
<file path=[Content_Types].xml><?xml version="1.0" encoding="utf-8"?>
<Types xmlns="http://schemas.openxmlformats.org/package/2006/content-types">
  <Default Extension="png" ContentType="image/png"/>
  <Default Extension="bin" ContentType="application/vnd.openxmlformats-officedocument.oleObject"/>
  <Default Extension="jpeg" ContentType="image/jpeg"/>
  <Default Extension="wmf" ContentType="image/x-wmf"/>
  <Default Extension="rels" ContentType="application/vnd.openxmlformats-package.relationships+xml"/>
  <Default Extension="xml" ContentType="application/xml"/>
  <Default Extension="vml" ContentType="application/vnd.openxmlformats-officedocument.vmlDrawing"/>
  <Default Extension="gif" ContentType="image/gif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Masters/slideMaster6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notesMasters/notesMaster1.xml" ContentType="application/vnd.openxmlformats-officedocument.presentationml.notesMaster+xml"/>
  <Override PartName="/ppt/tags/tag1.xml" ContentType="application/vnd.openxmlformats-officedocument.presentationml.tag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theme/theme2.xml" ContentType="application/vnd.openxmlformats-officedocument.theme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slideLayouts/slideLayout78.xml" ContentType="application/vnd.openxmlformats-officedocument.presentationml.slideLayout+xml"/>
  <Override PartName="/ppt/slideLayouts/slideLayout79.xml" ContentType="application/vnd.openxmlformats-officedocument.presentationml.slideLayout+xml"/>
  <Override PartName="/ppt/slideLayouts/slideLayout80.xml" ContentType="application/vnd.openxmlformats-officedocument.presentationml.slideLayout+xml"/>
  <Override PartName="/ppt/slideLayouts/slideLayout81.xml" ContentType="application/vnd.openxmlformats-officedocument.presentationml.slideLayout+xml"/>
  <Override PartName="/ppt/slideLayouts/slideLayout82.xml" ContentType="application/vnd.openxmlformats-officedocument.presentationml.slideLayout+xml"/>
  <Override PartName="/ppt/slideLayouts/slideLayout83.xml" ContentType="application/vnd.openxmlformats-officedocument.presentationml.slideLayout+xml"/>
  <Override PartName="/ppt/slideLayouts/slideLayout84.xml" ContentType="application/vnd.openxmlformats-officedocument.presentationml.slideLayout+xml"/>
  <Override PartName="/ppt/slideLayouts/slideLayout85.xml" ContentType="application/vnd.openxmlformats-officedocument.presentationml.slideLayout+xml"/>
  <Override PartName="/ppt/slideLayouts/slideLayout86.xml" ContentType="application/vnd.openxmlformats-officedocument.presentationml.slideLayout+xml"/>
  <Override PartName="/ppt/slideLayouts/slideLayout87.xml" ContentType="application/vnd.openxmlformats-officedocument.presentationml.slideLayout+xml"/>
  <Override PartName="/ppt/slideLayouts/slideLayout88.xml" ContentType="application/vnd.openxmlformats-officedocument.presentationml.slideLayout+xml"/>
  <Override PartName="/ppt/slideLayouts/slideLayout89.xml" ContentType="application/vnd.openxmlformats-officedocument.presentationml.slideLayout+xml"/>
  <Override PartName="/ppt/slideLayouts/slideLayout90.xml" ContentType="application/vnd.openxmlformats-officedocument.presentationml.slideLayout+xml"/>
  <Override PartName="/ppt/slideLayouts/slideLayout91.xml" ContentType="application/vnd.openxmlformats-officedocument.presentationml.slideLayout+xml"/>
  <Override PartName="/ppt/slideLayouts/slideLayout92.xml" ContentType="application/vnd.openxmlformats-officedocument.presentationml.slideLayout+xml"/>
  <Override PartName="/ppt/slideLayouts/slideLayout93.xml" ContentType="application/vnd.openxmlformats-officedocument.presentationml.slideLayout+xml"/>
  <Override PartName="/ppt/slideLayouts/slideLayout94.xml" ContentType="application/vnd.openxmlformats-officedocument.presentationml.slideLayout+xml"/>
  <Override PartName="/ppt/slideLayouts/slideLayout95.xml" ContentType="application/vnd.openxmlformats-officedocument.presentationml.slideLayout+xml"/>
  <Override PartName="/ppt/slideLayouts/slideLayout96.xml" ContentType="application/vnd.openxmlformats-officedocument.presentationml.slideLayout+xml"/>
  <Override PartName="/ppt/slideLayouts/slideLayout97.xml" ContentType="application/vnd.openxmlformats-officedocument.presentationml.slideLayout+xml"/>
  <Override PartName="/ppt/slideLayouts/slideLayout98.xml" ContentType="application/vnd.openxmlformats-officedocument.presentationml.slideLayout+xml"/>
  <Override PartName="/ppt/slideLayouts/slideLayout99.xml" ContentType="application/vnd.openxmlformats-officedocument.presentationml.slideLayout+xml"/>
  <Override PartName="/ppt/slideLayouts/slideLayout100.xml" ContentType="application/vnd.openxmlformats-officedocument.presentationml.slideLayout+xml"/>
  <Override PartName="/ppt/slideLayouts/slideLayout101.xml" ContentType="application/vnd.openxmlformats-officedocument.presentationml.slideLayout+xml"/>
  <Override PartName="/ppt/slideLayouts/slideLayout102.xml" ContentType="application/vnd.openxmlformats-officedocument.presentationml.slideLayout+xml"/>
  <Override PartName="/ppt/slideLayouts/slideLayout103.xml" ContentType="application/vnd.openxmlformats-officedocument.presentationml.slideLayout+xml"/>
  <Override PartName="/ppt/slideLayouts/slideLayout104.xml" ContentType="application/vnd.openxmlformats-officedocument.presentationml.slideLayout+xml"/>
  <Override PartName="/ppt/slideLayouts/slideLayout105.xml" ContentType="application/vnd.openxmlformats-officedocument.presentationml.slideLayout+xml"/>
  <Override PartName="/ppt/slideLayouts/slideLayout106.xml" ContentType="application/vnd.openxmlformats-officedocument.presentationml.slideLayout+xml"/>
  <Override PartName="/ppt/theme/theme3.xml" ContentType="application/vnd.openxmlformats-officedocument.theme+xml"/>
  <Override PartName="/ppt/slideLayouts/slideLayout107.xml" ContentType="application/vnd.openxmlformats-officedocument.presentationml.slideLayout+xml"/>
  <Override PartName="/ppt/slideLayouts/slideLayout108.xml" ContentType="application/vnd.openxmlformats-officedocument.presentationml.slideLayout+xml"/>
  <Override PartName="/ppt/slideLayouts/slideLayout109.xml" ContentType="application/vnd.openxmlformats-officedocument.presentationml.slideLayout+xml"/>
  <Override PartName="/ppt/slideLayouts/slideLayout110.xml" ContentType="application/vnd.openxmlformats-officedocument.presentationml.slideLayout+xml"/>
  <Override PartName="/ppt/slideLayouts/slideLayout111.xml" ContentType="application/vnd.openxmlformats-officedocument.presentationml.slideLayout+xml"/>
  <Override PartName="/ppt/slideLayouts/slideLayout112.xml" ContentType="application/vnd.openxmlformats-officedocument.presentationml.slideLayout+xml"/>
  <Override PartName="/ppt/slideLayouts/slideLayout113.xml" ContentType="application/vnd.openxmlformats-officedocument.presentationml.slideLayout+xml"/>
  <Override PartName="/ppt/slideLayouts/slideLayout114.xml" ContentType="application/vnd.openxmlformats-officedocument.presentationml.slideLayout+xml"/>
  <Override PartName="/ppt/slideLayouts/slideLayout115.xml" ContentType="application/vnd.openxmlformats-officedocument.presentationml.slideLayout+xml"/>
  <Override PartName="/ppt/slideLayouts/slideLayout116.xml" ContentType="application/vnd.openxmlformats-officedocument.presentationml.slideLayout+xml"/>
  <Override PartName="/ppt/slideLayouts/slideLayout117.xml" ContentType="application/vnd.openxmlformats-officedocument.presentationml.slideLayout+xml"/>
  <Override PartName="/ppt/slideLayouts/slideLayout118.xml" ContentType="application/vnd.openxmlformats-officedocument.presentationml.slideLayout+xml"/>
  <Override PartName="/ppt/slideLayouts/slideLayout119.xml" ContentType="application/vnd.openxmlformats-officedocument.presentationml.slideLayout+xml"/>
  <Override PartName="/ppt/slideLayouts/slideLayout120.xml" ContentType="application/vnd.openxmlformats-officedocument.presentationml.slideLayout+xml"/>
  <Override PartName="/ppt/slideLayouts/slideLayout121.xml" ContentType="application/vnd.openxmlformats-officedocument.presentationml.slideLayout+xml"/>
  <Override PartName="/ppt/slideLayouts/slideLayout122.xml" ContentType="application/vnd.openxmlformats-officedocument.presentationml.slideLayout+xml"/>
  <Override PartName="/ppt/slideLayouts/slideLayout123.xml" ContentType="application/vnd.openxmlformats-officedocument.presentationml.slideLayout+xml"/>
  <Override PartName="/ppt/slideLayouts/slideLayout124.xml" ContentType="application/vnd.openxmlformats-officedocument.presentationml.slideLayout+xml"/>
  <Override PartName="/ppt/slideLayouts/slideLayout125.xml" ContentType="application/vnd.openxmlformats-officedocument.presentationml.slideLayout+xml"/>
  <Override PartName="/ppt/slideLayouts/slideLayout126.xml" ContentType="application/vnd.openxmlformats-officedocument.presentationml.slideLayout+xml"/>
  <Override PartName="/ppt/slideLayouts/slideLayout127.xml" ContentType="application/vnd.openxmlformats-officedocument.presentationml.slideLayout+xml"/>
  <Override PartName="/ppt/slideLayouts/slideLayout128.xml" ContentType="application/vnd.openxmlformats-officedocument.presentationml.slideLayout+xml"/>
  <Override PartName="/ppt/slideLayouts/slideLayout129.xml" ContentType="application/vnd.openxmlformats-officedocument.presentationml.slideLayout+xml"/>
  <Override PartName="/ppt/slideLayouts/slideLayout130.xml" ContentType="application/vnd.openxmlformats-officedocument.presentationml.slideLayout+xml"/>
  <Override PartName="/ppt/slideLayouts/slideLayout131.xml" ContentType="application/vnd.openxmlformats-officedocument.presentationml.slideLayout+xml"/>
  <Override PartName="/ppt/slideLayouts/slideLayout132.xml" ContentType="application/vnd.openxmlformats-officedocument.presentationml.slideLayout+xml"/>
  <Override PartName="/ppt/slideLayouts/slideLayout133.xml" ContentType="application/vnd.openxmlformats-officedocument.presentationml.slideLayout+xml"/>
  <Override PartName="/ppt/slideLayouts/slideLayout134.xml" ContentType="application/vnd.openxmlformats-officedocument.presentationml.slideLayout+xml"/>
  <Override PartName="/ppt/slideLayouts/slideLayout135.xml" ContentType="application/vnd.openxmlformats-officedocument.presentationml.slideLayout+xml"/>
  <Override PartName="/ppt/slideLayouts/slideLayout136.xml" ContentType="application/vnd.openxmlformats-officedocument.presentationml.slideLayout+xml"/>
  <Override PartName="/ppt/slideLayouts/slideLayout137.xml" ContentType="application/vnd.openxmlformats-officedocument.presentationml.slideLayout+xml"/>
  <Override PartName="/ppt/slideLayouts/slideLayout138.xml" ContentType="application/vnd.openxmlformats-officedocument.presentationml.slideLayout+xml"/>
  <Override PartName="/ppt/slideLayouts/slideLayout139.xml" ContentType="application/vnd.openxmlformats-officedocument.presentationml.slideLayout+xml"/>
  <Override PartName="/ppt/slideLayouts/slideLayout140.xml" ContentType="application/vnd.openxmlformats-officedocument.presentationml.slideLayout+xml"/>
  <Override PartName="/ppt/slideLayouts/slideLayout141.xml" ContentType="application/vnd.openxmlformats-officedocument.presentationml.slideLayout+xml"/>
  <Override PartName="/ppt/slideLayouts/slideLayout142.xml" ContentType="application/vnd.openxmlformats-officedocument.presentationml.slideLayout+xml"/>
  <Override PartName="/ppt/slideLayouts/slideLayout143.xml" ContentType="application/vnd.openxmlformats-officedocument.presentationml.slideLayout+xml"/>
  <Override PartName="/ppt/slideLayouts/slideLayout144.xml" ContentType="application/vnd.openxmlformats-officedocument.presentationml.slideLayout+xml"/>
  <Override PartName="/ppt/slideLayouts/slideLayout145.xml" ContentType="application/vnd.openxmlformats-officedocument.presentationml.slideLayout+xml"/>
  <Override PartName="/ppt/theme/theme4.xml" ContentType="application/vnd.openxmlformats-officedocument.theme+xml"/>
  <Override PartName="/ppt/slideLayouts/slideLayout146.xml" ContentType="application/vnd.openxmlformats-officedocument.presentationml.slideLayout+xml"/>
  <Override PartName="/ppt/slideLayouts/slideLayout147.xml" ContentType="application/vnd.openxmlformats-officedocument.presentationml.slideLayout+xml"/>
  <Override PartName="/ppt/slideLayouts/slideLayout148.xml" ContentType="application/vnd.openxmlformats-officedocument.presentationml.slideLayout+xml"/>
  <Override PartName="/ppt/slideLayouts/slideLayout149.xml" ContentType="application/vnd.openxmlformats-officedocument.presentationml.slideLayout+xml"/>
  <Override PartName="/ppt/slideLayouts/slideLayout150.xml" ContentType="application/vnd.openxmlformats-officedocument.presentationml.slideLayout+xml"/>
  <Override PartName="/ppt/slideLayouts/slideLayout151.xml" ContentType="application/vnd.openxmlformats-officedocument.presentationml.slideLayout+xml"/>
  <Override PartName="/ppt/slideLayouts/slideLayout152.xml" ContentType="application/vnd.openxmlformats-officedocument.presentationml.slideLayout+xml"/>
  <Override PartName="/ppt/slideLayouts/slideLayout153.xml" ContentType="application/vnd.openxmlformats-officedocument.presentationml.slideLayout+xml"/>
  <Override PartName="/ppt/slideLayouts/slideLayout154.xml" ContentType="application/vnd.openxmlformats-officedocument.presentationml.slideLayout+xml"/>
  <Override PartName="/ppt/slideLayouts/slideLayout155.xml" ContentType="application/vnd.openxmlformats-officedocument.presentationml.slideLayout+xml"/>
  <Override PartName="/ppt/slideLayouts/slideLayout156.xml" ContentType="application/vnd.openxmlformats-officedocument.presentationml.slideLayout+xml"/>
  <Override PartName="/ppt/slideLayouts/slideLayout157.xml" ContentType="application/vnd.openxmlformats-officedocument.presentationml.slideLayout+xml"/>
  <Override PartName="/ppt/slideLayouts/slideLayout158.xml" ContentType="application/vnd.openxmlformats-officedocument.presentationml.slideLayout+xml"/>
  <Override PartName="/ppt/slideLayouts/slideLayout159.xml" ContentType="application/vnd.openxmlformats-officedocument.presentationml.slideLayout+xml"/>
  <Override PartName="/ppt/slideLayouts/slideLayout160.xml" ContentType="application/vnd.openxmlformats-officedocument.presentationml.slideLayout+xml"/>
  <Override PartName="/ppt/slideLayouts/slideLayout161.xml" ContentType="application/vnd.openxmlformats-officedocument.presentationml.slideLayout+xml"/>
  <Override PartName="/ppt/slideLayouts/slideLayout162.xml" ContentType="application/vnd.openxmlformats-officedocument.presentationml.slideLayout+xml"/>
  <Override PartName="/ppt/slideLayouts/slideLayout163.xml" ContentType="application/vnd.openxmlformats-officedocument.presentationml.slideLayout+xml"/>
  <Override PartName="/ppt/slideLayouts/slideLayout164.xml" ContentType="application/vnd.openxmlformats-officedocument.presentationml.slideLayout+xml"/>
  <Override PartName="/ppt/slideLayouts/slideLayout165.xml" ContentType="application/vnd.openxmlformats-officedocument.presentationml.slideLayout+xml"/>
  <Override PartName="/ppt/slideLayouts/slideLayout166.xml" ContentType="application/vnd.openxmlformats-officedocument.presentationml.slideLayout+xml"/>
  <Override PartName="/ppt/slideLayouts/slideLayout167.xml" ContentType="application/vnd.openxmlformats-officedocument.presentationml.slideLayout+xml"/>
  <Override PartName="/ppt/slideLayouts/slideLayout168.xml" ContentType="application/vnd.openxmlformats-officedocument.presentationml.slideLayout+xml"/>
  <Override PartName="/ppt/slideLayouts/slideLayout169.xml" ContentType="application/vnd.openxmlformats-officedocument.presentationml.slideLayout+xml"/>
  <Override PartName="/ppt/slideLayouts/slideLayout170.xml" ContentType="application/vnd.openxmlformats-officedocument.presentationml.slideLayout+xml"/>
  <Override PartName="/ppt/slideLayouts/slideLayout171.xml" ContentType="application/vnd.openxmlformats-officedocument.presentationml.slideLayout+xml"/>
  <Override PartName="/ppt/slideLayouts/slideLayout172.xml" ContentType="application/vnd.openxmlformats-officedocument.presentationml.slideLayout+xml"/>
  <Override PartName="/ppt/slideLayouts/slideLayout173.xml" ContentType="application/vnd.openxmlformats-officedocument.presentationml.slideLayout+xml"/>
  <Override PartName="/ppt/slideLayouts/slideLayout174.xml" ContentType="application/vnd.openxmlformats-officedocument.presentationml.slideLayout+xml"/>
  <Override PartName="/ppt/slideLayouts/slideLayout175.xml" ContentType="application/vnd.openxmlformats-officedocument.presentationml.slideLayout+xml"/>
  <Override PartName="/ppt/slideLayouts/slideLayout176.xml" ContentType="application/vnd.openxmlformats-officedocument.presentationml.slideLayout+xml"/>
  <Override PartName="/ppt/slideLayouts/slideLayout177.xml" ContentType="application/vnd.openxmlformats-officedocument.presentationml.slideLayout+xml"/>
  <Override PartName="/ppt/slideLayouts/slideLayout178.xml" ContentType="application/vnd.openxmlformats-officedocument.presentationml.slideLayout+xml"/>
  <Override PartName="/ppt/theme/theme5.xml" ContentType="application/vnd.openxmlformats-officedocument.theme+xml"/>
  <Override PartName="/ppt/slideLayouts/slideLayout179.xml" ContentType="application/vnd.openxmlformats-officedocument.presentationml.slideLayout+xml"/>
  <Override PartName="/ppt/slideLayouts/slideLayout180.xml" ContentType="application/vnd.openxmlformats-officedocument.presentationml.slideLayout+xml"/>
  <Override PartName="/ppt/slideLayouts/slideLayout181.xml" ContentType="application/vnd.openxmlformats-officedocument.presentationml.slideLayout+xml"/>
  <Override PartName="/ppt/slideLayouts/slideLayout182.xml" ContentType="application/vnd.openxmlformats-officedocument.presentationml.slideLayout+xml"/>
  <Override PartName="/ppt/slideLayouts/slideLayout183.xml" ContentType="application/vnd.openxmlformats-officedocument.presentationml.slideLayout+xml"/>
  <Override PartName="/ppt/slideLayouts/slideLayout184.xml" ContentType="application/vnd.openxmlformats-officedocument.presentationml.slideLayout+xml"/>
  <Override PartName="/ppt/slideLayouts/slideLayout185.xml" ContentType="application/vnd.openxmlformats-officedocument.presentationml.slideLayout+xml"/>
  <Override PartName="/ppt/slideLayouts/slideLayout186.xml" ContentType="application/vnd.openxmlformats-officedocument.presentationml.slideLayout+xml"/>
  <Override PartName="/ppt/slideLayouts/slideLayout187.xml" ContentType="application/vnd.openxmlformats-officedocument.presentationml.slideLayout+xml"/>
  <Override PartName="/ppt/slideLayouts/slideLayout188.xml" ContentType="application/vnd.openxmlformats-officedocument.presentationml.slideLayout+xml"/>
  <Override PartName="/ppt/slideLayouts/slideLayout189.xml" ContentType="application/vnd.openxmlformats-officedocument.presentationml.slideLayout+xml"/>
  <Override PartName="/ppt/slideLayouts/slideLayout190.xml" ContentType="application/vnd.openxmlformats-officedocument.presentationml.slideLayout+xml"/>
  <Override PartName="/ppt/slideLayouts/slideLayout191.xml" ContentType="application/vnd.openxmlformats-officedocument.presentationml.slideLayout+xml"/>
  <Override PartName="/ppt/slideLayouts/slideLayout192.xml" ContentType="application/vnd.openxmlformats-officedocument.presentationml.slideLayout+xml"/>
  <Override PartName="/ppt/slideLayouts/slideLayout193.xml" ContentType="application/vnd.openxmlformats-officedocument.presentationml.slideLayout+xml"/>
  <Override PartName="/ppt/slideLayouts/slideLayout194.xml" ContentType="application/vnd.openxmlformats-officedocument.presentationml.slideLayout+xml"/>
  <Override PartName="/ppt/slideLayouts/slideLayout195.xml" ContentType="application/vnd.openxmlformats-officedocument.presentationml.slideLayout+xml"/>
  <Override PartName="/ppt/slideLayouts/slideLayout196.xml" ContentType="application/vnd.openxmlformats-officedocument.presentationml.slideLayout+xml"/>
  <Override PartName="/ppt/slideLayouts/slideLayout197.xml" ContentType="application/vnd.openxmlformats-officedocument.presentationml.slideLayout+xml"/>
  <Override PartName="/ppt/slideLayouts/slideLayout198.xml" ContentType="application/vnd.openxmlformats-officedocument.presentationml.slideLayout+xml"/>
  <Override PartName="/ppt/slideLayouts/slideLayout199.xml" ContentType="application/vnd.openxmlformats-officedocument.presentationml.slideLayout+xml"/>
  <Override PartName="/ppt/slideLayouts/slideLayout200.xml" ContentType="application/vnd.openxmlformats-officedocument.presentationml.slideLayout+xml"/>
  <Override PartName="/ppt/slideLayouts/slideLayout201.xml" ContentType="application/vnd.openxmlformats-officedocument.presentationml.slideLayout+xml"/>
  <Override PartName="/ppt/slideLayouts/slideLayout202.xml" ContentType="application/vnd.openxmlformats-officedocument.presentationml.slideLayout+xml"/>
  <Override PartName="/ppt/slideLayouts/slideLayout203.xml" ContentType="application/vnd.openxmlformats-officedocument.presentationml.slideLayout+xml"/>
  <Override PartName="/ppt/slideLayouts/slideLayout204.xml" ContentType="application/vnd.openxmlformats-officedocument.presentationml.slideLayout+xml"/>
  <Override PartName="/ppt/slideLayouts/slideLayout205.xml" ContentType="application/vnd.openxmlformats-officedocument.presentationml.slideLayout+xml"/>
  <Override PartName="/ppt/slideLayouts/slideLayout206.xml" ContentType="application/vnd.openxmlformats-officedocument.presentationml.slideLayout+xml"/>
  <Override PartName="/ppt/slideLayouts/slideLayout207.xml" ContentType="application/vnd.openxmlformats-officedocument.presentationml.slideLayout+xml"/>
  <Override PartName="/ppt/slideLayouts/slideLayout208.xml" ContentType="application/vnd.openxmlformats-officedocument.presentationml.slideLayout+xml"/>
  <Override PartName="/ppt/slideLayouts/slideLayout209.xml" ContentType="application/vnd.openxmlformats-officedocument.presentationml.slideLayout+xml"/>
  <Override PartName="/ppt/slideLayouts/slideLayout210.xml" ContentType="application/vnd.openxmlformats-officedocument.presentationml.slideLayout+xml"/>
  <Override PartName="/ppt/slideLayouts/slideLayout211.xml" ContentType="application/vnd.openxmlformats-officedocument.presentationml.slideLayout+xml"/>
  <Override PartName="/ppt/theme/theme6.xml" ContentType="application/vnd.openxmlformats-officedocument.theme+xml"/>
  <Override PartName="/ppt/theme/theme7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tags/tag2.xml" ContentType="application/vnd.openxmlformats-officedocument.presentationml.tags+xml"/>
  <Override PartName="/ppt/notesSlides/notesSlide5.xml" ContentType="application/vnd.openxmlformats-officedocument.presentationml.notesSlide+xml"/>
  <Override PartName="/ppt/tags/tag3.xml" ContentType="application/vnd.openxmlformats-officedocument.presentationml.tags+xml"/>
  <Override PartName="/ppt/media/image37.jpg" ContentType="image/png"/>
  <Override PartName="/ppt/tags/tag4.xml" ContentType="application/vnd.openxmlformats-officedocument.presentationml.tags+xml"/>
  <Override PartName="/ppt/notesSlides/notesSlide6.xml" ContentType="application/vnd.openxmlformats-officedocument.presentationml.notesSlide+xml"/>
  <Override PartName="/ppt/media/image45.jpg" ContentType="image/png"/>
  <Override PartName="/ppt/media/image46.jpg" ContentType="image/png"/>
  <Override PartName="/ppt/media/image47.jpg" ContentType="image/png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73" r:id="rId1"/>
    <p:sldMasterId id="2147483751" r:id="rId2"/>
    <p:sldMasterId id="2147483772" r:id="rId3"/>
    <p:sldMasterId id="2147483806" r:id="rId4"/>
    <p:sldMasterId id="2147483840" r:id="rId5"/>
    <p:sldMasterId id="2147483874" r:id="rId6"/>
  </p:sldMasterIdLst>
  <p:notesMasterIdLst>
    <p:notesMasterId r:id="rId33"/>
  </p:notesMasterIdLst>
  <p:sldIdLst>
    <p:sldId id="389" r:id="rId7"/>
    <p:sldId id="376" r:id="rId8"/>
    <p:sldId id="350" r:id="rId9"/>
    <p:sldId id="377" r:id="rId10"/>
    <p:sldId id="392" r:id="rId11"/>
    <p:sldId id="378" r:id="rId12"/>
    <p:sldId id="379" r:id="rId13"/>
    <p:sldId id="390" r:id="rId14"/>
    <p:sldId id="395" r:id="rId15"/>
    <p:sldId id="380" r:id="rId16"/>
    <p:sldId id="398" r:id="rId17"/>
    <p:sldId id="399" r:id="rId18"/>
    <p:sldId id="400" r:id="rId19"/>
    <p:sldId id="381" r:id="rId20"/>
    <p:sldId id="382" r:id="rId21"/>
    <p:sldId id="383" r:id="rId22"/>
    <p:sldId id="393" r:id="rId23"/>
    <p:sldId id="386" r:id="rId24"/>
    <p:sldId id="387" r:id="rId25"/>
    <p:sldId id="388" r:id="rId26"/>
    <p:sldId id="370" r:id="rId27"/>
    <p:sldId id="371" r:id="rId28"/>
    <p:sldId id="372" r:id="rId29"/>
    <p:sldId id="373" r:id="rId30"/>
    <p:sldId id="374" r:id="rId31"/>
    <p:sldId id="391" r:id="rId32"/>
  </p:sldIdLst>
  <p:sldSz cx="12192000" cy="6858000"/>
  <p:notesSz cx="6858000" cy="9144000"/>
  <p:custDataLst>
    <p:tags r:id="rId34"/>
  </p:custDataLst>
  <p:defaultTextStyle>
    <a:defPPr>
      <a:defRPr lang="en-US"/>
    </a:defPPr>
    <a:lvl1pPr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+mn-ea"/>
        <a:cs typeface="Arial" panose="020B0604020202020204" pitchFamily="34" charset="0"/>
      </a:defRPr>
    </a:lvl1pPr>
    <a:lvl2pPr marL="457200"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+mn-ea"/>
        <a:cs typeface="Arial" panose="020B0604020202020204" pitchFamily="34" charset="0"/>
      </a:defRPr>
    </a:lvl2pPr>
    <a:lvl3pPr marL="914400"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+mn-ea"/>
        <a:cs typeface="Arial" panose="020B0604020202020204" pitchFamily="34" charset="0"/>
      </a:defRPr>
    </a:lvl3pPr>
    <a:lvl4pPr marL="1371600"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+mn-ea"/>
        <a:cs typeface="Arial" panose="020B0604020202020204" pitchFamily="34" charset="0"/>
      </a:defRPr>
    </a:lvl4pPr>
    <a:lvl5pPr marL="1828800"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+mn-ea"/>
        <a:cs typeface="Arial" panose="020B0604020202020204" pitchFamily="34" charset="0"/>
      </a:defRPr>
    </a:lvl5pPr>
    <a:lvl6pPr marL="2286000" algn="l" defTabSz="914400" rtl="0" eaLnBrk="1" latinLnBrk="0" hangingPunct="1">
      <a:defRPr kern="1200">
        <a:solidFill>
          <a:schemeClr val="tx1"/>
        </a:solidFill>
        <a:latin typeface="Arial" panose="020B0604020202020204" pitchFamily="34" charset="0"/>
        <a:ea typeface="+mn-ea"/>
        <a:cs typeface="Arial" panose="020B0604020202020204" pitchFamily="34" charset="0"/>
      </a:defRPr>
    </a:lvl6pPr>
    <a:lvl7pPr marL="2743200" algn="l" defTabSz="914400" rtl="0" eaLnBrk="1" latinLnBrk="0" hangingPunct="1">
      <a:defRPr kern="1200">
        <a:solidFill>
          <a:schemeClr val="tx1"/>
        </a:solidFill>
        <a:latin typeface="Arial" panose="020B0604020202020204" pitchFamily="34" charset="0"/>
        <a:ea typeface="+mn-ea"/>
        <a:cs typeface="Arial" panose="020B0604020202020204" pitchFamily="34" charset="0"/>
      </a:defRPr>
    </a:lvl7pPr>
    <a:lvl8pPr marL="3200400" algn="l" defTabSz="914400" rtl="0" eaLnBrk="1" latinLnBrk="0" hangingPunct="1">
      <a:defRPr kern="1200">
        <a:solidFill>
          <a:schemeClr val="tx1"/>
        </a:solidFill>
        <a:latin typeface="Arial" panose="020B0604020202020204" pitchFamily="34" charset="0"/>
        <a:ea typeface="+mn-ea"/>
        <a:cs typeface="Arial" panose="020B0604020202020204" pitchFamily="34" charset="0"/>
      </a:defRPr>
    </a:lvl8pPr>
    <a:lvl9pPr marL="3657600" algn="l" defTabSz="914400" rtl="0" eaLnBrk="1" latinLnBrk="0" hangingPunct="1">
      <a:defRPr kern="1200">
        <a:solidFill>
          <a:schemeClr val="tx1"/>
        </a:solidFill>
        <a:latin typeface="Arial" panose="020B0604020202020204" pitchFamily="34" charset="0"/>
        <a:ea typeface="+mn-ea"/>
        <a:cs typeface="Arial" panose="020B0604020202020204" pitchFamily="34" charset="0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384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BCDBF1"/>
    <a:srgbClr val="FF6600"/>
    <a:srgbClr val="0000FF"/>
    <a:srgbClr val="00FF00"/>
    <a:srgbClr val="FFFF9B"/>
    <a:srgbClr val="FF0000"/>
    <a:srgbClr val="FFFFCC"/>
    <a:srgbClr val="FFCC00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5620"/>
    <p:restoredTop sz="78995" autoAdjust="0"/>
  </p:normalViewPr>
  <p:slideViewPr>
    <p:cSldViewPr>
      <p:cViewPr varScale="1">
        <p:scale>
          <a:sx n="67" d="100"/>
          <a:sy n="67" d="100"/>
        </p:scale>
        <p:origin x="822" y="66"/>
      </p:cViewPr>
      <p:guideLst>
        <p:guide orient="horz" pos="2160"/>
        <p:guide pos="3840"/>
      </p:guideLst>
    </p:cSldViewPr>
  </p:slideViewPr>
  <p:notesTextViewPr>
    <p:cViewPr>
      <p:scale>
        <a:sx n="100" d="100"/>
        <a:sy n="100" d="100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7.xml"/><Relationship Id="rId18" Type="http://schemas.openxmlformats.org/officeDocument/2006/relationships/slide" Target="slides/slide12.xml"/><Relationship Id="rId26" Type="http://schemas.openxmlformats.org/officeDocument/2006/relationships/slide" Target="slides/slide20.xml"/><Relationship Id="rId21" Type="http://schemas.openxmlformats.org/officeDocument/2006/relationships/slide" Target="slides/slide15.xml"/><Relationship Id="rId34" Type="http://schemas.openxmlformats.org/officeDocument/2006/relationships/tags" Target="tags/tag1.xml"/><Relationship Id="rId7" Type="http://schemas.openxmlformats.org/officeDocument/2006/relationships/slide" Target="slides/slide1.xml"/><Relationship Id="rId12" Type="http://schemas.openxmlformats.org/officeDocument/2006/relationships/slide" Target="slides/slide6.xml"/><Relationship Id="rId17" Type="http://schemas.openxmlformats.org/officeDocument/2006/relationships/slide" Target="slides/slide11.xml"/><Relationship Id="rId25" Type="http://schemas.openxmlformats.org/officeDocument/2006/relationships/slide" Target="slides/slide19.xml"/><Relationship Id="rId33" Type="http://schemas.openxmlformats.org/officeDocument/2006/relationships/notesMaster" Target="notesMasters/notesMaster1.xml"/><Relationship Id="rId38" Type="http://schemas.openxmlformats.org/officeDocument/2006/relationships/tableStyles" Target="tableStyles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0.xml"/><Relationship Id="rId20" Type="http://schemas.openxmlformats.org/officeDocument/2006/relationships/slide" Target="slides/slide14.xml"/><Relationship Id="rId29" Type="http://schemas.openxmlformats.org/officeDocument/2006/relationships/slide" Target="slides/slide23.xml"/><Relationship Id="rId1" Type="http://schemas.openxmlformats.org/officeDocument/2006/relationships/slideMaster" Target="slideMasters/slideMaster1.xml"/><Relationship Id="rId6" Type="http://schemas.openxmlformats.org/officeDocument/2006/relationships/slideMaster" Target="slideMasters/slideMaster6.xml"/><Relationship Id="rId11" Type="http://schemas.openxmlformats.org/officeDocument/2006/relationships/slide" Target="slides/slide5.xml"/><Relationship Id="rId24" Type="http://schemas.openxmlformats.org/officeDocument/2006/relationships/slide" Target="slides/slide18.xml"/><Relationship Id="rId32" Type="http://schemas.openxmlformats.org/officeDocument/2006/relationships/slide" Target="slides/slide26.xml"/><Relationship Id="rId37" Type="http://schemas.openxmlformats.org/officeDocument/2006/relationships/theme" Target="theme/theme1.xml"/><Relationship Id="rId5" Type="http://schemas.openxmlformats.org/officeDocument/2006/relationships/slideMaster" Target="slideMasters/slideMaster5.xml"/><Relationship Id="rId15" Type="http://schemas.openxmlformats.org/officeDocument/2006/relationships/slide" Target="slides/slide9.xml"/><Relationship Id="rId23" Type="http://schemas.openxmlformats.org/officeDocument/2006/relationships/slide" Target="slides/slide17.xml"/><Relationship Id="rId28" Type="http://schemas.openxmlformats.org/officeDocument/2006/relationships/slide" Target="slides/slide22.xml"/><Relationship Id="rId36" Type="http://schemas.openxmlformats.org/officeDocument/2006/relationships/viewProps" Target="viewProps.xml"/><Relationship Id="rId10" Type="http://schemas.openxmlformats.org/officeDocument/2006/relationships/slide" Target="slides/slide4.xml"/><Relationship Id="rId19" Type="http://schemas.openxmlformats.org/officeDocument/2006/relationships/slide" Target="slides/slide13.xml"/><Relationship Id="rId31" Type="http://schemas.openxmlformats.org/officeDocument/2006/relationships/slide" Target="slides/slide25.xml"/><Relationship Id="rId4" Type="http://schemas.openxmlformats.org/officeDocument/2006/relationships/slideMaster" Target="slideMasters/slideMaster4.xml"/><Relationship Id="rId9" Type="http://schemas.openxmlformats.org/officeDocument/2006/relationships/slide" Target="slides/slide3.xml"/><Relationship Id="rId14" Type="http://schemas.openxmlformats.org/officeDocument/2006/relationships/slide" Target="slides/slide8.xml"/><Relationship Id="rId22" Type="http://schemas.openxmlformats.org/officeDocument/2006/relationships/slide" Target="slides/slide16.xml"/><Relationship Id="rId27" Type="http://schemas.openxmlformats.org/officeDocument/2006/relationships/slide" Target="slides/slide21.xml"/><Relationship Id="rId30" Type="http://schemas.openxmlformats.org/officeDocument/2006/relationships/slide" Target="slides/slide24.xml"/><Relationship Id="rId35" Type="http://schemas.openxmlformats.org/officeDocument/2006/relationships/presProps" Target="presProps.xml"/><Relationship Id="rId8" Type="http://schemas.openxmlformats.org/officeDocument/2006/relationships/slide" Target="slides/slide2.xml"/><Relationship Id="rId3" Type="http://schemas.openxmlformats.org/officeDocument/2006/relationships/slideMaster" Target="slideMasters/slideMaster3.xml"/></Relationships>
</file>

<file path=ppt/drawings/_rels/vmlDrawing1.vml.rels><?xml version="1.0" encoding="UTF-8" standalone="yes"?>
<Relationships xmlns="http://schemas.openxmlformats.org/package/2006/relationships"><Relationship Id="rId3" Type="http://schemas.openxmlformats.org/officeDocument/2006/relationships/image" Target="../media/image6.wmf"/><Relationship Id="rId2" Type="http://schemas.openxmlformats.org/officeDocument/2006/relationships/image" Target="../media/image5.wmf"/><Relationship Id="rId1" Type="http://schemas.openxmlformats.org/officeDocument/2006/relationships/image" Target="../media/image4.wmf"/><Relationship Id="rId6" Type="http://schemas.openxmlformats.org/officeDocument/2006/relationships/image" Target="../media/image9.wmf"/><Relationship Id="rId5" Type="http://schemas.openxmlformats.org/officeDocument/2006/relationships/image" Target="../media/image8.wmf"/><Relationship Id="rId4" Type="http://schemas.openxmlformats.org/officeDocument/2006/relationships/image" Target="../media/image7.wmf"/></Relationships>
</file>

<file path=ppt/drawings/_rels/vmlDrawing2.vml.rels><?xml version="1.0" encoding="UTF-8" standalone="yes"?>
<Relationships xmlns="http://schemas.openxmlformats.org/package/2006/relationships"><Relationship Id="rId8" Type="http://schemas.openxmlformats.org/officeDocument/2006/relationships/image" Target="../media/image18.wmf"/><Relationship Id="rId13" Type="http://schemas.openxmlformats.org/officeDocument/2006/relationships/image" Target="../media/image23.wmf"/><Relationship Id="rId3" Type="http://schemas.openxmlformats.org/officeDocument/2006/relationships/image" Target="../media/image13.wmf"/><Relationship Id="rId7" Type="http://schemas.openxmlformats.org/officeDocument/2006/relationships/image" Target="../media/image17.wmf"/><Relationship Id="rId12" Type="http://schemas.openxmlformats.org/officeDocument/2006/relationships/image" Target="../media/image22.wmf"/><Relationship Id="rId2" Type="http://schemas.openxmlformats.org/officeDocument/2006/relationships/image" Target="../media/image12.wmf"/><Relationship Id="rId16" Type="http://schemas.openxmlformats.org/officeDocument/2006/relationships/image" Target="../media/image26.wmf"/><Relationship Id="rId1" Type="http://schemas.openxmlformats.org/officeDocument/2006/relationships/image" Target="../media/image11.wmf"/><Relationship Id="rId6" Type="http://schemas.openxmlformats.org/officeDocument/2006/relationships/image" Target="../media/image16.wmf"/><Relationship Id="rId11" Type="http://schemas.openxmlformats.org/officeDocument/2006/relationships/image" Target="../media/image21.wmf"/><Relationship Id="rId5" Type="http://schemas.openxmlformats.org/officeDocument/2006/relationships/image" Target="../media/image15.wmf"/><Relationship Id="rId15" Type="http://schemas.openxmlformats.org/officeDocument/2006/relationships/image" Target="../media/image25.wmf"/><Relationship Id="rId10" Type="http://schemas.openxmlformats.org/officeDocument/2006/relationships/image" Target="../media/image20.wmf"/><Relationship Id="rId4" Type="http://schemas.openxmlformats.org/officeDocument/2006/relationships/image" Target="../media/image14.wmf"/><Relationship Id="rId9" Type="http://schemas.openxmlformats.org/officeDocument/2006/relationships/image" Target="../media/image19.wmf"/><Relationship Id="rId14" Type="http://schemas.openxmlformats.org/officeDocument/2006/relationships/image" Target="../media/image24.wmf"/></Relationships>
</file>

<file path=ppt/drawings/_rels/vmlDrawing3.vml.rels><?xml version="1.0" encoding="UTF-8" standalone="yes"?>
<Relationships xmlns="http://schemas.openxmlformats.org/package/2006/relationships"><Relationship Id="rId8" Type="http://schemas.openxmlformats.org/officeDocument/2006/relationships/image" Target="../media/image35.wmf"/><Relationship Id="rId3" Type="http://schemas.openxmlformats.org/officeDocument/2006/relationships/image" Target="../media/image30.wmf"/><Relationship Id="rId7" Type="http://schemas.openxmlformats.org/officeDocument/2006/relationships/image" Target="../media/image34.wmf"/><Relationship Id="rId2" Type="http://schemas.openxmlformats.org/officeDocument/2006/relationships/image" Target="../media/image29.wmf"/><Relationship Id="rId1" Type="http://schemas.openxmlformats.org/officeDocument/2006/relationships/image" Target="../media/image28.wmf"/><Relationship Id="rId6" Type="http://schemas.openxmlformats.org/officeDocument/2006/relationships/image" Target="../media/image33.wmf"/><Relationship Id="rId5" Type="http://schemas.openxmlformats.org/officeDocument/2006/relationships/image" Target="../media/image32.wmf"/><Relationship Id="rId4" Type="http://schemas.openxmlformats.org/officeDocument/2006/relationships/image" Target="../media/image31.wmf"/></Relationships>
</file>

<file path=ppt/drawings/_rels/vmlDrawing4.vml.rels><?xml version="1.0" encoding="UTF-8" standalone="yes"?>
<Relationships xmlns="http://schemas.openxmlformats.org/package/2006/relationships"><Relationship Id="rId8" Type="http://schemas.openxmlformats.org/officeDocument/2006/relationships/image" Target="../media/image28.wmf"/><Relationship Id="rId3" Type="http://schemas.openxmlformats.org/officeDocument/2006/relationships/image" Target="../media/image40.wmf"/><Relationship Id="rId7" Type="http://schemas.openxmlformats.org/officeDocument/2006/relationships/image" Target="../media/image44.wmf"/><Relationship Id="rId2" Type="http://schemas.openxmlformats.org/officeDocument/2006/relationships/image" Target="../media/image39.wmf"/><Relationship Id="rId1" Type="http://schemas.openxmlformats.org/officeDocument/2006/relationships/image" Target="../media/image38.wmf"/><Relationship Id="rId6" Type="http://schemas.openxmlformats.org/officeDocument/2006/relationships/image" Target="../media/image43.wmf"/><Relationship Id="rId5" Type="http://schemas.openxmlformats.org/officeDocument/2006/relationships/image" Target="../media/image42.wmf"/><Relationship Id="rId4" Type="http://schemas.openxmlformats.org/officeDocument/2006/relationships/image" Target="../media/image41.wmf"/><Relationship Id="rId9" Type="http://schemas.openxmlformats.org/officeDocument/2006/relationships/image" Target="../media/image29.wmf"/></Relationships>
</file>

<file path=ppt/drawings/_rels/vmlDrawing5.vml.rels><?xml version="1.0" encoding="UTF-8" standalone="yes"?>
<Relationships xmlns="http://schemas.openxmlformats.org/package/2006/relationships"><Relationship Id="rId3" Type="http://schemas.openxmlformats.org/officeDocument/2006/relationships/image" Target="../media/image50.wmf"/><Relationship Id="rId7" Type="http://schemas.openxmlformats.org/officeDocument/2006/relationships/image" Target="../media/image31.wmf"/><Relationship Id="rId2" Type="http://schemas.openxmlformats.org/officeDocument/2006/relationships/image" Target="../media/image49.wmf"/><Relationship Id="rId1" Type="http://schemas.openxmlformats.org/officeDocument/2006/relationships/image" Target="../media/image48.wmf"/><Relationship Id="rId6" Type="http://schemas.openxmlformats.org/officeDocument/2006/relationships/image" Target="../media/image30.wmf"/><Relationship Id="rId5" Type="http://schemas.openxmlformats.org/officeDocument/2006/relationships/image" Target="../media/image52.wmf"/><Relationship Id="rId4" Type="http://schemas.openxmlformats.org/officeDocument/2006/relationships/image" Target="../media/image51.wmf"/></Relationships>
</file>

<file path=ppt/drawings/_rels/vmlDrawing6.vml.rels><?xml version="1.0" encoding="UTF-8" standalone="yes"?>
<Relationships xmlns="http://schemas.openxmlformats.org/package/2006/relationships"><Relationship Id="rId3" Type="http://schemas.openxmlformats.org/officeDocument/2006/relationships/image" Target="../media/image56.wmf"/><Relationship Id="rId7" Type="http://schemas.openxmlformats.org/officeDocument/2006/relationships/image" Target="../media/image33.wmf"/><Relationship Id="rId2" Type="http://schemas.openxmlformats.org/officeDocument/2006/relationships/image" Target="../media/image55.wmf"/><Relationship Id="rId1" Type="http://schemas.openxmlformats.org/officeDocument/2006/relationships/image" Target="../media/image44.wmf"/><Relationship Id="rId6" Type="http://schemas.openxmlformats.org/officeDocument/2006/relationships/image" Target="../media/image32.wmf"/><Relationship Id="rId5" Type="http://schemas.openxmlformats.org/officeDocument/2006/relationships/image" Target="../media/image29.wmf"/><Relationship Id="rId4" Type="http://schemas.openxmlformats.org/officeDocument/2006/relationships/image" Target="../media/image57.wmf"/></Relationships>
</file>

<file path=ppt/drawings/_rels/vmlDrawing7.vml.rels><?xml version="1.0" encoding="UTF-8" standalone="yes"?>
<Relationships xmlns="http://schemas.openxmlformats.org/package/2006/relationships"><Relationship Id="rId3" Type="http://schemas.openxmlformats.org/officeDocument/2006/relationships/image" Target="../media/image60.wmf"/><Relationship Id="rId2" Type="http://schemas.openxmlformats.org/officeDocument/2006/relationships/image" Target="../media/image59.wmf"/><Relationship Id="rId1" Type="http://schemas.openxmlformats.org/officeDocument/2006/relationships/image" Target="../media/image58.wmf"/><Relationship Id="rId6" Type="http://schemas.openxmlformats.org/officeDocument/2006/relationships/image" Target="../media/image34.wmf"/><Relationship Id="rId5" Type="http://schemas.openxmlformats.org/officeDocument/2006/relationships/image" Target="../media/image35.wmf"/><Relationship Id="rId4" Type="http://schemas.openxmlformats.org/officeDocument/2006/relationships/image" Target="../media/image30.wmf"/></Relationships>
</file>

<file path=ppt/drawings/_rels/vmlDrawing8.vml.rels><?xml version="1.0" encoding="UTF-8" standalone="yes"?>
<Relationships xmlns="http://schemas.openxmlformats.org/package/2006/relationships"><Relationship Id="rId8" Type="http://schemas.openxmlformats.org/officeDocument/2006/relationships/image" Target="../media/image69.wmf"/><Relationship Id="rId13" Type="http://schemas.openxmlformats.org/officeDocument/2006/relationships/image" Target="../media/image74.wmf"/><Relationship Id="rId18" Type="http://schemas.openxmlformats.org/officeDocument/2006/relationships/image" Target="../media/image79.wmf"/><Relationship Id="rId3" Type="http://schemas.openxmlformats.org/officeDocument/2006/relationships/image" Target="../media/image64.wmf"/><Relationship Id="rId21" Type="http://schemas.openxmlformats.org/officeDocument/2006/relationships/image" Target="../media/image82.wmf"/><Relationship Id="rId7" Type="http://schemas.openxmlformats.org/officeDocument/2006/relationships/image" Target="../media/image68.wmf"/><Relationship Id="rId12" Type="http://schemas.openxmlformats.org/officeDocument/2006/relationships/image" Target="../media/image73.wmf"/><Relationship Id="rId17" Type="http://schemas.openxmlformats.org/officeDocument/2006/relationships/image" Target="../media/image78.wmf"/><Relationship Id="rId2" Type="http://schemas.openxmlformats.org/officeDocument/2006/relationships/image" Target="../media/image63.wmf"/><Relationship Id="rId16" Type="http://schemas.openxmlformats.org/officeDocument/2006/relationships/image" Target="../media/image77.wmf"/><Relationship Id="rId20" Type="http://schemas.openxmlformats.org/officeDocument/2006/relationships/image" Target="../media/image81.wmf"/><Relationship Id="rId1" Type="http://schemas.openxmlformats.org/officeDocument/2006/relationships/image" Target="../media/image62.wmf"/><Relationship Id="rId6" Type="http://schemas.openxmlformats.org/officeDocument/2006/relationships/image" Target="../media/image67.wmf"/><Relationship Id="rId11" Type="http://schemas.openxmlformats.org/officeDocument/2006/relationships/image" Target="../media/image72.wmf"/><Relationship Id="rId5" Type="http://schemas.openxmlformats.org/officeDocument/2006/relationships/image" Target="../media/image66.wmf"/><Relationship Id="rId15" Type="http://schemas.openxmlformats.org/officeDocument/2006/relationships/image" Target="../media/image76.wmf"/><Relationship Id="rId10" Type="http://schemas.openxmlformats.org/officeDocument/2006/relationships/image" Target="../media/image71.wmf"/><Relationship Id="rId19" Type="http://schemas.openxmlformats.org/officeDocument/2006/relationships/image" Target="../media/image80.wmf"/><Relationship Id="rId4" Type="http://schemas.openxmlformats.org/officeDocument/2006/relationships/image" Target="../media/image65.wmf"/><Relationship Id="rId9" Type="http://schemas.openxmlformats.org/officeDocument/2006/relationships/image" Target="../media/image70.wmf"/><Relationship Id="rId14" Type="http://schemas.openxmlformats.org/officeDocument/2006/relationships/image" Target="../media/image75.wmf"/></Relationships>
</file>

<file path=ppt/drawings/_rels/vmlDrawing9.vml.rels><?xml version="1.0" encoding="UTF-8" standalone="yes"?>
<Relationships xmlns="http://schemas.openxmlformats.org/package/2006/relationships"><Relationship Id="rId3" Type="http://schemas.openxmlformats.org/officeDocument/2006/relationships/image" Target="../media/image102.wmf"/><Relationship Id="rId2" Type="http://schemas.openxmlformats.org/officeDocument/2006/relationships/image" Target="../media/image101.wmf"/><Relationship Id="rId1" Type="http://schemas.openxmlformats.org/officeDocument/2006/relationships/image" Target="../media/image100.wmf"/><Relationship Id="rId6" Type="http://schemas.openxmlformats.org/officeDocument/2006/relationships/image" Target="../media/image105.wmf"/><Relationship Id="rId5" Type="http://schemas.openxmlformats.org/officeDocument/2006/relationships/image" Target="../media/image104.wmf"/><Relationship Id="rId4" Type="http://schemas.openxmlformats.org/officeDocument/2006/relationships/image" Target="../media/image103.wmf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7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Rectangle 2"/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l" eaLnBrk="1" hangingPunct="1">
              <a:defRPr sz="1200">
                <a:latin typeface="Arial" charset="0"/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099" name="Rectangle 3"/>
          <p:cNvSpPr>
            <a:spLocks noGrp="1" noChangeArrowheads="1"/>
          </p:cNvSpPr>
          <p:nvPr>
            <p:ph type="dt" idx="1"/>
          </p:nvPr>
        </p:nvSpPr>
        <p:spPr bwMode="auto">
          <a:xfrm>
            <a:off x="3884613" y="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 eaLnBrk="1" hangingPunct="1">
              <a:defRPr sz="1200">
                <a:latin typeface="Arial" charset="0"/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60772" name="Rectangle 4"/>
          <p:cNvSpPr>
            <a:spLocks noGrp="1" noRot="1" noChangeAspect="1" noChangeArrowheads="1" noTextEdit="1"/>
          </p:cNvSpPr>
          <p:nvPr>
            <p:ph type="sldImg" idx="2"/>
          </p:nvPr>
        </p:nvSpPr>
        <p:spPr bwMode="auto">
          <a:xfrm>
            <a:off x="381000" y="685800"/>
            <a:ext cx="6096000" cy="3429000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  <a:ext uri="{53640926-AAD7-44D8-BBD7-CCE9431645EC}">
              <a14:shadowObscured xmlns:a14="http://schemas.microsoft.com/office/drawing/2010/main" val="1"/>
            </a:ext>
          </a:extLst>
        </p:spPr>
      </p:sp>
      <p:sp>
        <p:nvSpPr>
          <p:cNvPr id="4101" name="Rectangle 5"/>
          <p:cNvSpPr>
            <a:spLocks noGrp="1" noChangeArrowheads="1"/>
          </p:cNvSpPr>
          <p:nvPr>
            <p:ph type="body" sz="quarter" idx="3"/>
          </p:nvPr>
        </p:nvSpPr>
        <p:spPr bwMode="auto"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noProof="0" smtClean="0"/>
              <a:t>Click to edit Master text styles</a:t>
            </a:r>
          </a:p>
          <a:p>
            <a:pPr lvl="1"/>
            <a:r>
              <a:rPr lang="en-US" noProof="0" smtClean="0"/>
              <a:t>Second level</a:t>
            </a:r>
          </a:p>
          <a:p>
            <a:pPr lvl="2"/>
            <a:r>
              <a:rPr lang="en-US" noProof="0" smtClean="0"/>
              <a:t>Third level</a:t>
            </a:r>
          </a:p>
          <a:p>
            <a:pPr lvl="3"/>
            <a:r>
              <a:rPr lang="en-US" noProof="0" smtClean="0"/>
              <a:t>Fourth level</a:t>
            </a:r>
          </a:p>
          <a:p>
            <a:pPr lvl="4"/>
            <a:r>
              <a:rPr lang="en-US" noProof="0" smtClean="0"/>
              <a:t>Fifth level</a:t>
            </a:r>
          </a:p>
        </p:txBody>
      </p:sp>
      <p:sp>
        <p:nvSpPr>
          <p:cNvPr id="4102" name="Rectangle 6"/>
          <p:cNvSpPr>
            <a:spLocks noGrp="1" noChangeArrowheads="1"/>
          </p:cNvSpPr>
          <p:nvPr>
            <p:ph type="ftr" sz="quarter" idx="4"/>
          </p:nvPr>
        </p:nvSpPr>
        <p:spPr bwMode="auto">
          <a:xfrm>
            <a:off x="0" y="8685213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l" eaLnBrk="1" hangingPunct="1">
              <a:defRPr sz="1200">
                <a:latin typeface="Arial" charset="0"/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103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 eaLnBrk="1" hangingPunct="1">
              <a:defRPr sz="1200"/>
            </a:lvl1pPr>
          </a:lstStyle>
          <a:p>
            <a:pPr>
              <a:defRPr/>
            </a:pPr>
            <a:fld id="{17E3A54F-8D70-4303-BBA6-71A6663B22CC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055788245"/>
      </p:ext>
    </p:extLst>
  </p:cSld>
  <p:clrMap bg1="lt1" tx1="dk1" bg2="lt2" tx2="dk2" accent1="accent1" accent2="accent2" accent3="accent3" accent4="accent4" accent5="accent5" accent6="accent6" hlink="hlink" folHlink="folHlink"/>
  <p:notesStyle>
    <a:lvl1pPr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charset="0"/>
        <a:ea typeface="+mn-ea"/>
        <a:cs typeface="+mn-cs"/>
      </a:defRPr>
    </a:lvl1pPr>
    <a:lvl2pPr marL="4572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charset="0"/>
        <a:ea typeface="+mn-ea"/>
        <a:cs typeface="+mn-cs"/>
      </a:defRPr>
    </a:lvl2pPr>
    <a:lvl3pPr marL="9144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charset="0"/>
        <a:ea typeface="+mn-ea"/>
        <a:cs typeface="+mn-cs"/>
      </a:defRPr>
    </a:lvl3pPr>
    <a:lvl4pPr marL="13716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charset="0"/>
        <a:ea typeface="+mn-ea"/>
        <a:cs typeface="+mn-cs"/>
      </a:defRPr>
    </a:lvl4pPr>
    <a:lvl5pPr marL="18288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charset="0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842" name="Google Shape;1913;gd4d592a5c7_0_93:notes"/>
          <p:cNvSpPr>
            <a:spLocks noGrp="1" noRot="1" noChangeAspect="1" noTextEdit="1"/>
          </p:cNvSpPr>
          <p:nvPr>
            <p:ph type="sldImg" idx="2"/>
          </p:nvPr>
        </p:nvSpPr>
        <p:spPr>
          <a:custGeom>
            <a:avLst/>
            <a:gdLst>
              <a:gd name="T0" fmla="*/ 0 w 120000"/>
              <a:gd name="T1" fmla="*/ 0 h 120000"/>
              <a:gd name="T2" fmla="*/ 6096000 w 120000"/>
              <a:gd name="T3" fmla="*/ 0 h 120000"/>
              <a:gd name="T4" fmla="*/ 6096000 w 120000"/>
              <a:gd name="T5" fmla="*/ 3429000 h 120000"/>
              <a:gd name="T6" fmla="*/ 0 w 120000"/>
              <a:gd name="T7" fmla="*/ 3429000 h 120000"/>
              <a:gd name="T8" fmla="*/ 0 w 120000"/>
              <a:gd name="T9" fmla="*/ 0 h 12000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lnTo>
                  <a:pt x="0" y="0"/>
                </a:lnTo>
                <a:close/>
              </a:path>
            </a:pathLst>
          </a:custGeom>
          <a:noFill/>
          <a:ln>
            <a:round/>
          </a:ln>
        </p:spPr>
      </p:sp>
      <p:sp>
        <p:nvSpPr>
          <p:cNvPr id="163843" name="Google Shape;1914;gd4d592a5c7_0_93:notes"/>
          <p:cNvSpPr>
            <a:spLocks noGrp="1"/>
          </p:cNvSpPr>
          <p:nvPr>
            <p:ph type="body" idx="1"/>
          </p:nvPr>
        </p:nvSpPr>
        <p:spPr>
          <a:noFill/>
        </p:spPr>
        <p:txBody>
          <a:bodyPr lIns="91425" tIns="91425" rIns="91425" bIns="91425"/>
          <a:lstStyle/>
          <a:p>
            <a:pPr>
              <a:spcBef>
                <a:spcPct val="0"/>
              </a:spcBef>
            </a:pPr>
            <a:endParaRPr lang="en-US" smtClean="0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964038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2274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82275" name="Notes Placeholder 2"/>
          <p:cNvSpPr>
            <a:spLocks noGrp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r>
              <a:rPr lang="en-US">
                <a:latin typeface="Arial" panose="020B0604020202020204" pitchFamily="34" charset="0"/>
              </a:rPr>
              <a:t>- Hỏi HS: Muốn so sánh hai hỗn số ta có những cách nào?</a:t>
            </a:r>
          </a:p>
          <a:p>
            <a:r>
              <a:rPr lang="en-US">
                <a:latin typeface="Arial" panose="020B0604020202020204" pitchFamily="34" charset="0"/>
              </a:rPr>
              <a:t>- HS trả lời. GV chốt bằng sơ đồ tư duy</a:t>
            </a:r>
          </a:p>
        </p:txBody>
      </p:sp>
      <p:sp>
        <p:nvSpPr>
          <p:cNvPr id="182276" name="Slide Number Placeholder 3"/>
          <p:cNvSpPr>
            <a:spLocks noGrp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fld id="{1F54CA8F-914C-4173-B6A5-B6C7939149FB}" type="slidenum">
              <a:rPr lang="en-US" altLang="en-US" smtClean="0"/>
              <a:pPr/>
              <a:t>17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354338885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322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indent="-171450">
              <a:buFontTx/>
              <a:buChar char="-"/>
              <a:defRPr/>
            </a:pPr>
            <a:r>
              <a:rPr lang="en-US" dirty="0" err="1" smtClean="0"/>
              <a:t>Hỏi</a:t>
            </a:r>
            <a:r>
              <a:rPr lang="en-US" dirty="0" smtClean="0"/>
              <a:t>: </a:t>
            </a:r>
            <a:r>
              <a:rPr lang="en-US" dirty="0" err="1" smtClean="0"/>
              <a:t>Đề</a:t>
            </a:r>
            <a:r>
              <a:rPr lang="en-US" dirty="0" smtClean="0"/>
              <a:t> </a:t>
            </a:r>
            <a:r>
              <a:rPr lang="en-US" dirty="0" err="1" smtClean="0"/>
              <a:t>bài</a:t>
            </a:r>
            <a:r>
              <a:rPr lang="en-US" dirty="0" smtClean="0"/>
              <a:t> </a:t>
            </a:r>
            <a:r>
              <a:rPr lang="en-US" dirty="0" err="1" smtClean="0"/>
              <a:t>có</a:t>
            </a:r>
            <a:r>
              <a:rPr lang="en-US" dirty="0" smtClean="0"/>
              <a:t> </a:t>
            </a:r>
            <a:r>
              <a:rPr lang="en-US" dirty="0" err="1" smtClean="0"/>
              <a:t>mấy</a:t>
            </a:r>
            <a:r>
              <a:rPr lang="en-US" dirty="0" smtClean="0"/>
              <a:t> </a:t>
            </a:r>
            <a:r>
              <a:rPr lang="en-US" dirty="0" err="1" smtClean="0"/>
              <a:t>yêu</a:t>
            </a:r>
            <a:r>
              <a:rPr lang="en-US" dirty="0" smtClean="0"/>
              <a:t> </a:t>
            </a:r>
            <a:r>
              <a:rPr lang="en-US" dirty="0" err="1" smtClean="0"/>
              <a:t>cầu</a:t>
            </a:r>
            <a:r>
              <a:rPr lang="en-US" dirty="0" smtClean="0"/>
              <a:t> (2 </a:t>
            </a:r>
            <a:r>
              <a:rPr lang="en-US" dirty="0" err="1" smtClean="0"/>
              <a:t>yêu</a:t>
            </a:r>
            <a:r>
              <a:rPr lang="en-US" dirty="0" smtClean="0"/>
              <a:t> </a:t>
            </a:r>
            <a:r>
              <a:rPr lang="en-US" dirty="0" err="1" smtClean="0"/>
              <a:t>cầu</a:t>
            </a:r>
            <a:r>
              <a:rPr lang="en-US" dirty="0" smtClean="0"/>
              <a:t>: </a:t>
            </a:r>
            <a:r>
              <a:rPr lang="en-US" dirty="0" err="1" smtClean="0"/>
              <a:t>Chuyển</a:t>
            </a:r>
            <a:r>
              <a:rPr lang="en-US" dirty="0" smtClean="0"/>
              <a:t> HS </a:t>
            </a:r>
            <a:r>
              <a:rPr lang="en-US" dirty="0" err="1" smtClean="0"/>
              <a:t>thành</a:t>
            </a:r>
            <a:r>
              <a:rPr lang="en-US" dirty="0" smtClean="0"/>
              <a:t> PS </a:t>
            </a:r>
            <a:r>
              <a:rPr lang="en-US" dirty="0" err="1" smtClean="0"/>
              <a:t>rồi</a:t>
            </a:r>
            <a:r>
              <a:rPr lang="en-US" dirty="0" smtClean="0"/>
              <a:t> </a:t>
            </a:r>
            <a:r>
              <a:rPr lang="en-US" dirty="0" err="1" smtClean="0"/>
              <a:t>tính</a:t>
            </a:r>
            <a:r>
              <a:rPr lang="en-US" dirty="0" smtClean="0"/>
              <a:t>)</a:t>
            </a:r>
          </a:p>
          <a:p>
            <a:pPr>
              <a:defRPr/>
            </a:pPr>
            <a:r>
              <a:rPr lang="en-US" dirty="0" smtClean="0"/>
              <a:t>- </a:t>
            </a:r>
            <a:r>
              <a:rPr lang="en-US" dirty="0" err="1" smtClean="0"/>
              <a:t>Cần</a:t>
            </a:r>
            <a:r>
              <a:rPr lang="en-US" dirty="0" smtClean="0"/>
              <a:t> </a:t>
            </a:r>
            <a:r>
              <a:rPr lang="en-US" dirty="0" err="1" smtClean="0"/>
              <a:t>lưu</a:t>
            </a:r>
            <a:r>
              <a:rPr lang="en-US" dirty="0" smtClean="0"/>
              <a:t> ý </a:t>
            </a:r>
            <a:r>
              <a:rPr lang="en-US" dirty="0" err="1" smtClean="0"/>
              <a:t>điều</a:t>
            </a:r>
            <a:r>
              <a:rPr lang="en-US" dirty="0" smtClean="0"/>
              <a:t> </a:t>
            </a:r>
            <a:r>
              <a:rPr lang="en-US" dirty="0" err="1" smtClean="0"/>
              <a:t>gì</a:t>
            </a:r>
            <a:r>
              <a:rPr lang="en-US" dirty="0" smtClean="0"/>
              <a:t> </a:t>
            </a:r>
            <a:r>
              <a:rPr lang="en-US" dirty="0" err="1" smtClean="0"/>
              <a:t>khi</a:t>
            </a:r>
            <a:r>
              <a:rPr lang="en-US" dirty="0" smtClean="0"/>
              <a:t> </a:t>
            </a:r>
            <a:r>
              <a:rPr lang="en-US" dirty="0" err="1" smtClean="0"/>
              <a:t>thực</a:t>
            </a:r>
            <a:r>
              <a:rPr lang="en-US" dirty="0" smtClean="0"/>
              <a:t> </a:t>
            </a:r>
            <a:r>
              <a:rPr lang="en-US" dirty="0" err="1" smtClean="0"/>
              <a:t>hiện</a:t>
            </a:r>
            <a:r>
              <a:rPr lang="en-US" dirty="0" smtClean="0"/>
              <a:t> </a:t>
            </a:r>
            <a:r>
              <a:rPr lang="en-US" dirty="0" err="1" smtClean="0"/>
              <a:t>phép</a:t>
            </a:r>
            <a:r>
              <a:rPr lang="en-US" dirty="0" smtClean="0"/>
              <a:t> </a:t>
            </a:r>
            <a:r>
              <a:rPr lang="en-US" dirty="0" err="1" smtClean="0"/>
              <a:t>tính</a:t>
            </a:r>
            <a:r>
              <a:rPr lang="en-US" dirty="0" smtClean="0"/>
              <a:t>? (KQ </a:t>
            </a:r>
            <a:r>
              <a:rPr lang="en-US" dirty="0" err="1" smtClean="0"/>
              <a:t>của</a:t>
            </a:r>
            <a:r>
              <a:rPr lang="en-US" dirty="0" smtClean="0"/>
              <a:t> </a:t>
            </a:r>
            <a:r>
              <a:rPr lang="en-US" dirty="0" err="1" smtClean="0"/>
              <a:t>phép</a:t>
            </a:r>
            <a:r>
              <a:rPr lang="en-US" dirty="0" smtClean="0"/>
              <a:t> </a:t>
            </a:r>
            <a:r>
              <a:rPr lang="en-US" dirty="0" err="1" smtClean="0"/>
              <a:t>tính</a:t>
            </a:r>
            <a:r>
              <a:rPr lang="en-US" dirty="0" smtClean="0"/>
              <a:t> </a:t>
            </a:r>
            <a:r>
              <a:rPr lang="en-US" dirty="0" err="1" smtClean="0"/>
              <a:t>phải</a:t>
            </a:r>
            <a:r>
              <a:rPr lang="en-US" dirty="0" smtClean="0"/>
              <a:t> </a:t>
            </a:r>
            <a:r>
              <a:rPr lang="en-US" dirty="0" err="1" smtClean="0"/>
              <a:t>là</a:t>
            </a:r>
            <a:r>
              <a:rPr lang="en-US" dirty="0" smtClean="0"/>
              <a:t> </a:t>
            </a:r>
            <a:r>
              <a:rPr lang="en-US" dirty="0" err="1" smtClean="0"/>
              <a:t>phân</a:t>
            </a:r>
            <a:r>
              <a:rPr lang="en-US" dirty="0" smtClean="0"/>
              <a:t> </a:t>
            </a:r>
            <a:r>
              <a:rPr lang="en-US" dirty="0" err="1" smtClean="0"/>
              <a:t>số</a:t>
            </a:r>
            <a:r>
              <a:rPr lang="en-US" dirty="0" smtClean="0"/>
              <a:t> </a:t>
            </a:r>
            <a:r>
              <a:rPr lang="en-US" dirty="0" err="1" smtClean="0"/>
              <a:t>tối</a:t>
            </a:r>
            <a:r>
              <a:rPr lang="en-US" dirty="0" smtClean="0"/>
              <a:t> </a:t>
            </a:r>
            <a:r>
              <a:rPr lang="en-US" dirty="0" err="1" smtClean="0"/>
              <a:t>giản</a:t>
            </a:r>
            <a:r>
              <a:rPr lang="en-US" dirty="0" smtClean="0"/>
              <a:t>)</a:t>
            </a:r>
            <a:endParaRPr lang="en-US" dirty="0"/>
          </a:p>
        </p:txBody>
      </p:sp>
      <p:sp>
        <p:nvSpPr>
          <p:cNvPr id="184324" name="Slide Number Placeholder 3"/>
          <p:cNvSpPr>
            <a:spLocks noGrp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fld id="{23C53853-A23D-45C8-80F8-1049516423B1}" type="slidenum">
              <a:rPr lang="en-US" altLang="en-US" smtClean="0"/>
              <a:pPr/>
              <a:t>18</a:t>
            </a:fld>
            <a:endParaRPr lang="en-US" altLang="en-US" smtClean="0"/>
          </a:p>
        </p:txBody>
      </p:sp>
    </p:spTree>
    <p:extLst>
      <p:ext uri="{BB962C8B-B14F-4D97-AF65-F5344CB8AC3E}">
        <p14:creationId xmlns:p14="http://schemas.microsoft.com/office/powerpoint/2010/main" val="1942130328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6370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86371" name="Notes Placeholder 2"/>
          <p:cNvSpPr>
            <a:spLocks noGrp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r>
              <a:rPr lang="en-US" smtClean="0">
                <a:latin typeface="Arial" panose="020B0604020202020204" pitchFamily="34" charset="0"/>
              </a:rPr>
              <a:t>Hỏi: Muốn thực hiện phép tính với hỗn số ta làm thế nào?</a:t>
            </a:r>
          </a:p>
          <a:p>
            <a:r>
              <a:rPr lang="en-US" smtClean="0">
                <a:latin typeface="Arial" panose="020B0604020202020204" pitchFamily="34" charset="0"/>
              </a:rPr>
              <a:t>Chốt: Thực hiện theo 2 bước</a:t>
            </a:r>
          </a:p>
        </p:txBody>
      </p:sp>
      <p:sp>
        <p:nvSpPr>
          <p:cNvPr id="186372" name="Slide Number Placeholder 3"/>
          <p:cNvSpPr>
            <a:spLocks noGrp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fld id="{882884DA-112E-4586-BFDE-149884DE43CF}" type="slidenum">
              <a:rPr lang="en-US" altLang="en-US" smtClean="0"/>
              <a:pPr/>
              <a:t>19</a:t>
            </a:fld>
            <a:endParaRPr lang="en-US" altLang="en-US" smtClean="0"/>
          </a:p>
        </p:txBody>
      </p:sp>
    </p:spTree>
    <p:extLst>
      <p:ext uri="{BB962C8B-B14F-4D97-AF65-F5344CB8AC3E}">
        <p14:creationId xmlns:p14="http://schemas.microsoft.com/office/powerpoint/2010/main" val="595542696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8418" name="Google Shape;4628;gd768e69cfa_0_11722:notes"/>
          <p:cNvSpPr>
            <a:spLocks noGrp="1" noRot="1" noChangeAspect="1" noTextEdit="1"/>
          </p:cNvSpPr>
          <p:nvPr>
            <p:ph type="sldImg" idx="2"/>
          </p:nvPr>
        </p:nvSpPr>
        <p:spPr>
          <a:custGeom>
            <a:avLst/>
            <a:gdLst>
              <a:gd name="T0" fmla="*/ 0 w 120000"/>
              <a:gd name="T1" fmla="*/ 0 h 120000"/>
              <a:gd name="T2" fmla="*/ 6096000 w 120000"/>
              <a:gd name="T3" fmla="*/ 0 h 120000"/>
              <a:gd name="T4" fmla="*/ 6096000 w 120000"/>
              <a:gd name="T5" fmla="*/ 3429000 h 120000"/>
              <a:gd name="T6" fmla="*/ 0 w 120000"/>
              <a:gd name="T7" fmla="*/ 3429000 h 120000"/>
              <a:gd name="T8" fmla="*/ 0 w 120000"/>
              <a:gd name="T9" fmla="*/ 0 h 12000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lnTo>
                  <a:pt x="0" y="0"/>
                </a:lnTo>
                <a:close/>
              </a:path>
            </a:pathLst>
          </a:custGeom>
          <a:noFill/>
          <a:ln>
            <a:round/>
          </a:ln>
        </p:spPr>
      </p:sp>
      <p:sp>
        <p:nvSpPr>
          <p:cNvPr id="188419" name="Google Shape;4629;gd768e69cfa_0_11722:notes"/>
          <p:cNvSpPr>
            <a:spLocks noGrp="1"/>
          </p:cNvSpPr>
          <p:nvPr>
            <p:ph type="body" idx="1"/>
          </p:nvPr>
        </p:nvSpPr>
        <p:spPr>
          <a:noFill/>
        </p:spPr>
        <p:txBody>
          <a:bodyPr lIns="91425" tIns="91425" rIns="91425" bIns="91425"/>
          <a:lstStyle/>
          <a:p>
            <a:pPr>
              <a:spcBef>
                <a:spcPct val="0"/>
              </a:spcBef>
            </a:pPr>
            <a:endParaRPr lang="en-US" smtClean="0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962886813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0466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90467" name="Notes Placeholder 2"/>
          <p:cNvSpPr>
            <a:spLocks noGrp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r>
              <a:rPr lang="en-US" dirty="0" smtClean="0">
                <a:latin typeface="Arial" panose="020B0604020202020204" pitchFamily="34" charset="0"/>
              </a:rPr>
              <a:t>Click </a:t>
            </a:r>
            <a:r>
              <a:rPr lang="en-US" dirty="0" err="1" smtClean="0">
                <a:latin typeface="Arial" panose="020B0604020202020204" pitchFamily="34" charset="0"/>
              </a:rPr>
              <a:t>vào</a:t>
            </a:r>
            <a:r>
              <a:rPr lang="en-US" dirty="0" smtClean="0">
                <a:latin typeface="Arial" panose="020B0604020202020204" pitchFamily="34" charset="0"/>
              </a:rPr>
              <a:t> </a:t>
            </a:r>
            <a:r>
              <a:rPr lang="en-US" dirty="0" err="1" smtClean="0">
                <a:latin typeface="Arial" panose="020B0604020202020204" pitchFamily="34" charset="0"/>
              </a:rPr>
              <a:t>quả</a:t>
            </a:r>
            <a:r>
              <a:rPr lang="en-US" dirty="0" smtClean="0">
                <a:latin typeface="Arial" panose="020B0604020202020204" pitchFamily="34" charset="0"/>
              </a:rPr>
              <a:t> </a:t>
            </a:r>
            <a:r>
              <a:rPr lang="en-US" dirty="0" err="1" smtClean="0">
                <a:latin typeface="Arial" panose="020B0604020202020204" pitchFamily="34" charset="0"/>
              </a:rPr>
              <a:t>khế</a:t>
            </a:r>
            <a:r>
              <a:rPr lang="en-US" dirty="0" smtClean="0">
                <a:latin typeface="Arial" panose="020B0604020202020204" pitchFamily="34" charset="0"/>
              </a:rPr>
              <a:t> </a:t>
            </a:r>
            <a:r>
              <a:rPr lang="en-US" dirty="0" err="1" smtClean="0">
                <a:latin typeface="Arial" panose="020B0604020202020204" pitchFamily="34" charset="0"/>
              </a:rPr>
              <a:t>để</a:t>
            </a:r>
            <a:r>
              <a:rPr lang="en-US" dirty="0" smtClean="0">
                <a:latin typeface="Arial" panose="020B0604020202020204" pitchFamily="34" charset="0"/>
              </a:rPr>
              <a:t> </a:t>
            </a:r>
            <a:r>
              <a:rPr lang="en-US" dirty="0" err="1" smtClean="0">
                <a:latin typeface="Arial" panose="020B0604020202020204" pitchFamily="34" charset="0"/>
              </a:rPr>
              <a:t>đi</a:t>
            </a:r>
            <a:r>
              <a:rPr lang="en-US" dirty="0" smtClean="0">
                <a:latin typeface="Arial" panose="020B0604020202020204" pitchFamily="34" charset="0"/>
              </a:rPr>
              <a:t> </a:t>
            </a:r>
            <a:r>
              <a:rPr lang="en-US" dirty="0" err="1" smtClean="0">
                <a:latin typeface="Arial" panose="020B0604020202020204" pitchFamily="34" charset="0"/>
              </a:rPr>
              <a:t>đến</a:t>
            </a:r>
            <a:r>
              <a:rPr lang="en-US" dirty="0" smtClean="0">
                <a:latin typeface="Arial" panose="020B0604020202020204" pitchFamily="34" charset="0"/>
              </a:rPr>
              <a:t> </a:t>
            </a:r>
            <a:r>
              <a:rPr lang="en-US" dirty="0" err="1" smtClean="0">
                <a:latin typeface="Arial" panose="020B0604020202020204" pitchFamily="34" charset="0"/>
              </a:rPr>
              <a:t>câu</a:t>
            </a:r>
            <a:r>
              <a:rPr lang="en-US" dirty="0" smtClean="0">
                <a:latin typeface="Arial" panose="020B0604020202020204" pitchFamily="34" charset="0"/>
              </a:rPr>
              <a:t> </a:t>
            </a:r>
            <a:r>
              <a:rPr lang="en-US" dirty="0" err="1" smtClean="0">
                <a:latin typeface="Arial" panose="020B0604020202020204" pitchFamily="34" charset="0"/>
              </a:rPr>
              <a:t>hỏi</a:t>
            </a:r>
            <a:endParaRPr lang="en-US" dirty="0" smtClean="0">
              <a:latin typeface="Arial" panose="020B0604020202020204" pitchFamily="34" charset="0"/>
            </a:endParaRPr>
          </a:p>
          <a:p>
            <a:r>
              <a:rPr lang="en-US" dirty="0" err="1" smtClean="0">
                <a:latin typeface="Arial" panose="020B0604020202020204" pitchFamily="34" charset="0"/>
              </a:rPr>
              <a:t>Tại</a:t>
            </a:r>
            <a:r>
              <a:rPr lang="en-US" dirty="0" smtClean="0">
                <a:latin typeface="Arial" panose="020B0604020202020204" pitchFamily="34" charset="0"/>
              </a:rPr>
              <a:t> slide </a:t>
            </a:r>
            <a:r>
              <a:rPr lang="en-US" dirty="0" err="1" smtClean="0">
                <a:latin typeface="Arial" panose="020B0604020202020204" pitchFamily="34" charset="0"/>
              </a:rPr>
              <a:t>câu</a:t>
            </a:r>
            <a:r>
              <a:rPr lang="en-US" dirty="0" smtClean="0">
                <a:latin typeface="Arial" panose="020B0604020202020204" pitchFamily="34" charset="0"/>
              </a:rPr>
              <a:t> </a:t>
            </a:r>
            <a:r>
              <a:rPr lang="en-US" dirty="0" err="1" smtClean="0">
                <a:latin typeface="Arial" panose="020B0604020202020204" pitchFamily="34" charset="0"/>
              </a:rPr>
              <a:t>hỏi</a:t>
            </a:r>
            <a:r>
              <a:rPr lang="en-US" dirty="0" smtClean="0">
                <a:latin typeface="Arial" panose="020B0604020202020204" pitchFamily="34" charset="0"/>
              </a:rPr>
              <a:t>, click </a:t>
            </a:r>
            <a:r>
              <a:rPr lang="en-US" dirty="0" err="1" smtClean="0">
                <a:latin typeface="Arial" panose="020B0604020202020204" pitchFamily="34" charset="0"/>
              </a:rPr>
              <a:t>vào</a:t>
            </a:r>
            <a:r>
              <a:rPr lang="en-US" dirty="0" smtClean="0">
                <a:latin typeface="Arial" panose="020B0604020202020204" pitchFamily="34" charset="0"/>
              </a:rPr>
              <a:t> con </a:t>
            </a:r>
            <a:r>
              <a:rPr lang="en-US" dirty="0" err="1" smtClean="0">
                <a:latin typeface="Arial" panose="020B0604020202020204" pitchFamily="34" charset="0"/>
              </a:rPr>
              <a:t>chim</a:t>
            </a:r>
            <a:r>
              <a:rPr lang="en-US" dirty="0" smtClean="0">
                <a:latin typeface="Arial" panose="020B0604020202020204" pitchFamily="34" charset="0"/>
              </a:rPr>
              <a:t> </a:t>
            </a:r>
            <a:r>
              <a:rPr lang="en-US" dirty="0" err="1" smtClean="0">
                <a:latin typeface="Arial" panose="020B0604020202020204" pitchFamily="34" charset="0"/>
              </a:rPr>
              <a:t>để</a:t>
            </a:r>
            <a:r>
              <a:rPr lang="en-US" dirty="0" smtClean="0">
                <a:latin typeface="Arial" panose="020B0604020202020204" pitchFamily="34" charset="0"/>
              </a:rPr>
              <a:t> quay </a:t>
            </a:r>
            <a:r>
              <a:rPr lang="en-US" dirty="0" err="1" smtClean="0">
                <a:latin typeface="Arial" panose="020B0604020202020204" pitchFamily="34" charset="0"/>
              </a:rPr>
              <a:t>về</a:t>
            </a:r>
            <a:r>
              <a:rPr lang="en-US" dirty="0" smtClean="0">
                <a:latin typeface="Arial" panose="020B0604020202020204" pitchFamily="34" charset="0"/>
              </a:rPr>
              <a:t> slide </a:t>
            </a:r>
            <a:r>
              <a:rPr lang="en-US" dirty="0" err="1" smtClean="0">
                <a:latin typeface="Arial" panose="020B0604020202020204" pitchFamily="34" charset="0"/>
              </a:rPr>
              <a:t>này</a:t>
            </a:r>
            <a:endParaRPr lang="en-US" dirty="0" smtClean="0">
              <a:latin typeface="Arial" panose="020B0604020202020204" pitchFamily="34" charset="0"/>
            </a:endParaRPr>
          </a:p>
          <a:p>
            <a:r>
              <a:rPr lang="en-US" dirty="0" err="1" smtClean="0">
                <a:latin typeface="Arial" panose="020B0604020202020204" pitchFamily="34" charset="0"/>
              </a:rPr>
              <a:t>Chơi</a:t>
            </a:r>
            <a:r>
              <a:rPr lang="en-US" dirty="0" smtClean="0">
                <a:latin typeface="Arial" panose="020B0604020202020204" pitchFamily="34" charset="0"/>
              </a:rPr>
              <a:t> </a:t>
            </a:r>
            <a:r>
              <a:rPr lang="en-US" dirty="0" err="1" smtClean="0">
                <a:latin typeface="Arial" panose="020B0604020202020204" pitchFamily="34" charset="0"/>
              </a:rPr>
              <a:t>xong</a:t>
            </a:r>
            <a:r>
              <a:rPr lang="en-US" dirty="0" smtClean="0">
                <a:latin typeface="Arial" panose="020B0604020202020204" pitchFamily="34" charset="0"/>
              </a:rPr>
              <a:t> </a:t>
            </a:r>
            <a:r>
              <a:rPr lang="en-US" dirty="0" err="1" smtClean="0">
                <a:latin typeface="Arial" panose="020B0604020202020204" pitchFamily="34" charset="0"/>
              </a:rPr>
              <a:t>thì</a:t>
            </a:r>
            <a:r>
              <a:rPr lang="en-US" dirty="0" smtClean="0">
                <a:latin typeface="Arial" panose="020B0604020202020204" pitchFamily="34" charset="0"/>
              </a:rPr>
              <a:t> enter </a:t>
            </a:r>
            <a:r>
              <a:rPr lang="en-US" dirty="0" err="1" smtClean="0">
                <a:latin typeface="Arial" panose="020B0604020202020204" pitchFamily="34" charset="0"/>
              </a:rPr>
              <a:t>để</a:t>
            </a:r>
            <a:r>
              <a:rPr lang="en-US" dirty="0" smtClean="0">
                <a:latin typeface="Arial" panose="020B0604020202020204" pitchFamily="34" charset="0"/>
              </a:rPr>
              <a:t> </a:t>
            </a:r>
            <a:r>
              <a:rPr lang="en-US" dirty="0" err="1" smtClean="0">
                <a:latin typeface="Arial" panose="020B0604020202020204" pitchFamily="34" charset="0"/>
              </a:rPr>
              <a:t>xuất</a:t>
            </a:r>
            <a:r>
              <a:rPr lang="en-US" dirty="0" smtClean="0">
                <a:latin typeface="Arial" panose="020B0604020202020204" pitchFamily="34" charset="0"/>
              </a:rPr>
              <a:t> </a:t>
            </a:r>
            <a:r>
              <a:rPr lang="en-US" dirty="0" err="1" smtClean="0">
                <a:latin typeface="Arial" panose="020B0604020202020204" pitchFamily="34" charset="0"/>
              </a:rPr>
              <a:t>hiên</a:t>
            </a:r>
            <a:r>
              <a:rPr lang="en-US" dirty="0" smtClean="0">
                <a:latin typeface="Arial" panose="020B0604020202020204" pitchFamily="34" charset="0"/>
              </a:rPr>
              <a:t> </a:t>
            </a:r>
            <a:r>
              <a:rPr lang="en-US" dirty="0" err="1" smtClean="0">
                <a:latin typeface="Arial" panose="020B0604020202020204" pitchFamily="34" charset="0"/>
              </a:rPr>
              <a:t>người</a:t>
            </a:r>
            <a:r>
              <a:rPr lang="en-US" dirty="0" smtClean="0">
                <a:latin typeface="Arial" panose="020B0604020202020204" pitchFamily="34" charset="0"/>
              </a:rPr>
              <a:t> </a:t>
            </a:r>
            <a:r>
              <a:rPr lang="en-US" dirty="0" err="1" smtClean="0">
                <a:latin typeface="Arial" panose="020B0604020202020204" pitchFamily="34" charset="0"/>
              </a:rPr>
              <a:t>nông</a:t>
            </a:r>
            <a:r>
              <a:rPr lang="en-US" dirty="0" smtClean="0">
                <a:latin typeface="Arial" panose="020B0604020202020204" pitchFamily="34" charset="0"/>
              </a:rPr>
              <a:t> </a:t>
            </a:r>
            <a:r>
              <a:rPr lang="en-US" dirty="0" err="1" smtClean="0">
                <a:latin typeface="Arial" panose="020B0604020202020204" pitchFamily="34" charset="0"/>
              </a:rPr>
              <a:t>dân</a:t>
            </a:r>
            <a:r>
              <a:rPr lang="en-US" dirty="0" smtClean="0">
                <a:latin typeface="Arial" panose="020B0604020202020204" pitchFamily="34" charset="0"/>
              </a:rPr>
              <a:t> </a:t>
            </a:r>
            <a:r>
              <a:rPr lang="en-US" dirty="0" err="1" smtClean="0">
                <a:latin typeface="Arial" panose="020B0604020202020204" pitchFamily="34" charset="0"/>
              </a:rPr>
              <a:t>hạnh</a:t>
            </a:r>
            <a:r>
              <a:rPr lang="en-US" dirty="0" smtClean="0">
                <a:latin typeface="Arial" panose="020B0604020202020204" pitchFamily="34" charset="0"/>
              </a:rPr>
              <a:t> </a:t>
            </a:r>
            <a:r>
              <a:rPr lang="en-US" dirty="0" err="1" smtClean="0">
                <a:latin typeface="Arial" panose="020B0604020202020204" pitchFamily="34" charset="0"/>
              </a:rPr>
              <a:t>phúc</a:t>
            </a:r>
            <a:endParaRPr lang="en-US" dirty="0" smtClean="0">
              <a:latin typeface="Arial" panose="020B0604020202020204" pitchFamily="34" charset="0"/>
            </a:endParaRPr>
          </a:p>
          <a:p>
            <a:r>
              <a:rPr lang="en-US" dirty="0" smtClean="0">
                <a:latin typeface="Arial" panose="020B0604020202020204" pitchFamily="34" charset="0"/>
              </a:rPr>
              <a:t>Click</a:t>
            </a:r>
            <a:r>
              <a:rPr lang="en-US" baseline="0" dirty="0" smtClean="0">
                <a:latin typeface="Arial" panose="020B0604020202020204" pitchFamily="34" charset="0"/>
              </a:rPr>
              <a:t> </a:t>
            </a:r>
            <a:r>
              <a:rPr lang="en-US" baseline="0" dirty="0" err="1" smtClean="0">
                <a:latin typeface="Arial" panose="020B0604020202020204" pitchFamily="34" charset="0"/>
              </a:rPr>
              <a:t>vào</a:t>
            </a:r>
            <a:r>
              <a:rPr lang="en-US" baseline="0" dirty="0" smtClean="0">
                <a:latin typeface="Arial" panose="020B0604020202020204" pitchFamily="34" charset="0"/>
              </a:rPr>
              <a:t> </a:t>
            </a:r>
            <a:r>
              <a:rPr lang="en-US" baseline="0" dirty="0" err="1" smtClean="0">
                <a:latin typeface="Arial" panose="020B0604020202020204" pitchFamily="34" charset="0"/>
              </a:rPr>
              <a:t>chữ</a:t>
            </a:r>
            <a:r>
              <a:rPr lang="en-US" baseline="0" dirty="0" smtClean="0">
                <a:latin typeface="Arial" panose="020B0604020202020204" pitchFamily="34" charset="0"/>
              </a:rPr>
              <a:t> </a:t>
            </a:r>
            <a:r>
              <a:rPr lang="en-US" baseline="0" dirty="0" err="1" smtClean="0">
                <a:latin typeface="Arial" panose="020B0604020202020204" pitchFamily="34" charset="0"/>
              </a:rPr>
              <a:t>Ăn</a:t>
            </a:r>
            <a:r>
              <a:rPr lang="en-US" baseline="0" dirty="0" smtClean="0">
                <a:latin typeface="Arial" panose="020B0604020202020204" pitchFamily="34" charset="0"/>
              </a:rPr>
              <a:t> </a:t>
            </a:r>
            <a:r>
              <a:rPr lang="en-US" baseline="0" dirty="0" err="1" smtClean="0">
                <a:latin typeface="Arial" panose="020B0604020202020204" pitchFamily="34" charset="0"/>
              </a:rPr>
              <a:t>khế</a:t>
            </a:r>
            <a:r>
              <a:rPr lang="en-US" baseline="0" dirty="0" smtClean="0">
                <a:latin typeface="Arial" panose="020B0604020202020204" pitchFamily="34" charset="0"/>
              </a:rPr>
              <a:t> </a:t>
            </a:r>
            <a:r>
              <a:rPr lang="en-US" baseline="0" dirty="0" err="1" smtClean="0">
                <a:latin typeface="Arial" panose="020B0604020202020204" pitchFamily="34" charset="0"/>
              </a:rPr>
              <a:t>trả</a:t>
            </a:r>
            <a:r>
              <a:rPr lang="en-US" baseline="0" dirty="0" smtClean="0">
                <a:latin typeface="Arial" panose="020B0604020202020204" pitchFamily="34" charset="0"/>
              </a:rPr>
              <a:t> </a:t>
            </a:r>
            <a:r>
              <a:rPr lang="en-US" baseline="0" dirty="0" err="1" smtClean="0">
                <a:latin typeface="Arial" panose="020B0604020202020204" pitchFamily="34" charset="0"/>
              </a:rPr>
              <a:t>vàng</a:t>
            </a:r>
            <a:r>
              <a:rPr lang="en-US" baseline="0" dirty="0" smtClean="0">
                <a:latin typeface="Arial" panose="020B0604020202020204" pitchFamily="34" charset="0"/>
              </a:rPr>
              <a:t> </a:t>
            </a:r>
            <a:r>
              <a:rPr lang="en-US" baseline="0" dirty="0" err="1" smtClean="0">
                <a:latin typeface="Arial" panose="020B0604020202020204" pitchFamily="34" charset="0"/>
              </a:rPr>
              <a:t>để</a:t>
            </a:r>
            <a:r>
              <a:rPr lang="en-US" baseline="0" dirty="0" smtClean="0">
                <a:latin typeface="Arial" panose="020B0604020202020204" pitchFamily="34" charset="0"/>
              </a:rPr>
              <a:t> </a:t>
            </a:r>
            <a:r>
              <a:rPr lang="en-US" baseline="0" dirty="0" err="1" smtClean="0">
                <a:latin typeface="Arial" panose="020B0604020202020204" pitchFamily="34" charset="0"/>
              </a:rPr>
              <a:t>đến</a:t>
            </a:r>
            <a:r>
              <a:rPr lang="en-US" baseline="0" dirty="0" smtClean="0">
                <a:latin typeface="Arial" panose="020B0604020202020204" pitchFamily="34" charset="0"/>
              </a:rPr>
              <a:t> slide </a:t>
            </a:r>
            <a:r>
              <a:rPr lang="en-US" baseline="0" dirty="0" err="1" smtClean="0">
                <a:latin typeface="Arial" panose="020B0604020202020204" pitchFamily="34" charset="0"/>
              </a:rPr>
              <a:t>Vận</a:t>
            </a:r>
            <a:r>
              <a:rPr lang="en-US" baseline="0" dirty="0" smtClean="0">
                <a:latin typeface="Arial" panose="020B0604020202020204" pitchFamily="34" charset="0"/>
              </a:rPr>
              <a:t> </a:t>
            </a:r>
            <a:r>
              <a:rPr lang="en-US" baseline="0" dirty="0" err="1" smtClean="0">
                <a:latin typeface="Arial" panose="020B0604020202020204" pitchFamily="34" charset="0"/>
              </a:rPr>
              <a:t>dụng</a:t>
            </a:r>
            <a:r>
              <a:rPr lang="en-US" baseline="0" dirty="0" smtClean="0">
                <a:latin typeface="Arial" panose="020B0604020202020204" pitchFamily="34" charset="0"/>
              </a:rPr>
              <a:t>, </a:t>
            </a:r>
            <a:r>
              <a:rPr lang="en-US" baseline="0" dirty="0" err="1" smtClean="0">
                <a:latin typeface="Arial" panose="020B0604020202020204" pitchFamily="34" charset="0"/>
              </a:rPr>
              <a:t>trải</a:t>
            </a:r>
            <a:r>
              <a:rPr lang="en-US" baseline="0" dirty="0" smtClean="0">
                <a:latin typeface="Arial" panose="020B0604020202020204" pitchFamily="34" charset="0"/>
              </a:rPr>
              <a:t> </a:t>
            </a:r>
            <a:r>
              <a:rPr lang="en-US" baseline="0" dirty="0" err="1" smtClean="0">
                <a:latin typeface="Arial" panose="020B0604020202020204" pitchFamily="34" charset="0"/>
              </a:rPr>
              <a:t>nghiệm</a:t>
            </a:r>
            <a:r>
              <a:rPr lang="en-US" baseline="0" dirty="0" smtClean="0">
                <a:latin typeface="Arial" panose="020B0604020202020204" pitchFamily="34" charset="0"/>
              </a:rPr>
              <a:t> </a:t>
            </a:r>
            <a:r>
              <a:rPr lang="en-US" baseline="0" dirty="0" err="1" smtClean="0">
                <a:latin typeface="Arial" panose="020B0604020202020204" pitchFamily="34" charset="0"/>
              </a:rPr>
              <a:t>cuối</a:t>
            </a:r>
            <a:r>
              <a:rPr lang="en-US" baseline="0" dirty="0" smtClean="0">
                <a:latin typeface="Arial" panose="020B0604020202020204" pitchFamily="34" charset="0"/>
              </a:rPr>
              <a:t> </a:t>
            </a:r>
            <a:r>
              <a:rPr lang="en-US" baseline="0" dirty="0" err="1" smtClean="0">
                <a:latin typeface="Arial" panose="020B0604020202020204" pitchFamily="34" charset="0"/>
              </a:rPr>
              <a:t>cùng</a:t>
            </a:r>
            <a:r>
              <a:rPr lang="en-US" baseline="0" dirty="0" smtClean="0">
                <a:latin typeface="Arial" panose="020B0604020202020204" pitchFamily="34" charset="0"/>
              </a:rPr>
              <a:t>.</a:t>
            </a:r>
            <a:endParaRPr lang="en-US" dirty="0" smtClean="0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312996255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 smtClean="0"/>
              <a:t>Click </a:t>
            </a:r>
            <a:r>
              <a:rPr lang="en-US" dirty="0" err="1" smtClean="0"/>
              <a:t>vào</a:t>
            </a:r>
            <a:r>
              <a:rPr lang="en-US" baseline="0" dirty="0" smtClean="0"/>
              <a:t> </a:t>
            </a:r>
            <a:r>
              <a:rPr lang="en-US" baseline="0" dirty="0" err="1" smtClean="0"/>
              <a:t>chú</a:t>
            </a:r>
            <a:r>
              <a:rPr lang="en-US" baseline="0" dirty="0" smtClean="0"/>
              <a:t> </a:t>
            </a:r>
            <a:r>
              <a:rPr lang="en-US" baseline="0" dirty="0" err="1" smtClean="0"/>
              <a:t>chim</a:t>
            </a:r>
            <a:r>
              <a:rPr lang="en-US" baseline="0" dirty="0" smtClean="0"/>
              <a:t> </a:t>
            </a:r>
            <a:r>
              <a:rPr lang="en-US" baseline="0" dirty="0" err="1" smtClean="0"/>
              <a:t>để</a:t>
            </a:r>
            <a:r>
              <a:rPr lang="en-US" baseline="0" dirty="0" smtClean="0"/>
              <a:t> quay </a:t>
            </a:r>
            <a:r>
              <a:rPr lang="en-US" baseline="0" dirty="0" err="1" smtClean="0"/>
              <a:t>lại</a:t>
            </a:r>
            <a:r>
              <a:rPr lang="en-US" baseline="0" dirty="0" smtClean="0"/>
              <a:t> Slide 16 ban </a:t>
            </a:r>
            <a:r>
              <a:rPr lang="en-US" baseline="0" dirty="0" err="1" smtClean="0"/>
              <a:t>đầu</a:t>
            </a:r>
            <a:r>
              <a:rPr lang="en-US" baseline="0" dirty="0" smtClean="0"/>
              <a:t> </a:t>
            </a:r>
            <a:r>
              <a:rPr lang="en-US" baseline="0" dirty="0" err="1" smtClean="0"/>
              <a:t>trò</a:t>
            </a:r>
            <a:r>
              <a:rPr lang="en-US" baseline="0" dirty="0" smtClean="0"/>
              <a:t> </a:t>
            </a:r>
            <a:r>
              <a:rPr lang="en-US" baseline="0" dirty="0" err="1" smtClean="0"/>
              <a:t>chơi</a:t>
            </a:r>
            <a:r>
              <a:rPr lang="en-US" baseline="0" dirty="0" smtClean="0"/>
              <a:t>.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17E3A54F-8D70-4303-BBA6-71A6663B22CC}" type="slidenum">
              <a:rPr lang="en-US" altLang="en-US" smtClean="0"/>
              <a:pPr>
                <a:defRPr/>
              </a:pPr>
              <a:t>22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778219998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3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dirty="0" smtClean="0"/>
              <a:t>Click </a:t>
            </a:r>
            <a:r>
              <a:rPr lang="en-US" dirty="0" err="1" smtClean="0"/>
              <a:t>vào</a:t>
            </a:r>
            <a:r>
              <a:rPr lang="en-US" baseline="0" dirty="0" smtClean="0"/>
              <a:t> </a:t>
            </a:r>
            <a:r>
              <a:rPr lang="en-US" baseline="0" dirty="0" err="1" smtClean="0"/>
              <a:t>chú</a:t>
            </a:r>
            <a:r>
              <a:rPr lang="en-US" baseline="0" dirty="0" smtClean="0"/>
              <a:t> </a:t>
            </a:r>
            <a:r>
              <a:rPr lang="en-US" baseline="0" dirty="0" err="1" smtClean="0"/>
              <a:t>chim</a:t>
            </a:r>
            <a:r>
              <a:rPr lang="en-US" baseline="0" dirty="0" smtClean="0"/>
              <a:t> </a:t>
            </a:r>
            <a:r>
              <a:rPr lang="en-US" baseline="0" dirty="0" err="1" smtClean="0"/>
              <a:t>để</a:t>
            </a:r>
            <a:r>
              <a:rPr lang="en-US" baseline="0" dirty="0" smtClean="0"/>
              <a:t> quay </a:t>
            </a:r>
            <a:r>
              <a:rPr lang="en-US" baseline="0" dirty="0" err="1" smtClean="0"/>
              <a:t>lại</a:t>
            </a:r>
            <a:r>
              <a:rPr lang="en-US" baseline="0" dirty="0" smtClean="0"/>
              <a:t> Slide 16 ban </a:t>
            </a:r>
            <a:r>
              <a:rPr lang="en-US" baseline="0" dirty="0" err="1" smtClean="0"/>
              <a:t>đầu</a:t>
            </a:r>
            <a:r>
              <a:rPr lang="en-US" baseline="0" dirty="0" smtClean="0"/>
              <a:t> </a:t>
            </a:r>
            <a:r>
              <a:rPr lang="en-US" baseline="0" dirty="0" err="1" smtClean="0"/>
              <a:t>trò</a:t>
            </a:r>
            <a:r>
              <a:rPr lang="en-US" baseline="0" dirty="0" smtClean="0"/>
              <a:t> </a:t>
            </a:r>
            <a:r>
              <a:rPr lang="en-US" baseline="0" dirty="0" err="1" smtClean="0"/>
              <a:t>chơi</a:t>
            </a:r>
            <a:r>
              <a:rPr lang="en-US" baseline="0" dirty="0" smtClean="0"/>
              <a:t>.</a:t>
            </a:r>
            <a:endParaRPr lang="en-US" dirty="0" smtClean="0"/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17E3A54F-8D70-4303-BBA6-71A6663B22CC}" type="slidenum">
              <a:rPr lang="en-US" altLang="en-US" smtClean="0"/>
              <a:pPr>
                <a:defRPr/>
              </a:pPr>
              <a:t>23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806563115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3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dirty="0" smtClean="0"/>
              <a:t>Click </a:t>
            </a:r>
            <a:r>
              <a:rPr lang="en-US" dirty="0" err="1" smtClean="0"/>
              <a:t>vào</a:t>
            </a:r>
            <a:r>
              <a:rPr lang="en-US" baseline="0" dirty="0" smtClean="0"/>
              <a:t> </a:t>
            </a:r>
            <a:r>
              <a:rPr lang="en-US" baseline="0" dirty="0" err="1" smtClean="0"/>
              <a:t>chú</a:t>
            </a:r>
            <a:r>
              <a:rPr lang="en-US" baseline="0" dirty="0" smtClean="0"/>
              <a:t> </a:t>
            </a:r>
            <a:r>
              <a:rPr lang="en-US" baseline="0" dirty="0" err="1" smtClean="0"/>
              <a:t>chim</a:t>
            </a:r>
            <a:r>
              <a:rPr lang="en-US" baseline="0" dirty="0" smtClean="0"/>
              <a:t> </a:t>
            </a:r>
            <a:r>
              <a:rPr lang="en-US" baseline="0" dirty="0" err="1" smtClean="0"/>
              <a:t>để</a:t>
            </a:r>
            <a:r>
              <a:rPr lang="en-US" baseline="0" dirty="0" smtClean="0"/>
              <a:t> quay </a:t>
            </a:r>
            <a:r>
              <a:rPr lang="en-US" baseline="0" dirty="0" err="1" smtClean="0"/>
              <a:t>lại</a:t>
            </a:r>
            <a:r>
              <a:rPr lang="en-US" baseline="0" dirty="0" smtClean="0"/>
              <a:t> Slide 16 ban </a:t>
            </a:r>
            <a:r>
              <a:rPr lang="en-US" baseline="0" dirty="0" err="1" smtClean="0"/>
              <a:t>đầu</a:t>
            </a:r>
            <a:r>
              <a:rPr lang="en-US" baseline="0" dirty="0" smtClean="0"/>
              <a:t> </a:t>
            </a:r>
            <a:r>
              <a:rPr lang="en-US" baseline="0" dirty="0" err="1" smtClean="0"/>
              <a:t>trò</a:t>
            </a:r>
            <a:r>
              <a:rPr lang="en-US" baseline="0" dirty="0" smtClean="0"/>
              <a:t> </a:t>
            </a:r>
            <a:r>
              <a:rPr lang="en-US" baseline="0" dirty="0" err="1" smtClean="0"/>
              <a:t>chơi</a:t>
            </a:r>
            <a:r>
              <a:rPr lang="en-US" baseline="0" dirty="0" smtClean="0"/>
              <a:t>.</a:t>
            </a:r>
            <a:endParaRPr lang="en-US" dirty="0" smtClean="0"/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17E3A54F-8D70-4303-BBA6-71A6663B22CC}" type="slidenum">
              <a:rPr lang="en-US" altLang="en-US" smtClean="0"/>
              <a:pPr>
                <a:defRPr/>
              </a:pPr>
              <a:t>24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487282796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3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dirty="0" smtClean="0"/>
              <a:t>Click </a:t>
            </a:r>
            <a:r>
              <a:rPr lang="en-US" dirty="0" err="1" smtClean="0"/>
              <a:t>vào</a:t>
            </a:r>
            <a:r>
              <a:rPr lang="en-US" baseline="0" dirty="0" smtClean="0"/>
              <a:t> </a:t>
            </a:r>
            <a:r>
              <a:rPr lang="en-US" baseline="0" dirty="0" err="1" smtClean="0"/>
              <a:t>chú</a:t>
            </a:r>
            <a:r>
              <a:rPr lang="en-US" baseline="0" dirty="0" smtClean="0"/>
              <a:t> </a:t>
            </a:r>
            <a:r>
              <a:rPr lang="en-US" baseline="0" dirty="0" err="1" smtClean="0"/>
              <a:t>chim</a:t>
            </a:r>
            <a:r>
              <a:rPr lang="en-US" baseline="0" dirty="0" smtClean="0"/>
              <a:t> </a:t>
            </a:r>
            <a:r>
              <a:rPr lang="en-US" baseline="0" dirty="0" err="1" smtClean="0"/>
              <a:t>để</a:t>
            </a:r>
            <a:r>
              <a:rPr lang="en-US" baseline="0" dirty="0" smtClean="0"/>
              <a:t> quay </a:t>
            </a:r>
            <a:r>
              <a:rPr lang="en-US" baseline="0" dirty="0" err="1" smtClean="0"/>
              <a:t>lại</a:t>
            </a:r>
            <a:r>
              <a:rPr lang="en-US" baseline="0" dirty="0" smtClean="0"/>
              <a:t> Slide 16 ban </a:t>
            </a:r>
            <a:r>
              <a:rPr lang="en-US" baseline="0" dirty="0" err="1" smtClean="0"/>
              <a:t>đầu</a:t>
            </a:r>
            <a:r>
              <a:rPr lang="en-US" baseline="0" dirty="0" smtClean="0"/>
              <a:t> </a:t>
            </a:r>
            <a:r>
              <a:rPr lang="en-US" baseline="0" dirty="0" err="1" smtClean="0"/>
              <a:t>trò</a:t>
            </a:r>
            <a:r>
              <a:rPr lang="en-US" baseline="0" dirty="0" smtClean="0"/>
              <a:t> </a:t>
            </a:r>
            <a:r>
              <a:rPr lang="en-US" baseline="0" dirty="0" err="1" smtClean="0"/>
              <a:t>chơi</a:t>
            </a:r>
            <a:r>
              <a:rPr lang="en-US" baseline="0" dirty="0" smtClean="0"/>
              <a:t>.</a:t>
            </a:r>
            <a:endParaRPr lang="en-US" dirty="0" smtClean="0"/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17E3A54F-8D70-4303-BBA6-71A6663B22CC}" type="slidenum">
              <a:rPr lang="en-US" altLang="en-US" smtClean="0"/>
              <a:pPr>
                <a:defRPr/>
              </a:pPr>
              <a:t>25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721049779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5890" name="Google Shape;2621;gd768e69cfa_0_8065:notes"/>
          <p:cNvSpPr>
            <a:spLocks noGrp="1" noRot="1" noChangeAspect="1" noTextEdit="1"/>
          </p:cNvSpPr>
          <p:nvPr>
            <p:ph type="sldImg" idx="2"/>
          </p:nvPr>
        </p:nvSpPr>
        <p:spPr>
          <a:custGeom>
            <a:avLst/>
            <a:gdLst>
              <a:gd name="T0" fmla="*/ 0 w 120000"/>
              <a:gd name="T1" fmla="*/ 0 h 120000"/>
              <a:gd name="T2" fmla="*/ 6096000 w 120000"/>
              <a:gd name="T3" fmla="*/ 0 h 120000"/>
              <a:gd name="T4" fmla="*/ 6096000 w 120000"/>
              <a:gd name="T5" fmla="*/ 3429000 h 120000"/>
              <a:gd name="T6" fmla="*/ 0 w 120000"/>
              <a:gd name="T7" fmla="*/ 3429000 h 120000"/>
              <a:gd name="T8" fmla="*/ 0 w 120000"/>
              <a:gd name="T9" fmla="*/ 0 h 12000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lnTo>
                  <a:pt x="0" y="0"/>
                </a:lnTo>
                <a:close/>
              </a:path>
            </a:pathLst>
          </a:custGeom>
          <a:noFill/>
          <a:ln>
            <a:round/>
          </a:ln>
        </p:spPr>
      </p:sp>
      <p:sp>
        <p:nvSpPr>
          <p:cNvPr id="165891" name="Google Shape;2622;gd768e69cfa_0_8065:notes"/>
          <p:cNvSpPr>
            <a:spLocks noGrp="1"/>
          </p:cNvSpPr>
          <p:nvPr>
            <p:ph type="body" idx="1"/>
          </p:nvPr>
        </p:nvSpPr>
        <p:spPr>
          <a:noFill/>
        </p:spPr>
        <p:txBody>
          <a:bodyPr lIns="91425" tIns="91425" rIns="91425" bIns="91425"/>
          <a:lstStyle/>
          <a:p>
            <a:pPr>
              <a:spcBef>
                <a:spcPct val="0"/>
              </a:spcBef>
            </a:pPr>
            <a:endParaRPr lang="en-US" smtClean="0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845332285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7938" name="Google Shape;2578;gd768e69cfa_0_8014:notes"/>
          <p:cNvSpPr>
            <a:spLocks noGrp="1" noRot="1" noChangeAspect="1" noTextEdit="1"/>
          </p:cNvSpPr>
          <p:nvPr>
            <p:ph type="sldImg" idx="2"/>
          </p:nvPr>
        </p:nvSpPr>
        <p:spPr>
          <a:custGeom>
            <a:avLst/>
            <a:gdLst>
              <a:gd name="T0" fmla="*/ 0 w 120000"/>
              <a:gd name="T1" fmla="*/ 0 h 120000"/>
              <a:gd name="T2" fmla="*/ 6096000 w 120000"/>
              <a:gd name="T3" fmla="*/ 0 h 120000"/>
              <a:gd name="T4" fmla="*/ 6096000 w 120000"/>
              <a:gd name="T5" fmla="*/ 3429000 h 120000"/>
              <a:gd name="T6" fmla="*/ 0 w 120000"/>
              <a:gd name="T7" fmla="*/ 3429000 h 120000"/>
              <a:gd name="T8" fmla="*/ 0 w 120000"/>
              <a:gd name="T9" fmla="*/ 0 h 12000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lnTo>
                  <a:pt x="0" y="0"/>
                </a:lnTo>
                <a:close/>
              </a:path>
            </a:pathLst>
          </a:custGeom>
          <a:noFill/>
          <a:ln>
            <a:round/>
          </a:ln>
        </p:spPr>
      </p:sp>
      <p:sp>
        <p:nvSpPr>
          <p:cNvPr id="167939" name="Google Shape;2579;gd768e69cfa_0_8014:notes"/>
          <p:cNvSpPr>
            <a:spLocks noGrp="1"/>
          </p:cNvSpPr>
          <p:nvPr>
            <p:ph type="body" idx="1"/>
          </p:nvPr>
        </p:nvSpPr>
        <p:spPr>
          <a:noFill/>
        </p:spPr>
        <p:txBody>
          <a:bodyPr lIns="91425" tIns="91425" rIns="91425" bIns="91425"/>
          <a:lstStyle/>
          <a:p>
            <a:pPr>
              <a:spcBef>
                <a:spcPct val="0"/>
              </a:spcBef>
            </a:pPr>
            <a:endParaRPr lang="en-US" smtClean="0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034797759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7938" name="Google Shape;2578;gd768e69cfa_0_8014:notes"/>
          <p:cNvSpPr>
            <a:spLocks noGrp="1" noRot="1" noChangeAspect="1" noTextEdit="1"/>
          </p:cNvSpPr>
          <p:nvPr>
            <p:ph type="sldImg" idx="2"/>
          </p:nvPr>
        </p:nvSpPr>
        <p:spPr>
          <a:custGeom>
            <a:avLst/>
            <a:gdLst>
              <a:gd name="T0" fmla="*/ 0 w 120000"/>
              <a:gd name="T1" fmla="*/ 0 h 120000"/>
              <a:gd name="T2" fmla="*/ 6096000 w 120000"/>
              <a:gd name="T3" fmla="*/ 0 h 120000"/>
              <a:gd name="T4" fmla="*/ 6096000 w 120000"/>
              <a:gd name="T5" fmla="*/ 3429000 h 120000"/>
              <a:gd name="T6" fmla="*/ 0 w 120000"/>
              <a:gd name="T7" fmla="*/ 3429000 h 120000"/>
              <a:gd name="T8" fmla="*/ 0 w 120000"/>
              <a:gd name="T9" fmla="*/ 0 h 12000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lnTo>
                  <a:pt x="0" y="0"/>
                </a:lnTo>
                <a:close/>
              </a:path>
            </a:pathLst>
          </a:custGeom>
          <a:noFill/>
          <a:ln>
            <a:round/>
          </a:ln>
        </p:spPr>
      </p:sp>
      <p:sp>
        <p:nvSpPr>
          <p:cNvPr id="167939" name="Google Shape;2579;gd768e69cfa_0_8014:notes"/>
          <p:cNvSpPr>
            <a:spLocks noGrp="1"/>
          </p:cNvSpPr>
          <p:nvPr>
            <p:ph type="body" idx="1"/>
          </p:nvPr>
        </p:nvSpPr>
        <p:spPr>
          <a:noFill/>
        </p:spPr>
        <p:txBody>
          <a:bodyPr lIns="91425" tIns="91425" rIns="91425" bIns="91425"/>
          <a:lstStyle/>
          <a:p>
            <a:pPr>
              <a:spcBef>
                <a:spcPct val="0"/>
              </a:spcBef>
            </a:pPr>
            <a:endParaRPr lang="en-US" smtClean="0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276517201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1010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71011" name="Notes Placeholder 2"/>
          <p:cNvSpPr>
            <a:spLocks noGrp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marL="171450" indent="-171450">
              <a:buFontTx/>
              <a:buChar char="-"/>
            </a:pPr>
            <a:r>
              <a:rPr lang="en-US" smtClean="0">
                <a:latin typeface="Arial" panose="020B0604020202020204" pitchFamily="34" charset="0"/>
              </a:rPr>
              <a:t>Chốt: HS nêu lại cách chuyển hỗn số thành phân số.</a:t>
            </a:r>
          </a:p>
          <a:p>
            <a:pPr marL="171450" indent="-171450">
              <a:buFontTx/>
              <a:buChar char="-"/>
            </a:pPr>
            <a:endParaRPr lang="en-US" smtClean="0">
              <a:latin typeface="Arial" panose="020B0604020202020204" pitchFamily="34" charset="0"/>
            </a:endParaRPr>
          </a:p>
        </p:txBody>
      </p:sp>
      <p:sp>
        <p:nvSpPr>
          <p:cNvPr id="171012" name="Slide Number Placeholder 3"/>
          <p:cNvSpPr>
            <a:spLocks noGrp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fld id="{ACE2512D-C550-44CB-8A84-D62C05D090BF}" type="slidenum">
              <a:rPr lang="en-US" altLang="en-US" smtClean="0"/>
              <a:pPr/>
              <a:t>7</a:t>
            </a:fld>
            <a:endParaRPr lang="en-US" altLang="en-US" smtClean="0"/>
          </a:p>
        </p:txBody>
      </p:sp>
    </p:spTree>
    <p:extLst>
      <p:ext uri="{BB962C8B-B14F-4D97-AF65-F5344CB8AC3E}">
        <p14:creationId xmlns:p14="http://schemas.microsoft.com/office/powerpoint/2010/main" val="122515796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082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74083" name="Notes Placeholder 2"/>
          <p:cNvSpPr>
            <a:spLocks noGrp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marL="171450" indent="-171450">
              <a:buFontTx/>
              <a:buChar char="-"/>
            </a:pPr>
            <a:r>
              <a:rPr lang="en-US" smtClean="0">
                <a:latin typeface="Arial" panose="020B0604020202020204" pitchFamily="34" charset="0"/>
              </a:rPr>
              <a:t>Giới thiệu cho HS cách so sánh phân số:</a:t>
            </a:r>
          </a:p>
          <a:p>
            <a:pPr marL="171450" indent="-171450">
              <a:buFontTx/>
              <a:buChar char="-"/>
            </a:pPr>
            <a:r>
              <a:rPr lang="en-US" smtClean="0">
                <a:latin typeface="Arial" panose="020B0604020202020204" pitchFamily="34" charset="0"/>
              </a:rPr>
              <a:t>Cách 1: điỉu về phân số rồi so sánh</a:t>
            </a:r>
          </a:p>
          <a:p>
            <a:pPr marL="171450" indent="-171450">
              <a:buFontTx/>
              <a:buChar char="-"/>
            </a:pPr>
            <a:r>
              <a:rPr lang="en-US" smtClean="0">
                <a:latin typeface="Arial" panose="020B0604020202020204" pitchFamily="34" charset="0"/>
              </a:rPr>
              <a:t>Cách 2: a) So sánh phần nguyên, phần nguyên nào lớn hơn thì hỗn số đó lớn hơn.</a:t>
            </a:r>
          </a:p>
        </p:txBody>
      </p:sp>
      <p:sp>
        <p:nvSpPr>
          <p:cNvPr id="174084" name="Slide Number Placeholder 3"/>
          <p:cNvSpPr>
            <a:spLocks noGrp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fld id="{7C8EEBAE-DEDC-4B8D-8C1F-3FF46233779D}" type="slidenum">
              <a:rPr lang="en-US" altLang="en-US" smtClean="0"/>
              <a:pPr/>
              <a:t>10</a:t>
            </a:fld>
            <a:endParaRPr lang="en-US" altLang="en-US" smtClean="0"/>
          </a:p>
        </p:txBody>
      </p:sp>
    </p:spTree>
    <p:extLst>
      <p:ext uri="{BB962C8B-B14F-4D97-AF65-F5344CB8AC3E}">
        <p14:creationId xmlns:p14="http://schemas.microsoft.com/office/powerpoint/2010/main" val="3513110981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6130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76131" name="Notes Placeholder 2"/>
          <p:cNvSpPr>
            <a:spLocks noGrp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r>
              <a:rPr lang="en-US" smtClean="0">
                <a:latin typeface="Arial" panose="020B0604020202020204" pitchFamily="34" charset="0"/>
              </a:rPr>
              <a:t>Tương tự, ở phần b, phần nguyên = nhau =&gt; so sánh phần phân số, hỗn số nào có phần phân số lớn hơn thì lớn hơn.</a:t>
            </a:r>
          </a:p>
        </p:txBody>
      </p:sp>
      <p:sp>
        <p:nvSpPr>
          <p:cNvPr id="176132" name="Slide Number Placeholder 3"/>
          <p:cNvSpPr>
            <a:spLocks noGrp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fld id="{6F341650-45EE-4110-AF7F-1530B6B5D94F}" type="slidenum">
              <a:rPr lang="en-US" altLang="en-US" smtClean="0"/>
              <a:pPr/>
              <a:t>14</a:t>
            </a:fld>
            <a:endParaRPr lang="en-US" altLang="en-US" smtClean="0"/>
          </a:p>
        </p:txBody>
      </p:sp>
    </p:spTree>
    <p:extLst>
      <p:ext uri="{BB962C8B-B14F-4D97-AF65-F5344CB8AC3E}">
        <p14:creationId xmlns:p14="http://schemas.microsoft.com/office/powerpoint/2010/main" val="4151322659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8178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78179" name="Notes Placeholder 2"/>
          <p:cNvSpPr>
            <a:spLocks noGrp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r>
              <a:rPr lang="en-US" smtClean="0">
                <a:latin typeface="Arial" panose="020B0604020202020204" pitchFamily="34" charset="0"/>
              </a:rPr>
              <a:t>Hỏi HS cách 2 để so sánh hỗn số ở phần c  (so sánh phần nguyên)</a:t>
            </a:r>
          </a:p>
        </p:txBody>
      </p:sp>
      <p:sp>
        <p:nvSpPr>
          <p:cNvPr id="178180" name="Slide Number Placeholder 3"/>
          <p:cNvSpPr>
            <a:spLocks noGrp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fld id="{B9D98328-7317-4E2F-9A44-7036AF990EE1}" type="slidenum">
              <a:rPr lang="en-US" altLang="en-US" smtClean="0"/>
              <a:pPr/>
              <a:t>15</a:t>
            </a:fld>
            <a:endParaRPr lang="en-US" altLang="en-US" smtClean="0"/>
          </a:p>
        </p:txBody>
      </p:sp>
    </p:spTree>
    <p:extLst>
      <p:ext uri="{BB962C8B-B14F-4D97-AF65-F5344CB8AC3E}">
        <p14:creationId xmlns:p14="http://schemas.microsoft.com/office/powerpoint/2010/main" val="2124520370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0226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80227" name="Notes Placeholder 2"/>
          <p:cNvSpPr>
            <a:spLocks noGrp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r>
              <a:rPr lang="en-US" smtClean="0">
                <a:latin typeface="Arial" panose="020B0604020202020204" pitchFamily="34" charset="0"/>
              </a:rPr>
              <a:t>Hỏi HS cách 2 để so sánh hỗn số ở phần d  (phần nguyên bằng nhau =&gt; so sánh phần thập phân)</a:t>
            </a:r>
          </a:p>
          <a:p>
            <a:endParaRPr lang="en-US" smtClean="0">
              <a:latin typeface="Arial" panose="020B0604020202020204" pitchFamily="34" charset="0"/>
            </a:endParaRPr>
          </a:p>
        </p:txBody>
      </p:sp>
      <p:sp>
        <p:nvSpPr>
          <p:cNvPr id="180228" name="Slide Number Placeholder 3"/>
          <p:cNvSpPr>
            <a:spLocks noGrp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fld id="{CAA38F10-186A-440E-B65D-3C5DB9804957}" type="slidenum">
              <a:rPr lang="en-US" altLang="en-US" smtClean="0"/>
              <a:pPr/>
              <a:t>16</a:t>
            </a:fld>
            <a:endParaRPr lang="en-US" altLang="en-US" smtClean="0"/>
          </a:p>
        </p:txBody>
      </p:sp>
    </p:spTree>
    <p:extLst>
      <p:ext uri="{BB962C8B-B14F-4D97-AF65-F5344CB8AC3E}">
        <p14:creationId xmlns:p14="http://schemas.microsoft.com/office/powerpoint/2010/main" val="642580593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3.xml"/></Relationships>
</file>

<file path=ppt/slideLayouts/_rels/slideLayout10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3.xml"/></Relationships>
</file>

<file path=ppt/slideLayouts/_rels/slideLayout10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3.xml"/></Relationships>
</file>

<file path=ppt/slideLayouts/_rels/slideLayout103.xml.rels><?xml version="1.0" encoding="UTF-8" standalone="yes"?>
<Relationships xmlns="http://schemas.openxmlformats.org/package/2006/relationships"><Relationship Id="rId3" Type="http://schemas.openxmlformats.org/officeDocument/2006/relationships/hyperlink" Target="https://slidesgo.com/" TargetMode="External"/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3.xml"/><Relationship Id="rId5" Type="http://schemas.openxmlformats.org/officeDocument/2006/relationships/hyperlink" Target="https://www.freepik.com/" TargetMode="External"/><Relationship Id="rId4" Type="http://schemas.openxmlformats.org/officeDocument/2006/relationships/hyperlink" Target="https://www.flaticon.com/" TargetMode="External"/></Relationships>
</file>

<file path=ppt/slideLayouts/_rels/slideLayout10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3.xml"/></Relationships>
</file>

<file path=ppt/slideLayouts/_rels/slideLayout10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3.xml"/></Relationships>
</file>

<file path=ppt/slideLayouts/_rels/slideLayout10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3.xml"/></Relationships>
</file>

<file path=ppt/slideLayouts/_rels/slideLayout10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4.xml"/></Relationships>
</file>

<file path=ppt/slideLayouts/_rels/slideLayout10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4.xml"/></Relationships>
</file>

<file path=ppt/slideLayouts/_rels/slideLayout10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4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4.xml"/></Relationships>
</file>

<file path=ppt/slideLayouts/_rels/slideLayout1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4.xml"/></Relationships>
</file>

<file path=ppt/slideLayouts/_rels/slideLayout1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4.xml"/></Relationships>
</file>

<file path=ppt/slideLayouts/_rels/slideLayout1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4.xml"/></Relationships>
</file>

<file path=ppt/slideLayouts/_rels/slideLayout1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4.xml"/></Relationships>
</file>

<file path=ppt/slideLayouts/_rels/slideLayout1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4.xml"/></Relationships>
</file>

<file path=ppt/slideLayouts/_rels/slideLayout1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4.xml"/></Relationships>
</file>

<file path=ppt/slideLayouts/_rels/slideLayout1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4.xml"/></Relationships>
</file>

<file path=ppt/slideLayouts/_rels/slideLayout1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4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4.xml"/></Relationships>
</file>

<file path=ppt/slideLayouts/_rels/slideLayout1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4.xml"/></Relationships>
</file>

<file path=ppt/slideLayouts/_rels/slideLayout1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4.xml"/></Relationships>
</file>

<file path=ppt/slideLayouts/_rels/slideLayout1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4.xml"/></Relationships>
</file>

<file path=ppt/slideLayouts/_rels/slideLayout1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4.xml"/></Relationships>
</file>

<file path=ppt/slideLayouts/_rels/slideLayout1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4.xml"/></Relationships>
</file>

<file path=ppt/slideLayouts/_rels/slideLayout1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4.xml"/></Relationships>
</file>

<file path=ppt/slideLayouts/_rels/slideLayout1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4.xml"/></Relationships>
</file>

<file path=ppt/slideLayouts/_rels/slideLayout1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4.xml"/></Relationships>
</file>

<file path=ppt/slideLayouts/_rels/slideLayout1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4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4.xml"/></Relationships>
</file>

<file path=ppt/slideLayouts/_rels/slideLayout1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4.xml"/></Relationships>
</file>

<file path=ppt/slideLayouts/_rels/slideLayout1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4.xml"/></Relationships>
</file>

<file path=ppt/slideLayouts/_rels/slideLayout1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4.xml"/></Relationships>
</file>

<file path=ppt/slideLayouts/_rels/slideLayout1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4.xml"/></Relationships>
</file>

<file path=ppt/slideLayouts/_rels/slideLayout1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4.xml"/></Relationships>
</file>

<file path=ppt/slideLayouts/_rels/slideLayout1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4.xml"/></Relationships>
</file>

<file path=ppt/slideLayouts/_rels/slideLayout1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4.xml"/></Relationships>
</file>

<file path=ppt/slideLayouts/_rels/slideLayout1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4.xml"/></Relationships>
</file>

<file path=ppt/slideLayouts/_rels/slideLayout1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4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4.xml"/></Relationships>
</file>

<file path=ppt/slideLayouts/_rels/slideLayout1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4.xml"/></Relationships>
</file>

<file path=ppt/slideLayouts/_rels/slideLayout142.xml.rels><?xml version="1.0" encoding="UTF-8" standalone="yes"?>
<Relationships xmlns="http://schemas.openxmlformats.org/package/2006/relationships"><Relationship Id="rId3" Type="http://schemas.openxmlformats.org/officeDocument/2006/relationships/hyperlink" Target="https://slidesgo.com/" TargetMode="External"/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4.xml"/><Relationship Id="rId5" Type="http://schemas.openxmlformats.org/officeDocument/2006/relationships/hyperlink" Target="https://www.freepik.com/" TargetMode="External"/><Relationship Id="rId4" Type="http://schemas.openxmlformats.org/officeDocument/2006/relationships/hyperlink" Target="https://www.flaticon.com/" TargetMode="External"/></Relationships>
</file>

<file path=ppt/slideLayouts/_rels/slideLayout1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4.xml"/></Relationships>
</file>

<file path=ppt/slideLayouts/_rels/slideLayout1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4.xml"/></Relationships>
</file>

<file path=ppt/slideLayouts/_rels/slideLayout1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4.xml"/></Relationships>
</file>

<file path=ppt/slideLayouts/_rels/slideLayout1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5.xml"/></Relationships>
</file>

<file path=ppt/slideLayouts/_rels/slideLayout1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5.xml"/></Relationships>
</file>

<file path=ppt/slideLayouts/_rels/slideLayout1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5.xml"/></Relationships>
</file>

<file path=ppt/slideLayouts/_rels/slideLayout1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5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5.xml"/></Relationships>
</file>

<file path=ppt/slideLayouts/_rels/slideLayout1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5.xml"/></Relationships>
</file>

<file path=ppt/slideLayouts/_rels/slideLayout1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5.xml"/></Relationships>
</file>

<file path=ppt/slideLayouts/_rels/slideLayout1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5.xml"/></Relationships>
</file>

<file path=ppt/slideLayouts/_rels/slideLayout1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5.xml"/></Relationships>
</file>

<file path=ppt/slideLayouts/_rels/slideLayout1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5.xml"/></Relationships>
</file>

<file path=ppt/slideLayouts/_rels/slideLayout1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5.xml"/></Relationships>
</file>

<file path=ppt/slideLayouts/_rels/slideLayout1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5.xml"/></Relationships>
</file>

<file path=ppt/slideLayouts/_rels/slideLayout1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5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5.xml"/></Relationships>
</file>

<file path=ppt/slideLayouts/_rels/slideLayout1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5.xml"/></Relationships>
</file>

<file path=ppt/slideLayouts/_rels/slideLayout1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5.xml"/></Relationships>
</file>

<file path=ppt/slideLayouts/_rels/slideLayout1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5.xml"/></Relationships>
</file>

<file path=ppt/slideLayouts/_rels/slideLayout1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5.xml"/></Relationships>
</file>

<file path=ppt/slideLayouts/_rels/slideLayout16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5.xml"/></Relationships>
</file>

<file path=ppt/slideLayouts/_rels/slideLayout1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5.xml"/></Relationships>
</file>

<file path=ppt/slideLayouts/_rels/slideLayout16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5.xml"/></Relationships>
</file>

<file path=ppt/slideLayouts/_rels/slideLayout1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5.xml"/></Relationships>
</file>

<file path=ppt/slideLayouts/_rels/slideLayout16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5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5.xml"/></Relationships>
</file>

<file path=ppt/slideLayouts/_rels/slideLayout17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5.xml"/></Relationships>
</file>

<file path=ppt/slideLayouts/_rels/slideLayout17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5.xml"/></Relationships>
</file>

<file path=ppt/slideLayouts/_rels/slideLayout17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5.xml"/></Relationships>
</file>

<file path=ppt/slideLayouts/_rels/slideLayout17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5.xml"/></Relationships>
</file>

<file path=ppt/slideLayouts/_rels/slideLayout175.xml.rels><?xml version="1.0" encoding="UTF-8" standalone="yes"?>
<Relationships xmlns="http://schemas.openxmlformats.org/package/2006/relationships"><Relationship Id="rId3" Type="http://schemas.openxmlformats.org/officeDocument/2006/relationships/hyperlink" Target="https://slidesgo.com/" TargetMode="External"/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5.xml"/><Relationship Id="rId5" Type="http://schemas.openxmlformats.org/officeDocument/2006/relationships/hyperlink" Target="https://www.freepik.com/" TargetMode="External"/><Relationship Id="rId4" Type="http://schemas.openxmlformats.org/officeDocument/2006/relationships/hyperlink" Target="https://www.flaticon.com/" TargetMode="External"/></Relationships>
</file>

<file path=ppt/slideLayouts/_rels/slideLayout17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5.xml"/></Relationships>
</file>

<file path=ppt/slideLayouts/_rels/slideLayout17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5.xml"/></Relationships>
</file>

<file path=ppt/slideLayouts/_rels/slideLayout17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5.xml"/></Relationships>
</file>

<file path=ppt/slideLayouts/_rels/slideLayout17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6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6.xml"/></Relationships>
</file>

<file path=ppt/slideLayouts/_rels/slideLayout18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6.xml"/></Relationships>
</file>

<file path=ppt/slideLayouts/_rels/slideLayout18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6.xml"/></Relationships>
</file>

<file path=ppt/slideLayouts/_rels/slideLayout18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6.xml"/></Relationships>
</file>

<file path=ppt/slideLayouts/_rels/slideLayout18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6.xml"/></Relationships>
</file>

<file path=ppt/slideLayouts/_rels/slideLayout18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6.xml"/></Relationships>
</file>

<file path=ppt/slideLayouts/_rels/slideLayout18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6.xml"/></Relationships>
</file>

<file path=ppt/slideLayouts/_rels/slideLayout18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6.xml"/></Relationships>
</file>

<file path=ppt/slideLayouts/_rels/slideLayout18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6.xml"/></Relationships>
</file>

<file path=ppt/slideLayouts/_rels/slideLayout1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6.xml"/></Relationships>
</file>

<file path=ppt/slideLayouts/_rels/slideLayout19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6.xml"/></Relationships>
</file>

<file path=ppt/slideLayouts/_rels/slideLayout19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6.xml"/></Relationships>
</file>

<file path=ppt/slideLayouts/_rels/slideLayout19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6.xml"/></Relationships>
</file>

<file path=ppt/slideLayouts/_rels/slideLayout19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6.xml"/></Relationships>
</file>

<file path=ppt/slideLayouts/_rels/slideLayout19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6.xml"/></Relationships>
</file>

<file path=ppt/slideLayouts/_rels/slideLayout19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6.xml"/></Relationships>
</file>

<file path=ppt/slideLayouts/_rels/slideLayout19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6.xml"/></Relationships>
</file>

<file path=ppt/slideLayouts/_rels/slideLayout19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6.xml"/></Relationships>
</file>

<file path=ppt/slideLayouts/_rels/slideLayout19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6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0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6.xml"/></Relationships>
</file>

<file path=ppt/slideLayouts/_rels/slideLayout20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6.xml"/></Relationships>
</file>

<file path=ppt/slideLayouts/_rels/slideLayout20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6.xml"/></Relationships>
</file>

<file path=ppt/slideLayouts/_rels/slideLayout20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6.xml"/></Relationships>
</file>

<file path=ppt/slideLayouts/_rels/slideLayout20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6.xml"/></Relationships>
</file>

<file path=ppt/slideLayouts/_rels/slideLayout20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6.xml"/></Relationships>
</file>

<file path=ppt/slideLayouts/_rels/slideLayout20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6.xml"/></Relationships>
</file>

<file path=ppt/slideLayouts/_rels/slideLayout20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6.xml"/></Relationships>
</file>

<file path=ppt/slideLayouts/_rels/slideLayout208.xml.rels><?xml version="1.0" encoding="UTF-8" standalone="yes"?>
<Relationships xmlns="http://schemas.openxmlformats.org/package/2006/relationships"><Relationship Id="rId3" Type="http://schemas.openxmlformats.org/officeDocument/2006/relationships/hyperlink" Target="https://slidesgo.com/" TargetMode="External"/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6.xml"/><Relationship Id="rId5" Type="http://schemas.openxmlformats.org/officeDocument/2006/relationships/hyperlink" Target="https://www.freepik.com/" TargetMode="External"/><Relationship Id="rId4" Type="http://schemas.openxmlformats.org/officeDocument/2006/relationships/hyperlink" Target="https://www.flaticon.com/" TargetMode="External"/></Relationships>
</file>

<file path=ppt/slideLayouts/_rels/slideLayout20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6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6.xml"/></Relationships>
</file>

<file path=ppt/slideLayouts/_rels/slideLayout2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6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3.xml"/></Relationships>
</file>

<file path=ppt/slideLayouts/_rels/slideLayout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3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3.xml"/></Relationships>
</file>

<file path=ppt/slideLayouts/_rels/slideLayout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3.xml"/></Relationships>
</file>

<file path=ppt/slideLayouts/_rels/slideLayout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3.xml"/></Relationships>
</file>

<file path=ppt/slideLayouts/_rels/slideLayout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3.xml"/></Relationships>
</file>

<file path=ppt/slideLayouts/_rels/slideLayout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3.xml"/></Relationships>
</file>

<file path=ppt/slideLayouts/_rels/slideLayout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3.xml"/></Relationships>
</file>

<file path=ppt/slideLayouts/_rels/slideLayout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3.xml"/></Relationships>
</file>

<file path=ppt/slideLayouts/_rels/slideLayout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3.xml"/></Relationships>
</file>

<file path=ppt/slideLayouts/_rels/slideLayout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3.xml"/></Relationships>
</file>

<file path=ppt/slideLayouts/_rels/slideLayout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3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3.xml"/></Relationships>
</file>

<file path=ppt/slideLayouts/_rels/slideLayout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3.xml"/></Relationships>
</file>

<file path=ppt/slideLayouts/_rels/slideLayout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3.xml"/></Relationships>
</file>

<file path=ppt/slideLayouts/_rels/slideLayout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3.xml"/></Relationships>
</file>

<file path=ppt/slideLayouts/_rels/slideLayout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3.xml"/></Relationships>
</file>

<file path=ppt/slideLayouts/_rels/slideLayout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3.xml"/></Relationships>
</file>

<file path=ppt/slideLayouts/_rels/slideLayout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3.xml"/></Relationships>
</file>

<file path=ppt/slideLayouts/_rels/slideLayout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3.xml"/></Relationships>
</file>

<file path=ppt/slideLayouts/_rels/slideLayout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3.xml"/></Relationships>
</file>

<file path=ppt/slideLayouts/_rels/slideLayout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3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3.xml"/></Relationships>
</file>

<file path=ppt/slideLayouts/_rels/slideLayout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3.xml"/></Relationships>
</file>

<file path=ppt/slideLayouts/_rels/slideLayout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3.xml"/></Relationships>
</file>

<file path=ppt/slideLayouts/_rels/slideLayout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3.xml"/></Relationships>
</file>

<file path=ppt/slideLayouts/_rels/slideLayout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3.xml"/></Relationships>
</file>

<file path=ppt/slideLayouts/_rels/slideLayout6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3.xml"/></Relationships>
</file>

<file path=ppt/slideLayouts/_rels/slideLayout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3.xml"/></Relationships>
</file>

<file path=ppt/slideLayouts/_rels/slideLayout6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3.xml"/></Relationships>
</file>

<file path=ppt/slideLayouts/_rels/slideLayout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3.xml"/></Relationships>
</file>

<file path=ppt/slideLayouts/_rels/slideLayout6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3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3.xml"/></Relationships>
</file>

<file path=ppt/slideLayouts/_rels/slideLayout7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3.xml"/></Relationships>
</file>

<file path=ppt/slideLayouts/_rels/slideLayout7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3.xml"/></Relationships>
</file>

<file path=ppt/slideLayouts/_rels/slideLayout7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3.xml"/></Relationships>
</file>

<file path=ppt/slideLayouts/_rels/slideLayout7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3.xml"/></Relationships>
</file>

<file path=ppt/slideLayouts/_rels/slideLayout7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3.xml"/></Relationships>
</file>

<file path=ppt/slideLayouts/_rels/slideLayout7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3.xml"/></Relationships>
</file>

<file path=ppt/slideLayouts/_rels/slideLayout7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3.xml"/></Relationships>
</file>

<file path=ppt/slideLayouts/_rels/slideLayout7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3.xml"/></Relationships>
</file>

<file path=ppt/slideLayouts/_rels/slideLayout7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3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3.xml"/></Relationships>
</file>

<file path=ppt/slideLayouts/_rels/slideLayout8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3.xml"/></Relationships>
</file>

<file path=ppt/slideLayouts/_rels/slideLayout8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3.xml"/></Relationships>
</file>

<file path=ppt/slideLayouts/_rels/slideLayout8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3.xml"/></Relationships>
</file>

<file path=ppt/slideLayouts/_rels/slideLayout8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3.xml"/></Relationships>
</file>

<file path=ppt/slideLayouts/_rels/slideLayout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8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3.xml"/></Relationships>
</file>

<file path=ppt/slideLayouts/_rels/slideLayout8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3.xml"/></Relationships>
</file>

<file path=ppt/slideLayouts/_rels/slideLayout8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3.xml"/></Relationships>
</file>

<file path=ppt/slideLayouts/_rels/slideLayout8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3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3.xml"/></Relationships>
</file>

<file path=ppt/slideLayouts/_rels/slideLayout9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3.xml"/></Relationships>
</file>

<file path=ppt/slideLayouts/_rels/slideLayout9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3.xml"/></Relationships>
</file>

<file path=ppt/slideLayouts/_rels/slideLayout9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3.xml"/></Relationships>
</file>

<file path=ppt/slideLayouts/_rels/slideLayout9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3.xml"/></Relationships>
</file>

<file path=ppt/slideLayouts/_rels/slideLayout9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3.xml"/></Relationships>
</file>

<file path=ppt/slideLayouts/_rels/slideLayout9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3.xml"/></Relationships>
</file>

<file path=ppt/slideLayouts/_rels/slideLayout9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3.xml"/></Relationships>
</file>

<file path=ppt/slideLayouts/_rels/slideLayout9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3.xml"/></Relationships>
</file>

<file path=ppt/slideLayouts/_rels/slideLayout9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3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latin typeface="Arial" panose="020B0604020202020204" pitchFamily="34" charset="0"/>
              </a:defRPr>
            </a:lvl1pPr>
          </a:lstStyle>
          <a:p>
            <a:pPr>
              <a:defRPr/>
            </a:pPr>
            <a:fld id="{7459BD36-F03A-4CEC-8E3D-573CC552FCD5}" type="datetimeFigureOut">
              <a:rPr lang="en-US"/>
              <a:pPr>
                <a:defRPr/>
              </a:pPr>
              <a:t>9/20/2021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latin typeface="Arial" panose="020B0604020202020204" pitchFamily="34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latin typeface="Arial" panose="020B0604020202020204" pitchFamily="34" charset="0"/>
              </a:defRPr>
            </a:lvl1pPr>
          </a:lstStyle>
          <a:p>
            <a:pPr>
              <a:defRPr/>
            </a:pPr>
            <a:fld id="{E7327B8F-1008-4AAA-93F6-F6DC53CEB7CA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65190039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latin typeface="Arial" panose="020B0604020202020204" pitchFamily="34" charset="0"/>
              </a:defRPr>
            </a:lvl1pPr>
          </a:lstStyle>
          <a:p>
            <a:pPr>
              <a:defRPr/>
            </a:pPr>
            <a:fld id="{84837BB6-3286-4011-BBAC-E02A86346658}" type="datetimeFigureOut">
              <a:rPr lang="en-US"/>
              <a:pPr>
                <a:defRPr/>
              </a:pPr>
              <a:t>9/20/2021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latin typeface="Arial" panose="020B0604020202020204" pitchFamily="34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latin typeface="Arial" panose="020B0604020202020204" pitchFamily="34" charset="0"/>
              </a:defRPr>
            </a:lvl1pPr>
          </a:lstStyle>
          <a:p>
            <a:pPr>
              <a:defRPr/>
            </a:pPr>
            <a:fld id="{02E60814-41C0-4753-8ED7-42356FCDFF9D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55501903"/>
      </p:ext>
    </p:extLst>
  </p:cSld>
  <p:clrMapOvr>
    <a:masterClrMapping/>
  </p:clrMapOvr>
</p:sldLayout>
</file>

<file path=ppt/slideLayouts/slideLayout10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2">
  <p:cSld name="Title and text 2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12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oogle Shape;1242;p28"/>
          <p:cNvGrpSpPr>
            <a:grpSpLocks/>
          </p:cNvGrpSpPr>
          <p:nvPr/>
        </p:nvGrpSpPr>
        <p:grpSpPr bwMode="auto">
          <a:xfrm flipH="1">
            <a:off x="9983788" y="858838"/>
            <a:ext cx="2716212" cy="2147887"/>
            <a:chOff x="855987" y="2204128"/>
            <a:chExt cx="1217483" cy="962421"/>
          </a:xfrm>
        </p:grpSpPr>
        <p:grpSp>
          <p:nvGrpSpPr>
            <p:cNvPr id="5" name="Google Shape;1243;p28"/>
            <p:cNvGrpSpPr>
              <a:grpSpLocks/>
            </p:cNvGrpSpPr>
            <p:nvPr/>
          </p:nvGrpSpPr>
          <p:grpSpPr bwMode="auto">
            <a:xfrm>
              <a:off x="855987" y="2204128"/>
              <a:ext cx="1146639" cy="962421"/>
              <a:chOff x="958238" y="2157575"/>
              <a:chExt cx="1115191" cy="936025"/>
            </a:xfrm>
          </p:grpSpPr>
          <p:sp>
            <p:nvSpPr>
              <p:cNvPr id="7" name="Google Shape;1244;p28"/>
              <p:cNvSpPr/>
              <p:nvPr/>
            </p:nvSpPr>
            <p:spPr>
              <a:xfrm>
                <a:off x="1253742" y="2157575"/>
                <a:ext cx="492737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" name="Google Shape;1245;p28"/>
              <p:cNvSpPr/>
              <p:nvPr/>
            </p:nvSpPr>
            <p:spPr>
              <a:xfrm>
                <a:off x="1441287" y="2324994"/>
                <a:ext cx="492045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" name="Google Shape;1246;p28"/>
              <p:cNvSpPr/>
              <p:nvPr/>
            </p:nvSpPr>
            <p:spPr>
              <a:xfrm>
                <a:off x="997684" y="2334680"/>
                <a:ext cx="492737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" name="Google Shape;1247;p28"/>
              <p:cNvSpPr/>
              <p:nvPr/>
            </p:nvSpPr>
            <p:spPr>
              <a:xfrm>
                <a:off x="958238" y="2551909"/>
                <a:ext cx="492737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" name="Google Shape;1248;p28"/>
              <p:cNvSpPr/>
              <p:nvPr/>
            </p:nvSpPr>
            <p:spPr>
              <a:xfrm>
                <a:off x="1165160" y="2601028"/>
                <a:ext cx="492737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" name="Google Shape;1249;p28"/>
              <p:cNvSpPr/>
              <p:nvPr/>
            </p:nvSpPr>
            <p:spPr>
              <a:xfrm>
                <a:off x="1450975" y="2561595"/>
                <a:ext cx="622150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6" name="Google Shape;1250;p28"/>
            <p:cNvSpPr/>
            <p:nvPr/>
          </p:nvSpPr>
          <p:spPr>
            <a:xfrm>
              <a:off x="927143" y="2206973"/>
              <a:ext cx="1146327" cy="869949"/>
            </a:xfrm>
            <a:custGeom>
              <a:avLst/>
              <a:gdLst/>
              <a:ahLst/>
              <a:cxnLst/>
              <a:rect l="l" t="t" r="r" b="b"/>
              <a:pathLst>
                <a:path w="6074" h="4608" extrusionOk="0">
                  <a:moveTo>
                    <a:pt x="1749" y="936"/>
                  </a:moveTo>
                  <a:cubicBezTo>
                    <a:pt x="1968" y="985"/>
                    <a:pt x="2187" y="1131"/>
                    <a:pt x="2284" y="1325"/>
                  </a:cubicBezTo>
                  <a:cubicBezTo>
                    <a:pt x="2284" y="1398"/>
                    <a:pt x="2260" y="1446"/>
                    <a:pt x="2211" y="1471"/>
                  </a:cubicBezTo>
                  <a:cubicBezTo>
                    <a:pt x="2162" y="1519"/>
                    <a:pt x="2114" y="1519"/>
                    <a:pt x="2065" y="1544"/>
                  </a:cubicBezTo>
                  <a:cubicBezTo>
                    <a:pt x="1871" y="1544"/>
                    <a:pt x="1725" y="1276"/>
                    <a:pt x="1677" y="1155"/>
                  </a:cubicBezTo>
                  <a:lnTo>
                    <a:pt x="1677" y="1131"/>
                  </a:lnTo>
                  <a:cubicBezTo>
                    <a:pt x="1701" y="1058"/>
                    <a:pt x="1725" y="1009"/>
                    <a:pt x="1749" y="936"/>
                  </a:cubicBezTo>
                  <a:close/>
                  <a:moveTo>
                    <a:pt x="3936" y="1301"/>
                  </a:moveTo>
                  <a:lnTo>
                    <a:pt x="3936" y="1301"/>
                  </a:lnTo>
                  <a:cubicBezTo>
                    <a:pt x="3960" y="1446"/>
                    <a:pt x="3936" y="1616"/>
                    <a:pt x="3839" y="1762"/>
                  </a:cubicBezTo>
                  <a:cubicBezTo>
                    <a:pt x="3790" y="1714"/>
                    <a:pt x="3814" y="1495"/>
                    <a:pt x="3936" y="1301"/>
                  </a:cubicBezTo>
                  <a:close/>
                  <a:moveTo>
                    <a:pt x="750" y="2166"/>
                  </a:moveTo>
                  <a:cubicBezTo>
                    <a:pt x="776" y="2166"/>
                    <a:pt x="802" y="2169"/>
                    <a:pt x="826" y="2175"/>
                  </a:cubicBezTo>
                  <a:cubicBezTo>
                    <a:pt x="1142" y="2199"/>
                    <a:pt x="1264" y="2394"/>
                    <a:pt x="1264" y="2564"/>
                  </a:cubicBezTo>
                  <a:cubicBezTo>
                    <a:pt x="1264" y="2661"/>
                    <a:pt x="1166" y="2758"/>
                    <a:pt x="1045" y="2782"/>
                  </a:cubicBezTo>
                  <a:cubicBezTo>
                    <a:pt x="996" y="2758"/>
                    <a:pt x="924" y="2758"/>
                    <a:pt x="875" y="2734"/>
                  </a:cubicBezTo>
                  <a:cubicBezTo>
                    <a:pt x="705" y="2612"/>
                    <a:pt x="583" y="2442"/>
                    <a:pt x="535" y="2248"/>
                  </a:cubicBezTo>
                  <a:cubicBezTo>
                    <a:pt x="590" y="2193"/>
                    <a:pt x="672" y="2166"/>
                    <a:pt x="750" y="2166"/>
                  </a:cubicBezTo>
                  <a:close/>
                  <a:moveTo>
                    <a:pt x="5199" y="2588"/>
                  </a:moveTo>
                  <a:cubicBezTo>
                    <a:pt x="5078" y="2855"/>
                    <a:pt x="4883" y="3025"/>
                    <a:pt x="4762" y="3025"/>
                  </a:cubicBezTo>
                  <a:cubicBezTo>
                    <a:pt x="4713" y="3025"/>
                    <a:pt x="4665" y="3001"/>
                    <a:pt x="4640" y="2977"/>
                  </a:cubicBezTo>
                  <a:cubicBezTo>
                    <a:pt x="4567" y="2855"/>
                    <a:pt x="4592" y="2807"/>
                    <a:pt x="4592" y="2782"/>
                  </a:cubicBezTo>
                  <a:cubicBezTo>
                    <a:pt x="4640" y="2685"/>
                    <a:pt x="4883" y="2588"/>
                    <a:pt x="5150" y="2588"/>
                  </a:cubicBezTo>
                  <a:close/>
                  <a:moveTo>
                    <a:pt x="3596" y="3293"/>
                  </a:moveTo>
                  <a:cubicBezTo>
                    <a:pt x="3596" y="3293"/>
                    <a:pt x="3620" y="3317"/>
                    <a:pt x="3620" y="3317"/>
                  </a:cubicBezTo>
                  <a:cubicBezTo>
                    <a:pt x="3669" y="3390"/>
                    <a:pt x="3644" y="3608"/>
                    <a:pt x="3426" y="3851"/>
                  </a:cubicBezTo>
                  <a:cubicBezTo>
                    <a:pt x="3353" y="3754"/>
                    <a:pt x="3328" y="3633"/>
                    <a:pt x="3377" y="3511"/>
                  </a:cubicBezTo>
                  <a:cubicBezTo>
                    <a:pt x="3401" y="3414"/>
                    <a:pt x="3474" y="3341"/>
                    <a:pt x="3596" y="3317"/>
                  </a:cubicBezTo>
                  <a:lnTo>
                    <a:pt x="3596" y="3293"/>
                  </a:lnTo>
                  <a:close/>
                  <a:moveTo>
                    <a:pt x="1822" y="3366"/>
                  </a:moveTo>
                  <a:cubicBezTo>
                    <a:pt x="1847" y="3366"/>
                    <a:pt x="1944" y="3366"/>
                    <a:pt x="1968" y="3487"/>
                  </a:cubicBezTo>
                  <a:cubicBezTo>
                    <a:pt x="1944" y="3754"/>
                    <a:pt x="1798" y="3997"/>
                    <a:pt x="1555" y="4094"/>
                  </a:cubicBezTo>
                  <a:cubicBezTo>
                    <a:pt x="1482" y="3924"/>
                    <a:pt x="1507" y="3706"/>
                    <a:pt x="1604" y="3511"/>
                  </a:cubicBezTo>
                  <a:cubicBezTo>
                    <a:pt x="1652" y="3438"/>
                    <a:pt x="1725" y="3366"/>
                    <a:pt x="1822" y="3366"/>
                  </a:cubicBezTo>
                  <a:close/>
                  <a:moveTo>
                    <a:pt x="2745" y="159"/>
                  </a:moveTo>
                  <a:cubicBezTo>
                    <a:pt x="2867" y="159"/>
                    <a:pt x="3013" y="183"/>
                    <a:pt x="3158" y="256"/>
                  </a:cubicBezTo>
                  <a:cubicBezTo>
                    <a:pt x="3523" y="378"/>
                    <a:pt x="3814" y="693"/>
                    <a:pt x="3911" y="1058"/>
                  </a:cubicBezTo>
                  <a:cubicBezTo>
                    <a:pt x="3693" y="1325"/>
                    <a:pt x="3596" y="1714"/>
                    <a:pt x="3766" y="1859"/>
                  </a:cubicBezTo>
                  <a:cubicBezTo>
                    <a:pt x="3790" y="1908"/>
                    <a:pt x="3839" y="1932"/>
                    <a:pt x="3863" y="1932"/>
                  </a:cubicBezTo>
                  <a:cubicBezTo>
                    <a:pt x="3936" y="1932"/>
                    <a:pt x="3984" y="1884"/>
                    <a:pt x="4009" y="1835"/>
                  </a:cubicBezTo>
                  <a:cubicBezTo>
                    <a:pt x="4130" y="1616"/>
                    <a:pt x="4154" y="1349"/>
                    <a:pt x="4082" y="1106"/>
                  </a:cubicBezTo>
                  <a:cubicBezTo>
                    <a:pt x="4203" y="961"/>
                    <a:pt x="4397" y="863"/>
                    <a:pt x="4592" y="863"/>
                  </a:cubicBezTo>
                  <a:cubicBezTo>
                    <a:pt x="4762" y="863"/>
                    <a:pt x="4932" y="936"/>
                    <a:pt x="5053" y="1033"/>
                  </a:cubicBezTo>
                  <a:cubicBezTo>
                    <a:pt x="5466" y="1325"/>
                    <a:pt x="5466" y="1932"/>
                    <a:pt x="5272" y="2418"/>
                  </a:cubicBezTo>
                  <a:lnTo>
                    <a:pt x="5150" y="2418"/>
                  </a:lnTo>
                  <a:cubicBezTo>
                    <a:pt x="4907" y="2418"/>
                    <a:pt x="4567" y="2491"/>
                    <a:pt x="4470" y="2710"/>
                  </a:cubicBezTo>
                  <a:cubicBezTo>
                    <a:pt x="4397" y="2928"/>
                    <a:pt x="4543" y="3171"/>
                    <a:pt x="4762" y="3195"/>
                  </a:cubicBezTo>
                  <a:cubicBezTo>
                    <a:pt x="5029" y="3195"/>
                    <a:pt x="5248" y="2904"/>
                    <a:pt x="5369" y="2612"/>
                  </a:cubicBezTo>
                  <a:cubicBezTo>
                    <a:pt x="5612" y="2637"/>
                    <a:pt x="5806" y="2807"/>
                    <a:pt x="5879" y="3025"/>
                  </a:cubicBezTo>
                  <a:cubicBezTo>
                    <a:pt x="5903" y="3220"/>
                    <a:pt x="5831" y="3414"/>
                    <a:pt x="5685" y="3560"/>
                  </a:cubicBezTo>
                  <a:cubicBezTo>
                    <a:pt x="5320" y="3949"/>
                    <a:pt x="4810" y="4191"/>
                    <a:pt x="4252" y="4191"/>
                  </a:cubicBezTo>
                  <a:cubicBezTo>
                    <a:pt x="4082" y="4191"/>
                    <a:pt x="3887" y="4167"/>
                    <a:pt x="3741" y="4070"/>
                  </a:cubicBezTo>
                  <a:cubicBezTo>
                    <a:pt x="3669" y="4046"/>
                    <a:pt x="3620" y="4021"/>
                    <a:pt x="3571" y="3973"/>
                  </a:cubicBezTo>
                  <a:cubicBezTo>
                    <a:pt x="3814" y="3681"/>
                    <a:pt x="3887" y="3366"/>
                    <a:pt x="3766" y="3220"/>
                  </a:cubicBezTo>
                  <a:cubicBezTo>
                    <a:pt x="3717" y="3171"/>
                    <a:pt x="3669" y="3147"/>
                    <a:pt x="3596" y="3147"/>
                  </a:cubicBezTo>
                  <a:cubicBezTo>
                    <a:pt x="3426" y="3171"/>
                    <a:pt x="3280" y="3268"/>
                    <a:pt x="3231" y="3438"/>
                  </a:cubicBezTo>
                  <a:cubicBezTo>
                    <a:pt x="3158" y="3633"/>
                    <a:pt x="3207" y="3851"/>
                    <a:pt x="3328" y="3973"/>
                  </a:cubicBezTo>
                  <a:cubicBezTo>
                    <a:pt x="3037" y="4264"/>
                    <a:pt x="2648" y="4434"/>
                    <a:pt x="2260" y="4434"/>
                  </a:cubicBezTo>
                  <a:cubicBezTo>
                    <a:pt x="2215" y="4444"/>
                    <a:pt x="2169" y="4449"/>
                    <a:pt x="2124" y="4449"/>
                  </a:cubicBezTo>
                  <a:cubicBezTo>
                    <a:pt x="1946" y="4449"/>
                    <a:pt x="1768" y="4375"/>
                    <a:pt x="1652" y="4240"/>
                  </a:cubicBezTo>
                  <a:cubicBezTo>
                    <a:pt x="1944" y="4094"/>
                    <a:pt x="2138" y="3778"/>
                    <a:pt x="2138" y="3463"/>
                  </a:cubicBezTo>
                  <a:cubicBezTo>
                    <a:pt x="2116" y="3307"/>
                    <a:pt x="2013" y="3192"/>
                    <a:pt x="1865" y="3192"/>
                  </a:cubicBezTo>
                  <a:cubicBezTo>
                    <a:pt x="1851" y="3192"/>
                    <a:pt x="1837" y="3193"/>
                    <a:pt x="1822" y="3195"/>
                  </a:cubicBezTo>
                  <a:cubicBezTo>
                    <a:pt x="1677" y="3195"/>
                    <a:pt x="1531" y="3293"/>
                    <a:pt x="1458" y="3438"/>
                  </a:cubicBezTo>
                  <a:cubicBezTo>
                    <a:pt x="1337" y="3657"/>
                    <a:pt x="1312" y="3924"/>
                    <a:pt x="1409" y="4143"/>
                  </a:cubicBezTo>
                  <a:cubicBezTo>
                    <a:pt x="1361" y="4149"/>
                    <a:pt x="1314" y="4152"/>
                    <a:pt x="1268" y="4152"/>
                  </a:cubicBezTo>
                  <a:cubicBezTo>
                    <a:pt x="1130" y="4152"/>
                    <a:pt x="1002" y="4125"/>
                    <a:pt x="875" y="4070"/>
                  </a:cubicBezTo>
                  <a:cubicBezTo>
                    <a:pt x="535" y="3924"/>
                    <a:pt x="316" y="3633"/>
                    <a:pt x="268" y="3268"/>
                  </a:cubicBezTo>
                  <a:cubicBezTo>
                    <a:pt x="195" y="2977"/>
                    <a:pt x="243" y="2637"/>
                    <a:pt x="413" y="2370"/>
                  </a:cubicBezTo>
                  <a:cubicBezTo>
                    <a:pt x="486" y="2564"/>
                    <a:pt x="632" y="2734"/>
                    <a:pt x="802" y="2855"/>
                  </a:cubicBezTo>
                  <a:cubicBezTo>
                    <a:pt x="899" y="2880"/>
                    <a:pt x="972" y="2904"/>
                    <a:pt x="1069" y="2904"/>
                  </a:cubicBezTo>
                  <a:cubicBezTo>
                    <a:pt x="1264" y="2904"/>
                    <a:pt x="1434" y="2758"/>
                    <a:pt x="1434" y="2540"/>
                  </a:cubicBezTo>
                  <a:cubicBezTo>
                    <a:pt x="1434" y="2224"/>
                    <a:pt x="1166" y="1981"/>
                    <a:pt x="851" y="1981"/>
                  </a:cubicBezTo>
                  <a:cubicBezTo>
                    <a:pt x="828" y="1976"/>
                    <a:pt x="806" y="1974"/>
                    <a:pt x="784" y="1974"/>
                  </a:cubicBezTo>
                  <a:cubicBezTo>
                    <a:pt x="685" y="1974"/>
                    <a:pt x="590" y="2014"/>
                    <a:pt x="511" y="2054"/>
                  </a:cubicBezTo>
                  <a:cubicBezTo>
                    <a:pt x="438" y="1568"/>
                    <a:pt x="608" y="1058"/>
                    <a:pt x="1069" y="936"/>
                  </a:cubicBezTo>
                  <a:cubicBezTo>
                    <a:pt x="1194" y="901"/>
                    <a:pt x="1331" y="878"/>
                    <a:pt x="1463" y="878"/>
                  </a:cubicBezTo>
                  <a:cubicBezTo>
                    <a:pt x="1511" y="878"/>
                    <a:pt x="1558" y="881"/>
                    <a:pt x="1604" y="888"/>
                  </a:cubicBezTo>
                  <a:cubicBezTo>
                    <a:pt x="1555" y="1009"/>
                    <a:pt x="1507" y="1106"/>
                    <a:pt x="1507" y="1106"/>
                  </a:cubicBezTo>
                  <a:cubicBezTo>
                    <a:pt x="1507" y="1131"/>
                    <a:pt x="1507" y="1131"/>
                    <a:pt x="1507" y="1155"/>
                  </a:cubicBezTo>
                  <a:cubicBezTo>
                    <a:pt x="1531" y="1179"/>
                    <a:pt x="1725" y="1665"/>
                    <a:pt x="2065" y="1665"/>
                  </a:cubicBezTo>
                  <a:cubicBezTo>
                    <a:pt x="2162" y="1665"/>
                    <a:pt x="2235" y="1641"/>
                    <a:pt x="2308" y="1592"/>
                  </a:cubicBezTo>
                  <a:cubicBezTo>
                    <a:pt x="2405" y="1544"/>
                    <a:pt x="2478" y="1422"/>
                    <a:pt x="2454" y="1301"/>
                  </a:cubicBezTo>
                  <a:cubicBezTo>
                    <a:pt x="2357" y="1033"/>
                    <a:pt x="2114" y="839"/>
                    <a:pt x="1847" y="791"/>
                  </a:cubicBezTo>
                  <a:cubicBezTo>
                    <a:pt x="1992" y="426"/>
                    <a:pt x="2332" y="183"/>
                    <a:pt x="2745" y="159"/>
                  </a:cubicBezTo>
                  <a:close/>
                  <a:moveTo>
                    <a:pt x="2728" y="1"/>
                  </a:moveTo>
                  <a:cubicBezTo>
                    <a:pt x="2260" y="1"/>
                    <a:pt x="1815" y="296"/>
                    <a:pt x="1652" y="766"/>
                  </a:cubicBezTo>
                  <a:cubicBezTo>
                    <a:pt x="1569" y="748"/>
                    <a:pt x="1485" y="740"/>
                    <a:pt x="1403" y="740"/>
                  </a:cubicBezTo>
                  <a:cubicBezTo>
                    <a:pt x="1270" y="740"/>
                    <a:pt x="1141" y="760"/>
                    <a:pt x="1021" y="791"/>
                  </a:cubicBezTo>
                  <a:cubicBezTo>
                    <a:pt x="438" y="936"/>
                    <a:pt x="219" y="1616"/>
                    <a:pt x="341" y="2199"/>
                  </a:cubicBezTo>
                  <a:cubicBezTo>
                    <a:pt x="98" y="2515"/>
                    <a:pt x="0" y="2928"/>
                    <a:pt x="73" y="3317"/>
                  </a:cubicBezTo>
                  <a:cubicBezTo>
                    <a:pt x="146" y="3730"/>
                    <a:pt x="413" y="4070"/>
                    <a:pt x="802" y="4240"/>
                  </a:cubicBezTo>
                  <a:cubicBezTo>
                    <a:pt x="960" y="4293"/>
                    <a:pt x="1130" y="4332"/>
                    <a:pt x="1294" y="4332"/>
                  </a:cubicBezTo>
                  <a:cubicBezTo>
                    <a:pt x="1358" y="4332"/>
                    <a:pt x="1421" y="4326"/>
                    <a:pt x="1482" y="4313"/>
                  </a:cubicBezTo>
                  <a:cubicBezTo>
                    <a:pt x="1638" y="4491"/>
                    <a:pt x="1875" y="4607"/>
                    <a:pt x="2119" y="4607"/>
                  </a:cubicBezTo>
                  <a:cubicBezTo>
                    <a:pt x="2141" y="4607"/>
                    <a:pt x="2164" y="4606"/>
                    <a:pt x="2187" y="4604"/>
                  </a:cubicBezTo>
                  <a:lnTo>
                    <a:pt x="2260" y="4604"/>
                  </a:lnTo>
                  <a:cubicBezTo>
                    <a:pt x="2721" y="4580"/>
                    <a:pt x="3134" y="4410"/>
                    <a:pt x="3450" y="4094"/>
                  </a:cubicBezTo>
                  <a:cubicBezTo>
                    <a:pt x="3523" y="4143"/>
                    <a:pt x="3596" y="4191"/>
                    <a:pt x="3669" y="4240"/>
                  </a:cubicBezTo>
                  <a:cubicBezTo>
                    <a:pt x="3839" y="4313"/>
                    <a:pt x="4057" y="4361"/>
                    <a:pt x="4276" y="4361"/>
                  </a:cubicBezTo>
                  <a:cubicBezTo>
                    <a:pt x="4859" y="4361"/>
                    <a:pt x="5418" y="4094"/>
                    <a:pt x="5831" y="3681"/>
                  </a:cubicBezTo>
                  <a:cubicBezTo>
                    <a:pt x="6001" y="3487"/>
                    <a:pt x="6073" y="3244"/>
                    <a:pt x="6049" y="3001"/>
                  </a:cubicBezTo>
                  <a:cubicBezTo>
                    <a:pt x="5976" y="2710"/>
                    <a:pt x="5733" y="2491"/>
                    <a:pt x="5442" y="2467"/>
                  </a:cubicBezTo>
                  <a:cubicBezTo>
                    <a:pt x="5636" y="1908"/>
                    <a:pt x="5612" y="1252"/>
                    <a:pt x="5126" y="912"/>
                  </a:cubicBezTo>
                  <a:cubicBezTo>
                    <a:pt x="4972" y="781"/>
                    <a:pt x="4776" y="715"/>
                    <a:pt x="4580" y="715"/>
                  </a:cubicBezTo>
                  <a:cubicBezTo>
                    <a:pt x="4376" y="715"/>
                    <a:pt x="4170" y="787"/>
                    <a:pt x="4009" y="936"/>
                  </a:cubicBezTo>
                  <a:cubicBezTo>
                    <a:pt x="3887" y="548"/>
                    <a:pt x="3571" y="256"/>
                    <a:pt x="3207" y="110"/>
                  </a:cubicBezTo>
                  <a:cubicBezTo>
                    <a:pt x="3052" y="36"/>
                    <a:pt x="2889" y="1"/>
                    <a:pt x="2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" name="Google Shape;1251;p28"/>
          <p:cNvGrpSpPr>
            <a:grpSpLocks/>
          </p:cNvGrpSpPr>
          <p:nvPr/>
        </p:nvGrpSpPr>
        <p:grpSpPr bwMode="auto">
          <a:xfrm flipH="1">
            <a:off x="58738" y="4371975"/>
            <a:ext cx="3368675" cy="2147888"/>
            <a:chOff x="7239867" y="1514545"/>
            <a:chExt cx="2525833" cy="1610805"/>
          </a:xfrm>
        </p:grpSpPr>
        <p:grpSp>
          <p:nvGrpSpPr>
            <p:cNvPr id="14" name="Google Shape;1252;p28"/>
            <p:cNvGrpSpPr>
              <a:grpSpLocks/>
            </p:cNvGrpSpPr>
            <p:nvPr/>
          </p:nvGrpSpPr>
          <p:grpSpPr bwMode="auto">
            <a:xfrm>
              <a:off x="7346663" y="1514545"/>
              <a:ext cx="2419037" cy="1551678"/>
              <a:chOff x="7410211" y="1555302"/>
              <a:chExt cx="2355440" cy="1510884"/>
            </a:xfrm>
          </p:grpSpPr>
          <p:grpSp>
            <p:nvGrpSpPr>
              <p:cNvPr id="16" name="Google Shape;1253;p28"/>
              <p:cNvGrpSpPr>
                <a:grpSpLocks/>
              </p:cNvGrpSpPr>
              <p:nvPr/>
            </p:nvGrpSpPr>
            <p:grpSpPr bwMode="auto">
              <a:xfrm>
                <a:off x="7410211" y="1555302"/>
                <a:ext cx="2355440" cy="1510884"/>
                <a:chOff x="761258" y="2062480"/>
                <a:chExt cx="1646470" cy="1056119"/>
              </a:xfrm>
            </p:grpSpPr>
            <p:sp>
              <p:nvSpPr>
                <p:cNvPr id="19" name="Google Shape;1254;p28"/>
                <p:cNvSpPr/>
                <p:nvPr/>
              </p:nvSpPr>
              <p:spPr>
                <a:xfrm rot="-1481318">
                  <a:off x="1087168" y="2126495"/>
                  <a:ext cx="430195" cy="556689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0" name="Google Shape;1255;p28"/>
                <p:cNvSpPr/>
                <p:nvPr/>
              </p:nvSpPr>
              <p:spPr>
                <a:xfrm>
                  <a:off x="1415283" y="2201045"/>
                  <a:ext cx="558200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" name="Google Shape;1256;p28"/>
                <p:cNvSpPr/>
                <p:nvPr/>
              </p:nvSpPr>
              <p:spPr>
                <a:xfrm>
                  <a:off x="761484" y="2379315"/>
                  <a:ext cx="492577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" name="Google Shape;1257;p28"/>
                <p:cNvSpPr/>
                <p:nvPr/>
              </p:nvSpPr>
              <p:spPr>
                <a:xfrm>
                  <a:off x="900021" y="2606205"/>
                  <a:ext cx="469082" cy="469175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" name="Google Shape;1258;p28"/>
                <p:cNvSpPr/>
                <p:nvPr/>
              </p:nvSpPr>
              <p:spPr>
                <a:xfrm>
                  <a:off x="1250820" y="2594050"/>
                  <a:ext cx="492577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4" name="Google Shape;1259;p28"/>
                <p:cNvSpPr/>
                <p:nvPr/>
              </p:nvSpPr>
              <p:spPr>
                <a:xfrm rot="-2967336">
                  <a:off x="1706474" y="2475387"/>
                  <a:ext cx="623135" cy="492577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17" name="Google Shape;1260;p28"/>
              <p:cNvSpPr/>
              <p:nvPr/>
            </p:nvSpPr>
            <p:spPr>
              <a:xfrm>
                <a:off x="7933250" y="2118694"/>
                <a:ext cx="704681" cy="70482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" name="Google Shape;1261;p28"/>
              <p:cNvSpPr/>
              <p:nvPr/>
            </p:nvSpPr>
            <p:spPr>
              <a:xfrm>
                <a:off x="8386424" y="2118694"/>
                <a:ext cx="704681" cy="70482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5" name="Google Shape;1262;p28"/>
            <p:cNvSpPr/>
            <p:nvPr/>
          </p:nvSpPr>
          <p:spPr>
            <a:xfrm>
              <a:off x="7239867" y="1791942"/>
              <a:ext cx="2256823" cy="1333408"/>
            </a:xfrm>
            <a:custGeom>
              <a:avLst/>
              <a:gdLst/>
              <a:ahLst/>
              <a:cxnLst/>
              <a:rect l="l" t="t" r="r" b="b"/>
              <a:pathLst>
                <a:path w="4957" h="2929" extrusionOk="0">
                  <a:moveTo>
                    <a:pt x="1215" y="718"/>
                  </a:moveTo>
                  <a:cubicBezTo>
                    <a:pt x="1312" y="743"/>
                    <a:pt x="1337" y="767"/>
                    <a:pt x="1361" y="815"/>
                  </a:cubicBezTo>
                  <a:cubicBezTo>
                    <a:pt x="1361" y="840"/>
                    <a:pt x="1312" y="888"/>
                    <a:pt x="1288" y="913"/>
                  </a:cubicBezTo>
                  <a:cubicBezTo>
                    <a:pt x="1264" y="913"/>
                    <a:pt x="1264" y="937"/>
                    <a:pt x="1215" y="937"/>
                  </a:cubicBezTo>
                  <a:cubicBezTo>
                    <a:pt x="1215" y="864"/>
                    <a:pt x="1215" y="815"/>
                    <a:pt x="1215" y="743"/>
                  </a:cubicBezTo>
                  <a:lnTo>
                    <a:pt x="1215" y="718"/>
                  </a:lnTo>
                  <a:close/>
                  <a:moveTo>
                    <a:pt x="2527" y="475"/>
                  </a:moveTo>
                  <a:cubicBezTo>
                    <a:pt x="2624" y="597"/>
                    <a:pt x="2673" y="767"/>
                    <a:pt x="2624" y="937"/>
                  </a:cubicBezTo>
                  <a:cubicBezTo>
                    <a:pt x="2601" y="983"/>
                    <a:pt x="2567" y="1007"/>
                    <a:pt x="2530" y="1007"/>
                  </a:cubicBezTo>
                  <a:cubicBezTo>
                    <a:pt x="2489" y="1007"/>
                    <a:pt x="2444" y="977"/>
                    <a:pt x="2405" y="913"/>
                  </a:cubicBezTo>
                  <a:cubicBezTo>
                    <a:pt x="2333" y="767"/>
                    <a:pt x="2381" y="573"/>
                    <a:pt x="2527" y="475"/>
                  </a:cubicBezTo>
                  <a:close/>
                  <a:moveTo>
                    <a:pt x="3984" y="1010"/>
                  </a:moveTo>
                  <a:lnTo>
                    <a:pt x="3984" y="1010"/>
                  </a:lnTo>
                  <a:cubicBezTo>
                    <a:pt x="4009" y="1107"/>
                    <a:pt x="3984" y="1228"/>
                    <a:pt x="3936" y="1326"/>
                  </a:cubicBezTo>
                  <a:cubicBezTo>
                    <a:pt x="3912" y="1350"/>
                    <a:pt x="3912" y="1350"/>
                    <a:pt x="3887" y="1350"/>
                  </a:cubicBezTo>
                  <a:cubicBezTo>
                    <a:pt x="3863" y="1350"/>
                    <a:pt x="3839" y="1326"/>
                    <a:pt x="3814" y="1326"/>
                  </a:cubicBezTo>
                  <a:cubicBezTo>
                    <a:pt x="3766" y="1277"/>
                    <a:pt x="3766" y="1277"/>
                    <a:pt x="3766" y="1204"/>
                  </a:cubicBezTo>
                  <a:cubicBezTo>
                    <a:pt x="3790" y="1131"/>
                    <a:pt x="3863" y="1058"/>
                    <a:pt x="3984" y="1010"/>
                  </a:cubicBezTo>
                  <a:close/>
                  <a:moveTo>
                    <a:pt x="1045" y="1860"/>
                  </a:moveTo>
                  <a:cubicBezTo>
                    <a:pt x="948" y="1957"/>
                    <a:pt x="851" y="2030"/>
                    <a:pt x="754" y="2079"/>
                  </a:cubicBezTo>
                  <a:cubicBezTo>
                    <a:pt x="778" y="1982"/>
                    <a:pt x="875" y="1909"/>
                    <a:pt x="972" y="1860"/>
                  </a:cubicBezTo>
                  <a:close/>
                  <a:moveTo>
                    <a:pt x="3159" y="1957"/>
                  </a:moveTo>
                  <a:cubicBezTo>
                    <a:pt x="3159" y="1957"/>
                    <a:pt x="3183" y="1957"/>
                    <a:pt x="3231" y="2006"/>
                  </a:cubicBezTo>
                  <a:cubicBezTo>
                    <a:pt x="3280" y="2054"/>
                    <a:pt x="3304" y="2152"/>
                    <a:pt x="3280" y="2224"/>
                  </a:cubicBezTo>
                  <a:cubicBezTo>
                    <a:pt x="3159" y="2127"/>
                    <a:pt x="3159" y="2006"/>
                    <a:pt x="3159" y="1957"/>
                  </a:cubicBezTo>
                  <a:close/>
                  <a:moveTo>
                    <a:pt x="1701" y="2030"/>
                  </a:moveTo>
                  <a:cubicBezTo>
                    <a:pt x="1750" y="2054"/>
                    <a:pt x="1798" y="2079"/>
                    <a:pt x="1822" y="2127"/>
                  </a:cubicBezTo>
                  <a:cubicBezTo>
                    <a:pt x="1847" y="2249"/>
                    <a:pt x="1822" y="2346"/>
                    <a:pt x="1774" y="2443"/>
                  </a:cubicBezTo>
                  <a:cubicBezTo>
                    <a:pt x="1677" y="2346"/>
                    <a:pt x="1628" y="2200"/>
                    <a:pt x="1652" y="2054"/>
                  </a:cubicBezTo>
                  <a:cubicBezTo>
                    <a:pt x="1652" y="2030"/>
                    <a:pt x="1677" y="2030"/>
                    <a:pt x="1677" y="2030"/>
                  </a:cubicBezTo>
                  <a:close/>
                  <a:moveTo>
                    <a:pt x="1688" y="116"/>
                  </a:moveTo>
                  <a:cubicBezTo>
                    <a:pt x="1796" y="116"/>
                    <a:pt x="1923" y="140"/>
                    <a:pt x="2065" y="184"/>
                  </a:cubicBezTo>
                  <a:cubicBezTo>
                    <a:pt x="2211" y="232"/>
                    <a:pt x="2333" y="305"/>
                    <a:pt x="2454" y="427"/>
                  </a:cubicBezTo>
                  <a:cubicBezTo>
                    <a:pt x="2284" y="548"/>
                    <a:pt x="2235" y="791"/>
                    <a:pt x="2333" y="961"/>
                  </a:cubicBezTo>
                  <a:cubicBezTo>
                    <a:pt x="2430" y="1083"/>
                    <a:pt x="2503" y="1131"/>
                    <a:pt x="2551" y="1131"/>
                  </a:cubicBezTo>
                  <a:cubicBezTo>
                    <a:pt x="2648" y="1107"/>
                    <a:pt x="2721" y="1058"/>
                    <a:pt x="2746" y="986"/>
                  </a:cubicBezTo>
                  <a:cubicBezTo>
                    <a:pt x="2794" y="791"/>
                    <a:pt x="2746" y="573"/>
                    <a:pt x="2624" y="427"/>
                  </a:cubicBezTo>
                  <a:cubicBezTo>
                    <a:pt x="2818" y="305"/>
                    <a:pt x="3061" y="232"/>
                    <a:pt x="3304" y="232"/>
                  </a:cubicBezTo>
                  <a:lnTo>
                    <a:pt x="3450" y="232"/>
                  </a:lnTo>
                  <a:cubicBezTo>
                    <a:pt x="3742" y="330"/>
                    <a:pt x="3960" y="597"/>
                    <a:pt x="3984" y="888"/>
                  </a:cubicBezTo>
                  <a:cubicBezTo>
                    <a:pt x="3839" y="937"/>
                    <a:pt x="3717" y="1034"/>
                    <a:pt x="3693" y="1180"/>
                  </a:cubicBezTo>
                  <a:cubicBezTo>
                    <a:pt x="3669" y="1277"/>
                    <a:pt x="3693" y="1350"/>
                    <a:pt x="3766" y="1423"/>
                  </a:cubicBezTo>
                  <a:cubicBezTo>
                    <a:pt x="3802" y="1459"/>
                    <a:pt x="3845" y="1477"/>
                    <a:pt x="3887" y="1477"/>
                  </a:cubicBezTo>
                  <a:cubicBezTo>
                    <a:pt x="3930" y="1477"/>
                    <a:pt x="3972" y="1459"/>
                    <a:pt x="4009" y="1423"/>
                  </a:cubicBezTo>
                  <a:cubicBezTo>
                    <a:pt x="4082" y="1277"/>
                    <a:pt x="4106" y="1131"/>
                    <a:pt x="4082" y="986"/>
                  </a:cubicBezTo>
                  <a:cubicBezTo>
                    <a:pt x="4130" y="986"/>
                    <a:pt x="4203" y="961"/>
                    <a:pt x="4252" y="961"/>
                  </a:cubicBezTo>
                  <a:cubicBezTo>
                    <a:pt x="4470" y="961"/>
                    <a:pt x="4640" y="1083"/>
                    <a:pt x="4738" y="1277"/>
                  </a:cubicBezTo>
                  <a:cubicBezTo>
                    <a:pt x="4835" y="1544"/>
                    <a:pt x="4810" y="1836"/>
                    <a:pt x="4665" y="2079"/>
                  </a:cubicBezTo>
                  <a:cubicBezTo>
                    <a:pt x="4483" y="2341"/>
                    <a:pt x="4201" y="2486"/>
                    <a:pt x="3902" y="2486"/>
                  </a:cubicBezTo>
                  <a:cubicBezTo>
                    <a:pt x="3841" y="2486"/>
                    <a:pt x="3779" y="2480"/>
                    <a:pt x="3717" y="2467"/>
                  </a:cubicBezTo>
                  <a:cubicBezTo>
                    <a:pt x="3572" y="2443"/>
                    <a:pt x="3450" y="2370"/>
                    <a:pt x="3353" y="2297"/>
                  </a:cubicBezTo>
                  <a:cubicBezTo>
                    <a:pt x="3401" y="2176"/>
                    <a:pt x="3377" y="2030"/>
                    <a:pt x="3304" y="1933"/>
                  </a:cubicBezTo>
                  <a:cubicBezTo>
                    <a:pt x="3244" y="1884"/>
                    <a:pt x="3189" y="1860"/>
                    <a:pt x="3143" y="1860"/>
                  </a:cubicBezTo>
                  <a:cubicBezTo>
                    <a:pt x="3098" y="1860"/>
                    <a:pt x="3061" y="1884"/>
                    <a:pt x="3037" y="1933"/>
                  </a:cubicBezTo>
                  <a:cubicBezTo>
                    <a:pt x="3037" y="2103"/>
                    <a:pt x="3086" y="2249"/>
                    <a:pt x="3231" y="2322"/>
                  </a:cubicBezTo>
                  <a:cubicBezTo>
                    <a:pt x="3071" y="2620"/>
                    <a:pt x="2781" y="2809"/>
                    <a:pt x="2442" y="2809"/>
                  </a:cubicBezTo>
                  <a:cubicBezTo>
                    <a:pt x="2422" y="2809"/>
                    <a:pt x="2402" y="2809"/>
                    <a:pt x="2381" y="2807"/>
                  </a:cubicBezTo>
                  <a:cubicBezTo>
                    <a:pt x="2187" y="2807"/>
                    <a:pt x="1968" y="2686"/>
                    <a:pt x="1847" y="2516"/>
                  </a:cubicBezTo>
                  <a:cubicBezTo>
                    <a:pt x="1920" y="2394"/>
                    <a:pt x="1968" y="2249"/>
                    <a:pt x="1920" y="2103"/>
                  </a:cubicBezTo>
                  <a:cubicBezTo>
                    <a:pt x="1895" y="2030"/>
                    <a:pt x="1822" y="1957"/>
                    <a:pt x="1725" y="1933"/>
                  </a:cubicBezTo>
                  <a:cubicBezTo>
                    <a:pt x="1712" y="1928"/>
                    <a:pt x="1699" y="1926"/>
                    <a:pt x="1685" y="1926"/>
                  </a:cubicBezTo>
                  <a:cubicBezTo>
                    <a:pt x="1627" y="1926"/>
                    <a:pt x="1575" y="1966"/>
                    <a:pt x="1555" y="2006"/>
                  </a:cubicBezTo>
                  <a:cubicBezTo>
                    <a:pt x="1531" y="2200"/>
                    <a:pt x="1580" y="2394"/>
                    <a:pt x="1725" y="2540"/>
                  </a:cubicBezTo>
                  <a:cubicBezTo>
                    <a:pt x="1604" y="2662"/>
                    <a:pt x="1434" y="2735"/>
                    <a:pt x="1264" y="2759"/>
                  </a:cubicBezTo>
                  <a:lnTo>
                    <a:pt x="1191" y="2759"/>
                  </a:lnTo>
                  <a:cubicBezTo>
                    <a:pt x="1045" y="2759"/>
                    <a:pt x="924" y="2686"/>
                    <a:pt x="826" y="2589"/>
                  </a:cubicBezTo>
                  <a:cubicBezTo>
                    <a:pt x="729" y="2467"/>
                    <a:pt x="705" y="2346"/>
                    <a:pt x="729" y="2224"/>
                  </a:cubicBezTo>
                  <a:cubicBezTo>
                    <a:pt x="924" y="2152"/>
                    <a:pt x="1167" y="1957"/>
                    <a:pt x="1142" y="1836"/>
                  </a:cubicBezTo>
                  <a:cubicBezTo>
                    <a:pt x="1142" y="1801"/>
                    <a:pt x="1118" y="1767"/>
                    <a:pt x="1052" y="1767"/>
                  </a:cubicBezTo>
                  <a:cubicBezTo>
                    <a:pt x="1025" y="1767"/>
                    <a:pt x="991" y="1773"/>
                    <a:pt x="948" y="1787"/>
                  </a:cubicBezTo>
                  <a:cubicBezTo>
                    <a:pt x="802" y="1836"/>
                    <a:pt x="681" y="1982"/>
                    <a:pt x="656" y="2152"/>
                  </a:cubicBezTo>
                  <a:cubicBezTo>
                    <a:pt x="638" y="2154"/>
                    <a:pt x="621" y="2155"/>
                    <a:pt x="603" y="2155"/>
                  </a:cubicBezTo>
                  <a:cubicBezTo>
                    <a:pt x="414" y="2155"/>
                    <a:pt x="286" y="2032"/>
                    <a:pt x="219" y="1787"/>
                  </a:cubicBezTo>
                  <a:cubicBezTo>
                    <a:pt x="98" y="1520"/>
                    <a:pt x="122" y="1228"/>
                    <a:pt x="243" y="961"/>
                  </a:cubicBezTo>
                  <a:cubicBezTo>
                    <a:pt x="389" y="791"/>
                    <a:pt x="608" y="694"/>
                    <a:pt x="851" y="694"/>
                  </a:cubicBezTo>
                  <a:lnTo>
                    <a:pt x="1142" y="694"/>
                  </a:lnTo>
                  <a:lnTo>
                    <a:pt x="1142" y="743"/>
                  </a:lnTo>
                  <a:cubicBezTo>
                    <a:pt x="1118" y="840"/>
                    <a:pt x="1142" y="937"/>
                    <a:pt x="1191" y="1010"/>
                  </a:cubicBezTo>
                  <a:cubicBezTo>
                    <a:pt x="1204" y="1036"/>
                    <a:pt x="1232" y="1056"/>
                    <a:pt x="1271" y="1056"/>
                  </a:cubicBezTo>
                  <a:cubicBezTo>
                    <a:pt x="1302" y="1056"/>
                    <a:pt x="1341" y="1043"/>
                    <a:pt x="1385" y="1010"/>
                  </a:cubicBezTo>
                  <a:cubicBezTo>
                    <a:pt x="1482" y="913"/>
                    <a:pt x="1507" y="888"/>
                    <a:pt x="1482" y="791"/>
                  </a:cubicBezTo>
                  <a:cubicBezTo>
                    <a:pt x="1458" y="718"/>
                    <a:pt x="1385" y="645"/>
                    <a:pt x="1239" y="621"/>
                  </a:cubicBezTo>
                  <a:cubicBezTo>
                    <a:pt x="1239" y="475"/>
                    <a:pt x="1288" y="330"/>
                    <a:pt x="1385" y="232"/>
                  </a:cubicBezTo>
                  <a:cubicBezTo>
                    <a:pt x="1452" y="152"/>
                    <a:pt x="1556" y="116"/>
                    <a:pt x="1688" y="116"/>
                  </a:cubicBezTo>
                  <a:close/>
                  <a:moveTo>
                    <a:pt x="1650" y="1"/>
                  </a:moveTo>
                  <a:cubicBezTo>
                    <a:pt x="1501" y="1"/>
                    <a:pt x="1380" y="43"/>
                    <a:pt x="1288" y="135"/>
                  </a:cubicBezTo>
                  <a:cubicBezTo>
                    <a:pt x="1191" y="257"/>
                    <a:pt x="1118" y="427"/>
                    <a:pt x="1118" y="597"/>
                  </a:cubicBezTo>
                  <a:cubicBezTo>
                    <a:pt x="1069" y="585"/>
                    <a:pt x="1021" y="579"/>
                    <a:pt x="972" y="579"/>
                  </a:cubicBezTo>
                  <a:cubicBezTo>
                    <a:pt x="924" y="579"/>
                    <a:pt x="875" y="585"/>
                    <a:pt x="826" y="597"/>
                  </a:cubicBezTo>
                  <a:cubicBezTo>
                    <a:pt x="559" y="597"/>
                    <a:pt x="316" y="694"/>
                    <a:pt x="146" y="888"/>
                  </a:cubicBezTo>
                  <a:cubicBezTo>
                    <a:pt x="1" y="1180"/>
                    <a:pt x="1" y="1520"/>
                    <a:pt x="122" y="1811"/>
                  </a:cubicBezTo>
                  <a:cubicBezTo>
                    <a:pt x="219" y="2152"/>
                    <a:pt x="414" y="2224"/>
                    <a:pt x="559" y="2224"/>
                  </a:cubicBezTo>
                  <a:lnTo>
                    <a:pt x="608" y="2224"/>
                  </a:lnTo>
                  <a:cubicBezTo>
                    <a:pt x="608" y="2394"/>
                    <a:pt x="656" y="2540"/>
                    <a:pt x="754" y="2637"/>
                  </a:cubicBezTo>
                  <a:cubicBezTo>
                    <a:pt x="851" y="2783"/>
                    <a:pt x="1021" y="2856"/>
                    <a:pt x="1191" y="2856"/>
                  </a:cubicBezTo>
                  <a:lnTo>
                    <a:pt x="1264" y="2856"/>
                  </a:lnTo>
                  <a:cubicBezTo>
                    <a:pt x="1458" y="2832"/>
                    <a:pt x="1652" y="2759"/>
                    <a:pt x="1774" y="2613"/>
                  </a:cubicBezTo>
                  <a:cubicBezTo>
                    <a:pt x="1944" y="2783"/>
                    <a:pt x="2163" y="2905"/>
                    <a:pt x="2381" y="2929"/>
                  </a:cubicBezTo>
                  <a:lnTo>
                    <a:pt x="2430" y="2929"/>
                  </a:lnTo>
                  <a:cubicBezTo>
                    <a:pt x="2794" y="2905"/>
                    <a:pt x="3134" y="2710"/>
                    <a:pt x="3304" y="2394"/>
                  </a:cubicBezTo>
                  <a:cubicBezTo>
                    <a:pt x="3426" y="2467"/>
                    <a:pt x="3547" y="2516"/>
                    <a:pt x="3693" y="2540"/>
                  </a:cubicBezTo>
                  <a:cubicBezTo>
                    <a:pt x="3766" y="2559"/>
                    <a:pt x="3841" y="2567"/>
                    <a:pt x="3916" y="2567"/>
                  </a:cubicBezTo>
                  <a:cubicBezTo>
                    <a:pt x="4239" y="2567"/>
                    <a:pt x="4560" y="2403"/>
                    <a:pt x="4738" y="2127"/>
                  </a:cubicBezTo>
                  <a:cubicBezTo>
                    <a:pt x="4932" y="1860"/>
                    <a:pt x="4956" y="1496"/>
                    <a:pt x="4835" y="1204"/>
                  </a:cubicBezTo>
                  <a:cubicBezTo>
                    <a:pt x="4738" y="986"/>
                    <a:pt x="4495" y="840"/>
                    <a:pt x="4252" y="840"/>
                  </a:cubicBezTo>
                  <a:cubicBezTo>
                    <a:pt x="4203" y="840"/>
                    <a:pt x="4130" y="840"/>
                    <a:pt x="4057" y="864"/>
                  </a:cubicBezTo>
                  <a:cubicBezTo>
                    <a:pt x="4033" y="500"/>
                    <a:pt x="3790" y="232"/>
                    <a:pt x="3450" y="135"/>
                  </a:cubicBezTo>
                  <a:cubicBezTo>
                    <a:pt x="3426" y="123"/>
                    <a:pt x="3395" y="117"/>
                    <a:pt x="3365" y="117"/>
                  </a:cubicBezTo>
                  <a:cubicBezTo>
                    <a:pt x="3335" y="117"/>
                    <a:pt x="3304" y="123"/>
                    <a:pt x="3280" y="135"/>
                  </a:cubicBezTo>
                  <a:cubicBezTo>
                    <a:pt x="3013" y="135"/>
                    <a:pt x="2746" y="208"/>
                    <a:pt x="2527" y="330"/>
                  </a:cubicBezTo>
                  <a:cubicBezTo>
                    <a:pt x="2405" y="232"/>
                    <a:pt x="2235" y="135"/>
                    <a:pt x="2090" y="87"/>
                  </a:cubicBezTo>
                  <a:cubicBezTo>
                    <a:pt x="1923" y="31"/>
                    <a:pt x="1776" y="1"/>
                    <a:pt x="1650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5" name="Google Shape;1263;p28"/>
          <p:cNvGrpSpPr>
            <a:grpSpLocks/>
          </p:cNvGrpSpPr>
          <p:nvPr/>
        </p:nvGrpSpPr>
        <p:grpSpPr bwMode="auto">
          <a:xfrm flipH="1">
            <a:off x="498475" y="969963"/>
            <a:ext cx="2489200" cy="2260600"/>
            <a:chOff x="7844079" y="226728"/>
            <a:chExt cx="1373387" cy="1246991"/>
          </a:xfrm>
        </p:grpSpPr>
        <p:sp>
          <p:nvSpPr>
            <p:cNvPr id="26" name="Google Shape;1264;p28"/>
            <p:cNvSpPr/>
            <p:nvPr/>
          </p:nvSpPr>
          <p:spPr>
            <a:xfrm rot="-1688081">
              <a:off x="7886121" y="509578"/>
              <a:ext cx="222475" cy="213670"/>
            </a:xfrm>
            <a:custGeom>
              <a:avLst/>
              <a:gdLst/>
              <a:ahLst/>
              <a:cxnLst/>
              <a:rect l="l" t="t" r="r" b="b"/>
              <a:pathLst>
                <a:path w="1119" h="1074" extrusionOk="0">
                  <a:moveTo>
                    <a:pt x="681" y="441"/>
                  </a:moveTo>
                  <a:cubicBezTo>
                    <a:pt x="681" y="441"/>
                    <a:pt x="681" y="441"/>
                    <a:pt x="681" y="466"/>
                  </a:cubicBezTo>
                  <a:cubicBezTo>
                    <a:pt x="681" y="466"/>
                    <a:pt x="657" y="490"/>
                    <a:pt x="584" y="490"/>
                  </a:cubicBezTo>
                  <a:cubicBezTo>
                    <a:pt x="608" y="466"/>
                    <a:pt x="632" y="441"/>
                    <a:pt x="657" y="441"/>
                  </a:cubicBezTo>
                  <a:close/>
                  <a:moveTo>
                    <a:pt x="384" y="97"/>
                  </a:moveTo>
                  <a:cubicBezTo>
                    <a:pt x="401" y="97"/>
                    <a:pt x="420" y="98"/>
                    <a:pt x="438" y="101"/>
                  </a:cubicBezTo>
                  <a:cubicBezTo>
                    <a:pt x="559" y="101"/>
                    <a:pt x="681" y="126"/>
                    <a:pt x="778" y="150"/>
                  </a:cubicBezTo>
                  <a:cubicBezTo>
                    <a:pt x="924" y="199"/>
                    <a:pt x="1021" y="369"/>
                    <a:pt x="972" y="514"/>
                  </a:cubicBezTo>
                  <a:cubicBezTo>
                    <a:pt x="924" y="733"/>
                    <a:pt x="705" y="976"/>
                    <a:pt x="559" y="976"/>
                  </a:cubicBezTo>
                  <a:lnTo>
                    <a:pt x="511" y="976"/>
                  </a:lnTo>
                  <a:cubicBezTo>
                    <a:pt x="414" y="879"/>
                    <a:pt x="438" y="733"/>
                    <a:pt x="511" y="612"/>
                  </a:cubicBezTo>
                  <a:cubicBezTo>
                    <a:pt x="608" y="587"/>
                    <a:pt x="754" y="563"/>
                    <a:pt x="778" y="490"/>
                  </a:cubicBezTo>
                  <a:cubicBezTo>
                    <a:pt x="802" y="441"/>
                    <a:pt x="778" y="393"/>
                    <a:pt x="754" y="369"/>
                  </a:cubicBezTo>
                  <a:cubicBezTo>
                    <a:pt x="730" y="344"/>
                    <a:pt x="705" y="344"/>
                    <a:pt x="681" y="344"/>
                  </a:cubicBezTo>
                  <a:cubicBezTo>
                    <a:pt x="608" y="344"/>
                    <a:pt x="535" y="417"/>
                    <a:pt x="462" y="514"/>
                  </a:cubicBezTo>
                  <a:cubicBezTo>
                    <a:pt x="441" y="519"/>
                    <a:pt x="419" y="521"/>
                    <a:pt x="398" y="521"/>
                  </a:cubicBezTo>
                  <a:cubicBezTo>
                    <a:pt x="299" y="521"/>
                    <a:pt x="202" y="477"/>
                    <a:pt x="122" y="417"/>
                  </a:cubicBezTo>
                  <a:cubicBezTo>
                    <a:pt x="98" y="369"/>
                    <a:pt x="98" y="344"/>
                    <a:pt x="122" y="296"/>
                  </a:cubicBezTo>
                  <a:cubicBezTo>
                    <a:pt x="165" y="168"/>
                    <a:pt x="263" y="97"/>
                    <a:pt x="384" y="97"/>
                  </a:cubicBezTo>
                  <a:close/>
                  <a:moveTo>
                    <a:pt x="386" y="1"/>
                  </a:moveTo>
                  <a:cubicBezTo>
                    <a:pt x="230" y="1"/>
                    <a:pt x="69" y="97"/>
                    <a:pt x="25" y="271"/>
                  </a:cubicBezTo>
                  <a:cubicBezTo>
                    <a:pt x="1" y="344"/>
                    <a:pt x="1" y="417"/>
                    <a:pt x="49" y="466"/>
                  </a:cubicBezTo>
                  <a:cubicBezTo>
                    <a:pt x="147" y="563"/>
                    <a:pt x="292" y="612"/>
                    <a:pt x="414" y="612"/>
                  </a:cubicBezTo>
                  <a:cubicBezTo>
                    <a:pt x="341" y="733"/>
                    <a:pt x="341" y="927"/>
                    <a:pt x="462" y="1049"/>
                  </a:cubicBezTo>
                  <a:cubicBezTo>
                    <a:pt x="487" y="1073"/>
                    <a:pt x="511" y="1073"/>
                    <a:pt x="559" y="1073"/>
                  </a:cubicBezTo>
                  <a:cubicBezTo>
                    <a:pt x="754" y="1073"/>
                    <a:pt x="1021" y="782"/>
                    <a:pt x="1070" y="539"/>
                  </a:cubicBezTo>
                  <a:cubicBezTo>
                    <a:pt x="1118" y="320"/>
                    <a:pt x="997" y="126"/>
                    <a:pt x="827" y="77"/>
                  </a:cubicBezTo>
                  <a:cubicBezTo>
                    <a:pt x="705" y="29"/>
                    <a:pt x="584" y="4"/>
                    <a:pt x="438" y="4"/>
                  </a:cubicBezTo>
                  <a:cubicBezTo>
                    <a:pt x="421" y="2"/>
                    <a:pt x="403" y="1"/>
                    <a:pt x="3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Google Shape;1265;p28"/>
            <p:cNvSpPr/>
            <p:nvPr/>
          </p:nvSpPr>
          <p:spPr>
            <a:xfrm rot="-1688081">
              <a:off x="7968455" y="265259"/>
              <a:ext cx="218095" cy="212794"/>
            </a:xfrm>
            <a:custGeom>
              <a:avLst/>
              <a:gdLst/>
              <a:ahLst/>
              <a:cxnLst/>
              <a:rect l="l" t="t" r="r" b="b"/>
              <a:pathLst>
                <a:path w="1094" h="1072" extrusionOk="0">
                  <a:moveTo>
                    <a:pt x="484" y="620"/>
                  </a:moveTo>
                  <a:cubicBezTo>
                    <a:pt x="474" y="660"/>
                    <a:pt x="413" y="681"/>
                    <a:pt x="413" y="681"/>
                  </a:cubicBezTo>
                  <a:cubicBezTo>
                    <a:pt x="433" y="641"/>
                    <a:pt x="452" y="634"/>
                    <a:pt x="484" y="620"/>
                  </a:cubicBezTo>
                  <a:close/>
                  <a:moveTo>
                    <a:pt x="480" y="88"/>
                  </a:moveTo>
                  <a:cubicBezTo>
                    <a:pt x="512" y="88"/>
                    <a:pt x="542" y="105"/>
                    <a:pt x="559" y="122"/>
                  </a:cubicBezTo>
                  <a:cubicBezTo>
                    <a:pt x="607" y="243"/>
                    <a:pt x="607" y="365"/>
                    <a:pt x="559" y="486"/>
                  </a:cubicBezTo>
                  <a:cubicBezTo>
                    <a:pt x="462" y="486"/>
                    <a:pt x="389" y="535"/>
                    <a:pt x="340" y="608"/>
                  </a:cubicBezTo>
                  <a:cubicBezTo>
                    <a:pt x="316" y="632"/>
                    <a:pt x="316" y="681"/>
                    <a:pt x="340" y="681"/>
                  </a:cubicBezTo>
                  <a:cubicBezTo>
                    <a:pt x="365" y="729"/>
                    <a:pt x="389" y="753"/>
                    <a:pt x="437" y="753"/>
                  </a:cubicBezTo>
                  <a:cubicBezTo>
                    <a:pt x="535" y="753"/>
                    <a:pt x="607" y="632"/>
                    <a:pt x="632" y="559"/>
                  </a:cubicBezTo>
                  <a:lnTo>
                    <a:pt x="778" y="559"/>
                  </a:lnTo>
                  <a:cubicBezTo>
                    <a:pt x="790" y="555"/>
                    <a:pt x="804" y="553"/>
                    <a:pt x="818" y="553"/>
                  </a:cubicBezTo>
                  <a:cubicBezTo>
                    <a:pt x="883" y="553"/>
                    <a:pt x="956" y="596"/>
                    <a:pt x="996" y="656"/>
                  </a:cubicBezTo>
                  <a:cubicBezTo>
                    <a:pt x="996" y="681"/>
                    <a:pt x="996" y="729"/>
                    <a:pt x="972" y="753"/>
                  </a:cubicBezTo>
                  <a:cubicBezTo>
                    <a:pt x="850" y="899"/>
                    <a:pt x="656" y="972"/>
                    <a:pt x="462" y="972"/>
                  </a:cubicBezTo>
                  <a:cubicBezTo>
                    <a:pt x="449" y="974"/>
                    <a:pt x="437" y="975"/>
                    <a:pt x="424" y="975"/>
                  </a:cubicBezTo>
                  <a:cubicBezTo>
                    <a:pt x="268" y="975"/>
                    <a:pt x="122" y="838"/>
                    <a:pt x="122" y="681"/>
                  </a:cubicBezTo>
                  <a:cubicBezTo>
                    <a:pt x="97" y="511"/>
                    <a:pt x="146" y="316"/>
                    <a:pt x="243" y="170"/>
                  </a:cubicBezTo>
                  <a:cubicBezTo>
                    <a:pt x="292" y="122"/>
                    <a:pt x="365" y="98"/>
                    <a:pt x="437" y="98"/>
                  </a:cubicBezTo>
                  <a:cubicBezTo>
                    <a:pt x="452" y="90"/>
                    <a:pt x="466" y="88"/>
                    <a:pt x="480" y="88"/>
                  </a:cubicBezTo>
                  <a:close/>
                  <a:moveTo>
                    <a:pt x="437" y="0"/>
                  </a:moveTo>
                  <a:cubicBezTo>
                    <a:pt x="340" y="0"/>
                    <a:pt x="243" y="49"/>
                    <a:pt x="170" y="122"/>
                  </a:cubicBezTo>
                  <a:cubicBezTo>
                    <a:pt x="49" y="292"/>
                    <a:pt x="0" y="511"/>
                    <a:pt x="24" y="705"/>
                  </a:cubicBezTo>
                  <a:cubicBezTo>
                    <a:pt x="24" y="910"/>
                    <a:pt x="195" y="1072"/>
                    <a:pt x="396" y="1072"/>
                  </a:cubicBezTo>
                  <a:cubicBezTo>
                    <a:pt x="410" y="1072"/>
                    <a:pt x="423" y="1071"/>
                    <a:pt x="437" y="1069"/>
                  </a:cubicBezTo>
                  <a:cubicBezTo>
                    <a:pt x="656" y="1069"/>
                    <a:pt x="875" y="972"/>
                    <a:pt x="1045" y="826"/>
                  </a:cubicBezTo>
                  <a:cubicBezTo>
                    <a:pt x="1069" y="753"/>
                    <a:pt x="1093" y="705"/>
                    <a:pt x="1069" y="632"/>
                  </a:cubicBezTo>
                  <a:cubicBezTo>
                    <a:pt x="1006" y="548"/>
                    <a:pt x="906" y="482"/>
                    <a:pt x="801" y="482"/>
                  </a:cubicBezTo>
                  <a:cubicBezTo>
                    <a:pt x="785" y="482"/>
                    <a:pt x="769" y="483"/>
                    <a:pt x="753" y="486"/>
                  </a:cubicBezTo>
                  <a:lnTo>
                    <a:pt x="656" y="486"/>
                  </a:lnTo>
                  <a:cubicBezTo>
                    <a:pt x="705" y="365"/>
                    <a:pt x="680" y="219"/>
                    <a:pt x="632" y="98"/>
                  </a:cubicBezTo>
                  <a:cubicBezTo>
                    <a:pt x="583" y="49"/>
                    <a:pt x="510" y="0"/>
                    <a:pt x="4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" name="Google Shape;1266;p28"/>
            <p:cNvSpPr/>
            <p:nvPr/>
          </p:nvSpPr>
          <p:spPr>
            <a:xfrm rot="-1688081">
              <a:off x="8097209" y="457036"/>
              <a:ext cx="197950" cy="172512"/>
            </a:xfrm>
            <a:custGeom>
              <a:avLst/>
              <a:gdLst/>
              <a:ahLst/>
              <a:cxnLst/>
              <a:rect l="l" t="t" r="r" b="b"/>
              <a:pathLst>
                <a:path w="997" h="868" extrusionOk="0">
                  <a:moveTo>
                    <a:pt x="405" y="1"/>
                  </a:moveTo>
                  <a:cubicBezTo>
                    <a:pt x="214" y="1"/>
                    <a:pt x="67" y="97"/>
                    <a:pt x="49" y="168"/>
                  </a:cubicBezTo>
                  <a:cubicBezTo>
                    <a:pt x="0" y="363"/>
                    <a:pt x="49" y="557"/>
                    <a:pt x="195" y="703"/>
                  </a:cubicBezTo>
                  <a:cubicBezTo>
                    <a:pt x="350" y="801"/>
                    <a:pt x="529" y="867"/>
                    <a:pt x="667" y="867"/>
                  </a:cubicBezTo>
                  <a:cubicBezTo>
                    <a:pt x="767" y="867"/>
                    <a:pt x="844" y="833"/>
                    <a:pt x="875" y="751"/>
                  </a:cubicBezTo>
                  <a:cubicBezTo>
                    <a:pt x="996" y="484"/>
                    <a:pt x="875" y="168"/>
                    <a:pt x="632" y="47"/>
                  </a:cubicBezTo>
                  <a:cubicBezTo>
                    <a:pt x="553" y="14"/>
                    <a:pt x="476" y="1"/>
                    <a:pt x="40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" name="Google Shape;1267;p28"/>
            <p:cNvSpPr/>
            <p:nvPr/>
          </p:nvSpPr>
          <p:spPr>
            <a:xfrm rot="-1688081">
              <a:off x="8096334" y="485934"/>
              <a:ext cx="91968" cy="96327"/>
            </a:xfrm>
            <a:custGeom>
              <a:avLst/>
              <a:gdLst/>
              <a:ahLst/>
              <a:cxnLst/>
              <a:rect l="l" t="t" r="r" b="b"/>
              <a:pathLst>
                <a:path w="463" h="487" extrusionOk="0">
                  <a:moveTo>
                    <a:pt x="462" y="0"/>
                  </a:moveTo>
                  <a:lnTo>
                    <a:pt x="1" y="486"/>
                  </a:lnTo>
                  <a:cubicBezTo>
                    <a:pt x="1" y="486"/>
                    <a:pt x="438" y="98"/>
                    <a:pt x="46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" name="Google Shape;1268;p28"/>
            <p:cNvSpPr/>
            <p:nvPr/>
          </p:nvSpPr>
          <p:spPr>
            <a:xfrm rot="-1688081">
              <a:off x="8086699" y="475426"/>
              <a:ext cx="111238" cy="116467"/>
            </a:xfrm>
            <a:custGeom>
              <a:avLst/>
              <a:gdLst/>
              <a:ahLst/>
              <a:cxnLst/>
              <a:rect l="l" t="t" r="r" b="b"/>
              <a:pathLst>
                <a:path w="559" h="586" extrusionOk="0">
                  <a:moveTo>
                    <a:pt x="504" y="1"/>
                  </a:moveTo>
                  <a:cubicBezTo>
                    <a:pt x="487" y="1"/>
                    <a:pt x="471" y="9"/>
                    <a:pt x="462" y="27"/>
                  </a:cubicBezTo>
                  <a:cubicBezTo>
                    <a:pt x="340" y="197"/>
                    <a:pt x="195" y="367"/>
                    <a:pt x="25" y="489"/>
                  </a:cubicBezTo>
                  <a:cubicBezTo>
                    <a:pt x="0" y="513"/>
                    <a:pt x="0" y="537"/>
                    <a:pt x="25" y="562"/>
                  </a:cubicBezTo>
                  <a:cubicBezTo>
                    <a:pt x="25" y="562"/>
                    <a:pt x="49" y="562"/>
                    <a:pt x="49" y="586"/>
                  </a:cubicBezTo>
                  <a:cubicBezTo>
                    <a:pt x="73" y="562"/>
                    <a:pt x="73" y="562"/>
                    <a:pt x="73" y="562"/>
                  </a:cubicBezTo>
                  <a:cubicBezTo>
                    <a:pt x="267" y="416"/>
                    <a:pt x="413" y="246"/>
                    <a:pt x="559" y="51"/>
                  </a:cubicBezTo>
                  <a:cubicBezTo>
                    <a:pt x="559" y="21"/>
                    <a:pt x="531" y="1"/>
                    <a:pt x="50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" name="Google Shape;1269;p28"/>
            <p:cNvSpPr/>
            <p:nvPr/>
          </p:nvSpPr>
          <p:spPr>
            <a:xfrm rot="-1688081">
              <a:off x="8145383" y="485058"/>
              <a:ext cx="101603" cy="116468"/>
            </a:xfrm>
            <a:custGeom>
              <a:avLst/>
              <a:gdLst/>
              <a:ahLst/>
              <a:cxnLst/>
              <a:rect l="l" t="t" r="r" b="b"/>
              <a:pathLst>
                <a:path w="511" h="584" extrusionOk="0">
                  <a:moveTo>
                    <a:pt x="510" y="1"/>
                  </a:moveTo>
                  <a:lnTo>
                    <a:pt x="0" y="584"/>
                  </a:lnTo>
                  <a:cubicBezTo>
                    <a:pt x="194" y="390"/>
                    <a:pt x="365" y="195"/>
                    <a:pt x="5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1270;p28"/>
            <p:cNvSpPr/>
            <p:nvPr/>
          </p:nvSpPr>
          <p:spPr>
            <a:xfrm rot="-1688081">
              <a:off x="8132245" y="479804"/>
              <a:ext cx="125252" cy="132230"/>
            </a:xfrm>
            <a:custGeom>
              <a:avLst/>
              <a:gdLst/>
              <a:ahLst/>
              <a:cxnLst/>
              <a:rect l="l" t="t" r="r" b="b"/>
              <a:pathLst>
                <a:path w="632" h="667" extrusionOk="0">
                  <a:moveTo>
                    <a:pt x="563" y="1"/>
                  </a:moveTo>
                  <a:cubicBezTo>
                    <a:pt x="547" y="1"/>
                    <a:pt x="535" y="18"/>
                    <a:pt x="535" y="35"/>
                  </a:cubicBezTo>
                  <a:cubicBezTo>
                    <a:pt x="389" y="254"/>
                    <a:pt x="219" y="448"/>
                    <a:pt x="25" y="594"/>
                  </a:cubicBezTo>
                  <a:cubicBezTo>
                    <a:pt x="0" y="618"/>
                    <a:pt x="0" y="642"/>
                    <a:pt x="25" y="667"/>
                  </a:cubicBezTo>
                  <a:lnTo>
                    <a:pt x="97" y="667"/>
                  </a:lnTo>
                  <a:cubicBezTo>
                    <a:pt x="292" y="496"/>
                    <a:pt x="486" y="278"/>
                    <a:pt x="632" y="59"/>
                  </a:cubicBezTo>
                  <a:cubicBezTo>
                    <a:pt x="632" y="35"/>
                    <a:pt x="608" y="11"/>
                    <a:pt x="583" y="11"/>
                  </a:cubicBezTo>
                  <a:cubicBezTo>
                    <a:pt x="576" y="3"/>
                    <a:pt x="569" y="1"/>
                    <a:pt x="5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" name="Google Shape;1271;p28"/>
            <p:cNvSpPr/>
            <p:nvPr/>
          </p:nvSpPr>
          <p:spPr>
            <a:xfrm rot="-1688081">
              <a:off x="7849334" y="476301"/>
              <a:ext cx="144521" cy="56921"/>
            </a:xfrm>
            <a:custGeom>
              <a:avLst/>
              <a:gdLst/>
              <a:ahLst/>
              <a:cxnLst/>
              <a:rect l="l" t="t" r="r" b="b"/>
              <a:pathLst>
                <a:path w="729" h="287" extrusionOk="0">
                  <a:moveTo>
                    <a:pt x="254" y="0"/>
                  </a:moveTo>
                  <a:cubicBezTo>
                    <a:pt x="184" y="0"/>
                    <a:pt x="114" y="14"/>
                    <a:pt x="49" y="43"/>
                  </a:cubicBezTo>
                  <a:cubicBezTo>
                    <a:pt x="0" y="68"/>
                    <a:pt x="25" y="140"/>
                    <a:pt x="73" y="140"/>
                  </a:cubicBezTo>
                  <a:cubicBezTo>
                    <a:pt x="133" y="118"/>
                    <a:pt x="196" y="107"/>
                    <a:pt x="258" y="107"/>
                  </a:cubicBezTo>
                  <a:cubicBezTo>
                    <a:pt x="396" y="107"/>
                    <a:pt x="531" y="161"/>
                    <a:pt x="632" y="262"/>
                  </a:cubicBezTo>
                  <a:cubicBezTo>
                    <a:pt x="656" y="286"/>
                    <a:pt x="656" y="286"/>
                    <a:pt x="680" y="286"/>
                  </a:cubicBezTo>
                  <a:lnTo>
                    <a:pt x="705" y="286"/>
                  </a:lnTo>
                  <a:cubicBezTo>
                    <a:pt x="729" y="262"/>
                    <a:pt x="729" y="213"/>
                    <a:pt x="705" y="213"/>
                  </a:cubicBezTo>
                  <a:cubicBezTo>
                    <a:pt x="585" y="77"/>
                    <a:pt x="418" y="0"/>
                    <a:pt x="2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" name="Google Shape;1272;p28"/>
            <p:cNvSpPr/>
            <p:nvPr/>
          </p:nvSpPr>
          <p:spPr>
            <a:xfrm rot="-1688081">
              <a:off x="8202316" y="503448"/>
              <a:ext cx="77078" cy="91948"/>
            </a:xfrm>
            <a:custGeom>
              <a:avLst/>
              <a:gdLst/>
              <a:ahLst/>
              <a:cxnLst/>
              <a:rect l="l" t="t" r="r" b="b"/>
              <a:pathLst>
                <a:path w="389" h="462" extrusionOk="0">
                  <a:moveTo>
                    <a:pt x="389" y="0"/>
                  </a:moveTo>
                  <a:lnTo>
                    <a:pt x="0" y="462"/>
                  </a:lnTo>
                  <a:cubicBezTo>
                    <a:pt x="0" y="462"/>
                    <a:pt x="364" y="146"/>
                    <a:pt x="38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" name="Google Shape;1273;p28"/>
            <p:cNvSpPr/>
            <p:nvPr/>
          </p:nvSpPr>
          <p:spPr>
            <a:xfrm rot="-1688081">
              <a:off x="8187426" y="493815"/>
              <a:ext cx="101603" cy="112965"/>
            </a:xfrm>
            <a:custGeom>
              <a:avLst/>
              <a:gdLst/>
              <a:ahLst/>
              <a:cxnLst/>
              <a:rect l="l" t="t" r="r" b="b"/>
              <a:pathLst>
                <a:path w="511" h="566" extrusionOk="0">
                  <a:moveTo>
                    <a:pt x="462" y="1"/>
                  </a:moveTo>
                  <a:cubicBezTo>
                    <a:pt x="444" y="1"/>
                    <a:pt x="425" y="19"/>
                    <a:pt x="413" y="55"/>
                  </a:cubicBezTo>
                  <a:cubicBezTo>
                    <a:pt x="389" y="152"/>
                    <a:pt x="170" y="371"/>
                    <a:pt x="24" y="468"/>
                  </a:cubicBezTo>
                  <a:cubicBezTo>
                    <a:pt x="0" y="493"/>
                    <a:pt x="0" y="517"/>
                    <a:pt x="24" y="541"/>
                  </a:cubicBezTo>
                  <a:cubicBezTo>
                    <a:pt x="24" y="541"/>
                    <a:pt x="49" y="565"/>
                    <a:pt x="73" y="565"/>
                  </a:cubicBezTo>
                  <a:cubicBezTo>
                    <a:pt x="73" y="565"/>
                    <a:pt x="73" y="541"/>
                    <a:pt x="73" y="541"/>
                  </a:cubicBezTo>
                  <a:cubicBezTo>
                    <a:pt x="122" y="493"/>
                    <a:pt x="486" y="225"/>
                    <a:pt x="510" y="55"/>
                  </a:cubicBezTo>
                  <a:cubicBezTo>
                    <a:pt x="498" y="19"/>
                    <a:pt x="480" y="1"/>
                    <a:pt x="4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" name="Google Shape;1274;p28"/>
            <p:cNvSpPr/>
            <p:nvPr/>
          </p:nvSpPr>
          <p:spPr>
            <a:xfrm rot="-1688081">
              <a:off x="7905391" y="365963"/>
              <a:ext cx="77953" cy="139236"/>
            </a:xfrm>
            <a:custGeom>
              <a:avLst/>
              <a:gdLst/>
              <a:ahLst/>
              <a:cxnLst/>
              <a:rect l="l" t="t" r="r" b="b"/>
              <a:pathLst>
                <a:path w="390" h="699" extrusionOk="0">
                  <a:moveTo>
                    <a:pt x="158" y="0"/>
                  </a:moveTo>
                  <a:cubicBezTo>
                    <a:pt x="146" y="0"/>
                    <a:pt x="134" y="6"/>
                    <a:pt x="122" y="18"/>
                  </a:cubicBezTo>
                  <a:cubicBezTo>
                    <a:pt x="0" y="237"/>
                    <a:pt x="98" y="529"/>
                    <a:pt x="292" y="699"/>
                  </a:cubicBezTo>
                  <a:lnTo>
                    <a:pt x="365" y="699"/>
                  </a:lnTo>
                  <a:cubicBezTo>
                    <a:pt x="389" y="674"/>
                    <a:pt x="389" y="650"/>
                    <a:pt x="365" y="626"/>
                  </a:cubicBezTo>
                  <a:cubicBezTo>
                    <a:pt x="171" y="504"/>
                    <a:pt x="122" y="261"/>
                    <a:pt x="195" y="67"/>
                  </a:cubicBezTo>
                  <a:cubicBezTo>
                    <a:pt x="219" y="43"/>
                    <a:pt x="219" y="18"/>
                    <a:pt x="195" y="18"/>
                  </a:cubicBezTo>
                  <a:cubicBezTo>
                    <a:pt x="183" y="6"/>
                    <a:pt x="171" y="0"/>
                    <a:pt x="1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" name="Google Shape;1275;p28"/>
            <p:cNvSpPr/>
            <p:nvPr/>
          </p:nvSpPr>
          <p:spPr>
            <a:xfrm rot="-1688081">
              <a:off x="8626244" y="407121"/>
              <a:ext cx="366996" cy="1041202"/>
            </a:xfrm>
            <a:custGeom>
              <a:avLst/>
              <a:gdLst/>
              <a:ahLst/>
              <a:cxnLst/>
              <a:rect l="l" t="t" r="r" b="b"/>
              <a:pathLst>
                <a:path w="1848" h="5242" extrusionOk="0">
                  <a:moveTo>
                    <a:pt x="156" y="1"/>
                  </a:moveTo>
                  <a:cubicBezTo>
                    <a:pt x="122" y="1"/>
                    <a:pt x="86" y="7"/>
                    <a:pt x="49" y="19"/>
                  </a:cubicBezTo>
                  <a:cubicBezTo>
                    <a:pt x="25" y="19"/>
                    <a:pt x="1" y="43"/>
                    <a:pt x="1" y="68"/>
                  </a:cubicBezTo>
                  <a:cubicBezTo>
                    <a:pt x="25" y="92"/>
                    <a:pt x="25" y="116"/>
                    <a:pt x="49" y="116"/>
                  </a:cubicBezTo>
                  <a:lnTo>
                    <a:pt x="74" y="92"/>
                  </a:lnTo>
                  <a:lnTo>
                    <a:pt x="244" y="92"/>
                  </a:lnTo>
                  <a:cubicBezTo>
                    <a:pt x="251" y="99"/>
                    <a:pt x="258" y="102"/>
                    <a:pt x="265" y="102"/>
                  </a:cubicBezTo>
                  <a:cubicBezTo>
                    <a:pt x="280" y="102"/>
                    <a:pt x="292" y="85"/>
                    <a:pt x="292" y="68"/>
                  </a:cubicBezTo>
                  <a:cubicBezTo>
                    <a:pt x="292" y="43"/>
                    <a:pt x="268" y="19"/>
                    <a:pt x="244" y="19"/>
                  </a:cubicBezTo>
                  <a:cubicBezTo>
                    <a:pt x="220" y="7"/>
                    <a:pt x="189" y="1"/>
                    <a:pt x="156" y="1"/>
                  </a:cubicBezTo>
                  <a:close/>
                  <a:moveTo>
                    <a:pt x="438" y="43"/>
                  </a:moveTo>
                  <a:cubicBezTo>
                    <a:pt x="414" y="43"/>
                    <a:pt x="390" y="68"/>
                    <a:pt x="390" y="92"/>
                  </a:cubicBezTo>
                  <a:cubicBezTo>
                    <a:pt x="390" y="116"/>
                    <a:pt x="390" y="141"/>
                    <a:pt x="414" y="141"/>
                  </a:cubicBezTo>
                  <a:cubicBezTo>
                    <a:pt x="487" y="165"/>
                    <a:pt x="535" y="165"/>
                    <a:pt x="584" y="189"/>
                  </a:cubicBezTo>
                  <a:lnTo>
                    <a:pt x="608" y="189"/>
                  </a:lnTo>
                  <a:cubicBezTo>
                    <a:pt x="632" y="189"/>
                    <a:pt x="632" y="189"/>
                    <a:pt x="657" y="165"/>
                  </a:cubicBezTo>
                  <a:cubicBezTo>
                    <a:pt x="657" y="141"/>
                    <a:pt x="657" y="116"/>
                    <a:pt x="632" y="116"/>
                  </a:cubicBezTo>
                  <a:cubicBezTo>
                    <a:pt x="560" y="92"/>
                    <a:pt x="511" y="68"/>
                    <a:pt x="438" y="43"/>
                  </a:cubicBezTo>
                  <a:close/>
                  <a:moveTo>
                    <a:pt x="778" y="195"/>
                  </a:moveTo>
                  <a:cubicBezTo>
                    <a:pt x="766" y="195"/>
                    <a:pt x="754" y="201"/>
                    <a:pt x="754" y="213"/>
                  </a:cubicBezTo>
                  <a:cubicBezTo>
                    <a:pt x="730" y="238"/>
                    <a:pt x="730" y="262"/>
                    <a:pt x="754" y="286"/>
                  </a:cubicBezTo>
                  <a:cubicBezTo>
                    <a:pt x="803" y="311"/>
                    <a:pt x="851" y="359"/>
                    <a:pt x="875" y="384"/>
                  </a:cubicBezTo>
                  <a:cubicBezTo>
                    <a:pt x="900" y="408"/>
                    <a:pt x="900" y="408"/>
                    <a:pt x="924" y="408"/>
                  </a:cubicBezTo>
                  <a:lnTo>
                    <a:pt x="973" y="408"/>
                  </a:lnTo>
                  <a:cubicBezTo>
                    <a:pt x="973" y="384"/>
                    <a:pt x="973" y="359"/>
                    <a:pt x="973" y="335"/>
                  </a:cubicBezTo>
                  <a:cubicBezTo>
                    <a:pt x="924" y="286"/>
                    <a:pt x="875" y="238"/>
                    <a:pt x="803" y="213"/>
                  </a:cubicBezTo>
                  <a:cubicBezTo>
                    <a:pt x="803" y="201"/>
                    <a:pt x="790" y="195"/>
                    <a:pt x="778" y="195"/>
                  </a:cubicBezTo>
                  <a:close/>
                  <a:moveTo>
                    <a:pt x="1033" y="438"/>
                  </a:moveTo>
                  <a:cubicBezTo>
                    <a:pt x="1021" y="438"/>
                    <a:pt x="1009" y="444"/>
                    <a:pt x="997" y="456"/>
                  </a:cubicBezTo>
                  <a:cubicBezTo>
                    <a:pt x="973" y="456"/>
                    <a:pt x="973" y="505"/>
                    <a:pt x="997" y="529"/>
                  </a:cubicBezTo>
                  <a:cubicBezTo>
                    <a:pt x="1021" y="578"/>
                    <a:pt x="1045" y="626"/>
                    <a:pt x="1070" y="675"/>
                  </a:cubicBezTo>
                  <a:cubicBezTo>
                    <a:pt x="1070" y="699"/>
                    <a:pt x="1094" y="724"/>
                    <a:pt x="1118" y="724"/>
                  </a:cubicBezTo>
                  <a:lnTo>
                    <a:pt x="1118" y="699"/>
                  </a:lnTo>
                  <a:cubicBezTo>
                    <a:pt x="1143" y="675"/>
                    <a:pt x="1167" y="651"/>
                    <a:pt x="1143" y="626"/>
                  </a:cubicBezTo>
                  <a:cubicBezTo>
                    <a:pt x="1118" y="578"/>
                    <a:pt x="1094" y="505"/>
                    <a:pt x="1070" y="456"/>
                  </a:cubicBezTo>
                  <a:cubicBezTo>
                    <a:pt x="1058" y="444"/>
                    <a:pt x="1045" y="438"/>
                    <a:pt x="1033" y="438"/>
                  </a:cubicBezTo>
                  <a:close/>
                  <a:moveTo>
                    <a:pt x="1143" y="796"/>
                  </a:moveTo>
                  <a:cubicBezTo>
                    <a:pt x="1118" y="821"/>
                    <a:pt x="1118" y="845"/>
                    <a:pt x="1118" y="869"/>
                  </a:cubicBezTo>
                  <a:cubicBezTo>
                    <a:pt x="1118" y="918"/>
                    <a:pt x="1143" y="991"/>
                    <a:pt x="1143" y="991"/>
                  </a:cubicBezTo>
                  <a:lnTo>
                    <a:pt x="1143" y="1039"/>
                  </a:lnTo>
                  <a:cubicBezTo>
                    <a:pt x="1143" y="1064"/>
                    <a:pt x="1167" y="1088"/>
                    <a:pt x="1191" y="1088"/>
                  </a:cubicBezTo>
                  <a:cubicBezTo>
                    <a:pt x="1215" y="1088"/>
                    <a:pt x="1240" y="1064"/>
                    <a:pt x="1240" y="1039"/>
                  </a:cubicBezTo>
                  <a:cubicBezTo>
                    <a:pt x="1240" y="1015"/>
                    <a:pt x="1240" y="1015"/>
                    <a:pt x="1240" y="991"/>
                  </a:cubicBezTo>
                  <a:cubicBezTo>
                    <a:pt x="1215" y="942"/>
                    <a:pt x="1215" y="894"/>
                    <a:pt x="1215" y="845"/>
                  </a:cubicBezTo>
                  <a:cubicBezTo>
                    <a:pt x="1191" y="821"/>
                    <a:pt x="1167" y="796"/>
                    <a:pt x="1143" y="796"/>
                  </a:cubicBezTo>
                  <a:close/>
                  <a:moveTo>
                    <a:pt x="1191" y="1185"/>
                  </a:moveTo>
                  <a:cubicBezTo>
                    <a:pt x="1167" y="1185"/>
                    <a:pt x="1143" y="1209"/>
                    <a:pt x="1143" y="1234"/>
                  </a:cubicBezTo>
                  <a:cubicBezTo>
                    <a:pt x="1143" y="1282"/>
                    <a:pt x="1143" y="1355"/>
                    <a:pt x="1118" y="1404"/>
                  </a:cubicBezTo>
                  <a:cubicBezTo>
                    <a:pt x="1118" y="1428"/>
                    <a:pt x="1143" y="1452"/>
                    <a:pt x="1167" y="1452"/>
                  </a:cubicBezTo>
                  <a:cubicBezTo>
                    <a:pt x="1191" y="1452"/>
                    <a:pt x="1215" y="1452"/>
                    <a:pt x="1215" y="1428"/>
                  </a:cubicBezTo>
                  <a:cubicBezTo>
                    <a:pt x="1215" y="1355"/>
                    <a:pt x="1240" y="1307"/>
                    <a:pt x="1240" y="1234"/>
                  </a:cubicBezTo>
                  <a:cubicBezTo>
                    <a:pt x="1240" y="1209"/>
                    <a:pt x="1215" y="1185"/>
                    <a:pt x="1191" y="1185"/>
                  </a:cubicBezTo>
                  <a:close/>
                  <a:moveTo>
                    <a:pt x="1107" y="1549"/>
                  </a:moveTo>
                  <a:cubicBezTo>
                    <a:pt x="1093" y="1549"/>
                    <a:pt x="1078" y="1557"/>
                    <a:pt x="1070" y="1574"/>
                  </a:cubicBezTo>
                  <a:cubicBezTo>
                    <a:pt x="1045" y="1622"/>
                    <a:pt x="997" y="1695"/>
                    <a:pt x="973" y="1744"/>
                  </a:cubicBezTo>
                  <a:cubicBezTo>
                    <a:pt x="948" y="1744"/>
                    <a:pt x="948" y="1792"/>
                    <a:pt x="973" y="1792"/>
                  </a:cubicBezTo>
                  <a:lnTo>
                    <a:pt x="1045" y="1792"/>
                  </a:lnTo>
                  <a:cubicBezTo>
                    <a:pt x="1094" y="1744"/>
                    <a:pt x="1118" y="1671"/>
                    <a:pt x="1143" y="1622"/>
                  </a:cubicBezTo>
                  <a:cubicBezTo>
                    <a:pt x="1158" y="1575"/>
                    <a:pt x="1133" y="1549"/>
                    <a:pt x="1107" y="1549"/>
                  </a:cubicBezTo>
                  <a:close/>
                  <a:moveTo>
                    <a:pt x="438" y="1792"/>
                  </a:moveTo>
                  <a:cubicBezTo>
                    <a:pt x="394" y="1792"/>
                    <a:pt x="390" y="1893"/>
                    <a:pt x="426" y="1893"/>
                  </a:cubicBezTo>
                  <a:cubicBezTo>
                    <a:pt x="430" y="1893"/>
                    <a:pt x="434" y="1892"/>
                    <a:pt x="438" y="1890"/>
                  </a:cubicBezTo>
                  <a:lnTo>
                    <a:pt x="632" y="1890"/>
                  </a:lnTo>
                  <a:cubicBezTo>
                    <a:pt x="657" y="1890"/>
                    <a:pt x="681" y="1890"/>
                    <a:pt x="681" y="1841"/>
                  </a:cubicBezTo>
                  <a:cubicBezTo>
                    <a:pt x="681" y="1817"/>
                    <a:pt x="657" y="1817"/>
                    <a:pt x="632" y="1792"/>
                  </a:cubicBezTo>
                  <a:close/>
                  <a:moveTo>
                    <a:pt x="244" y="1841"/>
                  </a:moveTo>
                  <a:cubicBezTo>
                    <a:pt x="171" y="1865"/>
                    <a:pt x="98" y="1914"/>
                    <a:pt x="74" y="1963"/>
                  </a:cubicBezTo>
                  <a:cubicBezTo>
                    <a:pt x="49" y="1987"/>
                    <a:pt x="49" y="2011"/>
                    <a:pt x="74" y="2011"/>
                  </a:cubicBezTo>
                  <a:cubicBezTo>
                    <a:pt x="74" y="2023"/>
                    <a:pt x="74" y="2029"/>
                    <a:pt x="77" y="2029"/>
                  </a:cubicBezTo>
                  <a:cubicBezTo>
                    <a:pt x="80" y="2029"/>
                    <a:pt x="86" y="2023"/>
                    <a:pt x="98" y="2011"/>
                  </a:cubicBezTo>
                  <a:cubicBezTo>
                    <a:pt x="98" y="2023"/>
                    <a:pt x="104" y="2029"/>
                    <a:pt x="110" y="2029"/>
                  </a:cubicBezTo>
                  <a:cubicBezTo>
                    <a:pt x="116" y="2029"/>
                    <a:pt x="122" y="2023"/>
                    <a:pt x="122" y="2011"/>
                  </a:cubicBezTo>
                  <a:cubicBezTo>
                    <a:pt x="171" y="1987"/>
                    <a:pt x="220" y="1938"/>
                    <a:pt x="268" y="1938"/>
                  </a:cubicBezTo>
                  <a:cubicBezTo>
                    <a:pt x="292" y="1938"/>
                    <a:pt x="317" y="1914"/>
                    <a:pt x="292" y="1865"/>
                  </a:cubicBezTo>
                  <a:cubicBezTo>
                    <a:pt x="292" y="1841"/>
                    <a:pt x="268" y="1841"/>
                    <a:pt x="244" y="1841"/>
                  </a:cubicBezTo>
                  <a:close/>
                  <a:moveTo>
                    <a:pt x="803" y="1841"/>
                  </a:moveTo>
                  <a:cubicBezTo>
                    <a:pt x="778" y="1841"/>
                    <a:pt x="754" y="1841"/>
                    <a:pt x="754" y="1865"/>
                  </a:cubicBezTo>
                  <a:cubicBezTo>
                    <a:pt x="754" y="1890"/>
                    <a:pt x="754" y="1914"/>
                    <a:pt x="778" y="1938"/>
                  </a:cubicBezTo>
                  <a:lnTo>
                    <a:pt x="705" y="1987"/>
                  </a:lnTo>
                  <a:cubicBezTo>
                    <a:pt x="681" y="2011"/>
                    <a:pt x="681" y="2035"/>
                    <a:pt x="705" y="2060"/>
                  </a:cubicBezTo>
                  <a:lnTo>
                    <a:pt x="754" y="2060"/>
                  </a:lnTo>
                  <a:cubicBezTo>
                    <a:pt x="754" y="2060"/>
                    <a:pt x="754" y="2060"/>
                    <a:pt x="754" y="2035"/>
                  </a:cubicBezTo>
                  <a:cubicBezTo>
                    <a:pt x="803" y="2011"/>
                    <a:pt x="827" y="1987"/>
                    <a:pt x="875" y="1938"/>
                  </a:cubicBezTo>
                  <a:lnTo>
                    <a:pt x="948" y="1963"/>
                  </a:lnTo>
                  <a:cubicBezTo>
                    <a:pt x="955" y="1970"/>
                    <a:pt x="963" y="1973"/>
                    <a:pt x="970" y="1973"/>
                  </a:cubicBezTo>
                  <a:cubicBezTo>
                    <a:pt x="987" y="1973"/>
                    <a:pt x="1004" y="1955"/>
                    <a:pt x="1021" y="1938"/>
                  </a:cubicBezTo>
                  <a:cubicBezTo>
                    <a:pt x="1021" y="1914"/>
                    <a:pt x="997" y="1890"/>
                    <a:pt x="997" y="1890"/>
                  </a:cubicBezTo>
                  <a:lnTo>
                    <a:pt x="900" y="1841"/>
                  </a:lnTo>
                  <a:close/>
                  <a:moveTo>
                    <a:pt x="1143" y="1993"/>
                  </a:moveTo>
                  <a:cubicBezTo>
                    <a:pt x="1130" y="1993"/>
                    <a:pt x="1118" y="1999"/>
                    <a:pt x="1118" y="2011"/>
                  </a:cubicBezTo>
                  <a:cubicBezTo>
                    <a:pt x="1094" y="2035"/>
                    <a:pt x="1094" y="2060"/>
                    <a:pt x="1118" y="2084"/>
                  </a:cubicBezTo>
                  <a:cubicBezTo>
                    <a:pt x="1167" y="2108"/>
                    <a:pt x="1191" y="2157"/>
                    <a:pt x="1240" y="2205"/>
                  </a:cubicBezTo>
                  <a:cubicBezTo>
                    <a:pt x="1240" y="2205"/>
                    <a:pt x="1264" y="2205"/>
                    <a:pt x="1264" y="2230"/>
                  </a:cubicBezTo>
                  <a:lnTo>
                    <a:pt x="1313" y="2230"/>
                  </a:lnTo>
                  <a:cubicBezTo>
                    <a:pt x="1337" y="2205"/>
                    <a:pt x="1337" y="2181"/>
                    <a:pt x="1313" y="2157"/>
                  </a:cubicBezTo>
                  <a:cubicBezTo>
                    <a:pt x="1264" y="2108"/>
                    <a:pt x="1215" y="2060"/>
                    <a:pt x="1167" y="2011"/>
                  </a:cubicBezTo>
                  <a:cubicBezTo>
                    <a:pt x="1167" y="1999"/>
                    <a:pt x="1155" y="1993"/>
                    <a:pt x="1143" y="1993"/>
                  </a:cubicBezTo>
                  <a:close/>
                  <a:moveTo>
                    <a:pt x="585" y="2074"/>
                  </a:moveTo>
                  <a:cubicBezTo>
                    <a:pt x="576" y="2074"/>
                    <a:pt x="567" y="2077"/>
                    <a:pt x="560" y="2084"/>
                  </a:cubicBezTo>
                  <a:cubicBezTo>
                    <a:pt x="511" y="2108"/>
                    <a:pt x="462" y="2133"/>
                    <a:pt x="414" y="2157"/>
                  </a:cubicBezTo>
                  <a:cubicBezTo>
                    <a:pt x="365" y="2157"/>
                    <a:pt x="365" y="2230"/>
                    <a:pt x="414" y="2254"/>
                  </a:cubicBezTo>
                  <a:lnTo>
                    <a:pt x="438" y="2230"/>
                  </a:lnTo>
                  <a:cubicBezTo>
                    <a:pt x="487" y="2205"/>
                    <a:pt x="560" y="2181"/>
                    <a:pt x="608" y="2157"/>
                  </a:cubicBezTo>
                  <a:cubicBezTo>
                    <a:pt x="632" y="2157"/>
                    <a:pt x="632" y="2133"/>
                    <a:pt x="632" y="2108"/>
                  </a:cubicBezTo>
                  <a:cubicBezTo>
                    <a:pt x="632" y="2091"/>
                    <a:pt x="608" y="2074"/>
                    <a:pt x="585" y="2074"/>
                  </a:cubicBezTo>
                  <a:close/>
                  <a:moveTo>
                    <a:pt x="49" y="2108"/>
                  </a:moveTo>
                  <a:cubicBezTo>
                    <a:pt x="25" y="2133"/>
                    <a:pt x="1" y="2157"/>
                    <a:pt x="25" y="2181"/>
                  </a:cubicBezTo>
                  <a:cubicBezTo>
                    <a:pt x="74" y="2230"/>
                    <a:pt x="147" y="2278"/>
                    <a:pt x="220" y="2278"/>
                  </a:cubicBezTo>
                  <a:lnTo>
                    <a:pt x="244" y="2278"/>
                  </a:lnTo>
                  <a:cubicBezTo>
                    <a:pt x="244" y="2278"/>
                    <a:pt x="268" y="2254"/>
                    <a:pt x="268" y="2230"/>
                  </a:cubicBezTo>
                  <a:cubicBezTo>
                    <a:pt x="268" y="2205"/>
                    <a:pt x="244" y="2181"/>
                    <a:pt x="220" y="2181"/>
                  </a:cubicBezTo>
                  <a:cubicBezTo>
                    <a:pt x="195" y="2181"/>
                    <a:pt x="122" y="2181"/>
                    <a:pt x="98" y="2133"/>
                  </a:cubicBezTo>
                  <a:cubicBezTo>
                    <a:pt x="98" y="2108"/>
                    <a:pt x="74" y="2108"/>
                    <a:pt x="49" y="2108"/>
                  </a:cubicBezTo>
                  <a:close/>
                  <a:moveTo>
                    <a:pt x="1361" y="2278"/>
                  </a:moveTo>
                  <a:cubicBezTo>
                    <a:pt x="1337" y="2303"/>
                    <a:pt x="1313" y="2327"/>
                    <a:pt x="1337" y="2351"/>
                  </a:cubicBezTo>
                  <a:cubicBezTo>
                    <a:pt x="1337" y="2400"/>
                    <a:pt x="1361" y="2448"/>
                    <a:pt x="1361" y="2521"/>
                  </a:cubicBezTo>
                  <a:cubicBezTo>
                    <a:pt x="1361" y="2546"/>
                    <a:pt x="1386" y="2570"/>
                    <a:pt x="1410" y="2570"/>
                  </a:cubicBezTo>
                  <a:cubicBezTo>
                    <a:pt x="1434" y="2570"/>
                    <a:pt x="1458" y="2546"/>
                    <a:pt x="1458" y="2521"/>
                  </a:cubicBezTo>
                  <a:cubicBezTo>
                    <a:pt x="1458" y="2448"/>
                    <a:pt x="1434" y="2375"/>
                    <a:pt x="1410" y="2327"/>
                  </a:cubicBezTo>
                  <a:cubicBezTo>
                    <a:pt x="1410" y="2303"/>
                    <a:pt x="1361" y="2278"/>
                    <a:pt x="1361" y="2278"/>
                  </a:cubicBezTo>
                  <a:close/>
                  <a:moveTo>
                    <a:pt x="1402" y="2657"/>
                  </a:moveTo>
                  <a:cubicBezTo>
                    <a:pt x="1383" y="2657"/>
                    <a:pt x="1378" y="2674"/>
                    <a:pt x="1361" y="2691"/>
                  </a:cubicBezTo>
                  <a:cubicBezTo>
                    <a:pt x="1361" y="2764"/>
                    <a:pt x="1337" y="2813"/>
                    <a:pt x="1313" y="2861"/>
                  </a:cubicBezTo>
                  <a:cubicBezTo>
                    <a:pt x="1313" y="2886"/>
                    <a:pt x="1337" y="2910"/>
                    <a:pt x="1361" y="2934"/>
                  </a:cubicBezTo>
                  <a:cubicBezTo>
                    <a:pt x="1386" y="2934"/>
                    <a:pt x="1410" y="2934"/>
                    <a:pt x="1410" y="2910"/>
                  </a:cubicBezTo>
                  <a:cubicBezTo>
                    <a:pt x="1434" y="2837"/>
                    <a:pt x="1458" y="2764"/>
                    <a:pt x="1458" y="2716"/>
                  </a:cubicBezTo>
                  <a:cubicBezTo>
                    <a:pt x="1458" y="2691"/>
                    <a:pt x="1458" y="2667"/>
                    <a:pt x="1434" y="2667"/>
                  </a:cubicBezTo>
                  <a:cubicBezTo>
                    <a:pt x="1420" y="2660"/>
                    <a:pt x="1410" y="2657"/>
                    <a:pt x="1402" y="2657"/>
                  </a:cubicBezTo>
                  <a:close/>
                  <a:moveTo>
                    <a:pt x="1288" y="3021"/>
                  </a:moveTo>
                  <a:cubicBezTo>
                    <a:pt x="1272" y="3021"/>
                    <a:pt x="1256" y="3031"/>
                    <a:pt x="1240" y="3031"/>
                  </a:cubicBezTo>
                  <a:lnTo>
                    <a:pt x="1167" y="3201"/>
                  </a:lnTo>
                  <a:cubicBezTo>
                    <a:pt x="1143" y="3226"/>
                    <a:pt x="1167" y="3250"/>
                    <a:pt x="1191" y="3274"/>
                  </a:cubicBezTo>
                  <a:cubicBezTo>
                    <a:pt x="1215" y="3274"/>
                    <a:pt x="1240" y="3274"/>
                    <a:pt x="1240" y="3250"/>
                  </a:cubicBezTo>
                  <a:cubicBezTo>
                    <a:pt x="1264" y="3201"/>
                    <a:pt x="1313" y="3153"/>
                    <a:pt x="1337" y="3080"/>
                  </a:cubicBezTo>
                  <a:cubicBezTo>
                    <a:pt x="1337" y="3056"/>
                    <a:pt x="1337" y="3031"/>
                    <a:pt x="1313" y="3031"/>
                  </a:cubicBezTo>
                  <a:cubicBezTo>
                    <a:pt x="1305" y="3023"/>
                    <a:pt x="1296" y="3021"/>
                    <a:pt x="1288" y="3021"/>
                  </a:cubicBezTo>
                  <a:close/>
                  <a:moveTo>
                    <a:pt x="1124" y="3351"/>
                  </a:moveTo>
                  <a:cubicBezTo>
                    <a:pt x="1112" y="3351"/>
                    <a:pt x="1101" y="3357"/>
                    <a:pt x="1094" y="3371"/>
                  </a:cubicBezTo>
                  <a:cubicBezTo>
                    <a:pt x="1045" y="3444"/>
                    <a:pt x="1021" y="3493"/>
                    <a:pt x="997" y="3542"/>
                  </a:cubicBezTo>
                  <a:cubicBezTo>
                    <a:pt x="973" y="3542"/>
                    <a:pt x="973" y="3566"/>
                    <a:pt x="997" y="3590"/>
                  </a:cubicBezTo>
                  <a:lnTo>
                    <a:pt x="1070" y="3590"/>
                  </a:lnTo>
                  <a:cubicBezTo>
                    <a:pt x="1094" y="3542"/>
                    <a:pt x="1143" y="3493"/>
                    <a:pt x="1167" y="3420"/>
                  </a:cubicBezTo>
                  <a:cubicBezTo>
                    <a:pt x="1184" y="3386"/>
                    <a:pt x="1153" y="3351"/>
                    <a:pt x="1124" y="3351"/>
                  </a:cubicBezTo>
                  <a:close/>
                  <a:moveTo>
                    <a:pt x="705" y="3566"/>
                  </a:moveTo>
                  <a:cubicBezTo>
                    <a:pt x="632" y="3566"/>
                    <a:pt x="560" y="3590"/>
                    <a:pt x="511" y="3639"/>
                  </a:cubicBezTo>
                  <a:cubicBezTo>
                    <a:pt x="487" y="3639"/>
                    <a:pt x="487" y="3687"/>
                    <a:pt x="511" y="3687"/>
                  </a:cubicBezTo>
                  <a:cubicBezTo>
                    <a:pt x="511" y="3699"/>
                    <a:pt x="511" y="3705"/>
                    <a:pt x="514" y="3705"/>
                  </a:cubicBezTo>
                  <a:cubicBezTo>
                    <a:pt x="517" y="3705"/>
                    <a:pt x="523" y="3699"/>
                    <a:pt x="535" y="3687"/>
                  </a:cubicBezTo>
                  <a:cubicBezTo>
                    <a:pt x="535" y="3687"/>
                    <a:pt x="535" y="3712"/>
                    <a:pt x="560" y="3712"/>
                  </a:cubicBezTo>
                  <a:cubicBezTo>
                    <a:pt x="608" y="3663"/>
                    <a:pt x="657" y="3663"/>
                    <a:pt x="705" y="3663"/>
                  </a:cubicBezTo>
                  <a:cubicBezTo>
                    <a:pt x="730" y="3663"/>
                    <a:pt x="754" y="3639"/>
                    <a:pt x="754" y="3614"/>
                  </a:cubicBezTo>
                  <a:cubicBezTo>
                    <a:pt x="754" y="3590"/>
                    <a:pt x="730" y="3566"/>
                    <a:pt x="705" y="3566"/>
                  </a:cubicBezTo>
                  <a:close/>
                  <a:moveTo>
                    <a:pt x="900" y="3590"/>
                  </a:moveTo>
                  <a:cubicBezTo>
                    <a:pt x="875" y="3590"/>
                    <a:pt x="851" y="3614"/>
                    <a:pt x="851" y="3639"/>
                  </a:cubicBezTo>
                  <a:cubicBezTo>
                    <a:pt x="827" y="3639"/>
                    <a:pt x="851" y="3663"/>
                    <a:pt x="851" y="3687"/>
                  </a:cubicBezTo>
                  <a:cubicBezTo>
                    <a:pt x="827" y="3736"/>
                    <a:pt x="778" y="3760"/>
                    <a:pt x="730" y="3809"/>
                  </a:cubicBezTo>
                  <a:cubicBezTo>
                    <a:pt x="730" y="3833"/>
                    <a:pt x="730" y="3857"/>
                    <a:pt x="730" y="3882"/>
                  </a:cubicBezTo>
                  <a:lnTo>
                    <a:pt x="803" y="3882"/>
                  </a:lnTo>
                  <a:cubicBezTo>
                    <a:pt x="851" y="3833"/>
                    <a:pt x="900" y="3784"/>
                    <a:pt x="948" y="3736"/>
                  </a:cubicBezTo>
                  <a:cubicBezTo>
                    <a:pt x="948" y="3736"/>
                    <a:pt x="948" y="3712"/>
                    <a:pt x="948" y="3712"/>
                  </a:cubicBezTo>
                  <a:cubicBezTo>
                    <a:pt x="973" y="3712"/>
                    <a:pt x="1021" y="3736"/>
                    <a:pt x="1045" y="3736"/>
                  </a:cubicBezTo>
                  <a:cubicBezTo>
                    <a:pt x="1053" y="3743"/>
                    <a:pt x="1060" y="3746"/>
                    <a:pt x="1067" y="3746"/>
                  </a:cubicBezTo>
                  <a:cubicBezTo>
                    <a:pt x="1084" y="3746"/>
                    <a:pt x="1101" y="3729"/>
                    <a:pt x="1118" y="3712"/>
                  </a:cubicBezTo>
                  <a:cubicBezTo>
                    <a:pt x="1118" y="3712"/>
                    <a:pt x="1118" y="3663"/>
                    <a:pt x="1094" y="3663"/>
                  </a:cubicBezTo>
                  <a:cubicBezTo>
                    <a:pt x="1021" y="3639"/>
                    <a:pt x="973" y="3614"/>
                    <a:pt x="900" y="3590"/>
                  </a:cubicBezTo>
                  <a:close/>
                  <a:moveTo>
                    <a:pt x="1231" y="3742"/>
                  </a:moveTo>
                  <a:cubicBezTo>
                    <a:pt x="1222" y="3742"/>
                    <a:pt x="1215" y="3748"/>
                    <a:pt x="1215" y="3760"/>
                  </a:cubicBezTo>
                  <a:cubicBezTo>
                    <a:pt x="1191" y="3784"/>
                    <a:pt x="1191" y="3809"/>
                    <a:pt x="1215" y="3833"/>
                  </a:cubicBezTo>
                  <a:cubicBezTo>
                    <a:pt x="1264" y="3857"/>
                    <a:pt x="1313" y="3882"/>
                    <a:pt x="1361" y="3930"/>
                  </a:cubicBezTo>
                  <a:lnTo>
                    <a:pt x="1386" y="3930"/>
                  </a:lnTo>
                  <a:cubicBezTo>
                    <a:pt x="1386" y="3930"/>
                    <a:pt x="1396" y="3941"/>
                    <a:pt x="1411" y="3941"/>
                  </a:cubicBezTo>
                  <a:cubicBezTo>
                    <a:pt x="1418" y="3941"/>
                    <a:pt x="1426" y="3938"/>
                    <a:pt x="1434" y="3930"/>
                  </a:cubicBezTo>
                  <a:cubicBezTo>
                    <a:pt x="1434" y="3930"/>
                    <a:pt x="1434" y="3882"/>
                    <a:pt x="1434" y="3882"/>
                  </a:cubicBezTo>
                  <a:cubicBezTo>
                    <a:pt x="1386" y="3833"/>
                    <a:pt x="1313" y="3784"/>
                    <a:pt x="1264" y="3760"/>
                  </a:cubicBezTo>
                  <a:cubicBezTo>
                    <a:pt x="1252" y="3748"/>
                    <a:pt x="1240" y="3742"/>
                    <a:pt x="1231" y="3742"/>
                  </a:cubicBezTo>
                  <a:close/>
                  <a:moveTo>
                    <a:pt x="462" y="3784"/>
                  </a:moveTo>
                  <a:cubicBezTo>
                    <a:pt x="438" y="3784"/>
                    <a:pt x="414" y="3809"/>
                    <a:pt x="438" y="3833"/>
                  </a:cubicBezTo>
                  <a:cubicBezTo>
                    <a:pt x="438" y="3906"/>
                    <a:pt x="487" y="3979"/>
                    <a:pt x="584" y="3979"/>
                  </a:cubicBezTo>
                  <a:lnTo>
                    <a:pt x="608" y="3979"/>
                  </a:lnTo>
                  <a:cubicBezTo>
                    <a:pt x="632" y="3979"/>
                    <a:pt x="657" y="3954"/>
                    <a:pt x="657" y="3906"/>
                  </a:cubicBezTo>
                  <a:cubicBezTo>
                    <a:pt x="632" y="3882"/>
                    <a:pt x="608" y="3882"/>
                    <a:pt x="584" y="3882"/>
                  </a:cubicBezTo>
                  <a:cubicBezTo>
                    <a:pt x="560" y="3882"/>
                    <a:pt x="511" y="3882"/>
                    <a:pt x="511" y="3809"/>
                  </a:cubicBezTo>
                  <a:cubicBezTo>
                    <a:pt x="511" y="3784"/>
                    <a:pt x="487" y="3784"/>
                    <a:pt x="462" y="3784"/>
                  </a:cubicBezTo>
                  <a:close/>
                  <a:moveTo>
                    <a:pt x="1520" y="3963"/>
                  </a:moveTo>
                  <a:cubicBezTo>
                    <a:pt x="1480" y="3963"/>
                    <a:pt x="1445" y="4014"/>
                    <a:pt x="1483" y="4052"/>
                  </a:cubicBezTo>
                  <a:cubicBezTo>
                    <a:pt x="1507" y="4100"/>
                    <a:pt x="1556" y="4149"/>
                    <a:pt x="1580" y="4197"/>
                  </a:cubicBezTo>
                  <a:cubicBezTo>
                    <a:pt x="1604" y="4197"/>
                    <a:pt x="1604" y="4222"/>
                    <a:pt x="1628" y="4222"/>
                  </a:cubicBezTo>
                  <a:lnTo>
                    <a:pt x="1628" y="4197"/>
                  </a:lnTo>
                  <a:lnTo>
                    <a:pt x="1653" y="4197"/>
                  </a:lnTo>
                  <a:cubicBezTo>
                    <a:pt x="1677" y="4197"/>
                    <a:pt x="1677" y="4173"/>
                    <a:pt x="1677" y="4149"/>
                  </a:cubicBezTo>
                  <a:cubicBezTo>
                    <a:pt x="1628" y="4100"/>
                    <a:pt x="1604" y="4027"/>
                    <a:pt x="1556" y="3979"/>
                  </a:cubicBezTo>
                  <a:cubicBezTo>
                    <a:pt x="1544" y="3967"/>
                    <a:pt x="1532" y="3963"/>
                    <a:pt x="1520" y="3963"/>
                  </a:cubicBezTo>
                  <a:close/>
                  <a:moveTo>
                    <a:pt x="1722" y="4285"/>
                  </a:moveTo>
                  <a:cubicBezTo>
                    <a:pt x="1716" y="4285"/>
                    <a:pt x="1708" y="4287"/>
                    <a:pt x="1701" y="4295"/>
                  </a:cubicBezTo>
                  <a:cubicBezTo>
                    <a:pt x="1677" y="4295"/>
                    <a:pt x="1653" y="4319"/>
                    <a:pt x="1677" y="4343"/>
                  </a:cubicBezTo>
                  <a:cubicBezTo>
                    <a:pt x="1701" y="4416"/>
                    <a:pt x="1726" y="4465"/>
                    <a:pt x="1726" y="4513"/>
                  </a:cubicBezTo>
                  <a:cubicBezTo>
                    <a:pt x="1726" y="4537"/>
                    <a:pt x="1750" y="4562"/>
                    <a:pt x="1774" y="4562"/>
                  </a:cubicBezTo>
                  <a:cubicBezTo>
                    <a:pt x="1799" y="4562"/>
                    <a:pt x="1823" y="4513"/>
                    <a:pt x="1823" y="4489"/>
                  </a:cubicBezTo>
                  <a:cubicBezTo>
                    <a:pt x="1799" y="4440"/>
                    <a:pt x="1774" y="4367"/>
                    <a:pt x="1750" y="4319"/>
                  </a:cubicBezTo>
                  <a:cubicBezTo>
                    <a:pt x="1750" y="4302"/>
                    <a:pt x="1738" y="4285"/>
                    <a:pt x="1722" y="4285"/>
                  </a:cubicBezTo>
                  <a:close/>
                  <a:moveTo>
                    <a:pt x="1799" y="4635"/>
                  </a:moveTo>
                  <a:cubicBezTo>
                    <a:pt x="1774" y="4659"/>
                    <a:pt x="1750" y="4683"/>
                    <a:pt x="1750" y="4708"/>
                  </a:cubicBezTo>
                  <a:lnTo>
                    <a:pt x="1750" y="4780"/>
                  </a:lnTo>
                  <a:lnTo>
                    <a:pt x="1750" y="4878"/>
                  </a:lnTo>
                  <a:cubicBezTo>
                    <a:pt x="1750" y="4902"/>
                    <a:pt x="1774" y="4926"/>
                    <a:pt x="1799" y="4926"/>
                  </a:cubicBezTo>
                  <a:cubicBezTo>
                    <a:pt x="1823" y="4926"/>
                    <a:pt x="1847" y="4902"/>
                    <a:pt x="1847" y="4878"/>
                  </a:cubicBezTo>
                  <a:lnTo>
                    <a:pt x="1847" y="4780"/>
                  </a:lnTo>
                  <a:lnTo>
                    <a:pt x="1847" y="4683"/>
                  </a:lnTo>
                  <a:cubicBezTo>
                    <a:pt x="1847" y="4659"/>
                    <a:pt x="1823" y="4635"/>
                    <a:pt x="1799" y="4635"/>
                  </a:cubicBezTo>
                  <a:close/>
                  <a:moveTo>
                    <a:pt x="1799" y="5023"/>
                  </a:moveTo>
                  <a:cubicBezTo>
                    <a:pt x="1774" y="5023"/>
                    <a:pt x="1750" y="5023"/>
                    <a:pt x="1750" y="5048"/>
                  </a:cubicBezTo>
                  <a:cubicBezTo>
                    <a:pt x="1726" y="5096"/>
                    <a:pt x="1726" y="5145"/>
                    <a:pt x="1726" y="5169"/>
                  </a:cubicBezTo>
                  <a:cubicBezTo>
                    <a:pt x="1701" y="5193"/>
                    <a:pt x="1726" y="5218"/>
                    <a:pt x="1750" y="5242"/>
                  </a:cubicBezTo>
                  <a:cubicBezTo>
                    <a:pt x="1774" y="5242"/>
                    <a:pt x="1799" y="5218"/>
                    <a:pt x="1799" y="5193"/>
                  </a:cubicBezTo>
                  <a:cubicBezTo>
                    <a:pt x="1823" y="5169"/>
                    <a:pt x="1823" y="5121"/>
                    <a:pt x="1823" y="5072"/>
                  </a:cubicBezTo>
                  <a:cubicBezTo>
                    <a:pt x="1847" y="5048"/>
                    <a:pt x="1823" y="5023"/>
                    <a:pt x="1799" y="50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8" name="Google Shape;1276;p28"/>
          <p:cNvGrpSpPr>
            <a:grpSpLocks/>
          </p:cNvGrpSpPr>
          <p:nvPr/>
        </p:nvGrpSpPr>
        <p:grpSpPr bwMode="auto">
          <a:xfrm>
            <a:off x="10094913" y="4371975"/>
            <a:ext cx="1473200" cy="2554288"/>
            <a:chOff x="-1056319" y="1385262"/>
            <a:chExt cx="212940" cy="369285"/>
          </a:xfrm>
        </p:grpSpPr>
        <p:sp>
          <p:nvSpPr>
            <p:cNvPr id="39" name="Google Shape;1277;p28"/>
            <p:cNvSpPr/>
            <p:nvPr/>
          </p:nvSpPr>
          <p:spPr>
            <a:xfrm>
              <a:off x="-933328" y="1467657"/>
              <a:ext cx="27535" cy="279087"/>
            </a:xfrm>
            <a:custGeom>
              <a:avLst/>
              <a:gdLst/>
              <a:ahLst/>
              <a:cxnLst/>
              <a:rect l="l" t="t" r="r" b="b"/>
              <a:pathLst>
                <a:path w="705" h="7168" extrusionOk="0">
                  <a:moveTo>
                    <a:pt x="680" y="1"/>
                  </a:moveTo>
                  <a:cubicBezTo>
                    <a:pt x="656" y="1"/>
                    <a:pt x="632" y="25"/>
                    <a:pt x="632" y="50"/>
                  </a:cubicBezTo>
                  <a:cubicBezTo>
                    <a:pt x="608" y="292"/>
                    <a:pt x="0" y="6123"/>
                    <a:pt x="170" y="7119"/>
                  </a:cubicBezTo>
                  <a:cubicBezTo>
                    <a:pt x="170" y="7143"/>
                    <a:pt x="170" y="7167"/>
                    <a:pt x="195" y="7167"/>
                  </a:cubicBezTo>
                  <a:lnTo>
                    <a:pt x="219" y="7167"/>
                  </a:lnTo>
                  <a:cubicBezTo>
                    <a:pt x="243" y="7143"/>
                    <a:pt x="243" y="7119"/>
                    <a:pt x="243" y="7094"/>
                  </a:cubicBezTo>
                  <a:cubicBezTo>
                    <a:pt x="97" y="6123"/>
                    <a:pt x="705" y="122"/>
                    <a:pt x="705" y="74"/>
                  </a:cubicBezTo>
                  <a:cubicBezTo>
                    <a:pt x="705" y="25"/>
                    <a:pt x="705" y="25"/>
                    <a:pt x="6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" name="Google Shape;1278;p28"/>
            <p:cNvSpPr/>
            <p:nvPr/>
          </p:nvSpPr>
          <p:spPr>
            <a:xfrm>
              <a:off x="-968435" y="1385262"/>
              <a:ext cx="125056" cy="123937"/>
            </a:xfrm>
            <a:custGeom>
              <a:avLst/>
              <a:gdLst/>
              <a:ahLst/>
              <a:cxnLst/>
              <a:rect l="l" t="t" r="r" b="b"/>
              <a:pathLst>
                <a:path w="3208" h="3183" extrusionOk="0">
                  <a:moveTo>
                    <a:pt x="1555" y="98"/>
                  </a:moveTo>
                  <a:cubicBezTo>
                    <a:pt x="1871" y="171"/>
                    <a:pt x="1871" y="705"/>
                    <a:pt x="1871" y="705"/>
                  </a:cubicBezTo>
                  <a:cubicBezTo>
                    <a:pt x="1871" y="729"/>
                    <a:pt x="1895" y="754"/>
                    <a:pt x="1920" y="754"/>
                  </a:cubicBezTo>
                  <a:cubicBezTo>
                    <a:pt x="1944" y="754"/>
                    <a:pt x="1968" y="754"/>
                    <a:pt x="1968" y="729"/>
                  </a:cubicBezTo>
                  <a:cubicBezTo>
                    <a:pt x="2065" y="535"/>
                    <a:pt x="2260" y="243"/>
                    <a:pt x="2381" y="243"/>
                  </a:cubicBezTo>
                  <a:cubicBezTo>
                    <a:pt x="2405" y="243"/>
                    <a:pt x="2430" y="243"/>
                    <a:pt x="2430" y="268"/>
                  </a:cubicBezTo>
                  <a:cubicBezTo>
                    <a:pt x="2600" y="389"/>
                    <a:pt x="2478" y="802"/>
                    <a:pt x="2405" y="948"/>
                  </a:cubicBezTo>
                  <a:cubicBezTo>
                    <a:pt x="2386" y="988"/>
                    <a:pt x="2414" y="1027"/>
                    <a:pt x="2452" y="1027"/>
                  </a:cubicBezTo>
                  <a:cubicBezTo>
                    <a:pt x="2460" y="1027"/>
                    <a:pt x="2469" y="1025"/>
                    <a:pt x="2478" y="1021"/>
                  </a:cubicBezTo>
                  <a:cubicBezTo>
                    <a:pt x="2600" y="972"/>
                    <a:pt x="2745" y="924"/>
                    <a:pt x="2891" y="924"/>
                  </a:cubicBezTo>
                  <a:cubicBezTo>
                    <a:pt x="2940" y="924"/>
                    <a:pt x="3013" y="924"/>
                    <a:pt x="3061" y="972"/>
                  </a:cubicBezTo>
                  <a:cubicBezTo>
                    <a:pt x="3061" y="972"/>
                    <a:pt x="3061" y="996"/>
                    <a:pt x="3061" y="996"/>
                  </a:cubicBezTo>
                  <a:cubicBezTo>
                    <a:pt x="3037" y="1142"/>
                    <a:pt x="2745" y="1409"/>
                    <a:pt x="2551" y="1580"/>
                  </a:cubicBezTo>
                  <a:cubicBezTo>
                    <a:pt x="2527" y="1580"/>
                    <a:pt x="2527" y="1604"/>
                    <a:pt x="2527" y="1628"/>
                  </a:cubicBezTo>
                  <a:cubicBezTo>
                    <a:pt x="2551" y="1628"/>
                    <a:pt x="2551" y="1652"/>
                    <a:pt x="2575" y="1652"/>
                  </a:cubicBezTo>
                  <a:cubicBezTo>
                    <a:pt x="2721" y="1652"/>
                    <a:pt x="3134" y="1725"/>
                    <a:pt x="3134" y="1920"/>
                  </a:cubicBezTo>
                  <a:cubicBezTo>
                    <a:pt x="3134" y="2114"/>
                    <a:pt x="2624" y="2163"/>
                    <a:pt x="2430" y="2163"/>
                  </a:cubicBezTo>
                  <a:cubicBezTo>
                    <a:pt x="2430" y="2163"/>
                    <a:pt x="2405" y="2163"/>
                    <a:pt x="2405" y="2187"/>
                  </a:cubicBezTo>
                  <a:cubicBezTo>
                    <a:pt x="2381" y="2211"/>
                    <a:pt x="2381" y="2211"/>
                    <a:pt x="2405" y="2235"/>
                  </a:cubicBezTo>
                  <a:cubicBezTo>
                    <a:pt x="2405" y="2235"/>
                    <a:pt x="2697" y="2551"/>
                    <a:pt x="2527" y="2794"/>
                  </a:cubicBezTo>
                  <a:cubicBezTo>
                    <a:pt x="2503" y="2818"/>
                    <a:pt x="2454" y="2843"/>
                    <a:pt x="2430" y="2843"/>
                  </a:cubicBezTo>
                  <a:cubicBezTo>
                    <a:pt x="2260" y="2843"/>
                    <a:pt x="1992" y="2503"/>
                    <a:pt x="1895" y="2381"/>
                  </a:cubicBezTo>
                  <a:cubicBezTo>
                    <a:pt x="1883" y="2369"/>
                    <a:pt x="1871" y="2363"/>
                    <a:pt x="1862" y="2363"/>
                  </a:cubicBezTo>
                  <a:cubicBezTo>
                    <a:pt x="1853" y="2363"/>
                    <a:pt x="1847" y="2369"/>
                    <a:pt x="1847" y="2381"/>
                  </a:cubicBezTo>
                  <a:cubicBezTo>
                    <a:pt x="1822" y="2381"/>
                    <a:pt x="1798" y="2405"/>
                    <a:pt x="1798" y="2430"/>
                  </a:cubicBezTo>
                  <a:cubicBezTo>
                    <a:pt x="1798" y="2430"/>
                    <a:pt x="1871" y="2964"/>
                    <a:pt x="1579" y="3086"/>
                  </a:cubicBezTo>
                  <a:lnTo>
                    <a:pt x="1507" y="3086"/>
                  </a:lnTo>
                  <a:cubicBezTo>
                    <a:pt x="1312" y="3086"/>
                    <a:pt x="1215" y="2624"/>
                    <a:pt x="1215" y="2454"/>
                  </a:cubicBezTo>
                  <a:cubicBezTo>
                    <a:pt x="1215" y="2430"/>
                    <a:pt x="1191" y="2430"/>
                    <a:pt x="1166" y="2430"/>
                  </a:cubicBezTo>
                  <a:cubicBezTo>
                    <a:pt x="1166" y="2430"/>
                    <a:pt x="1166" y="2454"/>
                    <a:pt x="1166" y="2454"/>
                  </a:cubicBezTo>
                  <a:cubicBezTo>
                    <a:pt x="1045" y="2551"/>
                    <a:pt x="899" y="2624"/>
                    <a:pt x="754" y="2624"/>
                  </a:cubicBezTo>
                  <a:cubicBezTo>
                    <a:pt x="656" y="2624"/>
                    <a:pt x="583" y="2600"/>
                    <a:pt x="511" y="2575"/>
                  </a:cubicBezTo>
                  <a:cubicBezTo>
                    <a:pt x="462" y="2551"/>
                    <a:pt x="413" y="2503"/>
                    <a:pt x="413" y="2454"/>
                  </a:cubicBezTo>
                  <a:cubicBezTo>
                    <a:pt x="389" y="2235"/>
                    <a:pt x="729" y="1871"/>
                    <a:pt x="875" y="1725"/>
                  </a:cubicBezTo>
                  <a:cubicBezTo>
                    <a:pt x="875" y="1701"/>
                    <a:pt x="875" y="1701"/>
                    <a:pt x="875" y="1677"/>
                  </a:cubicBezTo>
                  <a:cubicBezTo>
                    <a:pt x="851" y="1652"/>
                    <a:pt x="826" y="1652"/>
                    <a:pt x="826" y="1652"/>
                  </a:cubicBezTo>
                  <a:lnTo>
                    <a:pt x="705" y="1652"/>
                  </a:lnTo>
                  <a:cubicBezTo>
                    <a:pt x="535" y="1652"/>
                    <a:pt x="195" y="1628"/>
                    <a:pt x="146" y="1409"/>
                  </a:cubicBezTo>
                  <a:cubicBezTo>
                    <a:pt x="122" y="1385"/>
                    <a:pt x="122" y="1361"/>
                    <a:pt x="146" y="1337"/>
                  </a:cubicBezTo>
                  <a:cubicBezTo>
                    <a:pt x="219" y="1215"/>
                    <a:pt x="559" y="1191"/>
                    <a:pt x="826" y="1191"/>
                  </a:cubicBezTo>
                  <a:lnTo>
                    <a:pt x="851" y="1191"/>
                  </a:lnTo>
                  <a:cubicBezTo>
                    <a:pt x="899" y="1167"/>
                    <a:pt x="924" y="1118"/>
                    <a:pt x="875" y="1094"/>
                  </a:cubicBezTo>
                  <a:cubicBezTo>
                    <a:pt x="778" y="1021"/>
                    <a:pt x="511" y="778"/>
                    <a:pt x="511" y="608"/>
                  </a:cubicBezTo>
                  <a:cubicBezTo>
                    <a:pt x="511" y="559"/>
                    <a:pt x="511" y="535"/>
                    <a:pt x="535" y="511"/>
                  </a:cubicBezTo>
                  <a:cubicBezTo>
                    <a:pt x="583" y="486"/>
                    <a:pt x="608" y="462"/>
                    <a:pt x="656" y="462"/>
                  </a:cubicBezTo>
                  <a:cubicBezTo>
                    <a:pt x="899" y="511"/>
                    <a:pt x="1118" y="632"/>
                    <a:pt x="1312" y="778"/>
                  </a:cubicBezTo>
                  <a:lnTo>
                    <a:pt x="1361" y="778"/>
                  </a:lnTo>
                  <a:cubicBezTo>
                    <a:pt x="1385" y="754"/>
                    <a:pt x="1385" y="754"/>
                    <a:pt x="1385" y="729"/>
                  </a:cubicBezTo>
                  <a:cubicBezTo>
                    <a:pt x="1361" y="608"/>
                    <a:pt x="1337" y="268"/>
                    <a:pt x="1434" y="146"/>
                  </a:cubicBezTo>
                  <a:cubicBezTo>
                    <a:pt x="1458" y="98"/>
                    <a:pt x="1507" y="98"/>
                    <a:pt x="1555" y="98"/>
                  </a:cubicBezTo>
                  <a:close/>
                  <a:moveTo>
                    <a:pt x="1531" y="1"/>
                  </a:moveTo>
                  <a:cubicBezTo>
                    <a:pt x="1458" y="1"/>
                    <a:pt x="1385" y="25"/>
                    <a:pt x="1337" y="73"/>
                  </a:cubicBezTo>
                  <a:cubicBezTo>
                    <a:pt x="1239" y="243"/>
                    <a:pt x="1215" y="438"/>
                    <a:pt x="1239" y="632"/>
                  </a:cubicBezTo>
                  <a:cubicBezTo>
                    <a:pt x="1069" y="486"/>
                    <a:pt x="875" y="389"/>
                    <a:pt x="632" y="365"/>
                  </a:cubicBezTo>
                  <a:cubicBezTo>
                    <a:pt x="583" y="365"/>
                    <a:pt x="511" y="389"/>
                    <a:pt x="462" y="413"/>
                  </a:cubicBezTo>
                  <a:cubicBezTo>
                    <a:pt x="413" y="462"/>
                    <a:pt x="389" y="535"/>
                    <a:pt x="389" y="584"/>
                  </a:cubicBezTo>
                  <a:cubicBezTo>
                    <a:pt x="438" y="778"/>
                    <a:pt x="559" y="948"/>
                    <a:pt x="705" y="1069"/>
                  </a:cubicBezTo>
                  <a:cubicBezTo>
                    <a:pt x="511" y="1069"/>
                    <a:pt x="171" y="1118"/>
                    <a:pt x="49" y="1264"/>
                  </a:cubicBezTo>
                  <a:cubicBezTo>
                    <a:pt x="0" y="1312"/>
                    <a:pt x="0" y="1361"/>
                    <a:pt x="0" y="1434"/>
                  </a:cubicBezTo>
                  <a:cubicBezTo>
                    <a:pt x="73" y="1701"/>
                    <a:pt x="462" y="1725"/>
                    <a:pt x="681" y="1725"/>
                  </a:cubicBezTo>
                  <a:cubicBezTo>
                    <a:pt x="511" y="1895"/>
                    <a:pt x="243" y="2211"/>
                    <a:pt x="268" y="2454"/>
                  </a:cubicBezTo>
                  <a:cubicBezTo>
                    <a:pt x="292" y="2527"/>
                    <a:pt x="341" y="2600"/>
                    <a:pt x="413" y="2624"/>
                  </a:cubicBezTo>
                  <a:cubicBezTo>
                    <a:pt x="511" y="2673"/>
                    <a:pt x="608" y="2697"/>
                    <a:pt x="705" y="2697"/>
                  </a:cubicBezTo>
                  <a:cubicBezTo>
                    <a:pt x="851" y="2697"/>
                    <a:pt x="996" y="2648"/>
                    <a:pt x="1118" y="2551"/>
                  </a:cubicBezTo>
                  <a:cubicBezTo>
                    <a:pt x="1166" y="2746"/>
                    <a:pt x="1264" y="3183"/>
                    <a:pt x="1507" y="3183"/>
                  </a:cubicBezTo>
                  <a:cubicBezTo>
                    <a:pt x="1531" y="3183"/>
                    <a:pt x="1579" y="3183"/>
                    <a:pt x="1604" y="3159"/>
                  </a:cubicBezTo>
                  <a:cubicBezTo>
                    <a:pt x="1822" y="3037"/>
                    <a:pt x="1944" y="2794"/>
                    <a:pt x="1895" y="2551"/>
                  </a:cubicBezTo>
                  <a:lnTo>
                    <a:pt x="1895" y="2551"/>
                  </a:lnTo>
                  <a:cubicBezTo>
                    <a:pt x="2041" y="2721"/>
                    <a:pt x="2260" y="2940"/>
                    <a:pt x="2430" y="2940"/>
                  </a:cubicBezTo>
                  <a:cubicBezTo>
                    <a:pt x="2503" y="2940"/>
                    <a:pt x="2551" y="2916"/>
                    <a:pt x="2600" y="2867"/>
                  </a:cubicBezTo>
                  <a:cubicBezTo>
                    <a:pt x="2697" y="2648"/>
                    <a:pt x="2673" y="2405"/>
                    <a:pt x="2527" y="2260"/>
                  </a:cubicBezTo>
                  <a:cubicBezTo>
                    <a:pt x="2745" y="2235"/>
                    <a:pt x="3207" y="2163"/>
                    <a:pt x="3207" y="1920"/>
                  </a:cubicBezTo>
                  <a:cubicBezTo>
                    <a:pt x="3207" y="1677"/>
                    <a:pt x="2867" y="1604"/>
                    <a:pt x="2673" y="1580"/>
                  </a:cubicBezTo>
                  <a:cubicBezTo>
                    <a:pt x="2818" y="1434"/>
                    <a:pt x="3134" y="1191"/>
                    <a:pt x="3134" y="1021"/>
                  </a:cubicBezTo>
                  <a:cubicBezTo>
                    <a:pt x="3134" y="972"/>
                    <a:pt x="3110" y="948"/>
                    <a:pt x="3086" y="899"/>
                  </a:cubicBezTo>
                  <a:cubicBezTo>
                    <a:pt x="3037" y="851"/>
                    <a:pt x="2940" y="826"/>
                    <a:pt x="2867" y="826"/>
                  </a:cubicBezTo>
                  <a:cubicBezTo>
                    <a:pt x="2745" y="826"/>
                    <a:pt x="2624" y="851"/>
                    <a:pt x="2503" y="899"/>
                  </a:cubicBezTo>
                  <a:cubicBezTo>
                    <a:pt x="2551" y="729"/>
                    <a:pt x="2648" y="341"/>
                    <a:pt x="2478" y="195"/>
                  </a:cubicBezTo>
                  <a:cubicBezTo>
                    <a:pt x="2430" y="171"/>
                    <a:pt x="2405" y="146"/>
                    <a:pt x="2357" y="146"/>
                  </a:cubicBezTo>
                  <a:cubicBezTo>
                    <a:pt x="2187" y="146"/>
                    <a:pt x="2017" y="389"/>
                    <a:pt x="1920" y="559"/>
                  </a:cubicBezTo>
                  <a:cubicBezTo>
                    <a:pt x="1895" y="365"/>
                    <a:pt x="1798" y="73"/>
                    <a:pt x="15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" name="Google Shape;1279;p28"/>
            <p:cNvSpPr/>
            <p:nvPr/>
          </p:nvSpPr>
          <p:spPr>
            <a:xfrm>
              <a:off x="-990005" y="1535363"/>
              <a:ext cx="60578" cy="203807"/>
            </a:xfrm>
            <a:custGeom>
              <a:avLst/>
              <a:gdLst/>
              <a:ahLst/>
              <a:cxnLst/>
              <a:rect l="l" t="t" r="r" b="b"/>
              <a:pathLst>
                <a:path w="1556" h="5234" extrusionOk="0">
                  <a:moveTo>
                    <a:pt x="70" y="1"/>
                  </a:moveTo>
                  <a:cubicBezTo>
                    <a:pt x="64" y="1"/>
                    <a:pt x="56" y="4"/>
                    <a:pt x="49" y="11"/>
                  </a:cubicBezTo>
                  <a:cubicBezTo>
                    <a:pt x="25" y="11"/>
                    <a:pt x="1" y="35"/>
                    <a:pt x="25" y="60"/>
                  </a:cubicBezTo>
                  <a:cubicBezTo>
                    <a:pt x="49" y="108"/>
                    <a:pt x="1458" y="3290"/>
                    <a:pt x="948" y="5185"/>
                  </a:cubicBezTo>
                  <a:cubicBezTo>
                    <a:pt x="948" y="5210"/>
                    <a:pt x="948" y="5234"/>
                    <a:pt x="972" y="5234"/>
                  </a:cubicBezTo>
                  <a:cubicBezTo>
                    <a:pt x="1021" y="5234"/>
                    <a:pt x="1045" y="5234"/>
                    <a:pt x="1045" y="5185"/>
                  </a:cubicBezTo>
                  <a:cubicBezTo>
                    <a:pt x="1555" y="3290"/>
                    <a:pt x="122" y="60"/>
                    <a:pt x="98" y="35"/>
                  </a:cubicBezTo>
                  <a:cubicBezTo>
                    <a:pt x="98" y="18"/>
                    <a:pt x="86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" name="Google Shape;1280;p28"/>
            <p:cNvSpPr/>
            <p:nvPr/>
          </p:nvSpPr>
          <p:spPr>
            <a:xfrm>
              <a:off x="-1056319" y="1472018"/>
              <a:ext cx="125974" cy="123248"/>
            </a:xfrm>
            <a:custGeom>
              <a:avLst/>
              <a:gdLst/>
              <a:ahLst/>
              <a:cxnLst/>
              <a:rect l="l" t="t" r="r" b="b"/>
              <a:pathLst>
                <a:path w="3232" h="3168" extrusionOk="0">
                  <a:moveTo>
                    <a:pt x="1513" y="97"/>
                  </a:moveTo>
                  <a:cubicBezTo>
                    <a:pt x="1527" y="97"/>
                    <a:pt x="1541" y="99"/>
                    <a:pt x="1555" y="107"/>
                  </a:cubicBezTo>
                  <a:cubicBezTo>
                    <a:pt x="1871" y="155"/>
                    <a:pt x="1895" y="714"/>
                    <a:pt x="1895" y="714"/>
                  </a:cubicBezTo>
                  <a:cubicBezTo>
                    <a:pt x="1895" y="738"/>
                    <a:pt x="1895" y="738"/>
                    <a:pt x="1919" y="738"/>
                  </a:cubicBezTo>
                  <a:cubicBezTo>
                    <a:pt x="1926" y="745"/>
                    <a:pt x="1934" y="748"/>
                    <a:pt x="1940" y="748"/>
                  </a:cubicBezTo>
                  <a:cubicBezTo>
                    <a:pt x="1956" y="748"/>
                    <a:pt x="1968" y="731"/>
                    <a:pt x="1968" y="714"/>
                  </a:cubicBezTo>
                  <a:cubicBezTo>
                    <a:pt x="2065" y="544"/>
                    <a:pt x="2259" y="228"/>
                    <a:pt x="2381" y="228"/>
                  </a:cubicBezTo>
                  <a:cubicBezTo>
                    <a:pt x="2405" y="228"/>
                    <a:pt x="2430" y="252"/>
                    <a:pt x="2454" y="252"/>
                  </a:cubicBezTo>
                  <a:cubicBezTo>
                    <a:pt x="2600" y="398"/>
                    <a:pt x="2478" y="811"/>
                    <a:pt x="2430" y="957"/>
                  </a:cubicBezTo>
                  <a:cubicBezTo>
                    <a:pt x="2405" y="957"/>
                    <a:pt x="2405" y="981"/>
                    <a:pt x="2430" y="1005"/>
                  </a:cubicBezTo>
                  <a:lnTo>
                    <a:pt x="2478" y="1005"/>
                  </a:lnTo>
                  <a:cubicBezTo>
                    <a:pt x="2600" y="933"/>
                    <a:pt x="2745" y="908"/>
                    <a:pt x="2891" y="908"/>
                  </a:cubicBezTo>
                  <a:cubicBezTo>
                    <a:pt x="2940" y="908"/>
                    <a:pt x="3013" y="908"/>
                    <a:pt x="3061" y="957"/>
                  </a:cubicBezTo>
                  <a:cubicBezTo>
                    <a:pt x="3061" y="957"/>
                    <a:pt x="3061" y="981"/>
                    <a:pt x="3061" y="981"/>
                  </a:cubicBezTo>
                  <a:cubicBezTo>
                    <a:pt x="3037" y="1127"/>
                    <a:pt x="2745" y="1394"/>
                    <a:pt x="2551" y="1540"/>
                  </a:cubicBezTo>
                  <a:cubicBezTo>
                    <a:pt x="2551" y="1564"/>
                    <a:pt x="2527" y="1588"/>
                    <a:pt x="2527" y="1588"/>
                  </a:cubicBezTo>
                  <a:cubicBezTo>
                    <a:pt x="2551" y="1613"/>
                    <a:pt x="2551" y="1637"/>
                    <a:pt x="2575" y="1637"/>
                  </a:cubicBezTo>
                  <a:cubicBezTo>
                    <a:pt x="2575" y="1637"/>
                    <a:pt x="3134" y="1710"/>
                    <a:pt x="3134" y="1904"/>
                  </a:cubicBezTo>
                  <a:cubicBezTo>
                    <a:pt x="3134" y="2099"/>
                    <a:pt x="2624" y="2147"/>
                    <a:pt x="2454" y="2147"/>
                  </a:cubicBezTo>
                  <a:cubicBezTo>
                    <a:pt x="2430" y="2147"/>
                    <a:pt x="2405" y="2147"/>
                    <a:pt x="2405" y="2171"/>
                  </a:cubicBezTo>
                  <a:cubicBezTo>
                    <a:pt x="2381" y="2171"/>
                    <a:pt x="2381" y="2196"/>
                    <a:pt x="2405" y="2220"/>
                  </a:cubicBezTo>
                  <a:cubicBezTo>
                    <a:pt x="2405" y="2220"/>
                    <a:pt x="2697" y="2536"/>
                    <a:pt x="2527" y="2779"/>
                  </a:cubicBezTo>
                  <a:cubicBezTo>
                    <a:pt x="2502" y="2803"/>
                    <a:pt x="2478" y="2827"/>
                    <a:pt x="2430" y="2827"/>
                  </a:cubicBezTo>
                  <a:cubicBezTo>
                    <a:pt x="2259" y="2827"/>
                    <a:pt x="1992" y="2487"/>
                    <a:pt x="1895" y="2341"/>
                  </a:cubicBezTo>
                  <a:cubicBezTo>
                    <a:pt x="1895" y="2341"/>
                    <a:pt x="1884" y="2331"/>
                    <a:pt x="1870" y="2331"/>
                  </a:cubicBezTo>
                  <a:cubicBezTo>
                    <a:pt x="1863" y="2331"/>
                    <a:pt x="1855" y="2333"/>
                    <a:pt x="1846" y="2341"/>
                  </a:cubicBezTo>
                  <a:cubicBezTo>
                    <a:pt x="1822" y="2341"/>
                    <a:pt x="1822" y="2366"/>
                    <a:pt x="1822" y="2390"/>
                  </a:cubicBezTo>
                  <a:cubicBezTo>
                    <a:pt x="1822" y="2390"/>
                    <a:pt x="1895" y="2924"/>
                    <a:pt x="1579" y="3046"/>
                  </a:cubicBezTo>
                  <a:lnTo>
                    <a:pt x="1531" y="3046"/>
                  </a:lnTo>
                  <a:cubicBezTo>
                    <a:pt x="1336" y="3046"/>
                    <a:pt x="1239" y="2609"/>
                    <a:pt x="1215" y="2439"/>
                  </a:cubicBezTo>
                  <a:cubicBezTo>
                    <a:pt x="1215" y="2414"/>
                    <a:pt x="1191" y="2414"/>
                    <a:pt x="1191" y="2414"/>
                  </a:cubicBezTo>
                  <a:lnTo>
                    <a:pt x="1142" y="2414"/>
                  </a:lnTo>
                  <a:cubicBezTo>
                    <a:pt x="1021" y="2512"/>
                    <a:pt x="875" y="2584"/>
                    <a:pt x="705" y="2584"/>
                  </a:cubicBezTo>
                  <a:cubicBezTo>
                    <a:pt x="632" y="2584"/>
                    <a:pt x="535" y="2560"/>
                    <a:pt x="462" y="2536"/>
                  </a:cubicBezTo>
                  <a:cubicBezTo>
                    <a:pt x="413" y="2512"/>
                    <a:pt x="389" y="2463"/>
                    <a:pt x="365" y="2414"/>
                  </a:cubicBezTo>
                  <a:cubicBezTo>
                    <a:pt x="340" y="2220"/>
                    <a:pt x="705" y="1831"/>
                    <a:pt x="826" y="1686"/>
                  </a:cubicBezTo>
                  <a:cubicBezTo>
                    <a:pt x="851" y="1661"/>
                    <a:pt x="826" y="1613"/>
                    <a:pt x="802" y="1613"/>
                  </a:cubicBezTo>
                  <a:lnTo>
                    <a:pt x="656" y="1613"/>
                  </a:lnTo>
                  <a:cubicBezTo>
                    <a:pt x="510" y="1613"/>
                    <a:pt x="170" y="1588"/>
                    <a:pt x="122" y="1394"/>
                  </a:cubicBezTo>
                  <a:cubicBezTo>
                    <a:pt x="122" y="1370"/>
                    <a:pt x="122" y="1345"/>
                    <a:pt x="146" y="1321"/>
                  </a:cubicBezTo>
                  <a:cubicBezTo>
                    <a:pt x="219" y="1200"/>
                    <a:pt x="559" y="1175"/>
                    <a:pt x="826" y="1175"/>
                  </a:cubicBezTo>
                  <a:lnTo>
                    <a:pt x="875" y="1175"/>
                  </a:lnTo>
                  <a:cubicBezTo>
                    <a:pt x="875" y="1175"/>
                    <a:pt x="899" y="1151"/>
                    <a:pt x="923" y="1151"/>
                  </a:cubicBezTo>
                  <a:cubicBezTo>
                    <a:pt x="923" y="1127"/>
                    <a:pt x="899" y="1103"/>
                    <a:pt x="899" y="1078"/>
                  </a:cubicBezTo>
                  <a:cubicBezTo>
                    <a:pt x="802" y="1005"/>
                    <a:pt x="510" y="762"/>
                    <a:pt x="510" y="592"/>
                  </a:cubicBezTo>
                  <a:cubicBezTo>
                    <a:pt x="510" y="568"/>
                    <a:pt x="535" y="520"/>
                    <a:pt x="559" y="495"/>
                  </a:cubicBezTo>
                  <a:cubicBezTo>
                    <a:pt x="583" y="471"/>
                    <a:pt x="632" y="471"/>
                    <a:pt x="680" y="471"/>
                  </a:cubicBezTo>
                  <a:cubicBezTo>
                    <a:pt x="899" y="520"/>
                    <a:pt x="1142" y="617"/>
                    <a:pt x="1312" y="762"/>
                  </a:cubicBezTo>
                  <a:cubicBezTo>
                    <a:pt x="1324" y="775"/>
                    <a:pt x="1336" y="781"/>
                    <a:pt x="1345" y="781"/>
                  </a:cubicBezTo>
                  <a:cubicBezTo>
                    <a:pt x="1355" y="781"/>
                    <a:pt x="1361" y="775"/>
                    <a:pt x="1361" y="762"/>
                  </a:cubicBezTo>
                  <a:cubicBezTo>
                    <a:pt x="1385" y="762"/>
                    <a:pt x="1409" y="738"/>
                    <a:pt x="1385" y="714"/>
                  </a:cubicBezTo>
                  <a:cubicBezTo>
                    <a:pt x="1361" y="592"/>
                    <a:pt x="1336" y="252"/>
                    <a:pt x="1434" y="131"/>
                  </a:cubicBezTo>
                  <a:cubicBezTo>
                    <a:pt x="1451" y="114"/>
                    <a:pt x="1480" y="97"/>
                    <a:pt x="1513" y="97"/>
                  </a:cubicBezTo>
                  <a:close/>
                  <a:moveTo>
                    <a:pt x="1497" y="0"/>
                  </a:moveTo>
                  <a:cubicBezTo>
                    <a:pt x="1437" y="0"/>
                    <a:pt x="1373" y="28"/>
                    <a:pt x="1336" y="82"/>
                  </a:cubicBezTo>
                  <a:cubicBezTo>
                    <a:pt x="1263" y="252"/>
                    <a:pt x="1215" y="447"/>
                    <a:pt x="1263" y="617"/>
                  </a:cubicBezTo>
                  <a:cubicBezTo>
                    <a:pt x="1093" y="471"/>
                    <a:pt x="875" y="398"/>
                    <a:pt x="656" y="349"/>
                  </a:cubicBezTo>
                  <a:cubicBezTo>
                    <a:pt x="583" y="349"/>
                    <a:pt x="535" y="374"/>
                    <a:pt x="462" y="422"/>
                  </a:cubicBezTo>
                  <a:cubicBezTo>
                    <a:pt x="413" y="447"/>
                    <a:pt x="389" y="520"/>
                    <a:pt x="389" y="568"/>
                  </a:cubicBezTo>
                  <a:cubicBezTo>
                    <a:pt x="413" y="762"/>
                    <a:pt x="608" y="957"/>
                    <a:pt x="729" y="1054"/>
                  </a:cubicBezTo>
                  <a:cubicBezTo>
                    <a:pt x="510" y="1078"/>
                    <a:pt x="170" y="1103"/>
                    <a:pt x="49" y="1248"/>
                  </a:cubicBezTo>
                  <a:cubicBezTo>
                    <a:pt x="25" y="1297"/>
                    <a:pt x="0" y="1370"/>
                    <a:pt x="25" y="1418"/>
                  </a:cubicBezTo>
                  <a:cubicBezTo>
                    <a:pt x="73" y="1686"/>
                    <a:pt x="462" y="1710"/>
                    <a:pt x="680" y="1710"/>
                  </a:cubicBezTo>
                  <a:cubicBezTo>
                    <a:pt x="535" y="1880"/>
                    <a:pt x="243" y="2220"/>
                    <a:pt x="292" y="2439"/>
                  </a:cubicBezTo>
                  <a:cubicBezTo>
                    <a:pt x="292" y="2536"/>
                    <a:pt x="340" y="2584"/>
                    <a:pt x="438" y="2633"/>
                  </a:cubicBezTo>
                  <a:cubicBezTo>
                    <a:pt x="510" y="2682"/>
                    <a:pt x="608" y="2706"/>
                    <a:pt x="705" y="2706"/>
                  </a:cubicBezTo>
                  <a:cubicBezTo>
                    <a:pt x="875" y="2682"/>
                    <a:pt x="1021" y="2633"/>
                    <a:pt x="1142" y="2560"/>
                  </a:cubicBezTo>
                  <a:cubicBezTo>
                    <a:pt x="1166" y="2730"/>
                    <a:pt x="1263" y="3167"/>
                    <a:pt x="1531" y="3167"/>
                  </a:cubicBezTo>
                  <a:lnTo>
                    <a:pt x="1628" y="3167"/>
                  </a:lnTo>
                  <a:cubicBezTo>
                    <a:pt x="1822" y="3046"/>
                    <a:pt x="1944" y="2803"/>
                    <a:pt x="1919" y="2560"/>
                  </a:cubicBezTo>
                  <a:lnTo>
                    <a:pt x="1919" y="2560"/>
                  </a:lnTo>
                  <a:cubicBezTo>
                    <a:pt x="2041" y="2706"/>
                    <a:pt x="2259" y="2949"/>
                    <a:pt x="2454" y="2949"/>
                  </a:cubicBezTo>
                  <a:cubicBezTo>
                    <a:pt x="2502" y="2949"/>
                    <a:pt x="2575" y="2900"/>
                    <a:pt x="2600" y="2852"/>
                  </a:cubicBezTo>
                  <a:cubicBezTo>
                    <a:pt x="2721" y="2657"/>
                    <a:pt x="2697" y="2414"/>
                    <a:pt x="2551" y="2244"/>
                  </a:cubicBezTo>
                  <a:cubicBezTo>
                    <a:pt x="2745" y="2220"/>
                    <a:pt x="3231" y="2147"/>
                    <a:pt x="3231" y="1904"/>
                  </a:cubicBezTo>
                  <a:cubicBezTo>
                    <a:pt x="3231" y="1661"/>
                    <a:pt x="2891" y="1588"/>
                    <a:pt x="2697" y="1564"/>
                  </a:cubicBezTo>
                  <a:cubicBezTo>
                    <a:pt x="2842" y="1443"/>
                    <a:pt x="3134" y="1175"/>
                    <a:pt x="3134" y="1005"/>
                  </a:cubicBezTo>
                  <a:cubicBezTo>
                    <a:pt x="3134" y="981"/>
                    <a:pt x="3134" y="933"/>
                    <a:pt x="3110" y="908"/>
                  </a:cubicBezTo>
                  <a:cubicBezTo>
                    <a:pt x="3055" y="854"/>
                    <a:pt x="3000" y="826"/>
                    <a:pt x="2935" y="826"/>
                  </a:cubicBezTo>
                  <a:cubicBezTo>
                    <a:pt x="2914" y="826"/>
                    <a:pt x="2891" y="829"/>
                    <a:pt x="2867" y="835"/>
                  </a:cubicBezTo>
                  <a:cubicBezTo>
                    <a:pt x="2745" y="835"/>
                    <a:pt x="2624" y="860"/>
                    <a:pt x="2527" y="884"/>
                  </a:cubicBezTo>
                  <a:cubicBezTo>
                    <a:pt x="2575" y="714"/>
                    <a:pt x="2672" y="349"/>
                    <a:pt x="2478" y="179"/>
                  </a:cubicBezTo>
                  <a:cubicBezTo>
                    <a:pt x="2454" y="155"/>
                    <a:pt x="2405" y="155"/>
                    <a:pt x="2381" y="131"/>
                  </a:cubicBezTo>
                  <a:cubicBezTo>
                    <a:pt x="2211" y="131"/>
                    <a:pt x="2041" y="374"/>
                    <a:pt x="1944" y="544"/>
                  </a:cubicBezTo>
                  <a:cubicBezTo>
                    <a:pt x="1919" y="349"/>
                    <a:pt x="1822" y="58"/>
                    <a:pt x="1555" y="9"/>
                  </a:cubicBezTo>
                  <a:cubicBezTo>
                    <a:pt x="1537" y="3"/>
                    <a:pt x="1517" y="0"/>
                    <a:pt x="14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" name="Google Shape;1281;p28"/>
            <p:cNvSpPr/>
            <p:nvPr/>
          </p:nvSpPr>
          <p:spPr>
            <a:xfrm>
              <a:off x="-933328" y="1418312"/>
              <a:ext cx="55759" cy="55083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29" y="1"/>
                  </a:moveTo>
                  <a:cubicBezTo>
                    <a:pt x="340" y="1"/>
                    <a:pt x="0" y="317"/>
                    <a:pt x="0" y="705"/>
                  </a:cubicBezTo>
                  <a:cubicBezTo>
                    <a:pt x="0" y="1094"/>
                    <a:pt x="340" y="1410"/>
                    <a:pt x="729" y="1410"/>
                  </a:cubicBezTo>
                  <a:cubicBezTo>
                    <a:pt x="1118" y="1410"/>
                    <a:pt x="1434" y="1094"/>
                    <a:pt x="1434" y="705"/>
                  </a:cubicBezTo>
                  <a:cubicBezTo>
                    <a:pt x="1434" y="317"/>
                    <a:pt x="1118" y="1"/>
                    <a:pt x="72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" name="Google Shape;1282;p28"/>
            <p:cNvSpPr/>
            <p:nvPr/>
          </p:nvSpPr>
          <p:spPr>
            <a:xfrm>
              <a:off x="-1021212" y="1507362"/>
              <a:ext cx="55759" cy="54853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05" y="0"/>
                  </a:moveTo>
                  <a:cubicBezTo>
                    <a:pt x="316" y="0"/>
                    <a:pt x="0" y="316"/>
                    <a:pt x="0" y="705"/>
                  </a:cubicBezTo>
                  <a:cubicBezTo>
                    <a:pt x="0" y="1093"/>
                    <a:pt x="316" y="1409"/>
                    <a:pt x="705" y="1409"/>
                  </a:cubicBezTo>
                  <a:cubicBezTo>
                    <a:pt x="1118" y="1409"/>
                    <a:pt x="1433" y="1093"/>
                    <a:pt x="1433" y="705"/>
                  </a:cubicBezTo>
                  <a:cubicBezTo>
                    <a:pt x="1433" y="316"/>
                    <a:pt x="1118" y="0"/>
                    <a:pt x="70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" name="Google Shape;1283;p28"/>
            <p:cNvSpPr/>
            <p:nvPr/>
          </p:nvSpPr>
          <p:spPr>
            <a:xfrm>
              <a:off x="-1029931" y="1690513"/>
              <a:ext cx="173702" cy="64034"/>
            </a:xfrm>
            <a:custGeom>
              <a:avLst/>
              <a:gdLst/>
              <a:ahLst/>
              <a:cxnLst/>
              <a:rect l="l" t="t" r="r" b="b"/>
              <a:pathLst>
                <a:path w="4460" h="1644" extrusionOk="0">
                  <a:moveTo>
                    <a:pt x="2533" y="0"/>
                  </a:moveTo>
                  <a:cubicBezTo>
                    <a:pt x="2511" y="0"/>
                    <a:pt x="2492" y="11"/>
                    <a:pt x="2478" y="34"/>
                  </a:cubicBezTo>
                  <a:cubicBezTo>
                    <a:pt x="2308" y="253"/>
                    <a:pt x="1920" y="763"/>
                    <a:pt x="1920" y="763"/>
                  </a:cubicBezTo>
                  <a:cubicBezTo>
                    <a:pt x="1920" y="763"/>
                    <a:pt x="1830" y="97"/>
                    <a:pt x="1603" y="97"/>
                  </a:cubicBezTo>
                  <a:cubicBezTo>
                    <a:pt x="1567" y="97"/>
                    <a:pt x="1526" y="115"/>
                    <a:pt x="1482" y="156"/>
                  </a:cubicBezTo>
                  <a:cubicBezTo>
                    <a:pt x="1288" y="350"/>
                    <a:pt x="1094" y="544"/>
                    <a:pt x="924" y="739"/>
                  </a:cubicBezTo>
                  <a:cubicBezTo>
                    <a:pt x="924" y="739"/>
                    <a:pt x="672" y="73"/>
                    <a:pt x="493" y="73"/>
                  </a:cubicBezTo>
                  <a:cubicBezTo>
                    <a:pt x="464" y="73"/>
                    <a:pt x="437" y="91"/>
                    <a:pt x="413" y="131"/>
                  </a:cubicBezTo>
                  <a:cubicBezTo>
                    <a:pt x="243" y="617"/>
                    <a:pt x="98" y="1103"/>
                    <a:pt x="0" y="1613"/>
                  </a:cubicBezTo>
                  <a:cubicBezTo>
                    <a:pt x="0" y="1613"/>
                    <a:pt x="1039" y="1644"/>
                    <a:pt x="2099" y="1644"/>
                  </a:cubicBezTo>
                  <a:cubicBezTo>
                    <a:pt x="3158" y="1644"/>
                    <a:pt x="4239" y="1613"/>
                    <a:pt x="4324" y="1492"/>
                  </a:cubicBezTo>
                  <a:cubicBezTo>
                    <a:pt x="4459" y="1289"/>
                    <a:pt x="4115" y="108"/>
                    <a:pt x="3813" y="108"/>
                  </a:cubicBezTo>
                  <a:cubicBezTo>
                    <a:pt x="3789" y="108"/>
                    <a:pt x="3765" y="115"/>
                    <a:pt x="3741" y="131"/>
                  </a:cubicBezTo>
                  <a:cubicBezTo>
                    <a:pt x="3523" y="350"/>
                    <a:pt x="3353" y="642"/>
                    <a:pt x="3280" y="933"/>
                  </a:cubicBezTo>
                  <a:cubicBezTo>
                    <a:pt x="3280" y="933"/>
                    <a:pt x="2744" y="0"/>
                    <a:pt x="25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6" name="Google Shape;1284;p28"/>
          <p:cNvGrpSpPr>
            <a:grpSpLocks/>
          </p:cNvGrpSpPr>
          <p:nvPr/>
        </p:nvGrpSpPr>
        <p:grpSpPr bwMode="auto">
          <a:xfrm flipH="1">
            <a:off x="-66675" y="106363"/>
            <a:ext cx="1201738" cy="863600"/>
            <a:chOff x="6102329" y="3283426"/>
            <a:chExt cx="654776" cy="469888"/>
          </a:xfrm>
        </p:grpSpPr>
        <p:sp>
          <p:nvSpPr>
            <p:cNvPr id="47" name="Google Shape;1285;p28"/>
            <p:cNvSpPr/>
            <p:nvPr/>
          </p:nvSpPr>
          <p:spPr>
            <a:xfrm>
              <a:off x="6149902" y="3283426"/>
              <a:ext cx="607203" cy="327367"/>
            </a:xfrm>
            <a:custGeom>
              <a:avLst/>
              <a:gdLst/>
              <a:ahLst/>
              <a:cxnLst/>
              <a:rect l="l" t="t" r="r" b="b"/>
              <a:pathLst>
                <a:path w="2795" h="1507" extrusionOk="0">
                  <a:moveTo>
                    <a:pt x="2697" y="0"/>
                  </a:moveTo>
                  <a:cubicBezTo>
                    <a:pt x="2697" y="22"/>
                    <a:pt x="1520" y="1418"/>
                    <a:pt x="435" y="1418"/>
                  </a:cubicBezTo>
                  <a:cubicBezTo>
                    <a:pt x="312" y="1418"/>
                    <a:pt x="191" y="1400"/>
                    <a:pt x="73" y="1361"/>
                  </a:cubicBezTo>
                  <a:cubicBezTo>
                    <a:pt x="66" y="1354"/>
                    <a:pt x="59" y="1351"/>
                    <a:pt x="52" y="1351"/>
                  </a:cubicBezTo>
                  <a:cubicBezTo>
                    <a:pt x="35" y="1351"/>
                    <a:pt x="18" y="1368"/>
                    <a:pt x="1" y="1385"/>
                  </a:cubicBezTo>
                  <a:cubicBezTo>
                    <a:pt x="1" y="1409"/>
                    <a:pt x="1" y="1434"/>
                    <a:pt x="25" y="1434"/>
                  </a:cubicBezTo>
                  <a:cubicBezTo>
                    <a:pt x="171" y="1482"/>
                    <a:pt x="292" y="1507"/>
                    <a:pt x="414" y="1507"/>
                  </a:cubicBezTo>
                  <a:cubicBezTo>
                    <a:pt x="948" y="1458"/>
                    <a:pt x="1458" y="1239"/>
                    <a:pt x="1871" y="899"/>
                  </a:cubicBezTo>
                  <a:cubicBezTo>
                    <a:pt x="2187" y="656"/>
                    <a:pt x="2503" y="389"/>
                    <a:pt x="2770" y="73"/>
                  </a:cubicBezTo>
                  <a:cubicBezTo>
                    <a:pt x="2794" y="49"/>
                    <a:pt x="2794" y="25"/>
                    <a:pt x="27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" name="Google Shape;1286;p28"/>
            <p:cNvSpPr/>
            <p:nvPr/>
          </p:nvSpPr>
          <p:spPr>
            <a:xfrm>
              <a:off x="6218234" y="3499367"/>
              <a:ext cx="179912" cy="211622"/>
            </a:xfrm>
            <a:custGeom>
              <a:avLst/>
              <a:gdLst/>
              <a:ahLst/>
              <a:cxnLst/>
              <a:rect l="l" t="t" r="r" b="b"/>
              <a:pathLst>
                <a:path w="827" h="973" extrusionOk="0">
                  <a:moveTo>
                    <a:pt x="73" y="0"/>
                  </a:moveTo>
                  <a:cubicBezTo>
                    <a:pt x="49" y="0"/>
                    <a:pt x="25" y="25"/>
                    <a:pt x="25" y="49"/>
                  </a:cubicBezTo>
                  <a:cubicBezTo>
                    <a:pt x="0" y="49"/>
                    <a:pt x="25" y="98"/>
                    <a:pt x="49" y="98"/>
                  </a:cubicBezTo>
                  <a:cubicBezTo>
                    <a:pt x="268" y="170"/>
                    <a:pt x="511" y="243"/>
                    <a:pt x="729" y="341"/>
                  </a:cubicBezTo>
                  <a:cubicBezTo>
                    <a:pt x="559" y="559"/>
                    <a:pt x="340" y="729"/>
                    <a:pt x="122" y="875"/>
                  </a:cubicBezTo>
                  <a:cubicBezTo>
                    <a:pt x="98" y="899"/>
                    <a:pt x="98" y="924"/>
                    <a:pt x="122" y="948"/>
                  </a:cubicBezTo>
                  <a:cubicBezTo>
                    <a:pt x="122" y="948"/>
                    <a:pt x="146" y="972"/>
                    <a:pt x="146" y="972"/>
                  </a:cubicBezTo>
                  <a:cubicBezTo>
                    <a:pt x="170" y="948"/>
                    <a:pt x="170" y="948"/>
                    <a:pt x="170" y="948"/>
                  </a:cubicBezTo>
                  <a:cubicBezTo>
                    <a:pt x="365" y="802"/>
                    <a:pt x="826" y="462"/>
                    <a:pt x="826" y="341"/>
                  </a:cubicBezTo>
                  <a:cubicBezTo>
                    <a:pt x="826" y="316"/>
                    <a:pt x="802" y="292"/>
                    <a:pt x="778" y="292"/>
                  </a:cubicBezTo>
                  <a:cubicBezTo>
                    <a:pt x="559" y="170"/>
                    <a:pt x="316" y="98"/>
                    <a:pt x="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" name="Google Shape;1287;p28"/>
            <p:cNvSpPr/>
            <p:nvPr/>
          </p:nvSpPr>
          <p:spPr>
            <a:xfrm>
              <a:off x="6367007" y="3409536"/>
              <a:ext cx="204996" cy="248764"/>
            </a:xfrm>
            <a:custGeom>
              <a:avLst/>
              <a:gdLst/>
              <a:ahLst/>
              <a:cxnLst/>
              <a:rect l="l" t="t" r="r" b="b"/>
              <a:pathLst>
                <a:path w="943" h="1147" extrusionOk="0">
                  <a:moveTo>
                    <a:pt x="53" y="1"/>
                  </a:moveTo>
                  <a:cubicBezTo>
                    <a:pt x="15" y="1"/>
                    <a:pt x="1" y="77"/>
                    <a:pt x="44" y="77"/>
                  </a:cubicBezTo>
                  <a:cubicBezTo>
                    <a:pt x="287" y="150"/>
                    <a:pt x="530" y="272"/>
                    <a:pt x="749" y="393"/>
                  </a:cubicBezTo>
                  <a:cubicBezTo>
                    <a:pt x="797" y="417"/>
                    <a:pt x="651" y="758"/>
                    <a:pt x="457" y="1073"/>
                  </a:cubicBezTo>
                  <a:cubicBezTo>
                    <a:pt x="433" y="1098"/>
                    <a:pt x="433" y="1122"/>
                    <a:pt x="457" y="1146"/>
                  </a:cubicBezTo>
                  <a:lnTo>
                    <a:pt x="481" y="1146"/>
                  </a:lnTo>
                  <a:cubicBezTo>
                    <a:pt x="506" y="1122"/>
                    <a:pt x="530" y="1122"/>
                    <a:pt x="530" y="1098"/>
                  </a:cubicBezTo>
                  <a:cubicBezTo>
                    <a:pt x="651" y="903"/>
                    <a:pt x="943" y="417"/>
                    <a:pt x="797" y="296"/>
                  </a:cubicBezTo>
                  <a:cubicBezTo>
                    <a:pt x="579" y="174"/>
                    <a:pt x="336" y="77"/>
                    <a:pt x="68" y="4"/>
                  </a:cubicBezTo>
                  <a:cubicBezTo>
                    <a:pt x="63" y="2"/>
                    <a:pt x="58" y="1"/>
                    <a:pt x="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" name="Google Shape;1288;p28"/>
            <p:cNvSpPr/>
            <p:nvPr/>
          </p:nvSpPr>
          <p:spPr>
            <a:xfrm>
              <a:off x="6519240" y="3341298"/>
              <a:ext cx="174722" cy="179663"/>
            </a:xfrm>
            <a:custGeom>
              <a:avLst/>
              <a:gdLst/>
              <a:ahLst/>
              <a:cxnLst/>
              <a:rect l="l" t="t" r="r" b="b"/>
              <a:pathLst>
                <a:path w="802" h="827" extrusionOk="0">
                  <a:moveTo>
                    <a:pt x="24" y="1"/>
                  </a:moveTo>
                  <a:cubicBezTo>
                    <a:pt x="0" y="1"/>
                    <a:pt x="0" y="74"/>
                    <a:pt x="24" y="98"/>
                  </a:cubicBezTo>
                  <a:cubicBezTo>
                    <a:pt x="243" y="98"/>
                    <a:pt x="462" y="122"/>
                    <a:pt x="680" y="171"/>
                  </a:cubicBezTo>
                  <a:cubicBezTo>
                    <a:pt x="656" y="389"/>
                    <a:pt x="559" y="584"/>
                    <a:pt x="462" y="778"/>
                  </a:cubicBezTo>
                  <a:cubicBezTo>
                    <a:pt x="437" y="778"/>
                    <a:pt x="462" y="827"/>
                    <a:pt x="462" y="827"/>
                  </a:cubicBezTo>
                  <a:lnTo>
                    <a:pt x="486" y="827"/>
                  </a:lnTo>
                  <a:cubicBezTo>
                    <a:pt x="510" y="827"/>
                    <a:pt x="510" y="827"/>
                    <a:pt x="534" y="802"/>
                  </a:cubicBezTo>
                  <a:cubicBezTo>
                    <a:pt x="583" y="729"/>
                    <a:pt x="802" y="268"/>
                    <a:pt x="753" y="122"/>
                  </a:cubicBezTo>
                  <a:cubicBezTo>
                    <a:pt x="753" y="122"/>
                    <a:pt x="729" y="98"/>
                    <a:pt x="705" y="74"/>
                  </a:cubicBezTo>
                  <a:cubicBezTo>
                    <a:pt x="486" y="25"/>
                    <a:pt x="267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" name="Google Shape;1289;p28"/>
            <p:cNvSpPr/>
            <p:nvPr/>
          </p:nvSpPr>
          <p:spPr>
            <a:xfrm>
              <a:off x="6604007" y="3489002"/>
              <a:ext cx="73522" cy="74284"/>
            </a:xfrm>
            <a:custGeom>
              <a:avLst/>
              <a:gdLst/>
              <a:ahLst/>
              <a:cxnLst/>
              <a:rect l="l" t="t" r="r" b="b"/>
              <a:pathLst>
                <a:path w="341" h="341" extrusionOk="0">
                  <a:moveTo>
                    <a:pt x="171" y="1"/>
                  </a:moveTo>
                  <a:cubicBezTo>
                    <a:pt x="74" y="1"/>
                    <a:pt x="1" y="74"/>
                    <a:pt x="1" y="171"/>
                  </a:cubicBezTo>
                  <a:cubicBezTo>
                    <a:pt x="1" y="268"/>
                    <a:pt x="74" y="341"/>
                    <a:pt x="171" y="341"/>
                  </a:cubicBezTo>
                  <a:cubicBezTo>
                    <a:pt x="268" y="341"/>
                    <a:pt x="341" y="268"/>
                    <a:pt x="341" y="171"/>
                  </a:cubicBezTo>
                  <a:cubicBezTo>
                    <a:pt x="341" y="74"/>
                    <a:pt x="268" y="1"/>
                    <a:pt x="17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" name="Google Shape;1290;p28"/>
            <p:cNvSpPr/>
            <p:nvPr/>
          </p:nvSpPr>
          <p:spPr>
            <a:xfrm>
              <a:off x="6488102" y="3298974"/>
              <a:ext cx="68332" cy="74284"/>
            </a:xfrm>
            <a:custGeom>
              <a:avLst/>
              <a:gdLst/>
              <a:ahLst/>
              <a:cxnLst/>
              <a:rect l="l" t="t" r="r" b="b"/>
              <a:pathLst>
                <a:path w="317" h="341" extrusionOk="0">
                  <a:moveTo>
                    <a:pt x="170" y="0"/>
                  </a:moveTo>
                  <a:cubicBezTo>
                    <a:pt x="73" y="0"/>
                    <a:pt x="0" y="73"/>
                    <a:pt x="0" y="170"/>
                  </a:cubicBezTo>
                  <a:cubicBezTo>
                    <a:pt x="0" y="268"/>
                    <a:pt x="73" y="340"/>
                    <a:pt x="170" y="340"/>
                  </a:cubicBezTo>
                  <a:cubicBezTo>
                    <a:pt x="243" y="340"/>
                    <a:pt x="316" y="268"/>
                    <a:pt x="316" y="170"/>
                  </a:cubicBezTo>
                  <a:cubicBezTo>
                    <a:pt x="316" y="73"/>
                    <a:pt x="243" y="0"/>
                    <a:pt x="17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" name="Google Shape;1291;p28"/>
            <p:cNvSpPr/>
            <p:nvPr/>
          </p:nvSpPr>
          <p:spPr>
            <a:xfrm>
              <a:off x="6334139" y="3378440"/>
              <a:ext cx="74387" cy="74284"/>
            </a:xfrm>
            <a:custGeom>
              <a:avLst/>
              <a:gdLst/>
              <a:ahLst/>
              <a:cxnLst/>
              <a:rect l="l" t="t" r="r" b="b"/>
              <a:pathLst>
                <a:path w="341" h="341" extrusionOk="0">
                  <a:moveTo>
                    <a:pt x="171" y="1"/>
                  </a:moveTo>
                  <a:cubicBezTo>
                    <a:pt x="74" y="1"/>
                    <a:pt x="1" y="74"/>
                    <a:pt x="1" y="171"/>
                  </a:cubicBezTo>
                  <a:cubicBezTo>
                    <a:pt x="1" y="268"/>
                    <a:pt x="74" y="341"/>
                    <a:pt x="171" y="341"/>
                  </a:cubicBezTo>
                  <a:cubicBezTo>
                    <a:pt x="268" y="341"/>
                    <a:pt x="341" y="268"/>
                    <a:pt x="341" y="171"/>
                  </a:cubicBezTo>
                  <a:cubicBezTo>
                    <a:pt x="341" y="74"/>
                    <a:pt x="268" y="1"/>
                    <a:pt x="17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" name="Google Shape;1292;p28"/>
            <p:cNvSpPr/>
            <p:nvPr/>
          </p:nvSpPr>
          <p:spPr>
            <a:xfrm>
              <a:off x="6424095" y="3626340"/>
              <a:ext cx="74387" cy="74284"/>
            </a:xfrm>
            <a:custGeom>
              <a:avLst/>
              <a:gdLst/>
              <a:ahLst/>
              <a:cxnLst/>
              <a:rect l="l" t="t" r="r" b="b"/>
              <a:pathLst>
                <a:path w="341" h="341" extrusionOk="0">
                  <a:moveTo>
                    <a:pt x="171" y="0"/>
                  </a:moveTo>
                  <a:cubicBezTo>
                    <a:pt x="74" y="0"/>
                    <a:pt x="1" y="73"/>
                    <a:pt x="1" y="170"/>
                  </a:cubicBezTo>
                  <a:cubicBezTo>
                    <a:pt x="1" y="268"/>
                    <a:pt x="74" y="341"/>
                    <a:pt x="171" y="341"/>
                  </a:cubicBezTo>
                  <a:cubicBezTo>
                    <a:pt x="268" y="341"/>
                    <a:pt x="341" y="268"/>
                    <a:pt x="341" y="170"/>
                  </a:cubicBezTo>
                  <a:cubicBezTo>
                    <a:pt x="341" y="73"/>
                    <a:pt x="268" y="0"/>
                    <a:pt x="17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" name="Google Shape;1293;p28"/>
            <p:cNvSpPr/>
            <p:nvPr/>
          </p:nvSpPr>
          <p:spPr>
            <a:xfrm>
              <a:off x="6181905" y="3463089"/>
              <a:ext cx="73522" cy="68237"/>
            </a:xfrm>
            <a:custGeom>
              <a:avLst/>
              <a:gdLst/>
              <a:ahLst/>
              <a:cxnLst/>
              <a:rect l="l" t="t" r="r" b="b"/>
              <a:pathLst>
                <a:path w="341" h="317" extrusionOk="0">
                  <a:moveTo>
                    <a:pt x="170" y="0"/>
                  </a:moveTo>
                  <a:cubicBezTo>
                    <a:pt x="73" y="0"/>
                    <a:pt x="0" y="73"/>
                    <a:pt x="0" y="170"/>
                  </a:cubicBezTo>
                  <a:cubicBezTo>
                    <a:pt x="0" y="243"/>
                    <a:pt x="73" y="316"/>
                    <a:pt x="170" y="316"/>
                  </a:cubicBezTo>
                  <a:cubicBezTo>
                    <a:pt x="268" y="316"/>
                    <a:pt x="340" y="243"/>
                    <a:pt x="340" y="170"/>
                  </a:cubicBezTo>
                  <a:cubicBezTo>
                    <a:pt x="340" y="73"/>
                    <a:pt x="268" y="0"/>
                    <a:pt x="17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" name="Google Shape;1294;p28"/>
            <p:cNvSpPr/>
            <p:nvPr/>
          </p:nvSpPr>
          <p:spPr>
            <a:xfrm>
              <a:off x="6102329" y="3547738"/>
              <a:ext cx="74387" cy="73420"/>
            </a:xfrm>
            <a:custGeom>
              <a:avLst/>
              <a:gdLst/>
              <a:ahLst/>
              <a:cxnLst/>
              <a:rect l="l" t="t" r="r" b="b"/>
              <a:pathLst>
                <a:path w="342" h="341" extrusionOk="0">
                  <a:moveTo>
                    <a:pt x="171" y="0"/>
                  </a:moveTo>
                  <a:cubicBezTo>
                    <a:pt x="98" y="0"/>
                    <a:pt x="1" y="73"/>
                    <a:pt x="1" y="170"/>
                  </a:cubicBezTo>
                  <a:cubicBezTo>
                    <a:pt x="1" y="267"/>
                    <a:pt x="98" y="340"/>
                    <a:pt x="171" y="340"/>
                  </a:cubicBezTo>
                  <a:cubicBezTo>
                    <a:pt x="268" y="340"/>
                    <a:pt x="341" y="267"/>
                    <a:pt x="341" y="170"/>
                  </a:cubicBezTo>
                  <a:cubicBezTo>
                    <a:pt x="341" y="73"/>
                    <a:pt x="268" y="0"/>
                    <a:pt x="17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" name="Google Shape;1295;p28"/>
            <p:cNvSpPr/>
            <p:nvPr/>
          </p:nvSpPr>
          <p:spPr>
            <a:xfrm>
              <a:off x="6213044" y="3684213"/>
              <a:ext cx="74387" cy="69101"/>
            </a:xfrm>
            <a:custGeom>
              <a:avLst/>
              <a:gdLst/>
              <a:ahLst/>
              <a:cxnLst/>
              <a:rect l="l" t="t" r="r" b="b"/>
              <a:pathLst>
                <a:path w="341" h="317" extrusionOk="0">
                  <a:moveTo>
                    <a:pt x="170" y="1"/>
                  </a:moveTo>
                  <a:cubicBezTo>
                    <a:pt x="73" y="1"/>
                    <a:pt x="0" y="74"/>
                    <a:pt x="0" y="146"/>
                  </a:cubicBezTo>
                  <a:cubicBezTo>
                    <a:pt x="0" y="244"/>
                    <a:pt x="73" y="316"/>
                    <a:pt x="170" y="316"/>
                  </a:cubicBezTo>
                  <a:cubicBezTo>
                    <a:pt x="267" y="316"/>
                    <a:pt x="340" y="244"/>
                    <a:pt x="340" y="146"/>
                  </a:cubicBezTo>
                  <a:cubicBezTo>
                    <a:pt x="340" y="74"/>
                    <a:pt x="267" y="1"/>
                    <a:pt x="17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8" name="Google Shape;1296;p28"/>
          <p:cNvGrpSpPr>
            <a:grpSpLocks/>
          </p:cNvGrpSpPr>
          <p:nvPr/>
        </p:nvGrpSpPr>
        <p:grpSpPr bwMode="auto">
          <a:xfrm>
            <a:off x="4856163" y="220663"/>
            <a:ext cx="2479675" cy="1082675"/>
            <a:chOff x="3965010" y="571479"/>
            <a:chExt cx="1651683" cy="719972"/>
          </a:xfrm>
        </p:grpSpPr>
        <p:grpSp>
          <p:nvGrpSpPr>
            <p:cNvPr id="59" name="Google Shape;1297;p28"/>
            <p:cNvGrpSpPr>
              <a:grpSpLocks/>
            </p:cNvGrpSpPr>
            <p:nvPr/>
          </p:nvGrpSpPr>
          <p:grpSpPr bwMode="auto">
            <a:xfrm>
              <a:off x="3965010" y="571479"/>
              <a:ext cx="1446820" cy="719972"/>
              <a:chOff x="3953250" y="571500"/>
              <a:chExt cx="1383325" cy="766825"/>
            </a:xfrm>
          </p:grpSpPr>
          <p:grpSp>
            <p:nvGrpSpPr>
              <p:cNvPr id="61" name="Google Shape;1298;p28"/>
              <p:cNvGrpSpPr>
                <a:grpSpLocks/>
              </p:cNvGrpSpPr>
              <p:nvPr/>
            </p:nvGrpSpPr>
            <p:grpSpPr bwMode="auto">
              <a:xfrm>
                <a:off x="3953250" y="571500"/>
                <a:ext cx="1383166" cy="669650"/>
                <a:chOff x="897088" y="2374675"/>
                <a:chExt cx="1383166" cy="669650"/>
              </a:xfrm>
            </p:grpSpPr>
            <p:sp>
              <p:nvSpPr>
                <p:cNvPr id="63" name="Google Shape;1299;p28"/>
                <p:cNvSpPr/>
                <p:nvPr/>
              </p:nvSpPr>
              <p:spPr>
                <a:xfrm>
                  <a:off x="1135686" y="2416277"/>
                  <a:ext cx="622782" cy="622905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4" name="Google Shape;1300;p28"/>
                <p:cNvSpPr/>
                <p:nvPr/>
              </p:nvSpPr>
              <p:spPr>
                <a:xfrm>
                  <a:off x="1479430" y="2374675"/>
                  <a:ext cx="492362" cy="492477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5" name="Google Shape;1301;p28"/>
                <p:cNvSpPr/>
                <p:nvPr/>
              </p:nvSpPr>
              <p:spPr>
                <a:xfrm>
                  <a:off x="897088" y="2689501"/>
                  <a:ext cx="492362" cy="355303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6" name="Google Shape;1302;p28"/>
                <p:cNvSpPr/>
                <p:nvPr/>
              </p:nvSpPr>
              <p:spPr>
                <a:xfrm>
                  <a:off x="1657367" y="2552327"/>
                  <a:ext cx="622782" cy="492477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62" name="Google Shape;1303;p28"/>
              <p:cNvSpPr/>
              <p:nvPr/>
            </p:nvSpPr>
            <p:spPr>
              <a:xfrm>
                <a:off x="3972459" y="907688"/>
                <a:ext cx="1363852" cy="430637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60" name="Google Shape;1304;p28"/>
            <p:cNvSpPr/>
            <p:nvPr/>
          </p:nvSpPr>
          <p:spPr>
            <a:xfrm>
              <a:off x="4006249" y="571479"/>
              <a:ext cx="1610444" cy="660854"/>
            </a:xfrm>
            <a:custGeom>
              <a:avLst/>
              <a:gdLst/>
              <a:ahLst/>
              <a:cxnLst/>
              <a:rect l="l" t="t" r="r" b="b"/>
              <a:pathLst>
                <a:path w="3864" h="1872" extrusionOk="0">
                  <a:moveTo>
                    <a:pt x="1847" y="365"/>
                  </a:moveTo>
                  <a:cubicBezTo>
                    <a:pt x="1920" y="487"/>
                    <a:pt x="1920" y="633"/>
                    <a:pt x="1871" y="754"/>
                  </a:cubicBezTo>
                  <a:lnTo>
                    <a:pt x="1847" y="754"/>
                  </a:lnTo>
                  <a:cubicBezTo>
                    <a:pt x="1847" y="754"/>
                    <a:pt x="1823" y="754"/>
                    <a:pt x="1798" y="705"/>
                  </a:cubicBezTo>
                  <a:cubicBezTo>
                    <a:pt x="1774" y="608"/>
                    <a:pt x="1774" y="487"/>
                    <a:pt x="1847" y="390"/>
                  </a:cubicBezTo>
                  <a:lnTo>
                    <a:pt x="1847" y="365"/>
                  </a:lnTo>
                  <a:close/>
                  <a:moveTo>
                    <a:pt x="2891" y="584"/>
                  </a:moveTo>
                  <a:lnTo>
                    <a:pt x="2891" y="608"/>
                  </a:lnTo>
                  <a:cubicBezTo>
                    <a:pt x="2940" y="754"/>
                    <a:pt x="2940" y="900"/>
                    <a:pt x="2867" y="948"/>
                  </a:cubicBezTo>
                  <a:cubicBezTo>
                    <a:pt x="2831" y="960"/>
                    <a:pt x="2806" y="967"/>
                    <a:pt x="2791" y="967"/>
                  </a:cubicBezTo>
                  <a:cubicBezTo>
                    <a:pt x="2776" y="967"/>
                    <a:pt x="2770" y="960"/>
                    <a:pt x="2770" y="948"/>
                  </a:cubicBezTo>
                  <a:cubicBezTo>
                    <a:pt x="2770" y="803"/>
                    <a:pt x="2794" y="681"/>
                    <a:pt x="2891" y="584"/>
                  </a:cubicBezTo>
                  <a:close/>
                  <a:moveTo>
                    <a:pt x="754" y="1021"/>
                  </a:moveTo>
                  <a:cubicBezTo>
                    <a:pt x="851" y="1021"/>
                    <a:pt x="924" y="1070"/>
                    <a:pt x="972" y="1143"/>
                  </a:cubicBezTo>
                  <a:cubicBezTo>
                    <a:pt x="997" y="1216"/>
                    <a:pt x="972" y="1288"/>
                    <a:pt x="899" y="1337"/>
                  </a:cubicBezTo>
                  <a:cubicBezTo>
                    <a:pt x="887" y="1349"/>
                    <a:pt x="875" y="1355"/>
                    <a:pt x="863" y="1355"/>
                  </a:cubicBezTo>
                  <a:cubicBezTo>
                    <a:pt x="851" y="1355"/>
                    <a:pt x="839" y="1349"/>
                    <a:pt x="827" y="1337"/>
                  </a:cubicBezTo>
                  <a:cubicBezTo>
                    <a:pt x="754" y="1240"/>
                    <a:pt x="754" y="1143"/>
                    <a:pt x="754" y="1045"/>
                  </a:cubicBezTo>
                  <a:lnTo>
                    <a:pt x="754" y="1021"/>
                  </a:lnTo>
                  <a:close/>
                  <a:moveTo>
                    <a:pt x="2357" y="74"/>
                  </a:moveTo>
                  <a:cubicBezTo>
                    <a:pt x="2600" y="122"/>
                    <a:pt x="2794" y="268"/>
                    <a:pt x="2867" y="487"/>
                  </a:cubicBezTo>
                  <a:cubicBezTo>
                    <a:pt x="2746" y="608"/>
                    <a:pt x="2673" y="778"/>
                    <a:pt x="2697" y="973"/>
                  </a:cubicBezTo>
                  <a:cubicBezTo>
                    <a:pt x="2725" y="1015"/>
                    <a:pt x="2745" y="1041"/>
                    <a:pt x="2786" y="1041"/>
                  </a:cubicBezTo>
                  <a:cubicBezTo>
                    <a:pt x="2815" y="1041"/>
                    <a:pt x="2855" y="1027"/>
                    <a:pt x="2916" y="997"/>
                  </a:cubicBezTo>
                  <a:cubicBezTo>
                    <a:pt x="3061" y="924"/>
                    <a:pt x="3037" y="681"/>
                    <a:pt x="2964" y="487"/>
                  </a:cubicBezTo>
                  <a:cubicBezTo>
                    <a:pt x="2989" y="462"/>
                    <a:pt x="3013" y="462"/>
                    <a:pt x="3061" y="462"/>
                  </a:cubicBezTo>
                  <a:cubicBezTo>
                    <a:pt x="3329" y="535"/>
                    <a:pt x="3572" y="730"/>
                    <a:pt x="3693" y="997"/>
                  </a:cubicBezTo>
                  <a:cubicBezTo>
                    <a:pt x="3766" y="1143"/>
                    <a:pt x="3766" y="1337"/>
                    <a:pt x="3644" y="1483"/>
                  </a:cubicBezTo>
                  <a:cubicBezTo>
                    <a:pt x="3474" y="1677"/>
                    <a:pt x="2819" y="1799"/>
                    <a:pt x="1774" y="1799"/>
                  </a:cubicBezTo>
                  <a:cubicBezTo>
                    <a:pt x="1118" y="1799"/>
                    <a:pt x="535" y="1750"/>
                    <a:pt x="535" y="1750"/>
                  </a:cubicBezTo>
                  <a:cubicBezTo>
                    <a:pt x="316" y="1726"/>
                    <a:pt x="195" y="1653"/>
                    <a:pt x="146" y="1507"/>
                  </a:cubicBezTo>
                  <a:cubicBezTo>
                    <a:pt x="98" y="1386"/>
                    <a:pt x="219" y="1216"/>
                    <a:pt x="438" y="1118"/>
                  </a:cubicBezTo>
                  <a:cubicBezTo>
                    <a:pt x="511" y="1070"/>
                    <a:pt x="584" y="1045"/>
                    <a:pt x="681" y="1045"/>
                  </a:cubicBezTo>
                  <a:cubicBezTo>
                    <a:pt x="657" y="1167"/>
                    <a:pt x="705" y="1288"/>
                    <a:pt x="778" y="1410"/>
                  </a:cubicBezTo>
                  <a:cubicBezTo>
                    <a:pt x="808" y="1440"/>
                    <a:pt x="857" y="1461"/>
                    <a:pt x="901" y="1461"/>
                  </a:cubicBezTo>
                  <a:cubicBezTo>
                    <a:pt x="928" y="1461"/>
                    <a:pt x="954" y="1453"/>
                    <a:pt x="972" y="1434"/>
                  </a:cubicBezTo>
                  <a:cubicBezTo>
                    <a:pt x="1070" y="1361"/>
                    <a:pt x="1118" y="1240"/>
                    <a:pt x="1094" y="1118"/>
                  </a:cubicBezTo>
                  <a:cubicBezTo>
                    <a:pt x="1045" y="1021"/>
                    <a:pt x="924" y="924"/>
                    <a:pt x="802" y="924"/>
                  </a:cubicBezTo>
                  <a:cubicBezTo>
                    <a:pt x="851" y="681"/>
                    <a:pt x="1021" y="462"/>
                    <a:pt x="1264" y="365"/>
                  </a:cubicBezTo>
                  <a:cubicBezTo>
                    <a:pt x="1395" y="278"/>
                    <a:pt x="1517" y="234"/>
                    <a:pt x="1621" y="234"/>
                  </a:cubicBezTo>
                  <a:cubicBezTo>
                    <a:pt x="1689" y="234"/>
                    <a:pt x="1750" y="254"/>
                    <a:pt x="1798" y="292"/>
                  </a:cubicBezTo>
                  <a:cubicBezTo>
                    <a:pt x="1701" y="414"/>
                    <a:pt x="1677" y="584"/>
                    <a:pt x="1750" y="730"/>
                  </a:cubicBezTo>
                  <a:cubicBezTo>
                    <a:pt x="1750" y="778"/>
                    <a:pt x="1798" y="827"/>
                    <a:pt x="1871" y="827"/>
                  </a:cubicBezTo>
                  <a:cubicBezTo>
                    <a:pt x="1895" y="827"/>
                    <a:pt x="1920" y="803"/>
                    <a:pt x="1944" y="778"/>
                  </a:cubicBezTo>
                  <a:cubicBezTo>
                    <a:pt x="2041" y="633"/>
                    <a:pt x="2017" y="438"/>
                    <a:pt x="1920" y="292"/>
                  </a:cubicBezTo>
                  <a:cubicBezTo>
                    <a:pt x="1993" y="220"/>
                    <a:pt x="2090" y="147"/>
                    <a:pt x="2187" y="122"/>
                  </a:cubicBezTo>
                  <a:cubicBezTo>
                    <a:pt x="2236" y="98"/>
                    <a:pt x="2308" y="98"/>
                    <a:pt x="2357" y="74"/>
                  </a:cubicBezTo>
                  <a:close/>
                  <a:moveTo>
                    <a:pt x="2333" y="1"/>
                  </a:moveTo>
                  <a:cubicBezTo>
                    <a:pt x="2260" y="1"/>
                    <a:pt x="2211" y="25"/>
                    <a:pt x="2138" y="50"/>
                  </a:cubicBezTo>
                  <a:cubicBezTo>
                    <a:pt x="2017" y="74"/>
                    <a:pt x="1920" y="147"/>
                    <a:pt x="1823" y="244"/>
                  </a:cubicBezTo>
                  <a:cubicBezTo>
                    <a:pt x="1756" y="188"/>
                    <a:pt x="1674" y="158"/>
                    <a:pt x="1579" y="158"/>
                  </a:cubicBezTo>
                  <a:cubicBezTo>
                    <a:pt x="1466" y="158"/>
                    <a:pt x="1336" y="200"/>
                    <a:pt x="1191" y="292"/>
                  </a:cubicBezTo>
                  <a:cubicBezTo>
                    <a:pt x="924" y="414"/>
                    <a:pt x="754" y="657"/>
                    <a:pt x="681" y="948"/>
                  </a:cubicBezTo>
                  <a:cubicBezTo>
                    <a:pt x="584" y="948"/>
                    <a:pt x="487" y="973"/>
                    <a:pt x="414" y="1021"/>
                  </a:cubicBezTo>
                  <a:cubicBezTo>
                    <a:pt x="146" y="1167"/>
                    <a:pt x="1" y="1361"/>
                    <a:pt x="49" y="1531"/>
                  </a:cubicBezTo>
                  <a:cubicBezTo>
                    <a:pt x="74" y="1701"/>
                    <a:pt x="268" y="1823"/>
                    <a:pt x="511" y="1847"/>
                  </a:cubicBezTo>
                  <a:cubicBezTo>
                    <a:pt x="511" y="1847"/>
                    <a:pt x="1118" y="1871"/>
                    <a:pt x="1774" y="1871"/>
                  </a:cubicBezTo>
                  <a:cubicBezTo>
                    <a:pt x="2867" y="1871"/>
                    <a:pt x="3523" y="1774"/>
                    <a:pt x="3717" y="1556"/>
                  </a:cubicBezTo>
                  <a:cubicBezTo>
                    <a:pt x="3839" y="1386"/>
                    <a:pt x="3863" y="1167"/>
                    <a:pt x="3766" y="973"/>
                  </a:cubicBezTo>
                  <a:cubicBezTo>
                    <a:pt x="3620" y="681"/>
                    <a:pt x="3353" y="438"/>
                    <a:pt x="3037" y="365"/>
                  </a:cubicBezTo>
                  <a:cubicBezTo>
                    <a:pt x="2989" y="365"/>
                    <a:pt x="2940" y="390"/>
                    <a:pt x="2916" y="414"/>
                  </a:cubicBezTo>
                  <a:cubicBezTo>
                    <a:pt x="2819" y="171"/>
                    <a:pt x="2600" y="25"/>
                    <a:pt x="23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40" name="Google Shape;1240;p28"/>
          <p:cNvSpPr txBox="1">
            <a:spLocks noGrp="1"/>
          </p:cNvSpPr>
          <p:nvPr>
            <p:ph type="title"/>
          </p:nvPr>
        </p:nvSpPr>
        <p:spPr>
          <a:xfrm>
            <a:off x="2372200" y="1593633"/>
            <a:ext cx="7447600" cy="23880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800"/>
              <a:buNone/>
              <a:defRPr sz="16000"/>
            </a:lvl1pPr>
            <a:lvl2pPr lvl="1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 b="0"/>
            </a:lvl2pPr>
            <a:lvl3pPr lvl="2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 b="0"/>
            </a:lvl3pPr>
            <a:lvl4pPr lvl="3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 b="0"/>
            </a:lvl4pPr>
            <a:lvl5pPr lvl="4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 b="0"/>
            </a:lvl5pPr>
            <a:lvl6pPr lvl="5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 b="0"/>
            </a:lvl6pPr>
            <a:lvl7pPr lvl="6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 b="0"/>
            </a:lvl7pPr>
            <a:lvl8pPr lvl="7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 b="0"/>
            </a:lvl8pPr>
            <a:lvl9pPr lvl="8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 b="0"/>
            </a:lvl9pPr>
          </a:lstStyle>
          <a:p>
            <a:endParaRPr/>
          </a:p>
        </p:txBody>
      </p:sp>
      <p:sp>
        <p:nvSpPr>
          <p:cNvPr id="1241" name="Google Shape;1241;p28"/>
          <p:cNvSpPr txBox="1">
            <a:spLocks noGrp="1"/>
          </p:cNvSpPr>
          <p:nvPr>
            <p:ph type="subTitle" idx="1"/>
          </p:nvPr>
        </p:nvSpPr>
        <p:spPr>
          <a:xfrm>
            <a:off x="2441400" y="3894467"/>
            <a:ext cx="7309200" cy="8624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295205555"/>
      </p:ext>
    </p:extLst>
  </p:cSld>
  <p:clrMapOvr>
    <a:masterClrMapping/>
  </p:clrMapOvr>
</p:sldLayout>
</file>

<file path=ppt/slideLayouts/slideLayout10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2">
  <p:cSld name="Title and two columns 2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13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oogle Shape;1308;p29"/>
          <p:cNvGrpSpPr>
            <a:grpSpLocks/>
          </p:cNvGrpSpPr>
          <p:nvPr/>
        </p:nvGrpSpPr>
        <p:grpSpPr bwMode="auto">
          <a:xfrm>
            <a:off x="10458450" y="301625"/>
            <a:ext cx="1831975" cy="1663700"/>
            <a:chOff x="7844079" y="226728"/>
            <a:chExt cx="1373387" cy="1246991"/>
          </a:xfrm>
        </p:grpSpPr>
        <p:sp>
          <p:nvSpPr>
            <p:cNvPr id="6" name="Google Shape;1309;p29"/>
            <p:cNvSpPr/>
            <p:nvPr/>
          </p:nvSpPr>
          <p:spPr>
            <a:xfrm rot="-1688081">
              <a:off x="8296321" y="1015617"/>
              <a:ext cx="221360" cy="221317"/>
            </a:xfrm>
            <a:custGeom>
              <a:avLst/>
              <a:gdLst/>
              <a:ahLst/>
              <a:cxnLst/>
              <a:rect l="l" t="t" r="r" b="b"/>
              <a:pathLst>
                <a:path w="1118" h="1119" extrusionOk="0">
                  <a:moveTo>
                    <a:pt x="607" y="98"/>
                  </a:moveTo>
                  <a:cubicBezTo>
                    <a:pt x="607" y="147"/>
                    <a:pt x="632" y="219"/>
                    <a:pt x="632" y="268"/>
                  </a:cubicBezTo>
                  <a:cubicBezTo>
                    <a:pt x="656" y="317"/>
                    <a:pt x="656" y="389"/>
                    <a:pt x="680" y="438"/>
                  </a:cubicBezTo>
                  <a:cubicBezTo>
                    <a:pt x="705" y="438"/>
                    <a:pt x="729" y="462"/>
                    <a:pt x="826" y="487"/>
                  </a:cubicBezTo>
                  <a:lnTo>
                    <a:pt x="972" y="560"/>
                  </a:lnTo>
                  <a:cubicBezTo>
                    <a:pt x="899" y="584"/>
                    <a:pt x="802" y="632"/>
                    <a:pt x="705" y="657"/>
                  </a:cubicBezTo>
                  <a:cubicBezTo>
                    <a:pt x="705" y="657"/>
                    <a:pt x="705" y="657"/>
                    <a:pt x="680" y="681"/>
                  </a:cubicBezTo>
                  <a:cubicBezTo>
                    <a:pt x="656" y="802"/>
                    <a:pt x="583" y="924"/>
                    <a:pt x="559" y="972"/>
                  </a:cubicBezTo>
                  <a:cubicBezTo>
                    <a:pt x="535" y="924"/>
                    <a:pt x="486" y="802"/>
                    <a:pt x="462" y="681"/>
                  </a:cubicBezTo>
                  <a:cubicBezTo>
                    <a:pt x="462" y="657"/>
                    <a:pt x="437" y="657"/>
                    <a:pt x="413" y="632"/>
                  </a:cubicBezTo>
                  <a:cubicBezTo>
                    <a:pt x="316" y="632"/>
                    <a:pt x="194" y="584"/>
                    <a:pt x="122" y="584"/>
                  </a:cubicBezTo>
                  <a:cubicBezTo>
                    <a:pt x="219" y="511"/>
                    <a:pt x="340" y="462"/>
                    <a:pt x="462" y="414"/>
                  </a:cubicBezTo>
                  <a:cubicBezTo>
                    <a:pt x="462" y="414"/>
                    <a:pt x="462" y="389"/>
                    <a:pt x="486" y="389"/>
                  </a:cubicBezTo>
                  <a:cubicBezTo>
                    <a:pt x="510" y="292"/>
                    <a:pt x="559" y="195"/>
                    <a:pt x="607" y="98"/>
                  </a:cubicBezTo>
                  <a:close/>
                  <a:moveTo>
                    <a:pt x="607" y="1"/>
                  </a:moveTo>
                  <a:cubicBezTo>
                    <a:pt x="583" y="1"/>
                    <a:pt x="535" y="1"/>
                    <a:pt x="389" y="341"/>
                  </a:cubicBezTo>
                  <a:cubicBezTo>
                    <a:pt x="24" y="487"/>
                    <a:pt x="0" y="560"/>
                    <a:pt x="0" y="560"/>
                  </a:cubicBezTo>
                  <a:cubicBezTo>
                    <a:pt x="0" y="584"/>
                    <a:pt x="0" y="608"/>
                    <a:pt x="0" y="608"/>
                  </a:cubicBezTo>
                  <a:cubicBezTo>
                    <a:pt x="0" y="632"/>
                    <a:pt x="49" y="657"/>
                    <a:pt x="364" y="730"/>
                  </a:cubicBezTo>
                  <a:cubicBezTo>
                    <a:pt x="462" y="1118"/>
                    <a:pt x="510" y="1118"/>
                    <a:pt x="535" y="1118"/>
                  </a:cubicBezTo>
                  <a:lnTo>
                    <a:pt x="559" y="1118"/>
                  </a:lnTo>
                  <a:cubicBezTo>
                    <a:pt x="583" y="1118"/>
                    <a:pt x="607" y="1118"/>
                    <a:pt x="777" y="754"/>
                  </a:cubicBezTo>
                  <a:cubicBezTo>
                    <a:pt x="875" y="705"/>
                    <a:pt x="996" y="681"/>
                    <a:pt x="1093" y="608"/>
                  </a:cubicBezTo>
                  <a:cubicBezTo>
                    <a:pt x="1118" y="608"/>
                    <a:pt x="1118" y="584"/>
                    <a:pt x="1118" y="560"/>
                  </a:cubicBezTo>
                  <a:cubicBezTo>
                    <a:pt x="1118" y="511"/>
                    <a:pt x="1045" y="487"/>
                    <a:pt x="875" y="414"/>
                  </a:cubicBezTo>
                  <a:lnTo>
                    <a:pt x="753" y="389"/>
                  </a:lnTo>
                  <a:cubicBezTo>
                    <a:pt x="753" y="341"/>
                    <a:pt x="729" y="317"/>
                    <a:pt x="729" y="268"/>
                  </a:cubicBezTo>
                  <a:cubicBezTo>
                    <a:pt x="729" y="171"/>
                    <a:pt x="680" y="98"/>
                    <a:pt x="656" y="25"/>
                  </a:cubicBezTo>
                  <a:cubicBezTo>
                    <a:pt x="632" y="1"/>
                    <a:pt x="632" y="1"/>
                    <a:pt x="6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" name="Google Shape;1310;p29"/>
            <p:cNvSpPr/>
            <p:nvPr/>
          </p:nvSpPr>
          <p:spPr>
            <a:xfrm rot="-1688081">
              <a:off x="8403431" y="292172"/>
              <a:ext cx="164235" cy="141595"/>
            </a:xfrm>
            <a:custGeom>
              <a:avLst/>
              <a:gdLst/>
              <a:ahLst/>
              <a:cxnLst/>
              <a:rect l="l" t="t" r="r" b="b"/>
              <a:pathLst>
                <a:path w="827" h="713" extrusionOk="0">
                  <a:moveTo>
                    <a:pt x="462" y="105"/>
                  </a:moveTo>
                  <a:cubicBezTo>
                    <a:pt x="802" y="105"/>
                    <a:pt x="802" y="615"/>
                    <a:pt x="462" y="615"/>
                  </a:cubicBezTo>
                  <a:cubicBezTo>
                    <a:pt x="317" y="591"/>
                    <a:pt x="219" y="494"/>
                    <a:pt x="219" y="348"/>
                  </a:cubicBezTo>
                  <a:cubicBezTo>
                    <a:pt x="219" y="202"/>
                    <a:pt x="341" y="105"/>
                    <a:pt x="462" y="105"/>
                  </a:cubicBezTo>
                  <a:close/>
                  <a:moveTo>
                    <a:pt x="481" y="1"/>
                  </a:moveTo>
                  <a:cubicBezTo>
                    <a:pt x="392" y="1"/>
                    <a:pt x="299" y="33"/>
                    <a:pt x="219" y="105"/>
                  </a:cubicBezTo>
                  <a:cubicBezTo>
                    <a:pt x="1" y="324"/>
                    <a:pt x="171" y="688"/>
                    <a:pt x="462" y="712"/>
                  </a:cubicBezTo>
                  <a:cubicBezTo>
                    <a:pt x="657" y="712"/>
                    <a:pt x="827" y="542"/>
                    <a:pt x="827" y="348"/>
                  </a:cubicBezTo>
                  <a:cubicBezTo>
                    <a:pt x="827" y="136"/>
                    <a:pt x="663" y="1"/>
                    <a:pt x="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" name="Google Shape;1311;p29"/>
            <p:cNvSpPr/>
            <p:nvPr/>
          </p:nvSpPr>
          <p:spPr>
            <a:xfrm rot="-1688081">
              <a:off x="7885733" y="509919"/>
              <a:ext cx="222550" cy="212988"/>
            </a:xfrm>
            <a:custGeom>
              <a:avLst/>
              <a:gdLst/>
              <a:ahLst/>
              <a:cxnLst/>
              <a:rect l="l" t="t" r="r" b="b"/>
              <a:pathLst>
                <a:path w="1119" h="1074" extrusionOk="0">
                  <a:moveTo>
                    <a:pt x="681" y="441"/>
                  </a:moveTo>
                  <a:cubicBezTo>
                    <a:pt x="681" y="441"/>
                    <a:pt x="681" y="441"/>
                    <a:pt x="681" y="466"/>
                  </a:cubicBezTo>
                  <a:cubicBezTo>
                    <a:pt x="681" y="466"/>
                    <a:pt x="657" y="490"/>
                    <a:pt x="584" y="490"/>
                  </a:cubicBezTo>
                  <a:cubicBezTo>
                    <a:pt x="608" y="466"/>
                    <a:pt x="632" y="441"/>
                    <a:pt x="657" y="441"/>
                  </a:cubicBezTo>
                  <a:close/>
                  <a:moveTo>
                    <a:pt x="384" y="97"/>
                  </a:moveTo>
                  <a:cubicBezTo>
                    <a:pt x="401" y="97"/>
                    <a:pt x="420" y="98"/>
                    <a:pt x="438" y="101"/>
                  </a:cubicBezTo>
                  <a:cubicBezTo>
                    <a:pt x="559" y="101"/>
                    <a:pt x="681" y="126"/>
                    <a:pt x="778" y="150"/>
                  </a:cubicBezTo>
                  <a:cubicBezTo>
                    <a:pt x="924" y="199"/>
                    <a:pt x="1021" y="369"/>
                    <a:pt x="972" y="514"/>
                  </a:cubicBezTo>
                  <a:cubicBezTo>
                    <a:pt x="924" y="733"/>
                    <a:pt x="705" y="976"/>
                    <a:pt x="559" y="976"/>
                  </a:cubicBezTo>
                  <a:lnTo>
                    <a:pt x="511" y="976"/>
                  </a:lnTo>
                  <a:cubicBezTo>
                    <a:pt x="414" y="879"/>
                    <a:pt x="438" y="733"/>
                    <a:pt x="511" y="612"/>
                  </a:cubicBezTo>
                  <a:cubicBezTo>
                    <a:pt x="608" y="587"/>
                    <a:pt x="754" y="563"/>
                    <a:pt x="778" y="490"/>
                  </a:cubicBezTo>
                  <a:cubicBezTo>
                    <a:pt x="802" y="441"/>
                    <a:pt x="778" y="393"/>
                    <a:pt x="754" y="369"/>
                  </a:cubicBezTo>
                  <a:cubicBezTo>
                    <a:pt x="730" y="344"/>
                    <a:pt x="705" y="344"/>
                    <a:pt x="681" y="344"/>
                  </a:cubicBezTo>
                  <a:cubicBezTo>
                    <a:pt x="608" y="344"/>
                    <a:pt x="535" y="417"/>
                    <a:pt x="462" y="514"/>
                  </a:cubicBezTo>
                  <a:cubicBezTo>
                    <a:pt x="441" y="519"/>
                    <a:pt x="419" y="521"/>
                    <a:pt x="398" y="521"/>
                  </a:cubicBezTo>
                  <a:cubicBezTo>
                    <a:pt x="299" y="521"/>
                    <a:pt x="202" y="477"/>
                    <a:pt x="122" y="417"/>
                  </a:cubicBezTo>
                  <a:cubicBezTo>
                    <a:pt x="98" y="369"/>
                    <a:pt x="98" y="344"/>
                    <a:pt x="122" y="296"/>
                  </a:cubicBezTo>
                  <a:cubicBezTo>
                    <a:pt x="165" y="168"/>
                    <a:pt x="263" y="97"/>
                    <a:pt x="384" y="97"/>
                  </a:cubicBezTo>
                  <a:close/>
                  <a:moveTo>
                    <a:pt x="386" y="1"/>
                  </a:moveTo>
                  <a:cubicBezTo>
                    <a:pt x="230" y="1"/>
                    <a:pt x="69" y="97"/>
                    <a:pt x="25" y="271"/>
                  </a:cubicBezTo>
                  <a:cubicBezTo>
                    <a:pt x="1" y="344"/>
                    <a:pt x="1" y="417"/>
                    <a:pt x="49" y="466"/>
                  </a:cubicBezTo>
                  <a:cubicBezTo>
                    <a:pt x="147" y="563"/>
                    <a:pt x="292" y="612"/>
                    <a:pt x="414" y="612"/>
                  </a:cubicBezTo>
                  <a:cubicBezTo>
                    <a:pt x="341" y="733"/>
                    <a:pt x="341" y="927"/>
                    <a:pt x="462" y="1049"/>
                  </a:cubicBezTo>
                  <a:cubicBezTo>
                    <a:pt x="487" y="1073"/>
                    <a:pt x="511" y="1073"/>
                    <a:pt x="559" y="1073"/>
                  </a:cubicBezTo>
                  <a:cubicBezTo>
                    <a:pt x="754" y="1073"/>
                    <a:pt x="1021" y="782"/>
                    <a:pt x="1070" y="539"/>
                  </a:cubicBezTo>
                  <a:cubicBezTo>
                    <a:pt x="1118" y="320"/>
                    <a:pt x="997" y="126"/>
                    <a:pt x="827" y="77"/>
                  </a:cubicBezTo>
                  <a:cubicBezTo>
                    <a:pt x="705" y="29"/>
                    <a:pt x="584" y="4"/>
                    <a:pt x="438" y="4"/>
                  </a:cubicBezTo>
                  <a:cubicBezTo>
                    <a:pt x="421" y="2"/>
                    <a:pt x="403" y="1"/>
                    <a:pt x="3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" name="Google Shape;1312;p29"/>
            <p:cNvSpPr/>
            <p:nvPr/>
          </p:nvSpPr>
          <p:spPr>
            <a:xfrm rot="-1688081">
              <a:off x="7969041" y="265994"/>
              <a:ext cx="216600" cy="212988"/>
            </a:xfrm>
            <a:custGeom>
              <a:avLst/>
              <a:gdLst/>
              <a:ahLst/>
              <a:cxnLst/>
              <a:rect l="l" t="t" r="r" b="b"/>
              <a:pathLst>
                <a:path w="1094" h="1072" extrusionOk="0">
                  <a:moveTo>
                    <a:pt x="484" y="620"/>
                  </a:moveTo>
                  <a:cubicBezTo>
                    <a:pt x="474" y="660"/>
                    <a:pt x="413" y="681"/>
                    <a:pt x="413" y="681"/>
                  </a:cubicBezTo>
                  <a:cubicBezTo>
                    <a:pt x="433" y="641"/>
                    <a:pt x="452" y="634"/>
                    <a:pt x="484" y="620"/>
                  </a:cubicBezTo>
                  <a:close/>
                  <a:moveTo>
                    <a:pt x="480" y="88"/>
                  </a:moveTo>
                  <a:cubicBezTo>
                    <a:pt x="512" y="88"/>
                    <a:pt x="542" y="105"/>
                    <a:pt x="559" y="122"/>
                  </a:cubicBezTo>
                  <a:cubicBezTo>
                    <a:pt x="607" y="243"/>
                    <a:pt x="607" y="365"/>
                    <a:pt x="559" y="486"/>
                  </a:cubicBezTo>
                  <a:cubicBezTo>
                    <a:pt x="462" y="486"/>
                    <a:pt x="389" y="535"/>
                    <a:pt x="340" y="608"/>
                  </a:cubicBezTo>
                  <a:cubicBezTo>
                    <a:pt x="316" y="632"/>
                    <a:pt x="316" y="681"/>
                    <a:pt x="340" y="681"/>
                  </a:cubicBezTo>
                  <a:cubicBezTo>
                    <a:pt x="365" y="729"/>
                    <a:pt x="389" y="753"/>
                    <a:pt x="437" y="753"/>
                  </a:cubicBezTo>
                  <a:cubicBezTo>
                    <a:pt x="535" y="753"/>
                    <a:pt x="607" y="632"/>
                    <a:pt x="632" y="559"/>
                  </a:cubicBezTo>
                  <a:lnTo>
                    <a:pt x="778" y="559"/>
                  </a:lnTo>
                  <a:cubicBezTo>
                    <a:pt x="790" y="555"/>
                    <a:pt x="804" y="553"/>
                    <a:pt x="818" y="553"/>
                  </a:cubicBezTo>
                  <a:cubicBezTo>
                    <a:pt x="883" y="553"/>
                    <a:pt x="956" y="596"/>
                    <a:pt x="996" y="656"/>
                  </a:cubicBezTo>
                  <a:cubicBezTo>
                    <a:pt x="996" y="681"/>
                    <a:pt x="996" y="729"/>
                    <a:pt x="972" y="753"/>
                  </a:cubicBezTo>
                  <a:cubicBezTo>
                    <a:pt x="850" y="899"/>
                    <a:pt x="656" y="972"/>
                    <a:pt x="462" y="972"/>
                  </a:cubicBezTo>
                  <a:cubicBezTo>
                    <a:pt x="449" y="974"/>
                    <a:pt x="437" y="975"/>
                    <a:pt x="424" y="975"/>
                  </a:cubicBezTo>
                  <a:cubicBezTo>
                    <a:pt x="268" y="975"/>
                    <a:pt x="122" y="838"/>
                    <a:pt x="122" y="681"/>
                  </a:cubicBezTo>
                  <a:cubicBezTo>
                    <a:pt x="97" y="511"/>
                    <a:pt x="146" y="316"/>
                    <a:pt x="243" y="170"/>
                  </a:cubicBezTo>
                  <a:cubicBezTo>
                    <a:pt x="292" y="122"/>
                    <a:pt x="365" y="98"/>
                    <a:pt x="437" y="98"/>
                  </a:cubicBezTo>
                  <a:cubicBezTo>
                    <a:pt x="452" y="90"/>
                    <a:pt x="466" y="88"/>
                    <a:pt x="480" y="88"/>
                  </a:cubicBezTo>
                  <a:close/>
                  <a:moveTo>
                    <a:pt x="437" y="0"/>
                  </a:moveTo>
                  <a:cubicBezTo>
                    <a:pt x="340" y="0"/>
                    <a:pt x="243" y="49"/>
                    <a:pt x="170" y="122"/>
                  </a:cubicBezTo>
                  <a:cubicBezTo>
                    <a:pt x="49" y="292"/>
                    <a:pt x="0" y="511"/>
                    <a:pt x="24" y="705"/>
                  </a:cubicBezTo>
                  <a:cubicBezTo>
                    <a:pt x="24" y="910"/>
                    <a:pt x="195" y="1072"/>
                    <a:pt x="396" y="1072"/>
                  </a:cubicBezTo>
                  <a:cubicBezTo>
                    <a:pt x="410" y="1072"/>
                    <a:pt x="423" y="1071"/>
                    <a:pt x="437" y="1069"/>
                  </a:cubicBezTo>
                  <a:cubicBezTo>
                    <a:pt x="656" y="1069"/>
                    <a:pt x="875" y="972"/>
                    <a:pt x="1045" y="826"/>
                  </a:cubicBezTo>
                  <a:cubicBezTo>
                    <a:pt x="1069" y="753"/>
                    <a:pt x="1093" y="705"/>
                    <a:pt x="1069" y="632"/>
                  </a:cubicBezTo>
                  <a:cubicBezTo>
                    <a:pt x="1006" y="548"/>
                    <a:pt x="906" y="482"/>
                    <a:pt x="801" y="482"/>
                  </a:cubicBezTo>
                  <a:cubicBezTo>
                    <a:pt x="785" y="482"/>
                    <a:pt x="769" y="483"/>
                    <a:pt x="753" y="486"/>
                  </a:cubicBezTo>
                  <a:lnTo>
                    <a:pt x="656" y="486"/>
                  </a:lnTo>
                  <a:cubicBezTo>
                    <a:pt x="705" y="365"/>
                    <a:pt x="680" y="219"/>
                    <a:pt x="632" y="98"/>
                  </a:cubicBezTo>
                  <a:cubicBezTo>
                    <a:pt x="583" y="49"/>
                    <a:pt x="510" y="0"/>
                    <a:pt x="4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" name="Google Shape;1313;p29"/>
            <p:cNvSpPr/>
            <p:nvPr/>
          </p:nvSpPr>
          <p:spPr>
            <a:xfrm rot="-1688081">
              <a:off x="8097573" y="456375"/>
              <a:ext cx="197558" cy="172532"/>
            </a:xfrm>
            <a:custGeom>
              <a:avLst/>
              <a:gdLst/>
              <a:ahLst/>
              <a:cxnLst/>
              <a:rect l="l" t="t" r="r" b="b"/>
              <a:pathLst>
                <a:path w="997" h="868" extrusionOk="0">
                  <a:moveTo>
                    <a:pt x="405" y="1"/>
                  </a:moveTo>
                  <a:cubicBezTo>
                    <a:pt x="214" y="1"/>
                    <a:pt x="67" y="97"/>
                    <a:pt x="49" y="168"/>
                  </a:cubicBezTo>
                  <a:cubicBezTo>
                    <a:pt x="0" y="363"/>
                    <a:pt x="49" y="557"/>
                    <a:pt x="195" y="703"/>
                  </a:cubicBezTo>
                  <a:cubicBezTo>
                    <a:pt x="350" y="801"/>
                    <a:pt x="529" y="867"/>
                    <a:pt x="667" y="867"/>
                  </a:cubicBezTo>
                  <a:cubicBezTo>
                    <a:pt x="767" y="867"/>
                    <a:pt x="844" y="833"/>
                    <a:pt x="875" y="751"/>
                  </a:cubicBezTo>
                  <a:cubicBezTo>
                    <a:pt x="996" y="484"/>
                    <a:pt x="875" y="168"/>
                    <a:pt x="632" y="47"/>
                  </a:cubicBezTo>
                  <a:cubicBezTo>
                    <a:pt x="553" y="14"/>
                    <a:pt x="476" y="1"/>
                    <a:pt x="40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" name="Google Shape;1314;p29"/>
            <p:cNvSpPr/>
            <p:nvPr/>
          </p:nvSpPr>
          <p:spPr>
            <a:xfrm rot="-1688081">
              <a:off x="8096382" y="486121"/>
              <a:ext cx="91639" cy="96380"/>
            </a:xfrm>
            <a:custGeom>
              <a:avLst/>
              <a:gdLst/>
              <a:ahLst/>
              <a:cxnLst/>
              <a:rect l="l" t="t" r="r" b="b"/>
              <a:pathLst>
                <a:path w="463" h="487" extrusionOk="0">
                  <a:moveTo>
                    <a:pt x="462" y="0"/>
                  </a:moveTo>
                  <a:lnTo>
                    <a:pt x="1" y="486"/>
                  </a:lnTo>
                  <a:cubicBezTo>
                    <a:pt x="1" y="486"/>
                    <a:pt x="438" y="98"/>
                    <a:pt x="46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" name="Google Shape;1315;p29"/>
            <p:cNvSpPr/>
            <p:nvPr/>
          </p:nvSpPr>
          <p:spPr>
            <a:xfrm rot="-1688081">
              <a:off x="8086861" y="475413"/>
              <a:ext cx="110681" cy="116608"/>
            </a:xfrm>
            <a:custGeom>
              <a:avLst/>
              <a:gdLst/>
              <a:ahLst/>
              <a:cxnLst/>
              <a:rect l="l" t="t" r="r" b="b"/>
              <a:pathLst>
                <a:path w="559" h="586" extrusionOk="0">
                  <a:moveTo>
                    <a:pt x="504" y="1"/>
                  </a:moveTo>
                  <a:cubicBezTo>
                    <a:pt x="487" y="1"/>
                    <a:pt x="471" y="9"/>
                    <a:pt x="462" y="27"/>
                  </a:cubicBezTo>
                  <a:cubicBezTo>
                    <a:pt x="340" y="197"/>
                    <a:pt x="195" y="367"/>
                    <a:pt x="25" y="489"/>
                  </a:cubicBezTo>
                  <a:cubicBezTo>
                    <a:pt x="0" y="513"/>
                    <a:pt x="0" y="537"/>
                    <a:pt x="25" y="562"/>
                  </a:cubicBezTo>
                  <a:cubicBezTo>
                    <a:pt x="25" y="562"/>
                    <a:pt x="49" y="562"/>
                    <a:pt x="49" y="586"/>
                  </a:cubicBezTo>
                  <a:cubicBezTo>
                    <a:pt x="73" y="562"/>
                    <a:pt x="73" y="562"/>
                    <a:pt x="73" y="562"/>
                  </a:cubicBezTo>
                  <a:cubicBezTo>
                    <a:pt x="267" y="416"/>
                    <a:pt x="413" y="246"/>
                    <a:pt x="559" y="51"/>
                  </a:cubicBezTo>
                  <a:cubicBezTo>
                    <a:pt x="559" y="21"/>
                    <a:pt x="531" y="1"/>
                    <a:pt x="50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" name="Google Shape;1316;p29"/>
            <p:cNvSpPr/>
            <p:nvPr/>
          </p:nvSpPr>
          <p:spPr>
            <a:xfrm rot="-1688081">
              <a:off x="8145177" y="484932"/>
              <a:ext cx="102349" cy="116608"/>
            </a:xfrm>
            <a:custGeom>
              <a:avLst/>
              <a:gdLst/>
              <a:ahLst/>
              <a:cxnLst/>
              <a:rect l="l" t="t" r="r" b="b"/>
              <a:pathLst>
                <a:path w="511" h="584" extrusionOk="0">
                  <a:moveTo>
                    <a:pt x="510" y="1"/>
                  </a:moveTo>
                  <a:lnTo>
                    <a:pt x="0" y="584"/>
                  </a:lnTo>
                  <a:cubicBezTo>
                    <a:pt x="194" y="390"/>
                    <a:pt x="365" y="195"/>
                    <a:pt x="5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" name="Google Shape;1317;p29"/>
            <p:cNvSpPr/>
            <p:nvPr/>
          </p:nvSpPr>
          <p:spPr>
            <a:xfrm rot="-1688081">
              <a:off x="8132086" y="478982"/>
              <a:ext cx="126152" cy="133266"/>
            </a:xfrm>
            <a:custGeom>
              <a:avLst/>
              <a:gdLst/>
              <a:ahLst/>
              <a:cxnLst/>
              <a:rect l="l" t="t" r="r" b="b"/>
              <a:pathLst>
                <a:path w="632" h="667" extrusionOk="0">
                  <a:moveTo>
                    <a:pt x="563" y="1"/>
                  </a:moveTo>
                  <a:cubicBezTo>
                    <a:pt x="547" y="1"/>
                    <a:pt x="535" y="18"/>
                    <a:pt x="535" y="35"/>
                  </a:cubicBezTo>
                  <a:cubicBezTo>
                    <a:pt x="389" y="254"/>
                    <a:pt x="219" y="448"/>
                    <a:pt x="25" y="594"/>
                  </a:cubicBezTo>
                  <a:cubicBezTo>
                    <a:pt x="0" y="618"/>
                    <a:pt x="0" y="642"/>
                    <a:pt x="25" y="667"/>
                  </a:cubicBezTo>
                  <a:lnTo>
                    <a:pt x="97" y="667"/>
                  </a:lnTo>
                  <a:cubicBezTo>
                    <a:pt x="292" y="496"/>
                    <a:pt x="486" y="278"/>
                    <a:pt x="632" y="59"/>
                  </a:cubicBezTo>
                  <a:cubicBezTo>
                    <a:pt x="632" y="35"/>
                    <a:pt x="608" y="11"/>
                    <a:pt x="583" y="11"/>
                  </a:cubicBezTo>
                  <a:cubicBezTo>
                    <a:pt x="576" y="3"/>
                    <a:pt x="569" y="1"/>
                    <a:pt x="5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" name="Google Shape;1318;p29"/>
            <p:cNvSpPr/>
            <p:nvPr/>
          </p:nvSpPr>
          <p:spPr>
            <a:xfrm rot="-1688081">
              <a:off x="7848839" y="476602"/>
              <a:ext cx="145193" cy="57114"/>
            </a:xfrm>
            <a:custGeom>
              <a:avLst/>
              <a:gdLst/>
              <a:ahLst/>
              <a:cxnLst/>
              <a:rect l="l" t="t" r="r" b="b"/>
              <a:pathLst>
                <a:path w="729" h="287" extrusionOk="0">
                  <a:moveTo>
                    <a:pt x="254" y="0"/>
                  </a:moveTo>
                  <a:cubicBezTo>
                    <a:pt x="184" y="0"/>
                    <a:pt x="114" y="14"/>
                    <a:pt x="49" y="43"/>
                  </a:cubicBezTo>
                  <a:cubicBezTo>
                    <a:pt x="0" y="68"/>
                    <a:pt x="25" y="140"/>
                    <a:pt x="73" y="140"/>
                  </a:cubicBezTo>
                  <a:cubicBezTo>
                    <a:pt x="133" y="118"/>
                    <a:pt x="196" y="107"/>
                    <a:pt x="258" y="107"/>
                  </a:cubicBezTo>
                  <a:cubicBezTo>
                    <a:pt x="396" y="107"/>
                    <a:pt x="531" y="161"/>
                    <a:pt x="632" y="262"/>
                  </a:cubicBezTo>
                  <a:cubicBezTo>
                    <a:pt x="656" y="286"/>
                    <a:pt x="656" y="286"/>
                    <a:pt x="680" y="286"/>
                  </a:cubicBezTo>
                  <a:lnTo>
                    <a:pt x="705" y="286"/>
                  </a:lnTo>
                  <a:cubicBezTo>
                    <a:pt x="729" y="262"/>
                    <a:pt x="729" y="213"/>
                    <a:pt x="705" y="213"/>
                  </a:cubicBezTo>
                  <a:cubicBezTo>
                    <a:pt x="585" y="77"/>
                    <a:pt x="418" y="0"/>
                    <a:pt x="2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" name="Google Shape;1319;p29"/>
            <p:cNvSpPr/>
            <p:nvPr/>
          </p:nvSpPr>
          <p:spPr>
            <a:xfrm rot="-1688081">
              <a:off x="8202303" y="503970"/>
              <a:ext cx="77357" cy="91620"/>
            </a:xfrm>
            <a:custGeom>
              <a:avLst/>
              <a:gdLst/>
              <a:ahLst/>
              <a:cxnLst/>
              <a:rect l="l" t="t" r="r" b="b"/>
              <a:pathLst>
                <a:path w="389" h="462" extrusionOk="0">
                  <a:moveTo>
                    <a:pt x="389" y="0"/>
                  </a:moveTo>
                  <a:lnTo>
                    <a:pt x="0" y="462"/>
                  </a:lnTo>
                  <a:cubicBezTo>
                    <a:pt x="0" y="462"/>
                    <a:pt x="364" y="146"/>
                    <a:pt x="38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" name="Google Shape;1320;p29"/>
            <p:cNvSpPr/>
            <p:nvPr/>
          </p:nvSpPr>
          <p:spPr>
            <a:xfrm rot="-1688081">
              <a:off x="8188021" y="494451"/>
              <a:ext cx="101159" cy="111848"/>
            </a:xfrm>
            <a:custGeom>
              <a:avLst/>
              <a:gdLst/>
              <a:ahLst/>
              <a:cxnLst/>
              <a:rect l="l" t="t" r="r" b="b"/>
              <a:pathLst>
                <a:path w="511" h="566" extrusionOk="0">
                  <a:moveTo>
                    <a:pt x="462" y="1"/>
                  </a:moveTo>
                  <a:cubicBezTo>
                    <a:pt x="444" y="1"/>
                    <a:pt x="425" y="19"/>
                    <a:pt x="413" y="55"/>
                  </a:cubicBezTo>
                  <a:cubicBezTo>
                    <a:pt x="389" y="152"/>
                    <a:pt x="170" y="371"/>
                    <a:pt x="24" y="468"/>
                  </a:cubicBezTo>
                  <a:cubicBezTo>
                    <a:pt x="0" y="493"/>
                    <a:pt x="0" y="517"/>
                    <a:pt x="24" y="541"/>
                  </a:cubicBezTo>
                  <a:cubicBezTo>
                    <a:pt x="24" y="541"/>
                    <a:pt x="49" y="565"/>
                    <a:pt x="73" y="565"/>
                  </a:cubicBezTo>
                  <a:cubicBezTo>
                    <a:pt x="73" y="565"/>
                    <a:pt x="73" y="541"/>
                    <a:pt x="73" y="541"/>
                  </a:cubicBezTo>
                  <a:cubicBezTo>
                    <a:pt x="122" y="493"/>
                    <a:pt x="486" y="225"/>
                    <a:pt x="510" y="55"/>
                  </a:cubicBezTo>
                  <a:cubicBezTo>
                    <a:pt x="498" y="19"/>
                    <a:pt x="480" y="1"/>
                    <a:pt x="4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" name="Google Shape;1321;p29"/>
            <p:cNvSpPr/>
            <p:nvPr/>
          </p:nvSpPr>
          <p:spPr>
            <a:xfrm rot="-1688081">
              <a:off x="7905965" y="365944"/>
              <a:ext cx="77358" cy="139215"/>
            </a:xfrm>
            <a:custGeom>
              <a:avLst/>
              <a:gdLst/>
              <a:ahLst/>
              <a:cxnLst/>
              <a:rect l="l" t="t" r="r" b="b"/>
              <a:pathLst>
                <a:path w="390" h="699" extrusionOk="0">
                  <a:moveTo>
                    <a:pt x="158" y="0"/>
                  </a:moveTo>
                  <a:cubicBezTo>
                    <a:pt x="146" y="0"/>
                    <a:pt x="134" y="6"/>
                    <a:pt x="122" y="18"/>
                  </a:cubicBezTo>
                  <a:cubicBezTo>
                    <a:pt x="0" y="237"/>
                    <a:pt x="98" y="529"/>
                    <a:pt x="292" y="699"/>
                  </a:cubicBezTo>
                  <a:lnTo>
                    <a:pt x="365" y="699"/>
                  </a:lnTo>
                  <a:cubicBezTo>
                    <a:pt x="389" y="674"/>
                    <a:pt x="389" y="650"/>
                    <a:pt x="365" y="626"/>
                  </a:cubicBezTo>
                  <a:cubicBezTo>
                    <a:pt x="171" y="504"/>
                    <a:pt x="122" y="261"/>
                    <a:pt x="195" y="67"/>
                  </a:cubicBezTo>
                  <a:cubicBezTo>
                    <a:pt x="219" y="43"/>
                    <a:pt x="219" y="18"/>
                    <a:pt x="195" y="18"/>
                  </a:cubicBezTo>
                  <a:cubicBezTo>
                    <a:pt x="183" y="6"/>
                    <a:pt x="171" y="0"/>
                    <a:pt x="1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" name="Google Shape;1322;p29"/>
            <p:cNvSpPr/>
            <p:nvPr/>
          </p:nvSpPr>
          <p:spPr>
            <a:xfrm rot="-1688081">
              <a:off x="8625982" y="406400"/>
              <a:ext cx="367744" cy="1042332"/>
            </a:xfrm>
            <a:custGeom>
              <a:avLst/>
              <a:gdLst/>
              <a:ahLst/>
              <a:cxnLst/>
              <a:rect l="l" t="t" r="r" b="b"/>
              <a:pathLst>
                <a:path w="1848" h="5242" extrusionOk="0">
                  <a:moveTo>
                    <a:pt x="156" y="1"/>
                  </a:moveTo>
                  <a:cubicBezTo>
                    <a:pt x="122" y="1"/>
                    <a:pt x="86" y="7"/>
                    <a:pt x="49" y="19"/>
                  </a:cubicBezTo>
                  <a:cubicBezTo>
                    <a:pt x="25" y="19"/>
                    <a:pt x="1" y="43"/>
                    <a:pt x="1" y="68"/>
                  </a:cubicBezTo>
                  <a:cubicBezTo>
                    <a:pt x="25" y="92"/>
                    <a:pt x="25" y="116"/>
                    <a:pt x="49" y="116"/>
                  </a:cubicBezTo>
                  <a:lnTo>
                    <a:pt x="74" y="92"/>
                  </a:lnTo>
                  <a:lnTo>
                    <a:pt x="244" y="92"/>
                  </a:lnTo>
                  <a:cubicBezTo>
                    <a:pt x="251" y="99"/>
                    <a:pt x="258" y="102"/>
                    <a:pt x="265" y="102"/>
                  </a:cubicBezTo>
                  <a:cubicBezTo>
                    <a:pt x="280" y="102"/>
                    <a:pt x="292" y="85"/>
                    <a:pt x="292" y="68"/>
                  </a:cubicBezTo>
                  <a:cubicBezTo>
                    <a:pt x="292" y="43"/>
                    <a:pt x="268" y="19"/>
                    <a:pt x="244" y="19"/>
                  </a:cubicBezTo>
                  <a:cubicBezTo>
                    <a:pt x="220" y="7"/>
                    <a:pt x="189" y="1"/>
                    <a:pt x="156" y="1"/>
                  </a:cubicBezTo>
                  <a:close/>
                  <a:moveTo>
                    <a:pt x="438" y="43"/>
                  </a:moveTo>
                  <a:cubicBezTo>
                    <a:pt x="414" y="43"/>
                    <a:pt x="390" y="68"/>
                    <a:pt x="390" y="92"/>
                  </a:cubicBezTo>
                  <a:cubicBezTo>
                    <a:pt x="390" y="116"/>
                    <a:pt x="390" y="141"/>
                    <a:pt x="414" y="141"/>
                  </a:cubicBezTo>
                  <a:cubicBezTo>
                    <a:pt x="487" y="165"/>
                    <a:pt x="535" y="165"/>
                    <a:pt x="584" y="189"/>
                  </a:cubicBezTo>
                  <a:lnTo>
                    <a:pt x="608" y="189"/>
                  </a:lnTo>
                  <a:cubicBezTo>
                    <a:pt x="632" y="189"/>
                    <a:pt x="632" y="189"/>
                    <a:pt x="657" y="165"/>
                  </a:cubicBezTo>
                  <a:cubicBezTo>
                    <a:pt x="657" y="141"/>
                    <a:pt x="657" y="116"/>
                    <a:pt x="632" y="116"/>
                  </a:cubicBezTo>
                  <a:cubicBezTo>
                    <a:pt x="560" y="92"/>
                    <a:pt x="511" y="68"/>
                    <a:pt x="438" y="43"/>
                  </a:cubicBezTo>
                  <a:close/>
                  <a:moveTo>
                    <a:pt x="778" y="195"/>
                  </a:moveTo>
                  <a:cubicBezTo>
                    <a:pt x="766" y="195"/>
                    <a:pt x="754" y="201"/>
                    <a:pt x="754" y="213"/>
                  </a:cubicBezTo>
                  <a:cubicBezTo>
                    <a:pt x="730" y="238"/>
                    <a:pt x="730" y="262"/>
                    <a:pt x="754" y="286"/>
                  </a:cubicBezTo>
                  <a:cubicBezTo>
                    <a:pt x="803" y="311"/>
                    <a:pt x="851" y="359"/>
                    <a:pt x="875" y="384"/>
                  </a:cubicBezTo>
                  <a:cubicBezTo>
                    <a:pt x="900" y="408"/>
                    <a:pt x="900" y="408"/>
                    <a:pt x="924" y="408"/>
                  </a:cubicBezTo>
                  <a:lnTo>
                    <a:pt x="973" y="408"/>
                  </a:lnTo>
                  <a:cubicBezTo>
                    <a:pt x="973" y="384"/>
                    <a:pt x="973" y="359"/>
                    <a:pt x="973" y="335"/>
                  </a:cubicBezTo>
                  <a:cubicBezTo>
                    <a:pt x="924" y="286"/>
                    <a:pt x="875" y="238"/>
                    <a:pt x="803" y="213"/>
                  </a:cubicBezTo>
                  <a:cubicBezTo>
                    <a:pt x="803" y="201"/>
                    <a:pt x="790" y="195"/>
                    <a:pt x="778" y="195"/>
                  </a:cubicBezTo>
                  <a:close/>
                  <a:moveTo>
                    <a:pt x="1033" y="438"/>
                  </a:moveTo>
                  <a:cubicBezTo>
                    <a:pt x="1021" y="438"/>
                    <a:pt x="1009" y="444"/>
                    <a:pt x="997" y="456"/>
                  </a:cubicBezTo>
                  <a:cubicBezTo>
                    <a:pt x="973" y="456"/>
                    <a:pt x="973" y="505"/>
                    <a:pt x="997" y="529"/>
                  </a:cubicBezTo>
                  <a:cubicBezTo>
                    <a:pt x="1021" y="578"/>
                    <a:pt x="1045" y="626"/>
                    <a:pt x="1070" y="675"/>
                  </a:cubicBezTo>
                  <a:cubicBezTo>
                    <a:pt x="1070" y="699"/>
                    <a:pt x="1094" y="724"/>
                    <a:pt x="1118" y="724"/>
                  </a:cubicBezTo>
                  <a:lnTo>
                    <a:pt x="1118" y="699"/>
                  </a:lnTo>
                  <a:cubicBezTo>
                    <a:pt x="1143" y="675"/>
                    <a:pt x="1167" y="651"/>
                    <a:pt x="1143" y="626"/>
                  </a:cubicBezTo>
                  <a:cubicBezTo>
                    <a:pt x="1118" y="578"/>
                    <a:pt x="1094" y="505"/>
                    <a:pt x="1070" y="456"/>
                  </a:cubicBezTo>
                  <a:cubicBezTo>
                    <a:pt x="1058" y="444"/>
                    <a:pt x="1045" y="438"/>
                    <a:pt x="1033" y="438"/>
                  </a:cubicBezTo>
                  <a:close/>
                  <a:moveTo>
                    <a:pt x="1143" y="796"/>
                  </a:moveTo>
                  <a:cubicBezTo>
                    <a:pt x="1118" y="821"/>
                    <a:pt x="1118" y="845"/>
                    <a:pt x="1118" y="869"/>
                  </a:cubicBezTo>
                  <a:cubicBezTo>
                    <a:pt x="1118" y="918"/>
                    <a:pt x="1143" y="991"/>
                    <a:pt x="1143" y="991"/>
                  </a:cubicBezTo>
                  <a:lnTo>
                    <a:pt x="1143" y="1039"/>
                  </a:lnTo>
                  <a:cubicBezTo>
                    <a:pt x="1143" y="1064"/>
                    <a:pt x="1167" y="1088"/>
                    <a:pt x="1191" y="1088"/>
                  </a:cubicBezTo>
                  <a:cubicBezTo>
                    <a:pt x="1215" y="1088"/>
                    <a:pt x="1240" y="1064"/>
                    <a:pt x="1240" y="1039"/>
                  </a:cubicBezTo>
                  <a:cubicBezTo>
                    <a:pt x="1240" y="1015"/>
                    <a:pt x="1240" y="1015"/>
                    <a:pt x="1240" y="991"/>
                  </a:cubicBezTo>
                  <a:cubicBezTo>
                    <a:pt x="1215" y="942"/>
                    <a:pt x="1215" y="894"/>
                    <a:pt x="1215" y="845"/>
                  </a:cubicBezTo>
                  <a:cubicBezTo>
                    <a:pt x="1191" y="821"/>
                    <a:pt x="1167" y="796"/>
                    <a:pt x="1143" y="796"/>
                  </a:cubicBezTo>
                  <a:close/>
                  <a:moveTo>
                    <a:pt x="1191" y="1185"/>
                  </a:moveTo>
                  <a:cubicBezTo>
                    <a:pt x="1167" y="1185"/>
                    <a:pt x="1143" y="1209"/>
                    <a:pt x="1143" y="1234"/>
                  </a:cubicBezTo>
                  <a:cubicBezTo>
                    <a:pt x="1143" y="1282"/>
                    <a:pt x="1143" y="1355"/>
                    <a:pt x="1118" y="1404"/>
                  </a:cubicBezTo>
                  <a:cubicBezTo>
                    <a:pt x="1118" y="1428"/>
                    <a:pt x="1143" y="1452"/>
                    <a:pt x="1167" y="1452"/>
                  </a:cubicBezTo>
                  <a:cubicBezTo>
                    <a:pt x="1191" y="1452"/>
                    <a:pt x="1215" y="1452"/>
                    <a:pt x="1215" y="1428"/>
                  </a:cubicBezTo>
                  <a:cubicBezTo>
                    <a:pt x="1215" y="1355"/>
                    <a:pt x="1240" y="1307"/>
                    <a:pt x="1240" y="1234"/>
                  </a:cubicBezTo>
                  <a:cubicBezTo>
                    <a:pt x="1240" y="1209"/>
                    <a:pt x="1215" y="1185"/>
                    <a:pt x="1191" y="1185"/>
                  </a:cubicBezTo>
                  <a:close/>
                  <a:moveTo>
                    <a:pt x="1107" y="1549"/>
                  </a:moveTo>
                  <a:cubicBezTo>
                    <a:pt x="1093" y="1549"/>
                    <a:pt x="1078" y="1557"/>
                    <a:pt x="1070" y="1574"/>
                  </a:cubicBezTo>
                  <a:cubicBezTo>
                    <a:pt x="1045" y="1622"/>
                    <a:pt x="997" y="1695"/>
                    <a:pt x="973" y="1744"/>
                  </a:cubicBezTo>
                  <a:cubicBezTo>
                    <a:pt x="948" y="1744"/>
                    <a:pt x="948" y="1792"/>
                    <a:pt x="973" y="1792"/>
                  </a:cubicBezTo>
                  <a:lnTo>
                    <a:pt x="1045" y="1792"/>
                  </a:lnTo>
                  <a:cubicBezTo>
                    <a:pt x="1094" y="1744"/>
                    <a:pt x="1118" y="1671"/>
                    <a:pt x="1143" y="1622"/>
                  </a:cubicBezTo>
                  <a:cubicBezTo>
                    <a:pt x="1158" y="1575"/>
                    <a:pt x="1133" y="1549"/>
                    <a:pt x="1107" y="1549"/>
                  </a:cubicBezTo>
                  <a:close/>
                  <a:moveTo>
                    <a:pt x="438" y="1792"/>
                  </a:moveTo>
                  <a:cubicBezTo>
                    <a:pt x="394" y="1792"/>
                    <a:pt x="390" y="1893"/>
                    <a:pt x="426" y="1893"/>
                  </a:cubicBezTo>
                  <a:cubicBezTo>
                    <a:pt x="430" y="1893"/>
                    <a:pt x="434" y="1892"/>
                    <a:pt x="438" y="1890"/>
                  </a:cubicBezTo>
                  <a:lnTo>
                    <a:pt x="632" y="1890"/>
                  </a:lnTo>
                  <a:cubicBezTo>
                    <a:pt x="657" y="1890"/>
                    <a:pt x="681" y="1890"/>
                    <a:pt x="681" y="1841"/>
                  </a:cubicBezTo>
                  <a:cubicBezTo>
                    <a:pt x="681" y="1817"/>
                    <a:pt x="657" y="1817"/>
                    <a:pt x="632" y="1792"/>
                  </a:cubicBezTo>
                  <a:close/>
                  <a:moveTo>
                    <a:pt x="244" y="1841"/>
                  </a:moveTo>
                  <a:cubicBezTo>
                    <a:pt x="171" y="1865"/>
                    <a:pt x="98" y="1914"/>
                    <a:pt x="74" y="1963"/>
                  </a:cubicBezTo>
                  <a:cubicBezTo>
                    <a:pt x="49" y="1987"/>
                    <a:pt x="49" y="2011"/>
                    <a:pt x="74" y="2011"/>
                  </a:cubicBezTo>
                  <a:cubicBezTo>
                    <a:pt x="74" y="2023"/>
                    <a:pt x="74" y="2029"/>
                    <a:pt x="77" y="2029"/>
                  </a:cubicBezTo>
                  <a:cubicBezTo>
                    <a:pt x="80" y="2029"/>
                    <a:pt x="86" y="2023"/>
                    <a:pt x="98" y="2011"/>
                  </a:cubicBezTo>
                  <a:cubicBezTo>
                    <a:pt x="98" y="2023"/>
                    <a:pt x="104" y="2029"/>
                    <a:pt x="110" y="2029"/>
                  </a:cubicBezTo>
                  <a:cubicBezTo>
                    <a:pt x="116" y="2029"/>
                    <a:pt x="122" y="2023"/>
                    <a:pt x="122" y="2011"/>
                  </a:cubicBezTo>
                  <a:cubicBezTo>
                    <a:pt x="171" y="1987"/>
                    <a:pt x="220" y="1938"/>
                    <a:pt x="268" y="1938"/>
                  </a:cubicBezTo>
                  <a:cubicBezTo>
                    <a:pt x="292" y="1938"/>
                    <a:pt x="317" y="1914"/>
                    <a:pt x="292" y="1865"/>
                  </a:cubicBezTo>
                  <a:cubicBezTo>
                    <a:pt x="292" y="1841"/>
                    <a:pt x="268" y="1841"/>
                    <a:pt x="244" y="1841"/>
                  </a:cubicBezTo>
                  <a:close/>
                  <a:moveTo>
                    <a:pt x="803" y="1841"/>
                  </a:moveTo>
                  <a:cubicBezTo>
                    <a:pt x="778" y="1841"/>
                    <a:pt x="754" y="1841"/>
                    <a:pt x="754" y="1865"/>
                  </a:cubicBezTo>
                  <a:cubicBezTo>
                    <a:pt x="754" y="1890"/>
                    <a:pt x="754" y="1914"/>
                    <a:pt x="778" y="1938"/>
                  </a:cubicBezTo>
                  <a:lnTo>
                    <a:pt x="705" y="1987"/>
                  </a:lnTo>
                  <a:cubicBezTo>
                    <a:pt x="681" y="2011"/>
                    <a:pt x="681" y="2035"/>
                    <a:pt x="705" y="2060"/>
                  </a:cubicBezTo>
                  <a:lnTo>
                    <a:pt x="754" y="2060"/>
                  </a:lnTo>
                  <a:cubicBezTo>
                    <a:pt x="754" y="2060"/>
                    <a:pt x="754" y="2060"/>
                    <a:pt x="754" y="2035"/>
                  </a:cubicBezTo>
                  <a:cubicBezTo>
                    <a:pt x="803" y="2011"/>
                    <a:pt x="827" y="1987"/>
                    <a:pt x="875" y="1938"/>
                  </a:cubicBezTo>
                  <a:lnTo>
                    <a:pt x="948" y="1963"/>
                  </a:lnTo>
                  <a:cubicBezTo>
                    <a:pt x="955" y="1970"/>
                    <a:pt x="963" y="1973"/>
                    <a:pt x="970" y="1973"/>
                  </a:cubicBezTo>
                  <a:cubicBezTo>
                    <a:pt x="987" y="1973"/>
                    <a:pt x="1004" y="1955"/>
                    <a:pt x="1021" y="1938"/>
                  </a:cubicBezTo>
                  <a:cubicBezTo>
                    <a:pt x="1021" y="1914"/>
                    <a:pt x="997" y="1890"/>
                    <a:pt x="997" y="1890"/>
                  </a:cubicBezTo>
                  <a:lnTo>
                    <a:pt x="900" y="1841"/>
                  </a:lnTo>
                  <a:close/>
                  <a:moveTo>
                    <a:pt x="1143" y="1993"/>
                  </a:moveTo>
                  <a:cubicBezTo>
                    <a:pt x="1130" y="1993"/>
                    <a:pt x="1118" y="1999"/>
                    <a:pt x="1118" y="2011"/>
                  </a:cubicBezTo>
                  <a:cubicBezTo>
                    <a:pt x="1094" y="2035"/>
                    <a:pt x="1094" y="2060"/>
                    <a:pt x="1118" y="2084"/>
                  </a:cubicBezTo>
                  <a:cubicBezTo>
                    <a:pt x="1167" y="2108"/>
                    <a:pt x="1191" y="2157"/>
                    <a:pt x="1240" y="2205"/>
                  </a:cubicBezTo>
                  <a:cubicBezTo>
                    <a:pt x="1240" y="2205"/>
                    <a:pt x="1264" y="2205"/>
                    <a:pt x="1264" y="2230"/>
                  </a:cubicBezTo>
                  <a:lnTo>
                    <a:pt x="1313" y="2230"/>
                  </a:lnTo>
                  <a:cubicBezTo>
                    <a:pt x="1337" y="2205"/>
                    <a:pt x="1337" y="2181"/>
                    <a:pt x="1313" y="2157"/>
                  </a:cubicBezTo>
                  <a:cubicBezTo>
                    <a:pt x="1264" y="2108"/>
                    <a:pt x="1215" y="2060"/>
                    <a:pt x="1167" y="2011"/>
                  </a:cubicBezTo>
                  <a:cubicBezTo>
                    <a:pt x="1167" y="1999"/>
                    <a:pt x="1155" y="1993"/>
                    <a:pt x="1143" y="1993"/>
                  </a:cubicBezTo>
                  <a:close/>
                  <a:moveTo>
                    <a:pt x="585" y="2074"/>
                  </a:moveTo>
                  <a:cubicBezTo>
                    <a:pt x="576" y="2074"/>
                    <a:pt x="567" y="2077"/>
                    <a:pt x="560" y="2084"/>
                  </a:cubicBezTo>
                  <a:cubicBezTo>
                    <a:pt x="511" y="2108"/>
                    <a:pt x="462" y="2133"/>
                    <a:pt x="414" y="2157"/>
                  </a:cubicBezTo>
                  <a:cubicBezTo>
                    <a:pt x="365" y="2157"/>
                    <a:pt x="365" y="2230"/>
                    <a:pt x="414" y="2254"/>
                  </a:cubicBezTo>
                  <a:lnTo>
                    <a:pt x="438" y="2230"/>
                  </a:lnTo>
                  <a:cubicBezTo>
                    <a:pt x="487" y="2205"/>
                    <a:pt x="560" y="2181"/>
                    <a:pt x="608" y="2157"/>
                  </a:cubicBezTo>
                  <a:cubicBezTo>
                    <a:pt x="632" y="2157"/>
                    <a:pt x="632" y="2133"/>
                    <a:pt x="632" y="2108"/>
                  </a:cubicBezTo>
                  <a:cubicBezTo>
                    <a:pt x="632" y="2091"/>
                    <a:pt x="608" y="2074"/>
                    <a:pt x="585" y="2074"/>
                  </a:cubicBezTo>
                  <a:close/>
                  <a:moveTo>
                    <a:pt x="49" y="2108"/>
                  </a:moveTo>
                  <a:cubicBezTo>
                    <a:pt x="25" y="2133"/>
                    <a:pt x="1" y="2157"/>
                    <a:pt x="25" y="2181"/>
                  </a:cubicBezTo>
                  <a:cubicBezTo>
                    <a:pt x="74" y="2230"/>
                    <a:pt x="147" y="2278"/>
                    <a:pt x="220" y="2278"/>
                  </a:cubicBezTo>
                  <a:lnTo>
                    <a:pt x="244" y="2278"/>
                  </a:lnTo>
                  <a:cubicBezTo>
                    <a:pt x="244" y="2278"/>
                    <a:pt x="268" y="2254"/>
                    <a:pt x="268" y="2230"/>
                  </a:cubicBezTo>
                  <a:cubicBezTo>
                    <a:pt x="268" y="2205"/>
                    <a:pt x="244" y="2181"/>
                    <a:pt x="220" y="2181"/>
                  </a:cubicBezTo>
                  <a:cubicBezTo>
                    <a:pt x="195" y="2181"/>
                    <a:pt x="122" y="2181"/>
                    <a:pt x="98" y="2133"/>
                  </a:cubicBezTo>
                  <a:cubicBezTo>
                    <a:pt x="98" y="2108"/>
                    <a:pt x="74" y="2108"/>
                    <a:pt x="49" y="2108"/>
                  </a:cubicBezTo>
                  <a:close/>
                  <a:moveTo>
                    <a:pt x="1361" y="2278"/>
                  </a:moveTo>
                  <a:cubicBezTo>
                    <a:pt x="1337" y="2303"/>
                    <a:pt x="1313" y="2327"/>
                    <a:pt x="1337" y="2351"/>
                  </a:cubicBezTo>
                  <a:cubicBezTo>
                    <a:pt x="1337" y="2400"/>
                    <a:pt x="1361" y="2448"/>
                    <a:pt x="1361" y="2521"/>
                  </a:cubicBezTo>
                  <a:cubicBezTo>
                    <a:pt x="1361" y="2546"/>
                    <a:pt x="1386" y="2570"/>
                    <a:pt x="1410" y="2570"/>
                  </a:cubicBezTo>
                  <a:cubicBezTo>
                    <a:pt x="1434" y="2570"/>
                    <a:pt x="1458" y="2546"/>
                    <a:pt x="1458" y="2521"/>
                  </a:cubicBezTo>
                  <a:cubicBezTo>
                    <a:pt x="1458" y="2448"/>
                    <a:pt x="1434" y="2375"/>
                    <a:pt x="1410" y="2327"/>
                  </a:cubicBezTo>
                  <a:cubicBezTo>
                    <a:pt x="1410" y="2303"/>
                    <a:pt x="1361" y="2278"/>
                    <a:pt x="1361" y="2278"/>
                  </a:cubicBezTo>
                  <a:close/>
                  <a:moveTo>
                    <a:pt x="1402" y="2657"/>
                  </a:moveTo>
                  <a:cubicBezTo>
                    <a:pt x="1383" y="2657"/>
                    <a:pt x="1378" y="2674"/>
                    <a:pt x="1361" y="2691"/>
                  </a:cubicBezTo>
                  <a:cubicBezTo>
                    <a:pt x="1361" y="2764"/>
                    <a:pt x="1337" y="2813"/>
                    <a:pt x="1313" y="2861"/>
                  </a:cubicBezTo>
                  <a:cubicBezTo>
                    <a:pt x="1313" y="2886"/>
                    <a:pt x="1337" y="2910"/>
                    <a:pt x="1361" y="2934"/>
                  </a:cubicBezTo>
                  <a:cubicBezTo>
                    <a:pt x="1386" y="2934"/>
                    <a:pt x="1410" y="2934"/>
                    <a:pt x="1410" y="2910"/>
                  </a:cubicBezTo>
                  <a:cubicBezTo>
                    <a:pt x="1434" y="2837"/>
                    <a:pt x="1458" y="2764"/>
                    <a:pt x="1458" y="2716"/>
                  </a:cubicBezTo>
                  <a:cubicBezTo>
                    <a:pt x="1458" y="2691"/>
                    <a:pt x="1458" y="2667"/>
                    <a:pt x="1434" y="2667"/>
                  </a:cubicBezTo>
                  <a:cubicBezTo>
                    <a:pt x="1420" y="2660"/>
                    <a:pt x="1410" y="2657"/>
                    <a:pt x="1402" y="2657"/>
                  </a:cubicBezTo>
                  <a:close/>
                  <a:moveTo>
                    <a:pt x="1288" y="3021"/>
                  </a:moveTo>
                  <a:cubicBezTo>
                    <a:pt x="1272" y="3021"/>
                    <a:pt x="1256" y="3031"/>
                    <a:pt x="1240" y="3031"/>
                  </a:cubicBezTo>
                  <a:lnTo>
                    <a:pt x="1167" y="3201"/>
                  </a:lnTo>
                  <a:cubicBezTo>
                    <a:pt x="1143" y="3226"/>
                    <a:pt x="1167" y="3250"/>
                    <a:pt x="1191" y="3274"/>
                  </a:cubicBezTo>
                  <a:cubicBezTo>
                    <a:pt x="1215" y="3274"/>
                    <a:pt x="1240" y="3274"/>
                    <a:pt x="1240" y="3250"/>
                  </a:cubicBezTo>
                  <a:cubicBezTo>
                    <a:pt x="1264" y="3201"/>
                    <a:pt x="1313" y="3153"/>
                    <a:pt x="1337" y="3080"/>
                  </a:cubicBezTo>
                  <a:cubicBezTo>
                    <a:pt x="1337" y="3056"/>
                    <a:pt x="1337" y="3031"/>
                    <a:pt x="1313" y="3031"/>
                  </a:cubicBezTo>
                  <a:cubicBezTo>
                    <a:pt x="1305" y="3023"/>
                    <a:pt x="1296" y="3021"/>
                    <a:pt x="1288" y="3021"/>
                  </a:cubicBezTo>
                  <a:close/>
                  <a:moveTo>
                    <a:pt x="1124" y="3351"/>
                  </a:moveTo>
                  <a:cubicBezTo>
                    <a:pt x="1112" y="3351"/>
                    <a:pt x="1101" y="3357"/>
                    <a:pt x="1094" y="3371"/>
                  </a:cubicBezTo>
                  <a:cubicBezTo>
                    <a:pt x="1045" y="3444"/>
                    <a:pt x="1021" y="3493"/>
                    <a:pt x="997" y="3542"/>
                  </a:cubicBezTo>
                  <a:cubicBezTo>
                    <a:pt x="973" y="3542"/>
                    <a:pt x="973" y="3566"/>
                    <a:pt x="997" y="3590"/>
                  </a:cubicBezTo>
                  <a:lnTo>
                    <a:pt x="1070" y="3590"/>
                  </a:lnTo>
                  <a:cubicBezTo>
                    <a:pt x="1094" y="3542"/>
                    <a:pt x="1143" y="3493"/>
                    <a:pt x="1167" y="3420"/>
                  </a:cubicBezTo>
                  <a:cubicBezTo>
                    <a:pt x="1184" y="3386"/>
                    <a:pt x="1153" y="3351"/>
                    <a:pt x="1124" y="3351"/>
                  </a:cubicBezTo>
                  <a:close/>
                  <a:moveTo>
                    <a:pt x="705" y="3566"/>
                  </a:moveTo>
                  <a:cubicBezTo>
                    <a:pt x="632" y="3566"/>
                    <a:pt x="560" y="3590"/>
                    <a:pt x="511" y="3639"/>
                  </a:cubicBezTo>
                  <a:cubicBezTo>
                    <a:pt x="487" y="3639"/>
                    <a:pt x="487" y="3687"/>
                    <a:pt x="511" y="3687"/>
                  </a:cubicBezTo>
                  <a:cubicBezTo>
                    <a:pt x="511" y="3699"/>
                    <a:pt x="511" y="3705"/>
                    <a:pt x="514" y="3705"/>
                  </a:cubicBezTo>
                  <a:cubicBezTo>
                    <a:pt x="517" y="3705"/>
                    <a:pt x="523" y="3699"/>
                    <a:pt x="535" y="3687"/>
                  </a:cubicBezTo>
                  <a:cubicBezTo>
                    <a:pt x="535" y="3687"/>
                    <a:pt x="535" y="3712"/>
                    <a:pt x="560" y="3712"/>
                  </a:cubicBezTo>
                  <a:cubicBezTo>
                    <a:pt x="608" y="3663"/>
                    <a:pt x="657" y="3663"/>
                    <a:pt x="705" y="3663"/>
                  </a:cubicBezTo>
                  <a:cubicBezTo>
                    <a:pt x="730" y="3663"/>
                    <a:pt x="754" y="3639"/>
                    <a:pt x="754" y="3614"/>
                  </a:cubicBezTo>
                  <a:cubicBezTo>
                    <a:pt x="754" y="3590"/>
                    <a:pt x="730" y="3566"/>
                    <a:pt x="705" y="3566"/>
                  </a:cubicBezTo>
                  <a:close/>
                  <a:moveTo>
                    <a:pt x="900" y="3590"/>
                  </a:moveTo>
                  <a:cubicBezTo>
                    <a:pt x="875" y="3590"/>
                    <a:pt x="851" y="3614"/>
                    <a:pt x="851" y="3639"/>
                  </a:cubicBezTo>
                  <a:cubicBezTo>
                    <a:pt x="827" y="3639"/>
                    <a:pt x="851" y="3663"/>
                    <a:pt x="851" y="3687"/>
                  </a:cubicBezTo>
                  <a:cubicBezTo>
                    <a:pt x="827" y="3736"/>
                    <a:pt x="778" y="3760"/>
                    <a:pt x="730" y="3809"/>
                  </a:cubicBezTo>
                  <a:cubicBezTo>
                    <a:pt x="730" y="3833"/>
                    <a:pt x="730" y="3857"/>
                    <a:pt x="730" y="3882"/>
                  </a:cubicBezTo>
                  <a:lnTo>
                    <a:pt x="803" y="3882"/>
                  </a:lnTo>
                  <a:cubicBezTo>
                    <a:pt x="851" y="3833"/>
                    <a:pt x="900" y="3784"/>
                    <a:pt x="948" y="3736"/>
                  </a:cubicBezTo>
                  <a:cubicBezTo>
                    <a:pt x="948" y="3736"/>
                    <a:pt x="948" y="3712"/>
                    <a:pt x="948" y="3712"/>
                  </a:cubicBezTo>
                  <a:cubicBezTo>
                    <a:pt x="973" y="3712"/>
                    <a:pt x="1021" y="3736"/>
                    <a:pt x="1045" y="3736"/>
                  </a:cubicBezTo>
                  <a:cubicBezTo>
                    <a:pt x="1053" y="3743"/>
                    <a:pt x="1060" y="3746"/>
                    <a:pt x="1067" y="3746"/>
                  </a:cubicBezTo>
                  <a:cubicBezTo>
                    <a:pt x="1084" y="3746"/>
                    <a:pt x="1101" y="3729"/>
                    <a:pt x="1118" y="3712"/>
                  </a:cubicBezTo>
                  <a:cubicBezTo>
                    <a:pt x="1118" y="3712"/>
                    <a:pt x="1118" y="3663"/>
                    <a:pt x="1094" y="3663"/>
                  </a:cubicBezTo>
                  <a:cubicBezTo>
                    <a:pt x="1021" y="3639"/>
                    <a:pt x="973" y="3614"/>
                    <a:pt x="900" y="3590"/>
                  </a:cubicBezTo>
                  <a:close/>
                  <a:moveTo>
                    <a:pt x="1231" y="3742"/>
                  </a:moveTo>
                  <a:cubicBezTo>
                    <a:pt x="1222" y="3742"/>
                    <a:pt x="1215" y="3748"/>
                    <a:pt x="1215" y="3760"/>
                  </a:cubicBezTo>
                  <a:cubicBezTo>
                    <a:pt x="1191" y="3784"/>
                    <a:pt x="1191" y="3809"/>
                    <a:pt x="1215" y="3833"/>
                  </a:cubicBezTo>
                  <a:cubicBezTo>
                    <a:pt x="1264" y="3857"/>
                    <a:pt x="1313" y="3882"/>
                    <a:pt x="1361" y="3930"/>
                  </a:cubicBezTo>
                  <a:lnTo>
                    <a:pt x="1386" y="3930"/>
                  </a:lnTo>
                  <a:cubicBezTo>
                    <a:pt x="1386" y="3930"/>
                    <a:pt x="1396" y="3941"/>
                    <a:pt x="1411" y="3941"/>
                  </a:cubicBezTo>
                  <a:cubicBezTo>
                    <a:pt x="1418" y="3941"/>
                    <a:pt x="1426" y="3938"/>
                    <a:pt x="1434" y="3930"/>
                  </a:cubicBezTo>
                  <a:cubicBezTo>
                    <a:pt x="1434" y="3930"/>
                    <a:pt x="1434" y="3882"/>
                    <a:pt x="1434" y="3882"/>
                  </a:cubicBezTo>
                  <a:cubicBezTo>
                    <a:pt x="1386" y="3833"/>
                    <a:pt x="1313" y="3784"/>
                    <a:pt x="1264" y="3760"/>
                  </a:cubicBezTo>
                  <a:cubicBezTo>
                    <a:pt x="1252" y="3748"/>
                    <a:pt x="1240" y="3742"/>
                    <a:pt x="1231" y="3742"/>
                  </a:cubicBezTo>
                  <a:close/>
                  <a:moveTo>
                    <a:pt x="462" y="3784"/>
                  </a:moveTo>
                  <a:cubicBezTo>
                    <a:pt x="438" y="3784"/>
                    <a:pt x="414" y="3809"/>
                    <a:pt x="438" y="3833"/>
                  </a:cubicBezTo>
                  <a:cubicBezTo>
                    <a:pt x="438" y="3906"/>
                    <a:pt x="487" y="3979"/>
                    <a:pt x="584" y="3979"/>
                  </a:cubicBezTo>
                  <a:lnTo>
                    <a:pt x="608" y="3979"/>
                  </a:lnTo>
                  <a:cubicBezTo>
                    <a:pt x="632" y="3979"/>
                    <a:pt x="657" y="3954"/>
                    <a:pt x="657" y="3906"/>
                  </a:cubicBezTo>
                  <a:cubicBezTo>
                    <a:pt x="632" y="3882"/>
                    <a:pt x="608" y="3882"/>
                    <a:pt x="584" y="3882"/>
                  </a:cubicBezTo>
                  <a:cubicBezTo>
                    <a:pt x="560" y="3882"/>
                    <a:pt x="511" y="3882"/>
                    <a:pt x="511" y="3809"/>
                  </a:cubicBezTo>
                  <a:cubicBezTo>
                    <a:pt x="511" y="3784"/>
                    <a:pt x="487" y="3784"/>
                    <a:pt x="462" y="3784"/>
                  </a:cubicBezTo>
                  <a:close/>
                  <a:moveTo>
                    <a:pt x="1520" y="3963"/>
                  </a:moveTo>
                  <a:cubicBezTo>
                    <a:pt x="1480" y="3963"/>
                    <a:pt x="1445" y="4014"/>
                    <a:pt x="1483" y="4052"/>
                  </a:cubicBezTo>
                  <a:cubicBezTo>
                    <a:pt x="1507" y="4100"/>
                    <a:pt x="1556" y="4149"/>
                    <a:pt x="1580" y="4197"/>
                  </a:cubicBezTo>
                  <a:cubicBezTo>
                    <a:pt x="1604" y="4197"/>
                    <a:pt x="1604" y="4222"/>
                    <a:pt x="1628" y="4222"/>
                  </a:cubicBezTo>
                  <a:lnTo>
                    <a:pt x="1628" y="4197"/>
                  </a:lnTo>
                  <a:lnTo>
                    <a:pt x="1653" y="4197"/>
                  </a:lnTo>
                  <a:cubicBezTo>
                    <a:pt x="1677" y="4197"/>
                    <a:pt x="1677" y="4173"/>
                    <a:pt x="1677" y="4149"/>
                  </a:cubicBezTo>
                  <a:cubicBezTo>
                    <a:pt x="1628" y="4100"/>
                    <a:pt x="1604" y="4027"/>
                    <a:pt x="1556" y="3979"/>
                  </a:cubicBezTo>
                  <a:cubicBezTo>
                    <a:pt x="1544" y="3967"/>
                    <a:pt x="1532" y="3963"/>
                    <a:pt x="1520" y="3963"/>
                  </a:cubicBezTo>
                  <a:close/>
                  <a:moveTo>
                    <a:pt x="1722" y="4285"/>
                  </a:moveTo>
                  <a:cubicBezTo>
                    <a:pt x="1716" y="4285"/>
                    <a:pt x="1708" y="4287"/>
                    <a:pt x="1701" y="4295"/>
                  </a:cubicBezTo>
                  <a:cubicBezTo>
                    <a:pt x="1677" y="4295"/>
                    <a:pt x="1653" y="4319"/>
                    <a:pt x="1677" y="4343"/>
                  </a:cubicBezTo>
                  <a:cubicBezTo>
                    <a:pt x="1701" y="4416"/>
                    <a:pt x="1726" y="4465"/>
                    <a:pt x="1726" y="4513"/>
                  </a:cubicBezTo>
                  <a:cubicBezTo>
                    <a:pt x="1726" y="4537"/>
                    <a:pt x="1750" y="4562"/>
                    <a:pt x="1774" y="4562"/>
                  </a:cubicBezTo>
                  <a:cubicBezTo>
                    <a:pt x="1799" y="4562"/>
                    <a:pt x="1823" y="4513"/>
                    <a:pt x="1823" y="4489"/>
                  </a:cubicBezTo>
                  <a:cubicBezTo>
                    <a:pt x="1799" y="4440"/>
                    <a:pt x="1774" y="4367"/>
                    <a:pt x="1750" y="4319"/>
                  </a:cubicBezTo>
                  <a:cubicBezTo>
                    <a:pt x="1750" y="4302"/>
                    <a:pt x="1738" y="4285"/>
                    <a:pt x="1722" y="4285"/>
                  </a:cubicBezTo>
                  <a:close/>
                  <a:moveTo>
                    <a:pt x="1799" y="4635"/>
                  </a:moveTo>
                  <a:cubicBezTo>
                    <a:pt x="1774" y="4659"/>
                    <a:pt x="1750" y="4683"/>
                    <a:pt x="1750" y="4708"/>
                  </a:cubicBezTo>
                  <a:lnTo>
                    <a:pt x="1750" y="4780"/>
                  </a:lnTo>
                  <a:lnTo>
                    <a:pt x="1750" y="4878"/>
                  </a:lnTo>
                  <a:cubicBezTo>
                    <a:pt x="1750" y="4902"/>
                    <a:pt x="1774" y="4926"/>
                    <a:pt x="1799" y="4926"/>
                  </a:cubicBezTo>
                  <a:cubicBezTo>
                    <a:pt x="1823" y="4926"/>
                    <a:pt x="1847" y="4902"/>
                    <a:pt x="1847" y="4878"/>
                  </a:cubicBezTo>
                  <a:lnTo>
                    <a:pt x="1847" y="4780"/>
                  </a:lnTo>
                  <a:lnTo>
                    <a:pt x="1847" y="4683"/>
                  </a:lnTo>
                  <a:cubicBezTo>
                    <a:pt x="1847" y="4659"/>
                    <a:pt x="1823" y="4635"/>
                    <a:pt x="1799" y="4635"/>
                  </a:cubicBezTo>
                  <a:close/>
                  <a:moveTo>
                    <a:pt x="1799" y="5023"/>
                  </a:moveTo>
                  <a:cubicBezTo>
                    <a:pt x="1774" y="5023"/>
                    <a:pt x="1750" y="5023"/>
                    <a:pt x="1750" y="5048"/>
                  </a:cubicBezTo>
                  <a:cubicBezTo>
                    <a:pt x="1726" y="5096"/>
                    <a:pt x="1726" y="5145"/>
                    <a:pt x="1726" y="5169"/>
                  </a:cubicBezTo>
                  <a:cubicBezTo>
                    <a:pt x="1701" y="5193"/>
                    <a:pt x="1726" y="5218"/>
                    <a:pt x="1750" y="5242"/>
                  </a:cubicBezTo>
                  <a:cubicBezTo>
                    <a:pt x="1774" y="5242"/>
                    <a:pt x="1799" y="5218"/>
                    <a:pt x="1799" y="5193"/>
                  </a:cubicBezTo>
                  <a:cubicBezTo>
                    <a:pt x="1823" y="5169"/>
                    <a:pt x="1823" y="5121"/>
                    <a:pt x="1823" y="5072"/>
                  </a:cubicBezTo>
                  <a:cubicBezTo>
                    <a:pt x="1847" y="5048"/>
                    <a:pt x="1823" y="5023"/>
                    <a:pt x="1799" y="50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0" name="Google Shape;1323;p29"/>
          <p:cNvGrpSpPr>
            <a:grpSpLocks/>
          </p:cNvGrpSpPr>
          <p:nvPr/>
        </p:nvGrpSpPr>
        <p:grpSpPr bwMode="auto">
          <a:xfrm>
            <a:off x="122238" y="5276850"/>
            <a:ext cx="944562" cy="1638300"/>
            <a:chOff x="-1056319" y="1385262"/>
            <a:chExt cx="212940" cy="369285"/>
          </a:xfrm>
        </p:grpSpPr>
        <p:sp>
          <p:nvSpPr>
            <p:cNvPr id="21" name="Google Shape;1324;p29"/>
            <p:cNvSpPr/>
            <p:nvPr/>
          </p:nvSpPr>
          <p:spPr>
            <a:xfrm>
              <a:off x="-933207" y="1467564"/>
              <a:ext cx="27199" cy="279111"/>
            </a:xfrm>
            <a:custGeom>
              <a:avLst/>
              <a:gdLst/>
              <a:ahLst/>
              <a:cxnLst/>
              <a:rect l="l" t="t" r="r" b="b"/>
              <a:pathLst>
                <a:path w="705" h="7168" extrusionOk="0">
                  <a:moveTo>
                    <a:pt x="680" y="1"/>
                  </a:moveTo>
                  <a:cubicBezTo>
                    <a:pt x="656" y="1"/>
                    <a:pt x="632" y="25"/>
                    <a:pt x="632" y="50"/>
                  </a:cubicBezTo>
                  <a:cubicBezTo>
                    <a:pt x="608" y="292"/>
                    <a:pt x="0" y="6123"/>
                    <a:pt x="170" y="7119"/>
                  </a:cubicBezTo>
                  <a:cubicBezTo>
                    <a:pt x="170" y="7143"/>
                    <a:pt x="170" y="7167"/>
                    <a:pt x="195" y="7167"/>
                  </a:cubicBezTo>
                  <a:lnTo>
                    <a:pt x="219" y="7167"/>
                  </a:lnTo>
                  <a:cubicBezTo>
                    <a:pt x="243" y="7143"/>
                    <a:pt x="243" y="7119"/>
                    <a:pt x="243" y="7094"/>
                  </a:cubicBezTo>
                  <a:cubicBezTo>
                    <a:pt x="97" y="6123"/>
                    <a:pt x="705" y="122"/>
                    <a:pt x="705" y="74"/>
                  </a:cubicBezTo>
                  <a:cubicBezTo>
                    <a:pt x="705" y="25"/>
                    <a:pt x="705" y="25"/>
                    <a:pt x="6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" name="Google Shape;1325;p29"/>
            <p:cNvSpPr/>
            <p:nvPr/>
          </p:nvSpPr>
          <p:spPr>
            <a:xfrm>
              <a:off x="-968280" y="1385262"/>
              <a:ext cx="124901" cy="123811"/>
            </a:xfrm>
            <a:custGeom>
              <a:avLst/>
              <a:gdLst/>
              <a:ahLst/>
              <a:cxnLst/>
              <a:rect l="l" t="t" r="r" b="b"/>
              <a:pathLst>
                <a:path w="3208" h="3183" extrusionOk="0">
                  <a:moveTo>
                    <a:pt x="1555" y="98"/>
                  </a:moveTo>
                  <a:cubicBezTo>
                    <a:pt x="1871" y="171"/>
                    <a:pt x="1871" y="705"/>
                    <a:pt x="1871" y="705"/>
                  </a:cubicBezTo>
                  <a:cubicBezTo>
                    <a:pt x="1871" y="729"/>
                    <a:pt x="1895" y="754"/>
                    <a:pt x="1920" y="754"/>
                  </a:cubicBezTo>
                  <a:cubicBezTo>
                    <a:pt x="1944" y="754"/>
                    <a:pt x="1968" y="754"/>
                    <a:pt x="1968" y="729"/>
                  </a:cubicBezTo>
                  <a:cubicBezTo>
                    <a:pt x="2065" y="535"/>
                    <a:pt x="2260" y="243"/>
                    <a:pt x="2381" y="243"/>
                  </a:cubicBezTo>
                  <a:cubicBezTo>
                    <a:pt x="2405" y="243"/>
                    <a:pt x="2430" y="243"/>
                    <a:pt x="2430" y="268"/>
                  </a:cubicBezTo>
                  <a:cubicBezTo>
                    <a:pt x="2600" y="389"/>
                    <a:pt x="2478" y="802"/>
                    <a:pt x="2405" y="948"/>
                  </a:cubicBezTo>
                  <a:cubicBezTo>
                    <a:pt x="2386" y="988"/>
                    <a:pt x="2414" y="1027"/>
                    <a:pt x="2452" y="1027"/>
                  </a:cubicBezTo>
                  <a:cubicBezTo>
                    <a:pt x="2460" y="1027"/>
                    <a:pt x="2469" y="1025"/>
                    <a:pt x="2478" y="1021"/>
                  </a:cubicBezTo>
                  <a:cubicBezTo>
                    <a:pt x="2600" y="972"/>
                    <a:pt x="2745" y="924"/>
                    <a:pt x="2891" y="924"/>
                  </a:cubicBezTo>
                  <a:cubicBezTo>
                    <a:pt x="2940" y="924"/>
                    <a:pt x="3013" y="924"/>
                    <a:pt x="3061" y="972"/>
                  </a:cubicBezTo>
                  <a:cubicBezTo>
                    <a:pt x="3061" y="972"/>
                    <a:pt x="3061" y="996"/>
                    <a:pt x="3061" y="996"/>
                  </a:cubicBezTo>
                  <a:cubicBezTo>
                    <a:pt x="3037" y="1142"/>
                    <a:pt x="2745" y="1409"/>
                    <a:pt x="2551" y="1580"/>
                  </a:cubicBezTo>
                  <a:cubicBezTo>
                    <a:pt x="2527" y="1580"/>
                    <a:pt x="2527" y="1604"/>
                    <a:pt x="2527" y="1628"/>
                  </a:cubicBezTo>
                  <a:cubicBezTo>
                    <a:pt x="2551" y="1628"/>
                    <a:pt x="2551" y="1652"/>
                    <a:pt x="2575" y="1652"/>
                  </a:cubicBezTo>
                  <a:cubicBezTo>
                    <a:pt x="2721" y="1652"/>
                    <a:pt x="3134" y="1725"/>
                    <a:pt x="3134" y="1920"/>
                  </a:cubicBezTo>
                  <a:cubicBezTo>
                    <a:pt x="3134" y="2114"/>
                    <a:pt x="2624" y="2163"/>
                    <a:pt x="2430" y="2163"/>
                  </a:cubicBezTo>
                  <a:cubicBezTo>
                    <a:pt x="2430" y="2163"/>
                    <a:pt x="2405" y="2163"/>
                    <a:pt x="2405" y="2187"/>
                  </a:cubicBezTo>
                  <a:cubicBezTo>
                    <a:pt x="2381" y="2211"/>
                    <a:pt x="2381" y="2211"/>
                    <a:pt x="2405" y="2235"/>
                  </a:cubicBezTo>
                  <a:cubicBezTo>
                    <a:pt x="2405" y="2235"/>
                    <a:pt x="2697" y="2551"/>
                    <a:pt x="2527" y="2794"/>
                  </a:cubicBezTo>
                  <a:cubicBezTo>
                    <a:pt x="2503" y="2818"/>
                    <a:pt x="2454" y="2843"/>
                    <a:pt x="2430" y="2843"/>
                  </a:cubicBezTo>
                  <a:cubicBezTo>
                    <a:pt x="2260" y="2843"/>
                    <a:pt x="1992" y="2503"/>
                    <a:pt x="1895" y="2381"/>
                  </a:cubicBezTo>
                  <a:cubicBezTo>
                    <a:pt x="1883" y="2369"/>
                    <a:pt x="1871" y="2363"/>
                    <a:pt x="1862" y="2363"/>
                  </a:cubicBezTo>
                  <a:cubicBezTo>
                    <a:pt x="1853" y="2363"/>
                    <a:pt x="1847" y="2369"/>
                    <a:pt x="1847" y="2381"/>
                  </a:cubicBezTo>
                  <a:cubicBezTo>
                    <a:pt x="1822" y="2381"/>
                    <a:pt x="1798" y="2405"/>
                    <a:pt x="1798" y="2430"/>
                  </a:cubicBezTo>
                  <a:cubicBezTo>
                    <a:pt x="1798" y="2430"/>
                    <a:pt x="1871" y="2964"/>
                    <a:pt x="1579" y="3086"/>
                  </a:cubicBezTo>
                  <a:lnTo>
                    <a:pt x="1507" y="3086"/>
                  </a:lnTo>
                  <a:cubicBezTo>
                    <a:pt x="1312" y="3086"/>
                    <a:pt x="1215" y="2624"/>
                    <a:pt x="1215" y="2454"/>
                  </a:cubicBezTo>
                  <a:cubicBezTo>
                    <a:pt x="1215" y="2430"/>
                    <a:pt x="1191" y="2430"/>
                    <a:pt x="1166" y="2430"/>
                  </a:cubicBezTo>
                  <a:cubicBezTo>
                    <a:pt x="1166" y="2430"/>
                    <a:pt x="1166" y="2454"/>
                    <a:pt x="1166" y="2454"/>
                  </a:cubicBezTo>
                  <a:cubicBezTo>
                    <a:pt x="1045" y="2551"/>
                    <a:pt x="899" y="2624"/>
                    <a:pt x="754" y="2624"/>
                  </a:cubicBezTo>
                  <a:cubicBezTo>
                    <a:pt x="656" y="2624"/>
                    <a:pt x="583" y="2600"/>
                    <a:pt x="511" y="2575"/>
                  </a:cubicBezTo>
                  <a:cubicBezTo>
                    <a:pt x="462" y="2551"/>
                    <a:pt x="413" y="2503"/>
                    <a:pt x="413" y="2454"/>
                  </a:cubicBezTo>
                  <a:cubicBezTo>
                    <a:pt x="389" y="2235"/>
                    <a:pt x="729" y="1871"/>
                    <a:pt x="875" y="1725"/>
                  </a:cubicBezTo>
                  <a:cubicBezTo>
                    <a:pt x="875" y="1701"/>
                    <a:pt x="875" y="1701"/>
                    <a:pt x="875" y="1677"/>
                  </a:cubicBezTo>
                  <a:cubicBezTo>
                    <a:pt x="851" y="1652"/>
                    <a:pt x="826" y="1652"/>
                    <a:pt x="826" y="1652"/>
                  </a:cubicBezTo>
                  <a:lnTo>
                    <a:pt x="705" y="1652"/>
                  </a:lnTo>
                  <a:cubicBezTo>
                    <a:pt x="535" y="1652"/>
                    <a:pt x="195" y="1628"/>
                    <a:pt x="146" y="1409"/>
                  </a:cubicBezTo>
                  <a:cubicBezTo>
                    <a:pt x="122" y="1385"/>
                    <a:pt x="122" y="1361"/>
                    <a:pt x="146" y="1337"/>
                  </a:cubicBezTo>
                  <a:cubicBezTo>
                    <a:pt x="219" y="1215"/>
                    <a:pt x="559" y="1191"/>
                    <a:pt x="826" y="1191"/>
                  </a:cubicBezTo>
                  <a:lnTo>
                    <a:pt x="851" y="1191"/>
                  </a:lnTo>
                  <a:cubicBezTo>
                    <a:pt x="899" y="1167"/>
                    <a:pt x="924" y="1118"/>
                    <a:pt x="875" y="1094"/>
                  </a:cubicBezTo>
                  <a:cubicBezTo>
                    <a:pt x="778" y="1021"/>
                    <a:pt x="511" y="778"/>
                    <a:pt x="511" y="608"/>
                  </a:cubicBezTo>
                  <a:cubicBezTo>
                    <a:pt x="511" y="559"/>
                    <a:pt x="511" y="535"/>
                    <a:pt x="535" y="511"/>
                  </a:cubicBezTo>
                  <a:cubicBezTo>
                    <a:pt x="583" y="486"/>
                    <a:pt x="608" y="462"/>
                    <a:pt x="656" y="462"/>
                  </a:cubicBezTo>
                  <a:cubicBezTo>
                    <a:pt x="899" y="511"/>
                    <a:pt x="1118" y="632"/>
                    <a:pt x="1312" y="778"/>
                  </a:cubicBezTo>
                  <a:lnTo>
                    <a:pt x="1361" y="778"/>
                  </a:lnTo>
                  <a:cubicBezTo>
                    <a:pt x="1385" y="754"/>
                    <a:pt x="1385" y="754"/>
                    <a:pt x="1385" y="729"/>
                  </a:cubicBezTo>
                  <a:cubicBezTo>
                    <a:pt x="1361" y="608"/>
                    <a:pt x="1337" y="268"/>
                    <a:pt x="1434" y="146"/>
                  </a:cubicBezTo>
                  <a:cubicBezTo>
                    <a:pt x="1458" y="98"/>
                    <a:pt x="1507" y="98"/>
                    <a:pt x="1555" y="98"/>
                  </a:cubicBezTo>
                  <a:close/>
                  <a:moveTo>
                    <a:pt x="1531" y="1"/>
                  </a:moveTo>
                  <a:cubicBezTo>
                    <a:pt x="1458" y="1"/>
                    <a:pt x="1385" y="25"/>
                    <a:pt x="1337" y="73"/>
                  </a:cubicBezTo>
                  <a:cubicBezTo>
                    <a:pt x="1239" y="243"/>
                    <a:pt x="1215" y="438"/>
                    <a:pt x="1239" y="632"/>
                  </a:cubicBezTo>
                  <a:cubicBezTo>
                    <a:pt x="1069" y="486"/>
                    <a:pt x="875" y="389"/>
                    <a:pt x="632" y="365"/>
                  </a:cubicBezTo>
                  <a:cubicBezTo>
                    <a:pt x="583" y="365"/>
                    <a:pt x="511" y="389"/>
                    <a:pt x="462" y="413"/>
                  </a:cubicBezTo>
                  <a:cubicBezTo>
                    <a:pt x="413" y="462"/>
                    <a:pt x="389" y="535"/>
                    <a:pt x="389" y="584"/>
                  </a:cubicBezTo>
                  <a:cubicBezTo>
                    <a:pt x="438" y="778"/>
                    <a:pt x="559" y="948"/>
                    <a:pt x="705" y="1069"/>
                  </a:cubicBezTo>
                  <a:cubicBezTo>
                    <a:pt x="511" y="1069"/>
                    <a:pt x="171" y="1118"/>
                    <a:pt x="49" y="1264"/>
                  </a:cubicBezTo>
                  <a:cubicBezTo>
                    <a:pt x="0" y="1312"/>
                    <a:pt x="0" y="1361"/>
                    <a:pt x="0" y="1434"/>
                  </a:cubicBezTo>
                  <a:cubicBezTo>
                    <a:pt x="73" y="1701"/>
                    <a:pt x="462" y="1725"/>
                    <a:pt x="681" y="1725"/>
                  </a:cubicBezTo>
                  <a:cubicBezTo>
                    <a:pt x="511" y="1895"/>
                    <a:pt x="243" y="2211"/>
                    <a:pt x="268" y="2454"/>
                  </a:cubicBezTo>
                  <a:cubicBezTo>
                    <a:pt x="292" y="2527"/>
                    <a:pt x="341" y="2600"/>
                    <a:pt x="413" y="2624"/>
                  </a:cubicBezTo>
                  <a:cubicBezTo>
                    <a:pt x="511" y="2673"/>
                    <a:pt x="608" y="2697"/>
                    <a:pt x="705" y="2697"/>
                  </a:cubicBezTo>
                  <a:cubicBezTo>
                    <a:pt x="851" y="2697"/>
                    <a:pt x="996" y="2648"/>
                    <a:pt x="1118" y="2551"/>
                  </a:cubicBezTo>
                  <a:cubicBezTo>
                    <a:pt x="1166" y="2746"/>
                    <a:pt x="1264" y="3183"/>
                    <a:pt x="1507" y="3183"/>
                  </a:cubicBezTo>
                  <a:cubicBezTo>
                    <a:pt x="1531" y="3183"/>
                    <a:pt x="1579" y="3183"/>
                    <a:pt x="1604" y="3159"/>
                  </a:cubicBezTo>
                  <a:cubicBezTo>
                    <a:pt x="1822" y="3037"/>
                    <a:pt x="1944" y="2794"/>
                    <a:pt x="1895" y="2551"/>
                  </a:cubicBezTo>
                  <a:lnTo>
                    <a:pt x="1895" y="2551"/>
                  </a:lnTo>
                  <a:cubicBezTo>
                    <a:pt x="2041" y="2721"/>
                    <a:pt x="2260" y="2940"/>
                    <a:pt x="2430" y="2940"/>
                  </a:cubicBezTo>
                  <a:cubicBezTo>
                    <a:pt x="2503" y="2940"/>
                    <a:pt x="2551" y="2916"/>
                    <a:pt x="2600" y="2867"/>
                  </a:cubicBezTo>
                  <a:cubicBezTo>
                    <a:pt x="2697" y="2648"/>
                    <a:pt x="2673" y="2405"/>
                    <a:pt x="2527" y="2260"/>
                  </a:cubicBezTo>
                  <a:cubicBezTo>
                    <a:pt x="2745" y="2235"/>
                    <a:pt x="3207" y="2163"/>
                    <a:pt x="3207" y="1920"/>
                  </a:cubicBezTo>
                  <a:cubicBezTo>
                    <a:pt x="3207" y="1677"/>
                    <a:pt x="2867" y="1604"/>
                    <a:pt x="2673" y="1580"/>
                  </a:cubicBezTo>
                  <a:cubicBezTo>
                    <a:pt x="2818" y="1434"/>
                    <a:pt x="3134" y="1191"/>
                    <a:pt x="3134" y="1021"/>
                  </a:cubicBezTo>
                  <a:cubicBezTo>
                    <a:pt x="3134" y="972"/>
                    <a:pt x="3110" y="948"/>
                    <a:pt x="3086" y="899"/>
                  </a:cubicBezTo>
                  <a:cubicBezTo>
                    <a:pt x="3037" y="851"/>
                    <a:pt x="2940" y="826"/>
                    <a:pt x="2867" y="826"/>
                  </a:cubicBezTo>
                  <a:cubicBezTo>
                    <a:pt x="2745" y="826"/>
                    <a:pt x="2624" y="851"/>
                    <a:pt x="2503" y="899"/>
                  </a:cubicBezTo>
                  <a:cubicBezTo>
                    <a:pt x="2551" y="729"/>
                    <a:pt x="2648" y="341"/>
                    <a:pt x="2478" y="195"/>
                  </a:cubicBezTo>
                  <a:cubicBezTo>
                    <a:pt x="2430" y="171"/>
                    <a:pt x="2405" y="146"/>
                    <a:pt x="2357" y="146"/>
                  </a:cubicBezTo>
                  <a:cubicBezTo>
                    <a:pt x="2187" y="146"/>
                    <a:pt x="2017" y="389"/>
                    <a:pt x="1920" y="559"/>
                  </a:cubicBezTo>
                  <a:cubicBezTo>
                    <a:pt x="1895" y="365"/>
                    <a:pt x="1798" y="73"/>
                    <a:pt x="15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" name="Google Shape;1326;p29"/>
            <p:cNvSpPr/>
            <p:nvPr/>
          </p:nvSpPr>
          <p:spPr>
            <a:xfrm>
              <a:off x="-990111" y="1535195"/>
              <a:ext cx="60482" cy="203966"/>
            </a:xfrm>
            <a:custGeom>
              <a:avLst/>
              <a:gdLst/>
              <a:ahLst/>
              <a:cxnLst/>
              <a:rect l="l" t="t" r="r" b="b"/>
              <a:pathLst>
                <a:path w="1556" h="5234" extrusionOk="0">
                  <a:moveTo>
                    <a:pt x="70" y="1"/>
                  </a:moveTo>
                  <a:cubicBezTo>
                    <a:pt x="64" y="1"/>
                    <a:pt x="56" y="4"/>
                    <a:pt x="49" y="11"/>
                  </a:cubicBezTo>
                  <a:cubicBezTo>
                    <a:pt x="25" y="11"/>
                    <a:pt x="1" y="35"/>
                    <a:pt x="25" y="60"/>
                  </a:cubicBezTo>
                  <a:cubicBezTo>
                    <a:pt x="49" y="108"/>
                    <a:pt x="1458" y="3290"/>
                    <a:pt x="948" y="5185"/>
                  </a:cubicBezTo>
                  <a:cubicBezTo>
                    <a:pt x="948" y="5210"/>
                    <a:pt x="948" y="5234"/>
                    <a:pt x="972" y="5234"/>
                  </a:cubicBezTo>
                  <a:cubicBezTo>
                    <a:pt x="1021" y="5234"/>
                    <a:pt x="1045" y="5234"/>
                    <a:pt x="1045" y="5185"/>
                  </a:cubicBezTo>
                  <a:cubicBezTo>
                    <a:pt x="1555" y="3290"/>
                    <a:pt x="122" y="60"/>
                    <a:pt x="98" y="35"/>
                  </a:cubicBezTo>
                  <a:cubicBezTo>
                    <a:pt x="98" y="18"/>
                    <a:pt x="86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" name="Google Shape;1327;p29"/>
            <p:cNvSpPr/>
            <p:nvPr/>
          </p:nvSpPr>
          <p:spPr>
            <a:xfrm>
              <a:off x="-1056319" y="1471858"/>
              <a:ext cx="125975" cy="123453"/>
            </a:xfrm>
            <a:custGeom>
              <a:avLst/>
              <a:gdLst/>
              <a:ahLst/>
              <a:cxnLst/>
              <a:rect l="l" t="t" r="r" b="b"/>
              <a:pathLst>
                <a:path w="3232" h="3168" extrusionOk="0">
                  <a:moveTo>
                    <a:pt x="1513" y="97"/>
                  </a:moveTo>
                  <a:cubicBezTo>
                    <a:pt x="1527" y="97"/>
                    <a:pt x="1541" y="99"/>
                    <a:pt x="1555" y="107"/>
                  </a:cubicBezTo>
                  <a:cubicBezTo>
                    <a:pt x="1871" y="155"/>
                    <a:pt x="1895" y="714"/>
                    <a:pt x="1895" y="714"/>
                  </a:cubicBezTo>
                  <a:cubicBezTo>
                    <a:pt x="1895" y="738"/>
                    <a:pt x="1895" y="738"/>
                    <a:pt x="1919" y="738"/>
                  </a:cubicBezTo>
                  <a:cubicBezTo>
                    <a:pt x="1926" y="745"/>
                    <a:pt x="1934" y="748"/>
                    <a:pt x="1940" y="748"/>
                  </a:cubicBezTo>
                  <a:cubicBezTo>
                    <a:pt x="1956" y="748"/>
                    <a:pt x="1968" y="731"/>
                    <a:pt x="1968" y="714"/>
                  </a:cubicBezTo>
                  <a:cubicBezTo>
                    <a:pt x="2065" y="544"/>
                    <a:pt x="2259" y="228"/>
                    <a:pt x="2381" y="228"/>
                  </a:cubicBezTo>
                  <a:cubicBezTo>
                    <a:pt x="2405" y="228"/>
                    <a:pt x="2430" y="252"/>
                    <a:pt x="2454" y="252"/>
                  </a:cubicBezTo>
                  <a:cubicBezTo>
                    <a:pt x="2600" y="398"/>
                    <a:pt x="2478" y="811"/>
                    <a:pt x="2430" y="957"/>
                  </a:cubicBezTo>
                  <a:cubicBezTo>
                    <a:pt x="2405" y="957"/>
                    <a:pt x="2405" y="981"/>
                    <a:pt x="2430" y="1005"/>
                  </a:cubicBezTo>
                  <a:lnTo>
                    <a:pt x="2478" y="1005"/>
                  </a:lnTo>
                  <a:cubicBezTo>
                    <a:pt x="2600" y="933"/>
                    <a:pt x="2745" y="908"/>
                    <a:pt x="2891" y="908"/>
                  </a:cubicBezTo>
                  <a:cubicBezTo>
                    <a:pt x="2940" y="908"/>
                    <a:pt x="3013" y="908"/>
                    <a:pt x="3061" y="957"/>
                  </a:cubicBezTo>
                  <a:cubicBezTo>
                    <a:pt x="3061" y="957"/>
                    <a:pt x="3061" y="981"/>
                    <a:pt x="3061" y="981"/>
                  </a:cubicBezTo>
                  <a:cubicBezTo>
                    <a:pt x="3037" y="1127"/>
                    <a:pt x="2745" y="1394"/>
                    <a:pt x="2551" y="1540"/>
                  </a:cubicBezTo>
                  <a:cubicBezTo>
                    <a:pt x="2551" y="1564"/>
                    <a:pt x="2527" y="1588"/>
                    <a:pt x="2527" y="1588"/>
                  </a:cubicBezTo>
                  <a:cubicBezTo>
                    <a:pt x="2551" y="1613"/>
                    <a:pt x="2551" y="1637"/>
                    <a:pt x="2575" y="1637"/>
                  </a:cubicBezTo>
                  <a:cubicBezTo>
                    <a:pt x="2575" y="1637"/>
                    <a:pt x="3134" y="1710"/>
                    <a:pt x="3134" y="1904"/>
                  </a:cubicBezTo>
                  <a:cubicBezTo>
                    <a:pt x="3134" y="2099"/>
                    <a:pt x="2624" y="2147"/>
                    <a:pt x="2454" y="2147"/>
                  </a:cubicBezTo>
                  <a:cubicBezTo>
                    <a:pt x="2430" y="2147"/>
                    <a:pt x="2405" y="2147"/>
                    <a:pt x="2405" y="2171"/>
                  </a:cubicBezTo>
                  <a:cubicBezTo>
                    <a:pt x="2381" y="2171"/>
                    <a:pt x="2381" y="2196"/>
                    <a:pt x="2405" y="2220"/>
                  </a:cubicBezTo>
                  <a:cubicBezTo>
                    <a:pt x="2405" y="2220"/>
                    <a:pt x="2697" y="2536"/>
                    <a:pt x="2527" y="2779"/>
                  </a:cubicBezTo>
                  <a:cubicBezTo>
                    <a:pt x="2502" y="2803"/>
                    <a:pt x="2478" y="2827"/>
                    <a:pt x="2430" y="2827"/>
                  </a:cubicBezTo>
                  <a:cubicBezTo>
                    <a:pt x="2259" y="2827"/>
                    <a:pt x="1992" y="2487"/>
                    <a:pt x="1895" y="2341"/>
                  </a:cubicBezTo>
                  <a:cubicBezTo>
                    <a:pt x="1895" y="2341"/>
                    <a:pt x="1884" y="2331"/>
                    <a:pt x="1870" y="2331"/>
                  </a:cubicBezTo>
                  <a:cubicBezTo>
                    <a:pt x="1863" y="2331"/>
                    <a:pt x="1855" y="2333"/>
                    <a:pt x="1846" y="2341"/>
                  </a:cubicBezTo>
                  <a:cubicBezTo>
                    <a:pt x="1822" y="2341"/>
                    <a:pt x="1822" y="2366"/>
                    <a:pt x="1822" y="2390"/>
                  </a:cubicBezTo>
                  <a:cubicBezTo>
                    <a:pt x="1822" y="2390"/>
                    <a:pt x="1895" y="2924"/>
                    <a:pt x="1579" y="3046"/>
                  </a:cubicBezTo>
                  <a:lnTo>
                    <a:pt x="1531" y="3046"/>
                  </a:lnTo>
                  <a:cubicBezTo>
                    <a:pt x="1336" y="3046"/>
                    <a:pt x="1239" y="2609"/>
                    <a:pt x="1215" y="2439"/>
                  </a:cubicBezTo>
                  <a:cubicBezTo>
                    <a:pt x="1215" y="2414"/>
                    <a:pt x="1191" y="2414"/>
                    <a:pt x="1191" y="2414"/>
                  </a:cubicBezTo>
                  <a:lnTo>
                    <a:pt x="1142" y="2414"/>
                  </a:lnTo>
                  <a:cubicBezTo>
                    <a:pt x="1021" y="2512"/>
                    <a:pt x="875" y="2584"/>
                    <a:pt x="705" y="2584"/>
                  </a:cubicBezTo>
                  <a:cubicBezTo>
                    <a:pt x="632" y="2584"/>
                    <a:pt x="535" y="2560"/>
                    <a:pt x="462" y="2536"/>
                  </a:cubicBezTo>
                  <a:cubicBezTo>
                    <a:pt x="413" y="2512"/>
                    <a:pt x="389" y="2463"/>
                    <a:pt x="365" y="2414"/>
                  </a:cubicBezTo>
                  <a:cubicBezTo>
                    <a:pt x="340" y="2220"/>
                    <a:pt x="705" y="1831"/>
                    <a:pt x="826" y="1686"/>
                  </a:cubicBezTo>
                  <a:cubicBezTo>
                    <a:pt x="851" y="1661"/>
                    <a:pt x="826" y="1613"/>
                    <a:pt x="802" y="1613"/>
                  </a:cubicBezTo>
                  <a:lnTo>
                    <a:pt x="656" y="1613"/>
                  </a:lnTo>
                  <a:cubicBezTo>
                    <a:pt x="510" y="1613"/>
                    <a:pt x="170" y="1588"/>
                    <a:pt x="122" y="1394"/>
                  </a:cubicBezTo>
                  <a:cubicBezTo>
                    <a:pt x="122" y="1370"/>
                    <a:pt x="122" y="1345"/>
                    <a:pt x="146" y="1321"/>
                  </a:cubicBezTo>
                  <a:cubicBezTo>
                    <a:pt x="219" y="1200"/>
                    <a:pt x="559" y="1175"/>
                    <a:pt x="826" y="1175"/>
                  </a:cubicBezTo>
                  <a:lnTo>
                    <a:pt x="875" y="1175"/>
                  </a:lnTo>
                  <a:cubicBezTo>
                    <a:pt x="875" y="1175"/>
                    <a:pt x="899" y="1151"/>
                    <a:pt x="923" y="1151"/>
                  </a:cubicBezTo>
                  <a:cubicBezTo>
                    <a:pt x="923" y="1127"/>
                    <a:pt x="899" y="1103"/>
                    <a:pt x="899" y="1078"/>
                  </a:cubicBezTo>
                  <a:cubicBezTo>
                    <a:pt x="802" y="1005"/>
                    <a:pt x="510" y="762"/>
                    <a:pt x="510" y="592"/>
                  </a:cubicBezTo>
                  <a:cubicBezTo>
                    <a:pt x="510" y="568"/>
                    <a:pt x="535" y="520"/>
                    <a:pt x="559" y="495"/>
                  </a:cubicBezTo>
                  <a:cubicBezTo>
                    <a:pt x="583" y="471"/>
                    <a:pt x="632" y="471"/>
                    <a:pt x="680" y="471"/>
                  </a:cubicBezTo>
                  <a:cubicBezTo>
                    <a:pt x="899" y="520"/>
                    <a:pt x="1142" y="617"/>
                    <a:pt x="1312" y="762"/>
                  </a:cubicBezTo>
                  <a:cubicBezTo>
                    <a:pt x="1324" y="775"/>
                    <a:pt x="1336" y="781"/>
                    <a:pt x="1345" y="781"/>
                  </a:cubicBezTo>
                  <a:cubicBezTo>
                    <a:pt x="1355" y="781"/>
                    <a:pt x="1361" y="775"/>
                    <a:pt x="1361" y="762"/>
                  </a:cubicBezTo>
                  <a:cubicBezTo>
                    <a:pt x="1385" y="762"/>
                    <a:pt x="1409" y="738"/>
                    <a:pt x="1385" y="714"/>
                  </a:cubicBezTo>
                  <a:cubicBezTo>
                    <a:pt x="1361" y="592"/>
                    <a:pt x="1336" y="252"/>
                    <a:pt x="1434" y="131"/>
                  </a:cubicBezTo>
                  <a:cubicBezTo>
                    <a:pt x="1451" y="114"/>
                    <a:pt x="1480" y="97"/>
                    <a:pt x="1513" y="97"/>
                  </a:cubicBezTo>
                  <a:close/>
                  <a:moveTo>
                    <a:pt x="1497" y="0"/>
                  </a:moveTo>
                  <a:cubicBezTo>
                    <a:pt x="1437" y="0"/>
                    <a:pt x="1373" y="28"/>
                    <a:pt x="1336" y="82"/>
                  </a:cubicBezTo>
                  <a:cubicBezTo>
                    <a:pt x="1263" y="252"/>
                    <a:pt x="1215" y="447"/>
                    <a:pt x="1263" y="617"/>
                  </a:cubicBezTo>
                  <a:cubicBezTo>
                    <a:pt x="1093" y="471"/>
                    <a:pt x="875" y="398"/>
                    <a:pt x="656" y="349"/>
                  </a:cubicBezTo>
                  <a:cubicBezTo>
                    <a:pt x="583" y="349"/>
                    <a:pt x="535" y="374"/>
                    <a:pt x="462" y="422"/>
                  </a:cubicBezTo>
                  <a:cubicBezTo>
                    <a:pt x="413" y="447"/>
                    <a:pt x="389" y="520"/>
                    <a:pt x="389" y="568"/>
                  </a:cubicBezTo>
                  <a:cubicBezTo>
                    <a:pt x="413" y="762"/>
                    <a:pt x="608" y="957"/>
                    <a:pt x="729" y="1054"/>
                  </a:cubicBezTo>
                  <a:cubicBezTo>
                    <a:pt x="510" y="1078"/>
                    <a:pt x="170" y="1103"/>
                    <a:pt x="49" y="1248"/>
                  </a:cubicBezTo>
                  <a:cubicBezTo>
                    <a:pt x="25" y="1297"/>
                    <a:pt x="0" y="1370"/>
                    <a:pt x="25" y="1418"/>
                  </a:cubicBezTo>
                  <a:cubicBezTo>
                    <a:pt x="73" y="1686"/>
                    <a:pt x="462" y="1710"/>
                    <a:pt x="680" y="1710"/>
                  </a:cubicBezTo>
                  <a:cubicBezTo>
                    <a:pt x="535" y="1880"/>
                    <a:pt x="243" y="2220"/>
                    <a:pt x="292" y="2439"/>
                  </a:cubicBezTo>
                  <a:cubicBezTo>
                    <a:pt x="292" y="2536"/>
                    <a:pt x="340" y="2584"/>
                    <a:pt x="438" y="2633"/>
                  </a:cubicBezTo>
                  <a:cubicBezTo>
                    <a:pt x="510" y="2682"/>
                    <a:pt x="608" y="2706"/>
                    <a:pt x="705" y="2706"/>
                  </a:cubicBezTo>
                  <a:cubicBezTo>
                    <a:pt x="875" y="2682"/>
                    <a:pt x="1021" y="2633"/>
                    <a:pt x="1142" y="2560"/>
                  </a:cubicBezTo>
                  <a:cubicBezTo>
                    <a:pt x="1166" y="2730"/>
                    <a:pt x="1263" y="3167"/>
                    <a:pt x="1531" y="3167"/>
                  </a:cubicBezTo>
                  <a:lnTo>
                    <a:pt x="1628" y="3167"/>
                  </a:lnTo>
                  <a:cubicBezTo>
                    <a:pt x="1822" y="3046"/>
                    <a:pt x="1944" y="2803"/>
                    <a:pt x="1919" y="2560"/>
                  </a:cubicBezTo>
                  <a:lnTo>
                    <a:pt x="1919" y="2560"/>
                  </a:lnTo>
                  <a:cubicBezTo>
                    <a:pt x="2041" y="2706"/>
                    <a:pt x="2259" y="2949"/>
                    <a:pt x="2454" y="2949"/>
                  </a:cubicBezTo>
                  <a:cubicBezTo>
                    <a:pt x="2502" y="2949"/>
                    <a:pt x="2575" y="2900"/>
                    <a:pt x="2600" y="2852"/>
                  </a:cubicBezTo>
                  <a:cubicBezTo>
                    <a:pt x="2721" y="2657"/>
                    <a:pt x="2697" y="2414"/>
                    <a:pt x="2551" y="2244"/>
                  </a:cubicBezTo>
                  <a:cubicBezTo>
                    <a:pt x="2745" y="2220"/>
                    <a:pt x="3231" y="2147"/>
                    <a:pt x="3231" y="1904"/>
                  </a:cubicBezTo>
                  <a:cubicBezTo>
                    <a:pt x="3231" y="1661"/>
                    <a:pt x="2891" y="1588"/>
                    <a:pt x="2697" y="1564"/>
                  </a:cubicBezTo>
                  <a:cubicBezTo>
                    <a:pt x="2842" y="1443"/>
                    <a:pt x="3134" y="1175"/>
                    <a:pt x="3134" y="1005"/>
                  </a:cubicBezTo>
                  <a:cubicBezTo>
                    <a:pt x="3134" y="981"/>
                    <a:pt x="3134" y="933"/>
                    <a:pt x="3110" y="908"/>
                  </a:cubicBezTo>
                  <a:cubicBezTo>
                    <a:pt x="3055" y="854"/>
                    <a:pt x="3000" y="826"/>
                    <a:pt x="2935" y="826"/>
                  </a:cubicBezTo>
                  <a:cubicBezTo>
                    <a:pt x="2914" y="826"/>
                    <a:pt x="2891" y="829"/>
                    <a:pt x="2867" y="835"/>
                  </a:cubicBezTo>
                  <a:cubicBezTo>
                    <a:pt x="2745" y="835"/>
                    <a:pt x="2624" y="860"/>
                    <a:pt x="2527" y="884"/>
                  </a:cubicBezTo>
                  <a:cubicBezTo>
                    <a:pt x="2575" y="714"/>
                    <a:pt x="2672" y="349"/>
                    <a:pt x="2478" y="179"/>
                  </a:cubicBezTo>
                  <a:cubicBezTo>
                    <a:pt x="2454" y="155"/>
                    <a:pt x="2405" y="155"/>
                    <a:pt x="2381" y="131"/>
                  </a:cubicBezTo>
                  <a:cubicBezTo>
                    <a:pt x="2211" y="131"/>
                    <a:pt x="2041" y="374"/>
                    <a:pt x="1944" y="544"/>
                  </a:cubicBezTo>
                  <a:cubicBezTo>
                    <a:pt x="1919" y="349"/>
                    <a:pt x="1822" y="58"/>
                    <a:pt x="1555" y="9"/>
                  </a:cubicBezTo>
                  <a:cubicBezTo>
                    <a:pt x="1537" y="3"/>
                    <a:pt x="1517" y="0"/>
                    <a:pt x="14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Google Shape;1328;p29"/>
            <p:cNvSpPr/>
            <p:nvPr/>
          </p:nvSpPr>
          <p:spPr>
            <a:xfrm>
              <a:off x="-933207" y="1418541"/>
              <a:ext cx="55830" cy="54749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29" y="1"/>
                  </a:moveTo>
                  <a:cubicBezTo>
                    <a:pt x="340" y="1"/>
                    <a:pt x="0" y="317"/>
                    <a:pt x="0" y="705"/>
                  </a:cubicBezTo>
                  <a:cubicBezTo>
                    <a:pt x="0" y="1094"/>
                    <a:pt x="340" y="1410"/>
                    <a:pt x="729" y="1410"/>
                  </a:cubicBezTo>
                  <a:cubicBezTo>
                    <a:pt x="1118" y="1410"/>
                    <a:pt x="1434" y="1094"/>
                    <a:pt x="1434" y="705"/>
                  </a:cubicBezTo>
                  <a:cubicBezTo>
                    <a:pt x="1434" y="317"/>
                    <a:pt x="1118" y="1"/>
                    <a:pt x="72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1329;p29"/>
            <p:cNvSpPr/>
            <p:nvPr/>
          </p:nvSpPr>
          <p:spPr>
            <a:xfrm>
              <a:off x="-1021247" y="1507284"/>
              <a:ext cx="55830" cy="55106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05" y="0"/>
                  </a:moveTo>
                  <a:cubicBezTo>
                    <a:pt x="316" y="0"/>
                    <a:pt x="0" y="316"/>
                    <a:pt x="0" y="705"/>
                  </a:cubicBezTo>
                  <a:cubicBezTo>
                    <a:pt x="0" y="1093"/>
                    <a:pt x="316" y="1409"/>
                    <a:pt x="705" y="1409"/>
                  </a:cubicBezTo>
                  <a:cubicBezTo>
                    <a:pt x="1118" y="1409"/>
                    <a:pt x="1433" y="1093"/>
                    <a:pt x="1433" y="705"/>
                  </a:cubicBezTo>
                  <a:cubicBezTo>
                    <a:pt x="1433" y="316"/>
                    <a:pt x="1118" y="0"/>
                    <a:pt x="70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Google Shape;1330;p29"/>
            <p:cNvSpPr/>
            <p:nvPr/>
          </p:nvSpPr>
          <p:spPr>
            <a:xfrm>
              <a:off x="-1029836" y="1690495"/>
              <a:ext cx="173573" cy="64052"/>
            </a:xfrm>
            <a:custGeom>
              <a:avLst/>
              <a:gdLst/>
              <a:ahLst/>
              <a:cxnLst/>
              <a:rect l="l" t="t" r="r" b="b"/>
              <a:pathLst>
                <a:path w="4460" h="1644" extrusionOk="0">
                  <a:moveTo>
                    <a:pt x="2533" y="0"/>
                  </a:moveTo>
                  <a:cubicBezTo>
                    <a:pt x="2511" y="0"/>
                    <a:pt x="2492" y="11"/>
                    <a:pt x="2478" y="34"/>
                  </a:cubicBezTo>
                  <a:cubicBezTo>
                    <a:pt x="2308" y="253"/>
                    <a:pt x="1920" y="763"/>
                    <a:pt x="1920" y="763"/>
                  </a:cubicBezTo>
                  <a:cubicBezTo>
                    <a:pt x="1920" y="763"/>
                    <a:pt x="1830" y="97"/>
                    <a:pt x="1603" y="97"/>
                  </a:cubicBezTo>
                  <a:cubicBezTo>
                    <a:pt x="1567" y="97"/>
                    <a:pt x="1526" y="115"/>
                    <a:pt x="1482" y="156"/>
                  </a:cubicBezTo>
                  <a:cubicBezTo>
                    <a:pt x="1288" y="350"/>
                    <a:pt x="1094" y="544"/>
                    <a:pt x="924" y="739"/>
                  </a:cubicBezTo>
                  <a:cubicBezTo>
                    <a:pt x="924" y="739"/>
                    <a:pt x="672" y="73"/>
                    <a:pt x="493" y="73"/>
                  </a:cubicBezTo>
                  <a:cubicBezTo>
                    <a:pt x="464" y="73"/>
                    <a:pt x="437" y="91"/>
                    <a:pt x="413" y="131"/>
                  </a:cubicBezTo>
                  <a:cubicBezTo>
                    <a:pt x="243" y="617"/>
                    <a:pt x="98" y="1103"/>
                    <a:pt x="0" y="1613"/>
                  </a:cubicBezTo>
                  <a:cubicBezTo>
                    <a:pt x="0" y="1613"/>
                    <a:pt x="1039" y="1644"/>
                    <a:pt x="2099" y="1644"/>
                  </a:cubicBezTo>
                  <a:cubicBezTo>
                    <a:pt x="3158" y="1644"/>
                    <a:pt x="4239" y="1613"/>
                    <a:pt x="4324" y="1492"/>
                  </a:cubicBezTo>
                  <a:cubicBezTo>
                    <a:pt x="4459" y="1289"/>
                    <a:pt x="4115" y="108"/>
                    <a:pt x="3813" y="108"/>
                  </a:cubicBezTo>
                  <a:cubicBezTo>
                    <a:pt x="3789" y="108"/>
                    <a:pt x="3765" y="115"/>
                    <a:pt x="3741" y="131"/>
                  </a:cubicBezTo>
                  <a:cubicBezTo>
                    <a:pt x="3523" y="350"/>
                    <a:pt x="3353" y="642"/>
                    <a:pt x="3280" y="933"/>
                  </a:cubicBezTo>
                  <a:cubicBezTo>
                    <a:pt x="3280" y="933"/>
                    <a:pt x="2744" y="0"/>
                    <a:pt x="25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8" name="Google Shape;1331;p29"/>
          <p:cNvGrpSpPr>
            <a:grpSpLocks/>
          </p:cNvGrpSpPr>
          <p:nvPr/>
        </p:nvGrpSpPr>
        <p:grpSpPr bwMode="auto">
          <a:xfrm rot="9492052">
            <a:off x="236538" y="182563"/>
            <a:ext cx="715962" cy="741362"/>
            <a:chOff x="5294267" y="4624350"/>
            <a:chExt cx="383004" cy="395854"/>
          </a:xfrm>
        </p:grpSpPr>
        <p:sp>
          <p:nvSpPr>
            <p:cNvPr id="29" name="Google Shape;1332;p29"/>
            <p:cNvSpPr/>
            <p:nvPr/>
          </p:nvSpPr>
          <p:spPr>
            <a:xfrm>
              <a:off x="5357471" y="4861333"/>
              <a:ext cx="57748" cy="160207"/>
            </a:xfrm>
            <a:custGeom>
              <a:avLst/>
              <a:gdLst/>
              <a:ahLst/>
              <a:cxnLst/>
              <a:rect l="l" t="t" r="r" b="b"/>
              <a:pathLst>
                <a:path w="671" h="1845" extrusionOk="0">
                  <a:moveTo>
                    <a:pt x="106" y="0"/>
                  </a:moveTo>
                  <a:cubicBezTo>
                    <a:pt x="55" y="0"/>
                    <a:pt x="0" y="47"/>
                    <a:pt x="15" y="119"/>
                  </a:cubicBezTo>
                  <a:lnTo>
                    <a:pt x="501" y="1796"/>
                  </a:lnTo>
                  <a:cubicBezTo>
                    <a:pt x="501" y="1820"/>
                    <a:pt x="525" y="1844"/>
                    <a:pt x="573" y="1844"/>
                  </a:cubicBezTo>
                  <a:lnTo>
                    <a:pt x="598" y="1844"/>
                  </a:lnTo>
                  <a:cubicBezTo>
                    <a:pt x="646" y="1844"/>
                    <a:pt x="671" y="1796"/>
                    <a:pt x="646" y="1747"/>
                  </a:cubicBezTo>
                  <a:lnTo>
                    <a:pt x="185" y="71"/>
                  </a:lnTo>
                  <a:cubicBezTo>
                    <a:pt x="175" y="22"/>
                    <a:pt x="141" y="0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" name="Google Shape;1333;p29"/>
            <p:cNvSpPr/>
            <p:nvPr/>
          </p:nvSpPr>
          <p:spPr>
            <a:xfrm>
              <a:off x="5294112" y="4896246"/>
              <a:ext cx="175791" cy="68660"/>
            </a:xfrm>
            <a:custGeom>
              <a:avLst/>
              <a:gdLst/>
              <a:ahLst/>
              <a:cxnLst/>
              <a:rect l="l" t="t" r="r" b="b"/>
              <a:pathLst>
                <a:path w="2017" h="788" extrusionOk="0">
                  <a:moveTo>
                    <a:pt x="1934" y="0"/>
                  </a:moveTo>
                  <a:cubicBezTo>
                    <a:pt x="1921" y="0"/>
                    <a:pt x="1908" y="3"/>
                    <a:pt x="1895" y="10"/>
                  </a:cubicBezTo>
                  <a:lnTo>
                    <a:pt x="49" y="617"/>
                  </a:lnTo>
                  <a:cubicBezTo>
                    <a:pt x="25" y="642"/>
                    <a:pt x="1" y="666"/>
                    <a:pt x="1" y="714"/>
                  </a:cubicBezTo>
                  <a:cubicBezTo>
                    <a:pt x="1" y="739"/>
                    <a:pt x="49" y="763"/>
                    <a:pt x="74" y="763"/>
                  </a:cubicBezTo>
                  <a:lnTo>
                    <a:pt x="98" y="787"/>
                  </a:lnTo>
                  <a:lnTo>
                    <a:pt x="1944" y="180"/>
                  </a:lnTo>
                  <a:cubicBezTo>
                    <a:pt x="1993" y="156"/>
                    <a:pt x="2017" y="107"/>
                    <a:pt x="1993" y="59"/>
                  </a:cubicBezTo>
                  <a:cubicBezTo>
                    <a:pt x="1993" y="23"/>
                    <a:pt x="1967" y="0"/>
                    <a:pt x="19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" name="Google Shape;1334;p29"/>
            <p:cNvSpPr/>
            <p:nvPr/>
          </p:nvSpPr>
          <p:spPr>
            <a:xfrm>
              <a:off x="5309186" y="4884633"/>
              <a:ext cx="151164" cy="94089"/>
            </a:xfrm>
            <a:custGeom>
              <a:avLst/>
              <a:gdLst/>
              <a:ahLst/>
              <a:cxnLst/>
              <a:rect l="l" t="t" r="r" b="b"/>
              <a:pathLst>
                <a:path w="1734" h="1081" extrusionOk="0">
                  <a:moveTo>
                    <a:pt x="110" y="0"/>
                  </a:moveTo>
                  <a:cubicBezTo>
                    <a:pt x="38" y="0"/>
                    <a:pt x="0" y="92"/>
                    <a:pt x="82" y="133"/>
                  </a:cubicBezTo>
                  <a:lnTo>
                    <a:pt x="1588" y="1080"/>
                  </a:lnTo>
                  <a:lnTo>
                    <a:pt x="1637" y="1080"/>
                  </a:lnTo>
                  <a:cubicBezTo>
                    <a:pt x="1661" y="1080"/>
                    <a:pt x="1685" y="1080"/>
                    <a:pt x="1709" y="1056"/>
                  </a:cubicBezTo>
                  <a:cubicBezTo>
                    <a:pt x="1734" y="1007"/>
                    <a:pt x="1709" y="959"/>
                    <a:pt x="1685" y="935"/>
                  </a:cubicBezTo>
                  <a:lnTo>
                    <a:pt x="155" y="11"/>
                  </a:lnTo>
                  <a:cubicBezTo>
                    <a:pt x="139" y="4"/>
                    <a:pt x="124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1335;p29"/>
            <p:cNvSpPr/>
            <p:nvPr/>
          </p:nvSpPr>
          <p:spPr>
            <a:xfrm>
              <a:off x="5339672" y="4844582"/>
              <a:ext cx="96813" cy="157664"/>
            </a:xfrm>
            <a:custGeom>
              <a:avLst/>
              <a:gdLst/>
              <a:ahLst/>
              <a:cxnLst/>
              <a:rect l="l" t="t" r="r" b="b"/>
              <a:pathLst>
                <a:path w="1118" h="1814" extrusionOk="0">
                  <a:moveTo>
                    <a:pt x="1010" y="0"/>
                  </a:moveTo>
                  <a:cubicBezTo>
                    <a:pt x="984" y="0"/>
                    <a:pt x="962" y="12"/>
                    <a:pt x="947" y="41"/>
                  </a:cubicBezTo>
                  <a:lnTo>
                    <a:pt x="24" y="1717"/>
                  </a:lnTo>
                  <a:cubicBezTo>
                    <a:pt x="0" y="1741"/>
                    <a:pt x="24" y="1790"/>
                    <a:pt x="49" y="1814"/>
                  </a:cubicBezTo>
                  <a:lnTo>
                    <a:pt x="97" y="1814"/>
                  </a:lnTo>
                  <a:cubicBezTo>
                    <a:pt x="122" y="1814"/>
                    <a:pt x="146" y="1814"/>
                    <a:pt x="170" y="1790"/>
                  </a:cubicBezTo>
                  <a:lnTo>
                    <a:pt x="1093" y="113"/>
                  </a:lnTo>
                  <a:cubicBezTo>
                    <a:pt x="1118" y="89"/>
                    <a:pt x="1093" y="41"/>
                    <a:pt x="1069" y="16"/>
                  </a:cubicBezTo>
                  <a:cubicBezTo>
                    <a:pt x="1049" y="6"/>
                    <a:pt x="1029" y="0"/>
                    <a:pt x="10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" name="Google Shape;1336;p29"/>
            <p:cNvSpPr/>
            <p:nvPr/>
          </p:nvSpPr>
          <p:spPr>
            <a:xfrm>
              <a:off x="5499111" y="4624292"/>
              <a:ext cx="175792" cy="150882"/>
            </a:xfrm>
            <a:custGeom>
              <a:avLst/>
              <a:gdLst/>
              <a:ahLst/>
              <a:cxnLst/>
              <a:rect l="l" t="t" r="r" b="b"/>
              <a:pathLst>
                <a:path w="2017" h="1731" extrusionOk="0">
                  <a:moveTo>
                    <a:pt x="1166" y="175"/>
                  </a:moveTo>
                  <a:cubicBezTo>
                    <a:pt x="1555" y="175"/>
                    <a:pt x="1871" y="467"/>
                    <a:pt x="1871" y="856"/>
                  </a:cubicBezTo>
                  <a:cubicBezTo>
                    <a:pt x="1871" y="1285"/>
                    <a:pt x="1511" y="1569"/>
                    <a:pt x="1144" y="1569"/>
                  </a:cubicBezTo>
                  <a:cubicBezTo>
                    <a:pt x="971" y="1569"/>
                    <a:pt x="796" y="1506"/>
                    <a:pt x="656" y="1366"/>
                  </a:cubicBezTo>
                  <a:cubicBezTo>
                    <a:pt x="219" y="929"/>
                    <a:pt x="534" y="175"/>
                    <a:pt x="1166" y="175"/>
                  </a:cubicBezTo>
                  <a:close/>
                  <a:moveTo>
                    <a:pt x="1142" y="1"/>
                  </a:moveTo>
                  <a:cubicBezTo>
                    <a:pt x="930" y="1"/>
                    <a:pt x="714" y="77"/>
                    <a:pt x="534" y="248"/>
                  </a:cubicBezTo>
                  <a:cubicBezTo>
                    <a:pt x="0" y="807"/>
                    <a:pt x="389" y="1730"/>
                    <a:pt x="1166" y="1730"/>
                  </a:cubicBezTo>
                  <a:cubicBezTo>
                    <a:pt x="1628" y="1730"/>
                    <a:pt x="2016" y="1342"/>
                    <a:pt x="2016" y="856"/>
                  </a:cubicBezTo>
                  <a:cubicBezTo>
                    <a:pt x="2016" y="344"/>
                    <a:pt x="1590" y="1"/>
                    <a:pt x="11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" name="Google Shape;1337;p29"/>
            <p:cNvSpPr/>
            <p:nvPr/>
          </p:nvSpPr>
          <p:spPr>
            <a:xfrm>
              <a:off x="5616502" y="4834750"/>
              <a:ext cx="33120" cy="89004"/>
            </a:xfrm>
            <a:custGeom>
              <a:avLst/>
              <a:gdLst/>
              <a:ahLst/>
              <a:cxnLst/>
              <a:rect l="l" t="t" r="r" b="b"/>
              <a:pathLst>
                <a:path w="671" h="1845" extrusionOk="0">
                  <a:moveTo>
                    <a:pt x="106" y="0"/>
                  </a:moveTo>
                  <a:cubicBezTo>
                    <a:pt x="55" y="0"/>
                    <a:pt x="0" y="47"/>
                    <a:pt x="15" y="119"/>
                  </a:cubicBezTo>
                  <a:lnTo>
                    <a:pt x="501" y="1796"/>
                  </a:lnTo>
                  <a:cubicBezTo>
                    <a:pt x="501" y="1820"/>
                    <a:pt x="525" y="1844"/>
                    <a:pt x="573" y="1844"/>
                  </a:cubicBezTo>
                  <a:lnTo>
                    <a:pt x="598" y="1844"/>
                  </a:lnTo>
                  <a:cubicBezTo>
                    <a:pt x="646" y="1844"/>
                    <a:pt x="671" y="1796"/>
                    <a:pt x="646" y="1747"/>
                  </a:cubicBezTo>
                  <a:lnTo>
                    <a:pt x="185" y="71"/>
                  </a:lnTo>
                  <a:cubicBezTo>
                    <a:pt x="175" y="22"/>
                    <a:pt x="141" y="0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" name="Google Shape;1338;p29"/>
            <p:cNvSpPr/>
            <p:nvPr/>
          </p:nvSpPr>
          <p:spPr>
            <a:xfrm>
              <a:off x="5579973" y="4854828"/>
              <a:ext cx="97662" cy="38145"/>
            </a:xfrm>
            <a:custGeom>
              <a:avLst/>
              <a:gdLst/>
              <a:ahLst/>
              <a:cxnLst/>
              <a:rect l="l" t="t" r="r" b="b"/>
              <a:pathLst>
                <a:path w="2017" h="788" extrusionOk="0">
                  <a:moveTo>
                    <a:pt x="1934" y="0"/>
                  </a:moveTo>
                  <a:cubicBezTo>
                    <a:pt x="1921" y="0"/>
                    <a:pt x="1908" y="3"/>
                    <a:pt x="1895" y="10"/>
                  </a:cubicBezTo>
                  <a:lnTo>
                    <a:pt x="49" y="617"/>
                  </a:lnTo>
                  <a:cubicBezTo>
                    <a:pt x="25" y="642"/>
                    <a:pt x="1" y="666"/>
                    <a:pt x="1" y="714"/>
                  </a:cubicBezTo>
                  <a:cubicBezTo>
                    <a:pt x="1" y="739"/>
                    <a:pt x="49" y="763"/>
                    <a:pt x="74" y="763"/>
                  </a:cubicBezTo>
                  <a:lnTo>
                    <a:pt x="98" y="787"/>
                  </a:lnTo>
                  <a:lnTo>
                    <a:pt x="1944" y="180"/>
                  </a:lnTo>
                  <a:cubicBezTo>
                    <a:pt x="1993" y="156"/>
                    <a:pt x="2017" y="107"/>
                    <a:pt x="1993" y="59"/>
                  </a:cubicBezTo>
                  <a:cubicBezTo>
                    <a:pt x="1993" y="23"/>
                    <a:pt x="1967" y="0"/>
                    <a:pt x="19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" name="Google Shape;1339;p29"/>
            <p:cNvSpPr/>
            <p:nvPr/>
          </p:nvSpPr>
          <p:spPr>
            <a:xfrm>
              <a:off x="5588374" y="4848519"/>
              <a:ext cx="83225" cy="51707"/>
            </a:xfrm>
            <a:custGeom>
              <a:avLst/>
              <a:gdLst/>
              <a:ahLst/>
              <a:cxnLst/>
              <a:rect l="l" t="t" r="r" b="b"/>
              <a:pathLst>
                <a:path w="1734" h="1081" extrusionOk="0">
                  <a:moveTo>
                    <a:pt x="110" y="0"/>
                  </a:moveTo>
                  <a:cubicBezTo>
                    <a:pt x="38" y="0"/>
                    <a:pt x="0" y="92"/>
                    <a:pt x="82" y="133"/>
                  </a:cubicBezTo>
                  <a:lnTo>
                    <a:pt x="1588" y="1080"/>
                  </a:lnTo>
                  <a:lnTo>
                    <a:pt x="1637" y="1080"/>
                  </a:lnTo>
                  <a:cubicBezTo>
                    <a:pt x="1661" y="1080"/>
                    <a:pt x="1685" y="1080"/>
                    <a:pt x="1709" y="1056"/>
                  </a:cubicBezTo>
                  <a:cubicBezTo>
                    <a:pt x="1734" y="1007"/>
                    <a:pt x="1709" y="959"/>
                    <a:pt x="1685" y="935"/>
                  </a:cubicBezTo>
                  <a:lnTo>
                    <a:pt x="155" y="11"/>
                  </a:lnTo>
                  <a:cubicBezTo>
                    <a:pt x="139" y="4"/>
                    <a:pt x="124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" name="Google Shape;1340;p29"/>
            <p:cNvSpPr/>
            <p:nvPr/>
          </p:nvSpPr>
          <p:spPr>
            <a:xfrm>
              <a:off x="5606311" y="4826468"/>
              <a:ext cx="53501" cy="87308"/>
            </a:xfrm>
            <a:custGeom>
              <a:avLst/>
              <a:gdLst/>
              <a:ahLst/>
              <a:cxnLst/>
              <a:rect l="l" t="t" r="r" b="b"/>
              <a:pathLst>
                <a:path w="1118" h="1814" extrusionOk="0">
                  <a:moveTo>
                    <a:pt x="1010" y="0"/>
                  </a:moveTo>
                  <a:cubicBezTo>
                    <a:pt x="984" y="0"/>
                    <a:pt x="962" y="12"/>
                    <a:pt x="947" y="41"/>
                  </a:cubicBezTo>
                  <a:lnTo>
                    <a:pt x="24" y="1717"/>
                  </a:lnTo>
                  <a:cubicBezTo>
                    <a:pt x="0" y="1741"/>
                    <a:pt x="24" y="1790"/>
                    <a:pt x="49" y="1814"/>
                  </a:cubicBezTo>
                  <a:lnTo>
                    <a:pt x="97" y="1814"/>
                  </a:lnTo>
                  <a:cubicBezTo>
                    <a:pt x="122" y="1814"/>
                    <a:pt x="146" y="1814"/>
                    <a:pt x="170" y="1790"/>
                  </a:cubicBezTo>
                  <a:lnTo>
                    <a:pt x="1093" y="113"/>
                  </a:lnTo>
                  <a:cubicBezTo>
                    <a:pt x="1118" y="89"/>
                    <a:pt x="1093" y="41"/>
                    <a:pt x="1069" y="16"/>
                  </a:cubicBezTo>
                  <a:cubicBezTo>
                    <a:pt x="1049" y="6"/>
                    <a:pt x="1029" y="0"/>
                    <a:pt x="10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8" name="Google Shape;1341;p29"/>
          <p:cNvGrpSpPr>
            <a:grpSpLocks/>
          </p:cNvGrpSpPr>
          <p:nvPr/>
        </p:nvGrpSpPr>
        <p:grpSpPr bwMode="auto">
          <a:xfrm>
            <a:off x="11312525" y="6003925"/>
            <a:ext cx="806450" cy="771525"/>
            <a:chOff x="122839" y="125316"/>
            <a:chExt cx="604654" cy="578037"/>
          </a:xfrm>
        </p:grpSpPr>
        <p:sp>
          <p:nvSpPr>
            <p:cNvPr id="39" name="Google Shape;1342;p29"/>
            <p:cNvSpPr/>
            <p:nvPr/>
          </p:nvSpPr>
          <p:spPr>
            <a:xfrm rot="10232062">
              <a:off x="183543" y="463099"/>
              <a:ext cx="246384" cy="221224"/>
            </a:xfrm>
            <a:custGeom>
              <a:avLst/>
              <a:gdLst/>
              <a:ahLst/>
              <a:cxnLst/>
              <a:rect l="l" t="t" r="r" b="b"/>
              <a:pathLst>
                <a:path w="2891" h="2593" extrusionOk="0">
                  <a:moveTo>
                    <a:pt x="2397" y="0"/>
                  </a:moveTo>
                  <a:cubicBezTo>
                    <a:pt x="2197" y="0"/>
                    <a:pt x="1879" y="238"/>
                    <a:pt x="1117" y="367"/>
                  </a:cubicBezTo>
                  <a:cubicBezTo>
                    <a:pt x="0" y="586"/>
                    <a:pt x="389" y="2213"/>
                    <a:pt x="389" y="2335"/>
                  </a:cubicBezTo>
                  <a:cubicBezTo>
                    <a:pt x="672" y="2505"/>
                    <a:pt x="988" y="2592"/>
                    <a:pt x="1309" y="2592"/>
                  </a:cubicBezTo>
                  <a:cubicBezTo>
                    <a:pt x="1538" y="2592"/>
                    <a:pt x="1769" y="2547"/>
                    <a:pt x="1992" y="2456"/>
                  </a:cubicBezTo>
                  <a:cubicBezTo>
                    <a:pt x="2891" y="2092"/>
                    <a:pt x="2891" y="683"/>
                    <a:pt x="2648" y="221"/>
                  </a:cubicBezTo>
                  <a:cubicBezTo>
                    <a:pt x="2567" y="59"/>
                    <a:pt x="2497" y="0"/>
                    <a:pt x="23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" name="Google Shape;1343;p29"/>
            <p:cNvSpPr/>
            <p:nvPr/>
          </p:nvSpPr>
          <p:spPr>
            <a:xfrm rot="10232062">
              <a:off x="259720" y="505916"/>
              <a:ext cx="121407" cy="99908"/>
            </a:xfrm>
            <a:custGeom>
              <a:avLst/>
              <a:gdLst/>
              <a:ahLst/>
              <a:cxnLst/>
              <a:rect l="l" t="t" r="r" b="b"/>
              <a:pathLst>
                <a:path w="1434" h="1176" extrusionOk="0">
                  <a:moveTo>
                    <a:pt x="1347" y="0"/>
                  </a:moveTo>
                  <a:cubicBezTo>
                    <a:pt x="1312" y="0"/>
                    <a:pt x="1281" y="23"/>
                    <a:pt x="1264" y="58"/>
                  </a:cubicBezTo>
                  <a:cubicBezTo>
                    <a:pt x="1069" y="520"/>
                    <a:pt x="49" y="1030"/>
                    <a:pt x="49" y="1030"/>
                  </a:cubicBezTo>
                  <a:cubicBezTo>
                    <a:pt x="25" y="1054"/>
                    <a:pt x="0" y="1103"/>
                    <a:pt x="25" y="1151"/>
                  </a:cubicBezTo>
                  <a:cubicBezTo>
                    <a:pt x="49" y="1176"/>
                    <a:pt x="73" y="1176"/>
                    <a:pt x="98" y="1176"/>
                  </a:cubicBezTo>
                  <a:lnTo>
                    <a:pt x="122" y="1176"/>
                  </a:lnTo>
                  <a:cubicBezTo>
                    <a:pt x="171" y="1151"/>
                    <a:pt x="1166" y="641"/>
                    <a:pt x="1409" y="107"/>
                  </a:cubicBezTo>
                  <a:cubicBezTo>
                    <a:pt x="1434" y="82"/>
                    <a:pt x="1409" y="34"/>
                    <a:pt x="1385" y="10"/>
                  </a:cubicBezTo>
                  <a:cubicBezTo>
                    <a:pt x="1372" y="3"/>
                    <a:pt x="1359" y="0"/>
                    <a:pt x="1347" y="0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" name="Google Shape;1344;p29"/>
            <p:cNvSpPr/>
            <p:nvPr/>
          </p:nvSpPr>
          <p:spPr>
            <a:xfrm rot="10232062">
              <a:off x="138313" y="171702"/>
              <a:ext cx="254716" cy="209330"/>
            </a:xfrm>
            <a:custGeom>
              <a:avLst/>
              <a:gdLst/>
              <a:ahLst/>
              <a:cxnLst/>
              <a:rect l="l" t="t" r="r" b="b"/>
              <a:pathLst>
                <a:path w="2989" h="2446" extrusionOk="0">
                  <a:moveTo>
                    <a:pt x="1122" y="0"/>
                  </a:moveTo>
                  <a:cubicBezTo>
                    <a:pt x="708" y="0"/>
                    <a:pt x="337" y="106"/>
                    <a:pt x="292" y="117"/>
                  </a:cubicBezTo>
                  <a:cubicBezTo>
                    <a:pt x="25" y="628"/>
                    <a:pt x="0" y="1211"/>
                    <a:pt x="267" y="1721"/>
                  </a:cubicBezTo>
                  <a:cubicBezTo>
                    <a:pt x="520" y="2255"/>
                    <a:pt x="1145" y="2445"/>
                    <a:pt x="1692" y="2445"/>
                  </a:cubicBezTo>
                  <a:cubicBezTo>
                    <a:pt x="2040" y="2445"/>
                    <a:pt x="2357" y="2368"/>
                    <a:pt x="2527" y="2255"/>
                  </a:cubicBezTo>
                  <a:cubicBezTo>
                    <a:pt x="2988" y="1939"/>
                    <a:pt x="2551" y="1842"/>
                    <a:pt x="2284" y="725"/>
                  </a:cubicBezTo>
                  <a:cubicBezTo>
                    <a:pt x="2128" y="140"/>
                    <a:pt x="1597" y="0"/>
                    <a:pt x="112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" name="Google Shape;1345;p29"/>
            <p:cNvSpPr/>
            <p:nvPr/>
          </p:nvSpPr>
          <p:spPr>
            <a:xfrm rot="10232062">
              <a:off x="240675" y="237117"/>
              <a:ext cx="110694" cy="115370"/>
            </a:xfrm>
            <a:custGeom>
              <a:avLst/>
              <a:gdLst/>
              <a:ahLst/>
              <a:cxnLst/>
              <a:rect l="l" t="t" r="r" b="b"/>
              <a:pathLst>
                <a:path w="1289" h="1347" extrusionOk="0">
                  <a:moveTo>
                    <a:pt x="91" y="0"/>
                  </a:moveTo>
                  <a:cubicBezTo>
                    <a:pt x="78" y="0"/>
                    <a:pt x="64" y="3"/>
                    <a:pt x="49" y="11"/>
                  </a:cubicBezTo>
                  <a:cubicBezTo>
                    <a:pt x="1" y="35"/>
                    <a:pt x="1" y="83"/>
                    <a:pt x="25" y="132"/>
                  </a:cubicBezTo>
                  <a:cubicBezTo>
                    <a:pt x="49" y="156"/>
                    <a:pt x="632" y="1128"/>
                    <a:pt x="1167" y="1347"/>
                  </a:cubicBezTo>
                  <a:lnTo>
                    <a:pt x="1191" y="1347"/>
                  </a:lnTo>
                  <a:cubicBezTo>
                    <a:pt x="1215" y="1347"/>
                    <a:pt x="1240" y="1322"/>
                    <a:pt x="1264" y="1298"/>
                  </a:cubicBezTo>
                  <a:cubicBezTo>
                    <a:pt x="1288" y="1249"/>
                    <a:pt x="1264" y="1201"/>
                    <a:pt x="1215" y="1201"/>
                  </a:cubicBezTo>
                  <a:cubicBezTo>
                    <a:pt x="754" y="1006"/>
                    <a:pt x="171" y="35"/>
                    <a:pt x="171" y="35"/>
                  </a:cubicBezTo>
                  <a:cubicBezTo>
                    <a:pt x="154" y="18"/>
                    <a:pt x="124" y="0"/>
                    <a:pt x="91" y="0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" name="Google Shape;1346;p29"/>
            <p:cNvSpPr/>
            <p:nvPr/>
          </p:nvSpPr>
          <p:spPr>
            <a:xfrm rot="10232062">
              <a:off x="468015" y="144346"/>
              <a:ext cx="244004" cy="211709"/>
            </a:xfrm>
            <a:custGeom>
              <a:avLst/>
              <a:gdLst/>
              <a:ahLst/>
              <a:cxnLst/>
              <a:rect l="l" t="t" r="r" b="b"/>
              <a:pathLst>
                <a:path w="2867" h="2492" extrusionOk="0">
                  <a:moveTo>
                    <a:pt x="1588" y="0"/>
                  </a:moveTo>
                  <a:cubicBezTo>
                    <a:pt x="1396" y="0"/>
                    <a:pt x="1204" y="32"/>
                    <a:pt x="1021" y="99"/>
                  </a:cubicBezTo>
                  <a:cubicBezTo>
                    <a:pt x="122" y="391"/>
                    <a:pt x="0" y="1775"/>
                    <a:pt x="195" y="2261"/>
                  </a:cubicBezTo>
                  <a:cubicBezTo>
                    <a:pt x="272" y="2432"/>
                    <a:pt x="340" y="2492"/>
                    <a:pt x="447" y="2492"/>
                  </a:cubicBezTo>
                  <a:cubicBezTo>
                    <a:pt x="643" y="2492"/>
                    <a:pt x="970" y="2291"/>
                    <a:pt x="1725" y="2213"/>
                  </a:cubicBezTo>
                  <a:cubicBezTo>
                    <a:pt x="2867" y="2115"/>
                    <a:pt x="2624" y="439"/>
                    <a:pt x="2624" y="342"/>
                  </a:cubicBezTo>
                  <a:cubicBezTo>
                    <a:pt x="2321" y="119"/>
                    <a:pt x="1955" y="0"/>
                    <a:pt x="15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" name="Google Shape;1347;p29"/>
            <p:cNvSpPr/>
            <p:nvPr/>
          </p:nvSpPr>
          <p:spPr>
            <a:xfrm rot="10232062">
              <a:off x="507295" y="218087"/>
              <a:ext cx="127358" cy="92771"/>
            </a:xfrm>
            <a:custGeom>
              <a:avLst/>
              <a:gdLst/>
              <a:ahLst/>
              <a:cxnLst/>
              <a:rect l="l" t="t" r="r" b="b"/>
              <a:pathLst>
                <a:path w="1507" h="1079" extrusionOk="0">
                  <a:moveTo>
                    <a:pt x="1423" y="0"/>
                  </a:moveTo>
                  <a:cubicBezTo>
                    <a:pt x="1411" y="0"/>
                    <a:pt x="1398" y="3"/>
                    <a:pt x="1385" y="10"/>
                  </a:cubicBezTo>
                  <a:cubicBezTo>
                    <a:pt x="1336" y="34"/>
                    <a:pt x="292" y="471"/>
                    <a:pt x="25" y="957"/>
                  </a:cubicBezTo>
                  <a:cubicBezTo>
                    <a:pt x="0" y="1006"/>
                    <a:pt x="0" y="1054"/>
                    <a:pt x="49" y="1079"/>
                  </a:cubicBezTo>
                  <a:lnTo>
                    <a:pt x="98" y="1079"/>
                  </a:lnTo>
                  <a:cubicBezTo>
                    <a:pt x="122" y="1079"/>
                    <a:pt x="146" y="1054"/>
                    <a:pt x="146" y="1054"/>
                  </a:cubicBezTo>
                  <a:cubicBezTo>
                    <a:pt x="413" y="593"/>
                    <a:pt x="1458" y="156"/>
                    <a:pt x="1458" y="156"/>
                  </a:cubicBezTo>
                  <a:cubicBezTo>
                    <a:pt x="1482" y="131"/>
                    <a:pt x="1506" y="83"/>
                    <a:pt x="1482" y="59"/>
                  </a:cubicBezTo>
                  <a:cubicBezTo>
                    <a:pt x="1482" y="23"/>
                    <a:pt x="1456" y="0"/>
                    <a:pt x="1423" y="0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" name="Google Shape;1348;p29"/>
            <p:cNvSpPr/>
            <p:nvPr/>
          </p:nvSpPr>
          <p:spPr>
            <a:xfrm rot="10232062">
              <a:off x="213299" y="212141"/>
              <a:ext cx="452300" cy="338972"/>
            </a:xfrm>
            <a:custGeom>
              <a:avLst/>
              <a:gdLst/>
              <a:ahLst/>
              <a:cxnLst/>
              <a:rect l="l" t="t" r="r" b="b"/>
              <a:pathLst>
                <a:path w="5322" h="3981" extrusionOk="0">
                  <a:moveTo>
                    <a:pt x="2229" y="0"/>
                  </a:moveTo>
                  <a:cubicBezTo>
                    <a:pt x="2176" y="0"/>
                    <a:pt x="2121" y="3"/>
                    <a:pt x="2061" y="9"/>
                  </a:cubicBezTo>
                  <a:cubicBezTo>
                    <a:pt x="1523" y="53"/>
                    <a:pt x="1298" y="507"/>
                    <a:pt x="1299" y="894"/>
                  </a:cubicBezTo>
                  <a:lnTo>
                    <a:pt x="1299" y="894"/>
                  </a:lnTo>
                  <a:cubicBezTo>
                    <a:pt x="1256" y="882"/>
                    <a:pt x="1211" y="870"/>
                    <a:pt x="1163" y="859"/>
                  </a:cubicBezTo>
                  <a:cubicBezTo>
                    <a:pt x="1123" y="851"/>
                    <a:pt x="1085" y="847"/>
                    <a:pt x="1048" y="847"/>
                  </a:cubicBezTo>
                  <a:cubicBezTo>
                    <a:pt x="240" y="847"/>
                    <a:pt x="0" y="2788"/>
                    <a:pt x="604" y="2997"/>
                  </a:cubicBezTo>
                  <a:cubicBezTo>
                    <a:pt x="676" y="3025"/>
                    <a:pt x="742" y="3037"/>
                    <a:pt x="801" y="3037"/>
                  </a:cubicBezTo>
                  <a:cubicBezTo>
                    <a:pt x="824" y="3037"/>
                    <a:pt x="847" y="3035"/>
                    <a:pt x="868" y="3032"/>
                  </a:cubicBezTo>
                  <a:lnTo>
                    <a:pt x="868" y="3032"/>
                  </a:lnTo>
                  <a:cubicBezTo>
                    <a:pt x="1077" y="3454"/>
                    <a:pt x="1536" y="3921"/>
                    <a:pt x="2132" y="3921"/>
                  </a:cubicBezTo>
                  <a:cubicBezTo>
                    <a:pt x="2149" y="3921"/>
                    <a:pt x="2166" y="3921"/>
                    <a:pt x="2183" y="3920"/>
                  </a:cubicBezTo>
                  <a:cubicBezTo>
                    <a:pt x="2358" y="3908"/>
                    <a:pt x="2491" y="3882"/>
                    <a:pt x="2590" y="3846"/>
                  </a:cubicBezTo>
                  <a:lnTo>
                    <a:pt x="2590" y="3846"/>
                  </a:lnTo>
                  <a:cubicBezTo>
                    <a:pt x="2678" y="3927"/>
                    <a:pt x="2799" y="3981"/>
                    <a:pt x="2960" y="3981"/>
                  </a:cubicBezTo>
                  <a:cubicBezTo>
                    <a:pt x="3070" y="3981"/>
                    <a:pt x="3199" y="3955"/>
                    <a:pt x="3349" y="3896"/>
                  </a:cubicBezTo>
                  <a:cubicBezTo>
                    <a:pt x="3931" y="3671"/>
                    <a:pt x="4211" y="3324"/>
                    <a:pt x="4262" y="3034"/>
                  </a:cubicBezTo>
                  <a:lnTo>
                    <a:pt x="4262" y="3034"/>
                  </a:lnTo>
                  <a:cubicBezTo>
                    <a:pt x="4365" y="3023"/>
                    <a:pt x="4482" y="2989"/>
                    <a:pt x="4612" y="2924"/>
                  </a:cubicBezTo>
                  <a:cubicBezTo>
                    <a:pt x="5321" y="2580"/>
                    <a:pt x="4915" y="1660"/>
                    <a:pt x="4479" y="1295"/>
                  </a:cubicBezTo>
                  <a:lnTo>
                    <a:pt x="4479" y="1295"/>
                  </a:lnTo>
                  <a:cubicBezTo>
                    <a:pt x="4597" y="1026"/>
                    <a:pt x="4485" y="563"/>
                    <a:pt x="3835" y="179"/>
                  </a:cubicBezTo>
                  <a:cubicBezTo>
                    <a:pt x="3619" y="52"/>
                    <a:pt x="3439" y="3"/>
                    <a:pt x="3289" y="3"/>
                  </a:cubicBezTo>
                  <a:cubicBezTo>
                    <a:pt x="3074" y="3"/>
                    <a:pt x="2921" y="104"/>
                    <a:pt x="2817" y="220"/>
                  </a:cubicBezTo>
                  <a:lnTo>
                    <a:pt x="2817" y="220"/>
                  </a:lnTo>
                  <a:cubicBezTo>
                    <a:pt x="2713" y="96"/>
                    <a:pt x="2527" y="0"/>
                    <a:pt x="22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" name="Google Shape;1349;p29"/>
            <p:cNvSpPr/>
            <p:nvPr/>
          </p:nvSpPr>
          <p:spPr>
            <a:xfrm rot="10232062">
              <a:off x="229963" y="203815"/>
              <a:ext cx="422544" cy="355624"/>
            </a:xfrm>
            <a:custGeom>
              <a:avLst/>
              <a:gdLst/>
              <a:ahLst/>
              <a:cxnLst/>
              <a:rect l="l" t="t" r="r" b="b"/>
              <a:pathLst>
                <a:path w="4956" h="4170" extrusionOk="0">
                  <a:moveTo>
                    <a:pt x="2673" y="452"/>
                  </a:moveTo>
                  <a:cubicBezTo>
                    <a:pt x="2697" y="501"/>
                    <a:pt x="2721" y="574"/>
                    <a:pt x="2697" y="647"/>
                  </a:cubicBezTo>
                  <a:cubicBezTo>
                    <a:pt x="2697" y="695"/>
                    <a:pt x="2697" y="744"/>
                    <a:pt x="2648" y="768"/>
                  </a:cubicBezTo>
                  <a:lnTo>
                    <a:pt x="2600" y="768"/>
                  </a:lnTo>
                  <a:cubicBezTo>
                    <a:pt x="2575" y="768"/>
                    <a:pt x="2551" y="720"/>
                    <a:pt x="2551" y="671"/>
                  </a:cubicBezTo>
                  <a:cubicBezTo>
                    <a:pt x="2575" y="598"/>
                    <a:pt x="2624" y="525"/>
                    <a:pt x="2673" y="452"/>
                  </a:cubicBezTo>
                  <a:close/>
                  <a:moveTo>
                    <a:pt x="1264" y="1108"/>
                  </a:moveTo>
                  <a:lnTo>
                    <a:pt x="1264" y="1108"/>
                  </a:lnTo>
                  <a:cubicBezTo>
                    <a:pt x="1579" y="1230"/>
                    <a:pt x="1677" y="1400"/>
                    <a:pt x="1652" y="1448"/>
                  </a:cubicBezTo>
                  <a:cubicBezTo>
                    <a:pt x="1652" y="1473"/>
                    <a:pt x="1604" y="1473"/>
                    <a:pt x="1579" y="1473"/>
                  </a:cubicBezTo>
                  <a:cubicBezTo>
                    <a:pt x="1531" y="1473"/>
                    <a:pt x="1506" y="1473"/>
                    <a:pt x="1458" y="1448"/>
                  </a:cubicBezTo>
                  <a:cubicBezTo>
                    <a:pt x="1336" y="1400"/>
                    <a:pt x="1264" y="1254"/>
                    <a:pt x="1264" y="1108"/>
                  </a:cubicBezTo>
                  <a:close/>
                  <a:moveTo>
                    <a:pt x="3984" y="1303"/>
                  </a:moveTo>
                  <a:cubicBezTo>
                    <a:pt x="4009" y="1303"/>
                    <a:pt x="4033" y="1327"/>
                    <a:pt x="4081" y="1327"/>
                  </a:cubicBezTo>
                  <a:cubicBezTo>
                    <a:pt x="4130" y="1351"/>
                    <a:pt x="4179" y="1375"/>
                    <a:pt x="4252" y="1424"/>
                  </a:cubicBezTo>
                  <a:cubicBezTo>
                    <a:pt x="4203" y="1473"/>
                    <a:pt x="4130" y="1521"/>
                    <a:pt x="4057" y="1545"/>
                  </a:cubicBezTo>
                  <a:cubicBezTo>
                    <a:pt x="4039" y="1552"/>
                    <a:pt x="4019" y="1555"/>
                    <a:pt x="3999" y="1555"/>
                  </a:cubicBezTo>
                  <a:cubicBezTo>
                    <a:pt x="3940" y="1555"/>
                    <a:pt x="3881" y="1527"/>
                    <a:pt x="3863" y="1473"/>
                  </a:cubicBezTo>
                  <a:cubicBezTo>
                    <a:pt x="3839" y="1424"/>
                    <a:pt x="3839" y="1400"/>
                    <a:pt x="3863" y="1351"/>
                  </a:cubicBezTo>
                  <a:cubicBezTo>
                    <a:pt x="3887" y="1327"/>
                    <a:pt x="3936" y="1303"/>
                    <a:pt x="3984" y="1303"/>
                  </a:cubicBezTo>
                  <a:close/>
                  <a:moveTo>
                    <a:pt x="826" y="2541"/>
                  </a:moveTo>
                  <a:cubicBezTo>
                    <a:pt x="923" y="2541"/>
                    <a:pt x="972" y="2614"/>
                    <a:pt x="972" y="2687"/>
                  </a:cubicBezTo>
                  <a:cubicBezTo>
                    <a:pt x="996" y="2833"/>
                    <a:pt x="923" y="2979"/>
                    <a:pt x="778" y="3027"/>
                  </a:cubicBezTo>
                  <a:cubicBezTo>
                    <a:pt x="705" y="2906"/>
                    <a:pt x="681" y="2736"/>
                    <a:pt x="729" y="2590"/>
                  </a:cubicBezTo>
                  <a:cubicBezTo>
                    <a:pt x="729" y="2566"/>
                    <a:pt x="753" y="2541"/>
                    <a:pt x="802" y="2541"/>
                  </a:cubicBezTo>
                  <a:close/>
                  <a:moveTo>
                    <a:pt x="3720" y="2701"/>
                  </a:moveTo>
                  <a:cubicBezTo>
                    <a:pt x="3727" y="2701"/>
                    <a:pt x="3734" y="2704"/>
                    <a:pt x="3741" y="2712"/>
                  </a:cubicBezTo>
                  <a:lnTo>
                    <a:pt x="3814" y="2712"/>
                  </a:lnTo>
                  <a:cubicBezTo>
                    <a:pt x="3960" y="2736"/>
                    <a:pt x="4081" y="2906"/>
                    <a:pt x="4057" y="3052"/>
                  </a:cubicBezTo>
                  <a:cubicBezTo>
                    <a:pt x="4038" y="3055"/>
                    <a:pt x="4020" y="3056"/>
                    <a:pt x="4001" y="3056"/>
                  </a:cubicBezTo>
                  <a:cubicBezTo>
                    <a:pt x="3875" y="3056"/>
                    <a:pt x="3756" y="2987"/>
                    <a:pt x="3693" y="2882"/>
                  </a:cubicBezTo>
                  <a:cubicBezTo>
                    <a:pt x="3669" y="2833"/>
                    <a:pt x="3644" y="2784"/>
                    <a:pt x="3669" y="2736"/>
                  </a:cubicBezTo>
                  <a:cubicBezTo>
                    <a:pt x="3686" y="2719"/>
                    <a:pt x="3703" y="2701"/>
                    <a:pt x="3720" y="2701"/>
                  </a:cubicBezTo>
                  <a:close/>
                  <a:moveTo>
                    <a:pt x="2381" y="3343"/>
                  </a:moveTo>
                  <a:cubicBezTo>
                    <a:pt x="2527" y="3392"/>
                    <a:pt x="2624" y="3537"/>
                    <a:pt x="2648" y="3683"/>
                  </a:cubicBezTo>
                  <a:cubicBezTo>
                    <a:pt x="2648" y="3756"/>
                    <a:pt x="2600" y="3805"/>
                    <a:pt x="2478" y="3853"/>
                  </a:cubicBezTo>
                  <a:cubicBezTo>
                    <a:pt x="2405" y="3756"/>
                    <a:pt x="2357" y="3610"/>
                    <a:pt x="2357" y="3465"/>
                  </a:cubicBezTo>
                  <a:cubicBezTo>
                    <a:pt x="2357" y="3367"/>
                    <a:pt x="2381" y="3343"/>
                    <a:pt x="2381" y="3343"/>
                  </a:cubicBezTo>
                  <a:close/>
                  <a:moveTo>
                    <a:pt x="3124" y="188"/>
                  </a:moveTo>
                  <a:cubicBezTo>
                    <a:pt x="3276" y="188"/>
                    <a:pt x="3445" y="243"/>
                    <a:pt x="3620" y="355"/>
                  </a:cubicBezTo>
                  <a:cubicBezTo>
                    <a:pt x="4130" y="671"/>
                    <a:pt x="4300" y="1011"/>
                    <a:pt x="4276" y="1278"/>
                  </a:cubicBezTo>
                  <a:cubicBezTo>
                    <a:pt x="4203" y="1230"/>
                    <a:pt x="4154" y="1205"/>
                    <a:pt x="4081" y="1181"/>
                  </a:cubicBezTo>
                  <a:cubicBezTo>
                    <a:pt x="4033" y="1157"/>
                    <a:pt x="3984" y="1157"/>
                    <a:pt x="3936" y="1157"/>
                  </a:cubicBezTo>
                  <a:cubicBezTo>
                    <a:pt x="3839" y="1157"/>
                    <a:pt x="3741" y="1205"/>
                    <a:pt x="3693" y="1303"/>
                  </a:cubicBezTo>
                  <a:cubicBezTo>
                    <a:pt x="3644" y="1375"/>
                    <a:pt x="3644" y="1473"/>
                    <a:pt x="3693" y="1570"/>
                  </a:cubicBezTo>
                  <a:cubicBezTo>
                    <a:pt x="3741" y="1667"/>
                    <a:pt x="3863" y="1716"/>
                    <a:pt x="3984" y="1716"/>
                  </a:cubicBezTo>
                  <a:lnTo>
                    <a:pt x="4033" y="1716"/>
                  </a:lnTo>
                  <a:cubicBezTo>
                    <a:pt x="4154" y="1716"/>
                    <a:pt x="4276" y="1643"/>
                    <a:pt x="4349" y="1545"/>
                  </a:cubicBezTo>
                  <a:cubicBezTo>
                    <a:pt x="4616" y="1788"/>
                    <a:pt x="4762" y="2153"/>
                    <a:pt x="4762" y="2541"/>
                  </a:cubicBezTo>
                  <a:cubicBezTo>
                    <a:pt x="4737" y="2736"/>
                    <a:pt x="4592" y="2906"/>
                    <a:pt x="4422" y="2979"/>
                  </a:cubicBezTo>
                  <a:cubicBezTo>
                    <a:pt x="4349" y="3027"/>
                    <a:pt x="4276" y="3052"/>
                    <a:pt x="4203" y="3052"/>
                  </a:cubicBezTo>
                  <a:cubicBezTo>
                    <a:pt x="4203" y="2833"/>
                    <a:pt x="4057" y="2614"/>
                    <a:pt x="3814" y="2566"/>
                  </a:cubicBezTo>
                  <a:cubicBezTo>
                    <a:pt x="3791" y="2560"/>
                    <a:pt x="3767" y="2557"/>
                    <a:pt x="3742" y="2557"/>
                  </a:cubicBezTo>
                  <a:cubicBezTo>
                    <a:pt x="3662" y="2557"/>
                    <a:pt x="3578" y="2589"/>
                    <a:pt x="3523" y="2663"/>
                  </a:cubicBezTo>
                  <a:cubicBezTo>
                    <a:pt x="3474" y="2760"/>
                    <a:pt x="3474" y="2882"/>
                    <a:pt x="3547" y="2979"/>
                  </a:cubicBezTo>
                  <a:cubicBezTo>
                    <a:pt x="3644" y="3124"/>
                    <a:pt x="3814" y="3222"/>
                    <a:pt x="4009" y="3246"/>
                  </a:cubicBezTo>
                  <a:cubicBezTo>
                    <a:pt x="3839" y="3562"/>
                    <a:pt x="3547" y="3805"/>
                    <a:pt x="3207" y="3926"/>
                  </a:cubicBezTo>
                  <a:cubicBezTo>
                    <a:pt x="3093" y="3983"/>
                    <a:pt x="2979" y="4007"/>
                    <a:pt x="2865" y="4007"/>
                  </a:cubicBezTo>
                  <a:cubicBezTo>
                    <a:pt x="2785" y="4007"/>
                    <a:pt x="2704" y="3995"/>
                    <a:pt x="2624" y="3975"/>
                  </a:cubicBezTo>
                  <a:cubicBezTo>
                    <a:pt x="2721" y="3902"/>
                    <a:pt x="2770" y="3805"/>
                    <a:pt x="2794" y="3707"/>
                  </a:cubicBezTo>
                  <a:cubicBezTo>
                    <a:pt x="2770" y="3489"/>
                    <a:pt x="2624" y="3295"/>
                    <a:pt x="2405" y="3222"/>
                  </a:cubicBezTo>
                  <a:cubicBezTo>
                    <a:pt x="2393" y="3209"/>
                    <a:pt x="2387" y="3203"/>
                    <a:pt x="2381" y="3203"/>
                  </a:cubicBezTo>
                  <a:cubicBezTo>
                    <a:pt x="2375" y="3203"/>
                    <a:pt x="2369" y="3209"/>
                    <a:pt x="2357" y="3222"/>
                  </a:cubicBezTo>
                  <a:cubicBezTo>
                    <a:pt x="2284" y="3222"/>
                    <a:pt x="2211" y="3270"/>
                    <a:pt x="2211" y="3343"/>
                  </a:cubicBezTo>
                  <a:cubicBezTo>
                    <a:pt x="2138" y="3537"/>
                    <a:pt x="2187" y="3756"/>
                    <a:pt x="2308" y="3950"/>
                  </a:cubicBezTo>
                  <a:cubicBezTo>
                    <a:pt x="2211" y="3950"/>
                    <a:pt x="2114" y="3975"/>
                    <a:pt x="2041" y="3975"/>
                  </a:cubicBezTo>
                  <a:cubicBezTo>
                    <a:pt x="1531" y="3975"/>
                    <a:pt x="1069" y="3683"/>
                    <a:pt x="851" y="3222"/>
                  </a:cubicBezTo>
                  <a:cubicBezTo>
                    <a:pt x="1021" y="3124"/>
                    <a:pt x="1142" y="2930"/>
                    <a:pt x="1118" y="2736"/>
                  </a:cubicBezTo>
                  <a:cubicBezTo>
                    <a:pt x="1118" y="2546"/>
                    <a:pt x="989" y="2411"/>
                    <a:pt x="828" y="2411"/>
                  </a:cubicBezTo>
                  <a:cubicBezTo>
                    <a:pt x="804" y="2411"/>
                    <a:pt x="779" y="2414"/>
                    <a:pt x="753" y="2420"/>
                  </a:cubicBezTo>
                  <a:cubicBezTo>
                    <a:pt x="681" y="2420"/>
                    <a:pt x="608" y="2493"/>
                    <a:pt x="559" y="2566"/>
                  </a:cubicBezTo>
                  <a:cubicBezTo>
                    <a:pt x="511" y="2736"/>
                    <a:pt x="511" y="2930"/>
                    <a:pt x="608" y="3100"/>
                  </a:cubicBezTo>
                  <a:cubicBezTo>
                    <a:pt x="559" y="3100"/>
                    <a:pt x="511" y="3076"/>
                    <a:pt x="486" y="3076"/>
                  </a:cubicBezTo>
                  <a:cubicBezTo>
                    <a:pt x="243" y="2979"/>
                    <a:pt x="146" y="2493"/>
                    <a:pt x="243" y="1958"/>
                  </a:cubicBezTo>
                  <a:cubicBezTo>
                    <a:pt x="316" y="1545"/>
                    <a:pt x="535" y="1060"/>
                    <a:pt x="899" y="1060"/>
                  </a:cubicBezTo>
                  <a:lnTo>
                    <a:pt x="996" y="1060"/>
                  </a:lnTo>
                  <a:lnTo>
                    <a:pt x="1069" y="1084"/>
                  </a:lnTo>
                  <a:cubicBezTo>
                    <a:pt x="1045" y="1303"/>
                    <a:pt x="1191" y="1521"/>
                    <a:pt x="1385" y="1643"/>
                  </a:cubicBezTo>
                  <a:cubicBezTo>
                    <a:pt x="1444" y="1662"/>
                    <a:pt x="1497" y="1671"/>
                    <a:pt x="1545" y="1671"/>
                  </a:cubicBezTo>
                  <a:cubicBezTo>
                    <a:pt x="1675" y="1671"/>
                    <a:pt x="1762" y="1604"/>
                    <a:pt x="1798" y="1497"/>
                  </a:cubicBezTo>
                  <a:cubicBezTo>
                    <a:pt x="1847" y="1327"/>
                    <a:pt x="1652" y="1108"/>
                    <a:pt x="1239" y="962"/>
                  </a:cubicBezTo>
                  <a:cubicBezTo>
                    <a:pt x="1239" y="574"/>
                    <a:pt x="1531" y="234"/>
                    <a:pt x="1919" y="209"/>
                  </a:cubicBezTo>
                  <a:cubicBezTo>
                    <a:pt x="1976" y="197"/>
                    <a:pt x="2032" y="191"/>
                    <a:pt x="2088" y="191"/>
                  </a:cubicBezTo>
                  <a:cubicBezTo>
                    <a:pt x="2248" y="191"/>
                    <a:pt x="2401" y="241"/>
                    <a:pt x="2527" y="331"/>
                  </a:cubicBezTo>
                  <a:cubicBezTo>
                    <a:pt x="2454" y="428"/>
                    <a:pt x="2405" y="525"/>
                    <a:pt x="2357" y="647"/>
                  </a:cubicBezTo>
                  <a:cubicBezTo>
                    <a:pt x="2357" y="647"/>
                    <a:pt x="2357" y="671"/>
                    <a:pt x="2357" y="671"/>
                  </a:cubicBezTo>
                  <a:cubicBezTo>
                    <a:pt x="2381" y="768"/>
                    <a:pt x="2430" y="962"/>
                    <a:pt x="2575" y="962"/>
                  </a:cubicBezTo>
                  <a:cubicBezTo>
                    <a:pt x="2624" y="938"/>
                    <a:pt x="2673" y="938"/>
                    <a:pt x="2721" y="914"/>
                  </a:cubicBezTo>
                  <a:cubicBezTo>
                    <a:pt x="2770" y="865"/>
                    <a:pt x="2818" y="768"/>
                    <a:pt x="2843" y="695"/>
                  </a:cubicBezTo>
                  <a:cubicBezTo>
                    <a:pt x="2867" y="574"/>
                    <a:pt x="2818" y="428"/>
                    <a:pt x="2745" y="331"/>
                  </a:cubicBezTo>
                  <a:cubicBezTo>
                    <a:pt x="2851" y="237"/>
                    <a:pt x="2980" y="188"/>
                    <a:pt x="3124" y="188"/>
                  </a:cubicBezTo>
                  <a:close/>
                  <a:moveTo>
                    <a:pt x="2083" y="0"/>
                  </a:moveTo>
                  <a:cubicBezTo>
                    <a:pt x="2029" y="0"/>
                    <a:pt x="1974" y="5"/>
                    <a:pt x="1919" y="15"/>
                  </a:cubicBezTo>
                  <a:cubicBezTo>
                    <a:pt x="1482" y="64"/>
                    <a:pt x="1118" y="428"/>
                    <a:pt x="1094" y="890"/>
                  </a:cubicBezTo>
                  <a:lnTo>
                    <a:pt x="1045" y="890"/>
                  </a:lnTo>
                  <a:cubicBezTo>
                    <a:pt x="996" y="890"/>
                    <a:pt x="948" y="865"/>
                    <a:pt x="923" y="865"/>
                  </a:cubicBezTo>
                  <a:cubicBezTo>
                    <a:pt x="438" y="865"/>
                    <a:pt x="170" y="1424"/>
                    <a:pt x="98" y="1910"/>
                  </a:cubicBezTo>
                  <a:cubicBezTo>
                    <a:pt x="0" y="2444"/>
                    <a:pt x="98" y="3052"/>
                    <a:pt x="438" y="3197"/>
                  </a:cubicBezTo>
                  <a:cubicBezTo>
                    <a:pt x="535" y="3222"/>
                    <a:pt x="608" y="3246"/>
                    <a:pt x="705" y="3246"/>
                  </a:cubicBezTo>
                  <a:cubicBezTo>
                    <a:pt x="948" y="3732"/>
                    <a:pt x="1434" y="4072"/>
                    <a:pt x="1992" y="4096"/>
                  </a:cubicBezTo>
                  <a:lnTo>
                    <a:pt x="2065" y="4096"/>
                  </a:lnTo>
                  <a:cubicBezTo>
                    <a:pt x="2187" y="4096"/>
                    <a:pt x="2308" y="4072"/>
                    <a:pt x="2430" y="4048"/>
                  </a:cubicBezTo>
                  <a:cubicBezTo>
                    <a:pt x="2551" y="4120"/>
                    <a:pt x="2697" y="4169"/>
                    <a:pt x="2843" y="4169"/>
                  </a:cubicBezTo>
                  <a:cubicBezTo>
                    <a:pt x="2988" y="4169"/>
                    <a:pt x="3134" y="4120"/>
                    <a:pt x="3280" y="4072"/>
                  </a:cubicBezTo>
                  <a:cubicBezTo>
                    <a:pt x="3693" y="3926"/>
                    <a:pt x="4033" y="3610"/>
                    <a:pt x="4203" y="3197"/>
                  </a:cubicBezTo>
                  <a:cubicBezTo>
                    <a:pt x="4300" y="3173"/>
                    <a:pt x="4397" y="3149"/>
                    <a:pt x="4494" y="3100"/>
                  </a:cubicBezTo>
                  <a:cubicBezTo>
                    <a:pt x="4737" y="3003"/>
                    <a:pt x="4907" y="2784"/>
                    <a:pt x="4932" y="2517"/>
                  </a:cubicBezTo>
                  <a:cubicBezTo>
                    <a:pt x="4956" y="2080"/>
                    <a:pt x="4762" y="1643"/>
                    <a:pt x="4446" y="1351"/>
                  </a:cubicBezTo>
                  <a:cubicBezTo>
                    <a:pt x="4543" y="1035"/>
                    <a:pt x="4349" y="574"/>
                    <a:pt x="3741" y="209"/>
                  </a:cubicBezTo>
                  <a:cubicBezTo>
                    <a:pt x="3523" y="88"/>
                    <a:pt x="3322" y="27"/>
                    <a:pt x="3143" y="27"/>
                  </a:cubicBezTo>
                  <a:cubicBezTo>
                    <a:pt x="2964" y="27"/>
                    <a:pt x="2806" y="88"/>
                    <a:pt x="2673" y="209"/>
                  </a:cubicBezTo>
                  <a:cubicBezTo>
                    <a:pt x="2499" y="74"/>
                    <a:pt x="2294" y="0"/>
                    <a:pt x="2083" y="0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" name="Google Shape;1350;p29"/>
            <p:cNvSpPr/>
            <p:nvPr/>
          </p:nvSpPr>
          <p:spPr>
            <a:xfrm rot="10232062">
              <a:off x="372794" y="314427"/>
              <a:ext cx="133310" cy="134399"/>
            </a:xfrm>
            <a:custGeom>
              <a:avLst/>
              <a:gdLst/>
              <a:ahLst/>
              <a:cxnLst/>
              <a:rect l="l" t="t" r="r" b="b"/>
              <a:pathLst>
                <a:path w="1555" h="1580" extrusionOk="0">
                  <a:moveTo>
                    <a:pt x="777" y="1"/>
                  </a:moveTo>
                  <a:cubicBezTo>
                    <a:pt x="340" y="1"/>
                    <a:pt x="0" y="365"/>
                    <a:pt x="0" y="802"/>
                  </a:cubicBezTo>
                  <a:cubicBezTo>
                    <a:pt x="0" y="1239"/>
                    <a:pt x="340" y="1580"/>
                    <a:pt x="777" y="1580"/>
                  </a:cubicBezTo>
                  <a:cubicBezTo>
                    <a:pt x="1215" y="1580"/>
                    <a:pt x="1555" y="1239"/>
                    <a:pt x="1555" y="802"/>
                  </a:cubicBezTo>
                  <a:cubicBezTo>
                    <a:pt x="1555" y="365"/>
                    <a:pt x="1215" y="1"/>
                    <a:pt x="77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306" name="Google Shape;1306;p29"/>
          <p:cNvSpPr txBox="1">
            <a:spLocks noGrp="1"/>
          </p:cNvSpPr>
          <p:nvPr>
            <p:ph type="body" idx="1"/>
          </p:nvPr>
        </p:nvSpPr>
        <p:spPr>
          <a:xfrm>
            <a:off x="1005100" y="1446433"/>
            <a:ext cx="5090800" cy="49400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marL="609585" lvl="0" indent="-40639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Comfortaa"/>
              <a:buChar char="●"/>
              <a:defRPr sz="14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marL="1219170" lvl="1" indent="-42332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Roboto Slab Regular"/>
              <a:buChar char="○"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2pPr>
            <a:lvl3pPr marL="1828754" lvl="2" indent="-42332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Roboto Slab Regular"/>
              <a:buChar char="■"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3pPr>
            <a:lvl4pPr marL="2438339" lvl="3" indent="-42332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Roboto Slab Regular"/>
              <a:buChar char="●"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4pPr>
            <a:lvl5pPr marL="3047924" lvl="4" indent="-42332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Roboto Slab Regular"/>
              <a:buChar char="○"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5pPr>
            <a:lvl6pPr marL="3657509" lvl="5" indent="-42332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Roboto Slab Regular"/>
              <a:buChar char="■"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6pPr>
            <a:lvl7pPr marL="4267093" lvl="6" indent="-42332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Roboto Slab Regular"/>
              <a:buChar char="●"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7pPr>
            <a:lvl8pPr marL="4876678" lvl="7" indent="-42332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Roboto Slab Regular"/>
              <a:buChar char="○"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8pPr>
            <a:lvl9pPr marL="5486263" lvl="8" indent="-42332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Roboto Slab Regular"/>
              <a:buChar char="■"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9pPr>
          </a:lstStyle>
          <a:p>
            <a:endParaRPr/>
          </a:p>
        </p:txBody>
      </p:sp>
      <p:sp>
        <p:nvSpPr>
          <p:cNvPr id="1307" name="Google Shape;1307;p29"/>
          <p:cNvSpPr txBox="1">
            <a:spLocks noGrp="1"/>
          </p:cNvSpPr>
          <p:nvPr>
            <p:ph type="title"/>
          </p:nvPr>
        </p:nvSpPr>
        <p:spPr>
          <a:xfrm>
            <a:off x="1005100" y="560133"/>
            <a:ext cx="9926400" cy="8620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351" name="Google Shape;1351;p29"/>
          <p:cNvSpPr txBox="1">
            <a:spLocks noGrp="1"/>
          </p:cNvSpPr>
          <p:nvPr>
            <p:ph type="body" idx="2"/>
          </p:nvPr>
        </p:nvSpPr>
        <p:spPr>
          <a:xfrm>
            <a:off x="6170967" y="2481500"/>
            <a:ext cx="5629200" cy="3614400"/>
          </a:xfrm>
          <a:prstGeom prst="rect">
            <a:avLst/>
          </a:prstGeom>
        </p:spPr>
        <p:txBody>
          <a:bodyPr/>
          <a:lstStyle>
            <a:lvl1pPr marL="609585" lvl="0" indent="-397923" rtl="0">
              <a:spcBef>
                <a:spcPts val="0"/>
              </a:spcBef>
              <a:spcAft>
                <a:spcPts val="0"/>
              </a:spcAft>
              <a:buSzPts val="1100"/>
              <a:buFont typeface="Arial"/>
              <a:buChar char="●"/>
              <a:defRPr sz="14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marL="1219170" lvl="1" indent="-423323" rtl="0">
              <a:spcBef>
                <a:spcPts val="0"/>
              </a:spcBef>
              <a:spcAft>
                <a:spcPts val="0"/>
              </a:spcAft>
              <a:buSzPts val="1400"/>
              <a:buFont typeface="Arial"/>
              <a:buChar char="○"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2pPr>
            <a:lvl3pPr marL="1828754" lvl="2" indent="-423323" rtl="0">
              <a:spcBef>
                <a:spcPts val="0"/>
              </a:spcBef>
              <a:spcAft>
                <a:spcPts val="0"/>
              </a:spcAft>
              <a:buSzPts val="1400"/>
              <a:buFont typeface="Arial"/>
              <a:buChar char="■"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3pPr>
            <a:lvl4pPr marL="2438339" lvl="3" indent="-423323" rtl="0">
              <a:spcBef>
                <a:spcPts val="0"/>
              </a:spcBef>
              <a:spcAft>
                <a:spcPts val="0"/>
              </a:spcAft>
              <a:buSzPts val="1400"/>
              <a:buFont typeface="Arial"/>
              <a:buChar char="●"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4pPr>
            <a:lvl5pPr marL="3047924" lvl="4" indent="-423323" rtl="0">
              <a:spcBef>
                <a:spcPts val="0"/>
              </a:spcBef>
              <a:spcAft>
                <a:spcPts val="0"/>
              </a:spcAft>
              <a:buSzPts val="1400"/>
              <a:buFont typeface="Arial"/>
              <a:buChar char="○"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5pPr>
            <a:lvl6pPr marL="3657509" lvl="5" indent="-423323" rtl="0">
              <a:spcBef>
                <a:spcPts val="0"/>
              </a:spcBef>
              <a:spcAft>
                <a:spcPts val="0"/>
              </a:spcAft>
              <a:buSzPts val="1400"/>
              <a:buFont typeface="Arial"/>
              <a:buChar char="■"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6pPr>
            <a:lvl7pPr marL="4267093" lvl="6" indent="-423323" rtl="0">
              <a:spcBef>
                <a:spcPts val="0"/>
              </a:spcBef>
              <a:spcAft>
                <a:spcPts val="0"/>
              </a:spcAft>
              <a:buSzPts val="1400"/>
              <a:buFont typeface="Arial"/>
              <a:buChar char="●"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7pPr>
            <a:lvl8pPr marL="4876678" lvl="7" indent="-423323" rtl="0">
              <a:spcBef>
                <a:spcPts val="0"/>
              </a:spcBef>
              <a:spcAft>
                <a:spcPts val="0"/>
              </a:spcAft>
              <a:buSzPts val="1400"/>
              <a:buFont typeface="Arial"/>
              <a:buChar char="○"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8pPr>
            <a:lvl9pPr marL="5486263" lvl="8" indent="-423323" rtl="0">
              <a:spcBef>
                <a:spcPts val="0"/>
              </a:spcBef>
              <a:spcAft>
                <a:spcPts val="0"/>
              </a:spcAft>
              <a:buSzPts val="1400"/>
              <a:buFont typeface="Arial"/>
              <a:buChar char="■"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499407129"/>
      </p:ext>
    </p:extLst>
  </p:cSld>
  <p:clrMapOvr>
    <a:masterClrMapping/>
  </p:clrMapOvr>
</p:sldLayout>
</file>

<file path=ppt/slideLayouts/slideLayout10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 ">
  <p:cSld name="Numbers and text 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13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Google Shape;1353;p30"/>
          <p:cNvSpPr/>
          <p:nvPr/>
        </p:nvSpPr>
        <p:spPr>
          <a:xfrm>
            <a:off x="6518275" y="1479550"/>
            <a:ext cx="4508500" cy="4357688"/>
          </a:xfrm>
          <a:prstGeom prst="roundRect">
            <a:avLst>
              <a:gd name="adj" fmla="val 4556"/>
            </a:avLst>
          </a:prstGeom>
          <a:solidFill>
            <a:schemeClr val="accent4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8" name="Google Shape;1354;p30"/>
          <p:cNvSpPr/>
          <p:nvPr/>
        </p:nvSpPr>
        <p:spPr>
          <a:xfrm>
            <a:off x="1430338" y="1479550"/>
            <a:ext cx="4508500" cy="4357688"/>
          </a:xfrm>
          <a:prstGeom prst="roundRect">
            <a:avLst>
              <a:gd name="adj" fmla="val 4556"/>
            </a:avLst>
          </a:prstGeom>
          <a:solidFill>
            <a:schemeClr val="accent6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9" name="Google Shape;1360;p30"/>
          <p:cNvGrpSpPr>
            <a:grpSpLocks/>
          </p:cNvGrpSpPr>
          <p:nvPr/>
        </p:nvGrpSpPr>
        <p:grpSpPr bwMode="auto">
          <a:xfrm rot="1245393">
            <a:off x="10528300" y="269875"/>
            <a:ext cx="1831975" cy="1663700"/>
            <a:chOff x="7844079" y="226728"/>
            <a:chExt cx="1373387" cy="1246991"/>
          </a:xfrm>
        </p:grpSpPr>
        <p:sp>
          <p:nvSpPr>
            <p:cNvPr id="10" name="Google Shape;1361;p30"/>
            <p:cNvSpPr/>
            <p:nvPr/>
          </p:nvSpPr>
          <p:spPr>
            <a:xfrm rot="-1688081">
              <a:off x="8401190" y="291606"/>
              <a:ext cx="164235" cy="141595"/>
            </a:xfrm>
            <a:custGeom>
              <a:avLst/>
              <a:gdLst/>
              <a:ahLst/>
              <a:cxnLst/>
              <a:rect l="l" t="t" r="r" b="b"/>
              <a:pathLst>
                <a:path w="827" h="713" extrusionOk="0">
                  <a:moveTo>
                    <a:pt x="462" y="105"/>
                  </a:moveTo>
                  <a:cubicBezTo>
                    <a:pt x="802" y="105"/>
                    <a:pt x="802" y="615"/>
                    <a:pt x="462" y="615"/>
                  </a:cubicBezTo>
                  <a:cubicBezTo>
                    <a:pt x="317" y="591"/>
                    <a:pt x="219" y="494"/>
                    <a:pt x="219" y="348"/>
                  </a:cubicBezTo>
                  <a:cubicBezTo>
                    <a:pt x="219" y="202"/>
                    <a:pt x="341" y="105"/>
                    <a:pt x="462" y="105"/>
                  </a:cubicBezTo>
                  <a:close/>
                  <a:moveTo>
                    <a:pt x="481" y="1"/>
                  </a:moveTo>
                  <a:cubicBezTo>
                    <a:pt x="392" y="1"/>
                    <a:pt x="299" y="33"/>
                    <a:pt x="219" y="105"/>
                  </a:cubicBezTo>
                  <a:cubicBezTo>
                    <a:pt x="1" y="324"/>
                    <a:pt x="171" y="688"/>
                    <a:pt x="462" y="712"/>
                  </a:cubicBezTo>
                  <a:cubicBezTo>
                    <a:pt x="657" y="712"/>
                    <a:pt x="827" y="542"/>
                    <a:pt x="827" y="348"/>
                  </a:cubicBezTo>
                  <a:cubicBezTo>
                    <a:pt x="827" y="136"/>
                    <a:pt x="663" y="1"/>
                    <a:pt x="481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" name="Google Shape;1362;p30"/>
            <p:cNvSpPr/>
            <p:nvPr/>
          </p:nvSpPr>
          <p:spPr>
            <a:xfrm rot="-1688081">
              <a:off x="7883446" y="509759"/>
              <a:ext cx="222551" cy="212988"/>
            </a:xfrm>
            <a:custGeom>
              <a:avLst/>
              <a:gdLst/>
              <a:ahLst/>
              <a:cxnLst/>
              <a:rect l="l" t="t" r="r" b="b"/>
              <a:pathLst>
                <a:path w="1119" h="1074" extrusionOk="0">
                  <a:moveTo>
                    <a:pt x="681" y="441"/>
                  </a:moveTo>
                  <a:cubicBezTo>
                    <a:pt x="681" y="441"/>
                    <a:pt x="681" y="441"/>
                    <a:pt x="681" y="466"/>
                  </a:cubicBezTo>
                  <a:cubicBezTo>
                    <a:pt x="681" y="466"/>
                    <a:pt x="657" y="490"/>
                    <a:pt x="584" y="490"/>
                  </a:cubicBezTo>
                  <a:cubicBezTo>
                    <a:pt x="608" y="466"/>
                    <a:pt x="632" y="441"/>
                    <a:pt x="657" y="441"/>
                  </a:cubicBezTo>
                  <a:close/>
                  <a:moveTo>
                    <a:pt x="384" y="97"/>
                  </a:moveTo>
                  <a:cubicBezTo>
                    <a:pt x="401" y="97"/>
                    <a:pt x="420" y="98"/>
                    <a:pt x="438" y="101"/>
                  </a:cubicBezTo>
                  <a:cubicBezTo>
                    <a:pt x="559" y="101"/>
                    <a:pt x="681" y="126"/>
                    <a:pt x="778" y="150"/>
                  </a:cubicBezTo>
                  <a:cubicBezTo>
                    <a:pt x="924" y="199"/>
                    <a:pt x="1021" y="369"/>
                    <a:pt x="972" y="514"/>
                  </a:cubicBezTo>
                  <a:cubicBezTo>
                    <a:pt x="924" y="733"/>
                    <a:pt x="705" y="976"/>
                    <a:pt x="559" y="976"/>
                  </a:cubicBezTo>
                  <a:lnTo>
                    <a:pt x="511" y="976"/>
                  </a:lnTo>
                  <a:cubicBezTo>
                    <a:pt x="414" y="879"/>
                    <a:pt x="438" y="733"/>
                    <a:pt x="511" y="612"/>
                  </a:cubicBezTo>
                  <a:cubicBezTo>
                    <a:pt x="608" y="587"/>
                    <a:pt x="754" y="563"/>
                    <a:pt x="778" y="490"/>
                  </a:cubicBezTo>
                  <a:cubicBezTo>
                    <a:pt x="802" y="441"/>
                    <a:pt x="778" y="393"/>
                    <a:pt x="754" y="369"/>
                  </a:cubicBezTo>
                  <a:cubicBezTo>
                    <a:pt x="730" y="344"/>
                    <a:pt x="705" y="344"/>
                    <a:pt x="681" y="344"/>
                  </a:cubicBezTo>
                  <a:cubicBezTo>
                    <a:pt x="608" y="344"/>
                    <a:pt x="535" y="417"/>
                    <a:pt x="462" y="514"/>
                  </a:cubicBezTo>
                  <a:cubicBezTo>
                    <a:pt x="441" y="519"/>
                    <a:pt x="419" y="521"/>
                    <a:pt x="398" y="521"/>
                  </a:cubicBezTo>
                  <a:cubicBezTo>
                    <a:pt x="299" y="521"/>
                    <a:pt x="202" y="477"/>
                    <a:pt x="122" y="417"/>
                  </a:cubicBezTo>
                  <a:cubicBezTo>
                    <a:pt x="98" y="369"/>
                    <a:pt x="98" y="344"/>
                    <a:pt x="122" y="296"/>
                  </a:cubicBezTo>
                  <a:cubicBezTo>
                    <a:pt x="165" y="168"/>
                    <a:pt x="263" y="97"/>
                    <a:pt x="384" y="97"/>
                  </a:cubicBezTo>
                  <a:close/>
                  <a:moveTo>
                    <a:pt x="386" y="1"/>
                  </a:moveTo>
                  <a:cubicBezTo>
                    <a:pt x="230" y="1"/>
                    <a:pt x="69" y="97"/>
                    <a:pt x="25" y="271"/>
                  </a:cubicBezTo>
                  <a:cubicBezTo>
                    <a:pt x="1" y="344"/>
                    <a:pt x="1" y="417"/>
                    <a:pt x="49" y="466"/>
                  </a:cubicBezTo>
                  <a:cubicBezTo>
                    <a:pt x="147" y="563"/>
                    <a:pt x="292" y="612"/>
                    <a:pt x="414" y="612"/>
                  </a:cubicBezTo>
                  <a:cubicBezTo>
                    <a:pt x="341" y="733"/>
                    <a:pt x="341" y="927"/>
                    <a:pt x="462" y="1049"/>
                  </a:cubicBezTo>
                  <a:cubicBezTo>
                    <a:pt x="487" y="1073"/>
                    <a:pt x="511" y="1073"/>
                    <a:pt x="559" y="1073"/>
                  </a:cubicBezTo>
                  <a:cubicBezTo>
                    <a:pt x="754" y="1073"/>
                    <a:pt x="1021" y="782"/>
                    <a:pt x="1070" y="539"/>
                  </a:cubicBezTo>
                  <a:cubicBezTo>
                    <a:pt x="1118" y="320"/>
                    <a:pt x="997" y="126"/>
                    <a:pt x="827" y="77"/>
                  </a:cubicBezTo>
                  <a:cubicBezTo>
                    <a:pt x="705" y="29"/>
                    <a:pt x="584" y="4"/>
                    <a:pt x="438" y="4"/>
                  </a:cubicBezTo>
                  <a:cubicBezTo>
                    <a:pt x="421" y="2"/>
                    <a:pt x="403" y="1"/>
                    <a:pt x="386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" name="Google Shape;1363;p30"/>
            <p:cNvSpPr/>
            <p:nvPr/>
          </p:nvSpPr>
          <p:spPr>
            <a:xfrm rot="-1688081">
              <a:off x="7966357" y="265696"/>
              <a:ext cx="216600" cy="212988"/>
            </a:xfrm>
            <a:custGeom>
              <a:avLst/>
              <a:gdLst/>
              <a:ahLst/>
              <a:cxnLst/>
              <a:rect l="l" t="t" r="r" b="b"/>
              <a:pathLst>
                <a:path w="1094" h="1072" extrusionOk="0">
                  <a:moveTo>
                    <a:pt x="484" y="620"/>
                  </a:moveTo>
                  <a:cubicBezTo>
                    <a:pt x="474" y="660"/>
                    <a:pt x="413" y="681"/>
                    <a:pt x="413" y="681"/>
                  </a:cubicBezTo>
                  <a:cubicBezTo>
                    <a:pt x="433" y="641"/>
                    <a:pt x="452" y="634"/>
                    <a:pt x="484" y="620"/>
                  </a:cubicBezTo>
                  <a:close/>
                  <a:moveTo>
                    <a:pt x="480" y="88"/>
                  </a:moveTo>
                  <a:cubicBezTo>
                    <a:pt x="512" y="88"/>
                    <a:pt x="542" y="105"/>
                    <a:pt x="559" y="122"/>
                  </a:cubicBezTo>
                  <a:cubicBezTo>
                    <a:pt x="607" y="243"/>
                    <a:pt x="607" y="365"/>
                    <a:pt x="559" y="486"/>
                  </a:cubicBezTo>
                  <a:cubicBezTo>
                    <a:pt x="462" y="486"/>
                    <a:pt x="389" y="535"/>
                    <a:pt x="340" y="608"/>
                  </a:cubicBezTo>
                  <a:cubicBezTo>
                    <a:pt x="316" y="632"/>
                    <a:pt x="316" y="681"/>
                    <a:pt x="340" y="681"/>
                  </a:cubicBezTo>
                  <a:cubicBezTo>
                    <a:pt x="365" y="729"/>
                    <a:pt x="389" y="753"/>
                    <a:pt x="437" y="753"/>
                  </a:cubicBezTo>
                  <a:cubicBezTo>
                    <a:pt x="535" y="753"/>
                    <a:pt x="607" y="632"/>
                    <a:pt x="632" y="559"/>
                  </a:cubicBezTo>
                  <a:lnTo>
                    <a:pt x="778" y="559"/>
                  </a:lnTo>
                  <a:cubicBezTo>
                    <a:pt x="790" y="555"/>
                    <a:pt x="804" y="553"/>
                    <a:pt x="818" y="553"/>
                  </a:cubicBezTo>
                  <a:cubicBezTo>
                    <a:pt x="883" y="553"/>
                    <a:pt x="956" y="596"/>
                    <a:pt x="996" y="656"/>
                  </a:cubicBezTo>
                  <a:cubicBezTo>
                    <a:pt x="996" y="681"/>
                    <a:pt x="996" y="729"/>
                    <a:pt x="972" y="753"/>
                  </a:cubicBezTo>
                  <a:cubicBezTo>
                    <a:pt x="850" y="899"/>
                    <a:pt x="656" y="972"/>
                    <a:pt x="462" y="972"/>
                  </a:cubicBezTo>
                  <a:cubicBezTo>
                    <a:pt x="449" y="974"/>
                    <a:pt x="437" y="975"/>
                    <a:pt x="424" y="975"/>
                  </a:cubicBezTo>
                  <a:cubicBezTo>
                    <a:pt x="268" y="975"/>
                    <a:pt x="122" y="838"/>
                    <a:pt x="122" y="681"/>
                  </a:cubicBezTo>
                  <a:cubicBezTo>
                    <a:pt x="97" y="511"/>
                    <a:pt x="146" y="316"/>
                    <a:pt x="243" y="170"/>
                  </a:cubicBezTo>
                  <a:cubicBezTo>
                    <a:pt x="292" y="122"/>
                    <a:pt x="365" y="98"/>
                    <a:pt x="437" y="98"/>
                  </a:cubicBezTo>
                  <a:cubicBezTo>
                    <a:pt x="452" y="90"/>
                    <a:pt x="466" y="88"/>
                    <a:pt x="480" y="88"/>
                  </a:cubicBezTo>
                  <a:close/>
                  <a:moveTo>
                    <a:pt x="437" y="0"/>
                  </a:moveTo>
                  <a:cubicBezTo>
                    <a:pt x="340" y="0"/>
                    <a:pt x="243" y="49"/>
                    <a:pt x="170" y="122"/>
                  </a:cubicBezTo>
                  <a:cubicBezTo>
                    <a:pt x="49" y="292"/>
                    <a:pt x="0" y="511"/>
                    <a:pt x="24" y="705"/>
                  </a:cubicBezTo>
                  <a:cubicBezTo>
                    <a:pt x="24" y="910"/>
                    <a:pt x="195" y="1072"/>
                    <a:pt x="396" y="1072"/>
                  </a:cubicBezTo>
                  <a:cubicBezTo>
                    <a:pt x="410" y="1072"/>
                    <a:pt x="423" y="1071"/>
                    <a:pt x="437" y="1069"/>
                  </a:cubicBezTo>
                  <a:cubicBezTo>
                    <a:pt x="656" y="1069"/>
                    <a:pt x="875" y="972"/>
                    <a:pt x="1045" y="826"/>
                  </a:cubicBezTo>
                  <a:cubicBezTo>
                    <a:pt x="1069" y="753"/>
                    <a:pt x="1093" y="705"/>
                    <a:pt x="1069" y="632"/>
                  </a:cubicBezTo>
                  <a:cubicBezTo>
                    <a:pt x="1006" y="548"/>
                    <a:pt x="906" y="482"/>
                    <a:pt x="801" y="482"/>
                  </a:cubicBezTo>
                  <a:cubicBezTo>
                    <a:pt x="785" y="482"/>
                    <a:pt x="769" y="483"/>
                    <a:pt x="753" y="486"/>
                  </a:cubicBezTo>
                  <a:lnTo>
                    <a:pt x="656" y="486"/>
                  </a:lnTo>
                  <a:cubicBezTo>
                    <a:pt x="705" y="365"/>
                    <a:pt x="680" y="219"/>
                    <a:pt x="632" y="98"/>
                  </a:cubicBezTo>
                  <a:cubicBezTo>
                    <a:pt x="583" y="49"/>
                    <a:pt x="510" y="0"/>
                    <a:pt x="437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" name="Google Shape;1364;p30"/>
            <p:cNvSpPr/>
            <p:nvPr/>
          </p:nvSpPr>
          <p:spPr>
            <a:xfrm rot="-1688081">
              <a:off x="8095011" y="455828"/>
              <a:ext cx="197558" cy="172532"/>
            </a:xfrm>
            <a:custGeom>
              <a:avLst/>
              <a:gdLst/>
              <a:ahLst/>
              <a:cxnLst/>
              <a:rect l="l" t="t" r="r" b="b"/>
              <a:pathLst>
                <a:path w="997" h="868" extrusionOk="0">
                  <a:moveTo>
                    <a:pt x="405" y="1"/>
                  </a:moveTo>
                  <a:cubicBezTo>
                    <a:pt x="214" y="1"/>
                    <a:pt x="67" y="97"/>
                    <a:pt x="49" y="168"/>
                  </a:cubicBezTo>
                  <a:cubicBezTo>
                    <a:pt x="0" y="363"/>
                    <a:pt x="49" y="557"/>
                    <a:pt x="195" y="703"/>
                  </a:cubicBezTo>
                  <a:cubicBezTo>
                    <a:pt x="350" y="801"/>
                    <a:pt x="529" y="867"/>
                    <a:pt x="667" y="867"/>
                  </a:cubicBezTo>
                  <a:cubicBezTo>
                    <a:pt x="767" y="867"/>
                    <a:pt x="844" y="833"/>
                    <a:pt x="875" y="751"/>
                  </a:cubicBezTo>
                  <a:cubicBezTo>
                    <a:pt x="996" y="484"/>
                    <a:pt x="875" y="168"/>
                    <a:pt x="632" y="47"/>
                  </a:cubicBezTo>
                  <a:cubicBezTo>
                    <a:pt x="553" y="14"/>
                    <a:pt x="476" y="1"/>
                    <a:pt x="40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" name="Google Shape;1365;p30"/>
            <p:cNvSpPr/>
            <p:nvPr/>
          </p:nvSpPr>
          <p:spPr>
            <a:xfrm rot="-1688081">
              <a:off x="8095847" y="485661"/>
              <a:ext cx="91638" cy="96380"/>
            </a:xfrm>
            <a:custGeom>
              <a:avLst/>
              <a:gdLst/>
              <a:ahLst/>
              <a:cxnLst/>
              <a:rect l="l" t="t" r="r" b="b"/>
              <a:pathLst>
                <a:path w="463" h="487" extrusionOk="0">
                  <a:moveTo>
                    <a:pt x="462" y="0"/>
                  </a:moveTo>
                  <a:lnTo>
                    <a:pt x="1" y="486"/>
                  </a:lnTo>
                  <a:cubicBezTo>
                    <a:pt x="1" y="486"/>
                    <a:pt x="438" y="98"/>
                    <a:pt x="46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" name="Google Shape;1366;p30"/>
            <p:cNvSpPr/>
            <p:nvPr/>
          </p:nvSpPr>
          <p:spPr>
            <a:xfrm rot="-1688081">
              <a:off x="8085001" y="475412"/>
              <a:ext cx="110681" cy="116608"/>
            </a:xfrm>
            <a:custGeom>
              <a:avLst/>
              <a:gdLst/>
              <a:ahLst/>
              <a:cxnLst/>
              <a:rect l="l" t="t" r="r" b="b"/>
              <a:pathLst>
                <a:path w="559" h="586" extrusionOk="0">
                  <a:moveTo>
                    <a:pt x="504" y="1"/>
                  </a:moveTo>
                  <a:cubicBezTo>
                    <a:pt x="487" y="1"/>
                    <a:pt x="471" y="9"/>
                    <a:pt x="462" y="27"/>
                  </a:cubicBezTo>
                  <a:cubicBezTo>
                    <a:pt x="340" y="197"/>
                    <a:pt x="195" y="367"/>
                    <a:pt x="25" y="489"/>
                  </a:cubicBezTo>
                  <a:cubicBezTo>
                    <a:pt x="0" y="513"/>
                    <a:pt x="0" y="537"/>
                    <a:pt x="25" y="562"/>
                  </a:cubicBezTo>
                  <a:cubicBezTo>
                    <a:pt x="25" y="562"/>
                    <a:pt x="49" y="562"/>
                    <a:pt x="49" y="586"/>
                  </a:cubicBezTo>
                  <a:cubicBezTo>
                    <a:pt x="73" y="562"/>
                    <a:pt x="73" y="562"/>
                    <a:pt x="73" y="562"/>
                  </a:cubicBezTo>
                  <a:cubicBezTo>
                    <a:pt x="267" y="416"/>
                    <a:pt x="413" y="246"/>
                    <a:pt x="559" y="51"/>
                  </a:cubicBezTo>
                  <a:cubicBezTo>
                    <a:pt x="559" y="21"/>
                    <a:pt x="531" y="1"/>
                    <a:pt x="504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" name="Google Shape;1367;p30"/>
            <p:cNvSpPr/>
            <p:nvPr/>
          </p:nvSpPr>
          <p:spPr>
            <a:xfrm rot="-1688081">
              <a:off x="8142826" y="484347"/>
              <a:ext cx="102349" cy="116608"/>
            </a:xfrm>
            <a:custGeom>
              <a:avLst/>
              <a:gdLst/>
              <a:ahLst/>
              <a:cxnLst/>
              <a:rect l="l" t="t" r="r" b="b"/>
              <a:pathLst>
                <a:path w="511" h="584" extrusionOk="0">
                  <a:moveTo>
                    <a:pt x="510" y="1"/>
                  </a:moveTo>
                  <a:lnTo>
                    <a:pt x="0" y="584"/>
                  </a:lnTo>
                  <a:cubicBezTo>
                    <a:pt x="194" y="390"/>
                    <a:pt x="365" y="195"/>
                    <a:pt x="5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" name="Google Shape;1368;p30"/>
            <p:cNvSpPr/>
            <p:nvPr/>
          </p:nvSpPr>
          <p:spPr>
            <a:xfrm rot="-1688081">
              <a:off x="8131347" y="477130"/>
              <a:ext cx="126152" cy="133266"/>
            </a:xfrm>
            <a:custGeom>
              <a:avLst/>
              <a:gdLst/>
              <a:ahLst/>
              <a:cxnLst/>
              <a:rect l="l" t="t" r="r" b="b"/>
              <a:pathLst>
                <a:path w="632" h="667" extrusionOk="0">
                  <a:moveTo>
                    <a:pt x="563" y="1"/>
                  </a:moveTo>
                  <a:cubicBezTo>
                    <a:pt x="547" y="1"/>
                    <a:pt x="535" y="18"/>
                    <a:pt x="535" y="35"/>
                  </a:cubicBezTo>
                  <a:cubicBezTo>
                    <a:pt x="389" y="254"/>
                    <a:pt x="219" y="448"/>
                    <a:pt x="25" y="594"/>
                  </a:cubicBezTo>
                  <a:cubicBezTo>
                    <a:pt x="0" y="618"/>
                    <a:pt x="0" y="642"/>
                    <a:pt x="25" y="667"/>
                  </a:cubicBezTo>
                  <a:lnTo>
                    <a:pt x="97" y="667"/>
                  </a:lnTo>
                  <a:cubicBezTo>
                    <a:pt x="292" y="496"/>
                    <a:pt x="486" y="278"/>
                    <a:pt x="632" y="59"/>
                  </a:cubicBezTo>
                  <a:cubicBezTo>
                    <a:pt x="632" y="35"/>
                    <a:pt x="608" y="11"/>
                    <a:pt x="583" y="11"/>
                  </a:cubicBezTo>
                  <a:cubicBezTo>
                    <a:pt x="576" y="3"/>
                    <a:pt x="569" y="1"/>
                    <a:pt x="563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" name="Google Shape;1369;p30"/>
            <p:cNvSpPr/>
            <p:nvPr/>
          </p:nvSpPr>
          <p:spPr>
            <a:xfrm rot="-1688081">
              <a:off x="7848675" y="476193"/>
              <a:ext cx="145193" cy="57114"/>
            </a:xfrm>
            <a:custGeom>
              <a:avLst/>
              <a:gdLst/>
              <a:ahLst/>
              <a:cxnLst/>
              <a:rect l="l" t="t" r="r" b="b"/>
              <a:pathLst>
                <a:path w="729" h="287" extrusionOk="0">
                  <a:moveTo>
                    <a:pt x="254" y="0"/>
                  </a:moveTo>
                  <a:cubicBezTo>
                    <a:pt x="184" y="0"/>
                    <a:pt x="114" y="14"/>
                    <a:pt x="49" y="43"/>
                  </a:cubicBezTo>
                  <a:cubicBezTo>
                    <a:pt x="0" y="68"/>
                    <a:pt x="25" y="140"/>
                    <a:pt x="73" y="140"/>
                  </a:cubicBezTo>
                  <a:cubicBezTo>
                    <a:pt x="133" y="118"/>
                    <a:pt x="196" y="107"/>
                    <a:pt x="258" y="107"/>
                  </a:cubicBezTo>
                  <a:cubicBezTo>
                    <a:pt x="396" y="107"/>
                    <a:pt x="531" y="161"/>
                    <a:pt x="632" y="262"/>
                  </a:cubicBezTo>
                  <a:cubicBezTo>
                    <a:pt x="656" y="286"/>
                    <a:pt x="656" y="286"/>
                    <a:pt x="680" y="286"/>
                  </a:cubicBezTo>
                  <a:lnTo>
                    <a:pt x="705" y="286"/>
                  </a:lnTo>
                  <a:cubicBezTo>
                    <a:pt x="729" y="262"/>
                    <a:pt x="729" y="213"/>
                    <a:pt x="705" y="213"/>
                  </a:cubicBezTo>
                  <a:cubicBezTo>
                    <a:pt x="585" y="77"/>
                    <a:pt x="418" y="0"/>
                    <a:pt x="254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" name="Google Shape;1370;p30"/>
            <p:cNvSpPr/>
            <p:nvPr/>
          </p:nvSpPr>
          <p:spPr>
            <a:xfrm rot="-1688081">
              <a:off x="8201940" y="503989"/>
              <a:ext cx="77358" cy="91620"/>
            </a:xfrm>
            <a:custGeom>
              <a:avLst/>
              <a:gdLst/>
              <a:ahLst/>
              <a:cxnLst/>
              <a:rect l="l" t="t" r="r" b="b"/>
              <a:pathLst>
                <a:path w="389" h="462" extrusionOk="0">
                  <a:moveTo>
                    <a:pt x="389" y="0"/>
                  </a:moveTo>
                  <a:lnTo>
                    <a:pt x="0" y="462"/>
                  </a:lnTo>
                  <a:cubicBezTo>
                    <a:pt x="0" y="462"/>
                    <a:pt x="364" y="146"/>
                    <a:pt x="38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" name="Google Shape;1371;p30"/>
            <p:cNvSpPr/>
            <p:nvPr/>
          </p:nvSpPr>
          <p:spPr>
            <a:xfrm rot="-1688081">
              <a:off x="8187603" y="494161"/>
              <a:ext cx="101160" cy="111848"/>
            </a:xfrm>
            <a:custGeom>
              <a:avLst/>
              <a:gdLst/>
              <a:ahLst/>
              <a:cxnLst/>
              <a:rect l="l" t="t" r="r" b="b"/>
              <a:pathLst>
                <a:path w="511" h="566" extrusionOk="0">
                  <a:moveTo>
                    <a:pt x="462" y="1"/>
                  </a:moveTo>
                  <a:cubicBezTo>
                    <a:pt x="444" y="1"/>
                    <a:pt x="425" y="19"/>
                    <a:pt x="413" y="55"/>
                  </a:cubicBezTo>
                  <a:cubicBezTo>
                    <a:pt x="389" y="152"/>
                    <a:pt x="170" y="371"/>
                    <a:pt x="24" y="468"/>
                  </a:cubicBezTo>
                  <a:cubicBezTo>
                    <a:pt x="0" y="493"/>
                    <a:pt x="0" y="517"/>
                    <a:pt x="24" y="541"/>
                  </a:cubicBezTo>
                  <a:cubicBezTo>
                    <a:pt x="24" y="541"/>
                    <a:pt x="49" y="565"/>
                    <a:pt x="73" y="565"/>
                  </a:cubicBezTo>
                  <a:cubicBezTo>
                    <a:pt x="73" y="565"/>
                    <a:pt x="73" y="541"/>
                    <a:pt x="73" y="541"/>
                  </a:cubicBezTo>
                  <a:cubicBezTo>
                    <a:pt x="122" y="493"/>
                    <a:pt x="486" y="225"/>
                    <a:pt x="510" y="55"/>
                  </a:cubicBezTo>
                  <a:cubicBezTo>
                    <a:pt x="498" y="19"/>
                    <a:pt x="480" y="1"/>
                    <a:pt x="462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" name="Google Shape;1372;p30"/>
            <p:cNvSpPr/>
            <p:nvPr/>
          </p:nvSpPr>
          <p:spPr>
            <a:xfrm rot="-1688081">
              <a:off x="7905405" y="366056"/>
              <a:ext cx="77357" cy="139215"/>
            </a:xfrm>
            <a:custGeom>
              <a:avLst/>
              <a:gdLst/>
              <a:ahLst/>
              <a:cxnLst/>
              <a:rect l="l" t="t" r="r" b="b"/>
              <a:pathLst>
                <a:path w="390" h="699" extrusionOk="0">
                  <a:moveTo>
                    <a:pt x="158" y="0"/>
                  </a:moveTo>
                  <a:cubicBezTo>
                    <a:pt x="146" y="0"/>
                    <a:pt x="134" y="6"/>
                    <a:pt x="122" y="18"/>
                  </a:cubicBezTo>
                  <a:cubicBezTo>
                    <a:pt x="0" y="237"/>
                    <a:pt x="98" y="529"/>
                    <a:pt x="292" y="699"/>
                  </a:cubicBezTo>
                  <a:lnTo>
                    <a:pt x="365" y="699"/>
                  </a:lnTo>
                  <a:cubicBezTo>
                    <a:pt x="389" y="674"/>
                    <a:pt x="389" y="650"/>
                    <a:pt x="365" y="626"/>
                  </a:cubicBezTo>
                  <a:cubicBezTo>
                    <a:pt x="171" y="504"/>
                    <a:pt x="122" y="261"/>
                    <a:pt x="195" y="67"/>
                  </a:cubicBezTo>
                  <a:cubicBezTo>
                    <a:pt x="219" y="43"/>
                    <a:pt x="219" y="18"/>
                    <a:pt x="195" y="18"/>
                  </a:cubicBezTo>
                  <a:cubicBezTo>
                    <a:pt x="183" y="6"/>
                    <a:pt x="171" y="0"/>
                    <a:pt x="158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" name="Google Shape;1373;p30"/>
            <p:cNvSpPr/>
            <p:nvPr/>
          </p:nvSpPr>
          <p:spPr>
            <a:xfrm rot="-1688081">
              <a:off x="8623667" y="406148"/>
              <a:ext cx="367744" cy="1042332"/>
            </a:xfrm>
            <a:custGeom>
              <a:avLst/>
              <a:gdLst/>
              <a:ahLst/>
              <a:cxnLst/>
              <a:rect l="l" t="t" r="r" b="b"/>
              <a:pathLst>
                <a:path w="1848" h="5242" extrusionOk="0">
                  <a:moveTo>
                    <a:pt x="156" y="1"/>
                  </a:moveTo>
                  <a:cubicBezTo>
                    <a:pt x="122" y="1"/>
                    <a:pt x="86" y="7"/>
                    <a:pt x="49" y="19"/>
                  </a:cubicBezTo>
                  <a:cubicBezTo>
                    <a:pt x="25" y="19"/>
                    <a:pt x="1" y="43"/>
                    <a:pt x="1" y="68"/>
                  </a:cubicBezTo>
                  <a:cubicBezTo>
                    <a:pt x="25" y="92"/>
                    <a:pt x="25" y="116"/>
                    <a:pt x="49" y="116"/>
                  </a:cubicBezTo>
                  <a:lnTo>
                    <a:pt x="74" y="92"/>
                  </a:lnTo>
                  <a:lnTo>
                    <a:pt x="244" y="92"/>
                  </a:lnTo>
                  <a:cubicBezTo>
                    <a:pt x="251" y="99"/>
                    <a:pt x="258" y="102"/>
                    <a:pt x="265" y="102"/>
                  </a:cubicBezTo>
                  <a:cubicBezTo>
                    <a:pt x="280" y="102"/>
                    <a:pt x="292" y="85"/>
                    <a:pt x="292" y="68"/>
                  </a:cubicBezTo>
                  <a:cubicBezTo>
                    <a:pt x="292" y="43"/>
                    <a:pt x="268" y="19"/>
                    <a:pt x="244" y="19"/>
                  </a:cubicBezTo>
                  <a:cubicBezTo>
                    <a:pt x="220" y="7"/>
                    <a:pt x="189" y="1"/>
                    <a:pt x="156" y="1"/>
                  </a:cubicBezTo>
                  <a:close/>
                  <a:moveTo>
                    <a:pt x="438" y="43"/>
                  </a:moveTo>
                  <a:cubicBezTo>
                    <a:pt x="414" y="43"/>
                    <a:pt x="390" y="68"/>
                    <a:pt x="390" y="92"/>
                  </a:cubicBezTo>
                  <a:cubicBezTo>
                    <a:pt x="390" y="116"/>
                    <a:pt x="390" y="141"/>
                    <a:pt x="414" y="141"/>
                  </a:cubicBezTo>
                  <a:cubicBezTo>
                    <a:pt x="487" y="165"/>
                    <a:pt x="535" y="165"/>
                    <a:pt x="584" y="189"/>
                  </a:cubicBezTo>
                  <a:lnTo>
                    <a:pt x="608" y="189"/>
                  </a:lnTo>
                  <a:cubicBezTo>
                    <a:pt x="632" y="189"/>
                    <a:pt x="632" y="189"/>
                    <a:pt x="657" y="165"/>
                  </a:cubicBezTo>
                  <a:cubicBezTo>
                    <a:pt x="657" y="141"/>
                    <a:pt x="657" y="116"/>
                    <a:pt x="632" y="116"/>
                  </a:cubicBezTo>
                  <a:cubicBezTo>
                    <a:pt x="560" y="92"/>
                    <a:pt x="511" y="68"/>
                    <a:pt x="438" y="43"/>
                  </a:cubicBezTo>
                  <a:close/>
                  <a:moveTo>
                    <a:pt x="778" y="195"/>
                  </a:moveTo>
                  <a:cubicBezTo>
                    <a:pt x="766" y="195"/>
                    <a:pt x="754" y="201"/>
                    <a:pt x="754" y="213"/>
                  </a:cubicBezTo>
                  <a:cubicBezTo>
                    <a:pt x="730" y="238"/>
                    <a:pt x="730" y="262"/>
                    <a:pt x="754" y="286"/>
                  </a:cubicBezTo>
                  <a:cubicBezTo>
                    <a:pt x="803" y="311"/>
                    <a:pt x="851" y="359"/>
                    <a:pt x="875" y="384"/>
                  </a:cubicBezTo>
                  <a:cubicBezTo>
                    <a:pt x="900" y="408"/>
                    <a:pt x="900" y="408"/>
                    <a:pt x="924" y="408"/>
                  </a:cubicBezTo>
                  <a:lnTo>
                    <a:pt x="973" y="408"/>
                  </a:lnTo>
                  <a:cubicBezTo>
                    <a:pt x="973" y="384"/>
                    <a:pt x="973" y="359"/>
                    <a:pt x="973" y="335"/>
                  </a:cubicBezTo>
                  <a:cubicBezTo>
                    <a:pt x="924" y="286"/>
                    <a:pt x="875" y="238"/>
                    <a:pt x="803" y="213"/>
                  </a:cubicBezTo>
                  <a:cubicBezTo>
                    <a:pt x="803" y="201"/>
                    <a:pt x="790" y="195"/>
                    <a:pt x="778" y="195"/>
                  </a:cubicBezTo>
                  <a:close/>
                  <a:moveTo>
                    <a:pt x="1033" y="438"/>
                  </a:moveTo>
                  <a:cubicBezTo>
                    <a:pt x="1021" y="438"/>
                    <a:pt x="1009" y="444"/>
                    <a:pt x="997" y="456"/>
                  </a:cubicBezTo>
                  <a:cubicBezTo>
                    <a:pt x="973" y="456"/>
                    <a:pt x="973" y="505"/>
                    <a:pt x="997" y="529"/>
                  </a:cubicBezTo>
                  <a:cubicBezTo>
                    <a:pt x="1021" y="578"/>
                    <a:pt x="1045" y="626"/>
                    <a:pt x="1070" y="675"/>
                  </a:cubicBezTo>
                  <a:cubicBezTo>
                    <a:pt x="1070" y="699"/>
                    <a:pt x="1094" y="724"/>
                    <a:pt x="1118" y="724"/>
                  </a:cubicBezTo>
                  <a:lnTo>
                    <a:pt x="1118" y="699"/>
                  </a:lnTo>
                  <a:cubicBezTo>
                    <a:pt x="1143" y="675"/>
                    <a:pt x="1167" y="651"/>
                    <a:pt x="1143" y="626"/>
                  </a:cubicBezTo>
                  <a:cubicBezTo>
                    <a:pt x="1118" y="578"/>
                    <a:pt x="1094" y="505"/>
                    <a:pt x="1070" y="456"/>
                  </a:cubicBezTo>
                  <a:cubicBezTo>
                    <a:pt x="1058" y="444"/>
                    <a:pt x="1045" y="438"/>
                    <a:pt x="1033" y="438"/>
                  </a:cubicBezTo>
                  <a:close/>
                  <a:moveTo>
                    <a:pt x="1143" y="796"/>
                  </a:moveTo>
                  <a:cubicBezTo>
                    <a:pt x="1118" y="821"/>
                    <a:pt x="1118" y="845"/>
                    <a:pt x="1118" y="869"/>
                  </a:cubicBezTo>
                  <a:cubicBezTo>
                    <a:pt x="1118" y="918"/>
                    <a:pt x="1143" y="991"/>
                    <a:pt x="1143" y="991"/>
                  </a:cubicBezTo>
                  <a:lnTo>
                    <a:pt x="1143" y="1039"/>
                  </a:lnTo>
                  <a:cubicBezTo>
                    <a:pt x="1143" y="1064"/>
                    <a:pt x="1167" y="1088"/>
                    <a:pt x="1191" y="1088"/>
                  </a:cubicBezTo>
                  <a:cubicBezTo>
                    <a:pt x="1215" y="1088"/>
                    <a:pt x="1240" y="1064"/>
                    <a:pt x="1240" y="1039"/>
                  </a:cubicBezTo>
                  <a:cubicBezTo>
                    <a:pt x="1240" y="1015"/>
                    <a:pt x="1240" y="1015"/>
                    <a:pt x="1240" y="991"/>
                  </a:cubicBezTo>
                  <a:cubicBezTo>
                    <a:pt x="1215" y="942"/>
                    <a:pt x="1215" y="894"/>
                    <a:pt x="1215" y="845"/>
                  </a:cubicBezTo>
                  <a:cubicBezTo>
                    <a:pt x="1191" y="821"/>
                    <a:pt x="1167" y="796"/>
                    <a:pt x="1143" y="796"/>
                  </a:cubicBezTo>
                  <a:close/>
                  <a:moveTo>
                    <a:pt x="1191" y="1185"/>
                  </a:moveTo>
                  <a:cubicBezTo>
                    <a:pt x="1167" y="1185"/>
                    <a:pt x="1143" y="1209"/>
                    <a:pt x="1143" y="1234"/>
                  </a:cubicBezTo>
                  <a:cubicBezTo>
                    <a:pt x="1143" y="1282"/>
                    <a:pt x="1143" y="1355"/>
                    <a:pt x="1118" y="1404"/>
                  </a:cubicBezTo>
                  <a:cubicBezTo>
                    <a:pt x="1118" y="1428"/>
                    <a:pt x="1143" y="1452"/>
                    <a:pt x="1167" y="1452"/>
                  </a:cubicBezTo>
                  <a:cubicBezTo>
                    <a:pt x="1191" y="1452"/>
                    <a:pt x="1215" y="1452"/>
                    <a:pt x="1215" y="1428"/>
                  </a:cubicBezTo>
                  <a:cubicBezTo>
                    <a:pt x="1215" y="1355"/>
                    <a:pt x="1240" y="1307"/>
                    <a:pt x="1240" y="1234"/>
                  </a:cubicBezTo>
                  <a:cubicBezTo>
                    <a:pt x="1240" y="1209"/>
                    <a:pt x="1215" y="1185"/>
                    <a:pt x="1191" y="1185"/>
                  </a:cubicBezTo>
                  <a:close/>
                  <a:moveTo>
                    <a:pt x="1107" y="1549"/>
                  </a:moveTo>
                  <a:cubicBezTo>
                    <a:pt x="1093" y="1549"/>
                    <a:pt x="1078" y="1557"/>
                    <a:pt x="1070" y="1574"/>
                  </a:cubicBezTo>
                  <a:cubicBezTo>
                    <a:pt x="1045" y="1622"/>
                    <a:pt x="997" y="1695"/>
                    <a:pt x="973" y="1744"/>
                  </a:cubicBezTo>
                  <a:cubicBezTo>
                    <a:pt x="948" y="1744"/>
                    <a:pt x="948" y="1792"/>
                    <a:pt x="973" y="1792"/>
                  </a:cubicBezTo>
                  <a:lnTo>
                    <a:pt x="1045" y="1792"/>
                  </a:lnTo>
                  <a:cubicBezTo>
                    <a:pt x="1094" y="1744"/>
                    <a:pt x="1118" y="1671"/>
                    <a:pt x="1143" y="1622"/>
                  </a:cubicBezTo>
                  <a:cubicBezTo>
                    <a:pt x="1158" y="1575"/>
                    <a:pt x="1133" y="1549"/>
                    <a:pt x="1107" y="1549"/>
                  </a:cubicBezTo>
                  <a:close/>
                  <a:moveTo>
                    <a:pt x="438" y="1792"/>
                  </a:moveTo>
                  <a:cubicBezTo>
                    <a:pt x="394" y="1792"/>
                    <a:pt x="390" y="1893"/>
                    <a:pt x="426" y="1893"/>
                  </a:cubicBezTo>
                  <a:cubicBezTo>
                    <a:pt x="430" y="1893"/>
                    <a:pt x="434" y="1892"/>
                    <a:pt x="438" y="1890"/>
                  </a:cubicBezTo>
                  <a:lnTo>
                    <a:pt x="632" y="1890"/>
                  </a:lnTo>
                  <a:cubicBezTo>
                    <a:pt x="657" y="1890"/>
                    <a:pt x="681" y="1890"/>
                    <a:pt x="681" y="1841"/>
                  </a:cubicBezTo>
                  <a:cubicBezTo>
                    <a:pt x="681" y="1817"/>
                    <a:pt x="657" y="1817"/>
                    <a:pt x="632" y="1792"/>
                  </a:cubicBezTo>
                  <a:close/>
                  <a:moveTo>
                    <a:pt x="244" y="1841"/>
                  </a:moveTo>
                  <a:cubicBezTo>
                    <a:pt x="171" y="1865"/>
                    <a:pt x="98" y="1914"/>
                    <a:pt x="74" y="1963"/>
                  </a:cubicBezTo>
                  <a:cubicBezTo>
                    <a:pt x="49" y="1987"/>
                    <a:pt x="49" y="2011"/>
                    <a:pt x="74" y="2011"/>
                  </a:cubicBezTo>
                  <a:cubicBezTo>
                    <a:pt x="74" y="2023"/>
                    <a:pt x="74" y="2029"/>
                    <a:pt x="77" y="2029"/>
                  </a:cubicBezTo>
                  <a:cubicBezTo>
                    <a:pt x="80" y="2029"/>
                    <a:pt x="86" y="2023"/>
                    <a:pt x="98" y="2011"/>
                  </a:cubicBezTo>
                  <a:cubicBezTo>
                    <a:pt x="98" y="2023"/>
                    <a:pt x="104" y="2029"/>
                    <a:pt x="110" y="2029"/>
                  </a:cubicBezTo>
                  <a:cubicBezTo>
                    <a:pt x="116" y="2029"/>
                    <a:pt x="122" y="2023"/>
                    <a:pt x="122" y="2011"/>
                  </a:cubicBezTo>
                  <a:cubicBezTo>
                    <a:pt x="171" y="1987"/>
                    <a:pt x="220" y="1938"/>
                    <a:pt x="268" y="1938"/>
                  </a:cubicBezTo>
                  <a:cubicBezTo>
                    <a:pt x="292" y="1938"/>
                    <a:pt x="317" y="1914"/>
                    <a:pt x="292" y="1865"/>
                  </a:cubicBezTo>
                  <a:cubicBezTo>
                    <a:pt x="292" y="1841"/>
                    <a:pt x="268" y="1841"/>
                    <a:pt x="244" y="1841"/>
                  </a:cubicBezTo>
                  <a:close/>
                  <a:moveTo>
                    <a:pt x="803" y="1841"/>
                  </a:moveTo>
                  <a:cubicBezTo>
                    <a:pt x="778" y="1841"/>
                    <a:pt x="754" y="1841"/>
                    <a:pt x="754" y="1865"/>
                  </a:cubicBezTo>
                  <a:cubicBezTo>
                    <a:pt x="754" y="1890"/>
                    <a:pt x="754" y="1914"/>
                    <a:pt x="778" y="1938"/>
                  </a:cubicBezTo>
                  <a:lnTo>
                    <a:pt x="705" y="1987"/>
                  </a:lnTo>
                  <a:cubicBezTo>
                    <a:pt x="681" y="2011"/>
                    <a:pt x="681" y="2035"/>
                    <a:pt x="705" y="2060"/>
                  </a:cubicBezTo>
                  <a:lnTo>
                    <a:pt x="754" y="2060"/>
                  </a:lnTo>
                  <a:cubicBezTo>
                    <a:pt x="754" y="2060"/>
                    <a:pt x="754" y="2060"/>
                    <a:pt x="754" y="2035"/>
                  </a:cubicBezTo>
                  <a:cubicBezTo>
                    <a:pt x="803" y="2011"/>
                    <a:pt x="827" y="1987"/>
                    <a:pt x="875" y="1938"/>
                  </a:cubicBezTo>
                  <a:lnTo>
                    <a:pt x="948" y="1963"/>
                  </a:lnTo>
                  <a:cubicBezTo>
                    <a:pt x="955" y="1970"/>
                    <a:pt x="963" y="1973"/>
                    <a:pt x="970" y="1973"/>
                  </a:cubicBezTo>
                  <a:cubicBezTo>
                    <a:pt x="987" y="1973"/>
                    <a:pt x="1004" y="1955"/>
                    <a:pt x="1021" y="1938"/>
                  </a:cubicBezTo>
                  <a:cubicBezTo>
                    <a:pt x="1021" y="1914"/>
                    <a:pt x="997" y="1890"/>
                    <a:pt x="997" y="1890"/>
                  </a:cubicBezTo>
                  <a:lnTo>
                    <a:pt x="900" y="1841"/>
                  </a:lnTo>
                  <a:close/>
                  <a:moveTo>
                    <a:pt x="1143" y="1993"/>
                  </a:moveTo>
                  <a:cubicBezTo>
                    <a:pt x="1130" y="1993"/>
                    <a:pt x="1118" y="1999"/>
                    <a:pt x="1118" y="2011"/>
                  </a:cubicBezTo>
                  <a:cubicBezTo>
                    <a:pt x="1094" y="2035"/>
                    <a:pt x="1094" y="2060"/>
                    <a:pt x="1118" y="2084"/>
                  </a:cubicBezTo>
                  <a:cubicBezTo>
                    <a:pt x="1167" y="2108"/>
                    <a:pt x="1191" y="2157"/>
                    <a:pt x="1240" y="2205"/>
                  </a:cubicBezTo>
                  <a:cubicBezTo>
                    <a:pt x="1240" y="2205"/>
                    <a:pt x="1264" y="2205"/>
                    <a:pt x="1264" y="2230"/>
                  </a:cubicBezTo>
                  <a:lnTo>
                    <a:pt x="1313" y="2230"/>
                  </a:lnTo>
                  <a:cubicBezTo>
                    <a:pt x="1337" y="2205"/>
                    <a:pt x="1337" y="2181"/>
                    <a:pt x="1313" y="2157"/>
                  </a:cubicBezTo>
                  <a:cubicBezTo>
                    <a:pt x="1264" y="2108"/>
                    <a:pt x="1215" y="2060"/>
                    <a:pt x="1167" y="2011"/>
                  </a:cubicBezTo>
                  <a:cubicBezTo>
                    <a:pt x="1167" y="1999"/>
                    <a:pt x="1155" y="1993"/>
                    <a:pt x="1143" y="1993"/>
                  </a:cubicBezTo>
                  <a:close/>
                  <a:moveTo>
                    <a:pt x="585" y="2074"/>
                  </a:moveTo>
                  <a:cubicBezTo>
                    <a:pt x="576" y="2074"/>
                    <a:pt x="567" y="2077"/>
                    <a:pt x="560" y="2084"/>
                  </a:cubicBezTo>
                  <a:cubicBezTo>
                    <a:pt x="511" y="2108"/>
                    <a:pt x="462" y="2133"/>
                    <a:pt x="414" y="2157"/>
                  </a:cubicBezTo>
                  <a:cubicBezTo>
                    <a:pt x="365" y="2157"/>
                    <a:pt x="365" y="2230"/>
                    <a:pt x="414" y="2254"/>
                  </a:cubicBezTo>
                  <a:lnTo>
                    <a:pt x="438" y="2230"/>
                  </a:lnTo>
                  <a:cubicBezTo>
                    <a:pt x="487" y="2205"/>
                    <a:pt x="560" y="2181"/>
                    <a:pt x="608" y="2157"/>
                  </a:cubicBezTo>
                  <a:cubicBezTo>
                    <a:pt x="632" y="2157"/>
                    <a:pt x="632" y="2133"/>
                    <a:pt x="632" y="2108"/>
                  </a:cubicBezTo>
                  <a:cubicBezTo>
                    <a:pt x="632" y="2091"/>
                    <a:pt x="608" y="2074"/>
                    <a:pt x="585" y="2074"/>
                  </a:cubicBezTo>
                  <a:close/>
                  <a:moveTo>
                    <a:pt x="49" y="2108"/>
                  </a:moveTo>
                  <a:cubicBezTo>
                    <a:pt x="25" y="2133"/>
                    <a:pt x="1" y="2157"/>
                    <a:pt x="25" y="2181"/>
                  </a:cubicBezTo>
                  <a:cubicBezTo>
                    <a:pt x="74" y="2230"/>
                    <a:pt x="147" y="2278"/>
                    <a:pt x="220" y="2278"/>
                  </a:cubicBezTo>
                  <a:lnTo>
                    <a:pt x="244" y="2278"/>
                  </a:lnTo>
                  <a:cubicBezTo>
                    <a:pt x="244" y="2278"/>
                    <a:pt x="268" y="2254"/>
                    <a:pt x="268" y="2230"/>
                  </a:cubicBezTo>
                  <a:cubicBezTo>
                    <a:pt x="268" y="2205"/>
                    <a:pt x="244" y="2181"/>
                    <a:pt x="220" y="2181"/>
                  </a:cubicBezTo>
                  <a:cubicBezTo>
                    <a:pt x="195" y="2181"/>
                    <a:pt x="122" y="2181"/>
                    <a:pt x="98" y="2133"/>
                  </a:cubicBezTo>
                  <a:cubicBezTo>
                    <a:pt x="98" y="2108"/>
                    <a:pt x="74" y="2108"/>
                    <a:pt x="49" y="2108"/>
                  </a:cubicBezTo>
                  <a:close/>
                  <a:moveTo>
                    <a:pt x="1361" y="2278"/>
                  </a:moveTo>
                  <a:cubicBezTo>
                    <a:pt x="1337" y="2303"/>
                    <a:pt x="1313" y="2327"/>
                    <a:pt x="1337" y="2351"/>
                  </a:cubicBezTo>
                  <a:cubicBezTo>
                    <a:pt x="1337" y="2400"/>
                    <a:pt x="1361" y="2448"/>
                    <a:pt x="1361" y="2521"/>
                  </a:cubicBezTo>
                  <a:cubicBezTo>
                    <a:pt x="1361" y="2546"/>
                    <a:pt x="1386" y="2570"/>
                    <a:pt x="1410" y="2570"/>
                  </a:cubicBezTo>
                  <a:cubicBezTo>
                    <a:pt x="1434" y="2570"/>
                    <a:pt x="1458" y="2546"/>
                    <a:pt x="1458" y="2521"/>
                  </a:cubicBezTo>
                  <a:cubicBezTo>
                    <a:pt x="1458" y="2448"/>
                    <a:pt x="1434" y="2375"/>
                    <a:pt x="1410" y="2327"/>
                  </a:cubicBezTo>
                  <a:cubicBezTo>
                    <a:pt x="1410" y="2303"/>
                    <a:pt x="1361" y="2278"/>
                    <a:pt x="1361" y="2278"/>
                  </a:cubicBezTo>
                  <a:close/>
                  <a:moveTo>
                    <a:pt x="1402" y="2657"/>
                  </a:moveTo>
                  <a:cubicBezTo>
                    <a:pt x="1383" y="2657"/>
                    <a:pt x="1378" y="2674"/>
                    <a:pt x="1361" y="2691"/>
                  </a:cubicBezTo>
                  <a:cubicBezTo>
                    <a:pt x="1361" y="2764"/>
                    <a:pt x="1337" y="2813"/>
                    <a:pt x="1313" y="2861"/>
                  </a:cubicBezTo>
                  <a:cubicBezTo>
                    <a:pt x="1313" y="2886"/>
                    <a:pt x="1337" y="2910"/>
                    <a:pt x="1361" y="2934"/>
                  </a:cubicBezTo>
                  <a:cubicBezTo>
                    <a:pt x="1386" y="2934"/>
                    <a:pt x="1410" y="2934"/>
                    <a:pt x="1410" y="2910"/>
                  </a:cubicBezTo>
                  <a:cubicBezTo>
                    <a:pt x="1434" y="2837"/>
                    <a:pt x="1458" y="2764"/>
                    <a:pt x="1458" y="2716"/>
                  </a:cubicBezTo>
                  <a:cubicBezTo>
                    <a:pt x="1458" y="2691"/>
                    <a:pt x="1458" y="2667"/>
                    <a:pt x="1434" y="2667"/>
                  </a:cubicBezTo>
                  <a:cubicBezTo>
                    <a:pt x="1420" y="2660"/>
                    <a:pt x="1410" y="2657"/>
                    <a:pt x="1402" y="2657"/>
                  </a:cubicBezTo>
                  <a:close/>
                  <a:moveTo>
                    <a:pt x="1288" y="3021"/>
                  </a:moveTo>
                  <a:cubicBezTo>
                    <a:pt x="1272" y="3021"/>
                    <a:pt x="1256" y="3031"/>
                    <a:pt x="1240" y="3031"/>
                  </a:cubicBezTo>
                  <a:lnTo>
                    <a:pt x="1167" y="3201"/>
                  </a:lnTo>
                  <a:cubicBezTo>
                    <a:pt x="1143" y="3226"/>
                    <a:pt x="1167" y="3250"/>
                    <a:pt x="1191" y="3274"/>
                  </a:cubicBezTo>
                  <a:cubicBezTo>
                    <a:pt x="1215" y="3274"/>
                    <a:pt x="1240" y="3274"/>
                    <a:pt x="1240" y="3250"/>
                  </a:cubicBezTo>
                  <a:cubicBezTo>
                    <a:pt x="1264" y="3201"/>
                    <a:pt x="1313" y="3153"/>
                    <a:pt x="1337" y="3080"/>
                  </a:cubicBezTo>
                  <a:cubicBezTo>
                    <a:pt x="1337" y="3056"/>
                    <a:pt x="1337" y="3031"/>
                    <a:pt x="1313" y="3031"/>
                  </a:cubicBezTo>
                  <a:cubicBezTo>
                    <a:pt x="1305" y="3023"/>
                    <a:pt x="1296" y="3021"/>
                    <a:pt x="1288" y="3021"/>
                  </a:cubicBezTo>
                  <a:close/>
                  <a:moveTo>
                    <a:pt x="1124" y="3351"/>
                  </a:moveTo>
                  <a:cubicBezTo>
                    <a:pt x="1112" y="3351"/>
                    <a:pt x="1101" y="3357"/>
                    <a:pt x="1094" y="3371"/>
                  </a:cubicBezTo>
                  <a:cubicBezTo>
                    <a:pt x="1045" y="3444"/>
                    <a:pt x="1021" y="3493"/>
                    <a:pt x="997" y="3542"/>
                  </a:cubicBezTo>
                  <a:cubicBezTo>
                    <a:pt x="973" y="3542"/>
                    <a:pt x="973" y="3566"/>
                    <a:pt x="997" y="3590"/>
                  </a:cubicBezTo>
                  <a:lnTo>
                    <a:pt x="1070" y="3590"/>
                  </a:lnTo>
                  <a:cubicBezTo>
                    <a:pt x="1094" y="3542"/>
                    <a:pt x="1143" y="3493"/>
                    <a:pt x="1167" y="3420"/>
                  </a:cubicBezTo>
                  <a:cubicBezTo>
                    <a:pt x="1184" y="3386"/>
                    <a:pt x="1153" y="3351"/>
                    <a:pt x="1124" y="3351"/>
                  </a:cubicBezTo>
                  <a:close/>
                  <a:moveTo>
                    <a:pt x="705" y="3566"/>
                  </a:moveTo>
                  <a:cubicBezTo>
                    <a:pt x="632" y="3566"/>
                    <a:pt x="560" y="3590"/>
                    <a:pt x="511" y="3639"/>
                  </a:cubicBezTo>
                  <a:cubicBezTo>
                    <a:pt x="487" y="3639"/>
                    <a:pt x="487" y="3687"/>
                    <a:pt x="511" y="3687"/>
                  </a:cubicBezTo>
                  <a:cubicBezTo>
                    <a:pt x="511" y="3699"/>
                    <a:pt x="511" y="3705"/>
                    <a:pt x="514" y="3705"/>
                  </a:cubicBezTo>
                  <a:cubicBezTo>
                    <a:pt x="517" y="3705"/>
                    <a:pt x="523" y="3699"/>
                    <a:pt x="535" y="3687"/>
                  </a:cubicBezTo>
                  <a:cubicBezTo>
                    <a:pt x="535" y="3687"/>
                    <a:pt x="535" y="3712"/>
                    <a:pt x="560" y="3712"/>
                  </a:cubicBezTo>
                  <a:cubicBezTo>
                    <a:pt x="608" y="3663"/>
                    <a:pt x="657" y="3663"/>
                    <a:pt x="705" y="3663"/>
                  </a:cubicBezTo>
                  <a:cubicBezTo>
                    <a:pt x="730" y="3663"/>
                    <a:pt x="754" y="3639"/>
                    <a:pt x="754" y="3614"/>
                  </a:cubicBezTo>
                  <a:cubicBezTo>
                    <a:pt x="754" y="3590"/>
                    <a:pt x="730" y="3566"/>
                    <a:pt x="705" y="3566"/>
                  </a:cubicBezTo>
                  <a:close/>
                  <a:moveTo>
                    <a:pt x="900" y="3590"/>
                  </a:moveTo>
                  <a:cubicBezTo>
                    <a:pt x="875" y="3590"/>
                    <a:pt x="851" y="3614"/>
                    <a:pt x="851" y="3639"/>
                  </a:cubicBezTo>
                  <a:cubicBezTo>
                    <a:pt x="827" y="3639"/>
                    <a:pt x="851" y="3663"/>
                    <a:pt x="851" y="3687"/>
                  </a:cubicBezTo>
                  <a:cubicBezTo>
                    <a:pt x="827" y="3736"/>
                    <a:pt x="778" y="3760"/>
                    <a:pt x="730" y="3809"/>
                  </a:cubicBezTo>
                  <a:cubicBezTo>
                    <a:pt x="730" y="3833"/>
                    <a:pt x="730" y="3857"/>
                    <a:pt x="730" y="3882"/>
                  </a:cubicBezTo>
                  <a:lnTo>
                    <a:pt x="803" y="3882"/>
                  </a:lnTo>
                  <a:cubicBezTo>
                    <a:pt x="851" y="3833"/>
                    <a:pt x="900" y="3784"/>
                    <a:pt x="948" y="3736"/>
                  </a:cubicBezTo>
                  <a:cubicBezTo>
                    <a:pt x="948" y="3736"/>
                    <a:pt x="948" y="3712"/>
                    <a:pt x="948" y="3712"/>
                  </a:cubicBezTo>
                  <a:cubicBezTo>
                    <a:pt x="973" y="3712"/>
                    <a:pt x="1021" y="3736"/>
                    <a:pt x="1045" y="3736"/>
                  </a:cubicBezTo>
                  <a:cubicBezTo>
                    <a:pt x="1053" y="3743"/>
                    <a:pt x="1060" y="3746"/>
                    <a:pt x="1067" y="3746"/>
                  </a:cubicBezTo>
                  <a:cubicBezTo>
                    <a:pt x="1084" y="3746"/>
                    <a:pt x="1101" y="3729"/>
                    <a:pt x="1118" y="3712"/>
                  </a:cubicBezTo>
                  <a:cubicBezTo>
                    <a:pt x="1118" y="3712"/>
                    <a:pt x="1118" y="3663"/>
                    <a:pt x="1094" y="3663"/>
                  </a:cubicBezTo>
                  <a:cubicBezTo>
                    <a:pt x="1021" y="3639"/>
                    <a:pt x="973" y="3614"/>
                    <a:pt x="900" y="3590"/>
                  </a:cubicBezTo>
                  <a:close/>
                  <a:moveTo>
                    <a:pt x="1231" y="3742"/>
                  </a:moveTo>
                  <a:cubicBezTo>
                    <a:pt x="1222" y="3742"/>
                    <a:pt x="1215" y="3748"/>
                    <a:pt x="1215" y="3760"/>
                  </a:cubicBezTo>
                  <a:cubicBezTo>
                    <a:pt x="1191" y="3784"/>
                    <a:pt x="1191" y="3809"/>
                    <a:pt x="1215" y="3833"/>
                  </a:cubicBezTo>
                  <a:cubicBezTo>
                    <a:pt x="1264" y="3857"/>
                    <a:pt x="1313" y="3882"/>
                    <a:pt x="1361" y="3930"/>
                  </a:cubicBezTo>
                  <a:lnTo>
                    <a:pt x="1386" y="3930"/>
                  </a:lnTo>
                  <a:cubicBezTo>
                    <a:pt x="1386" y="3930"/>
                    <a:pt x="1396" y="3941"/>
                    <a:pt x="1411" y="3941"/>
                  </a:cubicBezTo>
                  <a:cubicBezTo>
                    <a:pt x="1418" y="3941"/>
                    <a:pt x="1426" y="3938"/>
                    <a:pt x="1434" y="3930"/>
                  </a:cubicBezTo>
                  <a:cubicBezTo>
                    <a:pt x="1434" y="3930"/>
                    <a:pt x="1434" y="3882"/>
                    <a:pt x="1434" y="3882"/>
                  </a:cubicBezTo>
                  <a:cubicBezTo>
                    <a:pt x="1386" y="3833"/>
                    <a:pt x="1313" y="3784"/>
                    <a:pt x="1264" y="3760"/>
                  </a:cubicBezTo>
                  <a:cubicBezTo>
                    <a:pt x="1252" y="3748"/>
                    <a:pt x="1240" y="3742"/>
                    <a:pt x="1231" y="3742"/>
                  </a:cubicBezTo>
                  <a:close/>
                  <a:moveTo>
                    <a:pt x="462" y="3784"/>
                  </a:moveTo>
                  <a:cubicBezTo>
                    <a:pt x="438" y="3784"/>
                    <a:pt x="414" y="3809"/>
                    <a:pt x="438" y="3833"/>
                  </a:cubicBezTo>
                  <a:cubicBezTo>
                    <a:pt x="438" y="3906"/>
                    <a:pt x="487" y="3979"/>
                    <a:pt x="584" y="3979"/>
                  </a:cubicBezTo>
                  <a:lnTo>
                    <a:pt x="608" y="3979"/>
                  </a:lnTo>
                  <a:cubicBezTo>
                    <a:pt x="632" y="3979"/>
                    <a:pt x="657" y="3954"/>
                    <a:pt x="657" y="3906"/>
                  </a:cubicBezTo>
                  <a:cubicBezTo>
                    <a:pt x="632" y="3882"/>
                    <a:pt x="608" y="3882"/>
                    <a:pt x="584" y="3882"/>
                  </a:cubicBezTo>
                  <a:cubicBezTo>
                    <a:pt x="560" y="3882"/>
                    <a:pt x="511" y="3882"/>
                    <a:pt x="511" y="3809"/>
                  </a:cubicBezTo>
                  <a:cubicBezTo>
                    <a:pt x="511" y="3784"/>
                    <a:pt x="487" y="3784"/>
                    <a:pt x="462" y="3784"/>
                  </a:cubicBezTo>
                  <a:close/>
                  <a:moveTo>
                    <a:pt x="1520" y="3963"/>
                  </a:moveTo>
                  <a:cubicBezTo>
                    <a:pt x="1480" y="3963"/>
                    <a:pt x="1445" y="4014"/>
                    <a:pt x="1483" y="4052"/>
                  </a:cubicBezTo>
                  <a:cubicBezTo>
                    <a:pt x="1507" y="4100"/>
                    <a:pt x="1556" y="4149"/>
                    <a:pt x="1580" y="4197"/>
                  </a:cubicBezTo>
                  <a:cubicBezTo>
                    <a:pt x="1604" y="4197"/>
                    <a:pt x="1604" y="4222"/>
                    <a:pt x="1628" y="4222"/>
                  </a:cubicBezTo>
                  <a:lnTo>
                    <a:pt x="1628" y="4197"/>
                  </a:lnTo>
                  <a:lnTo>
                    <a:pt x="1653" y="4197"/>
                  </a:lnTo>
                  <a:cubicBezTo>
                    <a:pt x="1677" y="4197"/>
                    <a:pt x="1677" y="4173"/>
                    <a:pt x="1677" y="4149"/>
                  </a:cubicBezTo>
                  <a:cubicBezTo>
                    <a:pt x="1628" y="4100"/>
                    <a:pt x="1604" y="4027"/>
                    <a:pt x="1556" y="3979"/>
                  </a:cubicBezTo>
                  <a:cubicBezTo>
                    <a:pt x="1544" y="3967"/>
                    <a:pt x="1532" y="3963"/>
                    <a:pt x="1520" y="3963"/>
                  </a:cubicBezTo>
                  <a:close/>
                  <a:moveTo>
                    <a:pt x="1722" y="4285"/>
                  </a:moveTo>
                  <a:cubicBezTo>
                    <a:pt x="1716" y="4285"/>
                    <a:pt x="1708" y="4287"/>
                    <a:pt x="1701" y="4295"/>
                  </a:cubicBezTo>
                  <a:cubicBezTo>
                    <a:pt x="1677" y="4295"/>
                    <a:pt x="1653" y="4319"/>
                    <a:pt x="1677" y="4343"/>
                  </a:cubicBezTo>
                  <a:cubicBezTo>
                    <a:pt x="1701" y="4416"/>
                    <a:pt x="1726" y="4465"/>
                    <a:pt x="1726" y="4513"/>
                  </a:cubicBezTo>
                  <a:cubicBezTo>
                    <a:pt x="1726" y="4537"/>
                    <a:pt x="1750" y="4562"/>
                    <a:pt x="1774" y="4562"/>
                  </a:cubicBezTo>
                  <a:cubicBezTo>
                    <a:pt x="1799" y="4562"/>
                    <a:pt x="1823" y="4513"/>
                    <a:pt x="1823" y="4489"/>
                  </a:cubicBezTo>
                  <a:cubicBezTo>
                    <a:pt x="1799" y="4440"/>
                    <a:pt x="1774" y="4367"/>
                    <a:pt x="1750" y="4319"/>
                  </a:cubicBezTo>
                  <a:cubicBezTo>
                    <a:pt x="1750" y="4302"/>
                    <a:pt x="1738" y="4285"/>
                    <a:pt x="1722" y="4285"/>
                  </a:cubicBezTo>
                  <a:close/>
                  <a:moveTo>
                    <a:pt x="1799" y="4635"/>
                  </a:moveTo>
                  <a:cubicBezTo>
                    <a:pt x="1774" y="4659"/>
                    <a:pt x="1750" y="4683"/>
                    <a:pt x="1750" y="4708"/>
                  </a:cubicBezTo>
                  <a:lnTo>
                    <a:pt x="1750" y="4780"/>
                  </a:lnTo>
                  <a:lnTo>
                    <a:pt x="1750" y="4878"/>
                  </a:lnTo>
                  <a:cubicBezTo>
                    <a:pt x="1750" y="4902"/>
                    <a:pt x="1774" y="4926"/>
                    <a:pt x="1799" y="4926"/>
                  </a:cubicBezTo>
                  <a:cubicBezTo>
                    <a:pt x="1823" y="4926"/>
                    <a:pt x="1847" y="4902"/>
                    <a:pt x="1847" y="4878"/>
                  </a:cubicBezTo>
                  <a:lnTo>
                    <a:pt x="1847" y="4780"/>
                  </a:lnTo>
                  <a:lnTo>
                    <a:pt x="1847" y="4683"/>
                  </a:lnTo>
                  <a:cubicBezTo>
                    <a:pt x="1847" y="4659"/>
                    <a:pt x="1823" y="4635"/>
                    <a:pt x="1799" y="4635"/>
                  </a:cubicBezTo>
                  <a:close/>
                  <a:moveTo>
                    <a:pt x="1799" y="5023"/>
                  </a:moveTo>
                  <a:cubicBezTo>
                    <a:pt x="1774" y="5023"/>
                    <a:pt x="1750" y="5023"/>
                    <a:pt x="1750" y="5048"/>
                  </a:cubicBezTo>
                  <a:cubicBezTo>
                    <a:pt x="1726" y="5096"/>
                    <a:pt x="1726" y="5145"/>
                    <a:pt x="1726" y="5169"/>
                  </a:cubicBezTo>
                  <a:cubicBezTo>
                    <a:pt x="1701" y="5193"/>
                    <a:pt x="1726" y="5218"/>
                    <a:pt x="1750" y="5242"/>
                  </a:cubicBezTo>
                  <a:cubicBezTo>
                    <a:pt x="1774" y="5242"/>
                    <a:pt x="1799" y="5218"/>
                    <a:pt x="1799" y="5193"/>
                  </a:cubicBezTo>
                  <a:cubicBezTo>
                    <a:pt x="1823" y="5169"/>
                    <a:pt x="1823" y="5121"/>
                    <a:pt x="1823" y="5072"/>
                  </a:cubicBezTo>
                  <a:cubicBezTo>
                    <a:pt x="1847" y="5048"/>
                    <a:pt x="1823" y="5023"/>
                    <a:pt x="1799" y="50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3" name="Google Shape;1374;p30"/>
          <p:cNvGrpSpPr>
            <a:grpSpLocks/>
          </p:cNvGrpSpPr>
          <p:nvPr/>
        </p:nvGrpSpPr>
        <p:grpSpPr bwMode="auto">
          <a:xfrm>
            <a:off x="-6350" y="5276850"/>
            <a:ext cx="944563" cy="1638300"/>
            <a:chOff x="-1056319" y="1385262"/>
            <a:chExt cx="212940" cy="369285"/>
          </a:xfrm>
        </p:grpSpPr>
        <p:sp>
          <p:nvSpPr>
            <p:cNvPr id="24" name="Google Shape;1375;p30"/>
            <p:cNvSpPr/>
            <p:nvPr/>
          </p:nvSpPr>
          <p:spPr>
            <a:xfrm>
              <a:off x="-933208" y="1467564"/>
              <a:ext cx="27199" cy="279111"/>
            </a:xfrm>
            <a:custGeom>
              <a:avLst/>
              <a:gdLst/>
              <a:ahLst/>
              <a:cxnLst/>
              <a:rect l="l" t="t" r="r" b="b"/>
              <a:pathLst>
                <a:path w="705" h="7168" extrusionOk="0">
                  <a:moveTo>
                    <a:pt x="680" y="1"/>
                  </a:moveTo>
                  <a:cubicBezTo>
                    <a:pt x="656" y="1"/>
                    <a:pt x="632" y="25"/>
                    <a:pt x="632" y="50"/>
                  </a:cubicBezTo>
                  <a:cubicBezTo>
                    <a:pt x="608" y="292"/>
                    <a:pt x="0" y="6123"/>
                    <a:pt x="170" y="7119"/>
                  </a:cubicBezTo>
                  <a:cubicBezTo>
                    <a:pt x="170" y="7143"/>
                    <a:pt x="170" y="7167"/>
                    <a:pt x="195" y="7167"/>
                  </a:cubicBezTo>
                  <a:lnTo>
                    <a:pt x="219" y="7167"/>
                  </a:lnTo>
                  <a:cubicBezTo>
                    <a:pt x="243" y="7143"/>
                    <a:pt x="243" y="7119"/>
                    <a:pt x="243" y="7094"/>
                  </a:cubicBezTo>
                  <a:cubicBezTo>
                    <a:pt x="97" y="6123"/>
                    <a:pt x="705" y="122"/>
                    <a:pt x="705" y="74"/>
                  </a:cubicBezTo>
                  <a:cubicBezTo>
                    <a:pt x="705" y="25"/>
                    <a:pt x="705" y="25"/>
                    <a:pt x="6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Google Shape;1376;p30"/>
            <p:cNvSpPr/>
            <p:nvPr/>
          </p:nvSpPr>
          <p:spPr>
            <a:xfrm>
              <a:off x="-968280" y="1385262"/>
              <a:ext cx="124901" cy="123811"/>
            </a:xfrm>
            <a:custGeom>
              <a:avLst/>
              <a:gdLst/>
              <a:ahLst/>
              <a:cxnLst/>
              <a:rect l="l" t="t" r="r" b="b"/>
              <a:pathLst>
                <a:path w="3208" h="3183" extrusionOk="0">
                  <a:moveTo>
                    <a:pt x="1555" y="98"/>
                  </a:moveTo>
                  <a:cubicBezTo>
                    <a:pt x="1871" y="171"/>
                    <a:pt x="1871" y="705"/>
                    <a:pt x="1871" y="705"/>
                  </a:cubicBezTo>
                  <a:cubicBezTo>
                    <a:pt x="1871" y="729"/>
                    <a:pt x="1895" y="754"/>
                    <a:pt x="1920" y="754"/>
                  </a:cubicBezTo>
                  <a:cubicBezTo>
                    <a:pt x="1944" y="754"/>
                    <a:pt x="1968" y="754"/>
                    <a:pt x="1968" y="729"/>
                  </a:cubicBezTo>
                  <a:cubicBezTo>
                    <a:pt x="2065" y="535"/>
                    <a:pt x="2260" y="243"/>
                    <a:pt x="2381" y="243"/>
                  </a:cubicBezTo>
                  <a:cubicBezTo>
                    <a:pt x="2405" y="243"/>
                    <a:pt x="2430" y="243"/>
                    <a:pt x="2430" y="268"/>
                  </a:cubicBezTo>
                  <a:cubicBezTo>
                    <a:pt x="2600" y="389"/>
                    <a:pt x="2478" y="802"/>
                    <a:pt x="2405" y="948"/>
                  </a:cubicBezTo>
                  <a:cubicBezTo>
                    <a:pt x="2386" y="988"/>
                    <a:pt x="2414" y="1027"/>
                    <a:pt x="2452" y="1027"/>
                  </a:cubicBezTo>
                  <a:cubicBezTo>
                    <a:pt x="2460" y="1027"/>
                    <a:pt x="2469" y="1025"/>
                    <a:pt x="2478" y="1021"/>
                  </a:cubicBezTo>
                  <a:cubicBezTo>
                    <a:pt x="2600" y="972"/>
                    <a:pt x="2745" y="924"/>
                    <a:pt x="2891" y="924"/>
                  </a:cubicBezTo>
                  <a:cubicBezTo>
                    <a:pt x="2940" y="924"/>
                    <a:pt x="3013" y="924"/>
                    <a:pt x="3061" y="972"/>
                  </a:cubicBezTo>
                  <a:cubicBezTo>
                    <a:pt x="3061" y="972"/>
                    <a:pt x="3061" y="996"/>
                    <a:pt x="3061" y="996"/>
                  </a:cubicBezTo>
                  <a:cubicBezTo>
                    <a:pt x="3037" y="1142"/>
                    <a:pt x="2745" y="1409"/>
                    <a:pt x="2551" y="1580"/>
                  </a:cubicBezTo>
                  <a:cubicBezTo>
                    <a:pt x="2527" y="1580"/>
                    <a:pt x="2527" y="1604"/>
                    <a:pt x="2527" y="1628"/>
                  </a:cubicBezTo>
                  <a:cubicBezTo>
                    <a:pt x="2551" y="1628"/>
                    <a:pt x="2551" y="1652"/>
                    <a:pt x="2575" y="1652"/>
                  </a:cubicBezTo>
                  <a:cubicBezTo>
                    <a:pt x="2721" y="1652"/>
                    <a:pt x="3134" y="1725"/>
                    <a:pt x="3134" y="1920"/>
                  </a:cubicBezTo>
                  <a:cubicBezTo>
                    <a:pt x="3134" y="2114"/>
                    <a:pt x="2624" y="2163"/>
                    <a:pt x="2430" y="2163"/>
                  </a:cubicBezTo>
                  <a:cubicBezTo>
                    <a:pt x="2430" y="2163"/>
                    <a:pt x="2405" y="2163"/>
                    <a:pt x="2405" y="2187"/>
                  </a:cubicBezTo>
                  <a:cubicBezTo>
                    <a:pt x="2381" y="2211"/>
                    <a:pt x="2381" y="2211"/>
                    <a:pt x="2405" y="2235"/>
                  </a:cubicBezTo>
                  <a:cubicBezTo>
                    <a:pt x="2405" y="2235"/>
                    <a:pt x="2697" y="2551"/>
                    <a:pt x="2527" y="2794"/>
                  </a:cubicBezTo>
                  <a:cubicBezTo>
                    <a:pt x="2503" y="2818"/>
                    <a:pt x="2454" y="2843"/>
                    <a:pt x="2430" y="2843"/>
                  </a:cubicBezTo>
                  <a:cubicBezTo>
                    <a:pt x="2260" y="2843"/>
                    <a:pt x="1992" y="2503"/>
                    <a:pt x="1895" y="2381"/>
                  </a:cubicBezTo>
                  <a:cubicBezTo>
                    <a:pt x="1883" y="2369"/>
                    <a:pt x="1871" y="2363"/>
                    <a:pt x="1862" y="2363"/>
                  </a:cubicBezTo>
                  <a:cubicBezTo>
                    <a:pt x="1853" y="2363"/>
                    <a:pt x="1847" y="2369"/>
                    <a:pt x="1847" y="2381"/>
                  </a:cubicBezTo>
                  <a:cubicBezTo>
                    <a:pt x="1822" y="2381"/>
                    <a:pt x="1798" y="2405"/>
                    <a:pt x="1798" y="2430"/>
                  </a:cubicBezTo>
                  <a:cubicBezTo>
                    <a:pt x="1798" y="2430"/>
                    <a:pt x="1871" y="2964"/>
                    <a:pt x="1579" y="3086"/>
                  </a:cubicBezTo>
                  <a:lnTo>
                    <a:pt x="1507" y="3086"/>
                  </a:lnTo>
                  <a:cubicBezTo>
                    <a:pt x="1312" y="3086"/>
                    <a:pt x="1215" y="2624"/>
                    <a:pt x="1215" y="2454"/>
                  </a:cubicBezTo>
                  <a:cubicBezTo>
                    <a:pt x="1215" y="2430"/>
                    <a:pt x="1191" y="2430"/>
                    <a:pt x="1166" y="2430"/>
                  </a:cubicBezTo>
                  <a:cubicBezTo>
                    <a:pt x="1166" y="2430"/>
                    <a:pt x="1166" y="2454"/>
                    <a:pt x="1166" y="2454"/>
                  </a:cubicBezTo>
                  <a:cubicBezTo>
                    <a:pt x="1045" y="2551"/>
                    <a:pt x="899" y="2624"/>
                    <a:pt x="754" y="2624"/>
                  </a:cubicBezTo>
                  <a:cubicBezTo>
                    <a:pt x="656" y="2624"/>
                    <a:pt x="583" y="2600"/>
                    <a:pt x="511" y="2575"/>
                  </a:cubicBezTo>
                  <a:cubicBezTo>
                    <a:pt x="462" y="2551"/>
                    <a:pt x="413" y="2503"/>
                    <a:pt x="413" y="2454"/>
                  </a:cubicBezTo>
                  <a:cubicBezTo>
                    <a:pt x="389" y="2235"/>
                    <a:pt x="729" y="1871"/>
                    <a:pt x="875" y="1725"/>
                  </a:cubicBezTo>
                  <a:cubicBezTo>
                    <a:pt x="875" y="1701"/>
                    <a:pt x="875" y="1701"/>
                    <a:pt x="875" y="1677"/>
                  </a:cubicBezTo>
                  <a:cubicBezTo>
                    <a:pt x="851" y="1652"/>
                    <a:pt x="826" y="1652"/>
                    <a:pt x="826" y="1652"/>
                  </a:cubicBezTo>
                  <a:lnTo>
                    <a:pt x="705" y="1652"/>
                  </a:lnTo>
                  <a:cubicBezTo>
                    <a:pt x="535" y="1652"/>
                    <a:pt x="195" y="1628"/>
                    <a:pt x="146" y="1409"/>
                  </a:cubicBezTo>
                  <a:cubicBezTo>
                    <a:pt x="122" y="1385"/>
                    <a:pt x="122" y="1361"/>
                    <a:pt x="146" y="1337"/>
                  </a:cubicBezTo>
                  <a:cubicBezTo>
                    <a:pt x="219" y="1215"/>
                    <a:pt x="559" y="1191"/>
                    <a:pt x="826" y="1191"/>
                  </a:cubicBezTo>
                  <a:lnTo>
                    <a:pt x="851" y="1191"/>
                  </a:lnTo>
                  <a:cubicBezTo>
                    <a:pt x="899" y="1167"/>
                    <a:pt x="924" y="1118"/>
                    <a:pt x="875" y="1094"/>
                  </a:cubicBezTo>
                  <a:cubicBezTo>
                    <a:pt x="778" y="1021"/>
                    <a:pt x="511" y="778"/>
                    <a:pt x="511" y="608"/>
                  </a:cubicBezTo>
                  <a:cubicBezTo>
                    <a:pt x="511" y="559"/>
                    <a:pt x="511" y="535"/>
                    <a:pt x="535" y="511"/>
                  </a:cubicBezTo>
                  <a:cubicBezTo>
                    <a:pt x="583" y="486"/>
                    <a:pt x="608" y="462"/>
                    <a:pt x="656" y="462"/>
                  </a:cubicBezTo>
                  <a:cubicBezTo>
                    <a:pt x="899" y="511"/>
                    <a:pt x="1118" y="632"/>
                    <a:pt x="1312" y="778"/>
                  </a:cubicBezTo>
                  <a:lnTo>
                    <a:pt x="1361" y="778"/>
                  </a:lnTo>
                  <a:cubicBezTo>
                    <a:pt x="1385" y="754"/>
                    <a:pt x="1385" y="754"/>
                    <a:pt x="1385" y="729"/>
                  </a:cubicBezTo>
                  <a:cubicBezTo>
                    <a:pt x="1361" y="608"/>
                    <a:pt x="1337" y="268"/>
                    <a:pt x="1434" y="146"/>
                  </a:cubicBezTo>
                  <a:cubicBezTo>
                    <a:pt x="1458" y="98"/>
                    <a:pt x="1507" y="98"/>
                    <a:pt x="1555" y="98"/>
                  </a:cubicBezTo>
                  <a:close/>
                  <a:moveTo>
                    <a:pt x="1531" y="1"/>
                  </a:moveTo>
                  <a:cubicBezTo>
                    <a:pt x="1458" y="1"/>
                    <a:pt x="1385" y="25"/>
                    <a:pt x="1337" y="73"/>
                  </a:cubicBezTo>
                  <a:cubicBezTo>
                    <a:pt x="1239" y="243"/>
                    <a:pt x="1215" y="438"/>
                    <a:pt x="1239" y="632"/>
                  </a:cubicBezTo>
                  <a:cubicBezTo>
                    <a:pt x="1069" y="486"/>
                    <a:pt x="875" y="389"/>
                    <a:pt x="632" y="365"/>
                  </a:cubicBezTo>
                  <a:cubicBezTo>
                    <a:pt x="583" y="365"/>
                    <a:pt x="511" y="389"/>
                    <a:pt x="462" y="413"/>
                  </a:cubicBezTo>
                  <a:cubicBezTo>
                    <a:pt x="413" y="462"/>
                    <a:pt x="389" y="535"/>
                    <a:pt x="389" y="584"/>
                  </a:cubicBezTo>
                  <a:cubicBezTo>
                    <a:pt x="438" y="778"/>
                    <a:pt x="559" y="948"/>
                    <a:pt x="705" y="1069"/>
                  </a:cubicBezTo>
                  <a:cubicBezTo>
                    <a:pt x="511" y="1069"/>
                    <a:pt x="171" y="1118"/>
                    <a:pt x="49" y="1264"/>
                  </a:cubicBezTo>
                  <a:cubicBezTo>
                    <a:pt x="0" y="1312"/>
                    <a:pt x="0" y="1361"/>
                    <a:pt x="0" y="1434"/>
                  </a:cubicBezTo>
                  <a:cubicBezTo>
                    <a:pt x="73" y="1701"/>
                    <a:pt x="462" y="1725"/>
                    <a:pt x="681" y="1725"/>
                  </a:cubicBezTo>
                  <a:cubicBezTo>
                    <a:pt x="511" y="1895"/>
                    <a:pt x="243" y="2211"/>
                    <a:pt x="268" y="2454"/>
                  </a:cubicBezTo>
                  <a:cubicBezTo>
                    <a:pt x="292" y="2527"/>
                    <a:pt x="341" y="2600"/>
                    <a:pt x="413" y="2624"/>
                  </a:cubicBezTo>
                  <a:cubicBezTo>
                    <a:pt x="511" y="2673"/>
                    <a:pt x="608" y="2697"/>
                    <a:pt x="705" y="2697"/>
                  </a:cubicBezTo>
                  <a:cubicBezTo>
                    <a:pt x="851" y="2697"/>
                    <a:pt x="996" y="2648"/>
                    <a:pt x="1118" y="2551"/>
                  </a:cubicBezTo>
                  <a:cubicBezTo>
                    <a:pt x="1166" y="2746"/>
                    <a:pt x="1264" y="3183"/>
                    <a:pt x="1507" y="3183"/>
                  </a:cubicBezTo>
                  <a:cubicBezTo>
                    <a:pt x="1531" y="3183"/>
                    <a:pt x="1579" y="3183"/>
                    <a:pt x="1604" y="3159"/>
                  </a:cubicBezTo>
                  <a:cubicBezTo>
                    <a:pt x="1822" y="3037"/>
                    <a:pt x="1944" y="2794"/>
                    <a:pt x="1895" y="2551"/>
                  </a:cubicBezTo>
                  <a:lnTo>
                    <a:pt x="1895" y="2551"/>
                  </a:lnTo>
                  <a:cubicBezTo>
                    <a:pt x="2041" y="2721"/>
                    <a:pt x="2260" y="2940"/>
                    <a:pt x="2430" y="2940"/>
                  </a:cubicBezTo>
                  <a:cubicBezTo>
                    <a:pt x="2503" y="2940"/>
                    <a:pt x="2551" y="2916"/>
                    <a:pt x="2600" y="2867"/>
                  </a:cubicBezTo>
                  <a:cubicBezTo>
                    <a:pt x="2697" y="2648"/>
                    <a:pt x="2673" y="2405"/>
                    <a:pt x="2527" y="2260"/>
                  </a:cubicBezTo>
                  <a:cubicBezTo>
                    <a:pt x="2745" y="2235"/>
                    <a:pt x="3207" y="2163"/>
                    <a:pt x="3207" y="1920"/>
                  </a:cubicBezTo>
                  <a:cubicBezTo>
                    <a:pt x="3207" y="1677"/>
                    <a:pt x="2867" y="1604"/>
                    <a:pt x="2673" y="1580"/>
                  </a:cubicBezTo>
                  <a:cubicBezTo>
                    <a:pt x="2818" y="1434"/>
                    <a:pt x="3134" y="1191"/>
                    <a:pt x="3134" y="1021"/>
                  </a:cubicBezTo>
                  <a:cubicBezTo>
                    <a:pt x="3134" y="972"/>
                    <a:pt x="3110" y="948"/>
                    <a:pt x="3086" y="899"/>
                  </a:cubicBezTo>
                  <a:cubicBezTo>
                    <a:pt x="3037" y="851"/>
                    <a:pt x="2940" y="826"/>
                    <a:pt x="2867" y="826"/>
                  </a:cubicBezTo>
                  <a:cubicBezTo>
                    <a:pt x="2745" y="826"/>
                    <a:pt x="2624" y="851"/>
                    <a:pt x="2503" y="899"/>
                  </a:cubicBezTo>
                  <a:cubicBezTo>
                    <a:pt x="2551" y="729"/>
                    <a:pt x="2648" y="341"/>
                    <a:pt x="2478" y="195"/>
                  </a:cubicBezTo>
                  <a:cubicBezTo>
                    <a:pt x="2430" y="171"/>
                    <a:pt x="2405" y="146"/>
                    <a:pt x="2357" y="146"/>
                  </a:cubicBezTo>
                  <a:cubicBezTo>
                    <a:pt x="2187" y="146"/>
                    <a:pt x="2017" y="389"/>
                    <a:pt x="1920" y="559"/>
                  </a:cubicBezTo>
                  <a:cubicBezTo>
                    <a:pt x="1895" y="365"/>
                    <a:pt x="1798" y="73"/>
                    <a:pt x="15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1377;p30"/>
            <p:cNvSpPr/>
            <p:nvPr/>
          </p:nvSpPr>
          <p:spPr>
            <a:xfrm>
              <a:off x="-990111" y="1535195"/>
              <a:ext cx="60482" cy="203966"/>
            </a:xfrm>
            <a:custGeom>
              <a:avLst/>
              <a:gdLst/>
              <a:ahLst/>
              <a:cxnLst/>
              <a:rect l="l" t="t" r="r" b="b"/>
              <a:pathLst>
                <a:path w="1556" h="5234" extrusionOk="0">
                  <a:moveTo>
                    <a:pt x="70" y="1"/>
                  </a:moveTo>
                  <a:cubicBezTo>
                    <a:pt x="64" y="1"/>
                    <a:pt x="56" y="4"/>
                    <a:pt x="49" y="11"/>
                  </a:cubicBezTo>
                  <a:cubicBezTo>
                    <a:pt x="25" y="11"/>
                    <a:pt x="1" y="35"/>
                    <a:pt x="25" y="60"/>
                  </a:cubicBezTo>
                  <a:cubicBezTo>
                    <a:pt x="49" y="108"/>
                    <a:pt x="1458" y="3290"/>
                    <a:pt x="948" y="5185"/>
                  </a:cubicBezTo>
                  <a:cubicBezTo>
                    <a:pt x="948" y="5210"/>
                    <a:pt x="948" y="5234"/>
                    <a:pt x="972" y="5234"/>
                  </a:cubicBezTo>
                  <a:cubicBezTo>
                    <a:pt x="1021" y="5234"/>
                    <a:pt x="1045" y="5234"/>
                    <a:pt x="1045" y="5185"/>
                  </a:cubicBezTo>
                  <a:cubicBezTo>
                    <a:pt x="1555" y="3290"/>
                    <a:pt x="122" y="60"/>
                    <a:pt x="98" y="35"/>
                  </a:cubicBezTo>
                  <a:cubicBezTo>
                    <a:pt x="98" y="18"/>
                    <a:pt x="86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Google Shape;1378;p30"/>
            <p:cNvSpPr/>
            <p:nvPr/>
          </p:nvSpPr>
          <p:spPr>
            <a:xfrm>
              <a:off x="-1056319" y="1471858"/>
              <a:ext cx="125975" cy="123453"/>
            </a:xfrm>
            <a:custGeom>
              <a:avLst/>
              <a:gdLst/>
              <a:ahLst/>
              <a:cxnLst/>
              <a:rect l="l" t="t" r="r" b="b"/>
              <a:pathLst>
                <a:path w="3232" h="3168" extrusionOk="0">
                  <a:moveTo>
                    <a:pt x="1513" y="97"/>
                  </a:moveTo>
                  <a:cubicBezTo>
                    <a:pt x="1527" y="97"/>
                    <a:pt x="1541" y="99"/>
                    <a:pt x="1555" y="107"/>
                  </a:cubicBezTo>
                  <a:cubicBezTo>
                    <a:pt x="1871" y="155"/>
                    <a:pt x="1895" y="714"/>
                    <a:pt x="1895" y="714"/>
                  </a:cubicBezTo>
                  <a:cubicBezTo>
                    <a:pt x="1895" y="738"/>
                    <a:pt x="1895" y="738"/>
                    <a:pt x="1919" y="738"/>
                  </a:cubicBezTo>
                  <a:cubicBezTo>
                    <a:pt x="1926" y="745"/>
                    <a:pt x="1934" y="748"/>
                    <a:pt x="1940" y="748"/>
                  </a:cubicBezTo>
                  <a:cubicBezTo>
                    <a:pt x="1956" y="748"/>
                    <a:pt x="1968" y="731"/>
                    <a:pt x="1968" y="714"/>
                  </a:cubicBezTo>
                  <a:cubicBezTo>
                    <a:pt x="2065" y="544"/>
                    <a:pt x="2259" y="228"/>
                    <a:pt x="2381" y="228"/>
                  </a:cubicBezTo>
                  <a:cubicBezTo>
                    <a:pt x="2405" y="228"/>
                    <a:pt x="2430" y="252"/>
                    <a:pt x="2454" y="252"/>
                  </a:cubicBezTo>
                  <a:cubicBezTo>
                    <a:pt x="2600" y="398"/>
                    <a:pt x="2478" y="811"/>
                    <a:pt x="2430" y="957"/>
                  </a:cubicBezTo>
                  <a:cubicBezTo>
                    <a:pt x="2405" y="957"/>
                    <a:pt x="2405" y="981"/>
                    <a:pt x="2430" y="1005"/>
                  </a:cubicBezTo>
                  <a:lnTo>
                    <a:pt x="2478" y="1005"/>
                  </a:lnTo>
                  <a:cubicBezTo>
                    <a:pt x="2600" y="933"/>
                    <a:pt x="2745" y="908"/>
                    <a:pt x="2891" y="908"/>
                  </a:cubicBezTo>
                  <a:cubicBezTo>
                    <a:pt x="2940" y="908"/>
                    <a:pt x="3013" y="908"/>
                    <a:pt x="3061" y="957"/>
                  </a:cubicBezTo>
                  <a:cubicBezTo>
                    <a:pt x="3061" y="957"/>
                    <a:pt x="3061" y="981"/>
                    <a:pt x="3061" y="981"/>
                  </a:cubicBezTo>
                  <a:cubicBezTo>
                    <a:pt x="3037" y="1127"/>
                    <a:pt x="2745" y="1394"/>
                    <a:pt x="2551" y="1540"/>
                  </a:cubicBezTo>
                  <a:cubicBezTo>
                    <a:pt x="2551" y="1564"/>
                    <a:pt x="2527" y="1588"/>
                    <a:pt x="2527" y="1588"/>
                  </a:cubicBezTo>
                  <a:cubicBezTo>
                    <a:pt x="2551" y="1613"/>
                    <a:pt x="2551" y="1637"/>
                    <a:pt x="2575" y="1637"/>
                  </a:cubicBezTo>
                  <a:cubicBezTo>
                    <a:pt x="2575" y="1637"/>
                    <a:pt x="3134" y="1710"/>
                    <a:pt x="3134" y="1904"/>
                  </a:cubicBezTo>
                  <a:cubicBezTo>
                    <a:pt x="3134" y="2099"/>
                    <a:pt x="2624" y="2147"/>
                    <a:pt x="2454" y="2147"/>
                  </a:cubicBezTo>
                  <a:cubicBezTo>
                    <a:pt x="2430" y="2147"/>
                    <a:pt x="2405" y="2147"/>
                    <a:pt x="2405" y="2171"/>
                  </a:cubicBezTo>
                  <a:cubicBezTo>
                    <a:pt x="2381" y="2171"/>
                    <a:pt x="2381" y="2196"/>
                    <a:pt x="2405" y="2220"/>
                  </a:cubicBezTo>
                  <a:cubicBezTo>
                    <a:pt x="2405" y="2220"/>
                    <a:pt x="2697" y="2536"/>
                    <a:pt x="2527" y="2779"/>
                  </a:cubicBezTo>
                  <a:cubicBezTo>
                    <a:pt x="2502" y="2803"/>
                    <a:pt x="2478" y="2827"/>
                    <a:pt x="2430" y="2827"/>
                  </a:cubicBezTo>
                  <a:cubicBezTo>
                    <a:pt x="2259" y="2827"/>
                    <a:pt x="1992" y="2487"/>
                    <a:pt x="1895" y="2341"/>
                  </a:cubicBezTo>
                  <a:cubicBezTo>
                    <a:pt x="1895" y="2341"/>
                    <a:pt x="1884" y="2331"/>
                    <a:pt x="1870" y="2331"/>
                  </a:cubicBezTo>
                  <a:cubicBezTo>
                    <a:pt x="1863" y="2331"/>
                    <a:pt x="1855" y="2333"/>
                    <a:pt x="1846" y="2341"/>
                  </a:cubicBezTo>
                  <a:cubicBezTo>
                    <a:pt x="1822" y="2341"/>
                    <a:pt x="1822" y="2366"/>
                    <a:pt x="1822" y="2390"/>
                  </a:cubicBezTo>
                  <a:cubicBezTo>
                    <a:pt x="1822" y="2390"/>
                    <a:pt x="1895" y="2924"/>
                    <a:pt x="1579" y="3046"/>
                  </a:cubicBezTo>
                  <a:lnTo>
                    <a:pt x="1531" y="3046"/>
                  </a:lnTo>
                  <a:cubicBezTo>
                    <a:pt x="1336" y="3046"/>
                    <a:pt x="1239" y="2609"/>
                    <a:pt x="1215" y="2439"/>
                  </a:cubicBezTo>
                  <a:cubicBezTo>
                    <a:pt x="1215" y="2414"/>
                    <a:pt x="1191" y="2414"/>
                    <a:pt x="1191" y="2414"/>
                  </a:cubicBezTo>
                  <a:lnTo>
                    <a:pt x="1142" y="2414"/>
                  </a:lnTo>
                  <a:cubicBezTo>
                    <a:pt x="1021" y="2512"/>
                    <a:pt x="875" y="2584"/>
                    <a:pt x="705" y="2584"/>
                  </a:cubicBezTo>
                  <a:cubicBezTo>
                    <a:pt x="632" y="2584"/>
                    <a:pt x="535" y="2560"/>
                    <a:pt x="462" y="2536"/>
                  </a:cubicBezTo>
                  <a:cubicBezTo>
                    <a:pt x="413" y="2512"/>
                    <a:pt x="389" y="2463"/>
                    <a:pt x="365" y="2414"/>
                  </a:cubicBezTo>
                  <a:cubicBezTo>
                    <a:pt x="340" y="2220"/>
                    <a:pt x="705" y="1831"/>
                    <a:pt x="826" y="1686"/>
                  </a:cubicBezTo>
                  <a:cubicBezTo>
                    <a:pt x="851" y="1661"/>
                    <a:pt x="826" y="1613"/>
                    <a:pt x="802" y="1613"/>
                  </a:cubicBezTo>
                  <a:lnTo>
                    <a:pt x="656" y="1613"/>
                  </a:lnTo>
                  <a:cubicBezTo>
                    <a:pt x="510" y="1613"/>
                    <a:pt x="170" y="1588"/>
                    <a:pt x="122" y="1394"/>
                  </a:cubicBezTo>
                  <a:cubicBezTo>
                    <a:pt x="122" y="1370"/>
                    <a:pt x="122" y="1345"/>
                    <a:pt x="146" y="1321"/>
                  </a:cubicBezTo>
                  <a:cubicBezTo>
                    <a:pt x="219" y="1200"/>
                    <a:pt x="559" y="1175"/>
                    <a:pt x="826" y="1175"/>
                  </a:cubicBezTo>
                  <a:lnTo>
                    <a:pt x="875" y="1175"/>
                  </a:lnTo>
                  <a:cubicBezTo>
                    <a:pt x="875" y="1175"/>
                    <a:pt x="899" y="1151"/>
                    <a:pt x="923" y="1151"/>
                  </a:cubicBezTo>
                  <a:cubicBezTo>
                    <a:pt x="923" y="1127"/>
                    <a:pt x="899" y="1103"/>
                    <a:pt x="899" y="1078"/>
                  </a:cubicBezTo>
                  <a:cubicBezTo>
                    <a:pt x="802" y="1005"/>
                    <a:pt x="510" y="762"/>
                    <a:pt x="510" y="592"/>
                  </a:cubicBezTo>
                  <a:cubicBezTo>
                    <a:pt x="510" y="568"/>
                    <a:pt x="535" y="520"/>
                    <a:pt x="559" y="495"/>
                  </a:cubicBezTo>
                  <a:cubicBezTo>
                    <a:pt x="583" y="471"/>
                    <a:pt x="632" y="471"/>
                    <a:pt x="680" y="471"/>
                  </a:cubicBezTo>
                  <a:cubicBezTo>
                    <a:pt x="899" y="520"/>
                    <a:pt x="1142" y="617"/>
                    <a:pt x="1312" y="762"/>
                  </a:cubicBezTo>
                  <a:cubicBezTo>
                    <a:pt x="1324" y="775"/>
                    <a:pt x="1336" y="781"/>
                    <a:pt x="1345" y="781"/>
                  </a:cubicBezTo>
                  <a:cubicBezTo>
                    <a:pt x="1355" y="781"/>
                    <a:pt x="1361" y="775"/>
                    <a:pt x="1361" y="762"/>
                  </a:cubicBezTo>
                  <a:cubicBezTo>
                    <a:pt x="1385" y="762"/>
                    <a:pt x="1409" y="738"/>
                    <a:pt x="1385" y="714"/>
                  </a:cubicBezTo>
                  <a:cubicBezTo>
                    <a:pt x="1361" y="592"/>
                    <a:pt x="1336" y="252"/>
                    <a:pt x="1434" y="131"/>
                  </a:cubicBezTo>
                  <a:cubicBezTo>
                    <a:pt x="1451" y="114"/>
                    <a:pt x="1480" y="97"/>
                    <a:pt x="1513" y="97"/>
                  </a:cubicBezTo>
                  <a:close/>
                  <a:moveTo>
                    <a:pt x="1497" y="0"/>
                  </a:moveTo>
                  <a:cubicBezTo>
                    <a:pt x="1437" y="0"/>
                    <a:pt x="1373" y="28"/>
                    <a:pt x="1336" y="82"/>
                  </a:cubicBezTo>
                  <a:cubicBezTo>
                    <a:pt x="1263" y="252"/>
                    <a:pt x="1215" y="447"/>
                    <a:pt x="1263" y="617"/>
                  </a:cubicBezTo>
                  <a:cubicBezTo>
                    <a:pt x="1093" y="471"/>
                    <a:pt x="875" y="398"/>
                    <a:pt x="656" y="349"/>
                  </a:cubicBezTo>
                  <a:cubicBezTo>
                    <a:pt x="583" y="349"/>
                    <a:pt x="535" y="374"/>
                    <a:pt x="462" y="422"/>
                  </a:cubicBezTo>
                  <a:cubicBezTo>
                    <a:pt x="413" y="447"/>
                    <a:pt x="389" y="520"/>
                    <a:pt x="389" y="568"/>
                  </a:cubicBezTo>
                  <a:cubicBezTo>
                    <a:pt x="413" y="762"/>
                    <a:pt x="608" y="957"/>
                    <a:pt x="729" y="1054"/>
                  </a:cubicBezTo>
                  <a:cubicBezTo>
                    <a:pt x="510" y="1078"/>
                    <a:pt x="170" y="1103"/>
                    <a:pt x="49" y="1248"/>
                  </a:cubicBezTo>
                  <a:cubicBezTo>
                    <a:pt x="25" y="1297"/>
                    <a:pt x="0" y="1370"/>
                    <a:pt x="25" y="1418"/>
                  </a:cubicBezTo>
                  <a:cubicBezTo>
                    <a:pt x="73" y="1686"/>
                    <a:pt x="462" y="1710"/>
                    <a:pt x="680" y="1710"/>
                  </a:cubicBezTo>
                  <a:cubicBezTo>
                    <a:pt x="535" y="1880"/>
                    <a:pt x="243" y="2220"/>
                    <a:pt x="292" y="2439"/>
                  </a:cubicBezTo>
                  <a:cubicBezTo>
                    <a:pt x="292" y="2536"/>
                    <a:pt x="340" y="2584"/>
                    <a:pt x="438" y="2633"/>
                  </a:cubicBezTo>
                  <a:cubicBezTo>
                    <a:pt x="510" y="2682"/>
                    <a:pt x="608" y="2706"/>
                    <a:pt x="705" y="2706"/>
                  </a:cubicBezTo>
                  <a:cubicBezTo>
                    <a:pt x="875" y="2682"/>
                    <a:pt x="1021" y="2633"/>
                    <a:pt x="1142" y="2560"/>
                  </a:cubicBezTo>
                  <a:cubicBezTo>
                    <a:pt x="1166" y="2730"/>
                    <a:pt x="1263" y="3167"/>
                    <a:pt x="1531" y="3167"/>
                  </a:cubicBezTo>
                  <a:lnTo>
                    <a:pt x="1628" y="3167"/>
                  </a:lnTo>
                  <a:cubicBezTo>
                    <a:pt x="1822" y="3046"/>
                    <a:pt x="1944" y="2803"/>
                    <a:pt x="1919" y="2560"/>
                  </a:cubicBezTo>
                  <a:lnTo>
                    <a:pt x="1919" y="2560"/>
                  </a:lnTo>
                  <a:cubicBezTo>
                    <a:pt x="2041" y="2706"/>
                    <a:pt x="2259" y="2949"/>
                    <a:pt x="2454" y="2949"/>
                  </a:cubicBezTo>
                  <a:cubicBezTo>
                    <a:pt x="2502" y="2949"/>
                    <a:pt x="2575" y="2900"/>
                    <a:pt x="2600" y="2852"/>
                  </a:cubicBezTo>
                  <a:cubicBezTo>
                    <a:pt x="2721" y="2657"/>
                    <a:pt x="2697" y="2414"/>
                    <a:pt x="2551" y="2244"/>
                  </a:cubicBezTo>
                  <a:cubicBezTo>
                    <a:pt x="2745" y="2220"/>
                    <a:pt x="3231" y="2147"/>
                    <a:pt x="3231" y="1904"/>
                  </a:cubicBezTo>
                  <a:cubicBezTo>
                    <a:pt x="3231" y="1661"/>
                    <a:pt x="2891" y="1588"/>
                    <a:pt x="2697" y="1564"/>
                  </a:cubicBezTo>
                  <a:cubicBezTo>
                    <a:pt x="2842" y="1443"/>
                    <a:pt x="3134" y="1175"/>
                    <a:pt x="3134" y="1005"/>
                  </a:cubicBezTo>
                  <a:cubicBezTo>
                    <a:pt x="3134" y="981"/>
                    <a:pt x="3134" y="933"/>
                    <a:pt x="3110" y="908"/>
                  </a:cubicBezTo>
                  <a:cubicBezTo>
                    <a:pt x="3055" y="854"/>
                    <a:pt x="3000" y="826"/>
                    <a:pt x="2935" y="826"/>
                  </a:cubicBezTo>
                  <a:cubicBezTo>
                    <a:pt x="2914" y="826"/>
                    <a:pt x="2891" y="829"/>
                    <a:pt x="2867" y="835"/>
                  </a:cubicBezTo>
                  <a:cubicBezTo>
                    <a:pt x="2745" y="835"/>
                    <a:pt x="2624" y="860"/>
                    <a:pt x="2527" y="884"/>
                  </a:cubicBezTo>
                  <a:cubicBezTo>
                    <a:pt x="2575" y="714"/>
                    <a:pt x="2672" y="349"/>
                    <a:pt x="2478" y="179"/>
                  </a:cubicBezTo>
                  <a:cubicBezTo>
                    <a:pt x="2454" y="155"/>
                    <a:pt x="2405" y="155"/>
                    <a:pt x="2381" y="131"/>
                  </a:cubicBezTo>
                  <a:cubicBezTo>
                    <a:pt x="2211" y="131"/>
                    <a:pt x="2041" y="374"/>
                    <a:pt x="1944" y="544"/>
                  </a:cubicBezTo>
                  <a:cubicBezTo>
                    <a:pt x="1919" y="349"/>
                    <a:pt x="1822" y="58"/>
                    <a:pt x="1555" y="9"/>
                  </a:cubicBezTo>
                  <a:cubicBezTo>
                    <a:pt x="1537" y="3"/>
                    <a:pt x="1517" y="0"/>
                    <a:pt x="14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" name="Google Shape;1379;p30"/>
            <p:cNvSpPr/>
            <p:nvPr/>
          </p:nvSpPr>
          <p:spPr>
            <a:xfrm>
              <a:off x="-933208" y="1418541"/>
              <a:ext cx="55830" cy="54749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29" y="1"/>
                  </a:moveTo>
                  <a:cubicBezTo>
                    <a:pt x="340" y="1"/>
                    <a:pt x="0" y="317"/>
                    <a:pt x="0" y="705"/>
                  </a:cubicBezTo>
                  <a:cubicBezTo>
                    <a:pt x="0" y="1094"/>
                    <a:pt x="340" y="1410"/>
                    <a:pt x="729" y="1410"/>
                  </a:cubicBezTo>
                  <a:cubicBezTo>
                    <a:pt x="1118" y="1410"/>
                    <a:pt x="1434" y="1094"/>
                    <a:pt x="1434" y="705"/>
                  </a:cubicBezTo>
                  <a:cubicBezTo>
                    <a:pt x="1434" y="317"/>
                    <a:pt x="1118" y="1"/>
                    <a:pt x="72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" name="Google Shape;1380;p30"/>
            <p:cNvSpPr/>
            <p:nvPr/>
          </p:nvSpPr>
          <p:spPr>
            <a:xfrm>
              <a:off x="-1021247" y="1507284"/>
              <a:ext cx="55830" cy="55106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05" y="0"/>
                  </a:moveTo>
                  <a:cubicBezTo>
                    <a:pt x="316" y="0"/>
                    <a:pt x="0" y="316"/>
                    <a:pt x="0" y="705"/>
                  </a:cubicBezTo>
                  <a:cubicBezTo>
                    <a:pt x="0" y="1093"/>
                    <a:pt x="316" y="1409"/>
                    <a:pt x="705" y="1409"/>
                  </a:cubicBezTo>
                  <a:cubicBezTo>
                    <a:pt x="1118" y="1409"/>
                    <a:pt x="1433" y="1093"/>
                    <a:pt x="1433" y="705"/>
                  </a:cubicBezTo>
                  <a:cubicBezTo>
                    <a:pt x="1433" y="316"/>
                    <a:pt x="1118" y="0"/>
                    <a:pt x="70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" name="Google Shape;1381;p30"/>
            <p:cNvSpPr/>
            <p:nvPr/>
          </p:nvSpPr>
          <p:spPr>
            <a:xfrm>
              <a:off x="-1029836" y="1690495"/>
              <a:ext cx="173573" cy="64052"/>
            </a:xfrm>
            <a:custGeom>
              <a:avLst/>
              <a:gdLst/>
              <a:ahLst/>
              <a:cxnLst/>
              <a:rect l="l" t="t" r="r" b="b"/>
              <a:pathLst>
                <a:path w="4460" h="1644" extrusionOk="0">
                  <a:moveTo>
                    <a:pt x="2533" y="0"/>
                  </a:moveTo>
                  <a:cubicBezTo>
                    <a:pt x="2511" y="0"/>
                    <a:pt x="2492" y="11"/>
                    <a:pt x="2478" y="34"/>
                  </a:cubicBezTo>
                  <a:cubicBezTo>
                    <a:pt x="2308" y="253"/>
                    <a:pt x="1920" y="763"/>
                    <a:pt x="1920" y="763"/>
                  </a:cubicBezTo>
                  <a:cubicBezTo>
                    <a:pt x="1920" y="763"/>
                    <a:pt x="1830" y="97"/>
                    <a:pt x="1603" y="97"/>
                  </a:cubicBezTo>
                  <a:cubicBezTo>
                    <a:pt x="1567" y="97"/>
                    <a:pt x="1526" y="115"/>
                    <a:pt x="1482" y="156"/>
                  </a:cubicBezTo>
                  <a:cubicBezTo>
                    <a:pt x="1288" y="350"/>
                    <a:pt x="1094" y="544"/>
                    <a:pt x="924" y="739"/>
                  </a:cubicBezTo>
                  <a:cubicBezTo>
                    <a:pt x="924" y="739"/>
                    <a:pt x="672" y="73"/>
                    <a:pt x="493" y="73"/>
                  </a:cubicBezTo>
                  <a:cubicBezTo>
                    <a:pt x="464" y="73"/>
                    <a:pt x="437" y="91"/>
                    <a:pt x="413" y="131"/>
                  </a:cubicBezTo>
                  <a:cubicBezTo>
                    <a:pt x="243" y="617"/>
                    <a:pt x="98" y="1103"/>
                    <a:pt x="0" y="1613"/>
                  </a:cubicBezTo>
                  <a:cubicBezTo>
                    <a:pt x="0" y="1613"/>
                    <a:pt x="1039" y="1644"/>
                    <a:pt x="2099" y="1644"/>
                  </a:cubicBezTo>
                  <a:cubicBezTo>
                    <a:pt x="3158" y="1644"/>
                    <a:pt x="4239" y="1613"/>
                    <a:pt x="4324" y="1492"/>
                  </a:cubicBezTo>
                  <a:cubicBezTo>
                    <a:pt x="4459" y="1289"/>
                    <a:pt x="4115" y="108"/>
                    <a:pt x="3813" y="108"/>
                  </a:cubicBezTo>
                  <a:cubicBezTo>
                    <a:pt x="3789" y="108"/>
                    <a:pt x="3765" y="115"/>
                    <a:pt x="3741" y="131"/>
                  </a:cubicBezTo>
                  <a:cubicBezTo>
                    <a:pt x="3523" y="350"/>
                    <a:pt x="3353" y="642"/>
                    <a:pt x="3280" y="933"/>
                  </a:cubicBezTo>
                  <a:cubicBezTo>
                    <a:pt x="3280" y="933"/>
                    <a:pt x="2744" y="0"/>
                    <a:pt x="25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" name="Google Shape;1382;p30"/>
            <p:cNvSpPr/>
            <p:nvPr/>
          </p:nvSpPr>
          <p:spPr>
            <a:xfrm>
              <a:off x="-887041" y="1718764"/>
              <a:ext cx="8589" cy="31489"/>
            </a:xfrm>
            <a:custGeom>
              <a:avLst/>
              <a:gdLst/>
              <a:ahLst/>
              <a:cxnLst/>
              <a:rect l="l" t="t" r="r" b="b"/>
              <a:pathLst>
                <a:path w="220" h="809" extrusionOk="0">
                  <a:moveTo>
                    <a:pt x="159" y="1"/>
                  </a:moveTo>
                  <a:cubicBezTo>
                    <a:pt x="140" y="1"/>
                    <a:pt x="122" y="13"/>
                    <a:pt x="122" y="37"/>
                  </a:cubicBezTo>
                  <a:cubicBezTo>
                    <a:pt x="122" y="256"/>
                    <a:pt x="98" y="499"/>
                    <a:pt x="25" y="741"/>
                  </a:cubicBezTo>
                  <a:cubicBezTo>
                    <a:pt x="1" y="741"/>
                    <a:pt x="1" y="790"/>
                    <a:pt x="25" y="790"/>
                  </a:cubicBezTo>
                  <a:lnTo>
                    <a:pt x="49" y="790"/>
                  </a:lnTo>
                  <a:cubicBezTo>
                    <a:pt x="49" y="802"/>
                    <a:pt x="55" y="808"/>
                    <a:pt x="64" y="808"/>
                  </a:cubicBezTo>
                  <a:cubicBezTo>
                    <a:pt x="73" y="808"/>
                    <a:pt x="86" y="802"/>
                    <a:pt x="98" y="790"/>
                  </a:cubicBezTo>
                  <a:cubicBezTo>
                    <a:pt x="195" y="547"/>
                    <a:pt x="219" y="280"/>
                    <a:pt x="195" y="37"/>
                  </a:cubicBezTo>
                  <a:cubicBezTo>
                    <a:pt x="195" y="13"/>
                    <a:pt x="177" y="1"/>
                    <a:pt x="1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1383;p30"/>
            <p:cNvSpPr/>
            <p:nvPr/>
          </p:nvSpPr>
          <p:spPr>
            <a:xfrm>
              <a:off x="-931418" y="1708744"/>
              <a:ext cx="10378" cy="40793"/>
            </a:xfrm>
            <a:custGeom>
              <a:avLst/>
              <a:gdLst/>
              <a:ahLst/>
              <a:cxnLst/>
              <a:rect l="l" t="t" r="r" b="b"/>
              <a:pathLst>
                <a:path w="269" h="1046" extrusionOk="0">
                  <a:moveTo>
                    <a:pt x="147" y="0"/>
                  </a:moveTo>
                  <a:cubicBezTo>
                    <a:pt x="122" y="0"/>
                    <a:pt x="98" y="25"/>
                    <a:pt x="122" y="49"/>
                  </a:cubicBezTo>
                  <a:cubicBezTo>
                    <a:pt x="147" y="365"/>
                    <a:pt x="122" y="875"/>
                    <a:pt x="1" y="948"/>
                  </a:cubicBezTo>
                  <a:cubicBezTo>
                    <a:pt x="1" y="972"/>
                    <a:pt x="1" y="996"/>
                    <a:pt x="1" y="1021"/>
                  </a:cubicBezTo>
                  <a:cubicBezTo>
                    <a:pt x="25" y="1021"/>
                    <a:pt x="25" y="1045"/>
                    <a:pt x="49" y="1045"/>
                  </a:cubicBezTo>
                  <a:lnTo>
                    <a:pt x="74" y="1045"/>
                  </a:lnTo>
                  <a:cubicBezTo>
                    <a:pt x="268" y="924"/>
                    <a:pt x="195" y="195"/>
                    <a:pt x="195" y="49"/>
                  </a:cubicBezTo>
                  <a:cubicBezTo>
                    <a:pt x="195" y="0"/>
                    <a:pt x="171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" name="Google Shape;1384;p30"/>
            <p:cNvSpPr/>
            <p:nvPr/>
          </p:nvSpPr>
          <p:spPr>
            <a:xfrm>
              <a:off x="-976869" y="1713396"/>
              <a:ext cx="6800" cy="34352"/>
            </a:xfrm>
            <a:custGeom>
              <a:avLst/>
              <a:gdLst/>
              <a:ahLst/>
              <a:cxnLst/>
              <a:rect l="l" t="t" r="r" b="b"/>
              <a:pathLst>
                <a:path w="171" h="876" extrusionOk="0">
                  <a:moveTo>
                    <a:pt x="122" y="1"/>
                  </a:moveTo>
                  <a:cubicBezTo>
                    <a:pt x="98" y="1"/>
                    <a:pt x="74" y="25"/>
                    <a:pt x="74" y="50"/>
                  </a:cubicBezTo>
                  <a:cubicBezTo>
                    <a:pt x="74" y="317"/>
                    <a:pt x="49" y="560"/>
                    <a:pt x="1" y="827"/>
                  </a:cubicBezTo>
                  <a:cubicBezTo>
                    <a:pt x="1" y="851"/>
                    <a:pt x="1" y="875"/>
                    <a:pt x="49" y="875"/>
                  </a:cubicBezTo>
                  <a:cubicBezTo>
                    <a:pt x="74" y="875"/>
                    <a:pt x="98" y="875"/>
                    <a:pt x="98" y="851"/>
                  </a:cubicBezTo>
                  <a:cubicBezTo>
                    <a:pt x="147" y="584"/>
                    <a:pt x="171" y="317"/>
                    <a:pt x="171" y="50"/>
                  </a:cubicBezTo>
                  <a:cubicBezTo>
                    <a:pt x="171" y="25"/>
                    <a:pt x="147" y="1"/>
                    <a:pt x="1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" name="Google Shape;1385;p30"/>
            <p:cNvSpPr/>
            <p:nvPr/>
          </p:nvSpPr>
          <p:spPr>
            <a:xfrm>
              <a:off x="-1015520" y="1710891"/>
              <a:ext cx="10379" cy="35783"/>
            </a:xfrm>
            <a:custGeom>
              <a:avLst/>
              <a:gdLst/>
              <a:ahLst/>
              <a:cxnLst/>
              <a:rect l="l" t="t" r="r" b="b"/>
              <a:pathLst>
                <a:path w="269" h="924" extrusionOk="0">
                  <a:moveTo>
                    <a:pt x="98" y="0"/>
                  </a:moveTo>
                  <a:cubicBezTo>
                    <a:pt x="74" y="0"/>
                    <a:pt x="49" y="0"/>
                    <a:pt x="25" y="24"/>
                  </a:cubicBezTo>
                  <a:cubicBezTo>
                    <a:pt x="1" y="316"/>
                    <a:pt x="49" y="607"/>
                    <a:pt x="171" y="899"/>
                  </a:cubicBezTo>
                  <a:cubicBezTo>
                    <a:pt x="171" y="899"/>
                    <a:pt x="195" y="923"/>
                    <a:pt x="195" y="923"/>
                  </a:cubicBezTo>
                  <a:lnTo>
                    <a:pt x="219" y="923"/>
                  </a:lnTo>
                  <a:cubicBezTo>
                    <a:pt x="244" y="899"/>
                    <a:pt x="268" y="875"/>
                    <a:pt x="244" y="850"/>
                  </a:cubicBezTo>
                  <a:cubicBezTo>
                    <a:pt x="147" y="607"/>
                    <a:pt x="98" y="316"/>
                    <a:pt x="122" y="49"/>
                  </a:cubicBezTo>
                  <a:cubicBezTo>
                    <a:pt x="122" y="24"/>
                    <a:pt x="122" y="0"/>
                    <a:pt x="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5" name="Google Shape;1386;p30"/>
          <p:cNvGrpSpPr>
            <a:grpSpLocks/>
          </p:cNvGrpSpPr>
          <p:nvPr/>
        </p:nvGrpSpPr>
        <p:grpSpPr bwMode="auto">
          <a:xfrm>
            <a:off x="11085513" y="5946775"/>
            <a:ext cx="717550" cy="739775"/>
            <a:chOff x="5294267" y="4624350"/>
            <a:chExt cx="383004" cy="395854"/>
          </a:xfrm>
        </p:grpSpPr>
        <p:sp>
          <p:nvSpPr>
            <p:cNvPr id="36" name="Google Shape;1387;p30"/>
            <p:cNvSpPr/>
            <p:nvPr/>
          </p:nvSpPr>
          <p:spPr>
            <a:xfrm>
              <a:off x="5358666" y="4859654"/>
              <a:ext cx="58467" cy="160550"/>
            </a:xfrm>
            <a:custGeom>
              <a:avLst/>
              <a:gdLst/>
              <a:ahLst/>
              <a:cxnLst/>
              <a:rect l="l" t="t" r="r" b="b"/>
              <a:pathLst>
                <a:path w="671" h="1845" extrusionOk="0">
                  <a:moveTo>
                    <a:pt x="106" y="0"/>
                  </a:moveTo>
                  <a:cubicBezTo>
                    <a:pt x="55" y="0"/>
                    <a:pt x="0" y="47"/>
                    <a:pt x="15" y="119"/>
                  </a:cubicBezTo>
                  <a:lnTo>
                    <a:pt x="501" y="1796"/>
                  </a:lnTo>
                  <a:cubicBezTo>
                    <a:pt x="501" y="1820"/>
                    <a:pt x="525" y="1844"/>
                    <a:pt x="573" y="1844"/>
                  </a:cubicBezTo>
                  <a:lnTo>
                    <a:pt x="598" y="1844"/>
                  </a:lnTo>
                  <a:cubicBezTo>
                    <a:pt x="646" y="1844"/>
                    <a:pt x="671" y="1796"/>
                    <a:pt x="646" y="1747"/>
                  </a:cubicBezTo>
                  <a:lnTo>
                    <a:pt x="185" y="71"/>
                  </a:lnTo>
                  <a:cubicBezTo>
                    <a:pt x="175" y="22"/>
                    <a:pt x="141" y="0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" name="Google Shape;1388;p30"/>
            <p:cNvSpPr/>
            <p:nvPr/>
          </p:nvSpPr>
          <p:spPr>
            <a:xfrm>
              <a:off x="5294267" y="4894482"/>
              <a:ext cx="175402" cy="68808"/>
            </a:xfrm>
            <a:custGeom>
              <a:avLst/>
              <a:gdLst/>
              <a:ahLst/>
              <a:cxnLst/>
              <a:rect l="l" t="t" r="r" b="b"/>
              <a:pathLst>
                <a:path w="2017" h="788" extrusionOk="0">
                  <a:moveTo>
                    <a:pt x="1934" y="0"/>
                  </a:moveTo>
                  <a:cubicBezTo>
                    <a:pt x="1921" y="0"/>
                    <a:pt x="1908" y="3"/>
                    <a:pt x="1895" y="10"/>
                  </a:cubicBezTo>
                  <a:lnTo>
                    <a:pt x="49" y="617"/>
                  </a:lnTo>
                  <a:cubicBezTo>
                    <a:pt x="25" y="642"/>
                    <a:pt x="1" y="666"/>
                    <a:pt x="1" y="714"/>
                  </a:cubicBezTo>
                  <a:cubicBezTo>
                    <a:pt x="1" y="739"/>
                    <a:pt x="49" y="763"/>
                    <a:pt x="74" y="763"/>
                  </a:cubicBezTo>
                  <a:lnTo>
                    <a:pt x="98" y="787"/>
                  </a:lnTo>
                  <a:lnTo>
                    <a:pt x="1944" y="180"/>
                  </a:lnTo>
                  <a:cubicBezTo>
                    <a:pt x="1993" y="156"/>
                    <a:pt x="2017" y="107"/>
                    <a:pt x="1993" y="59"/>
                  </a:cubicBezTo>
                  <a:cubicBezTo>
                    <a:pt x="1993" y="23"/>
                    <a:pt x="1967" y="0"/>
                    <a:pt x="19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" name="Google Shape;1389;p30"/>
            <p:cNvSpPr/>
            <p:nvPr/>
          </p:nvSpPr>
          <p:spPr>
            <a:xfrm>
              <a:off x="5310366" y="4884288"/>
              <a:ext cx="150829" cy="93442"/>
            </a:xfrm>
            <a:custGeom>
              <a:avLst/>
              <a:gdLst/>
              <a:ahLst/>
              <a:cxnLst/>
              <a:rect l="l" t="t" r="r" b="b"/>
              <a:pathLst>
                <a:path w="1734" h="1081" extrusionOk="0">
                  <a:moveTo>
                    <a:pt x="110" y="0"/>
                  </a:moveTo>
                  <a:cubicBezTo>
                    <a:pt x="38" y="0"/>
                    <a:pt x="0" y="92"/>
                    <a:pt x="82" y="133"/>
                  </a:cubicBezTo>
                  <a:lnTo>
                    <a:pt x="1588" y="1080"/>
                  </a:lnTo>
                  <a:lnTo>
                    <a:pt x="1637" y="1080"/>
                  </a:lnTo>
                  <a:cubicBezTo>
                    <a:pt x="1661" y="1080"/>
                    <a:pt x="1685" y="1080"/>
                    <a:pt x="1709" y="1056"/>
                  </a:cubicBezTo>
                  <a:cubicBezTo>
                    <a:pt x="1734" y="1007"/>
                    <a:pt x="1709" y="959"/>
                    <a:pt x="1685" y="935"/>
                  </a:cubicBezTo>
                  <a:lnTo>
                    <a:pt x="155" y="11"/>
                  </a:lnTo>
                  <a:cubicBezTo>
                    <a:pt x="139" y="4"/>
                    <a:pt x="124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" name="Google Shape;1390;p30"/>
            <p:cNvSpPr/>
            <p:nvPr/>
          </p:nvSpPr>
          <p:spPr>
            <a:xfrm>
              <a:off x="5340871" y="4845213"/>
              <a:ext cx="97446" cy="158002"/>
            </a:xfrm>
            <a:custGeom>
              <a:avLst/>
              <a:gdLst/>
              <a:ahLst/>
              <a:cxnLst/>
              <a:rect l="l" t="t" r="r" b="b"/>
              <a:pathLst>
                <a:path w="1118" h="1814" extrusionOk="0">
                  <a:moveTo>
                    <a:pt x="1010" y="0"/>
                  </a:moveTo>
                  <a:cubicBezTo>
                    <a:pt x="984" y="0"/>
                    <a:pt x="962" y="12"/>
                    <a:pt x="947" y="41"/>
                  </a:cubicBezTo>
                  <a:lnTo>
                    <a:pt x="24" y="1717"/>
                  </a:lnTo>
                  <a:cubicBezTo>
                    <a:pt x="0" y="1741"/>
                    <a:pt x="24" y="1790"/>
                    <a:pt x="49" y="1814"/>
                  </a:cubicBezTo>
                  <a:lnTo>
                    <a:pt x="97" y="1814"/>
                  </a:lnTo>
                  <a:cubicBezTo>
                    <a:pt x="122" y="1814"/>
                    <a:pt x="146" y="1814"/>
                    <a:pt x="170" y="1790"/>
                  </a:cubicBezTo>
                  <a:lnTo>
                    <a:pt x="1093" y="113"/>
                  </a:lnTo>
                  <a:cubicBezTo>
                    <a:pt x="1118" y="89"/>
                    <a:pt x="1093" y="41"/>
                    <a:pt x="1069" y="16"/>
                  </a:cubicBezTo>
                  <a:cubicBezTo>
                    <a:pt x="1049" y="6"/>
                    <a:pt x="1029" y="0"/>
                    <a:pt x="10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" name="Google Shape;1391;p30"/>
            <p:cNvSpPr/>
            <p:nvPr/>
          </p:nvSpPr>
          <p:spPr>
            <a:xfrm>
              <a:off x="5499327" y="4624350"/>
              <a:ext cx="175402" cy="150357"/>
            </a:xfrm>
            <a:custGeom>
              <a:avLst/>
              <a:gdLst/>
              <a:ahLst/>
              <a:cxnLst/>
              <a:rect l="l" t="t" r="r" b="b"/>
              <a:pathLst>
                <a:path w="2017" h="1731" extrusionOk="0">
                  <a:moveTo>
                    <a:pt x="1166" y="175"/>
                  </a:moveTo>
                  <a:cubicBezTo>
                    <a:pt x="1555" y="175"/>
                    <a:pt x="1871" y="467"/>
                    <a:pt x="1871" y="856"/>
                  </a:cubicBezTo>
                  <a:cubicBezTo>
                    <a:pt x="1871" y="1285"/>
                    <a:pt x="1511" y="1569"/>
                    <a:pt x="1144" y="1569"/>
                  </a:cubicBezTo>
                  <a:cubicBezTo>
                    <a:pt x="971" y="1569"/>
                    <a:pt x="796" y="1506"/>
                    <a:pt x="656" y="1366"/>
                  </a:cubicBezTo>
                  <a:cubicBezTo>
                    <a:pt x="219" y="929"/>
                    <a:pt x="534" y="175"/>
                    <a:pt x="1166" y="175"/>
                  </a:cubicBezTo>
                  <a:close/>
                  <a:moveTo>
                    <a:pt x="1142" y="1"/>
                  </a:moveTo>
                  <a:cubicBezTo>
                    <a:pt x="930" y="1"/>
                    <a:pt x="714" y="77"/>
                    <a:pt x="534" y="248"/>
                  </a:cubicBezTo>
                  <a:cubicBezTo>
                    <a:pt x="0" y="807"/>
                    <a:pt x="389" y="1730"/>
                    <a:pt x="1166" y="1730"/>
                  </a:cubicBezTo>
                  <a:cubicBezTo>
                    <a:pt x="1628" y="1730"/>
                    <a:pt x="2016" y="1342"/>
                    <a:pt x="2016" y="856"/>
                  </a:cubicBezTo>
                  <a:cubicBezTo>
                    <a:pt x="2016" y="344"/>
                    <a:pt x="1590" y="1"/>
                    <a:pt x="11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" name="Google Shape;1392;p30"/>
            <p:cNvSpPr/>
            <p:nvPr/>
          </p:nvSpPr>
          <p:spPr>
            <a:xfrm>
              <a:off x="5615414" y="4833320"/>
              <a:ext cx="32199" cy="89195"/>
            </a:xfrm>
            <a:custGeom>
              <a:avLst/>
              <a:gdLst/>
              <a:ahLst/>
              <a:cxnLst/>
              <a:rect l="l" t="t" r="r" b="b"/>
              <a:pathLst>
                <a:path w="671" h="1845" extrusionOk="0">
                  <a:moveTo>
                    <a:pt x="106" y="0"/>
                  </a:moveTo>
                  <a:cubicBezTo>
                    <a:pt x="55" y="0"/>
                    <a:pt x="0" y="47"/>
                    <a:pt x="15" y="119"/>
                  </a:cubicBezTo>
                  <a:lnTo>
                    <a:pt x="501" y="1796"/>
                  </a:lnTo>
                  <a:cubicBezTo>
                    <a:pt x="501" y="1820"/>
                    <a:pt x="525" y="1844"/>
                    <a:pt x="573" y="1844"/>
                  </a:cubicBezTo>
                  <a:lnTo>
                    <a:pt x="598" y="1844"/>
                  </a:lnTo>
                  <a:cubicBezTo>
                    <a:pt x="646" y="1844"/>
                    <a:pt x="671" y="1796"/>
                    <a:pt x="646" y="1747"/>
                  </a:cubicBezTo>
                  <a:lnTo>
                    <a:pt x="185" y="71"/>
                  </a:lnTo>
                  <a:cubicBezTo>
                    <a:pt x="175" y="22"/>
                    <a:pt x="141" y="0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" name="Google Shape;1393;p30"/>
            <p:cNvSpPr/>
            <p:nvPr/>
          </p:nvSpPr>
          <p:spPr>
            <a:xfrm>
              <a:off x="5579825" y="4852858"/>
              <a:ext cx="97446" cy="38226"/>
            </a:xfrm>
            <a:custGeom>
              <a:avLst/>
              <a:gdLst/>
              <a:ahLst/>
              <a:cxnLst/>
              <a:rect l="l" t="t" r="r" b="b"/>
              <a:pathLst>
                <a:path w="2017" h="788" extrusionOk="0">
                  <a:moveTo>
                    <a:pt x="1934" y="0"/>
                  </a:moveTo>
                  <a:cubicBezTo>
                    <a:pt x="1921" y="0"/>
                    <a:pt x="1908" y="3"/>
                    <a:pt x="1895" y="10"/>
                  </a:cubicBezTo>
                  <a:lnTo>
                    <a:pt x="49" y="617"/>
                  </a:lnTo>
                  <a:cubicBezTo>
                    <a:pt x="25" y="642"/>
                    <a:pt x="1" y="666"/>
                    <a:pt x="1" y="714"/>
                  </a:cubicBezTo>
                  <a:cubicBezTo>
                    <a:pt x="1" y="739"/>
                    <a:pt x="49" y="763"/>
                    <a:pt x="74" y="763"/>
                  </a:cubicBezTo>
                  <a:lnTo>
                    <a:pt x="98" y="787"/>
                  </a:lnTo>
                  <a:lnTo>
                    <a:pt x="1944" y="180"/>
                  </a:lnTo>
                  <a:cubicBezTo>
                    <a:pt x="1993" y="156"/>
                    <a:pt x="2017" y="107"/>
                    <a:pt x="1993" y="59"/>
                  </a:cubicBezTo>
                  <a:cubicBezTo>
                    <a:pt x="1993" y="23"/>
                    <a:pt x="1967" y="0"/>
                    <a:pt x="19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" name="Google Shape;1394;p30"/>
            <p:cNvSpPr/>
            <p:nvPr/>
          </p:nvSpPr>
          <p:spPr>
            <a:xfrm>
              <a:off x="5589146" y="4846912"/>
              <a:ext cx="83041" cy="52667"/>
            </a:xfrm>
            <a:custGeom>
              <a:avLst/>
              <a:gdLst/>
              <a:ahLst/>
              <a:cxnLst/>
              <a:rect l="l" t="t" r="r" b="b"/>
              <a:pathLst>
                <a:path w="1734" h="1081" extrusionOk="0">
                  <a:moveTo>
                    <a:pt x="110" y="0"/>
                  </a:moveTo>
                  <a:cubicBezTo>
                    <a:pt x="38" y="0"/>
                    <a:pt x="0" y="92"/>
                    <a:pt x="82" y="133"/>
                  </a:cubicBezTo>
                  <a:lnTo>
                    <a:pt x="1588" y="1080"/>
                  </a:lnTo>
                  <a:lnTo>
                    <a:pt x="1637" y="1080"/>
                  </a:lnTo>
                  <a:cubicBezTo>
                    <a:pt x="1661" y="1080"/>
                    <a:pt x="1685" y="1080"/>
                    <a:pt x="1709" y="1056"/>
                  </a:cubicBezTo>
                  <a:cubicBezTo>
                    <a:pt x="1734" y="1007"/>
                    <a:pt x="1709" y="959"/>
                    <a:pt x="1685" y="935"/>
                  </a:cubicBezTo>
                  <a:lnTo>
                    <a:pt x="155" y="11"/>
                  </a:lnTo>
                  <a:cubicBezTo>
                    <a:pt x="139" y="4"/>
                    <a:pt x="124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" name="Google Shape;1395;p30"/>
            <p:cNvSpPr/>
            <p:nvPr/>
          </p:nvSpPr>
          <p:spPr>
            <a:xfrm>
              <a:off x="5606093" y="4825675"/>
              <a:ext cx="53383" cy="87495"/>
            </a:xfrm>
            <a:custGeom>
              <a:avLst/>
              <a:gdLst/>
              <a:ahLst/>
              <a:cxnLst/>
              <a:rect l="l" t="t" r="r" b="b"/>
              <a:pathLst>
                <a:path w="1118" h="1814" extrusionOk="0">
                  <a:moveTo>
                    <a:pt x="1010" y="0"/>
                  </a:moveTo>
                  <a:cubicBezTo>
                    <a:pt x="984" y="0"/>
                    <a:pt x="962" y="12"/>
                    <a:pt x="947" y="41"/>
                  </a:cubicBezTo>
                  <a:lnTo>
                    <a:pt x="24" y="1717"/>
                  </a:lnTo>
                  <a:cubicBezTo>
                    <a:pt x="0" y="1741"/>
                    <a:pt x="24" y="1790"/>
                    <a:pt x="49" y="1814"/>
                  </a:cubicBezTo>
                  <a:lnTo>
                    <a:pt x="97" y="1814"/>
                  </a:lnTo>
                  <a:cubicBezTo>
                    <a:pt x="122" y="1814"/>
                    <a:pt x="146" y="1814"/>
                    <a:pt x="170" y="1790"/>
                  </a:cubicBezTo>
                  <a:lnTo>
                    <a:pt x="1093" y="113"/>
                  </a:lnTo>
                  <a:cubicBezTo>
                    <a:pt x="1118" y="89"/>
                    <a:pt x="1093" y="41"/>
                    <a:pt x="1069" y="16"/>
                  </a:cubicBezTo>
                  <a:cubicBezTo>
                    <a:pt x="1049" y="6"/>
                    <a:pt x="1029" y="0"/>
                    <a:pt x="10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5" name="Google Shape;1396;p30"/>
          <p:cNvGrpSpPr>
            <a:grpSpLocks/>
          </p:cNvGrpSpPr>
          <p:nvPr/>
        </p:nvGrpSpPr>
        <p:grpSpPr bwMode="auto">
          <a:xfrm rot="7204672">
            <a:off x="-5555" y="380206"/>
            <a:ext cx="715962" cy="365125"/>
            <a:chOff x="5294267" y="4825749"/>
            <a:chExt cx="383004" cy="194455"/>
          </a:xfrm>
        </p:grpSpPr>
        <p:sp>
          <p:nvSpPr>
            <p:cNvPr id="46" name="Google Shape;1397;p30"/>
            <p:cNvSpPr/>
            <p:nvPr/>
          </p:nvSpPr>
          <p:spPr>
            <a:xfrm>
              <a:off x="5359092" y="4860947"/>
              <a:ext cx="57748" cy="160637"/>
            </a:xfrm>
            <a:custGeom>
              <a:avLst/>
              <a:gdLst/>
              <a:ahLst/>
              <a:cxnLst/>
              <a:rect l="l" t="t" r="r" b="b"/>
              <a:pathLst>
                <a:path w="671" h="1845" extrusionOk="0">
                  <a:moveTo>
                    <a:pt x="106" y="0"/>
                  </a:moveTo>
                  <a:cubicBezTo>
                    <a:pt x="55" y="0"/>
                    <a:pt x="0" y="47"/>
                    <a:pt x="15" y="119"/>
                  </a:cubicBezTo>
                  <a:lnTo>
                    <a:pt x="501" y="1796"/>
                  </a:lnTo>
                  <a:cubicBezTo>
                    <a:pt x="501" y="1820"/>
                    <a:pt x="525" y="1844"/>
                    <a:pt x="573" y="1844"/>
                  </a:cubicBezTo>
                  <a:lnTo>
                    <a:pt x="598" y="1844"/>
                  </a:lnTo>
                  <a:cubicBezTo>
                    <a:pt x="646" y="1844"/>
                    <a:pt x="671" y="1796"/>
                    <a:pt x="646" y="1747"/>
                  </a:cubicBezTo>
                  <a:lnTo>
                    <a:pt x="185" y="71"/>
                  </a:lnTo>
                  <a:cubicBezTo>
                    <a:pt x="175" y="22"/>
                    <a:pt x="141" y="0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" name="Google Shape;1398;p30"/>
            <p:cNvSpPr/>
            <p:nvPr/>
          </p:nvSpPr>
          <p:spPr>
            <a:xfrm>
              <a:off x="5293319" y="4895839"/>
              <a:ext cx="175792" cy="69327"/>
            </a:xfrm>
            <a:custGeom>
              <a:avLst/>
              <a:gdLst/>
              <a:ahLst/>
              <a:cxnLst/>
              <a:rect l="l" t="t" r="r" b="b"/>
              <a:pathLst>
                <a:path w="2017" h="788" extrusionOk="0">
                  <a:moveTo>
                    <a:pt x="1934" y="0"/>
                  </a:moveTo>
                  <a:cubicBezTo>
                    <a:pt x="1921" y="0"/>
                    <a:pt x="1908" y="3"/>
                    <a:pt x="1895" y="10"/>
                  </a:cubicBezTo>
                  <a:lnTo>
                    <a:pt x="49" y="617"/>
                  </a:lnTo>
                  <a:cubicBezTo>
                    <a:pt x="25" y="642"/>
                    <a:pt x="1" y="666"/>
                    <a:pt x="1" y="714"/>
                  </a:cubicBezTo>
                  <a:cubicBezTo>
                    <a:pt x="1" y="739"/>
                    <a:pt x="49" y="763"/>
                    <a:pt x="74" y="763"/>
                  </a:cubicBezTo>
                  <a:lnTo>
                    <a:pt x="98" y="787"/>
                  </a:lnTo>
                  <a:lnTo>
                    <a:pt x="1944" y="180"/>
                  </a:lnTo>
                  <a:cubicBezTo>
                    <a:pt x="1993" y="156"/>
                    <a:pt x="2017" y="107"/>
                    <a:pt x="1993" y="59"/>
                  </a:cubicBezTo>
                  <a:cubicBezTo>
                    <a:pt x="1993" y="23"/>
                    <a:pt x="1967" y="0"/>
                    <a:pt x="19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" name="Google Shape;1399;p30"/>
            <p:cNvSpPr/>
            <p:nvPr/>
          </p:nvSpPr>
          <p:spPr>
            <a:xfrm>
              <a:off x="5310237" y="4887276"/>
              <a:ext cx="151164" cy="93846"/>
            </a:xfrm>
            <a:custGeom>
              <a:avLst/>
              <a:gdLst/>
              <a:ahLst/>
              <a:cxnLst/>
              <a:rect l="l" t="t" r="r" b="b"/>
              <a:pathLst>
                <a:path w="1734" h="1081" extrusionOk="0">
                  <a:moveTo>
                    <a:pt x="110" y="0"/>
                  </a:moveTo>
                  <a:cubicBezTo>
                    <a:pt x="38" y="0"/>
                    <a:pt x="0" y="92"/>
                    <a:pt x="82" y="133"/>
                  </a:cubicBezTo>
                  <a:lnTo>
                    <a:pt x="1588" y="1080"/>
                  </a:lnTo>
                  <a:lnTo>
                    <a:pt x="1637" y="1080"/>
                  </a:lnTo>
                  <a:cubicBezTo>
                    <a:pt x="1661" y="1080"/>
                    <a:pt x="1685" y="1080"/>
                    <a:pt x="1709" y="1056"/>
                  </a:cubicBezTo>
                  <a:cubicBezTo>
                    <a:pt x="1734" y="1007"/>
                    <a:pt x="1709" y="959"/>
                    <a:pt x="1685" y="935"/>
                  </a:cubicBezTo>
                  <a:lnTo>
                    <a:pt x="155" y="11"/>
                  </a:lnTo>
                  <a:cubicBezTo>
                    <a:pt x="139" y="4"/>
                    <a:pt x="124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" name="Google Shape;1400;p30"/>
            <p:cNvSpPr/>
            <p:nvPr/>
          </p:nvSpPr>
          <p:spPr>
            <a:xfrm>
              <a:off x="5340737" y="4847369"/>
              <a:ext cx="96813" cy="158101"/>
            </a:xfrm>
            <a:custGeom>
              <a:avLst/>
              <a:gdLst/>
              <a:ahLst/>
              <a:cxnLst/>
              <a:rect l="l" t="t" r="r" b="b"/>
              <a:pathLst>
                <a:path w="1118" h="1814" extrusionOk="0">
                  <a:moveTo>
                    <a:pt x="1010" y="0"/>
                  </a:moveTo>
                  <a:cubicBezTo>
                    <a:pt x="984" y="0"/>
                    <a:pt x="962" y="12"/>
                    <a:pt x="947" y="41"/>
                  </a:cubicBezTo>
                  <a:lnTo>
                    <a:pt x="24" y="1717"/>
                  </a:lnTo>
                  <a:cubicBezTo>
                    <a:pt x="0" y="1741"/>
                    <a:pt x="24" y="1790"/>
                    <a:pt x="49" y="1814"/>
                  </a:cubicBezTo>
                  <a:lnTo>
                    <a:pt x="97" y="1814"/>
                  </a:lnTo>
                  <a:cubicBezTo>
                    <a:pt x="122" y="1814"/>
                    <a:pt x="146" y="1814"/>
                    <a:pt x="170" y="1790"/>
                  </a:cubicBezTo>
                  <a:lnTo>
                    <a:pt x="1093" y="113"/>
                  </a:lnTo>
                  <a:cubicBezTo>
                    <a:pt x="1118" y="89"/>
                    <a:pt x="1093" y="41"/>
                    <a:pt x="1069" y="16"/>
                  </a:cubicBezTo>
                  <a:cubicBezTo>
                    <a:pt x="1049" y="6"/>
                    <a:pt x="1029" y="0"/>
                    <a:pt x="10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" name="Google Shape;1401;p30"/>
            <p:cNvSpPr/>
            <p:nvPr/>
          </p:nvSpPr>
          <p:spPr>
            <a:xfrm>
              <a:off x="5614954" y="4835167"/>
              <a:ext cx="33120" cy="89618"/>
            </a:xfrm>
            <a:custGeom>
              <a:avLst/>
              <a:gdLst/>
              <a:ahLst/>
              <a:cxnLst/>
              <a:rect l="l" t="t" r="r" b="b"/>
              <a:pathLst>
                <a:path w="671" h="1845" extrusionOk="0">
                  <a:moveTo>
                    <a:pt x="106" y="0"/>
                  </a:moveTo>
                  <a:cubicBezTo>
                    <a:pt x="55" y="0"/>
                    <a:pt x="0" y="47"/>
                    <a:pt x="15" y="119"/>
                  </a:cubicBezTo>
                  <a:lnTo>
                    <a:pt x="501" y="1796"/>
                  </a:lnTo>
                  <a:cubicBezTo>
                    <a:pt x="501" y="1820"/>
                    <a:pt x="525" y="1844"/>
                    <a:pt x="573" y="1844"/>
                  </a:cubicBezTo>
                  <a:lnTo>
                    <a:pt x="598" y="1844"/>
                  </a:lnTo>
                  <a:cubicBezTo>
                    <a:pt x="646" y="1844"/>
                    <a:pt x="671" y="1796"/>
                    <a:pt x="646" y="1747"/>
                  </a:cubicBezTo>
                  <a:lnTo>
                    <a:pt x="185" y="71"/>
                  </a:lnTo>
                  <a:cubicBezTo>
                    <a:pt x="175" y="22"/>
                    <a:pt x="141" y="0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" name="Google Shape;1402;p30"/>
            <p:cNvSpPr/>
            <p:nvPr/>
          </p:nvSpPr>
          <p:spPr>
            <a:xfrm>
              <a:off x="5579917" y="4856198"/>
              <a:ext cx="97662" cy="38046"/>
            </a:xfrm>
            <a:custGeom>
              <a:avLst/>
              <a:gdLst/>
              <a:ahLst/>
              <a:cxnLst/>
              <a:rect l="l" t="t" r="r" b="b"/>
              <a:pathLst>
                <a:path w="2017" h="788" extrusionOk="0">
                  <a:moveTo>
                    <a:pt x="1934" y="0"/>
                  </a:moveTo>
                  <a:cubicBezTo>
                    <a:pt x="1921" y="0"/>
                    <a:pt x="1908" y="3"/>
                    <a:pt x="1895" y="10"/>
                  </a:cubicBezTo>
                  <a:lnTo>
                    <a:pt x="49" y="617"/>
                  </a:lnTo>
                  <a:cubicBezTo>
                    <a:pt x="25" y="642"/>
                    <a:pt x="1" y="666"/>
                    <a:pt x="1" y="714"/>
                  </a:cubicBezTo>
                  <a:cubicBezTo>
                    <a:pt x="1" y="739"/>
                    <a:pt x="49" y="763"/>
                    <a:pt x="74" y="763"/>
                  </a:cubicBezTo>
                  <a:lnTo>
                    <a:pt x="98" y="787"/>
                  </a:lnTo>
                  <a:lnTo>
                    <a:pt x="1944" y="180"/>
                  </a:lnTo>
                  <a:cubicBezTo>
                    <a:pt x="1993" y="156"/>
                    <a:pt x="2017" y="107"/>
                    <a:pt x="1993" y="59"/>
                  </a:cubicBezTo>
                  <a:cubicBezTo>
                    <a:pt x="1993" y="23"/>
                    <a:pt x="1967" y="0"/>
                    <a:pt x="19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" name="Google Shape;1403;p30"/>
            <p:cNvSpPr/>
            <p:nvPr/>
          </p:nvSpPr>
          <p:spPr>
            <a:xfrm>
              <a:off x="5589185" y="4848318"/>
              <a:ext cx="83225" cy="52418"/>
            </a:xfrm>
            <a:custGeom>
              <a:avLst/>
              <a:gdLst/>
              <a:ahLst/>
              <a:cxnLst/>
              <a:rect l="l" t="t" r="r" b="b"/>
              <a:pathLst>
                <a:path w="1734" h="1081" extrusionOk="0">
                  <a:moveTo>
                    <a:pt x="110" y="0"/>
                  </a:moveTo>
                  <a:cubicBezTo>
                    <a:pt x="38" y="0"/>
                    <a:pt x="0" y="92"/>
                    <a:pt x="82" y="133"/>
                  </a:cubicBezTo>
                  <a:lnTo>
                    <a:pt x="1588" y="1080"/>
                  </a:lnTo>
                  <a:lnTo>
                    <a:pt x="1637" y="1080"/>
                  </a:lnTo>
                  <a:cubicBezTo>
                    <a:pt x="1661" y="1080"/>
                    <a:pt x="1685" y="1080"/>
                    <a:pt x="1709" y="1056"/>
                  </a:cubicBezTo>
                  <a:cubicBezTo>
                    <a:pt x="1734" y="1007"/>
                    <a:pt x="1709" y="959"/>
                    <a:pt x="1685" y="935"/>
                  </a:cubicBezTo>
                  <a:lnTo>
                    <a:pt x="155" y="11"/>
                  </a:lnTo>
                  <a:cubicBezTo>
                    <a:pt x="139" y="4"/>
                    <a:pt x="124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" name="Google Shape;1404;p30"/>
            <p:cNvSpPr/>
            <p:nvPr/>
          </p:nvSpPr>
          <p:spPr>
            <a:xfrm>
              <a:off x="5605980" y="4828406"/>
              <a:ext cx="53501" cy="87082"/>
            </a:xfrm>
            <a:custGeom>
              <a:avLst/>
              <a:gdLst/>
              <a:ahLst/>
              <a:cxnLst/>
              <a:rect l="l" t="t" r="r" b="b"/>
              <a:pathLst>
                <a:path w="1118" h="1814" extrusionOk="0">
                  <a:moveTo>
                    <a:pt x="1010" y="0"/>
                  </a:moveTo>
                  <a:cubicBezTo>
                    <a:pt x="984" y="0"/>
                    <a:pt x="962" y="12"/>
                    <a:pt x="947" y="41"/>
                  </a:cubicBezTo>
                  <a:lnTo>
                    <a:pt x="24" y="1717"/>
                  </a:lnTo>
                  <a:cubicBezTo>
                    <a:pt x="0" y="1741"/>
                    <a:pt x="24" y="1790"/>
                    <a:pt x="49" y="1814"/>
                  </a:cubicBezTo>
                  <a:lnTo>
                    <a:pt x="97" y="1814"/>
                  </a:lnTo>
                  <a:cubicBezTo>
                    <a:pt x="122" y="1814"/>
                    <a:pt x="146" y="1814"/>
                    <a:pt x="170" y="1790"/>
                  </a:cubicBezTo>
                  <a:lnTo>
                    <a:pt x="1093" y="113"/>
                  </a:lnTo>
                  <a:cubicBezTo>
                    <a:pt x="1118" y="89"/>
                    <a:pt x="1093" y="41"/>
                    <a:pt x="1069" y="16"/>
                  </a:cubicBezTo>
                  <a:cubicBezTo>
                    <a:pt x="1049" y="6"/>
                    <a:pt x="1029" y="0"/>
                    <a:pt x="10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54" name="Google Shape;1405;p30"/>
          <p:cNvSpPr/>
          <p:nvPr/>
        </p:nvSpPr>
        <p:spPr>
          <a:xfrm>
            <a:off x="6256338" y="1714500"/>
            <a:ext cx="4506912" cy="4357688"/>
          </a:xfrm>
          <a:prstGeom prst="roundRect">
            <a:avLst>
              <a:gd name="adj" fmla="val 4556"/>
            </a:avLst>
          </a:prstGeom>
          <a:noFill/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55" name="Google Shape;1406;p30"/>
          <p:cNvSpPr/>
          <p:nvPr/>
        </p:nvSpPr>
        <p:spPr>
          <a:xfrm>
            <a:off x="1168400" y="1714500"/>
            <a:ext cx="4506913" cy="4357688"/>
          </a:xfrm>
          <a:prstGeom prst="roundRect">
            <a:avLst>
              <a:gd name="adj" fmla="val 4556"/>
            </a:avLst>
          </a:prstGeom>
          <a:noFill/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355" name="Google Shape;1355;p30"/>
          <p:cNvSpPr txBox="1">
            <a:spLocks noGrp="1"/>
          </p:cNvSpPr>
          <p:nvPr>
            <p:ph type="title"/>
          </p:nvPr>
        </p:nvSpPr>
        <p:spPr>
          <a:xfrm>
            <a:off x="1197733" y="1995000"/>
            <a:ext cx="4706400" cy="1104400"/>
          </a:xfrm>
          <a:prstGeom prst="rect">
            <a:avLst/>
          </a:prstGeom>
        </p:spPr>
        <p:txBody>
          <a:bodyPr spcFirstLastPara="1" anchor="ctr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7466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9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1356" name="Google Shape;1356;p30"/>
          <p:cNvSpPr txBox="1">
            <a:spLocks noGrp="1"/>
          </p:cNvSpPr>
          <p:nvPr>
            <p:ph type="subTitle" idx="1"/>
          </p:nvPr>
        </p:nvSpPr>
        <p:spPr>
          <a:xfrm>
            <a:off x="1197733" y="2978300"/>
            <a:ext cx="4706400" cy="593600"/>
          </a:xfrm>
          <a:prstGeom prst="rect">
            <a:avLst/>
          </a:prstGeom>
          <a:noFill/>
          <a:ln>
            <a:noFill/>
          </a:ln>
        </p:spPr>
        <p:txBody>
          <a:bodyPr anchor="ctr"/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1357" name="Google Shape;1357;p30"/>
          <p:cNvSpPr txBox="1">
            <a:spLocks noGrp="1"/>
          </p:cNvSpPr>
          <p:nvPr>
            <p:ph type="title" idx="2"/>
          </p:nvPr>
        </p:nvSpPr>
        <p:spPr>
          <a:xfrm>
            <a:off x="6285384" y="1995000"/>
            <a:ext cx="4706400" cy="1104400"/>
          </a:xfrm>
          <a:prstGeom prst="rect">
            <a:avLst/>
          </a:prstGeom>
        </p:spPr>
        <p:txBody>
          <a:bodyPr spcFirstLastPara="1" anchor="ctr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7466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9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1358" name="Google Shape;1358;p30"/>
          <p:cNvSpPr txBox="1">
            <a:spLocks noGrp="1"/>
          </p:cNvSpPr>
          <p:nvPr>
            <p:ph type="subTitle" idx="3"/>
          </p:nvPr>
        </p:nvSpPr>
        <p:spPr>
          <a:xfrm>
            <a:off x="6285384" y="2978300"/>
            <a:ext cx="4706400" cy="593600"/>
          </a:xfrm>
          <a:prstGeom prst="rect">
            <a:avLst/>
          </a:prstGeom>
          <a:noFill/>
          <a:ln>
            <a:noFill/>
          </a:ln>
        </p:spPr>
        <p:txBody>
          <a:bodyPr anchor="ctr"/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1359" name="Google Shape;1359;p30"/>
          <p:cNvSpPr txBox="1">
            <a:spLocks noGrp="1"/>
          </p:cNvSpPr>
          <p:nvPr>
            <p:ph type="title" idx="4"/>
          </p:nvPr>
        </p:nvSpPr>
        <p:spPr>
          <a:xfrm>
            <a:off x="1005100" y="560133"/>
            <a:ext cx="9926400" cy="8620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42626219"/>
      </p:ext>
    </p:extLst>
  </p:cSld>
  <p:clrMapOvr>
    <a:masterClrMapping/>
  </p:clrMapOvr>
</p:sldLayout>
</file>

<file path=ppt/slideLayouts/slideLayout10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Thanks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14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Google Shape;1410;p31"/>
          <p:cNvSpPr txBox="1"/>
          <p:nvPr/>
        </p:nvSpPr>
        <p:spPr>
          <a:xfrm>
            <a:off x="1444625" y="4243388"/>
            <a:ext cx="4222750" cy="757237"/>
          </a:xfrm>
          <a:prstGeom prst="rect">
            <a:avLst/>
          </a:prstGeom>
          <a:noFill/>
          <a:ln>
            <a:noFill/>
          </a:ln>
        </p:spPr>
        <p:txBody>
          <a:bodyPr spcFirstLastPara="1" lIns="121900" tIns="121900" rIns="121900" bIns="121900"/>
          <a:lstStyle/>
          <a:p>
            <a:pPr algn="ctr" eaLnBrk="1" fontAlgn="auto" hangingPunct="1">
              <a:lnSpc>
                <a:spcPct val="114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/>
            </a:pPr>
            <a:r>
              <a:rPr lang="en" sz="1600" b="1" kern="0">
                <a:solidFill>
                  <a:srgbClr val="000000"/>
                </a:solidFill>
                <a:latin typeface="Comfortaa"/>
                <a:ea typeface="Comfortaa"/>
                <a:cs typeface="Comfortaa"/>
                <a:sym typeface="Comfortaa"/>
              </a:rPr>
              <a:t>CREDITS:</a:t>
            </a:r>
            <a:r>
              <a:rPr lang="en" sz="1600" kern="0">
                <a:solidFill>
                  <a:srgbClr val="000000"/>
                </a:solidFill>
                <a:latin typeface="Comfortaa"/>
                <a:ea typeface="Comfortaa"/>
                <a:cs typeface="Comfortaa"/>
                <a:sym typeface="Comfortaa"/>
              </a:rPr>
              <a:t> This presentation template was created by </a:t>
            </a:r>
            <a:r>
              <a:rPr lang="en" sz="1600" b="1" kern="0">
                <a:solidFill>
                  <a:srgbClr val="000000"/>
                </a:solidFill>
                <a:uFill>
                  <a:noFill/>
                </a:uFill>
                <a:latin typeface="Comfortaa"/>
                <a:ea typeface="Comfortaa"/>
                <a:cs typeface="Comfortaa"/>
                <a:sym typeface="Comfortaa"/>
                <a:hlinkClick r:id="rId3"/>
              </a:rPr>
              <a:t>Slidesgo</a:t>
            </a:r>
            <a:r>
              <a:rPr lang="en" sz="1600" b="1" kern="0">
                <a:solidFill>
                  <a:srgbClr val="000000"/>
                </a:solidFill>
                <a:latin typeface="Comfortaa"/>
                <a:ea typeface="Comfortaa"/>
                <a:cs typeface="Comfortaa"/>
                <a:sym typeface="Comfortaa"/>
              </a:rPr>
              <a:t>,</a:t>
            </a:r>
            <a:r>
              <a:rPr lang="en" sz="1600" kern="0">
                <a:solidFill>
                  <a:srgbClr val="000000"/>
                </a:solidFill>
                <a:latin typeface="Comfortaa"/>
                <a:ea typeface="Comfortaa"/>
                <a:cs typeface="Comfortaa"/>
                <a:sym typeface="Comfortaa"/>
              </a:rPr>
              <a:t> including icons by </a:t>
            </a:r>
            <a:r>
              <a:rPr lang="en" sz="1600" b="1" kern="0">
                <a:solidFill>
                  <a:srgbClr val="000000"/>
                </a:solidFill>
                <a:uFill>
                  <a:noFill/>
                </a:uFill>
                <a:latin typeface="Comfortaa"/>
                <a:ea typeface="Comfortaa"/>
                <a:cs typeface="Comfortaa"/>
                <a:sym typeface="Comfortaa"/>
                <a:hlinkClick r:id="rId4"/>
              </a:rPr>
              <a:t>Flaticon</a:t>
            </a:r>
            <a:r>
              <a:rPr lang="en" sz="1600" b="1" kern="0">
                <a:solidFill>
                  <a:srgbClr val="000000"/>
                </a:solidFill>
                <a:latin typeface="Comfortaa"/>
                <a:ea typeface="Comfortaa"/>
                <a:cs typeface="Comfortaa"/>
                <a:sym typeface="Comfortaa"/>
              </a:rPr>
              <a:t>, </a:t>
            </a:r>
            <a:r>
              <a:rPr lang="en" sz="1600" kern="0">
                <a:solidFill>
                  <a:srgbClr val="000000"/>
                </a:solidFill>
                <a:latin typeface="Comfortaa"/>
                <a:ea typeface="Comfortaa"/>
                <a:cs typeface="Comfortaa"/>
                <a:sym typeface="Comfortaa"/>
              </a:rPr>
              <a:t>infographics &amp; images by </a:t>
            </a:r>
            <a:r>
              <a:rPr lang="en" sz="1600" b="1" kern="0">
                <a:solidFill>
                  <a:srgbClr val="000000"/>
                </a:solidFill>
                <a:uFill>
                  <a:noFill/>
                </a:uFill>
                <a:latin typeface="Comfortaa"/>
                <a:ea typeface="Comfortaa"/>
                <a:cs typeface="Comfortaa"/>
                <a:sym typeface="Comfortaa"/>
                <a:hlinkClick r:id="rId5"/>
              </a:rPr>
              <a:t>Freepik</a:t>
            </a:r>
            <a:r>
              <a:rPr lang="en" sz="1600" b="1" kern="0">
                <a:solidFill>
                  <a:srgbClr val="000000"/>
                </a:solidFill>
                <a:latin typeface="Comfortaa"/>
                <a:ea typeface="Comfortaa"/>
                <a:cs typeface="Comfortaa"/>
                <a:sym typeface="Comfortaa"/>
              </a:rPr>
              <a:t> </a:t>
            </a:r>
            <a:endParaRPr sz="1600" b="1" kern="0">
              <a:solidFill>
                <a:srgbClr val="000000"/>
              </a:solidFill>
              <a:latin typeface="Comfortaa"/>
              <a:ea typeface="Comfortaa"/>
              <a:cs typeface="Comfortaa"/>
              <a:sym typeface="Comfortaa"/>
            </a:endParaRPr>
          </a:p>
        </p:txBody>
      </p:sp>
      <p:grpSp>
        <p:nvGrpSpPr>
          <p:cNvPr id="6" name="Google Shape;1412;p31"/>
          <p:cNvGrpSpPr>
            <a:grpSpLocks/>
          </p:cNvGrpSpPr>
          <p:nvPr/>
        </p:nvGrpSpPr>
        <p:grpSpPr bwMode="auto">
          <a:xfrm>
            <a:off x="10294938" y="863600"/>
            <a:ext cx="3368675" cy="2147888"/>
            <a:chOff x="7239867" y="1514545"/>
            <a:chExt cx="2525833" cy="1610805"/>
          </a:xfrm>
        </p:grpSpPr>
        <p:grpSp>
          <p:nvGrpSpPr>
            <p:cNvPr id="7" name="Google Shape;1413;p31"/>
            <p:cNvGrpSpPr>
              <a:grpSpLocks/>
            </p:cNvGrpSpPr>
            <p:nvPr/>
          </p:nvGrpSpPr>
          <p:grpSpPr bwMode="auto">
            <a:xfrm>
              <a:off x="7346663" y="1514545"/>
              <a:ext cx="2419037" cy="1551678"/>
              <a:chOff x="7410211" y="1555302"/>
              <a:chExt cx="2355440" cy="1510884"/>
            </a:xfrm>
          </p:grpSpPr>
          <p:grpSp>
            <p:nvGrpSpPr>
              <p:cNvPr id="9" name="Google Shape;1414;p31"/>
              <p:cNvGrpSpPr>
                <a:grpSpLocks/>
              </p:cNvGrpSpPr>
              <p:nvPr/>
            </p:nvGrpSpPr>
            <p:grpSpPr bwMode="auto">
              <a:xfrm>
                <a:off x="7410211" y="1555302"/>
                <a:ext cx="2355440" cy="1510884"/>
                <a:chOff x="761258" y="2062480"/>
                <a:chExt cx="1646470" cy="1056119"/>
              </a:xfrm>
            </p:grpSpPr>
            <p:sp>
              <p:nvSpPr>
                <p:cNvPr id="12" name="Google Shape;1415;p31"/>
                <p:cNvSpPr/>
                <p:nvPr/>
              </p:nvSpPr>
              <p:spPr>
                <a:xfrm rot="-1481318">
                  <a:off x="1087168" y="2126495"/>
                  <a:ext cx="430195" cy="556689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3" name="Google Shape;1416;p31"/>
                <p:cNvSpPr/>
                <p:nvPr/>
              </p:nvSpPr>
              <p:spPr>
                <a:xfrm>
                  <a:off x="1415282" y="2201045"/>
                  <a:ext cx="558200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4" name="Google Shape;1417;p31"/>
                <p:cNvSpPr/>
                <p:nvPr/>
              </p:nvSpPr>
              <p:spPr>
                <a:xfrm>
                  <a:off x="761484" y="2379315"/>
                  <a:ext cx="492577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5" name="Google Shape;1418;p31"/>
                <p:cNvSpPr/>
                <p:nvPr/>
              </p:nvSpPr>
              <p:spPr>
                <a:xfrm>
                  <a:off x="900021" y="2606205"/>
                  <a:ext cx="469083" cy="469175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6" name="Google Shape;1419;p31"/>
                <p:cNvSpPr/>
                <p:nvPr/>
              </p:nvSpPr>
              <p:spPr>
                <a:xfrm>
                  <a:off x="1250820" y="2594050"/>
                  <a:ext cx="492577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" name="Google Shape;1420;p31"/>
                <p:cNvSpPr/>
                <p:nvPr/>
              </p:nvSpPr>
              <p:spPr>
                <a:xfrm rot="-2967336">
                  <a:off x="1706473" y="2475387"/>
                  <a:ext cx="623135" cy="492577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10" name="Google Shape;1421;p31"/>
              <p:cNvSpPr/>
              <p:nvPr/>
            </p:nvSpPr>
            <p:spPr>
              <a:xfrm>
                <a:off x="7933249" y="2118694"/>
                <a:ext cx="704681" cy="70482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" name="Google Shape;1422;p31"/>
              <p:cNvSpPr/>
              <p:nvPr/>
            </p:nvSpPr>
            <p:spPr>
              <a:xfrm>
                <a:off x="8386424" y="2118694"/>
                <a:ext cx="704681" cy="70482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8" name="Google Shape;1423;p31"/>
            <p:cNvSpPr/>
            <p:nvPr/>
          </p:nvSpPr>
          <p:spPr>
            <a:xfrm>
              <a:off x="7239867" y="1791942"/>
              <a:ext cx="2256823" cy="1333408"/>
            </a:xfrm>
            <a:custGeom>
              <a:avLst/>
              <a:gdLst/>
              <a:ahLst/>
              <a:cxnLst/>
              <a:rect l="l" t="t" r="r" b="b"/>
              <a:pathLst>
                <a:path w="4957" h="2929" extrusionOk="0">
                  <a:moveTo>
                    <a:pt x="1215" y="718"/>
                  </a:moveTo>
                  <a:cubicBezTo>
                    <a:pt x="1312" y="743"/>
                    <a:pt x="1337" y="767"/>
                    <a:pt x="1361" y="815"/>
                  </a:cubicBezTo>
                  <a:cubicBezTo>
                    <a:pt x="1361" y="840"/>
                    <a:pt x="1312" y="888"/>
                    <a:pt x="1288" y="913"/>
                  </a:cubicBezTo>
                  <a:cubicBezTo>
                    <a:pt x="1264" y="913"/>
                    <a:pt x="1264" y="937"/>
                    <a:pt x="1215" y="937"/>
                  </a:cubicBezTo>
                  <a:cubicBezTo>
                    <a:pt x="1215" y="864"/>
                    <a:pt x="1215" y="815"/>
                    <a:pt x="1215" y="743"/>
                  </a:cubicBezTo>
                  <a:lnTo>
                    <a:pt x="1215" y="718"/>
                  </a:lnTo>
                  <a:close/>
                  <a:moveTo>
                    <a:pt x="2527" y="475"/>
                  </a:moveTo>
                  <a:cubicBezTo>
                    <a:pt x="2624" y="597"/>
                    <a:pt x="2673" y="767"/>
                    <a:pt x="2624" y="937"/>
                  </a:cubicBezTo>
                  <a:cubicBezTo>
                    <a:pt x="2601" y="983"/>
                    <a:pt x="2567" y="1007"/>
                    <a:pt x="2530" y="1007"/>
                  </a:cubicBezTo>
                  <a:cubicBezTo>
                    <a:pt x="2489" y="1007"/>
                    <a:pt x="2444" y="977"/>
                    <a:pt x="2405" y="913"/>
                  </a:cubicBezTo>
                  <a:cubicBezTo>
                    <a:pt x="2333" y="767"/>
                    <a:pt x="2381" y="573"/>
                    <a:pt x="2527" y="475"/>
                  </a:cubicBezTo>
                  <a:close/>
                  <a:moveTo>
                    <a:pt x="3984" y="1010"/>
                  </a:moveTo>
                  <a:lnTo>
                    <a:pt x="3984" y="1010"/>
                  </a:lnTo>
                  <a:cubicBezTo>
                    <a:pt x="4009" y="1107"/>
                    <a:pt x="3984" y="1228"/>
                    <a:pt x="3936" y="1326"/>
                  </a:cubicBezTo>
                  <a:cubicBezTo>
                    <a:pt x="3912" y="1350"/>
                    <a:pt x="3912" y="1350"/>
                    <a:pt x="3887" y="1350"/>
                  </a:cubicBezTo>
                  <a:cubicBezTo>
                    <a:pt x="3863" y="1350"/>
                    <a:pt x="3839" y="1326"/>
                    <a:pt x="3814" y="1326"/>
                  </a:cubicBezTo>
                  <a:cubicBezTo>
                    <a:pt x="3766" y="1277"/>
                    <a:pt x="3766" y="1277"/>
                    <a:pt x="3766" y="1204"/>
                  </a:cubicBezTo>
                  <a:cubicBezTo>
                    <a:pt x="3790" y="1131"/>
                    <a:pt x="3863" y="1058"/>
                    <a:pt x="3984" y="1010"/>
                  </a:cubicBezTo>
                  <a:close/>
                  <a:moveTo>
                    <a:pt x="1045" y="1860"/>
                  </a:moveTo>
                  <a:cubicBezTo>
                    <a:pt x="948" y="1957"/>
                    <a:pt x="851" y="2030"/>
                    <a:pt x="754" y="2079"/>
                  </a:cubicBezTo>
                  <a:cubicBezTo>
                    <a:pt x="778" y="1982"/>
                    <a:pt x="875" y="1909"/>
                    <a:pt x="972" y="1860"/>
                  </a:cubicBezTo>
                  <a:close/>
                  <a:moveTo>
                    <a:pt x="3159" y="1957"/>
                  </a:moveTo>
                  <a:cubicBezTo>
                    <a:pt x="3159" y="1957"/>
                    <a:pt x="3183" y="1957"/>
                    <a:pt x="3231" y="2006"/>
                  </a:cubicBezTo>
                  <a:cubicBezTo>
                    <a:pt x="3280" y="2054"/>
                    <a:pt x="3304" y="2152"/>
                    <a:pt x="3280" y="2224"/>
                  </a:cubicBezTo>
                  <a:cubicBezTo>
                    <a:pt x="3159" y="2127"/>
                    <a:pt x="3159" y="2006"/>
                    <a:pt x="3159" y="1957"/>
                  </a:cubicBezTo>
                  <a:close/>
                  <a:moveTo>
                    <a:pt x="1701" y="2030"/>
                  </a:moveTo>
                  <a:cubicBezTo>
                    <a:pt x="1750" y="2054"/>
                    <a:pt x="1798" y="2079"/>
                    <a:pt x="1822" y="2127"/>
                  </a:cubicBezTo>
                  <a:cubicBezTo>
                    <a:pt x="1847" y="2249"/>
                    <a:pt x="1822" y="2346"/>
                    <a:pt x="1774" y="2443"/>
                  </a:cubicBezTo>
                  <a:cubicBezTo>
                    <a:pt x="1677" y="2346"/>
                    <a:pt x="1628" y="2200"/>
                    <a:pt x="1652" y="2054"/>
                  </a:cubicBezTo>
                  <a:cubicBezTo>
                    <a:pt x="1652" y="2030"/>
                    <a:pt x="1677" y="2030"/>
                    <a:pt x="1677" y="2030"/>
                  </a:cubicBezTo>
                  <a:close/>
                  <a:moveTo>
                    <a:pt x="1688" y="116"/>
                  </a:moveTo>
                  <a:cubicBezTo>
                    <a:pt x="1796" y="116"/>
                    <a:pt x="1923" y="140"/>
                    <a:pt x="2065" y="184"/>
                  </a:cubicBezTo>
                  <a:cubicBezTo>
                    <a:pt x="2211" y="232"/>
                    <a:pt x="2333" y="305"/>
                    <a:pt x="2454" y="427"/>
                  </a:cubicBezTo>
                  <a:cubicBezTo>
                    <a:pt x="2284" y="548"/>
                    <a:pt x="2235" y="791"/>
                    <a:pt x="2333" y="961"/>
                  </a:cubicBezTo>
                  <a:cubicBezTo>
                    <a:pt x="2430" y="1083"/>
                    <a:pt x="2503" y="1131"/>
                    <a:pt x="2551" y="1131"/>
                  </a:cubicBezTo>
                  <a:cubicBezTo>
                    <a:pt x="2648" y="1107"/>
                    <a:pt x="2721" y="1058"/>
                    <a:pt x="2746" y="986"/>
                  </a:cubicBezTo>
                  <a:cubicBezTo>
                    <a:pt x="2794" y="791"/>
                    <a:pt x="2746" y="573"/>
                    <a:pt x="2624" y="427"/>
                  </a:cubicBezTo>
                  <a:cubicBezTo>
                    <a:pt x="2818" y="305"/>
                    <a:pt x="3061" y="232"/>
                    <a:pt x="3304" y="232"/>
                  </a:cubicBezTo>
                  <a:lnTo>
                    <a:pt x="3450" y="232"/>
                  </a:lnTo>
                  <a:cubicBezTo>
                    <a:pt x="3742" y="330"/>
                    <a:pt x="3960" y="597"/>
                    <a:pt x="3984" y="888"/>
                  </a:cubicBezTo>
                  <a:cubicBezTo>
                    <a:pt x="3839" y="937"/>
                    <a:pt x="3717" y="1034"/>
                    <a:pt x="3693" y="1180"/>
                  </a:cubicBezTo>
                  <a:cubicBezTo>
                    <a:pt x="3669" y="1277"/>
                    <a:pt x="3693" y="1350"/>
                    <a:pt x="3766" y="1423"/>
                  </a:cubicBezTo>
                  <a:cubicBezTo>
                    <a:pt x="3802" y="1459"/>
                    <a:pt x="3845" y="1477"/>
                    <a:pt x="3887" y="1477"/>
                  </a:cubicBezTo>
                  <a:cubicBezTo>
                    <a:pt x="3930" y="1477"/>
                    <a:pt x="3972" y="1459"/>
                    <a:pt x="4009" y="1423"/>
                  </a:cubicBezTo>
                  <a:cubicBezTo>
                    <a:pt x="4082" y="1277"/>
                    <a:pt x="4106" y="1131"/>
                    <a:pt x="4082" y="986"/>
                  </a:cubicBezTo>
                  <a:cubicBezTo>
                    <a:pt x="4130" y="986"/>
                    <a:pt x="4203" y="961"/>
                    <a:pt x="4252" y="961"/>
                  </a:cubicBezTo>
                  <a:cubicBezTo>
                    <a:pt x="4470" y="961"/>
                    <a:pt x="4640" y="1083"/>
                    <a:pt x="4738" y="1277"/>
                  </a:cubicBezTo>
                  <a:cubicBezTo>
                    <a:pt x="4835" y="1544"/>
                    <a:pt x="4810" y="1836"/>
                    <a:pt x="4665" y="2079"/>
                  </a:cubicBezTo>
                  <a:cubicBezTo>
                    <a:pt x="4483" y="2341"/>
                    <a:pt x="4201" y="2486"/>
                    <a:pt x="3902" y="2486"/>
                  </a:cubicBezTo>
                  <a:cubicBezTo>
                    <a:pt x="3841" y="2486"/>
                    <a:pt x="3779" y="2480"/>
                    <a:pt x="3717" y="2467"/>
                  </a:cubicBezTo>
                  <a:cubicBezTo>
                    <a:pt x="3572" y="2443"/>
                    <a:pt x="3450" y="2370"/>
                    <a:pt x="3353" y="2297"/>
                  </a:cubicBezTo>
                  <a:cubicBezTo>
                    <a:pt x="3401" y="2176"/>
                    <a:pt x="3377" y="2030"/>
                    <a:pt x="3304" y="1933"/>
                  </a:cubicBezTo>
                  <a:cubicBezTo>
                    <a:pt x="3244" y="1884"/>
                    <a:pt x="3189" y="1860"/>
                    <a:pt x="3143" y="1860"/>
                  </a:cubicBezTo>
                  <a:cubicBezTo>
                    <a:pt x="3098" y="1860"/>
                    <a:pt x="3061" y="1884"/>
                    <a:pt x="3037" y="1933"/>
                  </a:cubicBezTo>
                  <a:cubicBezTo>
                    <a:pt x="3037" y="2103"/>
                    <a:pt x="3086" y="2249"/>
                    <a:pt x="3231" y="2322"/>
                  </a:cubicBezTo>
                  <a:cubicBezTo>
                    <a:pt x="3071" y="2620"/>
                    <a:pt x="2781" y="2809"/>
                    <a:pt x="2442" y="2809"/>
                  </a:cubicBezTo>
                  <a:cubicBezTo>
                    <a:pt x="2422" y="2809"/>
                    <a:pt x="2402" y="2809"/>
                    <a:pt x="2381" y="2807"/>
                  </a:cubicBezTo>
                  <a:cubicBezTo>
                    <a:pt x="2187" y="2807"/>
                    <a:pt x="1968" y="2686"/>
                    <a:pt x="1847" y="2516"/>
                  </a:cubicBezTo>
                  <a:cubicBezTo>
                    <a:pt x="1920" y="2394"/>
                    <a:pt x="1968" y="2249"/>
                    <a:pt x="1920" y="2103"/>
                  </a:cubicBezTo>
                  <a:cubicBezTo>
                    <a:pt x="1895" y="2030"/>
                    <a:pt x="1822" y="1957"/>
                    <a:pt x="1725" y="1933"/>
                  </a:cubicBezTo>
                  <a:cubicBezTo>
                    <a:pt x="1712" y="1928"/>
                    <a:pt x="1699" y="1926"/>
                    <a:pt x="1685" y="1926"/>
                  </a:cubicBezTo>
                  <a:cubicBezTo>
                    <a:pt x="1627" y="1926"/>
                    <a:pt x="1575" y="1966"/>
                    <a:pt x="1555" y="2006"/>
                  </a:cubicBezTo>
                  <a:cubicBezTo>
                    <a:pt x="1531" y="2200"/>
                    <a:pt x="1580" y="2394"/>
                    <a:pt x="1725" y="2540"/>
                  </a:cubicBezTo>
                  <a:cubicBezTo>
                    <a:pt x="1604" y="2662"/>
                    <a:pt x="1434" y="2735"/>
                    <a:pt x="1264" y="2759"/>
                  </a:cubicBezTo>
                  <a:lnTo>
                    <a:pt x="1191" y="2759"/>
                  </a:lnTo>
                  <a:cubicBezTo>
                    <a:pt x="1045" y="2759"/>
                    <a:pt x="924" y="2686"/>
                    <a:pt x="826" y="2589"/>
                  </a:cubicBezTo>
                  <a:cubicBezTo>
                    <a:pt x="729" y="2467"/>
                    <a:pt x="705" y="2346"/>
                    <a:pt x="729" y="2224"/>
                  </a:cubicBezTo>
                  <a:cubicBezTo>
                    <a:pt x="924" y="2152"/>
                    <a:pt x="1167" y="1957"/>
                    <a:pt x="1142" y="1836"/>
                  </a:cubicBezTo>
                  <a:cubicBezTo>
                    <a:pt x="1142" y="1801"/>
                    <a:pt x="1118" y="1767"/>
                    <a:pt x="1052" y="1767"/>
                  </a:cubicBezTo>
                  <a:cubicBezTo>
                    <a:pt x="1025" y="1767"/>
                    <a:pt x="991" y="1773"/>
                    <a:pt x="948" y="1787"/>
                  </a:cubicBezTo>
                  <a:cubicBezTo>
                    <a:pt x="802" y="1836"/>
                    <a:pt x="681" y="1982"/>
                    <a:pt x="656" y="2152"/>
                  </a:cubicBezTo>
                  <a:cubicBezTo>
                    <a:pt x="638" y="2154"/>
                    <a:pt x="621" y="2155"/>
                    <a:pt x="603" y="2155"/>
                  </a:cubicBezTo>
                  <a:cubicBezTo>
                    <a:pt x="414" y="2155"/>
                    <a:pt x="286" y="2032"/>
                    <a:pt x="219" y="1787"/>
                  </a:cubicBezTo>
                  <a:cubicBezTo>
                    <a:pt x="98" y="1520"/>
                    <a:pt x="122" y="1228"/>
                    <a:pt x="243" y="961"/>
                  </a:cubicBezTo>
                  <a:cubicBezTo>
                    <a:pt x="389" y="791"/>
                    <a:pt x="608" y="694"/>
                    <a:pt x="851" y="694"/>
                  </a:cubicBezTo>
                  <a:lnTo>
                    <a:pt x="1142" y="694"/>
                  </a:lnTo>
                  <a:lnTo>
                    <a:pt x="1142" y="743"/>
                  </a:lnTo>
                  <a:cubicBezTo>
                    <a:pt x="1118" y="840"/>
                    <a:pt x="1142" y="937"/>
                    <a:pt x="1191" y="1010"/>
                  </a:cubicBezTo>
                  <a:cubicBezTo>
                    <a:pt x="1204" y="1036"/>
                    <a:pt x="1232" y="1056"/>
                    <a:pt x="1271" y="1056"/>
                  </a:cubicBezTo>
                  <a:cubicBezTo>
                    <a:pt x="1302" y="1056"/>
                    <a:pt x="1341" y="1043"/>
                    <a:pt x="1385" y="1010"/>
                  </a:cubicBezTo>
                  <a:cubicBezTo>
                    <a:pt x="1482" y="913"/>
                    <a:pt x="1507" y="888"/>
                    <a:pt x="1482" y="791"/>
                  </a:cubicBezTo>
                  <a:cubicBezTo>
                    <a:pt x="1458" y="718"/>
                    <a:pt x="1385" y="645"/>
                    <a:pt x="1239" y="621"/>
                  </a:cubicBezTo>
                  <a:cubicBezTo>
                    <a:pt x="1239" y="475"/>
                    <a:pt x="1288" y="330"/>
                    <a:pt x="1385" y="232"/>
                  </a:cubicBezTo>
                  <a:cubicBezTo>
                    <a:pt x="1452" y="152"/>
                    <a:pt x="1556" y="116"/>
                    <a:pt x="1688" y="116"/>
                  </a:cubicBezTo>
                  <a:close/>
                  <a:moveTo>
                    <a:pt x="1650" y="1"/>
                  </a:moveTo>
                  <a:cubicBezTo>
                    <a:pt x="1501" y="1"/>
                    <a:pt x="1380" y="43"/>
                    <a:pt x="1288" y="135"/>
                  </a:cubicBezTo>
                  <a:cubicBezTo>
                    <a:pt x="1191" y="257"/>
                    <a:pt x="1118" y="427"/>
                    <a:pt x="1118" y="597"/>
                  </a:cubicBezTo>
                  <a:cubicBezTo>
                    <a:pt x="1069" y="585"/>
                    <a:pt x="1021" y="579"/>
                    <a:pt x="972" y="579"/>
                  </a:cubicBezTo>
                  <a:cubicBezTo>
                    <a:pt x="924" y="579"/>
                    <a:pt x="875" y="585"/>
                    <a:pt x="826" y="597"/>
                  </a:cubicBezTo>
                  <a:cubicBezTo>
                    <a:pt x="559" y="597"/>
                    <a:pt x="316" y="694"/>
                    <a:pt x="146" y="888"/>
                  </a:cubicBezTo>
                  <a:cubicBezTo>
                    <a:pt x="1" y="1180"/>
                    <a:pt x="1" y="1520"/>
                    <a:pt x="122" y="1811"/>
                  </a:cubicBezTo>
                  <a:cubicBezTo>
                    <a:pt x="219" y="2152"/>
                    <a:pt x="414" y="2224"/>
                    <a:pt x="559" y="2224"/>
                  </a:cubicBezTo>
                  <a:lnTo>
                    <a:pt x="608" y="2224"/>
                  </a:lnTo>
                  <a:cubicBezTo>
                    <a:pt x="608" y="2394"/>
                    <a:pt x="656" y="2540"/>
                    <a:pt x="754" y="2637"/>
                  </a:cubicBezTo>
                  <a:cubicBezTo>
                    <a:pt x="851" y="2783"/>
                    <a:pt x="1021" y="2856"/>
                    <a:pt x="1191" y="2856"/>
                  </a:cubicBezTo>
                  <a:lnTo>
                    <a:pt x="1264" y="2856"/>
                  </a:lnTo>
                  <a:cubicBezTo>
                    <a:pt x="1458" y="2832"/>
                    <a:pt x="1652" y="2759"/>
                    <a:pt x="1774" y="2613"/>
                  </a:cubicBezTo>
                  <a:cubicBezTo>
                    <a:pt x="1944" y="2783"/>
                    <a:pt x="2163" y="2905"/>
                    <a:pt x="2381" y="2929"/>
                  </a:cubicBezTo>
                  <a:lnTo>
                    <a:pt x="2430" y="2929"/>
                  </a:lnTo>
                  <a:cubicBezTo>
                    <a:pt x="2794" y="2905"/>
                    <a:pt x="3134" y="2710"/>
                    <a:pt x="3304" y="2394"/>
                  </a:cubicBezTo>
                  <a:cubicBezTo>
                    <a:pt x="3426" y="2467"/>
                    <a:pt x="3547" y="2516"/>
                    <a:pt x="3693" y="2540"/>
                  </a:cubicBezTo>
                  <a:cubicBezTo>
                    <a:pt x="3766" y="2559"/>
                    <a:pt x="3841" y="2567"/>
                    <a:pt x="3916" y="2567"/>
                  </a:cubicBezTo>
                  <a:cubicBezTo>
                    <a:pt x="4239" y="2567"/>
                    <a:pt x="4560" y="2403"/>
                    <a:pt x="4738" y="2127"/>
                  </a:cubicBezTo>
                  <a:cubicBezTo>
                    <a:pt x="4932" y="1860"/>
                    <a:pt x="4956" y="1496"/>
                    <a:pt x="4835" y="1204"/>
                  </a:cubicBezTo>
                  <a:cubicBezTo>
                    <a:pt x="4738" y="986"/>
                    <a:pt x="4495" y="840"/>
                    <a:pt x="4252" y="840"/>
                  </a:cubicBezTo>
                  <a:cubicBezTo>
                    <a:pt x="4203" y="840"/>
                    <a:pt x="4130" y="840"/>
                    <a:pt x="4057" y="864"/>
                  </a:cubicBezTo>
                  <a:cubicBezTo>
                    <a:pt x="4033" y="500"/>
                    <a:pt x="3790" y="232"/>
                    <a:pt x="3450" y="135"/>
                  </a:cubicBezTo>
                  <a:cubicBezTo>
                    <a:pt x="3426" y="123"/>
                    <a:pt x="3395" y="117"/>
                    <a:pt x="3365" y="117"/>
                  </a:cubicBezTo>
                  <a:cubicBezTo>
                    <a:pt x="3335" y="117"/>
                    <a:pt x="3304" y="123"/>
                    <a:pt x="3280" y="135"/>
                  </a:cubicBezTo>
                  <a:cubicBezTo>
                    <a:pt x="3013" y="135"/>
                    <a:pt x="2746" y="208"/>
                    <a:pt x="2527" y="330"/>
                  </a:cubicBezTo>
                  <a:cubicBezTo>
                    <a:pt x="2405" y="232"/>
                    <a:pt x="2235" y="135"/>
                    <a:pt x="2090" y="87"/>
                  </a:cubicBezTo>
                  <a:cubicBezTo>
                    <a:pt x="1923" y="31"/>
                    <a:pt x="1776" y="1"/>
                    <a:pt x="1650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8" name="Google Shape;1424;p31"/>
          <p:cNvGrpSpPr>
            <a:grpSpLocks/>
          </p:cNvGrpSpPr>
          <p:nvPr/>
        </p:nvGrpSpPr>
        <p:grpSpPr bwMode="auto">
          <a:xfrm>
            <a:off x="6389688" y="328613"/>
            <a:ext cx="1989137" cy="866775"/>
            <a:chOff x="3965010" y="571479"/>
            <a:chExt cx="1651683" cy="719972"/>
          </a:xfrm>
        </p:grpSpPr>
        <p:grpSp>
          <p:nvGrpSpPr>
            <p:cNvPr id="19" name="Google Shape;1425;p31"/>
            <p:cNvGrpSpPr>
              <a:grpSpLocks/>
            </p:cNvGrpSpPr>
            <p:nvPr/>
          </p:nvGrpSpPr>
          <p:grpSpPr bwMode="auto">
            <a:xfrm>
              <a:off x="3965010" y="571479"/>
              <a:ext cx="1446820" cy="719972"/>
              <a:chOff x="3953250" y="571500"/>
              <a:chExt cx="1383325" cy="766825"/>
            </a:xfrm>
          </p:grpSpPr>
          <p:grpSp>
            <p:nvGrpSpPr>
              <p:cNvPr id="21" name="Google Shape;1426;p31"/>
              <p:cNvGrpSpPr>
                <a:grpSpLocks/>
              </p:cNvGrpSpPr>
              <p:nvPr/>
            </p:nvGrpSpPr>
            <p:grpSpPr bwMode="auto">
              <a:xfrm>
                <a:off x="3953250" y="571500"/>
                <a:ext cx="1383166" cy="669650"/>
                <a:chOff x="897088" y="2374675"/>
                <a:chExt cx="1383166" cy="669650"/>
              </a:xfrm>
            </p:grpSpPr>
            <p:sp>
              <p:nvSpPr>
                <p:cNvPr id="23" name="Google Shape;1427;p31"/>
                <p:cNvSpPr/>
                <p:nvPr/>
              </p:nvSpPr>
              <p:spPr>
                <a:xfrm>
                  <a:off x="1135291" y="2416808"/>
                  <a:ext cx="623865" cy="622167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4" name="Google Shape;1428;p31"/>
                <p:cNvSpPr/>
                <p:nvPr/>
              </p:nvSpPr>
              <p:spPr>
                <a:xfrm>
                  <a:off x="1479362" y="2374675"/>
                  <a:ext cx="492790" cy="492958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5" name="Google Shape;1429;p31"/>
                <p:cNvSpPr/>
                <p:nvPr/>
              </p:nvSpPr>
              <p:spPr>
                <a:xfrm>
                  <a:off x="897088" y="2689270"/>
                  <a:ext cx="492790" cy="355323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" name="Google Shape;1430;p31"/>
                <p:cNvSpPr/>
                <p:nvPr/>
              </p:nvSpPr>
              <p:spPr>
                <a:xfrm>
                  <a:off x="1658329" y="2551635"/>
                  <a:ext cx="623864" cy="492958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22" name="Google Shape;1431;p31"/>
              <p:cNvSpPr/>
              <p:nvPr/>
            </p:nvSpPr>
            <p:spPr>
              <a:xfrm>
                <a:off x="3972155" y="907161"/>
                <a:ext cx="1364941" cy="431164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0" name="Google Shape;1432;p31"/>
            <p:cNvSpPr/>
            <p:nvPr/>
          </p:nvSpPr>
          <p:spPr>
            <a:xfrm>
              <a:off x="4007192" y="571479"/>
              <a:ext cx="1609501" cy="660633"/>
            </a:xfrm>
            <a:custGeom>
              <a:avLst/>
              <a:gdLst/>
              <a:ahLst/>
              <a:cxnLst/>
              <a:rect l="l" t="t" r="r" b="b"/>
              <a:pathLst>
                <a:path w="3864" h="1872" extrusionOk="0">
                  <a:moveTo>
                    <a:pt x="1847" y="365"/>
                  </a:moveTo>
                  <a:cubicBezTo>
                    <a:pt x="1920" y="487"/>
                    <a:pt x="1920" y="633"/>
                    <a:pt x="1871" y="754"/>
                  </a:cubicBezTo>
                  <a:lnTo>
                    <a:pt x="1847" y="754"/>
                  </a:lnTo>
                  <a:cubicBezTo>
                    <a:pt x="1847" y="754"/>
                    <a:pt x="1823" y="754"/>
                    <a:pt x="1798" y="705"/>
                  </a:cubicBezTo>
                  <a:cubicBezTo>
                    <a:pt x="1774" y="608"/>
                    <a:pt x="1774" y="487"/>
                    <a:pt x="1847" y="390"/>
                  </a:cubicBezTo>
                  <a:lnTo>
                    <a:pt x="1847" y="365"/>
                  </a:lnTo>
                  <a:close/>
                  <a:moveTo>
                    <a:pt x="2891" y="584"/>
                  </a:moveTo>
                  <a:lnTo>
                    <a:pt x="2891" y="608"/>
                  </a:lnTo>
                  <a:cubicBezTo>
                    <a:pt x="2940" y="754"/>
                    <a:pt x="2940" y="900"/>
                    <a:pt x="2867" y="948"/>
                  </a:cubicBezTo>
                  <a:cubicBezTo>
                    <a:pt x="2831" y="960"/>
                    <a:pt x="2806" y="967"/>
                    <a:pt x="2791" y="967"/>
                  </a:cubicBezTo>
                  <a:cubicBezTo>
                    <a:pt x="2776" y="967"/>
                    <a:pt x="2770" y="960"/>
                    <a:pt x="2770" y="948"/>
                  </a:cubicBezTo>
                  <a:cubicBezTo>
                    <a:pt x="2770" y="803"/>
                    <a:pt x="2794" y="681"/>
                    <a:pt x="2891" y="584"/>
                  </a:cubicBezTo>
                  <a:close/>
                  <a:moveTo>
                    <a:pt x="754" y="1021"/>
                  </a:moveTo>
                  <a:cubicBezTo>
                    <a:pt x="851" y="1021"/>
                    <a:pt x="924" y="1070"/>
                    <a:pt x="972" y="1143"/>
                  </a:cubicBezTo>
                  <a:cubicBezTo>
                    <a:pt x="997" y="1216"/>
                    <a:pt x="972" y="1288"/>
                    <a:pt x="899" y="1337"/>
                  </a:cubicBezTo>
                  <a:cubicBezTo>
                    <a:pt x="887" y="1349"/>
                    <a:pt x="875" y="1355"/>
                    <a:pt x="863" y="1355"/>
                  </a:cubicBezTo>
                  <a:cubicBezTo>
                    <a:pt x="851" y="1355"/>
                    <a:pt x="839" y="1349"/>
                    <a:pt x="827" y="1337"/>
                  </a:cubicBezTo>
                  <a:cubicBezTo>
                    <a:pt x="754" y="1240"/>
                    <a:pt x="754" y="1143"/>
                    <a:pt x="754" y="1045"/>
                  </a:cubicBezTo>
                  <a:lnTo>
                    <a:pt x="754" y="1021"/>
                  </a:lnTo>
                  <a:close/>
                  <a:moveTo>
                    <a:pt x="2357" y="74"/>
                  </a:moveTo>
                  <a:cubicBezTo>
                    <a:pt x="2600" y="122"/>
                    <a:pt x="2794" y="268"/>
                    <a:pt x="2867" y="487"/>
                  </a:cubicBezTo>
                  <a:cubicBezTo>
                    <a:pt x="2746" y="608"/>
                    <a:pt x="2673" y="778"/>
                    <a:pt x="2697" y="973"/>
                  </a:cubicBezTo>
                  <a:cubicBezTo>
                    <a:pt x="2725" y="1015"/>
                    <a:pt x="2745" y="1041"/>
                    <a:pt x="2786" y="1041"/>
                  </a:cubicBezTo>
                  <a:cubicBezTo>
                    <a:pt x="2815" y="1041"/>
                    <a:pt x="2855" y="1027"/>
                    <a:pt x="2916" y="997"/>
                  </a:cubicBezTo>
                  <a:cubicBezTo>
                    <a:pt x="3061" y="924"/>
                    <a:pt x="3037" y="681"/>
                    <a:pt x="2964" y="487"/>
                  </a:cubicBezTo>
                  <a:cubicBezTo>
                    <a:pt x="2989" y="462"/>
                    <a:pt x="3013" y="462"/>
                    <a:pt x="3061" y="462"/>
                  </a:cubicBezTo>
                  <a:cubicBezTo>
                    <a:pt x="3329" y="535"/>
                    <a:pt x="3572" y="730"/>
                    <a:pt x="3693" y="997"/>
                  </a:cubicBezTo>
                  <a:cubicBezTo>
                    <a:pt x="3766" y="1143"/>
                    <a:pt x="3766" y="1337"/>
                    <a:pt x="3644" y="1483"/>
                  </a:cubicBezTo>
                  <a:cubicBezTo>
                    <a:pt x="3474" y="1677"/>
                    <a:pt x="2819" y="1799"/>
                    <a:pt x="1774" y="1799"/>
                  </a:cubicBezTo>
                  <a:cubicBezTo>
                    <a:pt x="1118" y="1799"/>
                    <a:pt x="535" y="1750"/>
                    <a:pt x="535" y="1750"/>
                  </a:cubicBezTo>
                  <a:cubicBezTo>
                    <a:pt x="316" y="1726"/>
                    <a:pt x="195" y="1653"/>
                    <a:pt x="146" y="1507"/>
                  </a:cubicBezTo>
                  <a:cubicBezTo>
                    <a:pt x="98" y="1386"/>
                    <a:pt x="219" y="1216"/>
                    <a:pt x="438" y="1118"/>
                  </a:cubicBezTo>
                  <a:cubicBezTo>
                    <a:pt x="511" y="1070"/>
                    <a:pt x="584" y="1045"/>
                    <a:pt x="681" y="1045"/>
                  </a:cubicBezTo>
                  <a:cubicBezTo>
                    <a:pt x="657" y="1167"/>
                    <a:pt x="705" y="1288"/>
                    <a:pt x="778" y="1410"/>
                  </a:cubicBezTo>
                  <a:cubicBezTo>
                    <a:pt x="808" y="1440"/>
                    <a:pt x="857" y="1461"/>
                    <a:pt x="901" y="1461"/>
                  </a:cubicBezTo>
                  <a:cubicBezTo>
                    <a:pt x="928" y="1461"/>
                    <a:pt x="954" y="1453"/>
                    <a:pt x="972" y="1434"/>
                  </a:cubicBezTo>
                  <a:cubicBezTo>
                    <a:pt x="1070" y="1361"/>
                    <a:pt x="1118" y="1240"/>
                    <a:pt x="1094" y="1118"/>
                  </a:cubicBezTo>
                  <a:cubicBezTo>
                    <a:pt x="1045" y="1021"/>
                    <a:pt x="924" y="924"/>
                    <a:pt x="802" y="924"/>
                  </a:cubicBezTo>
                  <a:cubicBezTo>
                    <a:pt x="851" y="681"/>
                    <a:pt x="1021" y="462"/>
                    <a:pt x="1264" y="365"/>
                  </a:cubicBezTo>
                  <a:cubicBezTo>
                    <a:pt x="1395" y="278"/>
                    <a:pt x="1517" y="234"/>
                    <a:pt x="1621" y="234"/>
                  </a:cubicBezTo>
                  <a:cubicBezTo>
                    <a:pt x="1689" y="234"/>
                    <a:pt x="1750" y="254"/>
                    <a:pt x="1798" y="292"/>
                  </a:cubicBezTo>
                  <a:cubicBezTo>
                    <a:pt x="1701" y="414"/>
                    <a:pt x="1677" y="584"/>
                    <a:pt x="1750" y="730"/>
                  </a:cubicBezTo>
                  <a:cubicBezTo>
                    <a:pt x="1750" y="778"/>
                    <a:pt x="1798" y="827"/>
                    <a:pt x="1871" y="827"/>
                  </a:cubicBezTo>
                  <a:cubicBezTo>
                    <a:pt x="1895" y="827"/>
                    <a:pt x="1920" y="803"/>
                    <a:pt x="1944" y="778"/>
                  </a:cubicBezTo>
                  <a:cubicBezTo>
                    <a:pt x="2041" y="633"/>
                    <a:pt x="2017" y="438"/>
                    <a:pt x="1920" y="292"/>
                  </a:cubicBezTo>
                  <a:cubicBezTo>
                    <a:pt x="1993" y="220"/>
                    <a:pt x="2090" y="147"/>
                    <a:pt x="2187" y="122"/>
                  </a:cubicBezTo>
                  <a:cubicBezTo>
                    <a:pt x="2236" y="98"/>
                    <a:pt x="2308" y="98"/>
                    <a:pt x="2357" y="74"/>
                  </a:cubicBezTo>
                  <a:close/>
                  <a:moveTo>
                    <a:pt x="2333" y="1"/>
                  </a:moveTo>
                  <a:cubicBezTo>
                    <a:pt x="2260" y="1"/>
                    <a:pt x="2211" y="25"/>
                    <a:pt x="2138" y="50"/>
                  </a:cubicBezTo>
                  <a:cubicBezTo>
                    <a:pt x="2017" y="74"/>
                    <a:pt x="1920" y="147"/>
                    <a:pt x="1823" y="244"/>
                  </a:cubicBezTo>
                  <a:cubicBezTo>
                    <a:pt x="1756" y="188"/>
                    <a:pt x="1674" y="158"/>
                    <a:pt x="1579" y="158"/>
                  </a:cubicBezTo>
                  <a:cubicBezTo>
                    <a:pt x="1466" y="158"/>
                    <a:pt x="1336" y="200"/>
                    <a:pt x="1191" y="292"/>
                  </a:cubicBezTo>
                  <a:cubicBezTo>
                    <a:pt x="924" y="414"/>
                    <a:pt x="754" y="657"/>
                    <a:pt x="681" y="948"/>
                  </a:cubicBezTo>
                  <a:cubicBezTo>
                    <a:pt x="584" y="948"/>
                    <a:pt x="487" y="973"/>
                    <a:pt x="414" y="1021"/>
                  </a:cubicBezTo>
                  <a:cubicBezTo>
                    <a:pt x="146" y="1167"/>
                    <a:pt x="1" y="1361"/>
                    <a:pt x="49" y="1531"/>
                  </a:cubicBezTo>
                  <a:cubicBezTo>
                    <a:pt x="74" y="1701"/>
                    <a:pt x="268" y="1823"/>
                    <a:pt x="511" y="1847"/>
                  </a:cubicBezTo>
                  <a:cubicBezTo>
                    <a:pt x="511" y="1847"/>
                    <a:pt x="1118" y="1871"/>
                    <a:pt x="1774" y="1871"/>
                  </a:cubicBezTo>
                  <a:cubicBezTo>
                    <a:pt x="2867" y="1871"/>
                    <a:pt x="3523" y="1774"/>
                    <a:pt x="3717" y="1556"/>
                  </a:cubicBezTo>
                  <a:cubicBezTo>
                    <a:pt x="3839" y="1386"/>
                    <a:pt x="3863" y="1167"/>
                    <a:pt x="3766" y="973"/>
                  </a:cubicBezTo>
                  <a:cubicBezTo>
                    <a:pt x="3620" y="681"/>
                    <a:pt x="3353" y="438"/>
                    <a:pt x="3037" y="365"/>
                  </a:cubicBezTo>
                  <a:cubicBezTo>
                    <a:pt x="2989" y="365"/>
                    <a:pt x="2940" y="390"/>
                    <a:pt x="2916" y="414"/>
                  </a:cubicBezTo>
                  <a:cubicBezTo>
                    <a:pt x="2819" y="171"/>
                    <a:pt x="2600" y="25"/>
                    <a:pt x="23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7" name="Google Shape;1433;p31"/>
          <p:cNvGrpSpPr>
            <a:grpSpLocks/>
          </p:cNvGrpSpPr>
          <p:nvPr/>
        </p:nvGrpSpPr>
        <p:grpSpPr bwMode="auto">
          <a:xfrm flipH="1">
            <a:off x="223838" y="5965825"/>
            <a:ext cx="717550" cy="741363"/>
            <a:chOff x="5294267" y="4624350"/>
            <a:chExt cx="383004" cy="395854"/>
          </a:xfrm>
        </p:grpSpPr>
        <p:sp>
          <p:nvSpPr>
            <p:cNvPr id="28" name="Google Shape;1434;p31"/>
            <p:cNvSpPr/>
            <p:nvPr/>
          </p:nvSpPr>
          <p:spPr>
            <a:xfrm>
              <a:off x="5358666" y="4859997"/>
              <a:ext cx="58468" cy="160207"/>
            </a:xfrm>
            <a:custGeom>
              <a:avLst/>
              <a:gdLst/>
              <a:ahLst/>
              <a:cxnLst/>
              <a:rect l="l" t="t" r="r" b="b"/>
              <a:pathLst>
                <a:path w="671" h="1845" extrusionOk="0">
                  <a:moveTo>
                    <a:pt x="106" y="0"/>
                  </a:moveTo>
                  <a:cubicBezTo>
                    <a:pt x="55" y="0"/>
                    <a:pt x="0" y="47"/>
                    <a:pt x="15" y="119"/>
                  </a:cubicBezTo>
                  <a:lnTo>
                    <a:pt x="501" y="1796"/>
                  </a:lnTo>
                  <a:cubicBezTo>
                    <a:pt x="501" y="1820"/>
                    <a:pt x="525" y="1844"/>
                    <a:pt x="573" y="1844"/>
                  </a:cubicBezTo>
                  <a:lnTo>
                    <a:pt x="598" y="1844"/>
                  </a:lnTo>
                  <a:cubicBezTo>
                    <a:pt x="646" y="1844"/>
                    <a:pt x="671" y="1796"/>
                    <a:pt x="646" y="1747"/>
                  </a:cubicBezTo>
                  <a:lnTo>
                    <a:pt x="185" y="71"/>
                  </a:lnTo>
                  <a:cubicBezTo>
                    <a:pt x="175" y="22"/>
                    <a:pt x="141" y="0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" name="Google Shape;1435;p31"/>
            <p:cNvSpPr/>
            <p:nvPr/>
          </p:nvSpPr>
          <p:spPr>
            <a:xfrm>
              <a:off x="5294267" y="4894751"/>
              <a:ext cx="175403" cy="68660"/>
            </a:xfrm>
            <a:custGeom>
              <a:avLst/>
              <a:gdLst/>
              <a:ahLst/>
              <a:cxnLst/>
              <a:rect l="l" t="t" r="r" b="b"/>
              <a:pathLst>
                <a:path w="2017" h="788" extrusionOk="0">
                  <a:moveTo>
                    <a:pt x="1934" y="0"/>
                  </a:moveTo>
                  <a:cubicBezTo>
                    <a:pt x="1921" y="0"/>
                    <a:pt x="1908" y="3"/>
                    <a:pt x="1895" y="10"/>
                  </a:cubicBezTo>
                  <a:lnTo>
                    <a:pt x="49" y="617"/>
                  </a:lnTo>
                  <a:cubicBezTo>
                    <a:pt x="25" y="642"/>
                    <a:pt x="1" y="666"/>
                    <a:pt x="1" y="714"/>
                  </a:cubicBezTo>
                  <a:cubicBezTo>
                    <a:pt x="1" y="739"/>
                    <a:pt x="49" y="763"/>
                    <a:pt x="74" y="763"/>
                  </a:cubicBezTo>
                  <a:lnTo>
                    <a:pt x="98" y="787"/>
                  </a:lnTo>
                  <a:lnTo>
                    <a:pt x="1944" y="180"/>
                  </a:lnTo>
                  <a:cubicBezTo>
                    <a:pt x="1993" y="156"/>
                    <a:pt x="2017" y="107"/>
                    <a:pt x="1993" y="59"/>
                  </a:cubicBezTo>
                  <a:cubicBezTo>
                    <a:pt x="1993" y="23"/>
                    <a:pt x="1967" y="0"/>
                    <a:pt x="19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" name="Google Shape;1436;p31"/>
            <p:cNvSpPr/>
            <p:nvPr/>
          </p:nvSpPr>
          <p:spPr>
            <a:xfrm>
              <a:off x="5310367" y="4883732"/>
              <a:ext cx="150829" cy="94090"/>
            </a:xfrm>
            <a:custGeom>
              <a:avLst/>
              <a:gdLst/>
              <a:ahLst/>
              <a:cxnLst/>
              <a:rect l="l" t="t" r="r" b="b"/>
              <a:pathLst>
                <a:path w="1734" h="1081" extrusionOk="0">
                  <a:moveTo>
                    <a:pt x="110" y="0"/>
                  </a:moveTo>
                  <a:cubicBezTo>
                    <a:pt x="38" y="0"/>
                    <a:pt x="0" y="92"/>
                    <a:pt x="82" y="133"/>
                  </a:cubicBezTo>
                  <a:lnTo>
                    <a:pt x="1588" y="1080"/>
                  </a:lnTo>
                  <a:lnTo>
                    <a:pt x="1637" y="1080"/>
                  </a:lnTo>
                  <a:cubicBezTo>
                    <a:pt x="1661" y="1080"/>
                    <a:pt x="1685" y="1080"/>
                    <a:pt x="1709" y="1056"/>
                  </a:cubicBezTo>
                  <a:cubicBezTo>
                    <a:pt x="1734" y="1007"/>
                    <a:pt x="1709" y="959"/>
                    <a:pt x="1685" y="935"/>
                  </a:cubicBezTo>
                  <a:lnTo>
                    <a:pt x="155" y="11"/>
                  </a:lnTo>
                  <a:cubicBezTo>
                    <a:pt x="139" y="4"/>
                    <a:pt x="124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" name="Google Shape;1437;p31"/>
            <p:cNvSpPr/>
            <p:nvPr/>
          </p:nvSpPr>
          <p:spPr>
            <a:xfrm>
              <a:off x="5340872" y="4845588"/>
              <a:ext cx="97445" cy="157663"/>
            </a:xfrm>
            <a:custGeom>
              <a:avLst/>
              <a:gdLst/>
              <a:ahLst/>
              <a:cxnLst/>
              <a:rect l="l" t="t" r="r" b="b"/>
              <a:pathLst>
                <a:path w="1118" h="1814" extrusionOk="0">
                  <a:moveTo>
                    <a:pt x="1010" y="0"/>
                  </a:moveTo>
                  <a:cubicBezTo>
                    <a:pt x="984" y="0"/>
                    <a:pt x="962" y="12"/>
                    <a:pt x="947" y="41"/>
                  </a:cubicBezTo>
                  <a:lnTo>
                    <a:pt x="24" y="1717"/>
                  </a:lnTo>
                  <a:cubicBezTo>
                    <a:pt x="0" y="1741"/>
                    <a:pt x="24" y="1790"/>
                    <a:pt x="49" y="1814"/>
                  </a:cubicBezTo>
                  <a:lnTo>
                    <a:pt x="97" y="1814"/>
                  </a:lnTo>
                  <a:cubicBezTo>
                    <a:pt x="122" y="1814"/>
                    <a:pt x="146" y="1814"/>
                    <a:pt x="170" y="1790"/>
                  </a:cubicBezTo>
                  <a:lnTo>
                    <a:pt x="1093" y="113"/>
                  </a:lnTo>
                  <a:cubicBezTo>
                    <a:pt x="1118" y="89"/>
                    <a:pt x="1093" y="41"/>
                    <a:pt x="1069" y="16"/>
                  </a:cubicBezTo>
                  <a:cubicBezTo>
                    <a:pt x="1049" y="6"/>
                    <a:pt x="1029" y="0"/>
                    <a:pt x="10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1438;p31"/>
            <p:cNvSpPr/>
            <p:nvPr/>
          </p:nvSpPr>
          <p:spPr>
            <a:xfrm>
              <a:off x="5499327" y="4624350"/>
              <a:ext cx="175403" cy="150882"/>
            </a:xfrm>
            <a:custGeom>
              <a:avLst/>
              <a:gdLst/>
              <a:ahLst/>
              <a:cxnLst/>
              <a:rect l="l" t="t" r="r" b="b"/>
              <a:pathLst>
                <a:path w="2017" h="1731" extrusionOk="0">
                  <a:moveTo>
                    <a:pt x="1166" y="175"/>
                  </a:moveTo>
                  <a:cubicBezTo>
                    <a:pt x="1555" y="175"/>
                    <a:pt x="1871" y="467"/>
                    <a:pt x="1871" y="856"/>
                  </a:cubicBezTo>
                  <a:cubicBezTo>
                    <a:pt x="1871" y="1285"/>
                    <a:pt x="1511" y="1569"/>
                    <a:pt x="1144" y="1569"/>
                  </a:cubicBezTo>
                  <a:cubicBezTo>
                    <a:pt x="971" y="1569"/>
                    <a:pt x="796" y="1506"/>
                    <a:pt x="656" y="1366"/>
                  </a:cubicBezTo>
                  <a:cubicBezTo>
                    <a:pt x="219" y="929"/>
                    <a:pt x="534" y="175"/>
                    <a:pt x="1166" y="175"/>
                  </a:cubicBezTo>
                  <a:close/>
                  <a:moveTo>
                    <a:pt x="1142" y="1"/>
                  </a:moveTo>
                  <a:cubicBezTo>
                    <a:pt x="930" y="1"/>
                    <a:pt x="714" y="77"/>
                    <a:pt x="534" y="248"/>
                  </a:cubicBezTo>
                  <a:cubicBezTo>
                    <a:pt x="0" y="807"/>
                    <a:pt x="389" y="1730"/>
                    <a:pt x="1166" y="1730"/>
                  </a:cubicBezTo>
                  <a:cubicBezTo>
                    <a:pt x="1628" y="1730"/>
                    <a:pt x="2016" y="1342"/>
                    <a:pt x="2016" y="856"/>
                  </a:cubicBezTo>
                  <a:cubicBezTo>
                    <a:pt x="2016" y="344"/>
                    <a:pt x="1590" y="1"/>
                    <a:pt x="11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" name="Google Shape;1439;p31"/>
            <p:cNvSpPr/>
            <p:nvPr/>
          </p:nvSpPr>
          <p:spPr>
            <a:xfrm>
              <a:off x="5615414" y="4833720"/>
              <a:ext cx="32199" cy="89003"/>
            </a:xfrm>
            <a:custGeom>
              <a:avLst/>
              <a:gdLst/>
              <a:ahLst/>
              <a:cxnLst/>
              <a:rect l="l" t="t" r="r" b="b"/>
              <a:pathLst>
                <a:path w="671" h="1845" extrusionOk="0">
                  <a:moveTo>
                    <a:pt x="106" y="0"/>
                  </a:moveTo>
                  <a:cubicBezTo>
                    <a:pt x="55" y="0"/>
                    <a:pt x="0" y="47"/>
                    <a:pt x="15" y="119"/>
                  </a:cubicBezTo>
                  <a:lnTo>
                    <a:pt x="501" y="1796"/>
                  </a:lnTo>
                  <a:cubicBezTo>
                    <a:pt x="501" y="1820"/>
                    <a:pt x="525" y="1844"/>
                    <a:pt x="573" y="1844"/>
                  </a:cubicBezTo>
                  <a:lnTo>
                    <a:pt x="598" y="1844"/>
                  </a:lnTo>
                  <a:cubicBezTo>
                    <a:pt x="646" y="1844"/>
                    <a:pt x="671" y="1796"/>
                    <a:pt x="646" y="1747"/>
                  </a:cubicBezTo>
                  <a:lnTo>
                    <a:pt x="185" y="71"/>
                  </a:lnTo>
                  <a:cubicBezTo>
                    <a:pt x="175" y="22"/>
                    <a:pt x="141" y="0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" name="Google Shape;1440;p31"/>
            <p:cNvSpPr/>
            <p:nvPr/>
          </p:nvSpPr>
          <p:spPr>
            <a:xfrm>
              <a:off x="5579826" y="4853216"/>
              <a:ext cx="97445" cy="38145"/>
            </a:xfrm>
            <a:custGeom>
              <a:avLst/>
              <a:gdLst/>
              <a:ahLst/>
              <a:cxnLst/>
              <a:rect l="l" t="t" r="r" b="b"/>
              <a:pathLst>
                <a:path w="2017" h="788" extrusionOk="0">
                  <a:moveTo>
                    <a:pt x="1934" y="0"/>
                  </a:moveTo>
                  <a:cubicBezTo>
                    <a:pt x="1921" y="0"/>
                    <a:pt x="1908" y="3"/>
                    <a:pt x="1895" y="10"/>
                  </a:cubicBezTo>
                  <a:lnTo>
                    <a:pt x="49" y="617"/>
                  </a:lnTo>
                  <a:cubicBezTo>
                    <a:pt x="25" y="642"/>
                    <a:pt x="1" y="666"/>
                    <a:pt x="1" y="714"/>
                  </a:cubicBezTo>
                  <a:cubicBezTo>
                    <a:pt x="1" y="739"/>
                    <a:pt x="49" y="763"/>
                    <a:pt x="74" y="763"/>
                  </a:cubicBezTo>
                  <a:lnTo>
                    <a:pt x="98" y="787"/>
                  </a:lnTo>
                  <a:lnTo>
                    <a:pt x="1944" y="180"/>
                  </a:lnTo>
                  <a:cubicBezTo>
                    <a:pt x="1993" y="156"/>
                    <a:pt x="2017" y="107"/>
                    <a:pt x="1993" y="59"/>
                  </a:cubicBezTo>
                  <a:cubicBezTo>
                    <a:pt x="1993" y="23"/>
                    <a:pt x="1967" y="0"/>
                    <a:pt x="19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" name="Google Shape;1441;p31"/>
            <p:cNvSpPr/>
            <p:nvPr/>
          </p:nvSpPr>
          <p:spPr>
            <a:xfrm>
              <a:off x="5589146" y="4847283"/>
              <a:ext cx="83041" cy="51707"/>
            </a:xfrm>
            <a:custGeom>
              <a:avLst/>
              <a:gdLst/>
              <a:ahLst/>
              <a:cxnLst/>
              <a:rect l="l" t="t" r="r" b="b"/>
              <a:pathLst>
                <a:path w="1734" h="1081" extrusionOk="0">
                  <a:moveTo>
                    <a:pt x="110" y="0"/>
                  </a:moveTo>
                  <a:cubicBezTo>
                    <a:pt x="38" y="0"/>
                    <a:pt x="0" y="92"/>
                    <a:pt x="82" y="133"/>
                  </a:cubicBezTo>
                  <a:lnTo>
                    <a:pt x="1588" y="1080"/>
                  </a:lnTo>
                  <a:lnTo>
                    <a:pt x="1637" y="1080"/>
                  </a:lnTo>
                  <a:cubicBezTo>
                    <a:pt x="1661" y="1080"/>
                    <a:pt x="1685" y="1080"/>
                    <a:pt x="1709" y="1056"/>
                  </a:cubicBezTo>
                  <a:cubicBezTo>
                    <a:pt x="1734" y="1007"/>
                    <a:pt x="1709" y="959"/>
                    <a:pt x="1685" y="935"/>
                  </a:cubicBezTo>
                  <a:lnTo>
                    <a:pt x="155" y="11"/>
                  </a:lnTo>
                  <a:cubicBezTo>
                    <a:pt x="139" y="4"/>
                    <a:pt x="124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" name="Google Shape;1442;p31"/>
            <p:cNvSpPr/>
            <p:nvPr/>
          </p:nvSpPr>
          <p:spPr>
            <a:xfrm>
              <a:off x="5606093" y="4826091"/>
              <a:ext cx="53384" cy="87308"/>
            </a:xfrm>
            <a:custGeom>
              <a:avLst/>
              <a:gdLst/>
              <a:ahLst/>
              <a:cxnLst/>
              <a:rect l="l" t="t" r="r" b="b"/>
              <a:pathLst>
                <a:path w="1118" h="1814" extrusionOk="0">
                  <a:moveTo>
                    <a:pt x="1010" y="0"/>
                  </a:moveTo>
                  <a:cubicBezTo>
                    <a:pt x="984" y="0"/>
                    <a:pt x="962" y="12"/>
                    <a:pt x="947" y="41"/>
                  </a:cubicBezTo>
                  <a:lnTo>
                    <a:pt x="24" y="1717"/>
                  </a:lnTo>
                  <a:cubicBezTo>
                    <a:pt x="0" y="1741"/>
                    <a:pt x="24" y="1790"/>
                    <a:pt x="49" y="1814"/>
                  </a:cubicBezTo>
                  <a:lnTo>
                    <a:pt x="97" y="1814"/>
                  </a:lnTo>
                  <a:cubicBezTo>
                    <a:pt x="122" y="1814"/>
                    <a:pt x="146" y="1814"/>
                    <a:pt x="170" y="1790"/>
                  </a:cubicBezTo>
                  <a:lnTo>
                    <a:pt x="1093" y="113"/>
                  </a:lnTo>
                  <a:cubicBezTo>
                    <a:pt x="1118" y="89"/>
                    <a:pt x="1093" y="41"/>
                    <a:pt x="1069" y="16"/>
                  </a:cubicBezTo>
                  <a:cubicBezTo>
                    <a:pt x="1049" y="6"/>
                    <a:pt x="1029" y="0"/>
                    <a:pt x="10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7" name="Google Shape;1443;p31"/>
          <p:cNvGrpSpPr>
            <a:grpSpLocks/>
          </p:cNvGrpSpPr>
          <p:nvPr/>
        </p:nvGrpSpPr>
        <p:grpSpPr bwMode="auto">
          <a:xfrm>
            <a:off x="-1944688" y="1293813"/>
            <a:ext cx="3068638" cy="2425700"/>
            <a:chOff x="-1457944" y="970782"/>
            <a:chExt cx="2301290" cy="1819165"/>
          </a:xfrm>
        </p:grpSpPr>
        <p:grpSp>
          <p:nvGrpSpPr>
            <p:cNvPr id="38" name="Google Shape;1444;p31"/>
            <p:cNvGrpSpPr>
              <a:grpSpLocks/>
            </p:cNvGrpSpPr>
            <p:nvPr/>
          </p:nvGrpSpPr>
          <p:grpSpPr bwMode="auto">
            <a:xfrm>
              <a:off x="-1457944" y="970782"/>
              <a:ext cx="2167373" cy="1819165"/>
              <a:chOff x="958238" y="2157575"/>
              <a:chExt cx="1115191" cy="936025"/>
            </a:xfrm>
          </p:grpSpPr>
          <p:sp>
            <p:nvSpPr>
              <p:cNvPr id="40" name="Google Shape;1445;p31"/>
              <p:cNvSpPr/>
              <p:nvPr/>
            </p:nvSpPr>
            <p:spPr>
              <a:xfrm>
                <a:off x="1254109" y="2157575"/>
                <a:ext cx="492506" cy="49251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" name="Google Shape;1446;p31"/>
              <p:cNvSpPr/>
              <p:nvPr/>
            </p:nvSpPr>
            <p:spPr>
              <a:xfrm>
                <a:off x="1440942" y="2324810"/>
                <a:ext cx="493118" cy="493129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" name="Google Shape;1447;p31"/>
              <p:cNvSpPr/>
              <p:nvPr/>
            </p:nvSpPr>
            <p:spPr>
              <a:xfrm>
                <a:off x="997442" y="2335224"/>
                <a:ext cx="493118" cy="49251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3" name="Google Shape;1448;p31"/>
              <p:cNvSpPr/>
              <p:nvPr/>
            </p:nvSpPr>
            <p:spPr>
              <a:xfrm>
                <a:off x="958238" y="2551465"/>
                <a:ext cx="492506" cy="493129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4" name="Google Shape;1449;p31"/>
              <p:cNvSpPr/>
              <p:nvPr/>
            </p:nvSpPr>
            <p:spPr>
              <a:xfrm>
                <a:off x="1165286" y="2601084"/>
                <a:ext cx="492506" cy="49251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5" name="Google Shape;1450;p31"/>
              <p:cNvSpPr/>
              <p:nvPr/>
            </p:nvSpPr>
            <p:spPr>
              <a:xfrm>
                <a:off x="1451356" y="2561879"/>
                <a:ext cx="622370" cy="49251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9" name="Google Shape;1451;p31"/>
            <p:cNvSpPr/>
            <p:nvPr/>
          </p:nvSpPr>
          <p:spPr>
            <a:xfrm>
              <a:off x="-1323414" y="975544"/>
              <a:ext cx="2166760" cy="1644153"/>
            </a:xfrm>
            <a:custGeom>
              <a:avLst/>
              <a:gdLst/>
              <a:ahLst/>
              <a:cxnLst/>
              <a:rect l="l" t="t" r="r" b="b"/>
              <a:pathLst>
                <a:path w="6074" h="4608" extrusionOk="0">
                  <a:moveTo>
                    <a:pt x="1749" y="936"/>
                  </a:moveTo>
                  <a:cubicBezTo>
                    <a:pt x="1968" y="985"/>
                    <a:pt x="2187" y="1131"/>
                    <a:pt x="2284" y="1325"/>
                  </a:cubicBezTo>
                  <a:cubicBezTo>
                    <a:pt x="2284" y="1398"/>
                    <a:pt x="2260" y="1446"/>
                    <a:pt x="2211" y="1471"/>
                  </a:cubicBezTo>
                  <a:cubicBezTo>
                    <a:pt x="2162" y="1519"/>
                    <a:pt x="2114" y="1519"/>
                    <a:pt x="2065" y="1544"/>
                  </a:cubicBezTo>
                  <a:cubicBezTo>
                    <a:pt x="1871" y="1544"/>
                    <a:pt x="1725" y="1276"/>
                    <a:pt x="1677" y="1155"/>
                  </a:cubicBezTo>
                  <a:lnTo>
                    <a:pt x="1677" y="1131"/>
                  </a:lnTo>
                  <a:cubicBezTo>
                    <a:pt x="1701" y="1058"/>
                    <a:pt x="1725" y="1009"/>
                    <a:pt x="1749" y="936"/>
                  </a:cubicBezTo>
                  <a:close/>
                  <a:moveTo>
                    <a:pt x="3936" y="1301"/>
                  </a:moveTo>
                  <a:lnTo>
                    <a:pt x="3936" y="1301"/>
                  </a:lnTo>
                  <a:cubicBezTo>
                    <a:pt x="3960" y="1446"/>
                    <a:pt x="3936" y="1616"/>
                    <a:pt x="3839" y="1762"/>
                  </a:cubicBezTo>
                  <a:cubicBezTo>
                    <a:pt x="3790" y="1714"/>
                    <a:pt x="3814" y="1495"/>
                    <a:pt x="3936" y="1301"/>
                  </a:cubicBezTo>
                  <a:close/>
                  <a:moveTo>
                    <a:pt x="750" y="2166"/>
                  </a:moveTo>
                  <a:cubicBezTo>
                    <a:pt x="776" y="2166"/>
                    <a:pt x="802" y="2169"/>
                    <a:pt x="826" y="2175"/>
                  </a:cubicBezTo>
                  <a:cubicBezTo>
                    <a:pt x="1142" y="2199"/>
                    <a:pt x="1264" y="2394"/>
                    <a:pt x="1264" y="2564"/>
                  </a:cubicBezTo>
                  <a:cubicBezTo>
                    <a:pt x="1264" y="2661"/>
                    <a:pt x="1166" y="2758"/>
                    <a:pt x="1045" y="2782"/>
                  </a:cubicBezTo>
                  <a:cubicBezTo>
                    <a:pt x="996" y="2758"/>
                    <a:pt x="924" y="2758"/>
                    <a:pt x="875" y="2734"/>
                  </a:cubicBezTo>
                  <a:cubicBezTo>
                    <a:pt x="705" y="2612"/>
                    <a:pt x="583" y="2442"/>
                    <a:pt x="535" y="2248"/>
                  </a:cubicBezTo>
                  <a:cubicBezTo>
                    <a:pt x="590" y="2193"/>
                    <a:pt x="672" y="2166"/>
                    <a:pt x="750" y="2166"/>
                  </a:cubicBezTo>
                  <a:close/>
                  <a:moveTo>
                    <a:pt x="5199" y="2588"/>
                  </a:moveTo>
                  <a:cubicBezTo>
                    <a:pt x="5078" y="2855"/>
                    <a:pt x="4883" y="3025"/>
                    <a:pt x="4762" y="3025"/>
                  </a:cubicBezTo>
                  <a:cubicBezTo>
                    <a:pt x="4713" y="3025"/>
                    <a:pt x="4665" y="3001"/>
                    <a:pt x="4640" y="2977"/>
                  </a:cubicBezTo>
                  <a:cubicBezTo>
                    <a:pt x="4567" y="2855"/>
                    <a:pt x="4592" y="2807"/>
                    <a:pt x="4592" y="2782"/>
                  </a:cubicBezTo>
                  <a:cubicBezTo>
                    <a:pt x="4640" y="2685"/>
                    <a:pt x="4883" y="2588"/>
                    <a:pt x="5150" y="2588"/>
                  </a:cubicBezTo>
                  <a:close/>
                  <a:moveTo>
                    <a:pt x="3596" y="3293"/>
                  </a:moveTo>
                  <a:cubicBezTo>
                    <a:pt x="3596" y="3293"/>
                    <a:pt x="3620" y="3317"/>
                    <a:pt x="3620" y="3317"/>
                  </a:cubicBezTo>
                  <a:cubicBezTo>
                    <a:pt x="3669" y="3390"/>
                    <a:pt x="3644" y="3608"/>
                    <a:pt x="3426" y="3851"/>
                  </a:cubicBezTo>
                  <a:cubicBezTo>
                    <a:pt x="3353" y="3754"/>
                    <a:pt x="3328" y="3633"/>
                    <a:pt x="3377" y="3511"/>
                  </a:cubicBezTo>
                  <a:cubicBezTo>
                    <a:pt x="3401" y="3414"/>
                    <a:pt x="3474" y="3341"/>
                    <a:pt x="3596" y="3317"/>
                  </a:cubicBezTo>
                  <a:lnTo>
                    <a:pt x="3596" y="3293"/>
                  </a:lnTo>
                  <a:close/>
                  <a:moveTo>
                    <a:pt x="1822" y="3366"/>
                  </a:moveTo>
                  <a:cubicBezTo>
                    <a:pt x="1847" y="3366"/>
                    <a:pt x="1944" y="3366"/>
                    <a:pt x="1968" y="3487"/>
                  </a:cubicBezTo>
                  <a:cubicBezTo>
                    <a:pt x="1944" y="3754"/>
                    <a:pt x="1798" y="3997"/>
                    <a:pt x="1555" y="4094"/>
                  </a:cubicBezTo>
                  <a:cubicBezTo>
                    <a:pt x="1482" y="3924"/>
                    <a:pt x="1507" y="3706"/>
                    <a:pt x="1604" y="3511"/>
                  </a:cubicBezTo>
                  <a:cubicBezTo>
                    <a:pt x="1652" y="3438"/>
                    <a:pt x="1725" y="3366"/>
                    <a:pt x="1822" y="3366"/>
                  </a:cubicBezTo>
                  <a:close/>
                  <a:moveTo>
                    <a:pt x="2745" y="159"/>
                  </a:moveTo>
                  <a:cubicBezTo>
                    <a:pt x="2867" y="159"/>
                    <a:pt x="3013" y="183"/>
                    <a:pt x="3158" y="256"/>
                  </a:cubicBezTo>
                  <a:cubicBezTo>
                    <a:pt x="3523" y="378"/>
                    <a:pt x="3814" y="693"/>
                    <a:pt x="3911" y="1058"/>
                  </a:cubicBezTo>
                  <a:cubicBezTo>
                    <a:pt x="3693" y="1325"/>
                    <a:pt x="3596" y="1714"/>
                    <a:pt x="3766" y="1859"/>
                  </a:cubicBezTo>
                  <a:cubicBezTo>
                    <a:pt x="3790" y="1908"/>
                    <a:pt x="3839" y="1932"/>
                    <a:pt x="3863" y="1932"/>
                  </a:cubicBezTo>
                  <a:cubicBezTo>
                    <a:pt x="3936" y="1932"/>
                    <a:pt x="3984" y="1884"/>
                    <a:pt x="4009" y="1835"/>
                  </a:cubicBezTo>
                  <a:cubicBezTo>
                    <a:pt x="4130" y="1616"/>
                    <a:pt x="4154" y="1349"/>
                    <a:pt x="4082" y="1106"/>
                  </a:cubicBezTo>
                  <a:cubicBezTo>
                    <a:pt x="4203" y="961"/>
                    <a:pt x="4397" y="863"/>
                    <a:pt x="4592" y="863"/>
                  </a:cubicBezTo>
                  <a:cubicBezTo>
                    <a:pt x="4762" y="863"/>
                    <a:pt x="4932" y="936"/>
                    <a:pt x="5053" y="1033"/>
                  </a:cubicBezTo>
                  <a:cubicBezTo>
                    <a:pt x="5466" y="1325"/>
                    <a:pt x="5466" y="1932"/>
                    <a:pt x="5272" y="2418"/>
                  </a:cubicBezTo>
                  <a:lnTo>
                    <a:pt x="5150" y="2418"/>
                  </a:lnTo>
                  <a:cubicBezTo>
                    <a:pt x="4907" y="2418"/>
                    <a:pt x="4567" y="2491"/>
                    <a:pt x="4470" y="2710"/>
                  </a:cubicBezTo>
                  <a:cubicBezTo>
                    <a:pt x="4397" y="2928"/>
                    <a:pt x="4543" y="3171"/>
                    <a:pt x="4762" y="3195"/>
                  </a:cubicBezTo>
                  <a:cubicBezTo>
                    <a:pt x="5029" y="3195"/>
                    <a:pt x="5248" y="2904"/>
                    <a:pt x="5369" y="2612"/>
                  </a:cubicBezTo>
                  <a:cubicBezTo>
                    <a:pt x="5612" y="2637"/>
                    <a:pt x="5806" y="2807"/>
                    <a:pt x="5879" y="3025"/>
                  </a:cubicBezTo>
                  <a:cubicBezTo>
                    <a:pt x="5903" y="3220"/>
                    <a:pt x="5831" y="3414"/>
                    <a:pt x="5685" y="3560"/>
                  </a:cubicBezTo>
                  <a:cubicBezTo>
                    <a:pt x="5320" y="3949"/>
                    <a:pt x="4810" y="4191"/>
                    <a:pt x="4252" y="4191"/>
                  </a:cubicBezTo>
                  <a:cubicBezTo>
                    <a:pt x="4082" y="4191"/>
                    <a:pt x="3887" y="4167"/>
                    <a:pt x="3741" y="4070"/>
                  </a:cubicBezTo>
                  <a:cubicBezTo>
                    <a:pt x="3669" y="4046"/>
                    <a:pt x="3620" y="4021"/>
                    <a:pt x="3571" y="3973"/>
                  </a:cubicBezTo>
                  <a:cubicBezTo>
                    <a:pt x="3814" y="3681"/>
                    <a:pt x="3887" y="3366"/>
                    <a:pt x="3766" y="3220"/>
                  </a:cubicBezTo>
                  <a:cubicBezTo>
                    <a:pt x="3717" y="3171"/>
                    <a:pt x="3669" y="3147"/>
                    <a:pt x="3596" y="3147"/>
                  </a:cubicBezTo>
                  <a:cubicBezTo>
                    <a:pt x="3426" y="3171"/>
                    <a:pt x="3280" y="3268"/>
                    <a:pt x="3231" y="3438"/>
                  </a:cubicBezTo>
                  <a:cubicBezTo>
                    <a:pt x="3158" y="3633"/>
                    <a:pt x="3207" y="3851"/>
                    <a:pt x="3328" y="3973"/>
                  </a:cubicBezTo>
                  <a:cubicBezTo>
                    <a:pt x="3037" y="4264"/>
                    <a:pt x="2648" y="4434"/>
                    <a:pt x="2260" y="4434"/>
                  </a:cubicBezTo>
                  <a:cubicBezTo>
                    <a:pt x="2215" y="4444"/>
                    <a:pt x="2169" y="4449"/>
                    <a:pt x="2124" y="4449"/>
                  </a:cubicBezTo>
                  <a:cubicBezTo>
                    <a:pt x="1946" y="4449"/>
                    <a:pt x="1768" y="4375"/>
                    <a:pt x="1652" y="4240"/>
                  </a:cubicBezTo>
                  <a:cubicBezTo>
                    <a:pt x="1944" y="4094"/>
                    <a:pt x="2138" y="3778"/>
                    <a:pt x="2138" y="3463"/>
                  </a:cubicBezTo>
                  <a:cubicBezTo>
                    <a:pt x="2116" y="3307"/>
                    <a:pt x="2013" y="3192"/>
                    <a:pt x="1865" y="3192"/>
                  </a:cubicBezTo>
                  <a:cubicBezTo>
                    <a:pt x="1851" y="3192"/>
                    <a:pt x="1837" y="3193"/>
                    <a:pt x="1822" y="3195"/>
                  </a:cubicBezTo>
                  <a:cubicBezTo>
                    <a:pt x="1677" y="3195"/>
                    <a:pt x="1531" y="3293"/>
                    <a:pt x="1458" y="3438"/>
                  </a:cubicBezTo>
                  <a:cubicBezTo>
                    <a:pt x="1337" y="3657"/>
                    <a:pt x="1312" y="3924"/>
                    <a:pt x="1409" y="4143"/>
                  </a:cubicBezTo>
                  <a:cubicBezTo>
                    <a:pt x="1361" y="4149"/>
                    <a:pt x="1314" y="4152"/>
                    <a:pt x="1268" y="4152"/>
                  </a:cubicBezTo>
                  <a:cubicBezTo>
                    <a:pt x="1130" y="4152"/>
                    <a:pt x="1002" y="4125"/>
                    <a:pt x="875" y="4070"/>
                  </a:cubicBezTo>
                  <a:cubicBezTo>
                    <a:pt x="535" y="3924"/>
                    <a:pt x="316" y="3633"/>
                    <a:pt x="268" y="3268"/>
                  </a:cubicBezTo>
                  <a:cubicBezTo>
                    <a:pt x="195" y="2977"/>
                    <a:pt x="243" y="2637"/>
                    <a:pt x="413" y="2370"/>
                  </a:cubicBezTo>
                  <a:cubicBezTo>
                    <a:pt x="486" y="2564"/>
                    <a:pt x="632" y="2734"/>
                    <a:pt x="802" y="2855"/>
                  </a:cubicBezTo>
                  <a:cubicBezTo>
                    <a:pt x="899" y="2880"/>
                    <a:pt x="972" y="2904"/>
                    <a:pt x="1069" y="2904"/>
                  </a:cubicBezTo>
                  <a:cubicBezTo>
                    <a:pt x="1264" y="2904"/>
                    <a:pt x="1434" y="2758"/>
                    <a:pt x="1434" y="2540"/>
                  </a:cubicBezTo>
                  <a:cubicBezTo>
                    <a:pt x="1434" y="2224"/>
                    <a:pt x="1166" y="1981"/>
                    <a:pt x="851" y="1981"/>
                  </a:cubicBezTo>
                  <a:cubicBezTo>
                    <a:pt x="828" y="1976"/>
                    <a:pt x="806" y="1974"/>
                    <a:pt x="784" y="1974"/>
                  </a:cubicBezTo>
                  <a:cubicBezTo>
                    <a:pt x="685" y="1974"/>
                    <a:pt x="590" y="2014"/>
                    <a:pt x="511" y="2054"/>
                  </a:cubicBezTo>
                  <a:cubicBezTo>
                    <a:pt x="438" y="1568"/>
                    <a:pt x="608" y="1058"/>
                    <a:pt x="1069" y="936"/>
                  </a:cubicBezTo>
                  <a:cubicBezTo>
                    <a:pt x="1194" y="901"/>
                    <a:pt x="1331" y="878"/>
                    <a:pt x="1463" y="878"/>
                  </a:cubicBezTo>
                  <a:cubicBezTo>
                    <a:pt x="1511" y="878"/>
                    <a:pt x="1558" y="881"/>
                    <a:pt x="1604" y="888"/>
                  </a:cubicBezTo>
                  <a:cubicBezTo>
                    <a:pt x="1555" y="1009"/>
                    <a:pt x="1507" y="1106"/>
                    <a:pt x="1507" y="1106"/>
                  </a:cubicBezTo>
                  <a:cubicBezTo>
                    <a:pt x="1507" y="1131"/>
                    <a:pt x="1507" y="1131"/>
                    <a:pt x="1507" y="1155"/>
                  </a:cubicBezTo>
                  <a:cubicBezTo>
                    <a:pt x="1531" y="1179"/>
                    <a:pt x="1725" y="1665"/>
                    <a:pt x="2065" y="1665"/>
                  </a:cubicBezTo>
                  <a:cubicBezTo>
                    <a:pt x="2162" y="1665"/>
                    <a:pt x="2235" y="1641"/>
                    <a:pt x="2308" y="1592"/>
                  </a:cubicBezTo>
                  <a:cubicBezTo>
                    <a:pt x="2405" y="1544"/>
                    <a:pt x="2478" y="1422"/>
                    <a:pt x="2454" y="1301"/>
                  </a:cubicBezTo>
                  <a:cubicBezTo>
                    <a:pt x="2357" y="1033"/>
                    <a:pt x="2114" y="839"/>
                    <a:pt x="1847" y="791"/>
                  </a:cubicBezTo>
                  <a:cubicBezTo>
                    <a:pt x="1992" y="426"/>
                    <a:pt x="2332" y="183"/>
                    <a:pt x="2745" y="159"/>
                  </a:cubicBezTo>
                  <a:close/>
                  <a:moveTo>
                    <a:pt x="2728" y="1"/>
                  </a:moveTo>
                  <a:cubicBezTo>
                    <a:pt x="2260" y="1"/>
                    <a:pt x="1815" y="296"/>
                    <a:pt x="1652" y="766"/>
                  </a:cubicBezTo>
                  <a:cubicBezTo>
                    <a:pt x="1569" y="748"/>
                    <a:pt x="1485" y="740"/>
                    <a:pt x="1403" y="740"/>
                  </a:cubicBezTo>
                  <a:cubicBezTo>
                    <a:pt x="1270" y="740"/>
                    <a:pt x="1141" y="760"/>
                    <a:pt x="1021" y="791"/>
                  </a:cubicBezTo>
                  <a:cubicBezTo>
                    <a:pt x="438" y="936"/>
                    <a:pt x="219" y="1616"/>
                    <a:pt x="341" y="2199"/>
                  </a:cubicBezTo>
                  <a:cubicBezTo>
                    <a:pt x="98" y="2515"/>
                    <a:pt x="0" y="2928"/>
                    <a:pt x="73" y="3317"/>
                  </a:cubicBezTo>
                  <a:cubicBezTo>
                    <a:pt x="146" y="3730"/>
                    <a:pt x="413" y="4070"/>
                    <a:pt x="802" y="4240"/>
                  </a:cubicBezTo>
                  <a:cubicBezTo>
                    <a:pt x="960" y="4293"/>
                    <a:pt x="1130" y="4332"/>
                    <a:pt x="1294" y="4332"/>
                  </a:cubicBezTo>
                  <a:cubicBezTo>
                    <a:pt x="1358" y="4332"/>
                    <a:pt x="1421" y="4326"/>
                    <a:pt x="1482" y="4313"/>
                  </a:cubicBezTo>
                  <a:cubicBezTo>
                    <a:pt x="1638" y="4491"/>
                    <a:pt x="1875" y="4607"/>
                    <a:pt x="2119" y="4607"/>
                  </a:cubicBezTo>
                  <a:cubicBezTo>
                    <a:pt x="2141" y="4607"/>
                    <a:pt x="2164" y="4606"/>
                    <a:pt x="2187" y="4604"/>
                  </a:cubicBezTo>
                  <a:lnTo>
                    <a:pt x="2260" y="4604"/>
                  </a:lnTo>
                  <a:cubicBezTo>
                    <a:pt x="2721" y="4580"/>
                    <a:pt x="3134" y="4410"/>
                    <a:pt x="3450" y="4094"/>
                  </a:cubicBezTo>
                  <a:cubicBezTo>
                    <a:pt x="3523" y="4143"/>
                    <a:pt x="3596" y="4191"/>
                    <a:pt x="3669" y="4240"/>
                  </a:cubicBezTo>
                  <a:cubicBezTo>
                    <a:pt x="3839" y="4313"/>
                    <a:pt x="4057" y="4361"/>
                    <a:pt x="4276" y="4361"/>
                  </a:cubicBezTo>
                  <a:cubicBezTo>
                    <a:pt x="4859" y="4361"/>
                    <a:pt x="5418" y="4094"/>
                    <a:pt x="5831" y="3681"/>
                  </a:cubicBezTo>
                  <a:cubicBezTo>
                    <a:pt x="6001" y="3487"/>
                    <a:pt x="6073" y="3244"/>
                    <a:pt x="6049" y="3001"/>
                  </a:cubicBezTo>
                  <a:cubicBezTo>
                    <a:pt x="5976" y="2710"/>
                    <a:pt x="5733" y="2491"/>
                    <a:pt x="5442" y="2467"/>
                  </a:cubicBezTo>
                  <a:cubicBezTo>
                    <a:pt x="5636" y="1908"/>
                    <a:pt x="5612" y="1252"/>
                    <a:pt x="5126" y="912"/>
                  </a:cubicBezTo>
                  <a:cubicBezTo>
                    <a:pt x="4972" y="781"/>
                    <a:pt x="4776" y="715"/>
                    <a:pt x="4580" y="715"/>
                  </a:cubicBezTo>
                  <a:cubicBezTo>
                    <a:pt x="4376" y="715"/>
                    <a:pt x="4170" y="787"/>
                    <a:pt x="4009" y="936"/>
                  </a:cubicBezTo>
                  <a:cubicBezTo>
                    <a:pt x="3887" y="548"/>
                    <a:pt x="3571" y="256"/>
                    <a:pt x="3207" y="110"/>
                  </a:cubicBezTo>
                  <a:cubicBezTo>
                    <a:pt x="3052" y="36"/>
                    <a:pt x="2889" y="1"/>
                    <a:pt x="2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408" name="Google Shape;1408;p31"/>
          <p:cNvSpPr txBox="1">
            <a:spLocks noGrp="1"/>
          </p:cNvSpPr>
          <p:nvPr>
            <p:ph type="subTitle" idx="1"/>
          </p:nvPr>
        </p:nvSpPr>
        <p:spPr>
          <a:xfrm>
            <a:off x="1352600" y="3011817"/>
            <a:ext cx="4406800" cy="12132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1409" name="Google Shape;1409;p31"/>
          <p:cNvSpPr txBox="1">
            <a:spLocks noGrp="1"/>
          </p:cNvSpPr>
          <p:nvPr>
            <p:ph type="subTitle" idx="2"/>
          </p:nvPr>
        </p:nvSpPr>
        <p:spPr>
          <a:xfrm>
            <a:off x="1352600" y="5446784"/>
            <a:ext cx="4406800" cy="5692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1411" name="Google Shape;1411;p31"/>
          <p:cNvSpPr txBox="1">
            <a:spLocks noGrp="1"/>
          </p:cNvSpPr>
          <p:nvPr>
            <p:ph type="title"/>
          </p:nvPr>
        </p:nvSpPr>
        <p:spPr>
          <a:xfrm>
            <a:off x="880600" y="985817"/>
            <a:ext cx="5350800" cy="1213200"/>
          </a:xfrm>
          <a:prstGeom prst="rect">
            <a:avLst/>
          </a:prstGeom>
          <a:noFill/>
          <a:ln>
            <a:noFill/>
          </a:ln>
        </p:spPr>
        <p:txBody>
          <a:bodyPr spcFirstLastPara="1" lIns="0" tIns="0" rIns="0" bIns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300"/>
              <a:buNone/>
              <a:defRPr sz="9600" i="0"/>
            </a:lvl1pPr>
            <a:lvl2pPr lvl="1" rtl="0">
              <a:spcBef>
                <a:spcPts val="0"/>
              </a:spcBef>
              <a:spcAft>
                <a:spcPts val="0"/>
              </a:spcAft>
              <a:buSzPts val="3300"/>
              <a:buNone/>
              <a:defRPr sz="4400"/>
            </a:lvl2pPr>
            <a:lvl3pPr lvl="2" rtl="0">
              <a:spcBef>
                <a:spcPts val="0"/>
              </a:spcBef>
              <a:spcAft>
                <a:spcPts val="0"/>
              </a:spcAft>
              <a:buSzPts val="3300"/>
              <a:buNone/>
              <a:defRPr sz="4400"/>
            </a:lvl3pPr>
            <a:lvl4pPr lvl="3" rtl="0">
              <a:spcBef>
                <a:spcPts val="0"/>
              </a:spcBef>
              <a:spcAft>
                <a:spcPts val="0"/>
              </a:spcAft>
              <a:buSzPts val="3300"/>
              <a:buNone/>
              <a:defRPr sz="4400"/>
            </a:lvl4pPr>
            <a:lvl5pPr lvl="4" rtl="0">
              <a:spcBef>
                <a:spcPts val="0"/>
              </a:spcBef>
              <a:spcAft>
                <a:spcPts val="0"/>
              </a:spcAft>
              <a:buSzPts val="3300"/>
              <a:buNone/>
              <a:defRPr sz="4400"/>
            </a:lvl5pPr>
            <a:lvl6pPr lvl="5" rtl="0">
              <a:spcBef>
                <a:spcPts val="0"/>
              </a:spcBef>
              <a:spcAft>
                <a:spcPts val="0"/>
              </a:spcAft>
              <a:buSzPts val="3300"/>
              <a:buNone/>
              <a:defRPr sz="4400"/>
            </a:lvl6pPr>
            <a:lvl7pPr lvl="6" rtl="0">
              <a:spcBef>
                <a:spcPts val="0"/>
              </a:spcBef>
              <a:spcAft>
                <a:spcPts val="0"/>
              </a:spcAft>
              <a:buSzPts val="3300"/>
              <a:buNone/>
              <a:defRPr sz="4400"/>
            </a:lvl7pPr>
            <a:lvl8pPr lvl="7" rtl="0">
              <a:spcBef>
                <a:spcPts val="0"/>
              </a:spcBef>
              <a:spcAft>
                <a:spcPts val="0"/>
              </a:spcAft>
              <a:buSzPts val="3300"/>
              <a:buNone/>
              <a:defRPr sz="4400"/>
            </a:lvl8pPr>
            <a:lvl9pPr lvl="8" rtl="0">
              <a:spcBef>
                <a:spcPts val="0"/>
              </a:spcBef>
              <a:spcAft>
                <a:spcPts val="0"/>
              </a:spcAft>
              <a:buSzPts val="3300"/>
              <a:buNone/>
              <a:defRPr sz="44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66126327"/>
      </p:ext>
    </p:extLst>
  </p:cSld>
  <p:clrMapOvr>
    <a:masterClrMapping/>
  </p:clrMapOvr>
</p:sldLayout>
</file>

<file path=ppt/slideLayouts/slideLayout10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14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453;p32"/>
          <p:cNvSpPr/>
          <p:nvPr/>
        </p:nvSpPr>
        <p:spPr>
          <a:xfrm>
            <a:off x="9782175" y="6834188"/>
            <a:ext cx="146050" cy="23812"/>
          </a:xfrm>
          <a:custGeom>
            <a:avLst/>
            <a:gdLst/>
            <a:ahLst/>
            <a:cxnLst/>
            <a:rect l="l" t="t" r="r" b="b"/>
            <a:pathLst>
              <a:path w="4370" h="701" extrusionOk="0">
                <a:moveTo>
                  <a:pt x="0" y="0"/>
                </a:moveTo>
                <a:lnTo>
                  <a:pt x="0" y="701"/>
                </a:lnTo>
                <a:lnTo>
                  <a:pt x="4370" y="701"/>
                </a:lnTo>
                <a:lnTo>
                  <a:pt x="437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3" name="Google Shape;1454;p32"/>
          <p:cNvGrpSpPr>
            <a:grpSpLocks/>
          </p:cNvGrpSpPr>
          <p:nvPr/>
        </p:nvGrpSpPr>
        <p:grpSpPr bwMode="auto">
          <a:xfrm flipH="1">
            <a:off x="-396875" y="1235075"/>
            <a:ext cx="1368425" cy="1081088"/>
            <a:chOff x="855987" y="2204128"/>
            <a:chExt cx="1217483" cy="962421"/>
          </a:xfrm>
        </p:grpSpPr>
        <p:grpSp>
          <p:nvGrpSpPr>
            <p:cNvPr id="4" name="Google Shape;1455;p32"/>
            <p:cNvGrpSpPr>
              <a:grpSpLocks/>
            </p:cNvGrpSpPr>
            <p:nvPr/>
          </p:nvGrpSpPr>
          <p:grpSpPr bwMode="auto">
            <a:xfrm>
              <a:off x="855987" y="2204128"/>
              <a:ext cx="1146639" cy="962421"/>
              <a:chOff x="958238" y="2157575"/>
              <a:chExt cx="1115191" cy="936025"/>
            </a:xfrm>
          </p:grpSpPr>
          <p:sp>
            <p:nvSpPr>
              <p:cNvPr id="6" name="Google Shape;1456;p32"/>
              <p:cNvSpPr/>
              <p:nvPr/>
            </p:nvSpPr>
            <p:spPr>
              <a:xfrm>
                <a:off x="1253574" y="2157575"/>
                <a:ext cx="493143" cy="49206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" name="Google Shape;1457;p32"/>
              <p:cNvSpPr/>
              <p:nvPr/>
            </p:nvSpPr>
            <p:spPr>
              <a:xfrm>
                <a:off x="1441765" y="2325262"/>
                <a:ext cx="491769" cy="49206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" name="Google Shape;1458;p32"/>
              <p:cNvSpPr/>
              <p:nvPr/>
            </p:nvSpPr>
            <p:spPr>
              <a:xfrm>
                <a:off x="998074" y="2334884"/>
                <a:ext cx="491769" cy="49206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" name="Google Shape;1459;p32"/>
              <p:cNvSpPr/>
              <p:nvPr/>
            </p:nvSpPr>
            <p:spPr>
              <a:xfrm>
                <a:off x="958238" y="2552053"/>
                <a:ext cx="493142" cy="49206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" name="Google Shape;1460;p32"/>
              <p:cNvSpPr/>
              <p:nvPr/>
            </p:nvSpPr>
            <p:spPr>
              <a:xfrm>
                <a:off x="1165660" y="2601534"/>
                <a:ext cx="491769" cy="49206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" name="Google Shape;1461;p32"/>
              <p:cNvSpPr/>
              <p:nvPr/>
            </p:nvSpPr>
            <p:spPr>
              <a:xfrm>
                <a:off x="1451380" y="2561674"/>
                <a:ext cx="622267" cy="49206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5" name="Google Shape;1462;p32"/>
            <p:cNvSpPr/>
            <p:nvPr/>
          </p:nvSpPr>
          <p:spPr>
            <a:xfrm>
              <a:off x="926607" y="2206954"/>
              <a:ext cx="1146863" cy="869147"/>
            </a:xfrm>
            <a:custGeom>
              <a:avLst/>
              <a:gdLst/>
              <a:ahLst/>
              <a:cxnLst/>
              <a:rect l="l" t="t" r="r" b="b"/>
              <a:pathLst>
                <a:path w="6074" h="4608" extrusionOk="0">
                  <a:moveTo>
                    <a:pt x="1749" y="936"/>
                  </a:moveTo>
                  <a:cubicBezTo>
                    <a:pt x="1968" y="985"/>
                    <a:pt x="2187" y="1131"/>
                    <a:pt x="2284" y="1325"/>
                  </a:cubicBezTo>
                  <a:cubicBezTo>
                    <a:pt x="2284" y="1398"/>
                    <a:pt x="2260" y="1446"/>
                    <a:pt x="2211" y="1471"/>
                  </a:cubicBezTo>
                  <a:cubicBezTo>
                    <a:pt x="2162" y="1519"/>
                    <a:pt x="2114" y="1519"/>
                    <a:pt x="2065" y="1544"/>
                  </a:cubicBezTo>
                  <a:cubicBezTo>
                    <a:pt x="1871" y="1544"/>
                    <a:pt x="1725" y="1276"/>
                    <a:pt x="1677" y="1155"/>
                  </a:cubicBezTo>
                  <a:lnTo>
                    <a:pt x="1677" y="1131"/>
                  </a:lnTo>
                  <a:cubicBezTo>
                    <a:pt x="1701" y="1058"/>
                    <a:pt x="1725" y="1009"/>
                    <a:pt x="1749" y="936"/>
                  </a:cubicBezTo>
                  <a:close/>
                  <a:moveTo>
                    <a:pt x="3936" y="1301"/>
                  </a:moveTo>
                  <a:lnTo>
                    <a:pt x="3936" y="1301"/>
                  </a:lnTo>
                  <a:cubicBezTo>
                    <a:pt x="3960" y="1446"/>
                    <a:pt x="3936" y="1616"/>
                    <a:pt x="3839" y="1762"/>
                  </a:cubicBezTo>
                  <a:cubicBezTo>
                    <a:pt x="3790" y="1714"/>
                    <a:pt x="3814" y="1495"/>
                    <a:pt x="3936" y="1301"/>
                  </a:cubicBezTo>
                  <a:close/>
                  <a:moveTo>
                    <a:pt x="750" y="2166"/>
                  </a:moveTo>
                  <a:cubicBezTo>
                    <a:pt x="776" y="2166"/>
                    <a:pt x="802" y="2169"/>
                    <a:pt x="826" y="2175"/>
                  </a:cubicBezTo>
                  <a:cubicBezTo>
                    <a:pt x="1142" y="2199"/>
                    <a:pt x="1264" y="2394"/>
                    <a:pt x="1264" y="2564"/>
                  </a:cubicBezTo>
                  <a:cubicBezTo>
                    <a:pt x="1264" y="2661"/>
                    <a:pt x="1166" y="2758"/>
                    <a:pt x="1045" y="2782"/>
                  </a:cubicBezTo>
                  <a:cubicBezTo>
                    <a:pt x="996" y="2758"/>
                    <a:pt x="924" y="2758"/>
                    <a:pt x="875" y="2734"/>
                  </a:cubicBezTo>
                  <a:cubicBezTo>
                    <a:pt x="705" y="2612"/>
                    <a:pt x="583" y="2442"/>
                    <a:pt x="535" y="2248"/>
                  </a:cubicBezTo>
                  <a:cubicBezTo>
                    <a:pt x="590" y="2193"/>
                    <a:pt x="672" y="2166"/>
                    <a:pt x="750" y="2166"/>
                  </a:cubicBezTo>
                  <a:close/>
                  <a:moveTo>
                    <a:pt x="5199" y="2588"/>
                  </a:moveTo>
                  <a:cubicBezTo>
                    <a:pt x="5078" y="2855"/>
                    <a:pt x="4883" y="3025"/>
                    <a:pt x="4762" y="3025"/>
                  </a:cubicBezTo>
                  <a:cubicBezTo>
                    <a:pt x="4713" y="3025"/>
                    <a:pt x="4665" y="3001"/>
                    <a:pt x="4640" y="2977"/>
                  </a:cubicBezTo>
                  <a:cubicBezTo>
                    <a:pt x="4567" y="2855"/>
                    <a:pt x="4592" y="2807"/>
                    <a:pt x="4592" y="2782"/>
                  </a:cubicBezTo>
                  <a:cubicBezTo>
                    <a:pt x="4640" y="2685"/>
                    <a:pt x="4883" y="2588"/>
                    <a:pt x="5150" y="2588"/>
                  </a:cubicBezTo>
                  <a:close/>
                  <a:moveTo>
                    <a:pt x="3596" y="3293"/>
                  </a:moveTo>
                  <a:cubicBezTo>
                    <a:pt x="3596" y="3293"/>
                    <a:pt x="3620" y="3317"/>
                    <a:pt x="3620" y="3317"/>
                  </a:cubicBezTo>
                  <a:cubicBezTo>
                    <a:pt x="3669" y="3390"/>
                    <a:pt x="3644" y="3608"/>
                    <a:pt x="3426" y="3851"/>
                  </a:cubicBezTo>
                  <a:cubicBezTo>
                    <a:pt x="3353" y="3754"/>
                    <a:pt x="3328" y="3633"/>
                    <a:pt x="3377" y="3511"/>
                  </a:cubicBezTo>
                  <a:cubicBezTo>
                    <a:pt x="3401" y="3414"/>
                    <a:pt x="3474" y="3341"/>
                    <a:pt x="3596" y="3317"/>
                  </a:cubicBezTo>
                  <a:lnTo>
                    <a:pt x="3596" y="3293"/>
                  </a:lnTo>
                  <a:close/>
                  <a:moveTo>
                    <a:pt x="1822" y="3366"/>
                  </a:moveTo>
                  <a:cubicBezTo>
                    <a:pt x="1847" y="3366"/>
                    <a:pt x="1944" y="3366"/>
                    <a:pt x="1968" y="3487"/>
                  </a:cubicBezTo>
                  <a:cubicBezTo>
                    <a:pt x="1944" y="3754"/>
                    <a:pt x="1798" y="3997"/>
                    <a:pt x="1555" y="4094"/>
                  </a:cubicBezTo>
                  <a:cubicBezTo>
                    <a:pt x="1482" y="3924"/>
                    <a:pt x="1507" y="3706"/>
                    <a:pt x="1604" y="3511"/>
                  </a:cubicBezTo>
                  <a:cubicBezTo>
                    <a:pt x="1652" y="3438"/>
                    <a:pt x="1725" y="3366"/>
                    <a:pt x="1822" y="3366"/>
                  </a:cubicBezTo>
                  <a:close/>
                  <a:moveTo>
                    <a:pt x="2745" y="159"/>
                  </a:moveTo>
                  <a:cubicBezTo>
                    <a:pt x="2867" y="159"/>
                    <a:pt x="3013" y="183"/>
                    <a:pt x="3158" y="256"/>
                  </a:cubicBezTo>
                  <a:cubicBezTo>
                    <a:pt x="3523" y="378"/>
                    <a:pt x="3814" y="693"/>
                    <a:pt x="3911" y="1058"/>
                  </a:cubicBezTo>
                  <a:cubicBezTo>
                    <a:pt x="3693" y="1325"/>
                    <a:pt x="3596" y="1714"/>
                    <a:pt x="3766" y="1859"/>
                  </a:cubicBezTo>
                  <a:cubicBezTo>
                    <a:pt x="3790" y="1908"/>
                    <a:pt x="3839" y="1932"/>
                    <a:pt x="3863" y="1932"/>
                  </a:cubicBezTo>
                  <a:cubicBezTo>
                    <a:pt x="3936" y="1932"/>
                    <a:pt x="3984" y="1884"/>
                    <a:pt x="4009" y="1835"/>
                  </a:cubicBezTo>
                  <a:cubicBezTo>
                    <a:pt x="4130" y="1616"/>
                    <a:pt x="4154" y="1349"/>
                    <a:pt x="4082" y="1106"/>
                  </a:cubicBezTo>
                  <a:cubicBezTo>
                    <a:pt x="4203" y="961"/>
                    <a:pt x="4397" y="863"/>
                    <a:pt x="4592" y="863"/>
                  </a:cubicBezTo>
                  <a:cubicBezTo>
                    <a:pt x="4762" y="863"/>
                    <a:pt x="4932" y="936"/>
                    <a:pt x="5053" y="1033"/>
                  </a:cubicBezTo>
                  <a:cubicBezTo>
                    <a:pt x="5466" y="1325"/>
                    <a:pt x="5466" y="1932"/>
                    <a:pt x="5272" y="2418"/>
                  </a:cubicBezTo>
                  <a:lnTo>
                    <a:pt x="5150" y="2418"/>
                  </a:lnTo>
                  <a:cubicBezTo>
                    <a:pt x="4907" y="2418"/>
                    <a:pt x="4567" y="2491"/>
                    <a:pt x="4470" y="2710"/>
                  </a:cubicBezTo>
                  <a:cubicBezTo>
                    <a:pt x="4397" y="2928"/>
                    <a:pt x="4543" y="3171"/>
                    <a:pt x="4762" y="3195"/>
                  </a:cubicBezTo>
                  <a:cubicBezTo>
                    <a:pt x="5029" y="3195"/>
                    <a:pt x="5248" y="2904"/>
                    <a:pt x="5369" y="2612"/>
                  </a:cubicBezTo>
                  <a:cubicBezTo>
                    <a:pt x="5612" y="2637"/>
                    <a:pt x="5806" y="2807"/>
                    <a:pt x="5879" y="3025"/>
                  </a:cubicBezTo>
                  <a:cubicBezTo>
                    <a:pt x="5903" y="3220"/>
                    <a:pt x="5831" y="3414"/>
                    <a:pt x="5685" y="3560"/>
                  </a:cubicBezTo>
                  <a:cubicBezTo>
                    <a:pt x="5320" y="3949"/>
                    <a:pt x="4810" y="4191"/>
                    <a:pt x="4252" y="4191"/>
                  </a:cubicBezTo>
                  <a:cubicBezTo>
                    <a:pt x="4082" y="4191"/>
                    <a:pt x="3887" y="4167"/>
                    <a:pt x="3741" y="4070"/>
                  </a:cubicBezTo>
                  <a:cubicBezTo>
                    <a:pt x="3669" y="4046"/>
                    <a:pt x="3620" y="4021"/>
                    <a:pt x="3571" y="3973"/>
                  </a:cubicBezTo>
                  <a:cubicBezTo>
                    <a:pt x="3814" y="3681"/>
                    <a:pt x="3887" y="3366"/>
                    <a:pt x="3766" y="3220"/>
                  </a:cubicBezTo>
                  <a:cubicBezTo>
                    <a:pt x="3717" y="3171"/>
                    <a:pt x="3669" y="3147"/>
                    <a:pt x="3596" y="3147"/>
                  </a:cubicBezTo>
                  <a:cubicBezTo>
                    <a:pt x="3426" y="3171"/>
                    <a:pt x="3280" y="3268"/>
                    <a:pt x="3231" y="3438"/>
                  </a:cubicBezTo>
                  <a:cubicBezTo>
                    <a:pt x="3158" y="3633"/>
                    <a:pt x="3207" y="3851"/>
                    <a:pt x="3328" y="3973"/>
                  </a:cubicBezTo>
                  <a:cubicBezTo>
                    <a:pt x="3037" y="4264"/>
                    <a:pt x="2648" y="4434"/>
                    <a:pt x="2260" y="4434"/>
                  </a:cubicBezTo>
                  <a:cubicBezTo>
                    <a:pt x="2215" y="4444"/>
                    <a:pt x="2169" y="4449"/>
                    <a:pt x="2124" y="4449"/>
                  </a:cubicBezTo>
                  <a:cubicBezTo>
                    <a:pt x="1946" y="4449"/>
                    <a:pt x="1768" y="4375"/>
                    <a:pt x="1652" y="4240"/>
                  </a:cubicBezTo>
                  <a:cubicBezTo>
                    <a:pt x="1944" y="4094"/>
                    <a:pt x="2138" y="3778"/>
                    <a:pt x="2138" y="3463"/>
                  </a:cubicBezTo>
                  <a:cubicBezTo>
                    <a:pt x="2116" y="3307"/>
                    <a:pt x="2013" y="3192"/>
                    <a:pt x="1865" y="3192"/>
                  </a:cubicBezTo>
                  <a:cubicBezTo>
                    <a:pt x="1851" y="3192"/>
                    <a:pt x="1837" y="3193"/>
                    <a:pt x="1822" y="3195"/>
                  </a:cubicBezTo>
                  <a:cubicBezTo>
                    <a:pt x="1677" y="3195"/>
                    <a:pt x="1531" y="3293"/>
                    <a:pt x="1458" y="3438"/>
                  </a:cubicBezTo>
                  <a:cubicBezTo>
                    <a:pt x="1337" y="3657"/>
                    <a:pt x="1312" y="3924"/>
                    <a:pt x="1409" y="4143"/>
                  </a:cubicBezTo>
                  <a:cubicBezTo>
                    <a:pt x="1361" y="4149"/>
                    <a:pt x="1314" y="4152"/>
                    <a:pt x="1268" y="4152"/>
                  </a:cubicBezTo>
                  <a:cubicBezTo>
                    <a:pt x="1130" y="4152"/>
                    <a:pt x="1002" y="4125"/>
                    <a:pt x="875" y="4070"/>
                  </a:cubicBezTo>
                  <a:cubicBezTo>
                    <a:pt x="535" y="3924"/>
                    <a:pt x="316" y="3633"/>
                    <a:pt x="268" y="3268"/>
                  </a:cubicBezTo>
                  <a:cubicBezTo>
                    <a:pt x="195" y="2977"/>
                    <a:pt x="243" y="2637"/>
                    <a:pt x="413" y="2370"/>
                  </a:cubicBezTo>
                  <a:cubicBezTo>
                    <a:pt x="486" y="2564"/>
                    <a:pt x="632" y="2734"/>
                    <a:pt x="802" y="2855"/>
                  </a:cubicBezTo>
                  <a:cubicBezTo>
                    <a:pt x="899" y="2880"/>
                    <a:pt x="972" y="2904"/>
                    <a:pt x="1069" y="2904"/>
                  </a:cubicBezTo>
                  <a:cubicBezTo>
                    <a:pt x="1264" y="2904"/>
                    <a:pt x="1434" y="2758"/>
                    <a:pt x="1434" y="2540"/>
                  </a:cubicBezTo>
                  <a:cubicBezTo>
                    <a:pt x="1434" y="2224"/>
                    <a:pt x="1166" y="1981"/>
                    <a:pt x="851" y="1981"/>
                  </a:cubicBezTo>
                  <a:cubicBezTo>
                    <a:pt x="828" y="1976"/>
                    <a:pt x="806" y="1974"/>
                    <a:pt x="784" y="1974"/>
                  </a:cubicBezTo>
                  <a:cubicBezTo>
                    <a:pt x="685" y="1974"/>
                    <a:pt x="590" y="2014"/>
                    <a:pt x="511" y="2054"/>
                  </a:cubicBezTo>
                  <a:cubicBezTo>
                    <a:pt x="438" y="1568"/>
                    <a:pt x="608" y="1058"/>
                    <a:pt x="1069" y="936"/>
                  </a:cubicBezTo>
                  <a:cubicBezTo>
                    <a:pt x="1194" y="901"/>
                    <a:pt x="1331" y="878"/>
                    <a:pt x="1463" y="878"/>
                  </a:cubicBezTo>
                  <a:cubicBezTo>
                    <a:pt x="1511" y="878"/>
                    <a:pt x="1558" y="881"/>
                    <a:pt x="1604" y="888"/>
                  </a:cubicBezTo>
                  <a:cubicBezTo>
                    <a:pt x="1555" y="1009"/>
                    <a:pt x="1507" y="1106"/>
                    <a:pt x="1507" y="1106"/>
                  </a:cubicBezTo>
                  <a:cubicBezTo>
                    <a:pt x="1507" y="1131"/>
                    <a:pt x="1507" y="1131"/>
                    <a:pt x="1507" y="1155"/>
                  </a:cubicBezTo>
                  <a:cubicBezTo>
                    <a:pt x="1531" y="1179"/>
                    <a:pt x="1725" y="1665"/>
                    <a:pt x="2065" y="1665"/>
                  </a:cubicBezTo>
                  <a:cubicBezTo>
                    <a:pt x="2162" y="1665"/>
                    <a:pt x="2235" y="1641"/>
                    <a:pt x="2308" y="1592"/>
                  </a:cubicBezTo>
                  <a:cubicBezTo>
                    <a:pt x="2405" y="1544"/>
                    <a:pt x="2478" y="1422"/>
                    <a:pt x="2454" y="1301"/>
                  </a:cubicBezTo>
                  <a:cubicBezTo>
                    <a:pt x="2357" y="1033"/>
                    <a:pt x="2114" y="839"/>
                    <a:pt x="1847" y="791"/>
                  </a:cubicBezTo>
                  <a:cubicBezTo>
                    <a:pt x="1992" y="426"/>
                    <a:pt x="2332" y="183"/>
                    <a:pt x="2745" y="159"/>
                  </a:cubicBezTo>
                  <a:close/>
                  <a:moveTo>
                    <a:pt x="2728" y="1"/>
                  </a:moveTo>
                  <a:cubicBezTo>
                    <a:pt x="2260" y="1"/>
                    <a:pt x="1815" y="296"/>
                    <a:pt x="1652" y="766"/>
                  </a:cubicBezTo>
                  <a:cubicBezTo>
                    <a:pt x="1569" y="748"/>
                    <a:pt x="1485" y="740"/>
                    <a:pt x="1403" y="740"/>
                  </a:cubicBezTo>
                  <a:cubicBezTo>
                    <a:pt x="1270" y="740"/>
                    <a:pt x="1141" y="760"/>
                    <a:pt x="1021" y="791"/>
                  </a:cubicBezTo>
                  <a:cubicBezTo>
                    <a:pt x="438" y="936"/>
                    <a:pt x="219" y="1616"/>
                    <a:pt x="341" y="2199"/>
                  </a:cubicBezTo>
                  <a:cubicBezTo>
                    <a:pt x="98" y="2515"/>
                    <a:pt x="0" y="2928"/>
                    <a:pt x="73" y="3317"/>
                  </a:cubicBezTo>
                  <a:cubicBezTo>
                    <a:pt x="146" y="3730"/>
                    <a:pt x="413" y="4070"/>
                    <a:pt x="802" y="4240"/>
                  </a:cubicBezTo>
                  <a:cubicBezTo>
                    <a:pt x="960" y="4293"/>
                    <a:pt x="1130" y="4332"/>
                    <a:pt x="1294" y="4332"/>
                  </a:cubicBezTo>
                  <a:cubicBezTo>
                    <a:pt x="1358" y="4332"/>
                    <a:pt x="1421" y="4326"/>
                    <a:pt x="1482" y="4313"/>
                  </a:cubicBezTo>
                  <a:cubicBezTo>
                    <a:pt x="1638" y="4491"/>
                    <a:pt x="1875" y="4607"/>
                    <a:pt x="2119" y="4607"/>
                  </a:cubicBezTo>
                  <a:cubicBezTo>
                    <a:pt x="2141" y="4607"/>
                    <a:pt x="2164" y="4606"/>
                    <a:pt x="2187" y="4604"/>
                  </a:cubicBezTo>
                  <a:lnTo>
                    <a:pt x="2260" y="4604"/>
                  </a:lnTo>
                  <a:cubicBezTo>
                    <a:pt x="2721" y="4580"/>
                    <a:pt x="3134" y="4410"/>
                    <a:pt x="3450" y="4094"/>
                  </a:cubicBezTo>
                  <a:cubicBezTo>
                    <a:pt x="3523" y="4143"/>
                    <a:pt x="3596" y="4191"/>
                    <a:pt x="3669" y="4240"/>
                  </a:cubicBezTo>
                  <a:cubicBezTo>
                    <a:pt x="3839" y="4313"/>
                    <a:pt x="4057" y="4361"/>
                    <a:pt x="4276" y="4361"/>
                  </a:cubicBezTo>
                  <a:cubicBezTo>
                    <a:pt x="4859" y="4361"/>
                    <a:pt x="5418" y="4094"/>
                    <a:pt x="5831" y="3681"/>
                  </a:cubicBezTo>
                  <a:cubicBezTo>
                    <a:pt x="6001" y="3487"/>
                    <a:pt x="6073" y="3244"/>
                    <a:pt x="6049" y="3001"/>
                  </a:cubicBezTo>
                  <a:cubicBezTo>
                    <a:pt x="5976" y="2710"/>
                    <a:pt x="5733" y="2491"/>
                    <a:pt x="5442" y="2467"/>
                  </a:cubicBezTo>
                  <a:cubicBezTo>
                    <a:pt x="5636" y="1908"/>
                    <a:pt x="5612" y="1252"/>
                    <a:pt x="5126" y="912"/>
                  </a:cubicBezTo>
                  <a:cubicBezTo>
                    <a:pt x="4972" y="781"/>
                    <a:pt x="4776" y="715"/>
                    <a:pt x="4580" y="715"/>
                  </a:cubicBezTo>
                  <a:cubicBezTo>
                    <a:pt x="4376" y="715"/>
                    <a:pt x="4170" y="787"/>
                    <a:pt x="4009" y="936"/>
                  </a:cubicBezTo>
                  <a:cubicBezTo>
                    <a:pt x="3887" y="548"/>
                    <a:pt x="3571" y="256"/>
                    <a:pt x="3207" y="110"/>
                  </a:cubicBezTo>
                  <a:cubicBezTo>
                    <a:pt x="3052" y="36"/>
                    <a:pt x="2889" y="1"/>
                    <a:pt x="2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" name="Google Shape;1463;p32"/>
          <p:cNvGrpSpPr>
            <a:grpSpLocks/>
          </p:cNvGrpSpPr>
          <p:nvPr/>
        </p:nvGrpSpPr>
        <p:grpSpPr bwMode="auto">
          <a:xfrm rot="17982578" flipH="1">
            <a:off x="11321256" y="6141244"/>
            <a:ext cx="852488" cy="508000"/>
            <a:chOff x="1202177" y="4613417"/>
            <a:chExt cx="528376" cy="315757"/>
          </a:xfrm>
        </p:grpSpPr>
        <p:sp>
          <p:nvSpPr>
            <p:cNvPr id="13" name="Google Shape;1464;p32"/>
            <p:cNvSpPr/>
            <p:nvPr/>
          </p:nvSpPr>
          <p:spPr>
            <a:xfrm>
              <a:off x="1565262" y="4670086"/>
              <a:ext cx="166286" cy="48351"/>
            </a:xfrm>
            <a:custGeom>
              <a:avLst/>
              <a:gdLst/>
              <a:ahLst/>
              <a:cxnLst/>
              <a:rect l="l" t="t" r="r" b="b"/>
              <a:pathLst>
                <a:path w="1507" h="438" extrusionOk="0">
                  <a:moveTo>
                    <a:pt x="1409" y="1"/>
                  </a:moveTo>
                  <a:lnTo>
                    <a:pt x="73" y="316"/>
                  </a:lnTo>
                  <a:cubicBezTo>
                    <a:pt x="25" y="316"/>
                    <a:pt x="0" y="341"/>
                    <a:pt x="25" y="389"/>
                  </a:cubicBezTo>
                  <a:cubicBezTo>
                    <a:pt x="25" y="414"/>
                    <a:pt x="49" y="438"/>
                    <a:pt x="73" y="438"/>
                  </a:cubicBezTo>
                  <a:lnTo>
                    <a:pt x="98" y="438"/>
                  </a:lnTo>
                  <a:lnTo>
                    <a:pt x="1434" y="122"/>
                  </a:lnTo>
                  <a:cubicBezTo>
                    <a:pt x="1506" y="122"/>
                    <a:pt x="1482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" name="Google Shape;1465;p32"/>
            <p:cNvSpPr/>
            <p:nvPr/>
          </p:nvSpPr>
          <p:spPr>
            <a:xfrm>
              <a:off x="1604788" y="4612076"/>
              <a:ext cx="61004" cy="176626"/>
            </a:xfrm>
            <a:custGeom>
              <a:avLst/>
              <a:gdLst/>
              <a:ahLst/>
              <a:cxnLst/>
              <a:rect l="l" t="t" r="r" b="b"/>
              <a:pathLst>
                <a:path w="550" h="1598" extrusionOk="0">
                  <a:moveTo>
                    <a:pt x="77" y="0"/>
                  </a:moveTo>
                  <a:cubicBezTo>
                    <a:pt x="39" y="0"/>
                    <a:pt x="0" y="32"/>
                    <a:pt x="15" y="91"/>
                  </a:cubicBezTo>
                  <a:lnTo>
                    <a:pt x="403" y="1573"/>
                  </a:lnTo>
                  <a:cubicBezTo>
                    <a:pt x="428" y="1597"/>
                    <a:pt x="452" y="1597"/>
                    <a:pt x="476" y="1597"/>
                  </a:cubicBezTo>
                  <a:lnTo>
                    <a:pt x="501" y="1597"/>
                  </a:lnTo>
                  <a:cubicBezTo>
                    <a:pt x="525" y="1597"/>
                    <a:pt x="549" y="1549"/>
                    <a:pt x="525" y="1525"/>
                  </a:cubicBezTo>
                  <a:lnTo>
                    <a:pt x="136" y="43"/>
                  </a:lnTo>
                  <a:cubicBezTo>
                    <a:pt x="127" y="14"/>
                    <a:pt x="102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" name="Google Shape;1466;p32"/>
            <p:cNvSpPr/>
            <p:nvPr/>
          </p:nvSpPr>
          <p:spPr>
            <a:xfrm>
              <a:off x="1585458" y="4628742"/>
              <a:ext cx="104298" cy="139130"/>
            </a:xfrm>
            <a:custGeom>
              <a:avLst/>
              <a:gdLst/>
              <a:ahLst/>
              <a:cxnLst/>
              <a:rect l="l" t="t" r="r" b="b"/>
              <a:pathLst>
                <a:path w="948" h="1259" extrusionOk="0">
                  <a:moveTo>
                    <a:pt x="875" y="1"/>
                  </a:moveTo>
                  <a:cubicBezTo>
                    <a:pt x="857" y="1"/>
                    <a:pt x="838" y="7"/>
                    <a:pt x="826" y="19"/>
                  </a:cubicBezTo>
                  <a:lnTo>
                    <a:pt x="25" y="1161"/>
                  </a:lnTo>
                  <a:cubicBezTo>
                    <a:pt x="0" y="1185"/>
                    <a:pt x="0" y="1234"/>
                    <a:pt x="49" y="1258"/>
                  </a:cubicBezTo>
                  <a:lnTo>
                    <a:pt x="122" y="1258"/>
                  </a:lnTo>
                  <a:lnTo>
                    <a:pt x="924" y="92"/>
                  </a:lnTo>
                  <a:cubicBezTo>
                    <a:pt x="948" y="68"/>
                    <a:pt x="948" y="19"/>
                    <a:pt x="924" y="19"/>
                  </a:cubicBezTo>
                  <a:cubicBezTo>
                    <a:pt x="911" y="7"/>
                    <a:pt x="893" y="1"/>
                    <a:pt x="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" name="Google Shape;1467;p32"/>
            <p:cNvSpPr/>
            <p:nvPr/>
          </p:nvSpPr>
          <p:spPr>
            <a:xfrm>
              <a:off x="1548566" y="4643636"/>
              <a:ext cx="160383" cy="102621"/>
            </a:xfrm>
            <a:custGeom>
              <a:avLst/>
              <a:gdLst/>
              <a:ahLst/>
              <a:cxnLst/>
              <a:rect l="l" t="t" r="r" b="b"/>
              <a:pathLst>
                <a:path w="1451" h="928" extrusionOk="0">
                  <a:moveTo>
                    <a:pt x="115" y="1"/>
                  </a:moveTo>
                  <a:cubicBezTo>
                    <a:pt x="51" y="1"/>
                    <a:pt x="0" y="83"/>
                    <a:pt x="65" y="126"/>
                  </a:cubicBezTo>
                  <a:lnTo>
                    <a:pt x="1329" y="928"/>
                  </a:lnTo>
                  <a:lnTo>
                    <a:pt x="1377" y="928"/>
                  </a:lnTo>
                  <a:cubicBezTo>
                    <a:pt x="1426" y="928"/>
                    <a:pt x="1450" y="831"/>
                    <a:pt x="1402" y="806"/>
                  </a:cubicBezTo>
                  <a:lnTo>
                    <a:pt x="138" y="5"/>
                  </a:lnTo>
                  <a:cubicBezTo>
                    <a:pt x="130" y="2"/>
                    <a:pt x="123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" name="Google Shape;1468;p32"/>
            <p:cNvSpPr/>
            <p:nvPr/>
          </p:nvSpPr>
          <p:spPr>
            <a:xfrm>
              <a:off x="1204312" y="4673214"/>
              <a:ext cx="177109" cy="150971"/>
            </a:xfrm>
            <a:custGeom>
              <a:avLst/>
              <a:gdLst/>
              <a:ahLst/>
              <a:cxnLst/>
              <a:rect l="l" t="t" r="r" b="b"/>
              <a:pathLst>
                <a:path w="1605" h="1371" extrusionOk="0">
                  <a:moveTo>
                    <a:pt x="924" y="131"/>
                  </a:moveTo>
                  <a:cubicBezTo>
                    <a:pt x="1216" y="131"/>
                    <a:pt x="1458" y="374"/>
                    <a:pt x="1483" y="690"/>
                  </a:cubicBezTo>
                  <a:cubicBezTo>
                    <a:pt x="1483" y="1019"/>
                    <a:pt x="1204" y="1248"/>
                    <a:pt x="911" y="1248"/>
                  </a:cubicBezTo>
                  <a:cubicBezTo>
                    <a:pt x="771" y="1248"/>
                    <a:pt x="629" y="1196"/>
                    <a:pt x="511" y="1079"/>
                  </a:cubicBezTo>
                  <a:cubicBezTo>
                    <a:pt x="171" y="739"/>
                    <a:pt x="414" y="131"/>
                    <a:pt x="924" y="131"/>
                  </a:cubicBezTo>
                  <a:close/>
                  <a:moveTo>
                    <a:pt x="907" y="1"/>
                  </a:moveTo>
                  <a:cubicBezTo>
                    <a:pt x="740" y="1"/>
                    <a:pt x="571" y="63"/>
                    <a:pt x="438" y="204"/>
                  </a:cubicBezTo>
                  <a:cubicBezTo>
                    <a:pt x="1" y="641"/>
                    <a:pt x="317" y="1370"/>
                    <a:pt x="924" y="1370"/>
                  </a:cubicBezTo>
                  <a:cubicBezTo>
                    <a:pt x="1288" y="1370"/>
                    <a:pt x="1604" y="1079"/>
                    <a:pt x="1604" y="690"/>
                  </a:cubicBezTo>
                  <a:cubicBezTo>
                    <a:pt x="1604" y="278"/>
                    <a:pt x="1258" y="1"/>
                    <a:pt x="9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" name="Google Shape;1469;p32"/>
            <p:cNvSpPr/>
            <p:nvPr/>
          </p:nvSpPr>
          <p:spPr>
            <a:xfrm>
              <a:off x="1390563" y="4830660"/>
              <a:ext cx="115121" cy="96701"/>
            </a:xfrm>
            <a:custGeom>
              <a:avLst/>
              <a:gdLst/>
              <a:ahLst/>
              <a:cxnLst/>
              <a:rect l="l" t="t" r="r" b="b"/>
              <a:pathLst>
                <a:path w="1045" h="877" extrusionOk="0">
                  <a:moveTo>
                    <a:pt x="583" y="124"/>
                  </a:moveTo>
                  <a:cubicBezTo>
                    <a:pt x="753" y="124"/>
                    <a:pt x="899" y="269"/>
                    <a:pt x="899" y="439"/>
                  </a:cubicBezTo>
                  <a:cubicBezTo>
                    <a:pt x="899" y="622"/>
                    <a:pt x="741" y="747"/>
                    <a:pt x="587" y="747"/>
                  </a:cubicBezTo>
                  <a:cubicBezTo>
                    <a:pt x="515" y="747"/>
                    <a:pt x="443" y="720"/>
                    <a:pt x="389" y="658"/>
                  </a:cubicBezTo>
                  <a:cubicBezTo>
                    <a:pt x="195" y="464"/>
                    <a:pt x="316" y="124"/>
                    <a:pt x="583" y="124"/>
                  </a:cubicBezTo>
                  <a:close/>
                  <a:moveTo>
                    <a:pt x="584" y="0"/>
                  </a:moveTo>
                  <a:cubicBezTo>
                    <a:pt x="473" y="0"/>
                    <a:pt x="361" y="38"/>
                    <a:pt x="268" y="124"/>
                  </a:cubicBezTo>
                  <a:cubicBezTo>
                    <a:pt x="0" y="415"/>
                    <a:pt x="195" y="877"/>
                    <a:pt x="583" y="877"/>
                  </a:cubicBezTo>
                  <a:cubicBezTo>
                    <a:pt x="826" y="877"/>
                    <a:pt x="1021" y="682"/>
                    <a:pt x="1045" y="439"/>
                  </a:cubicBezTo>
                  <a:cubicBezTo>
                    <a:pt x="1045" y="175"/>
                    <a:pt x="820" y="0"/>
                    <a:pt x="5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9" name="Google Shape;1470;p32"/>
          <p:cNvGrpSpPr>
            <a:grpSpLocks/>
          </p:cNvGrpSpPr>
          <p:nvPr/>
        </p:nvGrpSpPr>
        <p:grpSpPr bwMode="auto">
          <a:xfrm flipH="1">
            <a:off x="84138" y="5592763"/>
            <a:ext cx="887412" cy="1298575"/>
            <a:chOff x="-1047799" y="3300294"/>
            <a:chExt cx="439014" cy="641607"/>
          </a:xfrm>
        </p:grpSpPr>
        <p:sp>
          <p:nvSpPr>
            <p:cNvPr id="20" name="Google Shape;1471;p32"/>
            <p:cNvSpPr/>
            <p:nvPr/>
          </p:nvSpPr>
          <p:spPr>
            <a:xfrm>
              <a:off x="-994395" y="3750517"/>
              <a:ext cx="139008" cy="64318"/>
            </a:xfrm>
            <a:custGeom>
              <a:avLst/>
              <a:gdLst/>
              <a:ahLst/>
              <a:cxnLst/>
              <a:rect l="l" t="t" r="r" b="b"/>
              <a:pathLst>
                <a:path w="1847" h="849" extrusionOk="0">
                  <a:moveTo>
                    <a:pt x="728" y="0"/>
                  </a:moveTo>
                  <a:cubicBezTo>
                    <a:pt x="502" y="0"/>
                    <a:pt x="254" y="68"/>
                    <a:pt x="1" y="252"/>
                  </a:cubicBezTo>
                  <a:cubicBezTo>
                    <a:pt x="1" y="252"/>
                    <a:pt x="350" y="848"/>
                    <a:pt x="1002" y="848"/>
                  </a:cubicBezTo>
                  <a:cubicBezTo>
                    <a:pt x="1243" y="848"/>
                    <a:pt x="1526" y="767"/>
                    <a:pt x="1847" y="544"/>
                  </a:cubicBezTo>
                  <a:cubicBezTo>
                    <a:pt x="1847" y="544"/>
                    <a:pt x="1369" y="0"/>
                    <a:pt x="7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" name="Google Shape;1472;p32"/>
            <p:cNvSpPr/>
            <p:nvPr/>
          </p:nvSpPr>
          <p:spPr>
            <a:xfrm>
              <a:off x="-950415" y="3777969"/>
              <a:ext cx="98955" cy="17256"/>
            </a:xfrm>
            <a:custGeom>
              <a:avLst/>
              <a:gdLst/>
              <a:ahLst/>
              <a:cxnLst/>
              <a:rect l="l" t="t" r="r" b="b"/>
              <a:pathLst>
                <a:path w="1313" h="235" extrusionOk="0">
                  <a:moveTo>
                    <a:pt x="500" y="0"/>
                  </a:moveTo>
                  <a:cubicBezTo>
                    <a:pt x="349" y="0"/>
                    <a:pt x="197" y="14"/>
                    <a:pt x="49" y="40"/>
                  </a:cubicBezTo>
                  <a:cubicBezTo>
                    <a:pt x="25" y="40"/>
                    <a:pt x="1" y="64"/>
                    <a:pt x="25" y="89"/>
                  </a:cubicBezTo>
                  <a:cubicBezTo>
                    <a:pt x="25" y="113"/>
                    <a:pt x="49" y="113"/>
                    <a:pt x="73" y="113"/>
                  </a:cubicBezTo>
                  <a:cubicBezTo>
                    <a:pt x="191" y="98"/>
                    <a:pt x="311" y="90"/>
                    <a:pt x="431" y="90"/>
                  </a:cubicBezTo>
                  <a:cubicBezTo>
                    <a:pt x="708" y="90"/>
                    <a:pt x="985" y="133"/>
                    <a:pt x="1239" y="234"/>
                  </a:cubicBezTo>
                  <a:lnTo>
                    <a:pt x="1264" y="234"/>
                  </a:lnTo>
                  <a:cubicBezTo>
                    <a:pt x="1288" y="234"/>
                    <a:pt x="1288" y="210"/>
                    <a:pt x="1312" y="210"/>
                  </a:cubicBezTo>
                  <a:cubicBezTo>
                    <a:pt x="1312" y="186"/>
                    <a:pt x="1312" y="162"/>
                    <a:pt x="1288" y="137"/>
                  </a:cubicBezTo>
                  <a:cubicBezTo>
                    <a:pt x="1039" y="44"/>
                    <a:pt x="770" y="0"/>
                    <a:pt x="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" name="Google Shape;1473;p32"/>
            <p:cNvSpPr/>
            <p:nvPr/>
          </p:nvSpPr>
          <p:spPr>
            <a:xfrm>
              <a:off x="-949630" y="3639138"/>
              <a:ext cx="114662" cy="249427"/>
            </a:xfrm>
            <a:custGeom>
              <a:avLst/>
              <a:gdLst/>
              <a:ahLst/>
              <a:cxnLst/>
              <a:rect l="l" t="t" r="r" b="b"/>
              <a:pathLst>
                <a:path w="1521" h="3318" extrusionOk="0">
                  <a:moveTo>
                    <a:pt x="69" y="0"/>
                  </a:moveTo>
                  <a:cubicBezTo>
                    <a:pt x="40" y="0"/>
                    <a:pt x="0" y="67"/>
                    <a:pt x="39" y="86"/>
                  </a:cubicBezTo>
                  <a:cubicBezTo>
                    <a:pt x="63" y="86"/>
                    <a:pt x="1327" y="961"/>
                    <a:pt x="1424" y="3269"/>
                  </a:cubicBezTo>
                  <a:cubicBezTo>
                    <a:pt x="1424" y="3293"/>
                    <a:pt x="1448" y="3317"/>
                    <a:pt x="1472" y="3317"/>
                  </a:cubicBezTo>
                  <a:cubicBezTo>
                    <a:pt x="1497" y="3293"/>
                    <a:pt x="1521" y="3293"/>
                    <a:pt x="1521" y="3269"/>
                  </a:cubicBezTo>
                  <a:cubicBezTo>
                    <a:pt x="1424" y="912"/>
                    <a:pt x="88" y="14"/>
                    <a:pt x="88" y="14"/>
                  </a:cubicBezTo>
                  <a:cubicBezTo>
                    <a:pt x="83" y="4"/>
                    <a:pt x="76" y="0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" name="Google Shape;1474;p32"/>
            <p:cNvSpPr/>
            <p:nvPr/>
          </p:nvSpPr>
          <p:spPr>
            <a:xfrm>
              <a:off x="-1047799" y="3505012"/>
              <a:ext cx="229324" cy="179619"/>
            </a:xfrm>
            <a:custGeom>
              <a:avLst/>
              <a:gdLst/>
              <a:ahLst/>
              <a:cxnLst/>
              <a:rect l="l" t="t" r="r" b="b"/>
              <a:pathLst>
                <a:path w="3049" h="2395" extrusionOk="0">
                  <a:moveTo>
                    <a:pt x="2055" y="1"/>
                  </a:moveTo>
                  <a:cubicBezTo>
                    <a:pt x="1883" y="1"/>
                    <a:pt x="1883" y="562"/>
                    <a:pt x="1883" y="562"/>
                  </a:cubicBezTo>
                  <a:cubicBezTo>
                    <a:pt x="1761" y="416"/>
                    <a:pt x="1615" y="294"/>
                    <a:pt x="1445" y="197"/>
                  </a:cubicBezTo>
                  <a:cubicBezTo>
                    <a:pt x="1434" y="193"/>
                    <a:pt x="1423" y="192"/>
                    <a:pt x="1413" y="192"/>
                  </a:cubicBezTo>
                  <a:cubicBezTo>
                    <a:pt x="1234" y="192"/>
                    <a:pt x="1300" y="780"/>
                    <a:pt x="1300" y="780"/>
                  </a:cubicBezTo>
                  <a:cubicBezTo>
                    <a:pt x="1154" y="635"/>
                    <a:pt x="984" y="537"/>
                    <a:pt x="814" y="416"/>
                  </a:cubicBezTo>
                  <a:cubicBezTo>
                    <a:pt x="785" y="400"/>
                    <a:pt x="760" y="393"/>
                    <a:pt x="740" y="393"/>
                  </a:cubicBezTo>
                  <a:cubicBezTo>
                    <a:pt x="532" y="393"/>
                    <a:pt x="692" y="1096"/>
                    <a:pt x="692" y="1096"/>
                  </a:cubicBezTo>
                  <a:cubicBezTo>
                    <a:pt x="692" y="1096"/>
                    <a:pt x="357" y="857"/>
                    <a:pt x="178" y="857"/>
                  </a:cubicBezTo>
                  <a:cubicBezTo>
                    <a:pt x="136" y="857"/>
                    <a:pt x="103" y="870"/>
                    <a:pt x="85" y="902"/>
                  </a:cubicBezTo>
                  <a:cubicBezTo>
                    <a:pt x="1" y="1049"/>
                    <a:pt x="662" y="2395"/>
                    <a:pt x="1533" y="2395"/>
                  </a:cubicBezTo>
                  <a:cubicBezTo>
                    <a:pt x="1669" y="2395"/>
                    <a:pt x="1811" y="2362"/>
                    <a:pt x="1955" y="2286"/>
                  </a:cubicBezTo>
                  <a:cubicBezTo>
                    <a:pt x="3049" y="1728"/>
                    <a:pt x="2684" y="926"/>
                    <a:pt x="2684" y="926"/>
                  </a:cubicBezTo>
                  <a:cubicBezTo>
                    <a:pt x="2684" y="926"/>
                    <a:pt x="2368" y="197"/>
                    <a:pt x="2125" y="27"/>
                  </a:cubicBezTo>
                  <a:cubicBezTo>
                    <a:pt x="2099" y="9"/>
                    <a:pt x="2076" y="1"/>
                    <a:pt x="20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" name="Google Shape;1475;p32"/>
            <p:cNvSpPr/>
            <p:nvPr/>
          </p:nvSpPr>
          <p:spPr>
            <a:xfrm>
              <a:off x="-1006960" y="3550505"/>
              <a:ext cx="157071" cy="111379"/>
            </a:xfrm>
            <a:custGeom>
              <a:avLst/>
              <a:gdLst/>
              <a:ahLst/>
              <a:cxnLst/>
              <a:rect l="l" t="t" r="r" b="b"/>
              <a:pathLst>
                <a:path w="2090" h="1483" extrusionOk="0">
                  <a:moveTo>
                    <a:pt x="1652" y="292"/>
                  </a:moveTo>
                  <a:cubicBezTo>
                    <a:pt x="1677" y="292"/>
                    <a:pt x="1701" y="316"/>
                    <a:pt x="1725" y="340"/>
                  </a:cubicBezTo>
                  <a:cubicBezTo>
                    <a:pt x="1749" y="365"/>
                    <a:pt x="1749" y="389"/>
                    <a:pt x="1774" y="413"/>
                  </a:cubicBezTo>
                  <a:lnTo>
                    <a:pt x="1725" y="389"/>
                  </a:lnTo>
                  <a:cubicBezTo>
                    <a:pt x="1701" y="365"/>
                    <a:pt x="1677" y="316"/>
                    <a:pt x="1652" y="292"/>
                  </a:cubicBezTo>
                  <a:close/>
                  <a:moveTo>
                    <a:pt x="802" y="656"/>
                  </a:moveTo>
                  <a:lnTo>
                    <a:pt x="802" y="656"/>
                  </a:lnTo>
                  <a:cubicBezTo>
                    <a:pt x="826" y="680"/>
                    <a:pt x="851" y="729"/>
                    <a:pt x="875" y="778"/>
                  </a:cubicBezTo>
                  <a:cubicBezTo>
                    <a:pt x="851" y="729"/>
                    <a:pt x="826" y="705"/>
                    <a:pt x="802" y="656"/>
                  </a:cubicBezTo>
                  <a:close/>
                  <a:moveTo>
                    <a:pt x="535" y="923"/>
                  </a:moveTo>
                  <a:lnTo>
                    <a:pt x="535" y="923"/>
                  </a:lnTo>
                  <a:cubicBezTo>
                    <a:pt x="583" y="948"/>
                    <a:pt x="608" y="996"/>
                    <a:pt x="608" y="1045"/>
                  </a:cubicBezTo>
                  <a:cubicBezTo>
                    <a:pt x="583" y="996"/>
                    <a:pt x="559" y="972"/>
                    <a:pt x="535" y="923"/>
                  </a:cubicBezTo>
                  <a:close/>
                  <a:moveTo>
                    <a:pt x="1944" y="0"/>
                  </a:moveTo>
                  <a:cubicBezTo>
                    <a:pt x="1920" y="25"/>
                    <a:pt x="1920" y="49"/>
                    <a:pt x="1920" y="73"/>
                  </a:cubicBezTo>
                  <a:cubicBezTo>
                    <a:pt x="1944" y="146"/>
                    <a:pt x="2017" y="292"/>
                    <a:pt x="1968" y="365"/>
                  </a:cubicBezTo>
                  <a:cubicBezTo>
                    <a:pt x="1968" y="389"/>
                    <a:pt x="1944" y="413"/>
                    <a:pt x="1920" y="413"/>
                  </a:cubicBezTo>
                  <a:lnTo>
                    <a:pt x="1847" y="413"/>
                  </a:lnTo>
                  <a:cubicBezTo>
                    <a:pt x="1847" y="365"/>
                    <a:pt x="1822" y="316"/>
                    <a:pt x="1798" y="267"/>
                  </a:cubicBezTo>
                  <a:cubicBezTo>
                    <a:pt x="1774" y="195"/>
                    <a:pt x="1701" y="170"/>
                    <a:pt x="1628" y="146"/>
                  </a:cubicBezTo>
                  <a:cubicBezTo>
                    <a:pt x="1604" y="146"/>
                    <a:pt x="1579" y="170"/>
                    <a:pt x="1555" y="195"/>
                  </a:cubicBezTo>
                  <a:cubicBezTo>
                    <a:pt x="1531" y="243"/>
                    <a:pt x="1555" y="316"/>
                    <a:pt x="1604" y="365"/>
                  </a:cubicBezTo>
                  <a:cubicBezTo>
                    <a:pt x="1652" y="413"/>
                    <a:pt x="1701" y="462"/>
                    <a:pt x="1749" y="486"/>
                  </a:cubicBezTo>
                  <a:lnTo>
                    <a:pt x="1749" y="510"/>
                  </a:lnTo>
                  <a:cubicBezTo>
                    <a:pt x="1749" y="559"/>
                    <a:pt x="1701" y="559"/>
                    <a:pt x="1628" y="559"/>
                  </a:cubicBezTo>
                  <a:cubicBezTo>
                    <a:pt x="1555" y="559"/>
                    <a:pt x="1482" y="535"/>
                    <a:pt x="1409" y="510"/>
                  </a:cubicBezTo>
                  <a:cubicBezTo>
                    <a:pt x="1385" y="437"/>
                    <a:pt x="1337" y="389"/>
                    <a:pt x="1288" y="365"/>
                  </a:cubicBezTo>
                  <a:cubicBezTo>
                    <a:pt x="1256" y="365"/>
                    <a:pt x="1234" y="354"/>
                    <a:pt x="1209" y="354"/>
                  </a:cubicBezTo>
                  <a:cubicBezTo>
                    <a:pt x="1196" y="354"/>
                    <a:pt x="1183" y="357"/>
                    <a:pt x="1166" y="365"/>
                  </a:cubicBezTo>
                  <a:cubicBezTo>
                    <a:pt x="1166" y="389"/>
                    <a:pt x="1142" y="413"/>
                    <a:pt x="1166" y="437"/>
                  </a:cubicBezTo>
                  <a:cubicBezTo>
                    <a:pt x="1215" y="486"/>
                    <a:pt x="1264" y="559"/>
                    <a:pt x="1337" y="583"/>
                  </a:cubicBezTo>
                  <a:cubicBezTo>
                    <a:pt x="1385" y="656"/>
                    <a:pt x="1385" y="753"/>
                    <a:pt x="1361" y="850"/>
                  </a:cubicBezTo>
                  <a:cubicBezTo>
                    <a:pt x="1343" y="905"/>
                    <a:pt x="1311" y="932"/>
                    <a:pt x="1255" y="932"/>
                  </a:cubicBezTo>
                  <a:cubicBezTo>
                    <a:pt x="1236" y="932"/>
                    <a:pt x="1215" y="929"/>
                    <a:pt x="1191" y="923"/>
                  </a:cubicBezTo>
                  <a:cubicBezTo>
                    <a:pt x="1142" y="923"/>
                    <a:pt x="1069" y="899"/>
                    <a:pt x="1021" y="850"/>
                  </a:cubicBezTo>
                  <a:cubicBezTo>
                    <a:pt x="996" y="729"/>
                    <a:pt x="924" y="608"/>
                    <a:pt x="826" y="535"/>
                  </a:cubicBezTo>
                  <a:lnTo>
                    <a:pt x="729" y="535"/>
                  </a:lnTo>
                  <a:cubicBezTo>
                    <a:pt x="705" y="559"/>
                    <a:pt x="705" y="583"/>
                    <a:pt x="705" y="632"/>
                  </a:cubicBezTo>
                  <a:cubicBezTo>
                    <a:pt x="754" y="753"/>
                    <a:pt x="826" y="850"/>
                    <a:pt x="924" y="923"/>
                  </a:cubicBezTo>
                  <a:cubicBezTo>
                    <a:pt x="948" y="972"/>
                    <a:pt x="948" y="1021"/>
                    <a:pt x="924" y="1093"/>
                  </a:cubicBezTo>
                  <a:cubicBezTo>
                    <a:pt x="924" y="1129"/>
                    <a:pt x="898" y="1151"/>
                    <a:pt x="874" y="1151"/>
                  </a:cubicBezTo>
                  <a:cubicBezTo>
                    <a:pt x="865" y="1151"/>
                    <a:pt x="857" y="1148"/>
                    <a:pt x="851" y="1142"/>
                  </a:cubicBezTo>
                  <a:cubicBezTo>
                    <a:pt x="802" y="1142"/>
                    <a:pt x="754" y="1118"/>
                    <a:pt x="729" y="1093"/>
                  </a:cubicBezTo>
                  <a:cubicBezTo>
                    <a:pt x="729" y="972"/>
                    <a:pt x="656" y="875"/>
                    <a:pt x="559" y="826"/>
                  </a:cubicBezTo>
                  <a:cubicBezTo>
                    <a:pt x="547" y="814"/>
                    <a:pt x="529" y="808"/>
                    <a:pt x="508" y="808"/>
                  </a:cubicBezTo>
                  <a:cubicBezTo>
                    <a:pt x="486" y="808"/>
                    <a:pt x="462" y="814"/>
                    <a:pt x="438" y="826"/>
                  </a:cubicBezTo>
                  <a:cubicBezTo>
                    <a:pt x="438" y="826"/>
                    <a:pt x="413" y="875"/>
                    <a:pt x="438" y="899"/>
                  </a:cubicBezTo>
                  <a:cubicBezTo>
                    <a:pt x="462" y="996"/>
                    <a:pt x="535" y="1093"/>
                    <a:pt x="632" y="1166"/>
                  </a:cubicBezTo>
                  <a:cubicBezTo>
                    <a:pt x="608" y="1239"/>
                    <a:pt x="559" y="1312"/>
                    <a:pt x="486" y="1336"/>
                  </a:cubicBezTo>
                  <a:cubicBezTo>
                    <a:pt x="455" y="1356"/>
                    <a:pt x="424" y="1364"/>
                    <a:pt x="393" y="1364"/>
                  </a:cubicBezTo>
                  <a:cubicBezTo>
                    <a:pt x="234" y="1364"/>
                    <a:pt x="98" y="1142"/>
                    <a:pt x="98" y="1142"/>
                  </a:cubicBezTo>
                  <a:cubicBezTo>
                    <a:pt x="85" y="1130"/>
                    <a:pt x="73" y="1124"/>
                    <a:pt x="64" y="1124"/>
                  </a:cubicBezTo>
                  <a:cubicBezTo>
                    <a:pt x="55" y="1124"/>
                    <a:pt x="49" y="1130"/>
                    <a:pt x="49" y="1142"/>
                  </a:cubicBezTo>
                  <a:cubicBezTo>
                    <a:pt x="25" y="1166"/>
                    <a:pt x="0" y="1191"/>
                    <a:pt x="25" y="1215"/>
                  </a:cubicBezTo>
                  <a:cubicBezTo>
                    <a:pt x="25" y="1215"/>
                    <a:pt x="195" y="1482"/>
                    <a:pt x="389" y="1482"/>
                  </a:cubicBezTo>
                  <a:cubicBezTo>
                    <a:pt x="438" y="1458"/>
                    <a:pt x="486" y="1433"/>
                    <a:pt x="535" y="1385"/>
                  </a:cubicBezTo>
                  <a:cubicBezTo>
                    <a:pt x="608" y="1336"/>
                    <a:pt x="681" y="1263"/>
                    <a:pt x="705" y="1166"/>
                  </a:cubicBezTo>
                  <a:cubicBezTo>
                    <a:pt x="754" y="1191"/>
                    <a:pt x="778" y="1191"/>
                    <a:pt x="826" y="1215"/>
                  </a:cubicBezTo>
                  <a:cubicBezTo>
                    <a:pt x="839" y="1219"/>
                    <a:pt x="852" y="1221"/>
                    <a:pt x="866" y="1221"/>
                  </a:cubicBezTo>
                  <a:cubicBezTo>
                    <a:pt x="930" y="1221"/>
                    <a:pt x="1001" y="1174"/>
                    <a:pt x="1021" y="1093"/>
                  </a:cubicBezTo>
                  <a:cubicBezTo>
                    <a:pt x="1021" y="1045"/>
                    <a:pt x="1021" y="996"/>
                    <a:pt x="1021" y="948"/>
                  </a:cubicBezTo>
                  <a:cubicBezTo>
                    <a:pt x="1069" y="972"/>
                    <a:pt x="1118" y="996"/>
                    <a:pt x="1166" y="996"/>
                  </a:cubicBezTo>
                  <a:cubicBezTo>
                    <a:pt x="1192" y="1007"/>
                    <a:pt x="1218" y="1011"/>
                    <a:pt x="1243" y="1011"/>
                  </a:cubicBezTo>
                  <a:cubicBezTo>
                    <a:pt x="1335" y="1011"/>
                    <a:pt x="1415" y="946"/>
                    <a:pt x="1434" y="850"/>
                  </a:cubicBezTo>
                  <a:cubicBezTo>
                    <a:pt x="1458" y="778"/>
                    <a:pt x="1458" y="680"/>
                    <a:pt x="1434" y="608"/>
                  </a:cubicBezTo>
                  <a:cubicBezTo>
                    <a:pt x="1507" y="608"/>
                    <a:pt x="1555" y="632"/>
                    <a:pt x="1628" y="632"/>
                  </a:cubicBezTo>
                  <a:cubicBezTo>
                    <a:pt x="1701" y="632"/>
                    <a:pt x="1798" y="608"/>
                    <a:pt x="1822" y="535"/>
                  </a:cubicBezTo>
                  <a:cubicBezTo>
                    <a:pt x="1847" y="510"/>
                    <a:pt x="1847" y="510"/>
                    <a:pt x="1847" y="486"/>
                  </a:cubicBezTo>
                  <a:cubicBezTo>
                    <a:pt x="1859" y="498"/>
                    <a:pt x="1877" y="504"/>
                    <a:pt x="1895" y="504"/>
                  </a:cubicBezTo>
                  <a:cubicBezTo>
                    <a:pt x="1913" y="504"/>
                    <a:pt x="1932" y="498"/>
                    <a:pt x="1944" y="486"/>
                  </a:cubicBezTo>
                  <a:cubicBezTo>
                    <a:pt x="1992" y="486"/>
                    <a:pt x="2041" y="462"/>
                    <a:pt x="2065" y="413"/>
                  </a:cubicBezTo>
                  <a:cubicBezTo>
                    <a:pt x="2090" y="267"/>
                    <a:pt x="2065" y="146"/>
                    <a:pt x="2017" y="25"/>
                  </a:cubicBezTo>
                  <a:cubicBezTo>
                    <a:pt x="1992" y="0"/>
                    <a:pt x="1968" y="0"/>
                    <a:pt x="19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Google Shape;1476;p32"/>
            <p:cNvSpPr/>
            <p:nvPr/>
          </p:nvSpPr>
          <p:spPr>
            <a:xfrm>
              <a:off x="-868738" y="3630510"/>
              <a:ext cx="108379" cy="91770"/>
            </a:xfrm>
            <a:custGeom>
              <a:avLst/>
              <a:gdLst/>
              <a:ahLst/>
              <a:cxnLst/>
              <a:rect l="l" t="t" r="r" b="b"/>
              <a:pathLst>
                <a:path w="1443" h="1224" extrusionOk="0">
                  <a:moveTo>
                    <a:pt x="158" y="1"/>
                  </a:moveTo>
                  <a:cubicBezTo>
                    <a:pt x="118" y="1"/>
                    <a:pt x="76" y="3"/>
                    <a:pt x="34" y="6"/>
                  </a:cubicBezTo>
                  <a:cubicBezTo>
                    <a:pt x="34" y="6"/>
                    <a:pt x="34" y="6"/>
                    <a:pt x="34" y="6"/>
                  </a:cubicBezTo>
                  <a:lnTo>
                    <a:pt x="34" y="6"/>
                  </a:lnTo>
                  <a:cubicBezTo>
                    <a:pt x="33" y="6"/>
                    <a:pt x="1" y="1224"/>
                    <a:pt x="1328" y="1224"/>
                  </a:cubicBezTo>
                  <a:cubicBezTo>
                    <a:pt x="1365" y="1224"/>
                    <a:pt x="1404" y="1223"/>
                    <a:pt x="1443" y="1221"/>
                  </a:cubicBezTo>
                  <a:cubicBezTo>
                    <a:pt x="1443" y="1221"/>
                    <a:pt x="1240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1477;p32"/>
            <p:cNvSpPr/>
            <p:nvPr/>
          </p:nvSpPr>
          <p:spPr>
            <a:xfrm>
              <a:off x="-837323" y="3662669"/>
              <a:ext cx="80891" cy="63533"/>
            </a:xfrm>
            <a:custGeom>
              <a:avLst/>
              <a:gdLst/>
              <a:ahLst/>
              <a:cxnLst/>
              <a:rect l="l" t="t" r="r" b="b"/>
              <a:pathLst>
                <a:path w="1070" h="837" extrusionOk="0">
                  <a:moveTo>
                    <a:pt x="53" y="0"/>
                  </a:moveTo>
                  <a:cubicBezTo>
                    <a:pt x="37" y="0"/>
                    <a:pt x="25" y="17"/>
                    <a:pt x="25" y="35"/>
                  </a:cubicBezTo>
                  <a:cubicBezTo>
                    <a:pt x="1" y="59"/>
                    <a:pt x="25" y="83"/>
                    <a:pt x="49" y="83"/>
                  </a:cubicBezTo>
                  <a:cubicBezTo>
                    <a:pt x="414" y="253"/>
                    <a:pt x="729" y="496"/>
                    <a:pt x="997" y="812"/>
                  </a:cubicBezTo>
                  <a:cubicBezTo>
                    <a:pt x="997" y="812"/>
                    <a:pt x="1021" y="836"/>
                    <a:pt x="1021" y="836"/>
                  </a:cubicBezTo>
                  <a:lnTo>
                    <a:pt x="1045" y="812"/>
                  </a:lnTo>
                  <a:cubicBezTo>
                    <a:pt x="1069" y="812"/>
                    <a:pt x="1069" y="788"/>
                    <a:pt x="1069" y="763"/>
                  </a:cubicBezTo>
                  <a:cubicBezTo>
                    <a:pt x="802" y="423"/>
                    <a:pt x="462" y="156"/>
                    <a:pt x="74" y="10"/>
                  </a:cubicBezTo>
                  <a:cubicBezTo>
                    <a:pt x="66" y="3"/>
                    <a:pt x="59" y="0"/>
                    <a:pt x="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Google Shape;1478;p32"/>
            <p:cNvSpPr/>
            <p:nvPr/>
          </p:nvSpPr>
          <p:spPr>
            <a:xfrm>
              <a:off x="-764286" y="3539524"/>
              <a:ext cx="129584" cy="72946"/>
            </a:xfrm>
            <a:custGeom>
              <a:avLst/>
              <a:gdLst/>
              <a:ahLst/>
              <a:cxnLst/>
              <a:rect l="l" t="t" r="r" b="b"/>
              <a:pathLst>
                <a:path w="1726" h="973" extrusionOk="0">
                  <a:moveTo>
                    <a:pt x="1242" y="0"/>
                  </a:moveTo>
                  <a:cubicBezTo>
                    <a:pt x="434" y="0"/>
                    <a:pt x="0" y="850"/>
                    <a:pt x="0" y="850"/>
                  </a:cubicBezTo>
                  <a:cubicBezTo>
                    <a:pt x="232" y="937"/>
                    <a:pt x="435" y="973"/>
                    <a:pt x="612" y="973"/>
                  </a:cubicBezTo>
                  <a:cubicBezTo>
                    <a:pt x="1474" y="973"/>
                    <a:pt x="1725" y="117"/>
                    <a:pt x="1725" y="97"/>
                  </a:cubicBezTo>
                  <a:cubicBezTo>
                    <a:pt x="1552" y="29"/>
                    <a:pt x="1391" y="0"/>
                    <a:pt x="12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" name="Google Shape;1479;p32"/>
            <p:cNvSpPr/>
            <p:nvPr/>
          </p:nvSpPr>
          <p:spPr>
            <a:xfrm>
              <a:off x="-769783" y="3568545"/>
              <a:ext cx="95028" cy="38433"/>
            </a:xfrm>
            <a:custGeom>
              <a:avLst/>
              <a:gdLst/>
              <a:ahLst/>
              <a:cxnLst/>
              <a:rect l="l" t="t" r="r" b="b"/>
              <a:pathLst>
                <a:path w="1264" h="511" extrusionOk="0">
                  <a:moveTo>
                    <a:pt x="1191" y="0"/>
                  </a:moveTo>
                  <a:cubicBezTo>
                    <a:pt x="778" y="49"/>
                    <a:pt x="389" y="194"/>
                    <a:pt x="25" y="413"/>
                  </a:cubicBezTo>
                  <a:cubicBezTo>
                    <a:pt x="0" y="462"/>
                    <a:pt x="25" y="510"/>
                    <a:pt x="73" y="510"/>
                  </a:cubicBezTo>
                  <a:cubicBezTo>
                    <a:pt x="73" y="510"/>
                    <a:pt x="98" y="510"/>
                    <a:pt x="98" y="486"/>
                  </a:cubicBezTo>
                  <a:cubicBezTo>
                    <a:pt x="438" y="267"/>
                    <a:pt x="802" y="146"/>
                    <a:pt x="1215" y="97"/>
                  </a:cubicBezTo>
                  <a:cubicBezTo>
                    <a:pt x="1239" y="97"/>
                    <a:pt x="1264" y="73"/>
                    <a:pt x="1264" y="49"/>
                  </a:cubicBezTo>
                  <a:cubicBezTo>
                    <a:pt x="1239" y="24"/>
                    <a:pt x="1215" y="0"/>
                    <a:pt x="1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" name="Google Shape;1480;p32"/>
            <p:cNvSpPr/>
            <p:nvPr/>
          </p:nvSpPr>
          <p:spPr>
            <a:xfrm>
              <a:off x="-801197" y="3409320"/>
              <a:ext cx="61258" cy="462773"/>
            </a:xfrm>
            <a:custGeom>
              <a:avLst/>
              <a:gdLst/>
              <a:ahLst/>
              <a:cxnLst/>
              <a:rect l="l" t="t" r="r" b="b"/>
              <a:pathLst>
                <a:path w="809" h="6160" extrusionOk="0">
                  <a:moveTo>
                    <a:pt x="69" y="1"/>
                  </a:moveTo>
                  <a:cubicBezTo>
                    <a:pt x="37" y="1"/>
                    <a:pt x="0" y="32"/>
                    <a:pt x="31" y="62"/>
                  </a:cubicBezTo>
                  <a:cubicBezTo>
                    <a:pt x="711" y="1860"/>
                    <a:pt x="541" y="6063"/>
                    <a:pt x="541" y="6111"/>
                  </a:cubicBezTo>
                  <a:cubicBezTo>
                    <a:pt x="541" y="6135"/>
                    <a:pt x="565" y="6135"/>
                    <a:pt x="589" y="6160"/>
                  </a:cubicBezTo>
                  <a:cubicBezTo>
                    <a:pt x="614" y="6135"/>
                    <a:pt x="638" y="6135"/>
                    <a:pt x="638" y="6111"/>
                  </a:cubicBezTo>
                  <a:cubicBezTo>
                    <a:pt x="638" y="6063"/>
                    <a:pt x="808" y="1836"/>
                    <a:pt x="104" y="38"/>
                  </a:cubicBezTo>
                  <a:cubicBezTo>
                    <a:pt x="104" y="11"/>
                    <a:pt x="87" y="1"/>
                    <a:pt x="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" name="Google Shape;1481;p32"/>
            <p:cNvSpPr/>
            <p:nvPr/>
          </p:nvSpPr>
          <p:spPr>
            <a:xfrm>
              <a:off x="-905650" y="3300294"/>
              <a:ext cx="197910" cy="165500"/>
            </a:xfrm>
            <a:custGeom>
              <a:avLst/>
              <a:gdLst/>
              <a:ahLst/>
              <a:cxnLst/>
              <a:rect l="l" t="t" r="r" b="b"/>
              <a:pathLst>
                <a:path w="2642" h="2201" extrusionOk="0">
                  <a:moveTo>
                    <a:pt x="898" y="1"/>
                  </a:moveTo>
                  <a:cubicBezTo>
                    <a:pt x="722" y="1"/>
                    <a:pt x="649" y="636"/>
                    <a:pt x="649" y="636"/>
                  </a:cubicBezTo>
                  <a:cubicBezTo>
                    <a:pt x="649" y="636"/>
                    <a:pt x="381" y="252"/>
                    <a:pt x="219" y="252"/>
                  </a:cubicBezTo>
                  <a:cubicBezTo>
                    <a:pt x="198" y="252"/>
                    <a:pt x="180" y="258"/>
                    <a:pt x="164" y="271"/>
                  </a:cubicBezTo>
                  <a:cubicBezTo>
                    <a:pt x="0" y="365"/>
                    <a:pt x="217" y="2201"/>
                    <a:pt x="1307" y="2201"/>
                  </a:cubicBezTo>
                  <a:cubicBezTo>
                    <a:pt x="1353" y="2201"/>
                    <a:pt x="1401" y="2197"/>
                    <a:pt x="1451" y="2190"/>
                  </a:cubicBezTo>
                  <a:cubicBezTo>
                    <a:pt x="2641" y="2045"/>
                    <a:pt x="2569" y="1170"/>
                    <a:pt x="2569" y="1170"/>
                  </a:cubicBezTo>
                  <a:cubicBezTo>
                    <a:pt x="2569" y="1170"/>
                    <a:pt x="2544" y="369"/>
                    <a:pt x="2374" y="126"/>
                  </a:cubicBezTo>
                  <a:cubicBezTo>
                    <a:pt x="2348" y="89"/>
                    <a:pt x="2321" y="73"/>
                    <a:pt x="2293" y="73"/>
                  </a:cubicBezTo>
                  <a:cubicBezTo>
                    <a:pt x="2136" y="73"/>
                    <a:pt x="1961" y="563"/>
                    <a:pt x="1961" y="563"/>
                  </a:cubicBezTo>
                  <a:cubicBezTo>
                    <a:pt x="1888" y="369"/>
                    <a:pt x="1791" y="199"/>
                    <a:pt x="1670" y="53"/>
                  </a:cubicBezTo>
                  <a:cubicBezTo>
                    <a:pt x="1650" y="38"/>
                    <a:pt x="1631" y="32"/>
                    <a:pt x="1612" y="32"/>
                  </a:cubicBezTo>
                  <a:cubicBezTo>
                    <a:pt x="1443" y="32"/>
                    <a:pt x="1305" y="563"/>
                    <a:pt x="1305" y="563"/>
                  </a:cubicBezTo>
                  <a:cubicBezTo>
                    <a:pt x="1232" y="369"/>
                    <a:pt x="1111" y="199"/>
                    <a:pt x="990" y="53"/>
                  </a:cubicBezTo>
                  <a:cubicBezTo>
                    <a:pt x="957" y="16"/>
                    <a:pt x="926" y="1"/>
                    <a:pt x="8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" name="Google Shape;1482;p32"/>
            <p:cNvSpPr/>
            <p:nvPr/>
          </p:nvSpPr>
          <p:spPr>
            <a:xfrm>
              <a:off x="-884445" y="3364612"/>
              <a:ext cx="171208" cy="61964"/>
            </a:xfrm>
            <a:custGeom>
              <a:avLst/>
              <a:gdLst/>
              <a:ahLst/>
              <a:cxnLst/>
              <a:rect l="l" t="t" r="r" b="b"/>
              <a:pathLst>
                <a:path w="2284" h="827" extrusionOk="0">
                  <a:moveTo>
                    <a:pt x="1846" y="122"/>
                  </a:moveTo>
                  <a:lnTo>
                    <a:pt x="1846" y="122"/>
                  </a:lnTo>
                  <a:cubicBezTo>
                    <a:pt x="1871" y="146"/>
                    <a:pt x="1895" y="146"/>
                    <a:pt x="1919" y="195"/>
                  </a:cubicBezTo>
                  <a:cubicBezTo>
                    <a:pt x="1919" y="219"/>
                    <a:pt x="1919" y="243"/>
                    <a:pt x="1919" y="268"/>
                  </a:cubicBezTo>
                  <a:cubicBezTo>
                    <a:pt x="1895" y="268"/>
                    <a:pt x="1895" y="243"/>
                    <a:pt x="1895" y="243"/>
                  </a:cubicBezTo>
                  <a:cubicBezTo>
                    <a:pt x="1871" y="195"/>
                    <a:pt x="1846" y="146"/>
                    <a:pt x="1846" y="122"/>
                  </a:cubicBezTo>
                  <a:close/>
                  <a:moveTo>
                    <a:pt x="923" y="170"/>
                  </a:moveTo>
                  <a:lnTo>
                    <a:pt x="923" y="170"/>
                  </a:lnTo>
                  <a:cubicBezTo>
                    <a:pt x="947" y="219"/>
                    <a:pt x="947" y="268"/>
                    <a:pt x="972" y="292"/>
                  </a:cubicBezTo>
                  <a:cubicBezTo>
                    <a:pt x="947" y="268"/>
                    <a:pt x="923" y="219"/>
                    <a:pt x="923" y="170"/>
                  </a:cubicBezTo>
                  <a:close/>
                  <a:moveTo>
                    <a:pt x="583" y="341"/>
                  </a:moveTo>
                  <a:lnTo>
                    <a:pt x="583" y="341"/>
                  </a:lnTo>
                  <a:cubicBezTo>
                    <a:pt x="607" y="365"/>
                    <a:pt x="632" y="413"/>
                    <a:pt x="632" y="486"/>
                  </a:cubicBezTo>
                  <a:cubicBezTo>
                    <a:pt x="607" y="438"/>
                    <a:pt x="583" y="389"/>
                    <a:pt x="583" y="341"/>
                  </a:cubicBezTo>
                  <a:close/>
                  <a:moveTo>
                    <a:pt x="2211" y="0"/>
                  </a:moveTo>
                  <a:cubicBezTo>
                    <a:pt x="2186" y="0"/>
                    <a:pt x="2162" y="25"/>
                    <a:pt x="2186" y="49"/>
                  </a:cubicBezTo>
                  <a:cubicBezTo>
                    <a:pt x="2186" y="122"/>
                    <a:pt x="2186" y="292"/>
                    <a:pt x="2138" y="341"/>
                  </a:cubicBezTo>
                  <a:cubicBezTo>
                    <a:pt x="2113" y="365"/>
                    <a:pt x="2089" y="365"/>
                    <a:pt x="2065" y="365"/>
                  </a:cubicBezTo>
                  <a:cubicBezTo>
                    <a:pt x="2041" y="365"/>
                    <a:pt x="2016" y="365"/>
                    <a:pt x="1992" y="341"/>
                  </a:cubicBezTo>
                  <a:cubicBezTo>
                    <a:pt x="2016" y="292"/>
                    <a:pt x="2016" y="243"/>
                    <a:pt x="1992" y="195"/>
                  </a:cubicBezTo>
                  <a:cubicBezTo>
                    <a:pt x="1992" y="122"/>
                    <a:pt x="1943" y="49"/>
                    <a:pt x="1895" y="25"/>
                  </a:cubicBezTo>
                  <a:cubicBezTo>
                    <a:pt x="1846" y="25"/>
                    <a:pt x="1822" y="25"/>
                    <a:pt x="1798" y="49"/>
                  </a:cubicBezTo>
                  <a:cubicBezTo>
                    <a:pt x="1749" y="98"/>
                    <a:pt x="1749" y="170"/>
                    <a:pt x="1798" y="219"/>
                  </a:cubicBezTo>
                  <a:cubicBezTo>
                    <a:pt x="1822" y="292"/>
                    <a:pt x="1846" y="341"/>
                    <a:pt x="1895" y="365"/>
                  </a:cubicBezTo>
                  <a:lnTo>
                    <a:pt x="1871" y="389"/>
                  </a:lnTo>
                  <a:cubicBezTo>
                    <a:pt x="1858" y="401"/>
                    <a:pt x="1834" y="407"/>
                    <a:pt x="1810" y="407"/>
                  </a:cubicBezTo>
                  <a:cubicBezTo>
                    <a:pt x="1786" y="407"/>
                    <a:pt x="1761" y="401"/>
                    <a:pt x="1749" y="389"/>
                  </a:cubicBezTo>
                  <a:cubicBezTo>
                    <a:pt x="1676" y="365"/>
                    <a:pt x="1603" y="316"/>
                    <a:pt x="1555" y="268"/>
                  </a:cubicBezTo>
                  <a:cubicBezTo>
                    <a:pt x="1555" y="195"/>
                    <a:pt x="1530" y="146"/>
                    <a:pt x="1482" y="98"/>
                  </a:cubicBezTo>
                  <a:cubicBezTo>
                    <a:pt x="1458" y="49"/>
                    <a:pt x="1409" y="49"/>
                    <a:pt x="1385" y="49"/>
                  </a:cubicBezTo>
                  <a:cubicBezTo>
                    <a:pt x="1360" y="73"/>
                    <a:pt x="1336" y="98"/>
                    <a:pt x="1336" y="122"/>
                  </a:cubicBezTo>
                  <a:cubicBezTo>
                    <a:pt x="1360" y="195"/>
                    <a:pt x="1409" y="268"/>
                    <a:pt x="1458" y="316"/>
                  </a:cubicBezTo>
                  <a:cubicBezTo>
                    <a:pt x="1458" y="413"/>
                    <a:pt x="1433" y="511"/>
                    <a:pt x="1385" y="583"/>
                  </a:cubicBezTo>
                  <a:cubicBezTo>
                    <a:pt x="1360" y="608"/>
                    <a:pt x="1336" y="620"/>
                    <a:pt x="1309" y="620"/>
                  </a:cubicBezTo>
                  <a:cubicBezTo>
                    <a:pt x="1281" y="620"/>
                    <a:pt x="1251" y="608"/>
                    <a:pt x="1215" y="583"/>
                  </a:cubicBezTo>
                  <a:cubicBezTo>
                    <a:pt x="1142" y="559"/>
                    <a:pt x="1093" y="511"/>
                    <a:pt x="1069" y="462"/>
                  </a:cubicBezTo>
                  <a:cubicBezTo>
                    <a:pt x="1093" y="341"/>
                    <a:pt x="1069" y="195"/>
                    <a:pt x="996" y="98"/>
                  </a:cubicBezTo>
                  <a:cubicBezTo>
                    <a:pt x="979" y="80"/>
                    <a:pt x="950" y="63"/>
                    <a:pt x="925" y="63"/>
                  </a:cubicBezTo>
                  <a:cubicBezTo>
                    <a:pt x="915" y="63"/>
                    <a:pt x="906" y="66"/>
                    <a:pt x="899" y="73"/>
                  </a:cubicBezTo>
                  <a:cubicBezTo>
                    <a:pt x="850" y="73"/>
                    <a:pt x="850" y="98"/>
                    <a:pt x="850" y="146"/>
                  </a:cubicBezTo>
                  <a:cubicBezTo>
                    <a:pt x="850" y="243"/>
                    <a:pt x="875" y="365"/>
                    <a:pt x="947" y="462"/>
                  </a:cubicBezTo>
                  <a:cubicBezTo>
                    <a:pt x="947" y="535"/>
                    <a:pt x="923" y="583"/>
                    <a:pt x="899" y="632"/>
                  </a:cubicBezTo>
                  <a:cubicBezTo>
                    <a:pt x="885" y="660"/>
                    <a:pt x="862" y="672"/>
                    <a:pt x="836" y="672"/>
                  </a:cubicBezTo>
                  <a:cubicBezTo>
                    <a:pt x="818" y="672"/>
                    <a:pt x="798" y="666"/>
                    <a:pt x="777" y="656"/>
                  </a:cubicBezTo>
                  <a:cubicBezTo>
                    <a:pt x="753" y="632"/>
                    <a:pt x="729" y="608"/>
                    <a:pt x="705" y="559"/>
                  </a:cubicBezTo>
                  <a:cubicBezTo>
                    <a:pt x="729" y="462"/>
                    <a:pt x="729" y="341"/>
                    <a:pt x="632" y="243"/>
                  </a:cubicBezTo>
                  <a:cubicBezTo>
                    <a:pt x="607" y="219"/>
                    <a:pt x="559" y="219"/>
                    <a:pt x="534" y="219"/>
                  </a:cubicBezTo>
                  <a:cubicBezTo>
                    <a:pt x="510" y="219"/>
                    <a:pt x="486" y="243"/>
                    <a:pt x="486" y="292"/>
                  </a:cubicBezTo>
                  <a:cubicBezTo>
                    <a:pt x="486" y="389"/>
                    <a:pt x="510" y="486"/>
                    <a:pt x="583" y="583"/>
                  </a:cubicBezTo>
                  <a:cubicBezTo>
                    <a:pt x="534" y="656"/>
                    <a:pt x="462" y="705"/>
                    <a:pt x="389" y="705"/>
                  </a:cubicBezTo>
                  <a:cubicBezTo>
                    <a:pt x="374" y="708"/>
                    <a:pt x="360" y="710"/>
                    <a:pt x="347" y="710"/>
                  </a:cubicBezTo>
                  <a:cubicBezTo>
                    <a:pt x="161" y="710"/>
                    <a:pt x="97" y="413"/>
                    <a:pt x="97" y="413"/>
                  </a:cubicBezTo>
                  <a:cubicBezTo>
                    <a:pt x="97" y="389"/>
                    <a:pt x="73" y="365"/>
                    <a:pt x="49" y="365"/>
                  </a:cubicBezTo>
                  <a:cubicBezTo>
                    <a:pt x="24" y="389"/>
                    <a:pt x="0" y="413"/>
                    <a:pt x="0" y="438"/>
                  </a:cubicBezTo>
                  <a:cubicBezTo>
                    <a:pt x="0" y="438"/>
                    <a:pt x="97" y="826"/>
                    <a:pt x="364" y="826"/>
                  </a:cubicBezTo>
                  <a:lnTo>
                    <a:pt x="413" y="802"/>
                  </a:lnTo>
                  <a:cubicBezTo>
                    <a:pt x="510" y="802"/>
                    <a:pt x="583" y="753"/>
                    <a:pt x="656" y="656"/>
                  </a:cubicBezTo>
                  <a:cubicBezTo>
                    <a:pt x="680" y="681"/>
                    <a:pt x="705" y="729"/>
                    <a:pt x="753" y="729"/>
                  </a:cubicBezTo>
                  <a:cubicBezTo>
                    <a:pt x="784" y="760"/>
                    <a:pt x="818" y="773"/>
                    <a:pt x="852" y="773"/>
                  </a:cubicBezTo>
                  <a:cubicBezTo>
                    <a:pt x="899" y="773"/>
                    <a:pt x="943" y="747"/>
                    <a:pt x="972" y="705"/>
                  </a:cubicBezTo>
                  <a:cubicBezTo>
                    <a:pt x="996" y="656"/>
                    <a:pt x="1020" y="608"/>
                    <a:pt x="1045" y="559"/>
                  </a:cubicBezTo>
                  <a:cubicBezTo>
                    <a:pt x="1069" y="608"/>
                    <a:pt x="1117" y="632"/>
                    <a:pt x="1166" y="656"/>
                  </a:cubicBezTo>
                  <a:cubicBezTo>
                    <a:pt x="1198" y="699"/>
                    <a:pt x="1244" y="718"/>
                    <a:pt x="1292" y="718"/>
                  </a:cubicBezTo>
                  <a:cubicBezTo>
                    <a:pt x="1353" y="718"/>
                    <a:pt x="1417" y="687"/>
                    <a:pt x="1458" y="632"/>
                  </a:cubicBezTo>
                  <a:cubicBezTo>
                    <a:pt x="1506" y="559"/>
                    <a:pt x="1530" y="462"/>
                    <a:pt x="1555" y="389"/>
                  </a:cubicBezTo>
                  <a:cubicBezTo>
                    <a:pt x="1603" y="413"/>
                    <a:pt x="1652" y="438"/>
                    <a:pt x="1700" y="462"/>
                  </a:cubicBezTo>
                  <a:cubicBezTo>
                    <a:pt x="1737" y="486"/>
                    <a:pt x="1779" y="498"/>
                    <a:pt x="1822" y="498"/>
                  </a:cubicBezTo>
                  <a:cubicBezTo>
                    <a:pt x="1864" y="498"/>
                    <a:pt x="1907" y="486"/>
                    <a:pt x="1943" y="462"/>
                  </a:cubicBezTo>
                  <a:lnTo>
                    <a:pt x="1968" y="413"/>
                  </a:lnTo>
                  <a:cubicBezTo>
                    <a:pt x="1992" y="438"/>
                    <a:pt x="2016" y="438"/>
                    <a:pt x="2065" y="462"/>
                  </a:cubicBezTo>
                  <a:cubicBezTo>
                    <a:pt x="2113" y="462"/>
                    <a:pt x="2162" y="438"/>
                    <a:pt x="2211" y="413"/>
                  </a:cubicBezTo>
                  <a:cubicBezTo>
                    <a:pt x="2259" y="292"/>
                    <a:pt x="2284" y="170"/>
                    <a:pt x="2284" y="25"/>
                  </a:cubicBezTo>
                  <a:cubicBezTo>
                    <a:pt x="2259" y="0"/>
                    <a:pt x="2235" y="0"/>
                    <a:pt x="22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1483;p32"/>
            <p:cNvSpPr/>
            <p:nvPr/>
          </p:nvSpPr>
          <p:spPr>
            <a:xfrm>
              <a:off x="-945703" y="3813266"/>
              <a:ext cx="336918" cy="128635"/>
            </a:xfrm>
            <a:custGeom>
              <a:avLst/>
              <a:gdLst/>
              <a:ahLst/>
              <a:cxnLst/>
              <a:rect l="l" t="t" r="r" b="b"/>
              <a:pathLst>
                <a:path w="4484" h="1710" extrusionOk="0">
                  <a:moveTo>
                    <a:pt x="3927" y="0"/>
                  </a:moveTo>
                  <a:cubicBezTo>
                    <a:pt x="3752" y="0"/>
                    <a:pt x="3511" y="705"/>
                    <a:pt x="3511" y="705"/>
                  </a:cubicBezTo>
                  <a:cubicBezTo>
                    <a:pt x="3341" y="510"/>
                    <a:pt x="3147" y="316"/>
                    <a:pt x="2928" y="146"/>
                  </a:cubicBezTo>
                  <a:cubicBezTo>
                    <a:pt x="2885" y="106"/>
                    <a:pt x="2847" y="89"/>
                    <a:pt x="2812" y="89"/>
                  </a:cubicBezTo>
                  <a:cubicBezTo>
                    <a:pt x="2594" y="89"/>
                    <a:pt x="2540" y="778"/>
                    <a:pt x="2540" y="778"/>
                  </a:cubicBezTo>
                  <a:cubicBezTo>
                    <a:pt x="2540" y="778"/>
                    <a:pt x="2103" y="268"/>
                    <a:pt x="1957" y="49"/>
                  </a:cubicBezTo>
                  <a:cubicBezTo>
                    <a:pt x="1944" y="34"/>
                    <a:pt x="1928" y="27"/>
                    <a:pt x="1910" y="27"/>
                  </a:cubicBezTo>
                  <a:cubicBezTo>
                    <a:pt x="1697" y="27"/>
                    <a:pt x="1179" y="1021"/>
                    <a:pt x="1179" y="1021"/>
                  </a:cubicBezTo>
                  <a:cubicBezTo>
                    <a:pt x="1082" y="729"/>
                    <a:pt x="912" y="438"/>
                    <a:pt x="669" y="219"/>
                  </a:cubicBezTo>
                  <a:cubicBezTo>
                    <a:pt x="649" y="206"/>
                    <a:pt x="628" y="200"/>
                    <a:pt x="607" y="200"/>
                  </a:cubicBezTo>
                  <a:cubicBezTo>
                    <a:pt x="308" y="200"/>
                    <a:pt x="0" y="1424"/>
                    <a:pt x="159" y="1628"/>
                  </a:cubicBezTo>
                  <a:cubicBezTo>
                    <a:pt x="206" y="1688"/>
                    <a:pt x="548" y="1709"/>
                    <a:pt x="1022" y="1709"/>
                  </a:cubicBezTo>
                  <a:cubicBezTo>
                    <a:pt x="2286" y="1709"/>
                    <a:pt x="4483" y="1555"/>
                    <a:pt x="4483" y="1555"/>
                  </a:cubicBezTo>
                  <a:cubicBezTo>
                    <a:pt x="4362" y="1045"/>
                    <a:pt x="4192" y="535"/>
                    <a:pt x="3997" y="49"/>
                  </a:cubicBezTo>
                  <a:cubicBezTo>
                    <a:pt x="3976" y="15"/>
                    <a:pt x="3952" y="0"/>
                    <a:pt x="39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3" name="Google Shape;1484;p32"/>
          <p:cNvGrpSpPr>
            <a:grpSpLocks/>
          </p:cNvGrpSpPr>
          <p:nvPr/>
        </p:nvGrpSpPr>
        <p:grpSpPr bwMode="auto">
          <a:xfrm rot="10800000" flipH="1">
            <a:off x="10426700" y="-295275"/>
            <a:ext cx="2120900" cy="923925"/>
            <a:chOff x="3965010" y="571479"/>
            <a:chExt cx="1651683" cy="719972"/>
          </a:xfrm>
        </p:grpSpPr>
        <p:grpSp>
          <p:nvGrpSpPr>
            <p:cNvPr id="34" name="Google Shape;1485;p32"/>
            <p:cNvGrpSpPr>
              <a:grpSpLocks/>
            </p:cNvGrpSpPr>
            <p:nvPr/>
          </p:nvGrpSpPr>
          <p:grpSpPr bwMode="auto">
            <a:xfrm>
              <a:off x="3965010" y="571479"/>
              <a:ext cx="1446820" cy="719972"/>
              <a:chOff x="3953250" y="571500"/>
              <a:chExt cx="1383325" cy="766825"/>
            </a:xfrm>
          </p:grpSpPr>
          <p:grpSp>
            <p:nvGrpSpPr>
              <p:cNvPr id="36" name="Google Shape;1486;p32"/>
              <p:cNvGrpSpPr>
                <a:grpSpLocks/>
              </p:cNvGrpSpPr>
              <p:nvPr/>
            </p:nvGrpSpPr>
            <p:grpSpPr bwMode="auto">
              <a:xfrm>
                <a:off x="3953250" y="571500"/>
                <a:ext cx="1383166" cy="669650"/>
                <a:chOff x="897088" y="2374675"/>
                <a:chExt cx="1383166" cy="669650"/>
              </a:xfrm>
            </p:grpSpPr>
            <p:sp>
              <p:nvSpPr>
                <p:cNvPr id="38" name="Google Shape;1487;p32"/>
                <p:cNvSpPr/>
                <p:nvPr/>
              </p:nvSpPr>
              <p:spPr>
                <a:xfrm>
                  <a:off x="1135859" y="2419472"/>
                  <a:ext cx="621750" cy="621892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9" name="Google Shape;1488;p32"/>
                <p:cNvSpPr/>
                <p:nvPr/>
              </p:nvSpPr>
              <p:spPr>
                <a:xfrm>
                  <a:off x="1476285" y="2377310"/>
                  <a:ext cx="492909" cy="492771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0" name="Google Shape;1489;p32"/>
                <p:cNvSpPr/>
                <p:nvPr/>
              </p:nvSpPr>
              <p:spPr>
                <a:xfrm>
                  <a:off x="894724" y="2694844"/>
                  <a:ext cx="492909" cy="354426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1" name="Google Shape;1490;p32"/>
                <p:cNvSpPr/>
                <p:nvPr/>
              </p:nvSpPr>
              <p:spPr>
                <a:xfrm>
                  <a:off x="1654772" y="2553864"/>
                  <a:ext cx="622932" cy="492771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37" name="Google Shape;1491;p32"/>
              <p:cNvSpPr/>
              <p:nvPr/>
            </p:nvSpPr>
            <p:spPr>
              <a:xfrm>
                <a:off x="3970981" y="912750"/>
                <a:ext cx="1362885" cy="430845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5" name="Google Shape;1492;p32"/>
            <p:cNvSpPr/>
            <p:nvPr/>
          </p:nvSpPr>
          <p:spPr>
            <a:xfrm>
              <a:off x="4007044" y="571479"/>
              <a:ext cx="1609649" cy="660593"/>
            </a:xfrm>
            <a:custGeom>
              <a:avLst/>
              <a:gdLst/>
              <a:ahLst/>
              <a:cxnLst/>
              <a:rect l="l" t="t" r="r" b="b"/>
              <a:pathLst>
                <a:path w="3864" h="1872" extrusionOk="0">
                  <a:moveTo>
                    <a:pt x="1847" y="365"/>
                  </a:moveTo>
                  <a:cubicBezTo>
                    <a:pt x="1920" y="487"/>
                    <a:pt x="1920" y="633"/>
                    <a:pt x="1871" y="754"/>
                  </a:cubicBezTo>
                  <a:lnTo>
                    <a:pt x="1847" y="754"/>
                  </a:lnTo>
                  <a:cubicBezTo>
                    <a:pt x="1847" y="754"/>
                    <a:pt x="1823" y="754"/>
                    <a:pt x="1798" y="705"/>
                  </a:cubicBezTo>
                  <a:cubicBezTo>
                    <a:pt x="1774" y="608"/>
                    <a:pt x="1774" y="487"/>
                    <a:pt x="1847" y="390"/>
                  </a:cubicBezTo>
                  <a:lnTo>
                    <a:pt x="1847" y="365"/>
                  </a:lnTo>
                  <a:close/>
                  <a:moveTo>
                    <a:pt x="2891" y="584"/>
                  </a:moveTo>
                  <a:lnTo>
                    <a:pt x="2891" y="608"/>
                  </a:lnTo>
                  <a:cubicBezTo>
                    <a:pt x="2940" y="754"/>
                    <a:pt x="2940" y="900"/>
                    <a:pt x="2867" y="948"/>
                  </a:cubicBezTo>
                  <a:cubicBezTo>
                    <a:pt x="2831" y="960"/>
                    <a:pt x="2806" y="967"/>
                    <a:pt x="2791" y="967"/>
                  </a:cubicBezTo>
                  <a:cubicBezTo>
                    <a:pt x="2776" y="967"/>
                    <a:pt x="2770" y="960"/>
                    <a:pt x="2770" y="948"/>
                  </a:cubicBezTo>
                  <a:cubicBezTo>
                    <a:pt x="2770" y="803"/>
                    <a:pt x="2794" y="681"/>
                    <a:pt x="2891" y="584"/>
                  </a:cubicBezTo>
                  <a:close/>
                  <a:moveTo>
                    <a:pt x="754" y="1021"/>
                  </a:moveTo>
                  <a:cubicBezTo>
                    <a:pt x="851" y="1021"/>
                    <a:pt x="924" y="1070"/>
                    <a:pt x="972" y="1143"/>
                  </a:cubicBezTo>
                  <a:cubicBezTo>
                    <a:pt x="997" y="1216"/>
                    <a:pt x="972" y="1288"/>
                    <a:pt x="899" y="1337"/>
                  </a:cubicBezTo>
                  <a:cubicBezTo>
                    <a:pt x="887" y="1349"/>
                    <a:pt x="875" y="1355"/>
                    <a:pt x="863" y="1355"/>
                  </a:cubicBezTo>
                  <a:cubicBezTo>
                    <a:pt x="851" y="1355"/>
                    <a:pt x="839" y="1349"/>
                    <a:pt x="827" y="1337"/>
                  </a:cubicBezTo>
                  <a:cubicBezTo>
                    <a:pt x="754" y="1240"/>
                    <a:pt x="754" y="1143"/>
                    <a:pt x="754" y="1045"/>
                  </a:cubicBezTo>
                  <a:lnTo>
                    <a:pt x="754" y="1021"/>
                  </a:lnTo>
                  <a:close/>
                  <a:moveTo>
                    <a:pt x="2357" y="74"/>
                  </a:moveTo>
                  <a:cubicBezTo>
                    <a:pt x="2600" y="122"/>
                    <a:pt x="2794" y="268"/>
                    <a:pt x="2867" y="487"/>
                  </a:cubicBezTo>
                  <a:cubicBezTo>
                    <a:pt x="2746" y="608"/>
                    <a:pt x="2673" y="778"/>
                    <a:pt x="2697" y="973"/>
                  </a:cubicBezTo>
                  <a:cubicBezTo>
                    <a:pt x="2725" y="1015"/>
                    <a:pt x="2745" y="1041"/>
                    <a:pt x="2786" y="1041"/>
                  </a:cubicBezTo>
                  <a:cubicBezTo>
                    <a:pt x="2815" y="1041"/>
                    <a:pt x="2855" y="1027"/>
                    <a:pt x="2916" y="997"/>
                  </a:cubicBezTo>
                  <a:cubicBezTo>
                    <a:pt x="3061" y="924"/>
                    <a:pt x="3037" y="681"/>
                    <a:pt x="2964" y="487"/>
                  </a:cubicBezTo>
                  <a:cubicBezTo>
                    <a:pt x="2989" y="462"/>
                    <a:pt x="3013" y="462"/>
                    <a:pt x="3061" y="462"/>
                  </a:cubicBezTo>
                  <a:cubicBezTo>
                    <a:pt x="3329" y="535"/>
                    <a:pt x="3572" y="730"/>
                    <a:pt x="3693" y="997"/>
                  </a:cubicBezTo>
                  <a:cubicBezTo>
                    <a:pt x="3766" y="1143"/>
                    <a:pt x="3766" y="1337"/>
                    <a:pt x="3644" y="1483"/>
                  </a:cubicBezTo>
                  <a:cubicBezTo>
                    <a:pt x="3474" y="1677"/>
                    <a:pt x="2819" y="1799"/>
                    <a:pt x="1774" y="1799"/>
                  </a:cubicBezTo>
                  <a:cubicBezTo>
                    <a:pt x="1118" y="1799"/>
                    <a:pt x="535" y="1750"/>
                    <a:pt x="535" y="1750"/>
                  </a:cubicBezTo>
                  <a:cubicBezTo>
                    <a:pt x="316" y="1726"/>
                    <a:pt x="195" y="1653"/>
                    <a:pt x="146" y="1507"/>
                  </a:cubicBezTo>
                  <a:cubicBezTo>
                    <a:pt x="98" y="1386"/>
                    <a:pt x="219" y="1216"/>
                    <a:pt x="438" y="1118"/>
                  </a:cubicBezTo>
                  <a:cubicBezTo>
                    <a:pt x="511" y="1070"/>
                    <a:pt x="584" y="1045"/>
                    <a:pt x="681" y="1045"/>
                  </a:cubicBezTo>
                  <a:cubicBezTo>
                    <a:pt x="657" y="1167"/>
                    <a:pt x="705" y="1288"/>
                    <a:pt x="778" y="1410"/>
                  </a:cubicBezTo>
                  <a:cubicBezTo>
                    <a:pt x="808" y="1440"/>
                    <a:pt x="857" y="1461"/>
                    <a:pt x="901" y="1461"/>
                  </a:cubicBezTo>
                  <a:cubicBezTo>
                    <a:pt x="928" y="1461"/>
                    <a:pt x="954" y="1453"/>
                    <a:pt x="972" y="1434"/>
                  </a:cubicBezTo>
                  <a:cubicBezTo>
                    <a:pt x="1070" y="1361"/>
                    <a:pt x="1118" y="1240"/>
                    <a:pt x="1094" y="1118"/>
                  </a:cubicBezTo>
                  <a:cubicBezTo>
                    <a:pt x="1045" y="1021"/>
                    <a:pt x="924" y="924"/>
                    <a:pt x="802" y="924"/>
                  </a:cubicBezTo>
                  <a:cubicBezTo>
                    <a:pt x="851" y="681"/>
                    <a:pt x="1021" y="462"/>
                    <a:pt x="1264" y="365"/>
                  </a:cubicBezTo>
                  <a:cubicBezTo>
                    <a:pt x="1395" y="278"/>
                    <a:pt x="1517" y="234"/>
                    <a:pt x="1621" y="234"/>
                  </a:cubicBezTo>
                  <a:cubicBezTo>
                    <a:pt x="1689" y="234"/>
                    <a:pt x="1750" y="254"/>
                    <a:pt x="1798" y="292"/>
                  </a:cubicBezTo>
                  <a:cubicBezTo>
                    <a:pt x="1701" y="414"/>
                    <a:pt x="1677" y="584"/>
                    <a:pt x="1750" y="730"/>
                  </a:cubicBezTo>
                  <a:cubicBezTo>
                    <a:pt x="1750" y="778"/>
                    <a:pt x="1798" y="827"/>
                    <a:pt x="1871" y="827"/>
                  </a:cubicBezTo>
                  <a:cubicBezTo>
                    <a:pt x="1895" y="827"/>
                    <a:pt x="1920" y="803"/>
                    <a:pt x="1944" y="778"/>
                  </a:cubicBezTo>
                  <a:cubicBezTo>
                    <a:pt x="2041" y="633"/>
                    <a:pt x="2017" y="438"/>
                    <a:pt x="1920" y="292"/>
                  </a:cubicBezTo>
                  <a:cubicBezTo>
                    <a:pt x="1993" y="220"/>
                    <a:pt x="2090" y="147"/>
                    <a:pt x="2187" y="122"/>
                  </a:cubicBezTo>
                  <a:cubicBezTo>
                    <a:pt x="2236" y="98"/>
                    <a:pt x="2308" y="98"/>
                    <a:pt x="2357" y="74"/>
                  </a:cubicBezTo>
                  <a:close/>
                  <a:moveTo>
                    <a:pt x="2333" y="1"/>
                  </a:moveTo>
                  <a:cubicBezTo>
                    <a:pt x="2260" y="1"/>
                    <a:pt x="2211" y="25"/>
                    <a:pt x="2138" y="50"/>
                  </a:cubicBezTo>
                  <a:cubicBezTo>
                    <a:pt x="2017" y="74"/>
                    <a:pt x="1920" y="147"/>
                    <a:pt x="1823" y="244"/>
                  </a:cubicBezTo>
                  <a:cubicBezTo>
                    <a:pt x="1756" y="188"/>
                    <a:pt x="1674" y="158"/>
                    <a:pt x="1579" y="158"/>
                  </a:cubicBezTo>
                  <a:cubicBezTo>
                    <a:pt x="1466" y="158"/>
                    <a:pt x="1336" y="200"/>
                    <a:pt x="1191" y="292"/>
                  </a:cubicBezTo>
                  <a:cubicBezTo>
                    <a:pt x="924" y="414"/>
                    <a:pt x="754" y="657"/>
                    <a:pt x="681" y="948"/>
                  </a:cubicBezTo>
                  <a:cubicBezTo>
                    <a:pt x="584" y="948"/>
                    <a:pt x="487" y="973"/>
                    <a:pt x="414" y="1021"/>
                  </a:cubicBezTo>
                  <a:cubicBezTo>
                    <a:pt x="146" y="1167"/>
                    <a:pt x="1" y="1361"/>
                    <a:pt x="49" y="1531"/>
                  </a:cubicBezTo>
                  <a:cubicBezTo>
                    <a:pt x="74" y="1701"/>
                    <a:pt x="268" y="1823"/>
                    <a:pt x="511" y="1847"/>
                  </a:cubicBezTo>
                  <a:cubicBezTo>
                    <a:pt x="511" y="1847"/>
                    <a:pt x="1118" y="1871"/>
                    <a:pt x="1774" y="1871"/>
                  </a:cubicBezTo>
                  <a:cubicBezTo>
                    <a:pt x="2867" y="1871"/>
                    <a:pt x="3523" y="1774"/>
                    <a:pt x="3717" y="1556"/>
                  </a:cubicBezTo>
                  <a:cubicBezTo>
                    <a:pt x="3839" y="1386"/>
                    <a:pt x="3863" y="1167"/>
                    <a:pt x="3766" y="973"/>
                  </a:cubicBezTo>
                  <a:cubicBezTo>
                    <a:pt x="3620" y="681"/>
                    <a:pt x="3353" y="438"/>
                    <a:pt x="3037" y="365"/>
                  </a:cubicBezTo>
                  <a:cubicBezTo>
                    <a:pt x="2989" y="365"/>
                    <a:pt x="2940" y="390"/>
                    <a:pt x="2916" y="414"/>
                  </a:cubicBezTo>
                  <a:cubicBezTo>
                    <a:pt x="2819" y="171"/>
                    <a:pt x="2600" y="25"/>
                    <a:pt x="23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2" name="Google Shape;1493;p32"/>
          <p:cNvGrpSpPr>
            <a:grpSpLocks/>
          </p:cNvGrpSpPr>
          <p:nvPr/>
        </p:nvGrpSpPr>
        <p:grpSpPr bwMode="auto">
          <a:xfrm rot="2839265">
            <a:off x="762000" y="-227012"/>
            <a:ext cx="1065213" cy="1385887"/>
            <a:chOff x="4318023" y="4113296"/>
            <a:chExt cx="716422" cy="932073"/>
          </a:xfrm>
        </p:grpSpPr>
        <p:sp>
          <p:nvSpPr>
            <p:cNvPr id="43" name="Google Shape;1494;p32"/>
            <p:cNvSpPr/>
            <p:nvPr/>
          </p:nvSpPr>
          <p:spPr>
            <a:xfrm>
              <a:off x="4840217" y="4247022"/>
              <a:ext cx="192185" cy="206060"/>
            </a:xfrm>
            <a:custGeom>
              <a:avLst/>
              <a:gdLst/>
              <a:ahLst/>
              <a:cxnLst/>
              <a:rect l="l" t="t" r="r" b="b"/>
              <a:pathLst>
                <a:path w="2211" h="2366" extrusionOk="0">
                  <a:moveTo>
                    <a:pt x="1579" y="179"/>
                  </a:moveTo>
                  <a:cubicBezTo>
                    <a:pt x="1798" y="179"/>
                    <a:pt x="1943" y="252"/>
                    <a:pt x="1992" y="422"/>
                  </a:cubicBezTo>
                  <a:cubicBezTo>
                    <a:pt x="2041" y="519"/>
                    <a:pt x="2016" y="616"/>
                    <a:pt x="1968" y="689"/>
                  </a:cubicBezTo>
                  <a:cubicBezTo>
                    <a:pt x="1798" y="908"/>
                    <a:pt x="1239" y="1005"/>
                    <a:pt x="802" y="1005"/>
                  </a:cubicBezTo>
                  <a:lnTo>
                    <a:pt x="777" y="1005"/>
                  </a:lnTo>
                  <a:cubicBezTo>
                    <a:pt x="705" y="1005"/>
                    <a:pt x="680" y="1054"/>
                    <a:pt x="705" y="1127"/>
                  </a:cubicBezTo>
                  <a:cubicBezTo>
                    <a:pt x="802" y="1321"/>
                    <a:pt x="1045" y="1904"/>
                    <a:pt x="826" y="2171"/>
                  </a:cubicBezTo>
                  <a:cubicBezTo>
                    <a:pt x="802" y="2195"/>
                    <a:pt x="777" y="2195"/>
                    <a:pt x="777" y="2195"/>
                  </a:cubicBezTo>
                  <a:cubicBezTo>
                    <a:pt x="632" y="2195"/>
                    <a:pt x="364" y="1782"/>
                    <a:pt x="170" y="1369"/>
                  </a:cubicBezTo>
                  <a:lnTo>
                    <a:pt x="486" y="495"/>
                  </a:lnTo>
                  <a:cubicBezTo>
                    <a:pt x="826" y="325"/>
                    <a:pt x="1190" y="203"/>
                    <a:pt x="1579" y="179"/>
                  </a:cubicBezTo>
                  <a:close/>
                  <a:moveTo>
                    <a:pt x="1663" y="1"/>
                  </a:moveTo>
                  <a:cubicBezTo>
                    <a:pt x="1635" y="1"/>
                    <a:pt x="1607" y="4"/>
                    <a:pt x="1579" y="9"/>
                  </a:cubicBezTo>
                  <a:cubicBezTo>
                    <a:pt x="1142" y="33"/>
                    <a:pt x="753" y="155"/>
                    <a:pt x="389" y="349"/>
                  </a:cubicBezTo>
                  <a:cubicBezTo>
                    <a:pt x="364" y="374"/>
                    <a:pt x="340" y="374"/>
                    <a:pt x="340" y="398"/>
                  </a:cubicBezTo>
                  <a:lnTo>
                    <a:pt x="0" y="1345"/>
                  </a:lnTo>
                  <a:cubicBezTo>
                    <a:pt x="0" y="1345"/>
                    <a:pt x="0" y="1369"/>
                    <a:pt x="0" y="1394"/>
                  </a:cubicBezTo>
                  <a:cubicBezTo>
                    <a:pt x="73" y="1564"/>
                    <a:pt x="437" y="2365"/>
                    <a:pt x="777" y="2365"/>
                  </a:cubicBezTo>
                  <a:cubicBezTo>
                    <a:pt x="850" y="2365"/>
                    <a:pt x="923" y="2341"/>
                    <a:pt x="972" y="2268"/>
                  </a:cubicBezTo>
                  <a:cubicBezTo>
                    <a:pt x="1215" y="1953"/>
                    <a:pt x="1020" y="1394"/>
                    <a:pt x="899" y="1151"/>
                  </a:cubicBezTo>
                  <a:cubicBezTo>
                    <a:pt x="1215" y="1151"/>
                    <a:pt x="1871" y="1102"/>
                    <a:pt x="2089" y="786"/>
                  </a:cubicBezTo>
                  <a:cubicBezTo>
                    <a:pt x="2186" y="665"/>
                    <a:pt x="2211" y="519"/>
                    <a:pt x="2162" y="374"/>
                  </a:cubicBezTo>
                  <a:cubicBezTo>
                    <a:pt x="2076" y="159"/>
                    <a:pt x="1876" y="1"/>
                    <a:pt x="16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" name="Google Shape;1495;p32"/>
            <p:cNvSpPr/>
            <p:nvPr/>
          </p:nvSpPr>
          <p:spPr>
            <a:xfrm>
              <a:off x="4728099" y="4175004"/>
              <a:ext cx="155883" cy="223142"/>
            </a:xfrm>
            <a:custGeom>
              <a:avLst/>
              <a:gdLst/>
              <a:ahLst/>
              <a:cxnLst/>
              <a:rect l="l" t="t" r="r" b="b"/>
              <a:pathLst>
                <a:path w="1799" h="2571" extrusionOk="0">
                  <a:moveTo>
                    <a:pt x="649" y="0"/>
                  </a:moveTo>
                  <a:cubicBezTo>
                    <a:pt x="597" y="0"/>
                    <a:pt x="542" y="6"/>
                    <a:pt x="486" y="19"/>
                  </a:cubicBezTo>
                  <a:cubicBezTo>
                    <a:pt x="365" y="44"/>
                    <a:pt x="244" y="141"/>
                    <a:pt x="195" y="262"/>
                  </a:cubicBezTo>
                  <a:cubicBezTo>
                    <a:pt x="98" y="602"/>
                    <a:pt x="511" y="1113"/>
                    <a:pt x="827" y="1501"/>
                  </a:cubicBezTo>
                  <a:cubicBezTo>
                    <a:pt x="632" y="1574"/>
                    <a:pt x="462" y="1671"/>
                    <a:pt x="292" y="1793"/>
                  </a:cubicBezTo>
                  <a:cubicBezTo>
                    <a:pt x="122" y="1890"/>
                    <a:pt x="1" y="2109"/>
                    <a:pt x="49" y="2327"/>
                  </a:cubicBezTo>
                  <a:cubicBezTo>
                    <a:pt x="49" y="2400"/>
                    <a:pt x="122" y="2497"/>
                    <a:pt x="195" y="2522"/>
                  </a:cubicBezTo>
                  <a:cubicBezTo>
                    <a:pt x="268" y="2546"/>
                    <a:pt x="341" y="2570"/>
                    <a:pt x="414" y="2570"/>
                  </a:cubicBezTo>
                  <a:cubicBezTo>
                    <a:pt x="754" y="2522"/>
                    <a:pt x="1094" y="2424"/>
                    <a:pt x="1410" y="2254"/>
                  </a:cubicBezTo>
                  <a:cubicBezTo>
                    <a:pt x="1458" y="2230"/>
                    <a:pt x="1458" y="2181"/>
                    <a:pt x="1434" y="2133"/>
                  </a:cubicBezTo>
                  <a:cubicBezTo>
                    <a:pt x="1434" y="2116"/>
                    <a:pt x="1397" y="2099"/>
                    <a:pt x="1367" y="2099"/>
                  </a:cubicBezTo>
                  <a:cubicBezTo>
                    <a:pt x="1355" y="2099"/>
                    <a:pt x="1344" y="2101"/>
                    <a:pt x="1337" y="2109"/>
                  </a:cubicBezTo>
                  <a:cubicBezTo>
                    <a:pt x="1075" y="2229"/>
                    <a:pt x="664" y="2400"/>
                    <a:pt x="406" y="2400"/>
                  </a:cubicBezTo>
                  <a:cubicBezTo>
                    <a:pt x="352" y="2400"/>
                    <a:pt x="305" y="2393"/>
                    <a:pt x="268" y="2376"/>
                  </a:cubicBezTo>
                  <a:cubicBezTo>
                    <a:pt x="244" y="2352"/>
                    <a:pt x="219" y="2327"/>
                    <a:pt x="195" y="2279"/>
                  </a:cubicBezTo>
                  <a:cubicBezTo>
                    <a:pt x="195" y="2206"/>
                    <a:pt x="219" y="2109"/>
                    <a:pt x="268" y="2036"/>
                  </a:cubicBezTo>
                  <a:cubicBezTo>
                    <a:pt x="462" y="1841"/>
                    <a:pt x="705" y="1696"/>
                    <a:pt x="972" y="1647"/>
                  </a:cubicBezTo>
                  <a:cubicBezTo>
                    <a:pt x="997" y="1647"/>
                    <a:pt x="1021" y="1623"/>
                    <a:pt x="1045" y="1598"/>
                  </a:cubicBezTo>
                  <a:cubicBezTo>
                    <a:pt x="1094" y="1550"/>
                    <a:pt x="1069" y="1526"/>
                    <a:pt x="997" y="1428"/>
                  </a:cubicBezTo>
                  <a:cubicBezTo>
                    <a:pt x="389" y="724"/>
                    <a:pt x="316" y="432"/>
                    <a:pt x="365" y="311"/>
                  </a:cubicBezTo>
                  <a:cubicBezTo>
                    <a:pt x="365" y="287"/>
                    <a:pt x="389" y="214"/>
                    <a:pt x="511" y="190"/>
                  </a:cubicBezTo>
                  <a:cubicBezTo>
                    <a:pt x="554" y="179"/>
                    <a:pt x="596" y="174"/>
                    <a:pt x="636" y="174"/>
                  </a:cubicBezTo>
                  <a:cubicBezTo>
                    <a:pt x="1244" y="174"/>
                    <a:pt x="1628" y="1283"/>
                    <a:pt x="1628" y="1283"/>
                  </a:cubicBezTo>
                  <a:cubicBezTo>
                    <a:pt x="1652" y="1307"/>
                    <a:pt x="1701" y="1331"/>
                    <a:pt x="1725" y="1331"/>
                  </a:cubicBezTo>
                  <a:cubicBezTo>
                    <a:pt x="1774" y="1307"/>
                    <a:pt x="1798" y="1258"/>
                    <a:pt x="1798" y="1210"/>
                  </a:cubicBezTo>
                  <a:cubicBezTo>
                    <a:pt x="1776" y="1165"/>
                    <a:pt x="1373" y="0"/>
                    <a:pt x="6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" name="Google Shape;1496;p32"/>
            <p:cNvSpPr/>
            <p:nvPr/>
          </p:nvSpPr>
          <p:spPr>
            <a:xfrm>
              <a:off x="4826670" y="4113002"/>
              <a:ext cx="167628" cy="150541"/>
            </a:xfrm>
            <a:custGeom>
              <a:avLst/>
              <a:gdLst/>
              <a:ahLst/>
              <a:cxnLst/>
              <a:rect l="l" t="t" r="r" b="b"/>
              <a:pathLst>
                <a:path w="1927" h="1727" extrusionOk="0">
                  <a:moveTo>
                    <a:pt x="119" y="1"/>
                  </a:moveTo>
                  <a:cubicBezTo>
                    <a:pt x="57" y="1"/>
                    <a:pt x="1" y="74"/>
                    <a:pt x="56" y="147"/>
                  </a:cubicBezTo>
                  <a:cubicBezTo>
                    <a:pt x="347" y="463"/>
                    <a:pt x="566" y="828"/>
                    <a:pt x="712" y="1241"/>
                  </a:cubicBezTo>
                  <a:cubicBezTo>
                    <a:pt x="663" y="1386"/>
                    <a:pt x="639" y="1532"/>
                    <a:pt x="663" y="1654"/>
                  </a:cubicBezTo>
                  <a:cubicBezTo>
                    <a:pt x="663" y="1702"/>
                    <a:pt x="712" y="1726"/>
                    <a:pt x="736" y="1726"/>
                  </a:cubicBezTo>
                  <a:cubicBezTo>
                    <a:pt x="785" y="1726"/>
                    <a:pt x="809" y="1702"/>
                    <a:pt x="833" y="1678"/>
                  </a:cubicBezTo>
                  <a:cubicBezTo>
                    <a:pt x="882" y="1532"/>
                    <a:pt x="882" y="1411"/>
                    <a:pt x="858" y="1265"/>
                  </a:cubicBezTo>
                  <a:cubicBezTo>
                    <a:pt x="882" y="1241"/>
                    <a:pt x="906" y="1216"/>
                    <a:pt x="906" y="1192"/>
                  </a:cubicBezTo>
                  <a:cubicBezTo>
                    <a:pt x="1149" y="876"/>
                    <a:pt x="1489" y="706"/>
                    <a:pt x="1854" y="658"/>
                  </a:cubicBezTo>
                  <a:cubicBezTo>
                    <a:pt x="1902" y="633"/>
                    <a:pt x="1926" y="609"/>
                    <a:pt x="1926" y="560"/>
                  </a:cubicBezTo>
                  <a:cubicBezTo>
                    <a:pt x="1902" y="512"/>
                    <a:pt x="1854" y="488"/>
                    <a:pt x="1829" y="488"/>
                  </a:cubicBezTo>
                  <a:cubicBezTo>
                    <a:pt x="1441" y="536"/>
                    <a:pt x="1076" y="730"/>
                    <a:pt x="809" y="1046"/>
                  </a:cubicBezTo>
                  <a:cubicBezTo>
                    <a:pt x="663" y="658"/>
                    <a:pt x="445" y="318"/>
                    <a:pt x="177" y="26"/>
                  </a:cubicBezTo>
                  <a:cubicBezTo>
                    <a:pt x="160" y="8"/>
                    <a:pt x="139" y="1"/>
                    <a:pt x="1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" name="Google Shape;1497;p32"/>
            <p:cNvSpPr/>
            <p:nvPr/>
          </p:nvSpPr>
          <p:spPr>
            <a:xfrm>
              <a:off x="4317821" y="4482661"/>
              <a:ext cx="515696" cy="562660"/>
            </a:xfrm>
            <a:custGeom>
              <a:avLst/>
              <a:gdLst/>
              <a:ahLst/>
              <a:cxnLst/>
              <a:rect l="l" t="t" r="r" b="b"/>
              <a:pathLst>
                <a:path w="5928" h="6469" extrusionOk="0">
                  <a:moveTo>
                    <a:pt x="5857" y="0"/>
                  </a:moveTo>
                  <a:cubicBezTo>
                    <a:pt x="5849" y="0"/>
                    <a:pt x="5840" y="2"/>
                    <a:pt x="5831" y="7"/>
                  </a:cubicBezTo>
                  <a:cubicBezTo>
                    <a:pt x="5782" y="7"/>
                    <a:pt x="5758" y="31"/>
                    <a:pt x="5758" y="80"/>
                  </a:cubicBezTo>
                  <a:cubicBezTo>
                    <a:pt x="5758" y="250"/>
                    <a:pt x="5734" y="396"/>
                    <a:pt x="5734" y="566"/>
                  </a:cubicBezTo>
                  <a:cubicBezTo>
                    <a:pt x="5709" y="590"/>
                    <a:pt x="5734" y="638"/>
                    <a:pt x="5782" y="638"/>
                  </a:cubicBezTo>
                  <a:lnTo>
                    <a:pt x="5782" y="614"/>
                  </a:lnTo>
                  <a:cubicBezTo>
                    <a:pt x="5791" y="619"/>
                    <a:pt x="5801" y="621"/>
                    <a:pt x="5810" y="621"/>
                  </a:cubicBezTo>
                  <a:cubicBezTo>
                    <a:pt x="5848" y="621"/>
                    <a:pt x="5879" y="585"/>
                    <a:pt x="5879" y="566"/>
                  </a:cubicBezTo>
                  <a:cubicBezTo>
                    <a:pt x="5904" y="396"/>
                    <a:pt x="5928" y="225"/>
                    <a:pt x="5928" y="80"/>
                  </a:cubicBezTo>
                  <a:cubicBezTo>
                    <a:pt x="5928" y="40"/>
                    <a:pt x="5896" y="0"/>
                    <a:pt x="5857" y="0"/>
                  </a:cubicBezTo>
                  <a:close/>
                  <a:moveTo>
                    <a:pt x="5682" y="972"/>
                  </a:moveTo>
                  <a:cubicBezTo>
                    <a:pt x="5644" y="972"/>
                    <a:pt x="5612" y="1007"/>
                    <a:pt x="5612" y="1027"/>
                  </a:cubicBezTo>
                  <a:cubicBezTo>
                    <a:pt x="5564" y="1197"/>
                    <a:pt x="5515" y="1343"/>
                    <a:pt x="5442" y="1489"/>
                  </a:cubicBezTo>
                  <a:cubicBezTo>
                    <a:pt x="5418" y="1513"/>
                    <a:pt x="5442" y="1562"/>
                    <a:pt x="5491" y="1586"/>
                  </a:cubicBezTo>
                  <a:lnTo>
                    <a:pt x="5515" y="1586"/>
                  </a:lnTo>
                  <a:lnTo>
                    <a:pt x="5515" y="1562"/>
                  </a:lnTo>
                  <a:cubicBezTo>
                    <a:pt x="5523" y="1570"/>
                    <a:pt x="5531" y="1572"/>
                    <a:pt x="5539" y="1572"/>
                  </a:cubicBezTo>
                  <a:cubicBezTo>
                    <a:pt x="5555" y="1572"/>
                    <a:pt x="5572" y="1562"/>
                    <a:pt x="5588" y="1562"/>
                  </a:cubicBezTo>
                  <a:cubicBezTo>
                    <a:pt x="5661" y="1392"/>
                    <a:pt x="5734" y="1246"/>
                    <a:pt x="5782" y="1076"/>
                  </a:cubicBezTo>
                  <a:cubicBezTo>
                    <a:pt x="5782" y="1027"/>
                    <a:pt x="5758" y="1003"/>
                    <a:pt x="5709" y="979"/>
                  </a:cubicBezTo>
                  <a:cubicBezTo>
                    <a:pt x="5700" y="974"/>
                    <a:pt x="5691" y="972"/>
                    <a:pt x="5682" y="972"/>
                  </a:cubicBezTo>
                  <a:close/>
                  <a:moveTo>
                    <a:pt x="4303" y="1753"/>
                  </a:moveTo>
                  <a:cubicBezTo>
                    <a:pt x="4217" y="1753"/>
                    <a:pt x="4164" y="1879"/>
                    <a:pt x="4276" y="1902"/>
                  </a:cubicBezTo>
                  <a:cubicBezTo>
                    <a:pt x="4398" y="1975"/>
                    <a:pt x="4543" y="2047"/>
                    <a:pt x="4640" y="2169"/>
                  </a:cubicBezTo>
                  <a:cubicBezTo>
                    <a:pt x="4640" y="2193"/>
                    <a:pt x="4665" y="2193"/>
                    <a:pt x="4689" y="2193"/>
                  </a:cubicBezTo>
                  <a:cubicBezTo>
                    <a:pt x="4713" y="2193"/>
                    <a:pt x="4738" y="2193"/>
                    <a:pt x="4762" y="2169"/>
                  </a:cubicBezTo>
                  <a:cubicBezTo>
                    <a:pt x="4786" y="2145"/>
                    <a:pt x="4786" y="2096"/>
                    <a:pt x="4762" y="2072"/>
                  </a:cubicBezTo>
                  <a:cubicBezTo>
                    <a:pt x="4640" y="1926"/>
                    <a:pt x="4495" y="1829"/>
                    <a:pt x="4325" y="1756"/>
                  </a:cubicBezTo>
                  <a:cubicBezTo>
                    <a:pt x="4317" y="1754"/>
                    <a:pt x="4310" y="1753"/>
                    <a:pt x="4303" y="1753"/>
                  </a:cubicBezTo>
                  <a:close/>
                  <a:moveTo>
                    <a:pt x="3790" y="1732"/>
                  </a:moveTo>
                  <a:cubicBezTo>
                    <a:pt x="3596" y="1780"/>
                    <a:pt x="3474" y="1926"/>
                    <a:pt x="3474" y="2120"/>
                  </a:cubicBezTo>
                  <a:cubicBezTo>
                    <a:pt x="3450" y="2145"/>
                    <a:pt x="3450" y="2169"/>
                    <a:pt x="3474" y="2193"/>
                  </a:cubicBezTo>
                  <a:cubicBezTo>
                    <a:pt x="3474" y="2242"/>
                    <a:pt x="3499" y="2266"/>
                    <a:pt x="3547" y="2266"/>
                  </a:cubicBezTo>
                  <a:lnTo>
                    <a:pt x="3572" y="2266"/>
                  </a:lnTo>
                  <a:cubicBezTo>
                    <a:pt x="3620" y="2242"/>
                    <a:pt x="3644" y="2193"/>
                    <a:pt x="3620" y="2169"/>
                  </a:cubicBezTo>
                  <a:lnTo>
                    <a:pt x="3620" y="2120"/>
                  </a:lnTo>
                  <a:cubicBezTo>
                    <a:pt x="3644" y="1999"/>
                    <a:pt x="3717" y="1926"/>
                    <a:pt x="3839" y="1902"/>
                  </a:cubicBezTo>
                  <a:cubicBezTo>
                    <a:pt x="3887" y="1877"/>
                    <a:pt x="3912" y="1829"/>
                    <a:pt x="3887" y="1780"/>
                  </a:cubicBezTo>
                  <a:cubicBezTo>
                    <a:pt x="3887" y="1756"/>
                    <a:pt x="3839" y="1732"/>
                    <a:pt x="3790" y="1732"/>
                  </a:cubicBezTo>
                  <a:close/>
                  <a:moveTo>
                    <a:pt x="5248" y="1835"/>
                  </a:moveTo>
                  <a:cubicBezTo>
                    <a:pt x="5230" y="1835"/>
                    <a:pt x="5211" y="1841"/>
                    <a:pt x="5199" y="1853"/>
                  </a:cubicBezTo>
                  <a:cubicBezTo>
                    <a:pt x="5078" y="1975"/>
                    <a:pt x="4981" y="2072"/>
                    <a:pt x="4835" y="2169"/>
                  </a:cubicBezTo>
                  <a:cubicBezTo>
                    <a:pt x="4786" y="2169"/>
                    <a:pt x="4786" y="2217"/>
                    <a:pt x="4811" y="2266"/>
                  </a:cubicBezTo>
                  <a:cubicBezTo>
                    <a:pt x="4811" y="2290"/>
                    <a:pt x="4859" y="2315"/>
                    <a:pt x="4883" y="2315"/>
                  </a:cubicBezTo>
                  <a:lnTo>
                    <a:pt x="4883" y="2290"/>
                  </a:lnTo>
                  <a:cubicBezTo>
                    <a:pt x="4883" y="2290"/>
                    <a:pt x="4908" y="2290"/>
                    <a:pt x="4908" y="2315"/>
                  </a:cubicBezTo>
                  <a:cubicBezTo>
                    <a:pt x="5053" y="2217"/>
                    <a:pt x="5199" y="2096"/>
                    <a:pt x="5296" y="1975"/>
                  </a:cubicBezTo>
                  <a:cubicBezTo>
                    <a:pt x="5345" y="1926"/>
                    <a:pt x="5345" y="1877"/>
                    <a:pt x="5296" y="1853"/>
                  </a:cubicBezTo>
                  <a:cubicBezTo>
                    <a:pt x="5284" y="1841"/>
                    <a:pt x="5266" y="1835"/>
                    <a:pt x="5248" y="1835"/>
                  </a:cubicBezTo>
                  <a:close/>
                  <a:moveTo>
                    <a:pt x="4416" y="2312"/>
                  </a:moveTo>
                  <a:cubicBezTo>
                    <a:pt x="4410" y="2312"/>
                    <a:pt x="4404" y="2313"/>
                    <a:pt x="4398" y="2315"/>
                  </a:cubicBezTo>
                  <a:cubicBezTo>
                    <a:pt x="4276" y="2339"/>
                    <a:pt x="4179" y="2363"/>
                    <a:pt x="4057" y="2363"/>
                  </a:cubicBezTo>
                  <a:lnTo>
                    <a:pt x="3936" y="2363"/>
                  </a:lnTo>
                  <a:cubicBezTo>
                    <a:pt x="3930" y="2362"/>
                    <a:pt x="3925" y="2361"/>
                    <a:pt x="3920" y="2361"/>
                  </a:cubicBezTo>
                  <a:cubicBezTo>
                    <a:pt x="3836" y="2361"/>
                    <a:pt x="3820" y="2533"/>
                    <a:pt x="3912" y="2533"/>
                  </a:cubicBezTo>
                  <a:lnTo>
                    <a:pt x="4057" y="2533"/>
                  </a:lnTo>
                  <a:lnTo>
                    <a:pt x="4057" y="2509"/>
                  </a:lnTo>
                  <a:cubicBezTo>
                    <a:pt x="4179" y="2509"/>
                    <a:pt x="4300" y="2509"/>
                    <a:pt x="4422" y="2485"/>
                  </a:cubicBezTo>
                  <a:cubicBezTo>
                    <a:pt x="4535" y="2462"/>
                    <a:pt x="4500" y="2312"/>
                    <a:pt x="4416" y="2312"/>
                  </a:cubicBezTo>
                  <a:close/>
                  <a:moveTo>
                    <a:pt x="4946" y="2451"/>
                  </a:moveTo>
                  <a:cubicBezTo>
                    <a:pt x="4934" y="2451"/>
                    <a:pt x="4921" y="2454"/>
                    <a:pt x="4908" y="2460"/>
                  </a:cubicBezTo>
                  <a:cubicBezTo>
                    <a:pt x="4859" y="2485"/>
                    <a:pt x="4859" y="2533"/>
                    <a:pt x="4859" y="2582"/>
                  </a:cubicBezTo>
                  <a:cubicBezTo>
                    <a:pt x="4932" y="2728"/>
                    <a:pt x="4956" y="2873"/>
                    <a:pt x="4981" y="3019"/>
                  </a:cubicBezTo>
                  <a:cubicBezTo>
                    <a:pt x="4981" y="3068"/>
                    <a:pt x="5029" y="3092"/>
                    <a:pt x="5078" y="3092"/>
                  </a:cubicBezTo>
                  <a:cubicBezTo>
                    <a:pt x="5126" y="3092"/>
                    <a:pt x="5151" y="3043"/>
                    <a:pt x="5151" y="3019"/>
                  </a:cubicBezTo>
                  <a:cubicBezTo>
                    <a:pt x="5126" y="2825"/>
                    <a:pt x="5078" y="2679"/>
                    <a:pt x="5029" y="2509"/>
                  </a:cubicBezTo>
                  <a:cubicBezTo>
                    <a:pt x="5011" y="2473"/>
                    <a:pt x="4981" y="2451"/>
                    <a:pt x="4946" y="2451"/>
                  </a:cubicBezTo>
                  <a:close/>
                  <a:moveTo>
                    <a:pt x="5078" y="3432"/>
                  </a:moveTo>
                  <a:cubicBezTo>
                    <a:pt x="5029" y="3432"/>
                    <a:pt x="5005" y="3456"/>
                    <a:pt x="4981" y="3505"/>
                  </a:cubicBezTo>
                  <a:cubicBezTo>
                    <a:pt x="4956" y="3651"/>
                    <a:pt x="4932" y="3821"/>
                    <a:pt x="4883" y="3966"/>
                  </a:cubicBezTo>
                  <a:cubicBezTo>
                    <a:pt x="4859" y="3991"/>
                    <a:pt x="4883" y="4039"/>
                    <a:pt x="4908" y="4064"/>
                  </a:cubicBezTo>
                  <a:lnTo>
                    <a:pt x="4956" y="4064"/>
                  </a:lnTo>
                  <a:cubicBezTo>
                    <a:pt x="4981" y="4064"/>
                    <a:pt x="5005" y="4039"/>
                    <a:pt x="5029" y="4015"/>
                  </a:cubicBezTo>
                  <a:cubicBezTo>
                    <a:pt x="5078" y="3869"/>
                    <a:pt x="5126" y="3699"/>
                    <a:pt x="5151" y="3529"/>
                  </a:cubicBezTo>
                  <a:cubicBezTo>
                    <a:pt x="5151" y="3481"/>
                    <a:pt x="5126" y="3432"/>
                    <a:pt x="5078" y="3432"/>
                  </a:cubicBezTo>
                  <a:close/>
                  <a:moveTo>
                    <a:pt x="4703" y="4339"/>
                  </a:moveTo>
                  <a:cubicBezTo>
                    <a:pt x="4677" y="4339"/>
                    <a:pt x="4655" y="4351"/>
                    <a:pt x="4640" y="4379"/>
                  </a:cubicBezTo>
                  <a:cubicBezTo>
                    <a:pt x="4543" y="4501"/>
                    <a:pt x="4422" y="4622"/>
                    <a:pt x="4325" y="4720"/>
                  </a:cubicBezTo>
                  <a:cubicBezTo>
                    <a:pt x="4276" y="4744"/>
                    <a:pt x="4276" y="4792"/>
                    <a:pt x="4325" y="4841"/>
                  </a:cubicBezTo>
                  <a:cubicBezTo>
                    <a:pt x="4325" y="4841"/>
                    <a:pt x="4349" y="4865"/>
                    <a:pt x="4373" y="4865"/>
                  </a:cubicBezTo>
                  <a:lnTo>
                    <a:pt x="4373" y="4841"/>
                  </a:lnTo>
                  <a:lnTo>
                    <a:pt x="4422" y="4841"/>
                  </a:lnTo>
                  <a:cubicBezTo>
                    <a:pt x="4543" y="4720"/>
                    <a:pt x="4665" y="4598"/>
                    <a:pt x="4762" y="4477"/>
                  </a:cubicBezTo>
                  <a:cubicBezTo>
                    <a:pt x="4786" y="4428"/>
                    <a:pt x="4786" y="4379"/>
                    <a:pt x="4762" y="4355"/>
                  </a:cubicBezTo>
                  <a:cubicBezTo>
                    <a:pt x="4742" y="4345"/>
                    <a:pt x="4722" y="4339"/>
                    <a:pt x="4703" y="4339"/>
                  </a:cubicBezTo>
                  <a:close/>
                  <a:moveTo>
                    <a:pt x="3975" y="4971"/>
                  </a:moveTo>
                  <a:cubicBezTo>
                    <a:pt x="3960" y="4971"/>
                    <a:pt x="3946" y="4977"/>
                    <a:pt x="3936" y="4987"/>
                  </a:cubicBezTo>
                  <a:cubicBezTo>
                    <a:pt x="3790" y="5060"/>
                    <a:pt x="3644" y="5108"/>
                    <a:pt x="3474" y="5133"/>
                  </a:cubicBezTo>
                  <a:cubicBezTo>
                    <a:pt x="3450" y="5157"/>
                    <a:pt x="3402" y="5205"/>
                    <a:pt x="3426" y="5254"/>
                  </a:cubicBezTo>
                  <a:cubicBezTo>
                    <a:pt x="3426" y="5278"/>
                    <a:pt x="3474" y="5303"/>
                    <a:pt x="3499" y="5303"/>
                  </a:cubicBezTo>
                  <a:lnTo>
                    <a:pt x="3523" y="5303"/>
                  </a:lnTo>
                  <a:cubicBezTo>
                    <a:pt x="3693" y="5254"/>
                    <a:pt x="3839" y="5205"/>
                    <a:pt x="4009" y="5133"/>
                  </a:cubicBezTo>
                  <a:cubicBezTo>
                    <a:pt x="4033" y="5108"/>
                    <a:pt x="4057" y="5060"/>
                    <a:pt x="4033" y="5011"/>
                  </a:cubicBezTo>
                  <a:cubicBezTo>
                    <a:pt x="4019" y="4983"/>
                    <a:pt x="3996" y="4971"/>
                    <a:pt x="3975" y="4971"/>
                  </a:cubicBezTo>
                  <a:close/>
                  <a:moveTo>
                    <a:pt x="1531" y="5205"/>
                  </a:moveTo>
                  <a:cubicBezTo>
                    <a:pt x="1434" y="5205"/>
                    <a:pt x="1434" y="5375"/>
                    <a:pt x="1531" y="5375"/>
                  </a:cubicBezTo>
                  <a:lnTo>
                    <a:pt x="2041" y="5375"/>
                  </a:lnTo>
                  <a:cubicBezTo>
                    <a:pt x="2065" y="5375"/>
                    <a:pt x="2114" y="5327"/>
                    <a:pt x="2114" y="5303"/>
                  </a:cubicBezTo>
                  <a:cubicBezTo>
                    <a:pt x="2114" y="5254"/>
                    <a:pt x="2090" y="5205"/>
                    <a:pt x="2041" y="5205"/>
                  </a:cubicBezTo>
                  <a:close/>
                  <a:moveTo>
                    <a:pt x="2527" y="5205"/>
                  </a:moveTo>
                  <a:cubicBezTo>
                    <a:pt x="2478" y="5205"/>
                    <a:pt x="2454" y="5254"/>
                    <a:pt x="2454" y="5278"/>
                  </a:cubicBezTo>
                  <a:cubicBezTo>
                    <a:pt x="2430" y="5327"/>
                    <a:pt x="2478" y="5375"/>
                    <a:pt x="2527" y="5375"/>
                  </a:cubicBezTo>
                  <a:lnTo>
                    <a:pt x="3013" y="5375"/>
                  </a:lnTo>
                  <a:cubicBezTo>
                    <a:pt x="3061" y="5375"/>
                    <a:pt x="3110" y="5327"/>
                    <a:pt x="3110" y="5278"/>
                  </a:cubicBezTo>
                  <a:cubicBezTo>
                    <a:pt x="3086" y="5230"/>
                    <a:pt x="3061" y="5205"/>
                    <a:pt x="3013" y="5205"/>
                  </a:cubicBezTo>
                  <a:close/>
                  <a:moveTo>
                    <a:pt x="1044" y="5270"/>
                  </a:moveTo>
                  <a:cubicBezTo>
                    <a:pt x="1037" y="5270"/>
                    <a:pt x="1029" y="5273"/>
                    <a:pt x="1021" y="5278"/>
                  </a:cubicBezTo>
                  <a:cubicBezTo>
                    <a:pt x="851" y="5327"/>
                    <a:pt x="681" y="5400"/>
                    <a:pt x="559" y="5497"/>
                  </a:cubicBezTo>
                  <a:cubicBezTo>
                    <a:pt x="511" y="5545"/>
                    <a:pt x="511" y="5594"/>
                    <a:pt x="559" y="5618"/>
                  </a:cubicBezTo>
                  <a:cubicBezTo>
                    <a:pt x="559" y="5643"/>
                    <a:pt x="584" y="5643"/>
                    <a:pt x="608" y="5667"/>
                  </a:cubicBezTo>
                  <a:cubicBezTo>
                    <a:pt x="632" y="5643"/>
                    <a:pt x="632" y="5643"/>
                    <a:pt x="657" y="5643"/>
                  </a:cubicBezTo>
                  <a:cubicBezTo>
                    <a:pt x="778" y="5545"/>
                    <a:pt x="899" y="5473"/>
                    <a:pt x="1069" y="5424"/>
                  </a:cubicBezTo>
                  <a:cubicBezTo>
                    <a:pt x="1134" y="5424"/>
                    <a:pt x="1103" y="5270"/>
                    <a:pt x="1044" y="5270"/>
                  </a:cubicBezTo>
                  <a:close/>
                  <a:moveTo>
                    <a:pt x="295" y="5864"/>
                  </a:moveTo>
                  <a:cubicBezTo>
                    <a:pt x="265" y="5864"/>
                    <a:pt x="235" y="5877"/>
                    <a:pt x="219" y="5910"/>
                  </a:cubicBezTo>
                  <a:cubicBezTo>
                    <a:pt x="122" y="6056"/>
                    <a:pt x="74" y="6201"/>
                    <a:pt x="25" y="6371"/>
                  </a:cubicBezTo>
                  <a:cubicBezTo>
                    <a:pt x="1" y="6420"/>
                    <a:pt x="25" y="6469"/>
                    <a:pt x="74" y="6469"/>
                  </a:cubicBezTo>
                  <a:lnTo>
                    <a:pt x="98" y="6469"/>
                  </a:lnTo>
                  <a:cubicBezTo>
                    <a:pt x="122" y="6469"/>
                    <a:pt x="146" y="6444"/>
                    <a:pt x="171" y="6420"/>
                  </a:cubicBezTo>
                  <a:cubicBezTo>
                    <a:pt x="219" y="6274"/>
                    <a:pt x="292" y="6129"/>
                    <a:pt x="365" y="5983"/>
                  </a:cubicBezTo>
                  <a:cubicBezTo>
                    <a:pt x="414" y="5918"/>
                    <a:pt x="354" y="5864"/>
                    <a:pt x="295" y="586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197855139"/>
      </p:ext>
    </p:extLst>
  </p:cSld>
  <p:clrMapOvr>
    <a:masterClrMapping/>
  </p:clrMapOvr>
</p:sldLayout>
</file>

<file path=ppt/slideLayouts/slideLayout10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14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1499;p33"/>
          <p:cNvGrpSpPr>
            <a:grpSpLocks/>
          </p:cNvGrpSpPr>
          <p:nvPr/>
        </p:nvGrpSpPr>
        <p:grpSpPr bwMode="auto">
          <a:xfrm flipH="1">
            <a:off x="10042525" y="4856163"/>
            <a:ext cx="1179513" cy="2001837"/>
            <a:chOff x="-1056319" y="1385262"/>
            <a:chExt cx="212940" cy="361495"/>
          </a:xfrm>
        </p:grpSpPr>
        <p:sp>
          <p:nvSpPr>
            <p:cNvPr id="3" name="Google Shape;1500;p33"/>
            <p:cNvSpPr/>
            <p:nvPr/>
          </p:nvSpPr>
          <p:spPr>
            <a:xfrm>
              <a:off x="-933370" y="1467537"/>
              <a:ext cx="27513" cy="279220"/>
            </a:xfrm>
            <a:custGeom>
              <a:avLst/>
              <a:gdLst/>
              <a:ahLst/>
              <a:cxnLst/>
              <a:rect l="l" t="t" r="r" b="b"/>
              <a:pathLst>
                <a:path w="705" h="7168" extrusionOk="0">
                  <a:moveTo>
                    <a:pt x="680" y="1"/>
                  </a:moveTo>
                  <a:cubicBezTo>
                    <a:pt x="656" y="1"/>
                    <a:pt x="632" y="25"/>
                    <a:pt x="632" y="50"/>
                  </a:cubicBezTo>
                  <a:cubicBezTo>
                    <a:pt x="608" y="292"/>
                    <a:pt x="0" y="6123"/>
                    <a:pt x="170" y="7119"/>
                  </a:cubicBezTo>
                  <a:cubicBezTo>
                    <a:pt x="170" y="7143"/>
                    <a:pt x="170" y="7167"/>
                    <a:pt x="195" y="7167"/>
                  </a:cubicBezTo>
                  <a:lnTo>
                    <a:pt x="219" y="7167"/>
                  </a:lnTo>
                  <a:cubicBezTo>
                    <a:pt x="243" y="7143"/>
                    <a:pt x="243" y="7119"/>
                    <a:pt x="243" y="7094"/>
                  </a:cubicBezTo>
                  <a:cubicBezTo>
                    <a:pt x="97" y="6123"/>
                    <a:pt x="705" y="122"/>
                    <a:pt x="705" y="74"/>
                  </a:cubicBezTo>
                  <a:cubicBezTo>
                    <a:pt x="705" y="25"/>
                    <a:pt x="705" y="25"/>
                    <a:pt x="6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" name="Google Shape;1501;p33"/>
            <p:cNvSpPr/>
            <p:nvPr/>
          </p:nvSpPr>
          <p:spPr>
            <a:xfrm>
              <a:off x="-968334" y="1385262"/>
              <a:ext cx="124955" cy="123843"/>
            </a:xfrm>
            <a:custGeom>
              <a:avLst/>
              <a:gdLst/>
              <a:ahLst/>
              <a:cxnLst/>
              <a:rect l="l" t="t" r="r" b="b"/>
              <a:pathLst>
                <a:path w="3208" h="3183" extrusionOk="0">
                  <a:moveTo>
                    <a:pt x="1555" y="98"/>
                  </a:moveTo>
                  <a:cubicBezTo>
                    <a:pt x="1871" y="171"/>
                    <a:pt x="1871" y="705"/>
                    <a:pt x="1871" y="705"/>
                  </a:cubicBezTo>
                  <a:cubicBezTo>
                    <a:pt x="1871" y="729"/>
                    <a:pt x="1895" y="754"/>
                    <a:pt x="1920" y="754"/>
                  </a:cubicBezTo>
                  <a:cubicBezTo>
                    <a:pt x="1944" y="754"/>
                    <a:pt x="1968" y="754"/>
                    <a:pt x="1968" y="729"/>
                  </a:cubicBezTo>
                  <a:cubicBezTo>
                    <a:pt x="2065" y="535"/>
                    <a:pt x="2260" y="243"/>
                    <a:pt x="2381" y="243"/>
                  </a:cubicBezTo>
                  <a:cubicBezTo>
                    <a:pt x="2405" y="243"/>
                    <a:pt x="2430" y="243"/>
                    <a:pt x="2430" y="268"/>
                  </a:cubicBezTo>
                  <a:cubicBezTo>
                    <a:pt x="2600" y="389"/>
                    <a:pt x="2478" y="802"/>
                    <a:pt x="2405" y="948"/>
                  </a:cubicBezTo>
                  <a:cubicBezTo>
                    <a:pt x="2386" y="988"/>
                    <a:pt x="2414" y="1027"/>
                    <a:pt x="2452" y="1027"/>
                  </a:cubicBezTo>
                  <a:cubicBezTo>
                    <a:pt x="2460" y="1027"/>
                    <a:pt x="2469" y="1025"/>
                    <a:pt x="2478" y="1021"/>
                  </a:cubicBezTo>
                  <a:cubicBezTo>
                    <a:pt x="2600" y="972"/>
                    <a:pt x="2745" y="924"/>
                    <a:pt x="2891" y="924"/>
                  </a:cubicBezTo>
                  <a:cubicBezTo>
                    <a:pt x="2940" y="924"/>
                    <a:pt x="3013" y="924"/>
                    <a:pt x="3061" y="972"/>
                  </a:cubicBezTo>
                  <a:cubicBezTo>
                    <a:pt x="3061" y="972"/>
                    <a:pt x="3061" y="996"/>
                    <a:pt x="3061" y="996"/>
                  </a:cubicBezTo>
                  <a:cubicBezTo>
                    <a:pt x="3037" y="1142"/>
                    <a:pt x="2745" y="1409"/>
                    <a:pt x="2551" y="1580"/>
                  </a:cubicBezTo>
                  <a:cubicBezTo>
                    <a:pt x="2527" y="1580"/>
                    <a:pt x="2527" y="1604"/>
                    <a:pt x="2527" y="1628"/>
                  </a:cubicBezTo>
                  <a:cubicBezTo>
                    <a:pt x="2551" y="1628"/>
                    <a:pt x="2551" y="1652"/>
                    <a:pt x="2575" y="1652"/>
                  </a:cubicBezTo>
                  <a:cubicBezTo>
                    <a:pt x="2721" y="1652"/>
                    <a:pt x="3134" y="1725"/>
                    <a:pt x="3134" y="1920"/>
                  </a:cubicBezTo>
                  <a:cubicBezTo>
                    <a:pt x="3134" y="2114"/>
                    <a:pt x="2624" y="2163"/>
                    <a:pt x="2430" y="2163"/>
                  </a:cubicBezTo>
                  <a:cubicBezTo>
                    <a:pt x="2430" y="2163"/>
                    <a:pt x="2405" y="2163"/>
                    <a:pt x="2405" y="2187"/>
                  </a:cubicBezTo>
                  <a:cubicBezTo>
                    <a:pt x="2381" y="2211"/>
                    <a:pt x="2381" y="2211"/>
                    <a:pt x="2405" y="2235"/>
                  </a:cubicBezTo>
                  <a:cubicBezTo>
                    <a:pt x="2405" y="2235"/>
                    <a:pt x="2697" y="2551"/>
                    <a:pt x="2527" y="2794"/>
                  </a:cubicBezTo>
                  <a:cubicBezTo>
                    <a:pt x="2503" y="2818"/>
                    <a:pt x="2454" y="2843"/>
                    <a:pt x="2430" y="2843"/>
                  </a:cubicBezTo>
                  <a:cubicBezTo>
                    <a:pt x="2260" y="2843"/>
                    <a:pt x="1992" y="2503"/>
                    <a:pt x="1895" y="2381"/>
                  </a:cubicBezTo>
                  <a:cubicBezTo>
                    <a:pt x="1883" y="2369"/>
                    <a:pt x="1871" y="2363"/>
                    <a:pt x="1862" y="2363"/>
                  </a:cubicBezTo>
                  <a:cubicBezTo>
                    <a:pt x="1853" y="2363"/>
                    <a:pt x="1847" y="2369"/>
                    <a:pt x="1847" y="2381"/>
                  </a:cubicBezTo>
                  <a:cubicBezTo>
                    <a:pt x="1822" y="2381"/>
                    <a:pt x="1798" y="2405"/>
                    <a:pt x="1798" y="2430"/>
                  </a:cubicBezTo>
                  <a:cubicBezTo>
                    <a:pt x="1798" y="2430"/>
                    <a:pt x="1871" y="2964"/>
                    <a:pt x="1579" y="3086"/>
                  </a:cubicBezTo>
                  <a:lnTo>
                    <a:pt x="1507" y="3086"/>
                  </a:lnTo>
                  <a:cubicBezTo>
                    <a:pt x="1312" y="3086"/>
                    <a:pt x="1215" y="2624"/>
                    <a:pt x="1215" y="2454"/>
                  </a:cubicBezTo>
                  <a:cubicBezTo>
                    <a:pt x="1215" y="2430"/>
                    <a:pt x="1191" y="2430"/>
                    <a:pt x="1166" y="2430"/>
                  </a:cubicBezTo>
                  <a:cubicBezTo>
                    <a:pt x="1166" y="2430"/>
                    <a:pt x="1166" y="2454"/>
                    <a:pt x="1166" y="2454"/>
                  </a:cubicBezTo>
                  <a:cubicBezTo>
                    <a:pt x="1045" y="2551"/>
                    <a:pt x="899" y="2624"/>
                    <a:pt x="754" y="2624"/>
                  </a:cubicBezTo>
                  <a:cubicBezTo>
                    <a:pt x="656" y="2624"/>
                    <a:pt x="583" y="2600"/>
                    <a:pt x="511" y="2575"/>
                  </a:cubicBezTo>
                  <a:cubicBezTo>
                    <a:pt x="462" y="2551"/>
                    <a:pt x="413" y="2503"/>
                    <a:pt x="413" y="2454"/>
                  </a:cubicBezTo>
                  <a:cubicBezTo>
                    <a:pt x="389" y="2235"/>
                    <a:pt x="729" y="1871"/>
                    <a:pt x="875" y="1725"/>
                  </a:cubicBezTo>
                  <a:cubicBezTo>
                    <a:pt x="875" y="1701"/>
                    <a:pt x="875" y="1701"/>
                    <a:pt x="875" y="1677"/>
                  </a:cubicBezTo>
                  <a:cubicBezTo>
                    <a:pt x="851" y="1652"/>
                    <a:pt x="826" y="1652"/>
                    <a:pt x="826" y="1652"/>
                  </a:cubicBezTo>
                  <a:lnTo>
                    <a:pt x="705" y="1652"/>
                  </a:lnTo>
                  <a:cubicBezTo>
                    <a:pt x="535" y="1652"/>
                    <a:pt x="195" y="1628"/>
                    <a:pt x="146" y="1409"/>
                  </a:cubicBezTo>
                  <a:cubicBezTo>
                    <a:pt x="122" y="1385"/>
                    <a:pt x="122" y="1361"/>
                    <a:pt x="146" y="1337"/>
                  </a:cubicBezTo>
                  <a:cubicBezTo>
                    <a:pt x="219" y="1215"/>
                    <a:pt x="559" y="1191"/>
                    <a:pt x="826" y="1191"/>
                  </a:cubicBezTo>
                  <a:lnTo>
                    <a:pt x="851" y="1191"/>
                  </a:lnTo>
                  <a:cubicBezTo>
                    <a:pt x="899" y="1167"/>
                    <a:pt x="924" y="1118"/>
                    <a:pt x="875" y="1094"/>
                  </a:cubicBezTo>
                  <a:cubicBezTo>
                    <a:pt x="778" y="1021"/>
                    <a:pt x="511" y="778"/>
                    <a:pt x="511" y="608"/>
                  </a:cubicBezTo>
                  <a:cubicBezTo>
                    <a:pt x="511" y="559"/>
                    <a:pt x="511" y="535"/>
                    <a:pt x="535" y="511"/>
                  </a:cubicBezTo>
                  <a:cubicBezTo>
                    <a:pt x="583" y="486"/>
                    <a:pt x="608" y="462"/>
                    <a:pt x="656" y="462"/>
                  </a:cubicBezTo>
                  <a:cubicBezTo>
                    <a:pt x="899" y="511"/>
                    <a:pt x="1118" y="632"/>
                    <a:pt x="1312" y="778"/>
                  </a:cubicBezTo>
                  <a:lnTo>
                    <a:pt x="1361" y="778"/>
                  </a:lnTo>
                  <a:cubicBezTo>
                    <a:pt x="1385" y="754"/>
                    <a:pt x="1385" y="754"/>
                    <a:pt x="1385" y="729"/>
                  </a:cubicBezTo>
                  <a:cubicBezTo>
                    <a:pt x="1361" y="608"/>
                    <a:pt x="1337" y="268"/>
                    <a:pt x="1434" y="146"/>
                  </a:cubicBezTo>
                  <a:cubicBezTo>
                    <a:pt x="1458" y="98"/>
                    <a:pt x="1507" y="98"/>
                    <a:pt x="1555" y="98"/>
                  </a:cubicBezTo>
                  <a:close/>
                  <a:moveTo>
                    <a:pt x="1531" y="1"/>
                  </a:moveTo>
                  <a:cubicBezTo>
                    <a:pt x="1458" y="1"/>
                    <a:pt x="1385" y="25"/>
                    <a:pt x="1337" y="73"/>
                  </a:cubicBezTo>
                  <a:cubicBezTo>
                    <a:pt x="1239" y="243"/>
                    <a:pt x="1215" y="438"/>
                    <a:pt x="1239" y="632"/>
                  </a:cubicBezTo>
                  <a:cubicBezTo>
                    <a:pt x="1069" y="486"/>
                    <a:pt x="875" y="389"/>
                    <a:pt x="632" y="365"/>
                  </a:cubicBezTo>
                  <a:cubicBezTo>
                    <a:pt x="583" y="365"/>
                    <a:pt x="511" y="389"/>
                    <a:pt x="462" y="413"/>
                  </a:cubicBezTo>
                  <a:cubicBezTo>
                    <a:pt x="413" y="462"/>
                    <a:pt x="389" y="535"/>
                    <a:pt x="389" y="584"/>
                  </a:cubicBezTo>
                  <a:cubicBezTo>
                    <a:pt x="438" y="778"/>
                    <a:pt x="559" y="948"/>
                    <a:pt x="705" y="1069"/>
                  </a:cubicBezTo>
                  <a:cubicBezTo>
                    <a:pt x="511" y="1069"/>
                    <a:pt x="171" y="1118"/>
                    <a:pt x="49" y="1264"/>
                  </a:cubicBezTo>
                  <a:cubicBezTo>
                    <a:pt x="0" y="1312"/>
                    <a:pt x="0" y="1361"/>
                    <a:pt x="0" y="1434"/>
                  </a:cubicBezTo>
                  <a:cubicBezTo>
                    <a:pt x="73" y="1701"/>
                    <a:pt x="462" y="1725"/>
                    <a:pt x="681" y="1725"/>
                  </a:cubicBezTo>
                  <a:cubicBezTo>
                    <a:pt x="511" y="1895"/>
                    <a:pt x="243" y="2211"/>
                    <a:pt x="268" y="2454"/>
                  </a:cubicBezTo>
                  <a:cubicBezTo>
                    <a:pt x="292" y="2527"/>
                    <a:pt x="341" y="2600"/>
                    <a:pt x="413" y="2624"/>
                  </a:cubicBezTo>
                  <a:cubicBezTo>
                    <a:pt x="511" y="2673"/>
                    <a:pt x="608" y="2697"/>
                    <a:pt x="705" y="2697"/>
                  </a:cubicBezTo>
                  <a:cubicBezTo>
                    <a:pt x="851" y="2697"/>
                    <a:pt x="996" y="2648"/>
                    <a:pt x="1118" y="2551"/>
                  </a:cubicBezTo>
                  <a:cubicBezTo>
                    <a:pt x="1166" y="2746"/>
                    <a:pt x="1264" y="3183"/>
                    <a:pt x="1507" y="3183"/>
                  </a:cubicBezTo>
                  <a:cubicBezTo>
                    <a:pt x="1531" y="3183"/>
                    <a:pt x="1579" y="3183"/>
                    <a:pt x="1604" y="3159"/>
                  </a:cubicBezTo>
                  <a:cubicBezTo>
                    <a:pt x="1822" y="3037"/>
                    <a:pt x="1944" y="2794"/>
                    <a:pt x="1895" y="2551"/>
                  </a:cubicBezTo>
                  <a:lnTo>
                    <a:pt x="1895" y="2551"/>
                  </a:lnTo>
                  <a:cubicBezTo>
                    <a:pt x="2041" y="2721"/>
                    <a:pt x="2260" y="2940"/>
                    <a:pt x="2430" y="2940"/>
                  </a:cubicBezTo>
                  <a:cubicBezTo>
                    <a:pt x="2503" y="2940"/>
                    <a:pt x="2551" y="2916"/>
                    <a:pt x="2600" y="2867"/>
                  </a:cubicBezTo>
                  <a:cubicBezTo>
                    <a:pt x="2697" y="2648"/>
                    <a:pt x="2673" y="2405"/>
                    <a:pt x="2527" y="2260"/>
                  </a:cubicBezTo>
                  <a:cubicBezTo>
                    <a:pt x="2745" y="2235"/>
                    <a:pt x="3207" y="2163"/>
                    <a:pt x="3207" y="1920"/>
                  </a:cubicBezTo>
                  <a:cubicBezTo>
                    <a:pt x="3207" y="1677"/>
                    <a:pt x="2867" y="1604"/>
                    <a:pt x="2673" y="1580"/>
                  </a:cubicBezTo>
                  <a:cubicBezTo>
                    <a:pt x="2818" y="1434"/>
                    <a:pt x="3134" y="1191"/>
                    <a:pt x="3134" y="1021"/>
                  </a:cubicBezTo>
                  <a:cubicBezTo>
                    <a:pt x="3134" y="972"/>
                    <a:pt x="3110" y="948"/>
                    <a:pt x="3086" y="899"/>
                  </a:cubicBezTo>
                  <a:cubicBezTo>
                    <a:pt x="3037" y="851"/>
                    <a:pt x="2940" y="826"/>
                    <a:pt x="2867" y="826"/>
                  </a:cubicBezTo>
                  <a:cubicBezTo>
                    <a:pt x="2745" y="826"/>
                    <a:pt x="2624" y="851"/>
                    <a:pt x="2503" y="899"/>
                  </a:cubicBezTo>
                  <a:cubicBezTo>
                    <a:pt x="2551" y="729"/>
                    <a:pt x="2648" y="341"/>
                    <a:pt x="2478" y="195"/>
                  </a:cubicBezTo>
                  <a:cubicBezTo>
                    <a:pt x="2430" y="171"/>
                    <a:pt x="2405" y="146"/>
                    <a:pt x="2357" y="146"/>
                  </a:cubicBezTo>
                  <a:cubicBezTo>
                    <a:pt x="2187" y="146"/>
                    <a:pt x="2017" y="389"/>
                    <a:pt x="1920" y="559"/>
                  </a:cubicBezTo>
                  <a:cubicBezTo>
                    <a:pt x="1895" y="365"/>
                    <a:pt x="1798" y="73"/>
                    <a:pt x="15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" name="Google Shape;1502;p33"/>
            <p:cNvSpPr/>
            <p:nvPr/>
          </p:nvSpPr>
          <p:spPr>
            <a:xfrm>
              <a:off x="-990116" y="1535192"/>
              <a:ext cx="60758" cy="204111"/>
            </a:xfrm>
            <a:custGeom>
              <a:avLst/>
              <a:gdLst/>
              <a:ahLst/>
              <a:cxnLst/>
              <a:rect l="l" t="t" r="r" b="b"/>
              <a:pathLst>
                <a:path w="1556" h="5234" extrusionOk="0">
                  <a:moveTo>
                    <a:pt x="70" y="1"/>
                  </a:moveTo>
                  <a:cubicBezTo>
                    <a:pt x="64" y="1"/>
                    <a:pt x="56" y="4"/>
                    <a:pt x="49" y="11"/>
                  </a:cubicBezTo>
                  <a:cubicBezTo>
                    <a:pt x="25" y="11"/>
                    <a:pt x="1" y="35"/>
                    <a:pt x="25" y="60"/>
                  </a:cubicBezTo>
                  <a:cubicBezTo>
                    <a:pt x="49" y="108"/>
                    <a:pt x="1458" y="3290"/>
                    <a:pt x="948" y="5185"/>
                  </a:cubicBezTo>
                  <a:cubicBezTo>
                    <a:pt x="948" y="5210"/>
                    <a:pt x="948" y="5234"/>
                    <a:pt x="972" y="5234"/>
                  </a:cubicBezTo>
                  <a:cubicBezTo>
                    <a:pt x="1021" y="5234"/>
                    <a:pt x="1045" y="5234"/>
                    <a:pt x="1045" y="5185"/>
                  </a:cubicBezTo>
                  <a:cubicBezTo>
                    <a:pt x="1555" y="3290"/>
                    <a:pt x="122" y="60"/>
                    <a:pt x="98" y="35"/>
                  </a:cubicBezTo>
                  <a:cubicBezTo>
                    <a:pt x="98" y="18"/>
                    <a:pt x="86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" name="Google Shape;1503;p33"/>
            <p:cNvSpPr/>
            <p:nvPr/>
          </p:nvSpPr>
          <p:spPr>
            <a:xfrm>
              <a:off x="-1056319" y="1471837"/>
              <a:ext cx="125815" cy="123556"/>
            </a:xfrm>
            <a:custGeom>
              <a:avLst/>
              <a:gdLst/>
              <a:ahLst/>
              <a:cxnLst/>
              <a:rect l="l" t="t" r="r" b="b"/>
              <a:pathLst>
                <a:path w="3232" h="3168" extrusionOk="0">
                  <a:moveTo>
                    <a:pt x="1513" y="97"/>
                  </a:moveTo>
                  <a:cubicBezTo>
                    <a:pt x="1527" y="97"/>
                    <a:pt x="1541" y="99"/>
                    <a:pt x="1555" y="107"/>
                  </a:cubicBezTo>
                  <a:cubicBezTo>
                    <a:pt x="1871" y="155"/>
                    <a:pt x="1895" y="714"/>
                    <a:pt x="1895" y="714"/>
                  </a:cubicBezTo>
                  <a:cubicBezTo>
                    <a:pt x="1895" y="738"/>
                    <a:pt x="1895" y="738"/>
                    <a:pt x="1919" y="738"/>
                  </a:cubicBezTo>
                  <a:cubicBezTo>
                    <a:pt x="1926" y="745"/>
                    <a:pt x="1934" y="748"/>
                    <a:pt x="1940" y="748"/>
                  </a:cubicBezTo>
                  <a:cubicBezTo>
                    <a:pt x="1956" y="748"/>
                    <a:pt x="1968" y="731"/>
                    <a:pt x="1968" y="714"/>
                  </a:cubicBezTo>
                  <a:cubicBezTo>
                    <a:pt x="2065" y="544"/>
                    <a:pt x="2259" y="228"/>
                    <a:pt x="2381" y="228"/>
                  </a:cubicBezTo>
                  <a:cubicBezTo>
                    <a:pt x="2405" y="228"/>
                    <a:pt x="2430" y="252"/>
                    <a:pt x="2454" y="252"/>
                  </a:cubicBezTo>
                  <a:cubicBezTo>
                    <a:pt x="2600" y="398"/>
                    <a:pt x="2478" y="811"/>
                    <a:pt x="2430" y="957"/>
                  </a:cubicBezTo>
                  <a:cubicBezTo>
                    <a:pt x="2405" y="957"/>
                    <a:pt x="2405" y="981"/>
                    <a:pt x="2430" y="1005"/>
                  </a:cubicBezTo>
                  <a:lnTo>
                    <a:pt x="2478" y="1005"/>
                  </a:lnTo>
                  <a:cubicBezTo>
                    <a:pt x="2600" y="933"/>
                    <a:pt x="2745" y="908"/>
                    <a:pt x="2891" y="908"/>
                  </a:cubicBezTo>
                  <a:cubicBezTo>
                    <a:pt x="2940" y="908"/>
                    <a:pt x="3013" y="908"/>
                    <a:pt x="3061" y="957"/>
                  </a:cubicBezTo>
                  <a:cubicBezTo>
                    <a:pt x="3061" y="957"/>
                    <a:pt x="3061" y="981"/>
                    <a:pt x="3061" y="981"/>
                  </a:cubicBezTo>
                  <a:cubicBezTo>
                    <a:pt x="3037" y="1127"/>
                    <a:pt x="2745" y="1394"/>
                    <a:pt x="2551" y="1540"/>
                  </a:cubicBezTo>
                  <a:cubicBezTo>
                    <a:pt x="2551" y="1564"/>
                    <a:pt x="2527" y="1588"/>
                    <a:pt x="2527" y="1588"/>
                  </a:cubicBezTo>
                  <a:cubicBezTo>
                    <a:pt x="2551" y="1613"/>
                    <a:pt x="2551" y="1637"/>
                    <a:pt x="2575" y="1637"/>
                  </a:cubicBezTo>
                  <a:cubicBezTo>
                    <a:pt x="2575" y="1637"/>
                    <a:pt x="3134" y="1710"/>
                    <a:pt x="3134" y="1904"/>
                  </a:cubicBezTo>
                  <a:cubicBezTo>
                    <a:pt x="3134" y="2099"/>
                    <a:pt x="2624" y="2147"/>
                    <a:pt x="2454" y="2147"/>
                  </a:cubicBezTo>
                  <a:cubicBezTo>
                    <a:pt x="2430" y="2147"/>
                    <a:pt x="2405" y="2147"/>
                    <a:pt x="2405" y="2171"/>
                  </a:cubicBezTo>
                  <a:cubicBezTo>
                    <a:pt x="2381" y="2171"/>
                    <a:pt x="2381" y="2196"/>
                    <a:pt x="2405" y="2220"/>
                  </a:cubicBezTo>
                  <a:cubicBezTo>
                    <a:pt x="2405" y="2220"/>
                    <a:pt x="2697" y="2536"/>
                    <a:pt x="2527" y="2779"/>
                  </a:cubicBezTo>
                  <a:cubicBezTo>
                    <a:pt x="2502" y="2803"/>
                    <a:pt x="2478" y="2827"/>
                    <a:pt x="2430" y="2827"/>
                  </a:cubicBezTo>
                  <a:cubicBezTo>
                    <a:pt x="2259" y="2827"/>
                    <a:pt x="1992" y="2487"/>
                    <a:pt x="1895" y="2341"/>
                  </a:cubicBezTo>
                  <a:cubicBezTo>
                    <a:pt x="1895" y="2341"/>
                    <a:pt x="1884" y="2331"/>
                    <a:pt x="1870" y="2331"/>
                  </a:cubicBezTo>
                  <a:cubicBezTo>
                    <a:pt x="1863" y="2331"/>
                    <a:pt x="1855" y="2333"/>
                    <a:pt x="1846" y="2341"/>
                  </a:cubicBezTo>
                  <a:cubicBezTo>
                    <a:pt x="1822" y="2341"/>
                    <a:pt x="1822" y="2366"/>
                    <a:pt x="1822" y="2390"/>
                  </a:cubicBezTo>
                  <a:cubicBezTo>
                    <a:pt x="1822" y="2390"/>
                    <a:pt x="1895" y="2924"/>
                    <a:pt x="1579" y="3046"/>
                  </a:cubicBezTo>
                  <a:lnTo>
                    <a:pt x="1531" y="3046"/>
                  </a:lnTo>
                  <a:cubicBezTo>
                    <a:pt x="1336" y="3046"/>
                    <a:pt x="1239" y="2609"/>
                    <a:pt x="1215" y="2439"/>
                  </a:cubicBezTo>
                  <a:cubicBezTo>
                    <a:pt x="1215" y="2414"/>
                    <a:pt x="1191" y="2414"/>
                    <a:pt x="1191" y="2414"/>
                  </a:cubicBezTo>
                  <a:lnTo>
                    <a:pt x="1142" y="2414"/>
                  </a:lnTo>
                  <a:cubicBezTo>
                    <a:pt x="1021" y="2512"/>
                    <a:pt x="875" y="2584"/>
                    <a:pt x="705" y="2584"/>
                  </a:cubicBezTo>
                  <a:cubicBezTo>
                    <a:pt x="632" y="2584"/>
                    <a:pt x="535" y="2560"/>
                    <a:pt x="462" y="2536"/>
                  </a:cubicBezTo>
                  <a:cubicBezTo>
                    <a:pt x="413" y="2512"/>
                    <a:pt x="389" y="2463"/>
                    <a:pt x="365" y="2414"/>
                  </a:cubicBezTo>
                  <a:cubicBezTo>
                    <a:pt x="340" y="2220"/>
                    <a:pt x="705" y="1831"/>
                    <a:pt x="826" y="1686"/>
                  </a:cubicBezTo>
                  <a:cubicBezTo>
                    <a:pt x="851" y="1661"/>
                    <a:pt x="826" y="1613"/>
                    <a:pt x="802" y="1613"/>
                  </a:cubicBezTo>
                  <a:lnTo>
                    <a:pt x="656" y="1613"/>
                  </a:lnTo>
                  <a:cubicBezTo>
                    <a:pt x="510" y="1613"/>
                    <a:pt x="170" y="1588"/>
                    <a:pt x="122" y="1394"/>
                  </a:cubicBezTo>
                  <a:cubicBezTo>
                    <a:pt x="122" y="1370"/>
                    <a:pt x="122" y="1345"/>
                    <a:pt x="146" y="1321"/>
                  </a:cubicBezTo>
                  <a:cubicBezTo>
                    <a:pt x="219" y="1200"/>
                    <a:pt x="559" y="1175"/>
                    <a:pt x="826" y="1175"/>
                  </a:cubicBezTo>
                  <a:lnTo>
                    <a:pt x="875" y="1175"/>
                  </a:lnTo>
                  <a:cubicBezTo>
                    <a:pt x="875" y="1175"/>
                    <a:pt x="899" y="1151"/>
                    <a:pt x="923" y="1151"/>
                  </a:cubicBezTo>
                  <a:cubicBezTo>
                    <a:pt x="923" y="1127"/>
                    <a:pt x="899" y="1103"/>
                    <a:pt x="899" y="1078"/>
                  </a:cubicBezTo>
                  <a:cubicBezTo>
                    <a:pt x="802" y="1005"/>
                    <a:pt x="510" y="762"/>
                    <a:pt x="510" y="592"/>
                  </a:cubicBezTo>
                  <a:cubicBezTo>
                    <a:pt x="510" y="568"/>
                    <a:pt x="535" y="520"/>
                    <a:pt x="559" y="495"/>
                  </a:cubicBezTo>
                  <a:cubicBezTo>
                    <a:pt x="583" y="471"/>
                    <a:pt x="632" y="471"/>
                    <a:pt x="680" y="471"/>
                  </a:cubicBezTo>
                  <a:cubicBezTo>
                    <a:pt x="899" y="520"/>
                    <a:pt x="1142" y="617"/>
                    <a:pt x="1312" y="762"/>
                  </a:cubicBezTo>
                  <a:cubicBezTo>
                    <a:pt x="1324" y="775"/>
                    <a:pt x="1336" y="781"/>
                    <a:pt x="1345" y="781"/>
                  </a:cubicBezTo>
                  <a:cubicBezTo>
                    <a:pt x="1355" y="781"/>
                    <a:pt x="1361" y="775"/>
                    <a:pt x="1361" y="762"/>
                  </a:cubicBezTo>
                  <a:cubicBezTo>
                    <a:pt x="1385" y="762"/>
                    <a:pt x="1409" y="738"/>
                    <a:pt x="1385" y="714"/>
                  </a:cubicBezTo>
                  <a:cubicBezTo>
                    <a:pt x="1361" y="592"/>
                    <a:pt x="1336" y="252"/>
                    <a:pt x="1434" y="131"/>
                  </a:cubicBezTo>
                  <a:cubicBezTo>
                    <a:pt x="1451" y="114"/>
                    <a:pt x="1480" y="97"/>
                    <a:pt x="1513" y="97"/>
                  </a:cubicBezTo>
                  <a:close/>
                  <a:moveTo>
                    <a:pt x="1497" y="0"/>
                  </a:moveTo>
                  <a:cubicBezTo>
                    <a:pt x="1437" y="0"/>
                    <a:pt x="1373" y="28"/>
                    <a:pt x="1336" y="82"/>
                  </a:cubicBezTo>
                  <a:cubicBezTo>
                    <a:pt x="1263" y="252"/>
                    <a:pt x="1215" y="447"/>
                    <a:pt x="1263" y="617"/>
                  </a:cubicBezTo>
                  <a:cubicBezTo>
                    <a:pt x="1093" y="471"/>
                    <a:pt x="875" y="398"/>
                    <a:pt x="656" y="349"/>
                  </a:cubicBezTo>
                  <a:cubicBezTo>
                    <a:pt x="583" y="349"/>
                    <a:pt x="535" y="374"/>
                    <a:pt x="462" y="422"/>
                  </a:cubicBezTo>
                  <a:cubicBezTo>
                    <a:pt x="413" y="447"/>
                    <a:pt x="389" y="520"/>
                    <a:pt x="389" y="568"/>
                  </a:cubicBezTo>
                  <a:cubicBezTo>
                    <a:pt x="413" y="762"/>
                    <a:pt x="608" y="957"/>
                    <a:pt x="729" y="1054"/>
                  </a:cubicBezTo>
                  <a:cubicBezTo>
                    <a:pt x="510" y="1078"/>
                    <a:pt x="170" y="1103"/>
                    <a:pt x="49" y="1248"/>
                  </a:cubicBezTo>
                  <a:cubicBezTo>
                    <a:pt x="25" y="1297"/>
                    <a:pt x="0" y="1370"/>
                    <a:pt x="25" y="1418"/>
                  </a:cubicBezTo>
                  <a:cubicBezTo>
                    <a:pt x="73" y="1686"/>
                    <a:pt x="462" y="1710"/>
                    <a:pt x="680" y="1710"/>
                  </a:cubicBezTo>
                  <a:cubicBezTo>
                    <a:pt x="535" y="1880"/>
                    <a:pt x="243" y="2220"/>
                    <a:pt x="292" y="2439"/>
                  </a:cubicBezTo>
                  <a:cubicBezTo>
                    <a:pt x="292" y="2536"/>
                    <a:pt x="340" y="2584"/>
                    <a:pt x="438" y="2633"/>
                  </a:cubicBezTo>
                  <a:cubicBezTo>
                    <a:pt x="510" y="2682"/>
                    <a:pt x="608" y="2706"/>
                    <a:pt x="705" y="2706"/>
                  </a:cubicBezTo>
                  <a:cubicBezTo>
                    <a:pt x="875" y="2682"/>
                    <a:pt x="1021" y="2633"/>
                    <a:pt x="1142" y="2560"/>
                  </a:cubicBezTo>
                  <a:cubicBezTo>
                    <a:pt x="1166" y="2730"/>
                    <a:pt x="1263" y="3167"/>
                    <a:pt x="1531" y="3167"/>
                  </a:cubicBezTo>
                  <a:lnTo>
                    <a:pt x="1628" y="3167"/>
                  </a:lnTo>
                  <a:cubicBezTo>
                    <a:pt x="1822" y="3046"/>
                    <a:pt x="1944" y="2803"/>
                    <a:pt x="1919" y="2560"/>
                  </a:cubicBezTo>
                  <a:lnTo>
                    <a:pt x="1919" y="2560"/>
                  </a:lnTo>
                  <a:cubicBezTo>
                    <a:pt x="2041" y="2706"/>
                    <a:pt x="2259" y="2949"/>
                    <a:pt x="2454" y="2949"/>
                  </a:cubicBezTo>
                  <a:cubicBezTo>
                    <a:pt x="2502" y="2949"/>
                    <a:pt x="2575" y="2900"/>
                    <a:pt x="2600" y="2852"/>
                  </a:cubicBezTo>
                  <a:cubicBezTo>
                    <a:pt x="2721" y="2657"/>
                    <a:pt x="2697" y="2414"/>
                    <a:pt x="2551" y="2244"/>
                  </a:cubicBezTo>
                  <a:cubicBezTo>
                    <a:pt x="2745" y="2220"/>
                    <a:pt x="3231" y="2147"/>
                    <a:pt x="3231" y="1904"/>
                  </a:cubicBezTo>
                  <a:cubicBezTo>
                    <a:pt x="3231" y="1661"/>
                    <a:pt x="2891" y="1588"/>
                    <a:pt x="2697" y="1564"/>
                  </a:cubicBezTo>
                  <a:cubicBezTo>
                    <a:pt x="2842" y="1443"/>
                    <a:pt x="3134" y="1175"/>
                    <a:pt x="3134" y="1005"/>
                  </a:cubicBezTo>
                  <a:cubicBezTo>
                    <a:pt x="3134" y="981"/>
                    <a:pt x="3134" y="933"/>
                    <a:pt x="3110" y="908"/>
                  </a:cubicBezTo>
                  <a:cubicBezTo>
                    <a:pt x="3055" y="854"/>
                    <a:pt x="3000" y="826"/>
                    <a:pt x="2935" y="826"/>
                  </a:cubicBezTo>
                  <a:cubicBezTo>
                    <a:pt x="2914" y="826"/>
                    <a:pt x="2891" y="829"/>
                    <a:pt x="2867" y="835"/>
                  </a:cubicBezTo>
                  <a:cubicBezTo>
                    <a:pt x="2745" y="835"/>
                    <a:pt x="2624" y="860"/>
                    <a:pt x="2527" y="884"/>
                  </a:cubicBezTo>
                  <a:cubicBezTo>
                    <a:pt x="2575" y="714"/>
                    <a:pt x="2672" y="349"/>
                    <a:pt x="2478" y="179"/>
                  </a:cubicBezTo>
                  <a:cubicBezTo>
                    <a:pt x="2454" y="155"/>
                    <a:pt x="2405" y="155"/>
                    <a:pt x="2381" y="131"/>
                  </a:cubicBezTo>
                  <a:cubicBezTo>
                    <a:pt x="2211" y="131"/>
                    <a:pt x="2041" y="374"/>
                    <a:pt x="1944" y="544"/>
                  </a:cubicBezTo>
                  <a:cubicBezTo>
                    <a:pt x="1919" y="349"/>
                    <a:pt x="1822" y="58"/>
                    <a:pt x="1555" y="9"/>
                  </a:cubicBezTo>
                  <a:cubicBezTo>
                    <a:pt x="1537" y="3"/>
                    <a:pt x="1517" y="0"/>
                    <a:pt x="14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" name="Google Shape;1504;p33"/>
            <p:cNvSpPr/>
            <p:nvPr/>
          </p:nvSpPr>
          <p:spPr>
            <a:xfrm>
              <a:off x="-933370" y="1418229"/>
              <a:ext cx="55886" cy="55041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29" y="1"/>
                  </a:moveTo>
                  <a:cubicBezTo>
                    <a:pt x="340" y="1"/>
                    <a:pt x="0" y="317"/>
                    <a:pt x="0" y="705"/>
                  </a:cubicBezTo>
                  <a:cubicBezTo>
                    <a:pt x="0" y="1094"/>
                    <a:pt x="340" y="1410"/>
                    <a:pt x="729" y="1410"/>
                  </a:cubicBezTo>
                  <a:cubicBezTo>
                    <a:pt x="1118" y="1410"/>
                    <a:pt x="1434" y="1094"/>
                    <a:pt x="1434" y="705"/>
                  </a:cubicBezTo>
                  <a:cubicBezTo>
                    <a:pt x="1434" y="317"/>
                    <a:pt x="1118" y="1"/>
                    <a:pt x="72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" name="Google Shape;1505;p33"/>
            <p:cNvSpPr/>
            <p:nvPr/>
          </p:nvSpPr>
          <p:spPr>
            <a:xfrm>
              <a:off x="-1021354" y="1507385"/>
              <a:ext cx="55886" cy="54755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05" y="0"/>
                  </a:moveTo>
                  <a:cubicBezTo>
                    <a:pt x="316" y="0"/>
                    <a:pt x="0" y="316"/>
                    <a:pt x="0" y="705"/>
                  </a:cubicBezTo>
                  <a:cubicBezTo>
                    <a:pt x="0" y="1093"/>
                    <a:pt x="316" y="1409"/>
                    <a:pt x="705" y="1409"/>
                  </a:cubicBezTo>
                  <a:cubicBezTo>
                    <a:pt x="1118" y="1409"/>
                    <a:pt x="1433" y="1093"/>
                    <a:pt x="1433" y="705"/>
                  </a:cubicBezTo>
                  <a:cubicBezTo>
                    <a:pt x="1433" y="316"/>
                    <a:pt x="1118" y="0"/>
                    <a:pt x="70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9" name="Google Shape;1506;p33"/>
          <p:cNvGrpSpPr>
            <a:grpSpLocks/>
          </p:cNvGrpSpPr>
          <p:nvPr/>
        </p:nvGrpSpPr>
        <p:grpSpPr bwMode="auto">
          <a:xfrm flipH="1">
            <a:off x="10301288" y="1444625"/>
            <a:ext cx="2716212" cy="2146300"/>
            <a:chOff x="855987" y="2204128"/>
            <a:chExt cx="1217483" cy="962421"/>
          </a:xfrm>
        </p:grpSpPr>
        <p:grpSp>
          <p:nvGrpSpPr>
            <p:cNvPr id="10" name="Google Shape;1507;p33"/>
            <p:cNvGrpSpPr>
              <a:grpSpLocks/>
            </p:cNvGrpSpPr>
            <p:nvPr/>
          </p:nvGrpSpPr>
          <p:grpSpPr bwMode="auto">
            <a:xfrm>
              <a:off x="855987" y="2204128"/>
              <a:ext cx="1146639" cy="962421"/>
              <a:chOff x="958238" y="2157575"/>
              <a:chExt cx="1115191" cy="936025"/>
            </a:xfrm>
          </p:grpSpPr>
          <p:sp>
            <p:nvSpPr>
              <p:cNvPr id="12" name="Google Shape;1508;p33"/>
              <p:cNvSpPr/>
              <p:nvPr/>
            </p:nvSpPr>
            <p:spPr>
              <a:xfrm>
                <a:off x="1253742" y="2157575"/>
                <a:ext cx="492737" cy="49293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" name="Google Shape;1509;p33"/>
              <p:cNvSpPr/>
              <p:nvPr/>
            </p:nvSpPr>
            <p:spPr>
              <a:xfrm>
                <a:off x="1441287" y="2325118"/>
                <a:ext cx="492045" cy="492244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" name="Google Shape;1510;p33"/>
              <p:cNvSpPr/>
              <p:nvPr/>
            </p:nvSpPr>
            <p:spPr>
              <a:xfrm>
                <a:off x="997684" y="2334811"/>
                <a:ext cx="492737" cy="49293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" name="Google Shape;1511;p33"/>
              <p:cNvSpPr/>
              <p:nvPr/>
            </p:nvSpPr>
            <p:spPr>
              <a:xfrm>
                <a:off x="958238" y="2551509"/>
                <a:ext cx="492737" cy="49293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" name="Google Shape;1512;p33"/>
              <p:cNvSpPr/>
              <p:nvPr/>
            </p:nvSpPr>
            <p:spPr>
              <a:xfrm>
                <a:off x="1165160" y="2600664"/>
                <a:ext cx="492737" cy="49293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" name="Google Shape;1513;p33"/>
              <p:cNvSpPr/>
              <p:nvPr/>
            </p:nvSpPr>
            <p:spPr>
              <a:xfrm>
                <a:off x="1450975" y="2561893"/>
                <a:ext cx="622150" cy="492244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1" name="Google Shape;1514;p33"/>
            <p:cNvSpPr/>
            <p:nvPr/>
          </p:nvSpPr>
          <p:spPr>
            <a:xfrm>
              <a:off x="927143" y="2206975"/>
              <a:ext cx="1146327" cy="869881"/>
            </a:xfrm>
            <a:custGeom>
              <a:avLst/>
              <a:gdLst/>
              <a:ahLst/>
              <a:cxnLst/>
              <a:rect l="l" t="t" r="r" b="b"/>
              <a:pathLst>
                <a:path w="6074" h="4608" extrusionOk="0">
                  <a:moveTo>
                    <a:pt x="1749" y="936"/>
                  </a:moveTo>
                  <a:cubicBezTo>
                    <a:pt x="1968" y="985"/>
                    <a:pt x="2187" y="1131"/>
                    <a:pt x="2284" y="1325"/>
                  </a:cubicBezTo>
                  <a:cubicBezTo>
                    <a:pt x="2284" y="1398"/>
                    <a:pt x="2260" y="1446"/>
                    <a:pt x="2211" y="1471"/>
                  </a:cubicBezTo>
                  <a:cubicBezTo>
                    <a:pt x="2162" y="1519"/>
                    <a:pt x="2114" y="1519"/>
                    <a:pt x="2065" y="1544"/>
                  </a:cubicBezTo>
                  <a:cubicBezTo>
                    <a:pt x="1871" y="1544"/>
                    <a:pt x="1725" y="1276"/>
                    <a:pt x="1677" y="1155"/>
                  </a:cubicBezTo>
                  <a:lnTo>
                    <a:pt x="1677" y="1131"/>
                  </a:lnTo>
                  <a:cubicBezTo>
                    <a:pt x="1701" y="1058"/>
                    <a:pt x="1725" y="1009"/>
                    <a:pt x="1749" y="936"/>
                  </a:cubicBezTo>
                  <a:close/>
                  <a:moveTo>
                    <a:pt x="3936" y="1301"/>
                  </a:moveTo>
                  <a:lnTo>
                    <a:pt x="3936" y="1301"/>
                  </a:lnTo>
                  <a:cubicBezTo>
                    <a:pt x="3960" y="1446"/>
                    <a:pt x="3936" y="1616"/>
                    <a:pt x="3839" y="1762"/>
                  </a:cubicBezTo>
                  <a:cubicBezTo>
                    <a:pt x="3790" y="1714"/>
                    <a:pt x="3814" y="1495"/>
                    <a:pt x="3936" y="1301"/>
                  </a:cubicBezTo>
                  <a:close/>
                  <a:moveTo>
                    <a:pt x="750" y="2166"/>
                  </a:moveTo>
                  <a:cubicBezTo>
                    <a:pt x="776" y="2166"/>
                    <a:pt x="802" y="2169"/>
                    <a:pt x="826" y="2175"/>
                  </a:cubicBezTo>
                  <a:cubicBezTo>
                    <a:pt x="1142" y="2199"/>
                    <a:pt x="1264" y="2394"/>
                    <a:pt x="1264" y="2564"/>
                  </a:cubicBezTo>
                  <a:cubicBezTo>
                    <a:pt x="1264" y="2661"/>
                    <a:pt x="1166" y="2758"/>
                    <a:pt x="1045" y="2782"/>
                  </a:cubicBezTo>
                  <a:cubicBezTo>
                    <a:pt x="996" y="2758"/>
                    <a:pt x="924" y="2758"/>
                    <a:pt x="875" y="2734"/>
                  </a:cubicBezTo>
                  <a:cubicBezTo>
                    <a:pt x="705" y="2612"/>
                    <a:pt x="583" y="2442"/>
                    <a:pt x="535" y="2248"/>
                  </a:cubicBezTo>
                  <a:cubicBezTo>
                    <a:pt x="590" y="2193"/>
                    <a:pt x="672" y="2166"/>
                    <a:pt x="750" y="2166"/>
                  </a:cubicBezTo>
                  <a:close/>
                  <a:moveTo>
                    <a:pt x="5199" y="2588"/>
                  </a:moveTo>
                  <a:cubicBezTo>
                    <a:pt x="5078" y="2855"/>
                    <a:pt x="4883" y="3025"/>
                    <a:pt x="4762" y="3025"/>
                  </a:cubicBezTo>
                  <a:cubicBezTo>
                    <a:pt x="4713" y="3025"/>
                    <a:pt x="4665" y="3001"/>
                    <a:pt x="4640" y="2977"/>
                  </a:cubicBezTo>
                  <a:cubicBezTo>
                    <a:pt x="4567" y="2855"/>
                    <a:pt x="4592" y="2807"/>
                    <a:pt x="4592" y="2782"/>
                  </a:cubicBezTo>
                  <a:cubicBezTo>
                    <a:pt x="4640" y="2685"/>
                    <a:pt x="4883" y="2588"/>
                    <a:pt x="5150" y="2588"/>
                  </a:cubicBezTo>
                  <a:close/>
                  <a:moveTo>
                    <a:pt x="3596" y="3293"/>
                  </a:moveTo>
                  <a:cubicBezTo>
                    <a:pt x="3596" y="3293"/>
                    <a:pt x="3620" y="3317"/>
                    <a:pt x="3620" y="3317"/>
                  </a:cubicBezTo>
                  <a:cubicBezTo>
                    <a:pt x="3669" y="3390"/>
                    <a:pt x="3644" y="3608"/>
                    <a:pt x="3426" y="3851"/>
                  </a:cubicBezTo>
                  <a:cubicBezTo>
                    <a:pt x="3353" y="3754"/>
                    <a:pt x="3328" y="3633"/>
                    <a:pt x="3377" y="3511"/>
                  </a:cubicBezTo>
                  <a:cubicBezTo>
                    <a:pt x="3401" y="3414"/>
                    <a:pt x="3474" y="3341"/>
                    <a:pt x="3596" y="3317"/>
                  </a:cubicBezTo>
                  <a:lnTo>
                    <a:pt x="3596" y="3293"/>
                  </a:lnTo>
                  <a:close/>
                  <a:moveTo>
                    <a:pt x="1822" y="3366"/>
                  </a:moveTo>
                  <a:cubicBezTo>
                    <a:pt x="1847" y="3366"/>
                    <a:pt x="1944" y="3366"/>
                    <a:pt x="1968" y="3487"/>
                  </a:cubicBezTo>
                  <a:cubicBezTo>
                    <a:pt x="1944" y="3754"/>
                    <a:pt x="1798" y="3997"/>
                    <a:pt x="1555" y="4094"/>
                  </a:cubicBezTo>
                  <a:cubicBezTo>
                    <a:pt x="1482" y="3924"/>
                    <a:pt x="1507" y="3706"/>
                    <a:pt x="1604" y="3511"/>
                  </a:cubicBezTo>
                  <a:cubicBezTo>
                    <a:pt x="1652" y="3438"/>
                    <a:pt x="1725" y="3366"/>
                    <a:pt x="1822" y="3366"/>
                  </a:cubicBezTo>
                  <a:close/>
                  <a:moveTo>
                    <a:pt x="2745" y="159"/>
                  </a:moveTo>
                  <a:cubicBezTo>
                    <a:pt x="2867" y="159"/>
                    <a:pt x="3013" y="183"/>
                    <a:pt x="3158" y="256"/>
                  </a:cubicBezTo>
                  <a:cubicBezTo>
                    <a:pt x="3523" y="378"/>
                    <a:pt x="3814" y="693"/>
                    <a:pt x="3911" y="1058"/>
                  </a:cubicBezTo>
                  <a:cubicBezTo>
                    <a:pt x="3693" y="1325"/>
                    <a:pt x="3596" y="1714"/>
                    <a:pt x="3766" y="1859"/>
                  </a:cubicBezTo>
                  <a:cubicBezTo>
                    <a:pt x="3790" y="1908"/>
                    <a:pt x="3839" y="1932"/>
                    <a:pt x="3863" y="1932"/>
                  </a:cubicBezTo>
                  <a:cubicBezTo>
                    <a:pt x="3936" y="1932"/>
                    <a:pt x="3984" y="1884"/>
                    <a:pt x="4009" y="1835"/>
                  </a:cubicBezTo>
                  <a:cubicBezTo>
                    <a:pt x="4130" y="1616"/>
                    <a:pt x="4154" y="1349"/>
                    <a:pt x="4082" y="1106"/>
                  </a:cubicBezTo>
                  <a:cubicBezTo>
                    <a:pt x="4203" y="961"/>
                    <a:pt x="4397" y="863"/>
                    <a:pt x="4592" y="863"/>
                  </a:cubicBezTo>
                  <a:cubicBezTo>
                    <a:pt x="4762" y="863"/>
                    <a:pt x="4932" y="936"/>
                    <a:pt x="5053" y="1033"/>
                  </a:cubicBezTo>
                  <a:cubicBezTo>
                    <a:pt x="5466" y="1325"/>
                    <a:pt x="5466" y="1932"/>
                    <a:pt x="5272" y="2418"/>
                  </a:cubicBezTo>
                  <a:lnTo>
                    <a:pt x="5150" y="2418"/>
                  </a:lnTo>
                  <a:cubicBezTo>
                    <a:pt x="4907" y="2418"/>
                    <a:pt x="4567" y="2491"/>
                    <a:pt x="4470" y="2710"/>
                  </a:cubicBezTo>
                  <a:cubicBezTo>
                    <a:pt x="4397" y="2928"/>
                    <a:pt x="4543" y="3171"/>
                    <a:pt x="4762" y="3195"/>
                  </a:cubicBezTo>
                  <a:cubicBezTo>
                    <a:pt x="5029" y="3195"/>
                    <a:pt x="5248" y="2904"/>
                    <a:pt x="5369" y="2612"/>
                  </a:cubicBezTo>
                  <a:cubicBezTo>
                    <a:pt x="5612" y="2637"/>
                    <a:pt x="5806" y="2807"/>
                    <a:pt x="5879" y="3025"/>
                  </a:cubicBezTo>
                  <a:cubicBezTo>
                    <a:pt x="5903" y="3220"/>
                    <a:pt x="5831" y="3414"/>
                    <a:pt x="5685" y="3560"/>
                  </a:cubicBezTo>
                  <a:cubicBezTo>
                    <a:pt x="5320" y="3949"/>
                    <a:pt x="4810" y="4191"/>
                    <a:pt x="4252" y="4191"/>
                  </a:cubicBezTo>
                  <a:cubicBezTo>
                    <a:pt x="4082" y="4191"/>
                    <a:pt x="3887" y="4167"/>
                    <a:pt x="3741" y="4070"/>
                  </a:cubicBezTo>
                  <a:cubicBezTo>
                    <a:pt x="3669" y="4046"/>
                    <a:pt x="3620" y="4021"/>
                    <a:pt x="3571" y="3973"/>
                  </a:cubicBezTo>
                  <a:cubicBezTo>
                    <a:pt x="3814" y="3681"/>
                    <a:pt x="3887" y="3366"/>
                    <a:pt x="3766" y="3220"/>
                  </a:cubicBezTo>
                  <a:cubicBezTo>
                    <a:pt x="3717" y="3171"/>
                    <a:pt x="3669" y="3147"/>
                    <a:pt x="3596" y="3147"/>
                  </a:cubicBezTo>
                  <a:cubicBezTo>
                    <a:pt x="3426" y="3171"/>
                    <a:pt x="3280" y="3268"/>
                    <a:pt x="3231" y="3438"/>
                  </a:cubicBezTo>
                  <a:cubicBezTo>
                    <a:pt x="3158" y="3633"/>
                    <a:pt x="3207" y="3851"/>
                    <a:pt x="3328" y="3973"/>
                  </a:cubicBezTo>
                  <a:cubicBezTo>
                    <a:pt x="3037" y="4264"/>
                    <a:pt x="2648" y="4434"/>
                    <a:pt x="2260" y="4434"/>
                  </a:cubicBezTo>
                  <a:cubicBezTo>
                    <a:pt x="2215" y="4444"/>
                    <a:pt x="2169" y="4449"/>
                    <a:pt x="2124" y="4449"/>
                  </a:cubicBezTo>
                  <a:cubicBezTo>
                    <a:pt x="1946" y="4449"/>
                    <a:pt x="1768" y="4375"/>
                    <a:pt x="1652" y="4240"/>
                  </a:cubicBezTo>
                  <a:cubicBezTo>
                    <a:pt x="1944" y="4094"/>
                    <a:pt x="2138" y="3778"/>
                    <a:pt x="2138" y="3463"/>
                  </a:cubicBezTo>
                  <a:cubicBezTo>
                    <a:pt x="2116" y="3307"/>
                    <a:pt x="2013" y="3192"/>
                    <a:pt x="1865" y="3192"/>
                  </a:cubicBezTo>
                  <a:cubicBezTo>
                    <a:pt x="1851" y="3192"/>
                    <a:pt x="1837" y="3193"/>
                    <a:pt x="1822" y="3195"/>
                  </a:cubicBezTo>
                  <a:cubicBezTo>
                    <a:pt x="1677" y="3195"/>
                    <a:pt x="1531" y="3293"/>
                    <a:pt x="1458" y="3438"/>
                  </a:cubicBezTo>
                  <a:cubicBezTo>
                    <a:pt x="1337" y="3657"/>
                    <a:pt x="1312" y="3924"/>
                    <a:pt x="1409" y="4143"/>
                  </a:cubicBezTo>
                  <a:cubicBezTo>
                    <a:pt x="1361" y="4149"/>
                    <a:pt x="1314" y="4152"/>
                    <a:pt x="1268" y="4152"/>
                  </a:cubicBezTo>
                  <a:cubicBezTo>
                    <a:pt x="1130" y="4152"/>
                    <a:pt x="1002" y="4125"/>
                    <a:pt x="875" y="4070"/>
                  </a:cubicBezTo>
                  <a:cubicBezTo>
                    <a:pt x="535" y="3924"/>
                    <a:pt x="316" y="3633"/>
                    <a:pt x="268" y="3268"/>
                  </a:cubicBezTo>
                  <a:cubicBezTo>
                    <a:pt x="195" y="2977"/>
                    <a:pt x="243" y="2637"/>
                    <a:pt x="413" y="2370"/>
                  </a:cubicBezTo>
                  <a:cubicBezTo>
                    <a:pt x="486" y="2564"/>
                    <a:pt x="632" y="2734"/>
                    <a:pt x="802" y="2855"/>
                  </a:cubicBezTo>
                  <a:cubicBezTo>
                    <a:pt x="899" y="2880"/>
                    <a:pt x="972" y="2904"/>
                    <a:pt x="1069" y="2904"/>
                  </a:cubicBezTo>
                  <a:cubicBezTo>
                    <a:pt x="1264" y="2904"/>
                    <a:pt x="1434" y="2758"/>
                    <a:pt x="1434" y="2540"/>
                  </a:cubicBezTo>
                  <a:cubicBezTo>
                    <a:pt x="1434" y="2224"/>
                    <a:pt x="1166" y="1981"/>
                    <a:pt x="851" y="1981"/>
                  </a:cubicBezTo>
                  <a:cubicBezTo>
                    <a:pt x="828" y="1976"/>
                    <a:pt x="806" y="1974"/>
                    <a:pt x="784" y="1974"/>
                  </a:cubicBezTo>
                  <a:cubicBezTo>
                    <a:pt x="685" y="1974"/>
                    <a:pt x="590" y="2014"/>
                    <a:pt x="511" y="2054"/>
                  </a:cubicBezTo>
                  <a:cubicBezTo>
                    <a:pt x="438" y="1568"/>
                    <a:pt x="608" y="1058"/>
                    <a:pt x="1069" y="936"/>
                  </a:cubicBezTo>
                  <a:cubicBezTo>
                    <a:pt x="1194" y="901"/>
                    <a:pt x="1331" y="878"/>
                    <a:pt x="1463" y="878"/>
                  </a:cubicBezTo>
                  <a:cubicBezTo>
                    <a:pt x="1511" y="878"/>
                    <a:pt x="1558" y="881"/>
                    <a:pt x="1604" y="888"/>
                  </a:cubicBezTo>
                  <a:cubicBezTo>
                    <a:pt x="1555" y="1009"/>
                    <a:pt x="1507" y="1106"/>
                    <a:pt x="1507" y="1106"/>
                  </a:cubicBezTo>
                  <a:cubicBezTo>
                    <a:pt x="1507" y="1131"/>
                    <a:pt x="1507" y="1131"/>
                    <a:pt x="1507" y="1155"/>
                  </a:cubicBezTo>
                  <a:cubicBezTo>
                    <a:pt x="1531" y="1179"/>
                    <a:pt x="1725" y="1665"/>
                    <a:pt x="2065" y="1665"/>
                  </a:cubicBezTo>
                  <a:cubicBezTo>
                    <a:pt x="2162" y="1665"/>
                    <a:pt x="2235" y="1641"/>
                    <a:pt x="2308" y="1592"/>
                  </a:cubicBezTo>
                  <a:cubicBezTo>
                    <a:pt x="2405" y="1544"/>
                    <a:pt x="2478" y="1422"/>
                    <a:pt x="2454" y="1301"/>
                  </a:cubicBezTo>
                  <a:cubicBezTo>
                    <a:pt x="2357" y="1033"/>
                    <a:pt x="2114" y="839"/>
                    <a:pt x="1847" y="791"/>
                  </a:cubicBezTo>
                  <a:cubicBezTo>
                    <a:pt x="1992" y="426"/>
                    <a:pt x="2332" y="183"/>
                    <a:pt x="2745" y="159"/>
                  </a:cubicBezTo>
                  <a:close/>
                  <a:moveTo>
                    <a:pt x="2728" y="1"/>
                  </a:moveTo>
                  <a:cubicBezTo>
                    <a:pt x="2260" y="1"/>
                    <a:pt x="1815" y="296"/>
                    <a:pt x="1652" y="766"/>
                  </a:cubicBezTo>
                  <a:cubicBezTo>
                    <a:pt x="1569" y="748"/>
                    <a:pt x="1485" y="740"/>
                    <a:pt x="1403" y="740"/>
                  </a:cubicBezTo>
                  <a:cubicBezTo>
                    <a:pt x="1270" y="740"/>
                    <a:pt x="1141" y="760"/>
                    <a:pt x="1021" y="791"/>
                  </a:cubicBezTo>
                  <a:cubicBezTo>
                    <a:pt x="438" y="936"/>
                    <a:pt x="219" y="1616"/>
                    <a:pt x="341" y="2199"/>
                  </a:cubicBezTo>
                  <a:cubicBezTo>
                    <a:pt x="98" y="2515"/>
                    <a:pt x="0" y="2928"/>
                    <a:pt x="73" y="3317"/>
                  </a:cubicBezTo>
                  <a:cubicBezTo>
                    <a:pt x="146" y="3730"/>
                    <a:pt x="413" y="4070"/>
                    <a:pt x="802" y="4240"/>
                  </a:cubicBezTo>
                  <a:cubicBezTo>
                    <a:pt x="960" y="4293"/>
                    <a:pt x="1130" y="4332"/>
                    <a:pt x="1294" y="4332"/>
                  </a:cubicBezTo>
                  <a:cubicBezTo>
                    <a:pt x="1358" y="4332"/>
                    <a:pt x="1421" y="4326"/>
                    <a:pt x="1482" y="4313"/>
                  </a:cubicBezTo>
                  <a:cubicBezTo>
                    <a:pt x="1638" y="4491"/>
                    <a:pt x="1875" y="4607"/>
                    <a:pt x="2119" y="4607"/>
                  </a:cubicBezTo>
                  <a:cubicBezTo>
                    <a:pt x="2141" y="4607"/>
                    <a:pt x="2164" y="4606"/>
                    <a:pt x="2187" y="4604"/>
                  </a:cubicBezTo>
                  <a:lnTo>
                    <a:pt x="2260" y="4604"/>
                  </a:lnTo>
                  <a:cubicBezTo>
                    <a:pt x="2721" y="4580"/>
                    <a:pt x="3134" y="4410"/>
                    <a:pt x="3450" y="4094"/>
                  </a:cubicBezTo>
                  <a:cubicBezTo>
                    <a:pt x="3523" y="4143"/>
                    <a:pt x="3596" y="4191"/>
                    <a:pt x="3669" y="4240"/>
                  </a:cubicBezTo>
                  <a:cubicBezTo>
                    <a:pt x="3839" y="4313"/>
                    <a:pt x="4057" y="4361"/>
                    <a:pt x="4276" y="4361"/>
                  </a:cubicBezTo>
                  <a:cubicBezTo>
                    <a:pt x="4859" y="4361"/>
                    <a:pt x="5418" y="4094"/>
                    <a:pt x="5831" y="3681"/>
                  </a:cubicBezTo>
                  <a:cubicBezTo>
                    <a:pt x="6001" y="3487"/>
                    <a:pt x="6073" y="3244"/>
                    <a:pt x="6049" y="3001"/>
                  </a:cubicBezTo>
                  <a:cubicBezTo>
                    <a:pt x="5976" y="2710"/>
                    <a:pt x="5733" y="2491"/>
                    <a:pt x="5442" y="2467"/>
                  </a:cubicBezTo>
                  <a:cubicBezTo>
                    <a:pt x="5636" y="1908"/>
                    <a:pt x="5612" y="1252"/>
                    <a:pt x="5126" y="912"/>
                  </a:cubicBezTo>
                  <a:cubicBezTo>
                    <a:pt x="4972" y="781"/>
                    <a:pt x="4776" y="715"/>
                    <a:pt x="4580" y="715"/>
                  </a:cubicBezTo>
                  <a:cubicBezTo>
                    <a:pt x="4376" y="715"/>
                    <a:pt x="4170" y="787"/>
                    <a:pt x="4009" y="936"/>
                  </a:cubicBezTo>
                  <a:cubicBezTo>
                    <a:pt x="3887" y="548"/>
                    <a:pt x="3571" y="256"/>
                    <a:pt x="3207" y="110"/>
                  </a:cubicBezTo>
                  <a:cubicBezTo>
                    <a:pt x="3052" y="36"/>
                    <a:pt x="2889" y="1"/>
                    <a:pt x="2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8" name="Google Shape;1515;p33"/>
          <p:cNvGrpSpPr>
            <a:grpSpLocks/>
          </p:cNvGrpSpPr>
          <p:nvPr/>
        </p:nvGrpSpPr>
        <p:grpSpPr bwMode="auto">
          <a:xfrm flipH="1">
            <a:off x="3863975" y="-915988"/>
            <a:ext cx="3368675" cy="2147888"/>
            <a:chOff x="7239867" y="1514545"/>
            <a:chExt cx="2525833" cy="1610805"/>
          </a:xfrm>
        </p:grpSpPr>
        <p:grpSp>
          <p:nvGrpSpPr>
            <p:cNvPr id="19" name="Google Shape;1516;p33"/>
            <p:cNvGrpSpPr>
              <a:grpSpLocks/>
            </p:cNvGrpSpPr>
            <p:nvPr/>
          </p:nvGrpSpPr>
          <p:grpSpPr bwMode="auto">
            <a:xfrm>
              <a:off x="7346663" y="1514545"/>
              <a:ext cx="2419037" cy="1551678"/>
              <a:chOff x="7410211" y="1555302"/>
              <a:chExt cx="2355440" cy="1510884"/>
            </a:xfrm>
          </p:grpSpPr>
          <p:grpSp>
            <p:nvGrpSpPr>
              <p:cNvPr id="21" name="Google Shape;1517;p33"/>
              <p:cNvGrpSpPr>
                <a:grpSpLocks/>
              </p:cNvGrpSpPr>
              <p:nvPr/>
            </p:nvGrpSpPr>
            <p:grpSpPr bwMode="auto">
              <a:xfrm>
                <a:off x="7410211" y="1555302"/>
                <a:ext cx="2355440" cy="1510884"/>
                <a:chOff x="761258" y="2062480"/>
                <a:chExt cx="1646470" cy="1056119"/>
              </a:xfrm>
            </p:grpSpPr>
            <p:sp>
              <p:nvSpPr>
                <p:cNvPr id="24" name="Google Shape;1518;p33"/>
                <p:cNvSpPr/>
                <p:nvPr/>
              </p:nvSpPr>
              <p:spPr>
                <a:xfrm rot="-1481318">
                  <a:off x="1087168" y="2126495"/>
                  <a:ext cx="430195" cy="556690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5" name="Google Shape;1519;p33"/>
                <p:cNvSpPr/>
                <p:nvPr/>
              </p:nvSpPr>
              <p:spPr>
                <a:xfrm>
                  <a:off x="1415282" y="2201045"/>
                  <a:ext cx="558200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" name="Google Shape;1520;p33"/>
                <p:cNvSpPr/>
                <p:nvPr/>
              </p:nvSpPr>
              <p:spPr>
                <a:xfrm>
                  <a:off x="761484" y="2379315"/>
                  <a:ext cx="492577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" name="Google Shape;1521;p33"/>
                <p:cNvSpPr/>
                <p:nvPr/>
              </p:nvSpPr>
              <p:spPr>
                <a:xfrm>
                  <a:off x="900021" y="2606205"/>
                  <a:ext cx="469083" cy="469175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" name="Google Shape;1522;p33"/>
                <p:cNvSpPr/>
                <p:nvPr/>
              </p:nvSpPr>
              <p:spPr>
                <a:xfrm>
                  <a:off x="1250820" y="2594050"/>
                  <a:ext cx="492577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9" name="Google Shape;1523;p33"/>
                <p:cNvSpPr/>
                <p:nvPr/>
              </p:nvSpPr>
              <p:spPr>
                <a:xfrm rot="-2967336">
                  <a:off x="1706473" y="2475387"/>
                  <a:ext cx="623136" cy="492577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22" name="Google Shape;1524;p33"/>
              <p:cNvSpPr/>
              <p:nvPr/>
            </p:nvSpPr>
            <p:spPr>
              <a:xfrm>
                <a:off x="7933249" y="2118694"/>
                <a:ext cx="704681" cy="704821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" name="Google Shape;1525;p33"/>
              <p:cNvSpPr/>
              <p:nvPr/>
            </p:nvSpPr>
            <p:spPr>
              <a:xfrm>
                <a:off x="8386424" y="2118694"/>
                <a:ext cx="704681" cy="704821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0" name="Google Shape;1526;p33"/>
            <p:cNvSpPr/>
            <p:nvPr/>
          </p:nvSpPr>
          <p:spPr>
            <a:xfrm>
              <a:off x="7239867" y="1791942"/>
              <a:ext cx="2256823" cy="1333408"/>
            </a:xfrm>
            <a:custGeom>
              <a:avLst/>
              <a:gdLst/>
              <a:ahLst/>
              <a:cxnLst/>
              <a:rect l="l" t="t" r="r" b="b"/>
              <a:pathLst>
                <a:path w="4957" h="2929" extrusionOk="0">
                  <a:moveTo>
                    <a:pt x="1215" y="718"/>
                  </a:moveTo>
                  <a:cubicBezTo>
                    <a:pt x="1312" y="743"/>
                    <a:pt x="1337" y="767"/>
                    <a:pt x="1361" y="815"/>
                  </a:cubicBezTo>
                  <a:cubicBezTo>
                    <a:pt x="1361" y="840"/>
                    <a:pt x="1312" y="888"/>
                    <a:pt x="1288" y="913"/>
                  </a:cubicBezTo>
                  <a:cubicBezTo>
                    <a:pt x="1264" y="913"/>
                    <a:pt x="1264" y="937"/>
                    <a:pt x="1215" y="937"/>
                  </a:cubicBezTo>
                  <a:cubicBezTo>
                    <a:pt x="1215" y="864"/>
                    <a:pt x="1215" y="815"/>
                    <a:pt x="1215" y="743"/>
                  </a:cubicBezTo>
                  <a:lnTo>
                    <a:pt x="1215" y="718"/>
                  </a:lnTo>
                  <a:close/>
                  <a:moveTo>
                    <a:pt x="2527" y="475"/>
                  </a:moveTo>
                  <a:cubicBezTo>
                    <a:pt x="2624" y="597"/>
                    <a:pt x="2673" y="767"/>
                    <a:pt x="2624" y="937"/>
                  </a:cubicBezTo>
                  <a:cubicBezTo>
                    <a:pt x="2601" y="983"/>
                    <a:pt x="2567" y="1007"/>
                    <a:pt x="2530" y="1007"/>
                  </a:cubicBezTo>
                  <a:cubicBezTo>
                    <a:pt x="2489" y="1007"/>
                    <a:pt x="2444" y="977"/>
                    <a:pt x="2405" y="913"/>
                  </a:cubicBezTo>
                  <a:cubicBezTo>
                    <a:pt x="2333" y="767"/>
                    <a:pt x="2381" y="573"/>
                    <a:pt x="2527" y="475"/>
                  </a:cubicBezTo>
                  <a:close/>
                  <a:moveTo>
                    <a:pt x="3984" y="1010"/>
                  </a:moveTo>
                  <a:lnTo>
                    <a:pt x="3984" y="1010"/>
                  </a:lnTo>
                  <a:cubicBezTo>
                    <a:pt x="4009" y="1107"/>
                    <a:pt x="3984" y="1228"/>
                    <a:pt x="3936" y="1326"/>
                  </a:cubicBezTo>
                  <a:cubicBezTo>
                    <a:pt x="3912" y="1350"/>
                    <a:pt x="3912" y="1350"/>
                    <a:pt x="3887" y="1350"/>
                  </a:cubicBezTo>
                  <a:cubicBezTo>
                    <a:pt x="3863" y="1350"/>
                    <a:pt x="3839" y="1326"/>
                    <a:pt x="3814" y="1326"/>
                  </a:cubicBezTo>
                  <a:cubicBezTo>
                    <a:pt x="3766" y="1277"/>
                    <a:pt x="3766" y="1277"/>
                    <a:pt x="3766" y="1204"/>
                  </a:cubicBezTo>
                  <a:cubicBezTo>
                    <a:pt x="3790" y="1131"/>
                    <a:pt x="3863" y="1058"/>
                    <a:pt x="3984" y="1010"/>
                  </a:cubicBezTo>
                  <a:close/>
                  <a:moveTo>
                    <a:pt x="1045" y="1860"/>
                  </a:moveTo>
                  <a:cubicBezTo>
                    <a:pt x="948" y="1957"/>
                    <a:pt x="851" y="2030"/>
                    <a:pt x="754" y="2079"/>
                  </a:cubicBezTo>
                  <a:cubicBezTo>
                    <a:pt x="778" y="1982"/>
                    <a:pt x="875" y="1909"/>
                    <a:pt x="972" y="1860"/>
                  </a:cubicBezTo>
                  <a:close/>
                  <a:moveTo>
                    <a:pt x="3159" y="1957"/>
                  </a:moveTo>
                  <a:cubicBezTo>
                    <a:pt x="3159" y="1957"/>
                    <a:pt x="3183" y="1957"/>
                    <a:pt x="3231" y="2006"/>
                  </a:cubicBezTo>
                  <a:cubicBezTo>
                    <a:pt x="3280" y="2054"/>
                    <a:pt x="3304" y="2152"/>
                    <a:pt x="3280" y="2224"/>
                  </a:cubicBezTo>
                  <a:cubicBezTo>
                    <a:pt x="3159" y="2127"/>
                    <a:pt x="3159" y="2006"/>
                    <a:pt x="3159" y="1957"/>
                  </a:cubicBezTo>
                  <a:close/>
                  <a:moveTo>
                    <a:pt x="1701" y="2030"/>
                  </a:moveTo>
                  <a:cubicBezTo>
                    <a:pt x="1750" y="2054"/>
                    <a:pt x="1798" y="2079"/>
                    <a:pt x="1822" y="2127"/>
                  </a:cubicBezTo>
                  <a:cubicBezTo>
                    <a:pt x="1847" y="2249"/>
                    <a:pt x="1822" y="2346"/>
                    <a:pt x="1774" y="2443"/>
                  </a:cubicBezTo>
                  <a:cubicBezTo>
                    <a:pt x="1677" y="2346"/>
                    <a:pt x="1628" y="2200"/>
                    <a:pt x="1652" y="2054"/>
                  </a:cubicBezTo>
                  <a:cubicBezTo>
                    <a:pt x="1652" y="2030"/>
                    <a:pt x="1677" y="2030"/>
                    <a:pt x="1677" y="2030"/>
                  </a:cubicBezTo>
                  <a:close/>
                  <a:moveTo>
                    <a:pt x="1688" y="116"/>
                  </a:moveTo>
                  <a:cubicBezTo>
                    <a:pt x="1796" y="116"/>
                    <a:pt x="1923" y="140"/>
                    <a:pt x="2065" y="184"/>
                  </a:cubicBezTo>
                  <a:cubicBezTo>
                    <a:pt x="2211" y="232"/>
                    <a:pt x="2333" y="305"/>
                    <a:pt x="2454" y="427"/>
                  </a:cubicBezTo>
                  <a:cubicBezTo>
                    <a:pt x="2284" y="548"/>
                    <a:pt x="2235" y="791"/>
                    <a:pt x="2333" y="961"/>
                  </a:cubicBezTo>
                  <a:cubicBezTo>
                    <a:pt x="2430" y="1083"/>
                    <a:pt x="2503" y="1131"/>
                    <a:pt x="2551" y="1131"/>
                  </a:cubicBezTo>
                  <a:cubicBezTo>
                    <a:pt x="2648" y="1107"/>
                    <a:pt x="2721" y="1058"/>
                    <a:pt x="2746" y="986"/>
                  </a:cubicBezTo>
                  <a:cubicBezTo>
                    <a:pt x="2794" y="791"/>
                    <a:pt x="2746" y="573"/>
                    <a:pt x="2624" y="427"/>
                  </a:cubicBezTo>
                  <a:cubicBezTo>
                    <a:pt x="2818" y="305"/>
                    <a:pt x="3061" y="232"/>
                    <a:pt x="3304" y="232"/>
                  </a:cubicBezTo>
                  <a:lnTo>
                    <a:pt x="3450" y="232"/>
                  </a:lnTo>
                  <a:cubicBezTo>
                    <a:pt x="3742" y="330"/>
                    <a:pt x="3960" y="597"/>
                    <a:pt x="3984" y="888"/>
                  </a:cubicBezTo>
                  <a:cubicBezTo>
                    <a:pt x="3839" y="937"/>
                    <a:pt x="3717" y="1034"/>
                    <a:pt x="3693" y="1180"/>
                  </a:cubicBezTo>
                  <a:cubicBezTo>
                    <a:pt x="3669" y="1277"/>
                    <a:pt x="3693" y="1350"/>
                    <a:pt x="3766" y="1423"/>
                  </a:cubicBezTo>
                  <a:cubicBezTo>
                    <a:pt x="3802" y="1459"/>
                    <a:pt x="3845" y="1477"/>
                    <a:pt x="3887" y="1477"/>
                  </a:cubicBezTo>
                  <a:cubicBezTo>
                    <a:pt x="3930" y="1477"/>
                    <a:pt x="3972" y="1459"/>
                    <a:pt x="4009" y="1423"/>
                  </a:cubicBezTo>
                  <a:cubicBezTo>
                    <a:pt x="4082" y="1277"/>
                    <a:pt x="4106" y="1131"/>
                    <a:pt x="4082" y="986"/>
                  </a:cubicBezTo>
                  <a:cubicBezTo>
                    <a:pt x="4130" y="986"/>
                    <a:pt x="4203" y="961"/>
                    <a:pt x="4252" y="961"/>
                  </a:cubicBezTo>
                  <a:cubicBezTo>
                    <a:pt x="4470" y="961"/>
                    <a:pt x="4640" y="1083"/>
                    <a:pt x="4738" y="1277"/>
                  </a:cubicBezTo>
                  <a:cubicBezTo>
                    <a:pt x="4835" y="1544"/>
                    <a:pt x="4810" y="1836"/>
                    <a:pt x="4665" y="2079"/>
                  </a:cubicBezTo>
                  <a:cubicBezTo>
                    <a:pt x="4483" y="2341"/>
                    <a:pt x="4201" y="2486"/>
                    <a:pt x="3902" y="2486"/>
                  </a:cubicBezTo>
                  <a:cubicBezTo>
                    <a:pt x="3841" y="2486"/>
                    <a:pt x="3779" y="2480"/>
                    <a:pt x="3717" y="2467"/>
                  </a:cubicBezTo>
                  <a:cubicBezTo>
                    <a:pt x="3572" y="2443"/>
                    <a:pt x="3450" y="2370"/>
                    <a:pt x="3353" y="2297"/>
                  </a:cubicBezTo>
                  <a:cubicBezTo>
                    <a:pt x="3401" y="2176"/>
                    <a:pt x="3377" y="2030"/>
                    <a:pt x="3304" y="1933"/>
                  </a:cubicBezTo>
                  <a:cubicBezTo>
                    <a:pt x="3244" y="1884"/>
                    <a:pt x="3189" y="1860"/>
                    <a:pt x="3143" y="1860"/>
                  </a:cubicBezTo>
                  <a:cubicBezTo>
                    <a:pt x="3098" y="1860"/>
                    <a:pt x="3061" y="1884"/>
                    <a:pt x="3037" y="1933"/>
                  </a:cubicBezTo>
                  <a:cubicBezTo>
                    <a:pt x="3037" y="2103"/>
                    <a:pt x="3086" y="2249"/>
                    <a:pt x="3231" y="2322"/>
                  </a:cubicBezTo>
                  <a:cubicBezTo>
                    <a:pt x="3071" y="2620"/>
                    <a:pt x="2781" y="2809"/>
                    <a:pt x="2442" y="2809"/>
                  </a:cubicBezTo>
                  <a:cubicBezTo>
                    <a:pt x="2422" y="2809"/>
                    <a:pt x="2402" y="2809"/>
                    <a:pt x="2381" y="2807"/>
                  </a:cubicBezTo>
                  <a:cubicBezTo>
                    <a:pt x="2187" y="2807"/>
                    <a:pt x="1968" y="2686"/>
                    <a:pt x="1847" y="2516"/>
                  </a:cubicBezTo>
                  <a:cubicBezTo>
                    <a:pt x="1920" y="2394"/>
                    <a:pt x="1968" y="2249"/>
                    <a:pt x="1920" y="2103"/>
                  </a:cubicBezTo>
                  <a:cubicBezTo>
                    <a:pt x="1895" y="2030"/>
                    <a:pt x="1822" y="1957"/>
                    <a:pt x="1725" y="1933"/>
                  </a:cubicBezTo>
                  <a:cubicBezTo>
                    <a:pt x="1712" y="1928"/>
                    <a:pt x="1699" y="1926"/>
                    <a:pt x="1685" y="1926"/>
                  </a:cubicBezTo>
                  <a:cubicBezTo>
                    <a:pt x="1627" y="1926"/>
                    <a:pt x="1575" y="1966"/>
                    <a:pt x="1555" y="2006"/>
                  </a:cubicBezTo>
                  <a:cubicBezTo>
                    <a:pt x="1531" y="2200"/>
                    <a:pt x="1580" y="2394"/>
                    <a:pt x="1725" y="2540"/>
                  </a:cubicBezTo>
                  <a:cubicBezTo>
                    <a:pt x="1604" y="2662"/>
                    <a:pt x="1434" y="2735"/>
                    <a:pt x="1264" y="2759"/>
                  </a:cubicBezTo>
                  <a:lnTo>
                    <a:pt x="1191" y="2759"/>
                  </a:lnTo>
                  <a:cubicBezTo>
                    <a:pt x="1045" y="2759"/>
                    <a:pt x="924" y="2686"/>
                    <a:pt x="826" y="2589"/>
                  </a:cubicBezTo>
                  <a:cubicBezTo>
                    <a:pt x="729" y="2467"/>
                    <a:pt x="705" y="2346"/>
                    <a:pt x="729" y="2224"/>
                  </a:cubicBezTo>
                  <a:cubicBezTo>
                    <a:pt x="924" y="2152"/>
                    <a:pt x="1167" y="1957"/>
                    <a:pt x="1142" y="1836"/>
                  </a:cubicBezTo>
                  <a:cubicBezTo>
                    <a:pt x="1142" y="1801"/>
                    <a:pt x="1118" y="1767"/>
                    <a:pt x="1052" y="1767"/>
                  </a:cubicBezTo>
                  <a:cubicBezTo>
                    <a:pt x="1025" y="1767"/>
                    <a:pt x="991" y="1773"/>
                    <a:pt x="948" y="1787"/>
                  </a:cubicBezTo>
                  <a:cubicBezTo>
                    <a:pt x="802" y="1836"/>
                    <a:pt x="681" y="1982"/>
                    <a:pt x="656" y="2152"/>
                  </a:cubicBezTo>
                  <a:cubicBezTo>
                    <a:pt x="638" y="2154"/>
                    <a:pt x="621" y="2155"/>
                    <a:pt x="603" y="2155"/>
                  </a:cubicBezTo>
                  <a:cubicBezTo>
                    <a:pt x="414" y="2155"/>
                    <a:pt x="286" y="2032"/>
                    <a:pt x="219" y="1787"/>
                  </a:cubicBezTo>
                  <a:cubicBezTo>
                    <a:pt x="98" y="1520"/>
                    <a:pt x="122" y="1228"/>
                    <a:pt x="243" y="961"/>
                  </a:cubicBezTo>
                  <a:cubicBezTo>
                    <a:pt x="389" y="791"/>
                    <a:pt x="608" y="694"/>
                    <a:pt x="851" y="694"/>
                  </a:cubicBezTo>
                  <a:lnTo>
                    <a:pt x="1142" y="694"/>
                  </a:lnTo>
                  <a:lnTo>
                    <a:pt x="1142" y="743"/>
                  </a:lnTo>
                  <a:cubicBezTo>
                    <a:pt x="1118" y="840"/>
                    <a:pt x="1142" y="937"/>
                    <a:pt x="1191" y="1010"/>
                  </a:cubicBezTo>
                  <a:cubicBezTo>
                    <a:pt x="1204" y="1036"/>
                    <a:pt x="1232" y="1056"/>
                    <a:pt x="1271" y="1056"/>
                  </a:cubicBezTo>
                  <a:cubicBezTo>
                    <a:pt x="1302" y="1056"/>
                    <a:pt x="1341" y="1043"/>
                    <a:pt x="1385" y="1010"/>
                  </a:cubicBezTo>
                  <a:cubicBezTo>
                    <a:pt x="1482" y="913"/>
                    <a:pt x="1507" y="888"/>
                    <a:pt x="1482" y="791"/>
                  </a:cubicBezTo>
                  <a:cubicBezTo>
                    <a:pt x="1458" y="718"/>
                    <a:pt x="1385" y="645"/>
                    <a:pt x="1239" y="621"/>
                  </a:cubicBezTo>
                  <a:cubicBezTo>
                    <a:pt x="1239" y="475"/>
                    <a:pt x="1288" y="330"/>
                    <a:pt x="1385" y="232"/>
                  </a:cubicBezTo>
                  <a:cubicBezTo>
                    <a:pt x="1452" y="152"/>
                    <a:pt x="1556" y="116"/>
                    <a:pt x="1688" y="116"/>
                  </a:cubicBezTo>
                  <a:close/>
                  <a:moveTo>
                    <a:pt x="1650" y="1"/>
                  </a:moveTo>
                  <a:cubicBezTo>
                    <a:pt x="1501" y="1"/>
                    <a:pt x="1380" y="43"/>
                    <a:pt x="1288" y="135"/>
                  </a:cubicBezTo>
                  <a:cubicBezTo>
                    <a:pt x="1191" y="257"/>
                    <a:pt x="1118" y="427"/>
                    <a:pt x="1118" y="597"/>
                  </a:cubicBezTo>
                  <a:cubicBezTo>
                    <a:pt x="1069" y="585"/>
                    <a:pt x="1021" y="579"/>
                    <a:pt x="972" y="579"/>
                  </a:cubicBezTo>
                  <a:cubicBezTo>
                    <a:pt x="924" y="579"/>
                    <a:pt x="875" y="585"/>
                    <a:pt x="826" y="597"/>
                  </a:cubicBezTo>
                  <a:cubicBezTo>
                    <a:pt x="559" y="597"/>
                    <a:pt x="316" y="694"/>
                    <a:pt x="146" y="888"/>
                  </a:cubicBezTo>
                  <a:cubicBezTo>
                    <a:pt x="1" y="1180"/>
                    <a:pt x="1" y="1520"/>
                    <a:pt x="122" y="1811"/>
                  </a:cubicBezTo>
                  <a:cubicBezTo>
                    <a:pt x="219" y="2152"/>
                    <a:pt x="414" y="2224"/>
                    <a:pt x="559" y="2224"/>
                  </a:cubicBezTo>
                  <a:lnTo>
                    <a:pt x="608" y="2224"/>
                  </a:lnTo>
                  <a:cubicBezTo>
                    <a:pt x="608" y="2394"/>
                    <a:pt x="656" y="2540"/>
                    <a:pt x="754" y="2637"/>
                  </a:cubicBezTo>
                  <a:cubicBezTo>
                    <a:pt x="851" y="2783"/>
                    <a:pt x="1021" y="2856"/>
                    <a:pt x="1191" y="2856"/>
                  </a:cubicBezTo>
                  <a:lnTo>
                    <a:pt x="1264" y="2856"/>
                  </a:lnTo>
                  <a:cubicBezTo>
                    <a:pt x="1458" y="2832"/>
                    <a:pt x="1652" y="2759"/>
                    <a:pt x="1774" y="2613"/>
                  </a:cubicBezTo>
                  <a:cubicBezTo>
                    <a:pt x="1944" y="2783"/>
                    <a:pt x="2163" y="2905"/>
                    <a:pt x="2381" y="2929"/>
                  </a:cubicBezTo>
                  <a:lnTo>
                    <a:pt x="2430" y="2929"/>
                  </a:lnTo>
                  <a:cubicBezTo>
                    <a:pt x="2794" y="2905"/>
                    <a:pt x="3134" y="2710"/>
                    <a:pt x="3304" y="2394"/>
                  </a:cubicBezTo>
                  <a:cubicBezTo>
                    <a:pt x="3426" y="2467"/>
                    <a:pt x="3547" y="2516"/>
                    <a:pt x="3693" y="2540"/>
                  </a:cubicBezTo>
                  <a:cubicBezTo>
                    <a:pt x="3766" y="2559"/>
                    <a:pt x="3841" y="2567"/>
                    <a:pt x="3916" y="2567"/>
                  </a:cubicBezTo>
                  <a:cubicBezTo>
                    <a:pt x="4239" y="2567"/>
                    <a:pt x="4560" y="2403"/>
                    <a:pt x="4738" y="2127"/>
                  </a:cubicBezTo>
                  <a:cubicBezTo>
                    <a:pt x="4932" y="1860"/>
                    <a:pt x="4956" y="1496"/>
                    <a:pt x="4835" y="1204"/>
                  </a:cubicBezTo>
                  <a:cubicBezTo>
                    <a:pt x="4738" y="986"/>
                    <a:pt x="4495" y="840"/>
                    <a:pt x="4252" y="840"/>
                  </a:cubicBezTo>
                  <a:cubicBezTo>
                    <a:pt x="4203" y="840"/>
                    <a:pt x="4130" y="840"/>
                    <a:pt x="4057" y="864"/>
                  </a:cubicBezTo>
                  <a:cubicBezTo>
                    <a:pt x="4033" y="500"/>
                    <a:pt x="3790" y="232"/>
                    <a:pt x="3450" y="135"/>
                  </a:cubicBezTo>
                  <a:cubicBezTo>
                    <a:pt x="3426" y="123"/>
                    <a:pt x="3395" y="117"/>
                    <a:pt x="3365" y="117"/>
                  </a:cubicBezTo>
                  <a:cubicBezTo>
                    <a:pt x="3335" y="117"/>
                    <a:pt x="3304" y="123"/>
                    <a:pt x="3280" y="135"/>
                  </a:cubicBezTo>
                  <a:cubicBezTo>
                    <a:pt x="3013" y="135"/>
                    <a:pt x="2746" y="208"/>
                    <a:pt x="2527" y="330"/>
                  </a:cubicBezTo>
                  <a:cubicBezTo>
                    <a:pt x="2405" y="232"/>
                    <a:pt x="2235" y="135"/>
                    <a:pt x="2090" y="87"/>
                  </a:cubicBezTo>
                  <a:cubicBezTo>
                    <a:pt x="1923" y="31"/>
                    <a:pt x="1776" y="1"/>
                    <a:pt x="1650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0" name="Google Shape;1527;p33"/>
          <p:cNvGrpSpPr>
            <a:grpSpLocks/>
          </p:cNvGrpSpPr>
          <p:nvPr/>
        </p:nvGrpSpPr>
        <p:grpSpPr bwMode="auto">
          <a:xfrm rot="615299" flipH="1">
            <a:off x="373063" y="1412875"/>
            <a:ext cx="2201862" cy="1998663"/>
            <a:chOff x="7844079" y="226728"/>
            <a:chExt cx="1373387" cy="1246991"/>
          </a:xfrm>
        </p:grpSpPr>
        <p:sp>
          <p:nvSpPr>
            <p:cNvPr id="31" name="Google Shape;1528;p33"/>
            <p:cNvSpPr/>
            <p:nvPr/>
          </p:nvSpPr>
          <p:spPr>
            <a:xfrm rot="-1688081">
              <a:off x="8297307" y="1013627"/>
              <a:ext cx="222792" cy="221863"/>
            </a:xfrm>
            <a:custGeom>
              <a:avLst/>
              <a:gdLst/>
              <a:ahLst/>
              <a:cxnLst/>
              <a:rect l="l" t="t" r="r" b="b"/>
              <a:pathLst>
                <a:path w="1118" h="1119" extrusionOk="0">
                  <a:moveTo>
                    <a:pt x="607" y="98"/>
                  </a:moveTo>
                  <a:cubicBezTo>
                    <a:pt x="607" y="147"/>
                    <a:pt x="632" y="219"/>
                    <a:pt x="632" y="268"/>
                  </a:cubicBezTo>
                  <a:cubicBezTo>
                    <a:pt x="656" y="317"/>
                    <a:pt x="656" y="389"/>
                    <a:pt x="680" y="438"/>
                  </a:cubicBezTo>
                  <a:cubicBezTo>
                    <a:pt x="705" y="438"/>
                    <a:pt x="729" y="462"/>
                    <a:pt x="826" y="487"/>
                  </a:cubicBezTo>
                  <a:lnTo>
                    <a:pt x="972" y="560"/>
                  </a:lnTo>
                  <a:cubicBezTo>
                    <a:pt x="899" y="584"/>
                    <a:pt x="802" y="632"/>
                    <a:pt x="705" y="657"/>
                  </a:cubicBezTo>
                  <a:cubicBezTo>
                    <a:pt x="705" y="657"/>
                    <a:pt x="705" y="657"/>
                    <a:pt x="680" y="681"/>
                  </a:cubicBezTo>
                  <a:cubicBezTo>
                    <a:pt x="656" y="802"/>
                    <a:pt x="583" y="924"/>
                    <a:pt x="559" y="972"/>
                  </a:cubicBezTo>
                  <a:cubicBezTo>
                    <a:pt x="535" y="924"/>
                    <a:pt x="486" y="802"/>
                    <a:pt x="462" y="681"/>
                  </a:cubicBezTo>
                  <a:cubicBezTo>
                    <a:pt x="462" y="657"/>
                    <a:pt x="437" y="657"/>
                    <a:pt x="413" y="632"/>
                  </a:cubicBezTo>
                  <a:cubicBezTo>
                    <a:pt x="316" y="632"/>
                    <a:pt x="194" y="584"/>
                    <a:pt x="122" y="584"/>
                  </a:cubicBezTo>
                  <a:cubicBezTo>
                    <a:pt x="219" y="511"/>
                    <a:pt x="340" y="462"/>
                    <a:pt x="462" y="414"/>
                  </a:cubicBezTo>
                  <a:cubicBezTo>
                    <a:pt x="462" y="414"/>
                    <a:pt x="462" y="389"/>
                    <a:pt x="486" y="389"/>
                  </a:cubicBezTo>
                  <a:cubicBezTo>
                    <a:pt x="510" y="292"/>
                    <a:pt x="559" y="195"/>
                    <a:pt x="607" y="98"/>
                  </a:cubicBezTo>
                  <a:close/>
                  <a:moveTo>
                    <a:pt x="607" y="1"/>
                  </a:moveTo>
                  <a:cubicBezTo>
                    <a:pt x="583" y="1"/>
                    <a:pt x="535" y="1"/>
                    <a:pt x="389" y="341"/>
                  </a:cubicBezTo>
                  <a:cubicBezTo>
                    <a:pt x="24" y="487"/>
                    <a:pt x="0" y="560"/>
                    <a:pt x="0" y="560"/>
                  </a:cubicBezTo>
                  <a:cubicBezTo>
                    <a:pt x="0" y="584"/>
                    <a:pt x="0" y="608"/>
                    <a:pt x="0" y="608"/>
                  </a:cubicBezTo>
                  <a:cubicBezTo>
                    <a:pt x="0" y="632"/>
                    <a:pt x="49" y="657"/>
                    <a:pt x="364" y="730"/>
                  </a:cubicBezTo>
                  <a:cubicBezTo>
                    <a:pt x="462" y="1118"/>
                    <a:pt x="510" y="1118"/>
                    <a:pt x="535" y="1118"/>
                  </a:cubicBezTo>
                  <a:lnTo>
                    <a:pt x="559" y="1118"/>
                  </a:lnTo>
                  <a:cubicBezTo>
                    <a:pt x="583" y="1118"/>
                    <a:pt x="607" y="1118"/>
                    <a:pt x="777" y="754"/>
                  </a:cubicBezTo>
                  <a:cubicBezTo>
                    <a:pt x="875" y="705"/>
                    <a:pt x="996" y="681"/>
                    <a:pt x="1093" y="608"/>
                  </a:cubicBezTo>
                  <a:cubicBezTo>
                    <a:pt x="1118" y="608"/>
                    <a:pt x="1118" y="584"/>
                    <a:pt x="1118" y="560"/>
                  </a:cubicBezTo>
                  <a:cubicBezTo>
                    <a:pt x="1118" y="511"/>
                    <a:pt x="1045" y="487"/>
                    <a:pt x="875" y="414"/>
                  </a:cubicBezTo>
                  <a:lnTo>
                    <a:pt x="753" y="389"/>
                  </a:lnTo>
                  <a:cubicBezTo>
                    <a:pt x="753" y="341"/>
                    <a:pt x="729" y="317"/>
                    <a:pt x="729" y="268"/>
                  </a:cubicBezTo>
                  <a:cubicBezTo>
                    <a:pt x="729" y="171"/>
                    <a:pt x="680" y="98"/>
                    <a:pt x="656" y="25"/>
                  </a:cubicBezTo>
                  <a:cubicBezTo>
                    <a:pt x="632" y="1"/>
                    <a:pt x="632" y="1"/>
                    <a:pt x="6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1529;p33"/>
            <p:cNvSpPr/>
            <p:nvPr/>
          </p:nvSpPr>
          <p:spPr>
            <a:xfrm rot="-1688081">
              <a:off x="8404720" y="290340"/>
              <a:ext cx="164371" cy="141636"/>
            </a:xfrm>
            <a:custGeom>
              <a:avLst/>
              <a:gdLst/>
              <a:ahLst/>
              <a:cxnLst/>
              <a:rect l="l" t="t" r="r" b="b"/>
              <a:pathLst>
                <a:path w="827" h="713" extrusionOk="0">
                  <a:moveTo>
                    <a:pt x="462" y="105"/>
                  </a:moveTo>
                  <a:cubicBezTo>
                    <a:pt x="802" y="105"/>
                    <a:pt x="802" y="615"/>
                    <a:pt x="462" y="615"/>
                  </a:cubicBezTo>
                  <a:cubicBezTo>
                    <a:pt x="317" y="591"/>
                    <a:pt x="219" y="494"/>
                    <a:pt x="219" y="348"/>
                  </a:cubicBezTo>
                  <a:cubicBezTo>
                    <a:pt x="219" y="202"/>
                    <a:pt x="341" y="105"/>
                    <a:pt x="462" y="105"/>
                  </a:cubicBezTo>
                  <a:close/>
                  <a:moveTo>
                    <a:pt x="481" y="1"/>
                  </a:moveTo>
                  <a:cubicBezTo>
                    <a:pt x="392" y="1"/>
                    <a:pt x="299" y="33"/>
                    <a:pt x="219" y="105"/>
                  </a:cubicBezTo>
                  <a:cubicBezTo>
                    <a:pt x="1" y="324"/>
                    <a:pt x="171" y="688"/>
                    <a:pt x="462" y="712"/>
                  </a:cubicBezTo>
                  <a:cubicBezTo>
                    <a:pt x="657" y="712"/>
                    <a:pt x="827" y="542"/>
                    <a:pt x="827" y="348"/>
                  </a:cubicBezTo>
                  <a:cubicBezTo>
                    <a:pt x="827" y="136"/>
                    <a:pt x="663" y="1"/>
                    <a:pt x="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" name="Google Shape;1530;p33"/>
            <p:cNvSpPr/>
            <p:nvPr/>
          </p:nvSpPr>
          <p:spPr>
            <a:xfrm rot="-1688081">
              <a:off x="7888322" y="508652"/>
              <a:ext cx="221802" cy="212949"/>
            </a:xfrm>
            <a:custGeom>
              <a:avLst/>
              <a:gdLst/>
              <a:ahLst/>
              <a:cxnLst/>
              <a:rect l="l" t="t" r="r" b="b"/>
              <a:pathLst>
                <a:path w="1119" h="1074" extrusionOk="0">
                  <a:moveTo>
                    <a:pt x="681" y="441"/>
                  </a:moveTo>
                  <a:cubicBezTo>
                    <a:pt x="681" y="441"/>
                    <a:pt x="681" y="441"/>
                    <a:pt x="681" y="466"/>
                  </a:cubicBezTo>
                  <a:cubicBezTo>
                    <a:pt x="681" y="466"/>
                    <a:pt x="657" y="490"/>
                    <a:pt x="584" y="490"/>
                  </a:cubicBezTo>
                  <a:cubicBezTo>
                    <a:pt x="608" y="466"/>
                    <a:pt x="632" y="441"/>
                    <a:pt x="657" y="441"/>
                  </a:cubicBezTo>
                  <a:close/>
                  <a:moveTo>
                    <a:pt x="384" y="97"/>
                  </a:moveTo>
                  <a:cubicBezTo>
                    <a:pt x="401" y="97"/>
                    <a:pt x="420" y="98"/>
                    <a:pt x="438" y="101"/>
                  </a:cubicBezTo>
                  <a:cubicBezTo>
                    <a:pt x="559" y="101"/>
                    <a:pt x="681" y="126"/>
                    <a:pt x="778" y="150"/>
                  </a:cubicBezTo>
                  <a:cubicBezTo>
                    <a:pt x="924" y="199"/>
                    <a:pt x="1021" y="369"/>
                    <a:pt x="972" y="514"/>
                  </a:cubicBezTo>
                  <a:cubicBezTo>
                    <a:pt x="924" y="733"/>
                    <a:pt x="705" y="976"/>
                    <a:pt x="559" y="976"/>
                  </a:cubicBezTo>
                  <a:lnTo>
                    <a:pt x="511" y="976"/>
                  </a:lnTo>
                  <a:cubicBezTo>
                    <a:pt x="414" y="879"/>
                    <a:pt x="438" y="733"/>
                    <a:pt x="511" y="612"/>
                  </a:cubicBezTo>
                  <a:cubicBezTo>
                    <a:pt x="608" y="587"/>
                    <a:pt x="754" y="563"/>
                    <a:pt x="778" y="490"/>
                  </a:cubicBezTo>
                  <a:cubicBezTo>
                    <a:pt x="802" y="441"/>
                    <a:pt x="778" y="393"/>
                    <a:pt x="754" y="369"/>
                  </a:cubicBezTo>
                  <a:cubicBezTo>
                    <a:pt x="730" y="344"/>
                    <a:pt x="705" y="344"/>
                    <a:pt x="681" y="344"/>
                  </a:cubicBezTo>
                  <a:cubicBezTo>
                    <a:pt x="608" y="344"/>
                    <a:pt x="535" y="417"/>
                    <a:pt x="462" y="514"/>
                  </a:cubicBezTo>
                  <a:cubicBezTo>
                    <a:pt x="441" y="519"/>
                    <a:pt x="419" y="521"/>
                    <a:pt x="398" y="521"/>
                  </a:cubicBezTo>
                  <a:cubicBezTo>
                    <a:pt x="299" y="521"/>
                    <a:pt x="202" y="477"/>
                    <a:pt x="122" y="417"/>
                  </a:cubicBezTo>
                  <a:cubicBezTo>
                    <a:pt x="98" y="369"/>
                    <a:pt x="98" y="344"/>
                    <a:pt x="122" y="296"/>
                  </a:cubicBezTo>
                  <a:cubicBezTo>
                    <a:pt x="165" y="168"/>
                    <a:pt x="263" y="97"/>
                    <a:pt x="384" y="97"/>
                  </a:cubicBezTo>
                  <a:close/>
                  <a:moveTo>
                    <a:pt x="386" y="1"/>
                  </a:moveTo>
                  <a:cubicBezTo>
                    <a:pt x="230" y="1"/>
                    <a:pt x="69" y="97"/>
                    <a:pt x="25" y="271"/>
                  </a:cubicBezTo>
                  <a:cubicBezTo>
                    <a:pt x="1" y="344"/>
                    <a:pt x="1" y="417"/>
                    <a:pt x="49" y="466"/>
                  </a:cubicBezTo>
                  <a:cubicBezTo>
                    <a:pt x="147" y="563"/>
                    <a:pt x="292" y="612"/>
                    <a:pt x="414" y="612"/>
                  </a:cubicBezTo>
                  <a:cubicBezTo>
                    <a:pt x="341" y="733"/>
                    <a:pt x="341" y="927"/>
                    <a:pt x="462" y="1049"/>
                  </a:cubicBezTo>
                  <a:cubicBezTo>
                    <a:pt x="487" y="1073"/>
                    <a:pt x="511" y="1073"/>
                    <a:pt x="559" y="1073"/>
                  </a:cubicBezTo>
                  <a:cubicBezTo>
                    <a:pt x="754" y="1073"/>
                    <a:pt x="1021" y="782"/>
                    <a:pt x="1070" y="539"/>
                  </a:cubicBezTo>
                  <a:cubicBezTo>
                    <a:pt x="1118" y="320"/>
                    <a:pt x="997" y="126"/>
                    <a:pt x="827" y="77"/>
                  </a:cubicBezTo>
                  <a:cubicBezTo>
                    <a:pt x="705" y="29"/>
                    <a:pt x="584" y="4"/>
                    <a:pt x="438" y="4"/>
                  </a:cubicBezTo>
                  <a:cubicBezTo>
                    <a:pt x="421" y="2"/>
                    <a:pt x="403" y="1"/>
                    <a:pt x="3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" name="Google Shape;1531;p33"/>
            <p:cNvSpPr/>
            <p:nvPr/>
          </p:nvSpPr>
          <p:spPr>
            <a:xfrm rot="-1688081">
              <a:off x="7970684" y="264518"/>
              <a:ext cx="217841" cy="212949"/>
            </a:xfrm>
            <a:custGeom>
              <a:avLst/>
              <a:gdLst/>
              <a:ahLst/>
              <a:cxnLst/>
              <a:rect l="l" t="t" r="r" b="b"/>
              <a:pathLst>
                <a:path w="1094" h="1072" extrusionOk="0">
                  <a:moveTo>
                    <a:pt x="484" y="620"/>
                  </a:moveTo>
                  <a:cubicBezTo>
                    <a:pt x="474" y="660"/>
                    <a:pt x="413" y="681"/>
                    <a:pt x="413" y="681"/>
                  </a:cubicBezTo>
                  <a:cubicBezTo>
                    <a:pt x="433" y="641"/>
                    <a:pt x="452" y="634"/>
                    <a:pt x="484" y="620"/>
                  </a:cubicBezTo>
                  <a:close/>
                  <a:moveTo>
                    <a:pt x="480" y="88"/>
                  </a:moveTo>
                  <a:cubicBezTo>
                    <a:pt x="512" y="88"/>
                    <a:pt x="542" y="105"/>
                    <a:pt x="559" y="122"/>
                  </a:cubicBezTo>
                  <a:cubicBezTo>
                    <a:pt x="607" y="243"/>
                    <a:pt x="607" y="365"/>
                    <a:pt x="559" y="486"/>
                  </a:cubicBezTo>
                  <a:cubicBezTo>
                    <a:pt x="462" y="486"/>
                    <a:pt x="389" y="535"/>
                    <a:pt x="340" y="608"/>
                  </a:cubicBezTo>
                  <a:cubicBezTo>
                    <a:pt x="316" y="632"/>
                    <a:pt x="316" y="681"/>
                    <a:pt x="340" y="681"/>
                  </a:cubicBezTo>
                  <a:cubicBezTo>
                    <a:pt x="365" y="729"/>
                    <a:pt x="389" y="753"/>
                    <a:pt x="437" y="753"/>
                  </a:cubicBezTo>
                  <a:cubicBezTo>
                    <a:pt x="535" y="753"/>
                    <a:pt x="607" y="632"/>
                    <a:pt x="632" y="559"/>
                  </a:cubicBezTo>
                  <a:lnTo>
                    <a:pt x="778" y="559"/>
                  </a:lnTo>
                  <a:cubicBezTo>
                    <a:pt x="790" y="555"/>
                    <a:pt x="804" y="553"/>
                    <a:pt x="818" y="553"/>
                  </a:cubicBezTo>
                  <a:cubicBezTo>
                    <a:pt x="883" y="553"/>
                    <a:pt x="956" y="596"/>
                    <a:pt x="996" y="656"/>
                  </a:cubicBezTo>
                  <a:cubicBezTo>
                    <a:pt x="996" y="681"/>
                    <a:pt x="996" y="729"/>
                    <a:pt x="972" y="753"/>
                  </a:cubicBezTo>
                  <a:cubicBezTo>
                    <a:pt x="850" y="899"/>
                    <a:pt x="656" y="972"/>
                    <a:pt x="462" y="972"/>
                  </a:cubicBezTo>
                  <a:cubicBezTo>
                    <a:pt x="449" y="974"/>
                    <a:pt x="437" y="975"/>
                    <a:pt x="424" y="975"/>
                  </a:cubicBezTo>
                  <a:cubicBezTo>
                    <a:pt x="268" y="975"/>
                    <a:pt x="122" y="838"/>
                    <a:pt x="122" y="681"/>
                  </a:cubicBezTo>
                  <a:cubicBezTo>
                    <a:pt x="97" y="511"/>
                    <a:pt x="146" y="316"/>
                    <a:pt x="243" y="170"/>
                  </a:cubicBezTo>
                  <a:cubicBezTo>
                    <a:pt x="292" y="122"/>
                    <a:pt x="365" y="98"/>
                    <a:pt x="437" y="98"/>
                  </a:cubicBezTo>
                  <a:cubicBezTo>
                    <a:pt x="452" y="90"/>
                    <a:pt x="466" y="88"/>
                    <a:pt x="480" y="88"/>
                  </a:cubicBezTo>
                  <a:close/>
                  <a:moveTo>
                    <a:pt x="437" y="0"/>
                  </a:moveTo>
                  <a:cubicBezTo>
                    <a:pt x="340" y="0"/>
                    <a:pt x="243" y="49"/>
                    <a:pt x="170" y="122"/>
                  </a:cubicBezTo>
                  <a:cubicBezTo>
                    <a:pt x="49" y="292"/>
                    <a:pt x="0" y="511"/>
                    <a:pt x="24" y="705"/>
                  </a:cubicBezTo>
                  <a:cubicBezTo>
                    <a:pt x="24" y="910"/>
                    <a:pt x="195" y="1072"/>
                    <a:pt x="396" y="1072"/>
                  </a:cubicBezTo>
                  <a:cubicBezTo>
                    <a:pt x="410" y="1072"/>
                    <a:pt x="423" y="1071"/>
                    <a:pt x="437" y="1069"/>
                  </a:cubicBezTo>
                  <a:cubicBezTo>
                    <a:pt x="656" y="1069"/>
                    <a:pt x="875" y="972"/>
                    <a:pt x="1045" y="826"/>
                  </a:cubicBezTo>
                  <a:cubicBezTo>
                    <a:pt x="1069" y="753"/>
                    <a:pt x="1093" y="705"/>
                    <a:pt x="1069" y="632"/>
                  </a:cubicBezTo>
                  <a:cubicBezTo>
                    <a:pt x="1006" y="548"/>
                    <a:pt x="906" y="482"/>
                    <a:pt x="801" y="482"/>
                  </a:cubicBezTo>
                  <a:cubicBezTo>
                    <a:pt x="785" y="482"/>
                    <a:pt x="769" y="483"/>
                    <a:pt x="753" y="486"/>
                  </a:cubicBezTo>
                  <a:lnTo>
                    <a:pt x="656" y="486"/>
                  </a:lnTo>
                  <a:cubicBezTo>
                    <a:pt x="705" y="365"/>
                    <a:pt x="680" y="219"/>
                    <a:pt x="632" y="98"/>
                  </a:cubicBezTo>
                  <a:cubicBezTo>
                    <a:pt x="583" y="49"/>
                    <a:pt x="510" y="0"/>
                    <a:pt x="4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" name="Google Shape;1532;p33"/>
            <p:cNvSpPr/>
            <p:nvPr/>
          </p:nvSpPr>
          <p:spPr>
            <a:xfrm rot="-1688081">
              <a:off x="8099677" y="454847"/>
              <a:ext cx="198037" cy="173330"/>
            </a:xfrm>
            <a:custGeom>
              <a:avLst/>
              <a:gdLst/>
              <a:ahLst/>
              <a:cxnLst/>
              <a:rect l="l" t="t" r="r" b="b"/>
              <a:pathLst>
                <a:path w="997" h="868" extrusionOk="0">
                  <a:moveTo>
                    <a:pt x="405" y="1"/>
                  </a:moveTo>
                  <a:cubicBezTo>
                    <a:pt x="214" y="1"/>
                    <a:pt x="67" y="97"/>
                    <a:pt x="49" y="168"/>
                  </a:cubicBezTo>
                  <a:cubicBezTo>
                    <a:pt x="0" y="363"/>
                    <a:pt x="49" y="557"/>
                    <a:pt x="195" y="703"/>
                  </a:cubicBezTo>
                  <a:cubicBezTo>
                    <a:pt x="350" y="801"/>
                    <a:pt x="529" y="867"/>
                    <a:pt x="667" y="867"/>
                  </a:cubicBezTo>
                  <a:cubicBezTo>
                    <a:pt x="767" y="867"/>
                    <a:pt x="844" y="833"/>
                    <a:pt x="875" y="751"/>
                  </a:cubicBezTo>
                  <a:cubicBezTo>
                    <a:pt x="996" y="484"/>
                    <a:pt x="875" y="168"/>
                    <a:pt x="632" y="47"/>
                  </a:cubicBezTo>
                  <a:cubicBezTo>
                    <a:pt x="553" y="14"/>
                    <a:pt x="476" y="1"/>
                    <a:pt x="40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" name="Google Shape;1533;p33"/>
            <p:cNvSpPr/>
            <p:nvPr/>
          </p:nvSpPr>
          <p:spPr>
            <a:xfrm rot="-1688081">
              <a:off x="8098398" y="484663"/>
              <a:ext cx="92087" cy="96074"/>
            </a:xfrm>
            <a:custGeom>
              <a:avLst/>
              <a:gdLst/>
              <a:ahLst/>
              <a:cxnLst/>
              <a:rect l="l" t="t" r="r" b="b"/>
              <a:pathLst>
                <a:path w="463" h="487" extrusionOk="0">
                  <a:moveTo>
                    <a:pt x="462" y="0"/>
                  </a:moveTo>
                  <a:lnTo>
                    <a:pt x="1" y="486"/>
                  </a:lnTo>
                  <a:cubicBezTo>
                    <a:pt x="1" y="486"/>
                    <a:pt x="438" y="98"/>
                    <a:pt x="46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" name="Google Shape;1534;p33"/>
            <p:cNvSpPr/>
            <p:nvPr/>
          </p:nvSpPr>
          <p:spPr>
            <a:xfrm rot="-1688081">
              <a:off x="8088593" y="473688"/>
              <a:ext cx="110901" cy="116874"/>
            </a:xfrm>
            <a:custGeom>
              <a:avLst/>
              <a:gdLst/>
              <a:ahLst/>
              <a:cxnLst/>
              <a:rect l="l" t="t" r="r" b="b"/>
              <a:pathLst>
                <a:path w="559" h="586" extrusionOk="0">
                  <a:moveTo>
                    <a:pt x="504" y="1"/>
                  </a:moveTo>
                  <a:cubicBezTo>
                    <a:pt x="487" y="1"/>
                    <a:pt x="471" y="9"/>
                    <a:pt x="462" y="27"/>
                  </a:cubicBezTo>
                  <a:cubicBezTo>
                    <a:pt x="340" y="197"/>
                    <a:pt x="195" y="367"/>
                    <a:pt x="25" y="489"/>
                  </a:cubicBezTo>
                  <a:cubicBezTo>
                    <a:pt x="0" y="513"/>
                    <a:pt x="0" y="537"/>
                    <a:pt x="25" y="562"/>
                  </a:cubicBezTo>
                  <a:cubicBezTo>
                    <a:pt x="25" y="562"/>
                    <a:pt x="49" y="562"/>
                    <a:pt x="49" y="586"/>
                  </a:cubicBezTo>
                  <a:cubicBezTo>
                    <a:pt x="73" y="562"/>
                    <a:pt x="73" y="562"/>
                    <a:pt x="73" y="562"/>
                  </a:cubicBezTo>
                  <a:cubicBezTo>
                    <a:pt x="267" y="416"/>
                    <a:pt x="413" y="246"/>
                    <a:pt x="559" y="51"/>
                  </a:cubicBezTo>
                  <a:cubicBezTo>
                    <a:pt x="559" y="21"/>
                    <a:pt x="531" y="1"/>
                    <a:pt x="50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" name="Google Shape;1535;p33"/>
            <p:cNvSpPr/>
            <p:nvPr/>
          </p:nvSpPr>
          <p:spPr>
            <a:xfrm rot="-1688081">
              <a:off x="8148196" y="483570"/>
              <a:ext cx="100999" cy="115884"/>
            </a:xfrm>
            <a:custGeom>
              <a:avLst/>
              <a:gdLst/>
              <a:ahLst/>
              <a:cxnLst/>
              <a:rect l="l" t="t" r="r" b="b"/>
              <a:pathLst>
                <a:path w="511" h="584" extrusionOk="0">
                  <a:moveTo>
                    <a:pt x="510" y="1"/>
                  </a:moveTo>
                  <a:lnTo>
                    <a:pt x="0" y="584"/>
                  </a:lnTo>
                  <a:cubicBezTo>
                    <a:pt x="194" y="390"/>
                    <a:pt x="365" y="195"/>
                    <a:pt x="5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" name="Google Shape;1536;p33"/>
            <p:cNvSpPr/>
            <p:nvPr/>
          </p:nvSpPr>
          <p:spPr>
            <a:xfrm rot="-1688081">
              <a:off x="8132590" y="479096"/>
              <a:ext cx="125753" cy="132722"/>
            </a:xfrm>
            <a:custGeom>
              <a:avLst/>
              <a:gdLst/>
              <a:ahLst/>
              <a:cxnLst/>
              <a:rect l="l" t="t" r="r" b="b"/>
              <a:pathLst>
                <a:path w="632" h="667" extrusionOk="0">
                  <a:moveTo>
                    <a:pt x="563" y="1"/>
                  </a:moveTo>
                  <a:cubicBezTo>
                    <a:pt x="547" y="1"/>
                    <a:pt x="535" y="18"/>
                    <a:pt x="535" y="35"/>
                  </a:cubicBezTo>
                  <a:cubicBezTo>
                    <a:pt x="389" y="254"/>
                    <a:pt x="219" y="448"/>
                    <a:pt x="25" y="594"/>
                  </a:cubicBezTo>
                  <a:cubicBezTo>
                    <a:pt x="0" y="618"/>
                    <a:pt x="0" y="642"/>
                    <a:pt x="25" y="667"/>
                  </a:cubicBezTo>
                  <a:lnTo>
                    <a:pt x="97" y="667"/>
                  </a:lnTo>
                  <a:cubicBezTo>
                    <a:pt x="292" y="496"/>
                    <a:pt x="486" y="278"/>
                    <a:pt x="632" y="59"/>
                  </a:cubicBezTo>
                  <a:cubicBezTo>
                    <a:pt x="632" y="35"/>
                    <a:pt x="608" y="11"/>
                    <a:pt x="583" y="11"/>
                  </a:cubicBezTo>
                  <a:cubicBezTo>
                    <a:pt x="576" y="3"/>
                    <a:pt x="569" y="1"/>
                    <a:pt x="5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" name="Google Shape;1537;p33"/>
            <p:cNvSpPr/>
            <p:nvPr/>
          </p:nvSpPr>
          <p:spPr>
            <a:xfrm rot="-1688081">
              <a:off x="7849260" y="476221"/>
              <a:ext cx="144567" cy="57447"/>
            </a:xfrm>
            <a:custGeom>
              <a:avLst/>
              <a:gdLst/>
              <a:ahLst/>
              <a:cxnLst/>
              <a:rect l="l" t="t" r="r" b="b"/>
              <a:pathLst>
                <a:path w="729" h="287" extrusionOk="0">
                  <a:moveTo>
                    <a:pt x="254" y="0"/>
                  </a:moveTo>
                  <a:cubicBezTo>
                    <a:pt x="184" y="0"/>
                    <a:pt x="114" y="14"/>
                    <a:pt x="49" y="43"/>
                  </a:cubicBezTo>
                  <a:cubicBezTo>
                    <a:pt x="0" y="68"/>
                    <a:pt x="25" y="140"/>
                    <a:pt x="73" y="140"/>
                  </a:cubicBezTo>
                  <a:cubicBezTo>
                    <a:pt x="133" y="118"/>
                    <a:pt x="196" y="107"/>
                    <a:pt x="258" y="107"/>
                  </a:cubicBezTo>
                  <a:cubicBezTo>
                    <a:pt x="396" y="107"/>
                    <a:pt x="531" y="161"/>
                    <a:pt x="632" y="262"/>
                  </a:cubicBezTo>
                  <a:cubicBezTo>
                    <a:pt x="656" y="286"/>
                    <a:pt x="656" y="286"/>
                    <a:pt x="680" y="286"/>
                  </a:cubicBezTo>
                  <a:lnTo>
                    <a:pt x="705" y="286"/>
                  </a:lnTo>
                  <a:cubicBezTo>
                    <a:pt x="729" y="262"/>
                    <a:pt x="729" y="213"/>
                    <a:pt x="705" y="213"/>
                  </a:cubicBezTo>
                  <a:cubicBezTo>
                    <a:pt x="585" y="77"/>
                    <a:pt x="418" y="0"/>
                    <a:pt x="2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" name="Google Shape;1538;p33"/>
            <p:cNvSpPr/>
            <p:nvPr/>
          </p:nvSpPr>
          <p:spPr>
            <a:xfrm rot="-1688081">
              <a:off x="8203127" y="502240"/>
              <a:ext cx="77234" cy="92113"/>
            </a:xfrm>
            <a:custGeom>
              <a:avLst/>
              <a:gdLst/>
              <a:ahLst/>
              <a:cxnLst/>
              <a:rect l="l" t="t" r="r" b="b"/>
              <a:pathLst>
                <a:path w="389" h="462" extrusionOk="0">
                  <a:moveTo>
                    <a:pt x="389" y="0"/>
                  </a:moveTo>
                  <a:lnTo>
                    <a:pt x="0" y="462"/>
                  </a:lnTo>
                  <a:cubicBezTo>
                    <a:pt x="0" y="462"/>
                    <a:pt x="364" y="146"/>
                    <a:pt x="38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" name="Google Shape;1539;p33"/>
            <p:cNvSpPr/>
            <p:nvPr/>
          </p:nvSpPr>
          <p:spPr>
            <a:xfrm rot="-1688081">
              <a:off x="8187873" y="493836"/>
              <a:ext cx="101989" cy="112913"/>
            </a:xfrm>
            <a:custGeom>
              <a:avLst/>
              <a:gdLst/>
              <a:ahLst/>
              <a:cxnLst/>
              <a:rect l="l" t="t" r="r" b="b"/>
              <a:pathLst>
                <a:path w="511" h="566" extrusionOk="0">
                  <a:moveTo>
                    <a:pt x="462" y="1"/>
                  </a:moveTo>
                  <a:cubicBezTo>
                    <a:pt x="444" y="1"/>
                    <a:pt x="425" y="19"/>
                    <a:pt x="413" y="55"/>
                  </a:cubicBezTo>
                  <a:cubicBezTo>
                    <a:pt x="389" y="152"/>
                    <a:pt x="170" y="371"/>
                    <a:pt x="24" y="468"/>
                  </a:cubicBezTo>
                  <a:cubicBezTo>
                    <a:pt x="0" y="493"/>
                    <a:pt x="0" y="517"/>
                    <a:pt x="24" y="541"/>
                  </a:cubicBezTo>
                  <a:cubicBezTo>
                    <a:pt x="24" y="541"/>
                    <a:pt x="49" y="565"/>
                    <a:pt x="73" y="565"/>
                  </a:cubicBezTo>
                  <a:cubicBezTo>
                    <a:pt x="73" y="565"/>
                    <a:pt x="73" y="541"/>
                    <a:pt x="73" y="541"/>
                  </a:cubicBezTo>
                  <a:cubicBezTo>
                    <a:pt x="122" y="493"/>
                    <a:pt x="486" y="225"/>
                    <a:pt x="510" y="55"/>
                  </a:cubicBezTo>
                  <a:cubicBezTo>
                    <a:pt x="498" y="19"/>
                    <a:pt x="480" y="1"/>
                    <a:pt x="4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" name="Google Shape;1540;p33"/>
            <p:cNvSpPr/>
            <p:nvPr/>
          </p:nvSpPr>
          <p:spPr>
            <a:xfrm rot="-1688081">
              <a:off x="7905627" y="365244"/>
              <a:ext cx="77234" cy="139655"/>
            </a:xfrm>
            <a:custGeom>
              <a:avLst/>
              <a:gdLst/>
              <a:ahLst/>
              <a:cxnLst/>
              <a:rect l="l" t="t" r="r" b="b"/>
              <a:pathLst>
                <a:path w="390" h="699" extrusionOk="0">
                  <a:moveTo>
                    <a:pt x="158" y="0"/>
                  </a:moveTo>
                  <a:cubicBezTo>
                    <a:pt x="146" y="0"/>
                    <a:pt x="134" y="6"/>
                    <a:pt x="122" y="18"/>
                  </a:cubicBezTo>
                  <a:cubicBezTo>
                    <a:pt x="0" y="237"/>
                    <a:pt x="98" y="529"/>
                    <a:pt x="292" y="699"/>
                  </a:cubicBezTo>
                  <a:lnTo>
                    <a:pt x="365" y="699"/>
                  </a:lnTo>
                  <a:cubicBezTo>
                    <a:pt x="389" y="674"/>
                    <a:pt x="389" y="650"/>
                    <a:pt x="365" y="626"/>
                  </a:cubicBezTo>
                  <a:cubicBezTo>
                    <a:pt x="171" y="504"/>
                    <a:pt x="122" y="261"/>
                    <a:pt x="195" y="67"/>
                  </a:cubicBezTo>
                  <a:cubicBezTo>
                    <a:pt x="219" y="43"/>
                    <a:pt x="219" y="18"/>
                    <a:pt x="195" y="18"/>
                  </a:cubicBezTo>
                  <a:cubicBezTo>
                    <a:pt x="183" y="6"/>
                    <a:pt x="171" y="0"/>
                    <a:pt x="1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" name="Google Shape;1541;p33"/>
            <p:cNvSpPr/>
            <p:nvPr/>
          </p:nvSpPr>
          <p:spPr>
            <a:xfrm rot="-1688081">
              <a:off x="8627911" y="406734"/>
              <a:ext cx="367359" cy="1041965"/>
            </a:xfrm>
            <a:custGeom>
              <a:avLst/>
              <a:gdLst/>
              <a:ahLst/>
              <a:cxnLst/>
              <a:rect l="l" t="t" r="r" b="b"/>
              <a:pathLst>
                <a:path w="1848" h="5242" extrusionOk="0">
                  <a:moveTo>
                    <a:pt x="156" y="1"/>
                  </a:moveTo>
                  <a:cubicBezTo>
                    <a:pt x="122" y="1"/>
                    <a:pt x="86" y="7"/>
                    <a:pt x="49" y="19"/>
                  </a:cubicBezTo>
                  <a:cubicBezTo>
                    <a:pt x="25" y="19"/>
                    <a:pt x="1" y="43"/>
                    <a:pt x="1" y="68"/>
                  </a:cubicBezTo>
                  <a:cubicBezTo>
                    <a:pt x="25" y="92"/>
                    <a:pt x="25" y="116"/>
                    <a:pt x="49" y="116"/>
                  </a:cubicBezTo>
                  <a:lnTo>
                    <a:pt x="74" y="92"/>
                  </a:lnTo>
                  <a:lnTo>
                    <a:pt x="244" y="92"/>
                  </a:lnTo>
                  <a:cubicBezTo>
                    <a:pt x="251" y="99"/>
                    <a:pt x="258" y="102"/>
                    <a:pt x="265" y="102"/>
                  </a:cubicBezTo>
                  <a:cubicBezTo>
                    <a:pt x="280" y="102"/>
                    <a:pt x="292" y="85"/>
                    <a:pt x="292" y="68"/>
                  </a:cubicBezTo>
                  <a:cubicBezTo>
                    <a:pt x="292" y="43"/>
                    <a:pt x="268" y="19"/>
                    <a:pt x="244" y="19"/>
                  </a:cubicBezTo>
                  <a:cubicBezTo>
                    <a:pt x="220" y="7"/>
                    <a:pt x="189" y="1"/>
                    <a:pt x="156" y="1"/>
                  </a:cubicBezTo>
                  <a:close/>
                  <a:moveTo>
                    <a:pt x="438" y="43"/>
                  </a:moveTo>
                  <a:cubicBezTo>
                    <a:pt x="414" y="43"/>
                    <a:pt x="390" y="68"/>
                    <a:pt x="390" y="92"/>
                  </a:cubicBezTo>
                  <a:cubicBezTo>
                    <a:pt x="390" y="116"/>
                    <a:pt x="390" y="141"/>
                    <a:pt x="414" y="141"/>
                  </a:cubicBezTo>
                  <a:cubicBezTo>
                    <a:pt x="487" y="165"/>
                    <a:pt x="535" y="165"/>
                    <a:pt x="584" y="189"/>
                  </a:cubicBezTo>
                  <a:lnTo>
                    <a:pt x="608" y="189"/>
                  </a:lnTo>
                  <a:cubicBezTo>
                    <a:pt x="632" y="189"/>
                    <a:pt x="632" y="189"/>
                    <a:pt x="657" y="165"/>
                  </a:cubicBezTo>
                  <a:cubicBezTo>
                    <a:pt x="657" y="141"/>
                    <a:pt x="657" y="116"/>
                    <a:pt x="632" y="116"/>
                  </a:cubicBezTo>
                  <a:cubicBezTo>
                    <a:pt x="560" y="92"/>
                    <a:pt x="511" y="68"/>
                    <a:pt x="438" y="43"/>
                  </a:cubicBezTo>
                  <a:close/>
                  <a:moveTo>
                    <a:pt x="778" y="195"/>
                  </a:moveTo>
                  <a:cubicBezTo>
                    <a:pt x="766" y="195"/>
                    <a:pt x="754" y="201"/>
                    <a:pt x="754" y="213"/>
                  </a:cubicBezTo>
                  <a:cubicBezTo>
                    <a:pt x="730" y="238"/>
                    <a:pt x="730" y="262"/>
                    <a:pt x="754" y="286"/>
                  </a:cubicBezTo>
                  <a:cubicBezTo>
                    <a:pt x="803" y="311"/>
                    <a:pt x="851" y="359"/>
                    <a:pt x="875" y="384"/>
                  </a:cubicBezTo>
                  <a:cubicBezTo>
                    <a:pt x="900" y="408"/>
                    <a:pt x="900" y="408"/>
                    <a:pt x="924" y="408"/>
                  </a:cubicBezTo>
                  <a:lnTo>
                    <a:pt x="973" y="408"/>
                  </a:lnTo>
                  <a:cubicBezTo>
                    <a:pt x="973" y="384"/>
                    <a:pt x="973" y="359"/>
                    <a:pt x="973" y="335"/>
                  </a:cubicBezTo>
                  <a:cubicBezTo>
                    <a:pt x="924" y="286"/>
                    <a:pt x="875" y="238"/>
                    <a:pt x="803" y="213"/>
                  </a:cubicBezTo>
                  <a:cubicBezTo>
                    <a:pt x="803" y="201"/>
                    <a:pt x="790" y="195"/>
                    <a:pt x="778" y="195"/>
                  </a:cubicBezTo>
                  <a:close/>
                  <a:moveTo>
                    <a:pt x="1033" y="438"/>
                  </a:moveTo>
                  <a:cubicBezTo>
                    <a:pt x="1021" y="438"/>
                    <a:pt x="1009" y="444"/>
                    <a:pt x="997" y="456"/>
                  </a:cubicBezTo>
                  <a:cubicBezTo>
                    <a:pt x="973" y="456"/>
                    <a:pt x="973" y="505"/>
                    <a:pt x="997" y="529"/>
                  </a:cubicBezTo>
                  <a:cubicBezTo>
                    <a:pt x="1021" y="578"/>
                    <a:pt x="1045" y="626"/>
                    <a:pt x="1070" y="675"/>
                  </a:cubicBezTo>
                  <a:cubicBezTo>
                    <a:pt x="1070" y="699"/>
                    <a:pt x="1094" y="724"/>
                    <a:pt x="1118" y="724"/>
                  </a:cubicBezTo>
                  <a:lnTo>
                    <a:pt x="1118" y="699"/>
                  </a:lnTo>
                  <a:cubicBezTo>
                    <a:pt x="1143" y="675"/>
                    <a:pt x="1167" y="651"/>
                    <a:pt x="1143" y="626"/>
                  </a:cubicBezTo>
                  <a:cubicBezTo>
                    <a:pt x="1118" y="578"/>
                    <a:pt x="1094" y="505"/>
                    <a:pt x="1070" y="456"/>
                  </a:cubicBezTo>
                  <a:cubicBezTo>
                    <a:pt x="1058" y="444"/>
                    <a:pt x="1045" y="438"/>
                    <a:pt x="1033" y="438"/>
                  </a:cubicBezTo>
                  <a:close/>
                  <a:moveTo>
                    <a:pt x="1143" y="796"/>
                  </a:moveTo>
                  <a:cubicBezTo>
                    <a:pt x="1118" y="821"/>
                    <a:pt x="1118" y="845"/>
                    <a:pt x="1118" y="869"/>
                  </a:cubicBezTo>
                  <a:cubicBezTo>
                    <a:pt x="1118" y="918"/>
                    <a:pt x="1143" y="991"/>
                    <a:pt x="1143" y="991"/>
                  </a:cubicBezTo>
                  <a:lnTo>
                    <a:pt x="1143" y="1039"/>
                  </a:lnTo>
                  <a:cubicBezTo>
                    <a:pt x="1143" y="1064"/>
                    <a:pt x="1167" y="1088"/>
                    <a:pt x="1191" y="1088"/>
                  </a:cubicBezTo>
                  <a:cubicBezTo>
                    <a:pt x="1215" y="1088"/>
                    <a:pt x="1240" y="1064"/>
                    <a:pt x="1240" y="1039"/>
                  </a:cubicBezTo>
                  <a:cubicBezTo>
                    <a:pt x="1240" y="1015"/>
                    <a:pt x="1240" y="1015"/>
                    <a:pt x="1240" y="991"/>
                  </a:cubicBezTo>
                  <a:cubicBezTo>
                    <a:pt x="1215" y="942"/>
                    <a:pt x="1215" y="894"/>
                    <a:pt x="1215" y="845"/>
                  </a:cubicBezTo>
                  <a:cubicBezTo>
                    <a:pt x="1191" y="821"/>
                    <a:pt x="1167" y="796"/>
                    <a:pt x="1143" y="796"/>
                  </a:cubicBezTo>
                  <a:close/>
                  <a:moveTo>
                    <a:pt x="1191" y="1185"/>
                  </a:moveTo>
                  <a:cubicBezTo>
                    <a:pt x="1167" y="1185"/>
                    <a:pt x="1143" y="1209"/>
                    <a:pt x="1143" y="1234"/>
                  </a:cubicBezTo>
                  <a:cubicBezTo>
                    <a:pt x="1143" y="1282"/>
                    <a:pt x="1143" y="1355"/>
                    <a:pt x="1118" y="1404"/>
                  </a:cubicBezTo>
                  <a:cubicBezTo>
                    <a:pt x="1118" y="1428"/>
                    <a:pt x="1143" y="1452"/>
                    <a:pt x="1167" y="1452"/>
                  </a:cubicBezTo>
                  <a:cubicBezTo>
                    <a:pt x="1191" y="1452"/>
                    <a:pt x="1215" y="1452"/>
                    <a:pt x="1215" y="1428"/>
                  </a:cubicBezTo>
                  <a:cubicBezTo>
                    <a:pt x="1215" y="1355"/>
                    <a:pt x="1240" y="1307"/>
                    <a:pt x="1240" y="1234"/>
                  </a:cubicBezTo>
                  <a:cubicBezTo>
                    <a:pt x="1240" y="1209"/>
                    <a:pt x="1215" y="1185"/>
                    <a:pt x="1191" y="1185"/>
                  </a:cubicBezTo>
                  <a:close/>
                  <a:moveTo>
                    <a:pt x="1107" y="1549"/>
                  </a:moveTo>
                  <a:cubicBezTo>
                    <a:pt x="1093" y="1549"/>
                    <a:pt x="1078" y="1557"/>
                    <a:pt x="1070" y="1574"/>
                  </a:cubicBezTo>
                  <a:cubicBezTo>
                    <a:pt x="1045" y="1622"/>
                    <a:pt x="997" y="1695"/>
                    <a:pt x="973" y="1744"/>
                  </a:cubicBezTo>
                  <a:cubicBezTo>
                    <a:pt x="948" y="1744"/>
                    <a:pt x="948" y="1792"/>
                    <a:pt x="973" y="1792"/>
                  </a:cubicBezTo>
                  <a:lnTo>
                    <a:pt x="1045" y="1792"/>
                  </a:lnTo>
                  <a:cubicBezTo>
                    <a:pt x="1094" y="1744"/>
                    <a:pt x="1118" y="1671"/>
                    <a:pt x="1143" y="1622"/>
                  </a:cubicBezTo>
                  <a:cubicBezTo>
                    <a:pt x="1158" y="1575"/>
                    <a:pt x="1133" y="1549"/>
                    <a:pt x="1107" y="1549"/>
                  </a:cubicBezTo>
                  <a:close/>
                  <a:moveTo>
                    <a:pt x="438" y="1792"/>
                  </a:moveTo>
                  <a:cubicBezTo>
                    <a:pt x="394" y="1792"/>
                    <a:pt x="390" y="1893"/>
                    <a:pt x="426" y="1893"/>
                  </a:cubicBezTo>
                  <a:cubicBezTo>
                    <a:pt x="430" y="1893"/>
                    <a:pt x="434" y="1892"/>
                    <a:pt x="438" y="1890"/>
                  </a:cubicBezTo>
                  <a:lnTo>
                    <a:pt x="632" y="1890"/>
                  </a:lnTo>
                  <a:cubicBezTo>
                    <a:pt x="657" y="1890"/>
                    <a:pt x="681" y="1890"/>
                    <a:pt x="681" y="1841"/>
                  </a:cubicBezTo>
                  <a:cubicBezTo>
                    <a:pt x="681" y="1817"/>
                    <a:pt x="657" y="1817"/>
                    <a:pt x="632" y="1792"/>
                  </a:cubicBezTo>
                  <a:close/>
                  <a:moveTo>
                    <a:pt x="244" y="1841"/>
                  </a:moveTo>
                  <a:cubicBezTo>
                    <a:pt x="171" y="1865"/>
                    <a:pt x="98" y="1914"/>
                    <a:pt x="74" y="1963"/>
                  </a:cubicBezTo>
                  <a:cubicBezTo>
                    <a:pt x="49" y="1987"/>
                    <a:pt x="49" y="2011"/>
                    <a:pt x="74" y="2011"/>
                  </a:cubicBezTo>
                  <a:cubicBezTo>
                    <a:pt x="74" y="2023"/>
                    <a:pt x="74" y="2029"/>
                    <a:pt x="77" y="2029"/>
                  </a:cubicBezTo>
                  <a:cubicBezTo>
                    <a:pt x="80" y="2029"/>
                    <a:pt x="86" y="2023"/>
                    <a:pt x="98" y="2011"/>
                  </a:cubicBezTo>
                  <a:cubicBezTo>
                    <a:pt x="98" y="2023"/>
                    <a:pt x="104" y="2029"/>
                    <a:pt x="110" y="2029"/>
                  </a:cubicBezTo>
                  <a:cubicBezTo>
                    <a:pt x="116" y="2029"/>
                    <a:pt x="122" y="2023"/>
                    <a:pt x="122" y="2011"/>
                  </a:cubicBezTo>
                  <a:cubicBezTo>
                    <a:pt x="171" y="1987"/>
                    <a:pt x="220" y="1938"/>
                    <a:pt x="268" y="1938"/>
                  </a:cubicBezTo>
                  <a:cubicBezTo>
                    <a:pt x="292" y="1938"/>
                    <a:pt x="317" y="1914"/>
                    <a:pt x="292" y="1865"/>
                  </a:cubicBezTo>
                  <a:cubicBezTo>
                    <a:pt x="292" y="1841"/>
                    <a:pt x="268" y="1841"/>
                    <a:pt x="244" y="1841"/>
                  </a:cubicBezTo>
                  <a:close/>
                  <a:moveTo>
                    <a:pt x="803" y="1841"/>
                  </a:moveTo>
                  <a:cubicBezTo>
                    <a:pt x="778" y="1841"/>
                    <a:pt x="754" y="1841"/>
                    <a:pt x="754" y="1865"/>
                  </a:cubicBezTo>
                  <a:cubicBezTo>
                    <a:pt x="754" y="1890"/>
                    <a:pt x="754" y="1914"/>
                    <a:pt x="778" y="1938"/>
                  </a:cubicBezTo>
                  <a:lnTo>
                    <a:pt x="705" y="1987"/>
                  </a:lnTo>
                  <a:cubicBezTo>
                    <a:pt x="681" y="2011"/>
                    <a:pt x="681" y="2035"/>
                    <a:pt x="705" y="2060"/>
                  </a:cubicBezTo>
                  <a:lnTo>
                    <a:pt x="754" y="2060"/>
                  </a:lnTo>
                  <a:cubicBezTo>
                    <a:pt x="754" y="2060"/>
                    <a:pt x="754" y="2060"/>
                    <a:pt x="754" y="2035"/>
                  </a:cubicBezTo>
                  <a:cubicBezTo>
                    <a:pt x="803" y="2011"/>
                    <a:pt x="827" y="1987"/>
                    <a:pt x="875" y="1938"/>
                  </a:cubicBezTo>
                  <a:lnTo>
                    <a:pt x="948" y="1963"/>
                  </a:lnTo>
                  <a:cubicBezTo>
                    <a:pt x="955" y="1970"/>
                    <a:pt x="963" y="1973"/>
                    <a:pt x="970" y="1973"/>
                  </a:cubicBezTo>
                  <a:cubicBezTo>
                    <a:pt x="987" y="1973"/>
                    <a:pt x="1004" y="1955"/>
                    <a:pt x="1021" y="1938"/>
                  </a:cubicBezTo>
                  <a:cubicBezTo>
                    <a:pt x="1021" y="1914"/>
                    <a:pt x="997" y="1890"/>
                    <a:pt x="997" y="1890"/>
                  </a:cubicBezTo>
                  <a:lnTo>
                    <a:pt x="900" y="1841"/>
                  </a:lnTo>
                  <a:close/>
                  <a:moveTo>
                    <a:pt x="1143" y="1993"/>
                  </a:moveTo>
                  <a:cubicBezTo>
                    <a:pt x="1130" y="1993"/>
                    <a:pt x="1118" y="1999"/>
                    <a:pt x="1118" y="2011"/>
                  </a:cubicBezTo>
                  <a:cubicBezTo>
                    <a:pt x="1094" y="2035"/>
                    <a:pt x="1094" y="2060"/>
                    <a:pt x="1118" y="2084"/>
                  </a:cubicBezTo>
                  <a:cubicBezTo>
                    <a:pt x="1167" y="2108"/>
                    <a:pt x="1191" y="2157"/>
                    <a:pt x="1240" y="2205"/>
                  </a:cubicBezTo>
                  <a:cubicBezTo>
                    <a:pt x="1240" y="2205"/>
                    <a:pt x="1264" y="2205"/>
                    <a:pt x="1264" y="2230"/>
                  </a:cubicBezTo>
                  <a:lnTo>
                    <a:pt x="1313" y="2230"/>
                  </a:lnTo>
                  <a:cubicBezTo>
                    <a:pt x="1337" y="2205"/>
                    <a:pt x="1337" y="2181"/>
                    <a:pt x="1313" y="2157"/>
                  </a:cubicBezTo>
                  <a:cubicBezTo>
                    <a:pt x="1264" y="2108"/>
                    <a:pt x="1215" y="2060"/>
                    <a:pt x="1167" y="2011"/>
                  </a:cubicBezTo>
                  <a:cubicBezTo>
                    <a:pt x="1167" y="1999"/>
                    <a:pt x="1155" y="1993"/>
                    <a:pt x="1143" y="1993"/>
                  </a:cubicBezTo>
                  <a:close/>
                  <a:moveTo>
                    <a:pt x="585" y="2074"/>
                  </a:moveTo>
                  <a:cubicBezTo>
                    <a:pt x="576" y="2074"/>
                    <a:pt x="567" y="2077"/>
                    <a:pt x="560" y="2084"/>
                  </a:cubicBezTo>
                  <a:cubicBezTo>
                    <a:pt x="511" y="2108"/>
                    <a:pt x="462" y="2133"/>
                    <a:pt x="414" y="2157"/>
                  </a:cubicBezTo>
                  <a:cubicBezTo>
                    <a:pt x="365" y="2157"/>
                    <a:pt x="365" y="2230"/>
                    <a:pt x="414" y="2254"/>
                  </a:cubicBezTo>
                  <a:lnTo>
                    <a:pt x="438" y="2230"/>
                  </a:lnTo>
                  <a:cubicBezTo>
                    <a:pt x="487" y="2205"/>
                    <a:pt x="560" y="2181"/>
                    <a:pt x="608" y="2157"/>
                  </a:cubicBezTo>
                  <a:cubicBezTo>
                    <a:pt x="632" y="2157"/>
                    <a:pt x="632" y="2133"/>
                    <a:pt x="632" y="2108"/>
                  </a:cubicBezTo>
                  <a:cubicBezTo>
                    <a:pt x="632" y="2091"/>
                    <a:pt x="608" y="2074"/>
                    <a:pt x="585" y="2074"/>
                  </a:cubicBezTo>
                  <a:close/>
                  <a:moveTo>
                    <a:pt x="49" y="2108"/>
                  </a:moveTo>
                  <a:cubicBezTo>
                    <a:pt x="25" y="2133"/>
                    <a:pt x="1" y="2157"/>
                    <a:pt x="25" y="2181"/>
                  </a:cubicBezTo>
                  <a:cubicBezTo>
                    <a:pt x="74" y="2230"/>
                    <a:pt x="147" y="2278"/>
                    <a:pt x="220" y="2278"/>
                  </a:cubicBezTo>
                  <a:lnTo>
                    <a:pt x="244" y="2278"/>
                  </a:lnTo>
                  <a:cubicBezTo>
                    <a:pt x="244" y="2278"/>
                    <a:pt x="268" y="2254"/>
                    <a:pt x="268" y="2230"/>
                  </a:cubicBezTo>
                  <a:cubicBezTo>
                    <a:pt x="268" y="2205"/>
                    <a:pt x="244" y="2181"/>
                    <a:pt x="220" y="2181"/>
                  </a:cubicBezTo>
                  <a:cubicBezTo>
                    <a:pt x="195" y="2181"/>
                    <a:pt x="122" y="2181"/>
                    <a:pt x="98" y="2133"/>
                  </a:cubicBezTo>
                  <a:cubicBezTo>
                    <a:pt x="98" y="2108"/>
                    <a:pt x="74" y="2108"/>
                    <a:pt x="49" y="2108"/>
                  </a:cubicBezTo>
                  <a:close/>
                  <a:moveTo>
                    <a:pt x="1361" y="2278"/>
                  </a:moveTo>
                  <a:cubicBezTo>
                    <a:pt x="1337" y="2303"/>
                    <a:pt x="1313" y="2327"/>
                    <a:pt x="1337" y="2351"/>
                  </a:cubicBezTo>
                  <a:cubicBezTo>
                    <a:pt x="1337" y="2400"/>
                    <a:pt x="1361" y="2448"/>
                    <a:pt x="1361" y="2521"/>
                  </a:cubicBezTo>
                  <a:cubicBezTo>
                    <a:pt x="1361" y="2546"/>
                    <a:pt x="1386" y="2570"/>
                    <a:pt x="1410" y="2570"/>
                  </a:cubicBezTo>
                  <a:cubicBezTo>
                    <a:pt x="1434" y="2570"/>
                    <a:pt x="1458" y="2546"/>
                    <a:pt x="1458" y="2521"/>
                  </a:cubicBezTo>
                  <a:cubicBezTo>
                    <a:pt x="1458" y="2448"/>
                    <a:pt x="1434" y="2375"/>
                    <a:pt x="1410" y="2327"/>
                  </a:cubicBezTo>
                  <a:cubicBezTo>
                    <a:pt x="1410" y="2303"/>
                    <a:pt x="1361" y="2278"/>
                    <a:pt x="1361" y="2278"/>
                  </a:cubicBezTo>
                  <a:close/>
                  <a:moveTo>
                    <a:pt x="1402" y="2657"/>
                  </a:moveTo>
                  <a:cubicBezTo>
                    <a:pt x="1383" y="2657"/>
                    <a:pt x="1378" y="2674"/>
                    <a:pt x="1361" y="2691"/>
                  </a:cubicBezTo>
                  <a:cubicBezTo>
                    <a:pt x="1361" y="2764"/>
                    <a:pt x="1337" y="2813"/>
                    <a:pt x="1313" y="2861"/>
                  </a:cubicBezTo>
                  <a:cubicBezTo>
                    <a:pt x="1313" y="2886"/>
                    <a:pt x="1337" y="2910"/>
                    <a:pt x="1361" y="2934"/>
                  </a:cubicBezTo>
                  <a:cubicBezTo>
                    <a:pt x="1386" y="2934"/>
                    <a:pt x="1410" y="2934"/>
                    <a:pt x="1410" y="2910"/>
                  </a:cubicBezTo>
                  <a:cubicBezTo>
                    <a:pt x="1434" y="2837"/>
                    <a:pt x="1458" y="2764"/>
                    <a:pt x="1458" y="2716"/>
                  </a:cubicBezTo>
                  <a:cubicBezTo>
                    <a:pt x="1458" y="2691"/>
                    <a:pt x="1458" y="2667"/>
                    <a:pt x="1434" y="2667"/>
                  </a:cubicBezTo>
                  <a:cubicBezTo>
                    <a:pt x="1420" y="2660"/>
                    <a:pt x="1410" y="2657"/>
                    <a:pt x="1402" y="2657"/>
                  </a:cubicBezTo>
                  <a:close/>
                  <a:moveTo>
                    <a:pt x="1288" y="3021"/>
                  </a:moveTo>
                  <a:cubicBezTo>
                    <a:pt x="1272" y="3021"/>
                    <a:pt x="1256" y="3031"/>
                    <a:pt x="1240" y="3031"/>
                  </a:cubicBezTo>
                  <a:lnTo>
                    <a:pt x="1167" y="3201"/>
                  </a:lnTo>
                  <a:cubicBezTo>
                    <a:pt x="1143" y="3226"/>
                    <a:pt x="1167" y="3250"/>
                    <a:pt x="1191" y="3274"/>
                  </a:cubicBezTo>
                  <a:cubicBezTo>
                    <a:pt x="1215" y="3274"/>
                    <a:pt x="1240" y="3274"/>
                    <a:pt x="1240" y="3250"/>
                  </a:cubicBezTo>
                  <a:cubicBezTo>
                    <a:pt x="1264" y="3201"/>
                    <a:pt x="1313" y="3153"/>
                    <a:pt x="1337" y="3080"/>
                  </a:cubicBezTo>
                  <a:cubicBezTo>
                    <a:pt x="1337" y="3056"/>
                    <a:pt x="1337" y="3031"/>
                    <a:pt x="1313" y="3031"/>
                  </a:cubicBezTo>
                  <a:cubicBezTo>
                    <a:pt x="1305" y="3023"/>
                    <a:pt x="1296" y="3021"/>
                    <a:pt x="1288" y="3021"/>
                  </a:cubicBezTo>
                  <a:close/>
                  <a:moveTo>
                    <a:pt x="1124" y="3351"/>
                  </a:moveTo>
                  <a:cubicBezTo>
                    <a:pt x="1112" y="3351"/>
                    <a:pt x="1101" y="3357"/>
                    <a:pt x="1094" y="3371"/>
                  </a:cubicBezTo>
                  <a:cubicBezTo>
                    <a:pt x="1045" y="3444"/>
                    <a:pt x="1021" y="3493"/>
                    <a:pt x="997" y="3542"/>
                  </a:cubicBezTo>
                  <a:cubicBezTo>
                    <a:pt x="973" y="3542"/>
                    <a:pt x="973" y="3566"/>
                    <a:pt x="997" y="3590"/>
                  </a:cubicBezTo>
                  <a:lnTo>
                    <a:pt x="1070" y="3590"/>
                  </a:lnTo>
                  <a:cubicBezTo>
                    <a:pt x="1094" y="3542"/>
                    <a:pt x="1143" y="3493"/>
                    <a:pt x="1167" y="3420"/>
                  </a:cubicBezTo>
                  <a:cubicBezTo>
                    <a:pt x="1184" y="3386"/>
                    <a:pt x="1153" y="3351"/>
                    <a:pt x="1124" y="3351"/>
                  </a:cubicBezTo>
                  <a:close/>
                  <a:moveTo>
                    <a:pt x="705" y="3566"/>
                  </a:moveTo>
                  <a:cubicBezTo>
                    <a:pt x="632" y="3566"/>
                    <a:pt x="560" y="3590"/>
                    <a:pt x="511" y="3639"/>
                  </a:cubicBezTo>
                  <a:cubicBezTo>
                    <a:pt x="487" y="3639"/>
                    <a:pt x="487" y="3687"/>
                    <a:pt x="511" y="3687"/>
                  </a:cubicBezTo>
                  <a:cubicBezTo>
                    <a:pt x="511" y="3699"/>
                    <a:pt x="511" y="3705"/>
                    <a:pt x="514" y="3705"/>
                  </a:cubicBezTo>
                  <a:cubicBezTo>
                    <a:pt x="517" y="3705"/>
                    <a:pt x="523" y="3699"/>
                    <a:pt x="535" y="3687"/>
                  </a:cubicBezTo>
                  <a:cubicBezTo>
                    <a:pt x="535" y="3687"/>
                    <a:pt x="535" y="3712"/>
                    <a:pt x="560" y="3712"/>
                  </a:cubicBezTo>
                  <a:cubicBezTo>
                    <a:pt x="608" y="3663"/>
                    <a:pt x="657" y="3663"/>
                    <a:pt x="705" y="3663"/>
                  </a:cubicBezTo>
                  <a:cubicBezTo>
                    <a:pt x="730" y="3663"/>
                    <a:pt x="754" y="3639"/>
                    <a:pt x="754" y="3614"/>
                  </a:cubicBezTo>
                  <a:cubicBezTo>
                    <a:pt x="754" y="3590"/>
                    <a:pt x="730" y="3566"/>
                    <a:pt x="705" y="3566"/>
                  </a:cubicBezTo>
                  <a:close/>
                  <a:moveTo>
                    <a:pt x="900" y="3590"/>
                  </a:moveTo>
                  <a:cubicBezTo>
                    <a:pt x="875" y="3590"/>
                    <a:pt x="851" y="3614"/>
                    <a:pt x="851" y="3639"/>
                  </a:cubicBezTo>
                  <a:cubicBezTo>
                    <a:pt x="827" y="3639"/>
                    <a:pt x="851" y="3663"/>
                    <a:pt x="851" y="3687"/>
                  </a:cubicBezTo>
                  <a:cubicBezTo>
                    <a:pt x="827" y="3736"/>
                    <a:pt x="778" y="3760"/>
                    <a:pt x="730" y="3809"/>
                  </a:cubicBezTo>
                  <a:cubicBezTo>
                    <a:pt x="730" y="3833"/>
                    <a:pt x="730" y="3857"/>
                    <a:pt x="730" y="3882"/>
                  </a:cubicBezTo>
                  <a:lnTo>
                    <a:pt x="803" y="3882"/>
                  </a:lnTo>
                  <a:cubicBezTo>
                    <a:pt x="851" y="3833"/>
                    <a:pt x="900" y="3784"/>
                    <a:pt x="948" y="3736"/>
                  </a:cubicBezTo>
                  <a:cubicBezTo>
                    <a:pt x="948" y="3736"/>
                    <a:pt x="948" y="3712"/>
                    <a:pt x="948" y="3712"/>
                  </a:cubicBezTo>
                  <a:cubicBezTo>
                    <a:pt x="973" y="3712"/>
                    <a:pt x="1021" y="3736"/>
                    <a:pt x="1045" y="3736"/>
                  </a:cubicBezTo>
                  <a:cubicBezTo>
                    <a:pt x="1053" y="3743"/>
                    <a:pt x="1060" y="3746"/>
                    <a:pt x="1067" y="3746"/>
                  </a:cubicBezTo>
                  <a:cubicBezTo>
                    <a:pt x="1084" y="3746"/>
                    <a:pt x="1101" y="3729"/>
                    <a:pt x="1118" y="3712"/>
                  </a:cubicBezTo>
                  <a:cubicBezTo>
                    <a:pt x="1118" y="3712"/>
                    <a:pt x="1118" y="3663"/>
                    <a:pt x="1094" y="3663"/>
                  </a:cubicBezTo>
                  <a:cubicBezTo>
                    <a:pt x="1021" y="3639"/>
                    <a:pt x="973" y="3614"/>
                    <a:pt x="900" y="3590"/>
                  </a:cubicBezTo>
                  <a:close/>
                  <a:moveTo>
                    <a:pt x="1231" y="3742"/>
                  </a:moveTo>
                  <a:cubicBezTo>
                    <a:pt x="1222" y="3742"/>
                    <a:pt x="1215" y="3748"/>
                    <a:pt x="1215" y="3760"/>
                  </a:cubicBezTo>
                  <a:cubicBezTo>
                    <a:pt x="1191" y="3784"/>
                    <a:pt x="1191" y="3809"/>
                    <a:pt x="1215" y="3833"/>
                  </a:cubicBezTo>
                  <a:cubicBezTo>
                    <a:pt x="1264" y="3857"/>
                    <a:pt x="1313" y="3882"/>
                    <a:pt x="1361" y="3930"/>
                  </a:cubicBezTo>
                  <a:lnTo>
                    <a:pt x="1386" y="3930"/>
                  </a:lnTo>
                  <a:cubicBezTo>
                    <a:pt x="1386" y="3930"/>
                    <a:pt x="1396" y="3941"/>
                    <a:pt x="1411" y="3941"/>
                  </a:cubicBezTo>
                  <a:cubicBezTo>
                    <a:pt x="1418" y="3941"/>
                    <a:pt x="1426" y="3938"/>
                    <a:pt x="1434" y="3930"/>
                  </a:cubicBezTo>
                  <a:cubicBezTo>
                    <a:pt x="1434" y="3930"/>
                    <a:pt x="1434" y="3882"/>
                    <a:pt x="1434" y="3882"/>
                  </a:cubicBezTo>
                  <a:cubicBezTo>
                    <a:pt x="1386" y="3833"/>
                    <a:pt x="1313" y="3784"/>
                    <a:pt x="1264" y="3760"/>
                  </a:cubicBezTo>
                  <a:cubicBezTo>
                    <a:pt x="1252" y="3748"/>
                    <a:pt x="1240" y="3742"/>
                    <a:pt x="1231" y="3742"/>
                  </a:cubicBezTo>
                  <a:close/>
                  <a:moveTo>
                    <a:pt x="462" y="3784"/>
                  </a:moveTo>
                  <a:cubicBezTo>
                    <a:pt x="438" y="3784"/>
                    <a:pt x="414" y="3809"/>
                    <a:pt x="438" y="3833"/>
                  </a:cubicBezTo>
                  <a:cubicBezTo>
                    <a:pt x="438" y="3906"/>
                    <a:pt x="487" y="3979"/>
                    <a:pt x="584" y="3979"/>
                  </a:cubicBezTo>
                  <a:lnTo>
                    <a:pt x="608" y="3979"/>
                  </a:lnTo>
                  <a:cubicBezTo>
                    <a:pt x="632" y="3979"/>
                    <a:pt x="657" y="3954"/>
                    <a:pt x="657" y="3906"/>
                  </a:cubicBezTo>
                  <a:cubicBezTo>
                    <a:pt x="632" y="3882"/>
                    <a:pt x="608" y="3882"/>
                    <a:pt x="584" y="3882"/>
                  </a:cubicBezTo>
                  <a:cubicBezTo>
                    <a:pt x="560" y="3882"/>
                    <a:pt x="511" y="3882"/>
                    <a:pt x="511" y="3809"/>
                  </a:cubicBezTo>
                  <a:cubicBezTo>
                    <a:pt x="511" y="3784"/>
                    <a:pt x="487" y="3784"/>
                    <a:pt x="462" y="3784"/>
                  </a:cubicBezTo>
                  <a:close/>
                  <a:moveTo>
                    <a:pt x="1520" y="3963"/>
                  </a:moveTo>
                  <a:cubicBezTo>
                    <a:pt x="1480" y="3963"/>
                    <a:pt x="1445" y="4014"/>
                    <a:pt x="1483" y="4052"/>
                  </a:cubicBezTo>
                  <a:cubicBezTo>
                    <a:pt x="1507" y="4100"/>
                    <a:pt x="1556" y="4149"/>
                    <a:pt x="1580" y="4197"/>
                  </a:cubicBezTo>
                  <a:cubicBezTo>
                    <a:pt x="1604" y="4197"/>
                    <a:pt x="1604" y="4222"/>
                    <a:pt x="1628" y="4222"/>
                  </a:cubicBezTo>
                  <a:lnTo>
                    <a:pt x="1628" y="4197"/>
                  </a:lnTo>
                  <a:lnTo>
                    <a:pt x="1653" y="4197"/>
                  </a:lnTo>
                  <a:cubicBezTo>
                    <a:pt x="1677" y="4197"/>
                    <a:pt x="1677" y="4173"/>
                    <a:pt x="1677" y="4149"/>
                  </a:cubicBezTo>
                  <a:cubicBezTo>
                    <a:pt x="1628" y="4100"/>
                    <a:pt x="1604" y="4027"/>
                    <a:pt x="1556" y="3979"/>
                  </a:cubicBezTo>
                  <a:cubicBezTo>
                    <a:pt x="1544" y="3967"/>
                    <a:pt x="1532" y="3963"/>
                    <a:pt x="1520" y="3963"/>
                  </a:cubicBezTo>
                  <a:close/>
                  <a:moveTo>
                    <a:pt x="1722" y="4285"/>
                  </a:moveTo>
                  <a:cubicBezTo>
                    <a:pt x="1716" y="4285"/>
                    <a:pt x="1708" y="4287"/>
                    <a:pt x="1701" y="4295"/>
                  </a:cubicBezTo>
                  <a:cubicBezTo>
                    <a:pt x="1677" y="4295"/>
                    <a:pt x="1653" y="4319"/>
                    <a:pt x="1677" y="4343"/>
                  </a:cubicBezTo>
                  <a:cubicBezTo>
                    <a:pt x="1701" y="4416"/>
                    <a:pt x="1726" y="4465"/>
                    <a:pt x="1726" y="4513"/>
                  </a:cubicBezTo>
                  <a:cubicBezTo>
                    <a:pt x="1726" y="4537"/>
                    <a:pt x="1750" y="4562"/>
                    <a:pt x="1774" y="4562"/>
                  </a:cubicBezTo>
                  <a:cubicBezTo>
                    <a:pt x="1799" y="4562"/>
                    <a:pt x="1823" y="4513"/>
                    <a:pt x="1823" y="4489"/>
                  </a:cubicBezTo>
                  <a:cubicBezTo>
                    <a:pt x="1799" y="4440"/>
                    <a:pt x="1774" y="4367"/>
                    <a:pt x="1750" y="4319"/>
                  </a:cubicBezTo>
                  <a:cubicBezTo>
                    <a:pt x="1750" y="4302"/>
                    <a:pt x="1738" y="4285"/>
                    <a:pt x="1722" y="4285"/>
                  </a:cubicBezTo>
                  <a:close/>
                  <a:moveTo>
                    <a:pt x="1799" y="4635"/>
                  </a:moveTo>
                  <a:cubicBezTo>
                    <a:pt x="1774" y="4659"/>
                    <a:pt x="1750" y="4683"/>
                    <a:pt x="1750" y="4708"/>
                  </a:cubicBezTo>
                  <a:lnTo>
                    <a:pt x="1750" y="4780"/>
                  </a:lnTo>
                  <a:lnTo>
                    <a:pt x="1750" y="4878"/>
                  </a:lnTo>
                  <a:cubicBezTo>
                    <a:pt x="1750" y="4902"/>
                    <a:pt x="1774" y="4926"/>
                    <a:pt x="1799" y="4926"/>
                  </a:cubicBezTo>
                  <a:cubicBezTo>
                    <a:pt x="1823" y="4926"/>
                    <a:pt x="1847" y="4902"/>
                    <a:pt x="1847" y="4878"/>
                  </a:cubicBezTo>
                  <a:lnTo>
                    <a:pt x="1847" y="4780"/>
                  </a:lnTo>
                  <a:lnTo>
                    <a:pt x="1847" y="4683"/>
                  </a:lnTo>
                  <a:cubicBezTo>
                    <a:pt x="1847" y="4659"/>
                    <a:pt x="1823" y="4635"/>
                    <a:pt x="1799" y="4635"/>
                  </a:cubicBezTo>
                  <a:close/>
                  <a:moveTo>
                    <a:pt x="1799" y="5023"/>
                  </a:moveTo>
                  <a:cubicBezTo>
                    <a:pt x="1774" y="5023"/>
                    <a:pt x="1750" y="5023"/>
                    <a:pt x="1750" y="5048"/>
                  </a:cubicBezTo>
                  <a:cubicBezTo>
                    <a:pt x="1726" y="5096"/>
                    <a:pt x="1726" y="5145"/>
                    <a:pt x="1726" y="5169"/>
                  </a:cubicBezTo>
                  <a:cubicBezTo>
                    <a:pt x="1701" y="5193"/>
                    <a:pt x="1726" y="5218"/>
                    <a:pt x="1750" y="5242"/>
                  </a:cubicBezTo>
                  <a:cubicBezTo>
                    <a:pt x="1774" y="5242"/>
                    <a:pt x="1799" y="5218"/>
                    <a:pt x="1799" y="5193"/>
                  </a:cubicBezTo>
                  <a:cubicBezTo>
                    <a:pt x="1823" y="5169"/>
                    <a:pt x="1823" y="5121"/>
                    <a:pt x="1823" y="5072"/>
                  </a:cubicBezTo>
                  <a:cubicBezTo>
                    <a:pt x="1847" y="5048"/>
                    <a:pt x="1823" y="5023"/>
                    <a:pt x="1799" y="50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5" name="Google Shape;1542;p33"/>
          <p:cNvGrpSpPr>
            <a:grpSpLocks/>
          </p:cNvGrpSpPr>
          <p:nvPr/>
        </p:nvGrpSpPr>
        <p:grpSpPr bwMode="auto">
          <a:xfrm>
            <a:off x="1166813" y="4627563"/>
            <a:ext cx="1360487" cy="2309812"/>
            <a:chOff x="-1056319" y="1385262"/>
            <a:chExt cx="212940" cy="361495"/>
          </a:xfrm>
        </p:grpSpPr>
        <p:sp>
          <p:nvSpPr>
            <p:cNvPr id="46" name="Google Shape;1543;p33"/>
            <p:cNvSpPr/>
            <p:nvPr/>
          </p:nvSpPr>
          <p:spPr>
            <a:xfrm>
              <a:off x="-933326" y="1467499"/>
              <a:ext cx="27580" cy="279258"/>
            </a:xfrm>
            <a:custGeom>
              <a:avLst/>
              <a:gdLst/>
              <a:ahLst/>
              <a:cxnLst/>
              <a:rect l="l" t="t" r="r" b="b"/>
              <a:pathLst>
                <a:path w="705" h="7168" extrusionOk="0">
                  <a:moveTo>
                    <a:pt x="680" y="1"/>
                  </a:moveTo>
                  <a:cubicBezTo>
                    <a:pt x="656" y="1"/>
                    <a:pt x="632" y="25"/>
                    <a:pt x="632" y="50"/>
                  </a:cubicBezTo>
                  <a:cubicBezTo>
                    <a:pt x="608" y="292"/>
                    <a:pt x="0" y="6123"/>
                    <a:pt x="170" y="7119"/>
                  </a:cubicBezTo>
                  <a:cubicBezTo>
                    <a:pt x="170" y="7143"/>
                    <a:pt x="170" y="7167"/>
                    <a:pt x="195" y="7167"/>
                  </a:cubicBezTo>
                  <a:lnTo>
                    <a:pt x="219" y="7167"/>
                  </a:lnTo>
                  <a:cubicBezTo>
                    <a:pt x="243" y="7143"/>
                    <a:pt x="243" y="7119"/>
                    <a:pt x="243" y="7094"/>
                  </a:cubicBezTo>
                  <a:cubicBezTo>
                    <a:pt x="97" y="6123"/>
                    <a:pt x="705" y="122"/>
                    <a:pt x="705" y="74"/>
                  </a:cubicBezTo>
                  <a:cubicBezTo>
                    <a:pt x="705" y="25"/>
                    <a:pt x="705" y="25"/>
                    <a:pt x="6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" name="Google Shape;1544;p33"/>
            <p:cNvSpPr/>
            <p:nvPr/>
          </p:nvSpPr>
          <p:spPr>
            <a:xfrm>
              <a:off x="-968360" y="1385262"/>
              <a:ext cx="124981" cy="123977"/>
            </a:xfrm>
            <a:custGeom>
              <a:avLst/>
              <a:gdLst/>
              <a:ahLst/>
              <a:cxnLst/>
              <a:rect l="l" t="t" r="r" b="b"/>
              <a:pathLst>
                <a:path w="3208" h="3183" extrusionOk="0">
                  <a:moveTo>
                    <a:pt x="1555" y="98"/>
                  </a:moveTo>
                  <a:cubicBezTo>
                    <a:pt x="1871" y="171"/>
                    <a:pt x="1871" y="705"/>
                    <a:pt x="1871" y="705"/>
                  </a:cubicBezTo>
                  <a:cubicBezTo>
                    <a:pt x="1871" y="729"/>
                    <a:pt x="1895" y="754"/>
                    <a:pt x="1920" y="754"/>
                  </a:cubicBezTo>
                  <a:cubicBezTo>
                    <a:pt x="1944" y="754"/>
                    <a:pt x="1968" y="754"/>
                    <a:pt x="1968" y="729"/>
                  </a:cubicBezTo>
                  <a:cubicBezTo>
                    <a:pt x="2065" y="535"/>
                    <a:pt x="2260" y="243"/>
                    <a:pt x="2381" y="243"/>
                  </a:cubicBezTo>
                  <a:cubicBezTo>
                    <a:pt x="2405" y="243"/>
                    <a:pt x="2430" y="243"/>
                    <a:pt x="2430" y="268"/>
                  </a:cubicBezTo>
                  <a:cubicBezTo>
                    <a:pt x="2600" y="389"/>
                    <a:pt x="2478" y="802"/>
                    <a:pt x="2405" y="948"/>
                  </a:cubicBezTo>
                  <a:cubicBezTo>
                    <a:pt x="2386" y="988"/>
                    <a:pt x="2414" y="1027"/>
                    <a:pt x="2452" y="1027"/>
                  </a:cubicBezTo>
                  <a:cubicBezTo>
                    <a:pt x="2460" y="1027"/>
                    <a:pt x="2469" y="1025"/>
                    <a:pt x="2478" y="1021"/>
                  </a:cubicBezTo>
                  <a:cubicBezTo>
                    <a:pt x="2600" y="972"/>
                    <a:pt x="2745" y="924"/>
                    <a:pt x="2891" y="924"/>
                  </a:cubicBezTo>
                  <a:cubicBezTo>
                    <a:pt x="2940" y="924"/>
                    <a:pt x="3013" y="924"/>
                    <a:pt x="3061" y="972"/>
                  </a:cubicBezTo>
                  <a:cubicBezTo>
                    <a:pt x="3061" y="972"/>
                    <a:pt x="3061" y="996"/>
                    <a:pt x="3061" y="996"/>
                  </a:cubicBezTo>
                  <a:cubicBezTo>
                    <a:pt x="3037" y="1142"/>
                    <a:pt x="2745" y="1409"/>
                    <a:pt x="2551" y="1580"/>
                  </a:cubicBezTo>
                  <a:cubicBezTo>
                    <a:pt x="2527" y="1580"/>
                    <a:pt x="2527" y="1604"/>
                    <a:pt x="2527" y="1628"/>
                  </a:cubicBezTo>
                  <a:cubicBezTo>
                    <a:pt x="2551" y="1628"/>
                    <a:pt x="2551" y="1652"/>
                    <a:pt x="2575" y="1652"/>
                  </a:cubicBezTo>
                  <a:cubicBezTo>
                    <a:pt x="2721" y="1652"/>
                    <a:pt x="3134" y="1725"/>
                    <a:pt x="3134" y="1920"/>
                  </a:cubicBezTo>
                  <a:cubicBezTo>
                    <a:pt x="3134" y="2114"/>
                    <a:pt x="2624" y="2163"/>
                    <a:pt x="2430" y="2163"/>
                  </a:cubicBezTo>
                  <a:cubicBezTo>
                    <a:pt x="2430" y="2163"/>
                    <a:pt x="2405" y="2163"/>
                    <a:pt x="2405" y="2187"/>
                  </a:cubicBezTo>
                  <a:cubicBezTo>
                    <a:pt x="2381" y="2211"/>
                    <a:pt x="2381" y="2211"/>
                    <a:pt x="2405" y="2235"/>
                  </a:cubicBezTo>
                  <a:cubicBezTo>
                    <a:pt x="2405" y="2235"/>
                    <a:pt x="2697" y="2551"/>
                    <a:pt x="2527" y="2794"/>
                  </a:cubicBezTo>
                  <a:cubicBezTo>
                    <a:pt x="2503" y="2818"/>
                    <a:pt x="2454" y="2843"/>
                    <a:pt x="2430" y="2843"/>
                  </a:cubicBezTo>
                  <a:cubicBezTo>
                    <a:pt x="2260" y="2843"/>
                    <a:pt x="1992" y="2503"/>
                    <a:pt x="1895" y="2381"/>
                  </a:cubicBezTo>
                  <a:cubicBezTo>
                    <a:pt x="1883" y="2369"/>
                    <a:pt x="1871" y="2363"/>
                    <a:pt x="1862" y="2363"/>
                  </a:cubicBezTo>
                  <a:cubicBezTo>
                    <a:pt x="1853" y="2363"/>
                    <a:pt x="1847" y="2369"/>
                    <a:pt x="1847" y="2381"/>
                  </a:cubicBezTo>
                  <a:cubicBezTo>
                    <a:pt x="1822" y="2381"/>
                    <a:pt x="1798" y="2405"/>
                    <a:pt x="1798" y="2430"/>
                  </a:cubicBezTo>
                  <a:cubicBezTo>
                    <a:pt x="1798" y="2430"/>
                    <a:pt x="1871" y="2964"/>
                    <a:pt x="1579" y="3086"/>
                  </a:cubicBezTo>
                  <a:lnTo>
                    <a:pt x="1507" y="3086"/>
                  </a:lnTo>
                  <a:cubicBezTo>
                    <a:pt x="1312" y="3086"/>
                    <a:pt x="1215" y="2624"/>
                    <a:pt x="1215" y="2454"/>
                  </a:cubicBezTo>
                  <a:cubicBezTo>
                    <a:pt x="1215" y="2430"/>
                    <a:pt x="1191" y="2430"/>
                    <a:pt x="1166" y="2430"/>
                  </a:cubicBezTo>
                  <a:cubicBezTo>
                    <a:pt x="1166" y="2430"/>
                    <a:pt x="1166" y="2454"/>
                    <a:pt x="1166" y="2454"/>
                  </a:cubicBezTo>
                  <a:cubicBezTo>
                    <a:pt x="1045" y="2551"/>
                    <a:pt x="899" y="2624"/>
                    <a:pt x="754" y="2624"/>
                  </a:cubicBezTo>
                  <a:cubicBezTo>
                    <a:pt x="656" y="2624"/>
                    <a:pt x="583" y="2600"/>
                    <a:pt x="511" y="2575"/>
                  </a:cubicBezTo>
                  <a:cubicBezTo>
                    <a:pt x="462" y="2551"/>
                    <a:pt x="413" y="2503"/>
                    <a:pt x="413" y="2454"/>
                  </a:cubicBezTo>
                  <a:cubicBezTo>
                    <a:pt x="389" y="2235"/>
                    <a:pt x="729" y="1871"/>
                    <a:pt x="875" y="1725"/>
                  </a:cubicBezTo>
                  <a:cubicBezTo>
                    <a:pt x="875" y="1701"/>
                    <a:pt x="875" y="1701"/>
                    <a:pt x="875" y="1677"/>
                  </a:cubicBezTo>
                  <a:cubicBezTo>
                    <a:pt x="851" y="1652"/>
                    <a:pt x="826" y="1652"/>
                    <a:pt x="826" y="1652"/>
                  </a:cubicBezTo>
                  <a:lnTo>
                    <a:pt x="705" y="1652"/>
                  </a:lnTo>
                  <a:cubicBezTo>
                    <a:pt x="535" y="1652"/>
                    <a:pt x="195" y="1628"/>
                    <a:pt x="146" y="1409"/>
                  </a:cubicBezTo>
                  <a:cubicBezTo>
                    <a:pt x="122" y="1385"/>
                    <a:pt x="122" y="1361"/>
                    <a:pt x="146" y="1337"/>
                  </a:cubicBezTo>
                  <a:cubicBezTo>
                    <a:pt x="219" y="1215"/>
                    <a:pt x="559" y="1191"/>
                    <a:pt x="826" y="1191"/>
                  </a:cubicBezTo>
                  <a:lnTo>
                    <a:pt x="851" y="1191"/>
                  </a:lnTo>
                  <a:cubicBezTo>
                    <a:pt x="899" y="1167"/>
                    <a:pt x="924" y="1118"/>
                    <a:pt x="875" y="1094"/>
                  </a:cubicBezTo>
                  <a:cubicBezTo>
                    <a:pt x="778" y="1021"/>
                    <a:pt x="511" y="778"/>
                    <a:pt x="511" y="608"/>
                  </a:cubicBezTo>
                  <a:cubicBezTo>
                    <a:pt x="511" y="559"/>
                    <a:pt x="511" y="535"/>
                    <a:pt x="535" y="511"/>
                  </a:cubicBezTo>
                  <a:cubicBezTo>
                    <a:pt x="583" y="486"/>
                    <a:pt x="608" y="462"/>
                    <a:pt x="656" y="462"/>
                  </a:cubicBezTo>
                  <a:cubicBezTo>
                    <a:pt x="899" y="511"/>
                    <a:pt x="1118" y="632"/>
                    <a:pt x="1312" y="778"/>
                  </a:cubicBezTo>
                  <a:lnTo>
                    <a:pt x="1361" y="778"/>
                  </a:lnTo>
                  <a:cubicBezTo>
                    <a:pt x="1385" y="754"/>
                    <a:pt x="1385" y="754"/>
                    <a:pt x="1385" y="729"/>
                  </a:cubicBezTo>
                  <a:cubicBezTo>
                    <a:pt x="1361" y="608"/>
                    <a:pt x="1337" y="268"/>
                    <a:pt x="1434" y="146"/>
                  </a:cubicBezTo>
                  <a:cubicBezTo>
                    <a:pt x="1458" y="98"/>
                    <a:pt x="1507" y="98"/>
                    <a:pt x="1555" y="98"/>
                  </a:cubicBezTo>
                  <a:close/>
                  <a:moveTo>
                    <a:pt x="1531" y="1"/>
                  </a:moveTo>
                  <a:cubicBezTo>
                    <a:pt x="1458" y="1"/>
                    <a:pt x="1385" y="25"/>
                    <a:pt x="1337" y="73"/>
                  </a:cubicBezTo>
                  <a:cubicBezTo>
                    <a:pt x="1239" y="243"/>
                    <a:pt x="1215" y="438"/>
                    <a:pt x="1239" y="632"/>
                  </a:cubicBezTo>
                  <a:cubicBezTo>
                    <a:pt x="1069" y="486"/>
                    <a:pt x="875" y="389"/>
                    <a:pt x="632" y="365"/>
                  </a:cubicBezTo>
                  <a:cubicBezTo>
                    <a:pt x="583" y="365"/>
                    <a:pt x="511" y="389"/>
                    <a:pt x="462" y="413"/>
                  </a:cubicBezTo>
                  <a:cubicBezTo>
                    <a:pt x="413" y="462"/>
                    <a:pt x="389" y="535"/>
                    <a:pt x="389" y="584"/>
                  </a:cubicBezTo>
                  <a:cubicBezTo>
                    <a:pt x="438" y="778"/>
                    <a:pt x="559" y="948"/>
                    <a:pt x="705" y="1069"/>
                  </a:cubicBezTo>
                  <a:cubicBezTo>
                    <a:pt x="511" y="1069"/>
                    <a:pt x="171" y="1118"/>
                    <a:pt x="49" y="1264"/>
                  </a:cubicBezTo>
                  <a:cubicBezTo>
                    <a:pt x="0" y="1312"/>
                    <a:pt x="0" y="1361"/>
                    <a:pt x="0" y="1434"/>
                  </a:cubicBezTo>
                  <a:cubicBezTo>
                    <a:pt x="73" y="1701"/>
                    <a:pt x="462" y="1725"/>
                    <a:pt x="681" y="1725"/>
                  </a:cubicBezTo>
                  <a:cubicBezTo>
                    <a:pt x="511" y="1895"/>
                    <a:pt x="243" y="2211"/>
                    <a:pt x="268" y="2454"/>
                  </a:cubicBezTo>
                  <a:cubicBezTo>
                    <a:pt x="292" y="2527"/>
                    <a:pt x="341" y="2600"/>
                    <a:pt x="413" y="2624"/>
                  </a:cubicBezTo>
                  <a:cubicBezTo>
                    <a:pt x="511" y="2673"/>
                    <a:pt x="608" y="2697"/>
                    <a:pt x="705" y="2697"/>
                  </a:cubicBezTo>
                  <a:cubicBezTo>
                    <a:pt x="851" y="2697"/>
                    <a:pt x="996" y="2648"/>
                    <a:pt x="1118" y="2551"/>
                  </a:cubicBezTo>
                  <a:cubicBezTo>
                    <a:pt x="1166" y="2746"/>
                    <a:pt x="1264" y="3183"/>
                    <a:pt x="1507" y="3183"/>
                  </a:cubicBezTo>
                  <a:cubicBezTo>
                    <a:pt x="1531" y="3183"/>
                    <a:pt x="1579" y="3183"/>
                    <a:pt x="1604" y="3159"/>
                  </a:cubicBezTo>
                  <a:cubicBezTo>
                    <a:pt x="1822" y="3037"/>
                    <a:pt x="1944" y="2794"/>
                    <a:pt x="1895" y="2551"/>
                  </a:cubicBezTo>
                  <a:lnTo>
                    <a:pt x="1895" y="2551"/>
                  </a:lnTo>
                  <a:cubicBezTo>
                    <a:pt x="2041" y="2721"/>
                    <a:pt x="2260" y="2940"/>
                    <a:pt x="2430" y="2940"/>
                  </a:cubicBezTo>
                  <a:cubicBezTo>
                    <a:pt x="2503" y="2940"/>
                    <a:pt x="2551" y="2916"/>
                    <a:pt x="2600" y="2867"/>
                  </a:cubicBezTo>
                  <a:cubicBezTo>
                    <a:pt x="2697" y="2648"/>
                    <a:pt x="2673" y="2405"/>
                    <a:pt x="2527" y="2260"/>
                  </a:cubicBezTo>
                  <a:cubicBezTo>
                    <a:pt x="2745" y="2235"/>
                    <a:pt x="3207" y="2163"/>
                    <a:pt x="3207" y="1920"/>
                  </a:cubicBezTo>
                  <a:cubicBezTo>
                    <a:pt x="3207" y="1677"/>
                    <a:pt x="2867" y="1604"/>
                    <a:pt x="2673" y="1580"/>
                  </a:cubicBezTo>
                  <a:cubicBezTo>
                    <a:pt x="2818" y="1434"/>
                    <a:pt x="3134" y="1191"/>
                    <a:pt x="3134" y="1021"/>
                  </a:cubicBezTo>
                  <a:cubicBezTo>
                    <a:pt x="3134" y="972"/>
                    <a:pt x="3110" y="948"/>
                    <a:pt x="3086" y="899"/>
                  </a:cubicBezTo>
                  <a:cubicBezTo>
                    <a:pt x="3037" y="851"/>
                    <a:pt x="2940" y="826"/>
                    <a:pt x="2867" y="826"/>
                  </a:cubicBezTo>
                  <a:cubicBezTo>
                    <a:pt x="2745" y="826"/>
                    <a:pt x="2624" y="851"/>
                    <a:pt x="2503" y="899"/>
                  </a:cubicBezTo>
                  <a:cubicBezTo>
                    <a:pt x="2551" y="729"/>
                    <a:pt x="2648" y="341"/>
                    <a:pt x="2478" y="195"/>
                  </a:cubicBezTo>
                  <a:cubicBezTo>
                    <a:pt x="2430" y="171"/>
                    <a:pt x="2405" y="146"/>
                    <a:pt x="2357" y="146"/>
                  </a:cubicBezTo>
                  <a:cubicBezTo>
                    <a:pt x="2187" y="146"/>
                    <a:pt x="2017" y="389"/>
                    <a:pt x="1920" y="559"/>
                  </a:cubicBezTo>
                  <a:cubicBezTo>
                    <a:pt x="1895" y="365"/>
                    <a:pt x="1798" y="73"/>
                    <a:pt x="15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" name="Google Shape;1545;p33"/>
            <p:cNvSpPr/>
            <p:nvPr/>
          </p:nvSpPr>
          <p:spPr>
            <a:xfrm>
              <a:off x="-990226" y="1535326"/>
              <a:ext cx="60627" cy="203729"/>
            </a:xfrm>
            <a:custGeom>
              <a:avLst/>
              <a:gdLst/>
              <a:ahLst/>
              <a:cxnLst/>
              <a:rect l="l" t="t" r="r" b="b"/>
              <a:pathLst>
                <a:path w="1556" h="5234" extrusionOk="0">
                  <a:moveTo>
                    <a:pt x="70" y="1"/>
                  </a:moveTo>
                  <a:cubicBezTo>
                    <a:pt x="64" y="1"/>
                    <a:pt x="56" y="4"/>
                    <a:pt x="49" y="11"/>
                  </a:cubicBezTo>
                  <a:cubicBezTo>
                    <a:pt x="25" y="11"/>
                    <a:pt x="1" y="35"/>
                    <a:pt x="25" y="60"/>
                  </a:cubicBezTo>
                  <a:cubicBezTo>
                    <a:pt x="49" y="108"/>
                    <a:pt x="1458" y="3290"/>
                    <a:pt x="948" y="5185"/>
                  </a:cubicBezTo>
                  <a:cubicBezTo>
                    <a:pt x="948" y="5210"/>
                    <a:pt x="948" y="5234"/>
                    <a:pt x="972" y="5234"/>
                  </a:cubicBezTo>
                  <a:cubicBezTo>
                    <a:pt x="1021" y="5234"/>
                    <a:pt x="1045" y="5234"/>
                    <a:pt x="1045" y="5185"/>
                  </a:cubicBezTo>
                  <a:cubicBezTo>
                    <a:pt x="1555" y="3290"/>
                    <a:pt x="122" y="60"/>
                    <a:pt x="98" y="35"/>
                  </a:cubicBezTo>
                  <a:cubicBezTo>
                    <a:pt x="98" y="18"/>
                    <a:pt x="86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" name="Google Shape;1546;p33"/>
            <p:cNvSpPr/>
            <p:nvPr/>
          </p:nvSpPr>
          <p:spPr>
            <a:xfrm>
              <a:off x="-1056319" y="1471971"/>
              <a:ext cx="125975" cy="123480"/>
            </a:xfrm>
            <a:custGeom>
              <a:avLst/>
              <a:gdLst/>
              <a:ahLst/>
              <a:cxnLst/>
              <a:rect l="l" t="t" r="r" b="b"/>
              <a:pathLst>
                <a:path w="3232" h="3168" extrusionOk="0">
                  <a:moveTo>
                    <a:pt x="1513" y="97"/>
                  </a:moveTo>
                  <a:cubicBezTo>
                    <a:pt x="1527" y="97"/>
                    <a:pt x="1541" y="99"/>
                    <a:pt x="1555" y="107"/>
                  </a:cubicBezTo>
                  <a:cubicBezTo>
                    <a:pt x="1871" y="155"/>
                    <a:pt x="1895" y="714"/>
                    <a:pt x="1895" y="714"/>
                  </a:cubicBezTo>
                  <a:cubicBezTo>
                    <a:pt x="1895" y="738"/>
                    <a:pt x="1895" y="738"/>
                    <a:pt x="1919" y="738"/>
                  </a:cubicBezTo>
                  <a:cubicBezTo>
                    <a:pt x="1926" y="745"/>
                    <a:pt x="1934" y="748"/>
                    <a:pt x="1940" y="748"/>
                  </a:cubicBezTo>
                  <a:cubicBezTo>
                    <a:pt x="1956" y="748"/>
                    <a:pt x="1968" y="731"/>
                    <a:pt x="1968" y="714"/>
                  </a:cubicBezTo>
                  <a:cubicBezTo>
                    <a:pt x="2065" y="544"/>
                    <a:pt x="2259" y="228"/>
                    <a:pt x="2381" y="228"/>
                  </a:cubicBezTo>
                  <a:cubicBezTo>
                    <a:pt x="2405" y="228"/>
                    <a:pt x="2430" y="252"/>
                    <a:pt x="2454" y="252"/>
                  </a:cubicBezTo>
                  <a:cubicBezTo>
                    <a:pt x="2600" y="398"/>
                    <a:pt x="2478" y="811"/>
                    <a:pt x="2430" y="957"/>
                  </a:cubicBezTo>
                  <a:cubicBezTo>
                    <a:pt x="2405" y="957"/>
                    <a:pt x="2405" y="981"/>
                    <a:pt x="2430" y="1005"/>
                  </a:cubicBezTo>
                  <a:lnTo>
                    <a:pt x="2478" y="1005"/>
                  </a:lnTo>
                  <a:cubicBezTo>
                    <a:pt x="2600" y="933"/>
                    <a:pt x="2745" y="908"/>
                    <a:pt x="2891" y="908"/>
                  </a:cubicBezTo>
                  <a:cubicBezTo>
                    <a:pt x="2940" y="908"/>
                    <a:pt x="3013" y="908"/>
                    <a:pt x="3061" y="957"/>
                  </a:cubicBezTo>
                  <a:cubicBezTo>
                    <a:pt x="3061" y="957"/>
                    <a:pt x="3061" y="981"/>
                    <a:pt x="3061" y="981"/>
                  </a:cubicBezTo>
                  <a:cubicBezTo>
                    <a:pt x="3037" y="1127"/>
                    <a:pt x="2745" y="1394"/>
                    <a:pt x="2551" y="1540"/>
                  </a:cubicBezTo>
                  <a:cubicBezTo>
                    <a:pt x="2551" y="1564"/>
                    <a:pt x="2527" y="1588"/>
                    <a:pt x="2527" y="1588"/>
                  </a:cubicBezTo>
                  <a:cubicBezTo>
                    <a:pt x="2551" y="1613"/>
                    <a:pt x="2551" y="1637"/>
                    <a:pt x="2575" y="1637"/>
                  </a:cubicBezTo>
                  <a:cubicBezTo>
                    <a:pt x="2575" y="1637"/>
                    <a:pt x="3134" y="1710"/>
                    <a:pt x="3134" y="1904"/>
                  </a:cubicBezTo>
                  <a:cubicBezTo>
                    <a:pt x="3134" y="2099"/>
                    <a:pt x="2624" y="2147"/>
                    <a:pt x="2454" y="2147"/>
                  </a:cubicBezTo>
                  <a:cubicBezTo>
                    <a:pt x="2430" y="2147"/>
                    <a:pt x="2405" y="2147"/>
                    <a:pt x="2405" y="2171"/>
                  </a:cubicBezTo>
                  <a:cubicBezTo>
                    <a:pt x="2381" y="2171"/>
                    <a:pt x="2381" y="2196"/>
                    <a:pt x="2405" y="2220"/>
                  </a:cubicBezTo>
                  <a:cubicBezTo>
                    <a:pt x="2405" y="2220"/>
                    <a:pt x="2697" y="2536"/>
                    <a:pt x="2527" y="2779"/>
                  </a:cubicBezTo>
                  <a:cubicBezTo>
                    <a:pt x="2502" y="2803"/>
                    <a:pt x="2478" y="2827"/>
                    <a:pt x="2430" y="2827"/>
                  </a:cubicBezTo>
                  <a:cubicBezTo>
                    <a:pt x="2259" y="2827"/>
                    <a:pt x="1992" y="2487"/>
                    <a:pt x="1895" y="2341"/>
                  </a:cubicBezTo>
                  <a:cubicBezTo>
                    <a:pt x="1895" y="2341"/>
                    <a:pt x="1884" y="2331"/>
                    <a:pt x="1870" y="2331"/>
                  </a:cubicBezTo>
                  <a:cubicBezTo>
                    <a:pt x="1863" y="2331"/>
                    <a:pt x="1855" y="2333"/>
                    <a:pt x="1846" y="2341"/>
                  </a:cubicBezTo>
                  <a:cubicBezTo>
                    <a:pt x="1822" y="2341"/>
                    <a:pt x="1822" y="2366"/>
                    <a:pt x="1822" y="2390"/>
                  </a:cubicBezTo>
                  <a:cubicBezTo>
                    <a:pt x="1822" y="2390"/>
                    <a:pt x="1895" y="2924"/>
                    <a:pt x="1579" y="3046"/>
                  </a:cubicBezTo>
                  <a:lnTo>
                    <a:pt x="1531" y="3046"/>
                  </a:lnTo>
                  <a:cubicBezTo>
                    <a:pt x="1336" y="3046"/>
                    <a:pt x="1239" y="2609"/>
                    <a:pt x="1215" y="2439"/>
                  </a:cubicBezTo>
                  <a:cubicBezTo>
                    <a:pt x="1215" y="2414"/>
                    <a:pt x="1191" y="2414"/>
                    <a:pt x="1191" y="2414"/>
                  </a:cubicBezTo>
                  <a:lnTo>
                    <a:pt x="1142" y="2414"/>
                  </a:lnTo>
                  <a:cubicBezTo>
                    <a:pt x="1021" y="2512"/>
                    <a:pt x="875" y="2584"/>
                    <a:pt x="705" y="2584"/>
                  </a:cubicBezTo>
                  <a:cubicBezTo>
                    <a:pt x="632" y="2584"/>
                    <a:pt x="535" y="2560"/>
                    <a:pt x="462" y="2536"/>
                  </a:cubicBezTo>
                  <a:cubicBezTo>
                    <a:pt x="413" y="2512"/>
                    <a:pt x="389" y="2463"/>
                    <a:pt x="365" y="2414"/>
                  </a:cubicBezTo>
                  <a:cubicBezTo>
                    <a:pt x="340" y="2220"/>
                    <a:pt x="705" y="1831"/>
                    <a:pt x="826" y="1686"/>
                  </a:cubicBezTo>
                  <a:cubicBezTo>
                    <a:pt x="851" y="1661"/>
                    <a:pt x="826" y="1613"/>
                    <a:pt x="802" y="1613"/>
                  </a:cubicBezTo>
                  <a:lnTo>
                    <a:pt x="656" y="1613"/>
                  </a:lnTo>
                  <a:cubicBezTo>
                    <a:pt x="510" y="1613"/>
                    <a:pt x="170" y="1588"/>
                    <a:pt x="122" y="1394"/>
                  </a:cubicBezTo>
                  <a:cubicBezTo>
                    <a:pt x="122" y="1370"/>
                    <a:pt x="122" y="1345"/>
                    <a:pt x="146" y="1321"/>
                  </a:cubicBezTo>
                  <a:cubicBezTo>
                    <a:pt x="219" y="1200"/>
                    <a:pt x="559" y="1175"/>
                    <a:pt x="826" y="1175"/>
                  </a:cubicBezTo>
                  <a:lnTo>
                    <a:pt x="875" y="1175"/>
                  </a:lnTo>
                  <a:cubicBezTo>
                    <a:pt x="875" y="1175"/>
                    <a:pt x="899" y="1151"/>
                    <a:pt x="923" y="1151"/>
                  </a:cubicBezTo>
                  <a:cubicBezTo>
                    <a:pt x="923" y="1127"/>
                    <a:pt x="899" y="1103"/>
                    <a:pt x="899" y="1078"/>
                  </a:cubicBezTo>
                  <a:cubicBezTo>
                    <a:pt x="802" y="1005"/>
                    <a:pt x="510" y="762"/>
                    <a:pt x="510" y="592"/>
                  </a:cubicBezTo>
                  <a:cubicBezTo>
                    <a:pt x="510" y="568"/>
                    <a:pt x="535" y="520"/>
                    <a:pt x="559" y="495"/>
                  </a:cubicBezTo>
                  <a:cubicBezTo>
                    <a:pt x="583" y="471"/>
                    <a:pt x="632" y="471"/>
                    <a:pt x="680" y="471"/>
                  </a:cubicBezTo>
                  <a:cubicBezTo>
                    <a:pt x="899" y="520"/>
                    <a:pt x="1142" y="617"/>
                    <a:pt x="1312" y="762"/>
                  </a:cubicBezTo>
                  <a:cubicBezTo>
                    <a:pt x="1324" y="775"/>
                    <a:pt x="1336" y="781"/>
                    <a:pt x="1345" y="781"/>
                  </a:cubicBezTo>
                  <a:cubicBezTo>
                    <a:pt x="1355" y="781"/>
                    <a:pt x="1361" y="775"/>
                    <a:pt x="1361" y="762"/>
                  </a:cubicBezTo>
                  <a:cubicBezTo>
                    <a:pt x="1385" y="762"/>
                    <a:pt x="1409" y="738"/>
                    <a:pt x="1385" y="714"/>
                  </a:cubicBezTo>
                  <a:cubicBezTo>
                    <a:pt x="1361" y="592"/>
                    <a:pt x="1336" y="252"/>
                    <a:pt x="1434" y="131"/>
                  </a:cubicBezTo>
                  <a:cubicBezTo>
                    <a:pt x="1451" y="114"/>
                    <a:pt x="1480" y="97"/>
                    <a:pt x="1513" y="97"/>
                  </a:cubicBezTo>
                  <a:close/>
                  <a:moveTo>
                    <a:pt x="1497" y="0"/>
                  </a:moveTo>
                  <a:cubicBezTo>
                    <a:pt x="1437" y="0"/>
                    <a:pt x="1373" y="28"/>
                    <a:pt x="1336" y="82"/>
                  </a:cubicBezTo>
                  <a:cubicBezTo>
                    <a:pt x="1263" y="252"/>
                    <a:pt x="1215" y="447"/>
                    <a:pt x="1263" y="617"/>
                  </a:cubicBezTo>
                  <a:cubicBezTo>
                    <a:pt x="1093" y="471"/>
                    <a:pt x="875" y="398"/>
                    <a:pt x="656" y="349"/>
                  </a:cubicBezTo>
                  <a:cubicBezTo>
                    <a:pt x="583" y="349"/>
                    <a:pt x="535" y="374"/>
                    <a:pt x="462" y="422"/>
                  </a:cubicBezTo>
                  <a:cubicBezTo>
                    <a:pt x="413" y="447"/>
                    <a:pt x="389" y="520"/>
                    <a:pt x="389" y="568"/>
                  </a:cubicBezTo>
                  <a:cubicBezTo>
                    <a:pt x="413" y="762"/>
                    <a:pt x="608" y="957"/>
                    <a:pt x="729" y="1054"/>
                  </a:cubicBezTo>
                  <a:cubicBezTo>
                    <a:pt x="510" y="1078"/>
                    <a:pt x="170" y="1103"/>
                    <a:pt x="49" y="1248"/>
                  </a:cubicBezTo>
                  <a:cubicBezTo>
                    <a:pt x="25" y="1297"/>
                    <a:pt x="0" y="1370"/>
                    <a:pt x="25" y="1418"/>
                  </a:cubicBezTo>
                  <a:cubicBezTo>
                    <a:pt x="73" y="1686"/>
                    <a:pt x="462" y="1710"/>
                    <a:pt x="680" y="1710"/>
                  </a:cubicBezTo>
                  <a:cubicBezTo>
                    <a:pt x="535" y="1880"/>
                    <a:pt x="243" y="2220"/>
                    <a:pt x="292" y="2439"/>
                  </a:cubicBezTo>
                  <a:cubicBezTo>
                    <a:pt x="292" y="2536"/>
                    <a:pt x="340" y="2584"/>
                    <a:pt x="438" y="2633"/>
                  </a:cubicBezTo>
                  <a:cubicBezTo>
                    <a:pt x="510" y="2682"/>
                    <a:pt x="608" y="2706"/>
                    <a:pt x="705" y="2706"/>
                  </a:cubicBezTo>
                  <a:cubicBezTo>
                    <a:pt x="875" y="2682"/>
                    <a:pt x="1021" y="2633"/>
                    <a:pt x="1142" y="2560"/>
                  </a:cubicBezTo>
                  <a:cubicBezTo>
                    <a:pt x="1166" y="2730"/>
                    <a:pt x="1263" y="3167"/>
                    <a:pt x="1531" y="3167"/>
                  </a:cubicBezTo>
                  <a:lnTo>
                    <a:pt x="1628" y="3167"/>
                  </a:lnTo>
                  <a:cubicBezTo>
                    <a:pt x="1822" y="3046"/>
                    <a:pt x="1944" y="2803"/>
                    <a:pt x="1919" y="2560"/>
                  </a:cubicBezTo>
                  <a:lnTo>
                    <a:pt x="1919" y="2560"/>
                  </a:lnTo>
                  <a:cubicBezTo>
                    <a:pt x="2041" y="2706"/>
                    <a:pt x="2259" y="2949"/>
                    <a:pt x="2454" y="2949"/>
                  </a:cubicBezTo>
                  <a:cubicBezTo>
                    <a:pt x="2502" y="2949"/>
                    <a:pt x="2575" y="2900"/>
                    <a:pt x="2600" y="2852"/>
                  </a:cubicBezTo>
                  <a:cubicBezTo>
                    <a:pt x="2721" y="2657"/>
                    <a:pt x="2697" y="2414"/>
                    <a:pt x="2551" y="2244"/>
                  </a:cubicBezTo>
                  <a:cubicBezTo>
                    <a:pt x="2745" y="2220"/>
                    <a:pt x="3231" y="2147"/>
                    <a:pt x="3231" y="1904"/>
                  </a:cubicBezTo>
                  <a:cubicBezTo>
                    <a:pt x="3231" y="1661"/>
                    <a:pt x="2891" y="1588"/>
                    <a:pt x="2697" y="1564"/>
                  </a:cubicBezTo>
                  <a:cubicBezTo>
                    <a:pt x="2842" y="1443"/>
                    <a:pt x="3134" y="1175"/>
                    <a:pt x="3134" y="1005"/>
                  </a:cubicBezTo>
                  <a:cubicBezTo>
                    <a:pt x="3134" y="981"/>
                    <a:pt x="3134" y="933"/>
                    <a:pt x="3110" y="908"/>
                  </a:cubicBezTo>
                  <a:cubicBezTo>
                    <a:pt x="3055" y="854"/>
                    <a:pt x="3000" y="826"/>
                    <a:pt x="2935" y="826"/>
                  </a:cubicBezTo>
                  <a:cubicBezTo>
                    <a:pt x="2914" y="826"/>
                    <a:pt x="2891" y="829"/>
                    <a:pt x="2867" y="835"/>
                  </a:cubicBezTo>
                  <a:cubicBezTo>
                    <a:pt x="2745" y="835"/>
                    <a:pt x="2624" y="860"/>
                    <a:pt x="2527" y="884"/>
                  </a:cubicBezTo>
                  <a:cubicBezTo>
                    <a:pt x="2575" y="714"/>
                    <a:pt x="2672" y="349"/>
                    <a:pt x="2478" y="179"/>
                  </a:cubicBezTo>
                  <a:cubicBezTo>
                    <a:pt x="2454" y="155"/>
                    <a:pt x="2405" y="155"/>
                    <a:pt x="2381" y="131"/>
                  </a:cubicBezTo>
                  <a:cubicBezTo>
                    <a:pt x="2211" y="131"/>
                    <a:pt x="2041" y="374"/>
                    <a:pt x="1944" y="544"/>
                  </a:cubicBezTo>
                  <a:cubicBezTo>
                    <a:pt x="1919" y="349"/>
                    <a:pt x="1822" y="58"/>
                    <a:pt x="1555" y="9"/>
                  </a:cubicBezTo>
                  <a:cubicBezTo>
                    <a:pt x="1537" y="3"/>
                    <a:pt x="1517" y="0"/>
                    <a:pt x="14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" name="Google Shape;1547;p33"/>
            <p:cNvSpPr/>
            <p:nvPr/>
          </p:nvSpPr>
          <p:spPr>
            <a:xfrm>
              <a:off x="-933326" y="1418306"/>
              <a:ext cx="55906" cy="54908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29" y="1"/>
                  </a:moveTo>
                  <a:cubicBezTo>
                    <a:pt x="340" y="1"/>
                    <a:pt x="0" y="317"/>
                    <a:pt x="0" y="705"/>
                  </a:cubicBezTo>
                  <a:cubicBezTo>
                    <a:pt x="0" y="1094"/>
                    <a:pt x="340" y="1410"/>
                    <a:pt x="729" y="1410"/>
                  </a:cubicBezTo>
                  <a:cubicBezTo>
                    <a:pt x="1118" y="1410"/>
                    <a:pt x="1434" y="1094"/>
                    <a:pt x="1434" y="705"/>
                  </a:cubicBezTo>
                  <a:cubicBezTo>
                    <a:pt x="1434" y="317"/>
                    <a:pt x="1118" y="1"/>
                    <a:pt x="72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" name="Google Shape;1548;p33"/>
            <p:cNvSpPr/>
            <p:nvPr/>
          </p:nvSpPr>
          <p:spPr>
            <a:xfrm>
              <a:off x="-1021285" y="1507251"/>
              <a:ext cx="55906" cy="54908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05" y="0"/>
                  </a:moveTo>
                  <a:cubicBezTo>
                    <a:pt x="316" y="0"/>
                    <a:pt x="0" y="316"/>
                    <a:pt x="0" y="705"/>
                  </a:cubicBezTo>
                  <a:cubicBezTo>
                    <a:pt x="0" y="1093"/>
                    <a:pt x="316" y="1409"/>
                    <a:pt x="705" y="1409"/>
                  </a:cubicBezTo>
                  <a:cubicBezTo>
                    <a:pt x="1118" y="1409"/>
                    <a:pt x="1433" y="1093"/>
                    <a:pt x="1433" y="705"/>
                  </a:cubicBezTo>
                  <a:cubicBezTo>
                    <a:pt x="1433" y="316"/>
                    <a:pt x="1118" y="0"/>
                    <a:pt x="70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52" name="Google Shape;1549;p33"/>
          <p:cNvSpPr/>
          <p:nvPr/>
        </p:nvSpPr>
        <p:spPr>
          <a:xfrm>
            <a:off x="-65088" y="6430963"/>
            <a:ext cx="2138363" cy="492125"/>
          </a:xfrm>
          <a:custGeom>
            <a:avLst/>
            <a:gdLst/>
            <a:ahLst/>
            <a:cxnLst/>
            <a:rect l="l" t="t" r="r" b="b"/>
            <a:pathLst>
              <a:path w="7289" h="1677" extrusionOk="0">
                <a:moveTo>
                  <a:pt x="2819" y="1"/>
                </a:moveTo>
                <a:lnTo>
                  <a:pt x="2114" y="1191"/>
                </a:lnTo>
                <a:lnTo>
                  <a:pt x="1604" y="268"/>
                </a:lnTo>
                <a:lnTo>
                  <a:pt x="1118" y="1361"/>
                </a:lnTo>
                <a:lnTo>
                  <a:pt x="584" y="754"/>
                </a:lnTo>
                <a:lnTo>
                  <a:pt x="1" y="1677"/>
                </a:lnTo>
                <a:lnTo>
                  <a:pt x="7289" y="1677"/>
                </a:lnTo>
                <a:lnTo>
                  <a:pt x="6657" y="559"/>
                </a:lnTo>
                <a:lnTo>
                  <a:pt x="6001" y="1191"/>
                </a:lnTo>
                <a:lnTo>
                  <a:pt x="5394" y="268"/>
                </a:lnTo>
                <a:lnTo>
                  <a:pt x="4738" y="1191"/>
                </a:lnTo>
                <a:lnTo>
                  <a:pt x="4252" y="1"/>
                </a:lnTo>
                <a:lnTo>
                  <a:pt x="3353" y="1118"/>
                </a:lnTo>
                <a:lnTo>
                  <a:pt x="2819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53" name="Google Shape;1550;p33"/>
          <p:cNvSpPr/>
          <p:nvPr/>
        </p:nvSpPr>
        <p:spPr>
          <a:xfrm>
            <a:off x="2008188" y="6613525"/>
            <a:ext cx="1420812" cy="309563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54" name="Google Shape;1551;p33"/>
          <p:cNvSpPr/>
          <p:nvPr/>
        </p:nvSpPr>
        <p:spPr>
          <a:xfrm>
            <a:off x="8005763" y="6457950"/>
            <a:ext cx="2138362" cy="465138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55" name="Google Shape;1552;p33"/>
          <p:cNvSpPr/>
          <p:nvPr/>
        </p:nvSpPr>
        <p:spPr>
          <a:xfrm>
            <a:off x="10042525" y="6430963"/>
            <a:ext cx="2262188" cy="492125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56" name="Google Shape;1553;p33"/>
          <p:cNvSpPr/>
          <p:nvPr/>
        </p:nvSpPr>
        <p:spPr>
          <a:xfrm>
            <a:off x="4194175" y="6457950"/>
            <a:ext cx="2138363" cy="465138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57" name="Google Shape;1554;p33"/>
          <p:cNvSpPr/>
          <p:nvPr/>
        </p:nvSpPr>
        <p:spPr>
          <a:xfrm>
            <a:off x="6226175" y="6515100"/>
            <a:ext cx="1876425" cy="407988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58" name="Google Shape;1555;p33"/>
          <p:cNvSpPr/>
          <p:nvPr/>
        </p:nvSpPr>
        <p:spPr>
          <a:xfrm>
            <a:off x="3157538" y="6613525"/>
            <a:ext cx="1420812" cy="309563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660142237"/>
      </p:ext>
    </p:extLst>
  </p:cSld>
  <p:clrMapOvr>
    <a:masterClrMapping/>
  </p:clrMapOvr>
</p:sldLayout>
</file>

<file path=ppt/slideLayouts/slideLayout10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2">
  <p:cSld name="Background 2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15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1557;p34"/>
          <p:cNvGrpSpPr>
            <a:grpSpLocks/>
          </p:cNvGrpSpPr>
          <p:nvPr/>
        </p:nvGrpSpPr>
        <p:grpSpPr bwMode="auto">
          <a:xfrm flipH="1">
            <a:off x="-79375" y="5456238"/>
            <a:ext cx="1423988" cy="1277937"/>
            <a:chOff x="6787377" y="436188"/>
            <a:chExt cx="235647" cy="211226"/>
          </a:xfrm>
        </p:grpSpPr>
        <p:sp>
          <p:nvSpPr>
            <p:cNvPr id="3" name="Google Shape;1558;p34"/>
            <p:cNvSpPr/>
            <p:nvPr/>
          </p:nvSpPr>
          <p:spPr>
            <a:xfrm>
              <a:off x="6856469" y="522778"/>
              <a:ext cx="166555" cy="109418"/>
            </a:xfrm>
            <a:custGeom>
              <a:avLst/>
              <a:gdLst/>
              <a:ahLst/>
              <a:cxnLst/>
              <a:rect l="l" t="t" r="r" b="b"/>
              <a:pathLst>
                <a:path w="4277" h="2813" extrusionOk="0">
                  <a:moveTo>
                    <a:pt x="2187" y="626"/>
                  </a:moveTo>
                  <a:cubicBezTo>
                    <a:pt x="2236" y="651"/>
                    <a:pt x="2284" y="699"/>
                    <a:pt x="2284" y="723"/>
                  </a:cubicBezTo>
                  <a:cubicBezTo>
                    <a:pt x="2333" y="966"/>
                    <a:pt x="2260" y="1234"/>
                    <a:pt x="2090" y="1428"/>
                  </a:cubicBezTo>
                  <a:lnTo>
                    <a:pt x="2066" y="1428"/>
                  </a:lnTo>
                  <a:cubicBezTo>
                    <a:pt x="1896" y="1161"/>
                    <a:pt x="1847" y="942"/>
                    <a:pt x="1944" y="821"/>
                  </a:cubicBezTo>
                  <a:cubicBezTo>
                    <a:pt x="2017" y="699"/>
                    <a:pt x="2114" y="626"/>
                    <a:pt x="2187" y="626"/>
                  </a:cubicBezTo>
                  <a:close/>
                  <a:moveTo>
                    <a:pt x="62" y="1"/>
                  </a:moveTo>
                  <a:cubicBezTo>
                    <a:pt x="49" y="1"/>
                    <a:pt x="37" y="7"/>
                    <a:pt x="25" y="19"/>
                  </a:cubicBezTo>
                  <a:cubicBezTo>
                    <a:pt x="1" y="43"/>
                    <a:pt x="1" y="92"/>
                    <a:pt x="25" y="116"/>
                  </a:cubicBezTo>
                  <a:cubicBezTo>
                    <a:pt x="74" y="165"/>
                    <a:pt x="1337" y="1574"/>
                    <a:pt x="1944" y="1574"/>
                  </a:cubicBezTo>
                  <a:lnTo>
                    <a:pt x="2041" y="1574"/>
                  </a:lnTo>
                  <a:cubicBezTo>
                    <a:pt x="2090" y="1622"/>
                    <a:pt x="2114" y="1671"/>
                    <a:pt x="2163" y="1744"/>
                  </a:cubicBezTo>
                  <a:cubicBezTo>
                    <a:pt x="2600" y="2230"/>
                    <a:pt x="3402" y="2813"/>
                    <a:pt x="3961" y="2813"/>
                  </a:cubicBezTo>
                  <a:cubicBezTo>
                    <a:pt x="4058" y="2813"/>
                    <a:pt x="4155" y="2788"/>
                    <a:pt x="4228" y="2740"/>
                  </a:cubicBezTo>
                  <a:cubicBezTo>
                    <a:pt x="4252" y="2715"/>
                    <a:pt x="4276" y="2691"/>
                    <a:pt x="4252" y="2667"/>
                  </a:cubicBezTo>
                  <a:cubicBezTo>
                    <a:pt x="4252" y="2638"/>
                    <a:pt x="4235" y="2627"/>
                    <a:pt x="4217" y="2627"/>
                  </a:cubicBezTo>
                  <a:cubicBezTo>
                    <a:pt x="4203" y="2627"/>
                    <a:pt x="4189" y="2632"/>
                    <a:pt x="4179" y="2642"/>
                  </a:cubicBezTo>
                  <a:cubicBezTo>
                    <a:pt x="4119" y="2674"/>
                    <a:pt x="4046" y="2689"/>
                    <a:pt x="3965" y="2689"/>
                  </a:cubicBezTo>
                  <a:cubicBezTo>
                    <a:pt x="3490" y="2689"/>
                    <a:pt x="2713" y="2186"/>
                    <a:pt x="2236" y="1646"/>
                  </a:cubicBezTo>
                  <a:lnTo>
                    <a:pt x="2139" y="1501"/>
                  </a:lnTo>
                  <a:lnTo>
                    <a:pt x="2163" y="1476"/>
                  </a:lnTo>
                  <a:cubicBezTo>
                    <a:pt x="2382" y="1258"/>
                    <a:pt x="2454" y="966"/>
                    <a:pt x="2382" y="675"/>
                  </a:cubicBezTo>
                  <a:cubicBezTo>
                    <a:pt x="2357" y="578"/>
                    <a:pt x="2284" y="505"/>
                    <a:pt x="2187" y="505"/>
                  </a:cubicBezTo>
                  <a:cubicBezTo>
                    <a:pt x="2178" y="502"/>
                    <a:pt x="2168" y="500"/>
                    <a:pt x="2157" y="500"/>
                  </a:cubicBezTo>
                  <a:cubicBezTo>
                    <a:pt x="2078" y="500"/>
                    <a:pt x="1953" y="575"/>
                    <a:pt x="1847" y="723"/>
                  </a:cubicBezTo>
                  <a:cubicBezTo>
                    <a:pt x="1726" y="893"/>
                    <a:pt x="1750" y="1161"/>
                    <a:pt x="1969" y="1452"/>
                  </a:cubicBezTo>
                  <a:lnTo>
                    <a:pt x="1920" y="1452"/>
                  </a:lnTo>
                  <a:cubicBezTo>
                    <a:pt x="1361" y="1452"/>
                    <a:pt x="98" y="43"/>
                    <a:pt x="98" y="19"/>
                  </a:cubicBezTo>
                  <a:cubicBezTo>
                    <a:pt x="86" y="7"/>
                    <a:pt x="74" y="1"/>
                    <a:pt x="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" name="Google Shape;1559;p34"/>
            <p:cNvSpPr/>
            <p:nvPr/>
          </p:nvSpPr>
          <p:spPr>
            <a:xfrm>
              <a:off x="6789741" y="438287"/>
              <a:ext cx="109548" cy="116765"/>
            </a:xfrm>
            <a:custGeom>
              <a:avLst/>
              <a:gdLst/>
              <a:ahLst/>
              <a:cxnLst/>
              <a:rect l="l" t="t" r="r" b="b"/>
              <a:pathLst>
                <a:path w="2816" h="3002" extrusionOk="0">
                  <a:moveTo>
                    <a:pt x="1343" y="1"/>
                  </a:moveTo>
                  <a:cubicBezTo>
                    <a:pt x="1080" y="1"/>
                    <a:pt x="833" y="78"/>
                    <a:pt x="719" y="218"/>
                  </a:cubicBezTo>
                  <a:cubicBezTo>
                    <a:pt x="655" y="309"/>
                    <a:pt x="634" y="396"/>
                    <a:pt x="641" y="474"/>
                  </a:cubicBezTo>
                  <a:lnTo>
                    <a:pt x="641" y="474"/>
                  </a:lnTo>
                  <a:cubicBezTo>
                    <a:pt x="348" y="532"/>
                    <a:pt x="0" y="782"/>
                    <a:pt x="14" y="1263"/>
                  </a:cubicBezTo>
                  <a:cubicBezTo>
                    <a:pt x="22" y="1525"/>
                    <a:pt x="84" y="1690"/>
                    <a:pt x="168" y="1781"/>
                  </a:cubicBezTo>
                  <a:lnTo>
                    <a:pt x="168" y="1781"/>
                  </a:lnTo>
                  <a:cubicBezTo>
                    <a:pt x="126" y="1901"/>
                    <a:pt x="96" y="2051"/>
                    <a:pt x="87" y="2234"/>
                  </a:cubicBezTo>
                  <a:cubicBezTo>
                    <a:pt x="74" y="2792"/>
                    <a:pt x="365" y="3001"/>
                    <a:pt x="700" y="3001"/>
                  </a:cubicBezTo>
                  <a:cubicBezTo>
                    <a:pt x="852" y="3001"/>
                    <a:pt x="1014" y="2958"/>
                    <a:pt x="1160" y="2884"/>
                  </a:cubicBezTo>
                  <a:lnTo>
                    <a:pt x="1160" y="2884"/>
                  </a:lnTo>
                  <a:cubicBezTo>
                    <a:pt x="1247" y="2911"/>
                    <a:pt x="1357" y="2925"/>
                    <a:pt x="1477" y="2925"/>
                  </a:cubicBezTo>
                  <a:cubicBezTo>
                    <a:pt x="1765" y="2925"/>
                    <a:pt x="2105" y="2843"/>
                    <a:pt x="2298" y="2672"/>
                  </a:cubicBezTo>
                  <a:cubicBezTo>
                    <a:pt x="2532" y="2463"/>
                    <a:pt x="2535" y="2247"/>
                    <a:pt x="2428" y="2086"/>
                  </a:cubicBezTo>
                  <a:lnTo>
                    <a:pt x="2428" y="2086"/>
                  </a:lnTo>
                  <a:cubicBezTo>
                    <a:pt x="2505" y="2034"/>
                    <a:pt x="2571" y="1943"/>
                    <a:pt x="2614" y="1797"/>
                  </a:cubicBezTo>
                  <a:cubicBezTo>
                    <a:pt x="2816" y="1130"/>
                    <a:pt x="2481" y="998"/>
                    <a:pt x="2214" y="990"/>
                  </a:cubicBezTo>
                  <a:lnTo>
                    <a:pt x="2214" y="990"/>
                  </a:lnTo>
                  <a:cubicBezTo>
                    <a:pt x="2227" y="937"/>
                    <a:pt x="2239" y="875"/>
                    <a:pt x="2249" y="801"/>
                  </a:cubicBezTo>
                  <a:cubicBezTo>
                    <a:pt x="2327" y="242"/>
                    <a:pt x="1809" y="1"/>
                    <a:pt x="134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" name="Google Shape;1560;p34"/>
            <p:cNvSpPr/>
            <p:nvPr/>
          </p:nvSpPr>
          <p:spPr>
            <a:xfrm>
              <a:off x="6787377" y="436188"/>
              <a:ext cx="109811" cy="121225"/>
            </a:xfrm>
            <a:custGeom>
              <a:avLst/>
              <a:gdLst/>
              <a:ahLst/>
              <a:cxnLst/>
              <a:rect l="l" t="t" r="r" b="b"/>
              <a:pathLst>
                <a:path w="2819" h="3114" extrusionOk="0">
                  <a:moveTo>
                    <a:pt x="851" y="587"/>
                  </a:moveTo>
                  <a:cubicBezTo>
                    <a:pt x="948" y="587"/>
                    <a:pt x="1045" y="611"/>
                    <a:pt x="1045" y="708"/>
                  </a:cubicBezTo>
                  <a:cubicBezTo>
                    <a:pt x="1045" y="733"/>
                    <a:pt x="1045" y="757"/>
                    <a:pt x="1045" y="781"/>
                  </a:cubicBezTo>
                  <a:lnTo>
                    <a:pt x="997" y="781"/>
                  </a:lnTo>
                  <a:cubicBezTo>
                    <a:pt x="899" y="757"/>
                    <a:pt x="826" y="684"/>
                    <a:pt x="802" y="587"/>
                  </a:cubicBezTo>
                  <a:close/>
                  <a:moveTo>
                    <a:pt x="2211" y="1097"/>
                  </a:moveTo>
                  <a:cubicBezTo>
                    <a:pt x="2187" y="1219"/>
                    <a:pt x="2138" y="1243"/>
                    <a:pt x="2114" y="1243"/>
                  </a:cubicBezTo>
                  <a:cubicBezTo>
                    <a:pt x="2090" y="1243"/>
                    <a:pt x="2065" y="1219"/>
                    <a:pt x="2041" y="1219"/>
                  </a:cubicBezTo>
                  <a:cubicBezTo>
                    <a:pt x="2017" y="1170"/>
                    <a:pt x="2017" y="1146"/>
                    <a:pt x="2017" y="1121"/>
                  </a:cubicBezTo>
                  <a:cubicBezTo>
                    <a:pt x="2065" y="1097"/>
                    <a:pt x="2138" y="1097"/>
                    <a:pt x="2211" y="1097"/>
                  </a:cubicBezTo>
                  <a:close/>
                  <a:moveTo>
                    <a:pt x="632" y="1486"/>
                  </a:moveTo>
                  <a:cubicBezTo>
                    <a:pt x="656" y="1486"/>
                    <a:pt x="681" y="1510"/>
                    <a:pt x="705" y="1534"/>
                  </a:cubicBezTo>
                  <a:cubicBezTo>
                    <a:pt x="729" y="1559"/>
                    <a:pt x="729" y="1607"/>
                    <a:pt x="705" y="1632"/>
                  </a:cubicBezTo>
                  <a:cubicBezTo>
                    <a:pt x="681" y="1753"/>
                    <a:pt x="559" y="1850"/>
                    <a:pt x="438" y="1850"/>
                  </a:cubicBezTo>
                  <a:cubicBezTo>
                    <a:pt x="389" y="1850"/>
                    <a:pt x="341" y="1850"/>
                    <a:pt x="292" y="1802"/>
                  </a:cubicBezTo>
                  <a:cubicBezTo>
                    <a:pt x="389" y="1583"/>
                    <a:pt x="535" y="1486"/>
                    <a:pt x="632" y="1486"/>
                  </a:cubicBezTo>
                  <a:close/>
                  <a:moveTo>
                    <a:pt x="2017" y="1947"/>
                  </a:moveTo>
                  <a:cubicBezTo>
                    <a:pt x="2163" y="1947"/>
                    <a:pt x="2308" y="1996"/>
                    <a:pt x="2405" y="2117"/>
                  </a:cubicBezTo>
                  <a:cubicBezTo>
                    <a:pt x="2357" y="2117"/>
                    <a:pt x="2333" y="2142"/>
                    <a:pt x="2284" y="2142"/>
                  </a:cubicBezTo>
                  <a:cubicBezTo>
                    <a:pt x="2163" y="2117"/>
                    <a:pt x="2041" y="2069"/>
                    <a:pt x="1944" y="1996"/>
                  </a:cubicBezTo>
                  <a:cubicBezTo>
                    <a:pt x="1944" y="1972"/>
                    <a:pt x="1920" y="1947"/>
                    <a:pt x="1920" y="1947"/>
                  </a:cubicBezTo>
                  <a:close/>
                  <a:moveTo>
                    <a:pt x="1589" y="2354"/>
                  </a:moveTo>
                  <a:cubicBezTo>
                    <a:pt x="1598" y="2354"/>
                    <a:pt x="1604" y="2360"/>
                    <a:pt x="1604" y="2385"/>
                  </a:cubicBezTo>
                  <a:cubicBezTo>
                    <a:pt x="1628" y="2409"/>
                    <a:pt x="1604" y="2506"/>
                    <a:pt x="1482" y="2652"/>
                  </a:cubicBezTo>
                  <a:cubicBezTo>
                    <a:pt x="1410" y="2749"/>
                    <a:pt x="1312" y="2822"/>
                    <a:pt x="1215" y="2871"/>
                  </a:cubicBezTo>
                  <a:cubicBezTo>
                    <a:pt x="1142" y="2846"/>
                    <a:pt x="1094" y="2798"/>
                    <a:pt x="1069" y="2773"/>
                  </a:cubicBezTo>
                  <a:cubicBezTo>
                    <a:pt x="1069" y="2725"/>
                    <a:pt x="1069" y="2676"/>
                    <a:pt x="1118" y="2628"/>
                  </a:cubicBezTo>
                  <a:cubicBezTo>
                    <a:pt x="1215" y="2482"/>
                    <a:pt x="1385" y="2385"/>
                    <a:pt x="1555" y="2360"/>
                  </a:cubicBezTo>
                  <a:cubicBezTo>
                    <a:pt x="1567" y="2360"/>
                    <a:pt x="1580" y="2354"/>
                    <a:pt x="1589" y="2354"/>
                  </a:cubicBezTo>
                  <a:close/>
                  <a:moveTo>
                    <a:pt x="1327" y="121"/>
                  </a:moveTo>
                  <a:cubicBezTo>
                    <a:pt x="1354" y="121"/>
                    <a:pt x="1382" y="122"/>
                    <a:pt x="1410" y="125"/>
                  </a:cubicBezTo>
                  <a:cubicBezTo>
                    <a:pt x="1436" y="123"/>
                    <a:pt x="1463" y="122"/>
                    <a:pt x="1490" y="122"/>
                  </a:cubicBezTo>
                  <a:cubicBezTo>
                    <a:pt x="1730" y="122"/>
                    <a:pt x="1961" y="218"/>
                    <a:pt x="2114" y="393"/>
                  </a:cubicBezTo>
                  <a:cubicBezTo>
                    <a:pt x="2235" y="514"/>
                    <a:pt x="2284" y="684"/>
                    <a:pt x="2260" y="854"/>
                  </a:cubicBezTo>
                  <a:cubicBezTo>
                    <a:pt x="2235" y="903"/>
                    <a:pt x="2235" y="951"/>
                    <a:pt x="2235" y="1000"/>
                  </a:cubicBezTo>
                  <a:cubicBezTo>
                    <a:pt x="2163" y="1000"/>
                    <a:pt x="2065" y="1000"/>
                    <a:pt x="1993" y="1024"/>
                  </a:cubicBezTo>
                  <a:cubicBezTo>
                    <a:pt x="1944" y="1024"/>
                    <a:pt x="1920" y="1024"/>
                    <a:pt x="1920" y="1049"/>
                  </a:cubicBezTo>
                  <a:cubicBezTo>
                    <a:pt x="1895" y="1073"/>
                    <a:pt x="1895" y="1097"/>
                    <a:pt x="1895" y="1121"/>
                  </a:cubicBezTo>
                  <a:cubicBezTo>
                    <a:pt x="1895" y="1219"/>
                    <a:pt x="2017" y="1364"/>
                    <a:pt x="2114" y="1364"/>
                  </a:cubicBezTo>
                  <a:cubicBezTo>
                    <a:pt x="2211" y="1364"/>
                    <a:pt x="2284" y="1292"/>
                    <a:pt x="2333" y="1121"/>
                  </a:cubicBezTo>
                  <a:cubicBezTo>
                    <a:pt x="2349" y="1117"/>
                    <a:pt x="2367" y="1115"/>
                    <a:pt x="2384" y="1115"/>
                  </a:cubicBezTo>
                  <a:cubicBezTo>
                    <a:pt x="2470" y="1115"/>
                    <a:pt x="2564" y="1162"/>
                    <a:pt x="2624" y="1243"/>
                  </a:cubicBezTo>
                  <a:cubicBezTo>
                    <a:pt x="2697" y="1413"/>
                    <a:pt x="2697" y="1632"/>
                    <a:pt x="2624" y="1802"/>
                  </a:cubicBezTo>
                  <a:cubicBezTo>
                    <a:pt x="2600" y="1899"/>
                    <a:pt x="2551" y="1972"/>
                    <a:pt x="2503" y="2045"/>
                  </a:cubicBezTo>
                  <a:cubicBezTo>
                    <a:pt x="2357" y="1875"/>
                    <a:pt x="2163" y="1802"/>
                    <a:pt x="1968" y="1802"/>
                  </a:cubicBezTo>
                  <a:cubicBezTo>
                    <a:pt x="1798" y="1826"/>
                    <a:pt x="1798" y="1899"/>
                    <a:pt x="1798" y="1947"/>
                  </a:cubicBezTo>
                  <a:cubicBezTo>
                    <a:pt x="1822" y="2069"/>
                    <a:pt x="2041" y="2239"/>
                    <a:pt x="2284" y="2239"/>
                  </a:cubicBezTo>
                  <a:cubicBezTo>
                    <a:pt x="2333" y="2239"/>
                    <a:pt x="2405" y="2239"/>
                    <a:pt x="2454" y="2190"/>
                  </a:cubicBezTo>
                  <a:lnTo>
                    <a:pt x="2454" y="2190"/>
                  </a:lnTo>
                  <a:cubicBezTo>
                    <a:pt x="2527" y="2360"/>
                    <a:pt x="2478" y="2555"/>
                    <a:pt x="2333" y="2652"/>
                  </a:cubicBezTo>
                  <a:cubicBezTo>
                    <a:pt x="2114" y="2805"/>
                    <a:pt x="1877" y="2898"/>
                    <a:pt x="1619" y="2898"/>
                  </a:cubicBezTo>
                  <a:cubicBezTo>
                    <a:pt x="1590" y="2898"/>
                    <a:pt x="1561" y="2897"/>
                    <a:pt x="1531" y="2895"/>
                  </a:cubicBezTo>
                  <a:cubicBezTo>
                    <a:pt x="1507" y="2907"/>
                    <a:pt x="1482" y="2913"/>
                    <a:pt x="1455" y="2913"/>
                  </a:cubicBezTo>
                  <a:cubicBezTo>
                    <a:pt x="1428" y="2913"/>
                    <a:pt x="1397" y="2907"/>
                    <a:pt x="1361" y="2895"/>
                  </a:cubicBezTo>
                  <a:cubicBezTo>
                    <a:pt x="1434" y="2846"/>
                    <a:pt x="1507" y="2798"/>
                    <a:pt x="1580" y="2725"/>
                  </a:cubicBezTo>
                  <a:cubicBezTo>
                    <a:pt x="1750" y="2530"/>
                    <a:pt x="1750" y="2385"/>
                    <a:pt x="1725" y="2336"/>
                  </a:cubicBezTo>
                  <a:cubicBezTo>
                    <a:pt x="1677" y="2263"/>
                    <a:pt x="1628" y="2239"/>
                    <a:pt x="1555" y="2239"/>
                  </a:cubicBezTo>
                  <a:cubicBezTo>
                    <a:pt x="1337" y="2263"/>
                    <a:pt x="1142" y="2385"/>
                    <a:pt x="1021" y="2555"/>
                  </a:cubicBezTo>
                  <a:cubicBezTo>
                    <a:pt x="972" y="2628"/>
                    <a:pt x="948" y="2725"/>
                    <a:pt x="972" y="2798"/>
                  </a:cubicBezTo>
                  <a:cubicBezTo>
                    <a:pt x="972" y="2871"/>
                    <a:pt x="1021" y="2895"/>
                    <a:pt x="1069" y="2943"/>
                  </a:cubicBezTo>
                  <a:cubicBezTo>
                    <a:pt x="972" y="2968"/>
                    <a:pt x="875" y="2992"/>
                    <a:pt x="778" y="2992"/>
                  </a:cubicBezTo>
                  <a:cubicBezTo>
                    <a:pt x="608" y="2992"/>
                    <a:pt x="486" y="2943"/>
                    <a:pt x="365" y="2846"/>
                  </a:cubicBezTo>
                  <a:cubicBezTo>
                    <a:pt x="243" y="2700"/>
                    <a:pt x="195" y="2482"/>
                    <a:pt x="219" y="2287"/>
                  </a:cubicBezTo>
                  <a:cubicBezTo>
                    <a:pt x="219" y="2166"/>
                    <a:pt x="219" y="2045"/>
                    <a:pt x="268" y="1923"/>
                  </a:cubicBezTo>
                  <a:cubicBezTo>
                    <a:pt x="316" y="1947"/>
                    <a:pt x="389" y="1972"/>
                    <a:pt x="462" y="1972"/>
                  </a:cubicBezTo>
                  <a:cubicBezTo>
                    <a:pt x="632" y="1972"/>
                    <a:pt x="778" y="1826"/>
                    <a:pt x="826" y="1656"/>
                  </a:cubicBezTo>
                  <a:cubicBezTo>
                    <a:pt x="851" y="1607"/>
                    <a:pt x="851" y="1534"/>
                    <a:pt x="802" y="1462"/>
                  </a:cubicBezTo>
                  <a:cubicBezTo>
                    <a:pt x="778" y="1413"/>
                    <a:pt x="705" y="1389"/>
                    <a:pt x="632" y="1389"/>
                  </a:cubicBezTo>
                  <a:cubicBezTo>
                    <a:pt x="462" y="1413"/>
                    <a:pt x="292" y="1534"/>
                    <a:pt x="243" y="1704"/>
                  </a:cubicBezTo>
                  <a:cubicBezTo>
                    <a:pt x="171" y="1583"/>
                    <a:pt x="146" y="1462"/>
                    <a:pt x="146" y="1316"/>
                  </a:cubicBezTo>
                  <a:cubicBezTo>
                    <a:pt x="146" y="976"/>
                    <a:pt x="365" y="684"/>
                    <a:pt x="681" y="611"/>
                  </a:cubicBezTo>
                  <a:cubicBezTo>
                    <a:pt x="705" y="757"/>
                    <a:pt x="826" y="879"/>
                    <a:pt x="972" y="903"/>
                  </a:cubicBezTo>
                  <a:cubicBezTo>
                    <a:pt x="1021" y="903"/>
                    <a:pt x="1069" y="879"/>
                    <a:pt x="1094" y="854"/>
                  </a:cubicBezTo>
                  <a:cubicBezTo>
                    <a:pt x="1142" y="806"/>
                    <a:pt x="1142" y="757"/>
                    <a:pt x="1142" y="708"/>
                  </a:cubicBezTo>
                  <a:cubicBezTo>
                    <a:pt x="1142" y="538"/>
                    <a:pt x="997" y="466"/>
                    <a:pt x="778" y="466"/>
                  </a:cubicBezTo>
                  <a:cubicBezTo>
                    <a:pt x="778" y="417"/>
                    <a:pt x="802" y="368"/>
                    <a:pt x="826" y="320"/>
                  </a:cubicBezTo>
                  <a:cubicBezTo>
                    <a:pt x="975" y="193"/>
                    <a:pt x="1142" y="121"/>
                    <a:pt x="1327" y="121"/>
                  </a:cubicBezTo>
                  <a:close/>
                  <a:moveTo>
                    <a:pt x="1335" y="0"/>
                  </a:moveTo>
                  <a:cubicBezTo>
                    <a:pt x="1118" y="0"/>
                    <a:pt x="906" y="94"/>
                    <a:pt x="754" y="247"/>
                  </a:cubicBezTo>
                  <a:cubicBezTo>
                    <a:pt x="681" y="320"/>
                    <a:pt x="656" y="393"/>
                    <a:pt x="656" y="490"/>
                  </a:cubicBezTo>
                  <a:cubicBezTo>
                    <a:pt x="268" y="563"/>
                    <a:pt x="1" y="927"/>
                    <a:pt x="25" y="1316"/>
                  </a:cubicBezTo>
                  <a:cubicBezTo>
                    <a:pt x="25" y="1486"/>
                    <a:pt x="73" y="1680"/>
                    <a:pt x="171" y="1826"/>
                  </a:cubicBezTo>
                  <a:cubicBezTo>
                    <a:pt x="122" y="1972"/>
                    <a:pt x="98" y="2142"/>
                    <a:pt x="98" y="2287"/>
                  </a:cubicBezTo>
                  <a:cubicBezTo>
                    <a:pt x="73" y="2530"/>
                    <a:pt x="146" y="2749"/>
                    <a:pt x="292" y="2919"/>
                  </a:cubicBezTo>
                  <a:cubicBezTo>
                    <a:pt x="414" y="3041"/>
                    <a:pt x="584" y="3113"/>
                    <a:pt x="778" y="3113"/>
                  </a:cubicBezTo>
                  <a:cubicBezTo>
                    <a:pt x="948" y="3113"/>
                    <a:pt x="1094" y="3065"/>
                    <a:pt x="1239" y="2992"/>
                  </a:cubicBezTo>
                  <a:cubicBezTo>
                    <a:pt x="1337" y="3016"/>
                    <a:pt x="1434" y="3041"/>
                    <a:pt x="1531" y="3041"/>
                  </a:cubicBezTo>
                  <a:cubicBezTo>
                    <a:pt x="1847" y="3041"/>
                    <a:pt x="2163" y="2943"/>
                    <a:pt x="2405" y="2773"/>
                  </a:cubicBezTo>
                  <a:cubicBezTo>
                    <a:pt x="2600" y="2628"/>
                    <a:pt x="2673" y="2360"/>
                    <a:pt x="2551" y="2166"/>
                  </a:cubicBezTo>
                  <a:cubicBezTo>
                    <a:pt x="2648" y="2069"/>
                    <a:pt x="2697" y="1972"/>
                    <a:pt x="2746" y="1850"/>
                  </a:cubicBezTo>
                  <a:cubicBezTo>
                    <a:pt x="2818" y="1632"/>
                    <a:pt x="2818" y="1389"/>
                    <a:pt x="2721" y="1170"/>
                  </a:cubicBezTo>
                  <a:cubicBezTo>
                    <a:pt x="2624" y="1073"/>
                    <a:pt x="2503" y="1000"/>
                    <a:pt x="2357" y="976"/>
                  </a:cubicBezTo>
                  <a:cubicBezTo>
                    <a:pt x="2357" y="951"/>
                    <a:pt x="2381" y="903"/>
                    <a:pt x="2381" y="854"/>
                  </a:cubicBezTo>
                  <a:cubicBezTo>
                    <a:pt x="2405" y="660"/>
                    <a:pt x="2357" y="441"/>
                    <a:pt x="2211" y="296"/>
                  </a:cubicBezTo>
                  <a:cubicBezTo>
                    <a:pt x="2011" y="118"/>
                    <a:pt x="1750" y="1"/>
                    <a:pt x="1484" y="1"/>
                  </a:cubicBezTo>
                  <a:cubicBezTo>
                    <a:pt x="1459" y="1"/>
                    <a:pt x="1434" y="2"/>
                    <a:pt x="1410" y="4"/>
                  </a:cubicBezTo>
                  <a:cubicBezTo>
                    <a:pt x="1385" y="2"/>
                    <a:pt x="1360" y="0"/>
                    <a:pt x="13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" name="Google Shape;1561;p34"/>
            <p:cNvSpPr/>
            <p:nvPr/>
          </p:nvSpPr>
          <p:spPr>
            <a:xfrm>
              <a:off x="6824156" y="479745"/>
              <a:ext cx="34152" cy="35161"/>
            </a:xfrm>
            <a:custGeom>
              <a:avLst/>
              <a:gdLst/>
              <a:ahLst/>
              <a:cxnLst/>
              <a:rect l="l" t="t" r="r" b="b"/>
              <a:pathLst>
                <a:path w="876" h="900" extrusionOk="0">
                  <a:moveTo>
                    <a:pt x="438" y="0"/>
                  </a:moveTo>
                  <a:cubicBezTo>
                    <a:pt x="195" y="0"/>
                    <a:pt x="1" y="195"/>
                    <a:pt x="1" y="438"/>
                  </a:cubicBezTo>
                  <a:cubicBezTo>
                    <a:pt x="1" y="681"/>
                    <a:pt x="195" y="899"/>
                    <a:pt x="438" y="899"/>
                  </a:cubicBezTo>
                  <a:cubicBezTo>
                    <a:pt x="681" y="899"/>
                    <a:pt x="875" y="681"/>
                    <a:pt x="875" y="438"/>
                  </a:cubicBezTo>
                  <a:cubicBezTo>
                    <a:pt x="875" y="195"/>
                    <a:pt x="681" y="0"/>
                    <a:pt x="43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" name="Google Shape;1562;p34"/>
            <p:cNvSpPr/>
            <p:nvPr/>
          </p:nvSpPr>
          <p:spPr>
            <a:xfrm>
              <a:off x="6851477" y="561874"/>
              <a:ext cx="46236" cy="34111"/>
            </a:xfrm>
            <a:custGeom>
              <a:avLst/>
              <a:gdLst/>
              <a:ahLst/>
              <a:cxnLst/>
              <a:rect l="l" t="t" r="r" b="b"/>
              <a:pathLst>
                <a:path w="1184" h="876" extrusionOk="0">
                  <a:moveTo>
                    <a:pt x="974" y="1"/>
                  </a:moveTo>
                  <a:cubicBezTo>
                    <a:pt x="745" y="1"/>
                    <a:pt x="267" y="55"/>
                    <a:pt x="103" y="493"/>
                  </a:cubicBezTo>
                  <a:cubicBezTo>
                    <a:pt x="1" y="738"/>
                    <a:pt x="186" y="875"/>
                    <a:pt x="424" y="875"/>
                  </a:cubicBezTo>
                  <a:cubicBezTo>
                    <a:pt x="753" y="875"/>
                    <a:pt x="1183" y="613"/>
                    <a:pt x="1099" y="7"/>
                  </a:cubicBezTo>
                  <a:cubicBezTo>
                    <a:pt x="1099" y="7"/>
                    <a:pt x="1050" y="1"/>
                    <a:pt x="9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" name="Google Shape;1563;p34"/>
            <p:cNvSpPr/>
            <p:nvPr/>
          </p:nvSpPr>
          <p:spPr>
            <a:xfrm>
              <a:off x="6870655" y="559775"/>
              <a:ext cx="25482" cy="24140"/>
            </a:xfrm>
            <a:custGeom>
              <a:avLst/>
              <a:gdLst/>
              <a:ahLst/>
              <a:cxnLst/>
              <a:rect l="l" t="t" r="r" b="b"/>
              <a:pathLst>
                <a:path w="657" h="618" extrusionOk="0">
                  <a:moveTo>
                    <a:pt x="586" y="0"/>
                  </a:moveTo>
                  <a:cubicBezTo>
                    <a:pt x="569" y="0"/>
                    <a:pt x="552" y="17"/>
                    <a:pt x="535" y="35"/>
                  </a:cubicBezTo>
                  <a:cubicBezTo>
                    <a:pt x="413" y="229"/>
                    <a:pt x="243" y="375"/>
                    <a:pt x="49" y="496"/>
                  </a:cubicBezTo>
                  <a:cubicBezTo>
                    <a:pt x="25" y="520"/>
                    <a:pt x="0" y="545"/>
                    <a:pt x="25" y="569"/>
                  </a:cubicBezTo>
                  <a:cubicBezTo>
                    <a:pt x="25" y="593"/>
                    <a:pt x="49" y="593"/>
                    <a:pt x="73" y="618"/>
                  </a:cubicBezTo>
                  <a:cubicBezTo>
                    <a:pt x="73" y="593"/>
                    <a:pt x="97" y="593"/>
                    <a:pt x="97" y="593"/>
                  </a:cubicBezTo>
                  <a:cubicBezTo>
                    <a:pt x="316" y="472"/>
                    <a:pt x="510" y="278"/>
                    <a:pt x="656" y="83"/>
                  </a:cubicBezTo>
                  <a:cubicBezTo>
                    <a:pt x="656" y="35"/>
                    <a:pt x="656" y="10"/>
                    <a:pt x="608" y="10"/>
                  </a:cubicBezTo>
                  <a:cubicBezTo>
                    <a:pt x="600" y="3"/>
                    <a:pt x="593" y="0"/>
                    <a:pt x="5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" name="Google Shape;1564;p34"/>
            <p:cNvSpPr/>
            <p:nvPr/>
          </p:nvSpPr>
          <p:spPr>
            <a:xfrm>
              <a:off x="6924247" y="613041"/>
              <a:ext cx="46236" cy="34373"/>
            </a:xfrm>
            <a:custGeom>
              <a:avLst/>
              <a:gdLst/>
              <a:ahLst/>
              <a:cxnLst/>
              <a:rect l="l" t="t" r="r" b="b"/>
              <a:pathLst>
                <a:path w="1184" h="883" extrusionOk="0">
                  <a:moveTo>
                    <a:pt x="979" y="1"/>
                  </a:moveTo>
                  <a:cubicBezTo>
                    <a:pt x="755" y="1"/>
                    <a:pt x="286" y="55"/>
                    <a:pt x="104" y="493"/>
                  </a:cubicBezTo>
                  <a:cubicBezTo>
                    <a:pt x="1" y="740"/>
                    <a:pt x="191" y="883"/>
                    <a:pt x="434" y="883"/>
                  </a:cubicBezTo>
                  <a:cubicBezTo>
                    <a:pt x="761" y="883"/>
                    <a:pt x="1184" y="621"/>
                    <a:pt x="1100" y="7"/>
                  </a:cubicBezTo>
                  <a:cubicBezTo>
                    <a:pt x="1100" y="7"/>
                    <a:pt x="1053" y="1"/>
                    <a:pt x="9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" name="Google Shape;1565;p34"/>
            <p:cNvSpPr/>
            <p:nvPr/>
          </p:nvSpPr>
          <p:spPr>
            <a:xfrm>
              <a:off x="6943424" y="610942"/>
              <a:ext cx="25745" cy="24140"/>
            </a:xfrm>
            <a:custGeom>
              <a:avLst/>
              <a:gdLst/>
              <a:ahLst/>
              <a:cxnLst/>
              <a:rect l="l" t="t" r="r" b="b"/>
              <a:pathLst>
                <a:path w="657" h="618" extrusionOk="0">
                  <a:moveTo>
                    <a:pt x="596" y="0"/>
                  </a:moveTo>
                  <a:cubicBezTo>
                    <a:pt x="572" y="0"/>
                    <a:pt x="559" y="17"/>
                    <a:pt x="559" y="34"/>
                  </a:cubicBezTo>
                  <a:cubicBezTo>
                    <a:pt x="414" y="229"/>
                    <a:pt x="244" y="399"/>
                    <a:pt x="49" y="520"/>
                  </a:cubicBezTo>
                  <a:cubicBezTo>
                    <a:pt x="25" y="520"/>
                    <a:pt x="1" y="569"/>
                    <a:pt x="25" y="593"/>
                  </a:cubicBezTo>
                  <a:cubicBezTo>
                    <a:pt x="49" y="593"/>
                    <a:pt x="49" y="617"/>
                    <a:pt x="74" y="617"/>
                  </a:cubicBezTo>
                  <a:lnTo>
                    <a:pt x="98" y="617"/>
                  </a:lnTo>
                  <a:cubicBezTo>
                    <a:pt x="317" y="472"/>
                    <a:pt x="511" y="302"/>
                    <a:pt x="657" y="83"/>
                  </a:cubicBezTo>
                  <a:cubicBezTo>
                    <a:pt x="657" y="59"/>
                    <a:pt x="657" y="34"/>
                    <a:pt x="632" y="10"/>
                  </a:cubicBezTo>
                  <a:cubicBezTo>
                    <a:pt x="618" y="3"/>
                    <a:pt x="606" y="0"/>
                    <a:pt x="5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" name="Google Shape;1566;p34"/>
            <p:cNvSpPr/>
            <p:nvPr/>
          </p:nvSpPr>
          <p:spPr>
            <a:xfrm>
              <a:off x="6897976" y="510708"/>
              <a:ext cx="46762" cy="38309"/>
            </a:xfrm>
            <a:custGeom>
              <a:avLst/>
              <a:gdLst/>
              <a:ahLst/>
              <a:cxnLst/>
              <a:rect l="l" t="t" r="r" b="b"/>
              <a:pathLst>
                <a:path w="1200" h="980" extrusionOk="0">
                  <a:moveTo>
                    <a:pt x="630" y="1"/>
                  </a:moveTo>
                  <a:cubicBezTo>
                    <a:pt x="560" y="1"/>
                    <a:pt x="487" y="25"/>
                    <a:pt x="414" y="81"/>
                  </a:cubicBezTo>
                  <a:cubicBezTo>
                    <a:pt x="1" y="372"/>
                    <a:pt x="900" y="980"/>
                    <a:pt x="900" y="980"/>
                  </a:cubicBezTo>
                  <a:cubicBezTo>
                    <a:pt x="1200" y="540"/>
                    <a:pt x="956" y="1"/>
                    <a:pt x="6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" name="Google Shape;1567;p34"/>
            <p:cNvSpPr/>
            <p:nvPr/>
          </p:nvSpPr>
          <p:spPr>
            <a:xfrm>
              <a:off x="6922670" y="524877"/>
              <a:ext cx="13398" cy="27026"/>
            </a:xfrm>
            <a:custGeom>
              <a:avLst/>
              <a:gdLst/>
              <a:ahLst/>
              <a:cxnLst/>
              <a:rect l="l" t="t" r="r" b="b"/>
              <a:pathLst>
                <a:path w="341" h="691" extrusionOk="0">
                  <a:moveTo>
                    <a:pt x="75" y="0"/>
                  </a:moveTo>
                  <a:cubicBezTo>
                    <a:pt x="65" y="0"/>
                    <a:pt x="56" y="3"/>
                    <a:pt x="49" y="10"/>
                  </a:cubicBezTo>
                  <a:cubicBezTo>
                    <a:pt x="25" y="10"/>
                    <a:pt x="0" y="59"/>
                    <a:pt x="25" y="83"/>
                  </a:cubicBezTo>
                  <a:cubicBezTo>
                    <a:pt x="122" y="253"/>
                    <a:pt x="195" y="423"/>
                    <a:pt x="219" y="618"/>
                  </a:cubicBezTo>
                  <a:cubicBezTo>
                    <a:pt x="219" y="642"/>
                    <a:pt x="243" y="666"/>
                    <a:pt x="268" y="691"/>
                  </a:cubicBezTo>
                  <a:cubicBezTo>
                    <a:pt x="316" y="691"/>
                    <a:pt x="340" y="666"/>
                    <a:pt x="340" y="642"/>
                  </a:cubicBezTo>
                  <a:cubicBezTo>
                    <a:pt x="316" y="423"/>
                    <a:pt x="243" y="205"/>
                    <a:pt x="122" y="35"/>
                  </a:cubicBezTo>
                  <a:cubicBezTo>
                    <a:pt x="122" y="18"/>
                    <a:pt x="98" y="0"/>
                    <a:pt x="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" name="Google Shape;1568;p34"/>
            <p:cNvSpPr/>
            <p:nvPr/>
          </p:nvSpPr>
          <p:spPr>
            <a:xfrm>
              <a:off x="6942899" y="561087"/>
              <a:ext cx="41245" cy="39884"/>
            </a:xfrm>
            <a:custGeom>
              <a:avLst/>
              <a:gdLst/>
              <a:ahLst/>
              <a:cxnLst/>
              <a:rect l="l" t="t" r="r" b="b"/>
              <a:pathLst>
                <a:path w="1062" h="1021" extrusionOk="0">
                  <a:moveTo>
                    <a:pt x="509" y="0"/>
                  </a:moveTo>
                  <a:cubicBezTo>
                    <a:pt x="0" y="0"/>
                    <a:pt x="333" y="1021"/>
                    <a:pt x="333" y="1021"/>
                  </a:cubicBezTo>
                  <a:cubicBezTo>
                    <a:pt x="940" y="827"/>
                    <a:pt x="1061" y="25"/>
                    <a:pt x="527" y="1"/>
                  </a:cubicBezTo>
                  <a:cubicBezTo>
                    <a:pt x="521" y="0"/>
                    <a:pt x="515" y="0"/>
                    <a:pt x="5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" name="Google Shape;1569;p34"/>
            <p:cNvSpPr/>
            <p:nvPr/>
          </p:nvSpPr>
          <p:spPr>
            <a:xfrm>
              <a:off x="6952882" y="576306"/>
              <a:ext cx="12347" cy="26502"/>
            </a:xfrm>
            <a:custGeom>
              <a:avLst/>
              <a:gdLst/>
              <a:ahLst/>
              <a:cxnLst/>
              <a:rect l="l" t="t" r="r" b="b"/>
              <a:pathLst>
                <a:path w="317" h="681" extrusionOk="0">
                  <a:moveTo>
                    <a:pt x="268" y="0"/>
                  </a:moveTo>
                  <a:cubicBezTo>
                    <a:pt x="244" y="0"/>
                    <a:pt x="195" y="25"/>
                    <a:pt x="195" y="49"/>
                  </a:cubicBezTo>
                  <a:cubicBezTo>
                    <a:pt x="171" y="243"/>
                    <a:pt x="122" y="413"/>
                    <a:pt x="25" y="583"/>
                  </a:cubicBezTo>
                  <a:cubicBezTo>
                    <a:pt x="1" y="608"/>
                    <a:pt x="1" y="656"/>
                    <a:pt x="25" y="680"/>
                  </a:cubicBezTo>
                  <a:lnTo>
                    <a:pt x="98" y="680"/>
                  </a:lnTo>
                  <a:cubicBezTo>
                    <a:pt x="195" y="486"/>
                    <a:pt x="268" y="292"/>
                    <a:pt x="316" y="73"/>
                  </a:cubicBezTo>
                  <a:cubicBezTo>
                    <a:pt x="316" y="49"/>
                    <a:pt x="292" y="0"/>
                    <a:pt x="2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5" name="Google Shape;1570;p34"/>
          <p:cNvGrpSpPr>
            <a:grpSpLocks/>
          </p:cNvGrpSpPr>
          <p:nvPr/>
        </p:nvGrpSpPr>
        <p:grpSpPr bwMode="auto">
          <a:xfrm rot="17122019" flipH="1">
            <a:off x="11187113" y="5626100"/>
            <a:ext cx="1066800" cy="939800"/>
            <a:chOff x="4508023" y="3764622"/>
            <a:chExt cx="161487" cy="142362"/>
          </a:xfrm>
        </p:grpSpPr>
        <p:sp>
          <p:nvSpPr>
            <p:cNvPr id="16" name="Google Shape;1571;p34"/>
            <p:cNvSpPr/>
            <p:nvPr/>
          </p:nvSpPr>
          <p:spPr>
            <a:xfrm>
              <a:off x="4557588" y="3764119"/>
              <a:ext cx="65123" cy="54348"/>
            </a:xfrm>
            <a:custGeom>
              <a:avLst/>
              <a:gdLst/>
              <a:ahLst/>
              <a:cxnLst/>
              <a:rect l="l" t="t" r="r" b="b"/>
              <a:pathLst>
                <a:path w="1673" h="1395" extrusionOk="0">
                  <a:moveTo>
                    <a:pt x="947" y="1"/>
                  </a:moveTo>
                  <a:cubicBezTo>
                    <a:pt x="917" y="1"/>
                    <a:pt x="885" y="4"/>
                    <a:pt x="851" y="10"/>
                  </a:cubicBezTo>
                  <a:cubicBezTo>
                    <a:pt x="1" y="156"/>
                    <a:pt x="1118" y="1225"/>
                    <a:pt x="1118" y="1225"/>
                  </a:cubicBezTo>
                  <a:cubicBezTo>
                    <a:pt x="1208" y="1344"/>
                    <a:pt x="1284" y="1394"/>
                    <a:pt x="1346" y="1394"/>
                  </a:cubicBezTo>
                  <a:cubicBezTo>
                    <a:pt x="1672" y="1394"/>
                    <a:pt x="1599" y="1"/>
                    <a:pt x="9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" name="Google Shape;1572;p34"/>
            <p:cNvSpPr/>
            <p:nvPr/>
          </p:nvSpPr>
          <p:spPr>
            <a:xfrm>
              <a:off x="4606952" y="3824020"/>
              <a:ext cx="61759" cy="35591"/>
            </a:xfrm>
            <a:custGeom>
              <a:avLst/>
              <a:gdLst/>
              <a:ahLst/>
              <a:cxnLst/>
              <a:rect l="l" t="t" r="r" b="b"/>
              <a:pathLst>
                <a:path w="1586" h="916" extrusionOk="0">
                  <a:moveTo>
                    <a:pt x="851" y="0"/>
                  </a:moveTo>
                  <a:cubicBezTo>
                    <a:pt x="473" y="0"/>
                    <a:pt x="137" y="537"/>
                    <a:pt x="137" y="537"/>
                  </a:cubicBezTo>
                  <a:cubicBezTo>
                    <a:pt x="0" y="811"/>
                    <a:pt x="113" y="915"/>
                    <a:pt x="310" y="915"/>
                  </a:cubicBezTo>
                  <a:cubicBezTo>
                    <a:pt x="744" y="915"/>
                    <a:pt x="1585" y="409"/>
                    <a:pt x="1084" y="75"/>
                  </a:cubicBezTo>
                  <a:cubicBezTo>
                    <a:pt x="1006" y="22"/>
                    <a:pt x="928" y="0"/>
                    <a:pt x="85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" name="Google Shape;1573;p34"/>
            <p:cNvSpPr/>
            <p:nvPr/>
          </p:nvSpPr>
          <p:spPr>
            <a:xfrm>
              <a:off x="4553005" y="3869344"/>
              <a:ext cx="66806" cy="28136"/>
            </a:xfrm>
            <a:custGeom>
              <a:avLst/>
              <a:gdLst/>
              <a:ahLst/>
              <a:cxnLst/>
              <a:rect l="l" t="t" r="r" b="b"/>
              <a:pathLst>
                <a:path w="1712" h="720" extrusionOk="0">
                  <a:moveTo>
                    <a:pt x="1042" y="0"/>
                  </a:moveTo>
                  <a:cubicBezTo>
                    <a:pt x="818" y="0"/>
                    <a:pt x="620" y="55"/>
                    <a:pt x="620" y="55"/>
                  </a:cubicBezTo>
                  <a:cubicBezTo>
                    <a:pt x="0" y="300"/>
                    <a:pt x="770" y="719"/>
                    <a:pt x="1278" y="719"/>
                  </a:cubicBezTo>
                  <a:cubicBezTo>
                    <a:pt x="1526" y="719"/>
                    <a:pt x="1712" y="618"/>
                    <a:pt x="1640" y="347"/>
                  </a:cubicBezTo>
                  <a:cubicBezTo>
                    <a:pt x="1564" y="67"/>
                    <a:pt x="1287" y="0"/>
                    <a:pt x="10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" name="Google Shape;1574;p34"/>
            <p:cNvSpPr/>
            <p:nvPr/>
          </p:nvSpPr>
          <p:spPr>
            <a:xfrm>
              <a:off x="4548996" y="3797748"/>
              <a:ext cx="44457" cy="50500"/>
            </a:xfrm>
            <a:custGeom>
              <a:avLst/>
              <a:gdLst/>
              <a:ahLst/>
              <a:cxnLst/>
              <a:rect l="l" t="t" r="r" b="b"/>
              <a:pathLst>
                <a:path w="1139" h="1296" extrusionOk="0">
                  <a:moveTo>
                    <a:pt x="675" y="0"/>
                  </a:moveTo>
                  <a:cubicBezTo>
                    <a:pt x="627" y="0"/>
                    <a:pt x="572" y="14"/>
                    <a:pt x="510" y="45"/>
                  </a:cubicBezTo>
                  <a:cubicBezTo>
                    <a:pt x="0" y="288"/>
                    <a:pt x="438" y="1114"/>
                    <a:pt x="438" y="1114"/>
                  </a:cubicBezTo>
                  <a:cubicBezTo>
                    <a:pt x="517" y="1242"/>
                    <a:pt x="592" y="1295"/>
                    <a:pt x="659" y="1295"/>
                  </a:cubicBezTo>
                  <a:cubicBezTo>
                    <a:pt x="992" y="1295"/>
                    <a:pt x="1139" y="0"/>
                    <a:pt x="6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" name="Google Shape;1575;p34"/>
            <p:cNvSpPr/>
            <p:nvPr/>
          </p:nvSpPr>
          <p:spPr>
            <a:xfrm>
              <a:off x="4525993" y="3789930"/>
              <a:ext cx="91798" cy="116631"/>
            </a:xfrm>
            <a:custGeom>
              <a:avLst/>
              <a:gdLst/>
              <a:ahLst/>
              <a:cxnLst/>
              <a:rect l="l" t="t" r="r" b="b"/>
              <a:pathLst>
                <a:path w="2357" h="2996" extrusionOk="0">
                  <a:moveTo>
                    <a:pt x="1917" y="1"/>
                  </a:moveTo>
                  <a:cubicBezTo>
                    <a:pt x="1880" y="1"/>
                    <a:pt x="1855" y="40"/>
                    <a:pt x="1895" y="80"/>
                  </a:cubicBezTo>
                  <a:cubicBezTo>
                    <a:pt x="2162" y="299"/>
                    <a:pt x="2283" y="663"/>
                    <a:pt x="2186" y="1027"/>
                  </a:cubicBezTo>
                  <a:cubicBezTo>
                    <a:pt x="2113" y="1416"/>
                    <a:pt x="1773" y="1708"/>
                    <a:pt x="1360" y="1732"/>
                  </a:cubicBezTo>
                  <a:cubicBezTo>
                    <a:pt x="704" y="1780"/>
                    <a:pt x="146" y="2266"/>
                    <a:pt x="0" y="2946"/>
                  </a:cubicBezTo>
                  <a:cubicBezTo>
                    <a:pt x="0" y="2971"/>
                    <a:pt x="24" y="2995"/>
                    <a:pt x="49" y="2995"/>
                  </a:cubicBezTo>
                  <a:cubicBezTo>
                    <a:pt x="49" y="2995"/>
                    <a:pt x="73" y="2971"/>
                    <a:pt x="73" y="2946"/>
                  </a:cubicBezTo>
                  <a:cubicBezTo>
                    <a:pt x="219" y="2339"/>
                    <a:pt x="729" y="1878"/>
                    <a:pt x="1360" y="1805"/>
                  </a:cubicBezTo>
                  <a:cubicBezTo>
                    <a:pt x="1822" y="1780"/>
                    <a:pt x="2186" y="1465"/>
                    <a:pt x="2283" y="1027"/>
                  </a:cubicBezTo>
                  <a:cubicBezTo>
                    <a:pt x="2356" y="663"/>
                    <a:pt x="2235" y="250"/>
                    <a:pt x="1943" y="7"/>
                  </a:cubicBezTo>
                  <a:cubicBezTo>
                    <a:pt x="1934" y="3"/>
                    <a:pt x="1926" y="1"/>
                    <a:pt x="1917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" name="Google Shape;1576;p34"/>
            <p:cNvSpPr/>
            <p:nvPr/>
          </p:nvSpPr>
          <p:spPr>
            <a:xfrm>
              <a:off x="4596335" y="3842987"/>
              <a:ext cx="44457" cy="12745"/>
            </a:xfrm>
            <a:custGeom>
              <a:avLst/>
              <a:gdLst/>
              <a:ahLst/>
              <a:cxnLst/>
              <a:rect l="l" t="t" r="r" b="b"/>
              <a:pathLst>
                <a:path w="1143" h="326" extrusionOk="0">
                  <a:moveTo>
                    <a:pt x="1070" y="0"/>
                  </a:moveTo>
                  <a:cubicBezTo>
                    <a:pt x="903" y="93"/>
                    <a:pt x="522" y="243"/>
                    <a:pt x="265" y="243"/>
                  </a:cubicBezTo>
                  <a:cubicBezTo>
                    <a:pt x="187" y="243"/>
                    <a:pt x="119" y="229"/>
                    <a:pt x="74" y="195"/>
                  </a:cubicBezTo>
                  <a:cubicBezTo>
                    <a:pt x="74" y="183"/>
                    <a:pt x="68" y="177"/>
                    <a:pt x="59" y="177"/>
                  </a:cubicBezTo>
                  <a:cubicBezTo>
                    <a:pt x="50" y="177"/>
                    <a:pt x="37" y="183"/>
                    <a:pt x="25" y="195"/>
                  </a:cubicBezTo>
                  <a:cubicBezTo>
                    <a:pt x="1" y="195"/>
                    <a:pt x="1" y="243"/>
                    <a:pt x="25" y="243"/>
                  </a:cubicBezTo>
                  <a:cubicBezTo>
                    <a:pt x="80" y="298"/>
                    <a:pt x="135" y="325"/>
                    <a:pt x="199" y="325"/>
                  </a:cubicBezTo>
                  <a:cubicBezTo>
                    <a:pt x="221" y="325"/>
                    <a:pt x="244" y="322"/>
                    <a:pt x="268" y="316"/>
                  </a:cubicBezTo>
                  <a:cubicBezTo>
                    <a:pt x="560" y="292"/>
                    <a:pt x="851" y="219"/>
                    <a:pt x="1094" y="98"/>
                  </a:cubicBezTo>
                  <a:cubicBezTo>
                    <a:pt x="1118" y="73"/>
                    <a:pt x="1143" y="49"/>
                    <a:pt x="1118" y="25"/>
                  </a:cubicBezTo>
                  <a:cubicBezTo>
                    <a:pt x="1118" y="0"/>
                    <a:pt x="1094" y="0"/>
                    <a:pt x="1070" y="0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" name="Google Shape;1577;p34"/>
            <p:cNvSpPr/>
            <p:nvPr/>
          </p:nvSpPr>
          <p:spPr>
            <a:xfrm>
              <a:off x="4569139" y="3818024"/>
              <a:ext cx="11295" cy="42083"/>
            </a:xfrm>
            <a:custGeom>
              <a:avLst/>
              <a:gdLst/>
              <a:ahLst/>
              <a:cxnLst/>
              <a:rect l="l" t="t" r="r" b="b"/>
              <a:pathLst>
                <a:path w="292" h="1080" extrusionOk="0">
                  <a:moveTo>
                    <a:pt x="223" y="1"/>
                  </a:moveTo>
                  <a:cubicBezTo>
                    <a:pt x="207" y="1"/>
                    <a:pt x="195" y="18"/>
                    <a:pt x="195" y="35"/>
                  </a:cubicBezTo>
                  <a:cubicBezTo>
                    <a:pt x="171" y="132"/>
                    <a:pt x="0" y="910"/>
                    <a:pt x="219" y="1080"/>
                  </a:cubicBezTo>
                  <a:lnTo>
                    <a:pt x="292" y="1080"/>
                  </a:lnTo>
                  <a:cubicBezTo>
                    <a:pt x="292" y="1055"/>
                    <a:pt x="292" y="1031"/>
                    <a:pt x="292" y="1007"/>
                  </a:cubicBezTo>
                  <a:cubicBezTo>
                    <a:pt x="146" y="910"/>
                    <a:pt x="195" y="351"/>
                    <a:pt x="292" y="59"/>
                  </a:cubicBezTo>
                  <a:cubicBezTo>
                    <a:pt x="292" y="35"/>
                    <a:pt x="268" y="11"/>
                    <a:pt x="243" y="11"/>
                  </a:cubicBezTo>
                  <a:cubicBezTo>
                    <a:pt x="236" y="4"/>
                    <a:pt x="229" y="1"/>
                    <a:pt x="223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" name="Google Shape;1578;p34"/>
            <p:cNvSpPr/>
            <p:nvPr/>
          </p:nvSpPr>
          <p:spPr>
            <a:xfrm>
              <a:off x="4507182" y="3818420"/>
              <a:ext cx="44457" cy="50500"/>
            </a:xfrm>
            <a:custGeom>
              <a:avLst/>
              <a:gdLst/>
              <a:ahLst/>
              <a:cxnLst/>
              <a:rect l="l" t="t" r="r" b="b"/>
              <a:pathLst>
                <a:path w="1139" h="1296" extrusionOk="0">
                  <a:moveTo>
                    <a:pt x="657" y="0"/>
                  </a:moveTo>
                  <a:cubicBezTo>
                    <a:pt x="607" y="0"/>
                    <a:pt x="550" y="15"/>
                    <a:pt x="486" y="45"/>
                  </a:cubicBezTo>
                  <a:cubicBezTo>
                    <a:pt x="0" y="288"/>
                    <a:pt x="438" y="1114"/>
                    <a:pt x="438" y="1114"/>
                  </a:cubicBezTo>
                  <a:cubicBezTo>
                    <a:pt x="521" y="1242"/>
                    <a:pt x="598" y="1296"/>
                    <a:pt x="667" y="1296"/>
                  </a:cubicBezTo>
                  <a:cubicBezTo>
                    <a:pt x="1008" y="1296"/>
                    <a:pt x="1139" y="0"/>
                    <a:pt x="65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" name="Google Shape;1579;p34"/>
            <p:cNvSpPr/>
            <p:nvPr/>
          </p:nvSpPr>
          <p:spPr>
            <a:xfrm>
              <a:off x="4527502" y="3839506"/>
              <a:ext cx="11294" cy="42805"/>
            </a:xfrm>
            <a:custGeom>
              <a:avLst/>
              <a:gdLst/>
              <a:ahLst/>
              <a:cxnLst/>
              <a:rect l="l" t="t" r="r" b="b"/>
              <a:pathLst>
                <a:path w="293" h="1094" extrusionOk="0">
                  <a:moveTo>
                    <a:pt x="244" y="0"/>
                  </a:moveTo>
                  <a:cubicBezTo>
                    <a:pt x="219" y="0"/>
                    <a:pt x="195" y="0"/>
                    <a:pt x="195" y="25"/>
                  </a:cubicBezTo>
                  <a:cubicBezTo>
                    <a:pt x="171" y="122"/>
                    <a:pt x="1" y="899"/>
                    <a:pt x="219" y="1093"/>
                  </a:cubicBezTo>
                  <a:lnTo>
                    <a:pt x="244" y="1093"/>
                  </a:lnTo>
                  <a:cubicBezTo>
                    <a:pt x="268" y="1093"/>
                    <a:pt x="268" y="1093"/>
                    <a:pt x="292" y="1069"/>
                  </a:cubicBezTo>
                  <a:cubicBezTo>
                    <a:pt x="292" y="1045"/>
                    <a:pt x="292" y="1021"/>
                    <a:pt x="292" y="1021"/>
                  </a:cubicBezTo>
                  <a:cubicBezTo>
                    <a:pt x="146" y="899"/>
                    <a:pt x="219" y="365"/>
                    <a:pt x="292" y="49"/>
                  </a:cubicBezTo>
                  <a:cubicBezTo>
                    <a:pt x="292" y="25"/>
                    <a:pt x="268" y="0"/>
                    <a:pt x="244" y="0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Google Shape;1580;p34"/>
            <p:cNvSpPr/>
            <p:nvPr/>
          </p:nvSpPr>
          <p:spPr>
            <a:xfrm>
              <a:off x="4557379" y="3864201"/>
              <a:ext cx="37728" cy="22605"/>
            </a:xfrm>
            <a:custGeom>
              <a:avLst/>
              <a:gdLst/>
              <a:ahLst/>
              <a:cxnLst/>
              <a:rect l="l" t="t" r="r" b="b"/>
              <a:pathLst>
                <a:path w="973" h="584" extrusionOk="0">
                  <a:moveTo>
                    <a:pt x="25" y="1"/>
                  </a:moveTo>
                  <a:cubicBezTo>
                    <a:pt x="1" y="25"/>
                    <a:pt x="1" y="49"/>
                    <a:pt x="1" y="74"/>
                  </a:cubicBezTo>
                  <a:cubicBezTo>
                    <a:pt x="195" y="390"/>
                    <a:pt x="535" y="584"/>
                    <a:pt x="924" y="584"/>
                  </a:cubicBezTo>
                  <a:cubicBezTo>
                    <a:pt x="948" y="584"/>
                    <a:pt x="973" y="584"/>
                    <a:pt x="973" y="560"/>
                  </a:cubicBezTo>
                  <a:cubicBezTo>
                    <a:pt x="973" y="511"/>
                    <a:pt x="948" y="511"/>
                    <a:pt x="924" y="511"/>
                  </a:cubicBezTo>
                  <a:cubicBezTo>
                    <a:pt x="584" y="487"/>
                    <a:pt x="268" y="317"/>
                    <a:pt x="74" y="25"/>
                  </a:cubicBezTo>
                  <a:cubicBezTo>
                    <a:pt x="74" y="1"/>
                    <a:pt x="50" y="1"/>
                    <a:pt x="25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6" name="Google Shape;1581;p34"/>
          <p:cNvGrpSpPr>
            <a:grpSpLocks/>
          </p:cNvGrpSpPr>
          <p:nvPr/>
        </p:nvGrpSpPr>
        <p:grpSpPr bwMode="auto">
          <a:xfrm flipH="1">
            <a:off x="488950" y="-241300"/>
            <a:ext cx="2828925" cy="1885950"/>
            <a:chOff x="6655952" y="-180577"/>
            <a:chExt cx="2121888" cy="1414590"/>
          </a:xfrm>
        </p:grpSpPr>
        <p:grpSp>
          <p:nvGrpSpPr>
            <p:cNvPr id="27" name="Google Shape;1582;p34"/>
            <p:cNvGrpSpPr>
              <a:grpSpLocks/>
            </p:cNvGrpSpPr>
            <p:nvPr/>
          </p:nvGrpSpPr>
          <p:grpSpPr bwMode="auto">
            <a:xfrm rot="1685293">
              <a:off x="8051699" y="334351"/>
              <a:ext cx="652925" cy="474307"/>
              <a:chOff x="5211663" y="1358969"/>
              <a:chExt cx="483893" cy="351481"/>
            </a:xfrm>
          </p:grpSpPr>
          <p:sp>
            <p:nvSpPr>
              <p:cNvPr id="29" name="Google Shape;1583;p34"/>
              <p:cNvSpPr/>
              <p:nvPr/>
            </p:nvSpPr>
            <p:spPr>
              <a:xfrm>
                <a:off x="5519400" y="1394672"/>
                <a:ext cx="70598" cy="67943"/>
              </a:xfrm>
              <a:custGeom>
                <a:avLst/>
                <a:gdLst/>
                <a:ahLst/>
                <a:cxnLst/>
                <a:rect l="l" t="t" r="r" b="b"/>
                <a:pathLst>
                  <a:path w="1040" h="978" extrusionOk="0">
                    <a:moveTo>
                      <a:pt x="914" y="1"/>
                    </a:moveTo>
                    <a:cubicBezTo>
                      <a:pt x="801" y="1"/>
                      <a:pt x="571" y="36"/>
                      <a:pt x="67" y="176"/>
                    </a:cubicBezTo>
                    <a:cubicBezTo>
                      <a:pt x="0" y="198"/>
                      <a:pt x="16" y="324"/>
                      <a:pt x="95" y="324"/>
                    </a:cubicBezTo>
                    <a:cubicBezTo>
                      <a:pt x="102" y="324"/>
                      <a:pt x="109" y="323"/>
                      <a:pt x="116" y="322"/>
                    </a:cubicBezTo>
                    <a:cubicBezTo>
                      <a:pt x="359" y="249"/>
                      <a:pt x="626" y="200"/>
                      <a:pt x="869" y="152"/>
                    </a:cubicBezTo>
                    <a:lnTo>
                      <a:pt x="869" y="152"/>
                    </a:lnTo>
                    <a:cubicBezTo>
                      <a:pt x="796" y="322"/>
                      <a:pt x="626" y="662"/>
                      <a:pt x="505" y="880"/>
                    </a:cubicBezTo>
                    <a:cubicBezTo>
                      <a:pt x="480" y="905"/>
                      <a:pt x="480" y="953"/>
                      <a:pt x="529" y="977"/>
                    </a:cubicBezTo>
                    <a:lnTo>
                      <a:pt x="553" y="977"/>
                    </a:lnTo>
                    <a:cubicBezTo>
                      <a:pt x="577" y="977"/>
                      <a:pt x="602" y="977"/>
                      <a:pt x="602" y="953"/>
                    </a:cubicBezTo>
                    <a:cubicBezTo>
                      <a:pt x="650" y="880"/>
                      <a:pt x="990" y="249"/>
                      <a:pt x="1039" y="127"/>
                    </a:cubicBezTo>
                    <a:cubicBezTo>
                      <a:pt x="1039" y="103"/>
                      <a:pt x="1039" y="79"/>
                      <a:pt x="1039" y="30"/>
                    </a:cubicBezTo>
                    <a:cubicBezTo>
                      <a:pt x="1018" y="20"/>
                      <a:pt x="998" y="1"/>
                      <a:pt x="914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" name="Google Shape;1584;p34"/>
              <p:cNvSpPr/>
              <p:nvPr/>
            </p:nvSpPr>
            <p:spPr>
              <a:xfrm>
                <a:off x="5212017" y="1357276"/>
                <a:ext cx="484477" cy="352953"/>
              </a:xfrm>
              <a:custGeom>
                <a:avLst/>
                <a:gdLst/>
                <a:ahLst/>
                <a:cxnLst/>
                <a:rect l="l" t="t" r="r" b="b"/>
                <a:pathLst>
                  <a:path w="7083" h="5145" extrusionOk="0">
                    <a:moveTo>
                      <a:pt x="3768" y="0"/>
                    </a:moveTo>
                    <a:cubicBezTo>
                      <a:pt x="3734" y="0"/>
                      <a:pt x="3701" y="4"/>
                      <a:pt x="3670" y="12"/>
                    </a:cubicBezTo>
                    <a:cubicBezTo>
                      <a:pt x="3014" y="207"/>
                      <a:pt x="3232" y="1713"/>
                      <a:pt x="3232" y="1713"/>
                    </a:cubicBezTo>
                    <a:cubicBezTo>
                      <a:pt x="3232" y="1713"/>
                      <a:pt x="1357" y="535"/>
                      <a:pt x="891" y="535"/>
                    </a:cubicBezTo>
                    <a:cubicBezTo>
                      <a:pt x="865" y="535"/>
                      <a:pt x="844" y="539"/>
                      <a:pt x="827" y="547"/>
                    </a:cubicBezTo>
                    <a:cubicBezTo>
                      <a:pt x="366" y="814"/>
                      <a:pt x="1483" y="1664"/>
                      <a:pt x="1483" y="1664"/>
                    </a:cubicBezTo>
                    <a:cubicBezTo>
                      <a:pt x="1483" y="1664"/>
                      <a:pt x="832" y="1473"/>
                      <a:pt x="445" y="1473"/>
                    </a:cubicBezTo>
                    <a:cubicBezTo>
                      <a:pt x="263" y="1473"/>
                      <a:pt x="140" y="1516"/>
                      <a:pt x="171" y="1640"/>
                    </a:cubicBezTo>
                    <a:cubicBezTo>
                      <a:pt x="269" y="2029"/>
                      <a:pt x="1022" y="2490"/>
                      <a:pt x="1022" y="2490"/>
                    </a:cubicBezTo>
                    <a:cubicBezTo>
                      <a:pt x="730" y="2490"/>
                      <a:pt x="439" y="2539"/>
                      <a:pt x="147" y="2587"/>
                    </a:cubicBezTo>
                    <a:cubicBezTo>
                      <a:pt x="1" y="2650"/>
                      <a:pt x="594" y="3616"/>
                      <a:pt x="1664" y="3616"/>
                    </a:cubicBezTo>
                    <a:cubicBezTo>
                      <a:pt x="1835" y="3616"/>
                      <a:pt x="2018" y="3592"/>
                      <a:pt x="2212" y="3535"/>
                    </a:cubicBezTo>
                    <a:lnTo>
                      <a:pt x="2212" y="3535"/>
                    </a:lnTo>
                    <a:lnTo>
                      <a:pt x="1095" y="4506"/>
                    </a:lnTo>
                    <a:cubicBezTo>
                      <a:pt x="1095" y="4506"/>
                      <a:pt x="2102" y="5144"/>
                      <a:pt x="3258" y="5144"/>
                    </a:cubicBezTo>
                    <a:cubicBezTo>
                      <a:pt x="3697" y="5144"/>
                      <a:pt x="4158" y="5052"/>
                      <a:pt x="4593" y="4798"/>
                    </a:cubicBezTo>
                    <a:cubicBezTo>
                      <a:pt x="7083" y="3365"/>
                      <a:pt x="4779" y="0"/>
                      <a:pt x="376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" name="Google Shape;1585;p34"/>
              <p:cNvSpPr/>
              <p:nvPr/>
            </p:nvSpPr>
            <p:spPr>
              <a:xfrm>
                <a:off x="5468577" y="1396142"/>
                <a:ext cx="48536" cy="45001"/>
              </a:xfrm>
              <a:custGeom>
                <a:avLst/>
                <a:gdLst/>
                <a:ahLst/>
                <a:cxnLst/>
                <a:rect l="l" t="t" r="r" b="b"/>
                <a:pathLst>
                  <a:path w="705" h="655" extrusionOk="0">
                    <a:moveTo>
                      <a:pt x="443" y="1"/>
                    </a:moveTo>
                    <a:cubicBezTo>
                      <a:pt x="395" y="1"/>
                      <a:pt x="349" y="49"/>
                      <a:pt x="365" y="96"/>
                    </a:cubicBezTo>
                    <a:cubicBezTo>
                      <a:pt x="413" y="218"/>
                      <a:pt x="462" y="363"/>
                      <a:pt x="486" y="485"/>
                    </a:cubicBezTo>
                    <a:cubicBezTo>
                      <a:pt x="365" y="388"/>
                      <a:pt x="243" y="291"/>
                      <a:pt x="122" y="169"/>
                    </a:cubicBezTo>
                    <a:cubicBezTo>
                      <a:pt x="110" y="157"/>
                      <a:pt x="92" y="151"/>
                      <a:pt x="73" y="151"/>
                    </a:cubicBezTo>
                    <a:cubicBezTo>
                      <a:pt x="55" y="151"/>
                      <a:pt x="37" y="157"/>
                      <a:pt x="25" y="169"/>
                    </a:cubicBezTo>
                    <a:cubicBezTo>
                      <a:pt x="0" y="218"/>
                      <a:pt x="0" y="266"/>
                      <a:pt x="25" y="291"/>
                    </a:cubicBezTo>
                    <a:cubicBezTo>
                      <a:pt x="340" y="606"/>
                      <a:pt x="462" y="655"/>
                      <a:pt x="535" y="655"/>
                    </a:cubicBezTo>
                    <a:lnTo>
                      <a:pt x="559" y="655"/>
                    </a:lnTo>
                    <a:cubicBezTo>
                      <a:pt x="608" y="631"/>
                      <a:pt x="705" y="582"/>
                      <a:pt x="511" y="48"/>
                    </a:cubicBezTo>
                    <a:cubicBezTo>
                      <a:pt x="494" y="14"/>
                      <a:pt x="468" y="1"/>
                      <a:pt x="443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2" name="Google Shape;1586;p34"/>
              <p:cNvSpPr/>
              <p:nvPr/>
            </p:nvSpPr>
            <p:spPr>
              <a:xfrm>
                <a:off x="5309815" y="1477565"/>
                <a:ext cx="103249" cy="109415"/>
              </a:xfrm>
              <a:custGeom>
                <a:avLst/>
                <a:gdLst/>
                <a:ahLst/>
                <a:cxnLst/>
                <a:rect l="l" t="t" r="r" b="b"/>
                <a:pathLst>
                  <a:path w="1507" h="1598" extrusionOk="0">
                    <a:moveTo>
                      <a:pt x="479" y="1"/>
                    </a:moveTo>
                    <a:cubicBezTo>
                      <a:pt x="444" y="1"/>
                      <a:pt x="427" y="9"/>
                      <a:pt x="414" y="16"/>
                    </a:cubicBezTo>
                    <a:cubicBezTo>
                      <a:pt x="389" y="40"/>
                      <a:pt x="389" y="64"/>
                      <a:pt x="389" y="113"/>
                    </a:cubicBezTo>
                    <a:cubicBezTo>
                      <a:pt x="389" y="210"/>
                      <a:pt x="535" y="380"/>
                      <a:pt x="657" y="477"/>
                    </a:cubicBezTo>
                    <a:cubicBezTo>
                      <a:pt x="1" y="526"/>
                      <a:pt x="1" y="599"/>
                      <a:pt x="1" y="672"/>
                    </a:cubicBezTo>
                    <a:cubicBezTo>
                      <a:pt x="1" y="744"/>
                      <a:pt x="74" y="793"/>
                      <a:pt x="98" y="817"/>
                    </a:cubicBezTo>
                    <a:cubicBezTo>
                      <a:pt x="219" y="890"/>
                      <a:pt x="316" y="963"/>
                      <a:pt x="438" y="1012"/>
                    </a:cubicBezTo>
                    <a:cubicBezTo>
                      <a:pt x="316" y="1036"/>
                      <a:pt x="195" y="1085"/>
                      <a:pt x="98" y="1157"/>
                    </a:cubicBezTo>
                    <a:cubicBezTo>
                      <a:pt x="49" y="1182"/>
                      <a:pt x="49" y="1255"/>
                      <a:pt x="74" y="1303"/>
                    </a:cubicBezTo>
                    <a:cubicBezTo>
                      <a:pt x="185" y="1481"/>
                      <a:pt x="397" y="1598"/>
                      <a:pt x="619" y="1598"/>
                    </a:cubicBezTo>
                    <a:cubicBezTo>
                      <a:pt x="639" y="1598"/>
                      <a:pt x="660" y="1597"/>
                      <a:pt x="681" y="1595"/>
                    </a:cubicBezTo>
                    <a:cubicBezTo>
                      <a:pt x="778" y="1595"/>
                      <a:pt x="875" y="1570"/>
                      <a:pt x="948" y="1546"/>
                    </a:cubicBezTo>
                    <a:cubicBezTo>
                      <a:pt x="997" y="1546"/>
                      <a:pt x="1021" y="1498"/>
                      <a:pt x="997" y="1473"/>
                    </a:cubicBezTo>
                    <a:cubicBezTo>
                      <a:pt x="997" y="1438"/>
                      <a:pt x="971" y="1415"/>
                      <a:pt x="938" y="1415"/>
                    </a:cubicBezTo>
                    <a:cubicBezTo>
                      <a:pt x="925" y="1415"/>
                      <a:pt x="912" y="1418"/>
                      <a:pt x="899" y="1425"/>
                    </a:cubicBezTo>
                    <a:cubicBezTo>
                      <a:pt x="829" y="1446"/>
                      <a:pt x="756" y="1457"/>
                      <a:pt x="683" y="1457"/>
                    </a:cubicBezTo>
                    <a:cubicBezTo>
                      <a:pt x="507" y="1457"/>
                      <a:pt x="333" y="1392"/>
                      <a:pt x="195" y="1255"/>
                    </a:cubicBezTo>
                    <a:cubicBezTo>
                      <a:pt x="365" y="1157"/>
                      <a:pt x="535" y="1109"/>
                      <a:pt x="705" y="1085"/>
                    </a:cubicBezTo>
                    <a:lnTo>
                      <a:pt x="729" y="1085"/>
                    </a:lnTo>
                    <a:cubicBezTo>
                      <a:pt x="754" y="1060"/>
                      <a:pt x="778" y="1036"/>
                      <a:pt x="778" y="1012"/>
                    </a:cubicBezTo>
                    <a:cubicBezTo>
                      <a:pt x="778" y="987"/>
                      <a:pt x="754" y="963"/>
                      <a:pt x="729" y="939"/>
                    </a:cubicBezTo>
                    <a:lnTo>
                      <a:pt x="705" y="939"/>
                    </a:lnTo>
                    <a:cubicBezTo>
                      <a:pt x="511" y="890"/>
                      <a:pt x="341" y="793"/>
                      <a:pt x="171" y="696"/>
                    </a:cubicBezTo>
                    <a:cubicBezTo>
                      <a:pt x="389" y="647"/>
                      <a:pt x="608" y="623"/>
                      <a:pt x="827" y="623"/>
                    </a:cubicBezTo>
                    <a:cubicBezTo>
                      <a:pt x="851" y="623"/>
                      <a:pt x="875" y="599"/>
                      <a:pt x="899" y="574"/>
                    </a:cubicBezTo>
                    <a:cubicBezTo>
                      <a:pt x="899" y="550"/>
                      <a:pt x="899" y="526"/>
                      <a:pt x="875" y="502"/>
                    </a:cubicBezTo>
                    <a:cubicBezTo>
                      <a:pt x="754" y="404"/>
                      <a:pt x="657" y="283"/>
                      <a:pt x="559" y="161"/>
                    </a:cubicBezTo>
                    <a:lnTo>
                      <a:pt x="559" y="161"/>
                    </a:lnTo>
                    <a:cubicBezTo>
                      <a:pt x="851" y="259"/>
                      <a:pt x="1118" y="380"/>
                      <a:pt x="1385" y="526"/>
                    </a:cubicBezTo>
                    <a:cubicBezTo>
                      <a:pt x="1434" y="526"/>
                      <a:pt x="1482" y="526"/>
                      <a:pt x="1482" y="477"/>
                    </a:cubicBezTo>
                    <a:cubicBezTo>
                      <a:pt x="1507" y="429"/>
                      <a:pt x="1482" y="404"/>
                      <a:pt x="1458" y="380"/>
                    </a:cubicBezTo>
                    <a:cubicBezTo>
                      <a:pt x="803" y="61"/>
                      <a:pt x="574" y="1"/>
                      <a:pt x="479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3" name="Google Shape;1587;p34"/>
              <p:cNvSpPr/>
              <p:nvPr/>
            </p:nvSpPr>
            <p:spPr>
              <a:xfrm>
                <a:off x="5442726" y="1506952"/>
                <a:ext cx="151785" cy="202948"/>
              </a:xfrm>
              <a:custGeom>
                <a:avLst/>
                <a:gdLst/>
                <a:ahLst/>
                <a:cxnLst/>
                <a:rect l="l" t="t" r="r" b="b"/>
                <a:pathLst>
                  <a:path w="2211" h="2951" extrusionOk="0">
                    <a:moveTo>
                      <a:pt x="2131" y="1"/>
                    </a:moveTo>
                    <a:cubicBezTo>
                      <a:pt x="2118" y="1"/>
                      <a:pt x="2103" y="4"/>
                      <a:pt x="2089" y="11"/>
                    </a:cubicBezTo>
                    <a:cubicBezTo>
                      <a:pt x="2089" y="11"/>
                      <a:pt x="0" y="982"/>
                      <a:pt x="49" y="2877"/>
                    </a:cubicBezTo>
                    <a:cubicBezTo>
                      <a:pt x="49" y="2901"/>
                      <a:pt x="73" y="2950"/>
                      <a:pt x="121" y="2950"/>
                    </a:cubicBezTo>
                    <a:cubicBezTo>
                      <a:pt x="170" y="2950"/>
                      <a:pt x="194" y="2901"/>
                      <a:pt x="194" y="2877"/>
                    </a:cubicBezTo>
                    <a:cubicBezTo>
                      <a:pt x="170" y="1080"/>
                      <a:pt x="2138" y="132"/>
                      <a:pt x="2162" y="132"/>
                    </a:cubicBezTo>
                    <a:cubicBezTo>
                      <a:pt x="2186" y="108"/>
                      <a:pt x="2211" y="84"/>
                      <a:pt x="2186" y="35"/>
                    </a:cubicBezTo>
                    <a:cubicBezTo>
                      <a:pt x="2186" y="18"/>
                      <a:pt x="2162" y="1"/>
                      <a:pt x="2131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8" name="Google Shape;1588;p34"/>
            <p:cNvSpPr/>
            <p:nvPr/>
          </p:nvSpPr>
          <p:spPr>
            <a:xfrm rot="-2700000">
              <a:off x="7004837" y="-115087"/>
              <a:ext cx="716822" cy="1283610"/>
            </a:xfrm>
            <a:custGeom>
              <a:avLst/>
              <a:gdLst/>
              <a:ahLst/>
              <a:cxnLst/>
              <a:rect l="l" t="t" r="r" b="b"/>
              <a:pathLst>
                <a:path w="6681" h="11977" extrusionOk="0">
                  <a:moveTo>
                    <a:pt x="4276" y="0"/>
                  </a:moveTo>
                  <a:cubicBezTo>
                    <a:pt x="4276" y="0"/>
                    <a:pt x="4082" y="49"/>
                    <a:pt x="3839" y="146"/>
                  </a:cubicBezTo>
                  <a:lnTo>
                    <a:pt x="3887" y="267"/>
                  </a:lnTo>
                  <a:lnTo>
                    <a:pt x="3863" y="292"/>
                  </a:lnTo>
                  <a:cubicBezTo>
                    <a:pt x="4009" y="243"/>
                    <a:pt x="4155" y="195"/>
                    <a:pt x="4300" y="146"/>
                  </a:cubicBezTo>
                  <a:lnTo>
                    <a:pt x="4276" y="0"/>
                  </a:lnTo>
                  <a:close/>
                  <a:moveTo>
                    <a:pt x="3426" y="316"/>
                  </a:moveTo>
                  <a:cubicBezTo>
                    <a:pt x="3280" y="365"/>
                    <a:pt x="3134" y="437"/>
                    <a:pt x="3013" y="510"/>
                  </a:cubicBezTo>
                  <a:lnTo>
                    <a:pt x="3080" y="645"/>
                  </a:lnTo>
                  <a:lnTo>
                    <a:pt x="3080" y="645"/>
                  </a:lnTo>
                  <a:cubicBezTo>
                    <a:pt x="3198" y="578"/>
                    <a:pt x="3336" y="530"/>
                    <a:pt x="3474" y="437"/>
                  </a:cubicBezTo>
                  <a:lnTo>
                    <a:pt x="3426" y="316"/>
                  </a:lnTo>
                  <a:close/>
                  <a:moveTo>
                    <a:pt x="3080" y="645"/>
                  </a:moveTo>
                  <a:cubicBezTo>
                    <a:pt x="3074" y="649"/>
                    <a:pt x="3068" y="652"/>
                    <a:pt x="3061" y="656"/>
                  </a:cubicBezTo>
                  <a:lnTo>
                    <a:pt x="3086" y="656"/>
                  </a:lnTo>
                  <a:lnTo>
                    <a:pt x="3080" y="645"/>
                  </a:lnTo>
                  <a:close/>
                  <a:moveTo>
                    <a:pt x="2624" y="753"/>
                  </a:moveTo>
                  <a:cubicBezTo>
                    <a:pt x="2503" y="850"/>
                    <a:pt x="2406" y="948"/>
                    <a:pt x="2284" y="1069"/>
                  </a:cubicBezTo>
                  <a:lnTo>
                    <a:pt x="2403" y="1164"/>
                  </a:lnTo>
                  <a:lnTo>
                    <a:pt x="2403" y="1164"/>
                  </a:lnTo>
                  <a:cubicBezTo>
                    <a:pt x="2496" y="1055"/>
                    <a:pt x="2609" y="965"/>
                    <a:pt x="2721" y="875"/>
                  </a:cubicBezTo>
                  <a:lnTo>
                    <a:pt x="2624" y="753"/>
                  </a:lnTo>
                  <a:close/>
                  <a:moveTo>
                    <a:pt x="2403" y="1164"/>
                  </a:moveTo>
                  <a:cubicBezTo>
                    <a:pt x="2396" y="1173"/>
                    <a:pt x="2388" y="1182"/>
                    <a:pt x="2381" y="1191"/>
                  </a:cubicBezTo>
                  <a:lnTo>
                    <a:pt x="2406" y="1166"/>
                  </a:lnTo>
                  <a:lnTo>
                    <a:pt x="2403" y="1164"/>
                  </a:lnTo>
                  <a:close/>
                  <a:moveTo>
                    <a:pt x="1993" y="1409"/>
                  </a:moveTo>
                  <a:cubicBezTo>
                    <a:pt x="1895" y="1531"/>
                    <a:pt x="1823" y="1676"/>
                    <a:pt x="1774" y="1822"/>
                  </a:cubicBezTo>
                  <a:lnTo>
                    <a:pt x="1895" y="1871"/>
                  </a:lnTo>
                  <a:lnTo>
                    <a:pt x="1895" y="1895"/>
                  </a:lnTo>
                  <a:cubicBezTo>
                    <a:pt x="1944" y="1749"/>
                    <a:pt x="2017" y="1628"/>
                    <a:pt x="2114" y="1506"/>
                  </a:cubicBezTo>
                  <a:lnTo>
                    <a:pt x="1993" y="1409"/>
                  </a:lnTo>
                  <a:close/>
                  <a:moveTo>
                    <a:pt x="1628" y="2259"/>
                  </a:moveTo>
                  <a:cubicBezTo>
                    <a:pt x="1604" y="2405"/>
                    <a:pt x="1580" y="2551"/>
                    <a:pt x="1580" y="2697"/>
                  </a:cubicBezTo>
                  <a:lnTo>
                    <a:pt x="1701" y="2697"/>
                  </a:lnTo>
                  <a:cubicBezTo>
                    <a:pt x="1704" y="2559"/>
                    <a:pt x="1728" y="2421"/>
                    <a:pt x="1774" y="2284"/>
                  </a:cubicBezTo>
                  <a:lnTo>
                    <a:pt x="1628" y="2259"/>
                  </a:lnTo>
                  <a:close/>
                  <a:moveTo>
                    <a:pt x="1701" y="2697"/>
                  </a:moveTo>
                  <a:cubicBezTo>
                    <a:pt x="1701" y="2705"/>
                    <a:pt x="1701" y="2713"/>
                    <a:pt x="1701" y="2721"/>
                  </a:cubicBezTo>
                  <a:lnTo>
                    <a:pt x="1725" y="2697"/>
                  </a:lnTo>
                  <a:close/>
                  <a:moveTo>
                    <a:pt x="1774" y="3158"/>
                  </a:moveTo>
                  <a:lnTo>
                    <a:pt x="1628" y="3183"/>
                  </a:lnTo>
                  <a:cubicBezTo>
                    <a:pt x="1628" y="3304"/>
                    <a:pt x="1677" y="3401"/>
                    <a:pt x="1701" y="3523"/>
                  </a:cubicBezTo>
                  <a:lnTo>
                    <a:pt x="1725" y="3620"/>
                  </a:lnTo>
                  <a:lnTo>
                    <a:pt x="1871" y="3571"/>
                  </a:lnTo>
                  <a:lnTo>
                    <a:pt x="1847" y="3474"/>
                  </a:lnTo>
                  <a:cubicBezTo>
                    <a:pt x="1798" y="3377"/>
                    <a:pt x="1774" y="3255"/>
                    <a:pt x="1774" y="3158"/>
                  </a:cubicBezTo>
                  <a:close/>
                  <a:moveTo>
                    <a:pt x="3329" y="3863"/>
                  </a:moveTo>
                  <a:cubicBezTo>
                    <a:pt x="3232" y="3887"/>
                    <a:pt x="3061" y="3887"/>
                    <a:pt x="2867" y="3887"/>
                  </a:cubicBezTo>
                  <a:lnTo>
                    <a:pt x="2867" y="4054"/>
                  </a:lnTo>
                  <a:lnTo>
                    <a:pt x="2867" y="4054"/>
                  </a:lnTo>
                  <a:cubicBezTo>
                    <a:pt x="3049" y="4033"/>
                    <a:pt x="3189" y="4032"/>
                    <a:pt x="3329" y="4008"/>
                  </a:cubicBezTo>
                  <a:lnTo>
                    <a:pt x="3329" y="3863"/>
                  </a:lnTo>
                  <a:close/>
                  <a:moveTo>
                    <a:pt x="2867" y="4054"/>
                  </a:moveTo>
                  <a:cubicBezTo>
                    <a:pt x="2859" y="4055"/>
                    <a:pt x="2851" y="4056"/>
                    <a:pt x="2843" y="4057"/>
                  </a:cubicBezTo>
                  <a:lnTo>
                    <a:pt x="2867" y="4057"/>
                  </a:lnTo>
                  <a:lnTo>
                    <a:pt x="2867" y="4054"/>
                  </a:lnTo>
                  <a:close/>
                  <a:moveTo>
                    <a:pt x="2406" y="3960"/>
                  </a:moveTo>
                  <a:cubicBezTo>
                    <a:pt x="2284" y="3984"/>
                    <a:pt x="2163" y="4008"/>
                    <a:pt x="2041" y="4033"/>
                  </a:cubicBezTo>
                  <a:lnTo>
                    <a:pt x="2017" y="3984"/>
                  </a:lnTo>
                  <a:lnTo>
                    <a:pt x="1871" y="4033"/>
                  </a:lnTo>
                  <a:cubicBezTo>
                    <a:pt x="1944" y="4178"/>
                    <a:pt x="2017" y="4324"/>
                    <a:pt x="2090" y="4446"/>
                  </a:cubicBezTo>
                  <a:lnTo>
                    <a:pt x="2211" y="4373"/>
                  </a:lnTo>
                  <a:cubicBezTo>
                    <a:pt x="2163" y="4300"/>
                    <a:pt x="2138" y="4227"/>
                    <a:pt x="2090" y="4178"/>
                  </a:cubicBezTo>
                  <a:cubicBezTo>
                    <a:pt x="2211" y="4130"/>
                    <a:pt x="2333" y="4130"/>
                    <a:pt x="2430" y="4106"/>
                  </a:cubicBezTo>
                  <a:lnTo>
                    <a:pt x="2406" y="3960"/>
                  </a:lnTo>
                  <a:close/>
                  <a:moveTo>
                    <a:pt x="1531" y="4178"/>
                  </a:moveTo>
                  <a:cubicBezTo>
                    <a:pt x="1385" y="4227"/>
                    <a:pt x="1240" y="4300"/>
                    <a:pt x="1118" y="4349"/>
                  </a:cubicBezTo>
                  <a:lnTo>
                    <a:pt x="1185" y="4483"/>
                  </a:lnTo>
                  <a:lnTo>
                    <a:pt x="1185" y="4483"/>
                  </a:lnTo>
                  <a:cubicBezTo>
                    <a:pt x="1303" y="4416"/>
                    <a:pt x="1441" y="4370"/>
                    <a:pt x="1580" y="4324"/>
                  </a:cubicBezTo>
                  <a:lnTo>
                    <a:pt x="1531" y="4178"/>
                  </a:lnTo>
                  <a:close/>
                  <a:moveTo>
                    <a:pt x="1185" y="4483"/>
                  </a:moveTo>
                  <a:lnTo>
                    <a:pt x="1185" y="4483"/>
                  </a:lnTo>
                  <a:cubicBezTo>
                    <a:pt x="1179" y="4487"/>
                    <a:pt x="1173" y="4491"/>
                    <a:pt x="1167" y="4494"/>
                  </a:cubicBezTo>
                  <a:lnTo>
                    <a:pt x="1191" y="4494"/>
                  </a:lnTo>
                  <a:lnTo>
                    <a:pt x="1185" y="4483"/>
                  </a:lnTo>
                  <a:close/>
                  <a:moveTo>
                    <a:pt x="3426" y="4203"/>
                  </a:moveTo>
                  <a:cubicBezTo>
                    <a:pt x="3377" y="4324"/>
                    <a:pt x="3304" y="4446"/>
                    <a:pt x="3207" y="4519"/>
                  </a:cubicBezTo>
                  <a:lnTo>
                    <a:pt x="3304" y="4640"/>
                  </a:lnTo>
                  <a:cubicBezTo>
                    <a:pt x="3426" y="4543"/>
                    <a:pt x="3499" y="4397"/>
                    <a:pt x="3572" y="4251"/>
                  </a:cubicBezTo>
                  <a:lnTo>
                    <a:pt x="3426" y="4203"/>
                  </a:lnTo>
                  <a:close/>
                  <a:moveTo>
                    <a:pt x="2478" y="4664"/>
                  </a:moveTo>
                  <a:lnTo>
                    <a:pt x="2406" y="4786"/>
                  </a:lnTo>
                  <a:cubicBezTo>
                    <a:pt x="2503" y="4859"/>
                    <a:pt x="2624" y="4883"/>
                    <a:pt x="2746" y="4883"/>
                  </a:cubicBezTo>
                  <a:lnTo>
                    <a:pt x="2891" y="4883"/>
                  </a:lnTo>
                  <a:lnTo>
                    <a:pt x="2867" y="4737"/>
                  </a:lnTo>
                  <a:cubicBezTo>
                    <a:pt x="2831" y="4743"/>
                    <a:pt x="2796" y="4746"/>
                    <a:pt x="2762" y="4746"/>
                  </a:cubicBezTo>
                  <a:cubicBezTo>
                    <a:pt x="2661" y="4746"/>
                    <a:pt x="2570" y="4719"/>
                    <a:pt x="2478" y="4664"/>
                  </a:cubicBezTo>
                  <a:close/>
                  <a:moveTo>
                    <a:pt x="705" y="4616"/>
                  </a:moveTo>
                  <a:cubicBezTo>
                    <a:pt x="584" y="4713"/>
                    <a:pt x="486" y="4810"/>
                    <a:pt x="389" y="4932"/>
                  </a:cubicBezTo>
                  <a:lnTo>
                    <a:pt x="486" y="5004"/>
                  </a:lnTo>
                  <a:lnTo>
                    <a:pt x="486" y="5029"/>
                  </a:lnTo>
                  <a:cubicBezTo>
                    <a:pt x="584" y="4907"/>
                    <a:pt x="681" y="4810"/>
                    <a:pt x="802" y="4737"/>
                  </a:cubicBezTo>
                  <a:lnTo>
                    <a:pt x="705" y="4616"/>
                  </a:lnTo>
                  <a:close/>
                  <a:moveTo>
                    <a:pt x="146" y="5320"/>
                  </a:moveTo>
                  <a:cubicBezTo>
                    <a:pt x="74" y="5466"/>
                    <a:pt x="49" y="5612"/>
                    <a:pt x="25" y="5757"/>
                  </a:cubicBezTo>
                  <a:lnTo>
                    <a:pt x="171" y="5782"/>
                  </a:lnTo>
                  <a:cubicBezTo>
                    <a:pt x="171" y="5636"/>
                    <a:pt x="219" y="5515"/>
                    <a:pt x="268" y="5369"/>
                  </a:cubicBezTo>
                  <a:lnTo>
                    <a:pt x="146" y="5320"/>
                  </a:lnTo>
                  <a:close/>
                  <a:moveTo>
                    <a:pt x="1" y="6219"/>
                  </a:moveTo>
                  <a:cubicBezTo>
                    <a:pt x="25" y="6389"/>
                    <a:pt x="49" y="6535"/>
                    <a:pt x="98" y="6681"/>
                  </a:cubicBezTo>
                  <a:lnTo>
                    <a:pt x="219" y="6656"/>
                  </a:lnTo>
                  <a:cubicBezTo>
                    <a:pt x="195" y="6511"/>
                    <a:pt x="171" y="6365"/>
                    <a:pt x="171" y="6219"/>
                  </a:cubicBezTo>
                  <a:close/>
                  <a:moveTo>
                    <a:pt x="341" y="7045"/>
                  </a:moveTo>
                  <a:lnTo>
                    <a:pt x="219" y="7118"/>
                  </a:lnTo>
                  <a:cubicBezTo>
                    <a:pt x="268" y="7239"/>
                    <a:pt x="316" y="7385"/>
                    <a:pt x="389" y="7531"/>
                  </a:cubicBezTo>
                  <a:lnTo>
                    <a:pt x="535" y="7458"/>
                  </a:lnTo>
                  <a:cubicBezTo>
                    <a:pt x="462" y="7312"/>
                    <a:pt x="414" y="7191"/>
                    <a:pt x="341" y="7045"/>
                  </a:cubicBezTo>
                  <a:close/>
                  <a:moveTo>
                    <a:pt x="729" y="7871"/>
                  </a:moveTo>
                  <a:lnTo>
                    <a:pt x="608" y="7944"/>
                  </a:lnTo>
                  <a:lnTo>
                    <a:pt x="632" y="7992"/>
                  </a:lnTo>
                  <a:cubicBezTo>
                    <a:pt x="705" y="8114"/>
                    <a:pt x="778" y="8211"/>
                    <a:pt x="827" y="8308"/>
                  </a:cubicBezTo>
                  <a:lnTo>
                    <a:pt x="948" y="8235"/>
                  </a:lnTo>
                  <a:cubicBezTo>
                    <a:pt x="899" y="8138"/>
                    <a:pt x="827" y="8041"/>
                    <a:pt x="778" y="7920"/>
                  </a:cubicBezTo>
                  <a:lnTo>
                    <a:pt x="729" y="7871"/>
                  </a:lnTo>
                  <a:close/>
                  <a:moveTo>
                    <a:pt x="1191" y="8600"/>
                  </a:moveTo>
                  <a:lnTo>
                    <a:pt x="1069" y="8673"/>
                  </a:lnTo>
                  <a:cubicBezTo>
                    <a:pt x="1191" y="8794"/>
                    <a:pt x="1288" y="8915"/>
                    <a:pt x="1385" y="9037"/>
                  </a:cubicBezTo>
                  <a:lnTo>
                    <a:pt x="1482" y="8915"/>
                  </a:lnTo>
                  <a:cubicBezTo>
                    <a:pt x="1385" y="8818"/>
                    <a:pt x="1288" y="8697"/>
                    <a:pt x="1191" y="8600"/>
                  </a:cubicBezTo>
                  <a:close/>
                  <a:moveTo>
                    <a:pt x="1798" y="9231"/>
                  </a:moveTo>
                  <a:lnTo>
                    <a:pt x="1701" y="9353"/>
                  </a:lnTo>
                  <a:cubicBezTo>
                    <a:pt x="1823" y="9450"/>
                    <a:pt x="1944" y="9547"/>
                    <a:pt x="2065" y="9644"/>
                  </a:cubicBezTo>
                  <a:lnTo>
                    <a:pt x="2138" y="9523"/>
                  </a:lnTo>
                  <a:cubicBezTo>
                    <a:pt x="2017" y="9426"/>
                    <a:pt x="1920" y="9328"/>
                    <a:pt x="1798" y="9231"/>
                  </a:cubicBezTo>
                  <a:close/>
                  <a:moveTo>
                    <a:pt x="5029" y="9328"/>
                  </a:moveTo>
                  <a:cubicBezTo>
                    <a:pt x="4981" y="9328"/>
                    <a:pt x="4932" y="9328"/>
                    <a:pt x="4908" y="9353"/>
                  </a:cubicBezTo>
                  <a:lnTo>
                    <a:pt x="4932" y="9499"/>
                  </a:lnTo>
                  <a:lnTo>
                    <a:pt x="5053" y="9499"/>
                  </a:lnTo>
                  <a:cubicBezTo>
                    <a:pt x="5029" y="9523"/>
                    <a:pt x="5005" y="9547"/>
                    <a:pt x="4981" y="9571"/>
                  </a:cubicBezTo>
                  <a:lnTo>
                    <a:pt x="5078" y="9693"/>
                  </a:lnTo>
                  <a:cubicBezTo>
                    <a:pt x="5151" y="9644"/>
                    <a:pt x="5199" y="9571"/>
                    <a:pt x="5223" y="9474"/>
                  </a:cubicBezTo>
                  <a:cubicBezTo>
                    <a:pt x="5223" y="9450"/>
                    <a:pt x="5199" y="9328"/>
                    <a:pt x="5029" y="9328"/>
                  </a:cubicBezTo>
                  <a:close/>
                  <a:moveTo>
                    <a:pt x="2527" y="9717"/>
                  </a:moveTo>
                  <a:lnTo>
                    <a:pt x="2478" y="9863"/>
                  </a:lnTo>
                  <a:cubicBezTo>
                    <a:pt x="2600" y="9936"/>
                    <a:pt x="2746" y="9984"/>
                    <a:pt x="2891" y="10033"/>
                  </a:cubicBezTo>
                  <a:lnTo>
                    <a:pt x="2940" y="9887"/>
                  </a:lnTo>
                  <a:cubicBezTo>
                    <a:pt x="2794" y="9839"/>
                    <a:pt x="2673" y="9790"/>
                    <a:pt x="2527" y="9717"/>
                  </a:cubicBezTo>
                  <a:close/>
                  <a:moveTo>
                    <a:pt x="4470" y="9596"/>
                  </a:moveTo>
                  <a:cubicBezTo>
                    <a:pt x="4373" y="9693"/>
                    <a:pt x="4300" y="9814"/>
                    <a:pt x="4276" y="9936"/>
                  </a:cubicBezTo>
                  <a:lnTo>
                    <a:pt x="4203" y="9936"/>
                  </a:lnTo>
                  <a:lnTo>
                    <a:pt x="4252" y="10082"/>
                  </a:lnTo>
                  <a:lnTo>
                    <a:pt x="4373" y="10057"/>
                  </a:lnTo>
                  <a:cubicBezTo>
                    <a:pt x="4495" y="10033"/>
                    <a:pt x="4592" y="9984"/>
                    <a:pt x="4689" y="9960"/>
                  </a:cubicBezTo>
                  <a:lnTo>
                    <a:pt x="4616" y="9814"/>
                  </a:lnTo>
                  <a:lnTo>
                    <a:pt x="4446" y="9887"/>
                  </a:lnTo>
                  <a:cubicBezTo>
                    <a:pt x="4495" y="9814"/>
                    <a:pt x="4519" y="9766"/>
                    <a:pt x="4568" y="9717"/>
                  </a:cubicBezTo>
                  <a:lnTo>
                    <a:pt x="4470" y="9596"/>
                  </a:lnTo>
                  <a:close/>
                  <a:moveTo>
                    <a:pt x="3353" y="9984"/>
                  </a:moveTo>
                  <a:lnTo>
                    <a:pt x="3329" y="10130"/>
                  </a:lnTo>
                  <a:cubicBezTo>
                    <a:pt x="3450" y="10130"/>
                    <a:pt x="3547" y="10154"/>
                    <a:pt x="3669" y="10154"/>
                  </a:cubicBezTo>
                  <a:lnTo>
                    <a:pt x="3790" y="10154"/>
                  </a:lnTo>
                  <a:lnTo>
                    <a:pt x="3790" y="9984"/>
                  </a:lnTo>
                  <a:cubicBezTo>
                    <a:pt x="3742" y="9992"/>
                    <a:pt x="3693" y="9995"/>
                    <a:pt x="3644" y="9995"/>
                  </a:cubicBezTo>
                  <a:cubicBezTo>
                    <a:pt x="3547" y="9995"/>
                    <a:pt x="3450" y="9984"/>
                    <a:pt x="3353" y="9984"/>
                  </a:cubicBezTo>
                  <a:close/>
                  <a:moveTo>
                    <a:pt x="4203" y="10494"/>
                  </a:moveTo>
                  <a:cubicBezTo>
                    <a:pt x="4227" y="10640"/>
                    <a:pt x="4252" y="10810"/>
                    <a:pt x="4325" y="10956"/>
                  </a:cubicBezTo>
                  <a:lnTo>
                    <a:pt x="4446" y="10907"/>
                  </a:lnTo>
                  <a:cubicBezTo>
                    <a:pt x="4398" y="10786"/>
                    <a:pt x="4373" y="10640"/>
                    <a:pt x="4349" y="10494"/>
                  </a:cubicBezTo>
                  <a:close/>
                  <a:moveTo>
                    <a:pt x="4665" y="11248"/>
                  </a:moveTo>
                  <a:lnTo>
                    <a:pt x="4543" y="11345"/>
                  </a:lnTo>
                  <a:cubicBezTo>
                    <a:pt x="4640" y="11466"/>
                    <a:pt x="4762" y="11563"/>
                    <a:pt x="4883" y="11661"/>
                  </a:cubicBezTo>
                  <a:lnTo>
                    <a:pt x="4981" y="11563"/>
                  </a:lnTo>
                  <a:cubicBezTo>
                    <a:pt x="4859" y="11466"/>
                    <a:pt x="4762" y="11369"/>
                    <a:pt x="4665" y="11248"/>
                  </a:cubicBezTo>
                  <a:close/>
                  <a:moveTo>
                    <a:pt x="5345" y="11733"/>
                  </a:moveTo>
                  <a:lnTo>
                    <a:pt x="5296" y="11855"/>
                  </a:lnTo>
                  <a:cubicBezTo>
                    <a:pt x="5442" y="11928"/>
                    <a:pt x="5588" y="11952"/>
                    <a:pt x="5758" y="11976"/>
                  </a:cubicBezTo>
                  <a:lnTo>
                    <a:pt x="5758" y="11831"/>
                  </a:lnTo>
                  <a:cubicBezTo>
                    <a:pt x="5636" y="11806"/>
                    <a:pt x="5491" y="11782"/>
                    <a:pt x="5345" y="11733"/>
                  </a:cubicBezTo>
                  <a:close/>
                  <a:moveTo>
                    <a:pt x="6632" y="11758"/>
                  </a:moveTo>
                  <a:cubicBezTo>
                    <a:pt x="6487" y="11782"/>
                    <a:pt x="6365" y="11806"/>
                    <a:pt x="6219" y="11831"/>
                  </a:cubicBezTo>
                  <a:lnTo>
                    <a:pt x="6219" y="11976"/>
                  </a:lnTo>
                  <a:cubicBezTo>
                    <a:pt x="6365" y="11952"/>
                    <a:pt x="6511" y="11928"/>
                    <a:pt x="6681" y="11879"/>
                  </a:cubicBezTo>
                  <a:lnTo>
                    <a:pt x="6632" y="11758"/>
                  </a:ln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4" name="Google Shape;1589;p34"/>
          <p:cNvGrpSpPr>
            <a:grpSpLocks/>
          </p:cNvGrpSpPr>
          <p:nvPr/>
        </p:nvGrpSpPr>
        <p:grpSpPr bwMode="auto">
          <a:xfrm flipH="1">
            <a:off x="10974388" y="2382838"/>
            <a:ext cx="1703387" cy="1346200"/>
            <a:chOff x="855987" y="2204128"/>
            <a:chExt cx="1217483" cy="962421"/>
          </a:xfrm>
        </p:grpSpPr>
        <p:grpSp>
          <p:nvGrpSpPr>
            <p:cNvPr id="35" name="Google Shape;1590;p34"/>
            <p:cNvGrpSpPr>
              <a:grpSpLocks/>
            </p:cNvGrpSpPr>
            <p:nvPr/>
          </p:nvGrpSpPr>
          <p:grpSpPr bwMode="auto">
            <a:xfrm>
              <a:off x="855987" y="2204128"/>
              <a:ext cx="1146639" cy="962421"/>
              <a:chOff x="958238" y="2157575"/>
              <a:chExt cx="1115191" cy="936025"/>
            </a:xfrm>
          </p:grpSpPr>
          <p:sp>
            <p:nvSpPr>
              <p:cNvPr id="37" name="Google Shape;1591;p34"/>
              <p:cNvSpPr/>
              <p:nvPr/>
            </p:nvSpPr>
            <p:spPr>
              <a:xfrm>
                <a:off x="1253985" y="2157575"/>
                <a:ext cx="493279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8" name="Google Shape;1592;p34"/>
              <p:cNvSpPr/>
              <p:nvPr/>
            </p:nvSpPr>
            <p:spPr>
              <a:xfrm>
                <a:off x="1441586" y="2325353"/>
                <a:ext cx="492176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" name="Google Shape;1593;p34"/>
              <p:cNvSpPr/>
              <p:nvPr/>
            </p:nvSpPr>
            <p:spPr>
              <a:xfrm>
                <a:off x="997965" y="2335287"/>
                <a:ext cx="492176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" name="Google Shape;1594;p34"/>
              <p:cNvSpPr/>
              <p:nvPr/>
            </p:nvSpPr>
            <p:spPr>
              <a:xfrm>
                <a:off x="958238" y="2551632"/>
                <a:ext cx="493279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" name="Google Shape;1595;p34"/>
              <p:cNvSpPr/>
              <p:nvPr/>
            </p:nvSpPr>
            <p:spPr>
              <a:xfrm>
                <a:off x="1165702" y="2601304"/>
                <a:ext cx="492176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" name="Google Shape;1596;p34"/>
              <p:cNvSpPr/>
              <p:nvPr/>
            </p:nvSpPr>
            <p:spPr>
              <a:xfrm>
                <a:off x="1451517" y="2561567"/>
                <a:ext cx="622393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6" name="Google Shape;1597;p34"/>
            <p:cNvSpPr/>
            <p:nvPr/>
          </p:nvSpPr>
          <p:spPr>
            <a:xfrm>
              <a:off x="926336" y="2206398"/>
              <a:ext cx="1147134" cy="870491"/>
            </a:xfrm>
            <a:custGeom>
              <a:avLst/>
              <a:gdLst/>
              <a:ahLst/>
              <a:cxnLst/>
              <a:rect l="l" t="t" r="r" b="b"/>
              <a:pathLst>
                <a:path w="6074" h="4608" extrusionOk="0">
                  <a:moveTo>
                    <a:pt x="1749" y="936"/>
                  </a:moveTo>
                  <a:cubicBezTo>
                    <a:pt x="1968" y="985"/>
                    <a:pt x="2187" y="1131"/>
                    <a:pt x="2284" y="1325"/>
                  </a:cubicBezTo>
                  <a:cubicBezTo>
                    <a:pt x="2284" y="1398"/>
                    <a:pt x="2260" y="1446"/>
                    <a:pt x="2211" y="1471"/>
                  </a:cubicBezTo>
                  <a:cubicBezTo>
                    <a:pt x="2162" y="1519"/>
                    <a:pt x="2114" y="1519"/>
                    <a:pt x="2065" y="1544"/>
                  </a:cubicBezTo>
                  <a:cubicBezTo>
                    <a:pt x="1871" y="1544"/>
                    <a:pt x="1725" y="1276"/>
                    <a:pt x="1677" y="1155"/>
                  </a:cubicBezTo>
                  <a:lnTo>
                    <a:pt x="1677" y="1131"/>
                  </a:lnTo>
                  <a:cubicBezTo>
                    <a:pt x="1701" y="1058"/>
                    <a:pt x="1725" y="1009"/>
                    <a:pt x="1749" y="936"/>
                  </a:cubicBezTo>
                  <a:close/>
                  <a:moveTo>
                    <a:pt x="3936" y="1301"/>
                  </a:moveTo>
                  <a:lnTo>
                    <a:pt x="3936" y="1301"/>
                  </a:lnTo>
                  <a:cubicBezTo>
                    <a:pt x="3960" y="1446"/>
                    <a:pt x="3936" y="1616"/>
                    <a:pt x="3839" y="1762"/>
                  </a:cubicBezTo>
                  <a:cubicBezTo>
                    <a:pt x="3790" y="1714"/>
                    <a:pt x="3814" y="1495"/>
                    <a:pt x="3936" y="1301"/>
                  </a:cubicBezTo>
                  <a:close/>
                  <a:moveTo>
                    <a:pt x="750" y="2166"/>
                  </a:moveTo>
                  <a:cubicBezTo>
                    <a:pt x="776" y="2166"/>
                    <a:pt x="802" y="2169"/>
                    <a:pt x="826" y="2175"/>
                  </a:cubicBezTo>
                  <a:cubicBezTo>
                    <a:pt x="1142" y="2199"/>
                    <a:pt x="1264" y="2394"/>
                    <a:pt x="1264" y="2564"/>
                  </a:cubicBezTo>
                  <a:cubicBezTo>
                    <a:pt x="1264" y="2661"/>
                    <a:pt x="1166" y="2758"/>
                    <a:pt x="1045" y="2782"/>
                  </a:cubicBezTo>
                  <a:cubicBezTo>
                    <a:pt x="996" y="2758"/>
                    <a:pt x="924" y="2758"/>
                    <a:pt x="875" y="2734"/>
                  </a:cubicBezTo>
                  <a:cubicBezTo>
                    <a:pt x="705" y="2612"/>
                    <a:pt x="583" y="2442"/>
                    <a:pt x="535" y="2248"/>
                  </a:cubicBezTo>
                  <a:cubicBezTo>
                    <a:pt x="590" y="2193"/>
                    <a:pt x="672" y="2166"/>
                    <a:pt x="750" y="2166"/>
                  </a:cubicBezTo>
                  <a:close/>
                  <a:moveTo>
                    <a:pt x="5199" y="2588"/>
                  </a:moveTo>
                  <a:cubicBezTo>
                    <a:pt x="5078" y="2855"/>
                    <a:pt x="4883" y="3025"/>
                    <a:pt x="4762" y="3025"/>
                  </a:cubicBezTo>
                  <a:cubicBezTo>
                    <a:pt x="4713" y="3025"/>
                    <a:pt x="4665" y="3001"/>
                    <a:pt x="4640" y="2977"/>
                  </a:cubicBezTo>
                  <a:cubicBezTo>
                    <a:pt x="4567" y="2855"/>
                    <a:pt x="4592" y="2807"/>
                    <a:pt x="4592" y="2782"/>
                  </a:cubicBezTo>
                  <a:cubicBezTo>
                    <a:pt x="4640" y="2685"/>
                    <a:pt x="4883" y="2588"/>
                    <a:pt x="5150" y="2588"/>
                  </a:cubicBezTo>
                  <a:close/>
                  <a:moveTo>
                    <a:pt x="3596" y="3293"/>
                  </a:moveTo>
                  <a:cubicBezTo>
                    <a:pt x="3596" y="3293"/>
                    <a:pt x="3620" y="3317"/>
                    <a:pt x="3620" y="3317"/>
                  </a:cubicBezTo>
                  <a:cubicBezTo>
                    <a:pt x="3669" y="3390"/>
                    <a:pt x="3644" y="3608"/>
                    <a:pt x="3426" y="3851"/>
                  </a:cubicBezTo>
                  <a:cubicBezTo>
                    <a:pt x="3353" y="3754"/>
                    <a:pt x="3328" y="3633"/>
                    <a:pt x="3377" y="3511"/>
                  </a:cubicBezTo>
                  <a:cubicBezTo>
                    <a:pt x="3401" y="3414"/>
                    <a:pt x="3474" y="3341"/>
                    <a:pt x="3596" y="3317"/>
                  </a:cubicBezTo>
                  <a:lnTo>
                    <a:pt x="3596" y="3293"/>
                  </a:lnTo>
                  <a:close/>
                  <a:moveTo>
                    <a:pt x="1822" y="3366"/>
                  </a:moveTo>
                  <a:cubicBezTo>
                    <a:pt x="1847" y="3366"/>
                    <a:pt x="1944" y="3366"/>
                    <a:pt x="1968" y="3487"/>
                  </a:cubicBezTo>
                  <a:cubicBezTo>
                    <a:pt x="1944" y="3754"/>
                    <a:pt x="1798" y="3997"/>
                    <a:pt x="1555" y="4094"/>
                  </a:cubicBezTo>
                  <a:cubicBezTo>
                    <a:pt x="1482" y="3924"/>
                    <a:pt x="1507" y="3706"/>
                    <a:pt x="1604" y="3511"/>
                  </a:cubicBezTo>
                  <a:cubicBezTo>
                    <a:pt x="1652" y="3438"/>
                    <a:pt x="1725" y="3366"/>
                    <a:pt x="1822" y="3366"/>
                  </a:cubicBezTo>
                  <a:close/>
                  <a:moveTo>
                    <a:pt x="2745" y="159"/>
                  </a:moveTo>
                  <a:cubicBezTo>
                    <a:pt x="2867" y="159"/>
                    <a:pt x="3013" y="183"/>
                    <a:pt x="3158" y="256"/>
                  </a:cubicBezTo>
                  <a:cubicBezTo>
                    <a:pt x="3523" y="378"/>
                    <a:pt x="3814" y="693"/>
                    <a:pt x="3911" y="1058"/>
                  </a:cubicBezTo>
                  <a:cubicBezTo>
                    <a:pt x="3693" y="1325"/>
                    <a:pt x="3596" y="1714"/>
                    <a:pt x="3766" y="1859"/>
                  </a:cubicBezTo>
                  <a:cubicBezTo>
                    <a:pt x="3790" y="1908"/>
                    <a:pt x="3839" y="1932"/>
                    <a:pt x="3863" y="1932"/>
                  </a:cubicBezTo>
                  <a:cubicBezTo>
                    <a:pt x="3936" y="1932"/>
                    <a:pt x="3984" y="1884"/>
                    <a:pt x="4009" y="1835"/>
                  </a:cubicBezTo>
                  <a:cubicBezTo>
                    <a:pt x="4130" y="1616"/>
                    <a:pt x="4154" y="1349"/>
                    <a:pt x="4082" y="1106"/>
                  </a:cubicBezTo>
                  <a:cubicBezTo>
                    <a:pt x="4203" y="961"/>
                    <a:pt x="4397" y="863"/>
                    <a:pt x="4592" y="863"/>
                  </a:cubicBezTo>
                  <a:cubicBezTo>
                    <a:pt x="4762" y="863"/>
                    <a:pt x="4932" y="936"/>
                    <a:pt x="5053" y="1033"/>
                  </a:cubicBezTo>
                  <a:cubicBezTo>
                    <a:pt x="5466" y="1325"/>
                    <a:pt x="5466" y="1932"/>
                    <a:pt x="5272" y="2418"/>
                  </a:cubicBezTo>
                  <a:lnTo>
                    <a:pt x="5150" y="2418"/>
                  </a:lnTo>
                  <a:cubicBezTo>
                    <a:pt x="4907" y="2418"/>
                    <a:pt x="4567" y="2491"/>
                    <a:pt x="4470" y="2710"/>
                  </a:cubicBezTo>
                  <a:cubicBezTo>
                    <a:pt x="4397" y="2928"/>
                    <a:pt x="4543" y="3171"/>
                    <a:pt x="4762" y="3195"/>
                  </a:cubicBezTo>
                  <a:cubicBezTo>
                    <a:pt x="5029" y="3195"/>
                    <a:pt x="5248" y="2904"/>
                    <a:pt x="5369" y="2612"/>
                  </a:cubicBezTo>
                  <a:cubicBezTo>
                    <a:pt x="5612" y="2637"/>
                    <a:pt x="5806" y="2807"/>
                    <a:pt x="5879" y="3025"/>
                  </a:cubicBezTo>
                  <a:cubicBezTo>
                    <a:pt x="5903" y="3220"/>
                    <a:pt x="5831" y="3414"/>
                    <a:pt x="5685" y="3560"/>
                  </a:cubicBezTo>
                  <a:cubicBezTo>
                    <a:pt x="5320" y="3949"/>
                    <a:pt x="4810" y="4191"/>
                    <a:pt x="4252" y="4191"/>
                  </a:cubicBezTo>
                  <a:cubicBezTo>
                    <a:pt x="4082" y="4191"/>
                    <a:pt x="3887" y="4167"/>
                    <a:pt x="3741" y="4070"/>
                  </a:cubicBezTo>
                  <a:cubicBezTo>
                    <a:pt x="3669" y="4046"/>
                    <a:pt x="3620" y="4021"/>
                    <a:pt x="3571" y="3973"/>
                  </a:cubicBezTo>
                  <a:cubicBezTo>
                    <a:pt x="3814" y="3681"/>
                    <a:pt x="3887" y="3366"/>
                    <a:pt x="3766" y="3220"/>
                  </a:cubicBezTo>
                  <a:cubicBezTo>
                    <a:pt x="3717" y="3171"/>
                    <a:pt x="3669" y="3147"/>
                    <a:pt x="3596" y="3147"/>
                  </a:cubicBezTo>
                  <a:cubicBezTo>
                    <a:pt x="3426" y="3171"/>
                    <a:pt x="3280" y="3268"/>
                    <a:pt x="3231" y="3438"/>
                  </a:cubicBezTo>
                  <a:cubicBezTo>
                    <a:pt x="3158" y="3633"/>
                    <a:pt x="3207" y="3851"/>
                    <a:pt x="3328" y="3973"/>
                  </a:cubicBezTo>
                  <a:cubicBezTo>
                    <a:pt x="3037" y="4264"/>
                    <a:pt x="2648" y="4434"/>
                    <a:pt x="2260" y="4434"/>
                  </a:cubicBezTo>
                  <a:cubicBezTo>
                    <a:pt x="2215" y="4444"/>
                    <a:pt x="2169" y="4449"/>
                    <a:pt x="2124" y="4449"/>
                  </a:cubicBezTo>
                  <a:cubicBezTo>
                    <a:pt x="1946" y="4449"/>
                    <a:pt x="1768" y="4375"/>
                    <a:pt x="1652" y="4240"/>
                  </a:cubicBezTo>
                  <a:cubicBezTo>
                    <a:pt x="1944" y="4094"/>
                    <a:pt x="2138" y="3778"/>
                    <a:pt x="2138" y="3463"/>
                  </a:cubicBezTo>
                  <a:cubicBezTo>
                    <a:pt x="2116" y="3307"/>
                    <a:pt x="2013" y="3192"/>
                    <a:pt x="1865" y="3192"/>
                  </a:cubicBezTo>
                  <a:cubicBezTo>
                    <a:pt x="1851" y="3192"/>
                    <a:pt x="1837" y="3193"/>
                    <a:pt x="1822" y="3195"/>
                  </a:cubicBezTo>
                  <a:cubicBezTo>
                    <a:pt x="1677" y="3195"/>
                    <a:pt x="1531" y="3293"/>
                    <a:pt x="1458" y="3438"/>
                  </a:cubicBezTo>
                  <a:cubicBezTo>
                    <a:pt x="1337" y="3657"/>
                    <a:pt x="1312" y="3924"/>
                    <a:pt x="1409" y="4143"/>
                  </a:cubicBezTo>
                  <a:cubicBezTo>
                    <a:pt x="1361" y="4149"/>
                    <a:pt x="1314" y="4152"/>
                    <a:pt x="1268" y="4152"/>
                  </a:cubicBezTo>
                  <a:cubicBezTo>
                    <a:pt x="1130" y="4152"/>
                    <a:pt x="1002" y="4125"/>
                    <a:pt x="875" y="4070"/>
                  </a:cubicBezTo>
                  <a:cubicBezTo>
                    <a:pt x="535" y="3924"/>
                    <a:pt x="316" y="3633"/>
                    <a:pt x="268" y="3268"/>
                  </a:cubicBezTo>
                  <a:cubicBezTo>
                    <a:pt x="195" y="2977"/>
                    <a:pt x="243" y="2637"/>
                    <a:pt x="413" y="2370"/>
                  </a:cubicBezTo>
                  <a:cubicBezTo>
                    <a:pt x="486" y="2564"/>
                    <a:pt x="632" y="2734"/>
                    <a:pt x="802" y="2855"/>
                  </a:cubicBezTo>
                  <a:cubicBezTo>
                    <a:pt x="899" y="2880"/>
                    <a:pt x="972" y="2904"/>
                    <a:pt x="1069" y="2904"/>
                  </a:cubicBezTo>
                  <a:cubicBezTo>
                    <a:pt x="1264" y="2904"/>
                    <a:pt x="1434" y="2758"/>
                    <a:pt x="1434" y="2540"/>
                  </a:cubicBezTo>
                  <a:cubicBezTo>
                    <a:pt x="1434" y="2224"/>
                    <a:pt x="1166" y="1981"/>
                    <a:pt x="851" y="1981"/>
                  </a:cubicBezTo>
                  <a:cubicBezTo>
                    <a:pt x="828" y="1976"/>
                    <a:pt x="806" y="1974"/>
                    <a:pt x="784" y="1974"/>
                  </a:cubicBezTo>
                  <a:cubicBezTo>
                    <a:pt x="685" y="1974"/>
                    <a:pt x="590" y="2014"/>
                    <a:pt x="511" y="2054"/>
                  </a:cubicBezTo>
                  <a:cubicBezTo>
                    <a:pt x="438" y="1568"/>
                    <a:pt x="608" y="1058"/>
                    <a:pt x="1069" y="936"/>
                  </a:cubicBezTo>
                  <a:cubicBezTo>
                    <a:pt x="1194" y="901"/>
                    <a:pt x="1331" y="878"/>
                    <a:pt x="1463" y="878"/>
                  </a:cubicBezTo>
                  <a:cubicBezTo>
                    <a:pt x="1511" y="878"/>
                    <a:pt x="1558" y="881"/>
                    <a:pt x="1604" y="888"/>
                  </a:cubicBezTo>
                  <a:cubicBezTo>
                    <a:pt x="1555" y="1009"/>
                    <a:pt x="1507" y="1106"/>
                    <a:pt x="1507" y="1106"/>
                  </a:cubicBezTo>
                  <a:cubicBezTo>
                    <a:pt x="1507" y="1131"/>
                    <a:pt x="1507" y="1131"/>
                    <a:pt x="1507" y="1155"/>
                  </a:cubicBezTo>
                  <a:cubicBezTo>
                    <a:pt x="1531" y="1179"/>
                    <a:pt x="1725" y="1665"/>
                    <a:pt x="2065" y="1665"/>
                  </a:cubicBezTo>
                  <a:cubicBezTo>
                    <a:pt x="2162" y="1665"/>
                    <a:pt x="2235" y="1641"/>
                    <a:pt x="2308" y="1592"/>
                  </a:cubicBezTo>
                  <a:cubicBezTo>
                    <a:pt x="2405" y="1544"/>
                    <a:pt x="2478" y="1422"/>
                    <a:pt x="2454" y="1301"/>
                  </a:cubicBezTo>
                  <a:cubicBezTo>
                    <a:pt x="2357" y="1033"/>
                    <a:pt x="2114" y="839"/>
                    <a:pt x="1847" y="791"/>
                  </a:cubicBezTo>
                  <a:cubicBezTo>
                    <a:pt x="1992" y="426"/>
                    <a:pt x="2332" y="183"/>
                    <a:pt x="2745" y="159"/>
                  </a:cubicBezTo>
                  <a:close/>
                  <a:moveTo>
                    <a:pt x="2728" y="1"/>
                  </a:moveTo>
                  <a:cubicBezTo>
                    <a:pt x="2260" y="1"/>
                    <a:pt x="1815" y="296"/>
                    <a:pt x="1652" y="766"/>
                  </a:cubicBezTo>
                  <a:cubicBezTo>
                    <a:pt x="1569" y="748"/>
                    <a:pt x="1485" y="740"/>
                    <a:pt x="1403" y="740"/>
                  </a:cubicBezTo>
                  <a:cubicBezTo>
                    <a:pt x="1270" y="740"/>
                    <a:pt x="1141" y="760"/>
                    <a:pt x="1021" y="791"/>
                  </a:cubicBezTo>
                  <a:cubicBezTo>
                    <a:pt x="438" y="936"/>
                    <a:pt x="219" y="1616"/>
                    <a:pt x="341" y="2199"/>
                  </a:cubicBezTo>
                  <a:cubicBezTo>
                    <a:pt x="98" y="2515"/>
                    <a:pt x="0" y="2928"/>
                    <a:pt x="73" y="3317"/>
                  </a:cubicBezTo>
                  <a:cubicBezTo>
                    <a:pt x="146" y="3730"/>
                    <a:pt x="413" y="4070"/>
                    <a:pt x="802" y="4240"/>
                  </a:cubicBezTo>
                  <a:cubicBezTo>
                    <a:pt x="960" y="4293"/>
                    <a:pt x="1130" y="4332"/>
                    <a:pt x="1294" y="4332"/>
                  </a:cubicBezTo>
                  <a:cubicBezTo>
                    <a:pt x="1358" y="4332"/>
                    <a:pt x="1421" y="4326"/>
                    <a:pt x="1482" y="4313"/>
                  </a:cubicBezTo>
                  <a:cubicBezTo>
                    <a:pt x="1638" y="4491"/>
                    <a:pt x="1875" y="4607"/>
                    <a:pt x="2119" y="4607"/>
                  </a:cubicBezTo>
                  <a:cubicBezTo>
                    <a:pt x="2141" y="4607"/>
                    <a:pt x="2164" y="4606"/>
                    <a:pt x="2187" y="4604"/>
                  </a:cubicBezTo>
                  <a:lnTo>
                    <a:pt x="2260" y="4604"/>
                  </a:lnTo>
                  <a:cubicBezTo>
                    <a:pt x="2721" y="4580"/>
                    <a:pt x="3134" y="4410"/>
                    <a:pt x="3450" y="4094"/>
                  </a:cubicBezTo>
                  <a:cubicBezTo>
                    <a:pt x="3523" y="4143"/>
                    <a:pt x="3596" y="4191"/>
                    <a:pt x="3669" y="4240"/>
                  </a:cubicBezTo>
                  <a:cubicBezTo>
                    <a:pt x="3839" y="4313"/>
                    <a:pt x="4057" y="4361"/>
                    <a:pt x="4276" y="4361"/>
                  </a:cubicBezTo>
                  <a:cubicBezTo>
                    <a:pt x="4859" y="4361"/>
                    <a:pt x="5418" y="4094"/>
                    <a:pt x="5831" y="3681"/>
                  </a:cubicBezTo>
                  <a:cubicBezTo>
                    <a:pt x="6001" y="3487"/>
                    <a:pt x="6073" y="3244"/>
                    <a:pt x="6049" y="3001"/>
                  </a:cubicBezTo>
                  <a:cubicBezTo>
                    <a:pt x="5976" y="2710"/>
                    <a:pt x="5733" y="2491"/>
                    <a:pt x="5442" y="2467"/>
                  </a:cubicBezTo>
                  <a:cubicBezTo>
                    <a:pt x="5636" y="1908"/>
                    <a:pt x="5612" y="1252"/>
                    <a:pt x="5126" y="912"/>
                  </a:cubicBezTo>
                  <a:cubicBezTo>
                    <a:pt x="4972" y="781"/>
                    <a:pt x="4776" y="715"/>
                    <a:pt x="4580" y="715"/>
                  </a:cubicBezTo>
                  <a:cubicBezTo>
                    <a:pt x="4376" y="715"/>
                    <a:pt x="4170" y="787"/>
                    <a:pt x="4009" y="936"/>
                  </a:cubicBezTo>
                  <a:cubicBezTo>
                    <a:pt x="3887" y="548"/>
                    <a:pt x="3571" y="256"/>
                    <a:pt x="3207" y="110"/>
                  </a:cubicBezTo>
                  <a:cubicBezTo>
                    <a:pt x="3052" y="36"/>
                    <a:pt x="2889" y="1"/>
                    <a:pt x="2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3" name="Google Shape;1598;p34"/>
          <p:cNvGrpSpPr>
            <a:grpSpLocks/>
          </p:cNvGrpSpPr>
          <p:nvPr/>
        </p:nvGrpSpPr>
        <p:grpSpPr bwMode="auto">
          <a:xfrm rot="10800000" flipH="1">
            <a:off x="4932363" y="-249238"/>
            <a:ext cx="2120900" cy="923926"/>
            <a:chOff x="3965010" y="571479"/>
            <a:chExt cx="1651683" cy="719972"/>
          </a:xfrm>
        </p:grpSpPr>
        <p:grpSp>
          <p:nvGrpSpPr>
            <p:cNvPr id="44" name="Google Shape;1599;p34"/>
            <p:cNvGrpSpPr>
              <a:grpSpLocks/>
            </p:cNvGrpSpPr>
            <p:nvPr/>
          </p:nvGrpSpPr>
          <p:grpSpPr bwMode="auto">
            <a:xfrm>
              <a:off x="3965010" y="571479"/>
              <a:ext cx="1446820" cy="719972"/>
              <a:chOff x="3953250" y="571500"/>
              <a:chExt cx="1383325" cy="766825"/>
            </a:xfrm>
          </p:grpSpPr>
          <p:grpSp>
            <p:nvGrpSpPr>
              <p:cNvPr id="46" name="Google Shape;1600;p34"/>
              <p:cNvGrpSpPr>
                <a:grpSpLocks/>
              </p:cNvGrpSpPr>
              <p:nvPr/>
            </p:nvGrpSpPr>
            <p:grpSpPr bwMode="auto">
              <a:xfrm>
                <a:off x="3953250" y="571500"/>
                <a:ext cx="1383166" cy="669650"/>
                <a:chOff x="897088" y="2374675"/>
                <a:chExt cx="1383166" cy="669650"/>
              </a:xfrm>
            </p:grpSpPr>
            <p:sp>
              <p:nvSpPr>
                <p:cNvPr id="48" name="Google Shape;1601;p34"/>
                <p:cNvSpPr/>
                <p:nvPr/>
              </p:nvSpPr>
              <p:spPr>
                <a:xfrm>
                  <a:off x="1135859" y="2419472"/>
                  <a:ext cx="621750" cy="621892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9" name="Google Shape;1602;p34"/>
                <p:cNvSpPr/>
                <p:nvPr/>
              </p:nvSpPr>
              <p:spPr>
                <a:xfrm>
                  <a:off x="1476285" y="2377310"/>
                  <a:ext cx="492908" cy="492770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0" name="Google Shape;1603;p34"/>
                <p:cNvSpPr/>
                <p:nvPr/>
              </p:nvSpPr>
              <p:spPr>
                <a:xfrm>
                  <a:off x="894724" y="2697479"/>
                  <a:ext cx="492908" cy="354426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1" name="Google Shape;1604;p34"/>
                <p:cNvSpPr/>
                <p:nvPr/>
              </p:nvSpPr>
              <p:spPr>
                <a:xfrm>
                  <a:off x="1654771" y="2553864"/>
                  <a:ext cx="622932" cy="492771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47" name="Google Shape;1605;p34"/>
              <p:cNvSpPr/>
              <p:nvPr/>
            </p:nvSpPr>
            <p:spPr>
              <a:xfrm>
                <a:off x="3970980" y="912750"/>
                <a:ext cx="1362885" cy="430845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45" name="Google Shape;1606;p34"/>
            <p:cNvSpPr/>
            <p:nvPr/>
          </p:nvSpPr>
          <p:spPr>
            <a:xfrm>
              <a:off x="4007044" y="571479"/>
              <a:ext cx="1609649" cy="660593"/>
            </a:xfrm>
            <a:custGeom>
              <a:avLst/>
              <a:gdLst/>
              <a:ahLst/>
              <a:cxnLst/>
              <a:rect l="l" t="t" r="r" b="b"/>
              <a:pathLst>
                <a:path w="3864" h="1872" extrusionOk="0">
                  <a:moveTo>
                    <a:pt x="1847" y="365"/>
                  </a:moveTo>
                  <a:cubicBezTo>
                    <a:pt x="1920" y="487"/>
                    <a:pt x="1920" y="633"/>
                    <a:pt x="1871" y="754"/>
                  </a:cubicBezTo>
                  <a:lnTo>
                    <a:pt x="1847" y="754"/>
                  </a:lnTo>
                  <a:cubicBezTo>
                    <a:pt x="1847" y="754"/>
                    <a:pt x="1823" y="754"/>
                    <a:pt x="1798" y="705"/>
                  </a:cubicBezTo>
                  <a:cubicBezTo>
                    <a:pt x="1774" y="608"/>
                    <a:pt x="1774" y="487"/>
                    <a:pt x="1847" y="390"/>
                  </a:cubicBezTo>
                  <a:lnTo>
                    <a:pt x="1847" y="365"/>
                  </a:lnTo>
                  <a:close/>
                  <a:moveTo>
                    <a:pt x="2891" y="584"/>
                  </a:moveTo>
                  <a:lnTo>
                    <a:pt x="2891" y="608"/>
                  </a:lnTo>
                  <a:cubicBezTo>
                    <a:pt x="2940" y="754"/>
                    <a:pt x="2940" y="900"/>
                    <a:pt x="2867" y="948"/>
                  </a:cubicBezTo>
                  <a:cubicBezTo>
                    <a:pt x="2831" y="960"/>
                    <a:pt x="2806" y="967"/>
                    <a:pt x="2791" y="967"/>
                  </a:cubicBezTo>
                  <a:cubicBezTo>
                    <a:pt x="2776" y="967"/>
                    <a:pt x="2770" y="960"/>
                    <a:pt x="2770" y="948"/>
                  </a:cubicBezTo>
                  <a:cubicBezTo>
                    <a:pt x="2770" y="803"/>
                    <a:pt x="2794" y="681"/>
                    <a:pt x="2891" y="584"/>
                  </a:cubicBezTo>
                  <a:close/>
                  <a:moveTo>
                    <a:pt x="754" y="1021"/>
                  </a:moveTo>
                  <a:cubicBezTo>
                    <a:pt x="851" y="1021"/>
                    <a:pt x="924" y="1070"/>
                    <a:pt x="972" y="1143"/>
                  </a:cubicBezTo>
                  <a:cubicBezTo>
                    <a:pt x="997" y="1216"/>
                    <a:pt x="972" y="1288"/>
                    <a:pt x="899" y="1337"/>
                  </a:cubicBezTo>
                  <a:cubicBezTo>
                    <a:pt x="887" y="1349"/>
                    <a:pt x="875" y="1355"/>
                    <a:pt x="863" y="1355"/>
                  </a:cubicBezTo>
                  <a:cubicBezTo>
                    <a:pt x="851" y="1355"/>
                    <a:pt x="839" y="1349"/>
                    <a:pt x="827" y="1337"/>
                  </a:cubicBezTo>
                  <a:cubicBezTo>
                    <a:pt x="754" y="1240"/>
                    <a:pt x="754" y="1143"/>
                    <a:pt x="754" y="1045"/>
                  </a:cubicBezTo>
                  <a:lnTo>
                    <a:pt x="754" y="1021"/>
                  </a:lnTo>
                  <a:close/>
                  <a:moveTo>
                    <a:pt x="2357" y="74"/>
                  </a:moveTo>
                  <a:cubicBezTo>
                    <a:pt x="2600" y="122"/>
                    <a:pt x="2794" y="268"/>
                    <a:pt x="2867" y="487"/>
                  </a:cubicBezTo>
                  <a:cubicBezTo>
                    <a:pt x="2746" y="608"/>
                    <a:pt x="2673" y="778"/>
                    <a:pt x="2697" y="973"/>
                  </a:cubicBezTo>
                  <a:cubicBezTo>
                    <a:pt x="2725" y="1015"/>
                    <a:pt x="2745" y="1041"/>
                    <a:pt x="2786" y="1041"/>
                  </a:cubicBezTo>
                  <a:cubicBezTo>
                    <a:pt x="2815" y="1041"/>
                    <a:pt x="2855" y="1027"/>
                    <a:pt x="2916" y="997"/>
                  </a:cubicBezTo>
                  <a:cubicBezTo>
                    <a:pt x="3061" y="924"/>
                    <a:pt x="3037" y="681"/>
                    <a:pt x="2964" y="487"/>
                  </a:cubicBezTo>
                  <a:cubicBezTo>
                    <a:pt x="2989" y="462"/>
                    <a:pt x="3013" y="462"/>
                    <a:pt x="3061" y="462"/>
                  </a:cubicBezTo>
                  <a:cubicBezTo>
                    <a:pt x="3329" y="535"/>
                    <a:pt x="3572" y="730"/>
                    <a:pt x="3693" y="997"/>
                  </a:cubicBezTo>
                  <a:cubicBezTo>
                    <a:pt x="3766" y="1143"/>
                    <a:pt x="3766" y="1337"/>
                    <a:pt x="3644" y="1483"/>
                  </a:cubicBezTo>
                  <a:cubicBezTo>
                    <a:pt x="3474" y="1677"/>
                    <a:pt x="2819" y="1799"/>
                    <a:pt x="1774" y="1799"/>
                  </a:cubicBezTo>
                  <a:cubicBezTo>
                    <a:pt x="1118" y="1799"/>
                    <a:pt x="535" y="1750"/>
                    <a:pt x="535" y="1750"/>
                  </a:cubicBezTo>
                  <a:cubicBezTo>
                    <a:pt x="316" y="1726"/>
                    <a:pt x="195" y="1653"/>
                    <a:pt x="146" y="1507"/>
                  </a:cubicBezTo>
                  <a:cubicBezTo>
                    <a:pt x="98" y="1386"/>
                    <a:pt x="219" y="1216"/>
                    <a:pt x="438" y="1118"/>
                  </a:cubicBezTo>
                  <a:cubicBezTo>
                    <a:pt x="511" y="1070"/>
                    <a:pt x="584" y="1045"/>
                    <a:pt x="681" y="1045"/>
                  </a:cubicBezTo>
                  <a:cubicBezTo>
                    <a:pt x="657" y="1167"/>
                    <a:pt x="705" y="1288"/>
                    <a:pt x="778" y="1410"/>
                  </a:cubicBezTo>
                  <a:cubicBezTo>
                    <a:pt x="808" y="1440"/>
                    <a:pt x="857" y="1461"/>
                    <a:pt x="901" y="1461"/>
                  </a:cubicBezTo>
                  <a:cubicBezTo>
                    <a:pt x="928" y="1461"/>
                    <a:pt x="954" y="1453"/>
                    <a:pt x="972" y="1434"/>
                  </a:cubicBezTo>
                  <a:cubicBezTo>
                    <a:pt x="1070" y="1361"/>
                    <a:pt x="1118" y="1240"/>
                    <a:pt x="1094" y="1118"/>
                  </a:cubicBezTo>
                  <a:cubicBezTo>
                    <a:pt x="1045" y="1021"/>
                    <a:pt x="924" y="924"/>
                    <a:pt x="802" y="924"/>
                  </a:cubicBezTo>
                  <a:cubicBezTo>
                    <a:pt x="851" y="681"/>
                    <a:pt x="1021" y="462"/>
                    <a:pt x="1264" y="365"/>
                  </a:cubicBezTo>
                  <a:cubicBezTo>
                    <a:pt x="1395" y="278"/>
                    <a:pt x="1517" y="234"/>
                    <a:pt x="1621" y="234"/>
                  </a:cubicBezTo>
                  <a:cubicBezTo>
                    <a:pt x="1689" y="234"/>
                    <a:pt x="1750" y="254"/>
                    <a:pt x="1798" y="292"/>
                  </a:cubicBezTo>
                  <a:cubicBezTo>
                    <a:pt x="1701" y="414"/>
                    <a:pt x="1677" y="584"/>
                    <a:pt x="1750" y="730"/>
                  </a:cubicBezTo>
                  <a:cubicBezTo>
                    <a:pt x="1750" y="778"/>
                    <a:pt x="1798" y="827"/>
                    <a:pt x="1871" y="827"/>
                  </a:cubicBezTo>
                  <a:cubicBezTo>
                    <a:pt x="1895" y="827"/>
                    <a:pt x="1920" y="803"/>
                    <a:pt x="1944" y="778"/>
                  </a:cubicBezTo>
                  <a:cubicBezTo>
                    <a:pt x="2041" y="633"/>
                    <a:pt x="2017" y="438"/>
                    <a:pt x="1920" y="292"/>
                  </a:cubicBezTo>
                  <a:cubicBezTo>
                    <a:pt x="1993" y="220"/>
                    <a:pt x="2090" y="147"/>
                    <a:pt x="2187" y="122"/>
                  </a:cubicBezTo>
                  <a:cubicBezTo>
                    <a:pt x="2236" y="98"/>
                    <a:pt x="2308" y="98"/>
                    <a:pt x="2357" y="74"/>
                  </a:cubicBezTo>
                  <a:close/>
                  <a:moveTo>
                    <a:pt x="2333" y="1"/>
                  </a:moveTo>
                  <a:cubicBezTo>
                    <a:pt x="2260" y="1"/>
                    <a:pt x="2211" y="25"/>
                    <a:pt x="2138" y="50"/>
                  </a:cubicBezTo>
                  <a:cubicBezTo>
                    <a:pt x="2017" y="74"/>
                    <a:pt x="1920" y="147"/>
                    <a:pt x="1823" y="244"/>
                  </a:cubicBezTo>
                  <a:cubicBezTo>
                    <a:pt x="1756" y="188"/>
                    <a:pt x="1674" y="158"/>
                    <a:pt x="1579" y="158"/>
                  </a:cubicBezTo>
                  <a:cubicBezTo>
                    <a:pt x="1466" y="158"/>
                    <a:pt x="1336" y="200"/>
                    <a:pt x="1191" y="292"/>
                  </a:cubicBezTo>
                  <a:cubicBezTo>
                    <a:pt x="924" y="414"/>
                    <a:pt x="754" y="657"/>
                    <a:pt x="681" y="948"/>
                  </a:cubicBezTo>
                  <a:cubicBezTo>
                    <a:pt x="584" y="948"/>
                    <a:pt x="487" y="973"/>
                    <a:pt x="414" y="1021"/>
                  </a:cubicBezTo>
                  <a:cubicBezTo>
                    <a:pt x="146" y="1167"/>
                    <a:pt x="1" y="1361"/>
                    <a:pt x="49" y="1531"/>
                  </a:cubicBezTo>
                  <a:cubicBezTo>
                    <a:pt x="74" y="1701"/>
                    <a:pt x="268" y="1823"/>
                    <a:pt x="511" y="1847"/>
                  </a:cubicBezTo>
                  <a:cubicBezTo>
                    <a:pt x="511" y="1847"/>
                    <a:pt x="1118" y="1871"/>
                    <a:pt x="1774" y="1871"/>
                  </a:cubicBezTo>
                  <a:cubicBezTo>
                    <a:pt x="2867" y="1871"/>
                    <a:pt x="3523" y="1774"/>
                    <a:pt x="3717" y="1556"/>
                  </a:cubicBezTo>
                  <a:cubicBezTo>
                    <a:pt x="3839" y="1386"/>
                    <a:pt x="3863" y="1167"/>
                    <a:pt x="3766" y="973"/>
                  </a:cubicBezTo>
                  <a:cubicBezTo>
                    <a:pt x="3620" y="681"/>
                    <a:pt x="3353" y="438"/>
                    <a:pt x="3037" y="365"/>
                  </a:cubicBezTo>
                  <a:cubicBezTo>
                    <a:pt x="2989" y="365"/>
                    <a:pt x="2940" y="390"/>
                    <a:pt x="2916" y="414"/>
                  </a:cubicBezTo>
                  <a:cubicBezTo>
                    <a:pt x="2819" y="171"/>
                    <a:pt x="2600" y="25"/>
                    <a:pt x="23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662605075"/>
      </p:ext>
    </p:extLst>
  </p:cSld>
  <p:clrMapOvr>
    <a:masterClrMapping/>
  </p:clrMapOvr>
</p:sldLayout>
</file>

<file path=ppt/slideLayouts/slideLayout10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oogle Shape;11;p2"/>
          <p:cNvGrpSpPr>
            <a:grpSpLocks/>
          </p:cNvGrpSpPr>
          <p:nvPr/>
        </p:nvGrpSpPr>
        <p:grpSpPr bwMode="auto">
          <a:xfrm>
            <a:off x="2406650" y="908050"/>
            <a:ext cx="1223963" cy="889000"/>
            <a:chOff x="5211663" y="1358969"/>
            <a:chExt cx="483893" cy="351481"/>
          </a:xfrm>
        </p:grpSpPr>
        <p:sp>
          <p:nvSpPr>
            <p:cNvPr id="5" name="Google Shape;12;p2"/>
            <p:cNvSpPr/>
            <p:nvPr/>
          </p:nvSpPr>
          <p:spPr>
            <a:xfrm>
              <a:off x="5519195" y="1396000"/>
              <a:ext cx="70921" cy="66530"/>
            </a:xfrm>
            <a:custGeom>
              <a:avLst/>
              <a:gdLst/>
              <a:ahLst/>
              <a:cxnLst/>
              <a:rect l="l" t="t" r="r" b="b"/>
              <a:pathLst>
                <a:path w="1040" h="978" extrusionOk="0">
                  <a:moveTo>
                    <a:pt x="914" y="1"/>
                  </a:moveTo>
                  <a:cubicBezTo>
                    <a:pt x="801" y="1"/>
                    <a:pt x="571" y="36"/>
                    <a:pt x="67" y="176"/>
                  </a:cubicBezTo>
                  <a:cubicBezTo>
                    <a:pt x="0" y="198"/>
                    <a:pt x="16" y="324"/>
                    <a:pt x="95" y="324"/>
                  </a:cubicBezTo>
                  <a:cubicBezTo>
                    <a:pt x="102" y="324"/>
                    <a:pt x="109" y="323"/>
                    <a:pt x="116" y="322"/>
                  </a:cubicBezTo>
                  <a:cubicBezTo>
                    <a:pt x="359" y="249"/>
                    <a:pt x="626" y="200"/>
                    <a:pt x="869" y="152"/>
                  </a:cubicBezTo>
                  <a:lnTo>
                    <a:pt x="869" y="152"/>
                  </a:lnTo>
                  <a:cubicBezTo>
                    <a:pt x="796" y="322"/>
                    <a:pt x="626" y="662"/>
                    <a:pt x="505" y="880"/>
                  </a:cubicBezTo>
                  <a:cubicBezTo>
                    <a:pt x="480" y="905"/>
                    <a:pt x="480" y="953"/>
                    <a:pt x="529" y="977"/>
                  </a:cubicBezTo>
                  <a:lnTo>
                    <a:pt x="553" y="977"/>
                  </a:lnTo>
                  <a:cubicBezTo>
                    <a:pt x="577" y="977"/>
                    <a:pt x="602" y="977"/>
                    <a:pt x="602" y="953"/>
                  </a:cubicBezTo>
                  <a:cubicBezTo>
                    <a:pt x="650" y="880"/>
                    <a:pt x="990" y="249"/>
                    <a:pt x="1039" y="127"/>
                  </a:cubicBezTo>
                  <a:cubicBezTo>
                    <a:pt x="1039" y="103"/>
                    <a:pt x="1039" y="79"/>
                    <a:pt x="1039" y="30"/>
                  </a:cubicBezTo>
                  <a:cubicBezTo>
                    <a:pt x="1018" y="20"/>
                    <a:pt x="998" y="1"/>
                    <a:pt x="914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" name="Google Shape;13;p2"/>
            <p:cNvSpPr/>
            <p:nvPr/>
          </p:nvSpPr>
          <p:spPr>
            <a:xfrm>
              <a:off x="5211663" y="1358969"/>
              <a:ext cx="483893" cy="351481"/>
            </a:xfrm>
            <a:custGeom>
              <a:avLst/>
              <a:gdLst/>
              <a:ahLst/>
              <a:cxnLst/>
              <a:rect l="l" t="t" r="r" b="b"/>
              <a:pathLst>
                <a:path w="7083" h="5145" extrusionOk="0">
                  <a:moveTo>
                    <a:pt x="3768" y="0"/>
                  </a:moveTo>
                  <a:cubicBezTo>
                    <a:pt x="3734" y="0"/>
                    <a:pt x="3701" y="4"/>
                    <a:pt x="3670" y="12"/>
                  </a:cubicBezTo>
                  <a:cubicBezTo>
                    <a:pt x="3014" y="207"/>
                    <a:pt x="3232" y="1713"/>
                    <a:pt x="3232" y="1713"/>
                  </a:cubicBezTo>
                  <a:cubicBezTo>
                    <a:pt x="3232" y="1713"/>
                    <a:pt x="1357" y="535"/>
                    <a:pt x="891" y="535"/>
                  </a:cubicBezTo>
                  <a:cubicBezTo>
                    <a:pt x="865" y="535"/>
                    <a:pt x="844" y="539"/>
                    <a:pt x="827" y="547"/>
                  </a:cubicBezTo>
                  <a:cubicBezTo>
                    <a:pt x="366" y="814"/>
                    <a:pt x="1483" y="1664"/>
                    <a:pt x="1483" y="1664"/>
                  </a:cubicBezTo>
                  <a:cubicBezTo>
                    <a:pt x="1483" y="1664"/>
                    <a:pt x="832" y="1473"/>
                    <a:pt x="445" y="1473"/>
                  </a:cubicBezTo>
                  <a:cubicBezTo>
                    <a:pt x="263" y="1473"/>
                    <a:pt x="140" y="1516"/>
                    <a:pt x="171" y="1640"/>
                  </a:cubicBezTo>
                  <a:cubicBezTo>
                    <a:pt x="269" y="2029"/>
                    <a:pt x="1022" y="2490"/>
                    <a:pt x="1022" y="2490"/>
                  </a:cubicBezTo>
                  <a:cubicBezTo>
                    <a:pt x="730" y="2490"/>
                    <a:pt x="439" y="2539"/>
                    <a:pt x="147" y="2587"/>
                  </a:cubicBezTo>
                  <a:cubicBezTo>
                    <a:pt x="1" y="2650"/>
                    <a:pt x="594" y="3616"/>
                    <a:pt x="1664" y="3616"/>
                  </a:cubicBezTo>
                  <a:cubicBezTo>
                    <a:pt x="1835" y="3616"/>
                    <a:pt x="2018" y="3592"/>
                    <a:pt x="2212" y="3535"/>
                  </a:cubicBezTo>
                  <a:lnTo>
                    <a:pt x="2212" y="3535"/>
                  </a:lnTo>
                  <a:lnTo>
                    <a:pt x="1095" y="4506"/>
                  </a:lnTo>
                  <a:cubicBezTo>
                    <a:pt x="1095" y="4506"/>
                    <a:pt x="2102" y="5144"/>
                    <a:pt x="3258" y="5144"/>
                  </a:cubicBezTo>
                  <a:cubicBezTo>
                    <a:pt x="3697" y="5144"/>
                    <a:pt x="4158" y="5052"/>
                    <a:pt x="4593" y="4798"/>
                  </a:cubicBezTo>
                  <a:cubicBezTo>
                    <a:pt x="7083" y="3365"/>
                    <a:pt x="4779" y="0"/>
                    <a:pt x="376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" name="Google Shape;14;p2"/>
            <p:cNvSpPr/>
            <p:nvPr/>
          </p:nvSpPr>
          <p:spPr>
            <a:xfrm>
              <a:off x="5467103" y="1397883"/>
              <a:ext cx="48326" cy="45190"/>
            </a:xfrm>
            <a:custGeom>
              <a:avLst/>
              <a:gdLst/>
              <a:ahLst/>
              <a:cxnLst/>
              <a:rect l="l" t="t" r="r" b="b"/>
              <a:pathLst>
                <a:path w="705" h="655" extrusionOk="0">
                  <a:moveTo>
                    <a:pt x="443" y="1"/>
                  </a:moveTo>
                  <a:cubicBezTo>
                    <a:pt x="395" y="1"/>
                    <a:pt x="349" y="49"/>
                    <a:pt x="365" y="96"/>
                  </a:cubicBezTo>
                  <a:cubicBezTo>
                    <a:pt x="413" y="218"/>
                    <a:pt x="462" y="363"/>
                    <a:pt x="486" y="485"/>
                  </a:cubicBezTo>
                  <a:cubicBezTo>
                    <a:pt x="365" y="388"/>
                    <a:pt x="243" y="291"/>
                    <a:pt x="122" y="169"/>
                  </a:cubicBezTo>
                  <a:cubicBezTo>
                    <a:pt x="110" y="157"/>
                    <a:pt x="92" y="151"/>
                    <a:pt x="73" y="151"/>
                  </a:cubicBezTo>
                  <a:cubicBezTo>
                    <a:pt x="55" y="151"/>
                    <a:pt x="37" y="157"/>
                    <a:pt x="25" y="169"/>
                  </a:cubicBezTo>
                  <a:cubicBezTo>
                    <a:pt x="0" y="218"/>
                    <a:pt x="0" y="266"/>
                    <a:pt x="25" y="291"/>
                  </a:cubicBezTo>
                  <a:cubicBezTo>
                    <a:pt x="340" y="606"/>
                    <a:pt x="462" y="655"/>
                    <a:pt x="535" y="655"/>
                  </a:cubicBezTo>
                  <a:lnTo>
                    <a:pt x="559" y="655"/>
                  </a:lnTo>
                  <a:cubicBezTo>
                    <a:pt x="608" y="631"/>
                    <a:pt x="705" y="582"/>
                    <a:pt x="511" y="48"/>
                  </a:cubicBezTo>
                  <a:cubicBezTo>
                    <a:pt x="494" y="14"/>
                    <a:pt x="468" y="1"/>
                    <a:pt x="443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" name="Google Shape;15;p2"/>
            <p:cNvSpPr/>
            <p:nvPr/>
          </p:nvSpPr>
          <p:spPr>
            <a:xfrm>
              <a:off x="5309571" y="1480105"/>
              <a:ext cx="102929" cy="109210"/>
            </a:xfrm>
            <a:custGeom>
              <a:avLst/>
              <a:gdLst/>
              <a:ahLst/>
              <a:cxnLst/>
              <a:rect l="l" t="t" r="r" b="b"/>
              <a:pathLst>
                <a:path w="1507" h="1598" extrusionOk="0">
                  <a:moveTo>
                    <a:pt x="479" y="1"/>
                  </a:moveTo>
                  <a:cubicBezTo>
                    <a:pt x="444" y="1"/>
                    <a:pt x="427" y="9"/>
                    <a:pt x="414" y="16"/>
                  </a:cubicBezTo>
                  <a:cubicBezTo>
                    <a:pt x="389" y="40"/>
                    <a:pt x="389" y="64"/>
                    <a:pt x="389" y="113"/>
                  </a:cubicBezTo>
                  <a:cubicBezTo>
                    <a:pt x="389" y="210"/>
                    <a:pt x="535" y="380"/>
                    <a:pt x="657" y="477"/>
                  </a:cubicBezTo>
                  <a:cubicBezTo>
                    <a:pt x="1" y="526"/>
                    <a:pt x="1" y="599"/>
                    <a:pt x="1" y="672"/>
                  </a:cubicBezTo>
                  <a:cubicBezTo>
                    <a:pt x="1" y="744"/>
                    <a:pt x="74" y="793"/>
                    <a:pt x="98" y="817"/>
                  </a:cubicBezTo>
                  <a:cubicBezTo>
                    <a:pt x="219" y="890"/>
                    <a:pt x="316" y="963"/>
                    <a:pt x="438" y="1012"/>
                  </a:cubicBezTo>
                  <a:cubicBezTo>
                    <a:pt x="316" y="1036"/>
                    <a:pt x="195" y="1085"/>
                    <a:pt x="98" y="1157"/>
                  </a:cubicBezTo>
                  <a:cubicBezTo>
                    <a:pt x="49" y="1182"/>
                    <a:pt x="49" y="1255"/>
                    <a:pt x="74" y="1303"/>
                  </a:cubicBezTo>
                  <a:cubicBezTo>
                    <a:pt x="185" y="1481"/>
                    <a:pt x="397" y="1598"/>
                    <a:pt x="619" y="1598"/>
                  </a:cubicBezTo>
                  <a:cubicBezTo>
                    <a:pt x="639" y="1598"/>
                    <a:pt x="660" y="1597"/>
                    <a:pt x="681" y="1595"/>
                  </a:cubicBezTo>
                  <a:cubicBezTo>
                    <a:pt x="778" y="1595"/>
                    <a:pt x="875" y="1570"/>
                    <a:pt x="948" y="1546"/>
                  </a:cubicBezTo>
                  <a:cubicBezTo>
                    <a:pt x="997" y="1546"/>
                    <a:pt x="1021" y="1498"/>
                    <a:pt x="997" y="1473"/>
                  </a:cubicBezTo>
                  <a:cubicBezTo>
                    <a:pt x="997" y="1438"/>
                    <a:pt x="971" y="1415"/>
                    <a:pt x="938" y="1415"/>
                  </a:cubicBezTo>
                  <a:cubicBezTo>
                    <a:pt x="925" y="1415"/>
                    <a:pt x="912" y="1418"/>
                    <a:pt x="899" y="1425"/>
                  </a:cubicBezTo>
                  <a:cubicBezTo>
                    <a:pt x="829" y="1446"/>
                    <a:pt x="756" y="1457"/>
                    <a:pt x="683" y="1457"/>
                  </a:cubicBezTo>
                  <a:cubicBezTo>
                    <a:pt x="507" y="1457"/>
                    <a:pt x="333" y="1392"/>
                    <a:pt x="195" y="1255"/>
                  </a:cubicBezTo>
                  <a:cubicBezTo>
                    <a:pt x="365" y="1157"/>
                    <a:pt x="535" y="1109"/>
                    <a:pt x="705" y="1085"/>
                  </a:cubicBezTo>
                  <a:lnTo>
                    <a:pt x="729" y="1085"/>
                  </a:lnTo>
                  <a:cubicBezTo>
                    <a:pt x="754" y="1060"/>
                    <a:pt x="778" y="1036"/>
                    <a:pt x="778" y="1012"/>
                  </a:cubicBezTo>
                  <a:cubicBezTo>
                    <a:pt x="778" y="987"/>
                    <a:pt x="754" y="963"/>
                    <a:pt x="729" y="939"/>
                  </a:cubicBezTo>
                  <a:lnTo>
                    <a:pt x="705" y="939"/>
                  </a:lnTo>
                  <a:cubicBezTo>
                    <a:pt x="511" y="890"/>
                    <a:pt x="341" y="793"/>
                    <a:pt x="171" y="696"/>
                  </a:cubicBezTo>
                  <a:cubicBezTo>
                    <a:pt x="389" y="647"/>
                    <a:pt x="608" y="623"/>
                    <a:pt x="827" y="623"/>
                  </a:cubicBezTo>
                  <a:cubicBezTo>
                    <a:pt x="851" y="623"/>
                    <a:pt x="875" y="599"/>
                    <a:pt x="899" y="574"/>
                  </a:cubicBezTo>
                  <a:cubicBezTo>
                    <a:pt x="899" y="550"/>
                    <a:pt x="899" y="526"/>
                    <a:pt x="875" y="502"/>
                  </a:cubicBezTo>
                  <a:cubicBezTo>
                    <a:pt x="754" y="404"/>
                    <a:pt x="657" y="283"/>
                    <a:pt x="559" y="161"/>
                  </a:cubicBezTo>
                  <a:lnTo>
                    <a:pt x="559" y="161"/>
                  </a:lnTo>
                  <a:cubicBezTo>
                    <a:pt x="851" y="259"/>
                    <a:pt x="1118" y="380"/>
                    <a:pt x="1385" y="526"/>
                  </a:cubicBezTo>
                  <a:cubicBezTo>
                    <a:pt x="1434" y="526"/>
                    <a:pt x="1482" y="526"/>
                    <a:pt x="1482" y="477"/>
                  </a:cubicBezTo>
                  <a:cubicBezTo>
                    <a:pt x="1507" y="429"/>
                    <a:pt x="1482" y="404"/>
                    <a:pt x="1458" y="380"/>
                  </a:cubicBezTo>
                  <a:cubicBezTo>
                    <a:pt x="803" y="61"/>
                    <a:pt x="574" y="1"/>
                    <a:pt x="479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" name="Google Shape;16;p2"/>
            <p:cNvSpPr/>
            <p:nvPr/>
          </p:nvSpPr>
          <p:spPr>
            <a:xfrm>
              <a:off x="5442626" y="1508348"/>
              <a:ext cx="150628" cy="201474"/>
            </a:xfrm>
            <a:custGeom>
              <a:avLst/>
              <a:gdLst/>
              <a:ahLst/>
              <a:cxnLst/>
              <a:rect l="l" t="t" r="r" b="b"/>
              <a:pathLst>
                <a:path w="2211" h="2951" extrusionOk="0">
                  <a:moveTo>
                    <a:pt x="2131" y="1"/>
                  </a:moveTo>
                  <a:cubicBezTo>
                    <a:pt x="2118" y="1"/>
                    <a:pt x="2103" y="4"/>
                    <a:pt x="2089" y="11"/>
                  </a:cubicBezTo>
                  <a:cubicBezTo>
                    <a:pt x="2089" y="11"/>
                    <a:pt x="0" y="982"/>
                    <a:pt x="49" y="2877"/>
                  </a:cubicBezTo>
                  <a:cubicBezTo>
                    <a:pt x="49" y="2901"/>
                    <a:pt x="73" y="2950"/>
                    <a:pt x="121" y="2950"/>
                  </a:cubicBezTo>
                  <a:cubicBezTo>
                    <a:pt x="170" y="2950"/>
                    <a:pt x="194" y="2901"/>
                    <a:pt x="194" y="2877"/>
                  </a:cubicBezTo>
                  <a:cubicBezTo>
                    <a:pt x="170" y="1080"/>
                    <a:pt x="2138" y="132"/>
                    <a:pt x="2162" y="132"/>
                  </a:cubicBezTo>
                  <a:cubicBezTo>
                    <a:pt x="2186" y="108"/>
                    <a:pt x="2211" y="84"/>
                    <a:pt x="2186" y="35"/>
                  </a:cubicBezTo>
                  <a:cubicBezTo>
                    <a:pt x="2186" y="18"/>
                    <a:pt x="2162" y="1"/>
                    <a:pt x="2131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" name="Google Shape;17;p2"/>
          <p:cNvGrpSpPr>
            <a:grpSpLocks/>
          </p:cNvGrpSpPr>
          <p:nvPr/>
        </p:nvGrpSpPr>
        <p:grpSpPr bwMode="auto">
          <a:xfrm>
            <a:off x="384175" y="2882900"/>
            <a:ext cx="1624013" cy="1282700"/>
            <a:chOff x="855987" y="2204128"/>
            <a:chExt cx="1217483" cy="962421"/>
          </a:xfrm>
        </p:grpSpPr>
        <p:grpSp>
          <p:nvGrpSpPr>
            <p:cNvPr id="13" name="Google Shape;18;p2"/>
            <p:cNvGrpSpPr>
              <a:grpSpLocks/>
            </p:cNvGrpSpPr>
            <p:nvPr/>
          </p:nvGrpSpPr>
          <p:grpSpPr bwMode="auto">
            <a:xfrm>
              <a:off x="855987" y="2204128"/>
              <a:ext cx="1146639" cy="962421"/>
              <a:chOff x="958238" y="2157575"/>
              <a:chExt cx="1115191" cy="936025"/>
            </a:xfrm>
          </p:grpSpPr>
          <p:sp>
            <p:nvSpPr>
              <p:cNvPr id="15" name="Google Shape;19;p2"/>
              <p:cNvSpPr/>
              <p:nvPr/>
            </p:nvSpPr>
            <p:spPr>
              <a:xfrm>
                <a:off x="1253393" y="2157575"/>
                <a:ext cx="493082" cy="49234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" name="Google Shape;20;p2"/>
              <p:cNvSpPr/>
              <p:nvPr/>
            </p:nvSpPr>
            <p:spPr>
              <a:xfrm>
                <a:off x="1440903" y="2325550"/>
                <a:ext cx="491924" cy="49234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" name="Google Shape;21;p2"/>
              <p:cNvSpPr/>
              <p:nvPr/>
            </p:nvSpPr>
            <p:spPr>
              <a:xfrm>
                <a:off x="997592" y="2334818"/>
                <a:ext cx="491925" cy="49234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" name="Google Shape;22;p2"/>
              <p:cNvSpPr/>
              <p:nvPr/>
            </p:nvSpPr>
            <p:spPr>
              <a:xfrm>
                <a:off x="958238" y="2551447"/>
                <a:ext cx="491925" cy="49234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" name="Google Shape;23;p2"/>
              <p:cNvSpPr/>
              <p:nvPr/>
            </p:nvSpPr>
            <p:spPr>
              <a:xfrm>
                <a:off x="1165426" y="2601260"/>
                <a:ext cx="491924" cy="49234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" name="Google Shape;24;p2"/>
              <p:cNvSpPr/>
              <p:nvPr/>
            </p:nvSpPr>
            <p:spPr>
              <a:xfrm>
                <a:off x="1450163" y="2561873"/>
                <a:ext cx="622719" cy="49234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4" name="Google Shape;25;p2"/>
            <p:cNvSpPr/>
            <p:nvPr/>
          </p:nvSpPr>
          <p:spPr>
            <a:xfrm>
              <a:off x="927394" y="2206510"/>
              <a:ext cx="1146076" cy="870706"/>
            </a:xfrm>
            <a:custGeom>
              <a:avLst/>
              <a:gdLst/>
              <a:ahLst/>
              <a:cxnLst/>
              <a:rect l="l" t="t" r="r" b="b"/>
              <a:pathLst>
                <a:path w="6074" h="4608" extrusionOk="0">
                  <a:moveTo>
                    <a:pt x="1749" y="936"/>
                  </a:moveTo>
                  <a:cubicBezTo>
                    <a:pt x="1968" y="985"/>
                    <a:pt x="2187" y="1131"/>
                    <a:pt x="2284" y="1325"/>
                  </a:cubicBezTo>
                  <a:cubicBezTo>
                    <a:pt x="2284" y="1398"/>
                    <a:pt x="2260" y="1446"/>
                    <a:pt x="2211" y="1471"/>
                  </a:cubicBezTo>
                  <a:cubicBezTo>
                    <a:pt x="2162" y="1519"/>
                    <a:pt x="2114" y="1519"/>
                    <a:pt x="2065" y="1544"/>
                  </a:cubicBezTo>
                  <a:cubicBezTo>
                    <a:pt x="1871" y="1544"/>
                    <a:pt x="1725" y="1276"/>
                    <a:pt x="1677" y="1155"/>
                  </a:cubicBezTo>
                  <a:lnTo>
                    <a:pt x="1677" y="1131"/>
                  </a:lnTo>
                  <a:cubicBezTo>
                    <a:pt x="1701" y="1058"/>
                    <a:pt x="1725" y="1009"/>
                    <a:pt x="1749" y="936"/>
                  </a:cubicBezTo>
                  <a:close/>
                  <a:moveTo>
                    <a:pt x="3936" y="1301"/>
                  </a:moveTo>
                  <a:lnTo>
                    <a:pt x="3936" y="1301"/>
                  </a:lnTo>
                  <a:cubicBezTo>
                    <a:pt x="3960" y="1446"/>
                    <a:pt x="3936" y="1616"/>
                    <a:pt x="3839" y="1762"/>
                  </a:cubicBezTo>
                  <a:cubicBezTo>
                    <a:pt x="3790" y="1714"/>
                    <a:pt x="3814" y="1495"/>
                    <a:pt x="3936" y="1301"/>
                  </a:cubicBezTo>
                  <a:close/>
                  <a:moveTo>
                    <a:pt x="750" y="2166"/>
                  </a:moveTo>
                  <a:cubicBezTo>
                    <a:pt x="776" y="2166"/>
                    <a:pt x="802" y="2169"/>
                    <a:pt x="826" y="2175"/>
                  </a:cubicBezTo>
                  <a:cubicBezTo>
                    <a:pt x="1142" y="2199"/>
                    <a:pt x="1264" y="2394"/>
                    <a:pt x="1264" y="2564"/>
                  </a:cubicBezTo>
                  <a:cubicBezTo>
                    <a:pt x="1264" y="2661"/>
                    <a:pt x="1166" y="2758"/>
                    <a:pt x="1045" y="2782"/>
                  </a:cubicBezTo>
                  <a:cubicBezTo>
                    <a:pt x="996" y="2758"/>
                    <a:pt x="924" y="2758"/>
                    <a:pt x="875" y="2734"/>
                  </a:cubicBezTo>
                  <a:cubicBezTo>
                    <a:pt x="705" y="2612"/>
                    <a:pt x="583" y="2442"/>
                    <a:pt x="535" y="2248"/>
                  </a:cubicBezTo>
                  <a:cubicBezTo>
                    <a:pt x="590" y="2193"/>
                    <a:pt x="672" y="2166"/>
                    <a:pt x="750" y="2166"/>
                  </a:cubicBezTo>
                  <a:close/>
                  <a:moveTo>
                    <a:pt x="5199" y="2588"/>
                  </a:moveTo>
                  <a:cubicBezTo>
                    <a:pt x="5078" y="2855"/>
                    <a:pt x="4883" y="3025"/>
                    <a:pt x="4762" y="3025"/>
                  </a:cubicBezTo>
                  <a:cubicBezTo>
                    <a:pt x="4713" y="3025"/>
                    <a:pt x="4665" y="3001"/>
                    <a:pt x="4640" y="2977"/>
                  </a:cubicBezTo>
                  <a:cubicBezTo>
                    <a:pt x="4567" y="2855"/>
                    <a:pt x="4592" y="2807"/>
                    <a:pt x="4592" y="2782"/>
                  </a:cubicBezTo>
                  <a:cubicBezTo>
                    <a:pt x="4640" y="2685"/>
                    <a:pt x="4883" y="2588"/>
                    <a:pt x="5150" y="2588"/>
                  </a:cubicBezTo>
                  <a:close/>
                  <a:moveTo>
                    <a:pt x="3596" y="3293"/>
                  </a:moveTo>
                  <a:cubicBezTo>
                    <a:pt x="3596" y="3293"/>
                    <a:pt x="3620" y="3317"/>
                    <a:pt x="3620" y="3317"/>
                  </a:cubicBezTo>
                  <a:cubicBezTo>
                    <a:pt x="3669" y="3390"/>
                    <a:pt x="3644" y="3608"/>
                    <a:pt x="3426" y="3851"/>
                  </a:cubicBezTo>
                  <a:cubicBezTo>
                    <a:pt x="3353" y="3754"/>
                    <a:pt x="3328" y="3633"/>
                    <a:pt x="3377" y="3511"/>
                  </a:cubicBezTo>
                  <a:cubicBezTo>
                    <a:pt x="3401" y="3414"/>
                    <a:pt x="3474" y="3341"/>
                    <a:pt x="3596" y="3317"/>
                  </a:cubicBezTo>
                  <a:lnTo>
                    <a:pt x="3596" y="3293"/>
                  </a:lnTo>
                  <a:close/>
                  <a:moveTo>
                    <a:pt x="1822" y="3366"/>
                  </a:moveTo>
                  <a:cubicBezTo>
                    <a:pt x="1847" y="3366"/>
                    <a:pt x="1944" y="3366"/>
                    <a:pt x="1968" y="3487"/>
                  </a:cubicBezTo>
                  <a:cubicBezTo>
                    <a:pt x="1944" y="3754"/>
                    <a:pt x="1798" y="3997"/>
                    <a:pt x="1555" y="4094"/>
                  </a:cubicBezTo>
                  <a:cubicBezTo>
                    <a:pt x="1482" y="3924"/>
                    <a:pt x="1507" y="3706"/>
                    <a:pt x="1604" y="3511"/>
                  </a:cubicBezTo>
                  <a:cubicBezTo>
                    <a:pt x="1652" y="3438"/>
                    <a:pt x="1725" y="3366"/>
                    <a:pt x="1822" y="3366"/>
                  </a:cubicBezTo>
                  <a:close/>
                  <a:moveTo>
                    <a:pt x="2745" y="159"/>
                  </a:moveTo>
                  <a:cubicBezTo>
                    <a:pt x="2867" y="159"/>
                    <a:pt x="3013" y="183"/>
                    <a:pt x="3158" y="256"/>
                  </a:cubicBezTo>
                  <a:cubicBezTo>
                    <a:pt x="3523" y="378"/>
                    <a:pt x="3814" y="693"/>
                    <a:pt x="3911" y="1058"/>
                  </a:cubicBezTo>
                  <a:cubicBezTo>
                    <a:pt x="3693" y="1325"/>
                    <a:pt x="3596" y="1714"/>
                    <a:pt x="3766" y="1859"/>
                  </a:cubicBezTo>
                  <a:cubicBezTo>
                    <a:pt x="3790" y="1908"/>
                    <a:pt x="3839" y="1932"/>
                    <a:pt x="3863" y="1932"/>
                  </a:cubicBezTo>
                  <a:cubicBezTo>
                    <a:pt x="3936" y="1932"/>
                    <a:pt x="3984" y="1884"/>
                    <a:pt x="4009" y="1835"/>
                  </a:cubicBezTo>
                  <a:cubicBezTo>
                    <a:pt x="4130" y="1616"/>
                    <a:pt x="4154" y="1349"/>
                    <a:pt x="4082" y="1106"/>
                  </a:cubicBezTo>
                  <a:cubicBezTo>
                    <a:pt x="4203" y="961"/>
                    <a:pt x="4397" y="863"/>
                    <a:pt x="4592" y="863"/>
                  </a:cubicBezTo>
                  <a:cubicBezTo>
                    <a:pt x="4762" y="863"/>
                    <a:pt x="4932" y="936"/>
                    <a:pt x="5053" y="1033"/>
                  </a:cubicBezTo>
                  <a:cubicBezTo>
                    <a:pt x="5466" y="1325"/>
                    <a:pt x="5466" y="1932"/>
                    <a:pt x="5272" y="2418"/>
                  </a:cubicBezTo>
                  <a:lnTo>
                    <a:pt x="5150" y="2418"/>
                  </a:lnTo>
                  <a:cubicBezTo>
                    <a:pt x="4907" y="2418"/>
                    <a:pt x="4567" y="2491"/>
                    <a:pt x="4470" y="2710"/>
                  </a:cubicBezTo>
                  <a:cubicBezTo>
                    <a:pt x="4397" y="2928"/>
                    <a:pt x="4543" y="3171"/>
                    <a:pt x="4762" y="3195"/>
                  </a:cubicBezTo>
                  <a:cubicBezTo>
                    <a:pt x="5029" y="3195"/>
                    <a:pt x="5248" y="2904"/>
                    <a:pt x="5369" y="2612"/>
                  </a:cubicBezTo>
                  <a:cubicBezTo>
                    <a:pt x="5612" y="2637"/>
                    <a:pt x="5806" y="2807"/>
                    <a:pt x="5879" y="3025"/>
                  </a:cubicBezTo>
                  <a:cubicBezTo>
                    <a:pt x="5903" y="3220"/>
                    <a:pt x="5831" y="3414"/>
                    <a:pt x="5685" y="3560"/>
                  </a:cubicBezTo>
                  <a:cubicBezTo>
                    <a:pt x="5320" y="3949"/>
                    <a:pt x="4810" y="4191"/>
                    <a:pt x="4252" y="4191"/>
                  </a:cubicBezTo>
                  <a:cubicBezTo>
                    <a:pt x="4082" y="4191"/>
                    <a:pt x="3887" y="4167"/>
                    <a:pt x="3741" y="4070"/>
                  </a:cubicBezTo>
                  <a:cubicBezTo>
                    <a:pt x="3669" y="4046"/>
                    <a:pt x="3620" y="4021"/>
                    <a:pt x="3571" y="3973"/>
                  </a:cubicBezTo>
                  <a:cubicBezTo>
                    <a:pt x="3814" y="3681"/>
                    <a:pt x="3887" y="3366"/>
                    <a:pt x="3766" y="3220"/>
                  </a:cubicBezTo>
                  <a:cubicBezTo>
                    <a:pt x="3717" y="3171"/>
                    <a:pt x="3669" y="3147"/>
                    <a:pt x="3596" y="3147"/>
                  </a:cubicBezTo>
                  <a:cubicBezTo>
                    <a:pt x="3426" y="3171"/>
                    <a:pt x="3280" y="3268"/>
                    <a:pt x="3231" y="3438"/>
                  </a:cubicBezTo>
                  <a:cubicBezTo>
                    <a:pt x="3158" y="3633"/>
                    <a:pt x="3207" y="3851"/>
                    <a:pt x="3328" y="3973"/>
                  </a:cubicBezTo>
                  <a:cubicBezTo>
                    <a:pt x="3037" y="4264"/>
                    <a:pt x="2648" y="4434"/>
                    <a:pt x="2260" y="4434"/>
                  </a:cubicBezTo>
                  <a:cubicBezTo>
                    <a:pt x="2215" y="4444"/>
                    <a:pt x="2169" y="4449"/>
                    <a:pt x="2124" y="4449"/>
                  </a:cubicBezTo>
                  <a:cubicBezTo>
                    <a:pt x="1946" y="4449"/>
                    <a:pt x="1768" y="4375"/>
                    <a:pt x="1652" y="4240"/>
                  </a:cubicBezTo>
                  <a:cubicBezTo>
                    <a:pt x="1944" y="4094"/>
                    <a:pt x="2138" y="3778"/>
                    <a:pt x="2138" y="3463"/>
                  </a:cubicBezTo>
                  <a:cubicBezTo>
                    <a:pt x="2116" y="3307"/>
                    <a:pt x="2013" y="3192"/>
                    <a:pt x="1865" y="3192"/>
                  </a:cubicBezTo>
                  <a:cubicBezTo>
                    <a:pt x="1851" y="3192"/>
                    <a:pt x="1837" y="3193"/>
                    <a:pt x="1822" y="3195"/>
                  </a:cubicBezTo>
                  <a:cubicBezTo>
                    <a:pt x="1677" y="3195"/>
                    <a:pt x="1531" y="3293"/>
                    <a:pt x="1458" y="3438"/>
                  </a:cubicBezTo>
                  <a:cubicBezTo>
                    <a:pt x="1337" y="3657"/>
                    <a:pt x="1312" y="3924"/>
                    <a:pt x="1409" y="4143"/>
                  </a:cubicBezTo>
                  <a:cubicBezTo>
                    <a:pt x="1361" y="4149"/>
                    <a:pt x="1314" y="4152"/>
                    <a:pt x="1268" y="4152"/>
                  </a:cubicBezTo>
                  <a:cubicBezTo>
                    <a:pt x="1130" y="4152"/>
                    <a:pt x="1002" y="4125"/>
                    <a:pt x="875" y="4070"/>
                  </a:cubicBezTo>
                  <a:cubicBezTo>
                    <a:pt x="535" y="3924"/>
                    <a:pt x="316" y="3633"/>
                    <a:pt x="268" y="3268"/>
                  </a:cubicBezTo>
                  <a:cubicBezTo>
                    <a:pt x="195" y="2977"/>
                    <a:pt x="243" y="2637"/>
                    <a:pt x="413" y="2370"/>
                  </a:cubicBezTo>
                  <a:cubicBezTo>
                    <a:pt x="486" y="2564"/>
                    <a:pt x="632" y="2734"/>
                    <a:pt x="802" y="2855"/>
                  </a:cubicBezTo>
                  <a:cubicBezTo>
                    <a:pt x="899" y="2880"/>
                    <a:pt x="972" y="2904"/>
                    <a:pt x="1069" y="2904"/>
                  </a:cubicBezTo>
                  <a:cubicBezTo>
                    <a:pt x="1264" y="2904"/>
                    <a:pt x="1434" y="2758"/>
                    <a:pt x="1434" y="2540"/>
                  </a:cubicBezTo>
                  <a:cubicBezTo>
                    <a:pt x="1434" y="2224"/>
                    <a:pt x="1166" y="1981"/>
                    <a:pt x="851" y="1981"/>
                  </a:cubicBezTo>
                  <a:cubicBezTo>
                    <a:pt x="828" y="1976"/>
                    <a:pt x="806" y="1974"/>
                    <a:pt x="784" y="1974"/>
                  </a:cubicBezTo>
                  <a:cubicBezTo>
                    <a:pt x="685" y="1974"/>
                    <a:pt x="590" y="2014"/>
                    <a:pt x="511" y="2054"/>
                  </a:cubicBezTo>
                  <a:cubicBezTo>
                    <a:pt x="438" y="1568"/>
                    <a:pt x="608" y="1058"/>
                    <a:pt x="1069" y="936"/>
                  </a:cubicBezTo>
                  <a:cubicBezTo>
                    <a:pt x="1194" y="901"/>
                    <a:pt x="1331" y="878"/>
                    <a:pt x="1463" y="878"/>
                  </a:cubicBezTo>
                  <a:cubicBezTo>
                    <a:pt x="1511" y="878"/>
                    <a:pt x="1558" y="881"/>
                    <a:pt x="1604" y="888"/>
                  </a:cubicBezTo>
                  <a:cubicBezTo>
                    <a:pt x="1555" y="1009"/>
                    <a:pt x="1507" y="1106"/>
                    <a:pt x="1507" y="1106"/>
                  </a:cubicBezTo>
                  <a:cubicBezTo>
                    <a:pt x="1507" y="1131"/>
                    <a:pt x="1507" y="1131"/>
                    <a:pt x="1507" y="1155"/>
                  </a:cubicBezTo>
                  <a:cubicBezTo>
                    <a:pt x="1531" y="1179"/>
                    <a:pt x="1725" y="1665"/>
                    <a:pt x="2065" y="1665"/>
                  </a:cubicBezTo>
                  <a:cubicBezTo>
                    <a:pt x="2162" y="1665"/>
                    <a:pt x="2235" y="1641"/>
                    <a:pt x="2308" y="1592"/>
                  </a:cubicBezTo>
                  <a:cubicBezTo>
                    <a:pt x="2405" y="1544"/>
                    <a:pt x="2478" y="1422"/>
                    <a:pt x="2454" y="1301"/>
                  </a:cubicBezTo>
                  <a:cubicBezTo>
                    <a:pt x="2357" y="1033"/>
                    <a:pt x="2114" y="839"/>
                    <a:pt x="1847" y="791"/>
                  </a:cubicBezTo>
                  <a:cubicBezTo>
                    <a:pt x="1992" y="426"/>
                    <a:pt x="2332" y="183"/>
                    <a:pt x="2745" y="159"/>
                  </a:cubicBezTo>
                  <a:close/>
                  <a:moveTo>
                    <a:pt x="2728" y="1"/>
                  </a:moveTo>
                  <a:cubicBezTo>
                    <a:pt x="2260" y="1"/>
                    <a:pt x="1815" y="296"/>
                    <a:pt x="1652" y="766"/>
                  </a:cubicBezTo>
                  <a:cubicBezTo>
                    <a:pt x="1569" y="748"/>
                    <a:pt x="1485" y="740"/>
                    <a:pt x="1403" y="740"/>
                  </a:cubicBezTo>
                  <a:cubicBezTo>
                    <a:pt x="1270" y="740"/>
                    <a:pt x="1141" y="760"/>
                    <a:pt x="1021" y="791"/>
                  </a:cubicBezTo>
                  <a:cubicBezTo>
                    <a:pt x="438" y="936"/>
                    <a:pt x="219" y="1616"/>
                    <a:pt x="341" y="2199"/>
                  </a:cubicBezTo>
                  <a:cubicBezTo>
                    <a:pt x="98" y="2515"/>
                    <a:pt x="0" y="2928"/>
                    <a:pt x="73" y="3317"/>
                  </a:cubicBezTo>
                  <a:cubicBezTo>
                    <a:pt x="146" y="3730"/>
                    <a:pt x="413" y="4070"/>
                    <a:pt x="802" y="4240"/>
                  </a:cubicBezTo>
                  <a:cubicBezTo>
                    <a:pt x="960" y="4293"/>
                    <a:pt x="1130" y="4332"/>
                    <a:pt x="1294" y="4332"/>
                  </a:cubicBezTo>
                  <a:cubicBezTo>
                    <a:pt x="1358" y="4332"/>
                    <a:pt x="1421" y="4326"/>
                    <a:pt x="1482" y="4313"/>
                  </a:cubicBezTo>
                  <a:cubicBezTo>
                    <a:pt x="1638" y="4491"/>
                    <a:pt x="1875" y="4607"/>
                    <a:pt x="2119" y="4607"/>
                  </a:cubicBezTo>
                  <a:cubicBezTo>
                    <a:pt x="2141" y="4607"/>
                    <a:pt x="2164" y="4606"/>
                    <a:pt x="2187" y="4604"/>
                  </a:cubicBezTo>
                  <a:lnTo>
                    <a:pt x="2260" y="4604"/>
                  </a:lnTo>
                  <a:cubicBezTo>
                    <a:pt x="2721" y="4580"/>
                    <a:pt x="3134" y="4410"/>
                    <a:pt x="3450" y="4094"/>
                  </a:cubicBezTo>
                  <a:cubicBezTo>
                    <a:pt x="3523" y="4143"/>
                    <a:pt x="3596" y="4191"/>
                    <a:pt x="3669" y="4240"/>
                  </a:cubicBezTo>
                  <a:cubicBezTo>
                    <a:pt x="3839" y="4313"/>
                    <a:pt x="4057" y="4361"/>
                    <a:pt x="4276" y="4361"/>
                  </a:cubicBezTo>
                  <a:cubicBezTo>
                    <a:pt x="4859" y="4361"/>
                    <a:pt x="5418" y="4094"/>
                    <a:pt x="5831" y="3681"/>
                  </a:cubicBezTo>
                  <a:cubicBezTo>
                    <a:pt x="6001" y="3487"/>
                    <a:pt x="6073" y="3244"/>
                    <a:pt x="6049" y="3001"/>
                  </a:cubicBezTo>
                  <a:cubicBezTo>
                    <a:pt x="5976" y="2710"/>
                    <a:pt x="5733" y="2491"/>
                    <a:pt x="5442" y="2467"/>
                  </a:cubicBezTo>
                  <a:cubicBezTo>
                    <a:pt x="5636" y="1908"/>
                    <a:pt x="5612" y="1252"/>
                    <a:pt x="5126" y="912"/>
                  </a:cubicBezTo>
                  <a:cubicBezTo>
                    <a:pt x="4972" y="781"/>
                    <a:pt x="4776" y="715"/>
                    <a:pt x="4580" y="715"/>
                  </a:cubicBezTo>
                  <a:cubicBezTo>
                    <a:pt x="4376" y="715"/>
                    <a:pt x="4170" y="787"/>
                    <a:pt x="4009" y="936"/>
                  </a:cubicBezTo>
                  <a:cubicBezTo>
                    <a:pt x="3887" y="548"/>
                    <a:pt x="3571" y="256"/>
                    <a:pt x="3207" y="110"/>
                  </a:cubicBezTo>
                  <a:cubicBezTo>
                    <a:pt x="3052" y="36"/>
                    <a:pt x="2889" y="1"/>
                    <a:pt x="2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1" name="Google Shape;26;p2"/>
          <p:cNvGrpSpPr>
            <a:grpSpLocks/>
          </p:cNvGrpSpPr>
          <p:nvPr/>
        </p:nvGrpSpPr>
        <p:grpSpPr bwMode="auto">
          <a:xfrm>
            <a:off x="5199063" y="569913"/>
            <a:ext cx="2203450" cy="958850"/>
            <a:chOff x="3965010" y="571479"/>
            <a:chExt cx="1651683" cy="719972"/>
          </a:xfrm>
        </p:grpSpPr>
        <p:grpSp>
          <p:nvGrpSpPr>
            <p:cNvPr id="22" name="Google Shape;27;p2"/>
            <p:cNvGrpSpPr>
              <a:grpSpLocks/>
            </p:cNvGrpSpPr>
            <p:nvPr/>
          </p:nvGrpSpPr>
          <p:grpSpPr bwMode="auto">
            <a:xfrm>
              <a:off x="3965010" y="571479"/>
              <a:ext cx="1446820" cy="719972"/>
              <a:chOff x="3953250" y="571500"/>
              <a:chExt cx="1383325" cy="766825"/>
            </a:xfrm>
          </p:grpSpPr>
          <p:grpSp>
            <p:nvGrpSpPr>
              <p:cNvPr id="24" name="Google Shape;28;p2"/>
              <p:cNvGrpSpPr>
                <a:grpSpLocks/>
              </p:cNvGrpSpPr>
              <p:nvPr/>
            </p:nvGrpSpPr>
            <p:grpSpPr bwMode="auto">
              <a:xfrm>
                <a:off x="3953250" y="571500"/>
                <a:ext cx="1383166" cy="669650"/>
                <a:chOff x="897088" y="2374675"/>
                <a:chExt cx="1383166" cy="669650"/>
              </a:xfrm>
            </p:grpSpPr>
            <p:sp>
              <p:nvSpPr>
                <p:cNvPr id="26" name="Google Shape;29;p2"/>
                <p:cNvSpPr/>
                <p:nvPr/>
              </p:nvSpPr>
              <p:spPr>
                <a:xfrm>
                  <a:off x="1136016" y="2416571"/>
                  <a:ext cx="622349" cy="622093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" name="Google Shape;30;p2"/>
                <p:cNvSpPr/>
                <p:nvPr/>
              </p:nvSpPr>
              <p:spPr>
                <a:xfrm>
                  <a:off x="1479616" y="2374675"/>
                  <a:ext cx="492645" cy="492596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" name="Google Shape;31;p2"/>
                <p:cNvSpPr/>
                <p:nvPr/>
              </p:nvSpPr>
              <p:spPr>
                <a:xfrm>
                  <a:off x="897088" y="2689530"/>
                  <a:ext cx="492645" cy="354212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9" name="Google Shape;32;p2"/>
                <p:cNvSpPr/>
                <p:nvPr/>
              </p:nvSpPr>
              <p:spPr>
                <a:xfrm>
                  <a:off x="1658243" y="2551146"/>
                  <a:ext cx="622350" cy="492596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25" name="Google Shape;33;p2"/>
              <p:cNvSpPr/>
              <p:nvPr/>
            </p:nvSpPr>
            <p:spPr>
              <a:xfrm>
                <a:off x="3972591" y="906669"/>
                <a:ext cx="1364163" cy="43165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3" name="Google Shape;34;p2"/>
            <p:cNvSpPr/>
            <p:nvPr/>
          </p:nvSpPr>
          <p:spPr>
            <a:xfrm>
              <a:off x="4006659" y="571479"/>
              <a:ext cx="1610034" cy="660372"/>
            </a:xfrm>
            <a:custGeom>
              <a:avLst/>
              <a:gdLst/>
              <a:ahLst/>
              <a:cxnLst/>
              <a:rect l="l" t="t" r="r" b="b"/>
              <a:pathLst>
                <a:path w="3864" h="1872" extrusionOk="0">
                  <a:moveTo>
                    <a:pt x="1847" y="365"/>
                  </a:moveTo>
                  <a:cubicBezTo>
                    <a:pt x="1920" y="487"/>
                    <a:pt x="1920" y="633"/>
                    <a:pt x="1871" y="754"/>
                  </a:cubicBezTo>
                  <a:lnTo>
                    <a:pt x="1847" y="754"/>
                  </a:lnTo>
                  <a:cubicBezTo>
                    <a:pt x="1847" y="754"/>
                    <a:pt x="1823" y="754"/>
                    <a:pt x="1798" y="705"/>
                  </a:cubicBezTo>
                  <a:cubicBezTo>
                    <a:pt x="1774" y="608"/>
                    <a:pt x="1774" y="487"/>
                    <a:pt x="1847" y="390"/>
                  </a:cubicBezTo>
                  <a:lnTo>
                    <a:pt x="1847" y="365"/>
                  </a:lnTo>
                  <a:close/>
                  <a:moveTo>
                    <a:pt x="2891" y="584"/>
                  </a:moveTo>
                  <a:lnTo>
                    <a:pt x="2891" y="608"/>
                  </a:lnTo>
                  <a:cubicBezTo>
                    <a:pt x="2940" y="754"/>
                    <a:pt x="2940" y="900"/>
                    <a:pt x="2867" y="948"/>
                  </a:cubicBezTo>
                  <a:cubicBezTo>
                    <a:pt x="2831" y="960"/>
                    <a:pt x="2806" y="967"/>
                    <a:pt x="2791" y="967"/>
                  </a:cubicBezTo>
                  <a:cubicBezTo>
                    <a:pt x="2776" y="967"/>
                    <a:pt x="2770" y="960"/>
                    <a:pt x="2770" y="948"/>
                  </a:cubicBezTo>
                  <a:cubicBezTo>
                    <a:pt x="2770" y="803"/>
                    <a:pt x="2794" y="681"/>
                    <a:pt x="2891" y="584"/>
                  </a:cubicBezTo>
                  <a:close/>
                  <a:moveTo>
                    <a:pt x="754" y="1021"/>
                  </a:moveTo>
                  <a:cubicBezTo>
                    <a:pt x="851" y="1021"/>
                    <a:pt x="924" y="1070"/>
                    <a:pt x="972" y="1143"/>
                  </a:cubicBezTo>
                  <a:cubicBezTo>
                    <a:pt x="997" y="1216"/>
                    <a:pt x="972" y="1288"/>
                    <a:pt x="899" y="1337"/>
                  </a:cubicBezTo>
                  <a:cubicBezTo>
                    <a:pt x="887" y="1349"/>
                    <a:pt x="875" y="1355"/>
                    <a:pt x="863" y="1355"/>
                  </a:cubicBezTo>
                  <a:cubicBezTo>
                    <a:pt x="851" y="1355"/>
                    <a:pt x="839" y="1349"/>
                    <a:pt x="827" y="1337"/>
                  </a:cubicBezTo>
                  <a:cubicBezTo>
                    <a:pt x="754" y="1240"/>
                    <a:pt x="754" y="1143"/>
                    <a:pt x="754" y="1045"/>
                  </a:cubicBezTo>
                  <a:lnTo>
                    <a:pt x="754" y="1021"/>
                  </a:lnTo>
                  <a:close/>
                  <a:moveTo>
                    <a:pt x="2357" y="74"/>
                  </a:moveTo>
                  <a:cubicBezTo>
                    <a:pt x="2600" y="122"/>
                    <a:pt x="2794" y="268"/>
                    <a:pt x="2867" y="487"/>
                  </a:cubicBezTo>
                  <a:cubicBezTo>
                    <a:pt x="2746" y="608"/>
                    <a:pt x="2673" y="778"/>
                    <a:pt x="2697" y="973"/>
                  </a:cubicBezTo>
                  <a:cubicBezTo>
                    <a:pt x="2725" y="1015"/>
                    <a:pt x="2745" y="1041"/>
                    <a:pt x="2786" y="1041"/>
                  </a:cubicBezTo>
                  <a:cubicBezTo>
                    <a:pt x="2815" y="1041"/>
                    <a:pt x="2855" y="1027"/>
                    <a:pt x="2916" y="997"/>
                  </a:cubicBezTo>
                  <a:cubicBezTo>
                    <a:pt x="3061" y="924"/>
                    <a:pt x="3037" y="681"/>
                    <a:pt x="2964" y="487"/>
                  </a:cubicBezTo>
                  <a:cubicBezTo>
                    <a:pt x="2989" y="462"/>
                    <a:pt x="3013" y="462"/>
                    <a:pt x="3061" y="462"/>
                  </a:cubicBezTo>
                  <a:cubicBezTo>
                    <a:pt x="3329" y="535"/>
                    <a:pt x="3572" y="730"/>
                    <a:pt x="3693" y="997"/>
                  </a:cubicBezTo>
                  <a:cubicBezTo>
                    <a:pt x="3766" y="1143"/>
                    <a:pt x="3766" y="1337"/>
                    <a:pt x="3644" y="1483"/>
                  </a:cubicBezTo>
                  <a:cubicBezTo>
                    <a:pt x="3474" y="1677"/>
                    <a:pt x="2819" y="1799"/>
                    <a:pt x="1774" y="1799"/>
                  </a:cubicBezTo>
                  <a:cubicBezTo>
                    <a:pt x="1118" y="1799"/>
                    <a:pt x="535" y="1750"/>
                    <a:pt x="535" y="1750"/>
                  </a:cubicBezTo>
                  <a:cubicBezTo>
                    <a:pt x="316" y="1726"/>
                    <a:pt x="195" y="1653"/>
                    <a:pt x="146" y="1507"/>
                  </a:cubicBezTo>
                  <a:cubicBezTo>
                    <a:pt x="98" y="1386"/>
                    <a:pt x="219" y="1216"/>
                    <a:pt x="438" y="1118"/>
                  </a:cubicBezTo>
                  <a:cubicBezTo>
                    <a:pt x="511" y="1070"/>
                    <a:pt x="584" y="1045"/>
                    <a:pt x="681" y="1045"/>
                  </a:cubicBezTo>
                  <a:cubicBezTo>
                    <a:pt x="657" y="1167"/>
                    <a:pt x="705" y="1288"/>
                    <a:pt x="778" y="1410"/>
                  </a:cubicBezTo>
                  <a:cubicBezTo>
                    <a:pt x="808" y="1440"/>
                    <a:pt x="857" y="1461"/>
                    <a:pt x="901" y="1461"/>
                  </a:cubicBezTo>
                  <a:cubicBezTo>
                    <a:pt x="928" y="1461"/>
                    <a:pt x="954" y="1453"/>
                    <a:pt x="972" y="1434"/>
                  </a:cubicBezTo>
                  <a:cubicBezTo>
                    <a:pt x="1070" y="1361"/>
                    <a:pt x="1118" y="1240"/>
                    <a:pt x="1094" y="1118"/>
                  </a:cubicBezTo>
                  <a:cubicBezTo>
                    <a:pt x="1045" y="1021"/>
                    <a:pt x="924" y="924"/>
                    <a:pt x="802" y="924"/>
                  </a:cubicBezTo>
                  <a:cubicBezTo>
                    <a:pt x="851" y="681"/>
                    <a:pt x="1021" y="462"/>
                    <a:pt x="1264" y="365"/>
                  </a:cubicBezTo>
                  <a:cubicBezTo>
                    <a:pt x="1395" y="278"/>
                    <a:pt x="1517" y="234"/>
                    <a:pt x="1621" y="234"/>
                  </a:cubicBezTo>
                  <a:cubicBezTo>
                    <a:pt x="1689" y="234"/>
                    <a:pt x="1750" y="254"/>
                    <a:pt x="1798" y="292"/>
                  </a:cubicBezTo>
                  <a:cubicBezTo>
                    <a:pt x="1701" y="414"/>
                    <a:pt x="1677" y="584"/>
                    <a:pt x="1750" y="730"/>
                  </a:cubicBezTo>
                  <a:cubicBezTo>
                    <a:pt x="1750" y="778"/>
                    <a:pt x="1798" y="827"/>
                    <a:pt x="1871" y="827"/>
                  </a:cubicBezTo>
                  <a:cubicBezTo>
                    <a:pt x="1895" y="827"/>
                    <a:pt x="1920" y="803"/>
                    <a:pt x="1944" y="778"/>
                  </a:cubicBezTo>
                  <a:cubicBezTo>
                    <a:pt x="2041" y="633"/>
                    <a:pt x="2017" y="438"/>
                    <a:pt x="1920" y="292"/>
                  </a:cubicBezTo>
                  <a:cubicBezTo>
                    <a:pt x="1993" y="220"/>
                    <a:pt x="2090" y="147"/>
                    <a:pt x="2187" y="122"/>
                  </a:cubicBezTo>
                  <a:cubicBezTo>
                    <a:pt x="2236" y="98"/>
                    <a:pt x="2308" y="98"/>
                    <a:pt x="2357" y="74"/>
                  </a:cubicBezTo>
                  <a:close/>
                  <a:moveTo>
                    <a:pt x="2333" y="1"/>
                  </a:moveTo>
                  <a:cubicBezTo>
                    <a:pt x="2260" y="1"/>
                    <a:pt x="2211" y="25"/>
                    <a:pt x="2138" y="50"/>
                  </a:cubicBezTo>
                  <a:cubicBezTo>
                    <a:pt x="2017" y="74"/>
                    <a:pt x="1920" y="147"/>
                    <a:pt x="1823" y="244"/>
                  </a:cubicBezTo>
                  <a:cubicBezTo>
                    <a:pt x="1756" y="188"/>
                    <a:pt x="1674" y="158"/>
                    <a:pt x="1579" y="158"/>
                  </a:cubicBezTo>
                  <a:cubicBezTo>
                    <a:pt x="1466" y="158"/>
                    <a:pt x="1336" y="200"/>
                    <a:pt x="1191" y="292"/>
                  </a:cubicBezTo>
                  <a:cubicBezTo>
                    <a:pt x="924" y="414"/>
                    <a:pt x="754" y="657"/>
                    <a:pt x="681" y="948"/>
                  </a:cubicBezTo>
                  <a:cubicBezTo>
                    <a:pt x="584" y="948"/>
                    <a:pt x="487" y="973"/>
                    <a:pt x="414" y="1021"/>
                  </a:cubicBezTo>
                  <a:cubicBezTo>
                    <a:pt x="146" y="1167"/>
                    <a:pt x="1" y="1361"/>
                    <a:pt x="49" y="1531"/>
                  </a:cubicBezTo>
                  <a:cubicBezTo>
                    <a:pt x="74" y="1701"/>
                    <a:pt x="268" y="1823"/>
                    <a:pt x="511" y="1847"/>
                  </a:cubicBezTo>
                  <a:cubicBezTo>
                    <a:pt x="511" y="1847"/>
                    <a:pt x="1118" y="1871"/>
                    <a:pt x="1774" y="1871"/>
                  </a:cubicBezTo>
                  <a:cubicBezTo>
                    <a:pt x="2867" y="1871"/>
                    <a:pt x="3523" y="1774"/>
                    <a:pt x="3717" y="1556"/>
                  </a:cubicBezTo>
                  <a:cubicBezTo>
                    <a:pt x="3839" y="1386"/>
                    <a:pt x="3863" y="1167"/>
                    <a:pt x="3766" y="973"/>
                  </a:cubicBezTo>
                  <a:cubicBezTo>
                    <a:pt x="3620" y="681"/>
                    <a:pt x="3353" y="438"/>
                    <a:pt x="3037" y="365"/>
                  </a:cubicBezTo>
                  <a:cubicBezTo>
                    <a:pt x="2989" y="365"/>
                    <a:pt x="2940" y="390"/>
                    <a:pt x="2916" y="414"/>
                  </a:cubicBezTo>
                  <a:cubicBezTo>
                    <a:pt x="2819" y="171"/>
                    <a:pt x="2600" y="25"/>
                    <a:pt x="23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0" name="Google Shape;35;p2"/>
          <p:cNvGrpSpPr>
            <a:grpSpLocks/>
          </p:cNvGrpSpPr>
          <p:nvPr/>
        </p:nvGrpSpPr>
        <p:grpSpPr bwMode="auto">
          <a:xfrm>
            <a:off x="9667875" y="4957763"/>
            <a:ext cx="1355725" cy="1925637"/>
            <a:chOff x="-1047799" y="3300294"/>
            <a:chExt cx="413467" cy="588041"/>
          </a:xfrm>
        </p:grpSpPr>
        <p:sp>
          <p:nvSpPr>
            <p:cNvPr id="31" name="Google Shape;36;p2"/>
            <p:cNvSpPr/>
            <p:nvPr/>
          </p:nvSpPr>
          <p:spPr>
            <a:xfrm>
              <a:off x="-994058" y="3750657"/>
              <a:ext cx="138952" cy="63991"/>
            </a:xfrm>
            <a:custGeom>
              <a:avLst/>
              <a:gdLst/>
              <a:ahLst/>
              <a:cxnLst/>
              <a:rect l="l" t="t" r="r" b="b"/>
              <a:pathLst>
                <a:path w="1847" h="849" extrusionOk="0">
                  <a:moveTo>
                    <a:pt x="728" y="0"/>
                  </a:moveTo>
                  <a:cubicBezTo>
                    <a:pt x="502" y="0"/>
                    <a:pt x="254" y="68"/>
                    <a:pt x="1" y="252"/>
                  </a:cubicBezTo>
                  <a:cubicBezTo>
                    <a:pt x="1" y="252"/>
                    <a:pt x="350" y="848"/>
                    <a:pt x="1002" y="848"/>
                  </a:cubicBezTo>
                  <a:cubicBezTo>
                    <a:pt x="1243" y="848"/>
                    <a:pt x="1526" y="767"/>
                    <a:pt x="1847" y="544"/>
                  </a:cubicBezTo>
                  <a:cubicBezTo>
                    <a:pt x="1847" y="544"/>
                    <a:pt x="1369" y="0"/>
                    <a:pt x="7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37;p2"/>
            <p:cNvSpPr/>
            <p:nvPr/>
          </p:nvSpPr>
          <p:spPr>
            <a:xfrm>
              <a:off x="-950000" y="3777805"/>
              <a:ext cx="98283" cy="17452"/>
            </a:xfrm>
            <a:custGeom>
              <a:avLst/>
              <a:gdLst/>
              <a:ahLst/>
              <a:cxnLst/>
              <a:rect l="l" t="t" r="r" b="b"/>
              <a:pathLst>
                <a:path w="1313" h="235" extrusionOk="0">
                  <a:moveTo>
                    <a:pt x="500" y="0"/>
                  </a:moveTo>
                  <a:cubicBezTo>
                    <a:pt x="349" y="0"/>
                    <a:pt x="197" y="14"/>
                    <a:pt x="49" y="40"/>
                  </a:cubicBezTo>
                  <a:cubicBezTo>
                    <a:pt x="25" y="40"/>
                    <a:pt x="1" y="64"/>
                    <a:pt x="25" y="89"/>
                  </a:cubicBezTo>
                  <a:cubicBezTo>
                    <a:pt x="25" y="113"/>
                    <a:pt x="49" y="113"/>
                    <a:pt x="73" y="113"/>
                  </a:cubicBezTo>
                  <a:cubicBezTo>
                    <a:pt x="191" y="98"/>
                    <a:pt x="311" y="90"/>
                    <a:pt x="431" y="90"/>
                  </a:cubicBezTo>
                  <a:cubicBezTo>
                    <a:pt x="708" y="90"/>
                    <a:pt x="985" y="133"/>
                    <a:pt x="1239" y="234"/>
                  </a:cubicBezTo>
                  <a:lnTo>
                    <a:pt x="1264" y="234"/>
                  </a:lnTo>
                  <a:cubicBezTo>
                    <a:pt x="1288" y="234"/>
                    <a:pt x="1288" y="210"/>
                    <a:pt x="1312" y="210"/>
                  </a:cubicBezTo>
                  <a:cubicBezTo>
                    <a:pt x="1312" y="186"/>
                    <a:pt x="1312" y="162"/>
                    <a:pt x="1288" y="137"/>
                  </a:cubicBezTo>
                  <a:cubicBezTo>
                    <a:pt x="1039" y="44"/>
                    <a:pt x="770" y="0"/>
                    <a:pt x="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" name="Google Shape;38;p2"/>
            <p:cNvSpPr/>
            <p:nvPr/>
          </p:nvSpPr>
          <p:spPr>
            <a:xfrm>
              <a:off x="-949516" y="3639157"/>
              <a:ext cx="114260" cy="249178"/>
            </a:xfrm>
            <a:custGeom>
              <a:avLst/>
              <a:gdLst/>
              <a:ahLst/>
              <a:cxnLst/>
              <a:rect l="l" t="t" r="r" b="b"/>
              <a:pathLst>
                <a:path w="1521" h="3318" extrusionOk="0">
                  <a:moveTo>
                    <a:pt x="69" y="0"/>
                  </a:moveTo>
                  <a:cubicBezTo>
                    <a:pt x="40" y="0"/>
                    <a:pt x="0" y="67"/>
                    <a:pt x="39" y="86"/>
                  </a:cubicBezTo>
                  <a:cubicBezTo>
                    <a:pt x="63" y="86"/>
                    <a:pt x="1327" y="961"/>
                    <a:pt x="1424" y="3269"/>
                  </a:cubicBezTo>
                  <a:cubicBezTo>
                    <a:pt x="1424" y="3293"/>
                    <a:pt x="1448" y="3317"/>
                    <a:pt x="1472" y="3317"/>
                  </a:cubicBezTo>
                  <a:cubicBezTo>
                    <a:pt x="1497" y="3293"/>
                    <a:pt x="1521" y="3293"/>
                    <a:pt x="1521" y="3269"/>
                  </a:cubicBezTo>
                  <a:cubicBezTo>
                    <a:pt x="1424" y="912"/>
                    <a:pt x="88" y="14"/>
                    <a:pt x="88" y="14"/>
                  </a:cubicBezTo>
                  <a:cubicBezTo>
                    <a:pt x="83" y="4"/>
                    <a:pt x="76" y="0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" name="Google Shape;39;p2"/>
            <p:cNvSpPr/>
            <p:nvPr/>
          </p:nvSpPr>
          <p:spPr>
            <a:xfrm>
              <a:off x="-1047799" y="3504872"/>
              <a:ext cx="229005" cy="179854"/>
            </a:xfrm>
            <a:custGeom>
              <a:avLst/>
              <a:gdLst/>
              <a:ahLst/>
              <a:cxnLst/>
              <a:rect l="l" t="t" r="r" b="b"/>
              <a:pathLst>
                <a:path w="3049" h="2395" extrusionOk="0">
                  <a:moveTo>
                    <a:pt x="2055" y="1"/>
                  </a:moveTo>
                  <a:cubicBezTo>
                    <a:pt x="1883" y="1"/>
                    <a:pt x="1883" y="562"/>
                    <a:pt x="1883" y="562"/>
                  </a:cubicBezTo>
                  <a:cubicBezTo>
                    <a:pt x="1761" y="416"/>
                    <a:pt x="1615" y="294"/>
                    <a:pt x="1445" y="197"/>
                  </a:cubicBezTo>
                  <a:cubicBezTo>
                    <a:pt x="1434" y="193"/>
                    <a:pt x="1423" y="192"/>
                    <a:pt x="1413" y="192"/>
                  </a:cubicBezTo>
                  <a:cubicBezTo>
                    <a:pt x="1234" y="192"/>
                    <a:pt x="1300" y="780"/>
                    <a:pt x="1300" y="780"/>
                  </a:cubicBezTo>
                  <a:cubicBezTo>
                    <a:pt x="1154" y="635"/>
                    <a:pt x="984" y="537"/>
                    <a:pt x="814" y="416"/>
                  </a:cubicBezTo>
                  <a:cubicBezTo>
                    <a:pt x="785" y="400"/>
                    <a:pt x="760" y="393"/>
                    <a:pt x="740" y="393"/>
                  </a:cubicBezTo>
                  <a:cubicBezTo>
                    <a:pt x="532" y="393"/>
                    <a:pt x="692" y="1096"/>
                    <a:pt x="692" y="1096"/>
                  </a:cubicBezTo>
                  <a:cubicBezTo>
                    <a:pt x="692" y="1096"/>
                    <a:pt x="357" y="857"/>
                    <a:pt x="178" y="857"/>
                  </a:cubicBezTo>
                  <a:cubicBezTo>
                    <a:pt x="136" y="857"/>
                    <a:pt x="103" y="870"/>
                    <a:pt x="85" y="902"/>
                  </a:cubicBezTo>
                  <a:cubicBezTo>
                    <a:pt x="1" y="1049"/>
                    <a:pt x="662" y="2395"/>
                    <a:pt x="1533" y="2395"/>
                  </a:cubicBezTo>
                  <a:cubicBezTo>
                    <a:pt x="1669" y="2395"/>
                    <a:pt x="1811" y="2362"/>
                    <a:pt x="1955" y="2286"/>
                  </a:cubicBezTo>
                  <a:cubicBezTo>
                    <a:pt x="3049" y="1728"/>
                    <a:pt x="2684" y="926"/>
                    <a:pt x="2684" y="926"/>
                  </a:cubicBezTo>
                  <a:cubicBezTo>
                    <a:pt x="2684" y="926"/>
                    <a:pt x="2368" y="197"/>
                    <a:pt x="2125" y="27"/>
                  </a:cubicBezTo>
                  <a:cubicBezTo>
                    <a:pt x="2099" y="9"/>
                    <a:pt x="2076" y="1"/>
                    <a:pt x="20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" name="Google Shape;40;p2"/>
            <p:cNvSpPr/>
            <p:nvPr/>
          </p:nvSpPr>
          <p:spPr>
            <a:xfrm>
              <a:off x="-1006646" y="3550442"/>
              <a:ext cx="156866" cy="111500"/>
            </a:xfrm>
            <a:custGeom>
              <a:avLst/>
              <a:gdLst/>
              <a:ahLst/>
              <a:cxnLst/>
              <a:rect l="l" t="t" r="r" b="b"/>
              <a:pathLst>
                <a:path w="2090" h="1483" extrusionOk="0">
                  <a:moveTo>
                    <a:pt x="1652" y="292"/>
                  </a:moveTo>
                  <a:cubicBezTo>
                    <a:pt x="1677" y="292"/>
                    <a:pt x="1701" y="316"/>
                    <a:pt x="1725" y="340"/>
                  </a:cubicBezTo>
                  <a:cubicBezTo>
                    <a:pt x="1749" y="365"/>
                    <a:pt x="1749" y="389"/>
                    <a:pt x="1774" y="413"/>
                  </a:cubicBezTo>
                  <a:lnTo>
                    <a:pt x="1725" y="389"/>
                  </a:lnTo>
                  <a:cubicBezTo>
                    <a:pt x="1701" y="365"/>
                    <a:pt x="1677" y="316"/>
                    <a:pt x="1652" y="292"/>
                  </a:cubicBezTo>
                  <a:close/>
                  <a:moveTo>
                    <a:pt x="802" y="656"/>
                  </a:moveTo>
                  <a:lnTo>
                    <a:pt x="802" y="656"/>
                  </a:lnTo>
                  <a:cubicBezTo>
                    <a:pt x="826" y="680"/>
                    <a:pt x="851" y="729"/>
                    <a:pt x="875" y="778"/>
                  </a:cubicBezTo>
                  <a:cubicBezTo>
                    <a:pt x="851" y="729"/>
                    <a:pt x="826" y="705"/>
                    <a:pt x="802" y="656"/>
                  </a:cubicBezTo>
                  <a:close/>
                  <a:moveTo>
                    <a:pt x="535" y="923"/>
                  </a:moveTo>
                  <a:lnTo>
                    <a:pt x="535" y="923"/>
                  </a:lnTo>
                  <a:cubicBezTo>
                    <a:pt x="583" y="948"/>
                    <a:pt x="608" y="996"/>
                    <a:pt x="608" y="1045"/>
                  </a:cubicBezTo>
                  <a:cubicBezTo>
                    <a:pt x="583" y="996"/>
                    <a:pt x="559" y="972"/>
                    <a:pt x="535" y="923"/>
                  </a:cubicBezTo>
                  <a:close/>
                  <a:moveTo>
                    <a:pt x="1944" y="0"/>
                  </a:moveTo>
                  <a:cubicBezTo>
                    <a:pt x="1920" y="25"/>
                    <a:pt x="1920" y="49"/>
                    <a:pt x="1920" y="73"/>
                  </a:cubicBezTo>
                  <a:cubicBezTo>
                    <a:pt x="1944" y="146"/>
                    <a:pt x="2017" y="292"/>
                    <a:pt x="1968" y="365"/>
                  </a:cubicBezTo>
                  <a:cubicBezTo>
                    <a:pt x="1968" y="389"/>
                    <a:pt x="1944" y="413"/>
                    <a:pt x="1920" y="413"/>
                  </a:cubicBezTo>
                  <a:lnTo>
                    <a:pt x="1847" y="413"/>
                  </a:lnTo>
                  <a:cubicBezTo>
                    <a:pt x="1847" y="365"/>
                    <a:pt x="1822" y="316"/>
                    <a:pt x="1798" y="267"/>
                  </a:cubicBezTo>
                  <a:cubicBezTo>
                    <a:pt x="1774" y="195"/>
                    <a:pt x="1701" y="170"/>
                    <a:pt x="1628" y="146"/>
                  </a:cubicBezTo>
                  <a:cubicBezTo>
                    <a:pt x="1604" y="146"/>
                    <a:pt x="1579" y="170"/>
                    <a:pt x="1555" y="195"/>
                  </a:cubicBezTo>
                  <a:cubicBezTo>
                    <a:pt x="1531" y="243"/>
                    <a:pt x="1555" y="316"/>
                    <a:pt x="1604" y="365"/>
                  </a:cubicBezTo>
                  <a:cubicBezTo>
                    <a:pt x="1652" y="413"/>
                    <a:pt x="1701" y="462"/>
                    <a:pt x="1749" y="486"/>
                  </a:cubicBezTo>
                  <a:lnTo>
                    <a:pt x="1749" y="510"/>
                  </a:lnTo>
                  <a:cubicBezTo>
                    <a:pt x="1749" y="559"/>
                    <a:pt x="1701" y="559"/>
                    <a:pt x="1628" y="559"/>
                  </a:cubicBezTo>
                  <a:cubicBezTo>
                    <a:pt x="1555" y="559"/>
                    <a:pt x="1482" y="535"/>
                    <a:pt x="1409" y="510"/>
                  </a:cubicBezTo>
                  <a:cubicBezTo>
                    <a:pt x="1385" y="437"/>
                    <a:pt x="1337" y="389"/>
                    <a:pt x="1288" y="365"/>
                  </a:cubicBezTo>
                  <a:cubicBezTo>
                    <a:pt x="1256" y="365"/>
                    <a:pt x="1234" y="354"/>
                    <a:pt x="1209" y="354"/>
                  </a:cubicBezTo>
                  <a:cubicBezTo>
                    <a:pt x="1196" y="354"/>
                    <a:pt x="1183" y="357"/>
                    <a:pt x="1166" y="365"/>
                  </a:cubicBezTo>
                  <a:cubicBezTo>
                    <a:pt x="1166" y="389"/>
                    <a:pt x="1142" y="413"/>
                    <a:pt x="1166" y="437"/>
                  </a:cubicBezTo>
                  <a:cubicBezTo>
                    <a:pt x="1215" y="486"/>
                    <a:pt x="1264" y="559"/>
                    <a:pt x="1337" y="583"/>
                  </a:cubicBezTo>
                  <a:cubicBezTo>
                    <a:pt x="1385" y="656"/>
                    <a:pt x="1385" y="753"/>
                    <a:pt x="1361" y="850"/>
                  </a:cubicBezTo>
                  <a:cubicBezTo>
                    <a:pt x="1343" y="905"/>
                    <a:pt x="1311" y="932"/>
                    <a:pt x="1255" y="932"/>
                  </a:cubicBezTo>
                  <a:cubicBezTo>
                    <a:pt x="1236" y="932"/>
                    <a:pt x="1215" y="929"/>
                    <a:pt x="1191" y="923"/>
                  </a:cubicBezTo>
                  <a:cubicBezTo>
                    <a:pt x="1142" y="923"/>
                    <a:pt x="1069" y="899"/>
                    <a:pt x="1021" y="850"/>
                  </a:cubicBezTo>
                  <a:cubicBezTo>
                    <a:pt x="996" y="729"/>
                    <a:pt x="924" y="608"/>
                    <a:pt x="826" y="535"/>
                  </a:cubicBezTo>
                  <a:lnTo>
                    <a:pt x="729" y="535"/>
                  </a:lnTo>
                  <a:cubicBezTo>
                    <a:pt x="705" y="559"/>
                    <a:pt x="705" y="583"/>
                    <a:pt x="705" y="632"/>
                  </a:cubicBezTo>
                  <a:cubicBezTo>
                    <a:pt x="754" y="753"/>
                    <a:pt x="826" y="850"/>
                    <a:pt x="924" y="923"/>
                  </a:cubicBezTo>
                  <a:cubicBezTo>
                    <a:pt x="948" y="972"/>
                    <a:pt x="948" y="1021"/>
                    <a:pt x="924" y="1093"/>
                  </a:cubicBezTo>
                  <a:cubicBezTo>
                    <a:pt x="924" y="1129"/>
                    <a:pt x="898" y="1151"/>
                    <a:pt x="874" y="1151"/>
                  </a:cubicBezTo>
                  <a:cubicBezTo>
                    <a:pt x="865" y="1151"/>
                    <a:pt x="857" y="1148"/>
                    <a:pt x="851" y="1142"/>
                  </a:cubicBezTo>
                  <a:cubicBezTo>
                    <a:pt x="802" y="1142"/>
                    <a:pt x="754" y="1118"/>
                    <a:pt x="729" y="1093"/>
                  </a:cubicBezTo>
                  <a:cubicBezTo>
                    <a:pt x="729" y="972"/>
                    <a:pt x="656" y="875"/>
                    <a:pt x="559" y="826"/>
                  </a:cubicBezTo>
                  <a:cubicBezTo>
                    <a:pt x="547" y="814"/>
                    <a:pt x="529" y="808"/>
                    <a:pt x="508" y="808"/>
                  </a:cubicBezTo>
                  <a:cubicBezTo>
                    <a:pt x="486" y="808"/>
                    <a:pt x="462" y="814"/>
                    <a:pt x="438" y="826"/>
                  </a:cubicBezTo>
                  <a:cubicBezTo>
                    <a:pt x="438" y="826"/>
                    <a:pt x="413" y="875"/>
                    <a:pt x="438" y="899"/>
                  </a:cubicBezTo>
                  <a:cubicBezTo>
                    <a:pt x="462" y="996"/>
                    <a:pt x="535" y="1093"/>
                    <a:pt x="632" y="1166"/>
                  </a:cubicBezTo>
                  <a:cubicBezTo>
                    <a:pt x="608" y="1239"/>
                    <a:pt x="559" y="1312"/>
                    <a:pt x="486" y="1336"/>
                  </a:cubicBezTo>
                  <a:cubicBezTo>
                    <a:pt x="455" y="1356"/>
                    <a:pt x="424" y="1364"/>
                    <a:pt x="393" y="1364"/>
                  </a:cubicBezTo>
                  <a:cubicBezTo>
                    <a:pt x="234" y="1364"/>
                    <a:pt x="98" y="1142"/>
                    <a:pt x="98" y="1142"/>
                  </a:cubicBezTo>
                  <a:cubicBezTo>
                    <a:pt x="85" y="1130"/>
                    <a:pt x="73" y="1124"/>
                    <a:pt x="64" y="1124"/>
                  </a:cubicBezTo>
                  <a:cubicBezTo>
                    <a:pt x="55" y="1124"/>
                    <a:pt x="49" y="1130"/>
                    <a:pt x="49" y="1142"/>
                  </a:cubicBezTo>
                  <a:cubicBezTo>
                    <a:pt x="25" y="1166"/>
                    <a:pt x="0" y="1191"/>
                    <a:pt x="25" y="1215"/>
                  </a:cubicBezTo>
                  <a:cubicBezTo>
                    <a:pt x="25" y="1215"/>
                    <a:pt x="195" y="1482"/>
                    <a:pt x="389" y="1482"/>
                  </a:cubicBezTo>
                  <a:cubicBezTo>
                    <a:pt x="438" y="1458"/>
                    <a:pt x="486" y="1433"/>
                    <a:pt x="535" y="1385"/>
                  </a:cubicBezTo>
                  <a:cubicBezTo>
                    <a:pt x="608" y="1336"/>
                    <a:pt x="681" y="1263"/>
                    <a:pt x="705" y="1166"/>
                  </a:cubicBezTo>
                  <a:cubicBezTo>
                    <a:pt x="754" y="1191"/>
                    <a:pt x="778" y="1191"/>
                    <a:pt x="826" y="1215"/>
                  </a:cubicBezTo>
                  <a:cubicBezTo>
                    <a:pt x="839" y="1219"/>
                    <a:pt x="852" y="1221"/>
                    <a:pt x="866" y="1221"/>
                  </a:cubicBezTo>
                  <a:cubicBezTo>
                    <a:pt x="930" y="1221"/>
                    <a:pt x="1001" y="1174"/>
                    <a:pt x="1021" y="1093"/>
                  </a:cubicBezTo>
                  <a:cubicBezTo>
                    <a:pt x="1021" y="1045"/>
                    <a:pt x="1021" y="996"/>
                    <a:pt x="1021" y="948"/>
                  </a:cubicBezTo>
                  <a:cubicBezTo>
                    <a:pt x="1069" y="972"/>
                    <a:pt x="1118" y="996"/>
                    <a:pt x="1166" y="996"/>
                  </a:cubicBezTo>
                  <a:cubicBezTo>
                    <a:pt x="1192" y="1007"/>
                    <a:pt x="1218" y="1011"/>
                    <a:pt x="1243" y="1011"/>
                  </a:cubicBezTo>
                  <a:cubicBezTo>
                    <a:pt x="1335" y="1011"/>
                    <a:pt x="1415" y="946"/>
                    <a:pt x="1434" y="850"/>
                  </a:cubicBezTo>
                  <a:cubicBezTo>
                    <a:pt x="1458" y="778"/>
                    <a:pt x="1458" y="680"/>
                    <a:pt x="1434" y="608"/>
                  </a:cubicBezTo>
                  <a:cubicBezTo>
                    <a:pt x="1507" y="608"/>
                    <a:pt x="1555" y="632"/>
                    <a:pt x="1628" y="632"/>
                  </a:cubicBezTo>
                  <a:cubicBezTo>
                    <a:pt x="1701" y="632"/>
                    <a:pt x="1798" y="608"/>
                    <a:pt x="1822" y="535"/>
                  </a:cubicBezTo>
                  <a:cubicBezTo>
                    <a:pt x="1847" y="510"/>
                    <a:pt x="1847" y="510"/>
                    <a:pt x="1847" y="486"/>
                  </a:cubicBezTo>
                  <a:cubicBezTo>
                    <a:pt x="1859" y="498"/>
                    <a:pt x="1877" y="504"/>
                    <a:pt x="1895" y="504"/>
                  </a:cubicBezTo>
                  <a:cubicBezTo>
                    <a:pt x="1913" y="504"/>
                    <a:pt x="1932" y="498"/>
                    <a:pt x="1944" y="486"/>
                  </a:cubicBezTo>
                  <a:cubicBezTo>
                    <a:pt x="1992" y="486"/>
                    <a:pt x="2041" y="462"/>
                    <a:pt x="2065" y="413"/>
                  </a:cubicBezTo>
                  <a:cubicBezTo>
                    <a:pt x="2090" y="267"/>
                    <a:pt x="2065" y="146"/>
                    <a:pt x="2017" y="25"/>
                  </a:cubicBezTo>
                  <a:cubicBezTo>
                    <a:pt x="1992" y="0"/>
                    <a:pt x="1968" y="0"/>
                    <a:pt x="19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" name="Google Shape;41;p2"/>
            <p:cNvSpPr/>
            <p:nvPr/>
          </p:nvSpPr>
          <p:spPr>
            <a:xfrm>
              <a:off x="-868662" y="3630431"/>
              <a:ext cx="108450" cy="92109"/>
            </a:xfrm>
            <a:custGeom>
              <a:avLst/>
              <a:gdLst/>
              <a:ahLst/>
              <a:cxnLst/>
              <a:rect l="l" t="t" r="r" b="b"/>
              <a:pathLst>
                <a:path w="1443" h="1224" extrusionOk="0">
                  <a:moveTo>
                    <a:pt x="158" y="1"/>
                  </a:moveTo>
                  <a:cubicBezTo>
                    <a:pt x="118" y="1"/>
                    <a:pt x="76" y="3"/>
                    <a:pt x="34" y="6"/>
                  </a:cubicBezTo>
                  <a:cubicBezTo>
                    <a:pt x="34" y="6"/>
                    <a:pt x="34" y="6"/>
                    <a:pt x="34" y="6"/>
                  </a:cubicBezTo>
                  <a:lnTo>
                    <a:pt x="34" y="6"/>
                  </a:lnTo>
                  <a:cubicBezTo>
                    <a:pt x="33" y="6"/>
                    <a:pt x="1" y="1224"/>
                    <a:pt x="1328" y="1224"/>
                  </a:cubicBezTo>
                  <a:cubicBezTo>
                    <a:pt x="1365" y="1224"/>
                    <a:pt x="1404" y="1223"/>
                    <a:pt x="1443" y="1221"/>
                  </a:cubicBezTo>
                  <a:cubicBezTo>
                    <a:pt x="1443" y="1221"/>
                    <a:pt x="1240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" name="Google Shape;42;p2"/>
            <p:cNvSpPr/>
            <p:nvPr/>
          </p:nvSpPr>
          <p:spPr>
            <a:xfrm>
              <a:off x="-837192" y="3662911"/>
              <a:ext cx="80369" cy="63022"/>
            </a:xfrm>
            <a:custGeom>
              <a:avLst/>
              <a:gdLst/>
              <a:ahLst/>
              <a:cxnLst/>
              <a:rect l="l" t="t" r="r" b="b"/>
              <a:pathLst>
                <a:path w="1070" h="837" extrusionOk="0">
                  <a:moveTo>
                    <a:pt x="53" y="0"/>
                  </a:moveTo>
                  <a:cubicBezTo>
                    <a:pt x="37" y="0"/>
                    <a:pt x="25" y="17"/>
                    <a:pt x="25" y="35"/>
                  </a:cubicBezTo>
                  <a:cubicBezTo>
                    <a:pt x="1" y="59"/>
                    <a:pt x="25" y="83"/>
                    <a:pt x="49" y="83"/>
                  </a:cubicBezTo>
                  <a:cubicBezTo>
                    <a:pt x="414" y="253"/>
                    <a:pt x="729" y="496"/>
                    <a:pt x="997" y="812"/>
                  </a:cubicBezTo>
                  <a:cubicBezTo>
                    <a:pt x="997" y="812"/>
                    <a:pt x="1021" y="836"/>
                    <a:pt x="1021" y="836"/>
                  </a:cubicBezTo>
                  <a:lnTo>
                    <a:pt x="1045" y="812"/>
                  </a:lnTo>
                  <a:cubicBezTo>
                    <a:pt x="1069" y="812"/>
                    <a:pt x="1069" y="788"/>
                    <a:pt x="1069" y="763"/>
                  </a:cubicBezTo>
                  <a:cubicBezTo>
                    <a:pt x="802" y="423"/>
                    <a:pt x="462" y="156"/>
                    <a:pt x="74" y="10"/>
                  </a:cubicBezTo>
                  <a:cubicBezTo>
                    <a:pt x="66" y="3"/>
                    <a:pt x="59" y="0"/>
                    <a:pt x="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" name="Google Shape;43;p2"/>
            <p:cNvSpPr/>
            <p:nvPr/>
          </p:nvSpPr>
          <p:spPr>
            <a:xfrm>
              <a:off x="-764085" y="3539777"/>
              <a:ext cx="129753" cy="73202"/>
            </a:xfrm>
            <a:custGeom>
              <a:avLst/>
              <a:gdLst/>
              <a:ahLst/>
              <a:cxnLst/>
              <a:rect l="l" t="t" r="r" b="b"/>
              <a:pathLst>
                <a:path w="1726" h="973" extrusionOk="0">
                  <a:moveTo>
                    <a:pt x="1242" y="0"/>
                  </a:moveTo>
                  <a:cubicBezTo>
                    <a:pt x="434" y="0"/>
                    <a:pt x="0" y="850"/>
                    <a:pt x="0" y="850"/>
                  </a:cubicBezTo>
                  <a:cubicBezTo>
                    <a:pt x="232" y="937"/>
                    <a:pt x="435" y="973"/>
                    <a:pt x="612" y="973"/>
                  </a:cubicBezTo>
                  <a:cubicBezTo>
                    <a:pt x="1474" y="973"/>
                    <a:pt x="1725" y="117"/>
                    <a:pt x="1725" y="97"/>
                  </a:cubicBezTo>
                  <a:cubicBezTo>
                    <a:pt x="1552" y="29"/>
                    <a:pt x="1391" y="0"/>
                    <a:pt x="12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" name="Google Shape;44;p2"/>
            <p:cNvSpPr/>
            <p:nvPr/>
          </p:nvSpPr>
          <p:spPr>
            <a:xfrm>
              <a:off x="-769411" y="3568863"/>
              <a:ext cx="94894" cy="38298"/>
            </a:xfrm>
            <a:custGeom>
              <a:avLst/>
              <a:gdLst/>
              <a:ahLst/>
              <a:cxnLst/>
              <a:rect l="l" t="t" r="r" b="b"/>
              <a:pathLst>
                <a:path w="1264" h="511" extrusionOk="0">
                  <a:moveTo>
                    <a:pt x="1191" y="0"/>
                  </a:moveTo>
                  <a:cubicBezTo>
                    <a:pt x="778" y="49"/>
                    <a:pt x="389" y="194"/>
                    <a:pt x="25" y="413"/>
                  </a:cubicBezTo>
                  <a:cubicBezTo>
                    <a:pt x="0" y="462"/>
                    <a:pt x="25" y="510"/>
                    <a:pt x="73" y="510"/>
                  </a:cubicBezTo>
                  <a:cubicBezTo>
                    <a:pt x="73" y="510"/>
                    <a:pt x="98" y="510"/>
                    <a:pt x="98" y="486"/>
                  </a:cubicBezTo>
                  <a:cubicBezTo>
                    <a:pt x="438" y="267"/>
                    <a:pt x="802" y="146"/>
                    <a:pt x="1215" y="97"/>
                  </a:cubicBezTo>
                  <a:cubicBezTo>
                    <a:pt x="1239" y="97"/>
                    <a:pt x="1264" y="73"/>
                    <a:pt x="1264" y="49"/>
                  </a:cubicBezTo>
                  <a:cubicBezTo>
                    <a:pt x="1239" y="24"/>
                    <a:pt x="1215" y="0"/>
                    <a:pt x="1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" name="Google Shape;45;p2"/>
            <p:cNvSpPr/>
            <p:nvPr/>
          </p:nvSpPr>
          <p:spPr>
            <a:xfrm>
              <a:off x="-800881" y="3408885"/>
              <a:ext cx="60519" cy="462967"/>
            </a:xfrm>
            <a:custGeom>
              <a:avLst/>
              <a:gdLst/>
              <a:ahLst/>
              <a:cxnLst/>
              <a:rect l="l" t="t" r="r" b="b"/>
              <a:pathLst>
                <a:path w="809" h="6160" extrusionOk="0">
                  <a:moveTo>
                    <a:pt x="69" y="1"/>
                  </a:moveTo>
                  <a:cubicBezTo>
                    <a:pt x="37" y="1"/>
                    <a:pt x="0" y="32"/>
                    <a:pt x="31" y="62"/>
                  </a:cubicBezTo>
                  <a:cubicBezTo>
                    <a:pt x="711" y="1860"/>
                    <a:pt x="541" y="6063"/>
                    <a:pt x="541" y="6111"/>
                  </a:cubicBezTo>
                  <a:cubicBezTo>
                    <a:pt x="541" y="6135"/>
                    <a:pt x="565" y="6135"/>
                    <a:pt x="589" y="6160"/>
                  </a:cubicBezTo>
                  <a:cubicBezTo>
                    <a:pt x="614" y="6135"/>
                    <a:pt x="638" y="6135"/>
                    <a:pt x="638" y="6111"/>
                  </a:cubicBezTo>
                  <a:cubicBezTo>
                    <a:pt x="638" y="6063"/>
                    <a:pt x="808" y="1836"/>
                    <a:pt x="104" y="38"/>
                  </a:cubicBezTo>
                  <a:cubicBezTo>
                    <a:pt x="104" y="11"/>
                    <a:pt x="87" y="1"/>
                    <a:pt x="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" name="Google Shape;46;p2"/>
            <p:cNvSpPr/>
            <p:nvPr/>
          </p:nvSpPr>
          <p:spPr>
            <a:xfrm>
              <a:off x="-905942" y="3300294"/>
              <a:ext cx="198503" cy="165311"/>
            </a:xfrm>
            <a:custGeom>
              <a:avLst/>
              <a:gdLst/>
              <a:ahLst/>
              <a:cxnLst/>
              <a:rect l="l" t="t" r="r" b="b"/>
              <a:pathLst>
                <a:path w="2642" h="2201" extrusionOk="0">
                  <a:moveTo>
                    <a:pt x="898" y="1"/>
                  </a:moveTo>
                  <a:cubicBezTo>
                    <a:pt x="722" y="1"/>
                    <a:pt x="649" y="636"/>
                    <a:pt x="649" y="636"/>
                  </a:cubicBezTo>
                  <a:cubicBezTo>
                    <a:pt x="649" y="636"/>
                    <a:pt x="381" y="252"/>
                    <a:pt x="219" y="252"/>
                  </a:cubicBezTo>
                  <a:cubicBezTo>
                    <a:pt x="198" y="252"/>
                    <a:pt x="180" y="258"/>
                    <a:pt x="164" y="271"/>
                  </a:cubicBezTo>
                  <a:cubicBezTo>
                    <a:pt x="0" y="365"/>
                    <a:pt x="217" y="2201"/>
                    <a:pt x="1307" y="2201"/>
                  </a:cubicBezTo>
                  <a:cubicBezTo>
                    <a:pt x="1353" y="2201"/>
                    <a:pt x="1401" y="2197"/>
                    <a:pt x="1451" y="2190"/>
                  </a:cubicBezTo>
                  <a:cubicBezTo>
                    <a:pt x="2641" y="2045"/>
                    <a:pt x="2569" y="1170"/>
                    <a:pt x="2569" y="1170"/>
                  </a:cubicBezTo>
                  <a:cubicBezTo>
                    <a:pt x="2569" y="1170"/>
                    <a:pt x="2544" y="369"/>
                    <a:pt x="2374" y="126"/>
                  </a:cubicBezTo>
                  <a:cubicBezTo>
                    <a:pt x="2348" y="89"/>
                    <a:pt x="2321" y="73"/>
                    <a:pt x="2293" y="73"/>
                  </a:cubicBezTo>
                  <a:cubicBezTo>
                    <a:pt x="2136" y="73"/>
                    <a:pt x="1961" y="563"/>
                    <a:pt x="1961" y="563"/>
                  </a:cubicBezTo>
                  <a:cubicBezTo>
                    <a:pt x="1888" y="369"/>
                    <a:pt x="1791" y="199"/>
                    <a:pt x="1670" y="53"/>
                  </a:cubicBezTo>
                  <a:cubicBezTo>
                    <a:pt x="1650" y="38"/>
                    <a:pt x="1631" y="32"/>
                    <a:pt x="1612" y="32"/>
                  </a:cubicBezTo>
                  <a:cubicBezTo>
                    <a:pt x="1443" y="32"/>
                    <a:pt x="1305" y="563"/>
                    <a:pt x="1305" y="563"/>
                  </a:cubicBezTo>
                  <a:cubicBezTo>
                    <a:pt x="1232" y="369"/>
                    <a:pt x="1111" y="199"/>
                    <a:pt x="990" y="53"/>
                  </a:cubicBezTo>
                  <a:cubicBezTo>
                    <a:pt x="957" y="16"/>
                    <a:pt x="926" y="1"/>
                    <a:pt x="8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" name="Google Shape;47;p2"/>
            <p:cNvSpPr/>
            <p:nvPr/>
          </p:nvSpPr>
          <p:spPr>
            <a:xfrm>
              <a:off x="-884639" y="3364285"/>
              <a:ext cx="171874" cy="62537"/>
            </a:xfrm>
            <a:custGeom>
              <a:avLst/>
              <a:gdLst/>
              <a:ahLst/>
              <a:cxnLst/>
              <a:rect l="l" t="t" r="r" b="b"/>
              <a:pathLst>
                <a:path w="2284" h="827" extrusionOk="0">
                  <a:moveTo>
                    <a:pt x="1846" y="122"/>
                  </a:moveTo>
                  <a:lnTo>
                    <a:pt x="1846" y="122"/>
                  </a:lnTo>
                  <a:cubicBezTo>
                    <a:pt x="1871" y="146"/>
                    <a:pt x="1895" y="146"/>
                    <a:pt x="1919" y="195"/>
                  </a:cubicBezTo>
                  <a:cubicBezTo>
                    <a:pt x="1919" y="219"/>
                    <a:pt x="1919" y="243"/>
                    <a:pt x="1919" y="268"/>
                  </a:cubicBezTo>
                  <a:cubicBezTo>
                    <a:pt x="1895" y="268"/>
                    <a:pt x="1895" y="243"/>
                    <a:pt x="1895" y="243"/>
                  </a:cubicBezTo>
                  <a:cubicBezTo>
                    <a:pt x="1871" y="195"/>
                    <a:pt x="1846" y="146"/>
                    <a:pt x="1846" y="122"/>
                  </a:cubicBezTo>
                  <a:close/>
                  <a:moveTo>
                    <a:pt x="923" y="170"/>
                  </a:moveTo>
                  <a:lnTo>
                    <a:pt x="923" y="170"/>
                  </a:lnTo>
                  <a:cubicBezTo>
                    <a:pt x="947" y="219"/>
                    <a:pt x="947" y="268"/>
                    <a:pt x="972" y="292"/>
                  </a:cubicBezTo>
                  <a:cubicBezTo>
                    <a:pt x="947" y="268"/>
                    <a:pt x="923" y="219"/>
                    <a:pt x="923" y="170"/>
                  </a:cubicBezTo>
                  <a:close/>
                  <a:moveTo>
                    <a:pt x="583" y="341"/>
                  </a:moveTo>
                  <a:lnTo>
                    <a:pt x="583" y="341"/>
                  </a:lnTo>
                  <a:cubicBezTo>
                    <a:pt x="607" y="365"/>
                    <a:pt x="632" y="413"/>
                    <a:pt x="632" y="486"/>
                  </a:cubicBezTo>
                  <a:cubicBezTo>
                    <a:pt x="607" y="438"/>
                    <a:pt x="583" y="389"/>
                    <a:pt x="583" y="341"/>
                  </a:cubicBezTo>
                  <a:close/>
                  <a:moveTo>
                    <a:pt x="2211" y="0"/>
                  </a:moveTo>
                  <a:cubicBezTo>
                    <a:pt x="2186" y="0"/>
                    <a:pt x="2162" y="25"/>
                    <a:pt x="2186" y="49"/>
                  </a:cubicBezTo>
                  <a:cubicBezTo>
                    <a:pt x="2186" y="122"/>
                    <a:pt x="2186" y="292"/>
                    <a:pt x="2138" y="341"/>
                  </a:cubicBezTo>
                  <a:cubicBezTo>
                    <a:pt x="2113" y="365"/>
                    <a:pt x="2089" y="365"/>
                    <a:pt x="2065" y="365"/>
                  </a:cubicBezTo>
                  <a:cubicBezTo>
                    <a:pt x="2041" y="365"/>
                    <a:pt x="2016" y="365"/>
                    <a:pt x="1992" y="341"/>
                  </a:cubicBezTo>
                  <a:cubicBezTo>
                    <a:pt x="2016" y="292"/>
                    <a:pt x="2016" y="243"/>
                    <a:pt x="1992" y="195"/>
                  </a:cubicBezTo>
                  <a:cubicBezTo>
                    <a:pt x="1992" y="122"/>
                    <a:pt x="1943" y="49"/>
                    <a:pt x="1895" y="25"/>
                  </a:cubicBezTo>
                  <a:cubicBezTo>
                    <a:pt x="1846" y="25"/>
                    <a:pt x="1822" y="25"/>
                    <a:pt x="1798" y="49"/>
                  </a:cubicBezTo>
                  <a:cubicBezTo>
                    <a:pt x="1749" y="98"/>
                    <a:pt x="1749" y="170"/>
                    <a:pt x="1798" y="219"/>
                  </a:cubicBezTo>
                  <a:cubicBezTo>
                    <a:pt x="1822" y="292"/>
                    <a:pt x="1846" y="341"/>
                    <a:pt x="1895" y="365"/>
                  </a:cubicBezTo>
                  <a:lnTo>
                    <a:pt x="1871" y="389"/>
                  </a:lnTo>
                  <a:cubicBezTo>
                    <a:pt x="1858" y="401"/>
                    <a:pt x="1834" y="407"/>
                    <a:pt x="1810" y="407"/>
                  </a:cubicBezTo>
                  <a:cubicBezTo>
                    <a:pt x="1786" y="407"/>
                    <a:pt x="1761" y="401"/>
                    <a:pt x="1749" y="389"/>
                  </a:cubicBezTo>
                  <a:cubicBezTo>
                    <a:pt x="1676" y="365"/>
                    <a:pt x="1603" y="316"/>
                    <a:pt x="1555" y="268"/>
                  </a:cubicBezTo>
                  <a:cubicBezTo>
                    <a:pt x="1555" y="195"/>
                    <a:pt x="1530" y="146"/>
                    <a:pt x="1482" y="98"/>
                  </a:cubicBezTo>
                  <a:cubicBezTo>
                    <a:pt x="1458" y="49"/>
                    <a:pt x="1409" y="49"/>
                    <a:pt x="1385" y="49"/>
                  </a:cubicBezTo>
                  <a:cubicBezTo>
                    <a:pt x="1360" y="73"/>
                    <a:pt x="1336" y="98"/>
                    <a:pt x="1336" y="122"/>
                  </a:cubicBezTo>
                  <a:cubicBezTo>
                    <a:pt x="1360" y="195"/>
                    <a:pt x="1409" y="268"/>
                    <a:pt x="1458" y="316"/>
                  </a:cubicBezTo>
                  <a:cubicBezTo>
                    <a:pt x="1458" y="413"/>
                    <a:pt x="1433" y="511"/>
                    <a:pt x="1385" y="583"/>
                  </a:cubicBezTo>
                  <a:cubicBezTo>
                    <a:pt x="1360" y="608"/>
                    <a:pt x="1336" y="620"/>
                    <a:pt x="1309" y="620"/>
                  </a:cubicBezTo>
                  <a:cubicBezTo>
                    <a:pt x="1281" y="620"/>
                    <a:pt x="1251" y="608"/>
                    <a:pt x="1215" y="583"/>
                  </a:cubicBezTo>
                  <a:cubicBezTo>
                    <a:pt x="1142" y="559"/>
                    <a:pt x="1093" y="511"/>
                    <a:pt x="1069" y="462"/>
                  </a:cubicBezTo>
                  <a:cubicBezTo>
                    <a:pt x="1093" y="341"/>
                    <a:pt x="1069" y="195"/>
                    <a:pt x="996" y="98"/>
                  </a:cubicBezTo>
                  <a:cubicBezTo>
                    <a:pt x="979" y="80"/>
                    <a:pt x="950" y="63"/>
                    <a:pt x="925" y="63"/>
                  </a:cubicBezTo>
                  <a:cubicBezTo>
                    <a:pt x="915" y="63"/>
                    <a:pt x="906" y="66"/>
                    <a:pt x="899" y="73"/>
                  </a:cubicBezTo>
                  <a:cubicBezTo>
                    <a:pt x="850" y="73"/>
                    <a:pt x="850" y="98"/>
                    <a:pt x="850" y="146"/>
                  </a:cubicBezTo>
                  <a:cubicBezTo>
                    <a:pt x="850" y="243"/>
                    <a:pt x="875" y="365"/>
                    <a:pt x="947" y="462"/>
                  </a:cubicBezTo>
                  <a:cubicBezTo>
                    <a:pt x="947" y="535"/>
                    <a:pt x="923" y="583"/>
                    <a:pt x="899" y="632"/>
                  </a:cubicBezTo>
                  <a:cubicBezTo>
                    <a:pt x="885" y="660"/>
                    <a:pt x="862" y="672"/>
                    <a:pt x="836" y="672"/>
                  </a:cubicBezTo>
                  <a:cubicBezTo>
                    <a:pt x="818" y="672"/>
                    <a:pt x="798" y="666"/>
                    <a:pt x="777" y="656"/>
                  </a:cubicBezTo>
                  <a:cubicBezTo>
                    <a:pt x="753" y="632"/>
                    <a:pt x="729" y="608"/>
                    <a:pt x="705" y="559"/>
                  </a:cubicBezTo>
                  <a:cubicBezTo>
                    <a:pt x="729" y="462"/>
                    <a:pt x="729" y="341"/>
                    <a:pt x="632" y="243"/>
                  </a:cubicBezTo>
                  <a:cubicBezTo>
                    <a:pt x="607" y="219"/>
                    <a:pt x="559" y="219"/>
                    <a:pt x="534" y="219"/>
                  </a:cubicBezTo>
                  <a:cubicBezTo>
                    <a:pt x="510" y="219"/>
                    <a:pt x="486" y="243"/>
                    <a:pt x="486" y="292"/>
                  </a:cubicBezTo>
                  <a:cubicBezTo>
                    <a:pt x="486" y="389"/>
                    <a:pt x="510" y="486"/>
                    <a:pt x="583" y="583"/>
                  </a:cubicBezTo>
                  <a:cubicBezTo>
                    <a:pt x="534" y="656"/>
                    <a:pt x="462" y="705"/>
                    <a:pt x="389" y="705"/>
                  </a:cubicBezTo>
                  <a:cubicBezTo>
                    <a:pt x="374" y="708"/>
                    <a:pt x="360" y="710"/>
                    <a:pt x="347" y="710"/>
                  </a:cubicBezTo>
                  <a:cubicBezTo>
                    <a:pt x="161" y="710"/>
                    <a:pt x="97" y="413"/>
                    <a:pt x="97" y="413"/>
                  </a:cubicBezTo>
                  <a:cubicBezTo>
                    <a:pt x="97" y="389"/>
                    <a:pt x="73" y="365"/>
                    <a:pt x="49" y="365"/>
                  </a:cubicBezTo>
                  <a:cubicBezTo>
                    <a:pt x="24" y="389"/>
                    <a:pt x="0" y="413"/>
                    <a:pt x="0" y="438"/>
                  </a:cubicBezTo>
                  <a:cubicBezTo>
                    <a:pt x="0" y="438"/>
                    <a:pt x="97" y="826"/>
                    <a:pt x="364" y="826"/>
                  </a:cubicBezTo>
                  <a:lnTo>
                    <a:pt x="413" y="802"/>
                  </a:lnTo>
                  <a:cubicBezTo>
                    <a:pt x="510" y="802"/>
                    <a:pt x="583" y="753"/>
                    <a:pt x="656" y="656"/>
                  </a:cubicBezTo>
                  <a:cubicBezTo>
                    <a:pt x="680" y="681"/>
                    <a:pt x="705" y="729"/>
                    <a:pt x="753" y="729"/>
                  </a:cubicBezTo>
                  <a:cubicBezTo>
                    <a:pt x="784" y="760"/>
                    <a:pt x="818" y="773"/>
                    <a:pt x="852" y="773"/>
                  </a:cubicBezTo>
                  <a:cubicBezTo>
                    <a:pt x="899" y="773"/>
                    <a:pt x="943" y="747"/>
                    <a:pt x="972" y="705"/>
                  </a:cubicBezTo>
                  <a:cubicBezTo>
                    <a:pt x="996" y="656"/>
                    <a:pt x="1020" y="608"/>
                    <a:pt x="1045" y="559"/>
                  </a:cubicBezTo>
                  <a:cubicBezTo>
                    <a:pt x="1069" y="608"/>
                    <a:pt x="1117" y="632"/>
                    <a:pt x="1166" y="656"/>
                  </a:cubicBezTo>
                  <a:cubicBezTo>
                    <a:pt x="1198" y="699"/>
                    <a:pt x="1244" y="718"/>
                    <a:pt x="1292" y="718"/>
                  </a:cubicBezTo>
                  <a:cubicBezTo>
                    <a:pt x="1353" y="718"/>
                    <a:pt x="1417" y="687"/>
                    <a:pt x="1458" y="632"/>
                  </a:cubicBezTo>
                  <a:cubicBezTo>
                    <a:pt x="1506" y="559"/>
                    <a:pt x="1530" y="462"/>
                    <a:pt x="1555" y="389"/>
                  </a:cubicBezTo>
                  <a:cubicBezTo>
                    <a:pt x="1603" y="413"/>
                    <a:pt x="1652" y="438"/>
                    <a:pt x="1700" y="462"/>
                  </a:cubicBezTo>
                  <a:cubicBezTo>
                    <a:pt x="1737" y="486"/>
                    <a:pt x="1779" y="498"/>
                    <a:pt x="1822" y="498"/>
                  </a:cubicBezTo>
                  <a:cubicBezTo>
                    <a:pt x="1864" y="498"/>
                    <a:pt x="1907" y="486"/>
                    <a:pt x="1943" y="462"/>
                  </a:cubicBezTo>
                  <a:lnTo>
                    <a:pt x="1968" y="413"/>
                  </a:lnTo>
                  <a:cubicBezTo>
                    <a:pt x="1992" y="438"/>
                    <a:pt x="2016" y="438"/>
                    <a:pt x="2065" y="462"/>
                  </a:cubicBezTo>
                  <a:cubicBezTo>
                    <a:pt x="2113" y="462"/>
                    <a:pt x="2162" y="438"/>
                    <a:pt x="2211" y="413"/>
                  </a:cubicBezTo>
                  <a:cubicBezTo>
                    <a:pt x="2259" y="292"/>
                    <a:pt x="2284" y="170"/>
                    <a:pt x="2284" y="25"/>
                  </a:cubicBezTo>
                  <a:cubicBezTo>
                    <a:pt x="2259" y="0"/>
                    <a:pt x="2235" y="0"/>
                    <a:pt x="22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3" name="Google Shape;48;p2"/>
          <p:cNvGrpSpPr>
            <a:grpSpLocks/>
          </p:cNvGrpSpPr>
          <p:nvPr/>
        </p:nvGrpSpPr>
        <p:grpSpPr bwMode="auto">
          <a:xfrm rot="1386123">
            <a:off x="1173163" y="4865688"/>
            <a:ext cx="1431925" cy="2411412"/>
            <a:chOff x="-653265" y="1899986"/>
            <a:chExt cx="171302" cy="288619"/>
          </a:xfrm>
        </p:grpSpPr>
        <p:sp>
          <p:nvSpPr>
            <p:cNvPr id="44" name="Google Shape;49;p2"/>
            <p:cNvSpPr/>
            <p:nvPr/>
          </p:nvSpPr>
          <p:spPr>
            <a:xfrm>
              <a:off x="-651653" y="1997079"/>
              <a:ext cx="32285" cy="26791"/>
            </a:xfrm>
            <a:custGeom>
              <a:avLst/>
              <a:gdLst/>
              <a:ahLst/>
              <a:cxnLst/>
              <a:rect l="l" t="t" r="r" b="b"/>
              <a:pathLst>
                <a:path w="827" h="688" extrusionOk="0">
                  <a:moveTo>
                    <a:pt x="462" y="80"/>
                  </a:moveTo>
                  <a:cubicBezTo>
                    <a:pt x="802" y="80"/>
                    <a:pt x="802" y="591"/>
                    <a:pt x="462" y="591"/>
                  </a:cubicBezTo>
                  <a:cubicBezTo>
                    <a:pt x="122" y="591"/>
                    <a:pt x="122" y="80"/>
                    <a:pt x="462" y="80"/>
                  </a:cubicBezTo>
                  <a:close/>
                  <a:moveTo>
                    <a:pt x="470" y="0"/>
                  </a:moveTo>
                  <a:cubicBezTo>
                    <a:pt x="381" y="0"/>
                    <a:pt x="291" y="33"/>
                    <a:pt x="219" y="105"/>
                  </a:cubicBezTo>
                  <a:cubicBezTo>
                    <a:pt x="0" y="323"/>
                    <a:pt x="146" y="688"/>
                    <a:pt x="462" y="688"/>
                  </a:cubicBezTo>
                  <a:cubicBezTo>
                    <a:pt x="656" y="688"/>
                    <a:pt x="826" y="542"/>
                    <a:pt x="826" y="348"/>
                  </a:cubicBezTo>
                  <a:cubicBezTo>
                    <a:pt x="826" y="136"/>
                    <a:pt x="651" y="0"/>
                    <a:pt x="4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" name="Google Shape;50;p2"/>
            <p:cNvSpPr/>
            <p:nvPr/>
          </p:nvSpPr>
          <p:spPr>
            <a:xfrm>
              <a:off x="-527205" y="1913797"/>
              <a:ext cx="45199" cy="47121"/>
            </a:xfrm>
            <a:custGeom>
              <a:avLst/>
              <a:gdLst/>
              <a:ahLst/>
              <a:cxnLst/>
              <a:rect l="l" t="t" r="r" b="b"/>
              <a:pathLst>
                <a:path w="1159" h="1208" extrusionOk="0">
                  <a:moveTo>
                    <a:pt x="626" y="1"/>
                  </a:moveTo>
                  <a:cubicBezTo>
                    <a:pt x="368" y="1"/>
                    <a:pt x="163" y="396"/>
                    <a:pt x="163" y="396"/>
                  </a:cubicBezTo>
                  <a:cubicBezTo>
                    <a:pt x="0" y="997"/>
                    <a:pt x="317" y="1207"/>
                    <a:pt x="551" y="1207"/>
                  </a:cubicBezTo>
                  <a:cubicBezTo>
                    <a:pt x="666" y="1207"/>
                    <a:pt x="762" y="1156"/>
                    <a:pt x="770" y="1076"/>
                  </a:cubicBezTo>
                  <a:cubicBezTo>
                    <a:pt x="794" y="833"/>
                    <a:pt x="479" y="736"/>
                    <a:pt x="479" y="736"/>
                  </a:cubicBezTo>
                  <a:cubicBezTo>
                    <a:pt x="479" y="736"/>
                    <a:pt x="1159" y="396"/>
                    <a:pt x="819" y="80"/>
                  </a:cubicBezTo>
                  <a:cubicBezTo>
                    <a:pt x="753" y="23"/>
                    <a:pt x="688" y="1"/>
                    <a:pt x="62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" name="Google Shape;51;p2"/>
            <p:cNvSpPr/>
            <p:nvPr/>
          </p:nvSpPr>
          <p:spPr>
            <a:xfrm>
              <a:off x="-564420" y="1911987"/>
              <a:ext cx="42731" cy="46171"/>
            </a:xfrm>
            <a:custGeom>
              <a:avLst/>
              <a:gdLst/>
              <a:ahLst/>
              <a:cxnLst/>
              <a:rect l="l" t="t" r="r" b="b"/>
              <a:pathLst>
                <a:path w="1097" h="1188" extrusionOk="0">
                  <a:moveTo>
                    <a:pt x="548" y="1"/>
                  </a:moveTo>
                  <a:cubicBezTo>
                    <a:pt x="491" y="1"/>
                    <a:pt x="429" y="17"/>
                    <a:pt x="365" y="58"/>
                  </a:cubicBezTo>
                  <a:cubicBezTo>
                    <a:pt x="0" y="301"/>
                    <a:pt x="680" y="738"/>
                    <a:pt x="680" y="738"/>
                  </a:cubicBezTo>
                  <a:cubicBezTo>
                    <a:pt x="680" y="738"/>
                    <a:pt x="340" y="811"/>
                    <a:pt x="340" y="1030"/>
                  </a:cubicBezTo>
                  <a:cubicBezTo>
                    <a:pt x="349" y="1120"/>
                    <a:pt x="464" y="1188"/>
                    <a:pt x="597" y="1188"/>
                  </a:cubicBezTo>
                  <a:cubicBezTo>
                    <a:pt x="821" y="1188"/>
                    <a:pt x="1097" y="1000"/>
                    <a:pt x="1021" y="422"/>
                  </a:cubicBezTo>
                  <a:cubicBezTo>
                    <a:pt x="1021" y="422"/>
                    <a:pt x="835" y="1"/>
                    <a:pt x="54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" name="Google Shape;52;p2"/>
            <p:cNvSpPr/>
            <p:nvPr/>
          </p:nvSpPr>
          <p:spPr>
            <a:xfrm>
              <a:off x="-525547" y="1900855"/>
              <a:ext cx="20701" cy="20901"/>
            </a:xfrm>
            <a:custGeom>
              <a:avLst/>
              <a:gdLst/>
              <a:ahLst/>
              <a:cxnLst/>
              <a:rect l="l" t="t" r="r" b="b"/>
              <a:pathLst>
                <a:path w="535" h="536" extrusionOk="0">
                  <a:moveTo>
                    <a:pt x="462" y="1"/>
                  </a:moveTo>
                  <a:cubicBezTo>
                    <a:pt x="292" y="25"/>
                    <a:pt x="0" y="195"/>
                    <a:pt x="49" y="487"/>
                  </a:cubicBezTo>
                  <a:cubicBezTo>
                    <a:pt x="49" y="511"/>
                    <a:pt x="73" y="535"/>
                    <a:pt x="97" y="535"/>
                  </a:cubicBezTo>
                  <a:lnTo>
                    <a:pt x="122" y="535"/>
                  </a:lnTo>
                  <a:cubicBezTo>
                    <a:pt x="146" y="535"/>
                    <a:pt x="146" y="511"/>
                    <a:pt x="146" y="487"/>
                  </a:cubicBezTo>
                  <a:cubicBezTo>
                    <a:pt x="97" y="171"/>
                    <a:pt x="462" y="98"/>
                    <a:pt x="486" y="98"/>
                  </a:cubicBezTo>
                  <a:cubicBezTo>
                    <a:pt x="510" y="74"/>
                    <a:pt x="535" y="49"/>
                    <a:pt x="510" y="25"/>
                  </a:cubicBezTo>
                  <a:cubicBezTo>
                    <a:pt x="510" y="1"/>
                    <a:pt x="486" y="1"/>
                    <a:pt x="4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" name="Google Shape;53;p2"/>
            <p:cNvSpPr/>
            <p:nvPr/>
          </p:nvSpPr>
          <p:spPr>
            <a:xfrm>
              <a:off x="-540860" y="1899691"/>
              <a:ext cx="17092" cy="20901"/>
            </a:xfrm>
            <a:custGeom>
              <a:avLst/>
              <a:gdLst/>
              <a:ahLst/>
              <a:cxnLst/>
              <a:rect l="l" t="t" r="r" b="b"/>
              <a:pathLst>
                <a:path w="438" h="535" extrusionOk="0">
                  <a:moveTo>
                    <a:pt x="49" y="1"/>
                  </a:moveTo>
                  <a:cubicBezTo>
                    <a:pt x="1" y="1"/>
                    <a:pt x="1" y="25"/>
                    <a:pt x="1" y="49"/>
                  </a:cubicBezTo>
                  <a:cubicBezTo>
                    <a:pt x="1" y="98"/>
                    <a:pt x="25" y="98"/>
                    <a:pt x="49" y="98"/>
                  </a:cubicBezTo>
                  <a:cubicBezTo>
                    <a:pt x="98" y="98"/>
                    <a:pt x="146" y="122"/>
                    <a:pt x="195" y="146"/>
                  </a:cubicBezTo>
                  <a:cubicBezTo>
                    <a:pt x="292" y="243"/>
                    <a:pt x="341" y="365"/>
                    <a:pt x="341" y="511"/>
                  </a:cubicBezTo>
                  <a:cubicBezTo>
                    <a:pt x="341" y="535"/>
                    <a:pt x="365" y="535"/>
                    <a:pt x="389" y="535"/>
                  </a:cubicBezTo>
                  <a:cubicBezTo>
                    <a:pt x="414" y="535"/>
                    <a:pt x="438" y="511"/>
                    <a:pt x="438" y="486"/>
                  </a:cubicBezTo>
                  <a:cubicBezTo>
                    <a:pt x="438" y="341"/>
                    <a:pt x="365" y="171"/>
                    <a:pt x="243" y="73"/>
                  </a:cubicBezTo>
                  <a:cubicBezTo>
                    <a:pt x="195" y="25"/>
                    <a:pt x="122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" name="Google Shape;54;p2"/>
            <p:cNvSpPr/>
            <p:nvPr/>
          </p:nvSpPr>
          <p:spPr>
            <a:xfrm>
              <a:off x="-653288" y="1974642"/>
              <a:ext cx="137307" cy="213947"/>
            </a:xfrm>
            <a:custGeom>
              <a:avLst/>
              <a:gdLst/>
              <a:ahLst/>
              <a:cxnLst/>
              <a:rect l="l" t="t" r="r" b="b"/>
              <a:pathLst>
                <a:path w="3524" h="5491" extrusionOk="0">
                  <a:moveTo>
                    <a:pt x="3353" y="1"/>
                  </a:moveTo>
                  <a:cubicBezTo>
                    <a:pt x="3329" y="25"/>
                    <a:pt x="3329" y="49"/>
                    <a:pt x="3329" y="73"/>
                  </a:cubicBezTo>
                  <a:cubicBezTo>
                    <a:pt x="3353" y="122"/>
                    <a:pt x="3377" y="171"/>
                    <a:pt x="3377" y="244"/>
                  </a:cubicBezTo>
                  <a:cubicBezTo>
                    <a:pt x="3377" y="268"/>
                    <a:pt x="3402" y="268"/>
                    <a:pt x="3426" y="268"/>
                  </a:cubicBezTo>
                  <a:cubicBezTo>
                    <a:pt x="3450" y="268"/>
                    <a:pt x="3475" y="244"/>
                    <a:pt x="3475" y="219"/>
                  </a:cubicBezTo>
                  <a:cubicBezTo>
                    <a:pt x="3450" y="98"/>
                    <a:pt x="3426" y="25"/>
                    <a:pt x="3426" y="25"/>
                  </a:cubicBezTo>
                  <a:cubicBezTo>
                    <a:pt x="3402" y="1"/>
                    <a:pt x="3377" y="1"/>
                    <a:pt x="3353" y="1"/>
                  </a:cubicBezTo>
                  <a:close/>
                  <a:moveTo>
                    <a:pt x="3465" y="377"/>
                  </a:moveTo>
                  <a:cubicBezTo>
                    <a:pt x="3438" y="377"/>
                    <a:pt x="3414" y="389"/>
                    <a:pt x="3426" y="414"/>
                  </a:cubicBezTo>
                  <a:cubicBezTo>
                    <a:pt x="3426" y="462"/>
                    <a:pt x="3426" y="535"/>
                    <a:pt x="3426" y="584"/>
                  </a:cubicBezTo>
                  <a:lnTo>
                    <a:pt x="3426" y="608"/>
                  </a:lnTo>
                  <a:cubicBezTo>
                    <a:pt x="3426" y="632"/>
                    <a:pt x="3450" y="656"/>
                    <a:pt x="3475" y="656"/>
                  </a:cubicBezTo>
                  <a:cubicBezTo>
                    <a:pt x="3499" y="656"/>
                    <a:pt x="3499" y="632"/>
                    <a:pt x="3523" y="632"/>
                  </a:cubicBezTo>
                  <a:lnTo>
                    <a:pt x="3523" y="584"/>
                  </a:lnTo>
                  <a:cubicBezTo>
                    <a:pt x="3523" y="535"/>
                    <a:pt x="3523" y="486"/>
                    <a:pt x="3523" y="414"/>
                  </a:cubicBezTo>
                  <a:cubicBezTo>
                    <a:pt x="3523" y="389"/>
                    <a:pt x="3493" y="377"/>
                    <a:pt x="3465" y="377"/>
                  </a:cubicBezTo>
                  <a:close/>
                  <a:moveTo>
                    <a:pt x="3450" y="754"/>
                  </a:moveTo>
                  <a:cubicBezTo>
                    <a:pt x="3426" y="754"/>
                    <a:pt x="3402" y="754"/>
                    <a:pt x="3402" y="778"/>
                  </a:cubicBezTo>
                  <a:cubicBezTo>
                    <a:pt x="3402" y="851"/>
                    <a:pt x="3377" y="899"/>
                    <a:pt x="3353" y="948"/>
                  </a:cubicBezTo>
                  <a:cubicBezTo>
                    <a:pt x="3329" y="972"/>
                    <a:pt x="3353" y="997"/>
                    <a:pt x="3377" y="1021"/>
                  </a:cubicBezTo>
                  <a:lnTo>
                    <a:pt x="3402" y="1021"/>
                  </a:lnTo>
                  <a:cubicBezTo>
                    <a:pt x="3426" y="1021"/>
                    <a:pt x="3426" y="997"/>
                    <a:pt x="3426" y="997"/>
                  </a:cubicBezTo>
                  <a:cubicBezTo>
                    <a:pt x="3450" y="924"/>
                    <a:pt x="3475" y="875"/>
                    <a:pt x="3499" y="802"/>
                  </a:cubicBezTo>
                  <a:cubicBezTo>
                    <a:pt x="3499" y="778"/>
                    <a:pt x="3475" y="754"/>
                    <a:pt x="3450" y="754"/>
                  </a:cubicBezTo>
                  <a:close/>
                  <a:moveTo>
                    <a:pt x="2576" y="899"/>
                  </a:moveTo>
                  <a:cubicBezTo>
                    <a:pt x="2503" y="924"/>
                    <a:pt x="2430" y="997"/>
                    <a:pt x="2406" y="1045"/>
                  </a:cubicBezTo>
                  <a:cubicBezTo>
                    <a:pt x="2406" y="1069"/>
                    <a:pt x="2406" y="1118"/>
                    <a:pt x="2430" y="1118"/>
                  </a:cubicBezTo>
                  <a:lnTo>
                    <a:pt x="2454" y="1118"/>
                  </a:lnTo>
                  <a:cubicBezTo>
                    <a:pt x="2479" y="1118"/>
                    <a:pt x="2479" y="1118"/>
                    <a:pt x="2503" y="1094"/>
                  </a:cubicBezTo>
                  <a:cubicBezTo>
                    <a:pt x="2503" y="1045"/>
                    <a:pt x="2551" y="1021"/>
                    <a:pt x="2600" y="997"/>
                  </a:cubicBezTo>
                  <a:cubicBezTo>
                    <a:pt x="2649" y="972"/>
                    <a:pt x="2624" y="899"/>
                    <a:pt x="2576" y="899"/>
                  </a:cubicBezTo>
                  <a:close/>
                  <a:moveTo>
                    <a:pt x="2722" y="948"/>
                  </a:moveTo>
                  <a:cubicBezTo>
                    <a:pt x="2697" y="972"/>
                    <a:pt x="2697" y="997"/>
                    <a:pt x="2722" y="1021"/>
                  </a:cubicBezTo>
                  <a:cubicBezTo>
                    <a:pt x="2770" y="1045"/>
                    <a:pt x="2794" y="1094"/>
                    <a:pt x="2819" y="1142"/>
                  </a:cubicBezTo>
                  <a:cubicBezTo>
                    <a:pt x="2843" y="1167"/>
                    <a:pt x="2843" y="1167"/>
                    <a:pt x="2867" y="1167"/>
                  </a:cubicBezTo>
                  <a:lnTo>
                    <a:pt x="2916" y="1191"/>
                  </a:lnTo>
                  <a:cubicBezTo>
                    <a:pt x="2916" y="1167"/>
                    <a:pt x="2940" y="1142"/>
                    <a:pt x="2916" y="1118"/>
                  </a:cubicBezTo>
                  <a:cubicBezTo>
                    <a:pt x="2892" y="1045"/>
                    <a:pt x="2843" y="997"/>
                    <a:pt x="2794" y="948"/>
                  </a:cubicBezTo>
                  <a:close/>
                  <a:moveTo>
                    <a:pt x="3268" y="1078"/>
                  </a:moveTo>
                  <a:cubicBezTo>
                    <a:pt x="3256" y="1078"/>
                    <a:pt x="3243" y="1082"/>
                    <a:pt x="3232" y="1094"/>
                  </a:cubicBezTo>
                  <a:cubicBezTo>
                    <a:pt x="3207" y="1142"/>
                    <a:pt x="3159" y="1167"/>
                    <a:pt x="3110" y="1215"/>
                  </a:cubicBezTo>
                  <a:cubicBezTo>
                    <a:pt x="3086" y="1215"/>
                    <a:pt x="3086" y="1239"/>
                    <a:pt x="3110" y="1264"/>
                  </a:cubicBezTo>
                  <a:cubicBezTo>
                    <a:pt x="3110" y="1288"/>
                    <a:pt x="3134" y="1288"/>
                    <a:pt x="3159" y="1288"/>
                  </a:cubicBezTo>
                  <a:cubicBezTo>
                    <a:pt x="3207" y="1264"/>
                    <a:pt x="3256" y="1215"/>
                    <a:pt x="3305" y="1167"/>
                  </a:cubicBezTo>
                  <a:cubicBezTo>
                    <a:pt x="3342" y="1129"/>
                    <a:pt x="3308" y="1078"/>
                    <a:pt x="3268" y="1078"/>
                  </a:cubicBezTo>
                  <a:close/>
                  <a:moveTo>
                    <a:pt x="2469" y="1197"/>
                  </a:moveTo>
                  <a:cubicBezTo>
                    <a:pt x="2460" y="1197"/>
                    <a:pt x="2454" y="1203"/>
                    <a:pt x="2454" y="1215"/>
                  </a:cubicBezTo>
                  <a:cubicBezTo>
                    <a:pt x="2430" y="1215"/>
                    <a:pt x="2406" y="1264"/>
                    <a:pt x="2430" y="1264"/>
                  </a:cubicBezTo>
                  <a:cubicBezTo>
                    <a:pt x="2479" y="1337"/>
                    <a:pt x="2527" y="1385"/>
                    <a:pt x="2600" y="1385"/>
                  </a:cubicBezTo>
                  <a:lnTo>
                    <a:pt x="2624" y="1410"/>
                  </a:lnTo>
                  <a:cubicBezTo>
                    <a:pt x="2649" y="1410"/>
                    <a:pt x="2673" y="1385"/>
                    <a:pt x="2673" y="1361"/>
                  </a:cubicBezTo>
                  <a:cubicBezTo>
                    <a:pt x="2673" y="1337"/>
                    <a:pt x="2649" y="1288"/>
                    <a:pt x="2624" y="1288"/>
                  </a:cubicBezTo>
                  <a:cubicBezTo>
                    <a:pt x="2576" y="1288"/>
                    <a:pt x="2527" y="1264"/>
                    <a:pt x="2503" y="1215"/>
                  </a:cubicBezTo>
                  <a:cubicBezTo>
                    <a:pt x="2491" y="1203"/>
                    <a:pt x="2479" y="1197"/>
                    <a:pt x="2469" y="1197"/>
                  </a:cubicBezTo>
                  <a:close/>
                  <a:moveTo>
                    <a:pt x="2958" y="1253"/>
                  </a:moveTo>
                  <a:cubicBezTo>
                    <a:pt x="2954" y="1253"/>
                    <a:pt x="2948" y="1256"/>
                    <a:pt x="2940" y="1264"/>
                  </a:cubicBezTo>
                  <a:cubicBezTo>
                    <a:pt x="2916" y="1264"/>
                    <a:pt x="2892" y="1264"/>
                    <a:pt x="2892" y="1288"/>
                  </a:cubicBezTo>
                  <a:lnTo>
                    <a:pt x="2794" y="1312"/>
                  </a:lnTo>
                  <a:cubicBezTo>
                    <a:pt x="2790" y="1310"/>
                    <a:pt x="2786" y="1309"/>
                    <a:pt x="2782" y="1309"/>
                  </a:cubicBezTo>
                  <a:cubicBezTo>
                    <a:pt x="2746" y="1309"/>
                    <a:pt x="2750" y="1410"/>
                    <a:pt x="2794" y="1410"/>
                  </a:cubicBezTo>
                  <a:cubicBezTo>
                    <a:pt x="2843" y="1410"/>
                    <a:pt x="2867" y="1385"/>
                    <a:pt x="2916" y="1385"/>
                  </a:cubicBezTo>
                  <a:cubicBezTo>
                    <a:pt x="2916" y="1410"/>
                    <a:pt x="2916" y="1458"/>
                    <a:pt x="2916" y="1482"/>
                  </a:cubicBezTo>
                  <a:cubicBezTo>
                    <a:pt x="2916" y="1507"/>
                    <a:pt x="2940" y="1531"/>
                    <a:pt x="2964" y="1531"/>
                  </a:cubicBezTo>
                  <a:lnTo>
                    <a:pt x="2989" y="1531"/>
                  </a:lnTo>
                  <a:cubicBezTo>
                    <a:pt x="3013" y="1531"/>
                    <a:pt x="3037" y="1507"/>
                    <a:pt x="3037" y="1482"/>
                  </a:cubicBezTo>
                  <a:cubicBezTo>
                    <a:pt x="3013" y="1434"/>
                    <a:pt x="3013" y="1410"/>
                    <a:pt x="3013" y="1361"/>
                  </a:cubicBezTo>
                  <a:cubicBezTo>
                    <a:pt x="3037" y="1361"/>
                    <a:pt x="3037" y="1337"/>
                    <a:pt x="3037" y="1312"/>
                  </a:cubicBezTo>
                  <a:cubicBezTo>
                    <a:pt x="3013" y="1288"/>
                    <a:pt x="3013" y="1264"/>
                    <a:pt x="2989" y="1264"/>
                  </a:cubicBezTo>
                  <a:cubicBezTo>
                    <a:pt x="2973" y="1264"/>
                    <a:pt x="2967" y="1253"/>
                    <a:pt x="2958" y="1253"/>
                  </a:cubicBezTo>
                  <a:close/>
                  <a:moveTo>
                    <a:pt x="2989" y="1628"/>
                  </a:moveTo>
                  <a:cubicBezTo>
                    <a:pt x="2964" y="1628"/>
                    <a:pt x="2940" y="1652"/>
                    <a:pt x="2940" y="1677"/>
                  </a:cubicBezTo>
                  <a:cubicBezTo>
                    <a:pt x="2916" y="1725"/>
                    <a:pt x="2916" y="1798"/>
                    <a:pt x="2892" y="1847"/>
                  </a:cubicBezTo>
                  <a:cubicBezTo>
                    <a:pt x="2892" y="1871"/>
                    <a:pt x="2916" y="1895"/>
                    <a:pt x="2940" y="1895"/>
                  </a:cubicBezTo>
                  <a:cubicBezTo>
                    <a:pt x="2964" y="1895"/>
                    <a:pt x="2989" y="1895"/>
                    <a:pt x="2989" y="1871"/>
                  </a:cubicBezTo>
                  <a:cubicBezTo>
                    <a:pt x="3013" y="1798"/>
                    <a:pt x="3013" y="1750"/>
                    <a:pt x="3037" y="1677"/>
                  </a:cubicBezTo>
                  <a:cubicBezTo>
                    <a:pt x="3037" y="1652"/>
                    <a:pt x="3013" y="1628"/>
                    <a:pt x="2989" y="1628"/>
                  </a:cubicBezTo>
                  <a:close/>
                  <a:moveTo>
                    <a:pt x="1628" y="1993"/>
                  </a:moveTo>
                  <a:cubicBezTo>
                    <a:pt x="1604" y="1993"/>
                    <a:pt x="1580" y="2017"/>
                    <a:pt x="1580" y="2041"/>
                  </a:cubicBezTo>
                  <a:cubicBezTo>
                    <a:pt x="1580" y="2065"/>
                    <a:pt x="1604" y="2090"/>
                    <a:pt x="1628" y="2090"/>
                  </a:cubicBezTo>
                  <a:cubicBezTo>
                    <a:pt x="1677" y="2090"/>
                    <a:pt x="1726" y="2090"/>
                    <a:pt x="1750" y="2114"/>
                  </a:cubicBezTo>
                  <a:lnTo>
                    <a:pt x="1823" y="2114"/>
                  </a:lnTo>
                  <a:cubicBezTo>
                    <a:pt x="1823" y="2114"/>
                    <a:pt x="1847" y="2114"/>
                    <a:pt x="1847" y="2090"/>
                  </a:cubicBezTo>
                  <a:cubicBezTo>
                    <a:pt x="1847" y="2065"/>
                    <a:pt x="1847" y="2041"/>
                    <a:pt x="1823" y="2017"/>
                  </a:cubicBezTo>
                  <a:lnTo>
                    <a:pt x="1798" y="2017"/>
                  </a:lnTo>
                  <a:cubicBezTo>
                    <a:pt x="1750" y="1993"/>
                    <a:pt x="1677" y="1993"/>
                    <a:pt x="1628" y="1993"/>
                  </a:cubicBezTo>
                  <a:close/>
                  <a:moveTo>
                    <a:pt x="2892" y="1993"/>
                  </a:moveTo>
                  <a:cubicBezTo>
                    <a:pt x="2867" y="1993"/>
                    <a:pt x="2843" y="1993"/>
                    <a:pt x="2819" y="2017"/>
                  </a:cubicBezTo>
                  <a:cubicBezTo>
                    <a:pt x="2794" y="2065"/>
                    <a:pt x="2770" y="2114"/>
                    <a:pt x="2722" y="2163"/>
                  </a:cubicBezTo>
                  <a:cubicBezTo>
                    <a:pt x="2722" y="2187"/>
                    <a:pt x="2722" y="2211"/>
                    <a:pt x="2722" y="2235"/>
                  </a:cubicBezTo>
                  <a:lnTo>
                    <a:pt x="2794" y="2235"/>
                  </a:lnTo>
                  <a:cubicBezTo>
                    <a:pt x="2843" y="2187"/>
                    <a:pt x="2867" y="2114"/>
                    <a:pt x="2916" y="2065"/>
                  </a:cubicBezTo>
                  <a:cubicBezTo>
                    <a:pt x="2916" y="2041"/>
                    <a:pt x="2916" y="2017"/>
                    <a:pt x="2892" y="1993"/>
                  </a:cubicBezTo>
                  <a:close/>
                  <a:moveTo>
                    <a:pt x="1968" y="2144"/>
                  </a:moveTo>
                  <a:cubicBezTo>
                    <a:pt x="1956" y="2144"/>
                    <a:pt x="1944" y="2150"/>
                    <a:pt x="1944" y="2163"/>
                  </a:cubicBezTo>
                  <a:cubicBezTo>
                    <a:pt x="1920" y="2163"/>
                    <a:pt x="1920" y="2211"/>
                    <a:pt x="1944" y="2211"/>
                  </a:cubicBezTo>
                  <a:cubicBezTo>
                    <a:pt x="1993" y="2260"/>
                    <a:pt x="2017" y="2284"/>
                    <a:pt x="2066" y="2333"/>
                  </a:cubicBezTo>
                  <a:lnTo>
                    <a:pt x="2114" y="2333"/>
                  </a:lnTo>
                  <a:cubicBezTo>
                    <a:pt x="2114" y="2357"/>
                    <a:pt x="2139" y="2357"/>
                    <a:pt x="2139" y="2357"/>
                  </a:cubicBezTo>
                  <a:cubicBezTo>
                    <a:pt x="2163" y="2333"/>
                    <a:pt x="2163" y="2308"/>
                    <a:pt x="2139" y="2284"/>
                  </a:cubicBezTo>
                  <a:cubicBezTo>
                    <a:pt x="2114" y="2235"/>
                    <a:pt x="2066" y="2187"/>
                    <a:pt x="1993" y="2163"/>
                  </a:cubicBezTo>
                  <a:cubicBezTo>
                    <a:pt x="1993" y="2150"/>
                    <a:pt x="1981" y="2144"/>
                    <a:pt x="1968" y="2144"/>
                  </a:cubicBezTo>
                  <a:close/>
                  <a:moveTo>
                    <a:pt x="1531" y="2114"/>
                  </a:moveTo>
                  <a:cubicBezTo>
                    <a:pt x="1507" y="2114"/>
                    <a:pt x="1483" y="2138"/>
                    <a:pt x="1483" y="2163"/>
                  </a:cubicBezTo>
                  <a:cubicBezTo>
                    <a:pt x="1483" y="2235"/>
                    <a:pt x="1507" y="2308"/>
                    <a:pt x="1555" y="2357"/>
                  </a:cubicBezTo>
                  <a:cubicBezTo>
                    <a:pt x="1555" y="2357"/>
                    <a:pt x="1580" y="2381"/>
                    <a:pt x="1604" y="2381"/>
                  </a:cubicBezTo>
                  <a:cubicBezTo>
                    <a:pt x="1604" y="2381"/>
                    <a:pt x="1628" y="2381"/>
                    <a:pt x="1628" y="2357"/>
                  </a:cubicBezTo>
                  <a:cubicBezTo>
                    <a:pt x="1653" y="2357"/>
                    <a:pt x="1653" y="2308"/>
                    <a:pt x="1628" y="2308"/>
                  </a:cubicBezTo>
                  <a:cubicBezTo>
                    <a:pt x="1580" y="2260"/>
                    <a:pt x="1580" y="2211"/>
                    <a:pt x="1555" y="2163"/>
                  </a:cubicBezTo>
                  <a:cubicBezTo>
                    <a:pt x="1580" y="2138"/>
                    <a:pt x="1555" y="2114"/>
                    <a:pt x="1531" y="2114"/>
                  </a:cubicBezTo>
                  <a:close/>
                  <a:moveTo>
                    <a:pt x="2637" y="2266"/>
                  </a:moveTo>
                  <a:cubicBezTo>
                    <a:pt x="2624" y="2266"/>
                    <a:pt x="2612" y="2272"/>
                    <a:pt x="2600" y="2284"/>
                  </a:cubicBezTo>
                  <a:cubicBezTo>
                    <a:pt x="2551" y="2308"/>
                    <a:pt x="2503" y="2333"/>
                    <a:pt x="2454" y="2357"/>
                  </a:cubicBezTo>
                  <a:cubicBezTo>
                    <a:pt x="2406" y="2381"/>
                    <a:pt x="2406" y="2406"/>
                    <a:pt x="2430" y="2430"/>
                  </a:cubicBezTo>
                  <a:cubicBezTo>
                    <a:pt x="2430" y="2454"/>
                    <a:pt x="2430" y="2454"/>
                    <a:pt x="2454" y="2454"/>
                  </a:cubicBezTo>
                  <a:lnTo>
                    <a:pt x="2503" y="2430"/>
                  </a:lnTo>
                  <a:cubicBezTo>
                    <a:pt x="2551" y="2406"/>
                    <a:pt x="2600" y="2381"/>
                    <a:pt x="2673" y="2333"/>
                  </a:cubicBezTo>
                  <a:cubicBezTo>
                    <a:pt x="2673" y="2333"/>
                    <a:pt x="2673" y="2284"/>
                    <a:pt x="2673" y="2284"/>
                  </a:cubicBezTo>
                  <a:cubicBezTo>
                    <a:pt x="2661" y="2272"/>
                    <a:pt x="2649" y="2266"/>
                    <a:pt x="2637" y="2266"/>
                  </a:cubicBezTo>
                  <a:close/>
                  <a:moveTo>
                    <a:pt x="1748" y="2395"/>
                  </a:moveTo>
                  <a:cubicBezTo>
                    <a:pt x="1726" y="2395"/>
                    <a:pt x="1701" y="2413"/>
                    <a:pt x="1701" y="2430"/>
                  </a:cubicBezTo>
                  <a:cubicBezTo>
                    <a:pt x="1677" y="2454"/>
                    <a:pt x="1701" y="2478"/>
                    <a:pt x="1726" y="2478"/>
                  </a:cubicBezTo>
                  <a:cubicBezTo>
                    <a:pt x="1774" y="2527"/>
                    <a:pt x="1847" y="2527"/>
                    <a:pt x="1920" y="2551"/>
                  </a:cubicBezTo>
                  <a:cubicBezTo>
                    <a:pt x="1968" y="2527"/>
                    <a:pt x="1968" y="2478"/>
                    <a:pt x="1920" y="2454"/>
                  </a:cubicBezTo>
                  <a:cubicBezTo>
                    <a:pt x="1871" y="2454"/>
                    <a:pt x="1823" y="2430"/>
                    <a:pt x="1774" y="2406"/>
                  </a:cubicBezTo>
                  <a:cubicBezTo>
                    <a:pt x="1767" y="2398"/>
                    <a:pt x="1758" y="2395"/>
                    <a:pt x="1748" y="2395"/>
                  </a:cubicBezTo>
                  <a:close/>
                  <a:moveTo>
                    <a:pt x="2208" y="2395"/>
                  </a:moveTo>
                  <a:cubicBezTo>
                    <a:pt x="2201" y="2395"/>
                    <a:pt x="2194" y="2398"/>
                    <a:pt x="2187" y="2406"/>
                  </a:cubicBezTo>
                  <a:cubicBezTo>
                    <a:pt x="2163" y="2406"/>
                    <a:pt x="2139" y="2430"/>
                    <a:pt x="2139" y="2454"/>
                  </a:cubicBezTo>
                  <a:lnTo>
                    <a:pt x="2090" y="2454"/>
                  </a:lnTo>
                  <a:cubicBezTo>
                    <a:pt x="2066" y="2454"/>
                    <a:pt x="2041" y="2478"/>
                    <a:pt x="2041" y="2503"/>
                  </a:cubicBezTo>
                  <a:cubicBezTo>
                    <a:pt x="2041" y="2527"/>
                    <a:pt x="2066" y="2551"/>
                    <a:pt x="2090" y="2551"/>
                  </a:cubicBezTo>
                  <a:lnTo>
                    <a:pt x="2187" y="2551"/>
                  </a:lnTo>
                  <a:cubicBezTo>
                    <a:pt x="2187" y="2551"/>
                    <a:pt x="2187" y="2576"/>
                    <a:pt x="2187" y="2600"/>
                  </a:cubicBezTo>
                  <a:lnTo>
                    <a:pt x="2187" y="2624"/>
                  </a:lnTo>
                  <a:cubicBezTo>
                    <a:pt x="2163" y="2648"/>
                    <a:pt x="2187" y="2673"/>
                    <a:pt x="2211" y="2673"/>
                  </a:cubicBezTo>
                  <a:lnTo>
                    <a:pt x="2236" y="2673"/>
                  </a:lnTo>
                  <a:cubicBezTo>
                    <a:pt x="2260" y="2673"/>
                    <a:pt x="2260" y="2648"/>
                    <a:pt x="2260" y="2624"/>
                  </a:cubicBezTo>
                  <a:lnTo>
                    <a:pt x="2260" y="2600"/>
                  </a:lnTo>
                  <a:cubicBezTo>
                    <a:pt x="2260" y="2576"/>
                    <a:pt x="2260" y="2551"/>
                    <a:pt x="2260" y="2527"/>
                  </a:cubicBezTo>
                  <a:lnTo>
                    <a:pt x="2284" y="2527"/>
                  </a:lnTo>
                  <a:cubicBezTo>
                    <a:pt x="2333" y="2478"/>
                    <a:pt x="2309" y="2430"/>
                    <a:pt x="2260" y="2430"/>
                  </a:cubicBezTo>
                  <a:lnTo>
                    <a:pt x="2236" y="2430"/>
                  </a:lnTo>
                  <a:cubicBezTo>
                    <a:pt x="2236" y="2413"/>
                    <a:pt x="2224" y="2395"/>
                    <a:pt x="2208" y="2395"/>
                  </a:cubicBezTo>
                  <a:close/>
                  <a:moveTo>
                    <a:pt x="2158" y="2774"/>
                  </a:moveTo>
                  <a:cubicBezTo>
                    <a:pt x="2147" y="2774"/>
                    <a:pt x="2139" y="2780"/>
                    <a:pt x="2139" y="2794"/>
                  </a:cubicBezTo>
                  <a:cubicBezTo>
                    <a:pt x="2090" y="2843"/>
                    <a:pt x="2066" y="2891"/>
                    <a:pt x="2041" y="2940"/>
                  </a:cubicBezTo>
                  <a:cubicBezTo>
                    <a:pt x="2017" y="2964"/>
                    <a:pt x="2017" y="2989"/>
                    <a:pt x="2041" y="3013"/>
                  </a:cubicBezTo>
                  <a:lnTo>
                    <a:pt x="2090" y="3013"/>
                  </a:lnTo>
                  <a:cubicBezTo>
                    <a:pt x="2139" y="2964"/>
                    <a:pt x="2187" y="2916"/>
                    <a:pt x="2211" y="2843"/>
                  </a:cubicBezTo>
                  <a:cubicBezTo>
                    <a:pt x="2229" y="2808"/>
                    <a:pt x="2185" y="2774"/>
                    <a:pt x="2158" y="2774"/>
                  </a:cubicBezTo>
                  <a:close/>
                  <a:moveTo>
                    <a:pt x="1943" y="3045"/>
                  </a:moveTo>
                  <a:cubicBezTo>
                    <a:pt x="1934" y="3045"/>
                    <a:pt x="1926" y="3050"/>
                    <a:pt x="1920" y="3061"/>
                  </a:cubicBezTo>
                  <a:cubicBezTo>
                    <a:pt x="1871" y="3086"/>
                    <a:pt x="1798" y="3134"/>
                    <a:pt x="1750" y="3183"/>
                  </a:cubicBezTo>
                  <a:cubicBezTo>
                    <a:pt x="1701" y="3207"/>
                    <a:pt x="1726" y="3256"/>
                    <a:pt x="1774" y="3256"/>
                  </a:cubicBezTo>
                  <a:lnTo>
                    <a:pt x="1798" y="3256"/>
                  </a:lnTo>
                  <a:cubicBezTo>
                    <a:pt x="1798" y="3256"/>
                    <a:pt x="1823" y="3256"/>
                    <a:pt x="1823" y="3231"/>
                  </a:cubicBezTo>
                  <a:cubicBezTo>
                    <a:pt x="1871" y="3207"/>
                    <a:pt x="1920" y="3159"/>
                    <a:pt x="1968" y="3134"/>
                  </a:cubicBezTo>
                  <a:cubicBezTo>
                    <a:pt x="2006" y="3097"/>
                    <a:pt x="1971" y="3045"/>
                    <a:pt x="1943" y="3045"/>
                  </a:cubicBezTo>
                  <a:close/>
                  <a:moveTo>
                    <a:pt x="1634" y="3269"/>
                  </a:moveTo>
                  <a:cubicBezTo>
                    <a:pt x="1623" y="3269"/>
                    <a:pt x="1612" y="3272"/>
                    <a:pt x="1604" y="3280"/>
                  </a:cubicBezTo>
                  <a:lnTo>
                    <a:pt x="1580" y="3304"/>
                  </a:lnTo>
                  <a:lnTo>
                    <a:pt x="1458" y="3377"/>
                  </a:lnTo>
                  <a:cubicBezTo>
                    <a:pt x="1434" y="3377"/>
                    <a:pt x="1434" y="3402"/>
                    <a:pt x="1434" y="3426"/>
                  </a:cubicBezTo>
                  <a:cubicBezTo>
                    <a:pt x="1434" y="3450"/>
                    <a:pt x="1458" y="3450"/>
                    <a:pt x="1483" y="3450"/>
                  </a:cubicBezTo>
                  <a:lnTo>
                    <a:pt x="1507" y="3450"/>
                  </a:lnTo>
                  <a:lnTo>
                    <a:pt x="1653" y="3377"/>
                  </a:lnTo>
                  <a:lnTo>
                    <a:pt x="1677" y="3353"/>
                  </a:lnTo>
                  <a:cubicBezTo>
                    <a:pt x="1701" y="3329"/>
                    <a:pt x="1701" y="3304"/>
                    <a:pt x="1677" y="3280"/>
                  </a:cubicBezTo>
                  <a:cubicBezTo>
                    <a:pt x="1677" y="3280"/>
                    <a:pt x="1655" y="3269"/>
                    <a:pt x="1634" y="3269"/>
                  </a:cubicBezTo>
                  <a:close/>
                  <a:moveTo>
                    <a:pt x="1303" y="3461"/>
                  </a:moveTo>
                  <a:cubicBezTo>
                    <a:pt x="1292" y="3461"/>
                    <a:pt x="1278" y="3465"/>
                    <a:pt x="1264" y="3474"/>
                  </a:cubicBezTo>
                  <a:lnTo>
                    <a:pt x="1118" y="3572"/>
                  </a:lnTo>
                  <a:cubicBezTo>
                    <a:pt x="1094" y="3572"/>
                    <a:pt x="1094" y="3620"/>
                    <a:pt x="1118" y="3620"/>
                  </a:cubicBezTo>
                  <a:cubicBezTo>
                    <a:pt x="1118" y="3644"/>
                    <a:pt x="1143" y="3644"/>
                    <a:pt x="1167" y="3644"/>
                  </a:cubicBezTo>
                  <a:lnTo>
                    <a:pt x="1337" y="3547"/>
                  </a:lnTo>
                  <a:cubicBezTo>
                    <a:pt x="1376" y="3528"/>
                    <a:pt x="1352" y="3461"/>
                    <a:pt x="1303" y="3461"/>
                  </a:cubicBezTo>
                  <a:close/>
                  <a:moveTo>
                    <a:pt x="1006" y="3651"/>
                  </a:moveTo>
                  <a:cubicBezTo>
                    <a:pt x="997" y="3651"/>
                    <a:pt x="985" y="3657"/>
                    <a:pt x="972" y="3669"/>
                  </a:cubicBezTo>
                  <a:lnTo>
                    <a:pt x="802" y="3766"/>
                  </a:lnTo>
                  <a:cubicBezTo>
                    <a:pt x="778" y="3766"/>
                    <a:pt x="778" y="3814"/>
                    <a:pt x="802" y="3839"/>
                  </a:cubicBezTo>
                  <a:lnTo>
                    <a:pt x="851" y="3839"/>
                  </a:lnTo>
                  <a:cubicBezTo>
                    <a:pt x="900" y="3814"/>
                    <a:pt x="972" y="3766"/>
                    <a:pt x="1021" y="3742"/>
                  </a:cubicBezTo>
                  <a:cubicBezTo>
                    <a:pt x="1045" y="3717"/>
                    <a:pt x="1045" y="3693"/>
                    <a:pt x="1021" y="3669"/>
                  </a:cubicBezTo>
                  <a:cubicBezTo>
                    <a:pt x="1021" y="3657"/>
                    <a:pt x="1015" y="3651"/>
                    <a:pt x="1006" y="3651"/>
                  </a:cubicBezTo>
                  <a:close/>
                  <a:moveTo>
                    <a:pt x="657" y="3863"/>
                  </a:moveTo>
                  <a:lnTo>
                    <a:pt x="487" y="3985"/>
                  </a:lnTo>
                  <a:cubicBezTo>
                    <a:pt x="487" y="4009"/>
                    <a:pt x="487" y="4033"/>
                    <a:pt x="487" y="4057"/>
                  </a:cubicBezTo>
                  <a:lnTo>
                    <a:pt x="560" y="4057"/>
                  </a:lnTo>
                  <a:lnTo>
                    <a:pt x="705" y="3936"/>
                  </a:lnTo>
                  <a:cubicBezTo>
                    <a:pt x="730" y="3912"/>
                    <a:pt x="730" y="3887"/>
                    <a:pt x="705" y="3863"/>
                  </a:cubicBezTo>
                  <a:close/>
                  <a:moveTo>
                    <a:pt x="385" y="4101"/>
                  </a:moveTo>
                  <a:cubicBezTo>
                    <a:pt x="379" y="4101"/>
                    <a:pt x="372" y="4103"/>
                    <a:pt x="365" y="4106"/>
                  </a:cubicBezTo>
                  <a:cubicBezTo>
                    <a:pt x="317" y="4155"/>
                    <a:pt x="268" y="4203"/>
                    <a:pt x="219" y="4252"/>
                  </a:cubicBezTo>
                  <a:cubicBezTo>
                    <a:pt x="219" y="4276"/>
                    <a:pt x="219" y="4300"/>
                    <a:pt x="219" y="4325"/>
                  </a:cubicBezTo>
                  <a:lnTo>
                    <a:pt x="292" y="4325"/>
                  </a:lnTo>
                  <a:cubicBezTo>
                    <a:pt x="341" y="4276"/>
                    <a:pt x="389" y="4227"/>
                    <a:pt x="438" y="4179"/>
                  </a:cubicBezTo>
                  <a:cubicBezTo>
                    <a:pt x="459" y="4158"/>
                    <a:pt x="426" y="4101"/>
                    <a:pt x="385" y="4101"/>
                  </a:cubicBezTo>
                  <a:close/>
                  <a:moveTo>
                    <a:pt x="137" y="4379"/>
                  </a:moveTo>
                  <a:cubicBezTo>
                    <a:pt x="128" y="4379"/>
                    <a:pt x="122" y="4385"/>
                    <a:pt x="122" y="4397"/>
                  </a:cubicBezTo>
                  <a:cubicBezTo>
                    <a:pt x="74" y="4470"/>
                    <a:pt x="49" y="4519"/>
                    <a:pt x="25" y="4592"/>
                  </a:cubicBezTo>
                  <a:cubicBezTo>
                    <a:pt x="25" y="4616"/>
                    <a:pt x="25" y="4640"/>
                    <a:pt x="49" y="4640"/>
                  </a:cubicBezTo>
                  <a:lnTo>
                    <a:pt x="98" y="4640"/>
                  </a:lnTo>
                  <a:cubicBezTo>
                    <a:pt x="98" y="4640"/>
                    <a:pt x="122" y="4640"/>
                    <a:pt x="122" y="4616"/>
                  </a:cubicBezTo>
                  <a:cubicBezTo>
                    <a:pt x="147" y="4568"/>
                    <a:pt x="171" y="4495"/>
                    <a:pt x="195" y="4446"/>
                  </a:cubicBezTo>
                  <a:cubicBezTo>
                    <a:pt x="195" y="4422"/>
                    <a:pt x="195" y="4397"/>
                    <a:pt x="171" y="4397"/>
                  </a:cubicBezTo>
                  <a:cubicBezTo>
                    <a:pt x="159" y="4385"/>
                    <a:pt x="147" y="4379"/>
                    <a:pt x="137" y="4379"/>
                  </a:cubicBezTo>
                  <a:close/>
                  <a:moveTo>
                    <a:pt x="49" y="4738"/>
                  </a:moveTo>
                  <a:cubicBezTo>
                    <a:pt x="25" y="4738"/>
                    <a:pt x="1" y="4762"/>
                    <a:pt x="1" y="4786"/>
                  </a:cubicBezTo>
                  <a:cubicBezTo>
                    <a:pt x="1" y="4859"/>
                    <a:pt x="25" y="4908"/>
                    <a:pt x="25" y="4981"/>
                  </a:cubicBezTo>
                  <a:cubicBezTo>
                    <a:pt x="49" y="5005"/>
                    <a:pt x="49" y="5005"/>
                    <a:pt x="74" y="5005"/>
                  </a:cubicBezTo>
                  <a:lnTo>
                    <a:pt x="98" y="5005"/>
                  </a:lnTo>
                  <a:cubicBezTo>
                    <a:pt x="122" y="5005"/>
                    <a:pt x="122" y="4981"/>
                    <a:pt x="122" y="4956"/>
                  </a:cubicBezTo>
                  <a:cubicBezTo>
                    <a:pt x="98" y="4908"/>
                    <a:pt x="98" y="4835"/>
                    <a:pt x="98" y="4786"/>
                  </a:cubicBezTo>
                  <a:cubicBezTo>
                    <a:pt x="98" y="4762"/>
                    <a:pt x="74" y="4738"/>
                    <a:pt x="49" y="4738"/>
                  </a:cubicBezTo>
                  <a:close/>
                  <a:moveTo>
                    <a:pt x="144" y="5092"/>
                  </a:moveTo>
                  <a:cubicBezTo>
                    <a:pt x="136" y="5092"/>
                    <a:pt x="129" y="5095"/>
                    <a:pt x="122" y="5102"/>
                  </a:cubicBezTo>
                  <a:cubicBezTo>
                    <a:pt x="98" y="5102"/>
                    <a:pt x="98" y="5151"/>
                    <a:pt x="98" y="5175"/>
                  </a:cubicBezTo>
                  <a:cubicBezTo>
                    <a:pt x="147" y="5223"/>
                    <a:pt x="171" y="5272"/>
                    <a:pt x="219" y="5321"/>
                  </a:cubicBezTo>
                  <a:cubicBezTo>
                    <a:pt x="219" y="5345"/>
                    <a:pt x="244" y="5345"/>
                    <a:pt x="244" y="5345"/>
                  </a:cubicBezTo>
                  <a:lnTo>
                    <a:pt x="292" y="5345"/>
                  </a:lnTo>
                  <a:cubicBezTo>
                    <a:pt x="292" y="5321"/>
                    <a:pt x="292" y="5296"/>
                    <a:pt x="292" y="5272"/>
                  </a:cubicBezTo>
                  <a:cubicBezTo>
                    <a:pt x="244" y="5223"/>
                    <a:pt x="219" y="5175"/>
                    <a:pt x="195" y="5126"/>
                  </a:cubicBezTo>
                  <a:cubicBezTo>
                    <a:pt x="178" y="5109"/>
                    <a:pt x="161" y="5092"/>
                    <a:pt x="144" y="5092"/>
                  </a:cubicBezTo>
                  <a:close/>
                  <a:moveTo>
                    <a:pt x="365" y="5400"/>
                  </a:moveTo>
                  <a:cubicBezTo>
                    <a:pt x="353" y="5400"/>
                    <a:pt x="341" y="5406"/>
                    <a:pt x="341" y="5418"/>
                  </a:cubicBezTo>
                  <a:cubicBezTo>
                    <a:pt x="317" y="5442"/>
                    <a:pt x="317" y="5466"/>
                    <a:pt x="341" y="5491"/>
                  </a:cubicBezTo>
                  <a:lnTo>
                    <a:pt x="389" y="5491"/>
                  </a:lnTo>
                  <a:cubicBezTo>
                    <a:pt x="414" y="5466"/>
                    <a:pt x="414" y="5442"/>
                    <a:pt x="389" y="5418"/>
                  </a:cubicBezTo>
                  <a:cubicBezTo>
                    <a:pt x="389" y="5406"/>
                    <a:pt x="377" y="5400"/>
                    <a:pt x="365" y="54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0" name="Google Shape;55;p2"/>
          <p:cNvGrpSpPr>
            <a:grpSpLocks/>
          </p:cNvGrpSpPr>
          <p:nvPr/>
        </p:nvGrpSpPr>
        <p:grpSpPr bwMode="auto">
          <a:xfrm rot="8903269">
            <a:off x="-82550" y="163513"/>
            <a:ext cx="1466850" cy="1049337"/>
            <a:chOff x="1202177" y="4613417"/>
            <a:chExt cx="528376" cy="377938"/>
          </a:xfrm>
        </p:grpSpPr>
        <p:sp>
          <p:nvSpPr>
            <p:cNvPr id="51" name="Google Shape;56;p2"/>
            <p:cNvSpPr/>
            <p:nvPr/>
          </p:nvSpPr>
          <p:spPr>
            <a:xfrm>
              <a:off x="1565219" y="4671875"/>
              <a:ext cx="166404" cy="48028"/>
            </a:xfrm>
            <a:custGeom>
              <a:avLst/>
              <a:gdLst/>
              <a:ahLst/>
              <a:cxnLst/>
              <a:rect l="l" t="t" r="r" b="b"/>
              <a:pathLst>
                <a:path w="1507" h="438" extrusionOk="0">
                  <a:moveTo>
                    <a:pt x="1409" y="1"/>
                  </a:moveTo>
                  <a:lnTo>
                    <a:pt x="73" y="316"/>
                  </a:lnTo>
                  <a:cubicBezTo>
                    <a:pt x="25" y="316"/>
                    <a:pt x="0" y="341"/>
                    <a:pt x="25" y="389"/>
                  </a:cubicBezTo>
                  <a:cubicBezTo>
                    <a:pt x="25" y="414"/>
                    <a:pt x="49" y="438"/>
                    <a:pt x="73" y="438"/>
                  </a:cubicBezTo>
                  <a:lnTo>
                    <a:pt x="98" y="438"/>
                  </a:lnTo>
                  <a:lnTo>
                    <a:pt x="1434" y="122"/>
                  </a:lnTo>
                  <a:cubicBezTo>
                    <a:pt x="1506" y="122"/>
                    <a:pt x="1482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" name="Google Shape;57;p2"/>
            <p:cNvSpPr/>
            <p:nvPr/>
          </p:nvSpPr>
          <p:spPr>
            <a:xfrm>
              <a:off x="1602997" y="4613305"/>
              <a:ext cx="60615" cy="176104"/>
            </a:xfrm>
            <a:custGeom>
              <a:avLst/>
              <a:gdLst/>
              <a:ahLst/>
              <a:cxnLst/>
              <a:rect l="l" t="t" r="r" b="b"/>
              <a:pathLst>
                <a:path w="550" h="1598" extrusionOk="0">
                  <a:moveTo>
                    <a:pt x="77" y="0"/>
                  </a:moveTo>
                  <a:cubicBezTo>
                    <a:pt x="39" y="0"/>
                    <a:pt x="0" y="32"/>
                    <a:pt x="15" y="91"/>
                  </a:cubicBezTo>
                  <a:lnTo>
                    <a:pt x="403" y="1573"/>
                  </a:lnTo>
                  <a:cubicBezTo>
                    <a:pt x="428" y="1597"/>
                    <a:pt x="452" y="1597"/>
                    <a:pt x="476" y="1597"/>
                  </a:cubicBezTo>
                  <a:lnTo>
                    <a:pt x="501" y="1597"/>
                  </a:lnTo>
                  <a:cubicBezTo>
                    <a:pt x="525" y="1597"/>
                    <a:pt x="549" y="1549"/>
                    <a:pt x="525" y="1525"/>
                  </a:cubicBezTo>
                  <a:lnTo>
                    <a:pt x="136" y="43"/>
                  </a:lnTo>
                  <a:cubicBezTo>
                    <a:pt x="127" y="14"/>
                    <a:pt x="102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" name="Google Shape;58;p2"/>
            <p:cNvSpPr/>
            <p:nvPr/>
          </p:nvSpPr>
          <p:spPr>
            <a:xfrm>
              <a:off x="1584035" y="4630745"/>
              <a:ext cx="104646" cy="138940"/>
            </a:xfrm>
            <a:custGeom>
              <a:avLst/>
              <a:gdLst/>
              <a:ahLst/>
              <a:cxnLst/>
              <a:rect l="l" t="t" r="r" b="b"/>
              <a:pathLst>
                <a:path w="948" h="1259" extrusionOk="0">
                  <a:moveTo>
                    <a:pt x="875" y="1"/>
                  </a:moveTo>
                  <a:cubicBezTo>
                    <a:pt x="857" y="1"/>
                    <a:pt x="838" y="7"/>
                    <a:pt x="826" y="19"/>
                  </a:cubicBezTo>
                  <a:lnTo>
                    <a:pt x="25" y="1161"/>
                  </a:lnTo>
                  <a:cubicBezTo>
                    <a:pt x="0" y="1185"/>
                    <a:pt x="0" y="1234"/>
                    <a:pt x="49" y="1258"/>
                  </a:cubicBezTo>
                  <a:lnTo>
                    <a:pt x="122" y="1258"/>
                  </a:lnTo>
                  <a:lnTo>
                    <a:pt x="924" y="92"/>
                  </a:lnTo>
                  <a:cubicBezTo>
                    <a:pt x="948" y="68"/>
                    <a:pt x="948" y="19"/>
                    <a:pt x="924" y="19"/>
                  </a:cubicBezTo>
                  <a:cubicBezTo>
                    <a:pt x="911" y="7"/>
                    <a:pt x="893" y="1"/>
                    <a:pt x="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" name="Google Shape;59;p2"/>
            <p:cNvSpPr/>
            <p:nvPr/>
          </p:nvSpPr>
          <p:spPr>
            <a:xfrm>
              <a:off x="1550171" y="4645445"/>
              <a:ext cx="160686" cy="102347"/>
            </a:xfrm>
            <a:custGeom>
              <a:avLst/>
              <a:gdLst/>
              <a:ahLst/>
              <a:cxnLst/>
              <a:rect l="l" t="t" r="r" b="b"/>
              <a:pathLst>
                <a:path w="1451" h="928" extrusionOk="0">
                  <a:moveTo>
                    <a:pt x="115" y="1"/>
                  </a:moveTo>
                  <a:cubicBezTo>
                    <a:pt x="51" y="1"/>
                    <a:pt x="0" y="83"/>
                    <a:pt x="65" y="126"/>
                  </a:cubicBezTo>
                  <a:lnTo>
                    <a:pt x="1329" y="928"/>
                  </a:lnTo>
                  <a:lnTo>
                    <a:pt x="1377" y="928"/>
                  </a:lnTo>
                  <a:cubicBezTo>
                    <a:pt x="1426" y="928"/>
                    <a:pt x="1450" y="831"/>
                    <a:pt x="1402" y="806"/>
                  </a:cubicBezTo>
                  <a:lnTo>
                    <a:pt x="138" y="5"/>
                  </a:lnTo>
                  <a:cubicBezTo>
                    <a:pt x="130" y="2"/>
                    <a:pt x="123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" name="Google Shape;60;p2"/>
            <p:cNvSpPr/>
            <p:nvPr/>
          </p:nvSpPr>
          <p:spPr>
            <a:xfrm>
              <a:off x="1203124" y="4673502"/>
              <a:ext cx="177269" cy="150947"/>
            </a:xfrm>
            <a:custGeom>
              <a:avLst/>
              <a:gdLst/>
              <a:ahLst/>
              <a:cxnLst/>
              <a:rect l="l" t="t" r="r" b="b"/>
              <a:pathLst>
                <a:path w="1605" h="1371" extrusionOk="0">
                  <a:moveTo>
                    <a:pt x="924" y="131"/>
                  </a:moveTo>
                  <a:cubicBezTo>
                    <a:pt x="1216" y="131"/>
                    <a:pt x="1458" y="374"/>
                    <a:pt x="1483" y="690"/>
                  </a:cubicBezTo>
                  <a:cubicBezTo>
                    <a:pt x="1483" y="1019"/>
                    <a:pt x="1204" y="1248"/>
                    <a:pt x="911" y="1248"/>
                  </a:cubicBezTo>
                  <a:cubicBezTo>
                    <a:pt x="771" y="1248"/>
                    <a:pt x="629" y="1196"/>
                    <a:pt x="511" y="1079"/>
                  </a:cubicBezTo>
                  <a:cubicBezTo>
                    <a:pt x="171" y="739"/>
                    <a:pt x="414" y="131"/>
                    <a:pt x="924" y="131"/>
                  </a:cubicBezTo>
                  <a:close/>
                  <a:moveTo>
                    <a:pt x="907" y="1"/>
                  </a:moveTo>
                  <a:cubicBezTo>
                    <a:pt x="740" y="1"/>
                    <a:pt x="571" y="63"/>
                    <a:pt x="438" y="204"/>
                  </a:cubicBezTo>
                  <a:cubicBezTo>
                    <a:pt x="1" y="641"/>
                    <a:pt x="317" y="1370"/>
                    <a:pt x="924" y="1370"/>
                  </a:cubicBezTo>
                  <a:cubicBezTo>
                    <a:pt x="1288" y="1370"/>
                    <a:pt x="1604" y="1079"/>
                    <a:pt x="1604" y="690"/>
                  </a:cubicBezTo>
                  <a:cubicBezTo>
                    <a:pt x="1604" y="278"/>
                    <a:pt x="1258" y="1"/>
                    <a:pt x="9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" name="Google Shape;61;p2"/>
            <p:cNvSpPr/>
            <p:nvPr/>
          </p:nvSpPr>
          <p:spPr>
            <a:xfrm>
              <a:off x="1418975" y="4895400"/>
              <a:ext cx="115511" cy="96629"/>
            </a:xfrm>
            <a:custGeom>
              <a:avLst/>
              <a:gdLst/>
              <a:ahLst/>
              <a:cxnLst/>
              <a:rect l="l" t="t" r="r" b="b"/>
              <a:pathLst>
                <a:path w="1045" h="877" extrusionOk="0">
                  <a:moveTo>
                    <a:pt x="583" y="124"/>
                  </a:moveTo>
                  <a:cubicBezTo>
                    <a:pt x="753" y="124"/>
                    <a:pt x="899" y="269"/>
                    <a:pt x="899" y="439"/>
                  </a:cubicBezTo>
                  <a:cubicBezTo>
                    <a:pt x="899" y="622"/>
                    <a:pt x="741" y="747"/>
                    <a:pt x="587" y="747"/>
                  </a:cubicBezTo>
                  <a:cubicBezTo>
                    <a:pt x="515" y="747"/>
                    <a:pt x="443" y="720"/>
                    <a:pt x="389" y="658"/>
                  </a:cubicBezTo>
                  <a:cubicBezTo>
                    <a:pt x="195" y="464"/>
                    <a:pt x="316" y="124"/>
                    <a:pt x="583" y="124"/>
                  </a:cubicBezTo>
                  <a:close/>
                  <a:moveTo>
                    <a:pt x="584" y="0"/>
                  </a:moveTo>
                  <a:cubicBezTo>
                    <a:pt x="473" y="0"/>
                    <a:pt x="361" y="38"/>
                    <a:pt x="268" y="124"/>
                  </a:cubicBezTo>
                  <a:cubicBezTo>
                    <a:pt x="0" y="415"/>
                    <a:pt x="195" y="877"/>
                    <a:pt x="583" y="877"/>
                  </a:cubicBezTo>
                  <a:cubicBezTo>
                    <a:pt x="826" y="877"/>
                    <a:pt x="1021" y="682"/>
                    <a:pt x="1045" y="439"/>
                  </a:cubicBezTo>
                  <a:cubicBezTo>
                    <a:pt x="1045" y="175"/>
                    <a:pt x="820" y="0"/>
                    <a:pt x="5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7" name="Google Shape;62;p2"/>
          <p:cNvGrpSpPr>
            <a:grpSpLocks/>
          </p:cNvGrpSpPr>
          <p:nvPr/>
        </p:nvGrpSpPr>
        <p:grpSpPr bwMode="auto">
          <a:xfrm>
            <a:off x="10042525" y="1685925"/>
            <a:ext cx="3368675" cy="2147888"/>
            <a:chOff x="7239867" y="1514545"/>
            <a:chExt cx="2525833" cy="1610805"/>
          </a:xfrm>
        </p:grpSpPr>
        <p:grpSp>
          <p:nvGrpSpPr>
            <p:cNvPr id="58" name="Google Shape;63;p2"/>
            <p:cNvGrpSpPr>
              <a:grpSpLocks/>
            </p:cNvGrpSpPr>
            <p:nvPr/>
          </p:nvGrpSpPr>
          <p:grpSpPr bwMode="auto">
            <a:xfrm>
              <a:off x="7346663" y="1514545"/>
              <a:ext cx="2419037" cy="1551678"/>
              <a:chOff x="7410211" y="1555302"/>
              <a:chExt cx="2355440" cy="1510884"/>
            </a:xfrm>
          </p:grpSpPr>
          <p:grpSp>
            <p:nvGrpSpPr>
              <p:cNvPr id="60" name="Google Shape;64;p2"/>
              <p:cNvGrpSpPr>
                <a:grpSpLocks/>
              </p:cNvGrpSpPr>
              <p:nvPr/>
            </p:nvGrpSpPr>
            <p:grpSpPr bwMode="auto">
              <a:xfrm>
                <a:off x="7410211" y="1555302"/>
                <a:ext cx="2355440" cy="1510884"/>
                <a:chOff x="761258" y="2062480"/>
                <a:chExt cx="1646470" cy="1056119"/>
              </a:xfrm>
            </p:grpSpPr>
            <p:sp>
              <p:nvSpPr>
                <p:cNvPr id="63" name="Google Shape;65;p2"/>
                <p:cNvSpPr/>
                <p:nvPr/>
              </p:nvSpPr>
              <p:spPr>
                <a:xfrm rot="-1481318">
                  <a:off x="1087168" y="2126495"/>
                  <a:ext cx="430195" cy="556689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4" name="Google Shape;66;p2"/>
                <p:cNvSpPr/>
                <p:nvPr/>
              </p:nvSpPr>
              <p:spPr>
                <a:xfrm>
                  <a:off x="1415283" y="2201045"/>
                  <a:ext cx="558200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5" name="Google Shape;67;p2"/>
                <p:cNvSpPr/>
                <p:nvPr/>
              </p:nvSpPr>
              <p:spPr>
                <a:xfrm>
                  <a:off x="761484" y="2379315"/>
                  <a:ext cx="492577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6" name="Google Shape;68;p2"/>
                <p:cNvSpPr/>
                <p:nvPr/>
              </p:nvSpPr>
              <p:spPr>
                <a:xfrm>
                  <a:off x="900021" y="2606205"/>
                  <a:ext cx="469082" cy="469175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7" name="Google Shape;69;p2"/>
                <p:cNvSpPr/>
                <p:nvPr/>
              </p:nvSpPr>
              <p:spPr>
                <a:xfrm>
                  <a:off x="1250820" y="2594050"/>
                  <a:ext cx="492577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8" name="Google Shape;70;p2"/>
                <p:cNvSpPr/>
                <p:nvPr/>
              </p:nvSpPr>
              <p:spPr>
                <a:xfrm rot="-2967336">
                  <a:off x="1706474" y="2475387"/>
                  <a:ext cx="623135" cy="492577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61" name="Google Shape;71;p2"/>
              <p:cNvSpPr/>
              <p:nvPr/>
            </p:nvSpPr>
            <p:spPr>
              <a:xfrm>
                <a:off x="7933250" y="2118694"/>
                <a:ext cx="704681" cy="70482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2" name="Google Shape;72;p2"/>
              <p:cNvSpPr/>
              <p:nvPr/>
            </p:nvSpPr>
            <p:spPr>
              <a:xfrm>
                <a:off x="8386424" y="2118694"/>
                <a:ext cx="704681" cy="70482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59" name="Google Shape;73;p2"/>
            <p:cNvSpPr/>
            <p:nvPr/>
          </p:nvSpPr>
          <p:spPr>
            <a:xfrm>
              <a:off x="7239867" y="1791942"/>
              <a:ext cx="2256823" cy="1333408"/>
            </a:xfrm>
            <a:custGeom>
              <a:avLst/>
              <a:gdLst/>
              <a:ahLst/>
              <a:cxnLst/>
              <a:rect l="l" t="t" r="r" b="b"/>
              <a:pathLst>
                <a:path w="4957" h="2929" extrusionOk="0">
                  <a:moveTo>
                    <a:pt x="1215" y="718"/>
                  </a:moveTo>
                  <a:cubicBezTo>
                    <a:pt x="1312" y="743"/>
                    <a:pt x="1337" y="767"/>
                    <a:pt x="1361" y="815"/>
                  </a:cubicBezTo>
                  <a:cubicBezTo>
                    <a:pt x="1361" y="840"/>
                    <a:pt x="1312" y="888"/>
                    <a:pt x="1288" y="913"/>
                  </a:cubicBezTo>
                  <a:cubicBezTo>
                    <a:pt x="1264" y="913"/>
                    <a:pt x="1264" y="937"/>
                    <a:pt x="1215" y="937"/>
                  </a:cubicBezTo>
                  <a:cubicBezTo>
                    <a:pt x="1215" y="864"/>
                    <a:pt x="1215" y="815"/>
                    <a:pt x="1215" y="743"/>
                  </a:cubicBezTo>
                  <a:lnTo>
                    <a:pt x="1215" y="718"/>
                  </a:lnTo>
                  <a:close/>
                  <a:moveTo>
                    <a:pt x="2527" y="475"/>
                  </a:moveTo>
                  <a:cubicBezTo>
                    <a:pt x="2624" y="597"/>
                    <a:pt x="2673" y="767"/>
                    <a:pt x="2624" y="937"/>
                  </a:cubicBezTo>
                  <a:cubicBezTo>
                    <a:pt x="2601" y="983"/>
                    <a:pt x="2567" y="1007"/>
                    <a:pt x="2530" y="1007"/>
                  </a:cubicBezTo>
                  <a:cubicBezTo>
                    <a:pt x="2489" y="1007"/>
                    <a:pt x="2444" y="977"/>
                    <a:pt x="2405" y="913"/>
                  </a:cubicBezTo>
                  <a:cubicBezTo>
                    <a:pt x="2333" y="767"/>
                    <a:pt x="2381" y="573"/>
                    <a:pt x="2527" y="475"/>
                  </a:cubicBezTo>
                  <a:close/>
                  <a:moveTo>
                    <a:pt x="3984" y="1010"/>
                  </a:moveTo>
                  <a:lnTo>
                    <a:pt x="3984" y="1010"/>
                  </a:lnTo>
                  <a:cubicBezTo>
                    <a:pt x="4009" y="1107"/>
                    <a:pt x="3984" y="1228"/>
                    <a:pt x="3936" y="1326"/>
                  </a:cubicBezTo>
                  <a:cubicBezTo>
                    <a:pt x="3912" y="1350"/>
                    <a:pt x="3912" y="1350"/>
                    <a:pt x="3887" y="1350"/>
                  </a:cubicBezTo>
                  <a:cubicBezTo>
                    <a:pt x="3863" y="1350"/>
                    <a:pt x="3839" y="1326"/>
                    <a:pt x="3814" y="1326"/>
                  </a:cubicBezTo>
                  <a:cubicBezTo>
                    <a:pt x="3766" y="1277"/>
                    <a:pt x="3766" y="1277"/>
                    <a:pt x="3766" y="1204"/>
                  </a:cubicBezTo>
                  <a:cubicBezTo>
                    <a:pt x="3790" y="1131"/>
                    <a:pt x="3863" y="1058"/>
                    <a:pt x="3984" y="1010"/>
                  </a:cubicBezTo>
                  <a:close/>
                  <a:moveTo>
                    <a:pt x="1045" y="1860"/>
                  </a:moveTo>
                  <a:cubicBezTo>
                    <a:pt x="948" y="1957"/>
                    <a:pt x="851" y="2030"/>
                    <a:pt x="754" y="2079"/>
                  </a:cubicBezTo>
                  <a:cubicBezTo>
                    <a:pt x="778" y="1982"/>
                    <a:pt x="875" y="1909"/>
                    <a:pt x="972" y="1860"/>
                  </a:cubicBezTo>
                  <a:close/>
                  <a:moveTo>
                    <a:pt x="3159" y="1957"/>
                  </a:moveTo>
                  <a:cubicBezTo>
                    <a:pt x="3159" y="1957"/>
                    <a:pt x="3183" y="1957"/>
                    <a:pt x="3231" y="2006"/>
                  </a:cubicBezTo>
                  <a:cubicBezTo>
                    <a:pt x="3280" y="2054"/>
                    <a:pt x="3304" y="2152"/>
                    <a:pt x="3280" y="2224"/>
                  </a:cubicBezTo>
                  <a:cubicBezTo>
                    <a:pt x="3159" y="2127"/>
                    <a:pt x="3159" y="2006"/>
                    <a:pt x="3159" y="1957"/>
                  </a:cubicBezTo>
                  <a:close/>
                  <a:moveTo>
                    <a:pt x="1701" y="2030"/>
                  </a:moveTo>
                  <a:cubicBezTo>
                    <a:pt x="1750" y="2054"/>
                    <a:pt x="1798" y="2079"/>
                    <a:pt x="1822" y="2127"/>
                  </a:cubicBezTo>
                  <a:cubicBezTo>
                    <a:pt x="1847" y="2249"/>
                    <a:pt x="1822" y="2346"/>
                    <a:pt x="1774" y="2443"/>
                  </a:cubicBezTo>
                  <a:cubicBezTo>
                    <a:pt x="1677" y="2346"/>
                    <a:pt x="1628" y="2200"/>
                    <a:pt x="1652" y="2054"/>
                  </a:cubicBezTo>
                  <a:cubicBezTo>
                    <a:pt x="1652" y="2030"/>
                    <a:pt x="1677" y="2030"/>
                    <a:pt x="1677" y="2030"/>
                  </a:cubicBezTo>
                  <a:close/>
                  <a:moveTo>
                    <a:pt x="1688" y="116"/>
                  </a:moveTo>
                  <a:cubicBezTo>
                    <a:pt x="1796" y="116"/>
                    <a:pt x="1923" y="140"/>
                    <a:pt x="2065" y="184"/>
                  </a:cubicBezTo>
                  <a:cubicBezTo>
                    <a:pt x="2211" y="232"/>
                    <a:pt x="2333" y="305"/>
                    <a:pt x="2454" y="427"/>
                  </a:cubicBezTo>
                  <a:cubicBezTo>
                    <a:pt x="2284" y="548"/>
                    <a:pt x="2235" y="791"/>
                    <a:pt x="2333" y="961"/>
                  </a:cubicBezTo>
                  <a:cubicBezTo>
                    <a:pt x="2430" y="1083"/>
                    <a:pt x="2503" y="1131"/>
                    <a:pt x="2551" y="1131"/>
                  </a:cubicBezTo>
                  <a:cubicBezTo>
                    <a:pt x="2648" y="1107"/>
                    <a:pt x="2721" y="1058"/>
                    <a:pt x="2746" y="986"/>
                  </a:cubicBezTo>
                  <a:cubicBezTo>
                    <a:pt x="2794" y="791"/>
                    <a:pt x="2746" y="573"/>
                    <a:pt x="2624" y="427"/>
                  </a:cubicBezTo>
                  <a:cubicBezTo>
                    <a:pt x="2818" y="305"/>
                    <a:pt x="3061" y="232"/>
                    <a:pt x="3304" y="232"/>
                  </a:cubicBezTo>
                  <a:lnTo>
                    <a:pt x="3450" y="232"/>
                  </a:lnTo>
                  <a:cubicBezTo>
                    <a:pt x="3742" y="330"/>
                    <a:pt x="3960" y="597"/>
                    <a:pt x="3984" y="888"/>
                  </a:cubicBezTo>
                  <a:cubicBezTo>
                    <a:pt x="3839" y="937"/>
                    <a:pt x="3717" y="1034"/>
                    <a:pt x="3693" y="1180"/>
                  </a:cubicBezTo>
                  <a:cubicBezTo>
                    <a:pt x="3669" y="1277"/>
                    <a:pt x="3693" y="1350"/>
                    <a:pt x="3766" y="1423"/>
                  </a:cubicBezTo>
                  <a:cubicBezTo>
                    <a:pt x="3802" y="1459"/>
                    <a:pt x="3845" y="1477"/>
                    <a:pt x="3887" y="1477"/>
                  </a:cubicBezTo>
                  <a:cubicBezTo>
                    <a:pt x="3930" y="1477"/>
                    <a:pt x="3972" y="1459"/>
                    <a:pt x="4009" y="1423"/>
                  </a:cubicBezTo>
                  <a:cubicBezTo>
                    <a:pt x="4082" y="1277"/>
                    <a:pt x="4106" y="1131"/>
                    <a:pt x="4082" y="986"/>
                  </a:cubicBezTo>
                  <a:cubicBezTo>
                    <a:pt x="4130" y="986"/>
                    <a:pt x="4203" y="961"/>
                    <a:pt x="4252" y="961"/>
                  </a:cubicBezTo>
                  <a:cubicBezTo>
                    <a:pt x="4470" y="961"/>
                    <a:pt x="4640" y="1083"/>
                    <a:pt x="4738" y="1277"/>
                  </a:cubicBezTo>
                  <a:cubicBezTo>
                    <a:pt x="4835" y="1544"/>
                    <a:pt x="4810" y="1836"/>
                    <a:pt x="4665" y="2079"/>
                  </a:cubicBezTo>
                  <a:cubicBezTo>
                    <a:pt x="4483" y="2341"/>
                    <a:pt x="4201" y="2486"/>
                    <a:pt x="3902" y="2486"/>
                  </a:cubicBezTo>
                  <a:cubicBezTo>
                    <a:pt x="3841" y="2486"/>
                    <a:pt x="3779" y="2480"/>
                    <a:pt x="3717" y="2467"/>
                  </a:cubicBezTo>
                  <a:cubicBezTo>
                    <a:pt x="3572" y="2443"/>
                    <a:pt x="3450" y="2370"/>
                    <a:pt x="3353" y="2297"/>
                  </a:cubicBezTo>
                  <a:cubicBezTo>
                    <a:pt x="3401" y="2176"/>
                    <a:pt x="3377" y="2030"/>
                    <a:pt x="3304" y="1933"/>
                  </a:cubicBezTo>
                  <a:cubicBezTo>
                    <a:pt x="3244" y="1884"/>
                    <a:pt x="3189" y="1860"/>
                    <a:pt x="3143" y="1860"/>
                  </a:cubicBezTo>
                  <a:cubicBezTo>
                    <a:pt x="3098" y="1860"/>
                    <a:pt x="3061" y="1884"/>
                    <a:pt x="3037" y="1933"/>
                  </a:cubicBezTo>
                  <a:cubicBezTo>
                    <a:pt x="3037" y="2103"/>
                    <a:pt x="3086" y="2249"/>
                    <a:pt x="3231" y="2322"/>
                  </a:cubicBezTo>
                  <a:cubicBezTo>
                    <a:pt x="3071" y="2620"/>
                    <a:pt x="2781" y="2809"/>
                    <a:pt x="2442" y="2809"/>
                  </a:cubicBezTo>
                  <a:cubicBezTo>
                    <a:pt x="2422" y="2809"/>
                    <a:pt x="2402" y="2809"/>
                    <a:pt x="2381" y="2807"/>
                  </a:cubicBezTo>
                  <a:cubicBezTo>
                    <a:pt x="2187" y="2807"/>
                    <a:pt x="1968" y="2686"/>
                    <a:pt x="1847" y="2516"/>
                  </a:cubicBezTo>
                  <a:cubicBezTo>
                    <a:pt x="1920" y="2394"/>
                    <a:pt x="1968" y="2249"/>
                    <a:pt x="1920" y="2103"/>
                  </a:cubicBezTo>
                  <a:cubicBezTo>
                    <a:pt x="1895" y="2030"/>
                    <a:pt x="1822" y="1957"/>
                    <a:pt x="1725" y="1933"/>
                  </a:cubicBezTo>
                  <a:cubicBezTo>
                    <a:pt x="1712" y="1928"/>
                    <a:pt x="1699" y="1926"/>
                    <a:pt x="1685" y="1926"/>
                  </a:cubicBezTo>
                  <a:cubicBezTo>
                    <a:pt x="1627" y="1926"/>
                    <a:pt x="1575" y="1966"/>
                    <a:pt x="1555" y="2006"/>
                  </a:cubicBezTo>
                  <a:cubicBezTo>
                    <a:pt x="1531" y="2200"/>
                    <a:pt x="1580" y="2394"/>
                    <a:pt x="1725" y="2540"/>
                  </a:cubicBezTo>
                  <a:cubicBezTo>
                    <a:pt x="1604" y="2662"/>
                    <a:pt x="1434" y="2735"/>
                    <a:pt x="1264" y="2759"/>
                  </a:cubicBezTo>
                  <a:lnTo>
                    <a:pt x="1191" y="2759"/>
                  </a:lnTo>
                  <a:cubicBezTo>
                    <a:pt x="1045" y="2759"/>
                    <a:pt x="924" y="2686"/>
                    <a:pt x="826" y="2589"/>
                  </a:cubicBezTo>
                  <a:cubicBezTo>
                    <a:pt x="729" y="2467"/>
                    <a:pt x="705" y="2346"/>
                    <a:pt x="729" y="2224"/>
                  </a:cubicBezTo>
                  <a:cubicBezTo>
                    <a:pt x="924" y="2152"/>
                    <a:pt x="1167" y="1957"/>
                    <a:pt x="1142" y="1836"/>
                  </a:cubicBezTo>
                  <a:cubicBezTo>
                    <a:pt x="1142" y="1801"/>
                    <a:pt x="1118" y="1767"/>
                    <a:pt x="1052" y="1767"/>
                  </a:cubicBezTo>
                  <a:cubicBezTo>
                    <a:pt x="1025" y="1767"/>
                    <a:pt x="991" y="1773"/>
                    <a:pt x="948" y="1787"/>
                  </a:cubicBezTo>
                  <a:cubicBezTo>
                    <a:pt x="802" y="1836"/>
                    <a:pt x="681" y="1982"/>
                    <a:pt x="656" y="2152"/>
                  </a:cubicBezTo>
                  <a:cubicBezTo>
                    <a:pt x="638" y="2154"/>
                    <a:pt x="621" y="2155"/>
                    <a:pt x="603" y="2155"/>
                  </a:cubicBezTo>
                  <a:cubicBezTo>
                    <a:pt x="414" y="2155"/>
                    <a:pt x="286" y="2032"/>
                    <a:pt x="219" y="1787"/>
                  </a:cubicBezTo>
                  <a:cubicBezTo>
                    <a:pt x="98" y="1520"/>
                    <a:pt x="122" y="1228"/>
                    <a:pt x="243" y="961"/>
                  </a:cubicBezTo>
                  <a:cubicBezTo>
                    <a:pt x="389" y="791"/>
                    <a:pt x="608" y="694"/>
                    <a:pt x="851" y="694"/>
                  </a:cubicBezTo>
                  <a:lnTo>
                    <a:pt x="1142" y="694"/>
                  </a:lnTo>
                  <a:lnTo>
                    <a:pt x="1142" y="743"/>
                  </a:lnTo>
                  <a:cubicBezTo>
                    <a:pt x="1118" y="840"/>
                    <a:pt x="1142" y="937"/>
                    <a:pt x="1191" y="1010"/>
                  </a:cubicBezTo>
                  <a:cubicBezTo>
                    <a:pt x="1204" y="1036"/>
                    <a:pt x="1232" y="1056"/>
                    <a:pt x="1271" y="1056"/>
                  </a:cubicBezTo>
                  <a:cubicBezTo>
                    <a:pt x="1302" y="1056"/>
                    <a:pt x="1341" y="1043"/>
                    <a:pt x="1385" y="1010"/>
                  </a:cubicBezTo>
                  <a:cubicBezTo>
                    <a:pt x="1482" y="913"/>
                    <a:pt x="1507" y="888"/>
                    <a:pt x="1482" y="791"/>
                  </a:cubicBezTo>
                  <a:cubicBezTo>
                    <a:pt x="1458" y="718"/>
                    <a:pt x="1385" y="645"/>
                    <a:pt x="1239" y="621"/>
                  </a:cubicBezTo>
                  <a:cubicBezTo>
                    <a:pt x="1239" y="475"/>
                    <a:pt x="1288" y="330"/>
                    <a:pt x="1385" y="232"/>
                  </a:cubicBezTo>
                  <a:cubicBezTo>
                    <a:pt x="1452" y="152"/>
                    <a:pt x="1556" y="116"/>
                    <a:pt x="1688" y="116"/>
                  </a:cubicBezTo>
                  <a:close/>
                  <a:moveTo>
                    <a:pt x="1650" y="1"/>
                  </a:moveTo>
                  <a:cubicBezTo>
                    <a:pt x="1501" y="1"/>
                    <a:pt x="1380" y="43"/>
                    <a:pt x="1288" y="135"/>
                  </a:cubicBezTo>
                  <a:cubicBezTo>
                    <a:pt x="1191" y="257"/>
                    <a:pt x="1118" y="427"/>
                    <a:pt x="1118" y="597"/>
                  </a:cubicBezTo>
                  <a:cubicBezTo>
                    <a:pt x="1069" y="585"/>
                    <a:pt x="1021" y="579"/>
                    <a:pt x="972" y="579"/>
                  </a:cubicBezTo>
                  <a:cubicBezTo>
                    <a:pt x="924" y="579"/>
                    <a:pt x="875" y="585"/>
                    <a:pt x="826" y="597"/>
                  </a:cubicBezTo>
                  <a:cubicBezTo>
                    <a:pt x="559" y="597"/>
                    <a:pt x="316" y="694"/>
                    <a:pt x="146" y="888"/>
                  </a:cubicBezTo>
                  <a:cubicBezTo>
                    <a:pt x="1" y="1180"/>
                    <a:pt x="1" y="1520"/>
                    <a:pt x="122" y="1811"/>
                  </a:cubicBezTo>
                  <a:cubicBezTo>
                    <a:pt x="219" y="2152"/>
                    <a:pt x="414" y="2224"/>
                    <a:pt x="559" y="2224"/>
                  </a:cubicBezTo>
                  <a:lnTo>
                    <a:pt x="608" y="2224"/>
                  </a:lnTo>
                  <a:cubicBezTo>
                    <a:pt x="608" y="2394"/>
                    <a:pt x="656" y="2540"/>
                    <a:pt x="754" y="2637"/>
                  </a:cubicBezTo>
                  <a:cubicBezTo>
                    <a:pt x="851" y="2783"/>
                    <a:pt x="1021" y="2856"/>
                    <a:pt x="1191" y="2856"/>
                  </a:cubicBezTo>
                  <a:lnTo>
                    <a:pt x="1264" y="2856"/>
                  </a:lnTo>
                  <a:cubicBezTo>
                    <a:pt x="1458" y="2832"/>
                    <a:pt x="1652" y="2759"/>
                    <a:pt x="1774" y="2613"/>
                  </a:cubicBezTo>
                  <a:cubicBezTo>
                    <a:pt x="1944" y="2783"/>
                    <a:pt x="2163" y="2905"/>
                    <a:pt x="2381" y="2929"/>
                  </a:cubicBezTo>
                  <a:lnTo>
                    <a:pt x="2430" y="2929"/>
                  </a:lnTo>
                  <a:cubicBezTo>
                    <a:pt x="2794" y="2905"/>
                    <a:pt x="3134" y="2710"/>
                    <a:pt x="3304" y="2394"/>
                  </a:cubicBezTo>
                  <a:cubicBezTo>
                    <a:pt x="3426" y="2467"/>
                    <a:pt x="3547" y="2516"/>
                    <a:pt x="3693" y="2540"/>
                  </a:cubicBezTo>
                  <a:cubicBezTo>
                    <a:pt x="3766" y="2559"/>
                    <a:pt x="3841" y="2567"/>
                    <a:pt x="3916" y="2567"/>
                  </a:cubicBezTo>
                  <a:cubicBezTo>
                    <a:pt x="4239" y="2567"/>
                    <a:pt x="4560" y="2403"/>
                    <a:pt x="4738" y="2127"/>
                  </a:cubicBezTo>
                  <a:cubicBezTo>
                    <a:pt x="4932" y="1860"/>
                    <a:pt x="4956" y="1496"/>
                    <a:pt x="4835" y="1204"/>
                  </a:cubicBezTo>
                  <a:cubicBezTo>
                    <a:pt x="4738" y="986"/>
                    <a:pt x="4495" y="840"/>
                    <a:pt x="4252" y="840"/>
                  </a:cubicBezTo>
                  <a:cubicBezTo>
                    <a:pt x="4203" y="840"/>
                    <a:pt x="4130" y="840"/>
                    <a:pt x="4057" y="864"/>
                  </a:cubicBezTo>
                  <a:cubicBezTo>
                    <a:pt x="4033" y="500"/>
                    <a:pt x="3790" y="232"/>
                    <a:pt x="3450" y="135"/>
                  </a:cubicBezTo>
                  <a:cubicBezTo>
                    <a:pt x="3426" y="123"/>
                    <a:pt x="3395" y="117"/>
                    <a:pt x="3365" y="117"/>
                  </a:cubicBezTo>
                  <a:cubicBezTo>
                    <a:pt x="3335" y="117"/>
                    <a:pt x="3304" y="123"/>
                    <a:pt x="3280" y="135"/>
                  </a:cubicBezTo>
                  <a:cubicBezTo>
                    <a:pt x="3013" y="135"/>
                    <a:pt x="2746" y="208"/>
                    <a:pt x="2527" y="330"/>
                  </a:cubicBezTo>
                  <a:cubicBezTo>
                    <a:pt x="2405" y="232"/>
                    <a:pt x="2235" y="135"/>
                    <a:pt x="2090" y="87"/>
                  </a:cubicBezTo>
                  <a:cubicBezTo>
                    <a:pt x="1923" y="31"/>
                    <a:pt x="1776" y="1"/>
                    <a:pt x="1650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69" name="Google Shape;74;p2"/>
          <p:cNvSpPr/>
          <p:nvPr/>
        </p:nvSpPr>
        <p:spPr>
          <a:xfrm>
            <a:off x="-65088" y="6430963"/>
            <a:ext cx="2138363" cy="492125"/>
          </a:xfrm>
          <a:custGeom>
            <a:avLst/>
            <a:gdLst/>
            <a:ahLst/>
            <a:cxnLst/>
            <a:rect l="l" t="t" r="r" b="b"/>
            <a:pathLst>
              <a:path w="7289" h="1677" extrusionOk="0">
                <a:moveTo>
                  <a:pt x="2819" y="1"/>
                </a:moveTo>
                <a:lnTo>
                  <a:pt x="2114" y="1191"/>
                </a:lnTo>
                <a:lnTo>
                  <a:pt x="1604" y="268"/>
                </a:lnTo>
                <a:lnTo>
                  <a:pt x="1118" y="1361"/>
                </a:lnTo>
                <a:lnTo>
                  <a:pt x="584" y="754"/>
                </a:lnTo>
                <a:lnTo>
                  <a:pt x="1" y="1677"/>
                </a:lnTo>
                <a:lnTo>
                  <a:pt x="7289" y="1677"/>
                </a:lnTo>
                <a:lnTo>
                  <a:pt x="6657" y="559"/>
                </a:lnTo>
                <a:lnTo>
                  <a:pt x="6001" y="1191"/>
                </a:lnTo>
                <a:lnTo>
                  <a:pt x="5394" y="268"/>
                </a:lnTo>
                <a:lnTo>
                  <a:pt x="4738" y="1191"/>
                </a:lnTo>
                <a:lnTo>
                  <a:pt x="4252" y="1"/>
                </a:lnTo>
                <a:lnTo>
                  <a:pt x="3353" y="1118"/>
                </a:lnTo>
                <a:lnTo>
                  <a:pt x="2819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70" name="Google Shape;75;p2"/>
          <p:cNvSpPr/>
          <p:nvPr/>
        </p:nvSpPr>
        <p:spPr>
          <a:xfrm>
            <a:off x="2008188" y="6613525"/>
            <a:ext cx="1420812" cy="309563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71" name="Google Shape;76;p2"/>
          <p:cNvSpPr/>
          <p:nvPr/>
        </p:nvSpPr>
        <p:spPr>
          <a:xfrm>
            <a:off x="8005763" y="6457950"/>
            <a:ext cx="2138362" cy="465138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72" name="Google Shape;77;p2"/>
          <p:cNvSpPr/>
          <p:nvPr/>
        </p:nvSpPr>
        <p:spPr>
          <a:xfrm>
            <a:off x="10042525" y="6430963"/>
            <a:ext cx="2262188" cy="492125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73" name="Google Shape;78;p2"/>
          <p:cNvSpPr/>
          <p:nvPr/>
        </p:nvSpPr>
        <p:spPr>
          <a:xfrm>
            <a:off x="4194175" y="6457950"/>
            <a:ext cx="2138363" cy="465138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74" name="Google Shape;79;p2"/>
          <p:cNvSpPr/>
          <p:nvPr/>
        </p:nvSpPr>
        <p:spPr>
          <a:xfrm>
            <a:off x="6226175" y="6515100"/>
            <a:ext cx="1876425" cy="407988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75" name="Google Shape;80;p2"/>
          <p:cNvSpPr/>
          <p:nvPr/>
        </p:nvSpPr>
        <p:spPr>
          <a:xfrm>
            <a:off x="3157538" y="6613525"/>
            <a:ext cx="1420812" cy="309563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9" name="Google Shape;9;p2"/>
          <p:cNvSpPr txBox="1">
            <a:spLocks noGrp="1"/>
          </p:cNvSpPr>
          <p:nvPr>
            <p:ph type="title"/>
          </p:nvPr>
        </p:nvSpPr>
        <p:spPr>
          <a:xfrm>
            <a:off x="2374200" y="1773000"/>
            <a:ext cx="7443600" cy="31600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500"/>
              <a:buNone/>
              <a:defRPr sz="8666"/>
            </a:lvl1pPr>
            <a:lvl2pPr lvl="1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0" name="Google Shape;10;p2"/>
          <p:cNvSpPr txBox="1">
            <a:spLocks noGrp="1"/>
          </p:cNvSpPr>
          <p:nvPr>
            <p:ph type="subTitle" idx="1"/>
          </p:nvPr>
        </p:nvSpPr>
        <p:spPr>
          <a:xfrm>
            <a:off x="3096000" y="4956967"/>
            <a:ext cx="6000000" cy="5900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 Slab Regular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 Slab Regular"/>
              <a:buNone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 Slab Regular"/>
              <a:buNone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 Slab Regular"/>
              <a:buNone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 Slab Regular"/>
              <a:buNone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 Slab Regular"/>
              <a:buNone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 Slab Regular"/>
              <a:buNone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 Slab Regular"/>
              <a:buNone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 Slab Regular"/>
              <a:buNone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074416160"/>
      </p:ext>
    </p:extLst>
  </p:cSld>
  <p:clrMapOvr>
    <a:masterClrMapping/>
  </p:clrMapOvr>
</p:sldLayout>
</file>

<file path=ppt/slideLayouts/slideLayout10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oogle Shape;85;p3"/>
          <p:cNvGrpSpPr>
            <a:grpSpLocks/>
          </p:cNvGrpSpPr>
          <p:nvPr/>
        </p:nvGrpSpPr>
        <p:grpSpPr bwMode="auto">
          <a:xfrm>
            <a:off x="654050" y="2720975"/>
            <a:ext cx="2716213" cy="2147888"/>
            <a:chOff x="855987" y="2204128"/>
            <a:chExt cx="1217483" cy="962421"/>
          </a:xfrm>
        </p:grpSpPr>
        <p:grpSp>
          <p:nvGrpSpPr>
            <p:cNvPr id="6" name="Google Shape;86;p3"/>
            <p:cNvGrpSpPr>
              <a:grpSpLocks/>
            </p:cNvGrpSpPr>
            <p:nvPr/>
          </p:nvGrpSpPr>
          <p:grpSpPr bwMode="auto">
            <a:xfrm>
              <a:off x="855987" y="2204128"/>
              <a:ext cx="1146639" cy="962421"/>
              <a:chOff x="958238" y="2157575"/>
              <a:chExt cx="1115191" cy="936025"/>
            </a:xfrm>
          </p:grpSpPr>
          <p:sp>
            <p:nvSpPr>
              <p:cNvPr id="8" name="Google Shape;87;p3"/>
              <p:cNvSpPr/>
              <p:nvPr/>
            </p:nvSpPr>
            <p:spPr>
              <a:xfrm>
                <a:off x="1253742" y="2157575"/>
                <a:ext cx="492737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" name="Google Shape;88;p3"/>
              <p:cNvSpPr/>
              <p:nvPr/>
            </p:nvSpPr>
            <p:spPr>
              <a:xfrm>
                <a:off x="1441286" y="2324994"/>
                <a:ext cx="492045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" name="Google Shape;89;p3"/>
              <p:cNvSpPr/>
              <p:nvPr/>
            </p:nvSpPr>
            <p:spPr>
              <a:xfrm>
                <a:off x="997685" y="2334679"/>
                <a:ext cx="492737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" name="Google Shape;90;p3"/>
              <p:cNvSpPr/>
              <p:nvPr/>
            </p:nvSpPr>
            <p:spPr>
              <a:xfrm>
                <a:off x="958238" y="2551909"/>
                <a:ext cx="492737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" name="Google Shape;91;p3"/>
              <p:cNvSpPr/>
              <p:nvPr/>
            </p:nvSpPr>
            <p:spPr>
              <a:xfrm>
                <a:off x="1165160" y="2601028"/>
                <a:ext cx="492737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" name="Google Shape;92;p3"/>
              <p:cNvSpPr/>
              <p:nvPr/>
            </p:nvSpPr>
            <p:spPr>
              <a:xfrm>
                <a:off x="1450975" y="2561595"/>
                <a:ext cx="622150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7" name="Google Shape;93;p3"/>
            <p:cNvSpPr/>
            <p:nvPr/>
          </p:nvSpPr>
          <p:spPr>
            <a:xfrm>
              <a:off x="927143" y="2206973"/>
              <a:ext cx="1146327" cy="869949"/>
            </a:xfrm>
            <a:custGeom>
              <a:avLst/>
              <a:gdLst/>
              <a:ahLst/>
              <a:cxnLst/>
              <a:rect l="l" t="t" r="r" b="b"/>
              <a:pathLst>
                <a:path w="6074" h="4608" extrusionOk="0">
                  <a:moveTo>
                    <a:pt x="1749" y="936"/>
                  </a:moveTo>
                  <a:cubicBezTo>
                    <a:pt x="1968" y="985"/>
                    <a:pt x="2187" y="1131"/>
                    <a:pt x="2284" y="1325"/>
                  </a:cubicBezTo>
                  <a:cubicBezTo>
                    <a:pt x="2284" y="1398"/>
                    <a:pt x="2260" y="1446"/>
                    <a:pt x="2211" y="1471"/>
                  </a:cubicBezTo>
                  <a:cubicBezTo>
                    <a:pt x="2162" y="1519"/>
                    <a:pt x="2114" y="1519"/>
                    <a:pt x="2065" y="1544"/>
                  </a:cubicBezTo>
                  <a:cubicBezTo>
                    <a:pt x="1871" y="1544"/>
                    <a:pt x="1725" y="1276"/>
                    <a:pt x="1677" y="1155"/>
                  </a:cubicBezTo>
                  <a:lnTo>
                    <a:pt x="1677" y="1131"/>
                  </a:lnTo>
                  <a:cubicBezTo>
                    <a:pt x="1701" y="1058"/>
                    <a:pt x="1725" y="1009"/>
                    <a:pt x="1749" y="936"/>
                  </a:cubicBezTo>
                  <a:close/>
                  <a:moveTo>
                    <a:pt x="3936" y="1301"/>
                  </a:moveTo>
                  <a:lnTo>
                    <a:pt x="3936" y="1301"/>
                  </a:lnTo>
                  <a:cubicBezTo>
                    <a:pt x="3960" y="1446"/>
                    <a:pt x="3936" y="1616"/>
                    <a:pt x="3839" y="1762"/>
                  </a:cubicBezTo>
                  <a:cubicBezTo>
                    <a:pt x="3790" y="1714"/>
                    <a:pt x="3814" y="1495"/>
                    <a:pt x="3936" y="1301"/>
                  </a:cubicBezTo>
                  <a:close/>
                  <a:moveTo>
                    <a:pt x="750" y="2166"/>
                  </a:moveTo>
                  <a:cubicBezTo>
                    <a:pt x="776" y="2166"/>
                    <a:pt x="802" y="2169"/>
                    <a:pt x="826" y="2175"/>
                  </a:cubicBezTo>
                  <a:cubicBezTo>
                    <a:pt x="1142" y="2199"/>
                    <a:pt x="1264" y="2394"/>
                    <a:pt x="1264" y="2564"/>
                  </a:cubicBezTo>
                  <a:cubicBezTo>
                    <a:pt x="1264" y="2661"/>
                    <a:pt x="1166" y="2758"/>
                    <a:pt x="1045" y="2782"/>
                  </a:cubicBezTo>
                  <a:cubicBezTo>
                    <a:pt x="996" y="2758"/>
                    <a:pt x="924" y="2758"/>
                    <a:pt x="875" y="2734"/>
                  </a:cubicBezTo>
                  <a:cubicBezTo>
                    <a:pt x="705" y="2612"/>
                    <a:pt x="583" y="2442"/>
                    <a:pt x="535" y="2248"/>
                  </a:cubicBezTo>
                  <a:cubicBezTo>
                    <a:pt x="590" y="2193"/>
                    <a:pt x="672" y="2166"/>
                    <a:pt x="750" y="2166"/>
                  </a:cubicBezTo>
                  <a:close/>
                  <a:moveTo>
                    <a:pt x="5199" y="2588"/>
                  </a:moveTo>
                  <a:cubicBezTo>
                    <a:pt x="5078" y="2855"/>
                    <a:pt x="4883" y="3025"/>
                    <a:pt x="4762" y="3025"/>
                  </a:cubicBezTo>
                  <a:cubicBezTo>
                    <a:pt x="4713" y="3025"/>
                    <a:pt x="4665" y="3001"/>
                    <a:pt x="4640" y="2977"/>
                  </a:cubicBezTo>
                  <a:cubicBezTo>
                    <a:pt x="4567" y="2855"/>
                    <a:pt x="4592" y="2807"/>
                    <a:pt x="4592" y="2782"/>
                  </a:cubicBezTo>
                  <a:cubicBezTo>
                    <a:pt x="4640" y="2685"/>
                    <a:pt x="4883" y="2588"/>
                    <a:pt x="5150" y="2588"/>
                  </a:cubicBezTo>
                  <a:close/>
                  <a:moveTo>
                    <a:pt x="3596" y="3293"/>
                  </a:moveTo>
                  <a:cubicBezTo>
                    <a:pt x="3596" y="3293"/>
                    <a:pt x="3620" y="3317"/>
                    <a:pt x="3620" y="3317"/>
                  </a:cubicBezTo>
                  <a:cubicBezTo>
                    <a:pt x="3669" y="3390"/>
                    <a:pt x="3644" y="3608"/>
                    <a:pt x="3426" y="3851"/>
                  </a:cubicBezTo>
                  <a:cubicBezTo>
                    <a:pt x="3353" y="3754"/>
                    <a:pt x="3328" y="3633"/>
                    <a:pt x="3377" y="3511"/>
                  </a:cubicBezTo>
                  <a:cubicBezTo>
                    <a:pt x="3401" y="3414"/>
                    <a:pt x="3474" y="3341"/>
                    <a:pt x="3596" y="3317"/>
                  </a:cubicBezTo>
                  <a:lnTo>
                    <a:pt x="3596" y="3293"/>
                  </a:lnTo>
                  <a:close/>
                  <a:moveTo>
                    <a:pt x="1822" y="3366"/>
                  </a:moveTo>
                  <a:cubicBezTo>
                    <a:pt x="1847" y="3366"/>
                    <a:pt x="1944" y="3366"/>
                    <a:pt x="1968" y="3487"/>
                  </a:cubicBezTo>
                  <a:cubicBezTo>
                    <a:pt x="1944" y="3754"/>
                    <a:pt x="1798" y="3997"/>
                    <a:pt x="1555" y="4094"/>
                  </a:cubicBezTo>
                  <a:cubicBezTo>
                    <a:pt x="1482" y="3924"/>
                    <a:pt x="1507" y="3706"/>
                    <a:pt x="1604" y="3511"/>
                  </a:cubicBezTo>
                  <a:cubicBezTo>
                    <a:pt x="1652" y="3438"/>
                    <a:pt x="1725" y="3366"/>
                    <a:pt x="1822" y="3366"/>
                  </a:cubicBezTo>
                  <a:close/>
                  <a:moveTo>
                    <a:pt x="2745" y="159"/>
                  </a:moveTo>
                  <a:cubicBezTo>
                    <a:pt x="2867" y="159"/>
                    <a:pt x="3013" y="183"/>
                    <a:pt x="3158" y="256"/>
                  </a:cubicBezTo>
                  <a:cubicBezTo>
                    <a:pt x="3523" y="378"/>
                    <a:pt x="3814" y="693"/>
                    <a:pt x="3911" y="1058"/>
                  </a:cubicBezTo>
                  <a:cubicBezTo>
                    <a:pt x="3693" y="1325"/>
                    <a:pt x="3596" y="1714"/>
                    <a:pt x="3766" y="1859"/>
                  </a:cubicBezTo>
                  <a:cubicBezTo>
                    <a:pt x="3790" y="1908"/>
                    <a:pt x="3839" y="1932"/>
                    <a:pt x="3863" y="1932"/>
                  </a:cubicBezTo>
                  <a:cubicBezTo>
                    <a:pt x="3936" y="1932"/>
                    <a:pt x="3984" y="1884"/>
                    <a:pt x="4009" y="1835"/>
                  </a:cubicBezTo>
                  <a:cubicBezTo>
                    <a:pt x="4130" y="1616"/>
                    <a:pt x="4154" y="1349"/>
                    <a:pt x="4082" y="1106"/>
                  </a:cubicBezTo>
                  <a:cubicBezTo>
                    <a:pt x="4203" y="961"/>
                    <a:pt x="4397" y="863"/>
                    <a:pt x="4592" y="863"/>
                  </a:cubicBezTo>
                  <a:cubicBezTo>
                    <a:pt x="4762" y="863"/>
                    <a:pt x="4932" y="936"/>
                    <a:pt x="5053" y="1033"/>
                  </a:cubicBezTo>
                  <a:cubicBezTo>
                    <a:pt x="5466" y="1325"/>
                    <a:pt x="5466" y="1932"/>
                    <a:pt x="5272" y="2418"/>
                  </a:cubicBezTo>
                  <a:lnTo>
                    <a:pt x="5150" y="2418"/>
                  </a:lnTo>
                  <a:cubicBezTo>
                    <a:pt x="4907" y="2418"/>
                    <a:pt x="4567" y="2491"/>
                    <a:pt x="4470" y="2710"/>
                  </a:cubicBezTo>
                  <a:cubicBezTo>
                    <a:pt x="4397" y="2928"/>
                    <a:pt x="4543" y="3171"/>
                    <a:pt x="4762" y="3195"/>
                  </a:cubicBezTo>
                  <a:cubicBezTo>
                    <a:pt x="5029" y="3195"/>
                    <a:pt x="5248" y="2904"/>
                    <a:pt x="5369" y="2612"/>
                  </a:cubicBezTo>
                  <a:cubicBezTo>
                    <a:pt x="5612" y="2637"/>
                    <a:pt x="5806" y="2807"/>
                    <a:pt x="5879" y="3025"/>
                  </a:cubicBezTo>
                  <a:cubicBezTo>
                    <a:pt x="5903" y="3220"/>
                    <a:pt x="5831" y="3414"/>
                    <a:pt x="5685" y="3560"/>
                  </a:cubicBezTo>
                  <a:cubicBezTo>
                    <a:pt x="5320" y="3949"/>
                    <a:pt x="4810" y="4191"/>
                    <a:pt x="4252" y="4191"/>
                  </a:cubicBezTo>
                  <a:cubicBezTo>
                    <a:pt x="4082" y="4191"/>
                    <a:pt x="3887" y="4167"/>
                    <a:pt x="3741" y="4070"/>
                  </a:cubicBezTo>
                  <a:cubicBezTo>
                    <a:pt x="3669" y="4046"/>
                    <a:pt x="3620" y="4021"/>
                    <a:pt x="3571" y="3973"/>
                  </a:cubicBezTo>
                  <a:cubicBezTo>
                    <a:pt x="3814" y="3681"/>
                    <a:pt x="3887" y="3366"/>
                    <a:pt x="3766" y="3220"/>
                  </a:cubicBezTo>
                  <a:cubicBezTo>
                    <a:pt x="3717" y="3171"/>
                    <a:pt x="3669" y="3147"/>
                    <a:pt x="3596" y="3147"/>
                  </a:cubicBezTo>
                  <a:cubicBezTo>
                    <a:pt x="3426" y="3171"/>
                    <a:pt x="3280" y="3268"/>
                    <a:pt x="3231" y="3438"/>
                  </a:cubicBezTo>
                  <a:cubicBezTo>
                    <a:pt x="3158" y="3633"/>
                    <a:pt x="3207" y="3851"/>
                    <a:pt x="3328" y="3973"/>
                  </a:cubicBezTo>
                  <a:cubicBezTo>
                    <a:pt x="3037" y="4264"/>
                    <a:pt x="2648" y="4434"/>
                    <a:pt x="2260" y="4434"/>
                  </a:cubicBezTo>
                  <a:cubicBezTo>
                    <a:pt x="2215" y="4444"/>
                    <a:pt x="2169" y="4449"/>
                    <a:pt x="2124" y="4449"/>
                  </a:cubicBezTo>
                  <a:cubicBezTo>
                    <a:pt x="1946" y="4449"/>
                    <a:pt x="1768" y="4375"/>
                    <a:pt x="1652" y="4240"/>
                  </a:cubicBezTo>
                  <a:cubicBezTo>
                    <a:pt x="1944" y="4094"/>
                    <a:pt x="2138" y="3778"/>
                    <a:pt x="2138" y="3463"/>
                  </a:cubicBezTo>
                  <a:cubicBezTo>
                    <a:pt x="2116" y="3307"/>
                    <a:pt x="2013" y="3192"/>
                    <a:pt x="1865" y="3192"/>
                  </a:cubicBezTo>
                  <a:cubicBezTo>
                    <a:pt x="1851" y="3192"/>
                    <a:pt x="1837" y="3193"/>
                    <a:pt x="1822" y="3195"/>
                  </a:cubicBezTo>
                  <a:cubicBezTo>
                    <a:pt x="1677" y="3195"/>
                    <a:pt x="1531" y="3293"/>
                    <a:pt x="1458" y="3438"/>
                  </a:cubicBezTo>
                  <a:cubicBezTo>
                    <a:pt x="1337" y="3657"/>
                    <a:pt x="1312" y="3924"/>
                    <a:pt x="1409" y="4143"/>
                  </a:cubicBezTo>
                  <a:cubicBezTo>
                    <a:pt x="1361" y="4149"/>
                    <a:pt x="1314" y="4152"/>
                    <a:pt x="1268" y="4152"/>
                  </a:cubicBezTo>
                  <a:cubicBezTo>
                    <a:pt x="1130" y="4152"/>
                    <a:pt x="1002" y="4125"/>
                    <a:pt x="875" y="4070"/>
                  </a:cubicBezTo>
                  <a:cubicBezTo>
                    <a:pt x="535" y="3924"/>
                    <a:pt x="316" y="3633"/>
                    <a:pt x="268" y="3268"/>
                  </a:cubicBezTo>
                  <a:cubicBezTo>
                    <a:pt x="195" y="2977"/>
                    <a:pt x="243" y="2637"/>
                    <a:pt x="413" y="2370"/>
                  </a:cubicBezTo>
                  <a:cubicBezTo>
                    <a:pt x="486" y="2564"/>
                    <a:pt x="632" y="2734"/>
                    <a:pt x="802" y="2855"/>
                  </a:cubicBezTo>
                  <a:cubicBezTo>
                    <a:pt x="899" y="2880"/>
                    <a:pt x="972" y="2904"/>
                    <a:pt x="1069" y="2904"/>
                  </a:cubicBezTo>
                  <a:cubicBezTo>
                    <a:pt x="1264" y="2904"/>
                    <a:pt x="1434" y="2758"/>
                    <a:pt x="1434" y="2540"/>
                  </a:cubicBezTo>
                  <a:cubicBezTo>
                    <a:pt x="1434" y="2224"/>
                    <a:pt x="1166" y="1981"/>
                    <a:pt x="851" y="1981"/>
                  </a:cubicBezTo>
                  <a:cubicBezTo>
                    <a:pt x="828" y="1976"/>
                    <a:pt x="806" y="1974"/>
                    <a:pt x="784" y="1974"/>
                  </a:cubicBezTo>
                  <a:cubicBezTo>
                    <a:pt x="685" y="1974"/>
                    <a:pt x="590" y="2014"/>
                    <a:pt x="511" y="2054"/>
                  </a:cubicBezTo>
                  <a:cubicBezTo>
                    <a:pt x="438" y="1568"/>
                    <a:pt x="608" y="1058"/>
                    <a:pt x="1069" y="936"/>
                  </a:cubicBezTo>
                  <a:cubicBezTo>
                    <a:pt x="1194" y="901"/>
                    <a:pt x="1331" y="878"/>
                    <a:pt x="1463" y="878"/>
                  </a:cubicBezTo>
                  <a:cubicBezTo>
                    <a:pt x="1511" y="878"/>
                    <a:pt x="1558" y="881"/>
                    <a:pt x="1604" y="888"/>
                  </a:cubicBezTo>
                  <a:cubicBezTo>
                    <a:pt x="1555" y="1009"/>
                    <a:pt x="1507" y="1106"/>
                    <a:pt x="1507" y="1106"/>
                  </a:cubicBezTo>
                  <a:cubicBezTo>
                    <a:pt x="1507" y="1131"/>
                    <a:pt x="1507" y="1131"/>
                    <a:pt x="1507" y="1155"/>
                  </a:cubicBezTo>
                  <a:cubicBezTo>
                    <a:pt x="1531" y="1179"/>
                    <a:pt x="1725" y="1665"/>
                    <a:pt x="2065" y="1665"/>
                  </a:cubicBezTo>
                  <a:cubicBezTo>
                    <a:pt x="2162" y="1665"/>
                    <a:pt x="2235" y="1641"/>
                    <a:pt x="2308" y="1592"/>
                  </a:cubicBezTo>
                  <a:cubicBezTo>
                    <a:pt x="2405" y="1544"/>
                    <a:pt x="2478" y="1422"/>
                    <a:pt x="2454" y="1301"/>
                  </a:cubicBezTo>
                  <a:cubicBezTo>
                    <a:pt x="2357" y="1033"/>
                    <a:pt x="2114" y="839"/>
                    <a:pt x="1847" y="791"/>
                  </a:cubicBezTo>
                  <a:cubicBezTo>
                    <a:pt x="1992" y="426"/>
                    <a:pt x="2332" y="183"/>
                    <a:pt x="2745" y="159"/>
                  </a:cubicBezTo>
                  <a:close/>
                  <a:moveTo>
                    <a:pt x="2728" y="1"/>
                  </a:moveTo>
                  <a:cubicBezTo>
                    <a:pt x="2260" y="1"/>
                    <a:pt x="1815" y="296"/>
                    <a:pt x="1652" y="766"/>
                  </a:cubicBezTo>
                  <a:cubicBezTo>
                    <a:pt x="1569" y="748"/>
                    <a:pt x="1485" y="740"/>
                    <a:pt x="1403" y="740"/>
                  </a:cubicBezTo>
                  <a:cubicBezTo>
                    <a:pt x="1270" y="740"/>
                    <a:pt x="1141" y="760"/>
                    <a:pt x="1021" y="791"/>
                  </a:cubicBezTo>
                  <a:cubicBezTo>
                    <a:pt x="438" y="936"/>
                    <a:pt x="219" y="1616"/>
                    <a:pt x="341" y="2199"/>
                  </a:cubicBezTo>
                  <a:cubicBezTo>
                    <a:pt x="98" y="2515"/>
                    <a:pt x="0" y="2928"/>
                    <a:pt x="73" y="3317"/>
                  </a:cubicBezTo>
                  <a:cubicBezTo>
                    <a:pt x="146" y="3730"/>
                    <a:pt x="413" y="4070"/>
                    <a:pt x="802" y="4240"/>
                  </a:cubicBezTo>
                  <a:cubicBezTo>
                    <a:pt x="960" y="4293"/>
                    <a:pt x="1130" y="4332"/>
                    <a:pt x="1294" y="4332"/>
                  </a:cubicBezTo>
                  <a:cubicBezTo>
                    <a:pt x="1358" y="4332"/>
                    <a:pt x="1421" y="4326"/>
                    <a:pt x="1482" y="4313"/>
                  </a:cubicBezTo>
                  <a:cubicBezTo>
                    <a:pt x="1638" y="4491"/>
                    <a:pt x="1875" y="4607"/>
                    <a:pt x="2119" y="4607"/>
                  </a:cubicBezTo>
                  <a:cubicBezTo>
                    <a:pt x="2141" y="4607"/>
                    <a:pt x="2164" y="4606"/>
                    <a:pt x="2187" y="4604"/>
                  </a:cubicBezTo>
                  <a:lnTo>
                    <a:pt x="2260" y="4604"/>
                  </a:lnTo>
                  <a:cubicBezTo>
                    <a:pt x="2721" y="4580"/>
                    <a:pt x="3134" y="4410"/>
                    <a:pt x="3450" y="4094"/>
                  </a:cubicBezTo>
                  <a:cubicBezTo>
                    <a:pt x="3523" y="4143"/>
                    <a:pt x="3596" y="4191"/>
                    <a:pt x="3669" y="4240"/>
                  </a:cubicBezTo>
                  <a:cubicBezTo>
                    <a:pt x="3839" y="4313"/>
                    <a:pt x="4057" y="4361"/>
                    <a:pt x="4276" y="4361"/>
                  </a:cubicBezTo>
                  <a:cubicBezTo>
                    <a:pt x="4859" y="4361"/>
                    <a:pt x="5418" y="4094"/>
                    <a:pt x="5831" y="3681"/>
                  </a:cubicBezTo>
                  <a:cubicBezTo>
                    <a:pt x="6001" y="3487"/>
                    <a:pt x="6073" y="3244"/>
                    <a:pt x="6049" y="3001"/>
                  </a:cubicBezTo>
                  <a:cubicBezTo>
                    <a:pt x="5976" y="2710"/>
                    <a:pt x="5733" y="2491"/>
                    <a:pt x="5442" y="2467"/>
                  </a:cubicBezTo>
                  <a:cubicBezTo>
                    <a:pt x="5636" y="1908"/>
                    <a:pt x="5612" y="1252"/>
                    <a:pt x="5126" y="912"/>
                  </a:cubicBezTo>
                  <a:cubicBezTo>
                    <a:pt x="4972" y="781"/>
                    <a:pt x="4776" y="715"/>
                    <a:pt x="4580" y="715"/>
                  </a:cubicBezTo>
                  <a:cubicBezTo>
                    <a:pt x="4376" y="715"/>
                    <a:pt x="4170" y="787"/>
                    <a:pt x="4009" y="936"/>
                  </a:cubicBezTo>
                  <a:cubicBezTo>
                    <a:pt x="3887" y="548"/>
                    <a:pt x="3571" y="256"/>
                    <a:pt x="3207" y="110"/>
                  </a:cubicBezTo>
                  <a:cubicBezTo>
                    <a:pt x="3052" y="36"/>
                    <a:pt x="2889" y="1"/>
                    <a:pt x="2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4" name="Google Shape;94;p3"/>
          <p:cNvGrpSpPr>
            <a:grpSpLocks/>
          </p:cNvGrpSpPr>
          <p:nvPr/>
        </p:nvGrpSpPr>
        <p:grpSpPr bwMode="auto">
          <a:xfrm>
            <a:off x="8158163" y="285750"/>
            <a:ext cx="3367087" cy="2147888"/>
            <a:chOff x="7239867" y="1514545"/>
            <a:chExt cx="2525833" cy="1610805"/>
          </a:xfrm>
        </p:grpSpPr>
        <p:grpSp>
          <p:nvGrpSpPr>
            <p:cNvPr id="15" name="Google Shape;95;p3"/>
            <p:cNvGrpSpPr>
              <a:grpSpLocks/>
            </p:cNvGrpSpPr>
            <p:nvPr/>
          </p:nvGrpSpPr>
          <p:grpSpPr bwMode="auto">
            <a:xfrm>
              <a:off x="7346663" y="1514545"/>
              <a:ext cx="2419037" cy="1551678"/>
              <a:chOff x="7410211" y="1555302"/>
              <a:chExt cx="2355440" cy="1510884"/>
            </a:xfrm>
          </p:grpSpPr>
          <p:grpSp>
            <p:nvGrpSpPr>
              <p:cNvPr id="17" name="Google Shape;96;p3"/>
              <p:cNvGrpSpPr>
                <a:grpSpLocks/>
              </p:cNvGrpSpPr>
              <p:nvPr/>
            </p:nvGrpSpPr>
            <p:grpSpPr bwMode="auto">
              <a:xfrm>
                <a:off x="7410211" y="1555302"/>
                <a:ext cx="2355440" cy="1510884"/>
                <a:chOff x="761258" y="2062480"/>
                <a:chExt cx="1646470" cy="1056119"/>
              </a:xfrm>
            </p:grpSpPr>
            <p:sp>
              <p:nvSpPr>
                <p:cNvPr id="20" name="Google Shape;97;p3"/>
                <p:cNvSpPr/>
                <p:nvPr/>
              </p:nvSpPr>
              <p:spPr>
                <a:xfrm rot="-1481318">
                  <a:off x="1087356" y="2126495"/>
                  <a:ext cx="430397" cy="556689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" name="Google Shape;98;p3"/>
                <p:cNvSpPr/>
                <p:nvPr/>
              </p:nvSpPr>
              <p:spPr>
                <a:xfrm>
                  <a:off x="1415625" y="2201045"/>
                  <a:ext cx="557653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" name="Google Shape;99;p3"/>
                <p:cNvSpPr/>
                <p:nvPr/>
              </p:nvSpPr>
              <p:spPr>
                <a:xfrm>
                  <a:off x="761518" y="2379315"/>
                  <a:ext cx="492809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" name="Google Shape;100;p3"/>
                <p:cNvSpPr/>
                <p:nvPr/>
              </p:nvSpPr>
              <p:spPr>
                <a:xfrm>
                  <a:off x="899310" y="2606205"/>
                  <a:ext cx="470114" cy="469175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4" name="Google Shape;101;p3"/>
                <p:cNvSpPr/>
                <p:nvPr/>
              </p:nvSpPr>
              <p:spPr>
                <a:xfrm>
                  <a:off x="1251085" y="2594050"/>
                  <a:ext cx="492809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5" name="Google Shape;102;p3"/>
                <p:cNvSpPr/>
                <p:nvPr/>
              </p:nvSpPr>
              <p:spPr>
                <a:xfrm rot="-2967336">
                  <a:off x="1706695" y="2475675"/>
                  <a:ext cx="623135" cy="491999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18" name="Google Shape;103;p3"/>
              <p:cNvSpPr/>
              <p:nvPr/>
            </p:nvSpPr>
            <p:spPr>
              <a:xfrm>
                <a:off x="7933545" y="2118694"/>
                <a:ext cx="705013" cy="70482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" name="Google Shape;104;p3"/>
              <p:cNvSpPr/>
              <p:nvPr/>
            </p:nvSpPr>
            <p:spPr>
              <a:xfrm>
                <a:off x="8386934" y="2118694"/>
                <a:ext cx="703853" cy="70482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6" name="Google Shape;105;p3"/>
            <p:cNvSpPr/>
            <p:nvPr/>
          </p:nvSpPr>
          <p:spPr>
            <a:xfrm>
              <a:off x="7239867" y="1791942"/>
              <a:ext cx="2256697" cy="1333408"/>
            </a:xfrm>
            <a:custGeom>
              <a:avLst/>
              <a:gdLst/>
              <a:ahLst/>
              <a:cxnLst/>
              <a:rect l="l" t="t" r="r" b="b"/>
              <a:pathLst>
                <a:path w="4957" h="2929" extrusionOk="0">
                  <a:moveTo>
                    <a:pt x="1215" y="718"/>
                  </a:moveTo>
                  <a:cubicBezTo>
                    <a:pt x="1312" y="743"/>
                    <a:pt x="1337" y="767"/>
                    <a:pt x="1361" y="815"/>
                  </a:cubicBezTo>
                  <a:cubicBezTo>
                    <a:pt x="1361" y="840"/>
                    <a:pt x="1312" y="888"/>
                    <a:pt x="1288" y="913"/>
                  </a:cubicBezTo>
                  <a:cubicBezTo>
                    <a:pt x="1264" y="913"/>
                    <a:pt x="1264" y="937"/>
                    <a:pt x="1215" y="937"/>
                  </a:cubicBezTo>
                  <a:cubicBezTo>
                    <a:pt x="1215" y="864"/>
                    <a:pt x="1215" y="815"/>
                    <a:pt x="1215" y="743"/>
                  </a:cubicBezTo>
                  <a:lnTo>
                    <a:pt x="1215" y="718"/>
                  </a:lnTo>
                  <a:close/>
                  <a:moveTo>
                    <a:pt x="2527" y="475"/>
                  </a:moveTo>
                  <a:cubicBezTo>
                    <a:pt x="2624" y="597"/>
                    <a:pt x="2673" y="767"/>
                    <a:pt x="2624" y="937"/>
                  </a:cubicBezTo>
                  <a:cubicBezTo>
                    <a:pt x="2601" y="983"/>
                    <a:pt x="2567" y="1007"/>
                    <a:pt x="2530" y="1007"/>
                  </a:cubicBezTo>
                  <a:cubicBezTo>
                    <a:pt x="2489" y="1007"/>
                    <a:pt x="2444" y="977"/>
                    <a:pt x="2405" y="913"/>
                  </a:cubicBezTo>
                  <a:cubicBezTo>
                    <a:pt x="2333" y="767"/>
                    <a:pt x="2381" y="573"/>
                    <a:pt x="2527" y="475"/>
                  </a:cubicBezTo>
                  <a:close/>
                  <a:moveTo>
                    <a:pt x="3984" y="1010"/>
                  </a:moveTo>
                  <a:lnTo>
                    <a:pt x="3984" y="1010"/>
                  </a:lnTo>
                  <a:cubicBezTo>
                    <a:pt x="4009" y="1107"/>
                    <a:pt x="3984" y="1228"/>
                    <a:pt x="3936" y="1326"/>
                  </a:cubicBezTo>
                  <a:cubicBezTo>
                    <a:pt x="3912" y="1350"/>
                    <a:pt x="3912" y="1350"/>
                    <a:pt x="3887" y="1350"/>
                  </a:cubicBezTo>
                  <a:cubicBezTo>
                    <a:pt x="3863" y="1350"/>
                    <a:pt x="3839" y="1326"/>
                    <a:pt x="3814" y="1326"/>
                  </a:cubicBezTo>
                  <a:cubicBezTo>
                    <a:pt x="3766" y="1277"/>
                    <a:pt x="3766" y="1277"/>
                    <a:pt x="3766" y="1204"/>
                  </a:cubicBezTo>
                  <a:cubicBezTo>
                    <a:pt x="3790" y="1131"/>
                    <a:pt x="3863" y="1058"/>
                    <a:pt x="3984" y="1010"/>
                  </a:cubicBezTo>
                  <a:close/>
                  <a:moveTo>
                    <a:pt x="1045" y="1860"/>
                  </a:moveTo>
                  <a:cubicBezTo>
                    <a:pt x="948" y="1957"/>
                    <a:pt x="851" y="2030"/>
                    <a:pt x="754" y="2079"/>
                  </a:cubicBezTo>
                  <a:cubicBezTo>
                    <a:pt x="778" y="1982"/>
                    <a:pt x="875" y="1909"/>
                    <a:pt x="972" y="1860"/>
                  </a:cubicBezTo>
                  <a:close/>
                  <a:moveTo>
                    <a:pt x="3159" y="1957"/>
                  </a:moveTo>
                  <a:cubicBezTo>
                    <a:pt x="3159" y="1957"/>
                    <a:pt x="3183" y="1957"/>
                    <a:pt x="3231" y="2006"/>
                  </a:cubicBezTo>
                  <a:cubicBezTo>
                    <a:pt x="3280" y="2054"/>
                    <a:pt x="3304" y="2152"/>
                    <a:pt x="3280" y="2224"/>
                  </a:cubicBezTo>
                  <a:cubicBezTo>
                    <a:pt x="3159" y="2127"/>
                    <a:pt x="3159" y="2006"/>
                    <a:pt x="3159" y="1957"/>
                  </a:cubicBezTo>
                  <a:close/>
                  <a:moveTo>
                    <a:pt x="1701" y="2030"/>
                  </a:moveTo>
                  <a:cubicBezTo>
                    <a:pt x="1750" y="2054"/>
                    <a:pt x="1798" y="2079"/>
                    <a:pt x="1822" y="2127"/>
                  </a:cubicBezTo>
                  <a:cubicBezTo>
                    <a:pt x="1847" y="2249"/>
                    <a:pt x="1822" y="2346"/>
                    <a:pt x="1774" y="2443"/>
                  </a:cubicBezTo>
                  <a:cubicBezTo>
                    <a:pt x="1677" y="2346"/>
                    <a:pt x="1628" y="2200"/>
                    <a:pt x="1652" y="2054"/>
                  </a:cubicBezTo>
                  <a:cubicBezTo>
                    <a:pt x="1652" y="2030"/>
                    <a:pt x="1677" y="2030"/>
                    <a:pt x="1677" y="2030"/>
                  </a:cubicBezTo>
                  <a:close/>
                  <a:moveTo>
                    <a:pt x="1688" y="116"/>
                  </a:moveTo>
                  <a:cubicBezTo>
                    <a:pt x="1796" y="116"/>
                    <a:pt x="1923" y="140"/>
                    <a:pt x="2065" y="184"/>
                  </a:cubicBezTo>
                  <a:cubicBezTo>
                    <a:pt x="2211" y="232"/>
                    <a:pt x="2333" y="305"/>
                    <a:pt x="2454" y="427"/>
                  </a:cubicBezTo>
                  <a:cubicBezTo>
                    <a:pt x="2284" y="548"/>
                    <a:pt x="2235" y="791"/>
                    <a:pt x="2333" y="961"/>
                  </a:cubicBezTo>
                  <a:cubicBezTo>
                    <a:pt x="2430" y="1083"/>
                    <a:pt x="2503" y="1131"/>
                    <a:pt x="2551" y="1131"/>
                  </a:cubicBezTo>
                  <a:cubicBezTo>
                    <a:pt x="2648" y="1107"/>
                    <a:pt x="2721" y="1058"/>
                    <a:pt x="2746" y="986"/>
                  </a:cubicBezTo>
                  <a:cubicBezTo>
                    <a:pt x="2794" y="791"/>
                    <a:pt x="2746" y="573"/>
                    <a:pt x="2624" y="427"/>
                  </a:cubicBezTo>
                  <a:cubicBezTo>
                    <a:pt x="2818" y="305"/>
                    <a:pt x="3061" y="232"/>
                    <a:pt x="3304" y="232"/>
                  </a:cubicBezTo>
                  <a:lnTo>
                    <a:pt x="3450" y="232"/>
                  </a:lnTo>
                  <a:cubicBezTo>
                    <a:pt x="3742" y="330"/>
                    <a:pt x="3960" y="597"/>
                    <a:pt x="3984" y="888"/>
                  </a:cubicBezTo>
                  <a:cubicBezTo>
                    <a:pt x="3839" y="937"/>
                    <a:pt x="3717" y="1034"/>
                    <a:pt x="3693" y="1180"/>
                  </a:cubicBezTo>
                  <a:cubicBezTo>
                    <a:pt x="3669" y="1277"/>
                    <a:pt x="3693" y="1350"/>
                    <a:pt x="3766" y="1423"/>
                  </a:cubicBezTo>
                  <a:cubicBezTo>
                    <a:pt x="3802" y="1459"/>
                    <a:pt x="3845" y="1477"/>
                    <a:pt x="3887" y="1477"/>
                  </a:cubicBezTo>
                  <a:cubicBezTo>
                    <a:pt x="3930" y="1477"/>
                    <a:pt x="3972" y="1459"/>
                    <a:pt x="4009" y="1423"/>
                  </a:cubicBezTo>
                  <a:cubicBezTo>
                    <a:pt x="4082" y="1277"/>
                    <a:pt x="4106" y="1131"/>
                    <a:pt x="4082" y="986"/>
                  </a:cubicBezTo>
                  <a:cubicBezTo>
                    <a:pt x="4130" y="986"/>
                    <a:pt x="4203" y="961"/>
                    <a:pt x="4252" y="961"/>
                  </a:cubicBezTo>
                  <a:cubicBezTo>
                    <a:pt x="4470" y="961"/>
                    <a:pt x="4640" y="1083"/>
                    <a:pt x="4738" y="1277"/>
                  </a:cubicBezTo>
                  <a:cubicBezTo>
                    <a:pt x="4835" y="1544"/>
                    <a:pt x="4810" y="1836"/>
                    <a:pt x="4665" y="2079"/>
                  </a:cubicBezTo>
                  <a:cubicBezTo>
                    <a:pt x="4483" y="2341"/>
                    <a:pt x="4201" y="2486"/>
                    <a:pt x="3902" y="2486"/>
                  </a:cubicBezTo>
                  <a:cubicBezTo>
                    <a:pt x="3841" y="2486"/>
                    <a:pt x="3779" y="2480"/>
                    <a:pt x="3717" y="2467"/>
                  </a:cubicBezTo>
                  <a:cubicBezTo>
                    <a:pt x="3572" y="2443"/>
                    <a:pt x="3450" y="2370"/>
                    <a:pt x="3353" y="2297"/>
                  </a:cubicBezTo>
                  <a:cubicBezTo>
                    <a:pt x="3401" y="2176"/>
                    <a:pt x="3377" y="2030"/>
                    <a:pt x="3304" y="1933"/>
                  </a:cubicBezTo>
                  <a:cubicBezTo>
                    <a:pt x="3244" y="1884"/>
                    <a:pt x="3189" y="1860"/>
                    <a:pt x="3143" y="1860"/>
                  </a:cubicBezTo>
                  <a:cubicBezTo>
                    <a:pt x="3098" y="1860"/>
                    <a:pt x="3061" y="1884"/>
                    <a:pt x="3037" y="1933"/>
                  </a:cubicBezTo>
                  <a:cubicBezTo>
                    <a:pt x="3037" y="2103"/>
                    <a:pt x="3086" y="2249"/>
                    <a:pt x="3231" y="2322"/>
                  </a:cubicBezTo>
                  <a:cubicBezTo>
                    <a:pt x="3071" y="2620"/>
                    <a:pt x="2781" y="2809"/>
                    <a:pt x="2442" y="2809"/>
                  </a:cubicBezTo>
                  <a:cubicBezTo>
                    <a:pt x="2422" y="2809"/>
                    <a:pt x="2402" y="2809"/>
                    <a:pt x="2381" y="2807"/>
                  </a:cubicBezTo>
                  <a:cubicBezTo>
                    <a:pt x="2187" y="2807"/>
                    <a:pt x="1968" y="2686"/>
                    <a:pt x="1847" y="2516"/>
                  </a:cubicBezTo>
                  <a:cubicBezTo>
                    <a:pt x="1920" y="2394"/>
                    <a:pt x="1968" y="2249"/>
                    <a:pt x="1920" y="2103"/>
                  </a:cubicBezTo>
                  <a:cubicBezTo>
                    <a:pt x="1895" y="2030"/>
                    <a:pt x="1822" y="1957"/>
                    <a:pt x="1725" y="1933"/>
                  </a:cubicBezTo>
                  <a:cubicBezTo>
                    <a:pt x="1712" y="1928"/>
                    <a:pt x="1699" y="1926"/>
                    <a:pt x="1685" y="1926"/>
                  </a:cubicBezTo>
                  <a:cubicBezTo>
                    <a:pt x="1627" y="1926"/>
                    <a:pt x="1575" y="1966"/>
                    <a:pt x="1555" y="2006"/>
                  </a:cubicBezTo>
                  <a:cubicBezTo>
                    <a:pt x="1531" y="2200"/>
                    <a:pt x="1580" y="2394"/>
                    <a:pt x="1725" y="2540"/>
                  </a:cubicBezTo>
                  <a:cubicBezTo>
                    <a:pt x="1604" y="2662"/>
                    <a:pt x="1434" y="2735"/>
                    <a:pt x="1264" y="2759"/>
                  </a:cubicBezTo>
                  <a:lnTo>
                    <a:pt x="1191" y="2759"/>
                  </a:lnTo>
                  <a:cubicBezTo>
                    <a:pt x="1045" y="2759"/>
                    <a:pt x="924" y="2686"/>
                    <a:pt x="826" y="2589"/>
                  </a:cubicBezTo>
                  <a:cubicBezTo>
                    <a:pt x="729" y="2467"/>
                    <a:pt x="705" y="2346"/>
                    <a:pt x="729" y="2224"/>
                  </a:cubicBezTo>
                  <a:cubicBezTo>
                    <a:pt x="924" y="2152"/>
                    <a:pt x="1167" y="1957"/>
                    <a:pt x="1142" y="1836"/>
                  </a:cubicBezTo>
                  <a:cubicBezTo>
                    <a:pt x="1142" y="1801"/>
                    <a:pt x="1118" y="1767"/>
                    <a:pt x="1052" y="1767"/>
                  </a:cubicBezTo>
                  <a:cubicBezTo>
                    <a:pt x="1025" y="1767"/>
                    <a:pt x="991" y="1773"/>
                    <a:pt x="948" y="1787"/>
                  </a:cubicBezTo>
                  <a:cubicBezTo>
                    <a:pt x="802" y="1836"/>
                    <a:pt x="681" y="1982"/>
                    <a:pt x="656" y="2152"/>
                  </a:cubicBezTo>
                  <a:cubicBezTo>
                    <a:pt x="638" y="2154"/>
                    <a:pt x="621" y="2155"/>
                    <a:pt x="603" y="2155"/>
                  </a:cubicBezTo>
                  <a:cubicBezTo>
                    <a:pt x="414" y="2155"/>
                    <a:pt x="286" y="2032"/>
                    <a:pt x="219" y="1787"/>
                  </a:cubicBezTo>
                  <a:cubicBezTo>
                    <a:pt x="98" y="1520"/>
                    <a:pt x="122" y="1228"/>
                    <a:pt x="243" y="961"/>
                  </a:cubicBezTo>
                  <a:cubicBezTo>
                    <a:pt x="389" y="791"/>
                    <a:pt x="608" y="694"/>
                    <a:pt x="851" y="694"/>
                  </a:cubicBezTo>
                  <a:lnTo>
                    <a:pt x="1142" y="694"/>
                  </a:lnTo>
                  <a:lnTo>
                    <a:pt x="1142" y="743"/>
                  </a:lnTo>
                  <a:cubicBezTo>
                    <a:pt x="1118" y="840"/>
                    <a:pt x="1142" y="937"/>
                    <a:pt x="1191" y="1010"/>
                  </a:cubicBezTo>
                  <a:cubicBezTo>
                    <a:pt x="1204" y="1036"/>
                    <a:pt x="1232" y="1056"/>
                    <a:pt x="1271" y="1056"/>
                  </a:cubicBezTo>
                  <a:cubicBezTo>
                    <a:pt x="1302" y="1056"/>
                    <a:pt x="1341" y="1043"/>
                    <a:pt x="1385" y="1010"/>
                  </a:cubicBezTo>
                  <a:cubicBezTo>
                    <a:pt x="1482" y="913"/>
                    <a:pt x="1507" y="888"/>
                    <a:pt x="1482" y="791"/>
                  </a:cubicBezTo>
                  <a:cubicBezTo>
                    <a:pt x="1458" y="718"/>
                    <a:pt x="1385" y="645"/>
                    <a:pt x="1239" y="621"/>
                  </a:cubicBezTo>
                  <a:cubicBezTo>
                    <a:pt x="1239" y="475"/>
                    <a:pt x="1288" y="330"/>
                    <a:pt x="1385" y="232"/>
                  </a:cubicBezTo>
                  <a:cubicBezTo>
                    <a:pt x="1452" y="152"/>
                    <a:pt x="1556" y="116"/>
                    <a:pt x="1688" y="116"/>
                  </a:cubicBezTo>
                  <a:close/>
                  <a:moveTo>
                    <a:pt x="1650" y="1"/>
                  </a:moveTo>
                  <a:cubicBezTo>
                    <a:pt x="1501" y="1"/>
                    <a:pt x="1380" y="43"/>
                    <a:pt x="1288" y="135"/>
                  </a:cubicBezTo>
                  <a:cubicBezTo>
                    <a:pt x="1191" y="257"/>
                    <a:pt x="1118" y="427"/>
                    <a:pt x="1118" y="597"/>
                  </a:cubicBezTo>
                  <a:cubicBezTo>
                    <a:pt x="1069" y="585"/>
                    <a:pt x="1021" y="579"/>
                    <a:pt x="972" y="579"/>
                  </a:cubicBezTo>
                  <a:cubicBezTo>
                    <a:pt x="924" y="579"/>
                    <a:pt x="875" y="585"/>
                    <a:pt x="826" y="597"/>
                  </a:cubicBezTo>
                  <a:cubicBezTo>
                    <a:pt x="559" y="597"/>
                    <a:pt x="316" y="694"/>
                    <a:pt x="146" y="888"/>
                  </a:cubicBezTo>
                  <a:cubicBezTo>
                    <a:pt x="1" y="1180"/>
                    <a:pt x="1" y="1520"/>
                    <a:pt x="122" y="1811"/>
                  </a:cubicBezTo>
                  <a:cubicBezTo>
                    <a:pt x="219" y="2152"/>
                    <a:pt x="414" y="2224"/>
                    <a:pt x="559" y="2224"/>
                  </a:cubicBezTo>
                  <a:lnTo>
                    <a:pt x="608" y="2224"/>
                  </a:lnTo>
                  <a:cubicBezTo>
                    <a:pt x="608" y="2394"/>
                    <a:pt x="656" y="2540"/>
                    <a:pt x="754" y="2637"/>
                  </a:cubicBezTo>
                  <a:cubicBezTo>
                    <a:pt x="851" y="2783"/>
                    <a:pt x="1021" y="2856"/>
                    <a:pt x="1191" y="2856"/>
                  </a:cubicBezTo>
                  <a:lnTo>
                    <a:pt x="1264" y="2856"/>
                  </a:lnTo>
                  <a:cubicBezTo>
                    <a:pt x="1458" y="2832"/>
                    <a:pt x="1652" y="2759"/>
                    <a:pt x="1774" y="2613"/>
                  </a:cubicBezTo>
                  <a:cubicBezTo>
                    <a:pt x="1944" y="2783"/>
                    <a:pt x="2163" y="2905"/>
                    <a:pt x="2381" y="2929"/>
                  </a:cubicBezTo>
                  <a:lnTo>
                    <a:pt x="2430" y="2929"/>
                  </a:lnTo>
                  <a:cubicBezTo>
                    <a:pt x="2794" y="2905"/>
                    <a:pt x="3134" y="2710"/>
                    <a:pt x="3304" y="2394"/>
                  </a:cubicBezTo>
                  <a:cubicBezTo>
                    <a:pt x="3426" y="2467"/>
                    <a:pt x="3547" y="2516"/>
                    <a:pt x="3693" y="2540"/>
                  </a:cubicBezTo>
                  <a:cubicBezTo>
                    <a:pt x="3766" y="2559"/>
                    <a:pt x="3841" y="2567"/>
                    <a:pt x="3916" y="2567"/>
                  </a:cubicBezTo>
                  <a:cubicBezTo>
                    <a:pt x="4239" y="2567"/>
                    <a:pt x="4560" y="2403"/>
                    <a:pt x="4738" y="2127"/>
                  </a:cubicBezTo>
                  <a:cubicBezTo>
                    <a:pt x="4932" y="1860"/>
                    <a:pt x="4956" y="1496"/>
                    <a:pt x="4835" y="1204"/>
                  </a:cubicBezTo>
                  <a:cubicBezTo>
                    <a:pt x="4738" y="986"/>
                    <a:pt x="4495" y="840"/>
                    <a:pt x="4252" y="840"/>
                  </a:cubicBezTo>
                  <a:cubicBezTo>
                    <a:pt x="4203" y="840"/>
                    <a:pt x="4130" y="840"/>
                    <a:pt x="4057" y="864"/>
                  </a:cubicBezTo>
                  <a:cubicBezTo>
                    <a:pt x="4033" y="500"/>
                    <a:pt x="3790" y="232"/>
                    <a:pt x="3450" y="135"/>
                  </a:cubicBezTo>
                  <a:cubicBezTo>
                    <a:pt x="3426" y="123"/>
                    <a:pt x="3395" y="117"/>
                    <a:pt x="3365" y="117"/>
                  </a:cubicBezTo>
                  <a:cubicBezTo>
                    <a:pt x="3335" y="117"/>
                    <a:pt x="3304" y="123"/>
                    <a:pt x="3280" y="135"/>
                  </a:cubicBezTo>
                  <a:cubicBezTo>
                    <a:pt x="3013" y="135"/>
                    <a:pt x="2746" y="208"/>
                    <a:pt x="2527" y="330"/>
                  </a:cubicBezTo>
                  <a:cubicBezTo>
                    <a:pt x="2405" y="232"/>
                    <a:pt x="2235" y="135"/>
                    <a:pt x="2090" y="87"/>
                  </a:cubicBezTo>
                  <a:cubicBezTo>
                    <a:pt x="1923" y="31"/>
                    <a:pt x="1776" y="1"/>
                    <a:pt x="1650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26" name="Google Shape;106;p3"/>
          <p:cNvSpPr/>
          <p:nvPr/>
        </p:nvSpPr>
        <p:spPr>
          <a:xfrm>
            <a:off x="946150" y="6038850"/>
            <a:ext cx="3679825" cy="846138"/>
          </a:xfrm>
          <a:custGeom>
            <a:avLst/>
            <a:gdLst/>
            <a:ahLst/>
            <a:cxnLst/>
            <a:rect l="l" t="t" r="r" b="b"/>
            <a:pathLst>
              <a:path w="7289" h="1677" extrusionOk="0">
                <a:moveTo>
                  <a:pt x="2819" y="1"/>
                </a:moveTo>
                <a:lnTo>
                  <a:pt x="2114" y="1191"/>
                </a:lnTo>
                <a:lnTo>
                  <a:pt x="1604" y="268"/>
                </a:lnTo>
                <a:lnTo>
                  <a:pt x="1118" y="1361"/>
                </a:lnTo>
                <a:lnTo>
                  <a:pt x="584" y="754"/>
                </a:lnTo>
                <a:lnTo>
                  <a:pt x="1" y="1677"/>
                </a:lnTo>
                <a:lnTo>
                  <a:pt x="7289" y="1677"/>
                </a:lnTo>
                <a:lnTo>
                  <a:pt x="6657" y="559"/>
                </a:lnTo>
                <a:lnTo>
                  <a:pt x="6001" y="1191"/>
                </a:lnTo>
                <a:lnTo>
                  <a:pt x="5394" y="268"/>
                </a:lnTo>
                <a:lnTo>
                  <a:pt x="4738" y="1191"/>
                </a:lnTo>
                <a:lnTo>
                  <a:pt x="4252" y="1"/>
                </a:lnTo>
                <a:lnTo>
                  <a:pt x="3353" y="1118"/>
                </a:lnTo>
                <a:lnTo>
                  <a:pt x="2819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82" name="Google Shape;82;p3"/>
          <p:cNvSpPr txBox="1">
            <a:spLocks noGrp="1"/>
          </p:cNvSpPr>
          <p:nvPr>
            <p:ph type="title"/>
          </p:nvPr>
        </p:nvSpPr>
        <p:spPr>
          <a:xfrm>
            <a:off x="4371000" y="3376867"/>
            <a:ext cx="3450000" cy="8372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2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2pPr>
            <a:lvl3pPr lvl="2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3pPr>
            <a:lvl4pPr lvl="3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4pPr>
            <a:lvl5pPr lvl="4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5pPr>
            <a:lvl6pPr lvl="5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6pPr>
            <a:lvl7pPr lvl="6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7pPr>
            <a:lvl8pPr lvl="7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8pPr>
            <a:lvl9pPr lvl="8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9pPr>
          </a:lstStyle>
          <a:p>
            <a:endParaRPr/>
          </a:p>
        </p:txBody>
      </p:sp>
      <p:sp>
        <p:nvSpPr>
          <p:cNvPr id="83" name="Google Shape;83;p3"/>
          <p:cNvSpPr txBox="1">
            <a:spLocks noGrp="1"/>
          </p:cNvSpPr>
          <p:nvPr>
            <p:ph type="subTitle" idx="1"/>
          </p:nvPr>
        </p:nvSpPr>
        <p:spPr>
          <a:xfrm>
            <a:off x="4256600" y="4285284"/>
            <a:ext cx="3678800" cy="6740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280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280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280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280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280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280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280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280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9pPr>
          </a:lstStyle>
          <a:p>
            <a:endParaRPr/>
          </a:p>
        </p:txBody>
      </p:sp>
      <p:sp>
        <p:nvSpPr>
          <p:cNvPr id="84" name="Google Shape;84;p3"/>
          <p:cNvSpPr txBox="1">
            <a:spLocks noGrp="1"/>
          </p:cNvSpPr>
          <p:nvPr>
            <p:ph type="title" idx="2"/>
          </p:nvPr>
        </p:nvSpPr>
        <p:spPr>
          <a:xfrm>
            <a:off x="4676600" y="1626951"/>
            <a:ext cx="2838800" cy="18396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2000"/>
              <a:buNone/>
              <a:defRPr sz="13333">
                <a:latin typeface="Comfortaa"/>
                <a:ea typeface="Comfortaa"/>
                <a:cs typeface="Comfortaa"/>
                <a:sym typeface="Comfortaa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rPr lang="en-US" smtClean="0"/>
              <a:t>Click to edit Master title style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3842470132"/>
      </p:ext>
    </p:extLst>
  </p:cSld>
  <p:clrMapOvr>
    <a:masterClrMapping/>
  </p:clrMapOvr>
</p:sldLayout>
</file>

<file path=ppt/slideLayouts/slideLayout10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1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oogle Shape;110;p4"/>
          <p:cNvGrpSpPr>
            <a:grpSpLocks/>
          </p:cNvGrpSpPr>
          <p:nvPr/>
        </p:nvGrpSpPr>
        <p:grpSpPr bwMode="auto">
          <a:xfrm>
            <a:off x="10458450" y="301625"/>
            <a:ext cx="1831975" cy="1663700"/>
            <a:chOff x="7844079" y="226728"/>
            <a:chExt cx="1373387" cy="1246991"/>
          </a:xfrm>
        </p:grpSpPr>
        <p:sp>
          <p:nvSpPr>
            <p:cNvPr id="5" name="Google Shape;111;p4"/>
            <p:cNvSpPr/>
            <p:nvPr/>
          </p:nvSpPr>
          <p:spPr>
            <a:xfrm rot="-1688081">
              <a:off x="8296321" y="1015617"/>
              <a:ext cx="221360" cy="221317"/>
            </a:xfrm>
            <a:custGeom>
              <a:avLst/>
              <a:gdLst/>
              <a:ahLst/>
              <a:cxnLst/>
              <a:rect l="l" t="t" r="r" b="b"/>
              <a:pathLst>
                <a:path w="1118" h="1119" extrusionOk="0">
                  <a:moveTo>
                    <a:pt x="607" y="98"/>
                  </a:moveTo>
                  <a:cubicBezTo>
                    <a:pt x="607" y="147"/>
                    <a:pt x="632" y="219"/>
                    <a:pt x="632" y="268"/>
                  </a:cubicBezTo>
                  <a:cubicBezTo>
                    <a:pt x="656" y="317"/>
                    <a:pt x="656" y="389"/>
                    <a:pt x="680" y="438"/>
                  </a:cubicBezTo>
                  <a:cubicBezTo>
                    <a:pt x="705" y="438"/>
                    <a:pt x="729" y="462"/>
                    <a:pt x="826" y="487"/>
                  </a:cubicBezTo>
                  <a:lnTo>
                    <a:pt x="972" y="560"/>
                  </a:lnTo>
                  <a:cubicBezTo>
                    <a:pt x="899" y="584"/>
                    <a:pt x="802" y="632"/>
                    <a:pt x="705" y="657"/>
                  </a:cubicBezTo>
                  <a:cubicBezTo>
                    <a:pt x="705" y="657"/>
                    <a:pt x="705" y="657"/>
                    <a:pt x="680" y="681"/>
                  </a:cubicBezTo>
                  <a:cubicBezTo>
                    <a:pt x="656" y="802"/>
                    <a:pt x="583" y="924"/>
                    <a:pt x="559" y="972"/>
                  </a:cubicBezTo>
                  <a:cubicBezTo>
                    <a:pt x="535" y="924"/>
                    <a:pt x="486" y="802"/>
                    <a:pt x="462" y="681"/>
                  </a:cubicBezTo>
                  <a:cubicBezTo>
                    <a:pt x="462" y="657"/>
                    <a:pt x="437" y="657"/>
                    <a:pt x="413" y="632"/>
                  </a:cubicBezTo>
                  <a:cubicBezTo>
                    <a:pt x="316" y="632"/>
                    <a:pt x="194" y="584"/>
                    <a:pt x="122" y="584"/>
                  </a:cubicBezTo>
                  <a:cubicBezTo>
                    <a:pt x="219" y="511"/>
                    <a:pt x="340" y="462"/>
                    <a:pt x="462" y="414"/>
                  </a:cubicBezTo>
                  <a:cubicBezTo>
                    <a:pt x="462" y="414"/>
                    <a:pt x="462" y="389"/>
                    <a:pt x="486" y="389"/>
                  </a:cubicBezTo>
                  <a:cubicBezTo>
                    <a:pt x="510" y="292"/>
                    <a:pt x="559" y="195"/>
                    <a:pt x="607" y="98"/>
                  </a:cubicBezTo>
                  <a:close/>
                  <a:moveTo>
                    <a:pt x="607" y="1"/>
                  </a:moveTo>
                  <a:cubicBezTo>
                    <a:pt x="583" y="1"/>
                    <a:pt x="535" y="1"/>
                    <a:pt x="389" y="341"/>
                  </a:cubicBezTo>
                  <a:cubicBezTo>
                    <a:pt x="24" y="487"/>
                    <a:pt x="0" y="560"/>
                    <a:pt x="0" y="560"/>
                  </a:cubicBezTo>
                  <a:cubicBezTo>
                    <a:pt x="0" y="584"/>
                    <a:pt x="0" y="608"/>
                    <a:pt x="0" y="608"/>
                  </a:cubicBezTo>
                  <a:cubicBezTo>
                    <a:pt x="0" y="632"/>
                    <a:pt x="49" y="657"/>
                    <a:pt x="364" y="730"/>
                  </a:cubicBezTo>
                  <a:cubicBezTo>
                    <a:pt x="462" y="1118"/>
                    <a:pt x="510" y="1118"/>
                    <a:pt x="535" y="1118"/>
                  </a:cubicBezTo>
                  <a:lnTo>
                    <a:pt x="559" y="1118"/>
                  </a:lnTo>
                  <a:cubicBezTo>
                    <a:pt x="583" y="1118"/>
                    <a:pt x="607" y="1118"/>
                    <a:pt x="777" y="754"/>
                  </a:cubicBezTo>
                  <a:cubicBezTo>
                    <a:pt x="875" y="705"/>
                    <a:pt x="996" y="681"/>
                    <a:pt x="1093" y="608"/>
                  </a:cubicBezTo>
                  <a:cubicBezTo>
                    <a:pt x="1118" y="608"/>
                    <a:pt x="1118" y="584"/>
                    <a:pt x="1118" y="560"/>
                  </a:cubicBezTo>
                  <a:cubicBezTo>
                    <a:pt x="1118" y="511"/>
                    <a:pt x="1045" y="487"/>
                    <a:pt x="875" y="414"/>
                  </a:cubicBezTo>
                  <a:lnTo>
                    <a:pt x="753" y="389"/>
                  </a:lnTo>
                  <a:cubicBezTo>
                    <a:pt x="753" y="341"/>
                    <a:pt x="729" y="317"/>
                    <a:pt x="729" y="268"/>
                  </a:cubicBezTo>
                  <a:cubicBezTo>
                    <a:pt x="729" y="171"/>
                    <a:pt x="680" y="98"/>
                    <a:pt x="656" y="25"/>
                  </a:cubicBezTo>
                  <a:cubicBezTo>
                    <a:pt x="632" y="1"/>
                    <a:pt x="632" y="1"/>
                    <a:pt x="6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" name="Google Shape;112;p4"/>
            <p:cNvSpPr/>
            <p:nvPr/>
          </p:nvSpPr>
          <p:spPr>
            <a:xfrm rot="-1688081">
              <a:off x="8403431" y="292172"/>
              <a:ext cx="164235" cy="141595"/>
            </a:xfrm>
            <a:custGeom>
              <a:avLst/>
              <a:gdLst/>
              <a:ahLst/>
              <a:cxnLst/>
              <a:rect l="l" t="t" r="r" b="b"/>
              <a:pathLst>
                <a:path w="827" h="713" extrusionOk="0">
                  <a:moveTo>
                    <a:pt x="462" y="105"/>
                  </a:moveTo>
                  <a:cubicBezTo>
                    <a:pt x="802" y="105"/>
                    <a:pt x="802" y="615"/>
                    <a:pt x="462" y="615"/>
                  </a:cubicBezTo>
                  <a:cubicBezTo>
                    <a:pt x="317" y="591"/>
                    <a:pt x="219" y="494"/>
                    <a:pt x="219" y="348"/>
                  </a:cubicBezTo>
                  <a:cubicBezTo>
                    <a:pt x="219" y="202"/>
                    <a:pt x="341" y="105"/>
                    <a:pt x="462" y="105"/>
                  </a:cubicBezTo>
                  <a:close/>
                  <a:moveTo>
                    <a:pt x="481" y="1"/>
                  </a:moveTo>
                  <a:cubicBezTo>
                    <a:pt x="392" y="1"/>
                    <a:pt x="299" y="33"/>
                    <a:pt x="219" y="105"/>
                  </a:cubicBezTo>
                  <a:cubicBezTo>
                    <a:pt x="1" y="324"/>
                    <a:pt x="171" y="688"/>
                    <a:pt x="462" y="712"/>
                  </a:cubicBezTo>
                  <a:cubicBezTo>
                    <a:pt x="657" y="712"/>
                    <a:pt x="827" y="542"/>
                    <a:pt x="827" y="348"/>
                  </a:cubicBezTo>
                  <a:cubicBezTo>
                    <a:pt x="827" y="136"/>
                    <a:pt x="663" y="1"/>
                    <a:pt x="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" name="Google Shape;113;p4"/>
            <p:cNvSpPr/>
            <p:nvPr/>
          </p:nvSpPr>
          <p:spPr>
            <a:xfrm rot="-1688081">
              <a:off x="7885733" y="509919"/>
              <a:ext cx="222550" cy="212988"/>
            </a:xfrm>
            <a:custGeom>
              <a:avLst/>
              <a:gdLst/>
              <a:ahLst/>
              <a:cxnLst/>
              <a:rect l="l" t="t" r="r" b="b"/>
              <a:pathLst>
                <a:path w="1119" h="1074" extrusionOk="0">
                  <a:moveTo>
                    <a:pt x="681" y="441"/>
                  </a:moveTo>
                  <a:cubicBezTo>
                    <a:pt x="681" y="441"/>
                    <a:pt x="681" y="441"/>
                    <a:pt x="681" y="466"/>
                  </a:cubicBezTo>
                  <a:cubicBezTo>
                    <a:pt x="681" y="466"/>
                    <a:pt x="657" y="490"/>
                    <a:pt x="584" y="490"/>
                  </a:cubicBezTo>
                  <a:cubicBezTo>
                    <a:pt x="608" y="466"/>
                    <a:pt x="632" y="441"/>
                    <a:pt x="657" y="441"/>
                  </a:cubicBezTo>
                  <a:close/>
                  <a:moveTo>
                    <a:pt x="384" y="97"/>
                  </a:moveTo>
                  <a:cubicBezTo>
                    <a:pt x="401" y="97"/>
                    <a:pt x="420" y="98"/>
                    <a:pt x="438" y="101"/>
                  </a:cubicBezTo>
                  <a:cubicBezTo>
                    <a:pt x="559" y="101"/>
                    <a:pt x="681" y="126"/>
                    <a:pt x="778" y="150"/>
                  </a:cubicBezTo>
                  <a:cubicBezTo>
                    <a:pt x="924" y="199"/>
                    <a:pt x="1021" y="369"/>
                    <a:pt x="972" y="514"/>
                  </a:cubicBezTo>
                  <a:cubicBezTo>
                    <a:pt x="924" y="733"/>
                    <a:pt x="705" y="976"/>
                    <a:pt x="559" y="976"/>
                  </a:cubicBezTo>
                  <a:lnTo>
                    <a:pt x="511" y="976"/>
                  </a:lnTo>
                  <a:cubicBezTo>
                    <a:pt x="414" y="879"/>
                    <a:pt x="438" y="733"/>
                    <a:pt x="511" y="612"/>
                  </a:cubicBezTo>
                  <a:cubicBezTo>
                    <a:pt x="608" y="587"/>
                    <a:pt x="754" y="563"/>
                    <a:pt x="778" y="490"/>
                  </a:cubicBezTo>
                  <a:cubicBezTo>
                    <a:pt x="802" y="441"/>
                    <a:pt x="778" y="393"/>
                    <a:pt x="754" y="369"/>
                  </a:cubicBezTo>
                  <a:cubicBezTo>
                    <a:pt x="730" y="344"/>
                    <a:pt x="705" y="344"/>
                    <a:pt x="681" y="344"/>
                  </a:cubicBezTo>
                  <a:cubicBezTo>
                    <a:pt x="608" y="344"/>
                    <a:pt x="535" y="417"/>
                    <a:pt x="462" y="514"/>
                  </a:cubicBezTo>
                  <a:cubicBezTo>
                    <a:pt x="441" y="519"/>
                    <a:pt x="419" y="521"/>
                    <a:pt x="398" y="521"/>
                  </a:cubicBezTo>
                  <a:cubicBezTo>
                    <a:pt x="299" y="521"/>
                    <a:pt x="202" y="477"/>
                    <a:pt x="122" y="417"/>
                  </a:cubicBezTo>
                  <a:cubicBezTo>
                    <a:pt x="98" y="369"/>
                    <a:pt x="98" y="344"/>
                    <a:pt x="122" y="296"/>
                  </a:cubicBezTo>
                  <a:cubicBezTo>
                    <a:pt x="165" y="168"/>
                    <a:pt x="263" y="97"/>
                    <a:pt x="384" y="97"/>
                  </a:cubicBezTo>
                  <a:close/>
                  <a:moveTo>
                    <a:pt x="386" y="1"/>
                  </a:moveTo>
                  <a:cubicBezTo>
                    <a:pt x="230" y="1"/>
                    <a:pt x="69" y="97"/>
                    <a:pt x="25" y="271"/>
                  </a:cubicBezTo>
                  <a:cubicBezTo>
                    <a:pt x="1" y="344"/>
                    <a:pt x="1" y="417"/>
                    <a:pt x="49" y="466"/>
                  </a:cubicBezTo>
                  <a:cubicBezTo>
                    <a:pt x="147" y="563"/>
                    <a:pt x="292" y="612"/>
                    <a:pt x="414" y="612"/>
                  </a:cubicBezTo>
                  <a:cubicBezTo>
                    <a:pt x="341" y="733"/>
                    <a:pt x="341" y="927"/>
                    <a:pt x="462" y="1049"/>
                  </a:cubicBezTo>
                  <a:cubicBezTo>
                    <a:pt x="487" y="1073"/>
                    <a:pt x="511" y="1073"/>
                    <a:pt x="559" y="1073"/>
                  </a:cubicBezTo>
                  <a:cubicBezTo>
                    <a:pt x="754" y="1073"/>
                    <a:pt x="1021" y="782"/>
                    <a:pt x="1070" y="539"/>
                  </a:cubicBezTo>
                  <a:cubicBezTo>
                    <a:pt x="1118" y="320"/>
                    <a:pt x="997" y="126"/>
                    <a:pt x="827" y="77"/>
                  </a:cubicBezTo>
                  <a:cubicBezTo>
                    <a:pt x="705" y="29"/>
                    <a:pt x="584" y="4"/>
                    <a:pt x="438" y="4"/>
                  </a:cubicBezTo>
                  <a:cubicBezTo>
                    <a:pt x="421" y="2"/>
                    <a:pt x="403" y="1"/>
                    <a:pt x="3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" name="Google Shape;114;p4"/>
            <p:cNvSpPr/>
            <p:nvPr/>
          </p:nvSpPr>
          <p:spPr>
            <a:xfrm rot="-1688081">
              <a:off x="7969041" y="265994"/>
              <a:ext cx="216600" cy="212988"/>
            </a:xfrm>
            <a:custGeom>
              <a:avLst/>
              <a:gdLst/>
              <a:ahLst/>
              <a:cxnLst/>
              <a:rect l="l" t="t" r="r" b="b"/>
              <a:pathLst>
                <a:path w="1094" h="1072" extrusionOk="0">
                  <a:moveTo>
                    <a:pt x="484" y="620"/>
                  </a:moveTo>
                  <a:cubicBezTo>
                    <a:pt x="474" y="660"/>
                    <a:pt x="413" y="681"/>
                    <a:pt x="413" y="681"/>
                  </a:cubicBezTo>
                  <a:cubicBezTo>
                    <a:pt x="433" y="641"/>
                    <a:pt x="452" y="634"/>
                    <a:pt x="484" y="620"/>
                  </a:cubicBezTo>
                  <a:close/>
                  <a:moveTo>
                    <a:pt x="480" y="88"/>
                  </a:moveTo>
                  <a:cubicBezTo>
                    <a:pt x="512" y="88"/>
                    <a:pt x="542" y="105"/>
                    <a:pt x="559" y="122"/>
                  </a:cubicBezTo>
                  <a:cubicBezTo>
                    <a:pt x="607" y="243"/>
                    <a:pt x="607" y="365"/>
                    <a:pt x="559" y="486"/>
                  </a:cubicBezTo>
                  <a:cubicBezTo>
                    <a:pt x="462" y="486"/>
                    <a:pt x="389" y="535"/>
                    <a:pt x="340" y="608"/>
                  </a:cubicBezTo>
                  <a:cubicBezTo>
                    <a:pt x="316" y="632"/>
                    <a:pt x="316" y="681"/>
                    <a:pt x="340" y="681"/>
                  </a:cubicBezTo>
                  <a:cubicBezTo>
                    <a:pt x="365" y="729"/>
                    <a:pt x="389" y="753"/>
                    <a:pt x="437" y="753"/>
                  </a:cubicBezTo>
                  <a:cubicBezTo>
                    <a:pt x="535" y="753"/>
                    <a:pt x="607" y="632"/>
                    <a:pt x="632" y="559"/>
                  </a:cubicBezTo>
                  <a:lnTo>
                    <a:pt x="778" y="559"/>
                  </a:lnTo>
                  <a:cubicBezTo>
                    <a:pt x="790" y="555"/>
                    <a:pt x="804" y="553"/>
                    <a:pt x="818" y="553"/>
                  </a:cubicBezTo>
                  <a:cubicBezTo>
                    <a:pt x="883" y="553"/>
                    <a:pt x="956" y="596"/>
                    <a:pt x="996" y="656"/>
                  </a:cubicBezTo>
                  <a:cubicBezTo>
                    <a:pt x="996" y="681"/>
                    <a:pt x="996" y="729"/>
                    <a:pt x="972" y="753"/>
                  </a:cubicBezTo>
                  <a:cubicBezTo>
                    <a:pt x="850" y="899"/>
                    <a:pt x="656" y="972"/>
                    <a:pt x="462" y="972"/>
                  </a:cubicBezTo>
                  <a:cubicBezTo>
                    <a:pt x="449" y="974"/>
                    <a:pt x="437" y="975"/>
                    <a:pt x="424" y="975"/>
                  </a:cubicBezTo>
                  <a:cubicBezTo>
                    <a:pt x="268" y="975"/>
                    <a:pt x="122" y="838"/>
                    <a:pt x="122" y="681"/>
                  </a:cubicBezTo>
                  <a:cubicBezTo>
                    <a:pt x="97" y="511"/>
                    <a:pt x="146" y="316"/>
                    <a:pt x="243" y="170"/>
                  </a:cubicBezTo>
                  <a:cubicBezTo>
                    <a:pt x="292" y="122"/>
                    <a:pt x="365" y="98"/>
                    <a:pt x="437" y="98"/>
                  </a:cubicBezTo>
                  <a:cubicBezTo>
                    <a:pt x="452" y="90"/>
                    <a:pt x="466" y="88"/>
                    <a:pt x="480" y="88"/>
                  </a:cubicBezTo>
                  <a:close/>
                  <a:moveTo>
                    <a:pt x="437" y="0"/>
                  </a:moveTo>
                  <a:cubicBezTo>
                    <a:pt x="340" y="0"/>
                    <a:pt x="243" y="49"/>
                    <a:pt x="170" y="122"/>
                  </a:cubicBezTo>
                  <a:cubicBezTo>
                    <a:pt x="49" y="292"/>
                    <a:pt x="0" y="511"/>
                    <a:pt x="24" y="705"/>
                  </a:cubicBezTo>
                  <a:cubicBezTo>
                    <a:pt x="24" y="910"/>
                    <a:pt x="195" y="1072"/>
                    <a:pt x="396" y="1072"/>
                  </a:cubicBezTo>
                  <a:cubicBezTo>
                    <a:pt x="410" y="1072"/>
                    <a:pt x="423" y="1071"/>
                    <a:pt x="437" y="1069"/>
                  </a:cubicBezTo>
                  <a:cubicBezTo>
                    <a:pt x="656" y="1069"/>
                    <a:pt x="875" y="972"/>
                    <a:pt x="1045" y="826"/>
                  </a:cubicBezTo>
                  <a:cubicBezTo>
                    <a:pt x="1069" y="753"/>
                    <a:pt x="1093" y="705"/>
                    <a:pt x="1069" y="632"/>
                  </a:cubicBezTo>
                  <a:cubicBezTo>
                    <a:pt x="1006" y="548"/>
                    <a:pt x="906" y="482"/>
                    <a:pt x="801" y="482"/>
                  </a:cubicBezTo>
                  <a:cubicBezTo>
                    <a:pt x="785" y="482"/>
                    <a:pt x="769" y="483"/>
                    <a:pt x="753" y="486"/>
                  </a:cubicBezTo>
                  <a:lnTo>
                    <a:pt x="656" y="486"/>
                  </a:lnTo>
                  <a:cubicBezTo>
                    <a:pt x="705" y="365"/>
                    <a:pt x="680" y="219"/>
                    <a:pt x="632" y="98"/>
                  </a:cubicBezTo>
                  <a:cubicBezTo>
                    <a:pt x="583" y="49"/>
                    <a:pt x="510" y="0"/>
                    <a:pt x="4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" name="Google Shape;115;p4"/>
            <p:cNvSpPr/>
            <p:nvPr/>
          </p:nvSpPr>
          <p:spPr>
            <a:xfrm rot="-1688081">
              <a:off x="8097573" y="456375"/>
              <a:ext cx="197558" cy="172532"/>
            </a:xfrm>
            <a:custGeom>
              <a:avLst/>
              <a:gdLst/>
              <a:ahLst/>
              <a:cxnLst/>
              <a:rect l="l" t="t" r="r" b="b"/>
              <a:pathLst>
                <a:path w="997" h="868" extrusionOk="0">
                  <a:moveTo>
                    <a:pt x="405" y="1"/>
                  </a:moveTo>
                  <a:cubicBezTo>
                    <a:pt x="214" y="1"/>
                    <a:pt x="67" y="97"/>
                    <a:pt x="49" y="168"/>
                  </a:cubicBezTo>
                  <a:cubicBezTo>
                    <a:pt x="0" y="363"/>
                    <a:pt x="49" y="557"/>
                    <a:pt x="195" y="703"/>
                  </a:cubicBezTo>
                  <a:cubicBezTo>
                    <a:pt x="350" y="801"/>
                    <a:pt x="529" y="867"/>
                    <a:pt x="667" y="867"/>
                  </a:cubicBezTo>
                  <a:cubicBezTo>
                    <a:pt x="767" y="867"/>
                    <a:pt x="844" y="833"/>
                    <a:pt x="875" y="751"/>
                  </a:cubicBezTo>
                  <a:cubicBezTo>
                    <a:pt x="996" y="484"/>
                    <a:pt x="875" y="168"/>
                    <a:pt x="632" y="47"/>
                  </a:cubicBezTo>
                  <a:cubicBezTo>
                    <a:pt x="553" y="14"/>
                    <a:pt x="476" y="1"/>
                    <a:pt x="40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" name="Google Shape;116;p4"/>
            <p:cNvSpPr/>
            <p:nvPr/>
          </p:nvSpPr>
          <p:spPr>
            <a:xfrm rot="-1688081">
              <a:off x="8096382" y="486121"/>
              <a:ext cx="91639" cy="96380"/>
            </a:xfrm>
            <a:custGeom>
              <a:avLst/>
              <a:gdLst/>
              <a:ahLst/>
              <a:cxnLst/>
              <a:rect l="l" t="t" r="r" b="b"/>
              <a:pathLst>
                <a:path w="463" h="487" extrusionOk="0">
                  <a:moveTo>
                    <a:pt x="462" y="0"/>
                  </a:moveTo>
                  <a:lnTo>
                    <a:pt x="1" y="486"/>
                  </a:lnTo>
                  <a:cubicBezTo>
                    <a:pt x="1" y="486"/>
                    <a:pt x="438" y="98"/>
                    <a:pt x="46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" name="Google Shape;117;p4"/>
            <p:cNvSpPr/>
            <p:nvPr/>
          </p:nvSpPr>
          <p:spPr>
            <a:xfrm rot="-1688081">
              <a:off x="8086861" y="475413"/>
              <a:ext cx="110681" cy="116608"/>
            </a:xfrm>
            <a:custGeom>
              <a:avLst/>
              <a:gdLst/>
              <a:ahLst/>
              <a:cxnLst/>
              <a:rect l="l" t="t" r="r" b="b"/>
              <a:pathLst>
                <a:path w="559" h="586" extrusionOk="0">
                  <a:moveTo>
                    <a:pt x="504" y="1"/>
                  </a:moveTo>
                  <a:cubicBezTo>
                    <a:pt x="487" y="1"/>
                    <a:pt x="471" y="9"/>
                    <a:pt x="462" y="27"/>
                  </a:cubicBezTo>
                  <a:cubicBezTo>
                    <a:pt x="340" y="197"/>
                    <a:pt x="195" y="367"/>
                    <a:pt x="25" y="489"/>
                  </a:cubicBezTo>
                  <a:cubicBezTo>
                    <a:pt x="0" y="513"/>
                    <a:pt x="0" y="537"/>
                    <a:pt x="25" y="562"/>
                  </a:cubicBezTo>
                  <a:cubicBezTo>
                    <a:pt x="25" y="562"/>
                    <a:pt x="49" y="562"/>
                    <a:pt x="49" y="586"/>
                  </a:cubicBezTo>
                  <a:cubicBezTo>
                    <a:pt x="73" y="562"/>
                    <a:pt x="73" y="562"/>
                    <a:pt x="73" y="562"/>
                  </a:cubicBezTo>
                  <a:cubicBezTo>
                    <a:pt x="267" y="416"/>
                    <a:pt x="413" y="246"/>
                    <a:pt x="559" y="51"/>
                  </a:cubicBezTo>
                  <a:cubicBezTo>
                    <a:pt x="559" y="21"/>
                    <a:pt x="531" y="1"/>
                    <a:pt x="50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" name="Google Shape;118;p4"/>
            <p:cNvSpPr/>
            <p:nvPr/>
          </p:nvSpPr>
          <p:spPr>
            <a:xfrm rot="-1688081">
              <a:off x="8145177" y="484932"/>
              <a:ext cx="102349" cy="116608"/>
            </a:xfrm>
            <a:custGeom>
              <a:avLst/>
              <a:gdLst/>
              <a:ahLst/>
              <a:cxnLst/>
              <a:rect l="l" t="t" r="r" b="b"/>
              <a:pathLst>
                <a:path w="511" h="584" extrusionOk="0">
                  <a:moveTo>
                    <a:pt x="510" y="1"/>
                  </a:moveTo>
                  <a:lnTo>
                    <a:pt x="0" y="584"/>
                  </a:lnTo>
                  <a:cubicBezTo>
                    <a:pt x="194" y="390"/>
                    <a:pt x="365" y="195"/>
                    <a:pt x="5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" name="Google Shape;119;p4"/>
            <p:cNvSpPr/>
            <p:nvPr/>
          </p:nvSpPr>
          <p:spPr>
            <a:xfrm rot="-1688081">
              <a:off x="8132086" y="478982"/>
              <a:ext cx="126152" cy="133266"/>
            </a:xfrm>
            <a:custGeom>
              <a:avLst/>
              <a:gdLst/>
              <a:ahLst/>
              <a:cxnLst/>
              <a:rect l="l" t="t" r="r" b="b"/>
              <a:pathLst>
                <a:path w="632" h="667" extrusionOk="0">
                  <a:moveTo>
                    <a:pt x="563" y="1"/>
                  </a:moveTo>
                  <a:cubicBezTo>
                    <a:pt x="547" y="1"/>
                    <a:pt x="535" y="18"/>
                    <a:pt x="535" y="35"/>
                  </a:cubicBezTo>
                  <a:cubicBezTo>
                    <a:pt x="389" y="254"/>
                    <a:pt x="219" y="448"/>
                    <a:pt x="25" y="594"/>
                  </a:cubicBezTo>
                  <a:cubicBezTo>
                    <a:pt x="0" y="618"/>
                    <a:pt x="0" y="642"/>
                    <a:pt x="25" y="667"/>
                  </a:cubicBezTo>
                  <a:lnTo>
                    <a:pt x="97" y="667"/>
                  </a:lnTo>
                  <a:cubicBezTo>
                    <a:pt x="292" y="496"/>
                    <a:pt x="486" y="278"/>
                    <a:pt x="632" y="59"/>
                  </a:cubicBezTo>
                  <a:cubicBezTo>
                    <a:pt x="632" y="35"/>
                    <a:pt x="608" y="11"/>
                    <a:pt x="583" y="11"/>
                  </a:cubicBezTo>
                  <a:cubicBezTo>
                    <a:pt x="576" y="3"/>
                    <a:pt x="569" y="1"/>
                    <a:pt x="5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" name="Google Shape;120;p4"/>
            <p:cNvSpPr/>
            <p:nvPr/>
          </p:nvSpPr>
          <p:spPr>
            <a:xfrm rot="-1688081">
              <a:off x="7848839" y="476602"/>
              <a:ext cx="145193" cy="57114"/>
            </a:xfrm>
            <a:custGeom>
              <a:avLst/>
              <a:gdLst/>
              <a:ahLst/>
              <a:cxnLst/>
              <a:rect l="l" t="t" r="r" b="b"/>
              <a:pathLst>
                <a:path w="729" h="287" extrusionOk="0">
                  <a:moveTo>
                    <a:pt x="254" y="0"/>
                  </a:moveTo>
                  <a:cubicBezTo>
                    <a:pt x="184" y="0"/>
                    <a:pt x="114" y="14"/>
                    <a:pt x="49" y="43"/>
                  </a:cubicBezTo>
                  <a:cubicBezTo>
                    <a:pt x="0" y="68"/>
                    <a:pt x="25" y="140"/>
                    <a:pt x="73" y="140"/>
                  </a:cubicBezTo>
                  <a:cubicBezTo>
                    <a:pt x="133" y="118"/>
                    <a:pt x="196" y="107"/>
                    <a:pt x="258" y="107"/>
                  </a:cubicBezTo>
                  <a:cubicBezTo>
                    <a:pt x="396" y="107"/>
                    <a:pt x="531" y="161"/>
                    <a:pt x="632" y="262"/>
                  </a:cubicBezTo>
                  <a:cubicBezTo>
                    <a:pt x="656" y="286"/>
                    <a:pt x="656" y="286"/>
                    <a:pt x="680" y="286"/>
                  </a:cubicBezTo>
                  <a:lnTo>
                    <a:pt x="705" y="286"/>
                  </a:lnTo>
                  <a:cubicBezTo>
                    <a:pt x="729" y="262"/>
                    <a:pt x="729" y="213"/>
                    <a:pt x="705" y="213"/>
                  </a:cubicBezTo>
                  <a:cubicBezTo>
                    <a:pt x="585" y="77"/>
                    <a:pt x="418" y="0"/>
                    <a:pt x="2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" name="Google Shape;121;p4"/>
            <p:cNvSpPr/>
            <p:nvPr/>
          </p:nvSpPr>
          <p:spPr>
            <a:xfrm rot="-1688081">
              <a:off x="8202303" y="503970"/>
              <a:ext cx="77357" cy="91620"/>
            </a:xfrm>
            <a:custGeom>
              <a:avLst/>
              <a:gdLst/>
              <a:ahLst/>
              <a:cxnLst/>
              <a:rect l="l" t="t" r="r" b="b"/>
              <a:pathLst>
                <a:path w="389" h="462" extrusionOk="0">
                  <a:moveTo>
                    <a:pt x="389" y="0"/>
                  </a:moveTo>
                  <a:lnTo>
                    <a:pt x="0" y="462"/>
                  </a:lnTo>
                  <a:cubicBezTo>
                    <a:pt x="0" y="462"/>
                    <a:pt x="364" y="146"/>
                    <a:pt x="38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" name="Google Shape;122;p4"/>
            <p:cNvSpPr/>
            <p:nvPr/>
          </p:nvSpPr>
          <p:spPr>
            <a:xfrm rot="-1688081">
              <a:off x="8188021" y="494451"/>
              <a:ext cx="101159" cy="111848"/>
            </a:xfrm>
            <a:custGeom>
              <a:avLst/>
              <a:gdLst/>
              <a:ahLst/>
              <a:cxnLst/>
              <a:rect l="l" t="t" r="r" b="b"/>
              <a:pathLst>
                <a:path w="511" h="566" extrusionOk="0">
                  <a:moveTo>
                    <a:pt x="462" y="1"/>
                  </a:moveTo>
                  <a:cubicBezTo>
                    <a:pt x="444" y="1"/>
                    <a:pt x="425" y="19"/>
                    <a:pt x="413" y="55"/>
                  </a:cubicBezTo>
                  <a:cubicBezTo>
                    <a:pt x="389" y="152"/>
                    <a:pt x="170" y="371"/>
                    <a:pt x="24" y="468"/>
                  </a:cubicBezTo>
                  <a:cubicBezTo>
                    <a:pt x="0" y="493"/>
                    <a:pt x="0" y="517"/>
                    <a:pt x="24" y="541"/>
                  </a:cubicBezTo>
                  <a:cubicBezTo>
                    <a:pt x="24" y="541"/>
                    <a:pt x="49" y="565"/>
                    <a:pt x="73" y="565"/>
                  </a:cubicBezTo>
                  <a:cubicBezTo>
                    <a:pt x="73" y="565"/>
                    <a:pt x="73" y="541"/>
                    <a:pt x="73" y="541"/>
                  </a:cubicBezTo>
                  <a:cubicBezTo>
                    <a:pt x="122" y="493"/>
                    <a:pt x="486" y="225"/>
                    <a:pt x="510" y="55"/>
                  </a:cubicBezTo>
                  <a:cubicBezTo>
                    <a:pt x="498" y="19"/>
                    <a:pt x="480" y="1"/>
                    <a:pt x="4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" name="Google Shape;123;p4"/>
            <p:cNvSpPr/>
            <p:nvPr/>
          </p:nvSpPr>
          <p:spPr>
            <a:xfrm rot="-1688081">
              <a:off x="7905965" y="365944"/>
              <a:ext cx="77358" cy="139215"/>
            </a:xfrm>
            <a:custGeom>
              <a:avLst/>
              <a:gdLst/>
              <a:ahLst/>
              <a:cxnLst/>
              <a:rect l="l" t="t" r="r" b="b"/>
              <a:pathLst>
                <a:path w="390" h="699" extrusionOk="0">
                  <a:moveTo>
                    <a:pt x="158" y="0"/>
                  </a:moveTo>
                  <a:cubicBezTo>
                    <a:pt x="146" y="0"/>
                    <a:pt x="134" y="6"/>
                    <a:pt x="122" y="18"/>
                  </a:cubicBezTo>
                  <a:cubicBezTo>
                    <a:pt x="0" y="237"/>
                    <a:pt x="98" y="529"/>
                    <a:pt x="292" y="699"/>
                  </a:cubicBezTo>
                  <a:lnTo>
                    <a:pt x="365" y="699"/>
                  </a:lnTo>
                  <a:cubicBezTo>
                    <a:pt x="389" y="674"/>
                    <a:pt x="389" y="650"/>
                    <a:pt x="365" y="626"/>
                  </a:cubicBezTo>
                  <a:cubicBezTo>
                    <a:pt x="171" y="504"/>
                    <a:pt x="122" y="261"/>
                    <a:pt x="195" y="67"/>
                  </a:cubicBezTo>
                  <a:cubicBezTo>
                    <a:pt x="219" y="43"/>
                    <a:pt x="219" y="18"/>
                    <a:pt x="195" y="18"/>
                  </a:cubicBezTo>
                  <a:cubicBezTo>
                    <a:pt x="183" y="6"/>
                    <a:pt x="171" y="0"/>
                    <a:pt x="1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" name="Google Shape;124;p4"/>
            <p:cNvSpPr/>
            <p:nvPr/>
          </p:nvSpPr>
          <p:spPr>
            <a:xfrm rot="-1688081">
              <a:off x="8625982" y="406400"/>
              <a:ext cx="367744" cy="1042332"/>
            </a:xfrm>
            <a:custGeom>
              <a:avLst/>
              <a:gdLst/>
              <a:ahLst/>
              <a:cxnLst/>
              <a:rect l="l" t="t" r="r" b="b"/>
              <a:pathLst>
                <a:path w="1848" h="5242" extrusionOk="0">
                  <a:moveTo>
                    <a:pt x="156" y="1"/>
                  </a:moveTo>
                  <a:cubicBezTo>
                    <a:pt x="122" y="1"/>
                    <a:pt x="86" y="7"/>
                    <a:pt x="49" y="19"/>
                  </a:cubicBezTo>
                  <a:cubicBezTo>
                    <a:pt x="25" y="19"/>
                    <a:pt x="1" y="43"/>
                    <a:pt x="1" y="68"/>
                  </a:cubicBezTo>
                  <a:cubicBezTo>
                    <a:pt x="25" y="92"/>
                    <a:pt x="25" y="116"/>
                    <a:pt x="49" y="116"/>
                  </a:cubicBezTo>
                  <a:lnTo>
                    <a:pt x="74" y="92"/>
                  </a:lnTo>
                  <a:lnTo>
                    <a:pt x="244" y="92"/>
                  </a:lnTo>
                  <a:cubicBezTo>
                    <a:pt x="251" y="99"/>
                    <a:pt x="258" y="102"/>
                    <a:pt x="265" y="102"/>
                  </a:cubicBezTo>
                  <a:cubicBezTo>
                    <a:pt x="280" y="102"/>
                    <a:pt x="292" y="85"/>
                    <a:pt x="292" y="68"/>
                  </a:cubicBezTo>
                  <a:cubicBezTo>
                    <a:pt x="292" y="43"/>
                    <a:pt x="268" y="19"/>
                    <a:pt x="244" y="19"/>
                  </a:cubicBezTo>
                  <a:cubicBezTo>
                    <a:pt x="220" y="7"/>
                    <a:pt x="189" y="1"/>
                    <a:pt x="156" y="1"/>
                  </a:cubicBezTo>
                  <a:close/>
                  <a:moveTo>
                    <a:pt x="438" y="43"/>
                  </a:moveTo>
                  <a:cubicBezTo>
                    <a:pt x="414" y="43"/>
                    <a:pt x="390" y="68"/>
                    <a:pt x="390" y="92"/>
                  </a:cubicBezTo>
                  <a:cubicBezTo>
                    <a:pt x="390" y="116"/>
                    <a:pt x="390" y="141"/>
                    <a:pt x="414" y="141"/>
                  </a:cubicBezTo>
                  <a:cubicBezTo>
                    <a:pt x="487" y="165"/>
                    <a:pt x="535" y="165"/>
                    <a:pt x="584" y="189"/>
                  </a:cubicBezTo>
                  <a:lnTo>
                    <a:pt x="608" y="189"/>
                  </a:lnTo>
                  <a:cubicBezTo>
                    <a:pt x="632" y="189"/>
                    <a:pt x="632" y="189"/>
                    <a:pt x="657" y="165"/>
                  </a:cubicBezTo>
                  <a:cubicBezTo>
                    <a:pt x="657" y="141"/>
                    <a:pt x="657" y="116"/>
                    <a:pt x="632" y="116"/>
                  </a:cubicBezTo>
                  <a:cubicBezTo>
                    <a:pt x="560" y="92"/>
                    <a:pt x="511" y="68"/>
                    <a:pt x="438" y="43"/>
                  </a:cubicBezTo>
                  <a:close/>
                  <a:moveTo>
                    <a:pt x="778" y="195"/>
                  </a:moveTo>
                  <a:cubicBezTo>
                    <a:pt x="766" y="195"/>
                    <a:pt x="754" y="201"/>
                    <a:pt x="754" y="213"/>
                  </a:cubicBezTo>
                  <a:cubicBezTo>
                    <a:pt x="730" y="238"/>
                    <a:pt x="730" y="262"/>
                    <a:pt x="754" y="286"/>
                  </a:cubicBezTo>
                  <a:cubicBezTo>
                    <a:pt x="803" y="311"/>
                    <a:pt x="851" y="359"/>
                    <a:pt x="875" y="384"/>
                  </a:cubicBezTo>
                  <a:cubicBezTo>
                    <a:pt x="900" y="408"/>
                    <a:pt x="900" y="408"/>
                    <a:pt x="924" y="408"/>
                  </a:cubicBezTo>
                  <a:lnTo>
                    <a:pt x="973" y="408"/>
                  </a:lnTo>
                  <a:cubicBezTo>
                    <a:pt x="973" y="384"/>
                    <a:pt x="973" y="359"/>
                    <a:pt x="973" y="335"/>
                  </a:cubicBezTo>
                  <a:cubicBezTo>
                    <a:pt x="924" y="286"/>
                    <a:pt x="875" y="238"/>
                    <a:pt x="803" y="213"/>
                  </a:cubicBezTo>
                  <a:cubicBezTo>
                    <a:pt x="803" y="201"/>
                    <a:pt x="790" y="195"/>
                    <a:pt x="778" y="195"/>
                  </a:cubicBezTo>
                  <a:close/>
                  <a:moveTo>
                    <a:pt x="1033" y="438"/>
                  </a:moveTo>
                  <a:cubicBezTo>
                    <a:pt x="1021" y="438"/>
                    <a:pt x="1009" y="444"/>
                    <a:pt x="997" y="456"/>
                  </a:cubicBezTo>
                  <a:cubicBezTo>
                    <a:pt x="973" y="456"/>
                    <a:pt x="973" y="505"/>
                    <a:pt x="997" y="529"/>
                  </a:cubicBezTo>
                  <a:cubicBezTo>
                    <a:pt x="1021" y="578"/>
                    <a:pt x="1045" y="626"/>
                    <a:pt x="1070" y="675"/>
                  </a:cubicBezTo>
                  <a:cubicBezTo>
                    <a:pt x="1070" y="699"/>
                    <a:pt x="1094" y="724"/>
                    <a:pt x="1118" y="724"/>
                  </a:cubicBezTo>
                  <a:lnTo>
                    <a:pt x="1118" y="699"/>
                  </a:lnTo>
                  <a:cubicBezTo>
                    <a:pt x="1143" y="675"/>
                    <a:pt x="1167" y="651"/>
                    <a:pt x="1143" y="626"/>
                  </a:cubicBezTo>
                  <a:cubicBezTo>
                    <a:pt x="1118" y="578"/>
                    <a:pt x="1094" y="505"/>
                    <a:pt x="1070" y="456"/>
                  </a:cubicBezTo>
                  <a:cubicBezTo>
                    <a:pt x="1058" y="444"/>
                    <a:pt x="1045" y="438"/>
                    <a:pt x="1033" y="438"/>
                  </a:cubicBezTo>
                  <a:close/>
                  <a:moveTo>
                    <a:pt x="1143" y="796"/>
                  </a:moveTo>
                  <a:cubicBezTo>
                    <a:pt x="1118" y="821"/>
                    <a:pt x="1118" y="845"/>
                    <a:pt x="1118" y="869"/>
                  </a:cubicBezTo>
                  <a:cubicBezTo>
                    <a:pt x="1118" y="918"/>
                    <a:pt x="1143" y="991"/>
                    <a:pt x="1143" y="991"/>
                  </a:cubicBezTo>
                  <a:lnTo>
                    <a:pt x="1143" y="1039"/>
                  </a:lnTo>
                  <a:cubicBezTo>
                    <a:pt x="1143" y="1064"/>
                    <a:pt x="1167" y="1088"/>
                    <a:pt x="1191" y="1088"/>
                  </a:cubicBezTo>
                  <a:cubicBezTo>
                    <a:pt x="1215" y="1088"/>
                    <a:pt x="1240" y="1064"/>
                    <a:pt x="1240" y="1039"/>
                  </a:cubicBezTo>
                  <a:cubicBezTo>
                    <a:pt x="1240" y="1015"/>
                    <a:pt x="1240" y="1015"/>
                    <a:pt x="1240" y="991"/>
                  </a:cubicBezTo>
                  <a:cubicBezTo>
                    <a:pt x="1215" y="942"/>
                    <a:pt x="1215" y="894"/>
                    <a:pt x="1215" y="845"/>
                  </a:cubicBezTo>
                  <a:cubicBezTo>
                    <a:pt x="1191" y="821"/>
                    <a:pt x="1167" y="796"/>
                    <a:pt x="1143" y="796"/>
                  </a:cubicBezTo>
                  <a:close/>
                  <a:moveTo>
                    <a:pt x="1191" y="1185"/>
                  </a:moveTo>
                  <a:cubicBezTo>
                    <a:pt x="1167" y="1185"/>
                    <a:pt x="1143" y="1209"/>
                    <a:pt x="1143" y="1234"/>
                  </a:cubicBezTo>
                  <a:cubicBezTo>
                    <a:pt x="1143" y="1282"/>
                    <a:pt x="1143" y="1355"/>
                    <a:pt x="1118" y="1404"/>
                  </a:cubicBezTo>
                  <a:cubicBezTo>
                    <a:pt x="1118" y="1428"/>
                    <a:pt x="1143" y="1452"/>
                    <a:pt x="1167" y="1452"/>
                  </a:cubicBezTo>
                  <a:cubicBezTo>
                    <a:pt x="1191" y="1452"/>
                    <a:pt x="1215" y="1452"/>
                    <a:pt x="1215" y="1428"/>
                  </a:cubicBezTo>
                  <a:cubicBezTo>
                    <a:pt x="1215" y="1355"/>
                    <a:pt x="1240" y="1307"/>
                    <a:pt x="1240" y="1234"/>
                  </a:cubicBezTo>
                  <a:cubicBezTo>
                    <a:pt x="1240" y="1209"/>
                    <a:pt x="1215" y="1185"/>
                    <a:pt x="1191" y="1185"/>
                  </a:cubicBezTo>
                  <a:close/>
                  <a:moveTo>
                    <a:pt x="1107" y="1549"/>
                  </a:moveTo>
                  <a:cubicBezTo>
                    <a:pt x="1093" y="1549"/>
                    <a:pt x="1078" y="1557"/>
                    <a:pt x="1070" y="1574"/>
                  </a:cubicBezTo>
                  <a:cubicBezTo>
                    <a:pt x="1045" y="1622"/>
                    <a:pt x="997" y="1695"/>
                    <a:pt x="973" y="1744"/>
                  </a:cubicBezTo>
                  <a:cubicBezTo>
                    <a:pt x="948" y="1744"/>
                    <a:pt x="948" y="1792"/>
                    <a:pt x="973" y="1792"/>
                  </a:cubicBezTo>
                  <a:lnTo>
                    <a:pt x="1045" y="1792"/>
                  </a:lnTo>
                  <a:cubicBezTo>
                    <a:pt x="1094" y="1744"/>
                    <a:pt x="1118" y="1671"/>
                    <a:pt x="1143" y="1622"/>
                  </a:cubicBezTo>
                  <a:cubicBezTo>
                    <a:pt x="1158" y="1575"/>
                    <a:pt x="1133" y="1549"/>
                    <a:pt x="1107" y="1549"/>
                  </a:cubicBezTo>
                  <a:close/>
                  <a:moveTo>
                    <a:pt x="438" y="1792"/>
                  </a:moveTo>
                  <a:cubicBezTo>
                    <a:pt x="394" y="1792"/>
                    <a:pt x="390" y="1893"/>
                    <a:pt x="426" y="1893"/>
                  </a:cubicBezTo>
                  <a:cubicBezTo>
                    <a:pt x="430" y="1893"/>
                    <a:pt x="434" y="1892"/>
                    <a:pt x="438" y="1890"/>
                  </a:cubicBezTo>
                  <a:lnTo>
                    <a:pt x="632" y="1890"/>
                  </a:lnTo>
                  <a:cubicBezTo>
                    <a:pt x="657" y="1890"/>
                    <a:pt x="681" y="1890"/>
                    <a:pt x="681" y="1841"/>
                  </a:cubicBezTo>
                  <a:cubicBezTo>
                    <a:pt x="681" y="1817"/>
                    <a:pt x="657" y="1817"/>
                    <a:pt x="632" y="1792"/>
                  </a:cubicBezTo>
                  <a:close/>
                  <a:moveTo>
                    <a:pt x="244" y="1841"/>
                  </a:moveTo>
                  <a:cubicBezTo>
                    <a:pt x="171" y="1865"/>
                    <a:pt x="98" y="1914"/>
                    <a:pt x="74" y="1963"/>
                  </a:cubicBezTo>
                  <a:cubicBezTo>
                    <a:pt x="49" y="1987"/>
                    <a:pt x="49" y="2011"/>
                    <a:pt x="74" y="2011"/>
                  </a:cubicBezTo>
                  <a:cubicBezTo>
                    <a:pt x="74" y="2023"/>
                    <a:pt x="74" y="2029"/>
                    <a:pt x="77" y="2029"/>
                  </a:cubicBezTo>
                  <a:cubicBezTo>
                    <a:pt x="80" y="2029"/>
                    <a:pt x="86" y="2023"/>
                    <a:pt x="98" y="2011"/>
                  </a:cubicBezTo>
                  <a:cubicBezTo>
                    <a:pt x="98" y="2023"/>
                    <a:pt x="104" y="2029"/>
                    <a:pt x="110" y="2029"/>
                  </a:cubicBezTo>
                  <a:cubicBezTo>
                    <a:pt x="116" y="2029"/>
                    <a:pt x="122" y="2023"/>
                    <a:pt x="122" y="2011"/>
                  </a:cubicBezTo>
                  <a:cubicBezTo>
                    <a:pt x="171" y="1987"/>
                    <a:pt x="220" y="1938"/>
                    <a:pt x="268" y="1938"/>
                  </a:cubicBezTo>
                  <a:cubicBezTo>
                    <a:pt x="292" y="1938"/>
                    <a:pt x="317" y="1914"/>
                    <a:pt x="292" y="1865"/>
                  </a:cubicBezTo>
                  <a:cubicBezTo>
                    <a:pt x="292" y="1841"/>
                    <a:pt x="268" y="1841"/>
                    <a:pt x="244" y="1841"/>
                  </a:cubicBezTo>
                  <a:close/>
                  <a:moveTo>
                    <a:pt x="803" y="1841"/>
                  </a:moveTo>
                  <a:cubicBezTo>
                    <a:pt x="778" y="1841"/>
                    <a:pt x="754" y="1841"/>
                    <a:pt x="754" y="1865"/>
                  </a:cubicBezTo>
                  <a:cubicBezTo>
                    <a:pt x="754" y="1890"/>
                    <a:pt x="754" y="1914"/>
                    <a:pt x="778" y="1938"/>
                  </a:cubicBezTo>
                  <a:lnTo>
                    <a:pt x="705" y="1987"/>
                  </a:lnTo>
                  <a:cubicBezTo>
                    <a:pt x="681" y="2011"/>
                    <a:pt x="681" y="2035"/>
                    <a:pt x="705" y="2060"/>
                  </a:cubicBezTo>
                  <a:lnTo>
                    <a:pt x="754" y="2060"/>
                  </a:lnTo>
                  <a:cubicBezTo>
                    <a:pt x="754" y="2060"/>
                    <a:pt x="754" y="2060"/>
                    <a:pt x="754" y="2035"/>
                  </a:cubicBezTo>
                  <a:cubicBezTo>
                    <a:pt x="803" y="2011"/>
                    <a:pt x="827" y="1987"/>
                    <a:pt x="875" y="1938"/>
                  </a:cubicBezTo>
                  <a:lnTo>
                    <a:pt x="948" y="1963"/>
                  </a:lnTo>
                  <a:cubicBezTo>
                    <a:pt x="955" y="1970"/>
                    <a:pt x="963" y="1973"/>
                    <a:pt x="970" y="1973"/>
                  </a:cubicBezTo>
                  <a:cubicBezTo>
                    <a:pt x="987" y="1973"/>
                    <a:pt x="1004" y="1955"/>
                    <a:pt x="1021" y="1938"/>
                  </a:cubicBezTo>
                  <a:cubicBezTo>
                    <a:pt x="1021" y="1914"/>
                    <a:pt x="997" y="1890"/>
                    <a:pt x="997" y="1890"/>
                  </a:cubicBezTo>
                  <a:lnTo>
                    <a:pt x="900" y="1841"/>
                  </a:lnTo>
                  <a:close/>
                  <a:moveTo>
                    <a:pt x="1143" y="1993"/>
                  </a:moveTo>
                  <a:cubicBezTo>
                    <a:pt x="1130" y="1993"/>
                    <a:pt x="1118" y="1999"/>
                    <a:pt x="1118" y="2011"/>
                  </a:cubicBezTo>
                  <a:cubicBezTo>
                    <a:pt x="1094" y="2035"/>
                    <a:pt x="1094" y="2060"/>
                    <a:pt x="1118" y="2084"/>
                  </a:cubicBezTo>
                  <a:cubicBezTo>
                    <a:pt x="1167" y="2108"/>
                    <a:pt x="1191" y="2157"/>
                    <a:pt x="1240" y="2205"/>
                  </a:cubicBezTo>
                  <a:cubicBezTo>
                    <a:pt x="1240" y="2205"/>
                    <a:pt x="1264" y="2205"/>
                    <a:pt x="1264" y="2230"/>
                  </a:cubicBezTo>
                  <a:lnTo>
                    <a:pt x="1313" y="2230"/>
                  </a:lnTo>
                  <a:cubicBezTo>
                    <a:pt x="1337" y="2205"/>
                    <a:pt x="1337" y="2181"/>
                    <a:pt x="1313" y="2157"/>
                  </a:cubicBezTo>
                  <a:cubicBezTo>
                    <a:pt x="1264" y="2108"/>
                    <a:pt x="1215" y="2060"/>
                    <a:pt x="1167" y="2011"/>
                  </a:cubicBezTo>
                  <a:cubicBezTo>
                    <a:pt x="1167" y="1999"/>
                    <a:pt x="1155" y="1993"/>
                    <a:pt x="1143" y="1993"/>
                  </a:cubicBezTo>
                  <a:close/>
                  <a:moveTo>
                    <a:pt x="585" y="2074"/>
                  </a:moveTo>
                  <a:cubicBezTo>
                    <a:pt x="576" y="2074"/>
                    <a:pt x="567" y="2077"/>
                    <a:pt x="560" y="2084"/>
                  </a:cubicBezTo>
                  <a:cubicBezTo>
                    <a:pt x="511" y="2108"/>
                    <a:pt x="462" y="2133"/>
                    <a:pt x="414" y="2157"/>
                  </a:cubicBezTo>
                  <a:cubicBezTo>
                    <a:pt x="365" y="2157"/>
                    <a:pt x="365" y="2230"/>
                    <a:pt x="414" y="2254"/>
                  </a:cubicBezTo>
                  <a:lnTo>
                    <a:pt x="438" y="2230"/>
                  </a:lnTo>
                  <a:cubicBezTo>
                    <a:pt x="487" y="2205"/>
                    <a:pt x="560" y="2181"/>
                    <a:pt x="608" y="2157"/>
                  </a:cubicBezTo>
                  <a:cubicBezTo>
                    <a:pt x="632" y="2157"/>
                    <a:pt x="632" y="2133"/>
                    <a:pt x="632" y="2108"/>
                  </a:cubicBezTo>
                  <a:cubicBezTo>
                    <a:pt x="632" y="2091"/>
                    <a:pt x="608" y="2074"/>
                    <a:pt x="585" y="2074"/>
                  </a:cubicBezTo>
                  <a:close/>
                  <a:moveTo>
                    <a:pt x="49" y="2108"/>
                  </a:moveTo>
                  <a:cubicBezTo>
                    <a:pt x="25" y="2133"/>
                    <a:pt x="1" y="2157"/>
                    <a:pt x="25" y="2181"/>
                  </a:cubicBezTo>
                  <a:cubicBezTo>
                    <a:pt x="74" y="2230"/>
                    <a:pt x="147" y="2278"/>
                    <a:pt x="220" y="2278"/>
                  </a:cubicBezTo>
                  <a:lnTo>
                    <a:pt x="244" y="2278"/>
                  </a:lnTo>
                  <a:cubicBezTo>
                    <a:pt x="244" y="2278"/>
                    <a:pt x="268" y="2254"/>
                    <a:pt x="268" y="2230"/>
                  </a:cubicBezTo>
                  <a:cubicBezTo>
                    <a:pt x="268" y="2205"/>
                    <a:pt x="244" y="2181"/>
                    <a:pt x="220" y="2181"/>
                  </a:cubicBezTo>
                  <a:cubicBezTo>
                    <a:pt x="195" y="2181"/>
                    <a:pt x="122" y="2181"/>
                    <a:pt x="98" y="2133"/>
                  </a:cubicBezTo>
                  <a:cubicBezTo>
                    <a:pt x="98" y="2108"/>
                    <a:pt x="74" y="2108"/>
                    <a:pt x="49" y="2108"/>
                  </a:cubicBezTo>
                  <a:close/>
                  <a:moveTo>
                    <a:pt x="1361" y="2278"/>
                  </a:moveTo>
                  <a:cubicBezTo>
                    <a:pt x="1337" y="2303"/>
                    <a:pt x="1313" y="2327"/>
                    <a:pt x="1337" y="2351"/>
                  </a:cubicBezTo>
                  <a:cubicBezTo>
                    <a:pt x="1337" y="2400"/>
                    <a:pt x="1361" y="2448"/>
                    <a:pt x="1361" y="2521"/>
                  </a:cubicBezTo>
                  <a:cubicBezTo>
                    <a:pt x="1361" y="2546"/>
                    <a:pt x="1386" y="2570"/>
                    <a:pt x="1410" y="2570"/>
                  </a:cubicBezTo>
                  <a:cubicBezTo>
                    <a:pt x="1434" y="2570"/>
                    <a:pt x="1458" y="2546"/>
                    <a:pt x="1458" y="2521"/>
                  </a:cubicBezTo>
                  <a:cubicBezTo>
                    <a:pt x="1458" y="2448"/>
                    <a:pt x="1434" y="2375"/>
                    <a:pt x="1410" y="2327"/>
                  </a:cubicBezTo>
                  <a:cubicBezTo>
                    <a:pt x="1410" y="2303"/>
                    <a:pt x="1361" y="2278"/>
                    <a:pt x="1361" y="2278"/>
                  </a:cubicBezTo>
                  <a:close/>
                  <a:moveTo>
                    <a:pt x="1402" y="2657"/>
                  </a:moveTo>
                  <a:cubicBezTo>
                    <a:pt x="1383" y="2657"/>
                    <a:pt x="1378" y="2674"/>
                    <a:pt x="1361" y="2691"/>
                  </a:cubicBezTo>
                  <a:cubicBezTo>
                    <a:pt x="1361" y="2764"/>
                    <a:pt x="1337" y="2813"/>
                    <a:pt x="1313" y="2861"/>
                  </a:cubicBezTo>
                  <a:cubicBezTo>
                    <a:pt x="1313" y="2886"/>
                    <a:pt x="1337" y="2910"/>
                    <a:pt x="1361" y="2934"/>
                  </a:cubicBezTo>
                  <a:cubicBezTo>
                    <a:pt x="1386" y="2934"/>
                    <a:pt x="1410" y="2934"/>
                    <a:pt x="1410" y="2910"/>
                  </a:cubicBezTo>
                  <a:cubicBezTo>
                    <a:pt x="1434" y="2837"/>
                    <a:pt x="1458" y="2764"/>
                    <a:pt x="1458" y="2716"/>
                  </a:cubicBezTo>
                  <a:cubicBezTo>
                    <a:pt x="1458" y="2691"/>
                    <a:pt x="1458" y="2667"/>
                    <a:pt x="1434" y="2667"/>
                  </a:cubicBezTo>
                  <a:cubicBezTo>
                    <a:pt x="1420" y="2660"/>
                    <a:pt x="1410" y="2657"/>
                    <a:pt x="1402" y="2657"/>
                  </a:cubicBezTo>
                  <a:close/>
                  <a:moveTo>
                    <a:pt x="1288" y="3021"/>
                  </a:moveTo>
                  <a:cubicBezTo>
                    <a:pt x="1272" y="3021"/>
                    <a:pt x="1256" y="3031"/>
                    <a:pt x="1240" y="3031"/>
                  </a:cubicBezTo>
                  <a:lnTo>
                    <a:pt x="1167" y="3201"/>
                  </a:lnTo>
                  <a:cubicBezTo>
                    <a:pt x="1143" y="3226"/>
                    <a:pt x="1167" y="3250"/>
                    <a:pt x="1191" y="3274"/>
                  </a:cubicBezTo>
                  <a:cubicBezTo>
                    <a:pt x="1215" y="3274"/>
                    <a:pt x="1240" y="3274"/>
                    <a:pt x="1240" y="3250"/>
                  </a:cubicBezTo>
                  <a:cubicBezTo>
                    <a:pt x="1264" y="3201"/>
                    <a:pt x="1313" y="3153"/>
                    <a:pt x="1337" y="3080"/>
                  </a:cubicBezTo>
                  <a:cubicBezTo>
                    <a:pt x="1337" y="3056"/>
                    <a:pt x="1337" y="3031"/>
                    <a:pt x="1313" y="3031"/>
                  </a:cubicBezTo>
                  <a:cubicBezTo>
                    <a:pt x="1305" y="3023"/>
                    <a:pt x="1296" y="3021"/>
                    <a:pt x="1288" y="3021"/>
                  </a:cubicBezTo>
                  <a:close/>
                  <a:moveTo>
                    <a:pt x="1124" y="3351"/>
                  </a:moveTo>
                  <a:cubicBezTo>
                    <a:pt x="1112" y="3351"/>
                    <a:pt x="1101" y="3357"/>
                    <a:pt x="1094" y="3371"/>
                  </a:cubicBezTo>
                  <a:cubicBezTo>
                    <a:pt x="1045" y="3444"/>
                    <a:pt x="1021" y="3493"/>
                    <a:pt x="997" y="3542"/>
                  </a:cubicBezTo>
                  <a:cubicBezTo>
                    <a:pt x="973" y="3542"/>
                    <a:pt x="973" y="3566"/>
                    <a:pt x="997" y="3590"/>
                  </a:cubicBezTo>
                  <a:lnTo>
                    <a:pt x="1070" y="3590"/>
                  </a:lnTo>
                  <a:cubicBezTo>
                    <a:pt x="1094" y="3542"/>
                    <a:pt x="1143" y="3493"/>
                    <a:pt x="1167" y="3420"/>
                  </a:cubicBezTo>
                  <a:cubicBezTo>
                    <a:pt x="1184" y="3386"/>
                    <a:pt x="1153" y="3351"/>
                    <a:pt x="1124" y="3351"/>
                  </a:cubicBezTo>
                  <a:close/>
                  <a:moveTo>
                    <a:pt x="705" y="3566"/>
                  </a:moveTo>
                  <a:cubicBezTo>
                    <a:pt x="632" y="3566"/>
                    <a:pt x="560" y="3590"/>
                    <a:pt x="511" y="3639"/>
                  </a:cubicBezTo>
                  <a:cubicBezTo>
                    <a:pt x="487" y="3639"/>
                    <a:pt x="487" y="3687"/>
                    <a:pt x="511" y="3687"/>
                  </a:cubicBezTo>
                  <a:cubicBezTo>
                    <a:pt x="511" y="3699"/>
                    <a:pt x="511" y="3705"/>
                    <a:pt x="514" y="3705"/>
                  </a:cubicBezTo>
                  <a:cubicBezTo>
                    <a:pt x="517" y="3705"/>
                    <a:pt x="523" y="3699"/>
                    <a:pt x="535" y="3687"/>
                  </a:cubicBezTo>
                  <a:cubicBezTo>
                    <a:pt x="535" y="3687"/>
                    <a:pt x="535" y="3712"/>
                    <a:pt x="560" y="3712"/>
                  </a:cubicBezTo>
                  <a:cubicBezTo>
                    <a:pt x="608" y="3663"/>
                    <a:pt x="657" y="3663"/>
                    <a:pt x="705" y="3663"/>
                  </a:cubicBezTo>
                  <a:cubicBezTo>
                    <a:pt x="730" y="3663"/>
                    <a:pt x="754" y="3639"/>
                    <a:pt x="754" y="3614"/>
                  </a:cubicBezTo>
                  <a:cubicBezTo>
                    <a:pt x="754" y="3590"/>
                    <a:pt x="730" y="3566"/>
                    <a:pt x="705" y="3566"/>
                  </a:cubicBezTo>
                  <a:close/>
                  <a:moveTo>
                    <a:pt x="900" y="3590"/>
                  </a:moveTo>
                  <a:cubicBezTo>
                    <a:pt x="875" y="3590"/>
                    <a:pt x="851" y="3614"/>
                    <a:pt x="851" y="3639"/>
                  </a:cubicBezTo>
                  <a:cubicBezTo>
                    <a:pt x="827" y="3639"/>
                    <a:pt x="851" y="3663"/>
                    <a:pt x="851" y="3687"/>
                  </a:cubicBezTo>
                  <a:cubicBezTo>
                    <a:pt x="827" y="3736"/>
                    <a:pt x="778" y="3760"/>
                    <a:pt x="730" y="3809"/>
                  </a:cubicBezTo>
                  <a:cubicBezTo>
                    <a:pt x="730" y="3833"/>
                    <a:pt x="730" y="3857"/>
                    <a:pt x="730" y="3882"/>
                  </a:cubicBezTo>
                  <a:lnTo>
                    <a:pt x="803" y="3882"/>
                  </a:lnTo>
                  <a:cubicBezTo>
                    <a:pt x="851" y="3833"/>
                    <a:pt x="900" y="3784"/>
                    <a:pt x="948" y="3736"/>
                  </a:cubicBezTo>
                  <a:cubicBezTo>
                    <a:pt x="948" y="3736"/>
                    <a:pt x="948" y="3712"/>
                    <a:pt x="948" y="3712"/>
                  </a:cubicBezTo>
                  <a:cubicBezTo>
                    <a:pt x="973" y="3712"/>
                    <a:pt x="1021" y="3736"/>
                    <a:pt x="1045" y="3736"/>
                  </a:cubicBezTo>
                  <a:cubicBezTo>
                    <a:pt x="1053" y="3743"/>
                    <a:pt x="1060" y="3746"/>
                    <a:pt x="1067" y="3746"/>
                  </a:cubicBezTo>
                  <a:cubicBezTo>
                    <a:pt x="1084" y="3746"/>
                    <a:pt x="1101" y="3729"/>
                    <a:pt x="1118" y="3712"/>
                  </a:cubicBezTo>
                  <a:cubicBezTo>
                    <a:pt x="1118" y="3712"/>
                    <a:pt x="1118" y="3663"/>
                    <a:pt x="1094" y="3663"/>
                  </a:cubicBezTo>
                  <a:cubicBezTo>
                    <a:pt x="1021" y="3639"/>
                    <a:pt x="973" y="3614"/>
                    <a:pt x="900" y="3590"/>
                  </a:cubicBezTo>
                  <a:close/>
                  <a:moveTo>
                    <a:pt x="1231" y="3742"/>
                  </a:moveTo>
                  <a:cubicBezTo>
                    <a:pt x="1222" y="3742"/>
                    <a:pt x="1215" y="3748"/>
                    <a:pt x="1215" y="3760"/>
                  </a:cubicBezTo>
                  <a:cubicBezTo>
                    <a:pt x="1191" y="3784"/>
                    <a:pt x="1191" y="3809"/>
                    <a:pt x="1215" y="3833"/>
                  </a:cubicBezTo>
                  <a:cubicBezTo>
                    <a:pt x="1264" y="3857"/>
                    <a:pt x="1313" y="3882"/>
                    <a:pt x="1361" y="3930"/>
                  </a:cubicBezTo>
                  <a:lnTo>
                    <a:pt x="1386" y="3930"/>
                  </a:lnTo>
                  <a:cubicBezTo>
                    <a:pt x="1386" y="3930"/>
                    <a:pt x="1396" y="3941"/>
                    <a:pt x="1411" y="3941"/>
                  </a:cubicBezTo>
                  <a:cubicBezTo>
                    <a:pt x="1418" y="3941"/>
                    <a:pt x="1426" y="3938"/>
                    <a:pt x="1434" y="3930"/>
                  </a:cubicBezTo>
                  <a:cubicBezTo>
                    <a:pt x="1434" y="3930"/>
                    <a:pt x="1434" y="3882"/>
                    <a:pt x="1434" y="3882"/>
                  </a:cubicBezTo>
                  <a:cubicBezTo>
                    <a:pt x="1386" y="3833"/>
                    <a:pt x="1313" y="3784"/>
                    <a:pt x="1264" y="3760"/>
                  </a:cubicBezTo>
                  <a:cubicBezTo>
                    <a:pt x="1252" y="3748"/>
                    <a:pt x="1240" y="3742"/>
                    <a:pt x="1231" y="3742"/>
                  </a:cubicBezTo>
                  <a:close/>
                  <a:moveTo>
                    <a:pt x="462" y="3784"/>
                  </a:moveTo>
                  <a:cubicBezTo>
                    <a:pt x="438" y="3784"/>
                    <a:pt x="414" y="3809"/>
                    <a:pt x="438" y="3833"/>
                  </a:cubicBezTo>
                  <a:cubicBezTo>
                    <a:pt x="438" y="3906"/>
                    <a:pt x="487" y="3979"/>
                    <a:pt x="584" y="3979"/>
                  </a:cubicBezTo>
                  <a:lnTo>
                    <a:pt x="608" y="3979"/>
                  </a:lnTo>
                  <a:cubicBezTo>
                    <a:pt x="632" y="3979"/>
                    <a:pt x="657" y="3954"/>
                    <a:pt x="657" y="3906"/>
                  </a:cubicBezTo>
                  <a:cubicBezTo>
                    <a:pt x="632" y="3882"/>
                    <a:pt x="608" y="3882"/>
                    <a:pt x="584" y="3882"/>
                  </a:cubicBezTo>
                  <a:cubicBezTo>
                    <a:pt x="560" y="3882"/>
                    <a:pt x="511" y="3882"/>
                    <a:pt x="511" y="3809"/>
                  </a:cubicBezTo>
                  <a:cubicBezTo>
                    <a:pt x="511" y="3784"/>
                    <a:pt x="487" y="3784"/>
                    <a:pt x="462" y="3784"/>
                  </a:cubicBezTo>
                  <a:close/>
                  <a:moveTo>
                    <a:pt x="1520" y="3963"/>
                  </a:moveTo>
                  <a:cubicBezTo>
                    <a:pt x="1480" y="3963"/>
                    <a:pt x="1445" y="4014"/>
                    <a:pt x="1483" y="4052"/>
                  </a:cubicBezTo>
                  <a:cubicBezTo>
                    <a:pt x="1507" y="4100"/>
                    <a:pt x="1556" y="4149"/>
                    <a:pt x="1580" y="4197"/>
                  </a:cubicBezTo>
                  <a:cubicBezTo>
                    <a:pt x="1604" y="4197"/>
                    <a:pt x="1604" y="4222"/>
                    <a:pt x="1628" y="4222"/>
                  </a:cubicBezTo>
                  <a:lnTo>
                    <a:pt x="1628" y="4197"/>
                  </a:lnTo>
                  <a:lnTo>
                    <a:pt x="1653" y="4197"/>
                  </a:lnTo>
                  <a:cubicBezTo>
                    <a:pt x="1677" y="4197"/>
                    <a:pt x="1677" y="4173"/>
                    <a:pt x="1677" y="4149"/>
                  </a:cubicBezTo>
                  <a:cubicBezTo>
                    <a:pt x="1628" y="4100"/>
                    <a:pt x="1604" y="4027"/>
                    <a:pt x="1556" y="3979"/>
                  </a:cubicBezTo>
                  <a:cubicBezTo>
                    <a:pt x="1544" y="3967"/>
                    <a:pt x="1532" y="3963"/>
                    <a:pt x="1520" y="3963"/>
                  </a:cubicBezTo>
                  <a:close/>
                  <a:moveTo>
                    <a:pt x="1722" y="4285"/>
                  </a:moveTo>
                  <a:cubicBezTo>
                    <a:pt x="1716" y="4285"/>
                    <a:pt x="1708" y="4287"/>
                    <a:pt x="1701" y="4295"/>
                  </a:cubicBezTo>
                  <a:cubicBezTo>
                    <a:pt x="1677" y="4295"/>
                    <a:pt x="1653" y="4319"/>
                    <a:pt x="1677" y="4343"/>
                  </a:cubicBezTo>
                  <a:cubicBezTo>
                    <a:pt x="1701" y="4416"/>
                    <a:pt x="1726" y="4465"/>
                    <a:pt x="1726" y="4513"/>
                  </a:cubicBezTo>
                  <a:cubicBezTo>
                    <a:pt x="1726" y="4537"/>
                    <a:pt x="1750" y="4562"/>
                    <a:pt x="1774" y="4562"/>
                  </a:cubicBezTo>
                  <a:cubicBezTo>
                    <a:pt x="1799" y="4562"/>
                    <a:pt x="1823" y="4513"/>
                    <a:pt x="1823" y="4489"/>
                  </a:cubicBezTo>
                  <a:cubicBezTo>
                    <a:pt x="1799" y="4440"/>
                    <a:pt x="1774" y="4367"/>
                    <a:pt x="1750" y="4319"/>
                  </a:cubicBezTo>
                  <a:cubicBezTo>
                    <a:pt x="1750" y="4302"/>
                    <a:pt x="1738" y="4285"/>
                    <a:pt x="1722" y="4285"/>
                  </a:cubicBezTo>
                  <a:close/>
                  <a:moveTo>
                    <a:pt x="1799" y="4635"/>
                  </a:moveTo>
                  <a:cubicBezTo>
                    <a:pt x="1774" y="4659"/>
                    <a:pt x="1750" y="4683"/>
                    <a:pt x="1750" y="4708"/>
                  </a:cubicBezTo>
                  <a:lnTo>
                    <a:pt x="1750" y="4780"/>
                  </a:lnTo>
                  <a:lnTo>
                    <a:pt x="1750" y="4878"/>
                  </a:lnTo>
                  <a:cubicBezTo>
                    <a:pt x="1750" y="4902"/>
                    <a:pt x="1774" y="4926"/>
                    <a:pt x="1799" y="4926"/>
                  </a:cubicBezTo>
                  <a:cubicBezTo>
                    <a:pt x="1823" y="4926"/>
                    <a:pt x="1847" y="4902"/>
                    <a:pt x="1847" y="4878"/>
                  </a:cubicBezTo>
                  <a:lnTo>
                    <a:pt x="1847" y="4780"/>
                  </a:lnTo>
                  <a:lnTo>
                    <a:pt x="1847" y="4683"/>
                  </a:lnTo>
                  <a:cubicBezTo>
                    <a:pt x="1847" y="4659"/>
                    <a:pt x="1823" y="4635"/>
                    <a:pt x="1799" y="4635"/>
                  </a:cubicBezTo>
                  <a:close/>
                  <a:moveTo>
                    <a:pt x="1799" y="5023"/>
                  </a:moveTo>
                  <a:cubicBezTo>
                    <a:pt x="1774" y="5023"/>
                    <a:pt x="1750" y="5023"/>
                    <a:pt x="1750" y="5048"/>
                  </a:cubicBezTo>
                  <a:cubicBezTo>
                    <a:pt x="1726" y="5096"/>
                    <a:pt x="1726" y="5145"/>
                    <a:pt x="1726" y="5169"/>
                  </a:cubicBezTo>
                  <a:cubicBezTo>
                    <a:pt x="1701" y="5193"/>
                    <a:pt x="1726" y="5218"/>
                    <a:pt x="1750" y="5242"/>
                  </a:cubicBezTo>
                  <a:cubicBezTo>
                    <a:pt x="1774" y="5242"/>
                    <a:pt x="1799" y="5218"/>
                    <a:pt x="1799" y="5193"/>
                  </a:cubicBezTo>
                  <a:cubicBezTo>
                    <a:pt x="1823" y="5169"/>
                    <a:pt x="1823" y="5121"/>
                    <a:pt x="1823" y="5072"/>
                  </a:cubicBezTo>
                  <a:cubicBezTo>
                    <a:pt x="1847" y="5048"/>
                    <a:pt x="1823" y="5023"/>
                    <a:pt x="1799" y="50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9" name="Google Shape;125;p4"/>
          <p:cNvGrpSpPr>
            <a:grpSpLocks/>
          </p:cNvGrpSpPr>
          <p:nvPr/>
        </p:nvGrpSpPr>
        <p:grpSpPr bwMode="auto">
          <a:xfrm>
            <a:off x="122238" y="5276850"/>
            <a:ext cx="944562" cy="1638300"/>
            <a:chOff x="-1056319" y="1385262"/>
            <a:chExt cx="212940" cy="369285"/>
          </a:xfrm>
        </p:grpSpPr>
        <p:sp>
          <p:nvSpPr>
            <p:cNvPr id="20" name="Google Shape;126;p4"/>
            <p:cNvSpPr/>
            <p:nvPr/>
          </p:nvSpPr>
          <p:spPr>
            <a:xfrm>
              <a:off x="-933207" y="1467564"/>
              <a:ext cx="27199" cy="279111"/>
            </a:xfrm>
            <a:custGeom>
              <a:avLst/>
              <a:gdLst/>
              <a:ahLst/>
              <a:cxnLst/>
              <a:rect l="l" t="t" r="r" b="b"/>
              <a:pathLst>
                <a:path w="705" h="7168" extrusionOk="0">
                  <a:moveTo>
                    <a:pt x="680" y="1"/>
                  </a:moveTo>
                  <a:cubicBezTo>
                    <a:pt x="656" y="1"/>
                    <a:pt x="632" y="25"/>
                    <a:pt x="632" y="50"/>
                  </a:cubicBezTo>
                  <a:cubicBezTo>
                    <a:pt x="608" y="292"/>
                    <a:pt x="0" y="6123"/>
                    <a:pt x="170" y="7119"/>
                  </a:cubicBezTo>
                  <a:cubicBezTo>
                    <a:pt x="170" y="7143"/>
                    <a:pt x="170" y="7167"/>
                    <a:pt x="195" y="7167"/>
                  </a:cubicBezTo>
                  <a:lnTo>
                    <a:pt x="219" y="7167"/>
                  </a:lnTo>
                  <a:cubicBezTo>
                    <a:pt x="243" y="7143"/>
                    <a:pt x="243" y="7119"/>
                    <a:pt x="243" y="7094"/>
                  </a:cubicBezTo>
                  <a:cubicBezTo>
                    <a:pt x="97" y="6123"/>
                    <a:pt x="705" y="122"/>
                    <a:pt x="705" y="74"/>
                  </a:cubicBezTo>
                  <a:cubicBezTo>
                    <a:pt x="705" y="25"/>
                    <a:pt x="705" y="25"/>
                    <a:pt x="6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" name="Google Shape;127;p4"/>
            <p:cNvSpPr/>
            <p:nvPr/>
          </p:nvSpPr>
          <p:spPr>
            <a:xfrm>
              <a:off x="-968280" y="1385262"/>
              <a:ext cx="124901" cy="123811"/>
            </a:xfrm>
            <a:custGeom>
              <a:avLst/>
              <a:gdLst/>
              <a:ahLst/>
              <a:cxnLst/>
              <a:rect l="l" t="t" r="r" b="b"/>
              <a:pathLst>
                <a:path w="3208" h="3183" extrusionOk="0">
                  <a:moveTo>
                    <a:pt x="1555" y="98"/>
                  </a:moveTo>
                  <a:cubicBezTo>
                    <a:pt x="1871" y="171"/>
                    <a:pt x="1871" y="705"/>
                    <a:pt x="1871" y="705"/>
                  </a:cubicBezTo>
                  <a:cubicBezTo>
                    <a:pt x="1871" y="729"/>
                    <a:pt x="1895" y="754"/>
                    <a:pt x="1920" y="754"/>
                  </a:cubicBezTo>
                  <a:cubicBezTo>
                    <a:pt x="1944" y="754"/>
                    <a:pt x="1968" y="754"/>
                    <a:pt x="1968" y="729"/>
                  </a:cubicBezTo>
                  <a:cubicBezTo>
                    <a:pt x="2065" y="535"/>
                    <a:pt x="2260" y="243"/>
                    <a:pt x="2381" y="243"/>
                  </a:cubicBezTo>
                  <a:cubicBezTo>
                    <a:pt x="2405" y="243"/>
                    <a:pt x="2430" y="243"/>
                    <a:pt x="2430" y="268"/>
                  </a:cubicBezTo>
                  <a:cubicBezTo>
                    <a:pt x="2600" y="389"/>
                    <a:pt x="2478" y="802"/>
                    <a:pt x="2405" y="948"/>
                  </a:cubicBezTo>
                  <a:cubicBezTo>
                    <a:pt x="2386" y="988"/>
                    <a:pt x="2414" y="1027"/>
                    <a:pt x="2452" y="1027"/>
                  </a:cubicBezTo>
                  <a:cubicBezTo>
                    <a:pt x="2460" y="1027"/>
                    <a:pt x="2469" y="1025"/>
                    <a:pt x="2478" y="1021"/>
                  </a:cubicBezTo>
                  <a:cubicBezTo>
                    <a:pt x="2600" y="972"/>
                    <a:pt x="2745" y="924"/>
                    <a:pt x="2891" y="924"/>
                  </a:cubicBezTo>
                  <a:cubicBezTo>
                    <a:pt x="2940" y="924"/>
                    <a:pt x="3013" y="924"/>
                    <a:pt x="3061" y="972"/>
                  </a:cubicBezTo>
                  <a:cubicBezTo>
                    <a:pt x="3061" y="972"/>
                    <a:pt x="3061" y="996"/>
                    <a:pt x="3061" y="996"/>
                  </a:cubicBezTo>
                  <a:cubicBezTo>
                    <a:pt x="3037" y="1142"/>
                    <a:pt x="2745" y="1409"/>
                    <a:pt x="2551" y="1580"/>
                  </a:cubicBezTo>
                  <a:cubicBezTo>
                    <a:pt x="2527" y="1580"/>
                    <a:pt x="2527" y="1604"/>
                    <a:pt x="2527" y="1628"/>
                  </a:cubicBezTo>
                  <a:cubicBezTo>
                    <a:pt x="2551" y="1628"/>
                    <a:pt x="2551" y="1652"/>
                    <a:pt x="2575" y="1652"/>
                  </a:cubicBezTo>
                  <a:cubicBezTo>
                    <a:pt x="2721" y="1652"/>
                    <a:pt x="3134" y="1725"/>
                    <a:pt x="3134" y="1920"/>
                  </a:cubicBezTo>
                  <a:cubicBezTo>
                    <a:pt x="3134" y="2114"/>
                    <a:pt x="2624" y="2163"/>
                    <a:pt x="2430" y="2163"/>
                  </a:cubicBezTo>
                  <a:cubicBezTo>
                    <a:pt x="2430" y="2163"/>
                    <a:pt x="2405" y="2163"/>
                    <a:pt x="2405" y="2187"/>
                  </a:cubicBezTo>
                  <a:cubicBezTo>
                    <a:pt x="2381" y="2211"/>
                    <a:pt x="2381" y="2211"/>
                    <a:pt x="2405" y="2235"/>
                  </a:cubicBezTo>
                  <a:cubicBezTo>
                    <a:pt x="2405" y="2235"/>
                    <a:pt x="2697" y="2551"/>
                    <a:pt x="2527" y="2794"/>
                  </a:cubicBezTo>
                  <a:cubicBezTo>
                    <a:pt x="2503" y="2818"/>
                    <a:pt x="2454" y="2843"/>
                    <a:pt x="2430" y="2843"/>
                  </a:cubicBezTo>
                  <a:cubicBezTo>
                    <a:pt x="2260" y="2843"/>
                    <a:pt x="1992" y="2503"/>
                    <a:pt x="1895" y="2381"/>
                  </a:cubicBezTo>
                  <a:cubicBezTo>
                    <a:pt x="1883" y="2369"/>
                    <a:pt x="1871" y="2363"/>
                    <a:pt x="1862" y="2363"/>
                  </a:cubicBezTo>
                  <a:cubicBezTo>
                    <a:pt x="1853" y="2363"/>
                    <a:pt x="1847" y="2369"/>
                    <a:pt x="1847" y="2381"/>
                  </a:cubicBezTo>
                  <a:cubicBezTo>
                    <a:pt x="1822" y="2381"/>
                    <a:pt x="1798" y="2405"/>
                    <a:pt x="1798" y="2430"/>
                  </a:cubicBezTo>
                  <a:cubicBezTo>
                    <a:pt x="1798" y="2430"/>
                    <a:pt x="1871" y="2964"/>
                    <a:pt x="1579" y="3086"/>
                  </a:cubicBezTo>
                  <a:lnTo>
                    <a:pt x="1507" y="3086"/>
                  </a:lnTo>
                  <a:cubicBezTo>
                    <a:pt x="1312" y="3086"/>
                    <a:pt x="1215" y="2624"/>
                    <a:pt x="1215" y="2454"/>
                  </a:cubicBezTo>
                  <a:cubicBezTo>
                    <a:pt x="1215" y="2430"/>
                    <a:pt x="1191" y="2430"/>
                    <a:pt x="1166" y="2430"/>
                  </a:cubicBezTo>
                  <a:cubicBezTo>
                    <a:pt x="1166" y="2430"/>
                    <a:pt x="1166" y="2454"/>
                    <a:pt x="1166" y="2454"/>
                  </a:cubicBezTo>
                  <a:cubicBezTo>
                    <a:pt x="1045" y="2551"/>
                    <a:pt x="899" y="2624"/>
                    <a:pt x="754" y="2624"/>
                  </a:cubicBezTo>
                  <a:cubicBezTo>
                    <a:pt x="656" y="2624"/>
                    <a:pt x="583" y="2600"/>
                    <a:pt x="511" y="2575"/>
                  </a:cubicBezTo>
                  <a:cubicBezTo>
                    <a:pt x="462" y="2551"/>
                    <a:pt x="413" y="2503"/>
                    <a:pt x="413" y="2454"/>
                  </a:cubicBezTo>
                  <a:cubicBezTo>
                    <a:pt x="389" y="2235"/>
                    <a:pt x="729" y="1871"/>
                    <a:pt x="875" y="1725"/>
                  </a:cubicBezTo>
                  <a:cubicBezTo>
                    <a:pt x="875" y="1701"/>
                    <a:pt x="875" y="1701"/>
                    <a:pt x="875" y="1677"/>
                  </a:cubicBezTo>
                  <a:cubicBezTo>
                    <a:pt x="851" y="1652"/>
                    <a:pt x="826" y="1652"/>
                    <a:pt x="826" y="1652"/>
                  </a:cubicBezTo>
                  <a:lnTo>
                    <a:pt x="705" y="1652"/>
                  </a:lnTo>
                  <a:cubicBezTo>
                    <a:pt x="535" y="1652"/>
                    <a:pt x="195" y="1628"/>
                    <a:pt x="146" y="1409"/>
                  </a:cubicBezTo>
                  <a:cubicBezTo>
                    <a:pt x="122" y="1385"/>
                    <a:pt x="122" y="1361"/>
                    <a:pt x="146" y="1337"/>
                  </a:cubicBezTo>
                  <a:cubicBezTo>
                    <a:pt x="219" y="1215"/>
                    <a:pt x="559" y="1191"/>
                    <a:pt x="826" y="1191"/>
                  </a:cubicBezTo>
                  <a:lnTo>
                    <a:pt x="851" y="1191"/>
                  </a:lnTo>
                  <a:cubicBezTo>
                    <a:pt x="899" y="1167"/>
                    <a:pt x="924" y="1118"/>
                    <a:pt x="875" y="1094"/>
                  </a:cubicBezTo>
                  <a:cubicBezTo>
                    <a:pt x="778" y="1021"/>
                    <a:pt x="511" y="778"/>
                    <a:pt x="511" y="608"/>
                  </a:cubicBezTo>
                  <a:cubicBezTo>
                    <a:pt x="511" y="559"/>
                    <a:pt x="511" y="535"/>
                    <a:pt x="535" y="511"/>
                  </a:cubicBezTo>
                  <a:cubicBezTo>
                    <a:pt x="583" y="486"/>
                    <a:pt x="608" y="462"/>
                    <a:pt x="656" y="462"/>
                  </a:cubicBezTo>
                  <a:cubicBezTo>
                    <a:pt x="899" y="511"/>
                    <a:pt x="1118" y="632"/>
                    <a:pt x="1312" y="778"/>
                  </a:cubicBezTo>
                  <a:lnTo>
                    <a:pt x="1361" y="778"/>
                  </a:lnTo>
                  <a:cubicBezTo>
                    <a:pt x="1385" y="754"/>
                    <a:pt x="1385" y="754"/>
                    <a:pt x="1385" y="729"/>
                  </a:cubicBezTo>
                  <a:cubicBezTo>
                    <a:pt x="1361" y="608"/>
                    <a:pt x="1337" y="268"/>
                    <a:pt x="1434" y="146"/>
                  </a:cubicBezTo>
                  <a:cubicBezTo>
                    <a:pt x="1458" y="98"/>
                    <a:pt x="1507" y="98"/>
                    <a:pt x="1555" y="98"/>
                  </a:cubicBezTo>
                  <a:close/>
                  <a:moveTo>
                    <a:pt x="1531" y="1"/>
                  </a:moveTo>
                  <a:cubicBezTo>
                    <a:pt x="1458" y="1"/>
                    <a:pt x="1385" y="25"/>
                    <a:pt x="1337" y="73"/>
                  </a:cubicBezTo>
                  <a:cubicBezTo>
                    <a:pt x="1239" y="243"/>
                    <a:pt x="1215" y="438"/>
                    <a:pt x="1239" y="632"/>
                  </a:cubicBezTo>
                  <a:cubicBezTo>
                    <a:pt x="1069" y="486"/>
                    <a:pt x="875" y="389"/>
                    <a:pt x="632" y="365"/>
                  </a:cubicBezTo>
                  <a:cubicBezTo>
                    <a:pt x="583" y="365"/>
                    <a:pt x="511" y="389"/>
                    <a:pt x="462" y="413"/>
                  </a:cubicBezTo>
                  <a:cubicBezTo>
                    <a:pt x="413" y="462"/>
                    <a:pt x="389" y="535"/>
                    <a:pt x="389" y="584"/>
                  </a:cubicBezTo>
                  <a:cubicBezTo>
                    <a:pt x="438" y="778"/>
                    <a:pt x="559" y="948"/>
                    <a:pt x="705" y="1069"/>
                  </a:cubicBezTo>
                  <a:cubicBezTo>
                    <a:pt x="511" y="1069"/>
                    <a:pt x="171" y="1118"/>
                    <a:pt x="49" y="1264"/>
                  </a:cubicBezTo>
                  <a:cubicBezTo>
                    <a:pt x="0" y="1312"/>
                    <a:pt x="0" y="1361"/>
                    <a:pt x="0" y="1434"/>
                  </a:cubicBezTo>
                  <a:cubicBezTo>
                    <a:pt x="73" y="1701"/>
                    <a:pt x="462" y="1725"/>
                    <a:pt x="681" y="1725"/>
                  </a:cubicBezTo>
                  <a:cubicBezTo>
                    <a:pt x="511" y="1895"/>
                    <a:pt x="243" y="2211"/>
                    <a:pt x="268" y="2454"/>
                  </a:cubicBezTo>
                  <a:cubicBezTo>
                    <a:pt x="292" y="2527"/>
                    <a:pt x="341" y="2600"/>
                    <a:pt x="413" y="2624"/>
                  </a:cubicBezTo>
                  <a:cubicBezTo>
                    <a:pt x="511" y="2673"/>
                    <a:pt x="608" y="2697"/>
                    <a:pt x="705" y="2697"/>
                  </a:cubicBezTo>
                  <a:cubicBezTo>
                    <a:pt x="851" y="2697"/>
                    <a:pt x="996" y="2648"/>
                    <a:pt x="1118" y="2551"/>
                  </a:cubicBezTo>
                  <a:cubicBezTo>
                    <a:pt x="1166" y="2746"/>
                    <a:pt x="1264" y="3183"/>
                    <a:pt x="1507" y="3183"/>
                  </a:cubicBezTo>
                  <a:cubicBezTo>
                    <a:pt x="1531" y="3183"/>
                    <a:pt x="1579" y="3183"/>
                    <a:pt x="1604" y="3159"/>
                  </a:cubicBezTo>
                  <a:cubicBezTo>
                    <a:pt x="1822" y="3037"/>
                    <a:pt x="1944" y="2794"/>
                    <a:pt x="1895" y="2551"/>
                  </a:cubicBezTo>
                  <a:lnTo>
                    <a:pt x="1895" y="2551"/>
                  </a:lnTo>
                  <a:cubicBezTo>
                    <a:pt x="2041" y="2721"/>
                    <a:pt x="2260" y="2940"/>
                    <a:pt x="2430" y="2940"/>
                  </a:cubicBezTo>
                  <a:cubicBezTo>
                    <a:pt x="2503" y="2940"/>
                    <a:pt x="2551" y="2916"/>
                    <a:pt x="2600" y="2867"/>
                  </a:cubicBezTo>
                  <a:cubicBezTo>
                    <a:pt x="2697" y="2648"/>
                    <a:pt x="2673" y="2405"/>
                    <a:pt x="2527" y="2260"/>
                  </a:cubicBezTo>
                  <a:cubicBezTo>
                    <a:pt x="2745" y="2235"/>
                    <a:pt x="3207" y="2163"/>
                    <a:pt x="3207" y="1920"/>
                  </a:cubicBezTo>
                  <a:cubicBezTo>
                    <a:pt x="3207" y="1677"/>
                    <a:pt x="2867" y="1604"/>
                    <a:pt x="2673" y="1580"/>
                  </a:cubicBezTo>
                  <a:cubicBezTo>
                    <a:pt x="2818" y="1434"/>
                    <a:pt x="3134" y="1191"/>
                    <a:pt x="3134" y="1021"/>
                  </a:cubicBezTo>
                  <a:cubicBezTo>
                    <a:pt x="3134" y="972"/>
                    <a:pt x="3110" y="948"/>
                    <a:pt x="3086" y="899"/>
                  </a:cubicBezTo>
                  <a:cubicBezTo>
                    <a:pt x="3037" y="851"/>
                    <a:pt x="2940" y="826"/>
                    <a:pt x="2867" y="826"/>
                  </a:cubicBezTo>
                  <a:cubicBezTo>
                    <a:pt x="2745" y="826"/>
                    <a:pt x="2624" y="851"/>
                    <a:pt x="2503" y="899"/>
                  </a:cubicBezTo>
                  <a:cubicBezTo>
                    <a:pt x="2551" y="729"/>
                    <a:pt x="2648" y="341"/>
                    <a:pt x="2478" y="195"/>
                  </a:cubicBezTo>
                  <a:cubicBezTo>
                    <a:pt x="2430" y="171"/>
                    <a:pt x="2405" y="146"/>
                    <a:pt x="2357" y="146"/>
                  </a:cubicBezTo>
                  <a:cubicBezTo>
                    <a:pt x="2187" y="146"/>
                    <a:pt x="2017" y="389"/>
                    <a:pt x="1920" y="559"/>
                  </a:cubicBezTo>
                  <a:cubicBezTo>
                    <a:pt x="1895" y="365"/>
                    <a:pt x="1798" y="73"/>
                    <a:pt x="15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" name="Google Shape;128;p4"/>
            <p:cNvSpPr/>
            <p:nvPr/>
          </p:nvSpPr>
          <p:spPr>
            <a:xfrm>
              <a:off x="-990111" y="1535195"/>
              <a:ext cx="60482" cy="203966"/>
            </a:xfrm>
            <a:custGeom>
              <a:avLst/>
              <a:gdLst/>
              <a:ahLst/>
              <a:cxnLst/>
              <a:rect l="l" t="t" r="r" b="b"/>
              <a:pathLst>
                <a:path w="1556" h="5234" extrusionOk="0">
                  <a:moveTo>
                    <a:pt x="70" y="1"/>
                  </a:moveTo>
                  <a:cubicBezTo>
                    <a:pt x="64" y="1"/>
                    <a:pt x="56" y="4"/>
                    <a:pt x="49" y="11"/>
                  </a:cubicBezTo>
                  <a:cubicBezTo>
                    <a:pt x="25" y="11"/>
                    <a:pt x="1" y="35"/>
                    <a:pt x="25" y="60"/>
                  </a:cubicBezTo>
                  <a:cubicBezTo>
                    <a:pt x="49" y="108"/>
                    <a:pt x="1458" y="3290"/>
                    <a:pt x="948" y="5185"/>
                  </a:cubicBezTo>
                  <a:cubicBezTo>
                    <a:pt x="948" y="5210"/>
                    <a:pt x="948" y="5234"/>
                    <a:pt x="972" y="5234"/>
                  </a:cubicBezTo>
                  <a:cubicBezTo>
                    <a:pt x="1021" y="5234"/>
                    <a:pt x="1045" y="5234"/>
                    <a:pt x="1045" y="5185"/>
                  </a:cubicBezTo>
                  <a:cubicBezTo>
                    <a:pt x="1555" y="3290"/>
                    <a:pt x="122" y="60"/>
                    <a:pt x="98" y="35"/>
                  </a:cubicBezTo>
                  <a:cubicBezTo>
                    <a:pt x="98" y="18"/>
                    <a:pt x="86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" name="Google Shape;129;p4"/>
            <p:cNvSpPr/>
            <p:nvPr/>
          </p:nvSpPr>
          <p:spPr>
            <a:xfrm>
              <a:off x="-1056319" y="1471858"/>
              <a:ext cx="125975" cy="123453"/>
            </a:xfrm>
            <a:custGeom>
              <a:avLst/>
              <a:gdLst/>
              <a:ahLst/>
              <a:cxnLst/>
              <a:rect l="l" t="t" r="r" b="b"/>
              <a:pathLst>
                <a:path w="3232" h="3168" extrusionOk="0">
                  <a:moveTo>
                    <a:pt x="1513" y="97"/>
                  </a:moveTo>
                  <a:cubicBezTo>
                    <a:pt x="1527" y="97"/>
                    <a:pt x="1541" y="99"/>
                    <a:pt x="1555" y="107"/>
                  </a:cubicBezTo>
                  <a:cubicBezTo>
                    <a:pt x="1871" y="155"/>
                    <a:pt x="1895" y="714"/>
                    <a:pt x="1895" y="714"/>
                  </a:cubicBezTo>
                  <a:cubicBezTo>
                    <a:pt x="1895" y="738"/>
                    <a:pt x="1895" y="738"/>
                    <a:pt x="1919" y="738"/>
                  </a:cubicBezTo>
                  <a:cubicBezTo>
                    <a:pt x="1926" y="745"/>
                    <a:pt x="1934" y="748"/>
                    <a:pt x="1940" y="748"/>
                  </a:cubicBezTo>
                  <a:cubicBezTo>
                    <a:pt x="1956" y="748"/>
                    <a:pt x="1968" y="731"/>
                    <a:pt x="1968" y="714"/>
                  </a:cubicBezTo>
                  <a:cubicBezTo>
                    <a:pt x="2065" y="544"/>
                    <a:pt x="2259" y="228"/>
                    <a:pt x="2381" y="228"/>
                  </a:cubicBezTo>
                  <a:cubicBezTo>
                    <a:pt x="2405" y="228"/>
                    <a:pt x="2430" y="252"/>
                    <a:pt x="2454" y="252"/>
                  </a:cubicBezTo>
                  <a:cubicBezTo>
                    <a:pt x="2600" y="398"/>
                    <a:pt x="2478" y="811"/>
                    <a:pt x="2430" y="957"/>
                  </a:cubicBezTo>
                  <a:cubicBezTo>
                    <a:pt x="2405" y="957"/>
                    <a:pt x="2405" y="981"/>
                    <a:pt x="2430" y="1005"/>
                  </a:cubicBezTo>
                  <a:lnTo>
                    <a:pt x="2478" y="1005"/>
                  </a:lnTo>
                  <a:cubicBezTo>
                    <a:pt x="2600" y="933"/>
                    <a:pt x="2745" y="908"/>
                    <a:pt x="2891" y="908"/>
                  </a:cubicBezTo>
                  <a:cubicBezTo>
                    <a:pt x="2940" y="908"/>
                    <a:pt x="3013" y="908"/>
                    <a:pt x="3061" y="957"/>
                  </a:cubicBezTo>
                  <a:cubicBezTo>
                    <a:pt x="3061" y="957"/>
                    <a:pt x="3061" y="981"/>
                    <a:pt x="3061" y="981"/>
                  </a:cubicBezTo>
                  <a:cubicBezTo>
                    <a:pt x="3037" y="1127"/>
                    <a:pt x="2745" y="1394"/>
                    <a:pt x="2551" y="1540"/>
                  </a:cubicBezTo>
                  <a:cubicBezTo>
                    <a:pt x="2551" y="1564"/>
                    <a:pt x="2527" y="1588"/>
                    <a:pt x="2527" y="1588"/>
                  </a:cubicBezTo>
                  <a:cubicBezTo>
                    <a:pt x="2551" y="1613"/>
                    <a:pt x="2551" y="1637"/>
                    <a:pt x="2575" y="1637"/>
                  </a:cubicBezTo>
                  <a:cubicBezTo>
                    <a:pt x="2575" y="1637"/>
                    <a:pt x="3134" y="1710"/>
                    <a:pt x="3134" y="1904"/>
                  </a:cubicBezTo>
                  <a:cubicBezTo>
                    <a:pt x="3134" y="2099"/>
                    <a:pt x="2624" y="2147"/>
                    <a:pt x="2454" y="2147"/>
                  </a:cubicBezTo>
                  <a:cubicBezTo>
                    <a:pt x="2430" y="2147"/>
                    <a:pt x="2405" y="2147"/>
                    <a:pt x="2405" y="2171"/>
                  </a:cubicBezTo>
                  <a:cubicBezTo>
                    <a:pt x="2381" y="2171"/>
                    <a:pt x="2381" y="2196"/>
                    <a:pt x="2405" y="2220"/>
                  </a:cubicBezTo>
                  <a:cubicBezTo>
                    <a:pt x="2405" y="2220"/>
                    <a:pt x="2697" y="2536"/>
                    <a:pt x="2527" y="2779"/>
                  </a:cubicBezTo>
                  <a:cubicBezTo>
                    <a:pt x="2502" y="2803"/>
                    <a:pt x="2478" y="2827"/>
                    <a:pt x="2430" y="2827"/>
                  </a:cubicBezTo>
                  <a:cubicBezTo>
                    <a:pt x="2259" y="2827"/>
                    <a:pt x="1992" y="2487"/>
                    <a:pt x="1895" y="2341"/>
                  </a:cubicBezTo>
                  <a:cubicBezTo>
                    <a:pt x="1895" y="2341"/>
                    <a:pt x="1884" y="2331"/>
                    <a:pt x="1870" y="2331"/>
                  </a:cubicBezTo>
                  <a:cubicBezTo>
                    <a:pt x="1863" y="2331"/>
                    <a:pt x="1855" y="2333"/>
                    <a:pt x="1846" y="2341"/>
                  </a:cubicBezTo>
                  <a:cubicBezTo>
                    <a:pt x="1822" y="2341"/>
                    <a:pt x="1822" y="2366"/>
                    <a:pt x="1822" y="2390"/>
                  </a:cubicBezTo>
                  <a:cubicBezTo>
                    <a:pt x="1822" y="2390"/>
                    <a:pt x="1895" y="2924"/>
                    <a:pt x="1579" y="3046"/>
                  </a:cubicBezTo>
                  <a:lnTo>
                    <a:pt x="1531" y="3046"/>
                  </a:lnTo>
                  <a:cubicBezTo>
                    <a:pt x="1336" y="3046"/>
                    <a:pt x="1239" y="2609"/>
                    <a:pt x="1215" y="2439"/>
                  </a:cubicBezTo>
                  <a:cubicBezTo>
                    <a:pt x="1215" y="2414"/>
                    <a:pt x="1191" y="2414"/>
                    <a:pt x="1191" y="2414"/>
                  </a:cubicBezTo>
                  <a:lnTo>
                    <a:pt x="1142" y="2414"/>
                  </a:lnTo>
                  <a:cubicBezTo>
                    <a:pt x="1021" y="2512"/>
                    <a:pt x="875" y="2584"/>
                    <a:pt x="705" y="2584"/>
                  </a:cubicBezTo>
                  <a:cubicBezTo>
                    <a:pt x="632" y="2584"/>
                    <a:pt x="535" y="2560"/>
                    <a:pt x="462" y="2536"/>
                  </a:cubicBezTo>
                  <a:cubicBezTo>
                    <a:pt x="413" y="2512"/>
                    <a:pt x="389" y="2463"/>
                    <a:pt x="365" y="2414"/>
                  </a:cubicBezTo>
                  <a:cubicBezTo>
                    <a:pt x="340" y="2220"/>
                    <a:pt x="705" y="1831"/>
                    <a:pt x="826" y="1686"/>
                  </a:cubicBezTo>
                  <a:cubicBezTo>
                    <a:pt x="851" y="1661"/>
                    <a:pt x="826" y="1613"/>
                    <a:pt x="802" y="1613"/>
                  </a:cubicBezTo>
                  <a:lnTo>
                    <a:pt x="656" y="1613"/>
                  </a:lnTo>
                  <a:cubicBezTo>
                    <a:pt x="510" y="1613"/>
                    <a:pt x="170" y="1588"/>
                    <a:pt x="122" y="1394"/>
                  </a:cubicBezTo>
                  <a:cubicBezTo>
                    <a:pt x="122" y="1370"/>
                    <a:pt x="122" y="1345"/>
                    <a:pt x="146" y="1321"/>
                  </a:cubicBezTo>
                  <a:cubicBezTo>
                    <a:pt x="219" y="1200"/>
                    <a:pt x="559" y="1175"/>
                    <a:pt x="826" y="1175"/>
                  </a:cubicBezTo>
                  <a:lnTo>
                    <a:pt x="875" y="1175"/>
                  </a:lnTo>
                  <a:cubicBezTo>
                    <a:pt x="875" y="1175"/>
                    <a:pt x="899" y="1151"/>
                    <a:pt x="923" y="1151"/>
                  </a:cubicBezTo>
                  <a:cubicBezTo>
                    <a:pt x="923" y="1127"/>
                    <a:pt x="899" y="1103"/>
                    <a:pt x="899" y="1078"/>
                  </a:cubicBezTo>
                  <a:cubicBezTo>
                    <a:pt x="802" y="1005"/>
                    <a:pt x="510" y="762"/>
                    <a:pt x="510" y="592"/>
                  </a:cubicBezTo>
                  <a:cubicBezTo>
                    <a:pt x="510" y="568"/>
                    <a:pt x="535" y="520"/>
                    <a:pt x="559" y="495"/>
                  </a:cubicBezTo>
                  <a:cubicBezTo>
                    <a:pt x="583" y="471"/>
                    <a:pt x="632" y="471"/>
                    <a:pt x="680" y="471"/>
                  </a:cubicBezTo>
                  <a:cubicBezTo>
                    <a:pt x="899" y="520"/>
                    <a:pt x="1142" y="617"/>
                    <a:pt x="1312" y="762"/>
                  </a:cubicBezTo>
                  <a:cubicBezTo>
                    <a:pt x="1324" y="775"/>
                    <a:pt x="1336" y="781"/>
                    <a:pt x="1345" y="781"/>
                  </a:cubicBezTo>
                  <a:cubicBezTo>
                    <a:pt x="1355" y="781"/>
                    <a:pt x="1361" y="775"/>
                    <a:pt x="1361" y="762"/>
                  </a:cubicBezTo>
                  <a:cubicBezTo>
                    <a:pt x="1385" y="762"/>
                    <a:pt x="1409" y="738"/>
                    <a:pt x="1385" y="714"/>
                  </a:cubicBezTo>
                  <a:cubicBezTo>
                    <a:pt x="1361" y="592"/>
                    <a:pt x="1336" y="252"/>
                    <a:pt x="1434" y="131"/>
                  </a:cubicBezTo>
                  <a:cubicBezTo>
                    <a:pt x="1451" y="114"/>
                    <a:pt x="1480" y="97"/>
                    <a:pt x="1513" y="97"/>
                  </a:cubicBezTo>
                  <a:close/>
                  <a:moveTo>
                    <a:pt x="1497" y="0"/>
                  </a:moveTo>
                  <a:cubicBezTo>
                    <a:pt x="1437" y="0"/>
                    <a:pt x="1373" y="28"/>
                    <a:pt x="1336" y="82"/>
                  </a:cubicBezTo>
                  <a:cubicBezTo>
                    <a:pt x="1263" y="252"/>
                    <a:pt x="1215" y="447"/>
                    <a:pt x="1263" y="617"/>
                  </a:cubicBezTo>
                  <a:cubicBezTo>
                    <a:pt x="1093" y="471"/>
                    <a:pt x="875" y="398"/>
                    <a:pt x="656" y="349"/>
                  </a:cubicBezTo>
                  <a:cubicBezTo>
                    <a:pt x="583" y="349"/>
                    <a:pt x="535" y="374"/>
                    <a:pt x="462" y="422"/>
                  </a:cubicBezTo>
                  <a:cubicBezTo>
                    <a:pt x="413" y="447"/>
                    <a:pt x="389" y="520"/>
                    <a:pt x="389" y="568"/>
                  </a:cubicBezTo>
                  <a:cubicBezTo>
                    <a:pt x="413" y="762"/>
                    <a:pt x="608" y="957"/>
                    <a:pt x="729" y="1054"/>
                  </a:cubicBezTo>
                  <a:cubicBezTo>
                    <a:pt x="510" y="1078"/>
                    <a:pt x="170" y="1103"/>
                    <a:pt x="49" y="1248"/>
                  </a:cubicBezTo>
                  <a:cubicBezTo>
                    <a:pt x="25" y="1297"/>
                    <a:pt x="0" y="1370"/>
                    <a:pt x="25" y="1418"/>
                  </a:cubicBezTo>
                  <a:cubicBezTo>
                    <a:pt x="73" y="1686"/>
                    <a:pt x="462" y="1710"/>
                    <a:pt x="680" y="1710"/>
                  </a:cubicBezTo>
                  <a:cubicBezTo>
                    <a:pt x="535" y="1880"/>
                    <a:pt x="243" y="2220"/>
                    <a:pt x="292" y="2439"/>
                  </a:cubicBezTo>
                  <a:cubicBezTo>
                    <a:pt x="292" y="2536"/>
                    <a:pt x="340" y="2584"/>
                    <a:pt x="438" y="2633"/>
                  </a:cubicBezTo>
                  <a:cubicBezTo>
                    <a:pt x="510" y="2682"/>
                    <a:pt x="608" y="2706"/>
                    <a:pt x="705" y="2706"/>
                  </a:cubicBezTo>
                  <a:cubicBezTo>
                    <a:pt x="875" y="2682"/>
                    <a:pt x="1021" y="2633"/>
                    <a:pt x="1142" y="2560"/>
                  </a:cubicBezTo>
                  <a:cubicBezTo>
                    <a:pt x="1166" y="2730"/>
                    <a:pt x="1263" y="3167"/>
                    <a:pt x="1531" y="3167"/>
                  </a:cubicBezTo>
                  <a:lnTo>
                    <a:pt x="1628" y="3167"/>
                  </a:lnTo>
                  <a:cubicBezTo>
                    <a:pt x="1822" y="3046"/>
                    <a:pt x="1944" y="2803"/>
                    <a:pt x="1919" y="2560"/>
                  </a:cubicBezTo>
                  <a:lnTo>
                    <a:pt x="1919" y="2560"/>
                  </a:lnTo>
                  <a:cubicBezTo>
                    <a:pt x="2041" y="2706"/>
                    <a:pt x="2259" y="2949"/>
                    <a:pt x="2454" y="2949"/>
                  </a:cubicBezTo>
                  <a:cubicBezTo>
                    <a:pt x="2502" y="2949"/>
                    <a:pt x="2575" y="2900"/>
                    <a:pt x="2600" y="2852"/>
                  </a:cubicBezTo>
                  <a:cubicBezTo>
                    <a:pt x="2721" y="2657"/>
                    <a:pt x="2697" y="2414"/>
                    <a:pt x="2551" y="2244"/>
                  </a:cubicBezTo>
                  <a:cubicBezTo>
                    <a:pt x="2745" y="2220"/>
                    <a:pt x="3231" y="2147"/>
                    <a:pt x="3231" y="1904"/>
                  </a:cubicBezTo>
                  <a:cubicBezTo>
                    <a:pt x="3231" y="1661"/>
                    <a:pt x="2891" y="1588"/>
                    <a:pt x="2697" y="1564"/>
                  </a:cubicBezTo>
                  <a:cubicBezTo>
                    <a:pt x="2842" y="1443"/>
                    <a:pt x="3134" y="1175"/>
                    <a:pt x="3134" y="1005"/>
                  </a:cubicBezTo>
                  <a:cubicBezTo>
                    <a:pt x="3134" y="981"/>
                    <a:pt x="3134" y="933"/>
                    <a:pt x="3110" y="908"/>
                  </a:cubicBezTo>
                  <a:cubicBezTo>
                    <a:pt x="3055" y="854"/>
                    <a:pt x="3000" y="826"/>
                    <a:pt x="2935" y="826"/>
                  </a:cubicBezTo>
                  <a:cubicBezTo>
                    <a:pt x="2914" y="826"/>
                    <a:pt x="2891" y="829"/>
                    <a:pt x="2867" y="835"/>
                  </a:cubicBezTo>
                  <a:cubicBezTo>
                    <a:pt x="2745" y="835"/>
                    <a:pt x="2624" y="860"/>
                    <a:pt x="2527" y="884"/>
                  </a:cubicBezTo>
                  <a:cubicBezTo>
                    <a:pt x="2575" y="714"/>
                    <a:pt x="2672" y="349"/>
                    <a:pt x="2478" y="179"/>
                  </a:cubicBezTo>
                  <a:cubicBezTo>
                    <a:pt x="2454" y="155"/>
                    <a:pt x="2405" y="155"/>
                    <a:pt x="2381" y="131"/>
                  </a:cubicBezTo>
                  <a:cubicBezTo>
                    <a:pt x="2211" y="131"/>
                    <a:pt x="2041" y="374"/>
                    <a:pt x="1944" y="544"/>
                  </a:cubicBezTo>
                  <a:cubicBezTo>
                    <a:pt x="1919" y="349"/>
                    <a:pt x="1822" y="58"/>
                    <a:pt x="1555" y="9"/>
                  </a:cubicBezTo>
                  <a:cubicBezTo>
                    <a:pt x="1537" y="3"/>
                    <a:pt x="1517" y="0"/>
                    <a:pt x="14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" name="Google Shape;130;p4"/>
            <p:cNvSpPr/>
            <p:nvPr/>
          </p:nvSpPr>
          <p:spPr>
            <a:xfrm>
              <a:off x="-933207" y="1418541"/>
              <a:ext cx="55830" cy="54749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29" y="1"/>
                  </a:moveTo>
                  <a:cubicBezTo>
                    <a:pt x="340" y="1"/>
                    <a:pt x="0" y="317"/>
                    <a:pt x="0" y="705"/>
                  </a:cubicBezTo>
                  <a:cubicBezTo>
                    <a:pt x="0" y="1094"/>
                    <a:pt x="340" y="1410"/>
                    <a:pt x="729" y="1410"/>
                  </a:cubicBezTo>
                  <a:cubicBezTo>
                    <a:pt x="1118" y="1410"/>
                    <a:pt x="1434" y="1094"/>
                    <a:pt x="1434" y="705"/>
                  </a:cubicBezTo>
                  <a:cubicBezTo>
                    <a:pt x="1434" y="317"/>
                    <a:pt x="1118" y="1"/>
                    <a:pt x="72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Google Shape;131;p4"/>
            <p:cNvSpPr/>
            <p:nvPr/>
          </p:nvSpPr>
          <p:spPr>
            <a:xfrm>
              <a:off x="-1021247" y="1507284"/>
              <a:ext cx="55830" cy="55106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05" y="0"/>
                  </a:moveTo>
                  <a:cubicBezTo>
                    <a:pt x="316" y="0"/>
                    <a:pt x="0" y="316"/>
                    <a:pt x="0" y="705"/>
                  </a:cubicBezTo>
                  <a:cubicBezTo>
                    <a:pt x="0" y="1093"/>
                    <a:pt x="316" y="1409"/>
                    <a:pt x="705" y="1409"/>
                  </a:cubicBezTo>
                  <a:cubicBezTo>
                    <a:pt x="1118" y="1409"/>
                    <a:pt x="1433" y="1093"/>
                    <a:pt x="1433" y="705"/>
                  </a:cubicBezTo>
                  <a:cubicBezTo>
                    <a:pt x="1433" y="316"/>
                    <a:pt x="1118" y="0"/>
                    <a:pt x="70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132;p4"/>
            <p:cNvSpPr/>
            <p:nvPr/>
          </p:nvSpPr>
          <p:spPr>
            <a:xfrm>
              <a:off x="-1029836" y="1690495"/>
              <a:ext cx="173573" cy="64052"/>
            </a:xfrm>
            <a:custGeom>
              <a:avLst/>
              <a:gdLst/>
              <a:ahLst/>
              <a:cxnLst/>
              <a:rect l="l" t="t" r="r" b="b"/>
              <a:pathLst>
                <a:path w="4460" h="1644" extrusionOk="0">
                  <a:moveTo>
                    <a:pt x="2533" y="0"/>
                  </a:moveTo>
                  <a:cubicBezTo>
                    <a:pt x="2511" y="0"/>
                    <a:pt x="2492" y="11"/>
                    <a:pt x="2478" y="34"/>
                  </a:cubicBezTo>
                  <a:cubicBezTo>
                    <a:pt x="2308" y="253"/>
                    <a:pt x="1920" y="763"/>
                    <a:pt x="1920" y="763"/>
                  </a:cubicBezTo>
                  <a:cubicBezTo>
                    <a:pt x="1920" y="763"/>
                    <a:pt x="1830" y="97"/>
                    <a:pt x="1603" y="97"/>
                  </a:cubicBezTo>
                  <a:cubicBezTo>
                    <a:pt x="1567" y="97"/>
                    <a:pt x="1526" y="115"/>
                    <a:pt x="1482" y="156"/>
                  </a:cubicBezTo>
                  <a:cubicBezTo>
                    <a:pt x="1288" y="350"/>
                    <a:pt x="1094" y="544"/>
                    <a:pt x="924" y="739"/>
                  </a:cubicBezTo>
                  <a:cubicBezTo>
                    <a:pt x="924" y="739"/>
                    <a:pt x="672" y="73"/>
                    <a:pt x="493" y="73"/>
                  </a:cubicBezTo>
                  <a:cubicBezTo>
                    <a:pt x="464" y="73"/>
                    <a:pt x="437" y="91"/>
                    <a:pt x="413" y="131"/>
                  </a:cubicBezTo>
                  <a:cubicBezTo>
                    <a:pt x="243" y="617"/>
                    <a:pt x="98" y="1103"/>
                    <a:pt x="0" y="1613"/>
                  </a:cubicBezTo>
                  <a:cubicBezTo>
                    <a:pt x="0" y="1613"/>
                    <a:pt x="1039" y="1644"/>
                    <a:pt x="2099" y="1644"/>
                  </a:cubicBezTo>
                  <a:cubicBezTo>
                    <a:pt x="3158" y="1644"/>
                    <a:pt x="4239" y="1613"/>
                    <a:pt x="4324" y="1492"/>
                  </a:cubicBezTo>
                  <a:cubicBezTo>
                    <a:pt x="4459" y="1289"/>
                    <a:pt x="4115" y="108"/>
                    <a:pt x="3813" y="108"/>
                  </a:cubicBezTo>
                  <a:cubicBezTo>
                    <a:pt x="3789" y="108"/>
                    <a:pt x="3765" y="115"/>
                    <a:pt x="3741" y="131"/>
                  </a:cubicBezTo>
                  <a:cubicBezTo>
                    <a:pt x="3523" y="350"/>
                    <a:pt x="3353" y="642"/>
                    <a:pt x="3280" y="933"/>
                  </a:cubicBezTo>
                  <a:cubicBezTo>
                    <a:pt x="3280" y="933"/>
                    <a:pt x="2744" y="0"/>
                    <a:pt x="25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7" name="Google Shape;133;p4"/>
          <p:cNvGrpSpPr>
            <a:grpSpLocks/>
          </p:cNvGrpSpPr>
          <p:nvPr/>
        </p:nvGrpSpPr>
        <p:grpSpPr bwMode="auto">
          <a:xfrm>
            <a:off x="11214100" y="5965825"/>
            <a:ext cx="717550" cy="741363"/>
            <a:chOff x="5294267" y="4624350"/>
            <a:chExt cx="383004" cy="395854"/>
          </a:xfrm>
        </p:grpSpPr>
        <p:sp>
          <p:nvSpPr>
            <p:cNvPr id="28" name="Google Shape;134;p4"/>
            <p:cNvSpPr/>
            <p:nvPr/>
          </p:nvSpPr>
          <p:spPr>
            <a:xfrm>
              <a:off x="5358666" y="4859997"/>
              <a:ext cx="58468" cy="160207"/>
            </a:xfrm>
            <a:custGeom>
              <a:avLst/>
              <a:gdLst/>
              <a:ahLst/>
              <a:cxnLst/>
              <a:rect l="l" t="t" r="r" b="b"/>
              <a:pathLst>
                <a:path w="671" h="1845" extrusionOk="0">
                  <a:moveTo>
                    <a:pt x="106" y="0"/>
                  </a:moveTo>
                  <a:cubicBezTo>
                    <a:pt x="55" y="0"/>
                    <a:pt x="0" y="47"/>
                    <a:pt x="15" y="119"/>
                  </a:cubicBezTo>
                  <a:lnTo>
                    <a:pt x="501" y="1796"/>
                  </a:lnTo>
                  <a:cubicBezTo>
                    <a:pt x="501" y="1820"/>
                    <a:pt x="525" y="1844"/>
                    <a:pt x="573" y="1844"/>
                  </a:cubicBezTo>
                  <a:lnTo>
                    <a:pt x="598" y="1844"/>
                  </a:lnTo>
                  <a:cubicBezTo>
                    <a:pt x="646" y="1844"/>
                    <a:pt x="671" y="1796"/>
                    <a:pt x="646" y="1747"/>
                  </a:cubicBezTo>
                  <a:lnTo>
                    <a:pt x="185" y="71"/>
                  </a:lnTo>
                  <a:cubicBezTo>
                    <a:pt x="175" y="22"/>
                    <a:pt x="141" y="0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" name="Google Shape;135;p4"/>
            <p:cNvSpPr/>
            <p:nvPr/>
          </p:nvSpPr>
          <p:spPr>
            <a:xfrm>
              <a:off x="5294267" y="4894751"/>
              <a:ext cx="175403" cy="68660"/>
            </a:xfrm>
            <a:custGeom>
              <a:avLst/>
              <a:gdLst/>
              <a:ahLst/>
              <a:cxnLst/>
              <a:rect l="l" t="t" r="r" b="b"/>
              <a:pathLst>
                <a:path w="2017" h="788" extrusionOk="0">
                  <a:moveTo>
                    <a:pt x="1934" y="0"/>
                  </a:moveTo>
                  <a:cubicBezTo>
                    <a:pt x="1921" y="0"/>
                    <a:pt x="1908" y="3"/>
                    <a:pt x="1895" y="10"/>
                  </a:cubicBezTo>
                  <a:lnTo>
                    <a:pt x="49" y="617"/>
                  </a:lnTo>
                  <a:cubicBezTo>
                    <a:pt x="25" y="642"/>
                    <a:pt x="1" y="666"/>
                    <a:pt x="1" y="714"/>
                  </a:cubicBezTo>
                  <a:cubicBezTo>
                    <a:pt x="1" y="739"/>
                    <a:pt x="49" y="763"/>
                    <a:pt x="74" y="763"/>
                  </a:cubicBezTo>
                  <a:lnTo>
                    <a:pt x="98" y="787"/>
                  </a:lnTo>
                  <a:lnTo>
                    <a:pt x="1944" y="180"/>
                  </a:lnTo>
                  <a:cubicBezTo>
                    <a:pt x="1993" y="156"/>
                    <a:pt x="2017" y="107"/>
                    <a:pt x="1993" y="59"/>
                  </a:cubicBezTo>
                  <a:cubicBezTo>
                    <a:pt x="1993" y="23"/>
                    <a:pt x="1967" y="0"/>
                    <a:pt x="19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" name="Google Shape;136;p4"/>
            <p:cNvSpPr/>
            <p:nvPr/>
          </p:nvSpPr>
          <p:spPr>
            <a:xfrm>
              <a:off x="5310367" y="4883732"/>
              <a:ext cx="150829" cy="94090"/>
            </a:xfrm>
            <a:custGeom>
              <a:avLst/>
              <a:gdLst/>
              <a:ahLst/>
              <a:cxnLst/>
              <a:rect l="l" t="t" r="r" b="b"/>
              <a:pathLst>
                <a:path w="1734" h="1081" extrusionOk="0">
                  <a:moveTo>
                    <a:pt x="110" y="0"/>
                  </a:moveTo>
                  <a:cubicBezTo>
                    <a:pt x="38" y="0"/>
                    <a:pt x="0" y="92"/>
                    <a:pt x="82" y="133"/>
                  </a:cubicBezTo>
                  <a:lnTo>
                    <a:pt x="1588" y="1080"/>
                  </a:lnTo>
                  <a:lnTo>
                    <a:pt x="1637" y="1080"/>
                  </a:lnTo>
                  <a:cubicBezTo>
                    <a:pt x="1661" y="1080"/>
                    <a:pt x="1685" y="1080"/>
                    <a:pt x="1709" y="1056"/>
                  </a:cubicBezTo>
                  <a:cubicBezTo>
                    <a:pt x="1734" y="1007"/>
                    <a:pt x="1709" y="959"/>
                    <a:pt x="1685" y="935"/>
                  </a:cubicBezTo>
                  <a:lnTo>
                    <a:pt x="155" y="11"/>
                  </a:lnTo>
                  <a:cubicBezTo>
                    <a:pt x="139" y="4"/>
                    <a:pt x="124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" name="Google Shape;137;p4"/>
            <p:cNvSpPr/>
            <p:nvPr/>
          </p:nvSpPr>
          <p:spPr>
            <a:xfrm>
              <a:off x="5340872" y="4845588"/>
              <a:ext cx="97445" cy="157663"/>
            </a:xfrm>
            <a:custGeom>
              <a:avLst/>
              <a:gdLst/>
              <a:ahLst/>
              <a:cxnLst/>
              <a:rect l="l" t="t" r="r" b="b"/>
              <a:pathLst>
                <a:path w="1118" h="1814" extrusionOk="0">
                  <a:moveTo>
                    <a:pt x="1010" y="0"/>
                  </a:moveTo>
                  <a:cubicBezTo>
                    <a:pt x="984" y="0"/>
                    <a:pt x="962" y="12"/>
                    <a:pt x="947" y="41"/>
                  </a:cubicBezTo>
                  <a:lnTo>
                    <a:pt x="24" y="1717"/>
                  </a:lnTo>
                  <a:cubicBezTo>
                    <a:pt x="0" y="1741"/>
                    <a:pt x="24" y="1790"/>
                    <a:pt x="49" y="1814"/>
                  </a:cubicBezTo>
                  <a:lnTo>
                    <a:pt x="97" y="1814"/>
                  </a:lnTo>
                  <a:cubicBezTo>
                    <a:pt x="122" y="1814"/>
                    <a:pt x="146" y="1814"/>
                    <a:pt x="170" y="1790"/>
                  </a:cubicBezTo>
                  <a:lnTo>
                    <a:pt x="1093" y="113"/>
                  </a:lnTo>
                  <a:cubicBezTo>
                    <a:pt x="1118" y="89"/>
                    <a:pt x="1093" y="41"/>
                    <a:pt x="1069" y="16"/>
                  </a:cubicBezTo>
                  <a:cubicBezTo>
                    <a:pt x="1049" y="6"/>
                    <a:pt x="1029" y="0"/>
                    <a:pt x="10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138;p4"/>
            <p:cNvSpPr/>
            <p:nvPr/>
          </p:nvSpPr>
          <p:spPr>
            <a:xfrm>
              <a:off x="5499327" y="4624350"/>
              <a:ext cx="175403" cy="150882"/>
            </a:xfrm>
            <a:custGeom>
              <a:avLst/>
              <a:gdLst/>
              <a:ahLst/>
              <a:cxnLst/>
              <a:rect l="l" t="t" r="r" b="b"/>
              <a:pathLst>
                <a:path w="2017" h="1731" extrusionOk="0">
                  <a:moveTo>
                    <a:pt x="1166" y="175"/>
                  </a:moveTo>
                  <a:cubicBezTo>
                    <a:pt x="1555" y="175"/>
                    <a:pt x="1871" y="467"/>
                    <a:pt x="1871" y="856"/>
                  </a:cubicBezTo>
                  <a:cubicBezTo>
                    <a:pt x="1871" y="1285"/>
                    <a:pt x="1511" y="1569"/>
                    <a:pt x="1144" y="1569"/>
                  </a:cubicBezTo>
                  <a:cubicBezTo>
                    <a:pt x="971" y="1569"/>
                    <a:pt x="796" y="1506"/>
                    <a:pt x="656" y="1366"/>
                  </a:cubicBezTo>
                  <a:cubicBezTo>
                    <a:pt x="219" y="929"/>
                    <a:pt x="534" y="175"/>
                    <a:pt x="1166" y="175"/>
                  </a:cubicBezTo>
                  <a:close/>
                  <a:moveTo>
                    <a:pt x="1142" y="1"/>
                  </a:moveTo>
                  <a:cubicBezTo>
                    <a:pt x="930" y="1"/>
                    <a:pt x="714" y="77"/>
                    <a:pt x="534" y="248"/>
                  </a:cubicBezTo>
                  <a:cubicBezTo>
                    <a:pt x="0" y="807"/>
                    <a:pt x="389" y="1730"/>
                    <a:pt x="1166" y="1730"/>
                  </a:cubicBezTo>
                  <a:cubicBezTo>
                    <a:pt x="1628" y="1730"/>
                    <a:pt x="2016" y="1342"/>
                    <a:pt x="2016" y="856"/>
                  </a:cubicBezTo>
                  <a:cubicBezTo>
                    <a:pt x="2016" y="344"/>
                    <a:pt x="1590" y="1"/>
                    <a:pt x="11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" name="Google Shape;139;p4"/>
            <p:cNvSpPr/>
            <p:nvPr/>
          </p:nvSpPr>
          <p:spPr>
            <a:xfrm>
              <a:off x="5615414" y="4833720"/>
              <a:ext cx="32199" cy="89003"/>
            </a:xfrm>
            <a:custGeom>
              <a:avLst/>
              <a:gdLst/>
              <a:ahLst/>
              <a:cxnLst/>
              <a:rect l="l" t="t" r="r" b="b"/>
              <a:pathLst>
                <a:path w="671" h="1845" extrusionOk="0">
                  <a:moveTo>
                    <a:pt x="106" y="0"/>
                  </a:moveTo>
                  <a:cubicBezTo>
                    <a:pt x="55" y="0"/>
                    <a:pt x="0" y="47"/>
                    <a:pt x="15" y="119"/>
                  </a:cubicBezTo>
                  <a:lnTo>
                    <a:pt x="501" y="1796"/>
                  </a:lnTo>
                  <a:cubicBezTo>
                    <a:pt x="501" y="1820"/>
                    <a:pt x="525" y="1844"/>
                    <a:pt x="573" y="1844"/>
                  </a:cubicBezTo>
                  <a:lnTo>
                    <a:pt x="598" y="1844"/>
                  </a:lnTo>
                  <a:cubicBezTo>
                    <a:pt x="646" y="1844"/>
                    <a:pt x="671" y="1796"/>
                    <a:pt x="646" y="1747"/>
                  </a:cubicBezTo>
                  <a:lnTo>
                    <a:pt x="185" y="71"/>
                  </a:lnTo>
                  <a:cubicBezTo>
                    <a:pt x="175" y="22"/>
                    <a:pt x="141" y="0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" name="Google Shape;140;p4"/>
            <p:cNvSpPr/>
            <p:nvPr/>
          </p:nvSpPr>
          <p:spPr>
            <a:xfrm>
              <a:off x="5579826" y="4853216"/>
              <a:ext cx="97445" cy="38145"/>
            </a:xfrm>
            <a:custGeom>
              <a:avLst/>
              <a:gdLst/>
              <a:ahLst/>
              <a:cxnLst/>
              <a:rect l="l" t="t" r="r" b="b"/>
              <a:pathLst>
                <a:path w="2017" h="788" extrusionOk="0">
                  <a:moveTo>
                    <a:pt x="1934" y="0"/>
                  </a:moveTo>
                  <a:cubicBezTo>
                    <a:pt x="1921" y="0"/>
                    <a:pt x="1908" y="3"/>
                    <a:pt x="1895" y="10"/>
                  </a:cubicBezTo>
                  <a:lnTo>
                    <a:pt x="49" y="617"/>
                  </a:lnTo>
                  <a:cubicBezTo>
                    <a:pt x="25" y="642"/>
                    <a:pt x="1" y="666"/>
                    <a:pt x="1" y="714"/>
                  </a:cubicBezTo>
                  <a:cubicBezTo>
                    <a:pt x="1" y="739"/>
                    <a:pt x="49" y="763"/>
                    <a:pt x="74" y="763"/>
                  </a:cubicBezTo>
                  <a:lnTo>
                    <a:pt x="98" y="787"/>
                  </a:lnTo>
                  <a:lnTo>
                    <a:pt x="1944" y="180"/>
                  </a:lnTo>
                  <a:cubicBezTo>
                    <a:pt x="1993" y="156"/>
                    <a:pt x="2017" y="107"/>
                    <a:pt x="1993" y="59"/>
                  </a:cubicBezTo>
                  <a:cubicBezTo>
                    <a:pt x="1993" y="23"/>
                    <a:pt x="1967" y="0"/>
                    <a:pt x="19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" name="Google Shape;141;p4"/>
            <p:cNvSpPr/>
            <p:nvPr/>
          </p:nvSpPr>
          <p:spPr>
            <a:xfrm>
              <a:off x="5589146" y="4847283"/>
              <a:ext cx="83041" cy="51707"/>
            </a:xfrm>
            <a:custGeom>
              <a:avLst/>
              <a:gdLst/>
              <a:ahLst/>
              <a:cxnLst/>
              <a:rect l="l" t="t" r="r" b="b"/>
              <a:pathLst>
                <a:path w="1734" h="1081" extrusionOk="0">
                  <a:moveTo>
                    <a:pt x="110" y="0"/>
                  </a:moveTo>
                  <a:cubicBezTo>
                    <a:pt x="38" y="0"/>
                    <a:pt x="0" y="92"/>
                    <a:pt x="82" y="133"/>
                  </a:cubicBezTo>
                  <a:lnTo>
                    <a:pt x="1588" y="1080"/>
                  </a:lnTo>
                  <a:lnTo>
                    <a:pt x="1637" y="1080"/>
                  </a:lnTo>
                  <a:cubicBezTo>
                    <a:pt x="1661" y="1080"/>
                    <a:pt x="1685" y="1080"/>
                    <a:pt x="1709" y="1056"/>
                  </a:cubicBezTo>
                  <a:cubicBezTo>
                    <a:pt x="1734" y="1007"/>
                    <a:pt x="1709" y="959"/>
                    <a:pt x="1685" y="935"/>
                  </a:cubicBezTo>
                  <a:lnTo>
                    <a:pt x="155" y="11"/>
                  </a:lnTo>
                  <a:cubicBezTo>
                    <a:pt x="139" y="4"/>
                    <a:pt x="124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" name="Google Shape;142;p4"/>
            <p:cNvSpPr/>
            <p:nvPr/>
          </p:nvSpPr>
          <p:spPr>
            <a:xfrm>
              <a:off x="5606093" y="4826091"/>
              <a:ext cx="53384" cy="87308"/>
            </a:xfrm>
            <a:custGeom>
              <a:avLst/>
              <a:gdLst/>
              <a:ahLst/>
              <a:cxnLst/>
              <a:rect l="l" t="t" r="r" b="b"/>
              <a:pathLst>
                <a:path w="1118" h="1814" extrusionOk="0">
                  <a:moveTo>
                    <a:pt x="1010" y="0"/>
                  </a:moveTo>
                  <a:cubicBezTo>
                    <a:pt x="984" y="0"/>
                    <a:pt x="962" y="12"/>
                    <a:pt x="947" y="41"/>
                  </a:cubicBezTo>
                  <a:lnTo>
                    <a:pt x="24" y="1717"/>
                  </a:lnTo>
                  <a:cubicBezTo>
                    <a:pt x="0" y="1741"/>
                    <a:pt x="24" y="1790"/>
                    <a:pt x="49" y="1814"/>
                  </a:cubicBezTo>
                  <a:lnTo>
                    <a:pt x="97" y="1814"/>
                  </a:lnTo>
                  <a:cubicBezTo>
                    <a:pt x="122" y="1814"/>
                    <a:pt x="146" y="1814"/>
                    <a:pt x="170" y="1790"/>
                  </a:cubicBezTo>
                  <a:lnTo>
                    <a:pt x="1093" y="113"/>
                  </a:lnTo>
                  <a:cubicBezTo>
                    <a:pt x="1118" y="89"/>
                    <a:pt x="1093" y="41"/>
                    <a:pt x="1069" y="16"/>
                  </a:cubicBezTo>
                  <a:cubicBezTo>
                    <a:pt x="1049" y="6"/>
                    <a:pt x="1029" y="0"/>
                    <a:pt x="10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7" name="Google Shape;143;p4"/>
          <p:cNvGrpSpPr>
            <a:grpSpLocks/>
          </p:cNvGrpSpPr>
          <p:nvPr/>
        </p:nvGrpSpPr>
        <p:grpSpPr bwMode="auto">
          <a:xfrm>
            <a:off x="163513" y="166688"/>
            <a:ext cx="806450" cy="771525"/>
            <a:chOff x="122839" y="125316"/>
            <a:chExt cx="604654" cy="578037"/>
          </a:xfrm>
        </p:grpSpPr>
        <p:sp>
          <p:nvSpPr>
            <p:cNvPr id="38" name="Google Shape;144;p4"/>
            <p:cNvSpPr/>
            <p:nvPr/>
          </p:nvSpPr>
          <p:spPr>
            <a:xfrm rot="10232062">
              <a:off x="183542" y="463099"/>
              <a:ext cx="246385" cy="221224"/>
            </a:xfrm>
            <a:custGeom>
              <a:avLst/>
              <a:gdLst/>
              <a:ahLst/>
              <a:cxnLst/>
              <a:rect l="l" t="t" r="r" b="b"/>
              <a:pathLst>
                <a:path w="2891" h="2593" extrusionOk="0">
                  <a:moveTo>
                    <a:pt x="2397" y="0"/>
                  </a:moveTo>
                  <a:cubicBezTo>
                    <a:pt x="2197" y="0"/>
                    <a:pt x="1879" y="238"/>
                    <a:pt x="1117" y="367"/>
                  </a:cubicBezTo>
                  <a:cubicBezTo>
                    <a:pt x="0" y="586"/>
                    <a:pt x="389" y="2213"/>
                    <a:pt x="389" y="2335"/>
                  </a:cubicBezTo>
                  <a:cubicBezTo>
                    <a:pt x="672" y="2505"/>
                    <a:pt x="988" y="2592"/>
                    <a:pt x="1309" y="2592"/>
                  </a:cubicBezTo>
                  <a:cubicBezTo>
                    <a:pt x="1538" y="2592"/>
                    <a:pt x="1769" y="2547"/>
                    <a:pt x="1992" y="2456"/>
                  </a:cubicBezTo>
                  <a:cubicBezTo>
                    <a:pt x="2891" y="2092"/>
                    <a:pt x="2891" y="683"/>
                    <a:pt x="2648" y="221"/>
                  </a:cubicBezTo>
                  <a:cubicBezTo>
                    <a:pt x="2567" y="59"/>
                    <a:pt x="2497" y="0"/>
                    <a:pt x="23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" name="Google Shape;145;p4"/>
            <p:cNvSpPr/>
            <p:nvPr/>
          </p:nvSpPr>
          <p:spPr>
            <a:xfrm rot="10232062">
              <a:off x="259719" y="505916"/>
              <a:ext cx="121407" cy="99908"/>
            </a:xfrm>
            <a:custGeom>
              <a:avLst/>
              <a:gdLst/>
              <a:ahLst/>
              <a:cxnLst/>
              <a:rect l="l" t="t" r="r" b="b"/>
              <a:pathLst>
                <a:path w="1434" h="1176" extrusionOk="0">
                  <a:moveTo>
                    <a:pt x="1347" y="0"/>
                  </a:moveTo>
                  <a:cubicBezTo>
                    <a:pt x="1312" y="0"/>
                    <a:pt x="1281" y="23"/>
                    <a:pt x="1264" y="58"/>
                  </a:cubicBezTo>
                  <a:cubicBezTo>
                    <a:pt x="1069" y="520"/>
                    <a:pt x="49" y="1030"/>
                    <a:pt x="49" y="1030"/>
                  </a:cubicBezTo>
                  <a:cubicBezTo>
                    <a:pt x="25" y="1054"/>
                    <a:pt x="0" y="1103"/>
                    <a:pt x="25" y="1151"/>
                  </a:cubicBezTo>
                  <a:cubicBezTo>
                    <a:pt x="49" y="1176"/>
                    <a:pt x="73" y="1176"/>
                    <a:pt x="98" y="1176"/>
                  </a:cubicBezTo>
                  <a:lnTo>
                    <a:pt x="122" y="1176"/>
                  </a:lnTo>
                  <a:cubicBezTo>
                    <a:pt x="171" y="1151"/>
                    <a:pt x="1166" y="641"/>
                    <a:pt x="1409" y="107"/>
                  </a:cubicBezTo>
                  <a:cubicBezTo>
                    <a:pt x="1434" y="82"/>
                    <a:pt x="1409" y="34"/>
                    <a:pt x="1385" y="10"/>
                  </a:cubicBezTo>
                  <a:cubicBezTo>
                    <a:pt x="1372" y="3"/>
                    <a:pt x="1359" y="0"/>
                    <a:pt x="1347" y="0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" name="Google Shape;146;p4"/>
            <p:cNvSpPr/>
            <p:nvPr/>
          </p:nvSpPr>
          <p:spPr>
            <a:xfrm rot="10232062">
              <a:off x="138312" y="171701"/>
              <a:ext cx="254716" cy="209330"/>
            </a:xfrm>
            <a:custGeom>
              <a:avLst/>
              <a:gdLst/>
              <a:ahLst/>
              <a:cxnLst/>
              <a:rect l="l" t="t" r="r" b="b"/>
              <a:pathLst>
                <a:path w="2989" h="2446" extrusionOk="0">
                  <a:moveTo>
                    <a:pt x="1122" y="0"/>
                  </a:moveTo>
                  <a:cubicBezTo>
                    <a:pt x="708" y="0"/>
                    <a:pt x="337" y="106"/>
                    <a:pt x="292" y="117"/>
                  </a:cubicBezTo>
                  <a:cubicBezTo>
                    <a:pt x="25" y="628"/>
                    <a:pt x="0" y="1211"/>
                    <a:pt x="267" y="1721"/>
                  </a:cubicBezTo>
                  <a:cubicBezTo>
                    <a:pt x="520" y="2255"/>
                    <a:pt x="1145" y="2445"/>
                    <a:pt x="1692" y="2445"/>
                  </a:cubicBezTo>
                  <a:cubicBezTo>
                    <a:pt x="2040" y="2445"/>
                    <a:pt x="2357" y="2368"/>
                    <a:pt x="2527" y="2255"/>
                  </a:cubicBezTo>
                  <a:cubicBezTo>
                    <a:pt x="2988" y="1939"/>
                    <a:pt x="2551" y="1842"/>
                    <a:pt x="2284" y="725"/>
                  </a:cubicBezTo>
                  <a:cubicBezTo>
                    <a:pt x="2128" y="140"/>
                    <a:pt x="1597" y="0"/>
                    <a:pt x="112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" name="Google Shape;147;p4"/>
            <p:cNvSpPr/>
            <p:nvPr/>
          </p:nvSpPr>
          <p:spPr>
            <a:xfrm rot="10232062">
              <a:off x="240675" y="237117"/>
              <a:ext cx="110695" cy="115369"/>
            </a:xfrm>
            <a:custGeom>
              <a:avLst/>
              <a:gdLst/>
              <a:ahLst/>
              <a:cxnLst/>
              <a:rect l="l" t="t" r="r" b="b"/>
              <a:pathLst>
                <a:path w="1289" h="1347" extrusionOk="0">
                  <a:moveTo>
                    <a:pt x="91" y="0"/>
                  </a:moveTo>
                  <a:cubicBezTo>
                    <a:pt x="78" y="0"/>
                    <a:pt x="64" y="3"/>
                    <a:pt x="49" y="11"/>
                  </a:cubicBezTo>
                  <a:cubicBezTo>
                    <a:pt x="1" y="35"/>
                    <a:pt x="1" y="83"/>
                    <a:pt x="25" y="132"/>
                  </a:cubicBezTo>
                  <a:cubicBezTo>
                    <a:pt x="49" y="156"/>
                    <a:pt x="632" y="1128"/>
                    <a:pt x="1167" y="1347"/>
                  </a:cubicBezTo>
                  <a:lnTo>
                    <a:pt x="1191" y="1347"/>
                  </a:lnTo>
                  <a:cubicBezTo>
                    <a:pt x="1215" y="1347"/>
                    <a:pt x="1240" y="1322"/>
                    <a:pt x="1264" y="1298"/>
                  </a:cubicBezTo>
                  <a:cubicBezTo>
                    <a:pt x="1288" y="1249"/>
                    <a:pt x="1264" y="1201"/>
                    <a:pt x="1215" y="1201"/>
                  </a:cubicBezTo>
                  <a:cubicBezTo>
                    <a:pt x="754" y="1006"/>
                    <a:pt x="171" y="35"/>
                    <a:pt x="171" y="35"/>
                  </a:cubicBezTo>
                  <a:cubicBezTo>
                    <a:pt x="154" y="18"/>
                    <a:pt x="124" y="0"/>
                    <a:pt x="91" y="0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" name="Google Shape;148;p4"/>
            <p:cNvSpPr/>
            <p:nvPr/>
          </p:nvSpPr>
          <p:spPr>
            <a:xfrm rot="10232062">
              <a:off x="468015" y="144346"/>
              <a:ext cx="244004" cy="211709"/>
            </a:xfrm>
            <a:custGeom>
              <a:avLst/>
              <a:gdLst/>
              <a:ahLst/>
              <a:cxnLst/>
              <a:rect l="l" t="t" r="r" b="b"/>
              <a:pathLst>
                <a:path w="2867" h="2492" extrusionOk="0">
                  <a:moveTo>
                    <a:pt x="1588" y="0"/>
                  </a:moveTo>
                  <a:cubicBezTo>
                    <a:pt x="1396" y="0"/>
                    <a:pt x="1204" y="32"/>
                    <a:pt x="1021" y="99"/>
                  </a:cubicBezTo>
                  <a:cubicBezTo>
                    <a:pt x="122" y="391"/>
                    <a:pt x="0" y="1775"/>
                    <a:pt x="195" y="2261"/>
                  </a:cubicBezTo>
                  <a:cubicBezTo>
                    <a:pt x="272" y="2432"/>
                    <a:pt x="340" y="2492"/>
                    <a:pt x="447" y="2492"/>
                  </a:cubicBezTo>
                  <a:cubicBezTo>
                    <a:pt x="643" y="2492"/>
                    <a:pt x="970" y="2291"/>
                    <a:pt x="1725" y="2213"/>
                  </a:cubicBezTo>
                  <a:cubicBezTo>
                    <a:pt x="2867" y="2115"/>
                    <a:pt x="2624" y="439"/>
                    <a:pt x="2624" y="342"/>
                  </a:cubicBezTo>
                  <a:cubicBezTo>
                    <a:pt x="2321" y="119"/>
                    <a:pt x="1955" y="0"/>
                    <a:pt x="15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" name="Google Shape;149;p4"/>
            <p:cNvSpPr/>
            <p:nvPr/>
          </p:nvSpPr>
          <p:spPr>
            <a:xfrm rot="10232062">
              <a:off x="507294" y="218087"/>
              <a:ext cx="127359" cy="92771"/>
            </a:xfrm>
            <a:custGeom>
              <a:avLst/>
              <a:gdLst/>
              <a:ahLst/>
              <a:cxnLst/>
              <a:rect l="l" t="t" r="r" b="b"/>
              <a:pathLst>
                <a:path w="1507" h="1079" extrusionOk="0">
                  <a:moveTo>
                    <a:pt x="1423" y="0"/>
                  </a:moveTo>
                  <a:cubicBezTo>
                    <a:pt x="1411" y="0"/>
                    <a:pt x="1398" y="3"/>
                    <a:pt x="1385" y="10"/>
                  </a:cubicBezTo>
                  <a:cubicBezTo>
                    <a:pt x="1336" y="34"/>
                    <a:pt x="292" y="471"/>
                    <a:pt x="25" y="957"/>
                  </a:cubicBezTo>
                  <a:cubicBezTo>
                    <a:pt x="0" y="1006"/>
                    <a:pt x="0" y="1054"/>
                    <a:pt x="49" y="1079"/>
                  </a:cubicBezTo>
                  <a:lnTo>
                    <a:pt x="98" y="1079"/>
                  </a:lnTo>
                  <a:cubicBezTo>
                    <a:pt x="122" y="1079"/>
                    <a:pt x="146" y="1054"/>
                    <a:pt x="146" y="1054"/>
                  </a:cubicBezTo>
                  <a:cubicBezTo>
                    <a:pt x="413" y="593"/>
                    <a:pt x="1458" y="156"/>
                    <a:pt x="1458" y="156"/>
                  </a:cubicBezTo>
                  <a:cubicBezTo>
                    <a:pt x="1482" y="131"/>
                    <a:pt x="1506" y="83"/>
                    <a:pt x="1482" y="59"/>
                  </a:cubicBezTo>
                  <a:cubicBezTo>
                    <a:pt x="1482" y="23"/>
                    <a:pt x="1456" y="0"/>
                    <a:pt x="1423" y="0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" name="Google Shape;150;p4"/>
            <p:cNvSpPr/>
            <p:nvPr/>
          </p:nvSpPr>
          <p:spPr>
            <a:xfrm rot="10232062">
              <a:off x="213299" y="212140"/>
              <a:ext cx="452300" cy="338973"/>
            </a:xfrm>
            <a:custGeom>
              <a:avLst/>
              <a:gdLst/>
              <a:ahLst/>
              <a:cxnLst/>
              <a:rect l="l" t="t" r="r" b="b"/>
              <a:pathLst>
                <a:path w="5322" h="3981" extrusionOk="0">
                  <a:moveTo>
                    <a:pt x="2229" y="0"/>
                  </a:moveTo>
                  <a:cubicBezTo>
                    <a:pt x="2176" y="0"/>
                    <a:pt x="2121" y="3"/>
                    <a:pt x="2061" y="9"/>
                  </a:cubicBezTo>
                  <a:cubicBezTo>
                    <a:pt x="1523" y="53"/>
                    <a:pt x="1298" y="507"/>
                    <a:pt x="1299" y="894"/>
                  </a:cubicBezTo>
                  <a:lnTo>
                    <a:pt x="1299" y="894"/>
                  </a:lnTo>
                  <a:cubicBezTo>
                    <a:pt x="1256" y="882"/>
                    <a:pt x="1211" y="870"/>
                    <a:pt x="1163" y="859"/>
                  </a:cubicBezTo>
                  <a:cubicBezTo>
                    <a:pt x="1123" y="851"/>
                    <a:pt x="1085" y="847"/>
                    <a:pt x="1048" y="847"/>
                  </a:cubicBezTo>
                  <a:cubicBezTo>
                    <a:pt x="240" y="847"/>
                    <a:pt x="0" y="2788"/>
                    <a:pt x="604" y="2997"/>
                  </a:cubicBezTo>
                  <a:cubicBezTo>
                    <a:pt x="676" y="3025"/>
                    <a:pt x="742" y="3037"/>
                    <a:pt x="801" y="3037"/>
                  </a:cubicBezTo>
                  <a:cubicBezTo>
                    <a:pt x="824" y="3037"/>
                    <a:pt x="847" y="3035"/>
                    <a:pt x="868" y="3032"/>
                  </a:cubicBezTo>
                  <a:lnTo>
                    <a:pt x="868" y="3032"/>
                  </a:lnTo>
                  <a:cubicBezTo>
                    <a:pt x="1077" y="3454"/>
                    <a:pt x="1536" y="3921"/>
                    <a:pt x="2132" y="3921"/>
                  </a:cubicBezTo>
                  <a:cubicBezTo>
                    <a:pt x="2149" y="3921"/>
                    <a:pt x="2166" y="3921"/>
                    <a:pt x="2183" y="3920"/>
                  </a:cubicBezTo>
                  <a:cubicBezTo>
                    <a:pt x="2358" y="3908"/>
                    <a:pt x="2491" y="3882"/>
                    <a:pt x="2590" y="3846"/>
                  </a:cubicBezTo>
                  <a:lnTo>
                    <a:pt x="2590" y="3846"/>
                  </a:lnTo>
                  <a:cubicBezTo>
                    <a:pt x="2678" y="3927"/>
                    <a:pt x="2799" y="3981"/>
                    <a:pt x="2960" y="3981"/>
                  </a:cubicBezTo>
                  <a:cubicBezTo>
                    <a:pt x="3070" y="3981"/>
                    <a:pt x="3199" y="3955"/>
                    <a:pt x="3349" y="3896"/>
                  </a:cubicBezTo>
                  <a:cubicBezTo>
                    <a:pt x="3931" y="3671"/>
                    <a:pt x="4211" y="3324"/>
                    <a:pt x="4262" y="3034"/>
                  </a:cubicBezTo>
                  <a:lnTo>
                    <a:pt x="4262" y="3034"/>
                  </a:lnTo>
                  <a:cubicBezTo>
                    <a:pt x="4365" y="3023"/>
                    <a:pt x="4482" y="2989"/>
                    <a:pt x="4612" y="2924"/>
                  </a:cubicBezTo>
                  <a:cubicBezTo>
                    <a:pt x="5321" y="2580"/>
                    <a:pt x="4915" y="1660"/>
                    <a:pt x="4479" y="1295"/>
                  </a:cubicBezTo>
                  <a:lnTo>
                    <a:pt x="4479" y="1295"/>
                  </a:lnTo>
                  <a:cubicBezTo>
                    <a:pt x="4597" y="1026"/>
                    <a:pt x="4485" y="563"/>
                    <a:pt x="3835" y="179"/>
                  </a:cubicBezTo>
                  <a:cubicBezTo>
                    <a:pt x="3619" y="52"/>
                    <a:pt x="3439" y="3"/>
                    <a:pt x="3289" y="3"/>
                  </a:cubicBezTo>
                  <a:cubicBezTo>
                    <a:pt x="3074" y="3"/>
                    <a:pt x="2921" y="104"/>
                    <a:pt x="2817" y="220"/>
                  </a:cubicBezTo>
                  <a:lnTo>
                    <a:pt x="2817" y="220"/>
                  </a:lnTo>
                  <a:cubicBezTo>
                    <a:pt x="2713" y="96"/>
                    <a:pt x="2527" y="0"/>
                    <a:pt x="22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" name="Google Shape;151;p4"/>
            <p:cNvSpPr/>
            <p:nvPr/>
          </p:nvSpPr>
          <p:spPr>
            <a:xfrm rot="10232062">
              <a:off x="229963" y="203815"/>
              <a:ext cx="422543" cy="355623"/>
            </a:xfrm>
            <a:custGeom>
              <a:avLst/>
              <a:gdLst/>
              <a:ahLst/>
              <a:cxnLst/>
              <a:rect l="l" t="t" r="r" b="b"/>
              <a:pathLst>
                <a:path w="4956" h="4170" extrusionOk="0">
                  <a:moveTo>
                    <a:pt x="2673" y="452"/>
                  </a:moveTo>
                  <a:cubicBezTo>
                    <a:pt x="2697" y="501"/>
                    <a:pt x="2721" y="574"/>
                    <a:pt x="2697" y="647"/>
                  </a:cubicBezTo>
                  <a:cubicBezTo>
                    <a:pt x="2697" y="695"/>
                    <a:pt x="2697" y="744"/>
                    <a:pt x="2648" y="768"/>
                  </a:cubicBezTo>
                  <a:lnTo>
                    <a:pt x="2600" y="768"/>
                  </a:lnTo>
                  <a:cubicBezTo>
                    <a:pt x="2575" y="768"/>
                    <a:pt x="2551" y="720"/>
                    <a:pt x="2551" y="671"/>
                  </a:cubicBezTo>
                  <a:cubicBezTo>
                    <a:pt x="2575" y="598"/>
                    <a:pt x="2624" y="525"/>
                    <a:pt x="2673" y="452"/>
                  </a:cubicBezTo>
                  <a:close/>
                  <a:moveTo>
                    <a:pt x="1264" y="1108"/>
                  </a:moveTo>
                  <a:lnTo>
                    <a:pt x="1264" y="1108"/>
                  </a:lnTo>
                  <a:cubicBezTo>
                    <a:pt x="1579" y="1230"/>
                    <a:pt x="1677" y="1400"/>
                    <a:pt x="1652" y="1448"/>
                  </a:cubicBezTo>
                  <a:cubicBezTo>
                    <a:pt x="1652" y="1473"/>
                    <a:pt x="1604" y="1473"/>
                    <a:pt x="1579" y="1473"/>
                  </a:cubicBezTo>
                  <a:cubicBezTo>
                    <a:pt x="1531" y="1473"/>
                    <a:pt x="1506" y="1473"/>
                    <a:pt x="1458" y="1448"/>
                  </a:cubicBezTo>
                  <a:cubicBezTo>
                    <a:pt x="1336" y="1400"/>
                    <a:pt x="1264" y="1254"/>
                    <a:pt x="1264" y="1108"/>
                  </a:cubicBezTo>
                  <a:close/>
                  <a:moveTo>
                    <a:pt x="3984" y="1303"/>
                  </a:moveTo>
                  <a:cubicBezTo>
                    <a:pt x="4009" y="1303"/>
                    <a:pt x="4033" y="1327"/>
                    <a:pt x="4081" y="1327"/>
                  </a:cubicBezTo>
                  <a:cubicBezTo>
                    <a:pt x="4130" y="1351"/>
                    <a:pt x="4179" y="1375"/>
                    <a:pt x="4252" y="1424"/>
                  </a:cubicBezTo>
                  <a:cubicBezTo>
                    <a:pt x="4203" y="1473"/>
                    <a:pt x="4130" y="1521"/>
                    <a:pt x="4057" y="1545"/>
                  </a:cubicBezTo>
                  <a:cubicBezTo>
                    <a:pt x="4039" y="1552"/>
                    <a:pt x="4019" y="1555"/>
                    <a:pt x="3999" y="1555"/>
                  </a:cubicBezTo>
                  <a:cubicBezTo>
                    <a:pt x="3940" y="1555"/>
                    <a:pt x="3881" y="1527"/>
                    <a:pt x="3863" y="1473"/>
                  </a:cubicBezTo>
                  <a:cubicBezTo>
                    <a:pt x="3839" y="1424"/>
                    <a:pt x="3839" y="1400"/>
                    <a:pt x="3863" y="1351"/>
                  </a:cubicBezTo>
                  <a:cubicBezTo>
                    <a:pt x="3887" y="1327"/>
                    <a:pt x="3936" y="1303"/>
                    <a:pt x="3984" y="1303"/>
                  </a:cubicBezTo>
                  <a:close/>
                  <a:moveTo>
                    <a:pt x="826" y="2541"/>
                  </a:moveTo>
                  <a:cubicBezTo>
                    <a:pt x="923" y="2541"/>
                    <a:pt x="972" y="2614"/>
                    <a:pt x="972" y="2687"/>
                  </a:cubicBezTo>
                  <a:cubicBezTo>
                    <a:pt x="996" y="2833"/>
                    <a:pt x="923" y="2979"/>
                    <a:pt x="778" y="3027"/>
                  </a:cubicBezTo>
                  <a:cubicBezTo>
                    <a:pt x="705" y="2906"/>
                    <a:pt x="681" y="2736"/>
                    <a:pt x="729" y="2590"/>
                  </a:cubicBezTo>
                  <a:cubicBezTo>
                    <a:pt x="729" y="2566"/>
                    <a:pt x="753" y="2541"/>
                    <a:pt x="802" y="2541"/>
                  </a:cubicBezTo>
                  <a:close/>
                  <a:moveTo>
                    <a:pt x="3720" y="2701"/>
                  </a:moveTo>
                  <a:cubicBezTo>
                    <a:pt x="3727" y="2701"/>
                    <a:pt x="3734" y="2704"/>
                    <a:pt x="3741" y="2712"/>
                  </a:cubicBezTo>
                  <a:lnTo>
                    <a:pt x="3814" y="2712"/>
                  </a:lnTo>
                  <a:cubicBezTo>
                    <a:pt x="3960" y="2736"/>
                    <a:pt x="4081" y="2906"/>
                    <a:pt x="4057" y="3052"/>
                  </a:cubicBezTo>
                  <a:cubicBezTo>
                    <a:pt x="4038" y="3055"/>
                    <a:pt x="4020" y="3056"/>
                    <a:pt x="4001" y="3056"/>
                  </a:cubicBezTo>
                  <a:cubicBezTo>
                    <a:pt x="3875" y="3056"/>
                    <a:pt x="3756" y="2987"/>
                    <a:pt x="3693" y="2882"/>
                  </a:cubicBezTo>
                  <a:cubicBezTo>
                    <a:pt x="3669" y="2833"/>
                    <a:pt x="3644" y="2784"/>
                    <a:pt x="3669" y="2736"/>
                  </a:cubicBezTo>
                  <a:cubicBezTo>
                    <a:pt x="3686" y="2719"/>
                    <a:pt x="3703" y="2701"/>
                    <a:pt x="3720" y="2701"/>
                  </a:cubicBezTo>
                  <a:close/>
                  <a:moveTo>
                    <a:pt x="2381" y="3343"/>
                  </a:moveTo>
                  <a:cubicBezTo>
                    <a:pt x="2527" y="3392"/>
                    <a:pt x="2624" y="3537"/>
                    <a:pt x="2648" y="3683"/>
                  </a:cubicBezTo>
                  <a:cubicBezTo>
                    <a:pt x="2648" y="3756"/>
                    <a:pt x="2600" y="3805"/>
                    <a:pt x="2478" y="3853"/>
                  </a:cubicBezTo>
                  <a:cubicBezTo>
                    <a:pt x="2405" y="3756"/>
                    <a:pt x="2357" y="3610"/>
                    <a:pt x="2357" y="3465"/>
                  </a:cubicBezTo>
                  <a:cubicBezTo>
                    <a:pt x="2357" y="3367"/>
                    <a:pt x="2381" y="3343"/>
                    <a:pt x="2381" y="3343"/>
                  </a:cubicBezTo>
                  <a:close/>
                  <a:moveTo>
                    <a:pt x="3124" y="188"/>
                  </a:moveTo>
                  <a:cubicBezTo>
                    <a:pt x="3276" y="188"/>
                    <a:pt x="3445" y="243"/>
                    <a:pt x="3620" y="355"/>
                  </a:cubicBezTo>
                  <a:cubicBezTo>
                    <a:pt x="4130" y="671"/>
                    <a:pt x="4300" y="1011"/>
                    <a:pt x="4276" y="1278"/>
                  </a:cubicBezTo>
                  <a:cubicBezTo>
                    <a:pt x="4203" y="1230"/>
                    <a:pt x="4154" y="1205"/>
                    <a:pt x="4081" y="1181"/>
                  </a:cubicBezTo>
                  <a:cubicBezTo>
                    <a:pt x="4033" y="1157"/>
                    <a:pt x="3984" y="1157"/>
                    <a:pt x="3936" y="1157"/>
                  </a:cubicBezTo>
                  <a:cubicBezTo>
                    <a:pt x="3839" y="1157"/>
                    <a:pt x="3741" y="1205"/>
                    <a:pt x="3693" y="1303"/>
                  </a:cubicBezTo>
                  <a:cubicBezTo>
                    <a:pt x="3644" y="1375"/>
                    <a:pt x="3644" y="1473"/>
                    <a:pt x="3693" y="1570"/>
                  </a:cubicBezTo>
                  <a:cubicBezTo>
                    <a:pt x="3741" y="1667"/>
                    <a:pt x="3863" y="1716"/>
                    <a:pt x="3984" y="1716"/>
                  </a:cubicBezTo>
                  <a:lnTo>
                    <a:pt x="4033" y="1716"/>
                  </a:lnTo>
                  <a:cubicBezTo>
                    <a:pt x="4154" y="1716"/>
                    <a:pt x="4276" y="1643"/>
                    <a:pt x="4349" y="1545"/>
                  </a:cubicBezTo>
                  <a:cubicBezTo>
                    <a:pt x="4616" y="1788"/>
                    <a:pt x="4762" y="2153"/>
                    <a:pt x="4762" y="2541"/>
                  </a:cubicBezTo>
                  <a:cubicBezTo>
                    <a:pt x="4737" y="2736"/>
                    <a:pt x="4592" y="2906"/>
                    <a:pt x="4422" y="2979"/>
                  </a:cubicBezTo>
                  <a:cubicBezTo>
                    <a:pt x="4349" y="3027"/>
                    <a:pt x="4276" y="3052"/>
                    <a:pt x="4203" y="3052"/>
                  </a:cubicBezTo>
                  <a:cubicBezTo>
                    <a:pt x="4203" y="2833"/>
                    <a:pt x="4057" y="2614"/>
                    <a:pt x="3814" y="2566"/>
                  </a:cubicBezTo>
                  <a:cubicBezTo>
                    <a:pt x="3791" y="2560"/>
                    <a:pt x="3767" y="2557"/>
                    <a:pt x="3742" y="2557"/>
                  </a:cubicBezTo>
                  <a:cubicBezTo>
                    <a:pt x="3662" y="2557"/>
                    <a:pt x="3578" y="2589"/>
                    <a:pt x="3523" y="2663"/>
                  </a:cubicBezTo>
                  <a:cubicBezTo>
                    <a:pt x="3474" y="2760"/>
                    <a:pt x="3474" y="2882"/>
                    <a:pt x="3547" y="2979"/>
                  </a:cubicBezTo>
                  <a:cubicBezTo>
                    <a:pt x="3644" y="3124"/>
                    <a:pt x="3814" y="3222"/>
                    <a:pt x="4009" y="3246"/>
                  </a:cubicBezTo>
                  <a:cubicBezTo>
                    <a:pt x="3839" y="3562"/>
                    <a:pt x="3547" y="3805"/>
                    <a:pt x="3207" y="3926"/>
                  </a:cubicBezTo>
                  <a:cubicBezTo>
                    <a:pt x="3093" y="3983"/>
                    <a:pt x="2979" y="4007"/>
                    <a:pt x="2865" y="4007"/>
                  </a:cubicBezTo>
                  <a:cubicBezTo>
                    <a:pt x="2785" y="4007"/>
                    <a:pt x="2704" y="3995"/>
                    <a:pt x="2624" y="3975"/>
                  </a:cubicBezTo>
                  <a:cubicBezTo>
                    <a:pt x="2721" y="3902"/>
                    <a:pt x="2770" y="3805"/>
                    <a:pt x="2794" y="3707"/>
                  </a:cubicBezTo>
                  <a:cubicBezTo>
                    <a:pt x="2770" y="3489"/>
                    <a:pt x="2624" y="3295"/>
                    <a:pt x="2405" y="3222"/>
                  </a:cubicBezTo>
                  <a:cubicBezTo>
                    <a:pt x="2393" y="3209"/>
                    <a:pt x="2387" y="3203"/>
                    <a:pt x="2381" y="3203"/>
                  </a:cubicBezTo>
                  <a:cubicBezTo>
                    <a:pt x="2375" y="3203"/>
                    <a:pt x="2369" y="3209"/>
                    <a:pt x="2357" y="3222"/>
                  </a:cubicBezTo>
                  <a:cubicBezTo>
                    <a:pt x="2284" y="3222"/>
                    <a:pt x="2211" y="3270"/>
                    <a:pt x="2211" y="3343"/>
                  </a:cubicBezTo>
                  <a:cubicBezTo>
                    <a:pt x="2138" y="3537"/>
                    <a:pt x="2187" y="3756"/>
                    <a:pt x="2308" y="3950"/>
                  </a:cubicBezTo>
                  <a:cubicBezTo>
                    <a:pt x="2211" y="3950"/>
                    <a:pt x="2114" y="3975"/>
                    <a:pt x="2041" y="3975"/>
                  </a:cubicBezTo>
                  <a:cubicBezTo>
                    <a:pt x="1531" y="3975"/>
                    <a:pt x="1069" y="3683"/>
                    <a:pt x="851" y="3222"/>
                  </a:cubicBezTo>
                  <a:cubicBezTo>
                    <a:pt x="1021" y="3124"/>
                    <a:pt x="1142" y="2930"/>
                    <a:pt x="1118" y="2736"/>
                  </a:cubicBezTo>
                  <a:cubicBezTo>
                    <a:pt x="1118" y="2546"/>
                    <a:pt x="989" y="2411"/>
                    <a:pt x="828" y="2411"/>
                  </a:cubicBezTo>
                  <a:cubicBezTo>
                    <a:pt x="804" y="2411"/>
                    <a:pt x="779" y="2414"/>
                    <a:pt x="753" y="2420"/>
                  </a:cubicBezTo>
                  <a:cubicBezTo>
                    <a:pt x="681" y="2420"/>
                    <a:pt x="608" y="2493"/>
                    <a:pt x="559" y="2566"/>
                  </a:cubicBezTo>
                  <a:cubicBezTo>
                    <a:pt x="511" y="2736"/>
                    <a:pt x="511" y="2930"/>
                    <a:pt x="608" y="3100"/>
                  </a:cubicBezTo>
                  <a:cubicBezTo>
                    <a:pt x="559" y="3100"/>
                    <a:pt x="511" y="3076"/>
                    <a:pt x="486" y="3076"/>
                  </a:cubicBezTo>
                  <a:cubicBezTo>
                    <a:pt x="243" y="2979"/>
                    <a:pt x="146" y="2493"/>
                    <a:pt x="243" y="1958"/>
                  </a:cubicBezTo>
                  <a:cubicBezTo>
                    <a:pt x="316" y="1545"/>
                    <a:pt x="535" y="1060"/>
                    <a:pt x="899" y="1060"/>
                  </a:cubicBezTo>
                  <a:lnTo>
                    <a:pt x="996" y="1060"/>
                  </a:lnTo>
                  <a:lnTo>
                    <a:pt x="1069" y="1084"/>
                  </a:lnTo>
                  <a:cubicBezTo>
                    <a:pt x="1045" y="1303"/>
                    <a:pt x="1191" y="1521"/>
                    <a:pt x="1385" y="1643"/>
                  </a:cubicBezTo>
                  <a:cubicBezTo>
                    <a:pt x="1444" y="1662"/>
                    <a:pt x="1497" y="1671"/>
                    <a:pt x="1545" y="1671"/>
                  </a:cubicBezTo>
                  <a:cubicBezTo>
                    <a:pt x="1675" y="1671"/>
                    <a:pt x="1762" y="1604"/>
                    <a:pt x="1798" y="1497"/>
                  </a:cubicBezTo>
                  <a:cubicBezTo>
                    <a:pt x="1847" y="1327"/>
                    <a:pt x="1652" y="1108"/>
                    <a:pt x="1239" y="962"/>
                  </a:cubicBezTo>
                  <a:cubicBezTo>
                    <a:pt x="1239" y="574"/>
                    <a:pt x="1531" y="234"/>
                    <a:pt x="1919" y="209"/>
                  </a:cubicBezTo>
                  <a:cubicBezTo>
                    <a:pt x="1976" y="197"/>
                    <a:pt x="2032" y="191"/>
                    <a:pt x="2088" y="191"/>
                  </a:cubicBezTo>
                  <a:cubicBezTo>
                    <a:pt x="2248" y="191"/>
                    <a:pt x="2401" y="241"/>
                    <a:pt x="2527" y="331"/>
                  </a:cubicBezTo>
                  <a:cubicBezTo>
                    <a:pt x="2454" y="428"/>
                    <a:pt x="2405" y="525"/>
                    <a:pt x="2357" y="647"/>
                  </a:cubicBezTo>
                  <a:cubicBezTo>
                    <a:pt x="2357" y="647"/>
                    <a:pt x="2357" y="671"/>
                    <a:pt x="2357" y="671"/>
                  </a:cubicBezTo>
                  <a:cubicBezTo>
                    <a:pt x="2381" y="768"/>
                    <a:pt x="2430" y="962"/>
                    <a:pt x="2575" y="962"/>
                  </a:cubicBezTo>
                  <a:cubicBezTo>
                    <a:pt x="2624" y="938"/>
                    <a:pt x="2673" y="938"/>
                    <a:pt x="2721" y="914"/>
                  </a:cubicBezTo>
                  <a:cubicBezTo>
                    <a:pt x="2770" y="865"/>
                    <a:pt x="2818" y="768"/>
                    <a:pt x="2843" y="695"/>
                  </a:cubicBezTo>
                  <a:cubicBezTo>
                    <a:pt x="2867" y="574"/>
                    <a:pt x="2818" y="428"/>
                    <a:pt x="2745" y="331"/>
                  </a:cubicBezTo>
                  <a:cubicBezTo>
                    <a:pt x="2851" y="237"/>
                    <a:pt x="2980" y="188"/>
                    <a:pt x="3124" y="188"/>
                  </a:cubicBezTo>
                  <a:close/>
                  <a:moveTo>
                    <a:pt x="2083" y="0"/>
                  </a:moveTo>
                  <a:cubicBezTo>
                    <a:pt x="2029" y="0"/>
                    <a:pt x="1974" y="5"/>
                    <a:pt x="1919" y="15"/>
                  </a:cubicBezTo>
                  <a:cubicBezTo>
                    <a:pt x="1482" y="64"/>
                    <a:pt x="1118" y="428"/>
                    <a:pt x="1094" y="890"/>
                  </a:cubicBezTo>
                  <a:lnTo>
                    <a:pt x="1045" y="890"/>
                  </a:lnTo>
                  <a:cubicBezTo>
                    <a:pt x="996" y="890"/>
                    <a:pt x="948" y="865"/>
                    <a:pt x="923" y="865"/>
                  </a:cubicBezTo>
                  <a:cubicBezTo>
                    <a:pt x="438" y="865"/>
                    <a:pt x="170" y="1424"/>
                    <a:pt x="98" y="1910"/>
                  </a:cubicBezTo>
                  <a:cubicBezTo>
                    <a:pt x="0" y="2444"/>
                    <a:pt x="98" y="3052"/>
                    <a:pt x="438" y="3197"/>
                  </a:cubicBezTo>
                  <a:cubicBezTo>
                    <a:pt x="535" y="3222"/>
                    <a:pt x="608" y="3246"/>
                    <a:pt x="705" y="3246"/>
                  </a:cubicBezTo>
                  <a:cubicBezTo>
                    <a:pt x="948" y="3732"/>
                    <a:pt x="1434" y="4072"/>
                    <a:pt x="1992" y="4096"/>
                  </a:cubicBezTo>
                  <a:lnTo>
                    <a:pt x="2065" y="4096"/>
                  </a:lnTo>
                  <a:cubicBezTo>
                    <a:pt x="2187" y="4096"/>
                    <a:pt x="2308" y="4072"/>
                    <a:pt x="2430" y="4048"/>
                  </a:cubicBezTo>
                  <a:cubicBezTo>
                    <a:pt x="2551" y="4120"/>
                    <a:pt x="2697" y="4169"/>
                    <a:pt x="2843" y="4169"/>
                  </a:cubicBezTo>
                  <a:cubicBezTo>
                    <a:pt x="2988" y="4169"/>
                    <a:pt x="3134" y="4120"/>
                    <a:pt x="3280" y="4072"/>
                  </a:cubicBezTo>
                  <a:cubicBezTo>
                    <a:pt x="3693" y="3926"/>
                    <a:pt x="4033" y="3610"/>
                    <a:pt x="4203" y="3197"/>
                  </a:cubicBezTo>
                  <a:cubicBezTo>
                    <a:pt x="4300" y="3173"/>
                    <a:pt x="4397" y="3149"/>
                    <a:pt x="4494" y="3100"/>
                  </a:cubicBezTo>
                  <a:cubicBezTo>
                    <a:pt x="4737" y="3003"/>
                    <a:pt x="4907" y="2784"/>
                    <a:pt x="4932" y="2517"/>
                  </a:cubicBezTo>
                  <a:cubicBezTo>
                    <a:pt x="4956" y="2080"/>
                    <a:pt x="4762" y="1643"/>
                    <a:pt x="4446" y="1351"/>
                  </a:cubicBezTo>
                  <a:cubicBezTo>
                    <a:pt x="4543" y="1035"/>
                    <a:pt x="4349" y="574"/>
                    <a:pt x="3741" y="209"/>
                  </a:cubicBezTo>
                  <a:cubicBezTo>
                    <a:pt x="3523" y="88"/>
                    <a:pt x="3322" y="27"/>
                    <a:pt x="3143" y="27"/>
                  </a:cubicBezTo>
                  <a:cubicBezTo>
                    <a:pt x="2964" y="27"/>
                    <a:pt x="2806" y="88"/>
                    <a:pt x="2673" y="209"/>
                  </a:cubicBezTo>
                  <a:cubicBezTo>
                    <a:pt x="2499" y="74"/>
                    <a:pt x="2294" y="0"/>
                    <a:pt x="2083" y="0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" name="Google Shape;152;p4"/>
            <p:cNvSpPr/>
            <p:nvPr/>
          </p:nvSpPr>
          <p:spPr>
            <a:xfrm rot="10232062">
              <a:off x="372794" y="314426"/>
              <a:ext cx="133310" cy="134400"/>
            </a:xfrm>
            <a:custGeom>
              <a:avLst/>
              <a:gdLst/>
              <a:ahLst/>
              <a:cxnLst/>
              <a:rect l="l" t="t" r="r" b="b"/>
              <a:pathLst>
                <a:path w="1555" h="1580" extrusionOk="0">
                  <a:moveTo>
                    <a:pt x="777" y="1"/>
                  </a:moveTo>
                  <a:cubicBezTo>
                    <a:pt x="340" y="1"/>
                    <a:pt x="0" y="365"/>
                    <a:pt x="0" y="802"/>
                  </a:cubicBezTo>
                  <a:cubicBezTo>
                    <a:pt x="0" y="1239"/>
                    <a:pt x="340" y="1580"/>
                    <a:pt x="777" y="1580"/>
                  </a:cubicBezTo>
                  <a:cubicBezTo>
                    <a:pt x="1215" y="1580"/>
                    <a:pt x="1555" y="1239"/>
                    <a:pt x="1555" y="802"/>
                  </a:cubicBezTo>
                  <a:cubicBezTo>
                    <a:pt x="1555" y="365"/>
                    <a:pt x="1215" y="1"/>
                    <a:pt x="77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08" name="Google Shape;108;p4"/>
          <p:cNvSpPr txBox="1">
            <a:spLocks noGrp="1"/>
          </p:cNvSpPr>
          <p:nvPr>
            <p:ph type="body" idx="1"/>
          </p:nvPr>
        </p:nvSpPr>
        <p:spPr>
          <a:xfrm>
            <a:off x="1005100" y="1446433"/>
            <a:ext cx="10120400" cy="46496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marL="609585" lvl="0" indent="-507987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Font typeface="Work Sans"/>
              <a:buAutoNum type="arabicPeriod"/>
              <a:defRPr sz="14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marL="1219170" lvl="1" indent="-42332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Roboto Slab Regular"/>
              <a:buAutoNum type="alphaLcPeriod"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2pPr>
            <a:lvl3pPr marL="1828754" lvl="2" indent="-42332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Roboto Slab Regular"/>
              <a:buAutoNum type="romanLcPeriod"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3pPr>
            <a:lvl4pPr marL="2438339" lvl="3" indent="-42332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Roboto Slab Regular"/>
              <a:buAutoNum type="arabicPeriod"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4pPr>
            <a:lvl5pPr marL="3047924" lvl="4" indent="-42332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Roboto Slab Regular"/>
              <a:buAutoNum type="alphaLcPeriod"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5pPr>
            <a:lvl6pPr marL="3657509" lvl="5" indent="-42332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Roboto Slab Regular"/>
              <a:buAutoNum type="romanLcPeriod"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6pPr>
            <a:lvl7pPr marL="4267093" lvl="6" indent="-42332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Roboto Slab Regular"/>
              <a:buAutoNum type="arabicPeriod"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7pPr>
            <a:lvl8pPr marL="4876678" lvl="7" indent="-42332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Roboto Slab Regular"/>
              <a:buAutoNum type="alphaLcPeriod"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8pPr>
            <a:lvl9pPr marL="5486263" lvl="8" indent="-42332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Roboto Slab Regular"/>
              <a:buAutoNum type="romanLcPeriod"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9pPr>
          </a:lstStyle>
          <a:p>
            <a:endParaRPr/>
          </a:p>
        </p:txBody>
      </p:sp>
      <p:sp>
        <p:nvSpPr>
          <p:cNvPr id="109" name="Google Shape;109;p4"/>
          <p:cNvSpPr txBox="1">
            <a:spLocks noGrp="1"/>
          </p:cNvSpPr>
          <p:nvPr>
            <p:ph type="title"/>
          </p:nvPr>
        </p:nvSpPr>
        <p:spPr>
          <a:xfrm>
            <a:off x="1005100" y="560133"/>
            <a:ext cx="9926400" cy="8620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199559150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latin typeface="Arial" panose="020B0604020202020204" pitchFamily="34" charset="0"/>
              </a:defRPr>
            </a:lvl1pPr>
          </a:lstStyle>
          <a:p>
            <a:pPr>
              <a:defRPr/>
            </a:pPr>
            <a:fld id="{BF1954CB-F86F-4AF1-9DB5-8C9C45A27E47}" type="datetimeFigureOut">
              <a:rPr lang="en-US"/>
              <a:pPr>
                <a:defRPr/>
              </a:pPr>
              <a:t>9/20/2021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latin typeface="Arial" panose="020B0604020202020204" pitchFamily="34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latin typeface="Arial" panose="020B0604020202020204" pitchFamily="34" charset="0"/>
              </a:defRPr>
            </a:lvl1pPr>
          </a:lstStyle>
          <a:p>
            <a:pPr>
              <a:defRPr/>
            </a:pPr>
            <a:fld id="{9E955E3A-AAC5-4960-AB44-E7D89BC8634B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57278106"/>
      </p:ext>
    </p:extLst>
  </p:cSld>
  <p:clrMapOvr>
    <a:masterClrMapping/>
  </p:clrMapOvr>
</p:sldLayout>
</file>

<file path=ppt/slideLayouts/slideLayout1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1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oogle Shape;156;p5"/>
          <p:cNvGrpSpPr>
            <a:grpSpLocks/>
          </p:cNvGrpSpPr>
          <p:nvPr/>
        </p:nvGrpSpPr>
        <p:grpSpPr bwMode="auto">
          <a:xfrm flipH="1">
            <a:off x="9237663" y="0"/>
            <a:ext cx="2679700" cy="1709738"/>
            <a:chOff x="7239867" y="1514545"/>
            <a:chExt cx="2525833" cy="1610805"/>
          </a:xfrm>
        </p:grpSpPr>
        <p:grpSp>
          <p:nvGrpSpPr>
            <p:cNvPr id="6" name="Google Shape;157;p5"/>
            <p:cNvGrpSpPr>
              <a:grpSpLocks/>
            </p:cNvGrpSpPr>
            <p:nvPr/>
          </p:nvGrpSpPr>
          <p:grpSpPr bwMode="auto">
            <a:xfrm>
              <a:off x="7346663" y="1514545"/>
              <a:ext cx="2419037" cy="1551678"/>
              <a:chOff x="7410211" y="1555302"/>
              <a:chExt cx="2355440" cy="1510884"/>
            </a:xfrm>
          </p:grpSpPr>
          <p:grpSp>
            <p:nvGrpSpPr>
              <p:cNvPr id="8" name="Google Shape;158;p5"/>
              <p:cNvGrpSpPr>
                <a:grpSpLocks/>
              </p:cNvGrpSpPr>
              <p:nvPr/>
            </p:nvGrpSpPr>
            <p:grpSpPr bwMode="auto">
              <a:xfrm>
                <a:off x="7410211" y="1555302"/>
                <a:ext cx="2355440" cy="1510884"/>
                <a:chOff x="761258" y="2062480"/>
                <a:chExt cx="1646470" cy="1056119"/>
              </a:xfrm>
            </p:grpSpPr>
            <p:sp>
              <p:nvSpPr>
                <p:cNvPr id="11" name="Google Shape;159;p5"/>
                <p:cNvSpPr/>
                <p:nvPr/>
              </p:nvSpPr>
              <p:spPr>
                <a:xfrm rot="-1481318">
                  <a:off x="1086787" y="2126613"/>
                  <a:ext cx="430808" cy="556833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" name="Google Shape;160;p5"/>
                <p:cNvSpPr/>
                <p:nvPr/>
              </p:nvSpPr>
              <p:spPr>
                <a:xfrm>
                  <a:off x="1414731" y="2200925"/>
                  <a:ext cx="558116" cy="492701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3" name="Google Shape;161;p5"/>
                <p:cNvSpPr/>
                <p:nvPr/>
              </p:nvSpPr>
              <p:spPr>
                <a:xfrm>
                  <a:off x="760880" y="2379071"/>
                  <a:ext cx="492934" cy="492701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4" name="Google Shape;162;p5"/>
                <p:cNvSpPr/>
                <p:nvPr/>
              </p:nvSpPr>
              <p:spPr>
                <a:xfrm>
                  <a:off x="899391" y="2606080"/>
                  <a:ext cx="469509" cy="469288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5" name="Google Shape;163;p5"/>
                <p:cNvSpPr/>
                <p:nvPr/>
              </p:nvSpPr>
              <p:spPr>
                <a:xfrm>
                  <a:off x="1250759" y="2593864"/>
                  <a:ext cx="492934" cy="492701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6" name="Google Shape;164;p5"/>
                <p:cNvSpPr/>
                <p:nvPr/>
              </p:nvSpPr>
              <p:spPr>
                <a:xfrm rot="-2967336">
                  <a:off x="1706666" y="2475154"/>
                  <a:ext cx="621985" cy="49293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9" name="Google Shape;165;p5"/>
              <p:cNvSpPr/>
              <p:nvPr/>
            </p:nvSpPr>
            <p:spPr>
              <a:xfrm>
                <a:off x="7932736" y="2118898"/>
                <a:ext cx="705192" cy="704858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" name="Google Shape;166;p5"/>
              <p:cNvSpPr/>
              <p:nvPr/>
            </p:nvSpPr>
            <p:spPr>
              <a:xfrm>
                <a:off x="8385865" y="2118898"/>
                <a:ext cx="705192" cy="704858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7" name="Google Shape;167;p5"/>
            <p:cNvSpPr/>
            <p:nvPr/>
          </p:nvSpPr>
          <p:spPr>
            <a:xfrm>
              <a:off x="7239867" y="1792734"/>
              <a:ext cx="2256491" cy="1332616"/>
            </a:xfrm>
            <a:custGeom>
              <a:avLst/>
              <a:gdLst/>
              <a:ahLst/>
              <a:cxnLst/>
              <a:rect l="l" t="t" r="r" b="b"/>
              <a:pathLst>
                <a:path w="4957" h="2929" extrusionOk="0">
                  <a:moveTo>
                    <a:pt x="1215" y="718"/>
                  </a:moveTo>
                  <a:cubicBezTo>
                    <a:pt x="1312" y="743"/>
                    <a:pt x="1337" y="767"/>
                    <a:pt x="1361" y="815"/>
                  </a:cubicBezTo>
                  <a:cubicBezTo>
                    <a:pt x="1361" y="840"/>
                    <a:pt x="1312" y="888"/>
                    <a:pt x="1288" y="913"/>
                  </a:cubicBezTo>
                  <a:cubicBezTo>
                    <a:pt x="1264" y="913"/>
                    <a:pt x="1264" y="937"/>
                    <a:pt x="1215" y="937"/>
                  </a:cubicBezTo>
                  <a:cubicBezTo>
                    <a:pt x="1215" y="864"/>
                    <a:pt x="1215" y="815"/>
                    <a:pt x="1215" y="743"/>
                  </a:cubicBezTo>
                  <a:lnTo>
                    <a:pt x="1215" y="718"/>
                  </a:lnTo>
                  <a:close/>
                  <a:moveTo>
                    <a:pt x="2527" y="475"/>
                  </a:moveTo>
                  <a:cubicBezTo>
                    <a:pt x="2624" y="597"/>
                    <a:pt x="2673" y="767"/>
                    <a:pt x="2624" y="937"/>
                  </a:cubicBezTo>
                  <a:cubicBezTo>
                    <a:pt x="2601" y="983"/>
                    <a:pt x="2567" y="1007"/>
                    <a:pt x="2530" y="1007"/>
                  </a:cubicBezTo>
                  <a:cubicBezTo>
                    <a:pt x="2489" y="1007"/>
                    <a:pt x="2444" y="977"/>
                    <a:pt x="2405" y="913"/>
                  </a:cubicBezTo>
                  <a:cubicBezTo>
                    <a:pt x="2333" y="767"/>
                    <a:pt x="2381" y="573"/>
                    <a:pt x="2527" y="475"/>
                  </a:cubicBezTo>
                  <a:close/>
                  <a:moveTo>
                    <a:pt x="3984" y="1010"/>
                  </a:moveTo>
                  <a:lnTo>
                    <a:pt x="3984" y="1010"/>
                  </a:lnTo>
                  <a:cubicBezTo>
                    <a:pt x="4009" y="1107"/>
                    <a:pt x="3984" y="1228"/>
                    <a:pt x="3936" y="1326"/>
                  </a:cubicBezTo>
                  <a:cubicBezTo>
                    <a:pt x="3912" y="1350"/>
                    <a:pt x="3912" y="1350"/>
                    <a:pt x="3887" y="1350"/>
                  </a:cubicBezTo>
                  <a:cubicBezTo>
                    <a:pt x="3863" y="1350"/>
                    <a:pt x="3839" y="1326"/>
                    <a:pt x="3814" y="1326"/>
                  </a:cubicBezTo>
                  <a:cubicBezTo>
                    <a:pt x="3766" y="1277"/>
                    <a:pt x="3766" y="1277"/>
                    <a:pt x="3766" y="1204"/>
                  </a:cubicBezTo>
                  <a:cubicBezTo>
                    <a:pt x="3790" y="1131"/>
                    <a:pt x="3863" y="1058"/>
                    <a:pt x="3984" y="1010"/>
                  </a:cubicBezTo>
                  <a:close/>
                  <a:moveTo>
                    <a:pt x="1045" y="1860"/>
                  </a:moveTo>
                  <a:cubicBezTo>
                    <a:pt x="948" y="1957"/>
                    <a:pt x="851" y="2030"/>
                    <a:pt x="754" y="2079"/>
                  </a:cubicBezTo>
                  <a:cubicBezTo>
                    <a:pt x="778" y="1982"/>
                    <a:pt x="875" y="1909"/>
                    <a:pt x="972" y="1860"/>
                  </a:cubicBezTo>
                  <a:close/>
                  <a:moveTo>
                    <a:pt x="3159" y="1957"/>
                  </a:moveTo>
                  <a:cubicBezTo>
                    <a:pt x="3159" y="1957"/>
                    <a:pt x="3183" y="1957"/>
                    <a:pt x="3231" y="2006"/>
                  </a:cubicBezTo>
                  <a:cubicBezTo>
                    <a:pt x="3280" y="2054"/>
                    <a:pt x="3304" y="2152"/>
                    <a:pt x="3280" y="2224"/>
                  </a:cubicBezTo>
                  <a:cubicBezTo>
                    <a:pt x="3159" y="2127"/>
                    <a:pt x="3159" y="2006"/>
                    <a:pt x="3159" y="1957"/>
                  </a:cubicBezTo>
                  <a:close/>
                  <a:moveTo>
                    <a:pt x="1701" y="2030"/>
                  </a:moveTo>
                  <a:cubicBezTo>
                    <a:pt x="1750" y="2054"/>
                    <a:pt x="1798" y="2079"/>
                    <a:pt x="1822" y="2127"/>
                  </a:cubicBezTo>
                  <a:cubicBezTo>
                    <a:pt x="1847" y="2249"/>
                    <a:pt x="1822" y="2346"/>
                    <a:pt x="1774" y="2443"/>
                  </a:cubicBezTo>
                  <a:cubicBezTo>
                    <a:pt x="1677" y="2346"/>
                    <a:pt x="1628" y="2200"/>
                    <a:pt x="1652" y="2054"/>
                  </a:cubicBezTo>
                  <a:cubicBezTo>
                    <a:pt x="1652" y="2030"/>
                    <a:pt x="1677" y="2030"/>
                    <a:pt x="1677" y="2030"/>
                  </a:cubicBezTo>
                  <a:close/>
                  <a:moveTo>
                    <a:pt x="1688" y="116"/>
                  </a:moveTo>
                  <a:cubicBezTo>
                    <a:pt x="1796" y="116"/>
                    <a:pt x="1923" y="140"/>
                    <a:pt x="2065" y="184"/>
                  </a:cubicBezTo>
                  <a:cubicBezTo>
                    <a:pt x="2211" y="232"/>
                    <a:pt x="2333" y="305"/>
                    <a:pt x="2454" y="427"/>
                  </a:cubicBezTo>
                  <a:cubicBezTo>
                    <a:pt x="2284" y="548"/>
                    <a:pt x="2235" y="791"/>
                    <a:pt x="2333" y="961"/>
                  </a:cubicBezTo>
                  <a:cubicBezTo>
                    <a:pt x="2430" y="1083"/>
                    <a:pt x="2503" y="1131"/>
                    <a:pt x="2551" y="1131"/>
                  </a:cubicBezTo>
                  <a:cubicBezTo>
                    <a:pt x="2648" y="1107"/>
                    <a:pt x="2721" y="1058"/>
                    <a:pt x="2746" y="986"/>
                  </a:cubicBezTo>
                  <a:cubicBezTo>
                    <a:pt x="2794" y="791"/>
                    <a:pt x="2746" y="573"/>
                    <a:pt x="2624" y="427"/>
                  </a:cubicBezTo>
                  <a:cubicBezTo>
                    <a:pt x="2818" y="305"/>
                    <a:pt x="3061" y="232"/>
                    <a:pt x="3304" y="232"/>
                  </a:cubicBezTo>
                  <a:lnTo>
                    <a:pt x="3450" y="232"/>
                  </a:lnTo>
                  <a:cubicBezTo>
                    <a:pt x="3742" y="330"/>
                    <a:pt x="3960" y="597"/>
                    <a:pt x="3984" y="888"/>
                  </a:cubicBezTo>
                  <a:cubicBezTo>
                    <a:pt x="3839" y="937"/>
                    <a:pt x="3717" y="1034"/>
                    <a:pt x="3693" y="1180"/>
                  </a:cubicBezTo>
                  <a:cubicBezTo>
                    <a:pt x="3669" y="1277"/>
                    <a:pt x="3693" y="1350"/>
                    <a:pt x="3766" y="1423"/>
                  </a:cubicBezTo>
                  <a:cubicBezTo>
                    <a:pt x="3802" y="1459"/>
                    <a:pt x="3845" y="1477"/>
                    <a:pt x="3887" y="1477"/>
                  </a:cubicBezTo>
                  <a:cubicBezTo>
                    <a:pt x="3930" y="1477"/>
                    <a:pt x="3972" y="1459"/>
                    <a:pt x="4009" y="1423"/>
                  </a:cubicBezTo>
                  <a:cubicBezTo>
                    <a:pt x="4082" y="1277"/>
                    <a:pt x="4106" y="1131"/>
                    <a:pt x="4082" y="986"/>
                  </a:cubicBezTo>
                  <a:cubicBezTo>
                    <a:pt x="4130" y="986"/>
                    <a:pt x="4203" y="961"/>
                    <a:pt x="4252" y="961"/>
                  </a:cubicBezTo>
                  <a:cubicBezTo>
                    <a:pt x="4470" y="961"/>
                    <a:pt x="4640" y="1083"/>
                    <a:pt x="4738" y="1277"/>
                  </a:cubicBezTo>
                  <a:cubicBezTo>
                    <a:pt x="4835" y="1544"/>
                    <a:pt x="4810" y="1836"/>
                    <a:pt x="4665" y="2079"/>
                  </a:cubicBezTo>
                  <a:cubicBezTo>
                    <a:pt x="4483" y="2341"/>
                    <a:pt x="4201" y="2486"/>
                    <a:pt x="3902" y="2486"/>
                  </a:cubicBezTo>
                  <a:cubicBezTo>
                    <a:pt x="3841" y="2486"/>
                    <a:pt x="3779" y="2480"/>
                    <a:pt x="3717" y="2467"/>
                  </a:cubicBezTo>
                  <a:cubicBezTo>
                    <a:pt x="3572" y="2443"/>
                    <a:pt x="3450" y="2370"/>
                    <a:pt x="3353" y="2297"/>
                  </a:cubicBezTo>
                  <a:cubicBezTo>
                    <a:pt x="3401" y="2176"/>
                    <a:pt x="3377" y="2030"/>
                    <a:pt x="3304" y="1933"/>
                  </a:cubicBezTo>
                  <a:cubicBezTo>
                    <a:pt x="3244" y="1884"/>
                    <a:pt x="3189" y="1860"/>
                    <a:pt x="3143" y="1860"/>
                  </a:cubicBezTo>
                  <a:cubicBezTo>
                    <a:pt x="3098" y="1860"/>
                    <a:pt x="3061" y="1884"/>
                    <a:pt x="3037" y="1933"/>
                  </a:cubicBezTo>
                  <a:cubicBezTo>
                    <a:pt x="3037" y="2103"/>
                    <a:pt x="3086" y="2249"/>
                    <a:pt x="3231" y="2322"/>
                  </a:cubicBezTo>
                  <a:cubicBezTo>
                    <a:pt x="3071" y="2620"/>
                    <a:pt x="2781" y="2809"/>
                    <a:pt x="2442" y="2809"/>
                  </a:cubicBezTo>
                  <a:cubicBezTo>
                    <a:pt x="2422" y="2809"/>
                    <a:pt x="2402" y="2809"/>
                    <a:pt x="2381" y="2807"/>
                  </a:cubicBezTo>
                  <a:cubicBezTo>
                    <a:pt x="2187" y="2807"/>
                    <a:pt x="1968" y="2686"/>
                    <a:pt x="1847" y="2516"/>
                  </a:cubicBezTo>
                  <a:cubicBezTo>
                    <a:pt x="1920" y="2394"/>
                    <a:pt x="1968" y="2249"/>
                    <a:pt x="1920" y="2103"/>
                  </a:cubicBezTo>
                  <a:cubicBezTo>
                    <a:pt x="1895" y="2030"/>
                    <a:pt x="1822" y="1957"/>
                    <a:pt x="1725" y="1933"/>
                  </a:cubicBezTo>
                  <a:cubicBezTo>
                    <a:pt x="1712" y="1928"/>
                    <a:pt x="1699" y="1926"/>
                    <a:pt x="1685" y="1926"/>
                  </a:cubicBezTo>
                  <a:cubicBezTo>
                    <a:pt x="1627" y="1926"/>
                    <a:pt x="1575" y="1966"/>
                    <a:pt x="1555" y="2006"/>
                  </a:cubicBezTo>
                  <a:cubicBezTo>
                    <a:pt x="1531" y="2200"/>
                    <a:pt x="1580" y="2394"/>
                    <a:pt x="1725" y="2540"/>
                  </a:cubicBezTo>
                  <a:cubicBezTo>
                    <a:pt x="1604" y="2662"/>
                    <a:pt x="1434" y="2735"/>
                    <a:pt x="1264" y="2759"/>
                  </a:cubicBezTo>
                  <a:lnTo>
                    <a:pt x="1191" y="2759"/>
                  </a:lnTo>
                  <a:cubicBezTo>
                    <a:pt x="1045" y="2759"/>
                    <a:pt x="924" y="2686"/>
                    <a:pt x="826" y="2589"/>
                  </a:cubicBezTo>
                  <a:cubicBezTo>
                    <a:pt x="729" y="2467"/>
                    <a:pt x="705" y="2346"/>
                    <a:pt x="729" y="2224"/>
                  </a:cubicBezTo>
                  <a:cubicBezTo>
                    <a:pt x="924" y="2152"/>
                    <a:pt x="1167" y="1957"/>
                    <a:pt x="1142" y="1836"/>
                  </a:cubicBezTo>
                  <a:cubicBezTo>
                    <a:pt x="1142" y="1801"/>
                    <a:pt x="1118" y="1767"/>
                    <a:pt x="1052" y="1767"/>
                  </a:cubicBezTo>
                  <a:cubicBezTo>
                    <a:pt x="1025" y="1767"/>
                    <a:pt x="991" y="1773"/>
                    <a:pt x="948" y="1787"/>
                  </a:cubicBezTo>
                  <a:cubicBezTo>
                    <a:pt x="802" y="1836"/>
                    <a:pt x="681" y="1982"/>
                    <a:pt x="656" y="2152"/>
                  </a:cubicBezTo>
                  <a:cubicBezTo>
                    <a:pt x="638" y="2154"/>
                    <a:pt x="621" y="2155"/>
                    <a:pt x="603" y="2155"/>
                  </a:cubicBezTo>
                  <a:cubicBezTo>
                    <a:pt x="414" y="2155"/>
                    <a:pt x="286" y="2032"/>
                    <a:pt x="219" y="1787"/>
                  </a:cubicBezTo>
                  <a:cubicBezTo>
                    <a:pt x="98" y="1520"/>
                    <a:pt x="122" y="1228"/>
                    <a:pt x="243" y="961"/>
                  </a:cubicBezTo>
                  <a:cubicBezTo>
                    <a:pt x="389" y="791"/>
                    <a:pt x="608" y="694"/>
                    <a:pt x="851" y="694"/>
                  </a:cubicBezTo>
                  <a:lnTo>
                    <a:pt x="1142" y="694"/>
                  </a:lnTo>
                  <a:lnTo>
                    <a:pt x="1142" y="743"/>
                  </a:lnTo>
                  <a:cubicBezTo>
                    <a:pt x="1118" y="840"/>
                    <a:pt x="1142" y="937"/>
                    <a:pt x="1191" y="1010"/>
                  </a:cubicBezTo>
                  <a:cubicBezTo>
                    <a:pt x="1204" y="1036"/>
                    <a:pt x="1232" y="1056"/>
                    <a:pt x="1271" y="1056"/>
                  </a:cubicBezTo>
                  <a:cubicBezTo>
                    <a:pt x="1302" y="1056"/>
                    <a:pt x="1341" y="1043"/>
                    <a:pt x="1385" y="1010"/>
                  </a:cubicBezTo>
                  <a:cubicBezTo>
                    <a:pt x="1482" y="913"/>
                    <a:pt x="1507" y="888"/>
                    <a:pt x="1482" y="791"/>
                  </a:cubicBezTo>
                  <a:cubicBezTo>
                    <a:pt x="1458" y="718"/>
                    <a:pt x="1385" y="645"/>
                    <a:pt x="1239" y="621"/>
                  </a:cubicBezTo>
                  <a:cubicBezTo>
                    <a:pt x="1239" y="475"/>
                    <a:pt x="1288" y="330"/>
                    <a:pt x="1385" y="232"/>
                  </a:cubicBezTo>
                  <a:cubicBezTo>
                    <a:pt x="1452" y="152"/>
                    <a:pt x="1556" y="116"/>
                    <a:pt x="1688" y="116"/>
                  </a:cubicBezTo>
                  <a:close/>
                  <a:moveTo>
                    <a:pt x="1650" y="1"/>
                  </a:moveTo>
                  <a:cubicBezTo>
                    <a:pt x="1501" y="1"/>
                    <a:pt x="1380" y="43"/>
                    <a:pt x="1288" y="135"/>
                  </a:cubicBezTo>
                  <a:cubicBezTo>
                    <a:pt x="1191" y="257"/>
                    <a:pt x="1118" y="427"/>
                    <a:pt x="1118" y="597"/>
                  </a:cubicBezTo>
                  <a:cubicBezTo>
                    <a:pt x="1069" y="585"/>
                    <a:pt x="1021" y="579"/>
                    <a:pt x="972" y="579"/>
                  </a:cubicBezTo>
                  <a:cubicBezTo>
                    <a:pt x="924" y="579"/>
                    <a:pt x="875" y="585"/>
                    <a:pt x="826" y="597"/>
                  </a:cubicBezTo>
                  <a:cubicBezTo>
                    <a:pt x="559" y="597"/>
                    <a:pt x="316" y="694"/>
                    <a:pt x="146" y="888"/>
                  </a:cubicBezTo>
                  <a:cubicBezTo>
                    <a:pt x="1" y="1180"/>
                    <a:pt x="1" y="1520"/>
                    <a:pt x="122" y="1811"/>
                  </a:cubicBezTo>
                  <a:cubicBezTo>
                    <a:pt x="219" y="2152"/>
                    <a:pt x="414" y="2224"/>
                    <a:pt x="559" y="2224"/>
                  </a:cubicBezTo>
                  <a:lnTo>
                    <a:pt x="608" y="2224"/>
                  </a:lnTo>
                  <a:cubicBezTo>
                    <a:pt x="608" y="2394"/>
                    <a:pt x="656" y="2540"/>
                    <a:pt x="754" y="2637"/>
                  </a:cubicBezTo>
                  <a:cubicBezTo>
                    <a:pt x="851" y="2783"/>
                    <a:pt x="1021" y="2856"/>
                    <a:pt x="1191" y="2856"/>
                  </a:cubicBezTo>
                  <a:lnTo>
                    <a:pt x="1264" y="2856"/>
                  </a:lnTo>
                  <a:cubicBezTo>
                    <a:pt x="1458" y="2832"/>
                    <a:pt x="1652" y="2759"/>
                    <a:pt x="1774" y="2613"/>
                  </a:cubicBezTo>
                  <a:cubicBezTo>
                    <a:pt x="1944" y="2783"/>
                    <a:pt x="2163" y="2905"/>
                    <a:pt x="2381" y="2929"/>
                  </a:cubicBezTo>
                  <a:lnTo>
                    <a:pt x="2430" y="2929"/>
                  </a:lnTo>
                  <a:cubicBezTo>
                    <a:pt x="2794" y="2905"/>
                    <a:pt x="3134" y="2710"/>
                    <a:pt x="3304" y="2394"/>
                  </a:cubicBezTo>
                  <a:cubicBezTo>
                    <a:pt x="3426" y="2467"/>
                    <a:pt x="3547" y="2516"/>
                    <a:pt x="3693" y="2540"/>
                  </a:cubicBezTo>
                  <a:cubicBezTo>
                    <a:pt x="3766" y="2559"/>
                    <a:pt x="3841" y="2567"/>
                    <a:pt x="3916" y="2567"/>
                  </a:cubicBezTo>
                  <a:cubicBezTo>
                    <a:pt x="4239" y="2567"/>
                    <a:pt x="4560" y="2403"/>
                    <a:pt x="4738" y="2127"/>
                  </a:cubicBezTo>
                  <a:cubicBezTo>
                    <a:pt x="4932" y="1860"/>
                    <a:pt x="4956" y="1496"/>
                    <a:pt x="4835" y="1204"/>
                  </a:cubicBezTo>
                  <a:cubicBezTo>
                    <a:pt x="4738" y="986"/>
                    <a:pt x="4495" y="840"/>
                    <a:pt x="4252" y="840"/>
                  </a:cubicBezTo>
                  <a:cubicBezTo>
                    <a:pt x="4203" y="840"/>
                    <a:pt x="4130" y="840"/>
                    <a:pt x="4057" y="864"/>
                  </a:cubicBezTo>
                  <a:cubicBezTo>
                    <a:pt x="4033" y="500"/>
                    <a:pt x="3790" y="232"/>
                    <a:pt x="3450" y="135"/>
                  </a:cubicBezTo>
                  <a:cubicBezTo>
                    <a:pt x="3426" y="123"/>
                    <a:pt x="3395" y="117"/>
                    <a:pt x="3365" y="117"/>
                  </a:cubicBezTo>
                  <a:cubicBezTo>
                    <a:pt x="3335" y="117"/>
                    <a:pt x="3304" y="123"/>
                    <a:pt x="3280" y="135"/>
                  </a:cubicBezTo>
                  <a:cubicBezTo>
                    <a:pt x="3013" y="135"/>
                    <a:pt x="2746" y="208"/>
                    <a:pt x="2527" y="330"/>
                  </a:cubicBezTo>
                  <a:cubicBezTo>
                    <a:pt x="2405" y="232"/>
                    <a:pt x="2235" y="135"/>
                    <a:pt x="2090" y="87"/>
                  </a:cubicBezTo>
                  <a:cubicBezTo>
                    <a:pt x="1923" y="31"/>
                    <a:pt x="1776" y="1"/>
                    <a:pt x="1650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7" name="Google Shape;168;p5"/>
          <p:cNvGrpSpPr>
            <a:grpSpLocks/>
          </p:cNvGrpSpPr>
          <p:nvPr/>
        </p:nvGrpSpPr>
        <p:grpSpPr bwMode="auto">
          <a:xfrm rot="2398771">
            <a:off x="-171450" y="6019800"/>
            <a:ext cx="1354138" cy="809625"/>
            <a:chOff x="1202177" y="4613417"/>
            <a:chExt cx="528376" cy="315757"/>
          </a:xfrm>
        </p:grpSpPr>
        <p:sp>
          <p:nvSpPr>
            <p:cNvPr id="18" name="Google Shape;169;p5"/>
            <p:cNvSpPr/>
            <p:nvPr/>
          </p:nvSpPr>
          <p:spPr>
            <a:xfrm>
              <a:off x="1563808" y="4671610"/>
              <a:ext cx="166628" cy="48292"/>
            </a:xfrm>
            <a:custGeom>
              <a:avLst/>
              <a:gdLst/>
              <a:ahLst/>
              <a:cxnLst/>
              <a:rect l="l" t="t" r="r" b="b"/>
              <a:pathLst>
                <a:path w="1507" h="438" extrusionOk="0">
                  <a:moveTo>
                    <a:pt x="1409" y="1"/>
                  </a:moveTo>
                  <a:lnTo>
                    <a:pt x="73" y="316"/>
                  </a:lnTo>
                  <a:cubicBezTo>
                    <a:pt x="25" y="316"/>
                    <a:pt x="0" y="341"/>
                    <a:pt x="25" y="389"/>
                  </a:cubicBezTo>
                  <a:cubicBezTo>
                    <a:pt x="25" y="414"/>
                    <a:pt x="49" y="438"/>
                    <a:pt x="73" y="438"/>
                  </a:cubicBezTo>
                  <a:lnTo>
                    <a:pt x="98" y="438"/>
                  </a:lnTo>
                  <a:lnTo>
                    <a:pt x="1434" y="122"/>
                  </a:lnTo>
                  <a:cubicBezTo>
                    <a:pt x="1506" y="122"/>
                    <a:pt x="1482" y="1"/>
                    <a:pt x="1409" y="1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" name="Google Shape;170;p5"/>
            <p:cNvSpPr/>
            <p:nvPr/>
          </p:nvSpPr>
          <p:spPr>
            <a:xfrm>
              <a:off x="1601758" y="4613243"/>
              <a:ext cx="60704" cy="176453"/>
            </a:xfrm>
            <a:custGeom>
              <a:avLst/>
              <a:gdLst/>
              <a:ahLst/>
              <a:cxnLst/>
              <a:rect l="l" t="t" r="r" b="b"/>
              <a:pathLst>
                <a:path w="550" h="1598" extrusionOk="0">
                  <a:moveTo>
                    <a:pt x="77" y="0"/>
                  </a:moveTo>
                  <a:cubicBezTo>
                    <a:pt x="39" y="0"/>
                    <a:pt x="0" y="32"/>
                    <a:pt x="15" y="91"/>
                  </a:cubicBezTo>
                  <a:lnTo>
                    <a:pt x="403" y="1573"/>
                  </a:lnTo>
                  <a:cubicBezTo>
                    <a:pt x="428" y="1597"/>
                    <a:pt x="452" y="1597"/>
                    <a:pt x="476" y="1597"/>
                  </a:cubicBezTo>
                  <a:lnTo>
                    <a:pt x="501" y="1597"/>
                  </a:lnTo>
                  <a:cubicBezTo>
                    <a:pt x="525" y="1597"/>
                    <a:pt x="549" y="1549"/>
                    <a:pt x="525" y="1525"/>
                  </a:cubicBezTo>
                  <a:lnTo>
                    <a:pt x="136" y="43"/>
                  </a:lnTo>
                  <a:cubicBezTo>
                    <a:pt x="127" y="14"/>
                    <a:pt x="102" y="0"/>
                    <a:pt x="77" y="0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" name="Google Shape;171;p5"/>
            <p:cNvSpPr/>
            <p:nvPr/>
          </p:nvSpPr>
          <p:spPr>
            <a:xfrm>
              <a:off x="1582180" y="4629701"/>
              <a:ext cx="104684" cy="138685"/>
            </a:xfrm>
            <a:custGeom>
              <a:avLst/>
              <a:gdLst/>
              <a:ahLst/>
              <a:cxnLst/>
              <a:rect l="l" t="t" r="r" b="b"/>
              <a:pathLst>
                <a:path w="948" h="1259" extrusionOk="0">
                  <a:moveTo>
                    <a:pt x="875" y="1"/>
                  </a:moveTo>
                  <a:cubicBezTo>
                    <a:pt x="857" y="1"/>
                    <a:pt x="838" y="7"/>
                    <a:pt x="826" y="19"/>
                  </a:cubicBezTo>
                  <a:lnTo>
                    <a:pt x="25" y="1161"/>
                  </a:lnTo>
                  <a:cubicBezTo>
                    <a:pt x="0" y="1185"/>
                    <a:pt x="0" y="1234"/>
                    <a:pt x="49" y="1258"/>
                  </a:cubicBezTo>
                  <a:lnTo>
                    <a:pt x="122" y="1258"/>
                  </a:lnTo>
                  <a:lnTo>
                    <a:pt x="924" y="92"/>
                  </a:lnTo>
                  <a:cubicBezTo>
                    <a:pt x="948" y="68"/>
                    <a:pt x="948" y="19"/>
                    <a:pt x="924" y="19"/>
                  </a:cubicBezTo>
                  <a:cubicBezTo>
                    <a:pt x="911" y="7"/>
                    <a:pt x="893" y="1"/>
                    <a:pt x="875" y="1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" name="Google Shape;172;p5"/>
            <p:cNvSpPr/>
            <p:nvPr/>
          </p:nvSpPr>
          <p:spPr>
            <a:xfrm>
              <a:off x="1548178" y="4643355"/>
              <a:ext cx="159814" cy="102776"/>
            </a:xfrm>
            <a:custGeom>
              <a:avLst/>
              <a:gdLst/>
              <a:ahLst/>
              <a:cxnLst/>
              <a:rect l="l" t="t" r="r" b="b"/>
              <a:pathLst>
                <a:path w="1451" h="928" extrusionOk="0">
                  <a:moveTo>
                    <a:pt x="115" y="1"/>
                  </a:moveTo>
                  <a:cubicBezTo>
                    <a:pt x="51" y="1"/>
                    <a:pt x="0" y="83"/>
                    <a:pt x="65" y="126"/>
                  </a:cubicBezTo>
                  <a:lnTo>
                    <a:pt x="1329" y="928"/>
                  </a:lnTo>
                  <a:lnTo>
                    <a:pt x="1377" y="928"/>
                  </a:lnTo>
                  <a:cubicBezTo>
                    <a:pt x="1426" y="928"/>
                    <a:pt x="1450" y="831"/>
                    <a:pt x="1402" y="806"/>
                  </a:cubicBezTo>
                  <a:lnTo>
                    <a:pt x="138" y="5"/>
                  </a:lnTo>
                  <a:cubicBezTo>
                    <a:pt x="130" y="2"/>
                    <a:pt x="123" y="1"/>
                    <a:pt x="115" y="1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" name="Google Shape;173;p5"/>
            <p:cNvSpPr/>
            <p:nvPr/>
          </p:nvSpPr>
          <p:spPr>
            <a:xfrm>
              <a:off x="1201091" y="4672556"/>
              <a:ext cx="177158" cy="151068"/>
            </a:xfrm>
            <a:custGeom>
              <a:avLst/>
              <a:gdLst/>
              <a:ahLst/>
              <a:cxnLst/>
              <a:rect l="l" t="t" r="r" b="b"/>
              <a:pathLst>
                <a:path w="1605" h="1371" extrusionOk="0">
                  <a:moveTo>
                    <a:pt x="924" y="131"/>
                  </a:moveTo>
                  <a:cubicBezTo>
                    <a:pt x="1216" y="131"/>
                    <a:pt x="1458" y="374"/>
                    <a:pt x="1483" y="690"/>
                  </a:cubicBezTo>
                  <a:cubicBezTo>
                    <a:pt x="1483" y="1019"/>
                    <a:pt x="1204" y="1248"/>
                    <a:pt x="911" y="1248"/>
                  </a:cubicBezTo>
                  <a:cubicBezTo>
                    <a:pt x="771" y="1248"/>
                    <a:pt x="629" y="1196"/>
                    <a:pt x="511" y="1079"/>
                  </a:cubicBezTo>
                  <a:cubicBezTo>
                    <a:pt x="171" y="739"/>
                    <a:pt x="414" y="131"/>
                    <a:pt x="924" y="131"/>
                  </a:cubicBezTo>
                  <a:close/>
                  <a:moveTo>
                    <a:pt x="907" y="1"/>
                  </a:moveTo>
                  <a:cubicBezTo>
                    <a:pt x="740" y="1"/>
                    <a:pt x="571" y="63"/>
                    <a:pt x="438" y="204"/>
                  </a:cubicBezTo>
                  <a:cubicBezTo>
                    <a:pt x="1" y="641"/>
                    <a:pt x="317" y="1370"/>
                    <a:pt x="924" y="1370"/>
                  </a:cubicBezTo>
                  <a:cubicBezTo>
                    <a:pt x="1288" y="1370"/>
                    <a:pt x="1604" y="1079"/>
                    <a:pt x="1604" y="690"/>
                  </a:cubicBezTo>
                  <a:cubicBezTo>
                    <a:pt x="1604" y="278"/>
                    <a:pt x="1258" y="1"/>
                    <a:pt x="907" y="1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" name="Google Shape;174;p5"/>
            <p:cNvSpPr/>
            <p:nvPr/>
          </p:nvSpPr>
          <p:spPr>
            <a:xfrm>
              <a:off x="1388864" y="4831785"/>
              <a:ext cx="115214" cy="96584"/>
            </a:xfrm>
            <a:custGeom>
              <a:avLst/>
              <a:gdLst/>
              <a:ahLst/>
              <a:cxnLst/>
              <a:rect l="l" t="t" r="r" b="b"/>
              <a:pathLst>
                <a:path w="1045" h="877" extrusionOk="0">
                  <a:moveTo>
                    <a:pt x="583" y="124"/>
                  </a:moveTo>
                  <a:cubicBezTo>
                    <a:pt x="753" y="124"/>
                    <a:pt x="899" y="269"/>
                    <a:pt x="899" y="439"/>
                  </a:cubicBezTo>
                  <a:cubicBezTo>
                    <a:pt x="899" y="622"/>
                    <a:pt x="741" y="747"/>
                    <a:pt x="587" y="747"/>
                  </a:cubicBezTo>
                  <a:cubicBezTo>
                    <a:pt x="515" y="747"/>
                    <a:pt x="443" y="720"/>
                    <a:pt x="389" y="658"/>
                  </a:cubicBezTo>
                  <a:cubicBezTo>
                    <a:pt x="195" y="464"/>
                    <a:pt x="316" y="124"/>
                    <a:pt x="583" y="124"/>
                  </a:cubicBezTo>
                  <a:close/>
                  <a:moveTo>
                    <a:pt x="584" y="0"/>
                  </a:moveTo>
                  <a:cubicBezTo>
                    <a:pt x="473" y="0"/>
                    <a:pt x="361" y="38"/>
                    <a:pt x="268" y="124"/>
                  </a:cubicBezTo>
                  <a:cubicBezTo>
                    <a:pt x="0" y="415"/>
                    <a:pt x="195" y="877"/>
                    <a:pt x="583" y="877"/>
                  </a:cubicBezTo>
                  <a:cubicBezTo>
                    <a:pt x="826" y="877"/>
                    <a:pt x="1021" y="682"/>
                    <a:pt x="1045" y="439"/>
                  </a:cubicBezTo>
                  <a:cubicBezTo>
                    <a:pt x="1045" y="175"/>
                    <a:pt x="820" y="0"/>
                    <a:pt x="584" y="0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4" name="Google Shape;175;p5"/>
          <p:cNvGrpSpPr>
            <a:grpSpLocks/>
          </p:cNvGrpSpPr>
          <p:nvPr/>
        </p:nvGrpSpPr>
        <p:grpSpPr bwMode="auto">
          <a:xfrm flipH="1">
            <a:off x="249238" y="211138"/>
            <a:ext cx="660400" cy="625475"/>
            <a:chOff x="2736573" y="4286656"/>
            <a:chExt cx="316076" cy="299294"/>
          </a:xfrm>
        </p:grpSpPr>
        <p:sp>
          <p:nvSpPr>
            <p:cNvPr id="25" name="Google Shape;176;p5"/>
            <p:cNvSpPr/>
            <p:nvPr/>
          </p:nvSpPr>
          <p:spPr>
            <a:xfrm>
              <a:off x="2868018" y="4291214"/>
              <a:ext cx="173234" cy="176993"/>
            </a:xfrm>
            <a:custGeom>
              <a:avLst/>
              <a:gdLst/>
              <a:ahLst/>
              <a:cxnLst/>
              <a:rect l="l" t="t" r="r" b="b"/>
              <a:pathLst>
                <a:path w="1508" h="1541" extrusionOk="0">
                  <a:moveTo>
                    <a:pt x="900" y="132"/>
                  </a:moveTo>
                  <a:lnTo>
                    <a:pt x="900" y="132"/>
                  </a:lnTo>
                  <a:cubicBezTo>
                    <a:pt x="778" y="472"/>
                    <a:pt x="608" y="812"/>
                    <a:pt x="390" y="1103"/>
                  </a:cubicBezTo>
                  <a:cubicBezTo>
                    <a:pt x="365" y="1128"/>
                    <a:pt x="365" y="1152"/>
                    <a:pt x="390" y="1176"/>
                  </a:cubicBezTo>
                  <a:cubicBezTo>
                    <a:pt x="402" y="1188"/>
                    <a:pt x="420" y="1194"/>
                    <a:pt x="435" y="1194"/>
                  </a:cubicBezTo>
                  <a:cubicBezTo>
                    <a:pt x="450" y="1194"/>
                    <a:pt x="463" y="1188"/>
                    <a:pt x="463" y="1176"/>
                  </a:cubicBezTo>
                  <a:cubicBezTo>
                    <a:pt x="705" y="1006"/>
                    <a:pt x="973" y="885"/>
                    <a:pt x="1264" y="812"/>
                  </a:cubicBezTo>
                  <a:cubicBezTo>
                    <a:pt x="1337" y="812"/>
                    <a:pt x="1361" y="860"/>
                    <a:pt x="1361" y="860"/>
                  </a:cubicBezTo>
                  <a:cubicBezTo>
                    <a:pt x="1361" y="860"/>
                    <a:pt x="1361" y="885"/>
                    <a:pt x="1361" y="885"/>
                  </a:cubicBezTo>
                  <a:cubicBezTo>
                    <a:pt x="1313" y="1030"/>
                    <a:pt x="875" y="1273"/>
                    <a:pt x="584" y="1395"/>
                  </a:cubicBezTo>
                  <a:lnTo>
                    <a:pt x="147" y="1055"/>
                  </a:lnTo>
                  <a:cubicBezTo>
                    <a:pt x="365" y="666"/>
                    <a:pt x="730" y="156"/>
                    <a:pt x="900" y="132"/>
                  </a:cubicBezTo>
                  <a:close/>
                  <a:moveTo>
                    <a:pt x="958" y="1"/>
                  </a:moveTo>
                  <a:cubicBezTo>
                    <a:pt x="948" y="1"/>
                    <a:pt x="937" y="4"/>
                    <a:pt x="924" y="10"/>
                  </a:cubicBezTo>
                  <a:cubicBezTo>
                    <a:pt x="608" y="10"/>
                    <a:pt x="122" y="860"/>
                    <a:pt x="25" y="1055"/>
                  </a:cubicBezTo>
                  <a:cubicBezTo>
                    <a:pt x="1" y="1079"/>
                    <a:pt x="1" y="1103"/>
                    <a:pt x="25" y="1128"/>
                  </a:cubicBezTo>
                  <a:lnTo>
                    <a:pt x="511" y="1516"/>
                  </a:lnTo>
                  <a:cubicBezTo>
                    <a:pt x="535" y="1516"/>
                    <a:pt x="535" y="1516"/>
                    <a:pt x="560" y="1540"/>
                  </a:cubicBezTo>
                  <a:lnTo>
                    <a:pt x="608" y="1540"/>
                  </a:lnTo>
                  <a:cubicBezTo>
                    <a:pt x="730" y="1468"/>
                    <a:pt x="1410" y="1200"/>
                    <a:pt x="1483" y="933"/>
                  </a:cubicBezTo>
                  <a:cubicBezTo>
                    <a:pt x="1507" y="885"/>
                    <a:pt x="1507" y="836"/>
                    <a:pt x="1483" y="787"/>
                  </a:cubicBezTo>
                  <a:cubicBezTo>
                    <a:pt x="1434" y="715"/>
                    <a:pt x="1361" y="690"/>
                    <a:pt x="1264" y="690"/>
                  </a:cubicBezTo>
                  <a:cubicBezTo>
                    <a:pt x="1046" y="715"/>
                    <a:pt x="851" y="787"/>
                    <a:pt x="657" y="909"/>
                  </a:cubicBezTo>
                  <a:cubicBezTo>
                    <a:pt x="851" y="617"/>
                    <a:pt x="1094" y="204"/>
                    <a:pt x="1021" y="59"/>
                  </a:cubicBezTo>
                  <a:cubicBezTo>
                    <a:pt x="1003" y="23"/>
                    <a:pt x="986" y="1"/>
                    <a:pt x="9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177;p5"/>
            <p:cNvSpPr/>
            <p:nvPr/>
          </p:nvSpPr>
          <p:spPr>
            <a:xfrm>
              <a:off x="2776083" y="4408197"/>
              <a:ext cx="166396" cy="177753"/>
            </a:xfrm>
            <a:custGeom>
              <a:avLst/>
              <a:gdLst/>
              <a:ahLst/>
              <a:cxnLst/>
              <a:rect l="l" t="t" r="r" b="b"/>
              <a:pathLst>
                <a:path w="1448" h="1547" extrusionOk="0">
                  <a:moveTo>
                    <a:pt x="876" y="0"/>
                  </a:moveTo>
                  <a:cubicBezTo>
                    <a:pt x="862" y="0"/>
                    <a:pt x="846" y="6"/>
                    <a:pt x="826" y="16"/>
                  </a:cubicBezTo>
                  <a:cubicBezTo>
                    <a:pt x="802" y="41"/>
                    <a:pt x="73" y="551"/>
                    <a:pt x="25" y="1061"/>
                  </a:cubicBezTo>
                  <a:cubicBezTo>
                    <a:pt x="0" y="1207"/>
                    <a:pt x="73" y="1255"/>
                    <a:pt x="97" y="1255"/>
                  </a:cubicBezTo>
                  <a:cubicBezTo>
                    <a:pt x="104" y="1256"/>
                    <a:pt x="111" y="1257"/>
                    <a:pt x="118" y="1257"/>
                  </a:cubicBezTo>
                  <a:cubicBezTo>
                    <a:pt x="292" y="1257"/>
                    <a:pt x="593" y="978"/>
                    <a:pt x="826" y="745"/>
                  </a:cubicBezTo>
                  <a:lnTo>
                    <a:pt x="826" y="745"/>
                  </a:lnTo>
                  <a:cubicBezTo>
                    <a:pt x="705" y="964"/>
                    <a:pt x="681" y="1207"/>
                    <a:pt x="681" y="1450"/>
                  </a:cubicBezTo>
                  <a:cubicBezTo>
                    <a:pt x="705" y="1498"/>
                    <a:pt x="753" y="1547"/>
                    <a:pt x="826" y="1547"/>
                  </a:cubicBezTo>
                  <a:lnTo>
                    <a:pt x="851" y="1547"/>
                  </a:lnTo>
                  <a:cubicBezTo>
                    <a:pt x="1191" y="1547"/>
                    <a:pt x="1385" y="648"/>
                    <a:pt x="1434" y="478"/>
                  </a:cubicBezTo>
                  <a:cubicBezTo>
                    <a:pt x="1447" y="423"/>
                    <a:pt x="1415" y="392"/>
                    <a:pt x="1380" y="392"/>
                  </a:cubicBezTo>
                  <a:cubicBezTo>
                    <a:pt x="1352" y="392"/>
                    <a:pt x="1323" y="411"/>
                    <a:pt x="1312" y="454"/>
                  </a:cubicBezTo>
                  <a:cubicBezTo>
                    <a:pt x="1215" y="939"/>
                    <a:pt x="996" y="1425"/>
                    <a:pt x="851" y="1425"/>
                  </a:cubicBezTo>
                  <a:lnTo>
                    <a:pt x="826" y="1425"/>
                  </a:lnTo>
                  <a:cubicBezTo>
                    <a:pt x="753" y="1255"/>
                    <a:pt x="1069" y="551"/>
                    <a:pt x="1093" y="478"/>
                  </a:cubicBezTo>
                  <a:lnTo>
                    <a:pt x="1093" y="454"/>
                  </a:lnTo>
                  <a:cubicBezTo>
                    <a:pt x="1118" y="429"/>
                    <a:pt x="1093" y="405"/>
                    <a:pt x="1069" y="381"/>
                  </a:cubicBezTo>
                  <a:cubicBezTo>
                    <a:pt x="1057" y="369"/>
                    <a:pt x="1045" y="363"/>
                    <a:pt x="1033" y="363"/>
                  </a:cubicBezTo>
                  <a:cubicBezTo>
                    <a:pt x="1021" y="363"/>
                    <a:pt x="1008" y="369"/>
                    <a:pt x="996" y="381"/>
                  </a:cubicBezTo>
                  <a:cubicBezTo>
                    <a:pt x="759" y="642"/>
                    <a:pt x="267" y="1135"/>
                    <a:pt x="153" y="1135"/>
                  </a:cubicBezTo>
                  <a:cubicBezTo>
                    <a:pt x="151" y="1135"/>
                    <a:pt x="148" y="1134"/>
                    <a:pt x="146" y="1134"/>
                  </a:cubicBezTo>
                  <a:lnTo>
                    <a:pt x="146" y="1061"/>
                  </a:lnTo>
                  <a:cubicBezTo>
                    <a:pt x="195" y="624"/>
                    <a:pt x="899" y="114"/>
                    <a:pt x="899" y="114"/>
                  </a:cubicBezTo>
                  <a:cubicBezTo>
                    <a:pt x="948" y="89"/>
                    <a:pt x="948" y="65"/>
                    <a:pt x="923" y="41"/>
                  </a:cubicBezTo>
                  <a:cubicBezTo>
                    <a:pt x="909" y="12"/>
                    <a:pt x="895" y="0"/>
                    <a:pt x="8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Google Shape;178;p5"/>
            <p:cNvSpPr/>
            <p:nvPr/>
          </p:nvSpPr>
          <p:spPr>
            <a:xfrm>
              <a:off x="2736573" y="4286656"/>
              <a:ext cx="136764" cy="122300"/>
            </a:xfrm>
            <a:custGeom>
              <a:avLst/>
              <a:gdLst/>
              <a:ahLst/>
              <a:cxnLst/>
              <a:rect l="l" t="t" r="r" b="b"/>
              <a:pathLst>
                <a:path w="1191" h="1064" extrusionOk="0">
                  <a:moveTo>
                    <a:pt x="923" y="0"/>
                  </a:moveTo>
                  <a:cubicBezTo>
                    <a:pt x="875" y="0"/>
                    <a:pt x="850" y="25"/>
                    <a:pt x="826" y="49"/>
                  </a:cubicBezTo>
                  <a:cubicBezTo>
                    <a:pt x="729" y="268"/>
                    <a:pt x="729" y="511"/>
                    <a:pt x="802" y="754"/>
                  </a:cubicBezTo>
                  <a:cubicBezTo>
                    <a:pt x="691" y="743"/>
                    <a:pt x="585" y="738"/>
                    <a:pt x="481" y="738"/>
                  </a:cubicBezTo>
                  <a:cubicBezTo>
                    <a:pt x="333" y="738"/>
                    <a:pt x="191" y="749"/>
                    <a:pt x="49" y="778"/>
                  </a:cubicBezTo>
                  <a:cubicBezTo>
                    <a:pt x="25" y="778"/>
                    <a:pt x="0" y="826"/>
                    <a:pt x="0" y="851"/>
                  </a:cubicBezTo>
                  <a:cubicBezTo>
                    <a:pt x="25" y="875"/>
                    <a:pt x="49" y="899"/>
                    <a:pt x="97" y="899"/>
                  </a:cubicBezTo>
                  <a:cubicBezTo>
                    <a:pt x="219" y="863"/>
                    <a:pt x="346" y="845"/>
                    <a:pt x="477" y="845"/>
                  </a:cubicBezTo>
                  <a:cubicBezTo>
                    <a:pt x="608" y="845"/>
                    <a:pt x="741" y="863"/>
                    <a:pt x="875" y="899"/>
                  </a:cubicBezTo>
                  <a:cubicBezTo>
                    <a:pt x="923" y="972"/>
                    <a:pt x="1021" y="1021"/>
                    <a:pt x="1093" y="1045"/>
                  </a:cubicBezTo>
                  <a:cubicBezTo>
                    <a:pt x="1106" y="1057"/>
                    <a:pt x="1118" y="1063"/>
                    <a:pt x="1130" y="1063"/>
                  </a:cubicBezTo>
                  <a:cubicBezTo>
                    <a:pt x="1142" y="1063"/>
                    <a:pt x="1154" y="1057"/>
                    <a:pt x="1166" y="1045"/>
                  </a:cubicBezTo>
                  <a:cubicBezTo>
                    <a:pt x="1191" y="1021"/>
                    <a:pt x="1191" y="996"/>
                    <a:pt x="1166" y="972"/>
                  </a:cubicBezTo>
                  <a:cubicBezTo>
                    <a:pt x="1118" y="899"/>
                    <a:pt x="1045" y="851"/>
                    <a:pt x="972" y="802"/>
                  </a:cubicBezTo>
                  <a:cubicBezTo>
                    <a:pt x="948" y="802"/>
                    <a:pt x="948" y="778"/>
                    <a:pt x="923" y="754"/>
                  </a:cubicBezTo>
                  <a:cubicBezTo>
                    <a:pt x="850" y="535"/>
                    <a:pt x="850" y="292"/>
                    <a:pt x="948" y="98"/>
                  </a:cubicBezTo>
                  <a:cubicBezTo>
                    <a:pt x="972" y="49"/>
                    <a:pt x="948" y="25"/>
                    <a:pt x="9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" name="Google Shape;179;p5"/>
            <p:cNvSpPr/>
            <p:nvPr/>
          </p:nvSpPr>
          <p:spPr>
            <a:xfrm>
              <a:off x="2921964" y="4453774"/>
              <a:ext cx="130685" cy="110146"/>
            </a:xfrm>
            <a:custGeom>
              <a:avLst/>
              <a:gdLst/>
              <a:ahLst/>
              <a:cxnLst/>
              <a:rect l="l" t="t" r="r" b="b"/>
              <a:pathLst>
                <a:path w="1136" h="953" extrusionOk="0">
                  <a:moveTo>
                    <a:pt x="110" y="0"/>
                  </a:moveTo>
                  <a:cubicBezTo>
                    <a:pt x="49" y="0"/>
                    <a:pt x="0" y="63"/>
                    <a:pt x="42" y="126"/>
                  </a:cubicBezTo>
                  <a:lnTo>
                    <a:pt x="1038" y="928"/>
                  </a:lnTo>
                  <a:cubicBezTo>
                    <a:pt x="1038" y="952"/>
                    <a:pt x="1062" y="952"/>
                    <a:pt x="1062" y="952"/>
                  </a:cubicBezTo>
                  <a:cubicBezTo>
                    <a:pt x="1087" y="952"/>
                    <a:pt x="1111" y="952"/>
                    <a:pt x="1111" y="928"/>
                  </a:cubicBezTo>
                  <a:cubicBezTo>
                    <a:pt x="1135" y="904"/>
                    <a:pt x="1135" y="855"/>
                    <a:pt x="1111" y="831"/>
                  </a:cubicBezTo>
                  <a:lnTo>
                    <a:pt x="139" y="5"/>
                  </a:lnTo>
                  <a:cubicBezTo>
                    <a:pt x="130" y="2"/>
                    <a:pt x="120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9" name="Google Shape;180;p5"/>
          <p:cNvGrpSpPr>
            <a:grpSpLocks/>
          </p:cNvGrpSpPr>
          <p:nvPr/>
        </p:nvGrpSpPr>
        <p:grpSpPr bwMode="auto">
          <a:xfrm rot="3680024">
            <a:off x="11231563" y="5989638"/>
            <a:ext cx="1016000" cy="730250"/>
            <a:chOff x="6102329" y="3283426"/>
            <a:chExt cx="654776" cy="469888"/>
          </a:xfrm>
        </p:grpSpPr>
        <p:sp>
          <p:nvSpPr>
            <p:cNvPr id="30" name="Google Shape;181;p5"/>
            <p:cNvSpPr/>
            <p:nvPr/>
          </p:nvSpPr>
          <p:spPr>
            <a:xfrm>
              <a:off x="6148691" y="3283292"/>
              <a:ext cx="606691" cy="326879"/>
            </a:xfrm>
            <a:custGeom>
              <a:avLst/>
              <a:gdLst/>
              <a:ahLst/>
              <a:cxnLst/>
              <a:rect l="l" t="t" r="r" b="b"/>
              <a:pathLst>
                <a:path w="2795" h="1507" extrusionOk="0">
                  <a:moveTo>
                    <a:pt x="2697" y="0"/>
                  </a:moveTo>
                  <a:cubicBezTo>
                    <a:pt x="2697" y="22"/>
                    <a:pt x="1520" y="1418"/>
                    <a:pt x="435" y="1418"/>
                  </a:cubicBezTo>
                  <a:cubicBezTo>
                    <a:pt x="312" y="1418"/>
                    <a:pt x="191" y="1400"/>
                    <a:pt x="73" y="1361"/>
                  </a:cubicBezTo>
                  <a:cubicBezTo>
                    <a:pt x="66" y="1354"/>
                    <a:pt x="59" y="1351"/>
                    <a:pt x="52" y="1351"/>
                  </a:cubicBezTo>
                  <a:cubicBezTo>
                    <a:pt x="35" y="1351"/>
                    <a:pt x="18" y="1368"/>
                    <a:pt x="1" y="1385"/>
                  </a:cubicBezTo>
                  <a:cubicBezTo>
                    <a:pt x="1" y="1409"/>
                    <a:pt x="1" y="1434"/>
                    <a:pt x="25" y="1434"/>
                  </a:cubicBezTo>
                  <a:cubicBezTo>
                    <a:pt x="171" y="1482"/>
                    <a:pt x="292" y="1507"/>
                    <a:pt x="414" y="1507"/>
                  </a:cubicBezTo>
                  <a:cubicBezTo>
                    <a:pt x="948" y="1458"/>
                    <a:pt x="1458" y="1239"/>
                    <a:pt x="1871" y="899"/>
                  </a:cubicBezTo>
                  <a:cubicBezTo>
                    <a:pt x="2187" y="656"/>
                    <a:pt x="2503" y="389"/>
                    <a:pt x="2770" y="73"/>
                  </a:cubicBezTo>
                  <a:cubicBezTo>
                    <a:pt x="2794" y="49"/>
                    <a:pt x="2794" y="25"/>
                    <a:pt x="27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" name="Google Shape;182;p5"/>
            <p:cNvSpPr/>
            <p:nvPr/>
          </p:nvSpPr>
          <p:spPr>
            <a:xfrm>
              <a:off x="6217183" y="3502081"/>
              <a:ext cx="179041" cy="211449"/>
            </a:xfrm>
            <a:custGeom>
              <a:avLst/>
              <a:gdLst/>
              <a:ahLst/>
              <a:cxnLst/>
              <a:rect l="l" t="t" r="r" b="b"/>
              <a:pathLst>
                <a:path w="827" h="973" extrusionOk="0">
                  <a:moveTo>
                    <a:pt x="73" y="0"/>
                  </a:moveTo>
                  <a:cubicBezTo>
                    <a:pt x="49" y="0"/>
                    <a:pt x="25" y="25"/>
                    <a:pt x="25" y="49"/>
                  </a:cubicBezTo>
                  <a:cubicBezTo>
                    <a:pt x="0" y="49"/>
                    <a:pt x="25" y="98"/>
                    <a:pt x="49" y="98"/>
                  </a:cubicBezTo>
                  <a:cubicBezTo>
                    <a:pt x="268" y="170"/>
                    <a:pt x="511" y="243"/>
                    <a:pt x="729" y="341"/>
                  </a:cubicBezTo>
                  <a:cubicBezTo>
                    <a:pt x="559" y="559"/>
                    <a:pt x="340" y="729"/>
                    <a:pt x="122" y="875"/>
                  </a:cubicBezTo>
                  <a:cubicBezTo>
                    <a:pt x="98" y="899"/>
                    <a:pt x="98" y="924"/>
                    <a:pt x="122" y="948"/>
                  </a:cubicBezTo>
                  <a:cubicBezTo>
                    <a:pt x="122" y="948"/>
                    <a:pt x="146" y="972"/>
                    <a:pt x="146" y="972"/>
                  </a:cubicBezTo>
                  <a:cubicBezTo>
                    <a:pt x="170" y="948"/>
                    <a:pt x="170" y="948"/>
                    <a:pt x="170" y="948"/>
                  </a:cubicBezTo>
                  <a:cubicBezTo>
                    <a:pt x="365" y="802"/>
                    <a:pt x="826" y="462"/>
                    <a:pt x="826" y="341"/>
                  </a:cubicBezTo>
                  <a:cubicBezTo>
                    <a:pt x="826" y="316"/>
                    <a:pt x="802" y="292"/>
                    <a:pt x="778" y="292"/>
                  </a:cubicBezTo>
                  <a:cubicBezTo>
                    <a:pt x="559" y="170"/>
                    <a:pt x="316" y="98"/>
                    <a:pt x="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183;p5"/>
            <p:cNvSpPr/>
            <p:nvPr/>
          </p:nvSpPr>
          <p:spPr>
            <a:xfrm>
              <a:off x="6365769" y="3408867"/>
              <a:ext cx="204618" cy="249245"/>
            </a:xfrm>
            <a:custGeom>
              <a:avLst/>
              <a:gdLst/>
              <a:ahLst/>
              <a:cxnLst/>
              <a:rect l="l" t="t" r="r" b="b"/>
              <a:pathLst>
                <a:path w="943" h="1147" extrusionOk="0">
                  <a:moveTo>
                    <a:pt x="53" y="1"/>
                  </a:moveTo>
                  <a:cubicBezTo>
                    <a:pt x="15" y="1"/>
                    <a:pt x="1" y="77"/>
                    <a:pt x="44" y="77"/>
                  </a:cubicBezTo>
                  <a:cubicBezTo>
                    <a:pt x="287" y="150"/>
                    <a:pt x="530" y="272"/>
                    <a:pt x="749" y="393"/>
                  </a:cubicBezTo>
                  <a:cubicBezTo>
                    <a:pt x="797" y="417"/>
                    <a:pt x="651" y="758"/>
                    <a:pt x="457" y="1073"/>
                  </a:cubicBezTo>
                  <a:cubicBezTo>
                    <a:pt x="433" y="1098"/>
                    <a:pt x="433" y="1122"/>
                    <a:pt x="457" y="1146"/>
                  </a:cubicBezTo>
                  <a:lnTo>
                    <a:pt x="481" y="1146"/>
                  </a:lnTo>
                  <a:cubicBezTo>
                    <a:pt x="506" y="1122"/>
                    <a:pt x="530" y="1122"/>
                    <a:pt x="530" y="1098"/>
                  </a:cubicBezTo>
                  <a:cubicBezTo>
                    <a:pt x="651" y="903"/>
                    <a:pt x="943" y="417"/>
                    <a:pt x="797" y="296"/>
                  </a:cubicBezTo>
                  <a:cubicBezTo>
                    <a:pt x="579" y="174"/>
                    <a:pt x="336" y="77"/>
                    <a:pt x="68" y="4"/>
                  </a:cubicBezTo>
                  <a:cubicBezTo>
                    <a:pt x="63" y="2"/>
                    <a:pt x="58" y="1"/>
                    <a:pt x="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" name="Google Shape;184;p5"/>
            <p:cNvSpPr/>
            <p:nvPr/>
          </p:nvSpPr>
          <p:spPr>
            <a:xfrm>
              <a:off x="6519451" y="3342154"/>
              <a:ext cx="173925" cy="179783"/>
            </a:xfrm>
            <a:custGeom>
              <a:avLst/>
              <a:gdLst/>
              <a:ahLst/>
              <a:cxnLst/>
              <a:rect l="l" t="t" r="r" b="b"/>
              <a:pathLst>
                <a:path w="802" h="827" extrusionOk="0">
                  <a:moveTo>
                    <a:pt x="24" y="1"/>
                  </a:moveTo>
                  <a:cubicBezTo>
                    <a:pt x="0" y="1"/>
                    <a:pt x="0" y="74"/>
                    <a:pt x="24" y="98"/>
                  </a:cubicBezTo>
                  <a:cubicBezTo>
                    <a:pt x="243" y="98"/>
                    <a:pt x="462" y="122"/>
                    <a:pt x="680" y="171"/>
                  </a:cubicBezTo>
                  <a:cubicBezTo>
                    <a:pt x="656" y="389"/>
                    <a:pt x="559" y="584"/>
                    <a:pt x="462" y="778"/>
                  </a:cubicBezTo>
                  <a:cubicBezTo>
                    <a:pt x="437" y="778"/>
                    <a:pt x="462" y="827"/>
                    <a:pt x="462" y="827"/>
                  </a:cubicBezTo>
                  <a:lnTo>
                    <a:pt x="486" y="827"/>
                  </a:lnTo>
                  <a:cubicBezTo>
                    <a:pt x="510" y="827"/>
                    <a:pt x="510" y="827"/>
                    <a:pt x="534" y="802"/>
                  </a:cubicBezTo>
                  <a:cubicBezTo>
                    <a:pt x="583" y="729"/>
                    <a:pt x="802" y="268"/>
                    <a:pt x="753" y="122"/>
                  </a:cubicBezTo>
                  <a:cubicBezTo>
                    <a:pt x="753" y="122"/>
                    <a:pt x="729" y="98"/>
                    <a:pt x="705" y="74"/>
                  </a:cubicBezTo>
                  <a:cubicBezTo>
                    <a:pt x="486" y="25"/>
                    <a:pt x="267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" name="Google Shape;185;p5"/>
            <p:cNvSpPr/>
            <p:nvPr/>
          </p:nvSpPr>
          <p:spPr>
            <a:xfrm>
              <a:off x="6601985" y="3491031"/>
              <a:ext cx="73662" cy="74570"/>
            </a:xfrm>
            <a:custGeom>
              <a:avLst/>
              <a:gdLst/>
              <a:ahLst/>
              <a:cxnLst/>
              <a:rect l="l" t="t" r="r" b="b"/>
              <a:pathLst>
                <a:path w="341" h="341" extrusionOk="0">
                  <a:moveTo>
                    <a:pt x="171" y="1"/>
                  </a:moveTo>
                  <a:cubicBezTo>
                    <a:pt x="74" y="1"/>
                    <a:pt x="1" y="74"/>
                    <a:pt x="1" y="171"/>
                  </a:cubicBezTo>
                  <a:cubicBezTo>
                    <a:pt x="1" y="268"/>
                    <a:pt x="74" y="341"/>
                    <a:pt x="171" y="341"/>
                  </a:cubicBezTo>
                  <a:cubicBezTo>
                    <a:pt x="268" y="341"/>
                    <a:pt x="341" y="268"/>
                    <a:pt x="341" y="171"/>
                  </a:cubicBezTo>
                  <a:cubicBezTo>
                    <a:pt x="341" y="74"/>
                    <a:pt x="268" y="1"/>
                    <a:pt x="1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" name="Google Shape;186;p5"/>
            <p:cNvSpPr/>
            <p:nvPr/>
          </p:nvSpPr>
          <p:spPr>
            <a:xfrm>
              <a:off x="6486376" y="3299560"/>
              <a:ext cx="68547" cy="73548"/>
            </a:xfrm>
            <a:custGeom>
              <a:avLst/>
              <a:gdLst/>
              <a:ahLst/>
              <a:cxnLst/>
              <a:rect l="l" t="t" r="r" b="b"/>
              <a:pathLst>
                <a:path w="317" h="341" extrusionOk="0">
                  <a:moveTo>
                    <a:pt x="170" y="0"/>
                  </a:moveTo>
                  <a:cubicBezTo>
                    <a:pt x="73" y="0"/>
                    <a:pt x="0" y="73"/>
                    <a:pt x="0" y="170"/>
                  </a:cubicBezTo>
                  <a:cubicBezTo>
                    <a:pt x="0" y="268"/>
                    <a:pt x="73" y="340"/>
                    <a:pt x="170" y="340"/>
                  </a:cubicBezTo>
                  <a:cubicBezTo>
                    <a:pt x="243" y="340"/>
                    <a:pt x="316" y="268"/>
                    <a:pt x="316" y="170"/>
                  </a:cubicBezTo>
                  <a:cubicBezTo>
                    <a:pt x="316" y="73"/>
                    <a:pt x="243" y="0"/>
                    <a:pt x="17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" name="Google Shape;187;p5"/>
            <p:cNvSpPr/>
            <p:nvPr/>
          </p:nvSpPr>
          <p:spPr>
            <a:xfrm>
              <a:off x="6332564" y="3378817"/>
              <a:ext cx="73662" cy="73548"/>
            </a:xfrm>
            <a:custGeom>
              <a:avLst/>
              <a:gdLst/>
              <a:ahLst/>
              <a:cxnLst/>
              <a:rect l="l" t="t" r="r" b="b"/>
              <a:pathLst>
                <a:path w="341" h="341" extrusionOk="0">
                  <a:moveTo>
                    <a:pt x="171" y="1"/>
                  </a:moveTo>
                  <a:cubicBezTo>
                    <a:pt x="74" y="1"/>
                    <a:pt x="1" y="74"/>
                    <a:pt x="1" y="171"/>
                  </a:cubicBezTo>
                  <a:cubicBezTo>
                    <a:pt x="1" y="268"/>
                    <a:pt x="74" y="341"/>
                    <a:pt x="171" y="341"/>
                  </a:cubicBezTo>
                  <a:cubicBezTo>
                    <a:pt x="268" y="341"/>
                    <a:pt x="341" y="268"/>
                    <a:pt x="341" y="171"/>
                  </a:cubicBezTo>
                  <a:cubicBezTo>
                    <a:pt x="341" y="74"/>
                    <a:pt x="268" y="1"/>
                    <a:pt x="1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" name="Google Shape;188;p5"/>
            <p:cNvSpPr/>
            <p:nvPr/>
          </p:nvSpPr>
          <p:spPr>
            <a:xfrm>
              <a:off x="6424180" y="3626740"/>
              <a:ext cx="73662" cy="73548"/>
            </a:xfrm>
            <a:custGeom>
              <a:avLst/>
              <a:gdLst/>
              <a:ahLst/>
              <a:cxnLst/>
              <a:rect l="l" t="t" r="r" b="b"/>
              <a:pathLst>
                <a:path w="341" h="341" extrusionOk="0">
                  <a:moveTo>
                    <a:pt x="171" y="0"/>
                  </a:moveTo>
                  <a:cubicBezTo>
                    <a:pt x="74" y="0"/>
                    <a:pt x="1" y="73"/>
                    <a:pt x="1" y="170"/>
                  </a:cubicBezTo>
                  <a:cubicBezTo>
                    <a:pt x="1" y="268"/>
                    <a:pt x="74" y="341"/>
                    <a:pt x="171" y="341"/>
                  </a:cubicBezTo>
                  <a:cubicBezTo>
                    <a:pt x="268" y="341"/>
                    <a:pt x="341" y="268"/>
                    <a:pt x="341" y="170"/>
                  </a:cubicBezTo>
                  <a:cubicBezTo>
                    <a:pt x="341" y="73"/>
                    <a:pt x="268" y="0"/>
                    <a:pt x="17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" name="Google Shape;189;p5"/>
            <p:cNvSpPr/>
            <p:nvPr/>
          </p:nvSpPr>
          <p:spPr>
            <a:xfrm>
              <a:off x="6180447" y="3465396"/>
              <a:ext cx="73662" cy="68441"/>
            </a:xfrm>
            <a:custGeom>
              <a:avLst/>
              <a:gdLst/>
              <a:ahLst/>
              <a:cxnLst/>
              <a:rect l="l" t="t" r="r" b="b"/>
              <a:pathLst>
                <a:path w="341" h="317" extrusionOk="0">
                  <a:moveTo>
                    <a:pt x="170" y="0"/>
                  </a:moveTo>
                  <a:cubicBezTo>
                    <a:pt x="73" y="0"/>
                    <a:pt x="0" y="73"/>
                    <a:pt x="0" y="170"/>
                  </a:cubicBezTo>
                  <a:cubicBezTo>
                    <a:pt x="0" y="243"/>
                    <a:pt x="73" y="316"/>
                    <a:pt x="170" y="316"/>
                  </a:cubicBezTo>
                  <a:cubicBezTo>
                    <a:pt x="268" y="316"/>
                    <a:pt x="340" y="243"/>
                    <a:pt x="340" y="170"/>
                  </a:cubicBezTo>
                  <a:cubicBezTo>
                    <a:pt x="340" y="73"/>
                    <a:pt x="268" y="0"/>
                    <a:pt x="17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" name="Google Shape;190;p5"/>
            <p:cNvSpPr/>
            <p:nvPr/>
          </p:nvSpPr>
          <p:spPr>
            <a:xfrm>
              <a:off x="6099875" y="3547855"/>
              <a:ext cx="74685" cy="74570"/>
            </a:xfrm>
            <a:custGeom>
              <a:avLst/>
              <a:gdLst/>
              <a:ahLst/>
              <a:cxnLst/>
              <a:rect l="l" t="t" r="r" b="b"/>
              <a:pathLst>
                <a:path w="342" h="341" extrusionOk="0">
                  <a:moveTo>
                    <a:pt x="171" y="0"/>
                  </a:moveTo>
                  <a:cubicBezTo>
                    <a:pt x="98" y="0"/>
                    <a:pt x="1" y="73"/>
                    <a:pt x="1" y="170"/>
                  </a:cubicBezTo>
                  <a:cubicBezTo>
                    <a:pt x="1" y="267"/>
                    <a:pt x="98" y="340"/>
                    <a:pt x="171" y="340"/>
                  </a:cubicBezTo>
                  <a:cubicBezTo>
                    <a:pt x="268" y="340"/>
                    <a:pt x="341" y="267"/>
                    <a:pt x="341" y="170"/>
                  </a:cubicBezTo>
                  <a:cubicBezTo>
                    <a:pt x="341" y="73"/>
                    <a:pt x="268" y="0"/>
                    <a:pt x="17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" name="Google Shape;191;p5"/>
            <p:cNvSpPr/>
            <p:nvPr/>
          </p:nvSpPr>
          <p:spPr>
            <a:xfrm>
              <a:off x="6211666" y="3687335"/>
              <a:ext cx="73662" cy="68441"/>
            </a:xfrm>
            <a:custGeom>
              <a:avLst/>
              <a:gdLst/>
              <a:ahLst/>
              <a:cxnLst/>
              <a:rect l="l" t="t" r="r" b="b"/>
              <a:pathLst>
                <a:path w="341" h="317" extrusionOk="0">
                  <a:moveTo>
                    <a:pt x="170" y="1"/>
                  </a:moveTo>
                  <a:cubicBezTo>
                    <a:pt x="73" y="1"/>
                    <a:pt x="0" y="74"/>
                    <a:pt x="0" y="146"/>
                  </a:cubicBezTo>
                  <a:cubicBezTo>
                    <a:pt x="0" y="244"/>
                    <a:pt x="73" y="316"/>
                    <a:pt x="170" y="316"/>
                  </a:cubicBezTo>
                  <a:cubicBezTo>
                    <a:pt x="267" y="316"/>
                    <a:pt x="340" y="244"/>
                    <a:pt x="340" y="146"/>
                  </a:cubicBezTo>
                  <a:cubicBezTo>
                    <a:pt x="340" y="74"/>
                    <a:pt x="267" y="1"/>
                    <a:pt x="17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54" name="Google Shape;154;p5"/>
          <p:cNvSpPr txBox="1">
            <a:spLocks noGrp="1"/>
          </p:cNvSpPr>
          <p:nvPr>
            <p:ph type="subTitle" idx="1"/>
          </p:nvPr>
        </p:nvSpPr>
        <p:spPr>
          <a:xfrm>
            <a:off x="1163733" y="5205067"/>
            <a:ext cx="3534800" cy="11320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155" name="Google Shape;155;p5"/>
          <p:cNvSpPr txBox="1">
            <a:spLocks noGrp="1"/>
          </p:cNvSpPr>
          <p:nvPr>
            <p:ph type="subTitle" idx="2"/>
          </p:nvPr>
        </p:nvSpPr>
        <p:spPr>
          <a:xfrm>
            <a:off x="7493467" y="5205067"/>
            <a:ext cx="3534800" cy="11320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192" name="Google Shape;192;p5"/>
          <p:cNvSpPr txBox="1">
            <a:spLocks noGrp="1"/>
          </p:cNvSpPr>
          <p:nvPr>
            <p:ph type="title"/>
          </p:nvPr>
        </p:nvSpPr>
        <p:spPr>
          <a:xfrm>
            <a:off x="1005100" y="560133"/>
            <a:ext cx="9926400" cy="8620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793334489"/>
      </p:ext>
    </p:extLst>
  </p:cSld>
  <p:clrMapOvr>
    <a:masterClrMapping/>
  </p:clrMapOvr>
</p:sldLayout>
</file>

<file path=ppt/slideLayouts/slideLayout1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1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oogle Shape;195;p6"/>
          <p:cNvGrpSpPr>
            <a:grpSpLocks/>
          </p:cNvGrpSpPr>
          <p:nvPr/>
        </p:nvGrpSpPr>
        <p:grpSpPr bwMode="auto">
          <a:xfrm rot="20354607" flipH="1">
            <a:off x="-381000" y="269875"/>
            <a:ext cx="1830388" cy="1663700"/>
            <a:chOff x="7844079" y="226728"/>
            <a:chExt cx="1373387" cy="1246991"/>
          </a:xfrm>
        </p:grpSpPr>
        <p:sp>
          <p:nvSpPr>
            <p:cNvPr id="4" name="Google Shape;196;p6"/>
            <p:cNvSpPr/>
            <p:nvPr/>
          </p:nvSpPr>
          <p:spPr>
            <a:xfrm rot="-1688081">
              <a:off x="8404284" y="291664"/>
              <a:ext cx="164378" cy="141596"/>
            </a:xfrm>
            <a:custGeom>
              <a:avLst/>
              <a:gdLst/>
              <a:ahLst/>
              <a:cxnLst/>
              <a:rect l="l" t="t" r="r" b="b"/>
              <a:pathLst>
                <a:path w="827" h="713" extrusionOk="0">
                  <a:moveTo>
                    <a:pt x="462" y="105"/>
                  </a:moveTo>
                  <a:cubicBezTo>
                    <a:pt x="802" y="105"/>
                    <a:pt x="802" y="615"/>
                    <a:pt x="462" y="615"/>
                  </a:cubicBezTo>
                  <a:cubicBezTo>
                    <a:pt x="317" y="591"/>
                    <a:pt x="219" y="494"/>
                    <a:pt x="219" y="348"/>
                  </a:cubicBezTo>
                  <a:cubicBezTo>
                    <a:pt x="219" y="202"/>
                    <a:pt x="341" y="105"/>
                    <a:pt x="462" y="105"/>
                  </a:cubicBezTo>
                  <a:close/>
                  <a:moveTo>
                    <a:pt x="481" y="1"/>
                  </a:moveTo>
                  <a:cubicBezTo>
                    <a:pt x="392" y="1"/>
                    <a:pt x="299" y="33"/>
                    <a:pt x="219" y="105"/>
                  </a:cubicBezTo>
                  <a:cubicBezTo>
                    <a:pt x="1" y="324"/>
                    <a:pt x="171" y="688"/>
                    <a:pt x="462" y="712"/>
                  </a:cubicBezTo>
                  <a:cubicBezTo>
                    <a:pt x="657" y="712"/>
                    <a:pt x="827" y="542"/>
                    <a:pt x="827" y="348"/>
                  </a:cubicBezTo>
                  <a:cubicBezTo>
                    <a:pt x="827" y="136"/>
                    <a:pt x="663" y="1"/>
                    <a:pt x="481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" name="Google Shape;197;p6"/>
            <p:cNvSpPr/>
            <p:nvPr/>
          </p:nvSpPr>
          <p:spPr>
            <a:xfrm rot="-1688081">
              <a:off x="7885669" y="508705"/>
              <a:ext cx="222744" cy="212988"/>
            </a:xfrm>
            <a:custGeom>
              <a:avLst/>
              <a:gdLst/>
              <a:ahLst/>
              <a:cxnLst/>
              <a:rect l="l" t="t" r="r" b="b"/>
              <a:pathLst>
                <a:path w="1119" h="1074" extrusionOk="0">
                  <a:moveTo>
                    <a:pt x="681" y="441"/>
                  </a:moveTo>
                  <a:cubicBezTo>
                    <a:pt x="681" y="441"/>
                    <a:pt x="681" y="441"/>
                    <a:pt x="681" y="466"/>
                  </a:cubicBezTo>
                  <a:cubicBezTo>
                    <a:pt x="681" y="466"/>
                    <a:pt x="657" y="490"/>
                    <a:pt x="584" y="490"/>
                  </a:cubicBezTo>
                  <a:cubicBezTo>
                    <a:pt x="608" y="466"/>
                    <a:pt x="632" y="441"/>
                    <a:pt x="657" y="441"/>
                  </a:cubicBezTo>
                  <a:close/>
                  <a:moveTo>
                    <a:pt x="384" y="97"/>
                  </a:moveTo>
                  <a:cubicBezTo>
                    <a:pt x="401" y="97"/>
                    <a:pt x="420" y="98"/>
                    <a:pt x="438" y="101"/>
                  </a:cubicBezTo>
                  <a:cubicBezTo>
                    <a:pt x="559" y="101"/>
                    <a:pt x="681" y="126"/>
                    <a:pt x="778" y="150"/>
                  </a:cubicBezTo>
                  <a:cubicBezTo>
                    <a:pt x="924" y="199"/>
                    <a:pt x="1021" y="369"/>
                    <a:pt x="972" y="514"/>
                  </a:cubicBezTo>
                  <a:cubicBezTo>
                    <a:pt x="924" y="733"/>
                    <a:pt x="705" y="976"/>
                    <a:pt x="559" y="976"/>
                  </a:cubicBezTo>
                  <a:lnTo>
                    <a:pt x="511" y="976"/>
                  </a:lnTo>
                  <a:cubicBezTo>
                    <a:pt x="414" y="879"/>
                    <a:pt x="438" y="733"/>
                    <a:pt x="511" y="612"/>
                  </a:cubicBezTo>
                  <a:cubicBezTo>
                    <a:pt x="608" y="587"/>
                    <a:pt x="754" y="563"/>
                    <a:pt x="778" y="490"/>
                  </a:cubicBezTo>
                  <a:cubicBezTo>
                    <a:pt x="802" y="441"/>
                    <a:pt x="778" y="393"/>
                    <a:pt x="754" y="369"/>
                  </a:cubicBezTo>
                  <a:cubicBezTo>
                    <a:pt x="730" y="344"/>
                    <a:pt x="705" y="344"/>
                    <a:pt x="681" y="344"/>
                  </a:cubicBezTo>
                  <a:cubicBezTo>
                    <a:pt x="608" y="344"/>
                    <a:pt x="535" y="417"/>
                    <a:pt x="462" y="514"/>
                  </a:cubicBezTo>
                  <a:cubicBezTo>
                    <a:pt x="441" y="519"/>
                    <a:pt x="419" y="521"/>
                    <a:pt x="398" y="521"/>
                  </a:cubicBezTo>
                  <a:cubicBezTo>
                    <a:pt x="299" y="521"/>
                    <a:pt x="202" y="477"/>
                    <a:pt x="122" y="417"/>
                  </a:cubicBezTo>
                  <a:cubicBezTo>
                    <a:pt x="98" y="369"/>
                    <a:pt x="98" y="344"/>
                    <a:pt x="122" y="296"/>
                  </a:cubicBezTo>
                  <a:cubicBezTo>
                    <a:pt x="165" y="168"/>
                    <a:pt x="263" y="97"/>
                    <a:pt x="384" y="97"/>
                  </a:cubicBezTo>
                  <a:close/>
                  <a:moveTo>
                    <a:pt x="386" y="1"/>
                  </a:moveTo>
                  <a:cubicBezTo>
                    <a:pt x="230" y="1"/>
                    <a:pt x="69" y="97"/>
                    <a:pt x="25" y="271"/>
                  </a:cubicBezTo>
                  <a:cubicBezTo>
                    <a:pt x="1" y="344"/>
                    <a:pt x="1" y="417"/>
                    <a:pt x="49" y="466"/>
                  </a:cubicBezTo>
                  <a:cubicBezTo>
                    <a:pt x="147" y="563"/>
                    <a:pt x="292" y="612"/>
                    <a:pt x="414" y="612"/>
                  </a:cubicBezTo>
                  <a:cubicBezTo>
                    <a:pt x="341" y="733"/>
                    <a:pt x="341" y="927"/>
                    <a:pt x="462" y="1049"/>
                  </a:cubicBezTo>
                  <a:cubicBezTo>
                    <a:pt x="487" y="1073"/>
                    <a:pt x="511" y="1073"/>
                    <a:pt x="559" y="1073"/>
                  </a:cubicBezTo>
                  <a:cubicBezTo>
                    <a:pt x="754" y="1073"/>
                    <a:pt x="1021" y="782"/>
                    <a:pt x="1070" y="539"/>
                  </a:cubicBezTo>
                  <a:cubicBezTo>
                    <a:pt x="1118" y="320"/>
                    <a:pt x="997" y="126"/>
                    <a:pt x="827" y="77"/>
                  </a:cubicBezTo>
                  <a:cubicBezTo>
                    <a:pt x="705" y="29"/>
                    <a:pt x="584" y="4"/>
                    <a:pt x="438" y="4"/>
                  </a:cubicBezTo>
                  <a:cubicBezTo>
                    <a:pt x="421" y="2"/>
                    <a:pt x="403" y="1"/>
                    <a:pt x="386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" name="Google Shape;198;p6"/>
            <p:cNvSpPr/>
            <p:nvPr/>
          </p:nvSpPr>
          <p:spPr>
            <a:xfrm rot="-1688081">
              <a:off x="7969074" y="265754"/>
              <a:ext cx="216788" cy="212988"/>
            </a:xfrm>
            <a:custGeom>
              <a:avLst/>
              <a:gdLst/>
              <a:ahLst/>
              <a:cxnLst/>
              <a:rect l="l" t="t" r="r" b="b"/>
              <a:pathLst>
                <a:path w="1094" h="1072" extrusionOk="0">
                  <a:moveTo>
                    <a:pt x="484" y="620"/>
                  </a:moveTo>
                  <a:cubicBezTo>
                    <a:pt x="474" y="660"/>
                    <a:pt x="413" y="681"/>
                    <a:pt x="413" y="681"/>
                  </a:cubicBezTo>
                  <a:cubicBezTo>
                    <a:pt x="433" y="641"/>
                    <a:pt x="452" y="634"/>
                    <a:pt x="484" y="620"/>
                  </a:cubicBezTo>
                  <a:close/>
                  <a:moveTo>
                    <a:pt x="480" y="88"/>
                  </a:moveTo>
                  <a:cubicBezTo>
                    <a:pt x="512" y="88"/>
                    <a:pt x="542" y="105"/>
                    <a:pt x="559" y="122"/>
                  </a:cubicBezTo>
                  <a:cubicBezTo>
                    <a:pt x="607" y="243"/>
                    <a:pt x="607" y="365"/>
                    <a:pt x="559" y="486"/>
                  </a:cubicBezTo>
                  <a:cubicBezTo>
                    <a:pt x="462" y="486"/>
                    <a:pt x="389" y="535"/>
                    <a:pt x="340" y="608"/>
                  </a:cubicBezTo>
                  <a:cubicBezTo>
                    <a:pt x="316" y="632"/>
                    <a:pt x="316" y="681"/>
                    <a:pt x="340" y="681"/>
                  </a:cubicBezTo>
                  <a:cubicBezTo>
                    <a:pt x="365" y="729"/>
                    <a:pt x="389" y="753"/>
                    <a:pt x="437" y="753"/>
                  </a:cubicBezTo>
                  <a:cubicBezTo>
                    <a:pt x="535" y="753"/>
                    <a:pt x="607" y="632"/>
                    <a:pt x="632" y="559"/>
                  </a:cubicBezTo>
                  <a:lnTo>
                    <a:pt x="778" y="559"/>
                  </a:lnTo>
                  <a:cubicBezTo>
                    <a:pt x="790" y="555"/>
                    <a:pt x="804" y="553"/>
                    <a:pt x="818" y="553"/>
                  </a:cubicBezTo>
                  <a:cubicBezTo>
                    <a:pt x="883" y="553"/>
                    <a:pt x="956" y="596"/>
                    <a:pt x="996" y="656"/>
                  </a:cubicBezTo>
                  <a:cubicBezTo>
                    <a:pt x="996" y="681"/>
                    <a:pt x="996" y="729"/>
                    <a:pt x="972" y="753"/>
                  </a:cubicBezTo>
                  <a:cubicBezTo>
                    <a:pt x="850" y="899"/>
                    <a:pt x="656" y="972"/>
                    <a:pt x="462" y="972"/>
                  </a:cubicBezTo>
                  <a:cubicBezTo>
                    <a:pt x="449" y="974"/>
                    <a:pt x="437" y="975"/>
                    <a:pt x="424" y="975"/>
                  </a:cubicBezTo>
                  <a:cubicBezTo>
                    <a:pt x="268" y="975"/>
                    <a:pt x="122" y="838"/>
                    <a:pt x="122" y="681"/>
                  </a:cubicBezTo>
                  <a:cubicBezTo>
                    <a:pt x="97" y="511"/>
                    <a:pt x="146" y="316"/>
                    <a:pt x="243" y="170"/>
                  </a:cubicBezTo>
                  <a:cubicBezTo>
                    <a:pt x="292" y="122"/>
                    <a:pt x="365" y="98"/>
                    <a:pt x="437" y="98"/>
                  </a:cubicBezTo>
                  <a:cubicBezTo>
                    <a:pt x="452" y="90"/>
                    <a:pt x="466" y="88"/>
                    <a:pt x="480" y="88"/>
                  </a:cubicBezTo>
                  <a:close/>
                  <a:moveTo>
                    <a:pt x="437" y="0"/>
                  </a:moveTo>
                  <a:cubicBezTo>
                    <a:pt x="340" y="0"/>
                    <a:pt x="243" y="49"/>
                    <a:pt x="170" y="122"/>
                  </a:cubicBezTo>
                  <a:cubicBezTo>
                    <a:pt x="49" y="292"/>
                    <a:pt x="0" y="511"/>
                    <a:pt x="24" y="705"/>
                  </a:cubicBezTo>
                  <a:cubicBezTo>
                    <a:pt x="24" y="910"/>
                    <a:pt x="195" y="1072"/>
                    <a:pt x="396" y="1072"/>
                  </a:cubicBezTo>
                  <a:cubicBezTo>
                    <a:pt x="410" y="1072"/>
                    <a:pt x="423" y="1071"/>
                    <a:pt x="437" y="1069"/>
                  </a:cubicBezTo>
                  <a:cubicBezTo>
                    <a:pt x="656" y="1069"/>
                    <a:pt x="875" y="972"/>
                    <a:pt x="1045" y="826"/>
                  </a:cubicBezTo>
                  <a:cubicBezTo>
                    <a:pt x="1069" y="753"/>
                    <a:pt x="1093" y="705"/>
                    <a:pt x="1069" y="632"/>
                  </a:cubicBezTo>
                  <a:cubicBezTo>
                    <a:pt x="1006" y="548"/>
                    <a:pt x="906" y="482"/>
                    <a:pt x="801" y="482"/>
                  </a:cubicBezTo>
                  <a:cubicBezTo>
                    <a:pt x="785" y="482"/>
                    <a:pt x="769" y="483"/>
                    <a:pt x="753" y="486"/>
                  </a:cubicBezTo>
                  <a:lnTo>
                    <a:pt x="656" y="486"/>
                  </a:lnTo>
                  <a:cubicBezTo>
                    <a:pt x="705" y="365"/>
                    <a:pt x="680" y="219"/>
                    <a:pt x="632" y="98"/>
                  </a:cubicBezTo>
                  <a:cubicBezTo>
                    <a:pt x="583" y="49"/>
                    <a:pt x="510" y="0"/>
                    <a:pt x="437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" name="Google Shape;199;p6"/>
            <p:cNvSpPr/>
            <p:nvPr/>
          </p:nvSpPr>
          <p:spPr>
            <a:xfrm rot="-1688081">
              <a:off x="8097840" y="455886"/>
              <a:ext cx="197730" cy="172533"/>
            </a:xfrm>
            <a:custGeom>
              <a:avLst/>
              <a:gdLst/>
              <a:ahLst/>
              <a:cxnLst/>
              <a:rect l="l" t="t" r="r" b="b"/>
              <a:pathLst>
                <a:path w="997" h="868" extrusionOk="0">
                  <a:moveTo>
                    <a:pt x="405" y="1"/>
                  </a:moveTo>
                  <a:cubicBezTo>
                    <a:pt x="214" y="1"/>
                    <a:pt x="67" y="97"/>
                    <a:pt x="49" y="168"/>
                  </a:cubicBezTo>
                  <a:cubicBezTo>
                    <a:pt x="0" y="363"/>
                    <a:pt x="49" y="557"/>
                    <a:pt x="195" y="703"/>
                  </a:cubicBezTo>
                  <a:cubicBezTo>
                    <a:pt x="350" y="801"/>
                    <a:pt x="529" y="867"/>
                    <a:pt x="667" y="867"/>
                  </a:cubicBezTo>
                  <a:cubicBezTo>
                    <a:pt x="767" y="867"/>
                    <a:pt x="844" y="833"/>
                    <a:pt x="875" y="751"/>
                  </a:cubicBezTo>
                  <a:cubicBezTo>
                    <a:pt x="996" y="484"/>
                    <a:pt x="875" y="168"/>
                    <a:pt x="632" y="47"/>
                  </a:cubicBezTo>
                  <a:cubicBezTo>
                    <a:pt x="553" y="14"/>
                    <a:pt x="476" y="1"/>
                    <a:pt x="40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" name="Google Shape;200;p6"/>
            <p:cNvSpPr/>
            <p:nvPr/>
          </p:nvSpPr>
          <p:spPr>
            <a:xfrm rot="-1688081">
              <a:off x="8096717" y="483916"/>
              <a:ext cx="91718" cy="96380"/>
            </a:xfrm>
            <a:custGeom>
              <a:avLst/>
              <a:gdLst/>
              <a:ahLst/>
              <a:cxnLst/>
              <a:rect l="l" t="t" r="r" b="b"/>
              <a:pathLst>
                <a:path w="463" h="487" extrusionOk="0">
                  <a:moveTo>
                    <a:pt x="462" y="0"/>
                  </a:moveTo>
                  <a:lnTo>
                    <a:pt x="1" y="486"/>
                  </a:lnTo>
                  <a:cubicBezTo>
                    <a:pt x="1" y="486"/>
                    <a:pt x="438" y="98"/>
                    <a:pt x="46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" name="Google Shape;201;p6"/>
            <p:cNvSpPr/>
            <p:nvPr/>
          </p:nvSpPr>
          <p:spPr>
            <a:xfrm rot="-1688081">
              <a:off x="8086977" y="473246"/>
              <a:ext cx="110777" cy="116608"/>
            </a:xfrm>
            <a:custGeom>
              <a:avLst/>
              <a:gdLst/>
              <a:ahLst/>
              <a:cxnLst/>
              <a:rect l="l" t="t" r="r" b="b"/>
              <a:pathLst>
                <a:path w="559" h="586" extrusionOk="0">
                  <a:moveTo>
                    <a:pt x="504" y="1"/>
                  </a:moveTo>
                  <a:cubicBezTo>
                    <a:pt x="487" y="1"/>
                    <a:pt x="471" y="9"/>
                    <a:pt x="462" y="27"/>
                  </a:cubicBezTo>
                  <a:cubicBezTo>
                    <a:pt x="340" y="197"/>
                    <a:pt x="195" y="367"/>
                    <a:pt x="25" y="489"/>
                  </a:cubicBezTo>
                  <a:cubicBezTo>
                    <a:pt x="0" y="513"/>
                    <a:pt x="0" y="537"/>
                    <a:pt x="25" y="562"/>
                  </a:cubicBezTo>
                  <a:cubicBezTo>
                    <a:pt x="25" y="562"/>
                    <a:pt x="49" y="562"/>
                    <a:pt x="49" y="586"/>
                  </a:cubicBezTo>
                  <a:cubicBezTo>
                    <a:pt x="73" y="562"/>
                    <a:pt x="73" y="562"/>
                    <a:pt x="73" y="562"/>
                  </a:cubicBezTo>
                  <a:cubicBezTo>
                    <a:pt x="267" y="416"/>
                    <a:pt x="413" y="246"/>
                    <a:pt x="559" y="51"/>
                  </a:cubicBezTo>
                  <a:cubicBezTo>
                    <a:pt x="559" y="21"/>
                    <a:pt x="531" y="1"/>
                    <a:pt x="504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" name="Google Shape;202;p6"/>
            <p:cNvSpPr/>
            <p:nvPr/>
          </p:nvSpPr>
          <p:spPr>
            <a:xfrm rot="-1688081">
              <a:off x="8145696" y="484405"/>
              <a:ext cx="102438" cy="116608"/>
            </a:xfrm>
            <a:custGeom>
              <a:avLst/>
              <a:gdLst/>
              <a:ahLst/>
              <a:cxnLst/>
              <a:rect l="l" t="t" r="r" b="b"/>
              <a:pathLst>
                <a:path w="511" h="584" extrusionOk="0">
                  <a:moveTo>
                    <a:pt x="510" y="1"/>
                  </a:moveTo>
                  <a:lnTo>
                    <a:pt x="0" y="584"/>
                  </a:lnTo>
                  <a:cubicBezTo>
                    <a:pt x="194" y="390"/>
                    <a:pt x="365" y="195"/>
                    <a:pt x="5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" name="Google Shape;203;p6"/>
            <p:cNvSpPr/>
            <p:nvPr/>
          </p:nvSpPr>
          <p:spPr>
            <a:xfrm rot="-1688081">
              <a:off x="8134246" y="477399"/>
              <a:ext cx="125070" cy="133266"/>
            </a:xfrm>
            <a:custGeom>
              <a:avLst/>
              <a:gdLst/>
              <a:ahLst/>
              <a:cxnLst/>
              <a:rect l="l" t="t" r="r" b="b"/>
              <a:pathLst>
                <a:path w="632" h="667" extrusionOk="0">
                  <a:moveTo>
                    <a:pt x="563" y="1"/>
                  </a:moveTo>
                  <a:cubicBezTo>
                    <a:pt x="547" y="1"/>
                    <a:pt x="535" y="18"/>
                    <a:pt x="535" y="35"/>
                  </a:cubicBezTo>
                  <a:cubicBezTo>
                    <a:pt x="389" y="254"/>
                    <a:pt x="219" y="448"/>
                    <a:pt x="25" y="594"/>
                  </a:cubicBezTo>
                  <a:cubicBezTo>
                    <a:pt x="0" y="618"/>
                    <a:pt x="0" y="642"/>
                    <a:pt x="25" y="667"/>
                  </a:cubicBezTo>
                  <a:lnTo>
                    <a:pt x="97" y="667"/>
                  </a:lnTo>
                  <a:cubicBezTo>
                    <a:pt x="292" y="496"/>
                    <a:pt x="486" y="278"/>
                    <a:pt x="632" y="59"/>
                  </a:cubicBezTo>
                  <a:cubicBezTo>
                    <a:pt x="632" y="35"/>
                    <a:pt x="608" y="11"/>
                    <a:pt x="583" y="11"/>
                  </a:cubicBezTo>
                  <a:cubicBezTo>
                    <a:pt x="576" y="3"/>
                    <a:pt x="569" y="1"/>
                    <a:pt x="563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" name="Google Shape;204;p6"/>
            <p:cNvSpPr/>
            <p:nvPr/>
          </p:nvSpPr>
          <p:spPr>
            <a:xfrm rot="-1688081">
              <a:off x="7849333" y="474447"/>
              <a:ext cx="145319" cy="57114"/>
            </a:xfrm>
            <a:custGeom>
              <a:avLst/>
              <a:gdLst/>
              <a:ahLst/>
              <a:cxnLst/>
              <a:rect l="l" t="t" r="r" b="b"/>
              <a:pathLst>
                <a:path w="729" h="287" extrusionOk="0">
                  <a:moveTo>
                    <a:pt x="254" y="0"/>
                  </a:moveTo>
                  <a:cubicBezTo>
                    <a:pt x="184" y="0"/>
                    <a:pt x="114" y="14"/>
                    <a:pt x="49" y="43"/>
                  </a:cubicBezTo>
                  <a:cubicBezTo>
                    <a:pt x="0" y="68"/>
                    <a:pt x="25" y="140"/>
                    <a:pt x="73" y="140"/>
                  </a:cubicBezTo>
                  <a:cubicBezTo>
                    <a:pt x="133" y="118"/>
                    <a:pt x="196" y="107"/>
                    <a:pt x="258" y="107"/>
                  </a:cubicBezTo>
                  <a:cubicBezTo>
                    <a:pt x="396" y="107"/>
                    <a:pt x="531" y="161"/>
                    <a:pt x="632" y="262"/>
                  </a:cubicBezTo>
                  <a:cubicBezTo>
                    <a:pt x="656" y="286"/>
                    <a:pt x="656" y="286"/>
                    <a:pt x="680" y="286"/>
                  </a:cubicBezTo>
                  <a:lnTo>
                    <a:pt x="705" y="286"/>
                  </a:lnTo>
                  <a:cubicBezTo>
                    <a:pt x="729" y="262"/>
                    <a:pt x="729" y="213"/>
                    <a:pt x="705" y="213"/>
                  </a:cubicBezTo>
                  <a:cubicBezTo>
                    <a:pt x="585" y="77"/>
                    <a:pt x="418" y="0"/>
                    <a:pt x="254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" name="Google Shape;205;p6"/>
            <p:cNvSpPr/>
            <p:nvPr/>
          </p:nvSpPr>
          <p:spPr>
            <a:xfrm rot="-1688081">
              <a:off x="8204018" y="501822"/>
              <a:ext cx="77425" cy="91621"/>
            </a:xfrm>
            <a:custGeom>
              <a:avLst/>
              <a:gdLst/>
              <a:ahLst/>
              <a:cxnLst/>
              <a:rect l="l" t="t" r="r" b="b"/>
              <a:pathLst>
                <a:path w="389" h="462" extrusionOk="0">
                  <a:moveTo>
                    <a:pt x="389" y="0"/>
                  </a:moveTo>
                  <a:lnTo>
                    <a:pt x="0" y="462"/>
                  </a:lnTo>
                  <a:cubicBezTo>
                    <a:pt x="0" y="462"/>
                    <a:pt x="364" y="146"/>
                    <a:pt x="38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" name="Google Shape;206;p6"/>
            <p:cNvSpPr/>
            <p:nvPr/>
          </p:nvSpPr>
          <p:spPr>
            <a:xfrm rot="-1688081">
              <a:off x="8189668" y="491995"/>
              <a:ext cx="101247" cy="111848"/>
            </a:xfrm>
            <a:custGeom>
              <a:avLst/>
              <a:gdLst/>
              <a:ahLst/>
              <a:cxnLst/>
              <a:rect l="l" t="t" r="r" b="b"/>
              <a:pathLst>
                <a:path w="511" h="566" extrusionOk="0">
                  <a:moveTo>
                    <a:pt x="462" y="1"/>
                  </a:moveTo>
                  <a:cubicBezTo>
                    <a:pt x="444" y="1"/>
                    <a:pt x="425" y="19"/>
                    <a:pt x="413" y="55"/>
                  </a:cubicBezTo>
                  <a:cubicBezTo>
                    <a:pt x="389" y="152"/>
                    <a:pt x="170" y="371"/>
                    <a:pt x="24" y="468"/>
                  </a:cubicBezTo>
                  <a:cubicBezTo>
                    <a:pt x="0" y="493"/>
                    <a:pt x="0" y="517"/>
                    <a:pt x="24" y="541"/>
                  </a:cubicBezTo>
                  <a:cubicBezTo>
                    <a:pt x="24" y="541"/>
                    <a:pt x="49" y="565"/>
                    <a:pt x="73" y="565"/>
                  </a:cubicBezTo>
                  <a:cubicBezTo>
                    <a:pt x="73" y="565"/>
                    <a:pt x="73" y="541"/>
                    <a:pt x="73" y="541"/>
                  </a:cubicBezTo>
                  <a:cubicBezTo>
                    <a:pt x="122" y="493"/>
                    <a:pt x="486" y="225"/>
                    <a:pt x="510" y="55"/>
                  </a:cubicBezTo>
                  <a:cubicBezTo>
                    <a:pt x="498" y="19"/>
                    <a:pt x="480" y="1"/>
                    <a:pt x="462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" name="Google Shape;207;p6"/>
            <p:cNvSpPr/>
            <p:nvPr/>
          </p:nvSpPr>
          <p:spPr>
            <a:xfrm rot="-1688081">
              <a:off x="7906533" y="365424"/>
              <a:ext cx="77425" cy="139215"/>
            </a:xfrm>
            <a:custGeom>
              <a:avLst/>
              <a:gdLst/>
              <a:ahLst/>
              <a:cxnLst/>
              <a:rect l="l" t="t" r="r" b="b"/>
              <a:pathLst>
                <a:path w="390" h="699" extrusionOk="0">
                  <a:moveTo>
                    <a:pt x="158" y="0"/>
                  </a:moveTo>
                  <a:cubicBezTo>
                    <a:pt x="146" y="0"/>
                    <a:pt x="134" y="6"/>
                    <a:pt x="122" y="18"/>
                  </a:cubicBezTo>
                  <a:cubicBezTo>
                    <a:pt x="0" y="237"/>
                    <a:pt x="98" y="529"/>
                    <a:pt x="292" y="699"/>
                  </a:cubicBezTo>
                  <a:lnTo>
                    <a:pt x="365" y="699"/>
                  </a:lnTo>
                  <a:cubicBezTo>
                    <a:pt x="389" y="674"/>
                    <a:pt x="389" y="650"/>
                    <a:pt x="365" y="626"/>
                  </a:cubicBezTo>
                  <a:cubicBezTo>
                    <a:pt x="171" y="504"/>
                    <a:pt x="122" y="261"/>
                    <a:pt x="195" y="67"/>
                  </a:cubicBezTo>
                  <a:cubicBezTo>
                    <a:pt x="219" y="43"/>
                    <a:pt x="219" y="18"/>
                    <a:pt x="195" y="18"/>
                  </a:cubicBezTo>
                  <a:cubicBezTo>
                    <a:pt x="183" y="6"/>
                    <a:pt x="171" y="0"/>
                    <a:pt x="158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" name="Google Shape;208;p6"/>
            <p:cNvSpPr/>
            <p:nvPr/>
          </p:nvSpPr>
          <p:spPr>
            <a:xfrm rot="-1688081">
              <a:off x="8626992" y="406417"/>
              <a:ext cx="366872" cy="1042332"/>
            </a:xfrm>
            <a:custGeom>
              <a:avLst/>
              <a:gdLst/>
              <a:ahLst/>
              <a:cxnLst/>
              <a:rect l="l" t="t" r="r" b="b"/>
              <a:pathLst>
                <a:path w="1848" h="5242" extrusionOk="0">
                  <a:moveTo>
                    <a:pt x="156" y="1"/>
                  </a:moveTo>
                  <a:cubicBezTo>
                    <a:pt x="122" y="1"/>
                    <a:pt x="86" y="7"/>
                    <a:pt x="49" y="19"/>
                  </a:cubicBezTo>
                  <a:cubicBezTo>
                    <a:pt x="25" y="19"/>
                    <a:pt x="1" y="43"/>
                    <a:pt x="1" y="68"/>
                  </a:cubicBezTo>
                  <a:cubicBezTo>
                    <a:pt x="25" y="92"/>
                    <a:pt x="25" y="116"/>
                    <a:pt x="49" y="116"/>
                  </a:cubicBezTo>
                  <a:lnTo>
                    <a:pt x="74" y="92"/>
                  </a:lnTo>
                  <a:lnTo>
                    <a:pt x="244" y="92"/>
                  </a:lnTo>
                  <a:cubicBezTo>
                    <a:pt x="251" y="99"/>
                    <a:pt x="258" y="102"/>
                    <a:pt x="265" y="102"/>
                  </a:cubicBezTo>
                  <a:cubicBezTo>
                    <a:pt x="280" y="102"/>
                    <a:pt x="292" y="85"/>
                    <a:pt x="292" y="68"/>
                  </a:cubicBezTo>
                  <a:cubicBezTo>
                    <a:pt x="292" y="43"/>
                    <a:pt x="268" y="19"/>
                    <a:pt x="244" y="19"/>
                  </a:cubicBezTo>
                  <a:cubicBezTo>
                    <a:pt x="220" y="7"/>
                    <a:pt x="189" y="1"/>
                    <a:pt x="156" y="1"/>
                  </a:cubicBezTo>
                  <a:close/>
                  <a:moveTo>
                    <a:pt x="438" y="43"/>
                  </a:moveTo>
                  <a:cubicBezTo>
                    <a:pt x="414" y="43"/>
                    <a:pt x="390" y="68"/>
                    <a:pt x="390" y="92"/>
                  </a:cubicBezTo>
                  <a:cubicBezTo>
                    <a:pt x="390" y="116"/>
                    <a:pt x="390" y="141"/>
                    <a:pt x="414" y="141"/>
                  </a:cubicBezTo>
                  <a:cubicBezTo>
                    <a:pt x="487" y="165"/>
                    <a:pt x="535" y="165"/>
                    <a:pt x="584" y="189"/>
                  </a:cubicBezTo>
                  <a:lnTo>
                    <a:pt x="608" y="189"/>
                  </a:lnTo>
                  <a:cubicBezTo>
                    <a:pt x="632" y="189"/>
                    <a:pt x="632" y="189"/>
                    <a:pt x="657" y="165"/>
                  </a:cubicBezTo>
                  <a:cubicBezTo>
                    <a:pt x="657" y="141"/>
                    <a:pt x="657" y="116"/>
                    <a:pt x="632" y="116"/>
                  </a:cubicBezTo>
                  <a:cubicBezTo>
                    <a:pt x="560" y="92"/>
                    <a:pt x="511" y="68"/>
                    <a:pt x="438" y="43"/>
                  </a:cubicBezTo>
                  <a:close/>
                  <a:moveTo>
                    <a:pt x="778" y="195"/>
                  </a:moveTo>
                  <a:cubicBezTo>
                    <a:pt x="766" y="195"/>
                    <a:pt x="754" y="201"/>
                    <a:pt x="754" y="213"/>
                  </a:cubicBezTo>
                  <a:cubicBezTo>
                    <a:pt x="730" y="238"/>
                    <a:pt x="730" y="262"/>
                    <a:pt x="754" y="286"/>
                  </a:cubicBezTo>
                  <a:cubicBezTo>
                    <a:pt x="803" y="311"/>
                    <a:pt x="851" y="359"/>
                    <a:pt x="875" y="384"/>
                  </a:cubicBezTo>
                  <a:cubicBezTo>
                    <a:pt x="900" y="408"/>
                    <a:pt x="900" y="408"/>
                    <a:pt x="924" y="408"/>
                  </a:cubicBezTo>
                  <a:lnTo>
                    <a:pt x="973" y="408"/>
                  </a:lnTo>
                  <a:cubicBezTo>
                    <a:pt x="973" y="384"/>
                    <a:pt x="973" y="359"/>
                    <a:pt x="973" y="335"/>
                  </a:cubicBezTo>
                  <a:cubicBezTo>
                    <a:pt x="924" y="286"/>
                    <a:pt x="875" y="238"/>
                    <a:pt x="803" y="213"/>
                  </a:cubicBezTo>
                  <a:cubicBezTo>
                    <a:pt x="803" y="201"/>
                    <a:pt x="790" y="195"/>
                    <a:pt x="778" y="195"/>
                  </a:cubicBezTo>
                  <a:close/>
                  <a:moveTo>
                    <a:pt x="1033" y="438"/>
                  </a:moveTo>
                  <a:cubicBezTo>
                    <a:pt x="1021" y="438"/>
                    <a:pt x="1009" y="444"/>
                    <a:pt x="997" y="456"/>
                  </a:cubicBezTo>
                  <a:cubicBezTo>
                    <a:pt x="973" y="456"/>
                    <a:pt x="973" y="505"/>
                    <a:pt x="997" y="529"/>
                  </a:cubicBezTo>
                  <a:cubicBezTo>
                    <a:pt x="1021" y="578"/>
                    <a:pt x="1045" y="626"/>
                    <a:pt x="1070" y="675"/>
                  </a:cubicBezTo>
                  <a:cubicBezTo>
                    <a:pt x="1070" y="699"/>
                    <a:pt x="1094" y="724"/>
                    <a:pt x="1118" y="724"/>
                  </a:cubicBezTo>
                  <a:lnTo>
                    <a:pt x="1118" y="699"/>
                  </a:lnTo>
                  <a:cubicBezTo>
                    <a:pt x="1143" y="675"/>
                    <a:pt x="1167" y="651"/>
                    <a:pt x="1143" y="626"/>
                  </a:cubicBezTo>
                  <a:cubicBezTo>
                    <a:pt x="1118" y="578"/>
                    <a:pt x="1094" y="505"/>
                    <a:pt x="1070" y="456"/>
                  </a:cubicBezTo>
                  <a:cubicBezTo>
                    <a:pt x="1058" y="444"/>
                    <a:pt x="1045" y="438"/>
                    <a:pt x="1033" y="438"/>
                  </a:cubicBezTo>
                  <a:close/>
                  <a:moveTo>
                    <a:pt x="1143" y="796"/>
                  </a:moveTo>
                  <a:cubicBezTo>
                    <a:pt x="1118" y="821"/>
                    <a:pt x="1118" y="845"/>
                    <a:pt x="1118" y="869"/>
                  </a:cubicBezTo>
                  <a:cubicBezTo>
                    <a:pt x="1118" y="918"/>
                    <a:pt x="1143" y="991"/>
                    <a:pt x="1143" y="991"/>
                  </a:cubicBezTo>
                  <a:lnTo>
                    <a:pt x="1143" y="1039"/>
                  </a:lnTo>
                  <a:cubicBezTo>
                    <a:pt x="1143" y="1064"/>
                    <a:pt x="1167" y="1088"/>
                    <a:pt x="1191" y="1088"/>
                  </a:cubicBezTo>
                  <a:cubicBezTo>
                    <a:pt x="1215" y="1088"/>
                    <a:pt x="1240" y="1064"/>
                    <a:pt x="1240" y="1039"/>
                  </a:cubicBezTo>
                  <a:cubicBezTo>
                    <a:pt x="1240" y="1015"/>
                    <a:pt x="1240" y="1015"/>
                    <a:pt x="1240" y="991"/>
                  </a:cubicBezTo>
                  <a:cubicBezTo>
                    <a:pt x="1215" y="942"/>
                    <a:pt x="1215" y="894"/>
                    <a:pt x="1215" y="845"/>
                  </a:cubicBezTo>
                  <a:cubicBezTo>
                    <a:pt x="1191" y="821"/>
                    <a:pt x="1167" y="796"/>
                    <a:pt x="1143" y="796"/>
                  </a:cubicBezTo>
                  <a:close/>
                  <a:moveTo>
                    <a:pt x="1191" y="1185"/>
                  </a:moveTo>
                  <a:cubicBezTo>
                    <a:pt x="1167" y="1185"/>
                    <a:pt x="1143" y="1209"/>
                    <a:pt x="1143" y="1234"/>
                  </a:cubicBezTo>
                  <a:cubicBezTo>
                    <a:pt x="1143" y="1282"/>
                    <a:pt x="1143" y="1355"/>
                    <a:pt x="1118" y="1404"/>
                  </a:cubicBezTo>
                  <a:cubicBezTo>
                    <a:pt x="1118" y="1428"/>
                    <a:pt x="1143" y="1452"/>
                    <a:pt x="1167" y="1452"/>
                  </a:cubicBezTo>
                  <a:cubicBezTo>
                    <a:pt x="1191" y="1452"/>
                    <a:pt x="1215" y="1452"/>
                    <a:pt x="1215" y="1428"/>
                  </a:cubicBezTo>
                  <a:cubicBezTo>
                    <a:pt x="1215" y="1355"/>
                    <a:pt x="1240" y="1307"/>
                    <a:pt x="1240" y="1234"/>
                  </a:cubicBezTo>
                  <a:cubicBezTo>
                    <a:pt x="1240" y="1209"/>
                    <a:pt x="1215" y="1185"/>
                    <a:pt x="1191" y="1185"/>
                  </a:cubicBezTo>
                  <a:close/>
                  <a:moveTo>
                    <a:pt x="1107" y="1549"/>
                  </a:moveTo>
                  <a:cubicBezTo>
                    <a:pt x="1093" y="1549"/>
                    <a:pt x="1078" y="1557"/>
                    <a:pt x="1070" y="1574"/>
                  </a:cubicBezTo>
                  <a:cubicBezTo>
                    <a:pt x="1045" y="1622"/>
                    <a:pt x="997" y="1695"/>
                    <a:pt x="973" y="1744"/>
                  </a:cubicBezTo>
                  <a:cubicBezTo>
                    <a:pt x="948" y="1744"/>
                    <a:pt x="948" y="1792"/>
                    <a:pt x="973" y="1792"/>
                  </a:cubicBezTo>
                  <a:lnTo>
                    <a:pt x="1045" y="1792"/>
                  </a:lnTo>
                  <a:cubicBezTo>
                    <a:pt x="1094" y="1744"/>
                    <a:pt x="1118" y="1671"/>
                    <a:pt x="1143" y="1622"/>
                  </a:cubicBezTo>
                  <a:cubicBezTo>
                    <a:pt x="1158" y="1575"/>
                    <a:pt x="1133" y="1549"/>
                    <a:pt x="1107" y="1549"/>
                  </a:cubicBezTo>
                  <a:close/>
                  <a:moveTo>
                    <a:pt x="438" y="1792"/>
                  </a:moveTo>
                  <a:cubicBezTo>
                    <a:pt x="394" y="1792"/>
                    <a:pt x="390" y="1893"/>
                    <a:pt x="426" y="1893"/>
                  </a:cubicBezTo>
                  <a:cubicBezTo>
                    <a:pt x="430" y="1893"/>
                    <a:pt x="434" y="1892"/>
                    <a:pt x="438" y="1890"/>
                  </a:cubicBezTo>
                  <a:lnTo>
                    <a:pt x="632" y="1890"/>
                  </a:lnTo>
                  <a:cubicBezTo>
                    <a:pt x="657" y="1890"/>
                    <a:pt x="681" y="1890"/>
                    <a:pt x="681" y="1841"/>
                  </a:cubicBezTo>
                  <a:cubicBezTo>
                    <a:pt x="681" y="1817"/>
                    <a:pt x="657" y="1817"/>
                    <a:pt x="632" y="1792"/>
                  </a:cubicBezTo>
                  <a:close/>
                  <a:moveTo>
                    <a:pt x="244" y="1841"/>
                  </a:moveTo>
                  <a:cubicBezTo>
                    <a:pt x="171" y="1865"/>
                    <a:pt x="98" y="1914"/>
                    <a:pt x="74" y="1963"/>
                  </a:cubicBezTo>
                  <a:cubicBezTo>
                    <a:pt x="49" y="1987"/>
                    <a:pt x="49" y="2011"/>
                    <a:pt x="74" y="2011"/>
                  </a:cubicBezTo>
                  <a:cubicBezTo>
                    <a:pt x="74" y="2023"/>
                    <a:pt x="74" y="2029"/>
                    <a:pt x="77" y="2029"/>
                  </a:cubicBezTo>
                  <a:cubicBezTo>
                    <a:pt x="80" y="2029"/>
                    <a:pt x="86" y="2023"/>
                    <a:pt x="98" y="2011"/>
                  </a:cubicBezTo>
                  <a:cubicBezTo>
                    <a:pt x="98" y="2023"/>
                    <a:pt x="104" y="2029"/>
                    <a:pt x="110" y="2029"/>
                  </a:cubicBezTo>
                  <a:cubicBezTo>
                    <a:pt x="116" y="2029"/>
                    <a:pt x="122" y="2023"/>
                    <a:pt x="122" y="2011"/>
                  </a:cubicBezTo>
                  <a:cubicBezTo>
                    <a:pt x="171" y="1987"/>
                    <a:pt x="220" y="1938"/>
                    <a:pt x="268" y="1938"/>
                  </a:cubicBezTo>
                  <a:cubicBezTo>
                    <a:pt x="292" y="1938"/>
                    <a:pt x="317" y="1914"/>
                    <a:pt x="292" y="1865"/>
                  </a:cubicBezTo>
                  <a:cubicBezTo>
                    <a:pt x="292" y="1841"/>
                    <a:pt x="268" y="1841"/>
                    <a:pt x="244" y="1841"/>
                  </a:cubicBezTo>
                  <a:close/>
                  <a:moveTo>
                    <a:pt x="803" y="1841"/>
                  </a:moveTo>
                  <a:cubicBezTo>
                    <a:pt x="778" y="1841"/>
                    <a:pt x="754" y="1841"/>
                    <a:pt x="754" y="1865"/>
                  </a:cubicBezTo>
                  <a:cubicBezTo>
                    <a:pt x="754" y="1890"/>
                    <a:pt x="754" y="1914"/>
                    <a:pt x="778" y="1938"/>
                  </a:cubicBezTo>
                  <a:lnTo>
                    <a:pt x="705" y="1987"/>
                  </a:lnTo>
                  <a:cubicBezTo>
                    <a:pt x="681" y="2011"/>
                    <a:pt x="681" y="2035"/>
                    <a:pt x="705" y="2060"/>
                  </a:cubicBezTo>
                  <a:lnTo>
                    <a:pt x="754" y="2060"/>
                  </a:lnTo>
                  <a:cubicBezTo>
                    <a:pt x="754" y="2060"/>
                    <a:pt x="754" y="2060"/>
                    <a:pt x="754" y="2035"/>
                  </a:cubicBezTo>
                  <a:cubicBezTo>
                    <a:pt x="803" y="2011"/>
                    <a:pt x="827" y="1987"/>
                    <a:pt x="875" y="1938"/>
                  </a:cubicBezTo>
                  <a:lnTo>
                    <a:pt x="948" y="1963"/>
                  </a:lnTo>
                  <a:cubicBezTo>
                    <a:pt x="955" y="1970"/>
                    <a:pt x="963" y="1973"/>
                    <a:pt x="970" y="1973"/>
                  </a:cubicBezTo>
                  <a:cubicBezTo>
                    <a:pt x="987" y="1973"/>
                    <a:pt x="1004" y="1955"/>
                    <a:pt x="1021" y="1938"/>
                  </a:cubicBezTo>
                  <a:cubicBezTo>
                    <a:pt x="1021" y="1914"/>
                    <a:pt x="997" y="1890"/>
                    <a:pt x="997" y="1890"/>
                  </a:cubicBezTo>
                  <a:lnTo>
                    <a:pt x="900" y="1841"/>
                  </a:lnTo>
                  <a:close/>
                  <a:moveTo>
                    <a:pt x="1143" y="1993"/>
                  </a:moveTo>
                  <a:cubicBezTo>
                    <a:pt x="1130" y="1993"/>
                    <a:pt x="1118" y="1999"/>
                    <a:pt x="1118" y="2011"/>
                  </a:cubicBezTo>
                  <a:cubicBezTo>
                    <a:pt x="1094" y="2035"/>
                    <a:pt x="1094" y="2060"/>
                    <a:pt x="1118" y="2084"/>
                  </a:cubicBezTo>
                  <a:cubicBezTo>
                    <a:pt x="1167" y="2108"/>
                    <a:pt x="1191" y="2157"/>
                    <a:pt x="1240" y="2205"/>
                  </a:cubicBezTo>
                  <a:cubicBezTo>
                    <a:pt x="1240" y="2205"/>
                    <a:pt x="1264" y="2205"/>
                    <a:pt x="1264" y="2230"/>
                  </a:cubicBezTo>
                  <a:lnTo>
                    <a:pt x="1313" y="2230"/>
                  </a:lnTo>
                  <a:cubicBezTo>
                    <a:pt x="1337" y="2205"/>
                    <a:pt x="1337" y="2181"/>
                    <a:pt x="1313" y="2157"/>
                  </a:cubicBezTo>
                  <a:cubicBezTo>
                    <a:pt x="1264" y="2108"/>
                    <a:pt x="1215" y="2060"/>
                    <a:pt x="1167" y="2011"/>
                  </a:cubicBezTo>
                  <a:cubicBezTo>
                    <a:pt x="1167" y="1999"/>
                    <a:pt x="1155" y="1993"/>
                    <a:pt x="1143" y="1993"/>
                  </a:cubicBezTo>
                  <a:close/>
                  <a:moveTo>
                    <a:pt x="585" y="2074"/>
                  </a:moveTo>
                  <a:cubicBezTo>
                    <a:pt x="576" y="2074"/>
                    <a:pt x="567" y="2077"/>
                    <a:pt x="560" y="2084"/>
                  </a:cubicBezTo>
                  <a:cubicBezTo>
                    <a:pt x="511" y="2108"/>
                    <a:pt x="462" y="2133"/>
                    <a:pt x="414" y="2157"/>
                  </a:cubicBezTo>
                  <a:cubicBezTo>
                    <a:pt x="365" y="2157"/>
                    <a:pt x="365" y="2230"/>
                    <a:pt x="414" y="2254"/>
                  </a:cubicBezTo>
                  <a:lnTo>
                    <a:pt x="438" y="2230"/>
                  </a:lnTo>
                  <a:cubicBezTo>
                    <a:pt x="487" y="2205"/>
                    <a:pt x="560" y="2181"/>
                    <a:pt x="608" y="2157"/>
                  </a:cubicBezTo>
                  <a:cubicBezTo>
                    <a:pt x="632" y="2157"/>
                    <a:pt x="632" y="2133"/>
                    <a:pt x="632" y="2108"/>
                  </a:cubicBezTo>
                  <a:cubicBezTo>
                    <a:pt x="632" y="2091"/>
                    <a:pt x="608" y="2074"/>
                    <a:pt x="585" y="2074"/>
                  </a:cubicBezTo>
                  <a:close/>
                  <a:moveTo>
                    <a:pt x="49" y="2108"/>
                  </a:moveTo>
                  <a:cubicBezTo>
                    <a:pt x="25" y="2133"/>
                    <a:pt x="1" y="2157"/>
                    <a:pt x="25" y="2181"/>
                  </a:cubicBezTo>
                  <a:cubicBezTo>
                    <a:pt x="74" y="2230"/>
                    <a:pt x="147" y="2278"/>
                    <a:pt x="220" y="2278"/>
                  </a:cubicBezTo>
                  <a:lnTo>
                    <a:pt x="244" y="2278"/>
                  </a:lnTo>
                  <a:cubicBezTo>
                    <a:pt x="244" y="2278"/>
                    <a:pt x="268" y="2254"/>
                    <a:pt x="268" y="2230"/>
                  </a:cubicBezTo>
                  <a:cubicBezTo>
                    <a:pt x="268" y="2205"/>
                    <a:pt x="244" y="2181"/>
                    <a:pt x="220" y="2181"/>
                  </a:cubicBezTo>
                  <a:cubicBezTo>
                    <a:pt x="195" y="2181"/>
                    <a:pt x="122" y="2181"/>
                    <a:pt x="98" y="2133"/>
                  </a:cubicBezTo>
                  <a:cubicBezTo>
                    <a:pt x="98" y="2108"/>
                    <a:pt x="74" y="2108"/>
                    <a:pt x="49" y="2108"/>
                  </a:cubicBezTo>
                  <a:close/>
                  <a:moveTo>
                    <a:pt x="1361" y="2278"/>
                  </a:moveTo>
                  <a:cubicBezTo>
                    <a:pt x="1337" y="2303"/>
                    <a:pt x="1313" y="2327"/>
                    <a:pt x="1337" y="2351"/>
                  </a:cubicBezTo>
                  <a:cubicBezTo>
                    <a:pt x="1337" y="2400"/>
                    <a:pt x="1361" y="2448"/>
                    <a:pt x="1361" y="2521"/>
                  </a:cubicBezTo>
                  <a:cubicBezTo>
                    <a:pt x="1361" y="2546"/>
                    <a:pt x="1386" y="2570"/>
                    <a:pt x="1410" y="2570"/>
                  </a:cubicBezTo>
                  <a:cubicBezTo>
                    <a:pt x="1434" y="2570"/>
                    <a:pt x="1458" y="2546"/>
                    <a:pt x="1458" y="2521"/>
                  </a:cubicBezTo>
                  <a:cubicBezTo>
                    <a:pt x="1458" y="2448"/>
                    <a:pt x="1434" y="2375"/>
                    <a:pt x="1410" y="2327"/>
                  </a:cubicBezTo>
                  <a:cubicBezTo>
                    <a:pt x="1410" y="2303"/>
                    <a:pt x="1361" y="2278"/>
                    <a:pt x="1361" y="2278"/>
                  </a:cubicBezTo>
                  <a:close/>
                  <a:moveTo>
                    <a:pt x="1402" y="2657"/>
                  </a:moveTo>
                  <a:cubicBezTo>
                    <a:pt x="1383" y="2657"/>
                    <a:pt x="1378" y="2674"/>
                    <a:pt x="1361" y="2691"/>
                  </a:cubicBezTo>
                  <a:cubicBezTo>
                    <a:pt x="1361" y="2764"/>
                    <a:pt x="1337" y="2813"/>
                    <a:pt x="1313" y="2861"/>
                  </a:cubicBezTo>
                  <a:cubicBezTo>
                    <a:pt x="1313" y="2886"/>
                    <a:pt x="1337" y="2910"/>
                    <a:pt x="1361" y="2934"/>
                  </a:cubicBezTo>
                  <a:cubicBezTo>
                    <a:pt x="1386" y="2934"/>
                    <a:pt x="1410" y="2934"/>
                    <a:pt x="1410" y="2910"/>
                  </a:cubicBezTo>
                  <a:cubicBezTo>
                    <a:pt x="1434" y="2837"/>
                    <a:pt x="1458" y="2764"/>
                    <a:pt x="1458" y="2716"/>
                  </a:cubicBezTo>
                  <a:cubicBezTo>
                    <a:pt x="1458" y="2691"/>
                    <a:pt x="1458" y="2667"/>
                    <a:pt x="1434" y="2667"/>
                  </a:cubicBezTo>
                  <a:cubicBezTo>
                    <a:pt x="1420" y="2660"/>
                    <a:pt x="1410" y="2657"/>
                    <a:pt x="1402" y="2657"/>
                  </a:cubicBezTo>
                  <a:close/>
                  <a:moveTo>
                    <a:pt x="1288" y="3021"/>
                  </a:moveTo>
                  <a:cubicBezTo>
                    <a:pt x="1272" y="3021"/>
                    <a:pt x="1256" y="3031"/>
                    <a:pt x="1240" y="3031"/>
                  </a:cubicBezTo>
                  <a:lnTo>
                    <a:pt x="1167" y="3201"/>
                  </a:lnTo>
                  <a:cubicBezTo>
                    <a:pt x="1143" y="3226"/>
                    <a:pt x="1167" y="3250"/>
                    <a:pt x="1191" y="3274"/>
                  </a:cubicBezTo>
                  <a:cubicBezTo>
                    <a:pt x="1215" y="3274"/>
                    <a:pt x="1240" y="3274"/>
                    <a:pt x="1240" y="3250"/>
                  </a:cubicBezTo>
                  <a:cubicBezTo>
                    <a:pt x="1264" y="3201"/>
                    <a:pt x="1313" y="3153"/>
                    <a:pt x="1337" y="3080"/>
                  </a:cubicBezTo>
                  <a:cubicBezTo>
                    <a:pt x="1337" y="3056"/>
                    <a:pt x="1337" y="3031"/>
                    <a:pt x="1313" y="3031"/>
                  </a:cubicBezTo>
                  <a:cubicBezTo>
                    <a:pt x="1305" y="3023"/>
                    <a:pt x="1296" y="3021"/>
                    <a:pt x="1288" y="3021"/>
                  </a:cubicBezTo>
                  <a:close/>
                  <a:moveTo>
                    <a:pt x="1124" y="3351"/>
                  </a:moveTo>
                  <a:cubicBezTo>
                    <a:pt x="1112" y="3351"/>
                    <a:pt x="1101" y="3357"/>
                    <a:pt x="1094" y="3371"/>
                  </a:cubicBezTo>
                  <a:cubicBezTo>
                    <a:pt x="1045" y="3444"/>
                    <a:pt x="1021" y="3493"/>
                    <a:pt x="997" y="3542"/>
                  </a:cubicBezTo>
                  <a:cubicBezTo>
                    <a:pt x="973" y="3542"/>
                    <a:pt x="973" y="3566"/>
                    <a:pt x="997" y="3590"/>
                  </a:cubicBezTo>
                  <a:lnTo>
                    <a:pt x="1070" y="3590"/>
                  </a:lnTo>
                  <a:cubicBezTo>
                    <a:pt x="1094" y="3542"/>
                    <a:pt x="1143" y="3493"/>
                    <a:pt x="1167" y="3420"/>
                  </a:cubicBezTo>
                  <a:cubicBezTo>
                    <a:pt x="1184" y="3386"/>
                    <a:pt x="1153" y="3351"/>
                    <a:pt x="1124" y="3351"/>
                  </a:cubicBezTo>
                  <a:close/>
                  <a:moveTo>
                    <a:pt x="705" y="3566"/>
                  </a:moveTo>
                  <a:cubicBezTo>
                    <a:pt x="632" y="3566"/>
                    <a:pt x="560" y="3590"/>
                    <a:pt x="511" y="3639"/>
                  </a:cubicBezTo>
                  <a:cubicBezTo>
                    <a:pt x="487" y="3639"/>
                    <a:pt x="487" y="3687"/>
                    <a:pt x="511" y="3687"/>
                  </a:cubicBezTo>
                  <a:cubicBezTo>
                    <a:pt x="511" y="3699"/>
                    <a:pt x="511" y="3705"/>
                    <a:pt x="514" y="3705"/>
                  </a:cubicBezTo>
                  <a:cubicBezTo>
                    <a:pt x="517" y="3705"/>
                    <a:pt x="523" y="3699"/>
                    <a:pt x="535" y="3687"/>
                  </a:cubicBezTo>
                  <a:cubicBezTo>
                    <a:pt x="535" y="3687"/>
                    <a:pt x="535" y="3712"/>
                    <a:pt x="560" y="3712"/>
                  </a:cubicBezTo>
                  <a:cubicBezTo>
                    <a:pt x="608" y="3663"/>
                    <a:pt x="657" y="3663"/>
                    <a:pt x="705" y="3663"/>
                  </a:cubicBezTo>
                  <a:cubicBezTo>
                    <a:pt x="730" y="3663"/>
                    <a:pt x="754" y="3639"/>
                    <a:pt x="754" y="3614"/>
                  </a:cubicBezTo>
                  <a:cubicBezTo>
                    <a:pt x="754" y="3590"/>
                    <a:pt x="730" y="3566"/>
                    <a:pt x="705" y="3566"/>
                  </a:cubicBezTo>
                  <a:close/>
                  <a:moveTo>
                    <a:pt x="900" y="3590"/>
                  </a:moveTo>
                  <a:cubicBezTo>
                    <a:pt x="875" y="3590"/>
                    <a:pt x="851" y="3614"/>
                    <a:pt x="851" y="3639"/>
                  </a:cubicBezTo>
                  <a:cubicBezTo>
                    <a:pt x="827" y="3639"/>
                    <a:pt x="851" y="3663"/>
                    <a:pt x="851" y="3687"/>
                  </a:cubicBezTo>
                  <a:cubicBezTo>
                    <a:pt x="827" y="3736"/>
                    <a:pt x="778" y="3760"/>
                    <a:pt x="730" y="3809"/>
                  </a:cubicBezTo>
                  <a:cubicBezTo>
                    <a:pt x="730" y="3833"/>
                    <a:pt x="730" y="3857"/>
                    <a:pt x="730" y="3882"/>
                  </a:cubicBezTo>
                  <a:lnTo>
                    <a:pt x="803" y="3882"/>
                  </a:lnTo>
                  <a:cubicBezTo>
                    <a:pt x="851" y="3833"/>
                    <a:pt x="900" y="3784"/>
                    <a:pt x="948" y="3736"/>
                  </a:cubicBezTo>
                  <a:cubicBezTo>
                    <a:pt x="948" y="3736"/>
                    <a:pt x="948" y="3712"/>
                    <a:pt x="948" y="3712"/>
                  </a:cubicBezTo>
                  <a:cubicBezTo>
                    <a:pt x="973" y="3712"/>
                    <a:pt x="1021" y="3736"/>
                    <a:pt x="1045" y="3736"/>
                  </a:cubicBezTo>
                  <a:cubicBezTo>
                    <a:pt x="1053" y="3743"/>
                    <a:pt x="1060" y="3746"/>
                    <a:pt x="1067" y="3746"/>
                  </a:cubicBezTo>
                  <a:cubicBezTo>
                    <a:pt x="1084" y="3746"/>
                    <a:pt x="1101" y="3729"/>
                    <a:pt x="1118" y="3712"/>
                  </a:cubicBezTo>
                  <a:cubicBezTo>
                    <a:pt x="1118" y="3712"/>
                    <a:pt x="1118" y="3663"/>
                    <a:pt x="1094" y="3663"/>
                  </a:cubicBezTo>
                  <a:cubicBezTo>
                    <a:pt x="1021" y="3639"/>
                    <a:pt x="973" y="3614"/>
                    <a:pt x="900" y="3590"/>
                  </a:cubicBezTo>
                  <a:close/>
                  <a:moveTo>
                    <a:pt x="1231" y="3742"/>
                  </a:moveTo>
                  <a:cubicBezTo>
                    <a:pt x="1222" y="3742"/>
                    <a:pt x="1215" y="3748"/>
                    <a:pt x="1215" y="3760"/>
                  </a:cubicBezTo>
                  <a:cubicBezTo>
                    <a:pt x="1191" y="3784"/>
                    <a:pt x="1191" y="3809"/>
                    <a:pt x="1215" y="3833"/>
                  </a:cubicBezTo>
                  <a:cubicBezTo>
                    <a:pt x="1264" y="3857"/>
                    <a:pt x="1313" y="3882"/>
                    <a:pt x="1361" y="3930"/>
                  </a:cubicBezTo>
                  <a:lnTo>
                    <a:pt x="1386" y="3930"/>
                  </a:lnTo>
                  <a:cubicBezTo>
                    <a:pt x="1386" y="3930"/>
                    <a:pt x="1396" y="3941"/>
                    <a:pt x="1411" y="3941"/>
                  </a:cubicBezTo>
                  <a:cubicBezTo>
                    <a:pt x="1418" y="3941"/>
                    <a:pt x="1426" y="3938"/>
                    <a:pt x="1434" y="3930"/>
                  </a:cubicBezTo>
                  <a:cubicBezTo>
                    <a:pt x="1434" y="3930"/>
                    <a:pt x="1434" y="3882"/>
                    <a:pt x="1434" y="3882"/>
                  </a:cubicBezTo>
                  <a:cubicBezTo>
                    <a:pt x="1386" y="3833"/>
                    <a:pt x="1313" y="3784"/>
                    <a:pt x="1264" y="3760"/>
                  </a:cubicBezTo>
                  <a:cubicBezTo>
                    <a:pt x="1252" y="3748"/>
                    <a:pt x="1240" y="3742"/>
                    <a:pt x="1231" y="3742"/>
                  </a:cubicBezTo>
                  <a:close/>
                  <a:moveTo>
                    <a:pt x="462" y="3784"/>
                  </a:moveTo>
                  <a:cubicBezTo>
                    <a:pt x="438" y="3784"/>
                    <a:pt x="414" y="3809"/>
                    <a:pt x="438" y="3833"/>
                  </a:cubicBezTo>
                  <a:cubicBezTo>
                    <a:pt x="438" y="3906"/>
                    <a:pt x="487" y="3979"/>
                    <a:pt x="584" y="3979"/>
                  </a:cubicBezTo>
                  <a:lnTo>
                    <a:pt x="608" y="3979"/>
                  </a:lnTo>
                  <a:cubicBezTo>
                    <a:pt x="632" y="3979"/>
                    <a:pt x="657" y="3954"/>
                    <a:pt x="657" y="3906"/>
                  </a:cubicBezTo>
                  <a:cubicBezTo>
                    <a:pt x="632" y="3882"/>
                    <a:pt x="608" y="3882"/>
                    <a:pt x="584" y="3882"/>
                  </a:cubicBezTo>
                  <a:cubicBezTo>
                    <a:pt x="560" y="3882"/>
                    <a:pt x="511" y="3882"/>
                    <a:pt x="511" y="3809"/>
                  </a:cubicBezTo>
                  <a:cubicBezTo>
                    <a:pt x="511" y="3784"/>
                    <a:pt x="487" y="3784"/>
                    <a:pt x="462" y="3784"/>
                  </a:cubicBezTo>
                  <a:close/>
                  <a:moveTo>
                    <a:pt x="1520" y="3963"/>
                  </a:moveTo>
                  <a:cubicBezTo>
                    <a:pt x="1480" y="3963"/>
                    <a:pt x="1445" y="4014"/>
                    <a:pt x="1483" y="4052"/>
                  </a:cubicBezTo>
                  <a:cubicBezTo>
                    <a:pt x="1507" y="4100"/>
                    <a:pt x="1556" y="4149"/>
                    <a:pt x="1580" y="4197"/>
                  </a:cubicBezTo>
                  <a:cubicBezTo>
                    <a:pt x="1604" y="4197"/>
                    <a:pt x="1604" y="4222"/>
                    <a:pt x="1628" y="4222"/>
                  </a:cubicBezTo>
                  <a:lnTo>
                    <a:pt x="1628" y="4197"/>
                  </a:lnTo>
                  <a:lnTo>
                    <a:pt x="1653" y="4197"/>
                  </a:lnTo>
                  <a:cubicBezTo>
                    <a:pt x="1677" y="4197"/>
                    <a:pt x="1677" y="4173"/>
                    <a:pt x="1677" y="4149"/>
                  </a:cubicBezTo>
                  <a:cubicBezTo>
                    <a:pt x="1628" y="4100"/>
                    <a:pt x="1604" y="4027"/>
                    <a:pt x="1556" y="3979"/>
                  </a:cubicBezTo>
                  <a:cubicBezTo>
                    <a:pt x="1544" y="3967"/>
                    <a:pt x="1532" y="3963"/>
                    <a:pt x="1520" y="3963"/>
                  </a:cubicBezTo>
                  <a:close/>
                  <a:moveTo>
                    <a:pt x="1722" y="4285"/>
                  </a:moveTo>
                  <a:cubicBezTo>
                    <a:pt x="1716" y="4285"/>
                    <a:pt x="1708" y="4287"/>
                    <a:pt x="1701" y="4295"/>
                  </a:cubicBezTo>
                  <a:cubicBezTo>
                    <a:pt x="1677" y="4295"/>
                    <a:pt x="1653" y="4319"/>
                    <a:pt x="1677" y="4343"/>
                  </a:cubicBezTo>
                  <a:cubicBezTo>
                    <a:pt x="1701" y="4416"/>
                    <a:pt x="1726" y="4465"/>
                    <a:pt x="1726" y="4513"/>
                  </a:cubicBezTo>
                  <a:cubicBezTo>
                    <a:pt x="1726" y="4537"/>
                    <a:pt x="1750" y="4562"/>
                    <a:pt x="1774" y="4562"/>
                  </a:cubicBezTo>
                  <a:cubicBezTo>
                    <a:pt x="1799" y="4562"/>
                    <a:pt x="1823" y="4513"/>
                    <a:pt x="1823" y="4489"/>
                  </a:cubicBezTo>
                  <a:cubicBezTo>
                    <a:pt x="1799" y="4440"/>
                    <a:pt x="1774" y="4367"/>
                    <a:pt x="1750" y="4319"/>
                  </a:cubicBezTo>
                  <a:cubicBezTo>
                    <a:pt x="1750" y="4302"/>
                    <a:pt x="1738" y="4285"/>
                    <a:pt x="1722" y="4285"/>
                  </a:cubicBezTo>
                  <a:close/>
                  <a:moveTo>
                    <a:pt x="1799" y="4635"/>
                  </a:moveTo>
                  <a:cubicBezTo>
                    <a:pt x="1774" y="4659"/>
                    <a:pt x="1750" y="4683"/>
                    <a:pt x="1750" y="4708"/>
                  </a:cubicBezTo>
                  <a:lnTo>
                    <a:pt x="1750" y="4780"/>
                  </a:lnTo>
                  <a:lnTo>
                    <a:pt x="1750" y="4878"/>
                  </a:lnTo>
                  <a:cubicBezTo>
                    <a:pt x="1750" y="4902"/>
                    <a:pt x="1774" y="4926"/>
                    <a:pt x="1799" y="4926"/>
                  </a:cubicBezTo>
                  <a:cubicBezTo>
                    <a:pt x="1823" y="4926"/>
                    <a:pt x="1847" y="4902"/>
                    <a:pt x="1847" y="4878"/>
                  </a:cubicBezTo>
                  <a:lnTo>
                    <a:pt x="1847" y="4780"/>
                  </a:lnTo>
                  <a:lnTo>
                    <a:pt x="1847" y="4683"/>
                  </a:lnTo>
                  <a:cubicBezTo>
                    <a:pt x="1847" y="4659"/>
                    <a:pt x="1823" y="4635"/>
                    <a:pt x="1799" y="4635"/>
                  </a:cubicBezTo>
                  <a:close/>
                  <a:moveTo>
                    <a:pt x="1799" y="5023"/>
                  </a:moveTo>
                  <a:cubicBezTo>
                    <a:pt x="1774" y="5023"/>
                    <a:pt x="1750" y="5023"/>
                    <a:pt x="1750" y="5048"/>
                  </a:cubicBezTo>
                  <a:cubicBezTo>
                    <a:pt x="1726" y="5096"/>
                    <a:pt x="1726" y="5145"/>
                    <a:pt x="1726" y="5169"/>
                  </a:cubicBezTo>
                  <a:cubicBezTo>
                    <a:pt x="1701" y="5193"/>
                    <a:pt x="1726" y="5218"/>
                    <a:pt x="1750" y="5242"/>
                  </a:cubicBezTo>
                  <a:cubicBezTo>
                    <a:pt x="1774" y="5242"/>
                    <a:pt x="1799" y="5218"/>
                    <a:pt x="1799" y="5193"/>
                  </a:cubicBezTo>
                  <a:cubicBezTo>
                    <a:pt x="1823" y="5169"/>
                    <a:pt x="1823" y="5121"/>
                    <a:pt x="1823" y="5072"/>
                  </a:cubicBezTo>
                  <a:cubicBezTo>
                    <a:pt x="1847" y="5048"/>
                    <a:pt x="1823" y="5023"/>
                    <a:pt x="1799" y="50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7" name="Google Shape;209;p6"/>
          <p:cNvGrpSpPr>
            <a:grpSpLocks/>
          </p:cNvGrpSpPr>
          <p:nvPr/>
        </p:nvGrpSpPr>
        <p:grpSpPr bwMode="auto">
          <a:xfrm flipH="1">
            <a:off x="11041063" y="5276850"/>
            <a:ext cx="944562" cy="1638300"/>
            <a:chOff x="-1056319" y="1385262"/>
            <a:chExt cx="212940" cy="369285"/>
          </a:xfrm>
        </p:grpSpPr>
        <p:sp>
          <p:nvSpPr>
            <p:cNvPr id="18" name="Google Shape;210;p6"/>
            <p:cNvSpPr/>
            <p:nvPr/>
          </p:nvSpPr>
          <p:spPr>
            <a:xfrm>
              <a:off x="-933207" y="1467564"/>
              <a:ext cx="27199" cy="279111"/>
            </a:xfrm>
            <a:custGeom>
              <a:avLst/>
              <a:gdLst/>
              <a:ahLst/>
              <a:cxnLst/>
              <a:rect l="l" t="t" r="r" b="b"/>
              <a:pathLst>
                <a:path w="705" h="7168" extrusionOk="0">
                  <a:moveTo>
                    <a:pt x="680" y="1"/>
                  </a:moveTo>
                  <a:cubicBezTo>
                    <a:pt x="656" y="1"/>
                    <a:pt x="632" y="25"/>
                    <a:pt x="632" y="50"/>
                  </a:cubicBezTo>
                  <a:cubicBezTo>
                    <a:pt x="608" y="292"/>
                    <a:pt x="0" y="6123"/>
                    <a:pt x="170" y="7119"/>
                  </a:cubicBezTo>
                  <a:cubicBezTo>
                    <a:pt x="170" y="7143"/>
                    <a:pt x="170" y="7167"/>
                    <a:pt x="195" y="7167"/>
                  </a:cubicBezTo>
                  <a:lnTo>
                    <a:pt x="219" y="7167"/>
                  </a:lnTo>
                  <a:cubicBezTo>
                    <a:pt x="243" y="7143"/>
                    <a:pt x="243" y="7119"/>
                    <a:pt x="243" y="7094"/>
                  </a:cubicBezTo>
                  <a:cubicBezTo>
                    <a:pt x="97" y="6123"/>
                    <a:pt x="705" y="122"/>
                    <a:pt x="705" y="74"/>
                  </a:cubicBezTo>
                  <a:cubicBezTo>
                    <a:pt x="705" y="25"/>
                    <a:pt x="705" y="25"/>
                    <a:pt x="6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" name="Google Shape;211;p6"/>
            <p:cNvSpPr/>
            <p:nvPr/>
          </p:nvSpPr>
          <p:spPr>
            <a:xfrm>
              <a:off x="-968280" y="1385262"/>
              <a:ext cx="124901" cy="123811"/>
            </a:xfrm>
            <a:custGeom>
              <a:avLst/>
              <a:gdLst/>
              <a:ahLst/>
              <a:cxnLst/>
              <a:rect l="l" t="t" r="r" b="b"/>
              <a:pathLst>
                <a:path w="3208" h="3183" extrusionOk="0">
                  <a:moveTo>
                    <a:pt x="1555" y="98"/>
                  </a:moveTo>
                  <a:cubicBezTo>
                    <a:pt x="1871" y="171"/>
                    <a:pt x="1871" y="705"/>
                    <a:pt x="1871" y="705"/>
                  </a:cubicBezTo>
                  <a:cubicBezTo>
                    <a:pt x="1871" y="729"/>
                    <a:pt x="1895" y="754"/>
                    <a:pt x="1920" y="754"/>
                  </a:cubicBezTo>
                  <a:cubicBezTo>
                    <a:pt x="1944" y="754"/>
                    <a:pt x="1968" y="754"/>
                    <a:pt x="1968" y="729"/>
                  </a:cubicBezTo>
                  <a:cubicBezTo>
                    <a:pt x="2065" y="535"/>
                    <a:pt x="2260" y="243"/>
                    <a:pt x="2381" y="243"/>
                  </a:cubicBezTo>
                  <a:cubicBezTo>
                    <a:pt x="2405" y="243"/>
                    <a:pt x="2430" y="243"/>
                    <a:pt x="2430" y="268"/>
                  </a:cubicBezTo>
                  <a:cubicBezTo>
                    <a:pt x="2600" y="389"/>
                    <a:pt x="2478" y="802"/>
                    <a:pt x="2405" y="948"/>
                  </a:cubicBezTo>
                  <a:cubicBezTo>
                    <a:pt x="2386" y="988"/>
                    <a:pt x="2414" y="1027"/>
                    <a:pt x="2452" y="1027"/>
                  </a:cubicBezTo>
                  <a:cubicBezTo>
                    <a:pt x="2460" y="1027"/>
                    <a:pt x="2469" y="1025"/>
                    <a:pt x="2478" y="1021"/>
                  </a:cubicBezTo>
                  <a:cubicBezTo>
                    <a:pt x="2600" y="972"/>
                    <a:pt x="2745" y="924"/>
                    <a:pt x="2891" y="924"/>
                  </a:cubicBezTo>
                  <a:cubicBezTo>
                    <a:pt x="2940" y="924"/>
                    <a:pt x="3013" y="924"/>
                    <a:pt x="3061" y="972"/>
                  </a:cubicBezTo>
                  <a:cubicBezTo>
                    <a:pt x="3061" y="972"/>
                    <a:pt x="3061" y="996"/>
                    <a:pt x="3061" y="996"/>
                  </a:cubicBezTo>
                  <a:cubicBezTo>
                    <a:pt x="3037" y="1142"/>
                    <a:pt x="2745" y="1409"/>
                    <a:pt x="2551" y="1580"/>
                  </a:cubicBezTo>
                  <a:cubicBezTo>
                    <a:pt x="2527" y="1580"/>
                    <a:pt x="2527" y="1604"/>
                    <a:pt x="2527" y="1628"/>
                  </a:cubicBezTo>
                  <a:cubicBezTo>
                    <a:pt x="2551" y="1628"/>
                    <a:pt x="2551" y="1652"/>
                    <a:pt x="2575" y="1652"/>
                  </a:cubicBezTo>
                  <a:cubicBezTo>
                    <a:pt x="2721" y="1652"/>
                    <a:pt x="3134" y="1725"/>
                    <a:pt x="3134" y="1920"/>
                  </a:cubicBezTo>
                  <a:cubicBezTo>
                    <a:pt x="3134" y="2114"/>
                    <a:pt x="2624" y="2163"/>
                    <a:pt x="2430" y="2163"/>
                  </a:cubicBezTo>
                  <a:cubicBezTo>
                    <a:pt x="2430" y="2163"/>
                    <a:pt x="2405" y="2163"/>
                    <a:pt x="2405" y="2187"/>
                  </a:cubicBezTo>
                  <a:cubicBezTo>
                    <a:pt x="2381" y="2211"/>
                    <a:pt x="2381" y="2211"/>
                    <a:pt x="2405" y="2235"/>
                  </a:cubicBezTo>
                  <a:cubicBezTo>
                    <a:pt x="2405" y="2235"/>
                    <a:pt x="2697" y="2551"/>
                    <a:pt x="2527" y="2794"/>
                  </a:cubicBezTo>
                  <a:cubicBezTo>
                    <a:pt x="2503" y="2818"/>
                    <a:pt x="2454" y="2843"/>
                    <a:pt x="2430" y="2843"/>
                  </a:cubicBezTo>
                  <a:cubicBezTo>
                    <a:pt x="2260" y="2843"/>
                    <a:pt x="1992" y="2503"/>
                    <a:pt x="1895" y="2381"/>
                  </a:cubicBezTo>
                  <a:cubicBezTo>
                    <a:pt x="1883" y="2369"/>
                    <a:pt x="1871" y="2363"/>
                    <a:pt x="1862" y="2363"/>
                  </a:cubicBezTo>
                  <a:cubicBezTo>
                    <a:pt x="1853" y="2363"/>
                    <a:pt x="1847" y="2369"/>
                    <a:pt x="1847" y="2381"/>
                  </a:cubicBezTo>
                  <a:cubicBezTo>
                    <a:pt x="1822" y="2381"/>
                    <a:pt x="1798" y="2405"/>
                    <a:pt x="1798" y="2430"/>
                  </a:cubicBezTo>
                  <a:cubicBezTo>
                    <a:pt x="1798" y="2430"/>
                    <a:pt x="1871" y="2964"/>
                    <a:pt x="1579" y="3086"/>
                  </a:cubicBezTo>
                  <a:lnTo>
                    <a:pt x="1507" y="3086"/>
                  </a:lnTo>
                  <a:cubicBezTo>
                    <a:pt x="1312" y="3086"/>
                    <a:pt x="1215" y="2624"/>
                    <a:pt x="1215" y="2454"/>
                  </a:cubicBezTo>
                  <a:cubicBezTo>
                    <a:pt x="1215" y="2430"/>
                    <a:pt x="1191" y="2430"/>
                    <a:pt x="1166" y="2430"/>
                  </a:cubicBezTo>
                  <a:cubicBezTo>
                    <a:pt x="1166" y="2430"/>
                    <a:pt x="1166" y="2454"/>
                    <a:pt x="1166" y="2454"/>
                  </a:cubicBezTo>
                  <a:cubicBezTo>
                    <a:pt x="1045" y="2551"/>
                    <a:pt x="899" y="2624"/>
                    <a:pt x="754" y="2624"/>
                  </a:cubicBezTo>
                  <a:cubicBezTo>
                    <a:pt x="656" y="2624"/>
                    <a:pt x="583" y="2600"/>
                    <a:pt x="511" y="2575"/>
                  </a:cubicBezTo>
                  <a:cubicBezTo>
                    <a:pt x="462" y="2551"/>
                    <a:pt x="413" y="2503"/>
                    <a:pt x="413" y="2454"/>
                  </a:cubicBezTo>
                  <a:cubicBezTo>
                    <a:pt x="389" y="2235"/>
                    <a:pt x="729" y="1871"/>
                    <a:pt x="875" y="1725"/>
                  </a:cubicBezTo>
                  <a:cubicBezTo>
                    <a:pt x="875" y="1701"/>
                    <a:pt x="875" y="1701"/>
                    <a:pt x="875" y="1677"/>
                  </a:cubicBezTo>
                  <a:cubicBezTo>
                    <a:pt x="851" y="1652"/>
                    <a:pt x="826" y="1652"/>
                    <a:pt x="826" y="1652"/>
                  </a:cubicBezTo>
                  <a:lnTo>
                    <a:pt x="705" y="1652"/>
                  </a:lnTo>
                  <a:cubicBezTo>
                    <a:pt x="535" y="1652"/>
                    <a:pt x="195" y="1628"/>
                    <a:pt x="146" y="1409"/>
                  </a:cubicBezTo>
                  <a:cubicBezTo>
                    <a:pt x="122" y="1385"/>
                    <a:pt x="122" y="1361"/>
                    <a:pt x="146" y="1337"/>
                  </a:cubicBezTo>
                  <a:cubicBezTo>
                    <a:pt x="219" y="1215"/>
                    <a:pt x="559" y="1191"/>
                    <a:pt x="826" y="1191"/>
                  </a:cubicBezTo>
                  <a:lnTo>
                    <a:pt x="851" y="1191"/>
                  </a:lnTo>
                  <a:cubicBezTo>
                    <a:pt x="899" y="1167"/>
                    <a:pt x="924" y="1118"/>
                    <a:pt x="875" y="1094"/>
                  </a:cubicBezTo>
                  <a:cubicBezTo>
                    <a:pt x="778" y="1021"/>
                    <a:pt x="511" y="778"/>
                    <a:pt x="511" y="608"/>
                  </a:cubicBezTo>
                  <a:cubicBezTo>
                    <a:pt x="511" y="559"/>
                    <a:pt x="511" y="535"/>
                    <a:pt x="535" y="511"/>
                  </a:cubicBezTo>
                  <a:cubicBezTo>
                    <a:pt x="583" y="486"/>
                    <a:pt x="608" y="462"/>
                    <a:pt x="656" y="462"/>
                  </a:cubicBezTo>
                  <a:cubicBezTo>
                    <a:pt x="899" y="511"/>
                    <a:pt x="1118" y="632"/>
                    <a:pt x="1312" y="778"/>
                  </a:cubicBezTo>
                  <a:lnTo>
                    <a:pt x="1361" y="778"/>
                  </a:lnTo>
                  <a:cubicBezTo>
                    <a:pt x="1385" y="754"/>
                    <a:pt x="1385" y="754"/>
                    <a:pt x="1385" y="729"/>
                  </a:cubicBezTo>
                  <a:cubicBezTo>
                    <a:pt x="1361" y="608"/>
                    <a:pt x="1337" y="268"/>
                    <a:pt x="1434" y="146"/>
                  </a:cubicBezTo>
                  <a:cubicBezTo>
                    <a:pt x="1458" y="98"/>
                    <a:pt x="1507" y="98"/>
                    <a:pt x="1555" y="98"/>
                  </a:cubicBezTo>
                  <a:close/>
                  <a:moveTo>
                    <a:pt x="1531" y="1"/>
                  </a:moveTo>
                  <a:cubicBezTo>
                    <a:pt x="1458" y="1"/>
                    <a:pt x="1385" y="25"/>
                    <a:pt x="1337" y="73"/>
                  </a:cubicBezTo>
                  <a:cubicBezTo>
                    <a:pt x="1239" y="243"/>
                    <a:pt x="1215" y="438"/>
                    <a:pt x="1239" y="632"/>
                  </a:cubicBezTo>
                  <a:cubicBezTo>
                    <a:pt x="1069" y="486"/>
                    <a:pt x="875" y="389"/>
                    <a:pt x="632" y="365"/>
                  </a:cubicBezTo>
                  <a:cubicBezTo>
                    <a:pt x="583" y="365"/>
                    <a:pt x="511" y="389"/>
                    <a:pt x="462" y="413"/>
                  </a:cubicBezTo>
                  <a:cubicBezTo>
                    <a:pt x="413" y="462"/>
                    <a:pt x="389" y="535"/>
                    <a:pt x="389" y="584"/>
                  </a:cubicBezTo>
                  <a:cubicBezTo>
                    <a:pt x="438" y="778"/>
                    <a:pt x="559" y="948"/>
                    <a:pt x="705" y="1069"/>
                  </a:cubicBezTo>
                  <a:cubicBezTo>
                    <a:pt x="511" y="1069"/>
                    <a:pt x="171" y="1118"/>
                    <a:pt x="49" y="1264"/>
                  </a:cubicBezTo>
                  <a:cubicBezTo>
                    <a:pt x="0" y="1312"/>
                    <a:pt x="0" y="1361"/>
                    <a:pt x="0" y="1434"/>
                  </a:cubicBezTo>
                  <a:cubicBezTo>
                    <a:pt x="73" y="1701"/>
                    <a:pt x="462" y="1725"/>
                    <a:pt x="681" y="1725"/>
                  </a:cubicBezTo>
                  <a:cubicBezTo>
                    <a:pt x="511" y="1895"/>
                    <a:pt x="243" y="2211"/>
                    <a:pt x="268" y="2454"/>
                  </a:cubicBezTo>
                  <a:cubicBezTo>
                    <a:pt x="292" y="2527"/>
                    <a:pt x="341" y="2600"/>
                    <a:pt x="413" y="2624"/>
                  </a:cubicBezTo>
                  <a:cubicBezTo>
                    <a:pt x="511" y="2673"/>
                    <a:pt x="608" y="2697"/>
                    <a:pt x="705" y="2697"/>
                  </a:cubicBezTo>
                  <a:cubicBezTo>
                    <a:pt x="851" y="2697"/>
                    <a:pt x="996" y="2648"/>
                    <a:pt x="1118" y="2551"/>
                  </a:cubicBezTo>
                  <a:cubicBezTo>
                    <a:pt x="1166" y="2746"/>
                    <a:pt x="1264" y="3183"/>
                    <a:pt x="1507" y="3183"/>
                  </a:cubicBezTo>
                  <a:cubicBezTo>
                    <a:pt x="1531" y="3183"/>
                    <a:pt x="1579" y="3183"/>
                    <a:pt x="1604" y="3159"/>
                  </a:cubicBezTo>
                  <a:cubicBezTo>
                    <a:pt x="1822" y="3037"/>
                    <a:pt x="1944" y="2794"/>
                    <a:pt x="1895" y="2551"/>
                  </a:cubicBezTo>
                  <a:lnTo>
                    <a:pt x="1895" y="2551"/>
                  </a:lnTo>
                  <a:cubicBezTo>
                    <a:pt x="2041" y="2721"/>
                    <a:pt x="2260" y="2940"/>
                    <a:pt x="2430" y="2940"/>
                  </a:cubicBezTo>
                  <a:cubicBezTo>
                    <a:pt x="2503" y="2940"/>
                    <a:pt x="2551" y="2916"/>
                    <a:pt x="2600" y="2867"/>
                  </a:cubicBezTo>
                  <a:cubicBezTo>
                    <a:pt x="2697" y="2648"/>
                    <a:pt x="2673" y="2405"/>
                    <a:pt x="2527" y="2260"/>
                  </a:cubicBezTo>
                  <a:cubicBezTo>
                    <a:pt x="2745" y="2235"/>
                    <a:pt x="3207" y="2163"/>
                    <a:pt x="3207" y="1920"/>
                  </a:cubicBezTo>
                  <a:cubicBezTo>
                    <a:pt x="3207" y="1677"/>
                    <a:pt x="2867" y="1604"/>
                    <a:pt x="2673" y="1580"/>
                  </a:cubicBezTo>
                  <a:cubicBezTo>
                    <a:pt x="2818" y="1434"/>
                    <a:pt x="3134" y="1191"/>
                    <a:pt x="3134" y="1021"/>
                  </a:cubicBezTo>
                  <a:cubicBezTo>
                    <a:pt x="3134" y="972"/>
                    <a:pt x="3110" y="948"/>
                    <a:pt x="3086" y="899"/>
                  </a:cubicBezTo>
                  <a:cubicBezTo>
                    <a:pt x="3037" y="851"/>
                    <a:pt x="2940" y="826"/>
                    <a:pt x="2867" y="826"/>
                  </a:cubicBezTo>
                  <a:cubicBezTo>
                    <a:pt x="2745" y="826"/>
                    <a:pt x="2624" y="851"/>
                    <a:pt x="2503" y="899"/>
                  </a:cubicBezTo>
                  <a:cubicBezTo>
                    <a:pt x="2551" y="729"/>
                    <a:pt x="2648" y="341"/>
                    <a:pt x="2478" y="195"/>
                  </a:cubicBezTo>
                  <a:cubicBezTo>
                    <a:pt x="2430" y="171"/>
                    <a:pt x="2405" y="146"/>
                    <a:pt x="2357" y="146"/>
                  </a:cubicBezTo>
                  <a:cubicBezTo>
                    <a:pt x="2187" y="146"/>
                    <a:pt x="2017" y="389"/>
                    <a:pt x="1920" y="559"/>
                  </a:cubicBezTo>
                  <a:cubicBezTo>
                    <a:pt x="1895" y="365"/>
                    <a:pt x="1798" y="73"/>
                    <a:pt x="15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" name="Google Shape;212;p6"/>
            <p:cNvSpPr/>
            <p:nvPr/>
          </p:nvSpPr>
          <p:spPr>
            <a:xfrm>
              <a:off x="-990111" y="1535195"/>
              <a:ext cx="60482" cy="203966"/>
            </a:xfrm>
            <a:custGeom>
              <a:avLst/>
              <a:gdLst/>
              <a:ahLst/>
              <a:cxnLst/>
              <a:rect l="l" t="t" r="r" b="b"/>
              <a:pathLst>
                <a:path w="1556" h="5234" extrusionOk="0">
                  <a:moveTo>
                    <a:pt x="70" y="1"/>
                  </a:moveTo>
                  <a:cubicBezTo>
                    <a:pt x="64" y="1"/>
                    <a:pt x="56" y="4"/>
                    <a:pt x="49" y="11"/>
                  </a:cubicBezTo>
                  <a:cubicBezTo>
                    <a:pt x="25" y="11"/>
                    <a:pt x="1" y="35"/>
                    <a:pt x="25" y="60"/>
                  </a:cubicBezTo>
                  <a:cubicBezTo>
                    <a:pt x="49" y="108"/>
                    <a:pt x="1458" y="3290"/>
                    <a:pt x="948" y="5185"/>
                  </a:cubicBezTo>
                  <a:cubicBezTo>
                    <a:pt x="948" y="5210"/>
                    <a:pt x="948" y="5234"/>
                    <a:pt x="972" y="5234"/>
                  </a:cubicBezTo>
                  <a:cubicBezTo>
                    <a:pt x="1021" y="5234"/>
                    <a:pt x="1045" y="5234"/>
                    <a:pt x="1045" y="5185"/>
                  </a:cubicBezTo>
                  <a:cubicBezTo>
                    <a:pt x="1555" y="3290"/>
                    <a:pt x="122" y="60"/>
                    <a:pt x="98" y="35"/>
                  </a:cubicBezTo>
                  <a:cubicBezTo>
                    <a:pt x="98" y="18"/>
                    <a:pt x="86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" name="Google Shape;213;p6"/>
            <p:cNvSpPr/>
            <p:nvPr/>
          </p:nvSpPr>
          <p:spPr>
            <a:xfrm>
              <a:off x="-1056319" y="1471858"/>
              <a:ext cx="125975" cy="123453"/>
            </a:xfrm>
            <a:custGeom>
              <a:avLst/>
              <a:gdLst/>
              <a:ahLst/>
              <a:cxnLst/>
              <a:rect l="l" t="t" r="r" b="b"/>
              <a:pathLst>
                <a:path w="3232" h="3168" extrusionOk="0">
                  <a:moveTo>
                    <a:pt x="1513" y="97"/>
                  </a:moveTo>
                  <a:cubicBezTo>
                    <a:pt x="1527" y="97"/>
                    <a:pt x="1541" y="99"/>
                    <a:pt x="1555" y="107"/>
                  </a:cubicBezTo>
                  <a:cubicBezTo>
                    <a:pt x="1871" y="155"/>
                    <a:pt x="1895" y="714"/>
                    <a:pt x="1895" y="714"/>
                  </a:cubicBezTo>
                  <a:cubicBezTo>
                    <a:pt x="1895" y="738"/>
                    <a:pt x="1895" y="738"/>
                    <a:pt x="1919" y="738"/>
                  </a:cubicBezTo>
                  <a:cubicBezTo>
                    <a:pt x="1926" y="745"/>
                    <a:pt x="1934" y="748"/>
                    <a:pt x="1940" y="748"/>
                  </a:cubicBezTo>
                  <a:cubicBezTo>
                    <a:pt x="1956" y="748"/>
                    <a:pt x="1968" y="731"/>
                    <a:pt x="1968" y="714"/>
                  </a:cubicBezTo>
                  <a:cubicBezTo>
                    <a:pt x="2065" y="544"/>
                    <a:pt x="2259" y="228"/>
                    <a:pt x="2381" y="228"/>
                  </a:cubicBezTo>
                  <a:cubicBezTo>
                    <a:pt x="2405" y="228"/>
                    <a:pt x="2430" y="252"/>
                    <a:pt x="2454" y="252"/>
                  </a:cubicBezTo>
                  <a:cubicBezTo>
                    <a:pt x="2600" y="398"/>
                    <a:pt x="2478" y="811"/>
                    <a:pt x="2430" y="957"/>
                  </a:cubicBezTo>
                  <a:cubicBezTo>
                    <a:pt x="2405" y="957"/>
                    <a:pt x="2405" y="981"/>
                    <a:pt x="2430" y="1005"/>
                  </a:cubicBezTo>
                  <a:lnTo>
                    <a:pt x="2478" y="1005"/>
                  </a:lnTo>
                  <a:cubicBezTo>
                    <a:pt x="2600" y="933"/>
                    <a:pt x="2745" y="908"/>
                    <a:pt x="2891" y="908"/>
                  </a:cubicBezTo>
                  <a:cubicBezTo>
                    <a:pt x="2940" y="908"/>
                    <a:pt x="3013" y="908"/>
                    <a:pt x="3061" y="957"/>
                  </a:cubicBezTo>
                  <a:cubicBezTo>
                    <a:pt x="3061" y="957"/>
                    <a:pt x="3061" y="981"/>
                    <a:pt x="3061" y="981"/>
                  </a:cubicBezTo>
                  <a:cubicBezTo>
                    <a:pt x="3037" y="1127"/>
                    <a:pt x="2745" y="1394"/>
                    <a:pt x="2551" y="1540"/>
                  </a:cubicBezTo>
                  <a:cubicBezTo>
                    <a:pt x="2551" y="1564"/>
                    <a:pt x="2527" y="1588"/>
                    <a:pt x="2527" y="1588"/>
                  </a:cubicBezTo>
                  <a:cubicBezTo>
                    <a:pt x="2551" y="1613"/>
                    <a:pt x="2551" y="1637"/>
                    <a:pt x="2575" y="1637"/>
                  </a:cubicBezTo>
                  <a:cubicBezTo>
                    <a:pt x="2575" y="1637"/>
                    <a:pt x="3134" y="1710"/>
                    <a:pt x="3134" y="1904"/>
                  </a:cubicBezTo>
                  <a:cubicBezTo>
                    <a:pt x="3134" y="2099"/>
                    <a:pt x="2624" y="2147"/>
                    <a:pt x="2454" y="2147"/>
                  </a:cubicBezTo>
                  <a:cubicBezTo>
                    <a:pt x="2430" y="2147"/>
                    <a:pt x="2405" y="2147"/>
                    <a:pt x="2405" y="2171"/>
                  </a:cubicBezTo>
                  <a:cubicBezTo>
                    <a:pt x="2381" y="2171"/>
                    <a:pt x="2381" y="2196"/>
                    <a:pt x="2405" y="2220"/>
                  </a:cubicBezTo>
                  <a:cubicBezTo>
                    <a:pt x="2405" y="2220"/>
                    <a:pt x="2697" y="2536"/>
                    <a:pt x="2527" y="2779"/>
                  </a:cubicBezTo>
                  <a:cubicBezTo>
                    <a:pt x="2502" y="2803"/>
                    <a:pt x="2478" y="2827"/>
                    <a:pt x="2430" y="2827"/>
                  </a:cubicBezTo>
                  <a:cubicBezTo>
                    <a:pt x="2259" y="2827"/>
                    <a:pt x="1992" y="2487"/>
                    <a:pt x="1895" y="2341"/>
                  </a:cubicBezTo>
                  <a:cubicBezTo>
                    <a:pt x="1895" y="2341"/>
                    <a:pt x="1884" y="2331"/>
                    <a:pt x="1870" y="2331"/>
                  </a:cubicBezTo>
                  <a:cubicBezTo>
                    <a:pt x="1863" y="2331"/>
                    <a:pt x="1855" y="2333"/>
                    <a:pt x="1846" y="2341"/>
                  </a:cubicBezTo>
                  <a:cubicBezTo>
                    <a:pt x="1822" y="2341"/>
                    <a:pt x="1822" y="2366"/>
                    <a:pt x="1822" y="2390"/>
                  </a:cubicBezTo>
                  <a:cubicBezTo>
                    <a:pt x="1822" y="2390"/>
                    <a:pt x="1895" y="2924"/>
                    <a:pt x="1579" y="3046"/>
                  </a:cubicBezTo>
                  <a:lnTo>
                    <a:pt x="1531" y="3046"/>
                  </a:lnTo>
                  <a:cubicBezTo>
                    <a:pt x="1336" y="3046"/>
                    <a:pt x="1239" y="2609"/>
                    <a:pt x="1215" y="2439"/>
                  </a:cubicBezTo>
                  <a:cubicBezTo>
                    <a:pt x="1215" y="2414"/>
                    <a:pt x="1191" y="2414"/>
                    <a:pt x="1191" y="2414"/>
                  </a:cubicBezTo>
                  <a:lnTo>
                    <a:pt x="1142" y="2414"/>
                  </a:lnTo>
                  <a:cubicBezTo>
                    <a:pt x="1021" y="2512"/>
                    <a:pt x="875" y="2584"/>
                    <a:pt x="705" y="2584"/>
                  </a:cubicBezTo>
                  <a:cubicBezTo>
                    <a:pt x="632" y="2584"/>
                    <a:pt x="535" y="2560"/>
                    <a:pt x="462" y="2536"/>
                  </a:cubicBezTo>
                  <a:cubicBezTo>
                    <a:pt x="413" y="2512"/>
                    <a:pt x="389" y="2463"/>
                    <a:pt x="365" y="2414"/>
                  </a:cubicBezTo>
                  <a:cubicBezTo>
                    <a:pt x="340" y="2220"/>
                    <a:pt x="705" y="1831"/>
                    <a:pt x="826" y="1686"/>
                  </a:cubicBezTo>
                  <a:cubicBezTo>
                    <a:pt x="851" y="1661"/>
                    <a:pt x="826" y="1613"/>
                    <a:pt x="802" y="1613"/>
                  </a:cubicBezTo>
                  <a:lnTo>
                    <a:pt x="656" y="1613"/>
                  </a:lnTo>
                  <a:cubicBezTo>
                    <a:pt x="510" y="1613"/>
                    <a:pt x="170" y="1588"/>
                    <a:pt x="122" y="1394"/>
                  </a:cubicBezTo>
                  <a:cubicBezTo>
                    <a:pt x="122" y="1370"/>
                    <a:pt x="122" y="1345"/>
                    <a:pt x="146" y="1321"/>
                  </a:cubicBezTo>
                  <a:cubicBezTo>
                    <a:pt x="219" y="1200"/>
                    <a:pt x="559" y="1175"/>
                    <a:pt x="826" y="1175"/>
                  </a:cubicBezTo>
                  <a:lnTo>
                    <a:pt x="875" y="1175"/>
                  </a:lnTo>
                  <a:cubicBezTo>
                    <a:pt x="875" y="1175"/>
                    <a:pt x="899" y="1151"/>
                    <a:pt x="923" y="1151"/>
                  </a:cubicBezTo>
                  <a:cubicBezTo>
                    <a:pt x="923" y="1127"/>
                    <a:pt x="899" y="1103"/>
                    <a:pt x="899" y="1078"/>
                  </a:cubicBezTo>
                  <a:cubicBezTo>
                    <a:pt x="802" y="1005"/>
                    <a:pt x="510" y="762"/>
                    <a:pt x="510" y="592"/>
                  </a:cubicBezTo>
                  <a:cubicBezTo>
                    <a:pt x="510" y="568"/>
                    <a:pt x="535" y="520"/>
                    <a:pt x="559" y="495"/>
                  </a:cubicBezTo>
                  <a:cubicBezTo>
                    <a:pt x="583" y="471"/>
                    <a:pt x="632" y="471"/>
                    <a:pt x="680" y="471"/>
                  </a:cubicBezTo>
                  <a:cubicBezTo>
                    <a:pt x="899" y="520"/>
                    <a:pt x="1142" y="617"/>
                    <a:pt x="1312" y="762"/>
                  </a:cubicBezTo>
                  <a:cubicBezTo>
                    <a:pt x="1324" y="775"/>
                    <a:pt x="1336" y="781"/>
                    <a:pt x="1345" y="781"/>
                  </a:cubicBezTo>
                  <a:cubicBezTo>
                    <a:pt x="1355" y="781"/>
                    <a:pt x="1361" y="775"/>
                    <a:pt x="1361" y="762"/>
                  </a:cubicBezTo>
                  <a:cubicBezTo>
                    <a:pt x="1385" y="762"/>
                    <a:pt x="1409" y="738"/>
                    <a:pt x="1385" y="714"/>
                  </a:cubicBezTo>
                  <a:cubicBezTo>
                    <a:pt x="1361" y="592"/>
                    <a:pt x="1336" y="252"/>
                    <a:pt x="1434" y="131"/>
                  </a:cubicBezTo>
                  <a:cubicBezTo>
                    <a:pt x="1451" y="114"/>
                    <a:pt x="1480" y="97"/>
                    <a:pt x="1513" y="97"/>
                  </a:cubicBezTo>
                  <a:close/>
                  <a:moveTo>
                    <a:pt x="1497" y="0"/>
                  </a:moveTo>
                  <a:cubicBezTo>
                    <a:pt x="1437" y="0"/>
                    <a:pt x="1373" y="28"/>
                    <a:pt x="1336" y="82"/>
                  </a:cubicBezTo>
                  <a:cubicBezTo>
                    <a:pt x="1263" y="252"/>
                    <a:pt x="1215" y="447"/>
                    <a:pt x="1263" y="617"/>
                  </a:cubicBezTo>
                  <a:cubicBezTo>
                    <a:pt x="1093" y="471"/>
                    <a:pt x="875" y="398"/>
                    <a:pt x="656" y="349"/>
                  </a:cubicBezTo>
                  <a:cubicBezTo>
                    <a:pt x="583" y="349"/>
                    <a:pt x="535" y="374"/>
                    <a:pt x="462" y="422"/>
                  </a:cubicBezTo>
                  <a:cubicBezTo>
                    <a:pt x="413" y="447"/>
                    <a:pt x="389" y="520"/>
                    <a:pt x="389" y="568"/>
                  </a:cubicBezTo>
                  <a:cubicBezTo>
                    <a:pt x="413" y="762"/>
                    <a:pt x="608" y="957"/>
                    <a:pt x="729" y="1054"/>
                  </a:cubicBezTo>
                  <a:cubicBezTo>
                    <a:pt x="510" y="1078"/>
                    <a:pt x="170" y="1103"/>
                    <a:pt x="49" y="1248"/>
                  </a:cubicBezTo>
                  <a:cubicBezTo>
                    <a:pt x="25" y="1297"/>
                    <a:pt x="0" y="1370"/>
                    <a:pt x="25" y="1418"/>
                  </a:cubicBezTo>
                  <a:cubicBezTo>
                    <a:pt x="73" y="1686"/>
                    <a:pt x="462" y="1710"/>
                    <a:pt x="680" y="1710"/>
                  </a:cubicBezTo>
                  <a:cubicBezTo>
                    <a:pt x="535" y="1880"/>
                    <a:pt x="243" y="2220"/>
                    <a:pt x="292" y="2439"/>
                  </a:cubicBezTo>
                  <a:cubicBezTo>
                    <a:pt x="292" y="2536"/>
                    <a:pt x="340" y="2584"/>
                    <a:pt x="438" y="2633"/>
                  </a:cubicBezTo>
                  <a:cubicBezTo>
                    <a:pt x="510" y="2682"/>
                    <a:pt x="608" y="2706"/>
                    <a:pt x="705" y="2706"/>
                  </a:cubicBezTo>
                  <a:cubicBezTo>
                    <a:pt x="875" y="2682"/>
                    <a:pt x="1021" y="2633"/>
                    <a:pt x="1142" y="2560"/>
                  </a:cubicBezTo>
                  <a:cubicBezTo>
                    <a:pt x="1166" y="2730"/>
                    <a:pt x="1263" y="3167"/>
                    <a:pt x="1531" y="3167"/>
                  </a:cubicBezTo>
                  <a:lnTo>
                    <a:pt x="1628" y="3167"/>
                  </a:lnTo>
                  <a:cubicBezTo>
                    <a:pt x="1822" y="3046"/>
                    <a:pt x="1944" y="2803"/>
                    <a:pt x="1919" y="2560"/>
                  </a:cubicBezTo>
                  <a:lnTo>
                    <a:pt x="1919" y="2560"/>
                  </a:lnTo>
                  <a:cubicBezTo>
                    <a:pt x="2041" y="2706"/>
                    <a:pt x="2259" y="2949"/>
                    <a:pt x="2454" y="2949"/>
                  </a:cubicBezTo>
                  <a:cubicBezTo>
                    <a:pt x="2502" y="2949"/>
                    <a:pt x="2575" y="2900"/>
                    <a:pt x="2600" y="2852"/>
                  </a:cubicBezTo>
                  <a:cubicBezTo>
                    <a:pt x="2721" y="2657"/>
                    <a:pt x="2697" y="2414"/>
                    <a:pt x="2551" y="2244"/>
                  </a:cubicBezTo>
                  <a:cubicBezTo>
                    <a:pt x="2745" y="2220"/>
                    <a:pt x="3231" y="2147"/>
                    <a:pt x="3231" y="1904"/>
                  </a:cubicBezTo>
                  <a:cubicBezTo>
                    <a:pt x="3231" y="1661"/>
                    <a:pt x="2891" y="1588"/>
                    <a:pt x="2697" y="1564"/>
                  </a:cubicBezTo>
                  <a:cubicBezTo>
                    <a:pt x="2842" y="1443"/>
                    <a:pt x="3134" y="1175"/>
                    <a:pt x="3134" y="1005"/>
                  </a:cubicBezTo>
                  <a:cubicBezTo>
                    <a:pt x="3134" y="981"/>
                    <a:pt x="3134" y="933"/>
                    <a:pt x="3110" y="908"/>
                  </a:cubicBezTo>
                  <a:cubicBezTo>
                    <a:pt x="3055" y="854"/>
                    <a:pt x="3000" y="826"/>
                    <a:pt x="2935" y="826"/>
                  </a:cubicBezTo>
                  <a:cubicBezTo>
                    <a:pt x="2914" y="826"/>
                    <a:pt x="2891" y="829"/>
                    <a:pt x="2867" y="835"/>
                  </a:cubicBezTo>
                  <a:cubicBezTo>
                    <a:pt x="2745" y="835"/>
                    <a:pt x="2624" y="860"/>
                    <a:pt x="2527" y="884"/>
                  </a:cubicBezTo>
                  <a:cubicBezTo>
                    <a:pt x="2575" y="714"/>
                    <a:pt x="2672" y="349"/>
                    <a:pt x="2478" y="179"/>
                  </a:cubicBezTo>
                  <a:cubicBezTo>
                    <a:pt x="2454" y="155"/>
                    <a:pt x="2405" y="155"/>
                    <a:pt x="2381" y="131"/>
                  </a:cubicBezTo>
                  <a:cubicBezTo>
                    <a:pt x="2211" y="131"/>
                    <a:pt x="2041" y="374"/>
                    <a:pt x="1944" y="544"/>
                  </a:cubicBezTo>
                  <a:cubicBezTo>
                    <a:pt x="1919" y="349"/>
                    <a:pt x="1822" y="58"/>
                    <a:pt x="1555" y="9"/>
                  </a:cubicBezTo>
                  <a:cubicBezTo>
                    <a:pt x="1537" y="3"/>
                    <a:pt x="1517" y="0"/>
                    <a:pt x="14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" name="Google Shape;214;p6"/>
            <p:cNvSpPr/>
            <p:nvPr/>
          </p:nvSpPr>
          <p:spPr>
            <a:xfrm>
              <a:off x="-933207" y="1418541"/>
              <a:ext cx="55830" cy="54749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29" y="1"/>
                  </a:moveTo>
                  <a:cubicBezTo>
                    <a:pt x="340" y="1"/>
                    <a:pt x="0" y="317"/>
                    <a:pt x="0" y="705"/>
                  </a:cubicBezTo>
                  <a:cubicBezTo>
                    <a:pt x="0" y="1094"/>
                    <a:pt x="340" y="1410"/>
                    <a:pt x="729" y="1410"/>
                  </a:cubicBezTo>
                  <a:cubicBezTo>
                    <a:pt x="1118" y="1410"/>
                    <a:pt x="1434" y="1094"/>
                    <a:pt x="1434" y="705"/>
                  </a:cubicBezTo>
                  <a:cubicBezTo>
                    <a:pt x="1434" y="317"/>
                    <a:pt x="1118" y="1"/>
                    <a:pt x="72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" name="Google Shape;215;p6"/>
            <p:cNvSpPr/>
            <p:nvPr/>
          </p:nvSpPr>
          <p:spPr>
            <a:xfrm>
              <a:off x="-1021247" y="1507284"/>
              <a:ext cx="55830" cy="55106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05" y="0"/>
                  </a:moveTo>
                  <a:cubicBezTo>
                    <a:pt x="316" y="0"/>
                    <a:pt x="0" y="316"/>
                    <a:pt x="0" y="705"/>
                  </a:cubicBezTo>
                  <a:cubicBezTo>
                    <a:pt x="0" y="1093"/>
                    <a:pt x="316" y="1409"/>
                    <a:pt x="705" y="1409"/>
                  </a:cubicBezTo>
                  <a:cubicBezTo>
                    <a:pt x="1118" y="1409"/>
                    <a:pt x="1433" y="1093"/>
                    <a:pt x="1433" y="705"/>
                  </a:cubicBezTo>
                  <a:cubicBezTo>
                    <a:pt x="1433" y="316"/>
                    <a:pt x="1118" y="0"/>
                    <a:pt x="70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" name="Google Shape;216;p6"/>
            <p:cNvSpPr/>
            <p:nvPr/>
          </p:nvSpPr>
          <p:spPr>
            <a:xfrm>
              <a:off x="-1029836" y="1690495"/>
              <a:ext cx="173573" cy="64052"/>
            </a:xfrm>
            <a:custGeom>
              <a:avLst/>
              <a:gdLst/>
              <a:ahLst/>
              <a:cxnLst/>
              <a:rect l="l" t="t" r="r" b="b"/>
              <a:pathLst>
                <a:path w="4460" h="1644" extrusionOk="0">
                  <a:moveTo>
                    <a:pt x="2533" y="0"/>
                  </a:moveTo>
                  <a:cubicBezTo>
                    <a:pt x="2511" y="0"/>
                    <a:pt x="2492" y="11"/>
                    <a:pt x="2478" y="34"/>
                  </a:cubicBezTo>
                  <a:cubicBezTo>
                    <a:pt x="2308" y="253"/>
                    <a:pt x="1920" y="763"/>
                    <a:pt x="1920" y="763"/>
                  </a:cubicBezTo>
                  <a:cubicBezTo>
                    <a:pt x="1920" y="763"/>
                    <a:pt x="1830" y="97"/>
                    <a:pt x="1603" y="97"/>
                  </a:cubicBezTo>
                  <a:cubicBezTo>
                    <a:pt x="1567" y="97"/>
                    <a:pt x="1526" y="115"/>
                    <a:pt x="1482" y="156"/>
                  </a:cubicBezTo>
                  <a:cubicBezTo>
                    <a:pt x="1288" y="350"/>
                    <a:pt x="1094" y="544"/>
                    <a:pt x="924" y="739"/>
                  </a:cubicBezTo>
                  <a:cubicBezTo>
                    <a:pt x="924" y="739"/>
                    <a:pt x="672" y="73"/>
                    <a:pt x="493" y="73"/>
                  </a:cubicBezTo>
                  <a:cubicBezTo>
                    <a:pt x="464" y="73"/>
                    <a:pt x="437" y="91"/>
                    <a:pt x="413" y="131"/>
                  </a:cubicBezTo>
                  <a:cubicBezTo>
                    <a:pt x="243" y="617"/>
                    <a:pt x="98" y="1103"/>
                    <a:pt x="0" y="1613"/>
                  </a:cubicBezTo>
                  <a:cubicBezTo>
                    <a:pt x="0" y="1613"/>
                    <a:pt x="1039" y="1644"/>
                    <a:pt x="2099" y="1644"/>
                  </a:cubicBezTo>
                  <a:cubicBezTo>
                    <a:pt x="3158" y="1644"/>
                    <a:pt x="4239" y="1613"/>
                    <a:pt x="4324" y="1492"/>
                  </a:cubicBezTo>
                  <a:cubicBezTo>
                    <a:pt x="4459" y="1289"/>
                    <a:pt x="4115" y="108"/>
                    <a:pt x="3813" y="108"/>
                  </a:cubicBezTo>
                  <a:cubicBezTo>
                    <a:pt x="3789" y="108"/>
                    <a:pt x="3765" y="115"/>
                    <a:pt x="3741" y="131"/>
                  </a:cubicBezTo>
                  <a:cubicBezTo>
                    <a:pt x="3523" y="350"/>
                    <a:pt x="3353" y="642"/>
                    <a:pt x="3280" y="933"/>
                  </a:cubicBezTo>
                  <a:cubicBezTo>
                    <a:pt x="3280" y="933"/>
                    <a:pt x="2744" y="0"/>
                    <a:pt x="25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Google Shape;217;p6"/>
            <p:cNvSpPr/>
            <p:nvPr/>
          </p:nvSpPr>
          <p:spPr>
            <a:xfrm>
              <a:off x="-887041" y="1718764"/>
              <a:ext cx="8589" cy="31489"/>
            </a:xfrm>
            <a:custGeom>
              <a:avLst/>
              <a:gdLst/>
              <a:ahLst/>
              <a:cxnLst/>
              <a:rect l="l" t="t" r="r" b="b"/>
              <a:pathLst>
                <a:path w="220" h="809" extrusionOk="0">
                  <a:moveTo>
                    <a:pt x="159" y="1"/>
                  </a:moveTo>
                  <a:cubicBezTo>
                    <a:pt x="140" y="1"/>
                    <a:pt x="122" y="13"/>
                    <a:pt x="122" y="37"/>
                  </a:cubicBezTo>
                  <a:cubicBezTo>
                    <a:pt x="122" y="256"/>
                    <a:pt x="98" y="499"/>
                    <a:pt x="25" y="741"/>
                  </a:cubicBezTo>
                  <a:cubicBezTo>
                    <a:pt x="1" y="741"/>
                    <a:pt x="1" y="790"/>
                    <a:pt x="25" y="790"/>
                  </a:cubicBezTo>
                  <a:lnTo>
                    <a:pt x="49" y="790"/>
                  </a:lnTo>
                  <a:cubicBezTo>
                    <a:pt x="49" y="802"/>
                    <a:pt x="55" y="808"/>
                    <a:pt x="64" y="808"/>
                  </a:cubicBezTo>
                  <a:cubicBezTo>
                    <a:pt x="73" y="808"/>
                    <a:pt x="86" y="802"/>
                    <a:pt x="98" y="790"/>
                  </a:cubicBezTo>
                  <a:cubicBezTo>
                    <a:pt x="195" y="547"/>
                    <a:pt x="219" y="280"/>
                    <a:pt x="195" y="37"/>
                  </a:cubicBezTo>
                  <a:cubicBezTo>
                    <a:pt x="195" y="13"/>
                    <a:pt x="177" y="1"/>
                    <a:pt x="1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218;p6"/>
            <p:cNvSpPr/>
            <p:nvPr/>
          </p:nvSpPr>
          <p:spPr>
            <a:xfrm>
              <a:off x="-931418" y="1708744"/>
              <a:ext cx="10379" cy="40793"/>
            </a:xfrm>
            <a:custGeom>
              <a:avLst/>
              <a:gdLst/>
              <a:ahLst/>
              <a:cxnLst/>
              <a:rect l="l" t="t" r="r" b="b"/>
              <a:pathLst>
                <a:path w="269" h="1046" extrusionOk="0">
                  <a:moveTo>
                    <a:pt x="147" y="0"/>
                  </a:moveTo>
                  <a:cubicBezTo>
                    <a:pt x="122" y="0"/>
                    <a:pt x="98" y="25"/>
                    <a:pt x="122" y="49"/>
                  </a:cubicBezTo>
                  <a:cubicBezTo>
                    <a:pt x="147" y="365"/>
                    <a:pt x="122" y="875"/>
                    <a:pt x="1" y="948"/>
                  </a:cubicBezTo>
                  <a:cubicBezTo>
                    <a:pt x="1" y="972"/>
                    <a:pt x="1" y="996"/>
                    <a:pt x="1" y="1021"/>
                  </a:cubicBezTo>
                  <a:cubicBezTo>
                    <a:pt x="25" y="1021"/>
                    <a:pt x="25" y="1045"/>
                    <a:pt x="49" y="1045"/>
                  </a:cubicBezTo>
                  <a:lnTo>
                    <a:pt x="74" y="1045"/>
                  </a:lnTo>
                  <a:cubicBezTo>
                    <a:pt x="268" y="924"/>
                    <a:pt x="195" y="195"/>
                    <a:pt x="195" y="49"/>
                  </a:cubicBezTo>
                  <a:cubicBezTo>
                    <a:pt x="195" y="0"/>
                    <a:pt x="171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Google Shape;219;p6"/>
            <p:cNvSpPr/>
            <p:nvPr/>
          </p:nvSpPr>
          <p:spPr>
            <a:xfrm>
              <a:off x="-976869" y="1713396"/>
              <a:ext cx="6800" cy="34352"/>
            </a:xfrm>
            <a:custGeom>
              <a:avLst/>
              <a:gdLst/>
              <a:ahLst/>
              <a:cxnLst/>
              <a:rect l="l" t="t" r="r" b="b"/>
              <a:pathLst>
                <a:path w="171" h="876" extrusionOk="0">
                  <a:moveTo>
                    <a:pt x="122" y="1"/>
                  </a:moveTo>
                  <a:cubicBezTo>
                    <a:pt x="98" y="1"/>
                    <a:pt x="74" y="25"/>
                    <a:pt x="74" y="50"/>
                  </a:cubicBezTo>
                  <a:cubicBezTo>
                    <a:pt x="74" y="317"/>
                    <a:pt x="49" y="560"/>
                    <a:pt x="1" y="827"/>
                  </a:cubicBezTo>
                  <a:cubicBezTo>
                    <a:pt x="1" y="851"/>
                    <a:pt x="1" y="875"/>
                    <a:pt x="49" y="875"/>
                  </a:cubicBezTo>
                  <a:cubicBezTo>
                    <a:pt x="74" y="875"/>
                    <a:pt x="98" y="875"/>
                    <a:pt x="98" y="851"/>
                  </a:cubicBezTo>
                  <a:cubicBezTo>
                    <a:pt x="147" y="584"/>
                    <a:pt x="171" y="317"/>
                    <a:pt x="171" y="50"/>
                  </a:cubicBezTo>
                  <a:cubicBezTo>
                    <a:pt x="171" y="25"/>
                    <a:pt x="147" y="1"/>
                    <a:pt x="1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" name="Google Shape;220;p6"/>
            <p:cNvSpPr/>
            <p:nvPr/>
          </p:nvSpPr>
          <p:spPr>
            <a:xfrm>
              <a:off x="-1015520" y="1710891"/>
              <a:ext cx="10378" cy="35783"/>
            </a:xfrm>
            <a:custGeom>
              <a:avLst/>
              <a:gdLst/>
              <a:ahLst/>
              <a:cxnLst/>
              <a:rect l="l" t="t" r="r" b="b"/>
              <a:pathLst>
                <a:path w="269" h="924" extrusionOk="0">
                  <a:moveTo>
                    <a:pt x="98" y="0"/>
                  </a:moveTo>
                  <a:cubicBezTo>
                    <a:pt x="74" y="0"/>
                    <a:pt x="49" y="0"/>
                    <a:pt x="25" y="24"/>
                  </a:cubicBezTo>
                  <a:cubicBezTo>
                    <a:pt x="1" y="316"/>
                    <a:pt x="49" y="607"/>
                    <a:pt x="171" y="899"/>
                  </a:cubicBezTo>
                  <a:cubicBezTo>
                    <a:pt x="171" y="899"/>
                    <a:pt x="195" y="923"/>
                    <a:pt x="195" y="923"/>
                  </a:cubicBezTo>
                  <a:lnTo>
                    <a:pt x="219" y="923"/>
                  </a:lnTo>
                  <a:cubicBezTo>
                    <a:pt x="244" y="899"/>
                    <a:pt x="268" y="875"/>
                    <a:pt x="244" y="850"/>
                  </a:cubicBezTo>
                  <a:cubicBezTo>
                    <a:pt x="147" y="607"/>
                    <a:pt x="98" y="316"/>
                    <a:pt x="122" y="49"/>
                  </a:cubicBezTo>
                  <a:cubicBezTo>
                    <a:pt x="122" y="24"/>
                    <a:pt x="122" y="0"/>
                    <a:pt x="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9" name="Google Shape;221;p6"/>
          <p:cNvGrpSpPr>
            <a:grpSpLocks/>
          </p:cNvGrpSpPr>
          <p:nvPr/>
        </p:nvGrpSpPr>
        <p:grpSpPr bwMode="auto">
          <a:xfrm flipH="1">
            <a:off x="176213" y="5946775"/>
            <a:ext cx="717550" cy="739775"/>
            <a:chOff x="5294267" y="4624350"/>
            <a:chExt cx="383004" cy="395854"/>
          </a:xfrm>
        </p:grpSpPr>
        <p:sp>
          <p:nvSpPr>
            <p:cNvPr id="30" name="Google Shape;222;p6"/>
            <p:cNvSpPr/>
            <p:nvPr/>
          </p:nvSpPr>
          <p:spPr>
            <a:xfrm>
              <a:off x="5358666" y="4859654"/>
              <a:ext cx="58468" cy="160550"/>
            </a:xfrm>
            <a:custGeom>
              <a:avLst/>
              <a:gdLst/>
              <a:ahLst/>
              <a:cxnLst/>
              <a:rect l="l" t="t" r="r" b="b"/>
              <a:pathLst>
                <a:path w="671" h="1845" extrusionOk="0">
                  <a:moveTo>
                    <a:pt x="106" y="0"/>
                  </a:moveTo>
                  <a:cubicBezTo>
                    <a:pt x="55" y="0"/>
                    <a:pt x="0" y="47"/>
                    <a:pt x="15" y="119"/>
                  </a:cubicBezTo>
                  <a:lnTo>
                    <a:pt x="501" y="1796"/>
                  </a:lnTo>
                  <a:cubicBezTo>
                    <a:pt x="501" y="1820"/>
                    <a:pt x="525" y="1844"/>
                    <a:pt x="573" y="1844"/>
                  </a:cubicBezTo>
                  <a:lnTo>
                    <a:pt x="598" y="1844"/>
                  </a:lnTo>
                  <a:cubicBezTo>
                    <a:pt x="646" y="1844"/>
                    <a:pt x="671" y="1796"/>
                    <a:pt x="646" y="1747"/>
                  </a:cubicBezTo>
                  <a:lnTo>
                    <a:pt x="185" y="71"/>
                  </a:lnTo>
                  <a:cubicBezTo>
                    <a:pt x="175" y="22"/>
                    <a:pt x="141" y="0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" name="Google Shape;223;p6"/>
            <p:cNvSpPr/>
            <p:nvPr/>
          </p:nvSpPr>
          <p:spPr>
            <a:xfrm>
              <a:off x="5294267" y="4894482"/>
              <a:ext cx="175403" cy="68808"/>
            </a:xfrm>
            <a:custGeom>
              <a:avLst/>
              <a:gdLst/>
              <a:ahLst/>
              <a:cxnLst/>
              <a:rect l="l" t="t" r="r" b="b"/>
              <a:pathLst>
                <a:path w="2017" h="788" extrusionOk="0">
                  <a:moveTo>
                    <a:pt x="1934" y="0"/>
                  </a:moveTo>
                  <a:cubicBezTo>
                    <a:pt x="1921" y="0"/>
                    <a:pt x="1908" y="3"/>
                    <a:pt x="1895" y="10"/>
                  </a:cubicBezTo>
                  <a:lnTo>
                    <a:pt x="49" y="617"/>
                  </a:lnTo>
                  <a:cubicBezTo>
                    <a:pt x="25" y="642"/>
                    <a:pt x="1" y="666"/>
                    <a:pt x="1" y="714"/>
                  </a:cubicBezTo>
                  <a:cubicBezTo>
                    <a:pt x="1" y="739"/>
                    <a:pt x="49" y="763"/>
                    <a:pt x="74" y="763"/>
                  </a:cubicBezTo>
                  <a:lnTo>
                    <a:pt x="98" y="787"/>
                  </a:lnTo>
                  <a:lnTo>
                    <a:pt x="1944" y="180"/>
                  </a:lnTo>
                  <a:cubicBezTo>
                    <a:pt x="1993" y="156"/>
                    <a:pt x="2017" y="107"/>
                    <a:pt x="1993" y="59"/>
                  </a:cubicBezTo>
                  <a:cubicBezTo>
                    <a:pt x="1993" y="23"/>
                    <a:pt x="1967" y="0"/>
                    <a:pt x="19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224;p6"/>
            <p:cNvSpPr/>
            <p:nvPr/>
          </p:nvSpPr>
          <p:spPr>
            <a:xfrm>
              <a:off x="5310367" y="4884288"/>
              <a:ext cx="150829" cy="93442"/>
            </a:xfrm>
            <a:custGeom>
              <a:avLst/>
              <a:gdLst/>
              <a:ahLst/>
              <a:cxnLst/>
              <a:rect l="l" t="t" r="r" b="b"/>
              <a:pathLst>
                <a:path w="1734" h="1081" extrusionOk="0">
                  <a:moveTo>
                    <a:pt x="110" y="0"/>
                  </a:moveTo>
                  <a:cubicBezTo>
                    <a:pt x="38" y="0"/>
                    <a:pt x="0" y="92"/>
                    <a:pt x="82" y="133"/>
                  </a:cubicBezTo>
                  <a:lnTo>
                    <a:pt x="1588" y="1080"/>
                  </a:lnTo>
                  <a:lnTo>
                    <a:pt x="1637" y="1080"/>
                  </a:lnTo>
                  <a:cubicBezTo>
                    <a:pt x="1661" y="1080"/>
                    <a:pt x="1685" y="1080"/>
                    <a:pt x="1709" y="1056"/>
                  </a:cubicBezTo>
                  <a:cubicBezTo>
                    <a:pt x="1734" y="1007"/>
                    <a:pt x="1709" y="959"/>
                    <a:pt x="1685" y="935"/>
                  </a:cubicBezTo>
                  <a:lnTo>
                    <a:pt x="155" y="11"/>
                  </a:lnTo>
                  <a:cubicBezTo>
                    <a:pt x="139" y="4"/>
                    <a:pt x="124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" name="Google Shape;225;p6"/>
            <p:cNvSpPr/>
            <p:nvPr/>
          </p:nvSpPr>
          <p:spPr>
            <a:xfrm>
              <a:off x="5340872" y="4845213"/>
              <a:ext cx="97445" cy="158002"/>
            </a:xfrm>
            <a:custGeom>
              <a:avLst/>
              <a:gdLst/>
              <a:ahLst/>
              <a:cxnLst/>
              <a:rect l="l" t="t" r="r" b="b"/>
              <a:pathLst>
                <a:path w="1118" h="1814" extrusionOk="0">
                  <a:moveTo>
                    <a:pt x="1010" y="0"/>
                  </a:moveTo>
                  <a:cubicBezTo>
                    <a:pt x="984" y="0"/>
                    <a:pt x="962" y="12"/>
                    <a:pt x="947" y="41"/>
                  </a:cubicBezTo>
                  <a:lnTo>
                    <a:pt x="24" y="1717"/>
                  </a:lnTo>
                  <a:cubicBezTo>
                    <a:pt x="0" y="1741"/>
                    <a:pt x="24" y="1790"/>
                    <a:pt x="49" y="1814"/>
                  </a:cubicBezTo>
                  <a:lnTo>
                    <a:pt x="97" y="1814"/>
                  </a:lnTo>
                  <a:cubicBezTo>
                    <a:pt x="122" y="1814"/>
                    <a:pt x="146" y="1814"/>
                    <a:pt x="170" y="1790"/>
                  </a:cubicBezTo>
                  <a:lnTo>
                    <a:pt x="1093" y="113"/>
                  </a:lnTo>
                  <a:cubicBezTo>
                    <a:pt x="1118" y="89"/>
                    <a:pt x="1093" y="41"/>
                    <a:pt x="1069" y="16"/>
                  </a:cubicBezTo>
                  <a:cubicBezTo>
                    <a:pt x="1049" y="6"/>
                    <a:pt x="1029" y="0"/>
                    <a:pt x="10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" name="Google Shape;226;p6"/>
            <p:cNvSpPr/>
            <p:nvPr/>
          </p:nvSpPr>
          <p:spPr>
            <a:xfrm>
              <a:off x="5499327" y="4624350"/>
              <a:ext cx="175403" cy="150357"/>
            </a:xfrm>
            <a:custGeom>
              <a:avLst/>
              <a:gdLst/>
              <a:ahLst/>
              <a:cxnLst/>
              <a:rect l="l" t="t" r="r" b="b"/>
              <a:pathLst>
                <a:path w="2017" h="1731" extrusionOk="0">
                  <a:moveTo>
                    <a:pt x="1166" y="175"/>
                  </a:moveTo>
                  <a:cubicBezTo>
                    <a:pt x="1555" y="175"/>
                    <a:pt x="1871" y="467"/>
                    <a:pt x="1871" y="856"/>
                  </a:cubicBezTo>
                  <a:cubicBezTo>
                    <a:pt x="1871" y="1285"/>
                    <a:pt x="1511" y="1569"/>
                    <a:pt x="1144" y="1569"/>
                  </a:cubicBezTo>
                  <a:cubicBezTo>
                    <a:pt x="971" y="1569"/>
                    <a:pt x="796" y="1506"/>
                    <a:pt x="656" y="1366"/>
                  </a:cubicBezTo>
                  <a:cubicBezTo>
                    <a:pt x="219" y="929"/>
                    <a:pt x="534" y="175"/>
                    <a:pt x="1166" y="175"/>
                  </a:cubicBezTo>
                  <a:close/>
                  <a:moveTo>
                    <a:pt x="1142" y="1"/>
                  </a:moveTo>
                  <a:cubicBezTo>
                    <a:pt x="930" y="1"/>
                    <a:pt x="714" y="77"/>
                    <a:pt x="534" y="248"/>
                  </a:cubicBezTo>
                  <a:cubicBezTo>
                    <a:pt x="0" y="807"/>
                    <a:pt x="389" y="1730"/>
                    <a:pt x="1166" y="1730"/>
                  </a:cubicBezTo>
                  <a:cubicBezTo>
                    <a:pt x="1628" y="1730"/>
                    <a:pt x="2016" y="1342"/>
                    <a:pt x="2016" y="856"/>
                  </a:cubicBezTo>
                  <a:cubicBezTo>
                    <a:pt x="2016" y="344"/>
                    <a:pt x="1590" y="1"/>
                    <a:pt x="11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" name="Google Shape;227;p6"/>
            <p:cNvSpPr/>
            <p:nvPr/>
          </p:nvSpPr>
          <p:spPr>
            <a:xfrm>
              <a:off x="5615414" y="4833320"/>
              <a:ext cx="32199" cy="89195"/>
            </a:xfrm>
            <a:custGeom>
              <a:avLst/>
              <a:gdLst/>
              <a:ahLst/>
              <a:cxnLst/>
              <a:rect l="l" t="t" r="r" b="b"/>
              <a:pathLst>
                <a:path w="671" h="1845" extrusionOk="0">
                  <a:moveTo>
                    <a:pt x="106" y="0"/>
                  </a:moveTo>
                  <a:cubicBezTo>
                    <a:pt x="55" y="0"/>
                    <a:pt x="0" y="47"/>
                    <a:pt x="15" y="119"/>
                  </a:cubicBezTo>
                  <a:lnTo>
                    <a:pt x="501" y="1796"/>
                  </a:lnTo>
                  <a:cubicBezTo>
                    <a:pt x="501" y="1820"/>
                    <a:pt x="525" y="1844"/>
                    <a:pt x="573" y="1844"/>
                  </a:cubicBezTo>
                  <a:lnTo>
                    <a:pt x="598" y="1844"/>
                  </a:lnTo>
                  <a:cubicBezTo>
                    <a:pt x="646" y="1844"/>
                    <a:pt x="671" y="1796"/>
                    <a:pt x="646" y="1747"/>
                  </a:cubicBezTo>
                  <a:lnTo>
                    <a:pt x="185" y="71"/>
                  </a:lnTo>
                  <a:cubicBezTo>
                    <a:pt x="175" y="22"/>
                    <a:pt x="141" y="0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" name="Google Shape;228;p6"/>
            <p:cNvSpPr/>
            <p:nvPr/>
          </p:nvSpPr>
          <p:spPr>
            <a:xfrm>
              <a:off x="5579826" y="4852858"/>
              <a:ext cx="97445" cy="38226"/>
            </a:xfrm>
            <a:custGeom>
              <a:avLst/>
              <a:gdLst/>
              <a:ahLst/>
              <a:cxnLst/>
              <a:rect l="l" t="t" r="r" b="b"/>
              <a:pathLst>
                <a:path w="2017" h="788" extrusionOk="0">
                  <a:moveTo>
                    <a:pt x="1934" y="0"/>
                  </a:moveTo>
                  <a:cubicBezTo>
                    <a:pt x="1921" y="0"/>
                    <a:pt x="1908" y="3"/>
                    <a:pt x="1895" y="10"/>
                  </a:cubicBezTo>
                  <a:lnTo>
                    <a:pt x="49" y="617"/>
                  </a:lnTo>
                  <a:cubicBezTo>
                    <a:pt x="25" y="642"/>
                    <a:pt x="1" y="666"/>
                    <a:pt x="1" y="714"/>
                  </a:cubicBezTo>
                  <a:cubicBezTo>
                    <a:pt x="1" y="739"/>
                    <a:pt x="49" y="763"/>
                    <a:pt x="74" y="763"/>
                  </a:cubicBezTo>
                  <a:lnTo>
                    <a:pt x="98" y="787"/>
                  </a:lnTo>
                  <a:lnTo>
                    <a:pt x="1944" y="180"/>
                  </a:lnTo>
                  <a:cubicBezTo>
                    <a:pt x="1993" y="156"/>
                    <a:pt x="2017" y="107"/>
                    <a:pt x="1993" y="59"/>
                  </a:cubicBezTo>
                  <a:cubicBezTo>
                    <a:pt x="1993" y="23"/>
                    <a:pt x="1967" y="0"/>
                    <a:pt x="19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" name="Google Shape;229;p6"/>
            <p:cNvSpPr/>
            <p:nvPr/>
          </p:nvSpPr>
          <p:spPr>
            <a:xfrm>
              <a:off x="5589146" y="4846912"/>
              <a:ext cx="83041" cy="52667"/>
            </a:xfrm>
            <a:custGeom>
              <a:avLst/>
              <a:gdLst/>
              <a:ahLst/>
              <a:cxnLst/>
              <a:rect l="l" t="t" r="r" b="b"/>
              <a:pathLst>
                <a:path w="1734" h="1081" extrusionOk="0">
                  <a:moveTo>
                    <a:pt x="110" y="0"/>
                  </a:moveTo>
                  <a:cubicBezTo>
                    <a:pt x="38" y="0"/>
                    <a:pt x="0" y="92"/>
                    <a:pt x="82" y="133"/>
                  </a:cubicBezTo>
                  <a:lnTo>
                    <a:pt x="1588" y="1080"/>
                  </a:lnTo>
                  <a:lnTo>
                    <a:pt x="1637" y="1080"/>
                  </a:lnTo>
                  <a:cubicBezTo>
                    <a:pt x="1661" y="1080"/>
                    <a:pt x="1685" y="1080"/>
                    <a:pt x="1709" y="1056"/>
                  </a:cubicBezTo>
                  <a:cubicBezTo>
                    <a:pt x="1734" y="1007"/>
                    <a:pt x="1709" y="959"/>
                    <a:pt x="1685" y="935"/>
                  </a:cubicBezTo>
                  <a:lnTo>
                    <a:pt x="155" y="11"/>
                  </a:lnTo>
                  <a:cubicBezTo>
                    <a:pt x="139" y="4"/>
                    <a:pt x="124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" name="Google Shape;230;p6"/>
            <p:cNvSpPr/>
            <p:nvPr/>
          </p:nvSpPr>
          <p:spPr>
            <a:xfrm>
              <a:off x="5606093" y="4825675"/>
              <a:ext cx="53384" cy="87495"/>
            </a:xfrm>
            <a:custGeom>
              <a:avLst/>
              <a:gdLst/>
              <a:ahLst/>
              <a:cxnLst/>
              <a:rect l="l" t="t" r="r" b="b"/>
              <a:pathLst>
                <a:path w="1118" h="1814" extrusionOk="0">
                  <a:moveTo>
                    <a:pt x="1010" y="0"/>
                  </a:moveTo>
                  <a:cubicBezTo>
                    <a:pt x="984" y="0"/>
                    <a:pt x="962" y="12"/>
                    <a:pt x="947" y="41"/>
                  </a:cubicBezTo>
                  <a:lnTo>
                    <a:pt x="24" y="1717"/>
                  </a:lnTo>
                  <a:cubicBezTo>
                    <a:pt x="0" y="1741"/>
                    <a:pt x="24" y="1790"/>
                    <a:pt x="49" y="1814"/>
                  </a:cubicBezTo>
                  <a:lnTo>
                    <a:pt x="97" y="1814"/>
                  </a:lnTo>
                  <a:cubicBezTo>
                    <a:pt x="122" y="1814"/>
                    <a:pt x="146" y="1814"/>
                    <a:pt x="170" y="1790"/>
                  </a:cubicBezTo>
                  <a:lnTo>
                    <a:pt x="1093" y="113"/>
                  </a:lnTo>
                  <a:cubicBezTo>
                    <a:pt x="1118" y="89"/>
                    <a:pt x="1093" y="41"/>
                    <a:pt x="1069" y="16"/>
                  </a:cubicBezTo>
                  <a:cubicBezTo>
                    <a:pt x="1049" y="6"/>
                    <a:pt x="1029" y="0"/>
                    <a:pt x="10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9" name="Google Shape;231;p6"/>
          <p:cNvGrpSpPr>
            <a:grpSpLocks/>
          </p:cNvGrpSpPr>
          <p:nvPr/>
        </p:nvGrpSpPr>
        <p:grpSpPr bwMode="auto">
          <a:xfrm rot="14395328" flipH="1">
            <a:off x="11268076" y="381000"/>
            <a:ext cx="715962" cy="363537"/>
            <a:chOff x="5294267" y="4825749"/>
            <a:chExt cx="383004" cy="194455"/>
          </a:xfrm>
        </p:grpSpPr>
        <p:sp>
          <p:nvSpPr>
            <p:cNvPr id="40" name="Google Shape;232;p6"/>
            <p:cNvSpPr/>
            <p:nvPr/>
          </p:nvSpPr>
          <p:spPr>
            <a:xfrm>
              <a:off x="5358550" y="4858470"/>
              <a:ext cx="57748" cy="160489"/>
            </a:xfrm>
            <a:custGeom>
              <a:avLst/>
              <a:gdLst/>
              <a:ahLst/>
              <a:cxnLst/>
              <a:rect l="l" t="t" r="r" b="b"/>
              <a:pathLst>
                <a:path w="671" h="1845" extrusionOk="0">
                  <a:moveTo>
                    <a:pt x="106" y="0"/>
                  </a:moveTo>
                  <a:cubicBezTo>
                    <a:pt x="55" y="0"/>
                    <a:pt x="0" y="47"/>
                    <a:pt x="15" y="119"/>
                  </a:cubicBezTo>
                  <a:lnTo>
                    <a:pt x="501" y="1796"/>
                  </a:lnTo>
                  <a:cubicBezTo>
                    <a:pt x="501" y="1820"/>
                    <a:pt x="525" y="1844"/>
                    <a:pt x="573" y="1844"/>
                  </a:cubicBezTo>
                  <a:lnTo>
                    <a:pt x="598" y="1844"/>
                  </a:lnTo>
                  <a:cubicBezTo>
                    <a:pt x="646" y="1844"/>
                    <a:pt x="671" y="1796"/>
                    <a:pt x="646" y="1747"/>
                  </a:cubicBezTo>
                  <a:lnTo>
                    <a:pt x="185" y="71"/>
                  </a:lnTo>
                  <a:cubicBezTo>
                    <a:pt x="175" y="22"/>
                    <a:pt x="141" y="0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" name="Google Shape;233;p6"/>
            <p:cNvSpPr/>
            <p:nvPr/>
          </p:nvSpPr>
          <p:spPr>
            <a:xfrm>
              <a:off x="5293202" y="4894250"/>
              <a:ext cx="175791" cy="68781"/>
            </a:xfrm>
            <a:custGeom>
              <a:avLst/>
              <a:gdLst/>
              <a:ahLst/>
              <a:cxnLst/>
              <a:rect l="l" t="t" r="r" b="b"/>
              <a:pathLst>
                <a:path w="2017" h="788" extrusionOk="0">
                  <a:moveTo>
                    <a:pt x="1934" y="0"/>
                  </a:moveTo>
                  <a:cubicBezTo>
                    <a:pt x="1921" y="0"/>
                    <a:pt x="1908" y="3"/>
                    <a:pt x="1895" y="10"/>
                  </a:cubicBezTo>
                  <a:lnTo>
                    <a:pt x="49" y="617"/>
                  </a:lnTo>
                  <a:cubicBezTo>
                    <a:pt x="25" y="642"/>
                    <a:pt x="1" y="666"/>
                    <a:pt x="1" y="714"/>
                  </a:cubicBezTo>
                  <a:cubicBezTo>
                    <a:pt x="1" y="739"/>
                    <a:pt x="49" y="763"/>
                    <a:pt x="74" y="763"/>
                  </a:cubicBezTo>
                  <a:lnTo>
                    <a:pt x="98" y="787"/>
                  </a:lnTo>
                  <a:lnTo>
                    <a:pt x="1944" y="180"/>
                  </a:lnTo>
                  <a:cubicBezTo>
                    <a:pt x="1993" y="156"/>
                    <a:pt x="2017" y="107"/>
                    <a:pt x="1993" y="59"/>
                  </a:cubicBezTo>
                  <a:cubicBezTo>
                    <a:pt x="1993" y="23"/>
                    <a:pt x="1967" y="0"/>
                    <a:pt x="19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" name="Google Shape;234;p6"/>
            <p:cNvSpPr/>
            <p:nvPr/>
          </p:nvSpPr>
          <p:spPr>
            <a:xfrm>
              <a:off x="5311686" y="4882845"/>
              <a:ext cx="151164" cy="94255"/>
            </a:xfrm>
            <a:custGeom>
              <a:avLst/>
              <a:gdLst/>
              <a:ahLst/>
              <a:cxnLst/>
              <a:rect l="l" t="t" r="r" b="b"/>
              <a:pathLst>
                <a:path w="1734" h="1081" extrusionOk="0">
                  <a:moveTo>
                    <a:pt x="110" y="0"/>
                  </a:moveTo>
                  <a:cubicBezTo>
                    <a:pt x="38" y="0"/>
                    <a:pt x="0" y="92"/>
                    <a:pt x="82" y="133"/>
                  </a:cubicBezTo>
                  <a:lnTo>
                    <a:pt x="1588" y="1080"/>
                  </a:lnTo>
                  <a:lnTo>
                    <a:pt x="1637" y="1080"/>
                  </a:lnTo>
                  <a:cubicBezTo>
                    <a:pt x="1661" y="1080"/>
                    <a:pt x="1685" y="1080"/>
                    <a:pt x="1709" y="1056"/>
                  </a:cubicBezTo>
                  <a:cubicBezTo>
                    <a:pt x="1734" y="1007"/>
                    <a:pt x="1709" y="959"/>
                    <a:pt x="1685" y="935"/>
                  </a:cubicBezTo>
                  <a:lnTo>
                    <a:pt x="155" y="11"/>
                  </a:lnTo>
                  <a:cubicBezTo>
                    <a:pt x="139" y="4"/>
                    <a:pt x="124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" name="Google Shape;235;p6"/>
            <p:cNvSpPr/>
            <p:nvPr/>
          </p:nvSpPr>
          <p:spPr>
            <a:xfrm>
              <a:off x="5341356" y="4845142"/>
              <a:ext cx="96813" cy="157942"/>
            </a:xfrm>
            <a:custGeom>
              <a:avLst/>
              <a:gdLst/>
              <a:ahLst/>
              <a:cxnLst/>
              <a:rect l="l" t="t" r="r" b="b"/>
              <a:pathLst>
                <a:path w="1118" h="1814" extrusionOk="0">
                  <a:moveTo>
                    <a:pt x="1010" y="0"/>
                  </a:moveTo>
                  <a:cubicBezTo>
                    <a:pt x="984" y="0"/>
                    <a:pt x="962" y="12"/>
                    <a:pt x="947" y="41"/>
                  </a:cubicBezTo>
                  <a:lnTo>
                    <a:pt x="24" y="1717"/>
                  </a:lnTo>
                  <a:cubicBezTo>
                    <a:pt x="0" y="1741"/>
                    <a:pt x="24" y="1790"/>
                    <a:pt x="49" y="1814"/>
                  </a:cubicBezTo>
                  <a:lnTo>
                    <a:pt x="97" y="1814"/>
                  </a:lnTo>
                  <a:cubicBezTo>
                    <a:pt x="122" y="1814"/>
                    <a:pt x="146" y="1814"/>
                    <a:pt x="170" y="1790"/>
                  </a:cubicBezTo>
                  <a:lnTo>
                    <a:pt x="1093" y="113"/>
                  </a:lnTo>
                  <a:cubicBezTo>
                    <a:pt x="1118" y="89"/>
                    <a:pt x="1093" y="41"/>
                    <a:pt x="1069" y="16"/>
                  </a:cubicBezTo>
                  <a:cubicBezTo>
                    <a:pt x="1049" y="6"/>
                    <a:pt x="1029" y="0"/>
                    <a:pt x="10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" name="Google Shape;236;p6"/>
            <p:cNvSpPr/>
            <p:nvPr/>
          </p:nvSpPr>
          <p:spPr>
            <a:xfrm>
              <a:off x="5613677" y="4833003"/>
              <a:ext cx="33120" cy="89161"/>
            </a:xfrm>
            <a:custGeom>
              <a:avLst/>
              <a:gdLst/>
              <a:ahLst/>
              <a:cxnLst/>
              <a:rect l="l" t="t" r="r" b="b"/>
              <a:pathLst>
                <a:path w="671" h="1845" extrusionOk="0">
                  <a:moveTo>
                    <a:pt x="106" y="0"/>
                  </a:moveTo>
                  <a:cubicBezTo>
                    <a:pt x="55" y="0"/>
                    <a:pt x="0" y="47"/>
                    <a:pt x="15" y="119"/>
                  </a:cubicBezTo>
                  <a:lnTo>
                    <a:pt x="501" y="1796"/>
                  </a:lnTo>
                  <a:cubicBezTo>
                    <a:pt x="501" y="1820"/>
                    <a:pt x="525" y="1844"/>
                    <a:pt x="573" y="1844"/>
                  </a:cubicBezTo>
                  <a:lnTo>
                    <a:pt x="598" y="1844"/>
                  </a:lnTo>
                  <a:cubicBezTo>
                    <a:pt x="646" y="1844"/>
                    <a:pt x="671" y="1796"/>
                    <a:pt x="646" y="1747"/>
                  </a:cubicBezTo>
                  <a:lnTo>
                    <a:pt x="185" y="71"/>
                  </a:lnTo>
                  <a:cubicBezTo>
                    <a:pt x="175" y="22"/>
                    <a:pt x="141" y="0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" name="Google Shape;237;p6"/>
            <p:cNvSpPr/>
            <p:nvPr/>
          </p:nvSpPr>
          <p:spPr>
            <a:xfrm>
              <a:off x="5578002" y="4852599"/>
              <a:ext cx="97662" cy="38212"/>
            </a:xfrm>
            <a:custGeom>
              <a:avLst/>
              <a:gdLst/>
              <a:ahLst/>
              <a:cxnLst/>
              <a:rect l="l" t="t" r="r" b="b"/>
              <a:pathLst>
                <a:path w="2017" h="788" extrusionOk="0">
                  <a:moveTo>
                    <a:pt x="1934" y="0"/>
                  </a:moveTo>
                  <a:cubicBezTo>
                    <a:pt x="1921" y="0"/>
                    <a:pt x="1908" y="3"/>
                    <a:pt x="1895" y="10"/>
                  </a:cubicBezTo>
                  <a:lnTo>
                    <a:pt x="49" y="617"/>
                  </a:lnTo>
                  <a:cubicBezTo>
                    <a:pt x="25" y="642"/>
                    <a:pt x="1" y="666"/>
                    <a:pt x="1" y="714"/>
                  </a:cubicBezTo>
                  <a:cubicBezTo>
                    <a:pt x="1" y="739"/>
                    <a:pt x="49" y="763"/>
                    <a:pt x="74" y="763"/>
                  </a:cubicBezTo>
                  <a:lnTo>
                    <a:pt x="98" y="787"/>
                  </a:lnTo>
                  <a:lnTo>
                    <a:pt x="1944" y="180"/>
                  </a:lnTo>
                  <a:cubicBezTo>
                    <a:pt x="1993" y="156"/>
                    <a:pt x="2017" y="107"/>
                    <a:pt x="1993" y="59"/>
                  </a:cubicBezTo>
                  <a:cubicBezTo>
                    <a:pt x="1993" y="23"/>
                    <a:pt x="1967" y="0"/>
                    <a:pt x="19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" name="Google Shape;238;p6"/>
            <p:cNvSpPr/>
            <p:nvPr/>
          </p:nvSpPr>
          <p:spPr>
            <a:xfrm>
              <a:off x="5589378" y="4845360"/>
              <a:ext cx="83225" cy="51798"/>
            </a:xfrm>
            <a:custGeom>
              <a:avLst/>
              <a:gdLst/>
              <a:ahLst/>
              <a:cxnLst/>
              <a:rect l="l" t="t" r="r" b="b"/>
              <a:pathLst>
                <a:path w="1734" h="1081" extrusionOk="0">
                  <a:moveTo>
                    <a:pt x="110" y="0"/>
                  </a:moveTo>
                  <a:cubicBezTo>
                    <a:pt x="38" y="0"/>
                    <a:pt x="0" y="92"/>
                    <a:pt x="82" y="133"/>
                  </a:cubicBezTo>
                  <a:lnTo>
                    <a:pt x="1588" y="1080"/>
                  </a:lnTo>
                  <a:lnTo>
                    <a:pt x="1637" y="1080"/>
                  </a:lnTo>
                  <a:cubicBezTo>
                    <a:pt x="1661" y="1080"/>
                    <a:pt x="1685" y="1080"/>
                    <a:pt x="1709" y="1056"/>
                  </a:cubicBezTo>
                  <a:cubicBezTo>
                    <a:pt x="1734" y="1007"/>
                    <a:pt x="1709" y="959"/>
                    <a:pt x="1685" y="935"/>
                  </a:cubicBezTo>
                  <a:lnTo>
                    <a:pt x="155" y="11"/>
                  </a:lnTo>
                  <a:cubicBezTo>
                    <a:pt x="139" y="4"/>
                    <a:pt x="124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" name="Google Shape;239;p6"/>
            <p:cNvSpPr/>
            <p:nvPr/>
          </p:nvSpPr>
          <p:spPr>
            <a:xfrm>
              <a:off x="5605651" y="4825730"/>
              <a:ext cx="53502" cy="87463"/>
            </a:xfrm>
            <a:custGeom>
              <a:avLst/>
              <a:gdLst/>
              <a:ahLst/>
              <a:cxnLst/>
              <a:rect l="l" t="t" r="r" b="b"/>
              <a:pathLst>
                <a:path w="1118" h="1814" extrusionOk="0">
                  <a:moveTo>
                    <a:pt x="1010" y="0"/>
                  </a:moveTo>
                  <a:cubicBezTo>
                    <a:pt x="984" y="0"/>
                    <a:pt x="962" y="12"/>
                    <a:pt x="947" y="41"/>
                  </a:cubicBezTo>
                  <a:lnTo>
                    <a:pt x="24" y="1717"/>
                  </a:lnTo>
                  <a:cubicBezTo>
                    <a:pt x="0" y="1741"/>
                    <a:pt x="24" y="1790"/>
                    <a:pt x="49" y="1814"/>
                  </a:cubicBezTo>
                  <a:lnTo>
                    <a:pt x="97" y="1814"/>
                  </a:lnTo>
                  <a:cubicBezTo>
                    <a:pt x="122" y="1814"/>
                    <a:pt x="146" y="1814"/>
                    <a:pt x="170" y="1790"/>
                  </a:cubicBezTo>
                  <a:lnTo>
                    <a:pt x="1093" y="113"/>
                  </a:lnTo>
                  <a:cubicBezTo>
                    <a:pt x="1118" y="89"/>
                    <a:pt x="1093" y="41"/>
                    <a:pt x="1069" y="16"/>
                  </a:cubicBezTo>
                  <a:cubicBezTo>
                    <a:pt x="1049" y="6"/>
                    <a:pt x="1029" y="0"/>
                    <a:pt x="10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94" name="Google Shape;194;p6"/>
          <p:cNvSpPr txBox="1">
            <a:spLocks noGrp="1"/>
          </p:cNvSpPr>
          <p:nvPr>
            <p:ph type="title"/>
          </p:nvPr>
        </p:nvSpPr>
        <p:spPr>
          <a:xfrm>
            <a:off x="1005100" y="560133"/>
            <a:ext cx="9926400" cy="8620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860896523"/>
      </p:ext>
    </p:extLst>
  </p:cSld>
  <p:clrMapOvr>
    <a:masterClrMapping/>
  </p:clrMapOvr>
</p:sldLayout>
</file>

<file path=ppt/slideLayouts/slideLayout1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2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oogle Shape;243;p7"/>
          <p:cNvGrpSpPr>
            <a:grpSpLocks/>
          </p:cNvGrpSpPr>
          <p:nvPr/>
        </p:nvGrpSpPr>
        <p:grpSpPr bwMode="auto">
          <a:xfrm rot="20346551" flipH="1">
            <a:off x="10553700" y="5089525"/>
            <a:ext cx="1366838" cy="1776413"/>
            <a:chOff x="4318023" y="4113296"/>
            <a:chExt cx="716422" cy="932073"/>
          </a:xfrm>
        </p:grpSpPr>
        <p:sp>
          <p:nvSpPr>
            <p:cNvPr id="5" name="Google Shape;244;p7"/>
            <p:cNvSpPr/>
            <p:nvPr/>
          </p:nvSpPr>
          <p:spPr>
            <a:xfrm>
              <a:off x="4843281" y="4243967"/>
              <a:ext cx="192211" cy="205739"/>
            </a:xfrm>
            <a:custGeom>
              <a:avLst/>
              <a:gdLst/>
              <a:ahLst/>
              <a:cxnLst/>
              <a:rect l="l" t="t" r="r" b="b"/>
              <a:pathLst>
                <a:path w="2211" h="2366" extrusionOk="0">
                  <a:moveTo>
                    <a:pt x="1579" y="179"/>
                  </a:moveTo>
                  <a:cubicBezTo>
                    <a:pt x="1798" y="179"/>
                    <a:pt x="1943" y="252"/>
                    <a:pt x="1992" y="422"/>
                  </a:cubicBezTo>
                  <a:cubicBezTo>
                    <a:pt x="2041" y="519"/>
                    <a:pt x="2016" y="616"/>
                    <a:pt x="1968" y="689"/>
                  </a:cubicBezTo>
                  <a:cubicBezTo>
                    <a:pt x="1798" y="908"/>
                    <a:pt x="1239" y="1005"/>
                    <a:pt x="802" y="1005"/>
                  </a:cubicBezTo>
                  <a:lnTo>
                    <a:pt x="777" y="1005"/>
                  </a:lnTo>
                  <a:cubicBezTo>
                    <a:pt x="705" y="1005"/>
                    <a:pt x="680" y="1054"/>
                    <a:pt x="705" y="1127"/>
                  </a:cubicBezTo>
                  <a:cubicBezTo>
                    <a:pt x="802" y="1321"/>
                    <a:pt x="1045" y="1904"/>
                    <a:pt x="826" y="2171"/>
                  </a:cubicBezTo>
                  <a:cubicBezTo>
                    <a:pt x="802" y="2195"/>
                    <a:pt x="777" y="2195"/>
                    <a:pt x="777" y="2195"/>
                  </a:cubicBezTo>
                  <a:cubicBezTo>
                    <a:pt x="632" y="2195"/>
                    <a:pt x="364" y="1782"/>
                    <a:pt x="170" y="1369"/>
                  </a:cubicBezTo>
                  <a:lnTo>
                    <a:pt x="486" y="495"/>
                  </a:lnTo>
                  <a:cubicBezTo>
                    <a:pt x="826" y="325"/>
                    <a:pt x="1190" y="203"/>
                    <a:pt x="1579" y="179"/>
                  </a:cubicBezTo>
                  <a:close/>
                  <a:moveTo>
                    <a:pt x="1663" y="1"/>
                  </a:moveTo>
                  <a:cubicBezTo>
                    <a:pt x="1635" y="1"/>
                    <a:pt x="1607" y="4"/>
                    <a:pt x="1579" y="9"/>
                  </a:cubicBezTo>
                  <a:cubicBezTo>
                    <a:pt x="1142" y="33"/>
                    <a:pt x="753" y="155"/>
                    <a:pt x="389" y="349"/>
                  </a:cubicBezTo>
                  <a:cubicBezTo>
                    <a:pt x="364" y="374"/>
                    <a:pt x="340" y="374"/>
                    <a:pt x="340" y="398"/>
                  </a:cubicBezTo>
                  <a:lnTo>
                    <a:pt x="0" y="1345"/>
                  </a:lnTo>
                  <a:cubicBezTo>
                    <a:pt x="0" y="1345"/>
                    <a:pt x="0" y="1369"/>
                    <a:pt x="0" y="1394"/>
                  </a:cubicBezTo>
                  <a:cubicBezTo>
                    <a:pt x="73" y="1564"/>
                    <a:pt x="437" y="2365"/>
                    <a:pt x="777" y="2365"/>
                  </a:cubicBezTo>
                  <a:cubicBezTo>
                    <a:pt x="850" y="2365"/>
                    <a:pt x="923" y="2341"/>
                    <a:pt x="972" y="2268"/>
                  </a:cubicBezTo>
                  <a:cubicBezTo>
                    <a:pt x="1215" y="1953"/>
                    <a:pt x="1020" y="1394"/>
                    <a:pt x="899" y="1151"/>
                  </a:cubicBezTo>
                  <a:cubicBezTo>
                    <a:pt x="1215" y="1151"/>
                    <a:pt x="1871" y="1102"/>
                    <a:pt x="2089" y="786"/>
                  </a:cubicBezTo>
                  <a:cubicBezTo>
                    <a:pt x="2186" y="665"/>
                    <a:pt x="2211" y="519"/>
                    <a:pt x="2162" y="374"/>
                  </a:cubicBezTo>
                  <a:cubicBezTo>
                    <a:pt x="2076" y="159"/>
                    <a:pt x="1876" y="1"/>
                    <a:pt x="16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" name="Google Shape;245;p7"/>
            <p:cNvSpPr/>
            <p:nvPr/>
          </p:nvSpPr>
          <p:spPr>
            <a:xfrm>
              <a:off x="4730408" y="4173321"/>
              <a:ext cx="156431" cy="224064"/>
            </a:xfrm>
            <a:custGeom>
              <a:avLst/>
              <a:gdLst/>
              <a:ahLst/>
              <a:cxnLst/>
              <a:rect l="l" t="t" r="r" b="b"/>
              <a:pathLst>
                <a:path w="1799" h="2571" extrusionOk="0">
                  <a:moveTo>
                    <a:pt x="649" y="0"/>
                  </a:moveTo>
                  <a:cubicBezTo>
                    <a:pt x="597" y="0"/>
                    <a:pt x="542" y="6"/>
                    <a:pt x="486" y="19"/>
                  </a:cubicBezTo>
                  <a:cubicBezTo>
                    <a:pt x="365" y="44"/>
                    <a:pt x="244" y="141"/>
                    <a:pt x="195" y="262"/>
                  </a:cubicBezTo>
                  <a:cubicBezTo>
                    <a:pt x="98" y="602"/>
                    <a:pt x="511" y="1113"/>
                    <a:pt x="827" y="1501"/>
                  </a:cubicBezTo>
                  <a:cubicBezTo>
                    <a:pt x="632" y="1574"/>
                    <a:pt x="462" y="1671"/>
                    <a:pt x="292" y="1793"/>
                  </a:cubicBezTo>
                  <a:cubicBezTo>
                    <a:pt x="122" y="1890"/>
                    <a:pt x="1" y="2109"/>
                    <a:pt x="49" y="2327"/>
                  </a:cubicBezTo>
                  <a:cubicBezTo>
                    <a:pt x="49" y="2400"/>
                    <a:pt x="122" y="2497"/>
                    <a:pt x="195" y="2522"/>
                  </a:cubicBezTo>
                  <a:cubicBezTo>
                    <a:pt x="268" y="2546"/>
                    <a:pt x="341" y="2570"/>
                    <a:pt x="414" y="2570"/>
                  </a:cubicBezTo>
                  <a:cubicBezTo>
                    <a:pt x="754" y="2522"/>
                    <a:pt x="1094" y="2424"/>
                    <a:pt x="1410" y="2254"/>
                  </a:cubicBezTo>
                  <a:cubicBezTo>
                    <a:pt x="1458" y="2230"/>
                    <a:pt x="1458" y="2181"/>
                    <a:pt x="1434" y="2133"/>
                  </a:cubicBezTo>
                  <a:cubicBezTo>
                    <a:pt x="1434" y="2116"/>
                    <a:pt x="1397" y="2099"/>
                    <a:pt x="1367" y="2099"/>
                  </a:cubicBezTo>
                  <a:cubicBezTo>
                    <a:pt x="1355" y="2099"/>
                    <a:pt x="1344" y="2101"/>
                    <a:pt x="1337" y="2109"/>
                  </a:cubicBezTo>
                  <a:cubicBezTo>
                    <a:pt x="1075" y="2229"/>
                    <a:pt x="664" y="2400"/>
                    <a:pt x="406" y="2400"/>
                  </a:cubicBezTo>
                  <a:cubicBezTo>
                    <a:pt x="352" y="2400"/>
                    <a:pt x="305" y="2393"/>
                    <a:pt x="268" y="2376"/>
                  </a:cubicBezTo>
                  <a:cubicBezTo>
                    <a:pt x="244" y="2352"/>
                    <a:pt x="219" y="2327"/>
                    <a:pt x="195" y="2279"/>
                  </a:cubicBezTo>
                  <a:cubicBezTo>
                    <a:pt x="195" y="2206"/>
                    <a:pt x="219" y="2109"/>
                    <a:pt x="268" y="2036"/>
                  </a:cubicBezTo>
                  <a:cubicBezTo>
                    <a:pt x="462" y="1841"/>
                    <a:pt x="705" y="1696"/>
                    <a:pt x="972" y="1647"/>
                  </a:cubicBezTo>
                  <a:cubicBezTo>
                    <a:pt x="997" y="1647"/>
                    <a:pt x="1021" y="1623"/>
                    <a:pt x="1045" y="1598"/>
                  </a:cubicBezTo>
                  <a:cubicBezTo>
                    <a:pt x="1094" y="1550"/>
                    <a:pt x="1069" y="1526"/>
                    <a:pt x="997" y="1428"/>
                  </a:cubicBezTo>
                  <a:cubicBezTo>
                    <a:pt x="389" y="724"/>
                    <a:pt x="316" y="432"/>
                    <a:pt x="365" y="311"/>
                  </a:cubicBezTo>
                  <a:cubicBezTo>
                    <a:pt x="365" y="287"/>
                    <a:pt x="389" y="214"/>
                    <a:pt x="511" y="190"/>
                  </a:cubicBezTo>
                  <a:cubicBezTo>
                    <a:pt x="554" y="179"/>
                    <a:pt x="596" y="174"/>
                    <a:pt x="636" y="174"/>
                  </a:cubicBezTo>
                  <a:cubicBezTo>
                    <a:pt x="1244" y="174"/>
                    <a:pt x="1628" y="1283"/>
                    <a:pt x="1628" y="1283"/>
                  </a:cubicBezTo>
                  <a:cubicBezTo>
                    <a:pt x="1652" y="1307"/>
                    <a:pt x="1701" y="1331"/>
                    <a:pt x="1725" y="1331"/>
                  </a:cubicBezTo>
                  <a:cubicBezTo>
                    <a:pt x="1774" y="1307"/>
                    <a:pt x="1798" y="1258"/>
                    <a:pt x="1798" y="1210"/>
                  </a:cubicBezTo>
                  <a:cubicBezTo>
                    <a:pt x="1776" y="1165"/>
                    <a:pt x="1373" y="0"/>
                    <a:pt x="6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" name="Google Shape;246;p7"/>
            <p:cNvSpPr/>
            <p:nvPr/>
          </p:nvSpPr>
          <p:spPr>
            <a:xfrm>
              <a:off x="4829076" y="4113116"/>
              <a:ext cx="167248" cy="149931"/>
            </a:xfrm>
            <a:custGeom>
              <a:avLst/>
              <a:gdLst/>
              <a:ahLst/>
              <a:cxnLst/>
              <a:rect l="l" t="t" r="r" b="b"/>
              <a:pathLst>
                <a:path w="1927" h="1727" extrusionOk="0">
                  <a:moveTo>
                    <a:pt x="119" y="1"/>
                  </a:moveTo>
                  <a:cubicBezTo>
                    <a:pt x="57" y="1"/>
                    <a:pt x="1" y="74"/>
                    <a:pt x="56" y="147"/>
                  </a:cubicBezTo>
                  <a:cubicBezTo>
                    <a:pt x="347" y="463"/>
                    <a:pt x="566" y="828"/>
                    <a:pt x="712" y="1241"/>
                  </a:cubicBezTo>
                  <a:cubicBezTo>
                    <a:pt x="663" y="1386"/>
                    <a:pt x="639" y="1532"/>
                    <a:pt x="663" y="1654"/>
                  </a:cubicBezTo>
                  <a:cubicBezTo>
                    <a:pt x="663" y="1702"/>
                    <a:pt x="712" y="1726"/>
                    <a:pt x="736" y="1726"/>
                  </a:cubicBezTo>
                  <a:cubicBezTo>
                    <a:pt x="785" y="1726"/>
                    <a:pt x="809" y="1702"/>
                    <a:pt x="833" y="1678"/>
                  </a:cubicBezTo>
                  <a:cubicBezTo>
                    <a:pt x="882" y="1532"/>
                    <a:pt x="882" y="1411"/>
                    <a:pt x="858" y="1265"/>
                  </a:cubicBezTo>
                  <a:cubicBezTo>
                    <a:pt x="882" y="1241"/>
                    <a:pt x="906" y="1216"/>
                    <a:pt x="906" y="1192"/>
                  </a:cubicBezTo>
                  <a:cubicBezTo>
                    <a:pt x="1149" y="876"/>
                    <a:pt x="1489" y="706"/>
                    <a:pt x="1854" y="658"/>
                  </a:cubicBezTo>
                  <a:cubicBezTo>
                    <a:pt x="1902" y="633"/>
                    <a:pt x="1926" y="609"/>
                    <a:pt x="1926" y="560"/>
                  </a:cubicBezTo>
                  <a:cubicBezTo>
                    <a:pt x="1902" y="512"/>
                    <a:pt x="1854" y="488"/>
                    <a:pt x="1829" y="488"/>
                  </a:cubicBezTo>
                  <a:cubicBezTo>
                    <a:pt x="1441" y="536"/>
                    <a:pt x="1076" y="730"/>
                    <a:pt x="809" y="1046"/>
                  </a:cubicBezTo>
                  <a:cubicBezTo>
                    <a:pt x="663" y="658"/>
                    <a:pt x="445" y="318"/>
                    <a:pt x="177" y="26"/>
                  </a:cubicBezTo>
                  <a:cubicBezTo>
                    <a:pt x="160" y="8"/>
                    <a:pt x="139" y="1"/>
                    <a:pt x="1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" name="Google Shape;247;p7"/>
            <p:cNvSpPr/>
            <p:nvPr/>
          </p:nvSpPr>
          <p:spPr>
            <a:xfrm>
              <a:off x="4319487" y="4481315"/>
              <a:ext cx="515890" cy="563075"/>
            </a:xfrm>
            <a:custGeom>
              <a:avLst/>
              <a:gdLst/>
              <a:ahLst/>
              <a:cxnLst/>
              <a:rect l="l" t="t" r="r" b="b"/>
              <a:pathLst>
                <a:path w="5928" h="6469" extrusionOk="0">
                  <a:moveTo>
                    <a:pt x="5857" y="0"/>
                  </a:moveTo>
                  <a:cubicBezTo>
                    <a:pt x="5849" y="0"/>
                    <a:pt x="5840" y="2"/>
                    <a:pt x="5831" y="7"/>
                  </a:cubicBezTo>
                  <a:cubicBezTo>
                    <a:pt x="5782" y="7"/>
                    <a:pt x="5758" y="31"/>
                    <a:pt x="5758" y="80"/>
                  </a:cubicBezTo>
                  <a:cubicBezTo>
                    <a:pt x="5758" y="250"/>
                    <a:pt x="5734" y="396"/>
                    <a:pt x="5734" y="566"/>
                  </a:cubicBezTo>
                  <a:cubicBezTo>
                    <a:pt x="5709" y="590"/>
                    <a:pt x="5734" y="638"/>
                    <a:pt x="5782" y="638"/>
                  </a:cubicBezTo>
                  <a:lnTo>
                    <a:pt x="5782" y="614"/>
                  </a:lnTo>
                  <a:cubicBezTo>
                    <a:pt x="5791" y="619"/>
                    <a:pt x="5801" y="621"/>
                    <a:pt x="5810" y="621"/>
                  </a:cubicBezTo>
                  <a:cubicBezTo>
                    <a:pt x="5848" y="621"/>
                    <a:pt x="5879" y="585"/>
                    <a:pt x="5879" y="566"/>
                  </a:cubicBezTo>
                  <a:cubicBezTo>
                    <a:pt x="5904" y="396"/>
                    <a:pt x="5928" y="225"/>
                    <a:pt x="5928" y="80"/>
                  </a:cubicBezTo>
                  <a:cubicBezTo>
                    <a:pt x="5928" y="40"/>
                    <a:pt x="5896" y="0"/>
                    <a:pt x="5857" y="0"/>
                  </a:cubicBezTo>
                  <a:close/>
                  <a:moveTo>
                    <a:pt x="5682" y="972"/>
                  </a:moveTo>
                  <a:cubicBezTo>
                    <a:pt x="5644" y="972"/>
                    <a:pt x="5612" y="1007"/>
                    <a:pt x="5612" y="1027"/>
                  </a:cubicBezTo>
                  <a:cubicBezTo>
                    <a:pt x="5564" y="1197"/>
                    <a:pt x="5515" y="1343"/>
                    <a:pt x="5442" y="1489"/>
                  </a:cubicBezTo>
                  <a:cubicBezTo>
                    <a:pt x="5418" y="1513"/>
                    <a:pt x="5442" y="1562"/>
                    <a:pt x="5491" y="1586"/>
                  </a:cubicBezTo>
                  <a:lnTo>
                    <a:pt x="5515" y="1586"/>
                  </a:lnTo>
                  <a:lnTo>
                    <a:pt x="5515" y="1562"/>
                  </a:lnTo>
                  <a:cubicBezTo>
                    <a:pt x="5523" y="1570"/>
                    <a:pt x="5531" y="1572"/>
                    <a:pt x="5539" y="1572"/>
                  </a:cubicBezTo>
                  <a:cubicBezTo>
                    <a:pt x="5555" y="1572"/>
                    <a:pt x="5572" y="1562"/>
                    <a:pt x="5588" y="1562"/>
                  </a:cubicBezTo>
                  <a:cubicBezTo>
                    <a:pt x="5661" y="1392"/>
                    <a:pt x="5734" y="1246"/>
                    <a:pt x="5782" y="1076"/>
                  </a:cubicBezTo>
                  <a:cubicBezTo>
                    <a:pt x="5782" y="1027"/>
                    <a:pt x="5758" y="1003"/>
                    <a:pt x="5709" y="979"/>
                  </a:cubicBezTo>
                  <a:cubicBezTo>
                    <a:pt x="5700" y="974"/>
                    <a:pt x="5691" y="972"/>
                    <a:pt x="5682" y="972"/>
                  </a:cubicBezTo>
                  <a:close/>
                  <a:moveTo>
                    <a:pt x="4303" y="1753"/>
                  </a:moveTo>
                  <a:cubicBezTo>
                    <a:pt x="4217" y="1753"/>
                    <a:pt x="4164" y="1879"/>
                    <a:pt x="4276" y="1902"/>
                  </a:cubicBezTo>
                  <a:cubicBezTo>
                    <a:pt x="4398" y="1975"/>
                    <a:pt x="4543" y="2047"/>
                    <a:pt x="4640" y="2169"/>
                  </a:cubicBezTo>
                  <a:cubicBezTo>
                    <a:pt x="4640" y="2193"/>
                    <a:pt x="4665" y="2193"/>
                    <a:pt x="4689" y="2193"/>
                  </a:cubicBezTo>
                  <a:cubicBezTo>
                    <a:pt x="4713" y="2193"/>
                    <a:pt x="4738" y="2193"/>
                    <a:pt x="4762" y="2169"/>
                  </a:cubicBezTo>
                  <a:cubicBezTo>
                    <a:pt x="4786" y="2145"/>
                    <a:pt x="4786" y="2096"/>
                    <a:pt x="4762" y="2072"/>
                  </a:cubicBezTo>
                  <a:cubicBezTo>
                    <a:pt x="4640" y="1926"/>
                    <a:pt x="4495" y="1829"/>
                    <a:pt x="4325" y="1756"/>
                  </a:cubicBezTo>
                  <a:cubicBezTo>
                    <a:pt x="4317" y="1754"/>
                    <a:pt x="4310" y="1753"/>
                    <a:pt x="4303" y="1753"/>
                  </a:cubicBezTo>
                  <a:close/>
                  <a:moveTo>
                    <a:pt x="3790" y="1732"/>
                  </a:moveTo>
                  <a:cubicBezTo>
                    <a:pt x="3596" y="1780"/>
                    <a:pt x="3474" y="1926"/>
                    <a:pt x="3474" y="2120"/>
                  </a:cubicBezTo>
                  <a:cubicBezTo>
                    <a:pt x="3450" y="2145"/>
                    <a:pt x="3450" y="2169"/>
                    <a:pt x="3474" y="2193"/>
                  </a:cubicBezTo>
                  <a:cubicBezTo>
                    <a:pt x="3474" y="2242"/>
                    <a:pt x="3499" y="2266"/>
                    <a:pt x="3547" y="2266"/>
                  </a:cubicBezTo>
                  <a:lnTo>
                    <a:pt x="3572" y="2266"/>
                  </a:lnTo>
                  <a:cubicBezTo>
                    <a:pt x="3620" y="2242"/>
                    <a:pt x="3644" y="2193"/>
                    <a:pt x="3620" y="2169"/>
                  </a:cubicBezTo>
                  <a:lnTo>
                    <a:pt x="3620" y="2120"/>
                  </a:lnTo>
                  <a:cubicBezTo>
                    <a:pt x="3644" y="1999"/>
                    <a:pt x="3717" y="1926"/>
                    <a:pt x="3839" y="1902"/>
                  </a:cubicBezTo>
                  <a:cubicBezTo>
                    <a:pt x="3887" y="1877"/>
                    <a:pt x="3912" y="1829"/>
                    <a:pt x="3887" y="1780"/>
                  </a:cubicBezTo>
                  <a:cubicBezTo>
                    <a:pt x="3887" y="1756"/>
                    <a:pt x="3839" y="1732"/>
                    <a:pt x="3790" y="1732"/>
                  </a:cubicBezTo>
                  <a:close/>
                  <a:moveTo>
                    <a:pt x="5248" y="1835"/>
                  </a:moveTo>
                  <a:cubicBezTo>
                    <a:pt x="5230" y="1835"/>
                    <a:pt x="5211" y="1841"/>
                    <a:pt x="5199" y="1853"/>
                  </a:cubicBezTo>
                  <a:cubicBezTo>
                    <a:pt x="5078" y="1975"/>
                    <a:pt x="4981" y="2072"/>
                    <a:pt x="4835" y="2169"/>
                  </a:cubicBezTo>
                  <a:cubicBezTo>
                    <a:pt x="4786" y="2169"/>
                    <a:pt x="4786" y="2217"/>
                    <a:pt x="4811" y="2266"/>
                  </a:cubicBezTo>
                  <a:cubicBezTo>
                    <a:pt x="4811" y="2290"/>
                    <a:pt x="4859" y="2315"/>
                    <a:pt x="4883" y="2315"/>
                  </a:cubicBezTo>
                  <a:lnTo>
                    <a:pt x="4883" y="2290"/>
                  </a:lnTo>
                  <a:cubicBezTo>
                    <a:pt x="4883" y="2290"/>
                    <a:pt x="4908" y="2290"/>
                    <a:pt x="4908" y="2315"/>
                  </a:cubicBezTo>
                  <a:cubicBezTo>
                    <a:pt x="5053" y="2217"/>
                    <a:pt x="5199" y="2096"/>
                    <a:pt x="5296" y="1975"/>
                  </a:cubicBezTo>
                  <a:cubicBezTo>
                    <a:pt x="5345" y="1926"/>
                    <a:pt x="5345" y="1877"/>
                    <a:pt x="5296" y="1853"/>
                  </a:cubicBezTo>
                  <a:cubicBezTo>
                    <a:pt x="5284" y="1841"/>
                    <a:pt x="5266" y="1835"/>
                    <a:pt x="5248" y="1835"/>
                  </a:cubicBezTo>
                  <a:close/>
                  <a:moveTo>
                    <a:pt x="4416" y="2312"/>
                  </a:moveTo>
                  <a:cubicBezTo>
                    <a:pt x="4410" y="2312"/>
                    <a:pt x="4404" y="2313"/>
                    <a:pt x="4398" y="2315"/>
                  </a:cubicBezTo>
                  <a:cubicBezTo>
                    <a:pt x="4276" y="2339"/>
                    <a:pt x="4179" y="2363"/>
                    <a:pt x="4057" y="2363"/>
                  </a:cubicBezTo>
                  <a:lnTo>
                    <a:pt x="3936" y="2363"/>
                  </a:lnTo>
                  <a:cubicBezTo>
                    <a:pt x="3930" y="2362"/>
                    <a:pt x="3925" y="2361"/>
                    <a:pt x="3920" y="2361"/>
                  </a:cubicBezTo>
                  <a:cubicBezTo>
                    <a:pt x="3836" y="2361"/>
                    <a:pt x="3820" y="2533"/>
                    <a:pt x="3912" y="2533"/>
                  </a:cubicBezTo>
                  <a:lnTo>
                    <a:pt x="4057" y="2533"/>
                  </a:lnTo>
                  <a:lnTo>
                    <a:pt x="4057" y="2509"/>
                  </a:lnTo>
                  <a:cubicBezTo>
                    <a:pt x="4179" y="2509"/>
                    <a:pt x="4300" y="2509"/>
                    <a:pt x="4422" y="2485"/>
                  </a:cubicBezTo>
                  <a:cubicBezTo>
                    <a:pt x="4535" y="2462"/>
                    <a:pt x="4500" y="2312"/>
                    <a:pt x="4416" y="2312"/>
                  </a:cubicBezTo>
                  <a:close/>
                  <a:moveTo>
                    <a:pt x="4946" y="2451"/>
                  </a:moveTo>
                  <a:cubicBezTo>
                    <a:pt x="4934" y="2451"/>
                    <a:pt x="4921" y="2454"/>
                    <a:pt x="4908" y="2460"/>
                  </a:cubicBezTo>
                  <a:cubicBezTo>
                    <a:pt x="4859" y="2485"/>
                    <a:pt x="4859" y="2533"/>
                    <a:pt x="4859" y="2582"/>
                  </a:cubicBezTo>
                  <a:cubicBezTo>
                    <a:pt x="4932" y="2728"/>
                    <a:pt x="4956" y="2873"/>
                    <a:pt x="4981" y="3019"/>
                  </a:cubicBezTo>
                  <a:cubicBezTo>
                    <a:pt x="4981" y="3068"/>
                    <a:pt x="5029" y="3092"/>
                    <a:pt x="5078" y="3092"/>
                  </a:cubicBezTo>
                  <a:cubicBezTo>
                    <a:pt x="5126" y="3092"/>
                    <a:pt x="5151" y="3043"/>
                    <a:pt x="5151" y="3019"/>
                  </a:cubicBezTo>
                  <a:cubicBezTo>
                    <a:pt x="5126" y="2825"/>
                    <a:pt x="5078" y="2679"/>
                    <a:pt x="5029" y="2509"/>
                  </a:cubicBezTo>
                  <a:cubicBezTo>
                    <a:pt x="5011" y="2473"/>
                    <a:pt x="4981" y="2451"/>
                    <a:pt x="4946" y="2451"/>
                  </a:cubicBezTo>
                  <a:close/>
                  <a:moveTo>
                    <a:pt x="5078" y="3432"/>
                  </a:moveTo>
                  <a:cubicBezTo>
                    <a:pt x="5029" y="3432"/>
                    <a:pt x="5005" y="3456"/>
                    <a:pt x="4981" y="3505"/>
                  </a:cubicBezTo>
                  <a:cubicBezTo>
                    <a:pt x="4956" y="3651"/>
                    <a:pt x="4932" y="3821"/>
                    <a:pt x="4883" y="3966"/>
                  </a:cubicBezTo>
                  <a:cubicBezTo>
                    <a:pt x="4859" y="3991"/>
                    <a:pt x="4883" y="4039"/>
                    <a:pt x="4908" y="4064"/>
                  </a:cubicBezTo>
                  <a:lnTo>
                    <a:pt x="4956" y="4064"/>
                  </a:lnTo>
                  <a:cubicBezTo>
                    <a:pt x="4981" y="4064"/>
                    <a:pt x="5005" y="4039"/>
                    <a:pt x="5029" y="4015"/>
                  </a:cubicBezTo>
                  <a:cubicBezTo>
                    <a:pt x="5078" y="3869"/>
                    <a:pt x="5126" y="3699"/>
                    <a:pt x="5151" y="3529"/>
                  </a:cubicBezTo>
                  <a:cubicBezTo>
                    <a:pt x="5151" y="3481"/>
                    <a:pt x="5126" y="3432"/>
                    <a:pt x="5078" y="3432"/>
                  </a:cubicBezTo>
                  <a:close/>
                  <a:moveTo>
                    <a:pt x="4703" y="4339"/>
                  </a:moveTo>
                  <a:cubicBezTo>
                    <a:pt x="4677" y="4339"/>
                    <a:pt x="4655" y="4351"/>
                    <a:pt x="4640" y="4379"/>
                  </a:cubicBezTo>
                  <a:cubicBezTo>
                    <a:pt x="4543" y="4501"/>
                    <a:pt x="4422" y="4622"/>
                    <a:pt x="4325" y="4720"/>
                  </a:cubicBezTo>
                  <a:cubicBezTo>
                    <a:pt x="4276" y="4744"/>
                    <a:pt x="4276" y="4792"/>
                    <a:pt x="4325" y="4841"/>
                  </a:cubicBezTo>
                  <a:cubicBezTo>
                    <a:pt x="4325" y="4841"/>
                    <a:pt x="4349" y="4865"/>
                    <a:pt x="4373" y="4865"/>
                  </a:cubicBezTo>
                  <a:lnTo>
                    <a:pt x="4373" y="4841"/>
                  </a:lnTo>
                  <a:lnTo>
                    <a:pt x="4422" y="4841"/>
                  </a:lnTo>
                  <a:cubicBezTo>
                    <a:pt x="4543" y="4720"/>
                    <a:pt x="4665" y="4598"/>
                    <a:pt x="4762" y="4477"/>
                  </a:cubicBezTo>
                  <a:cubicBezTo>
                    <a:pt x="4786" y="4428"/>
                    <a:pt x="4786" y="4379"/>
                    <a:pt x="4762" y="4355"/>
                  </a:cubicBezTo>
                  <a:cubicBezTo>
                    <a:pt x="4742" y="4345"/>
                    <a:pt x="4722" y="4339"/>
                    <a:pt x="4703" y="4339"/>
                  </a:cubicBezTo>
                  <a:close/>
                  <a:moveTo>
                    <a:pt x="3975" y="4971"/>
                  </a:moveTo>
                  <a:cubicBezTo>
                    <a:pt x="3960" y="4971"/>
                    <a:pt x="3946" y="4977"/>
                    <a:pt x="3936" y="4987"/>
                  </a:cubicBezTo>
                  <a:cubicBezTo>
                    <a:pt x="3790" y="5060"/>
                    <a:pt x="3644" y="5108"/>
                    <a:pt x="3474" y="5133"/>
                  </a:cubicBezTo>
                  <a:cubicBezTo>
                    <a:pt x="3450" y="5157"/>
                    <a:pt x="3402" y="5205"/>
                    <a:pt x="3426" y="5254"/>
                  </a:cubicBezTo>
                  <a:cubicBezTo>
                    <a:pt x="3426" y="5278"/>
                    <a:pt x="3474" y="5303"/>
                    <a:pt x="3499" y="5303"/>
                  </a:cubicBezTo>
                  <a:lnTo>
                    <a:pt x="3523" y="5303"/>
                  </a:lnTo>
                  <a:cubicBezTo>
                    <a:pt x="3693" y="5254"/>
                    <a:pt x="3839" y="5205"/>
                    <a:pt x="4009" y="5133"/>
                  </a:cubicBezTo>
                  <a:cubicBezTo>
                    <a:pt x="4033" y="5108"/>
                    <a:pt x="4057" y="5060"/>
                    <a:pt x="4033" y="5011"/>
                  </a:cubicBezTo>
                  <a:cubicBezTo>
                    <a:pt x="4019" y="4983"/>
                    <a:pt x="3996" y="4971"/>
                    <a:pt x="3975" y="4971"/>
                  </a:cubicBezTo>
                  <a:close/>
                  <a:moveTo>
                    <a:pt x="1531" y="5205"/>
                  </a:moveTo>
                  <a:cubicBezTo>
                    <a:pt x="1434" y="5205"/>
                    <a:pt x="1434" y="5375"/>
                    <a:pt x="1531" y="5375"/>
                  </a:cubicBezTo>
                  <a:lnTo>
                    <a:pt x="2041" y="5375"/>
                  </a:lnTo>
                  <a:cubicBezTo>
                    <a:pt x="2065" y="5375"/>
                    <a:pt x="2114" y="5327"/>
                    <a:pt x="2114" y="5303"/>
                  </a:cubicBezTo>
                  <a:cubicBezTo>
                    <a:pt x="2114" y="5254"/>
                    <a:pt x="2090" y="5205"/>
                    <a:pt x="2041" y="5205"/>
                  </a:cubicBezTo>
                  <a:close/>
                  <a:moveTo>
                    <a:pt x="2527" y="5205"/>
                  </a:moveTo>
                  <a:cubicBezTo>
                    <a:pt x="2478" y="5205"/>
                    <a:pt x="2454" y="5254"/>
                    <a:pt x="2454" y="5278"/>
                  </a:cubicBezTo>
                  <a:cubicBezTo>
                    <a:pt x="2430" y="5327"/>
                    <a:pt x="2478" y="5375"/>
                    <a:pt x="2527" y="5375"/>
                  </a:cubicBezTo>
                  <a:lnTo>
                    <a:pt x="3013" y="5375"/>
                  </a:lnTo>
                  <a:cubicBezTo>
                    <a:pt x="3061" y="5375"/>
                    <a:pt x="3110" y="5327"/>
                    <a:pt x="3110" y="5278"/>
                  </a:cubicBezTo>
                  <a:cubicBezTo>
                    <a:pt x="3086" y="5230"/>
                    <a:pt x="3061" y="5205"/>
                    <a:pt x="3013" y="5205"/>
                  </a:cubicBezTo>
                  <a:close/>
                  <a:moveTo>
                    <a:pt x="1044" y="5270"/>
                  </a:moveTo>
                  <a:cubicBezTo>
                    <a:pt x="1037" y="5270"/>
                    <a:pt x="1029" y="5273"/>
                    <a:pt x="1021" y="5278"/>
                  </a:cubicBezTo>
                  <a:cubicBezTo>
                    <a:pt x="851" y="5327"/>
                    <a:pt x="681" y="5400"/>
                    <a:pt x="559" y="5497"/>
                  </a:cubicBezTo>
                  <a:cubicBezTo>
                    <a:pt x="511" y="5545"/>
                    <a:pt x="511" y="5594"/>
                    <a:pt x="559" y="5618"/>
                  </a:cubicBezTo>
                  <a:cubicBezTo>
                    <a:pt x="559" y="5643"/>
                    <a:pt x="584" y="5643"/>
                    <a:pt x="608" y="5667"/>
                  </a:cubicBezTo>
                  <a:cubicBezTo>
                    <a:pt x="632" y="5643"/>
                    <a:pt x="632" y="5643"/>
                    <a:pt x="657" y="5643"/>
                  </a:cubicBezTo>
                  <a:cubicBezTo>
                    <a:pt x="778" y="5545"/>
                    <a:pt x="899" y="5473"/>
                    <a:pt x="1069" y="5424"/>
                  </a:cubicBezTo>
                  <a:cubicBezTo>
                    <a:pt x="1134" y="5424"/>
                    <a:pt x="1103" y="5270"/>
                    <a:pt x="1044" y="5270"/>
                  </a:cubicBezTo>
                  <a:close/>
                  <a:moveTo>
                    <a:pt x="295" y="5864"/>
                  </a:moveTo>
                  <a:cubicBezTo>
                    <a:pt x="265" y="5864"/>
                    <a:pt x="235" y="5877"/>
                    <a:pt x="219" y="5910"/>
                  </a:cubicBezTo>
                  <a:cubicBezTo>
                    <a:pt x="122" y="6056"/>
                    <a:pt x="74" y="6201"/>
                    <a:pt x="25" y="6371"/>
                  </a:cubicBezTo>
                  <a:cubicBezTo>
                    <a:pt x="1" y="6420"/>
                    <a:pt x="25" y="6469"/>
                    <a:pt x="74" y="6469"/>
                  </a:cubicBezTo>
                  <a:lnTo>
                    <a:pt x="98" y="6469"/>
                  </a:lnTo>
                  <a:cubicBezTo>
                    <a:pt x="122" y="6469"/>
                    <a:pt x="146" y="6444"/>
                    <a:pt x="171" y="6420"/>
                  </a:cubicBezTo>
                  <a:cubicBezTo>
                    <a:pt x="219" y="6274"/>
                    <a:pt x="292" y="6129"/>
                    <a:pt x="365" y="5983"/>
                  </a:cubicBezTo>
                  <a:cubicBezTo>
                    <a:pt x="414" y="5918"/>
                    <a:pt x="354" y="5864"/>
                    <a:pt x="295" y="586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9" name="Google Shape;248;p7"/>
          <p:cNvGrpSpPr>
            <a:grpSpLocks/>
          </p:cNvGrpSpPr>
          <p:nvPr/>
        </p:nvGrpSpPr>
        <p:grpSpPr bwMode="auto">
          <a:xfrm>
            <a:off x="3305175" y="5092700"/>
            <a:ext cx="2084388" cy="1647825"/>
            <a:chOff x="855987" y="2204128"/>
            <a:chExt cx="1217483" cy="962421"/>
          </a:xfrm>
        </p:grpSpPr>
        <p:grpSp>
          <p:nvGrpSpPr>
            <p:cNvPr id="10" name="Google Shape;249;p7"/>
            <p:cNvGrpSpPr>
              <a:grpSpLocks/>
            </p:cNvGrpSpPr>
            <p:nvPr/>
          </p:nvGrpSpPr>
          <p:grpSpPr bwMode="auto">
            <a:xfrm>
              <a:off x="855987" y="2204128"/>
              <a:ext cx="1146639" cy="962421"/>
              <a:chOff x="958238" y="2157575"/>
              <a:chExt cx="1115191" cy="936025"/>
            </a:xfrm>
          </p:grpSpPr>
          <p:sp>
            <p:nvSpPr>
              <p:cNvPr id="12" name="Google Shape;250;p7"/>
              <p:cNvSpPr/>
              <p:nvPr/>
            </p:nvSpPr>
            <p:spPr>
              <a:xfrm>
                <a:off x="1254035" y="2157575"/>
                <a:ext cx="492395" cy="49236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" name="Google Shape;251;p7"/>
              <p:cNvSpPr/>
              <p:nvPr/>
            </p:nvSpPr>
            <p:spPr>
              <a:xfrm>
                <a:off x="1441614" y="2325302"/>
                <a:ext cx="492395" cy="49236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" name="Google Shape;252;p7"/>
              <p:cNvSpPr/>
              <p:nvPr/>
            </p:nvSpPr>
            <p:spPr>
              <a:xfrm>
                <a:off x="997918" y="2335222"/>
                <a:ext cx="492395" cy="49236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" name="Google Shape;253;p7"/>
              <p:cNvSpPr/>
              <p:nvPr/>
            </p:nvSpPr>
            <p:spPr>
              <a:xfrm>
                <a:off x="958238" y="2551644"/>
                <a:ext cx="492395" cy="49236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" name="Google Shape;254;p7"/>
              <p:cNvSpPr/>
              <p:nvPr/>
            </p:nvSpPr>
            <p:spPr>
              <a:xfrm>
                <a:off x="1165657" y="2601240"/>
                <a:ext cx="492395" cy="49236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" name="Google Shape;255;p7"/>
              <p:cNvSpPr/>
              <p:nvPr/>
            </p:nvSpPr>
            <p:spPr>
              <a:xfrm>
                <a:off x="1451535" y="2561563"/>
                <a:ext cx="622257" cy="49236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1" name="Google Shape;256;p7"/>
            <p:cNvSpPr/>
            <p:nvPr/>
          </p:nvSpPr>
          <p:spPr>
            <a:xfrm>
              <a:off x="926458" y="2206910"/>
              <a:ext cx="1147012" cy="869702"/>
            </a:xfrm>
            <a:custGeom>
              <a:avLst/>
              <a:gdLst/>
              <a:ahLst/>
              <a:cxnLst/>
              <a:rect l="l" t="t" r="r" b="b"/>
              <a:pathLst>
                <a:path w="6074" h="4608" extrusionOk="0">
                  <a:moveTo>
                    <a:pt x="1749" y="936"/>
                  </a:moveTo>
                  <a:cubicBezTo>
                    <a:pt x="1968" y="985"/>
                    <a:pt x="2187" y="1131"/>
                    <a:pt x="2284" y="1325"/>
                  </a:cubicBezTo>
                  <a:cubicBezTo>
                    <a:pt x="2284" y="1398"/>
                    <a:pt x="2260" y="1446"/>
                    <a:pt x="2211" y="1471"/>
                  </a:cubicBezTo>
                  <a:cubicBezTo>
                    <a:pt x="2162" y="1519"/>
                    <a:pt x="2114" y="1519"/>
                    <a:pt x="2065" y="1544"/>
                  </a:cubicBezTo>
                  <a:cubicBezTo>
                    <a:pt x="1871" y="1544"/>
                    <a:pt x="1725" y="1276"/>
                    <a:pt x="1677" y="1155"/>
                  </a:cubicBezTo>
                  <a:lnTo>
                    <a:pt x="1677" y="1131"/>
                  </a:lnTo>
                  <a:cubicBezTo>
                    <a:pt x="1701" y="1058"/>
                    <a:pt x="1725" y="1009"/>
                    <a:pt x="1749" y="936"/>
                  </a:cubicBezTo>
                  <a:close/>
                  <a:moveTo>
                    <a:pt x="3936" y="1301"/>
                  </a:moveTo>
                  <a:lnTo>
                    <a:pt x="3936" y="1301"/>
                  </a:lnTo>
                  <a:cubicBezTo>
                    <a:pt x="3960" y="1446"/>
                    <a:pt x="3936" y="1616"/>
                    <a:pt x="3839" y="1762"/>
                  </a:cubicBezTo>
                  <a:cubicBezTo>
                    <a:pt x="3790" y="1714"/>
                    <a:pt x="3814" y="1495"/>
                    <a:pt x="3936" y="1301"/>
                  </a:cubicBezTo>
                  <a:close/>
                  <a:moveTo>
                    <a:pt x="750" y="2166"/>
                  </a:moveTo>
                  <a:cubicBezTo>
                    <a:pt x="776" y="2166"/>
                    <a:pt x="802" y="2169"/>
                    <a:pt x="826" y="2175"/>
                  </a:cubicBezTo>
                  <a:cubicBezTo>
                    <a:pt x="1142" y="2199"/>
                    <a:pt x="1264" y="2394"/>
                    <a:pt x="1264" y="2564"/>
                  </a:cubicBezTo>
                  <a:cubicBezTo>
                    <a:pt x="1264" y="2661"/>
                    <a:pt x="1166" y="2758"/>
                    <a:pt x="1045" y="2782"/>
                  </a:cubicBezTo>
                  <a:cubicBezTo>
                    <a:pt x="996" y="2758"/>
                    <a:pt x="924" y="2758"/>
                    <a:pt x="875" y="2734"/>
                  </a:cubicBezTo>
                  <a:cubicBezTo>
                    <a:pt x="705" y="2612"/>
                    <a:pt x="583" y="2442"/>
                    <a:pt x="535" y="2248"/>
                  </a:cubicBezTo>
                  <a:cubicBezTo>
                    <a:pt x="590" y="2193"/>
                    <a:pt x="672" y="2166"/>
                    <a:pt x="750" y="2166"/>
                  </a:cubicBezTo>
                  <a:close/>
                  <a:moveTo>
                    <a:pt x="5199" y="2588"/>
                  </a:moveTo>
                  <a:cubicBezTo>
                    <a:pt x="5078" y="2855"/>
                    <a:pt x="4883" y="3025"/>
                    <a:pt x="4762" y="3025"/>
                  </a:cubicBezTo>
                  <a:cubicBezTo>
                    <a:pt x="4713" y="3025"/>
                    <a:pt x="4665" y="3001"/>
                    <a:pt x="4640" y="2977"/>
                  </a:cubicBezTo>
                  <a:cubicBezTo>
                    <a:pt x="4567" y="2855"/>
                    <a:pt x="4592" y="2807"/>
                    <a:pt x="4592" y="2782"/>
                  </a:cubicBezTo>
                  <a:cubicBezTo>
                    <a:pt x="4640" y="2685"/>
                    <a:pt x="4883" y="2588"/>
                    <a:pt x="5150" y="2588"/>
                  </a:cubicBezTo>
                  <a:close/>
                  <a:moveTo>
                    <a:pt x="3596" y="3293"/>
                  </a:moveTo>
                  <a:cubicBezTo>
                    <a:pt x="3596" y="3293"/>
                    <a:pt x="3620" y="3317"/>
                    <a:pt x="3620" y="3317"/>
                  </a:cubicBezTo>
                  <a:cubicBezTo>
                    <a:pt x="3669" y="3390"/>
                    <a:pt x="3644" y="3608"/>
                    <a:pt x="3426" y="3851"/>
                  </a:cubicBezTo>
                  <a:cubicBezTo>
                    <a:pt x="3353" y="3754"/>
                    <a:pt x="3328" y="3633"/>
                    <a:pt x="3377" y="3511"/>
                  </a:cubicBezTo>
                  <a:cubicBezTo>
                    <a:pt x="3401" y="3414"/>
                    <a:pt x="3474" y="3341"/>
                    <a:pt x="3596" y="3317"/>
                  </a:cubicBezTo>
                  <a:lnTo>
                    <a:pt x="3596" y="3293"/>
                  </a:lnTo>
                  <a:close/>
                  <a:moveTo>
                    <a:pt x="1822" y="3366"/>
                  </a:moveTo>
                  <a:cubicBezTo>
                    <a:pt x="1847" y="3366"/>
                    <a:pt x="1944" y="3366"/>
                    <a:pt x="1968" y="3487"/>
                  </a:cubicBezTo>
                  <a:cubicBezTo>
                    <a:pt x="1944" y="3754"/>
                    <a:pt x="1798" y="3997"/>
                    <a:pt x="1555" y="4094"/>
                  </a:cubicBezTo>
                  <a:cubicBezTo>
                    <a:pt x="1482" y="3924"/>
                    <a:pt x="1507" y="3706"/>
                    <a:pt x="1604" y="3511"/>
                  </a:cubicBezTo>
                  <a:cubicBezTo>
                    <a:pt x="1652" y="3438"/>
                    <a:pt x="1725" y="3366"/>
                    <a:pt x="1822" y="3366"/>
                  </a:cubicBezTo>
                  <a:close/>
                  <a:moveTo>
                    <a:pt x="2745" y="159"/>
                  </a:moveTo>
                  <a:cubicBezTo>
                    <a:pt x="2867" y="159"/>
                    <a:pt x="3013" y="183"/>
                    <a:pt x="3158" y="256"/>
                  </a:cubicBezTo>
                  <a:cubicBezTo>
                    <a:pt x="3523" y="378"/>
                    <a:pt x="3814" y="693"/>
                    <a:pt x="3911" y="1058"/>
                  </a:cubicBezTo>
                  <a:cubicBezTo>
                    <a:pt x="3693" y="1325"/>
                    <a:pt x="3596" y="1714"/>
                    <a:pt x="3766" y="1859"/>
                  </a:cubicBezTo>
                  <a:cubicBezTo>
                    <a:pt x="3790" y="1908"/>
                    <a:pt x="3839" y="1932"/>
                    <a:pt x="3863" y="1932"/>
                  </a:cubicBezTo>
                  <a:cubicBezTo>
                    <a:pt x="3936" y="1932"/>
                    <a:pt x="3984" y="1884"/>
                    <a:pt x="4009" y="1835"/>
                  </a:cubicBezTo>
                  <a:cubicBezTo>
                    <a:pt x="4130" y="1616"/>
                    <a:pt x="4154" y="1349"/>
                    <a:pt x="4082" y="1106"/>
                  </a:cubicBezTo>
                  <a:cubicBezTo>
                    <a:pt x="4203" y="961"/>
                    <a:pt x="4397" y="863"/>
                    <a:pt x="4592" y="863"/>
                  </a:cubicBezTo>
                  <a:cubicBezTo>
                    <a:pt x="4762" y="863"/>
                    <a:pt x="4932" y="936"/>
                    <a:pt x="5053" y="1033"/>
                  </a:cubicBezTo>
                  <a:cubicBezTo>
                    <a:pt x="5466" y="1325"/>
                    <a:pt x="5466" y="1932"/>
                    <a:pt x="5272" y="2418"/>
                  </a:cubicBezTo>
                  <a:lnTo>
                    <a:pt x="5150" y="2418"/>
                  </a:lnTo>
                  <a:cubicBezTo>
                    <a:pt x="4907" y="2418"/>
                    <a:pt x="4567" y="2491"/>
                    <a:pt x="4470" y="2710"/>
                  </a:cubicBezTo>
                  <a:cubicBezTo>
                    <a:pt x="4397" y="2928"/>
                    <a:pt x="4543" y="3171"/>
                    <a:pt x="4762" y="3195"/>
                  </a:cubicBezTo>
                  <a:cubicBezTo>
                    <a:pt x="5029" y="3195"/>
                    <a:pt x="5248" y="2904"/>
                    <a:pt x="5369" y="2612"/>
                  </a:cubicBezTo>
                  <a:cubicBezTo>
                    <a:pt x="5612" y="2637"/>
                    <a:pt x="5806" y="2807"/>
                    <a:pt x="5879" y="3025"/>
                  </a:cubicBezTo>
                  <a:cubicBezTo>
                    <a:pt x="5903" y="3220"/>
                    <a:pt x="5831" y="3414"/>
                    <a:pt x="5685" y="3560"/>
                  </a:cubicBezTo>
                  <a:cubicBezTo>
                    <a:pt x="5320" y="3949"/>
                    <a:pt x="4810" y="4191"/>
                    <a:pt x="4252" y="4191"/>
                  </a:cubicBezTo>
                  <a:cubicBezTo>
                    <a:pt x="4082" y="4191"/>
                    <a:pt x="3887" y="4167"/>
                    <a:pt x="3741" y="4070"/>
                  </a:cubicBezTo>
                  <a:cubicBezTo>
                    <a:pt x="3669" y="4046"/>
                    <a:pt x="3620" y="4021"/>
                    <a:pt x="3571" y="3973"/>
                  </a:cubicBezTo>
                  <a:cubicBezTo>
                    <a:pt x="3814" y="3681"/>
                    <a:pt x="3887" y="3366"/>
                    <a:pt x="3766" y="3220"/>
                  </a:cubicBezTo>
                  <a:cubicBezTo>
                    <a:pt x="3717" y="3171"/>
                    <a:pt x="3669" y="3147"/>
                    <a:pt x="3596" y="3147"/>
                  </a:cubicBezTo>
                  <a:cubicBezTo>
                    <a:pt x="3426" y="3171"/>
                    <a:pt x="3280" y="3268"/>
                    <a:pt x="3231" y="3438"/>
                  </a:cubicBezTo>
                  <a:cubicBezTo>
                    <a:pt x="3158" y="3633"/>
                    <a:pt x="3207" y="3851"/>
                    <a:pt x="3328" y="3973"/>
                  </a:cubicBezTo>
                  <a:cubicBezTo>
                    <a:pt x="3037" y="4264"/>
                    <a:pt x="2648" y="4434"/>
                    <a:pt x="2260" y="4434"/>
                  </a:cubicBezTo>
                  <a:cubicBezTo>
                    <a:pt x="2215" y="4444"/>
                    <a:pt x="2169" y="4449"/>
                    <a:pt x="2124" y="4449"/>
                  </a:cubicBezTo>
                  <a:cubicBezTo>
                    <a:pt x="1946" y="4449"/>
                    <a:pt x="1768" y="4375"/>
                    <a:pt x="1652" y="4240"/>
                  </a:cubicBezTo>
                  <a:cubicBezTo>
                    <a:pt x="1944" y="4094"/>
                    <a:pt x="2138" y="3778"/>
                    <a:pt x="2138" y="3463"/>
                  </a:cubicBezTo>
                  <a:cubicBezTo>
                    <a:pt x="2116" y="3307"/>
                    <a:pt x="2013" y="3192"/>
                    <a:pt x="1865" y="3192"/>
                  </a:cubicBezTo>
                  <a:cubicBezTo>
                    <a:pt x="1851" y="3192"/>
                    <a:pt x="1837" y="3193"/>
                    <a:pt x="1822" y="3195"/>
                  </a:cubicBezTo>
                  <a:cubicBezTo>
                    <a:pt x="1677" y="3195"/>
                    <a:pt x="1531" y="3293"/>
                    <a:pt x="1458" y="3438"/>
                  </a:cubicBezTo>
                  <a:cubicBezTo>
                    <a:pt x="1337" y="3657"/>
                    <a:pt x="1312" y="3924"/>
                    <a:pt x="1409" y="4143"/>
                  </a:cubicBezTo>
                  <a:cubicBezTo>
                    <a:pt x="1361" y="4149"/>
                    <a:pt x="1314" y="4152"/>
                    <a:pt x="1268" y="4152"/>
                  </a:cubicBezTo>
                  <a:cubicBezTo>
                    <a:pt x="1130" y="4152"/>
                    <a:pt x="1002" y="4125"/>
                    <a:pt x="875" y="4070"/>
                  </a:cubicBezTo>
                  <a:cubicBezTo>
                    <a:pt x="535" y="3924"/>
                    <a:pt x="316" y="3633"/>
                    <a:pt x="268" y="3268"/>
                  </a:cubicBezTo>
                  <a:cubicBezTo>
                    <a:pt x="195" y="2977"/>
                    <a:pt x="243" y="2637"/>
                    <a:pt x="413" y="2370"/>
                  </a:cubicBezTo>
                  <a:cubicBezTo>
                    <a:pt x="486" y="2564"/>
                    <a:pt x="632" y="2734"/>
                    <a:pt x="802" y="2855"/>
                  </a:cubicBezTo>
                  <a:cubicBezTo>
                    <a:pt x="899" y="2880"/>
                    <a:pt x="972" y="2904"/>
                    <a:pt x="1069" y="2904"/>
                  </a:cubicBezTo>
                  <a:cubicBezTo>
                    <a:pt x="1264" y="2904"/>
                    <a:pt x="1434" y="2758"/>
                    <a:pt x="1434" y="2540"/>
                  </a:cubicBezTo>
                  <a:cubicBezTo>
                    <a:pt x="1434" y="2224"/>
                    <a:pt x="1166" y="1981"/>
                    <a:pt x="851" y="1981"/>
                  </a:cubicBezTo>
                  <a:cubicBezTo>
                    <a:pt x="828" y="1976"/>
                    <a:pt x="806" y="1974"/>
                    <a:pt x="784" y="1974"/>
                  </a:cubicBezTo>
                  <a:cubicBezTo>
                    <a:pt x="685" y="1974"/>
                    <a:pt x="590" y="2014"/>
                    <a:pt x="511" y="2054"/>
                  </a:cubicBezTo>
                  <a:cubicBezTo>
                    <a:pt x="438" y="1568"/>
                    <a:pt x="608" y="1058"/>
                    <a:pt x="1069" y="936"/>
                  </a:cubicBezTo>
                  <a:cubicBezTo>
                    <a:pt x="1194" y="901"/>
                    <a:pt x="1331" y="878"/>
                    <a:pt x="1463" y="878"/>
                  </a:cubicBezTo>
                  <a:cubicBezTo>
                    <a:pt x="1511" y="878"/>
                    <a:pt x="1558" y="881"/>
                    <a:pt x="1604" y="888"/>
                  </a:cubicBezTo>
                  <a:cubicBezTo>
                    <a:pt x="1555" y="1009"/>
                    <a:pt x="1507" y="1106"/>
                    <a:pt x="1507" y="1106"/>
                  </a:cubicBezTo>
                  <a:cubicBezTo>
                    <a:pt x="1507" y="1131"/>
                    <a:pt x="1507" y="1131"/>
                    <a:pt x="1507" y="1155"/>
                  </a:cubicBezTo>
                  <a:cubicBezTo>
                    <a:pt x="1531" y="1179"/>
                    <a:pt x="1725" y="1665"/>
                    <a:pt x="2065" y="1665"/>
                  </a:cubicBezTo>
                  <a:cubicBezTo>
                    <a:pt x="2162" y="1665"/>
                    <a:pt x="2235" y="1641"/>
                    <a:pt x="2308" y="1592"/>
                  </a:cubicBezTo>
                  <a:cubicBezTo>
                    <a:pt x="2405" y="1544"/>
                    <a:pt x="2478" y="1422"/>
                    <a:pt x="2454" y="1301"/>
                  </a:cubicBezTo>
                  <a:cubicBezTo>
                    <a:pt x="2357" y="1033"/>
                    <a:pt x="2114" y="839"/>
                    <a:pt x="1847" y="791"/>
                  </a:cubicBezTo>
                  <a:cubicBezTo>
                    <a:pt x="1992" y="426"/>
                    <a:pt x="2332" y="183"/>
                    <a:pt x="2745" y="159"/>
                  </a:cubicBezTo>
                  <a:close/>
                  <a:moveTo>
                    <a:pt x="2728" y="1"/>
                  </a:moveTo>
                  <a:cubicBezTo>
                    <a:pt x="2260" y="1"/>
                    <a:pt x="1815" y="296"/>
                    <a:pt x="1652" y="766"/>
                  </a:cubicBezTo>
                  <a:cubicBezTo>
                    <a:pt x="1569" y="748"/>
                    <a:pt x="1485" y="740"/>
                    <a:pt x="1403" y="740"/>
                  </a:cubicBezTo>
                  <a:cubicBezTo>
                    <a:pt x="1270" y="740"/>
                    <a:pt x="1141" y="760"/>
                    <a:pt x="1021" y="791"/>
                  </a:cubicBezTo>
                  <a:cubicBezTo>
                    <a:pt x="438" y="936"/>
                    <a:pt x="219" y="1616"/>
                    <a:pt x="341" y="2199"/>
                  </a:cubicBezTo>
                  <a:cubicBezTo>
                    <a:pt x="98" y="2515"/>
                    <a:pt x="0" y="2928"/>
                    <a:pt x="73" y="3317"/>
                  </a:cubicBezTo>
                  <a:cubicBezTo>
                    <a:pt x="146" y="3730"/>
                    <a:pt x="413" y="4070"/>
                    <a:pt x="802" y="4240"/>
                  </a:cubicBezTo>
                  <a:cubicBezTo>
                    <a:pt x="960" y="4293"/>
                    <a:pt x="1130" y="4332"/>
                    <a:pt x="1294" y="4332"/>
                  </a:cubicBezTo>
                  <a:cubicBezTo>
                    <a:pt x="1358" y="4332"/>
                    <a:pt x="1421" y="4326"/>
                    <a:pt x="1482" y="4313"/>
                  </a:cubicBezTo>
                  <a:cubicBezTo>
                    <a:pt x="1638" y="4491"/>
                    <a:pt x="1875" y="4607"/>
                    <a:pt x="2119" y="4607"/>
                  </a:cubicBezTo>
                  <a:cubicBezTo>
                    <a:pt x="2141" y="4607"/>
                    <a:pt x="2164" y="4606"/>
                    <a:pt x="2187" y="4604"/>
                  </a:cubicBezTo>
                  <a:lnTo>
                    <a:pt x="2260" y="4604"/>
                  </a:lnTo>
                  <a:cubicBezTo>
                    <a:pt x="2721" y="4580"/>
                    <a:pt x="3134" y="4410"/>
                    <a:pt x="3450" y="4094"/>
                  </a:cubicBezTo>
                  <a:cubicBezTo>
                    <a:pt x="3523" y="4143"/>
                    <a:pt x="3596" y="4191"/>
                    <a:pt x="3669" y="4240"/>
                  </a:cubicBezTo>
                  <a:cubicBezTo>
                    <a:pt x="3839" y="4313"/>
                    <a:pt x="4057" y="4361"/>
                    <a:pt x="4276" y="4361"/>
                  </a:cubicBezTo>
                  <a:cubicBezTo>
                    <a:pt x="4859" y="4361"/>
                    <a:pt x="5418" y="4094"/>
                    <a:pt x="5831" y="3681"/>
                  </a:cubicBezTo>
                  <a:cubicBezTo>
                    <a:pt x="6001" y="3487"/>
                    <a:pt x="6073" y="3244"/>
                    <a:pt x="6049" y="3001"/>
                  </a:cubicBezTo>
                  <a:cubicBezTo>
                    <a:pt x="5976" y="2710"/>
                    <a:pt x="5733" y="2491"/>
                    <a:pt x="5442" y="2467"/>
                  </a:cubicBezTo>
                  <a:cubicBezTo>
                    <a:pt x="5636" y="1908"/>
                    <a:pt x="5612" y="1252"/>
                    <a:pt x="5126" y="912"/>
                  </a:cubicBezTo>
                  <a:cubicBezTo>
                    <a:pt x="4972" y="781"/>
                    <a:pt x="4776" y="715"/>
                    <a:pt x="4580" y="715"/>
                  </a:cubicBezTo>
                  <a:cubicBezTo>
                    <a:pt x="4376" y="715"/>
                    <a:pt x="4170" y="787"/>
                    <a:pt x="4009" y="936"/>
                  </a:cubicBezTo>
                  <a:cubicBezTo>
                    <a:pt x="3887" y="548"/>
                    <a:pt x="3571" y="256"/>
                    <a:pt x="3207" y="110"/>
                  </a:cubicBezTo>
                  <a:cubicBezTo>
                    <a:pt x="3052" y="36"/>
                    <a:pt x="2889" y="1"/>
                    <a:pt x="2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8" name="Google Shape;257;p7"/>
          <p:cNvGrpSpPr>
            <a:grpSpLocks/>
          </p:cNvGrpSpPr>
          <p:nvPr/>
        </p:nvGrpSpPr>
        <p:grpSpPr bwMode="auto">
          <a:xfrm>
            <a:off x="-757238" y="-157163"/>
            <a:ext cx="3368676" cy="2147888"/>
            <a:chOff x="7239867" y="1514545"/>
            <a:chExt cx="2525833" cy="1610805"/>
          </a:xfrm>
        </p:grpSpPr>
        <p:grpSp>
          <p:nvGrpSpPr>
            <p:cNvPr id="19" name="Google Shape;258;p7"/>
            <p:cNvGrpSpPr>
              <a:grpSpLocks/>
            </p:cNvGrpSpPr>
            <p:nvPr/>
          </p:nvGrpSpPr>
          <p:grpSpPr bwMode="auto">
            <a:xfrm>
              <a:off x="7346663" y="1514545"/>
              <a:ext cx="2419037" cy="1551678"/>
              <a:chOff x="7410211" y="1555302"/>
              <a:chExt cx="2355440" cy="1510884"/>
            </a:xfrm>
          </p:grpSpPr>
          <p:grpSp>
            <p:nvGrpSpPr>
              <p:cNvPr id="21" name="Google Shape;259;p7"/>
              <p:cNvGrpSpPr>
                <a:grpSpLocks/>
              </p:cNvGrpSpPr>
              <p:nvPr/>
            </p:nvGrpSpPr>
            <p:grpSpPr bwMode="auto">
              <a:xfrm>
                <a:off x="7410211" y="1555302"/>
                <a:ext cx="2355440" cy="1510884"/>
                <a:chOff x="761258" y="2062480"/>
                <a:chExt cx="1646470" cy="1056119"/>
              </a:xfrm>
            </p:grpSpPr>
            <p:sp>
              <p:nvSpPr>
                <p:cNvPr id="24" name="Google Shape;260;p7"/>
                <p:cNvSpPr/>
                <p:nvPr/>
              </p:nvSpPr>
              <p:spPr>
                <a:xfrm rot="-1481318">
                  <a:off x="1087168" y="2126495"/>
                  <a:ext cx="430194" cy="556690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5" name="Google Shape;261;p7"/>
                <p:cNvSpPr/>
                <p:nvPr/>
              </p:nvSpPr>
              <p:spPr>
                <a:xfrm>
                  <a:off x="1415282" y="2201045"/>
                  <a:ext cx="558200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" name="Google Shape;262;p7"/>
                <p:cNvSpPr/>
                <p:nvPr/>
              </p:nvSpPr>
              <p:spPr>
                <a:xfrm>
                  <a:off x="761484" y="2379315"/>
                  <a:ext cx="492577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" name="Google Shape;263;p7"/>
                <p:cNvSpPr/>
                <p:nvPr/>
              </p:nvSpPr>
              <p:spPr>
                <a:xfrm>
                  <a:off x="900021" y="2606205"/>
                  <a:ext cx="469083" cy="469175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" name="Google Shape;264;p7"/>
                <p:cNvSpPr/>
                <p:nvPr/>
              </p:nvSpPr>
              <p:spPr>
                <a:xfrm>
                  <a:off x="1250820" y="2594050"/>
                  <a:ext cx="492577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9" name="Google Shape;265;p7"/>
                <p:cNvSpPr/>
                <p:nvPr/>
              </p:nvSpPr>
              <p:spPr>
                <a:xfrm rot="-2967336">
                  <a:off x="1706473" y="2475387"/>
                  <a:ext cx="623136" cy="492577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22" name="Google Shape;266;p7"/>
              <p:cNvSpPr/>
              <p:nvPr/>
            </p:nvSpPr>
            <p:spPr>
              <a:xfrm>
                <a:off x="7933249" y="2118695"/>
                <a:ext cx="704681" cy="70482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" name="Google Shape;267;p7"/>
              <p:cNvSpPr/>
              <p:nvPr/>
            </p:nvSpPr>
            <p:spPr>
              <a:xfrm>
                <a:off x="8386424" y="2118695"/>
                <a:ext cx="704681" cy="70482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0" name="Google Shape;268;p7"/>
            <p:cNvSpPr/>
            <p:nvPr/>
          </p:nvSpPr>
          <p:spPr>
            <a:xfrm>
              <a:off x="7239867" y="1791942"/>
              <a:ext cx="2256824" cy="1333408"/>
            </a:xfrm>
            <a:custGeom>
              <a:avLst/>
              <a:gdLst/>
              <a:ahLst/>
              <a:cxnLst/>
              <a:rect l="l" t="t" r="r" b="b"/>
              <a:pathLst>
                <a:path w="4957" h="2929" extrusionOk="0">
                  <a:moveTo>
                    <a:pt x="1215" y="718"/>
                  </a:moveTo>
                  <a:cubicBezTo>
                    <a:pt x="1312" y="743"/>
                    <a:pt x="1337" y="767"/>
                    <a:pt x="1361" y="815"/>
                  </a:cubicBezTo>
                  <a:cubicBezTo>
                    <a:pt x="1361" y="840"/>
                    <a:pt x="1312" y="888"/>
                    <a:pt x="1288" y="913"/>
                  </a:cubicBezTo>
                  <a:cubicBezTo>
                    <a:pt x="1264" y="913"/>
                    <a:pt x="1264" y="937"/>
                    <a:pt x="1215" y="937"/>
                  </a:cubicBezTo>
                  <a:cubicBezTo>
                    <a:pt x="1215" y="864"/>
                    <a:pt x="1215" y="815"/>
                    <a:pt x="1215" y="743"/>
                  </a:cubicBezTo>
                  <a:lnTo>
                    <a:pt x="1215" y="718"/>
                  </a:lnTo>
                  <a:close/>
                  <a:moveTo>
                    <a:pt x="2527" y="475"/>
                  </a:moveTo>
                  <a:cubicBezTo>
                    <a:pt x="2624" y="597"/>
                    <a:pt x="2673" y="767"/>
                    <a:pt x="2624" y="937"/>
                  </a:cubicBezTo>
                  <a:cubicBezTo>
                    <a:pt x="2601" y="983"/>
                    <a:pt x="2567" y="1007"/>
                    <a:pt x="2530" y="1007"/>
                  </a:cubicBezTo>
                  <a:cubicBezTo>
                    <a:pt x="2489" y="1007"/>
                    <a:pt x="2444" y="977"/>
                    <a:pt x="2405" y="913"/>
                  </a:cubicBezTo>
                  <a:cubicBezTo>
                    <a:pt x="2333" y="767"/>
                    <a:pt x="2381" y="573"/>
                    <a:pt x="2527" y="475"/>
                  </a:cubicBezTo>
                  <a:close/>
                  <a:moveTo>
                    <a:pt x="3984" y="1010"/>
                  </a:moveTo>
                  <a:lnTo>
                    <a:pt x="3984" y="1010"/>
                  </a:lnTo>
                  <a:cubicBezTo>
                    <a:pt x="4009" y="1107"/>
                    <a:pt x="3984" y="1228"/>
                    <a:pt x="3936" y="1326"/>
                  </a:cubicBezTo>
                  <a:cubicBezTo>
                    <a:pt x="3912" y="1350"/>
                    <a:pt x="3912" y="1350"/>
                    <a:pt x="3887" y="1350"/>
                  </a:cubicBezTo>
                  <a:cubicBezTo>
                    <a:pt x="3863" y="1350"/>
                    <a:pt x="3839" y="1326"/>
                    <a:pt x="3814" y="1326"/>
                  </a:cubicBezTo>
                  <a:cubicBezTo>
                    <a:pt x="3766" y="1277"/>
                    <a:pt x="3766" y="1277"/>
                    <a:pt x="3766" y="1204"/>
                  </a:cubicBezTo>
                  <a:cubicBezTo>
                    <a:pt x="3790" y="1131"/>
                    <a:pt x="3863" y="1058"/>
                    <a:pt x="3984" y="1010"/>
                  </a:cubicBezTo>
                  <a:close/>
                  <a:moveTo>
                    <a:pt x="1045" y="1860"/>
                  </a:moveTo>
                  <a:cubicBezTo>
                    <a:pt x="948" y="1957"/>
                    <a:pt x="851" y="2030"/>
                    <a:pt x="754" y="2079"/>
                  </a:cubicBezTo>
                  <a:cubicBezTo>
                    <a:pt x="778" y="1982"/>
                    <a:pt x="875" y="1909"/>
                    <a:pt x="972" y="1860"/>
                  </a:cubicBezTo>
                  <a:close/>
                  <a:moveTo>
                    <a:pt x="3159" y="1957"/>
                  </a:moveTo>
                  <a:cubicBezTo>
                    <a:pt x="3159" y="1957"/>
                    <a:pt x="3183" y="1957"/>
                    <a:pt x="3231" y="2006"/>
                  </a:cubicBezTo>
                  <a:cubicBezTo>
                    <a:pt x="3280" y="2054"/>
                    <a:pt x="3304" y="2152"/>
                    <a:pt x="3280" y="2224"/>
                  </a:cubicBezTo>
                  <a:cubicBezTo>
                    <a:pt x="3159" y="2127"/>
                    <a:pt x="3159" y="2006"/>
                    <a:pt x="3159" y="1957"/>
                  </a:cubicBezTo>
                  <a:close/>
                  <a:moveTo>
                    <a:pt x="1701" y="2030"/>
                  </a:moveTo>
                  <a:cubicBezTo>
                    <a:pt x="1750" y="2054"/>
                    <a:pt x="1798" y="2079"/>
                    <a:pt x="1822" y="2127"/>
                  </a:cubicBezTo>
                  <a:cubicBezTo>
                    <a:pt x="1847" y="2249"/>
                    <a:pt x="1822" y="2346"/>
                    <a:pt x="1774" y="2443"/>
                  </a:cubicBezTo>
                  <a:cubicBezTo>
                    <a:pt x="1677" y="2346"/>
                    <a:pt x="1628" y="2200"/>
                    <a:pt x="1652" y="2054"/>
                  </a:cubicBezTo>
                  <a:cubicBezTo>
                    <a:pt x="1652" y="2030"/>
                    <a:pt x="1677" y="2030"/>
                    <a:pt x="1677" y="2030"/>
                  </a:cubicBezTo>
                  <a:close/>
                  <a:moveTo>
                    <a:pt x="1688" y="116"/>
                  </a:moveTo>
                  <a:cubicBezTo>
                    <a:pt x="1796" y="116"/>
                    <a:pt x="1923" y="140"/>
                    <a:pt x="2065" y="184"/>
                  </a:cubicBezTo>
                  <a:cubicBezTo>
                    <a:pt x="2211" y="232"/>
                    <a:pt x="2333" y="305"/>
                    <a:pt x="2454" y="427"/>
                  </a:cubicBezTo>
                  <a:cubicBezTo>
                    <a:pt x="2284" y="548"/>
                    <a:pt x="2235" y="791"/>
                    <a:pt x="2333" y="961"/>
                  </a:cubicBezTo>
                  <a:cubicBezTo>
                    <a:pt x="2430" y="1083"/>
                    <a:pt x="2503" y="1131"/>
                    <a:pt x="2551" y="1131"/>
                  </a:cubicBezTo>
                  <a:cubicBezTo>
                    <a:pt x="2648" y="1107"/>
                    <a:pt x="2721" y="1058"/>
                    <a:pt x="2746" y="986"/>
                  </a:cubicBezTo>
                  <a:cubicBezTo>
                    <a:pt x="2794" y="791"/>
                    <a:pt x="2746" y="573"/>
                    <a:pt x="2624" y="427"/>
                  </a:cubicBezTo>
                  <a:cubicBezTo>
                    <a:pt x="2818" y="305"/>
                    <a:pt x="3061" y="232"/>
                    <a:pt x="3304" y="232"/>
                  </a:cubicBezTo>
                  <a:lnTo>
                    <a:pt x="3450" y="232"/>
                  </a:lnTo>
                  <a:cubicBezTo>
                    <a:pt x="3742" y="330"/>
                    <a:pt x="3960" y="597"/>
                    <a:pt x="3984" y="888"/>
                  </a:cubicBezTo>
                  <a:cubicBezTo>
                    <a:pt x="3839" y="937"/>
                    <a:pt x="3717" y="1034"/>
                    <a:pt x="3693" y="1180"/>
                  </a:cubicBezTo>
                  <a:cubicBezTo>
                    <a:pt x="3669" y="1277"/>
                    <a:pt x="3693" y="1350"/>
                    <a:pt x="3766" y="1423"/>
                  </a:cubicBezTo>
                  <a:cubicBezTo>
                    <a:pt x="3802" y="1459"/>
                    <a:pt x="3845" y="1477"/>
                    <a:pt x="3887" y="1477"/>
                  </a:cubicBezTo>
                  <a:cubicBezTo>
                    <a:pt x="3930" y="1477"/>
                    <a:pt x="3972" y="1459"/>
                    <a:pt x="4009" y="1423"/>
                  </a:cubicBezTo>
                  <a:cubicBezTo>
                    <a:pt x="4082" y="1277"/>
                    <a:pt x="4106" y="1131"/>
                    <a:pt x="4082" y="986"/>
                  </a:cubicBezTo>
                  <a:cubicBezTo>
                    <a:pt x="4130" y="986"/>
                    <a:pt x="4203" y="961"/>
                    <a:pt x="4252" y="961"/>
                  </a:cubicBezTo>
                  <a:cubicBezTo>
                    <a:pt x="4470" y="961"/>
                    <a:pt x="4640" y="1083"/>
                    <a:pt x="4738" y="1277"/>
                  </a:cubicBezTo>
                  <a:cubicBezTo>
                    <a:pt x="4835" y="1544"/>
                    <a:pt x="4810" y="1836"/>
                    <a:pt x="4665" y="2079"/>
                  </a:cubicBezTo>
                  <a:cubicBezTo>
                    <a:pt x="4483" y="2341"/>
                    <a:pt x="4201" y="2486"/>
                    <a:pt x="3902" y="2486"/>
                  </a:cubicBezTo>
                  <a:cubicBezTo>
                    <a:pt x="3841" y="2486"/>
                    <a:pt x="3779" y="2480"/>
                    <a:pt x="3717" y="2467"/>
                  </a:cubicBezTo>
                  <a:cubicBezTo>
                    <a:pt x="3572" y="2443"/>
                    <a:pt x="3450" y="2370"/>
                    <a:pt x="3353" y="2297"/>
                  </a:cubicBezTo>
                  <a:cubicBezTo>
                    <a:pt x="3401" y="2176"/>
                    <a:pt x="3377" y="2030"/>
                    <a:pt x="3304" y="1933"/>
                  </a:cubicBezTo>
                  <a:cubicBezTo>
                    <a:pt x="3244" y="1884"/>
                    <a:pt x="3189" y="1860"/>
                    <a:pt x="3143" y="1860"/>
                  </a:cubicBezTo>
                  <a:cubicBezTo>
                    <a:pt x="3098" y="1860"/>
                    <a:pt x="3061" y="1884"/>
                    <a:pt x="3037" y="1933"/>
                  </a:cubicBezTo>
                  <a:cubicBezTo>
                    <a:pt x="3037" y="2103"/>
                    <a:pt x="3086" y="2249"/>
                    <a:pt x="3231" y="2322"/>
                  </a:cubicBezTo>
                  <a:cubicBezTo>
                    <a:pt x="3071" y="2620"/>
                    <a:pt x="2781" y="2809"/>
                    <a:pt x="2442" y="2809"/>
                  </a:cubicBezTo>
                  <a:cubicBezTo>
                    <a:pt x="2422" y="2809"/>
                    <a:pt x="2402" y="2809"/>
                    <a:pt x="2381" y="2807"/>
                  </a:cubicBezTo>
                  <a:cubicBezTo>
                    <a:pt x="2187" y="2807"/>
                    <a:pt x="1968" y="2686"/>
                    <a:pt x="1847" y="2516"/>
                  </a:cubicBezTo>
                  <a:cubicBezTo>
                    <a:pt x="1920" y="2394"/>
                    <a:pt x="1968" y="2249"/>
                    <a:pt x="1920" y="2103"/>
                  </a:cubicBezTo>
                  <a:cubicBezTo>
                    <a:pt x="1895" y="2030"/>
                    <a:pt x="1822" y="1957"/>
                    <a:pt x="1725" y="1933"/>
                  </a:cubicBezTo>
                  <a:cubicBezTo>
                    <a:pt x="1712" y="1928"/>
                    <a:pt x="1699" y="1926"/>
                    <a:pt x="1685" y="1926"/>
                  </a:cubicBezTo>
                  <a:cubicBezTo>
                    <a:pt x="1627" y="1926"/>
                    <a:pt x="1575" y="1966"/>
                    <a:pt x="1555" y="2006"/>
                  </a:cubicBezTo>
                  <a:cubicBezTo>
                    <a:pt x="1531" y="2200"/>
                    <a:pt x="1580" y="2394"/>
                    <a:pt x="1725" y="2540"/>
                  </a:cubicBezTo>
                  <a:cubicBezTo>
                    <a:pt x="1604" y="2662"/>
                    <a:pt x="1434" y="2735"/>
                    <a:pt x="1264" y="2759"/>
                  </a:cubicBezTo>
                  <a:lnTo>
                    <a:pt x="1191" y="2759"/>
                  </a:lnTo>
                  <a:cubicBezTo>
                    <a:pt x="1045" y="2759"/>
                    <a:pt x="924" y="2686"/>
                    <a:pt x="826" y="2589"/>
                  </a:cubicBezTo>
                  <a:cubicBezTo>
                    <a:pt x="729" y="2467"/>
                    <a:pt x="705" y="2346"/>
                    <a:pt x="729" y="2224"/>
                  </a:cubicBezTo>
                  <a:cubicBezTo>
                    <a:pt x="924" y="2152"/>
                    <a:pt x="1167" y="1957"/>
                    <a:pt x="1142" y="1836"/>
                  </a:cubicBezTo>
                  <a:cubicBezTo>
                    <a:pt x="1142" y="1801"/>
                    <a:pt x="1118" y="1767"/>
                    <a:pt x="1052" y="1767"/>
                  </a:cubicBezTo>
                  <a:cubicBezTo>
                    <a:pt x="1025" y="1767"/>
                    <a:pt x="991" y="1773"/>
                    <a:pt x="948" y="1787"/>
                  </a:cubicBezTo>
                  <a:cubicBezTo>
                    <a:pt x="802" y="1836"/>
                    <a:pt x="681" y="1982"/>
                    <a:pt x="656" y="2152"/>
                  </a:cubicBezTo>
                  <a:cubicBezTo>
                    <a:pt x="638" y="2154"/>
                    <a:pt x="621" y="2155"/>
                    <a:pt x="603" y="2155"/>
                  </a:cubicBezTo>
                  <a:cubicBezTo>
                    <a:pt x="414" y="2155"/>
                    <a:pt x="286" y="2032"/>
                    <a:pt x="219" y="1787"/>
                  </a:cubicBezTo>
                  <a:cubicBezTo>
                    <a:pt x="98" y="1520"/>
                    <a:pt x="122" y="1228"/>
                    <a:pt x="243" y="961"/>
                  </a:cubicBezTo>
                  <a:cubicBezTo>
                    <a:pt x="389" y="791"/>
                    <a:pt x="608" y="694"/>
                    <a:pt x="851" y="694"/>
                  </a:cubicBezTo>
                  <a:lnTo>
                    <a:pt x="1142" y="694"/>
                  </a:lnTo>
                  <a:lnTo>
                    <a:pt x="1142" y="743"/>
                  </a:lnTo>
                  <a:cubicBezTo>
                    <a:pt x="1118" y="840"/>
                    <a:pt x="1142" y="937"/>
                    <a:pt x="1191" y="1010"/>
                  </a:cubicBezTo>
                  <a:cubicBezTo>
                    <a:pt x="1204" y="1036"/>
                    <a:pt x="1232" y="1056"/>
                    <a:pt x="1271" y="1056"/>
                  </a:cubicBezTo>
                  <a:cubicBezTo>
                    <a:pt x="1302" y="1056"/>
                    <a:pt x="1341" y="1043"/>
                    <a:pt x="1385" y="1010"/>
                  </a:cubicBezTo>
                  <a:cubicBezTo>
                    <a:pt x="1482" y="913"/>
                    <a:pt x="1507" y="888"/>
                    <a:pt x="1482" y="791"/>
                  </a:cubicBezTo>
                  <a:cubicBezTo>
                    <a:pt x="1458" y="718"/>
                    <a:pt x="1385" y="645"/>
                    <a:pt x="1239" y="621"/>
                  </a:cubicBezTo>
                  <a:cubicBezTo>
                    <a:pt x="1239" y="475"/>
                    <a:pt x="1288" y="330"/>
                    <a:pt x="1385" y="232"/>
                  </a:cubicBezTo>
                  <a:cubicBezTo>
                    <a:pt x="1452" y="152"/>
                    <a:pt x="1556" y="116"/>
                    <a:pt x="1688" y="116"/>
                  </a:cubicBezTo>
                  <a:close/>
                  <a:moveTo>
                    <a:pt x="1650" y="1"/>
                  </a:moveTo>
                  <a:cubicBezTo>
                    <a:pt x="1501" y="1"/>
                    <a:pt x="1380" y="43"/>
                    <a:pt x="1288" y="135"/>
                  </a:cubicBezTo>
                  <a:cubicBezTo>
                    <a:pt x="1191" y="257"/>
                    <a:pt x="1118" y="427"/>
                    <a:pt x="1118" y="597"/>
                  </a:cubicBezTo>
                  <a:cubicBezTo>
                    <a:pt x="1069" y="585"/>
                    <a:pt x="1021" y="579"/>
                    <a:pt x="972" y="579"/>
                  </a:cubicBezTo>
                  <a:cubicBezTo>
                    <a:pt x="924" y="579"/>
                    <a:pt x="875" y="585"/>
                    <a:pt x="826" y="597"/>
                  </a:cubicBezTo>
                  <a:cubicBezTo>
                    <a:pt x="559" y="597"/>
                    <a:pt x="316" y="694"/>
                    <a:pt x="146" y="888"/>
                  </a:cubicBezTo>
                  <a:cubicBezTo>
                    <a:pt x="1" y="1180"/>
                    <a:pt x="1" y="1520"/>
                    <a:pt x="122" y="1811"/>
                  </a:cubicBezTo>
                  <a:cubicBezTo>
                    <a:pt x="219" y="2152"/>
                    <a:pt x="414" y="2224"/>
                    <a:pt x="559" y="2224"/>
                  </a:cubicBezTo>
                  <a:lnTo>
                    <a:pt x="608" y="2224"/>
                  </a:lnTo>
                  <a:cubicBezTo>
                    <a:pt x="608" y="2394"/>
                    <a:pt x="656" y="2540"/>
                    <a:pt x="754" y="2637"/>
                  </a:cubicBezTo>
                  <a:cubicBezTo>
                    <a:pt x="851" y="2783"/>
                    <a:pt x="1021" y="2856"/>
                    <a:pt x="1191" y="2856"/>
                  </a:cubicBezTo>
                  <a:lnTo>
                    <a:pt x="1264" y="2856"/>
                  </a:lnTo>
                  <a:cubicBezTo>
                    <a:pt x="1458" y="2832"/>
                    <a:pt x="1652" y="2759"/>
                    <a:pt x="1774" y="2613"/>
                  </a:cubicBezTo>
                  <a:cubicBezTo>
                    <a:pt x="1944" y="2783"/>
                    <a:pt x="2163" y="2905"/>
                    <a:pt x="2381" y="2929"/>
                  </a:cubicBezTo>
                  <a:lnTo>
                    <a:pt x="2430" y="2929"/>
                  </a:lnTo>
                  <a:cubicBezTo>
                    <a:pt x="2794" y="2905"/>
                    <a:pt x="3134" y="2710"/>
                    <a:pt x="3304" y="2394"/>
                  </a:cubicBezTo>
                  <a:cubicBezTo>
                    <a:pt x="3426" y="2467"/>
                    <a:pt x="3547" y="2516"/>
                    <a:pt x="3693" y="2540"/>
                  </a:cubicBezTo>
                  <a:cubicBezTo>
                    <a:pt x="3766" y="2559"/>
                    <a:pt x="3841" y="2567"/>
                    <a:pt x="3916" y="2567"/>
                  </a:cubicBezTo>
                  <a:cubicBezTo>
                    <a:pt x="4239" y="2567"/>
                    <a:pt x="4560" y="2403"/>
                    <a:pt x="4738" y="2127"/>
                  </a:cubicBezTo>
                  <a:cubicBezTo>
                    <a:pt x="4932" y="1860"/>
                    <a:pt x="4956" y="1496"/>
                    <a:pt x="4835" y="1204"/>
                  </a:cubicBezTo>
                  <a:cubicBezTo>
                    <a:pt x="4738" y="986"/>
                    <a:pt x="4495" y="840"/>
                    <a:pt x="4252" y="840"/>
                  </a:cubicBezTo>
                  <a:cubicBezTo>
                    <a:pt x="4203" y="840"/>
                    <a:pt x="4130" y="840"/>
                    <a:pt x="4057" y="864"/>
                  </a:cubicBezTo>
                  <a:cubicBezTo>
                    <a:pt x="4033" y="500"/>
                    <a:pt x="3790" y="232"/>
                    <a:pt x="3450" y="135"/>
                  </a:cubicBezTo>
                  <a:cubicBezTo>
                    <a:pt x="3426" y="123"/>
                    <a:pt x="3395" y="117"/>
                    <a:pt x="3365" y="117"/>
                  </a:cubicBezTo>
                  <a:cubicBezTo>
                    <a:pt x="3335" y="117"/>
                    <a:pt x="3304" y="123"/>
                    <a:pt x="3280" y="135"/>
                  </a:cubicBezTo>
                  <a:cubicBezTo>
                    <a:pt x="3013" y="135"/>
                    <a:pt x="2746" y="208"/>
                    <a:pt x="2527" y="330"/>
                  </a:cubicBezTo>
                  <a:cubicBezTo>
                    <a:pt x="2405" y="232"/>
                    <a:pt x="2235" y="135"/>
                    <a:pt x="2090" y="87"/>
                  </a:cubicBezTo>
                  <a:cubicBezTo>
                    <a:pt x="1923" y="31"/>
                    <a:pt x="1776" y="1"/>
                    <a:pt x="1650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0" name="Google Shape;269;p7"/>
          <p:cNvGrpSpPr>
            <a:grpSpLocks/>
          </p:cNvGrpSpPr>
          <p:nvPr/>
        </p:nvGrpSpPr>
        <p:grpSpPr bwMode="auto">
          <a:xfrm>
            <a:off x="312738" y="5214938"/>
            <a:ext cx="933450" cy="1525587"/>
            <a:chOff x="6168935" y="2859502"/>
            <a:chExt cx="1408973" cy="2304574"/>
          </a:xfrm>
        </p:grpSpPr>
        <p:grpSp>
          <p:nvGrpSpPr>
            <p:cNvPr id="31" name="Google Shape;270;p7"/>
            <p:cNvGrpSpPr>
              <a:grpSpLocks/>
            </p:cNvGrpSpPr>
            <p:nvPr/>
          </p:nvGrpSpPr>
          <p:grpSpPr bwMode="auto">
            <a:xfrm>
              <a:off x="6168935" y="2859502"/>
              <a:ext cx="1408973" cy="2304574"/>
              <a:chOff x="-714598" y="3684851"/>
              <a:chExt cx="341453" cy="558441"/>
            </a:xfrm>
          </p:grpSpPr>
          <p:sp>
            <p:nvSpPr>
              <p:cNvPr id="33" name="Google Shape;271;p7"/>
              <p:cNvSpPr/>
              <p:nvPr/>
            </p:nvSpPr>
            <p:spPr>
              <a:xfrm>
                <a:off x="-636784" y="3777828"/>
                <a:ext cx="110333" cy="353311"/>
              </a:xfrm>
              <a:custGeom>
                <a:avLst/>
                <a:gdLst/>
                <a:ahLst/>
                <a:cxnLst/>
                <a:rect l="l" t="t" r="r" b="b"/>
                <a:pathLst>
                  <a:path w="1240" h="3971" extrusionOk="0">
                    <a:moveTo>
                      <a:pt x="70" y="1"/>
                    </a:moveTo>
                    <a:cubicBezTo>
                      <a:pt x="63" y="1"/>
                      <a:pt x="56" y="3"/>
                      <a:pt x="49" y="11"/>
                    </a:cubicBezTo>
                    <a:cubicBezTo>
                      <a:pt x="25" y="11"/>
                      <a:pt x="0" y="35"/>
                      <a:pt x="25" y="59"/>
                    </a:cubicBezTo>
                    <a:cubicBezTo>
                      <a:pt x="25" y="83"/>
                      <a:pt x="1142" y="2756"/>
                      <a:pt x="996" y="3897"/>
                    </a:cubicBezTo>
                    <a:cubicBezTo>
                      <a:pt x="996" y="3922"/>
                      <a:pt x="1021" y="3946"/>
                      <a:pt x="1045" y="3970"/>
                    </a:cubicBezTo>
                    <a:cubicBezTo>
                      <a:pt x="1069" y="3970"/>
                      <a:pt x="1094" y="3946"/>
                      <a:pt x="1094" y="3922"/>
                    </a:cubicBezTo>
                    <a:cubicBezTo>
                      <a:pt x="1239" y="2756"/>
                      <a:pt x="146" y="132"/>
                      <a:pt x="98" y="35"/>
                    </a:cubicBezTo>
                    <a:cubicBezTo>
                      <a:pt x="98" y="18"/>
                      <a:pt x="85" y="1"/>
                      <a:pt x="70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" name="Google Shape;272;p7"/>
              <p:cNvSpPr/>
              <p:nvPr/>
            </p:nvSpPr>
            <p:spPr>
              <a:xfrm>
                <a:off x="-548517" y="3839425"/>
                <a:ext cx="93493" cy="328324"/>
              </a:xfrm>
              <a:custGeom>
                <a:avLst/>
                <a:gdLst/>
                <a:ahLst/>
                <a:cxnLst/>
                <a:rect l="l" t="t" r="r" b="b"/>
                <a:pathLst>
                  <a:path w="1045" h="3694" extrusionOk="0">
                    <a:moveTo>
                      <a:pt x="996" y="1"/>
                    </a:moveTo>
                    <a:cubicBezTo>
                      <a:pt x="972" y="1"/>
                      <a:pt x="948" y="1"/>
                      <a:pt x="948" y="25"/>
                    </a:cubicBezTo>
                    <a:cubicBezTo>
                      <a:pt x="899" y="147"/>
                      <a:pt x="0" y="2794"/>
                      <a:pt x="219" y="3645"/>
                    </a:cubicBezTo>
                    <a:cubicBezTo>
                      <a:pt x="243" y="3669"/>
                      <a:pt x="243" y="3693"/>
                      <a:pt x="268" y="3693"/>
                    </a:cubicBezTo>
                    <a:lnTo>
                      <a:pt x="292" y="3693"/>
                    </a:lnTo>
                    <a:cubicBezTo>
                      <a:pt x="316" y="3693"/>
                      <a:pt x="316" y="3669"/>
                      <a:pt x="316" y="3645"/>
                    </a:cubicBezTo>
                    <a:cubicBezTo>
                      <a:pt x="98" y="2794"/>
                      <a:pt x="1045" y="98"/>
                      <a:pt x="1045" y="49"/>
                    </a:cubicBezTo>
                    <a:cubicBezTo>
                      <a:pt x="1045" y="25"/>
                      <a:pt x="1021" y="1"/>
                      <a:pt x="996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" name="Google Shape;273;p7"/>
              <p:cNvSpPr/>
              <p:nvPr/>
            </p:nvSpPr>
            <p:spPr>
              <a:xfrm>
                <a:off x="-714598" y="3684851"/>
                <a:ext cx="166081" cy="172007"/>
              </a:xfrm>
              <a:custGeom>
                <a:avLst/>
                <a:gdLst/>
                <a:ahLst/>
                <a:cxnLst/>
                <a:rect l="l" t="t" r="r" b="b"/>
                <a:pathLst>
                  <a:path w="1871" h="1934" extrusionOk="0">
                    <a:moveTo>
                      <a:pt x="921" y="1"/>
                    </a:moveTo>
                    <a:cubicBezTo>
                      <a:pt x="906" y="1"/>
                      <a:pt x="891" y="4"/>
                      <a:pt x="875" y="12"/>
                    </a:cubicBezTo>
                    <a:cubicBezTo>
                      <a:pt x="681" y="133"/>
                      <a:pt x="608" y="619"/>
                      <a:pt x="608" y="619"/>
                    </a:cubicBezTo>
                    <a:cubicBezTo>
                      <a:pt x="608" y="619"/>
                      <a:pt x="368" y="227"/>
                      <a:pt x="198" y="227"/>
                    </a:cubicBezTo>
                    <a:cubicBezTo>
                      <a:pt x="189" y="227"/>
                      <a:pt x="180" y="228"/>
                      <a:pt x="171" y="231"/>
                    </a:cubicBezTo>
                    <a:cubicBezTo>
                      <a:pt x="1" y="304"/>
                      <a:pt x="98" y="838"/>
                      <a:pt x="98" y="838"/>
                    </a:cubicBezTo>
                    <a:cubicBezTo>
                      <a:pt x="98" y="838"/>
                      <a:pt x="292" y="1883"/>
                      <a:pt x="1070" y="1931"/>
                    </a:cubicBezTo>
                    <a:cubicBezTo>
                      <a:pt x="1086" y="1933"/>
                      <a:pt x="1103" y="1933"/>
                      <a:pt x="1119" y="1933"/>
                    </a:cubicBezTo>
                    <a:cubicBezTo>
                      <a:pt x="1870" y="1933"/>
                      <a:pt x="1840" y="298"/>
                      <a:pt x="1507" y="36"/>
                    </a:cubicBezTo>
                    <a:cubicBezTo>
                      <a:pt x="1493" y="24"/>
                      <a:pt x="1478" y="19"/>
                      <a:pt x="1464" y="19"/>
                    </a:cubicBezTo>
                    <a:cubicBezTo>
                      <a:pt x="1334" y="19"/>
                      <a:pt x="1215" y="474"/>
                      <a:pt x="1215" y="474"/>
                    </a:cubicBezTo>
                    <a:cubicBezTo>
                      <a:pt x="1215" y="474"/>
                      <a:pt x="1092" y="1"/>
                      <a:pt x="921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" name="Google Shape;274;p7"/>
              <p:cNvSpPr/>
              <p:nvPr/>
            </p:nvSpPr>
            <p:spPr>
              <a:xfrm>
                <a:off x="-561293" y="3750516"/>
                <a:ext cx="188148" cy="177818"/>
              </a:xfrm>
              <a:custGeom>
                <a:avLst/>
                <a:gdLst/>
                <a:ahLst/>
                <a:cxnLst/>
                <a:rect l="l" t="t" r="r" b="b"/>
                <a:pathLst>
                  <a:path w="2115" h="2000" extrusionOk="0">
                    <a:moveTo>
                      <a:pt x="645" y="1"/>
                    </a:moveTo>
                    <a:cubicBezTo>
                      <a:pt x="479" y="1"/>
                      <a:pt x="316" y="488"/>
                      <a:pt x="316" y="488"/>
                    </a:cubicBezTo>
                    <a:cubicBezTo>
                      <a:pt x="316" y="488"/>
                      <a:pt x="1" y="1508"/>
                      <a:pt x="656" y="1921"/>
                    </a:cubicBezTo>
                    <a:cubicBezTo>
                      <a:pt x="741" y="1975"/>
                      <a:pt x="828" y="2000"/>
                      <a:pt x="914" y="2000"/>
                    </a:cubicBezTo>
                    <a:cubicBezTo>
                      <a:pt x="1521" y="2000"/>
                      <a:pt x="2114" y="801"/>
                      <a:pt x="1944" y="439"/>
                    </a:cubicBezTo>
                    <a:cubicBezTo>
                      <a:pt x="1932" y="416"/>
                      <a:pt x="1912" y="406"/>
                      <a:pt x="1887" y="406"/>
                    </a:cubicBezTo>
                    <a:cubicBezTo>
                      <a:pt x="1751" y="406"/>
                      <a:pt x="1458" y="682"/>
                      <a:pt x="1458" y="682"/>
                    </a:cubicBezTo>
                    <a:cubicBezTo>
                      <a:pt x="1458" y="682"/>
                      <a:pt x="1621" y="147"/>
                      <a:pt x="1423" y="147"/>
                    </a:cubicBezTo>
                    <a:cubicBezTo>
                      <a:pt x="1419" y="147"/>
                      <a:pt x="1414" y="147"/>
                      <a:pt x="1410" y="148"/>
                    </a:cubicBezTo>
                    <a:cubicBezTo>
                      <a:pt x="1167" y="148"/>
                      <a:pt x="875" y="536"/>
                      <a:pt x="875" y="536"/>
                    </a:cubicBezTo>
                    <a:cubicBezTo>
                      <a:pt x="875" y="536"/>
                      <a:pt x="851" y="26"/>
                      <a:pt x="656" y="2"/>
                    </a:cubicBezTo>
                    <a:cubicBezTo>
                      <a:pt x="653" y="1"/>
                      <a:pt x="649" y="1"/>
                      <a:pt x="645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" name="Google Shape;275;p7"/>
              <p:cNvSpPr/>
              <p:nvPr/>
            </p:nvSpPr>
            <p:spPr>
              <a:xfrm>
                <a:off x="-686724" y="3891143"/>
                <a:ext cx="121367" cy="108085"/>
              </a:xfrm>
              <a:custGeom>
                <a:avLst/>
                <a:gdLst/>
                <a:ahLst/>
                <a:cxnLst/>
                <a:rect l="l" t="t" r="r" b="b"/>
                <a:pathLst>
                  <a:path w="1361" h="1219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" y="1"/>
                      <a:pt x="155" y="1218"/>
                      <a:pt x="882" y="1218"/>
                    </a:cubicBezTo>
                    <a:cubicBezTo>
                      <a:pt x="1020" y="1218"/>
                      <a:pt x="1179" y="1174"/>
                      <a:pt x="1361" y="1070"/>
                    </a:cubicBezTo>
                    <a:cubicBezTo>
                      <a:pt x="1118" y="511"/>
                      <a:pt x="608" y="122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8" name="Google Shape;276;p7"/>
              <p:cNvSpPr/>
              <p:nvPr/>
            </p:nvSpPr>
            <p:spPr>
              <a:xfrm>
                <a:off x="-504965" y="3906252"/>
                <a:ext cx="120786" cy="108085"/>
              </a:xfrm>
              <a:custGeom>
                <a:avLst/>
                <a:gdLst/>
                <a:ahLst/>
                <a:cxnLst/>
                <a:rect l="l" t="t" r="r" b="b"/>
                <a:pathLst>
                  <a:path w="1361" h="1219" extrusionOk="0">
                    <a:moveTo>
                      <a:pt x="1361" y="1"/>
                    </a:moveTo>
                    <a:cubicBezTo>
                      <a:pt x="753" y="122"/>
                      <a:pt x="267" y="511"/>
                      <a:pt x="0" y="1070"/>
                    </a:cubicBezTo>
                    <a:cubicBezTo>
                      <a:pt x="183" y="1174"/>
                      <a:pt x="341" y="1218"/>
                      <a:pt x="480" y="1218"/>
                    </a:cubicBezTo>
                    <a:cubicBezTo>
                      <a:pt x="1206" y="1218"/>
                      <a:pt x="1361" y="1"/>
                      <a:pt x="136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" name="Google Shape;277;p7"/>
              <p:cNvSpPr/>
              <p:nvPr/>
            </p:nvSpPr>
            <p:spPr>
              <a:xfrm>
                <a:off x="-643172" y="3930658"/>
                <a:ext cx="75491" cy="59854"/>
              </a:xfrm>
              <a:custGeom>
                <a:avLst/>
                <a:gdLst/>
                <a:ahLst/>
                <a:cxnLst/>
                <a:rect l="l" t="t" r="r" b="b"/>
                <a:pathLst>
                  <a:path w="851" h="675" extrusionOk="0">
                    <a:moveTo>
                      <a:pt x="61" y="0"/>
                    </a:moveTo>
                    <a:cubicBezTo>
                      <a:pt x="49" y="0"/>
                      <a:pt x="37" y="6"/>
                      <a:pt x="25" y="18"/>
                    </a:cubicBezTo>
                    <a:cubicBezTo>
                      <a:pt x="0" y="43"/>
                      <a:pt x="25" y="67"/>
                      <a:pt x="49" y="91"/>
                    </a:cubicBezTo>
                    <a:cubicBezTo>
                      <a:pt x="316" y="237"/>
                      <a:pt x="559" y="407"/>
                      <a:pt x="754" y="626"/>
                    </a:cubicBezTo>
                    <a:cubicBezTo>
                      <a:pt x="754" y="650"/>
                      <a:pt x="778" y="650"/>
                      <a:pt x="802" y="650"/>
                    </a:cubicBezTo>
                    <a:lnTo>
                      <a:pt x="826" y="674"/>
                    </a:lnTo>
                    <a:cubicBezTo>
                      <a:pt x="851" y="650"/>
                      <a:pt x="851" y="626"/>
                      <a:pt x="851" y="601"/>
                    </a:cubicBezTo>
                    <a:cubicBezTo>
                      <a:pt x="632" y="358"/>
                      <a:pt x="365" y="164"/>
                      <a:pt x="98" y="18"/>
                    </a:cubicBezTo>
                    <a:cubicBezTo>
                      <a:pt x="86" y="6"/>
                      <a:pt x="73" y="0"/>
                      <a:pt x="61" y="0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" name="Google Shape;278;p7"/>
              <p:cNvSpPr/>
              <p:nvPr/>
            </p:nvSpPr>
            <p:spPr>
              <a:xfrm>
                <a:off x="-509610" y="3949253"/>
                <a:ext cx="80137" cy="56367"/>
              </a:xfrm>
              <a:custGeom>
                <a:avLst/>
                <a:gdLst/>
                <a:ahLst/>
                <a:cxnLst/>
                <a:rect l="l" t="t" r="r" b="b"/>
                <a:pathLst>
                  <a:path w="900" h="633" extrusionOk="0">
                    <a:moveTo>
                      <a:pt x="827" y="1"/>
                    </a:moveTo>
                    <a:cubicBezTo>
                      <a:pt x="705" y="74"/>
                      <a:pt x="73" y="389"/>
                      <a:pt x="1" y="559"/>
                    </a:cubicBezTo>
                    <a:cubicBezTo>
                      <a:pt x="1" y="584"/>
                      <a:pt x="1" y="608"/>
                      <a:pt x="25" y="632"/>
                    </a:cubicBezTo>
                    <a:lnTo>
                      <a:pt x="49" y="632"/>
                    </a:lnTo>
                    <a:cubicBezTo>
                      <a:pt x="73" y="632"/>
                      <a:pt x="73" y="608"/>
                      <a:pt x="98" y="608"/>
                    </a:cubicBezTo>
                    <a:cubicBezTo>
                      <a:pt x="316" y="389"/>
                      <a:pt x="584" y="219"/>
                      <a:pt x="875" y="98"/>
                    </a:cubicBezTo>
                    <a:cubicBezTo>
                      <a:pt x="875" y="74"/>
                      <a:pt x="899" y="49"/>
                      <a:pt x="875" y="25"/>
                    </a:cubicBezTo>
                    <a:cubicBezTo>
                      <a:pt x="875" y="1"/>
                      <a:pt x="851" y="1"/>
                      <a:pt x="827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" name="Google Shape;279;p7"/>
              <p:cNvSpPr/>
              <p:nvPr/>
            </p:nvSpPr>
            <p:spPr>
              <a:xfrm>
                <a:off x="-539807" y="3817343"/>
                <a:ext cx="119044" cy="76124"/>
              </a:xfrm>
              <a:custGeom>
                <a:avLst/>
                <a:gdLst/>
                <a:ahLst/>
                <a:cxnLst/>
                <a:rect l="l" t="t" r="r" b="b"/>
                <a:pathLst>
                  <a:path w="1337" h="852" extrusionOk="0">
                    <a:moveTo>
                      <a:pt x="584" y="171"/>
                    </a:moveTo>
                    <a:cubicBezTo>
                      <a:pt x="584" y="219"/>
                      <a:pt x="535" y="268"/>
                      <a:pt x="511" y="292"/>
                    </a:cubicBezTo>
                    <a:cubicBezTo>
                      <a:pt x="511" y="268"/>
                      <a:pt x="511" y="171"/>
                      <a:pt x="584" y="171"/>
                    </a:cubicBezTo>
                    <a:close/>
                    <a:moveTo>
                      <a:pt x="1142" y="414"/>
                    </a:moveTo>
                    <a:cubicBezTo>
                      <a:pt x="1142" y="438"/>
                      <a:pt x="1118" y="462"/>
                      <a:pt x="1118" y="487"/>
                    </a:cubicBezTo>
                    <a:cubicBezTo>
                      <a:pt x="1094" y="511"/>
                      <a:pt x="1094" y="511"/>
                      <a:pt x="1069" y="535"/>
                    </a:cubicBezTo>
                    <a:cubicBezTo>
                      <a:pt x="1094" y="462"/>
                      <a:pt x="1142" y="414"/>
                      <a:pt x="1142" y="414"/>
                    </a:cubicBezTo>
                    <a:close/>
                    <a:moveTo>
                      <a:pt x="98" y="1"/>
                    </a:moveTo>
                    <a:cubicBezTo>
                      <a:pt x="73" y="1"/>
                      <a:pt x="49" y="25"/>
                      <a:pt x="49" y="49"/>
                    </a:cubicBezTo>
                    <a:cubicBezTo>
                      <a:pt x="1" y="219"/>
                      <a:pt x="98" y="390"/>
                      <a:pt x="243" y="462"/>
                    </a:cubicBezTo>
                    <a:cubicBezTo>
                      <a:pt x="268" y="475"/>
                      <a:pt x="298" y="481"/>
                      <a:pt x="331" y="481"/>
                    </a:cubicBezTo>
                    <a:cubicBezTo>
                      <a:pt x="365" y="481"/>
                      <a:pt x="401" y="475"/>
                      <a:pt x="438" y="462"/>
                    </a:cubicBezTo>
                    <a:cubicBezTo>
                      <a:pt x="486" y="608"/>
                      <a:pt x="632" y="705"/>
                      <a:pt x="802" y="705"/>
                    </a:cubicBezTo>
                    <a:cubicBezTo>
                      <a:pt x="875" y="705"/>
                      <a:pt x="924" y="705"/>
                      <a:pt x="996" y="681"/>
                    </a:cubicBezTo>
                    <a:cubicBezTo>
                      <a:pt x="1045" y="778"/>
                      <a:pt x="1142" y="851"/>
                      <a:pt x="1264" y="851"/>
                    </a:cubicBezTo>
                    <a:lnTo>
                      <a:pt x="1288" y="851"/>
                    </a:lnTo>
                    <a:cubicBezTo>
                      <a:pt x="1337" y="851"/>
                      <a:pt x="1337" y="778"/>
                      <a:pt x="1288" y="754"/>
                    </a:cubicBezTo>
                    <a:cubicBezTo>
                      <a:pt x="1275" y="757"/>
                      <a:pt x="1262" y="759"/>
                      <a:pt x="1250" y="759"/>
                    </a:cubicBezTo>
                    <a:cubicBezTo>
                      <a:pt x="1172" y="759"/>
                      <a:pt x="1115" y="696"/>
                      <a:pt x="1094" y="632"/>
                    </a:cubicBezTo>
                    <a:cubicBezTo>
                      <a:pt x="1142" y="608"/>
                      <a:pt x="1167" y="584"/>
                      <a:pt x="1191" y="535"/>
                    </a:cubicBezTo>
                    <a:cubicBezTo>
                      <a:pt x="1239" y="487"/>
                      <a:pt x="1239" y="414"/>
                      <a:pt x="1215" y="365"/>
                    </a:cubicBezTo>
                    <a:cubicBezTo>
                      <a:pt x="1198" y="348"/>
                      <a:pt x="1181" y="331"/>
                      <a:pt x="1164" y="331"/>
                    </a:cubicBezTo>
                    <a:cubicBezTo>
                      <a:pt x="1156" y="331"/>
                      <a:pt x="1149" y="334"/>
                      <a:pt x="1142" y="341"/>
                    </a:cubicBezTo>
                    <a:cubicBezTo>
                      <a:pt x="1045" y="341"/>
                      <a:pt x="996" y="438"/>
                      <a:pt x="996" y="560"/>
                    </a:cubicBezTo>
                    <a:cubicBezTo>
                      <a:pt x="972" y="560"/>
                      <a:pt x="972" y="584"/>
                      <a:pt x="996" y="584"/>
                    </a:cubicBezTo>
                    <a:cubicBezTo>
                      <a:pt x="924" y="608"/>
                      <a:pt x="875" y="608"/>
                      <a:pt x="802" y="608"/>
                    </a:cubicBezTo>
                    <a:cubicBezTo>
                      <a:pt x="681" y="608"/>
                      <a:pt x="559" y="535"/>
                      <a:pt x="535" y="414"/>
                    </a:cubicBezTo>
                    <a:cubicBezTo>
                      <a:pt x="559" y="390"/>
                      <a:pt x="584" y="365"/>
                      <a:pt x="608" y="341"/>
                    </a:cubicBezTo>
                    <a:cubicBezTo>
                      <a:pt x="632" y="317"/>
                      <a:pt x="729" y="219"/>
                      <a:pt x="681" y="122"/>
                    </a:cubicBezTo>
                    <a:cubicBezTo>
                      <a:pt x="681" y="122"/>
                      <a:pt x="656" y="74"/>
                      <a:pt x="559" y="74"/>
                    </a:cubicBezTo>
                    <a:cubicBezTo>
                      <a:pt x="462" y="98"/>
                      <a:pt x="413" y="171"/>
                      <a:pt x="413" y="317"/>
                    </a:cubicBezTo>
                    <a:cubicBezTo>
                      <a:pt x="413" y="317"/>
                      <a:pt x="413" y="341"/>
                      <a:pt x="413" y="365"/>
                    </a:cubicBezTo>
                    <a:cubicBezTo>
                      <a:pt x="389" y="377"/>
                      <a:pt x="365" y="383"/>
                      <a:pt x="341" y="383"/>
                    </a:cubicBezTo>
                    <a:cubicBezTo>
                      <a:pt x="316" y="383"/>
                      <a:pt x="292" y="377"/>
                      <a:pt x="268" y="365"/>
                    </a:cubicBezTo>
                    <a:cubicBezTo>
                      <a:pt x="171" y="292"/>
                      <a:pt x="122" y="171"/>
                      <a:pt x="122" y="49"/>
                    </a:cubicBezTo>
                    <a:cubicBezTo>
                      <a:pt x="122" y="25"/>
                      <a:pt x="122" y="1"/>
                      <a:pt x="98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" name="Google Shape;280;p7"/>
              <p:cNvSpPr/>
              <p:nvPr/>
            </p:nvSpPr>
            <p:spPr>
              <a:xfrm>
                <a:off x="-693112" y="3761557"/>
                <a:ext cx="131820" cy="58110"/>
              </a:xfrm>
              <a:custGeom>
                <a:avLst/>
                <a:gdLst/>
                <a:ahLst/>
                <a:cxnLst/>
                <a:rect l="l" t="t" r="r" b="b"/>
                <a:pathLst>
                  <a:path w="1483" h="657" extrusionOk="0">
                    <a:moveTo>
                      <a:pt x="1021" y="97"/>
                    </a:moveTo>
                    <a:cubicBezTo>
                      <a:pt x="1045" y="97"/>
                      <a:pt x="1045" y="97"/>
                      <a:pt x="1045" y="146"/>
                    </a:cubicBezTo>
                    <a:cubicBezTo>
                      <a:pt x="1045" y="195"/>
                      <a:pt x="1021" y="219"/>
                      <a:pt x="1021" y="243"/>
                    </a:cubicBezTo>
                    <a:cubicBezTo>
                      <a:pt x="997" y="195"/>
                      <a:pt x="997" y="146"/>
                      <a:pt x="1021" y="97"/>
                    </a:cubicBezTo>
                    <a:close/>
                    <a:moveTo>
                      <a:pt x="608" y="219"/>
                    </a:moveTo>
                    <a:cubicBezTo>
                      <a:pt x="632" y="267"/>
                      <a:pt x="657" y="340"/>
                      <a:pt x="632" y="413"/>
                    </a:cubicBezTo>
                    <a:cubicBezTo>
                      <a:pt x="608" y="389"/>
                      <a:pt x="584" y="365"/>
                      <a:pt x="559" y="316"/>
                    </a:cubicBezTo>
                    <a:cubicBezTo>
                      <a:pt x="559" y="292"/>
                      <a:pt x="584" y="243"/>
                      <a:pt x="608" y="219"/>
                    </a:cubicBezTo>
                    <a:close/>
                    <a:moveTo>
                      <a:pt x="1021" y="0"/>
                    </a:moveTo>
                    <a:cubicBezTo>
                      <a:pt x="972" y="0"/>
                      <a:pt x="924" y="25"/>
                      <a:pt x="924" y="73"/>
                    </a:cubicBezTo>
                    <a:cubicBezTo>
                      <a:pt x="875" y="146"/>
                      <a:pt x="900" y="267"/>
                      <a:pt x="924" y="340"/>
                    </a:cubicBezTo>
                    <a:cubicBezTo>
                      <a:pt x="875" y="389"/>
                      <a:pt x="827" y="413"/>
                      <a:pt x="754" y="438"/>
                    </a:cubicBezTo>
                    <a:lnTo>
                      <a:pt x="705" y="438"/>
                    </a:lnTo>
                    <a:cubicBezTo>
                      <a:pt x="730" y="340"/>
                      <a:pt x="730" y="243"/>
                      <a:pt x="681" y="170"/>
                    </a:cubicBezTo>
                    <a:cubicBezTo>
                      <a:pt x="664" y="153"/>
                      <a:pt x="634" y="136"/>
                      <a:pt x="602" y="136"/>
                    </a:cubicBezTo>
                    <a:cubicBezTo>
                      <a:pt x="588" y="136"/>
                      <a:pt x="574" y="139"/>
                      <a:pt x="559" y="146"/>
                    </a:cubicBezTo>
                    <a:cubicBezTo>
                      <a:pt x="487" y="170"/>
                      <a:pt x="438" y="267"/>
                      <a:pt x="462" y="340"/>
                    </a:cubicBezTo>
                    <a:cubicBezTo>
                      <a:pt x="487" y="413"/>
                      <a:pt x="511" y="462"/>
                      <a:pt x="584" y="486"/>
                    </a:cubicBezTo>
                    <a:cubicBezTo>
                      <a:pt x="547" y="541"/>
                      <a:pt x="497" y="568"/>
                      <a:pt x="444" y="568"/>
                    </a:cubicBezTo>
                    <a:cubicBezTo>
                      <a:pt x="426" y="568"/>
                      <a:pt x="408" y="565"/>
                      <a:pt x="389" y="559"/>
                    </a:cubicBezTo>
                    <a:cubicBezTo>
                      <a:pt x="98" y="535"/>
                      <a:pt x="98" y="389"/>
                      <a:pt x="98" y="389"/>
                    </a:cubicBezTo>
                    <a:cubicBezTo>
                      <a:pt x="98" y="365"/>
                      <a:pt x="74" y="340"/>
                      <a:pt x="49" y="340"/>
                    </a:cubicBezTo>
                    <a:cubicBezTo>
                      <a:pt x="25" y="340"/>
                      <a:pt x="1" y="365"/>
                      <a:pt x="1" y="389"/>
                    </a:cubicBezTo>
                    <a:cubicBezTo>
                      <a:pt x="1" y="413"/>
                      <a:pt x="1" y="608"/>
                      <a:pt x="389" y="656"/>
                    </a:cubicBezTo>
                    <a:lnTo>
                      <a:pt x="438" y="656"/>
                    </a:lnTo>
                    <a:cubicBezTo>
                      <a:pt x="535" y="656"/>
                      <a:pt x="632" y="608"/>
                      <a:pt x="681" y="510"/>
                    </a:cubicBezTo>
                    <a:lnTo>
                      <a:pt x="754" y="510"/>
                    </a:lnTo>
                    <a:cubicBezTo>
                      <a:pt x="851" y="486"/>
                      <a:pt x="924" y="462"/>
                      <a:pt x="972" y="413"/>
                    </a:cubicBezTo>
                    <a:cubicBezTo>
                      <a:pt x="997" y="438"/>
                      <a:pt x="1021" y="438"/>
                      <a:pt x="1045" y="462"/>
                    </a:cubicBezTo>
                    <a:cubicBezTo>
                      <a:pt x="1071" y="487"/>
                      <a:pt x="1123" y="520"/>
                      <a:pt x="1203" y="520"/>
                    </a:cubicBezTo>
                    <a:cubicBezTo>
                      <a:pt x="1274" y="520"/>
                      <a:pt x="1368" y="494"/>
                      <a:pt x="1483" y="413"/>
                    </a:cubicBezTo>
                    <a:cubicBezTo>
                      <a:pt x="1483" y="413"/>
                      <a:pt x="1483" y="365"/>
                      <a:pt x="1483" y="365"/>
                    </a:cubicBezTo>
                    <a:cubicBezTo>
                      <a:pt x="1470" y="352"/>
                      <a:pt x="1458" y="346"/>
                      <a:pt x="1446" y="346"/>
                    </a:cubicBezTo>
                    <a:cubicBezTo>
                      <a:pt x="1434" y="346"/>
                      <a:pt x="1422" y="352"/>
                      <a:pt x="1410" y="365"/>
                    </a:cubicBezTo>
                    <a:cubicBezTo>
                      <a:pt x="1355" y="405"/>
                      <a:pt x="1278" y="439"/>
                      <a:pt x="1204" y="439"/>
                    </a:cubicBezTo>
                    <a:cubicBezTo>
                      <a:pt x="1145" y="439"/>
                      <a:pt x="1088" y="418"/>
                      <a:pt x="1045" y="365"/>
                    </a:cubicBezTo>
                    <a:cubicBezTo>
                      <a:pt x="1094" y="292"/>
                      <a:pt x="1118" y="243"/>
                      <a:pt x="1118" y="170"/>
                    </a:cubicBezTo>
                    <a:cubicBezTo>
                      <a:pt x="1142" y="97"/>
                      <a:pt x="1094" y="25"/>
                      <a:pt x="1021" y="0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3" name="Google Shape;281;p7"/>
              <p:cNvSpPr/>
              <p:nvPr/>
            </p:nvSpPr>
            <p:spPr>
              <a:xfrm>
                <a:off x="-664658" y="4027121"/>
                <a:ext cx="267704" cy="216171"/>
              </a:xfrm>
              <a:custGeom>
                <a:avLst/>
                <a:gdLst/>
                <a:ahLst/>
                <a:cxnLst/>
                <a:rect l="l" t="t" r="r" b="b"/>
                <a:pathLst>
                  <a:path w="3013" h="2430" extrusionOk="0">
                    <a:moveTo>
                      <a:pt x="1" y="0"/>
                    </a:moveTo>
                    <a:lnTo>
                      <a:pt x="316" y="2381"/>
                    </a:lnTo>
                    <a:lnTo>
                      <a:pt x="2746" y="2429"/>
                    </a:lnTo>
                    <a:lnTo>
                      <a:pt x="3013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2" name="Google Shape;282;p7"/>
            <p:cNvSpPr>
              <a:spLocks/>
            </p:cNvSpPr>
            <p:nvPr/>
          </p:nvSpPr>
          <p:spPr bwMode="auto">
            <a:xfrm>
              <a:off x="6350500" y="4521609"/>
              <a:ext cx="1179950" cy="287650"/>
            </a:xfrm>
            <a:custGeom>
              <a:avLst/>
              <a:gdLst>
                <a:gd name="T0" fmla="*/ 0 w 47198"/>
                <a:gd name="T1" fmla="*/ 286875 h 11506"/>
                <a:gd name="T2" fmla="*/ 238950 w 47198"/>
                <a:gd name="T3" fmla="*/ 146475 h 11506"/>
                <a:gd name="T4" fmla="*/ 231550 w 47198"/>
                <a:gd name="T5" fmla="*/ 33150 h 11506"/>
                <a:gd name="T6" fmla="*/ 165050 w 47198"/>
                <a:gd name="T7" fmla="*/ 225300 h 11506"/>
                <a:gd name="T8" fmla="*/ 581350 w 47198"/>
                <a:gd name="T9" fmla="*/ 13450 h 11506"/>
                <a:gd name="T10" fmla="*/ 431100 w 47198"/>
                <a:gd name="T11" fmla="*/ 217900 h 11506"/>
                <a:gd name="T12" fmla="*/ 825225 w 47198"/>
                <a:gd name="T13" fmla="*/ 99675 h 11506"/>
                <a:gd name="T14" fmla="*/ 812900 w 47198"/>
                <a:gd name="T15" fmla="*/ 3600 h 11506"/>
                <a:gd name="T16" fmla="*/ 741475 w 47198"/>
                <a:gd name="T17" fmla="*/ 225300 h 11506"/>
                <a:gd name="T18" fmla="*/ 1071550 w 47198"/>
                <a:gd name="T19" fmla="*/ 23300 h 11506"/>
                <a:gd name="T20" fmla="*/ 1005050 w 47198"/>
                <a:gd name="T21" fmla="*/ 47950 h 11506"/>
                <a:gd name="T22" fmla="*/ 1034600 w 47198"/>
                <a:gd name="T23" fmla="*/ 245000 h 11506"/>
                <a:gd name="T24" fmla="*/ 1179950 w 47198"/>
                <a:gd name="T25" fmla="*/ 180950 h 1150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7198" h="11506" extrusionOk="0">
                  <a:moveTo>
                    <a:pt x="0" y="11475"/>
                  </a:moveTo>
                  <a:cubicBezTo>
                    <a:pt x="3687" y="11722"/>
                    <a:pt x="7906" y="9164"/>
                    <a:pt x="9558" y="5859"/>
                  </a:cubicBezTo>
                  <a:cubicBezTo>
                    <a:pt x="10235" y="4505"/>
                    <a:pt x="10709" y="880"/>
                    <a:pt x="9262" y="1326"/>
                  </a:cubicBezTo>
                  <a:cubicBezTo>
                    <a:pt x="6671" y="2125"/>
                    <a:pt x="4685" y="7095"/>
                    <a:pt x="6602" y="9012"/>
                  </a:cubicBezTo>
                  <a:cubicBezTo>
                    <a:pt x="11006" y="13416"/>
                    <a:pt x="27053" y="5473"/>
                    <a:pt x="23254" y="538"/>
                  </a:cubicBezTo>
                  <a:cubicBezTo>
                    <a:pt x="21191" y="-2143"/>
                    <a:pt x="15077" y="6118"/>
                    <a:pt x="17244" y="8716"/>
                  </a:cubicBezTo>
                  <a:cubicBezTo>
                    <a:pt x="20758" y="12929"/>
                    <a:pt x="29582" y="8272"/>
                    <a:pt x="33009" y="3987"/>
                  </a:cubicBezTo>
                  <a:cubicBezTo>
                    <a:pt x="33816" y="2978"/>
                    <a:pt x="33765" y="-185"/>
                    <a:pt x="32516" y="144"/>
                  </a:cubicBezTo>
                  <a:cubicBezTo>
                    <a:pt x="29513" y="935"/>
                    <a:pt x="27980" y="6399"/>
                    <a:pt x="29659" y="9012"/>
                  </a:cubicBezTo>
                  <a:cubicBezTo>
                    <a:pt x="32449" y="13352"/>
                    <a:pt x="45289" y="5485"/>
                    <a:pt x="42862" y="932"/>
                  </a:cubicBezTo>
                  <a:cubicBezTo>
                    <a:pt x="42417" y="98"/>
                    <a:pt x="40902" y="1282"/>
                    <a:pt x="40202" y="1918"/>
                  </a:cubicBezTo>
                  <a:cubicBezTo>
                    <a:pt x="38237" y="3706"/>
                    <a:pt x="39117" y="8414"/>
                    <a:pt x="41384" y="9800"/>
                  </a:cubicBezTo>
                  <a:cubicBezTo>
                    <a:pt x="43191" y="10905"/>
                    <a:pt x="46739" y="9305"/>
                    <a:pt x="47198" y="7238"/>
                  </a:cubicBezTo>
                </a:path>
              </a:pathLst>
            </a:custGeom>
            <a:noFill/>
            <a:ln w="28575" cap="flat" cmpd="sng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4" name="Google Shape;283;p7"/>
          <p:cNvGrpSpPr>
            <a:grpSpLocks/>
          </p:cNvGrpSpPr>
          <p:nvPr/>
        </p:nvGrpSpPr>
        <p:grpSpPr bwMode="auto">
          <a:xfrm>
            <a:off x="10282238" y="195263"/>
            <a:ext cx="2767012" cy="1441450"/>
            <a:chOff x="7239867" y="1514545"/>
            <a:chExt cx="2525833" cy="1610805"/>
          </a:xfrm>
        </p:grpSpPr>
        <p:grpSp>
          <p:nvGrpSpPr>
            <p:cNvPr id="45" name="Google Shape;284;p7"/>
            <p:cNvGrpSpPr>
              <a:grpSpLocks/>
            </p:cNvGrpSpPr>
            <p:nvPr/>
          </p:nvGrpSpPr>
          <p:grpSpPr bwMode="auto">
            <a:xfrm>
              <a:off x="7346663" y="1514545"/>
              <a:ext cx="2419037" cy="1551678"/>
              <a:chOff x="7410211" y="1555302"/>
              <a:chExt cx="2355440" cy="1510884"/>
            </a:xfrm>
          </p:grpSpPr>
          <p:grpSp>
            <p:nvGrpSpPr>
              <p:cNvPr id="47" name="Google Shape;285;p7"/>
              <p:cNvGrpSpPr>
                <a:grpSpLocks/>
              </p:cNvGrpSpPr>
              <p:nvPr/>
            </p:nvGrpSpPr>
            <p:grpSpPr bwMode="auto">
              <a:xfrm>
                <a:off x="7410211" y="1555302"/>
                <a:ext cx="2355440" cy="1510884"/>
                <a:chOff x="761258" y="2062480"/>
                <a:chExt cx="1646470" cy="1056119"/>
              </a:xfrm>
            </p:grpSpPr>
            <p:sp>
              <p:nvSpPr>
                <p:cNvPr id="50" name="Google Shape;286;p7"/>
                <p:cNvSpPr/>
                <p:nvPr/>
              </p:nvSpPr>
              <p:spPr>
                <a:xfrm rot="-1481318">
                  <a:off x="1087044" y="2126474"/>
                  <a:ext cx="430036" cy="557841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1" name="Google Shape;287;p7"/>
                <p:cNvSpPr/>
                <p:nvPr/>
              </p:nvSpPr>
              <p:spPr>
                <a:xfrm>
                  <a:off x="1415488" y="2201336"/>
                  <a:ext cx="557272" cy="492639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2" name="Google Shape;288;p7"/>
                <p:cNvSpPr/>
                <p:nvPr/>
              </p:nvSpPr>
              <p:spPr>
                <a:xfrm>
                  <a:off x="761557" y="2378831"/>
                  <a:ext cx="492174" cy="493846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3" name="Google Shape;289;p7"/>
                <p:cNvSpPr/>
                <p:nvPr/>
              </p:nvSpPr>
              <p:spPr>
                <a:xfrm>
                  <a:off x="899643" y="2605832"/>
                  <a:ext cx="469489" cy="469697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4" name="Google Shape;290;p7"/>
                <p:cNvSpPr/>
                <p:nvPr/>
              </p:nvSpPr>
              <p:spPr>
                <a:xfrm>
                  <a:off x="1250773" y="2594964"/>
                  <a:ext cx="493161" cy="492639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5" name="Google Shape;291;p7"/>
                <p:cNvSpPr/>
                <p:nvPr/>
              </p:nvSpPr>
              <p:spPr>
                <a:xfrm rot="-2967336">
                  <a:off x="1706610" y="2475166"/>
                  <a:ext cx="623043" cy="493161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48" name="Google Shape;292;p7"/>
              <p:cNvSpPr/>
              <p:nvPr/>
            </p:nvSpPr>
            <p:spPr>
              <a:xfrm>
                <a:off x="7934132" y="2120153"/>
                <a:ext cx="704105" cy="704769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" name="Google Shape;293;p7"/>
              <p:cNvSpPr/>
              <p:nvPr/>
            </p:nvSpPr>
            <p:spPr>
              <a:xfrm>
                <a:off x="8387073" y="2120153"/>
                <a:ext cx="704104" cy="704769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46" name="Google Shape;294;p7"/>
            <p:cNvSpPr/>
            <p:nvPr/>
          </p:nvSpPr>
          <p:spPr>
            <a:xfrm>
              <a:off x="7239867" y="1791291"/>
              <a:ext cx="2256295" cy="1334059"/>
            </a:xfrm>
            <a:custGeom>
              <a:avLst/>
              <a:gdLst/>
              <a:ahLst/>
              <a:cxnLst/>
              <a:rect l="l" t="t" r="r" b="b"/>
              <a:pathLst>
                <a:path w="4957" h="2929" extrusionOk="0">
                  <a:moveTo>
                    <a:pt x="1215" y="718"/>
                  </a:moveTo>
                  <a:cubicBezTo>
                    <a:pt x="1312" y="743"/>
                    <a:pt x="1337" y="767"/>
                    <a:pt x="1361" y="815"/>
                  </a:cubicBezTo>
                  <a:cubicBezTo>
                    <a:pt x="1361" y="840"/>
                    <a:pt x="1312" y="888"/>
                    <a:pt x="1288" y="913"/>
                  </a:cubicBezTo>
                  <a:cubicBezTo>
                    <a:pt x="1264" y="913"/>
                    <a:pt x="1264" y="937"/>
                    <a:pt x="1215" y="937"/>
                  </a:cubicBezTo>
                  <a:cubicBezTo>
                    <a:pt x="1215" y="864"/>
                    <a:pt x="1215" y="815"/>
                    <a:pt x="1215" y="743"/>
                  </a:cubicBezTo>
                  <a:lnTo>
                    <a:pt x="1215" y="718"/>
                  </a:lnTo>
                  <a:close/>
                  <a:moveTo>
                    <a:pt x="2527" y="475"/>
                  </a:moveTo>
                  <a:cubicBezTo>
                    <a:pt x="2624" y="597"/>
                    <a:pt x="2673" y="767"/>
                    <a:pt x="2624" y="937"/>
                  </a:cubicBezTo>
                  <a:cubicBezTo>
                    <a:pt x="2601" y="983"/>
                    <a:pt x="2567" y="1007"/>
                    <a:pt x="2530" y="1007"/>
                  </a:cubicBezTo>
                  <a:cubicBezTo>
                    <a:pt x="2489" y="1007"/>
                    <a:pt x="2444" y="977"/>
                    <a:pt x="2405" y="913"/>
                  </a:cubicBezTo>
                  <a:cubicBezTo>
                    <a:pt x="2333" y="767"/>
                    <a:pt x="2381" y="573"/>
                    <a:pt x="2527" y="475"/>
                  </a:cubicBezTo>
                  <a:close/>
                  <a:moveTo>
                    <a:pt x="3984" y="1010"/>
                  </a:moveTo>
                  <a:lnTo>
                    <a:pt x="3984" y="1010"/>
                  </a:lnTo>
                  <a:cubicBezTo>
                    <a:pt x="4009" y="1107"/>
                    <a:pt x="3984" y="1228"/>
                    <a:pt x="3936" y="1326"/>
                  </a:cubicBezTo>
                  <a:cubicBezTo>
                    <a:pt x="3912" y="1350"/>
                    <a:pt x="3912" y="1350"/>
                    <a:pt x="3887" y="1350"/>
                  </a:cubicBezTo>
                  <a:cubicBezTo>
                    <a:pt x="3863" y="1350"/>
                    <a:pt x="3839" y="1326"/>
                    <a:pt x="3814" y="1326"/>
                  </a:cubicBezTo>
                  <a:cubicBezTo>
                    <a:pt x="3766" y="1277"/>
                    <a:pt x="3766" y="1277"/>
                    <a:pt x="3766" y="1204"/>
                  </a:cubicBezTo>
                  <a:cubicBezTo>
                    <a:pt x="3790" y="1131"/>
                    <a:pt x="3863" y="1058"/>
                    <a:pt x="3984" y="1010"/>
                  </a:cubicBezTo>
                  <a:close/>
                  <a:moveTo>
                    <a:pt x="1045" y="1860"/>
                  </a:moveTo>
                  <a:cubicBezTo>
                    <a:pt x="948" y="1957"/>
                    <a:pt x="851" y="2030"/>
                    <a:pt x="754" y="2079"/>
                  </a:cubicBezTo>
                  <a:cubicBezTo>
                    <a:pt x="778" y="1982"/>
                    <a:pt x="875" y="1909"/>
                    <a:pt x="972" y="1860"/>
                  </a:cubicBezTo>
                  <a:close/>
                  <a:moveTo>
                    <a:pt x="3159" y="1957"/>
                  </a:moveTo>
                  <a:cubicBezTo>
                    <a:pt x="3159" y="1957"/>
                    <a:pt x="3183" y="1957"/>
                    <a:pt x="3231" y="2006"/>
                  </a:cubicBezTo>
                  <a:cubicBezTo>
                    <a:pt x="3280" y="2054"/>
                    <a:pt x="3304" y="2152"/>
                    <a:pt x="3280" y="2224"/>
                  </a:cubicBezTo>
                  <a:cubicBezTo>
                    <a:pt x="3159" y="2127"/>
                    <a:pt x="3159" y="2006"/>
                    <a:pt x="3159" y="1957"/>
                  </a:cubicBezTo>
                  <a:close/>
                  <a:moveTo>
                    <a:pt x="1701" y="2030"/>
                  </a:moveTo>
                  <a:cubicBezTo>
                    <a:pt x="1750" y="2054"/>
                    <a:pt x="1798" y="2079"/>
                    <a:pt x="1822" y="2127"/>
                  </a:cubicBezTo>
                  <a:cubicBezTo>
                    <a:pt x="1847" y="2249"/>
                    <a:pt x="1822" y="2346"/>
                    <a:pt x="1774" y="2443"/>
                  </a:cubicBezTo>
                  <a:cubicBezTo>
                    <a:pt x="1677" y="2346"/>
                    <a:pt x="1628" y="2200"/>
                    <a:pt x="1652" y="2054"/>
                  </a:cubicBezTo>
                  <a:cubicBezTo>
                    <a:pt x="1652" y="2030"/>
                    <a:pt x="1677" y="2030"/>
                    <a:pt x="1677" y="2030"/>
                  </a:cubicBezTo>
                  <a:close/>
                  <a:moveTo>
                    <a:pt x="1688" y="116"/>
                  </a:moveTo>
                  <a:cubicBezTo>
                    <a:pt x="1796" y="116"/>
                    <a:pt x="1923" y="140"/>
                    <a:pt x="2065" y="184"/>
                  </a:cubicBezTo>
                  <a:cubicBezTo>
                    <a:pt x="2211" y="232"/>
                    <a:pt x="2333" y="305"/>
                    <a:pt x="2454" y="427"/>
                  </a:cubicBezTo>
                  <a:cubicBezTo>
                    <a:pt x="2284" y="548"/>
                    <a:pt x="2235" y="791"/>
                    <a:pt x="2333" y="961"/>
                  </a:cubicBezTo>
                  <a:cubicBezTo>
                    <a:pt x="2430" y="1083"/>
                    <a:pt x="2503" y="1131"/>
                    <a:pt x="2551" y="1131"/>
                  </a:cubicBezTo>
                  <a:cubicBezTo>
                    <a:pt x="2648" y="1107"/>
                    <a:pt x="2721" y="1058"/>
                    <a:pt x="2746" y="986"/>
                  </a:cubicBezTo>
                  <a:cubicBezTo>
                    <a:pt x="2794" y="791"/>
                    <a:pt x="2746" y="573"/>
                    <a:pt x="2624" y="427"/>
                  </a:cubicBezTo>
                  <a:cubicBezTo>
                    <a:pt x="2818" y="305"/>
                    <a:pt x="3061" y="232"/>
                    <a:pt x="3304" y="232"/>
                  </a:cubicBezTo>
                  <a:lnTo>
                    <a:pt x="3450" y="232"/>
                  </a:lnTo>
                  <a:cubicBezTo>
                    <a:pt x="3742" y="330"/>
                    <a:pt x="3960" y="597"/>
                    <a:pt x="3984" y="888"/>
                  </a:cubicBezTo>
                  <a:cubicBezTo>
                    <a:pt x="3839" y="937"/>
                    <a:pt x="3717" y="1034"/>
                    <a:pt x="3693" y="1180"/>
                  </a:cubicBezTo>
                  <a:cubicBezTo>
                    <a:pt x="3669" y="1277"/>
                    <a:pt x="3693" y="1350"/>
                    <a:pt x="3766" y="1423"/>
                  </a:cubicBezTo>
                  <a:cubicBezTo>
                    <a:pt x="3802" y="1459"/>
                    <a:pt x="3845" y="1477"/>
                    <a:pt x="3887" y="1477"/>
                  </a:cubicBezTo>
                  <a:cubicBezTo>
                    <a:pt x="3930" y="1477"/>
                    <a:pt x="3972" y="1459"/>
                    <a:pt x="4009" y="1423"/>
                  </a:cubicBezTo>
                  <a:cubicBezTo>
                    <a:pt x="4082" y="1277"/>
                    <a:pt x="4106" y="1131"/>
                    <a:pt x="4082" y="986"/>
                  </a:cubicBezTo>
                  <a:cubicBezTo>
                    <a:pt x="4130" y="986"/>
                    <a:pt x="4203" y="961"/>
                    <a:pt x="4252" y="961"/>
                  </a:cubicBezTo>
                  <a:cubicBezTo>
                    <a:pt x="4470" y="961"/>
                    <a:pt x="4640" y="1083"/>
                    <a:pt x="4738" y="1277"/>
                  </a:cubicBezTo>
                  <a:cubicBezTo>
                    <a:pt x="4835" y="1544"/>
                    <a:pt x="4810" y="1836"/>
                    <a:pt x="4665" y="2079"/>
                  </a:cubicBezTo>
                  <a:cubicBezTo>
                    <a:pt x="4483" y="2341"/>
                    <a:pt x="4201" y="2486"/>
                    <a:pt x="3902" y="2486"/>
                  </a:cubicBezTo>
                  <a:cubicBezTo>
                    <a:pt x="3841" y="2486"/>
                    <a:pt x="3779" y="2480"/>
                    <a:pt x="3717" y="2467"/>
                  </a:cubicBezTo>
                  <a:cubicBezTo>
                    <a:pt x="3572" y="2443"/>
                    <a:pt x="3450" y="2370"/>
                    <a:pt x="3353" y="2297"/>
                  </a:cubicBezTo>
                  <a:cubicBezTo>
                    <a:pt x="3401" y="2176"/>
                    <a:pt x="3377" y="2030"/>
                    <a:pt x="3304" y="1933"/>
                  </a:cubicBezTo>
                  <a:cubicBezTo>
                    <a:pt x="3244" y="1884"/>
                    <a:pt x="3189" y="1860"/>
                    <a:pt x="3143" y="1860"/>
                  </a:cubicBezTo>
                  <a:cubicBezTo>
                    <a:pt x="3098" y="1860"/>
                    <a:pt x="3061" y="1884"/>
                    <a:pt x="3037" y="1933"/>
                  </a:cubicBezTo>
                  <a:cubicBezTo>
                    <a:pt x="3037" y="2103"/>
                    <a:pt x="3086" y="2249"/>
                    <a:pt x="3231" y="2322"/>
                  </a:cubicBezTo>
                  <a:cubicBezTo>
                    <a:pt x="3071" y="2620"/>
                    <a:pt x="2781" y="2809"/>
                    <a:pt x="2442" y="2809"/>
                  </a:cubicBezTo>
                  <a:cubicBezTo>
                    <a:pt x="2422" y="2809"/>
                    <a:pt x="2402" y="2809"/>
                    <a:pt x="2381" y="2807"/>
                  </a:cubicBezTo>
                  <a:cubicBezTo>
                    <a:pt x="2187" y="2807"/>
                    <a:pt x="1968" y="2686"/>
                    <a:pt x="1847" y="2516"/>
                  </a:cubicBezTo>
                  <a:cubicBezTo>
                    <a:pt x="1920" y="2394"/>
                    <a:pt x="1968" y="2249"/>
                    <a:pt x="1920" y="2103"/>
                  </a:cubicBezTo>
                  <a:cubicBezTo>
                    <a:pt x="1895" y="2030"/>
                    <a:pt x="1822" y="1957"/>
                    <a:pt x="1725" y="1933"/>
                  </a:cubicBezTo>
                  <a:cubicBezTo>
                    <a:pt x="1712" y="1928"/>
                    <a:pt x="1699" y="1926"/>
                    <a:pt x="1685" y="1926"/>
                  </a:cubicBezTo>
                  <a:cubicBezTo>
                    <a:pt x="1627" y="1926"/>
                    <a:pt x="1575" y="1966"/>
                    <a:pt x="1555" y="2006"/>
                  </a:cubicBezTo>
                  <a:cubicBezTo>
                    <a:pt x="1531" y="2200"/>
                    <a:pt x="1580" y="2394"/>
                    <a:pt x="1725" y="2540"/>
                  </a:cubicBezTo>
                  <a:cubicBezTo>
                    <a:pt x="1604" y="2662"/>
                    <a:pt x="1434" y="2735"/>
                    <a:pt x="1264" y="2759"/>
                  </a:cubicBezTo>
                  <a:lnTo>
                    <a:pt x="1191" y="2759"/>
                  </a:lnTo>
                  <a:cubicBezTo>
                    <a:pt x="1045" y="2759"/>
                    <a:pt x="924" y="2686"/>
                    <a:pt x="826" y="2589"/>
                  </a:cubicBezTo>
                  <a:cubicBezTo>
                    <a:pt x="729" y="2467"/>
                    <a:pt x="705" y="2346"/>
                    <a:pt x="729" y="2224"/>
                  </a:cubicBezTo>
                  <a:cubicBezTo>
                    <a:pt x="924" y="2152"/>
                    <a:pt x="1167" y="1957"/>
                    <a:pt x="1142" y="1836"/>
                  </a:cubicBezTo>
                  <a:cubicBezTo>
                    <a:pt x="1142" y="1801"/>
                    <a:pt x="1118" y="1767"/>
                    <a:pt x="1052" y="1767"/>
                  </a:cubicBezTo>
                  <a:cubicBezTo>
                    <a:pt x="1025" y="1767"/>
                    <a:pt x="991" y="1773"/>
                    <a:pt x="948" y="1787"/>
                  </a:cubicBezTo>
                  <a:cubicBezTo>
                    <a:pt x="802" y="1836"/>
                    <a:pt x="681" y="1982"/>
                    <a:pt x="656" y="2152"/>
                  </a:cubicBezTo>
                  <a:cubicBezTo>
                    <a:pt x="638" y="2154"/>
                    <a:pt x="621" y="2155"/>
                    <a:pt x="603" y="2155"/>
                  </a:cubicBezTo>
                  <a:cubicBezTo>
                    <a:pt x="414" y="2155"/>
                    <a:pt x="286" y="2032"/>
                    <a:pt x="219" y="1787"/>
                  </a:cubicBezTo>
                  <a:cubicBezTo>
                    <a:pt x="98" y="1520"/>
                    <a:pt x="122" y="1228"/>
                    <a:pt x="243" y="961"/>
                  </a:cubicBezTo>
                  <a:cubicBezTo>
                    <a:pt x="389" y="791"/>
                    <a:pt x="608" y="694"/>
                    <a:pt x="851" y="694"/>
                  </a:cubicBezTo>
                  <a:lnTo>
                    <a:pt x="1142" y="694"/>
                  </a:lnTo>
                  <a:lnTo>
                    <a:pt x="1142" y="743"/>
                  </a:lnTo>
                  <a:cubicBezTo>
                    <a:pt x="1118" y="840"/>
                    <a:pt x="1142" y="937"/>
                    <a:pt x="1191" y="1010"/>
                  </a:cubicBezTo>
                  <a:cubicBezTo>
                    <a:pt x="1204" y="1036"/>
                    <a:pt x="1232" y="1056"/>
                    <a:pt x="1271" y="1056"/>
                  </a:cubicBezTo>
                  <a:cubicBezTo>
                    <a:pt x="1302" y="1056"/>
                    <a:pt x="1341" y="1043"/>
                    <a:pt x="1385" y="1010"/>
                  </a:cubicBezTo>
                  <a:cubicBezTo>
                    <a:pt x="1482" y="913"/>
                    <a:pt x="1507" y="888"/>
                    <a:pt x="1482" y="791"/>
                  </a:cubicBezTo>
                  <a:cubicBezTo>
                    <a:pt x="1458" y="718"/>
                    <a:pt x="1385" y="645"/>
                    <a:pt x="1239" y="621"/>
                  </a:cubicBezTo>
                  <a:cubicBezTo>
                    <a:pt x="1239" y="475"/>
                    <a:pt x="1288" y="330"/>
                    <a:pt x="1385" y="232"/>
                  </a:cubicBezTo>
                  <a:cubicBezTo>
                    <a:pt x="1452" y="152"/>
                    <a:pt x="1556" y="116"/>
                    <a:pt x="1688" y="116"/>
                  </a:cubicBezTo>
                  <a:close/>
                  <a:moveTo>
                    <a:pt x="1650" y="1"/>
                  </a:moveTo>
                  <a:cubicBezTo>
                    <a:pt x="1501" y="1"/>
                    <a:pt x="1380" y="43"/>
                    <a:pt x="1288" y="135"/>
                  </a:cubicBezTo>
                  <a:cubicBezTo>
                    <a:pt x="1191" y="257"/>
                    <a:pt x="1118" y="427"/>
                    <a:pt x="1118" y="597"/>
                  </a:cubicBezTo>
                  <a:cubicBezTo>
                    <a:pt x="1069" y="585"/>
                    <a:pt x="1021" y="579"/>
                    <a:pt x="972" y="579"/>
                  </a:cubicBezTo>
                  <a:cubicBezTo>
                    <a:pt x="924" y="579"/>
                    <a:pt x="875" y="585"/>
                    <a:pt x="826" y="597"/>
                  </a:cubicBezTo>
                  <a:cubicBezTo>
                    <a:pt x="559" y="597"/>
                    <a:pt x="316" y="694"/>
                    <a:pt x="146" y="888"/>
                  </a:cubicBezTo>
                  <a:cubicBezTo>
                    <a:pt x="1" y="1180"/>
                    <a:pt x="1" y="1520"/>
                    <a:pt x="122" y="1811"/>
                  </a:cubicBezTo>
                  <a:cubicBezTo>
                    <a:pt x="219" y="2152"/>
                    <a:pt x="414" y="2224"/>
                    <a:pt x="559" y="2224"/>
                  </a:cubicBezTo>
                  <a:lnTo>
                    <a:pt x="608" y="2224"/>
                  </a:lnTo>
                  <a:cubicBezTo>
                    <a:pt x="608" y="2394"/>
                    <a:pt x="656" y="2540"/>
                    <a:pt x="754" y="2637"/>
                  </a:cubicBezTo>
                  <a:cubicBezTo>
                    <a:pt x="851" y="2783"/>
                    <a:pt x="1021" y="2856"/>
                    <a:pt x="1191" y="2856"/>
                  </a:cubicBezTo>
                  <a:lnTo>
                    <a:pt x="1264" y="2856"/>
                  </a:lnTo>
                  <a:cubicBezTo>
                    <a:pt x="1458" y="2832"/>
                    <a:pt x="1652" y="2759"/>
                    <a:pt x="1774" y="2613"/>
                  </a:cubicBezTo>
                  <a:cubicBezTo>
                    <a:pt x="1944" y="2783"/>
                    <a:pt x="2163" y="2905"/>
                    <a:pt x="2381" y="2929"/>
                  </a:cubicBezTo>
                  <a:lnTo>
                    <a:pt x="2430" y="2929"/>
                  </a:lnTo>
                  <a:cubicBezTo>
                    <a:pt x="2794" y="2905"/>
                    <a:pt x="3134" y="2710"/>
                    <a:pt x="3304" y="2394"/>
                  </a:cubicBezTo>
                  <a:cubicBezTo>
                    <a:pt x="3426" y="2467"/>
                    <a:pt x="3547" y="2516"/>
                    <a:pt x="3693" y="2540"/>
                  </a:cubicBezTo>
                  <a:cubicBezTo>
                    <a:pt x="3766" y="2559"/>
                    <a:pt x="3841" y="2567"/>
                    <a:pt x="3916" y="2567"/>
                  </a:cubicBezTo>
                  <a:cubicBezTo>
                    <a:pt x="4239" y="2567"/>
                    <a:pt x="4560" y="2403"/>
                    <a:pt x="4738" y="2127"/>
                  </a:cubicBezTo>
                  <a:cubicBezTo>
                    <a:pt x="4932" y="1860"/>
                    <a:pt x="4956" y="1496"/>
                    <a:pt x="4835" y="1204"/>
                  </a:cubicBezTo>
                  <a:cubicBezTo>
                    <a:pt x="4738" y="986"/>
                    <a:pt x="4495" y="840"/>
                    <a:pt x="4252" y="840"/>
                  </a:cubicBezTo>
                  <a:cubicBezTo>
                    <a:pt x="4203" y="840"/>
                    <a:pt x="4130" y="840"/>
                    <a:pt x="4057" y="864"/>
                  </a:cubicBezTo>
                  <a:cubicBezTo>
                    <a:pt x="4033" y="500"/>
                    <a:pt x="3790" y="232"/>
                    <a:pt x="3450" y="135"/>
                  </a:cubicBezTo>
                  <a:cubicBezTo>
                    <a:pt x="3426" y="123"/>
                    <a:pt x="3395" y="117"/>
                    <a:pt x="3365" y="117"/>
                  </a:cubicBezTo>
                  <a:cubicBezTo>
                    <a:pt x="3335" y="117"/>
                    <a:pt x="3304" y="123"/>
                    <a:pt x="3280" y="135"/>
                  </a:cubicBezTo>
                  <a:cubicBezTo>
                    <a:pt x="3013" y="135"/>
                    <a:pt x="2746" y="208"/>
                    <a:pt x="2527" y="330"/>
                  </a:cubicBezTo>
                  <a:cubicBezTo>
                    <a:pt x="2405" y="232"/>
                    <a:pt x="2235" y="135"/>
                    <a:pt x="2090" y="87"/>
                  </a:cubicBezTo>
                  <a:cubicBezTo>
                    <a:pt x="1923" y="31"/>
                    <a:pt x="1776" y="1"/>
                    <a:pt x="1650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241" name="Google Shape;241;p7"/>
          <p:cNvSpPr txBox="1">
            <a:spLocks noGrp="1"/>
          </p:cNvSpPr>
          <p:nvPr>
            <p:ph type="title"/>
          </p:nvPr>
        </p:nvSpPr>
        <p:spPr>
          <a:xfrm>
            <a:off x="1166933" y="2404267"/>
            <a:ext cx="4188800" cy="680800"/>
          </a:xfrm>
          <a:prstGeom prst="rect">
            <a:avLst/>
          </a:prstGeom>
          <a:noFill/>
          <a:ln>
            <a:noFill/>
          </a:ln>
        </p:spPr>
        <p:txBody>
          <a:bodyPr spcFirstLastPara="1" lIns="0" tIns="0" rIns="0" bIns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2200"/>
              <a:buNone/>
              <a:defRPr i="0"/>
            </a:lvl1pPr>
            <a:lvl2pPr lvl="1" rtl="0">
              <a:spcBef>
                <a:spcPts val="0"/>
              </a:spcBef>
              <a:spcAft>
                <a:spcPts val="0"/>
              </a:spcAft>
              <a:buSzPts val="2200"/>
              <a:buNone/>
              <a:defRPr sz="2933"/>
            </a:lvl2pPr>
            <a:lvl3pPr lvl="2" rtl="0">
              <a:spcBef>
                <a:spcPts val="0"/>
              </a:spcBef>
              <a:spcAft>
                <a:spcPts val="0"/>
              </a:spcAft>
              <a:buSzPts val="2200"/>
              <a:buNone/>
              <a:defRPr sz="2933"/>
            </a:lvl3pPr>
            <a:lvl4pPr lvl="3" rtl="0">
              <a:spcBef>
                <a:spcPts val="0"/>
              </a:spcBef>
              <a:spcAft>
                <a:spcPts val="0"/>
              </a:spcAft>
              <a:buSzPts val="2200"/>
              <a:buNone/>
              <a:defRPr sz="2933"/>
            </a:lvl4pPr>
            <a:lvl5pPr lvl="4" rtl="0">
              <a:spcBef>
                <a:spcPts val="0"/>
              </a:spcBef>
              <a:spcAft>
                <a:spcPts val="0"/>
              </a:spcAft>
              <a:buSzPts val="2200"/>
              <a:buNone/>
              <a:defRPr sz="2933"/>
            </a:lvl5pPr>
            <a:lvl6pPr lvl="5" rtl="0">
              <a:spcBef>
                <a:spcPts val="0"/>
              </a:spcBef>
              <a:spcAft>
                <a:spcPts val="0"/>
              </a:spcAft>
              <a:buSzPts val="2200"/>
              <a:buNone/>
              <a:defRPr sz="2933"/>
            </a:lvl6pPr>
            <a:lvl7pPr lvl="6" rtl="0">
              <a:spcBef>
                <a:spcPts val="0"/>
              </a:spcBef>
              <a:spcAft>
                <a:spcPts val="0"/>
              </a:spcAft>
              <a:buSzPts val="2200"/>
              <a:buNone/>
              <a:defRPr sz="2933"/>
            </a:lvl7pPr>
            <a:lvl8pPr lvl="7" rtl="0">
              <a:spcBef>
                <a:spcPts val="0"/>
              </a:spcBef>
              <a:spcAft>
                <a:spcPts val="0"/>
              </a:spcAft>
              <a:buSzPts val="2200"/>
              <a:buNone/>
              <a:defRPr sz="2933"/>
            </a:lvl8pPr>
            <a:lvl9pPr lvl="8" rtl="0">
              <a:spcBef>
                <a:spcPts val="0"/>
              </a:spcBef>
              <a:spcAft>
                <a:spcPts val="0"/>
              </a:spcAft>
              <a:buSzPts val="2200"/>
              <a:buNone/>
              <a:defRPr sz="2933"/>
            </a:lvl9pPr>
          </a:lstStyle>
          <a:p>
            <a:endParaRPr/>
          </a:p>
        </p:txBody>
      </p:sp>
      <p:sp>
        <p:nvSpPr>
          <p:cNvPr id="242" name="Google Shape;242;p7"/>
          <p:cNvSpPr txBox="1">
            <a:spLocks noGrp="1"/>
          </p:cNvSpPr>
          <p:nvPr>
            <p:ph type="subTitle" idx="1"/>
          </p:nvPr>
        </p:nvSpPr>
        <p:spPr>
          <a:xfrm>
            <a:off x="1166933" y="3168067"/>
            <a:ext cx="4259200" cy="17680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380262604"/>
      </p:ext>
    </p:extLst>
  </p:cSld>
  <p:clrMapOvr>
    <a:masterClrMapping/>
  </p:clrMapOvr>
</p:sldLayout>
</file>

<file path=ppt/slideLayouts/slideLayout1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2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oogle Shape;297;p8"/>
          <p:cNvGrpSpPr>
            <a:grpSpLocks/>
          </p:cNvGrpSpPr>
          <p:nvPr/>
        </p:nvGrpSpPr>
        <p:grpSpPr bwMode="auto">
          <a:xfrm>
            <a:off x="-249238" y="3052763"/>
            <a:ext cx="2716213" cy="2147887"/>
            <a:chOff x="855987" y="2204128"/>
            <a:chExt cx="1217483" cy="962421"/>
          </a:xfrm>
        </p:grpSpPr>
        <p:grpSp>
          <p:nvGrpSpPr>
            <p:cNvPr id="4" name="Google Shape;298;p8"/>
            <p:cNvGrpSpPr>
              <a:grpSpLocks/>
            </p:cNvGrpSpPr>
            <p:nvPr/>
          </p:nvGrpSpPr>
          <p:grpSpPr bwMode="auto">
            <a:xfrm>
              <a:off x="855987" y="2204128"/>
              <a:ext cx="1146639" cy="962421"/>
              <a:chOff x="958238" y="2157575"/>
              <a:chExt cx="1115191" cy="936025"/>
            </a:xfrm>
          </p:grpSpPr>
          <p:sp>
            <p:nvSpPr>
              <p:cNvPr id="6" name="Google Shape;299;p8"/>
              <p:cNvSpPr/>
              <p:nvPr/>
            </p:nvSpPr>
            <p:spPr>
              <a:xfrm>
                <a:off x="1253742" y="2157575"/>
                <a:ext cx="492737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" name="Google Shape;300;p8"/>
              <p:cNvSpPr/>
              <p:nvPr/>
            </p:nvSpPr>
            <p:spPr>
              <a:xfrm>
                <a:off x="1441287" y="2324994"/>
                <a:ext cx="492045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" name="Google Shape;301;p8"/>
              <p:cNvSpPr/>
              <p:nvPr/>
            </p:nvSpPr>
            <p:spPr>
              <a:xfrm>
                <a:off x="997685" y="2334680"/>
                <a:ext cx="492737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" name="Google Shape;302;p8"/>
              <p:cNvSpPr/>
              <p:nvPr/>
            </p:nvSpPr>
            <p:spPr>
              <a:xfrm>
                <a:off x="958238" y="2551909"/>
                <a:ext cx="492738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" name="Google Shape;303;p8"/>
              <p:cNvSpPr/>
              <p:nvPr/>
            </p:nvSpPr>
            <p:spPr>
              <a:xfrm>
                <a:off x="1165160" y="2601028"/>
                <a:ext cx="492737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" name="Google Shape;304;p8"/>
              <p:cNvSpPr/>
              <p:nvPr/>
            </p:nvSpPr>
            <p:spPr>
              <a:xfrm>
                <a:off x="1450976" y="2561595"/>
                <a:ext cx="622150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5" name="Google Shape;305;p8"/>
            <p:cNvSpPr/>
            <p:nvPr/>
          </p:nvSpPr>
          <p:spPr>
            <a:xfrm>
              <a:off x="927143" y="2206973"/>
              <a:ext cx="1146327" cy="869949"/>
            </a:xfrm>
            <a:custGeom>
              <a:avLst/>
              <a:gdLst/>
              <a:ahLst/>
              <a:cxnLst/>
              <a:rect l="l" t="t" r="r" b="b"/>
              <a:pathLst>
                <a:path w="6074" h="4608" extrusionOk="0">
                  <a:moveTo>
                    <a:pt x="1749" y="936"/>
                  </a:moveTo>
                  <a:cubicBezTo>
                    <a:pt x="1968" y="985"/>
                    <a:pt x="2187" y="1131"/>
                    <a:pt x="2284" y="1325"/>
                  </a:cubicBezTo>
                  <a:cubicBezTo>
                    <a:pt x="2284" y="1398"/>
                    <a:pt x="2260" y="1446"/>
                    <a:pt x="2211" y="1471"/>
                  </a:cubicBezTo>
                  <a:cubicBezTo>
                    <a:pt x="2162" y="1519"/>
                    <a:pt x="2114" y="1519"/>
                    <a:pt x="2065" y="1544"/>
                  </a:cubicBezTo>
                  <a:cubicBezTo>
                    <a:pt x="1871" y="1544"/>
                    <a:pt x="1725" y="1276"/>
                    <a:pt x="1677" y="1155"/>
                  </a:cubicBezTo>
                  <a:lnTo>
                    <a:pt x="1677" y="1131"/>
                  </a:lnTo>
                  <a:cubicBezTo>
                    <a:pt x="1701" y="1058"/>
                    <a:pt x="1725" y="1009"/>
                    <a:pt x="1749" y="936"/>
                  </a:cubicBezTo>
                  <a:close/>
                  <a:moveTo>
                    <a:pt x="3936" y="1301"/>
                  </a:moveTo>
                  <a:lnTo>
                    <a:pt x="3936" y="1301"/>
                  </a:lnTo>
                  <a:cubicBezTo>
                    <a:pt x="3960" y="1446"/>
                    <a:pt x="3936" y="1616"/>
                    <a:pt x="3839" y="1762"/>
                  </a:cubicBezTo>
                  <a:cubicBezTo>
                    <a:pt x="3790" y="1714"/>
                    <a:pt x="3814" y="1495"/>
                    <a:pt x="3936" y="1301"/>
                  </a:cubicBezTo>
                  <a:close/>
                  <a:moveTo>
                    <a:pt x="750" y="2166"/>
                  </a:moveTo>
                  <a:cubicBezTo>
                    <a:pt x="776" y="2166"/>
                    <a:pt x="802" y="2169"/>
                    <a:pt x="826" y="2175"/>
                  </a:cubicBezTo>
                  <a:cubicBezTo>
                    <a:pt x="1142" y="2199"/>
                    <a:pt x="1264" y="2394"/>
                    <a:pt x="1264" y="2564"/>
                  </a:cubicBezTo>
                  <a:cubicBezTo>
                    <a:pt x="1264" y="2661"/>
                    <a:pt x="1166" y="2758"/>
                    <a:pt x="1045" y="2782"/>
                  </a:cubicBezTo>
                  <a:cubicBezTo>
                    <a:pt x="996" y="2758"/>
                    <a:pt x="924" y="2758"/>
                    <a:pt x="875" y="2734"/>
                  </a:cubicBezTo>
                  <a:cubicBezTo>
                    <a:pt x="705" y="2612"/>
                    <a:pt x="583" y="2442"/>
                    <a:pt x="535" y="2248"/>
                  </a:cubicBezTo>
                  <a:cubicBezTo>
                    <a:pt x="590" y="2193"/>
                    <a:pt x="672" y="2166"/>
                    <a:pt x="750" y="2166"/>
                  </a:cubicBezTo>
                  <a:close/>
                  <a:moveTo>
                    <a:pt x="5199" y="2588"/>
                  </a:moveTo>
                  <a:cubicBezTo>
                    <a:pt x="5078" y="2855"/>
                    <a:pt x="4883" y="3025"/>
                    <a:pt x="4762" y="3025"/>
                  </a:cubicBezTo>
                  <a:cubicBezTo>
                    <a:pt x="4713" y="3025"/>
                    <a:pt x="4665" y="3001"/>
                    <a:pt x="4640" y="2977"/>
                  </a:cubicBezTo>
                  <a:cubicBezTo>
                    <a:pt x="4567" y="2855"/>
                    <a:pt x="4592" y="2807"/>
                    <a:pt x="4592" y="2782"/>
                  </a:cubicBezTo>
                  <a:cubicBezTo>
                    <a:pt x="4640" y="2685"/>
                    <a:pt x="4883" y="2588"/>
                    <a:pt x="5150" y="2588"/>
                  </a:cubicBezTo>
                  <a:close/>
                  <a:moveTo>
                    <a:pt x="3596" y="3293"/>
                  </a:moveTo>
                  <a:cubicBezTo>
                    <a:pt x="3596" y="3293"/>
                    <a:pt x="3620" y="3317"/>
                    <a:pt x="3620" y="3317"/>
                  </a:cubicBezTo>
                  <a:cubicBezTo>
                    <a:pt x="3669" y="3390"/>
                    <a:pt x="3644" y="3608"/>
                    <a:pt x="3426" y="3851"/>
                  </a:cubicBezTo>
                  <a:cubicBezTo>
                    <a:pt x="3353" y="3754"/>
                    <a:pt x="3328" y="3633"/>
                    <a:pt x="3377" y="3511"/>
                  </a:cubicBezTo>
                  <a:cubicBezTo>
                    <a:pt x="3401" y="3414"/>
                    <a:pt x="3474" y="3341"/>
                    <a:pt x="3596" y="3317"/>
                  </a:cubicBezTo>
                  <a:lnTo>
                    <a:pt x="3596" y="3293"/>
                  </a:lnTo>
                  <a:close/>
                  <a:moveTo>
                    <a:pt x="1822" y="3366"/>
                  </a:moveTo>
                  <a:cubicBezTo>
                    <a:pt x="1847" y="3366"/>
                    <a:pt x="1944" y="3366"/>
                    <a:pt x="1968" y="3487"/>
                  </a:cubicBezTo>
                  <a:cubicBezTo>
                    <a:pt x="1944" y="3754"/>
                    <a:pt x="1798" y="3997"/>
                    <a:pt x="1555" y="4094"/>
                  </a:cubicBezTo>
                  <a:cubicBezTo>
                    <a:pt x="1482" y="3924"/>
                    <a:pt x="1507" y="3706"/>
                    <a:pt x="1604" y="3511"/>
                  </a:cubicBezTo>
                  <a:cubicBezTo>
                    <a:pt x="1652" y="3438"/>
                    <a:pt x="1725" y="3366"/>
                    <a:pt x="1822" y="3366"/>
                  </a:cubicBezTo>
                  <a:close/>
                  <a:moveTo>
                    <a:pt x="2745" y="159"/>
                  </a:moveTo>
                  <a:cubicBezTo>
                    <a:pt x="2867" y="159"/>
                    <a:pt x="3013" y="183"/>
                    <a:pt x="3158" y="256"/>
                  </a:cubicBezTo>
                  <a:cubicBezTo>
                    <a:pt x="3523" y="378"/>
                    <a:pt x="3814" y="693"/>
                    <a:pt x="3911" y="1058"/>
                  </a:cubicBezTo>
                  <a:cubicBezTo>
                    <a:pt x="3693" y="1325"/>
                    <a:pt x="3596" y="1714"/>
                    <a:pt x="3766" y="1859"/>
                  </a:cubicBezTo>
                  <a:cubicBezTo>
                    <a:pt x="3790" y="1908"/>
                    <a:pt x="3839" y="1932"/>
                    <a:pt x="3863" y="1932"/>
                  </a:cubicBezTo>
                  <a:cubicBezTo>
                    <a:pt x="3936" y="1932"/>
                    <a:pt x="3984" y="1884"/>
                    <a:pt x="4009" y="1835"/>
                  </a:cubicBezTo>
                  <a:cubicBezTo>
                    <a:pt x="4130" y="1616"/>
                    <a:pt x="4154" y="1349"/>
                    <a:pt x="4082" y="1106"/>
                  </a:cubicBezTo>
                  <a:cubicBezTo>
                    <a:pt x="4203" y="961"/>
                    <a:pt x="4397" y="863"/>
                    <a:pt x="4592" y="863"/>
                  </a:cubicBezTo>
                  <a:cubicBezTo>
                    <a:pt x="4762" y="863"/>
                    <a:pt x="4932" y="936"/>
                    <a:pt x="5053" y="1033"/>
                  </a:cubicBezTo>
                  <a:cubicBezTo>
                    <a:pt x="5466" y="1325"/>
                    <a:pt x="5466" y="1932"/>
                    <a:pt x="5272" y="2418"/>
                  </a:cubicBezTo>
                  <a:lnTo>
                    <a:pt x="5150" y="2418"/>
                  </a:lnTo>
                  <a:cubicBezTo>
                    <a:pt x="4907" y="2418"/>
                    <a:pt x="4567" y="2491"/>
                    <a:pt x="4470" y="2710"/>
                  </a:cubicBezTo>
                  <a:cubicBezTo>
                    <a:pt x="4397" y="2928"/>
                    <a:pt x="4543" y="3171"/>
                    <a:pt x="4762" y="3195"/>
                  </a:cubicBezTo>
                  <a:cubicBezTo>
                    <a:pt x="5029" y="3195"/>
                    <a:pt x="5248" y="2904"/>
                    <a:pt x="5369" y="2612"/>
                  </a:cubicBezTo>
                  <a:cubicBezTo>
                    <a:pt x="5612" y="2637"/>
                    <a:pt x="5806" y="2807"/>
                    <a:pt x="5879" y="3025"/>
                  </a:cubicBezTo>
                  <a:cubicBezTo>
                    <a:pt x="5903" y="3220"/>
                    <a:pt x="5831" y="3414"/>
                    <a:pt x="5685" y="3560"/>
                  </a:cubicBezTo>
                  <a:cubicBezTo>
                    <a:pt x="5320" y="3949"/>
                    <a:pt x="4810" y="4191"/>
                    <a:pt x="4252" y="4191"/>
                  </a:cubicBezTo>
                  <a:cubicBezTo>
                    <a:pt x="4082" y="4191"/>
                    <a:pt x="3887" y="4167"/>
                    <a:pt x="3741" y="4070"/>
                  </a:cubicBezTo>
                  <a:cubicBezTo>
                    <a:pt x="3669" y="4046"/>
                    <a:pt x="3620" y="4021"/>
                    <a:pt x="3571" y="3973"/>
                  </a:cubicBezTo>
                  <a:cubicBezTo>
                    <a:pt x="3814" y="3681"/>
                    <a:pt x="3887" y="3366"/>
                    <a:pt x="3766" y="3220"/>
                  </a:cubicBezTo>
                  <a:cubicBezTo>
                    <a:pt x="3717" y="3171"/>
                    <a:pt x="3669" y="3147"/>
                    <a:pt x="3596" y="3147"/>
                  </a:cubicBezTo>
                  <a:cubicBezTo>
                    <a:pt x="3426" y="3171"/>
                    <a:pt x="3280" y="3268"/>
                    <a:pt x="3231" y="3438"/>
                  </a:cubicBezTo>
                  <a:cubicBezTo>
                    <a:pt x="3158" y="3633"/>
                    <a:pt x="3207" y="3851"/>
                    <a:pt x="3328" y="3973"/>
                  </a:cubicBezTo>
                  <a:cubicBezTo>
                    <a:pt x="3037" y="4264"/>
                    <a:pt x="2648" y="4434"/>
                    <a:pt x="2260" y="4434"/>
                  </a:cubicBezTo>
                  <a:cubicBezTo>
                    <a:pt x="2215" y="4444"/>
                    <a:pt x="2169" y="4449"/>
                    <a:pt x="2124" y="4449"/>
                  </a:cubicBezTo>
                  <a:cubicBezTo>
                    <a:pt x="1946" y="4449"/>
                    <a:pt x="1768" y="4375"/>
                    <a:pt x="1652" y="4240"/>
                  </a:cubicBezTo>
                  <a:cubicBezTo>
                    <a:pt x="1944" y="4094"/>
                    <a:pt x="2138" y="3778"/>
                    <a:pt x="2138" y="3463"/>
                  </a:cubicBezTo>
                  <a:cubicBezTo>
                    <a:pt x="2116" y="3307"/>
                    <a:pt x="2013" y="3192"/>
                    <a:pt x="1865" y="3192"/>
                  </a:cubicBezTo>
                  <a:cubicBezTo>
                    <a:pt x="1851" y="3192"/>
                    <a:pt x="1837" y="3193"/>
                    <a:pt x="1822" y="3195"/>
                  </a:cubicBezTo>
                  <a:cubicBezTo>
                    <a:pt x="1677" y="3195"/>
                    <a:pt x="1531" y="3293"/>
                    <a:pt x="1458" y="3438"/>
                  </a:cubicBezTo>
                  <a:cubicBezTo>
                    <a:pt x="1337" y="3657"/>
                    <a:pt x="1312" y="3924"/>
                    <a:pt x="1409" y="4143"/>
                  </a:cubicBezTo>
                  <a:cubicBezTo>
                    <a:pt x="1361" y="4149"/>
                    <a:pt x="1314" y="4152"/>
                    <a:pt x="1268" y="4152"/>
                  </a:cubicBezTo>
                  <a:cubicBezTo>
                    <a:pt x="1130" y="4152"/>
                    <a:pt x="1002" y="4125"/>
                    <a:pt x="875" y="4070"/>
                  </a:cubicBezTo>
                  <a:cubicBezTo>
                    <a:pt x="535" y="3924"/>
                    <a:pt x="316" y="3633"/>
                    <a:pt x="268" y="3268"/>
                  </a:cubicBezTo>
                  <a:cubicBezTo>
                    <a:pt x="195" y="2977"/>
                    <a:pt x="243" y="2637"/>
                    <a:pt x="413" y="2370"/>
                  </a:cubicBezTo>
                  <a:cubicBezTo>
                    <a:pt x="486" y="2564"/>
                    <a:pt x="632" y="2734"/>
                    <a:pt x="802" y="2855"/>
                  </a:cubicBezTo>
                  <a:cubicBezTo>
                    <a:pt x="899" y="2880"/>
                    <a:pt x="972" y="2904"/>
                    <a:pt x="1069" y="2904"/>
                  </a:cubicBezTo>
                  <a:cubicBezTo>
                    <a:pt x="1264" y="2904"/>
                    <a:pt x="1434" y="2758"/>
                    <a:pt x="1434" y="2540"/>
                  </a:cubicBezTo>
                  <a:cubicBezTo>
                    <a:pt x="1434" y="2224"/>
                    <a:pt x="1166" y="1981"/>
                    <a:pt x="851" y="1981"/>
                  </a:cubicBezTo>
                  <a:cubicBezTo>
                    <a:pt x="828" y="1976"/>
                    <a:pt x="806" y="1974"/>
                    <a:pt x="784" y="1974"/>
                  </a:cubicBezTo>
                  <a:cubicBezTo>
                    <a:pt x="685" y="1974"/>
                    <a:pt x="590" y="2014"/>
                    <a:pt x="511" y="2054"/>
                  </a:cubicBezTo>
                  <a:cubicBezTo>
                    <a:pt x="438" y="1568"/>
                    <a:pt x="608" y="1058"/>
                    <a:pt x="1069" y="936"/>
                  </a:cubicBezTo>
                  <a:cubicBezTo>
                    <a:pt x="1194" y="901"/>
                    <a:pt x="1331" y="878"/>
                    <a:pt x="1463" y="878"/>
                  </a:cubicBezTo>
                  <a:cubicBezTo>
                    <a:pt x="1511" y="878"/>
                    <a:pt x="1558" y="881"/>
                    <a:pt x="1604" y="888"/>
                  </a:cubicBezTo>
                  <a:cubicBezTo>
                    <a:pt x="1555" y="1009"/>
                    <a:pt x="1507" y="1106"/>
                    <a:pt x="1507" y="1106"/>
                  </a:cubicBezTo>
                  <a:cubicBezTo>
                    <a:pt x="1507" y="1131"/>
                    <a:pt x="1507" y="1131"/>
                    <a:pt x="1507" y="1155"/>
                  </a:cubicBezTo>
                  <a:cubicBezTo>
                    <a:pt x="1531" y="1179"/>
                    <a:pt x="1725" y="1665"/>
                    <a:pt x="2065" y="1665"/>
                  </a:cubicBezTo>
                  <a:cubicBezTo>
                    <a:pt x="2162" y="1665"/>
                    <a:pt x="2235" y="1641"/>
                    <a:pt x="2308" y="1592"/>
                  </a:cubicBezTo>
                  <a:cubicBezTo>
                    <a:pt x="2405" y="1544"/>
                    <a:pt x="2478" y="1422"/>
                    <a:pt x="2454" y="1301"/>
                  </a:cubicBezTo>
                  <a:cubicBezTo>
                    <a:pt x="2357" y="1033"/>
                    <a:pt x="2114" y="839"/>
                    <a:pt x="1847" y="791"/>
                  </a:cubicBezTo>
                  <a:cubicBezTo>
                    <a:pt x="1992" y="426"/>
                    <a:pt x="2332" y="183"/>
                    <a:pt x="2745" y="159"/>
                  </a:cubicBezTo>
                  <a:close/>
                  <a:moveTo>
                    <a:pt x="2728" y="1"/>
                  </a:moveTo>
                  <a:cubicBezTo>
                    <a:pt x="2260" y="1"/>
                    <a:pt x="1815" y="296"/>
                    <a:pt x="1652" y="766"/>
                  </a:cubicBezTo>
                  <a:cubicBezTo>
                    <a:pt x="1569" y="748"/>
                    <a:pt x="1485" y="740"/>
                    <a:pt x="1403" y="740"/>
                  </a:cubicBezTo>
                  <a:cubicBezTo>
                    <a:pt x="1270" y="740"/>
                    <a:pt x="1141" y="760"/>
                    <a:pt x="1021" y="791"/>
                  </a:cubicBezTo>
                  <a:cubicBezTo>
                    <a:pt x="438" y="936"/>
                    <a:pt x="219" y="1616"/>
                    <a:pt x="341" y="2199"/>
                  </a:cubicBezTo>
                  <a:cubicBezTo>
                    <a:pt x="98" y="2515"/>
                    <a:pt x="0" y="2928"/>
                    <a:pt x="73" y="3317"/>
                  </a:cubicBezTo>
                  <a:cubicBezTo>
                    <a:pt x="146" y="3730"/>
                    <a:pt x="413" y="4070"/>
                    <a:pt x="802" y="4240"/>
                  </a:cubicBezTo>
                  <a:cubicBezTo>
                    <a:pt x="960" y="4293"/>
                    <a:pt x="1130" y="4332"/>
                    <a:pt x="1294" y="4332"/>
                  </a:cubicBezTo>
                  <a:cubicBezTo>
                    <a:pt x="1358" y="4332"/>
                    <a:pt x="1421" y="4326"/>
                    <a:pt x="1482" y="4313"/>
                  </a:cubicBezTo>
                  <a:cubicBezTo>
                    <a:pt x="1638" y="4491"/>
                    <a:pt x="1875" y="4607"/>
                    <a:pt x="2119" y="4607"/>
                  </a:cubicBezTo>
                  <a:cubicBezTo>
                    <a:pt x="2141" y="4607"/>
                    <a:pt x="2164" y="4606"/>
                    <a:pt x="2187" y="4604"/>
                  </a:cubicBezTo>
                  <a:lnTo>
                    <a:pt x="2260" y="4604"/>
                  </a:lnTo>
                  <a:cubicBezTo>
                    <a:pt x="2721" y="4580"/>
                    <a:pt x="3134" y="4410"/>
                    <a:pt x="3450" y="4094"/>
                  </a:cubicBezTo>
                  <a:cubicBezTo>
                    <a:pt x="3523" y="4143"/>
                    <a:pt x="3596" y="4191"/>
                    <a:pt x="3669" y="4240"/>
                  </a:cubicBezTo>
                  <a:cubicBezTo>
                    <a:pt x="3839" y="4313"/>
                    <a:pt x="4057" y="4361"/>
                    <a:pt x="4276" y="4361"/>
                  </a:cubicBezTo>
                  <a:cubicBezTo>
                    <a:pt x="4859" y="4361"/>
                    <a:pt x="5418" y="4094"/>
                    <a:pt x="5831" y="3681"/>
                  </a:cubicBezTo>
                  <a:cubicBezTo>
                    <a:pt x="6001" y="3487"/>
                    <a:pt x="6073" y="3244"/>
                    <a:pt x="6049" y="3001"/>
                  </a:cubicBezTo>
                  <a:cubicBezTo>
                    <a:pt x="5976" y="2710"/>
                    <a:pt x="5733" y="2491"/>
                    <a:pt x="5442" y="2467"/>
                  </a:cubicBezTo>
                  <a:cubicBezTo>
                    <a:pt x="5636" y="1908"/>
                    <a:pt x="5612" y="1252"/>
                    <a:pt x="5126" y="912"/>
                  </a:cubicBezTo>
                  <a:cubicBezTo>
                    <a:pt x="4972" y="781"/>
                    <a:pt x="4776" y="715"/>
                    <a:pt x="4580" y="715"/>
                  </a:cubicBezTo>
                  <a:cubicBezTo>
                    <a:pt x="4376" y="715"/>
                    <a:pt x="4170" y="787"/>
                    <a:pt x="4009" y="936"/>
                  </a:cubicBezTo>
                  <a:cubicBezTo>
                    <a:pt x="3887" y="548"/>
                    <a:pt x="3571" y="256"/>
                    <a:pt x="3207" y="110"/>
                  </a:cubicBezTo>
                  <a:cubicBezTo>
                    <a:pt x="3052" y="36"/>
                    <a:pt x="2889" y="1"/>
                    <a:pt x="2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" name="Google Shape;306;p8"/>
          <p:cNvGrpSpPr>
            <a:grpSpLocks/>
          </p:cNvGrpSpPr>
          <p:nvPr/>
        </p:nvGrpSpPr>
        <p:grpSpPr bwMode="auto">
          <a:xfrm>
            <a:off x="7361238" y="207963"/>
            <a:ext cx="2201862" cy="960437"/>
            <a:chOff x="3965010" y="571479"/>
            <a:chExt cx="1651683" cy="719972"/>
          </a:xfrm>
        </p:grpSpPr>
        <p:grpSp>
          <p:nvGrpSpPr>
            <p:cNvPr id="13" name="Google Shape;307;p8"/>
            <p:cNvGrpSpPr>
              <a:grpSpLocks/>
            </p:cNvGrpSpPr>
            <p:nvPr/>
          </p:nvGrpSpPr>
          <p:grpSpPr bwMode="auto">
            <a:xfrm>
              <a:off x="3965010" y="571479"/>
              <a:ext cx="1446820" cy="719972"/>
              <a:chOff x="3953250" y="571500"/>
              <a:chExt cx="1383325" cy="766825"/>
            </a:xfrm>
          </p:grpSpPr>
          <p:grpSp>
            <p:nvGrpSpPr>
              <p:cNvPr id="15" name="Google Shape;308;p8"/>
              <p:cNvGrpSpPr>
                <a:grpSpLocks/>
              </p:cNvGrpSpPr>
              <p:nvPr/>
            </p:nvGrpSpPr>
            <p:grpSpPr bwMode="auto">
              <a:xfrm>
                <a:off x="3953250" y="571500"/>
                <a:ext cx="1383166" cy="669650"/>
                <a:chOff x="897088" y="2374675"/>
                <a:chExt cx="1383166" cy="669650"/>
              </a:xfrm>
            </p:grpSpPr>
            <p:sp>
              <p:nvSpPr>
                <p:cNvPr id="17" name="Google Shape;309;p8"/>
                <p:cNvSpPr/>
                <p:nvPr/>
              </p:nvSpPr>
              <p:spPr>
                <a:xfrm>
                  <a:off x="1136188" y="2416501"/>
                  <a:ext cx="621660" cy="622333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" name="Google Shape;310;p8"/>
                <p:cNvSpPr/>
                <p:nvPr/>
              </p:nvSpPr>
              <p:spPr>
                <a:xfrm>
                  <a:off x="1478897" y="2374675"/>
                  <a:ext cx="493002" cy="491782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" name="Google Shape;311;p8"/>
                <p:cNvSpPr/>
                <p:nvPr/>
              </p:nvSpPr>
              <p:spPr>
                <a:xfrm>
                  <a:off x="897088" y="2689010"/>
                  <a:ext cx="493001" cy="35489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0" name="Google Shape;312;p8"/>
                <p:cNvSpPr/>
                <p:nvPr/>
              </p:nvSpPr>
              <p:spPr>
                <a:xfrm>
                  <a:off x="1657653" y="2552122"/>
                  <a:ext cx="622798" cy="491782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16" name="Google Shape;313;p8"/>
              <p:cNvSpPr/>
              <p:nvPr/>
            </p:nvSpPr>
            <p:spPr>
              <a:xfrm>
                <a:off x="3972605" y="907382"/>
                <a:ext cx="1364008" cy="430943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4" name="Google Shape;314;p8"/>
            <p:cNvSpPr/>
            <p:nvPr/>
          </p:nvSpPr>
          <p:spPr>
            <a:xfrm>
              <a:off x="4006689" y="571479"/>
              <a:ext cx="1610004" cy="660470"/>
            </a:xfrm>
            <a:custGeom>
              <a:avLst/>
              <a:gdLst/>
              <a:ahLst/>
              <a:cxnLst/>
              <a:rect l="l" t="t" r="r" b="b"/>
              <a:pathLst>
                <a:path w="3864" h="1872" extrusionOk="0">
                  <a:moveTo>
                    <a:pt x="1847" y="365"/>
                  </a:moveTo>
                  <a:cubicBezTo>
                    <a:pt x="1920" y="487"/>
                    <a:pt x="1920" y="633"/>
                    <a:pt x="1871" y="754"/>
                  </a:cubicBezTo>
                  <a:lnTo>
                    <a:pt x="1847" y="754"/>
                  </a:lnTo>
                  <a:cubicBezTo>
                    <a:pt x="1847" y="754"/>
                    <a:pt x="1823" y="754"/>
                    <a:pt x="1798" y="705"/>
                  </a:cubicBezTo>
                  <a:cubicBezTo>
                    <a:pt x="1774" y="608"/>
                    <a:pt x="1774" y="487"/>
                    <a:pt x="1847" y="390"/>
                  </a:cubicBezTo>
                  <a:lnTo>
                    <a:pt x="1847" y="365"/>
                  </a:lnTo>
                  <a:close/>
                  <a:moveTo>
                    <a:pt x="2891" y="584"/>
                  </a:moveTo>
                  <a:lnTo>
                    <a:pt x="2891" y="608"/>
                  </a:lnTo>
                  <a:cubicBezTo>
                    <a:pt x="2940" y="754"/>
                    <a:pt x="2940" y="900"/>
                    <a:pt x="2867" y="948"/>
                  </a:cubicBezTo>
                  <a:cubicBezTo>
                    <a:pt x="2831" y="960"/>
                    <a:pt x="2806" y="967"/>
                    <a:pt x="2791" y="967"/>
                  </a:cubicBezTo>
                  <a:cubicBezTo>
                    <a:pt x="2776" y="967"/>
                    <a:pt x="2770" y="960"/>
                    <a:pt x="2770" y="948"/>
                  </a:cubicBezTo>
                  <a:cubicBezTo>
                    <a:pt x="2770" y="803"/>
                    <a:pt x="2794" y="681"/>
                    <a:pt x="2891" y="584"/>
                  </a:cubicBezTo>
                  <a:close/>
                  <a:moveTo>
                    <a:pt x="754" y="1021"/>
                  </a:moveTo>
                  <a:cubicBezTo>
                    <a:pt x="851" y="1021"/>
                    <a:pt x="924" y="1070"/>
                    <a:pt x="972" y="1143"/>
                  </a:cubicBezTo>
                  <a:cubicBezTo>
                    <a:pt x="997" y="1216"/>
                    <a:pt x="972" y="1288"/>
                    <a:pt x="899" y="1337"/>
                  </a:cubicBezTo>
                  <a:cubicBezTo>
                    <a:pt x="887" y="1349"/>
                    <a:pt x="875" y="1355"/>
                    <a:pt x="863" y="1355"/>
                  </a:cubicBezTo>
                  <a:cubicBezTo>
                    <a:pt x="851" y="1355"/>
                    <a:pt x="839" y="1349"/>
                    <a:pt x="827" y="1337"/>
                  </a:cubicBezTo>
                  <a:cubicBezTo>
                    <a:pt x="754" y="1240"/>
                    <a:pt x="754" y="1143"/>
                    <a:pt x="754" y="1045"/>
                  </a:cubicBezTo>
                  <a:lnTo>
                    <a:pt x="754" y="1021"/>
                  </a:lnTo>
                  <a:close/>
                  <a:moveTo>
                    <a:pt x="2357" y="74"/>
                  </a:moveTo>
                  <a:cubicBezTo>
                    <a:pt x="2600" y="122"/>
                    <a:pt x="2794" y="268"/>
                    <a:pt x="2867" y="487"/>
                  </a:cubicBezTo>
                  <a:cubicBezTo>
                    <a:pt x="2746" y="608"/>
                    <a:pt x="2673" y="778"/>
                    <a:pt x="2697" y="973"/>
                  </a:cubicBezTo>
                  <a:cubicBezTo>
                    <a:pt x="2725" y="1015"/>
                    <a:pt x="2745" y="1041"/>
                    <a:pt x="2786" y="1041"/>
                  </a:cubicBezTo>
                  <a:cubicBezTo>
                    <a:pt x="2815" y="1041"/>
                    <a:pt x="2855" y="1027"/>
                    <a:pt x="2916" y="997"/>
                  </a:cubicBezTo>
                  <a:cubicBezTo>
                    <a:pt x="3061" y="924"/>
                    <a:pt x="3037" y="681"/>
                    <a:pt x="2964" y="487"/>
                  </a:cubicBezTo>
                  <a:cubicBezTo>
                    <a:pt x="2989" y="462"/>
                    <a:pt x="3013" y="462"/>
                    <a:pt x="3061" y="462"/>
                  </a:cubicBezTo>
                  <a:cubicBezTo>
                    <a:pt x="3329" y="535"/>
                    <a:pt x="3572" y="730"/>
                    <a:pt x="3693" y="997"/>
                  </a:cubicBezTo>
                  <a:cubicBezTo>
                    <a:pt x="3766" y="1143"/>
                    <a:pt x="3766" y="1337"/>
                    <a:pt x="3644" y="1483"/>
                  </a:cubicBezTo>
                  <a:cubicBezTo>
                    <a:pt x="3474" y="1677"/>
                    <a:pt x="2819" y="1799"/>
                    <a:pt x="1774" y="1799"/>
                  </a:cubicBezTo>
                  <a:cubicBezTo>
                    <a:pt x="1118" y="1799"/>
                    <a:pt x="535" y="1750"/>
                    <a:pt x="535" y="1750"/>
                  </a:cubicBezTo>
                  <a:cubicBezTo>
                    <a:pt x="316" y="1726"/>
                    <a:pt x="195" y="1653"/>
                    <a:pt x="146" y="1507"/>
                  </a:cubicBezTo>
                  <a:cubicBezTo>
                    <a:pt x="98" y="1386"/>
                    <a:pt x="219" y="1216"/>
                    <a:pt x="438" y="1118"/>
                  </a:cubicBezTo>
                  <a:cubicBezTo>
                    <a:pt x="511" y="1070"/>
                    <a:pt x="584" y="1045"/>
                    <a:pt x="681" y="1045"/>
                  </a:cubicBezTo>
                  <a:cubicBezTo>
                    <a:pt x="657" y="1167"/>
                    <a:pt x="705" y="1288"/>
                    <a:pt x="778" y="1410"/>
                  </a:cubicBezTo>
                  <a:cubicBezTo>
                    <a:pt x="808" y="1440"/>
                    <a:pt x="857" y="1461"/>
                    <a:pt x="901" y="1461"/>
                  </a:cubicBezTo>
                  <a:cubicBezTo>
                    <a:pt x="928" y="1461"/>
                    <a:pt x="954" y="1453"/>
                    <a:pt x="972" y="1434"/>
                  </a:cubicBezTo>
                  <a:cubicBezTo>
                    <a:pt x="1070" y="1361"/>
                    <a:pt x="1118" y="1240"/>
                    <a:pt x="1094" y="1118"/>
                  </a:cubicBezTo>
                  <a:cubicBezTo>
                    <a:pt x="1045" y="1021"/>
                    <a:pt x="924" y="924"/>
                    <a:pt x="802" y="924"/>
                  </a:cubicBezTo>
                  <a:cubicBezTo>
                    <a:pt x="851" y="681"/>
                    <a:pt x="1021" y="462"/>
                    <a:pt x="1264" y="365"/>
                  </a:cubicBezTo>
                  <a:cubicBezTo>
                    <a:pt x="1395" y="278"/>
                    <a:pt x="1517" y="234"/>
                    <a:pt x="1621" y="234"/>
                  </a:cubicBezTo>
                  <a:cubicBezTo>
                    <a:pt x="1689" y="234"/>
                    <a:pt x="1750" y="254"/>
                    <a:pt x="1798" y="292"/>
                  </a:cubicBezTo>
                  <a:cubicBezTo>
                    <a:pt x="1701" y="414"/>
                    <a:pt x="1677" y="584"/>
                    <a:pt x="1750" y="730"/>
                  </a:cubicBezTo>
                  <a:cubicBezTo>
                    <a:pt x="1750" y="778"/>
                    <a:pt x="1798" y="827"/>
                    <a:pt x="1871" y="827"/>
                  </a:cubicBezTo>
                  <a:cubicBezTo>
                    <a:pt x="1895" y="827"/>
                    <a:pt x="1920" y="803"/>
                    <a:pt x="1944" y="778"/>
                  </a:cubicBezTo>
                  <a:cubicBezTo>
                    <a:pt x="2041" y="633"/>
                    <a:pt x="2017" y="438"/>
                    <a:pt x="1920" y="292"/>
                  </a:cubicBezTo>
                  <a:cubicBezTo>
                    <a:pt x="1993" y="220"/>
                    <a:pt x="2090" y="147"/>
                    <a:pt x="2187" y="122"/>
                  </a:cubicBezTo>
                  <a:cubicBezTo>
                    <a:pt x="2236" y="98"/>
                    <a:pt x="2308" y="98"/>
                    <a:pt x="2357" y="74"/>
                  </a:cubicBezTo>
                  <a:close/>
                  <a:moveTo>
                    <a:pt x="2333" y="1"/>
                  </a:moveTo>
                  <a:cubicBezTo>
                    <a:pt x="2260" y="1"/>
                    <a:pt x="2211" y="25"/>
                    <a:pt x="2138" y="50"/>
                  </a:cubicBezTo>
                  <a:cubicBezTo>
                    <a:pt x="2017" y="74"/>
                    <a:pt x="1920" y="147"/>
                    <a:pt x="1823" y="244"/>
                  </a:cubicBezTo>
                  <a:cubicBezTo>
                    <a:pt x="1756" y="188"/>
                    <a:pt x="1674" y="158"/>
                    <a:pt x="1579" y="158"/>
                  </a:cubicBezTo>
                  <a:cubicBezTo>
                    <a:pt x="1466" y="158"/>
                    <a:pt x="1336" y="200"/>
                    <a:pt x="1191" y="292"/>
                  </a:cubicBezTo>
                  <a:cubicBezTo>
                    <a:pt x="924" y="414"/>
                    <a:pt x="754" y="657"/>
                    <a:pt x="681" y="948"/>
                  </a:cubicBezTo>
                  <a:cubicBezTo>
                    <a:pt x="584" y="948"/>
                    <a:pt x="487" y="973"/>
                    <a:pt x="414" y="1021"/>
                  </a:cubicBezTo>
                  <a:cubicBezTo>
                    <a:pt x="146" y="1167"/>
                    <a:pt x="1" y="1361"/>
                    <a:pt x="49" y="1531"/>
                  </a:cubicBezTo>
                  <a:cubicBezTo>
                    <a:pt x="74" y="1701"/>
                    <a:pt x="268" y="1823"/>
                    <a:pt x="511" y="1847"/>
                  </a:cubicBezTo>
                  <a:cubicBezTo>
                    <a:pt x="511" y="1847"/>
                    <a:pt x="1118" y="1871"/>
                    <a:pt x="1774" y="1871"/>
                  </a:cubicBezTo>
                  <a:cubicBezTo>
                    <a:pt x="2867" y="1871"/>
                    <a:pt x="3523" y="1774"/>
                    <a:pt x="3717" y="1556"/>
                  </a:cubicBezTo>
                  <a:cubicBezTo>
                    <a:pt x="3839" y="1386"/>
                    <a:pt x="3863" y="1167"/>
                    <a:pt x="3766" y="973"/>
                  </a:cubicBezTo>
                  <a:cubicBezTo>
                    <a:pt x="3620" y="681"/>
                    <a:pt x="3353" y="438"/>
                    <a:pt x="3037" y="365"/>
                  </a:cubicBezTo>
                  <a:cubicBezTo>
                    <a:pt x="2989" y="365"/>
                    <a:pt x="2940" y="390"/>
                    <a:pt x="2916" y="414"/>
                  </a:cubicBezTo>
                  <a:cubicBezTo>
                    <a:pt x="2819" y="171"/>
                    <a:pt x="2600" y="25"/>
                    <a:pt x="23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1" name="Google Shape;315;p8"/>
          <p:cNvGrpSpPr>
            <a:grpSpLocks/>
          </p:cNvGrpSpPr>
          <p:nvPr/>
        </p:nvGrpSpPr>
        <p:grpSpPr bwMode="auto">
          <a:xfrm rot="8903269">
            <a:off x="-82550" y="163513"/>
            <a:ext cx="1466850" cy="1049337"/>
            <a:chOff x="1202177" y="4613417"/>
            <a:chExt cx="528376" cy="377938"/>
          </a:xfrm>
        </p:grpSpPr>
        <p:sp>
          <p:nvSpPr>
            <p:cNvPr id="22" name="Google Shape;316;p8"/>
            <p:cNvSpPr/>
            <p:nvPr/>
          </p:nvSpPr>
          <p:spPr>
            <a:xfrm>
              <a:off x="1565219" y="4671875"/>
              <a:ext cx="166404" cy="48028"/>
            </a:xfrm>
            <a:custGeom>
              <a:avLst/>
              <a:gdLst/>
              <a:ahLst/>
              <a:cxnLst/>
              <a:rect l="l" t="t" r="r" b="b"/>
              <a:pathLst>
                <a:path w="1507" h="438" extrusionOk="0">
                  <a:moveTo>
                    <a:pt x="1409" y="1"/>
                  </a:moveTo>
                  <a:lnTo>
                    <a:pt x="73" y="316"/>
                  </a:lnTo>
                  <a:cubicBezTo>
                    <a:pt x="25" y="316"/>
                    <a:pt x="0" y="341"/>
                    <a:pt x="25" y="389"/>
                  </a:cubicBezTo>
                  <a:cubicBezTo>
                    <a:pt x="25" y="414"/>
                    <a:pt x="49" y="438"/>
                    <a:pt x="73" y="438"/>
                  </a:cubicBezTo>
                  <a:lnTo>
                    <a:pt x="98" y="438"/>
                  </a:lnTo>
                  <a:lnTo>
                    <a:pt x="1434" y="122"/>
                  </a:lnTo>
                  <a:cubicBezTo>
                    <a:pt x="1506" y="122"/>
                    <a:pt x="1482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" name="Google Shape;317;p8"/>
            <p:cNvSpPr/>
            <p:nvPr/>
          </p:nvSpPr>
          <p:spPr>
            <a:xfrm>
              <a:off x="1602997" y="4613305"/>
              <a:ext cx="60615" cy="176104"/>
            </a:xfrm>
            <a:custGeom>
              <a:avLst/>
              <a:gdLst/>
              <a:ahLst/>
              <a:cxnLst/>
              <a:rect l="l" t="t" r="r" b="b"/>
              <a:pathLst>
                <a:path w="550" h="1598" extrusionOk="0">
                  <a:moveTo>
                    <a:pt x="77" y="0"/>
                  </a:moveTo>
                  <a:cubicBezTo>
                    <a:pt x="39" y="0"/>
                    <a:pt x="0" y="32"/>
                    <a:pt x="15" y="91"/>
                  </a:cubicBezTo>
                  <a:lnTo>
                    <a:pt x="403" y="1573"/>
                  </a:lnTo>
                  <a:cubicBezTo>
                    <a:pt x="428" y="1597"/>
                    <a:pt x="452" y="1597"/>
                    <a:pt x="476" y="1597"/>
                  </a:cubicBezTo>
                  <a:lnTo>
                    <a:pt x="501" y="1597"/>
                  </a:lnTo>
                  <a:cubicBezTo>
                    <a:pt x="525" y="1597"/>
                    <a:pt x="549" y="1549"/>
                    <a:pt x="525" y="1525"/>
                  </a:cubicBezTo>
                  <a:lnTo>
                    <a:pt x="136" y="43"/>
                  </a:lnTo>
                  <a:cubicBezTo>
                    <a:pt x="127" y="14"/>
                    <a:pt x="102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" name="Google Shape;318;p8"/>
            <p:cNvSpPr/>
            <p:nvPr/>
          </p:nvSpPr>
          <p:spPr>
            <a:xfrm>
              <a:off x="1584035" y="4630745"/>
              <a:ext cx="104646" cy="138940"/>
            </a:xfrm>
            <a:custGeom>
              <a:avLst/>
              <a:gdLst/>
              <a:ahLst/>
              <a:cxnLst/>
              <a:rect l="l" t="t" r="r" b="b"/>
              <a:pathLst>
                <a:path w="948" h="1259" extrusionOk="0">
                  <a:moveTo>
                    <a:pt x="875" y="1"/>
                  </a:moveTo>
                  <a:cubicBezTo>
                    <a:pt x="857" y="1"/>
                    <a:pt x="838" y="7"/>
                    <a:pt x="826" y="19"/>
                  </a:cubicBezTo>
                  <a:lnTo>
                    <a:pt x="25" y="1161"/>
                  </a:lnTo>
                  <a:cubicBezTo>
                    <a:pt x="0" y="1185"/>
                    <a:pt x="0" y="1234"/>
                    <a:pt x="49" y="1258"/>
                  </a:cubicBezTo>
                  <a:lnTo>
                    <a:pt x="122" y="1258"/>
                  </a:lnTo>
                  <a:lnTo>
                    <a:pt x="924" y="92"/>
                  </a:lnTo>
                  <a:cubicBezTo>
                    <a:pt x="948" y="68"/>
                    <a:pt x="948" y="19"/>
                    <a:pt x="924" y="19"/>
                  </a:cubicBezTo>
                  <a:cubicBezTo>
                    <a:pt x="911" y="7"/>
                    <a:pt x="893" y="1"/>
                    <a:pt x="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Google Shape;319;p8"/>
            <p:cNvSpPr/>
            <p:nvPr/>
          </p:nvSpPr>
          <p:spPr>
            <a:xfrm>
              <a:off x="1550171" y="4645445"/>
              <a:ext cx="160686" cy="102347"/>
            </a:xfrm>
            <a:custGeom>
              <a:avLst/>
              <a:gdLst/>
              <a:ahLst/>
              <a:cxnLst/>
              <a:rect l="l" t="t" r="r" b="b"/>
              <a:pathLst>
                <a:path w="1451" h="928" extrusionOk="0">
                  <a:moveTo>
                    <a:pt x="115" y="1"/>
                  </a:moveTo>
                  <a:cubicBezTo>
                    <a:pt x="51" y="1"/>
                    <a:pt x="0" y="83"/>
                    <a:pt x="65" y="126"/>
                  </a:cubicBezTo>
                  <a:lnTo>
                    <a:pt x="1329" y="928"/>
                  </a:lnTo>
                  <a:lnTo>
                    <a:pt x="1377" y="928"/>
                  </a:lnTo>
                  <a:cubicBezTo>
                    <a:pt x="1426" y="928"/>
                    <a:pt x="1450" y="831"/>
                    <a:pt x="1402" y="806"/>
                  </a:cubicBezTo>
                  <a:lnTo>
                    <a:pt x="138" y="5"/>
                  </a:lnTo>
                  <a:cubicBezTo>
                    <a:pt x="130" y="2"/>
                    <a:pt x="123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320;p8"/>
            <p:cNvSpPr/>
            <p:nvPr/>
          </p:nvSpPr>
          <p:spPr>
            <a:xfrm>
              <a:off x="1203124" y="4673502"/>
              <a:ext cx="177269" cy="150947"/>
            </a:xfrm>
            <a:custGeom>
              <a:avLst/>
              <a:gdLst/>
              <a:ahLst/>
              <a:cxnLst/>
              <a:rect l="l" t="t" r="r" b="b"/>
              <a:pathLst>
                <a:path w="1605" h="1371" extrusionOk="0">
                  <a:moveTo>
                    <a:pt x="924" y="131"/>
                  </a:moveTo>
                  <a:cubicBezTo>
                    <a:pt x="1216" y="131"/>
                    <a:pt x="1458" y="374"/>
                    <a:pt x="1483" y="690"/>
                  </a:cubicBezTo>
                  <a:cubicBezTo>
                    <a:pt x="1483" y="1019"/>
                    <a:pt x="1204" y="1248"/>
                    <a:pt x="911" y="1248"/>
                  </a:cubicBezTo>
                  <a:cubicBezTo>
                    <a:pt x="771" y="1248"/>
                    <a:pt x="629" y="1196"/>
                    <a:pt x="511" y="1079"/>
                  </a:cubicBezTo>
                  <a:cubicBezTo>
                    <a:pt x="171" y="739"/>
                    <a:pt x="414" y="131"/>
                    <a:pt x="924" y="131"/>
                  </a:cubicBezTo>
                  <a:close/>
                  <a:moveTo>
                    <a:pt x="907" y="1"/>
                  </a:moveTo>
                  <a:cubicBezTo>
                    <a:pt x="740" y="1"/>
                    <a:pt x="571" y="63"/>
                    <a:pt x="438" y="204"/>
                  </a:cubicBezTo>
                  <a:cubicBezTo>
                    <a:pt x="1" y="641"/>
                    <a:pt x="317" y="1370"/>
                    <a:pt x="924" y="1370"/>
                  </a:cubicBezTo>
                  <a:cubicBezTo>
                    <a:pt x="1288" y="1370"/>
                    <a:pt x="1604" y="1079"/>
                    <a:pt x="1604" y="690"/>
                  </a:cubicBezTo>
                  <a:cubicBezTo>
                    <a:pt x="1604" y="278"/>
                    <a:pt x="1258" y="1"/>
                    <a:pt x="9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Google Shape;321;p8"/>
            <p:cNvSpPr/>
            <p:nvPr/>
          </p:nvSpPr>
          <p:spPr>
            <a:xfrm>
              <a:off x="1418975" y="4895400"/>
              <a:ext cx="115511" cy="96629"/>
            </a:xfrm>
            <a:custGeom>
              <a:avLst/>
              <a:gdLst/>
              <a:ahLst/>
              <a:cxnLst/>
              <a:rect l="l" t="t" r="r" b="b"/>
              <a:pathLst>
                <a:path w="1045" h="877" extrusionOk="0">
                  <a:moveTo>
                    <a:pt x="583" y="124"/>
                  </a:moveTo>
                  <a:cubicBezTo>
                    <a:pt x="753" y="124"/>
                    <a:pt x="899" y="269"/>
                    <a:pt x="899" y="439"/>
                  </a:cubicBezTo>
                  <a:cubicBezTo>
                    <a:pt x="899" y="622"/>
                    <a:pt x="741" y="747"/>
                    <a:pt x="587" y="747"/>
                  </a:cubicBezTo>
                  <a:cubicBezTo>
                    <a:pt x="515" y="747"/>
                    <a:pt x="443" y="720"/>
                    <a:pt x="389" y="658"/>
                  </a:cubicBezTo>
                  <a:cubicBezTo>
                    <a:pt x="195" y="464"/>
                    <a:pt x="316" y="124"/>
                    <a:pt x="583" y="124"/>
                  </a:cubicBezTo>
                  <a:close/>
                  <a:moveTo>
                    <a:pt x="584" y="0"/>
                  </a:moveTo>
                  <a:cubicBezTo>
                    <a:pt x="473" y="0"/>
                    <a:pt x="361" y="38"/>
                    <a:pt x="268" y="124"/>
                  </a:cubicBezTo>
                  <a:cubicBezTo>
                    <a:pt x="0" y="415"/>
                    <a:pt x="195" y="877"/>
                    <a:pt x="583" y="877"/>
                  </a:cubicBezTo>
                  <a:cubicBezTo>
                    <a:pt x="826" y="877"/>
                    <a:pt x="1021" y="682"/>
                    <a:pt x="1045" y="439"/>
                  </a:cubicBezTo>
                  <a:cubicBezTo>
                    <a:pt x="1045" y="175"/>
                    <a:pt x="820" y="0"/>
                    <a:pt x="5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8" name="Google Shape;322;p8"/>
          <p:cNvGrpSpPr>
            <a:grpSpLocks/>
          </p:cNvGrpSpPr>
          <p:nvPr/>
        </p:nvGrpSpPr>
        <p:grpSpPr bwMode="auto">
          <a:xfrm>
            <a:off x="9631363" y="2895600"/>
            <a:ext cx="3368675" cy="2146300"/>
            <a:chOff x="7239867" y="1514545"/>
            <a:chExt cx="2525833" cy="1610805"/>
          </a:xfrm>
        </p:grpSpPr>
        <p:grpSp>
          <p:nvGrpSpPr>
            <p:cNvPr id="29" name="Google Shape;323;p8"/>
            <p:cNvGrpSpPr>
              <a:grpSpLocks/>
            </p:cNvGrpSpPr>
            <p:nvPr/>
          </p:nvGrpSpPr>
          <p:grpSpPr bwMode="auto">
            <a:xfrm>
              <a:off x="7346663" y="1514545"/>
              <a:ext cx="2419037" cy="1551678"/>
              <a:chOff x="7410211" y="1555302"/>
              <a:chExt cx="2355440" cy="1510884"/>
            </a:xfrm>
          </p:grpSpPr>
          <p:grpSp>
            <p:nvGrpSpPr>
              <p:cNvPr id="31" name="Google Shape;324;p8"/>
              <p:cNvGrpSpPr>
                <a:grpSpLocks/>
              </p:cNvGrpSpPr>
              <p:nvPr/>
            </p:nvGrpSpPr>
            <p:grpSpPr bwMode="auto">
              <a:xfrm>
                <a:off x="7410211" y="1555302"/>
                <a:ext cx="2355440" cy="1510884"/>
                <a:chOff x="761258" y="2062480"/>
                <a:chExt cx="1646470" cy="1056119"/>
              </a:xfrm>
            </p:grpSpPr>
            <p:sp>
              <p:nvSpPr>
                <p:cNvPr id="34" name="Google Shape;325;p8"/>
                <p:cNvSpPr/>
                <p:nvPr/>
              </p:nvSpPr>
              <p:spPr>
                <a:xfrm rot="-1481318">
                  <a:off x="1087168" y="2126543"/>
                  <a:ext cx="430195" cy="557101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5" name="Google Shape;326;p8"/>
                <p:cNvSpPr/>
                <p:nvPr/>
              </p:nvSpPr>
              <p:spPr>
                <a:xfrm>
                  <a:off x="1415282" y="2201147"/>
                  <a:ext cx="558200" cy="492228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6" name="Google Shape;327;p8"/>
                <p:cNvSpPr/>
                <p:nvPr/>
              </p:nvSpPr>
              <p:spPr>
                <a:xfrm>
                  <a:off x="761484" y="2379550"/>
                  <a:ext cx="492577" cy="492228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7" name="Google Shape;328;p8"/>
                <p:cNvSpPr/>
                <p:nvPr/>
              </p:nvSpPr>
              <p:spPr>
                <a:xfrm>
                  <a:off x="900021" y="2605796"/>
                  <a:ext cx="469083" cy="469522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8" name="Google Shape;329;p8"/>
                <p:cNvSpPr/>
                <p:nvPr/>
              </p:nvSpPr>
              <p:spPr>
                <a:xfrm>
                  <a:off x="1250820" y="2594443"/>
                  <a:ext cx="492577" cy="492228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9" name="Google Shape;330;p8"/>
                <p:cNvSpPr/>
                <p:nvPr/>
              </p:nvSpPr>
              <p:spPr>
                <a:xfrm rot="-2967336">
                  <a:off x="1706648" y="2475469"/>
                  <a:ext cx="622786" cy="492577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32" name="Google Shape;331;p8"/>
              <p:cNvSpPr/>
              <p:nvPr/>
            </p:nvSpPr>
            <p:spPr>
              <a:xfrm>
                <a:off x="7933249" y="2119111"/>
                <a:ext cx="704681" cy="70418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3" name="Google Shape;332;p8"/>
              <p:cNvSpPr/>
              <p:nvPr/>
            </p:nvSpPr>
            <p:spPr>
              <a:xfrm>
                <a:off x="8386424" y="2119111"/>
                <a:ext cx="704681" cy="70418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0" name="Google Shape;333;p8"/>
            <p:cNvSpPr/>
            <p:nvPr/>
          </p:nvSpPr>
          <p:spPr>
            <a:xfrm>
              <a:off x="7239867" y="1792147"/>
              <a:ext cx="2256823" cy="1333203"/>
            </a:xfrm>
            <a:custGeom>
              <a:avLst/>
              <a:gdLst/>
              <a:ahLst/>
              <a:cxnLst/>
              <a:rect l="l" t="t" r="r" b="b"/>
              <a:pathLst>
                <a:path w="4957" h="2929" extrusionOk="0">
                  <a:moveTo>
                    <a:pt x="1215" y="718"/>
                  </a:moveTo>
                  <a:cubicBezTo>
                    <a:pt x="1312" y="743"/>
                    <a:pt x="1337" y="767"/>
                    <a:pt x="1361" y="815"/>
                  </a:cubicBezTo>
                  <a:cubicBezTo>
                    <a:pt x="1361" y="840"/>
                    <a:pt x="1312" y="888"/>
                    <a:pt x="1288" y="913"/>
                  </a:cubicBezTo>
                  <a:cubicBezTo>
                    <a:pt x="1264" y="913"/>
                    <a:pt x="1264" y="937"/>
                    <a:pt x="1215" y="937"/>
                  </a:cubicBezTo>
                  <a:cubicBezTo>
                    <a:pt x="1215" y="864"/>
                    <a:pt x="1215" y="815"/>
                    <a:pt x="1215" y="743"/>
                  </a:cubicBezTo>
                  <a:lnTo>
                    <a:pt x="1215" y="718"/>
                  </a:lnTo>
                  <a:close/>
                  <a:moveTo>
                    <a:pt x="2527" y="475"/>
                  </a:moveTo>
                  <a:cubicBezTo>
                    <a:pt x="2624" y="597"/>
                    <a:pt x="2673" y="767"/>
                    <a:pt x="2624" y="937"/>
                  </a:cubicBezTo>
                  <a:cubicBezTo>
                    <a:pt x="2601" y="983"/>
                    <a:pt x="2567" y="1007"/>
                    <a:pt x="2530" y="1007"/>
                  </a:cubicBezTo>
                  <a:cubicBezTo>
                    <a:pt x="2489" y="1007"/>
                    <a:pt x="2444" y="977"/>
                    <a:pt x="2405" y="913"/>
                  </a:cubicBezTo>
                  <a:cubicBezTo>
                    <a:pt x="2333" y="767"/>
                    <a:pt x="2381" y="573"/>
                    <a:pt x="2527" y="475"/>
                  </a:cubicBezTo>
                  <a:close/>
                  <a:moveTo>
                    <a:pt x="3984" y="1010"/>
                  </a:moveTo>
                  <a:lnTo>
                    <a:pt x="3984" y="1010"/>
                  </a:lnTo>
                  <a:cubicBezTo>
                    <a:pt x="4009" y="1107"/>
                    <a:pt x="3984" y="1228"/>
                    <a:pt x="3936" y="1326"/>
                  </a:cubicBezTo>
                  <a:cubicBezTo>
                    <a:pt x="3912" y="1350"/>
                    <a:pt x="3912" y="1350"/>
                    <a:pt x="3887" y="1350"/>
                  </a:cubicBezTo>
                  <a:cubicBezTo>
                    <a:pt x="3863" y="1350"/>
                    <a:pt x="3839" y="1326"/>
                    <a:pt x="3814" y="1326"/>
                  </a:cubicBezTo>
                  <a:cubicBezTo>
                    <a:pt x="3766" y="1277"/>
                    <a:pt x="3766" y="1277"/>
                    <a:pt x="3766" y="1204"/>
                  </a:cubicBezTo>
                  <a:cubicBezTo>
                    <a:pt x="3790" y="1131"/>
                    <a:pt x="3863" y="1058"/>
                    <a:pt x="3984" y="1010"/>
                  </a:cubicBezTo>
                  <a:close/>
                  <a:moveTo>
                    <a:pt x="1045" y="1860"/>
                  </a:moveTo>
                  <a:cubicBezTo>
                    <a:pt x="948" y="1957"/>
                    <a:pt x="851" y="2030"/>
                    <a:pt x="754" y="2079"/>
                  </a:cubicBezTo>
                  <a:cubicBezTo>
                    <a:pt x="778" y="1982"/>
                    <a:pt x="875" y="1909"/>
                    <a:pt x="972" y="1860"/>
                  </a:cubicBezTo>
                  <a:close/>
                  <a:moveTo>
                    <a:pt x="3159" y="1957"/>
                  </a:moveTo>
                  <a:cubicBezTo>
                    <a:pt x="3159" y="1957"/>
                    <a:pt x="3183" y="1957"/>
                    <a:pt x="3231" y="2006"/>
                  </a:cubicBezTo>
                  <a:cubicBezTo>
                    <a:pt x="3280" y="2054"/>
                    <a:pt x="3304" y="2152"/>
                    <a:pt x="3280" y="2224"/>
                  </a:cubicBezTo>
                  <a:cubicBezTo>
                    <a:pt x="3159" y="2127"/>
                    <a:pt x="3159" y="2006"/>
                    <a:pt x="3159" y="1957"/>
                  </a:cubicBezTo>
                  <a:close/>
                  <a:moveTo>
                    <a:pt x="1701" y="2030"/>
                  </a:moveTo>
                  <a:cubicBezTo>
                    <a:pt x="1750" y="2054"/>
                    <a:pt x="1798" y="2079"/>
                    <a:pt x="1822" y="2127"/>
                  </a:cubicBezTo>
                  <a:cubicBezTo>
                    <a:pt x="1847" y="2249"/>
                    <a:pt x="1822" y="2346"/>
                    <a:pt x="1774" y="2443"/>
                  </a:cubicBezTo>
                  <a:cubicBezTo>
                    <a:pt x="1677" y="2346"/>
                    <a:pt x="1628" y="2200"/>
                    <a:pt x="1652" y="2054"/>
                  </a:cubicBezTo>
                  <a:cubicBezTo>
                    <a:pt x="1652" y="2030"/>
                    <a:pt x="1677" y="2030"/>
                    <a:pt x="1677" y="2030"/>
                  </a:cubicBezTo>
                  <a:close/>
                  <a:moveTo>
                    <a:pt x="1688" y="116"/>
                  </a:moveTo>
                  <a:cubicBezTo>
                    <a:pt x="1796" y="116"/>
                    <a:pt x="1923" y="140"/>
                    <a:pt x="2065" y="184"/>
                  </a:cubicBezTo>
                  <a:cubicBezTo>
                    <a:pt x="2211" y="232"/>
                    <a:pt x="2333" y="305"/>
                    <a:pt x="2454" y="427"/>
                  </a:cubicBezTo>
                  <a:cubicBezTo>
                    <a:pt x="2284" y="548"/>
                    <a:pt x="2235" y="791"/>
                    <a:pt x="2333" y="961"/>
                  </a:cubicBezTo>
                  <a:cubicBezTo>
                    <a:pt x="2430" y="1083"/>
                    <a:pt x="2503" y="1131"/>
                    <a:pt x="2551" y="1131"/>
                  </a:cubicBezTo>
                  <a:cubicBezTo>
                    <a:pt x="2648" y="1107"/>
                    <a:pt x="2721" y="1058"/>
                    <a:pt x="2746" y="986"/>
                  </a:cubicBezTo>
                  <a:cubicBezTo>
                    <a:pt x="2794" y="791"/>
                    <a:pt x="2746" y="573"/>
                    <a:pt x="2624" y="427"/>
                  </a:cubicBezTo>
                  <a:cubicBezTo>
                    <a:pt x="2818" y="305"/>
                    <a:pt x="3061" y="232"/>
                    <a:pt x="3304" y="232"/>
                  </a:cubicBezTo>
                  <a:lnTo>
                    <a:pt x="3450" y="232"/>
                  </a:lnTo>
                  <a:cubicBezTo>
                    <a:pt x="3742" y="330"/>
                    <a:pt x="3960" y="597"/>
                    <a:pt x="3984" y="888"/>
                  </a:cubicBezTo>
                  <a:cubicBezTo>
                    <a:pt x="3839" y="937"/>
                    <a:pt x="3717" y="1034"/>
                    <a:pt x="3693" y="1180"/>
                  </a:cubicBezTo>
                  <a:cubicBezTo>
                    <a:pt x="3669" y="1277"/>
                    <a:pt x="3693" y="1350"/>
                    <a:pt x="3766" y="1423"/>
                  </a:cubicBezTo>
                  <a:cubicBezTo>
                    <a:pt x="3802" y="1459"/>
                    <a:pt x="3845" y="1477"/>
                    <a:pt x="3887" y="1477"/>
                  </a:cubicBezTo>
                  <a:cubicBezTo>
                    <a:pt x="3930" y="1477"/>
                    <a:pt x="3972" y="1459"/>
                    <a:pt x="4009" y="1423"/>
                  </a:cubicBezTo>
                  <a:cubicBezTo>
                    <a:pt x="4082" y="1277"/>
                    <a:pt x="4106" y="1131"/>
                    <a:pt x="4082" y="986"/>
                  </a:cubicBezTo>
                  <a:cubicBezTo>
                    <a:pt x="4130" y="986"/>
                    <a:pt x="4203" y="961"/>
                    <a:pt x="4252" y="961"/>
                  </a:cubicBezTo>
                  <a:cubicBezTo>
                    <a:pt x="4470" y="961"/>
                    <a:pt x="4640" y="1083"/>
                    <a:pt x="4738" y="1277"/>
                  </a:cubicBezTo>
                  <a:cubicBezTo>
                    <a:pt x="4835" y="1544"/>
                    <a:pt x="4810" y="1836"/>
                    <a:pt x="4665" y="2079"/>
                  </a:cubicBezTo>
                  <a:cubicBezTo>
                    <a:pt x="4483" y="2341"/>
                    <a:pt x="4201" y="2486"/>
                    <a:pt x="3902" y="2486"/>
                  </a:cubicBezTo>
                  <a:cubicBezTo>
                    <a:pt x="3841" y="2486"/>
                    <a:pt x="3779" y="2480"/>
                    <a:pt x="3717" y="2467"/>
                  </a:cubicBezTo>
                  <a:cubicBezTo>
                    <a:pt x="3572" y="2443"/>
                    <a:pt x="3450" y="2370"/>
                    <a:pt x="3353" y="2297"/>
                  </a:cubicBezTo>
                  <a:cubicBezTo>
                    <a:pt x="3401" y="2176"/>
                    <a:pt x="3377" y="2030"/>
                    <a:pt x="3304" y="1933"/>
                  </a:cubicBezTo>
                  <a:cubicBezTo>
                    <a:pt x="3244" y="1884"/>
                    <a:pt x="3189" y="1860"/>
                    <a:pt x="3143" y="1860"/>
                  </a:cubicBezTo>
                  <a:cubicBezTo>
                    <a:pt x="3098" y="1860"/>
                    <a:pt x="3061" y="1884"/>
                    <a:pt x="3037" y="1933"/>
                  </a:cubicBezTo>
                  <a:cubicBezTo>
                    <a:pt x="3037" y="2103"/>
                    <a:pt x="3086" y="2249"/>
                    <a:pt x="3231" y="2322"/>
                  </a:cubicBezTo>
                  <a:cubicBezTo>
                    <a:pt x="3071" y="2620"/>
                    <a:pt x="2781" y="2809"/>
                    <a:pt x="2442" y="2809"/>
                  </a:cubicBezTo>
                  <a:cubicBezTo>
                    <a:pt x="2422" y="2809"/>
                    <a:pt x="2402" y="2809"/>
                    <a:pt x="2381" y="2807"/>
                  </a:cubicBezTo>
                  <a:cubicBezTo>
                    <a:pt x="2187" y="2807"/>
                    <a:pt x="1968" y="2686"/>
                    <a:pt x="1847" y="2516"/>
                  </a:cubicBezTo>
                  <a:cubicBezTo>
                    <a:pt x="1920" y="2394"/>
                    <a:pt x="1968" y="2249"/>
                    <a:pt x="1920" y="2103"/>
                  </a:cubicBezTo>
                  <a:cubicBezTo>
                    <a:pt x="1895" y="2030"/>
                    <a:pt x="1822" y="1957"/>
                    <a:pt x="1725" y="1933"/>
                  </a:cubicBezTo>
                  <a:cubicBezTo>
                    <a:pt x="1712" y="1928"/>
                    <a:pt x="1699" y="1926"/>
                    <a:pt x="1685" y="1926"/>
                  </a:cubicBezTo>
                  <a:cubicBezTo>
                    <a:pt x="1627" y="1926"/>
                    <a:pt x="1575" y="1966"/>
                    <a:pt x="1555" y="2006"/>
                  </a:cubicBezTo>
                  <a:cubicBezTo>
                    <a:pt x="1531" y="2200"/>
                    <a:pt x="1580" y="2394"/>
                    <a:pt x="1725" y="2540"/>
                  </a:cubicBezTo>
                  <a:cubicBezTo>
                    <a:pt x="1604" y="2662"/>
                    <a:pt x="1434" y="2735"/>
                    <a:pt x="1264" y="2759"/>
                  </a:cubicBezTo>
                  <a:lnTo>
                    <a:pt x="1191" y="2759"/>
                  </a:lnTo>
                  <a:cubicBezTo>
                    <a:pt x="1045" y="2759"/>
                    <a:pt x="924" y="2686"/>
                    <a:pt x="826" y="2589"/>
                  </a:cubicBezTo>
                  <a:cubicBezTo>
                    <a:pt x="729" y="2467"/>
                    <a:pt x="705" y="2346"/>
                    <a:pt x="729" y="2224"/>
                  </a:cubicBezTo>
                  <a:cubicBezTo>
                    <a:pt x="924" y="2152"/>
                    <a:pt x="1167" y="1957"/>
                    <a:pt x="1142" y="1836"/>
                  </a:cubicBezTo>
                  <a:cubicBezTo>
                    <a:pt x="1142" y="1801"/>
                    <a:pt x="1118" y="1767"/>
                    <a:pt x="1052" y="1767"/>
                  </a:cubicBezTo>
                  <a:cubicBezTo>
                    <a:pt x="1025" y="1767"/>
                    <a:pt x="991" y="1773"/>
                    <a:pt x="948" y="1787"/>
                  </a:cubicBezTo>
                  <a:cubicBezTo>
                    <a:pt x="802" y="1836"/>
                    <a:pt x="681" y="1982"/>
                    <a:pt x="656" y="2152"/>
                  </a:cubicBezTo>
                  <a:cubicBezTo>
                    <a:pt x="638" y="2154"/>
                    <a:pt x="621" y="2155"/>
                    <a:pt x="603" y="2155"/>
                  </a:cubicBezTo>
                  <a:cubicBezTo>
                    <a:pt x="414" y="2155"/>
                    <a:pt x="286" y="2032"/>
                    <a:pt x="219" y="1787"/>
                  </a:cubicBezTo>
                  <a:cubicBezTo>
                    <a:pt x="98" y="1520"/>
                    <a:pt x="122" y="1228"/>
                    <a:pt x="243" y="961"/>
                  </a:cubicBezTo>
                  <a:cubicBezTo>
                    <a:pt x="389" y="791"/>
                    <a:pt x="608" y="694"/>
                    <a:pt x="851" y="694"/>
                  </a:cubicBezTo>
                  <a:lnTo>
                    <a:pt x="1142" y="694"/>
                  </a:lnTo>
                  <a:lnTo>
                    <a:pt x="1142" y="743"/>
                  </a:lnTo>
                  <a:cubicBezTo>
                    <a:pt x="1118" y="840"/>
                    <a:pt x="1142" y="937"/>
                    <a:pt x="1191" y="1010"/>
                  </a:cubicBezTo>
                  <a:cubicBezTo>
                    <a:pt x="1204" y="1036"/>
                    <a:pt x="1232" y="1056"/>
                    <a:pt x="1271" y="1056"/>
                  </a:cubicBezTo>
                  <a:cubicBezTo>
                    <a:pt x="1302" y="1056"/>
                    <a:pt x="1341" y="1043"/>
                    <a:pt x="1385" y="1010"/>
                  </a:cubicBezTo>
                  <a:cubicBezTo>
                    <a:pt x="1482" y="913"/>
                    <a:pt x="1507" y="888"/>
                    <a:pt x="1482" y="791"/>
                  </a:cubicBezTo>
                  <a:cubicBezTo>
                    <a:pt x="1458" y="718"/>
                    <a:pt x="1385" y="645"/>
                    <a:pt x="1239" y="621"/>
                  </a:cubicBezTo>
                  <a:cubicBezTo>
                    <a:pt x="1239" y="475"/>
                    <a:pt x="1288" y="330"/>
                    <a:pt x="1385" y="232"/>
                  </a:cubicBezTo>
                  <a:cubicBezTo>
                    <a:pt x="1452" y="152"/>
                    <a:pt x="1556" y="116"/>
                    <a:pt x="1688" y="116"/>
                  </a:cubicBezTo>
                  <a:close/>
                  <a:moveTo>
                    <a:pt x="1650" y="1"/>
                  </a:moveTo>
                  <a:cubicBezTo>
                    <a:pt x="1501" y="1"/>
                    <a:pt x="1380" y="43"/>
                    <a:pt x="1288" y="135"/>
                  </a:cubicBezTo>
                  <a:cubicBezTo>
                    <a:pt x="1191" y="257"/>
                    <a:pt x="1118" y="427"/>
                    <a:pt x="1118" y="597"/>
                  </a:cubicBezTo>
                  <a:cubicBezTo>
                    <a:pt x="1069" y="585"/>
                    <a:pt x="1021" y="579"/>
                    <a:pt x="972" y="579"/>
                  </a:cubicBezTo>
                  <a:cubicBezTo>
                    <a:pt x="924" y="579"/>
                    <a:pt x="875" y="585"/>
                    <a:pt x="826" y="597"/>
                  </a:cubicBezTo>
                  <a:cubicBezTo>
                    <a:pt x="559" y="597"/>
                    <a:pt x="316" y="694"/>
                    <a:pt x="146" y="888"/>
                  </a:cubicBezTo>
                  <a:cubicBezTo>
                    <a:pt x="1" y="1180"/>
                    <a:pt x="1" y="1520"/>
                    <a:pt x="122" y="1811"/>
                  </a:cubicBezTo>
                  <a:cubicBezTo>
                    <a:pt x="219" y="2152"/>
                    <a:pt x="414" y="2224"/>
                    <a:pt x="559" y="2224"/>
                  </a:cubicBezTo>
                  <a:lnTo>
                    <a:pt x="608" y="2224"/>
                  </a:lnTo>
                  <a:cubicBezTo>
                    <a:pt x="608" y="2394"/>
                    <a:pt x="656" y="2540"/>
                    <a:pt x="754" y="2637"/>
                  </a:cubicBezTo>
                  <a:cubicBezTo>
                    <a:pt x="851" y="2783"/>
                    <a:pt x="1021" y="2856"/>
                    <a:pt x="1191" y="2856"/>
                  </a:cubicBezTo>
                  <a:lnTo>
                    <a:pt x="1264" y="2856"/>
                  </a:lnTo>
                  <a:cubicBezTo>
                    <a:pt x="1458" y="2832"/>
                    <a:pt x="1652" y="2759"/>
                    <a:pt x="1774" y="2613"/>
                  </a:cubicBezTo>
                  <a:cubicBezTo>
                    <a:pt x="1944" y="2783"/>
                    <a:pt x="2163" y="2905"/>
                    <a:pt x="2381" y="2929"/>
                  </a:cubicBezTo>
                  <a:lnTo>
                    <a:pt x="2430" y="2929"/>
                  </a:lnTo>
                  <a:cubicBezTo>
                    <a:pt x="2794" y="2905"/>
                    <a:pt x="3134" y="2710"/>
                    <a:pt x="3304" y="2394"/>
                  </a:cubicBezTo>
                  <a:cubicBezTo>
                    <a:pt x="3426" y="2467"/>
                    <a:pt x="3547" y="2516"/>
                    <a:pt x="3693" y="2540"/>
                  </a:cubicBezTo>
                  <a:cubicBezTo>
                    <a:pt x="3766" y="2559"/>
                    <a:pt x="3841" y="2567"/>
                    <a:pt x="3916" y="2567"/>
                  </a:cubicBezTo>
                  <a:cubicBezTo>
                    <a:pt x="4239" y="2567"/>
                    <a:pt x="4560" y="2403"/>
                    <a:pt x="4738" y="2127"/>
                  </a:cubicBezTo>
                  <a:cubicBezTo>
                    <a:pt x="4932" y="1860"/>
                    <a:pt x="4956" y="1496"/>
                    <a:pt x="4835" y="1204"/>
                  </a:cubicBezTo>
                  <a:cubicBezTo>
                    <a:pt x="4738" y="986"/>
                    <a:pt x="4495" y="840"/>
                    <a:pt x="4252" y="840"/>
                  </a:cubicBezTo>
                  <a:cubicBezTo>
                    <a:pt x="4203" y="840"/>
                    <a:pt x="4130" y="840"/>
                    <a:pt x="4057" y="864"/>
                  </a:cubicBezTo>
                  <a:cubicBezTo>
                    <a:pt x="4033" y="500"/>
                    <a:pt x="3790" y="232"/>
                    <a:pt x="3450" y="135"/>
                  </a:cubicBezTo>
                  <a:cubicBezTo>
                    <a:pt x="3426" y="123"/>
                    <a:pt x="3395" y="117"/>
                    <a:pt x="3365" y="117"/>
                  </a:cubicBezTo>
                  <a:cubicBezTo>
                    <a:pt x="3335" y="117"/>
                    <a:pt x="3304" y="123"/>
                    <a:pt x="3280" y="135"/>
                  </a:cubicBezTo>
                  <a:cubicBezTo>
                    <a:pt x="3013" y="135"/>
                    <a:pt x="2746" y="208"/>
                    <a:pt x="2527" y="330"/>
                  </a:cubicBezTo>
                  <a:cubicBezTo>
                    <a:pt x="2405" y="232"/>
                    <a:pt x="2235" y="135"/>
                    <a:pt x="2090" y="87"/>
                  </a:cubicBezTo>
                  <a:cubicBezTo>
                    <a:pt x="1923" y="31"/>
                    <a:pt x="1776" y="1"/>
                    <a:pt x="1650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40" name="Google Shape;334;p8"/>
          <p:cNvSpPr/>
          <p:nvPr/>
        </p:nvSpPr>
        <p:spPr>
          <a:xfrm>
            <a:off x="-65088" y="6430963"/>
            <a:ext cx="2138363" cy="492125"/>
          </a:xfrm>
          <a:custGeom>
            <a:avLst/>
            <a:gdLst/>
            <a:ahLst/>
            <a:cxnLst/>
            <a:rect l="l" t="t" r="r" b="b"/>
            <a:pathLst>
              <a:path w="7289" h="1677" extrusionOk="0">
                <a:moveTo>
                  <a:pt x="2819" y="1"/>
                </a:moveTo>
                <a:lnTo>
                  <a:pt x="2114" y="1191"/>
                </a:lnTo>
                <a:lnTo>
                  <a:pt x="1604" y="268"/>
                </a:lnTo>
                <a:lnTo>
                  <a:pt x="1118" y="1361"/>
                </a:lnTo>
                <a:lnTo>
                  <a:pt x="584" y="754"/>
                </a:lnTo>
                <a:lnTo>
                  <a:pt x="1" y="1677"/>
                </a:lnTo>
                <a:lnTo>
                  <a:pt x="7289" y="1677"/>
                </a:lnTo>
                <a:lnTo>
                  <a:pt x="6657" y="559"/>
                </a:lnTo>
                <a:lnTo>
                  <a:pt x="6001" y="1191"/>
                </a:lnTo>
                <a:lnTo>
                  <a:pt x="5394" y="268"/>
                </a:lnTo>
                <a:lnTo>
                  <a:pt x="4738" y="1191"/>
                </a:lnTo>
                <a:lnTo>
                  <a:pt x="4252" y="1"/>
                </a:lnTo>
                <a:lnTo>
                  <a:pt x="3353" y="1118"/>
                </a:lnTo>
                <a:lnTo>
                  <a:pt x="2819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1" name="Google Shape;335;p8"/>
          <p:cNvSpPr/>
          <p:nvPr/>
        </p:nvSpPr>
        <p:spPr>
          <a:xfrm>
            <a:off x="2008188" y="6613525"/>
            <a:ext cx="1420812" cy="309563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2" name="Google Shape;336;p8"/>
          <p:cNvSpPr/>
          <p:nvPr/>
        </p:nvSpPr>
        <p:spPr>
          <a:xfrm>
            <a:off x="8005763" y="6457950"/>
            <a:ext cx="2138362" cy="465138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3" name="Google Shape;337;p8"/>
          <p:cNvSpPr/>
          <p:nvPr/>
        </p:nvSpPr>
        <p:spPr>
          <a:xfrm>
            <a:off x="10042525" y="6430963"/>
            <a:ext cx="2262188" cy="492125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4" name="Google Shape;338;p8"/>
          <p:cNvSpPr/>
          <p:nvPr/>
        </p:nvSpPr>
        <p:spPr>
          <a:xfrm>
            <a:off x="4194175" y="6457950"/>
            <a:ext cx="2138363" cy="465138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5" name="Google Shape;339;p8"/>
          <p:cNvSpPr/>
          <p:nvPr/>
        </p:nvSpPr>
        <p:spPr>
          <a:xfrm>
            <a:off x="6226175" y="6515100"/>
            <a:ext cx="1876425" cy="407988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6" name="Google Shape;340;p8"/>
          <p:cNvSpPr/>
          <p:nvPr/>
        </p:nvSpPr>
        <p:spPr>
          <a:xfrm>
            <a:off x="3157538" y="6613525"/>
            <a:ext cx="1420812" cy="309563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47" name="Google Shape;341;p8"/>
          <p:cNvGrpSpPr>
            <a:grpSpLocks/>
          </p:cNvGrpSpPr>
          <p:nvPr/>
        </p:nvGrpSpPr>
        <p:grpSpPr bwMode="auto">
          <a:xfrm rot="615299" flipH="1">
            <a:off x="1544638" y="379413"/>
            <a:ext cx="2201862" cy="1998662"/>
            <a:chOff x="7844079" y="226728"/>
            <a:chExt cx="1373387" cy="1246991"/>
          </a:xfrm>
        </p:grpSpPr>
        <p:sp>
          <p:nvSpPr>
            <p:cNvPr id="48" name="Google Shape;342;p8"/>
            <p:cNvSpPr/>
            <p:nvPr/>
          </p:nvSpPr>
          <p:spPr>
            <a:xfrm rot="-1688081">
              <a:off x="8297307" y="1013627"/>
              <a:ext cx="222792" cy="221863"/>
            </a:xfrm>
            <a:custGeom>
              <a:avLst/>
              <a:gdLst/>
              <a:ahLst/>
              <a:cxnLst/>
              <a:rect l="l" t="t" r="r" b="b"/>
              <a:pathLst>
                <a:path w="1118" h="1119" extrusionOk="0">
                  <a:moveTo>
                    <a:pt x="607" y="98"/>
                  </a:moveTo>
                  <a:cubicBezTo>
                    <a:pt x="607" y="147"/>
                    <a:pt x="632" y="219"/>
                    <a:pt x="632" y="268"/>
                  </a:cubicBezTo>
                  <a:cubicBezTo>
                    <a:pt x="656" y="317"/>
                    <a:pt x="656" y="389"/>
                    <a:pt x="680" y="438"/>
                  </a:cubicBezTo>
                  <a:cubicBezTo>
                    <a:pt x="705" y="438"/>
                    <a:pt x="729" y="462"/>
                    <a:pt x="826" y="487"/>
                  </a:cubicBezTo>
                  <a:lnTo>
                    <a:pt x="972" y="560"/>
                  </a:lnTo>
                  <a:cubicBezTo>
                    <a:pt x="899" y="584"/>
                    <a:pt x="802" y="632"/>
                    <a:pt x="705" y="657"/>
                  </a:cubicBezTo>
                  <a:cubicBezTo>
                    <a:pt x="705" y="657"/>
                    <a:pt x="705" y="657"/>
                    <a:pt x="680" y="681"/>
                  </a:cubicBezTo>
                  <a:cubicBezTo>
                    <a:pt x="656" y="802"/>
                    <a:pt x="583" y="924"/>
                    <a:pt x="559" y="972"/>
                  </a:cubicBezTo>
                  <a:cubicBezTo>
                    <a:pt x="535" y="924"/>
                    <a:pt x="486" y="802"/>
                    <a:pt x="462" y="681"/>
                  </a:cubicBezTo>
                  <a:cubicBezTo>
                    <a:pt x="462" y="657"/>
                    <a:pt x="437" y="657"/>
                    <a:pt x="413" y="632"/>
                  </a:cubicBezTo>
                  <a:cubicBezTo>
                    <a:pt x="316" y="632"/>
                    <a:pt x="194" y="584"/>
                    <a:pt x="122" y="584"/>
                  </a:cubicBezTo>
                  <a:cubicBezTo>
                    <a:pt x="219" y="511"/>
                    <a:pt x="340" y="462"/>
                    <a:pt x="462" y="414"/>
                  </a:cubicBezTo>
                  <a:cubicBezTo>
                    <a:pt x="462" y="414"/>
                    <a:pt x="462" y="389"/>
                    <a:pt x="486" y="389"/>
                  </a:cubicBezTo>
                  <a:cubicBezTo>
                    <a:pt x="510" y="292"/>
                    <a:pt x="559" y="195"/>
                    <a:pt x="607" y="98"/>
                  </a:cubicBezTo>
                  <a:close/>
                  <a:moveTo>
                    <a:pt x="607" y="1"/>
                  </a:moveTo>
                  <a:cubicBezTo>
                    <a:pt x="583" y="1"/>
                    <a:pt x="535" y="1"/>
                    <a:pt x="389" y="341"/>
                  </a:cubicBezTo>
                  <a:cubicBezTo>
                    <a:pt x="24" y="487"/>
                    <a:pt x="0" y="560"/>
                    <a:pt x="0" y="560"/>
                  </a:cubicBezTo>
                  <a:cubicBezTo>
                    <a:pt x="0" y="584"/>
                    <a:pt x="0" y="608"/>
                    <a:pt x="0" y="608"/>
                  </a:cubicBezTo>
                  <a:cubicBezTo>
                    <a:pt x="0" y="632"/>
                    <a:pt x="49" y="657"/>
                    <a:pt x="364" y="730"/>
                  </a:cubicBezTo>
                  <a:cubicBezTo>
                    <a:pt x="462" y="1118"/>
                    <a:pt x="510" y="1118"/>
                    <a:pt x="535" y="1118"/>
                  </a:cubicBezTo>
                  <a:lnTo>
                    <a:pt x="559" y="1118"/>
                  </a:lnTo>
                  <a:cubicBezTo>
                    <a:pt x="583" y="1118"/>
                    <a:pt x="607" y="1118"/>
                    <a:pt x="777" y="754"/>
                  </a:cubicBezTo>
                  <a:cubicBezTo>
                    <a:pt x="875" y="705"/>
                    <a:pt x="996" y="681"/>
                    <a:pt x="1093" y="608"/>
                  </a:cubicBezTo>
                  <a:cubicBezTo>
                    <a:pt x="1118" y="608"/>
                    <a:pt x="1118" y="584"/>
                    <a:pt x="1118" y="560"/>
                  </a:cubicBezTo>
                  <a:cubicBezTo>
                    <a:pt x="1118" y="511"/>
                    <a:pt x="1045" y="487"/>
                    <a:pt x="875" y="414"/>
                  </a:cubicBezTo>
                  <a:lnTo>
                    <a:pt x="753" y="389"/>
                  </a:lnTo>
                  <a:cubicBezTo>
                    <a:pt x="753" y="341"/>
                    <a:pt x="729" y="317"/>
                    <a:pt x="729" y="268"/>
                  </a:cubicBezTo>
                  <a:cubicBezTo>
                    <a:pt x="729" y="171"/>
                    <a:pt x="680" y="98"/>
                    <a:pt x="656" y="25"/>
                  </a:cubicBezTo>
                  <a:cubicBezTo>
                    <a:pt x="632" y="1"/>
                    <a:pt x="632" y="1"/>
                    <a:pt x="6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" name="Google Shape;343;p8"/>
            <p:cNvSpPr/>
            <p:nvPr/>
          </p:nvSpPr>
          <p:spPr>
            <a:xfrm rot="-1688081">
              <a:off x="8404720" y="290340"/>
              <a:ext cx="164371" cy="141636"/>
            </a:xfrm>
            <a:custGeom>
              <a:avLst/>
              <a:gdLst/>
              <a:ahLst/>
              <a:cxnLst/>
              <a:rect l="l" t="t" r="r" b="b"/>
              <a:pathLst>
                <a:path w="827" h="713" extrusionOk="0">
                  <a:moveTo>
                    <a:pt x="462" y="105"/>
                  </a:moveTo>
                  <a:cubicBezTo>
                    <a:pt x="802" y="105"/>
                    <a:pt x="802" y="615"/>
                    <a:pt x="462" y="615"/>
                  </a:cubicBezTo>
                  <a:cubicBezTo>
                    <a:pt x="317" y="591"/>
                    <a:pt x="219" y="494"/>
                    <a:pt x="219" y="348"/>
                  </a:cubicBezTo>
                  <a:cubicBezTo>
                    <a:pt x="219" y="202"/>
                    <a:pt x="341" y="105"/>
                    <a:pt x="462" y="105"/>
                  </a:cubicBezTo>
                  <a:close/>
                  <a:moveTo>
                    <a:pt x="481" y="1"/>
                  </a:moveTo>
                  <a:cubicBezTo>
                    <a:pt x="392" y="1"/>
                    <a:pt x="299" y="33"/>
                    <a:pt x="219" y="105"/>
                  </a:cubicBezTo>
                  <a:cubicBezTo>
                    <a:pt x="1" y="324"/>
                    <a:pt x="171" y="688"/>
                    <a:pt x="462" y="712"/>
                  </a:cubicBezTo>
                  <a:cubicBezTo>
                    <a:pt x="657" y="712"/>
                    <a:pt x="827" y="542"/>
                    <a:pt x="827" y="348"/>
                  </a:cubicBezTo>
                  <a:cubicBezTo>
                    <a:pt x="827" y="136"/>
                    <a:pt x="663" y="1"/>
                    <a:pt x="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" name="Google Shape;344;p8"/>
            <p:cNvSpPr/>
            <p:nvPr/>
          </p:nvSpPr>
          <p:spPr>
            <a:xfrm rot="-1688081">
              <a:off x="7888322" y="508652"/>
              <a:ext cx="221802" cy="212949"/>
            </a:xfrm>
            <a:custGeom>
              <a:avLst/>
              <a:gdLst/>
              <a:ahLst/>
              <a:cxnLst/>
              <a:rect l="l" t="t" r="r" b="b"/>
              <a:pathLst>
                <a:path w="1119" h="1074" extrusionOk="0">
                  <a:moveTo>
                    <a:pt x="681" y="441"/>
                  </a:moveTo>
                  <a:cubicBezTo>
                    <a:pt x="681" y="441"/>
                    <a:pt x="681" y="441"/>
                    <a:pt x="681" y="466"/>
                  </a:cubicBezTo>
                  <a:cubicBezTo>
                    <a:pt x="681" y="466"/>
                    <a:pt x="657" y="490"/>
                    <a:pt x="584" y="490"/>
                  </a:cubicBezTo>
                  <a:cubicBezTo>
                    <a:pt x="608" y="466"/>
                    <a:pt x="632" y="441"/>
                    <a:pt x="657" y="441"/>
                  </a:cubicBezTo>
                  <a:close/>
                  <a:moveTo>
                    <a:pt x="384" y="97"/>
                  </a:moveTo>
                  <a:cubicBezTo>
                    <a:pt x="401" y="97"/>
                    <a:pt x="420" y="98"/>
                    <a:pt x="438" y="101"/>
                  </a:cubicBezTo>
                  <a:cubicBezTo>
                    <a:pt x="559" y="101"/>
                    <a:pt x="681" y="126"/>
                    <a:pt x="778" y="150"/>
                  </a:cubicBezTo>
                  <a:cubicBezTo>
                    <a:pt x="924" y="199"/>
                    <a:pt x="1021" y="369"/>
                    <a:pt x="972" y="514"/>
                  </a:cubicBezTo>
                  <a:cubicBezTo>
                    <a:pt x="924" y="733"/>
                    <a:pt x="705" y="976"/>
                    <a:pt x="559" y="976"/>
                  </a:cubicBezTo>
                  <a:lnTo>
                    <a:pt x="511" y="976"/>
                  </a:lnTo>
                  <a:cubicBezTo>
                    <a:pt x="414" y="879"/>
                    <a:pt x="438" y="733"/>
                    <a:pt x="511" y="612"/>
                  </a:cubicBezTo>
                  <a:cubicBezTo>
                    <a:pt x="608" y="587"/>
                    <a:pt x="754" y="563"/>
                    <a:pt x="778" y="490"/>
                  </a:cubicBezTo>
                  <a:cubicBezTo>
                    <a:pt x="802" y="441"/>
                    <a:pt x="778" y="393"/>
                    <a:pt x="754" y="369"/>
                  </a:cubicBezTo>
                  <a:cubicBezTo>
                    <a:pt x="730" y="344"/>
                    <a:pt x="705" y="344"/>
                    <a:pt x="681" y="344"/>
                  </a:cubicBezTo>
                  <a:cubicBezTo>
                    <a:pt x="608" y="344"/>
                    <a:pt x="535" y="417"/>
                    <a:pt x="462" y="514"/>
                  </a:cubicBezTo>
                  <a:cubicBezTo>
                    <a:pt x="441" y="519"/>
                    <a:pt x="419" y="521"/>
                    <a:pt x="398" y="521"/>
                  </a:cubicBezTo>
                  <a:cubicBezTo>
                    <a:pt x="299" y="521"/>
                    <a:pt x="202" y="477"/>
                    <a:pt x="122" y="417"/>
                  </a:cubicBezTo>
                  <a:cubicBezTo>
                    <a:pt x="98" y="369"/>
                    <a:pt x="98" y="344"/>
                    <a:pt x="122" y="296"/>
                  </a:cubicBezTo>
                  <a:cubicBezTo>
                    <a:pt x="165" y="168"/>
                    <a:pt x="263" y="97"/>
                    <a:pt x="384" y="97"/>
                  </a:cubicBezTo>
                  <a:close/>
                  <a:moveTo>
                    <a:pt x="386" y="1"/>
                  </a:moveTo>
                  <a:cubicBezTo>
                    <a:pt x="230" y="1"/>
                    <a:pt x="69" y="97"/>
                    <a:pt x="25" y="271"/>
                  </a:cubicBezTo>
                  <a:cubicBezTo>
                    <a:pt x="1" y="344"/>
                    <a:pt x="1" y="417"/>
                    <a:pt x="49" y="466"/>
                  </a:cubicBezTo>
                  <a:cubicBezTo>
                    <a:pt x="147" y="563"/>
                    <a:pt x="292" y="612"/>
                    <a:pt x="414" y="612"/>
                  </a:cubicBezTo>
                  <a:cubicBezTo>
                    <a:pt x="341" y="733"/>
                    <a:pt x="341" y="927"/>
                    <a:pt x="462" y="1049"/>
                  </a:cubicBezTo>
                  <a:cubicBezTo>
                    <a:pt x="487" y="1073"/>
                    <a:pt x="511" y="1073"/>
                    <a:pt x="559" y="1073"/>
                  </a:cubicBezTo>
                  <a:cubicBezTo>
                    <a:pt x="754" y="1073"/>
                    <a:pt x="1021" y="782"/>
                    <a:pt x="1070" y="539"/>
                  </a:cubicBezTo>
                  <a:cubicBezTo>
                    <a:pt x="1118" y="320"/>
                    <a:pt x="997" y="126"/>
                    <a:pt x="827" y="77"/>
                  </a:cubicBezTo>
                  <a:cubicBezTo>
                    <a:pt x="705" y="29"/>
                    <a:pt x="584" y="4"/>
                    <a:pt x="438" y="4"/>
                  </a:cubicBezTo>
                  <a:cubicBezTo>
                    <a:pt x="421" y="2"/>
                    <a:pt x="403" y="1"/>
                    <a:pt x="3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" name="Google Shape;345;p8"/>
            <p:cNvSpPr/>
            <p:nvPr/>
          </p:nvSpPr>
          <p:spPr>
            <a:xfrm rot="-1688081">
              <a:off x="7970684" y="264517"/>
              <a:ext cx="217841" cy="212950"/>
            </a:xfrm>
            <a:custGeom>
              <a:avLst/>
              <a:gdLst/>
              <a:ahLst/>
              <a:cxnLst/>
              <a:rect l="l" t="t" r="r" b="b"/>
              <a:pathLst>
                <a:path w="1094" h="1072" extrusionOk="0">
                  <a:moveTo>
                    <a:pt x="484" y="620"/>
                  </a:moveTo>
                  <a:cubicBezTo>
                    <a:pt x="474" y="660"/>
                    <a:pt x="413" y="681"/>
                    <a:pt x="413" y="681"/>
                  </a:cubicBezTo>
                  <a:cubicBezTo>
                    <a:pt x="433" y="641"/>
                    <a:pt x="452" y="634"/>
                    <a:pt x="484" y="620"/>
                  </a:cubicBezTo>
                  <a:close/>
                  <a:moveTo>
                    <a:pt x="480" y="88"/>
                  </a:moveTo>
                  <a:cubicBezTo>
                    <a:pt x="512" y="88"/>
                    <a:pt x="542" y="105"/>
                    <a:pt x="559" y="122"/>
                  </a:cubicBezTo>
                  <a:cubicBezTo>
                    <a:pt x="607" y="243"/>
                    <a:pt x="607" y="365"/>
                    <a:pt x="559" y="486"/>
                  </a:cubicBezTo>
                  <a:cubicBezTo>
                    <a:pt x="462" y="486"/>
                    <a:pt x="389" y="535"/>
                    <a:pt x="340" y="608"/>
                  </a:cubicBezTo>
                  <a:cubicBezTo>
                    <a:pt x="316" y="632"/>
                    <a:pt x="316" y="681"/>
                    <a:pt x="340" y="681"/>
                  </a:cubicBezTo>
                  <a:cubicBezTo>
                    <a:pt x="365" y="729"/>
                    <a:pt x="389" y="753"/>
                    <a:pt x="437" y="753"/>
                  </a:cubicBezTo>
                  <a:cubicBezTo>
                    <a:pt x="535" y="753"/>
                    <a:pt x="607" y="632"/>
                    <a:pt x="632" y="559"/>
                  </a:cubicBezTo>
                  <a:lnTo>
                    <a:pt x="778" y="559"/>
                  </a:lnTo>
                  <a:cubicBezTo>
                    <a:pt x="790" y="555"/>
                    <a:pt x="804" y="553"/>
                    <a:pt x="818" y="553"/>
                  </a:cubicBezTo>
                  <a:cubicBezTo>
                    <a:pt x="883" y="553"/>
                    <a:pt x="956" y="596"/>
                    <a:pt x="996" y="656"/>
                  </a:cubicBezTo>
                  <a:cubicBezTo>
                    <a:pt x="996" y="681"/>
                    <a:pt x="996" y="729"/>
                    <a:pt x="972" y="753"/>
                  </a:cubicBezTo>
                  <a:cubicBezTo>
                    <a:pt x="850" y="899"/>
                    <a:pt x="656" y="972"/>
                    <a:pt x="462" y="972"/>
                  </a:cubicBezTo>
                  <a:cubicBezTo>
                    <a:pt x="449" y="974"/>
                    <a:pt x="437" y="975"/>
                    <a:pt x="424" y="975"/>
                  </a:cubicBezTo>
                  <a:cubicBezTo>
                    <a:pt x="268" y="975"/>
                    <a:pt x="122" y="838"/>
                    <a:pt x="122" y="681"/>
                  </a:cubicBezTo>
                  <a:cubicBezTo>
                    <a:pt x="97" y="511"/>
                    <a:pt x="146" y="316"/>
                    <a:pt x="243" y="170"/>
                  </a:cubicBezTo>
                  <a:cubicBezTo>
                    <a:pt x="292" y="122"/>
                    <a:pt x="365" y="98"/>
                    <a:pt x="437" y="98"/>
                  </a:cubicBezTo>
                  <a:cubicBezTo>
                    <a:pt x="452" y="90"/>
                    <a:pt x="466" y="88"/>
                    <a:pt x="480" y="88"/>
                  </a:cubicBezTo>
                  <a:close/>
                  <a:moveTo>
                    <a:pt x="437" y="0"/>
                  </a:moveTo>
                  <a:cubicBezTo>
                    <a:pt x="340" y="0"/>
                    <a:pt x="243" y="49"/>
                    <a:pt x="170" y="122"/>
                  </a:cubicBezTo>
                  <a:cubicBezTo>
                    <a:pt x="49" y="292"/>
                    <a:pt x="0" y="511"/>
                    <a:pt x="24" y="705"/>
                  </a:cubicBezTo>
                  <a:cubicBezTo>
                    <a:pt x="24" y="910"/>
                    <a:pt x="195" y="1072"/>
                    <a:pt x="396" y="1072"/>
                  </a:cubicBezTo>
                  <a:cubicBezTo>
                    <a:pt x="410" y="1072"/>
                    <a:pt x="423" y="1071"/>
                    <a:pt x="437" y="1069"/>
                  </a:cubicBezTo>
                  <a:cubicBezTo>
                    <a:pt x="656" y="1069"/>
                    <a:pt x="875" y="972"/>
                    <a:pt x="1045" y="826"/>
                  </a:cubicBezTo>
                  <a:cubicBezTo>
                    <a:pt x="1069" y="753"/>
                    <a:pt x="1093" y="705"/>
                    <a:pt x="1069" y="632"/>
                  </a:cubicBezTo>
                  <a:cubicBezTo>
                    <a:pt x="1006" y="548"/>
                    <a:pt x="906" y="482"/>
                    <a:pt x="801" y="482"/>
                  </a:cubicBezTo>
                  <a:cubicBezTo>
                    <a:pt x="785" y="482"/>
                    <a:pt x="769" y="483"/>
                    <a:pt x="753" y="486"/>
                  </a:cubicBezTo>
                  <a:lnTo>
                    <a:pt x="656" y="486"/>
                  </a:lnTo>
                  <a:cubicBezTo>
                    <a:pt x="705" y="365"/>
                    <a:pt x="680" y="219"/>
                    <a:pt x="632" y="98"/>
                  </a:cubicBezTo>
                  <a:cubicBezTo>
                    <a:pt x="583" y="49"/>
                    <a:pt x="510" y="0"/>
                    <a:pt x="4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" name="Google Shape;346;p8"/>
            <p:cNvSpPr/>
            <p:nvPr/>
          </p:nvSpPr>
          <p:spPr>
            <a:xfrm rot="-1688081">
              <a:off x="8099677" y="454846"/>
              <a:ext cx="198037" cy="173331"/>
            </a:xfrm>
            <a:custGeom>
              <a:avLst/>
              <a:gdLst/>
              <a:ahLst/>
              <a:cxnLst/>
              <a:rect l="l" t="t" r="r" b="b"/>
              <a:pathLst>
                <a:path w="997" h="868" extrusionOk="0">
                  <a:moveTo>
                    <a:pt x="405" y="1"/>
                  </a:moveTo>
                  <a:cubicBezTo>
                    <a:pt x="214" y="1"/>
                    <a:pt x="67" y="97"/>
                    <a:pt x="49" y="168"/>
                  </a:cubicBezTo>
                  <a:cubicBezTo>
                    <a:pt x="0" y="363"/>
                    <a:pt x="49" y="557"/>
                    <a:pt x="195" y="703"/>
                  </a:cubicBezTo>
                  <a:cubicBezTo>
                    <a:pt x="350" y="801"/>
                    <a:pt x="529" y="867"/>
                    <a:pt x="667" y="867"/>
                  </a:cubicBezTo>
                  <a:cubicBezTo>
                    <a:pt x="767" y="867"/>
                    <a:pt x="844" y="833"/>
                    <a:pt x="875" y="751"/>
                  </a:cubicBezTo>
                  <a:cubicBezTo>
                    <a:pt x="996" y="484"/>
                    <a:pt x="875" y="168"/>
                    <a:pt x="632" y="47"/>
                  </a:cubicBezTo>
                  <a:cubicBezTo>
                    <a:pt x="553" y="14"/>
                    <a:pt x="476" y="1"/>
                    <a:pt x="40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" name="Google Shape;347;p8"/>
            <p:cNvSpPr/>
            <p:nvPr/>
          </p:nvSpPr>
          <p:spPr>
            <a:xfrm rot="-1688081">
              <a:off x="8098398" y="484663"/>
              <a:ext cx="92087" cy="96075"/>
            </a:xfrm>
            <a:custGeom>
              <a:avLst/>
              <a:gdLst/>
              <a:ahLst/>
              <a:cxnLst/>
              <a:rect l="l" t="t" r="r" b="b"/>
              <a:pathLst>
                <a:path w="463" h="487" extrusionOk="0">
                  <a:moveTo>
                    <a:pt x="462" y="0"/>
                  </a:moveTo>
                  <a:lnTo>
                    <a:pt x="1" y="486"/>
                  </a:lnTo>
                  <a:cubicBezTo>
                    <a:pt x="1" y="486"/>
                    <a:pt x="438" y="98"/>
                    <a:pt x="46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" name="Google Shape;348;p8"/>
            <p:cNvSpPr/>
            <p:nvPr/>
          </p:nvSpPr>
          <p:spPr>
            <a:xfrm rot="-1688081">
              <a:off x="8088592" y="473688"/>
              <a:ext cx="110901" cy="116874"/>
            </a:xfrm>
            <a:custGeom>
              <a:avLst/>
              <a:gdLst/>
              <a:ahLst/>
              <a:cxnLst/>
              <a:rect l="l" t="t" r="r" b="b"/>
              <a:pathLst>
                <a:path w="559" h="586" extrusionOk="0">
                  <a:moveTo>
                    <a:pt x="504" y="1"/>
                  </a:moveTo>
                  <a:cubicBezTo>
                    <a:pt x="487" y="1"/>
                    <a:pt x="471" y="9"/>
                    <a:pt x="462" y="27"/>
                  </a:cubicBezTo>
                  <a:cubicBezTo>
                    <a:pt x="340" y="197"/>
                    <a:pt x="195" y="367"/>
                    <a:pt x="25" y="489"/>
                  </a:cubicBezTo>
                  <a:cubicBezTo>
                    <a:pt x="0" y="513"/>
                    <a:pt x="0" y="537"/>
                    <a:pt x="25" y="562"/>
                  </a:cubicBezTo>
                  <a:cubicBezTo>
                    <a:pt x="25" y="562"/>
                    <a:pt x="49" y="562"/>
                    <a:pt x="49" y="586"/>
                  </a:cubicBezTo>
                  <a:cubicBezTo>
                    <a:pt x="73" y="562"/>
                    <a:pt x="73" y="562"/>
                    <a:pt x="73" y="562"/>
                  </a:cubicBezTo>
                  <a:cubicBezTo>
                    <a:pt x="267" y="416"/>
                    <a:pt x="413" y="246"/>
                    <a:pt x="559" y="51"/>
                  </a:cubicBezTo>
                  <a:cubicBezTo>
                    <a:pt x="559" y="21"/>
                    <a:pt x="531" y="1"/>
                    <a:pt x="50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" name="Google Shape;349;p8"/>
            <p:cNvSpPr/>
            <p:nvPr/>
          </p:nvSpPr>
          <p:spPr>
            <a:xfrm rot="-1688081">
              <a:off x="8148196" y="483570"/>
              <a:ext cx="100999" cy="115884"/>
            </a:xfrm>
            <a:custGeom>
              <a:avLst/>
              <a:gdLst/>
              <a:ahLst/>
              <a:cxnLst/>
              <a:rect l="l" t="t" r="r" b="b"/>
              <a:pathLst>
                <a:path w="511" h="584" extrusionOk="0">
                  <a:moveTo>
                    <a:pt x="510" y="1"/>
                  </a:moveTo>
                  <a:lnTo>
                    <a:pt x="0" y="584"/>
                  </a:lnTo>
                  <a:cubicBezTo>
                    <a:pt x="194" y="390"/>
                    <a:pt x="365" y="195"/>
                    <a:pt x="5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" name="Google Shape;350;p8"/>
            <p:cNvSpPr/>
            <p:nvPr/>
          </p:nvSpPr>
          <p:spPr>
            <a:xfrm rot="-1688081">
              <a:off x="8132590" y="479096"/>
              <a:ext cx="125753" cy="132722"/>
            </a:xfrm>
            <a:custGeom>
              <a:avLst/>
              <a:gdLst/>
              <a:ahLst/>
              <a:cxnLst/>
              <a:rect l="l" t="t" r="r" b="b"/>
              <a:pathLst>
                <a:path w="632" h="667" extrusionOk="0">
                  <a:moveTo>
                    <a:pt x="563" y="1"/>
                  </a:moveTo>
                  <a:cubicBezTo>
                    <a:pt x="547" y="1"/>
                    <a:pt x="535" y="18"/>
                    <a:pt x="535" y="35"/>
                  </a:cubicBezTo>
                  <a:cubicBezTo>
                    <a:pt x="389" y="254"/>
                    <a:pt x="219" y="448"/>
                    <a:pt x="25" y="594"/>
                  </a:cubicBezTo>
                  <a:cubicBezTo>
                    <a:pt x="0" y="618"/>
                    <a:pt x="0" y="642"/>
                    <a:pt x="25" y="667"/>
                  </a:cubicBezTo>
                  <a:lnTo>
                    <a:pt x="97" y="667"/>
                  </a:lnTo>
                  <a:cubicBezTo>
                    <a:pt x="292" y="496"/>
                    <a:pt x="486" y="278"/>
                    <a:pt x="632" y="59"/>
                  </a:cubicBezTo>
                  <a:cubicBezTo>
                    <a:pt x="632" y="35"/>
                    <a:pt x="608" y="11"/>
                    <a:pt x="583" y="11"/>
                  </a:cubicBezTo>
                  <a:cubicBezTo>
                    <a:pt x="576" y="3"/>
                    <a:pt x="569" y="1"/>
                    <a:pt x="5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" name="Google Shape;351;p8"/>
            <p:cNvSpPr/>
            <p:nvPr/>
          </p:nvSpPr>
          <p:spPr>
            <a:xfrm rot="-1688081">
              <a:off x="7849260" y="476221"/>
              <a:ext cx="144567" cy="57447"/>
            </a:xfrm>
            <a:custGeom>
              <a:avLst/>
              <a:gdLst/>
              <a:ahLst/>
              <a:cxnLst/>
              <a:rect l="l" t="t" r="r" b="b"/>
              <a:pathLst>
                <a:path w="729" h="287" extrusionOk="0">
                  <a:moveTo>
                    <a:pt x="254" y="0"/>
                  </a:moveTo>
                  <a:cubicBezTo>
                    <a:pt x="184" y="0"/>
                    <a:pt x="114" y="14"/>
                    <a:pt x="49" y="43"/>
                  </a:cubicBezTo>
                  <a:cubicBezTo>
                    <a:pt x="0" y="68"/>
                    <a:pt x="25" y="140"/>
                    <a:pt x="73" y="140"/>
                  </a:cubicBezTo>
                  <a:cubicBezTo>
                    <a:pt x="133" y="118"/>
                    <a:pt x="196" y="107"/>
                    <a:pt x="258" y="107"/>
                  </a:cubicBezTo>
                  <a:cubicBezTo>
                    <a:pt x="396" y="107"/>
                    <a:pt x="531" y="161"/>
                    <a:pt x="632" y="262"/>
                  </a:cubicBezTo>
                  <a:cubicBezTo>
                    <a:pt x="656" y="286"/>
                    <a:pt x="656" y="286"/>
                    <a:pt x="680" y="286"/>
                  </a:cubicBezTo>
                  <a:lnTo>
                    <a:pt x="705" y="286"/>
                  </a:lnTo>
                  <a:cubicBezTo>
                    <a:pt x="729" y="262"/>
                    <a:pt x="729" y="213"/>
                    <a:pt x="705" y="213"/>
                  </a:cubicBezTo>
                  <a:cubicBezTo>
                    <a:pt x="585" y="77"/>
                    <a:pt x="418" y="0"/>
                    <a:pt x="2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" name="Google Shape;352;p8"/>
            <p:cNvSpPr/>
            <p:nvPr/>
          </p:nvSpPr>
          <p:spPr>
            <a:xfrm rot="-1688081">
              <a:off x="8203127" y="502239"/>
              <a:ext cx="77234" cy="92113"/>
            </a:xfrm>
            <a:custGeom>
              <a:avLst/>
              <a:gdLst/>
              <a:ahLst/>
              <a:cxnLst/>
              <a:rect l="l" t="t" r="r" b="b"/>
              <a:pathLst>
                <a:path w="389" h="462" extrusionOk="0">
                  <a:moveTo>
                    <a:pt x="389" y="0"/>
                  </a:moveTo>
                  <a:lnTo>
                    <a:pt x="0" y="462"/>
                  </a:lnTo>
                  <a:cubicBezTo>
                    <a:pt x="0" y="462"/>
                    <a:pt x="364" y="146"/>
                    <a:pt x="38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" name="Google Shape;353;p8"/>
            <p:cNvSpPr/>
            <p:nvPr/>
          </p:nvSpPr>
          <p:spPr>
            <a:xfrm rot="-1688081">
              <a:off x="8187873" y="493835"/>
              <a:ext cx="101989" cy="112913"/>
            </a:xfrm>
            <a:custGeom>
              <a:avLst/>
              <a:gdLst/>
              <a:ahLst/>
              <a:cxnLst/>
              <a:rect l="l" t="t" r="r" b="b"/>
              <a:pathLst>
                <a:path w="511" h="566" extrusionOk="0">
                  <a:moveTo>
                    <a:pt x="462" y="1"/>
                  </a:moveTo>
                  <a:cubicBezTo>
                    <a:pt x="444" y="1"/>
                    <a:pt x="425" y="19"/>
                    <a:pt x="413" y="55"/>
                  </a:cubicBezTo>
                  <a:cubicBezTo>
                    <a:pt x="389" y="152"/>
                    <a:pt x="170" y="371"/>
                    <a:pt x="24" y="468"/>
                  </a:cubicBezTo>
                  <a:cubicBezTo>
                    <a:pt x="0" y="493"/>
                    <a:pt x="0" y="517"/>
                    <a:pt x="24" y="541"/>
                  </a:cubicBezTo>
                  <a:cubicBezTo>
                    <a:pt x="24" y="541"/>
                    <a:pt x="49" y="565"/>
                    <a:pt x="73" y="565"/>
                  </a:cubicBezTo>
                  <a:cubicBezTo>
                    <a:pt x="73" y="565"/>
                    <a:pt x="73" y="541"/>
                    <a:pt x="73" y="541"/>
                  </a:cubicBezTo>
                  <a:cubicBezTo>
                    <a:pt x="122" y="493"/>
                    <a:pt x="486" y="225"/>
                    <a:pt x="510" y="55"/>
                  </a:cubicBezTo>
                  <a:cubicBezTo>
                    <a:pt x="498" y="19"/>
                    <a:pt x="480" y="1"/>
                    <a:pt x="4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" name="Google Shape;354;p8"/>
            <p:cNvSpPr/>
            <p:nvPr/>
          </p:nvSpPr>
          <p:spPr>
            <a:xfrm rot="-1688081">
              <a:off x="7905627" y="365244"/>
              <a:ext cx="77234" cy="139655"/>
            </a:xfrm>
            <a:custGeom>
              <a:avLst/>
              <a:gdLst/>
              <a:ahLst/>
              <a:cxnLst/>
              <a:rect l="l" t="t" r="r" b="b"/>
              <a:pathLst>
                <a:path w="390" h="699" extrusionOk="0">
                  <a:moveTo>
                    <a:pt x="158" y="0"/>
                  </a:moveTo>
                  <a:cubicBezTo>
                    <a:pt x="146" y="0"/>
                    <a:pt x="134" y="6"/>
                    <a:pt x="122" y="18"/>
                  </a:cubicBezTo>
                  <a:cubicBezTo>
                    <a:pt x="0" y="237"/>
                    <a:pt x="98" y="529"/>
                    <a:pt x="292" y="699"/>
                  </a:cubicBezTo>
                  <a:lnTo>
                    <a:pt x="365" y="699"/>
                  </a:lnTo>
                  <a:cubicBezTo>
                    <a:pt x="389" y="674"/>
                    <a:pt x="389" y="650"/>
                    <a:pt x="365" y="626"/>
                  </a:cubicBezTo>
                  <a:cubicBezTo>
                    <a:pt x="171" y="504"/>
                    <a:pt x="122" y="261"/>
                    <a:pt x="195" y="67"/>
                  </a:cubicBezTo>
                  <a:cubicBezTo>
                    <a:pt x="219" y="43"/>
                    <a:pt x="219" y="18"/>
                    <a:pt x="195" y="18"/>
                  </a:cubicBezTo>
                  <a:cubicBezTo>
                    <a:pt x="183" y="6"/>
                    <a:pt x="171" y="0"/>
                    <a:pt x="1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" name="Google Shape;355;p8"/>
            <p:cNvSpPr/>
            <p:nvPr/>
          </p:nvSpPr>
          <p:spPr>
            <a:xfrm rot="-1688081">
              <a:off x="8627911" y="406734"/>
              <a:ext cx="367359" cy="1041966"/>
            </a:xfrm>
            <a:custGeom>
              <a:avLst/>
              <a:gdLst/>
              <a:ahLst/>
              <a:cxnLst/>
              <a:rect l="l" t="t" r="r" b="b"/>
              <a:pathLst>
                <a:path w="1848" h="5242" extrusionOk="0">
                  <a:moveTo>
                    <a:pt x="156" y="1"/>
                  </a:moveTo>
                  <a:cubicBezTo>
                    <a:pt x="122" y="1"/>
                    <a:pt x="86" y="7"/>
                    <a:pt x="49" y="19"/>
                  </a:cubicBezTo>
                  <a:cubicBezTo>
                    <a:pt x="25" y="19"/>
                    <a:pt x="1" y="43"/>
                    <a:pt x="1" y="68"/>
                  </a:cubicBezTo>
                  <a:cubicBezTo>
                    <a:pt x="25" y="92"/>
                    <a:pt x="25" y="116"/>
                    <a:pt x="49" y="116"/>
                  </a:cubicBezTo>
                  <a:lnTo>
                    <a:pt x="74" y="92"/>
                  </a:lnTo>
                  <a:lnTo>
                    <a:pt x="244" y="92"/>
                  </a:lnTo>
                  <a:cubicBezTo>
                    <a:pt x="251" y="99"/>
                    <a:pt x="258" y="102"/>
                    <a:pt x="265" y="102"/>
                  </a:cubicBezTo>
                  <a:cubicBezTo>
                    <a:pt x="280" y="102"/>
                    <a:pt x="292" y="85"/>
                    <a:pt x="292" y="68"/>
                  </a:cubicBezTo>
                  <a:cubicBezTo>
                    <a:pt x="292" y="43"/>
                    <a:pt x="268" y="19"/>
                    <a:pt x="244" y="19"/>
                  </a:cubicBezTo>
                  <a:cubicBezTo>
                    <a:pt x="220" y="7"/>
                    <a:pt x="189" y="1"/>
                    <a:pt x="156" y="1"/>
                  </a:cubicBezTo>
                  <a:close/>
                  <a:moveTo>
                    <a:pt x="438" y="43"/>
                  </a:moveTo>
                  <a:cubicBezTo>
                    <a:pt x="414" y="43"/>
                    <a:pt x="390" y="68"/>
                    <a:pt x="390" y="92"/>
                  </a:cubicBezTo>
                  <a:cubicBezTo>
                    <a:pt x="390" y="116"/>
                    <a:pt x="390" y="141"/>
                    <a:pt x="414" y="141"/>
                  </a:cubicBezTo>
                  <a:cubicBezTo>
                    <a:pt x="487" y="165"/>
                    <a:pt x="535" y="165"/>
                    <a:pt x="584" y="189"/>
                  </a:cubicBezTo>
                  <a:lnTo>
                    <a:pt x="608" y="189"/>
                  </a:lnTo>
                  <a:cubicBezTo>
                    <a:pt x="632" y="189"/>
                    <a:pt x="632" y="189"/>
                    <a:pt x="657" y="165"/>
                  </a:cubicBezTo>
                  <a:cubicBezTo>
                    <a:pt x="657" y="141"/>
                    <a:pt x="657" y="116"/>
                    <a:pt x="632" y="116"/>
                  </a:cubicBezTo>
                  <a:cubicBezTo>
                    <a:pt x="560" y="92"/>
                    <a:pt x="511" y="68"/>
                    <a:pt x="438" y="43"/>
                  </a:cubicBezTo>
                  <a:close/>
                  <a:moveTo>
                    <a:pt x="778" y="195"/>
                  </a:moveTo>
                  <a:cubicBezTo>
                    <a:pt x="766" y="195"/>
                    <a:pt x="754" y="201"/>
                    <a:pt x="754" y="213"/>
                  </a:cubicBezTo>
                  <a:cubicBezTo>
                    <a:pt x="730" y="238"/>
                    <a:pt x="730" y="262"/>
                    <a:pt x="754" y="286"/>
                  </a:cubicBezTo>
                  <a:cubicBezTo>
                    <a:pt x="803" y="311"/>
                    <a:pt x="851" y="359"/>
                    <a:pt x="875" y="384"/>
                  </a:cubicBezTo>
                  <a:cubicBezTo>
                    <a:pt x="900" y="408"/>
                    <a:pt x="900" y="408"/>
                    <a:pt x="924" y="408"/>
                  </a:cubicBezTo>
                  <a:lnTo>
                    <a:pt x="973" y="408"/>
                  </a:lnTo>
                  <a:cubicBezTo>
                    <a:pt x="973" y="384"/>
                    <a:pt x="973" y="359"/>
                    <a:pt x="973" y="335"/>
                  </a:cubicBezTo>
                  <a:cubicBezTo>
                    <a:pt x="924" y="286"/>
                    <a:pt x="875" y="238"/>
                    <a:pt x="803" y="213"/>
                  </a:cubicBezTo>
                  <a:cubicBezTo>
                    <a:pt x="803" y="201"/>
                    <a:pt x="790" y="195"/>
                    <a:pt x="778" y="195"/>
                  </a:cubicBezTo>
                  <a:close/>
                  <a:moveTo>
                    <a:pt x="1033" y="438"/>
                  </a:moveTo>
                  <a:cubicBezTo>
                    <a:pt x="1021" y="438"/>
                    <a:pt x="1009" y="444"/>
                    <a:pt x="997" y="456"/>
                  </a:cubicBezTo>
                  <a:cubicBezTo>
                    <a:pt x="973" y="456"/>
                    <a:pt x="973" y="505"/>
                    <a:pt x="997" y="529"/>
                  </a:cubicBezTo>
                  <a:cubicBezTo>
                    <a:pt x="1021" y="578"/>
                    <a:pt x="1045" y="626"/>
                    <a:pt x="1070" y="675"/>
                  </a:cubicBezTo>
                  <a:cubicBezTo>
                    <a:pt x="1070" y="699"/>
                    <a:pt x="1094" y="724"/>
                    <a:pt x="1118" y="724"/>
                  </a:cubicBezTo>
                  <a:lnTo>
                    <a:pt x="1118" y="699"/>
                  </a:lnTo>
                  <a:cubicBezTo>
                    <a:pt x="1143" y="675"/>
                    <a:pt x="1167" y="651"/>
                    <a:pt x="1143" y="626"/>
                  </a:cubicBezTo>
                  <a:cubicBezTo>
                    <a:pt x="1118" y="578"/>
                    <a:pt x="1094" y="505"/>
                    <a:pt x="1070" y="456"/>
                  </a:cubicBezTo>
                  <a:cubicBezTo>
                    <a:pt x="1058" y="444"/>
                    <a:pt x="1045" y="438"/>
                    <a:pt x="1033" y="438"/>
                  </a:cubicBezTo>
                  <a:close/>
                  <a:moveTo>
                    <a:pt x="1143" y="796"/>
                  </a:moveTo>
                  <a:cubicBezTo>
                    <a:pt x="1118" y="821"/>
                    <a:pt x="1118" y="845"/>
                    <a:pt x="1118" y="869"/>
                  </a:cubicBezTo>
                  <a:cubicBezTo>
                    <a:pt x="1118" y="918"/>
                    <a:pt x="1143" y="991"/>
                    <a:pt x="1143" y="991"/>
                  </a:cubicBezTo>
                  <a:lnTo>
                    <a:pt x="1143" y="1039"/>
                  </a:lnTo>
                  <a:cubicBezTo>
                    <a:pt x="1143" y="1064"/>
                    <a:pt x="1167" y="1088"/>
                    <a:pt x="1191" y="1088"/>
                  </a:cubicBezTo>
                  <a:cubicBezTo>
                    <a:pt x="1215" y="1088"/>
                    <a:pt x="1240" y="1064"/>
                    <a:pt x="1240" y="1039"/>
                  </a:cubicBezTo>
                  <a:cubicBezTo>
                    <a:pt x="1240" y="1015"/>
                    <a:pt x="1240" y="1015"/>
                    <a:pt x="1240" y="991"/>
                  </a:cubicBezTo>
                  <a:cubicBezTo>
                    <a:pt x="1215" y="942"/>
                    <a:pt x="1215" y="894"/>
                    <a:pt x="1215" y="845"/>
                  </a:cubicBezTo>
                  <a:cubicBezTo>
                    <a:pt x="1191" y="821"/>
                    <a:pt x="1167" y="796"/>
                    <a:pt x="1143" y="796"/>
                  </a:cubicBezTo>
                  <a:close/>
                  <a:moveTo>
                    <a:pt x="1191" y="1185"/>
                  </a:moveTo>
                  <a:cubicBezTo>
                    <a:pt x="1167" y="1185"/>
                    <a:pt x="1143" y="1209"/>
                    <a:pt x="1143" y="1234"/>
                  </a:cubicBezTo>
                  <a:cubicBezTo>
                    <a:pt x="1143" y="1282"/>
                    <a:pt x="1143" y="1355"/>
                    <a:pt x="1118" y="1404"/>
                  </a:cubicBezTo>
                  <a:cubicBezTo>
                    <a:pt x="1118" y="1428"/>
                    <a:pt x="1143" y="1452"/>
                    <a:pt x="1167" y="1452"/>
                  </a:cubicBezTo>
                  <a:cubicBezTo>
                    <a:pt x="1191" y="1452"/>
                    <a:pt x="1215" y="1452"/>
                    <a:pt x="1215" y="1428"/>
                  </a:cubicBezTo>
                  <a:cubicBezTo>
                    <a:pt x="1215" y="1355"/>
                    <a:pt x="1240" y="1307"/>
                    <a:pt x="1240" y="1234"/>
                  </a:cubicBezTo>
                  <a:cubicBezTo>
                    <a:pt x="1240" y="1209"/>
                    <a:pt x="1215" y="1185"/>
                    <a:pt x="1191" y="1185"/>
                  </a:cubicBezTo>
                  <a:close/>
                  <a:moveTo>
                    <a:pt x="1107" y="1549"/>
                  </a:moveTo>
                  <a:cubicBezTo>
                    <a:pt x="1093" y="1549"/>
                    <a:pt x="1078" y="1557"/>
                    <a:pt x="1070" y="1574"/>
                  </a:cubicBezTo>
                  <a:cubicBezTo>
                    <a:pt x="1045" y="1622"/>
                    <a:pt x="997" y="1695"/>
                    <a:pt x="973" y="1744"/>
                  </a:cubicBezTo>
                  <a:cubicBezTo>
                    <a:pt x="948" y="1744"/>
                    <a:pt x="948" y="1792"/>
                    <a:pt x="973" y="1792"/>
                  </a:cubicBezTo>
                  <a:lnTo>
                    <a:pt x="1045" y="1792"/>
                  </a:lnTo>
                  <a:cubicBezTo>
                    <a:pt x="1094" y="1744"/>
                    <a:pt x="1118" y="1671"/>
                    <a:pt x="1143" y="1622"/>
                  </a:cubicBezTo>
                  <a:cubicBezTo>
                    <a:pt x="1158" y="1575"/>
                    <a:pt x="1133" y="1549"/>
                    <a:pt x="1107" y="1549"/>
                  </a:cubicBezTo>
                  <a:close/>
                  <a:moveTo>
                    <a:pt x="438" y="1792"/>
                  </a:moveTo>
                  <a:cubicBezTo>
                    <a:pt x="394" y="1792"/>
                    <a:pt x="390" y="1893"/>
                    <a:pt x="426" y="1893"/>
                  </a:cubicBezTo>
                  <a:cubicBezTo>
                    <a:pt x="430" y="1893"/>
                    <a:pt x="434" y="1892"/>
                    <a:pt x="438" y="1890"/>
                  </a:cubicBezTo>
                  <a:lnTo>
                    <a:pt x="632" y="1890"/>
                  </a:lnTo>
                  <a:cubicBezTo>
                    <a:pt x="657" y="1890"/>
                    <a:pt x="681" y="1890"/>
                    <a:pt x="681" y="1841"/>
                  </a:cubicBezTo>
                  <a:cubicBezTo>
                    <a:pt x="681" y="1817"/>
                    <a:pt x="657" y="1817"/>
                    <a:pt x="632" y="1792"/>
                  </a:cubicBezTo>
                  <a:close/>
                  <a:moveTo>
                    <a:pt x="244" y="1841"/>
                  </a:moveTo>
                  <a:cubicBezTo>
                    <a:pt x="171" y="1865"/>
                    <a:pt x="98" y="1914"/>
                    <a:pt x="74" y="1963"/>
                  </a:cubicBezTo>
                  <a:cubicBezTo>
                    <a:pt x="49" y="1987"/>
                    <a:pt x="49" y="2011"/>
                    <a:pt x="74" y="2011"/>
                  </a:cubicBezTo>
                  <a:cubicBezTo>
                    <a:pt x="74" y="2023"/>
                    <a:pt x="74" y="2029"/>
                    <a:pt x="77" y="2029"/>
                  </a:cubicBezTo>
                  <a:cubicBezTo>
                    <a:pt x="80" y="2029"/>
                    <a:pt x="86" y="2023"/>
                    <a:pt x="98" y="2011"/>
                  </a:cubicBezTo>
                  <a:cubicBezTo>
                    <a:pt x="98" y="2023"/>
                    <a:pt x="104" y="2029"/>
                    <a:pt x="110" y="2029"/>
                  </a:cubicBezTo>
                  <a:cubicBezTo>
                    <a:pt x="116" y="2029"/>
                    <a:pt x="122" y="2023"/>
                    <a:pt x="122" y="2011"/>
                  </a:cubicBezTo>
                  <a:cubicBezTo>
                    <a:pt x="171" y="1987"/>
                    <a:pt x="220" y="1938"/>
                    <a:pt x="268" y="1938"/>
                  </a:cubicBezTo>
                  <a:cubicBezTo>
                    <a:pt x="292" y="1938"/>
                    <a:pt x="317" y="1914"/>
                    <a:pt x="292" y="1865"/>
                  </a:cubicBezTo>
                  <a:cubicBezTo>
                    <a:pt x="292" y="1841"/>
                    <a:pt x="268" y="1841"/>
                    <a:pt x="244" y="1841"/>
                  </a:cubicBezTo>
                  <a:close/>
                  <a:moveTo>
                    <a:pt x="803" y="1841"/>
                  </a:moveTo>
                  <a:cubicBezTo>
                    <a:pt x="778" y="1841"/>
                    <a:pt x="754" y="1841"/>
                    <a:pt x="754" y="1865"/>
                  </a:cubicBezTo>
                  <a:cubicBezTo>
                    <a:pt x="754" y="1890"/>
                    <a:pt x="754" y="1914"/>
                    <a:pt x="778" y="1938"/>
                  </a:cubicBezTo>
                  <a:lnTo>
                    <a:pt x="705" y="1987"/>
                  </a:lnTo>
                  <a:cubicBezTo>
                    <a:pt x="681" y="2011"/>
                    <a:pt x="681" y="2035"/>
                    <a:pt x="705" y="2060"/>
                  </a:cubicBezTo>
                  <a:lnTo>
                    <a:pt x="754" y="2060"/>
                  </a:lnTo>
                  <a:cubicBezTo>
                    <a:pt x="754" y="2060"/>
                    <a:pt x="754" y="2060"/>
                    <a:pt x="754" y="2035"/>
                  </a:cubicBezTo>
                  <a:cubicBezTo>
                    <a:pt x="803" y="2011"/>
                    <a:pt x="827" y="1987"/>
                    <a:pt x="875" y="1938"/>
                  </a:cubicBezTo>
                  <a:lnTo>
                    <a:pt x="948" y="1963"/>
                  </a:lnTo>
                  <a:cubicBezTo>
                    <a:pt x="955" y="1970"/>
                    <a:pt x="963" y="1973"/>
                    <a:pt x="970" y="1973"/>
                  </a:cubicBezTo>
                  <a:cubicBezTo>
                    <a:pt x="987" y="1973"/>
                    <a:pt x="1004" y="1955"/>
                    <a:pt x="1021" y="1938"/>
                  </a:cubicBezTo>
                  <a:cubicBezTo>
                    <a:pt x="1021" y="1914"/>
                    <a:pt x="997" y="1890"/>
                    <a:pt x="997" y="1890"/>
                  </a:cubicBezTo>
                  <a:lnTo>
                    <a:pt x="900" y="1841"/>
                  </a:lnTo>
                  <a:close/>
                  <a:moveTo>
                    <a:pt x="1143" y="1993"/>
                  </a:moveTo>
                  <a:cubicBezTo>
                    <a:pt x="1130" y="1993"/>
                    <a:pt x="1118" y="1999"/>
                    <a:pt x="1118" y="2011"/>
                  </a:cubicBezTo>
                  <a:cubicBezTo>
                    <a:pt x="1094" y="2035"/>
                    <a:pt x="1094" y="2060"/>
                    <a:pt x="1118" y="2084"/>
                  </a:cubicBezTo>
                  <a:cubicBezTo>
                    <a:pt x="1167" y="2108"/>
                    <a:pt x="1191" y="2157"/>
                    <a:pt x="1240" y="2205"/>
                  </a:cubicBezTo>
                  <a:cubicBezTo>
                    <a:pt x="1240" y="2205"/>
                    <a:pt x="1264" y="2205"/>
                    <a:pt x="1264" y="2230"/>
                  </a:cubicBezTo>
                  <a:lnTo>
                    <a:pt x="1313" y="2230"/>
                  </a:lnTo>
                  <a:cubicBezTo>
                    <a:pt x="1337" y="2205"/>
                    <a:pt x="1337" y="2181"/>
                    <a:pt x="1313" y="2157"/>
                  </a:cubicBezTo>
                  <a:cubicBezTo>
                    <a:pt x="1264" y="2108"/>
                    <a:pt x="1215" y="2060"/>
                    <a:pt x="1167" y="2011"/>
                  </a:cubicBezTo>
                  <a:cubicBezTo>
                    <a:pt x="1167" y="1999"/>
                    <a:pt x="1155" y="1993"/>
                    <a:pt x="1143" y="1993"/>
                  </a:cubicBezTo>
                  <a:close/>
                  <a:moveTo>
                    <a:pt x="585" y="2074"/>
                  </a:moveTo>
                  <a:cubicBezTo>
                    <a:pt x="576" y="2074"/>
                    <a:pt x="567" y="2077"/>
                    <a:pt x="560" y="2084"/>
                  </a:cubicBezTo>
                  <a:cubicBezTo>
                    <a:pt x="511" y="2108"/>
                    <a:pt x="462" y="2133"/>
                    <a:pt x="414" y="2157"/>
                  </a:cubicBezTo>
                  <a:cubicBezTo>
                    <a:pt x="365" y="2157"/>
                    <a:pt x="365" y="2230"/>
                    <a:pt x="414" y="2254"/>
                  </a:cubicBezTo>
                  <a:lnTo>
                    <a:pt x="438" y="2230"/>
                  </a:lnTo>
                  <a:cubicBezTo>
                    <a:pt x="487" y="2205"/>
                    <a:pt x="560" y="2181"/>
                    <a:pt x="608" y="2157"/>
                  </a:cubicBezTo>
                  <a:cubicBezTo>
                    <a:pt x="632" y="2157"/>
                    <a:pt x="632" y="2133"/>
                    <a:pt x="632" y="2108"/>
                  </a:cubicBezTo>
                  <a:cubicBezTo>
                    <a:pt x="632" y="2091"/>
                    <a:pt x="608" y="2074"/>
                    <a:pt x="585" y="2074"/>
                  </a:cubicBezTo>
                  <a:close/>
                  <a:moveTo>
                    <a:pt x="49" y="2108"/>
                  </a:moveTo>
                  <a:cubicBezTo>
                    <a:pt x="25" y="2133"/>
                    <a:pt x="1" y="2157"/>
                    <a:pt x="25" y="2181"/>
                  </a:cubicBezTo>
                  <a:cubicBezTo>
                    <a:pt x="74" y="2230"/>
                    <a:pt x="147" y="2278"/>
                    <a:pt x="220" y="2278"/>
                  </a:cubicBezTo>
                  <a:lnTo>
                    <a:pt x="244" y="2278"/>
                  </a:lnTo>
                  <a:cubicBezTo>
                    <a:pt x="244" y="2278"/>
                    <a:pt x="268" y="2254"/>
                    <a:pt x="268" y="2230"/>
                  </a:cubicBezTo>
                  <a:cubicBezTo>
                    <a:pt x="268" y="2205"/>
                    <a:pt x="244" y="2181"/>
                    <a:pt x="220" y="2181"/>
                  </a:cubicBezTo>
                  <a:cubicBezTo>
                    <a:pt x="195" y="2181"/>
                    <a:pt x="122" y="2181"/>
                    <a:pt x="98" y="2133"/>
                  </a:cubicBezTo>
                  <a:cubicBezTo>
                    <a:pt x="98" y="2108"/>
                    <a:pt x="74" y="2108"/>
                    <a:pt x="49" y="2108"/>
                  </a:cubicBezTo>
                  <a:close/>
                  <a:moveTo>
                    <a:pt x="1361" y="2278"/>
                  </a:moveTo>
                  <a:cubicBezTo>
                    <a:pt x="1337" y="2303"/>
                    <a:pt x="1313" y="2327"/>
                    <a:pt x="1337" y="2351"/>
                  </a:cubicBezTo>
                  <a:cubicBezTo>
                    <a:pt x="1337" y="2400"/>
                    <a:pt x="1361" y="2448"/>
                    <a:pt x="1361" y="2521"/>
                  </a:cubicBezTo>
                  <a:cubicBezTo>
                    <a:pt x="1361" y="2546"/>
                    <a:pt x="1386" y="2570"/>
                    <a:pt x="1410" y="2570"/>
                  </a:cubicBezTo>
                  <a:cubicBezTo>
                    <a:pt x="1434" y="2570"/>
                    <a:pt x="1458" y="2546"/>
                    <a:pt x="1458" y="2521"/>
                  </a:cubicBezTo>
                  <a:cubicBezTo>
                    <a:pt x="1458" y="2448"/>
                    <a:pt x="1434" y="2375"/>
                    <a:pt x="1410" y="2327"/>
                  </a:cubicBezTo>
                  <a:cubicBezTo>
                    <a:pt x="1410" y="2303"/>
                    <a:pt x="1361" y="2278"/>
                    <a:pt x="1361" y="2278"/>
                  </a:cubicBezTo>
                  <a:close/>
                  <a:moveTo>
                    <a:pt x="1402" y="2657"/>
                  </a:moveTo>
                  <a:cubicBezTo>
                    <a:pt x="1383" y="2657"/>
                    <a:pt x="1378" y="2674"/>
                    <a:pt x="1361" y="2691"/>
                  </a:cubicBezTo>
                  <a:cubicBezTo>
                    <a:pt x="1361" y="2764"/>
                    <a:pt x="1337" y="2813"/>
                    <a:pt x="1313" y="2861"/>
                  </a:cubicBezTo>
                  <a:cubicBezTo>
                    <a:pt x="1313" y="2886"/>
                    <a:pt x="1337" y="2910"/>
                    <a:pt x="1361" y="2934"/>
                  </a:cubicBezTo>
                  <a:cubicBezTo>
                    <a:pt x="1386" y="2934"/>
                    <a:pt x="1410" y="2934"/>
                    <a:pt x="1410" y="2910"/>
                  </a:cubicBezTo>
                  <a:cubicBezTo>
                    <a:pt x="1434" y="2837"/>
                    <a:pt x="1458" y="2764"/>
                    <a:pt x="1458" y="2716"/>
                  </a:cubicBezTo>
                  <a:cubicBezTo>
                    <a:pt x="1458" y="2691"/>
                    <a:pt x="1458" y="2667"/>
                    <a:pt x="1434" y="2667"/>
                  </a:cubicBezTo>
                  <a:cubicBezTo>
                    <a:pt x="1420" y="2660"/>
                    <a:pt x="1410" y="2657"/>
                    <a:pt x="1402" y="2657"/>
                  </a:cubicBezTo>
                  <a:close/>
                  <a:moveTo>
                    <a:pt x="1288" y="3021"/>
                  </a:moveTo>
                  <a:cubicBezTo>
                    <a:pt x="1272" y="3021"/>
                    <a:pt x="1256" y="3031"/>
                    <a:pt x="1240" y="3031"/>
                  </a:cubicBezTo>
                  <a:lnTo>
                    <a:pt x="1167" y="3201"/>
                  </a:lnTo>
                  <a:cubicBezTo>
                    <a:pt x="1143" y="3226"/>
                    <a:pt x="1167" y="3250"/>
                    <a:pt x="1191" y="3274"/>
                  </a:cubicBezTo>
                  <a:cubicBezTo>
                    <a:pt x="1215" y="3274"/>
                    <a:pt x="1240" y="3274"/>
                    <a:pt x="1240" y="3250"/>
                  </a:cubicBezTo>
                  <a:cubicBezTo>
                    <a:pt x="1264" y="3201"/>
                    <a:pt x="1313" y="3153"/>
                    <a:pt x="1337" y="3080"/>
                  </a:cubicBezTo>
                  <a:cubicBezTo>
                    <a:pt x="1337" y="3056"/>
                    <a:pt x="1337" y="3031"/>
                    <a:pt x="1313" y="3031"/>
                  </a:cubicBezTo>
                  <a:cubicBezTo>
                    <a:pt x="1305" y="3023"/>
                    <a:pt x="1296" y="3021"/>
                    <a:pt x="1288" y="3021"/>
                  </a:cubicBezTo>
                  <a:close/>
                  <a:moveTo>
                    <a:pt x="1124" y="3351"/>
                  </a:moveTo>
                  <a:cubicBezTo>
                    <a:pt x="1112" y="3351"/>
                    <a:pt x="1101" y="3357"/>
                    <a:pt x="1094" y="3371"/>
                  </a:cubicBezTo>
                  <a:cubicBezTo>
                    <a:pt x="1045" y="3444"/>
                    <a:pt x="1021" y="3493"/>
                    <a:pt x="997" y="3542"/>
                  </a:cubicBezTo>
                  <a:cubicBezTo>
                    <a:pt x="973" y="3542"/>
                    <a:pt x="973" y="3566"/>
                    <a:pt x="997" y="3590"/>
                  </a:cubicBezTo>
                  <a:lnTo>
                    <a:pt x="1070" y="3590"/>
                  </a:lnTo>
                  <a:cubicBezTo>
                    <a:pt x="1094" y="3542"/>
                    <a:pt x="1143" y="3493"/>
                    <a:pt x="1167" y="3420"/>
                  </a:cubicBezTo>
                  <a:cubicBezTo>
                    <a:pt x="1184" y="3386"/>
                    <a:pt x="1153" y="3351"/>
                    <a:pt x="1124" y="3351"/>
                  </a:cubicBezTo>
                  <a:close/>
                  <a:moveTo>
                    <a:pt x="705" y="3566"/>
                  </a:moveTo>
                  <a:cubicBezTo>
                    <a:pt x="632" y="3566"/>
                    <a:pt x="560" y="3590"/>
                    <a:pt x="511" y="3639"/>
                  </a:cubicBezTo>
                  <a:cubicBezTo>
                    <a:pt x="487" y="3639"/>
                    <a:pt x="487" y="3687"/>
                    <a:pt x="511" y="3687"/>
                  </a:cubicBezTo>
                  <a:cubicBezTo>
                    <a:pt x="511" y="3699"/>
                    <a:pt x="511" y="3705"/>
                    <a:pt x="514" y="3705"/>
                  </a:cubicBezTo>
                  <a:cubicBezTo>
                    <a:pt x="517" y="3705"/>
                    <a:pt x="523" y="3699"/>
                    <a:pt x="535" y="3687"/>
                  </a:cubicBezTo>
                  <a:cubicBezTo>
                    <a:pt x="535" y="3687"/>
                    <a:pt x="535" y="3712"/>
                    <a:pt x="560" y="3712"/>
                  </a:cubicBezTo>
                  <a:cubicBezTo>
                    <a:pt x="608" y="3663"/>
                    <a:pt x="657" y="3663"/>
                    <a:pt x="705" y="3663"/>
                  </a:cubicBezTo>
                  <a:cubicBezTo>
                    <a:pt x="730" y="3663"/>
                    <a:pt x="754" y="3639"/>
                    <a:pt x="754" y="3614"/>
                  </a:cubicBezTo>
                  <a:cubicBezTo>
                    <a:pt x="754" y="3590"/>
                    <a:pt x="730" y="3566"/>
                    <a:pt x="705" y="3566"/>
                  </a:cubicBezTo>
                  <a:close/>
                  <a:moveTo>
                    <a:pt x="900" y="3590"/>
                  </a:moveTo>
                  <a:cubicBezTo>
                    <a:pt x="875" y="3590"/>
                    <a:pt x="851" y="3614"/>
                    <a:pt x="851" y="3639"/>
                  </a:cubicBezTo>
                  <a:cubicBezTo>
                    <a:pt x="827" y="3639"/>
                    <a:pt x="851" y="3663"/>
                    <a:pt x="851" y="3687"/>
                  </a:cubicBezTo>
                  <a:cubicBezTo>
                    <a:pt x="827" y="3736"/>
                    <a:pt x="778" y="3760"/>
                    <a:pt x="730" y="3809"/>
                  </a:cubicBezTo>
                  <a:cubicBezTo>
                    <a:pt x="730" y="3833"/>
                    <a:pt x="730" y="3857"/>
                    <a:pt x="730" y="3882"/>
                  </a:cubicBezTo>
                  <a:lnTo>
                    <a:pt x="803" y="3882"/>
                  </a:lnTo>
                  <a:cubicBezTo>
                    <a:pt x="851" y="3833"/>
                    <a:pt x="900" y="3784"/>
                    <a:pt x="948" y="3736"/>
                  </a:cubicBezTo>
                  <a:cubicBezTo>
                    <a:pt x="948" y="3736"/>
                    <a:pt x="948" y="3712"/>
                    <a:pt x="948" y="3712"/>
                  </a:cubicBezTo>
                  <a:cubicBezTo>
                    <a:pt x="973" y="3712"/>
                    <a:pt x="1021" y="3736"/>
                    <a:pt x="1045" y="3736"/>
                  </a:cubicBezTo>
                  <a:cubicBezTo>
                    <a:pt x="1053" y="3743"/>
                    <a:pt x="1060" y="3746"/>
                    <a:pt x="1067" y="3746"/>
                  </a:cubicBezTo>
                  <a:cubicBezTo>
                    <a:pt x="1084" y="3746"/>
                    <a:pt x="1101" y="3729"/>
                    <a:pt x="1118" y="3712"/>
                  </a:cubicBezTo>
                  <a:cubicBezTo>
                    <a:pt x="1118" y="3712"/>
                    <a:pt x="1118" y="3663"/>
                    <a:pt x="1094" y="3663"/>
                  </a:cubicBezTo>
                  <a:cubicBezTo>
                    <a:pt x="1021" y="3639"/>
                    <a:pt x="973" y="3614"/>
                    <a:pt x="900" y="3590"/>
                  </a:cubicBezTo>
                  <a:close/>
                  <a:moveTo>
                    <a:pt x="1231" y="3742"/>
                  </a:moveTo>
                  <a:cubicBezTo>
                    <a:pt x="1222" y="3742"/>
                    <a:pt x="1215" y="3748"/>
                    <a:pt x="1215" y="3760"/>
                  </a:cubicBezTo>
                  <a:cubicBezTo>
                    <a:pt x="1191" y="3784"/>
                    <a:pt x="1191" y="3809"/>
                    <a:pt x="1215" y="3833"/>
                  </a:cubicBezTo>
                  <a:cubicBezTo>
                    <a:pt x="1264" y="3857"/>
                    <a:pt x="1313" y="3882"/>
                    <a:pt x="1361" y="3930"/>
                  </a:cubicBezTo>
                  <a:lnTo>
                    <a:pt x="1386" y="3930"/>
                  </a:lnTo>
                  <a:cubicBezTo>
                    <a:pt x="1386" y="3930"/>
                    <a:pt x="1396" y="3941"/>
                    <a:pt x="1411" y="3941"/>
                  </a:cubicBezTo>
                  <a:cubicBezTo>
                    <a:pt x="1418" y="3941"/>
                    <a:pt x="1426" y="3938"/>
                    <a:pt x="1434" y="3930"/>
                  </a:cubicBezTo>
                  <a:cubicBezTo>
                    <a:pt x="1434" y="3930"/>
                    <a:pt x="1434" y="3882"/>
                    <a:pt x="1434" y="3882"/>
                  </a:cubicBezTo>
                  <a:cubicBezTo>
                    <a:pt x="1386" y="3833"/>
                    <a:pt x="1313" y="3784"/>
                    <a:pt x="1264" y="3760"/>
                  </a:cubicBezTo>
                  <a:cubicBezTo>
                    <a:pt x="1252" y="3748"/>
                    <a:pt x="1240" y="3742"/>
                    <a:pt x="1231" y="3742"/>
                  </a:cubicBezTo>
                  <a:close/>
                  <a:moveTo>
                    <a:pt x="462" y="3784"/>
                  </a:moveTo>
                  <a:cubicBezTo>
                    <a:pt x="438" y="3784"/>
                    <a:pt x="414" y="3809"/>
                    <a:pt x="438" y="3833"/>
                  </a:cubicBezTo>
                  <a:cubicBezTo>
                    <a:pt x="438" y="3906"/>
                    <a:pt x="487" y="3979"/>
                    <a:pt x="584" y="3979"/>
                  </a:cubicBezTo>
                  <a:lnTo>
                    <a:pt x="608" y="3979"/>
                  </a:lnTo>
                  <a:cubicBezTo>
                    <a:pt x="632" y="3979"/>
                    <a:pt x="657" y="3954"/>
                    <a:pt x="657" y="3906"/>
                  </a:cubicBezTo>
                  <a:cubicBezTo>
                    <a:pt x="632" y="3882"/>
                    <a:pt x="608" y="3882"/>
                    <a:pt x="584" y="3882"/>
                  </a:cubicBezTo>
                  <a:cubicBezTo>
                    <a:pt x="560" y="3882"/>
                    <a:pt x="511" y="3882"/>
                    <a:pt x="511" y="3809"/>
                  </a:cubicBezTo>
                  <a:cubicBezTo>
                    <a:pt x="511" y="3784"/>
                    <a:pt x="487" y="3784"/>
                    <a:pt x="462" y="3784"/>
                  </a:cubicBezTo>
                  <a:close/>
                  <a:moveTo>
                    <a:pt x="1520" y="3963"/>
                  </a:moveTo>
                  <a:cubicBezTo>
                    <a:pt x="1480" y="3963"/>
                    <a:pt x="1445" y="4014"/>
                    <a:pt x="1483" y="4052"/>
                  </a:cubicBezTo>
                  <a:cubicBezTo>
                    <a:pt x="1507" y="4100"/>
                    <a:pt x="1556" y="4149"/>
                    <a:pt x="1580" y="4197"/>
                  </a:cubicBezTo>
                  <a:cubicBezTo>
                    <a:pt x="1604" y="4197"/>
                    <a:pt x="1604" y="4222"/>
                    <a:pt x="1628" y="4222"/>
                  </a:cubicBezTo>
                  <a:lnTo>
                    <a:pt x="1628" y="4197"/>
                  </a:lnTo>
                  <a:lnTo>
                    <a:pt x="1653" y="4197"/>
                  </a:lnTo>
                  <a:cubicBezTo>
                    <a:pt x="1677" y="4197"/>
                    <a:pt x="1677" y="4173"/>
                    <a:pt x="1677" y="4149"/>
                  </a:cubicBezTo>
                  <a:cubicBezTo>
                    <a:pt x="1628" y="4100"/>
                    <a:pt x="1604" y="4027"/>
                    <a:pt x="1556" y="3979"/>
                  </a:cubicBezTo>
                  <a:cubicBezTo>
                    <a:pt x="1544" y="3967"/>
                    <a:pt x="1532" y="3963"/>
                    <a:pt x="1520" y="3963"/>
                  </a:cubicBezTo>
                  <a:close/>
                  <a:moveTo>
                    <a:pt x="1722" y="4285"/>
                  </a:moveTo>
                  <a:cubicBezTo>
                    <a:pt x="1716" y="4285"/>
                    <a:pt x="1708" y="4287"/>
                    <a:pt x="1701" y="4295"/>
                  </a:cubicBezTo>
                  <a:cubicBezTo>
                    <a:pt x="1677" y="4295"/>
                    <a:pt x="1653" y="4319"/>
                    <a:pt x="1677" y="4343"/>
                  </a:cubicBezTo>
                  <a:cubicBezTo>
                    <a:pt x="1701" y="4416"/>
                    <a:pt x="1726" y="4465"/>
                    <a:pt x="1726" y="4513"/>
                  </a:cubicBezTo>
                  <a:cubicBezTo>
                    <a:pt x="1726" y="4537"/>
                    <a:pt x="1750" y="4562"/>
                    <a:pt x="1774" y="4562"/>
                  </a:cubicBezTo>
                  <a:cubicBezTo>
                    <a:pt x="1799" y="4562"/>
                    <a:pt x="1823" y="4513"/>
                    <a:pt x="1823" y="4489"/>
                  </a:cubicBezTo>
                  <a:cubicBezTo>
                    <a:pt x="1799" y="4440"/>
                    <a:pt x="1774" y="4367"/>
                    <a:pt x="1750" y="4319"/>
                  </a:cubicBezTo>
                  <a:cubicBezTo>
                    <a:pt x="1750" y="4302"/>
                    <a:pt x="1738" y="4285"/>
                    <a:pt x="1722" y="4285"/>
                  </a:cubicBezTo>
                  <a:close/>
                  <a:moveTo>
                    <a:pt x="1799" y="4635"/>
                  </a:moveTo>
                  <a:cubicBezTo>
                    <a:pt x="1774" y="4659"/>
                    <a:pt x="1750" y="4683"/>
                    <a:pt x="1750" y="4708"/>
                  </a:cubicBezTo>
                  <a:lnTo>
                    <a:pt x="1750" y="4780"/>
                  </a:lnTo>
                  <a:lnTo>
                    <a:pt x="1750" y="4878"/>
                  </a:lnTo>
                  <a:cubicBezTo>
                    <a:pt x="1750" y="4902"/>
                    <a:pt x="1774" y="4926"/>
                    <a:pt x="1799" y="4926"/>
                  </a:cubicBezTo>
                  <a:cubicBezTo>
                    <a:pt x="1823" y="4926"/>
                    <a:pt x="1847" y="4902"/>
                    <a:pt x="1847" y="4878"/>
                  </a:cubicBezTo>
                  <a:lnTo>
                    <a:pt x="1847" y="4780"/>
                  </a:lnTo>
                  <a:lnTo>
                    <a:pt x="1847" y="4683"/>
                  </a:lnTo>
                  <a:cubicBezTo>
                    <a:pt x="1847" y="4659"/>
                    <a:pt x="1823" y="4635"/>
                    <a:pt x="1799" y="4635"/>
                  </a:cubicBezTo>
                  <a:close/>
                  <a:moveTo>
                    <a:pt x="1799" y="5023"/>
                  </a:moveTo>
                  <a:cubicBezTo>
                    <a:pt x="1774" y="5023"/>
                    <a:pt x="1750" y="5023"/>
                    <a:pt x="1750" y="5048"/>
                  </a:cubicBezTo>
                  <a:cubicBezTo>
                    <a:pt x="1726" y="5096"/>
                    <a:pt x="1726" y="5145"/>
                    <a:pt x="1726" y="5169"/>
                  </a:cubicBezTo>
                  <a:cubicBezTo>
                    <a:pt x="1701" y="5193"/>
                    <a:pt x="1726" y="5218"/>
                    <a:pt x="1750" y="5242"/>
                  </a:cubicBezTo>
                  <a:cubicBezTo>
                    <a:pt x="1774" y="5242"/>
                    <a:pt x="1799" y="5218"/>
                    <a:pt x="1799" y="5193"/>
                  </a:cubicBezTo>
                  <a:cubicBezTo>
                    <a:pt x="1823" y="5169"/>
                    <a:pt x="1823" y="5121"/>
                    <a:pt x="1823" y="5072"/>
                  </a:cubicBezTo>
                  <a:cubicBezTo>
                    <a:pt x="1847" y="5048"/>
                    <a:pt x="1823" y="5023"/>
                    <a:pt x="1799" y="50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296" name="Google Shape;296;p8"/>
          <p:cNvSpPr txBox="1">
            <a:spLocks noGrp="1"/>
          </p:cNvSpPr>
          <p:nvPr>
            <p:ph type="title"/>
          </p:nvPr>
        </p:nvSpPr>
        <p:spPr>
          <a:xfrm>
            <a:off x="2372200" y="1390433"/>
            <a:ext cx="7447600" cy="42404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800"/>
              <a:buNone/>
              <a:defRPr sz="13333"/>
            </a:lvl1pPr>
            <a:lvl2pPr lvl="1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 b="0"/>
            </a:lvl2pPr>
            <a:lvl3pPr lvl="2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 b="0"/>
            </a:lvl3pPr>
            <a:lvl4pPr lvl="3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 b="0"/>
            </a:lvl4pPr>
            <a:lvl5pPr lvl="4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 b="0"/>
            </a:lvl5pPr>
            <a:lvl6pPr lvl="5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 b="0"/>
            </a:lvl6pPr>
            <a:lvl7pPr lvl="6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 b="0"/>
            </a:lvl7pPr>
            <a:lvl8pPr lvl="7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 b="0"/>
            </a:lvl8pPr>
            <a:lvl9pPr lvl="8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 b="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650954517"/>
      </p:ext>
    </p:extLst>
  </p:cSld>
  <p:clrMapOvr>
    <a:masterClrMapping/>
  </p:clrMapOvr>
</p:sldLayout>
</file>

<file path=ppt/slideLayouts/slideLayout1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3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oogle Shape;359;p9"/>
          <p:cNvGrpSpPr>
            <a:grpSpLocks/>
          </p:cNvGrpSpPr>
          <p:nvPr/>
        </p:nvGrpSpPr>
        <p:grpSpPr bwMode="auto">
          <a:xfrm>
            <a:off x="-484188" y="144463"/>
            <a:ext cx="2681288" cy="1708150"/>
            <a:chOff x="7239867" y="1514545"/>
            <a:chExt cx="2525833" cy="1610805"/>
          </a:xfrm>
        </p:grpSpPr>
        <p:grpSp>
          <p:nvGrpSpPr>
            <p:cNvPr id="5" name="Google Shape;360;p9"/>
            <p:cNvGrpSpPr>
              <a:grpSpLocks/>
            </p:cNvGrpSpPr>
            <p:nvPr/>
          </p:nvGrpSpPr>
          <p:grpSpPr bwMode="auto">
            <a:xfrm>
              <a:off x="7346663" y="1514545"/>
              <a:ext cx="2419037" cy="1551678"/>
              <a:chOff x="7410211" y="1555302"/>
              <a:chExt cx="2355440" cy="1510884"/>
            </a:xfrm>
          </p:grpSpPr>
          <p:grpSp>
            <p:nvGrpSpPr>
              <p:cNvPr id="7" name="Google Shape;361;p9"/>
              <p:cNvGrpSpPr>
                <a:grpSpLocks/>
              </p:cNvGrpSpPr>
              <p:nvPr/>
            </p:nvGrpSpPr>
            <p:grpSpPr bwMode="auto">
              <a:xfrm>
                <a:off x="7410211" y="1555302"/>
                <a:ext cx="2355440" cy="1510884"/>
                <a:chOff x="761258" y="2062480"/>
                <a:chExt cx="1646470" cy="1056119"/>
              </a:xfrm>
            </p:grpSpPr>
            <p:sp>
              <p:nvSpPr>
                <p:cNvPr id="10" name="Google Shape;362;p9"/>
                <p:cNvSpPr/>
                <p:nvPr/>
              </p:nvSpPr>
              <p:spPr>
                <a:xfrm rot="-1481318">
                  <a:off x="1086551" y="2126672"/>
                  <a:ext cx="430553" cy="557352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" name="Google Shape;363;p9"/>
                <p:cNvSpPr/>
                <p:nvPr/>
              </p:nvSpPr>
              <p:spPr>
                <a:xfrm>
                  <a:off x="1415319" y="2201054"/>
                  <a:ext cx="557785" cy="493159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" name="Google Shape;364;p9"/>
                <p:cNvSpPr/>
                <p:nvPr/>
              </p:nvSpPr>
              <p:spPr>
                <a:xfrm>
                  <a:off x="760837" y="2379365"/>
                  <a:ext cx="492642" cy="493159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3" name="Google Shape;365;p9"/>
                <p:cNvSpPr/>
                <p:nvPr/>
              </p:nvSpPr>
              <p:spPr>
                <a:xfrm>
                  <a:off x="899266" y="2606586"/>
                  <a:ext cx="469232" cy="46972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4" name="Google Shape;366;p9"/>
                <p:cNvSpPr/>
                <p:nvPr/>
              </p:nvSpPr>
              <p:spPr>
                <a:xfrm>
                  <a:off x="1250426" y="2594358"/>
                  <a:ext cx="492642" cy="493159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5" name="Google Shape;367;p9"/>
                <p:cNvSpPr/>
                <p:nvPr/>
              </p:nvSpPr>
              <p:spPr>
                <a:xfrm rot="-2967336">
                  <a:off x="1706608" y="2475912"/>
                  <a:ext cx="622562" cy="492642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8" name="Google Shape;368;p9"/>
              <p:cNvSpPr/>
              <p:nvPr/>
            </p:nvSpPr>
            <p:spPr>
              <a:xfrm>
                <a:off x="7932366" y="2119421"/>
                <a:ext cx="704774" cy="705514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" name="Google Shape;369;p9"/>
              <p:cNvSpPr/>
              <p:nvPr/>
            </p:nvSpPr>
            <p:spPr>
              <a:xfrm>
                <a:off x="8386683" y="2119421"/>
                <a:ext cx="704774" cy="705514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6" name="Google Shape;370;p9"/>
            <p:cNvSpPr/>
            <p:nvPr/>
          </p:nvSpPr>
          <p:spPr>
            <a:xfrm>
              <a:off x="7239867" y="1791495"/>
              <a:ext cx="2256650" cy="1333855"/>
            </a:xfrm>
            <a:custGeom>
              <a:avLst/>
              <a:gdLst/>
              <a:ahLst/>
              <a:cxnLst/>
              <a:rect l="l" t="t" r="r" b="b"/>
              <a:pathLst>
                <a:path w="4957" h="2929" extrusionOk="0">
                  <a:moveTo>
                    <a:pt x="1215" y="718"/>
                  </a:moveTo>
                  <a:cubicBezTo>
                    <a:pt x="1312" y="743"/>
                    <a:pt x="1337" y="767"/>
                    <a:pt x="1361" y="815"/>
                  </a:cubicBezTo>
                  <a:cubicBezTo>
                    <a:pt x="1361" y="840"/>
                    <a:pt x="1312" y="888"/>
                    <a:pt x="1288" y="913"/>
                  </a:cubicBezTo>
                  <a:cubicBezTo>
                    <a:pt x="1264" y="913"/>
                    <a:pt x="1264" y="937"/>
                    <a:pt x="1215" y="937"/>
                  </a:cubicBezTo>
                  <a:cubicBezTo>
                    <a:pt x="1215" y="864"/>
                    <a:pt x="1215" y="815"/>
                    <a:pt x="1215" y="743"/>
                  </a:cubicBezTo>
                  <a:lnTo>
                    <a:pt x="1215" y="718"/>
                  </a:lnTo>
                  <a:close/>
                  <a:moveTo>
                    <a:pt x="2527" y="475"/>
                  </a:moveTo>
                  <a:cubicBezTo>
                    <a:pt x="2624" y="597"/>
                    <a:pt x="2673" y="767"/>
                    <a:pt x="2624" y="937"/>
                  </a:cubicBezTo>
                  <a:cubicBezTo>
                    <a:pt x="2601" y="983"/>
                    <a:pt x="2567" y="1007"/>
                    <a:pt x="2530" y="1007"/>
                  </a:cubicBezTo>
                  <a:cubicBezTo>
                    <a:pt x="2489" y="1007"/>
                    <a:pt x="2444" y="977"/>
                    <a:pt x="2405" y="913"/>
                  </a:cubicBezTo>
                  <a:cubicBezTo>
                    <a:pt x="2333" y="767"/>
                    <a:pt x="2381" y="573"/>
                    <a:pt x="2527" y="475"/>
                  </a:cubicBezTo>
                  <a:close/>
                  <a:moveTo>
                    <a:pt x="3984" y="1010"/>
                  </a:moveTo>
                  <a:lnTo>
                    <a:pt x="3984" y="1010"/>
                  </a:lnTo>
                  <a:cubicBezTo>
                    <a:pt x="4009" y="1107"/>
                    <a:pt x="3984" y="1228"/>
                    <a:pt x="3936" y="1326"/>
                  </a:cubicBezTo>
                  <a:cubicBezTo>
                    <a:pt x="3912" y="1350"/>
                    <a:pt x="3912" y="1350"/>
                    <a:pt x="3887" y="1350"/>
                  </a:cubicBezTo>
                  <a:cubicBezTo>
                    <a:pt x="3863" y="1350"/>
                    <a:pt x="3839" y="1326"/>
                    <a:pt x="3814" y="1326"/>
                  </a:cubicBezTo>
                  <a:cubicBezTo>
                    <a:pt x="3766" y="1277"/>
                    <a:pt x="3766" y="1277"/>
                    <a:pt x="3766" y="1204"/>
                  </a:cubicBezTo>
                  <a:cubicBezTo>
                    <a:pt x="3790" y="1131"/>
                    <a:pt x="3863" y="1058"/>
                    <a:pt x="3984" y="1010"/>
                  </a:cubicBezTo>
                  <a:close/>
                  <a:moveTo>
                    <a:pt x="1045" y="1860"/>
                  </a:moveTo>
                  <a:cubicBezTo>
                    <a:pt x="948" y="1957"/>
                    <a:pt x="851" y="2030"/>
                    <a:pt x="754" y="2079"/>
                  </a:cubicBezTo>
                  <a:cubicBezTo>
                    <a:pt x="778" y="1982"/>
                    <a:pt x="875" y="1909"/>
                    <a:pt x="972" y="1860"/>
                  </a:cubicBezTo>
                  <a:close/>
                  <a:moveTo>
                    <a:pt x="3159" y="1957"/>
                  </a:moveTo>
                  <a:cubicBezTo>
                    <a:pt x="3159" y="1957"/>
                    <a:pt x="3183" y="1957"/>
                    <a:pt x="3231" y="2006"/>
                  </a:cubicBezTo>
                  <a:cubicBezTo>
                    <a:pt x="3280" y="2054"/>
                    <a:pt x="3304" y="2152"/>
                    <a:pt x="3280" y="2224"/>
                  </a:cubicBezTo>
                  <a:cubicBezTo>
                    <a:pt x="3159" y="2127"/>
                    <a:pt x="3159" y="2006"/>
                    <a:pt x="3159" y="1957"/>
                  </a:cubicBezTo>
                  <a:close/>
                  <a:moveTo>
                    <a:pt x="1701" y="2030"/>
                  </a:moveTo>
                  <a:cubicBezTo>
                    <a:pt x="1750" y="2054"/>
                    <a:pt x="1798" y="2079"/>
                    <a:pt x="1822" y="2127"/>
                  </a:cubicBezTo>
                  <a:cubicBezTo>
                    <a:pt x="1847" y="2249"/>
                    <a:pt x="1822" y="2346"/>
                    <a:pt x="1774" y="2443"/>
                  </a:cubicBezTo>
                  <a:cubicBezTo>
                    <a:pt x="1677" y="2346"/>
                    <a:pt x="1628" y="2200"/>
                    <a:pt x="1652" y="2054"/>
                  </a:cubicBezTo>
                  <a:cubicBezTo>
                    <a:pt x="1652" y="2030"/>
                    <a:pt x="1677" y="2030"/>
                    <a:pt x="1677" y="2030"/>
                  </a:cubicBezTo>
                  <a:close/>
                  <a:moveTo>
                    <a:pt x="1688" y="116"/>
                  </a:moveTo>
                  <a:cubicBezTo>
                    <a:pt x="1796" y="116"/>
                    <a:pt x="1923" y="140"/>
                    <a:pt x="2065" y="184"/>
                  </a:cubicBezTo>
                  <a:cubicBezTo>
                    <a:pt x="2211" y="232"/>
                    <a:pt x="2333" y="305"/>
                    <a:pt x="2454" y="427"/>
                  </a:cubicBezTo>
                  <a:cubicBezTo>
                    <a:pt x="2284" y="548"/>
                    <a:pt x="2235" y="791"/>
                    <a:pt x="2333" y="961"/>
                  </a:cubicBezTo>
                  <a:cubicBezTo>
                    <a:pt x="2430" y="1083"/>
                    <a:pt x="2503" y="1131"/>
                    <a:pt x="2551" y="1131"/>
                  </a:cubicBezTo>
                  <a:cubicBezTo>
                    <a:pt x="2648" y="1107"/>
                    <a:pt x="2721" y="1058"/>
                    <a:pt x="2746" y="986"/>
                  </a:cubicBezTo>
                  <a:cubicBezTo>
                    <a:pt x="2794" y="791"/>
                    <a:pt x="2746" y="573"/>
                    <a:pt x="2624" y="427"/>
                  </a:cubicBezTo>
                  <a:cubicBezTo>
                    <a:pt x="2818" y="305"/>
                    <a:pt x="3061" y="232"/>
                    <a:pt x="3304" y="232"/>
                  </a:cubicBezTo>
                  <a:lnTo>
                    <a:pt x="3450" y="232"/>
                  </a:lnTo>
                  <a:cubicBezTo>
                    <a:pt x="3742" y="330"/>
                    <a:pt x="3960" y="597"/>
                    <a:pt x="3984" y="888"/>
                  </a:cubicBezTo>
                  <a:cubicBezTo>
                    <a:pt x="3839" y="937"/>
                    <a:pt x="3717" y="1034"/>
                    <a:pt x="3693" y="1180"/>
                  </a:cubicBezTo>
                  <a:cubicBezTo>
                    <a:pt x="3669" y="1277"/>
                    <a:pt x="3693" y="1350"/>
                    <a:pt x="3766" y="1423"/>
                  </a:cubicBezTo>
                  <a:cubicBezTo>
                    <a:pt x="3802" y="1459"/>
                    <a:pt x="3845" y="1477"/>
                    <a:pt x="3887" y="1477"/>
                  </a:cubicBezTo>
                  <a:cubicBezTo>
                    <a:pt x="3930" y="1477"/>
                    <a:pt x="3972" y="1459"/>
                    <a:pt x="4009" y="1423"/>
                  </a:cubicBezTo>
                  <a:cubicBezTo>
                    <a:pt x="4082" y="1277"/>
                    <a:pt x="4106" y="1131"/>
                    <a:pt x="4082" y="986"/>
                  </a:cubicBezTo>
                  <a:cubicBezTo>
                    <a:pt x="4130" y="986"/>
                    <a:pt x="4203" y="961"/>
                    <a:pt x="4252" y="961"/>
                  </a:cubicBezTo>
                  <a:cubicBezTo>
                    <a:pt x="4470" y="961"/>
                    <a:pt x="4640" y="1083"/>
                    <a:pt x="4738" y="1277"/>
                  </a:cubicBezTo>
                  <a:cubicBezTo>
                    <a:pt x="4835" y="1544"/>
                    <a:pt x="4810" y="1836"/>
                    <a:pt x="4665" y="2079"/>
                  </a:cubicBezTo>
                  <a:cubicBezTo>
                    <a:pt x="4483" y="2341"/>
                    <a:pt x="4201" y="2486"/>
                    <a:pt x="3902" y="2486"/>
                  </a:cubicBezTo>
                  <a:cubicBezTo>
                    <a:pt x="3841" y="2486"/>
                    <a:pt x="3779" y="2480"/>
                    <a:pt x="3717" y="2467"/>
                  </a:cubicBezTo>
                  <a:cubicBezTo>
                    <a:pt x="3572" y="2443"/>
                    <a:pt x="3450" y="2370"/>
                    <a:pt x="3353" y="2297"/>
                  </a:cubicBezTo>
                  <a:cubicBezTo>
                    <a:pt x="3401" y="2176"/>
                    <a:pt x="3377" y="2030"/>
                    <a:pt x="3304" y="1933"/>
                  </a:cubicBezTo>
                  <a:cubicBezTo>
                    <a:pt x="3244" y="1884"/>
                    <a:pt x="3189" y="1860"/>
                    <a:pt x="3143" y="1860"/>
                  </a:cubicBezTo>
                  <a:cubicBezTo>
                    <a:pt x="3098" y="1860"/>
                    <a:pt x="3061" y="1884"/>
                    <a:pt x="3037" y="1933"/>
                  </a:cubicBezTo>
                  <a:cubicBezTo>
                    <a:pt x="3037" y="2103"/>
                    <a:pt x="3086" y="2249"/>
                    <a:pt x="3231" y="2322"/>
                  </a:cubicBezTo>
                  <a:cubicBezTo>
                    <a:pt x="3071" y="2620"/>
                    <a:pt x="2781" y="2809"/>
                    <a:pt x="2442" y="2809"/>
                  </a:cubicBezTo>
                  <a:cubicBezTo>
                    <a:pt x="2422" y="2809"/>
                    <a:pt x="2402" y="2809"/>
                    <a:pt x="2381" y="2807"/>
                  </a:cubicBezTo>
                  <a:cubicBezTo>
                    <a:pt x="2187" y="2807"/>
                    <a:pt x="1968" y="2686"/>
                    <a:pt x="1847" y="2516"/>
                  </a:cubicBezTo>
                  <a:cubicBezTo>
                    <a:pt x="1920" y="2394"/>
                    <a:pt x="1968" y="2249"/>
                    <a:pt x="1920" y="2103"/>
                  </a:cubicBezTo>
                  <a:cubicBezTo>
                    <a:pt x="1895" y="2030"/>
                    <a:pt x="1822" y="1957"/>
                    <a:pt x="1725" y="1933"/>
                  </a:cubicBezTo>
                  <a:cubicBezTo>
                    <a:pt x="1712" y="1928"/>
                    <a:pt x="1699" y="1926"/>
                    <a:pt x="1685" y="1926"/>
                  </a:cubicBezTo>
                  <a:cubicBezTo>
                    <a:pt x="1627" y="1926"/>
                    <a:pt x="1575" y="1966"/>
                    <a:pt x="1555" y="2006"/>
                  </a:cubicBezTo>
                  <a:cubicBezTo>
                    <a:pt x="1531" y="2200"/>
                    <a:pt x="1580" y="2394"/>
                    <a:pt x="1725" y="2540"/>
                  </a:cubicBezTo>
                  <a:cubicBezTo>
                    <a:pt x="1604" y="2662"/>
                    <a:pt x="1434" y="2735"/>
                    <a:pt x="1264" y="2759"/>
                  </a:cubicBezTo>
                  <a:lnTo>
                    <a:pt x="1191" y="2759"/>
                  </a:lnTo>
                  <a:cubicBezTo>
                    <a:pt x="1045" y="2759"/>
                    <a:pt x="924" y="2686"/>
                    <a:pt x="826" y="2589"/>
                  </a:cubicBezTo>
                  <a:cubicBezTo>
                    <a:pt x="729" y="2467"/>
                    <a:pt x="705" y="2346"/>
                    <a:pt x="729" y="2224"/>
                  </a:cubicBezTo>
                  <a:cubicBezTo>
                    <a:pt x="924" y="2152"/>
                    <a:pt x="1167" y="1957"/>
                    <a:pt x="1142" y="1836"/>
                  </a:cubicBezTo>
                  <a:cubicBezTo>
                    <a:pt x="1142" y="1801"/>
                    <a:pt x="1118" y="1767"/>
                    <a:pt x="1052" y="1767"/>
                  </a:cubicBezTo>
                  <a:cubicBezTo>
                    <a:pt x="1025" y="1767"/>
                    <a:pt x="991" y="1773"/>
                    <a:pt x="948" y="1787"/>
                  </a:cubicBezTo>
                  <a:cubicBezTo>
                    <a:pt x="802" y="1836"/>
                    <a:pt x="681" y="1982"/>
                    <a:pt x="656" y="2152"/>
                  </a:cubicBezTo>
                  <a:cubicBezTo>
                    <a:pt x="638" y="2154"/>
                    <a:pt x="621" y="2155"/>
                    <a:pt x="603" y="2155"/>
                  </a:cubicBezTo>
                  <a:cubicBezTo>
                    <a:pt x="414" y="2155"/>
                    <a:pt x="286" y="2032"/>
                    <a:pt x="219" y="1787"/>
                  </a:cubicBezTo>
                  <a:cubicBezTo>
                    <a:pt x="98" y="1520"/>
                    <a:pt x="122" y="1228"/>
                    <a:pt x="243" y="961"/>
                  </a:cubicBezTo>
                  <a:cubicBezTo>
                    <a:pt x="389" y="791"/>
                    <a:pt x="608" y="694"/>
                    <a:pt x="851" y="694"/>
                  </a:cubicBezTo>
                  <a:lnTo>
                    <a:pt x="1142" y="694"/>
                  </a:lnTo>
                  <a:lnTo>
                    <a:pt x="1142" y="743"/>
                  </a:lnTo>
                  <a:cubicBezTo>
                    <a:pt x="1118" y="840"/>
                    <a:pt x="1142" y="937"/>
                    <a:pt x="1191" y="1010"/>
                  </a:cubicBezTo>
                  <a:cubicBezTo>
                    <a:pt x="1204" y="1036"/>
                    <a:pt x="1232" y="1056"/>
                    <a:pt x="1271" y="1056"/>
                  </a:cubicBezTo>
                  <a:cubicBezTo>
                    <a:pt x="1302" y="1056"/>
                    <a:pt x="1341" y="1043"/>
                    <a:pt x="1385" y="1010"/>
                  </a:cubicBezTo>
                  <a:cubicBezTo>
                    <a:pt x="1482" y="913"/>
                    <a:pt x="1507" y="888"/>
                    <a:pt x="1482" y="791"/>
                  </a:cubicBezTo>
                  <a:cubicBezTo>
                    <a:pt x="1458" y="718"/>
                    <a:pt x="1385" y="645"/>
                    <a:pt x="1239" y="621"/>
                  </a:cubicBezTo>
                  <a:cubicBezTo>
                    <a:pt x="1239" y="475"/>
                    <a:pt x="1288" y="330"/>
                    <a:pt x="1385" y="232"/>
                  </a:cubicBezTo>
                  <a:cubicBezTo>
                    <a:pt x="1452" y="152"/>
                    <a:pt x="1556" y="116"/>
                    <a:pt x="1688" y="116"/>
                  </a:cubicBezTo>
                  <a:close/>
                  <a:moveTo>
                    <a:pt x="1650" y="1"/>
                  </a:moveTo>
                  <a:cubicBezTo>
                    <a:pt x="1501" y="1"/>
                    <a:pt x="1380" y="43"/>
                    <a:pt x="1288" y="135"/>
                  </a:cubicBezTo>
                  <a:cubicBezTo>
                    <a:pt x="1191" y="257"/>
                    <a:pt x="1118" y="427"/>
                    <a:pt x="1118" y="597"/>
                  </a:cubicBezTo>
                  <a:cubicBezTo>
                    <a:pt x="1069" y="585"/>
                    <a:pt x="1021" y="579"/>
                    <a:pt x="972" y="579"/>
                  </a:cubicBezTo>
                  <a:cubicBezTo>
                    <a:pt x="924" y="579"/>
                    <a:pt x="875" y="585"/>
                    <a:pt x="826" y="597"/>
                  </a:cubicBezTo>
                  <a:cubicBezTo>
                    <a:pt x="559" y="597"/>
                    <a:pt x="316" y="694"/>
                    <a:pt x="146" y="888"/>
                  </a:cubicBezTo>
                  <a:cubicBezTo>
                    <a:pt x="1" y="1180"/>
                    <a:pt x="1" y="1520"/>
                    <a:pt x="122" y="1811"/>
                  </a:cubicBezTo>
                  <a:cubicBezTo>
                    <a:pt x="219" y="2152"/>
                    <a:pt x="414" y="2224"/>
                    <a:pt x="559" y="2224"/>
                  </a:cubicBezTo>
                  <a:lnTo>
                    <a:pt x="608" y="2224"/>
                  </a:lnTo>
                  <a:cubicBezTo>
                    <a:pt x="608" y="2394"/>
                    <a:pt x="656" y="2540"/>
                    <a:pt x="754" y="2637"/>
                  </a:cubicBezTo>
                  <a:cubicBezTo>
                    <a:pt x="851" y="2783"/>
                    <a:pt x="1021" y="2856"/>
                    <a:pt x="1191" y="2856"/>
                  </a:cubicBezTo>
                  <a:lnTo>
                    <a:pt x="1264" y="2856"/>
                  </a:lnTo>
                  <a:cubicBezTo>
                    <a:pt x="1458" y="2832"/>
                    <a:pt x="1652" y="2759"/>
                    <a:pt x="1774" y="2613"/>
                  </a:cubicBezTo>
                  <a:cubicBezTo>
                    <a:pt x="1944" y="2783"/>
                    <a:pt x="2163" y="2905"/>
                    <a:pt x="2381" y="2929"/>
                  </a:cubicBezTo>
                  <a:lnTo>
                    <a:pt x="2430" y="2929"/>
                  </a:lnTo>
                  <a:cubicBezTo>
                    <a:pt x="2794" y="2905"/>
                    <a:pt x="3134" y="2710"/>
                    <a:pt x="3304" y="2394"/>
                  </a:cubicBezTo>
                  <a:cubicBezTo>
                    <a:pt x="3426" y="2467"/>
                    <a:pt x="3547" y="2516"/>
                    <a:pt x="3693" y="2540"/>
                  </a:cubicBezTo>
                  <a:cubicBezTo>
                    <a:pt x="3766" y="2559"/>
                    <a:pt x="3841" y="2567"/>
                    <a:pt x="3916" y="2567"/>
                  </a:cubicBezTo>
                  <a:cubicBezTo>
                    <a:pt x="4239" y="2567"/>
                    <a:pt x="4560" y="2403"/>
                    <a:pt x="4738" y="2127"/>
                  </a:cubicBezTo>
                  <a:cubicBezTo>
                    <a:pt x="4932" y="1860"/>
                    <a:pt x="4956" y="1496"/>
                    <a:pt x="4835" y="1204"/>
                  </a:cubicBezTo>
                  <a:cubicBezTo>
                    <a:pt x="4738" y="986"/>
                    <a:pt x="4495" y="840"/>
                    <a:pt x="4252" y="840"/>
                  </a:cubicBezTo>
                  <a:cubicBezTo>
                    <a:pt x="4203" y="840"/>
                    <a:pt x="4130" y="840"/>
                    <a:pt x="4057" y="864"/>
                  </a:cubicBezTo>
                  <a:cubicBezTo>
                    <a:pt x="4033" y="500"/>
                    <a:pt x="3790" y="232"/>
                    <a:pt x="3450" y="135"/>
                  </a:cubicBezTo>
                  <a:cubicBezTo>
                    <a:pt x="3426" y="123"/>
                    <a:pt x="3395" y="117"/>
                    <a:pt x="3365" y="117"/>
                  </a:cubicBezTo>
                  <a:cubicBezTo>
                    <a:pt x="3335" y="117"/>
                    <a:pt x="3304" y="123"/>
                    <a:pt x="3280" y="135"/>
                  </a:cubicBezTo>
                  <a:cubicBezTo>
                    <a:pt x="3013" y="135"/>
                    <a:pt x="2746" y="208"/>
                    <a:pt x="2527" y="330"/>
                  </a:cubicBezTo>
                  <a:cubicBezTo>
                    <a:pt x="2405" y="232"/>
                    <a:pt x="2235" y="135"/>
                    <a:pt x="2090" y="87"/>
                  </a:cubicBezTo>
                  <a:cubicBezTo>
                    <a:pt x="1923" y="31"/>
                    <a:pt x="1776" y="1"/>
                    <a:pt x="1650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6" name="Google Shape;371;p9"/>
          <p:cNvGrpSpPr>
            <a:grpSpLocks/>
          </p:cNvGrpSpPr>
          <p:nvPr/>
        </p:nvGrpSpPr>
        <p:grpSpPr bwMode="auto">
          <a:xfrm rot="19201229" flipH="1">
            <a:off x="10788650" y="5835650"/>
            <a:ext cx="1355725" cy="809625"/>
            <a:chOff x="1202177" y="4613417"/>
            <a:chExt cx="528376" cy="315757"/>
          </a:xfrm>
        </p:grpSpPr>
        <p:sp>
          <p:nvSpPr>
            <p:cNvPr id="17" name="Google Shape;372;p9"/>
            <p:cNvSpPr/>
            <p:nvPr/>
          </p:nvSpPr>
          <p:spPr>
            <a:xfrm>
              <a:off x="1564008" y="4670539"/>
              <a:ext cx="166432" cy="48292"/>
            </a:xfrm>
            <a:custGeom>
              <a:avLst/>
              <a:gdLst/>
              <a:ahLst/>
              <a:cxnLst/>
              <a:rect l="l" t="t" r="r" b="b"/>
              <a:pathLst>
                <a:path w="1507" h="438" extrusionOk="0">
                  <a:moveTo>
                    <a:pt x="1409" y="1"/>
                  </a:moveTo>
                  <a:lnTo>
                    <a:pt x="73" y="316"/>
                  </a:lnTo>
                  <a:cubicBezTo>
                    <a:pt x="25" y="316"/>
                    <a:pt x="0" y="341"/>
                    <a:pt x="25" y="389"/>
                  </a:cubicBezTo>
                  <a:cubicBezTo>
                    <a:pt x="25" y="414"/>
                    <a:pt x="49" y="438"/>
                    <a:pt x="73" y="438"/>
                  </a:cubicBezTo>
                  <a:lnTo>
                    <a:pt x="98" y="438"/>
                  </a:lnTo>
                  <a:lnTo>
                    <a:pt x="1434" y="122"/>
                  </a:lnTo>
                  <a:cubicBezTo>
                    <a:pt x="1506" y="122"/>
                    <a:pt x="1482" y="1"/>
                    <a:pt x="1409" y="1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" name="Google Shape;373;p9"/>
            <p:cNvSpPr/>
            <p:nvPr/>
          </p:nvSpPr>
          <p:spPr>
            <a:xfrm>
              <a:off x="1602708" y="4613121"/>
              <a:ext cx="60633" cy="176452"/>
            </a:xfrm>
            <a:custGeom>
              <a:avLst/>
              <a:gdLst/>
              <a:ahLst/>
              <a:cxnLst/>
              <a:rect l="l" t="t" r="r" b="b"/>
              <a:pathLst>
                <a:path w="550" h="1598" extrusionOk="0">
                  <a:moveTo>
                    <a:pt x="77" y="0"/>
                  </a:moveTo>
                  <a:cubicBezTo>
                    <a:pt x="39" y="0"/>
                    <a:pt x="0" y="32"/>
                    <a:pt x="15" y="91"/>
                  </a:cubicBezTo>
                  <a:lnTo>
                    <a:pt x="403" y="1573"/>
                  </a:lnTo>
                  <a:cubicBezTo>
                    <a:pt x="428" y="1597"/>
                    <a:pt x="452" y="1597"/>
                    <a:pt x="476" y="1597"/>
                  </a:cubicBezTo>
                  <a:lnTo>
                    <a:pt x="501" y="1597"/>
                  </a:lnTo>
                  <a:cubicBezTo>
                    <a:pt x="525" y="1597"/>
                    <a:pt x="549" y="1549"/>
                    <a:pt x="525" y="1525"/>
                  </a:cubicBezTo>
                  <a:lnTo>
                    <a:pt x="136" y="43"/>
                  </a:lnTo>
                  <a:cubicBezTo>
                    <a:pt x="127" y="14"/>
                    <a:pt x="102" y="0"/>
                    <a:pt x="77" y="0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" name="Google Shape;374;p9"/>
            <p:cNvSpPr/>
            <p:nvPr/>
          </p:nvSpPr>
          <p:spPr>
            <a:xfrm>
              <a:off x="1582760" y="4628034"/>
              <a:ext cx="105180" cy="138685"/>
            </a:xfrm>
            <a:custGeom>
              <a:avLst/>
              <a:gdLst/>
              <a:ahLst/>
              <a:cxnLst/>
              <a:rect l="l" t="t" r="r" b="b"/>
              <a:pathLst>
                <a:path w="948" h="1259" extrusionOk="0">
                  <a:moveTo>
                    <a:pt x="875" y="1"/>
                  </a:moveTo>
                  <a:cubicBezTo>
                    <a:pt x="857" y="1"/>
                    <a:pt x="838" y="7"/>
                    <a:pt x="826" y="19"/>
                  </a:cubicBezTo>
                  <a:lnTo>
                    <a:pt x="25" y="1161"/>
                  </a:lnTo>
                  <a:cubicBezTo>
                    <a:pt x="0" y="1185"/>
                    <a:pt x="0" y="1234"/>
                    <a:pt x="49" y="1258"/>
                  </a:cubicBezTo>
                  <a:lnTo>
                    <a:pt x="122" y="1258"/>
                  </a:lnTo>
                  <a:lnTo>
                    <a:pt x="924" y="92"/>
                  </a:lnTo>
                  <a:cubicBezTo>
                    <a:pt x="948" y="68"/>
                    <a:pt x="948" y="19"/>
                    <a:pt x="924" y="19"/>
                  </a:cubicBezTo>
                  <a:cubicBezTo>
                    <a:pt x="911" y="7"/>
                    <a:pt x="893" y="1"/>
                    <a:pt x="875" y="1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" name="Google Shape;375;p9"/>
            <p:cNvSpPr/>
            <p:nvPr/>
          </p:nvSpPr>
          <p:spPr>
            <a:xfrm>
              <a:off x="1549114" y="4644105"/>
              <a:ext cx="159626" cy="102776"/>
            </a:xfrm>
            <a:custGeom>
              <a:avLst/>
              <a:gdLst/>
              <a:ahLst/>
              <a:cxnLst/>
              <a:rect l="l" t="t" r="r" b="b"/>
              <a:pathLst>
                <a:path w="1451" h="928" extrusionOk="0">
                  <a:moveTo>
                    <a:pt x="115" y="1"/>
                  </a:moveTo>
                  <a:cubicBezTo>
                    <a:pt x="51" y="1"/>
                    <a:pt x="0" y="83"/>
                    <a:pt x="65" y="126"/>
                  </a:cubicBezTo>
                  <a:lnTo>
                    <a:pt x="1329" y="928"/>
                  </a:lnTo>
                  <a:lnTo>
                    <a:pt x="1377" y="928"/>
                  </a:lnTo>
                  <a:cubicBezTo>
                    <a:pt x="1426" y="928"/>
                    <a:pt x="1450" y="831"/>
                    <a:pt x="1402" y="806"/>
                  </a:cubicBezTo>
                  <a:lnTo>
                    <a:pt x="138" y="5"/>
                  </a:lnTo>
                  <a:cubicBezTo>
                    <a:pt x="130" y="2"/>
                    <a:pt x="123" y="1"/>
                    <a:pt x="115" y="1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" name="Google Shape;376;p9"/>
            <p:cNvSpPr/>
            <p:nvPr/>
          </p:nvSpPr>
          <p:spPr>
            <a:xfrm>
              <a:off x="1202510" y="4672434"/>
              <a:ext cx="176950" cy="151068"/>
            </a:xfrm>
            <a:custGeom>
              <a:avLst/>
              <a:gdLst/>
              <a:ahLst/>
              <a:cxnLst/>
              <a:rect l="l" t="t" r="r" b="b"/>
              <a:pathLst>
                <a:path w="1605" h="1371" extrusionOk="0">
                  <a:moveTo>
                    <a:pt x="924" y="131"/>
                  </a:moveTo>
                  <a:cubicBezTo>
                    <a:pt x="1216" y="131"/>
                    <a:pt x="1458" y="374"/>
                    <a:pt x="1483" y="690"/>
                  </a:cubicBezTo>
                  <a:cubicBezTo>
                    <a:pt x="1483" y="1019"/>
                    <a:pt x="1204" y="1248"/>
                    <a:pt x="911" y="1248"/>
                  </a:cubicBezTo>
                  <a:cubicBezTo>
                    <a:pt x="771" y="1248"/>
                    <a:pt x="629" y="1196"/>
                    <a:pt x="511" y="1079"/>
                  </a:cubicBezTo>
                  <a:cubicBezTo>
                    <a:pt x="171" y="739"/>
                    <a:pt x="414" y="131"/>
                    <a:pt x="924" y="131"/>
                  </a:cubicBezTo>
                  <a:close/>
                  <a:moveTo>
                    <a:pt x="907" y="1"/>
                  </a:moveTo>
                  <a:cubicBezTo>
                    <a:pt x="740" y="1"/>
                    <a:pt x="571" y="63"/>
                    <a:pt x="438" y="204"/>
                  </a:cubicBezTo>
                  <a:cubicBezTo>
                    <a:pt x="1" y="641"/>
                    <a:pt x="317" y="1370"/>
                    <a:pt x="924" y="1370"/>
                  </a:cubicBezTo>
                  <a:cubicBezTo>
                    <a:pt x="1288" y="1370"/>
                    <a:pt x="1604" y="1079"/>
                    <a:pt x="1604" y="690"/>
                  </a:cubicBezTo>
                  <a:cubicBezTo>
                    <a:pt x="1604" y="278"/>
                    <a:pt x="1258" y="1"/>
                    <a:pt x="907" y="1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" name="Google Shape;377;p9"/>
            <p:cNvSpPr/>
            <p:nvPr/>
          </p:nvSpPr>
          <p:spPr>
            <a:xfrm>
              <a:off x="1389594" y="4830990"/>
              <a:ext cx="115698" cy="96584"/>
            </a:xfrm>
            <a:custGeom>
              <a:avLst/>
              <a:gdLst/>
              <a:ahLst/>
              <a:cxnLst/>
              <a:rect l="l" t="t" r="r" b="b"/>
              <a:pathLst>
                <a:path w="1045" h="877" extrusionOk="0">
                  <a:moveTo>
                    <a:pt x="583" y="124"/>
                  </a:moveTo>
                  <a:cubicBezTo>
                    <a:pt x="753" y="124"/>
                    <a:pt x="899" y="269"/>
                    <a:pt x="899" y="439"/>
                  </a:cubicBezTo>
                  <a:cubicBezTo>
                    <a:pt x="899" y="622"/>
                    <a:pt x="741" y="747"/>
                    <a:pt x="587" y="747"/>
                  </a:cubicBezTo>
                  <a:cubicBezTo>
                    <a:pt x="515" y="747"/>
                    <a:pt x="443" y="720"/>
                    <a:pt x="389" y="658"/>
                  </a:cubicBezTo>
                  <a:cubicBezTo>
                    <a:pt x="195" y="464"/>
                    <a:pt x="316" y="124"/>
                    <a:pt x="583" y="124"/>
                  </a:cubicBezTo>
                  <a:close/>
                  <a:moveTo>
                    <a:pt x="584" y="0"/>
                  </a:moveTo>
                  <a:cubicBezTo>
                    <a:pt x="473" y="0"/>
                    <a:pt x="361" y="38"/>
                    <a:pt x="268" y="124"/>
                  </a:cubicBezTo>
                  <a:cubicBezTo>
                    <a:pt x="0" y="415"/>
                    <a:pt x="195" y="877"/>
                    <a:pt x="583" y="877"/>
                  </a:cubicBezTo>
                  <a:cubicBezTo>
                    <a:pt x="826" y="877"/>
                    <a:pt x="1021" y="682"/>
                    <a:pt x="1045" y="439"/>
                  </a:cubicBezTo>
                  <a:cubicBezTo>
                    <a:pt x="1045" y="175"/>
                    <a:pt x="820" y="0"/>
                    <a:pt x="584" y="0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3" name="Google Shape;378;p9"/>
          <p:cNvGrpSpPr>
            <a:grpSpLocks/>
          </p:cNvGrpSpPr>
          <p:nvPr/>
        </p:nvGrpSpPr>
        <p:grpSpPr bwMode="auto">
          <a:xfrm>
            <a:off x="11245850" y="250825"/>
            <a:ext cx="661988" cy="625475"/>
            <a:chOff x="2736573" y="4286656"/>
            <a:chExt cx="316076" cy="299294"/>
          </a:xfrm>
        </p:grpSpPr>
        <p:sp>
          <p:nvSpPr>
            <p:cNvPr id="24" name="Google Shape;379;p9"/>
            <p:cNvSpPr/>
            <p:nvPr/>
          </p:nvSpPr>
          <p:spPr>
            <a:xfrm>
              <a:off x="2867703" y="4291214"/>
              <a:ext cx="173576" cy="176994"/>
            </a:xfrm>
            <a:custGeom>
              <a:avLst/>
              <a:gdLst/>
              <a:ahLst/>
              <a:cxnLst/>
              <a:rect l="l" t="t" r="r" b="b"/>
              <a:pathLst>
                <a:path w="1508" h="1541" extrusionOk="0">
                  <a:moveTo>
                    <a:pt x="900" y="132"/>
                  </a:moveTo>
                  <a:lnTo>
                    <a:pt x="900" y="132"/>
                  </a:lnTo>
                  <a:cubicBezTo>
                    <a:pt x="778" y="472"/>
                    <a:pt x="608" y="812"/>
                    <a:pt x="390" y="1103"/>
                  </a:cubicBezTo>
                  <a:cubicBezTo>
                    <a:pt x="365" y="1128"/>
                    <a:pt x="365" y="1152"/>
                    <a:pt x="390" y="1176"/>
                  </a:cubicBezTo>
                  <a:cubicBezTo>
                    <a:pt x="402" y="1188"/>
                    <a:pt x="420" y="1194"/>
                    <a:pt x="435" y="1194"/>
                  </a:cubicBezTo>
                  <a:cubicBezTo>
                    <a:pt x="450" y="1194"/>
                    <a:pt x="463" y="1188"/>
                    <a:pt x="463" y="1176"/>
                  </a:cubicBezTo>
                  <a:cubicBezTo>
                    <a:pt x="705" y="1006"/>
                    <a:pt x="973" y="885"/>
                    <a:pt x="1264" y="812"/>
                  </a:cubicBezTo>
                  <a:cubicBezTo>
                    <a:pt x="1337" y="812"/>
                    <a:pt x="1361" y="860"/>
                    <a:pt x="1361" y="860"/>
                  </a:cubicBezTo>
                  <a:cubicBezTo>
                    <a:pt x="1361" y="860"/>
                    <a:pt x="1361" y="885"/>
                    <a:pt x="1361" y="885"/>
                  </a:cubicBezTo>
                  <a:cubicBezTo>
                    <a:pt x="1313" y="1030"/>
                    <a:pt x="875" y="1273"/>
                    <a:pt x="584" y="1395"/>
                  </a:cubicBezTo>
                  <a:lnTo>
                    <a:pt x="147" y="1055"/>
                  </a:lnTo>
                  <a:cubicBezTo>
                    <a:pt x="365" y="666"/>
                    <a:pt x="730" y="156"/>
                    <a:pt x="900" y="132"/>
                  </a:cubicBezTo>
                  <a:close/>
                  <a:moveTo>
                    <a:pt x="958" y="1"/>
                  </a:moveTo>
                  <a:cubicBezTo>
                    <a:pt x="948" y="1"/>
                    <a:pt x="937" y="4"/>
                    <a:pt x="924" y="10"/>
                  </a:cubicBezTo>
                  <a:cubicBezTo>
                    <a:pt x="608" y="10"/>
                    <a:pt x="122" y="860"/>
                    <a:pt x="25" y="1055"/>
                  </a:cubicBezTo>
                  <a:cubicBezTo>
                    <a:pt x="1" y="1079"/>
                    <a:pt x="1" y="1103"/>
                    <a:pt x="25" y="1128"/>
                  </a:cubicBezTo>
                  <a:lnTo>
                    <a:pt x="511" y="1516"/>
                  </a:lnTo>
                  <a:cubicBezTo>
                    <a:pt x="535" y="1516"/>
                    <a:pt x="535" y="1516"/>
                    <a:pt x="560" y="1540"/>
                  </a:cubicBezTo>
                  <a:lnTo>
                    <a:pt x="608" y="1540"/>
                  </a:lnTo>
                  <a:cubicBezTo>
                    <a:pt x="730" y="1468"/>
                    <a:pt x="1410" y="1200"/>
                    <a:pt x="1483" y="933"/>
                  </a:cubicBezTo>
                  <a:cubicBezTo>
                    <a:pt x="1507" y="885"/>
                    <a:pt x="1507" y="836"/>
                    <a:pt x="1483" y="787"/>
                  </a:cubicBezTo>
                  <a:cubicBezTo>
                    <a:pt x="1434" y="715"/>
                    <a:pt x="1361" y="690"/>
                    <a:pt x="1264" y="690"/>
                  </a:cubicBezTo>
                  <a:cubicBezTo>
                    <a:pt x="1046" y="715"/>
                    <a:pt x="851" y="787"/>
                    <a:pt x="657" y="909"/>
                  </a:cubicBezTo>
                  <a:cubicBezTo>
                    <a:pt x="851" y="617"/>
                    <a:pt x="1094" y="204"/>
                    <a:pt x="1021" y="59"/>
                  </a:cubicBezTo>
                  <a:cubicBezTo>
                    <a:pt x="1003" y="23"/>
                    <a:pt x="986" y="1"/>
                    <a:pt x="9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Google Shape;380;p9"/>
            <p:cNvSpPr/>
            <p:nvPr/>
          </p:nvSpPr>
          <p:spPr>
            <a:xfrm>
              <a:off x="2775988" y="4408197"/>
              <a:ext cx="166755" cy="177753"/>
            </a:xfrm>
            <a:custGeom>
              <a:avLst/>
              <a:gdLst/>
              <a:ahLst/>
              <a:cxnLst/>
              <a:rect l="l" t="t" r="r" b="b"/>
              <a:pathLst>
                <a:path w="1448" h="1547" extrusionOk="0">
                  <a:moveTo>
                    <a:pt x="876" y="0"/>
                  </a:moveTo>
                  <a:cubicBezTo>
                    <a:pt x="862" y="0"/>
                    <a:pt x="846" y="6"/>
                    <a:pt x="826" y="16"/>
                  </a:cubicBezTo>
                  <a:cubicBezTo>
                    <a:pt x="802" y="41"/>
                    <a:pt x="73" y="551"/>
                    <a:pt x="25" y="1061"/>
                  </a:cubicBezTo>
                  <a:cubicBezTo>
                    <a:pt x="0" y="1207"/>
                    <a:pt x="73" y="1255"/>
                    <a:pt x="97" y="1255"/>
                  </a:cubicBezTo>
                  <a:cubicBezTo>
                    <a:pt x="104" y="1256"/>
                    <a:pt x="111" y="1257"/>
                    <a:pt x="118" y="1257"/>
                  </a:cubicBezTo>
                  <a:cubicBezTo>
                    <a:pt x="292" y="1257"/>
                    <a:pt x="593" y="978"/>
                    <a:pt x="826" y="745"/>
                  </a:cubicBezTo>
                  <a:lnTo>
                    <a:pt x="826" y="745"/>
                  </a:lnTo>
                  <a:cubicBezTo>
                    <a:pt x="705" y="964"/>
                    <a:pt x="681" y="1207"/>
                    <a:pt x="681" y="1450"/>
                  </a:cubicBezTo>
                  <a:cubicBezTo>
                    <a:pt x="705" y="1498"/>
                    <a:pt x="753" y="1547"/>
                    <a:pt x="826" y="1547"/>
                  </a:cubicBezTo>
                  <a:lnTo>
                    <a:pt x="851" y="1547"/>
                  </a:lnTo>
                  <a:cubicBezTo>
                    <a:pt x="1191" y="1547"/>
                    <a:pt x="1385" y="648"/>
                    <a:pt x="1434" y="478"/>
                  </a:cubicBezTo>
                  <a:cubicBezTo>
                    <a:pt x="1447" y="423"/>
                    <a:pt x="1415" y="392"/>
                    <a:pt x="1380" y="392"/>
                  </a:cubicBezTo>
                  <a:cubicBezTo>
                    <a:pt x="1352" y="392"/>
                    <a:pt x="1323" y="411"/>
                    <a:pt x="1312" y="454"/>
                  </a:cubicBezTo>
                  <a:cubicBezTo>
                    <a:pt x="1215" y="939"/>
                    <a:pt x="996" y="1425"/>
                    <a:pt x="851" y="1425"/>
                  </a:cubicBezTo>
                  <a:lnTo>
                    <a:pt x="826" y="1425"/>
                  </a:lnTo>
                  <a:cubicBezTo>
                    <a:pt x="753" y="1255"/>
                    <a:pt x="1069" y="551"/>
                    <a:pt x="1093" y="478"/>
                  </a:cubicBezTo>
                  <a:lnTo>
                    <a:pt x="1093" y="454"/>
                  </a:lnTo>
                  <a:cubicBezTo>
                    <a:pt x="1118" y="429"/>
                    <a:pt x="1093" y="405"/>
                    <a:pt x="1069" y="381"/>
                  </a:cubicBezTo>
                  <a:cubicBezTo>
                    <a:pt x="1057" y="369"/>
                    <a:pt x="1045" y="363"/>
                    <a:pt x="1033" y="363"/>
                  </a:cubicBezTo>
                  <a:cubicBezTo>
                    <a:pt x="1021" y="363"/>
                    <a:pt x="1008" y="369"/>
                    <a:pt x="996" y="381"/>
                  </a:cubicBezTo>
                  <a:cubicBezTo>
                    <a:pt x="759" y="642"/>
                    <a:pt x="267" y="1135"/>
                    <a:pt x="153" y="1135"/>
                  </a:cubicBezTo>
                  <a:cubicBezTo>
                    <a:pt x="151" y="1135"/>
                    <a:pt x="148" y="1134"/>
                    <a:pt x="146" y="1134"/>
                  </a:cubicBezTo>
                  <a:lnTo>
                    <a:pt x="146" y="1061"/>
                  </a:lnTo>
                  <a:cubicBezTo>
                    <a:pt x="195" y="624"/>
                    <a:pt x="899" y="114"/>
                    <a:pt x="899" y="114"/>
                  </a:cubicBezTo>
                  <a:cubicBezTo>
                    <a:pt x="948" y="89"/>
                    <a:pt x="948" y="65"/>
                    <a:pt x="923" y="41"/>
                  </a:cubicBezTo>
                  <a:cubicBezTo>
                    <a:pt x="909" y="12"/>
                    <a:pt x="895" y="0"/>
                    <a:pt x="8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381;p9"/>
            <p:cNvSpPr/>
            <p:nvPr/>
          </p:nvSpPr>
          <p:spPr>
            <a:xfrm>
              <a:off x="2736573" y="4286656"/>
              <a:ext cx="137194" cy="122301"/>
            </a:xfrm>
            <a:custGeom>
              <a:avLst/>
              <a:gdLst/>
              <a:ahLst/>
              <a:cxnLst/>
              <a:rect l="l" t="t" r="r" b="b"/>
              <a:pathLst>
                <a:path w="1191" h="1064" extrusionOk="0">
                  <a:moveTo>
                    <a:pt x="923" y="0"/>
                  </a:moveTo>
                  <a:cubicBezTo>
                    <a:pt x="875" y="0"/>
                    <a:pt x="850" y="25"/>
                    <a:pt x="826" y="49"/>
                  </a:cubicBezTo>
                  <a:cubicBezTo>
                    <a:pt x="729" y="268"/>
                    <a:pt x="729" y="511"/>
                    <a:pt x="802" y="754"/>
                  </a:cubicBezTo>
                  <a:cubicBezTo>
                    <a:pt x="691" y="743"/>
                    <a:pt x="585" y="738"/>
                    <a:pt x="481" y="738"/>
                  </a:cubicBezTo>
                  <a:cubicBezTo>
                    <a:pt x="333" y="738"/>
                    <a:pt x="191" y="749"/>
                    <a:pt x="49" y="778"/>
                  </a:cubicBezTo>
                  <a:cubicBezTo>
                    <a:pt x="25" y="778"/>
                    <a:pt x="0" y="826"/>
                    <a:pt x="0" y="851"/>
                  </a:cubicBezTo>
                  <a:cubicBezTo>
                    <a:pt x="25" y="875"/>
                    <a:pt x="49" y="899"/>
                    <a:pt x="97" y="899"/>
                  </a:cubicBezTo>
                  <a:cubicBezTo>
                    <a:pt x="219" y="863"/>
                    <a:pt x="346" y="845"/>
                    <a:pt x="477" y="845"/>
                  </a:cubicBezTo>
                  <a:cubicBezTo>
                    <a:pt x="608" y="845"/>
                    <a:pt x="741" y="863"/>
                    <a:pt x="875" y="899"/>
                  </a:cubicBezTo>
                  <a:cubicBezTo>
                    <a:pt x="923" y="972"/>
                    <a:pt x="1021" y="1021"/>
                    <a:pt x="1093" y="1045"/>
                  </a:cubicBezTo>
                  <a:cubicBezTo>
                    <a:pt x="1106" y="1057"/>
                    <a:pt x="1118" y="1063"/>
                    <a:pt x="1130" y="1063"/>
                  </a:cubicBezTo>
                  <a:cubicBezTo>
                    <a:pt x="1142" y="1063"/>
                    <a:pt x="1154" y="1057"/>
                    <a:pt x="1166" y="1045"/>
                  </a:cubicBezTo>
                  <a:cubicBezTo>
                    <a:pt x="1191" y="1021"/>
                    <a:pt x="1191" y="996"/>
                    <a:pt x="1166" y="972"/>
                  </a:cubicBezTo>
                  <a:cubicBezTo>
                    <a:pt x="1118" y="899"/>
                    <a:pt x="1045" y="851"/>
                    <a:pt x="972" y="802"/>
                  </a:cubicBezTo>
                  <a:cubicBezTo>
                    <a:pt x="948" y="802"/>
                    <a:pt x="948" y="778"/>
                    <a:pt x="923" y="754"/>
                  </a:cubicBezTo>
                  <a:cubicBezTo>
                    <a:pt x="850" y="535"/>
                    <a:pt x="850" y="292"/>
                    <a:pt x="948" y="98"/>
                  </a:cubicBezTo>
                  <a:cubicBezTo>
                    <a:pt x="972" y="49"/>
                    <a:pt x="948" y="25"/>
                    <a:pt x="9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Google Shape;382;p9"/>
            <p:cNvSpPr/>
            <p:nvPr/>
          </p:nvSpPr>
          <p:spPr>
            <a:xfrm>
              <a:off x="2921519" y="4453774"/>
              <a:ext cx="131130" cy="110147"/>
            </a:xfrm>
            <a:custGeom>
              <a:avLst/>
              <a:gdLst/>
              <a:ahLst/>
              <a:cxnLst/>
              <a:rect l="l" t="t" r="r" b="b"/>
              <a:pathLst>
                <a:path w="1136" h="953" extrusionOk="0">
                  <a:moveTo>
                    <a:pt x="110" y="0"/>
                  </a:moveTo>
                  <a:cubicBezTo>
                    <a:pt x="49" y="0"/>
                    <a:pt x="0" y="63"/>
                    <a:pt x="42" y="126"/>
                  </a:cubicBezTo>
                  <a:lnTo>
                    <a:pt x="1038" y="928"/>
                  </a:lnTo>
                  <a:cubicBezTo>
                    <a:pt x="1038" y="952"/>
                    <a:pt x="1062" y="952"/>
                    <a:pt x="1062" y="952"/>
                  </a:cubicBezTo>
                  <a:cubicBezTo>
                    <a:pt x="1087" y="952"/>
                    <a:pt x="1111" y="952"/>
                    <a:pt x="1111" y="928"/>
                  </a:cubicBezTo>
                  <a:cubicBezTo>
                    <a:pt x="1135" y="904"/>
                    <a:pt x="1135" y="855"/>
                    <a:pt x="1111" y="831"/>
                  </a:cubicBezTo>
                  <a:lnTo>
                    <a:pt x="139" y="5"/>
                  </a:lnTo>
                  <a:cubicBezTo>
                    <a:pt x="130" y="2"/>
                    <a:pt x="120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357" name="Google Shape;357;p9"/>
          <p:cNvSpPr txBox="1">
            <a:spLocks noGrp="1"/>
          </p:cNvSpPr>
          <p:nvPr>
            <p:ph type="subTitle" idx="1"/>
          </p:nvPr>
        </p:nvSpPr>
        <p:spPr>
          <a:xfrm>
            <a:off x="5890133" y="2891667"/>
            <a:ext cx="4630000" cy="29196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rtl="0">
              <a:spcBef>
                <a:spcPts val="2133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rtl="0">
              <a:spcBef>
                <a:spcPts val="2133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rtl="0">
              <a:spcBef>
                <a:spcPts val="2133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rtl="0">
              <a:spcBef>
                <a:spcPts val="2133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rtl="0">
              <a:spcBef>
                <a:spcPts val="2133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rtl="0">
              <a:spcBef>
                <a:spcPts val="2133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rtl="0">
              <a:spcBef>
                <a:spcPts val="2133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rtl="0">
              <a:spcBef>
                <a:spcPts val="2133"/>
              </a:spcBef>
              <a:spcAft>
                <a:spcPts val="2133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358" name="Google Shape;358;p9"/>
          <p:cNvSpPr txBox="1">
            <a:spLocks noGrp="1"/>
          </p:cNvSpPr>
          <p:nvPr>
            <p:ph type="title"/>
          </p:nvPr>
        </p:nvSpPr>
        <p:spPr>
          <a:xfrm>
            <a:off x="5890133" y="1272133"/>
            <a:ext cx="4844400" cy="14452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None/>
              <a:defRPr b="0"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None/>
              <a:defRPr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None/>
              <a:defRPr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None/>
              <a:defRPr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None/>
              <a:defRPr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None/>
              <a:defRPr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None/>
              <a:defRPr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None/>
              <a:defRPr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484249070"/>
      </p:ext>
    </p:extLst>
  </p:cSld>
  <p:clrMapOvr>
    <a:masterClrMapping/>
  </p:clrMapOvr>
</p:sldLayout>
</file>

<file path=ppt/slideLayouts/slideLayout1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3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oogle Shape;385;p10"/>
          <p:cNvGrpSpPr>
            <a:grpSpLocks/>
          </p:cNvGrpSpPr>
          <p:nvPr/>
        </p:nvGrpSpPr>
        <p:grpSpPr bwMode="auto">
          <a:xfrm rot="392454">
            <a:off x="3594100" y="3752850"/>
            <a:ext cx="2562225" cy="3335338"/>
            <a:chOff x="4318023" y="4113296"/>
            <a:chExt cx="716422" cy="932073"/>
          </a:xfrm>
        </p:grpSpPr>
        <p:sp>
          <p:nvSpPr>
            <p:cNvPr id="4" name="Google Shape;386;p10"/>
            <p:cNvSpPr/>
            <p:nvPr/>
          </p:nvSpPr>
          <p:spPr>
            <a:xfrm>
              <a:off x="4842015" y="4245233"/>
              <a:ext cx="192200" cy="205846"/>
            </a:xfrm>
            <a:custGeom>
              <a:avLst/>
              <a:gdLst/>
              <a:ahLst/>
              <a:cxnLst/>
              <a:rect l="l" t="t" r="r" b="b"/>
              <a:pathLst>
                <a:path w="2211" h="2366" extrusionOk="0">
                  <a:moveTo>
                    <a:pt x="1579" y="179"/>
                  </a:moveTo>
                  <a:cubicBezTo>
                    <a:pt x="1798" y="179"/>
                    <a:pt x="1943" y="252"/>
                    <a:pt x="1992" y="422"/>
                  </a:cubicBezTo>
                  <a:cubicBezTo>
                    <a:pt x="2041" y="519"/>
                    <a:pt x="2016" y="616"/>
                    <a:pt x="1968" y="689"/>
                  </a:cubicBezTo>
                  <a:cubicBezTo>
                    <a:pt x="1798" y="908"/>
                    <a:pt x="1239" y="1005"/>
                    <a:pt x="802" y="1005"/>
                  </a:cubicBezTo>
                  <a:lnTo>
                    <a:pt x="777" y="1005"/>
                  </a:lnTo>
                  <a:cubicBezTo>
                    <a:pt x="705" y="1005"/>
                    <a:pt x="680" y="1054"/>
                    <a:pt x="705" y="1127"/>
                  </a:cubicBezTo>
                  <a:cubicBezTo>
                    <a:pt x="802" y="1321"/>
                    <a:pt x="1045" y="1904"/>
                    <a:pt x="826" y="2171"/>
                  </a:cubicBezTo>
                  <a:cubicBezTo>
                    <a:pt x="802" y="2195"/>
                    <a:pt x="777" y="2195"/>
                    <a:pt x="777" y="2195"/>
                  </a:cubicBezTo>
                  <a:cubicBezTo>
                    <a:pt x="632" y="2195"/>
                    <a:pt x="364" y="1782"/>
                    <a:pt x="170" y="1369"/>
                  </a:cubicBezTo>
                  <a:lnTo>
                    <a:pt x="486" y="495"/>
                  </a:lnTo>
                  <a:cubicBezTo>
                    <a:pt x="826" y="325"/>
                    <a:pt x="1190" y="203"/>
                    <a:pt x="1579" y="179"/>
                  </a:cubicBezTo>
                  <a:close/>
                  <a:moveTo>
                    <a:pt x="1663" y="1"/>
                  </a:moveTo>
                  <a:cubicBezTo>
                    <a:pt x="1635" y="1"/>
                    <a:pt x="1607" y="4"/>
                    <a:pt x="1579" y="9"/>
                  </a:cubicBezTo>
                  <a:cubicBezTo>
                    <a:pt x="1142" y="33"/>
                    <a:pt x="753" y="155"/>
                    <a:pt x="389" y="349"/>
                  </a:cubicBezTo>
                  <a:cubicBezTo>
                    <a:pt x="364" y="374"/>
                    <a:pt x="340" y="374"/>
                    <a:pt x="340" y="398"/>
                  </a:cubicBezTo>
                  <a:lnTo>
                    <a:pt x="0" y="1345"/>
                  </a:lnTo>
                  <a:cubicBezTo>
                    <a:pt x="0" y="1345"/>
                    <a:pt x="0" y="1369"/>
                    <a:pt x="0" y="1394"/>
                  </a:cubicBezTo>
                  <a:cubicBezTo>
                    <a:pt x="73" y="1564"/>
                    <a:pt x="437" y="2365"/>
                    <a:pt x="777" y="2365"/>
                  </a:cubicBezTo>
                  <a:cubicBezTo>
                    <a:pt x="850" y="2365"/>
                    <a:pt x="923" y="2341"/>
                    <a:pt x="972" y="2268"/>
                  </a:cubicBezTo>
                  <a:cubicBezTo>
                    <a:pt x="1215" y="1953"/>
                    <a:pt x="1020" y="1394"/>
                    <a:pt x="899" y="1151"/>
                  </a:cubicBezTo>
                  <a:cubicBezTo>
                    <a:pt x="1215" y="1151"/>
                    <a:pt x="1871" y="1102"/>
                    <a:pt x="2089" y="786"/>
                  </a:cubicBezTo>
                  <a:cubicBezTo>
                    <a:pt x="2186" y="665"/>
                    <a:pt x="2211" y="519"/>
                    <a:pt x="2162" y="374"/>
                  </a:cubicBezTo>
                  <a:cubicBezTo>
                    <a:pt x="2076" y="159"/>
                    <a:pt x="1876" y="1"/>
                    <a:pt x="16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" name="Google Shape;387;p10"/>
            <p:cNvSpPr/>
            <p:nvPr/>
          </p:nvSpPr>
          <p:spPr>
            <a:xfrm>
              <a:off x="4729876" y="4174889"/>
              <a:ext cx="156689" cy="224035"/>
            </a:xfrm>
            <a:custGeom>
              <a:avLst/>
              <a:gdLst/>
              <a:ahLst/>
              <a:cxnLst/>
              <a:rect l="l" t="t" r="r" b="b"/>
              <a:pathLst>
                <a:path w="1799" h="2571" extrusionOk="0">
                  <a:moveTo>
                    <a:pt x="649" y="0"/>
                  </a:moveTo>
                  <a:cubicBezTo>
                    <a:pt x="597" y="0"/>
                    <a:pt x="542" y="6"/>
                    <a:pt x="486" y="19"/>
                  </a:cubicBezTo>
                  <a:cubicBezTo>
                    <a:pt x="365" y="44"/>
                    <a:pt x="244" y="141"/>
                    <a:pt x="195" y="262"/>
                  </a:cubicBezTo>
                  <a:cubicBezTo>
                    <a:pt x="98" y="602"/>
                    <a:pt x="511" y="1113"/>
                    <a:pt x="827" y="1501"/>
                  </a:cubicBezTo>
                  <a:cubicBezTo>
                    <a:pt x="632" y="1574"/>
                    <a:pt x="462" y="1671"/>
                    <a:pt x="292" y="1793"/>
                  </a:cubicBezTo>
                  <a:cubicBezTo>
                    <a:pt x="122" y="1890"/>
                    <a:pt x="1" y="2109"/>
                    <a:pt x="49" y="2327"/>
                  </a:cubicBezTo>
                  <a:cubicBezTo>
                    <a:pt x="49" y="2400"/>
                    <a:pt x="122" y="2497"/>
                    <a:pt x="195" y="2522"/>
                  </a:cubicBezTo>
                  <a:cubicBezTo>
                    <a:pt x="268" y="2546"/>
                    <a:pt x="341" y="2570"/>
                    <a:pt x="414" y="2570"/>
                  </a:cubicBezTo>
                  <a:cubicBezTo>
                    <a:pt x="754" y="2522"/>
                    <a:pt x="1094" y="2424"/>
                    <a:pt x="1410" y="2254"/>
                  </a:cubicBezTo>
                  <a:cubicBezTo>
                    <a:pt x="1458" y="2230"/>
                    <a:pt x="1458" y="2181"/>
                    <a:pt x="1434" y="2133"/>
                  </a:cubicBezTo>
                  <a:cubicBezTo>
                    <a:pt x="1434" y="2116"/>
                    <a:pt x="1397" y="2099"/>
                    <a:pt x="1367" y="2099"/>
                  </a:cubicBezTo>
                  <a:cubicBezTo>
                    <a:pt x="1355" y="2099"/>
                    <a:pt x="1344" y="2101"/>
                    <a:pt x="1337" y="2109"/>
                  </a:cubicBezTo>
                  <a:cubicBezTo>
                    <a:pt x="1075" y="2229"/>
                    <a:pt x="664" y="2400"/>
                    <a:pt x="406" y="2400"/>
                  </a:cubicBezTo>
                  <a:cubicBezTo>
                    <a:pt x="352" y="2400"/>
                    <a:pt x="305" y="2393"/>
                    <a:pt x="268" y="2376"/>
                  </a:cubicBezTo>
                  <a:cubicBezTo>
                    <a:pt x="244" y="2352"/>
                    <a:pt x="219" y="2327"/>
                    <a:pt x="195" y="2279"/>
                  </a:cubicBezTo>
                  <a:cubicBezTo>
                    <a:pt x="195" y="2206"/>
                    <a:pt x="219" y="2109"/>
                    <a:pt x="268" y="2036"/>
                  </a:cubicBezTo>
                  <a:cubicBezTo>
                    <a:pt x="462" y="1841"/>
                    <a:pt x="705" y="1696"/>
                    <a:pt x="972" y="1647"/>
                  </a:cubicBezTo>
                  <a:cubicBezTo>
                    <a:pt x="997" y="1647"/>
                    <a:pt x="1021" y="1623"/>
                    <a:pt x="1045" y="1598"/>
                  </a:cubicBezTo>
                  <a:cubicBezTo>
                    <a:pt x="1094" y="1550"/>
                    <a:pt x="1069" y="1526"/>
                    <a:pt x="997" y="1428"/>
                  </a:cubicBezTo>
                  <a:cubicBezTo>
                    <a:pt x="389" y="724"/>
                    <a:pt x="316" y="432"/>
                    <a:pt x="365" y="311"/>
                  </a:cubicBezTo>
                  <a:cubicBezTo>
                    <a:pt x="365" y="287"/>
                    <a:pt x="389" y="214"/>
                    <a:pt x="511" y="190"/>
                  </a:cubicBezTo>
                  <a:cubicBezTo>
                    <a:pt x="554" y="179"/>
                    <a:pt x="596" y="174"/>
                    <a:pt x="636" y="174"/>
                  </a:cubicBezTo>
                  <a:cubicBezTo>
                    <a:pt x="1244" y="174"/>
                    <a:pt x="1628" y="1283"/>
                    <a:pt x="1628" y="1283"/>
                  </a:cubicBezTo>
                  <a:cubicBezTo>
                    <a:pt x="1652" y="1307"/>
                    <a:pt x="1701" y="1331"/>
                    <a:pt x="1725" y="1331"/>
                  </a:cubicBezTo>
                  <a:cubicBezTo>
                    <a:pt x="1774" y="1307"/>
                    <a:pt x="1798" y="1258"/>
                    <a:pt x="1798" y="1210"/>
                  </a:cubicBezTo>
                  <a:cubicBezTo>
                    <a:pt x="1776" y="1165"/>
                    <a:pt x="1373" y="0"/>
                    <a:pt x="6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" name="Google Shape;388;p10"/>
            <p:cNvSpPr/>
            <p:nvPr/>
          </p:nvSpPr>
          <p:spPr>
            <a:xfrm>
              <a:off x="4828075" y="4113218"/>
              <a:ext cx="167343" cy="150392"/>
            </a:xfrm>
            <a:custGeom>
              <a:avLst/>
              <a:gdLst/>
              <a:ahLst/>
              <a:cxnLst/>
              <a:rect l="l" t="t" r="r" b="b"/>
              <a:pathLst>
                <a:path w="1927" h="1727" extrusionOk="0">
                  <a:moveTo>
                    <a:pt x="119" y="1"/>
                  </a:moveTo>
                  <a:cubicBezTo>
                    <a:pt x="57" y="1"/>
                    <a:pt x="1" y="74"/>
                    <a:pt x="56" y="147"/>
                  </a:cubicBezTo>
                  <a:cubicBezTo>
                    <a:pt x="347" y="463"/>
                    <a:pt x="566" y="828"/>
                    <a:pt x="712" y="1241"/>
                  </a:cubicBezTo>
                  <a:cubicBezTo>
                    <a:pt x="663" y="1386"/>
                    <a:pt x="639" y="1532"/>
                    <a:pt x="663" y="1654"/>
                  </a:cubicBezTo>
                  <a:cubicBezTo>
                    <a:pt x="663" y="1702"/>
                    <a:pt x="712" y="1726"/>
                    <a:pt x="736" y="1726"/>
                  </a:cubicBezTo>
                  <a:cubicBezTo>
                    <a:pt x="785" y="1726"/>
                    <a:pt x="809" y="1702"/>
                    <a:pt x="833" y="1678"/>
                  </a:cubicBezTo>
                  <a:cubicBezTo>
                    <a:pt x="882" y="1532"/>
                    <a:pt x="882" y="1411"/>
                    <a:pt x="858" y="1265"/>
                  </a:cubicBezTo>
                  <a:cubicBezTo>
                    <a:pt x="882" y="1241"/>
                    <a:pt x="906" y="1216"/>
                    <a:pt x="906" y="1192"/>
                  </a:cubicBezTo>
                  <a:cubicBezTo>
                    <a:pt x="1149" y="876"/>
                    <a:pt x="1489" y="706"/>
                    <a:pt x="1854" y="658"/>
                  </a:cubicBezTo>
                  <a:cubicBezTo>
                    <a:pt x="1902" y="633"/>
                    <a:pt x="1926" y="609"/>
                    <a:pt x="1926" y="560"/>
                  </a:cubicBezTo>
                  <a:cubicBezTo>
                    <a:pt x="1902" y="512"/>
                    <a:pt x="1854" y="488"/>
                    <a:pt x="1829" y="488"/>
                  </a:cubicBezTo>
                  <a:cubicBezTo>
                    <a:pt x="1441" y="536"/>
                    <a:pt x="1076" y="730"/>
                    <a:pt x="809" y="1046"/>
                  </a:cubicBezTo>
                  <a:cubicBezTo>
                    <a:pt x="663" y="658"/>
                    <a:pt x="445" y="318"/>
                    <a:pt x="177" y="26"/>
                  </a:cubicBezTo>
                  <a:cubicBezTo>
                    <a:pt x="160" y="8"/>
                    <a:pt x="139" y="1"/>
                    <a:pt x="1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" name="Google Shape;389;p10"/>
            <p:cNvSpPr/>
            <p:nvPr/>
          </p:nvSpPr>
          <p:spPr>
            <a:xfrm>
              <a:off x="4317933" y="4482163"/>
              <a:ext cx="515788" cy="562527"/>
            </a:xfrm>
            <a:custGeom>
              <a:avLst/>
              <a:gdLst/>
              <a:ahLst/>
              <a:cxnLst/>
              <a:rect l="l" t="t" r="r" b="b"/>
              <a:pathLst>
                <a:path w="5928" h="6469" extrusionOk="0">
                  <a:moveTo>
                    <a:pt x="5857" y="0"/>
                  </a:moveTo>
                  <a:cubicBezTo>
                    <a:pt x="5849" y="0"/>
                    <a:pt x="5840" y="2"/>
                    <a:pt x="5831" y="7"/>
                  </a:cubicBezTo>
                  <a:cubicBezTo>
                    <a:pt x="5782" y="7"/>
                    <a:pt x="5758" y="31"/>
                    <a:pt x="5758" y="80"/>
                  </a:cubicBezTo>
                  <a:cubicBezTo>
                    <a:pt x="5758" y="250"/>
                    <a:pt x="5734" y="396"/>
                    <a:pt x="5734" y="566"/>
                  </a:cubicBezTo>
                  <a:cubicBezTo>
                    <a:pt x="5709" y="590"/>
                    <a:pt x="5734" y="638"/>
                    <a:pt x="5782" y="638"/>
                  </a:cubicBezTo>
                  <a:lnTo>
                    <a:pt x="5782" y="614"/>
                  </a:lnTo>
                  <a:cubicBezTo>
                    <a:pt x="5791" y="619"/>
                    <a:pt x="5801" y="621"/>
                    <a:pt x="5810" y="621"/>
                  </a:cubicBezTo>
                  <a:cubicBezTo>
                    <a:pt x="5848" y="621"/>
                    <a:pt x="5879" y="585"/>
                    <a:pt x="5879" y="566"/>
                  </a:cubicBezTo>
                  <a:cubicBezTo>
                    <a:pt x="5904" y="396"/>
                    <a:pt x="5928" y="225"/>
                    <a:pt x="5928" y="80"/>
                  </a:cubicBezTo>
                  <a:cubicBezTo>
                    <a:pt x="5928" y="40"/>
                    <a:pt x="5896" y="0"/>
                    <a:pt x="5857" y="0"/>
                  </a:cubicBezTo>
                  <a:close/>
                  <a:moveTo>
                    <a:pt x="5682" y="972"/>
                  </a:moveTo>
                  <a:cubicBezTo>
                    <a:pt x="5644" y="972"/>
                    <a:pt x="5612" y="1007"/>
                    <a:pt x="5612" y="1027"/>
                  </a:cubicBezTo>
                  <a:cubicBezTo>
                    <a:pt x="5564" y="1197"/>
                    <a:pt x="5515" y="1343"/>
                    <a:pt x="5442" y="1489"/>
                  </a:cubicBezTo>
                  <a:cubicBezTo>
                    <a:pt x="5418" y="1513"/>
                    <a:pt x="5442" y="1562"/>
                    <a:pt x="5491" y="1586"/>
                  </a:cubicBezTo>
                  <a:lnTo>
                    <a:pt x="5515" y="1586"/>
                  </a:lnTo>
                  <a:lnTo>
                    <a:pt x="5515" y="1562"/>
                  </a:lnTo>
                  <a:cubicBezTo>
                    <a:pt x="5523" y="1570"/>
                    <a:pt x="5531" y="1572"/>
                    <a:pt x="5539" y="1572"/>
                  </a:cubicBezTo>
                  <a:cubicBezTo>
                    <a:pt x="5555" y="1572"/>
                    <a:pt x="5572" y="1562"/>
                    <a:pt x="5588" y="1562"/>
                  </a:cubicBezTo>
                  <a:cubicBezTo>
                    <a:pt x="5661" y="1392"/>
                    <a:pt x="5734" y="1246"/>
                    <a:pt x="5782" y="1076"/>
                  </a:cubicBezTo>
                  <a:cubicBezTo>
                    <a:pt x="5782" y="1027"/>
                    <a:pt x="5758" y="1003"/>
                    <a:pt x="5709" y="979"/>
                  </a:cubicBezTo>
                  <a:cubicBezTo>
                    <a:pt x="5700" y="974"/>
                    <a:pt x="5691" y="972"/>
                    <a:pt x="5682" y="972"/>
                  </a:cubicBezTo>
                  <a:close/>
                  <a:moveTo>
                    <a:pt x="4303" y="1753"/>
                  </a:moveTo>
                  <a:cubicBezTo>
                    <a:pt x="4217" y="1753"/>
                    <a:pt x="4164" y="1879"/>
                    <a:pt x="4276" y="1902"/>
                  </a:cubicBezTo>
                  <a:cubicBezTo>
                    <a:pt x="4398" y="1975"/>
                    <a:pt x="4543" y="2047"/>
                    <a:pt x="4640" y="2169"/>
                  </a:cubicBezTo>
                  <a:cubicBezTo>
                    <a:pt x="4640" y="2193"/>
                    <a:pt x="4665" y="2193"/>
                    <a:pt x="4689" y="2193"/>
                  </a:cubicBezTo>
                  <a:cubicBezTo>
                    <a:pt x="4713" y="2193"/>
                    <a:pt x="4738" y="2193"/>
                    <a:pt x="4762" y="2169"/>
                  </a:cubicBezTo>
                  <a:cubicBezTo>
                    <a:pt x="4786" y="2145"/>
                    <a:pt x="4786" y="2096"/>
                    <a:pt x="4762" y="2072"/>
                  </a:cubicBezTo>
                  <a:cubicBezTo>
                    <a:pt x="4640" y="1926"/>
                    <a:pt x="4495" y="1829"/>
                    <a:pt x="4325" y="1756"/>
                  </a:cubicBezTo>
                  <a:cubicBezTo>
                    <a:pt x="4317" y="1754"/>
                    <a:pt x="4310" y="1753"/>
                    <a:pt x="4303" y="1753"/>
                  </a:cubicBezTo>
                  <a:close/>
                  <a:moveTo>
                    <a:pt x="3790" y="1732"/>
                  </a:moveTo>
                  <a:cubicBezTo>
                    <a:pt x="3596" y="1780"/>
                    <a:pt x="3474" y="1926"/>
                    <a:pt x="3474" y="2120"/>
                  </a:cubicBezTo>
                  <a:cubicBezTo>
                    <a:pt x="3450" y="2145"/>
                    <a:pt x="3450" y="2169"/>
                    <a:pt x="3474" y="2193"/>
                  </a:cubicBezTo>
                  <a:cubicBezTo>
                    <a:pt x="3474" y="2242"/>
                    <a:pt x="3499" y="2266"/>
                    <a:pt x="3547" y="2266"/>
                  </a:cubicBezTo>
                  <a:lnTo>
                    <a:pt x="3572" y="2266"/>
                  </a:lnTo>
                  <a:cubicBezTo>
                    <a:pt x="3620" y="2242"/>
                    <a:pt x="3644" y="2193"/>
                    <a:pt x="3620" y="2169"/>
                  </a:cubicBezTo>
                  <a:lnTo>
                    <a:pt x="3620" y="2120"/>
                  </a:lnTo>
                  <a:cubicBezTo>
                    <a:pt x="3644" y="1999"/>
                    <a:pt x="3717" y="1926"/>
                    <a:pt x="3839" y="1902"/>
                  </a:cubicBezTo>
                  <a:cubicBezTo>
                    <a:pt x="3887" y="1877"/>
                    <a:pt x="3912" y="1829"/>
                    <a:pt x="3887" y="1780"/>
                  </a:cubicBezTo>
                  <a:cubicBezTo>
                    <a:pt x="3887" y="1756"/>
                    <a:pt x="3839" y="1732"/>
                    <a:pt x="3790" y="1732"/>
                  </a:cubicBezTo>
                  <a:close/>
                  <a:moveTo>
                    <a:pt x="5248" y="1835"/>
                  </a:moveTo>
                  <a:cubicBezTo>
                    <a:pt x="5230" y="1835"/>
                    <a:pt x="5211" y="1841"/>
                    <a:pt x="5199" y="1853"/>
                  </a:cubicBezTo>
                  <a:cubicBezTo>
                    <a:pt x="5078" y="1975"/>
                    <a:pt x="4981" y="2072"/>
                    <a:pt x="4835" y="2169"/>
                  </a:cubicBezTo>
                  <a:cubicBezTo>
                    <a:pt x="4786" y="2169"/>
                    <a:pt x="4786" y="2217"/>
                    <a:pt x="4811" y="2266"/>
                  </a:cubicBezTo>
                  <a:cubicBezTo>
                    <a:pt x="4811" y="2290"/>
                    <a:pt x="4859" y="2315"/>
                    <a:pt x="4883" y="2315"/>
                  </a:cubicBezTo>
                  <a:lnTo>
                    <a:pt x="4883" y="2290"/>
                  </a:lnTo>
                  <a:cubicBezTo>
                    <a:pt x="4883" y="2290"/>
                    <a:pt x="4908" y="2290"/>
                    <a:pt x="4908" y="2315"/>
                  </a:cubicBezTo>
                  <a:cubicBezTo>
                    <a:pt x="5053" y="2217"/>
                    <a:pt x="5199" y="2096"/>
                    <a:pt x="5296" y="1975"/>
                  </a:cubicBezTo>
                  <a:cubicBezTo>
                    <a:pt x="5345" y="1926"/>
                    <a:pt x="5345" y="1877"/>
                    <a:pt x="5296" y="1853"/>
                  </a:cubicBezTo>
                  <a:cubicBezTo>
                    <a:pt x="5284" y="1841"/>
                    <a:pt x="5266" y="1835"/>
                    <a:pt x="5248" y="1835"/>
                  </a:cubicBezTo>
                  <a:close/>
                  <a:moveTo>
                    <a:pt x="4416" y="2312"/>
                  </a:moveTo>
                  <a:cubicBezTo>
                    <a:pt x="4410" y="2312"/>
                    <a:pt x="4404" y="2313"/>
                    <a:pt x="4398" y="2315"/>
                  </a:cubicBezTo>
                  <a:cubicBezTo>
                    <a:pt x="4276" y="2339"/>
                    <a:pt x="4179" y="2363"/>
                    <a:pt x="4057" y="2363"/>
                  </a:cubicBezTo>
                  <a:lnTo>
                    <a:pt x="3936" y="2363"/>
                  </a:lnTo>
                  <a:cubicBezTo>
                    <a:pt x="3930" y="2362"/>
                    <a:pt x="3925" y="2361"/>
                    <a:pt x="3920" y="2361"/>
                  </a:cubicBezTo>
                  <a:cubicBezTo>
                    <a:pt x="3836" y="2361"/>
                    <a:pt x="3820" y="2533"/>
                    <a:pt x="3912" y="2533"/>
                  </a:cubicBezTo>
                  <a:lnTo>
                    <a:pt x="4057" y="2533"/>
                  </a:lnTo>
                  <a:lnTo>
                    <a:pt x="4057" y="2509"/>
                  </a:lnTo>
                  <a:cubicBezTo>
                    <a:pt x="4179" y="2509"/>
                    <a:pt x="4300" y="2509"/>
                    <a:pt x="4422" y="2485"/>
                  </a:cubicBezTo>
                  <a:cubicBezTo>
                    <a:pt x="4535" y="2462"/>
                    <a:pt x="4500" y="2312"/>
                    <a:pt x="4416" y="2312"/>
                  </a:cubicBezTo>
                  <a:close/>
                  <a:moveTo>
                    <a:pt x="4946" y="2451"/>
                  </a:moveTo>
                  <a:cubicBezTo>
                    <a:pt x="4934" y="2451"/>
                    <a:pt x="4921" y="2454"/>
                    <a:pt x="4908" y="2460"/>
                  </a:cubicBezTo>
                  <a:cubicBezTo>
                    <a:pt x="4859" y="2485"/>
                    <a:pt x="4859" y="2533"/>
                    <a:pt x="4859" y="2582"/>
                  </a:cubicBezTo>
                  <a:cubicBezTo>
                    <a:pt x="4932" y="2728"/>
                    <a:pt x="4956" y="2873"/>
                    <a:pt x="4981" y="3019"/>
                  </a:cubicBezTo>
                  <a:cubicBezTo>
                    <a:pt x="4981" y="3068"/>
                    <a:pt x="5029" y="3092"/>
                    <a:pt x="5078" y="3092"/>
                  </a:cubicBezTo>
                  <a:cubicBezTo>
                    <a:pt x="5126" y="3092"/>
                    <a:pt x="5151" y="3043"/>
                    <a:pt x="5151" y="3019"/>
                  </a:cubicBezTo>
                  <a:cubicBezTo>
                    <a:pt x="5126" y="2825"/>
                    <a:pt x="5078" y="2679"/>
                    <a:pt x="5029" y="2509"/>
                  </a:cubicBezTo>
                  <a:cubicBezTo>
                    <a:pt x="5011" y="2473"/>
                    <a:pt x="4981" y="2451"/>
                    <a:pt x="4946" y="2451"/>
                  </a:cubicBezTo>
                  <a:close/>
                  <a:moveTo>
                    <a:pt x="5078" y="3432"/>
                  </a:moveTo>
                  <a:cubicBezTo>
                    <a:pt x="5029" y="3432"/>
                    <a:pt x="5005" y="3456"/>
                    <a:pt x="4981" y="3505"/>
                  </a:cubicBezTo>
                  <a:cubicBezTo>
                    <a:pt x="4956" y="3651"/>
                    <a:pt x="4932" y="3821"/>
                    <a:pt x="4883" y="3966"/>
                  </a:cubicBezTo>
                  <a:cubicBezTo>
                    <a:pt x="4859" y="3991"/>
                    <a:pt x="4883" y="4039"/>
                    <a:pt x="4908" y="4064"/>
                  </a:cubicBezTo>
                  <a:lnTo>
                    <a:pt x="4956" y="4064"/>
                  </a:lnTo>
                  <a:cubicBezTo>
                    <a:pt x="4981" y="4064"/>
                    <a:pt x="5005" y="4039"/>
                    <a:pt x="5029" y="4015"/>
                  </a:cubicBezTo>
                  <a:cubicBezTo>
                    <a:pt x="5078" y="3869"/>
                    <a:pt x="5126" y="3699"/>
                    <a:pt x="5151" y="3529"/>
                  </a:cubicBezTo>
                  <a:cubicBezTo>
                    <a:pt x="5151" y="3481"/>
                    <a:pt x="5126" y="3432"/>
                    <a:pt x="5078" y="3432"/>
                  </a:cubicBezTo>
                  <a:close/>
                  <a:moveTo>
                    <a:pt x="4703" y="4339"/>
                  </a:moveTo>
                  <a:cubicBezTo>
                    <a:pt x="4677" y="4339"/>
                    <a:pt x="4655" y="4351"/>
                    <a:pt x="4640" y="4379"/>
                  </a:cubicBezTo>
                  <a:cubicBezTo>
                    <a:pt x="4543" y="4501"/>
                    <a:pt x="4422" y="4622"/>
                    <a:pt x="4325" y="4720"/>
                  </a:cubicBezTo>
                  <a:cubicBezTo>
                    <a:pt x="4276" y="4744"/>
                    <a:pt x="4276" y="4792"/>
                    <a:pt x="4325" y="4841"/>
                  </a:cubicBezTo>
                  <a:cubicBezTo>
                    <a:pt x="4325" y="4841"/>
                    <a:pt x="4349" y="4865"/>
                    <a:pt x="4373" y="4865"/>
                  </a:cubicBezTo>
                  <a:lnTo>
                    <a:pt x="4373" y="4841"/>
                  </a:lnTo>
                  <a:lnTo>
                    <a:pt x="4422" y="4841"/>
                  </a:lnTo>
                  <a:cubicBezTo>
                    <a:pt x="4543" y="4720"/>
                    <a:pt x="4665" y="4598"/>
                    <a:pt x="4762" y="4477"/>
                  </a:cubicBezTo>
                  <a:cubicBezTo>
                    <a:pt x="4786" y="4428"/>
                    <a:pt x="4786" y="4379"/>
                    <a:pt x="4762" y="4355"/>
                  </a:cubicBezTo>
                  <a:cubicBezTo>
                    <a:pt x="4742" y="4345"/>
                    <a:pt x="4722" y="4339"/>
                    <a:pt x="4703" y="4339"/>
                  </a:cubicBezTo>
                  <a:close/>
                  <a:moveTo>
                    <a:pt x="3975" y="4971"/>
                  </a:moveTo>
                  <a:cubicBezTo>
                    <a:pt x="3960" y="4971"/>
                    <a:pt x="3946" y="4977"/>
                    <a:pt x="3936" y="4987"/>
                  </a:cubicBezTo>
                  <a:cubicBezTo>
                    <a:pt x="3790" y="5060"/>
                    <a:pt x="3644" y="5108"/>
                    <a:pt x="3474" y="5133"/>
                  </a:cubicBezTo>
                  <a:cubicBezTo>
                    <a:pt x="3450" y="5157"/>
                    <a:pt x="3402" y="5205"/>
                    <a:pt x="3426" y="5254"/>
                  </a:cubicBezTo>
                  <a:cubicBezTo>
                    <a:pt x="3426" y="5278"/>
                    <a:pt x="3474" y="5303"/>
                    <a:pt x="3499" y="5303"/>
                  </a:cubicBezTo>
                  <a:lnTo>
                    <a:pt x="3523" y="5303"/>
                  </a:lnTo>
                  <a:cubicBezTo>
                    <a:pt x="3693" y="5254"/>
                    <a:pt x="3839" y="5205"/>
                    <a:pt x="4009" y="5133"/>
                  </a:cubicBezTo>
                  <a:cubicBezTo>
                    <a:pt x="4033" y="5108"/>
                    <a:pt x="4057" y="5060"/>
                    <a:pt x="4033" y="5011"/>
                  </a:cubicBezTo>
                  <a:cubicBezTo>
                    <a:pt x="4019" y="4983"/>
                    <a:pt x="3996" y="4971"/>
                    <a:pt x="3975" y="4971"/>
                  </a:cubicBezTo>
                  <a:close/>
                  <a:moveTo>
                    <a:pt x="1531" y="5205"/>
                  </a:moveTo>
                  <a:cubicBezTo>
                    <a:pt x="1434" y="5205"/>
                    <a:pt x="1434" y="5375"/>
                    <a:pt x="1531" y="5375"/>
                  </a:cubicBezTo>
                  <a:lnTo>
                    <a:pt x="2041" y="5375"/>
                  </a:lnTo>
                  <a:cubicBezTo>
                    <a:pt x="2065" y="5375"/>
                    <a:pt x="2114" y="5327"/>
                    <a:pt x="2114" y="5303"/>
                  </a:cubicBezTo>
                  <a:cubicBezTo>
                    <a:pt x="2114" y="5254"/>
                    <a:pt x="2090" y="5205"/>
                    <a:pt x="2041" y="5205"/>
                  </a:cubicBezTo>
                  <a:close/>
                  <a:moveTo>
                    <a:pt x="2527" y="5205"/>
                  </a:moveTo>
                  <a:cubicBezTo>
                    <a:pt x="2478" y="5205"/>
                    <a:pt x="2454" y="5254"/>
                    <a:pt x="2454" y="5278"/>
                  </a:cubicBezTo>
                  <a:cubicBezTo>
                    <a:pt x="2430" y="5327"/>
                    <a:pt x="2478" y="5375"/>
                    <a:pt x="2527" y="5375"/>
                  </a:cubicBezTo>
                  <a:lnTo>
                    <a:pt x="3013" y="5375"/>
                  </a:lnTo>
                  <a:cubicBezTo>
                    <a:pt x="3061" y="5375"/>
                    <a:pt x="3110" y="5327"/>
                    <a:pt x="3110" y="5278"/>
                  </a:cubicBezTo>
                  <a:cubicBezTo>
                    <a:pt x="3086" y="5230"/>
                    <a:pt x="3061" y="5205"/>
                    <a:pt x="3013" y="5205"/>
                  </a:cubicBezTo>
                  <a:close/>
                  <a:moveTo>
                    <a:pt x="1044" y="5270"/>
                  </a:moveTo>
                  <a:cubicBezTo>
                    <a:pt x="1037" y="5270"/>
                    <a:pt x="1029" y="5273"/>
                    <a:pt x="1021" y="5278"/>
                  </a:cubicBezTo>
                  <a:cubicBezTo>
                    <a:pt x="851" y="5327"/>
                    <a:pt x="681" y="5400"/>
                    <a:pt x="559" y="5497"/>
                  </a:cubicBezTo>
                  <a:cubicBezTo>
                    <a:pt x="511" y="5545"/>
                    <a:pt x="511" y="5594"/>
                    <a:pt x="559" y="5618"/>
                  </a:cubicBezTo>
                  <a:cubicBezTo>
                    <a:pt x="559" y="5643"/>
                    <a:pt x="584" y="5643"/>
                    <a:pt x="608" y="5667"/>
                  </a:cubicBezTo>
                  <a:cubicBezTo>
                    <a:pt x="632" y="5643"/>
                    <a:pt x="632" y="5643"/>
                    <a:pt x="657" y="5643"/>
                  </a:cubicBezTo>
                  <a:cubicBezTo>
                    <a:pt x="778" y="5545"/>
                    <a:pt x="899" y="5473"/>
                    <a:pt x="1069" y="5424"/>
                  </a:cubicBezTo>
                  <a:cubicBezTo>
                    <a:pt x="1134" y="5424"/>
                    <a:pt x="1103" y="5270"/>
                    <a:pt x="1044" y="5270"/>
                  </a:cubicBezTo>
                  <a:close/>
                  <a:moveTo>
                    <a:pt x="295" y="5864"/>
                  </a:moveTo>
                  <a:cubicBezTo>
                    <a:pt x="265" y="5864"/>
                    <a:pt x="235" y="5877"/>
                    <a:pt x="219" y="5910"/>
                  </a:cubicBezTo>
                  <a:cubicBezTo>
                    <a:pt x="122" y="6056"/>
                    <a:pt x="74" y="6201"/>
                    <a:pt x="25" y="6371"/>
                  </a:cubicBezTo>
                  <a:cubicBezTo>
                    <a:pt x="1" y="6420"/>
                    <a:pt x="25" y="6469"/>
                    <a:pt x="74" y="6469"/>
                  </a:cubicBezTo>
                  <a:lnTo>
                    <a:pt x="98" y="6469"/>
                  </a:lnTo>
                  <a:cubicBezTo>
                    <a:pt x="122" y="6469"/>
                    <a:pt x="146" y="6444"/>
                    <a:pt x="171" y="6420"/>
                  </a:cubicBezTo>
                  <a:cubicBezTo>
                    <a:pt x="219" y="6274"/>
                    <a:pt x="292" y="6129"/>
                    <a:pt x="365" y="5983"/>
                  </a:cubicBezTo>
                  <a:cubicBezTo>
                    <a:pt x="414" y="5918"/>
                    <a:pt x="354" y="5864"/>
                    <a:pt x="295" y="586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" name="Google Shape;390;p10"/>
          <p:cNvGrpSpPr>
            <a:grpSpLocks/>
          </p:cNvGrpSpPr>
          <p:nvPr/>
        </p:nvGrpSpPr>
        <p:grpSpPr bwMode="auto">
          <a:xfrm>
            <a:off x="-996950" y="2822575"/>
            <a:ext cx="2716213" cy="2147888"/>
            <a:chOff x="855987" y="2204128"/>
            <a:chExt cx="1217483" cy="962421"/>
          </a:xfrm>
        </p:grpSpPr>
        <p:grpSp>
          <p:nvGrpSpPr>
            <p:cNvPr id="9" name="Google Shape;391;p10"/>
            <p:cNvGrpSpPr>
              <a:grpSpLocks/>
            </p:cNvGrpSpPr>
            <p:nvPr/>
          </p:nvGrpSpPr>
          <p:grpSpPr bwMode="auto">
            <a:xfrm>
              <a:off x="855987" y="2204128"/>
              <a:ext cx="1146639" cy="962421"/>
              <a:chOff x="958238" y="2157575"/>
              <a:chExt cx="1115191" cy="936025"/>
            </a:xfrm>
          </p:grpSpPr>
          <p:sp>
            <p:nvSpPr>
              <p:cNvPr id="11" name="Google Shape;392;p10"/>
              <p:cNvSpPr/>
              <p:nvPr/>
            </p:nvSpPr>
            <p:spPr>
              <a:xfrm>
                <a:off x="1253742" y="2157575"/>
                <a:ext cx="492738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" name="Google Shape;393;p10"/>
              <p:cNvSpPr/>
              <p:nvPr/>
            </p:nvSpPr>
            <p:spPr>
              <a:xfrm>
                <a:off x="1441286" y="2324994"/>
                <a:ext cx="492045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" name="Google Shape;394;p10"/>
              <p:cNvSpPr/>
              <p:nvPr/>
            </p:nvSpPr>
            <p:spPr>
              <a:xfrm>
                <a:off x="997684" y="2334679"/>
                <a:ext cx="492738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" name="Google Shape;395;p10"/>
              <p:cNvSpPr/>
              <p:nvPr/>
            </p:nvSpPr>
            <p:spPr>
              <a:xfrm>
                <a:off x="958238" y="2551909"/>
                <a:ext cx="492737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" name="Google Shape;396;p10"/>
              <p:cNvSpPr/>
              <p:nvPr/>
            </p:nvSpPr>
            <p:spPr>
              <a:xfrm>
                <a:off x="1165160" y="2601028"/>
                <a:ext cx="492738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" name="Google Shape;397;p10"/>
              <p:cNvSpPr/>
              <p:nvPr/>
            </p:nvSpPr>
            <p:spPr>
              <a:xfrm>
                <a:off x="1450975" y="2561595"/>
                <a:ext cx="622150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0" name="Google Shape;398;p10"/>
            <p:cNvSpPr/>
            <p:nvPr/>
          </p:nvSpPr>
          <p:spPr>
            <a:xfrm>
              <a:off x="927143" y="2206973"/>
              <a:ext cx="1146327" cy="869949"/>
            </a:xfrm>
            <a:custGeom>
              <a:avLst/>
              <a:gdLst/>
              <a:ahLst/>
              <a:cxnLst/>
              <a:rect l="l" t="t" r="r" b="b"/>
              <a:pathLst>
                <a:path w="6074" h="4608" extrusionOk="0">
                  <a:moveTo>
                    <a:pt x="1749" y="936"/>
                  </a:moveTo>
                  <a:cubicBezTo>
                    <a:pt x="1968" y="985"/>
                    <a:pt x="2187" y="1131"/>
                    <a:pt x="2284" y="1325"/>
                  </a:cubicBezTo>
                  <a:cubicBezTo>
                    <a:pt x="2284" y="1398"/>
                    <a:pt x="2260" y="1446"/>
                    <a:pt x="2211" y="1471"/>
                  </a:cubicBezTo>
                  <a:cubicBezTo>
                    <a:pt x="2162" y="1519"/>
                    <a:pt x="2114" y="1519"/>
                    <a:pt x="2065" y="1544"/>
                  </a:cubicBezTo>
                  <a:cubicBezTo>
                    <a:pt x="1871" y="1544"/>
                    <a:pt x="1725" y="1276"/>
                    <a:pt x="1677" y="1155"/>
                  </a:cubicBezTo>
                  <a:lnTo>
                    <a:pt x="1677" y="1131"/>
                  </a:lnTo>
                  <a:cubicBezTo>
                    <a:pt x="1701" y="1058"/>
                    <a:pt x="1725" y="1009"/>
                    <a:pt x="1749" y="936"/>
                  </a:cubicBezTo>
                  <a:close/>
                  <a:moveTo>
                    <a:pt x="3936" y="1301"/>
                  </a:moveTo>
                  <a:lnTo>
                    <a:pt x="3936" y="1301"/>
                  </a:lnTo>
                  <a:cubicBezTo>
                    <a:pt x="3960" y="1446"/>
                    <a:pt x="3936" y="1616"/>
                    <a:pt x="3839" y="1762"/>
                  </a:cubicBezTo>
                  <a:cubicBezTo>
                    <a:pt x="3790" y="1714"/>
                    <a:pt x="3814" y="1495"/>
                    <a:pt x="3936" y="1301"/>
                  </a:cubicBezTo>
                  <a:close/>
                  <a:moveTo>
                    <a:pt x="750" y="2166"/>
                  </a:moveTo>
                  <a:cubicBezTo>
                    <a:pt x="776" y="2166"/>
                    <a:pt x="802" y="2169"/>
                    <a:pt x="826" y="2175"/>
                  </a:cubicBezTo>
                  <a:cubicBezTo>
                    <a:pt x="1142" y="2199"/>
                    <a:pt x="1264" y="2394"/>
                    <a:pt x="1264" y="2564"/>
                  </a:cubicBezTo>
                  <a:cubicBezTo>
                    <a:pt x="1264" y="2661"/>
                    <a:pt x="1166" y="2758"/>
                    <a:pt x="1045" y="2782"/>
                  </a:cubicBezTo>
                  <a:cubicBezTo>
                    <a:pt x="996" y="2758"/>
                    <a:pt x="924" y="2758"/>
                    <a:pt x="875" y="2734"/>
                  </a:cubicBezTo>
                  <a:cubicBezTo>
                    <a:pt x="705" y="2612"/>
                    <a:pt x="583" y="2442"/>
                    <a:pt x="535" y="2248"/>
                  </a:cubicBezTo>
                  <a:cubicBezTo>
                    <a:pt x="590" y="2193"/>
                    <a:pt x="672" y="2166"/>
                    <a:pt x="750" y="2166"/>
                  </a:cubicBezTo>
                  <a:close/>
                  <a:moveTo>
                    <a:pt x="5199" y="2588"/>
                  </a:moveTo>
                  <a:cubicBezTo>
                    <a:pt x="5078" y="2855"/>
                    <a:pt x="4883" y="3025"/>
                    <a:pt x="4762" y="3025"/>
                  </a:cubicBezTo>
                  <a:cubicBezTo>
                    <a:pt x="4713" y="3025"/>
                    <a:pt x="4665" y="3001"/>
                    <a:pt x="4640" y="2977"/>
                  </a:cubicBezTo>
                  <a:cubicBezTo>
                    <a:pt x="4567" y="2855"/>
                    <a:pt x="4592" y="2807"/>
                    <a:pt x="4592" y="2782"/>
                  </a:cubicBezTo>
                  <a:cubicBezTo>
                    <a:pt x="4640" y="2685"/>
                    <a:pt x="4883" y="2588"/>
                    <a:pt x="5150" y="2588"/>
                  </a:cubicBezTo>
                  <a:close/>
                  <a:moveTo>
                    <a:pt x="3596" y="3293"/>
                  </a:moveTo>
                  <a:cubicBezTo>
                    <a:pt x="3596" y="3293"/>
                    <a:pt x="3620" y="3317"/>
                    <a:pt x="3620" y="3317"/>
                  </a:cubicBezTo>
                  <a:cubicBezTo>
                    <a:pt x="3669" y="3390"/>
                    <a:pt x="3644" y="3608"/>
                    <a:pt x="3426" y="3851"/>
                  </a:cubicBezTo>
                  <a:cubicBezTo>
                    <a:pt x="3353" y="3754"/>
                    <a:pt x="3328" y="3633"/>
                    <a:pt x="3377" y="3511"/>
                  </a:cubicBezTo>
                  <a:cubicBezTo>
                    <a:pt x="3401" y="3414"/>
                    <a:pt x="3474" y="3341"/>
                    <a:pt x="3596" y="3317"/>
                  </a:cubicBezTo>
                  <a:lnTo>
                    <a:pt x="3596" y="3293"/>
                  </a:lnTo>
                  <a:close/>
                  <a:moveTo>
                    <a:pt x="1822" y="3366"/>
                  </a:moveTo>
                  <a:cubicBezTo>
                    <a:pt x="1847" y="3366"/>
                    <a:pt x="1944" y="3366"/>
                    <a:pt x="1968" y="3487"/>
                  </a:cubicBezTo>
                  <a:cubicBezTo>
                    <a:pt x="1944" y="3754"/>
                    <a:pt x="1798" y="3997"/>
                    <a:pt x="1555" y="4094"/>
                  </a:cubicBezTo>
                  <a:cubicBezTo>
                    <a:pt x="1482" y="3924"/>
                    <a:pt x="1507" y="3706"/>
                    <a:pt x="1604" y="3511"/>
                  </a:cubicBezTo>
                  <a:cubicBezTo>
                    <a:pt x="1652" y="3438"/>
                    <a:pt x="1725" y="3366"/>
                    <a:pt x="1822" y="3366"/>
                  </a:cubicBezTo>
                  <a:close/>
                  <a:moveTo>
                    <a:pt x="2745" y="159"/>
                  </a:moveTo>
                  <a:cubicBezTo>
                    <a:pt x="2867" y="159"/>
                    <a:pt x="3013" y="183"/>
                    <a:pt x="3158" y="256"/>
                  </a:cubicBezTo>
                  <a:cubicBezTo>
                    <a:pt x="3523" y="378"/>
                    <a:pt x="3814" y="693"/>
                    <a:pt x="3911" y="1058"/>
                  </a:cubicBezTo>
                  <a:cubicBezTo>
                    <a:pt x="3693" y="1325"/>
                    <a:pt x="3596" y="1714"/>
                    <a:pt x="3766" y="1859"/>
                  </a:cubicBezTo>
                  <a:cubicBezTo>
                    <a:pt x="3790" y="1908"/>
                    <a:pt x="3839" y="1932"/>
                    <a:pt x="3863" y="1932"/>
                  </a:cubicBezTo>
                  <a:cubicBezTo>
                    <a:pt x="3936" y="1932"/>
                    <a:pt x="3984" y="1884"/>
                    <a:pt x="4009" y="1835"/>
                  </a:cubicBezTo>
                  <a:cubicBezTo>
                    <a:pt x="4130" y="1616"/>
                    <a:pt x="4154" y="1349"/>
                    <a:pt x="4082" y="1106"/>
                  </a:cubicBezTo>
                  <a:cubicBezTo>
                    <a:pt x="4203" y="961"/>
                    <a:pt x="4397" y="863"/>
                    <a:pt x="4592" y="863"/>
                  </a:cubicBezTo>
                  <a:cubicBezTo>
                    <a:pt x="4762" y="863"/>
                    <a:pt x="4932" y="936"/>
                    <a:pt x="5053" y="1033"/>
                  </a:cubicBezTo>
                  <a:cubicBezTo>
                    <a:pt x="5466" y="1325"/>
                    <a:pt x="5466" y="1932"/>
                    <a:pt x="5272" y="2418"/>
                  </a:cubicBezTo>
                  <a:lnTo>
                    <a:pt x="5150" y="2418"/>
                  </a:lnTo>
                  <a:cubicBezTo>
                    <a:pt x="4907" y="2418"/>
                    <a:pt x="4567" y="2491"/>
                    <a:pt x="4470" y="2710"/>
                  </a:cubicBezTo>
                  <a:cubicBezTo>
                    <a:pt x="4397" y="2928"/>
                    <a:pt x="4543" y="3171"/>
                    <a:pt x="4762" y="3195"/>
                  </a:cubicBezTo>
                  <a:cubicBezTo>
                    <a:pt x="5029" y="3195"/>
                    <a:pt x="5248" y="2904"/>
                    <a:pt x="5369" y="2612"/>
                  </a:cubicBezTo>
                  <a:cubicBezTo>
                    <a:pt x="5612" y="2637"/>
                    <a:pt x="5806" y="2807"/>
                    <a:pt x="5879" y="3025"/>
                  </a:cubicBezTo>
                  <a:cubicBezTo>
                    <a:pt x="5903" y="3220"/>
                    <a:pt x="5831" y="3414"/>
                    <a:pt x="5685" y="3560"/>
                  </a:cubicBezTo>
                  <a:cubicBezTo>
                    <a:pt x="5320" y="3949"/>
                    <a:pt x="4810" y="4191"/>
                    <a:pt x="4252" y="4191"/>
                  </a:cubicBezTo>
                  <a:cubicBezTo>
                    <a:pt x="4082" y="4191"/>
                    <a:pt x="3887" y="4167"/>
                    <a:pt x="3741" y="4070"/>
                  </a:cubicBezTo>
                  <a:cubicBezTo>
                    <a:pt x="3669" y="4046"/>
                    <a:pt x="3620" y="4021"/>
                    <a:pt x="3571" y="3973"/>
                  </a:cubicBezTo>
                  <a:cubicBezTo>
                    <a:pt x="3814" y="3681"/>
                    <a:pt x="3887" y="3366"/>
                    <a:pt x="3766" y="3220"/>
                  </a:cubicBezTo>
                  <a:cubicBezTo>
                    <a:pt x="3717" y="3171"/>
                    <a:pt x="3669" y="3147"/>
                    <a:pt x="3596" y="3147"/>
                  </a:cubicBezTo>
                  <a:cubicBezTo>
                    <a:pt x="3426" y="3171"/>
                    <a:pt x="3280" y="3268"/>
                    <a:pt x="3231" y="3438"/>
                  </a:cubicBezTo>
                  <a:cubicBezTo>
                    <a:pt x="3158" y="3633"/>
                    <a:pt x="3207" y="3851"/>
                    <a:pt x="3328" y="3973"/>
                  </a:cubicBezTo>
                  <a:cubicBezTo>
                    <a:pt x="3037" y="4264"/>
                    <a:pt x="2648" y="4434"/>
                    <a:pt x="2260" y="4434"/>
                  </a:cubicBezTo>
                  <a:cubicBezTo>
                    <a:pt x="2215" y="4444"/>
                    <a:pt x="2169" y="4449"/>
                    <a:pt x="2124" y="4449"/>
                  </a:cubicBezTo>
                  <a:cubicBezTo>
                    <a:pt x="1946" y="4449"/>
                    <a:pt x="1768" y="4375"/>
                    <a:pt x="1652" y="4240"/>
                  </a:cubicBezTo>
                  <a:cubicBezTo>
                    <a:pt x="1944" y="4094"/>
                    <a:pt x="2138" y="3778"/>
                    <a:pt x="2138" y="3463"/>
                  </a:cubicBezTo>
                  <a:cubicBezTo>
                    <a:pt x="2116" y="3307"/>
                    <a:pt x="2013" y="3192"/>
                    <a:pt x="1865" y="3192"/>
                  </a:cubicBezTo>
                  <a:cubicBezTo>
                    <a:pt x="1851" y="3192"/>
                    <a:pt x="1837" y="3193"/>
                    <a:pt x="1822" y="3195"/>
                  </a:cubicBezTo>
                  <a:cubicBezTo>
                    <a:pt x="1677" y="3195"/>
                    <a:pt x="1531" y="3293"/>
                    <a:pt x="1458" y="3438"/>
                  </a:cubicBezTo>
                  <a:cubicBezTo>
                    <a:pt x="1337" y="3657"/>
                    <a:pt x="1312" y="3924"/>
                    <a:pt x="1409" y="4143"/>
                  </a:cubicBezTo>
                  <a:cubicBezTo>
                    <a:pt x="1361" y="4149"/>
                    <a:pt x="1314" y="4152"/>
                    <a:pt x="1268" y="4152"/>
                  </a:cubicBezTo>
                  <a:cubicBezTo>
                    <a:pt x="1130" y="4152"/>
                    <a:pt x="1002" y="4125"/>
                    <a:pt x="875" y="4070"/>
                  </a:cubicBezTo>
                  <a:cubicBezTo>
                    <a:pt x="535" y="3924"/>
                    <a:pt x="316" y="3633"/>
                    <a:pt x="268" y="3268"/>
                  </a:cubicBezTo>
                  <a:cubicBezTo>
                    <a:pt x="195" y="2977"/>
                    <a:pt x="243" y="2637"/>
                    <a:pt x="413" y="2370"/>
                  </a:cubicBezTo>
                  <a:cubicBezTo>
                    <a:pt x="486" y="2564"/>
                    <a:pt x="632" y="2734"/>
                    <a:pt x="802" y="2855"/>
                  </a:cubicBezTo>
                  <a:cubicBezTo>
                    <a:pt x="899" y="2880"/>
                    <a:pt x="972" y="2904"/>
                    <a:pt x="1069" y="2904"/>
                  </a:cubicBezTo>
                  <a:cubicBezTo>
                    <a:pt x="1264" y="2904"/>
                    <a:pt x="1434" y="2758"/>
                    <a:pt x="1434" y="2540"/>
                  </a:cubicBezTo>
                  <a:cubicBezTo>
                    <a:pt x="1434" y="2224"/>
                    <a:pt x="1166" y="1981"/>
                    <a:pt x="851" y="1981"/>
                  </a:cubicBezTo>
                  <a:cubicBezTo>
                    <a:pt x="828" y="1976"/>
                    <a:pt x="806" y="1974"/>
                    <a:pt x="784" y="1974"/>
                  </a:cubicBezTo>
                  <a:cubicBezTo>
                    <a:pt x="685" y="1974"/>
                    <a:pt x="590" y="2014"/>
                    <a:pt x="511" y="2054"/>
                  </a:cubicBezTo>
                  <a:cubicBezTo>
                    <a:pt x="438" y="1568"/>
                    <a:pt x="608" y="1058"/>
                    <a:pt x="1069" y="936"/>
                  </a:cubicBezTo>
                  <a:cubicBezTo>
                    <a:pt x="1194" y="901"/>
                    <a:pt x="1331" y="878"/>
                    <a:pt x="1463" y="878"/>
                  </a:cubicBezTo>
                  <a:cubicBezTo>
                    <a:pt x="1511" y="878"/>
                    <a:pt x="1558" y="881"/>
                    <a:pt x="1604" y="888"/>
                  </a:cubicBezTo>
                  <a:cubicBezTo>
                    <a:pt x="1555" y="1009"/>
                    <a:pt x="1507" y="1106"/>
                    <a:pt x="1507" y="1106"/>
                  </a:cubicBezTo>
                  <a:cubicBezTo>
                    <a:pt x="1507" y="1131"/>
                    <a:pt x="1507" y="1131"/>
                    <a:pt x="1507" y="1155"/>
                  </a:cubicBezTo>
                  <a:cubicBezTo>
                    <a:pt x="1531" y="1179"/>
                    <a:pt x="1725" y="1665"/>
                    <a:pt x="2065" y="1665"/>
                  </a:cubicBezTo>
                  <a:cubicBezTo>
                    <a:pt x="2162" y="1665"/>
                    <a:pt x="2235" y="1641"/>
                    <a:pt x="2308" y="1592"/>
                  </a:cubicBezTo>
                  <a:cubicBezTo>
                    <a:pt x="2405" y="1544"/>
                    <a:pt x="2478" y="1422"/>
                    <a:pt x="2454" y="1301"/>
                  </a:cubicBezTo>
                  <a:cubicBezTo>
                    <a:pt x="2357" y="1033"/>
                    <a:pt x="2114" y="839"/>
                    <a:pt x="1847" y="791"/>
                  </a:cubicBezTo>
                  <a:cubicBezTo>
                    <a:pt x="1992" y="426"/>
                    <a:pt x="2332" y="183"/>
                    <a:pt x="2745" y="159"/>
                  </a:cubicBezTo>
                  <a:close/>
                  <a:moveTo>
                    <a:pt x="2728" y="1"/>
                  </a:moveTo>
                  <a:cubicBezTo>
                    <a:pt x="2260" y="1"/>
                    <a:pt x="1815" y="296"/>
                    <a:pt x="1652" y="766"/>
                  </a:cubicBezTo>
                  <a:cubicBezTo>
                    <a:pt x="1569" y="748"/>
                    <a:pt x="1485" y="740"/>
                    <a:pt x="1403" y="740"/>
                  </a:cubicBezTo>
                  <a:cubicBezTo>
                    <a:pt x="1270" y="740"/>
                    <a:pt x="1141" y="760"/>
                    <a:pt x="1021" y="791"/>
                  </a:cubicBezTo>
                  <a:cubicBezTo>
                    <a:pt x="438" y="936"/>
                    <a:pt x="219" y="1616"/>
                    <a:pt x="341" y="2199"/>
                  </a:cubicBezTo>
                  <a:cubicBezTo>
                    <a:pt x="98" y="2515"/>
                    <a:pt x="0" y="2928"/>
                    <a:pt x="73" y="3317"/>
                  </a:cubicBezTo>
                  <a:cubicBezTo>
                    <a:pt x="146" y="3730"/>
                    <a:pt x="413" y="4070"/>
                    <a:pt x="802" y="4240"/>
                  </a:cubicBezTo>
                  <a:cubicBezTo>
                    <a:pt x="960" y="4293"/>
                    <a:pt x="1130" y="4332"/>
                    <a:pt x="1294" y="4332"/>
                  </a:cubicBezTo>
                  <a:cubicBezTo>
                    <a:pt x="1358" y="4332"/>
                    <a:pt x="1421" y="4326"/>
                    <a:pt x="1482" y="4313"/>
                  </a:cubicBezTo>
                  <a:cubicBezTo>
                    <a:pt x="1638" y="4491"/>
                    <a:pt x="1875" y="4607"/>
                    <a:pt x="2119" y="4607"/>
                  </a:cubicBezTo>
                  <a:cubicBezTo>
                    <a:pt x="2141" y="4607"/>
                    <a:pt x="2164" y="4606"/>
                    <a:pt x="2187" y="4604"/>
                  </a:cubicBezTo>
                  <a:lnTo>
                    <a:pt x="2260" y="4604"/>
                  </a:lnTo>
                  <a:cubicBezTo>
                    <a:pt x="2721" y="4580"/>
                    <a:pt x="3134" y="4410"/>
                    <a:pt x="3450" y="4094"/>
                  </a:cubicBezTo>
                  <a:cubicBezTo>
                    <a:pt x="3523" y="4143"/>
                    <a:pt x="3596" y="4191"/>
                    <a:pt x="3669" y="4240"/>
                  </a:cubicBezTo>
                  <a:cubicBezTo>
                    <a:pt x="3839" y="4313"/>
                    <a:pt x="4057" y="4361"/>
                    <a:pt x="4276" y="4361"/>
                  </a:cubicBezTo>
                  <a:cubicBezTo>
                    <a:pt x="4859" y="4361"/>
                    <a:pt x="5418" y="4094"/>
                    <a:pt x="5831" y="3681"/>
                  </a:cubicBezTo>
                  <a:cubicBezTo>
                    <a:pt x="6001" y="3487"/>
                    <a:pt x="6073" y="3244"/>
                    <a:pt x="6049" y="3001"/>
                  </a:cubicBezTo>
                  <a:cubicBezTo>
                    <a:pt x="5976" y="2710"/>
                    <a:pt x="5733" y="2491"/>
                    <a:pt x="5442" y="2467"/>
                  </a:cubicBezTo>
                  <a:cubicBezTo>
                    <a:pt x="5636" y="1908"/>
                    <a:pt x="5612" y="1252"/>
                    <a:pt x="5126" y="912"/>
                  </a:cubicBezTo>
                  <a:cubicBezTo>
                    <a:pt x="4972" y="781"/>
                    <a:pt x="4776" y="715"/>
                    <a:pt x="4580" y="715"/>
                  </a:cubicBezTo>
                  <a:cubicBezTo>
                    <a:pt x="4376" y="715"/>
                    <a:pt x="4170" y="787"/>
                    <a:pt x="4009" y="936"/>
                  </a:cubicBezTo>
                  <a:cubicBezTo>
                    <a:pt x="3887" y="548"/>
                    <a:pt x="3571" y="256"/>
                    <a:pt x="3207" y="110"/>
                  </a:cubicBezTo>
                  <a:cubicBezTo>
                    <a:pt x="3052" y="36"/>
                    <a:pt x="2889" y="1"/>
                    <a:pt x="2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7" name="Google Shape;399;p10"/>
          <p:cNvGrpSpPr>
            <a:grpSpLocks/>
          </p:cNvGrpSpPr>
          <p:nvPr/>
        </p:nvGrpSpPr>
        <p:grpSpPr bwMode="auto">
          <a:xfrm>
            <a:off x="9718675" y="3617913"/>
            <a:ext cx="3367088" cy="2147887"/>
            <a:chOff x="7239867" y="1514545"/>
            <a:chExt cx="2525833" cy="1610805"/>
          </a:xfrm>
        </p:grpSpPr>
        <p:grpSp>
          <p:nvGrpSpPr>
            <p:cNvPr id="18" name="Google Shape;400;p10"/>
            <p:cNvGrpSpPr>
              <a:grpSpLocks/>
            </p:cNvGrpSpPr>
            <p:nvPr/>
          </p:nvGrpSpPr>
          <p:grpSpPr bwMode="auto">
            <a:xfrm>
              <a:off x="7346663" y="1514545"/>
              <a:ext cx="2419037" cy="1551678"/>
              <a:chOff x="7410211" y="1555302"/>
              <a:chExt cx="2355440" cy="1510884"/>
            </a:xfrm>
          </p:grpSpPr>
          <p:grpSp>
            <p:nvGrpSpPr>
              <p:cNvPr id="20" name="Google Shape;401;p10"/>
              <p:cNvGrpSpPr>
                <a:grpSpLocks/>
              </p:cNvGrpSpPr>
              <p:nvPr/>
            </p:nvGrpSpPr>
            <p:grpSpPr bwMode="auto">
              <a:xfrm>
                <a:off x="7410211" y="1555302"/>
                <a:ext cx="2355440" cy="1510884"/>
                <a:chOff x="761258" y="2062480"/>
                <a:chExt cx="1646470" cy="1056119"/>
              </a:xfrm>
            </p:grpSpPr>
            <p:sp>
              <p:nvSpPr>
                <p:cNvPr id="23" name="Google Shape;402;p10"/>
                <p:cNvSpPr/>
                <p:nvPr/>
              </p:nvSpPr>
              <p:spPr>
                <a:xfrm rot="-1481318">
                  <a:off x="1087356" y="2126495"/>
                  <a:ext cx="430398" cy="556690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4" name="Google Shape;403;p10"/>
                <p:cNvSpPr/>
                <p:nvPr/>
              </p:nvSpPr>
              <p:spPr>
                <a:xfrm>
                  <a:off x="1415625" y="2201044"/>
                  <a:ext cx="557653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5" name="Google Shape;404;p10"/>
                <p:cNvSpPr/>
                <p:nvPr/>
              </p:nvSpPr>
              <p:spPr>
                <a:xfrm>
                  <a:off x="761518" y="2379315"/>
                  <a:ext cx="492809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" name="Google Shape;405;p10"/>
                <p:cNvSpPr/>
                <p:nvPr/>
              </p:nvSpPr>
              <p:spPr>
                <a:xfrm>
                  <a:off x="899310" y="2606204"/>
                  <a:ext cx="470114" cy="469175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" name="Google Shape;406;p10"/>
                <p:cNvSpPr/>
                <p:nvPr/>
              </p:nvSpPr>
              <p:spPr>
                <a:xfrm>
                  <a:off x="1251085" y="2594050"/>
                  <a:ext cx="492809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" name="Google Shape;407;p10"/>
                <p:cNvSpPr/>
                <p:nvPr/>
              </p:nvSpPr>
              <p:spPr>
                <a:xfrm rot="-2967336">
                  <a:off x="1706695" y="2475676"/>
                  <a:ext cx="623136" cy="491998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21" name="Google Shape;408;p10"/>
              <p:cNvSpPr/>
              <p:nvPr/>
            </p:nvSpPr>
            <p:spPr>
              <a:xfrm>
                <a:off x="7933545" y="2118694"/>
                <a:ext cx="705013" cy="70482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" name="Google Shape;409;p10"/>
              <p:cNvSpPr/>
              <p:nvPr/>
            </p:nvSpPr>
            <p:spPr>
              <a:xfrm>
                <a:off x="8386933" y="2118694"/>
                <a:ext cx="703854" cy="70482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9" name="Google Shape;410;p10"/>
            <p:cNvSpPr/>
            <p:nvPr/>
          </p:nvSpPr>
          <p:spPr>
            <a:xfrm>
              <a:off x="7239867" y="1791941"/>
              <a:ext cx="2256697" cy="1333409"/>
            </a:xfrm>
            <a:custGeom>
              <a:avLst/>
              <a:gdLst/>
              <a:ahLst/>
              <a:cxnLst/>
              <a:rect l="l" t="t" r="r" b="b"/>
              <a:pathLst>
                <a:path w="4957" h="2929" extrusionOk="0">
                  <a:moveTo>
                    <a:pt x="1215" y="718"/>
                  </a:moveTo>
                  <a:cubicBezTo>
                    <a:pt x="1312" y="743"/>
                    <a:pt x="1337" y="767"/>
                    <a:pt x="1361" y="815"/>
                  </a:cubicBezTo>
                  <a:cubicBezTo>
                    <a:pt x="1361" y="840"/>
                    <a:pt x="1312" y="888"/>
                    <a:pt x="1288" y="913"/>
                  </a:cubicBezTo>
                  <a:cubicBezTo>
                    <a:pt x="1264" y="913"/>
                    <a:pt x="1264" y="937"/>
                    <a:pt x="1215" y="937"/>
                  </a:cubicBezTo>
                  <a:cubicBezTo>
                    <a:pt x="1215" y="864"/>
                    <a:pt x="1215" y="815"/>
                    <a:pt x="1215" y="743"/>
                  </a:cubicBezTo>
                  <a:lnTo>
                    <a:pt x="1215" y="718"/>
                  </a:lnTo>
                  <a:close/>
                  <a:moveTo>
                    <a:pt x="2527" y="475"/>
                  </a:moveTo>
                  <a:cubicBezTo>
                    <a:pt x="2624" y="597"/>
                    <a:pt x="2673" y="767"/>
                    <a:pt x="2624" y="937"/>
                  </a:cubicBezTo>
                  <a:cubicBezTo>
                    <a:pt x="2601" y="983"/>
                    <a:pt x="2567" y="1007"/>
                    <a:pt x="2530" y="1007"/>
                  </a:cubicBezTo>
                  <a:cubicBezTo>
                    <a:pt x="2489" y="1007"/>
                    <a:pt x="2444" y="977"/>
                    <a:pt x="2405" y="913"/>
                  </a:cubicBezTo>
                  <a:cubicBezTo>
                    <a:pt x="2333" y="767"/>
                    <a:pt x="2381" y="573"/>
                    <a:pt x="2527" y="475"/>
                  </a:cubicBezTo>
                  <a:close/>
                  <a:moveTo>
                    <a:pt x="3984" y="1010"/>
                  </a:moveTo>
                  <a:lnTo>
                    <a:pt x="3984" y="1010"/>
                  </a:lnTo>
                  <a:cubicBezTo>
                    <a:pt x="4009" y="1107"/>
                    <a:pt x="3984" y="1228"/>
                    <a:pt x="3936" y="1326"/>
                  </a:cubicBezTo>
                  <a:cubicBezTo>
                    <a:pt x="3912" y="1350"/>
                    <a:pt x="3912" y="1350"/>
                    <a:pt x="3887" y="1350"/>
                  </a:cubicBezTo>
                  <a:cubicBezTo>
                    <a:pt x="3863" y="1350"/>
                    <a:pt x="3839" y="1326"/>
                    <a:pt x="3814" y="1326"/>
                  </a:cubicBezTo>
                  <a:cubicBezTo>
                    <a:pt x="3766" y="1277"/>
                    <a:pt x="3766" y="1277"/>
                    <a:pt x="3766" y="1204"/>
                  </a:cubicBezTo>
                  <a:cubicBezTo>
                    <a:pt x="3790" y="1131"/>
                    <a:pt x="3863" y="1058"/>
                    <a:pt x="3984" y="1010"/>
                  </a:cubicBezTo>
                  <a:close/>
                  <a:moveTo>
                    <a:pt x="1045" y="1860"/>
                  </a:moveTo>
                  <a:cubicBezTo>
                    <a:pt x="948" y="1957"/>
                    <a:pt x="851" y="2030"/>
                    <a:pt x="754" y="2079"/>
                  </a:cubicBezTo>
                  <a:cubicBezTo>
                    <a:pt x="778" y="1982"/>
                    <a:pt x="875" y="1909"/>
                    <a:pt x="972" y="1860"/>
                  </a:cubicBezTo>
                  <a:close/>
                  <a:moveTo>
                    <a:pt x="3159" y="1957"/>
                  </a:moveTo>
                  <a:cubicBezTo>
                    <a:pt x="3159" y="1957"/>
                    <a:pt x="3183" y="1957"/>
                    <a:pt x="3231" y="2006"/>
                  </a:cubicBezTo>
                  <a:cubicBezTo>
                    <a:pt x="3280" y="2054"/>
                    <a:pt x="3304" y="2152"/>
                    <a:pt x="3280" y="2224"/>
                  </a:cubicBezTo>
                  <a:cubicBezTo>
                    <a:pt x="3159" y="2127"/>
                    <a:pt x="3159" y="2006"/>
                    <a:pt x="3159" y="1957"/>
                  </a:cubicBezTo>
                  <a:close/>
                  <a:moveTo>
                    <a:pt x="1701" y="2030"/>
                  </a:moveTo>
                  <a:cubicBezTo>
                    <a:pt x="1750" y="2054"/>
                    <a:pt x="1798" y="2079"/>
                    <a:pt x="1822" y="2127"/>
                  </a:cubicBezTo>
                  <a:cubicBezTo>
                    <a:pt x="1847" y="2249"/>
                    <a:pt x="1822" y="2346"/>
                    <a:pt x="1774" y="2443"/>
                  </a:cubicBezTo>
                  <a:cubicBezTo>
                    <a:pt x="1677" y="2346"/>
                    <a:pt x="1628" y="2200"/>
                    <a:pt x="1652" y="2054"/>
                  </a:cubicBezTo>
                  <a:cubicBezTo>
                    <a:pt x="1652" y="2030"/>
                    <a:pt x="1677" y="2030"/>
                    <a:pt x="1677" y="2030"/>
                  </a:cubicBezTo>
                  <a:close/>
                  <a:moveTo>
                    <a:pt x="1688" y="116"/>
                  </a:moveTo>
                  <a:cubicBezTo>
                    <a:pt x="1796" y="116"/>
                    <a:pt x="1923" y="140"/>
                    <a:pt x="2065" y="184"/>
                  </a:cubicBezTo>
                  <a:cubicBezTo>
                    <a:pt x="2211" y="232"/>
                    <a:pt x="2333" y="305"/>
                    <a:pt x="2454" y="427"/>
                  </a:cubicBezTo>
                  <a:cubicBezTo>
                    <a:pt x="2284" y="548"/>
                    <a:pt x="2235" y="791"/>
                    <a:pt x="2333" y="961"/>
                  </a:cubicBezTo>
                  <a:cubicBezTo>
                    <a:pt x="2430" y="1083"/>
                    <a:pt x="2503" y="1131"/>
                    <a:pt x="2551" y="1131"/>
                  </a:cubicBezTo>
                  <a:cubicBezTo>
                    <a:pt x="2648" y="1107"/>
                    <a:pt x="2721" y="1058"/>
                    <a:pt x="2746" y="986"/>
                  </a:cubicBezTo>
                  <a:cubicBezTo>
                    <a:pt x="2794" y="791"/>
                    <a:pt x="2746" y="573"/>
                    <a:pt x="2624" y="427"/>
                  </a:cubicBezTo>
                  <a:cubicBezTo>
                    <a:pt x="2818" y="305"/>
                    <a:pt x="3061" y="232"/>
                    <a:pt x="3304" y="232"/>
                  </a:cubicBezTo>
                  <a:lnTo>
                    <a:pt x="3450" y="232"/>
                  </a:lnTo>
                  <a:cubicBezTo>
                    <a:pt x="3742" y="330"/>
                    <a:pt x="3960" y="597"/>
                    <a:pt x="3984" y="888"/>
                  </a:cubicBezTo>
                  <a:cubicBezTo>
                    <a:pt x="3839" y="937"/>
                    <a:pt x="3717" y="1034"/>
                    <a:pt x="3693" y="1180"/>
                  </a:cubicBezTo>
                  <a:cubicBezTo>
                    <a:pt x="3669" y="1277"/>
                    <a:pt x="3693" y="1350"/>
                    <a:pt x="3766" y="1423"/>
                  </a:cubicBezTo>
                  <a:cubicBezTo>
                    <a:pt x="3802" y="1459"/>
                    <a:pt x="3845" y="1477"/>
                    <a:pt x="3887" y="1477"/>
                  </a:cubicBezTo>
                  <a:cubicBezTo>
                    <a:pt x="3930" y="1477"/>
                    <a:pt x="3972" y="1459"/>
                    <a:pt x="4009" y="1423"/>
                  </a:cubicBezTo>
                  <a:cubicBezTo>
                    <a:pt x="4082" y="1277"/>
                    <a:pt x="4106" y="1131"/>
                    <a:pt x="4082" y="986"/>
                  </a:cubicBezTo>
                  <a:cubicBezTo>
                    <a:pt x="4130" y="986"/>
                    <a:pt x="4203" y="961"/>
                    <a:pt x="4252" y="961"/>
                  </a:cubicBezTo>
                  <a:cubicBezTo>
                    <a:pt x="4470" y="961"/>
                    <a:pt x="4640" y="1083"/>
                    <a:pt x="4738" y="1277"/>
                  </a:cubicBezTo>
                  <a:cubicBezTo>
                    <a:pt x="4835" y="1544"/>
                    <a:pt x="4810" y="1836"/>
                    <a:pt x="4665" y="2079"/>
                  </a:cubicBezTo>
                  <a:cubicBezTo>
                    <a:pt x="4483" y="2341"/>
                    <a:pt x="4201" y="2486"/>
                    <a:pt x="3902" y="2486"/>
                  </a:cubicBezTo>
                  <a:cubicBezTo>
                    <a:pt x="3841" y="2486"/>
                    <a:pt x="3779" y="2480"/>
                    <a:pt x="3717" y="2467"/>
                  </a:cubicBezTo>
                  <a:cubicBezTo>
                    <a:pt x="3572" y="2443"/>
                    <a:pt x="3450" y="2370"/>
                    <a:pt x="3353" y="2297"/>
                  </a:cubicBezTo>
                  <a:cubicBezTo>
                    <a:pt x="3401" y="2176"/>
                    <a:pt x="3377" y="2030"/>
                    <a:pt x="3304" y="1933"/>
                  </a:cubicBezTo>
                  <a:cubicBezTo>
                    <a:pt x="3244" y="1884"/>
                    <a:pt x="3189" y="1860"/>
                    <a:pt x="3143" y="1860"/>
                  </a:cubicBezTo>
                  <a:cubicBezTo>
                    <a:pt x="3098" y="1860"/>
                    <a:pt x="3061" y="1884"/>
                    <a:pt x="3037" y="1933"/>
                  </a:cubicBezTo>
                  <a:cubicBezTo>
                    <a:pt x="3037" y="2103"/>
                    <a:pt x="3086" y="2249"/>
                    <a:pt x="3231" y="2322"/>
                  </a:cubicBezTo>
                  <a:cubicBezTo>
                    <a:pt x="3071" y="2620"/>
                    <a:pt x="2781" y="2809"/>
                    <a:pt x="2442" y="2809"/>
                  </a:cubicBezTo>
                  <a:cubicBezTo>
                    <a:pt x="2422" y="2809"/>
                    <a:pt x="2402" y="2809"/>
                    <a:pt x="2381" y="2807"/>
                  </a:cubicBezTo>
                  <a:cubicBezTo>
                    <a:pt x="2187" y="2807"/>
                    <a:pt x="1968" y="2686"/>
                    <a:pt x="1847" y="2516"/>
                  </a:cubicBezTo>
                  <a:cubicBezTo>
                    <a:pt x="1920" y="2394"/>
                    <a:pt x="1968" y="2249"/>
                    <a:pt x="1920" y="2103"/>
                  </a:cubicBezTo>
                  <a:cubicBezTo>
                    <a:pt x="1895" y="2030"/>
                    <a:pt x="1822" y="1957"/>
                    <a:pt x="1725" y="1933"/>
                  </a:cubicBezTo>
                  <a:cubicBezTo>
                    <a:pt x="1712" y="1928"/>
                    <a:pt x="1699" y="1926"/>
                    <a:pt x="1685" y="1926"/>
                  </a:cubicBezTo>
                  <a:cubicBezTo>
                    <a:pt x="1627" y="1926"/>
                    <a:pt x="1575" y="1966"/>
                    <a:pt x="1555" y="2006"/>
                  </a:cubicBezTo>
                  <a:cubicBezTo>
                    <a:pt x="1531" y="2200"/>
                    <a:pt x="1580" y="2394"/>
                    <a:pt x="1725" y="2540"/>
                  </a:cubicBezTo>
                  <a:cubicBezTo>
                    <a:pt x="1604" y="2662"/>
                    <a:pt x="1434" y="2735"/>
                    <a:pt x="1264" y="2759"/>
                  </a:cubicBezTo>
                  <a:lnTo>
                    <a:pt x="1191" y="2759"/>
                  </a:lnTo>
                  <a:cubicBezTo>
                    <a:pt x="1045" y="2759"/>
                    <a:pt x="924" y="2686"/>
                    <a:pt x="826" y="2589"/>
                  </a:cubicBezTo>
                  <a:cubicBezTo>
                    <a:pt x="729" y="2467"/>
                    <a:pt x="705" y="2346"/>
                    <a:pt x="729" y="2224"/>
                  </a:cubicBezTo>
                  <a:cubicBezTo>
                    <a:pt x="924" y="2152"/>
                    <a:pt x="1167" y="1957"/>
                    <a:pt x="1142" y="1836"/>
                  </a:cubicBezTo>
                  <a:cubicBezTo>
                    <a:pt x="1142" y="1801"/>
                    <a:pt x="1118" y="1767"/>
                    <a:pt x="1052" y="1767"/>
                  </a:cubicBezTo>
                  <a:cubicBezTo>
                    <a:pt x="1025" y="1767"/>
                    <a:pt x="991" y="1773"/>
                    <a:pt x="948" y="1787"/>
                  </a:cubicBezTo>
                  <a:cubicBezTo>
                    <a:pt x="802" y="1836"/>
                    <a:pt x="681" y="1982"/>
                    <a:pt x="656" y="2152"/>
                  </a:cubicBezTo>
                  <a:cubicBezTo>
                    <a:pt x="638" y="2154"/>
                    <a:pt x="621" y="2155"/>
                    <a:pt x="603" y="2155"/>
                  </a:cubicBezTo>
                  <a:cubicBezTo>
                    <a:pt x="414" y="2155"/>
                    <a:pt x="286" y="2032"/>
                    <a:pt x="219" y="1787"/>
                  </a:cubicBezTo>
                  <a:cubicBezTo>
                    <a:pt x="98" y="1520"/>
                    <a:pt x="122" y="1228"/>
                    <a:pt x="243" y="961"/>
                  </a:cubicBezTo>
                  <a:cubicBezTo>
                    <a:pt x="389" y="791"/>
                    <a:pt x="608" y="694"/>
                    <a:pt x="851" y="694"/>
                  </a:cubicBezTo>
                  <a:lnTo>
                    <a:pt x="1142" y="694"/>
                  </a:lnTo>
                  <a:lnTo>
                    <a:pt x="1142" y="743"/>
                  </a:lnTo>
                  <a:cubicBezTo>
                    <a:pt x="1118" y="840"/>
                    <a:pt x="1142" y="937"/>
                    <a:pt x="1191" y="1010"/>
                  </a:cubicBezTo>
                  <a:cubicBezTo>
                    <a:pt x="1204" y="1036"/>
                    <a:pt x="1232" y="1056"/>
                    <a:pt x="1271" y="1056"/>
                  </a:cubicBezTo>
                  <a:cubicBezTo>
                    <a:pt x="1302" y="1056"/>
                    <a:pt x="1341" y="1043"/>
                    <a:pt x="1385" y="1010"/>
                  </a:cubicBezTo>
                  <a:cubicBezTo>
                    <a:pt x="1482" y="913"/>
                    <a:pt x="1507" y="888"/>
                    <a:pt x="1482" y="791"/>
                  </a:cubicBezTo>
                  <a:cubicBezTo>
                    <a:pt x="1458" y="718"/>
                    <a:pt x="1385" y="645"/>
                    <a:pt x="1239" y="621"/>
                  </a:cubicBezTo>
                  <a:cubicBezTo>
                    <a:pt x="1239" y="475"/>
                    <a:pt x="1288" y="330"/>
                    <a:pt x="1385" y="232"/>
                  </a:cubicBezTo>
                  <a:cubicBezTo>
                    <a:pt x="1452" y="152"/>
                    <a:pt x="1556" y="116"/>
                    <a:pt x="1688" y="116"/>
                  </a:cubicBezTo>
                  <a:close/>
                  <a:moveTo>
                    <a:pt x="1650" y="1"/>
                  </a:moveTo>
                  <a:cubicBezTo>
                    <a:pt x="1501" y="1"/>
                    <a:pt x="1380" y="43"/>
                    <a:pt x="1288" y="135"/>
                  </a:cubicBezTo>
                  <a:cubicBezTo>
                    <a:pt x="1191" y="257"/>
                    <a:pt x="1118" y="427"/>
                    <a:pt x="1118" y="597"/>
                  </a:cubicBezTo>
                  <a:cubicBezTo>
                    <a:pt x="1069" y="585"/>
                    <a:pt x="1021" y="579"/>
                    <a:pt x="972" y="579"/>
                  </a:cubicBezTo>
                  <a:cubicBezTo>
                    <a:pt x="924" y="579"/>
                    <a:pt x="875" y="585"/>
                    <a:pt x="826" y="597"/>
                  </a:cubicBezTo>
                  <a:cubicBezTo>
                    <a:pt x="559" y="597"/>
                    <a:pt x="316" y="694"/>
                    <a:pt x="146" y="888"/>
                  </a:cubicBezTo>
                  <a:cubicBezTo>
                    <a:pt x="1" y="1180"/>
                    <a:pt x="1" y="1520"/>
                    <a:pt x="122" y="1811"/>
                  </a:cubicBezTo>
                  <a:cubicBezTo>
                    <a:pt x="219" y="2152"/>
                    <a:pt x="414" y="2224"/>
                    <a:pt x="559" y="2224"/>
                  </a:cubicBezTo>
                  <a:lnTo>
                    <a:pt x="608" y="2224"/>
                  </a:lnTo>
                  <a:cubicBezTo>
                    <a:pt x="608" y="2394"/>
                    <a:pt x="656" y="2540"/>
                    <a:pt x="754" y="2637"/>
                  </a:cubicBezTo>
                  <a:cubicBezTo>
                    <a:pt x="851" y="2783"/>
                    <a:pt x="1021" y="2856"/>
                    <a:pt x="1191" y="2856"/>
                  </a:cubicBezTo>
                  <a:lnTo>
                    <a:pt x="1264" y="2856"/>
                  </a:lnTo>
                  <a:cubicBezTo>
                    <a:pt x="1458" y="2832"/>
                    <a:pt x="1652" y="2759"/>
                    <a:pt x="1774" y="2613"/>
                  </a:cubicBezTo>
                  <a:cubicBezTo>
                    <a:pt x="1944" y="2783"/>
                    <a:pt x="2163" y="2905"/>
                    <a:pt x="2381" y="2929"/>
                  </a:cubicBezTo>
                  <a:lnTo>
                    <a:pt x="2430" y="2929"/>
                  </a:lnTo>
                  <a:cubicBezTo>
                    <a:pt x="2794" y="2905"/>
                    <a:pt x="3134" y="2710"/>
                    <a:pt x="3304" y="2394"/>
                  </a:cubicBezTo>
                  <a:cubicBezTo>
                    <a:pt x="3426" y="2467"/>
                    <a:pt x="3547" y="2516"/>
                    <a:pt x="3693" y="2540"/>
                  </a:cubicBezTo>
                  <a:cubicBezTo>
                    <a:pt x="3766" y="2559"/>
                    <a:pt x="3841" y="2567"/>
                    <a:pt x="3916" y="2567"/>
                  </a:cubicBezTo>
                  <a:cubicBezTo>
                    <a:pt x="4239" y="2567"/>
                    <a:pt x="4560" y="2403"/>
                    <a:pt x="4738" y="2127"/>
                  </a:cubicBezTo>
                  <a:cubicBezTo>
                    <a:pt x="4932" y="1860"/>
                    <a:pt x="4956" y="1496"/>
                    <a:pt x="4835" y="1204"/>
                  </a:cubicBezTo>
                  <a:cubicBezTo>
                    <a:pt x="4738" y="986"/>
                    <a:pt x="4495" y="840"/>
                    <a:pt x="4252" y="840"/>
                  </a:cubicBezTo>
                  <a:cubicBezTo>
                    <a:pt x="4203" y="840"/>
                    <a:pt x="4130" y="840"/>
                    <a:pt x="4057" y="864"/>
                  </a:cubicBezTo>
                  <a:cubicBezTo>
                    <a:pt x="4033" y="500"/>
                    <a:pt x="3790" y="232"/>
                    <a:pt x="3450" y="135"/>
                  </a:cubicBezTo>
                  <a:cubicBezTo>
                    <a:pt x="3426" y="123"/>
                    <a:pt x="3395" y="117"/>
                    <a:pt x="3365" y="117"/>
                  </a:cubicBezTo>
                  <a:cubicBezTo>
                    <a:pt x="3335" y="117"/>
                    <a:pt x="3304" y="123"/>
                    <a:pt x="3280" y="135"/>
                  </a:cubicBezTo>
                  <a:cubicBezTo>
                    <a:pt x="3013" y="135"/>
                    <a:pt x="2746" y="208"/>
                    <a:pt x="2527" y="330"/>
                  </a:cubicBezTo>
                  <a:cubicBezTo>
                    <a:pt x="2405" y="232"/>
                    <a:pt x="2235" y="135"/>
                    <a:pt x="2090" y="87"/>
                  </a:cubicBezTo>
                  <a:cubicBezTo>
                    <a:pt x="1923" y="31"/>
                    <a:pt x="1776" y="1"/>
                    <a:pt x="1650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9" name="Google Shape;411;p10"/>
          <p:cNvGrpSpPr>
            <a:grpSpLocks/>
          </p:cNvGrpSpPr>
          <p:nvPr/>
        </p:nvGrpSpPr>
        <p:grpSpPr bwMode="auto">
          <a:xfrm>
            <a:off x="3694113" y="-985838"/>
            <a:ext cx="3367087" cy="2147888"/>
            <a:chOff x="7239867" y="1514545"/>
            <a:chExt cx="2525833" cy="1610805"/>
          </a:xfrm>
        </p:grpSpPr>
        <p:grpSp>
          <p:nvGrpSpPr>
            <p:cNvPr id="30" name="Google Shape;412;p10"/>
            <p:cNvGrpSpPr>
              <a:grpSpLocks/>
            </p:cNvGrpSpPr>
            <p:nvPr/>
          </p:nvGrpSpPr>
          <p:grpSpPr bwMode="auto">
            <a:xfrm>
              <a:off x="7346663" y="1514545"/>
              <a:ext cx="2419037" cy="1551678"/>
              <a:chOff x="7410211" y="1555302"/>
              <a:chExt cx="2355440" cy="1510884"/>
            </a:xfrm>
          </p:grpSpPr>
          <p:grpSp>
            <p:nvGrpSpPr>
              <p:cNvPr id="32" name="Google Shape;413;p10"/>
              <p:cNvGrpSpPr>
                <a:grpSpLocks/>
              </p:cNvGrpSpPr>
              <p:nvPr/>
            </p:nvGrpSpPr>
            <p:grpSpPr bwMode="auto">
              <a:xfrm>
                <a:off x="7410211" y="1555302"/>
                <a:ext cx="2355440" cy="1510884"/>
                <a:chOff x="761258" y="2062480"/>
                <a:chExt cx="1646470" cy="1056119"/>
              </a:xfrm>
            </p:grpSpPr>
            <p:sp>
              <p:nvSpPr>
                <p:cNvPr id="35" name="Google Shape;414;p10"/>
                <p:cNvSpPr/>
                <p:nvPr/>
              </p:nvSpPr>
              <p:spPr>
                <a:xfrm rot="-1481318">
                  <a:off x="1087356" y="2126495"/>
                  <a:ext cx="430397" cy="556690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6" name="Google Shape;415;p10"/>
                <p:cNvSpPr/>
                <p:nvPr/>
              </p:nvSpPr>
              <p:spPr>
                <a:xfrm>
                  <a:off x="1415625" y="2201045"/>
                  <a:ext cx="557653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7" name="Google Shape;416;p10"/>
                <p:cNvSpPr/>
                <p:nvPr/>
              </p:nvSpPr>
              <p:spPr>
                <a:xfrm>
                  <a:off x="761518" y="2379315"/>
                  <a:ext cx="492809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8" name="Google Shape;417;p10"/>
                <p:cNvSpPr/>
                <p:nvPr/>
              </p:nvSpPr>
              <p:spPr>
                <a:xfrm>
                  <a:off x="899310" y="2606205"/>
                  <a:ext cx="470114" cy="469175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9" name="Google Shape;418;p10"/>
                <p:cNvSpPr/>
                <p:nvPr/>
              </p:nvSpPr>
              <p:spPr>
                <a:xfrm>
                  <a:off x="1251085" y="2594050"/>
                  <a:ext cx="492809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0" name="Google Shape;419;p10"/>
                <p:cNvSpPr/>
                <p:nvPr/>
              </p:nvSpPr>
              <p:spPr>
                <a:xfrm rot="-2967336">
                  <a:off x="1706695" y="2475675"/>
                  <a:ext cx="623136" cy="491999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33" name="Google Shape;420;p10"/>
              <p:cNvSpPr/>
              <p:nvPr/>
            </p:nvSpPr>
            <p:spPr>
              <a:xfrm>
                <a:off x="7933545" y="2118694"/>
                <a:ext cx="705013" cy="704821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" name="Google Shape;421;p10"/>
              <p:cNvSpPr/>
              <p:nvPr/>
            </p:nvSpPr>
            <p:spPr>
              <a:xfrm>
                <a:off x="8386934" y="2118694"/>
                <a:ext cx="703853" cy="704821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1" name="Google Shape;422;p10"/>
            <p:cNvSpPr/>
            <p:nvPr/>
          </p:nvSpPr>
          <p:spPr>
            <a:xfrm>
              <a:off x="7239867" y="1791942"/>
              <a:ext cx="2256697" cy="1333408"/>
            </a:xfrm>
            <a:custGeom>
              <a:avLst/>
              <a:gdLst/>
              <a:ahLst/>
              <a:cxnLst/>
              <a:rect l="l" t="t" r="r" b="b"/>
              <a:pathLst>
                <a:path w="4957" h="2929" extrusionOk="0">
                  <a:moveTo>
                    <a:pt x="1215" y="718"/>
                  </a:moveTo>
                  <a:cubicBezTo>
                    <a:pt x="1312" y="743"/>
                    <a:pt x="1337" y="767"/>
                    <a:pt x="1361" y="815"/>
                  </a:cubicBezTo>
                  <a:cubicBezTo>
                    <a:pt x="1361" y="840"/>
                    <a:pt x="1312" y="888"/>
                    <a:pt x="1288" y="913"/>
                  </a:cubicBezTo>
                  <a:cubicBezTo>
                    <a:pt x="1264" y="913"/>
                    <a:pt x="1264" y="937"/>
                    <a:pt x="1215" y="937"/>
                  </a:cubicBezTo>
                  <a:cubicBezTo>
                    <a:pt x="1215" y="864"/>
                    <a:pt x="1215" y="815"/>
                    <a:pt x="1215" y="743"/>
                  </a:cubicBezTo>
                  <a:lnTo>
                    <a:pt x="1215" y="718"/>
                  </a:lnTo>
                  <a:close/>
                  <a:moveTo>
                    <a:pt x="2527" y="475"/>
                  </a:moveTo>
                  <a:cubicBezTo>
                    <a:pt x="2624" y="597"/>
                    <a:pt x="2673" y="767"/>
                    <a:pt x="2624" y="937"/>
                  </a:cubicBezTo>
                  <a:cubicBezTo>
                    <a:pt x="2601" y="983"/>
                    <a:pt x="2567" y="1007"/>
                    <a:pt x="2530" y="1007"/>
                  </a:cubicBezTo>
                  <a:cubicBezTo>
                    <a:pt x="2489" y="1007"/>
                    <a:pt x="2444" y="977"/>
                    <a:pt x="2405" y="913"/>
                  </a:cubicBezTo>
                  <a:cubicBezTo>
                    <a:pt x="2333" y="767"/>
                    <a:pt x="2381" y="573"/>
                    <a:pt x="2527" y="475"/>
                  </a:cubicBezTo>
                  <a:close/>
                  <a:moveTo>
                    <a:pt x="3984" y="1010"/>
                  </a:moveTo>
                  <a:lnTo>
                    <a:pt x="3984" y="1010"/>
                  </a:lnTo>
                  <a:cubicBezTo>
                    <a:pt x="4009" y="1107"/>
                    <a:pt x="3984" y="1228"/>
                    <a:pt x="3936" y="1326"/>
                  </a:cubicBezTo>
                  <a:cubicBezTo>
                    <a:pt x="3912" y="1350"/>
                    <a:pt x="3912" y="1350"/>
                    <a:pt x="3887" y="1350"/>
                  </a:cubicBezTo>
                  <a:cubicBezTo>
                    <a:pt x="3863" y="1350"/>
                    <a:pt x="3839" y="1326"/>
                    <a:pt x="3814" y="1326"/>
                  </a:cubicBezTo>
                  <a:cubicBezTo>
                    <a:pt x="3766" y="1277"/>
                    <a:pt x="3766" y="1277"/>
                    <a:pt x="3766" y="1204"/>
                  </a:cubicBezTo>
                  <a:cubicBezTo>
                    <a:pt x="3790" y="1131"/>
                    <a:pt x="3863" y="1058"/>
                    <a:pt x="3984" y="1010"/>
                  </a:cubicBezTo>
                  <a:close/>
                  <a:moveTo>
                    <a:pt x="1045" y="1860"/>
                  </a:moveTo>
                  <a:cubicBezTo>
                    <a:pt x="948" y="1957"/>
                    <a:pt x="851" y="2030"/>
                    <a:pt x="754" y="2079"/>
                  </a:cubicBezTo>
                  <a:cubicBezTo>
                    <a:pt x="778" y="1982"/>
                    <a:pt x="875" y="1909"/>
                    <a:pt x="972" y="1860"/>
                  </a:cubicBezTo>
                  <a:close/>
                  <a:moveTo>
                    <a:pt x="3159" y="1957"/>
                  </a:moveTo>
                  <a:cubicBezTo>
                    <a:pt x="3159" y="1957"/>
                    <a:pt x="3183" y="1957"/>
                    <a:pt x="3231" y="2006"/>
                  </a:cubicBezTo>
                  <a:cubicBezTo>
                    <a:pt x="3280" y="2054"/>
                    <a:pt x="3304" y="2152"/>
                    <a:pt x="3280" y="2224"/>
                  </a:cubicBezTo>
                  <a:cubicBezTo>
                    <a:pt x="3159" y="2127"/>
                    <a:pt x="3159" y="2006"/>
                    <a:pt x="3159" y="1957"/>
                  </a:cubicBezTo>
                  <a:close/>
                  <a:moveTo>
                    <a:pt x="1701" y="2030"/>
                  </a:moveTo>
                  <a:cubicBezTo>
                    <a:pt x="1750" y="2054"/>
                    <a:pt x="1798" y="2079"/>
                    <a:pt x="1822" y="2127"/>
                  </a:cubicBezTo>
                  <a:cubicBezTo>
                    <a:pt x="1847" y="2249"/>
                    <a:pt x="1822" y="2346"/>
                    <a:pt x="1774" y="2443"/>
                  </a:cubicBezTo>
                  <a:cubicBezTo>
                    <a:pt x="1677" y="2346"/>
                    <a:pt x="1628" y="2200"/>
                    <a:pt x="1652" y="2054"/>
                  </a:cubicBezTo>
                  <a:cubicBezTo>
                    <a:pt x="1652" y="2030"/>
                    <a:pt x="1677" y="2030"/>
                    <a:pt x="1677" y="2030"/>
                  </a:cubicBezTo>
                  <a:close/>
                  <a:moveTo>
                    <a:pt x="1688" y="116"/>
                  </a:moveTo>
                  <a:cubicBezTo>
                    <a:pt x="1796" y="116"/>
                    <a:pt x="1923" y="140"/>
                    <a:pt x="2065" y="184"/>
                  </a:cubicBezTo>
                  <a:cubicBezTo>
                    <a:pt x="2211" y="232"/>
                    <a:pt x="2333" y="305"/>
                    <a:pt x="2454" y="427"/>
                  </a:cubicBezTo>
                  <a:cubicBezTo>
                    <a:pt x="2284" y="548"/>
                    <a:pt x="2235" y="791"/>
                    <a:pt x="2333" y="961"/>
                  </a:cubicBezTo>
                  <a:cubicBezTo>
                    <a:pt x="2430" y="1083"/>
                    <a:pt x="2503" y="1131"/>
                    <a:pt x="2551" y="1131"/>
                  </a:cubicBezTo>
                  <a:cubicBezTo>
                    <a:pt x="2648" y="1107"/>
                    <a:pt x="2721" y="1058"/>
                    <a:pt x="2746" y="986"/>
                  </a:cubicBezTo>
                  <a:cubicBezTo>
                    <a:pt x="2794" y="791"/>
                    <a:pt x="2746" y="573"/>
                    <a:pt x="2624" y="427"/>
                  </a:cubicBezTo>
                  <a:cubicBezTo>
                    <a:pt x="2818" y="305"/>
                    <a:pt x="3061" y="232"/>
                    <a:pt x="3304" y="232"/>
                  </a:cubicBezTo>
                  <a:lnTo>
                    <a:pt x="3450" y="232"/>
                  </a:lnTo>
                  <a:cubicBezTo>
                    <a:pt x="3742" y="330"/>
                    <a:pt x="3960" y="597"/>
                    <a:pt x="3984" y="888"/>
                  </a:cubicBezTo>
                  <a:cubicBezTo>
                    <a:pt x="3839" y="937"/>
                    <a:pt x="3717" y="1034"/>
                    <a:pt x="3693" y="1180"/>
                  </a:cubicBezTo>
                  <a:cubicBezTo>
                    <a:pt x="3669" y="1277"/>
                    <a:pt x="3693" y="1350"/>
                    <a:pt x="3766" y="1423"/>
                  </a:cubicBezTo>
                  <a:cubicBezTo>
                    <a:pt x="3802" y="1459"/>
                    <a:pt x="3845" y="1477"/>
                    <a:pt x="3887" y="1477"/>
                  </a:cubicBezTo>
                  <a:cubicBezTo>
                    <a:pt x="3930" y="1477"/>
                    <a:pt x="3972" y="1459"/>
                    <a:pt x="4009" y="1423"/>
                  </a:cubicBezTo>
                  <a:cubicBezTo>
                    <a:pt x="4082" y="1277"/>
                    <a:pt x="4106" y="1131"/>
                    <a:pt x="4082" y="986"/>
                  </a:cubicBezTo>
                  <a:cubicBezTo>
                    <a:pt x="4130" y="986"/>
                    <a:pt x="4203" y="961"/>
                    <a:pt x="4252" y="961"/>
                  </a:cubicBezTo>
                  <a:cubicBezTo>
                    <a:pt x="4470" y="961"/>
                    <a:pt x="4640" y="1083"/>
                    <a:pt x="4738" y="1277"/>
                  </a:cubicBezTo>
                  <a:cubicBezTo>
                    <a:pt x="4835" y="1544"/>
                    <a:pt x="4810" y="1836"/>
                    <a:pt x="4665" y="2079"/>
                  </a:cubicBezTo>
                  <a:cubicBezTo>
                    <a:pt x="4483" y="2341"/>
                    <a:pt x="4201" y="2486"/>
                    <a:pt x="3902" y="2486"/>
                  </a:cubicBezTo>
                  <a:cubicBezTo>
                    <a:pt x="3841" y="2486"/>
                    <a:pt x="3779" y="2480"/>
                    <a:pt x="3717" y="2467"/>
                  </a:cubicBezTo>
                  <a:cubicBezTo>
                    <a:pt x="3572" y="2443"/>
                    <a:pt x="3450" y="2370"/>
                    <a:pt x="3353" y="2297"/>
                  </a:cubicBezTo>
                  <a:cubicBezTo>
                    <a:pt x="3401" y="2176"/>
                    <a:pt x="3377" y="2030"/>
                    <a:pt x="3304" y="1933"/>
                  </a:cubicBezTo>
                  <a:cubicBezTo>
                    <a:pt x="3244" y="1884"/>
                    <a:pt x="3189" y="1860"/>
                    <a:pt x="3143" y="1860"/>
                  </a:cubicBezTo>
                  <a:cubicBezTo>
                    <a:pt x="3098" y="1860"/>
                    <a:pt x="3061" y="1884"/>
                    <a:pt x="3037" y="1933"/>
                  </a:cubicBezTo>
                  <a:cubicBezTo>
                    <a:pt x="3037" y="2103"/>
                    <a:pt x="3086" y="2249"/>
                    <a:pt x="3231" y="2322"/>
                  </a:cubicBezTo>
                  <a:cubicBezTo>
                    <a:pt x="3071" y="2620"/>
                    <a:pt x="2781" y="2809"/>
                    <a:pt x="2442" y="2809"/>
                  </a:cubicBezTo>
                  <a:cubicBezTo>
                    <a:pt x="2422" y="2809"/>
                    <a:pt x="2402" y="2809"/>
                    <a:pt x="2381" y="2807"/>
                  </a:cubicBezTo>
                  <a:cubicBezTo>
                    <a:pt x="2187" y="2807"/>
                    <a:pt x="1968" y="2686"/>
                    <a:pt x="1847" y="2516"/>
                  </a:cubicBezTo>
                  <a:cubicBezTo>
                    <a:pt x="1920" y="2394"/>
                    <a:pt x="1968" y="2249"/>
                    <a:pt x="1920" y="2103"/>
                  </a:cubicBezTo>
                  <a:cubicBezTo>
                    <a:pt x="1895" y="2030"/>
                    <a:pt x="1822" y="1957"/>
                    <a:pt x="1725" y="1933"/>
                  </a:cubicBezTo>
                  <a:cubicBezTo>
                    <a:pt x="1712" y="1928"/>
                    <a:pt x="1699" y="1926"/>
                    <a:pt x="1685" y="1926"/>
                  </a:cubicBezTo>
                  <a:cubicBezTo>
                    <a:pt x="1627" y="1926"/>
                    <a:pt x="1575" y="1966"/>
                    <a:pt x="1555" y="2006"/>
                  </a:cubicBezTo>
                  <a:cubicBezTo>
                    <a:pt x="1531" y="2200"/>
                    <a:pt x="1580" y="2394"/>
                    <a:pt x="1725" y="2540"/>
                  </a:cubicBezTo>
                  <a:cubicBezTo>
                    <a:pt x="1604" y="2662"/>
                    <a:pt x="1434" y="2735"/>
                    <a:pt x="1264" y="2759"/>
                  </a:cubicBezTo>
                  <a:lnTo>
                    <a:pt x="1191" y="2759"/>
                  </a:lnTo>
                  <a:cubicBezTo>
                    <a:pt x="1045" y="2759"/>
                    <a:pt x="924" y="2686"/>
                    <a:pt x="826" y="2589"/>
                  </a:cubicBezTo>
                  <a:cubicBezTo>
                    <a:pt x="729" y="2467"/>
                    <a:pt x="705" y="2346"/>
                    <a:pt x="729" y="2224"/>
                  </a:cubicBezTo>
                  <a:cubicBezTo>
                    <a:pt x="924" y="2152"/>
                    <a:pt x="1167" y="1957"/>
                    <a:pt x="1142" y="1836"/>
                  </a:cubicBezTo>
                  <a:cubicBezTo>
                    <a:pt x="1142" y="1801"/>
                    <a:pt x="1118" y="1767"/>
                    <a:pt x="1052" y="1767"/>
                  </a:cubicBezTo>
                  <a:cubicBezTo>
                    <a:pt x="1025" y="1767"/>
                    <a:pt x="991" y="1773"/>
                    <a:pt x="948" y="1787"/>
                  </a:cubicBezTo>
                  <a:cubicBezTo>
                    <a:pt x="802" y="1836"/>
                    <a:pt x="681" y="1982"/>
                    <a:pt x="656" y="2152"/>
                  </a:cubicBezTo>
                  <a:cubicBezTo>
                    <a:pt x="638" y="2154"/>
                    <a:pt x="621" y="2155"/>
                    <a:pt x="603" y="2155"/>
                  </a:cubicBezTo>
                  <a:cubicBezTo>
                    <a:pt x="414" y="2155"/>
                    <a:pt x="286" y="2032"/>
                    <a:pt x="219" y="1787"/>
                  </a:cubicBezTo>
                  <a:cubicBezTo>
                    <a:pt x="98" y="1520"/>
                    <a:pt x="122" y="1228"/>
                    <a:pt x="243" y="961"/>
                  </a:cubicBezTo>
                  <a:cubicBezTo>
                    <a:pt x="389" y="791"/>
                    <a:pt x="608" y="694"/>
                    <a:pt x="851" y="694"/>
                  </a:cubicBezTo>
                  <a:lnTo>
                    <a:pt x="1142" y="694"/>
                  </a:lnTo>
                  <a:lnTo>
                    <a:pt x="1142" y="743"/>
                  </a:lnTo>
                  <a:cubicBezTo>
                    <a:pt x="1118" y="840"/>
                    <a:pt x="1142" y="937"/>
                    <a:pt x="1191" y="1010"/>
                  </a:cubicBezTo>
                  <a:cubicBezTo>
                    <a:pt x="1204" y="1036"/>
                    <a:pt x="1232" y="1056"/>
                    <a:pt x="1271" y="1056"/>
                  </a:cubicBezTo>
                  <a:cubicBezTo>
                    <a:pt x="1302" y="1056"/>
                    <a:pt x="1341" y="1043"/>
                    <a:pt x="1385" y="1010"/>
                  </a:cubicBezTo>
                  <a:cubicBezTo>
                    <a:pt x="1482" y="913"/>
                    <a:pt x="1507" y="888"/>
                    <a:pt x="1482" y="791"/>
                  </a:cubicBezTo>
                  <a:cubicBezTo>
                    <a:pt x="1458" y="718"/>
                    <a:pt x="1385" y="645"/>
                    <a:pt x="1239" y="621"/>
                  </a:cubicBezTo>
                  <a:cubicBezTo>
                    <a:pt x="1239" y="475"/>
                    <a:pt x="1288" y="330"/>
                    <a:pt x="1385" y="232"/>
                  </a:cubicBezTo>
                  <a:cubicBezTo>
                    <a:pt x="1452" y="152"/>
                    <a:pt x="1556" y="116"/>
                    <a:pt x="1688" y="116"/>
                  </a:cubicBezTo>
                  <a:close/>
                  <a:moveTo>
                    <a:pt x="1650" y="1"/>
                  </a:moveTo>
                  <a:cubicBezTo>
                    <a:pt x="1501" y="1"/>
                    <a:pt x="1380" y="43"/>
                    <a:pt x="1288" y="135"/>
                  </a:cubicBezTo>
                  <a:cubicBezTo>
                    <a:pt x="1191" y="257"/>
                    <a:pt x="1118" y="427"/>
                    <a:pt x="1118" y="597"/>
                  </a:cubicBezTo>
                  <a:cubicBezTo>
                    <a:pt x="1069" y="585"/>
                    <a:pt x="1021" y="579"/>
                    <a:pt x="972" y="579"/>
                  </a:cubicBezTo>
                  <a:cubicBezTo>
                    <a:pt x="924" y="579"/>
                    <a:pt x="875" y="585"/>
                    <a:pt x="826" y="597"/>
                  </a:cubicBezTo>
                  <a:cubicBezTo>
                    <a:pt x="559" y="597"/>
                    <a:pt x="316" y="694"/>
                    <a:pt x="146" y="888"/>
                  </a:cubicBezTo>
                  <a:cubicBezTo>
                    <a:pt x="1" y="1180"/>
                    <a:pt x="1" y="1520"/>
                    <a:pt x="122" y="1811"/>
                  </a:cubicBezTo>
                  <a:cubicBezTo>
                    <a:pt x="219" y="2152"/>
                    <a:pt x="414" y="2224"/>
                    <a:pt x="559" y="2224"/>
                  </a:cubicBezTo>
                  <a:lnTo>
                    <a:pt x="608" y="2224"/>
                  </a:lnTo>
                  <a:cubicBezTo>
                    <a:pt x="608" y="2394"/>
                    <a:pt x="656" y="2540"/>
                    <a:pt x="754" y="2637"/>
                  </a:cubicBezTo>
                  <a:cubicBezTo>
                    <a:pt x="851" y="2783"/>
                    <a:pt x="1021" y="2856"/>
                    <a:pt x="1191" y="2856"/>
                  </a:cubicBezTo>
                  <a:lnTo>
                    <a:pt x="1264" y="2856"/>
                  </a:lnTo>
                  <a:cubicBezTo>
                    <a:pt x="1458" y="2832"/>
                    <a:pt x="1652" y="2759"/>
                    <a:pt x="1774" y="2613"/>
                  </a:cubicBezTo>
                  <a:cubicBezTo>
                    <a:pt x="1944" y="2783"/>
                    <a:pt x="2163" y="2905"/>
                    <a:pt x="2381" y="2929"/>
                  </a:cubicBezTo>
                  <a:lnTo>
                    <a:pt x="2430" y="2929"/>
                  </a:lnTo>
                  <a:cubicBezTo>
                    <a:pt x="2794" y="2905"/>
                    <a:pt x="3134" y="2710"/>
                    <a:pt x="3304" y="2394"/>
                  </a:cubicBezTo>
                  <a:cubicBezTo>
                    <a:pt x="3426" y="2467"/>
                    <a:pt x="3547" y="2516"/>
                    <a:pt x="3693" y="2540"/>
                  </a:cubicBezTo>
                  <a:cubicBezTo>
                    <a:pt x="3766" y="2559"/>
                    <a:pt x="3841" y="2567"/>
                    <a:pt x="3916" y="2567"/>
                  </a:cubicBezTo>
                  <a:cubicBezTo>
                    <a:pt x="4239" y="2567"/>
                    <a:pt x="4560" y="2403"/>
                    <a:pt x="4738" y="2127"/>
                  </a:cubicBezTo>
                  <a:cubicBezTo>
                    <a:pt x="4932" y="1860"/>
                    <a:pt x="4956" y="1496"/>
                    <a:pt x="4835" y="1204"/>
                  </a:cubicBezTo>
                  <a:cubicBezTo>
                    <a:pt x="4738" y="986"/>
                    <a:pt x="4495" y="840"/>
                    <a:pt x="4252" y="840"/>
                  </a:cubicBezTo>
                  <a:cubicBezTo>
                    <a:pt x="4203" y="840"/>
                    <a:pt x="4130" y="840"/>
                    <a:pt x="4057" y="864"/>
                  </a:cubicBezTo>
                  <a:cubicBezTo>
                    <a:pt x="4033" y="500"/>
                    <a:pt x="3790" y="232"/>
                    <a:pt x="3450" y="135"/>
                  </a:cubicBezTo>
                  <a:cubicBezTo>
                    <a:pt x="3426" y="123"/>
                    <a:pt x="3395" y="117"/>
                    <a:pt x="3365" y="117"/>
                  </a:cubicBezTo>
                  <a:cubicBezTo>
                    <a:pt x="3335" y="117"/>
                    <a:pt x="3304" y="123"/>
                    <a:pt x="3280" y="135"/>
                  </a:cubicBezTo>
                  <a:cubicBezTo>
                    <a:pt x="3013" y="135"/>
                    <a:pt x="2746" y="208"/>
                    <a:pt x="2527" y="330"/>
                  </a:cubicBezTo>
                  <a:cubicBezTo>
                    <a:pt x="2405" y="232"/>
                    <a:pt x="2235" y="135"/>
                    <a:pt x="2090" y="87"/>
                  </a:cubicBezTo>
                  <a:cubicBezTo>
                    <a:pt x="1923" y="31"/>
                    <a:pt x="1776" y="1"/>
                    <a:pt x="1650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384" name="Google Shape;384;p10"/>
          <p:cNvSpPr txBox="1">
            <a:spLocks noGrp="1"/>
          </p:cNvSpPr>
          <p:nvPr>
            <p:ph type="body" idx="1"/>
          </p:nvPr>
        </p:nvSpPr>
        <p:spPr>
          <a:xfrm>
            <a:off x="6806967" y="1219200"/>
            <a:ext cx="4216000" cy="16040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marL="609585" lvl="0" indent="-304792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4667">
                <a:solidFill>
                  <a:schemeClr val="lt1"/>
                </a:solidFill>
                <a:latin typeface="Vibur"/>
                <a:ea typeface="Vibur"/>
                <a:cs typeface="Vibur"/>
                <a:sym typeface="Vibur"/>
              </a:defRPr>
            </a:lvl1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392869278"/>
      </p:ext>
    </p:extLst>
  </p:cSld>
  <p:clrMapOvr>
    <a:masterClrMapping/>
  </p:clrMapOvr>
</p:sldLayout>
</file>

<file path=ppt/slideLayouts/slideLayout1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4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oogle Shape;424;p11"/>
          <p:cNvGrpSpPr>
            <a:grpSpLocks/>
          </p:cNvGrpSpPr>
          <p:nvPr/>
        </p:nvGrpSpPr>
        <p:grpSpPr bwMode="auto">
          <a:xfrm flipH="1">
            <a:off x="10042525" y="4856163"/>
            <a:ext cx="1179513" cy="2001837"/>
            <a:chOff x="-1056319" y="1385262"/>
            <a:chExt cx="212940" cy="361495"/>
          </a:xfrm>
        </p:grpSpPr>
        <p:sp>
          <p:nvSpPr>
            <p:cNvPr id="5" name="Google Shape;425;p11"/>
            <p:cNvSpPr/>
            <p:nvPr/>
          </p:nvSpPr>
          <p:spPr>
            <a:xfrm>
              <a:off x="-933370" y="1467537"/>
              <a:ext cx="27513" cy="279220"/>
            </a:xfrm>
            <a:custGeom>
              <a:avLst/>
              <a:gdLst/>
              <a:ahLst/>
              <a:cxnLst/>
              <a:rect l="l" t="t" r="r" b="b"/>
              <a:pathLst>
                <a:path w="705" h="7168" extrusionOk="0">
                  <a:moveTo>
                    <a:pt x="680" y="1"/>
                  </a:moveTo>
                  <a:cubicBezTo>
                    <a:pt x="656" y="1"/>
                    <a:pt x="632" y="25"/>
                    <a:pt x="632" y="50"/>
                  </a:cubicBezTo>
                  <a:cubicBezTo>
                    <a:pt x="608" y="292"/>
                    <a:pt x="0" y="6123"/>
                    <a:pt x="170" y="7119"/>
                  </a:cubicBezTo>
                  <a:cubicBezTo>
                    <a:pt x="170" y="7143"/>
                    <a:pt x="170" y="7167"/>
                    <a:pt x="195" y="7167"/>
                  </a:cubicBezTo>
                  <a:lnTo>
                    <a:pt x="219" y="7167"/>
                  </a:lnTo>
                  <a:cubicBezTo>
                    <a:pt x="243" y="7143"/>
                    <a:pt x="243" y="7119"/>
                    <a:pt x="243" y="7094"/>
                  </a:cubicBezTo>
                  <a:cubicBezTo>
                    <a:pt x="97" y="6123"/>
                    <a:pt x="705" y="122"/>
                    <a:pt x="705" y="74"/>
                  </a:cubicBezTo>
                  <a:cubicBezTo>
                    <a:pt x="705" y="25"/>
                    <a:pt x="705" y="25"/>
                    <a:pt x="6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" name="Google Shape;426;p11"/>
            <p:cNvSpPr/>
            <p:nvPr/>
          </p:nvSpPr>
          <p:spPr>
            <a:xfrm>
              <a:off x="-968334" y="1385262"/>
              <a:ext cx="124955" cy="123843"/>
            </a:xfrm>
            <a:custGeom>
              <a:avLst/>
              <a:gdLst/>
              <a:ahLst/>
              <a:cxnLst/>
              <a:rect l="l" t="t" r="r" b="b"/>
              <a:pathLst>
                <a:path w="3208" h="3183" extrusionOk="0">
                  <a:moveTo>
                    <a:pt x="1555" y="98"/>
                  </a:moveTo>
                  <a:cubicBezTo>
                    <a:pt x="1871" y="171"/>
                    <a:pt x="1871" y="705"/>
                    <a:pt x="1871" y="705"/>
                  </a:cubicBezTo>
                  <a:cubicBezTo>
                    <a:pt x="1871" y="729"/>
                    <a:pt x="1895" y="754"/>
                    <a:pt x="1920" y="754"/>
                  </a:cubicBezTo>
                  <a:cubicBezTo>
                    <a:pt x="1944" y="754"/>
                    <a:pt x="1968" y="754"/>
                    <a:pt x="1968" y="729"/>
                  </a:cubicBezTo>
                  <a:cubicBezTo>
                    <a:pt x="2065" y="535"/>
                    <a:pt x="2260" y="243"/>
                    <a:pt x="2381" y="243"/>
                  </a:cubicBezTo>
                  <a:cubicBezTo>
                    <a:pt x="2405" y="243"/>
                    <a:pt x="2430" y="243"/>
                    <a:pt x="2430" y="268"/>
                  </a:cubicBezTo>
                  <a:cubicBezTo>
                    <a:pt x="2600" y="389"/>
                    <a:pt x="2478" y="802"/>
                    <a:pt x="2405" y="948"/>
                  </a:cubicBezTo>
                  <a:cubicBezTo>
                    <a:pt x="2386" y="988"/>
                    <a:pt x="2414" y="1027"/>
                    <a:pt x="2452" y="1027"/>
                  </a:cubicBezTo>
                  <a:cubicBezTo>
                    <a:pt x="2460" y="1027"/>
                    <a:pt x="2469" y="1025"/>
                    <a:pt x="2478" y="1021"/>
                  </a:cubicBezTo>
                  <a:cubicBezTo>
                    <a:pt x="2600" y="972"/>
                    <a:pt x="2745" y="924"/>
                    <a:pt x="2891" y="924"/>
                  </a:cubicBezTo>
                  <a:cubicBezTo>
                    <a:pt x="2940" y="924"/>
                    <a:pt x="3013" y="924"/>
                    <a:pt x="3061" y="972"/>
                  </a:cubicBezTo>
                  <a:cubicBezTo>
                    <a:pt x="3061" y="972"/>
                    <a:pt x="3061" y="996"/>
                    <a:pt x="3061" y="996"/>
                  </a:cubicBezTo>
                  <a:cubicBezTo>
                    <a:pt x="3037" y="1142"/>
                    <a:pt x="2745" y="1409"/>
                    <a:pt x="2551" y="1580"/>
                  </a:cubicBezTo>
                  <a:cubicBezTo>
                    <a:pt x="2527" y="1580"/>
                    <a:pt x="2527" y="1604"/>
                    <a:pt x="2527" y="1628"/>
                  </a:cubicBezTo>
                  <a:cubicBezTo>
                    <a:pt x="2551" y="1628"/>
                    <a:pt x="2551" y="1652"/>
                    <a:pt x="2575" y="1652"/>
                  </a:cubicBezTo>
                  <a:cubicBezTo>
                    <a:pt x="2721" y="1652"/>
                    <a:pt x="3134" y="1725"/>
                    <a:pt x="3134" y="1920"/>
                  </a:cubicBezTo>
                  <a:cubicBezTo>
                    <a:pt x="3134" y="2114"/>
                    <a:pt x="2624" y="2163"/>
                    <a:pt x="2430" y="2163"/>
                  </a:cubicBezTo>
                  <a:cubicBezTo>
                    <a:pt x="2430" y="2163"/>
                    <a:pt x="2405" y="2163"/>
                    <a:pt x="2405" y="2187"/>
                  </a:cubicBezTo>
                  <a:cubicBezTo>
                    <a:pt x="2381" y="2211"/>
                    <a:pt x="2381" y="2211"/>
                    <a:pt x="2405" y="2235"/>
                  </a:cubicBezTo>
                  <a:cubicBezTo>
                    <a:pt x="2405" y="2235"/>
                    <a:pt x="2697" y="2551"/>
                    <a:pt x="2527" y="2794"/>
                  </a:cubicBezTo>
                  <a:cubicBezTo>
                    <a:pt x="2503" y="2818"/>
                    <a:pt x="2454" y="2843"/>
                    <a:pt x="2430" y="2843"/>
                  </a:cubicBezTo>
                  <a:cubicBezTo>
                    <a:pt x="2260" y="2843"/>
                    <a:pt x="1992" y="2503"/>
                    <a:pt x="1895" y="2381"/>
                  </a:cubicBezTo>
                  <a:cubicBezTo>
                    <a:pt x="1883" y="2369"/>
                    <a:pt x="1871" y="2363"/>
                    <a:pt x="1862" y="2363"/>
                  </a:cubicBezTo>
                  <a:cubicBezTo>
                    <a:pt x="1853" y="2363"/>
                    <a:pt x="1847" y="2369"/>
                    <a:pt x="1847" y="2381"/>
                  </a:cubicBezTo>
                  <a:cubicBezTo>
                    <a:pt x="1822" y="2381"/>
                    <a:pt x="1798" y="2405"/>
                    <a:pt x="1798" y="2430"/>
                  </a:cubicBezTo>
                  <a:cubicBezTo>
                    <a:pt x="1798" y="2430"/>
                    <a:pt x="1871" y="2964"/>
                    <a:pt x="1579" y="3086"/>
                  </a:cubicBezTo>
                  <a:lnTo>
                    <a:pt x="1507" y="3086"/>
                  </a:lnTo>
                  <a:cubicBezTo>
                    <a:pt x="1312" y="3086"/>
                    <a:pt x="1215" y="2624"/>
                    <a:pt x="1215" y="2454"/>
                  </a:cubicBezTo>
                  <a:cubicBezTo>
                    <a:pt x="1215" y="2430"/>
                    <a:pt x="1191" y="2430"/>
                    <a:pt x="1166" y="2430"/>
                  </a:cubicBezTo>
                  <a:cubicBezTo>
                    <a:pt x="1166" y="2430"/>
                    <a:pt x="1166" y="2454"/>
                    <a:pt x="1166" y="2454"/>
                  </a:cubicBezTo>
                  <a:cubicBezTo>
                    <a:pt x="1045" y="2551"/>
                    <a:pt x="899" y="2624"/>
                    <a:pt x="754" y="2624"/>
                  </a:cubicBezTo>
                  <a:cubicBezTo>
                    <a:pt x="656" y="2624"/>
                    <a:pt x="583" y="2600"/>
                    <a:pt x="511" y="2575"/>
                  </a:cubicBezTo>
                  <a:cubicBezTo>
                    <a:pt x="462" y="2551"/>
                    <a:pt x="413" y="2503"/>
                    <a:pt x="413" y="2454"/>
                  </a:cubicBezTo>
                  <a:cubicBezTo>
                    <a:pt x="389" y="2235"/>
                    <a:pt x="729" y="1871"/>
                    <a:pt x="875" y="1725"/>
                  </a:cubicBezTo>
                  <a:cubicBezTo>
                    <a:pt x="875" y="1701"/>
                    <a:pt x="875" y="1701"/>
                    <a:pt x="875" y="1677"/>
                  </a:cubicBezTo>
                  <a:cubicBezTo>
                    <a:pt x="851" y="1652"/>
                    <a:pt x="826" y="1652"/>
                    <a:pt x="826" y="1652"/>
                  </a:cubicBezTo>
                  <a:lnTo>
                    <a:pt x="705" y="1652"/>
                  </a:lnTo>
                  <a:cubicBezTo>
                    <a:pt x="535" y="1652"/>
                    <a:pt x="195" y="1628"/>
                    <a:pt x="146" y="1409"/>
                  </a:cubicBezTo>
                  <a:cubicBezTo>
                    <a:pt x="122" y="1385"/>
                    <a:pt x="122" y="1361"/>
                    <a:pt x="146" y="1337"/>
                  </a:cubicBezTo>
                  <a:cubicBezTo>
                    <a:pt x="219" y="1215"/>
                    <a:pt x="559" y="1191"/>
                    <a:pt x="826" y="1191"/>
                  </a:cubicBezTo>
                  <a:lnTo>
                    <a:pt x="851" y="1191"/>
                  </a:lnTo>
                  <a:cubicBezTo>
                    <a:pt x="899" y="1167"/>
                    <a:pt x="924" y="1118"/>
                    <a:pt x="875" y="1094"/>
                  </a:cubicBezTo>
                  <a:cubicBezTo>
                    <a:pt x="778" y="1021"/>
                    <a:pt x="511" y="778"/>
                    <a:pt x="511" y="608"/>
                  </a:cubicBezTo>
                  <a:cubicBezTo>
                    <a:pt x="511" y="559"/>
                    <a:pt x="511" y="535"/>
                    <a:pt x="535" y="511"/>
                  </a:cubicBezTo>
                  <a:cubicBezTo>
                    <a:pt x="583" y="486"/>
                    <a:pt x="608" y="462"/>
                    <a:pt x="656" y="462"/>
                  </a:cubicBezTo>
                  <a:cubicBezTo>
                    <a:pt x="899" y="511"/>
                    <a:pt x="1118" y="632"/>
                    <a:pt x="1312" y="778"/>
                  </a:cubicBezTo>
                  <a:lnTo>
                    <a:pt x="1361" y="778"/>
                  </a:lnTo>
                  <a:cubicBezTo>
                    <a:pt x="1385" y="754"/>
                    <a:pt x="1385" y="754"/>
                    <a:pt x="1385" y="729"/>
                  </a:cubicBezTo>
                  <a:cubicBezTo>
                    <a:pt x="1361" y="608"/>
                    <a:pt x="1337" y="268"/>
                    <a:pt x="1434" y="146"/>
                  </a:cubicBezTo>
                  <a:cubicBezTo>
                    <a:pt x="1458" y="98"/>
                    <a:pt x="1507" y="98"/>
                    <a:pt x="1555" y="98"/>
                  </a:cubicBezTo>
                  <a:close/>
                  <a:moveTo>
                    <a:pt x="1531" y="1"/>
                  </a:moveTo>
                  <a:cubicBezTo>
                    <a:pt x="1458" y="1"/>
                    <a:pt x="1385" y="25"/>
                    <a:pt x="1337" y="73"/>
                  </a:cubicBezTo>
                  <a:cubicBezTo>
                    <a:pt x="1239" y="243"/>
                    <a:pt x="1215" y="438"/>
                    <a:pt x="1239" y="632"/>
                  </a:cubicBezTo>
                  <a:cubicBezTo>
                    <a:pt x="1069" y="486"/>
                    <a:pt x="875" y="389"/>
                    <a:pt x="632" y="365"/>
                  </a:cubicBezTo>
                  <a:cubicBezTo>
                    <a:pt x="583" y="365"/>
                    <a:pt x="511" y="389"/>
                    <a:pt x="462" y="413"/>
                  </a:cubicBezTo>
                  <a:cubicBezTo>
                    <a:pt x="413" y="462"/>
                    <a:pt x="389" y="535"/>
                    <a:pt x="389" y="584"/>
                  </a:cubicBezTo>
                  <a:cubicBezTo>
                    <a:pt x="438" y="778"/>
                    <a:pt x="559" y="948"/>
                    <a:pt x="705" y="1069"/>
                  </a:cubicBezTo>
                  <a:cubicBezTo>
                    <a:pt x="511" y="1069"/>
                    <a:pt x="171" y="1118"/>
                    <a:pt x="49" y="1264"/>
                  </a:cubicBezTo>
                  <a:cubicBezTo>
                    <a:pt x="0" y="1312"/>
                    <a:pt x="0" y="1361"/>
                    <a:pt x="0" y="1434"/>
                  </a:cubicBezTo>
                  <a:cubicBezTo>
                    <a:pt x="73" y="1701"/>
                    <a:pt x="462" y="1725"/>
                    <a:pt x="681" y="1725"/>
                  </a:cubicBezTo>
                  <a:cubicBezTo>
                    <a:pt x="511" y="1895"/>
                    <a:pt x="243" y="2211"/>
                    <a:pt x="268" y="2454"/>
                  </a:cubicBezTo>
                  <a:cubicBezTo>
                    <a:pt x="292" y="2527"/>
                    <a:pt x="341" y="2600"/>
                    <a:pt x="413" y="2624"/>
                  </a:cubicBezTo>
                  <a:cubicBezTo>
                    <a:pt x="511" y="2673"/>
                    <a:pt x="608" y="2697"/>
                    <a:pt x="705" y="2697"/>
                  </a:cubicBezTo>
                  <a:cubicBezTo>
                    <a:pt x="851" y="2697"/>
                    <a:pt x="996" y="2648"/>
                    <a:pt x="1118" y="2551"/>
                  </a:cubicBezTo>
                  <a:cubicBezTo>
                    <a:pt x="1166" y="2746"/>
                    <a:pt x="1264" y="3183"/>
                    <a:pt x="1507" y="3183"/>
                  </a:cubicBezTo>
                  <a:cubicBezTo>
                    <a:pt x="1531" y="3183"/>
                    <a:pt x="1579" y="3183"/>
                    <a:pt x="1604" y="3159"/>
                  </a:cubicBezTo>
                  <a:cubicBezTo>
                    <a:pt x="1822" y="3037"/>
                    <a:pt x="1944" y="2794"/>
                    <a:pt x="1895" y="2551"/>
                  </a:cubicBezTo>
                  <a:lnTo>
                    <a:pt x="1895" y="2551"/>
                  </a:lnTo>
                  <a:cubicBezTo>
                    <a:pt x="2041" y="2721"/>
                    <a:pt x="2260" y="2940"/>
                    <a:pt x="2430" y="2940"/>
                  </a:cubicBezTo>
                  <a:cubicBezTo>
                    <a:pt x="2503" y="2940"/>
                    <a:pt x="2551" y="2916"/>
                    <a:pt x="2600" y="2867"/>
                  </a:cubicBezTo>
                  <a:cubicBezTo>
                    <a:pt x="2697" y="2648"/>
                    <a:pt x="2673" y="2405"/>
                    <a:pt x="2527" y="2260"/>
                  </a:cubicBezTo>
                  <a:cubicBezTo>
                    <a:pt x="2745" y="2235"/>
                    <a:pt x="3207" y="2163"/>
                    <a:pt x="3207" y="1920"/>
                  </a:cubicBezTo>
                  <a:cubicBezTo>
                    <a:pt x="3207" y="1677"/>
                    <a:pt x="2867" y="1604"/>
                    <a:pt x="2673" y="1580"/>
                  </a:cubicBezTo>
                  <a:cubicBezTo>
                    <a:pt x="2818" y="1434"/>
                    <a:pt x="3134" y="1191"/>
                    <a:pt x="3134" y="1021"/>
                  </a:cubicBezTo>
                  <a:cubicBezTo>
                    <a:pt x="3134" y="972"/>
                    <a:pt x="3110" y="948"/>
                    <a:pt x="3086" y="899"/>
                  </a:cubicBezTo>
                  <a:cubicBezTo>
                    <a:pt x="3037" y="851"/>
                    <a:pt x="2940" y="826"/>
                    <a:pt x="2867" y="826"/>
                  </a:cubicBezTo>
                  <a:cubicBezTo>
                    <a:pt x="2745" y="826"/>
                    <a:pt x="2624" y="851"/>
                    <a:pt x="2503" y="899"/>
                  </a:cubicBezTo>
                  <a:cubicBezTo>
                    <a:pt x="2551" y="729"/>
                    <a:pt x="2648" y="341"/>
                    <a:pt x="2478" y="195"/>
                  </a:cubicBezTo>
                  <a:cubicBezTo>
                    <a:pt x="2430" y="171"/>
                    <a:pt x="2405" y="146"/>
                    <a:pt x="2357" y="146"/>
                  </a:cubicBezTo>
                  <a:cubicBezTo>
                    <a:pt x="2187" y="146"/>
                    <a:pt x="2017" y="389"/>
                    <a:pt x="1920" y="559"/>
                  </a:cubicBezTo>
                  <a:cubicBezTo>
                    <a:pt x="1895" y="365"/>
                    <a:pt x="1798" y="73"/>
                    <a:pt x="15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" name="Google Shape;427;p11"/>
            <p:cNvSpPr/>
            <p:nvPr/>
          </p:nvSpPr>
          <p:spPr>
            <a:xfrm>
              <a:off x="-990116" y="1535192"/>
              <a:ext cx="60758" cy="204111"/>
            </a:xfrm>
            <a:custGeom>
              <a:avLst/>
              <a:gdLst/>
              <a:ahLst/>
              <a:cxnLst/>
              <a:rect l="l" t="t" r="r" b="b"/>
              <a:pathLst>
                <a:path w="1556" h="5234" extrusionOk="0">
                  <a:moveTo>
                    <a:pt x="70" y="1"/>
                  </a:moveTo>
                  <a:cubicBezTo>
                    <a:pt x="64" y="1"/>
                    <a:pt x="56" y="4"/>
                    <a:pt x="49" y="11"/>
                  </a:cubicBezTo>
                  <a:cubicBezTo>
                    <a:pt x="25" y="11"/>
                    <a:pt x="1" y="35"/>
                    <a:pt x="25" y="60"/>
                  </a:cubicBezTo>
                  <a:cubicBezTo>
                    <a:pt x="49" y="108"/>
                    <a:pt x="1458" y="3290"/>
                    <a:pt x="948" y="5185"/>
                  </a:cubicBezTo>
                  <a:cubicBezTo>
                    <a:pt x="948" y="5210"/>
                    <a:pt x="948" y="5234"/>
                    <a:pt x="972" y="5234"/>
                  </a:cubicBezTo>
                  <a:cubicBezTo>
                    <a:pt x="1021" y="5234"/>
                    <a:pt x="1045" y="5234"/>
                    <a:pt x="1045" y="5185"/>
                  </a:cubicBezTo>
                  <a:cubicBezTo>
                    <a:pt x="1555" y="3290"/>
                    <a:pt x="122" y="60"/>
                    <a:pt x="98" y="35"/>
                  </a:cubicBezTo>
                  <a:cubicBezTo>
                    <a:pt x="98" y="18"/>
                    <a:pt x="86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" name="Google Shape;428;p11"/>
            <p:cNvSpPr/>
            <p:nvPr/>
          </p:nvSpPr>
          <p:spPr>
            <a:xfrm>
              <a:off x="-1056319" y="1471837"/>
              <a:ext cx="125815" cy="123556"/>
            </a:xfrm>
            <a:custGeom>
              <a:avLst/>
              <a:gdLst/>
              <a:ahLst/>
              <a:cxnLst/>
              <a:rect l="l" t="t" r="r" b="b"/>
              <a:pathLst>
                <a:path w="3232" h="3168" extrusionOk="0">
                  <a:moveTo>
                    <a:pt x="1513" y="97"/>
                  </a:moveTo>
                  <a:cubicBezTo>
                    <a:pt x="1527" y="97"/>
                    <a:pt x="1541" y="99"/>
                    <a:pt x="1555" y="107"/>
                  </a:cubicBezTo>
                  <a:cubicBezTo>
                    <a:pt x="1871" y="155"/>
                    <a:pt x="1895" y="714"/>
                    <a:pt x="1895" y="714"/>
                  </a:cubicBezTo>
                  <a:cubicBezTo>
                    <a:pt x="1895" y="738"/>
                    <a:pt x="1895" y="738"/>
                    <a:pt x="1919" y="738"/>
                  </a:cubicBezTo>
                  <a:cubicBezTo>
                    <a:pt x="1926" y="745"/>
                    <a:pt x="1934" y="748"/>
                    <a:pt x="1940" y="748"/>
                  </a:cubicBezTo>
                  <a:cubicBezTo>
                    <a:pt x="1956" y="748"/>
                    <a:pt x="1968" y="731"/>
                    <a:pt x="1968" y="714"/>
                  </a:cubicBezTo>
                  <a:cubicBezTo>
                    <a:pt x="2065" y="544"/>
                    <a:pt x="2259" y="228"/>
                    <a:pt x="2381" y="228"/>
                  </a:cubicBezTo>
                  <a:cubicBezTo>
                    <a:pt x="2405" y="228"/>
                    <a:pt x="2430" y="252"/>
                    <a:pt x="2454" y="252"/>
                  </a:cubicBezTo>
                  <a:cubicBezTo>
                    <a:pt x="2600" y="398"/>
                    <a:pt x="2478" y="811"/>
                    <a:pt x="2430" y="957"/>
                  </a:cubicBezTo>
                  <a:cubicBezTo>
                    <a:pt x="2405" y="957"/>
                    <a:pt x="2405" y="981"/>
                    <a:pt x="2430" y="1005"/>
                  </a:cubicBezTo>
                  <a:lnTo>
                    <a:pt x="2478" y="1005"/>
                  </a:lnTo>
                  <a:cubicBezTo>
                    <a:pt x="2600" y="933"/>
                    <a:pt x="2745" y="908"/>
                    <a:pt x="2891" y="908"/>
                  </a:cubicBezTo>
                  <a:cubicBezTo>
                    <a:pt x="2940" y="908"/>
                    <a:pt x="3013" y="908"/>
                    <a:pt x="3061" y="957"/>
                  </a:cubicBezTo>
                  <a:cubicBezTo>
                    <a:pt x="3061" y="957"/>
                    <a:pt x="3061" y="981"/>
                    <a:pt x="3061" y="981"/>
                  </a:cubicBezTo>
                  <a:cubicBezTo>
                    <a:pt x="3037" y="1127"/>
                    <a:pt x="2745" y="1394"/>
                    <a:pt x="2551" y="1540"/>
                  </a:cubicBezTo>
                  <a:cubicBezTo>
                    <a:pt x="2551" y="1564"/>
                    <a:pt x="2527" y="1588"/>
                    <a:pt x="2527" y="1588"/>
                  </a:cubicBezTo>
                  <a:cubicBezTo>
                    <a:pt x="2551" y="1613"/>
                    <a:pt x="2551" y="1637"/>
                    <a:pt x="2575" y="1637"/>
                  </a:cubicBezTo>
                  <a:cubicBezTo>
                    <a:pt x="2575" y="1637"/>
                    <a:pt x="3134" y="1710"/>
                    <a:pt x="3134" y="1904"/>
                  </a:cubicBezTo>
                  <a:cubicBezTo>
                    <a:pt x="3134" y="2099"/>
                    <a:pt x="2624" y="2147"/>
                    <a:pt x="2454" y="2147"/>
                  </a:cubicBezTo>
                  <a:cubicBezTo>
                    <a:pt x="2430" y="2147"/>
                    <a:pt x="2405" y="2147"/>
                    <a:pt x="2405" y="2171"/>
                  </a:cubicBezTo>
                  <a:cubicBezTo>
                    <a:pt x="2381" y="2171"/>
                    <a:pt x="2381" y="2196"/>
                    <a:pt x="2405" y="2220"/>
                  </a:cubicBezTo>
                  <a:cubicBezTo>
                    <a:pt x="2405" y="2220"/>
                    <a:pt x="2697" y="2536"/>
                    <a:pt x="2527" y="2779"/>
                  </a:cubicBezTo>
                  <a:cubicBezTo>
                    <a:pt x="2502" y="2803"/>
                    <a:pt x="2478" y="2827"/>
                    <a:pt x="2430" y="2827"/>
                  </a:cubicBezTo>
                  <a:cubicBezTo>
                    <a:pt x="2259" y="2827"/>
                    <a:pt x="1992" y="2487"/>
                    <a:pt x="1895" y="2341"/>
                  </a:cubicBezTo>
                  <a:cubicBezTo>
                    <a:pt x="1895" y="2341"/>
                    <a:pt x="1884" y="2331"/>
                    <a:pt x="1870" y="2331"/>
                  </a:cubicBezTo>
                  <a:cubicBezTo>
                    <a:pt x="1863" y="2331"/>
                    <a:pt x="1855" y="2333"/>
                    <a:pt x="1846" y="2341"/>
                  </a:cubicBezTo>
                  <a:cubicBezTo>
                    <a:pt x="1822" y="2341"/>
                    <a:pt x="1822" y="2366"/>
                    <a:pt x="1822" y="2390"/>
                  </a:cubicBezTo>
                  <a:cubicBezTo>
                    <a:pt x="1822" y="2390"/>
                    <a:pt x="1895" y="2924"/>
                    <a:pt x="1579" y="3046"/>
                  </a:cubicBezTo>
                  <a:lnTo>
                    <a:pt x="1531" y="3046"/>
                  </a:lnTo>
                  <a:cubicBezTo>
                    <a:pt x="1336" y="3046"/>
                    <a:pt x="1239" y="2609"/>
                    <a:pt x="1215" y="2439"/>
                  </a:cubicBezTo>
                  <a:cubicBezTo>
                    <a:pt x="1215" y="2414"/>
                    <a:pt x="1191" y="2414"/>
                    <a:pt x="1191" y="2414"/>
                  </a:cubicBezTo>
                  <a:lnTo>
                    <a:pt x="1142" y="2414"/>
                  </a:lnTo>
                  <a:cubicBezTo>
                    <a:pt x="1021" y="2512"/>
                    <a:pt x="875" y="2584"/>
                    <a:pt x="705" y="2584"/>
                  </a:cubicBezTo>
                  <a:cubicBezTo>
                    <a:pt x="632" y="2584"/>
                    <a:pt x="535" y="2560"/>
                    <a:pt x="462" y="2536"/>
                  </a:cubicBezTo>
                  <a:cubicBezTo>
                    <a:pt x="413" y="2512"/>
                    <a:pt x="389" y="2463"/>
                    <a:pt x="365" y="2414"/>
                  </a:cubicBezTo>
                  <a:cubicBezTo>
                    <a:pt x="340" y="2220"/>
                    <a:pt x="705" y="1831"/>
                    <a:pt x="826" y="1686"/>
                  </a:cubicBezTo>
                  <a:cubicBezTo>
                    <a:pt x="851" y="1661"/>
                    <a:pt x="826" y="1613"/>
                    <a:pt x="802" y="1613"/>
                  </a:cubicBezTo>
                  <a:lnTo>
                    <a:pt x="656" y="1613"/>
                  </a:lnTo>
                  <a:cubicBezTo>
                    <a:pt x="510" y="1613"/>
                    <a:pt x="170" y="1588"/>
                    <a:pt x="122" y="1394"/>
                  </a:cubicBezTo>
                  <a:cubicBezTo>
                    <a:pt x="122" y="1370"/>
                    <a:pt x="122" y="1345"/>
                    <a:pt x="146" y="1321"/>
                  </a:cubicBezTo>
                  <a:cubicBezTo>
                    <a:pt x="219" y="1200"/>
                    <a:pt x="559" y="1175"/>
                    <a:pt x="826" y="1175"/>
                  </a:cubicBezTo>
                  <a:lnTo>
                    <a:pt x="875" y="1175"/>
                  </a:lnTo>
                  <a:cubicBezTo>
                    <a:pt x="875" y="1175"/>
                    <a:pt x="899" y="1151"/>
                    <a:pt x="923" y="1151"/>
                  </a:cubicBezTo>
                  <a:cubicBezTo>
                    <a:pt x="923" y="1127"/>
                    <a:pt x="899" y="1103"/>
                    <a:pt x="899" y="1078"/>
                  </a:cubicBezTo>
                  <a:cubicBezTo>
                    <a:pt x="802" y="1005"/>
                    <a:pt x="510" y="762"/>
                    <a:pt x="510" y="592"/>
                  </a:cubicBezTo>
                  <a:cubicBezTo>
                    <a:pt x="510" y="568"/>
                    <a:pt x="535" y="520"/>
                    <a:pt x="559" y="495"/>
                  </a:cubicBezTo>
                  <a:cubicBezTo>
                    <a:pt x="583" y="471"/>
                    <a:pt x="632" y="471"/>
                    <a:pt x="680" y="471"/>
                  </a:cubicBezTo>
                  <a:cubicBezTo>
                    <a:pt x="899" y="520"/>
                    <a:pt x="1142" y="617"/>
                    <a:pt x="1312" y="762"/>
                  </a:cubicBezTo>
                  <a:cubicBezTo>
                    <a:pt x="1324" y="775"/>
                    <a:pt x="1336" y="781"/>
                    <a:pt x="1345" y="781"/>
                  </a:cubicBezTo>
                  <a:cubicBezTo>
                    <a:pt x="1355" y="781"/>
                    <a:pt x="1361" y="775"/>
                    <a:pt x="1361" y="762"/>
                  </a:cubicBezTo>
                  <a:cubicBezTo>
                    <a:pt x="1385" y="762"/>
                    <a:pt x="1409" y="738"/>
                    <a:pt x="1385" y="714"/>
                  </a:cubicBezTo>
                  <a:cubicBezTo>
                    <a:pt x="1361" y="592"/>
                    <a:pt x="1336" y="252"/>
                    <a:pt x="1434" y="131"/>
                  </a:cubicBezTo>
                  <a:cubicBezTo>
                    <a:pt x="1451" y="114"/>
                    <a:pt x="1480" y="97"/>
                    <a:pt x="1513" y="97"/>
                  </a:cubicBezTo>
                  <a:close/>
                  <a:moveTo>
                    <a:pt x="1497" y="0"/>
                  </a:moveTo>
                  <a:cubicBezTo>
                    <a:pt x="1437" y="0"/>
                    <a:pt x="1373" y="28"/>
                    <a:pt x="1336" y="82"/>
                  </a:cubicBezTo>
                  <a:cubicBezTo>
                    <a:pt x="1263" y="252"/>
                    <a:pt x="1215" y="447"/>
                    <a:pt x="1263" y="617"/>
                  </a:cubicBezTo>
                  <a:cubicBezTo>
                    <a:pt x="1093" y="471"/>
                    <a:pt x="875" y="398"/>
                    <a:pt x="656" y="349"/>
                  </a:cubicBezTo>
                  <a:cubicBezTo>
                    <a:pt x="583" y="349"/>
                    <a:pt x="535" y="374"/>
                    <a:pt x="462" y="422"/>
                  </a:cubicBezTo>
                  <a:cubicBezTo>
                    <a:pt x="413" y="447"/>
                    <a:pt x="389" y="520"/>
                    <a:pt x="389" y="568"/>
                  </a:cubicBezTo>
                  <a:cubicBezTo>
                    <a:pt x="413" y="762"/>
                    <a:pt x="608" y="957"/>
                    <a:pt x="729" y="1054"/>
                  </a:cubicBezTo>
                  <a:cubicBezTo>
                    <a:pt x="510" y="1078"/>
                    <a:pt x="170" y="1103"/>
                    <a:pt x="49" y="1248"/>
                  </a:cubicBezTo>
                  <a:cubicBezTo>
                    <a:pt x="25" y="1297"/>
                    <a:pt x="0" y="1370"/>
                    <a:pt x="25" y="1418"/>
                  </a:cubicBezTo>
                  <a:cubicBezTo>
                    <a:pt x="73" y="1686"/>
                    <a:pt x="462" y="1710"/>
                    <a:pt x="680" y="1710"/>
                  </a:cubicBezTo>
                  <a:cubicBezTo>
                    <a:pt x="535" y="1880"/>
                    <a:pt x="243" y="2220"/>
                    <a:pt x="292" y="2439"/>
                  </a:cubicBezTo>
                  <a:cubicBezTo>
                    <a:pt x="292" y="2536"/>
                    <a:pt x="340" y="2584"/>
                    <a:pt x="438" y="2633"/>
                  </a:cubicBezTo>
                  <a:cubicBezTo>
                    <a:pt x="510" y="2682"/>
                    <a:pt x="608" y="2706"/>
                    <a:pt x="705" y="2706"/>
                  </a:cubicBezTo>
                  <a:cubicBezTo>
                    <a:pt x="875" y="2682"/>
                    <a:pt x="1021" y="2633"/>
                    <a:pt x="1142" y="2560"/>
                  </a:cubicBezTo>
                  <a:cubicBezTo>
                    <a:pt x="1166" y="2730"/>
                    <a:pt x="1263" y="3167"/>
                    <a:pt x="1531" y="3167"/>
                  </a:cubicBezTo>
                  <a:lnTo>
                    <a:pt x="1628" y="3167"/>
                  </a:lnTo>
                  <a:cubicBezTo>
                    <a:pt x="1822" y="3046"/>
                    <a:pt x="1944" y="2803"/>
                    <a:pt x="1919" y="2560"/>
                  </a:cubicBezTo>
                  <a:lnTo>
                    <a:pt x="1919" y="2560"/>
                  </a:lnTo>
                  <a:cubicBezTo>
                    <a:pt x="2041" y="2706"/>
                    <a:pt x="2259" y="2949"/>
                    <a:pt x="2454" y="2949"/>
                  </a:cubicBezTo>
                  <a:cubicBezTo>
                    <a:pt x="2502" y="2949"/>
                    <a:pt x="2575" y="2900"/>
                    <a:pt x="2600" y="2852"/>
                  </a:cubicBezTo>
                  <a:cubicBezTo>
                    <a:pt x="2721" y="2657"/>
                    <a:pt x="2697" y="2414"/>
                    <a:pt x="2551" y="2244"/>
                  </a:cubicBezTo>
                  <a:cubicBezTo>
                    <a:pt x="2745" y="2220"/>
                    <a:pt x="3231" y="2147"/>
                    <a:pt x="3231" y="1904"/>
                  </a:cubicBezTo>
                  <a:cubicBezTo>
                    <a:pt x="3231" y="1661"/>
                    <a:pt x="2891" y="1588"/>
                    <a:pt x="2697" y="1564"/>
                  </a:cubicBezTo>
                  <a:cubicBezTo>
                    <a:pt x="2842" y="1443"/>
                    <a:pt x="3134" y="1175"/>
                    <a:pt x="3134" y="1005"/>
                  </a:cubicBezTo>
                  <a:cubicBezTo>
                    <a:pt x="3134" y="981"/>
                    <a:pt x="3134" y="933"/>
                    <a:pt x="3110" y="908"/>
                  </a:cubicBezTo>
                  <a:cubicBezTo>
                    <a:pt x="3055" y="854"/>
                    <a:pt x="3000" y="826"/>
                    <a:pt x="2935" y="826"/>
                  </a:cubicBezTo>
                  <a:cubicBezTo>
                    <a:pt x="2914" y="826"/>
                    <a:pt x="2891" y="829"/>
                    <a:pt x="2867" y="835"/>
                  </a:cubicBezTo>
                  <a:cubicBezTo>
                    <a:pt x="2745" y="835"/>
                    <a:pt x="2624" y="860"/>
                    <a:pt x="2527" y="884"/>
                  </a:cubicBezTo>
                  <a:cubicBezTo>
                    <a:pt x="2575" y="714"/>
                    <a:pt x="2672" y="349"/>
                    <a:pt x="2478" y="179"/>
                  </a:cubicBezTo>
                  <a:cubicBezTo>
                    <a:pt x="2454" y="155"/>
                    <a:pt x="2405" y="155"/>
                    <a:pt x="2381" y="131"/>
                  </a:cubicBezTo>
                  <a:cubicBezTo>
                    <a:pt x="2211" y="131"/>
                    <a:pt x="2041" y="374"/>
                    <a:pt x="1944" y="544"/>
                  </a:cubicBezTo>
                  <a:cubicBezTo>
                    <a:pt x="1919" y="349"/>
                    <a:pt x="1822" y="58"/>
                    <a:pt x="1555" y="9"/>
                  </a:cubicBezTo>
                  <a:cubicBezTo>
                    <a:pt x="1537" y="3"/>
                    <a:pt x="1517" y="0"/>
                    <a:pt x="14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" name="Google Shape;429;p11"/>
            <p:cNvSpPr/>
            <p:nvPr/>
          </p:nvSpPr>
          <p:spPr>
            <a:xfrm>
              <a:off x="-933370" y="1418229"/>
              <a:ext cx="55886" cy="55041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29" y="1"/>
                  </a:moveTo>
                  <a:cubicBezTo>
                    <a:pt x="340" y="1"/>
                    <a:pt x="0" y="317"/>
                    <a:pt x="0" y="705"/>
                  </a:cubicBezTo>
                  <a:cubicBezTo>
                    <a:pt x="0" y="1094"/>
                    <a:pt x="340" y="1410"/>
                    <a:pt x="729" y="1410"/>
                  </a:cubicBezTo>
                  <a:cubicBezTo>
                    <a:pt x="1118" y="1410"/>
                    <a:pt x="1434" y="1094"/>
                    <a:pt x="1434" y="705"/>
                  </a:cubicBezTo>
                  <a:cubicBezTo>
                    <a:pt x="1434" y="317"/>
                    <a:pt x="1118" y="1"/>
                    <a:pt x="72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" name="Google Shape;430;p11"/>
            <p:cNvSpPr/>
            <p:nvPr/>
          </p:nvSpPr>
          <p:spPr>
            <a:xfrm>
              <a:off x="-1021354" y="1507385"/>
              <a:ext cx="55886" cy="54755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05" y="0"/>
                  </a:moveTo>
                  <a:cubicBezTo>
                    <a:pt x="316" y="0"/>
                    <a:pt x="0" y="316"/>
                    <a:pt x="0" y="705"/>
                  </a:cubicBezTo>
                  <a:cubicBezTo>
                    <a:pt x="0" y="1093"/>
                    <a:pt x="316" y="1409"/>
                    <a:pt x="705" y="1409"/>
                  </a:cubicBezTo>
                  <a:cubicBezTo>
                    <a:pt x="1118" y="1409"/>
                    <a:pt x="1433" y="1093"/>
                    <a:pt x="1433" y="705"/>
                  </a:cubicBezTo>
                  <a:cubicBezTo>
                    <a:pt x="1433" y="316"/>
                    <a:pt x="1118" y="0"/>
                    <a:pt x="70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1" name="Google Shape;433;p11"/>
          <p:cNvGrpSpPr>
            <a:grpSpLocks/>
          </p:cNvGrpSpPr>
          <p:nvPr/>
        </p:nvGrpSpPr>
        <p:grpSpPr bwMode="auto">
          <a:xfrm flipH="1">
            <a:off x="10301288" y="1444625"/>
            <a:ext cx="2716212" cy="2146300"/>
            <a:chOff x="855987" y="2204128"/>
            <a:chExt cx="1217483" cy="962421"/>
          </a:xfrm>
        </p:grpSpPr>
        <p:grpSp>
          <p:nvGrpSpPr>
            <p:cNvPr id="12" name="Google Shape;434;p11"/>
            <p:cNvGrpSpPr>
              <a:grpSpLocks/>
            </p:cNvGrpSpPr>
            <p:nvPr/>
          </p:nvGrpSpPr>
          <p:grpSpPr bwMode="auto">
            <a:xfrm>
              <a:off x="855987" y="2204128"/>
              <a:ext cx="1146639" cy="962421"/>
              <a:chOff x="958238" y="2157575"/>
              <a:chExt cx="1115191" cy="936025"/>
            </a:xfrm>
          </p:grpSpPr>
          <p:sp>
            <p:nvSpPr>
              <p:cNvPr id="14" name="Google Shape;435;p11"/>
              <p:cNvSpPr/>
              <p:nvPr/>
            </p:nvSpPr>
            <p:spPr>
              <a:xfrm>
                <a:off x="1253742" y="2157575"/>
                <a:ext cx="492737" cy="49293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" name="Google Shape;436;p11"/>
              <p:cNvSpPr/>
              <p:nvPr/>
            </p:nvSpPr>
            <p:spPr>
              <a:xfrm>
                <a:off x="1441287" y="2325118"/>
                <a:ext cx="492045" cy="492244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" name="Google Shape;437;p11"/>
              <p:cNvSpPr/>
              <p:nvPr/>
            </p:nvSpPr>
            <p:spPr>
              <a:xfrm>
                <a:off x="997684" y="2334811"/>
                <a:ext cx="492737" cy="49293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" name="Google Shape;438;p11"/>
              <p:cNvSpPr/>
              <p:nvPr/>
            </p:nvSpPr>
            <p:spPr>
              <a:xfrm>
                <a:off x="958238" y="2551509"/>
                <a:ext cx="492737" cy="49293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" name="Google Shape;439;p11"/>
              <p:cNvSpPr/>
              <p:nvPr/>
            </p:nvSpPr>
            <p:spPr>
              <a:xfrm>
                <a:off x="1165160" y="2600664"/>
                <a:ext cx="492737" cy="49293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" name="Google Shape;440;p11"/>
              <p:cNvSpPr/>
              <p:nvPr/>
            </p:nvSpPr>
            <p:spPr>
              <a:xfrm>
                <a:off x="1450975" y="2561893"/>
                <a:ext cx="622150" cy="492244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3" name="Google Shape;441;p11"/>
            <p:cNvSpPr/>
            <p:nvPr/>
          </p:nvSpPr>
          <p:spPr>
            <a:xfrm>
              <a:off x="927143" y="2206975"/>
              <a:ext cx="1146327" cy="869881"/>
            </a:xfrm>
            <a:custGeom>
              <a:avLst/>
              <a:gdLst/>
              <a:ahLst/>
              <a:cxnLst/>
              <a:rect l="l" t="t" r="r" b="b"/>
              <a:pathLst>
                <a:path w="6074" h="4608" extrusionOk="0">
                  <a:moveTo>
                    <a:pt x="1749" y="936"/>
                  </a:moveTo>
                  <a:cubicBezTo>
                    <a:pt x="1968" y="985"/>
                    <a:pt x="2187" y="1131"/>
                    <a:pt x="2284" y="1325"/>
                  </a:cubicBezTo>
                  <a:cubicBezTo>
                    <a:pt x="2284" y="1398"/>
                    <a:pt x="2260" y="1446"/>
                    <a:pt x="2211" y="1471"/>
                  </a:cubicBezTo>
                  <a:cubicBezTo>
                    <a:pt x="2162" y="1519"/>
                    <a:pt x="2114" y="1519"/>
                    <a:pt x="2065" y="1544"/>
                  </a:cubicBezTo>
                  <a:cubicBezTo>
                    <a:pt x="1871" y="1544"/>
                    <a:pt x="1725" y="1276"/>
                    <a:pt x="1677" y="1155"/>
                  </a:cubicBezTo>
                  <a:lnTo>
                    <a:pt x="1677" y="1131"/>
                  </a:lnTo>
                  <a:cubicBezTo>
                    <a:pt x="1701" y="1058"/>
                    <a:pt x="1725" y="1009"/>
                    <a:pt x="1749" y="936"/>
                  </a:cubicBezTo>
                  <a:close/>
                  <a:moveTo>
                    <a:pt x="3936" y="1301"/>
                  </a:moveTo>
                  <a:lnTo>
                    <a:pt x="3936" y="1301"/>
                  </a:lnTo>
                  <a:cubicBezTo>
                    <a:pt x="3960" y="1446"/>
                    <a:pt x="3936" y="1616"/>
                    <a:pt x="3839" y="1762"/>
                  </a:cubicBezTo>
                  <a:cubicBezTo>
                    <a:pt x="3790" y="1714"/>
                    <a:pt x="3814" y="1495"/>
                    <a:pt x="3936" y="1301"/>
                  </a:cubicBezTo>
                  <a:close/>
                  <a:moveTo>
                    <a:pt x="750" y="2166"/>
                  </a:moveTo>
                  <a:cubicBezTo>
                    <a:pt x="776" y="2166"/>
                    <a:pt x="802" y="2169"/>
                    <a:pt x="826" y="2175"/>
                  </a:cubicBezTo>
                  <a:cubicBezTo>
                    <a:pt x="1142" y="2199"/>
                    <a:pt x="1264" y="2394"/>
                    <a:pt x="1264" y="2564"/>
                  </a:cubicBezTo>
                  <a:cubicBezTo>
                    <a:pt x="1264" y="2661"/>
                    <a:pt x="1166" y="2758"/>
                    <a:pt x="1045" y="2782"/>
                  </a:cubicBezTo>
                  <a:cubicBezTo>
                    <a:pt x="996" y="2758"/>
                    <a:pt x="924" y="2758"/>
                    <a:pt x="875" y="2734"/>
                  </a:cubicBezTo>
                  <a:cubicBezTo>
                    <a:pt x="705" y="2612"/>
                    <a:pt x="583" y="2442"/>
                    <a:pt x="535" y="2248"/>
                  </a:cubicBezTo>
                  <a:cubicBezTo>
                    <a:pt x="590" y="2193"/>
                    <a:pt x="672" y="2166"/>
                    <a:pt x="750" y="2166"/>
                  </a:cubicBezTo>
                  <a:close/>
                  <a:moveTo>
                    <a:pt x="5199" y="2588"/>
                  </a:moveTo>
                  <a:cubicBezTo>
                    <a:pt x="5078" y="2855"/>
                    <a:pt x="4883" y="3025"/>
                    <a:pt x="4762" y="3025"/>
                  </a:cubicBezTo>
                  <a:cubicBezTo>
                    <a:pt x="4713" y="3025"/>
                    <a:pt x="4665" y="3001"/>
                    <a:pt x="4640" y="2977"/>
                  </a:cubicBezTo>
                  <a:cubicBezTo>
                    <a:pt x="4567" y="2855"/>
                    <a:pt x="4592" y="2807"/>
                    <a:pt x="4592" y="2782"/>
                  </a:cubicBezTo>
                  <a:cubicBezTo>
                    <a:pt x="4640" y="2685"/>
                    <a:pt x="4883" y="2588"/>
                    <a:pt x="5150" y="2588"/>
                  </a:cubicBezTo>
                  <a:close/>
                  <a:moveTo>
                    <a:pt x="3596" y="3293"/>
                  </a:moveTo>
                  <a:cubicBezTo>
                    <a:pt x="3596" y="3293"/>
                    <a:pt x="3620" y="3317"/>
                    <a:pt x="3620" y="3317"/>
                  </a:cubicBezTo>
                  <a:cubicBezTo>
                    <a:pt x="3669" y="3390"/>
                    <a:pt x="3644" y="3608"/>
                    <a:pt x="3426" y="3851"/>
                  </a:cubicBezTo>
                  <a:cubicBezTo>
                    <a:pt x="3353" y="3754"/>
                    <a:pt x="3328" y="3633"/>
                    <a:pt x="3377" y="3511"/>
                  </a:cubicBezTo>
                  <a:cubicBezTo>
                    <a:pt x="3401" y="3414"/>
                    <a:pt x="3474" y="3341"/>
                    <a:pt x="3596" y="3317"/>
                  </a:cubicBezTo>
                  <a:lnTo>
                    <a:pt x="3596" y="3293"/>
                  </a:lnTo>
                  <a:close/>
                  <a:moveTo>
                    <a:pt x="1822" y="3366"/>
                  </a:moveTo>
                  <a:cubicBezTo>
                    <a:pt x="1847" y="3366"/>
                    <a:pt x="1944" y="3366"/>
                    <a:pt x="1968" y="3487"/>
                  </a:cubicBezTo>
                  <a:cubicBezTo>
                    <a:pt x="1944" y="3754"/>
                    <a:pt x="1798" y="3997"/>
                    <a:pt x="1555" y="4094"/>
                  </a:cubicBezTo>
                  <a:cubicBezTo>
                    <a:pt x="1482" y="3924"/>
                    <a:pt x="1507" y="3706"/>
                    <a:pt x="1604" y="3511"/>
                  </a:cubicBezTo>
                  <a:cubicBezTo>
                    <a:pt x="1652" y="3438"/>
                    <a:pt x="1725" y="3366"/>
                    <a:pt x="1822" y="3366"/>
                  </a:cubicBezTo>
                  <a:close/>
                  <a:moveTo>
                    <a:pt x="2745" y="159"/>
                  </a:moveTo>
                  <a:cubicBezTo>
                    <a:pt x="2867" y="159"/>
                    <a:pt x="3013" y="183"/>
                    <a:pt x="3158" y="256"/>
                  </a:cubicBezTo>
                  <a:cubicBezTo>
                    <a:pt x="3523" y="378"/>
                    <a:pt x="3814" y="693"/>
                    <a:pt x="3911" y="1058"/>
                  </a:cubicBezTo>
                  <a:cubicBezTo>
                    <a:pt x="3693" y="1325"/>
                    <a:pt x="3596" y="1714"/>
                    <a:pt x="3766" y="1859"/>
                  </a:cubicBezTo>
                  <a:cubicBezTo>
                    <a:pt x="3790" y="1908"/>
                    <a:pt x="3839" y="1932"/>
                    <a:pt x="3863" y="1932"/>
                  </a:cubicBezTo>
                  <a:cubicBezTo>
                    <a:pt x="3936" y="1932"/>
                    <a:pt x="3984" y="1884"/>
                    <a:pt x="4009" y="1835"/>
                  </a:cubicBezTo>
                  <a:cubicBezTo>
                    <a:pt x="4130" y="1616"/>
                    <a:pt x="4154" y="1349"/>
                    <a:pt x="4082" y="1106"/>
                  </a:cubicBezTo>
                  <a:cubicBezTo>
                    <a:pt x="4203" y="961"/>
                    <a:pt x="4397" y="863"/>
                    <a:pt x="4592" y="863"/>
                  </a:cubicBezTo>
                  <a:cubicBezTo>
                    <a:pt x="4762" y="863"/>
                    <a:pt x="4932" y="936"/>
                    <a:pt x="5053" y="1033"/>
                  </a:cubicBezTo>
                  <a:cubicBezTo>
                    <a:pt x="5466" y="1325"/>
                    <a:pt x="5466" y="1932"/>
                    <a:pt x="5272" y="2418"/>
                  </a:cubicBezTo>
                  <a:lnTo>
                    <a:pt x="5150" y="2418"/>
                  </a:lnTo>
                  <a:cubicBezTo>
                    <a:pt x="4907" y="2418"/>
                    <a:pt x="4567" y="2491"/>
                    <a:pt x="4470" y="2710"/>
                  </a:cubicBezTo>
                  <a:cubicBezTo>
                    <a:pt x="4397" y="2928"/>
                    <a:pt x="4543" y="3171"/>
                    <a:pt x="4762" y="3195"/>
                  </a:cubicBezTo>
                  <a:cubicBezTo>
                    <a:pt x="5029" y="3195"/>
                    <a:pt x="5248" y="2904"/>
                    <a:pt x="5369" y="2612"/>
                  </a:cubicBezTo>
                  <a:cubicBezTo>
                    <a:pt x="5612" y="2637"/>
                    <a:pt x="5806" y="2807"/>
                    <a:pt x="5879" y="3025"/>
                  </a:cubicBezTo>
                  <a:cubicBezTo>
                    <a:pt x="5903" y="3220"/>
                    <a:pt x="5831" y="3414"/>
                    <a:pt x="5685" y="3560"/>
                  </a:cubicBezTo>
                  <a:cubicBezTo>
                    <a:pt x="5320" y="3949"/>
                    <a:pt x="4810" y="4191"/>
                    <a:pt x="4252" y="4191"/>
                  </a:cubicBezTo>
                  <a:cubicBezTo>
                    <a:pt x="4082" y="4191"/>
                    <a:pt x="3887" y="4167"/>
                    <a:pt x="3741" y="4070"/>
                  </a:cubicBezTo>
                  <a:cubicBezTo>
                    <a:pt x="3669" y="4046"/>
                    <a:pt x="3620" y="4021"/>
                    <a:pt x="3571" y="3973"/>
                  </a:cubicBezTo>
                  <a:cubicBezTo>
                    <a:pt x="3814" y="3681"/>
                    <a:pt x="3887" y="3366"/>
                    <a:pt x="3766" y="3220"/>
                  </a:cubicBezTo>
                  <a:cubicBezTo>
                    <a:pt x="3717" y="3171"/>
                    <a:pt x="3669" y="3147"/>
                    <a:pt x="3596" y="3147"/>
                  </a:cubicBezTo>
                  <a:cubicBezTo>
                    <a:pt x="3426" y="3171"/>
                    <a:pt x="3280" y="3268"/>
                    <a:pt x="3231" y="3438"/>
                  </a:cubicBezTo>
                  <a:cubicBezTo>
                    <a:pt x="3158" y="3633"/>
                    <a:pt x="3207" y="3851"/>
                    <a:pt x="3328" y="3973"/>
                  </a:cubicBezTo>
                  <a:cubicBezTo>
                    <a:pt x="3037" y="4264"/>
                    <a:pt x="2648" y="4434"/>
                    <a:pt x="2260" y="4434"/>
                  </a:cubicBezTo>
                  <a:cubicBezTo>
                    <a:pt x="2215" y="4444"/>
                    <a:pt x="2169" y="4449"/>
                    <a:pt x="2124" y="4449"/>
                  </a:cubicBezTo>
                  <a:cubicBezTo>
                    <a:pt x="1946" y="4449"/>
                    <a:pt x="1768" y="4375"/>
                    <a:pt x="1652" y="4240"/>
                  </a:cubicBezTo>
                  <a:cubicBezTo>
                    <a:pt x="1944" y="4094"/>
                    <a:pt x="2138" y="3778"/>
                    <a:pt x="2138" y="3463"/>
                  </a:cubicBezTo>
                  <a:cubicBezTo>
                    <a:pt x="2116" y="3307"/>
                    <a:pt x="2013" y="3192"/>
                    <a:pt x="1865" y="3192"/>
                  </a:cubicBezTo>
                  <a:cubicBezTo>
                    <a:pt x="1851" y="3192"/>
                    <a:pt x="1837" y="3193"/>
                    <a:pt x="1822" y="3195"/>
                  </a:cubicBezTo>
                  <a:cubicBezTo>
                    <a:pt x="1677" y="3195"/>
                    <a:pt x="1531" y="3293"/>
                    <a:pt x="1458" y="3438"/>
                  </a:cubicBezTo>
                  <a:cubicBezTo>
                    <a:pt x="1337" y="3657"/>
                    <a:pt x="1312" y="3924"/>
                    <a:pt x="1409" y="4143"/>
                  </a:cubicBezTo>
                  <a:cubicBezTo>
                    <a:pt x="1361" y="4149"/>
                    <a:pt x="1314" y="4152"/>
                    <a:pt x="1268" y="4152"/>
                  </a:cubicBezTo>
                  <a:cubicBezTo>
                    <a:pt x="1130" y="4152"/>
                    <a:pt x="1002" y="4125"/>
                    <a:pt x="875" y="4070"/>
                  </a:cubicBezTo>
                  <a:cubicBezTo>
                    <a:pt x="535" y="3924"/>
                    <a:pt x="316" y="3633"/>
                    <a:pt x="268" y="3268"/>
                  </a:cubicBezTo>
                  <a:cubicBezTo>
                    <a:pt x="195" y="2977"/>
                    <a:pt x="243" y="2637"/>
                    <a:pt x="413" y="2370"/>
                  </a:cubicBezTo>
                  <a:cubicBezTo>
                    <a:pt x="486" y="2564"/>
                    <a:pt x="632" y="2734"/>
                    <a:pt x="802" y="2855"/>
                  </a:cubicBezTo>
                  <a:cubicBezTo>
                    <a:pt x="899" y="2880"/>
                    <a:pt x="972" y="2904"/>
                    <a:pt x="1069" y="2904"/>
                  </a:cubicBezTo>
                  <a:cubicBezTo>
                    <a:pt x="1264" y="2904"/>
                    <a:pt x="1434" y="2758"/>
                    <a:pt x="1434" y="2540"/>
                  </a:cubicBezTo>
                  <a:cubicBezTo>
                    <a:pt x="1434" y="2224"/>
                    <a:pt x="1166" y="1981"/>
                    <a:pt x="851" y="1981"/>
                  </a:cubicBezTo>
                  <a:cubicBezTo>
                    <a:pt x="828" y="1976"/>
                    <a:pt x="806" y="1974"/>
                    <a:pt x="784" y="1974"/>
                  </a:cubicBezTo>
                  <a:cubicBezTo>
                    <a:pt x="685" y="1974"/>
                    <a:pt x="590" y="2014"/>
                    <a:pt x="511" y="2054"/>
                  </a:cubicBezTo>
                  <a:cubicBezTo>
                    <a:pt x="438" y="1568"/>
                    <a:pt x="608" y="1058"/>
                    <a:pt x="1069" y="936"/>
                  </a:cubicBezTo>
                  <a:cubicBezTo>
                    <a:pt x="1194" y="901"/>
                    <a:pt x="1331" y="878"/>
                    <a:pt x="1463" y="878"/>
                  </a:cubicBezTo>
                  <a:cubicBezTo>
                    <a:pt x="1511" y="878"/>
                    <a:pt x="1558" y="881"/>
                    <a:pt x="1604" y="888"/>
                  </a:cubicBezTo>
                  <a:cubicBezTo>
                    <a:pt x="1555" y="1009"/>
                    <a:pt x="1507" y="1106"/>
                    <a:pt x="1507" y="1106"/>
                  </a:cubicBezTo>
                  <a:cubicBezTo>
                    <a:pt x="1507" y="1131"/>
                    <a:pt x="1507" y="1131"/>
                    <a:pt x="1507" y="1155"/>
                  </a:cubicBezTo>
                  <a:cubicBezTo>
                    <a:pt x="1531" y="1179"/>
                    <a:pt x="1725" y="1665"/>
                    <a:pt x="2065" y="1665"/>
                  </a:cubicBezTo>
                  <a:cubicBezTo>
                    <a:pt x="2162" y="1665"/>
                    <a:pt x="2235" y="1641"/>
                    <a:pt x="2308" y="1592"/>
                  </a:cubicBezTo>
                  <a:cubicBezTo>
                    <a:pt x="2405" y="1544"/>
                    <a:pt x="2478" y="1422"/>
                    <a:pt x="2454" y="1301"/>
                  </a:cubicBezTo>
                  <a:cubicBezTo>
                    <a:pt x="2357" y="1033"/>
                    <a:pt x="2114" y="839"/>
                    <a:pt x="1847" y="791"/>
                  </a:cubicBezTo>
                  <a:cubicBezTo>
                    <a:pt x="1992" y="426"/>
                    <a:pt x="2332" y="183"/>
                    <a:pt x="2745" y="159"/>
                  </a:cubicBezTo>
                  <a:close/>
                  <a:moveTo>
                    <a:pt x="2728" y="1"/>
                  </a:moveTo>
                  <a:cubicBezTo>
                    <a:pt x="2260" y="1"/>
                    <a:pt x="1815" y="296"/>
                    <a:pt x="1652" y="766"/>
                  </a:cubicBezTo>
                  <a:cubicBezTo>
                    <a:pt x="1569" y="748"/>
                    <a:pt x="1485" y="740"/>
                    <a:pt x="1403" y="740"/>
                  </a:cubicBezTo>
                  <a:cubicBezTo>
                    <a:pt x="1270" y="740"/>
                    <a:pt x="1141" y="760"/>
                    <a:pt x="1021" y="791"/>
                  </a:cubicBezTo>
                  <a:cubicBezTo>
                    <a:pt x="438" y="936"/>
                    <a:pt x="219" y="1616"/>
                    <a:pt x="341" y="2199"/>
                  </a:cubicBezTo>
                  <a:cubicBezTo>
                    <a:pt x="98" y="2515"/>
                    <a:pt x="0" y="2928"/>
                    <a:pt x="73" y="3317"/>
                  </a:cubicBezTo>
                  <a:cubicBezTo>
                    <a:pt x="146" y="3730"/>
                    <a:pt x="413" y="4070"/>
                    <a:pt x="802" y="4240"/>
                  </a:cubicBezTo>
                  <a:cubicBezTo>
                    <a:pt x="960" y="4293"/>
                    <a:pt x="1130" y="4332"/>
                    <a:pt x="1294" y="4332"/>
                  </a:cubicBezTo>
                  <a:cubicBezTo>
                    <a:pt x="1358" y="4332"/>
                    <a:pt x="1421" y="4326"/>
                    <a:pt x="1482" y="4313"/>
                  </a:cubicBezTo>
                  <a:cubicBezTo>
                    <a:pt x="1638" y="4491"/>
                    <a:pt x="1875" y="4607"/>
                    <a:pt x="2119" y="4607"/>
                  </a:cubicBezTo>
                  <a:cubicBezTo>
                    <a:pt x="2141" y="4607"/>
                    <a:pt x="2164" y="4606"/>
                    <a:pt x="2187" y="4604"/>
                  </a:cubicBezTo>
                  <a:lnTo>
                    <a:pt x="2260" y="4604"/>
                  </a:lnTo>
                  <a:cubicBezTo>
                    <a:pt x="2721" y="4580"/>
                    <a:pt x="3134" y="4410"/>
                    <a:pt x="3450" y="4094"/>
                  </a:cubicBezTo>
                  <a:cubicBezTo>
                    <a:pt x="3523" y="4143"/>
                    <a:pt x="3596" y="4191"/>
                    <a:pt x="3669" y="4240"/>
                  </a:cubicBezTo>
                  <a:cubicBezTo>
                    <a:pt x="3839" y="4313"/>
                    <a:pt x="4057" y="4361"/>
                    <a:pt x="4276" y="4361"/>
                  </a:cubicBezTo>
                  <a:cubicBezTo>
                    <a:pt x="4859" y="4361"/>
                    <a:pt x="5418" y="4094"/>
                    <a:pt x="5831" y="3681"/>
                  </a:cubicBezTo>
                  <a:cubicBezTo>
                    <a:pt x="6001" y="3487"/>
                    <a:pt x="6073" y="3244"/>
                    <a:pt x="6049" y="3001"/>
                  </a:cubicBezTo>
                  <a:cubicBezTo>
                    <a:pt x="5976" y="2710"/>
                    <a:pt x="5733" y="2491"/>
                    <a:pt x="5442" y="2467"/>
                  </a:cubicBezTo>
                  <a:cubicBezTo>
                    <a:pt x="5636" y="1908"/>
                    <a:pt x="5612" y="1252"/>
                    <a:pt x="5126" y="912"/>
                  </a:cubicBezTo>
                  <a:cubicBezTo>
                    <a:pt x="4972" y="781"/>
                    <a:pt x="4776" y="715"/>
                    <a:pt x="4580" y="715"/>
                  </a:cubicBezTo>
                  <a:cubicBezTo>
                    <a:pt x="4376" y="715"/>
                    <a:pt x="4170" y="787"/>
                    <a:pt x="4009" y="936"/>
                  </a:cubicBezTo>
                  <a:cubicBezTo>
                    <a:pt x="3887" y="548"/>
                    <a:pt x="3571" y="256"/>
                    <a:pt x="3207" y="110"/>
                  </a:cubicBezTo>
                  <a:cubicBezTo>
                    <a:pt x="3052" y="36"/>
                    <a:pt x="2889" y="1"/>
                    <a:pt x="2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0" name="Google Shape;442;p11"/>
          <p:cNvGrpSpPr>
            <a:grpSpLocks/>
          </p:cNvGrpSpPr>
          <p:nvPr/>
        </p:nvGrpSpPr>
        <p:grpSpPr bwMode="auto">
          <a:xfrm flipH="1">
            <a:off x="3863975" y="-915988"/>
            <a:ext cx="3368675" cy="2147888"/>
            <a:chOff x="7239867" y="1514545"/>
            <a:chExt cx="2525833" cy="1610805"/>
          </a:xfrm>
        </p:grpSpPr>
        <p:grpSp>
          <p:nvGrpSpPr>
            <p:cNvPr id="21" name="Google Shape;443;p11"/>
            <p:cNvGrpSpPr>
              <a:grpSpLocks/>
            </p:cNvGrpSpPr>
            <p:nvPr/>
          </p:nvGrpSpPr>
          <p:grpSpPr bwMode="auto">
            <a:xfrm>
              <a:off x="7346663" y="1514545"/>
              <a:ext cx="2419037" cy="1551678"/>
              <a:chOff x="7410211" y="1555302"/>
              <a:chExt cx="2355440" cy="1510884"/>
            </a:xfrm>
          </p:grpSpPr>
          <p:grpSp>
            <p:nvGrpSpPr>
              <p:cNvPr id="23" name="Google Shape;444;p11"/>
              <p:cNvGrpSpPr>
                <a:grpSpLocks/>
              </p:cNvGrpSpPr>
              <p:nvPr/>
            </p:nvGrpSpPr>
            <p:grpSpPr bwMode="auto">
              <a:xfrm>
                <a:off x="7410211" y="1555302"/>
                <a:ext cx="2355440" cy="1510884"/>
                <a:chOff x="761258" y="2062480"/>
                <a:chExt cx="1646470" cy="1056119"/>
              </a:xfrm>
            </p:grpSpPr>
            <p:sp>
              <p:nvSpPr>
                <p:cNvPr id="26" name="Google Shape;445;p11"/>
                <p:cNvSpPr/>
                <p:nvPr/>
              </p:nvSpPr>
              <p:spPr>
                <a:xfrm rot="-1481318">
                  <a:off x="1087168" y="2126495"/>
                  <a:ext cx="430195" cy="556690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" name="Google Shape;446;p11"/>
                <p:cNvSpPr/>
                <p:nvPr/>
              </p:nvSpPr>
              <p:spPr>
                <a:xfrm>
                  <a:off x="1415282" y="2201045"/>
                  <a:ext cx="558200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" name="Google Shape;447;p11"/>
                <p:cNvSpPr/>
                <p:nvPr/>
              </p:nvSpPr>
              <p:spPr>
                <a:xfrm>
                  <a:off x="761484" y="2379315"/>
                  <a:ext cx="492577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9" name="Google Shape;448;p11"/>
                <p:cNvSpPr/>
                <p:nvPr/>
              </p:nvSpPr>
              <p:spPr>
                <a:xfrm>
                  <a:off x="900021" y="2606205"/>
                  <a:ext cx="469083" cy="469175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0" name="Google Shape;449;p11"/>
                <p:cNvSpPr/>
                <p:nvPr/>
              </p:nvSpPr>
              <p:spPr>
                <a:xfrm>
                  <a:off x="1250820" y="2594050"/>
                  <a:ext cx="492577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1" name="Google Shape;450;p11"/>
                <p:cNvSpPr/>
                <p:nvPr/>
              </p:nvSpPr>
              <p:spPr>
                <a:xfrm rot="-2967336">
                  <a:off x="1706473" y="2475387"/>
                  <a:ext cx="623136" cy="492577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24" name="Google Shape;451;p11"/>
              <p:cNvSpPr/>
              <p:nvPr/>
            </p:nvSpPr>
            <p:spPr>
              <a:xfrm>
                <a:off x="7933249" y="2118694"/>
                <a:ext cx="704681" cy="704821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" name="Google Shape;452;p11"/>
              <p:cNvSpPr/>
              <p:nvPr/>
            </p:nvSpPr>
            <p:spPr>
              <a:xfrm>
                <a:off x="8386424" y="2118694"/>
                <a:ext cx="704681" cy="704821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2" name="Google Shape;453;p11"/>
            <p:cNvSpPr/>
            <p:nvPr/>
          </p:nvSpPr>
          <p:spPr>
            <a:xfrm>
              <a:off x="7239867" y="1791942"/>
              <a:ext cx="2256823" cy="1333408"/>
            </a:xfrm>
            <a:custGeom>
              <a:avLst/>
              <a:gdLst/>
              <a:ahLst/>
              <a:cxnLst/>
              <a:rect l="l" t="t" r="r" b="b"/>
              <a:pathLst>
                <a:path w="4957" h="2929" extrusionOk="0">
                  <a:moveTo>
                    <a:pt x="1215" y="718"/>
                  </a:moveTo>
                  <a:cubicBezTo>
                    <a:pt x="1312" y="743"/>
                    <a:pt x="1337" y="767"/>
                    <a:pt x="1361" y="815"/>
                  </a:cubicBezTo>
                  <a:cubicBezTo>
                    <a:pt x="1361" y="840"/>
                    <a:pt x="1312" y="888"/>
                    <a:pt x="1288" y="913"/>
                  </a:cubicBezTo>
                  <a:cubicBezTo>
                    <a:pt x="1264" y="913"/>
                    <a:pt x="1264" y="937"/>
                    <a:pt x="1215" y="937"/>
                  </a:cubicBezTo>
                  <a:cubicBezTo>
                    <a:pt x="1215" y="864"/>
                    <a:pt x="1215" y="815"/>
                    <a:pt x="1215" y="743"/>
                  </a:cubicBezTo>
                  <a:lnTo>
                    <a:pt x="1215" y="718"/>
                  </a:lnTo>
                  <a:close/>
                  <a:moveTo>
                    <a:pt x="2527" y="475"/>
                  </a:moveTo>
                  <a:cubicBezTo>
                    <a:pt x="2624" y="597"/>
                    <a:pt x="2673" y="767"/>
                    <a:pt x="2624" y="937"/>
                  </a:cubicBezTo>
                  <a:cubicBezTo>
                    <a:pt x="2601" y="983"/>
                    <a:pt x="2567" y="1007"/>
                    <a:pt x="2530" y="1007"/>
                  </a:cubicBezTo>
                  <a:cubicBezTo>
                    <a:pt x="2489" y="1007"/>
                    <a:pt x="2444" y="977"/>
                    <a:pt x="2405" y="913"/>
                  </a:cubicBezTo>
                  <a:cubicBezTo>
                    <a:pt x="2333" y="767"/>
                    <a:pt x="2381" y="573"/>
                    <a:pt x="2527" y="475"/>
                  </a:cubicBezTo>
                  <a:close/>
                  <a:moveTo>
                    <a:pt x="3984" y="1010"/>
                  </a:moveTo>
                  <a:lnTo>
                    <a:pt x="3984" y="1010"/>
                  </a:lnTo>
                  <a:cubicBezTo>
                    <a:pt x="4009" y="1107"/>
                    <a:pt x="3984" y="1228"/>
                    <a:pt x="3936" y="1326"/>
                  </a:cubicBezTo>
                  <a:cubicBezTo>
                    <a:pt x="3912" y="1350"/>
                    <a:pt x="3912" y="1350"/>
                    <a:pt x="3887" y="1350"/>
                  </a:cubicBezTo>
                  <a:cubicBezTo>
                    <a:pt x="3863" y="1350"/>
                    <a:pt x="3839" y="1326"/>
                    <a:pt x="3814" y="1326"/>
                  </a:cubicBezTo>
                  <a:cubicBezTo>
                    <a:pt x="3766" y="1277"/>
                    <a:pt x="3766" y="1277"/>
                    <a:pt x="3766" y="1204"/>
                  </a:cubicBezTo>
                  <a:cubicBezTo>
                    <a:pt x="3790" y="1131"/>
                    <a:pt x="3863" y="1058"/>
                    <a:pt x="3984" y="1010"/>
                  </a:cubicBezTo>
                  <a:close/>
                  <a:moveTo>
                    <a:pt x="1045" y="1860"/>
                  </a:moveTo>
                  <a:cubicBezTo>
                    <a:pt x="948" y="1957"/>
                    <a:pt x="851" y="2030"/>
                    <a:pt x="754" y="2079"/>
                  </a:cubicBezTo>
                  <a:cubicBezTo>
                    <a:pt x="778" y="1982"/>
                    <a:pt x="875" y="1909"/>
                    <a:pt x="972" y="1860"/>
                  </a:cubicBezTo>
                  <a:close/>
                  <a:moveTo>
                    <a:pt x="3159" y="1957"/>
                  </a:moveTo>
                  <a:cubicBezTo>
                    <a:pt x="3159" y="1957"/>
                    <a:pt x="3183" y="1957"/>
                    <a:pt x="3231" y="2006"/>
                  </a:cubicBezTo>
                  <a:cubicBezTo>
                    <a:pt x="3280" y="2054"/>
                    <a:pt x="3304" y="2152"/>
                    <a:pt x="3280" y="2224"/>
                  </a:cubicBezTo>
                  <a:cubicBezTo>
                    <a:pt x="3159" y="2127"/>
                    <a:pt x="3159" y="2006"/>
                    <a:pt x="3159" y="1957"/>
                  </a:cubicBezTo>
                  <a:close/>
                  <a:moveTo>
                    <a:pt x="1701" y="2030"/>
                  </a:moveTo>
                  <a:cubicBezTo>
                    <a:pt x="1750" y="2054"/>
                    <a:pt x="1798" y="2079"/>
                    <a:pt x="1822" y="2127"/>
                  </a:cubicBezTo>
                  <a:cubicBezTo>
                    <a:pt x="1847" y="2249"/>
                    <a:pt x="1822" y="2346"/>
                    <a:pt x="1774" y="2443"/>
                  </a:cubicBezTo>
                  <a:cubicBezTo>
                    <a:pt x="1677" y="2346"/>
                    <a:pt x="1628" y="2200"/>
                    <a:pt x="1652" y="2054"/>
                  </a:cubicBezTo>
                  <a:cubicBezTo>
                    <a:pt x="1652" y="2030"/>
                    <a:pt x="1677" y="2030"/>
                    <a:pt x="1677" y="2030"/>
                  </a:cubicBezTo>
                  <a:close/>
                  <a:moveTo>
                    <a:pt x="1688" y="116"/>
                  </a:moveTo>
                  <a:cubicBezTo>
                    <a:pt x="1796" y="116"/>
                    <a:pt x="1923" y="140"/>
                    <a:pt x="2065" y="184"/>
                  </a:cubicBezTo>
                  <a:cubicBezTo>
                    <a:pt x="2211" y="232"/>
                    <a:pt x="2333" y="305"/>
                    <a:pt x="2454" y="427"/>
                  </a:cubicBezTo>
                  <a:cubicBezTo>
                    <a:pt x="2284" y="548"/>
                    <a:pt x="2235" y="791"/>
                    <a:pt x="2333" y="961"/>
                  </a:cubicBezTo>
                  <a:cubicBezTo>
                    <a:pt x="2430" y="1083"/>
                    <a:pt x="2503" y="1131"/>
                    <a:pt x="2551" y="1131"/>
                  </a:cubicBezTo>
                  <a:cubicBezTo>
                    <a:pt x="2648" y="1107"/>
                    <a:pt x="2721" y="1058"/>
                    <a:pt x="2746" y="986"/>
                  </a:cubicBezTo>
                  <a:cubicBezTo>
                    <a:pt x="2794" y="791"/>
                    <a:pt x="2746" y="573"/>
                    <a:pt x="2624" y="427"/>
                  </a:cubicBezTo>
                  <a:cubicBezTo>
                    <a:pt x="2818" y="305"/>
                    <a:pt x="3061" y="232"/>
                    <a:pt x="3304" y="232"/>
                  </a:cubicBezTo>
                  <a:lnTo>
                    <a:pt x="3450" y="232"/>
                  </a:lnTo>
                  <a:cubicBezTo>
                    <a:pt x="3742" y="330"/>
                    <a:pt x="3960" y="597"/>
                    <a:pt x="3984" y="888"/>
                  </a:cubicBezTo>
                  <a:cubicBezTo>
                    <a:pt x="3839" y="937"/>
                    <a:pt x="3717" y="1034"/>
                    <a:pt x="3693" y="1180"/>
                  </a:cubicBezTo>
                  <a:cubicBezTo>
                    <a:pt x="3669" y="1277"/>
                    <a:pt x="3693" y="1350"/>
                    <a:pt x="3766" y="1423"/>
                  </a:cubicBezTo>
                  <a:cubicBezTo>
                    <a:pt x="3802" y="1459"/>
                    <a:pt x="3845" y="1477"/>
                    <a:pt x="3887" y="1477"/>
                  </a:cubicBezTo>
                  <a:cubicBezTo>
                    <a:pt x="3930" y="1477"/>
                    <a:pt x="3972" y="1459"/>
                    <a:pt x="4009" y="1423"/>
                  </a:cubicBezTo>
                  <a:cubicBezTo>
                    <a:pt x="4082" y="1277"/>
                    <a:pt x="4106" y="1131"/>
                    <a:pt x="4082" y="986"/>
                  </a:cubicBezTo>
                  <a:cubicBezTo>
                    <a:pt x="4130" y="986"/>
                    <a:pt x="4203" y="961"/>
                    <a:pt x="4252" y="961"/>
                  </a:cubicBezTo>
                  <a:cubicBezTo>
                    <a:pt x="4470" y="961"/>
                    <a:pt x="4640" y="1083"/>
                    <a:pt x="4738" y="1277"/>
                  </a:cubicBezTo>
                  <a:cubicBezTo>
                    <a:pt x="4835" y="1544"/>
                    <a:pt x="4810" y="1836"/>
                    <a:pt x="4665" y="2079"/>
                  </a:cubicBezTo>
                  <a:cubicBezTo>
                    <a:pt x="4483" y="2341"/>
                    <a:pt x="4201" y="2486"/>
                    <a:pt x="3902" y="2486"/>
                  </a:cubicBezTo>
                  <a:cubicBezTo>
                    <a:pt x="3841" y="2486"/>
                    <a:pt x="3779" y="2480"/>
                    <a:pt x="3717" y="2467"/>
                  </a:cubicBezTo>
                  <a:cubicBezTo>
                    <a:pt x="3572" y="2443"/>
                    <a:pt x="3450" y="2370"/>
                    <a:pt x="3353" y="2297"/>
                  </a:cubicBezTo>
                  <a:cubicBezTo>
                    <a:pt x="3401" y="2176"/>
                    <a:pt x="3377" y="2030"/>
                    <a:pt x="3304" y="1933"/>
                  </a:cubicBezTo>
                  <a:cubicBezTo>
                    <a:pt x="3244" y="1884"/>
                    <a:pt x="3189" y="1860"/>
                    <a:pt x="3143" y="1860"/>
                  </a:cubicBezTo>
                  <a:cubicBezTo>
                    <a:pt x="3098" y="1860"/>
                    <a:pt x="3061" y="1884"/>
                    <a:pt x="3037" y="1933"/>
                  </a:cubicBezTo>
                  <a:cubicBezTo>
                    <a:pt x="3037" y="2103"/>
                    <a:pt x="3086" y="2249"/>
                    <a:pt x="3231" y="2322"/>
                  </a:cubicBezTo>
                  <a:cubicBezTo>
                    <a:pt x="3071" y="2620"/>
                    <a:pt x="2781" y="2809"/>
                    <a:pt x="2442" y="2809"/>
                  </a:cubicBezTo>
                  <a:cubicBezTo>
                    <a:pt x="2422" y="2809"/>
                    <a:pt x="2402" y="2809"/>
                    <a:pt x="2381" y="2807"/>
                  </a:cubicBezTo>
                  <a:cubicBezTo>
                    <a:pt x="2187" y="2807"/>
                    <a:pt x="1968" y="2686"/>
                    <a:pt x="1847" y="2516"/>
                  </a:cubicBezTo>
                  <a:cubicBezTo>
                    <a:pt x="1920" y="2394"/>
                    <a:pt x="1968" y="2249"/>
                    <a:pt x="1920" y="2103"/>
                  </a:cubicBezTo>
                  <a:cubicBezTo>
                    <a:pt x="1895" y="2030"/>
                    <a:pt x="1822" y="1957"/>
                    <a:pt x="1725" y="1933"/>
                  </a:cubicBezTo>
                  <a:cubicBezTo>
                    <a:pt x="1712" y="1928"/>
                    <a:pt x="1699" y="1926"/>
                    <a:pt x="1685" y="1926"/>
                  </a:cubicBezTo>
                  <a:cubicBezTo>
                    <a:pt x="1627" y="1926"/>
                    <a:pt x="1575" y="1966"/>
                    <a:pt x="1555" y="2006"/>
                  </a:cubicBezTo>
                  <a:cubicBezTo>
                    <a:pt x="1531" y="2200"/>
                    <a:pt x="1580" y="2394"/>
                    <a:pt x="1725" y="2540"/>
                  </a:cubicBezTo>
                  <a:cubicBezTo>
                    <a:pt x="1604" y="2662"/>
                    <a:pt x="1434" y="2735"/>
                    <a:pt x="1264" y="2759"/>
                  </a:cubicBezTo>
                  <a:lnTo>
                    <a:pt x="1191" y="2759"/>
                  </a:lnTo>
                  <a:cubicBezTo>
                    <a:pt x="1045" y="2759"/>
                    <a:pt x="924" y="2686"/>
                    <a:pt x="826" y="2589"/>
                  </a:cubicBezTo>
                  <a:cubicBezTo>
                    <a:pt x="729" y="2467"/>
                    <a:pt x="705" y="2346"/>
                    <a:pt x="729" y="2224"/>
                  </a:cubicBezTo>
                  <a:cubicBezTo>
                    <a:pt x="924" y="2152"/>
                    <a:pt x="1167" y="1957"/>
                    <a:pt x="1142" y="1836"/>
                  </a:cubicBezTo>
                  <a:cubicBezTo>
                    <a:pt x="1142" y="1801"/>
                    <a:pt x="1118" y="1767"/>
                    <a:pt x="1052" y="1767"/>
                  </a:cubicBezTo>
                  <a:cubicBezTo>
                    <a:pt x="1025" y="1767"/>
                    <a:pt x="991" y="1773"/>
                    <a:pt x="948" y="1787"/>
                  </a:cubicBezTo>
                  <a:cubicBezTo>
                    <a:pt x="802" y="1836"/>
                    <a:pt x="681" y="1982"/>
                    <a:pt x="656" y="2152"/>
                  </a:cubicBezTo>
                  <a:cubicBezTo>
                    <a:pt x="638" y="2154"/>
                    <a:pt x="621" y="2155"/>
                    <a:pt x="603" y="2155"/>
                  </a:cubicBezTo>
                  <a:cubicBezTo>
                    <a:pt x="414" y="2155"/>
                    <a:pt x="286" y="2032"/>
                    <a:pt x="219" y="1787"/>
                  </a:cubicBezTo>
                  <a:cubicBezTo>
                    <a:pt x="98" y="1520"/>
                    <a:pt x="122" y="1228"/>
                    <a:pt x="243" y="961"/>
                  </a:cubicBezTo>
                  <a:cubicBezTo>
                    <a:pt x="389" y="791"/>
                    <a:pt x="608" y="694"/>
                    <a:pt x="851" y="694"/>
                  </a:cubicBezTo>
                  <a:lnTo>
                    <a:pt x="1142" y="694"/>
                  </a:lnTo>
                  <a:lnTo>
                    <a:pt x="1142" y="743"/>
                  </a:lnTo>
                  <a:cubicBezTo>
                    <a:pt x="1118" y="840"/>
                    <a:pt x="1142" y="937"/>
                    <a:pt x="1191" y="1010"/>
                  </a:cubicBezTo>
                  <a:cubicBezTo>
                    <a:pt x="1204" y="1036"/>
                    <a:pt x="1232" y="1056"/>
                    <a:pt x="1271" y="1056"/>
                  </a:cubicBezTo>
                  <a:cubicBezTo>
                    <a:pt x="1302" y="1056"/>
                    <a:pt x="1341" y="1043"/>
                    <a:pt x="1385" y="1010"/>
                  </a:cubicBezTo>
                  <a:cubicBezTo>
                    <a:pt x="1482" y="913"/>
                    <a:pt x="1507" y="888"/>
                    <a:pt x="1482" y="791"/>
                  </a:cubicBezTo>
                  <a:cubicBezTo>
                    <a:pt x="1458" y="718"/>
                    <a:pt x="1385" y="645"/>
                    <a:pt x="1239" y="621"/>
                  </a:cubicBezTo>
                  <a:cubicBezTo>
                    <a:pt x="1239" y="475"/>
                    <a:pt x="1288" y="330"/>
                    <a:pt x="1385" y="232"/>
                  </a:cubicBezTo>
                  <a:cubicBezTo>
                    <a:pt x="1452" y="152"/>
                    <a:pt x="1556" y="116"/>
                    <a:pt x="1688" y="116"/>
                  </a:cubicBezTo>
                  <a:close/>
                  <a:moveTo>
                    <a:pt x="1650" y="1"/>
                  </a:moveTo>
                  <a:cubicBezTo>
                    <a:pt x="1501" y="1"/>
                    <a:pt x="1380" y="43"/>
                    <a:pt x="1288" y="135"/>
                  </a:cubicBezTo>
                  <a:cubicBezTo>
                    <a:pt x="1191" y="257"/>
                    <a:pt x="1118" y="427"/>
                    <a:pt x="1118" y="597"/>
                  </a:cubicBezTo>
                  <a:cubicBezTo>
                    <a:pt x="1069" y="585"/>
                    <a:pt x="1021" y="579"/>
                    <a:pt x="972" y="579"/>
                  </a:cubicBezTo>
                  <a:cubicBezTo>
                    <a:pt x="924" y="579"/>
                    <a:pt x="875" y="585"/>
                    <a:pt x="826" y="597"/>
                  </a:cubicBezTo>
                  <a:cubicBezTo>
                    <a:pt x="559" y="597"/>
                    <a:pt x="316" y="694"/>
                    <a:pt x="146" y="888"/>
                  </a:cubicBezTo>
                  <a:cubicBezTo>
                    <a:pt x="1" y="1180"/>
                    <a:pt x="1" y="1520"/>
                    <a:pt x="122" y="1811"/>
                  </a:cubicBezTo>
                  <a:cubicBezTo>
                    <a:pt x="219" y="2152"/>
                    <a:pt x="414" y="2224"/>
                    <a:pt x="559" y="2224"/>
                  </a:cubicBezTo>
                  <a:lnTo>
                    <a:pt x="608" y="2224"/>
                  </a:lnTo>
                  <a:cubicBezTo>
                    <a:pt x="608" y="2394"/>
                    <a:pt x="656" y="2540"/>
                    <a:pt x="754" y="2637"/>
                  </a:cubicBezTo>
                  <a:cubicBezTo>
                    <a:pt x="851" y="2783"/>
                    <a:pt x="1021" y="2856"/>
                    <a:pt x="1191" y="2856"/>
                  </a:cubicBezTo>
                  <a:lnTo>
                    <a:pt x="1264" y="2856"/>
                  </a:lnTo>
                  <a:cubicBezTo>
                    <a:pt x="1458" y="2832"/>
                    <a:pt x="1652" y="2759"/>
                    <a:pt x="1774" y="2613"/>
                  </a:cubicBezTo>
                  <a:cubicBezTo>
                    <a:pt x="1944" y="2783"/>
                    <a:pt x="2163" y="2905"/>
                    <a:pt x="2381" y="2929"/>
                  </a:cubicBezTo>
                  <a:lnTo>
                    <a:pt x="2430" y="2929"/>
                  </a:lnTo>
                  <a:cubicBezTo>
                    <a:pt x="2794" y="2905"/>
                    <a:pt x="3134" y="2710"/>
                    <a:pt x="3304" y="2394"/>
                  </a:cubicBezTo>
                  <a:cubicBezTo>
                    <a:pt x="3426" y="2467"/>
                    <a:pt x="3547" y="2516"/>
                    <a:pt x="3693" y="2540"/>
                  </a:cubicBezTo>
                  <a:cubicBezTo>
                    <a:pt x="3766" y="2559"/>
                    <a:pt x="3841" y="2567"/>
                    <a:pt x="3916" y="2567"/>
                  </a:cubicBezTo>
                  <a:cubicBezTo>
                    <a:pt x="4239" y="2567"/>
                    <a:pt x="4560" y="2403"/>
                    <a:pt x="4738" y="2127"/>
                  </a:cubicBezTo>
                  <a:cubicBezTo>
                    <a:pt x="4932" y="1860"/>
                    <a:pt x="4956" y="1496"/>
                    <a:pt x="4835" y="1204"/>
                  </a:cubicBezTo>
                  <a:cubicBezTo>
                    <a:pt x="4738" y="986"/>
                    <a:pt x="4495" y="840"/>
                    <a:pt x="4252" y="840"/>
                  </a:cubicBezTo>
                  <a:cubicBezTo>
                    <a:pt x="4203" y="840"/>
                    <a:pt x="4130" y="840"/>
                    <a:pt x="4057" y="864"/>
                  </a:cubicBezTo>
                  <a:cubicBezTo>
                    <a:pt x="4033" y="500"/>
                    <a:pt x="3790" y="232"/>
                    <a:pt x="3450" y="135"/>
                  </a:cubicBezTo>
                  <a:cubicBezTo>
                    <a:pt x="3426" y="123"/>
                    <a:pt x="3395" y="117"/>
                    <a:pt x="3365" y="117"/>
                  </a:cubicBezTo>
                  <a:cubicBezTo>
                    <a:pt x="3335" y="117"/>
                    <a:pt x="3304" y="123"/>
                    <a:pt x="3280" y="135"/>
                  </a:cubicBezTo>
                  <a:cubicBezTo>
                    <a:pt x="3013" y="135"/>
                    <a:pt x="2746" y="208"/>
                    <a:pt x="2527" y="330"/>
                  </a:cubicBezTo>
                  <a:cubicBezTo>
                    <a:pt x="2405" y="232"/>
                    <a:pt x="2235" y="135"/>
                    <a:pt x="2090" y="87"/>
                  </a:cubicBezTo>
                  <a:cubicBezTo>
                    <a:pt x="1923" y="31"/>
                    <a:pt x="1776" y="1"/>
                    <a:pt x="1650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2" name="Google Shape;454;p11"/>
          <p:cNvGrpSpPr>
            <a:grpSpLocks/>
          </p:cNvGrpSpPr>
          <p:nvPr/>
        </p:nvGrpSpPr>
        <p:grpSpPr bwMode="auto">
          <a:xfrm rot="615299" flipH="1">
            <a:off x="373063" y="1412875"/>
            <a:ext cx="2201862" cy="1998663"/>
            <a:chOff x="7844079" y="226728"/>
            <a:chExt cx="1373387" cy="1246991"/>
          </a:xfrm>
        </p:grpSpPr>
        <p:sp>
          <p:nvSpPr>
            <p:cNvPr id="33" name="Google Shape;455;p11"/>
            <p:cNvSpPr/>
            <p:nvPr/>
          </p:nvSpPr>
          <p:spPr>
            <a:xfrm rot="-1688081">
              <a:off x="8297307" y="1013627"/>
              <a:ext cx="222792" cy="221863"/>
            </a:xfrm>
            <a:custGeom>
              <a:avLst/>
              <a:gdLst/>
              <a:ahLst/>
              <a:cxnLst/>
              <a:rect l="l" t="t" r="r" b="b"/>
              <a:pathLst>
                <a:path w="1118" h="1119" extrusionOk="0">
                  <a:moveTo>
                    <a:pt x="607" y="98"/>
                  </a:moveTo>
                  <a:cubicBezTo>
                    <a:pt x="607" y="147"/>
                    <a:pt x="632" y="219"/>
                    <a:pt x="632" y="268"/>
                  </a:cubicBezTo>
                  <a:cubicBezTo>
                    <a:pt x="656" y="317"/>
                    <a:pt x="656" y="389"/>
                    <a:pt x="680" y="438"/>
                  </a:cubicBezTo>
                  <a:cubicBezTo>
                    <a:pt x="705" y="438"/>
                    <a:pt x="729" y="462"/>
                    <a:pt x="826" y="487"/>
                  </a:cubicBezTo>
                  <a:lnTo>
                    <a:pt x="972" y="560"/>
                  </a:lnTo>
                  <a:cubicBezTo>
                    <a:pt x="899" y="584"/>
                    <a:pt x="802" y="632"/>
                    <a:pt x="705" y="657"/>
                  </a:cubicBezTo>
                  <a:cubicBezTo>
                    <a:pt x="705" y="657"/>
                    <a:pt x="705" y="657"/>
                    <a:pt x="680" y="681"/>
                  </a:cubicBezTo>
                  <a:cubicBezTo>
                    <a:pt x="656" y="802"/>
                    <a:pt x="583" y="924"/>
                    <a:pt x="559" y="972"/>
                  </a:cubicBezTo>
                  <a:cubicBezTo>
                    <a:pt x="535" y="924"/>
                    <a:pt x="486" y="802"/>
                    <a:pt x="462" y="681"/>
                  </a:cubicBezTo>
                  <a:cubicBezTo>
                    <a:pt x="462" y="657"/>
                    <a:pt x="437" y="657"/>
                    <a:pt x="413" y="632"/>
                  </a:cubicBezTo>
                  <a:cubicBezTo>
                    <a:pt x="316" y="632"/>
                    <a:pt x="194" y="584"/>
                    <a:pt x="122" y="584"/>
                  </a:cubicBezTo>
                  <a:cubicBezTo>
                    <a:pt x="219" y="511"/>
                    <a:pt x="340" y="462"/>
                    <a:pt x="462" y="414"/>
                  </a:cubicBezTo>
                  <a:cubicBezTo>
                    <a:pt x="462" y="414"/>
                    <a:pt x="462" y="389"/>
                    <a:pt x="486" y="389"/>
                  </a:cubicBezTo>
                  <a:cubicBezTo>
                    <a:pt x="510" y="292"/>
                    <a:pt x="559" y="195"/>
                    <a:pt x="607" y="98"/>
                  </a:cubicBezTo>
                  <a:close/>
                  <a:moveTo>
                    <a:pt x="607" y="1"/>
                  </a:moveTo>
                  <a:cubicBezTo>
                    <a:pt x="583" y="1"/>
                    <a:pt x="535" y="1"/>
                    <a:pt x="389" y="341"/>
                  </a:cubicBezTo>
                  <a:cubicBezTo>
                    <a:pt x="24" y="487"/>
                    <a:pt x="0" y="560"/>
                    <a:pt x="0" y="560"/>
                  </a:cubicBezTo>
                  <a:cubicBezTo>
                    <a:pt x="0" y="584"/>
                    <a:pt x="0" y="608"/>
                    <a:pt x="0" y="608"/>
                  </a:cubicBezTo>
                  <a:cubicBezTo>
                    <a:pt x="0" y="632"/>
                    <a:pt x="49" y="657"/>
                    <a:pt x="364" y="730"/>
                  </a:cubicBezTo>
                  <a:cubicBezTo>
                    <a:pt x="462" y="1118"/>
                    <a:pt x="510" y="1118"/>
                    <a:pt x="535" y="1118"/>
                  </a:cubicBezTo>
                  <a:lnTo>
                    <a:pt x="559" y="1118"/>
                  </a:lnTo>
                  <a:cubicBezTo>
                    <a:pt x="583" y="1118"/>
                    <a:pt x="607" y="1118"/>
                    <a:pt x="777" y="754"/>
                  </a:cubicBezTo>
                  <a:cubicBezTo>
                    <a:pt x="875" y="705"/>
                    <a:pt x="996" y="681"/>
                    <a:pt x="1093" y="608"/>
                  </a:cubicBezTo>
                  <a:cubicBezTo>
                    <a:pt x="1118" y="608"/>
                    <a:pt x="1118" y="584"/>
                    <a:pt x="1118" y="560"/>
                  </a:cubicBezTo>
                  <a:cubicBezTo>
                    <a:pt x="1118" y="511"/>
                    <a:pt x="1045" y="487"/>
                    <a:pt x="875" y="414"/>
                  </a:cubicBezTo>
                  <a:lnTo>
                    <a:pt x="753" y="389"/>
                  </a:lnTo>
                  <a:cubicBezTo>
                    <a:pt x="753" y="341"/>
                    <a:pt x="729" y="317"/>
                    <a:pt x="729" y="268"/>
                  </a:cubicBezTo>
                  <a:cubicBezTo>
                    <a:pt x="729" y="171"/>
                    <a:pt x="680" y="98"/>
                    <a:pt x="656" y="25"/>
                  </a:cubicBezTo>
                  <a:cubicBezTo>
                    <a:pt x="632" y="1"/>
                    <a:pt x="632" y="1"/>
                    <a:pt x="6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" name="Google Shape;456;p11"/>
            <p:cNvSpPr/>
            <p:nvPr/>
          </p:nvSpPr>
          <p:spPr>
            <a:xfrm rot="-1688081">
              <a:off x="8404720" y="290340"/>
              <a:ext cx="164371" cy="141636"/>
            </a:xfrm>
            <a:custGeom>
              <a:avLst/>
              <a:gdLst/>
              <a:ahLst/>
              <a:cxnLst/>
              <a:rect l="l" t="t" r="r" b="b"/>
              <a:pathLst>
                <a:path w="827" h="713" extrusionOk="0">
                  <a:moveTo>
                    <a:pt x="462" y="105"/>
                  </a:moveTo>
                  <a:cubicBezTo>
                    <a:pt x="802" y="105"/>
                    <a:pt x="802" y="615"/>
                    <a:pt x="462" y="615"/>
                  </a:cubicBezTo>
                  <a:cubicBezTo>
                    <a:pt x="317" y="591"/>
                    <a:pt x="219" y="494"/>
                    <a:pt x="219" y="348"/>
                  </a:cubicBezTo>
                  <a:cubicBezTo>
                    <a:pt x="219" y="202"/>
                    <a:pt x="341" y="105"/>
                    <a:pt x="462" y="105"/>
                  </a:cubicBezTo>
                  <a:close/>
                  <a:moveTo>
                    <a:pt x="481" y="1"/>
                  </a:moveTo>
                  <a:cubicBezTo>
                    <a:pt x="392" y="1"/>
                    <a:pt x="299" y="33"/>
                    <a:pt x="219" y="105"/>
                  </a:cubicBezTo>
                  <a:cubicBezTo>
                    <a:pt x="1" y="324"/>
                    <a:pt x="171" y="688"/>
                    <a:pt x="462" y="712"/>
                  </a:cubicBezTo>
                  <a:cubicBezTo>
                    <a:pt x="657" y="712"/>
                    <a:pt x="827" y="542"/>
                    <a:pt x="827" y="348"/>
                  </a:cubicBezTo>
                  <a:cubicBezTo>
                    <a:pt x="827" y="136"/>
                    <a:pt x="663" y="1"/>
                    <a:pt x="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" name="Google Shape;457;p11"/>
            <p:cNvSpPr/>
            <p:nvPr/>
          </p:nvSpPr>
          <p:spPr>
            <a:xfrm rot="-1688081">
              <a:off x="7888322" y="508652"/>
              <a:ext cx="221802" cy="212949"/>
            </a:xfrm>
            <a:custGeom>
              <a:avLst/>
              <a:gdLst/>
              <a:ahLst/>
              <a:cxnLst/>
              <a:rect l="l" t="t" r="r" b="b"/>
              <a:pathLst>
                <a:path w="1119" h="1074" extrusionOk="0">
                  <a:moveTo>
                    <a:pt x="681" y="441"/>
                  </a:moveTo>
                  <a:cubicBezTo>
                    <a:pt x="681" y="441"/>
                    <a:pt x="681" y="441"/>
                    <a:pt x="681" y="466"/>
                  </a:cubicBezTo>
                  <a:cubicBezTo>
                    <a:pt x="681" y="466"/>
                    <a:pt x="657" y="490"/>
                    <a:pt x="584" y="490"/>
                  </a:cubicBezTo>
                  <a:cubicBezTo>
                    <a:pt x="608" y="466"/>
                    <a:pt x="632" y="441"/>
                    <a:pt x="657" y="441"/>
                  </a:cubicBezTo>
                  <a:close/>
                  <a:moveTo>
                    <a:pt x="384" y="97"/>
                  </a:moveTo>
                  <a:cubicBezTo>
                    <a:pt x="401" y="97"/>
                    <a:pt x="420" y="98"/>
                    <a:pt x="438" y="101"/>
                  </a:cubicBezTo>
                  <a:cubicBezTo>
                    <a:pt x="559" y="101"/>
                    <a:pt x="681" y="126"/>
                    <a:pt x="778" y="150"/>
                  </a:cubicBezTo>
                  <a:cubicBezTo>
                    <a:pt x="924" y="199"/>
                    <a:pt x="1021" y="369"/>
                    <a:pt x="972" y="514"/>
                  </a:cubicBezTo>
                  <a:cubicBezTo>
                    <a:pt x="924" y="733"/>
                    <a:pt x="705" y="976"/>
                    <a:pt x="559" y="976"/>
                  </a:cubicBezTo>
                  <a:lnTo>
                    <a:pt x="511" y="976"/>
                  </a:lnTo>
                  <a:cubicBezTo>
                    <a:pt x="414" y="879"/>
                    <a:pt x="438" y="733"/>
                    <a:pt x="511" y="612"/>
                  </a:cubicBezTo>
                  <a:cubicBezTo>
                    <a:pt x="608" y="587"/>
                    <a:pt x="754" y="563"/>
                    <a:pt x="778" y="490"/>
                  </a:cubicBezTo>
                  <a:cubicBezTo>
                    <a:pt x="802" y="441"/>
                    <a:pt x="778" y="393"/>
                    <a:pt x="754" y="369"/>
                  </a:cubicBezTo>
                  <a:cubicBezTo>
                    <a:pt x="730" y="344"/>
                    <a:pt x="705" y="344"/>
                    <a:pt x="681" y="344"/>
                  </a:cubicBezTo>
                  <a:cubicBezTo>
                    <a:pt x="608" y="344"/>
                    <a:pt x="535" y="417"/>
                    <a:pt x="462" y="514"/>
                  </a:cubicBezTo>
                  <a:cubicBezTo>
                    <a:pt x="441" y="519"/>
                    <a:pt x="419" y="521"/>
                    <a:pt x="398" y="521"/>
                  </a:cubicBezTo>
                  <a:cubicBezTo>
                    <a:pt x="299" y="521"/>
                    <a:pt x="202" y="477"/>
                    <a:pt x="122" y="417"/>
                  </a:cubicBezTo>
                  <a:cubicBezTo>
                    <a:pt x="98" y="369"/>
                    <a:pt x="98" y="344"/>
                    <a:pt x="122" y="296"/>
                  </a:cubicBezTo>
                  <a:cubicBezTo>
                    <a:pt x="165" y="168"/>
                    <a:pt x="263" y="97"/>
                    <a:pt x="384" y="97"/>
                  </a:cubicBezTo>
                  <a:close/>
                  <a:moveTo>
                    <a:pt x="386" y="1"/>
                  </a:moveTo>
                  <a:cubicBezTo>
                    <a:pt x="230" y="1"/>
                    <a:pt x="69" y="97"/>
                    <a:pt x="25" y="271"/>
                  </a:cubicBezTo>
                  <a:cubicBezTo>
                    <a:pt x="1" y="344"/>
                    <a:pt x="1" y="417"/>
                    <a:pt x="49" y="466"/>
                  </a:cubicBezTo>
                  <a:cubicBezTo>
                    <a:pt x="147" y="563"/>
                    <a:pt x="292" y="612"/>
                    <a:pt x="414" y="612"/>
                  </a:cubicBezTo>
                  <a:cubicBezTo>
                    <a:pt x="341" y="733"/>
                    <a:pt x="341" y="927"/>
                    <a:pt x="462" y="1049"/>
                  </a:cubicBezTo>
                  <a:cubicBezTo>
                    <a:pt x="487" y="1073"/>
                    <a:pt x="511" y="1073"/>
                    <a:pt x="559" y="1073"/>
                  </a:cubicBezTo>
                  <a:cubicBezTo>
                    <a:pt x="754" y="1073"/>
                    <a:pt x="1021" y="782"/>
                    <a:pt x="1070" y="539"/>
                  </a:cubicBezTo>
                  <a:cubicBezTo>
                    <a:pt x="1118" y="320"/>
                    <a:pt x="997" y="126"/>
                    <a:pt x="827" y="77"/>
                  </a:cubicBezTo>
                  <a:cubicBezTo>
                    <a:pt x="705" y="29"/>
                    <a:pt x="584" y="4"/>
                    <a:pt x="438" y="4"/>
                  </a:cubicBezTo>
                  <a:cubicBezTo>
                    <a:pt x="421" y="2"/>
                    <a:pt x="403" y="1"/>
                    <a:pt x="3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" name="Google Shape;458;p11"/>
            <p:cNvSpPr/>
            <p:nvPr/>
          </p:nvSpPr>
          <p:spPr>
            <a:xfrm rot="-1688081">
              <a:off x="7970684" y="264518"/>
              <a:ext cx="217841" cy="212949"/>
            </a:xfrm>
            <a:custGeom>
              <a:avLst/>
              <a:gdLst/>
              <a:ahLst/>
              <a:cxnLst/>
              <a:rect l="l" t="t" r="r" b="b"/>
              <a:pathLst>
                <a:path w="1094" h="1072" extrusionOk="0">
                  <a:moveTo>
                    <a:pt x="484" y="620"/>
                  </a:moveTo>
                  <a:cubicBezTo>
                    <a:pt x="474" y="660"/>
                    <a:pt x="413" y="681"/>
                    <a:pt x="413" y="681"/>
                  </a:cubicBezTo>
                  <a:cubicBezTo>
                    <a:pt x="433" y="641"/>
                    <a:pt x="452" y="634"/>
                    <a:pt x="484" y="620"/>
                  </a:cubicBezTo>
                  <a:close/>
                  <a:moveTo>
                    <a:pt x="480" y="88"/>
                  </a:moveTo>
                  <a:cubicBezTo>
                    <a:pt x="512" y="88"/>
                    <a:pt x="542" y="105"/>
                    <a:pt x="559" y="122"/>
                  </a:cubicBezTo>
                  <a:cubicBezTo>
                    <a:pt x="607" y="243"/>
                    <a:pt x="607" y="365"/>
                    <a:pt x="559" y="486"/>
                  </a:cubicBezTo>
                  <a:cubicBezTo>
                    <a:pt x="462" y="486"/>
                    <a:pt x="389" y="535"/>
                    <a:pt x="340" y="608"/>
                  </a:cubicBezTo>
                  <a:cubicBezTo>
                    <a:pt x="316" y="632"/>
                    <a:pt x="316" y="681"/>
                    <a:pt x="340" y="681"/>
                  </a:cubicBezTo>
                  <a:cubicBezTo>
                    <a:pt x="365" y="729"/>
                    <a:pt x="389" y="753"/>
                    <a:pt x="437" y="753"/>
                  </a:cubicBezTo>
                  <a:cubicBezTo>
                    <a:pt x="535" y="753"/>
                    <a:pt x="607" y="632"/>
                    <a:pt x="632" y="559"/>
                  </a:cubicBezTo>
                  <a:lnTo>
                    <a:pt x="778" y="559"/>
                  </a:lnTo>
                  <a:cubicBezTo>
                    <a:pt x="790" y="555"/>
                    <a:pt x="804" y="553"/>
                    <a:pt x="818" y="553"/>
                  </a:cubicBezTo>
                  <a:cubicBezTo>
                    <a:pt x="883" y="553"/>
                    <a:pt x="956" y="596"/>
                    <a:pt x="996" y="656"/>
                  </a:cubicBezTo>
                  <a:cubicBezTo>
                    <a:pt x="996" y="681"/>
                    <a:pt x="996" y="729"/>
                    <a:pt x="972" y="753"/>
                  </a:cubicBezTo>
                  <a:cubicBezTo>
                    <a:pt x="850" y="899"/>
                    <a:pt x="656" y="972"/>
                    <a:pt x="462" y="972"/>
                  </a:cubicBezTo>
                  <a:cubicBezTo>
                    <a:pt x="449" y="974"/>
                    <a:pt x="437" y="975"/>
                    <a:pt x="424" y="975"/>
                  </a:cubicBezTo>
                  <a:cubicBezTo>
                    <a:pt x="268" y="975"/>
                    <a:pt x="122" y="838"/>
                    <a:pt x="122" y="681"/>
                  </a:cubicBezTo>
                  <a:cubicBezTo>
                    <a:pt x="97" y="511"/>
                    <a:pt x="146" y="316"/>
                    <a:pt x="243" y="170"/>
                  </a:cubicBezTo>
                  <a:cubicBezTo>
                    <a:pt x="292" y="122"/>
                    <a:pt x="365" y="98"/>
                    <a:pt x="437" y="98"/>
                  </a:cubicBezTo>
                  <a:cubicBezTo>
                    <a:pt x="452" y="90"/>
                    <a:pt x="466" y="88"/>
                    <a:pt x="480" y="88"/>
                  </a:cubicBezTo>
                  <a:close/>
                  <a:moveTo>
                    <a:pt x="437" y="0"/>
                  </a:moveTo>
                  <a:cubicBezTo>
                    <a:pt x="340" y="0"/>
                    <a:pt x="243" y="49"/>
                    <a:pt x="170" y="122"/>
                  </a:cubicBezTo>
                  <a:cubicBezTo>
                    <a:pt x="49" y="292"/>
                    <a:pt x="0" y="511"/>
                    <a:pt x="24" y="705"/>
                  </a:cubicBezTo>
                  <a:cubicBezTo>
                    <a:pt x="24" y="910"/>
                    <a:pt x="195" y="1072"/>
                    <a:pt x="396" y="1072"/>
                  </a:cubicBezTo>
                  <a:cubicBezTo>
                    <a:pt x="410" y="1072"/>
                    <a:pt x="423" y="1071"/>
                    <a:pt x="437" y="1069"/>
                  </a:cubicBezTo>
                  <a:cubicBezTo>
                    <a:pt x="656" y="1069"/>
                    <a:pt x="875" y="972"/>
                    <a:pt x="1045" y="826"/>
                  </a:cubicBezTo>
                  <a:cubicBezTo>
                    <a:pt x="1069" y="753"/>
                    <a:pt x="1093" y="705"/>
                    <a:pt x="1069" y="632"/>
                  </a:cubicBezTo>
                  <a:cubicBezTo>
                    <a:pt x="1006" y="548"/>
                    <a:pt x="906" y="482"/>
                    <a:pt x="801" y="482"/>
                  </a:cubicBezTo>
                  <a:cubicBezTo>
                    <a:pt x="785" y="482"/>
                    <a:pt x="769" y="483"/>
                    <a:pt x="753" y="486"/>
                  </a:cubicBezTo>
                  <a:lnTo>
                    <a:pt x="656" y="486"/>
                  </a:lnTo>
                  <a:cubicBezTo>
                    <a:pt x="705" y="365"/>
                    <a:pt x="680" y="219"/>
                    <a:pt x="632" y="98"/>
                  </a:cubicBezTo>
                  <a:cubicBezTo>
                    <a:pt x="583" y="49"/>
                    <a:pt x="510" y="0"/>
                    <a:pt x="4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" name="Google Shape;459;p11"/>
            <p:cNvSpPr/>
            <p:nvPr/>
          </p:nvSpPr>
          <p:spPr>
            <a:xfrm rot="-1688081">
              <a:off x="8099677" y="454847"/>
              <a:ext cx="198037" cy="173330"/>
            </a:xfrm>
            <a:custGeom>
              <a:avLst/>
              <a:gdLst/>
              <a:ahLst/>
              <a:cxnLst/>
              <a:rect l="l" t="t" r="r" b="b"/>
              <a:pathLst>
                <a:path w="997" h="868" extrusionOk="0">
                  <a:moveTo>
                    <a:pt x="405" y="1"/>
                  </a:moveTo>
                  <a:cubicBezTo>
                    <a:pt x="214" y="1"/>
                    <a:pt x="67" y="97"/>
                    <a:pt x="49" y="168"/>
                  </a:cubicBezTo>
                  <a:cubicBezTo>
                    <a:pt x="0" y="363"/>
                    <a:pt x="49" y="557"/>
                    <a:pt x="195" y="703"/>
                  </a:cubicBezTo>
                  <a:cubicBezTo>
                    <a:pt x="350" y="801"/>
                    <a:pt x="529" y="867"/>
                    <a:pt x="667" y="867"/>
                  </a:cubicBezTo>
                  <a:cubicBezTo>
                    <a:pt x="767" y="867"/>
                    <a:pt x="844" y="833"/>
                    <a:pt x="875" y="751"/>
                  </a:cubicBezTo>
                  <a:cubicBezTo>
                    <a:pt x="996" y="484"/>
                    <a:pt x="875" y="168"/>
                    <a:pt x="632" y="47"/>
                  </a:cubicBezTo>
                  <a:cubicBezTo>
                    <a:pt x="553" y="14"/>
                    <a:pt x="476" y="1"/>
                    <a:pt x="40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" name="Google Shape;460;p11"/>
            <p:cNvSpPr/>
            <p:nvPr/>
          </p:nvSpPr>
          <p:spPr>
            <a:xfrm rot="-1688081">
              <a:off x="8098398" y="484663"/>
              <a:ext cx="92087" cy="96074"/>
            </a:xfrm>
            <a:custGeom>
              <a:avLst/>
              <a:gdLst/>
              <a:ahLst/>
              <a:cxnLst/>
              <a:rect l="l" t="t" r="r" b="b"/>
              <a:pathLst>
                <a:path w="463" h="487" extrusionOk="0">
                  <a:moveTo>
                    <a:pt x="462" y="0"/>
                  </a:moveTo>
                  <a:lnTo>
                    <a:pt x="1" y="486"/>
                  </a:lnTo>
                  <a:cubicBezTo>
                    <a:pt x="1" y="486"/>
                    <a:pt x="438" y="98"/>
                    <a:pt x="46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" name="Google Shape;461;p11"/>
            <p:cNvSpPr/>
            <p:nvPr/>
          </p:nvSpPr>
          <p:spPr>
            <a:xfrm rot="-1688081">
              <a:off x="8088593" y="473688"/>
              <a:ext cx="110901" cy="116874"/>
            </a:xfrm>
            <a:custGeom>
              <a:avLst/>
              <a:gdLst/>
              <a:ahLst/>
              <a:cxnLst/>
              <a:rect l="l" t="t" r="r" b="b"/>
              <a:pathLst>
                <a:path w="559" h="586" extrusionOk="0">
                  <a:moveTo>
                    <a:pt x="504" y="1"/>
                  </a:moveTo>
                  <a:cubicBezTo>
                    <a:pt x="487" y="1"/>
                    <a:pt x="471" y="9"/>
                    <a:pt x="462" y="27"/>
                  </a:cubicBezTo>
                  <a:cubicBezTo>
                    <a:pt x="340" y="197"/>
                    <a:pt x="195" y="367"/>
                    <a:pt x="25" y="489"/>
                  </a:cubicBezTo>
                  <a:cubicBezTo>
                    <a:pt x="0" y="513"/>
                    <a:pt x="0" y="537"/>
                    <a:pt x="25" y="562"/>
                  </a:cubicBezTo>
                  <a:cubicBezTo>
                    <a:pt x="25" y="562"/>
                    <a:pt x="49" y="562"/>
                    <a:pt x="49" y="586"/>
                  </a:cubicBezTo>
                  <a:cubicBezTo>
                    <a:pt x="73" y="562"/>
                    <a:pt x="73" y="562"/>
                    <a:pt x="73" y="562"/>
                  </a:cubicBezTo>
                  <a:cubicBezTo>
                    <a:pt x="267" y="416"/>
                    <a:pt x="413" y="246"/>
                    <a:pt x="559" y="51"/>
                  </a:cubicBezTo>
                  <a:cubicBezTo>
                    <a:pt x="559" y="21"/>
                    <a:pt x="531" y="1"/>
                    <a:pt x="50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" name="Google Shape;462;p11"/>
            <p:cNvSpPr/>
            <p:nvPr/>
          </p:nvSpPr>
          <p:spPr>
            <a:xfrm rot="-1688081">
              <a:off x="8148196" y="483570"/>
              <a:ext cx="100999" cy="115884"/>
            </a:xfrm>
            <a:custGeom>
              <a:avLst/>
              <a:gdLst/>
              <a:ahLst/>
              <a:cxnLst/>
              <a:rect l="l" t="t" r="r" b="b"/>
              <a:pathLst>
                <a:path w="511" h="584" extrusionOk="0">
                  <a:moveTo>
                    <a:pt x="510" y="1"/>
                  </a:moveTo>
                  <a:lnTo>
                    <a:pt x="0" y="584"/>
                  </a:lnTo>
                  <a:cubicBezTo>
                    <a:pt x="194" y="390"/>
                    <a:pt x="365" y="195"/>
                    <a:pt x="5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" name="Google Shape;463;p11"/>
            <p:cNvSpPr/>
            <p:nvPr/>
          </p:nvSpPr>
          <p:spPr>
            <a:xfrm rot="-1688081">
              <a:off x="8132590" y="479096"/>
              <a:ext cx="125753" cy="132722"/>
            </a:xfrm>
            <a:custGeom>
              <a:avLst/>
              <a:gdLst/>
              <a:ahLst/>
              <a:cxnLst/>
              <a:rect l="l" t="t" r="r" b="b"/>
              <a:pathLst>
                <a:path w="632" h="667" extrusionOk="0">
                  <a:moveTo>
                    <a:pt x="563" y="1"/>
                  </a:moveTo>
                  <a:cubicBezTo>
                    <a:pt x="547" y="1"/>
                    <a:pt x="535" y="18"/>
                    <a:pt x="535" y="35"/>
                  </a:cubicBezTo>
                  <a:cubicBezTo>
                    <a:pt x="389" y="254"/>
                    <a:pt x="219" y="448"/>
                    <a:pt x="25" y="594"/>
                  </a:cubicBezTo>
                  <a:cubicBezTo>
                    <a:pt x="0" y="618"/>
                    <a:pt x="0" y="642"/>
                    <a:pt x="25" y="667"/>
                  </a:cubicBezTo>
                  <a:lnTo>
                    <a:pt x="97" y="667"/>
                  </a:lnTo>
                  <a:cubicBezTo>
                    <a:pt x="292" y="496"/>
                    <a:pt x="486" y="278"/>
                    <a:pt x="632" y="59"/>
                  </a:cubicBezTo>
                  <a:cubicBezTo>
                    <a:pt x="632" y="35"/>
                    <a:pt x="608" y="11"/>
                    <a:pt x="583" y="11"/>
                  </a:cubicBezTo>
                  <a:cubicBezTo>
                    <a:pt x="576" y="3"/>
                    <a:pt x="569" y="1"/>
                    <a:pt x="5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" name="Google Shape;464;p11"/>
            <p:cNvSpPr/>
            <p:nvPr/>
          </p:nvSpPr>
          <p:spPr>
            <a:xfrm rot="-1688081">
              <a:off x="7849260" y="476221"/>
              <a:ext cx="144567" cy="57447"/>
            </a:xfrm>
            <a:custGeom>
              <a:avLst/>
              <a:gdLst/>
              <a:ahLst/>
              <a:cxnLst/>
              <a:rect l="l" t="t" r="r" b="b"/>
              <a:pathLst>
                <a:path w="729" h="287" extrusionOk="0">
                  <a:moveTo>
                    <a:pt x="254" y="0"/>
                  </a:moveTo>
                  <a:cubicBezTo>
                    <a:pt x="184" y="0"/>
                    <a:pt x="114" y="14"/>
                    <a:pt x="49" y="43"/>
                  </a:cubicBezTo>
                  <a:cubicBezTo>
                    <a:pt x="0" y="68"/>
                    <a:pt x="25" y="140"/>
                    <a:pt x="73" y="140"/>
                  </a:cubicBezTo>
                  <a:cubicBezTo>
                    <a:pt x="133" y="118"/>
                    <a:pt x="196" y="107"/>
                    <a:pt x="258" y="107"/>
                  </a:cubicBezTo>
                  <a:cubicBezTo>
                    <a:pt x="396" y="107"/>
                    <a:pt x="531" y="161"/>
                    <a:pt x="632" y="262"/>
                  </a:cubicBezTo>
                  <a:cubicBezTo>
                    <a:pt x="656" y="286"/>
                    <a:pt x="656" y="286"/>
                    <a:pt x="680" y="286"/>
                  </a:cubicBezTo>
                  <a:lnTo>
                    <a:pt x="705" y="286"/>
                  </a:lnTo>
                  <a:cubicBezTo>
                    <a:pt x="729" y="262"/>
                    <a:pt x="729" y="213"/>
                    <a:pt x="705" y="213"/>
                  </a:cubicBezTo>
                  <a:cubicBezTo>
                    <a:pt x="585" y="77"/>
                    <a:pt x="418" y="0"/>
                    <a:pt x="2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" name="Google Shape;465;p11"/>
            <p:cNvSpPr/>
            <p:nvPr/>
          </p:nvSpPr>
          <p:spPr>
            <a:xfrm rot="-1688081">
              <a:off x="8203127" y="502240"/>
              <a:ext cx="77234" cy="92113"/>
            </a:xfrm>
            <a:custGeom>
              <a:avLst/>
              <a:gdLst/>
              <a:ahLst/>
              <a:cxnLst/>
              <a:rect l="l" t="t" r="r" b="b"/>
              <a:pathLst>
                <a:path w="389" h="462" extrusionOk="0">
                  <a:moveTo>
                    <a:pt x="389" y="0"/>
                  </a:moveTo>
                  <a:lnTo>
                    <a:pt x="0" y="462"/>
                  </a:lnTo>
                  <a:cubicBezTo>
                    <a:pt x="0" y="462"/>
                    <a:pt x="364" y="146"/>
                    <a:pt x="38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" name="Google Shape;466;p11"/>
            <p:cNvSpPr/>
            <p:nvPr/>
          </p:nvSpPr>
          <p:spPr>
            <a:xfrm rot="-1688081">
              <a:off x="8187873" y="493836"/>
              <a:ext cx="101989" cy="112913"/>
            </a:xfrm>
            <a:custGeom>
              <a:avLst/>
              <a:gdLst/>
              <a:ahLst/>
              <a:cxnLst/>
              <a:rect l="l" t="t" r="r" b="b"/>
              <a:pathLst>
                <a:path w="511" h="566" extrusionOk="0">
                  <a:moveTo>
                    <a:pt x="462" y="1"/>
                  </a:moveTo>
                  <a:cubicBezTo>
                    <a:pt x="444" y="1"/>
                    <a:pt x="425" y="19"/>
                    <a:pt x="413" y="55"/>
                  </a:cubicBezTo>
                  <a:cubicBezTo>
                    <a:pt x="389" y="152"/>
                    <a:pt x="170" y="371"/>
                    <a:pt x="24" y="468"/>
                  </a:cubicBezTo>
                  <a:cubicBezTo>
                    <a:pt x="0" y="493"/>
                    <a:pt x="0" y="517"/>
                    <a:pt x="24" y="541"/>
                  </a:cubicBezTo>
                  <a:cubicBezTo>
                    <a:pt x="24" y="541"/>
                    <a:pt x="49" y="565"/>
                    <a:pt x="73" y="565"/>
                  </a:cubicBezTo>
                  <a:cubicBezTo>
                    <a:pt x="73" y="565"/>
                    <a:pt x="73" y="541"/>
                    <a:pt x="73" y="541"/>
                  </a:cubicBezTo>
                  <a:cubicBezTo>
                    <a:pt x="122" y="493"/>
                    <a:pt x="486" y="225"/>
                    <a:pt x="510" y="55"/>
                  </a:cubicBezTo>
                  <a:cubicBezTo>
                    <a:pt x="498" y="19"/>
                    <a:pt x="480" y="1"/>
                    <a:pt x="4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" name="Google Shape;467;p11"/>
            <p:cNvSpPr/>
            <p:nvPr/>
          </p:nvSpPr>
          <p:spPr>
            <a:xfrm rot="-1688081">
              <a:off x="7905627" y="365244"/>
              <a:ext cx="77234" cy="139655"/>
            </a:xfrm>
            <a:custGeom>
              <a:avLst/>
              <a:gdLst/>
              <a:ahLst/>
              <a:cxnLst/>
              <a:rect l="l" t="t" r="r" b="b"/>
              <a:pathLst>
                <a:path w="390" h="699" extrusionOk="0">
                  <a:moveTo>
                    <a:pt x="158" y="0"/>
                  </a:moveTo>
                  <a:cubicBezTo>
                    <a:pt x="146" y="0"/>
                    <a:pt x="134" y="6"/>
                    <a:pt x="122" y="18"/>
                  </a:cubicBezTo>
                  <a:cubicBezTo>
                    <a:pt x="0" y="237"/>
                    <a:pt x="98" y="529"/>
                    <a:pt x="292" y="699"/>
                  </a:cubicBezTo>
                  <a:lnTo>
                    <a:pt x="365" y="699"/>
                  </a:lnTo>
                  <a:cubicBezTo>
                    <a:pt x="389" y="674"/>
                    <a:pt x="389" y="650"/>
                    <a:pt x="365" y="626"/>
                  </a:cubicBezTo>
                  <a:cubicBezTo>
                    <a:pt x="171" y="504"/>
                    <a:pt x="122" y="261"/>
                    <a:pt x="195" y="67"/>
                  </a:cubicBezTo>
                  <a:cubicBezTo>
                    <a:pt x="219" y="43"/>
                    <a:pt x="219" y="18"/>
                    <a:pt x="195" y="18"/>
                  </a:cubicBezTo>
                  <a:cubicBezTo>
                    <a:pt x="183" y="6"/>
                    <a:pt x="171" y="0"/>
                    <a:pt x="1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" name="Google Shape;468;p11"/>
            <p:cNvSpPr/>
            <p:nvPr/>
          </p:nvSpPr>
          <p:spPr>
            <a:xfrm rot="-1688081">
              <a:off x="8627911" y="406734"/>
              <a:ext cx="367359" cy="1041965"/>
            </a:xfrm>
            <a:custGeom>
              <a:avLst/>
              <a:gdLst/>
              <a:ahLst/>
              <a:cxnLst/>
              <a:rect l="l" t="t" r="r" b="b"/>
              <a:pathLst>
                <a:path w="1848" h="5242" extrusionOk="0">
                  <a:moveTo>
                    <a:pt x="156" y="1"/>
                  </a:moveTo>
                  <a:cubicBezTo>
                    <a:pt x="122" y="1"/>
                    <a:pt x="86" y="7"/>
                    <a:pt x="49" y="19"/>
                  </a:cubicBezTo>
                  <a:cubicBezTo>
                    <a:pt x="25" y="19"/>
                    <a:pt x="1" y="43"/>
                    <a:pt x="1" y="68"/>
                  </a:cubicBezTo>
                  <a:cubicBezTo>
                    <a:pt x="25" y="92"/>
                    <a:pt x="25" y="116"/>
                    <a:pt x="49" y="116"/>
                  </a:cubicBezTo>
                  <a:lnTo>
                    <a:pt x="74" y="92"/>
                  </a:lnTo>
                  <a:lnTo>
                    <a:pt x="244" y="92"/>
                  </a:lnTo>
                  <a:cubicBezTo>
                    <a:pt x="251" y="99"/>
                    <a:pt x="258" y="102"/>
                    <a:pt x="265" y="102"/>
                  </a:cubicBezTo>
                  <a:cubicBezTo>
                    <a:pt x="280" y="102"/>
                    <a:pt x="292" y="85"/>
                    <a:pt x="292" y="68"/>
                  </a:cubicBezTo>
                  <a:cubicBezTo>
                    <a:pt x="292" y="43"/>
                    <a:pt x="268" y="19"/>
                    <a:pt x="244" y="19"/>
                  </a:cubicBezTo>
                  <a:cubicBezTo>
                    <a:pt x="220" y="7"/>
                    <a:pt x="189" y="1"/>
                    <a:pt x="156" y="1"/>
                  </a:cubicBezTo>
                  <a:close/>
                  <a:moveTo>
                    <a:pt x="438" y="43"/>
                  </a:moveTo>
                  <a:cubicBezTo>
                    <a:pt x="414" y="43"/>
                    <a:pt x="390" y="68"/>
                    <a:pt x="390" y="92"/>
                  </a:cubicBezTo>
                  <a:cubicBezTo>
                    <a:pt x="390" y="116"/>
                    <a:pt x="390" y="141"/>
                    <a:pt x="414" y="141"/>
                  </a:cubicBezTo>
                  <a:cubicBezTo>
                    <a:pt x="487" y="165"/>
                    <a:pt x="535" y="165"/>
                    <a:pt x="584" y="189"/>
                  </a:cubicBezTo>
                  <a:lnTo>
                    <a:pt x="608" y="189"/>
                  </a:lnTo>
                  <a:cubicBezTo>
                    <a:pt x="632" y="189"/>
                    <a:pt x="632" y="189"/>
                    <a:pt x="657" y="165"/>
                  </a:cubicBezTo>
                  <a:cubicBezTo>
                    <a:pt x="657" y="141"/>
                    <a:pt x="657" y="116"/>
                    <a:pt x="632" y="116"/>
                  </a:cubicBezTo>
                  <a:cubicBezTo>
                    <a:pt x="560" y="92"/>
                    <a:pt x="511" y="68"/>
                    <a:pt x="438" y="43"/>
                  </a:cubicBezTo>
                  <a:close/>
                  <a:moveTo>
                    <a:pt x="778" y="195"/>
                  </a:moveTo>
                  <a:cubicBezTo>
                    <a:pt x="766" y="195"/>
                    <a:pt x="754" y="201"/>
                    <a:pt x="754" y="213"/>
                  </a:cubicBezTo>
                  <a:cubicBezTo>
                    <a:pt x="730" y="238"/>
                    <a:pt x="730" y="262"/>
                    <a:pt x="754" y="286"/>
                  </a:cubicBezTo>
                  <a:cubicBezTo>
                    <a:pt x="803" y="311"/>
                    <a:pt x="851" y="359"/>
                    <a:pt x="875" y="384"/>
                  </a:cubicBezTo>
                  <a:cubicBezTo>
                    <a:pt x="900" y="408"/>
                    <a:pt x="900" y="408"/>
                    <a:pt x="924" y="408"/>
                  </a:cubicBezTo>
                  <a:lnTo>
                    <a:pt x="973" y="408"/>
                  </a:lnTo>
                  <a:cubicBezTo>
                    <a:pt x="973" y="384"/>
                    <a:pt x="973" y="359"/>
                    <a:pt x="973" y="335"/>
                  </a:cubicBezTo>
                  <a:cubicBezTo>
                    <a:pt x="924" y="286"/>
                    <a:pt x="875" y="238"/>
                    <a:pt x="803" y="213"/>
                  </a:cubicBezTo>
                  <a:cubicBezTo>
                    <a:pt x="803" y="201"/>
                    <a:pt x="790" y="195"/>
                    <a:pt x="778" y="195"/>
                  </a:cubicBezTo>
                  <a:close/>
                  <a:moveTo>
                    <a:pt x="1033" y="438"/>
                  </a:moveTo>
                  <a:cubicBezTo>
                    <a:pt x="1021" y="438"/>
                    <a:pt x="1009" y="444"/>
                    <a:pt x="997" y="456"/>
                  </a:cubicBezTo>
                  <a:cubicBezTo>
                    <a:pt x="973" y="456"/>
                    <a:pt x="973" y="505"/>
                    <a:pt x="997" y="529"/>
                  </a:cubicBezTo>
                  <a:cubicBezTo>
                    <a:pt x="1021" y="578"/>
                    <a:pt x="1045" y="626"/>
                    <a:pt x="1070" y="675"/>
                  </a:cubicBezTo>
                  <a:cubicBezTo>
                    <a:pt x="1070" y="699"/>
                    <a:pt x="1094" y="724"/>
                    <a:pt x="1118" y="724"/>
                  </a:cubicBezTo>
                  <a:lnTo>
                    <a:pt x="1118" y="699"/>
                  </a:lnTo>
                  <a:cubicBezTo>
                    <a:pt x="1143" y="675"/>
                    <a:pt x="1167" y="651"/>
                    <a:pt x="1143" y="626"/>
                  </a:cubicBezTo>
                  <a:cubicBezTo>
                    <a:pt x="1118" y="578"/>
                    <a:pt x="1094" y="505"/>
                    <a:pt x="1070" y="456"/>
                  </a:cubicBezTo>
                  <a:cubicBezTo>
                    <a:pt x="1058" y="444"/>
                    <a:pt x="1045" y="438"/>
                    <a:pt x="1033" y="438"/>
                  </a:cubicBezTo>
                  <a:close/>
                  <a:moveTo>
                    <a:pt x="1143" y="796"/>
                  </a:moveTo>
                  <a:cubicBezTo>
                    <a:pt x="1118" y="821"/>
                    <a:pt x="1118" y="845"/>
                    <a:pt x="1118" y="869"/>
                  </a:cubicBezTo>
                  <a:cubicBezTo>
                    <a:pt x="1118" y="918"/>
                    <a:pt x="1143" y="991"/>
                    <a:pt x="1143" y="991"/>
                  </a:cubicBezTo>
                  <a:lnTo>
                    <a:pt x="1143" y="1039"/>
                  </a:lnTo>
                  <a:cubicBezTo>
                    <a:pt x="1143" y="1064"/>
                    <a:pt x="1167" y="1088"/>
                    <a:pt x="1191" y="1088"/>
                  </a:cubicBezTo>
                  <a:cubicBezTo>
                    <a:pt x="1215" y="1088"/>
                    <a:pt x="1240" y="1064"/>
                    <a:pt x="1240" y="1039"/>
                  </a:cubicBezTo>
                  <a:cubicBezTo>
                    <a:pt x="1240" y="1015"/>
                    <a:pt x="1240" y="1015"/>
                    <a:pt x="1240" y="991"/>
                  </a:cubicBezTo>
                  <a:cubicBezTo>
                    <a:pt x="1215" y="942"/>
                    <a:pt x="1215" y="894"/>
                    <a:pt x="1215" y="845"/>
                  </a:cubicBezTo>
                  <a:cubicBezTo>
                    <a:pt x="1191" y="821"/>
                    <a:pt x="1167" y="796"/>
                    <a:pt x="1143" y="796"/>
                  </a:cubicBezTo>
                  <a:close/>
                  <a:moveTo>
                    <a:pt x="1191" y="1185"/>
                  </a:moveTo>
                  <a:cubicBezTo>
                    <a:pt x="1167" y="1185"/>
                    <a:pt x="1143" y="1209"/>
                    <a:pt x="1143" y="1234"/>
                  </a:cubicBezTo>
                  <a:cubicBezTo>
                    <a:pt x="1143" y="1282"/>
                    <a:pt x="1143" y="1355"/>
                    <a:pt x="1118" y="1404"/>
                  </a:cubicBezTo>
                  <a:cubicBezTo>
                    <a:pt x="1118" y="1428"/>
                    <a:pt x="1143" y="1452"/>
                    <a:pt x="1167" y="1452"/>
                  </a:cubicBezTo>
                  <a:cubicBezTo>
                    <a:pt x="1191" y="1452"/>
                    <a:pt x="1215" y="1452"/>
                    <a:pt x="1215" y="1428"/>
                  </a:cubicBezTo>
                  <a:cubicBezTo>
                    <a:pt x="1215" y="1355"/>
                    <a:pt x="1240" y="1307"/>
                    <a:pt x="1240" y="1234"/>
                  </a:cubicBezTo>
                  <a:cubicBezTo>
                    <a:pt x="1240" y="1209"/>
                    <a:pt x="1215" y="1185"/>
                    <a:pt x="1191" y="1185"/>
                  </a:cubicBezTo>
                  <a:close/>
                  <a:moveTo>
                    <a:pt x="1107" y="1549"/>
                  </a:moveTo>
                  <a:cubicBezTo>
                    <a:pt x="1093" y="1549"/>
                    <a:pt x="1078" y="1557"/>
                    <a:pt x="1070" y="1574"/>
                  </a:cubicBezTo>
                  <a:cubicBezTo>
                    <a:pt x="1045" y="1622"/>
                    <a:pt x="997" y="1695"/>
                    <a:pt x="973" y="1744"/>
                  </a:cubicBezTo>
                  <a:cubicBezTo>
                    <a:pt x="948" y="1744"/>
                    <a:pt x="948" y="1792"/>
                    <a:pt x="973" y="1792"/>
                  </a:cubicBezTo>
                  <a:lnTo>
                    <a:pt x="1045" y="1792"/>
                  </a:lnTo>
                  <a:cubicBezTo>
                    <a:pt x="1094" y="1744"/>
                    <a:pt x="1118" y="1671"/>
                    <a:pt x="1143" y="1622"/>
                  </a:cubicBezTo>
                  <a:cubicBezTo>
                    <a:pt x="1158" y="1575"/>
                    <a:pt x="1133" y="1549"/>
                    <a:pt x="1107" y="1549"/>
                  </a:cubicBezTo>
                  <a:close/>
                  <a:moveTo>
                    <a:pt x="438" y="1792"/>
                  </a:moveTo>
                  <a:cubicBezTo>
                    <a:pt x="394" y="1792"/>
                    <a:pt x="390" y="1893"/>
                    <a:pt x="426" y="1893"/>
                  </a:cubicBezTo>
                  <a:cubicBezTo>
                    <a:pt x="430" y="1893"/>
                    <a:pt x="434" y="1892"/>
                    <a:pt x="438" y="1890"/>
                  </a:cubicBezTo>
                  <a:lnTo>
                    <a:pt x="632" y="1890"/>
                  </a:lnTo>
                  <a:cubicBezTo>
                    <a:pt x="657" y="1890"/>
                    <a:pt x="681" y="1890"/>
                    <a:pt x="681" y="1841"/>
                  </a:cubicBezTo>
                  <a:cubicBezTo>
                    <a:pt x="681" y="1817"/>
                    <a:pt x="657" y="1817"/>
                    <a:pt x="632" y="1792"/>
                  </a:cubicBezTo>
                  <a:close/>
                  <a:moveTo>
                    <a:pt x="244" y="1841"/>
                  </a:moveTo>
                  <a:cubicBezTo>
                    <a:pt x="171" y="1865"/>
                    <a:pt x="98" y="1914"/>
                    <a:pt x="74" y="1963"/>
                  </a:cubicBezTo>
                  <a:cubicBezTo>
                    <a:pt x="49" y="1987"/>
                    <a:pt x="49" y="2011"/>
                    <a:pt x="74" y="2011"/>
                  </a:cubicBezTo>
                  <a:cubicBezTo>
                    <a:pt x="74" y="2023"/>
                    <a:pt x="74" y="2029"/>
                    <a:pt x="77" y="2029"/>
                  </a:cubicBezTo>
                  <a:cubicBezTo>
                    <a:pt x="80" y="2029"/>
                    <a:pt x="86" y="2023"/>
                    <a:pt x="98" y="2011"/>
                  </a:cubicBezTo>
                  <a:cubicBezTo>
                    <a:pt x="98" y="2023"/>
                    <a:pt x="104" y="2029"/>
                    <a:pt x="110" y="2029"/>
                  </a:cubicBezTo>
                  <a:cubicBezTo>
                    <a:pt x="116" y="2029"/>
                    <a:pt x="122" y="2023"/>
                    <a:pt x="122" y="2011"/>
                  </a:cubicBezTo>
                  <a:cubicBezTo>
                    <a:pt x="171" y="1987"/>
                    <a:pt x="220" y="1938"/>
                    <a:pt x="268" y="1938"/>
                  </a:cubicBezTo>
                  <a:cubicBezTo>
                    <a:pt x="292" y="1938"/>
                    <a:pt x="317" y="1914"/>
                    <a:pt x="292" y="1865"/>
                  </a:cubicBezTo>
                  <a:cubicBezTo>
                    <a:pt x="292" y="1841"/>
                    <a:pt x="268" y="1841"/>
                    <a:pt x="244" y="1841"/>
                  </a:cubicBezTo>
                  <a:close/>
                  <a:moveTo>
                    <a:pt x="803" y="1841"/>
                  </a:moveTo>
                  <a:cubicBezTo>
                    <a:pt x="778" y="1841"/>
                    <a:pt x="754" y="1841"/>
                    <a:pt x="754" y="1865"/>
                  </a:cubicBezTo>
                  <a:cubicBezTo>
                    <a:pt x="754" y="1890"/>
                    <a:pt x="754" y="1914"/>
                    <a:pt x="778" y="1938"/>
                  </a:cubicBezTo>
                  <a:lnTo>
                    <a:pt x="705" y="1987"/>
                  </a:lnTo>
                  <a:cubicBezTo>
                    <a:pt x="681" y="2011"/>
                    <a:pt x="681" y="2035"/>
                    <a:pt x="705" y="2060"/>
                  </a:cubicBezTo>
                  <a:lnTo>
                    <a:pt x="754" y="2060"/>
                  </a:lnTo>
                  <a:cubicBezTo>
                    <a:pt x="754" y="2060"/>
                    <a:pt x="754" y="2060"/>
                    <a:pt x="754" y="2035"/>
                  </a:cubicBezTo>
                  <a:cubicBezTo>
                    <a:pt x="803" y="2011"/>
                    <a:pt x="827" y="1987"/>
                    <a:pt x="875" y="1938"/>
                  </a:cubicBezTo>
                  <a:lnTo>
                    <a:pt x="948" y="1963"/>
                  </a:lnTo>
                  <a:cubicBezTo>
                    <a:pt x="955" y="1970"/>
                    <a:pt x="963" y="1973"/>
                    <a:pt x="970" y="1973"/>
                  </a:cubicBezTo>
                  <a:cubicBezTo>
                    <a:pt x="987" y="1973"/>
                    <a:pt x="1004" y="1955"/>
                    <a:pt x="1021" y="1938"/>
                  </a:cubicBezTo>
                  <a:cubicBezTo>
                    <a:pt x="1021" y="1914"/>
                    <a:pt x="997" y="1890"/>
                    <a:pt x="997" y="1890"/>
                  </a:cubicBezTo>
                  <a:lnTo>
                    <a:pt x="900" y="1841"/>
                  </a:lnTo>
                  <a:close/>
                  <a:moveTo>
                    <a:pt x="1143" y="1993"/>
                  </a:moveTo>
                  <a:cubicBezTo>
                    <a:pt x="1130" y="1993"/>
                    <a:pt x="1118" y="1999"/>
                    <a:pt x="1118" y="2011"/>
                  </a:cubicBezTo>
                  <a:cubicBezTo>
                    <a:pt x="1094" y="2035"/>
                    <a:pt x="1094" y="2060"/>
                    <a:pt x="1118" y="2084"/>
                  </a:cubicBezTo>
                  <a:cubicBezTo>
                    <a:pt x="1167" y="2108"/>
                    <a:pt x="1191" y="2157"/>
                    <a:pt x="1240" y="2205"/>
                  </a:cubicBezTo>
                  <a:cubicBezTo>
                    <a:pt x="1240" y="2205"/>
                    <a:pt x="1264" y="2205"/>
                    <a:pt x="1264" y="2230"/>
                  </a:cubicBezTo>
                  <a:lnTo>
                    <a:pt x="1313" y="2230"/>
                  </a:lnTo>
                  <a:cubicBezTo>
                    <a:pt x="1337" y="2205"/>
                    <a:pt x="1337" y="2181"/>
                    <a:pt x="1313" y="2157"/>
                  </a:cubicBezTo>
                  <a:cubicBezTo>
                    <a:pt x="1264" y="2108"/>
                    <a:pt x="1215" y="2060"/>
                    <a:pt x="1167" y="2011"/>
                  </a:cubicBezTo>
                  <a:cubicBezTo>
                    <a:pt x="1167" y="1999"/>
                    <a:pt x="1155" y="1993"/>
                    <a:pt x="1143" y="1993"/>
                  </a:cubicBezTo>
                  <a:close/>
                  <a:moveTo>
                    <a:pt x="585" y="2074"/>
                  </a:moveTo>
                  <a:cubicBezTo>
                    <a:pt x="576" y="2074"/>
                    <a:pt x="567" y="2077"/>
                    <a:pt x="560" y="2084"/>
                  </a:cubicBezTo>
                  <a:cubicBezTo>
                    <a:pt x="511" y="2108"/>
                    <a:pt x="462" y="2133"/>
                    <a:pt x="414" y="2157"/>
                  </a:cubicBezTo>
                  <a:cubicBezTo>
                    <a:pt x="365" y="2157"/>
                    <a:pt x="365" y="2230"/>
                    <a:pt x="414" y="2254"/>
                  </a:cubicBezTo>
                  <a:lnTo>
                    <a:pt x="438" y="2230"/>
                  </a:lnTo>
                  <a:cubicBezTo>
                    <a:pt x="487" y="2205"/>
                    <a:pt x="560" y="2181"/>
                    <a:pt x="608" y="2157"/>
                  </a:cubicBezTo>
                  <a:cubicBezTo>
                    <a:pt x="632" y="2157"/>
                    <a:pt x="632" y="2133"/>
                    <a:pt x="632" y="2108"/>
                  </a:cubicBezTo>
                  <a:cubicBezTo>
                    <a:pt x="632" y="2091"/>
                    <a:pt x="608" y="2074"/>
                    <a:pt x="585" y="2074"/>
                  </a:cubicBezTo>
                  <a:close/>
                  <a:moveTo>
                    <a:pt x="49" y="2108"/>
                  </a:moveTo>
                  <a:cubicBezTo>
                    <a:pt x="25" y="2133"/>
                    <a:pt x="1" y="2157"/>
                    <a:pt x="25" y="2181"/>
                  </a:cubicBezTo>
                  <a:cubicBezTo>
                    <a:pt x="74" y="2230"/>
                    <a:pt x="147" y="2278"/>
                    <a:pt x="220" y="2278"/>
                  </a:cubicBezTo>
                  <a:lnTo>
                    <a:pt x="244" y="2278"/>
                  </a:lnTo>
                  <a:cubicBezTo>
                    <a:pt x="244" y="2278"/>
                    <a:pt x="268" y="2254"/>
                    <a:pt x="268" y="2230"/>
                  </a:cubicBezTo>
                  <a:cubicBezTo>
                    <a:pt x="268" y="2205"/>
                    <a:pt x="244" y="2181"/>
                    <a:pt x="220" y="2181"/>
                  </a:cubicBezTo>
                  <a:cubicBezTo>
                    <a:pt x="195" y="2181"/>
                    <a:pt x="122" y="2181"/>
                    <a:pt x="98" y="2133"/>
                  </a:cubicBezTo>
                  <a:cubicBezTo>
                    <a:pt x="98" y="2108"/>
                    <a:pt x="74" y="2108"/>
                    <a:pt x="49" y="2108"/>
                  </a:cubicBezTo>
                  <a:close/>
                  <a:moveTo>
                    <a:pt x="1361" y="2278"/>
                  </a:moveTo>
                  <a:cubicBezTo>
                    <a:pt x="1337" y="2303"/>
                    <a:pt x="1313" y="2327"/>
                    <a:pt x="1337" y="2351"/>
                  </a:cubicBezTo>
                  <a:cubicBezTo>
                    <a:pt x="1337" y="2400"/>
                    <a:pt x="1361" y="2448"/>
                    <a:pt x="1361" y="2521"/>
                  </a:cubicBezTo>
                  <a:cubicBezTo>
                    <a:pt x="1361" y="2546"/>
                    <a:pt x="1386" y="2570"/>
                    <a:pt x="1410" y="2570"/>
                  </a:cubicBezTo>
                  <a:cubicBezTo>
                    <a:pt x="1434" y="2570"/>
                    <a:pt x="1458" y="2546"/>
                    <a:pt x="1458" y="2521"/>
                  </a:cubicBezTo>
                  <a:cubicBezTo>
                    <a:pt x="1458" y="2448"/>
                    <a:pt x="1434" y="2375"/>
                    <a:pt x="1410" y="2327"/>
                  </a:cubicBezTo>
                  <a:cubicBezTo>
                    <a:pt x="1410" y="2303"/>
                    <a:pt x="1361" y="2278"/>
                    <a:pt x="1361" y="2278"/>
                  </a:cubicBezTo>
                  <a:close/>
                  <a:moveTo>
                    <a:pt x="1402" y="2657"/>
                  </a:moveTo>
                  <a:cubicBezTo>
                    <a:pt x="1383" y="2657"/>
                    <a:pt x="1378" y="2674"/>
                    <a:pt x="1361" y="2691"/>
                  </a:cubicBezTo>
                  <a:cubicBezTo>
                    <a:pt x="1361" y="2764"/>
                    <a:pt x="1337" y="2813"/>
                    <a:pt x="1313" y="2861"/>
                  </a:cubicBezTo>
                  <a:cubicBezTo>
                    <a:pt x="1313" y="2886"/>
                    <a:pt x="1337" y="2910"/>
                    <a:pt x="1361" y="2934"/>
                  </a:cubicBezTo>
                  <a:cubicBezTo>
                    <a:pt x="1386" y="2934"/>
                    <a:pt x="1410" y="2934"/>
                    <a:pt x="1410" y="2910"/>
                  </a:cubicBezTo>
                  <a:cubicBezTo>
                    <a:pt x="1434" y="2837"/>
                    <a:pt x="1458" y="2764"/>
                    <a:pt x="1458" y="2716"/>
                  </a:cubicBezTo>
                  <a:cubicBezTo>
                    <a:pt x="1458" y="2691"/>
                    <a:pt x="1458" y="2667"/>
                    <a:pt x="1434" y="2667"/>
                  </a:cubicBezTo>
                  <a:cubicBezTo>
                    <a:pt x="1420" y="2660"/>
                    <a:pt x="1410" y="2657"/>
                    <a:pt x="1402" y="2657"/>
                  </a:cubicBezTo>
                  <a:close/>
                  <a:moveTo>
                    <a:pt x="1288" y="3021"/>
                  </a:moveTo>
                  <a:cubicBezTo>
                    <a:pt x="1272" y="3021"/>
                    <a:pt x="1256" y="3031"/>
                    <a:pt x="1240" y="3031"/>
                  </a:cubicBezTo>
                  <a:lnTo>
                    <a:pt x="1167" y="3201"/>
                  </a:lnTo>
                  <a:cubicBezTo>
                    <a:pt x="1143" y="3226"/>
                    <a:pt x="1167" y="3250"/>
                    <a:pt x="1191" y="3274"/>
                  </a:cubicBezTo>
                  <a:cubicBezTo>
                    <a:pt x="1215" y="3274"/>
                    <a:pt x="1240" y="3274"/>
                    <a:pt x="1240" y="3250"/>
                  </a:cubicBezTo>
                  <a:cubicBezTo>
                    <a:pt x="1264" y="3201"/>
                    <a:pt x="1313" y="3153"/>
                    <a:pt x="1337" y="3080"/>
                  </a:cubicBezTo>
                  <a:cubicBezTo>
                    <a:pt x="1337" y="3056"/>
                    <a:pt x="1337" y="3031"/>
                    <a:pt x="1313" y="3031"/>
                  </a:cubicBezTo>
                  <a:cubicBezTo>
                    <a:pt x="1305" y="3023"/>
                    <a:pt x="1296" y="3021"/>
                    <a:pt x="1288" y="3021"/>
                  </a:cubicBezTo>
                  <a:close/>
                  <a:moveTo>
                    <a:pt x="1124" y="3351"/>
                  </a:moveTo>
                  <a:cubicBezTo>
                    <a:pt x="1112" y="3351"/>
                    <a:pt x="1101" y="3357"/>
                    <a:pt x="1094" y="3371"/>
                  </a:cubicBezTo>
                  <a:cubicBezTo>
                    <a:pt x="1045" y="3444"/>
                    <a:pt x="1021" y="3493"/>
                    <a:pt x="997" y="3542"/>
                  </a:cubicBezTo>
                  <a:cubicBezTo>
                    <a:pt x="973" y="3542"/>
                    <a:pt x="973" y="3566"/>
                    <a:pt x="997" y="3590"/>
                  </a:cubicBezTo>
                  <a:lnTo>
                    <a:pt x="1070" y="3590"/>
                  </a:lnTo>
                  <a:cubicBezTo>
                    <a:pt x="1094" y="3542"/>
                    <a:pt x="1143" y="3493"/>
                    <a:pt x="1167" y="3420"/>
                  </a:cubicBezTo>
                  <a:cubicBezTo>
                    <a:pt x="1184" y="3386"/>
                    <a:pt x="1153" y="3351"/>
                    <a:pt x="1124" y="3351"/>
                  </a:cubicBezTo>
                  <a:close/>
                  <a:moveTo>
                    <a:pt x="705" y="3566"/>
                  </a:moveTo>
                  <a:cubicBezTo>
                    <a:pt x="632" y="3566"/>
                    <a:pt x="560" y="3590"/>
                    <a:pt x="511" y="3639"/>
                  </a:cubicBezTo>
                  <a:cubicBezTo>
                    <a:pt x="487" y="3639"/>
                    <a:pt x="487" y="3687"/>
                    <a:pt x="511" y="3687"/>
                  </a:cubicBezTo>
                  <a:cubicBezTo>
                    <a:pt x="511" y="3699"/>
                    <a:pt x="511" y="3705"/>
                    <a:pt x="514" y="3705"/>
                  </a:cubicBezTo>
                  <a:cubicBezTo>
                    <a:pt x="517" y="3705"/>
                    <a:pt x="523" y="3699"/>
                    <a:pt x="535" y="3687"/>
                  </a:cubicBezTo>
                  <a:cubicBezTo>
                    <a:pt x="535" y="3687"/>
                    <a:pt x="535" y="3712"/>
                    <a:pt x="560" y="3712"/>
                  </a:cubicBezTo>
                  <a:cubicBezTo>
                    <a:pt x="608" y="3663"/>
                    <a:pt x="657" y="3663"/>
                    <a:pt x="705" y="3663"/>
                  </a:cubicBezTo>
                  <a:cubicBezTo>
                    <a:pt x="730" y="3663"/>
                    <a:pt x="754" y="3639"/>
                    <a:pt x="754" y="3614"/>
                  </a:cubicBezTo>
                  <a:cubicBezTo>
                    <a:pt x="754" y="3590"/>
                    <a:pt x="730" y="3566"/>
                    <a:pt x="705" y="3566"/>
                  </a:cubicBezTo>
                  <a:close/>
                  <a:moveTo>
                    <a:pt x="900" y="3590"/>
                  </a:moveTo>
                  <a:cubicBezTo>
                    <a:pt x="875" y="3590"/>
                    <a:pt x="851" y="3614"/>
                    <a:pt x="851" y="3639"/>
                  </a:cubicBezTo>
                  <a:cubicBezTo>
                    <a:pt x="827" y="3639"/>
                    <a:pt x="851" y="3663"/>
                    <a:pt x="851" y="3687"/>
                  </a:cubicBezTo>
                  <a:cubicBezTo>
                    <a:pt x="827" y="3736"/>
                    <a:pt x="778" y="3760"/>
                    <a:pt x="730" y="3809"/>
                  </a:cubicBezTo>
                  <a:cubicBezTo>
                    <a:pt x="730" y="3833"/>
                    <a:pt x="730" y="3857"/>
                    <a:pt x="730" y="3882"/>
                  </a:cubicBezTo>
                  <a:lnTo>
                    <a:pt x="803" y="3882"/>
                  </a:lnTo>
                  <a:cubicBezTo>
                    <a:pt x="851" y="3833"/>
                    <a:pt x="900" y="3784"/>
                    <a:pt x="948" y="3736"/>
                  </a:cubicBezTo>
                  <a:cubicBezTo>
                    <a:pt x="948" y="3736"/>
                    <a:pt x="948" y="3712"/>
                    <a:pt x="948" y="3712"/>
                  </a:cubicBezTo>
                  <a:cubicBezTo>
                    <a:pt x="973" y="3712"/>
                    <a:pt x="1021" y="3736"/>
                    <a:pt x="1045" y="3736"/>
                  </a:cubicBezTo>
                  <a:cubicBezTo>
                    <a:pt x="1053" y="3743"/>
                    <a:pt x="1060" y="3746"/>
                    <a:pt x="1067" y="3746"/>
                  </a:cubicBezTo>
                  <a:cubicBezTo>
                    <a:pt x="1084" y="3746"/>
                    <a:pt x="1101" y="3729"/>
                    <a:pt x="1118" y="3712"/>
                  </a:cubicBezTo>
                  <a:cubicBezTo>
                    <a:pt x="1118" y="3712"/>
                    <a:pt x="1118" y="3663"/>
                    <a:pt x="1094" y="3663"/>
                  </a:cubicBezTo>
                  <a:cubicBezTo>
                    <a:pt x="1021" y="3639"/>
                    <a:pt x="973" y="3614"/>
                    <a:pt x="900" y="3590"/>
                  </a:cubicBezTo>
                  <a:close/>
                  <a:moveTo>
                    <a:pt x="1231" y="3742"/>
                  </a:moveTo>
                  <a:cubicBezTo>
                    <a:pt x="1222" y="3742"/>
                    <a:pt x="1215" y="3748"/>
                    <a:pt x="1215" y="3760"/>
                  </a:cubicBezTo>
                  <a:cubicBezTo>
                    <a:pt x="1191" y="3784"/>
                    <a:pt x="1191" y="3809"/>
                    <a:pt x="1215" y="3833"/>
                  </a:cubicBezTo>
                  <a:cubicBezTo>
                    <a:pt x="1264" y="3857"/>
                    <a:pt x="1313" y="3882"/>
                    <a:pt x="1361" y="3930"/>
                  </a:cubicBezTo>
                  <a:lnTo>
                    <a:pt x="1386" y="3930"/>
                  </a:lnTo>
                  <a:cubicBezTo>
                    <a:pt x="1386" y="3930"/>
                    <a:pt x="1396" y="3941"/>
                    <a:pt x="1411" y="3941"/>
                  </a:cubicBezTo>
                  <a:cubicBezTo>
                    <a:pt x="1418" y="3941"/>
                    <a:pt x="1426" y="3938"/>
                    <a:pt x="1434" y="3930"/>
                  </a:cubicBezTo>
                  <a:cubicBezTo>
                    <a:pt x="1434" y="3930"/>
                    <a:pt x="1434" y="3882"/>
                    <a:pt x="1434" y="3882"/>
                  </a:cubicBezTo>
                  <a:cubicBezTo>
                    <a:pt x="1386" y="3833"/>
                    <a:pt x="1313" y="3784"/>
                    <a:pt x="1264" y="3760"/>
                  </a:cubicBezTo>
                  <a:cubicBezTo>
                    <a:pt x="1252" y="3748"/>
                    <a:pt x="1240" y="3742"/>
                    <a:pt x="1231" y="3742"/>
                  </a:cubicBezTo>
                  <a:close/>
                  <a:moveTo>
                    <a:pt x="462" y="3784"/>
                  </a:moveTo>
                  <a:cubicBezTo>
                    <a:pt x="438" y="3784"/>
                    <a:pt x="414" y="3809"/>
                    <a:pt x="438" y="3833"/>
                  </a:cubicBezTo>
                  <a:cubicBezTo>
                    <a:pt x="438" y="3906"/>
                    <a:pt x="487" y="3979"/>
                    <a:pt x="584" y="3979"/>
                  </a:cubicBezTo>
                  <a:lnTo>
                    <a:pt x="608" y="3979"/>
                  </a:lnTo>
                  <a:cubicBezTo>
                    <a:pt x="632" y="3979"/>
                    <a:pt x="657" y="3954"/>
                    <a:pt x="657" y="3906"/>
                  </a:cubicBezTo>
                  <a:cubicBezTo>
                    <a:pt x="632" y="3882"/>
                    <a:pt x="608" y="3882"/>
                    <a:pt x="584" y="3882"/>
                  </a:cubicBezTo>
                  <a:cubicBezTo>
                    <a:pt x="560" y="3882"/>
                    <a:pt x="511" y="3882"/>
                    <a:pt x="511" y="3809"/>
                  </a:cubicBezTo>
                  <a:cubicBezTo>
                    <a:pt x="511" y="3784"/>
                    <a:pt x="487" y="3784"/>
                    <a:pt x="462" y="3784"/>
                  </a:cubicBezTo>
                  <a:close/>
                  <a:moveTo>
                    <a:pt x="1520" y="3963"/>
                  </a:moveTo>
                  <a:cubicBezTo>
                    <a:pt x="1480" y="3963"/>
                    <a:pt x="1445" y="4014"/>
                    <a:pt x="1483" y="4052"/>
                  </a:cubicBezTo>
                  <a:cubicBezTo>
                    <a:pt x="1507" y="4100"/>
                    <a:pt x="1556" y="4149"/>
                    <a:pt x="1580" y="4197"/>
                  </a:cubicBezTo>
                  <a:cubicBezTo>
                    <a:pt x="1604" y="4197"/>
                    <a:pt x="1604" y="4222"/>
                    <a:pt x="1628" y="4222"/>
                  </a:cubicBezTo>
                  <a:lnTo>
                    <a:pt x="1628" y="4197"/>
                  </a:lnTo>
                  <a:lnTo>
                    <a:pt x="1653" y="4197"/>
                  </a:lnTo>
                  <a:cubicBezTo>
                    <a:pt x="1677" y="4197"/>
                    <a:pt x="1677" y="4173"/>
                    <a:pt x="1677" y="4149"/>
                  </a:cubicBezTo>
                  <a:cubicBezTo>
                    <a:pt x="1628" y="4100"/>
                    <a:pt x="1604" y="4027"/>
                    <a:pt x="1556" y="3979"/>
                  </a:cubicBezTo>
                  <a:cubicBezTo>
                    <a:pt x="1544" y="3967"/>
                    <a:pt x="1532" y="3963"/>
                    <a:pt x="1520" y="3963"/>
                  </a:cubicBezTo>
                  <a:close/>
                  <a:moveTo>
                    <a:pt x="1722" y="4285"/>
                  </a:moveTo>
                  <a:cubicBezTo>
                    <a:pt x="1716" y="4285"/>
                    <a:pt x="1708" y="4287"/>
                    <a:pt x="1701" y="4295"/>
                  </a:cubicBezTo>
                  <a:cubicBezTo>
                    <a:pt x="1677" y="4295"/>
                    <a:pt x="1653" y="4319"/>
                    <a:pt x="1677" y="4343"/>
                  </a:cubicBezTo>
                  <a:cubicBezTo>
                    <a:pt x="1701" y="4416"/>
                    <a:pt x="1726" y="4465"/>
                    <a:pt x="1726" y="4513"/>
                  </a:cubicBezTo>
                  <a:cubicBezTo>
                    <a:pt x="1726" y="4537"/>
                    <a:pt x="1750" y="4562"/>
                    <a:pt x="1774" y="4562"/>
                  </a:cubicBezTo>
                  <a:cubicBezTo>
                    <a:pt x="1799" y="4562"/>
                    <a:pt x="1823" y="4513"/>
                    <a:pt x="1823" y="4489"/>
                  </a:cubicBezTo>
                  <a:cubicBezTo>
                    <a:pt x="1799" y="4440"/>
                    <a:pt x="1774" y="4367"/>
                    <a:pt x="1750" y="4319"/>
                  </a:cubicBezTo>
                  <a:cubicBezTo>
                    <a:pt x="1750" y="4302"/>
                    <a:pt x="1738" y="4285"/>
                    <a:pt x="1722" y="4285"/>
                  </a:cubicBezTo>
                  <a:close/>
                  <a:moveTo>
                    <a:pt x="1799" y="4635"/>
                  </a:moveTo>
                  <a:cubicBezTo>
                    <a:pt x="1774" y="4659"/>
                    <a:pt x="1750" y="4683"/>
                    <a:pt x="1750" y="4708"/>
                  </a:cubicBezTo>
                  <a:lnTo>
                    <a:pt x="1750" y="4780"/>
                  </a:lnTo>
                  <a:lnTo>
                    <a:pt x="1750" y="4878"/>
                  </a:lnTo>
                  <a:cubicBezTo>
                    <a:pt x="1750" y="4902"/>
                    <a:pt x="1774" y="4926"/>
                    <a:pt x="1799" y="4926"/>
                  </a:cubicBezTo>
                  <a:cubicBezTo>
                    <a:pt x="1823" y="4926"/>
                    <a:pt x="1847" y="4902"/>
                    <a:pt x="1847" y="4878"/>
                  </a:cubicBezTo>
                  <a:lnTo>
                    <a:pt x="1847" y="4780"/>
                  </a:lnTo>
                  <a:lnTo>
                    <a:pt x="1847" y="4683"/>
                  </a:lnTo>
                  <a:cubicBezTo>
                    <a:pt x="1847" y="4659"/>
                    <a:pt x="1823" y="4635"/>
                    <a:pt x="1799" y="4635"/>
                  </a:cubicBezTo>
                  <a:close/>
                  <a:moveTo>
                    <a:pt x="1799" y="5023"/>
                  </a:moveTo>
                  <a:cubicBezTo>
                    <a:pt x="1774" y="5023"/>
                    <a:pt x="1750" y="5023"/>
                    <a:pt x="1750" y="5048"/>
                  </a:cubicBezTo>
                  <a:cubicBezTo>
                    <a:pt x="1726" y="5096"/>
                    <a:pt x="1726" y="5145"/>
                    <a:pt x="1726" y="5169"/>
                  </a:cubicBezTo>
                  <a:cubicBezTo>
                    <a:pt x="1701" y="5193"/>
                    <a:pt x="1726" y="5218"/>
                    <a:pt x="1750" y="5242"/>
                  </a:cubicBezTo>
                  <a:cubicBezTo>
                    <a:pt x="1774" y="5242"/>
                    <a:pt x="1799" y="5218"/>
                    <a:pt x="1799" y="5193"/>
                  </a:cubicBezTo>
                  <a:cubicBezTo>
                    <a:pt x="1823" y="5169"/>
                    <a:pt x="1823" y="5121"/>
                    <a:pt x="1823" y="5072"/>
                  </a:cubicBezTo>
                  <a:cubicBezTo>
                    <a:pt x="1847" y="5048"/>
                    <a:pt x="1823" y="5023"/>
                    <a:pt x="1799" y="50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7" name="Google Shape;469;p11"/>
          <p:cNvGrpSpPr>
            <a:grpSpLocks/>
          </p:cNvGrpSpPr>
          <p:nvPr/>
        </p:nvGrpSpPr>
        <p:grpSpPr bwMode="auto">
          <a:xfrm>
            <a:off x="1166813" y="4627563"/>
            <a:ext cx="1360487" cy="2309812"/>
            <a:chOff x="-1056319" y="1385262"/>
            <a:chExt cx="212940" cy="361495"/>
          </a:xfrm>
        </p:grpSpPr>
        <p:sp>
          <p:nvSpPr>
            <p:cNvPr id="48" name="Google Shape;470;p11"/>
            <p:cNvSpPr/>
            <p:nvPr/>
          </p:nvSpPr>
          <p:spPr>
            <a:xfrm>
              <a:off x="-933326" y="1467499"/>
              <a:ext cx="27580" cy="279258"/>
            </a:xfrm>
            <a:custGeom>
              <a:avLst/>
              <a:gdLst/>
              <a:ahLst/>
              <a:cxnLst/>
              <a:rect l="l" t="t" r="r" b="b"/>
              <a:pathLst>
                <a:path w="705" h="7168" extrusionOk="0">
                  <a:moveTo>
                    <a:pt x="680" y="1"/>
                  </a:moveTo>
                  <a:cubicBezTo>
                    <a:pt x="656" y="1"/>
                    <a:pt x="632" y="25"/>
                    <a:pt x="632" y="50"/>
                  </a:cubicBezTo>
                  <a:cubicBezTo>
                    <a:pt x="608" y="292"/>
                    <a:pt x="0" y="6123"/>
                    <a:pt x="170" y="7119"/>
                  </a:cubicBezTo>
                  <a:cubicBezTo>
                    <a:pt x="170" y="7143"/>
                    <a:pt x="170" y="7167"/>
                    <a:pt x="195" y="7167"/>
                  </a:cubicBezTo>
                  <a:lnTo>
                    <a:pt x="219" y="7167"/>
                  </a:lnTo>
                  <a:cubicBezTo>
                    <a:pt x="243" y="7143"/>
                    <a:pt x="243" y="7119"/>
                    <a:pt x="243" y="7094"/>
                  </a:cubicBezTo>
                  <a:cubicBezTo>
                    <a:pt x="97" y="6123"/>
                    <a:pt x="705" y="122"/>
                    <a:pt x="705" y="74"/>
                  </a:cubicBezTo>
                  <a:cubicBezTo>
                    <a:pt x="705" y="25"/>
                    <a:pt x="705" y="25"/>
                    <a:pt x="6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" name="Google Shape;471;p11"/>
            <p:cNvSpPr/>
            <p:nvPr/>
          </p:nvSpPr>
          <p:spPr>
            <a:xfrm>
              <a:off x="-968360" y="1385262"/>
              <a:ext cx="124981" cy="123977"/>
            </a:xfrm>
            <a:custGeom>
              <a:avLst/>
              <a:gdLst/>
              <a:ahLst/>
              <a:cxnLst/>
              <a:rect l="l" t="t" r="r" b="b"/>
              <a:pathLst>
                <a:path w="3208" h="3183" extrusionOk="0">
                  <a:moveTo>
                    <a:pt x="1555" y="98"/>
                  </a:moveTo>
                  <a:cubicBezTo>
                    <a:pt x="1871" y="171"/>
                    <a:pt x="1871" y="705"/>
                    <a:pt x="1871" y="705"/>
                  </a:cubicBezTo>
                  <a:cubicBezTo>
                    <a:pt x="1871" y="729"/>
                    <a:pt x="1895" y="754"/>
                    <a:pt x="1920" y="754"/>
                  </a:cubicBezTo>
                  <a:cubicBezTo>
                    <a:pt x="1944" y="754"/>
                    <a:pt x="1968" y="754"/>
                    <a:pt x="1968" y="729"/>
                  </a:cubicBezTo>
                  <a:cubicBezTo>
                    <a:pt x="2065" y="535"/>
                    <a:pt x="2260" y="243"/>
                    <a:pt x="2381" y="243"/>
                  </a:cubicBezTo>
                  <a:cubicBezTo>
                    <a:pt x="2405" y="243"/>
                    <a:pt x="2430" y="243"/>
                    <a:pt x="2430" y="268"/>
                  </a:cubicBezTo>
                  <a:cubicBezTo>
                    <a:pt x="2600" y="389"/>
                    <a:pt x="2478" y="802"/>
                    <a:pt x="2405" y="948"/>
                  </a:cubicBezTo>
                  <a:cubicBezTo>
                    <a:pt x="2386" y="988"/>
                    <a:pt x="2414" y="1027"/>
                    <a:pt x="2452" y="1027"/>
                  </a:cubicBezTo>
                  <a:cubicBezTo>
                    <a:pt x="2460" y="1027"/>
                    <a:pt x="2469" y="1025"/>
                    <a:pt x="2478" y="1021"/>
                  </a:cubicBezTo>
                  <a:cubicBezTo>
                    <a:pt x="2600" y="972"/>
                    <a:pt x="2745" y="924"/>
                    <a:pt x="2891" y="924"/>
                  </a:cubicBezTo>
                  <a:cubicBezTo>
                    <a:pt x="2940" y="924"/>
                    <a:pt x="3013" y="924"/>
                    <a:pt x="3061" y="972"/>
                  </a:cubicBezTo>
                  <a:cubicBezTo>
                    <a:pt x="3061" y="972"/>
                    <a:pt x="3061" y="996"/>
                    <a:pt x="3061" y="996"/>
                  </a:cubicBezTo>
                  <a:cubicBezTo>
                    <a:pt x="3037" y="1142"/>
                    <a:pt x="2745" y="1409"/>
                    <a:pt x="2551" y="1580"/>
                  </a:cubicBezTo>
                  <a:cubicBezTo>
                    <a:pt x="2527" y="1580"/>
                    <a:pt x="2527" y="1604"/>
                    <a:pt x="2527" y="1628"/>
                  </a:cubicBezTo>
                  <a:cubicBezTo>
                    <a:pt x="2551" y="1628"/>
                    <a:pt x="2551" y="1652"/>
                    <a:pt x="2575" y="1652"/>
                  </a:cubicBezTo>
                  <a:cubicBezTo>
                    <a:pt x="2721" y="1652"/>
                    <a:pt x="3134" y="1725"/>
                    <a:pt x="3134" y="1920"/>
                  </a:cubicBezTo>
                  <a:cubicBezTo>
                    <a:pt x="3134" y="2114"/>
                    <a:pt x="2624" y="2163"/>
                    <a:pt x="2430" y="2163"/>
                  </a:cubicBezTo>
                  <a:cubicBezTo>
                    <a:pt x="2430" y="2163"/>
                    <a:pt x="2405" y="2163"/>
                    <a:pt x="2405" y="2187"/>
                  </a:cubicBezTo>
                  <a:cubicBezTo>
                    <a:pt x="2381" y="2211"/>
                    <a:pt x="2381" y="2211"/>
                    <a:pt x="2405" y="2235"/>
                  </a:cubicBezTo>
                  <a:cubicBezTo>
                    <a:pt x="2405" y="2235"/>
                    <a:pt x="2697" y="2551"/>
                    <a:pt x="2527" y="2794"/>
                  </a:cubicBezTo>
                  <a:cubicBezTo>
                    <a:pt x="2503" y="2818"/>
                    <a:pt x="2454" y="2843"/>
                    <a:pt x="2430" y="2843"/>
                  </a:cubicBezTo>
                  <a:cubicBezTo>
                    <a:pt x="2260" y="2843"/>
                    <a:pt x="1992" y="2503"/>
                    <a:pt x="1895" y="2381"/>
                  </a:cubicBezTo>
                  <a:cubicBezTo>
                    <a:pt x="1883" y="2369"/>
                    <a:pt x="1871" y="2363"/>
                    <a:pt x="1862" y="2363"/>
                  </a:cubicBezTo>
                  <a:cubicBezTo>
                    <a:pt x="1853" y="2363"/>
                    <a:pt x="1847" y="2369"/>
                    <a:pt x="1847" y="2381"/>
                  </a:cubicBezTo>
                  <a:cubicBezTo>
                    <a:pt x="1822" y="2381"/>
                    <a:pt x="1798" y="2405"/>
                    <a:pt x="1798" y="2430"/>
                  </a:cubicBezTo>
                  <a:cubicBezTo>
                    <a:pt x="1798" y="2430"/>
                    <a:pt x="1871" y="2964"/>
                    <a:pt x="1579" y="3086"/>
                  </a:cubicBezTo>
                  <a:lnTo>
                    <a:pt x="1507" y="3086"/>
                  </a:lnTo>
                  <a:cubicBezTo>
                    <a:pt x="1312" y="3086"/>
                    <a:pt x="1215" y="2624"/>
                    <a:pt x="1215" y="2454"/>
                  </a:cubicBezTo>
                  <a:cubicBezTo>
                    <a:pt x="1215" y="2430"/>
                    <a:pt x="1191" y="2430"/>
                    <a:pt x="1166" y="2430"/>
                  </a:cubicBezTo>
                  <a:cubicBezTo>
                    <a:pt x="1166" y="2430"/>
                    <a:pt x="1166" y="2454"/>
                    <a:pt x="1166" y="2454"/>
                  </a:cubicBezTo>
                  <a:cubicBezTo>
                    <a:pt x="1045" y="2551"/>
                    <a:pt x="899" y="2624"/>
                    <a:pt x="754" y="2624"/>
                  </a:cubicBezTo>
                  <a:cubicBezTo>
                    <a:pt x="656" y="2624"/>
                    <a:pt x="583" y="2600"/>
                    <a:pt x="511" y="2575"/>
                  </a:cubicBezTo>
                  <a:cubicBezTo>
                    <a:pt x="462" y="2551"/>
                    <a:pt x="413" y="2503"/>
                    <a:pt x="413" y="2454"/>
                  </a:cubicBezTo>
                  <a:cubicBezTo>
                    <a:pt x="389" y="2235"/>
                    <a:pt x="729" y="1871"/>
                    <a:pt x="875" y="1725"/>
                  </a:cubicBezTo>
                  <a:cubicBezTo>
                    <a:pt x="875" y="1701"/>
                    <a:pt x="875" y="1701"/>
                    <a:pt x="875" y="1677"/>
                  </a:cubicBezTo>
                  <a:cubicBezTo>
                    <a:pt x="851" y="1652"/>
                    <a:pt x="826" y="1652"/>
                    <a:pt x="826" y="1652"/>
                  </a:cubicBezTo>
                  <a:lnTo>
                    <a:pt x="705" y="1652"/>
                  </a:lnTo>
                  <a:cubicBezTo>
                    <a:pt x="535" y="1652"/>
                    <a:pt x="195" y="1628"/>
                    <a:pt x="146" y="1409"/>
                  </a:cubicBezTo>
                  <a:cubicBezTo>
                    <a:pt x="122" y="1385"/>
                    <a:pt x="122" y="1361"/>
                    <a:pt x="146" y="1337"/>
                  </a:cubicBezTo>
                  <a:cubicBezTo>
                    <a:pt x="219" y="1215"/>
                    <a:pt x="559" y="1191"/>
                    <a:pt x="826" y="1191"/>
                  </a:cubicBezTo>
                  <a:lnTo>
                    <a:pt x="851" y="1191"/>
                  </a:lnTo>
                  <a:cubicBezTo>
                    <a:pt x="899" y="1167"/>
                    <a:pt x="924" y="1118"/>
                    <a:pt x="875" y="1094"/>
                  </a:cubicBezTo>
                  <a:cubicBezTo>
                    <a:pt x="778" y="1021"/>
                    <a:pt x="511" y="778"/>
                    <a:pt x="511" y="608"/>
                  </a:cubicBezTo>
                  <a:cubicBezTo>
                    <a:pt x="511" y="559"/>
                    <a:pt x="511" y="535"/>
                    <a:pt x="535" y="511"/>
                  </a:cubicBezTo>
                  <a:cubicBezTo>
                    <a:pt x="583" y="486"/>
                    <a:pt x="608" y="462"/>
                    <a:pt x="656" y="462"/>
                  </a:cubicBezTo>
                  <a:cubicBezTo>
                    <a:pt x="899" y="511"/>
                    <a:pt x="1118" y="632"/>
                    <a:pt x="1312" y="778"/>
                  </a:cubicBezTo>
                  <a:lnTo>
                    <a:pt x="1361" y="778"/>
                  </a:lnTo>
                  <a:cubicBezTo>
                    <a:pt x="1385" y="754"/>
                    <a:pt x="1385" y="754"/>
                    <a:pt x="1385" y="729"/>
                  </a:cubicBezTo>
                  <a:cubicBezTo>
                    <a:pt x="1361" y="608"/>
                    <a:pt x="1337" y="268"/>
                    <a:pt x="1434" y="146"/>
                  </a:cubicBezTo>
                  <a:cubicBezTo>
                    <a:pt x="1458" y="98"/>
                    <a:pt x="1507" y="98"/>
                    <a:pt x="1555" y="98"/>
                  </a:cubicBezTo>
                  <a:close/>
                  <a:moveTo>
                    <a:pt x="1531" y="1"/>
                  </a:moveTo>
                  <a:cubicBezTo>
                    <a:pt x="1458" y="1"/>
                    <a:pt x="1385" y="25"/>
                    <a:pt x="1337" y="73"/>
                  </a:cubicBezTo>
                  <a:cubicBezTo>
                    <a:pt x="1239" y="243"/>
                    <a:pt x="1215" y="438"/>
                    <a:pt x="1239" y="632"/>
                  </a:cubicBezTo>
                  <a:cubicBezTo>
                    <a:pt x="1069" y="486"/>
                    <a:pt x="875" y="389"/>
                    <a:pt x="632" y="365"/>
                  </a:cubicBezTo>
                  <a:cubicBezTo>
                    <a:pt x="583" y="365"/>
                    <a:pt x="511" y="389"/>
                    <a:pt x="462" y="413"/>
                  </a:cubicBezTo>
                  <a:cubicBezTo>
                    <a:pt x="413" y="462"/>
                    <a:pt x="389" y="535"/>
                    <a:pt x="389" y="584"/>
                  </a:cubicBezTo>
                  <a:cubicBezTo>
                    <a:pt x="438" y="778"/>
                    <a:pt x="559" y="948"/>
                    <a:pt x="705" y="1069"/>
                  </a:cubicBezTo>
                  <a:cubicBezTo>
                    <a:pt x="511" y="1069"/>
                    <a:pt x="171" y="1118"/>
                    <a:pt x="49" y="1264"/>
                  </a:cubicBezTo>
                  <a:cubicBezTo>
                    <a:pt x="0" y="1312"/>
                    <a:pt x="0" y="1361"/>
                    <a:pt x="0" y="1434"/>
                  </a:cubicBezTo>
                  <a:cubicBezTo>
                    <a:pt x="73" y="1701"/>
                    <a:pt x="462" y="1725"/>
                    <a:pt x="681" y="1725"/>
                  </a:cubicBezTo>
                  <a:cubicBezTo>
                    <a:pt x="511" y="1895"/>
                    <a:pt x="243" y="2211"/>
                    <a:pt x="268" y="2454"/>
                  </a:cubicBezTo>
                  <a:cubicBezTo>
                    <a:pt x="292" y="2527"/>
                    <a:pt x="341" y="2600"/>
                    <a:pt x="413" y="2624"/>
                  </a:cubicBezTo>
                  <a:cubicBezTo>
                    <a:pt x="511" y="2673"/>
                    <a:pt x="608" y="2697"/>
                    <a:pt x="705" y="2697"/>
                  </a:cubicBezTo>
                  <a:cubicBezTo>
                    <a:pt x="851" y="2697"/>
                    <a:pt x="996" y="2648"/>
                    <a:pt x="1118" y="2551"/>
                  </a:cubicBezTo>
                  <a:cubicBezTo>
                    <a:pt x="1166" y="2746"/>
                    <a:pt x="1264" y="3183"/>
                    <a:pt x="1507" y="3183"/>
                  </a:cubicBezTo>
                  <a:cubicBezTo>
                    <a:pt x="1531" y="3183"/>
                    <a:pt x="1579" y="3183"/>
                    <a:pt x="1604" y="3159"/>
                  </a:cubicBezTo>
                  <a:cubicBezTo>
                    <a:pt x="1822" y="3037"/>
                    <a:pt x="1944" y="2794"/>
                    <a:pt x="1895" y="2551"/>
                  </a:cubicBezTo>
                  <a:lnTo>
                    <a:pt x="1895" y="2551"/>
                  </a:lnTo>
                  <a:cubicBezTo>
                    <a:pt x="2041" y="2721"/>
                    <a:pt x="2260" y="2940"/>
                    <a:pt x="2430" y="2940"/>
                  </a:cubicBezTo>
                  <a:cubicBezTo>
                    <a:pt x="2503" y="2940"/>
                    <a:pt x="2551" y="2916"/>
                    <a:pt x="2600" y="2867"/>
                  </a:cubicBezTo>
                  <a:cubicBezTo>
                    <a:pt x="2697" y="2648"/>
                    <a:pt x="2673" y="2405"/>
                    <a:pt x="2527" y="2260"/>
                  </a:cubicBezTo>
                  <a:cubicBezTo>
                    <a:pt x="2745" y="2235"/>
                    <a:pt x="3207" y="2163"/>
                    <a:pt x="3207" y="1920"/>
                  </a:cubicBezTo>
                  <a:cubicBezTo>
                    <a:pt x="3207" y="1677"/>
                    <a:pt x="2867" y="1604"/>
                    <a:pt x="2673" y="1580"/>
                  </a:cubicBezTo>
                  <a:cubicBezTo>
                    <a:pt x="2818" y="1434"/>
                    <a:pt x="3134" y="1191"/>
                    <a:pt x="3134" y="1021"/>
                  </a:cubicBezTo>
                  <a:cubicBezTo>
                    <a:pt x="3134" y="972"/>
                    <a:pt x="3110" y="948"/>
                    <a:pt x="3086" y="899"/>
                  </a:cubicBezTo>
                  <a:cubicBezTo>
                    <a:pt x="3037" y="851"/>
                    <a:pt x="2940" y="826"/>
                    <a:pt x="2867" y="826"/>
                  </a:cubicBezTo>
                  <a:cubicBezTo>
                    <a:pt x="2745" y="826"/>
                    <a:pt x="2624" y="851"/>
                    <a:pt x="2503" y="899"/>
                  </a:cubicBezTo>
                  <a:cubicBezTo>
                    <a:pt x="2551" y="729"/>
                    <a:pt x="2648" y="341"/>
                    <a:pt x="2478" y="195"/>
                  </a:cubicBezTo>
                  <a:cubicBezTo>
                    <a:pt x="2430" y="171"/>
                    <a:pt x="2405" y="146"/>
                    <a:pt x="2357" y="146"/>
                  </a:cubicBezTo>
                  <a:cubicBezTo>
                    <a:pt x="2187" y="146"/>
                    <a:pt x="2017" y="389"/>
                    <a:pt x="1920" y="559"/>
                  </a:cubicBezTo>
                  <a:cubicBezTo>
                    <a:pt x="1895" y="365"/>
                    <a:pt x="1798" y="73"/>
                    <a:pt x="15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" name="Google Shape;472;p11"/>
            <p:cNvSpPr/>
            <p:nvPr/>
          </p:nvSpPr>
          <p:spPr>
            <a:xfrm>
              <a:off x="-990226" y="1535326"/>
              <a:ext cx="60627" cy="203729"/>
            </a:xfrm>
            <a:custGeom>
              <a:avLst/>
              <a:gdLst/>
              <a:ahLst/>
              <a:cxnLst/>
              <a:rect l="l" t="t" r="r" b="b"/>
              <a:pathLst>
                <a:path w="1556" h="5234" extrusionOk="0">
                  <a:moveTo>
                    <a:pt x="70" y="1"/>
                  </a:moveTo>
                  <a:cubicBezTo>
                    <a:pt x="64" y="1"/>
                    <a:pt x="56" y="4"/>
                    <a:pt x="49" y="11"/>
                  </a:cubicBezTo>
                  <a:cubicBezTo>
                    <a:pt x="25" y="11"/>
                    <a:pt x="1" y="35"/>
                    <a:pt x="25" y="60"/>
                  </a:cubicBezTo>
                  <a:cubicBezTo>
                    <a:pt x="49" y="108"/>
                    <a:pt x="1458" y="3290"/>
                    <a:pt x="948" y="5185"/>
                  </a:cubicBezTo>
                  <a:cubicBezTo>
                    <a:pt x="948" y="5210"/>
                    <a:pt x="948" y="5234"/>
                    <a:pt x="972" y="5234"/>
                  </a:cubicBezTo>
                  <a:cubicBezTo>
                    <a:pt x="1021" y="5234"/>
                    <a:pt x="1045" y="5234"/>
                    <a:pt x="1045" y="5185"/>
                  </a:cubicBezTo>
                  <a:cubicBezTo>
                    <a:pt x="1555" y="3290"/>
                    <a:pt x="122" y="60"/>
                    <a:pt x="98" y="35"/>
                  </a:cubicBezTo>
                  <a:cubicBezTo>
                    <a:pt x="98" y="18"/>
                    <a:pt x="86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" name="Google Shape;473;p11"/>
            <p:cNvSpPr/>
            <p:nvPr/>
          </p:nvSpPr>
          <p:spPr>
            <a:xfrm>
              <a:off x="-1056319" y="1471971"/>
              <a:ext cx="125975" cy="123480"/>
            </a:xfrm>
            <a:custGeom>
              <a:avLst/>
              <a:gdLst/>
              <a:ahLst/>
              <a:cxnLst/>
              <a:rect l="l" t="t" r="r" b="b"/>
              <a:pathLst>
                <a:path w="3232" h="3168" extrusionOk="0">
                  <a:moveTo>
                    <a:pt x="1513" y="97"/>
                  </a:moveTo>
                  <a:cubicBezTo>
                    <a:pt x="1527" y="97"/>
                    <a:pt x="1541" y="99"/>
                    <a:pt x="1555" y="107"/>
                  </a:cubicBezTo>
                  <a:cubicBezTo>
                    <a:pt x="1871" y="155"/>
                    <a:pt x="1895" y="714"/>
                    <a:pt x="1895" y="714"/>
                  </a:cubicBezTo>
                  <a:cubicBezTo>
                    <a:pt x="1895" y="738"/>
                    <a:pt x="1895" y="738"/>
                    <a:pt x="1919" y="738"/>
                  </a:cubicBezTo>
                  <a:cubicBezTo>
                    <a:pt x="1926" y="745"/>
                    <a:pt x="1934" y="748"/>
                    <a:pt x="1940" y="748"/>
                  </a:cubicBezTo>
                  <a:cubicBezTo>
                    <a:pt x="1956" y="748"/>
                    <a:pt x="1968" y="731"/>
                    <a:pt x="1968" y="714"/>
                  </a:cubicBezTo>
                  <a:cubicBezTo>
                    <a:pt x="2065" y="544"/>
                    <a:pt x="2259" y="228"/>
                    <a:pt x="2381" y="228"/>
                  </a:cubicBezTo>
                  <a:cubicBezTo>
                    <a:pt x="2405" y="228"/>
                    <a:pt x="2430" y="252"/>
                    <a:pt x="2454" y="252"/>
                  </a:cubicBezTo>
                  <a:cubicBezTo>
                    <a:pt x="2600" y="398"/>
                    <a:pt x="2478" y="811"/>
                    <a:pt x="2430" y="957"/>
                  </a:cubicBezTo>
                  <a:cubicBezTo>
                    <a:pt x="2405" y="957"/>
                    <a:pt x="2405" y="981"/>
                    <a:pt x="2430" y="1005"/>
                  </a:cubicBezTo>
                  <a:lnTo>
                    <a:pt x="2478" y="1005"/>
                  </a:lnTo>
                  <a:cubicBezTo>
                    <a:pt x="2600" y="933"/>
                    <a:pt x="2745" y="908"/>
                    <a:pt x="2891" y="908"/>
                  </a:cubicBezTo>
                  <a:cubicBezTo>
                    <a:pt x="2940" y="908"/>
                    <a:pt x="3013" y="908"/>
                    <a:pt x="3061" y="957"/>
                  </a:cubicBezTo>
                  <a:cubicBezTo>
                    <a:pt x="3061" y="957"/>
                    <a:pt x="3061" y="981"/>
                    <a:pt x="3061" y="981"/>
                  </a:cubicBezTo>
                  <a:cubicBezTo>
                    <a:pt x="3037" y="1127"/>
                    <a:pt x="2745" y="1394"/>
                    <a:pt x="2551" y="1540"/>
                  </a:cubicBezTo>
                  <a:cubicBezTo>
                    <a:pt x="2551" y="1564"/>
                    <a:pt x="2527" y="1588"/>
                    <a:pt x="2527" y="1588"/>
                  </a:cubicBezTo>
                  <a:cubicBezTo>
                    <a:pt x="2551" y="1613"/>
                    <a:pt x="2551" y="1637"/>
                    <a:pt x="2575" y="1637"/>
                  </a:cubicBezTo>
                  <a:cubicBezTo>
                    <a:pt x="2575" y="1637"/>
                    <a:pt x="3134" y="1710"/>
                    <a:pt x="3134" y="1904"/>
                  </a:cubicBezTo>
                  <a:cubicBezTo>
                    <a:pt x="3134" y="2099"/>
                    <a:pt x="2624" y="2147"/>
                    <a:pt x="2454" y="2147"/>
                  </a:cubicBezTo>
                  <a:cubicBezTo>
                    <a:pt x="2430" y="2147"/>
                    <a:pt x="2405" y="2147"/>
                    <a:pt x="2405" y="2171"/>
                  </a:cubicBezTo>
                  <a:cubicBezTo>
                    <a:pt x="2381" y="2171"/>
                    <a:pt x="2381" y="2196"/>
                    <a:pt x="2405" y="2220"/>
                  </a:cubicBezTo>
                  <a:cubicBezTo>
                    <a:pt x="2405" y="2220"/>
                    <a:pt x="2697" y="2536"/>
                    <a:pt x="2527" y="2779"/>
                  </a:cubicBezTo>
                  <a:cubicBezTo>
                    <a:pt x="2502" y="2803"/>
                    <a:pt x="2478" y="2827"/>
                    <a:pt x="2430" y="2827"/>
                  </a:cubicBezTo>
                  <a:cubicBezTo>
                    <a:pt x="2259" y="2827"/>
                    <a:pt x="1992" y="2487"/>
                    <a:pt x="1895" y="2341"/>
                  </a:cubicBezTo>
                  <a:cubicBezTo>
                    <a:pt x="1895" y="2341"/>
                    <a:pt x="1884" y="2331"/>
                    <a:pt x="1870" y="2331"/>
                  </a:cubicBezTo>
                  <a:cubicBezTo>
                    <a:pt x="1863" y="2331"/>
                    <a:pt x="1855" y="2333"/>
                    <a:pt x="1846" y="2341"/>
                  </a:cubicBezTo>
                  <a:cubicBezTo>
                    <a:pt x="1822" y="2341"/>
                    <a:pt x="1822" y="2366"/>
                    <a:pt x="1822" y="2390"/>
                  </a:cubicBezTo>
                  <a:cubicBezTo>
                    <a:pt x="1822" y="2390"/>
                    <a:pt x="1895" y="2924"/>
                    <a:pt x="1579" y="3046"/>
                  </a:cubicBezTo>
                  <a:lnTo>
                    <a:pt x="1531" y="3046"/>
                  </a:lnTo>
                  <a:cubicBezTo>
                    <a:pt x="1336" y="3046"/>
                    <a:pt x="1239" y="2609"/>
                    <a:pt x="1215" y="2439"/>
                  </a:cubicBezTo>
                  <a:cubicBezTo>
                    <a:pt x="1215" y="2414"/>
                    <a:pt x="1191" y="2414"/>
                    <a:pt x="1191" y="2414"/>
                  </a:cubicBezTo>
                  <a:lnTo>
                    <a:pt x="1142" y="2414"/>
                  </a:lnTo>
                  <a:cubicBezTo>
                    <a:pt x="1021" y="2512"/>
                    <a:pt x="875" y="2584"/>
                    <a:pt x="705" y="2584"/>
                  </a:cubicBezTo>
                  <a:cubicBezTo>
                    <a:pt x="632" y="2584"/>
                    <a:pt x="535" y="2560"/>
                    <a:pt x="462" y="2536"/>
                  </a:cubicBezTo>
                  <a:cubicBezTo>
                    <a:pt x="413" y="2512"/>
                    <a:pt x="389" y="2463"/>
                    <a:pt x="365" y="2414"/>
                  </a:cubicBezTo>
                  <a:cubicBezTo>
                    <a:pt x="340" y="2220"/>
                    <a:pt x="705" y="1831"/>
                    <a:pt x="826" y="1686"/>
                  </a:cubicBezTo>
                  <a:cubicBezTo>
                    <a:pt x="851" y="1661"/>
                    <a:pt x="826" y="1613"/>
                    <a:pt x="802" y="1613"/>
                  </a:cubicBezTo>
                  <a:lnTo>
                    <a:pt x="656" y="1613"/>
                  </a:lnTo>
                  <a:cubicBezTo>
                    <a:pt x="510" y="1613"/>
                    <a:pt x="170" y="1588"/>
                    <a:pt x="122" y="1394"/>
                  </a:cubicBezTo>
                  <a:cubicBezTo>
                    <a:pt x="122" y="1370"/>
                    <a:pt x="122" y="1345"/>
                    <a:pt x="146" y="1321"/>
                  </a:cubicBezTo>
                  <a:cubicBezTo>
                    <a:pt x="219" y="1200"/>
                    <a:pt x="559" y="1175"/>
                    <a:pt x="826" y="1175"/>
                  </a:cubicBezTo>
                  <a:lnTo>
                    <a:pt x="875" y="1175"/>
                  </a:lnTo>
                  <a:cubicBezTo>
                    <a:pt x="875" y="1175"/>
                    <a:pt x="899" y="1151"/>
                    <a:pt x="923" y="1151"/>
                  </a:cubicBezTo>
                  <a:cubicBezTo>
                    <a:pt x="923" y="1127"/>
                    <a:pt x="899" y="1103"/>
                    <a:pt x="899" y="1078"/>
                  </a:cubicBezTo>
                  <a:cubicBezTo>
                    <a:pt x="802" y="1005"/>
                    <a:pt x="510" y="762"/>
                    <a:pt x="510" y="592"/>
                  </a:cubicBezTo>
                  <a:cubicBezTo>
                    <a:pt x="510" y="568"/>
                    <a:pt x="535" y="520"/>
                    <a:pt x="559" y="495"/>
                  </a:cubicBezTo>
                  <a:cubicBezTo>
                    <a:pt x="583" y="471"/>
                    <a:pt x="632" y="471"/>
                    <a:pt x="680" y="471"/>
                  </a:cubicBezTo>
                  <a:cubicBezTo>
                    <a:pt x="899" y="520"/>
                    <a:pt x="1142" y="617"/>
                    <a:pt x="1312" y="762"/>
                  </a:cubicBezTo>
                  <a:cubicBezTo>
                    <a:pt x="1324" y="775"/>
                    <a:pt x="1336" y="781"/>
                    <a:pt x="1345" y="781"/>
                  </a:cubicBezTo>
                  <a:cubicBezTo>
                    <a:pt x="1355" y="781"/>
                    <a:pt x="1361" y="775"/>
                    <a:pt x="1361" y="762"/>
                  </a:cubicBezTo>
                  <a:cubicBezTo>
                    <a:pt x="1385" y="762"/>
                    <a:pt x="1409" y="738"/>
                    <a:pt x="1385" y="714"/>
                  </a:cubicBezTo>
                  <a:cubicBezTo>
                    <a:pt x="1361" y="592"/>
                    <a:pt x="1336" y="252"/>
                    <a:pt x="1434" y="131"/>
                  </a:cubicBezTo>
                  <a:cubicBezTo>
                    <a:pt x="1451" y="114"/>
                    <a:pt x="1480" y="97"/>
                    <a:pt x="1513" y="97"/>
                  </a:cubicBezTo>
                  <a:close/>
                  <a:moveTo>
                    <a:pt x="1497" y="0"/>
                  </a:moveTo>
                  <a:cubicBezTo>
                    <a:pt x="1437" y="0"/>
                    <a:pt x="1373" y="28"/>
                    <a:pt x="1336" y="82"/>
                  </a:cubicBezTo>
                  <a:cubicBezTo>
                    <a:pt x="1263" y="252"/>
                    <a:pt x="1215" y="447"/>
                    <a:pt x="1263" y="617"/>
                  </a:cubicBezTo>
                  <a:cubicBezTo>
                    <a:pt x="1093" y="471"/>
                    <a:pt x="875" y="398"/>
                    <a:pt x="656" y="349"/>
                  </a:cubicBezTo>
                  <a:cubicBezTo>
                    <a:pt x="583" y="349"/>
                    <a:pt x="535" y="374"/>
                    <a:pt x="462" y="422"/>
                  </a:cubicBezTo>
                  <a:cubicBezTo>
                    <a:pt x="413" y="447"/>
                    <a:pt x="389" y="520"/>
                    <a:pt x="389" y="568"/>
                  </a:cubicBezTo>
                  <a:cubicBezTo>
                    <a:pt x="413" y="762"/>
                    <a:pt x="608" y="957"/>
                    <a:pt x="729" y="1054"/>
                  </a:cubicBezTo>
                  <a:cubicBezTo>
                    <a:pt x="510" y="1078"/>
                    <a:pt x="170" y="1103"/>
                    <a:pt x="49" y="1248"/>
                  </a:cubicBezTo>
                  <a:cubicBezTo>
                    <a:pt x="25" y="1297"/>
                    <a:pt x="0" y="1370"/>
                    <a:pt x="25" y="1418"/>
                  </a:cubicBezTo>
                  <a:cubicBezTo>
                    <a:pt x="73" y="1686"/>
                    <a:pt x="462" y="1710"/>
                    <a:pt x="680" y="1710"/>
                  </a:cubicBezTo>
                  <a:cubicBezTo>
                    <a:pt x="535" y="1880"/>
                    <a:pt x="243" y="2220"/>
                    <a:pt x="292" y="2439"/>
                  </a:cubicBezTo>
                  <a:cubicBezTo>
                    <a:pt x="292" y="2536"/>
                    <a:pt x="340" y="2584"/>
                    <a:pt x="438" y="2633"/>
                  </a:cubicBezTo>
                  <a:cubicBezTo>
                    <a:pt x="510" y="2682"/>
                    <a:pt x="608" y="2706"/>
                    <a:pt x="705" y="2706"/>
                  </a:cubicBezTo>
                  <a:cubicBezTo>
                    <a:pt x="875" y="2682"/>
                    <a:pt x="1021" y="2633"/>
                    <a:pt x="1142" y="2560"/>
                  </a:cubicBezTo>
                  <a:cubicBezTo>
                    <a:pt x="1166" y="2730"/>
                    <a:pt x="1263" y="3167"/>
                    <a:pt x="1531" y="3167"/>
                  </a:cubicBezTo>
                  <a:lnTo>
                    <a:pt x="1628" y="3167"/>
                  </a:lnTo>
                  <a:cubicBezTo>
                    <a:pt x="1822" y="3046"/>
                    <a:pt x="1944" y="2803"/>
                    <a:pt x="1919" y="2560"/>
                  </a:cubicBezTo>
                  <a:lnTo>
                    <a:pt x="1919" y="2560"/>
                  </a:lnTo>
                  <a:cubicBezTo>
                    <a:pt x="2041" y="2706"/>
                    <a:pt x="2259" y="2949"/>
                    <a:pt x="2454" y="2949"/>
                  </a:cubicBezTo>
                  <a:cubicBezTo>
                    <a:pt x="2502" y="2949"/>
                    <a:pt x="2575" y="2900"/>
                    <a:pt x="2600" y="2852"/>
                  </a:cubicBezTo>
                  <a:cubicBezTo>
                    <a:pt x="2721" y="2657"/>
                    <a:pt x="2697" y="2414"/>
                    <a:pt x="2551" y="2244"/>
                  </a:cubicBezTo>
                  <a:cubicBezTo>
                    <a:pt x="2745" y="2220"/>
                    <a:pt x="3231" y="2147"/>
                    <a:pt x="3231" y="1904"/>
                  </a:cubicBezTo>
                  <a:cubicBezTo>
                    <a:pt x="3231" y="1661"/>
                    <a:pt x="2891" y="1588"/>
                    <a:pt x="2697" y="1564"/>
                  </a:cubicBezTo>
                  <a:cubicBezTo>
                    <a:pt x="2842" y="1443"/>
                    <a:pt x="3134" y="1175"/>
                    <a:pt x="3134" y="1005"/>
                  </a:cubicBezTo>
                  <a:cubicBezTo>
                    <a:pt x="3134" y="981"/>
                    <a:pt x="3134" y="933"/>
                    <a:pt x="3110" y="908"/>
                  </a:cubicBezTo>
                  <a:cubicBezTo>
                    <a:pt x="3055" y="854"/>
                    <a:pt x="3000" y="826"/>
                    <a:pt x="2935" y="826"/>
                  </a:cubicBezTo>
                  <a:cubicBezTo>
                    <a:pt x="2914" y="826"/>
                    <a:pt x="2891" y="829"/>
                    <a:pt x="2867" y="835"/>
                  </a:cubicBezTo>
                  <a:cubicBezTo>
                    <a:pt x="2745" y="835"/>
                    <a:pt x="2624" y="860"/>
                    <a:pt x="2527" y="884"/>
                  </a:cubicBezTo>
                  <a:cubicBezTo>
                    <a:pt x="2575" y="714"/>
                    <a:pt x="2672" y="349"/>
                    <a:pt x="2478" y="179"/>
                  </a:cubicBezTo>
                  <a:cubicBezTo>
                    <a:pt x="2454" y="155"/>
                    <a:pt x="2405" y="155"/>
                    <a:pt x="2381" y="131"/>
                  </a:cubicBezTo>
                  <a:cubicBezTo>
                    <a:pt x="2211" y="131"/>
                    <a:pt x="2041" y="374"/>
                    <a:pt x="1944" y="544"/>
                  </a:cubicBezTo>
                  <a:cubicBezTo>
                    <a:pt x="1919" y="349"/>
                    <a:pt x="1822" y="58"/>
                    <a:pt x="1555" y="9"/>
                  </a:cubicBezTo>
                  <a:cubicBezTo>
                    <a:pt x="1537" y="3"/>
                    <a:pt x="1517" y="0"/>
                    <a:pt x="14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" name="Google Shape;474;p11"/>
            <p:cNvSpPr/>
            <p:nvPr/>
          </p:nvSpPr>
          <p:spPr>
            <a:xfrm>
              <a:off x="-933326" y="1418306"/>
              <a:ext cx="55906" cy="54908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29" y="1"/>
                  </a:moveTo>
                  <a:cubicBezTo>
                    <a:pt x="340" y="1"/>
                    <a:pt x="0" y="317"/>
                    <a:pt x="0" y="705"/>
                  </a:cubicBezTo>
                  <a:cubicBezTo>
                    <a:pt x="0" y="1094"/>
                    <a:pt x="340" y="1410"/>
                    <a:pt x="729" y="1410"/>
                  </a:cubicBezTo>
                  <a:cubicBezTo>
                    <a:pt x="1118" y="1410"/>
                    <a:pt x="1434" y="1094"/>
                    <a:pt x="1434" y="705"/>
                  </a:cubicBezTo>
                  <a:cubicBezTo>
                    <a:pt x="1434" y="317"/>
                    <a:pt x="1118" y="1"/>
                    <a:pt x="72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" name="Google Shape;475;p11"/>
            <p:cNvSpPr/>
            <p:nvPr/>
          </p:nvSpPr>
          <p:spPr>
            <a:xfrm>
              <a:off x="-1021285" y="1507251"/>
              <a:ext cx="55906" cy="54908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05" y="0"/>
                  </a:moveTo>
                  <a:cubicBezTo>
                    <a:pt x="316" y="0"/>
                    <a:pt x="0" y="316"/>
                    <a:pt x="0" y="705"/>
                  </a:cubicBezTo>
                  <a:cubicBezTo>
                    <a:pt x="0" y="1093"/>
                    <a:pt x="316" y="1409"/>
                    <a:pt x="705" y="1409"/>
                  </a:cubicBezTo>
                  <a:cubicBezTo>
                    <a:pt x="1118" y="1409"/>
                    <a:pt x="1433" y="1093"/>
                    <a:pt x="1433" y="705"/>
                  </a:cubicBezTo>
                  <a:cubicBezTo>
                    <a:pt x="1433" y="316"/>
                    <a:pt x="1118" y="0"/>
                    <a:pt x="70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54" name="Google Shape;476;p11"/>
          <p:cNvSpPr/>
          <p:nvPr/>
        </p:nvSpPr>
        <p:spPr>
          <a:xfrm>
            <a:off x="-65088" y="6430963"/>
            <a:ext cx="2138363" cy="492125"/>
          </a:xfrm>
          <a:custGeom>
            <a:avLst/>
            <a:gdLst/>
            <a:ahLst/>
            <a:cxnLst/>
            <a:rect l="l" t="t" r="r" b="b"/>
            <a:pathLst>
              <a:path w="7289" h="1677" extrusionOk="0">
                <a:moveTo>
                  <a:pt x="2819" y="1"/>
                </a:moveTo>
                <a:lnTo>
                  <a:pt x="2114" y="1191"/>
                </a:lnTo>
                <a:lnTo>
                  <a:pt x="1604" y="268"/>
                </a:lnTo>
                <a:lnTo>
                  <a:pt x="1118" y="1361"/>
                </a:lnTo>
                <a:lnTo>
                  <a:pt x="584" y="754"/>
                </a:lnTo>
                <a:lnTo>
                  <a:pt x="1" y="1677"/>
                </a:lnTo>
                <a:lnTo>
                  <a:pt x="7289" y="1677"/>
                </a:lnTo>
                <a:lnTo>
                  <a:pt x="6657" y="559"/>
                </a:lnTo>
                <a:lnTo>
                  <a:pt x="6001" y="1191"/>
                </a:lnTo>
                <a:lnTo>
                  <a:pt x="5394" y="268"/>
                </a:lnTo>
                <a:lnTo>
                  <a:pt x="4738" y="1191"/>
                </a:lnTo>
                <a:lnTo>
                  <a:pt x="4252" y="1"/>
                </a:lnTo>
                <a:lnTo>
                  <a:pt x="3353" y="1118"/>
                </a:lnTo>
                <a:lnTo>
                  <a:pt x="2819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55" name="Google Shape;477;p11"/>
          <p:cNvSpPr/>
          <p:nvPr/>
        </p:nvSpPr>
        <p:spPr>
          <a:xfrm>
            <a:off x="2008188" y="6613525"/>
            <a:ext cx="1420812" cy="309563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56" name="Google Shape;478;p11"/>
          <p:cNvSpPr/>
          <p:nvPr/>
        </p:nvSpPr>
        <p:spPr>
          <a:xfrm>
            <a:off x="8005763" y="6457950"/>
            <a:ext cx="2138362" cy="465138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57" name="Google Shape;479;p11"/>
          <p:cNvSpPr/>
          <p:nvPr/>
        </p:nvSpPr>
        <p:spPr>
          <a:xfrm>
            <a:off x="10042525" y="6430963"/>
            <a:ext cx="2262188" cy="492125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58" name="Google Shape;480;p11"/>
          <p:cNvSpPr/>
          <p:nvPr/>
        </p:nvSpPr>
        <p:spPr>
          <a:xfrm>
            <a:off x="4194175" y="6457950"/>
            <a:ext cx="2138363" cy="465138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59" name="Google Shape;481;p11"/>
          <p:cNvSpPr/>
          <p:nvPr/>
        </p:nvSpPr>
        <p:spPr>
          <a:xfrm>
            <a:off x="6226175" y="6515100"/>
            <a:ext cx="1876425" cy="407988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60" name="Google Shape;482;p11"/>
          <p:cNvSpPr/>
          <p:nvPr/>
        </p:nvSpPr>
        <p:spPr>
          <a:xfrm>
            <a:off x="3157538" y="6613525"/>
            <a:ext cx="1420812" cy="309563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31" name="Google Shape;431;p11"/>
          <p:cNvSpPr txBox="1">
            <a:spLocks noGrp="1"/>
          </p:cNvSpPr>
          <p:nvPr>
            <p:ph type="title"/>
          </p:nvPr>
        </p:nvSpPr>
        <p:spPr>
          <a:xfrm>
            <a:off x="2333000" y="2446367"/>
            <a:ext cx="7526000" cy="17616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2000"/>
              <a:buNone/>
              <a:defRPr sz="10800"/>
            </a:lvl1pPr>
            <a:lvl2pPr lvl="1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432" name="Google Shape;432;p11"/>
          <p:cNvSpPr txBox="1">
            <a:spLocks noGrp="1"/>
          </p:cNvSpPr>
          <p:nvPr>
            <p:ph type="body" idx="1"/>
          </p:nvPr>
        </p:nvSpPr>
        <p:spPr>
          <a:xfrm>
            <a:off x="2057000" y="4282167"/>
            <a:ext cx="8078000" cy="7076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marL="609585" lvl="0" indent="-423323" algn="ctr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2133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marL="1219170" lvl="1" indent="-423323" algn="ctr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algn="ctr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algn="ctr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algn="ctr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algn="ctr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algn="ctr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algn="ctr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algn="ctr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187246188"/>
      </p:ext>
    </p:extLst>
  </p:cSld>
  <p:clrMapOvr>
    <a:masterClrMapping/>
  </p:clrMapOvr>
</p:sldLayout>
</file>

<file path=ppt/slideLayouts/slideLayout1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spTree>
      <p:nvGrpSpPr>
        <p:cNvPr id="1" name="Shape 4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484;p12"/>
          <p:cNvSpPr/>
          <p:nvPr/>
        </p:nvSpPr>
        <p:spPr>
          <a:xfrm rot="1356523" flipH="1">
            <a:off x="9812338" y="-138113"/>
            <a:ext cx="15875" cy="46038"/>
          </a:xfrm>
          <a:custGeom>
            <a:avLst/>
            <a:gdLst/>
            <a:ahLst/>
            <a:cxnLst/>
            <a:rect l="l" t="t" r="r" b="b"/>
            <a:pathLst>
              <a:path w="368" h="1093" extrusionOk="0">
                <a:moveTo>
                  <a:pt x="334" y="0"/>
                </a:moveTo>
                <a:cubicBezTo>
                  <a:pt x="368" y="200"/>
                  <a:pt x="334" y="367"/>
                  <a:pt x="301" y="567"/>
                </a:cubicBezTo>
                <a:cubicBezTo>
                  <a:pt x="268" y="734"/>
                  <a:pt x="168" y="901"/>
                  <a:pt x="34" y="1034"/>
                </a:cubicBezTo>
                <a:cubicBezTo>
                  <a:pt x="1" y="1034"/>
                  <a:pt x="1" y="1067"/>
                  <a:pt x="34" y="1067"/>
                </a:cubicBezTo>
                <a:cubicBezTo>
                  <a:pt x="34" y="1084"/>
                  <a:pt x="34" y="1092"/>
                  <a:pt x="38" y="1092"/>
                </a:cubicBezTo>
                <a:cubicBezTo>
                  <a:pt x="43" y="1092"/>
                  <a:pt x="51" y="1084"/>
                  <a:pt x="68" y="1067"/>
                </a:cubicBezTo>
                <a:cubicBezTo>
                  <a:pt x="201" y="934"/>
                  <a:pt x="301" y="767"/>
                  <a:pt x="334" y="567"/>
                </a:cubicBezTo>
                <a:cubicBezTo>
                  <a:pt x="368" y="367"/>
                  <a:pt x="368" y="200"/>
                  <a:pt x="334" y="0"/>
                </a:cubicBezTo>
                <a:close/>
              </a:path>
            </a:pathLst>
          </a:custGeom>
          <a:solidFill>
            <a:srgbClr val="116752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" name="Google Shape;485;p12"/>
          <p:cNvSpPr/>
          <p:nvPr/>
        </p:nvSpPr>
        <p:spPr>
          <a:xfrm>
            <a:off x="8993188" y="6938963"/>
            <a:ext cx="652462" cy="71437"/>
          </a:xfrm>
          <a:custGeom>
            <a:avLst/>
            <a:gdLst/>
            <a:ahLst/>
            <a:cxnLst/>
            <a:rect l="l" t="t" r="r" b="b"/>
            <a:pathLst>
              <a:path w="16446" h="2069" extrusionOk="0">
                <a:moveTo>
                  <a:pt x="0" y="0"/>
                </a:moveTo>
                <a:lnTo>
                  <a:pt x="0" y="2069"/>
                </a:lnTo>
                <a:lnTo>
                  <a:pt x="16445" y="2069"/>
                </a:lnTo>
                <a:lnTo>
                  <a:pt x="16445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401368444"/>
      </p:ext>
    </p:extLst>
  </p:cSld>
  <p:clrMapOvr>
    <a:masterClrMapping/>
  </p:clrMapOvr>
</p:sldLayout>
</file>

<file path=ppt/slideLayouts/slideLayout1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 ">
  <p:cSld name="Table of contents 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4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Google Shape;488;p13"/>
          <p:cNvSpPr/>
          <p:nvPr/>
        </p:nvSpPr>
        <p:spPr>
          <a:xfrm rot="1356523" flipH="1">
            <a:off x="9812338" y="-138113"/>
            <a:ext cx="15875" cy="46038"/>
          </a:xfrm>
          <a:custGeom>
            <a:avLst/>
            <a:gdLst/>
            <a:ahLst/>
            <a:cxnLst/>
            <a:rect l="l" t="t" r="r" b="b"/>
            <a:pathLst>
              <a:path w="368" h="1093" extrusionOk="0">
                <a:moveTo>
                  <a:pt x="334" y="0"/>
                </a:moveTo>
                <a:cubicBezTo>
                  <a:pt x="368" y="200"/>
                  <a:pt x="334" y="367"/>
                  <a:pt x="301" y="567"/>
                </a:cubicBezTo>
                <a:cubicBezTo>
                  <a:pt x="268" y="734"/>
                  <a:pt x="168" y="901"/>
                  <a:pt x="34" y="1034"/>
                </a:cubicBezTo>
                <a:cubicBezTo>
                  <a:pt x="1" y="1034"/>
                  <a:pt x="1" y="1067"/>
                  <a:pt x="34" y="1067"/>
                </a:cubicBezTo>
                <a:cubicBezTo>
                  <a:pt x="34" y="1084"/>
                  <a:pt x="34" y="1092"/>
                  <a:pt x="38" y="1092"/>
                </a:cubicBezTo>
                <a:cubicBezTo>
                  <a:pt x="43" y="1092"/>
                  <a:pt x="51" y="1084"/>
                  <a:pt x="68" y="1067"/>
                </a:cubicBezTo>
                <a:cubicBezTo>
                  <a:pt x="201" y="934"/>
                  <a:pt x="301" y="767"/>
                  <a:pt x="334" y="567"/>
                </a:cubicBezTo>
                <a:cubicBezTo>
                  <a:pt x="368" y="367"/>
                  <a:pt x="368" y="200"/>
                  <a:pt x="334" y="0"/>
                </a:cubicBezTo>
                <a:close/>
              </a:path>
            </a:pathLst>
          </a:custGeom>
          <a:solidFill>
            <a:srgbClr val="116752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22" name="Google Shape;507;p13"/>
          <p:cNvGrpSpPr>
            <a:grpSpLocks/>
          </p:cNvGrpSpPr>
          <p:nvPr/>
        </p:nvGrpSpPr>
        <p:grpSpPr bwMode="auto">
          <a:xfrm>
            <a:off x="-363538" y="1550988"/>
            <a:ext cx="1368426" cy="1081087"/>
            <a:chOff x="855987" y="2204128"/>
            <a:chExt cx="1217483" cy="962421"/>
          </a:xfrm>
        </p:grpSpPr>
        <p:grpSp>
          <p:nvGrpSpPr>
            <p:cNvPr id="23" name="Google Shape;508;p13"/>
            <p:cNvGrpSpPr>
              <a:grpSpLocks/>
            </p:cNvGrpSpPr>
            <p:nvPr/>
          </p:nvGrpSpPr>
          <p:grpSpPr bwMode="auto">
            <a:xfrm>
              <a:off x="855987" y="2204128"/>
              <a:ext cx="1146639" cy="962421"/>
              <a:chOff x="958238" y="2157575"/>
              <a:chExt cx="1115191" cy="936025"/>
            </a:xfrm>
          </p:grpSpPr>
          <p:sp>
            <p:nvSpPr>
              <p:cNvPr id="25" name="Google Shape;509;p13"/>
              <p:cNvSpPr/>
              <p:nvPr/>
            </p:nvSpPr>
            <p:spPr>
              <a:xfrm>
                <a:off x="1253574" y="2157575"/>
                <a:ext cx="493143" cy="49206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" name="Google Shape;510;p13"/>
              <p:cNvSpPr/>
              <p:nvPr/>
            </p:nvSpPr>
            <p:spPr>
              <a:xfrm>
                <a:off x="1441766" y="2325262"/>
                <a:ext cx="491769" cy="49206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" name="Google Shape;511;p13"/>
              <p:cNvSpPr/>
              <p:nvPr/>
            </p:nvSpPr>
            <p:spPr>
              <a:xfrm>
                <a:off x="998074" y="2334883"/>
                <a:ext cx="491769" cy="49206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" name="Google Shape;512;p13"/>
              <p:cNvSpPr/>
              <p:nvPr/>
            </p:nvSpPr>
            <p:spPr>
              <a:xfrm>
                <a:off x="958238" y="2552052"/>
                <a:ext cx="493143" cy="49206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" name="Google Shape;513;p13"/>
              <p:cNvSpPr/>
              <p:nvPr/>
            </p:nvSpPr>
            <p:spPr>
              <a:xfrm>
                <a:off x="1165660" y="2601534"/>
                <a:ext cx="491769" cy="49206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" name="Google Shape;514;p13"/>
              <p:cNvSpPr/>
              <p:nvPr/>
            </p:nvSpPr>
            <p:spPr>
              <a:xfrm>
                <a:off x="1451381" y="2561674"/>
                <a:ext cx="622266" cy="49206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4" name="Google Shape;515;p13"/>
            <p:cNvSpPr/>
            <p:nvPr/>
          </p:nvSpPr>
          <p:spPr>
            <a:xfrm>
              <a:off x="926607" y="2206954"/>
              <a:ext cx="1146863" cy="869147"/>
            </a:xfrm>
            <a:custGeom>
              <a:avLst/>
              <a:gdLst/>
              <a:ahLst/>
              <a:cxnLst/>
              <a:rect l="l" t="t" r="r" b="b"/>
              <a:pathLst>
                <a:path w="6074" h="4608" extrusionOk="0">
                  <a:moveTo>
                    <a:pt x="1749" y="936"/>
                  </a:moveTo>
                  <a:cubicBezTo>
                    <a:pt x="1968" y="985"/>
                    <a:pt x="2187" y="1131"/>
                    <a:pt x="2284" y="1325"/>
                  </a:cubicBezTo>
                  <a:cubicBezTo>
                    <a:pt x="2284" y="1398"/>
                    <a:pt x="2260" y="1446"/>
                    <a:pt x="2211" y="1471"/>
                  </a:cubicBezTo>
                  <a:cubicBezTo>
                    <a:pt x="2162" y="1519"/>
                    <a:pt x="2114" y="1519"/>
                    <a:pt x="2065" y="1544"/>
                  </a:cubicBezTo>
                  <a:cubicBezTo>
                    <a:pt x="1871" y="1544"/>
                    <a:pt x="1725" y="1276"/>
                    <a:pt x="1677" y="1155"/>
                  </a:cubicBezTo>
                  <a:lnTo>
                    <a:pt x="1677" y="1131"/>
                  </a:lnTo>
                  <a:cubicBezTo>
                    <a:pt x="1701" y="1058"/>
                    <a:pt x="1725" y="1009"/>
                    <a:pt x="1749" y="936"/>
                  </a:cubicBezTo>
                  <a:close/>
                  <a:moveTo>
                    <a:pt x="3936" y="1301"/>
                  </a:moveTo>
                  <a:lnTo>
                    <a:pt x="3936" y="1301"/>
                  </a:lnTo>
                  <a:cubicBezTo>
                    <a:pt x="3960" y="1446"/>
                    <a:pt x="3936" y="1616"/>
                    <a:pt x="3839" y="1762"/>
                  </a:cubicBezTo>
                  <a:cubicBezTo>
                    <a:pt x="3790" y="1714"/>
                    <a:pt x="3814" y="1495"/>
                    <a:pt x="3936" y="1301"/>
                  </a:cubicBezTo>
                  <a:close/>
                  <a:moveTo>
                    <a:pt x="750" y="2166"/>
                  </a:moveTo>
                  <a:cubicBezTo>
                    <a:pt x="776" y="2166"/>
                    <a:pt x="802" y="2169"/>
                    <a:pt x="826" y="2175"/>
                  </a:cubicBezTo>
                  <a:cubicBezTo>
                    <a:pt x="1142" y="2199"/>
                    <a:pt x="1264" y="2394"/>
                    <a:pt x="1264" y="2564"/>
                  </a:cubicBezTo>
                  <a:cubicBezTo>
                    <a:pt x="1264" y="2661"/>
                    <a:pt x="1166" y="2758"/>
                    <a:pt x="1045" y="2782"/>
                  </a:cubicBezTo>
                  <a:cubicBezTo>
                    <a:pt x="996" y="2758"/>
                    <a:pt x="924" y="2758"/>
                    <a:pt x="875" y="2734"/>
                  </a:cubicBezTo>
                  <a:cubicBezTo>
                    <a:pt x="705" y="2612"/>
                    <a:pt x="583" y="2442"/>
                    <a:pt x="535" y="2248"/>
                  </a:cubicBezTo>
                  <a:cubicBezTo>
                    <a:pt x="590" y="2193"/>
                    <a:pt x="672" y="2166"/>
                    <a:pt x="750" y="2166"/>
                  </a:cubicBezTo>
                  <a:close/>
                  <a:moveTo>
                    <a:pt x="5199" y="2588"/>
                  </a:moveTo>
                  <a:cubicBezTo>
                    <a:pt x="5078" y="2855"/>
                    <a:pt x="4883" y="3025"/>
                    <a:pt x="4762" y="3025"/>
                  </a:cubicBezTo>
                  <a:cubicBezTo>
                    <a:pt x="4713" y="3025"/>
                    <a:pt x="4665" y="3001"/>
                    <a:pt x="4640" y="2977"/>
                  </a:cubicBezTo>
                  <a:cubicBezTo>
                    <a:pt x="4567" y="2855"/>
                    <a:pt x="4592" y="2807"/>
                    <a:pt x="4592" y="2782"/>
                  </a:cubicBezTo>
                  <a:cubicBezTo>
                    <a:pt x="4640" y="2685"/>
                    <a:pt x="4883" y="2588"/>
                    <a:pt x="5150" y="2588"/>
                  </a:cubicBezTo>
                  <a:close/>
                  <a:moveTo>
                    <a:pt x="3596" y="3293"/>
                  </a:moveTo>
                  <a:cubicBezTo>
                    <a:pt x="3596" y="3293"/>
                    <a:pt x="3620" y="3317"/>
                    <a:pt x="3620" y="3317"/>
                  </a:cubicBezTo>
                  <a:cubicBezTo>
                    <a:pt x="3669" y="3390"/>
                    <a:pt x="3644" y="3608"/>
                    <a:pt x="3426" y="3851"/>
                  </a:cubicBezTo>
                  <a:cubicBezTo>
                    <a:pt x="3353" y="3754"/>
                    <a:pt x="3328" y="3633"/>
                    <a:pt x="3377" y="3511"/>
                  </a:cubicBezTo>
                  <a:cubicBezTo>
                    <a:pt x="3401" y="3414"/>
                    <a:pt x="3474" y="3341"/>
                    <a:pt x="3596" y="3317"/>
                  </a:cubicBezTo>
                  <a:lnTo>
                    <a:pt x="3596" y="3293"/>
                  </a:lnTo>
                  <a:close/>
                  <a:moveTo>
                    <a:pt x="1822" y="3366"/>
                  </a:moveTo>
                  <a:cubicBezTo>
                    <a:pt x="1847" y="3366"/>
                    <a:pt x="1944" y="3366"/>
                    <a:pt x="1968" y="3487"/>
                  </a:cubicBezTo>
                  <a:cubicBezTo>
                    <a:pt x="1944" y="3754"/>
                    <a:pt x="1798" y="3997"/>
                    <a:pt x="1555" y="4094"/>
                  </a:cubicBezTo>
                  <a:cubicBezTo>
                    <a:pt x="1482" y="3924"/>
                    <a:pt x="1507" y="3706"/>
                    <a:pt x="1604" y="3511"/>
                  </a:cubicBezTo>
                  <a:cubicBezTo>
                    <a:pt x="1652" y="3438"/>
                    <a:pt x="1725" y="3366"/>
                    <a:pt x="1822" y="3366"/>
                  </a:cubicBezTo>
                  <a:close/>
                  <a:moveTo>
                    <a:pt x="2745" y="159"/>
                  </a:moveTo>
                  <a:cubicBezTo>
                    <a:pt x="2867" y="159"/>
                    <a:pt x="3013" y="183"/>
                    <a:pt x="3158" y="256"/>
                  </a:cubicBezTo>
                  <a:cubicBezTo>
                    <a:pt x="3523" y="378"/>
                    <a:pt x="3814" y="693"/>
                    <a:pt x="3911" y="1058"/>
                  </a:cubicBezTo>
                  <a:cubicBezTo>
                    <a:pt x="3693" y="1325"/>
                    <a:pt x="3596" y="1714"/>
                    <a:pt x="3766" y="1859"/>
                  </a:cubicBezTo>
                  <a:cubicBezTo>
                    <a:pt x="3790" y="1908"/>
                    <a:pt x="3839" y="1932"/>
                    <a:pt x="3863" y="1932"/>
                  </a:cubicBezTo>
                  <a:cubicBezTo>
                    <a:pt x="3936" y="1932"/>
                    <a:pt x="3984" y="1884"/>
                    <a:pt x="4009" y="1835"/>
                  </a:cubicBezTo>
                  <a:cubicBezTo>
                    <a:pt x="4130" y="1616"/>
                    <a:pt x="4154" y="1349"/>
                    <a:pt x="4082" y="1106"/>
                  </a:cubicBezTo>
                  <a:cubicBezTo>
                    <a:pt x="4203" y="961"/>
                    <a:pt x="4397" y="863"/>
                    <a:pt x="4592" y="863"/>
                  </a:cubicBezTo>
                  <a:cubicBezTo>
                    <a:pt x="4762" y="863"/>
                    <a:pt x="4932" y="936"/>
                    <a:pt x="5053" y="1033"/>
                  </a:cubicBezTo>
                  <a:cubicBezTo>
                    <a:pt x="5466" y="1325"/>
                    <a:pt x="5466" y="1932"/>
                    <a:pt x="5272" y="2418"/>
                  </a:cubicBezTo>
                  <a:lnTo>
                    <a:pt x="5150" y="2418"/>
                  </a:lnTo>
                  <a:cubicBezTo>
                    <a:pt x="4907" y="2418"/>
                    <a:pt x="4567" y="2491"/>
                    <a:pt x="4470" y="2710"/>
                  </a:cubicBezTo>
                  <a:cubicBezTo>
                    <a:pt x="4397" y="2928"/>
                    <a:pt x="4543" y="3171"/>
                    <a:pt x="4762" y="3195"/>
                  </a:cubicBezTo>
                  <a:cubicBezTo>
                    <a:pt x="5029" y="3195"/>
                    <a:pt x="5248" y="2904"/>
                    <a:pt x="5369" y="2612"/>
                  </a:cubicBezTo>
                  <a:cubicBezTo>
                    <a:pt x="5612" y="2637"/>
                    <a:pt x="5806" y="2807"/>
                    <a:pt x="5879" y="3025"/>
                  </a:cubicBezTo>
                  <a:cubicBezTo>
                    <a:pt x="5903" y="3220"/>
                    <a:pt x="5831" y="3414"/>
                    <a:pt x="5685" y="3560"/>
                  </a:cubicBezTo>
                  <a:cubicBezTo>
                    <a:pt x="5320" y="3949"/>
                    <a:pt x="4810" y="4191"/>
                    <a:pt x="4252" y="4191"/>
                  </a:cubicBezTo>
                  <a:cubicBezTo>
                    <a:pt x="4082" y="4191"/>
                    <a:pt x="3887" y="4167"/>
                    <a:pt x="3741" y="4070"/>
                  </a:cubicBezTo>
                  <a:cubicBezTo>
                    <a:pt x="3669" y="4046"/>
                    <a:pt x="3620" y="4021"/>
                    <a:pt x="3571" y="3973"/>
                  </a:cubicBezTo>
                  <a:cubicBezTo>
                    <a:pt x="3814" y="3681"/>
                    <a:pt x="3887" y="3366"/>
                    <a:pt x="3766" y="3220"/>
                  </a:cubicBezTo>
                  <a:cubicBezTo>
                    <a:pt x="3717" y="3171"/>
                    <a:pt x="3669" y="3147"/>
                    <a:pt x="3596" y="3147"/>
                  </a:cubicBezTo>
                  <a:cubicBezTo>
                    <a:pt x="3426" y="3171"/>
                    <a:pt x="3280" y="3268"/>
                    <a:pt x="3231" y="3438"/>
                  </a:cubicBezTo>
                  <a:cubicBezTo>
                    <a:pt x="3158" y="3633"/>
                    <a:pt x="3207" y="3851"/>
                    <a:pt x="3328" y="3973"/>
                  </a:cubicBezTo>
                  <a:cubicBezTo>
                    <a:pt x="3037" y="4264"/>
                    <a:pt x="2648" y="4434"/>
                    <a:pt x="2260" y="4434"/>
                  </a:cubicBezTo>
                  <a:cubicBezTo>
                    <a:pt x="2215" y="4444"/>
                    <a:pt x="2169" y="4449"/>
                    <a:pt x="2124" y="4449"/>
                  </a:cubicBezTo>
                  <a:cubicBezTo>
                    <a:pt x="1946" y="4449"/>
                    <a:pt x="1768" y="4375"/>
                    <a:pt x="1652" y="4240"/>
                  </a:cubicBezTo>
                  <a:cubicBezTo>
                    <a:pt x="1944" y="4094"/>
                    <a:pt x="2138" y="3778"/>
                    <a:pt x="2138" y="3463"/>
                  </a:cubicBezTo>
                  <a:cubicBezTo>
                    <a:pt x="2116" y="3307"/>
                    <a:pt x="2013" y="3192"/>
                    <a:pt x="1865" y="3192"/>
                  </a:cubicBezTo>
                  <a:cubicBezTo>
                    <a:pt x="1851" y="3192"/>
                    <a:pt x="1837" y="3193"/>
                    <a:pt x="1822" y="3195"/>
                  </a:cubicBezTo>
                  <a:cubicBezTo>
                    <a:pt x="1677" y="3195"/>
                    <a:pt x="1531" y="3293"/>
                    <a:pt x="1458" y="3438"/>
                  </a:cubicBezTo>
                  <a:cubicBezTo>
                    <a:pt x="1337" y="3657"/>
                    <a:pt x="1312" y="3924"/>
                    <a:pt x="1409" y="4143"/>
                  </a:cubicBezTo>
                  <a:cubicBezTo>
                    <a:pt x="1361" y="4149"/>
                    <a:pt x="1314" y="4152"/>
                    <a:pt x="1268" y="4152"/>
                  </a:cubicBezTo>
                  <a:cubicBezTo>
                    <a:pt x="1130" y="4152"/>
                    <a:pt x="1002" y="4125"/>
                    <a:pt x="875" y="4070"/>
                  </a:cubicBezTo>
                  <a:cubicBezTo>
                    <a:pt x="535" y="3924"/>
                    <a:pt x="316" y="3633"/>
                    <a:pt x="268" y="3268"/>
                  </a:cubicBezTo>
                  <a:cubicBezTo>
                    <a:pt x="195" y="2977"/>
                    <a:pt x="243" y="2637"/>
                    <a:pt x="413" y="2370"/>
                  </a:cubicBezTo>
                  <a:cubicBezTo>
                    <a:pt x="486" y="2564"/>
                    <a:pt x="632" y="2734"/>
                    <a:pt x="802" y="2855"/>
                  </a:cubicBezTo>
                  <a:cubicBezTo>
                    <a:pt x="899" y="2880"/>
                    <a:pt x="972" y="2904"/>
                    <a:pt x="1069" y="2904"/>
                  </a:cubicBezTo>
                  <a:cubicBezTo>
                    <a:pt x="1264" y="2904"/>
                    <a:pt x="1434" y="2758"/>
                    <a:pt x="1434" y="2540"/>
                  </a:cubicBezTo>
                  <a:cubicBezTo>
                    <a:pt x="1434" y="2224"/>
                    <a:pt x="1166" y="1981"/>
                    <a:pt x="851" y="1981"/>
                  </a:cubicBezTo>
                  <a:cubicBezTo>
                    <a:pt x="828" y="1976"/>
                    <a:pt x="806" y="1974"/>
                    <a:pt x="784" y="1974"/>
                  </a:cubicBezTo>
                  <a:cubicBezTo>
                    <a:pt x="685" y="1974"/>
                    <a:pt x="590" y="2014"/>
                    <a:pt x="511" y="2054"/>
                  </a:cubicBezTo>
                  <a:cubicBezTo>
                    <a:pt x="438" y="1568"/>
                    <a:pt x="608" y="1058"/>
                    <a:pt x="1069" y="936"/>
                  </a:cubicBezTo>
                  <a:cubicBezTo>
                    <a:pt x="1194" y="901"/>
                    <a:pt x="1331" y="878"/>
                    <a:pt x="1463" y="878"/>
                  </a:cubicBezTo>
                  <a:cubicBezTo>
                    <a:pt x="1511" y="878"/>
                    <a:pt x="1558" y="881"/>
                    <a:pt x="1604" y="888"/>
                  </a:cubicBezTo>
                  <a:cubicBezTo>
                    <a:pt x="1555" y="1009"/>
                    <a:pt x="1507" y="1106"/>
                    <a:pt x="1507" y="1106"/>
                  </a:cubicBezTo>
                  <a:cubicBezTo>
                    <a:pt x="1507" y="1131"/>
                    <a:pt x="1507" y="1131"/>
                    <a:pt x="1507" y="1155"/>
                  </a:cubicBezTo>
                  <a:cubicBezTo>
                    <a:pt x="1531" y="1179"/>
                    <a:pt x="1725" y="1665"/>
                    <a:pt x="2065" y="1665"/>
                  </a:cubicBezTo>
                  <a:cubicBezTo>
                    <a:pt x="2162" y="1665"/>
                    <a:pt x="2235" y="1641"/>
                    <a:pt x="2308" y="1592"/>
                  </a:cubicBezTo>
                  <a:cubicBezTo>
                    <a:pt x="2405" y="1544"/>
                    <a:pt x="2478" y="1422"/>
                    <a:pt x="2454" y="1301"/>
                  </a:cubicBezTo>
                  <a:cubicBezTo>
                    <a:pt x="2357" y="1033"/>
                    <a:pt x="2114" y="839"/>
                    <a:pt x="1847" y="791"/>
                  </a:cubicBezTo>
                  <a:cubicBezTo>
                    <a:pt x="1992" y="426"/>
                    <a:pt x="2332" y="183"/>
                    <a:pt x="2745" y="159"/>
                  </a:cubicBezTo>
                  <a:close/>
                  <a:moveTo>
                    <a:pt x="2728" y="1"/>
                  </a:moveTo>
                  <a:cubicBezTo>
                    <a:pt x="2260" y="1"/>
                    <a:pt x="1815" y="296"/>
                    <a:pt x="1652" y="766"/>
                  </a:cubicBezTo>
                  <a:cubicBezTo>
                    <a:pt x="1569" y="748"/>
                    <a:pt x="1485" y="740"/>
                    <a:pt x="1403" y="740"/>
                  </a:cubicBezTo>
                  <a:cubicBezTo>
                    <a:pt x="1270" y="740"/>
                    <a:pt x="1141" y="760"/>
                    <a:pt x="1021" y="791"/>
                  </a:cubicBezTo>
                  <a:cubicBezTo>
                    <a:pt x="438" y="936"/>
                    <a:pt x="219" y="1616"/>
                    <a:pt x="341" y="2199"/>
                  </a:cubicBezTo>
                  <a:cubicBezTo>
                    <a:pt x="98" y="2515"/>
                    <a:pt x="0" y="2928"/>
                    <a:pt x="73" y="3317"/>
                  </a:cubicBezTo>
                  <a:cubicBezTo>
                    <a:pt x="146" y="3730"/>
                    <a:pt x="413" y="4070"/>
                    <a:pt x="802" y="4240"/>
                  </a:cubicBezTo>
                  <a:cubicBezTo>
                    <a:pt x="960" y="4293"/>
                    <a:pt x="1130" y="4332"/>
                    <a:pt x="1294" y="4332"/>
                  </a:cubicBezTo>
                  <a:cubicBezTo>
                    <a:pt x="1358" y="4332"/>
                    <a:pt x="1421" y="4326"/>
                    <a:pt x="1482" y="4313"/>
                  </a:cubicBezTo>
                  <a:cubicBezTo>
                    <a:pt x="1638" y="4491"/>
                    <a:pt x="1875" y="4607"/>
                    <a:pt x="2119" y="4607"/>
                  </a:cubicBezTo>
                  <a:cubicBezTo>
                    <a:pt x="2141" y="4607"/>
                    <a:pt x="2164" y="4606"/>
                    <a:pt x="2187" y="4604"/>
                  </a:cubicBezTo>
                  <a:lnTo>
                    <a:pt x="2260" y="4604"/>
                  </a:lnTo>
                  <a:cubicBezTo>
                    <a:pt x="2721" y="4580"/>
                    <a:pt x="3134" y="4410"/>
                    <a:pt x="3450" y="4094"/>
                  </a:cubicBezTo>
                  <a:cubicBezTo>
                    <a:pt x="3523" y="4143"/>
                    <a:pt x="3596" y="4191"/>
                    <a:pt x="3669" y="4240"/>
                  </a:cubicBezTo>
                  <a:cubicBezTo>
                    <a:pt x="3839" y="4313"/>
                    <a:pt x="4057" y="4361"/>
                    <a:pt x="4276" y="4361"/>
                  </a:cubicBezTo>
                  <a:cubicBezTo>
                    <a:pt x="4859" y="4361"/>
                    <a:pt x="5418" y="4094"/>
                    <a:pt x="5831" y="3681"/>
                  </a:cubicBezTo>
                  <a:cubicBezTo>
                    <a:pt x="6001" y="3487"/>
                    <a:pt x="6073" y="3244"/>
                    <a:pt x="6049" y="3001"/>
                  </a:cubicBezTo>
                  <a:cubicBezTo>
                    <a:pt x="5976" y="2710"/>
                    <a:pt x="5733" y="2491"/>
                    <a:pt x="5442" y="2467"/>
                  </a:cubicBezTo>
                  <a:cubicBezTo>
                    <a:pt x="5636" y="1908"/>
                    <a:pt x="5612" y="1252"/>
                    <a:pt x="5126" y="912"/>
                  </a:cubicBezTo>
                  <a:cubicBezTo>
                    <a:pt x="4972" y="781"/>
                    <a:pt x="4776" y="715"/>
                    <a:pt x="4580" y="715"/>
                  </a:cubicBezTo>
                  <a:cubicBezTo>
                    <a:pt x="4376" y="715"/>
                    <a:pt x="4170" y="787"/>
                    <a:pt x="4009" y="936"/>
                  </a:cubicBezTo>
                  <a:cubicBezTo>
                    <a:pt x="3887" y="548"/>
                    <a:pt x="3571" y="256"/>
                    <a:pt x="3207" y="110"/>
                  </a:cubicBezTo>
                  <a:cubicBezTo>
                    <a:pt x="3052" y="36"/>
                    <a:pt x="2889" y="1"/>
                    <a:pt x="2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1" name="Google Shape;516;p13"/>
          <p:cNvGrpSpPr>
            <a:grpSpLocks/>
          </p:cNvGrpSpPr>
          <p:nvPr/>
        </p:nvGrpSpPr>
        <p:grpSpPr bwMode="auto">
          <a:xfrm>
            <a:off x="9609138" y="204788"/>
            <a:ext cx="2201862" cy="960437"/>
            <a:chOff x="3965010" y="571479"/>
            <a:chExt cx="1651683" cy="719972"/>
          </a:xfrm>
        </p:grpSpPr>
        <p:grpSp>
          <p:nvGrpSpPr>
            <p:cNvPr id="32" name="Google Shape;517;p13"/>
            <p:cNvGrpSpPr>
              <a:grpSpLocks/>
            </p:cNvGrpSpPr>
            <p:nvPr/>
          </p:nvGrpSpPr>
          <p:grpSpPr bwMode="auto">
            <a:xfrm>
              <a:off x="3965010" y="571479"/>
              <a:ext cx="1446820" cy="719972"/>
              <a:chOff x="3953250" y="571500"/>
              <a:chExt cx="1383325" cy="766825"/>
            </a:xfrm>
          </p:grpSpPr>
          <p:grpSp>
            <p:nvGrpSpPr>
              <p:cNvPr id="34" name="Google Shape;518;p13"/>
              <p:cNvGrpSpPr>
                <a:grpSpLocks/>
              </p:cNvGrpSpPr>
              <p:nvPr/>
            </p:nvGrpSpPr>
            <p:grpSpPr bwMode="auto">
              <a:xfrm>
                <a:off x="3953250" y="571500"/>
                <a:ext cx="1383166" cy="669650"/>
                <a:chOff x="897088" y="2374675"/>
                <a:chExt cx="1383166" cy="669650"/>
              </a:xfrm>
            </p:grpSpPr>
            <p:sp>
              <p:nvSpPr>
                <p:cNvPr id="36" name="Google Shape;519;p13"/>
                <p:cNvSpPr/>
                <p:nvPr/>
              </p:nvSpPr>
              <p:spPr>
                <a:xfrm>
                  <a:off x="1136188" y="2416501"/>
                  <a:ext cx="621660" cy="622333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7" name="Google Shape;520;p13"/>
                <p:cNvSpPr/>
                <p:nvPr/>
              </p:nvSpPr>
              <p:spPr>
                <a:xfrm>
                  <a:off x="1478897" y="2374675"/>
                  <a:ext cx="493002" cy="491782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8" name="Google Shape;521;p13"/>
                <p:cNvSpPr/>
                <p:nvPr/>
              </p:nvSpPr>
              <p:spPr>
                <a:xfrm>
                  <a:off x="897088" y="2689010"/>
                  <a:ext cx="493001" cy="35489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9" name="Google Shape;522;p13"/>
                <p:cNvSpPr/>
                <p:nvPr/>
              </p:nvSpPr>
              <p:spPr>
                <a:xfrm>
                  <a:off x="1657653" y="2552122"/>
                  <a:ext cx="622798" cy="491782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35" name="Google Shape;523;p13"/>
              <p:cNvSpPr/>
              <p:nvPr/>
            </p:nvSpPr>
            <p:spPr>
              <a:xfrm>
                <a:off x="3972605" y="907382"/>
                <a:ext cx="1364008" cy="430943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3" name="Google Shape;524;p13"/>
            <p:cNvSpPr/>
            <p:nvPr/>
          </p:nvSpPr>
          <p:spPr>
            <a:xfrm>
              <a:off x="4006689" y="571479"/>
              <a:ext cx="1610004" cy="660470"/>
            </a:xfrm>
            <a:custGeom>
              <a:avLst/>
              <a:gdLst/>
              <a:ahLst/>
              <a:cxnLst/>
              <a:rect l="l" t="t" r="r" b="b"/>
              <a:pathLst>
                <a:path w="3864" h="1872" extrusionOk="0">
                  <a:moveTo>
                    <a:pt x="1847" y="365"/>
                  </a:moveTo>
                  <a:cubicBezTo>
                    <a:pt x="1920" y="487"/>
                    <a:pt x="1920" y="633"/>
                    <a:pt x="1871" y="754"/>
                  </a:cubicBezTo>
                  <a:lnTo>
                    <a:pt x="1847" y="754"/>
                  </a:lnTo>
                  <a:cubicBezTo>
                    <a:pt x="1847" y="754"/>
                    <a:pt x="1823" y="754"/>
                    <a:pt x="1798" y="705"/>
                  </a:cubicBezTo>
                  <a:cubicBezTo>
                    <a:pt x="1774" y="608"/>
                    <a:pt x="1774" y="487"/>
                    <a:pt x="1847" y="390"/>
                  </a:cubicBezTo>
                  <a:lnTo>
                    <a:pt x="1847" y="365"/>
                  </a:lnTo>
                  <a:close/>
                  <a:moveTo>
                    <a:pt x="2891" y="584"/>
                  </a:moveTo>
                  <a:lnTo>
                    <a:pt x="2891" y="608"/>
                  </a:lnTo>
                  <a:cubicBezTo>
                    <a:pt x="2940" y="754"/>
                    <a:pt x="2940" y="900"/>
                    <a:pt x="2867" y="948"/>
                  </a:cubicBezTo>
                  <a:cubicBezTo>
                    <a:pt x="2831" y="960"/>
                    <a:pt x="2806" y="967"/>
                    <a:pt x="2791" y="967"/>
                  </a:cubicBezTo>
                  <a:cubicBezTo>
                    <a:pt x="2776" y="967"/>
                    <a:pt x="2770" y="960"/>
                    <a:pt x="2770" y="948"/>
                  </a:cubicBezTo>
                  <a:cubicBezTo>
                    <a:pt x="2770" y="803"/>
                    <a:pt x="2794" y="681"/>
                    <a:pt x="2891" y="584"/>
                  </a:cubicBezTo>
                  <a:close/>
                  <a:moveTo>
                    <a:pt x="754" y="1021"/>
                  </a:moveTo>
                  <a:cubicBezTo>
                    <a:pt x="851" y="1021"/>
                    <a:pt x="924" y="1070"/>
                    <a:pt x="972" y="1143"/>
                  </a:cubicBezTo>
                  <a:cubicBezTo>
                    <a:pt x="997" y="1216"/>
                    <a:pt x="972" y="1288"/>
                    <a:pt x="899" y="1337"/>
                  </a:cubicBezTo>
                  <a:cubicBezTo>
                    <a:pt x="887" y="1349"/>
                    <a:pt x="875" y="1355"/>
                    <a:pt x="863" y="1355"/>
                  </a:cubicBezTo>
                  <a:cubicBezTo>
                    <a:pt x="851" y="1355"/>
                    <a:pt x="839" y="1349"/>
                    <a:pt x="827" y="1337"/>
                  </a:cubicBezTo>
                  <a:cubicBezTo>
                    <a:pt x="754" y="1240"/>
                    <a:pt x="754" y="1143"/>
                    <a:pt x="754" y="1045"/>
                  </a:cubicBezTo>
                  <a:lnTo>
                    <a:pt x="754" y="1021"/>
                  </a:lnTo>
                  <a:close/>
                  <a:moveTo>
                    <a:pt x="2357" y="74"/>
                  </a:moveTo>
                  <a:cubicBezTo>
                    <a:pt x="2600" y="122"/>
                    <a:pt x="2794" y="268"/>
                    <a:pt x="2867" y="487"/>
                  </a:cubicBezTo>
                  <a:cubicBezTo>
                    <a:pt x="2746" y="608"/>
                    <a:pt x="2673" y="778"/>
                    <a:pt x="2697" y="973"/>
                  </a:cubicBezTo>
                  <a:cubicBezTo>
                    <a:pt x="2725" y="1015"/>
                    <a:pt x="2745" y="1041"/>
                    <a:pt x="2786" y="1041"/>
                  </a:cubicBezTo>
                  <a:cubicBezTo>
                    <a:pt x="2815" y="1041"/>
                    <a:pt x="2855" y="1027"/>
                    <a:pt x="2916" y="997"/>
                  </a:cubicBezTo>
                  <a:cubicBezTo>
                    <a:pt x="3061" y="924"/>
                    <a:pt x="3037" y="681"/>
                    <a:pt x="2964" y="487"/>
                  </a:cubicBezTo>
                  <a:cubicBezTo>
                    <a:pt x="2989" y="462"/>
                    <a:pt x="3013" y="462"/>
                    <a:pt x="3061" y="462"/>
                  </a:cubicBezTo>
                  <a:cubicBezTo>
                    <a:pt x="3329" y="535"/>
                    <a:pt x="3572" y="730"/>
                    <a:pt x="3693" y="997"/>
                  </a:cubicBezTo>
                  <a:cubicBezTo>
                    <a:pt x="3766" y="1143"/>
                    <a:pt x="3766" y="1337"/>
                    <a:pt x="3644" y="1483"/>
                  </a:cubicBezTo>
                  <a:cubicBezTo>
                    <a:pt x="3474" y="1677"/>
                    <a:pt x="2819" y="1799"/>
                    <a:pt x="1774" y="1799"/>
                  </a:cubicBezTo>
                  <a:cubicBezTo>
                    <a:pt x="1118" y="1799"/>
                    <a:pt x="535" y="1750"/>
                    <a:pt x="535" y="1750"/>
                  </a:cubicBezTo>
                  <a:cubicBezTo>
                    <a:pt x="316" y="1726"/>
                    <a:pt x="195" y="1653"/>
                    <a:pt x="146" y="1507"/>
                  </a:cubicBezTo>
                  <a:cubicBezTo>
                    <a:pt x="98" y="1386"/>
                    <a:pt x="219" y="1216"/>
                    <a:pt x="438" y="1118"/>
                  </a:cubicBezTo>
                  <a:cubicBezTo>
                    <a:pt x="511" y="1070"/>
                    <a:pt x="584" y="1045"/>
                    <a:pt x="681" y="1045"/>
                  </a:cubicBezTo>
                  <a:cubicBezTo>
                    <a:pt x="657" y="1167"/>
                    <a:pt x="705" y="1288"/>
                    <a:pt x="778" y="1410"/>
                  </a:cubicBezTo>
                  <a:cubicBezTo>
                    <a:pt x="808" y="1440"/>
                    <a:pt x="857" y="1461"/>
                    <a:pt x="901" y="1461"/>
                  </a:cubicBezTo>
                  <a:cubicBezTo>
                    <a:pt x="928" y="1461"/>
                    <a:pt x="954" y="1453"/>
                    <a:pt x="972" y="1434"/>
                  </a:cubicBezTo>
                  <a:cubicBezTo>
                    <a:pt x="1070" y="1361"/>
                    <a:pt x="1118" y="1240"/>
                    <a:pt x="1094" y="1118"/>
                  </a:cubicBezTo>
                  <a:cubicBezTo>
                    <a:pt x="1045" y="1021"/>
                    <a:pt x="924" y="924"/>
                    <a:pt x="802" y="924"/>
                  </a:cubicBezTo>
                  <a:cubicBezTo>
                    <a:pt x="851" y="681"/>
                    <a:pt x="1021" y="462"/>
                    <a:pt x="1264" y="365"/>
                  </a:cubicBezTo>
                  <a:cubicBezTo>
                    <a:pt x="1395" y="278"/>
                    <a:pt x="1517" y="234"/>
                    <a:pt x="1621" y="234"/>
                  </a:cubicBezTo>
                  <a:cubicBezTo>
                    <a:pt x="1689" y="234"/>
                    <a:pt x="1750" y="254"/>
                    <a:pt x="1798" y="292"/>
                  </a:cubicBezTo>
                  <a:cubicBezTo>
                    <a:pt x="1701" y="414"/>
                    <a:pt x="1677" y="584"/>
                    <a:pt x="1750" y="730"/>
                  </a:cubicBezTo>
                  <a:cubicBezTo>
                    <a:pt x="1750" y="778"/>
                    <a:pt x="1798" y="827"/>
                    <a:pt x="1871" y="827"/>
                  </a:cubicBezTo>
                  <a:cubicBezTo>
                    <a:pt x="1895" y="827"/>
                    <a:pt x="1920" y="803"/>
                    <a:pt x="1944" y="778"/>
                  </a:cubicBezTo>
                  <a:cubicBezTo>
                    <a:pt x="2041" y="633"/>
                    <a:pt x="2017" y="438"/>
                    <a:pt x="1920" y="292"/>
                  </a:cubicBezTo>
                  <a:cubicBezTo>
                    <a:pt x="1993" y="220"/>
                    <a:pt x="2090" y="147"/>
                    <a:pt x="2187" y="122"/>
                  </a:cubicBezTo>
                  <a:cubicBezTo>
                    <a:pt x="2236" y="98"/>
                    <a:pt x="2308" y="98"/>
                    <a:pt x="2357" y="74"/>
                  </a:cubicBezTo>
                  <a:close/>
                  <a:moveTo>
                    <a:pt x="2333" y="1"/>
                  </a:moveTo>
                  <a:cubicBezTo>
                    <a:pt x="2260" y="1"/>
                    <a:pt x="2211" y="25"/>
                    <a:pt x="2138" y="50"/>
                  </a:cubicBezTo>
                  <a:cubicBezTo>
                    <a:pt x="2017" y="74"/>
                    <a:pt x="1920" y="147"/>
                    <a:pt x="1823" y="244"/>
                  </a:cubicBezTo>
                  <a:cubicBezTo>
                    <a:pt x="1756" y="188"/>
                    <a:pt x="1674" y="158"/>
                    <a:pt x="1579" y="158"/>
                  </a:cubicBezTo>
                  <a:cubicBezTo>
                    <a:pt x="1466" y="158"/>
                    <a:pt x="1336" y="200"/>
                    <a:pt x="1191" y="292"/>
                  </a:cubicBezTo>
                  <a:cubicBezTo>
                    <a:pt x="924" y="414"/>
                    <a:pt x="754" y="657"/>
                    <a:pt x="681" y="948"/>
                  </a:cubicBezTo>
                  <a:cubicBezTo>
                    <a:pt x="584" y="948"/>
                    <a:pt x="487" y="973"/>
                    <a:pt x="414" y="1021"/>
                  </a:cubicBezTo>
                  <a:cubicBezTo>
                    <a:pt x="146" y="1167"/>
                    <a:pt x="1" y="1361"/>
                    <a:pt x="49" y="1531"/>
                  </a:cubicBezTo>
                  <a:cubicBezTo>
                    <a:pt x="74" y="1701"/>
                    <a:pt x="268" y="1823"/>
                    <a:pt x="511" y="1847"/>
                  </a:cubicBezTo>
                  <a:cubicBezTo>
                    <a:pt x="511" y="1847"/>
                    <a:pt x="1118" y="1871"/>
                    <a:pt x="1774" y="1871"/>
                  </a:cubicBezTo>
                  <a:cubicBezTo>
                    <a:pt x="2867" y="1871"/>
                    <a:pt x="3523" y="1774"/>
                    <a:pt x="3717" y="1556"/>
                  </a:cubicBezTo>
                  <a:cubicBezTo>
                    <a:pt x="3839" y="1386"/>
                    <a:pt x="3863" y="1167"/>
                    <a:pt x="3766" y="973"/>
                  </a:cubicBezTo>
                  <a:cubicBezTo>
                    <a:pt x="3620" y="681"/>
                    <a:pt x="3353" y="438"/>
                    <a:pt x="3037" y="365"/>
                  </a:cubicBezTo>
                  <a:cubicBezTo>
                    <a:pt x="2989" y="365"/>
                    <a:pt x="2940" y="390"/>
                    <a:pt x="2916" y="414"/>
                  </a:cubicBezTo>
                  <a:cubicBezTo>
                    <a:pt x="2819" y="171"/>
                    <a:pt x="2600" y="25"/>
                    <a:pt x="23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0" name="Google Shape;525;p13"/>
          <p:cNvGrpSpPr>
            <a:grpSpLocks/>
          </p:cNvGrpSpPr>
          <p:nvPr/>
        </p:nvGrpSpPr>
        <p:grpSpPr bwMode="auto">
          <a:xfrm>
            <a:off x="6999288" y="141288"/>
            <a:ext cx="1941512" cy="650875"/>
            <a:chOff x="-951443" y="1326624"/>
            <a:chExt cx="441888" cy="148633"/>
          </a:xfrm>
        </p:grpSpPr>
        <p:sp>
          <p:nvSpPr>
            <p:cNvPr id="41" name="Google Shape;526;p13"/>
            <p:cNvSpPr/>
            <p:nvPr/>
          </p:nvSpPr>
          <p:spPr>
            <a:xfrm>
              <a:off x="-535208" y="1373026"/>
              <a:ext cx="25653" cy="22839"/>
            </a:xfrm>
            <a:custGeom>
              <a:avLst/>
              <a:gdLst/>
              <a:ahLst/>
              <a:cxnLst/>
              <a:rect l="l" t="t" r="r" b="b"/>
              <a:pathLst>
                <a:path w="657" h="588" extrusionOk="0">
                  <a:moveTo>
                    <a:pt x="76" y="0"/>
                  </a:moveTo>
                  <a:cubicBezTo>
                    <a:pt x="20" y="0"/>
                    <a:pt x="6" y="80"/>
                    <a:pt x="49" y="102"/>
                  </a:cubicBezTo>
                  <a:cubicBezTo>
                    <a:pt x="219" y="174"/>
                    <a:pt x="414" y="247"/>
                    <a:pt x="511" y="296"/>
                  </a:cubicBezTo>
                  <a:lnTo>
                    <a:pt x="1" y="490"/>
                  </a:lnTo>
                  <a:lnTo>
                    <a:pt x="49" y="587"/>
                  </a:lnTo>
                  <a:lnTo>
                    <a:pt x="608" y="344"/>
                  </a:lnTo>
                  <a:cubicBezTo>
                    <a:pt x="632" y="344"/>
                    <a:pt x="657" y="320"/>
                    <a:pt x="657" y="296"/>
                  </a:cubicBezTo>
                  <a:cubicBezTo>
                    <a:pt x="657" y="272"/>
                    <a:pt x="657" y="223"/>
                    <a:pt x="98" y="4"/>
                  </a:cubicBezTo>
                  <a:cubicBezTo>
                    <a:pt x="90" y="2"/>
                    <a:pt x="82" y="0"/>
                    <a:pt x="76" y="0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" name="Google Shape;527;p13"/>
            <p:cNvSpPr/>
            <p:nvPr/>
          </p:nvSpPr>
          <p:spPr>
            <a:xfrm>
              <a:off x="-636376" y="1326624"/>
              <a:ext cx="123208" cy="113831"/>
            </a:xfrm>
            <a:custGeom>
              <a:avLst/>
              <a:gdLst/>
              <a:ahLst/>
              <a:cxnLst/>
              <a:rect l="l" t="t" r="r" b="b"/>
              <a:pathLst>
                <a:path w="3162" h="2918" extrusionOk="0">
                  <a:moveTo>
                    <a:pt x="867" y="1"/>
                  </a:moveTo>
                  <a:cubicBezTo>
                    <a:pt x="678" y="1"/>
                    <a:pt x="1" y="1109"/>
                    <a:pt x="1024" y="1775"/>
                  </a:cubicBezTo>
                  <a:lnTo>
                    <a:pt x="514" y="1873"/>
                  </a:lnTo>
                  <a:cubicBezTo>
                    <a:pt x="514" y="1873"/>
                    <a:pt x="586" y="2917"/>
                    <a:pt x="1582" y="2917"/>
                  </a:cubicBezTo>
                  <a:cubicBezTo>
                    <a:pt x="2554" y="2917"/>
                    <a:pt x="3161" y="1265"/>
                    <a:pt x="2676" y="755"/>
                  </a:cubicBezTo>
                  <a:cubicBezTo>
                    <a:pt x="2577" y="662"/>
                    <a:pt x="2490" y="624"/>
                    <a:pt x="2413" y="624"/>
                  </a:cubicBezTo>
                  <a:cubicBezTo>
                    <a:pt x="2089" y="624"/>
                    <a:pt x="1947" y="1290"/>
                    <a:pt x="1947" y="1290"/>
                  </a:cubicBezTo>
                  <a:cubicBezTo>
                    <a:pt x="1947" y="1290"/>
                    <a:pt x="1048" y="51"/>
                    <a:pt x="878" y="2"/>
                  </a:cubicBezTo>
                  <a:cubicBezTo>
                    <a:pt x="874" y="1"/>
                    <a:pt x="871" y="1"/>
                    <a:pt x="86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" name="Google Shape;528;p13"/>
            <p:cNvSpPr/>
            <p:nvPr/>
          </p:nvSpPr>
          <p:spPr>
            <a:xfrm>
              <a:off x="-605303" y="1345475"/>
              <a:ext cx="36131" cy="47490"/>
            </a:xfrm>
            <a:custGeom>
              <a:avLst/>
              <a:gdLst/>
              <a:ahLst/>
              <a:cxnLst/>
              <a:rect l="l" t="t" r="r" b="b"/>
              <a:pathLst>
                <a:path w="924" h="1216" extrusionOk="0">
                  <a:moveTo>
                    <a:pt x="146" y="1"/>
                  </a:moveTo>
                  <a:cubicBezTo>
                    <a:pt x="121" y="1"/>
                    <a:pt x="121" y="25"/>
                    <a:pt x="97" y="49"/>
                  </a:cubicBezTo>
                  <a:cubicBezTo>
                    <a:pt x="49" y="122"/>
                    <a:pt x="121" y="268"/>
                    <a:pt x="219" y="438"/>
                  </a:cubicBezTo>
                  <a:cubicBezTo>
                    <a:pt x="194" y="414"/>
                    <a:pt x="146" y="390"/>
                    <a:pt x="97" y="390"/>
                  </a:cubicBezTo>
                  <a:cubicBezTo>
                    <a:pt x="73" y="390"/>
                    <a:pt x="49" y="414"/>
                    <a:pt x="49" y="438"/>
                  </a:cubicBezTo>
                  <a:cubicBezTo>
                    <a:pt x="0" y="584"/>
                    <a:pt x="24" y="730"/>
                    <a:pt x="97" y="851"/>
                  </a:cubicBezTo>
                  <a:cubicBezTo>
                    <a:pt x="219" y="1070"/>
                    <a:pt x="437" y="1215"/>
                    <a:pt x="704" y="1215"/>
                  </a:cubicBezTo>
                  <a:cubicBezTo>
                    <a:pt x="729" y="1215"/>
                    <a:pt x="753" y="1215"/>
                    <a:pt x="753" y="1191"/>
                  </a:cubicBezTo>
                  <a:cubicBezTo>
                    <a:pt x="753" y="1143"/>
                    <a:pt x="753" y="1118"/>
                    <a:pt x="704" y="1118"/>
                  </a:cubicBezTo>
                  <a:cubicBezTo>
                    <a:pt x="510" y="1118"/>
                    <a:pt x="316" y="997"/>
                    <a:pt x="219" y="827"/>
                  </a:cubicBezTo>
                  <a:cubicBezTo>
                    <a:pt x="146" y="730"/>
                    <a:pt x="121" y="632"/>
                    <a:pt x="146" y="511"/>
                  </a:cubicBezTo>
                  <a:lnTo>
                    <a:pt x="146" y="511"/>
                  </a:lnTo>
                  <a:cubicBezTo>
                    <a:pt x="267" y="608"/>
                    <a:pt x="389" y="705"/>
                    <a:pt x="486" y="827"/>
                  </a:cubicBezTo>
                  <a:cubicBezTo>
                    <a:pt x="498" y="839"/>
                    <a:pt x="510" y="845"/>
                    <a:pt x="522" y="845"/>
                  </a:cubicBezTo>
                  <a:cubicBezTo>
                    <a:pt x="534" y="845"/>
                    <a:pt x="547" y="839"/>
                    <a:pt x="559" y="827"/>
                  </a:cubicBezTo>
                  <a:cubicBezTo>
                    <a:pt x="559" y="803"/>
                    <a:pt x="559" y="778"/>
                    <a:pt x="559" y="754"/>
                  </a:cubicBezTo>
                  <a:cubicBezTo>
                    <a:pt x="413" y="560"/>
                    <a:pt x="292" y="365"/>
                    <a:pt x="194" y="122"/>
                  </a:cubicBezTo>
                  <a:lnTo>
                    <a:pt x="194" y="122"/>
                  </a:lnTo>
                  <a:cubicBezTo>
                    <a:pt x="437" y="341"/>
                    <a:pt x="632" y="560"/>
                    <a:pt x="826" y="827"/>
                  </a:cubicBezTo>
                  <a:lnTo>
                    <a:pt x="899" y="827"/>
                  </a:lnTo>
                  <a:cubicBezTo>
                    <a:pt x="923" y="803"/>
                    <a:pt x="923" y="754"/>
                    <a:pt x="899" y="754"/>
                  </a:cubicBezTo>
                  <a:cubicBezTo>
                    <a:pt x="680" y="462"/>
                    <a:pt x="292" y="1"/>
                    <a:pt x="146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" name="Google Shape;529;p13"/>
            <p:cNvSpPr/>
            <p:nvPr/>
          </p:nvSpPr>
          <p:spPr>
            <a:xfrm>
              <a:off x="-551106" y="1363963"/>
              <a:ext cx="15898" cy="15588"/>
            </a:xfrm>
            <a:custGeom>
              <a:avLst/>
              <a:gdLst/>
              <a:ahLst/>
              <a:cxnLst/>
              <a:rect l="l" t="t" r="r" b="b"/>
              <a:pathLst>
                <a:path w="414" h="400" extrusionOk="0">
                  <a:moveTo>
                    <a:pt x="75" y="1"/>
                  </a:moveTo>
                  <a:cubicBezTo>
                    <a:pt x="66" y="1"/>
                    <a:pt x="56" y="4"/>
                    <a:pt x="49" y="11"/>
                  </a:cubicBezTo>
                  <a:cubicBezTo>
                    <a:pt x="25" y="11"/>
                    <a:pt x="1" y="35"/>
                    <a:pt x="25" y="59"/>
                  </a:cubicBezTo>
                  <a:cubicBezTo>
                    <a:pt x="74" y="302"/>
                    <a:pt x="122" y="399"/>
                    <a:pt x="195" y="399"/>
                  </a:cubicBezTo>
                  <a:cubicBezTo>
                    <a:pt x="316" y="399"/>
                    <a:pt x="389" y="181"/>
                    <a:pt x="414" y="59"/>
                  </a:cubicBezTo>
                  <a:cubicBezTo>
                    <a:pt x="414" y="35"/>
                    <a:pt x="389" y="11"/>
                    <a:pt x="365" y="11"/>
                  </a:cubicBezTo>
                  <a:cubicBezTo>
                    <a:pt x="358" y="4"/>
                    <a:pt x="351" y="1"/>
                    <a:pt x="344" y="1"/>
                  </a:cubicBezTo>
                  <a:cubicBezTo>
                    <a:pt x="329" y="1"/>
                    <a:pt x="316" y="18"/>
                    <a:pt x="316" y="35"/>
                  </a:cubicBezTo>
                  <a:cubicBezTo>
                    <a:pt x="292" y="132"/>
                    <a:pt x="268" y="229"/>
                    <a:pt x="219" y="302"/>
                  </a:cubicBezTo>
                  <a:cubicBezTo>
                    <a:pt x="219" y="302"/>
                    <a:pt x="171" y="278"/>
                    <a:pt x="122" y="35"/>
                  </a:cubicBezTo>
                  <a:cubicBezTo>
                    <a:pt x="122" y="18"/>
                    <a:pt x="98" y="1"/>
                    <a:pt x="75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" name="Google Shape;530;p13"/>
            <p:cNvSpPr/>
            <p:nvPr/>
          </p:nvSpPr>
          <p:spPr>
            <a:xfrm>
              <a:off x="-584347" y="1423417"/>
              <a:ext cx="19511" cy="7250"/>
            </a:xfrm>
            <a:custGeom>
              <a:avLst/>
              <a:gdLst/>
              <a:ahLst/>
              <a:cxnLst/>
              <a:rect l="l" t="t" r="r" b="b"/>
              <a:pathLst>
                <a:path w="500" h="187" extrusionOk="0">
                  <a:moveTo>
                    <a:pt x="415" y="0"/>
                  </a:moveTo>
                  <a:cubicBezTo>
                    <a:pt x="404" y="0"/>
                    <a:pt x="395" y="5"/>
                    <a:pt x="389" y="16"/>
                  </a:cubicBezTo>
                  <a:cubicBezTo>
                    <a:pt x="316" y="71"/>
                    <a:pt x="243" y="98"/>
                    <a:pt x="160" y="98"/>
                  </a:cubicBezTo>
                  <a:cubicBezTo>
                    <a:pt x="133" y="98"/>
                    <a:pt x="104" y="95"/>
                    <a:pt x="73" y="89"/>
                  </a:cubicBezTo>
                  <a:cubicBezTo>
                    <a:pt x="25" y="89"/>
                    <a:pt x="0" y="186"/>
                    <a:pt x="49" y="186"/>
                  </a:cubicBezTo>
                  <a:lnTo>
                    <a:pt x="146" y="186"/>
                  </a:lnTo>
                  <a:cubicBezTo>
                    <a:pt x="243" y="186"/>
                    <a:pt x="365" y="162"/>
                    <a:pt x="462" y="89"/>
                  </a:cubicBezTo>
                  <a:cubicBezTo>
                    <a:pt x="499" y="52"/>
                    <a:pt x="451" y="0"/>
                    <a:pt x="415" y="0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" name="Google Shape;531;p13"/>
            <p:cNvSpPr/>
            <p:nvPr/>
          </p:nvSpPr>
          <p:spPr>
            <a:xfrm>
              <a:off x="-587238" y="1408191"/>
              <a:ext cx="18066" cy="7613"/>
            </a:xfrm>
            <a:custGeom>
              <a:avLst/>
              <a:gdLst/>
              <a:ahLst/>
              <a:cxnLst/>
              <a:rect l="l" t="t" r="r" b="b"/>
              <a:pathLst>
                <a:path w="463" h="189" extrusionOk="0">
                  <a:moveTo>
                    <a:pt x="401" y="0"/>
                  </a:moveTo>
                  <a:cubicBezTo>
                    <a:pt x="389" y="0"/>
                    <a:pt x="377" y="6"/>
                    <a:pt x="365" y="18"/>
                  </a:cubicBezTo>
                  <a:cubicBezTo>
                    <a:pt x="310" y="73"/>
                    <a:pt x="228" y="100"/>
                    <a:pt x="150" y="100"/>
                  </a:cubicBezTo>
                  <a:cubicBezTo>
                    <a:pt x="124" y="100"/>
                    <a:pt x="98" y="97"/>
                    <a:pt x="73" y="91"/>
                  </a:cubicBezTo>
                  <a:cubicBezTo>
                    <a:pt x="25" y="91"/>
                    <a:pt x="1" y="116"/>
                    <a:pt x="1" y="140"/>
                  </a:cubicBezTo>
                  <a:cubicBezTo>
                    <a:pt x="1" y="164"/>
                    <a:pt x="1" y="189"/>
                    <a:pt x="49" y="189"/>
                  </a:cubicBezTo>
                  <a:lnTo>
                    <a:pt x="122" y="189"/>
                  </a:lnTo>
                  <a:cubicBezTo>
                    <a:pt x="243" y="189"/>
                    <a:pt x="341" y="140"/>
                    <a:pt x="438" y="67"/>
                  </a:cubicBezTo>
                  <a:cubicBezTo>
                    <a:pt x="462" y="67"/>
                    <a:pt x="462" y="18"/>
                    <a:pt x="438" y="18"/>
                  </a:cubicBezTo>
                  <a:cubicBezTo>
                    <a:pt x="426" y="6"/>
                    <a:pt x="414" y="0"/>
                    <a:pt x="401" y="0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" name="Google Shape;532;p13"/>
            <p:cNvSpPr/>
            <p:nvPr/>
          </p:nvSpPr>
          <p:spPr>
            <a:xfrm>
              <a:off x="-561584" y="1408191"/>
              <a:ext cx="18066" cy="7613"/>
            </a:xfrm>
            <a:custGeom>
              <a:avLst/>
              <a:gdLst/>
              <a:ahLst/>
              <a:cxnLst/>
              <a:rect l="l" t="t" r="r" b="b"/>
              <a:pathLst>
                <a:path w="463" h="189" extrusionOk="0">
                  <a:moveTo>
                    <a:pt x="401" y="0"/>
                  </a:moveTo>
                  <a:cubicBezTo>
                    <a:pt x="389" y="0"/>
                    <a:pt x="377" y="6"/>
                    <a:pt x="365" y="18"/>
                  </a:cubicBezTo>
                  <a:cubicBezTo>
                    <a:pt x="292" y="73"/>
                    <a:pt x="219" y="100"/>
                    <a:pt x="136" y="100"/>
                  </a:cubicBezTo>
                  <a:cubicBezTo>
                    <a:pt x="108" y="100"/>
                    <a:pt x="79" y="97"/>
                    <a:pt x="49" y="91"/>
                  </a:cubicBezTo>
                  <a:cubicBezTo>
                    <a:pt x="25" y="91"/>
                    <a:pt x="0" y="116"/>
                    <a:pt x="0" y="140"/>
                  </a:cubicBezTo>
                  <a:cubicBezTo>
                    <a:pt x="0" y="164"/>
                    <a:pt x="0" y="189"/>
                    <a:pt x="25" y="189"/>
                  </a:cubicBezTo>
                  <a:lnTo>
                    <a:pt x="122" y="189"/>
                  </a:lnTo>
                  <a:cubicBezTo>
                    <a:pt x="243" y="189"/>
                    <a:pt x="341" y="140"/>
                    <a:pt x="438" y="67"/>
                  </a:cubicBezTo>
                  <a:cubicBezTo>
                    <a:pt x="462" y="67"/>
                    <a:pt x="462" y="18"/>
                    <a:pt x="438" y="18"/>
                  </a:cubicBezTo>
                  <a:cubicBezTo>
                    <a:pt x="426" y="6"/>
                    <a:pt x="413" y="0"/>
                    <a:pt x="401" y="0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" name="Google Shape;533;p13"/>
            <p:cNvSpPr/>
            <p:nvPr/>
          </p:nvSpPr>
          <p:spPr>
            <a:xfrm>
              <a:off x="-951443" y="1415079"/>
              <a:ext cx="303866" cy="60178"/>
            </a:xfrm>
            <a:custGeom>
              <a:avLst/>
              <a:gdLst/>
              <a:ahLst/>
              <a:cxnLst/>
              <a:rect l="l" t="t" r="r" b="b"/>
              <a:pathLst>
                <a:path w="7798" h="1544" extrusionOk="0">
                  <a:moveTo>
                    <a:pt x="292" y="111"/>
                  </a:moveTo>
                  <a:cubicBezTo>
                    <a:pt x="194" y="111"/>
                    <a:pt x="122" y="111"/>
                    <a:pt x="49" y="135"/>
                  </a:cubicBezTo>
                  <a:cubicBezTo>
                    <a:pt x="0" y="135"/>
                    <a:pt x="0" y="159"/>
                    <a:pt x="0" y="184"/>
                  </a:cubicBezTo>
                  <a:cubicBezTo>
                    <a:pt x="0" y="208"/>
                    <a:pt x="24" y="232"/>
                    <a:pt x="49" y="232"/>
                  </a:cubicBezTo>
                  <a:lnTo>
                    <a:pt x="73" y="232"/>
                  </a:lnTo>
                  <a:cubicBezTo>
                    <a:pt x="146" y="208"/>
                    <a:pt x="219" y="208"/>
                    <a:pt x="292" y="208"/>
                  </a:cubicBezTo>
                  <a:cubicBezTo>
                    <a:pt x="316" y="208"/>
                    <a:pt x="340" y="184"/>
                    <a:pt x="340" y="159"/>
                  </a:cubicBezTo>
                  <a:cubicBezTo>
                    <a:pt x="340" y="135"/>
                    <a:pt x="316" y="111"/>
                    <a:pt x="292" y="111"/>
                  </a:cubicBezTo>
                  <a:close/>
                  <a:moveTo>
                    <a:pt x="583" y="135"/>
                  </a:moveTo>
                  <a:cubicBezTo>
                    <a:pt x="559" y="135"/>
                    <a:pt x="534" y="135"/>
                    <a:pt x="534" y="184"/>
                  </a:cubicBezTo>
                  <a:cubicBezTo>
                    <a:pt x="534" y="208"/>
                    <a:pt x="534" y="232"/>
                    <a:pt x="583" y="232"/>
                  </a:cubicBezTo>
                  <a:cubicBezTo>
                    <a:pt x="656" y="256"/>
                    <a:pt x="753" y="281"/>
                    <a:pt x="850" y="329"/>
                  </a:cubicBezTo>
                  <a:lnTo>
                    <a:pt x="875" y="329"/>
                  </a:lnTo>
                  <a:cubicBezTo>
                    <a:pt x="923" y="329"/>
                    <a:pt x="947" y="256"/>
                    <a:pt x="899" y="232"/>
                  </a:cubicBezTo>
                  <a:cubicBezTo>
                    <a:pt x="802" y="184"/>
                    <a:pt x="705" y="159"/>
                    <a:pt x="583" y="135"/>
                  </a:cubicBezTo>
                  <a:close/>
                  <a:moveTo>
                    <a:pt x="4926" y="0"/>
                  </a:moveTo>
                  <a:cubicBezTo>
                    <a:pt x="4884" y="0"/>
                    <a:pt x="4848" y="67"/>
                    <a:pt x="4907" y="86"/>
                  </a:cubicBezTo>
                  <a:lnTo>
                    <a:pt x="4931" y="111"/>
                  </a:lnTo>
                  <a:cubicBezTo>
                    <a:pt x="4980" y="159"/>
                    <a:pt x="5004" y="232"/>
                    <a:pt x="5029" y="305"/>
                  </a:cubicBezTo>
                  <a:cubicBezTo>
                    <a:pt x="5029" y="354"/>
                    <a:pt x="5053" y="354"/>
                    <a:pt x="5077" y="354"/>
                  </a:cubicBezTo>
                  <a:cubicBezTo>
                    <a:pt x="5101" y="354"/>
                    <a:pt x="5126" y="329"/>
                    <a:pt x="5126" y="305"/>
                  </a:cubicBezTo>
                  <a:cubicBezTo>
                    <a:pt x="5101" y="208"/>
                    <a:pt x="5053" y="111"/>
                    <a:pt x="5004" y="38"/>
                  </a:cubicBezTo>
                  <a:cubicBezTo>
                    <a:pt x="4980" y="14"/>
                    <a:pt x="4980" y="14"/>
                    <a:pt x="4956" y="14"/>
                  </a:cubicBezTo>
                  <a:cubicBezTo>
                    <a:pt x="4946" y="4"/>
                    <a:pt x="4936" y="0"/>
                    <a:pt x="4926" y="0"/>
                  </a:cubicBezTo>
                  <a:close/>
                  <a:moveTo>
                    <a:pt x="4688" y="62"/>
                  </a:moveTo>
                  <a:cubicBezTo>
                    <a:pt x="4664" y="62"/>
                    <a:pt x="4640" y="62"/>
                    <a:pt x="4640" y="86"/>
                  </a:cubicBezTo>
                  <a:cubicBezTo>
                    <a:pt x="4591" y="159"/>
                    <a:pt x="4567" y="208"/>
                    <a:pt x="4591" y="281"/>
                  </a:cubicBezTo>
                  <a:cubicBezTo>
                    <a:pt x="4591" y="329"/>
                    <a:pt x="4591" y="378"/>
                    <a:pt x="4616" y="426"/>
                  </a:cubicBezTo>
                  <a:cubicBezTo>
                    <a:pt x="4616" y="444"/>
                    <a:pt x="4628" y="461"/>
                    <a:pt x="4643" y="461"/>
                  </a:cubicBezTo>
                  <a:cubicBezTo>
                    <a:pt x="4650" y="461"/>
                    <a:pt x="4657" y="458"/>
                    <a:pt x="4664" y="451"/>
                  </a:cubicBezTo>
                  <a:cubicBezTo>
                    <a:pt x="4688" y="451"/>
                    <a:pt x="4713" y="426"/>
                    <a:pt x="4713" y="402"/>
                  </a:cubicBezTo>
                  <a:cubicBezTo>
                    <a:pt x="4688" y="354"/>
                    <a:pt x="4688" y="329"/>
                    <a:pt x="4688" y="281"/>
                  </a:cubicBezTo>
                  <a:cubicBezTo>
                    <a:pt x="4688" y="232"/>
                    <a:pt x="4688" y="184"/>
                    <a:pt x="4713" y="135"/>
                  </a:cubicBezTo>
                  <a:cubicBezTo>
                    <a:pt x="4737" y="111"/>
                    <a:pt x="4713" y="86"/>
                    <a:pt x="4688" y="62"/>
                  </a:cubicBezTo>
                  <a:close/>
                  <a:moveTo>
                    <a:pt x="7749" y="135"/>
                  </a:moveTo>
                  <a:cubicBezTo>
                    <a:pt x="7725" y="135"/>
                    <a:pt x="7701" y="159"/>
                    <a:pt x="7701" y="184"/>
                  </a:cubicBezTo>
                  <a:cubicBezTo>
                    <a:pt x="7676" y="281"/>
                    <a:pt x="7652" y="354"/>
                    <a:pt x="7604" y="451"/>
                  </a:cubicBezTo>
                  <a:cubicBezTo>
                    <a:pt x="7579" y="451"/>
                    <a:pt x="7579" y="499"/>
                    <a:pt x="7604" y="524"/>
                  </a:cubicBezTo>
                  <a:lnTo>
                    <a:pt x="7628" y="524"/>
                  </a:lnTo>
                  <a:lnTo>
                    <a:pt x="7628" y="499"/>
                  </a:lnTo>
                  <a:lnTo>
                    <a:pt x="7676" y="499"/>
                  </a:lnTo>
                  <a:cubicBezTo>
                    <a:pt x="7749" y="402"/>
                    <a:pt x="7774" y="305"/>
                    <a:pt x="7798" y="184"/>
                  </a:cubicBezTo>
                  <a:cubicBezTo>
                    <a:pt x="7798" y="159"/>
                    <a:pt x="7774" y="135"/>
                    <a:pt x="7749" y="135"/>
                  </a:cubicBezTo>
                  <a:close/>
                  <a:moveTo>
                    <a:pt x="1148" y="349"/>
                  </a:moveTo>
                  <a:cubicBezTo>
                    <a:pt x="1112" y="349"/>
                    <a:pt x="1100" y="409"/>
                    <a:pt x="1142" y="451"/>
                  </a:cubicBezTo>
                  <a:cubicBezTo>
                    <a:pt x="1215" y="475"/>
                    <a:pt x="1312" y="524"/>
                    <a:pt x="1409" y="597"/>
                  </a:cubicBezTo>
                  <a:lnTo>
                    <a:pt x="1433" y="597"/>
                  </a:lnTo>
                  <a:lnTo>
                    <a:pt x="1433" y="572"/>
                  </a:lnTo>
                  <a:lnTo>
                    <a:pt x="1458" y="572"/>
                  </a:lnTo>
                  <a:cubicBezTo>
                    <a:pt x="1482" y="548"/>
                    <a:pt x="1482" y="524"/>
                    <a:pt x="1458" y="499"/>
                  </a:cubicBezTo>
                  <a:cubicBezTo>
                    <a:pt x="1360" y="451"/>
                    <a:pt x="1263" y="402"/>
                    <a:pt x="1166" y="354"/>
                  </a:cubicBezTo>
                  <a:cubicBezTo>
                    <a:pt x="1159" y="350"/>
                    <a:pt x="1153" y="349"/>
                    <a:pt x="1148" y="349"/>
                  </a:cubicBezTo>
                  <a:close/>
                  <a:moveTo>
                    <a:pt x="1725" y="645"/>
                  </a:moveTo>
                  <a:cubicBezTo>
                    <a:pt x="1676" y="645"/>
                    <a:pt x="1652" y="645"/>
                    <a:pt x="1652" y="669"/>
                  </a:cubicBezTo>
                  <a:cubicBezTo>
                    <a:pt x="1628" y="694"/>
                    <a:pt x="1628" y="718"/>
                    <a:pt x="1652" y="742"/>
                  </a:cubicBezTo>
                  <a:lnTo>
                    <a:pt x="1919" y="888"/>
                  </a:lnTo>
                  <a:lnTo>
                    <a:pt x="1943" y="888"/>
                  </a:lnTo>
                  <a:cubicBezTo>
                    <a:pt x="1968" y="888"/>
                    <a:pt x="1992" y="888"/>
                    <a:pt x="1992" y="864"/>
                  </a:cubicBezTo>
                  <a:cubicBezTo>
                    <a:pt x="2016" y="839"/>
                    <a:pt x="1992" y="815"/>
                    <a:pt x="1968" y="815"/>
                  </a:cubicBezTo>
                  <a:lnTo>
                    <a:pt x="1725" y="645"/>
                  </a:lnTo>
                  <a:close/>
                  <a:moveTo>
                    <a:pt x="7421" y="629"/>
                  </a:moveTo>
                  <a:cubicBezTo>
                    <a:pt x="7409" y="629"/>
                    <a:pt x="7396" y="634"/>
                    <a:pt x="7385" y="645"/>
                  </a:cubicBezTo>
                  <a:cubicBezTo>
                    <a:pt x="7312" y="694"/>
                    <a:pt x="7215" y="742"/>
                    <a:pt x="7142" y="791"/>
                  </a:cubicBezTo>
                  <a:cubicBezTo>
                    <a:pt x="7118" y="815"/>
                    <a:pt x="7093" y="839"/>
                    <a:pt x="7118" y="864"/>
                  </a:cubicBezTo>
                  <a:cubicBezTo>
                    <a:pt x="7118" y="888"/>
                    <a:pt x="7142" y="888"/>
                    <a:pt x="7166" y="888"/>
                  </a:cubicBezTo>
                  <a:lnTo>
                    <a:pt x="7191" y="888"/>
                  </a:lnTo>
                  <a:cubicBezTo>
                    <a:pt x="7288" y="839"/>
                    <a:pt x="7361" y="791"/>
                    <a:pt x="7458" y="718"/>
                  </a:cubicBezTo>
                  <a:cubicBezTo>
                    <a:pt x="7495" y="681"/>
                    <a:pt x="7461" y="629"/>
                    <a:pt x="7421" y="629"/>
                  </a:cubicBezTo>
                  <a:close/>
                  <a:moveTo>
                    <a:pt x="5077" y="548"/>
                  </a:moveTo>
                  <a:cubicBezTo>
                    <a:pt x="5053" y="548"/>
                    <a:pt x="5029" y="572"/>
                    <a:pt x="5029" y="597"/>
                  </a:cubicBezTo>
                  <a:cubicBezTo>
                    <a:pt x="5004" y="645"/>
                    <a:pt x="5004" y="669"/>
                    <a:pt x="4980" y="718"/>
                  </a:cubicBezTo>
                  <a:cubicBezTo>
                    <a:pt x="4931" y="694"/>
                    <a:pt x="4907" y="645"/>
                    <a:pt x="4859" y="621"/>
                  </a:cubicBezTo>
                  <a:cubicBezTo>
                    <a:pt x="4846" y="609"/>
                    <a:pt x="4834" y="603"/>
                    <a:pt x="4822" y="603"/>
                  </a:cubicBezTo>
                  <a:cubicBezTo>
                    <a:pt x="4810" y="603"/>
                    <a:pt x="4798" y="609"/>
                    <a:pt x="4786" y="621"/>
                  </a:cubicBezTo>
                  <a:cubicBezTo>
                    <a:pt x="4761" y="645"/>
                    <a:pt x="4761" y="669"/>
                    <a:pt x="4786" y="694"/>
                  </a:cubicBezTo>
                  <a:cubicBezTo>
                    <a:pt x="4834" y="742"/>
                    <a:pt x="4883" y="767"/>
                    <a:pt x="4931" y="791"/>
                  </a:cubicBezTo>
                  <a:lnTo>
                    <a:pt x="4907" y="864"/>
                  </a:lnTo>
                  <a:cubicBezTo>
                    <a:pt x="4907" y="888"/>
                    <a:pt x="4907" y="912"/>
                    <a:pt x="4931" y="937"/>
                  </a:cubicBezTo>
                  <a:lnTo>
                    <a:pt x="4956" y="937"/>
                  </a:lnTo>
                  <a:lnTo>
                    <a:pt x="4956" y="912"/>
                  </a:lnTo>
                  <a:cubicBezTo>
                    <a:pt x="4956" y="924"/>
                    <a:pt x="4962" y="931"/>
                    <a:pt x="4971" y="931"/>
                  </a:cubicBezTo>
                  <a:cubicBezTo>
                    <a:pt x="4980" y="931"/>
                    <a:pt x="4992" y="924"/>
                    <a:pt x="5004" y="912"/>
                  </a:cubicBezTo>
                  <a:lnTo>
                    <a:pt x="5029" y="864"/>
                  </a:lnTo>
                  <a:lnTo>
                    <a:pt x="5053" y="864"/>
                  </a:lnTo>
                  <a:cubicBezTo>
                    <a:pt x="5060" y="871"/>
                    <a:pt x="5067" y="874"/>
                    <a:pt x="5074" y="874"/>
                  </a:cubicBezTo>
                  <a:cubicBezTo>
                    <a:pt x="5091" y="874"/>
                    <a:pt x="5109" y="857"/>
                    <a:pt x="5126" y="839"/>
                  </a:cubicBezTo>
                  <a:cubicBezTo>
                    <a:pt x="5150" y="815"/>
                    <a:pt x="5126" y="791"/>
                    <a:pt x="5101" y="767"/>
                  </a:cubicBezTo>
                  <a:lnTo>
                    <a:pt x="5077" y="767"/>
                  </a:lnTo>
                  <a:cubicBezTo>
                    <a:pt x="5101" y="718"/>
                    <a:pt x="5101" y="669"/>
                    <a:pt x="5126" y="621"/>
                  </a:cubicBezTo>
                  <a:cubicBezTo>
                    <a:pt x="5126" y="597"/>
                    <a:pt x="5101" y="548"/>
                    <a:pt x="5077" y="548"/>
                  </a:cubicBezTo>
                  <a:close/>
                  <a:moveTo>
                    <a:pt x="5393" y="864"/>
                  </a:moveTo>
                  <a:cubicBezTo>
                    <a:pt x="5369" y="864"/>
                    <a:pt x="5320" y="864"/>
                    <a:pt x="5320" y="912"/>
                  </a:cubicBezTo>
                  <a:cubicBezTo>
                    <a:pt x="5320" y="937"/>
                    <a:pt x="5344" y="961"/>
                    <a:pt x="5369" y="961"/>
                  </a:cubicBezTo>
                  <a:cubicBezTo>
                    <a:pt x="5466" y="985"/>
                    <a:pt x="5563" y="1009"/>
                    <a:pt x="5660" y="1034"/>
                  </a:cubicBezTo>
                  <a:lnTo>
                    <a:pt x="5684" y="1034"/>
                  </a:lnTo>
                  <a:cubicBezTo>
                    <a:pt x="5733" y="1009"/>
                    <a:pt x="5733" y="937"/>
                    <a:pt x="5684" y="937"/>
                  </a:cubicBezTo>
                  <a:cubicBezTo>
                    <a:pt x="5587" y="912"/>
                    <a:pt x="5490" y="888"/>
                    <a:pt x="5393" y="864"/>
                  </a:cubicBezTo>
                  <a:close/>
                  <a:moveTo>
                    <a:pt x="5976" y="961"/>
                  </a:moveTo>
                  <a:cubicBezTo>
                    <a:pt x="5952" y="961"/>
                    <a:pt x="5927" y="985"/>
                    <a:pt x="5927" y="1009"/>
                  </a:cubicBezTo>
                  <a:cubicBezTo>
                    <a:pt x="5903" y="1034"/>
                    <a:pt x="5927" y="1058"/>
                    <a:pt x="5952" y="1058"/>
                  </a:cubicBezTo>
                  <a:lnTo>
                    <a:pt x="6267" y="1058"/>
                  </a:lnTo>
                  <a:cubicBezTo>
                    <a:pt x="6292" y="1058"/>
                    <a:pt x="6316" y="1058"/>
                    <a:pt x="6316" y="1009"/>
                  </a:cubicBezTo>
                  <a:cubicBezTo>
                    <a:pt x="6316" y="985"/>
                    <a:pt x="6292" y="961"/>
                    <a:pt x="6267" y="961"/>
                  </a:cubicBezTo>
                  <a:close/>
                  <a:moveTo>
                    <a:pt x="6875" y="888"/>
                  </a:moveTo>
                  <a:cubicBezTo>
                    <a:pt x="6778" y="912"/>
                    <a:pt x="6680" y="937"/>
                    <a:pt x="6559" y="937"/>
                  </a:cubicBezTo>
                  <a:cubicBezTo>
                    <a:pt x="6535" y="961"/>
                    <a:pt x="6510" y="985"/>
                    <a:pt x="6535" y="1009"/>
                  </a:cubicBezTo>
                  <a:cubicBezTo>
                    <a:pt x="6535" y="1034"/>
                    <a:pt x="6559" y="1058"/>
                    <a:pt x="6583" y="1058"/>
                  </a:cubicBezTo>
                  <a:lnTo>
                    <a:pt x="6608" y="1058"/>
                  </a:lnTo>
                  <a:cubicBezTo>
                    <a:pt x="6705" y="1034"/>
                    <a:pt x="6802" y="1009"/>
                    <a:pt x="6899" y="985"/>
                  </a:cubicBezTo>
                  <a:cubicBezTo>
                    <a:pt x="6923" y="985"/>
                    <a:pt x="6948" y="961"/>
                    <a:pt x="6948" y="937"/>
                  </a:cubicBezTo>
                  <a:cubicBezTo>
                    <a:pt x="6923" y="912"/>
                    <a:pt x="6899" y="888"/>
                    <a:pt x="6875" y="888"/>
                  </a:cubicBezTo>
                  <a:close/>
                  <a:moveTo>
                    <a:pt x="2235" y="937"/>
                  </a:moveTo>
                  <a:cubicBezTo>
                    <a:pt x="2211" y="937"/>
                    <a:pt x="2186" y="937"/>
                    <a:pt x="2162" y="961"/>
                  </a:cubicBezTo>
                  <a:cubicBezTo>
                    <a:pt x="2162" y="985"/>
                    <a:pt x="2162" y="1009"/>
                    <a:pt x="2186" y="1034"/>
                  </a:cubicBezTo>
                  <a:cubicBezTo>
                    <a:pt x="2284" y="1082"/>
                    <a:pt x="2381" y="1131"/>
                    <a:pt x="2454" y="1180"/>
                  </a:cubicBezTo>
                  <a:lnTo>
                    <a:pt x="2478" y="1180"/>
                  </a:lnTo>
                  <a:cubicBezTo>
                    <a:pt x="2502" y="1180"/>
                    <a:pt x="2526" y="1180"/>
                    <a:pt x="2526" y="1155"/>
                  </a:cubicBezTo>
                  <a:cubicBezTo>
                    <a:pt x="2551" y="1131"/>
                    <a:pt x="2526" y="1107"/>
                    <a:pt x="2502" y="1082"/>
                  </a:cubicBezTo>
                  <a:lnTo>
                    <a:pt x="2235" y="937"/>
                  </a:lnTo>
                  <a:close/>
                  <a:moveTo>
                    <a:pt x="4754" y="1076"/>
                  </a:moveTo>
                  <a:cubicBezTo>
                    <a:pt x="4748" y="1076"/>
                    <a:pt x="4741" y="1078"/>
                    <a:pt x="4737" y="1082"/>
                  </a:cubicBezTo>
                  <a:cubicBezTo>
                    <a:pt x="4664" y="1155"/>
                    <a:pt x="4567" y="1204"/>
                    <a:pt x="4494" y="1252"/>
                  </a:cubicBezTo>
                  <a:cubicBezTo>
                    <a:pt x="4470" y="1277"/>
                    <a:pt x="4446" y="1301"/>
                    <a:pt x="4470" y="1325"/>
                  </a:cubicBezTo>
                  <a:cubicBezTo>
                    <a:pt x="4470" y="1350"/>
                    <a:pt x="4494" y="1350"/>
                    <a:pt x="4518" y="1350"/>
                  </a:cubicBezTo>
                  <a:lnTo>
                    <a:pt x="4543" y="1350"/>
                  </a:lnTo>
                  <a:cubicBezTo>
                    <a:pt x="4640" y="1301"/>
                    <a:pt x="4713" y="1228"/>
                    <a:pt x="4786" y="1155"/>
                  </a:cubicBezTo>
                  <a:cubicBezTo>
                    <a:pt x="4825" y="1116"/>
                    <a:pt x="4784" y="1076"/>
                    <a:pt x="4754" y="1076"/>
                  </a:cubicBezTo>
                  <a:close/>
                  <a:moveTo>
                    <a:pt x="2772" y="1218"/>
                  </a:moveTo>
                  <a:cubicBezTo>
                    <a:pt x="2755" y="1218"/>
                    <a:pt x="2738" y="1235"/>
                    <a:pt x="2721" y="1252"/>
                  </a:cubicBezTo>
                  <a:cubicBezTo>
                    <a:pt x="2721" y="1277"/>
                    <a:pt x="2721" y="1301"/>
                    <a:pt x="2745" y="1325"/>
                  </a:cubicBezTo>
                  <a:cubicBezTo>
                    <a:pt x="2842" y="1350"/>
                    <a:pt x="2939" y="1398"/>
                    <a:pt x="3037" y="1422"/>
                  </a:cubicBezTo>
                  <a:lnTo>
                    <a:pt x="3061" y="1422"/>
                  </a:lnTo>
                  <a:cubicBezTo>
                    <a:pt x="3134" y="1422"/>
                    <a:pt x="3134" y="1325"/>
                    <a:pt x="3061" y="1325"/>
                  </a:cubicBezTo>
                  <a:cubicBezTo>
                    <a:pt x="2988" y="1301"/>
                    <a:pt x="2891" y="1252"/>
                    <a:pt x="2794" y="1228"/>
                  </a:cubicBezTo>
                  <a:cubicBezTo>
                    <a:pt x="2787" y="1221"/>
                    <a:pt x="2779" y="1218"/>
                    <a:pt x="2772" y="1218"/>
                  </a:cubicBezTo>
                  <a:close/>
                  <a:moveTo>
                    <a:pt x="3340" y="1395"/>
                  </a:moveTo>
                  <a:cubicBezTo>
                    <a:pt x="3300" y="1395"/>
                    <a:pt x="3286" y="1495"/>
                    <a:pt x="3352" y="1495"/>
                  </a:cubicBezTo>
                  <a:cubicBezTo>
                    <a:pt x="3450" y="1520"/>
                    <a:pt x="3547" y="1520"/>
                    <a:pt x="3644" y="1544"/>
                  </a:cubicBezTo>
                  <a:cubicBezTo>
                    <a:pt x="3668" y="1544"/>
                    <a:pt x="3717" y="1520"/>
                    <a:pt x="3717" y="1495"/>
                  </a:cubicBezTo>
                  <a:cubicBezTo>
                    <a:pt x="3717" y="1447"/>
                    <a:pt x="3692" y="1447"/>
                    <a:pt x="3668" y="1422"/>
                  </a:cubicBezTo>
                  <a:cubicBezTo>
                    <a:pt x="3571" y="1422"/>
                    <a:pt x="3474" y="1422"/>
                    <a:pt x="3352" y="1398"/>
                  </a:cubicBezTo>
                  <a:cubicBezTo>
                    <a:pt x="3348" y="1396"/>
                    <a:pt x="3344" y="1395"/>
                    <a:pt x="3340" y="1395"/>
                  </a:cubicBezTo>
                  <a:close/>
                  <a:moveTo>
                    <a:pt x="4251" y="1374"/>
                  </a:moveTo>
                  <a:cubicBezTo>
                    <a:pt x="4154" y="1398"/>
                    <a:pt x="4033" y="1422"/>
                    <a:pt x="3935" y="1422"/>
                  </a:cubicBezTo>
                  <a:cubicBezTo>
                    <a:pt x="3911" y="1447"/>
                    <a:pt x="3887" y="1471"/>
                    <a:pt x="3911" y="1495"/>
                  </a:cubicBezTo>
                  <a:cubicBezTo>
                    <a:pt x="3911" y="1520"/>
                    <a:pt x="3911" y="1544"/>
                    <a:pt x="3960" y="1544"/>
                  </a:cubicBezTo>
                  <a:cubicBezTo>
                    <a:pt x="4081" y="1520"/>
                    <a:pt x="4178" y="1495"/>
                    <a:pt x="4275" y="1471"/>
                  </a:cubicBezTo>
                  <a:cubicBezTo>
                    <a:pt x="4300" y="1471"/>
                    <a:pt x="4324" y="1447"/>
                    <a:pt x="4300" y="1398"/>
                  </a:cubicBezTo>
                  <a:cubicBezTo>
                    <a:pt x="4300" y="1374"/>
                    <a:pt x="4275" y="1374"/>
                    <a:pt x="4251" y="137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9" name="Google Shape;534;p13"/>
          <p:cNvGrpSpPr>
            <a:grpSpLocks/>
          </p:cNvGrpSpPr>
          <p:nvPr/>
        </p:nvGrpSpPr>
        <p:grpSpPr bwMode="auto">
          <a:xfrm rot="3617422">
            <a:off x="106363" y="6027738"/>
            <a:ext cx="852487" cy="509587"/>
            <a:chOff x="1202177" y="4613417"/>
            <a:chExt cx="528376" cy="315757"/>
          </a:xfrm>
        </p:grpSpPr>
        <p:sp>
          <p:nvSpPr>
            <p:cNvPr id="50" name="Google Shape;535;p13"/>
            <p:cNvSpPr/>
            <p:nvPr/>
          </p:nvSpPr>
          <p:spPr>
            <a:xfrm>
              <a:off x="1562335" y="4671562"/>
              <a:ext cx="166286" cy="48200"/>
            </a:xfrm>
            <a:custGeom>
              <a:avLst/>
              <a:gdLst/>
              <a:ahLst/>
              <a:cxnLst/>
              <a:rect l="l" t="t" r="r" b="b"/>
              <a:pathLst>
                <a:path w="1507" h="438" extrusionOk="0">
                  <a:moveTo>
                    <a:pt x="1409" y="1"/>
                  </a:moveTo>
                  <a:lnTo>
                    <a:pt x="73" y="316"/>
                  </a:lnTo>
                  <a:cubicBezTo>
                    <a:pt x="25" y="316"/>
                    <a:pt x="0" y="341"/>
                    <a:pt x="25" y="389"/>
                  </a:cubicBezTo>
                  <a:cubicBezTo>
                    <a:pt x="25" y="414"/>
                    <a:pt x="49" y="438"/>
                    <a:pt x="73" y="438"/>
                  </a:cubicBezTo>
                  <a:lnTo>
                    <a:pt x="98" y="438"/>
                  </a:lnTo>
                  <a:lnTo>
                    <a:pt x="1434" y="122"/>
                  </a:lnTo>
                  <a:cubicBezTo>
                    <a:pt x="1506" y="122"/>
                    <a:pt x="1482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" name="Google Shape;536;p13"/>
            <p:cNvSpPr/>
            <p:nvPr/>
          </p:nvSpPr>
          <p:spPr>
            <a:xfrm>
              <a:off x="1600517" y="4614099"/>
              <a:ext cx="61004" cy="176077"/>
            </a:xfrm>
            <a:custGeom>
              <a:avLst/>
              <a:gdLst/>
              <a:ahLst/>
              <a:cxnLst/>
              <a:rect l="l" t="t" r="r" b="b"/>
              <a:pathLst>
                <a:path w="550" h="1598" extrusionOk="0">
                  <a:moveTo>
                    <a:pt x="77" y="0"/>
                  </a:moveTo>
                  <a:cubicBezTo>
                    <a:pt x="39" y="0"/>
                    <a:pt x="0" y="32"/>
                    <a:pt x="15" y="91"/>
                  </a:cubicBezTo>
                  <a:lnTo>
                    <a:pt x="403" y="1573"/>
                  </a:lnTo>
                  <a:cubicBezTo>
                    <a:pt x="428" y="1597"/>
                    <a:pt x="452" y="1597"/>
                    <a:pt x="476" y="1597"/>
                  </a:cubicBezTo>
                  <a:lnTo>
                    <a:pt x="501" y="1597"/>
                  </a:lnTo>
                  <a:cubicBezTo>
                    <a:pt x="525" y="1597"/>
                    <a:pt x="549" y="1549"/>
                    <a:pt x="525" y="1525"/>
                  </a:cubicBezTo>
                  <a:lnTo>
                    <a:pt x="136" y="43"/>
                  </a:lnTo>
                  <a:cubicBezTo>
                    <a:pt x="127" y="14"/>
                    <a:pt x="102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" name="Google Shape;537;p13"/>
            <p:cNvSpPr/>
            <p:nvPr/>
          </p:nvSpPr>
          <p:spPr>
            <a:xfrm>
              <a:off x="1581553" y="4627598"/>
              <a:ext cx="104298" cy="139681"/>
            </a:xfrm>
            <a:custGeom>
              <a:avLst/>
              <a:gdLst/>
              <a:ahLst/>
              <a:cxnLst/>
              <a:rect l="l" t="t" r="r" b="b"/>
              <a:pathLst>
                <a:path w="948" h="1259" extrusionOk="0">
                  <a:moveTo>
                    <a:pt x="875" y="1"/>
                  </a:moveTo>
                  <a:cubicBezTo>
                    <a:pt x="857" y="1"/>
                    <a:pt x="838" y="7"/>
                    <a:pt x="826" y="19"/>
                  </a:cubicBezTo>
                  <a:lnTo>
                    <a:pt x="25" y="1161"/>
                  </a:lnTo>
                  <a:cubicBezTo>
                    <a:pt x="0" y="1185"/>
                    <a:pt x="0" y="1234"/>
                    <a:pt x="49" y="1258"/>
                  </a:cubicBezTo>
                  <a:lnTo>
                    <a:pt x="122" y="1258"/>
                  </a:lnTo>
                  <a:lnTo>
                    <a:pt x="924" y="92"/>
                  </a:lnTo>
                  <a:cubicBezTo>
                    <a:pt x="948" y="68"/>
                    <a:pt x="948" y="19"/>
                    <a:pt x="924" y="19"/>
                  </a:cubicBezTo>
                  <a:cubicBezTo>
                    <a:pt x="911" y="7"/>
                    <a:pt x="893" y="1"/>
                    <a:pt x="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" name="Google Shape;538;p13"/>
            <p:cNvSpPr/>
            <p:nvPr/>
          </p:nvSpPr>
          <p:spPr>
            <a:xfrm>
              <a:off x="1548322" y="4644461"/>
              <a:ext cx="160382" cy="102301"/>
            </a:xfrm>
            <a:custGeom>
              <a:avLst/>
              <a:gdLst/>
              <a:ahLst/>
              <a:cxnLst/>
              <a:rect l="l" t="t" r="r" b="b"/>
              <a:pathLst>
                <a:path w="1451" h="928" extrusionOk="0">
                  <a:moveTo>
                    <a:pt x="115" y="1"/>
                  </a:moveTo>
                  <a:cubicBezTo>
                    <a:pt x="51" y="1"/>
                    <a:pt x="0" y="83"/>
                    <a:pt x="65" y="126"/>
                  </a:cubicBezTo>
                  <a:lnTo>
                    <a:pt x="1329" y="928"/>
                  </a:lnTo>
                  <a:lnTo>
                    <a:pt x="1377" y="928"/>
                  </a:lnTo>
                  <a:cubicBezTo>
                    <a:pt x="1426" y="928"/>
                    <a:pt x="1450" y="831"/>
                    <a:pt x="1402" y="806"/>
                  </a:cubicBezTo>
                  <a:lnTo>
                    <a:pt x="138" y="5"/>
                  </a:lnTo>
                  <a:cubicBezTo>
                    <a:pt x="130" y="2"/>
                    <a:pt x="123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" name="Google Shape;539;p13"/>
            <p:cNvSpPr/>
            <p:nvPr/>
          </p:nvSpPr>
          <p:spPr>
            <a:xfrm>
              <a:off x="1201749" y="4671564"/>
              <a:ext cx="177109" cy="151485"/>
            </a:xfrm>
            <a:custGeom>
              <a:avLst/>
              <a:gdLst/>
              <a:ahLst/>
              <a:cxnLst/>
              <a:rect l="l" t="t" r="r" b="b"/>
              <a:pathLst>
                <a:path w="1605" h="1371" extrusionOk="0">
                  <a:moveTo>
                    <a:pt x="924" y="131"/>
                  </a:moveTo>
                  <a:cubicBezTo>
                    <a:pt x="1216" y="131"/>
                    <a:pt x="1458" y="374"/>
                    <a:pt x="1483" y="690"/>
                  </a:cubicBezTo>
                  <a:cubicBezTo>
                    <a:pt x="1483" y="1019"/>
                    <a:pt x="1204" y="1248"/>
                    <a:pt x="911" y="1248"/>
                  </a:cubicBezTo>
                  <a:cubicBezTo>
                    <a:pt x="771" y="1248"/>
                    <a:pt x="629" y="1196"/>
                    <a:pt x="511" y="1079"/>
                  </a:cubicBezTo>
                  <a:cubicBezTo>
                    <a:pt x="171" y="739"/>
                    <a:pt x="414" y="131"/>
                    <a:pt x="924" y="131"/>
                  </a:cubicBezTo>
                  <a:close/>
                  <a:moveTo>
                    <a:pt x="907" y="1"/>
                  </a:moveTo>
                  <a:cubicBezTo>
                    <a:pt x="740" y="1"/>
                    <a:pt x="571" y="63"/>
                    <a:pt x="438" y="204"/>
                  </a:cubicBezTo>
                  <a:cubicBezTo>
                    <a:pt x="1" y="641"/>
                    <a:pt x="317" y="1370"/>
                    <a:pt x="924" y="1370"/>
                  </a:cubicBezTo>
                  <a:cubicBezTo>
                    <a:pt x="1288" y="1370"/>
                    <a:pt x="1604" y="1079"/>
                    <a:pt x="1604" y="690"/>
                  </a:cubicBezTo>
                  <a:cubicBezTo>
                    <a:pt x="1604" y="278"/>
                    <a:pt x="1258" y="1"/>
                    <a:pt x="9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" name="Google Shape;540;p13"/>
            <p:cNvSpPr/>
            <p:nvPr/>
          </p:nvSpPr>
          <p:spPr>
            <a:xfrm>
              <a:off x="1390320" y="4830902"/>
              <a:ext cx="115121" cy="96399"/>
            </a:xfrm>
            <a:custGeom>
              <a:avLst/>
              <a:gdLst/>
              <a:ahLst/>
              <a:cxnLst/>
              <a:rect l="l" t="t" r="r" b="b"/>
              <a:pathLst>
                <a:path w="1045" h="877" extrusionOk="0">
                  <a:moveTo>
                    <a:pt x="583" y="124"/>
                  </a:moveTo>
                  <a:cubicBezTo>
                    <a:pt x="753" y="124"/>
                    <a:pt x="899" y="269"/>
                    <a:pt x="899" y="439"/>
                  </a:cubicBezTo>
                  <a:cubicBezTo>
                    <a:pt x="899" y="622"/>
                    <a:pt x="741" y="747"/>
                    <a:pt x="587" y="747"/>
                  </a:cubicBezTo>
                  <a:cubicBezTo>
                    <a:pt x="515" y="747"/>
                    <a:pt x="443" y="720"/>
                    <a:pt x="389" y="658"/>
                  </a:cubicBezTo>
                  <a:cubicBezTo>
                    <a:pt x="195" y="464"/>
                    <a:pt x="316" y="124"/>
                    <a:pt x="583" y="124"/>
                  </a:cubicBezTo>
                  <a:close/>
                  <a:moveTo>
                    <a:pt x="584" y="0"/>
                  </a:moveTo>
                  <a:cubicBezTo>
                    <a:pt x="473" y="0"/>
                    <a:pt x="361" y="38"/>
                    <a:pt x="268" y="124"/>
                  </a:cubicBezTo>
                  <a:cubicBezTo>
                    <a:pt x="0" y="415"/>
                    <a:pt x="195" y="877"/>
                    <a:pt x="583" y="877"/>
                  </a:cubicBezTo>
                  <a:cubicBezTo>
                    <a:pt x="826" y="877"/>
                    <a:pt x="1021" y="682"/>
                    <a:pt x="1045" y="439"/>
                  </a:cubicBezTo>
                  <a:cubicBezTo>
                    <a:pt x="1045" y="175"/>
                    <a:pt x="820" y="0"/>
                    <a:pt x="5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6" name="Google Shape;541;p13"/>
          <p:cNvGrpSpPr>
            <a:grpSpLocks/>
          </p:cNvGrpSpPr>
          <p:nvPr/>
        </p:nvGrpSpPr>
        <p:grpSpPr bwMode="auto">
          <a:xfrm>
            <a:off x="11077575" y="5592763"/>
            <a:ext cx="889000" cy="1298575"/>
            <a:chOff x="-1047799" y="3300294"/>
            <a:chExt cx="439014" cy="641607"/>
          </a:xfrm>
        </p:grpSpPr>
        <p:sp>
          <p:nvSpPr>
            <p:cNvPr id="57" name="Google Shape;542;p13"/>
            <p:cNvSpPr/>
            <p:nvPr/>
          </p:nvSpPr>
          <p:spPr>
            <a:xfrm>
              <a:off x="-993706" y="3750517"/>
              <a:ext cx="138760" cy="64318"/>
            </a:xfrm>
            <a:custGeom>
              <a:avLst/>
              <a:gdLst/>
              <a:ahLst/>
              <a:cxnLst/>
              <a:rect l="l" t="t" r="r" b="b"/>
              <a:pathLst>
                <a:path w="1847" h="849" extrusionOk="0">
                  <a:moveTo>
                    <a:pt x="728" y="0"/>
                  </a:moveTo>
                  <a:cubicBezTo>
                    <a:pt x="502" y="0"/>
                    <a:pt x="254" y="68"/>
                    <a:pt x="1" y="252"/>
                  </a:cubicBezTo>
                  <a:cubicBezTo>
                    <a:pt x="1" y="252"/>
                    <a:pt x="350" y="848"/>
                    <a:pt x="1002" y="848"/>
                  </a:cubicBezTo>
                  <a:cubicBezTo>
                    <a:pt x="1243" y="848"/>
                    <a:pt x="1526" y="767"/>
                    <a:pt x="1847" y="544"/>
                  </a:cubicBezTo>
                  <a:cubicBezTo>
                    <a:pt x="1847" y="544"/>
                    <a:pt x="1369" y="0"/>
                    <a:pt x="7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" name="Google Shape;543;p13"/>
            <p:cNvSpPr/>
            <p:nvPr/>
          </p:nvSpPr>
          <p:spPr>
            <a:xfrm>
              <a:off x="-950589" y="3777969"/>
              <a:ext cx="98778" cy="17256"/>
            </a:xfrm>
            <a:custGeom>
              <a:avLst/>
              <a:gdLst/>
              <a:ahLst/>
              <a:cxnLst/>
              <a:rect l="l" t="t" r="r" b="b"/>
              <a:pathLst>
                <a:path w="1313" h="235" extrusionOk="0">
                  <a:moveTo>
                    <a:pt x="500" y="0"/>
                  </a:moveTo>
                  <a:cubicBezTo>
                    <a:pt x="349" y="0"/>
                    <a:pt x="197" y="14"/>
                    <a:pt x="49" y="40"/>
                  </a:cubicBezTo>
                  <a:cubicBezTo>
                    <a:pt x="25" y="40"/>
                    <a:pt x="1" y="64"/>
                    <a:pt x="25" y="89"/>
                  </a:cubicBezTo>
                  <a:cubicBezTo>
                    <a:pt x="25" y="113"/>
                    <a:pt x="49" y="113"/>
                    <a:pt x="73" y="113"/>
                  </a:cubicBezTo>
                  <a:cubicBezTo>
                    <a:pt x="191" y="98"/>
                    <a:pt x="311" y="90"/>
                    <a:pt x="431" y="90"/>
                  </a:cubicBezTo>
                  <a:cubicBezTo>
                    <a:pt x="708" y="90"/>
                    <a:pt x="985" y="133"/>
                    <a:pt x="1239" y="234"/>
                  </a:cubicBezTo>
                  <a:lnTo>
                    <a:pt x="1264" y="234"/>
                  </a:lnTo>
                  <a:cubicBezTo>
                    <a:pt x="1288" y="234"/>
                    <a:pt x="1288" y="210"/>
                    <a:pt x="1312" y="210"/>
                  </a:cubicBezTo>
                  <a:cubicBezTo>
                    <a:pt x="1312" y="186"/>
                    <a:pt x="1312" y="162"/>
                    <a:pt x="1288" y="137"/>
                  </a:cubicBezTo>
                  <a:cubicBezTo>
                    <a:pt x="1039" y="44"/>
                    <a:pt x="770" y="0"/>
                    <a:pt x="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" name="Google Shape;544;p13"/>
            <p:cNvSpPr/>
            <p:nvPr/>
          </p:nvSpPr>
          <p:spPr>
            <a:xfrm>
              <a:off x="-949805" y="3639138"/>
              <a:ext cx="114457" cy="249427"/>
            </a:xfrm>
            <a:custGeom>
              <a:avLst/>
              <a:gdLst/>
              <a:ahLst/>
              <a:cxnLst/>
              <a:rect l="l" t="t" r="r" b="b"/>
              <a:pathLst>
                <a:path w="1521" h="3318" extrusionOk="0">
                  <a:moveTo>
                    <a:pt x="69" y="0"/>
                  </a:moveTo>
                  <a:cubicBezTo>
                    <a:pt x="40" y="0"/>
                    <a:pt x="0" y="67"/>
                    <a:pt x="39" y="86"/>
                  </a:cubicBezTo>
                  <a:cubicBezTo>
                    <a:pt x="63" y="86"/>
                    <a:pt x="1327" y="961"/>
                    <a:pt x="1424" y="3269"/>
                  </a:cubicBezTo>
                  <a:cubicBezTo>
                    <a:pt x="1424" y="3293"/>
                    <a:pt x="1448" y="3317"/>
                    <a:pt x="1472" y="3317"/>
                  </a:cubicBezTo>
                  <a:cubicBezTo>
                    <a:pt x="1497" y="3293"/>
                    <a:pt x="1521" y="3293"/>
                    <a:pt x="1521" y="3269"/>
                  </a:cubicBezTo>
                  <a:cubicBezTo>
                    <a:pt x="1424" y="912"/>
                    <a:pt x="88" y="14"/>
                    <a:pt x="88" y="14"/>
                  </a:cubicBezTo>
                  <a:cubicBezTo>
                    <a:pt x="83" y="4"/>
                    <a:pt x="76" y="0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" name="Google Shape;545;p13"/>
            <p:cNvSpPr/>
            <p:nvPr/>
          </p:nvSpPr>
          <p:spPr>
            <a:xfrm>
              <a:off x="-1047799" y="3505012"/>
              <a:ext cx="228914" cy="179619"/>
            </a:xfrm>
            <a:custGeom>
              <a:avLst/>
              <a:gdLst/>
              <a:ahLst/>
              <a:cxnLst/>
              <a:rect l="l" t="t" r="r" b="b"/>
              <a:pathLst>
                <a:path w="3049" h="2395" extrusionOk="0">
                  <a:moveTo>
                    <a:pt x="2055" y="1"/>
                  </a:moveTo>
                  <a:cubicBezTo>
                    <a:pt x="1883" y="1"/>
                    <a:pt x="1883" y="562"/>
                    <a:pt x="1883" y="562"/>
                  </a:cubicBezTo>
                  <a:cubicBezTo>
                    <a:pt x="1761" y="416"/>
                    <a:pt x="1615" y="294"/>
                    <a:pt x="1445" y="197"/>
                  </a:cubicBezTo>
                  <a:cubicBezTo>
                    <a:pt x="1434" y="193"/>
                    <a:pt x="1423" y="192"/>
                    <a:pt x="1413" y="192"/>
                  </a:cubicBezTo>
                  <a:cubicBezTo>
                    <a:pt x="1234" y="192"/>
                    <a:pt x="1300" y="780"/>
                    <a:pt x="1300" y="780"/>
                  </a:cubicBezTo>
                  <a:cubicBezTo>
                    <a:pt x="1154" y="635"/>
                    <a:pt x="984" y="537"/>
                    <a:pt x="814" y="416"/>
                  </a:cubicBezTo>
                  <a:cubicBezTo>
                    <a:pt x="785" y="400"/>
                    <a:pt x="760" y="393"/>
                    <a:pt x="740" y="393"/>
                  </a:cubicBezTo>
                  <a:cubicBezTo>
                    <a:pt x="532" y="393"/>
                    <a:pt x="692" y="1096"/>
                    <a:pt x="692" y="1096"/>
                  </a:cubicBezTo>
                  <a:cubicBezTo>
                    <a:pt x="692" y="1096"/>
                    <a:pt x="357" y="857"/>
                    <a:pt x="178" y="857"/>
                  </a:cubicBezTo>
                  <a:cubicBezTo>
                    <a:pt x="136" y="857"/>
                    <a:pt x="103" y="870"/>
                    <a:pt x="85" y="902"/>
                  </a:cubicBezTo>
                  <a:cubicBezTo>
                    <a:pt x="1" y="1049"/>
                    <a:pt x="662" y="2395"/>
                    <a:pt x="1533" y="2395"/>
                  </a:cubicBezTo>
                  <a:cubicBezTo>
                    <a:pt x="1669" y="2395"/>
                    <a:pt x="1811" y="2362"/>
                    <a:pt x="1955" y="2286"/>
                  </a:cubicBezTo>
                  <a:cubicBezTo>
                    <a:pt x="3049" y="1728"/>
                    <a:pt x="2684" y="926"/>
                    <a:pt x="2684" y="926"/>
                  </a:cubicBezTo>
                  <a:cubicBezTo>
                    <a:pt x="2684" y="926"/>
                    <a:pt x="2368" y="197"/>
                    <a:pt x="2125" y="27"/>
                  </a:cubicBezTo>
                  <a:cubicBezTo>
                    <a:pt x="2099" y="9"/>
                    <a:pt x="2076" y="1"/>
                    <a:pt x="20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" name="Google Shape;546;p13"/>
            <p:cNvSpPr/>
            <p:nvPr/>
          </p:nvSpPr>
          <p:spPr>
            <a:xfrm>
              <a:off x="-1007033" y="3550505"/>
              <a:ext cx="157575" cy="111379"/>
            </a:xfrm>
            <a:custGeom>
              <a:avLst/>
              <a:gdLst/>
              <a:ahLst/>
              <a:cxnLst/>
              <a:rect l="l" t="t" r="r" b="b"/>
              <a:pathLst>
                <a:path w="2090" h="1483" extrusionOk="0">
                  <a:moveTo>
                    <a:pt x="1652" y="292"/>
                  </a:moveTo>
                  <a:cubicBezTo>
                    <a:pt x="1677" y="292"/>
                    <a:pt x="1701" y="316"/>
                    <a:pt x="1725" y="340"/>
                  </a:cubicBezTo>
                  <a:cubicBezTo>
                    <a:pt x="1749" y="365"/>
                    <a:pt x="1749" y="389"/>
                    <a:pt x="1774" y="413"/>
                  </a:cubicBezTo>
                  <a:lnTo>
                    <a:pt x="1725" y="389"/>
                  </a:lnTo>
                  <a:cubicBezTo>
                    <a:pt x="1701" y="365"/>
                    <a:pt x="1677" y="316"/>
                    <a:pt x="1652" y="292"/>
                  </a:cubicBezTo>
                  <a:close/>
                  <a:moveTo>
                    <a:pt x="802" y="656"/>
                  </a:moveTo>
                  <a:lnTo>
                    <a:pt x="802" y="656"/>
                  </a:lnTo>
                  <a:cubicBezTo>
                    <a:pt x="826" y="680"/>
                    <a:pt x="851" y="729"/>
                    <a:pt x="875" y="778"/>
                  </a:cubicBezTo>
                  <a:cubicBezTo>
                    <a:pt x="851" y="729"/>
                    <a:pt x="826" y="705"/>
                    <a:pt x="802" y="656"/>
                  </a:cubicBezTo>
                  <a:close/>
                  <a:moveTo>
                    <a:pt x="535" y="923"/>
                  </a:moveTo>
                  <a:lnTo>
                    <a:pt x="535" y="923"/>
                  </a:lnTo>
                  <a:cubicBezTo>
                    <a:pt x="583" y="948"/>
                    <a:pt x="608" y="996"/>
                    <a:pt x="608" y="1045"/>
                  </a:cubicBezTo>
                  <a:cubicBezTo>
                    <a:pt x="583" y="996"/>
                    <a:pt x="559" y="972"/>
                    <a:pt x="535" y="923"/>
                  </a:cubicBezTo>
                  <a:close/>
                  <a:moveTo>
                    <a:pt x="1944" y="0"/>
                  </a:moveTo>
                  <a:cubicBezTo>
                    <a:pt x="1920" y="25"/>
                    <a:pt x="1920" y="49"/>
                    <a:pt x="1920" y="73"/>
                  </a:cubicBezTo>
                  <a:cubicBezTo>
                    <a:pt x="1944" y="146"/>
                    <a:pt x="2017" y="292"/>
                    <a:pt x="1968" y="365"/>
                  </a:cubicBezTo>
                  <a:cubicBezTo>
                    <a:pt x="1968" y="389"/>
                    <a:pt x="1944" y="413"/>
                    <a:pt x="1920" y="413"/>
                  </a:cubicBezTo>
                  <a:lnTo>
                    <a:pt x="1847" y="413"/>
                  </a:lnTo>
                  <a:cubicBezTo>
                    <a:pt x="1847" y="365"/>
                    <a:pt x="1822" y="316"/>
                    <a:pt x="1798" y="267"/>
                  </a:cubicBezTo>
                  <a:cubicBezTo>
                    <a:pt x="1774" y="195"/>
                    <a:pt x="1701" y="170"/>
                    <a:pt x="1628" y="146"/>
                  </a:cubicBezTo>
                  <a:cubicBezTo>
                    <a:pt x="1604" y="146"/>
                    <a:pt x="1579" y="170"/>
                    <a:pt x="1555" y="195"/>
                  </a:cubicBezTo>
                  <a:cubicBezTo>
                    <a:pt x="1531" y="243"/>
                    <a:pt x="1555" y="316"/>
                    <a:pt x="1604" y="365"/>
                  </a:cubicBezTo>
                  <a:cubicBezTo>
                    <a:pt x="1652" y="413"/>
                    <a:pt x="1701" y="462"/>
                    <a:pt x="1749" y="486"/>
                  </a:cubicBezTo>
                  <a:lnTo>
                    <a:pt x="1749" y="510"/>
                  </a:lnTo>
                  <a:cubicBezTo>
                    <a:pt x="1749" y="559"/>
                    <a:pt x="1701" y="559"/>
                    <a:pt x="1628" y="559"/>
                  </a:cubicBezTo>
                  <a:cubicBezTo>
                    <a:pt x="1555" y="559"/>
                    <a:pt x="1482" y="535"/>
                    <a:pt x="1409" y="510"/>
                  </a:cubicBezTo>
                  <a:cubicBezTo>
                    <a:pt x="1385" y="437"/>
                    <a:pt x="1337" y="389"/>
                    <a:pt x="1288" y="365"/>
                  </a:cubicBezTo>
                  <a:cubicBezTo>
                    <a:pt x="1256" y="365"/>
                    <a:pt x="1234" y="354"/>
                    <a:pt x="1209" y="354"/>
                  </a:cubicBezTo>
                  <a:cubicBezTo>
                    <a:pt x="1196" y="354"/>
                    <a:pt x="1183" y="357"/>
                    <a:pt x="1166" y="365"/>
                  </a:cubicBezTo>
                  <a:cubicBezTo>
                    <a:pt x="1166" y="389"/>
                    <a:pt x="1142" y="413"/>
                    <a:pt x="1166" y="437"/>
                  </a:cubicBezTo>
                  <a:cubicBezTo>
                    <a:pt x="1215" y="486"/>
                    <a:pt x="1264" y="559"/>
                    <a:pt x="1337" y="583"/>
                  </a:cubicBezTo>
                  <a:cubicBezTo>
                    <a:pt x="1385" y="656"/>
                    <a:pt x="1385" y="753"/>
                    <a:pt x="1361" y="850"/>
                  </a:cubicBezTo>
                  <a:cubicBezTo>
                    <a:pt x="1343" y="905"/>
                    <a:pt x="1311" y="932"/>
                    <a:pt x="1255" y="932"/>
                  </a:cubicBezTo>
                  <a:cubicBezTo>
                    <a:pt x="1236" y="932"/>
                    <a:pt x="1215" y="929"/>
                    <a:pt x="1191" y="923"/>
                  </a:cubicBezTo>
                  <a:cubicBezTo>
                    <a:pt x="1142" y="923"/>
                    <a:pt x="1069" y="899"/>
                    <a:pt x="1021" y="850"/>
                  </a:cubicBezTo>
                  <a:cubicBezTo>
                    <a:pt x="996" y="729"/>
                    <a:pt x="924" y="608"/>
                    <a:pt x="826" y="535"/>
                  </a:cubicBezTo>
                  <a:lnTo>
                    <a:pt x="729" y="535"/>
                  </a:lnTo>
                  <a:cubicBezTo>
                    <a:pt x="705" y="559"/>
                    <a:pt x="705" y="583"/>
                    <a:pt x="705" y="632"/>
                  </a:cubicBezTo>
                  <a:cubicBezTo>
                    <a:pt x="754" y="753"/>
                    <a:pt x="826" y="850"/>
                    <a:pt x="924" y="923"/>
                  </a:cubicBezTo>
                  <a:cubicBezTo>
                    <a:pt x="948" y="972"/>
                    <a:pt x="948" y="1021"/>
                    <a:pt x="924" y="1093"/>
                  </a:cubicBezTo>
                  <a:cubicBezTo>
                    <a:pt x="924" y="1129"/>
                    <a:pt x="898" y="1151"/>
                    <a:pt x="874" y="1151"/>
                  </a:cubicBezTo>
                  <a:cubicBezTo>
                    <a:pt x="865" y="1151"/>
                    <a:pt x="857" y="1148"/>
                    <a:pt x="851" y="1142"/>
                  </a:cubicBezTo>
                  <a:cubicBezTo>
                    <a:pt x="802" y="1142"/>
                    <a:pt x="754" y="1118"/>
                    <a:pt x="729" y="1093"/>
                  </a:cubicBezTo>
                  <a:cubicBezTo>
                    <a:pt x="729" y="972"/>
                    <a:pt x="656" y="875"/>
                    <a:pt x="559" y="826"/>
                  </a:cubicBezTo>
                  <a:cubicBezTo>
                    <a:pt x="547" y="814"/>
                    <a:pt x="529" y="808"/>
                    <a:pt x="508" y="808"/>
                  </a:cubicBezTo>
                  <a:cubicBezTo>
                    <a:pt x="486" y="808"/>
                    <a:pt x="462" y="814"/>
                    <a:pt x="438" y="826"/>
                  </a:cubicBezTo>
                  <a:cubicBezTo>
                    <a:pt x="438" y="826"/>
                    <a:pt x="413" y="875"/>
                    <a:pt x="438" y="899"/>
                  </a:cubicBezTo>
                  <a:cubicBezTo>
                    <a:pt x="462" y="996"/>
                    <a:pt x="535" y="1093"/>
                    <a:pt x="632" y="1166"/>
                  </a:cubicBezTo>
                  <a:cubicBezTo>
                    <a:pt x="608" y="1239"/>
                    <a:pt x="559" y="1312"/>
                    <a:pt x="486" y="1336"/>
                  </a:cubicBezTo>
                  <a:cubicBezTo>
                    <a:pt x="455" y="1356"/>
                    <a:pt x="424" y="1364"/>
                    <a:pt x="393" y="1364"/>
                  </a:cubicBezTo>
                  <a:cubicBezTo>
                    <a:pt x="234" y="1364"/>
                    <a:pt x="98" y="1142"/>
                    <a:pt x="98" y="1142"/>
                  </a:cubicBezTo>
                  <a:cubicBezTo>
                    <a:pt x="85" y="1130"/>
                    <a:pt x="73" y="1124"/>
                    <a:pt x="64" y="1124"/>
                  </a:cubicBezTo>
                  <a:cubicBezTo>
                    <a:pt x="55" y="1124"/>
                    <a:pt x="49" y="1130"/>
                    <a:pt x="49" y="1142"/>
                  </a:cubicBezTo>
                  <a:cubicBezTo>
                    <a:pt x="25" y="1166"/>
                    <a:pt x="0" y="1191"/>
                    <a:pt x="25" y="1215"/>
                  </a:cubicBezTo>
                  <a:cubicBezTo>
                    <a:pt x="25" y="1215"/>
                    <a:pt x="195" y="1482"/>
                    <a:pt x="389" y="1482"/>
                  </a:cubicBezTo>
                  <a:cubicBezTo>
                    <a:pt x="438" y="1458"/>
                    <a:pt x="486" y="1433"/>
                    <a:pt x="535" y="1385"/>
                  </a:cubicBezTo>
                  <a:cubicBezTo>
                    <a:pt x="608" y="1336"/>
                    <a:pt x="681" y="1263"/>
                    <a:pt x="705" y="1166"/>
                  </a:cubicBezTo>
                  <a:cubicBezTo>
                    <a:pt x="754" y="1191"/>
                    <a:pt x="778" y="1191"/>
                    <a:pt x="826" y="1215"/>
                  </a:cubicBezTo>
                  <a:cubicBezTo>
                    <a:pt x="839" y="1219"/>
                    <a:pt x="852" y="1221"/>
                    <a:pt x="866" y="1221"/>
                  </a:cubicBezTo>
                  <a:cubicBezTo>
                    <a:pt x="930" y="1221"/>
                    <a:pt x="1001" y="1174"/>
                    <a:pt x="1021" y="1093"/>
                  </a:cubicBezTo>
                  <a:cubicBezTo>
                    <a:pt x="1021" y="1045"/>
                    <a:pt x="1021" y="996"/>
                    <a:pt x="1021" y="948"/>
                  </a:cubicBezTo>
                  <a:cubicBezTo>
                    <a:pt x="1069" y="972"/>
                    <a:pt x="1118" y="996"/>
                    <a:pt x="1166" y="996"/>
                  </a:cubicBezTo>
                  <a:cubicBezTo>
                    <a:pt x="1192" y="1007"/>
                    <a:pt x="1218" y="1011"/>
                    <a:pt x="1243" y="1011"/>
                  </a:cubicBezTo>
                  <a:cubicBezTo>
                    <a:pt x="1335" y="1011"/>
                    <a:pt x="1415" y="946"/>
                    <a:pt x="1434" y="850"/>
                  </a:cubicBezTo>
                  <a:cubicBezTo>
                    <a:pt x="1458" y="778"/>
                    <a:pt x="1458" y="680"/>
                    <a:pt x="1434" y="608"/>
                  </a:cubicBezTo>
                  <a:cubicBezTo>
                    <a:pt x="1507" y="608"/>
                    <a:pt x="1555" y="632"/>
                    <a:pt x="1628" y="632"/>
                  </a:cubicBezTo>
                  <a:cubicBezTo>
                    <a:pt x="1701" y="632"/>
                    <a:pt x="1798" y="608"/>
                    <a:pt x="1822" y="535"/>
                  </a:cubicBezTo>
                  <a:cubicBezTo>
                    <a:pt x="1847" y="510"/>
                    <a:pt x="1847" y="510"/>
                    <a:pt x="1847" y="486"/>
                  </a:cubicBezTo>
                  <a:cubicBezTo>
                    <a:pt x="1859" y="498"/>
                    <a:pt x="1877" y="504"/>
                    <a:pt x="1895" y="504"/>
                  </a:cubicBezTo>
                  <a:cubicBezTo>
                    <a:pt x="1913" y="504"/>
                    <a:pt x="1932" y="498"/>
                    <a:pt x="1944" y="486"/>
                  </a:cubicBezTo>
                  <a:cubicBezTo>
                    <a:pt x="1992" y="486"/>
                    <a:pt x="2041" y="462"/>
                    <a:pt x="2065" y="413"/>
                  </a:cubicBezTo>
                  <a:cubicBezTo>
                    <a:pt x="2090" y="267"/>
                    <a:pt x="2065" y="146"/>
                    <a:pt x="2017" y="25"/>
                  </a:cubicBezTo>
                  <a:cubicBezTo>
                    <a:pt x="1992" y="0"/>
                    <a:pt x="1968" y="0"/>
                    <a:pt x="19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" name="Google Shape;547;p13"/>
            <p:cNvSpPr/>
            <p:nvPr/>
          </p:nvSpPr>
          <p:spPr>
            <a:xfrm>
              <a:off x="-869058" y="3630510"/>
              <a:ext cx="108970" cy="91770"/>
            </a:xfrm>
            <a:custGeom>
              <a:avLst/>
              <a:gdLst/>
              <a:ahLst/>
              <a:cxnLst/>
              <a:rect l="l" t="t" r="r" b="b"/>
              <a:pathLst>
                <a:path w="1443" h="1224" extrusionOk="0">
                  <a:moveTo>
                    <a:pt x="158" y="1"/>
                  </a:moveTo>
                  <a:cubicBezTo>
                    <a:pt x="118" y="1"/>
                    <a:pt x="76" y="3"/>
                    <a:pt x="34" y="6"/>
                  </a:cubicBezTo>
                  <a:cubicBezTo>
                    <a:pt x="34" y="6"/>
                    <a:pt x="34" y="6"/>
                    <a:pt x="34" y="6"/>
                  </a:cubicBezTo>
                  <a:lnTo>
                    <a:pt x="34" y="6"/>
                  </a:lnTo>
                  <a:cubicBezTo>
                    <a:pt x="33" y="6"/>
                    <a:pt x="1" y="1224"/>
                    <a:pt x="1328" y="1224"/>
                  </a:cubicBezTo>
                  <a:cubicBezTo>
                    <a:pt x="1365" y="1224"/>
                    <a:pt x="1404" y="1223"/>
                    <a:pt x="1443" y="1221"/>
                  </a:cubicBezTo>
                  <a:cubicBezTo>
                    <a:pt x="1443" y="1221"/>
                    <a:pt x="1240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" name="Google Shape;548;p13"/>
            <p:cNvSpPr/>
            <p:nvPr/>
          </p:nvSpPr>
          <p:spPr>
            <a:xfrm>
              <a:off x="-836915" y="3662669"/>
              <a:ext cx="79963" cy="63533"/>
            </a:xfrm>
            <a:custGeom>
              <a:avLst/>
              <a:gdLst/>
              <a:ahLst/>
              <a:cxnLst/>
              <a:rect l="l" t="t" r="r" b="b"/>
              <a:pathLst>
                <a:path w="1070" h="837" extrusionOk="0">
                  <a:moveTo>
                    <a:pt x="53" y="0"/>
                  </a:moveTo>
                  <a:cubicBezTo>
                    <a:pt x="37" y="0"/>
                    <a:pt x="25" y="17"/>
                    <a:pt x="25" y="35"/>
                  </a:cubicBezTo>
                  <a:cubicBezTo>
                    <a:pt x="1" y="59"/>
                    <a:pt x="25" y="83"/>
                    <a:pt x="49" y="83"/>
                  </a:cubicBezTo>
                  <a:cubicBezTo>
                    <a:pt x="414" y="253"/>
                    <a:pt x="729" y="496"/>
                    <a:pt x="997" y="812"/>
                  </a:cubicBezTo>
                  <a:cubicBezTo>
                    <a:pt x="997" y="812"/>
                    <a:pt x="1021" y="836"/>
                    <a:pt x="1021" y="836"/>
                  </a:cubicBezTo>
                  <a:lnTo>
                    <a:pt x="1045" y="812"/>
                  </a:lnTo>
                  <a:cubicBezTo>
                    <a:pt x="1069" y="812"/>
                    <a:pt x="1069" y="788"/>
                    <a:pt x="1069" y="763"/>
                  </a:cubicBezTo>
                  <a:cubicBezTo>
                    <a:pt x="802" y="423"/>
                    <a:pt x="462" y="156"/>
                    <a:pt x="74" y="10"/>
                  </a:cubicBezTo>
                  <a:cubicBezTo>
                    <a:pt x="66" y="3"/>
                    <a:pt x="59" y="0"/>
                    <a:pt x="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" name="Google Shape;549;p13"/>
            <p:cNvSpPr/>
            <p:nvPr/>
          </p:nvSpPr>
          <p:spPr>
            <a:xfrm>
              <a:off x="-764008" y="3539524"/>
              <a:ext cx="129353" cy="72946"/>
            </a:xfrm>
            <a:custGeom>
              <a:avLst/>
              <a:gdLst/>
              <a:ahLst/>
              <a:cxnLst/>
              <a:rect l="l" t="t" r="r" b="b"/>
              <a:pathLst>
                <a:path w="1726" h="973" extrusionOk="0">
                  <a:moveTo>
                    <a:pt x="1242" y="0"/>
                  </a:moveTo>
                  <a:cubicBezTo>
                    <a:pt x="434" y="0"/>
                    <a:pt x="0" y="850"/>
                    <a:pt x="0" y="850"/>
                  </a:cubicBezTo>
                  <a:cubicBezTo>
                    <a:pt x="232" y="937"/>
                    <a:pt x="435" y="973"/>
                    <a:pt x="612" y="973"/>
                  </a:cubicBezTo>
                  <a:cubicBezTo>
                    <a:pt x="1474" y="973"/>
                    <a:pt x="1725" y="117"/>
                    <a:pt x="1725" y="97"/>
                  </a:cubicBezTo>
                  <a:cubicBezTo>
                    <a:pt x="1552" y="29"/>
                    <a:pt x="1391" y="0"/>
                    <a:pt x="12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" name="Google Shape;550;p13"/>
            <p:cNvSpPr/>
            <p:nvPr/>
          </p:nvSpPr>
          <p:spPr>
            <a:xfrm>
              <a:off x="-769495" y="3568545"/>
              <a:ext cx="94858" cy="38433"/>
            </a:xfrm>
            <a:custGeom>
              <a:avLst/>
              <a:gdLst/>
              <a:ahLst/>
              <a:cxnLst/>
              <a:rect l="l" t="t" r="r" b="b"/>
              <a:pathLst>
                <a:path w="1264" h="511" extrusionOk="0">
                  <a:moveTo>
                    <a:pt x="1191" y="0"/>
                  </a:moveTo>
                  <a:cubicBezTo>
                    <a:pt x="778" y="49"/>
                    <a:pt x="389" y="194"/>
                    <a:pt x="25" y="413"/>
                  </a:cubicBezTo>
                  <a:cubicBezTo>
                    <a:pt x="0" y="462"/>
                    <a:pt x="25" y="510"/>
                    <a:pt x="73" y="510"/>
                  </a:cubicBezTo>
                  <a:cubicBezTo>
                    <a:pt x="73" y="510"/>
                    <a:pt x="98" y="510"/>
                    <a:pt x="98" y="486"/>
                  </a:cubicBezTo>
                  <a:cubicBezTo>
                    <a:pt x="438" y="267"/>
                    <a:pt x="802" y="146"/>
                    <a:pt x="1215" y="97"/>
                  </a:cubicBezTo>
                  <a:cubicBezTo>
                    <a:pt x="1239" y="97"/>
                    <a:pt x="1264" y="73"/>
                    <a:pt x="1264" y="49"/>
                  </a:cubicBezTo>
                  <a:cubicBezTo>
                    <a:pt x="1239" y="24"/>
                    <a:pt x="1215" y="0"/>
                    <a:pt x="1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" name="Google Shape;551;p13"/>
            <p:cNvSpPr/>
            <p:nvPr/>
          </p:nvSpPr>
          <p:spPr>
            <a:xfrm>
              <a:off x="-800853" y="3409320"/>
              <a:ext cx="60364" cy="462773"/>
            </a:xfrm>
            <a:custGeom>
              <a:avLst/>
              <a:gdLst/>
              <a:ahLst/>
              <a:cxnLst/>
              <a:rect l="l" t="t" r="r" b="b"/>
              <a:pathLst>
                <a:path w="809" h="6160" extrusionOk="0">
                  <a:moveTo>
                    <a:pt x="69" y="1"/>
                  </a:moveTo>
                  <a:cubicBezTo>
                    <a:pt x="37" y="1"/>
                    <a:pt x="0" y="32"/>
                    <a:pt x="31" y="62"/>
                  </a:cubicBezTo>
                  <a:cubicBezTo>
                    <a:pt x="711" y="1860"/>
                    <a:pt x="541" y="6063"/>
                    <a:pt x="541" y="6111"/>
                  </a:cubicBezTo>
                  <a:cubicBezTo>
                    <a:pt x="541" y="6135"/>
                    <a:pt x="565" y="6135"/>
                    <a:pt x="589" y="6160"/>
                  </a:cubicBezTo>
                  <a:cubicBezTo>
                    <a:pt x="614" y="6135"/>
                    <a:pt x="638" y="6135"/>
                    <a:pt x="638" y="6111"/>
                  </a:cubicBezTo>
                  <a:cubicBezTo>
                    <a:pt x="638" y="6063"/>
                    <a:pt x="808" y="1836"/>
                    <a:pt x="104" y="38"/>
                  </a:cubicBezTo>
                  <a:cubicBezTo>
                    <a:pt x="104" y="11"/>
                    <a:pt x="87" y="1"/>
                    <a:pt x="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" name="Google Shape;552;p13"/>
            <p:cNvSpPr/>
            <p:nvPr/>
          </p:nvSpPr>
          <p:spPr>
            <a:xfrm>
              <a:off x="-905903" y="3300294"/>
              <a:ext cx="198340" cy="165500"/>
            </a:xfrm>
            <a:custGeom>
              <a:avLst/>
              <a:gdLst/>
              <a:ahLst/>
              <a:cxnLst/>
              <a:rect l="l" t="t" r="r" b="b"/>
              <a:pathLst>
                <a:path w="2642" h="2201" extrusionOk="0">
                  <a:moveTo>
                    <a:pt x="898" y="1"/>
                  </a:moveTo>
                  <a:cubicBezTo>
                    <a:pt x="722" y="1"/>
                    <a:pt x="649" y="636"/>
                    <a:pt x="649" y="636"/>
                  </a:cubicBezTo>
                  <a:cubicBezTo>
                    <a:pt x="649" y="636"/>
                    <a:pt x="381" y="252"/>
                    <a:pt x="219" y="252"/>
                  </a:cubicBezTo>
                  <a:cubicBezTo>
                    <a:pt x="198" y="252"/>
                    <a:pt x="180" y="258"/>
                    <a:pt x="164" y="271"/>
                  </a:cubicBezTo>
                  <a:cubicBezTo>
                    <a:pt x="0" y="365"/>
                    <a:pt x="217" y="2201"/>
                    <a:pt x="1307" y="2201"/>
                  </a:cubicBezTo>
                  <a:cubicBezTo>
                    <a:pt x="1353" y="2201"/>
                    <a:pt x="1401" y="2197"/>
                    <a:pt x="1451" y="2190"/>
                  </a:cubicBezTo>
                  <a:cubicBezTo>
                    <a:pt x="2641" y="2045"/>
                    <a:pt x="2569" y="1170"/>
                    <a:pt x="2569" y="1170"/>
                  </a:cubicBezTo>
                  <a:cubicBezTo>
                    <a:pt x="2569" y="1170"/>
                    <a:pt x="2544" y="369"/>
                    <a:pt x="2374" y="126"/>
                  </a:cubicBezTo>
                  <a:cubicBezTo>
                    <a:pt x="2348" y="89"/>
                    <a:pt x="2321" y="73"/>
                    <a:pt x="2293" y="73"/>
                  </a:cubicBezTo>
                  <a:cubicBezTo>
                    <a:pt x="2136" y="73"/>
                    <a:pt x="1961" y="563"/>
                    <a:pt x="1961" y="563"/>
                  </a:cubicBezTo>
                  <a:cubicBezTo>
                    <a:pt x="1888" y="369"/>
                    <a:pt x="1791" y="199"/>
                    <a:pt x="1670" y="53"/>
                  </a:cubicBezTo>
                  <a:cubicBezTo>
                    <a:pt x="1650" y="38"/>
                    <a:pt x="1631" y="32"/>
                    <a:pt x="1612" y="32"/>
                  </a:cubicBezTo>
                  <a:cubicBezTo>
                    <a:pt x="1443" y="32"/>
                    <a:pt x="1305" y="563"/>
                    <a:pt x="1305" y="563"/>
                  </a:cubicBezTo>
                  <a:cubicBezTo>
                    <a:pt x="1232" y="369"/>
                    <a:pt x="1111" y="199"/>
                    <a:pt x="990" y="53"/>
                  </a:cubicBezTo>
                  <a:cubicBezTo>
                    <a:pt x="957" y="16"/>
                    <a:pt x="926" y="1"/>
                    <a:pt x="8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" name="Google Shape;553;p13"/>
            <p:cNvSpPr/>
            <p:nvPr/>
          </p:nvSpPr>
          <p:spPr>
            <a:xfrm>
              <a:off x="-884737" y="3364612"/>
              <a:ext cx="171686" cy="61964"/>
            </a:xfrm>
            <a:custGeom>
              <a:avLst/>
              <a:gdLst/>
              <a:ahLst/>
              <a:cxnLst/>
              <a:rect l="l" t="t" r="r" b="b"/>
              <a:pathLst>
                <a:path w="2284" h="827" extrusionOk="0">
                  <a:moveTo>
                    <a:pt x="1846" y="122"/>
                  </a:moveTo>
                  <a:lnTo>
                    <a:pt x="1846" y="122"/>
                  </a:lnTo>
                  <a:cubicBezTo>
                    <a:pt x="1871" y="146"/>
                    <a:pt x="1895" y="146"/>
                    <a:pt x="1919" y="195"/>
                  </a:cubicBezTo>
                  <a:cubicBezTo>
                    <a:pt x="1919" y="219"/>
                    <a:pt x="1919" y="243"/>
                    <a:pt x="1919" y="268"/>
                  </a:cubicBezTo>
                  <a:cubicBezTo>
                    <a:pt x="1895" y="268"/>
                    <a:pt x="1895" y="243"/>
                    <a:pt x="1895" y="243"/>
                  </a:cubicBezTo>
                  <a:cubicBezTo>
                    <a:pt x="1871" y="195"/>
                    <a:pt x="1846" y="146"/>
                    <a:pt x="1846" y="122"/>
                  </a:cubicBezTo>
                  <a:close/>
                  <a:moveTo>
                    <a:pt x="923" y="170"/>
                  </a:moveTo>
                  <a:lnTo>
                    <a:pt x="923" y="170"/>
                  </a:lnTo>
                  <a:cubicBezTo>
                    <a:pt x="947" y="219"/>
                    <a:pt x="947" y="268"/>
                    <a:pt x="972" y="292"/>
                  </a:cubicBezTo>
                  <a:cubicBezTo>
                    <a:pt x="947" y="268"/>
                    <a:pt x="923" y="219"/>
                    <a:pt x="923" y="170"/>
                  </a:cubicBezTo>
                  <a:close/>
                  <a:moveTo>
                    <a:pt x="583" y="341"/>
                  </a:moveTo>
                  <a:lnTo>
                    <a:pt x="583" y="341"/>
                  </a:lnTo>
                  <a:cubicBezTo>
                    <a:pt x="607" y="365"/>
                    <a:pt x="632" y="413"/>
                    <a:pt x="632" y="486"/>
                  </a:cubicBezTo>
                  <a:cubicBezTo>
                    <a:pt x="607" y="438"/>
                    <a:pt x="583" y="389"/>
                    <a:pt x="583" y="341"/>
                  </a:cubicBezTo>
                  <a:close/>
                  <a:moveTo>
                    <a:pt x="2211" y="0"/>
                  </a:moveTo>
                  <a:cubicBezTo>
                    <a:pt x="2186" y="0"/>
                    <a:pt x="2162" y="25"/>
                    <a:pt x="2186" y="49"/>
                  </a:cubicBezTo>
                  <a:cubicBezTo>
                    <a:pt x="2186" y="122"/>
                    <a:pt x="2186" y="292"/>
                    <a:pt x="2138" y="341"/>
                  </a:cubicBezTo>
                  <a:cubicBezTo>
                    <a:pt x="2113" y="365"/>
                    <a:pt x="2089" y="365"/>
                    <a:pt x="2065" y="365"/>
                  </a:cubicBezTo>
                  <a:cubicBezTo>
                    <a:pt x="2041" y="365"/>
                    <a:pt x="2016" y="365"/>
                    <a:pt x="1992" y="341"/>
                  </a:cubicBezTo>
                  <a:cubicBezTo>
                    <a:pt x="2016" y="292"/>
                    <a:pt x="2016" y="243"/>
                    <a:pt x="1992" y="195"/>
                  </a:cubicBezTo>
                  <a:cubicBezTo>
                    <a:pt x="1992" y="122"/>
                    <a:pt x="1943" y="49"/>
                    <a:pt x="1895" y="25"/>
                  </a:cubicBezTo>
                  <a:cubicBezTo>
                    <a:pt x="1846" y="25"/>
                    <a:pt x="1822" y="25"/>
                    <a:pt x="1798" y="49"/>
                  </a:cubicBezTo>
                  <a:cubicBezTo>
                    <a:pt x="1749" y="98"/>
                    <a:pt x="1749" y="170"/>
                    <a:pt x="1798" y="219"/>
                  </a:cubicBezTo>
                  <a:cubicBezTo>
                    <a:pt x="1822" y="292"/>
                    <a:pt x="1846" y="341"/>
                    <a:pt x="1895" y="365"/>
                  </a:cubicBezTo>
                  <a:lnTo>
                    <a:pt x="1871" y="389"/>
                  </a:lnTo>
                  <a:cubicBezTo>
                    <a:pt x="1858" y="401"/>
                    <a:pt x="1834" y="407"/>
                    <a:pt x="1810" y="407"/>
                  </a:cubicBezTo>
                  <a:cubicBezTo>
                    <a:pt x="1786" y="407"/>
                    <a:pt x="1761" y="401"/>
                    <a:pt x="1749" y="389"/>
                  </a:cubicBezTo>
                  <a:cubicBezTo>
                    <a:pt x="1676" y="365"/>
                    <a:pt x="1603" y="316"/>
                    <a:pt x="1555" y="268"/>
                  </a:cubicBezTo>
                  <a:cubicBezTo>
                    <a:pt x="1555" y="195"/>
                    <a:pt x="1530" y="146"/>
                    <a:pt x="1482" y="98"/>
                  </a:cubicBezTo>
                  <a:cubicBezTo>
                    <a:pt x="1458" y="49"/>
                    <a:pt x="1409" y="49"/>
                    <a:pt x="1385" y="49"/>
                  </a:cubicBezTo>
                  <a:cubicBezTo>
                    <a:pt x="1360" y="73"/>
                    <a:pt x="1336" y="98"/>
                    <a:pt x="1336" y="122"/>
                  </a:cubicBezTo>
                  <a:cubicBezTo>
                    <a:pt x="1360" y="195"/>
                    <a:pt x="1409" y="268"/>
                    <a:pt x="1458" y="316"/>
                  </a:cubicBezTo>
                  <a:cubicBezTo>
                    <a:pt x="1458" y="413"/>
                    <a:pt x="1433" y="511"/>
                    <a:pt x="1385" y="583"/>
                  </a:cubicBezTo>
                  <a:cubicBezTo>
                    <a:pt x="1360" y="608"/>
                    <a:pt x="1336" y="620"/>
                    <a:pt x="1309" y="620"/>
                  </a:cubicBezTo>
                  <a:cubicBezTo>
                    <a:pt x="1281" y="620"/>
                    <a:pt x="1251" y="608"/>
                    <a:pt x="1215" y="583"/>
                  </a:cubicBezTo>
                  <a:cubicBezTo>
                    <a:pt x="1142" y="559"/>
                    <a:pt x="1093" y="511"/>
                    <a:pt x="1069" y="462"/>
                  </a:cubicBezTo>
                  <a:cubicBezTo>
                    <a:pt x="1093" y="341"/>
                    <a:pt x="1069" y="195"/>
                    <a:pt x="996" y="98"/>
                  </a:cubicBezTo>
                  <a:cubicBezTo>
                    <a:pt x="979" y="80"/>
                    <a:pt x="950" y="63"/>
                    <a:pt x="925" y="63"/>
                  </a:cubicBezTo>
                  <a:cubicBezTo>
                    <a:pt x="915" y="63"/>
                    <a:pt x="906" y="66"/>
                    <a:pt x="899" y="73"/>
                  </a:cubicBezTo>
                  <a:cubicBezTo>
                    <a:pt x="850" y="73"/>
                    <a:pt x="850" y="98"/>
                    <a:pt x="850" y="146"/>
                  </a:cubicBezTo>
                  <a:cubicBezTo>
                    <a:pt x="850" y="243"/>
                    <a:pt x="875" y="365"/>
                    <a:pt x="947" y="462"/>
                  </a:cubicBezTo>
                  <a:cubicBezTo>
                    <a:pt x="947" y="535"/>
                    <a:pt x="923" y="583"/>
                    <a:pt x="899" y="632"/>
                  </a:cubicBezTo>
                  <a:cubicBezTo>
                    <a:pt x="885" y="660"/>
                    <a:pt x="862" y="672"/>
                    <a:pt x="836" y="672"/>
                  </a:cubicBezTo>
                  <a:cubicBezTo>
                    <a:pt x="818" y="672"/>
                    <a:pt x="798" y="666"/>
                    <a:pt x="777" y="656"/>
                  </a:cubicBezTo>
                  <a:cubicBezTo>
                    <a:pt x="753" y="632"/>
                    <a:pt x="729" y="608"/>
                    <a:pt x="705" y="559"/>
                  </a:cubicBezTo>
                  <a:cubicBezTo>
                    <a:pt x="729" y="462"/>
                    <a:pt x="729" y="341"/>
                    <a:pt x="632" y="243"/>
                  </a:cubicBezTo>
                  <a:cubicBezTo>
                    <a:pt x="607" y="219"/>
                    <a:pt x="559" y="219"/>
                    <a:pt x="534" y="219"/>
                  </a:cubicBezTo>
                  <a:cubicBezTo>
                    <a:pt x="510" y="219"/>
                    <a:pt x="486" y="243"/>
                    <a:pt x="486" y="292"/>
                  </a:cubicBezTo>
                  <a:cubicBezTo>
                    <a:pt x="486" y="389"/>
                    <a:pt x="510" y="486"/>
                    <a:pt x="583" y="583"/>
                  </a:cubicBezTo>
                  <a:cubicBezTo>
                    <a:pt x="534" y="656"/>
                    <a:pt x="462" y="705"/>
                    <a:pt x="389" y="705"/>
                  </a:cubicBezTo>
                  <a:cubicBezTo>
                    <a:pt x="374" y="708"/>
                    <a:pt x="360" y="710"/>
                    <a:pt x="347" y="710"/>
                  </a:cubicBezTo>
                  <a:cubicBezTo>
                    <a:pt x="161" y="710"/>
                    <a:pt x="97" y="413"/>
                    <a:pt x="97" y="413"/>
                  </a:cubicBezTo>
                  <a:cubicBezTo>
                    <a:pt x="97" y="389"/>
                    <a:pt x="73" y="365"/>
                    <a:pt x="49" y="365"/>
                  </a:cubicBezTo>
                  <a:cubicBezTo>
                    <a:pt x="24" y="389"/>
                    <a:pt x="0" y="413"/>
                    <a:pt x="0" y="438"/>
                  </a:cubicBezTo>
                  <a:cubicBezTo>
                    <a:pt x="0" y="438"/>
                    <a:pt x="97" y="826"/>
                    <a:pt x="364" y="826"/>
                  </a:cubicBezTo>
                  <a:lnTo>
                    <a:pt x="413" y="802"/>
                  </a:lnTo>
                  <a:cubicBezTo>
                    <a:pt x="510" y="802"/>
                    <a:pt x="583" y="753"/>
                    <a:pt x="656" y="656"/>
                  </a:cubicBezTo>
                  <a:cubicBezTo>
                    <a:pt x="680" y="681"/>
                    <a:pt x="705" y="729"/>
                    <a:pt x="753" y="729"/>
                  </a:cubicBezTo>
                  <a:cubicBezTo>
                    <a:pt x="784" y="760"/>
                    <a:pt x="818" y="773"/>
                    <a:pt x="852" y="773"/>
                  </a:cubicBezTo>
                  <a:cubicBezTo>
                    <a:pt x="899" y="773"/>
                    <a:pt x="943" y="747"/>
                    <a:pt x="972" y="705"/>
                  </a:cubicBezTo>
                  <a:cubicBezTo>
                    <a:pt x="996" y="656"/>
                    <a:pt x="1020" y="608"/>
                    <a:pt x="1045" y="559"/>
                  </a:cubicBezTo>
                  <a:cubicBezTo>
                    <a:pt x="1069" y="608"/>
                    <a:pt x="1117" y="632"/>
                    <a:pt x="1166" y="656"/>
                  </a:cubicBezTo>
                  <a:cubicBezTo>
                    <a:pt x="1198" y="699"/>
                    <a:pt x="1244" y="718"/>
                    <a:pt x="1292" y="718"/>
                  </a:cubicBezTo>
                  <a:cubicBezTo>
                    <a:pt x="1353" y="718"/>
                    <a:pt x="1417" y="687"/>
                    <a:pt x="1458" y="632"/>
                  </a:cubicBezTo>
                  <a:cubicBezTo>
                    <a:pt x="1506" y="559"/>
                    <a:pt x="1530" y="462"/>
                    <a:pt x="1555" y="389"/>
                  </a:cubicBezTo>
                  <a:cubicBezTo>
                    <a:pt x="1603" y="413"/>
                    <a:pt x="1652" y="438"/>
                    <a:pt x="1700" y="462"/>
                  </a:cubicBezTo>
                  <a:cubicBezTo>
                    <a:pt x="1737" y="486"/>
                    <a:pt x="1779" y="498"/>
                    <a:pt x="1822" y="498"/>
                  </a:cubicBezTo>
                  <a:cubicBezTo>
                    <a:pt x="1864" y="498"/>
                    <a:pt x="1907" y="486"/>
                    <a:pt x="1943" y="462"/>
                  </a:cubicBezTo>
                  <a:lnTo>
                    <a:pt x="1968" y="413"/>
                  </a:lnTo>
                  <a:cubicBezTo>
                    <a:pt x="1992" y="438"/>
                    <a:pt x="2016" y="438"/>
                    <a:pt x="2065" y="462"/>
                  </a:cubicBezTo>
                  <a:cubicBezTo>
                    <a:pt x="2113" y="462"/>
                    <a:pt x="2162" y="438"/>
                    <a:pt x="2211" y="413"/>
                  </a:cubicBezTo>
                  <a:cubicBezTo>
                    <a:pt x="2259" y="292"/>
                    <a:pt x="2284" y="170"/>
                    <a:pt x="2284" y="25"/>
                  </a:cubicBezTo>
                  <a:cubicBezTo>
                    <a:pt x="2259" y="0"/>
                    <a:pt x="2235" y="0"/>
                    <a:pt x="22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" name="Google Shape;554;p13"/>
            <p:cNvSpPr/>
            <p:nvPr/>
          </p:nvSpPr>
          <p:spPr>
            <a:xfrm>
              <a:off x="-945885" y="3813266"/>
              <a:ext cx="337100" cy="128635"/>
            </a:xfrm>
            <a:custGeom>
              <a:avLst/>
              <a:gdLst/>
              <a:ahLst/>
              <a:cxnLst/>
              <a:rect l="l" t="t" r="r" b="b"/>
              <a:pathLst>
                <a:path w="4484" h="1710" extrusionOk="0">
                  <a:moveTo>
                    <a:pt x="3927" y="0"/>
                  </a:moveTo>
                  <a:cubicBezTo>
                    <a:pt x="3752" y="0"/>
                    <a:pt x="3511" y="705"/>
                    <a:pt x="3511" y="705"/>
                  </a:cubicBezTo>
                  <a:cubicBezTo>
                    <a:pt x="3341" y="510"/>
                    <a:pt x="3147" y="316"/>
                    <a:pt x="2928" y="146"/>
                  </a:cubicBezTo>
                  <a:cubicBezTo>
                    <a:pt x="2885" y="106"/>
                    <a:pt x="2847" y="89"/>
                    <a:pt x="2812" y="89"/>
                  </a:cubicBezTo>
                  <a:cubicBezTo>
                    <a:pt x="2594" y="89"/>
                    <a:pt x="2540" y="778"/>
                    <a:pt x="2540" y="778"/>
                  </a:cubicBezTo>
                  <a:cubicBezTo>
                    <a:pt x="2540" y="778"/>
                    <a:pt x="2103" y="268"/>
                    <a:pt x="1957" y="49"/>
                  </a:cubicBezTo>
                  <a:cubicBezTo>
                    <a:pt x="1944" y="34"/>
                    <a:pt x="1928" y="27"/>
                    <a:pt x="1910" y="27"/>
                  </a:cubicBezTo>
                  <a:cubicBezTo>
                    <a:pt x="1697" y="27"/>
                    <a:pt x="1179" y="1021"/>
                    <a:pt x="1179" y="1021"/>
                  </a:cubicBezTo>
                  <a:cubicBezTo>
                    <a:pt x="1082" y="729"/>
                    <a:pt x="912" y="438"/>
                    <a:pt x="669" y="219"/>
                  </a:cubicBezTo>
                  <a:cubicBezTo>
                    <a:pt x="649" y="206"/>
                    <a:pt x="628" y="200"/>
                    <a:pt x="607" y="200"/>
                  </a:cubicBezTo>
                  <a:cubicBezTo>
                    <a:pt x="308" y="200"/>
                    <a:pt x="0" y="1424"/>
                    <a:pt x="159" y="1628"/>
                  </a:cubicBezTo>
                  <a:cubicBezTo>
                    <a:pt x="206" y="1688"/>
                    <a:pt x="548" y="1709"/>
                    <a:pt x="1022" y="1709"/>
                  </a:cubicBezTo>
                  <a:cubicBezTo>
                    <a:pt x="2286" y="1709"/>
                    <a:pt x="4483" y="1555"/>
                    <a:pt x="4483" y="1555"/>
                  </a:cubicBezTo>
                  <a:cubicBezTo>
                    <a:pt x="4362" y="1045"/>
                    <a:pt x="4192" y="535"/>
                    <a:pt x="3997" y="49"/>
                  </a:cubicBezTo>
                  <a:cubicBezTo>
                    <a:pt x="3976" y="15"/>
                    <a:pt x="3952" y="0"/>
                    <a:pt x="39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487" name="Google Shape;487;p13"/>
          <p:cNvSpPr txBox="1">
            <a:spLocks noGrp="1"/>
          </p:cNvSpPr>
          <p:nvPr>
            <p:ph type="title"/>
          </p:nvPr>
        </p:nvSpPr>
        <p:spPr>
          <a:xfrm>
            <a:off x="2119733" y="4035484"/>
            <a:ext cx="1172000" cy="5356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489" name="Google Shape;489;p13"/>
          <p:cNvSpPr txBox="1">
            <a:spLocks noGrp="1"/>
          </p:cNvSpPr>
          <p:nvPr>
            <p:ph type="title" idx="2"/>
          </p:nvPr>
        </p:nvSpPr>
        <p:spPr>
          <a:xfrm>
            <a:off x="1132800" y="560133"/>
            <a:ext cx="9926400" cy="8620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490" name="Google Shape;490;p13"/>
          <p:cNvSpPr txBox="1">
            <a:spLocks noGrp="1"/>
          </p:cNvSpPr>
          <p:nvPr>
            <p:ph type="title" idx="3"/>
          </p:nvPr>
        </p:nvSpPr>
        <p:spPr>
          <a:xfrm>
            <a:off x="1478133" y="2659668"/>
            <a:ext cx="2455200" cy="535600"/>
          </a:xfrm>
          <a:prstGeom prst="rect">
            <a:avLst/>
          </a:prstGeom>
          <a:noFill/>
          <a:ln>
            <a:noFill/>
          </a:ln>
        </p:spPr>
        <p:txBody>
          <a:bodyPr spcFirstLastPara="1" lIns="0" tIns="0" rIns="0" bIns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933" i="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9pPr>
          </a:lstStyle>
          <a:p>
            <a:endParaRPr/>
          </a:p>
        </p:txBody>
      </p:sp>
      <p:sp>
        <p:nvSpPr>
          <p:cNvPr id="491" name="Google Shape;491;p13"/>
          <p:cNvSpPr txBox="1">
            <a:spLocks noGrp="1"/>
          </p:cNvSpPr>
          <p:nvPr>
            <p:ph type="subTitle" idx="1"/>
          </p:nvPr>
        </p:nvSpPr>
        <p:spPr>
          <a:xfrm>
            <a:off x="1055933" y="3010967"/>
            <a:ext cx="3299600" cy="7496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492" name="Google Shape;492;p13"/>
          <p:cNvSpPr txBox="1">
            <a:spLocks noGrp="1"/>
          </p:cNvSpPr>
          <p:nvPr>
            <p:ph type="title" idx="4"/>
          </p:nvPr>
        </p:nvSpPr>
        <p:spPr>
          <a:xfrm>
            <a:off x="8157067" y="2668935"/>
            <a:ext cx="2455200" cy="535600"/>
          </a:xfrm>
          <a:prstGeom prst="rect">
            <a:avLst/>
          </a:prstGeom>
          <a:noFill/>
          <a:ln>
            <a:noFill/>
          </a:ln>
        </p:spPr>
        <p:txBody>
          <a:bodyPr spcFirstLastPara="1" lIns="0" tIns="0" rIns="0" bIns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933" i="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9pPr>
          </a:lstStyle>
          <a:p>
            <a:endParaRPr/>
          </a:p>
        </p:txBody>
      </p:sp>
      <p:sp>
        <p:nvSpPr>
          <p:cNvPr id="493" name="Google Shape;493;p13"/>
          <p:cNvSpPr txBox="1">
            <a:spLocks noGrp="1"/>
          </p:cNvSpPr>
          <p:nvPr>
            <p:ph type="subTitle" idx="5"/>
          </p:nvPr>
        </p:nvSpPr>
        <p:spPr>
          <a:xfrm>
            <a:off x="7734867" y="3010967"/>
            <a:ext cx="3299600" cy="7496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494" name="Google Shape;494;p13"/>
          <p:cNvSpPr txBox="1">
            <a:spLocks noGrp="1"/>
          </p:cNvSpPr>
          <p:nvPr>
            <p:ph type="title" idx="6"/>
          </p:nvPr>
        </p:nvSpPr>
        <p:spPr>
          <a:xfrm>
            <a:off x="4868400" y="4947009"/>
            <a:ext cx="2455200" cy="535600"/>
          </a:xfrm>
          <a:prstGeom prst="rect">
            <a:avLst/>
          </a:prstGeom>
          <a:noFill/>
          <a:ln>
            <a:noFill/>
          </a:ln>
        </p:spPr>
        <p:txBody>
          <a:bodyPr spcFirstLastPara="1" lIns="0" tIns="0" rIns="0" bIns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933" i="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9pPr>
          </a:lstStyle>
          <a:p>
            <a:endParaRPr/>
          </a:p>
        </p:txBody>
      </p:sp>
      <p:sp>
        <p:nvSpPr>
          <p:cNvPr id="495" name="Google Shape;495;p13"/>
          <p:cNvSpPr txBox="1">
            <a:spLocks noGrp="1"/>
          </p:cNvSpPr>
          <p:nvPr>
            <p:ph type="subTitle" idx="7"/>
          </p:nvPr>
        </p:nvSpPr>
        <p:spPr>
          <a:xfrm>
            <a:off x="4446200" y="5382233"/>
            <a:ext cx="3299600" cy="7496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496" name="Google Shape;496;p13"/>
          <p:cNvSpPr txBox="1">
            <a:spLocks noGrp="1"/>
          </p:cNvSpPr>
          <p:nvPr>
            <p:ph type="title" idx="8"/>
          </p:nvPr>
        </p:nvSpPr>
        <p:spPr>
          <a:xfrm>
            <a:off x="4868400" y="2668935"/>
            <a:ext cx="2455200" cy="535600"/>
          </a:xfrm>
          <a:prstGeom prst="rect">
            <a:avLst/>
          </a:prstGeom>
          <a:noFill/>
          <a:ln>
            <a:noFill/>
          </a:ln>
        </p:spPr>
        <p:txBody>
          <a:bodyPr spcFirstLastPara="1" lIns="0" tIns="0" rIns="0" bIns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933" i="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9pPr>
          </a:lstStyle>
          <a:p>
            <a:endParaRPr/>
          </a:p>
        </p:txBody>
      </p:sp>
      <p:sp>
        <p:nvSpPr>
          <p:cNvPr id="497" name="Google Shape;497;p13"/>
          <p:cNvSpPr txBox="1">
            <a:spLocks noGrp="1"/>
          </p:cNvSpPr>
          <p:nvPr>
            <p:ph type="subTitle" idx="9"/>
          </p:nvPr>
        </p:nvSpPr>
        <p:spPr>
          <a:xfrm>
            <a:off x="4446200" y="3010967"/>
            <a:ext cx="3299600" cy="7496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498" name="Google Shape;498;p13"/>
          <p:cNvSpPr txBox="1">
            <a:spLocks noGrp="1"/>
          </p:cNvSpPr>
          <p:nvPr>
            <p:ph type="title" idx="13"/>
          </p:nvPr>
        </p:nvSpPr>
        <p:spPr>
          <a:xfrm>
            <a:off x="1478133" y="4947009"/>
            <a:ext cx="2455200" cy="535600"/>
          </a:xfrm>
          <a:prstGeom prst="rect">
            <a:avLst/>
          </a:prstGeom>
          <a:noFill/>
          <a:ln>
            <a:noFill/>
          </a:ln>
        </p:spPr>
        <p:txBody>
          <a:bodyPr spcFirstLastPara="1" lIns="0" tIns="0" rIns="0" bIns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933" i="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9pPr>
          </a:lstStyle>
          <a:p>
            <a:endParaRPr/>
          </a:p>
        </p:txBody>
      </p:sp>
      <p:sp>
        <p:nvSpPr>
          <p:cNvPr id="499" name="Google Shape;499;p13"/>
          <p:cNvSpPr txBox="1">
            <a:spLocks noGrp="1"/>
          </p:cNvSpPr>
          <p:nvPr>
            <p:ph type="subTitle" idx="14"/>
          </p:nvPr>
        </p:nvSpPr>
        <p:spPr>
          <a:xfrm>
            <a:off x="1055933" y="5382233"/>
            <a:ext cx="3299600" cy="7496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500" name="Google Shape;500;p13"/>
          <p:cNvSpPr txBox="1">
            <a:spLocks noGrp="1"/>
          </p:cNvSpPr>
          <p:nvPr>
            <p:ph type="title" idx="15"/>
          </p:nvPr>
        </p:nvSpPr>
        <p:spPr>
          <a:xfrm>
            <a:off x="8157067" y="4947009"/>
            <a:ext cx="2455200" cy="535600"/>
          </a:xfrm>
          <a:prstGeom prst="rect">
            <a:avLst/>
          </a:prstGeom>
          <a:noFill/>
          <a:ln>
            <a:noFill/>
          </a:ln>
        </p:spPr>
        <p:txBody>
          <a:bodyPr spcFirstLastPara="1" lIns="0" tIns="0" rIns="0" bIns="0">
            <a:noAutofit/>
          </a:bodyPr>
          <a:lstStyle>
            <a:lvl1pPr marR="50799" lvl="0" algn="ctr" rtl="0">
              <a:lnSpc>
                <a:spcPct val="128571"/>
              </a:lnSpc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933" i="0">
                <a:solidFill>
                  <a:srgbClr val="202124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9pPr>
          </a:lstStyle>
          <a:p>
            <a:endParaRPr/>
          </a:p>
        </p:txBody>
      </p:sp>
      <p:sp>
        <p:nvSpPr>
          <p:cNvPr id="501" name="Google Shape;501;p13"/>
          <p:cNvSpPr txBox="1">
            <a:spLocks noGrp="1"/>
          </p:cNvSpPr>
          <p:nvPr>
            <p:ph type="subTitle" idx="16"/>
          </p:nvPr>
        </p:nvSpPr>
        <p:spPr>
          <a:xfrm>
            <a:off x="7734867" y="5382233"/>
            <a:ext cx="3299600" cy="7496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502" name="Google Shape;502;p13"/>
          <p:cNvSpPr txBox="1">
            <a:spLocks noGrp="1"/>
          </p:cNvSpPr>
          <p:nvPr>
            <p:ph type="title" idx="17"/>
          </p:nvPr>
        </p:nvSpPr>
        <p:spPr>
          <a:xfrm>
            <a:off x="5510000" y="4035484"/>
            <a:ext cx="1172000" cy="5356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503" name="Google Shape;503;p13"/>
          <p:cNvSpPr txBox="1">
            <a:spLocks noGrp="1"/>
          </p:cNvSpPr>
          <p:nvPr>
            <p:ph type="title" idx="18"/>
          </p:nvPr>
        </p:nvSpPr>
        <p:spPr>
          <a:xfrm>
            <a:off x="8798667" y="4035484"/>
            <a:ext cx="1172000" cy="5356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504" name="Google Shape;504;p13"/>
          <p:cNvSpPr txBox="1">
            <a:spLocks noGrp="1"/>
          </p:cNvSpPr>
          <p:nvPr>
            <p:ph type="title" idx="19"/>
          </p:nvPr>
        </p:nvSpPr>
        <p:spPr>
          <a:xfrm>
            <a:off x="2119733" y="1842509"/>
            <a:ext cx="1172000" cy="5356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505" name="Google Shape;505;p13"/>
          <p:cNvSpPr txBox="1">
            <a:spLocks noGrp="1"/>
          </p:cNvSpPr>
          <p:nvPr>
            <p:ph type="title" idx="20"/>
          </p:nvPr>
        </p:nvSpPr>
        <p:spPr>
          <a:xfrm>
            <a:off x="5510000" y="1842509"/>
            <a:ext cx="1172000" cy="5356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506" name="Google Shape;506;p13"/>
          <p:cNvSpPr txBox="1">
            <a:spLocks noGrp="1"/>
          </p:cNvSpPr>
          <p:nvPr>
            <p:ph type="title" idx="21"/>
          </p:nvPr>
        </p:nvSpPr>
        <p:spPr>
          <a:xfrm>
            <a:off x="8798667" y="1842509"/>
            <a:ext cx="1172000" cy="5356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r>
              <a:rPr lang="en-US" smtClean="0"/>
              <a:t>Click to edit Master title style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3627787652"/>
      </p:ext>
    </p:extLst>
  </p:cSld>
  <p:clrMapOvr>
    <a:masterClrMapping/>
  </p:clrMapOvr>
</p:sldLayout>
</file>

<file path=ppt/slideLayouts/slideLayout1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1">
  <p:cSld name="Section header 1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5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oogle Shape;559;p14"/>
          <p:cNvGrpSpPr>
            <a:grpSpLocks/>
          </p:cNvGrpSpPr>
          <p:nvPr/>
        </p:nvGrpSpPr>
        <p:grpSpPr bwMode="auto">
          <a:xfrm flipH="1">
            <a:off x="106363" y="1846263"/>
            <a:ext cx="2716212" cy="2146300"/>
            <a:chOff x="855987" y="2204128"/>
            <a:chExt cx="1217483" cy="962421"/>
          </a:xfrm>
        </p:grpSpPr>
        <p:grpSp>
          <p:nvGrpSpPr>
            <p:cNvPr id="6" name="Google Shape;560;p14"/>
            <p:cNvGrpSpPr>
              <a:grpSpLocks/>
            </p:cNvGrpSpPr>
            <p:nvPr/>
          </p:nvGrpSpPr>
          <p:grpSpPr bwMode="auto">
            <a:xfrm>
              <a:off x="855987" y="2204128"/>
              <a:ext cx="1146639" cy="962421"/>
              <a:chOff x="958238" y="2157575"/>
              <a:chExt cx="1115191" cy="936025"/>
            </a:xfrm>
          </p:grpSpPr>
          <p:sp>
            <p:nvSpPr>
              <p:cNvPr id="8" name="Google Shape;561;p14"/>
              <p:cNvSpPr/>
              <p:nvPr/>
            </p:nvSpPr>
            <p:spPr>
              <a:xfrm>
                <a:off x="1253742" y="2157575"/>
                <a:ext cx="492737" cy="49293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" name="Google Shape;562;p14"/>
              <p:cNvSpPr/>
              <p:nvPr/>
            </p:nvSpPr>
            <p:spPr>
              <a:xfrm>
                <a:off x="1441287" y="2325118"/>
                <a:ext cx="492045" cy="492244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" name="Google Shape;563;p14"/>
              <p:cNvSpPr/>
              <p:nvPr/>
            </p:nvSpPr>
            <p:spPr>
              <a:xfrm>
                <a:off x="997684" y="2334811"/>
                <a:ext cx="492737" cy="49293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" name="Google Shape;564;p14"/>
              <p:cNvSpPr/>
              <p:nvPr/>
            </p:nvSpPr>
            <p:spPr>
              <a:xfrm>
                <a:off x="958238" y="2551508"/>
                <a:ext cx="492737" cy="49293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" name="Google Shape;565;p14"/>
              <p:cNvSpPr/>
              <p:nvPr/>
            </p:nvSpPr>
            <p:spPr>
              <a:xfrm>
                <a:off x="1165160" y="2600664"/>
                <a:ext cx="492737" cy="49293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" name="Google Shape;566;p14"/>
              <p:cNvSpPr/>
              <p:nvPr/>
            </p:nvSpPr>
            <p:spPr>
              <a:xfrm>
                <a:off x="1450975" y="2561893"/>
                <a:ext cx="622150" cy="492244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7" name="Google Shape;567;p14"/>
            <p:cNvSpPr/>
            <p:nvPr/>
          </p:nvSpPr>
          <p:spPr>
            <a:xfrm>
              <a:off x="927143" y="2206975"/>
              <a:ext cx="1146327" cy="869881"/>
            </a:xfrm>
            <a:custGeom>
              <a:avLst/>
              <a:gdLst/>
              <a:ahLst/>
              <a:cxnLst/>
              <a:rect l="l" t="t" r="r" b="b"/>
              <a:pathLst>
                <a:path w="6074" h="4608" extrusionOk="0">
                  <a:moveTo>
                    <a:pt x="1749" y="936"/>
                  </a:moveTo>
                  <a:cubicBezTo>
                    <a:pt x="1968" y="985"/>
                    <a:pt x="2187" y="1131"/>
                    <a:pt x="2284" y="1325"/>
                  </a:cubicBezTo>
                  <a:cubicBezTo>
                    <a:pt x="2284" y="1398"/>
                    <a:pt x="2260" y="1446"/>
                    <a:pt x="2211" y="1471"/>
                  </a:cubicBezTo>
                  <a:cubicBezTo>
                    <a:pt x="2162" y="1519"/>
                    <a:pt x="2114" y="1519"/>
                    <a:pt x="2065" y="1544"/>
                  </a:cubicBezTo>
                  <a:cubicBezTo>
                    <a:pt x="1871" y="1544"/>
                    <a:pt x="1725" y="1276"/>
                    <a:pt x="1677" y="1155"/>
                  </a:cubicBezTo>
                  <a:lnTo>
                    <a:pt x="1677" y="1131"/>
                  </a:lnTo>
                  <a:cubicBezTo>
                    <a:pt x="1701" y="1058"/>
                    <a:pt x="1725" y="1009"/>
                    <a:pt x="1749" y="936"/>
                  </a:cubicBezTo>
                  <a:close/>
                  <a:moveTo>
                    <a:pt x="3936" y="1301"/>
                  </a:moveTo>
                  <a:lnTo>
                    <a:pt x="3936" y="1301"/>
                  </a:lnTo>
                  <a:cubicBezTo>
                    <a:pt x="3960" y="1446"/>
                    <a:pt x="3936" y="1616"/>
                    <a:pt x="3839" y="1762"/>
                  </a:cubicBezTo>
                  <a:cubicBezTo>
                    <a:pt x="3790" y="1714"/>
                    <a:pt x="3814" y="1495"/>
                    <a:pt x="3936" y="1301"/>
                  </a:cubicBezTo>
                  <a:close/>
                  <a:moveTo>
                    <a:pt x="750" y="2166"/>
                  </a:moveTo>
                  <a:cubicBezTo>
                    <a:pt x="776" y="2166"/>
                    <a:pt x="802" y="2169"/>
                    <a:pt x="826" y="2175"/>
                  </a:cubicBezTo>
                  <a:cubicBezTo>
                    <a:pt x="1142" y="2199"/>
                    <a:pt x="1264" y="2394"/>
                    <a:pt x="1264" y="2564"/>
                  </a:cubicBezTo>
                  <a:cubicBezTo>
                    <a:pt x="1264" y="2661"/>
                    <a:pt x="1166" y="2758"/>
                    <a:pt x="1045" y="2782"/>
                  </a:cubicBezTo>
                  <a:cubicBezTo>
                    <a:pt x="996" y="2758"/>
                    <a:pt x="924" y="2758"/>
                    <a:pt x="875" y="2734"/>
                  </a:cubicBezTo>
                  <a:cubicBezTo>
                    <a:pt x="705" y="2612"/>
                    <a:pt x="583" y="2442"/>
                    <a:pt x="535" y="2248"/>
                  </a:cubicBezTo>
                  <a:cubicBezTo>
                    <a:pt x="590" y="2193"/>
                    <a:pt x="672" y="2166"/>
                    <a:pt x="750" y="2166"/>
                  </a:cubicBezTo>
                  <a:close/>
                  <a:moveTo>
                    <a:pt x="5199" y="2588"/>
                  </a:moveTo>
                  <a:cubicBezTo>
                    <a:pt x="5078" y="2855"/>
                    <a:pt x="4883" y="3025"/>
                    <a:pt x="4762" y="3025"/>
                  </a:cubicBezTo>
                  <a:cubicBezTo>
                    <a:pt x="4713" y="3025"/>
                    <a:pt x="4665" y="3001"/>
                    <a:pt x="4640" y="2977"/>
                  </a:cubicBezTo>
                  <a:cubicBezTo>
                    <a:pt x="4567" y="2855"/>
                    <a:pt x="4592" y="2807"/>
                    <a:pt x="4592" y="2782"/>
                  </a:cubicBezTo>
                  <a:cubicBezTo>
                    <a:pt x="4640" y="2685"/>
                    <a:pt x="4883" y="2588"/>
                    <a:pt x="5150" y="2588"/>
                  </a:cubicBezTo>
                  <a:close/>
                  <a:moveTo>
                    <a:pt x="3596" y="3293"/>
                  </a:moveTo>
                  <a:cubicBezTo>
                    <a:pt x="3596" y="3293"/>
                    <a:pt x="3620" y="3317"/>
                    <a:pt x="3620" y="3317"/>
                  </a:cubicBezTo>
                  <a:cubicBezTo>
                    <a:pt x="3669" y="3390"/>
                    <a:pt x="3644" y="3608"/>
                    <a:pt x="3426" y="3851"/>
                  </a:cubicBezTo>
                  <a:cubicBezTo>
                    <a:pt x="3353" y="3754"/>
                    <a:pt x="3328" y="3633"/>
                    <a:pt x="3377" y="3511"/>
                  </a:cubicBezTo>
                  <a:cubicBezTo>
                    <a:pt x="3401" y="3414"/>
                    <a:pt x="3474" y="3341"/>
                    <a:pt x="3596" y="3317"/>
                  </a:cubicBezTo>
                  <a:lnTo>
                    <a:pt x="3596" y="3293"/>
                  </a:lnTo>
                  <a:close/>
                  <a:moveTo>
                    <a:pt x="1822" y="3366"/>
                  </a:moveTo>
                  <a:cubicBezTo>
                    <a:pt x="1847" y="3366"/>
                    <a:pt x="1944" y="3366"/>
                    <a:pt x="1968" y="3487"/>
                  </a:cubicBezTo>
                  <a:cubicBezTo>
                    <a:pt x="1944" y="3754"/>
                    <a:pt x="1798" y="3997"/>
                    <a:pt x="1555" y="4094"/>
                  </a:cubicBezTo>
                  <a:cubicBezTo>
                    <a:pt x="1482" y="3924"/>
                    <a:pt x="1507" y="3706"/>
                    <a:pt x="1604" y="3511"/>
                  </a:cubicBezTo>
                  <a:cubicBezTo>
                    <a:pt x="1652" y="3438"/>
                    <a:pt x="1725" y="3366"/>
                    <a:pt x="1822" y="3366"/>
                  </a:cubicBezTo>
                  <a:close/>
                  <a:moveTo>
                    <a:pt x="2745" y="159"/>
                  </a:moveTo>
                  <a:cubicBezTo>
                    <a:pt x="2867" y="159"/>
                    <a:pt x="3013" y="183"/>
                    <a:pt x="3158" y="256"/>
                  </a:cubicBezTo>
                  <a:cubicBezTo>
                    <a:pt x="3523" y="378"/>
                    <a:pt x="3814" y="693"/>
                    <a:pt x="3911" y="1058"/>
                  </a:cubicBezTo>
                  <a:cubicBezTo>
                    <a:pt x="3693" y="1325"/>
                    <a:pt x="3596" y="1714"/>
                    <a:pt x="3766" y="1859"/>
                  </a:cubicBezTo>
                  <a:cubicBezTo>
                    <a:pt x="3790" y="1908"/>
                    <a:pt x="3839" y="1932"/>
                    <a:pt x="3863" y="1932"/>
                  </a:cubicBezTo>
                  <a:cubicBezTo>
                    <a:pt x="3936" y="1932"/>
                    <a:pt x="3984" y="1884"/>
                    <a:pt x="4009" y="1835"/>
                  </a:cubicBezTo>
                  <a:cubicBezTo>
                    <a:pt x="4130" y="1616"/>
                    <a:pt x="4154" y="1349"/>
                    <a:pt x="4082" y="1106"/>
                  </a:cubicBezTo>
                  <a:cubicBezTo>
                    <a:pt x="4203" y="961"/>
                    <a:pt x="4397" y="863"/>
                    <a:pt x="4592" y="863"/>
                  </a:cubicBezTo>
                  <a:cubicBezTo>
                    <a:pt x="4762" y="863"/>
                    <a:pt x="4932" y="936"/>
                    <a:pt x="5053" y="1033"/>
                  </a:cubicBezTo>
                  <a:cubicBezTo>
                    <a:pt x="5466" y="1325"/>
                    <a:pt x="5466" y="1932"/>
                    <a:pt x="5272" y="2418"/>
                  </a:cubicBezTo>
                  <a:lnTo>
                    <a:pt x="5150" y="2418"/>
                  </a:lnTo>
                  <a:cubicBezTo>
                    <a:pt x="4907" y="2418"/>
                    <a:pt x="4567" y="2491"/>
                    <a:pt x="4470" y="2710"/>
                  </a:cubicBezTo>
                  <a:cubicBezTo>
                    <a:pt x="4397" y="2928"/>
                    <a:pt x="4543" y="3171"/>
                    <a:pt x="4762" y="3195"/>
                  </a:cubicBezTo>
                  <a:cubicBezTo>
                    <a:pt x="5029" y="3195"/>
                    <a:pt x="5248" y="2904"/>
                    <a:pt x="5369" y="2612"/>
                  </a:cubicBezTo>
                  <a:cubicBezTo>
                    <a:pt x="5612" y="2637"/>
                    <a:pt x="5806" y="2807"/>
                    <a:pt x="5879" y="3025"/>
                  </a:cubicBezTo>
                  <a:cubicBezTo>
                    <a:pt x="5903" y="3220"/>
                    <a:pt x="5831" y="3414"/>
                    <a:pt x="5685" y="3560"/>
                  </a:cubicBezTo>
                  <a:cubicBezTo>
                    <a:pt x="5320" y="3949"/>
                    <a:pt x="4810" y="4191"/>
                    <a:pt x="4252" y="4191"/>
                  </a:cubicBezTo>
                  <a:cubicBezTo>
                    <a:pt x="4082" y="4191"/>
                    <a:pt x="3887" y="4167"/>
                    <a:pt x="3741" y="4070"/>
                  </a:cubicBezTo>
                  <a:cubicBezTo>
                    <a:pt x="3669" y="4046"/>
                    <a:pt x="3620" y="4021"/>
                    <a:pt x="3571" y="3973"/>
                  </a:cubicBezTo>
                  <a:cubicBezTo>
                    <a:pt x="3814" y="3681"/>
                    <a:pt x="3887" y="3366"/>
                    <a:pt x="3766" y="3220"/>
                  </a:cubicBezTo>
                  <a:cubicBezTo>
                    <a:pt x="3717" y="3171"/>
                    <a:pt x="3669" y="3147"/>
                    <a:pt x="3596" y="3147"/>
                  </a:cubicBezTo>
                  <a:cubicBezTo>
                    <a:pt x="3426" y="3171"/>
                    <a:pt x="3280" y="3268"/>
                    <a:pt x="3231" y="3438"/>
                  </a:cubicBezTo>
                  <a:cubicBezTo>
                    <a:pt x="3158" y="3633"/>
                    <a:pt x="3207" y="3851"/>
                    <a:pt x="3328" y="3973"/>
                  </a:cubicBezTo>
                  <a:cubicBezTo>
                    <a:pt x="3037" y="4264"/>
                    <a:pt x="2648" y="4434"/>
                    <a:pt x="2260" y="4434"/>
                  </a:cubicBezTo>
                  <a:cubicBezTo>
                    <a:pt x="2215" y="4444"/>
                    <a:pt x="2169" y="4449"/>
                    <a:pt x="2124" y="4449"/>
                  </a:cubicBezTo>
                  <a:cubicBezTo>
                    <a:pt x="1946" y="4449"/>
                    <a:pt x="1768" y="4375"/>
                    <a:pt x="1652" y="4240"/>
                  </a:cubicBezTo>
                  <a:cubicBezTo>
                    <a:pt x="1944" y="4094"/>
                    <a:pt x="2138" y="3778"/>
                    <a:pt x="2138" y="3463"/>
                  </a:cubicBezTo>
                  <a:cubicBezTo>
                    <a:pt x="2116" y="3307"/>
                    <a:pt x="2013" y="3192"/>
                    <a:pt x="1865" y="3192"/>
                  </a:cubicBezTo>
                  <a:cubicBezTo>
                    <a:pt x="1851" y="3192"/>
                    <a:pt x="1837" y="3193"/>
                    <a:pt x="1822" y="3195"/>
                  </a:cubicBezTo>
                  <a:cubicBezTo>
                    <a:pt x="1677" y="3195"/>
                    <a:pt x="1531" y="3293"/>
                    <a:pt x="1458" y="3438"/>
                  </a:cubicBezTo>
                  <a:cubicBezTo>
                    <a:pt x="1337" y="3657"/>
                    <a:pt x="1312" y="3924"/>
                    <a:pt x="1409" y="4143"/>
                  </a:cubicBezTo>
                  <a:cubicBezTo>
                    <a:pt x="1361" y="4149"/>
                    <a:pt x="1314" y="4152"/>
                    <a:pt x="1268" y="4152"/>
                  </a:cubicBezTo>
                  <a:cubicBezTo>
                    <a:pt x="1130" y="4152"/>
                    <a:pt x="1002" y="4125"/>
                    <a:pt x="875" y="4070"/>
                  </a:cubicBezTo>
                  <a:cubicBezTo>
                    <a:pt x="535" y="3924"/>
                    <a:pt x="316" y="3633"/>
                    <a:pt x="268" y="3268"/>
                  </a:cubicBezTo>
                  <a:cubicBezTo>
                    <a:pt x="195" y="2977"/>
                    <a:pt x="243" y="2637"/>
                    <a:pt x="413" y="2370"/>
                  </a:cubicBezTo>
                  <a:cubicBezTo>
                    <a:pt x="486" y="2564"/>
                    <a:pt x="632" y="2734"/>
                    <a:pt x="802" y="2855"/>
                  </a:cubicBezTo>
                  <a:cubicBezTo>
                    <a:pt x="899" y="2880"/>
                    <a:pt x="972" y="2904"/>
                    <a:pt x="1069" y="2904"/>
                  </a:cubicBezTo>
                  <a:cubicBezTo>
                    <a:pt x="1264" y="2904"/>
                    <a:pt x="1434" y="2758"/>
                    <a:pt x="1434" y="2540"/>
                  </a:cubicBezTo>
                  <a:cubicBezTo>
                    <a:pt x="1434" y="2224"/>
                    <a:pt x="1166" y="1981"/>
                    <a:pt x="851" y="1981"/>
                  </a:cubicBezTo>
                  <a:cubicBezTo>
                    <a:pt x="828" y="1976"/>
                    <a:pt x="806" y="1974"/>
                    <a:pt x="784" y="1974"/>
                  </a:cubicBezTo>
                  <a:cubicBezTo>
                    <a:pt x="685" y="1974"/>
                    <a:pt x="590" y="2014"/>
                    <a:pt x="511" y="2054"/>
                  </a:cubicBezTo>
                  <a:cubicBezTo>
                    <a:pt x="438" y="1568"/>
                    <a:pt x="608" y="1058"/>
                    <a:pt x="1069" y="936"/>
                  </a:cubicBezTo>
                  <a:cubicBezTo>
                    <a:pt x="1194" y="901"/>
                    <a:pt x="1331" y="878"/>
                    <a:pt x="1463" y="878"/>
                  </a:cubicBezTo>
                  <a:cubicBezTo>
                    <a:pt x="1511" y="878"/>
                    <a:pt x="1558" y="881"/>
                    <a:pt x="1604" y="888"/>
                  </a:cubicBezTo>
                  <a:cubicBezTo>
                    <a:pt x="1555" y="1009"/>
                    <a:pt x="1507" y="1106"/>
                    <a:pt x="1507" y="1106"/>
                  </a:cubicBezTo>
                  <a:cubicBezTo>
                    <a:pt x="1507" y="1131"/>
                    <a:pt x="1507" y="1131"/>
                    <a:pt x="1507" y="1155"/>
                  </a:cubicBezTo>
                  <a:cubicBezTo>
                    <a:pt x="1531" y="1179"/>
                    <a:pt x="1725" y="1665"/>
                    <a:pt x="2065" y="1665"/>
                  </a:cubicBezTo>
                  <a:cubicBezTo>
                    <a:pt x="2162" y="1665"/>
                    <a:pt x="2235" y="1641"/>
                    <a:pt x="2308" y="1592"/>
                  </a:cubicBezTo>
                  <a:cubicBezTo>
                    <a:pt x="2405" y="1544"/>
                    <a:pt x="2478" y="1422"/>
                    <a:pt x="2454" y="1301"/>
                  </a:cubicBezTo>
                  <a:cubicBezTo>
                    <a:pt x="2357" y="1033"/>
                    <a:pt x="2114" y="839"/>
                    <a:pt x="1847" y="791"/>
                  </a:cubicBezTo>
                  <a:cubicBezTo>
                    <a:pt x="1992" y="426"/>
                    <a:pt x="2332" y="183"/>
                    <a:pt x="2745" y="159"/>
                  </a:cubicBezTo>
                  <a:close/>
                  <a:moveTo>
                    <a:pt x="2728" y="1"/>
                  </a:moveTo>
                  <a:cubicBezTo>
                    <a:pt x="2260" y="1"/>
                    <a:pt x="1815" y="296"/>
                    <a:pt x="1652" y="766"/>
                  </a:cubicBezTo>
                  <a:cubicBezTo>
                    <a:pt x="1569" y="748"/>
                    <a:pt x="1485" y="740"/>
                    <a:pt x="1403" y="740"/>
                  </a:cubicBezTo>
                  <a:cubicBezTo>
                    <a:pt x="1270" y="740"/>
                    <a:pt x="1141" y="760"/>
                    <a:pt x="1021" y="791"/>
                  </a:cubicBezTo>
                  <a:cubicBezTo>
                    <a:pt x="438" y="936"/>
                    <a:pt x="219" y="1616"/>
                    <a:pt x="341" y="2199"/>
                  </a:cubicBezTo>
                  <a:cubicBezTo>
                    <a:pt x="98" y="2515"/>
                    <a:pt x="0" y="2928"/>
                    <a:pt x="73" y="3317"/>
                  </a:cubicBezTo>
                  <a:cubicBezTo>
                    <a:pt x="146" y="3730"/>
                    <a:pt x="413" y="4070"/>
                    <a:pt x="802" y="4240"/>
                  </a:cubicBezTo>
                  <a:cubicBezTo>
                    <a:pt x="960" y="4293"/>
                    <a:pt x="1130" y="4332"/>
                    <a:pt x="1294" y="4332"/>
                  </a:cubicBezTo>
                  <a:cubicBezTo>
                    <a:pt x="1358" y="4332"/>
                    <a:pt x="1421" y="4326"/>
                    <a:pt x="1482" y="4313"/>
                  </a:cubicBezTo>
                  <a:cubicBezTo>
                    <a:pt x="1638" y="4491"/>
                    <a:pt x="1875" y="4607"/>
                    <a:pt x="2119" y="4607"/>
                  </a:cubicBezTo>
                  <a:cubicBezTo>
                    <a:pt x="2141" y="4607"/>
                    <a:pt x="2164" y="4606"/>
                    <a:pt x="2187" y="4604"/>
                  </a:cubicBezTo>
                  <a:lnTo>
                    <a:pt x="2260" y="4604"/>
                  </a:lnTo>
                  <a:cubicBezTo>
                    <a:pt x="2721" y="4580"/>
                    <a:pt x="3134" y="4410"/>
                    <a:pt x="3450" y="4094"/>
                  </a:cubicBezTo>
                  <a:cubicBezTo>
                    <a:pt x="3523" y="4143"/>
                    <a:pt x="3596" y="4191"/>
                    <a:pt x="3669" y="4240"/>
                  </a:cubicBezTo>
                  <a:cubicBezTo>
                    <a:pt x="3839" y="4313"/>
                    <a:pt x="4057" y="4361"/>
                    <a:pt x="4276" y="4361"/>
                  </a:cubicBezTo>
                  <a:cubicBezTo>
                    <a:pt x="4859" y="4361"/>
                    <a:pt x="5418" y="4094"/>
                    <a:pt x="5831" y="3681"/>
                  </a:cubicBezTo>
                  <a:cubicBezTo>
                    <a:pt x="6001" y="3487"/>
                    <a:pt x="6073" y="3244"/>
                    <a:pt x="6049" y="3001"/>
                  </a:cubicBezTo>
                  <a:cubicBezTo>
                    <a:pt x="5976" y="2710"/>
                    <a:pt x="5733" y="2491"/>
                    <a:pt x="5442" y="2467"/>
                  </a:cubicBezTo>
                  <a:cubicBezTo>
                    <a:pt x="5636" y="1908"/>
                    <a:pt x="5612" y="1252"/>
                    <a:pt x="5126" y="912"/>
                  </a:cubicBezTo>
                  <a:cubicBezTo>
                    <a:pt x="4972" y="781"/>
                    <a:pt x="4776" y="715"/>
                    <a:pt x="4580" y="715"/>
                  </a:cubicBezTo>
                  <a:cubicBezTo>
                    <a:pt x="4376" y="715"/>
                    <a:pt x="4170" y="787"/>
                    <a:pt x="4009" y="936"/>
                  </a:cubicBezTo>
                  <a:cubicBezTo>
                    <a:pt x="3887" y="548"/>
                    <a:pt x="3571" y="256"/>
                    <a:pt x="3207" y="110"/>
                  </a:cubicBezTo>
                  <a:cubicBezTo>
                    <a:pt x="3052" y="36"/>
                    <a:pt x="2889" y="1"/>
                    <a:pt x="2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4" name="Google Shape;568;p14"/>
          <p:cNvGrpSpPr>
            <a:grpSpLocks/>
          </p:cNvGrpSpPr>
          <p:nvPr/>
        </p:nvGrpSpPr>
        <p:grpSpPr bwMode="auto">
          <a:xfrm flipH="1">
            <a:off x="4051300" y="138113"/>
            <a:ext cx="3368675" cy="2147887"/>
            <a:chOff x="7239867" y="1514545"/>
            <a:chExt cx="2525833" cy="1610805"/>
          </a:xfrm>
        </p:grpSpPr>
        <p:grpSp>
          <p:nvGrpSpPr>
            <p:cNvPr id="15" name="Google Shape;569;p14"/>
            <p:cNvGrpSpPr>
              <a:grpSpLocks/>
            </p:cNvGrpSpPr>
            <p:nvPr/>
          </p:nvGrpSpPr>
          <p:grpSpPr bwMode="auto">
            <a:xfrm>
              <a:off x="7346663" y="1514545"/>
              <a:ext cx="2419037" cy="1551678"/>
              <a:chOff x="7410211" y="1555302"/>
              <a:chExt cx="2355440" cy="1510884"/>
            </a:xfrm>
          </p:grpSpPr>
          <p:grpSp>
            <p:nvGrpSpPr>
              <p:cNvPr id="17" name="Google Shape;570;p14"/>
              <p:cNvGrpSpPr>
                <a:grpSpLocks/>
              </p:cNvGrpSpPr>
              <p:nvPr/>
            </p:nvGrpSpPr>
            <p:grpSpPr bwMode="auto">
              <a:xfrm>
                <a:off x="7410211" y="1555302"/>
                <a:ext cx="2355440" cy="1510884"/>
                <a:chOff x="761258" y="2062480"/>
                <a:chExt cx="1646470" cy="1056119"/>
              </a:xfrm>
            </p:grpSpPr>
            <p:sp>
              <p:nvSpPr>
                <p:cNvPr id="20" name="Google Shape;571;p14"/>
                <p:cNvSpPr/>
                <p:nvPr/>
              </p:nvSpPr>
              <p:spPr>
                <a:xfrm rot="-1481318">
                  <a:off x="1087168" y="2126495"/>
                  <a:ext cx="430195" cy="556690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" name="Google Shape;572;p14"/>
                <p:cNvSpPr/>
                <p:nvPr/>
              </p:nvSpPr>
              <p:spPr>
                <a:xfrm>
                  <a:off x="1415282" y="2201044"/>
                  <a:ext cx="558200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" name="Google Shape;573;p14"/>
                <p:cNvSpPr/>
                <p:nvPr/>
              </p:nvSpPr>
              <p:spPr>
                <a:xfrm>
                  <a:off x="761484" y="2379315"/>
                  <a:ext cx="492577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" name="Google Shape;574;p14"/>
                <p:cNvSpPr/>
                <p:nvPr/>
              </p:nvSpPr>
              <p:spPr>
                <a:xfrm>
                  <a:off x="900021" y="2606204"/>
                  <a:ext cx="469083" cy="469175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4" name="Google Shape;575;p14"/>
                <p:cNvSpPr/>
                <p:nvPr/>
              </p:nvSpPr>
              <p:spPr>
                <a:xfrm>
                  <a:off x="1250820" y="2594050"/>
                  <a:ext cx="492577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5" name="Google Shape;576;p14"/>
                <p:cNvSpPr/>
                <p:nvPr/>
              </p:nvSpPr>
              <p:spPr>
                <a:xfrm rot="-2967336">
                  <a:off x="1706473" y="2475386"/>
                  <a:ext cx="623136" cy="492577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18" name="Google Shape;577;p14"/>
              <p:cNvSpPr/>
              <p:nvPr/>
            </p:nvSpPr>
            <p:spPr>
              <a:xfrm>
                <a:off x="7933249" y="2118694"/>
                <a:ext cx="704681" cy="70482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" name="Google Shape;578;p14"/>
              <p:cNvSpPr/>
              <p:nvPr/>
            </p:nvSpPr>
            <p:spPr>
              <a:xfrm>
                <a:off x="8386424" y="2118694"/>
                <a:ext cx="704681" cy="70482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6" name="Google Shape;579;p14"/>
            <p:cNvSpPr/>
            <p:nvPr/>
          </p:nvSpPr>
          <p:spPr>
            <a:xfrm>
              <a:off x="7239867" y="1791941"/>
              <a:ext cx="2256823" cy="1333409"/>
            </a:xfrm>
            <a:custGeom>
              <a:avLst/>
              <a:gdLst/>
              <a:ahLst/>
              <a:cxnLst/>
              <a:rect l="l" t="t" r="r" b="b"/>
              <a:pathLst>
                <a:path w="4957" h="2929" extrusionOk="0">
                  <a:moveTo>
                    <a:pt x="1215" y="718"/>
                  </a:moveTo>
                  <a:cubicBezTo>
                    <a:pt x="1312" y="743"/>
                    <a:pt x="1337" y="767"/>
                    <a:pt x="1361" y="815"/>
                  </a:cubicBezTo>
                  <a:cubicBezTo>
                    <a:pt x="1361" y="840"/>
                    <a:pt x="1312" y="888"/>
                    <a:pt x="1288" y="913"/>
                  </a:cubicBezTo>
                  <a:cubicBezTo>
                    <a:pt x="1264" y="913"/>
                    <a:pt x="1264" y="937"/>
                    <a:pt x="1215" y="937"/>
                  </a:cubicBezTo>
                  <a:cubicBezTo>
                    <a:pt x="1215" y="864"/>
                    <a:pt x="1215" y="815"/>
                    <a:pt x="1215" y="743"/>
                  </a:cubicBezTo>
                  <a:lnTo>
                    <a:pt x="1215" y="718"/>
                  </a:lnTo>
                  <a:close/>
                  <a:moveTo>
                    <a:pt x="2527" y="475"/>
                  </a:moveTo>
                  <a:cubicBezTo>
                    <a:pt x="2624" y="597"/>
                    <a:pt x="2673" y="767"/>
                    <a:pt x="2624" y="937"/>
                  </a:cubicBezTo>
                  <a:cubicBezTo>
                    <a:pt x="2601" y="983"/>
                    <a:pt x="2567" y="1007"/>
                    <a:pt x="2530" y="1007"/>
                  </a:cubicBezTo>
                  <a:cubicBezTo>
                    <a:pt x="2489" y="1007"/>
                    <a:pt x="2444" y="977"/>
                    <a:pt x="2405" y="913"/>
                  </a:cubicBezTo>
                  <a:cubicBezTo>
                    <a:pt x="2333" y="767"/>
                    <a:pt x="2381" y="573"/>
                    <a:pt x="2527" y="475"/>
                  </a:cubicBezTo>
                  <a:close/>
                  <a:moveTo>
                    <a:pt x="3984" y="1010"/>
                  </a:moveTo>
                  <a:lnTo>
                    <a:pt x="3984" y="1010"/>
                  </a:lnTo>
                  <a:cubicBezTo>
                    <a:pt x="4009" y="1107"/>
                    <a:pt x="3984" y="1228"/>
                    <a:pt x="3936" y="1326"/>
                  </a:cubicBezTo>
                  <a:cubicBezTo>
                    <a:pt x="3912" y="1350"/>
                    <a:pt x="3912" y="1350"/>
                    <a:pt x="3887" y="1350"/>
                  </a:cubicBezTo>
                  <a:cubicBezTo>
                    <a:pt x="3863" y="1350"/>
                    <a:pt x="3839" y="1326"/>
                    <a:pt x="3814" y="1326"/>
                  </a:cubicBezTo>
                  <a:cubicBezTo>
                    <a:pt x="3766" y="1277"/>
                    <a:pt x="3766" y="1277"/>
                    <a:pt x="3766" y="1204"/>
                  </a:cubicBezTo>
                  <a:cubicBezTo>
                    <a:pt x="3790" y="1131"/>
                    <a:pt x="3863" y="1058"/>
                    <a:pt x="3984" y="1010"/>
                  </a:cubicBezTo>
                  <a:close/>
                  <a:moveTo>
                    <a:pt x="1045" y="1860"/>
                  </a:moveTo>
                  <a:cubicBezTo>
                    <a:pt x="948" y="1957"/>
                    <a:pt x="851" y="2030"/>
                    <a:pt x="754" y="2079"/>
                  </a:cubicBezTo>
                  <a:cubicBezTo>
                    <a:pt x="778" y="1982"/>
                    <a:pt x="875" y="1909"/>
                    <a:pt x="972" y="1860"/>
                  </a:cubicBezTo>
                  <a:close/>
                  <a:moveTo>
                    <a:pt x="3159" y="1957"/>
                  </a:moveTo>
                  <a:cubicBezTo>
                    <a:pt x="3159" y="1957"/>
                    <a:pt x="3183" y="1957"/>
                    <a:pt x="3231" y="2006"/>
                  </a:cubicBezTo>
                  <a:cubicBezTo>
                    <a:pt x="3280" y="2054"/>
                    <a:pt x="3304" y="2152"/>
                    <a:pt x="3280" y="2224"/>
                  </a:cubicBezTo>
                  <a:cubicBezTo>
                    <a:pt x="3159" y="2127"/>
                    <a:pt x="3159" y="2006"/>
                    <a:pt x="3159" y="1957"/>
                  </a:cubicBezTo>
                  <a:close/>
                  <a:moveTo>
                    <a:pt x="1701" y="2030"/>
                  </a:moveTo>
                  <a:cubicBezTo>
                    <a:pt x="1750" y="2054"/>
                    <a:pt x="1798" y="2079"/>
                    <a:pt x="1822" y="2127"/>
                  </a:cubicBezTo>
                  <a:cubicBezTo>
                    <a:pt x="1847" y="2249"/>
                    <a:pt x="1822" y="2346"/>
                    <a:pt x="1774" y="2443"/>
                  </a:cubicBezTo>
                  <a:cubicBezTo>
                    <a:pt x="1677" y="2346"/>
                    <a:pt x="1628" y="2200"/>
                    <a:pt x="1652" y="2054"/>
                  </a:cubicBezTo>
                  <a:cubicBezTo>
                    <a:pt x="1652" y="2030"/>
                    <a:pt x="1677" y="2030"/>
                    <a:pt x="1677" y="2030"/>
                  </a:cubicBezTo>
                  <a:close/>
                  <a:moveTo>
                    <a:pt x="1688" y="116"/>
                  </a:moveTo>
                  <a:cubicBezTo>
                    <a:pt x="1796" y="116"/>
                    <a:pt x="1923" y="140"/>
                    <a:pt x="2065" y="184"/>
                  </a:cubicBezTo>
                  <a:cubicBezTo>
                    <a:pt x="2211" y="232"/>
                    <a:pt x="2333" y="305"/>
                    <a:pt x="2454" y="427"/>
                  </a:cubicBezTo>
                  <a:cubicBezTo>
                    <a:pt x="2284" y="548"/>
                    <a:pt x="2235" y="791"/>
                    <a:pt x="2333" y="961"/>
                  </a:cubicBezTo>
                  <a:cubicBezTo>
                    <a:pt x="2430" y="1083"/>
                    <a:pt x="2503" y="1131"/>
                    <a:pt x="2551" y="1131"/>
                  </a:cubicBezTo>
                  <a:cubicBezTo>
                    <a:pt x="2648" y="1107"/>
                    <a:pt x="2721" y="1058"/>
                    <a:pt x="2746" y="986"/>
                  </a:cubicBezTo>
                  <a:cubicBezTo>
                    <a:pt x="2794" y="791"/>
                    <a:pt x="2746" y="573"/>
                    <a:pt x="2624" y="427"/>
                  </a:cubicBezTo>
                  <a:cubicBezTo>
                    <a:pt x="2818" y="305"/>
                    <a:pt x="3061" y="232"/>
                    <a:pt x="3304" y="232"/>
                  </a:cubicBezTo>
                  <a:lnTo>
                    <a:pt x="3450" y="232"/>
                  </a:lnTo>
                  <a:cubicBezTo>
                    <a:pt x="3742" y="330"/>
                    <a:pt x="3960" y="597"/>
                    <a:pt x="3984" y="888"/>
                  </a:cubicBezTo>
                  <a:cubicBezTo>
                    <a:pt x="3839" y="937"/>
                    <a:pt x="3717" y="1034"/>
                    <a:pt x="3693" y="1180"/>
                  </a:cubicBezTo>
                  <a:cubicBezTo>
                    <a:pt x="3669" y="1277"/>
                    <a:pt x="3693" y="1350"/>
                    <a:pt x="3766" y="1423"/>
                  </a:cubicBezTo>
                  <a:cubicBezTo>
                    <a:pt x="3802" y="1459"/>
                    <a:pt x="3845" y="1477"/>
                    <a:pt x="3887" y="1477"/>
                  </a:cubicBezTo>
                  <a:cubicBezTo>
                    <a:pt x="3930" y="1477"/>
                    <a:pt x="3972" y="1459"/>
                    <a:pt x="4009" y="1423"/>
                  </a:cubicBezTo>
                  <a:cubicBezTo>
                    <a:pt x="4082" y="1277"/>
                    <a:pt x="4106" y="1131"/>
                    <a:pt x="4082" y="986"/>
                  </a:cubicBezTo>
                  <a:cubicBezTo>
                    <a:pt x="4130" y="986"/>
                    <a:pt x="4203" y="961"/>
                    <a:pt x="4252" y="961"/>
                  </a:cubicBezTo>
                  <a:cubicBezTo>
                    <a:pt x="4470" y="961"/>
                    <a:pt x="4640" y="1083"/>
                    <a:pt x="4738" y="1277"/>
                  </a:cubicBezTo>
                  <a:cubicBezTo>
                    <a:pt x="4835" y="1544"/>
                    <a:pt x="4810" y="1836"/>
                    <a:pt x="4665" y="2079"/>
                  </a:cubicBezTo>
                  <a:cubicBezTo>
                    <a:pt x="4483" y="2341"/>
                    <a:pt x="4201" y="2486"/>
                    <a:pt x="3902" y="2486"/>
                  </a:cubicBezTo>
                  <a:cubicBezTo>
                    <a:pt x="3841" y="2486"/>
                    <a:pt x="3779" y="2480"/>
                    <a:pt x="3717" y="2467"/>
                  </a:cubicBezTo>
                  <a:cubicBezTo>
                    <a:pt x="3572" y="2443"/>
                    <a:pt x="3450" y="2370"/>
                    <a:pt x="3353" y="2297"/>
                  </a:cubicBezTo>
                  <a:cubicBezTo>
                    <a:pt x="3401" y="2176"/>
                    <a:pt x="3377" y="2030"/>
                    <a:pt x="3304" y="1933"/>
                  </a:cubicBezTo>
                  <a:cubicBezTo>
                    <a:pt x="3244" y="1884"/>
                    <a:pt x="3189" y="1860"/>
                    <a:pt x="3143" y="1860"/>
                  </a:cubicBezTo>
                  <a:cubicBezTo>
                    <a:pt x="3098" y="1860"/>
                    <a:pt x="3061" y="1884"/>
                    <a:pt x="3037" y="1933"/>
                  </a:cubicBezTo>
                  <a:cubicBezTo>
                    <a:pt x="3037" y="2103"/>
                    <a:pt x="3086" y="2249"/>
                    <a:pt x="3231" y="2322"/>
                  </a:cubicBezTo>
                  <a:cubicBezTo>
                    <a:pt x="3071" y="2620"/>
                    <a:pt x="2781" y="2809"/>
                    <a:pt x="2442" y="2809"/>
                  </a:cubicBezTo>
                  <a:cubicBezTo>
                    <a:pt x="2422" y="2809"/>
                    <a:pt x="2402" y="2809"/>
                    <a:pt x="2381" y="2807"/>
                  </a:cubicBezTo>
                  <a:cubicBezTo>
                    <a:pt x="2187" y="2807"/>
                    <a:pt x="1968" y="2686"/>
                    <a:pt x="1847" y="2516"/>
                  </a:cubicBezTo>
                  <a:cubicBezTo>
                    <a:pt x="1920" y="2394"/>
                    <a:pt x="1968" y="2249"/>
                    <a:pt x="1920" y="2103"/>
                  </a:cubicBezTo>
                  <a:cubicBezTo>
                    <a:pt x="1895" y="2030"/>
                    <a:pt x="1822" y="1957"/>
                    <a:pt x="1725" y="1933"/>
                  </a:cubicBezTo>
                  <a:cubicBezTo>
                    <a:pt x="1712" y="1928"/>
                    <a:pt x="1699" y="1926"/>
                    <a:pt x="1685" y="1926"/>
                  </a:cubicBezTo>
                  <a:cubicBezTo>
                    <a:pt x="1627" y="1926"/>
                    <a:pt x="1575" y="1966"/>
                    <a:pt x="1555" y="2006"/>
                  </a:cubicBezTo>
                  <a:cubicBezTo>
                    <a:pt x="1531" y="2200"/>
                    <a:pt x="1580" y="2394"/>
                    <a:pt x="1725" y="2540"/>
                  </a:cubicBezTo>
                  <a:cubicBezTo>
                    <a:pt x="1604" y="2662"/>
                    <a:pt x="1434" y="2735"/>
                    <a:pt x="1264" y="2759"/>
                  </a:cubicBezTo>
                  <a:lnTo>
                    <a:pt x="1191" y="2759"/>
                  </a:lnTo>
                  <a:cubicBezTo>
                    <a:pt x="1045" y="2759"/>
                    <a:pt x="924" y="2686"/>
                    <a:pt x="826" y="2589"/>
                  </a:cubicBezTo>
                  <a:cubicBezTo>
                    <a:pt x="729" y="2467"/>
                    <a:pt x="705" y="2346"/>
                    <a:pt x="729" y="2224"/>
                  </a:cubicBezTo>
                  <a:cubicBezTo>
                    <a:pt x="924" y="2152"/>
                    <a:pt x="1167" y="1957"/>
                    <a:pt x="1142" y="1836"/>
                  </a:cubicBezTo>
                  <a:cubicBezTo>
                    <a:pt x="1142" y="1801"/>
                    <a:pt x="1118" y="1767"/>
                    <a:pt x="1052" y="1767"/>
                  </a:cubicBezTo>
                  <a:cubicBezTo>
                    <a:pt x="1025" y="1767"/>
                    <a:pt x="991" y="1773"/>
                    <a:pt x="948" y="1787"/>
                  </a:cubicBezTo>
                  <a:cubicBezTo>
                    <a:pt x="802" y="1836"/>
                    <a:pt x="681" y="1982"/>
                    <a:pt x="656" y="2152"/>
                  </a:cubicBezTo>
                  <a:cubicBezTo>
                    <a:pt x="638" y="2154"/>
                    <a:pt x="621" y="2155"/>
                    <a:pt x="603" y="2155"/>
                  </a:cubicBezTo>
                  <a:cubicBezTo>
                    <a:pt x="414" y="2155"/>
                    <a:pt x="286" y="2032"/>
                    <a:pt x="219" y="1787"/>
                  </a:cubicBezTo>
                  <a:cubicBezTo>
                    <a:pt x="98" y="1520"/>
                    <a:pt x="122" y="1228"/>
                    <a:pt x="243" y="961"/>
                  </a:cubicBezTo>
                  <a:cubicBezTo>
                    <a:pt x="389" y="791"/>
                    <a:pt x="608" y="694"/>
                    <a:pt x="851" y="694"/>
                  </a:cubicBezTo>
                  <a:lnTo>
                    <a:pt x="1142" y="694"/>
                  </a:lnTo>
                  <a:lnTo>
                    <a:pt x="1142" y="743"/>
                  </a:lnTo>
                  <a:cubicBezTo>
                    <a:pt x="1118" y="840"/>
                    <a:pt x="1142" y="937"/>
                    <a:pt x="1191" y="1010"/>
                  </a:cubicBezTo>
                  <a:cubicBezTo>
                    <a:pt x="1204" y="1036"/>
                    <a:pt x="1232" y="1056"/>
                    <a:pt x="1271" y="1056"/>
                  </a:cubicBezTo>
                  <a:cubicBezTo>
                    <a:pt x="1302" y="1056"/>
                    <a:pt x="1341" y="1043"/>
                    <a:pt x="1385" y="1010"/>
                  </a:cubicBezTo>
                  <a:cubicBezTo>
                    <a:pt x="1482" y="913"/>
                    <a:pt x="1507" y="888"/>
                    <a:pt x="1482" y="791"/>
                  </a:cubicBezTo>
                  <a:cubicBezTo>
                    <a:pt x="1458" y="718"/>
                    <a:pt x="1385" y="645"/>
                    <a:pt x="1239" y="621"/>
                  </a:cubicBezTo>
                  <a:cubicBezTo>
                    <a:pt x="1239" y="475"/>
                    <a:pt x="1288" y="330"/>
                    <a:pt x="1385" y="232"/>
                  </a:cubicBezTo>
                  <a:cubicBezTo>
                    <a:pt x="1452" y="152"/>
                    <a:pt x="1556" y="116"/>
                    <a:pt x="1688" y="116"/>
                  </a:cubicBezTo>
                  <a:close/>
                  <a:moveTo>
                    <a:pt x="1650" y="1"/>
                  </a:moveTo>
                  <a:cubicBezTo>
                    <a:pt x="1501" y="1"/>
                    <a:pt x="1380" y="43"/>
                    <a:pt x="1288" y="135"/>
                  </a:cubicBezTo>
                  <a:cubicBezTo>
                    <a:pt x="1191" y="257"/>
                    <a:pt x="1118" y="427"/>
                    <a:pt x="1118" y="597"/>
                  </a:cubicBezTo>
                  <a:cubicBezTo>
                    <a:pt x="1069" y="585"/>
                    <a:pt x="1021" y="579"/>
                    <a:pt x="972" y="579"/>
                  </a:cubicBezTo>
                  <a:cubicBezTo>
                    <a:pt x="924" y="579"/>
                    <a:pt x="875" y="585"/>
                    <a:pt x="826" y="597"/>
                  </a:cubicBezTo>
                  <a:cubicBezTo>
                    <a:pt x="559" y="597"/>
                    <a:pt x="316" y="694"/>
                    <a:pt x="146" y="888"/>
                  </a:cubicBezTo>
                  <a:cubicBezTo>
                    <a:pt x="1" y="1180"/>
                    <a:pt x="1" y="1520"/>
                    <a:pt x="122" y="1811"/>
                  </a:cubicBezTo>
                  <a:cubicBezTo>
                    <a:pt x="219" y="2152"/>
                    <a:pt x="414" y="2224"/>
                    <a:pt x="559" y="2224"/>
                  </a:cubicBezTo>
                  <a:lnTo>
                    <a:pt x="608" y="2224"/>
                  </a:lnTo>
                  <a:cubicBezTo>
                    <a:pt x="608" y="2394"/>
                    <a:pt x="656" y="2540"/>
                    <a:pt x="754" y="2637"/>
                  </a:cubicBezTo>
                  <a:cubicBezTo>
                    <a:pt x="851" y="2783"/>
                    <a:pt x="1021" y="2856"/>
                    <a:pt x="1191" y="2856"/>
                  </a:cubicBezTo>
                  <a:lnTo>
                    <a:pt x="1264" y="2856"/>
                  </a:lnTo>
                  <a:cubicBezTo>
                    <a:pt x="1458" y="2832"/>
                    <a:pt x="1652" y="2759"/>
                    <a:pt x="1774" y="2613"/>
                  </a:cubicBezTo>
                  <a:cubicBezTo>
                    <a:pt x="1944" y="2783"/>
                    <a:pt x="2163" y="2905"/>
                    <a:pt x="2381" y="2929"/>
                  </a:cubicBezTo>
                  <a:lnTo>
                    <a:pt x="2430" y="2929"/>
                  </a:lnTo>
                  <a:cubicBezTo>
                    <a:pt x="2794" y="2905"/>
                    <a:pt x="3134" y="2710"/>
                    <a:pt x="3304" y="2394"/>
                  </a:cubicBezTo>
                  <a:cubicBezTo>
                    <a:pt x="3426" y="2467"/>
                    <a:pt x="3547" y="2516"/>
                    <a:pt x="3693" y="2540"/>
                  </a:cubicBezTo>
                  <a:cubicBezTo>
                    <a:pt x="3766" y="2559"/>
                    <a:pt x="3841" y="2567"/>
                    <a:pt x="3916" y="2567"/>
                  </a:cubicBezTo>
                  <a:cubicBezTo>
                    <a:pt x="4239" y="2567"/>
                    <a:pt x="4560" y="2403"/>
                    <a:pt x="4738" y="2127"/>
                  </a:cubicBezTo>
                  <a:cubicBezTo>
                    <a:pt x="4932" y="1860"/>
                    <a:pt x="4956" y="1496"/>
                    <a:pt x="4835" y="1204"/>
                  </a:cubicBezTo>
                  <a:cubicBezTo>
                    <a:pt x="4738" y="986"/>
                    <a:pt x="4495" y="840"/>
                    <a:pt x="4252" y="840"/>
                  </a:cubicBezTo>
                  <a:cubicBezTo>
                    <a:pt x="4203" y="840"/>
                    <a:pt x="4130" y="840"/>
                    <a:pt x="4057" y="864"/>
                  </a:cubicBezTo>
                  <a:cubicBezTo>
                    <a:pt x="4033" y="500"/>
                    <a:pt x="3790" y="232"/>
                    <a:pt x="3450" y="135"/>
                  </a:cubicBezTo>
                  <a:cubicBezTo>
                    <a:pt x="3426" y="123"/>
                    <a:pt x="3395" y="117"/>
                    <a:pt x="3365" y="117"/>
                  </a:cubicBezTo>
                  <a:cubicBezTo>
                    <a:pt x="3335" y="117"/>
                    <a:pt x="3304" y="123"/>
                    <a:pt x="3280" y="135"/>
                  </a:cubicBezTo>
                  <a:cubicBezTo>
                    <a:pt x="3013" y="135"/>
                    <a:pt x="2746" y="208"/>
                    <a:pt x="2527" y="330"/>
                  </a:cubicBezTo>
                  <a:cubicBezTo>
                    <a:pt x="2405" y="232"/>
                    <a:pt x="2235" y="135"/>
                    <a:pt x="2090" y="87"/>
                  </a:cubicBezTo>
                  <a:cubicBezTo>
                    <a:pt x="1923" y="31"/>
                    <a:pt x="1776" y="1"/>
                    <a:pt x="1650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6" name="Google Shape;580;p14"/>
          <p:cNvGrpSpPr>
            <a:grpSpLocks/>
          </p:cNvGrpSpPr>
          <p:nvPr/>
        </p:nvGrpSpPr>
        <p:grpSpPr bwMode="auto">
          <a:xfrm>
            <a:off x="963613" y="4627563"/>
            <a:ext cx="1360487" cy="2309812"/>
            <a:chOff x="-1056319" y="1385262"/>
            <a:chExt cx="212940" cy="361495"/>
          </a:xfrm>
        </p:grpSpPr>
        <p:sp>
          <p:nvSpPr>
            <p:cNvPr id="27" name="Google Shape;581;p14"/>
            <p:cNvSpPr/>
            <p:nvPr/>
          </p:nvSpPr>
          <p:spPr>
            <a:xfrm>
              <a:off x="-933326" y="1467499"/>
              <a:ext cx="27580" cy="279258"/>
            </a:xfrm>
            <a:custGeom>
              <a:avLst/>
              <a:gdLst/>
              <a:ahLst/>
              <a:cxnLst/>
              <a:rect l="l" t="t" r="r" b="b"/>
              <a:pathLst>
                <a:path w="705" h="7168" extrusionOk="0">
                  <a:moveTo>
                    <a:pt x="680" y="1"/>
                  </a:moveTo>
                  <a:cubicBezTo>
                    <a:pt x="656" y="1"/>
                    <a:pt x="632" y="25"/>
                    <a:pt x="632" y="50"/>
                  </a:cubicBezTo>
                  <a:cubicBezTo>
                    <a:pt x="608" y="292"/>
                    <a:pt x="0" y="6123"/>
                    <a:pt x="170" y="7119"/>
                  </a:cubicBezTo>
                  <a:cubicBezTo>
                    <a:pt x="170" y="7143"/>
                    <a:pt x="170" y="7167"/>
                    <a:pt x="195" y="7167"/>
                  </a:cubicBezTo>
                  <a:lnTo>
                    <a:pt x="219" y="7167"/>
                  </a:lnTo>
                  <a:cubicBezTo>
                    <a:pt x="243" y="7143"/>
                    <a:pt x="243" y="7119"/>
                    <a:pt x="243" y="7094"/>
                  </a:cubicBezTo>
                  <a:cubicBezTo>
                    <a:pt x="97" y="6123"/>
                    <a:pt x="705" y="122"/>
                    <a:pt x="705" y="74"/>
                  </a:cubicBezTo>
                  <a:cubicBezTo>
                    <a:pt x="705" y="25"/>
                    <a:pt x="705" y="25"/>
                    <a:pt x="6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" name="Google Shape;582;p14"/>
            <p:cNvSpPr/>
            <p:nvPr/>
          </p:nvSpPr>
          <p:spPr>
            <a:xfrm>
              <a:off x="-968360" y="1385262"/>
              <a:ext cx="124981" cy="123977"/>
            </a:xfrm>
            <a:custGeom>
              <a:avLst/>
              <a:gdLst/>
              <a:ahLst/>
              <a:cxnLst/>
              <a:rect l="l" t="t" r="r" b="b"/>
              <a:pathLst>
                <a:path w="3208" h="3183" extrusionOk="0">
                  <a:moveTo>
                    <a:pt x="1555" y="98"/>
                  </a:moveTo>
                  <a:cubicBezTo>
                    <a:pt x="1871" y="171"/>
                    <a:pt x="1871" y="705"/>
                    <a:pt x="1871" y="705"/>
                  </a:cubicBezTo>
                  <a:cubicBezTo>
                    <a:pt x="1871" y="729"/>
                    <a:pt x="1895" y="754"/>
                    <a:pt x="1920" y="754"/>
                  </a:cubicBezTo>
                  <a:cubicBezTo>
                    <a:pt x="1944" y="754"/>
                    <a:pt x="1968" y="754"/>
                    <a:pt x="1968" y="729"/>
                  </a:cubicBezTo>
                  <a:cubicBezTo>
                    <a:pt x="2065" y="535"/>
                    <a:pt x="2260" y="243"/>
                    <a:pt x="2381" y="243"/>
                  </a:cubicBezTo>
                  <a:cubicBezTo>
                    <a:pt x="2405" y="243"/>
                    <a:pt x="2430" y="243"/>
                    <a:pt x="2430" y="268"/>
                  </a:cubicBezTo>
                  <a:cubicBezTo>
                    <a:pt x="2600" y="389"/>
                    <a:pt x="2478" y="802"/>
                    <a:pt x="2405" y="948"/>
                  </a:cubicBezTo>
                  <a:cubicBezTo>
                    <a:pt x="2386" y="988"/>
                    <a:pt x="2414" y="1027"/>
                    <a:pt x="2452" y="1027"/>
                  </a:cubicBezTo>
                  <a:cubicBezTo>
                    <a:pt x="2460" y="1027"/>
                    <a:pt x="2469" y="1025"/>
                    <a:pt x="2478" y="1021"/>
                  </a:cubicBezTo>
                  <a:cubicBezTo>
                    <a:pt x="2600" y="972"/>
                    <a:pt x="2745" y="924"/>
                    <a:pt x="2891" y="924"/>
                  </a:cubicBezTo>
                  <a:cubicBezTo>
                    <a:pt x="2940" y="924"/>
                    <a:pt x="3013" y="924"/>
                    <a:pt x="3061" y="972"/>
                  </a:cubicBezTo>
                  <a:cubicBezTo>
                    <a:pt x="3061" y="972"/>
                    <a:pt x="3061" y="996"/>
                    <a:pt x="3061" y="996"/>
                  </a:cubicBezTo>
                  <a:cubicBezTo>
                    <a:pt x="3037" y="1142"/>
                    <a:pt x="2745" y="1409"/>
                    <a:pt x="2551" y="1580"/>
                  </a:cubicBezTo>
                  <a:cubicBezTo>
                    <a:pt x="2527" y="1580"/>
                    <a:pt x="2527" y="1604"/>
                    <a:pt x="2527" y="1628"/>
                  </a:cubicBezTo>
                  <a:cubicBezTo>
                    <a:pt x="2551" y="1628"/>
                    <a:pt x="2551" y="1652"/>
                    <a:pt x="2575" y="1652"/>
                  </a:cubicBezTo>
                  <a:cubicBezTo>
                    <a:pt x="2721" y="1652"/>
                    <a:pt x="3134" y="1725"/>
                    <a:pt x="3134" y="1920"/>
                  </a:cubicBezTo>
                  <a:cubicBezTo>
                    <a:pt x="3134" y="2114"/>
                    <a:pt x="2624" y="2163"/>
                    <a:pt x="2430" y="2163"/>
                  </a:cubicBezTo>
                  <a:cubicBezTo>
                    <a:pt x="2430" y="2163"/>
                    <a:pt x="2405" y="2163"/>
                    <a:pt x="2405" y="2187"/>
                  </a:cubicBezTo>
                  <a:cubicBezTo>
                    <a:pt x="2381" y="2211"/>
                    <a:pt x="2381" y="2211"/>
                    <a:pt x="2405" y="2235"/>
                  </a:cubicBezTo>
                  <a:cubicBezTo>
                    <a:pt x="2405" y="2235"/>
                    <a:pt x="2697" y="2551"/>
                    <a:pt x="2527" y="2794"/>
                  </a:cubicBezTo>
                  <a:cubicBezTo>
                    <a:pt x="2503" y="2818"/>
                    <a:pt x="2454" y="2843"/>
                    <a:pt x="2430" y="2843"/>
                  </a:cubicBezTo>
                  <a:cubicBezTo>
                    <a:pt x="2260" y="2843"/>
                    <a:pt x="1992" y="2503"/>
                    <a:pt x="1895" y="2381"/>
                  </a:cubicBezTo>
                  <a:cubicBezTo>
                    <a:pt x="1883" y="2369"/>
                    <a:pt x="1871" y="2363"/>
                    <a:pt x="1862" y="2363"/>
                  </a:cubicBezTo>
                  <a:cubicBezTo>
                    <a:pt x="1853" y="2363"/>
                    <a:pt x="1847" y="2369"/>
                    <a:pt x="1847" y="2381"/>
                  </a:cubicBezTo>
                  <a:cubicBezTo>
                    <a:pt x="1822" y="2381"/>
                    <a:pt x="1798" y="2405"/>
                    <a:pt x="1798" y="2430"/>
                  </a:cubicBezTo>
                  <a:cubicBezTo>
                    <a:pt x="1798" y="2430"/>
                    <a:pt x="1871" y="2964"/>
                    <a:pt x="1579" y="3086"/>
                  </a:cubicBezTo>
                  <a:lnTo>
                    <a:pt x="1507" y="3086"/>
                  </a:lnTo>
                  <a:cubicBezTo>
                    <a:pt x="1312" y="3086"/>
                    <a:pt x="1215" y="2624"/>
                    <a:pt x="1215" y="2454"/>
                  </a:cubicBezTo>
                  <a:cubicBezTo>
                    <a:pt x="1215" y="2430"/>
                    <a:pt x="1191" y="2430"/>
                    <a:pt x="1166" y="2430"/>
                  </a:cubicBezTo>
                  <a:cubicBezTo>
                    <a:pt x="1166" y="2430"/>
                    <a:pt x="1166" y="2454"/>
                    <a:pt x="1166" y="2454"/>
                  </a:cubicBezTo>
                  <a:cubicBezTo>
                    <a:pt x="1045" y="2551"/>
                    <a:pt x="899" y="2624"/>
                    <a:pt x="754" y="2624"/>
                  </a:cubicBezTo>
                  <a:cubicBezTo>
                    <a:pt x="656" y="2624"/>
                    <a:pt x="583" y="2600"/>
                    <a:pt x="511" y="2575"/>
                  </a:cubicBezTo>
                  <a:cubicBezTo>
                    <a:pt x="462" y="2551"/>
                    <a:pt x="413" y="2503"/>
                    <a:pt x="413" y="2454"/>
                  </a:cubicBezTo>
                  <a:cubicBezTo>
                    <a:pt x="389" y="2235"/>
                    <a:pt x="729" y="1871"/>
                    <a:pt x="875" y="1725"/>
                  </a:cubicBezTo>
                  <a:cubicBezTo>
                    <a:pt x="875" y="1701"/>
                    <a:pt x="875" y="1701"/>
                    <a:pt x="875" y="1677"/>
                  </a:cubicBezTo>
                  <a:cubicBezTo>
                    <a:pt x="851" y="1652"/>
                    <a:pt x="826" y="1652"/>
                    <a:pt x="826" y="1652"/>
                  </a:cubicBezTo>
                  <a:lnTo>
                    <a:pt x="705" y="1652"/>
                  </a:lnTo>
                  <a:cubicBezTo>
                    <a:pt x="535" y="1652"/>
                    <a:pt x="195" y="1628"/>
                    <a:pt x="146" y="1409"/>
                  </a:cubicBezTo>
                  <a:cubicBezTo>
                    <a:pt x="122" y="1385"/>
                    <a:pt x="122" y="1361"/>
                    <a:pt x="146" y="1337"/>
                  </a:cubicBezTo>
                  <a:cubicBezTo>
                    <a:pt x="219" y="1215"/>
                    <a:pt x="559" y="1191"/>
                    <a:pt x="826" y="1191"/>
                  </a:cubicBezTo>
                  <a:lnTo>
                    <a:pt x="851" y="1191"/>
                  </a:lnTo>
                  <a:cubicBezTo>
                    <a:pt x="899" y="1167"/>
                    <a:pt x="924" y="1118"/>
                    <a:pt x="875" y="1094"/>
                  </a:cubicBezTo>
                  <a:cubicBezTo>
                    <a:pt x="778" y="1021"/>
                    <a:pt x="511" y="778"/>
                    <a:pt x="511" y="608"/>
                  </a:cubicBezTo>
                  <a:cubicBezTo>
                    <a:pt x="511" y="559"/>
                    <a:pt x="511" y="535"/>
                    <a:pt x="535" y="511"/>
                  </a:cubicBezTo>
                  <a:cubicBezTo>
                    <a:pt x="583" y="486"/>
                    <a:pt x="608" y="462"/>
                    <a:pt x="656" y="462"/>
                  </a:cubicBezTo>
                  <a:cubicBezTo>
                    <a:pt x="899" y="511"/>
                    <a:pt x="1118" y="632"/>
                    <a:pt x="1312" y="778"/>
                  </a:cubicBezTo>
                  <a:lnTo>
                    <a:pt x="1361" y="778"/>
                  </a:lnTo>
                  <a:cubicBezTo>
                    <a:pt x="1385" y="754"/>
                    <a:pt x="1385" y="754"/>
                    <a:pt x="1385" y="729"/>
                  </a:cubicBezTo>
                  <a:cubicBezTo>
                    <a:pt x="1361" y="608"/>
                    <a:pt x="1337" y="268"/>
                    <a:pt x="1434" y="146"/>
                  </a:cubicBezTo>
                  <a:cubicBezTo>
                    <a:pt x="1458" y="98"/>
                    <a:pt x="1507" y="98"/>
                    <a:pt x="1555" y="98"/>
                  </a:cubicBezTo>
                  <a:close/>
                  <a:moveTo>
                    <a:pt x="1531" y="1"/>
                  </a:moveTo>
                  <a:cubicBezTo>
                    <a:pt x="1458" y="1"/>
                    <a:pt x="1385" y="25"/>
                    <a:pt x="1337" y="73"/>
                  </a:cubicBezTo>
                  <a:cubicBezTo>
                    <a:pt x="1239" y="243"/>
                    <a:pt x="1215" y="438"/>
                    <a:pt x="1239" y="632"/>
                  </a:cubicBezTo>
                  <a:cubicBezTo>
                    <a:pt x="1069" y="486"/>
                    <a:pt x="875" y="389"/>
                    <a:pt x="632" y="365"/>
                  </a:cubicBezTo>
                  <a:cubicBezTo>
                    <a:pt x="583" y="365"/>
                    <a:pt x="511" y="389"/>
                    <a:pt x="462" y="413"/>
                  </a:cubicBezTo>
                  <a:cubicBezTo>
                    <a:pt x="413" y="462"/>
                    <a:pt x="389" y="535"/>
                    <a:pt x="389" y="584"/>
                  </a:cubicBezTo>
                  <a:cubicBezTo>
                    <a:pt x="438" y="778"/>
                    <a:pt x="559" y="948"/>
                    <a:pt x="705" y="1069"/>
                  </a:cubicBezTo>
                  <a:cubicBezTo>
                    <a:pt x="511" y="1069"/>
                    <a:pt x="171" y="1118"/>
                    <a:pt x="49" y="1264"/>
                  </a:cubicBezTo>
                  <a:cubicBezTo>
                    <a:pt x="0" y="1312"/>
                    <a:pt x="0" y="1361"/>
                    <a:pt x="0" y="1434"/>
                  </a:cubicBezTo>
                  <a:cubicBezTo>
                    <a:pt x="73" y="1701"/>
                    <a:pt x="462" y="1725"/>
                    <a:pt x="681" y="1725"/>
                  </a:cubicBezTo>
                  <a:cubicBezTo>
                    <a:pt x="511" y="1895"/>
                    <a:pt x="243" y="2211"/>
                    <a:pt x="268" y="2454"/>
                  </a:cubicBezTo>
                  <a:cubicBezTo>
                    <a:pt x="292" y="2527"/>
                    <a:pt x="341" y="2600"/>
                    <a:pt x="413" y="2624"/>
                  </a:cubicBezTo>
                  <a:cubicBezTo>
                    <a:pt x="511" y="2673"/>
                    <a:pt x="608" y="2697"/>
                    <a:pt x="705" y="2697"/>
                  </a:cubicBezTo>
                  <a:cubicBezTo>
                    <a:pt x="851" y="2697"/>
                    <a:pt x="996" y="2648"/>
                    <a:pt x="1118" y="2551"/>
                  </a:cubicBezTo>
                  <a:cubicBezTo>
                    <a:pt x="1166" y="2746"/>
                    <a:pt x="1264" y="3183"/>
                    <a:pt x="1507" y="3183"/>
                  </a:cubicBezTo>
                  <a:cubicBezTo>
                    <a:pt x="1531" y="3183"/>
                    <a:pt x="1579" y="3183"/>
                    <a:pt x="1604" y="3159"/>
                  </a:cubicBezTo>
                  <a:cubicBezTo>
                    <a:pt x="1822" y="3037"/>
                    <a:pt x="1944" y="2794"/>
                    <a:pt x="1895" y="2551"/>
                  </a:cubicBezTo>
                  <a:lnTo>
                    <a:pt x="1895" y="2551"/>
                  </a:lnTo>
                  <a:cubicBezTo>
                    <a:pt x="2041" y="2721"/>
                    <a:pt x="2260" y="2940"/>
                    <a:pt x="2430" y="2940"/>
                  </a:cubicBezTo>
                  <a:cubicBezTo>
                    <a:pt x="2503" y="2940"/>
                    <a:pt x="2551" y="2916"/>
                    <a:pt x="2600" y="2867"/>
                  </a:cubicBezTo>
                  <a:cubicBezTo>
                    <a:pt x="2697" y="2648"/>
                    <a:pt x="2673" y="2405"/>
                    <a:pt x="2527" y="2260"/>
                  </a:cubicBezTo>
                  <a:cubicBezTo>
                    <a:pt x="2745" y="2235"/>
                    <a:pt x="3207" y="2163"/>
                    <a:pt x="3207" y="1920"/>
                  </a:cubicBezTo>
                  <a:cubicBezTo>
                    <a:pt x="3207" y="1677"/>
                    <a:pt x="2867" y="1604"/>
                    <a:pt x="2673" y="1580"/>
                  </a:cubicBezTo>
                  <a:cubicBezTo>
                    <a:pt x="2818" y="1434"/>
                    <a:pt x="3134" y="1191"/>
                    <a:pt x="3134" y="1021"/>
                  </a:cubicBezTo>
                  <a:cubicBezTo>
                    <a:pt x="3134" y="972"/>
                    <a:pt x="3110" y="948"/>
                    <a:pt x="3086" y="899"/>
                  </a:cubicBezTo>
                  <a:cubicBezTo>
                    <a:pt x="3037" y="851"/>
                    <a:pt x="2940" y="826"/>
                    <a:pt x="2867" y="826"/>
                  </a:cubicBezTo>
                  <a:cubicBezTo>
                    <a:pt x="2745" y="826"/>
                    <a:pt x="2624" y="851"/>
                    <a:pt x="2503" y="899"/>
                  </a:cubicBezTo>
                  <a:cubicBezTo>
                    <a:pt x="2551" y="729"/>
                    <a:pt x="2648" y="341"/>
                    <a:pt x="2478" y="195"/>
                  </a:cubicBezTo>
                  <a:cubicBezTo>
                    <a:pt x="2430" y="171"/>
                    <a:pt x="2405" y="146"/>
                    <a:pt x="2357" y="146"/>
                  </a:cubicBezTo>
                  <a:cubicBezTo>
                    <a:pt x="2187" y="146"/>
                    <a:pt x="2017" y="389"/>
                    <a:pt x="1920" y="559"/>
                  </a:cubicBezTo>
                  <a:cubicBezTo>
                    <a:pt x="1895" y="365"/>
                    <a:pt x="1798" y="73"/>
                    <a:pt x="15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" name="Google Shape;583;p14"/>
            <p:cNvSpPr/>
            <p:nvPr/>
          </p:nvSpPr>
          <p:spPr>
            <a:xfrm>
              <a:off x="-990226" y="1535326"/>
              <a:ext cx="60627" cy="203729"/>
            </a:xfrm>
            <a:custGeom>
              <a:avLst/>
              <a:gdLst/>
              <a:ahLst/>
              <a:cxnLst/>
              <a:rect l="l" t="t" r="r" b="b"/>
              <a:pathLst>
                <a:path w="1556" h="5234" extrusionOk="0">
                  <a:moveTo>
                    <a:pt x="70" y="1"/>
                  </a:moveTo>
                  <a:cubicBezTo>
                    <a:pt x="64" y="1"/>
                    <a:pt x="56" y="4"/>
                    <a:pt x="49" y="11"/>
                  </a:cubicBezTo>
                  <a:cubicBezTo>
                    <a:pt x="25" y="11"/>
                    <a:pt x="1" y="35"/>
                    <a:pt x="25" y="60"/>
                  </a:cubicBezTo>
                  <a:cubicBezTo>
                    <a:pt x="49" y="108"/>
                    <a:pt x="1458" y="3290"/>
                    <a:pt x="948" y="5185"/>
                  </a:cubicBezTo>
                  <a:cubicBezTo>
                    <a:pt x="948" y="5210"/>
                    <a:pt x="948" y="5234"/>
                    <a:pt x="972" y="5234"/>
                  </a:cubicBezTo>
                  <a:cubicBezTo>
                    <a:pt x="1021" y="5234"/>
                    <a:pt x="1045" y="5234"/>
                    <a:pt x="1045" y="5185"/>
                  </a:cubicBezTo>
                  <a:cubicBezTo>
                    <a:pt x="1555" y="3290"/>
                    <a:pt x="122" y="60"/>
                    <a:pt x="98" y="35"/>
                  </a:cubicBezTo>
                  <a:cubicBezTo>
                    <a:pt x="98" y="18"/>
                    <a:pt x="86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" name="Google Shape;584;p14"/>
            <p:cNvSpPr/>
            <p:nvPr/>
          </p:nvSpPr>
          <p:spPr>
            <a:xfrm>
              <a:off x="-1056319" y="1471971"/>
              <a:ext cx="125975" cy="123480"/>
            </a:xfrm>
            <a:custGeom>
              <a:avLst/>
              <a:gdLst/>
              <a:ahLst/>
              <a:cxnLst/>
              <a:rect l="l" t="t" r="r" b="b"/>
              <a:pathLst>
                <a:path w="3232" h="3168" extrusionOk="0">
                  <a:moveTo>
                    <a:pt x="1513" y="97"/>
                  </a:moveTo>
                  <a:cubicBezTo>
                    <a:pt x="1527" y="97"/>
                    <a:pt x="1541" y="99"/>
                    <a:pt x="1555" y="107"/>
                  </a:cubicBezTo>
                  <a:cubicBezTo>
                    <a:pt x="1871" y="155"/>
                    <a:pt x="1895" y="714"/>
                    <a:pt x="1895" y="714"/>
                  </a:cubicBezTo>
                  <a:cubicBezTo>
                    <a:pt x="1895" y="738"/>
                    <a:pt x="1895" y="738"/>
                    <a:pt x="1919" y="738"/>
                  </a:cubicBezTo>
                  <a:cubicBezTo>
                    <a:pt x="1926" y="745"/>
                    <a:pt x="1934" y="748"/>
                    <a:pt x="1940" y="748"/>
                  </a:cubicBezTo>
                  <a:cubicBezTo>
                    <a:pt x="1956" y="748"/>
                    <a:pt x="1968" y="731"/>
                    <a:pt x="1968" y="714"/>
                  </a:cubicBezTo>
                  <a:cubicBezTo>
                    <a:pt x="2065" y="544"/>
                    <a:pt x="2259" y="228"/>
                    <a:pt x="2381" y="228"/>
                  </a:cubicBezTo>
                  <a:cubicBezTo>
                    <a:pt x="2405" y="228"/>
                    <a:pt x="2430" y="252"/>
                    <a:pt x="2454" y="252"/>
                  </a:cubicBezTo>
                  <a:cubicBezTo>
                    <a:pt x="2600" y="398"/>
                    <a:pt x="2478" y="811"/>
                    <a:pt x="2430" y="957"/>
                  </a:cubicBezTo>
                  <a:cubicBezTo>
                    <a:pt x="2405" y="957"/>
                    <a:pt x="2405" y="981"/>
                    <a:pt x="2430" y="1005"/>
                  </a:cubicBezTo>
                  <a:lnTo>
                    <a:pt x="2478" y="1005"/>
                  </a:lnTo>
                  <a:cubicBezTo>
                    <a:pt x="2600" y="933"/>
                    <a:pt x="2745" y="908"/>
                    <a:pt x="2891" y="908"/>
                  </a:cubicBezTo>
                  <a:cubicBezTo>
                    <a:pt x="2940" y="908"/>
                    <a:pt x="3013" y="908"/>
                    <a:pt x="3061" y="957"/>
                  </a:cubicBezTo>
                  <a:cubicBezTo>
                    <a:pt x="3061" y="957"/>
                    <a:pt x="3061" y="981"/>
                    <a:pt x="3061" y="981"/>
                  </a:cubicBezTo>
                  <a:cubicBezTo>
                    <a:pt x="3037" y="1127"/>
                    <a:pt x="2745" y="1394"/>
                    <a:pt x="2551" y="1540"/>
                  </a:cubicBezTo>
                  <a:cubicBezTo>
                    <a:pt x="2551" y="1564"/>
                    <a:pt x="2527" y="1588"/>
                    <a:pt x="2527" y="1588"/>
                  </a:cubicBezTo>
                  <a:cubicBezTo>
                    <a:pt x="2551" y="1613"/>
                    <a:pt x="2551" y="1637"/>
                    <a:pt x="2575" y="1637"/>
                  </a:cubicBezTo>
                  <a:cubicBezTo>
                    <a:pt x="2575" y="1637"/>
                    <a:pt x="3134" y="1710"/>
                    <a:pt x="3134" y="1904"/>
                  </a:cubicBezTo>
                  <a:cubicBezTo>
                    <a:pt x="3134" y="2099"/>
                    <a:pt x="2624" y="2147"/>
                    <a:pt x="2454" y="2147"/>
                  </a:cubicBezTo>
                  <a:cubicBezTo>
                    <a:pt x="2430" y="2147"/>
                    <a:pt x="2405" y="2147"/>
                    <a:pt x="2405" y="2171"/>
                  </a:cubicBezTo>
                  <a:cubicBezTo>
                    <a:pt x="2381" y="2171"/>
                    <a:pt x="2381" y="2196"/>
                    <a:pt x="2405" y="2220"/>
                  </a:cubicBezTo>
                  <a:cubicBezTo>
                    <a:pt x="2405" y="2220"/>
                    <a:pt x="2697" y="2536"/>
                    <a:pt x="2527" y="2779"/>
                  </a:cubicBezTo>
                  <a:cubicBezTo>
                    <a:pt x="2502" y="2803"/>
                    <a:pt x="2478" y="2827"/>
                    <a:pt x="2430" y="2827"/>
                  </a:cubicBezTo>
                  <a:cubicBezTo>
                    <a:pt x="2259" y="2827"/>
                    <a:pt x="1992" y="2487"/>
                    <a:pt x="1895" y="2341"/>
                  </a:cubicBezTo>
                  <a:cubicBezTo>
                    <a:pt x="1895" y="2341"/>
                    <a:pt x="1884" y="2331"/>
                    <a:pt x="1870" y="2331"/>
                  </a:cubicBezTo>
                  <a:cubicBezTo>
                    <a:pt x="1863" y="2331"/>
                    <a:pt x="1855" y="2333"/>
                    <a:pt x="1846" y="2341"/>
                  </a:cubicBezTo>
                  <a:cubicBezTo>
                    <a:pt x="1822" y="2341"/>
                    <a:pt x="1822" y="2366"/>
                    <a:pt x="1822" y="2390"/>
                  </a:cubicBezTo>
                  <a:cubicBezTo>
                    <a:pt x="1822" y="2390"/>
                    <a:pt x="1895" y="2924"/>
                    <a:pt x="1579" y="3046"/>
                  </a:cubicBezTo>
                  <a:lnTo>
                    <a:pt x="1531" y="3046"/>
                  </a:lnTo>
                  <a:cubicBezTo>
                    <a:pt x="1336" y="3046"/>
                    <a:pt x="1239" y="2609"/>
                    <a:pt x="1215" y="2439"/>
                  </a:cubicBezTo>
                  <a:cubicBezTo>
                    <a:pt x="1215" y="2414"/>
                    <a:pt x="1191" y="2414"/>
                    <a:pt x="1191" y="2414"/>
                  </a:cubicBezTo>
                  <a:lnTo>
                    <a:pt x="1142" y="2414"/>
                  </a:lnTo>
                  <a:cubicBezTo>
                    <a:pt x="1021" y="2512"/>
                    <a:pt x="875" y="2584"/>
                    <a:pt x="705" y="2584"/>
                  </a:cubicBezTo>
                  <a:cubicBezTo>
                    <a:pt x="632" y="2584"/>
                    <a:pt x="535" y="2560"/>
                    <a:pt x="462" y="2536"/>
                  </a:cubicBezTo>
                  <a:cubicBezTo>
                    <a:pt x="413" y="2512"/>
                    <a:pt x="389" y="2463"/>
                    <a:pt x="365" y="2414"/>
                  </a:cubicBezTo>
                  <a:cubicBezTo>
                    <a:pt x="340" y="2220"/>
                    <a:pt x="705" y="1831"/>
                    <a:pt x="826" y="1686"/>
                  </a:cubicBezTo>
                  <a:cubicBezTo>
                    <a:pt x="851" y="1661"/>
                    <a:pt x="826" y="1613"/>
                    <a:pt x="802" y="1613"/>
                  </a:cubicBezTo>
                  <a:lnTo>
                    <a:pt x="656" y="1613"/>
                  </a:lnTo>
                  <a:cubicBezTo>
                    <a:pt x="510" y="1613"/>
                    <a:pt x="170" y="1588"/>
                    <a:pt x="122" y="1394"/>
                  </a:cubicBezTo>
                  <a:cubicBezTo>
                    <a:pt x="122" y="1370"/>
                    <a:pt x="122" y="1345"/>
                    <a:pt x="146" y="1321"/>
                  </a:cubicBezTo>
                  <a:cubicBezTo>
                    <a:pt x="219" y="1200"/>
                    <a:pt x="559" y="1175"/>
                    <a:pt x="826" y="1175"/>
                  </a:cubicBezTo>
                  <a:lnTo>
                    <a:pt x="875" y="1175"/>
                  </a:lnTo>
                  <a:cubicBezTo>
                    <a:pt x="875" y="1175"/>
                    <a:pt x="899" y="1151"/>
                    <a:pt x="923" y="1151"/>
                  </a:cubicBezTo>
                  <a:cubicBezTo>
                    <a:pt x="923" y="1127"/>
                    <a:pt x="899" y="1103"/>
                    <a:pt x="899" y="1078"/>
                  </a:cubicBezTo>
                  <a:cubicBezTo>
                    <a:pt x="802" y="1005"/>
                    <a:pt x="510" y="762"/>
                    <a:pt x="510" y="592"/>
                  </a:cubicBezTo>
                  <a:cubicBezTo>
                    <a:pt x="510" y="568"/>
                    <a:pt x="535" y="520"/>
                    <a:pt x="559" y="495"/>
                  </a:cubicBezTo>
                  <a:cubicBezTo>
                    <a:pt x="583" y="471"/>
                    <a:pt x="632" y="471"/>
                    <a:pt x="680" y="471"/>
                  </a:cubicBezTo>
                  <a:cubicBezTo>
                    <a:pt x="899" y="520"/>
                    <a:pt x="1142" y="617"/>
                    <a:pt x="1312" y="762"/>
                  </a:cubicBezTo>
                  <a:cubicBezTo>
                    <a:pt x="1324" y="775"/>
                    <a:pt x="1336" y="781"/>
                    <a:pt x="1345" y="781"/>
                  </a:cubicBezTo>
                  <a:cubicBezTo>
                    <a:pt x="1355" y="781"/>
                    <a:pt x="1361" y="775"/>
                    <a:pt x="1361" y="762"/>
                  </a:cubicBezTo>
                  <a:cubicBezTo>
                    <a:pt x="1385" y="762"/>
                    <a:pt x="1409" y="738"/>
                    <a:pt x="1385" y="714"/>
                  </a:cubicBezTo>
                  <a:cubicBezTo>
                    <a:pt x="1361" y="592"/>
                    <a:pt x="1336" y="252"/>
                    <a:pt x="1434" y="131"/>
                  </a:cubicBezTo>
                  <a:cubicBezTo>
                    <a:pt x="1451" y="114"/>
                    <a:pt x="1480" y="97"/>
                    <a:pt x="1513" y="97"/>
                  </a:cubicBezTo>
                  <a:close/>
                  <a:moveTo>
                    <a:pt x="1497" y="0"/>
                  </a:moveTo>
                  <a:cubicBezTo>
                    <a:pt x="1437" y="0"/>
                    <a:pt x="1373" y="28"/>
                    <a:pt x="1336" y="82"/>
                  </a:cubicBezTo>
                  <a:cubicBezTo>
                    <a:pt x="1263" y="252"/>
                    <a:pt x="1215" y="447"/>
                    <a:pt x="1263" y="617"/>
                  </a:cubicBezTo>
                  <a:cubicBezTo>
                    <a:pt x="1093" y="471"/>
                    <a:pt x="875" y="398"/>
                    <a:pt x="656" y="349"/>
                  </a:cubicBezTo>
                  <a:cubicBezTo>
                    <a:pt x="583" y="349"/>
                    <a:pt x="535" y="374"/>
                    <a:pt x="462" y="422"/>
                  </a:cubicBezTo>
                  <a:cubicBezTo>
                    <a:pt x="413" y="447"/>
                    <a:pt x="389" y="520"/>
                    <a:pt x="389" y="568"/>
                  </a:cubicBezTo>
                  <a:cubicBezTo>
                    <a:pt x="413" y="762"/>
                    <a:pt x="608" y="957"/>
                    <a:pt x="729" y="1054"/>
                  </a:cubicBezTo>
                  <a:cubicBezTo>
                    <a:pt x="510" y="1078"/>
                    <a:pt x="170" y="1103"/>
                    <a:pt x="49" y="1248"/>
                  </a:cubicBezTo>
                  <a:cubicBezTo>
                    <a:pt x="25" y="1297"/>
                    <a:pt x="0" y="1370"/>
                    <a:pt x="25" y="1418"/>
                  </a:cubicBezTo>
                  <a:cubicBezTo>
                    <a:pt x="73" y="1686"/>
                    <a:pt x="462" y="1710"/>
                    <a:pt x="680" y="1710"/>
                  </a:cubicBezTo>
                  <a:cubicBezTo>
                    <a:pt x="535" y="1880"/>
                    <a:pt x="243" y="2220"/>
                    <a:pt x="292" y="2439"/>
                  </a:cubicBezTo>
                  <a:cubicBezTo>
                    <a:pt x="292" y="2536"/>
                    <a:pt x="340" y="2584"/>
                    <a:pt x="438" y="2633"/>
                  </a:cubicBezTo>
                  <a:cubicBezTo>
                    <a:pt x="510" y="2682"/>
                    <a:pt x="608" y="2706"/>
                    <a:pt x="705" y="2706"/>
                  </a:cubicBezTo>
                  <a:cubicBezTo>
                    <a:pt x="875" y="2682"/>
                    <a:pt x="1021" y="2633"/>
                    <a:pt x="1142" y="2560"/>
                  </a:cubicBezTo>
                  <a:cubicBezTo>
                    <a:pt x="1166" y="2730"/>
                    <a:pt x="1263" y="3167"/>
                    <a:pt x="1531" y="3167"/>
                  </a:cubicBezTo>
                  <a:lnTo>
                    <a:pt x="1628" y="3167"/>
                  </a:lnTo>
                  <a:cubicBezTo>
                    <a:pt x="1822" y="3046"/>
                    <a:pt x="1944" y="2803"/>
                    <a:pt x="1919" y="2560"/>
                  </a:cubicBezTo>
                  <a:lnTo>
                    <a:pt x="1919" y="2560"/>
                  </a:lnTo>
                  <a:cubicBezTo>
                    <a:pt x="2041" y="2706"/>
                    <a:pt x="2259" y="2949"/>
                    <a:pt x="2454" y="2949"/>
                  </a:cubicBezTo>
                  <a:cubicBezTo>
                    <a:pt x="2502" y="2949"/>
                    <a:pt x="2575" y="2900"/>
                    <a:pt x="2600" y="2852"/>
                  </a:cubicBezTo>
                  <a:cubicBezTo>
                    <a:pt x="2721" y="2657"/>
                    <a:pt x="2697" y="2414"/>
                    <a:pt x="2551" y="2244"/>
                  </a:cubicBezTo>
                  <a:cubicBezTo>
                    <a:pt x="2745" y="2220"/>
                    <a:pt x="3231" y="2147"/>
                    <a:pt x="3231" y="1904"/>
                  </a:cubicBezTo>
                  <a:cubicBezTo>
                    <a:pt x="3231" y="1661"/>
                    <a:pt x="2891" y="1588"/>
                    <a:pt x="2697" y="1564"/>
                  </a:cubicBezTo>
                  <a:cubicBezTo>
                    <a:pt x="2842" y="1443"/>
                    <a:pt x="3134" y="1175"/>
                    <a:pt x="3134" y="1005"/>
                  </a:cubicBezTo>
                  <a:cubicBezTo>
                    <a:pt x="3134" y="981"/>
                    <a:pt x="3134" y="933"/>
                    <a:pt x="3110" y="908"/>
                  </a:cubicBezTo>
                  <a:cubicBezTo>
                    <a:pt x="3055" y="854"/>
                    <a:pt x="3000" y="826"/>
                    <a:pt x="2935" y="826"/>
                  </a:cubicBezTo>
                  <a:cubicBezTo>
                    <a:pt x="2914" y="826"/>
                    <a:pt x="2891" y="829"/>
                    <a:pt x="2867" y="835"/>
                  </a:cubicBezTo>
                  <a:cubicBezTo>
                    <a:pt x="2745" y="835"/>
                    <a:pt x="2624" y="860"/>
                    <a:pt x="2527" y="884"/>
                  </a:cubicBezTo>
                  <a:cubicBezTo>
                    <a:pt x="2575" y="714"/>
                    <a:pt x="2672" y="349"/>
                    <a:pt x="2478" y="179"/>
                  </a:cubicBezTo>
                  <a:cubicBezTo>
                    <a:pt x="2454" y="155"/>
                    <a:pt x="2405" y="155"/>
                    <a:pt x="2381" y="131"/>
                  </a:cubicBezTo>
                  <a:cubicBezTo>
                    <a:pt x="2211" y="131"/>
                    <a:pt x="2041" y="374"/>
                    <a:pt x="1944" y="544"/>
                  </a:cubicBezTo>
                  <a:cubicBezTo>
                    <a:pt x="1919" y="349"/>
                    <a:pt x="1822" y="58"/>
                    <a:pt x="1555" y="9"/>
                  </a:cubicBezTo>
                  <a:cubicBezTo>
                    <a:pt x="1537" y="3"/>
                    <a:pt x="1517" y="0"/>
                    <a:pt x="14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" name="Google Shape;585;p14"/>
            <p:cNvSpPr/>
            <p:nvPr/>
          </p:nvSpPr>
          <p:spPr>
            <a:xfrm>
              <a:off x="-933326" y="1418306"/>
              <a:ext cx="55906" cy="54908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29" y="1"/>
                  </a:moveTo>
                  <a:cubicBezTo>
                    <a:pt x="340" y="1"/>
                    <a:pt x="0" y="317"/>
                    <a:pt x="0" y="705"/>
                  </a:cubicBezTo>
                  <a:cubicBezTo>
                    <a:pt x="0" y="1094"/>
                    <a:pt x="340" y="1410"/>
                    <a:pt x="729" y="1410"/>
                  </a:cubicBezTo>
                  <a:cubicBezTo>
                    <a:pt x="1118" y="1410"/>
                    <a:pt x="1434" y="1094"/>
                    <a:pt x="1434" y="705"/>
                  </a:cubicBezTo>
                  <a:cubicBezTo>
                    <a:pt x="1434" y="317"/>
                    <a:pt x="1118" y="1"/>
                    <a:pt x="72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586;p14"/>
            <p:cNvSpPr/>
            <p:nvPr/>
          </p:nvSpPr>
          <p:spPr>
            <a:xfrm>
              <a:off x="-1021285" y="1507251"/>
              <a:ext cx="55906" cy="54908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05" y="0"/>
                  </a:moveTo>
                  <a:cubicBezTo>
                    <a:pt x="316" y="0"/>
                    <a:pt x="0" y="316"/>
                    <a:pt x="0" y="705"/>
                  </a:cubicBezTo>
                  <a:cubicBezTo>
                    <a:pt x="0" y="1093"/>
                    <a:pt x="316" y="1409"/>
                    <a:pt x="705" y="1409"/>
                  </a:cubicBezTo>
                  <a:cubicBezTo>
                    <a:pt x="1118" y="1409"/>
                    <a:pt x="1433" y="1093"/>
                    <a:pt x="1433" y="705"/>
                  </a:cubicBezTo>
                  <a:cubicBezTo>
                    <a:pt x="1433" y="316"/>
                    <a:pt x="1118" y="0"/>
                    <a:pt x="70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33" name="Google Shape;587;p14"/>
          <p:cNvSpPr/>
          <p:nvPr/>
        </p:nvSpPr>
        <p:spPr>
          <a:xfrm>
            <a:off x="-65088" y="6430963"/>
            <a:ext cx="2138363" cy="492125"/>
          </a:xfrm>
          <a:custGeom>
            <a:avLst/>
            <a:gdLst/>
            <a:ahLst/>
            <a:cxnLst/>
            <a:rect l="l" t="t" r="r" b="b"/>
            <a:pathLst>
              <a:path w="7289" h="1677" extrusionOk="0">
                <a:moveTo>
                  <a:pt x="2819" y="1"/>
                </a:moveTo>
                <a:lnTo>
                  <a:pt x="2114" y="1191"/>
                </a:lnTo>
                <a:lnTo>
                  <a:pt x="1604" y="268"/>
                </a:lnTo>
                <a:lnTo>
                  <a:pt x="1118" y="1361"/>
                </a:lnTo>
                <a:lnTo>
                  <a:pt x="584" y="754"/>
                </a:lnTo>
                <a:lnTo>
                  <a:pt x="1" y="1677"/>
                </a:lnTo>
                <a:lnTo>
                  <a:pt x="7289" y="1677"/>
                </a:lnTo>
                <a:lnTo>
                  <a:pt x="6657" y="559"/>
                </a:lnTo>
                <a:lnTo>
                  <a:pt x="6001" y="1191"/>
                </a:lnTo>
                <a:lnTo>
                  <a:pt x="5394" y="268"/>
                </a:lnTo>
                <a:lnTo>
                  <a:pt x="4738" y="1191"/>
                </a:lnTo>
                <a:lnTo>
                  <a:pt x="4252" y="1"/>
                </a:lnTo>
                <a:lnTo>
                  <a:pt x="3353" y="1118"/>
                </a:lnTo>
                <a:lnTo>
                  <a:pt x="2819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4" name="Google Shape;588;p14"/>
          <p:cNvSpPr/>
          <p:nvPr/>
        </p:nvSpPr>
        <p:spPr>
          <a:xfrm>
            <a:off x="2008188" y="6613525"/>
            <a:ext cx="1420812" cy="309563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5" name="Google Shape;589;p14"/>
          <p:cNvSpPr/>
          <p:nvPr/>
        </p:nvSpPr>
        <p:spPr>
          <a:xfrm>
            <a:off x="8005763" y="6457950"/>
            <a:ext cx="2138362" cy="465138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6" name="Google Shape;590;p14"/>
          <p:cNvSpPr/>
          <p:nvPr/>
        </p:nvSpPr>
        <p:spPr>
          <a:xfrm>
            <a:off x="10042525" y="6430963"/>
            <a:ext cx="2262188" cy="492125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7" name="Google Shape;591;p14"/>
          <p:cNvSpPr/>
          <p:nvPr/>
        </p:nvSpPr>
        <p:spPr>
          <a:xfrm>
            <a:off x="4194175" y="6457950"/>
            <a:ext cx="2138363" cy="465138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8" name="Google Shape;592;p14"/>
          <p:cNvSpPr/>
          <p:nvPr/>
        </p:nvSpPr>
        <p:spPr>
          <a:xfrm>
            <a:off x="6226175" y="6515100"/>
            <a:ext cx="1876425" cy="407988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9" name="Google Shape;593;p14"/>
          <p:cNvSpPr/>
          <p:nvPr/>
        </p:nvSpPr>
        <p:spPr>
          <a:xfrm>
            <a:off x="3157538" y="6613525"/>
            <a:ext cx="1420812" cy="309563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40" name="Google Shape;594;p14"/>
          <p:cNvGrpSpPr>
            <a:grpSpLocks/>
          </p:cNvGrpSpPr>
          <p:nvPr/>
        </p:nvGrpSpPr>
        <p:grpSpPr bwMode="auto">
          <a:xfrm flipH="1">
            <a:off x="10452100" y="0"/>
            <a:ext cx="3368675" cy="2147888"/>
            <a:chOff x="7239867" y="1514545"/>
            <a:chExt cx="2525833" cy="1610805"/>
          </a:xfrm>
        </p:grpSpPr>
        <p:grpSp>
          <p:nvGrpSpPr>
            <p:cNvPr id="41" name="Google Shape;595;p14"/>
            <p:cNvGrpSpPr>
              <a:grpSpLocks/>
            </p:cNvGrpSpPr>
            <p:nvPr/>
          </p:nvGrpSpPr>
          <p:grpSpPr bwMode="auto">
            <a:xfrm>
              <a:off x="7346663" y="1514545"/>
              <a:ext cx="2419037" cy="1551678"/>
              <a:chOff x="7410211" y="1555302"/>
              <a:chExt cx="2355440" cy="1510884"/>
            </a:xfrm>
          </p:grpSpPr>
          <p:grpSp>
            <p:nvGrpSpPr>
              <p:cNvPr id="43" name="Google Shape;596;p14"/>
              <p:cNvGrpSpPr>
                <a:grpSpLocks/>
              </p:cNvGrpSpPr>
              <p:nvPr/>
            </p:nvGrpSpPr>
            <p:grpSpPr bwMode="auto">
              <a:xfrm>
                <a:off x="7410211" y="1555302"/>
                <a:ext cx="2355440" cy="1510884"/>
                <a:chOff x="761258" y="2062480"/>
                <a:chExt cx="1646470" cy="1056119"/>
              </a:xfrm>
            </p:grpSpPr>
            <p:sp>
              <p:nvSpPr>
                <p:cNvPr id="46" name="Google Shape;597;p14"/>
                <p:cNvSpPr/>
                <p:nvPr/>
              </p:nvSpPr>
              <p:spPr>
                <a:xfrm rot="-1481318">
                  <a:off x="1087168" y="2126495"/>
                  <a:ext cx="430195" cy="556689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7" name="Google Shape;598;p14"/>
                <p:cNvSpPr/>
                <p:nvPr/>
              </p:nvSpPr>
              <p:spPr>
                <a:xfrm>
                  <a:off x="1415282" y="2201045"/>
                  <a:ext cx="558200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8" name="Google Shape;599;p14"/>
                <p:cNvSpPr/>
                <p:nvPr/>
              </p:nvSpPr>
              <p:spPr>
                <a:xfrm>
                  <a:off x="761484" y="2379315"/>
                  <a:ext cx="492577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9" name="Google Shape;600;p14"/>
                <p:cNvSpPr/>
                <p:nvPr/>
              </p:nvSpPr>
              <p:spPr>
                <a:xfrm>
                  <a:off x="900021" y="2606205"/>
                  <a:ext cx="469083" cy="469175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0" name="Google Shape;601;p14"/>
                <p:cNvSpPr/>
                <p:nvPr/>
              </p:nvSpPr>
              <p:spPr>
                <a:xfrm>
                  <a:off x="1250820" y="2594050"/>
                  <a:ext cx="492577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1" name="Google Shape;602;p14"/>
                <p:cNvSpPr/>
                <p:nvPr/>
              </p:nvSpPr>
              <p:spPr>
                <a:xfrm rot="-2967336">
                  <a:off x="1706474" y="2475387"/>
                  <a:ext cx="623135" cy="492577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44" name="Google Shape;603;p14"/>
              <p:cNvSpPr/>
              <p:nvPr/>
            </p:nvSpPr>
            <p:spPr>
              <a:xfrm>
                <a:off x="7933249" y="2118694"/>
                <a:ext cx="704681" cy="70482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5" name="Google Shape;604;p14"/>
              <p:cNvSpPr/>
              <p:nvPr/>
            </p:nvSpPr>
            <p:spPr>
              <a:xfrm>
                <a:off x="8386424" y="2118694"/>
                <a:ext cx="704681" cy="70482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42" name="Google Shape;605;p14"/>
            <p:cNvSpPr/>
            <p:nvPr/>
          </p:nvSpPr>
          <p:spPr>
            <a:xfrm>
              <a:off x="7239867" y="1791942"/>
              <a:ext cx="2256823" cy="1333408"/>
            </a:xfrm>
            <a:custGeom>
              <a:avLst/>
              <a:gdLst/>
              <a:ahLst/>
              <a:cxnLst/>
              <a:rect l="l" t="t" r="r" b="b"/>
              <a:pathLst>
                <a:path w="4957" h="2929" extrusionOk="0">
                  <a:moveTo>
                    <a:pt x="1215" y="718"/>
                  </a:moveTo>
                  <a:cubicBezTo>
                    <a:pt x="1312" y="743"/>
                    <a:pt x="1337" y="767"/>
                    <a:pt x="1361" y="815"/>
                  </a:cubicBezTo>
                  <a:cubicBezTo>
                    <a:pt x="1361" y="840"/>
                    <a:pt x="1312" y="888"/>
                    <a:pt x="1288" y="913"/>
                  </a:cubicBezTo>
                  <a:cubicBezTo>
                    <a:pt x="1264" y="913"/>
                    <a:pt x="1264" y="937"/>
                    <a:pt x="1215" y="937"/>
                  </a:cubicBezTo>
                  <a:cubicBezTo>
                    <a:pt x="1215" y="864"/>
                    <a:pt x="1215" y="815"/>
                    <a:pt x="1215" y="743"/>
                  </a:cubicBezTo>
                  <a:lnTo>
                    <a:pt x="1215" y="718"/>
                  </a:lnTo>
                  <a:close/>
                  <a:moveTo>
                    <a:pt x="2527" y="475"/>
                  </a:moveTo>
                  <a:cubicBezTo>
                    <a:pt x="2624" y="597"/>
                    <a:pt x="2673" y="767"/>
                    <a:pt x="2624" y="937"/>
                  </a:cubicBezTo>
                  <a:cubicBezTo>
                    <a:pt x="2601" y="983"/>
                    <a:pt x="2567" y="1007"/>
                    <a:pt x="2530" y="1007"/>
                  </a:cubicBezTo>
                  <a:cubicBezTo>
                    <a:pt x="2489" y="1007"/>
                    <a:pt x="2444" y="977"/>
                    <a:pt x="2405" y="913"/>
                  </a:cubicBezTo>
                  <a:cubicBezTo>
                    <a:pt x="2333" y="767"/>
                    <a:pt x="2381" y="573"/>
                    <a:pt x="2527" y="475"/>
                  </a:cubicBezTo>
                  <a:close/>
                  <a:moveTo>
                    <a:pt x="3984" y="1010"/>
                  </a:moveTo>
                  <a:lnTo>
                    <a:pt x="3984" y="1010"/>
                  </a:lnTo>
                  <a:cubicBezTo>
                    <a:pt x="4009" y="1107"/>
                    <a:pt x="3984" y="1228"/>
                    <a:pt x="3936" y="1326"/>
                  </a:cubicBezTo>
                  <a:cubicBezTo>
                    <a:pt x="3912" y="1350"/>
                    <a:pt x="3912" y="1350"/>
                    <a:pt x="3887" y="1350"/>
                  </a:cubicBezTo>
                  <a:cubicBezTo>
                    <a:pt x="3863" y="1350"/>
                    <a:pt x="3839" y="1326"/>
                    <a:pt x="3814" y="1326"/>
                  </a:cubicBezTo>
                  <a:cubicBezTo>
                    <a:pt x="3766" y="1277"/>
                    <a:pt x="3766" y="1277"/>
                    <a:pt x="3766" y="1204"/>
                  </a:cubicBezTo>
                  <a:cubicBezTo>
                    <a:pt x="3790" y="1131"/>
                    <a:pt x="3863" y="1058"/>
                    <a:pt x="3984" y="1010"/>
                  </a:cubicBezTo>
                  <a:close/>
                  <a:moveTo>
                    <a:pt x="1045" y="1860"/>
                  </a:moveTo>
                  <a:cubicBezTo>
                    <a:pt x="948" y="1957"/>
                    <a:pt x="851" y="2030"/>
                    <a:pt x="754" y="2079"/>
                  </a:cubicBezTo>
                  <a:cubicBezTo>
                    <a:pt x="778" y="1982"/>
                    <a:pt x="875" y="1909"/>
                    <a:pt x="972" y="1860"/>
                  </a:cubicBezTo>
                  <a:close/>
                  <a:moveTo>
                    <a:pt x="3159" y="1957"/>
                  </a:moveTo>
                  <a:cubicBezTo>
                    <a:pt x="3159" y="1957"/>
                    <a:pt x="3183" y="1957"/>
                    <a:pt x="3231" y="2006"/>
                  </a:cubicBezTo>
                  <a:cubicBezTo>
                    <a:pt x="3280" y="2054"/>
                    <a:pt x="3304" y="2152"/>
                    <a:pt x="3280" y="2224"/>
                  </a:cubicBezTo>
                  <a:cubicBezTo>
                    <a:pt x="3159" y="2127"/>
                    <a:pt x="3159" y="2006"/>
                    <a:pt x="3159" y="1957"/>
                  </a:cubicBezTo>
                  <a:close/>
                  <a:moveTo>
                    <a:pt x="1701" y="2030"/>
                  </a:moveTo>
                  <a:cubicBezTo>
                    <a:pt x="1750" y="2054"/>
                    <a:pt x="1798" y="2079"/>
                    <a:pt x="1822" y="2127"/>
                  </a:cubicBezTo>
                  <a:cubicBezTo>
                    <a:pt x="1847" y="2249"/>
                    <a:pt x="1822" y="2346"/>
                    <a:pt x="1774" y="2443"/>
                  </a:cubicBezTo>
                  <a:cubicBezTo>
                    <a:pt x="1677" y="2346"/>
                    <a:pt x="1628" y="2200"/>
                    <a:pt x="1652" y="2054"/>
                  </a:cubicBezTo>
                  <a:cubicBezTo>
                    <a:pt x="1652" y="2030"/>
                    <a:pt x="1677" y="2030"/>
                    <a:pt x="1677" y="2030"/>
                  </a:cubicBezTo>
                  <a:close/>
                  <a:moveTo>
                    <a:pt x="1688" y="116"/>
                  </a:moveTo>
                  <a:cubicBezTo>
                    <a:pt x="1796" y="116"/>
                    <a:pt x="1923" y="140"/>
                    <a:pt x="2065" y="184"/>
                  </a:cubicBezTo>
                  <a:cubicBezTo>
                    <a:pt x="2211" y="232"/>
                    <a:pt x="2333" y="305"/>
                    <a:pt x="2454" y="427"/>
                  </a:cubicBezTo>
                  <a:cubicBezTo>
                    <a:pt x="2284" y="548"/>
                    <a:pt x="2235" y="791"/>
                    <a:pt x="2333" y="961"/>
                  </a:cubicBezTo>
                  <a:cubicBezTo>
                    <a:pt x="2430" y="1083"/>
                    <a:pt x="2503" y="1131"/>
                    <a:pt x="2551" y="1131"/>
                  </a:cubicBezTo>
                  <a:cubicBezTo>
                    <a:pt x="2648" y="1107"/>
                    <a:pt x="2721" y="1058"/>
                    <a:pt x="2746" y="986"/>
                  </a:cubicBezTo>
                  <a:cubicBezTo>
                    <a:pt x="2794" y="791"/>
                    <a:pt x="2746" y="573"/>
                    <a:pt x="2624" y="427"/>
                  </a:cubicBezTo>
                  <a:cubicBezTo>
                    <a:pt x="2818" y="305"/>
                    <a:pt x="3061" y="232"/>
                    <a:pt x="3304" y="232"/>
                  </a:cubicBezTo>
                  <a:lnTo>
                    <a:pt x="3450" y="232"/>
                  </a:lnTo>
                  <a:cubicBezTo>
                    <a:pt x="3742" y="330"/>
                    <a:pt x="3960" y="597"/>
                    <a:pt x="3984" y="888"/>
                  </a:cubicBezTo>
                  <a:cubicBezTo>
                    <a:pt x="3839" y="937"/>
                    <a:pt x="3717" y="1034"/>
                    <a:pt x="3693" y="1180"/>
                  </a:cubicBezTo>
                  <a:cubicBezTo>
                    <a:pt x="3669" y="1277"/>
                    <a:pt x="3693" y="1350"/>
                    <a:pt x="3766" y="1423"/>
                  </a:cubicBezTo>
                  <a:cubicBezTo>
                    <a:pt x="3802" y="1459"/>
                    <a:pt x="3845" y="1477"/>
                    <a:pt x="3887" y="1477"/>
                  </a:cubicBezTo>
                  <a:cubicBezTo>
                    <a:pt x="3930" y="1477"/>
                    <a:pt x="3972" y="1459"/>
                    <a:pt x="4009" y="1423"/>
                  </a:cubicBezTo>
                  <a:cubicBezTo>
                    <a:pt x="4082" y="1277"/>
                    <a:pt x="4106" y="1131"/>
                    <a:pt x="4082" y="986"/>
                  </a:cubicBezTo>
                  <a:cubicBezTo>
                    <a:pt x="4130" y="986"/>
                    <a:pt x="4203" y="961"/>
                    <a:pt x="4252" y="961"/>
                  </a:cubicBezTo>
                  <a:cubicBezTo>
                    <a:pt x="4470" y="961"/>
                    <a:pt x="4640" y="1083"/>
                    <a:pt x="4738" y="1277"/>
                  </a:cubicBezTo>
                  <a:cubicBezTo>
                    <a:pt x="4835" y="1544"/>
                    <a:pt x="4810" y="1836"/>
                    <a:pt x="4665" y="2079"/>
                  </a:cubicBezTo>
                  <a:cubicBezTo>
                    <a:pt x="4483" y="2341"/>
                    <a:pt x="4201" y="2486"/>
                    <a:pt x="3902" y="2486"/>
                  </a:cubicBezTo>
                  <a:cubicBezTo>
                    <a:pt x="3841" y="2486"/>
                    <a:pt x="3779" y="2480"/>
                    <a:pt x="3717" y="2467"/>
                  </a:cubicBezTo>
                  <a:cubicBezTo>
                    <a:pt x="3572" y="2443"/>
                    <a:pt x="3450" y="2370"/>
                    <a:pt x="3353" y="2297"/>
                  </a:cubicBezTo>
                  <a:cubicBezTo>
                    <a:pt x="3401" y="2176"/>
                    <a:pt x="3377" y="2030"/>
                    <a:pt x="3304" y="1933"/>
                  </a:cubicBezTo>
                  <a:cubicBezTo>
                    <a:pt x="3244" y="1884"/>
                    <a:pt x="3189" y="1860"/>
                    <a:pt x="3143" y="1860"/>
                  </a:cubicBezTo>
                  <a:cubicBezTo>
                    <a:pt x="3098" y="1860"/>
                    <a:pt x="3061" y="1884"/>
                    <a:pt x="3037" y="1933"/>
                  </a:cubicBezTo>
                  <a:cubicBezTo>
                    <a:pt x="3037" y="2103"/>
                    <a:pt x="3086" y="2249"/>
                    <a:pt x="3231" y="2322"/>
                  </a:cubicBezTo>
                  <a:cubicBezTo>
                    <a:pt x="3071" y="2620"/>
                    <a:pt x="2781" y="2809"/>
                    <a:pt x="2442" y="2809"/>
                  </a:cubicBezTo>
                  <a:cubicBezTo>
                    <a:pt x="2422" y="2809"/>
                    <a:pt x="2402" y="2809"/>
                    <a:pt x="2381" y="2807"/>
                  </a:cubicBezTo>
                  <a:cubicBezTo>
                    <a:pt x="2187" y="2807"/>
                    <a:pt x="1968" y="2686"/>
                    <a:pt x="1847" y="2516"/>
                  </a:cubicBezTo>
                  <a:cubicBezTo>
                    <a:pt x="1920" y="2394"/>
                    <a:pt x="1968" y="2249"/>
                    <a:pt x="1920" y="2103"/>
                  </a:cubicBezTo>
                  <a:cubicBezTo>
                    <a:pt x="1895" y="2030"/>
                    <a:pt x="1822" y="1957"/>
                    <a:pt x="1725" y="1933"/>
                  </a:cubicBezTo>
                  <a:cubicBezTo>
                    <a:pt x="1712" y="1928"/>
                    <a:pt x="1699" y="1926"/>
                    <a:pt x="1685" y="1926"/>
                  </a:cubicBezTo>
                  <a:cubicBezTo>
                    <a:pt x="1627" y="1926"/>
                    <a:pt x="1575" y="1966"/>
                    <a:pt x="1555" y="2006"/>
                  </a:cubicBezTo>
                  <a:cubicBezTo>
                    <a:pt x="1531" y="2200"/>
                    <a:pt x="1580" y="2394"/>
                    <a:pt x="1725" y="2540"/>
                  </a:cubicBezTo>
                  <a:cubicBezTo>
                    <a:pt x="1604" y="2662"/>
                    <a:pt x="1434" y="2735"/>
                    <a:pt x="1264" y="2759"/>
                  </a:cubicBezTo>
                  <a:lnTo>
                    <a:pt x="1191" y="2759"/>
                  </a:lnTo>
                  <a:cubicBezTo>
                    <a:pt x="1045" y="2759"/>
                    <a:pt x="924" y="2686"/>
                    <a:pt x="826" y="2589"/>
                  </a:cubicBezTo>
                  <a:cubicBezTo>
                    <a:pt x="729" y="2467"/>
                    <a:pt x="705" y="2346"/>
                    <a:pt x="729" y="2224"/>
                  </a:cubicBezTo>
                  <a:cubicBezTo>
                    <a:pt x="924" y="2152"/>
                    <a:pt x="1167" y="1957"/>
                    <a:pt x="1142" y="1836"/>
                  </a:cubicBezTo>
                  <a:cubicBezTo>
                    <a:pt x="1142" y="1801"/>
                    <a:pt x="1118" y="1767"/>
                    <a:pt x="1052" y="1767"/>
                  </a:cubicBezTo>
                  <a:cubicBezTo>
                    <a:pt x="1025" y="1767"/>
                    <a:pt x="991" y="1773"/>
                    <a:pt x="948" y="1787"/>
                  </a:cubicBezTo>
                  <a:cubicBezTo>
                    <a:pt x="802" y="1836"/>
                    <a:pt x="681" y="1982"/>
                    <a:pt x="656" y="2152"/>
                  </a:cubicBezTo>
                  <a:cubicBezTo>
                    <a:pt x="638" y="2154"/>
                    <a:pt x="621" y="2155"/>
                    <a:pt x="603" y="2155"/>
                  </a:cubicBezTo>
                  <a:cubicBezTo>
                    <a:pt x="414" y="2155"/>
                    <a:pt x="286" y="2032"/>
                    <a:pt x="219" y="1787"/>
                  </a:cubicBezTo>
                  <a:cubicBezTo>
                    <a:pt x="98" y="1520"/>
                    <a:pt x="122" y="1228"/>
                    <a:pt x="243" y="961"/>
                  </a:cubicBezTo>
                  <a:cubicBezTo>
                    <a:pt x="389" y="791"/>
                    <a:pt x="608" y="694"/>
                    <a:pt x="851" y="694"/>
                  </a:cubicBezTo>
                  <a:lnTo>
                    <a:pt x="1142" y="694"/>
                  </a:lnTo>
                  <a:lnTo>
                    <a:pt x="1142" y="743"/>
                  </a:lnTo>
                  <a:cubicBezTo>
                    <a:pt x="1118" y="840"/>
                    <a:pt x="1142" y="937"/>
                    <a:pt x="1191" y="1010"/>
                  </a:cubicBezTo>
                  <a:cubicBezTo>
                    <a:pt x="1204" y="1036"/>
                    <a:pt x="1232" y="1056"/>
                    <a:pt x="1271" y="1056"/>
                  </a:cubicBezTo>
                  <a:cubicBezTo>
                    <a:pt x="1302" y="1056"/>
                    <a:pt x="1341" y="1043"/>
                    <a:pt x="1385" y="1010"/>
                  </a:cubicBezTo>
                  <a:cubicBezTo>
                    <a:pt x="1482" y="913"/>
                    <a:pt x="1507" y="888"/>
                    <a:pt x="1482" y="791"/>
                  </a:cubicBezTo>
                  <a:cubicBezTo>
                    <a:pt x="1458" y="718"/>
                    <a:pt x="1385" y="645"/>
                    <a:pt x="1239" y="621"/>
                  </a:cubicBezTo>
                  <a:cubicBezTo>
                    <a:pt x="1239" y="475"/>
                    <a:pt x="1288" y="330"/>
                    <a:pt x="1385" y="232"/>
                  </a:cubicBezTo>
                  <a:cubicBezTo>
                    <a:pt x="1452" y="152"/>
                    <a:pt x="1556" y="116"/>
                    <a:pt x="1688" y="116"/>
                  </a:cubicBezTo>
                  <a:close/>
                  <a:moveTo>
                    <a:pt x="1650" y="1"/>
                  </a:moveTo>
                  <a:cubicBezTo>
                    <a:pt x="1501" y="1"/>
                    <a:pt x="1380" y="43"/>
                    <a:pt x="1288" y="135"/>
                  </a:cubicBezTo>
                  <a:cubicBezTo>
                    <a:pt x="1191" y="257"/>
                    <a:pt x="1118" y="427"/>
                    <a:pt x="1118" y="597"/>
                  </a:cubicBezTo>
                  <a:cubicBezTo>
                    <a:pt x="1069" y="585"/>
                    <a:pt x="1021" y="579"/>
                    <a:pt x="972" y="579"/>
                  </a:cubicBezTo>
                  <a:cubicBezTo>
                    <a:pt x="924" y="579"/>
                    <a:pt x="875" y="585"/>
                    <a:pt x="826" y="597"/>
                  </a:cubicBezTo>
                  <a:cubicBezTo>
                    <a:pt x="559" y="597"/>
                    <a:pt x="316" y="694"/>
                    <a:pt x="146" y="888"/>
                  </a:cubicBezTo>
                  <a:cubicBezTo>
                    <a:pt x="1" y="1180"/>
                    <a:pt x="1" y="1520"/>
                    <a:pt x="122" y="1811"/>
                  </a:cubicBezTo>
                  <a:cubicBezTo>
                    <a:pt x="219" y="2152"/>
                    <a:pt x="414" y="2224"/>
                    <a:pt x="559" y="2224"/>
                  </a:cubicBezTo>
                  <a:lnTo>
                    <a:pt x="608" y="2224"/>
                  </a:lnTo>
                  <a:cubicBezTo>
                    <a:pt x="608" y="2394"/>
                    <a:pt x="656" y="2540"/>
                    <a:pt x="754" y="2637"/>
                  </a:cubicBezTo>
                  <a:cubicBezTo>
                    <a:pt x="851" y="2783"/>
                    <a:pt x="1021" y="2856"/>
                    <a:pt x="1191" y="2856"/>
                  </a:cubicBezTo>
                  <a:lnTo>
                    <a:pt x="1264" y="2856"/>
                  </a:lnTo>
                  <a:cubicBezTo>
                    <a:pt x="1458" y="2832"/>
                    <a:pt x="1652" y="2759"/>
                    <a:pt x="1774" y="2613"/>
                  </a:cubicBezTo>
                  <a:cubicBezTo>
                    <a:pt x="1944" y="2783"/>
                    <a:pt x="2163" y="2905"/>
                    <a:pt x="2381" y="2929"/>
                  </a:cubicBezTo>
                  <a:lnTo>
                    <a:pt x="2430" y="2929"/>
                  </a:lnTo>
                  <a:cubicBezTo>
                    <a:pt x="2794" y="2905"/>
                    <a:pt x="3134" y="2710"/>
                    <a:pt x="3304" y="2394"/>
                  </a:cubicBezTo>
                  <a:cubicBezTo>
                    <a:pt x="3426" y="2467"/>
                    <a:pt x="3547" y="2516"/>
                    <a:pt x="3693" y="2540"/>
                  </a:cubicBezTo>
                  <a:cubicBezTo>
                    <a:pt x="3766" y="2559"/>
                    <a:pt x="3841" y="2567"/>
                    <a:pt x="3916" y="2567"/>
                  </a:cubicBezTo>
                  <a:cubicBezTo>
                    <a:pt x="4239" y="2567"/>
                    <a:pt x="4560" y="2403"/>
                    <a:pt x="4738" y="2127"/>
                  </a:cubicBezTo>
                  <a:cubicBezTo>
                    <a:pt x="4932" y="1860"/>
                    <a:pt x="4956" y="1496"/>
                    <a:pt x="4835" y="1204"/>
                  </a:cubicBezTo>
                  <a:cubicBezTo>
                    <a:pt x="4738" y="986"/>
                    <a:pt x="4495" y="840"/>
                    <a:pt x="4252" y="840"/>
                  </a:cubicBezTo>
                  <a:cubicBezTo>
                    <a:pt x="4203" y="840"/>
                    <a:pt x="4130" y="840"/>
                    <a:pt x="4057" y="864"/>
                  </a:cubicBezTo>
                  <a:cubicBezTo>
                    <a:pt x="4033" y="500"/>
                    <a:pt x="3790" y="232"/>
                    <a:pt x="3450" y="135"/>
                  </a:cubicBezTo>
                  <a:cubicBezTo>
                    <a:pt x="3426" y="123"/>
                    <a:pt x="3395" y="117"/>
                    <a:pt x="3365" y="117"/>
                  </a:cubicBezTo>
                  <a:cubicBezTo>
                    <a:pt x="3335" y="117"/>
                    <a:pt x="3304" y="123"/>
                    <a:pt x="3280" y="135"/>
                  </a:cubicBezTo>
                  <a:cubicBezTo>
                    <a:pt x="3013" y="135"/>
                    <a:pt x="2746" y="208"/>
                    <a:pt x="2527" y="330"/>
                  </a:cubicBezTo>
                  <a:cubicBezTo>
                    <a:pt x="2405" y="232"/>
                    <a:pt x="2235" y="135"/>
                    <a:pt x="2090" y="87"/>
                  </a:cubicBezTo>
                  <a:cubicBezTo>
                    <a:pt x="1923" y="31"/>
                    <a:pt x="1776" y="1"/>
                    <a:pt x="1650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556" name="Google Shape;556;p14"/>
          <p:cNvSpPr txBox="1">
            <a:spLocks noGrp="1"/>
          </p:cNvSpPr>
          <p:nvPr>
            <p:ph type="title"/>
          </p:nvPr>
        </p:nvSpPr>
        <p:spPr>
          <a:xfrm>
            <a:off x="7127000" y="3376867"/>
            <a:ext cx="3450000" cy="8372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4200"/>
              <a:buNone/>
              <a:defRPr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9pPr>
          </a:lstStyle>
          <a:p>
            <a:endParaRPr/>
          </a:p>
        </p:txBody>
      </p:sp>
      <p:sp>
        <p:nvSpPr>
          <p:cNvPr id="557" name="Google Shape;557;p14"/>
          <p:cNvSpPr txBox="1">
            <a:spLocks noGrp="1"/>
          </p:cNvSpPr>
          <p:nvPr>
            <p:ph type="subTitle" idx="1"/>
          </p:nvPr>
        </p:nvSpPr>
        <p:spPr>
          <a:xfrm>
            <a:off x="6898200" y="4285284"/>
            <a:ext cx="3678800" cy="6740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280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280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280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280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280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280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280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280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9pPr>
          </a:lstStyle>
          <a:p>
            <a:endParaRPr/>
          </a:p>
        </p:txBody>
      </p:sp>
      <p:sp>
        <p:nvSpPr>
          <p:cNvPr id="558" name="Google Shape;558;p14"/>
          <p:cNvSpPr txBox="1">
            <a:spLocks noGrp="1"/>
          </p:cNvSpPr>
          <p:nvPr>
            <p:ph type="title" idx="2"/>
          </p:nvPr>
        </p:nvSpPr>
        <p:spPr>
          <a:xfrm>
            <a:off x="7738200" y="1626951"/>
            <a:ext cx="2838800" cy="18396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3333">
                <a:latin typeface="Comfortaa"/>
                <a:ea typeface="Comfortaa"/>
                <a:cs typeface="Comfortaa"/>
                <a:sym typeface="Comfortaa"/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rPr lang="en-US" smtClean="0"/>
              <a:t>Click to edit Master title style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2145495315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bg>
      <p:bgPr>
        <a:solidFill>
          <a:schemeClr val="accent5"/>
        </a:solidFill>
        <a:effectLst/>
      </p:bgPr>
    </p:bg>
    <p:spTree>
      <p:nvGrpSpPr>
        <p:cNvPr id="1" name="Shape 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Google Shape;100;p4"/>
          <p:cNvSpPr>
            <a:spLocks/>
          </p:cNvSpPr>
          <p:nvPr/>
        </p:nvSpPr>
        <p:spPr bwMode="auto">
          <a:xfrm>
            <a:off x="-101600" y="5554663"/>
            <a:ext cx="1474788" cy="1355725"/>
          </a:xfrm>
          <a:custGeom>
            <a:avLst/>
            <a:gdLst>
              <a:gd name="T0" fmla="*/ 472489 w 227725"/>
              <a:gd name="T1" fmla="*/ 0 h 209421"/>
              <a:gd name="T2" fmla="*/ 0 w 227725"/>
              <a:gd name="T3" fmla="*/ 118216 h 209421"/>
              <a:gd name="T4" fmla="*/ 0 w 227725"/>
              <a:gd name="T5" fmla="*/ 1355725 h 209421"/>
              <a:gd name="T6" fmla="*/ 1410492 w 227725"/>
              <a:gd name="T7" fmla="*/ 1355725 h 209421"/>
              <a:gd name="T8" fmla="*/ 1474782 w 227725"/>
              <a:gd name="T9" fmla="*/ 1002048 h 209421"/>
              <a:gd name="T10" fmla="*/ 472489 w 227725"/>
              <a:gd name="T11" fmla="*/ 0 h 20942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27725" h="209421" extrusionOk="0">
                <a:moveTo>
                  <a:pt x="72958" y="0"/>
                </a:moveTo>
                <a:cubicBezTo>
                  <a:pt x="46578" y="0"/>
                  <a:pt x="21728" y="6589"/>
                  <a:pt x="0" y="18261"/>
                </a:cubicBezTo>
                <a:lnTo>
                  <a:pt x="0" y="209421"/>
                </a:lnTo>
                <a:lnTo>
                  <a:pt x="217797" y="209421"/>
                </a:lnTo>
                <a:cubicBezTo>
                  <a:pt x="224236" y="192430"/>
                  <a:pt x="227724" y="174018"/>
                  <a:pt x="227724" y="154788"/>
                </a:cubicBezTo>
                <a:cubicBezTo>
                  <a:pt x="227724" y="69276"/>
                  <a:pt x="158449" y="0"/>
                  <a:pt x="72958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705" tIns="121705" rIns="121705" bIns="121705" anchor="ctr"/>
          <a:lstStyle/>
          <a:p>
            <a:endParaRPr lang="en-US"/>
          </a:p>
        </p:txBody>
      </p:sp>
      <p:sp>
        <p:nvSpPr>
          <p:cNvPr id="5" name="Google Shape;101;p4"/>
          <p:cNvSpPr>
            <a:spLocks/>
          </p:cNvSpPr>
          <p:nvPr/>
        </p:nvSpPr>
        <p:spPr bwMode="auto">
          <a:xfrm rot="10800000">
            <a:off x="10845800" y="-92075"/>
            <a:ext cx="1447800" cy="1333500"/>
          </a:xfrm>
          <a:custGeom>
            <a:avLst/>
            <a:gdLst>
              <a:gd name="T0" fmla="*/ 463843 w 227725"/>
              <a:gd name="T1" fmla="*/ 0 h 209421"/>
              <a:gd name="T2" fmla="*/ 0 w 227725"/>
              <a:gd name="T3" fmla="*/ 116278 h 209421"/>
              <a:gd name="T4" fmla="*/ 0 w 227725"/>
              <a:gd name="T5" fmla="*/ 1333500 h 209421"/>
              <a:gd name="T6" fmla="*/ 1384681 w 227725"/>
              <a:gd name="T7" fmla="*/ 1333500 h 209421"/>
              <a:gd name="T8" fmla="*/ 1447794 w 227725"/>
              <a:gd name="T9" fmla="*/ 985621 h 209421"/>
              <a:gd name="T10" fmla="*/ 463843 w 227725"/>
              <a:gd name="T11" fmla="*/ 0 h 20942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27725" h="209421" extrusionOk="0">
                <a:moveTo>
                  <a:pt x="72958" y="0"/>
                </a:moveTo>
                <a:cubicBezTo>
                  <a:pt x="46578" y="0"/>
                  <a:pt x="21728" y="6589"/>
                  <a:pt x="0" y="18261"/>
                </a:cubicBezTo>
                <a:lnTo>
                  <a:pt x="0" y="209421"/>
                </a:lnTo>
                <a:lnTo>
                  <a:pt x="217797" y="209421"/>
                </a:lnTo>
                <a:cubicBezTo>
                  <a:pt x="224236" y="192430"/>
                  <a:pt x="227724" y="174018"/>
                  <a:pt x="227724" y="154788"/>
                </a:cubicBezTo>
                <a:cubicBezTo>
                  <a:pt x="227724" y="69276"/>
                  <a:pt x="158449" y="0"/>
                  <a:pt x="72958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705" tIns="121705" rIns="121705" bIns="121705" anchor="ctr"/>
          <a:lstStyle/>
          <a:p>
            <a:endParaRPr lang="en-US"/>
          </a:p>
        </p:txBody>
      </p:sp>
      <p:grpSp>
        <p:nvGrpSpPr>
          <p:cNvPr id="6" name="Google Shape;102;p4"/>
          <p:cNvGrpSpPr>
            <a:grpSpLocks/>
          </p:cNvGrpSpPr>
          <p:nvPr/>
        </p:nvGrpSpPr>
        <p:grpSpPr bwMode="auto">
          <a:xfrm>
            <a:off x="46038" y="15875"/>
            <a:ext cx="4686300" cy="4711700"/>
            <a:chOff x="34399" y="11580"/>
            <a:chExt cx="4024035" cy="4045522"/>
          </a:xfrm>
        </p:grpSpPr>
        <p:sp>
          <p:nvSpPr>
            <p:cNvPr id="7" name="Google Shape;103;p4"/>
            <p:cNvSpPr>
              <a:spLocks/>
            </p:cNvSpPr>
            <p:nvPr/>
          </p:nvSpPr>
          <p:spPr bwMode="auto">
            <a:xfrm>
              <a:off x="336327" y="641969"/>
              <a:ext cx="282070" cy="198192"/>
            </a:xfrm>
            <a:custGeom>
              <a:avLst/>
              <a:gdLst>
                <a:gd name="T0" fmla="*/ 142626 w 30322"/>
                <a:gd name="T1" fmla="*/ 0 h 21311"/>
                <a:gd name="T2" fmla="*/ 142626 w 30322"/>
                <a:gd name="T3" fmla="*/ 0 h 21311"/>
                <a:gd name="T4" fmla="*/ 147482 w 30322"/>
                <a:gd name="T5" fmla="*/ 197792 h 21311"/>
                <a:gd name="T6" fmla="*/ 157426 w 30322"/>
                <a:gd name="T7" fmla="*/ 198183 h 21311"/>
                <a:gd name="T8" fmla="*/ 142626 w 30322"/>
                <a:gd name="T9" fmla="*/ 0 h 213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322" h="21311" extrusionOk="0">
                  <a:moveTo>
                    <a:pt x="15332" y="0"/>
                  </a:moveTo>
                  <a:lnTo>
                    <a:pt x="15332" y="0"/>
                  </a:lnTo>
                  <a:cubicBezTo>
                    <a:pt x="718" y="718"/>
                    <a:pt x="1" y="20420"/>
                    <a:pt x="15854" y="21268"/>
                  </a:cubicBezTo>
                  <a:cubicBezTo>
                    <a:pt x="16220" y="21296"/>
                    <a:pt x="16576" y="21310"/>
                    <a:pt x="16923" y="21310"/>
                  </a:cubicBezTo>
                  <a:cubicBezTo>
                    <a:pt x="30321" y="21310"/>
                    <a:pt x="29831" y="954"/>
                    <a:pt x="15332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/>
            </a:p>
          </p:txBody>
        </p:sp>
        <p:sp>
          <p:nvSpPr>
            <p:cNvPr id="8" name="Google Shape;104;p4"/>
            <p:cNvSpPr>
              <a:spLocks/>
            </p:cNvSpPr>
            <p:nvPr/>
          </p:nvSpPr>
          <p:spPr bwMode="auto">
            <a:xfrm>
              <a:off x="629787" y="144059"/>
              <a:ext cx="139965" cy="91512"/>
            </a:xfrm>
            <a:custGeom>
              <a:avLst/>
              <a:gdLst>
                <a:gd name="T0" fmla="*/ 58847 w 15046"/>
                <a:gd name="T1" fmla="*/ 9 h 9840"/>
                <a:gd name="T2" fmla="*/ 67136 w 15046"/>
                <a:gd name="T3" fmla="*/ 91512 h 9840"/>
                <a:gd name="T4" fmla="*/ 84122 w 15046"/>
                <a:gd name="T5" fmla="*/ 4743 h 9840"/>
                <a:gd name="T6" fmla="*/ 58847 w 15046"/>
                <a:gd name="T7" fmla="*/ 9 h 984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046" h="9840" extrusionOk="0">
                  <a:moveTo>
                    <a:pt x="6326" y="1"/>
                  </a:moveTo>
                  <a:cubicBezTo>
                    <a:pt x="140" y="1"/>
                    <a:pt x="0" y="9262"/>
                    <a:pt x="7217" y="9840"/>
                  </a:cubicBezTo>
                  <a:cubicBezTo>
                    <a:pt x="12697" y="9709"/>
                    <a:pt x="15045" y="2533"/>
                    <a:pt x="9043" y="510"/>
                  </a:cubicBezTo>
                  <a:cubicBezTo>
                    <a:pt x="8037" y="157"/>
                    <a:pt x="7130" y="1"/>
                    <a:pt x="6326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/>
            </a:p>
          </p:txBody>
        </p:sp>
        <p:sp>
          <p:nvSpPr>
            <p:cNvPr id="9" name="Google Shape;105;p4"/>
            <p:cNvSpPr/>
            <p:nvPr/>
          </p:nvSpPr>
          <p:spPr>
            <a:xfrm>
              <a:off x="245688" y="1309200"/>
              <a:ext cx="140405" cy="92687"/>
            </a:xfrm>
            <a:custGeom>
              <a:avLst/>
              <a:gdLst/>
              <a:ahLst/>
              <a:cxnLst/>
              <a:rect l="l" t="t" r="r" b="b"/>
              <a:pathLst>
                <a:path w="15046" h="9840" extrusionOk="0">
                  <a:moveTo>
                    <a:pt x="6371" y="0"/>
                  </a:moveTo>
                  <a:cubicBezTo>
                    <a:pt x="141" y="0"/>
                    <a:pt x="1" y="9262"/>
                    <a:pt x="7217" y="9839"/>
                  </a:cubicBezTo>
                  <a:cubicBezTo>
                    <a:pt x="12697" y="9774"/>
                    <a:pt x="15046" y="2597"/>
                    <a:pt x="9109" y="510"/>
                  </a:cubicBezTo>
                  <a:cubicBezTo>
                    <a:pt x="8095" y="157"/>
                    <a:pt x="7181" y="0"/>
                    <a:pt x="637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9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" name="Google Shape;106;p4"/>
            <p:cNvSpPr/>
            <p:nvPr/>
          </p:nvSpPr>
          <p:spPr>
            <a:xfrm>
              <a:off x="1596575" y="210585"/>
              <a:ext cx="181299" cy="118585"/>
            </a:xfrm>
            <a:custGeom>
              <a:avLst/>
              <a:gdLst/>
              <a:ahLst/>
              <a:cxnLst/>
              <a:rect l="l" t="t" r="r" b="b"/>
              <a:pathLst>
                <a:path w="19507" h="12751" extrusionOk="0">
                  <a:moveTo>
                    <a:pt x="8173" y="0"/>
                  </a:moveTo>
                  <a:cubicBezTo>
                    <a:pt x="178" y="0"/>
                    <a:pt x="0" y="12001"/>
                    <a:pt x="9394" y="12750"/>
                  </a:cubicBezTo>
                  <a:cubicBezTo>
                    <a:pt x="16440" y="12620"/>
                    <a:pt x="19507" y="3356"/>
                    <a:pt x="11743" y="681"/>
                  </a:cubicBezTo>
                  <a:cubicBezTo>
                    <a:pt x="10419" y="209"/>
                    <a:pt x="9228" y="0"/>
                    <a:pt x="817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9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" name="Google Shape;107;p4"/>
            <p:cNvSpPr/>
            <p:nvPr/>
          </p:nvSpPr>
          <p:spPr>
            <a:xfrm>
              <a:off x="405177" y="2043883"/>
              <a:ext cx="87242" cy="58611"/>
            </a:xfrm>
            <a:custGeom>
              <a:avLst/>
              <a:gdLst/>
              <a:ahLst/>
              <a:cxnLst/>
              <a:rect l="l" t="t" r="r" b="b"/>
              <a:pathLst>
                <a:path w="9397" h="6198" extrusionOk="0">
                  <a:moveTo>
                    <a:pt x="3956" y="1"/>
                  </a:moveTo>
                  <a:cubicBezTo>
                    <a:pt x="44" y="1"/>
                    <a:pt x="0" y="5909"/>
                    <a:pt x="4503" y="6198"/>
                  </a:cubicBezTo>
                  <a:cubicBezTo>
                    <a:pt x="7961" y="6132"/>
                    <a:pt x="9396" y="1631"/>
                    <a:pt x="5678" y="326"/>
                  </a:cubicBezTo>
                  <a:cubicBezTo>
                    <a:pt x="5039" y="101"/>
                    <a:pt x="4465" y="1"/>
                    <a:pt x="395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9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" name="Google Shape;108;p4"/>
            <p:cNvSpPr>
              <a:spLocks/>
            </p:cNvSpPr>
            <p:nvPr/>
          </p:nvSpPr>
          <p:spPr bwMode="auto">
            <a:xfrm>
              <a:off x="563999" y="1434111"/>
              <a:ext cx="87416" cy="57641"/>
            </a:xfrm>
            <a:custGeom>
              <a:avLst/>
              <a:gdLst>
                <a:gd name="T0" fmla="*/ 36801 w 9397"/>
                <a:gd name="T1" fmla="*/ 9 h 6198"/>
                <a:gd name="T2" fmla="*/ 41889 w 9397"/>
                <a:gd name="T3" fmla="*/ 57641 h 6198"/>
                <a:gd name="T4" fmla="*/ 52820 w 9397"/>
                <a:gd name="T5" fmla="*/ 3032 h 6198"/>
                <a:gd name="T6" fmla="*/ 36801 w 9397"/>
                <a:gd name="T7" fmla="*/ 9 h 619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397" h="6198" extrusionOk="0">
                  <a:moveTo>
                    <a:pt x="3956" y="1"/>
                  </a:moveTo>
                  <a:cubicBezTo>
                    <a:pt x="44" y="1"/>
                    <a:pt x="0" y="5909"/>
                    <a:pt x="4503" y="6198"/>
                  </a:cubicBezTo>
                  <a:cubicBezTo>
                    <a:pt x="7961" y="6133"/>
                    <a:pt x="9396" y="1631"/>
                    <a:pt x="5678" y="326"/>
                  </a:cubicBezTo>
                  <a:cubicBezTo>
                    <a:pt x="5040" y="101"/>
                    <a:pt x="4465" y="1"/>
                    <a:pt x="3956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/>
            </a:p>
          </p:txBody>
        </p:sp>
        <p:sp>
          <p:nvSpPr>
            <p:cNvPr id="13" name="Google Shape;109;p4"/>
            <p:cNvSpPr>
              <a:spLocks/>
            </p:cNvSpPr>
            <p:nvPr/>
          </p:nvSpPr>
          <p:spPr bwMode="auto">
            <a:xfrm>
              <a:off x="2412918" y="270411"/>
              <a:ext cx="87416" cy="57632"/>
            </a:xfrm>
            <a:custGeom>
              <a:avLst/>
              <a:gdLst>
                <a:gd name="T0" fmla="*/ 36801 w 9397"/>
                <a:gd name="T1" fmla="*/ 0 h 6197"/>
                <a:gd name="T2" fmla="*/ 41889 w 9397"/>
                <a:gd name="T3" fmla="*/ 57632 h 6197"/>
                <a:gd name="T4" fmla="*/ 52811 w 9397"/>
                <a:gd name="T5" fmla="*/ 3022 h 6197"/>
                <a:gd name="T6" fmla="*/ 36801 w 9397"/>
                <a:gd name="T7" fmla="*/ 0 h 619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397" h="6197" extrusionOk="0">
                  <a:moveTo>
                    <a:pt x="3956" y="0"/>
                  </a:moveTo>
                  <a:cubicBezTo>
                    <a:pt x="44" y="0"/>
                    <a:pt x="0" y="5908"/>
                    <a:pt x="4503" y="6197"/>
                  </a:cubicBezTo>
                  <a:cubicBezTo>
                    <a:pt x="7961" y="6132"/>
                    <a:pt x="9396" y="1630"/>
                    <a:pt x="5677" y="325"/>
                  </a:cubicBezTo>
                  <a:cubicBezTo>
                    <a:pt x="5039" y="100"/>
                    <a:pt x="4465" y="0"/>
                    <a:pt x="3956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/>
            </a:p>
          </p:txBody>
        </p:sp>
        <p:sp>
          <p:nvSpPr>
            <p:cNvPr id="14" name="Google Shape;110;p4"/>
            <p:cNvSpPr>
              <a:spLocks/>
            </p:cNvSpPr>
            <p:nvPr/>
          </p:nvSpPr>
          <p:spPr bwMode="auto">
            <a:xfrm>
              <a:off x="222384" y="1995338"/>
              <a:ext cx="87955" cy="57641"/>
            </a:xfrm>
            <a:custGeom>
              <a:avLst/>
              <a:gdLst>
                <a:gd name="T0" fmla="*/ 36736 w 9455"/>
                <a:gd name="T1" fmla="*/ 9 h 6198"/>
                <a:gd name="T2" fmla="*/ 42438 w 9455"/>
                <a:gd name="T3" fmla="*/ 57632 h 6198"/>
                <a:gd name="T4" fmla="*/ 52754 w 9455"/>
                <a:gd name="T5" fmla="*/ 3032 h 6198"/>
                <a:gd name="T6" fmla="*/ 36736 w 9455"/>
                <a:gd name="T7" fmla="*/ 9 h 619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455" h="6198" extrusionOk="0">
                  <a:moveTo>
                    <a:pt x="3949" y="1"/>
                  </a:moveTo>
                  <a:cubicBezTo>
                    <a:pt x="38" y="1"/>
                    <a:pt x="1" y="5909"/>
                    <a:pt x="4562" y="6197"/>
                  </a:cubicBezTo>
                  <a:cubicBezTo>
                    <a:pt x="7954" y="6132"/>
                    <a:pt x="9455" y="1631"/>
                    <a:pt x="5671" y="326"/>
                  </a:cubicBezTo>
                  <a:cubicBezTo>
                    <a:pt x="5033" y="101"/>
                    <a:pt x="4458" y="1"/>
                    <a:pt x="3949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/>
            </a:p>
          </p:txBody>
        </p:sp>
        <p:sp>
          <p:nvSpPr>
            <p:cNvPr id="15" name="Google Shape;111;p4"/>
            <p:cNvSpPr/>
            <p:nvPr/>
          </p:nvSpPr>
          <p:spPr>
            <a:xfrm>
              <a:off x="337020" y="1835336"/>
              <a:ext cx="87242" cy="58611"/>
            </a:xfrm>
            <a:custGeom>
              <a:avLst/>
              <a:gdLst/>
              <a:ahLst/>
              <a:cxnLst/>
              <a:rect l="l" t="t" r="r" b="b"/>
              <a:pathLst>
                <a:path w="9397" h="6198" extrusionOk="0">
                  <a:moveTo>
                    <a:pt x="3956" y="1"/>
                  </a:moveTo>
                  <a:cubicBezTo>
                    <a:pt x="44" y="1"/>
                    <a:pt x="1" y="5909"/>
                    <a:pt x="4504" y="6197"/>
                  </a:cubicBezTo>
                  <a:cubicBezTo>
                    <a:pt x="7961" y="6132"/>
                    <a:pt x="9397" y="1631"/>
                    <a:pt x="5678" y="326"/>
                  </a:cubicBezTo>
                  <a:cubicBezTo>
                    <a:pt x="5040" y="101"/>
                    <a:pt x="4465" y="1"/>
                    <a:pt x="395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9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" name="Google Shape;112;p4"/>
            <p:cNvSpPr/>
            <p:nvPr/>
          </p:nvSpPr>
          <p:spPr>
            <a:xfrm>
              <a:off x="2413105" y="117898"/>
              <a:ext cx="87242" cy="57248"/>
            </a:xfrm>
            <a:custGeom>
              <a:avLst/>
              <a:gdLst/>
              <a:ahLst/>
              <a:cxnLst/>
              <a:rect l="l" t="t" r="r" b="b"/>
              <a:pathLst>
                <a:path w="9397" h="6198" extrusionOk="0">
                  <a:moveTo>
                    <a:pt x="3957" y="0"/>
                  </a:moveTo>
                  <a:cubicBezTo>
                    <a:pt x="44" y="0"/>
                    <a:pt x="1" y="5909"/>
                    <a:pt x="4504" y="6197"/>
                  </a:cubicBezTo>
                  <a:cubicBezTo>
                    <a:pt x="7962" y="6132"/>
                    <a:pt x="9397" y="1630"/>
                    <a:pt x="5678" y="326"/>
                  </a:cubicBezTo>
                  <a:cubicBezTo>
                    <a:pt x="5040" y="100"/>
                    <a:pt x="4466" y="0"/>
                    <a:pt x="395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9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" name="Google Shape;113;p4"/>
            <p:cNvSpPr/>
            <p:nvPr/>
          </p:nvSpPr>
          <p:spPr>
            <a:xfrm>
              <a:off x="2278153" y="213311"/>
              <a:ext cx="87242" cy="57248"/>
            </a:xfrm>
            <a:custGeom>
              <a:avLst/>
              <a:gdLst/>
              <a:ahLst/>
              <a:cxnLst/>
              <a:rect l="l" t="t" r="r" b="b"/>
              <a:pathLst>
                <a:path w="9397" h="6198" extrusionOk="0">
                  <a:moveTo>
                    <a:pt x="3956" y="0"/>
                  </a:moveTo>
                  <a:cubicBezTo>
                    <a:pt x="44" y="0"/>
                    <a:pt x="1" y="5909"/>
                    <a:pt x="4504" y="6197"/>
                  </a:cubicBezTo>
                  <a:cubicBezTo>
                    <a:pt x="7961" y="6132"/>
                    <a:pt x="9397" y="1630"/>
                    <a:pt x="5678" y="326"/>
                  </a:cubicBezTo>
                  <a:cubicBezTo>
                    <a:pt x="5040" y="100"/>
                    <a:pt x="4465" y="0"/>
                    <a:pt x="395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9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" name="Google Shape;114;p4"/>
            <p:cNvSpPr>
              <a:spLocks/>
            </p:cNvSpPr>
            <p:nvPr/>
          </p:nvSpPr>
          <p:spPr bwMode="auto">
            <a:xfrm rot="3312740">
              <a:off x="104323" y="71702"/>
              <a:ext cx="324095" cy="339745"/>
            </a:xfrm>
            <a:custGeom>
              <a:avLst/>
              <a:gdLst>
                <a:gd name="T0" fmla="*/ 138377 w 34839"/>
                <a:gd name="T1" fmla="*/ 0 h 36535"/>
                <a:gd name="T2" fmla="*/ 121381 w 34839"/>
                <a:gd name="T3" fmla="*/ 128617 h 36535"/>
                <a:gd name="T4" fmla="*/ 0 w 34839"/>
                <a:gd name="T5" fmla="*/ 154701 h 36535"/>
                <a:gd name="T6" fmla="*/ 111669 w 34839"/>
                <a:gd name="T7" fmla="*/ 200202 h 36535"/>
                <a:gd name="T8" fmla="*/ 92859 w 34839"/>
                <a:gd name="T9" fmla="*/ 339745 h 36535"/>
                <a:gd name="T10" fmla="*/ 190565 w 34839"/>
                <a:gd name="T11" fmla="*/ 232963 h 36535"/>
                <a:gd name="T12" fmla="*/ 324086 w 34839"/>
                <a:gd name="T13" fmla="*/ 287567 h 36535"/>
                <a:gd name="T14" fmla="*/ 324086 w 34839"/>
                <a:gd name="T15" fmla="*/ 287567 h 36535"/>
                <a:gd name="T16" fmla="*/ 247618 w 34839"/>
                <a:gd name="T17" fmla="*/ 169263 h 36535"/>
                <a:gd name="T18" fmla="*/ 324086 w 34839"/>
                <a:gd name="T19" fmla="*/ 84939 h 36535"/>
                <a:gd name="T20" fmla="*/ 208770 w 34839"/>
                <a:gd name="T21" fmla="*/ 109200 h 36535"/>
                <a:gd name="T22" fmla="*/ 138377 w 34839"/>
                <a:gd name="T23" fmla="*/ 0 h 3653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4839" h="36535" extrusionOk="0">
                  <a:moveTo>
                    <a:pt x="14875" y="0"/>
                  </a:moveTo>
                  <a:lnTo>
                    <a:pt x="13048" y="13831"/>
                  </a:lnTo>
                  <a:lnTo>
                    <a:pt x="0" y="16636"/>
                  </a:lnTo>
                  <a:lnTo>
                    <a:pt x="12004" y="21529"/>
                  </a:lnTo>
                  <a:lnTo>
                    <a:pt x="9982" y="36535"/>
                  </a:lnTo>
                  <a:lnTo>
                    <a:pt x="20485" y="25052"/>
                  </a:lnTo>
                  <a:lnTo>
                    <a:pt x="34838" y="30924"/>
                  </a:lnTo>
                  <a:lnTo>
                    <a:pt x="26618" y="18202"/>
                  </a:lnTo>
                  <a:lnTo>
                    <a:pt x="34838" y="9134"/>
                  </a:lnTo>
                  <a:lnTo>
                    <a:pt x="22442" y="11743"/>
                  </a:lnTo>
                  <a:lnTo>
                    <a:pt x="14875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/>
            </a:p>
          </p:txBody>
        </p:sp>
        <p:sp>
          <p:nvSpPr>
            <p:cNvPr id="19" name="Google Shape;115;p4"/>
            <p:cNvSpPr>
              <a:spLocks/>
            </p:cNvSpPr>
            <p:nvPr/>
          </p:nvSpPr>
          <p:spPr bwMode="auto">
            <a:xfrm>
              <a:off x="1069550" y="118125"/>
              <a:ext cx="227595" cy="228852"/>
            </a:xfrm>
            <a:custGeom>
              <a:avLst/>
              <a:gdLst>
                <a:gd name="T0" fmla="*/ 131091 w 24466"/>
                <a:gd name="T1" fmla="*/ 0 h 26162"/>
                <a:gd name="T2" fmla="*/ 85574 w 24466"/>
                <a:gd name="T3" fmla="*/ 68484 h 26162"/>
                <a:gd name="T4" fmla="*/ 9 w 24466"/>
                <a:gd name="T5" fmla="*/ 51365 h 26162"/>
                <a:gd name="T6" fmla="*/ 54624 w 24466"/>
                <a:gd name="T7" fmla="*/ 116420 h 26162"/>
                <a:gd name="T8" fmla="*/ 11535 w 24466"/>
                <a:gd name="T9" fmla="*/ 181476 h 26162"/>
                <a:gd name="T10" fmla="*/ 84969 w 24466"/>
                <a:gd name="T11" fmla="*/ 152941 h 26162"/>
                <a:gd name="T12" fmla="*/ 148087 w 24466"/>
                <a:gd name="T13" fmla="*/ 228843 h 26162"/>
                <a:gd name="T14" fmla="*/ 141407 w 24466"/>
                <a:gd name="T15" fmla="*/ 130688 h 26162"/>
                <a:gd name="T16" fmla="*/ 227586 w 24466"/>
                <a:gd name="T17" fmla="*/ 97018 h 26162"/>
                <a:gd name="T18" fmla="*/ 136561 w 24466"/>
                <a:gd name="T19" fmla="*/ 78754 h 26162"/>
                <a:gd name="T20" fmla="*/ 131091 w 24466"/>
                <a:gd name="T21" fmla="*/ 0 h 2616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4466" h="26162" extrusionOk="0">
                  <a:moveTo>
                    <a:pt x="14092" y="0"/>
                  </a:moveTo>
                  <a:lnTo>
                    <a:pt x="9199" y="7829"/>
                  </a:lnTo>
                  <a:lnTo>
                    <a:pt x="1" y="5872"/>
                  </a:lnTo>
                  <a:lnTo>
                    <a:pt x="5872" y="13309"/>
                  </a:lnTo>
                  <a:lnTo>
                    <a:pt x="1240" y="20746"/>
                  </a:lnTo>
                  <a:lnTo>
                    <a:pt x="9134" y="17484"/>
                  </a:lnTo>
                  <a:lnTo>
                    <a:pt x="15919" y="26161"/>
                  </a:lnTo>
                  <a:lnTo>
                    <a:pt x="15201" y="14940"/>
                  </a:lnTo>
                  <a:lnTo>
                    <a:pt x="24465" y="11091"/>
                  </a:lnTo>
                  <a:lnTo>
                    <a:pt x="14680" y="9003"/>
                  </a:lnTo>
                  <a:lnTo>
                    <a:pt x="1409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/>
            </a:p>
          </p:txBody>
        </p:sp>
        <p:sp>
          <p:nvSpPr>
            <p:cNvPr id="20" name="Google Shape;116;p4"/>
            <p:cNvSpPr>
              <a:spLocks/>
            </p:cNvSpPr>
            <p:nvPr/>
          </p:nvSpPr>
          <p:spPr bwMode="auto">
            <a:xfrm rot="-3073535">
              <a:off x="541547" y="2389279"/>
              <a:ext cx="181467" cy="182463"/>
            </a:xfrm>
            <a:custGeom>
              <a:avLst/>
              <a:gdLst>
                <a:gd name="T0" fmla="*/ 104522 w 24466"/>
                <a:gd name="T1" fmla="*/ 0 h 26162"/>
                <a:gd name="T2" fmla="*/ 68230 w 24466"/>
                <a:gd name="T3" fmla="*/ 54602 h 26162"/>
                <a:gd name="T4" fmla="*/ 7 w 24466"/>
                <a:gd name="T5" fmla="*/ 40953 h 26162"/>
                <a:gd name="T6" fmla="*/ 43553 w 24466"/>
                <a:gd name="T7" fmla="*/ 92822 h 26162"/>
                <a:gd name="T8" fmla="*/ 9197 w 24466"/>
                <a:gd name="T9" fmla="*/ 144690 h 26162"/>
                <a:gd name="T10" fmla="*/ 67748 w 24466"/>
                <a:gd name="T11" fmla="*/ 121940 h 26162"/>
                <a:gd name="T12" fmla="*/ 118073 w 24466"/>
                <a:gd name="T13" fmla="*/ 182456 h 26162"/>
                <a:gd name="T14" fmla="*/ 112747 w 24466"/>
                <a:gd name="T15" fmla="*/ 104197 h 26162"/>
                <a:gd name="T16" fmla="*/ 181460 w 24466"/>
                <a:gd name="T17" fmla="*/ 77353 h 26162"/>
                <a:gd name="T18" fmla="*/ 108883 w 24466"/>
                <a:gd name="T19" fmla="*/ 62790 h 26162"/>
                <a:gd name="T20" fmla="*/ 104522 w 24466"/>
                <a:gd name="T21" fmla="*/ 0 h 2616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4466" h="26162" extrusionOk="0">
                  <a:moveTo>
                    <a:pt x="14092" y="0"/>
                  </a:moveTo>
                  <a:lnTo>
                    <a:pt x="9199" y="7829"/>
                  </a:lnTo>
                  <a:lnTo>
                    <a:pt x="1" y="5872"/>
                  </a:lnTo>
                  <a:lnTo>
                    <a:pt x="5872" y="13309"/>
                  </a:lnTo>
                  <a:lnTo>
                    <a:pt x="1240" y="20746"/>
                  </a:lnTo>
                  <a:lnTo>
                    <a:pt x="9134" y="17484"/>
                  </a:lnTo>
                  <a:lnTo>
                    <a:pt x="15919" y="26161"/>
                  </a:lnTo>
                  <a:lnTo>
                    <a:pt x="15201" y="14940"/>
                  </a:lnTo>
                  <a:lnTo>
                    <a:pt x="24465" y="11091"/>
                  </a:lnTo>
                  <a:lnTo>
                    <a:pt x="14680" y="9003"/>
                  </a:lnTo>
                  <a:lnTo>
                    <a:pt x="1409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/>
            </a:p>
          </p:txBody>
        </p:sp>
        <p:sp>
          <p:nvSpPr>
            <p:cNvPr id="21" name="Google Shape;117;p4"/>
            <p:cNvSpPr>
              <a:spLocks/>
            </p:cNvSpPr>
            <p:nvPr/>
          </p:nvSpPr>
          <p:spPr bwMode="auto">
            <a:xfrm rot="-3073535">
              <a:off x="91672" y="3451604"/>
              <a:ext cx="181467" cy="182463"/>
            </a:xfrm>
            <a:custGeom>
              <a:avLst/>
              <a:gdLst>
                <a:gd name="T0" fmla="*/ 104522 w 24466"/>
                <a:gd name="T1" fmla="*/ 0 h 26162"/>
                <a:gd name="T2" fmla="*/ 68230 w 24466"/>
                <a:gd name="T3" fmla="*/ 54602 h 26162"/>
                <a:gd name="T4" fmla="*/ 7 w 24466"/>
                <a:gd name="T5" fmla="*/ 40953 h 26162"/>
                <a:gd name="T6" fmla="*/ 43553 w 24466"/>
                <a:gd name="T7" fmla="*/ 92822 h 26162"/>
                <a:gd name="T8" fmla="*/ 9197 w 24466"/>
                <a:gd name="T9" fmla="*/ 144690 h 26162"/>
                <a:gd name="T10" fmla="*/ 67748 w 24466"/>
                <a:gd name="T11" fmla="*/ 121940 h 26162"/>
                <a:gd name="T12" fmla="*/ 118073 w 24466"/>
                <a:gd name="T13" fmla="*/ 182456 h 26162"/>
                <a:gd name="T14" fmla="*/ 112747 w 24466"/>
                <a:gd name="T15" fmla="*/ 104197 h 26162"/>
                <a:gd name="T16" fmla="*/ 181460 w 24466"/>
                <a:gd name="T17" fmla="*/ 77353 h 26162"/>
                <a:gd name="T18" fmla="*/ 108883 w 24466"/>
                <a:gd name="T19" fmla="*/ 62790 h 26162"/>
                <a:gd name="T20" fmla="*/ 104522 w 24466"/>
                <a:gd name="T21" fmla="*/ 0 h 2616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4466" h="26162" extrusionOk="0">
                  <a:moveTo>
                    <a:pt x="14092" y="0"/>
                  </a:moveTo>
                  <a:lnTo>
                    <a:pt x="9199" y="7829"/>
                  </a:lnTo>
                  <a:lnTo>
                    <a:pt x="1" y="5872"/>
                  </a:lnTo>
                  <a:lnTo>
                    <a:pt x="5872" y="13309"/>
                  </a:lnTo>
                  <a:lnTo>
                    <a:pt x="1240" y="20746"/>
                  </a:lnTo>
                  <a:lnTo>
                    <a:pt x="9134" y="17484"/>
                  </a:lnTo>
                  <a:lnTo>
                    <a:pt x="15919" y="26161"/>
                  </a:lnTo>
                  <a:lnTo>
                    <a:pt x="15201" y="14940"/>
                  </a:lnTo>
                  <a:lnTo>
                    <a:pt x="24465" y="11091"/>
                  </a:lnTo>
                  <a:lnTo>
                    <a:pt x="14680" y="9003"/>
                  </a:lnTo>
                  <a:lnTo>
                    <a:pt x="1409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/>
            </a:p>
          </p:txBody>
        </p:sp>
        <p:sp>
          <p:nvSpPr>
            <p:cNvPr id="22" name="Google Shape;118;p4"/>
            <p:cNvSpPr/>
            <p:nvPr/>
          </p:nvSpPr>
          <p:spPr>
            <a:xfrm>
              <a:off x="447435" y="3770862"/>
              <a:ext cx="88606" cy="58611"/>
            </a:xfrm>
            <a:custGeom>
              <a:avLst/>
              <a:gdLst/>
              <a:ahLst/>
              <a:cxnLst/>
              <a:rect l="l" t="t" r="r" b="b"/>
              <a:pathLst>
                <a:path w="9397" h="6198" extrusionOk="0">
                  <a:moveTo>
                    <a:pt x="3956" y="1"/>
                  </a:moveTo>
                  <a:cubicBezTo>
                    <a:pt x="44" y="1"/>
                    <a:pt x="0" y="5909"/>
                    <a:pt x="4503" y="6198"/>
                  </a:cubicBezTo>
                  <a:cubicBezTo>
                    <a:pt x="7961" y="6133"/>
                    <a:pt x="9396" y="1631"/>
                    <a:pt x="5678" y="326"/>
                  </a:cubicBezTo>
                  <a:cubicBezTo>
                    <a:pt x="5040" y="101"/>
                    <a:pt x="4465" y="1"/>
                    <a:pt x="39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9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" name="Google Shape;119;p4"/>
            <p:cNvSpPr>
              <a:spLocks/>
            </p:cNvSpPr>
            <p:nvPr/>
          </p:nvSpPr>
          <p:spPr bwMode="auto">
            <a:xfrm>
              <a:off x="336412" y="3999461"/>
              <a:ext cx="87416" cy="57641"/>
            </a:xfrm>
            <a:custGeom>
              <a:avLst/>
              <a:gdLst>
                <a:gd name="T0" fmla="*/ 36801 w 9397"/>
                <a:gd name="T1" fmla="*/ 9 h 6198"/>
                <a:gd name="T2" fmla="*/ 41889 w 9397"/>
                <a:gd name="T3" fmla="*/ 57641 h 6198"/>
                <a:gd name="T4" fmla="*/ 52820 w 9397"/>
                <a:gd name="T5" fmla="*/ 3032 h 6198"/>
                <a:gd name="T6" fmla="*/ 36801 w 9397"/>
                <a:gd name="T7" fmla="*/ 9 h 619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397" h="6198" extrusionOk="0">
                  <a:moveTo>
                    <a:pt x="3956" y="1"/>
                  </a:moveTo>
                  <a:cubicBezTo>
                    <a:pt x="44" y="1"/>
                    <a:pt x="0" y="5909"/>
                    <a:pt x="4503" y="6198"/>
                  </a:cubicBezTo>
                  <a:cubicBezTo>
                    <a:pt x="7961" y="6133"/>
                    <a:pt x="9396" y="1631"/>
                    <a:pt x="5678" y="326"/>
                  </a:cubicBezTo>
                  <a:cubicBezTo>
                    <a:pt x="5040" y="101"/>
                    <a:pt x="4465" y="1"/>
                    <a:pt x="3956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/>
            </a:p>
          </p:txBody>
        </p:sp>
        <p:sp>
          <p:nvSpPr>
            <p:cNvPr id="24" name="Google Shape;120;p4"/>
            <p:cNvSpPr/>
            <p:nvPr/>
          </p:nvSpPr>
          <p:spPr>
            <a:xfrm>
              <a:off x="564666" y="3941243"/>
              <a:ext cx="87242" cy="58611"/>
            </a:xfrm>
            <a:custGeom>
              <a:avLst/>
              <a:gdLst/>
              <a:ahLst/>
              <a:cxnLst/>
              <a:rect l="l" t="t" r="r" b="b"/>
              <a:pathLst>
                <a:path w="9397" h="6198" extrusionOk="0">
                  <a:moveTo>
                    <a:pt x="3956" y="1"/>
                  </a:moveTo>
                  <a:cubicBezTo>
                    <a:pt x="44" y="1"/>
                    <a:pt x="0" y="5909"/>
                    <a:pt x="4503" y="6198"/>
                  </a:cubicBezTo>
                  <a:cubicBezTo>
                    <a:pt x="7961" y="6133"/>
                    <a:pt x="9396" y="1631"/>
                    <a:pt x="5678" y="326"/>
                  </a:cubicBezTo>
                  <a:cubicBezTo>
                    <a:pt x="5040" y="101"/>
                    <a:pt x="4465" y="1"/>
                    <a:pt x="395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9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Google Shape;121;p4"/>
            <p:cNvSpPr/>
            <p:nvPr/>
          </p:nvSpPr>
          <p:spPr>
            <a:xfrm>
              <a:off x="222514" y="2646349"/>
              <a:ext cx="87242" cy="58611"/>
            </a:xfrm>
            <a:custGeom>
              <a:avLst/>
              <a:gdLst/>
              <a:ahLst/>
              <a:cxnLst/>
              <a:rect l="l" t="t" r="r" b="b"/>
              <a:pathLst>
                <a:path w="9397" h="6198" extrusionOk="0">
                  <a:moveTo>
                    <a:pt x="3956" y="1"/>
                  </a:moveTo>
                  <a:cubicBezTo>
                    <a:pt x="44" y="1"/>
                    <a:pt x="0" y="5909"/>
                    <a:pt x="4503" y="6198"/>
                  </a:cubicBezTo>
                  <a:cubicBezTo>
                    <a:pt x="7961" y="6132"/>
                    <a:pt x="9396" y="1631"/>
                    <a:pt x="5678" y="326"/>
                  </a:cubicBezTo>
                  <a:cubicBezTo>
                    <a:pt x="5039" y="101"/>
                    <a:pt x="4465" y="1"/>
                    <a:pt x="39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9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122;p4"/>
            <p:cNvSpPr>
              <a:spLocks/>
            </p:cNvSpPr>
            <p:nvPr/>
          </p:nvSpPr>
          <p:spPr bwMode="auto">
            <a:xfrm rot="675019">
              <a:off x="2827311" y="329873"/>
              <a:ext cx="149859" cy="150640"/>
            </a:xfrm>
            <a:custGeom>
              <a:avLst/>
              <a:gdLst>
                <a:gd name="T0" fmla="*/ 86316 w 24466"/>
                <a:gd name="T1" fmla="*/ 0 h 26162"/>
                <a:gd name="T2" fmla="*/ 56346 w 24466"/>
                <a:gd name="T3" fmla="*/ 45079 h 26162"/>
                <a:gd name="T4" fmla="*/ 6 w 24466"/>
                <a:gd name="T5" fmla="*/ 33811 h 26162"/>
                <a:gd name="T6" fmla="*/ 35967 w 24466"/>
                <a:gd name="T7" fmla="*/ 76633 h 26162"/>
                <a:gd name="T8" fmla="*/ 7595 w 24466"/>
                <a:gd name="T9" fmla="*/ 119455 h 26162"/>
                <a:gd name="T10" fmla="*/ 55948 w 24466"/>
                <a:gd name="T11" fmla="*/ 100672 h 26162"/>
                <a:gd name="T12" fmla="*/ 97507 w 24466"/>
                <a:gd name="T13" fmla="*/ 150634 h 26162"/>
                <a:gd name="T14" fmla="*/ 93109 w 24466"/>
                <a:gd name="T15" fmla="*/ 86024 h 26162"/>
                <a:gd name="T16" fmla="*/ 149853 w 24466"/>
                <a:gd name="T17" fmla="*/ 63862 h 26162"/>
                <a:gd name="T18" fmla="*/ 89918 w 24466"/>
                <a:gd name="T19" fmla="*/ 51839 h 26162"/>
                <a:gd name="T20" fmla="*/ 86316 w 24466"/>
                <a:gd name="T21" fmla="*/ 0 h 2616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4466" h="26162" extrusionOk="0">
                  <a:moveTo>
                    <a:pt x="14092" y="0"/>
                  </a:moveTo>
                  <a:lnTo>
                    <a:pt x="9199" y="7829"/>
                  </a:lnTo>
                  <a:lnTo>
                    <a:pt x="1" y="5872"/>
                  </a:lnTo>
                  <a:lnTo>
                    <a:pt x="5872" y="13309"/>
                  </a:lnTo>
                  <a:lnTo>
                    <a:pt x="1240" y="20746"/>
                  </a:lnTo>
                  <a:lnTo>
                    <a:pt x="9134" y="17484"/>
                  </a:lnTo>
                  <a:lnTo>
                    <a:pt x="15919" y="26161"/>
                  </a:lnTo>
                  <a:lnTo>
                    <a:pt x="15201" y="14940"/>
                  </a:lnTo>
                  <a:lnTo>
                    <a:pt x="24465" y="11091"/>
                  </a:lnTo>
                  <a:lnTo>
                    <a:pt x="14680" y="9003"/>
                  </a:lnTo>
                  <a:lnTo>
                    <a:pt x="1409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/>
            </a:p>
          </p:txBody>
        </p:sp>
        <p:sp>
          <p:nvSpPr>
            <p:cNvPr id="27" name="Google Shape;123;p4"/>
            <p:cNvSpPr>
              <a:spLocks/>
            </p:cNvSpPr>
            <p:nvPr/>
          </p:nvSpPr>
          <p:spPr bwMode="auto">
            <a:xfrm rot="675019">
              <a:off x="3448986" y="157236"/>
              <a:ext cx="149859" cy="150640"/>
            </a:xfrm>
            <a:custGeom>
              <a:avLst/>
              <a:gdLst>
                <a:gd name="T0" fmla="*/ 86316 w 24466"/>
                <a:gd name="T1" fmla="*/ 0 h 26162"/>
                <a:gd name="T2" fmla="*/ 56346 w 24466"/>
                <a:gd name="T3" fmla="*/ 45079 h 26162"/>
                <a:gd name="T4" fmla="*/ 6 w 24466"/>
                <a:gd name="T5" fmla="*/ 33811 h 26162"/>
                <a:gd name="T6" fmla="*/ 35967 w 24466"/>
                <a:gd name="T7" fmla="*/ 76633 h 26162"/>
                <a:gd name="T8" fmla="*/ 7595 w 24466"/>
                <a:gd name="T9" fmla="*/ 119455 h 26162"/>
                <a:gd name="T10" fmla="*/ 55948 w 24466"/>
                <a:gd name="T11" fmla="*/ 100672 h 26162"/>
                <a:gd name="T12" fmla="*/ 97507 w 24466"/>
                <a:gd name="T13" fmla="*/ 150634 h 26162"/>
                <a:gd name="T14" fmla="*/ 93109 w 24466"/>
                <a:gd name="T15" fmla="*/ 86024 h 26162"/>
                <a:gd name="T16" fmla="*/ 149853 w 24466"/>
                <a:gd name="T17" fmla="*/ 63862 h 26162"/>
                <a:gd name="T18" fmla="*/ 89918 w 24466"/>
                <a:gd name="T19" fmla="*/ 51839 h 26162"/>
                <a:gd name="T20" fmla="*/ 86316 w 24466"/>
                <a:gd name="T21" fmla="*/ 0 h 2616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4466" h="26162" extrusionOk="0">
                  <a:moveTo>
                    <a:pt x="14092" y="0"/>
                  </a:moveTo>
                  <a:lnTo>
                    <a:pt x="9199" y="7829"/>
                  </a:lnTo>
                  <a:lnTo>
                    <a:pt x="1" y="5872"/>
                  </a:lnTo>
                  <a:lnTo>
                    <a:pt x="5872" y="13309"/>
                  </a:lnTo>
                  <a:lnTo>
                    <a:pt x="1240" y="20746"/>
                  </a:lnTo>
                  <a:lnTo>
                    <a:pt x="9134" y="17484"/>
                  </a:lnTo>
                  <a:lnTo>
                    <a:pt x="15919" y="26161"/>
                  </a:lnTo>
                  <a:lnTo>
                    <a:pt x="15201" y="14940"/>
                  </a:lnTo>
                  <a:lnTo>
                    <a:pt x="24465" y="11091"/>
                  </a:lnTo>
                  <a:lnTo>
                    <a:pt x="14680" y="9003"/>
                  </a:lnTo>
                  <a:lnTo>
                    <a:pt x="1409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/>
            </a:p>
          </p:txBody>
        </p:sp>
        <p:sp>
          <p:nvSpPr>
            <p:cNvPr id="28" name="Google Shape;124;p4"/>
            <p:cNvSpPr/>
            <p:nvPr/>
          </p:nvSpPr>
          <p:spPr>
            <a:xfrm>
              <a:off x="2991083" y="117898"/>
              <a:ext cx="87242" cy="57248"/>
            </a:xfrm>
            <a:custGeom>
              <a:avLst/>
              <a:gdLst/>
              <a:ahLst/>
              <a:cxnLst/>
              <a:rect l="l" t="t" r="r" b="b"/>
              <a:pathLst>
                <a:path w="9397" h="6197" extrusionOk="0">
                  <a:moveTo>
                    <a:pt x="3956" y="0"/>
                  </a:moveTo>
                  <a:cubicBezTo>
                    <a:pt x="44" y="0"/>
                    <a:pt x="0" y="5908"/>
                    <a:pt x="4503" y="6197"/>
                  </a:cubicBezTo>
                  <a:cubicBezTo>
                    <a:pt x="7961" y="6132"/>
                    <a:pt x="9396" y="1630"/>
                    <a:pt x="5677" y="325"/>
                  </a:cubicBezTo>
                  <a:cubicBezTo>
                    <a:pt x="5039" y="100"/>
                    <a:pt x="4465" y="0"/>
                    <a:pt x="395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9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" name="Google Shape;125;p4"/>
            <p:cNvSpPr>
              <a:spLocks/>
            </p:cNvSpPr>
            <p:nvPr/>
          </p:nvSpPr>
          <p:spPr bwMode="auto">
            <a:xfrm>
              <a:off x="3971018" y="376373"/>
              <a:ext cx="87416" cy="57632"/>
            </a:xfrm>
            <a:custGeom>
              <a:avLst/>
              <a:gdLst>
                <a:gd name="T0" fmla="*/ 36801 w 9397"/>
                <a:gd name="T1" fmla="*/ 0 h 6197"/>
                <a:gd name="T2" fmla="*/ 41889 w 9397"/>
                <a:gd name="T3" fmla="*/ 57632 h 6197"/>
                <a:gd name="T4" fmla="*/ 52811 w 9397"/>
                <a:gd name="T5" fmla="*/ 3022 h 6197"/>
                <a:gd name="T6" fmla="*/ 36801 w 9397"/>
                <a:gd name="T7" fmla="*/ 0 h 619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397" h="6197" extrusionOk="0">
                  <a:moveTo>
                    <a:pt x="3956" y="0"/>
                  </a:moveTo>
                  <a:cubicBezTo>
                    <a:pt x="44" y="0"/>
                    <a:pt x="0" y="5908"/>
                    <a:pt x="4503" y="6197"/>
                  </a:cubicBezTo>
                  <a:cubicBezTo>
                    <a:pt x="7961" y="6132"/>
                    <a:pt x="9396" y="1630"/>
                    <a:pt x="5677" y="325"/>
                  </a:cubicBezTo>
                  <a:cubicBezTo>
                    <a:pt x="5039" y="100"/>
                    <a:pt x="4465" y="0"/>
                    <a:pt x="3956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/>
            </a:p>
          </p:txBody>
        </p:sp>
      </p:grpSp>
      <p:sp>
        <p:nvSpPr>
          <p:cNvPr id="30" name="Google Shape;126;p4"/>
          <p:cNvSpPr>
            <a:spLocks/>
          </p:cNvSpPr>
          <p:nvPr/>
        </p:nvSpPr>
        <p:spPr bwMode="auto">
          <a:xfrm rot="10800000">
            <a:off x="11596688" y="1373188"/>
            <a:ext cx="115887" cy="77787"/>
          </a:xfrm>
          <a:custGeom>
            <a:avLst/>
            <a:gdLst>
              <a:gd name="T0" fmla="*/ 48787 w 9397"/>
              <a:gd name="T1" fmla="*/ 13 h 6198"/>
              <a:gd name="T2" fmla="*/ 55533 w 9397"/>
              <a:gd name="T3" fmla="*/ 77787 h 6198"/>
              <a:gd name="T4" fmla="*/ 70023 w 9397"/>
              <a:gd name="T5" fmla="*/ 4091 h 6198"/>
              <a:gd name="T6" fmla="*/ 48787 w 9397"/>
              <a:gd name="T7" fmla="*/ 13 h 6198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9397" h="6198" extrusionOk="0">
                <a:moveTo>
                  <a:pt x="3956" y="1"/>
                </a:moveTo>
                <a:cubicBezTo>
                  <a:pt x="44" y="1"/>
                  <a:pt x="0" y="5909"/>
                  <a:pt x="4503" y="6198"/>
                </a:cubicBezTo>
                <a:cubicBezTo>
                  <a:pt x="7961" y="6133"/>
                  <a:pt x="9396" y="1631"/>
                  <a:pt x="5678" y="326"/>
                </a:cubicBezTo>
                <a:cubicBezTo>
                  <a:pt x="5040" y="101"/>
                  <a:pt x="4465" y="1"/>
                  <a:pt x="3956" y="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705" tIns="121705" rIns="121705" bIns="121705" anchor="ctr"/>
          <a:lstStyle/>
          <a:p>
            <a:endParaRPr lang="en-US"/>
          </a:p>
        </p:txBody>
      </p:sp>
      <p:grpSp>
        <p:nvGrpSpPr>
          <p:cNvPr id="31" name="Google Shape;127;p4"/>
          <p:cNvGrpSpPr>
            <a:grpSpLocks/>
          </p:cNvGrpSpPr>
          <p:nvPr/>
        </p:nvGrpSpPr>
        <p:grpSpPr bwMode="auto">
          <a:xfrm>
            <a:off x="7654925" y="2346325"/>
            <a:ext cx="4460875" cy="4421188"/>
            <a:chOff x="5740605" y="1760105"/>
            <a:chExt cx="3345890" cy="3315845"/>
          </a:xfrm>
        </p:grpSpPr>
        <p:sp>
          <p:nvSpPr>
            <p:cNvPr id="32" name="Google Shape;128;p4"/>
            <p:cNvSpPr>
              <a:spLocks/>
            </p:cNvSpPr>
            <p:nvPr/>
          </p:nvSpPr>
          <p:spPr bwMode="auto">
            <a:xfrm rot="10800000">
              <a:off x="8600923" y="4387005"/>
              <a:ext cx="234541" cy="164787"/>
            </a:xfrm>
            <a:custGeom>
              <a:avLst/>
              <a:gdLst>
                <a:gd name="T0" fmla="*/ 118593 w 30322"/>
                <a:gd name="T1" fmla="*/ 0 h 21311"/>
                <a:gd name="T2" fmla="*/ 118593 w 30322"/>
                <a:gd name="T3" fmla="*/ 0 h 21311"/>
                <a:gd name="T4" fmla="*/ 122631 w 30322"/>
                <a:gd name="T5" fmla="*/ 164455 h 21311"/>
                <a:gd name="T6" fmla="*/ 130900 w 30322"/>
                <a:gd name="T7" fmla="*/ 164779 h 21311"/>
                <a:gd name="T8" fmla="*/ 118593 w 30322"/>
                <a:gd name="T9" fmla="*/ 0 h 213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322" h="21311" extrusionOk="0">
                  <a:moveTo>
                    <a:pt x="15332" y="0"/>
                  </a:moveTo>
                  <a:lnTo>
                    <a:pt x="15332" y="0"/>
                  </a:lnTo>
                  <a:cubicBezTo>
                    <a:pt x="718" y="718"/>
                    <a:pt x="1" y="20420"/>
                    <a:pt x="15854" y="21268"/>
                  </a:cubicBezTo>
                  <a:cubicBezTo>
                    <a:pt x="16220" y="21296"/>
                    <a:pt x="16576" y="21310"/>
                    <a:pt x="16923" y="21310"/>
                  </a:cubicBezTo>
                  <a:cubicBezTo>
                    <a:pt x="30321" y="21310"/>
                    <a:pt x="29831" y="954"/>
                    <a:pt x="15332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/>
            </a:p>
          </p:txBody>
        </p:sp>
        <p:sp>
          <p:nvSpPr>
            <p:cNvPr id="33" name="Google Shape;129;p4"/>
            <p:cNvSpPr>
              <a:spLocks/>
            </p:cNvSpPr>
            <p:nvPr/>
          </p:nvSpPr>
          <p:spPr bwMode="auto">
            <a:xfrm rot="10800000">
              <a:off x="8475077" y="4889708"/>
              <a:ext cx="116381" cy="76088"/>
            </a:xfrm>
            <a:custGeom>
              <a:avLst/>
              <a:gdLst>
                <a:gd name="T0" fmla="*/ 48932 w 15046"/>
                <a:gd name="T1" fmla="*/ 8 h 9840"/>
                <a:gd name="T2" fmla="*/ 55824 w 15046"/>
                <a:gd name="T3" fmla="*/ 76088 h 9840"/>
                <a:gd name="T4" fmla="*/ 69948 w 15046"/>
                <a:gd name="T5" fmla="*/ 3944 h 9840"/>
                <a:gd name="T6" fmla="*/ 48932 w 15046"/>
                <a:gd name="T7" fmla="*/ 8 h 984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046" h="9840" extrusionOk="0">
                  <a:moveTo>
                    <a:pt x="6326" y="1"/>
                  </a:moveTo>
                  <a:cubicBezTo>
                    <a:pt x="140" y="1"/>
                    <a:pt x="0" y="9262"/>
                    <a:pt x="7217" y="9840"/>
                  </a:cubicBezTo>
                  <a:cubicBezTo>
                    <a:pt x="12697" y="9709"/>
                    <a:pt x="15045" y="2533"/>
                    <a:pt x="9043" y="510"/>
                  </a:cubicBezTo>
                  <a:cubicBezTo>
                    <a:pt x="8037" y="157"/>
                    <a:pt x="7130" y="1"/>
                    <a:pt x="6326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/>
            </a:p>
          </p:txBody>
        </p:sp>
        <p:sp>
          <p:nvSpPr>
            <p:cNvPr id="34" name="Google Shape;130;p4"/>
            <p:cNvSpPr/>
            <p:nvPr/>
          </p:nvSpPr>
          <p:spPr>
            <a:xfrm rot="10800000">
              <a:off x="8793581" y="3919869"/>
              <a:ext cx="116689" cy="76199"/>
            </a:xfrm>
            <a:custGeom>
              <a:avLst/>
              <a:gdLst/>
              <a:ahLst/>
              <a:cxnLst/>
              <a:rect l="l" t="t" r="r" b="b"/>
              <a:pathLst>
                <a:path w="15046" h="9840" extrusionOk="0">
                  <a:moveTo>
                    <a:pt x="6371" y="0"/>
                  </a:moveTo>
                  <a:cubicBezTo>
                    <a:pt x="141" y="0"/>
                    <a:pt x="1" y="9262"/>
                    <a:pt x="7217" y="9839"/>
                  </a:cubicBezTo>
                  <a:cubicBezTo>
                    <a:pt x="12697" y="9774"/>
                    <a:pt x="15046" y="2597"/>
                    <a:pt x="9109" y="510"/>
                  </a:cubicBezTo>
                  <a:cubicBezTo>
                    <a:pt x="8095" y="157"/>
                    <a:pt x="7181" y="0"/>
                    <a:pt x="637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9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" name="Google Shape;131;p4"/>
            <p:cNvSpPr/>
            <p:nvPr/>
          </p:nvSpPr>
          <p:spPr>
            <a:xfrm rot="10800000">
              <a:off x="7636212" y="4811635"/>
              <a:ext cx="151220" cy="98820"/>
            </a:xfrm>
            <a:custGeom>
              <a:avLst/>
              <a:gdLst/>
              <a:ahLst/>
              <a:cxnLst/>
              <a:rect l="l" t="t" r="r" b="b"/>
              <a:pathLst>
                <a:path w="19507" h="12751" extrusionOk="0">
                  <a:moveTo>
                    <a:pt x="8173" y="0"/>
                  </a:moveTo>
                  <a:cubicBezTo>
                    <a:pt x="178" y="0"/>
                    <a:pt x="0" y="12001"/>
                    <a:pt x="9394" y="12750"/>
                  </a:cubicBezTo>
                  <a:cubicBezTo>
                    <a:pt x="16440" y="12620"/>
                    <a:pt x="19507" y="3356"/>
                    <a:pt x="11743" y="681"/>
                  </a:cubicBezTo>
                  <a:cubicBezTo>
                    <a:pt x="10419" y="209"/>
                    <a:pt x="9228" y="0"/>
                    <a:pt x="817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9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" name="Google Shape;132;p4"/>
            <p:cNvSpPr>
              <a:spLocks/>
            </p:cNvSpPr>
            <p:nvPr/>
          </p:nvSpPr>
          <p:spPr bwMode="auto">
            <a:xfrm rot="10800000">
              <a:off x="8705967" y="3337810"/>
              <a:ext cx="72686" cy="47926"/>
            </a:xfrm>
            <a:custGeom>
              <a:avLst/>
              <a:gdLst>
                <a:gd name="T0" fmla="*/ 30600 w 9397"/>
                <a:gd name="T1" fmla="*/ 8 h 6198"/>
                <a:gd name="T2" fmla="*/ 34831 w 9397"/>
                <a:gd name="T3" fmla="*/ 47926 h 6198"/>
                <a:gd name="T4" fmla="*/ 43919 w 9397"/>
                <a:gd name="T5" fmla="*/ 2521 h 6198"/>
                <a:gd name="T6" fmla="*/ 30600 w 9397"/>
                <a:gd name="T7" fmla="*/ 8 h 619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397" h="6198" extrusionOk="0">
                  <a:moveTo>
                    <a:pt x="3956" y="1"/>
                  </a:moveTo>
                  <a:cubicBezTo>
                    <a:pt x="44" y="1"/>
                    <a:pt x="0" y="5909"/>
                    <a:pt x="4503" y="6198"/>
                  </a:cubicBezTo>
                  <a:cubicBezTo>
                    <a:pt x="7961" y="6132"/>
                    <a:pt x="9396" y="1631"/>
                    <a:pt x="5678" y="326"/>
                  </a:cubicBezTo>
                  <a:cubicBezTo>
                    <a:pt x="5039" y="101"/>
                    <a:pt x="4465" y="1"/>
                    <a:pt x="3956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/>
            </a:p>
          </p:txBody>
        </p:sp>
        <p:sp>
          <p:nvSpPr>
            <p:cNvPr id="37" name="Google Shape;133;p4"/>
            <p:cNvSpPr>
              <a:spLocks/>
            </p:cNvSpPr>
            <p:nvPr/>
          </p:nvSpPr>
          <p:spPr bwMode="auto">
            <a:xfrm rot="10800000">
              <a:off x="8573473" y="3845214"/>
              <a:ext cx="72686" cy="47926"/>
            </a:xfrm>
            <a:custGeom>
              <a:avLst/>
              <a:gdLst>
                <a:gd name="T0" fmla="*/ 30600 w 9397"/>
                <a:gd name="T1" fmla="*/ 8 h 6198"/>
                <a:gd name="T2" fmla="*/ 34831 w 9397"/>
                <a:gd name="T3" fmla="*/ 47926 h 6198"/>
                <a:gd name="T4" fmla="*/ 43919 w 9397"/>
                <a:gd name="T5" fmla="*/ 2521 h 6198"/>
                <a:gd name="T6" fmla="*/ 30600 w 9397"/>
                <a:gd name="T7" fmla="*/ 8 h 619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397" h="6198" extrusionOk="0">
                  <a:moveTo>
                    <a:pt x="3956" y="1"/>
                  </a:moveTo>
                  <a:cubicBezTo>
                    <a:pt x="44" y="1"/>
                    <a:pt x="0" y="5909"/>
                    <a:pt x="4503" y="6198"/>
                  </a:cubicBezTo>
                  <a:cubicBezTo>
                    <a:pt x="7961" y="6133"/>
                    <a:pt x="9396" y="1631"/>
                    <a:pt x="5678" y="326"/>
                  </a:cubicBezTo>
                  <a:cubicBezTo>
                    <a:pt x="5040" y="101"/>
                    <a:pt x="4465" y="1"/>
                    <a:pt x="3956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/>
            </a:p>
          </p:txBody>
        </p:sp>
        <p:sp>
          <p:nvSpPr>
            <p:cNvPr id="38" name="Google Shape;134;p4"/>
            <p:cNvSpPr/>
            <p:nvPr/>
          </p:nvSpPr>
          <p:spPr>
            <a:xfrm rot="10800000">
              <a:off x="7036096" y="4812825"/>
              <a:ext cx="72634" cy="47624"/>
            </a:xfrm>
            <a:custGeom>
              <a:avLst/>
              <a:gdLst/>
              <a:ahLst/>
              <a:cxnLst/>
              <a:rect l="l" t="t" r="r" b="b"/>
              <a:pathLst>
                <a:path w="9397" h="6197" extrusionOk="0">
                  <a:moveTo>
                    <a:pt x="3956" y="0"/>
                  </a:moveTo>
                  <a:cubicBezTo>
                    <a:pt x="44" y="0"/>
                    <a:pt x="0" y="5908"/>
                    <a:pt x="4503" y="6197"/>
                  </a:cubicBezTo>
                  <a:cubicBezTo>
                    <a:pt x="7961" y="6132"/>
                    <a:pt x="9396" y="1630"/>
                    <a:pt x="5677" y="325"/>
                  </a:cubicBezTo>
                  <a:cubicBezTo>
                    <a:pt x="5039" y="100"/>
                    <a:pt x="4465" y="0"/>
                    <a:pt x="395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9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" name="Google Shape;135;p4"/>
            <p:cNvSpPr/>
            <p:nvPr/>
          </p:nvSpPr>
          <p:spPr>
            <a:xfrm rot="10800000">
              <a:off x="8856689" y="3378142"/>
              <a:ext cx="73824" cy="48815"/>
            </a:xfrm>
            <a:custGeom>
              <a:avLst/>
              <a:gdLst/>
              <a:ahLst/>
              <a:cxnLst/>
              <a:rect l="l" t="t" r="r" b="b"/>
              <a:pathLst>
                <a:path w="9455" h="6198" extrusionOk="0">
                  <a:moveTo>
                    <a:pt x="3949" y="1"/>
                  </a:moveTo>
                  <a:cubicBezTo>
                    <a:pt x="38" y="1"/>
                    <a:pt x="1" y="5909"/>
                    <a:pt x="4562" y="6197"/>
                  </a:cubicBezTo>
                  <a:cubicBezTo>
                    <a:pt x="7954" y="6132"/>
                    <a:pt x="9455" y="1631"/>
                    <a:pt x="5671" y="326"/>
                  </a:cubicBezTo>
                  <a:cubicBezTo>
                    <a:pt x="5033" y="101"/>
                    <a:pt x="4458" y="1"/>
                    <a:pt x="394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9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" name="Google Shape;136;p4"/>
            <p:cNvSpPr>
              <a:spLocks/>
            </p:cNvSpPr>
            <p:nvPr/>
          </p:nvSpPr>
          <p:spPr bwMode="auto">
            <a:xfrm rot="10800000">
              <a:off x="8762706" y="3511243"/>
              <a:ext cx="72686" cy="47926"/>
            </a:xfrm>
            <a:custGeom>
              <a:avLst/>
              <a:gdLst>
                <a:gd name="T0" fmla="*/ 30600 w 9397"/>
                <a:gd name="T1" fmla="*/ 8 h 6198"/>
                <a:gd name="T2" fmla="*/ 34839 w 9397"/>
                <a:gd name="T3" fmla="*/ 47918 h 6198"/>
                <a:gd name="T4" fmla="*/ 43919 w 9397"/>
                <a:gd name="T5" fmla="*/ 2521 h 6198"/>
                <a:gd name="T6" fmla="*/ 30600 w 9397"/>
                <a:gd name="T7" fmla="*/ 8 h 619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397" h="6198" extrusionOk="0">
                  <a:moveTo>
                    <a:pt x="3956" y="1"/>
                  </a:moveTo>
                  <a:cubicBezTo>
                    <a:pt x="44" y="1"/>
                    <a:pt x="1" y="5909"/>
                    <a:pt x="4504" y="6197"/>
                  </a:cubicBezTo>
                  <a:cubicBezTo>
                    <a:pt x="7961" y="6132"/>
                    <a:pt x="9397" y="1631"/>
                    <a:pt x="5678" y="326"/>
                  </a:cubicBezTo>
                  <a:cubicBezTo>
                    <a:pt x="5040" y="101"/>
                    <a:pt x="4465" y="1"/>
                    <a:pt x="3956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/>
            </a:p>
          </p:txBody>
        </p:sp>
        <p:sp>
          <p:nvSpPr>
            <p:cNvPr id="41" name="Google Shape;137;p4"/>
            <p:cNvSpPr/>
            <p:nvPr/>
          </p:nvSpPr>
          <p:spPr>
            <a:xfrm rot="10800000">
              <a:off x="7036096" y="4939030"/>
              <a:ext cx="72634" cy="48815"/>
            </a:xfrm>
            <a:custGeom>
              <a:avLst/>
              <a:gdLst/>
              <a:ahLst/>
              <a:cxnLst/>
              <a:rect l="l" t="t" r="r" b="b"/>
              <a:pathLst>
                <a:path w="9397" h="6198" extrusionOk="0">
                  <a:moveTo>
                    <a:pt x="3957" y="0"/>
                  </a:moveTo>
                  <a:cubicBezTo>
                    <a:pt x="44" y="0"/>
                    <a:pt x="1" y="5909"/>
                    <a:pt x="4504" y="6197"/>
                  </a:cubicBezTo>
                  <a:cubicBezTo>
                    <a:pt x="7962" y="6132"/>
                    <a:pt x="9397" y="1630"/>
                    <a:pt x="5678" y="326"/>
                  </a:cubicBezTo>
                  <a:cubicBezTo>
                    <a:pt x="5040" y="100"/>
                    <a:pt x="4466" y="0"/>
                    <a:pt x="395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9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" name="Google Shape;138;p4"/>
            <p:cNvSpPr>
              <a:spLocks/>
            </p:cNvSpPr>
            <p:nvPr/>
          </p:nvSpPr>
          <p:spPr bwMode="auto">
            <a:xfrm rot="10800000">
              <a:off x="7147926" y="4860739"/>
              <a:ext cx="72686" cy="47926"/>
            </a:xfrm>
            <a:custGeom>
              <a:avLst/>
              <a:gdLst>
                <a:gd name="T0" fmla="*/ 30600 w 9397"/>
                <a:gd name="T1" fmla="*/ 0 h 6198"/>
                <a:gd name="T2" fmla="*/ 34839 w 9397"/>
                <a:gd name="T3" fmla="*/ 47918 h 6198"/>
                <a:gd name="T4" fmla="*/ 43919 w 9397"/>
                <a:gd name="T5" fmla="*/ 2521 h 6198"/>
                <a:gd name="T6" fmla="*/ 30600 w 9397"/>
                <a:gd name="T7" fmla="*/ 0 h 619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397" h="6198" extrusionOk="0">
                  <a:moveTo>
                    <a:pt x="3956" y="0"/>
                  </a:moveTo>
                  <a:cubicBezTo>
                    <a:pt x="44" y="0"/>
                    <a:pt x="1" y="5909"/>
                    <a:pt x="4504" y="6197"/>
                  </a:cubicBezTo>
                  <a:cubicBezTo>
                    <a:pt x="7961" y="6132"/>
                    <a:pt x="9397" y="1630"/>
                    <a:pt x="5678" y="326"/>
                  </a:cubicBezTo>
                  <a:cubicBezTo>
                    <a:pt x="5040" y="100"/>
                    <a:pt x="4465" y="0"/>
                    <a:pt x="3956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/>
            </a:p>
          </p:txBody>
        </p:sp>
        <p:sp>
          <p:nvSpPr>
            <p:cNvPr id="43" name="Google Shape;139;p4"/>
            <p:cNvSpPr>
              <a:spLocks/>
            </p:cNvSpPr>
            <p:nvPr/>
          </p:nvSpPr>
          <p:spPr bwMode="auto">
            <a:xfrm rot="-7487963">
              <a:off x="8758832" y="4743433"/>
              <a:ext cx="269516" cy="282509"/>
            </a:xfrm>
            <a:custGeom>
              <a:avLst/>
              <a:gdLst>
                <a:gd name="T0" fmla="*/ 115074 w 34839"/>
                <a:gd name="T1" fmla="*/ 0 h 36535"/>
                <a:gd name="T2" fmla="*/ 100940 w 34839"/>
                <a:gd name="T3" fmla="*/ 106949 h 36535"/>
                <a:gd name="T4" fmla="*/ 0 w 34839"/>
                <a:gd name="T5" fmla="*/ 128639 h 36535"/>
                <a:gd name="T6" fmla="*/ 92863 w 34839"/>
                <a:gd name="T7" fmla="*/ 166474 h 36535"/>
                <a:gd name="T8" fmla="*/ 77221 w 34839"/>
                <a:gd name="T9" fmla="*/ 282509 h 36535"/>
                <a:gd name="T10" fmla="*/ 158473 w 34839"/>
                <a:gd name="T11" fmla="*/ 193716 h 36535"/>
                <a:gd name="T12" fmla="*/ 269508 w 34839"/>
                <a:gd name="T13" fmla="*/ 239122 h 36535"/>
                <a:gd name="T14" fmla="*/ 269508 w 34839"/>
                <a:gd name="T15" fmla="*/ 239122 h 36535"/>
                <a:gd name="T16" fmla="*/ 205918 w 34839"/>
                <a:gd name="T17" fmla="*/ 140748 h 36535"/>
                <a:gd name="T18" fmla="*/ 269508 w 34839"/>
                <a:gd name="T19" fmla="*/ 70629 h 36535"/>
                <a:gd name="T20" fmla="*/ 173612 w 34839"/>
                <a:gd name="T21" fmla="*/ 90803 h 36535"/>
                <a:gd name="T22" fmla="*/ 115074 w 34839"/>
                <a:gd name="T23" fmla="*/ 0 h 3653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4839" h="36535" extrusionOk="0">
                  <a:moveTo>
                    <a:pt x="14875" y="0"/>
                  </a:moveTo>
                  <a:lnTo>
                    <a:pt x="13048" y="13831"/>
                  </a:lnTo>
                  <a:lnTo>
                    <a:pt x="0" y="16636"/>
                  </a:lnTo>
                  <a:lnTo>
                    <a:pt x="12004" y="21529"/>
                  </a:lnTo>
                  <a:lnTo>
                    <a:pt x="9982" y="36535"/>
                  </a:lnTo>
                  <a:lnTo>
                    <a:pt x="20485" y="25052"/>
                  </a:lnTo>
                  <a:lnTo>
                    <a:pt x="34838" y="30924"/>
                  </a:lnTo>
                  <a:lnTo>
                    <a:pt x="26618" y="18202"/>
                  </a:lnTo>
                  <a:lnTo>
                    <a:pt x="34838" y="9134"/>
                  </a:lnTo>
                  <a:lnTo>
                    <a:pt x="22442" y="11743"/>
                  </a:lnTo>
                  <a:lnTo>
                    <a:pt x="14875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/>
            </a:p>
          </p:txBody>
        </p:sp>
        <p:sp>
          <p:nvSpPr>
            <p:cNvPr id="44" name="Google Shape;140;p4"/>
            <p:cNvSpPr>
              <a:spLocks/>
            </p:cNvSpPr>
            <p:nvPr/>
          </p:nvSpPr>
          <p:spPr bwMode="auto">
            <a:xfrm rot="10800000">
              <a:off x="8036559" y="4797031"/>
              <a:ext cx="189245" cy="190329"/>
            </a:xfrm>
            <a:custGeom>
              <a:avLst/>
              <a:gdLst>
                <a:gd name="T0" fmla="*/ 109002 w 24466"/>
                <a:gd name="T1" fmla="*/ 0 h 26162"/>
                <a:gd name="T2" fmla="*/ 71154 w 24466"/>
                <a:gd name="T3" fmla="*/ 56956 h 26162"/>
                <a:gd name="T4" fmla="*/ 8 w 24466"/>
                <a:gd name="T5" fmla="*/ 42719 h 26162"/>
                <a:gd name="T6" fmla="*/ 45420 w 24466"/>
                <a:gd name="T7" fmla="*/ 96823 h 26162"/>
                <a:gd name="T8" fmla="*/ 9591 w 24466"/>
                <a:gd name="T9" fmla="*/ 150928 h 26162"/>
                <a:gd name="T10" fmla="*/ 70652 w 24466"/>
                <a:gd name="T11" fmla="*/ 127196 h 26162"/>
                <a:gd name="T12" fmla="*/ 123134 w 24466"/>
                <a:gd name="T13" fmla="*/ 190322 h 26162"/>
                <a:gd name="T14" fmla="*/ 117580 w 24466"/>
                <a:gd name="T15" fmla="*/ 108689 h 26162"/>
                <a:gd name="T16" fmla="*/ 189237 w 24466"/>
                <a:gd name="T17" fmla="*/ 80687 h 26162"/>
                <a:gd name="T18" fmla="*/ 113550 w 24466"/>
                <a:gd name="T19" fmla="*/ 65497 h 26162"/>
                <a:gd name="T20" fmla="*/ 109002 w 24466"/>
                <a:gd name="T21" fmla="*/ 0 h 2616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4466" h="26162" extrusionOk="0">
                  <a:moveTo>
                    <a:pt x="14092" y="0"/>
                  </a:moveTo>
                  <a:lnTo>
                    <a:pt x="9199" y="7829"/>
                  </a:lnTo>
                  <a:lnTo>
                    <a:pt x="1" y="5872"/>
                  </a:lnTo>
                  <a:lnTo>
                    <a:pt x="5872" y="13309"/>
                  </a:lnTo>
                  <a:lnTo>
                    <a:pt x="1240" y="20746"/>
                  </a:lnTo>
                  <a:lnTo>
                    <a:pt x="9134" y="17484"/>
                  </a:lnTo>
                  <a:lnTo>
                    <a:pt x="15919" y="26161"/>
                  </a:lnTo>
                  <a:lnTo>
                    <a:pt x="15201" y="14940"/>
                  </a:lnTo>
                  <a:lnTo>
                    <a:pt x="24465" y="11091"/>
                  </a:lnTo>
                  <a:lnTo>
                    <a:pt x="14680" y="9003"/>
                  </a:lnTo>
                  <a:lnTo>
                    <a:pt x="1409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/>
            </a:p>
          </p:txBody>
        </p:sp>
        <p:sp>
          <p:nvSpPr>
            <p:cNvPr id="45" name="Google Shape;141;p4"/>
            <p:cNvSpPr>
              <a:spLocks/>
            </p:cNvSpPr>
            <p:nvPr/>
          </p:nvSpPr>
          <p:spPr bwMode="auto">
            <a:xfrm rot="7725898">
              <a:off x="8513933" y="2947287"/>
              <a:ext cx="150928" cy="151666"/>
            </a:xfrm>
            <a:custGeom>
              <a:avLst/>
              <a:gdLst>
                <a:gd name="T0" fmla="*/ 86932 w 24466"/>
                <a:gd name="T1" fmla="*/ 0 h 26162"/>
                <a:gd name="T2" fmla="*/ 56748 w 24466"/>
                <a:gd name="T3" fmla="*/ 45386 h 26162"/>
                <a:gd name="T4" fmla="*/ 6 w 24466"/>
                <a:gd name="T5" fmla="*/ 34041 h 26162"/>
                <a:gd name="T6" fmla="*/ 36224 w 24466"/>
                <a:gd name="T7" fmla="*/ 77155 h 26162"/>
                <a:gd name="T8" fmla="*/ 7649 w 24466"/>
                <a:gd name="T9" fmla="*/ 120268 h 26162"/>
                <a:gd name="T10" fmla="*/ 56347 w 24466"/>
                <a:gd name="T11" fmla="*/ 101358 h 26162"/>
                <a:gd name="T12" fmla="*/ 98203 w 24466"/>
                <a:gd name="T13" fmla="*/ 151660 h 26162"/>
                <a:gd name="T14" fmla="*/ 93773 w 24466"/>
                <a:gd name="T15" fmla="*/ 86610 h 26162"/>
                <a:gd name="T16" fmla="*/ 150922 w 24466"/>
                <a:gd name="T17" fmla="*/ 64297 h 26162"/>
                <a:gd name="T18" fmla="*/ 90559 w 24466"/>
                <a:gd name="T19" fmla="*/ 52192 h 26162"/>
                <a:gd name="T20" fmla="*/ 86932 w 24466"/>
                <a:gd name="T21" fmla="*/ 0 h 2616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4466" h="26162" extrusionOk="0">
                  <a:moveTo>
                    <a:pt x="14092" y="0"/>
                  </a:moveTo>
                  <a:lnTo>
                    <a:pt x="9199" y="7829"/>
                  </a:lnTo>
                  <a:lnTo>
                    <a:pt x="1" y="5872"/>
                  </a:lnTo>
                  <a:lnTo>
                    <a:pt x="5872" y="13309"/>
                  </a:lnTo>
                  <a:lnTo>
                    <a:pt x="1240" y="20746"/>
                  </a:lnTo>
                  <a:lnTo>
                    <a:pt x="9134" y="17484"/>
                  </a:lnTo>
                  <a:lnTo>
                    <a:pt x="15919" y="26161"/>
                  </a:lnTo>
                  <a:lnTo>
                    <a:pt x="15201" y="14940"/>
                  </a:lnTo>
                  <a:lnTo>
                    <a:pt x="24465" y="11091"/>
                  </a:lnTo>
                  <a:lnTo>
                    <a:pt x="14680" y="9003"/>
                  </a:lnTo>
                  <a:lnTo>
                    <a:pt x="1409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/>
            </a:p>
          </p:txBody>
        </p:sp>
        <p:sp>
          <p:nvSpPr>
            <p:cNvPr id="46" name="Google Shape;142;p4"/>
            <p:cNvSpPr>
              <a:spLocks/>
            </p:cNvSpPr>
            <p:nvPr/>
          </p:nvSpPr>
          <p:spPr bwMode="auto">
            <a:xfrm rot="7725898">
              <a:off x="8887995" y="2063982"/>
              <a:ext cx="150928" cy="151666"/>
            </a:xfrm>
            <a:custGeom>
              <a:avLst/>
              <a:gdLst>
                <a:gd name="T0" fmla="*/ 86932 w 24466"/>
                <a:gd name="T1" fmla="*/ 0 h 26162"/>
                <a:gd name="T2" fmla="*/ 56748 w 24466"/>
                <a:gd name="T3" fmla="*/ 45386 h 26162"/>
                <a:gd name="T4" fmla="*/ 6 w 24466"/>
                <a:gd name="T5" fmla="*/ 34041 h 26162"/>
                <a:gd name="T6" fmla="*/ 36224 w 24466"/>
                <a:gd name="T7" fmla="*/ 77155 h 26162"/>
                <a:gd name="T8" fmla="*/ 7649 w 24466"/>
                <a:gd name="T9" fmla="*/ 120268 h 26162"/>
                <a:gd name="T10" fmla="*/ 56347 w 24466"/>
                <a:gd name="T11" fmla="*/ 101358 h 26162"/>
                <a:gd name="T12" fmla="*/ 98203 w 24466"/>
                <a:gd name="T13" fmla="*/ 151660 h 26162"/>
                <a:gd name="T14" fmla="*/ 93773 w 24466"/>
                <a:gd name="T15" fmla="*/ 86610 h 26162"/>
                <a:gd name="T16" fmla="*/ 150922 w 24466"/>
                <a:gd name="T17" fmla="*/ 64297 h 26162"/>
                <a:gd name="T18" fmla="*/ 90559 w 24466"/>
                <a:gd name="T19" fmla="*/ 52192 h 26162"/>
                <a:gd name="T20" fmla="*/ 86932 w 24466"/>
                <a:gd name="T21" fmla="*/ 0 h 2616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4466" h="26162" extrusionOk="0">
                  <a:moveTo>
                    <a:pt x="14092" y="0"/>
                  </a:moveTo>
                  <a:lnTo>
                    <a:pt x="9199" y="7829"/>
                  </a:lnTo>
                  <a:lnTo>
                    <a:pt x="1" y="5872"/>
                  </a:lnTo>
                  <a:lnTo>
                    <a:pt x="5872" y="13309"/>
                  </a:lnTo>
                  <a:lnTo>
                    <a:pt x="1240" y="20746"/>
                  </a:lnTo>
                  <a:lnTo>
                    <a:pt x="9134" y="17484"/>
                  </a:lnTo>
                  <a:lnTo>
                    <a:pt x="15919" y="26161"/>
                  </a:lnTo>
                  <a:lnTo>
                    <a:pt x="15201" y="14940"/>
                  </a:lnTo>
                  <a:lnTo>
                    <a:pt x="24465" y="11091"/>
                  </a:lnTo>
                  <a:lnTo>
                    <a:pt x="14680" y="9003"/>
                  </a:lnTo>
                  <a:lnTo>
                    <a:pt x="1409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/>
            </a:p>
          </p:txBody>
        </p:sp>
        <p:sp>
          <p:nvSpPr>
            <p:cNvPr id="47" name="Google Shape;143;p4"/>
            <p:cNvSpPr/>
            <p:nvPr/>
          </p:nvSpPr>
          <p:spPr>
            <a:xfrm rot="10800000">
              <a:off x="8669747" y="1901788"/>
              <a:ext cx="72634" cy="47624"/>
            </a:xfrm>
            <a:custGeom>
              <a:avLst/>
              <a:gdLst/>
              <a:ahLst/>
              <a:cxnLst/>
              <a:rect l="l" t="t" r="r" b="b"/>
              <a:pathLst>
                <a:path w="9397" h="6198" extrusionOk="0">
                  <a:moveTo>
                    <a:pt x="3956" y="1"/>
                  </a:moveTo>
                  <a:cubicBezTo>
                    <a:pt x="44" y="1"/>
                    <a:pt x="0" y="5909"/>
                    <a:pt x="4503" y="6198"/>
                  </a:cubicBezTo>
                  <a:cubicBezTo>
                    <a:pt x="7961" y="6133"/>
                    <a:pt x="9396" y="1631"/>
                    <a:pt x="5678" y="326"/>
                  </a:cubicBezTo>
                  <a:cubicBezTo>
                    <a:pt x="5040" y="101"/>
                    <a:pt x="4465" y="1"/>
                    <a:pt x="39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9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" name="Google Shape;144;p4"/>
            <p:cNvSpPr/>
            <p:nvPr/>
          </p:nvSpPr>
          <p:spPr>
            <a:xfrm rot="10800000">
              <a:off x="8573300" y="1760105"/>
              <a:ext cx="72633" cy="47624"/>
            </a:xfrm>
            <a:custGeom>
              <a:avLst/>
              <a:gdLst/>
              <a:ahLst/>
              <a:cxnLst/>
              <a:rect l="l" t="t" r="r" b="b"/>
              <a:pathLst>
                <a:path w="9397" h="6198" extrusionOk="0">
                  <a:moveTo>
                    <a:pt x="3956" y="1"/>
                  </a:moveTo>
                  <a:cubicBezTo>
                    <a:pt x="44" y="1"/>
                    <a:pt x="0" y="5909"/>
                    <a:pt x="4503" y="6198"/>
                  </a:cubicBezTo>
                  <a:cubicBezTo>
                    <a:pt x="7961" y="6133"/>
                    <a:pt x="9396" y="1631"/>
                    <a:pt x="5678" y="326"/>
                  </a:cubicBezTo>
                  <a:cubicBezTo>
                    <a:pt x="5040" y="101"/>
                    <a:pt x="4465" y="1"/>
                    <a:pt x="39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9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" name="Google Shape;145;p4"/>
            <p:cNvSpPr/>
            <p:nvPr/>
          </p:nvSpPr>
          <p:spPr>
            <a:xfrm rot="10800000">
              <a:off x="8857879" y="2836415"/>
              <a:ext cx="72634" cy="48815"/>
            </a:xfrm>
            <a:custGeom>
              <a:avLst/>
              <a:gdLst/>
              <a:ahLst/>
              <a:cxnLst/>
              <a:rect l="l" t="t" r="r" b="b"/>
              <a:pathLst>
                <a:path w="9397" h="6198" extrusionOk="0">
                  <a:moveTo>
                    <a:pt x="3956" y="1"/>
                  </a:moveTo>
                  <a:cubicBezTo>
                    <a:pt x="44" y="1"/>
                    <a:pt x="0" y="5909"/>
                    <a:pt x="4503" y="6198"/>
                  </a:cubicBezTo>
                  <a:cubicBezTo>
                    <a:pt x="7961" y="6132"/>
                    <a:pt x="9396" y="1631"/>
                    <a:pt x="5678" y="326"/>
                  </a:cubicBezTo>
                  <a:cubicBezTo>
                    <a:pt x="5039" y="101"/>
                    <a:pt x="4465" y="1"/>
                    <a:pt x="39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9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" name="Google Shape;146;p4"/>
            <p:cNvSpPr>
              <a:spLocks/>
            </p:cNvSpPr>
            <p:nvPr/>
          </p:nvSpPr>
          <p:spPr bwMode="auto">
            <a:xfrm rot="-10124052">
              <a:off x="6639644" y="4686046"/>
              <a:ext cx="124609" cy="125230"/>
            </a:xfrm>
            <a:custGeom>
              <a:avLst/>
              <a:gdLst>
                <a:gd name="T0" fmla="*/ 71773 w 24466"/>
                <a:gd name="T1" fmla="*/ 0 h 26162"/>
                <a:gd name="T2" fmla="*/ 46852 w 24466"/>
                <a:gd name="T3" fmla="*/ 37475 h 26162"/>
                <a:gd name="T4" fmla="*/ 5 w 24466"/>
                <a:gd name="T5" fmla="*/ 28108 h 26162"/>
                <a:gd name="T6" fmla="*/ 29907 w 24466"/>
                <a:gd name="T7" fmla="*/ 63706 h 26162"/>
                <a:gd name="T8" fmla="*/ 6316 w 24466"/>
                <a:gd name="T9" fmla="*/ 99305 h 26162"/>
                <a:gd name="T10" fmla="*/ 46521 w 24466"/>
                <a:gd name="T11" fmla="*/ 83691 h 26162"/>
                <a:gd name="T12" fmla="*/ 81078 w 24466"/>
                <a:gd name="T13" fmla="*/ 125225 h 26162"/>
                <a:gd name="T14" fmla="*/ 77421 w 24466"/>
                <a:gd name="T15" fmla="*/ 71514 h 26162"/>
                <a:gd name="T16" fmla="*/ 124604 w 24466"/>
                <a:gd name="T17" fmla="*/ 53089 h 26162"/>
                <a:gd name="T18" fmla="*/ 74767 w 24466"/>
                <a:gd name="T19" fmla="*/ 43095 h 26162"/>
                <a:gd name="T20" fmla="*/ 71773 w 24466"/>
                <a:gd name="T21" fmla="*/ 0 h 2616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4466" h="26162" extrusionOk="0">
                  <a:moveTo>
                    <a:pt x="14092" y="0"/>
                  </a:moveTo>
                  <a:lnTo>
                    <a:pt x="9199" y="7829"/>
                  </a:lnTo>
                  <a:lnTo>
                    <a:pt x="1" y="5872"/>
                  </a:lnTo>
                  <a:lnTo>
                    <a:pt x="5872" y="13309"/>
                  </a:lnTo>
                  <a:lnTo>
                    <a:pt x="1240" y="20746"/>
                  </a:lnTo>
                  <a:lnTo>
                    <a:pt x="9134" y="17484"/>
                  </a:lnTo>
                  <a:lnTo>
                    <a:pt x="15919" y="26161"/>
                  </a:lnTo>
                  <a:lnTo>
                    <a:pt x="15201" y="14940"/>
                  </a:lnTo>
                  <a:lnTo>
                    <a:pt x="24465" y="11091"/>
                  </a:lnTo>
                  <a:lnTo>
                    <a:pt x="14680" y="9003"/>
                  </a:lnTo>
                  <a:lnTo>
                    <a:pt x="1409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/>
            </a:p>
          </p:txBody>
        </p:sp>
        <p:sp>
          <p:nvSpPr>
            <p:cNvPr id="51" name="Google Shape;147;p4"/>
            <p:cNvSpPr>
              <a:spLocks/>
            </p:cNvSpPr>
            <p:nvPr/>
          </p:nvSpPr>
          <p:spPr bwMode="auto">
            <a:xfrm rot="-10124052">
              <a:off x="6122734" y="4829591"/>
              <a:ext cx="124609" cy="125230"/>
            </a:xfrm>
            <a:custGeom>
              <a:avLst/>
              <a:gdLst>
                <a:gd name="T0" fmla="*/ 71773 w 24466"/>
                <a:gd name="T1" fmla="*/ 0 h 26162"/>
                <a:gd name="T2" fmla="*/ 46852 w 24466"/>
                <a:gd name="T3" fmla="*/ 37475 h 26162"/>
                <a:gd name="T4" fmla="*/ 5 w 24466"/>
                <a:gd name="T5" fmla="*/ 28108 h 26162"/>
                <a:gd name="T6" fmla="*/ 29907 w 24466"/>
                <a:gd name="T7" fmla="*/ 63706 h 26162"/>
                <a:gd name="T8" fmla="*/ 6316 w 24466"/>
                <a:gd name="T9" fmla="*/ 99305 h 26162"/>
                <a:gd name="T10" fmla="*/ 46521 w 24466"/>
                <a:gd name="T11" fmla="*/ 83691 h 26162"/>
                <a:gd name="T12" fmla="*/ 81078 w 24466"/>
                <a:gd name="T13" fmla="*/ 125225 h 26162"/>
                <a:gd name="T14" fmla="*/ 77421 w 24466"/>
                <a:gd name="T15" fmla="*/ 71514 h 26162"/>
                <a:gd name="T16" fmla="*/ 124604 w 24466"/>
                <a:gd name="T17" fmla="*/ 53089 h 26162"/>
                <a:gd name="T18" fmla="*/ 74767 w 24466"/>
                <a:gd name="T19" fmla="*/ 43095 h 26162"/>
                <a:gd name="T20" fmla="*/ 71773 w 24466"/>
                <a:gd name="T21" fmla="*/ 0 h 2616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4466" h="26162" extrusionOk="0">
                  <a:moveTo>
                    <a:pt x="14092" y="0"/>
                  </a:moveTo>
                  <a:lnTo>
                    <a:pt x="9199" y="7829"/>
                  </a:lnTo>
                  <a:lnTo>
                    <a:pt x="1" y="5872"/>
                  </a:lnTo>
                  <a:lnTo>
                    <a:pt x="5872" y="13309"/>
                  </a:lnTo>
                  <a:lnTo>
                    <a:pt x="1240" y="20746"/>
                  </a:lnTo>
                  <a:lnTo>
                    <a:pt x="9134" y="17484"/>
                  </a:lnTo>
                  <a:lnTo>
                    <a:pt x="15919" y="26161"/>
                  </a:lnTo>
                  <a:lnTo>
                    <a:pt x="15201" y="14940"/>
                  </a:lnTo>
                  <a:lnTo>
                    <a:pt x="24465" y="11091"/>
                  </a:lnTo>
                  <a:lnTo>
                    <a:pt x="14680" y="9003"/>
                  </a:lnTo>
                  <a:lnTo>
                    <a:pt x="1409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/>
            </a:p>
          </p:txBody>
        </p:sp>
        <p:sp>
          <p:nvSpPr>
            <p:cNvPr id="52" name="Google Shape;148;p4"/>
            <p:cNvSpPr/>
            <p:nvPr/>
          </p:nvSpPr>
          <p:spPr>
            <a:xfrm rot="10800000">
              <a:off x="6556240" y="4939030"/>
              <a:ext cx="72633" cy="48815"/>
            </a:xfrm>
            <a:custGeom>
              <a:avLst/>
              <a:gdLst/>
              <a:ahLst/>
              <a:cxnLst/>
              <a:rect l="l" t="t" r="r" b="b"/>
              <a:pathLst>
                <a:path w="9397" h="6197" extrusionOk="0">
                  <a:moveTo>
                    <a:pt x="3956" y="0"/>
                  </a:moveTo>
                  <a:cubicBezTo>
                    <a:pt x="44" y="0"/>
                    <a:pt x="0" y="5908"/>
                    <a:pt x="4503" y="6197"/>
                  </a:cubicBezTo>
                  <a:cubicBezTo>
                    <a:pt x="7961" y="6132"/>
                    <a:pt x="9396" y="1630"/>
                    <a:pt x="5677" y="325"/>
                  </a:cubicBezTo>
                  <a:cubicBezTo>
                    <a:pt x="5039" y="100"/>
                    <a:pt x="4465" y="0"/>
                    <a:pt x="395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9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" name="Google Shape;149;p4"/>
            <p:cNvSpPr/>
            <p:nvPr/>
          </p:nvSpPr>
          <p:spPr>
            <a:xfrm rot="10800000">
              <a:off x="5740605" y="4724720"/>
              <a:ext cx="72634" cy="47624"/>
            </a:xfrm>
            <a:custGeom>
              <a:avLst/>
              <a:gdLst/>
              <a:ahLst/>
              <a:cxnLst/>
              <a:rect l="l" t="t" r="r" b="b"/>
              <a:pathLst>
                <a:path w="9397" h="6197" extrusionOk="0">
                  <a:moveTo>
                    <a:pt x="3956" y="0"/>
                  </a:moveTo>
                  <a:cubicBezTo>
                    <a:pt x="44" y="0"/>
                    <a:pt x="0" y="5908"/>
                    <a:pt x="4503" y="6197"/>
                  </a:cubicBezTo>
                  <a:cubicBezTo>
                    <a:pt x="7961" y="6132"/>
                    <a:pt x="9396" y="1630"/>
                    <a:pt x="5677" y="325"/>
                  </a:cubicBezTo>
                  <a:cubicBezTo>
                    <a:pt x="5039" y="100"/>
                    <a:pt x="4465" y="0"/>
                    <a:pt x="395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9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98" name="Google Shape;98;p4"/>
          <p:cNvSpPr txBox="1">
            <a:spLocks noGrp="1"/>
          </p:cNvSpPr>
          <p:nvPr>
            <p:ph type="title"/>
          </p:nvPr>
        </p:nvSpPr>
        <p:spPr>
          <a:xfrm>
            <a:off x="2146467" y="560933"/>
            <a:ext cx="7886800" cy="7636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700"/>
              <a:buNone/>
              <a:defRPr sz="4000"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99" name="Google Shape;99;p4"/>
          <p:cNvSpPr txBox="1">
            <a:spLocks noGrp="1"/>
          </p:cNvSpPr>
          <p:nvPr>
            <p:ph type="body" idx="1"/>
          </p:nvPr>
        </p:nvSpPr>
        <p:spPr>
          <a:xfrm>
            <a:off x="889600" y="1571767"/>
            <a:ext cx="10412800" cy="44752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marL="608625" lvl="0" indent="-422656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AutoNum type="arabicPeriod"/>
              <a:defRPr sz="1600"/>
            </a:lvl1pPr>
            <a:lvl2pPr marL="1217249" lvl="1" indent="-422656" rtl="0">
              <a:spcBef>
                <a:spcPts val="0"/>
              </a:spcBef>
              <a:spcAft>
                <a:spcPts val="0"/>
              </a:spcAft>
              <a:buSzPts val="1400"/>
              <a:buAutoNum type="alphaLcPeriod"/>
              <a:defRPr/>
            </a:lvl2pPr>
            <a:lvl3pPr marL="1825874" lvl="2" indent="-422656" rtl="0">
              <a:spcBef>
                <a:spcPts val="0"/>
              </a:spcBef>
              <a:spcAft>
                <a:spcPts val="0"/>
              </a:spcAft>
              <a:buSzPts val="1400"/>
              <a:buAutoNum type="romanLcPeriod"/>
              <a:defRPr/>
            </a:lvl3pPr>
            <a:lvl4pPr marL="2434499" lvl="3" indent="-422656" rtl="0">
              <a:spcBef>
                <a:spcPts val="0"/>
              </a:spcBef>
              <a:spcAft>
                <a:spcPts val="0"/>
              </a:spcAft>
              <a:buSzPts val="1400"/>
              <a:buAutoNum type="arabicPeriod"/>
              <a:defRPr/>
            </a:lvl4pPr>
            <a:lvl5pPr marL="3043123" lvl="4" indent="-422656" rtl="0">
              <a:spcBef>
                <a:spcPts val="0"/>
              </a:spcBef>
              <a:spcAft>
                <a:spcPts val="0"/>
              </a:spcAft>
              <a:buSzPts val="1400"/>
              <a:buAutoNum type="alphaLcPeriod"/>
              <a:defRPr/>
            </a:lvl5pPr>
            <a:lvl6pPr marL="3651748" lvl="5" indent="-422656" rtl="0">
              <a:spcBef>
                <a:spcPts val="0"/>
              </a:spcBef>
              <a:spcAft>
                <a:spcPts val="0"/>
              </a:spcAft>
              <a:buSzPts val="1400"/>
              <a:buAutoNum type="romanLcPeriod"/>
              <a:defRPr/>
            </a:lvl6pPr>
            <a:lvl7pPr marL="4260372" lvl="6" indent="-422656" rtl="0">
              <a:spcBef>
                <a:spcPts val="0"/>
              </a:spcBef>
              <a:spcAft>
                <a:spcPts val="0"/>
              </a:spcAft>
              <a:buSzPts val="1400"/>
              <a:buAutoNum type="arabicPeriod"/>
              <a:defRPr/>
            </a:lvl7pPr>
            <a:lvl8pPr marL="4868997" lvl="7" indent="-422656" rtl="0">
              <a:spcBef>
                <a:spcPts val="0"/>
              </a:spcBef>
              <a:spcAft>
                <a:spcPts val="0"/>
              </a:spcAft>
              <a:buSzPts val="1400"/>
              <a:buAutoNum type="alphaLcPeriod"/>
              <a:defRPr/>
            </a:lvl8pPr>
            <a:lvl9pPr marL="5477622" lvl="8" indent="-422656" rtl="0">
              <a:spcBef>
                <a:spcPts val="0"/>
              </a:spcBef>
              <a:spcAft>
                <a:spcPts val="0"/>
              </a:spcAft>
              <a:buSzPts val="1400"/>
              <a:buAutoNum type="romanLcPeriod"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791270667"/>
      </p:ext>
    </p:extLst>
  </p:cSld>
  <p:clrMapOvr>
    <a:masterClrMapping/>
  </p:clrMapOvr>
</p:sldLayout>
</file>

<file path=ppt/slideLayouts/slideLayout1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2">
  <p:cSld name="Section header 2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6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oogle Shape;610;p15"/>
          <p:cNvGrpSpPr>
            <a:grpSpLocks/>
          </p:cNvGrpSpPr>
          <p:nvPr/>
        </p:nvGrpSpPr>
        <p:grpSpPr bwMode="auto">
          <a:xfrm>
            <a:off x="10753725" y="0"/>
            <a:ext cx="1612900" cy="1158875"/>
            <a:chOff x="6102329" y="3283426"/>
            <a:chExt cx="654776" cy="469888"/>
          </a:xfrm>
        </p:grpSpPr>
        <p:sp>
          <p:nvSpPr>
            <p:cNvPr id="6" name="Google Shape;611;p15"/>
            <p:cNvSpPr/>
            <p:nvPr/>
          </p:nvSpPr>
          <p:spPr>
            <a:xfrm>
              <a:off x="6150019" y="3283426"/>
              <a:ext cx="607086" cy="327634"/>
            </a:xfrm>
            <a:custGeom>
              <a:avLst/>
              <a:gdLst/>
              <a:ahLst/>
              <a:cxnLst/>
              <a:rect l="l" t="t" r="r" b="b"/>
              <a:pathLst>
                <a:path w="2795" h="1507" extrusionOk="0">
                  <a:moveTo>
                    <a:pt x="2697" y="0"/>
                  </a:moveTo>
                  <a:cubicBezTo>
                    <a:pt x="2697" y="22"/>
                    <a:pt x="1520" y="1418"/>
                    <a:pt x="435" y="1418"/>
                  </a:cubicBezTo>
                  <a:cubicBezTo>
                    <a:pt x="312" y="1418"/>
                    <a:pt x="191" y="1400"/>
                    <a:pt x="73" y="1361"/>
                  </a:cubicBezTo>
                  <a:cubicBezTo>
                    <a:pt x="66" y="1354"/>
                    <a:pt x="59" y="1351"/>
                    <a:pt x="52" y="1351"/>
                  </a:cubicBezTo>
                  <a:cubicBezTo>
                    <a:pt x="35" y="1351"/>
                    <a:pt x="18" y="1368"/>
                    <a:pt x="1" y="1385"/>
                  </a:cubicBezTo>
                  <a:cubicBezTo>
                    <a:pt x="1" y="1409"/>
                    <a:pt x="1" y="1434"/>
                    <a:pt x="25" y="1434"/>
                  </a:cubicBezTo>
                  <a:cubicBezTo>
                    <a:pt x="171" y="1482"/>
                    <a:pt x="292" y="1507"/>
                    <a:pt x="414" y="1507"/>
                  </a:cubicBezTo>
                  <a:cubicBezTo>
                    <a:pt x="948" y="1458"/>
                    <a:pt x="1458" y="1239"/>
                    <a:pt x="1871" y="899"/>
                  </a:cubicBezTo>
                  <a:cubicBezTo>
                    <a:pt x="2187" y="656"/>
                    <a:pt x="2503" y="389"/>
                    <a:pt x="2770" y="73"/>
                  </a:cubicBezTo>
                  <a:cubicBezTo>
                    <a:pt x="2794" y="49"/>
                    <a:pt x="2794" y="25"/>
                    <a:pt x="27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" name="Google Shape;612;p15"/>
            <p:cNvSpPr/>
            <p:nvPr/>
          </p:nvSpPr>
          <p:spPr>
            <a:xfrm>
              <a:off x="6218333" y="3499703"/>
              <a:ext cx="179806" cy="211772"/>
            </a:xfrm>
            <a:custGeom>
              <a:avLst/>
              <a:gdLst/>
              <a:ahLst/>
              <a:cxnLst/>
              <a:rect l="l" t="t" r="r" b="b"/>
              <a:pathLst>
                <a:path w="827" h="973" extrusionOk="0">
                  <a:moveTo>
                    <a:pt x="73" y="0"/>
                  </a:moveTo>
                  <a:cubicBezTo>
                    <a:pt x="49" y="0"/>
                    <a:pt x="25" y="25"/>
                    <a:pt x="25" y="49"/>
                  </a:cubicBezTo>
                  <a:cubicBezTo>
                    <a:pt x="0" y="49"/>
                    <a:pt x="25" y="98"/>
                    <a:pt x="49" y="98"/>
                  </a:cubicBezTo>
                  <a:cubicBezTo>
                    <a:pt x="268" y="170"/>
                    <a:pt x="511" y="243"/>
                    <a:pt x="729" y="341"/>
                  </a:cubicBezTo>
                  <a:cubicBezTo>
                    <a:pt x="559" y="559"/>
                    <a:pt x="340" y="729"/>
                    <a:pt x="122" y="875"/>
                  </a:cubicBezTo>
                  <a:cubicBezTo>
                    <a:pt x="98" y="899"/>
                    <a:pt x="98" y="924"/>
                    <a:pt x="122" y="948"/>
                  </a:cubicBezTo>
                  <a:cubicBezTo>
                    <a:pt x="122" y="948"/>
                    <a:pt x="146" y="972"/>
                    <a:pt x="146" y="972"/>
                  </a:cubicBezTo>
                  <a:cubicBezTo>
                    <a:pt x="170" y="948"/>
                    <a:pt x="170" y="948"/>
                    <a:pt x="170" y="948"/>
                  </a:cubicBezTo>
                  <a:cubicBezTo>
                    <a:pt x="365" y="802"/>
                    <a:pt x="826" y="462"/>
                    <a:pt x="826" y="341"/>
                  </a:cubicBezTo>
                  <a:cubicBezTo>
                    <a:pt x="826" y="316"/>
                    <a:pt x="802" y="292"/>
                    <a:pt x="778" y="292"/>
                  </a:cubicBezTo>
                  <a:cubicBezTo>
                    <a:pt x="559" y="170"/>
                    <a:pt x="316" y="98"/>
                    <a:pt x="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" name="Google Shape;613;p15"/>
            <p:cNvSpPr/>
            <p:nvPr/>
          </p:nvSpPr>
          <p:spPr>
            <a:xfrm>
              <a:off x="6367204" y="3408944"/>
              <a:ext cx="204940" cy="249749"/>
            </a:xfrm>
            <a:custGeom>
              <a:avLst/>
              <a:gdLst/>
              <a:ahLst/>
              <a:cxnLst/>
              <a:rect l="l" t="t" r="r" b="b"/>
              <a:pathLst>
                <a:path w="943" h="1147" extrusionOk="0">
                  <a:moveTo>
                    <a:pt x="53" y="1"/>
                  </a:moveTo>
                  <a:cubicBezTo>
                    <a:pt x="15" y="1"/>
                    <a:pt x="1" y="77"/>
                    <a:pt x="44" y="77"/>
                  </a:cubicBezTo>
                  <a:cubicBezTo>
                    <a:pt x="287" y="150"/>
                    <a:pt x="530" y="272"/>
                    <a:pt x="749" y="393"/>
                  </a:cubicBezTo>
                  <a:cubicBezTo>
                    <a:pt x="797" y="417"/>
                    <a:pt x="651" y="758"/>
                    <a:pt x="457" y="1073"/>
                  </a:cubicBezTo>
                  <a:cubicBezTo>
                    <a:pt x="433" y="1098"/>
                    <a:pt x="433" y="1122"/>
                    <a:pt x="457" y="1146"/>
                  </a:cubicBezTo>
                  <a:lnTo>
                    <a:pt x="481" y="1146"/>
                  </a:lnTo>
                  <a:cubicBezTo>
                    <a:pt x="506" y="1122"/>
                    <a:pt x="530" y="1122"/>
                    <a:pt x="530" y="1098"/>
                  </a:cubicBezTo>
                  <a:cubicBezTo>
                    <a:pt x="651" y="903"/>
                    <a:pt x="943" y="417"/>
                    <a:pt x="797" y="296"/>
                  </a:cubicBezTo>
                  <a:cubicBezTo>
                    <a:pt x="579" y="174"/>
                    <a:pt x="336" y="77"/>
                    <a:pt x="68" y="4"/>
                  </a:cubicBezTo>
                  <a:cubicBezTo>
                    <a:pt x="63" y="2"/>
                    <a:pt x="58" y="1"/>
                    <a:pt x="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" name="Google Shape;614;p15"/>
            <p:cNvSpPr/>
            <p:nvPr/>
          </p:nvSpPr>
          <p:spPr>
            <a:xfrm>
              <a:off x="6519298" y="3341357"/>
              <a:ext cx="174650" cy="179588"/>
            </a:xfrm>
            <a:custGeom>
              <a:avLst/>
              <a:gdLst/>
              <a:ahLst/>
              <a:cxnLst/>
              <a:rect l="l" t="t" r="r" b="b"/>
              <a:pathLst>
                <a:path w="802" h="827" extrusionOk="0">
                  <a:moveTo>
                    <a:pt x="24" y="1"/>
                  </a:moveTo>
                  <a:cubicBezTo>
                    <a:pt x="0" y="1"/>
                    <a:pt x="0" y="74"/>
                    <a:pt x="24" y="98"/>
                  </a:cubicBezTo>
                  <a:cubicBezTo>
                    <a:pt x="243" y="98"/>
                    <a:pt x="462" y="122"/>
                    <a:pt x="680" y="171"/>
                  </a:cubicBezTo>
                  <a:cubicBezTo>
                    <a:pt x="656" y="389"/>
                    <a:pt x="559" y="584"/>
                    <a:pt x="462" y="778"/>
                  </a:cubicBezTo>
                  <a:cubicBezTo>
                    <a:pt x="437" y="778"/>
                    <a:pt x="462" y="827"/>
                    <a:pt x="462" y="827"/>
                  </a:cubicBezTo>
                  <a:lnTo>
                    <a:pt x="486" y="827"/>
                  </a:lnTo>
                  <a:cubicBezTo>
                    <a:pt x="510" y="827"/>
                    <a:pt x="510" y="827"/>
                    <a:pt x="534" y="802"/>
                  </a:cubicBezTo>
                  <a:cubicBezTo>
                    <a:pt x="583" y="729"/>
                    <a:pt x="802" y="268"/>
                    <a:pt x="753" y="122"/>
                  </a:cubicBezTo>
                  <a:cubicBezTo>
                    <a:pt x="753" y="122"/>
                    <a:pt x="729" y="98"/>
                    <a:pt x="705" y="74"/>
                  </a:cubicBezTo>
                  <a:cubicBezTo>
                    <a:pt x="486" y="25"/>
                    <a:pt x="267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" name="Google Shape;615;p15"/>
            <p:cNvSpPr/>
            <p:nvPr/>
          </p:nvSpPr>
          <p:spPr>
            <a:xfrm>
              <a:off x="6603722" y="3489404"/>
              <a:ext cx="74114" cy="74024"/>
            </a:xfrm>
            <a:custGeom>
              <a:avLst/>
              <a:gdLst/>
              <a:ahLst/>
              <a:cxnLst/>
              <a:rect l="l" t="t" r="r" b="b"/>
              <a:pathLst>
                <a:path w="341" h="341" extrusionOk="0">
                  <a:moveTo>
                    <a:pt x="171" y="1"/>
                  </a:moveTo>
                  <a:cubicBezTo>
                    <a:pt x="74" y="1"/>
                    <a:pt x="1" y="74"/>
                    <a:pt x="1" y="171"/>
                  </a:cubicBezTo>
                  <a:cubicBezTo>
                    <a:pt x="1" y="268"/>
                    <a:pt x="74" y="341"/>
                    <a:pt x="171" y="341"/>
                  </a:cubicBezTo>
                  <a:cubicBezTo>
                    <a:pt x="268" y="341"/>
                    <a:pt x="341" y="268"/>
                    <a:pt x="341" y="171"/>
                  </a:cubicBezTo>
                  <a:cubicBezTo>
                    <a:pt x="341" y="74"/>
                    <a:pt x="268" y="1"/>
                    <a:pt x="1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" name="Google Shape;616;p15"/>
            <p:cNvSpPr/>
            <p:nvPr/>
          </p:nvSpPr>
          <p:spPr>
            <a:xfrm>
              <a:off x="6487719" y="3299518"/>
              <a:ext cx="68958" cy="74023"/>
            </a:xfrm>
            <a:custGeom>
              <a:avLst/>
              <a:gdLst/>
              <a:ahLst/>
              <a:cxnLst/>
              <a:rect l="l" t="t" r="r" b="b"/>
              <a:pathLst>
                <a:path w="317" h="341" extrusionOk="0">
                  <a:moveTo>
                    <a:pt x="170" y="0"/>
                  </a:moveTo>
                  <a:cubicBezTo>
                    <a:pt x="73" y="0"/>
                    <a:pt x="0" y="73"/>
                    <a:pt x="0" y="170"/>
                  </a:cubicBezTo>
                  <a:cubicBezTo>
                    <a:pt x="0" y="268"/>
                    <a:pt x="73" y="340"/>
                    <a:pt x="170" y="340"/>
                  </a:cubicBezTo>
                  <a:cubicBezTo>
                    <a:pt x="243" y="340"/>
                    <a:pt x="316" y="268"/>
                    <a:pt x="316" y="170"/>
                  </a:cubicBezTo>
                  <a:cubicBezTo>
                    <a:pt x="316" y="73"/>
                    <a:pt x="243" y="0"/>
                    <a:pt x="17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" name="Google Shape;617;p15"/>
            <p:cNvSpPr/>
            <p:nvPr/>
          </p:nvSpPr>
          <p:spPr>
            <a:xfrm>
              <a:off x="6334336" y="3378047"/>
              <a:ext cx="74114" cy="74667"/>
            </a:xfrm>
            <a:custGeom>
              <a:avLst/>
              <a:gdLst/>
              <a:ahLst/>
              <a:cxnLst/>
              <a:rect l="l" t="t" r="r" b="b"/>
              <a:pathLst>
                <a:path w="341" h="341" extrusionOk="0">
                  <a:moveTo>
                    <a:pt x="171" y="1"/>
                  </a:moveTo>
                  <a:cubicBezTo>
                    <a:pt x="74" y="1"/>
                    <a:pt x="1" y="74"/>
                    <a:pt x="1" y="171"/>
                  </a:cubicBezTo>
                  <a:cubicBezTo>
                    <a:pt x="1" y="268"/>
                    <a:pt x="74" y="341"/>
                    <a:pt x="171" y="341"/>
                  </a:cubicBezTo>
                  <a:cubicBezTo>
                    <a:pt x="268" y="341"/>
                    <a:pt x="341" y="268"/>
                    <a:pt x="341" y="171"/>
                  </a:cubicBezTo>
                  <a:cubicBezTo>
                    <a:pt x="341" y="74"/>
                    <a:pt x="268" y="1"/>
                    <a:pt x="1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" name="Google Shape;618;p15"/>
            <p:cNvSpPr/>
            <p:nvPr/>
          </p:nvSpPr>
          <p:spPr>
            <a:xfrm>
              <a:off x="6424561" y="3626509"/>
              <a:ext cx="74114" cy="74023"/>
            </a:xfrm>
            <a:custGeom>
              <a:avLst/>
              <a:gdLst/>
              <a:ahLst/>
              <a:cxnLst/>
              <a:rect l="l" t="t" r="r" b="b"/>
              <a:pathLst>
                <a:path w="341" h="341" extrusionOk="0">
                  <a:moveTo>
                    <a:pt x="171" y="0"/>
                  </a:moveTo>
                  <a:cubicBezTo>
                    <a:pt x="74" y="0"/>
                    <a:pt x="1" y="73"/>
                    <a:pt x="1" y="170"/>
                  </a:cubicBezTo>
                  <a:cubicBezTo>
                    <a:pt x="1" y="268"/>
                    <a:pt x="74" y="341"/>
                    <a:pt x="171" y="341"/>
                  </a:cubicBezTo>
                  <a:cubicBezTo>
                    <a:pt x="268" y="341"/>
                    <a:pt x="341" y="268"/>
                    <a:pt x="341" y="170"/>
                  </a:cubicBezTo>
                  <a:cubicBezTo>
                    <a:pt x="341" y="73"/>
                    <a:pt x="268" y="0"/>
                    <a:pt x="17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" name="Google Shape;619;p15"/>
            <p:cNvSpPr/>
            <p:nvPr/>
          </p:nvSpPr>
          <p:spPr>
            <a:xfrm>
              <a:off x="6181598" y="3463014"/>
              <a:ext cx="74113" cy="68874"/>
            </a:xfrm>
            <a:custGeom>
              <a:avLst/>
              <a:gdLst/>
              <a:ahLst/>
              <a:cxnLst/>
              <a:rect l="l" t="t" r="r" b="b"/>
              <a:pathLst>
                <a:path w="341" h="317" extrusionOk="0">
                  <a:moveTo>
                    <a:pt x="170" y="0"/>
                  </a:moveTo>
                  <a:cubicBezTo>
                    <a:pt x="73" y="0"/>
                    <a:pt x="0" y="73"/>
                    <a:pt x="0" y="170"/>
                  </a:cubicBezTo>
                  <a:cubicBezTo>
                    <a:pt x="0" y="243"/>
                    <a:pt x="73" y="316"/>
                    <a:pt x="170" y="316"/>
                  </a:cubicBezTo>
                  <a:cubicBezTo>
                    <a:pt x="268" y="316"/>
                    <a:pt x="340" y="243"/>
                    <a:pt x="340" y="170"/>
                  </a:cubicBezTo>
                  <a:cubicBezTo>
                    <a:pt x="340" y="73"/>
                    <a:pt x="268" y="0"/>
                    <a:pt x="17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" name="Google Shape;620;p15"/>
            <p:cNvSpPr/>
            <p:nvPr/>
          </p:nvSpPr>
          <p:spPr>
            <a:xfrm>
              <a:off x="6102329" y="3547336"/>
              <a:ext cx="74114" cy="74024"/>
            </a:xfrm>
            <a:custGeom>
              <a:avLst/>
              <a:gdLst/>
              <a:ahLst/>
              <a:cxnLst/>
              <a:rect l="l" t="t" r="r" b="b"/>
              <a:pathLst>
                <a:path w="342" h="341" extrusionOk="0">
                  <a:moveTo>
                    <a:pt x="171" y="0"/>
                  </a:moveTo>
                  <a:cubicBezTo>
                    <a:pt x="98" y="0"/>
                    <a:pt x="1" y="73"/>
                    <a:pt x="1" y="170"/>
                  </a:cubicBezTo>
                  <a:cubicBezTo>
                    <a:pt x="1" y="267"/>
                    <a:pt x="98" y="340"/>
                    <a:pt x="171" y="340"/>
                  </a:cubicBezTo>
                  <a:cubicBezTo>
                    <a:pt x="268" y="340"/>
                    <a:pt x="341" y="267"/>
                    <a:pt x="341" y="170"/>
                  </a:cubicBezTo>
                  <a:cubicBezTo>
                    <a:pt x="341" y="73"/>
                    <a:pt x="268" y="0"/>
                    <a:pt x="17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" name="Google Shape;621;p15"/>
            <p:cNvSpPr/>
            <p:nvPr/>
          </p:nvSpPr>
          <p:spPr>
            <a:xfrm>
              <a:off x="6213177" y="3684440"/>
              <a:ext cx="74114" cy="68874"/>
            </a:xfrm>
            <a:custGeom>
              <a:avLst/>
              <a:gdLst/>
              <a:ahLst/>
              <a:cxnLst/>
              <a:rect l="l" t="t" r="r" b="b"/>
              <a:pathLst>
                <a:path w="341" h="317" extrusionOk="0">
                  <a:moveTo>
                    <a:pt x="170" y="1"/>
                  </a:moveTo>
                  <a:cubicBezTo>
                    <a:pt x="73" y="1"/>
                    <a:pt x="0" y="74"/>
                    <a:pt x="0" y="146"/>
                  </a:cubicBezTo>
                  <a:cubicBezTo>
                    <a:pt x="0" y="244"/>
                    <a:pt x="73" y="316"/>
                    <a:pt x="170" y="316"/>
                  </a:cubicBezTo>
                  <a:cubicBezTo>
                    <a:pt x="267" y="316"/>
                    <a:pt x="340" y="244"/>
                    <a:pt x="340" y="146"/>
                  </a:cubicBezTo>
                  <a:cubicBezTo>
                    <a:pt x="340" y="74"/>
                    <a:pt x="267" y="1"/>
                    <a:pt x="17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7" name="Google Shape;622;p15"/>
          <p:cNvGrpSpPr>
            <a:grpSpLocks/>
          </p:cNvGrpSpPr>
          <p:nvPr/>
        </p:nvGrpSpPr>
        <p:grpSpPr bwMode="auto">
          <a:xfrm flipH="1">
            <a:off x="10753725" y="2411413"/>
            <a:ext cx="1703388" cy="1346200"/>
            <a:chOff x="855987" y="2204128"/>
            <a:chExt cx="1217483" cy="962421"/>
          </a:xfrm>
        </p:grpSpPr>
        <p:grpSp>
          <p:nvGrpSpPr>
            <p:cNvPr id="18" name="Google Shape;623;p15"/>
            <p:cNvGrpSpPr>
              <a:grpSpLocks/>
            </p:cNvGrpSpPr>
            <p:nvPr/>
          </p:nvGrpSpPr>
          <p:grpSpPr bwMode="auto">
            <a:xfrm>
              <a:off x="855987" y="2204128"/>
              <a:ext cx="1146639" cy="962421"/>
              <a:chOff x="958238" y="2157575"/>
              <a:chExt cx="1115191" cy="936025"/>
            </a:xfrm>
          </p:grpSpPr>
          <p:sp>
            <p:nvSpPr>
              <p:cNvPr id="20" name="Google Shape;624;p15"/>
              <p:cNvSpPr/>
              <p:nvPr/>
            </p:nvSpPr>
            <p:spPr>
              <a:xfrm>
                <a:off x="1253985" y="2157575"/>
                <a:ext cx="493280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" name="Google Shape;625;p15"/>
              <p:cNvSpPr/>
              <p:nvPr/>
            </p:nvSpPr>
            <p:spPr>
              <a:xfrm>
                <a:off x="1441586" y="2325353"/>
                <a:ext cx="492176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" name="Google Shape;626;p15"/>
              <p:cNvSpPr/>
              <p:nvPr/>
            </p:nvSpPr>
            <p:spPr>
              <a:xfrm>
                <a:off x="997965" y="2335287"/>
                <a:ext cx="492176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" name="Google Shape;627;p15"/>
              <p:cNvSpPr/>
              <p:nvPr/>
            </p:nvSpPr>
            <p:spPr>
              <a:xfrm>
                <a:off x="958238" y="2551632"/>
                <a:ext cx="493280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" name="Google Shape;628;p15"/>
              <p:cNvSpPr/>
              <p:nvPr/>
            </p:nvSpPr>
            <p:spPr>
              <a:xfrm>
                <a:off x="1165702" y="2601304"/>
                <a:ext cx="492176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" name="Google Shape;629;p15"/>
              <p:cNvSpPr/>
              <p:nvPr/>
            </p:nvSpPr>
            <p:spPr>
              <a:xfrm>
                <a:off x="1451518" y="2561567"/>
                <a:ext cx="622393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9" name="Google Shape;630;p15"/>
            <p:cNvSpPr/>
            <p:nvPr/>
          </p:nvSpPr>
          <p:spPr>
            <a:xfrm>
              <a:off x="926335" y="2206398"/>
              <a:ext cx="1147135" cy="870491"/>
            </a:xfrm>
            <a:custGeom>
              <a:avLst/>
              <a:gdLst/>
              <a:ahLst/>
              <a:cxnLst/>
              <a:rect l="l" t="t" r="r" b="b"/>
              <a:pathLst>
                <a:path w="6074" h="4608" extrusionOk="0">
                  <a:moveTo>
                    <a:pt x="1749" y="936"/>
                  </a:moveTo>
                  <a:cubicBezTo>
                    <a:pt x="1968" y="985"/>
                    <a:pt x="2187" y="1131"/>
                    <a:pt x="2284" y="1325"/>
                  </a:cubicBezTo>
                  <a:cubicBezTo>
                    <a:pt x="2284" y="1398"/>
                    <a:pt x="2260" y="1446"/>
                    <a:pt x="2211" y="1471"/>
                  </a:cubicBezTo>
                  <a:cubicBezTo>
                    <a:pt x="2162" y="1519"/>
                    <a:pt x="2114" y="1519"/>
                    <a:pt x="2065" y="1544"/>
                  </a:cubicBezTo>
                  <a:cubicBezTo>
                    <a:pt x="1871" y="1544"/>
                    <a:pt x="1725" y="1276"/>
                    <a:pt x="1677" y="1155"/>
                  </a:cubicBezTo>
                  <a:lnTo>
                    <a:pt x="1677" y="1131"/>
                  </a:lnTo>
                  <a:cubicBezTo>
                    <a:pt x="1701" y="1058"/>
                    <a:pt x="1725" y="1009"/>
                    <a:pt x="1749" y="936"/>
                  </a:cubicBezTo>
                  <a:close/>
                  <a:moveTo>
                    <a:pt x="3936" y="1301"/>
                  </a:moveTo>
                  <a:lnTo>
                    <a:pt x="3936" y="1301"/>
                  </a:lnTo>
                  <a:cubicBezTo>
                    <a:pt x="3960" y="1446"/>
                    <a:pt x="3936" y="1616"/>
                    <a:pt x="3839" y="1762"/>
                  </a:cubicBezTo>
                  <a:cubicBezTo>
                    <a:pt x="3790" y="1714"/>
                    <a:pt x="3814" y="1495"/>
                    <a:pt x="3936" y="1301"/>
                  </a:cubicBezTo>
                  <a:close/>
                  <a:moveTo>
                    <a:pt x="750" y="2166"/>
                  </a:moveTo>
                  <a:cubicBezTo>
                    <a:pt x="776" y="2166"/>
                    <a:pt x="802" y="2169"/>
                    <a:pt x="826" y="2175"/>
                  </a:cubicBezTo>
                  <a:cubicBezTo>
                    <a:pt x="1142" y="2199"/>
                    <a:pt x="1264" y="2394"/>
                    <a:pt x="1264" y="2564"/>
                  </a:cubicBezTo>
                  <a:cubicBezTo>
                    <a:pt x="1264" y="2661"/>
                    <a:pt x="1166" y="2758"/>
                    <a:pt x="1045" y="2782"/>
                  </a:cubicBezTo>
                  <a:cubicBezTo>
                    <a:pt x="996" y="2758"/>
                    <a:pt x="924" y="2758"/>
                    <a:pt x="875" y="2734"/>
                  </a:cubicBezTo>
                  <a:cubicBezTo>
                    <a:pt x="705" y="2612"/>
                    <a:pt x="583" y="2442"/>
                    <a:pt x="535" y="2248"/>
                  </a:cubicBezTo>
                  <a:cubicBezTo>
                    <a:pt x="590" y="2193"/>
                    <a:pt x="672" y="2166"/>
                    <a:pt x="750" y="2166"/>
                  </a:cubicBezTo>
                  <a:close/>
                  <a:moveTo>
                    <a:pt x="5199" y="2588"/>
                  </a:moveTo>
                  <a:cubicBezTo>
                    <a:pt x="5078" y="2855"/>
                    <a:pt x="4883" y="3025"/>
                    <a:pt x="4762" y="3025"/>
                  </a:cubicBezTo>
                  <a:cubicBezTo>
                    <a:pt x="4713" y="3025"/>
                    <a:pt x="4665" y="3001"/>
                    <a:pt x="4640" y="2977"/>
                  </a:cubicBezTo>
                  <a:cubicBezTo>
                    <a:pt x="4567" y="2855"/>
                    <a:pt x="4592" y="2807"/>
                    <a:pt x="4592" y="2782"/>
                  </a:cubicBezTo>
                  <a:cubicBezTo>
                    <a:pt x="4640" y="2685"/>
                    <a:pt x="4883" y="2588"/>
                    <a:pt x="5150" y="2588"/>
                  </a:cubicBezTo>
                  <a:close/>
                  <a:moveTo>
                    <a:pt x="3596" y="3293"/>
                  </a:moveTo>
                  <a:cubicBezTo>
                    <a:pt x="3596" y="3293"/>
                    <a:pt x="3620" y="3317"/>
                    <a:pt x="3620" y="3317"/>
                  </a:cubicBezTo>
                  <a:cubicBezTo>
                    <a:pt x="3669" y="3390"/>
                    <a:pt x="3644" y="3608"/>
                    <a:pt x="3426" y="3851"/>
                  </a:cubicBezTo>
                  <a:cubicBezTo>
                    <a:pt x="3353" y="3754"/>
                    <a:pt x="3328" y="3633"/>
                    <a:pt x="3377" y="3511"/>
                  </a:cubicBezTo>
                  <a:cubicBezTo>
                    <a:pt x="3401" y="3414"/>
                    <a:pt x="3474" y="3341"/>
                    <a:pt x="3596" y="3317"/>
                  </a:cubicBezTo>
                  <a:lnTo>
                    <a:pt x="3596" y="3293"/>
                  </a:lnTo>
                  <a:close/>
                  <a:moveTo>
                    <a:pt x="1822" y="3366"/>
                  </a:moveTo>
                  <a:cubicBezTo>
                    <a:pt x="1847" y="3366"/>
                    <a:pt x="1944" y="3366"/>
                    <a:pt x="1968" y="3487"/>
                  </a:cubicBezTo>
                  <a:cubicBezTo>
                    <a:pt x="1944" y="3754"/>
                    <a:pt x="1798" y="3997"/>
                    <a:pt x="1555" y="4094"/>
                  </a:cubicBezTo>
                  <a:cubicBezTo>
                    <a:pt x="1482" y="3924"/>
                    <a:pt x="1507" y="3706"/>
                    <a:pt x="1604" y="3511"/>
                  </a:cubicBezTo>
                  <a:cubicBezTo>
                    <a:pt x="1652" y="3438"/>
                    <a:pt x="1725" y="3366"/>
                    <a:pt x="1822" y="3366"/>
                  </a:cubicBezTo>
                  <a:close/>
                  <a:moveTo>
                    <a:pt x="2745" y="159"/>
                  </a:moveTo>
                  <a:cubicBezTo>
                    <a:pt x="2867" y="159"/>
                    <a:pt x="3013" y="183"/>
                    <a:pt x="3158" y="256"/>
                  </a:cubicBezTo>
                  <a:cubicBezTo>
                    <a:pt x="3523" y="378"/>
                    <a:pt x="3814" y="693"/>
                    <a:pt x="3911" y="1058"/>
                  </a:cubicBezTo>
                  <a:cubicBezTo>
                    <a:pt x="3693" y="1325"/>
                    <a:pt x="3596" y="1714"/>
                    <a:pt x="3766" y="1859"/>
                  </a:cubicBezTo>
                  <a:cubicBezTo>
                    <a:pt x="3790" y="1908"/>
                    <a:pt x="3839" y="1932"/>
                    <a:pt x="3863" y="1932"/>
                  </a:cubicBezTo>
                  <a:cubicBezTo>
                    <a:pt x="3936" y="1932"/>
                    <a:pt x="3984" y="1884"/>
                    <a:pt x="4009" y="1835"/>
                  </a:cubicBezTo>
                  <a:cubicBezTo>
                    <a:pt x="4130" y="1616"/>
                    <a:pt x="4154" y="1349"/>
                    <a:pt x="4082" y="1106"/>
                  </a:cubicBezTo>
                  <a:cubicBezTo>
                    <a:pt x="4203" y="961"/>
                    <a:pt x="4397" y="863"/>
                    <a:pt x="4592" y="863"/>
                  </a:cubicBezTo>
                  <a:cubicBezTo>
                    <a:pt x="4762" y="863"/>
                    <a:pt x="4932" y="936"/>
                    <a:pt x="5053" y="1033"/>
                  </a:cubicBezTo>
                  <a:cubicBezTo>
                    <a:pt x="5466" y="1325"/>
                    <a:pt x="5466" y="1932"/>
                    <a:pt x="5272" y="2418"/>
                  </a:cubicBezTo>
                  <a:lnTo>
                    <a:pt x="5150" y="2418"/>
                  </a:lnTo>
                  <a:cubicBezTo>
                    <a:pt x="4907" y="2418"/>
                    <a:pt x="4567" y="2491"/>
                    <a:pt x="4470" y="2710"/>
                  </a:cubicBezTo>
                  <a:cubicBezTo>
                    <a:pt x="4397" y="2928"/>
                    <a:pt x="4543" y="3171"/>
                    <a:pt x="4762" y="3195"/>
                  </a:cubicBezTo>
                  <a:cubicBezTo>
                    <a:pt x="5029" y="3195"/>
                    <a:pt x="5248" y="2904"/>
                    <a:pt x="5369" y="2612"/>
                  </a:cubicBezTo>
                  <a:cubicBezTo>
                    <a:pt x="5612" y="2637"/>
                    <a:pt x="5806" y="2807"/>
                    <a:pt x="5879" y="3025"/>
                  </a:cubicBezTo>
                  <a:cubicBezTo>
                    <a:pt x="5903" y="3220"/>
                    <a:pt x="5831" y="3414"/>
                    <a:pt x="5685" y="3560"/>
                  </a:cubicBezTo>
                  <a:cubicBezTo>
                    <a:pt x="5320" y="3949"/>
                    <a:pt x="4810" y="4191"/>
                    <a:pt x="4252" y="4191"/>
                  </a:cubicBezTo>
                  <a:cubicBezTo>
                    <a:pt x="4082" y="4191"/>
                    <a:pt x="3887" y="4167"/>
                    <a:pt x="3741" y="4070"/>
                  </a:cubicBezTo>
                  <a:cubicBezTo>
                    <a:pt x="3669" y="4046"/>
                    <a:pt x="3620" y="4021"/>
                    <a:pt x="3571" y="3973"/>
                  </a:cubicBezTo>
                  <a:cubicBezTo>
                    <a:pt x="3814" y="3681"/>
                    <a:pt x="3887" y="3366"/>
                    <a:pt x="3766" y="3220"/>
                  </a:cubicBezTo>
                  <a:cubicBezTo>
                    <a:pt x="3717" y="3171"/>
                    <a:pt x="3669" y="3147"/>
                    <a:pt x="3596" y="3147"/>
                  </a:cubicBezTo>
                  <a:cubicBezTo>
                    <a:pt x="3426" y="3171"/>
                    <a:pt x="3280" y="3268"/>
                    <a:pt x="3231" y="3438"/>
                  </a:cubicBezTo>
                  <a:cubicBezTo>
                    <a:pt x="3158" y="3633"/>
                    <a:pt x="3207" y="3851"/>
                    <a:pt x="3328" y="3973"/>
                  </a:cubicBezTo>
                  <a:cubicBezTo>
                    <a:pt x="3037" y="4264"/>
                    <a:pt x="2648" y="4434"/>
                    <a:pt x="2260" y="4434"/>
                  </a:cubicBezTo>
                  <a:cubicBezTo>
                    <a:pt x="2215" y="4444"/>
                    <a:pt x="2169" y="4449"/>
                    <a:pt x="2124" y="4449"/>
                  </a:cubicBezTo>
                  <a:cubicBezTo>
                    <a:pt x="1946" y="4449"/>
                    <a:pt x="1768" y="4375"/>
                    <a:pt x="1652" y="4240"/>
                  </a:cubicBezTo>
                  <a:cubicBezTo>
                    <a:pt x="1944" y="4094"/>
                    <a:pt x="2138" y="3778"/>
                    <a:pt x="2138" y="3463"/>
                  </a:cubicBezTo>
                  <a:cubicBezTo>
                    <a:pt x="2116" y="3307"/>
                    <a:pt x="2013" y="3192"/>
                    <a:pt x="1865" y="3192"/>
                  </a:cubicBezTo>
                  <a:cubicBezTo>
                    <a:pt x="1851" y="3192"/>
                    <a:pt x="1837" y="3193"/>
                    <a:pt x="1822" y="3195"/>
                  </a:cubicBezTo>
                  <a:cubicBezTo>
                    <a:pt x="1677" y="3195"/>
                    <a:pt x="1531" y="3293"/>
                    <a:pt x="1458" y="3438"/>
                  </a:cubicBezTo>
                  <a:cubicBezTo>
                    <a:pt x="1337" y="3657"/>
                    <a:pt x="1312" y="3924"/>
                    <a:pt x="1409" y="4143"/>
                  </a:cubicBezTo>
                  <a:cubicBezTo>
                    <a:pt x="1361" y="4149"/>
                    <a:pt x="1314" y="4152"/>
                    <a:pt x="1268" y="4152"/>
                  </a:cubicBezTo>
                  <a:cubicBezTo>
                    <a:pt x="1130" y="4152"/>
                    <a:pt x="1002" y="4125"/>
                    <a:pt x="875" y="4070"/>
                  </a:cubicBezTo>
                  <a:cubicBezTo>
                    <a:pt x="535" y="3924"/>
                    <a:pt x="316" y="3633"/>
                    <a:pt x="268" y="3268"/>
                  </a:cubicBezTo>
                  <a:cubicBezTo>
                    <a:pt x="195" y="2977"/>
                    <a:pt x="243" y="2637"/>
                    <a:pt x="413" y="2370"/>
                  </a:cubicBezTo>
                  <a:cubicBezTo>
                    <a:pt x="486" y="2564"/>
                    <a:pt x="632" y="2734"/>
                    <a:pt x="802" y="2855"/>
                  </a:cubicBezTo>
                  <a:cubicBezTo>
                    <a:pt x="899" y="2880"/>
                    <a:pt x="972" y="2904"/>
                    <a:pt x="1069" y="2904"/>
                  </a:cubicBezTo>
                  <a:cubicBezTo>
                    <a:pt x="1264" y="2904"/>
                    <a:pt x="1434" y="2758"/>
                    <a:pt x="1434" y="2540"/>
                  </a:cubicBezTo>
                  <a:cubicBezTo>
                    <a:pt x="1434" y="2224"/>
                    <a:pt x="1166" y="1981"/>
                    <a:pt x="851" y="1981"/>
                  </a:cubicBezTo>
                  <a:cubicBezTo>
                    <a:pt x="828" y="1976"/>
                    <a:pt x="806" y="1974"/>
                    <a:pt x="784" y="1974"/>
                  </a:cubicBezTo>
                  <a:cubicBezTo>
                    <a:pt x="685" y="1974"/>
                    <a:pt x="590" y="2014"/>
                    <a:pt x="511" y="2054"/>
                  </a:cubicBezTo>
                  <a:cubicBezTo>
                    <a:pt x="438" y="1568"/>
                    <a:pt x="608" y="1058"/>
                    <a:pt x="1069" y="936"/>
                  </a:cubicBezTo>
                  <a:cubicBezTo>
                    <a:pt x="1194" y="901"/>
                    <a:pt x="1331" y="878"/>
                    <a:pt x="1463" y="878"/>
                  </a:cubicBezTo>
                  <a:cubicBezTo>
                    <a:pt x="1511" y="878"/>
                    <a:pt x="1558" y="881"/>
                    <a:pt x="1604" y="888"/>
                  </a:cubicBezTo>
                  <a:cubicBezTo>
                    <a:pt x="1555" y="1009"/>
                    <a:pt x="1507" y="1106"/>
                    <a:pt x="1507" y="1106"/>
                  </a:cubicBezTo>
                  <a:cubicBezTo>
                    <a:pt x="1507" y="1131"/>
                    <a:pt x="1507" y="1131"/>
                    <a:pt x="1507" y="1155"/>
                  </a:cubicBezTo>
                  <a:cubicBezTo>
                    <a:pt x="1531" y="1179"/>
                    <a:pt x="1725" y="1665"/>
                    <a:pt x="2065" y="1665"/>
                  </a:cubicBezTo>
                  <a:cubicBezTo>
                    <a:pt x="2162" y="1665"/>
                    <a:pt x="2235" y="1641"/>
                    <a:pt x="2308" y="1592"/>
                  </a:cubicBezTo>
                  <a:cubicBezTo>
                    <a:pt x="2405" y="1544"/>
                    <a:pt x="2478" y="1422"/>
                    <a:pt x="2454" y="1301"/>
                  </a:cubicBezTo>
                  <a:cubicBezTo>
                    <a:pt x="2357" y="1033"/>
                    <a:pt x="2114" y="839"/>
                    <a:pt x="1847" y="791"/>
                  </a:cubicBezTo>
                  <a:cubicBezTo>
                    <a:pt x="1992" y="426"/>
                    <a:pt x="2332" y="183"/>
                    <a:pt x="2745" y="159"/>
                  </a:cubicBezTo>
                  <a:close/>
                  <a:moveTo>
                    <a:pt x="2728" y="1"/>
                  </a:moveTo>
                  <a:cubicBezTo>
                    <a:pt x="2260" y="1"/>
                    <a:pt x="1815" y="296"/>
                    <a:pt x="1652" y="766"/>
                  </a:cubicBezTo>
                  <a:cubicBezTo>
                    <a:pt x="1569" y="748"/>
                    <a:pt x="1485" y="740"/>
                    <a:pt x="1403" y="740"/>
                  </a:cubicBezTo>
                  <a:cubicBezTo>
                    <a:pt x="1270" y="740"/>
                    <a:pt x="1141" y="760"/>
                    <a:pt x="1021" y="791"/>
                  </a:cubicBezTo>
                  <a:cubicBezTo>
                    <a:pt x="438" y="936"/>
                    <a:pt x="219" y="1616"/>
                    <a:pt x="341" y="2199"/>
                  </a:cubicBezTo>
                  <a:cubicBezTo>
                    <a:pt x="98" y="2515"/>
                    <a:pt x="0" y="2928"/>
                    <a:pt x="73" y="3317"/>
                  </a:cubicBezTo>
                  <a:cubicBezTo>
                    <a:pt x="146" y="3730"/>
                    <a:pt x="413" y="4070"/>
                    <a:pt x="802" y="4240"/>
                  </a:cubicBezTo>
                  <a:cubicBezTo>
                    <a:pt x="960" y="4293"/>
                    <a:pt x="1130" y="4332"/>
                    <a:pt x="1294" y="4332"/>
                  </a:cubicBezTo>
                  <a:cubicBezTo>
                    <a:pt x="1358" y="4332"/>
                    <a:pt x="1421" y="4326"/>
                    <a:pt x="1482" y="4313"/>
                  </a:cubicBezTo>
                  <a:cubicBezTo>
                    <a:pt x="1638" y="4491"/>
                    <a:pt x="1875" y="4607"/>
                    <a:pt x="2119" y="4607"/>
                  </a:cubicBezTo>
                  <a:cubicBezTo>
                    <a:pt x="2141" y="4607"/>
                    <a:pt x="2164" y="4606"/>
                    <a:pt x="2187" y="4604"/>
                  </a:cubicBezTo>
                  <a:lnTo>
                    <a:pt x="2260" y="4604"/>
                  </a:lnTo>
                  <a:cubicBezTo>
                    <a:pt x="2721" y="4580"/>
                    <a:pt x="3134" y="4410"/>
                    <a:pt x="3450" y="4094"/>
                  </a:cubicBezTo>
                  <a:cubicBezTo>
                    <a:pt x="3523" y="4143"/>
                    <a:pt x="3596" y="4191"/>
                    <a:pt x="3669" y="4240"/>
                  </a:cubicBezTo>
                  <a:cubicBezTo>
                    <a:pt x="3839" y="4313"/>
                    <a:pt x="4057" y="4361"/>
                    <a:pt x="4276" y="4361"/>
                  </a:cubicBezTo>
                  <a:cubicBezTo>
                    <a:pt x="4859" y="4361"/>
                    <a:pt x="5418" y="4094"/>
                    <a:pt x="5831" y="3681"/>
                  </a:cubicBezTo>
                  <a:cubicBezTo>
                    <a:pt x="6001" y="3487"/>
                    <a:pt x="6073" y="3244"/>
                    <a:pt x="6049" y="3001"/>
                  </a:cubicBezTo>
                  <a:cubicBezTo>
                    <a:pt x="5976" y="2710"/>
                    <a:pt x="5733" y="2491"/>
                    <a:pt x="5442" y="2467"/>
                  </a:cubicBezTo>
                  <a:cubicBezTo>
                    <a:pt x="5636" y="1908"/>
                    <a:pt x="5612" y="1252"/>
                    <a:pt x="5126" y="912"/>
                  </a:cubicBezTo>
                  <a:cubicBezTo>
                    <a:pt x="4972" y="781"/>
                    <a:pt x="4776" y="715"/>
                    <a:pt x="4580" y="715"/>
                  </a:cubicBezTo>
                  <a:cubicBezTo>
                    <a:pt x="4376" y="715"/>
                    <a:pt x="4170" y="787"/>
                    <a:pt x="4009" y="936"/>
                  </a:cubicBezTo>
                  <a:cubicBezTo>
                    <a:pt x="3887" y="548"/>
                    <a:pt x="3571" y="256"/>
                    <a:pt x="3207" y="110"/>
                  </a:cubicBezTo>
                  <a:cubicBezTo>
                    <a:pt x="3052" y="36"/>
                    <a:pt x="2889" y="1"/>
                    <a:pt x="2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6" name="Google Shape;631;p15"/>
          <p:cNvGrpSpPr>
            <a:grpSpLocks/>
          </p:cNvGrpSpPr>
          <p:nvPr/>
        </p:nvGrpSpPr>
        <p:grpSpPr bwMode="auto">
          <a:xfrm>
            <a:off x="92075" y="863600"/>
            <a:ext cx="2481263" cy="1081088"/>
            <a:chOff x="3965010" y="571479"/>
            <a:chExt cx="1651683" cy="719972"/>
          </a:xfrm>
        </p:grpSpPr>
        <p:grpSp>
          <p:nvGrpSpPr>
            <p:cNvPr id="27" name="Google Shape;632;p15"/>
            <p:cNvGrpSpPr>
              <a:grpSpLocks/>
            </p:cNvGrpSpPr>
            <p:nvPr/>
          </p:nvGrpSpPr>
          <p:grpSpPr bwMode="auto">
            <a:xfrm>
              <a:off x="3965010" y="571479"/>
              <a:ext cx="1446820" cy="719972"/>
              <a:chOff x="3953250" y="571500"/>
              <a:chExt cx="1383325" cy="766825"/>
            </a:xfrm>
          </p:grpSpPr>
          <p:grpSp>
            <p:nvGrpSpPr>
              <p:cNvPr id="29" name="Google Shape;633;p15"/>
              <p:cNvGrpSpPr>
                <a:grpSpLocks/>
              </p:cNvGrpSpPr>
              <p:nvPr/>
            </p:nvGrpSpPr>
            <p:grpSpPr bwMode="auto">
              <a:xfrm>
                <a:off x="3953250" y="571500"/>
                <a:ext cx="1383166" cy="669650"/>
                <a:chOff x="897088" y="2374675"/>
                <a:chExt cx="1383166" cy="669650"/>
              </a:xfrm>
            </p:grpSpPr>
            <p:sp>
              <p:nvSpPr>
                <p:cNvPr id="31" name="Google Shape;634;p15"/>
                <p:cNvSpPr/>
                <p:nvPr/>
              </p:nvSpPr>
              <p:spPr>
                <a:xfrm>
                  <a:off x="1135534" y="2416338"/>
                  <a:ext cx="622383" cy="622693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2" name="Google Shape;635;p15"/>
                <p:cNvSpPr/>
                <p:nvPr/>
              </p:nvSpPr>
              <p:spPr>
                <a:xfrm>
                  <a:off x="1479057" y="2374675"/>
                  <a:ext cx="493057" cy="493200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3" name="Google Shape;636;p15"/>
                <p:cNvSpPr/>
                <p:nvPr/>
              </p:nvSpPr>
              <p:spPr>
                <a:xfrm>
                  <a:off x="897088" y="2689963"/>
                  <a:ext cx="493057" cy="354699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4" name="Google Shape;637;p15"/>
                <p:cNvSpPr/>
                <p:nvPr/>
              </p:nvSpPr>
              <p:spPr>
                <a:xfrm>
                  <a:off x="1657892" y="2551462"/>
                  <a:ext cx="622383" cy="493200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30" name="Google Shape;638;p15"/>
              <p:cNvSpPr/>
              <p:nvPr/>
            </p:nvSpPr>
            <p:spPr>
              <a:xfrm>
                <a:off x="3972447" y="907056"/>
                <a:ext cx="1363990" cy="431269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8" name="Google Shape;639;p15"/>
            <p:cNvSpPr/>
            <p:nvPr/>
          </p:nvSpPr>
          <p:spPr>
            <a:xfrm>
              <a:off x="4006223" y="571479"/>
              <a:ext cx="1610470" cy="660767"/>
            </a:xfrm>
            <a:custGeom>
              <a:avLst/>
              <a:gdLst/>
              <a:ahLst/>
              <a:cxnLst/>
              <a:rect l="l" t="t" r="r" b="b"/>
              <a:pathLst>
                <a:path w="3864" h="1872" extrusionOk="0">
                  <a:moveTo>
                    <a:pt x="1847" y="365"/>
                  </a:moveTo>
                  <a:cubicBezTo>
                    <a:pt x="1920" y="487"/>
                    <a:pt x="1920" y="633"/>
                    <a:pt x="1871" y="754"/>
                  </a:cubicBezTo>
                  <a:lnTo>
                    <a:pt x="1847" y="754"/>
                  </a:lnTo>
                  <a:cubicBezTo>
                    <a:pt x="1847" y="754"/>
                    <a:pt x="1823" y="754"/>
                    <a:pt x="1798" y="705"/>
                  </a:cubicBezTo>
                  <a:cubicBezTo>
                    <a:pt x="1774" y="608"/>
                    <a:pt x="1774" y="487"/>
                    <a:pt x="1847" y="390"/>
                  </a:cubicBezTo>
                  <a:lnTo>
                    <a:pt x="1847" y="365"/>
                  </a:lnTo>
                  <a:close/>
                  <a:moveTo>
                    <a:pt x="2891" y="584"/>
                  </a:moveTo>
                  <a:lnTo>
                    <a:pt x="2891" y="608"/>
                  </a:lnTo>
                  <a:cubicBezTo>
                    <a:pt x="2940" y="754"/>
                    <a:pt x="2940" y="900"/>
                    <a:pt x="2867" y="948"/>
                  </a:cubicBezTo>
                  <a:cubicBezTo>
                    <a:pt x="2831" y="960"/>
                    <a:pt x="2806" y="967"/>
                    <a:pt x="2791" y="967"/>
                  </a:cubicBezTo>
                  <a:cubicBezTo>
                    <a:pt x="2776" y="967"/>
                    <a:pt x="2770" y="960"/>
                    <a:pt x="2770" y="948"/>
                  </a:cubicBezTo>
                  <a:cubicBezTo>
                    <a:pt x="2770" y="803"/>
                    <a:pt x="2794" y="681"/>
                    <a:pt x="2891" y="584"/>
                  </a:cubicBezTo>
                  <a:close/>
                  <a:moveTo>
                    <a:pt x="754" y="1021"/>
                  </a:moveTo>
                  <a:cubicBezTo>
                    <a:pt x="851" y="1021"/>
                    <a:pt x="924" y="1070"/>
                    <a:pt x="972" y="1143"/>
                  </a:cubicBezTo>
                  <a:cubicBezTo>
                    <a:pt x="997" y="1216"/>
                    <a:pt x="972" y="1288"/>
                    <a:pt x="899" y="1337"/>
                  </a:cubicBezTo>
                  <a:cubicBezTo>
                    <a:pt x="887" y="1349"/>
                    <a:pt x="875" y="1355"/>
                    <a:pt x="863" y="1355"/>
                  </a:cubicBezTo>
                  <a:cubicBezTo>
                    <a:pt x="851" y="1355"/>
                    <a:pt x="839" y="1349"/>
                    <a:pt x="827" y="1337"/>
                  </a:cubicBezTo>
                  <a:cubicBezTo>
                    <a:pt x="754" y="1240"/>
                    <a:pt x="754" y="1143"/>
                    <a:pt x="754" y="1045"/>
                  </a:cubicBezTo>
                  <a:lnTo>
                    <a:pt x="754" y="1021"/>
                  </a:lnTo>
                  <a:close/>
                  <a:moveTo>
                    <a:pt x="2357" y="74"/>
                  </a:moveTo>
                  <a:cubicBezTo>
                    <a:pt x="2600" y="122"/>
                    <a:pt x="2794" y="268"/>
                    <a:pt x="2867" y="487"/>
                  </a:cubicBezTo>
                  <a:cubicBezTo>
                    <a:pt x="2746" y="608"/>
                    <a:pt x="2673" y="778"/>
                    <a:pt x="2697" y="973"/>
                  </a:cubicBezTo>
                  <a:cubicBezTo>
                    <a:pt x="2725" y="1015"/>
                    <a:pt x="2745" y="1041"/>
                    <a:pt x="2786" y="1041"/>
                  </a:cubicBezTo>
                  <a:cubicBezTo>
                    <a:pt x="2815" y="1041"/>
                    <a:pt x="2855" y="1027"/>
                    <a:pt x="2916" y="997"/>
                  </a:cubicBezTo>
                  <a:cubicBezTo>
                    <a:pt x="3061" y="924"/>
                    <a:pt x="3037" y="681"/>
                    <a:pt x="2964" y="487"/>
                  </a:cubicBezTo>
                  <a:cubicBezTo>
                    <a:pt x="2989" y="462"/>
                    <a:pt x="3013" y="462"/>
                    <a:pt x="3061" y="462"/>
                  </a:cubicBezTo>
                  <a:cubicBezTo>
                    <a:pt x="3329" y="535"/>
                    <a:pt x="3572" y="730"/>
                    <a:pt x="3693" y="997"/>
                  </a:cubicBezTo>
                  <a:cubicBezTo>
                    <a:pt x="3766" y="1143"/>
                    <a:pt x="3766" y="1337"/>
                    <a:pt x="3644" y="1483"/>
                  </a:cubicBezTo>
                  <a:cubicBezTo>
                    <a:pt x="3474" y="1677"/>
                    <a:pt x="2819" y="1799"/>
                    <a:pt x="1774" y="1799"/>
                  </a:cubicBezTo>
                  <a:cubicBezTo>
                    <a:pt x="1118" y="1799"/>
                    <a:pt x="535" y="1750"/>
                    <a:pt x="535" y="1750"/>
                  </a:cubicBezTo>
                  <a:cubicBezTo>
                    <a:pt x="316" y="1726"/>
                    <a:pt x="195" y="1653"/>
                    <a:pt x="146" y="1507"/>
                  </a:cubicBezTo>
                  <a:cubicBezTo>
                    <a:pt x="98" y="1386"/>
                    <a:pt x="219" y="1216"/>
                    <a:pt x="438" y="1118"/>
                  </a:cubicBezTo>
                  <a:cubicBezTo>
                    <a:pt x="511" y="1070"/>
                    <a:pt x="584" y="1045"/>
                    <a:pt x="681" y="1045"/>
                  </a:cubicBezTo>
                  <a:cubicBezTo>
                    <a:pt x="657" y="1167"/>
                    <a:pt x="705" y="1288"/>
                    <a:pt x="778" y="1410"/>
                  </a:cubicBezTo>
                  <a:cubicBezTo>
                    <a:pt x="808" y="1440"/>
                    <a:pt x="857" y="1461"/>
                    <a:pt x="901" y="1461"/>
                  </a:cubicBezTo>
                  <a:cubicBezTo>
                    <a:pt x="928" y="1461"/>
                    <a:pt x="954" y="1453"/>
                    <a:pt x="972" y="1434"/>
                  </a:cubicBezTo>
                  <a:cubicBezTo>
                    <a:pt x="1070" y="1361"/>
                    <a:pt x="1118" y="1240"/>
                    <a:pt x="1094" y="1118"/>
                  </a:cubicBezTo>
                  <a:cubicBezTo>
                    <a:pt x="1045" y="1021"/>
                    <a:pt x="924" y="924"/>
                    <a:pt x="802" y="924"/>
                  </a:cubicBezTo>
                  <a:cubicBezTo>
                    <a:pt x="851" y="681"/>
                    <a:pt x="1021" y="462"/>
                    <a:pt x="1264" y="365"/>
                  </a:cubicBezTo>
                  <a:cubicBezTo>
                    <a:pt x="1395" y="278"/>
                    <a:pt x="1517" y="234"/>
                    <a:pt x="1621" y="234"/>
                  </a:cubicBezTo>
                  <a:cubicBezTo>
                    <a:pt x="1689" y="234"/>
                    <a:pt x="1750" y="254"/>
                    <a:pt x="1798" y="292"/>
                  </a:cubicBezTo>
                  <a:cubicBezTo>
                    <a:pt x="1701" y="414"/>
                    <a:pt x="1677" y="584"/>
                    <a:pt x="1750" y="730"/>
                  </a:cubicBezTo>
                  <a:cubicBezTo>
                    <a:pt x="1750" y="778"/>
                    <a:pt x="1798" y="827"/>
                    <a:pt x="1871" y="827"/>
                  </a:cubicBezTo>
                  <a:cubicBezTo>
                    <a:pt x="1895" y="827"/>
                    <a:pt x="1920" y="803"/>
                    <a:pt x="1944" y="778"/>
                  </a:cubicBezTo>
                  <a:cubicBezTo>
                    <a:pt x="2041" y="633"/>
                    <a:pt x="2017" y="438"/>
                    <a:pt x="1920" y="292"/>
                  </a:cubicBezTo>
                  <a:cubicBezTo>
                    <a:pt x="1993" y="220"/>
                    <a:pt x="2090" y="147"/>
                    <a:pt x="2187" y="122"/>
                  </a:cubicBezTo>
                  <a:cubicBezTo>
                    <a:pt x="2236" y="98"/>
                    <a:pt x="2308" y="98"/>
                    <a:pt x="2357" y="74"/>
                  </a:cubicBezTo>
                  <a:close/>
                  <a:moveTo>
                    <a:pt x="2333" y="1"/>
                  </a:moveTo>
                  <a:cubicBezTo>
                    <a:pt x="2260" y="1"/>
                    <a:pt x="2211" y="25"/>
                    <a:pt x="2138" y="50"/>
                  </a:cubicBezTo>
                  <a:cubicBezTo>
                    <a:pt x="2017" y="74"/>
                    <a:pt x="1920" y="147"/>
                    <a:pt x="1823" y="244"/>
                  </a:cubicBezTo>
                  <a:cubicBezTo>
                    <a:pt x="1756" y="188"/>
                    <a:pt x="1674" y="158"/>
                    <a:pt x="1579" y="158"/>
                  </a:cubicBezTo>
                  <a:cubicBezTo>
                    <a:pt x="1466" y="158"/>
                    <a:pt x="1336" y="200"/>
                    <a:pt x="1191" y="292"/>
                  </a:cubicBezTo>
                  <a:cubicBezTo>
                    <a:pt x="924" y="414"/>
                    <a:pt x="754" y="657"/>
                    <a:pt x="681" y="948"/>
                  </a:cubicBezTo>
                  <a:cubicBezTo>
                    <a:pt x="584" y="948"/>
                    <a:pt x="487" y="973"/>
                    <a:pt x="414" y="1021"/>
                  </a:cubicBezTo>
                  <a:cubicBezTo>
                    <a:pt x="146" y="1167"/>
                    <a:pt x="1" y="1361"/>
                    <a:pt x="49" y="1531"/>
                  </a:cubicBezTo>
                  <a:cubicBezTo>
                    <a:pt x="74" y="1701"/>
                    <a:pt x="268" y="1823"/>
                    <a:pt x="511" y="1847"/>
                  </a:cubicBezTo>
                  <a:cubicBezTo>
                    <a:pt x="511" y="1847"/>
                    <a:pt x="1118" y="1871"/>
                    <a:pt x="1774" y="1871"/>
                  </a:cubicBezTo>
                  <a:cubicBezTo>
                    <a:pt x="2867" y="1871"/>
                    <a:pt x="3523" y="1774"/>
                    <a:pt x="3717" y="1556"/>
                  </a:cubicBezTo>
                  <a:cubicBezTo>
                    <a:pt x="3839" y="1386"/>
                    <a:pt x="3863" y="1167"/>
                    <a:pt x="3766" y="973"/>
                  </a:cubicBezTo>
                  <a:cubicBezTo>
                    <a:pt x="3620" y="681"/>
                    <a:pt x="3353" y="438"/>
                    <a:pt x="3037" y="365"/>
                  </a:cubicBezTo>
                  <a:cubicBezTo>
                    <a:pt x="2989" y="365"/>
                    <a:pt x="2940" y="390"/>
                    <a:pt x="2916" y="414"/>
                  </a:cubicBezTo>
                  <a:cubicBezTo>
                    <a:pt x="2819" y="171"/>
                    <a:pt x="2600" y="25"/>
                    <a:pt x="23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5" name="Google Shape;640;p15"/>
          <p:cNvGrpSpPr>
            <a:grpSpLocks/>
          </p:cNvGrpSpPr>
          <p:nvPr/>
        </p:nvGrpSpPr>
        <p:grpSpPr bwMode="auto">
          <a:xfrm flipH="1">
            <a:off x="5497513" y="-203200"/>
            <a:ext cx="3367087" cy="2147888"/>
            <a:chOff x="7239867" y="1514545"/>
            <a:chExt cx="2525833" cy="1610805"/>
          </a:xfrm>
        </p:grpSpPr>
        <p:grpSp>
          <p:nvGrpSpPr>
            <p:cNvPr id="36" name="Google Shape;641;p15"/>
            <p:cNvGrpSpPr>
              <a:grpSpLocks/>
            </p:cNvGrpSpPr>
            <p:nvPr/>
          </p:nvGrpSpPr>
          <p:grpSpPr bwMode="auto">
            <a:xfrm>
              <a:off x="7346663" y="1514545"/>
              <a:ext cx="2419037" cy="1551678"/>
              <a:chOff x="7410211" y="1555302"/>
              <a:chExt cx="2355440" cy="1510884"/>
            </a:xfrm>
          </p:grpSpPr>
          <p:grpSp>
            <p:nvGrpSpPr>
              <p:cNvPr id="38" name="Google Shape;642;p15"/>
              <p:cNvGrpSpPr>
                <a:grpSpLocks/>
              </p:cNvGrpSpPr>
              <p:nvPr/>
            </p:nvGrpSpPr>
            <p:grpSpPr bwMode="auto">
              <a:xfrm>
                <a:off x="7410211" y="1555302"/>
                <a:ext cx="2355440" cy="1510884"/>
                <a:chOff x="761258" y="2062480"/>
                <a:chExt cx="1646470" cy="1056119"/>
              </a:xfrm>
            </p:grpSpPr>
            <p:sp>
              <p:nvSpPr>
                <p:cNvPr id="41" name="Google Shape;643;p15"/>
                <p:cNvSpPr/>
                <p:nvPr/>
              </p:nvSpPr>
              <p:spPr>
                <a:xfrm rot="-1481318">
                  <a:off x="1087356" y="2126495"/>
                  <a:ext cx="430397" cy="556690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2" name="Google Shape;644;p15"/>
                <p:cNvSpPr/>
                <p:nvPr/>
              </p:nvSpPr>
              <p:spPr>
                <a:xfrm>
                  <a:off x="1415625" y="2201045"/>
                  <a:ext cx="557653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" name="Google Shape;645;p15"/>
                <p:cNvSpPr/>
                <p:nvPr/>
              </p:nvSpPr>
              <p:spPr>
                <a:xfrm>
                  <a:off x="761518" y="2379315"/>
                  <a:ext cx="492809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" name="Google Shape;646;p15"/>
                <p:cNvSpPr/>
                <p:nvPr/>
              </p:nvSpPr>
              <p:spPr>
                <a:xfrm>
                  <a:off x="899310" y="2606205"/>
                  <a:ext cx="470114" cy="469175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" name="Google Shape;647;p15"/>
                <p:cNvSpPr/>
                <p:nvPr/>
              </p:nvSpPr>
              <p:spPr>
                <a:xfrm>
                  <a:off x="1251085" y="2594050"/>
                  <a:ext cx="492809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6" name="Google Shape;648;p15"/>
                <p:cNvSpPr/>
                <p:nvPr/>
              </p:nvSpPr>
              <p:spPr>
                <a:xfrm rot="-2967336">
                  <a:off x="1706695" y="2475675"/>
                  <a:ext cx="623135" cy="491999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39" name="Google Shape;649;p15"/>
              <p:cNvSpPr/>
              <p:nvPr/>
            </p:nvSpPr>
            <p:spPr>
              <a:xfrm>
                <a:off x="7933545" y="2118694"/>
                <a:ext cx="705013" cy="70482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" name="Google Shape;650;p15"/>
              <p:cNvSpPr/>
              <p:nvPr/>
            </p:nvSpPr>
            <p:spPr>
              <a:xfrm>
                <a:off x="8386934" y="2118694"/>
                <a:ext cx="703853" cy="70482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7" name="Google Shape;651;p15"/>
            <p:cNvSpPr/>
            <p:nvPr/>
          </p:nvSpPr>
          <p:spPr>
            <a:xfrm>
              <a:off x="7239867" y="1791942"/>
              <a:ext cx="2256697" cy="1333408"/>
            </a:xfrm>
            <a:custGeom>
              <a:avLst/>
              <a:gdLst/>
              <a:ahLst/>
              <a:cxnLst/>
              <a:rect l="l" t="t" r="r" b="b"/>
              <a:pathLst>
                <a:path w="4957" h="2929" extrusionOk="0">
                  <a:moveTo>
                    <a:pt x="1215" y="718"/>
                  </a:moveTo>
                  <a:cubicBezTo>
                    <a:pt x="1312" y="743"/>
                    <a:pt x="1337" y="767"/>
                    <a:pt x="1361" y="815"/>
                  </a:cubicBezTo>
                  <a:cubicBezTo>
                    <a:pt x="1361" y="840"/>
                    <a:pt x="1312" y="888"/>
                    <a:pt x="1288" y="913"/>
                  </a:cubicBezTo>
                  <a:cubicBezTo>
                    <a:pt x="1264" y="913"/>
                    <a:pt x="1264" y="937"/>
                    <a:pt x="1215" y="937"/>
                  </a:cubicBezTo>
                  <a:cubicBezTo>
                    <a:pt x="1215" y="864"/>
                    <a:pt x="1215" y="815"/>
                    <a:pt x="1215" y="743"/>
                  </a:cubicBezTo>
                  <a:lnTo>
                    <a:pt x="1215" y="718"/>
                  </a:lnTo>
                  <a:close/>
                  <a:moveTo>
                    <a:pt x="2527" y="475"/>
                  </a:moveTo>
                  <a:cubicBezTo>
                    <a:pt x="2624" y="597"/>
                    <a:pt x="2673" y="767"/>
                    <a:pt x="2624" y="937"/>
                  </a:cubicBezTo>
                  <a:cubicBezTo>
                    <a:pt x="2601" y="983"/>
                    <a:pt x="2567" y="1007"/>
                    <a:pt x="2530" y="1007"/>
                  </a:cubicBezTo>
                  <a:cubicBezTo>
                    <a:pt x="2489" y="1007"/>
                    <a:pt x="2444" y="977"/>
                    <a:pt x="2405" y="913"/>
                  </a:cubicBezTo>
                  <a:cubicBezTo>
                    <a:pt x="2333" y="767"/>
                    <a:pt x="2381" y="573"/>
                    <a:pt x="2527" y="475"/>
                  </a:cubicBezTo>
                  <a:close/>
                  <a:moveTo>
                    <a:pt x="3984" y="1010"/>
                  </a:moveTo>
                  <a:lnTo>
                    <a:pt x="3984" y="1010"/>
                  </a:lnTo>
                  <a:cubicBezTo>
                    <a:pt x="4009" y="1107"/>
                    <a:pt x="3984" y="1228"/>
                    <a:pt x="3936" y="1326"/>
                  </a:cubicBezTo>
                  <a:cubicBezTo>
                    <a:pt x="3912" y="1350"/>
                    <a:pt x="3912" y="1350"/>
                    <a:pt x="3887" y="1350"/>
                  </a:cubicBezTo>
                  <a:cubicBezTo>
                    <a:pt x="3863" y="1350"/>
                    <a:pt x="3839" y="1326"/>
                    <a:pt x="3814" y="1326"/>
                  </a:cubicBezTo>
                  <a:cubicBezTo>
                    <a:pt x="3766" y="1277"/>
                    <a:pt x="3766" y="1277"/>
                    <a:pt x="3766" y="1204"/>
                  </a:cubicBezTo>
                  <a:cubicBezTo>
                    <a:pt x="3790" y="1131"/>
                    <a:pt x="3863" y="1058"/>
                    <a:pt x="3984" y="1010"/>
                  </a:cubicBezTo>
                  <a:close/>
                  <a:moveTo>
                    <a:pt x="1045" y="1860"/>
                  </a:moveTo>
                  <a:cubicBezTo>
                    <a:pt x="948" y="1957"/>
                    <a:pt x="851" y="2030"/>
                    <a:pt x="754" y="2079"/>
                  </a:cubicBezTo>
                  <a:cubicBezTo>
                    <a:pt x="778" y="1982"/>
                    <a:pt x="875" y="1909"/>
                    <a:pt x="972" y="1860"/>
                  </a:cubicBezTo>
                  <a:close/>
                  <a:moveTo>
                    <a:pt x="3159" y="1957"/>
                  </a:moveTo>
                  <a:cubicBezTo>
                    <a:pt x="3159" y="1957"/>
                    <a:pt x="3183" y="1957"/>
                    <a:pt x="3231" y="2006"/>
                  </a:cubicBezTo>
                  <a:cubicBezTo>
                    <a:pt x="3280" y="2054"/>
                    <a:pt x="3304" y="2152"/>
                    <a:pt x="3280" y="2224"/>
                  </a:cubicBezTo>
                  <a:cubicBezTo>
                    <a:pt x="3159" y="2127"/>
                    <a:pt x="3159" y="2006"/>
                    <a:pt x="3159" y="1957"/>
                  </a:cubicBezTo>
                  <a:close/>
                  <a:moveTo>
                    <a:pt x="1701" y="2030"/>
                  </a:moveTo>
                  <a:cubicBezTo>
                    <a:pt x="1750" y="2054"/>
                    <a:pt x="1798" y="2079"/>
                    <a:pt x="1822" y="2127"/>
                  </a:cubicBezTo>
                  <a:cubicBezTo>
                    <a:pt x="1847" y="2249"/>
                    <a:pt x="1822" y="2346"/>
                    <a:pt x="1774" y="2443"/>
                  </a:cubicBezTo>
                  <a:cubicBezTo>
                    <a:pt x="1677" y="2346"/>
                    <a:pt x="1628" y="2200"/>
                    <a:pt x="1652" y="2054"/>
                  </a:cubicBezTo>
                  <a:cubicBezTo>
                    <a:pt x="1652" y="2030"/>
                    <a:pt x="1677" y="2030"/>
                    <a:pt x="1677" y="2030"/>
                  </a:cubicBezTo>
                  <a:close/>
                  <a:moveTo>
                    <a:pt x="1688" y="116"/>
                  </a:moveTo>
                  <a:cubicBezTo>
                    <a:pt x="1796" y="116"/>
                    <a:pt x="1923" y="140"/>
                    <a:pt x="2065" y="184"/>
                  </a:cubicBezTo>
                  <a:cubicBezTo>
                    <a:pt x="2211" y="232"/>
                    <a:pt x="2333" y="305"/>
                    <a:pt x="2454" y="427"/>
                  </a:cubicBezTo>
                  <a:cubicBezTo>
                    <a:pt x="2284" y="548"/>
                    <a:pt x="2235" y="791"/>
                    <a:pt x="2333" y="961"/>
                  </a:cubicBezTo>
                  <a:cubicBezTo>
                    <a:pt x="2430" y="1083"/>
                    <a:pt x="2503" y="1131"/>
                    <a:pt x="2551" y="1131"/>
                  </a:cubicBezTo>
                  <a:cubicBezTo>
                    <a:pt x="2648" y="1107"/>
                    <a:pt x="2721" y="1058"/>
                    <a:pt x="2746" y="986"/>
                  </a:cubicBezTo>
                  <a:cubicBezTo>
                    <a:pt x="2794" y="791"/>
                    <a:pt x="2746" y="573"/>
                    <a:pt x="2624" y="427"/>
                  </a:cubicBezTo>
                  <a:cubicBezTo>
                    <a:pt x="2818" y="305"/>
                    <a:pt x="3061" y="232"/>
                    <a:pt x="3304" y="232"/>
                  </a:cubicBezTo>
                  <a:lnTo>
                    <a:pt x="3450" y="232"/>
                  </a:lnTo>
                  <a:cubicBezTo>
                    <a:pt x="3742" y="330"/>
                    <a:pt x="3960" y="597"/>
                    <a:pt x="3984" y="888"/>
                  </a:cubicBezTo>
                  <a:cubicBezTo>
                    <a:pt x="3839" y="937"/>
                    <a:pt x="3717" y="1034"/>
                    <a:pt x="3693" y="1180"/>
                  </a:cubicBezTo>
                  <a:cubicBezTo>
                    <a:pt x="3669" y="1277"/>
                    <a:pt x="3693" y="1350"/>
                    <a:pt x="3766" y="1423"/>
                  </a:cubicBezTo>
                  <a:cubicBezTo>
                    <a:pt x="3802" y="1459"/>
                    <a:pt x="3845" y="1477"/>
                    <a:pt x="3887" y="1477"/>
                  </a:cubicBezTo>
                  <a:cubicBezTo>
                    <a:pt x="3930" y="1477"/>
                    <a:pt x="3972" y="1459"/>
                    <a:pt x="4009" y="1423"/>
                  </a:cubicBezTo>
                  <a:cubicBezTo>
                    <a:pt x="4082" y="1277"/>
                    <a:pt x="4106" y="1131"/>
                    <a:pt x="4082" y="986"/>
                  </a:cubicBezTo>
                  <a:cubicBezTo>
                    <a:pt x="4130" y="986"/>
                    <a:pt x="4203" y="961"/>
                    <a:pt x="4252" y="961"/>
                  </a:cubicBezTo>
                  <a:cubicBezTo>
                    <a:pt x="4470" y="961"/>
                    <a:pt x="4640" y="1083"/>
                    <a:pt x="4738" y="1277"/>
                  </a:cubicBezTo>
                  <a:cubicBezTo>
                    <a:pt x="4835" y="1544"/>
                    <a:pt x="4810" y="1836"/>
                    <a:pt x="4665" y="2079"/>
                  </a:cubicBezTo>
                  <a:cubicBezTo>
                    <a:pt x="4483" y="2341"/>
                    <a:pt x="4201" y="2486"/>
                    <a:pt x="3902" y="2486"/>
                  </a:cubicBezTo>
                  <a:cubicBezTo>
                    <a:pt x="3841" y="2486"/>
                    <a:pt x="3779" y="2480"/>
                    <a:pt x="3717" y="2467"/>
                  </a:cubicBezTo>
                  <a:cubicBezTo>
                    <a:pt x="3572" y="2443"/>
                    <a:pt x="3450" y="2370"/>
                    <a:pt x="3353" y="2297"/>
                  </a:cubicBezTo>
                  <a:cubicBezTo>
                    <a:pt x="3401" y="2176"/>
                    <a:pt x="3377" y="2030"/>
                    <a:pt x="3304" y="1933"/>
                  </a:cubicBezTo>
                  <a:cubicBezTo>
                    <a:pt x="3244" y="1884"/>
                    <a:pt x="3189" y="1860"/>
                    <a:pt x="3143" y="1860"/>
                  </a:cubicBezTo>
                  <a:cubicBezTo>
                    <a:pt x="3098" y="1860"/>
                    <a:pt x="3061" y="1884"/>
                    <a:pt x="3037" y="1933"/>
                  </a:cubicBezTo>
                  <a:cubicBezTo>
                    <a:pt x="3037" y="2103"/>
                    <a:pt x="3086" y="2249"/>
                    <a:pt x="3231" y="2322"/>
                  </a:cubicBezTo>
                  <a:cubicBezTo>
                    <a:pt x="3071" y="2620"/>
                    <a:pt x="2781" y="2809"/>
                    <a:pt x="2442" y="2809"/>
                  </a:cubicBezTo>
                  <a:cubicBezTo>
                    <a:pt x="2422" y="2809"/>
                    <a:pt x="2402" y="2809"/>
                    <a:pt x="2381" y="2807"/>
                  </a:cubicBezTo>
                  <a:cubicBezTo>
                    <a:pt x="2187" y="2807"/>
                    <a:pt x="1968" y="2686"/>
                    <a:pt x="1847" y="2516"/>
                  </a:cubicBezTo>
                  <a:cubicBezTo>
                    <a:pt x="1920" y="2394"/>
                    <a:pt x="1968" y="2249"/>
                    <a:pt x="1920" y="2103"/>
                  </a:cubicBezTo>
                  <a:cubicBezTo>
                    <a:pt x="1895" y="2030"/>
                    <a:pt x="1822" y="1957"/>
                    <a:pt x="1725" y="1933"/>
                  </a:cubicBezTo>
                  <a:cubicBezTo>
                    <a:pt x="1712" y="1928"/>
                    <a:pt x="1699" y="1926"/>
                    <a:pt x="1685" y="1926"/>
                  </a:cubicBezTo>
                  <a:cubicBezTo>
                    <a:pt x="1627" y="1926"/>
                    <a:pt x="1575" y="1966"/>
                    <a:pt x="1555" y="2006"/>
                  </a:cubicBezTo>
                  <a:cubicBezTo>
                    <a:pt x="1531" y="2200"/>
                    <a:pt x="1580" y="2394"/>
                    <a:pt x="1725" y="2540"/>
                  </a:cubicBezTo>
                  <a:cubicBezTo>
                    <a:pt x="1604" y="2662"/>
                    <a:pt x="1434" y="2735"/>
                    <a:pt x="1264" y="2759"/>
                  </a:cubicBezTo>
                  <a:lnTo>
                    <a:pt x="1191" y="2759"/>
                  </a:lnTo>
                  <a:cubicBezTo>
                    <a:pt x="1045" y="2759"/>
                    <a:pt x="924" y="2686"/>
                    <a:pt x="826" y="2589"/>
                  </a:cubicBezTo>
                  <a:cubicBezTo>
                    <a:pt x="729" y="2467"/>
                    <a:pt x="705" y="2346"/>
                    <a:pt x="729" y="2224"/>
                  </a:cubicBezTo>
                  <a:cubicBezTo>
                    <a:pt x="924" y="2152"/>
                    <a:pt x="1167" y="1957"/>
                    <a:pt x="1142" y="1836"/>
                  </a:cubicBezTo>
                  <a:cubicBezTo>
                    <a:pt x="1142" y="1801"/>
                    <a:pt x="1118" y="1767"/>
                    <a:pt x="1052" y="1767"/>
                  </a:cubicBezTo>
                  <a:cubicBezTo>
                    <a:pt x="1025" y="1767"/>
                    <a:pt x="991" y="1773"/>
                    <a:pt x="948" y="1787"/>
                  </a:cubicBezTo>
                  <a:cubicBezTo>
                    <a:pt x="802" y="1836"/>
                    <a:pt x="681" y="1982"/>
                    <a:pt x="656" y="2152"/>
                  </a:cubicBezTo>
                  <a:cubicBezTo>
                    <a:pt x="638" y="2154"/>
                    <a:pt x="621" y="2155"/>
                    <a:pt x="603" y="2155"/>
                  </a:cubicBezTo>
                  <a:cubicBezTo>
                    <a:pt x="414" y="2155"/>
                    <a:pt x="286" y="2032"/>
                    <a:pt x="219" y="1787"/>
                  </a:cubicBezTo>
                  <a:cubicBezTo>
                    <a:pt x="98" y="1520"/>
                    <a:pt x="122" y="1228"/>
                    <a:pt x="243" y="961"/>
                  </a:cubicBezTo>
                  <a:cubicBezTo>
                    <a:pt x="389" y="791"/>
                    <a:pt x="608" y="694"/>
                    <a:pt x="851" y="694"/>
                  </a:cubicBezTo>
                  <a:lnTo>
                    <a:pt x="1142" y="694"/>
                  </a:lnTo>
                  <a:lnTo>
                    <a:pt x="1142" y="743"/>
                  </a:lnTo>
                  <a:cubicBezTo>
                    <a:pt x="1118" y="840"/>
                    <a:pt x="1142" y="937"/>
                    <a:pt x="1191" y="1010"/>
                  </a:cubicBezTo>
                  <a:cubicBezTo>
                    <a:pt x="1204" y="1036"/>
                    <a:pt x="1232" y="1056"/>
                    <a:pt x="1271" y="1056"/>
                  </a:cubicBezTo>
                  <a:cubicBezTo>
                    <a:pt x="1302" y="1056"/>
                    <a:pt x="1341" y="1043"/>
                    <a:pt x="1385" y="1010"/>
                  </a:cubicBezTo>
                  <a:cubicBezTo>
                    <a:pt x="1482" y="913"/>
                    <a:pt x="1507" y="888"/>
                    <a:pt x="1482" y="791"/>
                  </a:cubicBezTo>
                  <a:cubicBezTo>
                    <a:pt x="1458" y="718"/>
                    <a:pt x="1385" y="645"/>
                    <a:pt x="1239" y="621"/>
                  </a:cubicBezTo>
                  <a:cubicBezTo>
                    <a:pt x="1239" y="475"/>
                    <a:pt x="1288" y="330"/>
                    <a:pt x="1385" y="232"/>
                  </a:cubicBezTo>
                  <a:cubicBezTo>
                    <a:pt x="1452" y="152"/>
                    <a:pt x="1556" y="116"/>
                    <a:pt x="1688" y="116"/>
                  </a:cubicBezTo>
                  <a:close/>
                  <a:moveTo>
                    <a:pt x="1650" y="1"/>
                  </a:moveTo>
                  <a:cubicBezTo>
                    <a:pt x="1501" y="1"/>
                    <a:pt x="1380" y="43"/>
                    <a:pt x="1288" y="135"/>
                  </a:cubicBezTo>
                  <a:cubicBezTo>
                    <a:pt x="1191" y="257"/>
                    <a:pt x="1118" y="427"/>
                    <a:pt x="1118" y="597"/>
                  </a:cubicBezTo>
                  <a:cubicBezTo>
                    <a:pt x="1069" y="585"/>
                    <a:pt x="1021" y="579"/>
                    <a:pt x="972" y="579"/>
                  </a:cubicBezTo>
                  <a:cubicBezTo>
                    <a:pt x="924" y="579"/>
                    <a:pt x="875" y="585"/>
                    <a:pt x="826" y="597"/>
                  </a:cubicBezTo>
                  <a:cubicBezTo>
                    <a:pt x="559" y="597"/>
                    <a:pt x="316" y="694"/>
                    <a:pt x="146" y="888"/>
                  </a:cubicBezTo>
                  <a:cubicBezTo>
                    <a:pt x="1" y="1180"/>
                    <a:pt x="1" y="1520"/>
                    <a:pt x="122" y="1811"/>
                  </a:cubicBezTo>
                  <a:cubicBezTo>
                    <a:pt x="219" y="2152"/>
                    <a:pt x="414" y="2224"/>
                    <a:pt x="559" y="2224"/>
                  </a:cubicBezTo>
                  <a:lnTo>
                    <a:pt x="608" y="2224"/>
                  </a:lnTo>
                  <a:cubicBezTo>
                    <a:pt x="608" y="2394"/>
                    <a:pt x="656" y="2540"/>
                    <a:pt x="754" y="2637"/>
                  </a:cubicBezTo>
                  <a:cubicBezTo>
                    <a:pt x="851" y="2783"/>
                    <a:pt x="1021" y="2856"/>
                    <a:pt x="1191" y="2856"/>
                  </a:cubicBezTo>
                  <a:lnTo>
                    <a:pt x="1264" y="2856"/>
                  </a:lnTo>
                  <a:cubicBezTo>
                    <a:pt x="1458" y="2832"/>
                    <a:pt x="1652" y="2759"/>
                    <a:pt x="1774" y="2613"/>
                  </a:cubicBezTo>
                  <a:cubicBezTo>
                    <a:pt x="1944" y="2783"/>
                    <a:pt x="2163" y="2905"/>
                    <a:pt x="2381" y="2929"/>
                  </a:cubicBezTo>
                  <a:lnTo>
                    <a:pt x="2430" y="2929"/>
                  </a:lnTo>
                  <a:cubicBezTo>
                    <a:pt x="2794" y="2905"/>
                    <a:pt x="3134" y="2710"/>
                    <a:pt x="3304" y="2394"/>
                  </a:cubicBezTo>
                  <a:cubicBezTo>
                    <a:pt x="3426" y="2467"/>
                    <a:pt x="3547" y="2516"/>
                    <a:pt x="3693" y="2540"/>
                  </a:cubicBezTo>
                  <a:cubicBezTo>
                    <a:pt x="3766" y="2559"/>
                    <a:pt x="3841" y="2567"/>
                    <a:pt x="3916" y="2567"/>
                  </a:cubicBezTo>
                  <a:cubicBezTo>
                    <a:pt x="4239" y="2567"/>
                    <a:pt x="4560" y="2403"/>
                    <a:pt x="4738" y="2127"/>
                  </a:cubicBezTo>
                  <a:cubicBezTo>
                    <a:pt x="4932" y="1860"/>
                    <a:pt x="4956" y="1496"/>
                    <a:pt x="4835" y="1204"/>
                  </a:cubicBezTo>
                  <a:cubicBezTo>
                    <a:pt x="4738" y="986"/>
                    <a:pt x="4495" y="840"/>
                    <a:pt x="4252" y="840"/>
                  </a:cubicBezTo>
                  <a:cubicBezTo>
                    <a:pt x="4203" y="840"/>
                    <a:pt x="4130" y="840"/>
                    <a:pt x="4057" y="864"/>
                  </a:cubicBezTo>
                  <a:cubicBezTo>
                    <a:pt x="4033" y="500"/>
                    <a:pt x="3790" y="232"/>
                    <a:pt x="3450" y="135"/>
                  </a:cubicBezTo>
                  <a:cubicBezTo>
                    <a:pt x="3426" y="123"/>
                    <a:pt x="3395" y="117"/>
                    <a:pt x="3365" y="117"/>
                  </a:cubicBezTo>
                  <a:cubicBezTo>
                    <a:pt x="3335" y="117"/>
                    <a:pt x="3304" y="123"/>
                    <a:pt x="3280" y="135"/>
                  </a:cubicBezTo>
                  <a:cubicBezTo>
                    <a:pt x="3013" y="135"/>
                    <a:pt x="2746" y="208"/>
                    <a:pt x="2527" y="330"/>
                  </a:cubicBezTo>
                  <a:cubicBezTo>
                    <a:pt x="2405" y="232"/>
                    <a:pt x="2235" y="135"/>
                    <a:pt x="2090" y="87"/>
                  </a:cubicBezTo>
                  <a:cubicBezTo>
                    <a:pt x="1923" y="31"/>
                    <a:pt x="1776" y="1"/>
                    <a:pt x="1650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7" name="Google Shape;652;p15"/>
          <p:cNvGrpSpPr>
            <a:grpSpLocks/>
          </p:cNvGrpSpPr>
          <p:nvPr/>
        </p:nvGrpSpPr>
        <p:grpSpPr bwMode="auto">
          <a:xfrm rot="4034152">
            <a:off x="239712" y="4754563"/>
            <a:ext cx="1855787" cy="2414588"/>
            <a:chOff x="4318023" y="4113296"/>
            <a:chExt cx="716422" cy="932073"/>
          </a:xfrm>
        </p:grpSpPr>
        <p:sp>
          <p:nvSpPr>
            <p:cNvPr id="48" name="Google Shape;653;p15"/>
            <p:cNvSpPr/>
            <p:nvPr/>
          </p:nvSpPr>
          <p:spPr>
            <a:xfrm>
              <a:off x="4840849" y="4245233"/>
              <a:ext cx="192435" cy="205902"/>
            </a:xfrm>
            <a:custGeom>
              <a:avLst/>
              <a:gdLst/>
              <a:ahLst/>
              <a:cxnLst/>
              <a:rect l="l" t="t" r="r" b="b"/>
              <a:pathLst>
                <a:path w="2211" h="2366" extrusionOk="0">
                  <a:moveTo>
                    <a:pt x="1579" y="179"/>
                  </a:moveTo>
                  <a:cubicBezTo>
                    <a:pt x="1798" y="179"/>
                    <a:pt x="1943" y="252"/>
                    <a:pt x="1992" y="422"/>
                  </a:cubicBezTo>
                  <a:cubicBezTo>
                    <a:pt x="2041" y="519"/>
                    <a:pt x="2016" y="616"/>
                    <a:pt x="1968" y="689"/>
                  </a:cubicBezTo>
                  <a:cubicBezTo>
                    <a:pt x="1798" y="908"/>
                    <a:pt x="1239" y="1005"/>
                    <a:pt x="802" y="1005"/>
                  </a:cubicBezTo>
                  <a:lnTo>
                    <a:pt x="777" y="1005"/>
                  </a:lnTo>
                  <a:cubicBezTo>
                    <a:pt x="705" y="1005"/>
                    <a:pt x="680" y="1054"/>
                    <a:pt x="705" y="1127"/>
                  </a:cubicBezTo>
                  <a:cubicBezTo>
                    <a:pt x="802" y="1321"/>
                    <a:pt x="1045" y="1904"/>
                    <a:pt x="826" y="2171"/>
                  </a:cubicBezTo>
                  <a:cubicBezTo>
                    <a:pt x="802" y="2195"/>
                    <a:pt x="777" y="2195"/>
                    <a:pt x="777" y="2195"/>
                  </a:cubicBezTo>
                  <a:cubicBezTo>
                    <a:pt x="632" y="2195"/>
                    <a:pt x="364" y="1782"/>
                    <a:pt x="170" y="1369"/>
                  </a:cubicBezTo>
                  <a:lnTo>
                    <a:pt x="486" y="495"/>
                  </a:lnTo>
                  <a:cubicBezTo>
                    <a:pt x="826" y="325"/>
                    <a:pt x="1190" y="203"/>
                    <a:pt x="1579" y="179"/>
                  </a:cubicBezTo>
                  <a:close/>
                  <a:moveTo>
                    <a:pt x="1663" y="1"/>
                  </a:moveTo>
                  <a:cubicBezTo>
                    <a:pt x="1635" y="1"/>
                    <a:pt x="1607" y="4"/>
                    <a:pt x="1579" y="9"/>
                  </a:cubicBezTo>
                  <a:cubicBezTo>
                    <a:pt x="1142" y="33"/>
                    <a:pt x="753" y="155"/>
                    <a:pt x="389" y="349"/>
                  </a:cubicBezTo>
                  <a:cubicBezTo>
                    <a:pt x="364" y="374"/>
                    <a:pt x="340" y="374"/>
                    <a:pt x="340" y="398"/>
                  </a:cubicBezTo>
                  <a:lnTo>
                    <a:pt x="0" y="1345"/>
                  </a:lnTo>
                  <a:cubicBezTo>
                    <a:pt x="0" y="1345"/>
                    <a:pt x="0" y="1369"/>
                    <a:pt x="0" y="1394"/>
                  </a:cubicBezTo>
                  <a:cubicBezTo>
                    <a:pt x="73" y="1564"/>
                    <a:pt x="437" y="2365"/>
                    <a:pt x="777" y="2365"/>
                  </a:cubicBezTo>
                  <a:cubicBezTo>
                    <a:pt x="850" y="2365"/>
                    <a:pt x="923" y="2341"/>
                    <a:pt x="972" y="2268"/>
                  </a:cubicBezTo>
                  <a:cubicBezTo>
                    <a:pt x="1215" y="1953"/>
                    <a:pt x="1020" y="1394"/>
                    <a:pt x="899" y="1151"/>
                  </a:cubicBezTo>
                  <a:cubicBezTo>
                    <a:pt x="1215" y="1151"/>
                    <a:pt x="1871" y="1102"/>
                    <a:pt x="2089" y="786"/>
                  </a:cubicBezTo>
                  <a:cubicBezTo>
                    <a:pt x="2186" y="665"/>
                    <a:pt x="2211" y="519"/>
                    <a:pt x="2162" y="374"/>
                  </a:cubicBezTo>
                  <a:cubicBezTo>
                    <a:pt x="2076" y="159"/>
                    <a:pt x="1876" y="1"/>
                    <a:pt x="16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" name="Google Shape;654;p15"/>
            <p:cNvSpPr/>
            <p:nvPr/>
          </p:nvSpPr>
          <p:spPr>
            <a:xfrm>
              <a:off x="4728638" y="4175493"/>
              <a:ext cx="156890" cy="223673"/>
            </a:xfrm>
            <a:custGeom>
              <a:avLst/>
              <a:gdLst/>
              <a:ahLst/>
              <a:cxnLst/>
              <a:rect l="l" t="t" r="r" b="b"/>
              <a:pathLst>
                <a:path w="1799" h="2571" extrusionOk="0">
                  <a:moveTo>
                    <a:pt x="649" y="0"/>
                  </a:moveTo>
                  <a:cubicBezTo>
                    <a:pt x="597" y="0"/>
                    <a:pt x="542" y="6"/>
                    <a:pt x="486" y="19"/>
                  </a:cubicBezTo>
                  <a:cubicBezTo>
                    <a:pt x="365" y="44"/>
                    <a:pt x="244" y="141"/>
                    <a:pt x="195" y="262"/>
                  </a:cubicBezTo>
                  <a:cubicBezTo>
                    <a:pt x="98" y="602"/>
                    <a:pt x="511" y="1113"/>
                    <a:pt x="827" y="1501"/>
                  </a:cubicBezTo>
                  <a:cubicBezTo>
                    <a:pt x="632" y="1574"/>
                    <a:pt x="462" y="1671"/>
                    <a:pt x="292" y="1793"/>
                  </a:cubicBezTo>
                  <a:cubicBezTo>
                    <a:pt x="122" y="1890"/>
                    <a:pt x="1" y="2109"/>
                    <a:pt x="49" y="2327"/>
                  </a:cubicBezTo>
                  <a:cubicBezTo>
                    <a:pt x="49" y="2400"/>
                    <a:pt x="122" y="2497"/>
                    <a:pt x="195" y="2522"/>
                  </a:cubicBezTo>
                  <a:cubicBezTo>
                    <a:pt x="268" y="2546"/>
                    <a:pt x="341" y="2570"/>
                    <a:pt x="414" y="2570"/>
                  </a:cubicBezTo>
                  <a:cubicBezTo>
                    <a:pt x="754" y="2522"/>
                    <a:pt x="1094" y="2424"/>
                    <a:pt x="1410" y="2254"/>
                  </a:cubicBezTo>
                  <a:cubicBezTo>
                    <a:pt x="1458" y="2230"/>
                    <a:pt x="1458" y="2181"/>
                    <a:pt x="1434" y="2133"/>
                  </a:cubicBezTo>
                  <a:cubicBezTo>
                    <a:pt x="1434" y="2116"/>
                    <a:pt x="1397" y="2099"/>
                    <a:pt x="1367" y="2099"/>
                  </a:cubicBezTo>
                  <a:cubicBezTo>
                    <a:pt x="1355" y="2099"/>
                    <a:pt x="1344" y="2101"/>
                    <a:pt x="1337" y="2109"/>
                  </a:cubicBezTo>
                  <a:cubicBezTo>
                    <a:pt x="1075" y="2229"/>
                    <a:pt x="664" y="2400"/>
                    <a:pt x="406" y="2400"/>
                  </a:cubicBezTo>
                  <a:cubicBezTo>
                    <a:pt x="352" y="2400"/>
                    <a:pt x="305" y="2393"/>
                    <a:pt x="268" y="2376"/>
                  </a:cubicBezTo>
                  <a:cubicBezTo>
                    <a:pt x="244" y="2352"/>
                    <a:pt x="219" y="2327"/>
                    <a:pt x="195" y="2279"/>
                  </a:cubicBezTo>
                  <a:cubicBezTo>
                    <a:pt x="195" y="2206"/>
                    <a:pt x="219" y="2109"/>
                    <a:pt x="268" y="2036"/>
                  </a:cubicBezTo>
                  <a:cubicBezTo>
                    <a:pt x="462" y="1841"/>
                    <a:pt x="705" y="1696"/>
                    <a:pt x="972" y="1647"/>
                  </a:cubicBezTo>
                  <a:cubicBezTo>
                    <a:pt x="997" y="1647"/>
                    <a:pt x="1021" y="1623"/>
                    <a:pt x="1045" y="1598"/>
                  </a:cubicBezTo>
                  <a:cubicBezTo>
                    <a:pt x="1094" y="1550"/>
                    <a:pt x="1069" y="1526"/>
                    <a:pt x="997" y="1428"/>
                  </a:cubicBezTo>
                  <a:cubicBezTo>
                    <a:pt x="389" y="724"/>
                    <a:pt x="316" y="432"/>
                    <a:pt x="365" y="311"/>
                  </a:cubicBezTo>
                  <a:cubicBezTo>
                    <a:pt x="365" y="287"/>
                    <a:pt x="389" y="214"/>
                    <a:pt x="511" y="190"/>
                  </a:cubicBezTo>
                  <a:cubicBezTo>
                    <a:pt x="554" y="179"/>
                    <a:pt x="596" y="174"/>
                    <a:pt x="636" y="174"/>
                  </a:cubicBezTo>
                  <a:cubicBezTo>
                    <a:pt x="1244" y="174"/>
                    <a:pt x="1628" y="1283"/>
                    <a:pt x="1628" y="1283"/>
                  </a:cubicBezTo>
                  <a:cubicBezTo>
                    <a:pt x="1652" y="1307"/>
                    <a:pt x="1701" y="1331"/>
                    <a:pt x="1725" y="1331"/>
                  </a:cubicBezTo>
                  <a:cubicBezTo>
                    <a:pt x="1774" y="1307"/>
                    <a:pt x="1798" y="1258"/>
                    <a:pt x="1798" y="1210"/>
                  </a:cubicBezTo>
                  <a:cubicBezTo>
                    <a:pt x="1776" y="1165"/>
                    <a:pt x="1373" y="0"/>
                    <a:pt x="6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" name="Google Shape;655;p15"/>
            <p:cNvSpPr/>
            <p:nvPr/>
          </p:nvSpPr>
          <p:spPr>
            <a:xfrm>
              <a:off x="4828357" y="4113535"/>
              <a:ext cx="167921" cy="150137"/>
            </a:xfrm>
            <a:custGeom>
              <a:avLst/>
              <a:gdLst/>
              <a:ahLst/>
              <a:cxnLst/>
              <a:rect l="l" t="t" r="r" b="b"/>
              <a:pathLst>
                <a:path w="1927" h="1727" extrusionOk="0">
                  <a:moveTo>
                    <a:pt x="119" y="1"/>
                  </a:moveTo>
                  <a:cubicBezTo>
                    <a:pt x="57" y="1"/>
                    <a:pt x="1" y="74"/>
                    <a:pt x="56" y="147"/>
                  </a:cubicBezTo>
                  <a:cubicBezTo>
                    <a:pt x="347" y="463"/>
                    <a:pt x="566" y="828"/>
                    <a:pt x="712" y="1241"/>
                  </a:cubicBezTo>
                  <a:cubicBezTo>
                    <a:pt x="663" y="1386"/>
                    <a:pt x="639" y="1532"/>
                    <a:pt x="663" y="1654"/>
                  </a:cubicBezTo>
                  <a:cubicBezTo>
                    <a:pt x="663" y="1702"/>
                    <a:pt x="712" y="1726"/>
                    <a:pt x="736" y="1726"/>
                  </a:cubicBezTo>
                  <a:cubicBezTo>
                    <a:pt x="785" y="1726"/>
                    <a:pt x="809" y="1702"/>
                    <a:pt x="833" y="1678"/>
                  </a:cubicBezTo>
                  <a:cubicBezTo>
                    <a:pt x="882" y="1532"/>
                    <a:pt x="882" y="1411"/>
                    <a:pt x="858" y="1265"/>
                  </a:cubicBezTo>
                  <a:cubicBezTo>
                    <a:pt x="882" y="1241"/>
                    <a:pt x="906" y="1216"/>
                    <a:pt x="906" y="1192"/>
                  </a:cubicBezTo>
                  <a:cubicBezTo>
                    <a:pt x="1149" y="876"/>
                    <a:pt x="1489" y="706"/>
                    <a:pt x="1854" y="658"/>
                  </a:cubicBezTo>
                  <a:cubicBezTo>
                    <a:pt x="1902" y="633"/>
                    <a:pt x="1926" y="609"/>
                    <a:pt x="1926" y="560"/>
                  </a:cubicBezTo>
                  <a:cubicBezTo>
                    <a:pt x="1902" y="512"/>
                    <a:pt x="1854" y="488"/>
                    <a:pt x="1829" y="488"/>
                  </a:cubicBezTo>
                  <a:cubicBezTo>
                    <a:pt x="1441" y="536"/>
                    <a:pt x="1076" y="730"/>
                    <a:pt x="809" y="1046"/>
                  </a:cubicBezTo>
                  <a:cubicBezTo>
                    <a:pt x="663" y="658"/>
                    <a:pt x="445" y="318"/>
                    <a:pt x="177" y="26"/>
                  </a:cubicBezTo>
                  <a:cubicBezTo>
                    <a:pt x="160" y="8"/>
                    <a:pt x="139" y="1"/>
                    <a:pt x="1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" name="Google Shape;656;p15"/>
            <p:cNvSpPr/>
            <p:nvPr/>
          </p:nvSpPr>
          <p:spPr>
            <a:xfrm>
              <a:off x="4317770" y="4482727"/>
              <a:ext cx="515407" cy="562553"/>
            </a:xfrm>
            <a:custGeom>
              <a:avLst/>
              <a:gdLst/>
              <a:ahLst/>
              <a:cxnLst/>
              <a:rect l="l" t="t" r="r" b="b"/>
              <a:pathLst>
                <a:path w="5928" h="6469" extrusionOk="0">
                  <a:moveTo>
                    <a:pt x="5857" y="0"/>
                  </a:moveTo>
                  <a:cubicBezTo>
                    <a:pt x="5849" y="0"/>
                    <a:pt x="5840" y="2"/>
                    <a:pt x="5831" y="7"/>
                  </a:cubicBezTo>
                  <a:cubicBezTo>
                    <a:pt x="5782" y="7"/>
                    <a:pt x="5758" y="31"/>
                    <a:pt x="5758" y="80"/>
                  </a:cubicBezTo>
                  <a:cubicBezTo>
                    <a:pt x="5758" y="250"/>
                    <a:pt x="5734" y="396"/>
                    <a:pt x="5734" y="566"/>
                  </a:cubicBezTo>
                  <a:cubicBezTo>
                    <a:pt x="5709" y="590"/>
                    <a:pt x="5734" y="638"/>
                    <a:pt x="5782" y="638"/>
                  </a:cubicBezTo>
                  <a:lnTo>
                    <a:pt x="5782" y="614"/>
                  </a:lnTo>
                  <a:cubicBezTo>
                    <a:pt x="5791" y="619"/>
                    <a:pt x="5801" y="621"/>
                    <a:pt x="5810" y="621"/>
                  </a:cubicBezTo>
                  <a:cubicBezTo>
                    <a:pt x="5848" y="621"/>
                    <a:pt x="5879" y="585"/>
                    <a:pt x="5879" y="566"/>
                  </a:cubicBezTo>
                  <a:cubicBezTo>
                    <a:pt x="5904" y="396"/>
                    <a:pt x="5928" y="225"/>
                    <a:pt x="5928" y="80"/>
                  </a:cubicBezTo>
                  <a:cubicBezTo>
                    <a:pt x="5928" y="40"/>
                    <a:pt x="5896" y="0"/>
                    <a:pt x="5857" y="0"/>
                  </a:cubicBezTo>
                  <a:close/>
                  <a:moveTo>
                    <a:pt x="5682" y="972"/>
                  </a:moveTo>
                  <a:cubicBezTo>
                    <a:pt x="5644" y="972"/>
                    <a:pt x="5612" y="1007"/>
                    <a:pt x="5612" y="1027"/>
                  </a:cubicBezTo>
                  <a:cubicBezTo>
                    <a:pt x="5564" y="1197"/>
                    <a:pt x="5515" y="1343"/>
                    <a:pt x="5442" y="1489"/>
                  </a:cubicBezTo>
                  <a:cubicBezTo>
                    <a:pt x="5418" y="1513"/>
                    <a:pt x="5442" y="1562"/>
                    <a:pt x="5491" y="1586"/>
                  </a:cubicBezTo>
                  <a:lnTo>
                    <a:pt x="5515" y="1586"/>
                  </a:lnTo>
                  <a:lnTo>
                    <a:pt x="5515" y="1562"/>
                  </a:lnTo>
                  <a:cubicBezTo>
                    <a:pt x="5523" y="1570"/>
                    <a:pt x="5531" y="1572"/>
                    <a:pt x="5539" y="1572"/>
                  </a:cubicBezTo>
                  <a:cubicBezTo>
                    <a:pt x="5555" y="1572"/>
                    <a:pt x="5572" y="1562"/>
                    <a:pt x="5588" y="1562"/>
                  </a:cubicBezTo>
                  <a:cubicBezTo>
                    <a:pt x="5661" y="1392"/>
                    <a:pt x="5734" y="1246"/>
                    <a:pt x="5782" y="1076"/>
                  </a:cubicBezTo>
                  <a:cubicBezTo>
                    <a:pt x="5782" y="1027"/>
                    <a:pt x="5758" y="1003"/>
                    <a:pt x="5709" y="979"/>
                  </a:cubicBezTo>
                  <a:cubicBezTo>
                    <a:pt x="5700" y="974"/>
                    <a:pt x="5691" y="972"/>
                    <a:pt x="5682" y="972"/>
                  </a:cubicBezTo>
                  <a:close/>
                  <a:moveTo>
                    <a:pt x="4303" y="1753"/>
                  </a:moveTo>
                  <a:cubicBezTo>
                    <a:pt x="4217" y="1753"/>
                    <a:pt x="4164" y="1879"/>
                    <a:pt x="4276" y="1902"/>
                  </a:cubicBezTo>
                  <a:cubicBezTo>
                    <a:pt x="4398" y="1975"/>
                    <a:pt x="4543" y="2047"/>
                    <a:pt x="4640" y="2169"/>
                  </a:cubicBezTo>
                  <a:cubicBezTo>
                    <a:pt x="4640" y="2193"/>
                    <a:pt x="4665" y="2193"/>
                    <a:pt x="4689" y="2193"/>
                  </a:cubicBezTo>
                  <a:cubicBezTo>
                    <a:pt x="4713" y="2193"/>
                    <a:pt x="4738" y="2193"/>
                    <a:pt x="4762" y="2169"/>
                  </a:cubicBezTo>
                  <a:cubicBezTo>
                    <a:pt x="4786" y="2145"/>
                    <a:pt x="4786" y="2096"/>
                    <a:pt x="4762" y="2072"/>
                  </a:cubicBezTo>
                  <a:cubicBezTo>
                    <a:pt x="4640" y="1926"/>
                    <a:pt x="4495" y="1829"/>
                    <a:pt x="4325" y="1756"/>
                  </a:cubicBezTo>
                  <a:cubicBezTo>
                    <a:pt x="4317" y="1754"/>
                    <a:pt x="4310" y="1753"/>
                    <a:pt x="4303" y="1753"/>
                  </a:cubicBezTo>
                  <a:close/>
                  <a:moveTo>
                    <a:pt x="3790" y="1732"/>
                  </a:moveTo>
                  <a:cubicBezTo>
                    <a:pt x="3596" y="1780"/>
                    <a:pt x="3474" y="1926"/>
                    <a:pt x="3474" y="2120"/>
                  </a:cubicBezTo>
                  <a:cubicBezTo>
                    <a:pt x="3450" y="2145"/>
                    <a:pt x="3450" y="2169"/>
                    <a:pt x="3474" y="2193"/>
                  </a:cubicBezTo>
                  <a:cubicBezTo>
                    <a:pt x="3474" y="2242"/>
                    <a:pt x="3499" y="2266"/>
                    <a:pt x="3547" y="2266"/>
                  </a:cubicBezTo>
                  <a:lnTo>
                    <a:pt x="3572" y="2266"/>
                  </a:lnTo>
                  <a:cubicBezTo>
                    <a:pt x="3620" y="2242"/>
                    <a:pt x="3644" y="2193"/>
                    <a:pt x="3620" y="2169"/>
                  </a:cubicBezTo>
                  <a:lnTo>
                    <a:pt x="3620" y="2120"/>
                  </a:lnTo>
                  <a:cubicBezTo>
                    <a:pt x="3644" y="1999"/>
                    <a:pt x="3717" y="1926"/>
                    <a:pt x="3839" y="1902"/>
                  </a:cubicBezTo>
                  <a:cubicBezTo>
                    <a:pt x="3887" y="1877"/>
                    <a:pt x="3912" y="1829"/>
                    <a:pt x="3887" y="1780"/>
                  </a:cubicBezTo>
                  <a:cubicBezTo>
                    <a:pt x="3887" y="1756"/>
                    <a:pt x="3839" y="1732"/>
                    <a:pt x="3790" y="1732"/>
                  </a:cubicBezTo>
                  <a:close/>
                  <a:moveTo>
                    <a:pt x="5248" y="1835"/>
                  </a:moveTo>
                  <a:cubicBezTo>
                    <a:pt x="5230" y="1835"/>
                    <a:pt x="5211" y="1841"/>
                    <a:pt x="5199" y="1853"/>
                  </a:cubicBezTo>
                  <a:cubicBezTo>
                    <a:pt x="5078" y="1975"/>
                    <a:pt x="4981" y="2072"/>
                    <a:pt x="4835" y="2169"/>
                  </a:cubicBezTo>
                  <a:cubicBezTo>
                    <a:pt x="4786" y="2169"/>
                    <a:pt x="4786" y="2217"/>
                    <a:pt x="4811" y="2266"/>
                  </a:cubicBezTo>
                  <a:cubicBezTo>
                    <a:pt x="4811" y="2290"/>
                    <a:pt x="4859" y="2315"/>
                    <a:pt x="4883" y="2315"/>
                  </a:cubicBezTo>
                  <a:lnTo>
                    <a:pt x="4883" y="2290"/>
                  </a:lnTo>
                  <a:cubicBezTo>
                    <a:pt x="4883" y="2290"/>
                    <a:pt x="4908" y="2290"/>
                    <a:pt x="4908" y="2315"/>
                  </a:cubicBezTo>
                  <a:cubicBezTo>
                    <a:pt x="5053" y="2217"/>
                    <a:pt x="5199" y="2096"/>
                    <a:pt x="5296" y="1975"/>
                  </a:cubicBezTo>
                  <a:cubicBezTo>
                    <a:pt x="5345" y="1926"/>
                    <a:pt x="5345" y="1877"/>
                    <a:pt x="5296" y="1853"/>
                  </a:cubicBezTo>
                  <a:cubicBezTo>
                    <a:pt x="5284" y="1841"/>
                    <a:pt x="5266" y="1835"/>
                    <a:pt x="5248" y="1835"/>
                  </a:cubicBezTo>
                  <a:close/>
                  <a:moveTo>
                    <a:pt x="4416" y="2312"/>
                  </a:moveTo>
                  <a:cubicBezTo>
                    <a:pt x="4410" y="2312"/>
                    <a:pt x="4404" y="2313"/>
                    <a:pt x="4398" y="2315"/>
                  </a:cubicBezTo>
                  <a:cubicBezTo>
                    <a:pt x="4276" y="2339"/>
                    <a:pt x="4179" y="2363"/>
                    <a:pt x="4057" y="2363"/>
                  </a:cubicBezTo>
                  <a:lnTo>
                    <a:pt x="3936" y="2363"/>
                  </a:lnTo>
                  <a:cubicBezTo>
                    <a:pt x="3930" y="2362"/>
                    <a:pt x="3925" y="2361"/>
                    <a:pt x="3920" y="2361"/>
                  </a:cubicBezTo>
                  <a:cubicBezTo>
                    <a:pt x="3836" y="2361"/>
                    <a:pt x="3820" y="2533"/>
                    <a:pt x="3912" y="2533"/>
                  </a:cubicBezTo>
                  <a:lnTo>
                    <a:pt x="4057" y="2533"/>
                  </a:lnTo>
                  <a:lnTo>
                    <a:pt x="4057" y="2509"/>
                  </a:lnTo>
                  <a:cubicBezTo>
                    <a:pt x="4179" y="2509"/>
                    <a:pt x="4300" y="2509"/>
                    <a:pt x="4422" y="2485"/>
                  </a:cubicBezTo>
                  <a:cubicBezTo>
                    <a:pt x="4535" y="2462"/>
                    <a:pt x="4500" y="2312"/>
                    <a:pt x="4416" y="2312"/>
                  </a:cubicBezTo>
                  <a:close/>
                  <a:moveTo>
                    <a:pt x="4946" y="2451"/>
                  </a:moveTo>
                  <a:cubicBezTo>
                    <a:pt x="4934" y="2451"/>
                    <a:pt x="4921" y="2454"/>
                    <a:pt x="4908" y="2460"/>
                  </a:cubicBezTo>
                  <a:cubicBezTo>
                    <a:pt x="4859" y="2485"/>
                    <a:pt x="4859" y="2533"/>
                    <a:pt x="4859" y="2582"/>
                  </a:cubicBezTo>
                  <a:cubicBezTo>
                    <a:pt x="4932" y="2728"/>
                    <a:pt x="4956" y="2873"/>
                    <a:pt x="4981" y="3019"/>
                  </a:cubicBezTo>
                  <a:cubicBezTo>
                    <a:pt x="4981" y="3068"/>
                    <a:pt x="5029" y="3092"/>
                    <a:pt x="5078" y="3092"/>
                  </a:cubicBezTo>
                  <a:cubicBezTo>
                    <a:pt x="5126" y="3092"/>
                    <a:pt x="5151" y="3043"/>
                    <a:pt x="5151" y="3019"/>
                  </a:cubicBezTo>
                  <a:cubicBezTo>
                    <a:pt x="5126" y="2825"/>
                    <a:pt x="5078" y="2679"/>
                    <a:pt x="5029" y="2509"/>
                  </a:cubicBezTo>
                  <a:cubicBezTo>
                    <a:pt x="5011" y="2473"/>
                    <a:pt x="4981" y="2451"/>
                    <a:pt x="4946" y="2451"/>
                  </a:cubicBezTo>
                  <a:close/>
                  <a:moveTo>
                    <a:pt x="5078" y="3432"/>
                  </a:moveTo>
                  <a:cubicBezTo>
                    <a:pt x="5029" y="3432"/>
                    <a:pt x="5005" y="3456"/>
                    <a:pt x="4981" y="3505"/>
                  </a:cubicBezTo>
                  <a:cubicBezTo>
                    <a:pt x="4956" y="3651"/>
                    <a:pt x="4932" y="3821"/>
                    <a:pt x="4883" y="3966"/>
                  </a:cubicBezTo>
                  <a:cubicBezTo>
                    <a:pt x="4859" y="3991"/>
                    <a:pt x="4883" y="4039"/>
                    <a:pt x="4908" y="4064"/>
                  </a:cubicBezTo>
                  <a:lnTo>
                    <a:pt x="4956" y="4064"/>
                  </a:lnTo>
                  <a:cubicBezTo>
                    <a:pt x="4981" y="4064"/>
                    <a:pt x="5005" y="4039"/>
                    <a:pt x="5029" y="4015"/>
                  </a:cubicBezTo>
                  <a:cubicBezTo>
                    <a:pt x="5078" y="3869"/>
                    <a:pt x="5126" y="3699"/>
                    <a:pt x="5151" y="3529"/>
                  </a:cubicBezTo>
                  <a:cubicBezTo>
                    <a:pt x="5151" y="3481"/>
                    <a:pt x="5126" y="3432"/>
                    <a:pt x="5078" y="3432"/>
                  </a:cubicBezTo>
                  <a:close/>
                  <a:moveTo>
                    <a:pt x="4703" y="4339"/>
                  </a:moveTo>
                  <a:cubicBezTo>
                    <a:pt x="4677" y="4339"/>
                    <a:pt x="4655" y="4351"/>
                    <a:pt x="4640" y="4379"/>
                  </a:cubicBezTo>
                  <a:cubicBezTo>
                    <a:pt x="4543" y="4501"/>
                    <a:pt x="4422" y="4622"/>
                    <a:pt x="4325" y="4720"/>
                  </a:cubicBezTo>
                  <a:cubicBezTo>
                    <a:pt x="4276" y="4744"/>
                    <a:pt x="4276" y="4792"/>
                    <a:pt x="4325" y="4841"/>
                  </a:cubicBezTo>
                  <a:cubicBezTo>
                    <a:pt x="4325" y="4841"/>
                    <a:pt x="4349" y="4865"/>
                    <a:pt x="4373" y="4865"/>
                  </a:cubicBezTo>
                  <a:lnTo>
                    <a:pt x="4373" y="4841"/>
                  </a:lnTo>
                  <a:lnTo>
                    <a:pt x="4422" y="4841"/>
                  </a:lnTo>
                  <a:cubicBezTo>
                    <a:pt x="4543" y="4720"/>
                    <a:pt x="4665" y="4598"/>
                    <a:pt x="4762" y="4477"/>
                  </a:cubicBezTo>
                  <a:cubicBezTo>
                    <a:pt x="4786" y="4428"/>
                    <a:pt x="4786" y="4379"/>
                    <a:pt x="4762" y="4355"/>
                  </a:cubicBezTo>
                  <a:cubicBezTo>
                    <a:pt x="4742" y="4345"/>
                    <a:pt x="4722" y="4339"/>
                    <a:pt x="4703" y="4339"/>
                  </a:cubicBezTo>
                  <a:close/>
                  <a:moveTo>
                    <a:pt x="3975" y="4971"/>
                  </a:moveTo>
                  <a:cubicBezTo>
                    <a:pt x="3960" y="4971"/>
                    <a:pt x="3946" y="4977"/>
                    <a:pt x="3936" y="4987"/>
                  </a:cubicBezTo>
                  <a:cubicBezTo>
                    <a:pt x="3790" y="5060"/>
                    <a:pt x="3644" y="5108"/>
                    <a:pt x="3474" y="5133"/>
                  </a:cubicBezTo>
                  <a:cubicBezTo>
                    <a:pt x="3450" y="5157"/>
                    <a:pt x="3402" y="5205"/>
                    <a:pt x="3426" y="5254"/>
                  </a:cubicBezTo>
                  <a:cubicBezTo>
                    <a:pt x="3426" y="5278"/>
                    <a:pt x="3474" y="5303"/>
                    <a:pt x="3499" y="5303"/>
                  </a:cubicBezTo>
                  <a:lnTo>
                    <a:pt x="3523" y="5303"/>
                  </a:lnTo>
                  <a:cubicBezTo>
                    <a:pt x="3693" y="5254"/>
                    <a:pt x="3839" y="5205"/>
                    <a:pt x="4009" y="5133"/>
                  </a:cubicBezTo>
                  <a:cubicBezTo>
                    <a:pt x="4033" y="5108"/>
                    <a:pt x="4057" y="5060"/>
                    <a:pt x="4033" y="5011"/>
                  </a:cubicBezTo>
                  <a:cubicBezTo>
                    <a:pt x="4019" y="4983"/>
                    <a:pt x="3996" y="4971"/>
                    <a:pt x="3975" y="4971"/>
                  </a:cubicBezTo>
                  <a:close/>
                  <a:moveTo>
                    <a:pt x="1531" y="5205"/>
                  </a:moveTo>
                  <a:cubicBezTo>
                    <a:pt x="1434" y="5205"/>
                    <a:pt x="1434" y="5375"/>
                    <a:pt x="1531" y="5375"/>
                  </a:cubicBezTo>
                  <a:lnTo>
                    <a:pt x="2041" y="5375"/>
                  </a:lnTo>
                  <a:cubicBezTo>
                    <a:pt x="2065" y="5375"/>
                    <a:pt x="2114" y="5327"/>
                    <a:pt x="2114" y="5303"/>
                  </a:cubicBezTo>
                  <a:cubicBezTo>
                    <a:pt x="2114" y="5254"/>
                    <a:pt x="2090" y="5205"/>
                    <a:pt x="2041" y="5205"/>
                  </a:cubicBezTo>
                  <a:close/>
                  <a:moveTo>
                    <a:pt x="2527" y="5205"/>
                  </a:moveTo>
                  <a:cubicBezTo>
                    <a:pt x="2478" y="5205"/>
                    <a:pt x="2454" y="5254"/>
                    <a:pt x="2454" y="5278"/>
                  </a:cubicBezTo>
                  <a:cubicBezTo>
                    <a:pt x="2430" y="5327"/>
                    <a:pt x="2478" y="5375"/>
                    <a:pt x="2527" y="5375"/>
                  </a:cubicBezTo>
                  <a:lnTo>
                    <a:pt x="3013" y="5375"/>
                  </a:lnTo>
                  <a:cubicBezTo>
                    <a:pt x="3061" y="5375"/>
                    <a:pt x="3110" y="5327"/>
                    <a:pt x="3110" y="5278"/>
                  </a:cubicBezTo>
                  <a:cubicBezTo>
                    <a:pt x="3086" y="5230"/>
                    <a:pt x="3061" y="5205"/>
                    <a:pt x="3013" y="5205"/>
                  </a:cubicBezTo>
                  <a:close/>
                  <a:moveTo>
                    <a:pt x="1044" y="5270"/>
                  </a:moveTo>
                  <a:cubicBezTo>
                    <a:pt x="1037" y="5270"/>
                    <a:pt x="1029" y="5273"/>
                    <a:pt x="1021" y="5278"/>
                  </a:cubicBezTo>
                  <a:cubicBezTo>
                    <a:pt x="851" y="5327"/>
                    <a:pt x="681" y="5400"/>
                    <a:pt x="559" y="5497"/>
                  </a:cubicBezTo>
                  <a:cubicBezTo>
                    <a:pt x="511" y="5545"/>
                    <a:pt x="511" y="5594"/>
                    <a:pt x="559" y="5618"/>
                  </a:cubicBezTo>
                  <a:cubicBezTo>
                    <a:pt x="559" y="5643"/>
                    <a:pt x="584" y="5643"/>
                    <a:pt x="608" y="5667"/>
                  </a:cubicBezTo>
                  <a:cubicBezTo>
                    <a:pt x="632" y="5643"/>
                    <a:pt x="632" y="5643"/>
                    <a:pt x="657" y="5643"/>
                  </a:cubicBezTo>
                  <a:cubicBezTo>
                    <a:pt x="778" y="5545"/>
                    <a:pt x="899" y="5473"/>
                    <a:pt x="1069" y="5424"/>
                  </a:cubicBezTo>
                  <a:cubicBezTo>
                    <a:pt x="1134" y="5424"/>
                    <a:pt x="1103" y="5270"/>
                    <a:pt x="1044" y="5270"/>
                  </a:cubicBezTo>
                  <a:close/>
                  <a:moveTo>
                    <a:pt x="295" y="5864"/>
                  </a:moveTo>
                  <a:cubicBezTo>
                    <a:pt x="265" y="5864"/>
                    <a:pt x="235" y="5877"/>
                    <a:pt x="219" y="5910"/>
                  </a:cubicBezTo>
                  <a:cubicBezTo>
                    <a:pt x="122" y="6056"/>
                    <a:pt x="74" y="6201"/>
                    <a:pt x="25" y="6371"/>
                  </a:cubicBezTo>
                  <a:cubicBezTo>
                    <a:pt x="1" y="6420"/>
                    <a:pt x="25" y="6469"/>
                    <a:pt x="74" y="6469"/>
                  </a:cubicBezTo>
                  <a:lnTo>
                    <a:pt x="98" y="6469"/>
                  </a:lnTo>
                  <a:cubicBezTo>
                    <a:pt x="122" y="6469"/>
                    <a:pt x="146" y="6444"/>
                    <a:pt x="171" y="6420"/>
                  </a:cubicBezTo>
                  <a:cubicBezTo>
                    <a:pt x="219" y="6274"/>
                    <a:pt x="292" y="6129"/>
                    <a:pt x="365" y="5983"/>
                  </a:cubicBezTo>
                  <a:cubicBezTo>
                    <a:pt x="414" y="5918"/>
                    <a:pt x="354" y="5864"/>
                    <a:pt x="295" y="586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607" name="Google Shape;607;p15"/>
          <p:cNvSpPr txBox="1">
            <a:spLocks noGrp="1"/>
          </p:cNvSpPr>
          <p:nvPr>
            <p:ph type="title"/>
          </p:nvPr>
        </p:nvSpPr>
        <p:spPr>
          <a:xfrm>
            <a:off x="1818200" y="3783267"/>
            <a:ext cx="3450000" cy="8372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4200"/>
              <a:buNone/>
              <a:defRPr/>
            </a:lvl1pPr>
            <a:lvl2pPr lvl="1" algn="l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2pPr>
            <a:lvl3pPr lvl="2" algn="l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3pPr>
            <a:lvl4pPr lvl="3" algn="l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4pPr>
            <a:lvl5pPr lvl="4" algn="l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5pPr>
            <a:lvl6pPr lvl="5" algn="l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6pPr>
            <a:lvl7pPr lvl="6" algn="l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7pPr>
            <a:lvl8pPr lvl="7" algn="l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8pPr>
            <a:lvl9pPr lvl="8" algn="l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9pPr>
          </a:lstStyle>
          <a:p>
            <a:endParaRPr/>
          </a:p>
        </p:txBody>
      </p:sp>
      <p:sp>
        <p:nvSpPr>
          <p:cNvPr id="608" name="Google Shape;608;p15"/>
          <p:cNvSpPr txBox="1">
            <a:spLocks noGrp="1"/>
          </p:cNvSpPr>
          <p:nvPr>
            <p:ph type="subTitle" idx="1"/>
          </p:nvPr>
        </p:nvSpPr>
        <p:spPr>
          <a:xfrm>
            <a:off x="1818200" y="4691684"/>
            <a:ext cx="3678800" cy="6740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280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280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280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280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280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280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280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280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9pPr>
          </a:lstStyle>
          <a:p>
            <a:endParaRPr/>
          </a:p>
        </p:txBody>
      </p:sp>
      <p:sp>
        <p:nvSpPr>
          <p:cNvPr id="609" name="Google Shape;609;p15"/>
          <p:cNvSpPr txBox="1">
            <a:spLocks noGrp="1"/>
          </p:cNvSpPr>
          <p:nvPr>
            <p:ph type="title" idx="2"/>
          </p:nvPr>
        </p:nvSpPr>
        <p:spPr>
          <a:xfrm>
            <a:off x="1818200" y="2033351"/>
            <a:ext cx="2838800" cy="18396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12000"/>
              <a:buNone/>
              <a:defRPr sz="13333">
                <a:latin typeface="Comfortaa"/>
                <a:ea typeface="Comfortaa"/>
                <a:cs typeface="Comfortaa"/>
                <a:sym typeface="Comfortaa"/>
              </a:defRPr>
            </a:lvl1pPr>
            <a:lvl2pPr lvl="1" algn="l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l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l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l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l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l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l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l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rPr lang="en-US" smtClean="0"/>
              <a:t>Click to edit Master title style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4270073622"/>
      </p:ext>
    </p:extLst>
  </p:cSld>
  <p:clrMapOvr>
    <a:masterClrMapping/>
  </p:clrMapOvr>
</p:sldLayout>
</file>

<file path=ppt/slideLayouts/slideLayout1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3">
  <p:cSld name="Section header 3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6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oogle Shape;661;p16"/>
          <p:cNvGrpSpPr>
            <a:grpSpLocks/>
          </p:cNvGrpSpPr>
          <p:nvPr/>
        </p:nvGrpSpPr>
        <p:grpSpPr bwMode="auto">
          <a:xfrm>
            <a:off x="-249238" y="3052763"/>
            <a:ext cx="2716213" cy="2147887"/>
            <a:chOff x="855987" y="2204128"/>
            <a:chExt cx="1217483" cy="962421"/>
          </a:xfrm>
        </p:grpSpPr>
        <p:grpSp>
          <p:nvGrpSpPr>
            <p:cNvPr id="6" name="Google Shape;662;p16"/>
            <p:cNvGrpSpPr>
              <a:grpSpLocks/>
            </p:cNvGrpSpPr>
            <p:nvPr/>
          </p:nvGrpSpPr>
          <p:grpSpPr bwMode="auto">
            <a:xfrm>
              <a:off x="855987" y="2204128"/>
              <a:ext cx="1146639" cy="962421"/>
              <a:chOff x="958238" y="2157575"/>
              <a:chExt cx="1115191" cy="936025"/>
            </a:xfrm>
          </p:grpSpPr>
          <p:sp>
            <p:nvSpPr>
              <p:cNvPr id="8" name="Google Shape;663;p16"/>
              <p:cNvSpPr/>
              <p:nvPr/>
            </p:nvSpPr>
            <p:spPr>
              <a:xfrm>
                <a:off x="1253742" y="2157575"/>
                <a:ext cx="492737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" name="Google Shape;664;p16"/>
              <p:cNvSpPr/>
              <p:nvPr/>
            </p:nvSpPr>
            <p:spPr>
              <a:xfrm>
                <a:off x="1441287" y="2324994"/>
                <a:ext cx="492045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" name="Google Shape;665;p16"/>
              <p:cNvSpPr/>
              <p:nvPr/>
            </p:nvSpPr>
            <p:spPr>
              <a:xfrm>
                <a:off x="997685" y="2334680"/>
                <a:ext cx="492737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" name="Google Shape;666;p16"/>
              <p:cNvSpPr/>
              <p:nvPr/>
            </p:nvSpPr>
            <p:spPr>
              <a:xfrm>
                <a:off x="958238" y="2551909"/>
                <a:ext cx="492738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" name="Google Shape;667;p16"/>
              <p:cNvSpPr/>
              <p:nvPr/>
            </p:nvSpPr>
            <p:spPr>
              <a:xfrm>
                <a:off x="1165160" y="2601028"/>
                <a:ext cx="492737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" name="Google Shape;668;p16"/>
              <p:cNvSpPr/>
              <p:nvPr/>
            </p:nvSpPr>
            <p:spPr>
              <a:xfrm>
                <a:off x="1450976" y="2561595"/>
                <a:ext cx="622150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7" name="Google Shape;669;p16"/>
            <p:cNvSpPr/>
            <p:nvPr/>
          </p:nvSpPr>
          <p:spPr>
            <a:xfrm>
              <a:off x="927143" y="2206973"/>
              <a:ext cx="1146327" cy="869949"/>
            </a:xfrm>
            <a:custGeom>
              <a:avLst/>
              <a:gdLst/>
              <a:ahLst/>
              <a:cxnLst/>
              <a:rect l="l" t="t" r="r" b="b"/>
              <a:pathLst>
                <a:path w="6074" h="4608" extrusionOk="0">
                  <a:moveTo>
                    <a:pt x="1749" y="936"/>
                  </a:moveTo>
                  <a:cubicBezTo>
                    <a:pt x="1968" y="985"/>
                    <a:pt x="2187" y="1131"/>
                    <a:pt x="2284" y="1325"/>
                  </a:cubicBezTo>
                  <a:cubicBezTo>
                    <a:pt x="2284" y="1398"/>
                    <a:pt x="2260" y="1446"/>
                    <a:pt x="2211" y="1471"/>
                  </a:cubicBezTo>
                  <a:cubicBezTo>
                    <a:pt x="2162" y="1519"/>
                    <a:pt x="2114" y="1519"/>
                    <a:pt x="2065" y="1544"/>
                  </a:cubicBezTo>
                  <a:cubicBezTo>
                    <a:pt x="1871" y="1544"/>
                    <a:pt x="1725" y="1276"/>
                    <a:pt x="1677" y="1155"/>
                  </a:cubicBezTo>
                  <a:lnTo>
                    <a:pt x="1677" y="1131"/>
                  </a:lnTo>
                  <a:cubicBezTo>
                    <a:pt x="1701" y="1058"/>
                    <a:pt x="1725" y="1009"/>
                    <a:pt x="1749" y="936"/>
                  </a:cubicBezTo>
                  <a:close/>
                  <a:moveTo>
                    <a:pt x="3936" y="1301"/>
                  </a:moveTo>
                  <a:lnTo>
                    <a:pt x="3936" y="1301"/>
                  </a:lnTo>
                  <a:cubicBezTo>
                    <a:pt x="3960" y="1446"/>
                    <a:pt x="3936" y="1616"/>
                    <a:pt x="3839" y="1762"/>
                  </a:cubicBezTo>
                  <a:cubicBezTo>
                    <a:pt x="3790" y="1714"/>
                    <a:pt x="3814" y="1495"/>
                    <a:pt x="3936" y="1301"/>
                  </a:cubicBezTo>
                  <a:close/>
                  <a:moveTo>
                    <a:pt x="750" y="2166"/>
                  </a:moveTo>
                  <a:cubicBezTo>
                    <a:pt x="776" y="2166"/>
                    <a:pt x="802" y="2169"/>
                    <a:pt x="826" y="2175"/>
                  </a:cubicBezTo>
                  <a:cubicBezTo>
                    <a:pt x="1142" y="2199"/>
                    <a:pt x="1264" y="2394"/>
                    <a:pt x="1264" y="2564"/>
                  </a:cubicBezTo>
                  <a:cubicBezTo>
                    <a:pt x="1264" y="2661"/>
                    <a:pt x="1166" y="2758"/>
                    <a:pt x="1045" y="2782"/>
                  </a:cubicBezTo>
                  <a:cubicBezTo>
                    <a:pt x="996" y="2758"/>
                    <a:pt x="924" y="2758"/>
                    <a:pt x="875" y="2734"/>
                  </a:cubicBezTo>
                  <a:cubicBezTo>
                    <a:pt x="705" y="2612"/>
                    <a:pt x="583" y="2442"/>
                    <a:pt x="535" y="2248"/>
                  </a:cubicBezTo>
                  <a:cubicBezTo>
                    <a:pt x="590" y="2193"/>
                    <a:pt x="672" y="2166"/>
                    <a:pt x="750" y="2166"/>
                  </a:cubicBezTo>
                  <a:close/>
                  <a:moveTo>
                    <a:pt x="5199" y="2588"/>
                  </a:moveTo>
                  <a:cubicBezTo>
                    <a:pt x="5078" y="2855"/>
                    <a:pt x="4883" y="3025"/>
                    <a:pt x="4762" y="3025"/>
                  </a:cubicBezTo>
                  <a:cubicBezTo>
                    <a:pt x="4713" y="3025"/>
                    <a:pt x="4665" y="3001"/>
                    <a:pt x="4640" y="2977"/>
                  </a:cubicBezTo>
                  <a:cubicBezTo>
                    <a:pt x="4567" y="2855"/>
                    <a:pt x="4592" y="2807"/>
                    <a:pt x="4592" y="2782"/>
                  </a:cubicBezTo>
                  <a:cubicBezTo>
                    <a:pt x="4640" y="2685"/>
                    <a:pt x="4883" y="2588"/>
                    <a:pt x="5150" y="2588"/>
                  </a:cubicBezTo>
                  <a:close/>
                  <a:moveTo>
                    <a:pt x="3596" y="3293"/>
                  </a:moveTo>
                  <a:cubicBezTo>
                    <a:pt x="3596" y="3293"/>
                    <a:pt x="3620" y="3317"/>
                    <a:pt x="3620" y="3317"/>
                  </a:cubicBezTo>
                  <a:cubicBezTo>
                    <a:pt x="3669" y="3390"/>
                    <a:pt x="3644" y="3608"/>
                    <a:pt x="3426" y="3851"/>
                  </a:cubicBezTo>
                  <a:cubicBezTo>
                    <a:pt x="3353" y="3754"/>
                    <a:pt x="3328" y="3633"/>
                    <a:pt x="3377" y="3511"/>
                  </a:cubicBezTo>
                  <a:cubicBezTo>
                    <a:pt x="3401" y="3414"/>
                    <a:pt x="3474" y="3341"/>
                    <a:pt x="3596" y="3317"/>
                  </a:cubicBezTo>
                  <a:lnTo>
                    <a:pt x="3596" y="3293"/>
                  </a:lnTo>
                  <a:close/>
                  <a:moveTo>
                    <a:pt x="1822" y="3366"/>
                  </a:moveTo>
                  <a:cubicBezTo>
                    <a:pt x="1847" y="3366"/>
                    <a:pt x="1944" y="3366"/>
                    <a:pt x="1968" y="3487"/>
                  </a:cubicBezTo>
                  <a:cubicBezTo>
                    <a:pt x="1944" y="3754"/>
                    <a:pt x="1798" y="3997"/>
                    <a:pt x="1555" y="4094"/>
                  </a:cubicBezTo>
                  <a:cubicBezTo>
                    <a:pt x="1482" y="3924"/>
                    <a:pt x="1507" y="3706"/>
                    <a:pt x="1604" y="3511"/>
                  </a:cubicBezTo>
                  <a:cubicBezTo>
                    <a:pt x="1652" y="3438"/>
                    <a:pt x="1725" y="3366"/>
                    <a:pt x="1822" y="3366"/>
                  </a:cubicBezTo>
                  <a:close/>
                  <a:moveTo>
                    <a:pt x="2745" y="159"/>
                  </a:moveTo>
                  <a:cubicBezTo>
                    <a:pt x="2867" y="159"/>
                    <a:pt x="3013" y="183"/>
                    <a:pt x="3158" y="256"/>
                  </a:cubicBezTo>
                  <a:cubicBezTo>
                    <a:pt x="3523" y="378"/>
                    <a:pt x="3814" y="693"/>
                    <a:pt x="3911" y="1058"/>
                  </a:cubicBezTo>
                  <a:cubicBezTo>
                    <a:pt x="3693" y="1325"/>
                    <a:pt x="3596" y="1714"/>
                    <a:pt x="3766" y="1859"/>
                  </a:cubicBezTo>
                  <a:cubicBezTo>
                    <a:pt x="3790" y="1908"/>
                    <a:pt x="3839" y="1932"/>
                    <a:pt x="3863" y="1932"/>
                  </a:cubicBezTo>
                  <a:cubicBezTo>
                    <a:pt x="3936" y="1932"/>
                    <a:pt x="3984" y="1884"/>
                    <a:pt x="4009" y="1835"/>
                  </a:cubicBezTo>
                  <a:cubicBezTo>
                    <a:pt x="4130" y="1616"/>
                    <a:pt x="4154" y="1349"/>
                    <a:pt x="4082" y="1106"/>
                  </a:cubicBezTo>
                  <a:cubicBezTo>
                    <a:pt x="4203" y="961"/>
                    <a:pt x="4397" y="863"/>
                    <a:pt x="4592" y="863"/>
                  </a:cubicBezTo>
                  <a:cubicBezTo>
                    <a:pt x="4762" y="863"/>
                    <a:pt x="4932" y="936"/>
                    <a:pt x="5053" y="1033"/>
                  </a:cubicBezTo>
                  <a:cubicBezTo>
                    <a:pt x="5466" y="1325"/>
                    <a:pt x="5466" y="1932"/>
                    <a:pt x="5272" y="2418"/>
                  </a:cubicBezTo>
                  <a:lnTo>
                    <a:pt x="5150" y="2418"/>
                  </a:lnTo>
                  <a:cubicBezTo>
                    <a:pt x="4907" y="2418"/>
                    <a:pt x="4567" y="2491"/>
                    <a:pt x="4470" y="2710"/>
                  </a:cubicBezTo>
                  <a:cubicBezTo>
                    <a:pt x="4397" y="2928"/>
                    <a:pt x="4543" y="3171"/>
                    <a:pt x="4762" y="3195"/>
                  </a:cubicBezTo>
                  <a:cubicBezTo>
                    <a:pt x="5029" y="3195"/>
                    <a:pt x="5248" y="2904"/>
                    <a:pt x="5369" y="2612"/>
                  </a:cubicBezTo>
                  <a:cubicBezTo>
                    <a:pt x="5612" y="2637"/>
                    <a:pt x="5806" y="2807"/>
                    <a:pt x="5879" y="3025"/>
                  </a:cubicBezTo>
                  <a:cubicBezTo>
                    <a:pt x="5903" y="3220"/>
                    <a:pt x="5831" y="3414"/>
                    <a:pt x="5685" y="3560"/>
                  </a:cubicBezTo>
                  <a:cubicBezTo>
                    <a:pt x="5320" y="3949"/>
                    <a:pt x="4810" y="4191"/>
                    <a:pt x="4252" y="4191"/>
                  </a:cubicBezTo>
                  <a:cubicBezTo>
                    <a:pt x="4082" y="4191"/>
                    <a:pt x="3887" y="4167"/>
                    <a:pt x="3741" y="4070"/>
                  </a:cubicBezTo>
                  <a:cubicBezTo>
                    <a:pt x="3669" y="4046"/>
                    <a:pt x="3620" y="4021"/>
                    <a:pt x="3571" y="3973"/>
                  </a:cubicBezTo>
                  <a:cubicBezTo>
                    <a:pt x="3814" y="3681"/>
                    <a:pt x="3887" y="3366"/>
                    <a:pt x="3766" y="3220"/>
                  </a:cubicBezTo>
                  <a:cubicBezTo>
                    <a:pt x="3717" y="3171"/>
                    <a:pt x="3669" y="3147"/>
                    <a:pt x="3596" y="3147"/>
                  </a:cubicBezTo>
                  <a:cubicBezTo>
                    <a:pt x="3426" y="3171"/>
                    <a:pt x="3280" y="3268"/>
                    <a:pt x="3231" y="3438"/>
                  </a:cubicBezTo>
                  <a:cubicBezTo>
                    <a:pt x="3158" y="3633"/>
                    <a:pt x="3207" y="3851"/>
                    <a:pt x="3328" y="3973"/>
                  </a:cubicBezTo>
                  <a:cubicBezTo>
                    <a:pt x="3037" y="4264"/>
                    <a:pt x="2648" y="4434"/>
                    <a:pt x="2260" y="4434"/>
                  </a:cubicBezTo>
                  <a:cubicBezTo>
                    <a:pt x="2215" y="4444"/>
                    <a:pt x="2169" y="4449"/>
                    <a:pt x="2124" y="4449"/>
                  </a:cubicBezTo>
                  <a:cubicBezTo>
                    <a:pt x="1946" y="4449"/>
                    <a:pt x="1768" y="4375"/>
                    <a:pt x="1652" y="4240"/>
                  </a:cubicBezTo>
                  <a:cubicBezTo>
                    <a:pt x="1944" y="4094"/>
                    <a:pt x="2138" y="3778"/>
                    <a:pt x="2138" y="3463"/>
                  </a:cubicBezTo>
                  <a:cubicBezTo>
                    <a:pt x="2116" y="3307"/>
                    <a:pt x="2013" y="3192"/>
                    <a:pt x="1865" y="3192"/>
                  </a:cubicBezTo>
                  <a:cubicBezTo>
                    <a:pt x="1851" y="3192"/>
                    <a:pt x="1837" y="3193"/>
                    <a:pt x="1822" y="3195"/>
                  </a:cubicBezTo>
                  <a:cubicBezTo>
                    <a:pt x="1677" y="3195"/>
                    <a:pt x="1531" y="3293"/>
                    <a:pt x="1458" y="3438"/>
                  </a:cubicBezTo>
                  <a:cubicBezTo>
                    <a:pt x="1337" y="3657"/>
                    <a:pt x="1312" y="3924"/>
                    <a:pt x="1409" y="4143"/>
                  </a:cubicBezTo>
                  <a:cubicBezTo>
                    <a:pt x="1361" y="4149"/>
                    <a:pt x="1314" y="4152"/>
                    <a:pt x="1268" y="4152"/>
                  </a:cubicBezTo>
                  <a:cubicBezTo>
                    <a:pt x="1130" y="4152"/>
                    <a:pt x="1002" y="4125"/>
                    <a:pt x="875" y="4070"/>
                  </a:cubicBezTo>
                  <a:cubicBezTo>
                    <a:pt x="535" y="3924"/>
                    <a:pt x="316" y="3633"/>
                    <a:pt x="268" y="3268"/>
                  </a:cubicBezTo>
                  <a:cubicBezTo>
                    <a:pt x="195" y="2977"/>
                    <a:pt x="243" y="2637"/>
                    <a:pt x="413" y="2370"/>
                  </a:cubicBezTo>
                  <a:cubicBezTo>
                    <a:pt x="486" y="2564"/>
                    <a:pt x="632" y="2734"/>
                    <a:pt x="802" y="2855"/>
                  </a:cubicBezTo>
                  <a:cubicBezTo>
                    <a:pt x="899" y="2880"/>
                    <a:pt x="972" y="2904"/>
                    <a:pt x="1069" y="2904"/>
                  </a:cubicBezTo>
                  <a:cubicBezTo>
                    <a:pt x="1264" y="2904"/>
                    <a:pt x="1434" y="2758"/>
                    <a:pt x="1434" y="2540"/>
                  </a:cubicBezTo>
                  <a:cubicBezTo>
                    <a:pt x="1434" y="2224"/>
                    <a:pt x="1166" y="1981"/>
                    <a:pt x="851" y="1981"/>
                  </a:cubicBezTo>
                  <a:cubicBezTo>
                    <a:pt x="828" y="1976"/>
                    <a:pt x="806" y="1974"/>
                    <a:pt x="784" y="1974"/>
                  </a:cubicBezTo>
                  <a:cubicBezTo>
                    <a:pt x="685" y="1974"/>
                    <a:pt x="590" y="2014"/>
                    <a:pt x="511" y="2054"/>
                  </a:cubicBezTo>
                  <a:cubicBezTo>
                    <a:pt x="438" y="1568"/>
                    <a:pt x="608" y="1058"/>
                    <a:pt x="1069" y="936"/>
                  </a:cubicBezTo>
                  <a:cubicBezTo>
                    <a:pt x="1194" y="901"/>
                    <a:pt x="1331" y="878"/>
                    <a:pt x="1463" y="878"/>
                  </a:cubicBezTo>
                  <a:cubicBezTo>
                    <a:pt x="1511" y="878"/>
                    <a:pt x="1558" y="881"/>
                    <a:pt x="1604" y="888"/>
                  </a:cubicBezTo>
                  <a:cubicBezTo>
                    <a:pt x="1555" y="1009"/>
                    <a:pt x="1507" y="1106"/>
                    <a:pt x="1507" y="1106"/>
                  </a:cubicBezTo>
                  <a:cubicBezTo>
                    <a:pt x="1507" y="1131"/>
                    <a:pt x="1507" y="1131"/>
                    <a:pt x="1507" y="1155"/>
                  </a:cubicBezTo>
                  <a:cubicBezTo>
                    <a:pt x="1531" y="1179"/>
                    <a:pt x="1725" y="1665"/>
                    <a:pt x="2065" y="1665"/>
                  </a:cubicBezTo>
                  <a:cubicBezTo>
                    <a:pt x="2162" y="1665"/>
                    <a:pt x="2235" y="1641"/>
                    <a:pt x="2308" y="1592"/>
                  </a:cubicBezTo>
                  <a:cubicBezTo>
                    <a:pt x="2405" y="1544"/>
                    <a:pt x="2478" y="1422"/>
                    <a:pt x="2454" y="1301"/>
                  </a:cubicBezTo>
                  <a:cubicBezTo>
                    <a:pt x="2357" y="1033"/>
                    <a:pt x="2114" y="839"/>
                    <a:pt x="1847" y="791"/>
                  </a:cubicBezTo>
                  <a:cubicBezTo>
                    <a:pt x="1992" y="426"/>
                    <a:pt x="2332" y="183"/>
                    <a:pt x="2745" y="159"/>
                  </a:cubicBezTo>
                  <a:close/>
                  <a:moveTo>
                    <a:pt x="2728" y="1"/>
                  </a:moveTo>
                  <a:cubicBezTo>
                    <a:pt x="2260" y="1"/>
                    <a:pt x="1815" y="296"/>
                    <a:pt x="1652" y="766"/>
                  </a:cubicBezTo>
                  <a:cubicBezTo>
                    <a:pt x="1569" y="748"/>
                    <a:pt x="1485" y="740"/>
                    <a:pt x="1403" y="740"/>
                  </a:cubicBezTo>
                  <a:cubicBezTo>
                    <a:pt x="1270" y="740"/>
                    <a:pt x="1141" y="760"/>
                    <a:pt x="1021" y="791"/>
                  </a:cubicBezTo>
                  <a:cubicBezTo>
                    <a:pt x="438" y="936"/>
                    <a:pt x="219" y="1616"/>
                    <a:pt x="341" y="2199"/>
                  </a:cubicBezTo>
                  <a:cubicBezTo>
                    <a:pt x="98" y="2515"/>
                    <a:pt x="0" y="2928"/>
                    <a:pt x="73" y="3317"/>
                  </a:cubicBezTo>
                  <a:cubicBezTo>
                    <a:pt x="146" y="3730"/>
                    <a:pt x="413" y="4070"/>
                    <a:pt x="802" y="4240"/>
                  </a:cubicBezTo>
                  <a:cubicBezTo>
                    <a:pt x="960" y="4293"/>
                    <a:pt x="1130" y="4332"/>
                    <a:pt x="1294" y="4332"/>
                  </a:cubicBezTo>
                  <a:cubicBezTo>
                    <a:pt x="1358" y="4332"/>
                    <a:pt x="1421" y="4326"/>
                    <a:pt x="1482" y="4313"/>
                  </a:cubicBezTo>
                  <a:cubicBezTo>
                    <a:pt x="1638" y="4491"/>
                    <a:pt x="1875" y="4607"/>
                    <a:pt x="2119" y="4607"/>
                  </a:cubicBezTo>
                  <a:cubicBezTo>
                    <a:pt x="2141" y="4607"/>
                    <a:pt x="2164" y="4606"/>
                    <a:pt x="2187" y="4604"/>
                  </a:cubicBezTo>
                  <a:lnTo>
                    <a:pt x="2260" y="4604"/>
                  </a:lnTo>
                  <a:cubicBezTo>
                    <a:pt x="2721" y="4580"/>
                    <a:pt x="3134" y="4410"/>
                    <a:pt x="3450" y="4094"/>
                  </a:cubicBezTo>
                  <a:cubicBezTo>
                    <a:pt x="3523" y="4143"/>
                    <a:pt x="3596" y="4191"/>
                    <a:pt x="3669" y="4240"/>
                  </a:cubicBezTo>
                  <a:cubicBezTo>
                    <a:pt x="3839" y="4313"/>
                    <a:pt x="4057" y="4361"/>
                    <a:pt x="4276" y="4361"/>
                  </a:cubicBezTo>
                  <a:cubicBezTo>
                    <a:pt x="4859" y="4361"/>
                    <a:pt x="5418" y="4094"/>
                    <a:pt x="5831" y="3681"/>
                  </a:cubicBezTo>
                  <a:cubicBezTo>
                    <a:pt x="6001" y="3487"/>
                    <a:pt x="6073" y="3244"/>
                    <a:pt x="6049" y="3001"/>
                  </a:cubicBezTo>
                  <a:cubicBezTo>
                    <a:pt x="5976" y="2710"/>
                    <a:pt x="5733" y="2491"/>
                    <a:pt x="5442" y="2467"/>
                  </a:cubicBezTo>
                  <a:cubicBezTo>
                    <a:pt x="5636" y="1908"/>
                    <a:pt x="5612" y="1252"/>
                    <a:pt x="5126" y="912"/>
                  </a:cubicBezTo>
                  <a:cubicBezTo>
                    <a:pt x="4972" y="781"/>
                    <a:pt x="4776" y="715"/>
                    <a:pt x="4580" y="715"/>
                  </a:cubicBezTo>
                  <a:cubicBezTo>
                    <a:pt x="4376" y="715"/>
                    <a:pt x="4170" y="787"/>
                    <a:pt x="4009" y="936"/>
                  </a:cubicBezTo>
                  <a:cubicBezTo>
                    <a:pt x="3887" y="548"/>
                    <a:pt x="3571" y="256"/>
                    <a:pt x="3207" y="110"/>
                  </a:cubicBezTo>
                  <a:cubicBezTo>
                    <a:pt x="3052" y="36"/>
                    <a:pt x="2889" y="1"/>
                    <a:pt x="2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4" name="Google Shape;670;p16"/>
          <p:cNvGrpSpPr>
            <a:grpSpLocks/>
          </p:cNvGrpSpPr>
          <p:nvPr/>
        </p:nvGrpSpPr>
        <p:grpSpPr bwMode="auto">
          <a:xfrm>
            <a:off x="7361238" y="207963"/>
            <a:ext cx="2201862" cy="960437"/>
            <a:chOff x="3965010" y="571479"/>
            <a:chExt cx="1651683" cy="719972"/>
          </a:xfrm>
        </p:grpSpPr>
        <p:grpSp>
          <p:nvGrpSpPr>
            <p:cNvPr id="15" name="Google Shape;671;p16"/>
            <p:cNvGrpSpPr>
              <a:grpSpLocks/>
            </p:cNvGrpSpPr>
            <p:nvPr/>
          </p:nvGrpSpPr>
          <p:grpSpPr bwMode="auto">
            <a:xfrm>
              <a:off x="3965010" y="571479"/>
              <a:ext cx="1446820" cy="719972"/>
              <a:chOff x="3953250" y="571500"/>
              <a:chExt cx="1383325" cy="766825"/>
            </a:xfrm>
          </p:grpSpPr>
          <p:grpSp>
            <p:nvGrpSpPr>
              <p:cNvPr id="17" name="Google Shape;672;p16"/>
              <p:cNvGrpSpPr>
                <a:grpSpLocks/>
              </p:cNvGrpSpPr>
              <p:nvPr/>
            </p:nvGrpSpPr>
            <p:grpSpPr bwMode="auto">
              <a:xfrm>
                <a:off x="3953250" y="571500"/>
                <a:ext cx="1383166" cy="669650"/>
                <a:chOff x="897088" y="2374675"/>
                <a:chExt cx="1383166" cy="669650"/>
              </a:xfrm>
            </p:grpSpPr>
            <p:sp>
              <p:nvSpPr>
                <p:cNvPr id="19" name="Google Shape;673;p16"/>
                <p:cNvSpPr/>
                <p:nvPr/>
              </p:nvSpPr>
              <p:spPr>
                <a:xfrm>
                  <a:off x="1136188" y="2416501"/>
                  <a:ext cx="621660" cy="622333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0" name="Google Shape;674;p16"/>
                <p:cNvSpPr/>
                <p:nvPr/>
              </p:nvSpPr>
              <p:spPr>
                <a:xfrm>
                  <a:off x="1478897" y="2374675"/>
                  <a:ext cx="493002" cy="491782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" name="Google Shape;675;p16"/>
                <p:cNvSpPr/>
                <p:nvPr/>
              </p:nvSpPr>
              <p:spPr>
                <a:xfrm>
                  <a:off x="897088" y="2689010"/>
                  <a:ext cx="493001" cy="35489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" name="Google Shape;676;p16"/>
                <p:cNvSpPr/>
                <p:nvPr/>
              </p:nvSpPr>
              <p:spPr>
                <a:xfrm>
                  <a:off x="1657653" y="2552122"/>
                  <a:ext cx="622798" cy="491782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18" name="Google Shape;677;p16"/>
              <p:cNvSpPr/>
              <p:nvPr/>
            </p:nvSpPr>
            <p:spPr>
              <a:xfrm>
                <a:off x="3972605" y="907382"/>
                <a:ext cx="1364008" cy="430943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6" name="Google Shape;678;p16"/>
            <p:cNvSpPr/>
            <p:nvPr/>
          </p:nvSpPr>
          <p:spPr>
            <a:xfrm>
              <a:off x="4006689" y="571479"/>
              <a:ext cx="1610004" cy="660470"/>
            </a:xfrm>
            <a:custGeom>
              <a:avLst/>
              <a:gdLst/>
              <a:ahLst/>
              <a:cxnLst/>
              <a:rect l="l" t="t" r="r" b="b"/>
              <a:pathLst>
                <a:path w="3864" h="1872" extrusionOk="0">
                  <a:moveTo>
                    <a:pt x="1847" y="365"/>
                  </a:moveTo>
                  <a:cubicBezTo>
                    <a:pt x="1920" y="487"/>
                    <a:pt x="1920" y="633"/>
                    <a:pt x="1871" y="754"/>
                  </a:cubicBezTo>
                  <a:lnTo>
                    <a:pt x="1847" y="754"/>
                  </a:lnTo>
                  <a:cubicBezTo>
                    <a:pt x="1847" y="754"/>
                    <a:pt x="1823" y="754"/>
                    <a:pt x="1798" y="705"/>
                  </a:cubicBezTo>
                  <a:cubicBezTo>
                    <a:pt x="1774" y="608"/>
                    <a:pt x="1774" y="487"/>
                    <a:pt x="1847" y="390"/>
                  </a:cubicBezTo>
                  <a:lnTo>
                    <a:pt x="1847" y="365"/>
                  </a:lnTo>
                  <a:close/>
                  <a:moveTo>
                    <a:pt x="2891" y="584"/>
                  </a:moveTo>
                  <a:lnTo>
                    <a:pt x="2891" y="608"/>
                  </a:lnTo>
                  <a:cubicBezTo>
                    <a:pt x="2940" y="754"/>
                    <a:pt x="2940" y="900"/>
                    <a:pt x="2867" y="948"/>
                  </a:cubicBezTo>
                  <a:cubicBezTo>
                    <a:pt x="2831" y="960"/>
                    <a:pt x="2806" y="967"/>
                    <a:pt x="2791" y="967"/>
                  </a:cubicBezTo>
                  <a:cubicBezTo>
                    <a:pt x="2776" y="967"/>
                    <a:pt x="2770" y="960"/>
                    <a:pt x="2770" y="948"/>
                  </a:cubicBezTo>
                  <a:cubicBezTo>
                    <a:pt x="2770" y="803"/>
                    <a:pt x="2794" y="681"/>
                    <a:pt x="2891" y="584"/>
                  </a:cubicBezTo>
                  <a:close/>
                  <a:moveTo>
                    <a:pt x="754" y="1021"/>
                  </a:moveTo>
                  <a:cubicBezTo>
                    <a:pt x="851" y="1021"/>
                    <a:pt x="924" y="1070"/>
                    <a:pt x="972" y="1143"/>
                  </a:cubicBezTo>
                  <a:cubicBezTo>
                    <a:pt x="997" y="1216"/>
                    <a:pt x="972" y="1288"/>
                    <a:pt x="899" y="1337"/>
                  </a:cubicBezTo>
                  <a:cubicBezTo>
                    <a:pt x="887" y="1349"/>
                    <a:pt x="875" y="1355"/>
                    <a:pt x="863" y="1355"/>
                  </a:cubicBezTo>
                  <a:cubicBezTo>
                    <a:pt x="851" y="1355"/>
                    <a:pt x="839" y="1349"/>
                    <a:pt x="827" y="1337"/>
                  </a:cubicBezTo>
                  <a:cubicBezTo>
                    <a:pt x="754" y="1240"/>
                    <a:pt x="754" y="1143"/>
                    <a:pt x="754" y="1045"/>
                  </a:cubicBezTo>
                  <a:lnTo>
                    <a:pt x="754" y="1021"/>
                  </a:lnTo>
                  <a:close/>
                  <a:moveTo>
                    <a:pt x="2357" y="74"/>
                  </a:moveTo>
                  <a:cubicBezTo>
                    <a:pt x="2600" y="122"/>
                    <a:pt x="2794" y="268"/>
                    <a:pt x="2867" y="487"/>
                  </a:cubicBezTo>
                  <a:cubicBezTo>
                    <a:pt x="2746" y="608"/>
                    <a:pt x="2673" y="778"/>
                    <a:pt x="2697" y="973"/>
                  </a:cubicBezTo>
                  <a:cubicBezTo>
                    <a:pt x="2725" y="1015"/>
                    <a:pt x="2745" y="1041"/>
                    <a:pt x="2786" y="1041"/>
                  </a:cubicBezTo>
                  <a:cubicBezTo>
                    <a:pt x="2815" y="1041"/>
                    <a:pt x="2855" y="1027"/>
                    <a:pt x="2916" y="997"/>
                  </a:cubicBezTo>
                  <a:cubicBezTo>
                    <a:pt x="3061" y="924"/>
                    <a:pt x="3037" y="681"/>
                    <a:pt x="2964" y="487"/>
                  </a:cubicBezTo>
                  <a:cubicBezTo>
                    <a:pt x="2989" y="462"/>
                    <a:pt x="3013" y="462"/>
                    <a:pt x="3061" y="462"/>
                  </a:cubicBezTo>
                  <a:cubicBezTo>
                    <a:pt x="3329" y="535"/>
                    <a:pt x="3572" y="730"/>
                    <a:pt x="3693" y="997"/>
                  </a:cubicBezTo>
                  <a:cubicBezTo>
                    <a:pt x="3766" y="1143"/>
                    <a:pt x="3766" y="1337"/>
                    <a:pt x="3644" y="1483"/>
                  </a:cubicBezTo>
                  <a:cubicBezTo>
                    <a:pt x="3474" y="1677"/>
                    <a:pt x="2819" y="1799"/>
                    <a:pt x="1774" y="1799"/>
                  </a:cubicBezTo>
                  <a:cubicBezTo>
                    <a:pt x="1118" y="1799"/>
                    <a:pt x="535" y="1750"/>
                    <a:pt x="535" y="1750"/>
                  </a:cubicBezTo>
                  <a:cubicBezTo>
                    <a:pt x="316" y="1726"/>
                    <a:pt x="195" y="1653"/>
                    <a:pt x="146" y="1507"/>
                  </a:cubicBezTo>
                  <a:cubicBezTo>
                    <a:pt x="98" y="1386"/>
                    <a:pt x="219" y="1216"/>
                    <a:pt x="438" y="1118"/>
                  </a:cubicBezTo>
                  <a:cubicBezTo>
                    <a:pt x="511" y="1070"/>
                    <a:pt x="584" y="1045"/>
                    <a:pt x="681" y="1045"/>
                  </a:cubicBezTo>
                  <a:cubicBezTo>
                    <a:pt x="657" y="1167"/>
                    <a:pt x="705" y="1288"/>
                    <a:pt x="778" y="1410"/>
                  </a:cubicBezTo>
                  <a:cubicBezTo>
                    <a:pt x="808" y="1440"/>
                    <a:pt x="857" y="1461"/>
                    <a:pt x="901" y="1461"/>
                  </a:cubicBezTo>
                  <a:cubicBezTo>
                    <a:pt x="928" y="1461"/>
                    <a:pt x="954" y="1453"/>
                    <a:pt x="972" y="1434"/>
                  </a:cubicBezTo>
                  <a:cubicBezTo>
                    <a:pt x="1070" y="1361"/>
                    <a:pt x="1118" y="1240"/>
                    <a:pt x="1094" y="1118"/>
                  </a:cubicBezTo>
                  <a:cubicBezTo>
                    <a:pt x="1045" y="1021"/>
                    <a:pt x="924" y="924"/>
                    <a:pt x="802" y="924"/>
                  </a:cubicBezTo>
                  <a:cubicBezTo>
                    <a:pt x="851" y="681"/>
                    <a:pt x="1021" y="462"/>
                    <a:pt x="1264" y="365"/>
                  </a:cubicBezTo>
                  <a:cubicBezTo>
                    <a:pt x="1395" y="278"/>
                    <a:pt x="1517" y="234"/>
                    <a:pt x="1621" y="234"/>
                  </a:cubicBezTo>
                  <a:cubicBezTo>
                    <a:pt x="1689" y="234"/>
                    <a:pt x="1750" y="254"/>
                    <a:pt x="1798" y="292"/>
                  </a:cubicBezTo>
                  <a:cubicBezTo>
                    <a:pt x="1701" y="414"/>
                    <a:pt x="1677" y="584"/>
                    <a:pt x="1750" y="730"/>
                  </a:cubicBezTo>
                  <a:cubicBezTo>
                    <a:pt x="1750" y="778"/>
                    <a:pt x="1798" y="827"/>
                    <a:pt x="1871" y="827"/>
                  </a:cubicBezTo>
                  <a:cubicBezTo>
                    <a:pt x="1895" y="827"/>
                    <a:pt x="1920" y="803"/>
                    <a:pt x="1944" y="778"/>
                  </a:cubicBezTo>
                  <a:cubicBezTo>
                    <a:pt x="2041" y="633"/>
                    <a:pt x="2017" y="438"/>
                    <a:pt x="1920" y="292"/>
                  </a:cubicBezTo>
                  <a:cubicBezTo>
                    <a:pt x="1993" y="220"/>
                    <a:pt x="2090" y="147"/>
                    <a:pt x="2187" y="122"/>
                  </a:cubicBezTo>
                  <a:cubicBezTo>
                    <a:pt x="2236" y="98"/>
                    <a:pt x="2308" y="98"/>
                    <a:pt x="2357" y="74"/>
                  </a:cubicBezTo>
                  <a:close/>
                  <a:moveTo>
                    <a:pt x="2333" y="1"/>
                  </a:moveTo>
                  <a:cubicBezTo>
                    <a:pt x="2260" y="1"/>
                    <a:pt x="2211" y="25"/>
                    <a:pt x="2138" y="50"/>
                  </a:cubicBezTo>
                  <a:cubicBezTo>
                    <a:pt x="2017" y="74"/>
                    <a:pt x="1920" y="147"/>
                    <a:pt x="1823" y="244"/>
                  </a:cubicBezTo>
                  <a:cubicBezTo>
                    <a:pt x="1756" y="188"/>
                    <a:pt x="1674" y="158"/>
                    <a:pt x="1579" y="158"/>
                  </a:cubicBezTo>
                  <a:cubicBezTo>
                    <a:pt x="1466" y="158"/>
                    <a:pt x="1336" y="200"/>
                    <a:pt x="1191" y="292"/>
                  </a:cubicBezTo>
                  <a:cubicBezTo>
                    <a:pt x="924" y="414"/>
                    <a:pt x="754" y="657"/>
                    <a:pt x="681" y="948"/>
                  </a:cubicBezTo>
                  <a:cubicBezTo>
                    <a:pt x="584" y="948"/>
                    <a:pt x="487" y="973"/>
                    <a:pt x="414" y="1021"/>
                  </a:cubicBezTo>
                  <a:cubicBezTo>
                    <a:pt x="146" y="1167"/>
                    <a:pt x="1" y="1361"/>
                    <a:pt x="49" y="1531"/>
                  </a:cubicBezTo>
                  <a:cubicBezTo>
                    <a:pt x="74" y="1701"/>
                    <a:pt x="268" y="1823"/>
                    <a:pt x="511" y="1847"/>
                  </a:cubicBezTo>
                  <a:cubicBezTo>
                    <a:pt x="511" y="1847"/>
                    <a:pt x="1118" y="1871"/>
                    <a:pt x="1774" y="1871"/>
                  </a:cubicBezTo>
                  <a:cubicBezTo>
                    <a:pt x="2867" y="1871"/>
                    <a:pt x="3523" y="1774"/>
                    <a:pt x="3717" y="1556"/>
                  </a:cubicBezTo>
                  <a:cubicBezTo>
                    <a:pt x="3839" y="1386"/>
                    <a:pt x="3863" y="1167"/>
                    <a:pt x="3766" y="973"/>
                  </a:cubicBezTo>
                  <a:cubicBezTo>
                    <a:pt x="3620" y="681"/>
                    <a:pt x="3353" y="438"/>
                    <a:pt x="3037" y="365"/>
                  </a:cubicBezTo>
                  <a:cubicBezTo>
                    <a:pt x="2989" y="365"/>
                    <a:pt x="2940" y="390"/>
                    <a:pt x="2916" y="414"/>
                  </a:cubicBezTo>
                  <a:cubicBezTo>
                    <a:pt x="2819" y="171"/>
                    <a:pt x="2600" y="25"/>
                    <a:pt x="23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3" name="Google Shape;679;p16"/>
          <p:cNvGrpSpPr>
            <a:grpSpLocks/>
          </p:cNvGrpSpPr>
          <p:nvPr/>
        </p:nvGrpSpPr>
        <p:grpSpPr bwMode="auto">
          <a:xfrm rot="8903269">
            <a:off x="-82550" y="163513"/>
            <a:ext cx="1466850" cy="1049337"/>
            <a:chOff x="1202177" y="4613417"/>
            <a:chExt cx="528376" cy="377938"/>
          </a:xfrm>
        </p:grpSpPr>
        <p:sp>
          <p:nvSpPr>
            <p:cNvPr id="24" name="Google Shape;680;p16"/>
            <p:cNvSpPr/>
            <p:nvPr/>
          </p:nvSpPr>
          <p:spPr>
            <a:xfrm>
              <a:off x="1565219" y="4671875"/>
              <a:ext cx="166404" cy="48028"/>
            </a:xfrm>
            <a:custGeom>
              <a:avLst/>
              <a:gdLst/>
              <a:ahLst/>
              <a:cxnLst/>
              <a:rect l="l" t="t" r="r" b="b"/>
              <a:pathLst>
                <a:path w="1507" h="438" extrusionOk="0">
                  <a:moveTo>
                    <a:pt x="1409" y="1"/>
                  </a:moveTo>
                  <a:lnTo>
                    <a:pt x="73" y="316"/>
                  </a:lnTo>
                  <a:cubicBezTo>
                    <a:pt x="25" y="316"/>
                    <a:pt x="0" y="341"/>
                    <a:pt x="25" y="389"/>
                  </a:cubicBezTo>
                  <a:cubicBezTo>
                    <a:pt x="25" y="414"/>
                    <a:pt x="49" y="438"/>
                    <a:pt x="73" y="438"/>
                  </a:cubicBezTo>
                  <a:lnTo>
                    <a:pt x="98" y="438"/>
                  </a:lnTo>
                  <a:lnTo>
                    <a:pt x="1434" y="122"/>
                  </a:lnTo>
                  <a:cubicBezTo>
                    <a:pt x="1506" y="122"/>
                    <a:pt x="1482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Google Shape;681;p16"/>
            <p:cNvSpPr/>
            <p:nvPr/>
          </p:nvSpPr>
          <p:spPr>
            <a:xfrm>
              <a:off x="1602997" y="4613305"/>
              <a:ext cx="60615" cy="176104"/>
            </a:xfrm>
            <a:custGeom>
              <a:avLst/>
              <a:gdLst/>
              <a:ahLst/>
              <a:cxnLst/>
              <a:rect l="l" t="t" r="r" b="b"/>
              <a:pathLst>
                <a:path w="550" h="1598" extrusionOk="0">
                  <a:moveTo>
                    <a:pt x="77" y="0"/>
                  </a:moveTo>
                  <a:cubicBezTo>
                    <a:pt x="39" y="0"/>
                    <a:pt x="0" y="32"/>
                    <a:pt x="15" y="91"/>
                  </a:cubicBezTo>
                  <a:lnTo>
                    <a:pt x="403" y="1573"/>
                  </a:lnTo>
                  <a:cubicBezTo>
                    <a:pt x="428" y="1597"/>
                    <a:pt x="452" y="1597"/>
                    <a:pt x="476" y="1597"/>
                  </a:cubicBezTo>
                  <a:lnTo>
                    <a:pt x="501" y="1597"/>
                  </a:lnTo>
                  <a:cubicBezTo>
                    <a:pt x="525" y="1597"/>
                    <a:pt x="549" y="1549"/>
                    <a:pt x="525" y="1525"/>
                  </a:cubicBezTo>
                  <a:lnTo>
                    <a:pt x="136" y="43"/>
                  </a:lnTo>
                  <a:cubicBezTo>
                    <a:pt x="127" y="14"/>
                    <a:pt x="102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682;p16"/>
            <p:cNvSpPr/>
            <p:nvPr/>
          </p:nvSpPr>
          <p:spPr>
            <a:xfrm>
              <a:off x="1584035" y="4630745"/>
              <a:ext cx="104646" cy="138940"/>
            </a:xfrm>
            <a:custGeom>
              <a:avLst/>
              <a:gdLst/>
              <a:ahLst/>
              <a:cxnLst/>
              <a:rect l="l" t="t" r="r" b="b"/>
              <a:pathLst>
                <a:path w="948" h="1259" extrusionOk="0">
                  <a:moveTo>
                    <a:pt x="875" y="1"/>
                  </a:moveTo>
                  <a:cubicBezTo>
                    <a:pt x="857" y="1"/>
                    <a:pt x="838" y="7"/>
                    <a:pt x="826" y="19"/>
                  </a:cubicBezTo>
                  <a:lnTo>
                    <a:pt x="25" y="1161"/>
                  </a:lnTo>
                  <a:cubicBezTo>
                    <a:pt x="0" y="1185"/>
                    <a:pt x="0" y="1234"/>
                    <a:pt x="49" y="1258"/>
                  </a:cubicBezTo>
                  <a:lnTo>
                    <a:pt x="122" y="1258"/>
                  </a:lnTo>
                  <a:lnTo>
                    <a:pt x="924" y="92"/>
                  </a:lnTo>
                  <a:cubicBezTo>
                    <a:pt x="948" y="68"/>
                    <a:pt x="948" y="19"/>
                    <a:pt x="924" y="19"/>
                  </a:cubicBezTo>
                  <a:cubicBezTo>
                    <a:pt x="911" y="7"/>
                    <a:pt x="893" y="1"/>
                    <a:pt x="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Google Shape;683;p16"/>
            <p:cNvSpPr/>
            <p:nvPr/>
          </p:nvSpPr>
          <p:spPr>
            <a:xfrm>
              <a:off x="1550171" y="4645445"/>
              <a:ext cx="160686" cy="102347"/>
            </a:xfrm>
            <a:custGeom>
              <a:avLst/>
              <a:gdLst/>
              <a:ahLst/>
              <a:cxnLst/>
              <a:rect l="l" t="t" r="r" b="b"/>
              <a:pathLst>
                <a:path w="1451" h="928" extrusionOk="0">
                  <a:moveTo>
                    <a:pt x="115" y="1"/>
                  </a:moveTo>
                  <a:cubicBezTo>
                    <a:pt x="51" y="1"/>
                    <a:pt x="0" y="83"/>
                    <a:pt x="65" y="126"/>
                  </a:cubicBezTo>
                  <a:lnTo>
                    <a:pt x="1329" y="928"/>
                  </a:lnTo>
                  <a:lnTo>
                    <a:pt x="1377" y="928"/>
                  </a:lnTo>
                  <a:cubicBezTo>
                    <a:pt x="1426" y="928"/>
                    <a:pt x="1450" y="831"/>
                    <a:pt x="1402" y="806"/>
                  </a:cubicBezTo>
                  <a:lnTo>
                    <a:pt x="138" y="5"/>
                  </a:lnTo>
                  <a:cubicBezTo>
                    <a:pt x="130" y="2"/>
                    <a:pt x="123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" name="Google Shape;684;p16"/>
            <p:cNvSpPr/>
            <p:nvPr/>
          </p:nvSpPr>
          <p:spPr>
            <a:xfrm>
              <a:off x="1203124" y="4673502"/>
              <a:ext cx="177269" cy="150947"/>
            </a:xfrm>
            <a:custGeom>
              <a:avLst/>
              <a:gdLst/>
              <a:ahLst/>
              <a:cxnLst/>
              <a:rect l="l" t="t" r="r" b="b"/>
              <a:pathLst>
                <a:path w="1605" h="1371" extrusionOk="0">
                  <a:moveTo>
                    <a:pt x="924" y="131"/>
                  </a:moveTo>
                  <a:cubicBezTo>
                    <a:pt x="1216" y="131"/>
                    <a:pt x="1458" y="374"/>
                    <a:pt x="1483" y="690"/>
                  </a:cubicBezTo>
                  <a:cubicBezTo>
                    <a:pt x="1483" y="1019"/>
                    <a:pt x="1204" y="1248"/>
                    <a:pt x="911" y="1248"/>
                  </a:cubicBezTo>
                  <a:cubicBezTo>
                    <a:pt x="771" y="1248"/>
                    <a:pt x="629" y="1196"/>
                    <a:pt x="511" y="1079"/>
                  </a:cubicBezTo>
                  <a:cubicBezTo>
                    <a:pt x="171" y="739"/>
                    <a:pt x="414" y="131"/>
                    <a:pt x="924" y="131"/>
                  </a:cubicBezTo>
                  <a:close/>
                  <a:moveTo>
                    <a:pt x="907" y="1"/>
                  </a:moveTo>
                  <a:cubicBezTo>
                    <a:pt x="740" y="1"/>
                    <a:pt x="571" y="63"/>
                    <a:pt x="438" y="204"/>
                  </a:cubicBezTo>
                  <a:cubicBezTo>
                    <a:pt x="1" y="641"/>
                    <a:pt x="317" y="1370"/>
                    <a:pt x="924" y="1370"/>
                  </a:cubicBezTo>
                  <a:cubicBezTo>
                    <a:pt x="1288" y="1370"/>
                    <a:pt x="1604" y="1079"/>
                    <a:pt x="1604" y="690"/>
                  </a:cubicBezTo>
                  <a:cubicBezTo>
                    <a:pt x="1604" y="278"/>
                    <a:pt x="1258" y="1"/>
                    <a:pt x="9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" name="Google Shape;685;p16"/>
            <p:cNvSpPr/>
            <p:nvPr/>
          </p:nvSpPr>
          <p:spPr>
            <a:xfrm>
              <a:off x="1418975" y="4895400"/>
              <a:ext cx="115511" cy="96629"/>
            </a:xfrm>
            <a:custGeom>
              <a:avLst/>
              <a:gdLst/>
              <a:ahLst/>
              <a:cxnLst/>
              <a:rect l="l" t="t" r="r" b="b"/>
              <a:pathLst>
                <a:path w="1045" h="877" extrusionOk="0">
                  <a:moveTo>
                    <a:pt x="583" y="124"/>
                  </a:moveTo>
                  <a:cubicBezTo>
                    <a:pt x="753" y="124"/>
                    <a:pt x="899" y="269"/>
                    <a:pt x="899" y="439"/>
                  </a:cubicBezTo>
                  <a:cubicBezTo>
                    <a:pt x="899" y="622"/>
                    <a:pt x="741" y="747"/>
                    <a:pt x="587" y="747"/>
                  </a:cubicBezTo>
                  <a:cubicBezTo>
                    <a:pt x="515" y="747"/>
                    <a:pt x="443" y="720"/>
                    <a:pt x="389" y="658"/>
                  </a:cubicBezTo>
                  <a:cubicBezTo>
                    <a:pt x="195" y="464"/>
                    <a:pt x="316" y="124"/>
                    <a:pt x="583" y="124"/>
                  </a:cubicBezTo>
                  <a:close/>
                  <a:moveTo>
                    <a:pt x="584" y="0"/>
                  </a:moveTo>
                  <a:cubicBezTo>
                    <a:pt x="473" y="0"/>
                    <a:pt x="361" y="38"/>
                    <a:pt x="268" y="124"/>
                  </a:cubicBezTo>
                  <a:cubicBezTo>
                    <a:pt x="0" y="415"/>
                    <a:pt x="195" y="877"/>
                    <a:pt x="583" y="877"/>
                  </a:cubicBezTo>
                  <a:cubicBezTo>
                    <a:pt x="826" y="877"/>
                    <a:pt x="1021" y="682"/>
                    <a:pt x="1045" y="439"/>
                  </a:cubicBezTo>
                  <a:cubicBezTo>
                    <a:pt x="1045" y="175"/>
                    <a:pt x="820" y="0"/>
                    <a:pt x="5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0" name="Google Shape;686;p16"/>
          <p:cNvGrpSpPr>
            <a:grpSpLocks/>
          </p:cNvGrpSpPr>
          <p:nvPr/>
        </p:nvGrpSpPr>
        <p:grpSpPr bwMode="auto">
          <a:xfrm>
            <a:off x="9631363" y="2895600"/>
            <a:ext cx="3368675" cy="2146300"/>
            <a:chOff x="7239867" y="1514545"/>
            <a:chExt cx="2525833" cy="1610805"/>
          </a:xfrm>
        </p:grpSpPr>
        <p:grpSp>
          <p:nvGrpSpPr>
            <p:cNvPr id="31" name="Google Shape;687;p16"/>
            <p:cNvGrpSpPr>
              <a:grpSpLocks/>
            </p:cNvGrpSpPr>
            <p:nvPr/>
          </p:nvGrpSpPr>
          <p:grpSpPr bwMode="auto">
            <a:xfrm>
              <a:off x="7346663" y="1514545"/>
              <a:ext cx="2419037" cy="1551678"/>
              <a:chOff x="7410211" y="1555302"/>
              <a:chExt cx="2355440" cy="1510884"/>
            </a:xfrm>
          </p:grpSpPr>
          <p:grpSp>
            <p:nvGrpSpPr>
              <p:cNvPr id="33" name="Google Shape;688;p16"/>
              <p:cNvGrpSpPr>
                <a:grpSpLocks/>
              </p:cNvGrpSpPr>
              <p:nvPr/>
            </p:nvGrpSpPr>
            <p:grpSpPr bwMode="auto">
              <a:xfrm>
                <a:off x="7410211" y="1555302"/>
                <a:ext cx="2355440" cy="1510884"/>
                <a:chOff x="761258" y="2062480"/>
                <a:chExt cx="1646470" cy="1056119"/>
              </a:xfrm>
            </p:grpSpPr>
            <p:sp>
              <p:nvSpPr>
                <p:cNvPr id="36" name="Google Shape;689;p16"/>
                <p:cNvSpPr/>
                <p:nvPr/>
              </p:nvSpPr>
              <p:spPr>
                <a:xfrm rot="-1481318">
                  <a:off x="1087168" y="2126543"/>
                  <a:ext cx="430195" cy="557101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7" name="Google Shape;690;p16"/>
                <p:cNvSpPr/>
                <p:nvPr/>
              </p:nvSpPr>
              <p:spPr>
                <a:xfrm>
                  <a:off x="1415282" y="2201147"/>
                  <a:ext cx="558200" cy="492228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8" name="Google Shape;691;p16"/>
                <p:cNvSpPr/>
                <p:nvPr/>
              </p:nvSpPr>
              <p:spPr>
                <a:xfrm>
                  <a:off x="761484" y="2379550"/>
                  <a:ext cx="492577" cy="492228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9" name="Google Shape;692;p16"/>
                <p:cNvSpPr/>
                <p:nvPr/>
              </p:nvSpPr>
              <p:spPr>
                <a:xfrm>
                  <a:off x="900021" y="2605796"/>
                  <a:ext cx="469083" cy="469522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0" name="Google Shape;693;p16"/>
                <p:cNvSpPr/>
                <p:nvPr/>
              </p:nvSpPr>
              <p:spPr>
                <a:xfrm>
                  <a:off x="1250820" y="2594443"/>
                  <a:ext cx="492577" cy="492228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1" name="Google Shape;694;p16"/>
                <p:cNvSpPr/>
                <p:nvPr/>
              </p:nvSpPr>
              <p:spPr>
                <a:xfrm rot="-2967336">
                  <a:off x="1706648" y="2475469"/>
                  <a:ext cx="622786" cy="492577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34" name="Google Shape;695;p16"/>
              <p:cNvSpPr/>
              <p:nvPr/>
            </p:nvSpPr>
            <p:spPr>
              <a:xfrm>
                <a:off x="7933249" y="2119111"/>
                <a:ext cx="704681" cy="70418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" name="Google Shape;696;p16"/>
              <p:cNvSpPr/>
              <p:nvPr/>
            </p:nvSpPr>
            <p:spPr>
              <a:xfrm>
                <a:off x="8386424" y="2119111"/>
                <a:ext cx="704681" cy="70418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2" name="Google Shape;697;p16"/>
            <p:cNvSpPr/>
            <p:nvPr/>
          </p:nvSpPr>
          <p:spPr>
            <a:xfrm>
              <a:off x="7239867" y="1792147"/>
              <a:ext cx="2256823" cy="1333203"/>
            </a:xfrm>
            <a:custGeom>
              <a:avLst/>
              <a:gdLst/>
              <a:ahLst/>
              <a:cxnLst/>
              <a:rect l="l" t="t" r="r" b="b"/>
              <a:pathLst>
                <a:path w="4957" h="2929" extrusionOk="0">
                  <a:moveTo>
                    <a:pt x="1215" y="718"/>
                  </a:moveTo>
                  <a:cubicBezTo>
                    <a:pt x="1312" y="743"/>
                    <a:pt x="1337" y="767"/>
                    <a:pt x="1361" y="815"/>
                  </a:cubicBezTo>
                  <a:cubicBezTo>
                    <a:pt x="1361" y="840"/>
                    <a:pt x="1312" y="888"/>
                    <a:pt x="1288" y="913"/>
                  </a:cubicBezTo>
                  <a:cubicBezTo>
                    <a:pt x="1264" y="913"/>
                    <a:pt x="1264" y="937"/>
                    <a:pt x="1215" y="937"/>
                  </a:cubicBezTo>
                  <a:cubicBezTo>
                    <a:pt x="1215" y="864"/>
                    <a:pt x="1215" y="815"/>
                    <a:pt x="1215" y="743"/>
                  </a:cubicBezTo>
                  <a:lnTo>
                    <a:pt x="1215" y="718"/>
                  </a:lnTo>
                  <a:close/>
                  <a:moveTo>
                    <a:pt x="2527" y="475"/>
                  </a:moveTo>
                  <a:cubicBezTo>
                    <a:pt x="2624" y="597"/>
                    <a:pt x="2673" y="767"/>
                    <a:pt x="2624" y="937"/>
                  </a:cubicBezTo>
                  <a:cubicBezTo>
                    <a:pt x="2601" y="983"/>
                    <a:pt x="2567" y="1007"/>
                    <a:pt x="2530" y="1007"/>
                  </a:cubicBezTo>
                  <a:cubicBezTo>
                    <a:pt x="2489" y="1007"/>
                    <a:pt x="2444" y="977"/>
                    <a:pt x="2405" y="913"/>
                  </a:cubicBezTo>
                  <a:cubicBezTo>
                    <a:pt x="2333" y="767"/>
                    <a:pt x="2381" y="573"/>
                    <a:pt x="2527" y="475"/>
                  </a:cubicBezTo>
                  <a:close/>
                  <a:moveTo>
                    <a:pt x="3984" y="1010"/>
                  </a:moveTo>
                  <a:lnTo>
                    <a:pt x="3984" y="1010"/>
                  </a:lnTo>
                  <a:cubicBezTo>
                    <a:pt x="4009" y="1107"/>
                    <a:pt x="3984" y="1228"/>
                    <a:pt x="3936" y="1326"/>
                  </a:cubicBezTo>
                  <a:cubicBezTo>
                    <a:pt x="3912" y="1350"/>
                    <a:pt x="3912" y="1350"/>
                    <a:pt x="3887" y="1350"/>
                  </a:cubicBezTo>
                  <a:cubicBezTo>
                    <a:pt x="3863" y="1350"/>
                    <a:pt x="3839" y="1326"/>
                    <a:pt x="3814" y="1326"/>
                  </a:cubicBezTo>
                  <a:cubicBezTo>
                    <a:pt x="3766" y="1277"/>
                    <a:pt x="3766" y="1277"/>
                    <a:pt x="3766" y="1204"/>
                  </a:cubicBezTo>
                  <a:cubicBezTo>
                    <a:pt x="3790" y="1131"/>
                    <a:pt x="3863" y="1058"/>
                    <a:pt x="3984" y="1010"/>
                  </a:cubicBezTo>
                  <a:close/>
                  <a:moveTo>
                    <a:pt x="1045" y="1860"/>
                  </a:moveTo>
                  <a:cubicBezTo>
                    <a:pt x="948" y="1957"/>
                    <a:pt x="851" y="2030"/>
                    <a:pt x="754" y="2079"/>
                  </a:cubicBezTo>
                  <a:cubicBezTo>
                    <a:pt x="778" y="1982"/>
                    <a:pt x="875" y="1909"/>
                    <a:pt x="972" y="1860"/>
                  </a:cubicBezTo>
                  <a:close/>
                  <a:moveTo>
                    <a:pt x="3159" y="1957"/>
                  </a:moveTo>
                  <a:cubicBezTo>
                    <a:pt x="3159" y="1957"/>
                    <a:pt x="3183" y="1957"/>
                    <a:pt x="3231" y="2006"/>
                  </a:cubicBezTo>
                  <a:cubicBezTo>
                    <a:pt x="3280" y="2054"/>
                    <a:pt x="3304" y="2152"/>
                    <a:pt x="3280" y="2224"/>
                  </a:cubicBezTo>
                  <a:cubicBezTo>
                    <a:pt x="3159" y="2127"/>
                    <a:pt x="3159" y="2006"/>
                    <a:pt x="3159" y="1957"/>
                  </a:cubicBezTo>
                  <a:close/>
                  <a:moveTo>
                    <a:pt x="1701" y="2030"/>
                  </a:moveTo>
                  <a:cubicBezTo>
                    <a:pt x="1750" y="2054"/>
                    <a:pt x="1798" y="2079"/>
                    <a:pt x="1822" y="2127"/>
                  </a:cubicBezTo>
                  <a:cubicBezTo>
                    <a:pt x="1847" y="2249"/>
                    <a:pt x="1822" y="2346"/>
                    <a:pt x="1774" y="2443"/>
                  </a:cubicBezTo>
                  <a:cubicBezTo>
                    <a:pt x="1677" y="2346"/>
                    <a:pt x="1628" y="2200"/>
                    <a:pt x="1652" y="2054"/>
                  </a:cubicBezTo>
                  <a:cubicBezTo>
                    <a:pt x="1652" y="2030"/>
                    <a:pt x="1677" y="2030"/>
                    <a:pt x="1677" y="2030"/>
                  </a:cubicBezTo>
                  <a:close/>
                  <a:moveTo>
                    <a:pt x="1688" y="116"/>
                  </a:moveTo>
                  <a:cubicBezTo>
                    <a:pt x="1796" y="116"/>
                    <a:pt x="1923" y="140"/>
                    <a:pt x="2065" y="184"/>
                  </a:cubicBezTo>
                  <a:cubicBezTo>
                    <a:pt x="2211" y="232"/>
                    <a:pt x="2333" y="305"/>
                    <a:pt x="2454" y="427"/>
                  </a:cubicBezTo>
                  <a:cubicBezTo>
                    <a:pt x="2284" y="548"/>
                    <a:pt x="2235" y="791"/>
                    <a:pt x="2333" y="961"/>
                  </a:cubicBezTo>
                  <a:cubicBezTo>
                    <a:pt x="2430" y="1083"/>
                    <a:pt x="2503" y="1131"/>
                    <a:pt x="2551" y="1131"/>
                  </a:cubicBezTo>
                  <a:cubicBezTo>
                    <a:pt x="2648" y="1107"/>
                    <a:pt x="2721" y="1058"/>
                    <a:pt x="2746" y="986"/>
                  </a:cubicBezTo>
                  <a:cubicBezTo>
                    <a:pt x="2794" y="791"/>
                    <a:pt x="2746" y="573"/>
                    <a:pt x="2624" y="427"/>
                  </a:cubicBezTo>
                  <a:cubicBezTo>
                    <a:pt x="2818" y="305"/>
                    <a:pt x="3061" y="232"/>
                    <a:pt x="3304" y="232"/>
                  </a:cubicBezTo>
                  <a:lnTo>
                    <a:pt x="3450" y="232"/>
                  </a:lnTo>
                  <a:cubicBezTo>
                    <a:pt x="3742" y="330"/>
                    <a:pt x="3960" y="597"/>
                    <a:pt x="3984" y="888"/>
                  </a:cubicBezTo>
                  <a:cubicBezTo>
                    <a:pt x="3839" y="937"/>
                    <a:pt x="3717" y="1034"/>
                    <a:pt x="3693" y="1180"/>
                  </a:cubicBezTo>
                  <a:cubicBezTo>
                    <a:pt x="3669" y="1277"/>
                    <a:pt x="3693" y="1350"/>
                    <a:pt x="3766" y="1423"/>
                  </a:cubicBezTo>
                  <a:cubicBezTo>
                    <a:pt x="3802" y="1459"/>
                    <a:pt x="3845" y="1477"/>
                    <a:pt x="3887" y="1477"/>
                  </a:cubicBezTo>
                  <a:cubicBezTo>
                    <a:pt x="3930" y="1477"/>
                    <a:pt x="3972" y="1459"/>
                    <a:pt x="4009" y="1423"/>
                  </a:cubicBezTo>
                  <a:cubicBezTo>
                    <a:pt x="4082" y="1277"/>
                    <a:pt x="4106" y="1131"/>
                    <a:pt x="4082" y="986"/>
                  </a:cubicBezTo>
                  <a:cubicBezTo>
                    <a:pt x="4130" y="986"/>
                    <a:pt x="4203" y="961"/>
                    <a:pt x="4252" y="961"/>
                  </a:cubicBezTo>
                  <a:cubicBezTo>
                    <a:pt x="4470" y="961"/>
                    <a:pt x="4640" y="1083"/>
                    <a:pt x="4738" y="1277"/>
                  </a:cubicBezTo>
                  <a:cubicBezTo>
                    <a:pt x="4835" y="1544"/>
                    <a:pt x="4810" y="1836"/>
                    <a:pt x="4665" y="2079"/>
                  </a:cubicBezTo>
                  <a:cubicBezTo>
                    <a:pt x="4483" y="2341"/>
                    <a:pt x="4201" y="2486"/>
                    <a:pt x="3902" y="2486"/>
                  </a:cubicBezTo>
                  <a:cubicBezTo>
                    <a:pt x="3841" y="2486"/>
                    <a:pt x="3779" y="2480"/>
                    <a:pt x="3717" y="2467"/>
                  </a:cubicBezTo>
                  <a:cubicBezTo>
                    <a:pt x="3572" y="2443"/>
                    <a:pt x="3450" y="2370"/>
                    <a:pt x="3353" y="2297"/>
                  </a:cubicBezTo>
                  <a:cubicBezTo>
                    <a:pt x="3401" y="2176"/>
                    <a:pt x="3377" y="2030"/>
                    <a:pt x="3304" y="1933"/>
                  </a:cubicBezTo>
                  <a:cubicBezTo>
                    <a:pt x="3244" y="1884"/>
                    <a:pt x="3189" y="1860"/>
                    <a:pt x="3143" y="1860"/>
                  </a:cubicBezTo>
                  <a:cubicBezTo>
                    <a:pt x="3098" y="1860"/>
                    <a:pt x="3061" y="1884"/>
                    <a:pt x="3037" y="1933"/>
                  </a:cubicBezTo>
                  <a:cubicBezTo>
                    <a:pt x="3037" y="2103"/>
                    <a:pt x="3086" y="2249"/>
                    <a:pt x="3231" y="2322"/>
                  </a:cubicBezTo>
                  <a:cubicBezTo>
                    <a:pt x="3071" y="2620"/>
                    <a:pt x="2781" y="2809"/>
                    <a:pt x="2442" y="2809"/>
                  </a:cubicBezTo>
                  <a:cubicBezTo>
                    <a:pt x="2422" y="2809"/>
                    <a:pt x="2402" y="2809"/>
                    <a:pt x="2381" y="2807"/>
                  </a:cubicBezTo>
                  <a:cubicBezTo>
                    <a:pt x="2187" y="2807"/>
                    <a:pt x="1968" y="2686"/>
                    <a:pt x="1847" y="2516"/>
                  </a:cubicBezTo>
                  <a:cubicBezTo>
                    <a:pt x="1920" y="2394"/>
                    <a:pt x="1968" y="2249"/>
                    <a:pt x="1920" y="2103"/>
                  </a:cubicBezTo>
                  <a:cubicBezTo>
                    <a:pt x="1895" y="2030"/>
                    <a:pt x="1822" y="1957"/>
                    <a:pt x="1725" y="1933"/>
                  </a:cubicBezTo>
                  <a:cubicBezTo>
                    <a:pt x="1712" y="1928"/>
                    <a:pt x="1699" y="1926"/>
                    <a:pt x="1685" y="1926"/>
                  </a:cubicBezTo>
                  <a:cubicBezTo>
                    <a:pt x="1627" y="1926"/>
                    <a:pt x="1575" y="1966"/>
                    <a:pt x="1555" y="2006"/>
                  </a:cubicBezTo>
                  <a:cubicBezTo>
                    <a:pt x="1531" y="2200"/>
                    <a:pt x="1580" y="2394"/>
                    <a:pt x="1725" y="2540"/>
                  </a:cubicBezTo>
                  <a:cubicBezTo>
                    <a:pt x="1604" y="2662"/>
                    <a:pt x="1434" y="2735"/>
                    <a:pt x="1264" y="2759"/>
                  </a:cubicBezTo>
                  <a:lnTo>
                    <a:pt x="1191" y="2759"/>
                  </a:lnTo>
                  <a:cubicBezTo>
                    <a:pt x="1045" y="2759"/>
                    <a:pt x="924" y="2686"/>
                    <a:pt x="826" y="2589"/>
                  </a:cubicBezTo>
                  <a:cubicBezTo>
                    <a:pt x="729" y="2467"/>
                    <a:pt x="705" y="2346"/>
                    <a:pt x="729" y="2224"/>
                  </a:cubicBezTo>
                  <a:cubicBezTo>
                    <a:pt x="924" y="2152"/>
                    <a:pt x="1167" y="1957"/>
                    <a:pt x="1142" y="1836"/>
                  </a:cubicBezTo>
                  <a:cubicBezTo>
                    <a:pt x="1142" y="1801"/>
                    <a:pt x="1118" y="1767"/>
                    <a:pt x="1052" y="1767"/>
                  </a:cubicBezTo>
                  <a:cubicBezTo>
                    <a:pt x="1025" y="1767"/>
                    <a:pt x="991" y="1773"/>
                    <a:pt x="948" y="1787"/>
                  </a:cubicBezTo>
                  <a:cubicBezTo>
                    <a:pt x="802" y="1836"/>
                    <a:pt x="681" y="1982"/>
                    <a:pt x="656" y="2152"/>
                  </a:cubicBezTo>
                  <a:cubicBezTo>
                    <a:pt x="638" y="2154"/>
                    <a:pt x="621" y="2155"/>
                    <a:pt x="603" y="2155"/>
                  </a:cubicBezTo>
                  <a:cubicBezTo>
                    <a:pt x="414" y="2155"/>
                    <a:pt x="286" y="2032"/>
                    <a:pt x="219" y="1787"/>
                  </a:cubicBezTo>
                  <a:cubicBezTo>
                    <a:pt x="98" y="1520"/>
                    <a:pt x="122" y="1228"/>
                    <a:pt x="243" y="961"/>
                  </a:cubicBezTo>
                  <a:cubicBezTo>
                    <a:pt x="389" y="791"/>
                    <a:pt x="608" y="694"/>
                    <a:pt x="851" y="694"/>
                  </a:cubicBezTo>
                  <a:lnTo>
                    <a:pt x="1142" y="694"/>
                  </a:lnTo>
                  <a:lnTo>
                    <a:pt x="1142" y="743"/>
                  </a:lnTo>
                  <a:cubicBezTo>
                    <a:pt x="1118" y="840"/>
                    <a:pt x="1142" y="937"/>
                    <a:pt x="1191" y="1010"/>
                  </a:cubicBezTo>
                  <a:cubicBezTo>
                    <a:pt x="1204" y="1036"/>
                    <a:pt x="1232" y="1056"/>
                    <a:pt x="1271" y="1056"/>
                  </a:cubicBezTo>
                  <a:cubicBezTo>
                    <a:pt x="1302" y="1056"/>
                    <a:pt x="1341" y="1043"/>
                    <a:pt x="1385" y="1010"/>
                  </a:cubicBezTo>
                  <a:cubicBezTo>
                    <a:pt x="1482" y="913"/>
                    <a:pt x="1507" y="888"/>
                    <a:pt x="1482" y="791"/>
                  </a:cubicBezTo>
                  <a:cubicBezTo>
                    <a:pt x="1458" y="718"/>
                    <a:pt x="1385" y="645"/>
                    <a:pt x="1239" y="621"/>
                  </a:cubicBezTo>
                  <a:cubicBezTo>
                    <a:pt x="1239" y="475"/>
                    <a:pt x="1288" y="330"/>
                    <a:pt x="1385" y="232"/>
                  </a:cubicBezTo>
                  <a:cubicBezTo>
                    <a:pt x="1452" y="152"/>
                    <a:pt x="1556" y="116"/>
                    <a:pt x="1688" y="116"/>
                  </a:cubicBezTo>
                  <a:close/>
                  <a:moveTo>
                    <a:pt x="1650" y="1"/>
                  </a:moveTo>
                  <a:cubicBezTo>
                    <a:pt x="1501" y="1"/>
                    <a:pt x="1380" y="43"/>
                    <a:pt x="1288" y="135"/>
                  </a:cubicBezTo>
                  <a:cubicBezTo>
                    <a:pt x="1191" y="257"/>
                    <a:pt x="1118" y="427"/>
                    <a:pt x="1118" y="597"/>
                  </a:cubicBezTo>
                  <a:cubicBezTo>
                    <a:pt x="1069" y="585"/>
                    <a:pt x="1021" y="579"/>
                    <a:pt x="972" y="579"/>
                  </a:cubicBezTo>
                  <a:cubicBezTo>
                    <a:pt x="924" y="579"/>
                    <a:pt x="875" y="585"/>
                    <a:pt x="826" y="597"/>
                  </a:cubicBezTo>
                  <a:cubicBezTo>
                    <a:pt x="559" y="597"/>
                    <a:pt x="316" y="694"/>
                    <a:pt x="146" y="888"/>
                  </a:cubicBezTo>
                  <a:cubicBezTo>
                    <a:pt x="1" y="1180"/>
                    <a:pt x="1" y="1520"/>
                    <a:pt x="122" y="1811"/>
                  </a:cubicBezTo>
                  <a:cubicBezTo>
                    <a:pt x="219" y="2152"/>
                    <a:pt x="414" y="2224"/>
                    <a:pt x="559" y="2224"/>
                  </a:cubicBezTo>
                  <a:lnTo>
                    <a:pt x="608" y="2224"/>
                  </a:lnTo>
                  <a:cubicBezTo>
                    <a:pt x="608" y="2394"/>
                    <a:pt x="656" y="2540"/>
                    <a:pt x="754" y="2637"/>
                  </a:cubicBezTo>
                  <a:cubicBezTo>
                    <a:pt x="851" y="2783"/>
                    <a:pt x="1021" y="2856"/>
                    <a:pt x="1191" y="2856"/>
                  </a:cubicBezTo>
                  <a:lnTo>
                    <a:pt x="1264" y="2856"/>
                  </a:lnTo>
                  <a:cubicBezTo>
                    <a:pt x="1458" y="2832"/>
                    <a:pt x="1652" y="2759"/>
                    <a:pt x="1774" y="2613"/>
                  </a:cubicBezTo>
                  <a:cubicBezTo>
                    <a:pt x="1944" y="2783"/>
                    <a:pt x="2163" y="2905"/>
                    <a:pt x="2381" y="2929"/>
                  </a:cubicBezTo>
                  <a:lnTo>
                    <a:pt x="2430" y="2929"/>
                  </a:lnTo>
                  <a:cubicBezTo>
                    <a:pt x="2794" y="2905"/>
                    <a:pt x="3134" y="2710"/>
                    <a:pt x="3304" y="2394"/>
                  </a:cubicBezTo>
                  <a:cubicBezTo>
                    <a:pt x="3426" y="2467"/>
                    <a:pt x="3547" y="2516"/>
                    <a:pt x="3693" y="2540"/>
                  </a:cubicBezTo>
                  <a:cubicBezTo>
                    <a:pt x="3766" y="2559"/>
                    <a:pt x="3841" y="2567"/>
                    <a:pt x="3916" y="2567"/>
                  </a:cubicBezTo>
                  <a:cubicBezTo>
                    <a:pt x="4239" y="2567"/>
                    <a:pt x="4560" y="2403"/>
                    <a:pt x="4738" y="2127"/>
                  </a:cubicBezTo>
                  <a:cubicBezTo>
                    <a:pt x="4932" y="1860"/>
                    <a:pt x="4956" y="1496"/>
                    <a:pt x="4835" y="1204"/>
                  </a:cubicBezTo>
                  <a:cubicBezTo>
                    <a:pt x="4738" y="986"/>
                    <a:pt x="4495" y="840"/>
                    <a:pt x="4252" y="840"/>
                  </a:cubicBezTo>
                  <a:cubicBezTo>
                    <a:pt x="4203" y="840"/>
                    <a:pt x="4130" y="840"/>
                    <a:pt x="4057" y="864"/>
                  </a:cubicBezTo>
                  <a:cubicBezTo>
                    <a:pt x="4033" y="500"/>
                    <a:pt x="3790" y="232"/>
                    <a:pt x="3450" y="135"/>
                  </a:cubicBezTo>
                  <a:cubicBezTo>
                    <a:pt x="3426" y="123"/>
                    <a:pt x="3395" y="117"/>
                    <a:pt x="3365" y="117"/>
                  </a:cubicBezTo>
                  <a:cubicBezTo>
                    <a:pt x="3335" y="117"/>
                    <a:pt x="3304" y="123"/>
                    <a:pt x="3280" y="135"/>
                  </a:cubicBezTo>
                  <a:cubicBezTo>
                    <a:pt x="3013" y="135"/>
                    <a:pt x="2746" y="208"/>
                    <a:pt x="2527" y="330"/>
                  </a:cubicBezTo>
                  <a:cubicBezTo>
                    <a:pt x="2405" y="232"/>
                    <a:pt x="2235" y="135"/>
                    <a:pt x="2090" y="87"/>
                  </a:cubicBezTo>
                  <a:cubicBezTo>
                    <a:pt x="1923" y="31"/>
                    <a:pt x="1776" y="1"/>
                    <a:pt x="1650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42" name="Google Shape;698;p16"/>
          <p:cNvSpPr/>
          <p:nvPr/>
        </p:nvSpPr>
        <p:spPr>
          <a:xfrm>
            <a:off x="-65088" y="6430963"/>
            <a:ext cx="2138363" cy="492125"/>
          </a:xfrm>
          <a:custGeom>
            <a:avLst/>
            <a:gdLst/>
            <a:ahLst/>
            <a:cxnLst/>
            <a:rect l="l" t="t" r="r" b="b"/>
            <a:pathLst>
              <a:path w="7289" h="1677" extrusionOk="0">
                <a:moveTo>
                  <a:pt x="2819" y="1"/>
                </a:moveTo>
                <a:lnTo>
                  <a:pt x="2114" y="1191"/>
                </a:lnTo>
                <a:lnTo>
                  <a:pt x="1604" y="268"/>
                </a:lnTo>
                <a:lnTo>
                  <a:pt x="1118" y="1361"/>
                </a:lnTo>
                <a:lnTo>
                  <a:pt x="584" y="754"/>
                </a:lnTo>
                <a:lnTo>
                  <a:pt x="1" y="1677"/>
                </a:lnTo>
                <a:lnTo>
                  <a:pt x="7289" y="1677"/>
                </a:lnTo>
                <a:lnTo>
                  <a:pt x="6657" y="559"/>
                </a:lnTo>
                <a:lnTo>
                  <a:pt x="6001" y="1191"/>
                </a:lnTo>
                <a:lnTo>
                  <a:pt x="5394" y="268"/>
                </a:lnTo>
                <a:lnTo>
                  <a:pt x="4738" y="1191"/>
                </a:lnTo>
                <a:lnTo>
                  <a:pt x="4252" y="1"/>
                </a:lnTo>
                <a:lnTo>
                  <a:pt x="3353" y="1118"/>
                </a:lnTo>
                <a:lnTo>
                  <a:pt x="2819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3" name="Google Shape;699;p16"/>
          <p:cNvSpPr/>
          <p:nvPr/>
        </p:nvSpPr>
        <p:spPr>
          <a:xfrm>
            <a:off x="2008188" y="6613525"/>
            <a:ext cx="1420812" cy="309563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4" name="Google Shape;700;p16"/>
          <p:cNvSpPr/>
          <p:nvPr/>
        </p:nvSpPr>
        <p:spPr>
          <a:xfrm>
            <a:off x="8005763" y="6457950"/>
            <a:ext cx="2138362" cy="465138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5" name="Google Shape;701;p16"/>
          <p:cNvSpPr/>
          <p:nvPr/>
        </p:nvSpPr>
        <p:spPr>
          <a:xfrm>
            <a:off x="10042525" y="6430963"/>
            <a:ext cx="2262188" cy="492125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6" name="Google Shape;702;p16"/>
          <p:cNvSpPr/>
          <p:nvPr/>
        </p:nvSpPr>
        <p:spPr>
          <a:xfrm>
            <a:off x="4194175" y="6457950"/>
            <a:ext cx="2138363" cy="465138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7" name="Google Shape;703;p16"/>
          <p:cNvSpPr/>
          <p:nvPr/>
        </p:nvSpPr>
        <p:spPr>
          <a:xfrm>
            <a:off x="6226175" y="6515100"/>
            <a:ext cx="1876425" cy="407988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8" name="Google Shape;704;p16"/>
          <p:cNvSpPr/>
          <p:nvPr/>
        </p:nvSpPr>
        <p:spPr>
          <a:xfrm>
            <a:off x="3157538" y="6613525"/>
            <a:ext cx="1420812" cy="309563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658" name="Google Shape;658;p16"/>
          <p:cNvSpPr txBox="1">
            <a:spLocks noGrp="1"/>
          </p:cNvSpPr>
          <p:nvPr>
            <p:ph type="ctrTitle"/>
          </p:nvPr>
        </p:nvSpPr>
        <p:spPr>
          <a:xfrm>
            <a:off x="5633817" y="1270933"/>
            <a:ext cx="3498800" cy="8992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600">
                <a:solidFill>
                  <a:srgbClr val="000000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600">
                <a:solidFill>
                  <a:srgbClr val="000000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600">
                <a:solidFill>
                  <a:srgbClr val="000000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600">
                <a:solidFill>
                  <a:srgbClr val="000000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600">
                <a:solidFill>
                  <a:srgbClr val="000000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600">
                <a:solidFill>
                  <a:srgbClr val="000000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600">
                <a:solidFill>
                  <a:srgbClr val="000000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600">
                <a:solidFill>
                  <a:srgbClr val="000000"/>
                </a:solidFill>
              </a:defRPr>
            </a:lvl9pPr>
          </a:lstStyle>
          <a:p>
            <a:endParaRPr/>
          </a:p>
        </p:txBody>
      </p:sp>
      <p:sp>
        <p:nvSpPr>
          <p:cNvPr id="659" name="Google Shape;659;p16"/>
          <p:cNvSpPr txBox="1">
            <a:spLocks noGrp="1"/>
          </p:cNvSpPr>
          <p:nvPr>
            <p:ph type="subTitle" idx="1"/>
          </p:nvPr>
        </p:nvSpPr>
        <p:spPr>
          <a:xfrm>
            <a:off x="5633833" y="2183800"/>
            <a:ext cx="3498800" cy="7408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Ubuntu"/>
              <a:buNone/>
              <a:defRPr sz="1867">
                <a:solidFill>
                  <a:schemeClr val="dk1"/>
                </a:solidFill>
                <a:latin typeface="Comfortaa Regular"/>
                <a:ea typeface="Comfortaa Regular"/>
                <a:cs typeface="Comfortaa Regular"/>
                <a:sym typeface="Comfortaa Regular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Ubuntu"/>
              <a:buNone/>
              <a:defRPr sz="1333">
                <a:solidFill>
                  <a:srgbClr val="000000"/>
                </a:solidFill>
                <a:latin typeface="Ubuntu"/>
                <a:ea typeface="Ubuntu"/>
                <a:cs typeface="Ubuntu"/>
                <a:sym typeface="Ubuntu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Ubuntu"/>
              <a:buNone/>
              <a:defRPr sz="1333">
                <a:solidFill>
                  <a:srgbClr val="000000"/>
                </a:solidFill>
                <a:latin typeface="Ubuntu"/>
                <a:ea typeface="Ubuntu"/>
                <a:cs typeface="Ubuntu"/>
                <a:sym typeface="Ubuntu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Ubuntu"/>
              <a:buNone/>
              <a:defRPr sz="1333">
                <a:solidFill>
                  <a:srgbClr val="000000"/>
                </a:solidFill>
                <a:latin typeface="Ubuntu"/>
                <a:ea typeface="Ubuntu"/>
                <a:cs typeface="Ubuntu"/>
                <a:sym typeface="Ubuntu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Ubuntu"/>
              <a:buNone/>
              <a:defRPr sz="1333">
                <a:solidFill>
                  <a:srgbClr val="000000"/>
                </a:solidFill>
                <a:latin typeface="Ubuntu"/>
                <a:ea typeface="Ubuntu"/>
                <a:cs typeface="Ubuntu"/>
                <a:sym typeface="Ubuntu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Ubuntu"/>
              <a:buNone/>
              <a:defRPr sz="1333">
                <a:solidFill>
                  <a:srgbClr val="000000"/>
                </a:solidFill>
                <a:latin typeface="Ubuntu"/>
                <a:ea typeface="Ubuntu"/>
                <a:cs typeface="Ubuntu"/>
                <a:sym typeface="Ubuntu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Ubuntu"/>
              <a:buNone/>
              <a:defRPr sz="1333">
                <a:solidFill>
                  <a:srgbClr val="000000"/>
                </a:solidFill>
                <a:latin typeface="Ubuntu"/>
                <a:ea typeface="Ubuntu"/>
                <a:cs typeface="Ubuntu"/>
                <a:sym typeface="Ubuntu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Ubuntu"/>
              <a:buNone/>
              <a:defRPr sz="1333">
                <a:solidFill>
                  <a:srgbClr val="000000"/>
                </a:solidFill>
                <a:latin typeface="Ubuntu"/>
                <a:ea typeface="Ubuntu"/>
                <a:cs typeface="Ubuntu"/>
                <a:sym typeface="Ubuntu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Ubuntu"/>
              <a:buNone/>
              <a:defRPr sz="1333">
                <a:solidFill>
                  <a:srgbClr val="000000"/>
                </a:solidFill>
                <a:latin typeface="Ubuntu"/>
                <a:ea typeface="Ubuntu"/>
                <a:cs typeface="Ubuntu"/>
                <a:sym typeface="Ubuntu"/>
              </a:defRPr>
            </a:lvl9pPr>
          </a:lstStyle>
          <a:p>
            <a:endParaRPr/>
          </a:p>
        </p:txBody>
      </p:sp>
      <p:sp>
        <p:nvSpPr>
          <p:cNvPr id="660" name="Google Shape;660;p16"/>
          <p:cNvSpPr txBox="1">
            <a:spLocks noGrp="1"/>
          </p:cNvSpPr>
          <p:nvPr>
            <p:ph type="title" idx="2"/>
          </p:nvPr>
        </p:nvSpPr>
        <p:spPr>
          <a:xfrm>
            <a:off x="3059384" y="1048067"/>
            <a:ext cx="2872000" cy="20556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None/>
              <a:defRPr sz="13333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64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64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64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64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64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64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64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64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9pPr>
          </a:lstStyle>
          <a:p>
            <a:r>
              <a:rPr lang="en-US" smtClean="0"/>
              <a:t>Click to edit Master title style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166943953"/>
      </p:ext>
    </p:extLst>
  </p:cSld>
  <p:clrMapOvr>
    <a:masterClrMapping/>
  </p:clrMapOvr>
</p:sldLayout>
</file>

<file path=ppt/slideLayouts/slideLayout1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4">
  <p:cSld name="Section header 4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7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oogle Shape;709;p17"/>
          <p:cNvGrpSpPr>
            <a:grpSpLocks/>
          </p:cNvGrpSpPr>
          <p:nvPr/>
        </p:nvGrpSpPr>
        <p:grpSpPr bwMode="auto">
          <a:xfrm>
            <a:off x="266700" y="3273425"/>
            <a:ext cx="2717800" cy="2147888"/>
            <a:chOff x="855987" y="2204128"/>
            <a:chExt cx="1217483" cy="962421"/>
          </a:xfrm>
        </p:grpSpPr>
        <p:grpSp>
          <p:nvGrpSpPr>
            <p:cNvPr id="6" name="Google Shape;710;p17"/>
            <p:cNvGrpSpPr>
              <a:grpSpLocks/>
            </p:cNvGrpSpPr>
            <p:nvPr/>
          </p:nvGrpSpPr>
          <p:grpSpPr bwMode="auto">
            <a:xfrm>
              <a:off x="855987" y="2204128"/>
              <a:ext cx="1146639" cy="962421"/>
              <a:chOff x="958238" y="2157575"/>
              <a:chExt cx="1115191" cy="936025"/>
            </a:xfrm>
          </p:grpSpPr>
          <p:sp>
            <p:nvSpPr>
              <p:cNvPr id="8" name="Google Shape;711;p17"/>
              <p:cNvSpPr/>
              <p:nvPr/>
            </p:nvSpPr>
            <p:spPr>
              <a:xfrm>
                <a:off x="1253570" y="2157575"/>
                <a:ext cx="492450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" name="Google Shape;712;p17"/>
              <p:cNvSpPr/>
              <p:nvPr/>
            </p:nvSpPr>
            <p:spPr>
              <a:xfrm>
                <a:off x="1441005" y="2324994"/>
                <a:ext cx="492450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" name="Google Shape;713;p17"/>
              <p:cNvSpPr/>
              <p:nvPr/>
            </p:nvSpPr>
            <p:spPr>
              <a:xfrm>
                <a:off x="997662" y="2334679"/>
                <a:ext cx="492450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" name="Google Shape;714;p17"/>
              <p:cNvSpPr/>
              <p:nvPr/>
            </p:nvSpPr>
            <p:spPr>
              <a:xfrm>
                <a:off x="958238" y="2551909"/>
                <a:ext cx="492450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" name="Google Shape;715;p17"/>
              <p:cNvSpPr/>
              <p:nvPr/>
            </p:nvSpPr>
            <p:spPr>
              <a:xfrm>
                <a:off x="1165039" y="2601028"/>
                <a:ext cx="492450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" name="Google Shape;716;p17"/>
              <p:cNvSpPr/>
              <p:nvPr/>
            </p:nvSpPr>
            <p:spPr>
              <a:xfrm>
                <a:off x="1450688" y="2561595"/>
                <a:ext cx="622478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7" name="Google Shape;717;p17"/>
            <p:cNvSpPr/>
            <p:nvPr/>
          </p:nvSpPr>
          <p:spPr>
            <a:xfrm>
              <a:off x="927102" y="2206973"/>
              <a:ext cx="1146368" cy="869949"/>
            </a:xfrm>
            <a:custGeom>
              <a:avLst/>
              <a:gdLst/>
              <a:ahLst/>
              <a:cxnLst/>
              <a:rect l="l" t="t" r="r" b="b"/>
              <a:pathLst>
                <a:path w="6074" h="4608" extrusionOk="0">
                  <a:moveTo>
                    <a:pt x="1749" y="936"/>
                  </a:moveTo>
                  <a:cubicBezTo>
                    <a:pt x="1968" y="985"/>
                    <a:pt x="2187" y="1131"/>
                    <a:pt x="2284" y="1325"/>
                  </a:cubicBezTo>
                  <a:cubicBezTo>
                    <a:pt x="2284" y="1398"/>
                    <a:pt x="2260" y="1446"/>
                    <a:pt x="2211" y="1471"/>
                  </a:cubicBezTo>
                  <a:cubicBezTo>
                    <a:pt x="2162" y="1519"/>
                    <a:pt x="2114" y="1519"/>
                    <a:pt x="2065" y="1544"/>
                  </a:cubicBezTo>
                  <a:cubicBezTo>
                    <a:pt x="1871" y="1544"/>
                    <a:pt x="1725" y="1276"/>
                    <a:pt x="1677" y="1155"/>
                  </a:cubicBezTo>
                  <a:lnTo>
                    <a:pt x="1677" y="1131"/>
                  </a:lnTo>
                  <a:cubicBezTo>
                    <a:pt x="1701" y="1058"/>
                    <a:pt x="1725" y="1009"/>
                    <a:pt x="1749" y="936"/>
                  </a:cubicBezTo>
                  <a:close/>
                  <a:moveTo>
                    <a:pt x="3936" y="1301"/>
                  </a:moveTo>
                  <a:lnTo>
                    <a:pt x="3936" y="1301"/>
                  </a:lnTo>
                  <a:cubicBezTo>
                    <a:pt x="3960" y="1446"/>
                    <a:pt x="3936" y="1616"/>
                    <a:pt x="3839" y="1762"/>
                  </a:cubicBezTo>
                  <a:cubicBezTo>
                    <a:pt x="3790" y="1714"/>
                    <a:pt x="3814" y="1495"/>
                    <a:pt x="3936" y="1301"/>
                  </a:cubicBezTo>
                  <a:close/>
                  <a:moveTo>
                    <a:pt x="750" y="2166"/>
                  </a:moveTo>
                  <a:cubicBezTo>
                    <a:pt x="776" y="2166"/>
                    <a:pt x="802" y="2169"/>
                    <a:pt x="826" y="2175"/>
                  </a:cubicBezTo>
                  <a:cubicBezTo>
                    <a:pt x="1142" y="2199"/>
                    <a:pt x="1264" y="2394"/>
                    <a:pt x="1264" y="2564"/>
                  </a:cubicBezTo>
                  <a:cubicBezTo>
                    <a:pt x="1264" y="2661"/>
                    <a:pt x="1166" y="2758"/>
                    <a:pt x="1045" y="2782"/>
                  </a:cubicBezTo>
                  <a:cubicBezTo>
                    <a:pt x="996" y="2758"/>
                    <a:pt x="924" y="2758"/>
                    <a:pt x="875" y="2734"/>
                  </a:cubicBezTo>
                  <a:cubicBezTo>
                    <a:pt x="705" y="2612"/>
                    <a:pt x="583" y="2442"/>
                    <a:pt x="535" y="2248"/>
                  </a:cubicBezTo>
                  <a:cubicBezTo>
                    <a:pt x="590" y="2193"/>
                    <a:pt x="672" y="2166"/>
                    <a:pt x="750" y="2166"/>
                  </a:cubicBezTo>
                  <a:close/>
                  <a:moveTo>
                    <a:pt x="5199" y="2588"/>
                  </a:moveTo>
                  <a:cubicBezTo>
                    <a:pt x="5078" y="2855"/>
                    <a:pt x="4883" y="3025"/>
                    <a:pt x="4762" y="3025"/>
                  </a:cubicBezTo>
                  <a:cubicBezTo>
                    <a:pt x="4713" y="3025"/>
                    <a:pt x="4665" y="3001"/>
                    <a:pt x="4640" y="2977"/>
                  </a:cubicBezTo>
                  <a:cubicBezTo>
                    <a:pt x="4567" y="2855"/>
                    <a:pt x="4592" y="2807"/>
                    <a:pt x="4592" y="2782"/>
                  </a:cubicBezTo>
                  <a:cubicBezTo>
                    <a:pt x="4640" y="2685"/>
                    <a:pt x="4883" y="2588"/>
                    <a:pt x="5150" y="2588"/>
                  </a:cubicBezTo>
                  <a:close/>
                  <a:moveTo>
                    <a:pt x="3596" y="3293"/>
                  </a:moveTo>
                  <a:cubicBezTo>
                    <a:pt x="3596" y="3293"/>
                    <a:pt x="3620" y="3317"/>
                    <a:pt x="3620" y="3317"/>
                  </a:cubicBezTo>
                  <a:cubicBezTo>
                    <a:pt x="3669" y="3390"/>
                    <a:pt x="3644" y="3608"/>
                    <a:pt x="3426" y="3851"/>
                  </a:cubicBezTo>
                  <a:cubicBezTo>
                    <a:pt x="3353" y="3754"/>
                    <a:pt x="3328" y="3633"/>
                    <a:pt x="3377" y="3511"/>
                  </a:cubicBezTo>
                  <a:cubicBezTo>
                    <a:pt x="3401" y="3414"/>
                    <a:pt x="3474" y="3341"/>
                    <a:pt x="3596" y="3317"/>
                  </a:cubicBezTo>
                  <a:lnTo>
                    <a:pt x="3596" y="3293"/>
                  </a:lnTo>
                  <a:close/>
                  <a:moveTo>
                    <a:pt x="1822" y="3366"/>
                  </a:moveTo>
                  <a:cubicBezTo>
                    <a:pt x="1847" y="3366"/>
                    <a:pt x="1944" y="3366"/>
                    <a:pt x="1968" y="3487"/>
                  </a:cubicBezTo>
                  <a:cubicBezTo>
                    <a:pt x="1944" y="3754"/>
                    <a:pt x="1798" y="3997"/>
                    <a:pt x="1555" y="4094"/>
                  </a:cubicBezTo>
                  <a:cubicBezTo>
                    <a:pt x="1482" y="3924"/>
                    <a:pt x="1507" y="3706"/>
                    <a:pt x="1604" y="3511"/>
                  </a:cubicBezTo>
                  <a:cubicBezTo>
                    <a:pt x="1652" y="3438"/>
                    <a:pt x="1725" y="3366"/>
                    <a:pt x="1822" y="3366"/>
                  </a:cubicBezTo>
                  <a:close/>
                  <a:moveTo>
                    <a:pt x="2745" y="159"/>
                  </a:moveTo>
                  <a:cubicBezTo>
                    <a:pt x="2867" y="159"/>
                    <a:pt x="3013" y="183"/>
                    <a:pt x="3158" y="256"/>
                  </a:cubicBezTo>
                  <a:cubicBezTo>
                    <a:pt x="3523" y="378"/>
                    <a:pt x="3814" y="693"/>
                    <a:pt x="3911" y="1058"/>
                  </a:cubicBezTo>
                  <a:cubicBezTo>
                    <a:pt x="3693" y="1325"/>
                    <a:pt x="3596" y="1714"/>
                    <a:pt x="3766" y="1859"/>
                  </a:cubicBezTo>
                  <a:cubicBezTo>
                    <a:pt x="3790" y="1908"/>
                    <a:pt x="3839" y="1932"/>
                    <a:pt x="3863" y="1932"/>
                  </a:cubicBezTo>
                  <a:cubicBezTo>
                    <a:pt x="3936" y="1932"/>
                    <a:pt x="3984" y="1884"/>
                    <a:pt x="4009" y="1835"/>
                  </a:cubicBezTo>
                  <a:cubicBezTo>
                    <a:pt x="4130" y="1616"/>
                    <a:pt x="4154" y="1349"/>
                    <a:pt x="4082" y="1106"/>
                  </a:cubicBezTo>
                  <a:cubicBezTo>
                    <a:pt x="4203" y="961"/>
                    <a:pt x="4397" y="863"/>
                    <a:pt x="4592" y="863"/>
                  </a:cubicBezTo>
                  <a:cubicBezTo>
                    <a:pt x="4762" y="863"/>
                    <a:pt x="4932" y="936"/>
                    <a:pt x="5053" y="1033"/>
                  </a:cubicBezTo>
                  <a:cubicBezTo>
                    <a:pt x="5466" y="1325"/>
                    <a:pt x="5466" y="1932"/>
                    <a:pt x="5272" y="2418"/>
                  </a:cubicBezTo>
                  <a:lnTo>
                    <a:pt x="5150" y="2418"/>
                  </a:lnTo>
                  <a:cubicBezTo>
                    <a:pt x="4907" y="2418"/>
                    <a:pt x="4567" y="2491"/>
                    <a:pt x="4470" y="2710"/>
                  </a:cubicBezTo>
                  <a:cubicBezTo>
                    <a:pt x="4397" y="2928"/>
                    <a:pt x="4543" y="3171"/>
                    <a:pt x="4762" y="3195"/>
                  </a:cubicBezTo>
                  <a:cubicBezTo>
                    <a:pt x="5029" y="3195"/>
                    <a:pt x="5248" y="2904"/>
                    <a:pt x="5369" y="2612"/>
                  </a:cubicBezTo>
                  <a:cubicBezTo>
                    <a:pt x="5612" y="2637"/>
                    <a:pt x="5806" y="2807"/>
                    <a:pt x="5879" y="3025"/>
                  </a:cubicBezTo>
                  <a:cubicBezTo>
                    <a:pt x="5903" y="3220"/>
                    <a:pt x="5831" y="3414"/>
                    <a:pt x="5685" y="3560"/>
                  </a:cubicBezTo>
                  <a:cubicBezTo>
                    <a:pt x="5320" y="3949"/>
                    <a:pt x="4810" y="4191"/>
                    <a:pt x="4252" y="4191"/>
                  </a:cubicBezTo>
                  <a:cubicBezTo>
                    <a:pt x="4082" y="4191"/>
                    <a:pt x="3887" y="4167"/>
                    <a:pt x="3741" y="4070"/>
                  </a:cubicBezTo>
                  <a:cubicBezTo>
                    <a:pt x="3669" y="4046"/>
                    <a:pt x="3620" y="4021"/>
                    <a:pt x="3571" y="3973"/>
                  </a:cubicBezTo>
                  <a:cubicBezTo>
                    <a:pt x="3814" y="3681"/>
                    <a:pt x="3887" y="3366"/>
                    <a:pt x="3766" y="3220"/>
                  </a:cubicBezTo>
                  <a:cubicBezTo>
                    <a:pt x="3717" y="3171"/>
                    <a:pt x="3669" y="3147"/>
                    <a:pt x="3596" y="3147"/>
                  </a:cubicBezTo>
                  <a:cubicBezTo>
                    <a:pt x="3426" y="3171"/>
                    <a:pt x="3280" y="3268"/>
                    <a:pt x="3231" y="3438"/>
                  </a:cubicBezTo>
                  <a:cubicBezTo>
                    <a:pt x="3158" y="3633"/>
                    <a:pt x="3207" y="3851"/>
                    <a:pt x="3328" y="3973"/>
                  </a:cubicBezTo>
                  <a:cubicBezTo>
                    <a:pt x="3037" y="4264"/>
                    <a:pt x="2648" y="4434"/>
                    <a:pt x="2260" y="4434"/>
                  </a:cubicBezTo>
                  <a:cubicBezTo>
                    <a:pt x="2215" y="4444"/>
                    <a:pt x="2169" y="4449"/>
                    <a:pt x="2124" y="4449"/>
                  </a:cubicBezTo>
                  <a:cubicBezTo>
                    <a:pt x="1946" y="4449"/>
                    <a:pt x="1768" y="4375"/>
                    <a:pt x="1652" y="4240"/>
                  </a:cubicBezTo>
                  <a:cubicBezTo>
                    <a:pt x="1944" y="4094"/>
                    <a:pt x="2138" y="3778"/>
                    <a:pt x="2138" y="3463"/>
                  </a:cubicBezTo>
                  <a:cubicBezTo>
                    <a:pt x="2116" y="3307"/>
                    <a:pt x="2013" y="3192"/>
                    <a:pt x="1865" y="3192"/>
                  </a:cubicBezTo>
                  <a:cubicBezTo>
                    <a:pt x="1851" y="3192"/>
                    <a:pt x="1837" y="3193"/>
                    <a:pt x="1822" y="3195"/>
                  </a:cubicBezTo>
                  <a:cubicBezTo>
                    <a:pt x="1677" y="3195"/>
                    <a:pt x="1531" y="3293"/>
                    <a:pt x="1458" y="3438"/>
                  </a:cubicBezTo>
                  <a:cubicBezTo>
                    <a:pt x="1337" y="3657"/>
                    <a:pt x="1312" y="3924"/>
                    <a:pt x="1409" y="4143"/>
                  </a:cubicBezTo>
                  <a:cubicBezTo>
                    <a:pt x="1361" y="4149"/>
                    <a:pt x="1314" y="4152"/>
                    <a:pt x="1268" y="4152"/>
                  </a:cubicBezTo>
                  <a:cubicBezTo>
                    <a:pt x="1130" y="4152"/>
                    <a:pt x="1002" y="4125"/>
                    <a:pt x="875" y="4070"/>
                  </a:cubicBezTo>
                  <a:cubicBezTo>
                    <a:pt x="535" y="3924"/>
                    <a:pt x="316" y="3633"/>
                    <a:pt x="268" y="3268"/>
                  </a:cubicBezTo>
                  <a:cubicBezTo>
                    <a:pt x="195" y="2977"/>
                    <a:pt x="243" y="2637"/>
                    <a:pt x="413" y="2370"/>
                  </a:cubicBezTo>
                  <a:cubicBezTo>
                    <a:pt x="486" y="2564"/>
                    <a:pt x="632" y="2734"/>
                    <a:pt x="802" y="2855"/>
                  </a:cubicBezTo>
                  <a:cubicBezTo>
                    <a:pt x="899" y="2880"/>
                    <a:pt x="972" y="2904"/>
                    <a:pt x="1069" y="2904"/>
                  </a:cubicBezTo>
                  <a:cubicBezTo>
                    <a:pt x="1264" y="2904"/>
                    <a:pt x="1434" y="2758"/>
                    <a:pt x="1434" y="2540"/>
                  </a:cubicBezTo>
                  <a:cubicBezTo>
                    <a:pt x="1434" y="2224"/>
                    <a:pt x="1166" y="1981"/>
                    <a:pt x="851" y="1981"/>
                  </a:cubicBezTo>
                  <a:cubicBezTo>
                    <a:pt x="828" y="1976"/>
                    <a:pt x="806" y="1974"/>
                    <a:pt x="784" y="1974"/>
                  </a:cubicBezTo>
                  <a:cubicBezTo>
                    <a:pt x="685" y="1974"/>
                    <a:pt x="590" y="2014"/>
                    <a:pt x="511" y="2054"/>
                  </a:cubicBezTo>
                  <a:cubicBezTo>
                    <a:pt x="438" y="1568"/>
                    <a:pt x="608" y="1058"/>
                    <a:pt x="1069" y="936"/>
                  </a:cubicBezTo>
                  <a:cubicBezTo>
                    <a:pt x="1194" y="901"/>
                    <a:pt x="1331" y="878"/>
                    <a:pt x="1463" y="878"/>
                  </a:cubicBezTo>
                  <a:cubicBezTo>
                    <a:pt x="1511" y="878"/>
                    <a:pt x="1558" y="881"/>
                    <a:pt x="1604" y="888"/>
                  </a:cubicBezTo>
                  <a:cubicBezTo>
                    <a:pt x="1555" y="1009"/>
                    <a:pt x="1507" y="1106"/>
                    <a:pt x="1507" y="1106"/>
                  </a:cubicBezTo>
                  <a:cubicBezTo>
                    <a:pt x="1507" y="1131"/>
                    <a:pt x="1507" y="1131"/>
                    <a:pt x="1507" y="1155"/>
                  </a:cubicBezTo>
                  <a:cubicBezTo>
                    <a:pt x="1531" y="1179"/>
                    <a:pt x="1725" y="1665"/>
                    <a:pt x="2065" y="1665"/>
                  </a:cubicBezTo>
                  <a:cubicBezTo>
                    <a:pt x="2162" y="1665"/>
                    <a:pt x="2235" y="1641"/>
                    <a:pt x="2308" y="1592"/>
                  </a:cubicBezTo>
                  <a:cubicBezTo>
                    <a:pt x="2405" y="1544"/>
                    <a:pt x="2478" y="1422"/>
                    <a:pt x="2454" y="1301"/>
                  </a:cubicBezTo>
                  <a:cubicBezTo>
                    <a:pt x="2357" y="1033"/>
                    <a:pt x="2114" y="839"/>
                    <a:pt x="1847" y="791"/>
                  </a:cubicBezTo>
                  <a:cubicBezTo>
                    <a:pt x="1992" y="426"/>
                    <a:pt x="2332" y="183"/>
                    <a:pt x="2745" y="159"/>
                  </a:cubicBezTo>
                  <a:close/>
                  <a:moveTo>
                    <a:pt x="2728" y="1"/>
                  </a:moveTo>
                  <a:cubicBezTo>
                    <a:pt x="2260" y="1"/>
                    <a:pt x="1815" y="296"/>
                    <a:pt x="1652" y="766"/>
                  </a:cubicBezTo>
                  <a:cubicBezTo>
                    <a:pt x="1569" y="748"/>
                    <a:pt x="1485" y="740"/>
                    <a:pt x="1403" y="740"/>
                  </a:cubicBezTo>
                  <a:cubicBezTo>
                    <a:pt x="1270" y="740"/>
                    <a:pt x="1141" y="760"/>
                    <a:pt x="1021" y="791"/>
                  </a:cubicBezTo>
                  <a:cubicBezTo>
                    <a:pt x="438" y="936"/>
                    <a:pt x="219" y="1616"/>
                    <a:pt x="341" y="2199"/>
                  </a:cubicBezTo>
                  <a:cubicBezTo>
                    <a:pt x="98" y="2515"/>
                    <a:pt x="0" y="2928"/>
                    <a:pt x="73" y="3317"/>
                  </a:cubicBezTo>
                  <a:cubicBezTo>
                    <a:pt x="146" y="3730"/>
                    <a:pt x="413" y="4070"/>
                    <a:pt x="802" y="4240"/>
                  </a:cubicBezTo>
                  <a:cubicBezTo>
                    <a:pt x="960" y="4293"/>
                    <a:pt x="1130" y="4332"/>
                    <a:pt x="1294" y="4332"/>
                  </a:cubicBezTo>
                  <a:cubicBezTo>
                    <a:pt x="1358" y="4332"/>
                    <a:pt x="1421" y="4326"/>
                    <a:pt x="1482" y="4313"/>
                  </a:cubicBezTo>
                  <a:cubicBezTo>
                    <a:pt x="1638" y="4491"/>
                    <a:pt x="1875" y="4607"/>
                    <a:pt x="2119" y="4607"/>
                  </a:cubicBezTo>
                  <a:cubicBezTo>
                    <a:pt x="2141" y="4607"/>
                    <a:pt x="2164" y="4606"/>
                    <a:pt x="2187" y="4604"/>
                  </a:cubicBezTo>
                  <a:lnTo>
                    <a:pt x="2260" y="4604"/>
                  </a:lnTo>
                  <a:cubicBezTo>
                    <a:pt x="2721" y="4580"/>
                    <a:pt x="3134" y="4410"/>
                    <a:pt x="3450" y="4094"/>
                  </a:cubicBezTo>
                  <a:cubicBezTo>
                    <a:pt x="3523" y="4143"/>
                    <a:pt x="3596" y="4191"/>
                    <a:pt x="3669" y="4240"/>
                  </a:cubicBezTo>
                  <a:cubicBezTo>
                    <a:pt x="3839" y="4313"/>
                    <a:pt x="4057" y="4361"/>
                    <a:pt x="4276" y="4361"/>
                  </a:cubicBezTo>
                  <a:cubicBezTo>
                    <a:pt x="4859" y="4361"/>
                    <a:pt x="5418" y="4094"/>
                    <a:pt x="5831" y="3681"/>
                  </a:cubicBezTo>
                  <a:cubicBezTo>
                    <a:pt x="6001" y="3487"/>
                    <a:pt x="6073" y="3244"/>
                    <a:pt x="6049" y="3001"/>
                  </a:cubicBezTo>
                  <a:cubicBezTo>
                    <a:pt x="5976" y="2710"/>
                    <a:pt x="5733" y="2491"/>
                    <a:pt x="5442" y="2467"/>
                  </a:cubicBezTo>
                  <a:cubicBezTo>
                    <a:pt x="5636" y="1908"/>
                    <a:pt x="5612" y="1252"/>
                    <a:pt x="5126" y="912"/>
                  </a:cubicBezTo>
                  <a:cubicBezTo>
                    <a:pt x="4972" y="781"/>
                    <a:pt x="4776" y="715"/>
                    <a:pt x="4580" y="715"/>
                  </a:cubicBezTo>
                  <a:cubicBezTo>
                    <a:pt x="4376" y="715"/>
                    <a:pt x="4170" y="787"/>
                    <a:pt x="4009" y="936"/>
                  </a:cubicBezTo>
                  <a:cubicBezTo>
                    <a:pt x="3887" y="548"/>
                    <a:pt x="3571" y="256"/>
                    <a:pt x="3207" y="110"/>
                  </a:cubicBezTo>
                  <a:cubicBezTo>
                    <a:pt x="3052" y="36"/>
                    <a:pt x="2889" y="1"/>
                    <a:pt x="2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4" name="Google Shape;718;p17"/>
          <p:cNvGrpSpPr>
            <a:grpSpLocks/>
          </p:cNvGrpSpPr>
          <p:nvPr/>
        </p:nvGrpSpPr>
        <p:grpSpPr bwMode="auto">
          <a:xfrm>
            <a:off x="10539413" y="2135188"/>
            <a:ext cx="3368675" cy="2147887"/>
            <a:chOff x="7239867" y="1514545"/>
            <a:chExt cx="2525833" cy="1610805"/>
          </a:xfrm>
        </p:grpSpPr>
        <p:grpSp>
          <p:nvGrpSpPr>
            <p:cNvPr id="15" name="Google Shape;719;p17"/>
            <p:cNvGrpSpPr>
              <a:grpSpLocks/>
            </p:cNvGrpSpPr>
            <p:nvPr/>
          </p:nvGrpSpPr>
          <p:grpSpPr bwMode="auto">
            <a:xfrm>
              <a:off x="7346663" y="1514545"/>
              <a:ext cx="2419037" cy="1551678"/>
              <a:chOff x="7410211" y="1555302"/>
              <a:chExt cx="2355440" cy="1510884"/>
            </a:xfrm>
          </p:grpSpPr>
          <p:grpSp>
            <p:nvGrpSpPr>
              <p:cNvPr id="17" name="Google Shape;720;p17"/>
              <p:cNvGrpSpPr>
                <a:grpSpLocks/>
              </p:cNvGrpSpPr>
              <p:nvPr/>
            </p:nvGrpSpPr>
            <p:grpSpPr bwMode="auto">
              <a:xfrm>
                <a:off x="7410211" y="1555302"/>
                <a:ext cx="2355440" cy="1510884"/>
                <a:chOff x="761258" y="2062480"/>
                <a:chExt cx="1646470" cy="1056119"/>
              </a:xfrm>
            </p:grpSpPr>
            <p:sp>
              <p:nvSpPr>
                <p:cNvPr id="20" name="Google Shape;721;p17"/>
                <p:cNvSpPr/>
                <p:nvPr/>
              </p:nvSpPr>
              <p:spPr>
                <a:xfrm rot="-1481318">
                  <a:off x="1087168" y="2126495"/>
                  <a:ext cx="430195" cy="556690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" name="Google Shape;722;p17"/>
                <p:cNvSpPr/>
                <p:nvPr/>
              </p:nvSpPr>
              <p:spPr>
                <a:xfrm>
                  <a:off x="1415282" y="2201044"/>
                  <a:ext cx="558200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" name="Google Shape;723;p17"/>
                <p:cNvSpPr/>
                <p:nvPr/>
              </p:nvSpPr>
              <p:spPr>
                <a:xfrm>
                  <a:off x="761484" y="2379315"/>
                  <a:ext cx="492577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" name="Google Shape;724;p17"/>
                <p:cNvSpPr/>
                <p:nvPr/>
              </p:nvSpPr>
              <p:spPr>
                <a:xfrm>
                  <a:off x="900021" y="2606204"/>
                  <a:ext cx="469083" cy="469175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4" name="Google Shape;725;p17"/>
                <p:cNvSpPr/>
                <p:nvPr/>
              </p:nvSpPr>
              <p:spPr>
                <a:xfrm>
                  <a:off x="1250820" y="2594050"/>
                  <a:ext cx="492577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5" name="Google Shape;726;p17"/>
                <p:cNvSpPr/>
                <p:nvPr/>
              </p:nvSpPr>
              <p:spPr>
                <a:xfrm rot="-2967336">
                  <a:off x="1706473" y="2475386"/>
                  <a:ext cx="623136" cy="492577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18" name="Google Shape;727;p17"/>
              <p:cNvSpPr/>
              <p:nvPr/>
            </p:nvSpPr>
            <p:spPr>
              <a:xfrm>
                <a:off x="7933249" y="2118694"/>
                <a:ext cx="704681" cy="70482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" name="Google Shape;728;p17"/>
              <p:cNvSpPr/>
              <p:nvPr/>
            </p:nvSpPr>
            <p:spPr>
              <a:xfrm>
                <a:off x="8386424" y="2118694"/>
                <a:ext cx="704681" cy="70482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6" name="Google Shape;729;p17"/>
            <p:cNvSpPr/>
            <p:nvPr/>
          </p:nvSpPr>
          <p:spPr>
            <a:xfrm>
              <a:off x="7239867" y="1791941"/>
              <a:ext cx="2256823" cy="1333409"/>
            </a:xfrm>
            <a:custGeom>
              <a:avLst/>
              <a:gdLst/>
              <a:ahLst/>
              <a:cxnLst/>
              <a:rect l="l" t="t" r="r" b="b"/>
              <a:pathLst>
                <a:path w="4957" h="2929" extrusionOk="0">
                  <a:moveTo>
                    <a:pt x="1215" y="718"/>
                  </a:moveTo>
                  <a:cubicBezTo>
                    <a:pt x="1312" y="743"/>
                    <a:pt x="1337" y="767"/>
                    <a:pt x="1361" y="815"/>
                  </a:cubicBezTo>
                  <a:cubicBezTo>
                    <a:pt x="1361" y="840"/>
                    <a:pt x="1312" y="888"/>
                    <a:pt x="1288" y="913"/>
                  </a:cubicBezTo>
                  <a:cubicBezTo>
                    <a:pt x="1264" y="913"/>
                    <a:pt x="1264" y="937"/>
                    <a:pt x="1215" y="937"/>
                  </a:cubicBezTo>
                  <a:cubicBezTo>
                    <a:pt x="1215" y="864"/>
                    <a:pt x="1215" y="815"/>
                    <a:pt x="1215" y="743"/>
                  </a:cubicBezTo>
                  <a:lnTo>
                    <a:pt x="1215" y="718"/>
                  </a:lnTo>
                  <a:close/>
                  <a:moveTo>
                    <a:pt x="2527" y="475"/>
                  </a:moveTo>
                  <a:cubicBezTo>
                    <a:pt x="2624" y="597"/>
                    <a:pt x="2673" y="767"/>
                    <a:pt x="2624" y="937"/>
                  </a:cubicBezTo>
                  <a:cubicBezTo>
                    <a:pt x="2601" y="983"/>
                    <a:pt x="2567" y="1007"/>
                    <a:pt x="2530" y="1007"/>
                  </a:cubicBezTo>
                  <a:cubicBezTo>
                    <a:pt x="2489" y="1007"/>
                    <a:pt x="2444" y="977"/>
                    <a:pt x="2405" y="913"/>
                  </a:cubicBezTo>
                  <a:cubicBezTo>
                    <a:pt x="2333" y="767"/>
                    <a:pt x="2381" y="573"/>
                    <a:pt x="2527" y="475"/>
                  </a:cubicBezTo>
                  <a:close/>
                  <a:moveTo>
                    <a:pt x="3984" y="1010"/>
                  </a:moveTo>
                  <a:lnTo>
                    <a:pt x="3984" y="1010"/>
                  </a:lnTo>
                  <a:cubicBezTo>
                    <a:pt x="4009" y="1107"/>
                    <a:pt x="3984" y="1228"/>
                    <a:pt x="3936" y="1326"/>
                  </a:cubicBezTo>
                  <a:cubicBezTo>
                    <a:pt x="3912" y="1350"/>
                    <a:pt x="3912" y="1350"/>
                    <a:pt x="3887" y="1350"/>
                  </a:cubicBezTo>
                  <a:cubicBezTo>
                    <a:pt x="3863" y="1350"/>
                    <a:pt x="3839" y="1326"/>
                    <a:pt x="3814" y="1326"/>
                  </a:cubicBezTo>
                  <a:cubicBezTo>
                    <a:pt x="3766" y="1277"/>
                    <a:pt x="3766" y="1277"/>
                    <a:pt x="3766" y="1204"/>
                  </a:cubicBezTo>
                  <a:cubicBezTo>
                    <a:pt x="3790" y="1131"/>
                    <a:pt x="3863" y="1058"/>
                    <a:pt x="3984" y="1010"/>
                  </a:cubicBezTo>
                  <a:close/>
                  <a:moveTo>
                    <a:pt x="1045" y="1860"/>
                  </a:moveTo>
                  <a:cubicBezTo>
                    <a:pt x="948" y="1957"/>
                    <a:pt x="851" y="2030"/>
                    <a:pt x="754" y="2079"/>
                  </a:cubicBezTo>
                  <a:cubicBezTo>
                    <a:pt x="778" y="1982"/>
                    <a:pt x="875" y="1909"/>
                    <a:pt x="972" y="1860"/>
                  </a:cubicBezTo>
                  <a:close/>
                  <a:moveTo>
                    <a:pt x="3159" y="1957"/>
                  </a:moveTo>
                  <a:cubicBezTo>
                    <a:pt x="3159" y="1957"/>
                    <a:pt x="3183" y="1957"/>
                    <a:pt x="3231" y="2006"/>
                  </a:cubicBezTo>
                  <a:cubicBezTo>
                    <a:pt x="3280" y="2054"/>
                    <a:pt x="3304" y="2152"/>
                    <a:pt x="3280" y="2224"/>
                  </a:cubicBezTo>
                  <a:cubicBezTo>
                    <a:pt x="3159" y="2127"/>
                    <a:pt x="3159" y="2006"/>
                    <a:pt x="3159" y="1957"/>
                  </a:cubicBezTo>
                  <a:close/>
                  <a:moveTo>
                    <a:pt x="1701" y="2030"/>
                  </a:moveTo>
                  <a:cubicBezTo>
                    <a:pt x="1750" y="2054"/>
                    <a:pt x="1798" y="2079"/>
                    <a:pt x="1822" y="2127"/>
                  </a:cubicBezTo>
                  <a:cubicBezTo>
                    <a:pt x="1847" y="2249"/>
                    <a:pt x="1822" y="2346"/>
                    <a:pt x="1774" y="2443"/>
                  </a:cubicBezTo>
                  <a:cubicBezTo>
                    <a:pt x="1677" y="2346"/>
                    <a:pt x="1628" y="2200"/>
                    <a:pt x="1652" y="2054"/>
                  </a:cubicBezTo>
                  <a:cubicBezTo>
                    <a:pt x="1652" y="2030"/>
                    <a:pt x="1677" y="2030"/>
                    <a:pt x="1677" y="2030"/>
                  </a:cubicBezTo>
                  <a:close/>
                  <a:moveTo>
                    <a:pt x="1688" y="116"/>
                  </a:moveTo>
                  <a:cubicBezTo>
                    <a:pt x="1796" y="116"/>
                    <a:pt x="1923" y="140"/>
                    <a:pt x="2065" y="184"/>
                  </a:cubicBezTo>
                  <a:cubicBezTo>
                    <a:pt x="2211" y="232"/>
                    <a:pt x="2333" y="305"/>
                    <a:pt x="2454" y="427"/>
                  </a:cubicBezTo>
                  <a:cubicBezTo>
                    <a:pt x="2284" y="548"/>
                    <a:pt x="2235" y="791"/>
                    <a:pt x="2333" y="961"/>
                  </a:cubicBezTo>
                  <a:cubicBezTo>
                    <a:pt x="2430" y="1083"/>
                    <a:pt x="2503" y="1131"/>
                    <a:pt x="2551" y="1131"/>
                  </a:cubicBezTo>
                  <a:cubicBezTo>
                    <a:pt x="2648" y="1107"/>
                    <a:pt x="2721" y="1058"/>
                    <a:pt x="2746" y="986"/>
                  </a:cubicBezTo>
                  <a:cubicBezTo>
                    <a:pt x="2794" y="791"/>
                    <a:pt x="2746" y="573"/>
                    <a:pt x="2624" y="427"/>
                  </a:cubicBezTo>
                  <a:cubicBezTo>
                    <a:pt x="2818" y="305"/>
                    <a:pt x="3061" y="232"/>
                    <a:pt x="3304" y="232"/>
                  </a:cubicBezTo>
                  <a:lnTo>
                    <a:pt x="3450" y="232"/>
                  </a:lnTo>
                  <a:cubicBezTo>
                    <a:pt x="3742" y="330"/>
                    <a:pt x="3960" y="597"/>
                    <a:pt x="3984" y="888"/>
                  </a:cubicBezTo>
                  <a:cubicBezTo>
                    <a:pt x="3839" y="937"/>
                    <a:pt x="3717" y="1034"/>
                    <a:pt x="3693" y="1180"/>
                  </a:cubicBezTo>
                  <a:cubicBezTo>
                    <a:pt x="3669" y="1277"/>
                    <a:pt x="3693" y="1350"/>
                    <a:pt x="3766" y="1423"/>
                  </a:cubicBezTo>
                  <a:cubicBezTo>
                    <a:pt x="3802" y="1459"/>
                    <a:pt x="3845" y="1477"/>
                    <a:pt x="3887" y="1477"/>
                  </a:cubicBezTo>
                  <a:cubicBezTo>
                    <a:pt x="3930" y="1477"/>
                    <a:pt x="3972" y="1459"/>
                    <a:pt x="4009" y="1423"/>
                  </a:cubicBezTo>
                  <a:cubicBezTo>
                    <a:pt x="4082" y="1277"/>
                    <a:pt x="4106" y="1131"/>
                    <a:pt x="4082" y="986"/>
                  </a:cubicBezTo>
                  <a:cubicBezTo>
                    <a:pt x="4130" y="986"/>
                    <a:pt x="4203" y="961"/>
                    <a:pt x="4252" y="961"/>
                  </a:cubicBezTo>
                  <a:cubicBezTo>
                    <a:pt x="4470" y="961"/>
                    <a:pt x="4640" y="1083"/>
                    <a:pt x="4738" y="1277"/>
                  </a:cubicBezTo>
                  <a:cubicBezTo>
                    <a:pt x="4835" y="1544"/>
                    <a:pt x="4810" y="1836"/>
                    <a:pt x="4665" y="2079"/>
                  </a:cubicBezTo>
                  <a:cubicBezTo>
                    <a:pt x="4483" y="2341"/>
                    <a:pt x="4201" y="2486"/>
                    <a:pt x="3902" y="2486"/>
                  </a:cubicBezTo>
                  <a:cubicBezTo>
                    <a:pt x="3841" y="2486"/>
                    <a:pt x="3779" y="2480"/>
                    <a:pt x="3717" y="2467"/>
                  </a:cubicBezTo>
                  <a:cubicBezTo>
                    <a:pt x="3572" y="2443"/>
                    <a:pt x="3450" y="2370"/>
                    <a:pt x="3353" y="2297"/>
                  </a:cubicBezTo>
                  <a:cubicBezTo>
                    <a:pt x="3401" y="2176"/>
                    <a:pt x="3377" y="2030"/>
                    <a:pt x="3304" y="1933"/>
                  </a:cubicBezTo>
                  <a:cubicBezTo>
                    <a:pt x="3244" y="1884"/>
                    <a:pt x="3189" y="1860"/>
                    <a:pt x="3143" y="1860"/>
                  </a:cubicBezTo>
                  <a:cubicBezTo>
                    <a:pt x="3098" y="1860"/>
                    <a:pt x="3061" y="1884"/>
                    <a:pt x="3037" y="1933"/>
                  </a:cubicBezTo>
                  <a:cubicBezTo>
                    <a:pt x="3037" y="2103"/>
                    <a:pt x="3086" y="2249"/>
                    <a:pt x="3231" y="2322"/>
                  </a:cubicBezTo>
                  <a:cubicBezTo>
                    <a:pt x="3071" y="2620"/>
                    <a:pt x="2781" y="2809"/>
                    <a:pt x="2442" y="2809"/>
                  </a:cubicBezTo>
                  <a:cubicBezTo>
                    <a:pt x="2422" y="2809"/>
                    <a:pt x="2402" y="2809"/>
                    <a:pt x="2381" y="2807"/>
                  </a:cubicBezTo>
                  <a:cubicBezTo>
                    <a:pt x="2187" y="2807"/>
                    <a:pt x="1968" y="2686"/>
                    <a:pt x="1847" y="2516"/>
                  </a:cubicBezTo>
                  <a:cubicBezTo>
                    <a:pt x="1920" y="2394"/>
                    <a:pt x="1968" y="2249"/>
                    <a:pt x="1920" y="2103"/>
                  </a:cubicBezTo>
                  <a:cubicBezTo>
                    <a:pt x="1895" y="2030"/>
                    <a:pt x="1822" y="1957"/>
                    <a:pt x="1725" y="1933"/>
                  </a:cubicBezTo>
                  <a:cubicBezTo>
                    <a:pt x="1712" y="1928"/>
                    <a:pt x="1699" y="1926"/>
                    <a:pt x="1685" y="1926"/>
                  </a:cubicBezTo>
                  <a:cubicBezTo>
                    <a:pt x="1627" y="1926"/>
                    <a:pt x="1575" y="1966"/>
                    <a:pt x="1555" y="2006"/>
                  </a:cubicBezTo>
                  <a:cubicBezTo>
                    <a:pt x="1531" y="2200"/>
                    <a:pt x="1580" y="2394"/>
                    <a:pt x="1725" y="2540"/>
                  </a:cubicBezTo>
                  <a:cubicBezTo>
                    <a:pt x="1604" y="2662"/>
                    <a:pt x="1434" y="2735"/>
                    <a:pt x="1264" y="2759"/>
                  </a:cubicBezTo>
                  <a:lnTo>
                    <a:pt x="1191" y="2759"/>
                  </a:lnTo>
                  <a:cubicBezTo>
                    <a:pt x="1045" y="2759"/>
                    <a:pt x="924" y="2686"/>
                    <a:pt x="826" y="2589"/>
                  </a:cubicBezTo>
                  <a:cubicBezTo>
                    <a:pt x="729" y="2467"/>
                    <a:pt x="705" y="2346"/>
                    <a:pt x="729" y="2224"/>
                  </a:cubicBezTo>
                  <a:cubicBezTo>
                    <a:pt x="924" y="2152"/>
                    <a:pt x="1167" y="1957"/>
                    <a:pt x="1142" y="1836"/>
                  </a:cubicBezTo>
                  <a:cubicBezTo>
                    <a:pt x="1142" y="1801"/>
                    <a:pt x="1118" y="1767"/>
                    <a:pt x="1052" y="1767"/>
                  </a:cubicBezTo>
                  <a:cubicBezTo>
                    <a:pt x="1025" y="1767"/>
                    <a:pt x="991" y="1773"/>
                    <a:pt x="948" y="1787"/>
                  </a:cubicBezTo>
                  <a:cubicBezTo>
                    <a:pt x="802" y="1836"/>
                    <a:pt x="681" y="1982"/>
                    <a:pt x="656" y="2152"/>
                  </a:cubicBezTo>
                  <a:cubicBezTo>
                    <a:pt x="638" y="2154"/>
                    <a:pt x="621" y="2155"/>
                    <a:pt x="603" y="2155"/>
                  </a:cubicBezTo>
                  <a:cubicBezTo>
                    <a:pt x="414" y="2155"/>
                    <a:pt x="286" y="2032"/>
                    <a:pt x="219" y="1787"/>
                  </a:cubicBezTo>
                  <a:cubicBezTo>
                    <a:pt x="98" y="1520"/>
                    <a:pt x="122" y="1228"/>
                    <a:pt x="243" y="961"/>
                  </a:cubicBezTo>
                  <a:cubicBezTo>
                    <a:pt x="389" y="791"/>
                    <a:pt x="608" y="694"/>
                    <a:pt x="851" y="694"/>
                  </a:cubicBezTo>
                  <a:lnTo>
                    <a:pt x="1142" y="694"/>
                  </a:lnTo>
                  <a:lnTo>
                    <a:pt x="1142" y="743"/>
                  </a:lnTo>
                  <a:cubicBezTo>
                    <a:pt x="1118" y="840"/>
                    <a:pt x="1142" y="937"/>
                    <a:pt x="1191" y="1010"/>
                  </a:cubicBezTo>
                  <a:cubicBezTo>
                    <a:pt x="1204" y="1036"/>
                    <a:pt x="1232" y="1056"/>
                    <a:pt x="1271" y="1056"/>
                  </a:cubicBezTo>
                  <a:cubicBezTo>
                    <a:pt x="1302" y="1056"/>
                    <a:pt x="1341" y="1043"/>
                    <a:pt x="1385" y="1010"/>
                  </a:cubicBezTo>
                  <a:cubicBezTo>
                    <a:pt x="1482" y="913"/>
                    <a:pt x="1507" y="888"/>
                    <a:pt x="1482" y="791"/>
                  </a:cubicBezTo>
                  <a:cubicBezTo>
                    <a:pt x="1458" y="718"/>
                    <a:pt x="1385" y="645"/>
                    <a:pt x="1239" y="621"/>
                  </a:cubicBezTo>
                  <a:cubicBezTo>
                    <a:pt x="1239" y="475"/>
                    <a:pt x="1288" y="330"/>
                    <a:pt x="1385" y="232"/>
                  </a:cubicBezTo>
                  <a:cubicBezTo>
                    <a:pt x="1452" y="152"/>
                    <a:pt x="1556" y="116"/>
                    <a:pt x="1688" y="116"/>
                  </a:cubicBezTo>
                  <a:close/>
                  <a:moveTo>
                    <a:pt x="1650" y="1"/>
                  </a:moveTo>
                  <a:cubicBezTo>
                    <a:pt x="1501" y="1"/>
                    <a:pt x="1380" y="43"/>
                    <a:pt x="1288" y="135"/>
                  </a:cubicBezTo>
                  <a:cubicBezTo>
                    <a:pt x="1191" y="257"/>
                    <a:pt x="1118" y="427"/>
                    <a:pt x="1118" y="597"/>
                  </a:cubicBezTo>
                  <a:cubicBezTo>
                    <a:pt x="1069" y="585"/>
                    <a:pt x="1021" y="579"/>
                    <a:pt x="972" y="579"/>
                  </a:cubicBezTo>
                  <a:cubicBezTo>
                    <a:pt x="924" y="579"/>
                    <a:pt x="875" y="585"/>
                    <a:pt x="826" y="597"/>
                  </a:cubicBezTo>
                  <a:cubicBezTo>
                    <a:pt x="559" y="597"/>
                    <a:pt x="316" y="694"/>
                    <a:pt x="146" y="888"/>
                  </a:cubicBezTo>
                  <a:cubicBezTo>
                    <a:pt x="1" y="1180"/>
                    <a:pt x="1" y="1520"/>
                    <a:pt x="122" y="1811"/>
                  </a:cubicBezTo>
                  <a:cubicBezTo>
                    <a:pt x="219" y="2152"/>
                    <a:pt x="414" y="2224"/>
                    <a:pt x="559" y="2224"/>
                  </a:cubicBezTo>
                  <a:lnTo>
                    <a:pt x="608" y="2224"/>
                  </a:lnTo>
                  <a:cubicBezTo>
                    <a:pt x="608" y="2394"/>
                    <a:pt x="656" y="2540"/>
                    <a:pt x="754" y="2637"/>
                  </a:cubicBezTo>
                  <a:cubicBezTo>
                    <a:pt x="851" y="2783"/>
                    <a:pt x="1021" y="2856"/>
                    <a:pt x="1191" y="2856"/>
                  </a:cubicBezTo>
                  <a:lnTo>
                    <a:pt x="1264" y="2856"/>
                  </a:lnTo>
                  <a:cubicBezTo>
                    <a:pt x="1458" y="2832"/>
                    <a:pt x="1652" y="2759"/>
                    <a:pt x="1774" y="2613"/>
                  </a:cubicBezTo>
                  <a:cubicBezTo>
                    <a:pt x="1944" y="2783"/>
                    <a:pt x="2163" y="2905"/>
                    <a:pt x="2381" y="2929"/>
                  </a:cubicBezTo>
                  <a:lnTo>
                    <a:pt x="2430" y="2929"/>
                  </a:lnTo>
                  <a:cubicBezTo>
                    <a:pt x="2794" y="2905"/>
                    <a:pt x="3134" y="2710"/>
                    <a:pt x="3304" y="2394"/>
                  </a:cubicBezTo>
                  <a:cubicBezTo>
                    <a:pt x="3426" y="2467"/>
                    <a:pt x="3547" y="2516"/>
                    <a:pt x="3693" y="2540"/>
                  </a:cubicBezTo>
                  <a:cubicBezTo>
                    <a:pt x="3766" y="2559"/>
                    <a:pt x="3841" y="2567"/>
                    <a:pt x="3916" y="2567"/>
                  </a:cubicBezTo>
                  <a:cubicBezTo>
                    <a:pt x="4239" y="2567"/>
                    <a:pt x="4560" y="2403"/>
                    <a:pt x="4738" y="2127"/>
                  </a:cubicBezTo>
                  <a:cubicBezTo>
                    <a:pt x="4932" y="1860"/>
                    <a:pt x="4956" y="1496"/>
                    <a:pt x="4835" y="1204"/>
                  </a:cubicBezTo>
                  <a:cubicBezTo>
                    <a:pt x="4738" y="986"/>
                    <a:pt x="4495" y="840"/>
                    <a:pt x="4252" y="840"/>
                  </a:cubicBezTo>
                  <a:cubicBezTo>
                    <a:pt x="4203" y="840"/>
                    <a:pt x="4130" y="840"/>
                    <a:pt x="4057" y="864"/>
                  </a:cubicBezTo>
                  <a:cubicBezTo>
                    <a:pt x="4033" y="500"/>
                    <a:pt x="3790" y="232"/>
                    <a:pt x="3450" y="135"/>
                  </a:cubicBezTo>
                  <a:cubicBezTo>
                    <a:pt x="3426" y="123"/>
                    <a:pt x="3395" y="117"/>
                    <a:pt x="3365" y="117"/>
                  </a:cubicBezTo>
                  <a:cubicBezTo>
                    <a:pt x="3335" y="117"/>
                    <a:pt x="3304" y="123"/>
                    <a:pt x="3280" y="135"/>
                  </a:cubicBezTo>
                  <a:cubicBezTo>
                    <a:pt x="3013" y="135"/>
                    <a:pt x="2746" y="208"/>
                    <a:pt x="2527" y="330"/>
                  </a:cubicBezTo>
                  <a:cubicBezTo>
                    <a:pt x="2405" y="232"/>
                    <a:pt x="2235" y="135"/>
                    <a:pt x="2090" y="87"/>
                  </a:cubicBezTo>
                  <a:cubicBezTo>
                    <a:pt x="1923" y="31"/>
                    <a:pt x="1776" y="1"/>
                    <a:pt x="1650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6" name="Google Shape;730;p17"/>
          <p:cNvGrpSpPr>
            <a:grpSpLocks/>
          </p:cNvGrpSpPr>
          <p:nvPr/>
        </p:nvGrpSpPr>
        <p:grpSpPr bwMode="auto">
          <a:xfrm rot="20327442" flipH="1">
            <a:off x="10079038" y="4349750"/>
            <a:ext cx="1887537" cy="3179763"/>
            <a:chOff x="-653265" y="1899986"/>
            <a:chExt cx="171302" cy="288619"/>
          </a:xfrm>
        </p:grpSpPr>
        <p:sp>
          <p:nvSpPr>
            <p:cNvPr id="27" name="Google Shape;731;p17"/>
            <p:cNvSpPr/>
            <p:nvPr/>
          </p:nvSpPr>
          <p:spPr>
            <a:xfrm>
              <a:off x="-526956" y="1913663"/>
              <a:ext cx="45095" cy="46974"/>
            </a:xfrm>
            <a:custGeom>
              <a:avLst/>
              <a:gdLst/>
              <a:ahLst/>
              <a:cxnLst/>
              <a:rect l="l" t="t" r="r" b="b"/>
              <a:pathLst>
                <a:path w="1159" h="1208" extrusionOk="0">
                  <a:moveTo>
                    <a:pt x="626" y="1"/>
                  </a:moveTo>
                  <a:cubicBezTo>
                    <a:pt x="368" y="1"/>
                    <a:pt x="163" y="396"/>
                    <a:pt x="163" y="396"/>
                  </a:cubicBezTo>
                  <a:cubicBezTo>
                    <a:pt x="0" y="997"/>
                    <a:pt x="317" y="1207"/>
                    <a:pt x="551" y="1207"/>
                  </a:cubicBezTo>
                  <a:cubicBezTo>
                    <a:pt x="666" y="1207"/>
                    <a:pt x="762" y="1156"/>
                    <a:pt x="770" y="1076"/>
                  </a:cubicBezTo>
                  <a:cubicBezTo>
                    <a:pt x="794" y="833"/>
                    <a:pt x="479" y="736"/>
                    <a:pt x="479" y="736"/>
                  </a:cubicBezTo>
                  <a:cubicBezTo>
                    <a:pt x="479" y="736"/>
                    <a:pt x="1159" y="396"/>
                    <a:pt x="819" y="80"/>
                  </a:cubicBezTo>
                  <a:cubicBezTo>
                    <a:pt x="753" y="23"/>
                    <a:pt x="688" y="1"/>
                    <a:pt x="6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" name="Google Shape;732;p17"/>
            <p:cNvSpPr/>
            <p:nvPr/>
          </p:nvSpPr>
          <p:spPr>
            <a:xfrm>
              <a:off x="-564335" y="1911899"/>
              <a:ext cx="42789" cy="46254"/>
            </a:xfrm>
            <a:custGeom>
              <a:avLst/>
              <a:gdLst/>
              <a:ahLst/>
              <a:cxnLst/>
              <a:rect l="l" t="t" r="r" b="b"/>
              <a:pathLst>
                <a:path w="1097" h="1188" extrusionOk="0">
                  <a:moveTo>
                    <a:pt x="548" y="1"/>
                  </a:moveTo>
                  <a:cubicBezTo>
                    <a:pt x="491" y="1"/>
                    <a:pt x="429" y="17"/>
                    <a:pt x="365" y="58"/>
                  </a:cubicBezTo>
                  <a:cubicBezTo>
                    <a:pt x="0" y="301"/>
                    <a:pt x="680" y="738"/>
                    <a:pt x="680" y="738"/>
                  </a:cubicBezTo>
                  <a:cubicBezTo>
                    <a:pt x="680" y="738"/>
                    <a:pt x="340" y="811"/>
                    <a:pt x="340" y="1030"/>
                  </a:cubicBezTo>
                  <a:cubicBezTo>
                    <a:pt x="349" y="1120"/>
                    <a:pt x="464" y="1188"/>
                    <a:pt x="597" y="1188"/>
                  </a:cubicBezTo>
                  <a:cubicBezTo>
                    <a:pt x="821" y="1188"/>
                    <a:pt x="1097" y="1000"/>
                    <a:pt x="1021" y="422"/>
                  </a:cubicBezTo>
                  <a:cubicBezTo>
                    <a:pt x="1021" y="422"/>
                    <a:pt x="835" y="1"/>
                    <a:pt x="54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" name="Google Shape;733;p17"/>
            <p:cNvSpPr/>
            <p:nvPr/>
          </p:nvSpPr>
          <p:spPr>
            <a:xfrm>
              <a:off x="-525307" y="1900572"/>
              <a:ext cx="20746" cy="20893"/>
            </a:xfrm>
            <a:custGeom>
              <a:avLst/>
              <a:gdLst/>
              <a:ahLst/>
              <a:cxnLst/>
              <a:rect l="l" t="t" r="r" b="b"/>
              <a:pathLst>
                <a:path w="535" h="536" extrusionOk="0">
                  <a:moveTo>
                    <a:pt x="462" y="1"/>
                  </a:moveTo>
                  <a:cubicBezTo>
                    <a:pt x="292" y="25"/>
                    <a:pt x="0" y="195"/>
                    <a:pt x="49" y="487"/>
                  </a:cubicBezTo>
                  <a:cubicBezTo>
                    <a:pt x="49" y="511"/>
                    <a:pt x="73" y="535"/>
                    <a:pt x="97" y="535"/>
                  </a:cubicBezTo>
                  <a:lnTo>
                    <a:pt x="122" y="535"/>
                  </a:lnTo>
                  <a:cubicBezTo>
                    <a:pt x="146" y="535"/>
                    <a:pt x="146" y="511"/>
                    <a:pt x="146" y="487"/>
                  </a:cubicBezTo>
                  <a:cubicBezTo>
                    <a:pt x="97" y="171"/>
                    <a:pt x="462" y="98"/>
                    <a:pt x="486" y="98"/>
                  </a:cubicBezTo>
                  <a:cubicBezTo>
                    <a:pt x="510" y="74"/>
                    <a:pt x="535" y="49"/>
                    <a:pt x="510" y="25"/>
                  </a:cubicBezTo>
                  <a:cubicBezTo>
                    <a:pt x="510" y="1"/>
                    <a:pt x="486" y="1"/>
                    <a:pt x="4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" name="Google Shape;734;p17"/>
            <p:cNvSpPr/>
            <p:nvPr/>
          </p:nvSpPr>
          <p:spPr>
            <a:xfrm>
              <a:off x="-540390" y="1899888"/>
              <a:ext cx="17001" cy="20894"/>
            </a:xfrm>
            <a:custGeom>
              <a:avLst/>
              <a:gdLst/>
              <a:ahLst/>
              <a:cxnLst/>
              <a:rect l="l" t="t" r="r" b="b"/>
              <a:pathLst>
                <a:path w="438" h="535" extrusionOk="0">
                  <a:moveTo>
                    <a:pt x="49" y="1"/>
                  </a:moveTo>
                  <a:cubicBezTo>
                    <a:pt x="1" y="1"/>
                    <a:pt x="1" y="25"/>
                    <a:pt x="1" y="49"/>
                  </a:cubicBezTo>
                  <a:cubicBezTo>
                    <a:pt x="1" y="98"/>
                    <a:pt x="25" y="98"/>
                    <a:pt x="49" y="98"/>
                  </a:cubicBezTo>
                  <a:cubicBezTo>
                    <a:pt x="98" y="98"/>
                    <a:pt x="146" y="122"/>
                    <a:pt x="195" y="146"/>
                  </a:cubicBezTo>
                  <a:cubicBezTo>
                    <a:pt x="292" y="243"/>
                    <a:pt x="341" y="365"/>
                    <a:pt x="341" y="511"/>
                  </a:cubicBezTo>
                  <a:cubicBezTo>
                    <a:pt x="341" y="535"/>
                    <a:pt x="365" y="535"/>
                    <a:pt x="389" y="535"/>
                  </a:cubicBezTo>
                  <a:cubicBezTo>
                    <a:pt x="414" y="535"/>
                    <a:pt x="438" y="511"/>
                    <a:pt x="438" y="486"/>
                  </a:cubicBezTo>
                  <a:cubicBezTo>
                    <a:pt x="438" y="341"/>
                    <a:pt x="365" y="171"/>
                    <a:pt x="243" y="73"/>
                  </a:cubicBezTo>
                  <a:cubicBezTo>
                    <a:pt x="195" y="25"/>
                    <a:pt x="122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" name="Google Shape;735;p17"/>
            <p:cNvSpPr/>
            <p:nvPr/>
          </p:nvSpPr>
          <p:spPr>
            <a:xfrm>
              <a:off x="-653050" y="1974574"/>
              <a:ext cx="137301" cy="213835"/>
            </a:xfrm>
            <a:custGeom>
              <a:avLst/>
              <a:gdLst/>
              <a:ahLst/>
              <a:cxnLst/>
              <a:rect l="l" t="t" r="r" b="b"/>
              <a:pathLst>
                <a:path w="3524" h="5491" extrusionOk="0">
                  <a:moveTo>
                    <a:pt x="3353" y="1"/>
                  </a:moveTo>
                  <a:cubicBezTo>
                    <a:pt x="3329" y="25"/>
                    <a:pt x="3329" y="49"/>
                    <a:pt x="3329" y="73"/>
                  </a:cubicBezTo>
                  <a:cubicBezTo>
                    <a:pt x="3353" y="122"/>
                    <a:pt x="3377" y="171"/>
                    <a:pt x="3377" y="244"/>
                  </a:cubicBezTo>
                  <a:cubicBezTo>
                    <a:pt x="3377" y="268"/>
                    <a:pt x="3402" y="268"/>
                    <a:pt x="3426" y="268"/>
                  </a:cubicBezTo>
                  <a:cubicBezTo>
                    <a:pt x="3450" y="268"/>
                    <a:pt x="3475" y="244"/>
                    <a:pt x="3475" y="219"/>
                  </a:cubicBezTo>
                  <a:cubicBezTo>
                    <a:pt x="3450" y="98"/>
                    <a:pt x="3426" y="25"/>
                    <a:pt x="3426" y="25"/>
                  </a:cubicBezTo>
                  <a:cubicBezTo>
                    <a:pt x="3402" y="1"/>
                    <a:pt x="3377" y="1"/>
                    <a:pt x="3353" y="1"/>
                  </a:cubicBezTo>
                  <a:close/>
                  <a:moveTo>
                    <a:pt x="3465" y="377"/>
                  </a:moveTo>
                  <a:cubicBezTo>
                    <a:pt x="3438" y="377"/>
                    <a:pt x="3414" y="389"/>
                    <a:pt x="3426" y="414"/>
                  </a:cubicBezTo>
                  <a:cubicBezTo>
                    <a:pt x="3426" y="462"/>
                    <a:pt x="3426" y="535"/>
                    <a:pt x="3426" y="584"/>
                  </a:cubicBezTo>
                  <a:lnTo>
                    <a:pt x="3426" y="608"/>
                  </a:lnTo>
                  <a:cubicBezTo>
                    <a:pt x="3426" y="632"/>
                    <a:pt x="3450" y="656"/>
                    <a:pt x="3475" y="656"/>
                  </a:cubicBezTo>
                  <a:cubicBezTo>
                    <a:pt x="3499" y="656"/>
                    <a:pt x="3499" y="632"/>
                    <a:pt x="3523" y="632"/>
                  </a:cubicBezTo>
                  <a:lnTo>
                    <a:pt x="3523" y="584"/>
                  </a:lnTo>
                  <a:cubicBezTo>
                    <a:pt x="3523" y="535"/>
                    <a:pt x="3523" y="486"/>
                    <a:pt x="3523" y="414"/>
                  </a:cubicBezTo>
                  <a:cubicBezTo>
                    <a:pt x="3523" y="389"/>
                    <a:pt x="3493" y="377"/>
                    <a:pt x="3465" y="377"/>
                  </a:cubicBezTo>
                  <a:close/>
                  <a:moveTo>
                    <a:pt x="3450" y="754"/>
                  </a:moveTo>
                  <a:cubicBezTo>
                    <a:pt x="3426" y="754"/>
                    <a:pt x="3402" y="754"/>
                    <a:pt x="3402" y="778"/>
                  </a:cubicBezTo>
                  <a:cubicBezTo>
                    <a:pt x="3402" y="851"/>
                    <a:pt x="3377" y="899"/>
                    <a:pt x="3353" y="948"/>
                  </a:cubicBezTo>
                  <a:cubicBezTo>
                    <a:pt x="3329" y="972"/>
                    <a:pt x="3353" y="997"/>
                    <a:pt x="3377" y="1021"/>
                  </a:cubicBezTo>
                  <a:lnTo>
                    <a:pt x="3402" y="1021"/>
                  </a:lnTo>
                  <a:cubicBezTo>
                    <a:pt x="3426" y="1021"/>
                    <a:pt x="3426" y="997"/>
                    <a:pt x="3426" y="997"/>
                  </a:cubicBezTo>
                  <a:cubicBezTo>
                    <a:pt x="3450" y="924"/>
                    <a:pt x="3475" y="875"/>
                    <a:pt x="3499" y="802"/>
                  </a:cubicBezTo>
                  <a:cubicBezTo>
                    <a:pt x="3499" y="778"/>
                    <a:pt x="3475" y="754"/>
                    <a:pt x="3450" y="754"/>
                  </a:cubicBezTo>
                  <a:close/>
                  <a:moveTo>
                    <a:pt x="2576" y="899"/>
                  </a:moveTo>
                  <a:cubicBezTo>
                    <a:pt x="2503" y="924"/>
                    <a:pt x="2430" y="997"/>
                    <a:pt x="2406" y="1045"/>
                  </a:cubicBezTo>
                  <a:cubicBezTo>
                    <a:pt x="2406" y="1069"/>
                    <a:pt x="2406" y="1118"/>
                    <a:pt x="2430" y="1118"/>
                  </a:cubicBezTo>
                  <a:lnTo>
                    <a:pt x="2454" y="1118"/>
                  </a:lnTo>
                  <a:cubicBezTo>
                    <a:pt x="2479" y="1118"/>
                    <a:pt x="2479" y="1118"/>
                    <a:pt x="2503" y="1094"/>
                  </a:cubicBezTo>
                  <a:cubicBezTo>
                    <a:pt x="2503" y="1045"/>
                    <a:pt x="2551" y="1021"/>
                    <a:pt x="2600" y="997"/>
                  </a:cubicBezTo>
                  <a:cubicBezTo>
                    <a:pt x="2649" y="972"/>
                    <a:pt x="2624" y="899"/>
                    <a:pt x="2576" y="899"/>
                  </a:cubicBezTo>
                  <a:close/>
                  <a:moveTo>
                    <a:pt x="2722" y="948"/>
                  </a:moveTo>
                  <a:cubicBezTo>
                    <a:pt x="2697" y="972"/>
                    <a:pt x="2697" y="997"/>
                    <a:pt x="2722" y="1021"/>
                  </a:cubicBezTo>
                  <a:cubicBezTo>
                    <a:pt x="2770" y="1045"/>
                    <a:pt x="2794" y="1094"/>
                    <a:pt x="2819" y="1142"/>
                  </a:cubicBezTo>
                  <a:cubicBezTo>
                    <a:pt x="2843" y="1167"/>
                    <a:pt x="2843" y="1167"/>
                    <a:pt x="2867" y="1167"/>
                  </a:cubicBezTo>
                  <a:lnTo>
                    <a:pt x="2916" y="1191"/>
                  </a:lnTo>
                  <a:cubicBezTo>
                    <a:pt x="2916" y="1167"/>
                    <a:pt x="2940" y="1142"/>
                    <a:pt x="2916" y="1118"/>
                  </a:cubicBezTo>
                  <a:cubicBezTo>
                    <a:pt x="2892" y="1045"/>
                    <a:pt x="2843" y="997"/>
                    <a:pt x="2794" y="948"/>
                  </a:cubicBezTo>
                  <a:close/>
                  <a:moveTo>
                    <a:pt x="3268" y="1078"/>
                  </a:moveTo>
                  <a:cubicBezTo>
                    <a:pt x="3256" y="1078"/>
                    <a:pt x="3243" y="1082"/>
                    <a:pt x="3232" y="1094"/>
                  </a:cubicBezTo>
                  <a:cubicBezTo>
                    <a:pt x="3207" y="1142"/>
                    <a:pt x="3159" y="1167"/>
                    <a:pt x="3110" y="1215"/>
                  </a:cubicBezTo>
                  <a:cubicBezTo>
                    <a:pt x="3086" y="1215"/>
                    <a:pt x="3086" y="1239"/>
                    <a:pt x="3110" y="1264"/>
                  </a:cubicBezTo>
                  <a:cubicBezTo>
                    <a:pt x="3110" y="1288"/>
                    <a:pt x="3134" y="1288"/>
                    <a:pt x="3159" y="1288"/>
                  </a:cubicBezTo>
                  <a:cubicBezTo>
                    <a:pt x="3207" y="1264"/>
                    <a:pt x="3256" y="1215"/>
                    <a:pt x="3305" y="1167"/>
                  </a:cubicBezTo>
                  <a:cubicBezTo>
                    <a:pt x="3342" y="1129"/>
                    <a:pt x="3308" y="1078"/>
                    <a:pt x="3268" y="1078"/>
                  </a:cubicBezTo>
                  <a:close/>
                  <a:moveTo>
                    <a:pt x="2469" y="1197"/>
                  </a:moveTo>
                  <a:cubicBezTo>
                    <a:pt x="2460" y="1197"/>
                    <a:pt x="2454" y="1203"/>
                    <a:pt x="2454" y="1215"/>
                  </a:cubicBezTo>
                  <a:cubicBezTo>
                    <a:pt x="2430" y="1215"/>
                    <a:pt x="2406" y="1264"/>
                    <a:pt x="2430" y="1264"/>
                  </a:cubicBezTo>
                  <a:cubicBezTo>
                    <a:pt x="2479" y="1337"/>
                    <a:pt x="2527" y="1385"/>
                    <a:pt x="2600" y="1385"/>
                  </a:cubicBezTo>
                  <a:lnTo>
                    <a:pt x="2624" y="1410"/>
                  </a:lnTo>
                  <a:cubicBezTo>
                    <a:pt x="2649" y="1410"/>
                    <a:pt x="2673" y="1385"/>
                    <a:pt x="2673" y="1361"/>
                  </a:cubicBezTo>
                  <a:cubicBezTo>
                    <a:pt x="2673" y="1337"/>
                    <a:pt x="2649" y="1288"/>
                    <a:pt x="2624" y="1288"/>
                  </a:cubicBezTo>
                  <a:cubicBezTo>
                    <a:pt x="2576" y="1288"/>
                    <a:pt x="2527" y="1264"/>
                    <a:pt x="2503" y="1215"/>
                  </a:cubicBezTo>
                  <a:cubicBezTo>
                    <a:pt x="2491" y="1203"/>
                    <a:pt x="2479" y="1197"/>
                    <a:pt x="2469" y="1197"/>
                  </a:cubicBezTo>
                  <a:close/>
                  <a:moveTo>
                    <a:pt x="2958" y="1253"/>
                  </a:moveTo>
                  <a:cubicBezTo>
                    <a:pt x="2954" y="1253"/>
                    <a:pt x="2948" y="1256"/>
                    <a:pt x="2940" y="1264"/>
                  </a:cubicBezTo>
                  <a:cubicBezTo>
                    <a:pt x="2916" y="1264"/>
                    <a:pt x="2892" y="1264"/>
                    <a:pt x="2892" y="1288"/>
                  </a:cubicBezTo>
                  <a:lnTo>
                    <a:pt x="2794" y="1312"/>
                  </a:lnTo>
                  <a:cubicBezTo>
                    <a:pt x="2790" y="1310"/>
                    <a:pt x="2786" y="1309"/>
                    <a:pt x="2782" y="1309"/>
                  </a:cubicBezTo>
                  <a:cubicBezTo>
                    <a:pt x="2746" y="1309"/>
                    <a:pt x="2750" y="1410"/>
                    <a:pt x="2794" y="1410"/>
                  </a:cubicBezTo>
                  <a:cubicBezTo>
                    <a:pt x="2843" y="1410"/>
                    <a:pt x="2867" y="1385"/>
                    <a:pt x="2916" y="1385"/>
                  </a:cubicBezTo>
                  <a:cubicBezTo>
                    <a:pt x="2916" y="1410"/>
                    <a:pt x="2916" y="1458"/>
                    <a:pt x="2916" y="1482"/>
                  </a:cubicBezTo>
                  <a:cubicBezTo>
                    <a:pt x="2916" y="1507"/>
                    <a:pt x="2940" y="1531"/>
                    <a:pt x="2964" y="1531"/>
                  </a:cubicBezTo>
                  <a:lnTo>
                    <a:pt x="2989" y="1531"/>
                  </a:lnTo>
                  <a:cubicBezTo>
                    <a:pt x="3013" y="1531"/>
                    <a:pt x="3037" y="1507"/>
                    <a:pt x="3037" y="1482"/>
                  </a:cubicBezTo>
                  <a:cubicBezTo>
                    <a:pt x="3013" y="1434"/>
                    <a:pt x="3013" y="1410"/>
                    <a:pt x="3013" y="1361"/>
                  </a:cubicBezTo>
                  <a:cubicBezTo>
                    <a:pt x="3037" y="1361"/>
                    <a:pt x="3037" y="1337"/>
                    <a:pt x="3037" y="1312"/>
                  </a:cubicBezTo>
                  <a:cubicBezTo>
                    <a:pt x="3013" y="1288"/>
                    <a:pt x="3013" y="1264"/>
                    <a:pt x="2989" y="1264"/>
                  </a:cubicBezTo>
                  <a:cubicBezTo>
                    <a:pt x="2973" y="1264"/>
                    <a:pt x="2967" y="1253"/>
                    <a:pt x="2958" y="1253"/>
                  </a:cubicBezTo>
                  <a:close/>
                  <a:moveTo>
                    <a:pt x="2989" y="1628"/>
                  </a:moveTo>
                  <a:cubicBezTo>
                    <a:pt x="2964" y="1628"/>
                    <a:pt x="2940" y="1652"/>
                    <a:pt x="2940" y="1677"/>
                  </a:cubicBezTo>
                  <a:cubicBezTo>
                    <a:pt x="2916" y="1725"/>
                    <a:pt x="2916" y="1798"/>
                    <a:pt x="2892" y="1847"/>
                  </a:cubicBezTo>
                  <a:cubicBezTo>
                    <a:pt x="2892" y="1871"/>
                    <a:pt x="2916" y="1895"/>
                    <a:pt x="2940" y="1895"/>
                  </a:cubicBezTo>
                  <a:cubicBezTo>
                    <a:pt x="2964" y="1895"/>
                    <a:pt x="2989" y="1895"/>
                    <a:pt x="2989" y="1871"/>
                  </a:cubicBezTo>
                  <a:cubicBezTo>
                    <a:pt x="3013" y="1798"/>
                    <a:pt x="3013" y="1750"/>
                    <a:pt x="3037" y="1677"/>
                  </a:cubicBezTo>
                  <a:cubicBezTo>
                    <a:pt x="3037" y="1652"/>
                    <a:pt x="3013" y="1628"/>
                    <a:pt x="2989" y="1628"/>
                  </a:cubicBezTo>
                  <a:close/>
                  <a:moveTo>
                    <a:pt x="1628" y="1993"/>
                  </a:moveTo>
                  <a:cubicBezTo>
                    <a:pt x="1604" y="1993"/>
                    <a:pt x="1580" y="2017"/>
                    <a:pt x="1580" y="2041"/>
                  </a:cubicBezTo>
                  <a:cubicBezTo>
                    <a:pt x="1580" y="2065"/>
                    <a:pt x="1604" y="2090"/>
                    <a:pt x="1628" y="2090"/>
                  </a:cubicBezTo>
                  <a:cubicBezTo>
                    <a:pt x="1677" y="2090"/>
                    <a:pt x="1726" y="2090"/>
                    <a:pt x="1750" y="2114"/>
                  </a:cubicBezTo>
                  <a:lnTo>
                    <a:pt x="1823" y="2114"/>
                  </a:lnTo>
                  <a:cubicBezTo>
                    <a:pt x="1823" y="2114"/>
                    <a:pt x="1847" y="2114"/>
                    <a:pt x="1847" y="2090"/>
                  </a:cubicBezTo>
                  <a:cubicBezTo>
                    <a:pt x="1847" y="2065"/>
                    <a:pt x="1847" y="2041"/>
                    <a:pt x="1823" y="2017"/>
                  </a:cubicBezTo>
                  <a:lnTo>
                    <a:pt x="1798" y="2017"/>
                  </a:lnTo>
                  <a:cubicBezTo>
                    <a:pt x="1750" y="1993"/>
                    <a:pt x="1677" y="1993"/>
                    <a:pt x="1628" y="1993"/>
                  </a:cubicBezTo>
                  <a:close/>
                  <a:moveTo>
                    <a:pt x="2892" y="1993"/>
                  </a:moveTo>
                  <a:cubicBezTo>
                    <a:pt x="2867" y="1993"/>
                    <a:pt x="2843" y="1993"/>
                    <a:pt x="2819" y="2017"/>
                  </a:cubicBezTo>
                  <a:cubicBezTo>
                    <a:pt x="2794" y="2065"/>
                    <a:pt x="2770" y="2114"/>
                    <a:pt x="2722" y="2163"/>
                  </a:cubicBezTo>
                  <a:cubicBezTo>
                    <a:pt x="2722" y="2187"/>
                    <a:pt x="2722" y="2211"/>
                    <a:pt x="2722" y="2235"/>
                  </a:cubicBezTo>
                  <a:lnTo>
                    <a:pt x="2794" y="2235"/>
                  </a:lnTo>
                  <a:cubicBezTo>
                    <a:pt x="2843" y="2187"/>
                    <a:pt x="2867" y="2114"/>
                    <a:pt x="2916" y="2065"/>
                  </a:cubicBezTo>
                  <a:cubicBezTo>
                    <a:pt x="2916" y="2041"/>
                    <a:pt x="2916" y="2017"/>
                    <a:pt x="2892" y="1993"/>
                  </a:cubicBezTo>
                  <a:close/>
                  <a:moveTo>
                    <a:pt x="1968" y="2144"/>
                  </a:moveTo>
                  <a:cubicBezTo>
                    <a:pt x="1956" y="2144"/>
                    <a:pt x="1944" y="2150"/>
                    <a:pt x="1944" y="2163"/>
                  </a:cubicBezTo>
                  <a:cubicBezTo>
                    <a:pt x="1920" y="2163"/>
                    <a:pt x="1920" y="2211"/>
                    <a:pt x="1944" y="2211"/>
                  </a:cubicBezTo>
                  <a:cubicBezTo>
                    <a:pt x="1993" y="2260"/>
                    <a:pt x="2017" y="2284"/>
                    <a:pt x="2066" y="2333"/>
                  </a:cubicBezTo>
                  <a:lnTo>
                    <a:pt x="2114" y="2333"/>
                  </a:lnTo>
                  <a:cubicBezTo>
                    <a:pt x="2114" y="2357"/>
                    <a:pt x="2139" y="2357"/>
                    <a:pt x="2139" y="2357"/>
                  </a:cubicBezTo>
                  <a:cubicBezTo>
                    <a:pt x="2163" y="2333"/>
                    <a:pt x="2163" y="2308"/>
                    <a:pt x="2139" y="2284"/>
                  </a:cubicBezTo>
                  <a:cubicBezTo>
                    <a:pt x="2114" y="2235"/>
                    <a:pt x="2066" y="2187"/>
                    <a:pt x="1993" y="2163"/>
                  </a:cubicBezTo>
                  <a:cubicBezTo>
                    <a:pt x="1993" y="2150"/>
                    <a:pt x="1981" y="2144"/>
                    <a:pt x="1968" y="2144"/>
                  </a:cubicBezTo>
                  <a:close/>
                  <a:moveTo>
                    <a:pt x="1531" y="2114"/>
                  </a:moveTo>
                  <a:cubicBezTo>
                    <a:pt x="1507" y="2114"/>
                    <a:pt x="1483" y="2138"/>
                    <a:pt x="1483" y="2163"/>
                  </a:cubicBezTo>
                  <a:cubicBezTo>
                    <a:pt x="1483" y="2235"/>
                    <a:pt x="1507" y="2308"/>
                    <a:pt x="1555" y="2357"/>
                  </a:cubicBezTo>
                  <a:cubicBezTo>
                    <a:pt x="1555" y="2357"/>
                    <a:pt x="1580" y="2381"/>
                    <a:pt x="1604" y="2381"/>
                  </a:cubicBezTo>
                  <a:cubicBezTo>
                    <a:pt x="1604" y="2381"/>
                    <a:pt x="1628" y="2381"/>
                    <a:pt x="1628" y="2357"/>
                  </a:cubicBezTo>
                  <a:cubicBezTo>
                    <a:pt x="1653" y="2357"/>
                    <a:pt x="1653" y="2308"/>
                    <a:pt x="1628" y="2308"/>
                  </a:cubicBezTo>
                  <a:cubicBezTo>
                    <a:pt x="1580" y="2260"/>
                    <a:pt x="1580" y="2211"/>
                    <a:pt x="1555" y="2163"/>
                  </a:cubicBezTo>
                  <a:cubicBezTo>
                    <a:pt x="1580" y="2138"/>
                    <a:pt x="1555" y="2114"/>
                    <a:pt x="1531" y="2114"/>
                  </a:cubicBezTo>
                  <a:close/>
                  <a:moveTo>
                    <a:pt x="2637" y="2266"/>
                  </a:moveTo>
                  <a:cubicBezTo>
                    <a:pt x="2624" y="2266"/>
                    <a:pt x="2612" y="2272"/>
                    <a:pt x="2600" y="2284"/>
                  </a:cubicBezTo>
                  <a:cubicBezTo>
                    <a:pt x="2551" y="2308"/>
                    <a:pt x="2503" y="2333"/>
                    <a:pt x="2454" y="2357"/>
                  </a:cubicBezTo>
                  <a:cubicBezTo>
                    <a:pt x="2406" y="2381"/>
                    <a:pt x="2406" y="2406"/>
                    <a:pt x="2430" y="2430"/>
                  </a:cubicBezTo>
                  <a:cubicBezTo>
                    <a:pt x="2430" y="2454"/>
                    <a:pt x="2430" y="2454"/>
                    <a:pt x="2454" y="2454"/>
                  </a:cubicBezTo>
                  <a:lnTo>
                    <a:pt x="2503" y="2430"/>
                  </a:lnTo>
                  <a:cubicBezTo>
                    <a:pt x="2551" y="2406"/>
                    <a:pt x="2600" y="2381"/>
                    <a:pt x="2673" y="2333"/>
                  </a:cubicBezTo>
                  <a:cubicBezTo>
                    <a:pt x="2673" y="2333"/>
                    <a:pt x="2673" y="2284"/>
                    <a:pt x="2673" y="2284"/>
                  </a:cubicBezTo>
                  <a:cubicBezTo>
                    <a:pt x="2661" y="2272"/>
                    <a:pt x="2649" y="2266"/>
                    <a:pt x="2637" y="2266"/>
                  </a:cubicBezTo>
                  <a:close/>
                  <a:moveTo>
                    <a:pt x="1748" y="2395"/>
                  </a:moveTo>
                  <a:cubicBezTo>
                    <a:pt x="1726" y="2395"/>
                    <a:pt x="1701" y="2413"/>
                    <a:pt x="1701" y="2430"/>
                  </a:cubicBezTo>
                  <a:cubicBezTo>
                    <a:pt x="1677" y="2454"/>
                    <a:pt x="1701" y="2478"/>
                    <a:pt x="1726" y="2478"/>
                  </a:cubicBezTo>
                  <a:cubicBezTo>
                    <a:pt x="1774" y="2527"/>
                    <a:pt x="1847" y="2527"/>
                    <a:pt x="1920" y="2551"/>
                  </a:cubicBezTo>
                  <a:cubicBezTo>
                    <a:pt x="1968" y="2527"/>
                    <a:pt x="1968" y="2478"/>
                    <a:pt x="1920" y="2454"/>
                  </a:cubicBezTo>
                  <a:cubicBezTo>
                    <a:pt x="1871" y="2454"/>
                    <a:pt x="1823" y="2430"/>
                    <a:pt x="1774" y="2406"/>
                  </a:cubicBezTo>
                  <a:cubicBezTo>
                    <a:pt x="1767" y="2398"/>
                    <a:pt x="1758" y="2395"/>
                    <a:pt x="1748" y="2395"/>
                  </a:cubicBezTo>
                  <a:close/>
                  <a:moveTo>
                    <a:pt x="2208" y="2395"/>
                  </a:moveTo>
                  <a:cubicBezTo>
                    <a:pt x="2201" y="2395"/>
                    <a:pt x="2194" y="2398"/>
                    <a:pt x="2187" y="2406"/>
                  </a:cubicBezTo>
                  <a:cubicBezTo>
                    <a:pt x="2163" y="2406"/>
                    <a:pt x="2139" y="2430"/>
                    <a:pt x="2139" y="2454"/>
                  </a:cubicBezTo>
                  <a:lnTo>
                    <a:pt x="2090" y="2454"/>
                  </a:lnTo>
                  <a:cubicBezTo>
                    <a:pt x="2066" y="2454"/>
                    <a:pt x="2041" y="2478"/>
                    <a:pt x="2041" y="2503"/>
                  </a:cubicBezTo>
                  <a:cubicBezTo>
                    <a:pt x="2041" y="2527"/>
                    <a:pt x="2066" y="2551"/>
                    <a:pt x="2090" y="2551"/>
                  </a:cubicBezTo>
                  <a:lnTo>
                    <a:pt x="2187" y="2551"/>
                  </a:lnTo>
                  <a:cubicBezTo>
                    <a:pt x="2187" y="2551"/>
                    <a:pt x="2187" y="2576"/>
                    <a:pt x="2187" y="2600"/>
                  </a:cubicBezTo>
                  <a:lnTo>
                    <a:pt x="2187" y="2624"/>
                  </a:lnTo>
                  <a:cubicBezTo>
                    <a:pt x="2163" y="2648"/>
                    <a:pt x="2187" y="2673"/>
                    <a:pt x="2211" y="2673"/>
                  </a:cubicBezTo>
                  <a:lnTo>
                    <a:pt x="2236" y="2673"/>
                  </a:lnTo>
                  <a:cubicBezTo>
                    <a:pt x="2260" y="2673"/>
                    <a:pt x="2260" y="2648"/>
                    <a:pt x="2260" y="2624"/>
                  </a:cubicBezTo>
                  <a:lnTo>
                    <a:pt x="2260" y="2600"/>
                  </a:lnTo>
                  <a:cubicBezTo>
                    <a:pt x="2260" y="2576"/>
                    <a:pt x="2260" y="2551"/>
                    <a:pt x="2260" y="2527"/>
                  </a:cubicBezTo>
                  <a:lnTo>
                    <a:pt x="2284" y="2527"/>
                  </a:lnTo>
                  <a:cubicBezTo>
                    <a:pt x="2333" y="2478"/>
                    <a:pt x="2309" y="2430"/>
                    <a:pt x="2260" y="2430"/>
                  </a:cubicBezTo>
                  <a:lnTo>
                    <a:pt x="2236" y="2430"/>
                  </a:lnTo>
                  <a:cubicBezTo>
                    <a:pt x="2236" y="2413"/>
                    <a:pt x="2224" y="2395"/>
                    <a:pt x="2208" y="2395"/>
                  </a:cubicBezTo>
                  <a:close/>
                  <a:moveTo>
                    <a:pt x="2158" y="2774"/>
                  </a:moveTo>
                  <a:cubicBezTo>
                    <a:pt x="2147" y="2774"/>
                    <a:pt x="2139" y="2780"/>
                    <a:pt x="2139" y="2794"/>
                  </a:cubicBezTo>
                  <a:cubicBezTo>
                    <a:pt x="2090" y="2843"/>
                    <a:pt x="2066" y="2891"/>
                    <a:pt x="2041" y="2940"/>
                  </a:cubicBezTo>
                  <a:cubicBezTo>
                    <a:pt x="2017" y="2964"/>
                    <a:pt x="2017" y="2989"/>
                    <a:pt x="2041" y="3013"/>
                  </a:cubicBezTo>
                  <a:lnTo>
                    <a:pt x="2090" y="3013"/>
                  </a:lnTo>
                  <a:cubicBezTo>
                    <a:pt x="2139" y="2964"/>
                    <a:pt x="2187" y="2916"/>
                    <a:pt x="2211" y="2843"/>
                  </a:cubicBezTo>
                  <a:cubicBezTo>
                    <a:pt x="2229" y="2808"/>
                    <a:pt x="2185" y="2774"/>
                    <a:pt x="2158" y="2774"/>
                  </a:cubicBezTo>
                  <a:close/>
                  <a:moveTo>
                    <a:pt x="1943" y="3045"/>
                  </a:moveTo>
                  <a:cubicBezTo>
                    <a:pt x="1934" y="3045"/>
                    <a:pt x="1926" y="3050"/>
                    <a:pt x="1920" y="3061"/>
                  </a:cubicBezTo>
                  <a:cubicBezTo>
                    <a:pt x="1871" y="3086"/>
                    <a:pt x="1798" y="3134"/>
                    <a:pt x="1750" y="3183"/>
                  </a:cubicBezTo>
                  <a:cubicBezTo>
                    <a:pt x="1701" y="3207"/>
                    <a:pt x="1726" y="3256"/>
                    <a:pt x="1774" y="3256"/>
                  </a:cubicBezTo>
                  <a:lnTo>
                    <a:pt x="1798" y="3256"/>
                  </a:lnTo>
                  <a:cubicBezTo>
                    <a:pt x="1798" y="3256"/>
                    <a:pt x="1823" y="3256"/>
                    <a:pt x="1823" y="3231"/>
                  </a:cubicBezTo>
                  <a:cubicBezTo>
                    <a:pt x="1871" y="3207"/>
                    <a:pt x="1920" y="3159"/>
                    <a:pt x="1968" y="3134"/>
                  </a:cubicBezTo>
                  <a:cubicBezTo>
                    <a:pt x="2006" y="3097"/>
                    <a:pt x="1971" y="3045"/>
                    <a:pt x="1943" y="3045"/>
                  </a:cubicBezTo>
                  <a:close/>
                  <a:moveTo>
                    <a:pt x="1634" y="3269"/>
                  </a:moveTo>
                  <a:cubicBezTo>
                    <a:pt x="1623" y="3269"/>
                    <a:pt x="1612" y="3272"/>
                    <a:pt x="1604" y="3280"/>
                  </a:cubicBezTo>
                  <a:lnTo>
                    <a:pt x="1580" y="3304"/>
                  </a:lnTo>
                  <a:lnTo>
                    <a:pt x="1458" y="3377"/>
                  </a:lnTo>
                  <a:cubicBezTo>
                    <a:pt x="1434" y="3377"/>
                    <a:pt x="1434" y="3402"/>
                    <a:pt x="1434" y="3426"/>
                  </a:cubicBezTo>
                  <a:cubicBezTo>
                    <a:pt x="1434" y="3450"/>
                    <a:pt x="1458" y="3450"/>
                    <a:pt x="1483" y="3450"/>
                  </a:cubicBezTo>
                  <a:lnTo>
                    <a:pt x="1507" y="3450"/>
                  </a:lnTo>
                  <a:lnTo>
                    <a:pt x="1653" y="3377"/>
                  </a:lnTo>
                  <a:lnTo>
                    <a:pt x="1677" y="3353"/>
                  </a:lnTo>
                  <a:cubicBezTo>
                    <a:pt x="1701" y="3329"/>
                    <a:pt x="1701" y="3304"/>
                    <a:pt x="1677" y="3280"/>
                  </a:cubicBezTo>
                  <a:cubicBezTo>
                    <a:pt x="1677" y="3280"/>
                    <a:pt x="1655" y="3269"/>
                    <a:pt x="1634" y="3269"/>
                  </a:cubicBezTo>
                  <a:close/>
                  <a:moveTo>
                    <a:pt x="1303" y="3461"/>
                  </a:moveTo>
                  <a:cubicBezTo>
                    <a:pt x="1292" y="3461"/>
                    <a:pt x="1278" y="3465"/>
                    <a:pt x="1264" y="3474"/>
                  </a:cubicBezTo>
                  <a:lnTo>
                    <a:pt x="1118" y="3572"/>
                  </a:lnTo>
                  <a:cubicBezTo>
                    <a:pt x="1094" y="3572"/>
                    <a:pt x="1094" y="3620"/>
                    <a:pt x="1118" y="3620"/>
                  </a:cubicBezTo>
                  <a:cubicBezTo>
                    <a:pt x="1118" y="3644"/>
                    <a:pt x="1143" y="3644"/>
                    <a:pt x="1167" y="3644"/>
                  </a:cubicBezTo>
                  <a:lnTo>
                    <a:pt x="1337" y="3547"/>
                  </a:lnTo>
                  <a:cubicBezTo>
                    <a:pt x="1376" y="3528"/>
                    <a:pt x="1352" y="3461"/>
                    <a:pt x="1303" y="3461"/>
                  </a:cubicBezTo>
                  <a:close/>
                  <a:moveTo>
                    <a:pt x="1006" y="3651"/>
                  </a:moveTo>
                  <a:cubicBezTo>
                    <a:pt x="997" y="3651"/>
                    <a:pt x="985" y="3657"/>
                    <a:pt x="972" y="3669"/>
                  </a:cubicBezTo>
                  <a:lnTo>
                    <a:pt x="802" y="3766"/>
                  </a:lnTo>
                  <a:cubicBezTo>
                    <a:pt x="778" y="3766"/>
                    <a:pt x="778" y="3814"/>
                    <a:pt x="802" y="3839"/>
                  </a:cubicBezTo>
                  <a:lnTo>
                    <a:pt x="851" y="3839"/>
                  </a:lnTo>
                  <a:cubicBezTo>
                    <a:pt x="900" y="3814"/>
                    <a:pt x="972" y="3766"/>
                    <a:pt x="1021" y="3742"/>
                  </a:cubicBezTo>
                  <a:cubicBezTo>
                    <a:pt x="1045" y="3717"/>
                    <a:pt x="1045" y="3693"/>
                    <a:pt x="1021" y="3669"/>
                  </a:cubicBezTo>
                  <a:cubicBezTo>
                    <a:pt x="1021" y="3657"/>
                    <a:pt x="1015" y="3651"/>
                    <a:pt x="1006" y="3651"/>
                  </a:cubicBezTo>
                  <a:close/>
                  <a:moveTo>
                    <a:pt x="657" y="3863"/>
                  </a:moveTo>
                  <a:lnTo>
                    <a:pt x="487" y="3985"/>
                  </a:lnTo>
                  <a:cubicBezTo>
                    <a:pt x="487" y="4009"/>
                    <a:pt x="487" y="4033"/>
                    <a:pt x="487" y="4057"/>
                  </a:cubicBezTo>
                  <a:lnTo>
                    <a:pt x="560" y="4057"/>
                  </a:lnTo>
                  <a:lnTo>
                    <a:pt x="705" y="3936"/>
                  </a:lnTo>
                  <a:cubicBezTo>
                    <a:pt x="730" y="3912"/>
                    <a:pt x="730" y="3887"/>
                    <a:pt x="705" y="3863"/>
                  </a:cubicBezTo>
                  <a:close/>
                  <a:moveTo>
                    <a:pt x="385" y="4101"/>
                  </a:moveTo>
                  <a:cubicBezTo>
                    <a:pt x="379" y="4101"/>
                    <a:pt x="372" y="4103"/>
                    <a:pt x="365" y="4106"/>
                  </a:cubicBezTo>
                  <a:cubicBezTo>
                    <a:pt x="317" y="4155"/>
                    <a:pt x="268" y="4203"/>
                    <a:pt x="219" y="4252"/>
                  </a:cubicBezTo>
                  <a:cubicBezTo>
                    <a:pt x="219" y="4276"/>
                    <a:pt x="219" y="4300"/>
                    <a:pt x="219" y="4325"/>
                  </a:cubicBezTo>
                  <a:lnTo>
                    <a:pt x="292" y="4325"/>
                  </a:lnTo>
                  <a:cubicBezTo>
                    <a:pt x="341" y="4276"/>
                    <a:pt x="389" y="4227"/>
                    <a:pt x="438" y="4179"/>
                  </a:cubicBezTo>
                  <a:cubicBezTo>
                    <a:pt x="459" y="4158"/>
                    <a:pt x="426" y="4101"/>
                    <a:pt x="385" y="4101"/>
                  </a:cubicBezTo>
                  <a:close/>
                  <a:moveTo>
                    <a:pt x="137" y="4379"/>
                  </a:moveTo>
                  <a:cubicBezTo>
                    <a:pt x="128" y="4379"/>
                    <a:pt x="122" y="4385"/>
                    <a:pt x="122" y="4397"/>
                  </a:cubicBezTo>
                  <a:cubicBezTo>
                    <a:pt x="74" y="4470"/>
                    <a:pt x="49" y="4519"/>
                    <a:pt x="25" y="4592"/>
                  </a:cubicBezTo>
                  <a:cubicBezTo>
                    <a:pt x="25" y="4616"/>
                    <a:pt x="25" y="4640"/>
                    <a:pt x="49" y="4640"/>
                  </a:cubicBezTo>
                  <a:lnTo>
                    <a:pt x="98" y="4640"/>
                  </a:lnTo>
                  <a:cubicBezTo>
                    <a:pt x="98" y="4640"/>
                    <a:pt x="122" y="4640"/>
                    <a:pt x="122" y="4616"/>
                  </a:cubicBezTo>
                  <a:cubicBezTo>
                    <a:pt x="147" y="4568"/>
                    <a:pt x="171" y="4495"/>
                    <a:pt x="195" y="4446"/>
                  </a:cubicBezTo>
                  <a:cubicBezTo>
                    <a:pt x="195" y="4422"/>
                    <a:pt x="195" y="4397"/>
                    <a:pt x="171" y="4397"/>
                  </a:cubicBezTo>
                  <a:cubicBezTo>
                    <a:pt x="159" y="4385"/>
                    <a:pt x="147" y="4379"/>
                    <a:pt x="137" y="4379"/>
                  </a:cubicBezTo>
                  <a:close/>
                  <a:moveTo>
                    <a:pt x="49" y="4738"/>
                  </a:moveTo>
                  <a:cubicBezTo>
                    <a:pt x="25" y="4738"/>
                    <a:pt x="1" y="4762"/>
                    <a:pt x="1" y="4786"/>
                  </a:cubicBezTo>
                  <a:cubicBezTo>
                    <a:pt x="1" y="4859"/>
                    <a:pt x="25" y="4908"/>
                    <a:pt x="25" y="4981"/>
                  </a:cubicBezTo>
                  <a:cubicBezTo>
                    <a:pt x="49" y="5005"/>
                    <a:pt x="49" y="5005"/>
                    <a:pt x="74" y="5005"/>
                  </a:cubicBezTo>
                  <a:lnTo>
                    <a:pt x="98" y="5005"/>
                  </a:lnTo>
                  <a:cubicBezTo>
                    <a:pt x="122" y="5005"/>
                    <a:pt x="122" y="4981"/>
                    <a:pt x="122" y="4956"/>
                  </a:cubicBezTo>
                  <a:cubicBezTo>
                    <a:pt x="98" y="4908"/>
                    <a:pt x="98" y="4835"/>
                    <a:pt x="98" y="4786"/>
                  </a:cubicBezTo>
                  <a:cubicBezTo>
                    <a:pt x="98" y="4762"/>
                    <a:pt x="74" y="4738"/>
                    <a:pt x="49" y="4738"/>
                  </a:cubicBezTo>
                  <a:close/>
                  <a:moveTo>
                    <a:pt x="144" y="5092"/>
                  </a:moveTo>
                  <a:cubicBezTo>
                    <a:pt x="136" y="5092"/>
                    <a:pt x="129" y="5095"/>
                    <a:pt x="122" y="5102"/>
                  </a:cubicBezTo>
                  <a:cubicBezTo>
                    <a:pt x="98" y="5102"/>
                    <a:pt x="98" y="5151"/>
                    <a:pt x="98" y="5175"/>
                  </a:cubicBezTo>
                  <a:cubicBezTo>
                    <a:pt x="147" y="5223"/>
                    <a:pt x="171" y="5272"/>
                    <a:pt x="219" y="5321"/>
                  </a:cubicBezTo>
                  <a:cubicBezTo>
                    <a:pt x="219" y="5345"/>
                    <a:pt x="244" y="5345"/>
                    <a:pt x="244" y="5345"/>
                  </a:cubicBezTo>
                  <a:lnTo>
                    <a:pt x="292" y="5345"/>
                  </a:lnTo>
                  <a:cubicBezTo>
                    <a:pt x="292" y="5321"/>
                    <a:pt x="292" y="5296"/>
                    <a:pt x="292" y="5272"/>
                  </a:cubicBezTo>
                  <a:cubicBezTo>
                    <a:pt x="244" y="5223"/>
                    <a:pt x="219" y="5175"/>
                    <a:pt x="195" y="5126"/>
                  </a:cubicBezTo>
                  <a:cubicBezTo>
                    <a:pt x="178" y="5109"/>
                    <a:pt x="161" y="5092"/>
                    <a:pt x="144" y="5092"/>
                  </a:cubicBezTo>
                  <a:close/>
                  <a:moveTo>
                    <a:pt x="365" y="5400"/>
                  </a:moveTo>
                  <a:cubicBezTo>
                    <a:pt x="353" y="5400"/>
                    <a:pt x="341" y="5406"/>
                    <a:pt x="341" y="5418"/>
                  </a:cubicBezTo>
                  <a:cubicBezTo>
                    <a:pt x="317" y="5442"/>
                    <a:pt x="317" y="5466"/>
                    <a:pt x="341" y="5491"/>
                  </a:cubicBezTo>
                  <a:lnTo>
                    <a:pt x="389" y="5491"/>
                  </a:lnTo>
                  <a:cubicBezTo>
                    <a:pt x="414" y="5466"/>
                    <a:pt x="414" y="5442"/>
                    <a:pt x="389" y="5418"/>
                  </a:cubicBezTo>
                  <a:cubicBezTo>
                    <a:pt x="389" y="5406"/>
                    <a:pt x="377" y="5400"/>
                    <a:pt x="365" y="54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2" name="Google Shape;736;p17"/>
          <p:cNvGrpSpPr>
            <a:grpSpLocks/>
          </p:cNvGrpSpPr>
          <p:nvPr/>
        </p:nvGrpSpPr>
        <p:grpSpPr bwMode="auto">
          <a:xfrm>
            <a:off x="1692275" y="393700"/>
            <a:ext cx="2481263" cy="1081088"/>
            <a:chOff x="3965010" y="571479"/>
            <a:chExt cx="1651683" cy="719972"/>
          </a:xfrm>
        </p:grpSpPr>
        <p:grpSp>
          <p:nvGrpSpPr>
            <p:cNvPr id="33" name="Google Shape;737;p17"/>
            <p:cNvGrpSpPr>
              <a:grpSpLocks/>
            </p:cNvGrpSpPr>
            <p:nvPr/>
          </p:nvGrpSpPr>
          <p:grpSpPr bwMode="auto">
            <a:xfrm>
              <a:off x="3965010" y="571479"/>
              <a:ext cx="1446820" cy="719972"/>
              <a:chOff x="3953250" y="571500"/>
              <a:chExt cx="1383325" cy="766825"/>
            </a:xfrm>
          </p:grpSpPr>
          <p:grpSp>
            <p:nvGrpSpPr>
              <p:cNvPr id="35" name="Google Shape;738;p17"/>
              <p:cNvGrpSpPr>
                <a:grpSpLocks/>
              </p:cNvGrpSpPr>
              <p:nvPr/>
            </p:nvGrpSpPr>
            <p:grpSpPr bwMode="auto">
              <a:xfrm>
                <a:off x="3953250" y="571500"/>
                <a:ext cx="1383166" cy="669650"/>
                <a:chOff x="897088" y="2374675"/>
                <a:chExt cx="1383166" cy="669650"/>
              </a:xfrm>
            </p:grpSpPr>
            <p:sp>
              <p:nvSpPr>
                <p:cNvPr id="37" name="Google Shape;739;p17"/>
                <p:cNvSpPr/>
                <p:nvPr/>
              </p:nvSpPr>
              <p:spPr>
                <a:xfrm>
                  <a:off x="1135534" y="2416338"/>
                  <a:ext cx="622383" cy="622693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8" name="Google Shape;740;p17"/>
                <p:cNvSpPr/>
                <p:nvPr/>
              </p:nvSpPr>
              <p:spPr>
                <a:xfrm>
                  <a:off x="1479057" y="2374675"/>
                  <a:ext cx="493057" cy="493200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9" name="Google Shape;741;p17"/>
                <p:cNvSpPr/>
                <p:nvPr/>
              </p:nvSpPr>
              <p:spPr>
                <a:xfrm>
                  <a:off x="897088" y="2689963"/>
                  <a:ext cx="493057" cy="354699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0" name="Google Shape;742;p17"/>
                <p:cNvSpPr/>
                <p:nvPr/>
              </p:nvSpPr>
              <p:spPr>
                <a:xfrm>
                  <a:off x="1657892" y="2551462"/>
                  <a:ext cx="622383" cy="493200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36" name="Google Shape;743;p17"/>
              <p:cNvSpPr/>
              <p:nvPr/>
            </p:nvSpPr>
            <p:spPr>
              <a:xfrm>
                <a:off x="3972447" y="907056"/>
                <a:ext cx="1363990" cy="431269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4" name="Google Shape;744;p17"/>
            <p:cNvSpPr/>
            <p:nvPr/>
          </p:nvSpPr>
          <p:spPr>
            <a:xfrm>
              <a:off x="4006223" y="571479"/>
              <a:ext cx="1610470" cy="660767"/>
            </a:xfrm>
            <a:custGeom>
              <a:avLst/>
              <a:gdLst/>
              <a:ahLst/>
              <a:cxnLst/>
              <a:rect l="l" t="t" r="r" b="b"/>
              <a:pathLst>
                <a:path w="3864" h="1872" extrusionOk="0">
                  <a:moveTo>
                    <a:pt x="1847" y="365"/>
                  </a:moveTo>
                  <a:cubicBezTo>
                    <a:pt x="1920" y="487"/>
                    <a:pt x="1920" y="633"/>
                    <a:pt x="1871" y="754"/>
                  </a:cubicBezTo>
                  <a:lnTo>
                    <a:pt x="1847" y="754"/>
                  </a:lnTo>
                  <a:cubicBezTo>
                    <a:pt x="1847" y="754"/>
                    <a:pt x="1823" y="754"/>
                    <a:pt x="1798" y="705"/>
                  </a:cubicBezTo>
                  <a:cubicBezTo>
                    <a:pt x="1774" y="608"/>
                    <a:pt x="1774" y="487"/>
                    <a:pt x="1847" y="390"/>
                  </a:cubicBezTo>
                  <a:lnTo>
                    <a:pt x="1847" y="365"/>
                  </a:lnTo>
                  <a:close/>
                  <a:moveTo>
                    <a:pt x="2891" y="584"/>
                  </a:moveTo>
                  <a:lnTo>
                    <a:pt x="2891" y="608"/>
                  </a:lnTo>
                  <a:cubicBezTo>
                    <a:pt x="2940" y="754"/>
                    <a:pt x="2940" y="900"/>
                    <a:pt x="2867" y="948"/>
                  </a:cubicBezTo>
                  <a:cubicBezTo>
                    <a:pt x="2831" y="960"/>
                    <a:pt x="2806" y="967"/>
                    <a:pt x="2791" y="967"/>
                  </a:cubicBezTo>
                  <a:cubicBezTo>
                    <a:pt x="2776" y="967"/>
                    <a:pt x="2770" y="960"/>
                    <a:pt x="2770" y="948"/>
                  </a:cubicBezTo>
                  <a:cubicBezTo>
                    <a:pt x="2770" y="803"/>
                    <a:pt x="2794" y="681"/>
                    <a:pt x="2891" y="584"/>
                  </a:cubicBezTo>
                  <a:close/>
                  <a:moveTo>
                    <a:pt x="754" y="1021"/>
                  </a:moveTo>
                  <a:cubicBezTo>
                    <a:pt x="851" y="1021"/>
                    <a:pt x="924" y="1070"/>
                    <a:pt x="972" y="1143"/>
                  </a:cubicBezTo>
                  <a:cubicBezTo>
                    <a:pt x="997" y="1216"/>
                    <a:pt x="972" y="1288"/>
                    <a:pt x="899" y="1337"/>
                  </a:cubicBezTo>
                  <a:cubicBezTo>
                    <a:pt x="887" y="1349"/>
                    <a:pt x="875" y="1355"/>
                    <a:pt x="863" y="1355"/>
                  </a:cubicBezTo>
                  <a:cubicBezTo>
                    <a:pt x="851" y="1355"/>
                    <a:pt x="839" y="1349"/>
                    <a:pt x="827" y="1337"/>
                  </a:cubicBezTo>
                  <a:cubicBezTo>
                    <a:pt x="754" y="1240"/>
                    <a:pt x="754" y="1143"/>
                    <a:pt x="754" y="1045"/>
                  </a:cubicBezTo>
                  <a:lnTo>
                    <a:pt x="754" y="1021"/>
                  </a:lnTo>
                  <a:close/>
                  <a:moveTo>
                    <a:pt x="2357" y="74"/>
                  </a:moveTo>
                  <a:cubicBezTo>
                    <a:pt x="2600" y="122"/>
                    <a:pt x="2794" y="268"/>
                    <a:pt x="2867" y="487"/>
                  </a:cubicBezTo>
                  <a:cubicBezTo>
                    <a:pt x="2746" y="608"/>
                    <a:pt x="2673" y="778"/>
                    <a:pt x="2697" y="973"/>
                  </a:cubicBezTo>
                  <a:cubicBezTo>
                    <a:pt x="2725" y="1015"/>
                    <a:pt x="2745" y="1041"/>
                    <a:pt x="2786" y="1041"/>
                  </a:cubicBezTo>
                  <a:cubicBezTo>
                    <a:pt x="2815" y="1041"/>
                    <a:pt x="2855" y="1027"/>
                    <a:pt x="2916" y="997"/>
                  </a:cubicBezTo>
                  <a:cubicBezTo>
                    <a:pt x="3061" y="924"/>
                    <a:pt x="3037" y="681"/>
                    <a:pt x="2964" y="487"/>
                  </a:cubicBezTo>
                  <a:cubicBezTo>
                    <a:pt x="2989" y="462"/>
                    <a:pt x="3013" y="462"/>
                    <a:pt x="3061" y="462"/>
                  </a:cubicBezTo>
                  <a:cubicBezTo>
                    <a:pt x="3329" y="535"/>
                    <a:pt x="3572" y="730"/>
                    <a:pt x="3693" y="997"/>
                  </a:cubicBezTo>
                  <a:cubicBezTo>
                    <a:pt x="3766" y="1143"/>
                    <a:pt x="3766" y="1337"/>
                    <a:pt x="3644" y="1483"/>
                  </a:cubicBezTo>
                  <a:cubicBezTo>
                    <a:pt x="3474" y="1677"/>
                    <a:pt x="2819" y="1799"/>
                    <a:pt x="1774" y="1799"/>
                  </a:cubicBezTo>
                  <a:cubicBezTo>
                    <a:pt x="1118" y="1799"/>
                    <a:pt x="535" y="1750"/>
                    <a:pt x="535" y="1750"/>
                  </a:cubicBezTo>
                  <a:cubicBezTo>
                    <a:pt x="316" y="1726"/>
                    <a:pt x="195" y="1653"/>
                    <a:pt x="146" y="1507"/>
                  </a:cubicBezTo>
                  <a:cubicBezTo>
                    <a:pt x="98" y="1386"/>
                    <a:pt x="219" y="1216"/>
                    <a:pt x="438" y="1118"/>
                  </a:cubicBezTo>
                  <a:cubicBezTo>
                    <a:pt x="511" y="1070"/>
                    <a:pt x="584" y="1045"/>
                    <a:pt x="681" y="1045"/>
                  </a:cubicBezTo>
                  <a:cubicBezTo>
                    <a:pt x="657" y="1167"/>
                    <a:pt x="705" y="1288"/>
                    <a:pt x="778" y="1410"/>
                  </a:cubicBezTo>
                  <a:cubicBezTo>
                    <a:pt x="808" y="1440"/>
                    <a:pt x="857" y="1461"/>
                    <a:pt x="901" y="1461"/>
                  </a:cubicBezTo>
                  <a:cubicBezTo>
                    <a:pt x="928" y="1461"/>
                    <a:pt x="954" y="1453"/>
                    <a:pt x="972" y="1434"/>
                  </a:cubicBezTo>
                  <a:cubicBezTo>
                    <a:pt x="1070" y="1361"/>
                    <a:pt x="1118" y="1240"/>
                    <a:pt x="1094" y="1118"/>
                  </a:cubicBezTo>
                  <a:cubicBezTo>
                    <a:pt x="1045" y="1021"/>
                    <a:pt x="924" y="924"/>
                    <a:pt x="802" y="924"/>
                  </a:cubicBezTo>
                  <a:cubicBezTo>
                    <a:pt x="851" y="681"/>
                    <a:pt x="1021" y="462"/>
                    <a:pt x="1264" y="365"/>
                  </a:cubicBezTo>
                  <a:cubicBezTo>
                    <a:pt x="1395" y="278"/>
                    <a:pt x="1517" y="234"/>
                    <a:pt x="1621" y="234"/>
                  </a:cubicBezTo>
                  <a:cubicBezTo>
                    <a:pt x="1689" y="234"/>
                    <a:pt x="1750" y="254"/>
                    <a:pt x="1798" y="292"/>
                  </a:cubicBezTo>
                  <a:cubicBezTo>
                    <a:pt x="1701" y="414"/>
                    <a:pt x="1677" y="584"/>
                    <a:pt x="1750" y="730"/>
                  </a:cubicBezTo>
                  <a:cubicBezTo>
                    <a:pt x="1750" y="778"/>
                    <a:pt x="1798" y="827"/>
                    <a:pt x="1871" y="827"/>
                  </a:cubicBezTo>
                  <a:cubicBezTo>
                    <a:pt x="1895" y="827"/>
                    <a:pt x="1920" y="803"/>
                    <a:pt x="1944" y="778"/>
                  </a:cubicBezTo>
                  <a:cubicBezTo>
                    <a:pt x="2041" y="633"/>
                    <a:pt x="2017" y="438"/>
                    <a:pt x="1920" y="292"/>
                  </a:cubicBezTo>
                  <a:cubicBezTo>
                    <a:pt x="1993" y="220"/>
                    <a:pt x="2090" y="147"/>
                    <a:pt x="2187" y="122"/>
                  </a:cubicBezTo>
                  <a:cubicBezTo>
                    <a:pt x="2236" y="98"/>
                    <a:pt x="2308" y="98"/>
                    <a:pt x="2357" y="74"/>
                  </a:cubicBezTo>
                  <a:close/>
                  <a:moveTo>
                    <a:pt x="2333" y="1"/>
                  </a:moveTo>
                  <a:cubicBezTo>
                    <a:pt x="2260" y="1"/>
                    <a:pt x="2211" y="25"/>
                    <a:pt x="2138" y="50"/>
                  </a:cubicBezTo>
                  <a:cubicBezTo>
                    <a:pt x="2017" y="74"/>
                    <a:pt x="1920" y="147"/>
                    <a:pt x="1823" y="244"/>
                  </a:cubicBezTo>
                  <a:cubicBezTo>
                    <a:pt x="1756" y="188"/>
                    <a:pt x="1674" y="158"/>
                    <a:pt x="1579" y="158"/>
                  </a:cubicBezTo>
                  <a:cubicBezTo>
                    <a:pt x="1466" y="158"/>
                    <a:pt x="1336" y="200"/>
                    <a:pt x="1191" y="292"/>
                  </a:cubicBezTo>
                  <a:cubicBezTo>
                    <a:pt x="924" y="414"/>
                    <a:pt x="754" y="657"/>
                    <a:pt x="681" y="948"/>
                  </a:cubicBezTo>
                  <a:cubicBezTo>
                    <a:pt x="584" y="948"/>
                    <a:pt x="487" y="973"/>
                    <a:pt x="414" y="1021"/>
                  </a:cubicBezTo>
                  <a:cubicBezTo>
                    <a:pt x="146" y="1167"/>
                    <a:pt x="1" y="1361"/>
                    <a:pt x="49" y="1531"/>
                  </a:cubicBezTo>
                  <a:cubicBezTo>
                    <a:pt x="74" y="1701"/>
                    <a:pt x="268" y="1823"/>
                    <a:pt x="511" y="1847"/>
                  </a:cubicBezTo>
                  <a:cubicBezTo>
                    <a:pt x="511" y="1847"/>
                    <a:pt x="1118" y="1871"/>
                    <a:pt x="1774" y="1871"/>
                  </a:cubicBezTo>
                  <a:cubicBezTo>
                    <a:pt x="2867" y="1871"/>
                    <a:pt x="3523" y="1774"/>
                    <a:pt x="3717" y="1556"/>
                  </a:cubicBezTo>
                  <a:cubicBezTo>
                    <a:pt x="3839" y="1386"/>
                    <a:pt x="3863" y="1167"/>
                    <a:pt x="3766" y="973"/>
                  </a:cubicBezTo>
                  <a:cubicBezTo>
                    <a:pt x="3620" y="681"/>
                    <a:pt x="3353" y="438"/>
                    <a:pt x="3037" y="365"/>
                  </a:cubicBezTo>
                  <a:cubicBezTo>
                    <a:pt x="2989" y="365"/>
                    <a:pt x="2940" y="390"/>
                    <a:pt x="2916" y="414"/>
                  </a:cubicBezTo>
                  <a:cubicBezTo>
                    <a:pt x="2819" y="171"/>
                    <a:pt x="2600" y="25"/>
                    <a:pt x="23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41" name="Google Shape;745;p17"/>
          <p:cNvSpPr/>
          <p:nvPr/>
        </p:nvSpPr>
        <p:spPr>
          <a:xfrm>
            <a:off x="-65088" y="6430963"/>
            <a:ext cx="2138363" cy="492125"/>
          </a:xfrm>
          <a:custGeom>
            <a:avLst/>
            <a:gdLst/>
            <a:ahLst/>
            <a:cxnLst/>
            <a:rect l="l" t="t" r="r" b="b"/>
            <a:pathLst>
              <a:path w="7289" h="1677" extrusionOk="0">
                <a:moveTo>
                  <a:pt x="2819" y="1"/>
                </a:moveTo>
                <a:lnTo>
                  <a:pt x="2114" y="1191"/>
                </a:lnTo>
                <a:lnTo>
                  <a:pt x="1604" y="268"/>
                </a:lnTo>
                <a:lnTo>
                  <a:pt x="1118" y="1361"/>
                </a:lnTo>
                <a:lnTo>
                  <a:pt x="584" y="754"/>
                </a:lnTo>
                <a:lnTo>
                  <a:pt x="1" y="1677"/>
                </a:lnTo>
                <a:lnTo>
                  <a:pt x="7289" y="1677"/>
                </a:lnTo>
                <a:lnTo>
                  <a:pt x="6657" y="559"/>
                </a:lnTo>
                <a:lnTo>
                  <a:pt x="6001" y="1191"/>
                </a:lnTo>
                <a:lnTo>
                  <a:pt x="5394" y="268"/>
                </a:lnTo>
                <a:lnTo>
                  <a:pt x="4738" y="1191"/>
                </a:lnTo>
                <a:lnTo>
                  <a:pt x="4252" y="1"/>
                </a:lnTo>
                <a:lnTo>
                  <a:pt x="3353" y="1118"/>
                </a:lnTo>
                <a:lnTo>
                  <a:pt x="2819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2" name="Google Shape;746;p17"/>
          <p:cNvSpPr/>
          <p:nvPr/>
        </p:nvSpPr>
        <p:spPr>
          <a:xfrm>
            <a:off x="2008188" y="6613525"/>
            <a:ext cx="1420812" cy="309563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3" name="Google Shape;747;p17"/>
          <p:cNvSpPr/>
          <p:nvPr/>
        </p:nvSpPr>
        <p:spPr>
          <a:xfrm>
            <a:off x="8005763" y="6457950"/>
            <a:ext cx="2138362" cy="465138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4" name="Google Shape;748;p17"/>
          <p:cNvSpPr/>
          <p:nvPr/>
        </p:nvSpPr>
        <p:spPr>
          <a:xfrm>
            <a:off x="10042525" y="6430963"/>
            <a:ext cx="2262188" cy="492125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5" name="Google Shape;749;p17"/>
          <p:cNvSpPr/>
          <p:nvPr/>
        </p:nvSpPr>
        <p:spPr>
          <a:xfrm>
            <a:off x="4194175" y="6457950"/>
            <a:ext cx="2138363" cy="465138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6" name="Google Shape;750;p17"/>
          <p:cNvSpPr/>
          <p:nvPr/>
        </p:nvSpPr>
        <p:spPr>
          <a:xfrm>
            <a:off x="6226175" y="6515100"/>
            <a:ext cx="1876425" cy="407988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7" name="Google Shape;751;p17"/>
          <p:cNvSpPr/>
          <p:nvPr/>
        </p:nvSpPr>
        <p:spPr>
          <a:xfrm>
            <a:off x="3157538" y="6613525"/>
            <a:ext cx="1420812" cy="309563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706" name="Google Shape;706;p17"/>
          <p:cNvSpPr txBox="1">
            <a:spLocks noGrp="1"/>
          </p:cNvSpPr>
          <p:nvPr>
            <p:ph type="ctrTitle"/>
          </p:nvPr>
        </p:nvSpPr>
        <p:spPr>
          <a:xfrm>
            <a:off x="7223684" y="1001033"/>
            <a:ext cx="3498800" cy="8992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600">
                <a:solidFill>
                  <a:srgbClr val="000000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600">
                <a:solidFill>
                  <a:srgbClr val="000000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600">
                <a:solidFill>
                  <a:srgbClr val="000000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600">
                <a:solidFill>
                  <a:srgbClr val="000000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600">
                <a:solidFill>
                  <a:srgbClr val="000000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600">
                <a:solidFill>
                  <a:srgbClr val="000000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600">
                <a:solidFill>
                  <a:srgbClr val="000000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600">
                <a:solidFill>
                  <a:srgbClr val="000000"/>
                </a:solidFill>
              </a:defRPr>
            </a:lvl9pPr>
          </a:lstStyle>
          <a:p>
            <a:endParaRPr/>
          </a:p>
        </p:txBody>
      </p:sp>
      <p:sp>
        <p:nvSpPr>
          <p:cNvPr id="707" name="Google Shape;707;p17"/>
          <p:cNvSpPr txBox="1">
            <a:spLocks noGrp="1"/>
          </p:cNvSpPr>
          <p:nvPr>
            <p:ph type="subTitle" idx="1"/>
          </p:nvPr>
        </p:nvSpPr>
        <p:spPr>
          <a:xfrm>
            <a:off x="7223700" y="1913900"/>
            <a:ext cx="3498800" cy="7124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Ubuntu"/>
              <a:buNone/>
              <a:defRPr sz="1867">
                <a:solidFill>
                  <a:schemeClr val="dk1"/>
                </a:solidFill>
                <a:latin typeface="Comfortaa Regular"/>
                <a:ea typeface="Comfortaa Regular"/>
                <a:cs typeface="Comfortaa Regular"/>
                <a:sym typeface="Comfortaa Regular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Ubuntu"/>
              <a:buNone/>
              <a:defRPr sz="1333">
                <a:solidFill>
                  <a:srgbClr val="000000"/>
                </a:solidFill>
                <a:latin typeface="Ubuntu"/>
                <a:ea typeface="Ubuntu"/>
                <a:cs typeface="Ubuntu"/>
                <a:sym typeface="Ubuntu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Ubuntu"/>
              <a:buNone/>
              <a:defRPr sz="1333">
                <a:solidFill>
                  <a:srgbClr val="000000"/>
                </a:solidFill>
                <a:latin typeface="Ubuntu"/>
                <a:ea typeface="Ubuntu"/>
                <a:cs typeface="Ubuntu"/>
                <a:sym typeface="Ubuntu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Ubuntu"/>
              <a:buNone/>
              <a:defRPr sz="1333">
                <a:solidFill>
                  <a:srgbClr val="000000"/>
                </a:solidFill>
                <a:latin typeface="Ubuntu"/>
                <a:ea typeface="Ubuntu"/>
                <a:cs typeface="Ubuntu"/>
                <a:sym typeface="Ubuntu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Ubuntu"/>
              <a:buNone/>
              <a:defRPr sz="1333">
                <a:solidFill>
                  <a:srgbClr val="000000"/>
                </a:solidFill>
                <a:latin typeface="Ubuntu"/>
                <a:ea typeface="Ubuntu"/>
                <a:cs typeface="Ubuntu"/>
                <a:sym typeface="Ubuntu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Ubuntu"/>
              <a:buNone/>
              <a:defRPr sz="1333">
                <a:solidFill>
                  <a:srgbClr val="000000"/>
                </a:solidFill>
                <a:latin typeface="Ubuntu"/>
                <a:ea typeface="Ubuntu"/>
                <a:cs typeface="Ubuntu"/>
                <a:sym typeface="Ubuntu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Ubuntu"/>
              <a:buNone/>
              <a:defRPr sz="1333">
                <a:solidFill>
                  <a:srgbClr val="000000"/>
                </a:solidFill>
                <a:latin typeface="Ubuntu"/>
                <a:ea typeface="Ubuntu"/>
                <a:cs typeface="Ubuntu"/>
                <a:sym typeface="Ubuntu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Ubuntu"/>
              <a:buNone/>
              <a:defRPr sz="1333">
                <a:solidFill>
                  <a:srgbClr val="000000"/>
                </a:solidFill>
                <a:latin typeface="Ubuntu"/>
                <a:ea typeface="Ubuntu"/>
                <a:cs typeface="Ubuntu"/>
                <a:sym typeface="Ubuntu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Ubuntu"/>
              <a:buNone/>
              <a:defRPr sz="1333">
                <a:solidFill>
                  <a:srgbClr val="000000"/>
                </a:solidFill>
                <a:latin typeface="Ubuntu"/>
                <a:ea typeface="Ubuntu"/>
                <a:cs typeface="Ubuntu"/>
                <a:sym typeface="Ubuntu"/>
              </a:defRPr>
            </a:lvl9pPr>
          </a:lstStyle>
          <a:p>
            <a:endParaRPr/>
          </a:p>
        </p:txBody>
      </p:sp>
      <p:sp>
        <p:nvSpPr>
          <p:cNvPr id="708" name="Google Shape;708;p17"/>
          <p:cNvSpPr txBox="1">
            <a:spLocks noGrp="1"/>
          </p:cNvSpPr>
          <p:nvPr>
            <p:ph type="title" idx="2"/>
          </p:nvPr>
        </p:nvSpPr>
        <p:spPr>
          <a:xfrm>
            <a:off x="4649251" y="778167"/>
            <a:ext cx="2872000" cy="20556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None/>
              <a:defRPr sz="13333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64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64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64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64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64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64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64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64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9pPr>
          </a:lstStyle>
          <a:p>
            <a:r>
              <a:rPr lang="en-US" smtClean="0"/>
              <a:t>Click to edit Master title style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4189494505"/>
      </p:ext>
    </p:extLst>
  </p:cSld>
  <p:clrMapOvr>
    <a:masterClrMapping/>
  </p:clrMapOvr>
</p:sldLayout>
</file>

<file path=ppt/slideLayouts/slideLayout1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 1">
  <p:cSld name="Title only  1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7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oogle Shape;754;p18"/>
          <p:cNvGrpSpPr>
            <a:grpSpLocks/>
          </p:cNvGrpSpPr>
          <p:nvPr/>
        </p:nvGrpSpPr>
        <p:grpSpPr bwMode="auto">
          <a:xfrm rot="19535934" flipH="1">
            <a:off x="-512763" y="5321300"/>
            <a:ext cx="1503363" cy="1346200"/>
            <a:chOff x="6787377" y="436188"/>
            <a:chExt cx="235647" cy="211226"/>
          </a:xfrm>
        </p:grpSpPr>
        <p:sp>
          <p:nvSpPr>
            <p:cNvPr id="4" name="Google Shape;755;p18"/>
            <p:cNvSpPr/>
            <p:nvPr/>
          </p:nvSpPr>
          <p:spPr>
            <a:xfrm>
              <a:off x="6856501" y="522499"/>
              <a:ext cx="166471" cy="109598"/>
            </a:xfrm>
            <a:custGeom>
              <a:avLst/>
              <a:gdLst/>
              <a:ahLst/>
              <a:cxnLst/>
              <a:rect l="l" t="t" r="r" b="b"/>
              <a:pathLst>
                <a:path w="4277" h="2813" extrusionOk="0">
                  <a:moveTo>
                    <a:pt x="2187" y="626"/>
                  </a:moveTo>
                  <a:cubicBezTo>
                    <a:pt x="2236" y="651"/>
                    <a:pt x="2284" y="699"/>
                    <a:pt x="2284" y="723"/>
                  </a:cubicBezTo>
                  <a:cubicBezTo>
                    <a:pt x="2333" y="966"/>
                    <a:pt x="2260" y="1234"/>
                    <a:pt x="2090" y="1428"/>
                  </a:cubicBezTo>
                  <a:lnTo>
                    <a:pt x="2066" y="1428"/>
                  </a:lnTo>
                  <a:cubicBezTo>
                    <a:pt x="1896" y="1161"/>
                    <a:pt x="1847" y="942"/>
                    <a:pt x="1944" y="821"/>
                  </a:cubicBezTo>
                  <a:cubicBezTo>
                    <a:pt x="2017" y="699"/>
                    <a:pt x="2114" y="626"/>
                    <a:pt x="2187" y="626"/>
                  </a:cubicBezTo>
                  <a:close/>
                  <a:moveTo>
                    <a:pt x="62" y="1"/>
                  </a:moveTo>
                  <a:cubicBezTo>
                    <a:pt x="49" y="1"/>
                    <a:pt x="37" y="7"/>
                    <a:pt x="25" y="19"/>
                  </a:cubicBezTo>
                  <a:cubicBezTo>
                    <a:pt x="1" y="43"/>
                    <a:pt x="1" y="92"/>
                    <a:pt x="25" y="116"/>
                  </a:cubicBezTo>
                  <a:cubicBezTo>
                    <a:pt x="74" y="165"/>
                    <a:pt x="1337" y="1574"/>
                    <a:pt x="1944" y="1574"/>
                  </a:cubicBezTo>
                  <a:lnTo>
                    <a:pt x="2041" y="1574"/>
                  </a:lnTo>
                  <a:cubicBezTo>
                    <a:pt x="2090" y="1622"/>
                    <a:pt x="2114" y="1671"/>
                    <a:pt x="2163" y="1744"/>
                  </a:cubicBezTo>
                  <a:cubicBezTo>
                    <a:pt x="2600" y="2230"/>
                    <a:pt x="3402" y="2813"/>
                    <a:pt x="3961" y="2813"/>
                  </a:cubicBezTo>
                  <a:cubicBezTo>
                    <a:pt x="4058" y="2813"/>
                    <a:pt x="4155" y="2788"/>
                    <a:pt x="4228" y="2740"/>
                  </a:cubicBezTo>
                  <a:cubicBezTo>
                    <a:pt x="4252" y="2715"/>
                    <a:pt x="4276" y="2691"/>
                    <a:pt x="4252" y="2667"/>
                  </a:cubicBezTo>
                  <a:cubicBezTo>
                    <a:pt x="4252" y="2638"/>
                    <a:pt x="4235" y="2627"/>
                    <a:pt x="4217" y="2627"/>
                  </a:cubicBezTo>
                  <a:cubicBezTo>
                    <a:pt x="4203" y="2627"/>
                    <a:pt x="4189" y="2632"/>
                    <a:pt x="4179" y="2642"/>
                  </a:cubicBezTo>
                  <a:cubicBezTo>
                    <a:pt x="4119" y="2674"/>
                    <a:pt x="4046" y="2689"/>
                    <a:pt x="3965" y="2689"/>
                  </a:cubicBezTo>
                  <a:cubicBezTo>
                    <a:pt x="3490" y="2689"/>
                    <a:pt x="2713" y="2186"/>
                    <a:pt x="2236" y="1646"/>
                  </a:cubicBezTo>
                  <a:lnTo>
                    <a:pt x="2139" y="1501"/>
                  </a:lnTo>
                  <a:lnTo>
                    <a:pt x="2163" y="1476"/>
                  </a:lnTo>
                  <a:cubicBezTo>
                    <a:pt x="2382" y="1258"/>
                    <a:pt x="2454" y="966"/>
                    <a:pt x="2382" y="675"/>
                  </a:cubicBezTo>
                  <a:cubicBezTo>
                    <a:pt x="2357" y="578"/>
                    <a:pt x="2284" y="505"/>
                    <a:pt x="2187" y="505"/>
                  </a:cubicBezTo>
                  <a:cubicBezTo>
                    <a:pt x="2178" y="502"/>
                    <a:pt x="2168" y="500"/>
                    <a:pt x="2157" y="500"/>
                  </a:cubicBezTo>
                  <a:cubicBezTo>
                    <a:pt x="2078" y="500"/>
                    <a:pt x="1953" y="575"/>
                    <a:pt x="1847" y="723"/>
                  </a:cubicBezTo>
                  <a:cubicBezTo>
                    <a:pt x="1726" y="893"/>
                    <a:pt x="1750" y="1161"/>
                    <a:pt x="1969" y="1452"/>
                  </a:cubicBezTo>
                  <a:lnTo>
                    <a:pt x="1920" y="1452"/>
                  </a:lnTo>
                  <a:cubicBezTo>
                    <a:pt x="1361" y="1452"/>
                    <a:pt x="98" y="43"/>
                    <a:pt x="98" y="19"/>
                  </a:cubicBezTo>
                  <a:cubicBezTo>
                    <a:pt x="86" y="7"/>
                    <a:pt x="74" y="1"/>
                    <a:pt x="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" name="Google Shape;756;p18"/>
            <p:cNvSpPr/>
            <p:nvPr/>
          </p:nvSpPr>
          <p:spPr>
            <a:xfrm>
              <a:off x="6789582" y="437661"/>
              <a:ext cx="109736" cy="117071"/>
            </a:xfrm>
            <a:custGeom>
              <a:avLst/>
              <a:gdLst/>
              <a:ahLst/>
              <a:cxnLst/>
              <a:rect l="l" t="t" r="r" b="b"/>
              <a:pathLst>
                <a:path w="2816" h="3002" extrusionOk="0">
                  <a:moveTo>
                    <a:pt x="1343" y="1"/>
                  </a:moveTo>
                  <a:cubicBezTo>
                    <a:pt x="1080" y="1"/>
                    <a:pt x="833" y="78"/>
                    <a:pt x="719" y="218"/>
                  </a:cubicBezTo>
                  <a:cubicBezTo>
                    <a:pt x="655" y="309"/>
                    <a:pt x="634" y="396"/>
                    <a:pt x="641" y="474"/>
                  </a:cubicBezTo>
                  <a:lnTo>
                    <a:pt x="641" y="474"/>
                  </a:lnTo>
                  <a:cubicBezTo>
                    <a:pt x="348" y="532"/>
                    <a:pt x="0" y="782"/>
                    <a:pt x="14" y="1263"/>
                  </a:cubicBezTo>
                  <a:cubicBezTo>
                    <a:pt x="22" y="1525"/>
                    <a:pt x="84" y="1690"/>
                    <a:pt x="168" y="1781"/>
                  </a:cubicBezTo>
                  <a:lnTo>
                    <a:pt x="168" y="1781"/>
                  </a:lnTo>
                  <a:cubicBezTo>
                    <a:pt x="126" y="1901"/>
                    <a:pt x="96" y="2051"/>
                    <a:pt x="87" y="2234"/>
                  </a:cubicBezTo>
                  <a:cubicBezTo>
                    <a:pt x="74" y="2792"/>
                    <a:pt x="365" y="3001"/>
                    <a:pt x="700" y="3001"/>
                  </a:cubicBezTo>
                  <a:cubicBezTo>
                    <a:pt x="852" y="3001"/>
                    <a:pt x="1014" y="2958"/>
                    <a:pt x="1160" y="2884"/>
                  </a:cubicBezTo>
                  <a:lnTo>
                    <a:pt x="1160" y="2884"/>
                  </a:lnTo>
                  <a:cubicBezTo>
                    <a:pt x="1247" y="2911"/>
                    <a:pt x="1357" y="2925"/>
                    <a:pt x="1477" y="2925"/>
                  </a:cubicBezTo>
                  <a:cubicBezTo>
                    <a:pt x="1765" y="2925"/>
                    <a:pt x="2105" y="2843"/>
                    <a:pt x="2298" y="2672"/>
                  </a:cubicBezTo>
                  <a:cubicBezTo>
                    <a:pt x="2532" y="2463"/>
                    <a:pt x="2535" y="2247"/>
                    <a:pt x="2428" y="2086"/>
                  </a:cubicBezTo>
                  <a:lnTo>
                    <a:pt x="2428" y="2086"/>
                  </a:lnTo>
                  <a:cubicBezTo>
                    <a:pt x="2505" y="2034"/>
                    <a:pt x="2571" y="1943"/>
                    <a:pt x="2614" y="1797"/>
                  </a:cubicBezTo>
                  <a:cubicBezTo>
                    <a:pt x="2816" y="1130"/>
                    <a:pt x="2481" y="998"/>
                    <a:pt x="2214" y="990"/>
                  </a:cubicBezTo>
                  <a:lnTo>
                    <a:pt x="2214" y="990"/>
                  </a:lnTo>
                  <a:cubicBezTo>
                    <a:pt x="2227" y="937"/>
                    <a:pt x="2239" y="875"/>
                    <a:pt x="2249" y="801"/>
                  </a:cubicBezTo>
                  <a:cubicBezTo>
                    <a:pt x="2327" y="242"/>
                    <a:pt x="1809" y="1"/>
                    <a:pt x="134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" name="Google Shape;757;p18"/>
            <p:cNvSpPr/>
            <p:nvPr/>
          </p:nvSpPr>
          <p:spPr>
            <a:xfrm>
              <a:off x="6787101" y="435886"/>
              <a:ext cx="109736" cy="121305"/>
            </a:xfrm>
            <a:custGeom>
              <a:avLst/>
              <a:gdLst/>
              <a:ahLst/>
              <a:cxnLst/>
              <a:rect l="l" t="t" r="r" b="b"/>
              <a:pathLst>
                <a:path w="2819" h="3114" extrusionOk="0">
                  <a:moveTo>
                    <a:pt x="851" y="587"/>
                  </a:moveTo>
                  <a:cubicBezTo>
                    <a:pt x="948" y="587"/>
                    <a:pt x="1045" y="611"/>
                    <a:pt x="1045" y="708"/>
                  </a:cubicBezTo>
                  <a:cubicBezTo>
                    <a:pt x="1045" y="733"/>
                    <a:pt x="1045" y="757"/>
                    <a:pt x="1045" y="781"/>
                  </a:cubicBezTo>
                  <a:lnTo>
                    <a:pt x="997" y="781"/>
                  </a:lnTo>
                  <a:cubicBezTo>
                    <a:pt x="899" y="757"/>
                    <a:pt x="826" y="684"/>
                    <a:pt x="802" y="587"/>
                  </a:cubicBezTo>
                  <a:close/>
                  <a:moveTo>
                    <a:pt x="2211" y="1097"/>
                  </a:moveTo>
                  <a:cubicBezTo>
                    <a:pt x="2187" y="1219"/>
                    <a:pt x="2138" y="1243"/>
                    <a:pt x="2114" y="1243"/>
                  </a:cubicBezTo>
                  <a:cubicBezTo>
                    <a:pt x="2090" y="1243"/>
                    <a:pt x="2065" y="1219"/>
                    <a:pt x="2041" y="1219"/>
                  </a:cubicBezTo>
                  <a:cubicBezTo>
                    <a:pt x="2017" y="1170"/>
                    <a:pt x="2017" y="1146"/>
                    <a:pt x="2017" y="1121"/>
                  </a:cubicBezTo>
                  <a:cubicBezTo>
                    <a:pt x="2065" y="1097"/>
                    <a:pt x="2138" y="1097"/>
                    <a:pt x="2211" y="1097"/>
                  </a:cubicBezTo>
                  <a:close/>
                  <a:moveTo>
                    <a:pt x="632" y="1486"/>
                  </a:moveTo>
                  <a:cubicBezTo>
                    <a:pt x="656" y="1486"/>
                    <a:pt x="681" y="1510"/>
                    <a:pt x="705" y="1534"/>
                  </a:cubicBezTo>
                  <a:cubicBezTo>
                    <a:pt x="729" y="1559"/>
                    <a:pt x="729" y="1607"/>
                    <a:pt x="705" y="1632"/>
                  </a:cubicBezTo>
                  <a:cubicBezTo>
                    <a:pt x="681" y="1753"/>
                    <a:pt x="559" y="1850"/>
                    <a:pt x="438" y="1850"/>
                  </a:cubicBezTo>
                  <a:cubicBezTo>
                    <a:pt x="389" y="1850"/>
                    <a:pt x="341" y="1850"/>
                    <a:pt x="292" y="1802"/>
                  </a:cubicBezTo>
                  <a:cubicBezTo>
                    <a:pt x="389" y="1583"/>
                    <a:pt x="535" y="1486"/>
                    <a:pt x="632" y="1486"/>
                  </a:cubicBezTo>
                  <a:close/>
                  <a:moveTo>
                    <a:pt x="2017" y="1947"/>
                  </a:moveTo>
                  <a:cubicBezTo>
                    <a:pt x="2163" y="1947"/>
                    <a:pt x="2308" y="1996"/>
                    <a:pt x="2405" y="2117"/>
                  </a:cubicBezTo>
                  <a:cubicBezTo>
                    <a:pt x="2357" y="2117"/>
                    <a:pt x="2333" y="2142"/>
                    <a:pt x="2284" y="2142"/>
                  </a:cubicBezTo>
                  <a:cubicBezTo>
                    <a:pt x="2163" y="2117"/>
                    <a:pt x="2041" y="2069"/>
                    <a:pt x="1944" y="1996"/>
                  </a:cubicBezTo>
                  <a:cubicBezTo>
                    <a:pt x="1944" y="1972"/>
                    <a:pt x="1920" y="1947"/>
                    <a:pt x="1920" y="1947"/>
                  </a:cubicBezTo>
                  <a:close/>
                  <a:moveTo>
                    <a:pt x="1589" y="2354"/>
                  </a:moveTo>
                  <a:cubicBezTo>
                    <a:pt x="1598" y="2354"/>
                    <a:pt x="1604" y="2360"/>
                    <a:pt x="1604" y="2385"/>
                  </a:cubicBezTo>
                  <a:cubicBezTo>
                    <a:pt x="1628" y="2409"/>
                    <a:pt x="1604" y="2506"/>
                    <a:pt x="1482" y="2652"/>
                  </a:cubicBezTo>
                  <a:cubicBezTo>
                    <a:pt x="1410" y="2749"/>
                    <a:pt x="1312" y="2822"/>
                    <a:pt x="1215" y="2871"/>
                  </a:cubicBezTo>
                  <a:cubicBezTo>
                    <a:pt x="1142" y="2846"/>
                    <a:pt x="1094" y="2798"/>
                    <a:pt x="1069" y="2773"/>
                  </a:cubicBezTo>
                  <a:cubicBezTo>
                    <a:pt x="1069" y="2725"/>
                    <a:pt x="1069" y="2676"/>
                    <a:pt x="1118" y="2628"/>
                  </a:cubicBezTo>
                  <a:cubicBezTo>
                    <a:pt x="1215" y="2482"/>
                    <a:pt x="1385" y="2385"/>
                    <a:pt x="1555" y="2360"/>
                  </a:cubicBezTo>
                  <a:cubicBezTo>
                    <a:pt x="1567" y="2360"/>
                    <a:pt x="1580" y="2354"/>
                    <a:pt x="1589" y="2354"/>
                  </a:cubicBezTo>
                  <a:close/>
                  <a:moveTo>
                    <a:pt x="1327" y="121"/>
                  </a:moveTo>
                  <a:cubicBezTo>
                    <a:pt x="1354" y="121"/>
                    <a:pt x="1382" y="122"/>
                    <a:pt x="1410" y="125"/>
                  </a:cubicBezTo>
                  <a:cubicBezTo>
                    <a:pt x="1436" y="123"/>
                    <a:pt x="1463" y="122"/>
                    <a:pt x="1490" y="122"/>
                  </a:cubicBezTo>
                  <a:cubicBezTo>
                    <a:pt x="1730" y="122"/>
                    <a:pt x="1961" y="218"/>
                    <a:pt x="2114" y="393"/>
                  </a:cubicBezTo>
                  <a:cubicBezTo>
                    <a:pt x="2235" y="514"/>
                    <a:pt x="2284" y="684"/>
                    <a:pt x="2260" y="854"/>
                  </a:cubicBezTo>
                  <a:cubicBezTo>
                    <a:pt x="2235" y="903"/>
                    <a:pt x="2235" y="951"/>
                    <a:pt x="2235" y="1000"/>
                  </a:cubicBezTo>
                  <a:cubicBezTo>
                    <a:pt x="2163" y="1000"/>
                    <a:pt x="2065" y="1000"/>
                    <a:pt x="1993" y="1024"/>
                  </a:cubicBezTo>
                  <a:cubicBezTo>
                    <a:pt x="1944" y="1024"/>
                    <a:pt x="1920" y="1024"/>
                    <a:pt x="1920" y="1049"/>
                  </a:cubicBezTo>
                  <a:cubicBezTo>
                    <a:pt x="1895" y="1073"/>
                    <a:pt x="1895" y="1097"/>
                    <a:pt x="1895" y="1121"/>
                  </a:cubicBezTo>
                  <a:cubicBezTo>
                    <a:pt x="1895" y="1219"/>
                    <a:pt x="2017" y="1364"/>
                    <a:pt x="2114" y="1364"/>
                  </a:cubicBezTo>
                  <a:cubicBezTo>
                    <a:pt x="2211" y="1364"/>
                    <a:pt x="2284" y="1292"/>
                    <a:pt x="2333" y="1121"/>
                  </a:cubicBezTo>
                  <a:cubicBezTo>
                    <a:pt x="2349" y="1117"/>
                    <a:pt x="2367" y="1115"/>
                    <a:pt x="2384" y="1115"/>
                  </a:cubicBezTo>
                  <a:cubicBezTo>
                    <a:pt x="2470" y="1115"/>
                    <a:pt x="2564" y="1162"/>
                    <a:pt x="2624" y="1243"/>
                  </a:cubicBezTo>
                  <a:cubicBezTo>
                    <a:pt x="2697" y="1413"/>
                    <a:pt x="2697" y="1632"/>
                    <a:pt x="2624" y="1802"/>
                  </a:cubicBezTo>
                  <a:cubicBezTo>
                    <a:pt x="2600" y="1899"/>
                    <a:pt x="2551" y="1972"/>
                    <a:pt x="2503" y="2045"/>
                  </a:cubicBezTo>
                  <a:cubicBezTo>
                    <a:pt x="2357" y="1875"/>
                    <a:pt x="2163" y="1802"/>
                    <a:pt x="1968" y="1802"/>
                  </a:cubicBezTo>
                  <a:cubicBezTo>
                    <a:pt x="1798" y="1826"/>
                    <a:pt x="1798" y="1899"/>
                    <a:pt x="1798" y="1947"/>
                  </a:cubicBezTo>
                  <a:cubicBezTo>
                    <a:pt x="1822" y="2069"/>
                    <a:pt x="2041" y="2239"/>
                    <a:pt x="2284" y="2239"/>
                  </a:cubicBezTo>
                  <a:cubicBezTo>
                    <a:pt x="2333" y="2239"/>
                    <a:pt x="2405" y="2239"/>
                    <a:pt x="2454" y="2190"/>
                  </a:cubicBezTo>
                  <a:lnTo>
                    <a:pt x="2454" y="2190"/>
                  </a:lnTo>
                  <a:cubicBezTo>
                    <a:pt x="2527" y="2360"/>
                    <a:pt x="2478" y="2555"/>
                    <a:pt x="2333" y="2652"/>
                  </a:cubicBezTo>
                  <a:cubicBezTo>
                    <a:pt x="2114" y="2805"/>
                    <a:pt x="1877" y="2898"/>
                    <a:pt x="1619" y="2898"/>
                  </a:cubicBezTo>
                  <a:cubicBezTo>
                    <a:pt x="1590" y="2898"/>
                    <a:pt x="1561" y="2897"/>
                    <a:pt x="1531" y="2895"/>
                  </a:cubicBezTo>
                  <a:cubicBezTo>
                    <a:pt x="1507" y="2907"/>
                    <a:pt x="1482" y="2913"/>
                    <a:pt x="1455" y="2913"/>
                  </a:cubicBezTo>
                  <a:cubicBezTo>
                    <a:pt x="1428" y="2913"/>
                    <a:pt x="1397" y="2907"/>
                    <a:pt x="1361" y="2895"/>
                  </a:cubicBezTo>
                  <a:cubicBezTo>
                    <a:pt x="1434" y="2846"/>
                    <a:pt x="1507" y="2798"/>
                    <a:pt x="1580" y="2725"/>
                  </a:cubicBezTo>
                  <a:cubicBezTo>
                    <a:pt x="1750" y="2530"/>
                    <a:pt x="1750" y="2385"/>
                    <a:pt x="1725" y="2336"/>
                  </a:cubicBezTo>
                  <a:cubicBezTo>
                    <a:pt x="1677" y="2263"/>
                    <a:pt x="1628" y="2239"/>
                    <a:pt x="1555" y="2239"/>
                  </a:cubicBezTo>
                  <a:cubicBezTo>
                    <a:pt x="1337" y="2263"/>
                    <a:pt x="1142" y="2385"/>
                    <a:pt x="1021" y="2555"/>
                  </a:cubicBezTo>
                  <a:cubicBezTo>
                    <a:pt x="972" y="2628"/>
                    <a:pt x="948" y="2725"/>
                    <a:pt x="972" y="2798"/>
                  </a:cubicBezTo>
                  <a:cubicBezTo>
                    <a:pt x="972" y="2871"/>
                    <a:pt x="1021" y="2895"/>
                    <a:pt x="1069" y="2943"/>
                  </a:cubicBezTo>
                  <a:cubicBezTo>
                    <a:pt x="972" y="2968"/>
                    <a:pt x="875" y="2992"/>
                    <a:pt x="778" y="2992"/>
                  </a:cubicBezTo>
                  <a:cubicBezTo>
                    <a:pt x="608" y="2992"/>
                    <a:pt x="486" y="2943"/>
                    <a:pt x="365" y="2846"/>
                  </a:cubicBezTo>
                  <a:cubicBezTo>
                    <a:pt x="243" y="2700"/>
                    <a:pt x="195" y="2482"/>
                    <a:pt x="219" y="2287"/>
                  </a:cubicBezTo>
                  <a:cubicBezTo>
                    <a:pt x="219" y="2166"/>
                    <a:pt x="219" y="2045"/>
                    <a:pt x="268" y="1923"/>
                  </a:cubicBezTo>
                  <a:cubicBezTo>
                    <a:pt x="316" y="1947"/>
                    <a:pt x="389" y="1972"/>
                    <a:pt x="462" y="1972"/>
                  </a:cubicBezTo>
                  <a:cubicBezTo>
                    <a:pt x="632" y="1972"/>
                    <a:pt x="778" y="1826"/>
                    <a:pt x="826" y="1656"/>
                  </a:cubicBezTo>
                  <a:cubicBezTo>
                    <a:pt x="851" y="1607"/>
                    <a:pt x="851" y="1534"/>
                    <a:pt x="802" y="1462"/>
                  </a:cubicBezTo>
                  <a:cubicBezTo>
                    <a:pt x="778" y="1413"/>
                    <a:pt x="705" y="1389"/>
                    <a:pt x="632" y="1389"/>
                  </a:cubicBezTo>
                  <a:cubicBezTo>
                    <a:pt x="462" y="1413"/>
                    <a:pt x="292" y="1534"/>
                    <a:pt x="243" y="1704"/>
                  </a:cubicBezTo>
                  <a:cubicBezTo>
                    <a:pt x="171" y="1583"/>
                    <a:pt x="146" y="1462"/>
                    <a:pt x="146" y="1316"/>
                  </a:cubicBezTo>
                  <a:cubicBezTo>
                    <a:pt x="146" y="976"/>
                    <a:pt x="365" y="684"/>
                    <a:pt x="681" y="611"/>
                  </a:cubicBezTo>
                  <a:cubicBezTo>
                    <a:pt x="705" y="757"/>
                    <a:pt x="826" y="879"/>
                    <a:pt x="972" y="903"/>
                  </a:cubicBezTo>
                  <a:cubicBezTo>
                    <a:pt x="1021" y="903"/>
                    <a:pt x="1069" y="879"/>
                    <a:pt x="1094" y="854"/>
                  </a:cubicBezTo>
                  <a:cubicBezTo>
                    <a:pt x="1142" y="806"/>
                    <a:pt x="1142" y="757"/>
                    <a:pt x="1142" y="708"/>
                  </a:cubicBezTo>
                  <a:cubicBezTo>
                    <a:pt x="1142" y="538"/>
                    <a:pt x="997" y="466"/>
                    <a:pt x="778" y="466"/>
                  </a:cubicBezTo>
                  <a:cubicBezTo>
                    <a:pt x="778" y="417"/>
                    <a:pt x="802" y="368"/>
                    <a:pt x="826" y="320"/>
                  </a:cubicBezTo>
                  <a:cubicBezTo>
                    <a:pt x="975" y="193"/>
                    <a:pt x="1142" y="121"/>
                    <a:pt x="1327" y="121"/>
                  </a:cubicBezTo>
                  <a:close/>
                  <a:moveTo>
                    <a:pt x="1335" y="0"/>
                  </a:moveTo>
                  <a:cubicBezTo>
                    <a:pt x="1118" y="0"/>
                    <a:pt x="906" y="94"/>
                    <a:pt x="754" y="247"/>
                  </a:cubicBezTo>
                  <a:cubicBezTo>
                    <a:pt x="681" y="320"/>
                    <a:pt x="656" y="393"/>
                    <a:pt x="656" y="490"/>
                  </a:cubicBezTo>
                  <a:cubicBezTo>
                    <a:pt x="268" y="563"/>
                    <a:pt x="1" y="927"/>
                    <a:pt x="25" y="1316"/>
                  </a:cubicBezTo>
                  <a:cubicBezTo>
                    <a:pt x="25" y="1486"/>
                    <a:pt x="73" y="1680"/>
                    <a:pt x="171" y="1826"/>
                  </a:cubicBezTo>
                  <a:cubicBezTo>
                    <a:pt x="122" y="1972"/>
                    <a:pt x="98" y="2142"/>
                    <a:pt x="98" y="2287"/>
                  </a:cubicBezTo>
                  <a:cubicBezTo>
                    <a:pt x="73" y="2530"/>
                    <a:pt x="146" y="2749"/>
                    <a:pt x="292" y="2919"/>
                  </a:cubicBezTo>
                  <a:cubicBezTo>
                    <a:pt x="414" y="3041"/>
                    <a:pt x="584" y="3113"/>
                    <a:pt x="778" y="3113"/>
                  </a:cubicBezTo>
                  <a:cubicBezTo>
                    <a:pt x="948" y="3113"/>
                    <a:pt x="1094" y="3065"/>
                    <a:pt x="1239" y="2992"/>
                  </a:cubicBezTo>
                  <a:cubicBezTo>
                    <a:pt x="1337" y="3016"/>
                    <a:pt x="1434" y="3041"/>
                    <a:pt x="1531" y="3041"/>
                  </a:cubicBezTo>
                  <a:cubicBezTo>
                    <a:pt x="1847" y="3041"/>
                    <a:pt x="2163" y="2943"/>
                    <a:pt x="2405" y="2773"/>
                  </a:cubicBezTo>
                  <a:cubicBezTo>
                    <a:pt x="2600" y="2628"/>
                    <a:pt x="2673" y="2360"/>
                    <a:pt x="2551" y="2166"/>
                  </a:cubicBezTo>
                  <a:cubicBezTo>
                    <a:pt x="2648" y="2069"/>
                    <a:pt x="2697" y="1972"/>
                    <a:pt x="2746" y="1850"/>
                  </a:cubicBezTo>
                  <a:cubicBezTo>
                    <a:pt x="2818" y="1632"/>
                    <a:pt x="2818" y="1389"/>
                    <a:pt x="2721" y="1170"/>
                  </a:cubicBezTo>
                  <a:cubicBezTo>
                    <a:pt x="2624" y="1073"/>
                    <a:pt x="2503" y="1000"/>
                    <a:pt x="2357" y="976"/>
                  </a:cubicBezTo>
                  <a:cubicBezTo>
                    <a:pt x="2357" y="951"/>
                    <a:pt x="2381" y="903"/>
                    <a:pt x="2381" y="854"/>
                  </a:cubicBezTo>
                  <a:cubicBezTo>
                    <a:pt x="2405" y="660"/>
                    <a:pt x="2357" y="441"/>
                    <a:pt x="2211" y="296"/>
                  </a:cubicBezTo>
                  <a:cubicBezTo>
                    <a:pt x="2011" y="118"/>
                    <a:pt x="1750" y="1"/>
                    <a:pt x="1484" y="1"/>
                  </a:cubicBezTo>
                  <a:cubicBezTo>
                    <a:pt x="1459" y="1"/>
                    <a:pt x="1434" y="2"/>
                    <a:pt x="1410" y="4"/>
                  </a:cubicBezTo>
                  <a:cubicBezTo>
                    <a:pt x="1385" y="2"/>
                    <a:pt x="1360" y="0"/>
                    <a:pt x="13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" name="Google Shape;758;p18"/>
            <p:cNvSpPr/>
            <p:nvPr/>
          </p:nvSpPr>
          <p:spPr>
            <a:xfrm>
              <a:off x="6824308" y="479400"/>
              <a:ext cx="34090" cy="35121"/>
            </a:xfrm>
            <a:custGeom>
              <a:avLst/>
              <a:gdLst/>
              <a:ahLst/>
              <a:cxnLst/>
              <a:rect l="l" t="t" r="r" b="b"/>
              <a:pathLst>
                <a:path w="876" h="900" extrusionOk="0">
                  <a:moveTo>
                    <a:pt x="438" y="0"/>
                  </a:moveTo>
                  <a:cubicBezTo>
                    <a:pt x="195" y="0"/>
                    <a:pt x="1" y="195"/>
                    <a:pt x="1" y="438"/>
                  </a:cubicBezTo>
                  <a:cubicBezTo>
                    <a:pt x="1" y="681"/>
                    <a:pt x="195" y="899"/>
                    <a:pt x="438" y="899"/>
                  </a:cubicBezTo>
                  <a:cubicBezTo>
                    <a:pt x="681" y="899"/>
                    <a:pt x="875" y="681"/>
                    <a:pt x="875" y="438"/>
                  </a:cubicBezTo>
                  <a:cubicBezTo>
                    <a:pt x="875" y="195"/>
                    <a:pt x="681" y="0"/>
                    <a:pt x="43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" name="Google Shape;759;p18"/>
            <p:cNvSpPr/>
            <p:nvPr/>
          </p:nvSpPr>
          <p:spPr>
            <a:xfrm>
              <a:off x="6851516" y="561910"/>
              <a:ext cx="46035" cy="34125"/>
            </a:xfrm>
            <a:custGeom>
              <a:avLst/>
              <a:gdLst/>
              <a:ahLst/>
              <a:cxnLst/>
              <a:rect l="l" t="t" r="r" b="b"/>
              <a:pathLst>
                <a:path w="1184" h="876" extrusionOk="0">
                  <a:moveTo>
                    <a:pt x="974" y="1"/>
                  </a:moveTo>
                  <a:cubicBezTo>
                    <a:pt x="745" y="1"/>
                    <a:pt x="267" y="55"/>
                    <a:pt x="103" y="493"/>
                  </a:cubicBezTo>
                  <a:cubicBezTo>
                    <a:pt x="1" y="738"/>
                    <a:pt x="186" y="875"/>
                    <a:pt x="424" y="875"/>
                  </a:cubicBezTo>
                  <a:cubicBezTo>
                    <a:pt x="753" y="875"/>
                    <a:pt x="1183" y="613"/>
                    <a:pt x="1099" y="7"/>
                  </a:cubicBezTo>
                  <a:cubicBezTo>
                    <a:pt x="1099" y="7"/>
                    <a:pt x="1050" y="1"/>
                    <a:pt x="9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" name="Google Shape;760;p18"/>
            <p:cNvSpPr/>
            <p:nvPr/>
          </p:nvSpPr>
          <p:spPr>
            <a:xfrm>
              <a:off x="6870693" y="559894"/>
              <a:ext cx="25381" cy="23912"/>
            </a:xfrm>
            <a:custGeom>
              <a:avLst/>
              <a:gdLst/>
              <a:ahLst/>
              <a:cxnLst/>
              <a:rect l="l" t="t" r="r" b="b"/>
              <a:pathLst>
                <a:path w="657" h="618" extrusionOk="0">
                  <a:moveTo>
                    <a:pt x="586" y="0"/>
                  </a:moveTo>
                  <a:cubicBezTo>
                    <a:pt x="569" y="0"/>
                    <a:pt x="552" y="17"/>
                    <a:pt x="535" y="35"/>
                  </a:cubicBezTo>
                  <a:cubicBezTo>
                    <a:pt x="413" y="229"/>
                    <a:pt x="243" y="375"/>
                    <a:pt x="49" y="496"/>
                  </a:cubicBezTo>
                  <a:cubicBezTo>
                    <a:pt x="25" y="520"/>
                    <a:pt x="0" y="545"/>
                    <a:pt x="25" y="569"/>
                  </a:cubicBezTo>
                  <a:cubicBezTo>
                    <a:pt x="25" y="593"/>
                    <a:pt x="49" y="593"/>
                    <a:pt x="73" y="618"/>
                  </a:cubicBezTo>
                  <a:cubicBezTo>
                    <a:pt x="73" y="593"/>
                    <a:pt x="97" y="593"/>
                    <a:pt x="97" y="593"/>
                  </a:cubicBezTo>
                  <a:cubicBezTo>
                    <a:pt x="316" y="472"/>
                    <a:pt x="510" y="278"/>
                    <a:pt x="656" y="83"/>
                  </a:cubicBezTo>
                  <a:cubicBezTo>
                    <a:pt x="656" y="35"/>
                    <a:pt x="656" y="10"/>
                    <a:pt x="608" y="10"/>
                  </a:cubicBezTo>
                  <a:cubicBezTo>
                    <a:pt x="600" y="3"/>
                    <a:pt x="593" y="0"/>
                    <a:pt x="5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" name="Google Shape;761;p18"/>
            <p:cNvSpPr/>
            <p:nvPr/>
          </p:nvSpPr>
          <p:spPr>
            <a:xfrm>
              <a:off x="6924250" y="612525"/>
              <a:ext cx="46283" cy="34374"/>
            </a:xfrm>
            <a:custGeom>
              <a:avLst/>
              <a:gdLst/>
              <a:ahLst/>
              <a:cxnLst/>
              <a:rect l="l" t="t" r="r" b="b"/>
              <a:pathLst>
                <a:path w="1184" h="883" extrusionOk="0">
                  <a:moveTo>
                    <a:pt x="979" y="1"/>
                  </a:moveTo>
                  <a:cubicBezTo>
                    <a:pt x="755" y="1"/>
                    <a:pt x="286" y="55"/>
                    <a:pt x="104" y="493"/>
                  </a:cubicBezTo>
                  <a:cubicBezTo>
                    <a:pt x="1" y="740"/>
                    <a:pt x="191" y="883"/>
                    <a:pt x="434" y="883"/>
                  </a:cubicBezTo>
                  <a:cubicBezTo>
                    <a:pt x="761" y="883"/>
                    <a:pt x="1184" y="621"/>
                    <a:pt x="1100" y="7"/>
                  </a:cubicBezTo>
                  <a:cubicBezTo>
                    <a:pt x="1100" y="7"/>
                    <a:pt x="1053" y="1"/>
                    <a:pt x="9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" name="Google Shape;762;p18"/>
            <p:cNvSpPr/>
            <p:nvPr/>
          </p:nvSpPr>
          <p:spPr>
            <a:xfrm>
              <a:off x="6943356" y="610530"/>
              <a:ext cx="25630" cy="23912"/>
            </a:xfrm>
            <a:custGeom>
              <a:avLst/>
              <a:gdLst/>
              <a:ahLst/>
              <a:cxnLst/>
              <a:rect l="l" t="t" r="r" b="b"/>
              <a:pathLst>
                <a:path w="657" h="618" extrusionOk="0">
                  <a:moveTo>
                    <a:pt x="596" y="0"/>
                  </a:moveTo>
                  <a:cubicBezTo>
                    <a:pt x="572" y="0"/>
                    <a:pt x="559" y="17"/>
                    <a:pt x="559" y="34"/>
                  </a:cubicBezTo>
                  <a:cubicBezTo>
                    <a:pt x="414" y="229"/>
                    <a:pt x="244" y="399"/>
                    <a:pt x="49" y="520"/>
                  </a:cubicBezTo>
                  <a:cubicBezTo>
                    <a:pt x="25" y="520"/>
                    <a:pt x="1" y="569"/>
                    <a:pt x="25" y="593"/>
                  </a:cubicBezTo>
                  <a:cubicBezTo>
                    <a:pt x="49" y="593"/>
                    <a:pt x="49" y="617"/>
                    <a:pt x="74" y="617"/>
                  </a:cubicBezTo>
                  <a:lnTo>
                    <a:pt x="98" y="617"/>
                  </a:lnTo>
                  <a:cubicBezTo>
                    <a:pt x="317" y="472"/>
                    <a:pt x="511" y="302"/>
                    <a:pt x="657" y="83"/>
                  </a:cubicBezTo>
                  <a:cubicBezTo>
                    <a:pt x="657" y="59"/>
                    <a:pt x="657" y="34"/>
                    <a:pt x="632" y="10"/>
                  </a:cubicBezTo>
                  <a:cubicBezTo>
                    <a:pt x="618" y="3"/>
                    <a:pt x="606" y="0"/>
                    <a:pt x="5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" name="Google Shape;763;p18"/>
            <p:cNvSpPr/>
            <p:nvPr/>
          </p:nvSpPr>
          <p:spPr>
            <a:xfrm>
              <a:off x="6898186" y="510189"/>
              <a:ext cx="46781" cy="38359"/>
            </a:xfrm>
            <a:custGeom>
              <a:avLst/>
              <a:gdLst/>
              <a:ahLst/>
              <a:cxnLst/>
              <a:rect l="l" t="t" r="r" b="b"/>
              <a:pathLst>
                <a:path w="1200" h="980" extrusionOk="0">
                  <a:moveTo>
                    <a:pt x="630" y="1"/>
                  </a:moveTo>
                  <a:cubicBezTo>
                    <a:pt x="560" y="1"/>
                    <a:pt x="487" y="25"/>
                    <a:pt x="414" y="81"/>
                  </a:cubicBezTo>
                  <a:cubicBezTo>
                    <a:pt x="1" y="372"/>
                    <a:pt x="900" y="980"/>
                    <a:pt x="900" y="980"/>
                  </a:cubicBezTo>
                  <a:cubicBezTo>
                    <a:pt x="1200" y="540"/>
                    <a:pt x="956" y="1"/>
                    <a:pt x="6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" name="Google Shape;764;p18"/>
            <p:cNvSpPr/>
            <p:nvPr/>
          </p:nvSpPr>
          <p:spPr>
            <a:xfrm>
              <a:off x="6922719" y="524804"/>
              <a:ext cx="13188" cy="26901"/>
            </a:xfrm>
            <a:custGeom>
              <a:avLst/>
              <a:gdLst/>
              <a:ahLst/>
              <a:cxnLst/>
              <a:rect l="l" t="t" r="r" b="b"/>
              <a:pathLst>
                <a:path w="341" h="691" extrusionOk="0">
                  <a:moveTo>
                    <a:pt x="75" y="0"/>
                  </a:moveTo>
                  <a:cubicBezTo>
                    <a:pt x="65" y="0"/>
                    <a:pt x="56" y="3"/>
                    <a:pt x="49" y="10"/>
                  </a:cubicBezTo>
                  <a:cubicBezTo>
                    <a:pt x="25" y="10"/>
                    <a:pt x="0" y="59"/>
                    <a:pt x="25" y="83"/>
                  </a:cubicBezTo>
                  <a:cubicBezTo>
                    <a:pt x="122" y="253"/>
                    <a:pt x="195" y="423"/>
                    <a:pt x="219" y="618"/>
                  </a:cubicBezTo>
                  <a:cubicBezTo>
                    <a:pt x="219" y="642"/>
                    <a:pt x="243" y="666"/>
                    <a:pt x="268" y="691"/>
                  </a:cubicBezTo>
                  <a:cubicBezTo>
                    <a:pt x="316" y="691"/>
                    <a:pt x="340" y="666"/>
                    <a:pt x="340" y="642"/>
                  </a:cubicBezTo>
                  <a:cubicBezTo>
                    <a:pt x="316" y="423"/>
                    <a:pt x="243" y="205"/>
                    <a:pt x="122" y="35"/>
                  </a:cubicBezTo>
                  <a:cubicBezTo>
                    <a:pt x="122" y="18"/>
                    <a:pt x="98" y="0"/>
                    <a:pt x="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" name="Google Shape;765;p18"/>
            <p:cNvSpPr/>
            <p:nvPr/>
          </p:nvSpPr>
          <p:spPr>
            <a:xfrm>
              <a:off x="6942901" y="560668"/>
              <a:ext cx="41307" cy="39854"/>
            </a:xfrm>
            <a:custGeom>
              <a:avLst/>
              <a:gdLst/>
              <a:ahLst/>
              <a:cxnLst/>
              <a:rect l="l" t="t" r="r" b="b"/>
              <a:pathLst>
                <a:path w="1062" h="1021" extrusionOk="0">
                  <a:moveTo>
                    <a:pt x="509" y="0"/>
                  </a:moveTo>
                  <a:cubicBezTo>
                    <a:pt x="0" y="0"/>
                    <a:pt x="333" y="1021"/>
                    <a:pt x="333" y="1021"/>
                  </a:cubicBezTo>
                  <a:cubicBezTo>
                    <a:pt x="940" y="827"/>
                    <a:pt x="1061" y="25"/>
                    <a:pt x="527" y="1"/>
                  </a:cubicBezTo>
                  <a:cubicBezTo>
                    <a:pt x="521" y="0"/>
                    <a:pt x="515" y="0"/>
                    <a:pt x="5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" name="Google Shape;766;p18"/>
            <p:cNvSpPr/>
            <p:nvPr/>
          </p:nvSpPr>
          <p:spPr>
            <a:xfrm>
              <a:off x="6952884" y="575878"/>
              <a:ext cx="12442" cy="26403"/>
            </a:xfrm>
            <a:custGeom>
              <a:avLst/>
              <a:gdLst/>
              <a:ahLst/>
              <a:cxnLst/>
              <a:rect l="l" t="t" r="r" b="b"/>
              <a:pathLst>
                <a:path w="317" h="681" extrusionOk="0">
                  <a:moveTo>
                    <a:pt x="268" y="0"/>
                  </a:moveTo>
                  <a:cubicBezTo>
                    <a:pt x="244" y="0"/>
                    <a:pt x="195" y="25"/>
                    <a:pt x="195" y="49"/>
                  </a:cubicBezTo>
                  <a:cubicBezTo>
                    <a:pt x="171" y="243"/>
                    <a:pt x="122" y="413"/>
                    <a:pt x="25" y="583"/>
                  </a:cubicBezTo>
                  <a:cubicBezTo>
                    <a:pt x="1" y="608"/>
                    <a:pt x="1" y="656"/>
                    <a:pt x="25" y="680"/>
                  </a:cubicBezTo>
                  <a:lnTo>
                    <a:pt x="98" y="680"/>
                  </a:lnTo>
                  <a:cubicBezTo>
                    <a:pt x="195" y="486"/>
                    <a:pt x="268" y="292"/>
                    <a:pt x="316" y="73"/>
                  </a:cubicBezTo>
                  <a:cubicBezTo>
                    <a:pt x="316" y="49"/>
                    <a:pt x="292" y="0"/>
                    <a:pt x="2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6" name="Google Shape;767;p18"/>
          <p:cNvGrpSpPr>
            <a:grpSpLocks/>
          </p:cNvGrpSpPr>
          <p:nvPr/>
        </p:nvGrpSpPr>
        <p:grpSpPr bwMode="auto">
          <a:xfrm rot="8099880">
            <a:off x="21431" y="70644"/>
            <a:ext cx="874713" cy="771525"/>
            <a:chOff x="4508023" y="3764622"/>
            <a:chExt cx="161487" cy="142362"/>
          </a:xfrm>
        </p:grpSpPr>
        <p:sp>
          <p:nvSpPr>
            <p:cNvPr id="17" name="Google Shape;768;p18"/>
            <p:cNvSpPr/>
            <p:nvPr/>
          </p:nvSpPr>
          <p:spPr>
            <a:xfrm>
              <a:off x="4558516" y="3765210"/>
              <a:ext cx="65064" cy="54191"/>
            </a:xfrm>
            <a:custGeom>
              <a:avLst/>
              <a:gdLst/>
              <a:ahLst/>
              <a:cxnLst/>
              <a:rect l="l" t="t" r="r" b="b"/>
              <a:pathLst>
                <a:path w="1673" h="1395" extrusionOk="0">
                  <a:moveTo>
                    <a:pt x="947" y="1"/>
                  </a:moveTo>
                  <a:cubicBezTo>
                    <a:pt x="917" y="1"/>
                    <a:pt x="885" y="4"/>
                    <a:pt x="851" y="10"/>
                  </a:cubicBezTo>
                  <a:cubicBezTo>
                    <a:pt x="1" y="156"/>
                    <a:pt x="1118" y="1225"/>
                    <a:pt x="1118" y="1225"/>
                  </a:cubicBezTo>
                  <a:cubicBezTo>
                    <a:pt x="1208" y="1344"/>
                    <a:pt x="1284" y="1394"/>
                    <a:pt x="1346" y="1394"/>
                  </a:cubicBezTo>
                  <a:cubicBezTo>
                    <a:pt x="1672" y="1394"/>
                    <a:pt x="1599" y="1"/>
                    <a:pt x="9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" name="Google Shape;769;p18"/>
            <p:cNvSpPr/>
            <p:nvPr/>
          </p:nvSpPr>
          <p:spPr>
            <a:xfrm>
              <a:off x="4607687" y="3825643"/>
              <a:ext cx="61840" cy="35444"/>
            </a:xfrm>
            <a:custGeom>
              <a:avLst/>
              <a:gdLst/>
              <a:ahLst/>
              <a:cxnLst/>
              <a:rect l="l" t="t" r="r" b="b"/>
              <a:pathLst>
                <a:path w="1586" h="916" extrusionOk="0">
                  <a:moveTo>
                    <a:pt x="851" y="0"/>
                  </a:moveTo>
                  <a:cubicBezTo>
                    <a:pt x="473" y="0"/>
                    <a:pt x="137" y="537"/>
                    <a:pt x="137" y="537"/>
                  </a:cubicBezTo>
                  <a:cubicBezTo>
                    <a:pt x="0" y="811"/>
                    <a:pt x="113" y="915"/>
                    <a:pt x="310" y="915"/>
                  </a:cubicBezTo>
                  <a:cubicBezTo>
                    <a:pt x="744" y="915"/>
                    <a:pt x="1585" y="409"/>
                    <a:pt x="1084" y="75"/>
                  </a:cubicBezTo>
                  <a:cubicBezTo>
                    <a:pt x="1006" y="22"/>
                    <a:pt x="928" y="0"/>
                    <a:pt x="85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" name="Google Shape;770;p18"/>
            <p:cNvSpPr/>
            <p:nvPr/>
          </p:nvSpPr>
          <p:spPr>
            <a:xfrm>
              <a:off x="4552763" y="3869900"/>
              <a:ext cx="66822" cy="28121"/>
            </a:xfrm>
            <a:custGeom>
              <a:avLst/>
              <a:gdLst/>
              <a:ahLst/>
              <a:cxnLst/>
              <a:rect l="l" t="t" r="r" b="b"/>
              <a:pathLst>
                <a:path w="1712" h="720" extrusionOk="0">
                  <a:moveTo>
                    <a:pt x="1042" y="0"/>
                  </a:moveTo>
                  <a:cubicBezTo>
                    <a:pt x="818" y="0"/>
                    <a:pt x="620" y="55"/>
                    <a:pt x="620" y="55"/>
                  </a:cubicBezTo>
                  <a:cubicBezTo>
                    <a:pt x="0" y="300"/>
                    <a:pt x="770" y="719"/>
                    <a:pt x="1278" y="719"/>
                  </a:cubicBezTo>
                  <a:cubicBezTo>
                    <a:pt x="1526" y="719"/>
                    <a:pt x="1712" y="618"/>
                    <a:pt x="1640" y="347"/>
                  </a:cubicBezTo>
                  <a:cubicBezTo>
                    <a:pt x="1564" y="67"/>
                    <a:pt x="1287" y="0"/>
                    <a:pt x="10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" name="Google Shape;771;p18"/>
            <p:cNvSpPr/>
            <p:nvPr/>
          </p:nvSpPr>
          <p:spPr>
            <a:xfrm>
              <a:off x="4549439" y="3798804"/>
              <a:ext cx="44255" cy="50383"/>
            </a:xfrm>
            <a:custGeom>
              <a:avLst/>
              <a:gdLst/>
              <a:ahLst/>
              <a:cxnLst/>
              <a:rect l="l" t="t" r="r" b="b"/>
              <a:pathLst>
                <a:path w="1139" h="1296" extrusionOk="0">
                  <a:moveTo>
                    <a:pt x="675" y="0"/>
                  </a:moveTo>
                  <a:cubicBezTo>
                    <a:pt x="627" y="0"/>
                    <a:pt x="572" y="14"/>
                    <a:pt x="510" y="45"/>
                  </a:cubicBezTo>
                  <a:cubicBezTo>
                    <a:pt x="0" y="288"/>
                    <a:pt x="438" y="1114"/>
                    <a:pt x="438" y="1114"/>
                  </a:cubicBezTo>
                  <a:cubicBezTo>
                    <a:pt x="517" y="1242"/>
                    <a:pt x="592" y="1295"/>
                    <a:pt x="659" y="1295"/>
                  </a:cubicBezTo>
                  <a:cubicBezTo>
                    <a:pt x="992" y="1295"/>
                    <a:pt x="1139" y="0"/>
                    <a:pt x="6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" name="Google Shape;772;p18"/>
            <p:cNvSpPr/>
            <p:nvPr/>
          </p:nvSpPr>
          <p:spPr>
            <a:xfrm>
              <a:off x="4525862" y="3790663"/>
              <a:ext cx="92027" cy="116585"/>
            </a:xfrm>
            <a:custGeom>
              <a:avLst/>
              <a:gdLst/>
              <a:ahLst/>
              <a:cxnLst/>
              <a:rect l="l" t="t" r="r" b="b"/>
              <a:pathLst>
                <a:path w="2357" h="2996" extrusionOk="0">
                  <a:moveTo>
                    <a:pt x="1917" y="1"/>
                  </a:moveTo>
                  <a:cubicBezTo>
                    <a:pt x="1880" y="1"/>
                    <a:pt x="1855" y="40"/>
                    <a:pt x="1895" y="80"/>
                  </a:cubicBezTo>
                  <a:cubicBezTo>
                    <a:pt x="2162" y="299"/>
                    <a:pt x="2283" y="663"/>
                    <a:pt x="2186" y="1027"/>
                  </a:cubicBezTo>
                  <a:cubicBezTo>
                    <a:pt x="2113" y="1416"/>
                    <a:pt x="1773" y="1708"/>
                    <a:pt x="1360" y="1732"/>
                  </a:cubicBezTo>
                  <a:cubicBezTo>
                    <a:pt x="704" y="1780"/>
                    <a:pt x="146" y="2266"/>
                    <a:pt x="0" y="2946"/>
                  </a:cubicBezTo>
                  <a:cubicBezTo>
                    <a:pt x="0" y="2971"/>
                    <a:pt x="24" y="2995"/>
                    <a:pt x="49" y="2995"/>
                  </a:cubicBezTo>
                  <a:cubicBezTo>
                    <a:pt x="49" y="2995"/>
                    <a:pt x="73" y="2971"/>
                    <a:pt x="73" y="2946"/>
                  </a:cubicBezTo>
                  <a:cubicBezTo>
                    <a:pt x="219" y="2339"/>
                    <a:pt x="729" y="1878"/>
                    <a:pt x="1360" y="1805"/>
                  </a:cubicBezTo>
                  <a:cubicBezTo>
                    <a:pt x="1822" y="1780"/>
                    <a:pt x="2186" y="1465"/>
                    <a:pt x="2283" y="1027"/>
                  </a:cubicBezTo>
                  <a:cubicBezTo>
                    <a:pt x="2356" y="663"/>
                    <a:pt x="2235" y="250"/>
                    <a:pt x="1943" y="7"/>
                  </a:cubicBezTo>
                  <a:cubicBezTo>
                    <a:pt x="1934" y="3"/>
                    <a:pt x="1926" y="1"/>
                    <a:pt x="1917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" name="Google Shape;773;p18"/>
            <p:cNvSpPr/>
            <p:nvPr/>
          </p:nvSpPr>
          <p:spPr>
            <a:xfrm>
              <a:off x="4596645" y="3843548"/>
              <a:ext cx="44548" cy="12889"/>
            </a:xfrm>
            <a:custGeom>
              <a:avLst/>
              <a:gdLst/>
              <a:ahLst/>
              <a:cxnLst/>
              <a:rect l="l" t="t" r="r" b="b"/>
              <a:pathLst>
                <a:path w="1143" h="326" extrusionOk="0">
                  <a:moveTo>
                    <a:pt x="1070" y="0"/>
                  </a:moveTo>
                  <a:cubicBezTo>
                    <a:pt x="903" y="93"/>
                    <a:pt x="522" y="243"/>
                    <a:pt x="265" y="243"/>
                  </a:cubicBezTo>
                  <a:cubicBezTo>
                    <a:pt x="187" y="243"/>
                    <a:pt x="119" y="229"/>
                    <a:pt x="74" y="195"/>
                  </a:cubicBezTo>
                  <a:cubicBezTo>
                    <a:pt x="74" y="183"/>
                    <a:pt x="68" y="177"/>
                    <a:pt x="59" y="177"/>
                  </a:cubicBezTo>
                  <a:cubicBezTo>
                    <a:pt x="50" y="177"/>
                    <a:pt x="37" y="183"/>
                    <a:pt x="25" y="195"/>
                  </a:cubicBezTo>
                  <a:cubicBezTo>
                    <a:pt x="1" y="195"/>
                    <a:pt x="1" y="243"/>
                    <a:pt x="25" y="243"/>
                  </a:cubicBezTo>
                  <a:cubicBezTo>
                    <a:pt x="80" y="298"/>
                    <a:pt x="135" y="325"/>
                    <a:pt x="199" y="325"/>
                  </a:cubicBezTo>
                  <a:cubicBezTo>
                    <a:pt x="221" y="325"/>
                    <a:pt x="244" y="322"/>
                    <a:pt x="268" y="316"/>
                  </a:cubicBezTo>
                  <a:cubicBezTo>
                    <a:pt x="560" y="292"/>
                    <a:pt x="851" y="219"/>
                    <a:pt x="1094" y="98"/>
                  </a:cubicBezTo>
                  <a:cubicBezTo>
                    <a:pt x="1118" y="73"/>
                    <a:pt x="1143" y="49"/>
                    <a:pt x="1118" y="25"/>
                  </a:cubicBezTo>
                  <a:cubicBezTo>
                    <a:pt x="1118" y="0"/>
                    <a:pt x="1094" y="0"/>
                    <a:pt x="1070" y="0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" name="Google Shape;774;p18"/>
            <p:cNvSpPr/>
            <p:nvPr/>
          </p:nvSpPr>
          <p:spPr>
            <a:xfrm>
              <a:off x="4569581" y="3818647"/>
              <a:ext cx="11430" cy="42181"/>
            </a:xfrm>
            <a:custGeom>
              <a:avLst/>
              <a:gdLst/>
              <a:ahLst/>
              <a:cxnLst/>
              <a:rect l="l" t="t" r="r" b="b"/>
              <a:pathLst>
                <a:path w="292" h="1080" extrusionOk="0">
                  <a:moveTo>
                    <a:pt x="223" y="1"/>
                  </a:moveTo>
                  <a:cubicBezTo>
                    <a:pt x="207" y="1"/>
                    <a:pt x="195" y="18"/>
                    <a:pt x="195" y="35"/>
                  </a:cubicBezTo>
                  <a:cubicBezTo>
                    <a:pt x="171" y="132"/>
                    <a:pt x="0" y="910"/>
                    <a:pt x="219" y="1080"/>
                  </a:cubicBezTo>
                  <a:lnTo>
                    <a:pt x="292" y="1080"/>
                  </a:lnTo>
                  <a:cubicBezTo>
                    <a:pt x="292" y="1055"/>
                    <a:pt x="292" y="1031"/>
                    <a:pt x="292" y="1007"/>
                  </a:cubicBezTo>
                  <a:cubicBezTo>
                    <a:pt x="146" y="910"/>
                    <a:pt x="195" y="351"/>
                    <a:pt x="292" y="59"/>
                  </a:cubicBezTo>
                  <a:cubicBezTo>
                    <a:pt x="292" y="35"/>
                    <a:pt x="268" y="11"/>
                    <a:pt x="243" y="11"/>
                  </a:cubicBezTo>
                  <a:cubicBezTo>
                    <a:pt x="236" y="4"/>
                    <a:pt x="229" y="1"/>
                    <a:pt x="223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" name="Google Shape;775;p18"/>
            <p:cNvSpPr/>
            <p:nvPr/>
          </p:nvSpPr>
          <p:spPr>
            <a:xfrm>
              <a:off x="4508405" y="3819516"/>
              <a:ext cx="44255" cy="50383"/>
            </a:xfrm>
            <a:custGeom>
              <a:avLst/>
              <a:gdLst/>
              <a:ahLst/>
              <a:cxnLst/>
              <a:rect l="l" t="t" r="r" b="b"/>
              <a:pathLst>
                <a:path w="1139" h="1296" extrusionOk="0">
                  <a:moveTo>
                    <a:pt x="657" y="0"/>
                  </a:moveTo>
                  <a:cubicBezTo>
                    <a:pt x="607" y="0"/>
                    <a:pt x="550" y="15"/>
                    <a:pt x="486" y="45"/>
                  </a:cubicBezTo>
                  <a:cubicBezTo>
                    <a:pt x="0" y="288"/>
                    <a:pt x="438" y="1114"/>
                    <a:pt x="438" y="1114"/>
                  </a:cubicBezTo>
                  <a:cubicBezTo>
                    <a:pt x="521" y="1242"/>
                    <a:pt x="598" y="1296"/>
                    <a:pt x="667" y="1296"/>
                  </a:cubicBezTo>
                  <a:cubicBezTo>
                    <a:pt x="1008" y="1296"/>
                    <a:pt x="1139" y="0"/>
                    <a:pt x="65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Google Shape;776;p18"/>
            <p:cNvSpPr/>
            <p:nvPr/>
          </p:nvSpPr>
          <p:spPr>
            <a:xfrm>
              <a:off x="4527925" y="3839687"/>
              <a:ext cx="11430" cy="42767"/>
            </a:xfrm>
            <a:custGeom>
              <a:avLst/>
              <a:gdLst/>
              <a:ahLst/>
              <a:cxnLst/>
              <a:rect l="l" t="t" r="r" b="b"/>
              <a:pathLst>
                <a:path w="293" h="1094" extrusionOk="0">
                  <a:moveTo>
                    <a:pt x="244" y="0"/>
                  </a:moveTo>
                  <a:cubicBezTo>
                    <a:pt x="219" y="0"/>
                    <a:pt x="195" y="0"/>
                    <a:pt x="195" y="25"/>
                  </a:cubicBezTo>
                  <a:cubicBezTo>
                    <a:pt x="171" y="122"/>
                    <a:pt x="1" y="899"/>
                    <a:pt x="219" y="1093"/>
                  </a:cubicBezTo>
                  <a:lnTo>
                    <a:pt x="244" y="1093"/>
                  </a:lnTo>
                  <a:cubicBezTo>
                    <a:pt x="268" y="1093"/>
                    <a:pt x="268" y="1093"/>
                    <a:pt x="292" y="1069"/>
                  </a:cubicBezTo>
                  <a:cubicBezTo>
                    <a:pt x="292" y="1045"/>
                    <a:pt x="292" y="1021"/>
                    <a:pt x="292" y="1021"/>
                  </a:cubicBezTo>
                  <a:cubicBezTo>
                    <a:pt x="146" y="899"/>
                    <a:pt x="219" y="365"/>
                    <a:pt x="292" y="49"/>
                  </a:cubicBezTo>
                  <a:cubicBezTo>
                    <a:pt x="292" y="25"/>
                    <a:pt x="268" y="0"/>
                    <a:pt x="244" y="0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777;p18"/>
            <p:cNvSpPr/>
            <p:nvPr/>
          </p:nvSpPr>
          <p:spPr>
            <a:xfrm>
              <a:off x="4558049" y="3864355"/>
              <a:ext cx="37807" cy="22848"/>
            </a:xfrm>
            <a:custGeom>
              <a:avLst/>
              <a:gdLst/>
              <a:ahLst/>
              <a:cxnLst/>
              <a:rect l="l" t="t" r="r" b="b"/>
              <a:pathLst>
                <a:path w="973" h="584" extrusionOk="0">
                  <a:moveTo>
                    <a:pt x="25" y="1"/>
                  </a:moveTo>
                  <a:cubicBezTo>
                    <a:pt x="1" y="25"/>
                    <a:pt x="1" y="49"/>
                    <a:pt x="1" y="74"/>
                  </a:cubicBezTo>
                  <a:cubicBezTo>
                    <a:pt x="195" y="390"/>
                    <a:pt x="535" y="584"/>
                    <a:pt x="924" y="584"/>
                  </a:cubicBezTo>
                  <a:cubicBezTo>
                    <a:pt x="948" y="584"/>
                    <a:pt x="973" y="584"/>
                    <a:pt x="973" y="560"/>
                  </a:cubicBezTo>
                  <a:cubicBezTo>
                    <a:pt x="973" y="511"/>
                    <a:pt x="948" y="511"/>
                    <a:pt x="924" y="511"/>
                  </a:cubicBezTo>
                  <a:cubicBezTo>
                    <a:pt x="584" y="487"/>
                    <a:pt x="268" y="317"/>
                    <a:pt x="74" y="25"/>
                  </a:cubicBezTo>
                  <a:cubicBezTo>
                    <a:pt x="74" y="1"/>
                    <a:pt x="50" y="1"/>
                    <a:pt x="25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7" name="Google Shape;778;p18"/>
          <p:cNvGrpSpPr>
            <a:grpSpLocks/>
          </p:cNvGrpSpPr>
          <p:nvPr/>
        </p:nvGrpSpPr>
        <p:grpSpPr bwMode="auto">
          <a:xfrm>
            <a:off x="9483725" y="-241300"/>
            <a:ext cx="2828925" cy="1885950"/>
            <a:chOff x="6655952" y="-180577"/>
            <a:chExt cx="2121888" cy="1414590"/>
          </a:xfrm>
        </p:grpSpPr>
        <p:grpSp>
          <p:nvGrpSpPr>
            <p:cNvPr id="28" name="Google Shape;779;p18"/>
            <p:cNvGrpSpPr>
              <a:grpSpLocks/>
            </p:cNvGrpSpPr>
            <p:nvPr/>
          </p:nvGrpSpPr>
          <p:grpSpPr bwMode="auto">
            <a:xfrm rot="1685293">
              <a:off x="8051699" y="334351"/>
              <a:ext cx="652925" cy="474307"/>
              <a:chOff x="5211663" y="1358969"/>
              <a:chExt cx="483893" cy="351481"/>
            </a:xfrm>
          </p:grpSpPr>
          <p:sp>
            <p:nvSpPr>
              <p:cNvPr id="30" name="Google Shape;780;p18"/>
              <p:cNvSpPr/>
              <p:nvPr/>
            </p:nvSpPr>
            <p:spPr>
              <a:xfrm>
                <a:off x="5518777" y="1393945"/>
                <a:ext cx="70598" cy="67061"/>
              </a:xfrm>
              <a:custGeom>
                <a:avLst/>
                <a:gdLst/>
                <a:ahLst/>
                <a:cxnLst/>
                <a:rect l="l" t="t" r="r" b="b"/>
                <a:pathLst>
                  <a:path w="1040" h="978" extrusionOk="0">
                    <a:moveTo>
                      <a:pt x="914" y="1"/>
                    </a:moveTo>
                    <a:cubicBezTo>
                      <a:pt x="801" y="1"/>
                      <a:pt x="571" y="36"/>
                      <a:pt x="67" y="176"/>
                    </a:cubicBezTo>
                    <a:cubicBezTo>
                      <a:pt x="0" y="198"/>
                      <a:pt x="16" y="324"/>
                      <a:pt x="95" y="324"/>
                    </a:cubicBezTo>
                    <a:cubicBezTo>
                      <a:pt x="102" y="324"/>
                      <a:pt x="109" y="323"/>
                      <a:pt x="116" y="322"/>
                    </a:cubicBezTo>
                    <a:cubicBezTo>
                      <a:pt x="359" y="249"/>
                      <a:pt x="626" y="200"/>
                      <a:pt x="869" y="152"/>
                    </a:cubicBezTo>
                    <a:lnTo>
                      <a:pt x="869" y="152"/>
                    </a:lnTo>
                    <a:cubicBezTo>
                      <a:pt x="796" y="322"/>
                      <a:pt x="626" y="662"/>
                      <a:pt x="505" y="880"/>
                    </a:cubicBezTo>
                    <a:cubicBezTo>
                      <a:pt x="480" y="905"/>
                      <a:pt x="480" y="953"/>
                      <a:pt x="529" y="977"/>
                    </a:cubicBezTo>
                    <a:lnTo>
                      <a:pt x="553" y="977"/>
                    </a:lnTo>
                    <a:cubicBezTo>
                      <a:pt x="577" y="977"/>
                      <a:pt x="602" y="977"/>
                      <a:pt x="602" y="953"/>
                    </a:cubicBezTo>
                    <a:cubicBezTo>
                      <a:pt x="650" y="880"/>
                      <a:pt x="990" y="249"/>
                      <a:pt x="1039" y="127"/>
                    </a:cubicBezTo>
                    <a:cubicBezTo>
                      <a:pt x="1039" y="103"/>
                      <a:pt x="1039" y="79"/>
                      <a:pt x="1039" y="30"/>
                    </a:cubicBezTo>
                    <a:cubicBezTo>
                      <a:pt x="1018" y="20"/>
                      <a:pt x="998" y="1"/>
                      <a:pt x="914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" name="Google Shape;781;p18"/>
              <p:cNvSpPr/>
              <p:nvPr/>
            </p:nvSpPr>
            <p:spPr>
              <a:xfrm>
                <a:off x="5211239" y="1357691"/>
                <a:ext cx="484477" cy="352953"/>
              </a:xfrm>
              <a:custGeom>
                <a:avLst/>
                <a:gdLst/>
                <a:ahLst/>
                <a:cxnLst/>
                <a:rect l="l" t="t" r="r" b="b"/>
                <a:pathLst>
                  <a:path w="7083" h="5145" extrusionOk="0">
                    <a:moveTo>
                      <a:pt x="3768" y="0"/>
                    </a:moveTo>
                    <a:cubicBezTo>
                      <a:pt x="3734" y="0"/>
                      <a:pt x="3701" y="4"/>
                      <a:pt x="3670" y="12"/>
                    </a:cubicBezTo>
                    <a:cubicBezTo>
                      <a:pt x="3014" y="207"/>
                      <a:pt x="3232" y="1713"/>
                      <a:pt x="3232" y="1713"/>
                    </a:cubicBezTo>
                    <a:cubicBezTo>
                      <a:pt x="3232" y="1713"/>
                      <a:pt x="1357" y="535"/>
                      <a:pt x="891" y="535"/>
                    </a:cubicBezTo>
                    <a:cubicBezTo>
                      <a:pt x="865" y="535"/>
                      <a:pt x="844" y="539"/>
                      <a:pt x="827" y="547"/>
                    </a:cubicBezTo>
                    <a:cubicBezTo>
                      <a:pt x="366" y="814"/>
                      <a:pt x="1483" y="1664"/>
                      <a:pt x="1483" y="1664"/>
                    </a:cubicBezTo>
                    <a:cubicBezTo>
                      <a:pt x="1483" y="1664"/>
                      <a:pt x="832" y="1473"/>
                      <a:pt x="445" y="1473"/>
                    </a:cubicBezTo>
                    <a:cubicBezTo>
                      <a:pt x="263" y="1473"/>
                      <a:pt x="140" y="1516"/>
                      <a:pt x="171" y="1640"/>
                    </a:cubicBezTo>
                    <a:cubicBezTo>
                      <a:pt x="269" y="2029"/>
                      <a:pt x="1022" y="2490"/>
                      <a:pt x="1022" y="2490"/>
                    </a:cubicBezTo>
                    <a:cubicBezTo>
                      <a:pt x="730" y="2490"/>
                      <a:pt x="439" y="2539"/>
                      <a:pt x="147" y="2587"/>
                    </a:cubicBezTo>
                    <a:cubicBezTo>
                      <a:pt x="1" y="2650"/>
                      <a:pt x="594" y="3616"/>
                      <a:pt x="1664" y="3616"/>
                    </a:cubicBezTo>
                    <a:cubicBezTo>
                      <a:pt x="1835" y="3616"/>
                      <a:pt x="2018" y="3592"/>
                      <a:pt x="2212" y="3535"/>
                    </a:cubicBezTo>
                    <a:lnTo>
                      <a:pt x="2212" y="3535"/>
                    </a:lnTo>
                    <a:lnTo>
                      <a:pt x="1095" y="4506"/>
                    </a:lnTo>
                    <a:cubicBezTo>
                      <a:pt x="1095" y="4506"/>
                      <a:pt x="2102" y="5144"/>
                      <a:pt x="3258" y="5144"/>
                    </a:cubicBezTo>
                    <a:cubicBezTo>
                      <a:pt x="3697" y="5144"/>
                      <a:pt x="4158" y="5052"/>
                      <a:pt x="4593" y="4798"/>
                    </a:cubicBezTo>
                    <a:cubicBezTo>
                      <a:pt x="7083" y="3365"/>
                      <a:pt x="4779" y="0"/>
                      <a:pt x="376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2" name="Google Shape;782;p18"/>
              <p:cNvSpPr/>
              <p:nvPr/>
            </p:nvSpPr>
            <p:spPr>
              <a:xfrm>
                <a:off x="5466605" y="1396194"/>
                <a:ext cx="48536" cy="45002"/>
              </a:xfrm>
              <a:custGeom>
                <a:avLst/>
                <a:gdLst/>
                <a:ahLst/>
                <a:cxnLst/>
                <a:rect l="l" t="t" r="r" b="b"/>
                <a:pathLst>
                  <a:path w="705" h="655" extrusionOk="0">
                    <a:moveTo>
                      <a:pt x="443" y="1"/>
                    </a:moveTo>
                    <a:cubicBezTo>
                      <a:pt x="395" y="1"/>
                      <a:pt x="349" y="49"/>
                      <a:pt x="365" y="96"/>
                    </a:cubicBezTo>
                    <a:cubicBezTo>
                      <a:pt x="413" y="218"/>
                      <a:pt x="462" y="363"/>
                      <a:pt x="486" y="485"/>
                    </a:cubicBezTo>
                    <a:cubicBezTo>
                      <a:pt x="365" y="388"/>
                      <a:pt x="243" y="291"/>
                      <a:pt x="122" y="169"/>
                    </a:cubicBezTo>
                    <a:cubicBezTo>
                      <a:pt x="110" y="157"/>
                      <a:pt x="92" y="151"/>
                      <a:pt x="73" y="151"/>
                    </a:cubicBezTo>
                    <a:cubicBezTo>
                      <a:pt x="55" y="151"/>
                      <a:pt x="37" y="157"/>
                      <a:pt x="25" y="169"/>
                    </a:cubicBezTo>
                    <a:cubicBezTo>
                      <a:pt x="0" y="218"/>
                      <a:pt x="0" y="266"/>
                      <a:pt x="25" y="291"/>
                    </a:cubicBezTo>
                    <a:cubicBezTo>
                      <a:pt x="340" y="606"/>
                      <a:pt x="462" y="655"/>
                      <a:pt x="535" y="655"/>
                    </a:cubicBezTo>
                    <a:lnTo>
                      <a:pt x="559" y="655"/>
                    </a:lnTo>
                    <a:cubicBezTo>
                      <a:pt x="608" y="631"/>
                      <a:pt x="705" y="582"/>
                      <a:pt x="511" y="48"/>
                    </a:cubicBezTo>
                    <a:cubicBezTo>
                      <a:pt x="494" y="14"/>
                      <a:pt x="468" y="1"/>
                      <a:pt x="443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3" name="Google Shape;783;p18"/>
              <p:cNvSpPr/>
              <p:nvPr/>
            </p:nvSpPr>
            <p:spPr>
              <a:xfrm>
                <a:off x="5307688" y="1478759"/>
                <a:ext cx="103249" cy="110298"/>
              </a:xfrm>
              <a:custGeom>
                <a:avLst/>
                <a:gdLst/>
                <a:ahLst/>
                <a:cxnLst/>
                <a:rect l="l" t="t" r="r" b="b"/>
                <a:pathLst>
                  <a:path w="1507" h="1598" extrusionOk="0">
                    <a:moveTo>
                      <a:pt x="479" y="1"/>
                    </a:moveTo>
                    <a:cubicBezTo>
                      <a:pt x="444" y="1"/>
                      <a:pt x="427" y="9"/>
                      <a:pt x="414" y="16"/>
                    </a:cubicBezTo>
                    <a:cubicBezTo>
                      <a:pt x="389" y="40"/>
                      <a:pt x="389" y="64"/>
                      <a:pt x="389" y="113"/>
                    </a:cubicBezTo>
                    <a:cubicBezTo>
                      <a:pt x="389" y="210"/>
                      <a:pt x="535" y="380"/>
                      <a:pt x="657" y="477"/>
                    </a:cubicBezTo>
                    <a:cubicBezTo>
                      <a:pt x="1" y="526"/>
                      <a:pt x="1" y="599"/>
                      <a:pt x="1" y="672"/>
                    </a:cubicBezTo>
                    <a:cubicBezTo>
                      <a:pt x="1" y="744"/>
                      <a:pt x="74" y="793"/>
                      <a:pt x="98" y="817"/>
                    </a:cubicBezTo>
                    <a:cubicBezTo>
                      <a:pt x="219" y="890"/>
                      <a:pt x="316" y="963"/>
                      <a:pt x="438" y="1012"/>
                    </a:cubicBezTo>
                    <a:cubicBezTo>
                      <a:pt x="316" y="1036"/>
                      <a:pt x="195" y="1085"/>
                      <a:pt x="98" y="1157"/>
                    </a:cubicBezTo>
                    <a:cubicBezTo>
                      <a:pt x="49" y="1182"/>
                      <a:pt x="49" y="1255"/>
                      <a:pt x="74" y="1303"/>
                    </a:cubicBezTo>
                    <a:cubicBezTo>
                      <a:pt x="185" y="1481"/>
                      <a:pt x="397" y="1598"/>
                      <a:pt x="619" y="1598"/>
                    </a:cubicBezTo>
                    <a:cubicBezTo>
                      <a:pt x="639" y="1598"/>
                      <a:pt x="660" y="1597"/>
                      <a:pt x="681" y="1595"/>
                    </a:cubicBezTo>
                    <a:cubicBezTo>
                      <a:pt x="778" y="1595"/>
                      <a:pt x="875" y="1570"/>
                      <a:pt x="948" y="1546"/>
                    </a:cubicBezTo>
                    <a:cubicBezTo>
                      <a:pt x="997" y="1546"/>
                      <a:pt x="1021" y="1498"/>
                      <a:pt x="997" y="1473"/>
                    </a:cubicBezTo>
                    <a:cubicBezTo>
                      <a:pt x="997" y="1438"/>
                      <a:pt x="971" y="1415"/>
                      <a:pt x="938" y="1415"/>
                    </a:cubicBezTo>
                    <a:cubicBezTo>
                      <a:pt x="925" y="1415"/>
                      <a:pt x="912" y="1418"/>
                      <a:pt x="899" y="1425"/>
                    </a:cubicBezTo>
                    <a:cubicBezTo>
                      <a:pt x="829" y="1446"/>
                      <a:pt x="756" y="1457"/>
                      <a:pt x="683" y="1457"/>
                    </a:cubicBezTo>
                    <a:cubicBezTo>
                      <a:pt x="507" y="1457"/>
                      <a:pt x="333" y="1392"/>
                      <a:pt x="195" y="1255"/>
                    </a:cubicBezTo>
                    <a:cubicBezTo>
                      <a:pt x="365" y="1157"/>
                      <a:pt x="535" y="1109"/>
                      <a:pt x="705" y="1085"/>
                    </a:cubicBezTo>
                    <a:lnTo>
                      <a:pt x="729" y="1085"/>
                    </a:lnTo>
                    <a:cubicBezTo>
                      <a:pt x="754" y="1060"/>
                      <a:pt x="778" y="1036"/>
                      <a:pt x="778" y="1012"/>
                    </a:cubicBezTo>
                    <a:cubicBezTo>
                      <a:pt x="778" y="987"/>
                      <a:pt x="754" y="963"/>
                      <a:pt x="729" y="939"/>
                    </a:cubicBezTo>
                    <a:lnTo>
                      <a:pt x="705" y="939"/>
                    </a:lnTo>
                    <a:cubicBezTo>
                      <a:pt x="511" y="890"/>
                      <a:pt x="341" y="793"/>
                      <a:pt x="171" y="696"/>
                    </a:cubicBezTo>
                    <a:cubicBezTo>
                      <a:pt x="389" y="647"/>
                      <a:pt x="608" y="623"/>
                      <a:pt x="827" y="623"/>
                    </a:cubicBezTo>
                    <a:cubicBezTo>
                      <a:pt x="851" y="623"/>
                      <a:pt x="875" y="599"/>
                      <a:pt x="899" y="574"/>
                    </a:cubicBezTo>
                    <a:cubicBezTo>
                      <a:pt x="899" y="550"/>
                      <a:pt x="899" y="526"/>
                      <a:pt x="875" y="502"/>
                    </a:cubicBezTo>
                    <a:cubicBezTo>
                      <a:pt x="754" y="404"/>
                      <a:pt x="657" y="283"/>
                      <a:pt x="559" y="161"/>
                    </a:cubicBezTo>
                    <a:lnTo>
                      <a:pt x="559" y="161"/>
                    </a:lnTo>
                    <a:cubicBezTo>
                      <a:pt x="851" y="259"/>
                      <a:pt x="1118" y="380"/>
                      <a:pt x="1385" y="526"/>
                    </a:cubicBezTo>
                    <a:cubicBezTo>
                      <a:pt x="1434" y="526"/>
                      <a:pt x="1482" y="526"/>
                      <a:pt x="1482" y="477"/>
                    </a:cubicBezTo>
                    <a:cubicBezTo>
                      <a:pt x="1507" y="429"/>
                      <a:pt x="1482" y="404"/>
                      <a:pt x="1458" y="380"/>
                    </a:cubicBezTo>
                    <a:cubicBezTo>
                      <a:pt x="803" y="61"/>
                      <a:pt x="574" y="1"/>
                      <a:pt x="479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" name="Google Shape;784;p18"/>
              <p:cNvSpPr/>
              <p:nvPr/>
            </p:nvSpPr>
            <p:spPr>
              <a:xfrm>
                <a:off x="5442208" y="1508405"/>
                <a:ext cx="150902" cy="202066"/>
              </a:xfrm>
              <a:custGeom>
                <a:avLst/>
                <a:gdLst/>
                <a:ahLst/>
                <a:cxnLst/>
                <a:rect l="l" t="t" r="r" b="b"/>
                <a:pathLst>
                  <a:path w="2211" h="2951" extrusionOk="0">
                    <a:moveTo>
                      <a:pt x="2131" y="1"/>
                    </a:moveTo>
                    <a:cubicBezTo>
                      <a:pt x="2118" y="1"/>
                      <a:pt x="2103" y="4"/>
                      <a:pt x="2089" y="11"/>
                    </a:cubicBezTo>
                    <a:cubicBezTo>
                      <a:pt x="2089" y="11"/>
                      <a:pt x="0" y="982"/>
                      <a:pt x="49" y="2877"/>
                    </a:cubicBezTo>
                    <a:cubicBezTo>
                      <a:pt x="49" y="2901"/>
                      <a:pt x="73" y="2950"/>
                      <a:pt x="121" y="2950"/>
                    </a:cubicBezTo>
                    <a:cubicBezTo>
                      <a:pt x="170" y="2950"/>
                      <a:pt x="194" y="2901"/>
                      <a:pt x="194" y="2877"/>
                    </a:cubicBezTo>
                    <a:cubicBezTo>
                      <a:pt x="170" y="1080"/>
                      <a:pt x="2138" y="132"/>
                      <a:pt x="2162" y="132"/>
                    </a:cubicBezTo>
                    <a:cubicBezTo>
                      <a:pt x="2186" y="108"/>
                      <a:pt x="2211" y="84"/>
                      <a:pt x="2186" y="35"/>
                    </a:cubicBezTo>
                    <a:cubicBezTo>
                      <a:pt x="2186" y="18"/>
                      <a:pt x="2162" y="1"/>
                      <a:pt x="2131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9" name="Google Shape;785;p18"/>
            <p:cNvSpPr/>
            <p:nvPr/>
          </p:nvSpPr>
          <p:spPr>
            <a:xfrm rot="-2700000">
              <a:off x="7004837" y="-115087"/>
              <a:ext cx="716822" cy="1283610"/>
            </a:xfrm>
            <a:custGeom>
              <a:avLst/>
              <a:gdLst/>
              <a:ahLst/>
              <a:cxnLst/>
              <a:rect l="l" t="t" r="r" b="b"/>
              <a:pathLst>
                <a:path w="6681" h="11977" extrusionOk="0">
                  <a:moveTo>
                    <a:pt x="4276" y="0"/>
                  </a:moveTo>
                  <a:cubicBezTo>
                    <a:pt x="4276" y="0"/>
                    <a:pt x="4082" y="49"/>
                    <a:pt x="3839" y="146"/>
                  </a:cubicBezTo>
                  <a:lnTo>
                    <a:pt x="3887" y="267"/>
                  </a:lnTo>
                  <a:lnTo>
                    <a:pt x="3863" y="292"/>
                  </a:lnTo>
                  <a:cubicBezTo>
                    <a:pt x="4009" y="243"/>
                    <a:pt x="4155" y="195"/>
                    <a:pt x="4300" y="146"/>
                  </a:cubicBezTo>
                  <a:lnTo>
                    <a:pt x="4276" y="0"/>
                  </a:lnTo>
                  <a:close/>
                  <a:moveTo>
                    <a:pt x="3426" y="316"/>
                  </a:moveTo>
                  <a:cubicBezTo>
                    <a:pt x="3280" y="365"/>
                    <a:pt x="3134" y="437"/>
                    <a:pt x="3013" y="510"/>
                  </a:cubicBezTo>
                  <a:lnTo>
                    <a:pt x="3080" y="645"/>
                  </a:lnTo>
                  <a:lnTo>
                    <a:pt x="3080" y="645"/>
                  </a:lnTo>
                  <a:cubicBezTo>
                    <a:pt x="3198" y="578"/>
                    <a:pt x="3336" y="530"/>
                    <a:pt x="3474" y="437"/>
                  </a:cubicBezTo>
                  <a:lnTo>
                    <a:pt x="3426" y="316"/>
                  </a:lnTo>
                  <a:close/>
                  <a:moveTo>
                    <a:pt x="3080" y="645"/>
                  </a:moveTo>
                  <a:cubicBezTo>
                    <a:pt x="3074" y="649"/>
                    <a:pt x="3068" y="652"/>
                    <a:pt x="3061" y="656"/>
                  </a:cubicBezTo>
                  <a:lnTo>
                    <a:pt x="3086" y="656"/>
                  </a:lnTo>
                  <a:lnTo>
                    <a:pt x="3080" y="645"/>
                  </a:lnTo>
                  <a:close/>
                  <a:moveTo>
                    <a:pt x="2624" y="753"/>
                  </a:moveTo>
                  <a:cubicBezTo>
                    <a:pt x="2503" y="850"/>
                    <a:pt x="2406" y="948"/>
                    <a:pt x="2284" y="1069"/>
                  </a:cubicBezTo>
                  <a:lnTo>
                    <a:pt x="2403" y="1164"/>
                  </a:lnTo>
                  <a:lnTo>
                    <a:pt x="2403" y="1164"/>
                  </a:lnTo>
                  <a:cubicBezTo>
                    <a:pt x="2496" y="1055"/>
                    <a:pt x="2609" y="965"/>
                    <a:pt x="2721" y="875"/>
                  </a:cubicBezTo>
                  <a:lnTo>
                    <a:pt x="2624" y="753"/>
                  </a:lnTo>
                  <a:close/>
                  <a:moveTo>
                    <a:pt x="2403" y="1164"/>
                  </a:moveTo>
                  <a:cubicBezTo>
                    <a:pt x="2396" y="1173"/>
                    <a:pt x="2388" y="1182"/>
                    <a:pt x="2381" y="1191"/>
                  </a:cubicBezTo>
                  <a:lnTo>
                    <a:pt x="2406" y="1166"/>
                  </a:lnTo>
                  <a:lnTo>
                    <a:pt x="2403" y="1164"/>
                  </a:lnTo>
                  <a:close/>
                  <a:moveTo>
                    <a:pt x="1993" y="1409"/>
                  </a:moveTo>
                  <a:cubicBezTo>
                    <a:pt x="1895" y="1531"/>
                    <a:pt x="1823" y="1676"/>
                    <a:pt x="1774" y="1822"/>
                  </a:cubicBezTo>
                  <a:lnTo>
                    <a:pt x="1895" y="1871"/>
                  </a:lnTo>
                  <a:lnTo>
                    <a:pt x="1895" y="1895"/>
                  </a:lnTo>
                  <a:cubicBezTo>
                    <a:pt x="1944" y="1749"/>
                    <a:pt x="2017" y="1628"/>
                    <a:pt x="2114" y="1506"/>
                  </a:cubicBezTo>
                  <a:lnTo>
                    <a:pt x="1993" y="1409"/>
                  </a:lnTo>
                  <a:close/>
                  <a:moveTo>
                    <a:pt x="1628" y="2259"/>
                  </a:moveTo>
                  <a:cubicBezTo>
                    <a:pt x="1604" y="2405"/>
                    <a:pt x="1580" y="2551"/>
                    <a:pt x="1580" y="2697"/>
                  </a:cubicBezTo>
                  <a:lnTo>
                    <a:pt x="1701" y="2697"/>
                  </a:lnTo>
                  <a:cubicBezTo>
                    <a:pt x="1704" y="2559"/>
                    <a:pt x="1728" y="2421"/>
                    <a:pt x="1774" y="2284"/>
                  </a:cubicBezTo>
                  <a:lnTo>
                    <a:pt x="1628" y="2259"/>
                  </a:lnTo>
                  <a:close/>
                  <a:moveTo>
                    <a:pt x="1701" y="2697"/>
                  </a:moveTo>
                  <a:cubicBezTo>
                    <a:pt x="1701" y="2705"/>
                    <a:pt x="1701" y="2713"/>
                    <a:pt x="1701" y="2721"/>
                  </a:cubicBezTo>
                  <a:lnTo>
                    <a:pt x="1725" y="2697"/>
                  </a:lnTo>
                  <a:close/>
                  <a:moveTo>
                    <a:pt x="1774" y="3158"/>
                  </a:moveTo>
                  <a:lnTo>
                    <a:pt x="1628" y="3183"/>
                  </a:lnTo>
                  <a:cubicBezTo>
                    <a:pt x="1628" y="3304"/>
                    <a:pt x="1677" y="3401"/>
                    <a:pt x="1701" y="3523"/>
                  </a:cubicBezTo>
                  <a:lnTo>
                    <a:pt x="1725" y="3620"/>
                  </a:lnTo>
                  <a:lnTo>
                    <a:pt x="1871" y="3571"/>
                  </a:lnTo>
                  <a:lnTo>
                    <a:pt x="1847" y="3474"/>
                  </a:lnTo>
                  <a:cubicBezTo>
                    <a:pt x="1798" y="3377"/>
                    <a:pt x="1774" y="3255"/>
                    <a:pt x="1774" y="3158"/>
                  </a:cubicBezTo>
                  <a:close/>
                  <a:moveTo>
                    <a:pt x="3329" y="3863"/>
                  </a:moveTo>
                  <a:cubicBezTo>
                    <a:pt x="3232" y="3887"/>
                    <a:pt x="3061" y="3887"/>
                    <a:pt x="2867" y="3887"/>
                  </a:cubicBezTo>
                  <a:lnTo>
                    <a:pt x="2867" y="4054"/>
                  </a:lnTo>
                  <a:lnTo>
                    <a:pt x="2867" y="4054"/>
                  </a:lnTo>
                  <a:cubicBezTo>
                    <a:pt x="3049" y="4033"/>
                    <a:pt x="3189" y="4032"/>
                    <a:pt x="3329" y="4008"/>
                  </a:cubicBezTo>
                  <a:lnTo>
                    <a:pt x="3329" y="3863"/>
                  </a:lnTo>
                  <a:close/>
                  <a:moveTo>
                    <a:pt x="2867" y="4054"/>
                  </a:moveTo>
                  <a:cubicBezTo>
                    <a:pt x="2859" y="4055"/>
                    <a:pt x="2851" y="4056"/>
                    <a:pt x="2843" y="4057"/>
                  </a:cubicBezTo>
                  <a:lnTo>
                    <a:pt x="2867" y="4057"/>
                  </a:lnTo>
                  <a:lnTo>
                    <a:pt x="2867" y="4054"/>
                  </a:lnTo>
                  <a:close/>
                  <a:moveTo>
                    <a:pt x="2406" y="3960"/>
                  </a:moveTo>
                  <a:cubicBezTo>
                    <a:pt x="2284" y="3984"/>
                    <a:pt x="2163" y="4008"/>
                    <a:pt x="2041" y="4033"/>
                  </a:cubicBezTo>
                  <a:lnTo>
                    <a:pt x="2017" y="3984"/>
                  </a:lnTo>
                  <a:lnTo>
                    <a:pt x="1871" y="4033"/>
                  </a:lnTo>
                  <a:cubicBezTo>
                    <a:pt x="1944" y="4178"/>
                    <a:pt x="2017" y="4324"/>
                    <a:pt x="2090" y="4446"/>
                  </a:cubicBezTo>
                  <a:lnTo>
                    <a:pt x="2211" y="4373"/>
                  </a:lnTo>
                  <a:cubicBezTo>
                    <a:pt x="2163" y="4300"/>
                    <a:pt x="2138" y="4227"/>
                    <a:pt x="2090" y="4178"/>
                  </a:cubicBezTo>
                  <a:cubicBezTo>
                    <a:pt x="2211" y="4130"/>
                    <a:pt x="2333" y="4130"/>
                    <a:pt x="2430" y="4106"/>
                  </a:cubicBezTo>
                  <a:lnTo>
                    <a:pt x="2406" y="3960"/>
                  </a:lnTo>
                  <a:close/>
                  <a:moveTo>
                    <a:pt x="1531" y="4178"/>
                  </a:moveTo>
                  <a:cubicBezTo>
                    <a:pt x="1385" y="4227"/>
                    <a:pt x="1240" y="4300"/>
                    <a:pt x="1118" y="4349"/>
                  </a:cubicBezTo>
                  <a:lnTo>
                    <a:pt x="1185" y="4483"/>
                  </a:lnTo>
                  <a:lnTo>
                    <a:pt x="1185" y="4483"/>
                  </a:lnTo>
                  <a:cubicBezTo>
                    <a:pt x="1303" y="4416"/>
                    <a:pt x="1441" y="4370"/>
                    <a:pt x="1580" y="4324"/>
                  </a:cubicBezTo>
                  <a:lnTo>
                    <a:pt x="1531" y="4178"/>
                  </a:lnTo>
                  <a:close/>
                  <a:moveTo>
                    <a:pt x="1185" y="4483"/>
                  </a:moveTo>
                  <a:lnTo>
                    <a:pt x="1185" y="4483"/>
                  </a:lnTo>
                  <a:cubicBezTo>
                    <a:pt x="1179" y="4487"/>
                    <a:pt x="1173" y="4491"/>
                    <a:pt x="1167" y="4494"/>
                  </a:cubicBezTo>
                  <a:lnTo>
                    <a:pt x="1191" y="4494"/>
                  </a:lnTo>
                  <a:lnTo>
                    <a:pt x="1185" y="4483"/>
                  </a:lnTo>
                  <a:close/>
                  <a:moveTo>
                    <a:pt x="3426" y="4203"/>
                  </a:moveTo>
                  <a:cubicBezTo>
                    <a:pt x="3377" y="4324"/>
                    <a:pt x="3304" y="4446"/>
                    <a:pt x="3207" y="4519"/>
                  </a:cubicBezTo>
                  <a:lnTo>
                    <a:pt x="3304" y="4640"/>
                  </a:lnTo>
                  <a:cubicBezTo>
                    <a:pt x="3426" y="4543"/>
                    <a:pt x="3499" y="4397"/>
                    <a:pt x="3572" y="4251"/>
                  </a:cubicBezTo>
                  <a:lnTo>
                    <a:pt x="3426" y="4203"/>
                  </a:lnTo>
                  <a:close/>
                  <a:moveTo>
                    <a:pt x="2478" y="4664"/>
                  </a:moveTo>
                  <a:lnTo>
                    <a:pt x="2406" y="4786"/>
                  </a:lnTo>
                  <a:cubicBezTo>
                    <a:pt x="2503" y="4859"/>
                    <a:pt x="2624" y="4883"/>
                    <a:pt x="2746" y="4883"/>
                  </a:cubicBezTo>
                  <a:lnTo>
                    <a:pt x="2891" y="4883"/>
                  </a:lnTo>
                  <a:lnTo>
                    <a:pt x="2867" y="4737"/>
                  </a:lnTo>
                  <a:cubicBezTo>
                    <a:pt x="2831" y="4743"/>
                    <a:pt x="2796" y="4746"/>
                    <a:pt x="2762" y="4746"/>
                  </a:cubicBezTo>
                  <a:cubicBezTo>
                    <a:pt x="2661" y="4746"/>
                    <a:pt x="2570" y="4719"/>
                    <a:pt x="2478" y="4664"/>
                  </a:cubicBezTo>
                  <a:close/>
                  <a:moveTo>
                    <a:pt x="705" y="4616"/>
                  </a:moveTo>
                  <a:cubicBezTo>
                    <a:pt x="584" y="4713"/>
                    <a:pt x="486" y="4810"/>
                    <a:pt x="389" y="4932"/>
                  </a:cubicBezTo>
                  <a:lnTo>
                    <a:pt x="486" y="5004"/>
                  </a:lnTo>
                  <a:lnTo>
                    <a:pt x="486" y="5029"/>
                  </a:lnTo>
                  <a:cubicBezTo>
                    <a:pt x="584" y="4907"/>
                    <a:pt x="681" y="4810"/>
                    <a:pt x="802" y="4737"/>
                  </a:cubicBezTo>
                  <a:lnTo>
                    <a:pt x="705" y="4616"/>
                  </a:lnTo>
                  <a:close/>
                  <a:moveTo>
                    <a:pt x="146" y="5320"/>
                  </a:moveTo>
                  <a:cubicBezTo>
                    <a:pt x="74" y="5466"/>
                    <a:pt x="49" y="5612"/>
                    <a:pt x="25" y="5757"/>
                  </a:cubicBezTo>
                  <a:lnTo>
                    <a:pt x="171" y="5782"/>
                  </a:lnTo>
                  <a:cubicBezTo>
                    <a:pt x="171" y="5636"/>
                    <a:pt x="219" y="5515"/>
                    <a:pt x="268" y="5369"/>
                  </a:cubicBezTo>
                  <a:lnTo>
                    <a:pt x="146" y="5320"/>
                  </a:lnTo>
                  <a:close/>
                  <a:moveTo>
                    <a:pt x="1" y="6219"/>
                  </a:moveTo>
                  <a:cubicBezTo>
                    <a:pt x="25" y="6389"/>
                    <a:pt x="49" y="6535"/>
                    <a:pt x="98" y="6681"/>
                  </a:cubicBezTo>
                  <a:lnTo>
                    <a:pt x="219" y="6656"/>
                  </a:lnTo>
                  <a:cubicBezTo>
                    <a:pt x="195" y="6511"/>
                    <a:pt x="171" y="6365"/>
                    <a:pt x="171" y="6219"/>
                  </a:cubicBezTo>
                  <a:close/>
                  <a:moveTo>
                    <a:pt x="341" y="7045"/>
                  </a:moveTo>
                  <a:lnTo>
                    <a:pt x="219" y="7118"/>
                  </a:lnTo>
                  <a:cubicBezTo>
                    <a:pt x="268" y="7239"/>
                    <a:pt x="316" y="7385"/>
                    <a:pt x="389" y="7531"/>
                  </a:cubicBezTo>
                  <a:lnTo>
                    <a:pt x="535" y="7458"/>
                  </a:lnTo>
                  <a:cubicBezTo>
                    <a:pt x="462" y="7312"/>
                    <a:pt x="414" y="7191"/>
                    <a:pt x="341" y="7045"/>
                  </a:cubicBezTo>
                  <a:close/>
                  <a:moveTo>
                    <a:pt x="729" y="7871"/>
                  </a:moveTo>
                  <a:lnTo>
                    <a:pt x="608" y="7944"/>
                  </a:lnTo>
                  <a:lnTo>
                    <a:pt x="632" y="7992"/>
                  </a:lnTo>
                  <a:cubicBezTo>
                    <a:pt x="705" y="8114"/>
                    <a:pt x="778" y="8211"/>
                    <a:pt x="827" y="8308"/>
                  </a:cubicBezTo>
                  <a:lnTo>
                    <a:pt x="948" y="8235"/>
                  </a:lnTo>
                  <a:cubicBezTo>
                    <a:pt x="899" y="8138"/>
                    <a:pt x="827" y="8041"/>
                    <a:pt x="778" y="7920"/>
                  </a:cubicBezTo>
                  <a:lnTo>
                    <a:pt x="729" y="7871"/>
                  </a:lnTo>
                  <a:close/>
                  <a:moveTo>
                    <a:pt x="1191" y="8600"/>
                  </a:moveTo>
                  <a:lnTo>
                    <a:pt x="1069" y="8673"/>
                  </a:lnTo>
                  <a:cubicBezTo>
                    <a:pt x="1191" y="8794"/>
                    <a:pt x="1288" y="8915"/>
                    <a:pt x="1385" y="9037"/>
                  </a:cubicBezTo>
                  <a:lnTo>
                    <a:pt x="1482" y="8915"/>
                  </a:lnTo>
                  <a:cubicBezTo>
                    <a:pt x="1385" y="8818"/>
                    <a:pt x="1288" y="8697"/>
                    <a:pt x="1191" y="8600"/>
                  </a:cubicBezTo>
                  <a:close/>
                  <a:moveTo>
                    <a:pt x="1798" y="9231"/>
                  </a:moveTo>
                  <a:lnTo>
                    <a:pt x="1701" y="9353"/>
                  </a:lnTo>
                  <a:cubicBezTo>
                    <a:pt x="1823" y="9450"/>
                    <a:pt x="1944" y="9547"/>
                    <a:pt x="2065" y="9644"/>
                  </a:cubicBezTo>
                  <a:lnTo>
                    <a:pt x="2138" y="9523"/>
                  </a:lnTo>
                  <a:cubicBezTo>
                    <a:pt x="2017" y="9426"/>
                    <a:pt x="1920" y="9328"/>
                    <a:pt x="1798" y="9231"/>
                  </a:cubicBezTo>
                  <a:close/>
                  <a:moveTo>
                    <a:pt x="5029" y="9328"/>
                  </a:moveTo>
                  <a:cubicBezTo>
                    <a:pt x="4981" y="9328"/>
                    <a:pt x="4932" y="9328"/>
                    <a:pt x="4908" y="9353"/>
                  </a:cubicBezTo>
                  <a:lnTo>
                    <a:pt x="4932" y="9499"/>
                  </a:lnTo>
                  <a:lnTo>
                    <a:pt x="5053" y="9499"/>
                  </a:lnTo>
                  <a:cubicBezTo>
                    <a:pt x="5029" y="9523"/>
                    <a:pt x="5005" y="9547"/>
                    <a:pt x="4981" y="9571"/>
                  </a:cubicBezTo>
                  <a:lnTo>
                    <a:pt x="5078" y="9693"/>
                  </a:lnTo>
                  <a:cubicBezTo>
                    <a:pt x="5151" y="9644"/>
                    <a:pt x="5199" y="9571"/>
                    <a:pt x="5223" y="9474"/>
                  </a:cubicBezTo>
                  <a:cubicBezTo>
                    <a:pt x="5223" y="9450"/>
                    <a:pt x="5199" y="9328"/>
                    <a:pt x="5029" y="9328"/>
                  </a:cubicBezTo>
                  <a:close/>
                  <a:moveTo>
                    <a:pt x="2527" y="9717"/>
                  </a:moveTo>
                  <a:lnTo>
                    <a:pt x="2478" y="9863"/>
                  </a:lnTo>
                  <a:cubicBezTo>
                    <a:pt x="2600" y="9936"/>
                    <a:pt x="2746" y="9984"/>
                    <a:pt x="2891" y="10033"/>
                  </a:cubicBezTo>
                  <a:lnTo>
                    <a:pt x="2940" y="9887"/>
                  </a:lnTo>
                  <a:cubicBezTo>
                    <a:pt x="2794" y="9839"/>
                    <a:pt x="2673" y="9790"/>
                    <a:pt x="2527" y="9717"/>
                  </a:cubicBezTo>
                  <a:close/>
                  <a:moveTo>
                    <a:pt x="4470" y="9596"/>
                  </a:moveTo>
                  <a:cubicBezTo>
                    <a:pt x="4373" y="9693"/>
                    <a:pt x="4300" y="9814"/>
                    <a:pt x="4276" y="9936"/>
                  </a:cubicBezTo>
                  <a:lnTo>
                    <a:pt x="4203" y="9936"/>
                  </a:lnTo>
                  <a:lnTo>
                    <a:pt x="4252" y="10082"/>
                  </a:lnTo>
                  <a:lnTo>
                    <a:pt x="4373" y="10057"/>
                  </a:lnTo>
                  <a:cubicBezTo>
                    <a:pt x="4495" y="10033"/>
                    <a:pt x="4592" y="9984"/>
                    <a:pt x="4689" y="9960"/>
                  </a:cubicBezTo>
                  <a:lnTo>
                    <a:pt x="4616" y="9814"/>
                  </a:lnTo>
                  <a:lnTo>
                    <a:pt x="4446" y="9887"/>
                  </a:lnTo>
                  <a:cubicBezTo>
                    <a:pt x="4495" y="9814"/>
                    <a:pt x="4519" y="9766"/>
                    <a:pt x="4568" y="9717"/>
                  </a:cubicBezTo>
                  <a:lnTo>
                    <a:pt x="4470" y="9596"/>
                  </a:lnTo>
                  <a:close/>
                  <a:moveTo>
                    <a:pt x="3353" y="9984"/>
                  </a:moveTo>
                  <a:lnTo>
                    <a:pt x="3329" y="10130"/>
                  </a:lnTo>
                  <a:cubicBezTo>
                    <a:pt x="3450" y="10130"/>
                    <a:pt x="3547" y="10154"/>
                    <a:pt x="3669" y="10154"/>
                  </a:cubicBezTo>
                  <a:lnTo>
                    <a:pt x="3790" y="10154"/>
                  </a:lnTo>
                  <a:lnTo>
                    <a:pt x="3790" y="9984"/>
                  </a:lnTo>
                  <a:cubicBezTo>
                    <a:pt x="3742" y="9992"/>
                    <a:pt x="3693" y="9995"/>
                    <a:pt x="3644" y="9995"/>
                  </a:cubicBezTo>
                  <a:cubicBezTo>
                    <a:pt x="3547" y="9995"/>
                    <a:pt x="3450" y="9984"/>
                    <a:pt x="3353" y="9984"/>
                  </a:cubicBezTo>
                  <a:close/>
                  <a:moveTo>
                    <a:pt x="4203" y="10494"/>
                  </a:moveTo>
                  <a:cubicBezTo>
                    <a:pt x="4227" y="10640"/>
                    <a:pt x="4252" y="10810"/>
                    <a:pt x="4325" y="10956"/>
                  </a:cubicBezTo>
                  <a:lnTo>
                    <a:pt x="4446" y="10907"/>
                  </a:lnTo>
                  <a:cubicBezTo>
                    <a:pt x="4398" y="10786"/>
                    <a:pt x="4373" y="10640"/>
                    <a:pt x="4349" y="10494"/>
                  </a:cubicBezTo>
                  <a:close/>
                  <a:moveTo>
                    <a:pt x="4665" y="11248"/>
                  </a:moveTo>
                  <a:lnTo>
                    <a:pt x="4543" y="11345"/>
                  </a:lnTo>
                  <a:cubicBezTo>
                    <a:pt x="4640" y="11466"/>
                    <a:pt x="4762" y="11563"/>
                    <a:pt x="4883" y="11661"/>
                  </a:cubicBezTo>
                  <a:lnTo>
                    <a:pt x="4981" y="11563"/>
                  </a:lnTo>
                  <a:cubicBezTo>
                    <a:pt x="4859" y="11466"/>
                    <a:pt x="4762" y="11369"/>
                    <a:pt x="4665" y="11248"/>
                  </a:cubicBezTo>
                  <a:close/>
                  <a:moveTo>
                    <a:pt x="5345" y="11733"/>
                  </a:moveTo>
                  <a:lnTo>
                    <a:pt x="5296" y="11855"/>
                  </a:lnTo>
                  <a:cubicBezTo>
                    <a:pt x="5442" y="11928"/>
                    <a:pt x="5588" y="11952"/>
                    <a:pt x="5758" y="11976"/>
                  </a:cubicBezTo>
                  <a:lnTo>
                    <a:pt x="5758" y="11831"/>
                  </a:lnTo>
                  <a:cubicBezTo>
                    <a:pt x="5636" y="11806"/>
                    <a:pt x="5491" y="11782"/>
                    <a:pt x="5345" y="11733"/>
                  </a:cubicBezTo>
                  <a:close/>
                  <a:moveTo>
                    <a:pt x="6632" y="11758"/>
                  </a:moveTo>
                  <a:cubicBezTo>
                    <a:pt x="6487" y="11782"/>
                    <a:pt x="6365" y="11806"/>
                    <a:pt x="6219" y="11831"/>
                  </a:cubicBezTo>
                  <a:lnTo>
                    <a:pt x="6219" y="11976"/>
                  </a:lnTo>
                  <a:cubicBezTo>
                    <a:pt x="6365" y="11952"/>
                    <a:pt x="6511" y="11928"/>
                    <a:pt x="6681" y="11879"/>
                  </a:cubicBezTo>
                  <a:lnTo>
                    <a:pt x="6632" y="11758"/>
                  </a:ln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5" name="Google Shape;786;p18"/>
          <p:cNvGrpSpPr>
            <a:grpSpLocks/>
          </p:cNvGrpSpPr>
          <p:nvPr/>
        </p:nvGrpSpPr>
        <p:grpSpPr bwMode="auto">
          <a:xfrm>
            <a:off x="11285538" y="4125913"/>
            <a:ext cx="1703387" cy="1346200"/>
            <a:chOff x="855987" y="2204128"/>
            <a:chExt cx="1217483" cy="962421"/>
          </a:xfrm>
        </p:grpSpPr>
        <p:grpSp>
          <p:nvGrpSpPr>
            <p:cNvPr id="36" name="Google Shape;787;p18"/>
            <p:cNvGrpSpPr>
              <a:grpSpLocks/>
            </p:cNvGrpSpPr>
            <p:nvPr/>
          </p:nvGrpSpPr>
          <p:grpSpPr bwMode="auto">
            <a:xfrm>
              <a:off x="855987" y="2204128"/>
              <a:ext cx="1146639" cy="962421"/>
              <a:chOff x="958238" y="2157575"/>
              <a:chExt cx="1115191" cy="936025"/>
            </a:xfrm>
          </p:grpSpPr>
          <p:sp>
            <p:nvSpPr>
              <p:cNvPr id="38" name="Google Shape;788;p18"/>
              <p:cNvSpPr/>
              <p:nvPr/>
            </p:nvSpPr>
            <p:spPr>
              <a:xfrm>
                <a:off x="1253985" y="2157575"/>
                <a:ext cx="493279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" name="Google Shape;789;p18"/>
              <p:cNvSpPr/>
              <p:nvPr/>
            </p:nvSpPr>
            <p:spPr>
              <a:xfrm>
                <a:off x="1441586" y="2325353"/>
                <a:ext cx="492176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" name="Google Shape;790;p18"/>
              <p:cNvSpPr/>
              <p:nvPr/>
            </p:nvSpPr>
            <p:spPr>
              <a:xfrm>
                <a:off x="997965" y="2335287"/>
                <a:ext cx="492176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" name="Google Shape;791;p18"/>
              <p:cNvSpPr/>
              <p:nvPr/>
            </p:nvSpPr>
            <p:spPr>
              <a:xfrm>
                <a:off x="958238" y="2551632"/>
                <a:ext cx="493279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" name="Google Shape;792;p18"/>
              <p:cNvSpPr/>
              <p:nvPr/>
            </p:nvSpPr>
            <p:spPr>
              <a:xfrm>
                <a:off x="1165702" y="2601304"/>
                <a:ext cx="492176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3" name="Google Shape;793;p18"/>
              <p:cNvSpPr/>
              <p:nvPr/>
            </p:nvSpPr>
            <p:spPr>
              <a:xfrm>
                <a:off x="1451517" y="2561567"/>
                <a:ext cx="622393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7" name="Google Shape;794;p18"/>
            <p:cNvSpPr/>
            <p:nvPr/>
          </p:nvSpPr>
          <p:spPr>
            <a:xfrm>
              <a:off x="926336" y="2206398"/>
              <a:ext cx="1147134" cy="870491"/>
            </a:xfrm>
            <a:custGeom>
              <a:avLst/>
              <a:gdLst/>
              <a:ahLst/>
              <a:cxnLst/>
              <a:rect l="l" t="t" r="r" b="b"/>
              <a:pathLst>
                <a:path w="6074" h="4608" extrusionOk="0">
                  <a:moveTo>
                    <a:pt x="1749" y="936"/>
                  </a:moveTo>
                  <a:cubicBezTo>
                    <a:pt x="1968" y="985"/>
                    <a:pt x="2187" y="1131"/>
                    <a:pt x="2284" y="1325"/>
                  </a:cubicBezTo>
                  <a:cubicBezTo>
                    <a:pt x="2284" y="1398"/>
                    <a:pt x="2260" y="1446"/>
                    <a:pt x="2211" y="1471"/>
                  </a:cubicBezTo>
                  <a:cubicBezTo>
                    <a:pt x="2162" y="1519"/>
                    <a:pt x="2114" y="1519"/>
                    <a:pt x="2065" y="1544"/>
                  </a:cubicBezTo>
                  <a:cubicBezTo>
                    <a:pt x="1871" y="1544"/>
                    <a:pt x="1725" y="1276"/>
                    <a:pt x="1677" y="1155"/>
                  </a:cubicBezTo>
                  <a:lnTo>
                    <a:pt x="1677" y="1131"/>
                  </a:lnTo>
                  <a:cubicBezTo>
                    <a:pt x="1701" y="1058"/>
                    <a:pt x="1725" y="1009"/>
                    <a:pt x="1749" y="936"/>
                  </a:cubicBezTo>
                  <a:close/>
                  <a:moveTo>
                    <a:pt x="3936" y="1301"/>
                  </a:moveTo>
                  <a:lnTo>
                    <a:pt x="3936" y="1301"/>
                  </a:lnTo>
                  <a:cubicBezTo>
                    <a:pt x="3960" y="1446"/>
                    <a:pt x="3936" y="1616"/>
                    <a:pt x="3839" y="1762"/>
                  </a:cubicBezTo>
                  <a:cubicBezTo>
                    <a:pt x="3790" y="1714"/>
                    <a:pt x="3814" y="1495"/>
                    <a:pt x="3936" y="1301"/>
                  </a:cubicBezTo>
                  <a:close/>
                  <a:moveTo>
                    <a:pt x="750" y="2166"/>
                  </a:moveTo>
                  <a:cubicBezTo>
                    <a:pt x="776" y="2166"/>
                    <a:pt x="802" y="2169"/>
                    <a:pt x="826" y="2175"/>
                  </a:cubicBezTo>
                  <a:cubicBezTo>
                    <a:pt x="1142" y="2199"/>
                    <a:pt x="1264" y="2394"/>
                    <a:pt x="1264" y="2564"/>
                  </a:cubicBezTo>
                  <a:cubicBezTo>
                    <a:pt x="1264" y="2661"/>
                    <a:pt x="1166" y="2758"/>
                    <a:pt x="1045" y="2782"/>
                  </a:cubicBezTo>
                  <a:cubicBezTo>
                    <a:pt x="996" y="2758"/>
                    <a:pt x="924" y="2758"/>
                    <a:pt x="875" y="2734"/>
                  </a:cubicBezTo>
                  <a:cubicBezTo>
                    <a:pt x="705" y="2612"/>
                    <a:pt x="583" y="2442"/>
                    <a:pt x="535" y="2248"/>
                  </a:cubicBezTo>
                  <a:cubicBezTo>
                    <a:pt x="590" y="2193"/>
                    <a:pt x="672" y="2166"/>
                    <a:pt x="750" y="2166"/>
                  </a:cubicBezTo>
                  <a:close/>
                  <a:moveTo>
                    <a:pt x="5199" y="2588"/>
                  </a:moveTo>
                  <a:cubicBezTo>
                    <a:pt x="5078" y="2855"/>
                    <a:pt x="4883" y="3025"/>
                    <a:pt x="4762" y="3025"/>
                  </a:cubicBezTo>
                  <a:cubicBezTo>
                    <a:pt x="4713" y="3025"/>
                    <a:pt x="4665" y="3001"/>
                    <a:pt x="4640" y="2977"/>
                  </a:cubicBezTo>
                  <a:cubicBezTo>
                    <a:pt x="4567" y="2855"/>
                    <a:pt x="4592" y="2807"/>
                    <a:pt x="4592" y="2782"/>
                  </a:cubicBezTo>
                  <a:cubicBezTo>
                    <a:pt x="4640" y="2685"/>
                    <a:pt x="4883" y="2588"/>
                    <a:pt x="5150" y="2588"/>
                  </a:cubicBezTo>
                  <a:close/>
                  <a:moveTo>
                    <a:pt x="3596" y="3293"/>
                  </a:moveTo>
                  <a:cubicBezTo>
                    <a:pt x="3596" y="3293"/>
                    <a:pt x="3620" y="3317"/>
                    <a:pt x="3620" y="3317"/>
                  </a:cubicBezTo>
                  <a:cubicBezTo>
                    <a:pt x="3669" y="3390"/>
                    <a:pt x="3644" y="3608"/>
                    <a:pt x="3426" y="3851"/>
                  </a:cubicBezTo>
                  <a:cubicBezTo>
                    <a:pt x="3353" y="3754"/>
                    <a:pt x="3328" y="3633"/>
                    <a:pt x="3377" y="3511"/>
                  </a:cubicBezTo>
                  <a:cubicBezTo>
                    <a:pt x="3401" y="3414"/>
                    <a:pt x="3474" y="3341"/>
                    <a:pt x="3596" y="3317"/>
                  </a:cubicBezTo>
                  <a:lnTo>
                    <a:pt x="3596" y="3293"/>
                  </a:lnTo>
                  <a:close/>
                  <a:moveTo>
                    <a:pt x="1822" y="3366"/>
                  </a:moveTo>
                  <a:cubicBezTo>
                    <a:pt x="1847" y="3366"/>
                    <a:pt x="1944" y="3366"/>
                    <a:pt x="1968" y="3487"/>
                  </a:cubicBezTo>
                  <a:cubicBezTo>
                    <a:pt x="1944" y="3754"/>
                    <a:pt x="1798" y="3997"/>
                    <a:pt x="1555" y="4094"/>
                  </a:cubicBezTo>
                  <a:cubicBezTo>
                    <a:pt x="1482" y="3924"/>
                    <a:pt x="1507" y="3706"/>
                    <a:pt x="1604" y="3511"/>
                  </a:cubicBezTo>
                  <a:cubicBezTo>
                    <a:pt x="1652" y="3438"/>
                    <a:pt x="1725" y="3366"/>
                    <a:pt x="1822" y="3366"/>
                  </a:cubicBezTo>
                  <a:close/>
                  <a:moveTo>
                    <a:pt x="2745" y="159"/>
                  </a:moveTo>
                  <a:cubicBezTo>
                    <a:pt x="2867" y="159"/>
                    <a:pt x="3013" y="183"/>
                    <a:pt x="3158" y="256"/>
                  </a:cubicBezTo>
                  <a:cubicBezTo>
                    <a:pt x="3523" y="378"/>
                    <a:pt x="3814" y="693"/>
                    <a:pt x="3911" y="1058"/>
                  </a:cubicBezTo>
                  <a:cubicBezTo>
                    <a:pt x="3693" y="1325"/>
                    <a:pt x="3596" y="1714"/>
                    <a:pt x="3766" y="1859"/>
                  </a:cubicBezTo>
                  <a:cubicBezTo>
                    <a:pt x="3790" y="1908"/>
                    <a:pt x="3839" y="1932"/>
                    <a:pt x="3863" y="1932"/>
                  </a:cubicBezTo>
                  <a:cubicBezTo>
                    <a:pt x="3936" y="1932"/>
                    <a:pt x="3984" y="1884"/>
                    <a:pt x="4009" y="1835"/>
                  </a:cubicBezTo>
                  <a:cubicBezTo>
                    <a:pt x="4130" y="1616"/>
                    <a:pt x="4154" y="1349"/>
                    <a:pt x="4082" y="1106"/>
                  </a:cubicBezTo>
                  <a:cubicBezTo>
                    <a:pt x="4203" y="961"/>
                    <a:pt x="4397" y="863"/>
                    <a:pt x="4592" y="863"/>
                  </a:cubicBezTo>
                  <a:cubicBezTo>
                    <a:pt x="4762" y="863"/>
                    <a:pt x="4932" y="936"/>
                    <a:pt x="5053" y="1033"/>
                  </a:cubicBezTo>
                  <a:cubicBezTo>
                    <a:pt x="5466" y="1325"/>
                    <a:pt x="5466" y="1932"/>
                    <a:pt x="5272" y="2418"/>
                  </a:cubicBezTo>
                  <a:lnTo>
                    <a:pt x="5150" y="2418"/>
                  </a:lnTo>
                  <a:cubicBezTo>
                    <a:pt x="4907" y="2418"/>
                    <a:pt x="4567" y="2491"/>
                    <a:pt x="4470" y="2710"/>
                  </a:cubicBezTo>
                  <a:cubicBezTo>
                    <a:pt x="4397" y="2928"/>
                    <a:pt x="4543" y="3171"/>
                    <a:pt x="4762" y="3195"/>
                  </a:cubicBezTo>
                  <a:cubicBezTo>
                    <a:pt x="5029" y="3195"/>
                    <a:pt x="5248" y="2904"/>
                    <a:pt x="5369" y="2612"/>
                  </a:cubicBezTo>
                  <a:cubicBezTo>
                    <a:pt x="5612" y="2637"/>
                    <a:pt x="5806" y="2807"/>
                    <a:pt x="5879" y="3025"/>
                  </a:cubicBezTo>
                  <a:cubicBezTo>
                    <a:pt x="5903" y="3220"/>
                    <a:pt x="5831" y="3414"/>
                    <a:pt x="5685" y="3560"/>
                  </a:cubicBezTo>
                  <a:cubicBezTo>
                    <a:pt x="5320" y="3949"/>
                    <a:pt x="4810" y="4191"/>
                    <a:pt x="4252" y="4191"/>
                  </a:cubicBezTo>
                  <a:cubicBezTo>
                    <a:pt x="4082" y="4191"/>
                    <a:pt x="3887" y="4167"/>
                    <a:pt x="3741" y="4070"/>
                  </a:cubicBezTo>
                  <a:cubicBezTo>
                    <a:pt x="3669" y="4046"/>
                    <a:pt x="3620" y="4021"/>
                    <a:pt x="3571" y="3973"/>
                  </a:cubicBezTo>
                  <a:cubicBezTo>
                    <a:pt x="3814" y="3681"/>
                    <a:pt x="3887" y="3366"/>
                    <a:pt x="3766" y="3220"/>
                  </a:cubicBezTo>
                  <a:cubicBezTo>
                    <a:pt x="3717" y="3171"/>
                    <a:pt x="3669" y="3147"/>
                    <a:pt x="3596" y="3147"/>
                  </a:cubicBezTo>
                  <a:cubicBezTo>
                    <a:pt x="3426" y="3171"/>
                    <a:pt x="3280" y="3268"/>
                    <a:pt x="3231" y="3438"/>
                  </a:cubicBezTo>
                  <a:cubicBezTo>
                    <a:pt x="3158" y="3633"/>
                    <a:pt x="3207" y="3851"/>
                    <a:pt x="3328" y="3973"/>
                  </a:cubicBezTo>
                  <a:cubicBezTo>
                    <a:pt x="3037" y="4264"/>
                    <a:pt x="2648" y="4434"/>
                    <a:pt x="2260" y="4434"/>
                  </a:cubicBezTo>
                  <a:cubicBezTo>
                    <a:pt x="2215" y="4444"/>
                    <a:pt x="2169" y="4449"/>
                    <a:pt x="2124" y="4449"/>
                  </a:cubicBezTo>
                  <a:cubicBezTo>
                    <a:pt x="1946" y="4449"/>
                    <a:pt x="1768" y="4375"/>
                    <a:pt x="1652" y="4240"/>
                  </a:cubicBezTo>
                  <a:cubicBezTo>
                    <a:pt x="1944" y="4094"/>
                    <a:pt x="2138" y="3778"/>
                    <a:pt x="2138" y="3463"/>
                  </a:cubicBezTo>
                  <a:cubicBezTo>
                    <a:pt x="2116" y="3307"/>
                    <a:pt x="2013" y="3192"/>
                    <a:pt x="1865" y="3192"/>
                  </a:cubicBezTo>
                  <a:cubicBezTo>
                    <a:pt x="1851" y="3192"/>
                    <a:pt x="1837" y="3193"/>
                    <a:pt x="1822" y="3195"/>
                  </a:cubicBezTo>
                  <a:cubicBezTo>
                    <a:pt x="1677" y="3195"/>
                    <a:pt x="1531" y="3293"/>
                    <a:pt x="1458" y="3438"/>
                  </a:cubicBezTo>
                  <a:cubicBezTo>
                    <a:pt x="1337" y="3657"/>
                    <a:pt x="1312" y="3924"/>
                    <a:pt x="1409" y="4143"/>
                  </a:cubicBezTo>
                  <a:cubicBezTo>
                    <a:pt x="1361" y="4149"/>
                    <a:pt x="1314" y="4152"/>
                    <a:pt x="1268" y="4152"/>
                  </a:cubicBezTo>
                  <a:cubicBezTo>
                    <a:pt x="1130" y="4152"/>
                    <a:pt x="1002" y="4125"/>
                    <a:pt x="875" y="4070"/>
                  </a:cubicBezTo>
                  <a:cubicBezTo>
                    <a:pt x="535" y="3924"/>
                    <a:pt x="316" y="3633"/>
                    <a:pt x="268" y="3268"/>
                  </a:cubicBezTo>
                  <a:cubicBezTo>
                    <a:pt x="195" y="2977"/>
                    <a:pt x="243" y="2637"/>
                    <a:pt x="413" y="2370"/>
                  </a:cubicBezTo>
                  <a:cubicBezTo>
                    <a:pt x="486" y="2564"/>
                    <a:pt x="632" y="2734"/>
                    <a:pt x="802" y="2855"/>
                  </a:cubicBezTo>
                  <a:cubicBezTo>
                    <a:pt x="899" y="2880"/>
                    <a:pt x="972" y="2904"/>
                    <a:pt x="1069" y="2904"/>
                  </a:cubicBezTo>
                  <a:cubicBezTo>
                    <a:pt x="1264" y="2904"/>
                    <a:pt x="1434" y="2758"/>
                    <a:pt x="1434" y="2540"/>
                  </a:cubicBezTo>
                  <a:cubicBezTo>
                    <a:pt x="1434" y="2224"/>
                    <a:pt x="1166" y="1981"/>
                    <a:pt x="851" y="1981"/>
                  </a:cubicBezTo>
                  <a:cubicBezTo>
                    <a:pt x="828" y="1976"/>
                    <a:pt x="806" y="1974"/>
                    <a:pt x="784" y="1974"/>
                  </a:cubicBezTo>
                  <a:cubicBezTo>
                    <a:pt x="685" y="1974"/>
                    <a:pt x="590" y="2014"/>
                    <a:pt x="511" y="2054"/>
                  </a:cubicBezTo>
                  <a:cubicBezTo>
                    <a:pt x="438" y="1568"/>
                    <a:pt x="608" y="1058"/>
                    <a:pt x="1069" y="936"/>
                  </a:cubicBezTo>
                  <a:cubicBezTo>
                    <a:pt x="1194" y="901"/>
                    <a:pt x="1331" y="878"/>
                    <a:pt x="1463" y="878"/>
                  </a:cubicBezTo>
                  <a:cubicBezTo>
                    <a:pt x="1511" y="878"/>
                    <a:pt x="1558" y="881"/>
                    <a:pt x="1604" y="888"/>
                  </a:cubicBezTo>
                  <a:cubicBezTo>
                    <a:pt x="1555" y="1009"/>
                    <a:pt x="1507" y="1106"/>
                    <a:pt x="1507" y="1106"/>
                  </a:cubicBezTo>
                  <a:cubicBezTo>
                    <a:pt x="1507" y="1131"/>
                    <a:pt x="1507" y="1131"/>
                    <a:pt x="1507" y="1155"/>
                  </a:cubicBezTo>
                  <a:cubicBezTo>
                    <a:pt x="1531" y="1179"/>
                    <a:pt x="1725" y="1665"/>
                    <a:pt x="2065" y="1665"/>
                  </a:cubicBezTo>
                  <a:cubicBezTo>
                    <a:pt x="2162" y="1665"/>
                    <a:pt x="2235" y="1641"/>
                    <a:pt x="2308" y="1592"/>
                  </a:cubicBezTo>
                  <a:cubicBezTo>
                    <a:pt x="2405" y="1544"/>
                    <a:pt x="2478" y="1422"/>
                    <a:pt x="2454" y="1301"/>
                  </a:cubicBezTo>
                  <a:cubicBezTo>
                    <a:pt x="2357" y="1033"/>
                    <a:pt x="2114" y="839"/>
                    <a:pt x="1847" y="791"/>
                  </a:cubicBezTo>
                  <a:cubicBezTo>
                    <a:pt x="1992" y="426"/>
                    <a:pt x="2332" y="183"/>
                    <a:pt x="2745" y="159"/>
                  </a:cubicBezTo>
                  <a:close/>
                  <a:moveTo>
                    <a:pt x="2728" y="1"/>
                  </a:moveTo>
                  <a:cubicBezTo>
                    <a:pt x="2260" y="1"/>
                    <a:pt x="1815" y="296"/>
                    <a:pt x="1652" y="766"/>
                  </a:cubicBezTo>
                  <a:cubicBezTo>
                    <a:pt x="1569" y="748"/>
                    <a:pt x="1485" y="740"/>
                    <a:pt x="1403" y="740"/>
                  </a:cubicBezTo>
                  <a:cubicBezTo>
                    <a:pt x="1270" y="740"/>
                    <a:pt x="1141" y="760"/>
                    <a:pt x="1021" y="791"/>
                  </a:cubicBezTo>
                  <a:cubicBezTo>
                    <a:pt x="438" y="936"/>
                    <a:pt x="219" y="1616"/>
                    <a:pt x="341" y="2199"/>
                  </a:cubicBezTo>
                  <a:cubicBezTo>
                    <a:pt x="98" y="2515"/>
                    <a:pt x="0" y="2928"/>
                    <a:pt x="73" y="3317"/>
                  </a:cubicBezTo>
                  <a:cubicBezTo>
                    <a:pt x="146" y="3730"/>
                    <a:pt x="413" y="4070"/>
                    <a:pt x="802" y="4240"/>
                  </a:cubicBezTo>
                  <a:cubicBezTo>
                    <a:pt x="960" y="4293"/>
                    <a:pt x="1130" y="4332"/>
                    <a:pt x="1294" y="4332"/>
                  </a:cubicBezTo>
                  <a:cubicBezTo>
                    <a:pt x="1358" y="4332"/>
                    <a:pt x="1421" y="4326"/>
                    <a:pt x="1482" y="4313"/>
                  </a:cubicBezTo>
                  <a:cubicBezTo>
                    <a:pt x="1638" y="4491"/>
                    <a:pt x="1875" y="4607"/>
                    <a:pt x="2119" y="4607"/>
                  </a:cubicBezTo>
                  <a:cubicBezTo>
                    <a:pt x="2141" y="4607"/>
                    <a:pt x="2164" y="4606"/>
                    <a:pt x="2187" y="4604"/>
                  </a:cubicBezTo>
                  <a:lnTo>
                    <a:pt x="2260" y="4604"/>
                  </a:lnTo>
                  <a:cubicBezTo>
                    <a:pt x="2721" y="4580"/>
                    <a:pt x="3134" y="4410"/>
                    <a:pt x="3450" y="4094"/>
                  </a:cubicBezTo>
                  <a:cubicBezTo>
                    <a:pt x="3523" y="4143"/>
                    <a:pt x="3596" y="4191"/>
                    <a:pt x="3669" y="4240"/>
                  </a:cubicBezTo>
                  <a:cubicBezTo>
                    <a:pt x="3839" y="4313"/>
                    <a:pt x="4057" y="4361"/>
                    <a:pt x="4276" y="4361"/>
                  </a:cubicBezTo>
                  <a:cubicBezTo>
                    <a:pt x="4859" y="4361"/>
                    <a:pt x="5418" y="4094"/>
                    <a:pt x="5831" y="3681"/>
                  </a:cubicBezTo>
                  <a:cubicBezTo>
                    <a:pt x="6001" y="3487"/>
                    <a:pt x="6073" y="3244"/>
                    <a:pt x="6049" y="3001"/>
                  </a:cubicBezTo>
                  <a:cubicBezTo>
                    <a:pt x="5976" y="2710"/>
                    <a:pt x="5733" y="2491"/>
                    <a:pt x="5442" y="2467"/>
                  </a:cubicBezTo>
                  <a:cubicBezTo>
                    <a:pt x="5636" y="1908"/>
                    <a:pt x="5612" y="1252"/>
                    <a:pt x="5126" y="912"/>
                  </a:cubicBezTo>
                  <a:cubicBezTo>
                    <a:pt x="4972" y="781"/>
                    <a:pt x="4776" y="715"/>
                    <a:pt x="4580" y="715"/>
                  </a:cubicBezTo>
                  <a:cubicBezTo>
                    <a:pt x="4376" y="715"/>
                    <a:pt x="4170" y="787"/>
                    <a:pt x="4009" y="936"/>
                  </a:cubicBezTo>
                  <a:cubicBezTo>
                    <a:pt x="3887" y="548"/>
                    <a:pt x="3571" y="256"/>
                    <a:pt x="3207" y="110"/>
                  </a:cubicBezTo>
                  <a:cubicBezTo>
                    <a:pt x="3052" y="36"/>
                    <a:pt x="2889" y="1"/>
                    <a:pt x="2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4" name="Google Shape;795;p18"/>
          <p:cNvGrpSpPr>
            <a:grpSpLocks/>
          </p:cNvGrpSpPr>
          <p:nvPr/>
        </p:nvGrpSpPr>
        <p:grpSpPr bwMode="auto">
          <a:xfrm rot="10800000">
            <a:off x="4768850" y="-342900"/>
            <a:ext cx="2120900" cy="925513"/>
            <a:chOff x="3965010" y="571479"/>
            <a:chExt cx="1651683" cy="719972"/>
          </a:xfrm>
        </p:grpSpPr>
        <p:grpSp>
          <p:nvGrpSpPr>
            <p:cNvPr id="45" name="Google Shape;796;p18"/>
            <p:cNvGrpSpPr>
              <a:grpSpLocks/>
            </p:cNvGrpSpPr>
            <p:nvPr/>
          </p:nvGrpSpPr>
          <p:grpSpPr bwMode="auto">
            <a:xfrm>
              <a:off x="3965010" y="571479"/>
              <a:ext cx="1446820" cy="719972"/>
              <a:chOff x="3953250" y="571500"/>
              <a:chExt cx="1383325" cy="766825"/>
            </a:xfrm>
          </p:grpSpPr>
          <p:grpSp>
            <p:nvGrpSpPr>
              <p:cNvPr id="47" name="Google Shape;797;p18"/>
              <p:cNvGrpSpPr>
                <a:grpSpLocks/>
              </p:cNvGrpSpPr>
              <p:nvPr/>
            </p:nvGrpSpPr>
            <p:grpSpPr bwMode="auto">
              <a:xfrm>
                <a:off x="3953250" y="571500"/>
                <a:ext cx="1383166" cy="669650"/>
                <a:chOff x="897088" y="2374675"/>
                <a:chExt cx="1383166" cy="669650"/>
              </a:xfrm>
            </p:grpSpPr>
            <p:sp>
              <p:nvSpPr>
                <p:cNvPr id="49" name="Google Shape;798;p18"/>
                <p:cNvSpPr/>
                <p:nvPr/>
              </p:nvSpPr>
              <p:spPr>
                <a:xfrm>
                  <a:off x="1135859" y="2422026"/>
                  <a:ext cx="621750" cy="622141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0" name="Google Shape;799;p18"/>
                <p:cNvSpPr/>
                <p:nvPr/>
              </p:nvSpPr>
              <p:spPr>
                <a:xfrm>
                  <a:off x="1481013" y="2374675"/>
                  <a:ext cx="492908" cy="491926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1" name="Google Shape;800;p18"/>
                <p:cNvSpPr/>
                <p:nvPr/>
              </p:nvSpPr>
              <p:spPr>
                <a:xfrm>
                  <a:off x="899452" y="2691665"/>
                  <a:ext cx="492908" cy="355133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2" name="Google Shape;801;p18"/>
                <p:cNvSpPr/>
                <p:nvPr/>
              </p:nvSpPr>
              <p:spPr>
                <a:xfrm>
                  <a:off x="1659500" y="2552242"/>
                  <a:ext cx="622932" cy="491925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48" name="Google Shape;802;p18"/>
              <p:cNvSpPr/>
              <p:nvPr/>
            </p:nvSpPr>
            <p:spPr>
              <a:xfrm>
                <a:off x="3975708" y="906904"/>
                <a:ext cx="1362885" cy="431421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46" name="Google Shape;803;p18"/>
            <p:cNvSpPr/>
            <p:nvPr/>
          </p:nvSpPr>
          <p:spPr>
            <a:xfrm>
              <a:off x="4007044" y="571479"/>
              <a:ext cx="1609649" cy="660695"/>
            </a:xfrm>
            <a:custGeom>
              <a:avLst/>
              <a:gdLst/>
              <a:ahLst/>
              <a:cxnLst/>
              <a:rect l="l" t="t" r="r" b="b"/>
              <a:pathLst>
                <a:path w="3864" h="1872" extrusionOk="0">
                  <a:moveTo>
                    <a:pt x="1847" y="365"/>
                  </a:moveTo>
                  <a:cubicBezTo>
                    <a:pt x="1920" y="487"/>
                    <a:pt x="1920" y="633"/>
                    <a:pt x="1871" y="754"/>
                  </a:cubicBezTo>
                  <a:lnTo>
                    <a:pt x="1847" y="754"/>
                  </a:lnTo>
                  <a:cubicBezTo>
                    <a:pt x="1847" y="754"/>
                    <a:pt x="1823" y="754"/>
                    <a:pt x="1798" y="705"/>
                  </a:cubicBezTo>
                  <a:cubicBezTo>
                    <a:pt x="1774" y="608"/>
                    <a:pt x="1774" y="487"/>
                    <a:pt x="1847" y="390"/>
                  </a:cubicBezTo>
                  <a:lnTo>
                    <a:pt x="1847" y="365"/>
                  </a:lnTo>
                  <a:close/>
                  <a:moveTo>
                    <a:pt x="2891" y="584"/>
                  </a:moveTo>
                  <a:lnTo>
                    <a:pt x="2891" y="608"/>
                  </a:lnTo>
                  <a:cubicBezTo>
                    <a:pt x="2940" y="754"/>
                    <a:pt x="2940" y="900"/>
                    <a:pt x="2867" y="948"/>
                  </a:cubicBezTo>
                  <a:cubicBezTo>
                    <a:pt x="2831" y="960"/>
                    <a:pt x="2806" y="967"/>
                    <a:pt x="2791" y="967"/>
                  </a:cubicBezTo>
                  <a:cubicBezTo>
                    <a:pt x="2776" y="967"/>
                    <a:pt x="2770" y="960"/>
                    <a:pt x="2770" y="948"/>
                  </a:cubicBezTo>
                  <a:cubicBezTo>
                    <a:pt x="2770" y="803"/>
                    <a:pt x="2794" y="681"/>
                    <a:pt x="2891" y="584"/>
                  </a:cubicBezTo>
                  <a:close/>
                  <a:moveTo>
                    <a:pt x="754" y="1021"/>
                  </a:moveTo>
                  <a:cubicBezTo>
                    <a:pt x="851" y="1021"/>
                    <a:pt x="924" y="1070"/>
                    <a:pt x="972" y="1143"/>
                  </a:cubicBezTo>
                  <a:cubicBezTo>
                    <a:pt x="997" y="1216"/>
                    <a:pt x="972" y="1288"/>
                    <a:pt x="899" y="1337"/>
                  </a:cubicBezTo>
                  <a:cubicBezTo>
                    <a:pt x="887" y="1349"/>
                    <a:pt x="875" y="1355"/>
                    <a:pt x="863" y="1355"/>
                  </a:cubicBezTo>
                  <a:cubicBezTo>
                    <a:pt x="851" y="1355"/>
                    <a:pt x="839" y="1349"/>
                    <a:pt x="827" y="1337"/>
                  </a:cubicBezTo>
                  <a:cubicBezTo>
                    <a:pt x="754" y="1240"/>
                    <a:pt x="754" y="1143"/>
                    <a:pt x="754" y="1045"/>
                  </a:cubicBezTo>
                  <a:lnTo>
                    <a:pt x="754" y="1021"/>
                  </a:lnTo>
                  <a:close/>
                  <a:moveTo>
                    <a:pt x="2357" y="74"/>
                  </a:moveTo>
                  <a:cubicBezTo>
                    <a:pt x="2600" y="122"/>
                    <a:pt x="2794" y="268"/>
                    <a:pt x="2867" y="487"/>
                  </a:cubicBezTo>
                  <a:cubicBezTo>
                    <a:pt x="2746" y="608"/>
                    <a:pt x="2673" y="778"/>
                    <a:pt x="2697" y="973"/>
                  </a:cubicBezTo>
                  <a:cubicBezTo>
                    <a:pt x="2725" y="1015"/>
                    <a:pt x="2745" y="1041"/>
                    <a:pt x="2786" y="1041"/>
                  </a:cubicBezTo>
                  <a:cubicBezTo>
                    <a:pt x="2815" y="1041"/>
                    <a:pt x="2855" y="1027"/>
                    <a:pt x="2916" y="997"/>
                  </a:cubicBezTo>
                  <a:cubicBezTo>
                    <a:pt x="3061" y="924"/>
                    <a:pt x="3037" y="681"/>
                    <a:pt x="2964" y="487"/>
                  </a:cubicBezTo>
                  <a:cubicBezTo>
                    <a:pt x="2989" y="462"/>
                    <a:pt x="3013" y="462"/>
                    <a:pt x="3061" y="462"/>
                  </a:cubicBezTo>
                  <a:cubicBezTo>
                    <a:pt x="3329" y="535"/>
                    <a:pt x="3572" y="730"/>
                    <a:pt x="3693" y="997"/>
                  </a:cubicBezTo>
                  <a:cubicBezTo>
                    <a:pt x="3766" y="1143"/>
                    <a:pt x="3766" y="1337"/>
                    <a:pt x="3644" y="1483"/>
                  </a:cubicBezTo>
                  <a:cubicBezTo>
                    <a:pt x="3474" y="1677"/>
                    <a:pt x="2819" y="1799"/>
                    <a:pt x="1774" y="1799"/>
                  </a:cubicBezTo>
                  <a:cubicBezTo>
                    <a:pt x="1118" y="1799"/>
                    <a:pt x="535" y="1750"/>
                    <a:pt x="535" y="1750"/>
                  </a:cubicBezTo>
                  <a:cubicBezTo>
                    <a:pt x="316" y="1726"/>
                    <a:pt x="195" y="1653"/>
                    <a:pt x="146" y="1507"/>
                  </a:cubicBezTo>
                  <a:cubicBezTo>
                    <a:pt x="98" y="1386"/>
                    <a:pt x="219" y="1216"/>
                    <a:pt x="438" y="1118"/>
                  </a:cubicBezTo>
                  <a:cubicBezTo>
                    <a:pt x="511" y="1070"/>
                    <a:pt x="584" y="1045"/>
                    <a:pt x="681" y="1045"/>
                  </a:cubicBezTo>
                  <a:cubicBezTo>
                    <a:pt x="657" y="1167"/>
                    <a:pt x="705" y="1288"/>
                    <a:pt x="778" y="1410"/>
                  </a:cubicBezTo>
                  <a:cubicBezTo>
                    <a:pt x="808" y="1440"/>
                    <a:pt x="857" y="1461"/>
                    <a:pt x="901" y="1461"/>
                  </a:cubicBezTo>
                  <a:cubicBezTo>
                    <a:pt x="928" y="1461"/>
                    <a:pt x="954" y="1453"/>
                    <a:pt x="972" y="1434"/>
                  </a:cubicBezTo>
                  <a:cubicBezTo>
                    <a:pt x="1070" y="1361"/>
                    <a:pt x="1118" y="1240"/>
                    <a:pt x="1094" y="1118"/>
                  </a:cubicBezTo>
                  <a:cubicBezTo>
                    <a:pt x="1045" y="1021"/>
                    <a:pt x="924" y="924"/>
                    <a:pt x="802" y="924"/>
                  </a:cubicBezTo>
                  <a:cubicBezTo>
                    <a:pt x="851" y="681"/>
                    <a:pt x="1021" y="462"/>
                    <a:pt x="1264" y="365"/>
                  </a:cubicBezTo>
                  <a:cubicBezTo>
                    <a:pt x="1395" y="278"/>
                    <a:pt x="1517" y="234"/>
                    <a:pt x="1621" y="234"/>
                  </a:cubicBezTo>
                  <a:cubicBezTo>
                    <a:pt x="1689" y="234"/>
                    <a:pt x="1750" y="254"/>
                    <a:pt x="1798" y="292"/>
                  </a:cubicBezTo>
                  <a:cubicBezTo>
                    <a:pt x="1701" y="414"/>
                    <a:pt x="1677" y="584"/>
                    <a:pt x="1750" y="730"/>
                  </a:cubicBezTo>
                  <a:cubicBezTo>
                    <a:pt x="1750" y="778"/>
                    <a:pt x="1798" y="827"/>
                    <a:pt x="1871" y="827"/>
                  </a:cubicBezTo>
                  <a:cubicBezTo>
                    <a:pt x="1895" y="827"/>
                    <a:pt x="1920" y="803"/>
                    <a:pt x="1944" y="778"/>
                  </a:cubicBezTo>
                  <a:cubicBezTo>
                    <a:pt x="2041" y="633"/>
                    <a:pt x="2017" y="438"/>
                    <a:pt x="1920" y="292"/>
                  </a:cubicBezTo>
                  <a:cubicBezTo>
                    <a:pt x="1993" y="220"/>
                    <a:pt x="2090" y="147"/>
                    <a:pt x="2187" y="122"/>
                  </a:cubicBezTo>
                  <a:cubicBezTo>
                    <a:pt x="2236" y="98"/>
                    <a:pt x="2308" y="98"/>
                    <a:pt x="2357" y="74"/>
                  </a:cubicBezTo>
                  <a:close/>
                  <a:moveTo>
                    <a:pt x="2333" y="1"/>
                  </a:moveTo>
                  <a:cubicBezTo>
                    <a:pt x="2260" y="1"/>
                    <a:pt x="2211" y="25"/>
                    <a:pt x="2138" y="50"/>
                  </a:cubicBezTo>
                  <a:cubicBezTo>
                    <a:pt x="2017" y="74"/>
                    <a:pt x="1920" y="147"/>
                    <a:pt x="1823" y="244"/>
                  </a:cubicBezTo>
                  <a:cubicBezTo>
                    <a:pt x="1756" y="188"/>
                    <a:pt x="1674" y="158"/>
                    <a:pt x="1579" y="158"/>
                  </a:cubicBezTo>
                  <a:cubicBezTo>
                    <a:pt x="1466" y="158"/>
                    <a:pt x="1336" y="200"/>
                    <a:pt x="1191" y="292"/>
                  </a:cubicBezTo>
                  <a:cubicBezTo>
                    <a:pt x="924" y="414"/>
                    <a:pt x="754" y="657"/>
                    <a:pt x="681" y="948"/>
                  </a:cubicBezTo>
                  <a:cubicBezTo>
                    <a:pt x="584" y="948"/>
                    <a:pt x="487" y="973"/>
                    <a:pt x="414" y="1021"/>
                  </a:cubicBezTo>
                  <a:cubicBezTo>
                    <a:pt x="146" y="1167"/>
                    <a:pt x="1" y="1361"/>
                    <a:pt x="49" y="1531"/>
                  </a:cubicBezTo>
                  <a:cubicBezTo>
                    <a:pt x="74" y="1701"/>
                    <a:pt x="268" y="1823"/>
                    <a:pt x="511" y="1847"/>
                  </a:cubicBezTo>
                  <a:cubicBezTo>
                    <a:pt x="511" y="1847"/>
                    <a:pt x="1118" y="1871"/>
                    <a:pt x="1774" y="1871"/>
                  </a:cubicBezTo>
                  <a:cubicBezTo>
                    <a:pt x="2867" y="1871"/>
                    <a:pt x="3523" y="1774"/>
                    <a:pt x="3717" y="1556"/>
                  </a:cubicBezTo>
                  <a:cubicBezTo>
                    <a:pt x="3839" y="1386"/>
                    <a:pt x="3863" y="1167"/>
                    <a:pt x="3766" y="973"/>
                  </a:cubicBezTo>
                  <a:cubicBezTo>
                    <a:pt x="3620" y="681"/>
                    <a:pt x="3353" y="438"/>
                    <a:pt x="3037" y="365"/>
                  </a:cubicBezTo>
                  <a:cubicBezTo>
                    <a:pt x="2989" y="365"/>
                    <a:pt x="2940" y="390"/>
                    <a:pt x="2916" y="414"/>
                  </a:cubicBezTo>
                  <a:cubicBezTo>
                    <a:pt x="2819" y="171"/>
                    <a:pt x="2600" y="25"/>
                    <a:pt x="23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753" name="Google Shape;753;p18"/>
          <p:cNvSpPr txBox="1">
            <a:spLocks noGrp="1"/>
          </p:cNvSpPr>
          <p:nvPr>
            <p:ph type="title"/>
          </p:nvPr>
        </p:nvSpPr>
        <p:spPr>
          <a:xfrm>
            <a:off x="1005100" y="560133"/>
            <a:ext cx="9926400" cy="8620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157519693"/>
      </p:ext>
    </p:extLst>
  </p:cSld>
  <p:clrMapOvr>
    <a:masterClrMapping/>
  </p:clrMapOvr>
</p:sldLayout>
</file>

<file path=ppt/slideLayouts/slideLayout1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 2">
  <p:cSld name="Title only  2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8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oogle Shape;806;p19"/>
          <p:cNvGrpSpPr>
            <a:grpSpLocks/>
          </p:cNvGrpSpPr>
          <p:nvPr/>
        </p:nvGrpSpPr>
        <p:grpSpPr bwMode="auto">
          <a:xfrm>
            <a:off x="11280775" y="1235075"/>
            <a:ext cx="1368425" cy="1081088"/>
            <a:chOff x="855987" y="2204128"/>
            <a:chExt cx="1217483" cy="962421"/>
          </a:xfrm>
        </p:grpSpPr>
        <p:grpSp>
          <p:nvGrpSpPr>
            <p:cNvPr id="4" name="Google Shape;807;p19"/>
            <p:cNvGrpSpPr>
              <a:grpSpLocks/>
            </p:cNvGrpSpPr>
            <p:nvPr/>
          </p:nvGrpSpPr>
          <p:grpSpPr bwMode="auto">
            <a:xfrm>
              <a:off x="855987" y="2204128"/>
              <a:ext cx="1146639" cy="962421"/>
              <a:chOff x="958238" y="2157575"/>
              <a:chExt cx="1115191" cy="936025"/>
            </a:xfrm>
          </p:grpSpPr>
          <p:sp>
            <p:nvSpPr>
              <p:cNvPr id="6" name="Google Shape;808;p19"/>
              <p:cNvSpPr/>
              <p:nvPr/>
            </p:nvSpPr>
            <p:spPr>
              <a:xfrm>
                <a:off x="1253575" y="2157575"/>
                <a:ext cx="493142" cy="49206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" name="Google Shape;809;p19"/>
              <p:cNvSpPr/>
              <p:nvPr/>
            </p:nvSpPr>
            <p:spPr>
              <a:xfrm>
                <a:off x="1441765" y="2325262"/>
                <a:ext cx="491769" cy="49206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" name="Google Shape;810;p19"/>
              <p:cNvSpPr/>
              <p:nvPr/>
            </p:nvSpPr>
            <p:spPr>
              <a:xfrm>
                <a:off x="998074" y="2334884"/>
                <a:ext cx="491769" cy="49206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" name="Google Shape;811;p19"/>
              <p:cNvSpPr/>
              <p:nvPr/>
            </p:nvSpPr>
            <p:spPr>
              <a:xfrm>
                <a:off x="958238" y="2552053"/>
                <a:ext cx="493143" cy="49206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" name="Google Shape;812;p19"/>
              <p:cNvSpPr/>
              <p:nvPr/>
            </p:nvSpPr>
            <p:spPr>
              <a:xfrm>
                <a:off x="1165661" y="2601534"/>
                <a:ext cx="491769" cy="49206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" name="Google Shape;813;p19"/>
              <p:cNvSpPr/>
              <p:nvPr/>
            </p:nvSpPr>
            <p:spPr>
              <a:xfrm>
                <a:off x="1451381" y="2561674"/>
                <a:ext cx="622266" cy="49206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5" name="Google Shape;814;p19"/>
            <p:cNvSpPr/>
            <p:nvPr/>
          </p:nvSpPr>
          <p:spPr>
            <a:xfrm>
              <a:off x="926607" y="2206954"/>
              <a:ext cx="1146863" cy="869147"/>
            </a:xfrm>
            <a:custGeom>
              <a:avLst/>
              <a:gdLst/>
              <a:ahLst/>
              <a:cxnLst/>
              <a:rect l="l" t="t" r="r" b="b"/>
              <a:pathLst>
                <a:path w="6074" h="4608" extrusionOk="0">
                  <a:moveTo>
                    <a:pt x="1749" y="936"/>
                  </a:moveTo>
                  <a:cubicBezTo>
                    <a:pt x="1968" y="985"/>
                    <a:pt x="2187" y="1131"/>
                    <a:pt x="2284" y="1325"/>
                  </a:cubicBezTo>
                  <a:cubicBezTo>
                    <a:pt x="2284" y="1398"/>
                    <a:pt x="2260" y="1446"/>
                    <a:pt x="2211" y="1471"/>
                  </a:cubicBezTo>
                  <a:cubicBezTo>
                    <a:pt x="2162" y="1519"/>
                    <a:pt x="2114" y="1519"/>
                    <a:pt x="2065" y="1544"/>
                  </a:cubicBezTo>
                  <a:cubicBezTo>
                    <a:pt x="1871" y="1544"/>
                    <a:pt x="1725" y="1276"/>
                    <a:pt x="1677" y="1155"/>
                  </a:cubicBezTo>
                  <a:lnTo>
                    <a:pt x="1677" y="1131"/>
                  </a:lnTo>
                  <a:cubicBezTo>
                    <a:pt x="1701" y="1058"/>
                    <a:pt x="1725" y="1009"/>
                    <a:pt x="1749" y="936"/>
                  </a:cubicBezTo>
                  <a:close/>
                  <a:moveTo>
                    <a:pt x="3936" y="1301"/>
                  </a:moveTo>
                  <a:lnTo>
                    <a:pt x="3936" y="1301"/>
                  </a:lnTo>
                  <a:cubicBezTo>
                    <a:pt x="3960" y="1446"/>
                    <a:pt x="3936" y="1616"/>
                    <a:pt x="3839" y="1762"/>
                  </a:cubicBezTo>
                  <a:cubicBezTo>
                    <a:pt x="3790" y="1714"/>
                    <a:pt x="3814" y="1495"/>
                    <a:pt x="3936" y="1301"/>
                  </a:cubicBezTo>
                  <a:close/>
                  <a:moveTo>
                    <a:pt x="750" y="2166"/>
                  </a:moveTo>
                  <a:cubicBezTo>
                    <a:pt x="776" y="2166"/>
                    <a:pt x="802" y="2169"/>
                    <a:pt x="826" y="2175"/>
                  </a:cubicBezTo>
                  <a:cubicBezTo>
                    <a:pt x="1142" y="2199"/>
                    <a:pt x="1264" y="2394"/>
                    <a:pt x="1264" y="2564"/>
                  </a:cubicBezTo>
                  <a:cubicBezTo>
                    <a:pt x="1264" y="2661"/>
                    <a:pt x="1166" y="2758"/>
                    <a:pt x="1045" y="2782"/>
                  </a:cubicBezTo>
                  <a:cubicBezTo>
                    <a:pt x="996" y="2758"/>
                    <a:pt x="924" y="2758"/>
                    <a:pt x="875" y="2734"/>
                  </a:cubicBezTo>
                  <a:cubicBezTo>
                    <a:pt x="705" y="2612"/>
                    <a:pt x="583" y="2442"/>
                    <a:pt x="535" y="2248"/>
                  </a:cubicBezTo>
                  <a:cubicBezTo>
                    <a:pt x="590" y="2193"/>
                    <a:pt x="672" y="2166"/>
                    <a:pt x="750" y="2166"/>
                  </a:cubicBezTo>
                  <a:close/>
                  <a:moveTo>
                    <a:pt x="5199" y="2588"/>
                  </a:moveTo>
                  <a:cubicBezTo>
                    <a:pt x="5078" y="2855"/>
                    <a:pt x="4883" y="3025"/>
                    <a:pt x="4762" y="3025"/>
                  </a:cubicBezTo>
                  <a:cubicBezTo>
                    <a:pt x="4713" y="3025"/>
                    <a:pt x="4665" y="3001"/>
                    <a:pt x="4640" y="2977"/>
                  </a:cubicBezTo>
                  <a:cubicBezTo>
                    <a:pt x="4567" y="2855"/>
                    <a:pt x="4592" y="2807"/>
                    <a:pt x="4592" y="2782"/>
                  </a:cubicBezTo>
                  <a:cubicBezTo>
                    <a:pt x="4640" y="2685"/>
                    <a:pt x="4883" y="2588"/>
                    <a:pt x="5150" y="2588"/>
                  </a:cubicBezTo>
                  <a:close/>
                  <a:moveTo>
                    <a:pt x="3596" y="3293"/>
                  </a:moveTo>
                  <a:cubicBezTo>
                    <a:pt x="3596" y="3293"/>
                    <a:pt x="3620" y="3317"/>
                    <a:pt x="3620" y="3317"/>
                  </a:cubicBezTo>
                  <a:cubicBezTo>
                    <a:pt x="3669" y="3390"/>
                    <a:pt x="3644" y="3608"/>
                    <a:pt x="3426" y="3851"/>
                  </a:cubicBezTo>
                  <a:cubicBezTo>
                    <a:pt x="3353" y="3754"/>
                    <a:pt x="3328" y="3633"/>
                    <a:pt x="3377" y="3511"/>
                  </a:cubicBezTo>
                  <a:cubicBezTo>
                    <a:pt x="3401" y="3414"/>
                    <a:pt x="3474" y="3341"/>
                    <a:pt x="3596" y="3317"/>
                  </a:cubicBezTo>
                  <a:lnTo>
                    <a:pt x="3596" y="3293"/>
                  </a:lnTo>
                  <a:close/>
                  <a:moveTo>
                    <a:pt x="1822" y="3366"/>
                  </a:moveTo>
                  <a:cubicBezTo>
                    <a:pt x="1847" y="3366"/>
                    <a:pt x="1944" y="3366"/>
                    <a:pt x="1968" y="3487"/>
                  </a:cubicBezTo>
                  <a:cubicBezTo>
                    <a:pt x="1944" y="3754"/>
                    <a:pt x="1798" y="3997"/>
                    <a:pt x="1555" y="4094"/>
                  </a:cubicBezTo>
                  <a:cubicBezTo>
                    <a:pt x="1482" y="3924"/>
                    <a:pt x="1507" y="3706"/>
                    <a:pt x="1604" y="3511"/>
                  </a:cubicBezTo>
                  <a:cubicBezTo>
                    <a:pt x="1652" y="3438"/>
                    <a:pt x="1725" y="3366"/>
                    <a:pt x="1822" y="3366"/>
                  </a:cubicBezTo>
                  <a:close/>
                  <a:moveTo>
                    <a:pt x="2745" y="159"/>
                  </a:moveTo>
                  <a:cubicBezTo>
                    <a:pt x="2867" y="159"/>
                    <a:pt x="3013" y="183"/>
                    <a:pt x="3158" y="256"/>
                  </a:cubicBezTo>
                  <a:cubicBezTo>
                    <a:pt x="3523" y="378"/>
                    <a:pt x="3814" y="693"/>
                    <a:pt x="3911" y="1058"/>
                  </a:cubicBezTo>
                  <a:cubicBezTo>
                    <a:pt x="3693" y="1325"/>
                    <a:pt x="3596" y="1714"/>
                    <a:pt x="3766" y="1859"/>
                  </a:cubicBezTo>
                  <a:cubicBezTo>
                    <a:pt x="3790" y="1908"/>
                    <a:pt x="3839" y="1932"/>
                    <a:pt x="3863" y="1932"/>
                  </a:cubicBezTo>
                  <a:cubicBezTo>
                    <a:pt x="3936" y="1932"/>
                    <a:pt x="3984" y="1884"/>
                    <a:pt x="4009" y="1835"/>
                  </a:cubicBezTo>
                  <a:cubicBezTo>
                    <a:pt x="4130" y="1616"/>
                    <a:pt x="4154" y="1349"/>
                    <a:pt x="4082" y="1106"/>
                  </a:cubicBezTo>
                  <a:cubicBezTo>
                    <a:pt x="4203" y="961"/>
                    <a:pt x="4397" y="863"/>
                    <a:pt x="4592" y="863"/>
                  </a:cubicBezTo>
                  <a:cubicBezTo>
                    <a:pt x="4762" y="863"/>
                    <a:pt x="4932" y="936"/>
                    <a:pt x="5053" y="1033"/>
                  </a:cubicBezTo>
                  <a:cubicBezTo>
                    <a:pt x="5466" y="1325"/>
                    <a:pt x="5466" y="1932"/>
                    <a:pt x="5272" y="2418"/>
                  </a:cubicBezTo>
                  <a:lnTo>
                    <a:pt x="5150" y="2418"/>
                  </a:lnTo>
                  <a:cubicBezTo>
                    <a:pt x="4907" y="2418"/>
                    <a:pt x="4567" y="2491"/>
                    <a:pt x="4470" y="2710"/>
                  </a:cubicBezTo>
                  <a:cubicBezTo>
                    <a:pt x="4397" y="2928"/>
                    <a:pt x="4543" y="3171"/>
                    <a:pt x="4762" y="3195"/>
                  </a:cubicBezTo>
                  <a:cubicBezTo>
                    <a:pt x="5029" y="3195"/>
                    <a:pt x="5248" y="2904"/>
                    <a:pt x="5369" y="2612"/>
                  </a:cubicBezTo>
                  <a:cubicBezTo>
                    <a:pt x="5612" y="2637"/>
                    <a:pt x="5806" y="2807"/>
                    <a:pt x="5879" y="3025"/>
                  </a:cubicBezTo>
                  <a:cubicBezTo>
                    <a:pt x="5903" y="3220"/>
                    <a:pt x="5831" y="3414"/>
                    <a:pt x="5685" y="3560"/>
                  </a:cubicBezTo>
                  <a:cubicBezTo>
                    <a:pt x="5320" y="3949"/>
                    <a:pt x="4810" y="4191"/>
                    <a:pt x="4252" y="4191"/>
                  </a:cubicBezTo>
                  <a:cubicBezTo>
                    <a:pt x="4082" y="4191"/>
                    <a:pt x="3887" y="4167"/>
                    <a:pt x="3741" y="4070"/>
                  </a:cubicBezTo>
                  <a:cubicBezTo>
                    <a:pt x="3669" y="4046"/>
                    <a:pt x="3620" y="4021"/>
                    <a:pt x="3571" y="3973"/>
                  </a:cubicBezTo>
                  <a:cubicBezTo>
                    <a:pt x="3814" y="3681"/>
                    <a:pt x="3887" y="3366"/>
                    <a:pt x="3766" y="3220"/>
                  </a:cubicBezTo>
                  <a:cubicBezTo>
                    <a:pt x="3717" y="3171"/>
                    <a:pt x="3669" y="3147"/>
                    <a:pt x="3596" y="3147"/>
                  </a:cubicBezTo>
                  <a:cubicBezTo>
                    <a:pt x="3426" y="3171"/>
                    <a:pt x="3280" y="3268"/>
                    <a:pt x="3231" y="3438"/>
                  </a:cubicBezTo>
                  <a:cubicBezTo>
                    <a:pt x="3158" y="3633"/>
                    <a:pt x="3207" y="3851"/>
                    <a:pt x="3328" y="3973"/>
                  </a:cubicBezTo>
                  <a:cubicBezTo>
                    <a:pt x="3037" y="4264"/>
                    <a:pt x="2648" y="4434"/>
                    <a:pt x="2260" y="4434"/>
                  </a:cubicBezTo>
                  <a:cubicBezTo>
                    <a:pt x="2215" y="4444"/>
                    <a:pt x="2169" y="4449"/>
                    <a:pt x="2124" y="4449"/>
                  </a:cubicBezTo>
                  <a:cubicBezTo>
                    <a:pt x="1946" y="4449"/>
                    <a:pt x="1768" y="4375"/>
                    <a:pt x="1652" y="4240"/>
                  </a:cubicBezTo>
                  <a:cubicBezTo>
                    <a:pt x="1944" y="4094"/>
                    <a:pt x="2138" y="3778"/>
                    <a:pt x="2138" y="3463"/>
                  </a:cubicBezTo>
                  <a:cubicBezTo>
                    <a:pt x="2116" y="3307"/>
                    <a:pt x="2013" y="3192"/>
                    <a:pt x="1865" y="3192"/>
                  </a:cubicBezTo>
                  <a:cubicBezTo>
                    <a:pt x="1851" y="3192"/>
                    <a:pt x="1837" y="3193"/>
                    <a:pt x="1822" y="3195"/>
                  </a:cubicBezTo>
                  <a:cubicBezTo>
                    <a:pt x="1677" y="3195"/>
                    <a:pt x="1531" y="3293"/>
                    <a:pt x="1458" y="3438"/>
                  </a:cubicBezTo>
                  <a:cubicBezTo>
                    <a:pt x="1337" y="3657"/>
                    <a:pt x="1312" y="3924"/>
                    <a:pt x="1409" y="4143"/>
                  </a:cubicBezTo>
                  <a:cubicBezTo>
                    <a:pt x="1361" y="4149"/>
                    <a:pt x="1314" y="4152"/>
                    <a:pt x="1268" y="4152"/>
                  </a:cubicBezTo>
                  <a:cubicBezTo>
                    <a:pt x="1130" y="4152"/>
                    <a:pt x="1002" y="4125"/>
                    <a:pt x="875" y="4070"/>
                  </a:cubicBezTo>
                  <a:cubicBezTo>
                    <a:pt x="535" y="3924"/>
                    <a:pt x="316" y="3633"/>
                    <a:pt x="268" y="3268"/>
                  </a:cubicBezTo>
                  <a:cubicBezTo>
                    <a:pt x="195" y="2977"/>
                    <a:pt x="243" y="2637"/>
                    <a:pt x="413" y="2370"/>
                  </a:cubicBezTo>
                  <a:cubicBezTo>
                    <a:pt x="486" y="2564"/>
                    <a:pt x="632" y="2734"/>
                    <a:pt x="802" y="2855"/>
                  </a:cubicBezTo>
                  <a:cubicBezTo>
                    <a:pt x="899" y="2880"/>
                    <a:pt x="972" y="2904"/>
                    <a:pt x="1069" y="2904"/>
                  </a:cubicBezTo>
                  <a:cubicBezTo>
                    <a:pt x="1264" y="2904"/>
                    <a:pt x="1434" y="2758"/>
                    <a:pt x="1434" y="2540"/>
                  </a:cubicBezTo>
                  <a:cubicBezTo>
                    <a:pt x="1434" y="2224"/>
                    <a:pt x="1166" y="1981"/>
                    <a:pt x="851" y="1981"/>
                  </a:cubicBezTo>
                  <a:cubicBezTo>
                    <a:pt x="828" y="1976"/>
                    <a:pt x="806" y="1974"/>
                    <a:pt x="784" y="1974"/>
                  </a:cubicBezTo>
                  <a:cubicBezTo>
                    <a:pt x="685" y="1974"/>
                    <a:pt x="590" y="2014"/>
                    <a:pt x="511" y="2054"/>
                  </a:cubicBezTo>
                  <a:cubicBezTo>
                    <a:pt x="438" y="1568"/>
                    <a:pt x="608" y="1058"/>
                    <a:pt x="1069" y="936"/>
                  </a:cubicBezTo>
                  <a:cubicBezTo>
                    <a:pt x="1194" y="901"/>
                    <a:pt x="1331" y="878"/>
                    <a:pt x="1463" y="878"/>
                  </a:cubicBezTo>
                  <a:cubicBezTo>
                    <a:pt x="1511" y="878"/>
                    <a:pt x="1558" y="881"/>
                    <a:pt x="1604" y="888"/>
                  </a:cubicBezTo>
                  <a:cubicBezTo>
                    <a:pt x="1555" y="1009"/>
                    <a:pt x="1507" y="1106"/>
                    <a:pt x="1507" y="1106"/>
                  </a:cubicBezTo>
                  <a:cubicBezTo>
                    <a:pt x="1507" y="1131"/>
                    <a:pt x="1507" y="1131"/>
                    <a:pt x="1507" y="1155"/>
                  </a:cubicBezTo>
                  <a:cubicBezTo>
                    <a:pt x="1531" y="1179"/>
                    <a:pt x="1725" y="1665"/>
                    <a:pt x="2065" y="1665"/>
                  </a:cubicBezTo>
                  <a:cubicBezTo>
                    <a:pt x="2162" y="1665"/>
                    <a:pt x="2235" y="1641"/>
                    <a:pt x="2308" y="1592"/>
                  </a:cubicBezTo>
                  <a:cubicBezTo>
                    <a:pt x="2405" y="1544"/>
                    <a:pt x="2478" y="1422"/>
                    <a:pt x="2454" y="1301"/>
                  </a:cubicBezTo>
                  <a:cubicBezTo>
                    <a:pt x="2357" y="1033"/>
                    <a:pt x="2114" y="839"/>
                    <a:pt x="1847" y="791"/>
                  </a:cubicBezTo>
                  <a:cubicBezTo>
                    <a:pt x="1992" y="426"/>
                    <a:pt x="2332" y="183"/>
                    <a:pt x="2745" y="159"/>
                  </a:cubicBezTo>
                  <a:close/>
                  <a:moveTo>
                    <a:pt x="2728" y="1"/>
                  </a:moveTo>
                  <a:cubicBezTo>
                    <a:pt x="2260" y="1"/>
                    <a:pt x="1815" y="296"/>
                    <a:pt x="1652" y="766"/>
                  </a:cubicBezTo>
                  <a:cubicBezTo>
                    <a:pt x="1569" y="748"/>
                    <a:pt x="1485" y="740"/>
                    <a:pt x="1403" y="740"/>
                  </a:cubicBezTo>
                  <a:cubicBezTo>
                    <a:pt x="1270" y="740"/>
                    <a:pt x="1141" y="760"/>
                    <a:pt x="1021" y="791"/>
                  </a:cubicBezTo>
                  <a:cubicBezTo>
                    <a:pt x="438" y="936"/>
                    <a:pt x="219" y="1616"/>
                    <a:pt x="341" y="2199"/>
                  </a:cubicBezTo>
                  <a:cubicBezTo>
                    <a:pt x="98" y="2515"/>
                    <a:pt x="0" y="2928"/>
                    <a:pt x="73" y="3317"/>
                  </a:cubicBezTo>
                  <a:cubicBezTo>
                    <a:pt x="146" y="3730"/>
                    <a:pt x="413" y="4070"/>
                    <a:pt x="802" y="4240"/>
                  </a:cubicBezTo>
                  <a:cubicBezTo>
                    <a:pt x="960" y="4293"/>
                    <a:pt x="1130" y="4332"/>
                    <a:pt x="1294" y="4332"/>
                  </a:cubicBezTo>
                  <a:cubicBezTo>
                    <a:pt x="1358" y="4332"/>
                    <a:pt x="1421" y="4326"/>
                    <a:pt x="1482" y="4313"/>
                  </a:cubicBezTo>
                  <a:cubicBezTo>
                    <a:pt x="1638" y="4491"/>
                    <a:pt x="1875" y="4607"/>
                    <a:pt x="2119" y="4607"/>
                  </a:cubicBezTo>
                  <a:cubicBezTo>
                    <a:pt x="2141" y="4607"/>
                    <a:pt x="2164" y="4606"/>
                    <a:pt x="2187" y="4604"/>
                  </a:cubicBezTo>
                  <a:lnTo>
                    <a:pt x="2260" y="4604"/>
                  </a:lnTo>
                  <a:cubicBezTo>
                    <a:pt x="2721" y="4580"/>
                    <a:pt x="3134" y="4410"/>
                    <a:pt x="3450" y="4094"/>
                  </a:cubicBezTo>
                  <a:cubicBezTo>
                    <a:pt x="3523" y="4143"/>
                    <a:pt x="3596" y="4191"/>
                    <a:pt x="3669" y="4240"/>
                  </a:cubicBezTo>
                  <a:cubicBezTo>
                    <a:pt x="3839" y="4313"/>
                    <a:pt x="4057" y="4361"/>
                    <a:pt x="4276" y="4361"/>
                  </a:cubicBezTo>
                  <a:cubicBezTo>
                    <a:pt x="4859" y="4361"/>
                    <a:pt x="5418" y="4094"/>
                    <a:pt x="5831" y="3681"/>
                  </a:cubicBezTo>
                  <a:cubicBezTo>
                    <a:pt x="6001" y="3487"/>
                    <a:pt x="6073" y="3244"/>
                    <a:pt x="6049" y="3001"/>
                  </a:cubicBezTo>
                  <a:cubicBezTo>
                    <a:pt x="5976" y="2710"/>
                    <a:pt x="5733" y="2491"/>
                    <a:pt x="5442" y="2467"/>
                  </a:cubicBezTo>
                  <a:cubicBezTo>
                    <a:pt x="5636" y="1908"/>
                    <a:pt x="5612" y="1252"/>
                    <a:pt x="5126" y="912"/>
                  </a:cubicBezTo>
                  <a:cubicBezTo>
                    <a:pt x="4972" y="781"/>
                    <a:pt x="4776" y="715"/>
                    <a:pt x="4580" y="715"/>
                  </a:cubicBezTo>
                  <a:cubicBezTo>
                    <a:pt x="4376" y="715"/>
                    <a:pt x="4170" y="787"/>
                    <a:pt x="4009" y="936"/>
                  </a:cubicBezTo>
                  <a:cubicBezTo>
                    <a:pt x="3887" y="548"/>
                    <a:pt x="3571" y="256"/>
                    <a:pt x="3207" y="110"/>
                  </a:cubicBezTo>
                  <a:cubicBezTo>
                    <a:pt x="3052" y="36"/>
                    <a:pt x="2889" y="1"/>
                    <a:pt x="2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" name="Google Shape;815;p19"/>
          <p:cNvGrpSpPr>
            <a:grpSpLocks/>
          </p:cNvGrpSpPr>
          <p:nvPr/>
        </p:nvGrpSpPr>
        <p:grpSpPr bwMode="auto">
          <a:xfrm rot="3617422">
            <a:off x="79375" y="6140450"/>
            <a:ext cx="852488" cy="509588"/>
            <a:chOff x="1202177" y="4613417"/>
            <a:chExt cx="528376" cy="315757"/>
          </a:xfrm>
        </p:grpSpPr>
        <p:sp>
          <p:nvSpPr>
            <p:cNvPr id="13" name="Google Shape;816;p19"/>
            <p:cNvSpPr/>
            <p:nvPr/>
          </p:nvSpPr>
          <p:spPr>
            <a:xfrm>
              <a:off x="1562334" y="4671562"/>
              <a:ext cx="166286" cy="48199"/>
            </a:xfrm>
            <a:custGeom>
              <a:avLst/>
              <a:gdLst/>
              <a:ahLst/>
              <a:cxnLst/>
              <a:rect l="l" t="t" r="r" b="b"/>
              <a:pathLst>
                <a:path w="1507" h="438" extrusionOk="0">
                  <a:moveTo>
                    <a:pt x="1409" y="1"/>
                  </a:moveTo>
                  <a:lnTo>
                    <a:pt x="73" y="316"/>
                  </a:lnTo>
                  <a:cubicBezTo>
                    <a:pt x="25" y="316"/>
                    <a:pt x="0" y="341"/>
                    <a:pt x="25" y="389"/>
                  </a:cubicBezTo>
                  <a:cubicBezTo>
                    <a:pt x="25" y="414"/>
                    <a:pt x="49" y="438"/>
                    <a:pt x="73" y="438"/>
                  </a:cubicBezTo>
                  <a:lnTo>
                    <a:pt x="98" y="438"/>
                  </a:lnTo>
                  <a:lnTo>
                    <a:pt x="1434" y="122"/>
                  </a:lnTo>
                  <a:cubicBezTo>
                    <a:pt x="1506" y="122"/>
                    <a:pt x="1482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" name="Google Shape;817;p19"/>
            <p:cNvSpPr/>
            <p:nvPr/>
          </p:nvSpPr>
          <p:spPr>
            <a:xfrm>
              <a:off x="1600517" y="4614100"/>
              <a:ext cx="61004" cy="176076"/>
            </a:xfrm>
            <a:custGeom>
              <a:avLst/>
              <a:gdLst/>
              <a:ahLst/>
              <a:cxnLst/>
              <a:rect l="l" t="t" r="r" b="b"/>
              <a:pathLst>
                <a:path w="550" h="1598" extrusionOk="0">
                  <a:moveTo>
                    <a:pt x="77" y="0"/>
                  </a:moveTo>
                  <a:cubicBezTo>
                    <a:pt x="39" y="0"/>
                    <a:pt x="0" y="32"/>
                    <a:pt x="15" y="91"/>
                  </a:cubicBezTo>
                  <a:lnTo>
                    <a:pt x="403" y="1573"/>
                  </a:lnTo>
                  <a:cubicBezTo>
                    <a:pt x="428" y="1597"/>
                    <a:pt x="452" y="1597"/>
                    <a:pt x="476" y="1597"/>
                  </a:cubicBezTo>
                  <a:lnTo>
                    <a:pt x="501" y="1597"/>
                  </a:lnTo>
                  <a:cubicBezTo>
                    <a:pt x="525" y="1597"/>
                    <a:pt x="549" y="1549"/>
                    <a:pt x="525" y="1525"/>
                  </a:cubicBezTo>
                  <a:lnTo>
                    <a:pt x="136" y="43"/>
                  </a:lnTo>
                  <a:cubicBezTo>
                    <a:pt x="127" y="14"/>
                    <a:pt x="102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" name="Google Shape;818;p19"/>
            <p:cNvSpPr/>
            <p:nvPr/>
          </p:nvSpPr>
          <p:spPr>
            <a:xfrm>
              <a:off x="1581552" y="4627598"/>
              <a:ext cx="104298" cy="139681"/>
            </a:xfrm>
            <a:custGeom>
              <a:avLst/>
              <a:gdLst/>
              <a:ahLst/>
              <a:cxnLst/>
              <a:rect l="l" t="t" r="r" b="b"/>
              <a:pathLst>
                <a:path w="948" h="1259" extrusionOk="0">
                  <a:moveTo>
                    <a:pt x="875" y="1"/>
                  </a:moveTo>
                  <a:cubicBezTo>
                    <a:pt x="857" y="1"/>
                    <a:pt x="838" y="7"/>
                    <a:pt x="826" y="19"/>
                  </a:cubicBezTo>
                  <a:lnTo>
                    <a:pt x="25" y="1161"/>
                  </a:lnTo>
                  <a:cubicBezTo>
                    <a:pt x="0" y="1185"/>
                    <a:pt x="0" y="1234"/>
                    <a:pt x="49" y="1258"/>
                  </a:cubicBezTo>
                  <a:lnTo>
                    <a:pt x="122" y="1258"/>
                  </a:lnTo>
                  <a:lnTo>
                    <a:pt x="924" y="92"/>
                  </a:lnTo>
                  <a:cubicBezTo>
                    <a:pt x="948" y="68"/>
                    <a:pt x="948" y="19"/>
                    <a:pt x="924" y="19"/>
                  </a:cubicBezTo>
                  <a:cubicBezTo>
                    <a:pt x="911" y="7"/>
                    <a:pt x="893" y="1"/>
                    <a:pt x="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" name="Google Shape;819;p19"/>
            <p:cNvSpPr/>
            <p:nvPr/>
          </p:nvSpPr>
          <p:spPr>
            <a:xfrm>
              <a:off x="1548322" y="4644461"/>
              <a:ext cx="160383" cy="102301"/>
            </a:xfrm>
            <a:custGeom>
              <a:avLst/>
              <a:gdLst/>
              <a:ahLst/>
              <a:cxnLst/>
              <a:rect l="l" t="t" r="r" b="b"/>
              <a:pathLst>
                <a:path w="1451" h="928" extrusionOk="0">
                  <a:moveTo>
                    <a:pt x="115" y="1"/>
                  </a:moveTo>
                  <a:cubicBezTo>
                    <a:pt x="51" y="1"/>
                    <a:pt x="0" y="83"/>
                    <a:pt x="65" y="126"/>
                  </a:cubicBezTo>
                  <a:lnTo>
                    <a:pt x="1329" y="928"/>
                  </a:lnTo>
                  <a:lnTo>
                    <a:pt x="1377" y="928"/>
                  </a:lnTo>
                  <a:cubicBezTo>
                    <a:pt x="1426" y="928"/>
                    <a:pt x="1450" y="831"/>
                    <a:pt x="1402" y="806"/>
                  </a:cubicBezTo>
                  <a:lnTo>
                    <a:pt x="138" y="5"/>
                  </a:lnTo>
                  <a:cubicBezTo>
                    <a:pt x="130" y="2"/>
                    <a:pt x="123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" name="Google Shape;820;p19"/>
            <p:cNvSpPr/>
            <p:nvPr/>
          </p:nvSpPr>
          <p:spPr>
            <a:xfrm>
              <a:off x="1201749" y="4671565"/>
              <a:ext cx="177109" cy="151485"/>
            </a:xfrm>
            <a:custGeom>
              <a:avLst/>
              <a:gdLst/>
              <a:ahLst/>
              <a:cxnLst/>
              <a:rect l="l" t="t" r="r" b="b"/>
              <a:pathLst>
                <a:path w="1605" h="1371" extrusionOk="0">
                  <a:moveTo>
                    <a:pt x="924" y="131"/>
                  </a:moveTo>
                  <a:cubicBezTo>
                    <a:pt x="1216" y="131"/>
                    <a:pt x="1458" y="374"/>
                    <a:pt x="1483" y="690"/>
                  </a:cubicBezTo>
                  <a:cubicBezTo>
                    <a:pt x="1483" y="1019"/>
                    <a:pt x="1204" y="1248"/>
                    <a:pt x="911" y="1248"/>
                  </a:cubicBezTo>
                  <a:cubicBezTo>
                    <a:pt x="771" y="1248"/>
                    <a:pt x="629" y="1196"/>
                    <a:pt x="511" y="1079"/>
                  </a:cubicBezTo>
                  <a:cubicBezTo>
                    <a:pt x="171" y="739"/>
                    <a:pt x="414" y="131"/>
                    <a:pt x="924" y="131"/>
                  </a:cubicBezTo>
                  <a:close/>
                  <a:moveTo>
                    <a:pt x="907" y="1"/>
                  </a:moveTo>
                  <a:cubicBezTo>
                    <a:pt x="740" y="1"/>
                    <a:pt x="571" y="63"/>
                    <a:pt x="438" y="204"/>
                  </a:cubicBezTo>
                  <a:cubicBezTo>
                    <a:pt x="1" y="641"/>
                    <a:pt x="317" y="1370"/>
                    <a:pt x="924" y="1370"/>
                  </a:cubicBezTo>
                  <a:cubicBezTo>
                    <a:pt x="1288" y="1370"/>
                    <a:pt x="1604" y="1079"/>
                    <a:pt x="1604" y="690"/>
                  </a:cubicBezTo>
                  <a:cubicBezTo>
                    <a:pt x="1604" y="278"/>
                    <a:pt x="1258" y="1"/>
                    <a:pt x="9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" name="Google Shape;821;p19"/>
            <p:cNvSpPr/>
            <p:nvPr/>
          </p:nvSpPr>
          <p:spPr>
            <a:xfrm>
              <a:off x="1390320" y="4830901"/>
              <a:ext cx="115121" cy="96399"/>
            </a:xfrm>
            <a:custGeom>
              <a:avLst/>
              <a:gdLst/>
              <a:ahLst/>
              <a:cxnLst/>
              <a:rect l="l" t="t" r="r" b="b"/>
              <a:pathLst>
                <a:path w="1045" h="877" extrusionOk="0">
                  <a:moveTo>
                    <a:pt x="583" y="124"/>
                  </a:moveTo>
                  <a:cubicBezTo>
                    <a:pt x="753" y="124"/>
                    <a:pt x="899" y="269"/>
                    <a:pt x="899" y="439"/>
                  </a:cubicBezTo>
                  <a:cubicBezTo>
                    <a:pt x="899" y="622"/>
                    <a:pt x="741" y="747"/>
                    <a:pt x="587" y="747"/>
                  </a:cubicBezTo>
                  <a:cubicBezTo>
                    <a:pt x="515" y="747"/>
                    <a:pt x="443" y="720"/>
                    <a:pt x="389" y="658"/>
                  </a:cubicBezTo>
                  <a:cubicBezTo>
                    <a:pt x="195" y="464"/>
                    <a:pt x="316" y="124"/>
                    <a:pt x="583" y="124"/>
                  </a:cubicBezTo>
                  <a:close/>
                  <a:moveTo>
                    <a:pt x="584" y="0"/>
                  </a:moveTo>
                  <a:cubicBezTo>
                    <a:pt x="473" y="0"/>
                    <a:pt x="361" y="38"/>
                    <a:pt x="268" y="124"/>
                  </a:cubicBezTo>
                  <a:cubicBezTo>
                    <a:pt x="0" y="415"/>
                    <a:pt x="195" y="877"/>
                    <a:pt x="583" y="877"/>
                  </a:cubicBezTo>
                  <a:cubicBezTo>
                    <a:pt x="826" y="877"/>
                    <a:pt x="1021" y="682"/>
                    <a:pt x="1045" y="439"/>
                  </a:cubicBezTo>
                  <a:cubicBezTo>
                    <a:pt x="1045" y="175"/>
                    <a:pt x="820" y="0"/>
                    <a:pt x="5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9" name="Google Shape;822;p19"/>
          <p:cNvGrpSpPr>
            <a:grpSpLocks/>
          </p:cNvGrpSpPr>
          <p:nvPr/>
        </p:nvGrpSpPr>
        <p:grpSpPr bwMode="auto">
          <a:xfrm>
            <a:off x="11280775" y="5592763"/>
            <a:ext cx="889000" cy="1298575"/>
            <a:chOff x="-1047799" y="3300294"/>
            <a:chExt cx="439014" cy="641607"/>
          </a:xfrm>
        </p:grpSpPr>
        <p:sp>
          <p:nvSpPr>
            <p:cNvPr id="20" name="Google Shape;823;p19"/>
            <p:cNvSpPr/>
            <p:nvPr/>
          </p:nvSpPr>
          <p:spPr>
            <a:xfrm>
              <a:off x="-993706" y="3750517"/>
              <a:ext cx="138760" cy="64318"/>
            </a:xfrm>
            <a:custGeom>
              <a:avLst/>
              <a:gdLst/>
              <a:ahLst/>
              <a:cxnLst/>
              <a:rect l="l" t="t" r="r" b="b"/>
              <a:pathLst>
                <a:path w="1847" h="849" extrusionOk="0">
                  <a:moveTo>
                    <a:pt x="728" y="0"/>
                  </a:moveTo>
                  <a:cubicBezTo>
                    <a:pt x="502" y="0"/>
                    <a:pt x="254" y="68"/>
                    <a:pt x="1" y="252"/>
                  </a:cubicBezTo>
                  <a:cubicBezTo>
                    <a:pt x="1" y="252"/>
                    <a:pt x="350" y="848"/>
                    <a:pt x="1002" y="848"/>
                  </a:cubicBezTo>
                  <a:cubicBezTo>
                    <a:pt x="1243" y="848"/>
                    <a:pt x="1526" y="767"/>
                    <a:pt x="1847" y="544"/>
                  </a:cubicBezTo>
                  <a:cubicBezTo>
                    <a:pt x="1847" y="544"/>
                    <a:pt x="1369" y="0"/>
                    <a:pt x="7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" name="Google Shape;824;p19"/>
            <p:cNvSpPr/>
            <p:nvPr/>
          </p:nvSpPr>
          <p:spPr>
            <a:xfrm>
              <a:off x="-950589" y="3777969"/>
              <a:ext cx="98778" cy="17256"/>
            </a:xfrm>
            <a:custGeom>
              <a:avLst/>
              <a:gdLst/>
              <a:ahLst/>
              <a:cxnLst/>
              <a:rect l="l" t="t" r="r" b="b"/>
              <a:pathLst>
                <a:path w="1313" h="235" extrusionOk="0">
                  <a:moveTo>
                    <a:pt x="500" y="0"/>
                  </a:moveTo>
                  <a:cubicBezTo>
                    <a:pt x="349" y="0"/>
                    <a:pt x="197" y="14"/>
                    <a:pt x="49" y="40"/>
                  </a:cubicBezTo>
                  <a:cubicBezTo>
                    <a:pt x="25" y="40"/>
                    <a:pt x="1" y="64"/>
                    <a:pt x="25" y="89"/>
                  </a:cubicBezTo>
                  <a:cubicBezTo>
                    <a:pt x="25" y="113"/>
                    <a:pt x="49" y="113"/>
                    <a:pt x="73" y="113"/>
                  </a:cubicBezTo>
                  <a:cubicBezTo>
                    <a:pt x="191" y="98"/>
                    <a:pt x="311" y="90"/>
                    <a:pt x="431" y="90"/>
                  </a:cubicBezTo>
                  <a:cubicBezTo>
                    <a:pt x="708" y="90"/>
                    <a:pt x="985" y="133"/>
                    <a:pt x="1239" y="234"/>
                  </a:cubicBezTo>
                  <a:lnTo>
                    <a:pt x="1264" y="234"/>
                  </a:lnTo>
                  <a:cubicBezTo>
                    <a:pt x="1288" y="234"/>
                    <a:pt x="1288" y="210"/>
                    <a:pt x="1312" y="210"/>
                  </a:cubicBezTo>
                  <a:cubicBezTo>
                    <a:pt x="1312" y="186"/>
                    <a:pt x="1312" y="162"/>
                    <a:pt x="1288" y="137"/>
                  </a:cubicBezTo>
                  <a:cubicBezTo>
                    <a:pt x="1039" y="44"/>
                    <a:pt x="770" y="0"/>
                    <a:pt x="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" name="Google Shape;825;p19"/>
            <p:cNvSpPr/>
            <p:nvPr/>
          </p:nvSpPr>
          <p:spPr>
            <a:xfrm>
              <a:off x="-949805" y="3639138"/>
              <a:ext cx="114457" cy="249427"/>
            </a:xfrm>
            <a:custGeom>
              <a:avLst/>
              <a:gdLst/>
              <a:ahLst/>
              <a:cxnLst/>
              <a:rect l="l" t="t" r="r" b="b"/>
              <a:pathLst>
                <a:path w="1521" h="3318" extrusionOk="0">
                  <a:moveTo>
                    <a:pt x="69" y="0"/>
                  </a:moveTo>
                  <a:cubicBezTo>
                    <a:pt x="40" y="0"/>
                    <a:pt x="0" y="67"/>
                    <a:pt x="39" y="86"/>
                  </a:cubicBezTo>
                  <a:cubicBezTo>
                    <a:pt x="63" y="86"/>
                    <a:pt x="1327" y="961"/>
                    <a:pt x="1424" y="3269"/>
                  </a:cubicBezTo>
                  <a:cubicBezTo>
                    <a:pt x="1424" y="3293"/>
                    <a:pt x="1448" y="3317"/>
                    <a:pt x="1472" y="3317"/>
                  </a:cubicBezTo>
                  <a:cubicBezTo>
                    <a:pt x="1497" y="3293"/>
                    <a:pt x="1521" y="3293"/>
                    <a:pt x="1521" y="3269"/>
                  </a:cubicBezTo>
                  <a:cubicBezTo>
                    <a:pt x="1424" y="912"/>
                    <a:pt x="88" y="14"/>
                    <a:pt x="88" y="14"/>
                  </a:cubicBezTo>
                  <a:cubicBezTo>
                    <a:pt x="83" y="4"/>
                    <a:pt x="76" y="0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" name="Google Shape;826;p19"/>
            <p:cNvSpPr/>
            <p:nvPr/>
          </p:nvSpPr>
          <p:spPr>
            <a:xfrm>
              <a:off x="-1047799" y="3505012"/>
              <a:ext cx="228914" cy="179619"/>
            </a:xfrm>
            <a:custGeom>
              <a:avLst/>
              <a:gdLst/>
              <a:ahLst/>
              <a:cxnLst/>
              <a:rect l="l" t="t" r="r" b="b"/>
              <a:pathLst>
                <a:path w="3049" h="2395" extrusionOk="0">
                  <a:moveTo>
                    <a:pt x="2055" y="1"/>
                  </a:moveTo>
                  <a:cubicBezTo>
                    <a:pt x="1883" y="1"/>
                    <a:pt x="1883" y="562"/>
                    <a:pt x="1883" y="562"/>
                  </a:cubicBezTo>
                  <a:cubicBezTo>
                    <a:pt x="1761" y="416"/>
                    <a:pt x="1615" y="294"/>
                    <a:pt x="1445" y="197"/>
                  </a:cubicBezTo>
                  <a:cubicBezTo>
                    <a:pt x="1434" y="193"/>
                    <a:pt x="1423" y="192"/>
                    <a:pt x="1413" y="192"/>
                  </a:cubicBezTo>
                  <a:cubicBezTo>
                    <a:pt x="1234" y="192"/>
                    <a:pt x="1300" y="780"/>
                    <a:pt x="1300" y="780"/>
                  </a:cubicBezTo>
                  <a:cubicBezTo>
                    <a:pt x="1154" y="635"/>
                    <a:pt x="984" y="537"/>
                    <a:pt x="814" y="416"/>
                  </a:cubicBezTo>
                  <a:cubicBezTo>
                    <a:pt x="785" y="400"/>
                    <a:pt x="760" y="393"/>
                    <a:pt x="740" y="393"/>
                  </a:cubicBezTo>
                  <a:cubicBezTo>
                    <a:pt x="532" y="393"/>
                    <a:pt x="692" y="1096"/>
                    <a:pt x="692" y="1096"/>
                  </a:cubicBezTo>
                  <a:cubicBezTo>
                    <a:pt x="692" y="1096"/>
                    <a:pt x="357" y="857"/>
                    <a:pt x="178" y="857"/>
                  </a:cubicBezTo>
                  <a:cubicBezTo>
                    <a:pt x="136" y="857"/>
                    <a:pt x="103" y="870"/>
                    <a:pt x="85" y="902"/>
                  </a:cubicBezTo>
                  <a:cubicBezTo>
                    <a:pt x="1" y="1049"/>
                    <a:pt x="662" y="2395"/>
                    <a:pt x="1533" y="2395"/>
                  </a:cubicBezTo>
                  <a:cubicBezTo>
                    <a:pt x="1669" y="2395"/>
                    <a:pt x="1811" y="2362"/>
                    <a:pt x="1955" y="2286"/>
                  </a:cubicBezTo>
                  <a:cubicBezTo>
                    <a:pt x="3049" y="1728"/>
                    <a:pt x="2684" y="926"/>
                    <a:pt x="2684" y="926"/>
                  </a:cubicBezTo>
                  <a:cubicBezTo>
                    <a:pt x="2684" y="926"/>
                    <a:pt x="2368" y="197"/>
                    <a:pt x="2125" y="27"/>
                  </a:cubicBezTo>
                  <a:cubicBezTo>
                    <a:pt x="2099" y="9"/>
                    <a:pt x="2076" y="1"/>
                    <a:pt x="20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" name="Google Shape;827;p19"/>
            <p:cNvSpPr/>
            <p:nvPr/>
          </p:nvSpPr>
          <p:spPr>
            <a:xfrm>
              <a:off x="-1007033" y="3550505"/>
              <a:ext cx="157575" cy="111379"/>
            </a:xfrm>
            <a:custGeom>
              <a:avLst/>
              <a:gdLst/>
              <a:ahLst/>
              <a:cxnLst/>
              <a:rect l="l" t="t" r="r" b="b"/>
              <a:pathLst>
                <a:path w="2090" h="1483" extrusionOk="0">
                  <a:moveTo>
                    <a:pt x="1652" y="292"/>
                  </a:moveTo>
                  <a:cubicBezTo>
                    <a:pt x="1677" y="292"/>
                    <a:pt x="1701" y="316"/>
                    <a:pt x="1725" y="340"/>
                  </a:cubicBezTo>
                  <a:cubicBezTo>
                    <a:pt x="1749" y="365"/>
                    <a:pt x="1749" y="389"/>
                    <a:pt x="1774" y="413"/>
                  </a:cubicBezTo>
                  <a:lnTo>
                    <a:pt x="1725" y="389"/>
                  </a:lnTo>
                  <a:cubicBezTo>
                    <a:pt x="1701" y="365"/>
                    <a:pt x="1677" y="316"/>
                    <a:pt x="1652" y="292"/>
                  </a:cubicBezTo>
                  <a:close/>
                  <a:moveTo>
                    <a:pt x="802" y="656"/>
                  </a:moveTo>
                  <a:lnTo>
                    <a:pt x="802" y="656"/>
                  </a:lnTo>
                  <a:cubicBezTo>
                    <a:pt x="826" y="680"/>
                    <a:pt x="851" y="729"/>
                    <a:pt x="875" y="778"/>
                  </a:cubicBezTo>
                  <a:cubicBezTo>
                    <a:pt x="851" y="729"/>
                    <a:pt x="826" y="705"/>
                    <a:pt x="802" y="656"/>
                  </a:cubicBezTo>
                  <a:close/>
                  <a:moveTo>
                    <a:pt x="535" y="923"/>
                  </a:moveTo>
                  <a:lnTo>
                    <a:pt x="535" y="923"/>
                  </a:lnTo>
                  <a:cubicBezTo>
                    <a:pt x="583" y="948"/>
                    <a:pt x="608" y="996"/>
                    <a:pt x="608" y="1045"/>
                  </a:cubicBezTo>
                  <a:cubicBezTo>
                    <a:pt x="583" y="996"/>
                    <a:pt x="559" y="972"/>
                    <a:pt x="535" y="923"/>
                  </a:cubicBezTo>
                  <a:close/>
                  <a:moveTo>
                    <a:pt x="1944" y="0"/>
                  </a:moveTo>
                  <a:cubicBezTo>
                    <a:pt x="1920" y="25"/>
                    <a:pt x="1920" y="49"/>
                    <a:pt x="1920" y="73"/>
                  </a:cubicBezTo>
                  <a:cubicBezTo>
                    <a:pt x="1944" y="146"/>
                    <a:pt x="2017" y="292"/>
                    <a:pt x="1968" y="365"/>
                  </a:cubicBezTo>
                  <a:cubicBezTo>
                    <a:pt x="1968" y="389"/>
                    <a:pt x="1944" y="413"/>
                    <a:pt x="1920" y="413"/>
                  </a:cubicBezTo>
                  <a:lnTo>
                    <a:pt x="1847" y="413"/>
                  </a:lnTo>
                  <a:cubicBezTo>
                    <a:pt x="1847" y="365"/>
                    <a:pt x="1822" y="316"/>
                    <a:pt x="1798" y="267"/>
                  </a:cubicBezTo>
                  <a:cubicBezTo>
                    <a:pt x="1774" y="195"/>
                    <a:pt x="1701" y="170"/>
                    <a:pt x="1628" y="146"/>
                  </a:cubicBezTo>
                  <a:cubicBezTo>
                    <a:pt x="1604" y="146"/>
                    <a:pt x="1579" y="170"/>
                    <a:pt x="1555" y="195"/>
                  </a:cubicBezTo>
                  <a:cubicBezTo>
                    <a:pt x="1531" y="243"/>
                    <a:pt x="1555" y="316"/>
                    <a:pt x="1604" y="365"/>
                  </a:cubicBezTo>
                  <a:cubicBezTo>
                    <a:pt x="1652" y="413"/>
                    <a:pt x="1701" y="462"/>
                    <a:pt x="1749" y="486"/>
                  </a:cubicBezTo>
                  <a:lnTo>
                    <a:pt x="1749" y="510"/>
                  </a:lnTo>
                  <a:cubicBezTo>
                    <a:pt x="1749" y="559"/>
                    <a:pt x="1701" y="559"/>
                    <a:pt x="1628" y="559"/>
                  </a:cubicBezTo>
                  <a:cubicBezTo>
                    <a:pt x="1555" y="559"/>
                    <a:pt x="1482" y="535"/>
                    <a:pt x="1409" y="510"/>
                  </a:cubicBezTo>
                  <a:cubicBezTo>
                    <a:pt x="1385" y="437"/>
                    <a:pt x="1337" y="389"/>
                    <a:pt x="1288" y="365"/>
                  </a:cubicBezTo>
                  <a:cubicBezTo>
                    <a:pt x="1256" y="365"/>
                    <a:pt x="1234" y="354"/>
                    <a:pt x="1209" y="354"/>
                  </a:cubicBezTo>
                  <a:cubicBezTo>
                    <a:pt x="1196" y="354"/>
                    <a:pt x="1183" y="357"/>
                    <a:pt x="1166" y="365"/>
                  </a:cubicBezTo>
                  <a:cubicBezTo>
                    <a:pt x="1166" y="389"/>
                    <a:pt x="1142" y="413"/>
                    <a:pt x="1166" y="437"/>
                  </a:cubicBezTo>
                  <a:cubicBezTo>
                    <a:pt x="1215" y="486"/>
                    <a:pt x="1264" y="559"/>
                    <a:pt x="1337" y="583"/>
                  </a:cubicBezTo>
                  <a:cubicBezTo>
                    <a:pt x="1385" y="656"/>
                    <a:pt x="1385" y="753"/>
                    <a:pt x="1361" y="850"/>
                  </a:cubicBezTo>
                  <a:cubicBezTo>
                    <a:pt x="1343" y="905"/>
                    <a:pt x="1311" y="932"/>
                    <a:pt x="1255" y="932"/>
                  </a:cubicBezTo>
                  <a:cubicBezTo>
                    <a:pt x="1236" y="932"/>
                    <a:pt x="1215" y="929"/>
                    <a:pt x="1191" y="923"/>
                  </a:cubicBezTo>
                  <a:cubicBezTo>
                    <a:pt x="1142" y="923"/>
                    <a:pt x="1069" y="899"/>
                    <a:pt x="1021" y="850"/>
                  </a:cubicBezTo>
                  <a:cubicBezTo>
                    <a:pt x="996" y="729"/>
                    <a:pt x="924" y="608"/>
                    <a:pt x="826" y="535"/>
                  </a:cubicBezTo>
                  <a:lnTo>
                    <a:pt x="729" y="535"/>
                  </a:lnTo>
                  <a:cubicBezTo>
                    <a:pt x="705" y="559"/>
                    <a:pt x="705" y="583"/>
                    <a:pt x="705" y="632"/>
                  </a:cubicBezTo>
                  <a:cubicBezTo>
                    <a:pt x="754" y="753"/>
                    <a:pt x="826" y="850"/>
                    <a:pt x="924" y="923"/>
                  </a:cubicBezTo>
                  <a:cubicBezTo>
                    <a:pt x="948" y="972"/>
                    <a:pt x="948" y="1021"/>
                    <a:pt x="924" y="1093"/>
                  </a:cubicBezTo>
                  <a:cubicBezTo>
                    <a:pt x="924" y="1129"/>
                    <a:pt x="898" y="1151"/>
                    <a:pt x="874" y="1151"/>
                  </a:cubicBezTo>
                  <a:cubicBezTo>
                    <a:pt x="865" y="1151"/>
                    <a:pt x="857" y="1148"/>
                    <a:pt x="851" y="1142"/>
                  </a:cubicBezTo>
                  <a:cubicBezTo>
                    <a:pt x="802" y="1142"/>
                    <a:pt x="754" y="1118"/>
                    <a:pt x="729" y="1093"/>
                  </a:cubicBezTo>
                  <a:cubicBezTo>
                    <a:pt x="729" y="972"/>
                    <a:pt x="656" y="875"/>
                    <a:pt x="559" y="826"/>
                  </a:cubicBezTo>
                  <a:cubicBezTo>
                    <a:pt x="547" y="814"/>
                    <a:pt x="529" y="808"/>
                    <a:pt x="508" y="808"/>
                  </a:cubicBezTo>
                  <a:cubicBezTo>
                    <a:pt x="486" y="808"/>
                    <a:pt x="462" y="814"/>
                    <a:pt x="438" y="826"/>
                  </a:cubicBezTo>
                  <a:cubicBezTo>
                    <a:pt x="438" y="826"/>
                    <a:pt x="413" y="875"/>
                    <a:pt x="438" y="899"/>
                  </a:cubicBezTo>
                  <a:cubicBezTo>
                    <a:pt x="462" y="996"/>
                    <a:pt x="535" y="1093"/>
                    <a:pt x="632" y="1166"/>
                  </a:cubicBezTo>
                  <a:cubicBezTo>
                    <a:pt x="608" y="1239"/>
                    <a:pt x="559" y="1312"/>
                    <a:pt x="486" y="1336"/>
                  </a:cubicBezTo>
                  <a:cubicBezTo>
                    <a:pt x="455" y="1356"/>
                    <a:pt x="424" y="1364"/>
                    <a:pt x="393" y="1364"/>
                  </a:cubicBezTo>
                  <a:cubicBezTo>
                    <a:pt x="234" y="1364"/>
                    <a:pt x="98" y="1142"/>
                    <a:pt x="98" y="1142"/>
                  </a:cubicBezTo>
                  <a:cubicBezTo>
                    <a:pt x="85" y="1130"/>
                    <a:pt x="73" y="1124"/>
                    <a:pt x="64" y="1124"/>
                  </a:cubicBezTo>
                  <a:cubicBezTo>
                    <a:pt x="55" y="1124"/>
                    <a:pt x="49" y="1130"/>
                    <a:pt x="49" y="1142"/>
                  </a:cubicBezTo>
                  <a:cubicBezTo>
                    <a:pt x="25" y="1166"/>
                    <a:pt x="0" y="1191"/>
                    <a:pt x="25" y="1215"/>
                  </a:cubicBezTo>
                  <a:cubicBezTo>
                    <a:pt x="25" y="1215"/>
                    <a:pt x="195" y="1482"/>
                    <a:pt x="389" y="1482"/>
                  </a:cubicBezTo>
                  <a:cubicBezTo>
                    <a:pt x="438" y="1458"/>
                    <a:pt x="486" y="1433"/>
                    <a:pt x="535" y="1385"/>
                  </a:cubicBezTo>
                  <a:cubicBezTo>
                    <a:pt x="608" y="1336"/>
                    <a:pt x="681" y="1263"/>
                    <a:pt x="705" y="1166"/>
                  </a:cubicBezTo>
                  <a:cubicBezTo>
                    <a:pt x="754" y="1191"/>
                    <a:pt x="778" y="1191"/>
                    <a:pt x="826" y="1215"/>
                  </a:cubicBezTo>
                  <a:cubicBezTo>
                    <a:pt x="839" y="1219"/>
                    <a:pt x="852" y="1221"/>
                    <a:pt x="866" y="1221"/>
                  </a:cubicBezTo>
                  <a:cubicBezTo>
                    <a:pt x="930" y="1221"/>
                    <a:pt x="1001" y="1174"/>
                    <a:pt x="1021" y="1093"/>
                  </a:cubicBezTo>
                  <a:cubicBezTo>
                    <a:pt x="1021" y="1045"/>
                    <a:pt x="1021" y="996"/>
                    <a:pt x="1021" y="948"/>
                  </a:cubicBezTo>
                  <a:cubicBezTo>
                    <a:pt x="1069" y="972"/>
                    <a:pt x="1118" y="996"/>
                    <a:pt x="1166" y="996"/>
                  </a:cubicBezTo>
                  <a:cubicBezTo>
                    <a:pt x="1192" y="1007"/>
                    <a:pt x="1218" y="1011"/>
                    <a:pt x="1243" y="1011"/>
                  </a:cubicBezTo>
                  <a:cubicBezTo>
                    <a:pt x="1335" y="1011"/>
                    <a:pt x="1415" y="946"/>
                    <a:pt x="1434" y="850"/>
                  </a:cubicBezTo>
                  <a:cubicBezTo>
                    <a:pt x="1458" y="778"/>
                    <a:pt x="1458" y="680"/>
                    <a:pt x="1434" y="608"/>
                  </a:cubicBezTo>
                  <a:cubicBezTo>
                    <a:pt x="1507" y="608"/>
                    <a:pt x="1555" y="632"/>
                    <a:pt x="1628" y="632"/>
                  </a:cubicBezTo>
                  <a:cubicBezTo>
                    <a:pt x="1701" y="632"/>
                    <a:pt x="1798" y="608"/>
                    <a:pt x="1822" y="535"/>
                  </a:cubicBezTo>
                  <a:cubicBezTo>
                    <a:pt x="1847" y="510"/>
                    <a:pt x="1847" y="510"/>
                    <a:pt x="1847" y="486"/>
                  </a:cubicBezTo>
                  <a:cubicBezTo>
                    <a:pt x="1859" y="498"/>
                    <a:pt x="1877" y="504"/>
                    <a:pt x="1895" y="504"/>
                  </a:cubicBezTo>
                  <a:cubicBezTo>
                    <a:pt x="1913" y="504"/>
                    <a:pt x="1932" y="498"/>
                    <a:pt x="1944" y="486"/>
                  </a:cubicBezTo>
                  <a:cubicBezTo>
                    <a:pt x="1992" y="486"/>
                    <a:pt x="2041" y="462"/>
                    <a:pt x="2065" y="413"/>
                  </a:cubicBezTo>
                  <a:cubicBezTo>
                    <a:pt x="2090" y="267"/>
                    <a:pt x="2065" y="146"/>
                    <a:pt x="2017" y="25"/>
                  </a:cubicBezTo>
                  <a:cubicBezTo>
                    <a:pt x="1992" y="0"/>
                    <a:pt x="1968" y="0"/>
                    <a:pt x="19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Google Shape;828;p19"/>
            <p:cNvSpPr/>
            <p:nvPr/>
          </p:nvSpPr>
          <p:spPr>
            <a:xfrm>
              <a:off x="-869058" y="3630510"/>
              <a:ext cx="108970" cy="91770"/>
            </a:xfrm>
            <a:custGeom>
              <a:avLst/>
              <a:gdLst/>
              <a:ahLst/>
              <a:cxnLst/>
              <a:rect l="l" t="t" r="r" b="b"/>
              <a:pathLst>
                <a:path w="1443" h="1224" extrusionOk="0">
                  <a:moveTo>
                    <a:pt x="158" y="1"/>
                  </a:moveTo>
                  <a:cubicBezTo>
                    <a:pt x="118" y="1"/>
                    <a:pt x="76" y="3"/>
                    <a:pt x="34" y="6"/>
                  </a:cubicBezTo>
                  <a:cubicBezTo>
                    <a:pt x="34" y="6"/>
                    <a:pt x="34" y="6"/>
                    <a:pt x="34" y="6"/>
                  </a:cubicBezTo>
                  <a:lnTo>
                    <a:pt x="34" y="6"/>
                  </a:lnTo>
                  <a:cubicBezTo>
                    <a:pt x="33" y="6"/>
                    <a:pt x="1" y="1224"/>
                    <a:pt x="1328" y="1224"/>
                  </a:cubicBezTo>
                  <a:cubicBezTo>
                    <a:pt x="1365" y="1224"/>
                    <a:pt x="1404" y="1223"/>
                    <a:pt x="1443" y="1221"/>
                  </a:cubicBezTo>
                  <a:cubicBezTo>
                    <a:pt x="1443" y="1221"/>
                    <a:pt x="1240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829;p19"/>
            <p:cNvSpPr/>
            <p:nvPr/>
          </p:nvSpPr>
          <p:spPr>
            <a:xfrm>
              <a:off x="-836915" y="3662669"/>
              <a:ext cx="79963" cy="63533"/>
            </a:xfrm>
            <a:custGeom>
              <a:avLst/>
              <a:gdLst/>
              <a:ahLst/>
              <a:cxnLst/>
              <a:rect l="l" t="t" r="r" b="b"/>
              <a:pathLst>
                <a:path w="1070" h="837" extrusionOk="0">
                  <a:moveTo>
                    <a:pt x="53" y="0"/>
                  </a:moveTo>
                  <a:cubicBezTo>
                    <a:pt x="37" y="0"/>
                    <a:pt x="25" y="17"/>
                    <a:pt x="25" y="35"/>
                  </a:cubicBezTo>
                  <a:cubicBezTo>
                    <a:pt x="1" y="59"/>
                    <a:pt x="25" y="83"/>
                    <a:pt x="49" y="83"/>
                  </a:cubicBezTo>
                  <a:cubicBezTo>
                    <a:pt x="414" y="253"/>
                    <a:pt x="729" y="496"/>
                    <a:pt x="997" y="812"/>
                  </a:cubicBezTo>
                  <a:cubicBezTo>
                    <a:pt x="997" y="812"/>
                    <a:pt x="1021" y="836"/>
                    <a:pt x="1021" y="836"/>
                  </a:cubicBezTo>
                  <a:lnTo>
                    <a:pt x="1045" y="812"/>
                  </a:lnTo>
                  <a:cubicBezTo>
                    <a:pt x="1069" y="812"/>
                    <a:pt x="1069" y="788"/>
                    <a:pt x="1069" y="763"/>
                  </a:cubicBezTo>
                  <a:cubicBezTo>
                    <a:pt x="802" y="423"/>
                    <a:pt x="462" y="156"/>
                    <a:pt x="74" y="10"/>
                  </a:cubicBezTo>
                  <a:cubicBezTo>
                    <a:pt x="66" y="3"/>
                    <a:pt x="59" y="0"/>
                    <a:pt x="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Google Shape;830;p19"/>
            <p:cNvSpPr/>
            <p:nvPr/>
          </p:nvSpPr>
          <p:spPr>
            <a:xfrm>
              <a:off x="-764008" y="3539524"/>
              <a:ext cx="129353" cy="72946"/>
            </a:xfrm>
            <a:custGeom>
              <a:avLst/>
              <a:gdLst/>
              <a:ahLst/>
              <a:cxnLst/>
              <a:rect l="l" t="t" r="r" b="b"/>
              <a:pathLst>
                <a:path w="1726" h="973" extrusionOk="0">
                  <a:moveTo>
                    <a:pt x="1242" y="0"/>
                  </a:moveTo>
                  <a:cubicBezTo>
                    <a:pt x="434" y="0"/>
                    <a:pt x="0" y="850"/>
                    <a:pt x="0" y="850"/>
                  </a:cubicBezTo>
                  <a:cubicBezTo>
                    <a:pt x="232" y="937"/>
                    <a:pt x="435" y="973"/>
                    <a:pt x="612" y="973"/>
                  </a:cubicBezTo>
                  <a:cubicBezTo>
                    <a:pt x="1474" y="973"/>
                    <a:pt x="1725" y="117"/>
                    <a:pt x="1725" y="97"/>
                  </a:cubicBezTo>
                  <a:cubicBezTo>
                    <a:pt x="1552" y="29"/>
                    <a:pt x="1391" y="0"/>
                    <a:pt x="12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" name="Google Shape;831;p19"/>
            <p:cNvSpPr/>
            <p:nvPr/>
          </p:nvSpPr>
          <p:spPr>
            <a:xfrm>
              <a:off x="-769495" y="3568545"/>
              <a:ext cx="94858" cy="38433"/>
            </a:xfrm>
            <a:custGeom>
              <a:avLst/>
              <a:gdLst/>
              <a:ahLst/>
              <a:cxnLst/>
              <a:rect l="l" t="t" r="r" b="b"/>
              <a:pathLst>
                <a:path w="1264" h="511" extrusionOk="0">
                  <a:moveTo>
                    <a:pt x="1191" y="0"/>
                  </a:moveTo>
                  <a:cubicBezTo>
                    <a:pt x="778" y="49"/>
                    <a:pt x="389" y="194"/>
                    <a:pt x="25" y="413"/>
                  </a:cubicBezTo>
                  <a:cubicBezTo>
                    <a:pt x="0" y="462"/>
                    <a:pt x="25" y="510"/>
                    <a:pt x="73" y="510"/>
                  </a:cubicBezTo>
                  <a:cubicBezTo>
                    <a:pt x="73" y="510"/>
                    <a:pt x="98" y="510"/>
                    <a:pt x="98" y="486"/>
                  </a:cubicBezTo>
                  <a:cubicBezTo>
                    <a:pt x="438" y="267"/>
                    <a:pt x="802" y="146"/>
                    <a:pt x="1215" y="97"/>
                  </a:cubicBezTo>
                  <a:cubicBezTo>
                    <a:pt x="1239" y="97"/>
                    <a:pt x="1264" y="73"/>
                    <a:pt x="1264" y="49"/>
                  </a:cubicBezTo>
                  <a:cubicBezTo>
                    <a:pt x="1239" y="24"/>
                    <a:pt x="1215" y="0"/>
                    <a:pt x="1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" name="Google Shape;832;p19"/>
            <p:cNvSpPr/>
            <p:nvPr/>
          </p:nvSpPr>
          <p:spPr>
            <a:xfrm>
              <a:off x="-800853" y="3409320"/>
              <a:ext cx="60364" cy="462773"/>
            </a:xfrm>
            <a:custGeom>
              <a:avLst/>
              <a:gdLst/>
              <a:ahLst/>
              <a:cxnLst/>
              <a:rect l="l" t="t" r="r" b="b"/>
              <a:pathLst>
                <a:path w="809" h="6160" extrusionOk="0">
                  <a:moveTo>
                    <a:pt x="69" y="1"/>
                  </a:moveTo>
                  <a:cubicBezTo>
                    <a:pt x="37" y="1"/>
                    <a:pt x="0" y="32"/>
                    <a:pt x="31" y="62"/>
                  </a:cubicBezTo>
                  <a:cubicBezTo>
                    <a:pt x="711" y="1860"/>
                    <a:pt x="541" y="6063"/>
                    <a:pt x="541" y="6111"/>
                  </a:cubicBezTo>
                  <a:cubicBezTo>
                    <a:pt x="541" y="6135"/>
                    <a:pt x="565" y="6135"/>
                    <a:pt x="589" y="6160"/>
                  </a:cubicBezTo>
                  <a:cubicBezTo>
                    <a:pt x="614" y="6135"/>
                    <a:pt x="638" y="6135"/>
                    <a:pt x="638" y="6111"/>
                  </a:cubicBezTo>
                  <a:cubicBezTo>
                    <a:pt x="638" y="6063"/>
                    <a:pt x="808" y="1836"/>
                    <a:pt x="104" y="38"/>
                  </a:cubicBezTo>
                  <a:cubicBezTo>
                    <a:pt x="104" y="11"/>
                    <a:pt x="87" y="1"/>
                    <a:pt x="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" name="Google Shape;833;p19"/>
            <p:cNvSpPr/>
            <p:nvPr/>
          </p:nvSpPr>
          <p:spPr>
            <a:xfrm>
              <a:off x="-905903" y="3300294"/>
              <a:ext cx="198340" cy="165500"/>
            </a:xfrm>
            <a:custGeom>
              <a:avLst/>
              <a:gdLst/>
              <a:ahLst/>
              <a:cxnLst/>
              <a:rect l="l" t="t" r="r" b="b"/>
              <a:pathLst>
                <a:path w="2642" h="2201" extrusionOk="0">
                  <a:moveTo>
                    <a:pt x="898" y="1"/>
                  </a:moveTo>
                  <a:cubicBezTo>
                    <a:pt x="722" y="1"/>
                    <a:pt x="649" y="636"/>
                    <a:pt x="649" y="636"/>
                  </a:cubicBezTo>
                  <a:cubicBezTo>
                    <a:pt x="649" y="636"/>
                    <a:pt x="381" y="252"/>
                    <a:pt x="219" y="252"/>
                  </a:cubicBezTo>
                  <a:cubicBezTo>
                    <a:pt x="198" y="252"/>
                    <a:pt x="180" y="258"/>
                    <a:pt x="164" y="271"/>
                  </a:cubicBezTo>
                  <a:cubicBezTo>
                    <a:pt x="0" y="365"/>
                    <a:pt x="217" y="2201"/>
                    <a:pt x="1307" y="2201"/>
                  </a:cubicBezTo>
                  <a:cubicBezTo>
                    <a:pt x="1353" y="2201"/>
                    <a:pt x="1401" y="2197"/>
                    <a:pt x="1451" y="2190"/>
                  </a:cubicBezTo>
                  <a:cubicBezTo>
                    <a:pt x="2641" y="2045"/>
                    <a:pt x="2569" y="1170"/>
                    <a:pt x="2569" y="1170"/>
                  </a:cubicBezTo>
                  <a:cubicBezTo>
                    <a:pt x="2569" y="1170"/>
                    <a:pt x="2544" y="369"/>
                    <a:pt x="2374" y="126"/>
                  </a:cubicBezTo>
                  <a:cubicBezTo>
                    <a:pt x="2348" y="89"/>
                    <a:pt x="2321" y="73"/>
                    <a:pt x="2293" y="73"/>
                  </a:cubicBezTo>
                  <a:cubicBezTo>
                    <a:pt x="2136" y="73"/>
                    <a:pt x="1961" y="563"/>
                    <a:pt x="1961" y="563"/>
                  </a:cubicBezTo>
                  <a:cubicBezTo>
                    <a:pt x="1888" y="369"/>
                    <a:pt x="1791" y="199"/>
                    <a:pt x="1670" y="53"/>
                  </a:cubicBezTo>
                  <a:cubicBezTo>
                    <a:pt x="1650" y="38"/>
                    <a:pt x="1631" y="32"/>
                    <a:pt x="1612" y="32"/>
                  </a:cubicBezTo>
                  <a:cubicBezTo>
                    <a:pt x="1443" y="32"/>
                    <a:pt x="1305" y="563"/>
                    <a:pt x="1305" y="563"/>
                  </a:cubicBezTo>
                  <a:cubicBezTo>
                    <a:pt x="1232" y="369"/>
                    <a:pt x="1111" y="199"/>
                    <a:pt x="990" y="53"/>
                  </a:cubicBezTo>
                  <a:cubicBezTo>
                    <a:pt x="957" y="16"/>
                    <a:pt x="926" y="1"/>
                    <a:pt x="8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" name="Google Shape;834;p19"/>
            <p:cNvSpPr/>
            <p:nvPr/>
          </p:nvSpPr>
          <p:spPr>
            <a:xfrm>
              <a:off x="-884737" y="3364612"/>
              <a:ext cx="171686" cy="61964"/>
            </a:xfrm>
            <a:custGeom>
              <a:avLst/>
              <a:gdLst/>
              <a:ahLst/>
              <a:cxnLst/>
              <a:rect l="l" t="t" r="r" b="b"/>
              <a:pathLst>
                <a:path w="2284" h="827" extrusionOk="0">
                  <a:moveTo>
                    <a:pt x="1846" y="122"/>
                  </a:moveTo>
                  <a:lnTo>
                    <a:pt x="1846" y="122"/>
                  </a:lnTo>
                  <a:cubicBezTo>
                    <a:pt x="1871" y="146"/>
                    <a:pt x="1895" y="146"/>
                    <a:pt x="1919" y="195"/>
                  </a:cubicBezTo>
                  <a:cubicBezTo>
                    <a:pt x="1919" y="219"/>
                    <a:pt x="1919" y="243"/>
                    <a:pt x="1919" y="268"/>
                  </a:cubicBezTo>
                  <a:cubicBezTo>
                    <a:pt x="1895" y="268"/>
                    <a:pt x="1895" y="243"/>
                    <a:pt x="1895" y="243"/>
                  </a:cubicBezTo>
                  <a:cubicBezTo>
                    <a:pt x="1871" y="195"/>
                    <a:pt x="1846" y="146"/>
                    <a:pt x="1846" y="122"/>
                  </a:cubicBezTo>
                  <a:close/>
                  <a:moveTo>
                    <a:pt x="923" y="170"/>
                  </a:moveTo>
                  <a:lnTo>
                    <a:pt x="923" y="170"/>
                  </a:lnTo>
                  <a:cubicBezTo>
                    <a:pt x="947" y="219"/>
                    <a:pt x="947" y="268"/>
                    <a:pt x="972" y="292"/>
                  </a:cubicBezTo>
                  <a:cubicBezTo>
                    <a:pt x="947" y="268"/>
                    <a:pt x="923" y="219"/>
                    <a:pt x="923" y="170"/>
                  </a:cubicBezTo>
                  <a:close/>
                  <a:moveTo>
                    <a:pt x="583" y="341"/>
                  </a:moveTo>
                  <a:lnTo>
                    <a:pt x="583" y="341"/>
                  </a:lnTo>
                  <a:cubicBezTo>
                    <a:pt x="607" y="365"/>
                    <a:pt x="632" y="413"/>
                    <a:pt x="632" y="486"/>
                  </a:cubicBezTo>
                  <a:cubicBezTo>
                    <a:pt x="607" y="438"/>
                    <a:pt x="583" y="389"/>
                    <a:pt x="583" y="341"/>
                  </a:cubicBezTo>
                  <a:close/>
                  <a:moveTo>
                    <a:pt x="2211" y="0"/>
                  </a:moveTo>
                  <a:cubicBezTo>
                    <a:pt x="2186" y="0"/>
                    <a:pt x="2162" y="25"/>
                    <a:pt x="2186" y="49"/>
                  </a:cubicBezTo>
                  <a:cubicBezTo>
                    <a:pt x="2186" y="122"/>
                    <a:pt x="2186" y="292"/>
                    <a:pt x="2138" y="341"/>
                  </a:cubicBezTo>
                  <a:cubicBezTo>
                    <a:pt x="2113" y="365"/>
                    <a:pt x="2089" y="365"/>
                    <a:pt x="2065" y="365"/>
                  </a:cubicBezTo>
                  <a:cubicBezTo>
                    <a:pt x="2041" y="365"/>
                    <a:pt x="2016" y="365"/>
                    <a:pt x="1992" y="341"/>
                  </a:cubicBezTo>
                  <a:cubicBezTo>
                    <a:pt x="2016" y="292"/>
                    <a:pt x="2016" y="243"/>
                    <a:pt x="1992" y="195"/>
                  </a:cubicBezTo>
                  <a:cubicBezTo>
                    <a:pt x="1992" y="122"/>
                    <a:pt x="1943" y="49"/>
                    <a:pt x="1895" y="25"/>
                  </a:cubicBezTo>
                  <a:cubicBezTo>
                    <a:pt x="1846" y="25"/>
                    <a:pt x="1822" y="25"/>
                    <a:pt x="1798" y="49"/>
                  </a:cubicBezTo>
                  <a:cubicBezTo>
                    <a:pt x="1749" y="98"/>
                    <a:pt x="1749" y="170"/>
                    <a:pt x="1798" y="219"/>
                  </a:cubicBezTo>
                  <a:cubicBezTo>
                    <a:pt x="1822" y="292"/>
                    <a:pt x="1846" y="341"/>
                    <a:pt x="1895" y="365"/>
                  </a:cubicBezTo>
                  <a:lnTo>
                    <a:pt x="1871" y="389"/>
                  </a:lnTo>
                  <a:cubicBezTo>
                    <a:pt x="1858" y="401"/>
                    <a:pt x="1834" y="407"/>
                    <a:pt x="1810" y="407"/>
                  </a:cubicBezTo>
                  <a:cubicBezTo>
                    <a:pt x="1786" y="407"/>
                    <a:pt x="1761" y="401"/>
                    <a:pt x="1749" y="389"/>
                  </a:cubicBezTo>
                  <a:cubicBezTo>
                    <a:pt x="1676" y="365"/>
                    <a:pt x="1603" y="316"/>
                    <a:pt x="1555" y="268"/>
                  </a:cubicBezTo>
                  <a:cubicBezTo>
                    <a:pt x="1555" y="195"/>
                    <a:pt x="1530" y="146"/>
                    <a:pt x="1482" y="98"/>
                  </a:cubicBezTo>
                  <a:cubicBezTo>
                    <a:pt x="1458" y="49"/>
                    <a:pt x="1409" y="49"/>
                    <a:pt x="1385" y="49"/>
                  </a:cubicBezTo>
                  <a:cubicBezTo>
                    <a:pt x="1360" y="73"/>
                    <a:pt x="1336" y="98"/>
                    <a:pt x="1336" y="122"/>
                  </a:cubicBezTo>
                  <a:cubicBezTo>
                    <a:pt x="1360" y="195"/>
                    <a:pt x="1409" y="268"/>
                    <a:pt x="1458" y="316"/>
                  </a:cubicBezTo>
                  <a:cubicBezTo>
                    <a:pt x="1458" y="413"/>
                    <a:pt x="1433" y="511"/>
                    <a:pt x="1385" y="583"/>
                  </a:cubicBezTo>
                  <a:cubicBezTo>
                    <a:pt x="1360" y="608"/>
                    <a:pt x="1336" y="620"/>
                    <a:pt x="1309" y="620"/>
                  </a:cubicBezTo>
                  <a:cubicBezTo>
                    <a:pt x="1281" y="620"/>
                    <a:pt x="1251" y="608"/>
                    <a:pt x="1215" y="583"/>
                  </a:cubicBezTo>
                  <a:cubicBezTo>
                    <a:pt x="1142" y="559"/>
                    <a:pt x="1093" y="511"/>
                    <a:pt x="1069" y="462"/>
                  </a:cubicBezTo>
                  <a:cubicBezTo>
                    <a:pt x="1093" y="341"/>
                    <a:pt x="1069" y="195"/>
                    <a:pt x="996" y="98"/>
                  </a:cubicBezTo>
                  <a:cubicBezTo>
                    <a:pt x="979" y="80"/>
                    <a:pt x="950" y="63"/>
                    <a:pt x="925" y="63"/>
                  </a:cubicBezTo>
                  <a:cubicBezTo>
                    <a:pt x="915" y="63"/>
                    <a:pt x="906" y="66"/>
                    <a:pt x="899" y="73"/>
                  </a:cubicBezTo>
                  <a:cubicBezTo>
                    <a:pt x="850" y="73"/>
                    <a:pt x="850" y="98"/>
                    <a:pt x="850" y="146"/>
                  </a:cubicBezTo>
                  <a:cubicBezTo>
                    <a:pt x="850" y="243"/>
                    <a:pt x="875" y="365"/>
                    <a:pt x="947" y="462"/>
                  </a:cubicBezTo>
                  <a:cubicBezTo>
                    <a:pt x="947" y="535"/>
                    <a:pt x="923" y="583"/>
                    <a:pt x="899" y="632"/>
                  </a:cubicBezTo>
                  <a:cubicBezTo>
                    <a:pt x="885" y="660"/>
                    <a:pt x="862" y="672"/>
                    <a:pt x="836" y="672"/>
                  </a:cubicBezTo>
                  <a:cubicBezTo>
                    <a:pt x="818" y="672"/>
                    <a:pt x="798" y="666"/>
                    <a:pt x="777" y="656"/>
                  </a:cubicBezTo>
                  <a:cubicBezTo>
                    <a:pt x="753" y="632"/>
                    <a:pt x="729" y="608"/>
                    <a:pt x="705" y="559"/>
                  </a:cubicBezTo>
                  <a:cubicBezTo>
                    <a:pt x="729" y="462"/>
                    <a:pt x="729" y="341"/>
                    <a:pt x="632" y="243"/>
                  </a:cubicBezTo>
                  <a:cubicBezTo>
                    <a:pt x="607" y="219"/>
                    <a:pt x="559" y="219"/>
                    <a:pt x="534" y="219"/>
                  </a:cubicBezTo>
                  <a:cubicBezTo>
                    <a:pt x="510" y="219"/>
                    <a:pt x="486" y="243"/>
                    <a:pt x="486" y="292"/>
                  </a:cubicBezTo>
                  <a:cubicBezTo>
                    <a:pt x="486" y="389"/>
                    <a:pt x="510" y="486"/>
                    <a:pt x="583" y="583"/>
                  </a:cubicBezTo>
                  <a:cubicBezTo>
                    <a:pt x="534" y="656"/>
                    <a:pt x="462" y="705"/>
                    <a:pt x="389" y="705"/>
                  </a:cubicBezTo>
                  <a:cubicBezTo>
                    <a:pt x="374" y="708"/>
                    <a:pt x="360" y="710"/>
                    <a:pt x="347" y="710"/>
                  </a:cubicBezTo>
                  <a:cubicBezTo>
                    <a:pt x="161" y="710"/>
                    <a:pt x="97" y="413"/>
                    <a:pt x="97" y="413"/>
                  </a:cubicBezTo>
                  <a:cubicBezTo>
                    <a:pt x="97" y="389"/>
                    <a:pt x="73" y="365"/>
                    <a:pt x="49" y="365"/>
                  </a:cubicBezTo>
                  <a:cubicBezTo>
                    <a:pt x="24" y="389"/>
                    <a:pt x="0" y="413"/>
                    <a:pt x="0" y="438"/>
                  </a:cubicBezTo>
                  <a:cubicBezTo>
                    <a:pt x="0" y="438"/>
                    <a:pt x="97" y="826"/>
                    <a:pt x="364" y="826"/>
                  </a:cubicBezTo>
                  <a:lnTo>
                    <a:pt x="413" y="802"/>
                  </a:lnTo>
                  <a:cubicBezTo>
                    <a:pt x="510" y="802"/>
                    <a:pt x="583" y="753"/>
                    <a:pt x="656" y="656"/>
                  </a:cubicBezTo>
                  <a:cubicBezTo>
                    <a:pt x="680" y="681"/>
                    <a:pt x="705" y="729"/>
                    <a:pt x="753" y="729"/>
                  </a:cubicBezTo>
                  <a:cubicBezTo>
                    <a:pt x="784" y="760"/>
                    <a:pt x="818" y="773"/>
                    <a:pt x="852" y="773"/>
                  </a:cubicBezTo>
                  <a:cubicBezTo>
                    <a:pt x="899" y="773"/>
                    <a:pt x="943" y="747"/>
                    <a:pt x="972" y="705"/>
                  </a:cubicBezTo>
                  <a:cubicBezTo>
                    <a:pt x="996" y="656"/>
                    <a:pt x="1020" y="608"/>
                    <a:pt x="1045" y="559"/>
                  </a:cubicBezTo>
                  <a:cubicBezTo>
                    <a:pt x="1069" y="608"/>
                    <a:pt x="1117" y="632"/>
                    <a:pt x="1166" y="656"/>
                  </a:cubicBezTo>
                  <a:cubicBezTo>
                    <a:pt x="1198" y="699"/>
                    <a:pt x="1244" y="718"/>
                    <a:pt x="1292" y="718"/>
                  </a:cubicBezTo>
                  <a:cubicBezTo>
                    <a:pt x="1353" y="718"/>
                    <a:pt x="1417" y="687"/>
                    <a:pt x="1458" y="632"/>
                  </a:cubicBezTo>
                  <a:cubicBezTo>
                    <a:pt x="1506" y="559"/>
                    <a:pt x="1530" y="462"/>
                    <a:pt x="1555" y="389"/>
                  </a:cubicBezTo>
                  <a:cubicBezTo>
                    <a:pt x="1603" y="413"/>
                    <a:pt x="1652" y="438"/>
                    <a:pt x="1700" y="462"/>
                  </a:cubicBezTo>
                  <a:cubicBezTo>
                    <a:pt x="1737" y="486"/>
                    <a:pt x="1779" y="498"/>
                    <a:pt x="1822" y="498"/>
                  </a:cubicBezTo>
                  <a:cubicBezTo>
                    <a:pt x="1864" y="498"/>
                    <a:pt x="1907" y="486"/>
                    <a:pt x="1943" y="462"/>
                  </a:cubicBezTo>
                  <a:lnTo>
                    <a:pt x="1968" y="413"/>
                  </a:lnTo>
                  <a:cubicBezTo>
                    <a:pt x="1992" y="438"/>
                    <a:pt x="2016" y="438"/>
                    <a:pt x="2065" y="462"/>
                  </a:cubicBezTo>
                  <a:cubicBezTo>
                    <a:pt x="2113" y="462"/>
                    <a:pt x="2162" y="438"/>
                    <a:pt x="2211" y="413"/>
                  </a:cubicBezTo>
                  <a:cubicBezTo>
                    <a:pt x="2259" y="292"/>
                    <a:pt x="2284" y="170"/>
                    <a:pt x="2284" y="25"/>
                  </a:cubicBezTo>
                  <a:cubicBezTo>
                    <a:pt x="2259" y="0"/>
                    <a:pt x="2235" y="0"/>
                    <a:pt x="22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835;p19"/>
            <p:cNvSpPr/>
            <p:nvPr/>
          </p:nvSpPr>
          <p:spPr>
            <a:xfrm>
              <a:off x="-945885" y="3813266"/>
              <a:ext cx="337100" cy="128635"/>
            </a:xfrm>
            <a:custGeom>
              <a:avLst/>
              <a:gdLst/>
              <a:ahLst/>
              <a:cxnLst/>
              <a:rect l="l" t="t" r="r" b="b"/>
              <a:pathLst>
                <a:path w="4484" h="1710" extrusionOk="0">
                  <a:moveTo>
                    <a:pt x="3927" y="0"/>
                  </a:moveTo>
                  <a:cubicBezTo>
                    <a:pt x="3752" y="0"/>
                    <a:pt x="3511" y="705"/>
                    <a:pt x="3511" y="705"/>
                  </a:cubicBezTo>
                  <a:cubicBezTo>
                    <a:pt x="3341" y="510"/>
                    <a:pt x="3147" y="316"/>
                    <a:pt x="2928" y="146"/>
                  </a:cubicBezTo>
                  <a:cubicBezTo>
                    <a:pt x="2885" y="106"/>
                    <a:pt x="2847" y="89"/>
                    <a:pt x="2812" y="89"/>
                  </a:cubicBezTo>
                  <a:cubicBezTo>
                    <a:pt x="2594" y="89"/>
                    <a:pt x="2540" y="778"/>
                    <a:pt x="2540" y="778"/>
                  </a:cubicBezTo>
                  <a:cubicBezTo>
                    <a:pt x="2540" y="778"/>
                    <a:pt x="2103" y="268"/>
                    <a:pt x="1957" y="49"/>
                  </a:cubicBezTo>
                  <a:cubicBezTo>
                    <a:pt x="1944" y="34"/>
                    <a:pt x="1928" y="27"/>
                    <a:pt x="1910" y="27"/>
                  </a:cubicBezTo>
                  <a:cubicBezTo>
                    <a:pt x="1697" y="27"/>
                    <a:pt x="1179" y="1021"/>
                    <a:pt x="1179" y="1021"/>
                  </a:cubicBezTo>
                  <a:cubicBezTo>
                    <a:pt x="1082" y="729"/>
                    <a:pt x="912" y="438"/>
                    <a:pt x="669" y="219"/>
                  </a:cubicBezTo>
                  <a:cubicBezTo>
                    <a:pt x="649" y="206"/>
                    <a:pt x="628" y="200"/>
                    <a:pt x="607" y="200"/>
                  </a:cubicBezTo>
                  <a:cubicBezTo>
                    <a:pt x="308" y="200"/>
                    <a:pt x="0" y="1424"/>
                    <a:pt x="159" y="1628"/>
                  </a:cubicBezTo>
                  <a:cubicBezTo>
                    <a:pt x="206" y="1688"/>
                    <a:pt x="548" y="1709"/>
                    <a:pt x="1022" y="1709"/>
                  </a:cubicBezTo>
                  <a:cubicBezTo>
                    <a:pt x="2286" y="1709"/>
                    <a:pt x="4483" y="1555"/>
                    <a:pt x="4483" y="1555"/>
                  </a:cubicBezTo>
                  <a:cubicBezTo>
                    <a:pt x="4362" y="1045"/>
                    <a:pt x="4192" y="535"/>
                    <a:pt x="3997" y="49"/>
                  </a:cubicBezTo>
                  <a:cubicBezTo>
                    <a:pt x="3976" y="15"/>
                    <a:pt x="3952" y="0"/>
                    <a:pt x="39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3" name="Google Shape;836;p19"/>
          <p:cNvGrpSpPr>
            <a:grpSpLocks/>
          </p:cNvGrpSpPr>
          <p:nvPr/>
        </p:nvGrpSpPr>
        <p:grpSpPr bwMode="auto">
          <a:xfrm rot="10800000">
            <a:off x="-295275" y="-295275"/>
            <a:ext cx="2120900" cy="923925"/>
            <a:chOff x="3965010" y="571479"/>
            <a:chExt cx="1651683" cy="719972"/>
          </a:xfrm>
        </p:grpSpPr>
        <p:grpSp>
          <p:nvGrpSpPr>
            <p:cNvPr id="34" name="Google Shape;837;p19"/>
            <p:cNvGrpSpPr>
              <a:grpSpLocks/>
            </p:cNvGrpSpPr>
            <p:nvPr/>
          </p:nvGrpSpPr>
          <p:grpSpPr bwMode="auto">
            <a:xfrm>
              <a:off x="3965010" y="571479"/>
              <a:ext cx="1446820" cy="719972"/>
              <a:chOff x="3953250" y="571500"/>
              <a:chExt cx="1383325" cy="766825"/>
            </a:xfrm>
          </p:grpSpPr>
          <p:grpSp>
            <p:nvGrpSpPr>
              <p:cNvPr id="36" name="Google Shape;838;p19"/>
              <p:cNvGrpSpPr>
                <a:grpSpLocks/>
              </p:cNvGrpSpPr>
              <p:nvPr/>
            </p:nvGrpSpPr>
            <p:grpSpPr bwMode="auto">
              <a:xfrm>
                <a:off x="3953250" y="571500"/>
                <a:ext cx="1383166" cy="669650"/>
                <a:chOff x="897088" y="2374675"/>
                <a:chExt cx="1383166" cy="669650"/>
              </a:xfrm>
            </p:grpSpPr>
            <p:sp>
              <p:nvSpPr>
                <p:cNvPr id="38" name="Google Shape;839;p19"/>
                <p:cNvSpPr/>
                <p:nvPr/>
              </p:nvSpPr>
              <p:spPr>
                <a:xfrm>
                  <a:off x="1135859" y="2419472"/>
                  <a:ext cx="621750" cy="621892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9" name="Google Shape;840;p19"/>
                <p:cNvSpPr/>
                <p:nvPr/>
              </p:nvSpPr>
              <p:spPr>
                <a:xfrm>
                  <a:off x="1481013" y="2377310"/>
                  <a:ext cx="492908" cy="492771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0" name="Google Shape;841;p19"/>
                <p:cNvSpPr/>
                <p:nvPr/>
              </p:nvSpPr>
              <p:spPr>
                <a:xfrm>
                  <a:off x="899452" y="2697479"/>
                  <a:ext cx="492908" cy="354426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1" name="Google Shape;842;p19"/>
                <p:cNvSpPr/>
                <p:nvPr/>
              </p:nvSpPr>
              <p:spPr>
                <a:xfrm>
                  <a:off x="1659500" y="2553864"/>
                  <a:ext cx="622932" cy="492771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37" name="Google Shape;843;p19"/>
              <p:cNvSpPr/>
              <p:nvPr/>
            </p:nvSpPr>
            <p:spPr>
              <a:xfrm>
                <a:off x="3975708" y="912750"/>
                <a:ext cx="1362885" cy="430845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5" name="Google Shape;844;p19"/>
            <p:cNvSpPr/>
            <p:nvPr/>
          </p:nvSpPr>
          <p:spPr>
            <a:xfrm>
              <a:off x="4007044" y="571479"/>
              <a:ext cx="1609649" cy="660593"/>
            </a:xfrm>
            <a:custGeom>
              <a:avLst/>
              <a:gdLst/>
              <a:ahLst/>
              <a:cxnLst/>
              <a:rect l="l" t="t" r="r" b="b"/>
              <a:pathLst>
                <a:path w="3864" h="1872" extrusionOk="0">
                  <a:moveTo>
                    <a:pt x="1847" y="365"/>
                  </a:moveTo>
                  <a:cubicBezTo>
                    <a:pt x="1920" y="487"/>
                    <a:pt x="1920" y="633"/>
                    <a:pt x="1871" y="754"/>
                  </a:cubicBezTo>
                  <a:lnTo>
                    <a:pt x="1847" y="754"/>
                  </a:lnTo>
                  <a:cubicBezTo>
                    <a:pt x="1847" y="754"/>
                    <a:pt x="1823" y="754"/>
                    <a:pt x="1798" y="705"/>
                  </a:cubicBezTo>
                  <a:cubicBezTo>
                    <a:pt x="1774" y="608"/>
                    <a:pt x="1774" y="487"/>
                    <a:pt x="1847" y="390"/>
                  </a:cubicBezTo>
                  <a:lnTo>
                    <a:pt x="1847" y="365"/>
                  </a:lnTo>
                  <a:close/>
                  <a:moveTo>
                    <a:pt x="2891" y="584"/>
                  </a:moveTo>
                  <a:lnTo>
                    <a:pt x="2891" y="608"/>
                  </a:lnTo>
                  <a:cubicBezTo>
                    <a:pt x="2940" y="754"/>
                    <a:pt x="2940" y="900"/>
                    <a:pt x="2867" y="948"/>
                  </a:cubicBezTo>
                  <a:cubicBezTo>
                    <a:pt x="2831" y="960"/>
                    <a:pt x="2806" y="967"/>
                    <a:pt x="2791" y="967"/>
                  </a:cubicBezTo>
                  <a:cubicBezTo>
                    <a:pt x="2776" y="967"/>
                    <a:pt x="2770" y="960"/>
                    <a:pt x="2770" y="948"/>
                  </a:cubicBezTo>
                  <a:cubicBezTo>
                    <a:pt x="2770" y="803"/>
                    <a:pt x="2794" y="681"/>
                    <a:pt x="2891" y="584"/>
                  </a:cubicBezTo>
                  <a:close/>
                  <a:moveTo>
                    <a:pt x="754" y="1021"/>
                  </a:moveTo>
                  <a:cubicBezTo>
                    <a:pt x="851" y="1021"/>
                    <a:pt x="924" y="1070"/>
                    <a:pt x="972" y="1143"/>
                  </a:cubicBezTo>
                  <a:cubicBezTo>
                    <a:pt x="997" y="1216"/>
                    <a:pt x="972" y="1288"/>
                    <a:pt x="899" y="1337"/>
                  </a:cubicBezTo>
                  <a:cubicBezTo>
                    <a:pt x="887" y="1349"/>
                    <a:pt x="875" y="1355"/>
                    <a:pt x="863" y="1355"/>
                  </a:cubicBezTo>
                  <a:cubicBezTo>
                    <a:pt x="851" y="1355"/>
                    <a:pt x="839" y="1349"/>
                    <a:pt x="827" y="1337"/>
                  </a:cubicBezTo>
                  <a:cubicBezTo>
                    <a:pt x="754" y="1240"/>
                    <a:pt x="754" y="1143"/>
                    <a:pt x="754" y="1045"/>
                  </a:cubicBezTo>
                  <a:lnTo>
                    <a:pt x="754" y="1021"/>
                  </a:lnTo>
                  <a:close/>
                  <a:moveTo>
                    <a:pt x="2357" y="74"/>
                  </a:moveTo>
                  <a:cubicBezTo>
                    <a:pt x="2600" y="122"/>
                    <a:pt x="2794" y="268"/>
                    <a:pt x="2867" y="487"/>
                  </a:cubicBezTo>
                  <a:cubicBezTo>
                    <a:pt x="2746" y="608"/>
                    <a:pt x="2673" y="778"/>
                    <a:pt x="2697" y="973"/>
                  </a:cubicBezTo>
                  <a:cubicBezTo>
                    <a:pt x="2725" y="1015"/>
                    <a:pt x="2745" y="1041"/>
                    <a:pt x="2786" y="1041"/>
                  </a:cubicBezTo>
                  <a:cubicBezTo>
                    <a:pt x="2815" y="1041"/>
                    <a:pt x="2855" y="1027"/>
                    <a:pt x="2916" y="997"/>
                  </a:cubicBezTo>
                  <a:cubicBezTo>
                    <a:pt x="3061" y="924"/>
                    <a:pt x="3037" y="681"/>
                    <a:pt x="2964" y="487"/>
                  </a:cubicBezTo>
                  <a:cubicBezTo>
                    <a:pt x="2989" y="462"/>
                    <a:pt x="3013" y="462"/>
                    <a:pt x="3061" y="462"/>
                  </a:cubicBezTo>
                  <a:cubicBezTo>
                    <a:pt x="3329" y="535"/>
                    <a:pt x="3572" y="730"/>
                    <a:pt x="3693" y="997"/>
                  </a:cubicBezTo>
                  <a:cubicBezTo>
                    <a:pt x="3766" y="1143"/>
                    <a:pt x="3766" y="1337"/>
                    <a:pt x="3644" y="1483"/>
                  </a:cubicBezTo>
                  <a:cubicBezTo>
                    <a:pt x="3474" y="1677"/>
                    <a:pt x="2819" y="1799"/>
                    <a:pt x="1774" y="1799"/>
                  </a:cubicBezTo>
                  <a:cubicBezTo>
                    <a:pt x="1118" y="1799"/>
                    <a:pt x="535" y="1750"/>
                    <a:pt x="535" y="1750"/>
                  </a:cubicBezTo>
                  <a:cubicBezTo>
                    <a:pt x="316" y="1726"/>
                    <a:pt x="195" y="1653"/>
                    <a:pt x="146" y="1507"/>
                  </a:cubicBezTo>
                  <a:cubicBezTo>
                    <a:pt x="98" y="1386"/>
                    <a:pt x="219" y="1216"/>
                    <a:pt x="438" y="1118"/>
                  </a:cubicBezTo>
                  <a:cubicBezTo>
                    <a:pt x="511" y="1070"/>
                    <a:pt x="584" y="1045"/>
                    <a:pt x="681" y="1045"/>
                  </a:cubicBezTo>
                  <a:cubicBezTo>
                    <a:pt x="657" y="1167"/>
                    <a:pt x="705" y="1288"/>
                    <a:pt x="778" y="1410"/>
                  </a:cubicBezTo>
                  <a:cubicBezTo>
                    <a:pt x="808" y="1440"/>
                    <a:pt x="857" y="1461"/>
                    <a:pt x="901" y="1461"/>
                  </a:cubicBezTo>
                  <a:cubicBezTo>
                    <a:pt x="928" y="1461"/>
                    <a:pt x="954" y="1453"/>
                    <a:pt x="972" y="1434"/>
                  </a:cubicBezTo>
                  <a:cubicBezTo>
                    <a:pt x="1070" y="1361"/>
                    <a:pt x="1118" y="1240"/>
                    <a:pt x="1094" y="1118"/>
                  </a:cubicBezTo>
                  <a:cubicBezTo>
                    <a:pt x="1045" y="1021"/>
                    <a:pt x="924" y="924"/>
                    <a:pt x="802" y="924"/>
                  </a:cubicBezTo>
                  <a:cubicBezTo>
                    <a:pt x="851" y="681"/>
                    <a:pt x="1021" y="462"/>
                    <a:pt x="1264" y="365"/>
                  </a:cubicBezTo>
                  <a:cubicBezTo>
                    <a:pt x="1395" y="278"/>
                    <a:pt x="1517" y="234"/>
                    <a:pt x="1621" y="234"/>
                  </a:cubicBezTo>
                  <a:cubicBezTo>
                    <a:pt x="1689" y="234"/>
                    <a:pt x="1750" y="254"/>
                    <a:pt x="1798" y="292"/>
                  </a:cubicBezTo>
                  <a:cubicBezTo>
                    <a:pt x="1701" y="414"/>
                    <a:pt x="1677" y="584"/>
                    <a:pt x="1750" y="730"/>
                  </a:cubicBezTo>
                  <a:cubicBezTo>
                    <a:pt x="1750" y="778"/>
                    <a:pt x="1798" y="827"/>
                    <a:pt x="1871" y="827"/>
                  </a:cubicBezTo>
                  <a:cubicBezTo>
                    <a:pt x="1895" y="827"/>
                    <a:pt x="1920" y="803"/>
                    <a:pt x="1944" y="778"/>
                  </a:cubicBezTo>
                  <a:cubicBezTo>
                    <a:pt x="2041" y="633"/>
                    <a:pt x="2017" y="438"/>
                    <a:pt x="1920" y="292"/>
                  </a:cubicBezTo>
                  <a:cubicBezTo>
                    <a:pt x="1993" y="220"/>
                    <a:pt x="2090" y="147"/>
                    <a:pt x="2187" y="122"/>
                  </a:cubicBezTo>
                  <a:cubicBezTo>
                    <a:pt x="2236" y="98"/>
                    <a:pt x="2308" y="98"/>
                    <a:pt x="2357" y="74"/>
                  </a:cubicBezTo>
                  <a:close/>
                  <a:moveTo>
                    <a:pt x="2333" y="1"/>
                  </a:moveTo>
                  <a:cubicBezTo>
                    <a:pt x="2260" y="1"/>
                    <a:pt x="2211" y="25"/>
                    <a:pt x="2138" y="50"/>
                  </a:cubicBezTo>
                  <a:cubicBezTo>
                    <a:pt x="2017" y="74"/>
                    <a:pt x="1920" y="147"/>
                    <a:pt x="1823" y="244"/>
                  </a:cubicBezTo>
                  <a:cubicBezTo>
                    <a:pt x="1756" y="188"/>
                    <a:pt x="1674" y="158"/>
                    <a:pt x="1579" y="158"/>
                  </a:cubicBezTo>
                  <a:cubicBezTo>
                    <a:pt x="1466" y="158"/>
                    <a:pt x="1336" y="200"/>
                    <a:pt x="1191" y="292"/>
                  </a:cubicBezTo>
                  <a:cubicBezTo>
                    <a:pt x="924" y="414"/>
                    <a:pt x="754" y="657"/>
                    <a:pt x="681" y="948"/>
                  </a:cubicBezTo>
                  <a:cubicBezTo>
                    <a:pt x="584" y="948"/>
                    <a:pt x="487" y="973"/>
                    <a:pt x="414" y="1021"/>
                  </a:cubicBezTo>
                  <a:cubicBezTo>
                    <a:pt x="146" y="1167"/>
                    <a:pt x="1" y="1361"/>
                    <a:pt x="49" y="1531"/>
                  </a:cubicBezTo>
                  <a:cubicBezTo>
                    <a:pt x="74" y="1701"/>
                    <a:pt x="268" y="1823"/>
                    <a:pt x="511" y="1847"/>
                  </a:cubicBezTo>
                  <a:cubicBezTo>
                    <a:pt x="511" y="1847"/>
                    <a:pt x="1118" y="1871"/>
                    <a:pt x="1774" y="1871"/>
                  </a:cubicBezTo>
                  <a:cubicBezTo>
                    <a:pt x="2867" y="1871"/>
                    <a:pt x="3523" y="1774"/>
                    <a:pt x="3717" y="1556"/>
                  </a:cubicBezTo>
                  <a:cubicBezTo>
                    <a:pt x="3839" y="1386"/>
                    <a:pt x="3863" y="1167"/>
                    <a:pt x="3766" y="973"/>
                  </a:cubicBezTo>
                  <a:cubicBezTo>
                    <a:pt x="3620" y="681"/>
                    <a:pt x="3353" y="438"/>
                    <a:pt x="3037" y="365"/>
                  </a:cubicBezTo>
                  <a:cubicBezTo>
                    <a:pt x="2989" y="365"/>
                    <a:pt x="2940" y="390"/>
                    <a:pt x="2916" y="414"/>
                  </a:cubicBezTo>
                  <a:cubicBezTo>
                    <a:pt x="2819" y="171"/>
                    <a:pt x="2600" y="25"/>
                    <a:pt x="23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2" name="Google Shape;845;p19"/>
          <p:cNvGrpSpPr>
            <a:grpSpLocks/>
          </p:cNvGrpSpPr>
          <p:nvPr/>
        </p:nvGrpSpPr>
        <p:grpSpPr bwMode="auto">
          <a:xfrm rot="18760735" flipH="1">
            <a:off x="10425112" y="-227012"/>
            <a:ext cx="1065213" cy="1385888"/>
            <a:chOff x="4318023" y="4113296"/>
            <a:chExt cx="716422" cy="932073"/>
          </a:xfrm>
        </p:grpSpPr>
        <p:sp>
          <p:nvSpPr>
            <p:cNvPr id="43" name="Google Shape;846;p19"/>
            <p:cNvSpPr/>
            <p:nvPr/>
          </p:nvSpPr>
          <p:spPr>
            <a:xfrm>
              <a:off x="4844681" y="4245331"/>
              <a:ext cx="192185" cy="206059"/>
            </a:xfrm>
            <a:custGeom>
              <a:avLst/>
              <a:gdLst/>
              <a:ahLst/>
              <a:cxnLst/>
              <a:rect l="l" t="t" r="r" b="b"/>
              <a:pathLst>
                <a:path w="2211" h="2366" extrusionOk="0">
                  <a:moveTo>
                    <a:pt x="1579" y="179"/>
                  </a:moveTo>
                  <a:cubicBezTo>
                    <a:pt x="1798" y="179"/>
                    <a:pt x="1943" y="252"/>
                    <a:pt x="1992" y="422"/>
                  </a:cubicBezTo>
                  <a:cubicBezTo>
                    <a:pt x="2041" y="519"/>
                    <a:pt x="2016" y="616"/>
                    <a:pt x="1968" y="689"/>
                  </a:cubicBezTo>
                  <a:cubicBezTo>
                    <a:pt x="1798" y="908"/>
                    <a:pt x="1239" y="1005"/>
                    <a:pt x="802" y="1005"/>
                  </a:cubicBezTo>
                  <a:lnTo>
                    <a:pt x="777" y="1005"/>
                  </a:lnTo>
                  <a:cubicBezTo>
                    <a:pt x="705" y="1005"/>
                    <a:pt x="680" y="1054"/>
                    <a:pt x="705" y="1127"/>
                  </a:cubicBezTo>
                  <a:cubicBezTo>
                    <a:pt x="802" y="1321"/>
                    <a:pt x="1045" y="1904"/>
                    <a:pt x="826" y="2171"/>
                  </a:cubicBezTo>
                  <a:cubicBezTo>
                    <a:pt x="802" y="2195"/>
                    <a:pt x="777" y="2195"/>
                    <a:pt x="777" y="2195"/>
                  </a:cubicBezTo>
                  <a:cubicBezTo>
                    <a:pt x="632" y="2195"/>
                    <a:pt x="364" y="1782"/>
                    <a:pt x="170" y="1369"/>
                  </a:cubicBezTo>
                  <a:lnTo>
                    <a:pt x="486" y="495"/>
                  </a:lnTo>
                  <a:cubicBezTo>
                    <a:pt x="826" y="325"/>
                    <a:pt x="1190" y="203"/>
                    <a:pt x="1579" y="179"/>
                  </a:cubicBezTo>
                  <a:close/>
                  <a:moveTo>
                    <a:pt x="1663" y="1"/>
                  </a:moveTo>
                  <a:cubicBezTo>
                    <a:pt x="1635" y="1"/>
                    <a:pt x="1607" y="4"/>
                    <a:pt x="1579" y="9"/>
                  </a:cubicBezTo>
                  <a:cubicBezTo>
                    <a:pt x="1142" y="33"/>
                    <a:pt x="753" y="155"/>
                    <a:pt x="389" y="349"/>
                  </a:cubicBezTo>
                  <a:cubicBezTo>
                    <a:pt x="364" y="374"/>
                    <a:pt x="340" y="374"/>
                    <a:pt x="340" y="398"/>
                  </a:cubicBezTo>
                  <a:lnTo>
                    <a:pt x="0" y="1345"/>
                  </a:lnTo>
                  <a:cubicBezTo>
                    <a:pt x="0" y="1345"/>
                    <a:pt x="0" y="1369"/>
                    <a:pt x="0" y="1394"/>
                  </a:cubicBezTo>
                  <a:cubicBezTo>
                    <a:pt x="73" y="1564"/>
                    <a:pt x="437" y="2365"/>
                    <a:pt x="777" y="2365"/>
                  </a:cubicBezTo>
                  <a:cubicBezTo>
                    <a:pt x="850" y="2365"/>
                    <a:pt x="923" y="2341"/>
                    <a:pt x="972" y="2268"/>
                  </a:cubicBezTo>
                  <a:cubicBezTo>
                    <a:pt x="1215" y="1953"/>
                    <a:pt x="1020" y="1394"/>
                    <a:pt x="899" y="1151"/>
                  </a:cubicBezTo>
                  <a:cubicBezTo>
                    <a:pt x="1215" y="1151"/>
                    <a:pt x="1871" y="1102"/>
                    <a:pt x="2089" y="786"/>
                  </a:cubicBezTo>
                  <a:cubicBezTo>
                    <a:pt x="2186" y="665"/>
                    <a:pt x="2211" y="519"/>
                    <a:pt x="2162" y="374"/>
                  </a:cubicBezTo>
                  <a:cubicBezTo>
                    <a:pt x="2076" y="159"/>
                    <a:pt x="1876" y="1"/>
                    <a:pt x="16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" name="Google Shape;847;p19"/>
            <p:cNvSpPr/>
            <p:nvPr/>
          </p:nvSpPr>
          <p:spPr>
            <a:xfrm>
              <a:off x="4732625" y="4174821"/>
              <a:ext cx="155883" cy="223142"/>
            </a:xfrm>
            <a:custGeom>
              <a:avLst/>
              <a:gdLst/>
              <a:ahLst/>
              <a:cxnLst/>
              <a:rect l="l" t="t" r="r" b="b"/>
              <a:pathLst>
                <a:path w="1799" h="2571" extrusionOk="0">
                  <a:moveTo>
                    <a:pt x="649" y="0"/>
                  </a:moveTo>
                  <a:cubicBezTo>
                    <a:pt x="597" y="0"/>
                    <a:pt x="542" y="6"/>
                    <a:pt x="486" y="19"/>
                  </a:cubicBezTo>
                  <a:cubicBezTo>
                    <a:pt x="365" y="44"/>
                    <a:pt x="244" y="141"/>
                    <a:pt x="195" y="262"/>
                  </a:cubicBezTo>
                  <a:cubicBezTo>
                    <a:pt x="98" y="602"/>
                    <a:pt x="511" y="1113"/>
                    <a:pt x="827" y="1501"/>
                  </a:cubicBezTo>
                  <a:cubicBezTo>
                    <a:pt x="632" y="1574"/>
                    <a:pt x="462" y="1671"/>
                    <a:pt x="292" y="1793"/>
                  </a:cubicBezTo>
                  <a:cubicBezTo>
                    <a:pt x="122" y="1890"/>
                    <a:pt x="1" y="2109"/>
                    <a:pt x="49" y="2327"/>
                  </a:cubicBezTo>
                  <a:cubicBezTo>
                    <a:pt x="49" y="2400"/>
                    <a:pt x="122" y="2497"/>
                    <a:pt x="195" y="2522"/>
                  </a:cubicBezTo>
                  <a:cubicBezTo>
                    <a:pt x="268" y="2546"/>
                    <a:pt x="341" y="2570"/>
                    <a:pt x="414" y="2570"/>
                  </a:cubicBezTo>
                  <a:cubicBezTo>
                    <a:pt x="754" y="2522"/>
                    <a:pt x="1094" y="2424"/>
                    <a:pt x="1410" y="2254"/>
                  </a:cubicBezTo>
                  <a:cubicBezTo>
                    <a:pt x="1458" y="2230"/>
                    <a:pt x="1458" y="2181"/>
                    <a:pt x="1434" y="2133"/>
                  </a:cubicBezTo>
                  <a:cubicBezTo>
                    <a:pt x="1434" y="2116"/>
                    <a:pt x="1397" y="2099"/>
                    <a:pt x="1367" y="2099"/>
                  </a:cubicBezTo>
                  <a:cubicBezTo>
                    <a:pt x="1355" y="2099"/>
                    <a:pt x="1344" y="2101"/>
                    <a:pt x="1337" y="2109"/>
                  </a:cubicBezTo>
                  <a:cubicBezTo>
                    <a:pt x="1075" y="2229"/>
                    <a:pt x="664" y="2400"/>
                    <a:pt x="406" y="2400"/>
                  </a:cubicBezTo>
                  <a:cubicBezTo>
                    <a:pt x="352" y="2400"/>
                    <a:pt x="305" y="2393"/>
                    <a:pt x="268" y="2376"/>
                  </a:cubicBezTo>
                  <a:cubicBezTo>
                    <a:pt x="244" y="2352"/>
                    <a:pt x="219" y="2327"/>
                    <a:pt x="195" y="2279"/>
                  </a:cubicBezTo>
                  <a:cubicBezTo>
                    <a:pt x="195" y="2206"/>
                    <a:pt x="219" y="2109"/>
                    <a:pt x="268" y="2036"/>
                  </a:cubicBezTo>
                  <a:cubicBezTo>
                    <a:pt x="462" y="1841"/>
                    <a:pt x="705" y="1696"/>
                    <a:pt x="972" y="1647"/>
                  </a:cubicBezTo>
                  <a:cubicBezTo>
                    <a:pt x="997" y="1647"/>
                    <a:pt x="1021" y="1623"/>
                    <a:pt x="1045" y="1598"/>
                  </a:cubicBezTo>
                  <a:cubicBezTo>
                    <a:pt x="1094" y="1550"/>
                    <a:pt x="1069" y="1526"/>
                    <a:pt x="997" y="1428"/>
                  </a:cubicBezTo>
                  <a:cubicBezTo>
                    <a:pt x="389" y="724"/>
                    <a:pt x="316" y="432"/>
                    <a:pt x="365" y="311"/>
                  </a:cubicBezTo>
                  <a:cubicBezTo>
                    <a:pt x="365" y="287"/>
                    <a:pt x="389" y="214"/>
                    <a:pt x="511" y="190"/>
                  </a:cubicBezTo>
                  <a:cubicBezTo>
                    <a:pt x="554" y="179"/>
                    <a:pt x="596" y="174"/>
                    <a:pt x="636" y="174"/>
                  </a:cubicBezTo>
                  <a:cubicBezTo>
                    <a:pt x="1244" y="174"/>
                    <a:pt x="1628" y="1283"/>
                    <a:pt x="1628" y="1283"/>
                  </a:cubicBezTo>
                  <a:cubicBezTo>
                    <a:pt x="1652" y="1307"/>
                    <a:pt x="1701" y="1331"/>
                    <a:pt x="1725" y="1331"/>
                  </a:cubicBezTo>
                  <a:cubicBezTo>
                    <a:pt x="1774" y="1307"/>
                    <a:pt x="1798" y="1258"/>
                    <a:pt x="1798" y="1210"/>
                  </a:cubicBezTo>
                  <a:cubicBezTo>
                    <a:pt x="1776" y="1165"/>
                    <a:pt x="1373" y="0"/>
                    <a:pt x="6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" name="Google Shape;848;p19"/>
            <p:cNvSpPr/>
            <p:nvPr/>
          </p:nvSpPr>
          <p:spPr>
            <a:xfrm>
              <a:off x="4828179" y="4112942"/>
              <a:ext cx="167627" cy="150541"/>
            </a:xfrm>
            <a:custGeom>
              <a:avLst/>
              <a:gdLst/>
              <a:ahLst/>
              <a:cxnLst/>
              <a:rect l="l" t="t" r="r" b="b"/>
              <a:pathLst>
                <a:path w="1927" h="1727" extrusionOk="0">
                  <a:moveTo>
                    <a:pt x="119" y="1"/>
                  </a:moveTo>
                  <a:cubicBezTo>
                    <a:pt x="57" y="1"/>
                    <a:pt x="1" y="74"/>
                    <a:pt x="56" y="147"/>
                  </a:cubicBezTo>
                  <a:cubicBezTo>
                    <a:pt x="347" y="463"/>
                    <a:pt x="566" y="828"/>
                    <a:pt x="712" y="1241"/>
                  </a:cubicBezTo>
                  <a:cubicBezTo>
                    <a:pt x="663" y="1386"/>
                    <a:pt x="639" y="1532"/>
                    <a:pt x="663" y="1654"/>
                  </a:cubicBezTo>
                  <a:cubicBezTo>
                    <a:pt x="663" y="1702"/>
                    <a:pt x="712" y="1726"/>
                    <a:pt x="736" y="1726"/>
                  </a:cubicBezTo>
                  <a:cubicBezTo>
                    <a:pt x="785" y="1726"/>
                    <a:pt x="809" y="1702"/>
                    <a:pt x="833" y="1678"/>
                  </a:cubicBezTo>
                  <a:cubicBezTo>
                    <a:pt x="882" y="1532"/>
                    <a:pt x="882" y="1411"/>
                    <a:pt x="858" y="1265"/>
                  </a:cubicBezTo>
                  <a:cubicBezTo>
                    <a:pt x="882" y="1241"/>
                    <a:pt x="906" y="1216"/>
                    <a:pt x="906" y="1192"/>
                  </a:cubicBezTo>
                  <a:cubicBezTo>
                    <a:pt x="1149" y="876"/>
                    <a:pt x="1489" y="706"/>
                    <a:pt x="1854" y="658"/>
                  </a:cubicBezTo>
                  <a:cubicBezTo>
                    <a:pt x="1902" y="633"/>
                    <a:pt x="1926" y="609"/>
                    <a:pt x="1926" y="560"/>
                  </a:cubicBezTo>
                  <a:cubicBezTo>
                    <a:pt x="1902" y="512"/>
                    <a:pt x="1854" y="488"/>
                    <a:pt x="1829" y="488"/>
                  </a:cubicBezTo>
                  <a:cubicBezTo>
                    <a:pt x="1441" y="536"/>
                    <a:pt x="1076" y="730"/>
                    <a:pt x="809" y="1046"/>
                  </a:cubicBezTo>
                  <a:cubicBezTo>
                    <a:pt x="663" y="658"/>
                    <a:pt x="445" y="318"/>
                    <a:pt x="177" y="26"/>
                  </a:cubicBezTo>
                  <a:cubicBezTo>
                    <a:pt x="160" y="8"/>
                    <a:pt x="139" y="1"/>
                    <a:pt x="1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" name="Google Shape;849;p19"/>
            <p:cNvSpPr/>
            <p:nvPr/>
          </p:nvSpPr>
          <p:spPr>
            <a:xfrm>
              <a:off x="4317760" y="4481152"/>
              <a:ext cx="515695" cy="562660"/>
            </a:xfrm>
            <a:custGeom>
              <a:avLst/>
              <a:gdLst/>
              <a:ahLst/>
              <a:cxnLst/>
              <a:rect l="l" t="t" r="r" b="b"/>
              <a:pathLst>
                <a:path w="5928" h="6469" extrusionOk="0">
                  <a:moveTo>
                    <a:pt x="5857" y="0"/>
                  </a:moveTo>
                  <a:cubicBezTo>
                    <a:pt x="5849" y="0"/>
                    <a:pt x="5840" y="2"/>
                    <a:pt x="5831" y="7"/>
                  </a:cubicBezTo>
                  <a:cubicBezTo>
                    <a:pt x="5782" y="7"/>
                    <a:pt x="5758" y="31"/>
                    <a:pt x="5758" y="80"/>
                  </a:cubicBezTo>
                  <a:cubicBezTo>
                    <a:pt x="5758" y="250"/>
                    <a:pt x="5734" y="396"/>
                    <a:pt x="5734" y="566"/>
                  </a:cubicBezTo>
                  <a:cubicBezTo>
                    <a:pt x="5709" y="590"/>
                    <a:pt x="5734" y="638"/>
                    <a:pt x="5782" y="638"/>
                  </a:cubicBezTo>
                  <a:lnTo>
                    <a:pt x="5782" y="614"/>
                  </a:lnTo>
                  <a:cubicBezTo>
                    <a:pt x="5791" y="619"/>
                    <a:pt x="5801" y="621"/>
                    <a:pt x="5810" y="621"/>
                  </a:cubicBezTo>
                  <a:cubicBezTo>
                    <a:pt x="5848" y="621"/>
                    <a:pt x="5879" y="585"/>
                    <a:pt x="5879" y="566"/>
                  </a:cubicBezTo>
                  <a:cubicBezTo>
                    <a:pt x="5904" y="396"/>
                    <a:pt x="5928" y="225"/>
                    <a:pt x="5928" y="80"/>
                  </a:cubicBezTo>
                  <a:cubicBezTo>
                    <a:pt x="5928" y="40"/>
                    <a:pt x="5896" y="0"/>
                    <a:pt x="5857" y="0"/>
                  </a:cubicBezTo>
                  <a:close/>
                  <a:moveTo>
                    <a:pt x="5682" y="972"/>
                  </a:moveTo>
                  <a:cubicBezTo>
                    <a:pt x="5644" y="972"/>
                    <a:pt x="5612" y="1007"/>
                    <a:pt x="5612" y="1027"/>
                  </a:cubicBezTo>
                  <a:cubicBezTo>
                    <a:pt x="5564" y="1197"/>
                    <a:pt x="5515" y="1343"/>
                    <a:pt x="5442" y="1489"/>
                  </a:cubicBezTo>
                  <a:cubicBezTo>
                    <a:pt x="5418" y="1513"/>
                    <a:pt x="5442" y="1562"/>
                    <a:pt x="5491" y="1586"/>
                  </a:cubicBezTo>
                  <a:lnTo>
                    <a:pt x="5515" y="1586"/>
                  </a:lnTo>
                  <a:lnTo>
                    <a:pt x="5515" y="1562"/>
                  </a:lnTo>
                  <a:cubicBezTo>
                    <a:pt x="5523" y="1570"/>
                    <a:pt x="5531" y="1572"/>
                    <a:pt x="5539" y="1572"/>
                  </a:cubicBezTo>
                  <a:cubicBezTo>
                    <a:pt x="5555" y="1572"/>
                    <a:pt x="5572" y="1562"/>
                    <a:pt x="5588" y="1562"/>
                  </a:cubicBezTo>
                  <a:cubicBezTo>
                    <a:pt x="5661" y="1392"/>
                    <a:pt x="5734" y="1246"/>
                    <a:pt x="5782" y="1076"/>
                  </a:cubicBezTo>
                  <a:cubicBezTo>
                    <a:pt x="5782" y="1027"/>
                    <a:pt x="5758" y="1003"/>
                    <a:pt x="5709" y="979"/>
                  </a:cubicBezTo>
                  <a:cubicBezTo>
                    <a:pt x="5700" y="974"/>
                    <a:pt x="5691" y="972"/>
                    <a:pt x="5682" y="972"/>
                  </a:cubicBezTo>
                  <a:close/>
                  <a:moveTo>
                    <a:pt x="4303" y="1753"/>
                  </a:moveTo>
                  <a:cubicBezTo>
                    <a:pt x="4217" y="1753"/>
                    <a:pt x="4164" y="1879"/>
                    <a:pt x="4276" y="1902"/>
                  </a:cubicBezTo>
                  <a:cubicBezTo>
                    <a:pt x="4398" y="1975"/>
                    <a:pt x="4543" y="2047"/>
                    <a:pt x="4640" y="2169"/>
                  </a:cubicBezTo>
                  <a:cubicBezTo>
                    <a:pt x="4640" y="2193"/>
                    <a:pt x="4665" y="2193"/>
                    <a:pt x="4689" y="2193"/>
                  </a:cubicBezTo>
                  <a:cubicBezTo>
                    <a:pt x="4713" y="2193"/>
                    <a:pt x="4738" y="2193"/>
                    <a:pt x="4762" y="2169"/>
                  </a:cubicBezTo>
                  <a:cubicBezTo>
                    <a:pt x="4786" y="2145"/>
                    <a:pt x="4786" y="2096"/>
                    <a:pt x="4762" y="2072"/>
                  </a:cubicBezTo>
                  <a:cubicBezTo>
                    <a:pt x="4640" y="1926"/>
                    <a:pt x="4495" y="1829"/>
                    <a:pt x="4325" y="1756"/>
                  </a:cubicBezTo>
                  <a:cubicBezTo>
                    <a:pt x="4317" y="1754"/>
                    <a:pt x="4310" y="1753"/>
                    <a:pt x="4303" y="1753"/>
                  </a:cubicBezTo>
                  <a:close/>
                  <a:moveTo>
                    <a:pt x="3790" y="1732"/>
                  </a:moveTo>
                  <a:cubicBezTo>
                    <a:pt x="3596" y="1780"/>
                    <a:pt x="3474" y="1926"/>
                    <a:pt x="3474" y="2120"/>
                  </a:cubicBezTo>
                  <a:cubicBezTo>
                    <a:pt x="3450" y="2145"/>
                    <a:pt x="3450" y="2169"/>
                    <a:pt x="3474" y="2193"/>
                  </a:cubicBezTo>
                  <a:cubicBezTo>
                    <a:pt x="3474" y="2242"/>
                    <a:pt x="3499" y="2266"/>
                    <a:pt x="3547" y="2266"/>
                  </a:cubicBezTo>
                  <a:lnTo>
                    <a:pt x="3572" y="2266"/>
                  </a:lnTo>
                  <a:cubicBezTo>
                    <a:pt x="3620" y="2242"/>
                    <a:pt x="3644" y="2193"/>
                    <a:pt x="3620" y="2169"/>
                  </a:cubicBezTo>
                  <a:lnTo>
                    <a:pt x="3620" y="2120"/>
                  </a:lnTo>
                  <a:cubicBezTo>
                    <a:pt x="3644" y="1999"/>
                    <a:pt x="3717" y="1926"/>
                    <a:pt x="3839" y="1902"/>
                  </a:cubicBezTo>
                  <a:cubicBezTo>
                    <a:pt x="3887" y="1877"/>
                    <a:pt x="3912" y="1829"/>
                    <a:pt x="3887" y="1780"/>
                  </a:cubicBezTo>
                  <a:cubicBezTo>
                    <a:pt x="3887" y="1756"/>
                    <a:pt x="3839" y="1732"/>
                    <a:pt x="3790" y="1732"/>
                  </a:cubicBezTo>
                  <a:close/>
                  <a:moveTo>
                    <a:pt x="5248" y="1835"/>
                  </a:moveTo>
                  <a:cubicBezTo>
                    <a:pt x="5230" y="1835"/>
                    <a:pt x="5211" y="1841"/>
                    <a:pt x="5199" y="1853"/>
                  </a:cubicBezTo>
                  <a:cubicBezTo>
                    <a:pt x="5078" y="1975"/>
                    <a:pt x="4981" y="2072"/>
                    <a:pt x="4835" y="2169"/>
                  </a:cubicBezTo>
                  <a:cubicBezTo>
                    <a:pt x="4786" y="2169"/>
                    <a:pt x="4786" y="2217"/>
                    <a:pt x="4811" y="2266"/>
                  </a:cubicBezTo>
                  <a:cubicBezTo>
                    <a:pt x="4811" y="2290"/>
                    <a:pt x="4859" y="2315"/>
                    <a:pt x="4883" y="2315"/>
                  </a:cubicBezTo>
                  <a:lnTo>
                    <a:pt x="4883" y="2290"/>
                  </a:lnTo>
                  <a:cubicBezTo>
                    <a:pt x="4883" y="2290"/>
                    <a:pt x="4908" y="2290"/>
                    <a:pt x="4908" y="2315"/>
                  </a:cubicBezTo>
                  <a:cubicBezTo>
                    <a:pt x="5053" y="2217"/>
                    <a:pt x="5199" y="2096"/>
                    <a:pt x="5296" y="1975"/>
                  </a:cubicBezTo>
                  <a:cubicBezTo>
                    <a:pt x="5345" y="1926"/>
                    <a:pt x="5345" y="1877"/>
                    <a:pt x="5296" y="1853"/>
                  </a:cubicBezTo>
                  <a:cubicBezTo>
                    <a:pt x="5284" y="1841"/>
                    <a:pt x="5266" y="1835"/>
                    <a:pt x="5248" y="1835"/>
                  </a:cubicBezTo>
                  <a:close/>
                  <a:moveTo>
                    <a:pt x="4416" y="2312"/>
                  </a:moveTo>
                  <a:cubicBezTo>
                    <a:pt x="4410" y="2312"/>
                    <a:pt x="4404" y="2313"/>
                    <a:pt x="4398" y="2315"/>
                  </a:cubicBezTo>
                  <a:cubicBezTo>
                    <a:pt x="4276" y="2339"/>
                    <a:pt x="4179" y="2363"/>
                    <a:pt x="4057" y="2363"/>
                  </a:cubicBezTo>
                  <a:lnTo>
                    <a:pt x="3936" y="2363"/>
                  </a:lnTo>
                  <a:cubicBezTo>
                    <a:pt x="3930" y="2362"/>
                    <a:pt x="3925" y="2361"/>
                    <a:pt x="3920" y="2361"/>
                  </a:cubicBezTo>
                  <a:cubicBezTo>
                    <a:pt x="3836" y="2361"/>
                    <a:pt x="3820" y="2533"/>
                    <a:pt x="3912" y="2533"/>
                  </a:cubicBezTo>
                  <a:lnTo>
                    <a:pt x="4057" y="2533"/>
                  </a:lnTo>
                  <a:lnTo>
                    <a:pt x="4057" y="2509"/>
                  </a:lnTo>
                  <a:cubicBezTo>
                    <a:pt x="4179" y="2509"/>
                    <a:pt x="4300" y="2509"/>
                    <a:pt x="4422" y="2485"/>
                  </a:cubicBezTo>
                  <a:cubicBezTo>
                    <a:pt x="4535" y="2462"/>
                    <a:pt x="4500" y="2312"/>
                    <a:pt x="4416" y="2312"/>
                  </a:cubicBezTo>
                  <a:close/>
                  <a:moveTo>
                    <a:pt x="4946" y="2451"/>
                  </a:moveTo>
                  <a:cubicBezTo>
                    <a:pt x="4934" y="2451"/>
                    <a:pt x="4921" y="2454"/>
                    <a:pt x="4908" y="2460"/>
                  </a:cubicBezTo>
                  <a:cubicBezTo>
                    <a:pt x="4859" y="2485"/>
                    <a:pt x="4859" y="2533"/>
                    <a:pt x="4859" y="2582"/>
                  </a:cubicBezTo>
                  <a:cubicBezTo>
                    <a:pt x="4932" y="2728"/>
                    <a:pt x="4956" y="2873"/>
                    <a:pt x="4981" y="3019"/>
                  </a:cubicBezTo>
                  <a:cubicBezTo>
                    <a:pt x="4981" y="3068"/>
                    <a:pt x="5029" y="3092"/>
                    <a:pt x="5078" y="3092"/>
                  </a:cubicBezTo>
                  <a:cubicBezTo>
                    <a:pt x="5126" y="3092"/>
                    <a:pt x="5151" y="3043"/>
                    <a:pt x="5151" y="3019"/>
                  </a:cubicBezTo>
                  <a:cubicBezTo>
                    <a:pt x="5126" y="2825"/>
                    <a:pt x="5078" y="2679"/>
                    <a:pt x="5029" y="2509"/>
                  </a:cubicBezTo>
                  <a:cubicBezTo>
                    <a:pt x="5011" y="2473"/>
                    <a:pt x="4981" y="2451"/>
                    <a:pt x="4946" y="2451"/>
                  </a:cubicBezTo>
                  <a:close/>
                  <a:moveTo>
                    <a:pt x="5078" y="3432"/>
                  </a:moveTo>
                  <a:cubicBezTo>
                    <a:pt x="5029" y="3432"/>
                    <a:pt x="5005" y="3456"/>
                    <a:pt x="4981" y="3505"/>
                  </a:cubicBezTo>
                  <a:cubicBezTo>
                    <a:pt x="4956" y="3651"/>
                    <a:pt x="4932" y="3821"/>
                    <a:pt x="4883" y="3966"/>
                  </a:cubicBezTo>
                  <a:cubicBezTo>
                    <a:pt x="4859" y="3991"/>
                    <a:pt x="4883" y="4039"/>
                    <a:pt x="4908" y="4064"/>
                  </a:cubicBezTo>
                  <a:lnTo>
                    <a:pt x="4956" y="4064"/>
                  </a:lnTo>
                  <a:cubicBezTo>
                    <a:pt x="4981" y="4064"/>
                    <a:pt x="5005" y="4039"/>
                    <a:pt x="5029" y="4015"/>
                  </a:cubicBezTo>
                  <a:cubicBezTo>
                    <a:pt x="5078" y="3869"/>
                    <a:pt x="5126" y="3699"/>
                    <a:pt x="5151" y="3529"/>
                  </a:cubicBezTo>
                  <a:cubicBezTo>
                    <a:pt x="5151" y="3481"/>
                    <a:pt x="5126" y="3432"/>
                    <a:pt x="5078" y="3432"/>
                  </a:cubicBezTo>
                  <a:close/>
                  <a:moveTo>
                    <a:pt x="4703" y="4339"/>
                  </a:moveTo>
                  <a:cubicBezTo>
                    <a:pt x="4677" y="4339"/>
                    <a:pt x="4655" y="4351"/>
                    <a:pt x="4640" y="4379"/>
                  </a:cubicBezTo>
                  <a:cubicBezTo>
                    <a:pt x="4543" y="4501"/>
                    <a:pt x="4422" y="4622"/>
                    <a:pt x="4325" y="4720"/>
                  </a:cubicBezTo>
                  <a:cubicBezTo>
                    <a:pt x="4276" y="4744"/>
                    <a:pt x="4276" y="4792"/>
                    <a:pt x="4325" y="4841"/>
                  </a:cubicBezTo>
                  <a:cubicBezTo>
                    <a:pt x="4325" y="4841"/>
                    <a:pt x="4349" y="4865"/>
                    <a:pt x="4373" y="4865"/>
                  </a:cubicBezTo>
                  <a:lnTo>
                    <a:pt x="4373" y="4841"/>
                  </a:lnTo>
                  <a:lnTo>
                    <a:pt x="4422" y="4841"/>
                  </a:lnTo>
                  <a:cubicBezTo>
                    <a:pt x="4543" y="4720"/>
                    <a:pt x="4665" y="4598"/>
                    <a:pt x="4762" y="4477"/>
                  </a:cubicBezTo>
                  <a:cubicBezTo>
                    <a:pt x="4786" y="4428"/>
                    <a:pt x="4786" y="4379"/>
                    <a:pt x="4762" y="4355"/>
                  </a:cubicBezTo>
                  <a:cubicBezTo>
                    <a:pt x="4742" y="4345"/>
                    <a:pt x="4722" y="4339"/>
                    <a:pt x="4703" y="4339"/>
                  </a:cubicBezTo>
                  <a:close/>
                  <a:moveTo>
                    <a:pt x="3975" y="4971"/>
                  </a:moveTo>
                  <a:cubicBezTo>
                    <a:pt x="3960" y="4971"/>
                    <a:pt x="3946" y="4977"/>
                    <a:pt x="3936" y="4987"/>
                  </a:cubicBezTo>
                  <a:cubicBezTo>
                    <a:pt x="3790" y="5060"/>
                    <a:pt x="3644" y="5108"/>
                    <a:pt x="3474" y="5133"/>
                  </a:cubicBezTo>
                  <a:cubicBezTo>
                    <a:pt x="3450" y="5157"/>
                    <a:pt x="3402" y="5205"/>
                    <a:pt x="3426" y="5254"/>
                  </a:cubicBezTo>
                  <a:cubicBezTo>
                    <a:pt x="3426" y="5278"/>
                    <a:pt x="3474" y="5303"/>
                    <a:pt x="3499" y="5303"/>
                  </a:cubicBezTo>
                  <a:lnTo>
                    <a:pt x="3523" y="5303"/>
                  </a:lnTo>
                  <a:cubicBezTo>
                    <a:pt x="3693" y="5254"/>
                    <a:pt x="3839" y="5205"/>
                    <a:pt x="4009" y="5133"/>
                  </a:cubicBezTo>
                  <a:cubicBezTo>
                    <a:pt x="4033" y="5108"/>
                    <a:pt x="4057" y="5060"/>
                    <a:pt x="4033" y="5011"/>
                  </a:cubicBezTo>
                  <a:cubicBezTo>
                    <a:pt x="4019" y="4983"/>
                    <a:pt x="3996" y="4971"/>
                    <a:pt x="3975" y="4971"/>
                  </a:cubicBezTo>
                  <a:close/>
                  <a:moveTo>
                    <a:pt x="1531" y="5205"/>
                  </a:moveTo>
                  <a:cubicBezTo>
                    <a:pt x="1434" y="5205"/>
                    <a:pt x="1434" y="5375"/>
                    <a:pt x="1531" y="5375"/>
                  </a:cubicBezTo>
                  <a:lnTo>
                    <a:pt x="2041" y="5375"/>
                  </a:lnTo>
                  <a:cubicBezTo>
                    <a:pt x="2065" y="5375"/>
                    <a:pt x="2114" y="5327"/>
                    <a:pt x="2114" y="5303"/>
                  </a:cubicBezTo>
                  <a:cubicBezTo>
                    <a:pt x="2114" y="5254"/>
                    <a:pt x="2090" y="5205"/>
                    <a:pt x="2041" y="5205"/>
                  </a:cubicBezTo>
                  <a:close/>
                  <a:moveTo>
                    <a:pt x="2527" y="5205"/>
                  </a:moveTo>
                  <a:cubicBezTo>
                    <a:pt x="2478" y="5205"/>
                    <a:pt x="2454" y="5254"/>
                    <a:pt x="2454" y="5278"/>
                  </a:cubicBezTo>
                  <a:cubicBezTo>
                    <a:pt x="2430" y="5327"/>
                    <a:pt x="2478" y="5375"/>
                    <a:pt x="2527" y="5375"/>
                  </a:cubicBezTo>
                  <a:lnTo>
                    <a:pt x="3013" y="5375"/>
                  </a:lnTo>
                  <a:cubicBezTo>
                    <a:pt x="3061" y="5375"/>
                    <a:pt x="3110" y="5327"/>
                    <a:pt x="3110" y="5278"/>
                  </a:cubicBezTo>
                  <a:cubicBezTo>
                    <a:pt x="3086" y="5230"/>
                    <a:pt x="3061" y="5205"/>
                    <a:pt x="3013" y="5205"/>
                  </a:cubicBezTo>
                  <a:close/>
                  <a:moveTo>
                    <a:pt x="1044" y="5270"/>
                  </a:moveTo>
                  <a:cubicBezTo>
                    <a:pt x="1037" y="5270"/>
                    <a:pt x="1029" y="5273"/>
                    <a:pt x="1021" y="5278"/>
                  </a:cubicBezTo>
                  <a:cubicBezTo>
                    <a:pt x="851" y="5327"/>
                    <a:pt x="681" y="5400"/>
                    <a:pt x="559" y="5497"/>
                  </a:cubicBezTo>
                  <a:cubicBezTo>
                    <a:pt x="511" y="5545"/>
                    <a:pt x="511" y="5594"/>
                    <a:pt x="559" y="5618"/>
                  </a:cubicBezTo>
                  <a:cubicBezTo>
                    <a:pt x="559" y="5643"/>
                    <a:pt x="584" y="5643"/>
                    <a:pt x="608" y="5667"/>
                  </a:cubicBezTo>
                  <a:cubicBezTo>
                    <a:pt x="632" y="5643"/>
                    <a:pt x="632" y="5643"/>
                    <a:pt x="657" y="5643"/>
                  </a:cubicBezTo>
                  <a:cubicBezTo>
                    <a:pt x="778" y="5545"/>
                    <a:pt x="899" y="5473"/>
                    <a:pt x="1069" y="5424"/>
                  </a:cubicBezTo>
                  <a:cubicBezTo>
                    <a:pt x="1134" y="5424"/>
                    <a:pt x="1103" y="5270"/>
                    <a:pt x="1044" y="5270"/>
                  </a:cubicBezTo>
                  <a:close/>
                  <a:moveTo>
                    <a:pt x="295" y="5864"/>
                  </a:moveTo>
                  <a:cubicBezTo>
                    <a:pt x="265" y="5864"/>
                    <a:pt x="235" y="5877"/>
                    <a:pt x="219" y="5910"/>
                  </a:cubicBezTo>
                  <a:cubicBezTo>
                    <a:pt x="122" y="6056"/>
                    <a:pt x="74" y="6201"/>
                    <a:pt x="25" y="6371"/>
                  </a:cubicBezTo>
                  <a:cubicBezTo>
                    <a:pt x="1" y="6420"/>
                    <a:pt x="25" y="6469"/>
                    <a:pt x="74" y="6469"/>
                  </a:cubicBezTo>
                  <a:lnTo>
                    <a:pt x="98" y="6469"/>
                  </a:lnTo>
                  <a:cubicBezTo>
                    <a:pt x="122" y="6469"/>
                    <a:pt x="146" y="6444"/>
                    <a:pt x="171" y="6420"/>
                  </a:cubicBezTo>
                  <a:cubicBezTo>
                    <a:pt x="219" y="6274"/>
                    <a:pt x="292" y="6129"/>
                    <a:pt x="365" y="5983"/>
                  </a:cubicBezTo>
                  <a:cubicBezTo>
                    <a:pt x="414" y="5918"/>
                    <a:pt x="354" y="5864"/>
                    <a:pt x="295" y="586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805" name="Google Shape;805;p19"/>
          <p:cNvSpPr txBox="1">
            <a:spLocks noGrp="1"/>
          </p:cNvSpPr>
          <p:nvPr>
            <p:ph type="title"/>
          </p:nvPr>
        </p:nvSpPr>
        <p:spPr>
          <a:xfrm>
            <a:off x="1005100" y="560133"/>
            <a:ext cx="9926400" cy="8620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81055563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 2">
  <p:cSld name="1_Title only  2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8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oogle Shape;806;p19"/>
          <p:cNvGrpSpPr>
            <a:grpSpLocks/>
          </p:cNvGrpSpPr>
          <p:nvPr/>
        </p:nvGrpSpPr>
        <p:grpSpPr bwMode="auto">
          <a:xfrm>
            <a:off x="11280775" y="1235075"/>
            <a:ext cx="1368425" cy="1081088"/>
            <a:chOff x="855987" y="2204128"/>
            <a:chExt cx="1217483" cy="962421"/>
          </a:xfrm>
        </p:grpSpPr>
        <p:grpSp>
          <p:nvGrpSpPr>
            <p:cNvPr id="4" name="Google Shape;807;p19"/>
            <p:cNvGrpSpPr>
              <a:grpSpLocks/>
            </p:cNvGrpSpPr>
            <p:nvPr/>
          </p:nvGrpSpPr>
          <p:grpSpPr bwMode="auto">
            <a:xfrm>
              <a:off x="855987" y="2204128"/>
              <a:ext cx="1146639" cy="962421"/>
              <a:chOff x="958238" y="2157575"/>
              <a:chExt cx="1115191" cy="936025"/>
            </a:xfrm>
          </p:grpSpPr>
          <p:sp>
            <p:nvSpPr>
              <p:cNvPr id="6" name="Google Shape;808;p19"/>
              <p:cNvSpPr/>
              <p:nvPr/>
            </p:nvSpPr>
            <p:spPr>
              <a:xfrm>
                <a:off x="1253575" y="2157575"/>
                <a:ext cx="493142" cy="49206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" name="Google Shape;809;p19"/>
              <p:cNvSpPr/>
              <p:nvPr/>
            </p:nvSpPr>
            <p:spPr>
              <a:xfrm>
                <a:off x="1441765" y="2325262"/>
                <a:ext cx="491769" cy="49206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" name="Google Shape;810;p19"/>
              <p:cNvSpPr/>
              <p:nvPr/>
            </p:nvSpPr>
            <p:spPr>
              <a:xfrm>
                <a:off x="998074" y="2334884"/>
                <a:ext cx="491769" cy="49206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" name="Google Shape;811;p19"/>
              <p:cNvSpPr/>
              <p:nvPr/>
            </p:nvSpPr>
            <p:spPr>
              <a:xfrm>
                <a:off x="958238" y="2552053"/>
                <a:ext cx="493143" cy="49206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" name="Google Shape;812;p19"/>
              <p:cNvSpPr/>
              <p:nvPr/>
            </p:nvSpPr>
            <p:spPr>
              <a:xfrm>
                <a:off x="1165661" y="2601534"/>
                <a:ext cx="491769" cy="49206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" name="Google Shape;813;p19"/>
              <p:cNvSpPr/>
              <p:nvPr/>
            </p:nvSpPr>
            <p:spPr>
              <a:xfrm>
                <a:off x="1451381" y="2561674"/>
                <a:ext cx="622266" cy="49206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5" name="Google Shape;814;p19"/>
            <p:cNvSpPr/>
            <p:nvPr/>
          </p:nvSpPr>
          <p:spPr>
            <a:xfrm>
              <a:off x="926607" y="2206954"/>
              <a:ext cx="1146863" cy="869147"/>
            </a:xfrm>
            <a:custGeom>
              <a:avLst/>
              <a:gdLst/>
              <a:ahLst/>
              <a:cxnLst/>
              <a:rect l="l" t="t" r="r" b="b"/>
              <a:pathLst>
                <a:path w="6074" h="4608" extrusionOk="0">
                  <a:moveTo>
                    <a:pt x="1749" y="936"/>
                  </a:moveTo>
                  <a:cubicBezTo>
                    <a:pt x="1968" y="985"/>
                    <a:pt x="2187" y="1131"/>
                    <a:pt x="2284" y="1325"/>
                  </a:cubicBezTo>
                  <a:cubicBezTo>
                    <a:pt x="2284" y="1398"/>
                    <a:pt x="2260" y="1446"/>
                    <a:pt x="2211" y="1471"/>
                  </a:cubicBezTo>
                  <a:cubicBezTo>
                    <a:pt x="2162" y="1519"/>
                    <a:pt x="2114" y="1519"/>
                    <a:pt x="2065" y="1544"/>
                  </a:cubicBezTo>
                  <a:cubicBezTo>
                    <a:pt x="1871" y="1544"/>
                    <a:pt x="1725" y="1276"/>
                    <a:pt x="1677" y="1155"/>
                  </a:cubicBezTo>
                  <a:lnTo>
                    <a:pt x="1677" y="1131"/>
                  </a:lnTo>
                  <a:cubicBezTo>
                    <a:pt x="1701" y="1058"/>
                    <a:pt x="1725" y="1009"/>
                    <a:pt x="1749" y="936"/>
                  </a:cubicBezTo>
                  <a:close/>
                  <a:moveTo>
                    <a:pt x="3936" y="1301"/>
                  </a:moveTo>
                  <a:lnTo>
                    <a:pt x="3936" y="1301"/>
                  </a:lnTo>
                  <a:cubicBezTo>
                    <a:pt x="3960" y="1446"/>
                    <a:pt x="3936" y="1616"/>
                    <a:pt x="3839" y="1762"/>
                  </a:cubicBezTo>
                  <a:cubicBezTo>
                    <a:pt x="3790" y="1714"/>
                    <a:pt x="3814" y="1495"/>
                    <a:pt x="3936" y="1301"/>
                  </a:cubicBezTo>
                  <a:close/>
                  <a:moveTo>
                    <a:pt x="750" y="2166"/>
                  </a:moveTo>
                  <a:cubicBezTo>
                    <a:pt x="776" y="2166"/>
                    <a:pt x="802" y="2169"/>
                    <a:pt x="826" y="2175"/>
                  </a:cubicBezTo>
                  <a:cubicBezTo>
                    <a:pt x="1142" y="2199"/>
                    <a:pt x="1264" y="2394"/>
                    <a:pt x="1264" y="2564"/>
                  </a:cubicBezTo>
                  <a:cubicBezTo>
                    <a:pt x="1264" y="2661"/>
                    <a:pt x="1166" y="2758"/>
                    <a:pt x="1045" y="2782"/>
                  </a:cubicBezTo>
                  <a:cubicBezTo>
                    <a:pt x="996" y="2758"/>
                    <a:pt x="924" y="2758"/>
                    <a:pt x="875" y="2734"/>
                  </a:cubicBezTo>
                  <a:cubicBezTo>
                    <a:pt x="705" y="2612"/>
                    <a:pt x="583" y="2442"/>
                    <a:pt x="535" y="2248"/>
                  </a:cubicBezTo>
                  <a:cubicBezTo>
                    <a:pt x="590" y="2193"/>
                    <a:pt x="672" y="2166"/>
                    <a:pt x="750" y="2166"/>
                  </a:cubicBezTo>
                  <a:close/>
                  <a:moveTo>
                    <a:pt x="5199" y="2588"/>
                  </a:moveTo>
                  <a:cubicBezTo>
                    <a:pt x="5078" y="2855"/>
                    <a:pt x="4883" y="3025"/>
                    <a:pt x="4762" y="3025"/>
                  </a:cubicBezTo>
                  <a:cubicBezTo>
                    <a:pt x="4713" y="3025"/>
                    <a:pt x="4665" y="3001"/>
                    <a:pt x="4640" y="2977"/>
                  </a:cubicBezTo>
                  <a:cubicBezTo>
                    <a:pt x="4567" y="2855"/>
                    <a:pt x="4592" y="2807"/>
                    <a:pt x="4592" y="2782"/>
                  </a:cubicBezTo>
                  <a:cubicBezTo>
                    <a:pt x="4640" y="2685"/>
                    <a:pt x="4883" y="2588"/>
                    <a:pt x="5150" y="2588"/>
                  </a:cubicBezTo>
                  <a:close/>
                  <a:moveTo>
                    <a:pt x="3596" y="3293"/>
                  </a:moveTo>
                  <a:cubicBezTo>
                    <a:pt x="3596" y="3293"/>
                    <a:pt x="3620" y="3317"/>
                    <a:pt x="3620" y="3317"/>
                  </a:cubicBezTo>
                  <a:cubicBezTo>
                    <a:pt x="3669" y="3390"/>
                    <a:pt x="3644" y="3608"/>
                    <a:pt x="3426" y="3851"/>
                  </a:cubicBezTo>
                  <a:cubicBezTo>
                    <a:pt x="3353" y="3754"/>
                    <a:pt x="3328" y="3633"/>
                    <a:pt x="3377" y="3511"/>
                  </a:cubicBezTo>
                  <a:cubicBezTo>
                    <a:pt x="3401" y="3414"/>
                    <a:pt x="3474" y="3341"/>
                    <a:pt x="3596" y="3317"/>
                  </a:cubicBezTo>
                  <a:lnTo>
                    <a:pt x="3596" y="3293"/>
                  </a:lnTo>
                  <a:close/>
                  <a:moveTo>
                    <a:pt x="1822" y="3366"/>
                  </a:moveTo>
                  <a:cubicBezTo>
                    <a:pt x="1847" y="3366"/>
                    <a:pt x="1944" y="3366"/>
                    <a:pt x="1968" y="3487"/>
                  </a:cubicBezTo>
                  <a:cubicBezTo>
                    <a:pt x="1944" y="3754"/>
                    <a:pt x="1798" y="3997"/>
                    <a:pt x="1555" y="4094"/>
                  </a:cubicBezTo>
                  <a:cubicBezTo>
                    <a:pt x="1482" y="3924"/>
                    <a:pt x="1507" y="3706"/>
                    <a:pt x="1604" y="3511"/>
                  </a:cubicBezTo>
                  <a:cubicBezTo>
                    <a:pt x="1652" y="3438"/>
                    <a:pt x="1725" y="3366"/>
                    <a:pt x="1822" y="3366"/>
                  </a:cubicBezTo>
                  <a:close/>
                  <a:moveTo>
                    <a:pt x="2745" y="159"/>
                  </a:moveTo>
                  <a:cubicBezTo>
                    <a:pt x="2867" y="159"/>
                    <a:pt x="3013" y="183"/>
                    <a:pt x="3158" y="256"/>
                  </a:cubicBezTo>
                  <a:cubicBezTo>
                    <a:pt x="3523" y="378"/>
                    <a:pt x="3814" y="693"/>
                    <a:pt x="3911" y="1058"/>
                  </a:cubicBezTo>
                  <a:cubicBezTo>
                    <a:pt x="3693" y="1325"/>
                    <a:pt x="3596" y="1714"/>
                    <a:pt x="3766" y="1859"/>
                  </a:cubicBezTo>
                  <a:cubicBezTo>
                    <a:pt x="3790" y="1908"/>
                    <a:pt x="3839" y="1932"/>
                    <a:pt x="3863" y="1932"/>
                  </a:cubicBezTo>
                  <a:cubicBezTo>
                    <a:pt x="3936" y="1932"/>
                    <a:pt x="3984" y="1884"/>
                    <a:pt x="4009" y="1835"/>
                  </a:cubicBezTo>
                  <a:cubicBezTo>
                    <a:pt x="4130" y="1616"/>
                    <a:pt x="4154" y="1349"/>
                    <a:pt x="4082" y="1106"/>
                  </a:cubicBezTo>
                  <a:cubicBezTo>
                    <a:pt x="4203" y="961"/>
                    <a:pt x="4397" y="863"/>
                    <a:pt x="4592" y="863"/>
                  </a:cubicBezTo>
                  <a:cubicBezTo>
                    <a:pt x="4762" y="863"/>
                    <a:pt x="4932" y="936"/>
                    <a:pt x="5053" y="1033"/>
                  </a:cubicBezTo>
                  <a:cubicBezTo>
                    <a:pt x="5466" y="1325"/>
                    <a:pt x="5466" y="1932"/>
                    <a:pt x="5272" y="2418"/>
                  </a:cubicBezTo>
                  <a:lnTo>
                    <a:pt x="5150" y="2418"/>
                  </a:lnTo>
                  <a:cubicBezTo>
                    <a:pt x="4907" y="2418"/>
                    <a:pt x="4567" y="2491"/>
                    <a:pt x="4470" y="2710"/>
                  </a:cubicBezTo>
                  <a:cubicBezTo>
                    <a:pt x="4397" y="2928"/>
                    <a:pt x="4543" y="3171"/>
                    <a:pt x="4762" y="3195"/>
                  </a:cubicBezTo>
                  <a:cubicBezTo>
                    <a:pt x="5029" y="3195"/>
                    <a:pt x="5248" y="2904"/>
                    <a:pt x="5369" y="2612"/>
                  </a:cubicBezTo>
                  <a:cubicBezTo>
                    <a:pt x="5612" y="2637"/>
                    <a:pt x="5806" y="2807"/>
                    <a:pt x="5879" y="3025"/>
                  </a:cubicBezTo>
                  <a:cubicBezTo>
                    <a:pt x="5903" y="3220"/>
                    <a:pt x="5831" y="3414"/>
                    <a:pt x="5685" y="3560"/>
                  </a:cubicBezTo>
                  <a:cubicBezTo>
                    <a:pt x="5320" y="3949"/>
                    <a:pt x="4810" y="4191"/>
                    <a:pt x="4252" y="4191"/>
                  </a:cubicBezTo>
                  <a:cubicBezTo>
                    <a:pt x="4082" y="4191"/>
                    <a:pt x="3887" y="4167"/>
                    <a:pt x="3741" y="4070"/>
                  </a:cubicBezTo>
                  <a:cubicBezTo>
                    <a:pt x="3669" y="4046"/>
                    <a:pt x="3620" y="4021"/>
                    <a:pt x="3571" y="3973"/>
                  </a:cubicBezTo>
                  <a:cubicBezTo>
                    <a:pt x="3814" y="3681"/>
                    <a:pt x="3887" y="3366"/>
                    <a:pt x="3766" y="3220"/>
                  </a:cubicBezTo>
                  <a:cubicBezTo>
                    <a:pt x="3717" y="3171"/>
                    <a:pt x="3669" y="3147"/>
                    <a:pt x="3596" y="3147"/>
                  </a:cubicBezTo>
                  <a:cubicBezTo>
                    <a:pt x="3426" y="3171"/>
                    <a:pt x="3280" y="3268"/>
                    <a:pt x="3231" y="3438"/>
                  </a:cubicBezTo>
                  <a:cubicBezTo>
                    <a:pt x="3158" y="3633"/>
                    <a:pt x="3207" y="3851"/>
                    <a:pt x="3328" y="3973"/>
                  </a:cubicBezTo>
                  <a:cubicBezTo>
                    <a:pt x="3037" y="4264"/>
                    <a:pt x="2648" y="4434"/>
                    <a:pt x="2260" y="4434"/>
                  </a:cubicBezTo>
                  <a:cubicBezTo>
                    <a:pt x="2215" y="4444"/>
                    <a:pt x="2169" y="4449"/>
                    <a:pt x="2124" y="4449"/>
                  </a:cubicBezTo>
                  <a:cubicBezTo>
                    <a:pt x="1946" y="4449"/>
                    <a:pt x="1768" y="4375"/>
                    <a:pt x="1652" y="4240"/>
                  </a:cubicBezTo>
                  <a:cubicBezTo>
                    <a:pt x="1944" y="4094"/>
                    <a:pt x="2138" y="3778"/>
                    <a:pt x="2138" y="3463"/>
                  </a:cubicBezTo>
                  <a:cubicBezTo>
                    <a:pt x="2116" y="3307"/>
                    <a:pt x="2013" y="3192"/>
                    <a:pt x="1865" y="3192"/>
                  </a:cubicBezTo>
                  <a:cubicBezTo>
                    <a:pt x="1851" y="3192"/>
                    <a:pt x="1837" y="3193"/>
                    <a:pt x="1822" y="3195"/>
                  </a:cubicBezTo>
                  <a:cubicBezTo>
                    <a:pt x="1677" y="3195"/>
                    <a:pt x="1531" y="3293"/>
                    <a:pt x="1458" y="3438"/>
                  </a:cubicBezTo>
                  <a:cubicBezTo>
                    <a:pt x="1337" y="3657"/>
                    <a:pt x="1312" y="3924"/>
                    <a:pt x="1409" y="4143"/>
                  </a:cubicBezTo>
                  <a:cubicBezTo>
                    <a:pt x="1361" y="4149"/>
                    <a:pt x="1314" y="4152"/>
                    <a:pt x="1268" y="4152"/>
                  </a:cubicBezTo>
                  <a:cubicBezTo>
                    <a:pt x="1130" y="4152"/>
                    <a:pt x="1002" y="4125"/>
                    <a:pt x="875" y="4070"/>
                  </a:cubicBezTo>
                  <a:cubicBezTo>
                    <a:pt x="535" y="3924"/>
                    <a:pt x="316" y="3633"/>
                    <a:pt x="268" y="3268"/>
                  </a:cubicBezTo>
                  <a:cubicBezTo>
                    <a:pt x="195" y="2977"/>
                    <a:pt x="243" y="2637"/>
                    <a:pt x="413" y="2370"/>
                  </a:cubicBezTo>
                  <a:cubicBezTo>
                    <a:pt x="486" y="2564"/>
                    <a:pt x="632" y="2734"/>
                    <a:pt x="802" y="2855"/>
                  </a:cubicBezTo>
                  <a:cubicBezTo>
                    <a:pt x="899" y="2880"/>
                    <a:pt x="972" y="2904"/>
                    <a:pt x="1069" y="2904"/>
                  </a:cubicBezTo>
                  <a:cubicBezTo>
                    <a:pt x="1264" y="2904"/>
                    <a:pt x="1434" y="2758"/>
                    <a:pt x="1434" y="2540"/>
                  </a:cubicBezTo>
                  <a:cubicBezTo>
                    <a:pt x="1434" y="2224"/>
                    <a:pt x="1166" y="1981"/>
                    <a:pt x="851" y="1981"/>
                  </a:cubicBezTo>
                  <a:cubicBezTo>
                    <a:pt x="828" y="1976"/>
                    <a:pt x="806" y="1974"/>
                    <a:pt x="784" y="1974"/>
                  </a:cubicBezTo>
                  <a:cubicBezTo>
                    <a:pt x="685" y="1974"/>
                    <a:pt x="590" y="2014"/>
                    <a:pt x="511" y="2054"/>
                  </a:cubicBezTo>
                  <a:cubicBezTo>
                    <a:pt x="438" y="1568"/>
                    <a:pt x="608" y="1058"/>
                    <a:pt x="1069" y="936"/>
                  </a:cubicBezTo>
                  <a:cubicBezTo>
                    <a:pt x="1194" y="901"/>
                    <a:pt x="1331" y="878"/>
                    <a:pt x="1463" y="878"/>
                  </a:cubicBezTo>
                  <a:cubicBezTo>
                    <a:pt x="1511" y="878"/>
                    <a:pt x="1558" y="881"/>
                    <a:pt x="1604" y="888"/>
                  </a:cubicBezTo>
                  <a:cubicBezTo>
                    <a:pt x="1555" y="1009"/>
                    <a:pt x="1507" y="1106"/>
                    <a:pt x="1507" y="1106"/>
                  </a:cubicBezTo>
                  <a:cubicBezTo>
                    <a:pt x="1507" y="1131"/>
                    <a:pt x="1507" y="1131"/>
                    <a:pt x="1507" y="1155"/>
                  </a:cubicBezTo>
                  <a:cubicBezTo>
                    <a:pt x="1531" y="1179"/>
                    <a:pt x="1725" y="1665"/>
                    <a:pt x="2065" y="1665"/>
                  </a:cubicBezTo>
                  <a:cubicBezTo>
                    <a:pt x="2162" y="1665"/>
                    <a:pt x="2235" y="1641"/>
                    <a:pt x="2308" y="1592"/>
                  </a:cubicBezTo>
                  <a:cubicBezTo>
                    <a:pt x="2405" y="1544"/>
                    <a:pt x="2478" y="1422"/>
                    <a:pt x="2454" y="1301"/>
                  </a:cubicBezTo>
                  <a:cubicBezTo>
                    <a:pt x="2357" y="1033"/>
                    <a:pt x="2114" y="839"/>
                    <a:pt x="1847" y="791"/>
                  </a:cubicBezTo>
                  <a:cubicBezTo>
                    <a:pt x="1992" y="426"/>
                    <a:pt x="2332" y="183"/>
                    <a:pt x="2745" y="159"/>
                  </a:cubicBezTo>
                  <a:close/>
                  <a:moveTo>
                    <a:pt x="2728" y="1"/>
                  </a:moveTo>
                  <a:cubicBezTo>
                    <a:pt x="2260" y="1"/>
                    <a:pt x="1815" y="296"/>
                    <a:pt x="1652" y="766"/>
                  </a:cubicBezTo>
                  <a:cubicBezTo>
                    <a:pt x="1569" y="748"/>
                    <a:pt x="1485" y="740"/>
                    <a:pt x="1403" y="740"/>
                  </a:cubicBezTo>
                  <a:cubicBezTo>
                    <a:pt x="1270" y="740"/>
                    <a:pt x="1141" y="760"/>
                    <a:pt x="1021" y="791"/>
                  </a:cubicBezTo>
                  <a:cubicBezTo>
                    <a:pt x="438" y="936"/>
                    <a:pt x="219" y="1616"/>
                    <a:pt x="341" y="2199"/>
                  </a:cubicBezTo>
                  <a:cubicBezTo>
                    <a:pt x="98" y="2515"/>
                    <a:pt x="0" y="2928"/>
                    <a:pt x="73" y="3317"/>
                  </a:cubicBezTo>
                  <a:cubicBezTo>
                    <a:pt x="146" y="3730"/>
                    <a:pt x="413" y="4070"/>
                    <a:pt x="802" y="4240"/>
                  </a:cubicBezTo>
                  <a:cubicBezTo>
                    <a:pt x="960" y="4293"/>
                    <a:pt x="1130" y="4332"/>
                    <a:pt x="1294" y="4332"/>
                  </a:cubicBezTo>
                  <a:cubicBezTo>
                    <a:pt x="1358" y="4332"/>
                    <a:pt x="1421" y="4326"/>
                    <a:pt x="1482" y="4313"/>
                  </a:cubicBezTo>
                  <a:cubicBezTo>
                    <a:pt x="1638" y="4491"/>
                    <a:pt x="1875" y="4607"/>
                    <a:pt x="2119" y="4607"/>
                  </a:cubicBezTo>
                  <a:cubicBezTo>
                    <a:pt x="2141" y="4607"/>
                    <a:pt x="2164" y="4606"/>
                    <a:pt x="2187" y="4604"/>
                  </a:cubicBezTo>
                  <a:lnTo>
                    <a:pt x="2260" y="4604"/>
                  </a:lnTo>
                  <a:cubicBezTo>
                    <a:pt x="2721" y="4580"/>
                    <a:pt x="3134" y="4410"/>
                    <a:pt x="3450" y="4094"/>
                  </a:cubicBezTo>
                  <a:cubicBezTo>
                    <a:pt x="3523" y="4143"/>
                    <a:pt x="3596" y="4191"/>
                    <a:pt x="3669" y="4240"/>
                  </a:cubicBezTo>
                  <a:cubicBezTo>
                    <a:pt x="3839" y="4313"/>
                    <a:pt x="4057" y="4361"/>
                    <a:pt x="4276" y="4361"/>
                  </a:cubicBezTo>
                  <a:cubicBezTo>
                    <a:pt x="4859" y="4361"/>
                    <a:pt x="5418" y="4094"/>
                    <a:pt x="5831" y="3681"/>
                  </a:cubicBezTo>
                  <a:cubicBezTo>
                    <a:pt x="6001" y="3487"/>
                    <a:pt x="6073" y="3244"/>
                    <a:pt x="6049" y="3001"/>
                  </a:cubicBezTo>
                  <a:cubicBezTo>
                    <a:pt x="5976" y="2710"/>
                    <a:pt x="5733" y="2491"/>
                    <a:pt x="5442" y="2467"/>
                  </a:cubicBezTo>
                  <a:cubicBezTo>
                    <a:pt x="5636" y="1908"/>
                    <a:pt x="5612" y="1252"/>
                    <a:pt x="5126" y="912"/>
                  </a:cubicBezTo>
                  <a:cubicBezTo>
                    <a:pt x="4972" y="781"/>
                    <a:pt x="4776" y="715"/>
                    <a:pt x="4580" y="715"/>
                  </a:cubicBezTo>
                  <a:cubicBezTo>
                    <a:pt x="4376" y="715"/>
                    <a:pt x="4170" y="787"/>
                    <a:pt x="4009" y="936"/>
                  </a:cubicBezTo>
                  <a:cubicBezTo>
                    <a:pt x="3887" y="548"/>
                    <a:pt x="3571" y="256"/>
                    <a:pt x="3207" y="110"/>
                  </a:cubicBezTo>
                  <a:cubicBezTo>
                    <a:pt x="3052" y="36"/>
                    <a:pt x="2889" y="1"/>
                    <a:pt x="2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" name="Google Shape;815;p19"/>
          <p:cNvGrpSpPr>
            <a:grpSpLocks/>
          </p:cNvGrpSpPr>
          <p:nvPr/>
        </p:nvGrpSpPr>
        <p:grpSpPr bwMode="auto">
          <a:xfrm rot="3617422">
            <a:off x="79375" y="6140450"/>
            <a:ext cx="852488" cy="509588"/>
            <a:chOff x="1202177" y="4613417"/>
            <a:chExt cx="528376" cy="315757"/>
          </a:xfrm>
        </p:grpSpPr>
        <p:sp>
          <p:nvSpPr>
            <p:cNvPr id="13" name="Google Shape;816;p19"/>
            <p:cNvSpPr/>
            <p:nvPr/>
          </p:nvSpPr>
          <p:spPr>
            <a:xfrm>
              <a:off x="1562334" y="4671562"/>
              <a:ext cx="166286" cy="48199"/>
            </a:xfrm>
            <a:custGeom>
              <a:avLst/>
              <a:gdLst/>
              <a:ahLst/>
              <a:cxnLst/>
              <a:rect l="l" t="t" r="r" b="b"/>
              <a:pathLst>
                <a:path w="1507" h="438" extrusionOk="0">
                  <a:moveTo>
                    <a:pt x="1409" y="1"/>
                  </a:moveTo>
                  <a:lnTo>
                    <a:pt x="73" y="316"/>
                  </a:lnTo>
                  <a:cubicBezTo>
                    <a:pt x="25" y="316"/>
                    <a:pt x="0" y="341"/>
                    <a:pt x="25" y="389"/>
                  </a:cubicBezTo>
                  <a:cubicBezTo>
                    <a:pt x="25" y="414"/>
                    <a:pt x="49" y="438"/>
                    <a:pt x="73" y="438"/>
                  </a:cubicBezTo>
                  <a:lnTo>
                    <a:pt x="98" y="438"/>
                  </a:lnTo>
                  <a:lnTo>
                    <a:pt x="1434" y="122"/>
                  </a:lnTo>
                  <a:cubicBezTo>
                    <a:pt x="1506" y="122"/>
                    <a:pt x="1482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" name="Google Shape;817;p19"/>
            <p:cNvSpPr/>
            <p:nvPr/>
          </p:nvSpPr>
          <p:spPr>
            <a:xfrm>
              <a:off x="1600517" y="4614100"/>
              <a:ext cx="61004" cy="176076"/>
            </a:xfrm>
            <a:custGeom>
              <a:avLst/>
              <a:gdLst/>
              <a:ahLst/>
              <a:cxnLst/>
              <a:rect l="l" t="t" r="r" b="b"/>
              <a:pathLst>
                <a:path w="550" h="1598" extrusionOk="0">
                  <a:moveTo>
                    <a:pt x="77" y="0"/>
                  </a:moveTo>
                  <a:cubicBezTo>
                    <a:pt x="39" y="0"/>
                    <a:pt x="0" y="32"/>
                    <a:pt x="15" y="91"/>
                  </a:cubicBezTo>
                  <a:lnTo>
                    <a:pt x="403" y="1573"/>
                  </a:lnTo>
                  <a:cubicBezTo>
                    <a:pt x="428" y="1597"/>
                    <a:pt x="452" y="1597"/>
                    <a:pt x="476" y="1597"/>
                  </a:cubicBezTo>
                  <a:lnTo>
                    <a:pt x="501" y="1597"/>
                  </a:lnTo>
                  <a:cubicBezTo>
                    <a:pt x="525" y="1597"/>
                    <a:pt x="549" y="1549"/>
                    <a:pt x="525" y="1525"/>
                  </a:cubicBezTo>
                  <a:lnTo>
                    <a:pt x="136" y="43"/>
                  </a:lnTo>
                  <a:cubicBezTo>
                    <a:pt x="127" y="14"/>
                    <a:pt x="102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" name="Google Shape;818;p19"/>
            <p:cNvSpPr/>
            <p:nvPr/>
          </p:nvSpPr>
          <p:spPr>
            <a:xfrm>
              <a:off x="1581552" y="4627598"/>
              <a:ext cx="104298" cy="139681"/>
            </a:xfrm>
            <a:custGeom>
              <a:avLst/>
              <a:gdLst/>
              <a:ahLst/>
              <a:cxnLst/>
              <a:rect l="l" t="t" r="r" b="b"/>
              <a:pathLst>
                <a:path w="948" h="1259" extrusionOk="0">
                  <a:moveTo>
                    <a:pt x="875" y="1"/>
                  </a:moveTo>
                  <a:cubicBezTo>
                    <a:pt x="857" y="1"/>
                    <a:pt x="838" y="7"/>
                    <a:pt x="826" y="19"/>
                  </a:cubicBezTo>
                  <a:lnTo>
                    <a:pt x="25" y="1161"/>
                  </a:lnTo>
                  <a:cubicBezTo>
                    <a:pt x="0" y="1185"/>
                    <a:pt x="0" y="1234"/>
                    <a:pt x="49" y="1258"/>
                  </a:cubicBezTo>
                  <a:lnTo>
                    <a:pt x="122" y="1258"/>
                  </a:lnTo>
                  <a:lnTo>
                    <a:pt x="924" y="92"/>
                  </a:lnTo>
                  <a:cubicBezTo>
                    <a:pt x="948" y="68"/>
                    <a:pt x="948" y="19"/>
                    <a:pt x="924" y="19"/>
                  </a:cubicBezTo>
                  <a:cubicBezTo>
                    <a:pt x="911" y="7"/>
                    <a:pt x="893" y="1"/>
                    <a:pt x="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" name="Google Shape;819;p19"/>
            <p:cNvSpPr/>
            <p:nvPr/>
          </p:nvSpPr>
          <p:spPr>
            <a:xfrm>
              <a:off x="1548322" y="4644461"/>
              <a:ext cx="160383" cy="102301"/>
            </a:xfrm>
            <a:custGeom>
              <a:avLst/>
              <a:gdLst/>
              <a:ahLst/>
              <a:cxnLst/>
              <a:rect l="l" t="t" r="r" b="b"/>
              <a:pathLst>
                <a:path w="1451" h="928" extrusionOk="0">
                  <a:moveTo>
                    <a:pt x="115" y="1"/>
                  </a:moveTo>
                  <a:cubicBezTo>
                    <a:pt x="51" y="1"/>
                    <a:pt x="0" y="83"/>
                    <a:pt x="65" y="126"/>
                  </a:cubicBezTo>
                  <a:lnTo>
                    <a:pt x="1329" y="928"/>
                  </a:lnTo>
                  <a:lnTo>
                    <a:pt x="1377" y="928"/>
                  </a:lnTo>
                  <a:cubicBezTo>
                    <a:pt x="1426" y="928"/>
                    <a:pt x="1450" y="831"/>
                    <a:pt x="1402" y="806"/>
                  </a:cubicBezTo>
                  <a:lnTo>
                    <a:pt x="138" y="5"/>
                  </a:lnTo>
                  <a:cubicBezTo>
                    <a:pt x="130" y="2"/>
                    <a:pt x="123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" name="Google Shape;820;p19"/>
            <p:cNvSpPr/>
            <p:nvPr/>
          </p:nvSpPr>
          <p:spPr>
            <a:xfrm>
              <a:off x="1201749" y="4671565"/>
              <a:ext cx="177109" cy="151485"/>
            </a:xfrm>
            <a:custGeom>
              <a:avLst/>
              <a:gdLst/>
              <a:ahLst/>
              <a:cxnLst/>
              <a:rect l="l" t="t" r="r" b="b"/>
              <a:pathLst>
                <a:path w="1605" h="1371" extrusionOk="0">
                  <a:moveTo>
                    <a:pt x="924" y="131"/>
                  </a:moveTo>
                  <a:cubicBezTo>
                    <a:pt x="1216" y="131"/>
                    <a:pt x="1458" y="374"/>
                    <a:pt x="1483" y="690"/>
                  </a:cubicBezTo>
                  <a:cubicBezTo>
                    <a:pt x="1483" y="1019"/>
                    <a:pt x="1204" y="1248"/>
                    <a:pt x="911" y="1248"/>
                  </a:cubicBezTo>
                  <a:cubicBezTo>
                    <a:pt x="771" y="1248"/>
                    <a:pt x="629" y="1196"/>
                    <a:pt x="511" y="1079"/>
                  </a:cubicBezTo>
                  <a:cubicBezTo>
                    <a:pt x="171" y="739"/>
                    <a:pt x="414" y="131"/>
                    <a:pt x="924" y="131"/>
                  </a:cubicBezTo>
                  <a:close/>
                  <a:moveTo>
                    <a:pt x="907" y="1"/>
                  </a:moveTo>
                  <a:cubicBezTo>
                    <a:pt x="740" y="1"/>
                    <a:pt x="571" y="63"/>
                    <a:pt x="438" y="204"/>
                  </a:cubicBezTo>
                  <a:cubicBezTo>
                    <a:pt x="1" y="641"/>
                    <a:pt x="317" y="1370"/>
                    <a:pt x="924" y="1370"/>
                  </a:cubicBezTo>
                  <a:cubicBezTo>
                    <a:pt x="1288" y="1370"/>
                    <a:pt x="1604" y="1079"/>
                    <a:pt x="1604" y="690"/>
                  </a:cubicBezTo>
                  <a:cubicBezTo>
                    <a:pt x="1604" y="278"/>
                    <a:pt x="1258" y="1"/>
                    <a:pt x="9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" name="Google Shape;821;p19"/>
            <p:cNvSpPr/>
            <p:nvPr/>
          </p:nvSpPr>
          <p:spPr>
            <a:xfrm>
              <a:off x="1390320" y="4830901"/>
              <a:ext cx="115121" cy="96399"/>
            </a:xfrm>
            <a:custGeom>
              <a:avLst/>
              <a:gdLst/>
              <a:ahLst/>
              <a:cxnLst/>
              <a:rect l="l" t="t" r="r" b="b"/>
              <a:pathLst>
                <a:path w="1045" h="877" extrusionOk="0">
                  <a:moveTo>
                    <a:pt x="583" y="124"/>
                  </a:moveTo>
                  <a:cubicBezTo>
                    <a:pt x="753" y="124"/>
                    <a:pt x="899" y="269"/>
                    <a:pt x="899" y="439"/>
                  </a:cubicBezTo>
                  <a:cubicBezTo>
                    <a:pt x="899" y="622"/>
                    <a:pt x="741" y="747"/>
                    <a:pt x="587" y="747"/>
                  </a:cubicBezTo>
                  <a:cubicBezTo>
                    <a:pt x="515" y="747"/>
                    <a:pt x="443" y="720"/>
                    <a:pt x="389" y="658"/>
                  </a:cubicBezTo>
                  <a:cubicBezTo>
                    <a:pt x="195" y="464"/>
                    <a:pt x="316" y="124"/>
                    <a:pt x="583" y="124"/>
                  </a:cubicBezTo>
                  <a:close/>
                  <a:moveTo>
                    <a:pt x="584" y="0"/>
                  </a:moveTo>
                  <a:cubicBezTo>
                    <a:pt x="473" y="0"/>
                    <a:pt x="361" y="38"/>
                    <a:pt x="268" y="124"/>
                  </a:cubicBezTo>
                  <a:cubicBezTo>
                    <a:pt x="0" y="415"/>
                    <a:pt x="195" y="877"/>
                    <a:pt x="583" y="877"/>
                  </a:cubicBezTo>
                  <a:cubicBezTo>
                    <a:pt x="826" y="877"/>
                    <a:pt x="1021" y="682"/>
                    <a:pt x="1045" y="439"/>
                  </a:cubicBezTo>
                  <a:cubicBezTo>
                    <a:pt x="1045" y="175"/>
                    <a:pt x="820" y="0"/>
                    <a:pt x="5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9" name="Google Shape;822;p19"/>
          <p:cNvGrpSpPr>
            <a:grpSpLocks/>
          </p:cNvGrpSpPr>
          <p:nvPr/>
        </p:nvGrpSpPr>
        <p:grpSpPr bwMode="auto">
          <a:xfrm>
            <a:off x="11280775" y="5592763"/>
            <a:ext cx="889000" cy="1298575"/>
            <a:chOff x="-1047799" y="3300294"/>
            <a:chExt cx="439014" cy="641607"/>
          </a:xfrm>
        </p:grpSpPr>
        <p:sp>
          <p:nvSpPr>
            <p:cNvPr id="20" name="Google Shape;823;p19"/>
            <p:cNvSpPr/>
            <p:nvPr/>
          </p:nvSpPr>
          <p:spPr>
            <a:xfrm>
              <a:off x="-993706" y="3750517"/>
              <a:ext cx="138760" cy="64318"/>
            </a:xfrm>
            <a:custGeom>
              <a:avLst/>
              <a:gdLst/>
              <a:ahLst/>
              <a:cxnLst/>
              <a:rect l="l" t="t" r="r" b="b"/>
              <a:pathLst>
                <a:path w="1847" h="849" extrusionOk="0">
                  <a:moveTo>
                    <a:pt x="728" y="0"/>
                  </a:moveTo>
                  <a:cubicBezTo>
                    <a:pt x="502" y="0"/>
                    <a:pt x="254" y="68"/>
                    <a:pt x="1" y="252"/>
                  </a:cubicBezTo>
                  <a:cubicBezTo>
                    <a:pt x="1" y="252"/>
                    <a:pt x="350" y="848"/>
                    <a:pt x="1002" y="848"/>
                  </a:cubicBezTo>
                  <a:cubicBezTo>
                    <a:pt x="1243" y="848"/>
                    <a:pt x="1526" y="767"/>
                    <a:pt x="1847" y="544"/>
                  </a:cubicBezTo>
                  <a:cubicBezTo>
                    <a:pt x="1847" y="544"/>
                    <a:pt x="1369" y="0"/>
                    <a:pt x="7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" name="Google Shape;824;p19"/>
            <p:cNvSpPr/>
            <p:nvPr/>
          </p:nvSpPr>
          <p:spPr>
            <a:xfrm>
              <a:off x="-950589" y="3777969"/>
              <a:ext cx="98778" cy="17256"/>
            </a:xfrm>
            <a:custGeom>
              <a:avLst/>
              <a:gdLst/>
              <a:ahLst/>
              <a:cxnLst/>
              <a:rect l="l" t="t" r="r" b="b"/>
              <a:pathLst>
                <a:path w="1313" h="235" extrusionOk="0">
                  <a:moveTo>
                    <a:pt x="500" y="0"/>
                  </a:moveTo>
                  <a:cubicBezTo>
                    <a:pt x="349" y="0"/>
                    <a:pt x="197" y="14"/>
                    <a:pt x="49" y="40"/>
                  </a:cubicBezTo>
                  <a:cubicBezTo>
                    <a:pt x="25" y="40"/>
                    <a:pt x="1" y="64"/>
                    <a:pt x="25" y="89"/>
                  </a:cubicBezTo>
                  <a:cubicBezTo>
                    <a:pt x="25" y="113"/>
                    <a:pt x="49" y="113"/>
                    <a:pt x="73" y="113"/>
                  </a:cubicBezTo>
                  <a:cubicBezTo>
                    <a:pt x="191" y="98"/>
                    <a:pt x="311" y="90"/>
                    <a:pt x="431" y="90"/>
                  </a:cubicBezTo>
                  <a:cubicBezTo>
                    <a:pt x="708" y="90"/>
                    <a:pt x="985" y="133"/>
                    <a:pt x="1239" y="234"/>
                  </a:cubicBezTo>
                  <a:lnTo>
                    <a:pt x="1264" y="234"/>
                  </a:lnTo>
                  <a:cubicBezTo>
                    <a:pt x="1288" y="234"/>
                    <a:pt x="1288" y="210"/>
                    <a:pt x="1312" y="210"/>
                  </a:cubicBezTo>
                  <a:cubicBezTo>
                    <a:pt x="1312" y="186"/>
                    <a:pt x="1312" y="162"/>
                    <a:pt x="1288" y="137"/>
                  </a:cubicBezTo>
                  <a:cubicBezTo>
                    <a:pt x="1039" y="44"/>
                    <a:pt x="770" y="0"/>
                    <a:pt x="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" name="Google Shape;825;p19"/>
            <p:cNvSpPr/>
            <p:nvPr/>
          </p:nvSpPr>
          <p:spPr>
            <a:xfrm>
              <a:off x="-949805" y="3639138"/>
              <a:ext cx="114457" cy="249427"/>
            </a:xfrm>
            <a:custGeom>
              <a:avLst/>
              <a:gdLst/>
              <a:ahLst/>
              <a:cxnLst/>
              <a:rect l="l" t="t" r="r" b="b"/>
              <a:pathLst>
                <a:path w="1521" h="3318" extrusionOk="0">
                  <a:moveTo>
                    <a:pt x="69" y="0"/>
                  </a:moveTo>
                  <a:cubicBezTo>
                    <a:pt x="40" y="0"/>
                    <a:pt x="0" y="67"/>
                    <a:pt x="39" y="86"/>
                  </a:cubicBezTo>
                  <a:cubicBezTo>
                    <a:pt x="63" y="86"/>
                    <a:pt x="1327" y="961"/>
                    <a:pt x="1424" y="3269"/>
                  </a:cubicBezTo>
                  <a:cubicBezTo>
                    <a:pt x="1424" y="3293"/>
                    <a:pt x="1448" y="3317"/>
                    <a:pt x="1472" y="3317"/>
                  </a:cubicBezTo>
                  <a:cubicBezTo>
                    <a:pt x="1497" y="3293"/>
                    <a:pt x="1521" y="3293"/>
                    <a:pt x="1521" y="3269"/>
                  </a:cubicBezTo>
                  <a:cubicBezTo>
                    <a:pt x="1424" y="912"/>
                    <a:pt x="88" y="14"/>
                    <a:pt x="88" y="14"/>
                  </a:cubicBezTo>
                  <a:cubicBezTo>
                    <a:pt x="83" y="4"/>
                    <a:pt x="76" y="0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" name="Google Shape;826;p19"/>
            <p:cNvSpPr/>
            <p:nvPr/>
          </p:nvSpPr>
          <p:spPr>
            <a:xfrm>
              <a:off x="-1047799" y="3505012"/>
              <a:ext cx="228914" cy="179619"/>
            </a:xfrm>
            <a:custGeom>
              <a:avLst/>
              <a:gdLst/>
              <a:ahLst/>
              <a:cxnLst/>
              <a:rect l="l" t="t" r="r" b="b"/>
              <a:pathLst>
                <a:path w="3049" h="2395" extrusionOk="0">
                  <a:moveTo>
                    <a:pt x="2055" y="1"/>
                  </a:moveTo>
                  <a:cubicBezTo>
                    <a:pt x="1883" y="1"/>
                    <a:pt x="1883" y="562"/>
                    <a:pt x="1883" y="562"/>
                  </a:cubicBezTo>
                  <a:cubicBezTo>
                    <a:pt x="1761" y="416"/>
                    <a:pt x="1615" y="294"/>
                    <a:pt x="1445" y="197"/>
                  </a:cubicBezTo>
                  <a:cubicBezTo>
                    <a:pt x="1434" y="193"/>
                    <a:pt x="1423" y="192"/>
                    <a:pt x="1413" y="192"/>
                  </a:cubicBezTo>
                  <a:cubicBezTo>
                    <a:pt x="1234" y="192"/>
                    <a:pt x="1300" y="780"/>
                    <a:pt x="1300" y="780"/>
                  </a:cubicBezTo>
                  <a:cubicBezTo>
                    <a:pt x="1154" y="635"/>
                    <a:pt x="984" y="537"/>
                    <a:pt x="814" y="416"/>
                  </a:cubicBezTo>
                  <a:cubicBezTo>
                    <a:pt x="785" y="400"/>
                    <a:pt x="760" y="393"/>
                    <a:pt x="740" y="393"/>
                  </a:cubicBezTo>
                  <a:cubicBezTo>
                    <a:pt x="532" y="393"/>
                    <a:pt x="692" y="1096"/>
                    <a:pt x="692" y="1096"/>
                  </a:cubicBezTo>
                  <a:cubicBezTo>
                    <a:pt x="692" y="1096"/>
                    <a:pt x="357" y="857"/>
                    <a:pt x="178" y="857"/>
                  </a:cubicBezTo>
                  <a:cubicBezTo>
                    <a:pt x="136" y="857"/>
                    <a:pt x="103" y="870"/>
                    <a:pt x="85" y="902"/>
                  </a:cubicBezTo>
                  <a:cubicBezTo>
                    <a:pt x="1" y="1049"/>
                    <a:pt x="662" y="2395"/>
                    <a:pt x="1533" y="2395"/>
                  </a:cubicBezTo>
                  <a:cubicBezTo>
                    <a:pt x="1669" y="2395"/>
                    <a:pt x="1811" y="2362"/>
                    <a:pt x="1955" y="2286"/>
                  </a:cubicBezTo>
                  <a:cubicBezTo>
                    <a:pt x="3049" y="1728"/>
                    <a:pt x="2684" y="926"/>
                    <a:pt x="2684" y="926"/>
                  </a:cubicBezTo>
                  <a:cubicBezTo>
                    <a:pt x="2684" y="926"/>
                    <a:pt x="2368" y="197"/>
                    <a:pt x="2125" y="27"/>
                  </a:cubicBezTo>
                  <a:cubicBezTo>
                    <a:pt x="2099" y="9"/>
                    <a:pt x="2076" y="1"/>
                    <a:pt x="20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" name="Google Shape;827;p19"/>
            <p:cNvSpPr/>
            <p:nvPr/>
          </p:nvSpPr>
          <p:spPr>
            <a:xfrm>
              <a:off x="-1007033" y="3550505"/>
              <a:ext cx="157575" cy="111379"/>
            </a:xfrm>
            <a:custGeom>
              <a:avLst/>
              <a:gdLst/>
              <a:ahLst/>
              <a:cxnLst/>
              <a:rect l="l" t="t" r="r" b="b"/>
              <a:pathLst>
                <a:path w="2090" h="1483" extrusionOk="0">
                  <a:moveTo>
                    <a:pt x="1652" y="292"/>
                  </a:moveTo>
                  <a:cubicBezTo>
                    <a:pt x="1677" y="292"/>
                    <a:pt x="1701" y="316"/>
                    <a:pt x="1725" y="340"/>
                  </a:cubicBezTo>
                  <a:cubicBezTo>
                    <a:pt x="1749" y="365"/>
                    <a:pt x="1749" y="389"/>
                    <a:pt x="1774" y="413"/>
                  </a:cubicBezTo>
                  <a:lnTo>
                    <a:pt x="1725" y="389"/>
                  </a:lnTo>
                  <a:cubicBezTo>
                    <a:pt x="1701" y="365"/>
                    <a:pt x="1677" y="316"/>
                    <a:pt x="1652" y="292"/>
                  </a:cubicBezTo>
                  <a:close/>
                  <a:moveTo>
                    <a:pt x="802" y="656"/>
                  </a:moveTo>
                  <a:lnTo>
                    <a:pt x="802" y="656"/>
                  </a:lnTo>
                  <a:cubicBezTo>
                    <a:pt x="826" y="680"/>
                    <a:pt x="851" y="729"/>
                    <a:pt x="875" y="778"/>
                  </a:cubicBezTo>
                  <a:cubicBezTo>
                    <a:pt x="851" y="729"/>
                    <a:pt x="826" y="705"/>
                    <a:pt x="802" y="656"/>
                  </a:cubicBezTo>
                  <a:close/>
                  <a:moveTo>
                    <a:pt x="535" y="923"/>
                  </a:moveTo>
                  <a:lnTo>
                    <a:pt x="535" y="923"/>
                  </a:lnTo>
                  <a:cubicBezTo>
                    <a:pt x="583" y="948"/>
                    <a:pt x="608" y="996"/>
                    <a:pt x="608" y="1045"/>
                  </a:cubicBezTo>
                  <a:cubicBezTo>
                    <a:pt x="583" y="996"/>
                    <a:pt x="559" y="972"/>
                    <a:pt x="535" y="923"/>
                  </a:cubicBezTo>
                  <a:close/>
                  <a:moveTo>
                    <a:pt x="1944" y="0"/>
                  </a:moveTo>
                  <a:cubicBezTo>
                    <a:pt x="1920" y="25"/>
                    <a:pt x="1920" y="49"/>
                    <a:pt x="1920" y="73"/>
                  </a:cubicBezTo>
                  <a:cubicBezTo>
                    <a:pt x="1944" y="146"/>
                    <a:pt x="2017" y="292"/>
                    <a:pt x="1968" y="365"/>
                  </a:cubicBezTo>
                  <a:cubicBezTo>
                    <a:pt x="1968" y="389"/>
                    <a:pt x="1944" y="413"/>
                    <a:pt x="1920" y="413"/>
                  </a:cubicBezTo>
                  <a:lnTo>
                    <a:pt x="1847" y="413"/>
                  </a:lnTo>
                  <a:cubicBezTo>
                    <a:pt x="1847" y="365"/>
                    <a:pt x="1822" y="316"/>
                    <a:pt x="1798" y="267"/>
                  </a:cubicBezTo>
                  <a:cubicBezTo>
                    <a:pt x="1774" y="195"/>
                    <a:pt x="1701" y="170"/>
                    <a:pt x="1628" y="146"/>
                  </a:cubicBezTo>
                  <a:cubicBezTo>
                    <a:pt x="1604" y="146"/>
                    <a:pt x="1579" y="170"/>
                    <a:pt x="1555" y="195"/>
                  </a:cubicBezTo>
                  <a:cubicBezTo>
                    <a:pt x="1531" y="243"/>
                    <a:pt x="1555" y="316"/>
                    <a:pt x="1604" y="365"/>
                  </a:cubicBezTo>
                  <a:cubicBezTo>
                    <a:pt x="1652" y="413"/>
                    <a:pt x="1701" y="462"/>
                    <a:pt x="1749" y="486"/>
                  </a:cubicBezTo>
                  <a:lnTo>
                    <a:pt x="1749" y="510"/>
                  </a:lnTo>
                  <a:cubicBezTo>
                    <a:pt x="1749" y="559"/>
                    <a:pt x="1701" y="559"/>
                    <a:pt x="1628" y="559"/>
                  </a:cubicBezTo>
                  <a:cubicBezTo>
                    <a:pt x="1555" y="559"/>
                    <a:pt x="1482" y="535"/>
                    <a:pt x="1409" y="510"/>
                  </a:cubicBezTo>
                  <a:cubicBezTo>
                    <a:pt x="1385" y="437"/>
                    <a:pt x="1337" y="389"/>
                    <a:pt x="1288" y="365"/>
                  </a:cubicBezTo>
                  <a:cubicBezTo>
                    <a:pt x="1256" y="365"/>
                    <a:pt x="1234" y="354"/>
                    <a:pt x="1209" y="354"/>
                  </a:cubicBezTo>
                  <a:cubicBezTo>
                    <a:pt x="1196" y="354"/>
                    <a:pt x="1183" y="357"/>
                    <a:pt x="1166" y="365"/>
                  </a:cubicBezTo>
                  <a:cubicBezTo>
                    <a:pt x="1166" y="389"/>
                    <a:pt x="1142" y="413"/>
                    <a:pt x="1166" y="437"/>
                  </a:cubicBezTo>
                  <a:cubicBezTo>
                    <a:pt x="1215" y="486"/>
                    <a:pt x="1264" y="559"/>
                    <a:pt x="1337" y="583"/>
                  </a:cubicBezTo>
                  <a:cubicBezTo>
                    <a:pt x="1385" y="656"/>
                    <a:pt x="1385" y="753"/>
                    <a:pt x="1361" y="850"/>
                  </a:cubicBezTo>
                  <a:cubicBezTo>
                    <a:pt x="1343" y="905"/>
                    <a:pt x="1311" y="932"/>
                    <a:pt x="1255" y="932"/>
                  </a:cubicBezTo>
                  <a:cubicBezTo>
                    <a:pt x="1236" y="932"/>
                    <a:pt x="1215" y="929"/>
                    <a:pt x="1191" y="923"/>
                  </a:cubicBezTo>
                  <a:cubicBezTo>
                    <a:pt x="1142" y="923"/>
                    <a:pt x="1069" y="899"/>
                    <a:pt x="1021" y="850"/>
                  </a:cubicBezTo>
                  <a:cubicBezTo>
                    <a:pt x="996" y="729"/>
                    <a:pt x="924" y="608"/>
                    <a:pt x="826" y="535"/>
                  </a:cubicBezTo>
                  <a:lnTo>
                    <a:pt x="729" y="535"/>
                  </a:lnTo>
                  <a:cubicBezTo>
                    <a:pt x="705" y="559"/>
                    <a:pt x="705" y="583"/>
                    <a:pt x="705" y="632"/>
                  </a:cubicBezTo>
                  <a:cubicBezTo>
                    <a:pt x="754" y="753"/>
                    <a:pt x="826" y="850"/>
                    <a:pt x="924" y="923"/>
                  </a:cubicBezTo>
                  <a:cubicBezTo>
                    <a:pt x="948" y="972"/>
                    <a:pt x="948" y="1021"/>
                    <a:pt x="924" y="1093"/>
                  </a:cubicBezTo>
                  <a:cubicBezTo>
                    <a:pt x="924" y="1129"/>
                    <a:pt x="898" y="1151"/>
                    <a:pt x="874" y="1151"/>
                  </a:cubicBezTo>
                  <a:cubicBezTo>
                    <a:pt x="865" y="1151"/>
                    <a:pt x="857" y="1148"/>
                    <a:pt x="851" y="1142"/>
                  </a:cubicBezTo>
                  <a:cubicBezTo>
                    <a:pt x="802" y="1142"/>
                    <a:pt x="754" y="1118"/>
                    <a:pt x="729" y="1093"/>
                  </a:cubicBezTo>
                  <a:cubicBezTo>
                    <a:pt x="729" y="972"/>
                    <a:pt x="656" y="875"/>
                    <a:pt x="559" y="826"/>
                  </a:cubicBezTo>
                  <a:cubicBezTo>
                    <a:pt x="547" y="814"/>
                    <a:pt x="529" y="808"/>
                    <a:pt x="508" y="808"/>
                  </a:cubicBezTo>
                  <a:cubicBezTo>
                    <a:pt x="486" y="808"/>
                    <a:pt x="462" y="814"/>
                    <a:pt x="438" y="826"/>
                  </a:cubicBezTo>
                  <a:cubicBezTo>
                    <a:pt x="438" y="826"/>
                    <a:pt x="413" y="875"/>
                    <a:pt x="438" y="899"/>
                  </a:cubicBezTo>
                  <a:cubicBezTo>
                    <a:pt x="462" y="996"/>
                    <a:pt x="535" y="1093"/>
                    <a:pt x="632" y="1166"/>
                  </a:cubicBezTo>
                  <a:cubicBezTo>
                    <a:pt x="608" y="1239"/>
                    <a:pt x="559" y="1312"/>
                    <a:pt x="486" y="1336"/>
                  </a:cubicBezTo>
                  <a:cubicBezTo>
                    <a:pt x="455" y="1356"/>
                    <a:pt x="424" y="1364"/>
                    <a:pt x="393" y="1364"/>
                  </a:cubicBezTo>
                  <a:cubicBezTo>
                    <a:pt x="234" y="1364"/>
                    <a:pt x="98" y="1142"/>
                    <a:pt x="98" y="1142"/>
                  </a:cubicBezTo>
                  <a:cubicBezTo>
                    <a:pt x="85" y="1130"/>
                    <a:pt x="73" y="1124"/>
                    <a:pt x="64" y="1124"/>
                  </a:cubicBezTo>
                  <a:cubicBezTo>
                    <a:pt x="55" y="1124"/>
                    <a:pt x="49" y="1130"/>
                    <a:pt x="49" y="1142"/>
                  </a:cubicBezTo>
                  <a:cubicBezTo>
                    <a:pt x="25" y="1166"/>
                    <a:pt x="0" y="1191"/>
                    <a:pt x="25" y="1215"/>
                  </a:cubicBezTo>
                  <a:cubicBezTo>
                    <a:pt x="25" y="1215"/>
                    <a:pt x="195" y="1482"/>
                    <a:pt x="389" y="1482"/>
                  </a:cubicBezTo>
                  <a:cubicBezTo>
                    <a:pt x="438" y="1458"/>
                    <a:pt x="486" y="1433"/>
                    <a:pt x="535" y="1385"/>
                  </a:cubicBezTo>
                  <a:cubicBezTo>
                    <a:pt x="608" y="1336"/>
                    <a:pt x="681" y="1263"/>
                    <a:pt x="705" y="1166"/>
                  </a:cubicBezTo>
                  <a:cubicBezTo>
                    <a:pt x="754" y="1191"/>
                    <a:pt x="778" y="1191"/>
                    <a:pt x="826" y="1215"/>
                  </a:cubicBezTo>
                  <a:cubicBezTo>
                    <a:pt x="839" y="1219"/>
                    <a:pt x="852" y="1221"/>
                    <a:pt x="866" y="1221"/>
                  </a:cubicBezTo>
                  <a:cubicBezTo>
                    <a:pt x="930" y="1221"/>
                    <a:pt x="1001" y="1174"/>
                    <a:pt x="1021" y="1093"/>
                  </a:cubicBezTo>
                  <a:cubicBezTo>
                    <a:pt x="1021" y="1045"/>
                    <a:pt x="1021" y="996"/>
                    <a:pt x="1021" y="948"/>
                  </a:cubicBezTo>
                  <a:cubicBezTo>
                    <a:pt x="1069" y="972"/>
                    <a:pt x="1118" y="996"/>
                    <a:pt x="1166" y="996"/>
                  </a:cubicBezTo>
                  <a:cubicBezTo>
                    <a:pt x="1192" y="1007"/>
                    <a:pt x="1218" y="1011"/>
                    <a:pt x="1243" y="1011"/>
                  </a:cubicBezTo>
                  <a:cubicBezTo>
                    <a:pt x="1335" y="1011"/>
                    <a:pt x="1415" y="946"/>
                    <a:pt x="1434" y="850"/>
                  </a:cubicBezTo>
                  <a:cubicBezTo>
                    <a:pt x="1458" y="778"/>
                    <a:pt x="1458" y="680"/>
                    <a:pt x="1434" y="608"/>
                  </a:cubicBezTo>
                  <a:cubicBezTo>
                    <a:pt x="1507" y="608"/>
                    <a:pt x="1555" y="632"/>
                    <a:pt x="1628" y="632"/>
                  </a:cubicBezTo>
                  <a:cubicBezTo>
                    <a:pt x="1701" y="632"/>
                    <a:pt x="1798" y="608"/>
                    <a:pt x="1822" y="535"/>
                  </a:cubicBezTo>
                  <a:cubicBezTo>
                    <a:pt x="1847" y="510"/>
                    <a:pt x="1847" y="510"/>
                    <a:pt x="1847" y="486"/>
                  </a:cubicBezTo>
                  <a:cubicBezTo>
                    <a:pt x="1859" y="498"/>
                    <a:pt x="1877" y="504"/>
                    <a:pt x="1895" y="504"/>
                  </a:cubicBezTo>
                  <a:cubicBezTo>
                    <a:pt x="1913" y="504"/>
                    <a:pt x="1932" y="498"/>
                    <a:pt x="1944" y="486"/>
                  </a:cubicBezTo>
                  <a:cubicBezTo>
                    <a:pt x="1992" y="486"/>
                    <a:pt x="2041" y="462"/>
                    <a:pt x="2065" y="413"/>
                  </a:cubicBezTo>
                  <a:cubicBezTo>
                    <a:pt x="2090" y="267"/>
                    <a:pt x="2065" y="146"/>
                    <a:pt x="2017" y="25"/>
                  </a:cubicBezTo>
                  <a:cubicBezTo>
                    <a:pt x="1992" y="0"/>
                    <a:pt x="1968" y="0"/>
                    <a:pt x="19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Google Shape;828;p19"/>
            <p:cNvSpPr/>
            <p:nvPr/>
          </p:nvSpPr>
          <p:spPr>
            <a:xfrm>
              <a:off x="-869058" y="3630510"/>
              <a:ext cx="108970" cy="91770"/>
            </a:xfrm>
            <a:custGeom>
              <a:avLst/>
              <a:gdLst/>
              <a:ahLst/>
              <a:cxnLst/>
              <a:rect l="l" t="t" r="r" b="b"/>
              <a:pathLst>
                <a:path w="1443" h="1224" extrusionOk="0">
                  <a:moveTo>
                    <a:pt x="158" y="1"/>
                  </a:moveTo>
                  <a:cubicBezTo>
                    <a:pt x="118" y="1"/>
                    <a:pt x="76" y="3"/>
                    <a:pt x="34" y="6"/>
                  </a:cubicBezTo>
                  <a:cubicBezTo>
                    <a:pt x="34" y="6"/>
                    <a:pt x="34" y="6"/>
                    <a:pt x="34" y="6"/>
                  </a:cubicBezTo>
                  <a:lnTo>
                    <a:pt x="34" y="6"/>
                  </a:lnTo>
                  <a:cubicBezTo>
                    <a:pt x="33" y="6"/>
                    <a:pt x="1" y="1224"/>
                    <a:pt x="1328" y="1224"/>
                  </a:cubicBezTo>
                  <a:cubicBezTo>
                    <a:pt x="1365" y="1224"/>
                    <a:pt x="1404" y="1223"/>
                    <a:pt x="1443" y="1221"/>
                  </a:cubicBezTo>
                  <a:cubicBezTo>
                    <a:pt x="1443" y="1221"/>
                    <a:pt x="1240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829;p19"/>
            <p:cNvSpPr/>
            <p:nvPr/>
          </p:nvSpPr>
          <p:spPr>
            <a:xfrm>
              <a:off x="-836915" y="3662669"/>
              <a:ext cx="79963" cy="63533"/>
            </a:xfrm>
            <a:custGeom>
              <a:avLst/>
              <a:gdLst/>
              <a:ahLst/>
              <a:cxnLst/>
              <a:rect l="l" t="t" r="r" b="b"/>
              <a:pathLst>
                <a:path w="1070" h="837" extrusionOk="0">
                  <a:moveTo>
                    <a:pt x="53" y="0"/>
                  </a:moveTo>
                  <a:cubicBezTo>
                    <a:pt x="37" y="0"/>
                    <a:pt x="25" y="17"/>
                    <a:pt x="25" y="35"/>
                  </a:cubicBezTo>
                  <a:cubicBezTo>
                    <a:pt x="1" y="59"/>
                    <a:pt x="25" y="83"/>
                    <a:pt x="49" y="83"/>
                  </a:cubicBezTo>
                  <a:cubicBezTo>
                    <a:pt x="414" y="253"/>
                    <a:pt x="729" y="496"/>
                    <a:pt x="997" y="812"/>
                  </a:cubicBezTo>
                  <a:cubicBezTo>
                    <a:pt x="997" y="812"/>
                    <a:pt x="1021" y="836"/>
                    <a:pt x="1021" y="836"/>
                  </a:cubicBezTo>
                  <a:lnTo>
                    <a:pt x="1045" y="812"/>
                  </a:lnTo>
                  <a:cubicBezTo>
                    <a:pt x="1069" y="812"/>
                    <a:pt x="1069" y="788"/>
                    <a:pt x="1069" y="763"/>
                  </a:cubicBezTo>
                  <a:cubicBezTo>
                    <a:pt x="802" y="423"/>
                    <a:pt x="462" y="156"/>
                    <a:pt x="74" y="10"/>
                  </a:cubicBezTo>
                  <a:cubicBezTo>
                    <a:pt x="66" y="3"/>
                    <a:pt x="59" y="0"/>
                    <a:pt x="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Google Shape;830;p19"/>
            <p:cNvSpPr/>
            <p:nvPr/>
          </p:nvSpPr>
          <p:spPr>
            <a:xfrm>
              <a:off x="-764008" y="3539524"/>
              <a:ext cx="129353" cy="72946"/>
            </a:xfrm>
            <a:custGeom>
              <a:avLst/>
              <a:gdLst/>
              <a:ahLst/>
              <a:cxnLst/>
              <a:rect l="l" t="t" r="r" b="b"/>
              <a:pathLst>
                <a:path w="1726" h="973" extrusionOk="0">
                  <a:moveTo>
                    <a:pt x="1242" y="0"/>
                  </a:moveTo>
                  <a:cubicBezTo>
                    <a:pt x="434" y="0"/>
                    <a:pt x="0" y="850"/>
                    <a:pt x="0" y="850"/>
                  </a:cubicBezTo>
                  <a:cubicBezTo>
                    <a:pt x="232" y="937"/>
                    <a:pt x="435" y="973"/>
                    <a:pt x="612" y="973"/>
                  </a:cubicBezTo>
                  <a:cubicBezTo>
                    <a:pt x="1474" y="973"/>
                    <a:pt x="1725" y="117"/>
                    <a:pt x="1725" y="97"/>
                  </a:cubicBezTo>
                  <a:cubicBezTo>
                    <a:pt x="1552" y="29"/>
                    <a:pt x="1391" y="0"/>
                    <a:pt x="12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" name="Google Shape;831;p19"/>
            <p:cNvSpPr/>
            <p:nvPr/>
          </p:nvSpPr>
          <p:spPr>
            <a:xfrm>
              <a:off x="-769495" y="3568545"/>
              <a:ext cx="94858" cy="38433"/>
            </a:xfrm>
            <a:custGeom>
              <a:avLst/>
              <a:gdLst/>
              <a:ahLst/>
              <a:cxnLst/>
              <a:rect l="l" t="t" r="r" b="b"/>
              <a:pathLst>
                <a:path w="1264" h="511" extrusionOk="0">
                  <a:moveTo>
                    <a:pt x="1191" y="0"/>
                  </a:moveTo>
                  <a:cubicBezTo>
                    <a:pt x="778" y="49"/>
                    <a:pt x="389" y="194"/>
                    <a:pt x="25" y="413"/>
                  </a:cubicBezTo>
                  <a:cubicBezTo>
                    <a:pt x="0" y="462"/>
                    <a:pt x="25" y="510"/>
                    <a:pt x="73" y="510"/>
                  </a:cubicBezTo>
                  <a:cubicBezTo>
                    <a:pt x="73" y="510"/>
                    <a:pt x="98" y="510"/>
                    <a:pt x="98" y="486"/>
                  </a:cubicBezTo>
                  <a:cubicBezTo>
                    <a:pt x="438" y="267"/>
                    <a:pt x="802" y="146"/>
                    <a:pt x="1215" y="97"/>
                  </a:cubicBezTo>
                  <a:cubicBezTo>
                    <a:pt x="1239" y="97"/>
                    <a:pt x="1264" y="73"/>
                    <a:pt x="1264" y="49"/>
                  </a:cubicBezTo>
                  <a:cubicBezTo>
                    <a:pt x="1239" y="24"/>
                    <a:pt x="1215" y="0"/>
                    <a:pt x="1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" name="Google Shape;832;p19"/>
            <p:cNvSpPr/>
            <p:nvPr/>
          </p:nvSpPr>
          <p:spPr>
            <a:xfrm>
              <a:off x="-800853" y="3409320"/>
              <a:ext cx="60364" cy="462773"/>
            </a:xfrm>
            <a:custGeom>
              <a:avLst/>
              <a:gdLst/>
              <a:ahLst/>
              <a:cxnLst/>
              <a:rect l="l" t="t" r="r" b="b"/>
              <a:pathLst>
                <a:path w="809" h="6160" extrusionOk="0">
                  <a:moveTo>
                    <a:pt x="69" y="1"/>
                  </a:moveTo>
                  <a:cubicBezTo>
                    <a:pt x="37" y="1"/>
                    <a:pt x="0" y="32"/>
                    <a:pt x="31" y="62"/>
                  </a:cubicBezTo>
                  <a:cubicBezTo>
                    <a:pt x="711" y="1860"/>
                    <a:pt x="541" y="6063"/>
                    <a:pt x="541" y="6111"/>
                  </a:cubicBezTo>
                  <a:cubicBezTo>
                    <a:pt x="541" y="6135"/>
                    <a:pt x="565" y="6135"/>
                    <a:pt x="589" y="6160"/>
                  </a:cubicBezTo>
                  <a:cubicBezTo>
                    <a:pt x="614" y="6135"/>
                    <a:pt x="638" y="6135"/>
                    <a:pt x="638" y="6111"/>
                  </a:cubicBezTo>
                  <a:cubicBezTo>
                    <a:pt x="638" y="6063"/>
                    <a:pt x="808" y="1836"/>
                    <a:pt x="104" y="38"/>
                  </a:cubicBezTo>
                  <a:cubicBezTo>
                    <a:pt x="104" y="11"/>
                    <a:pt x="87" y="1"/>
                    <a:pt x="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" name="Google Shape;833;p19"/>
            <p:cNvSpPr/>
            <p:nvPr/>
          </p:nvSpPr>
          <p:spPr>
            <a:xfrm>
              <a:off x="-905903" y="3300294"/>
              <a:ext cx="198340" cy="165500"/>
            </a:xfrm>
            <a:custGeom>
              <a:avLst/>
              <a:gdLst/>
              <a:ahLst/>
              <a:cxnLst/>
              <a:rect l="l" t="t" r="r" b="b"/>
              <a:pathLst>
                <a:path w="2642" h="2201" extrusionOk="0">
                  <a:moveTo>
                    <a:pt x="898" y="1"/>
                  </a:moveTo>
                  <a:cubicBezTo>
                    <a:pt x="722" y="1"/>
                    <a:pt x="649" y="636"/>
                    <a:pt x="649" y="636"/>
                  </a:cubicBezTo>
                  <a:cubicBezTo>
                    <a:pt x="649" y="636"/>
                    <a:pt x="381" y="252"/>
                    <a:pt x="219" y="252"/>
                  </a:cubicBezTo>
                  <a:cubicBezTo>
                    <a:pt x="198" y="252"/>
                    <a:pt x="180" y="258"/>
                    <a:pt x="164" y="271"/>
                  </a:cubicBezTo>
                  <a:cubicBezTo>
                    <a:pt x="0" y="365"/>
                    <a:pt x="217" y="2201"/>
                    <a:pt x="1307" y="2201"/>
                  </a:cubicBezTo>
                  <a:cubicBezTo>
                    <a:pt x="1353" y="2201"/>
                    <a:pt x="1401" y="2197"/>
                    <a:pt x="1451" y="2190"/>
                  </a:cubicBezTo>
                  <a:cubicBezTo>
                    <a:pt x="2641" y="2045"/>
                    <a:pt x="2569" y="1170"/>
                    <a:pt x="2569" y="1170"/>
                  </a:cubicBezTo>
                  <a:cubicBezTo>
                    <a:pt x="2569" y="1170"/>
                    <a:pt x="2544" y="369"/>
                    <a:pt x="2374" y="126"/>
                  </a:cubicBezTo>
                  <a:cubicBezTo>
                    <a:pt x="2348" y="89"/>
                    <a:pt x="2321" y="73"/>
                    <a:pt x="2293" y="73"/>
                  </a:cubicBezTo>
                  <a:cubicBezTo>
                    <a:pt x="2136" y="73"/>
                    <a:pt x="1961" y="563"/>
                    <a:pt x="1961" y="563"/>
                  </a:cubicBezTo>
                  <a:cubicBezTo>
                    <a:pt x="1888" y="369"/>
                    <a:pt x="1791" y="199"/>
                    <a:pt x="1670" y="53"/>
                  </a:cubicBezTo>
                  <a:cubicBezTo>
                    <a:pt x="1650" y="38"/>
                    <a:pt x="1631" y="32"/>
                    <a:pt x="1612" y="32"/>
                  </a:cubicBezTo>
                  <a:cubicBezTo>
                    <a:pt x="1443" y="32"/>
                    <a:pt x="1305" y="563"/>
                    <a:pt x="1305" y="563"/>
                  </a:cubicBezTo>
                  <a:cubicBezTo>
                    <a:pt x="1232" y="369"/>
                    <a:pt x="1111" y="199"/>
                    <a:pt x="990" y="53"/>
                  </a:cubicBezTo>
                  <a:cubicBezTo>
                    <a:pt x="957" y="16"/>
                    <a:pt x="926" y="1"/>
                    <a:pt x="8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" name="Google Shape;834;p19"/>
            <p:cNvSpPr/>
            <p:nvPr/>
          </p:nvSpPr>
          <p:spPr>
            <a:xfrm>
              <a:off x="-884737" y="3364612"/>
              <a:ext cx="171686" cy="61964"/>
            </a:xfrm>
            <a:custGeom>
              <a:avLst/>
              <a:gdLst/>
              <a:ahLst/>
              <a:cxnLst/>
              <a:rect l="l" t="t" r="r" b="b"/>
              <a:pathLst>
                <a:path w="2284" h="827" extrusionOk="0">
                  <a:moveTo>
                    <a:pt x="1846" y="122"/>
                  </a:moveTo>
                  <a:lnTo>
                    <a:pt x="1846" y="122"/>
                  </a:lnTo>
                  <a:cubicBezTo>
                    <a:pt x="1871" y="146"/>
                    <a:pt x="1895" y="146"/>
                    <a:pt x="1919" y="195"/>
                  </a:cubicBezTo>
                  <a:cubicBezTo>
                    <a:pt x="1919" y="219"/>
                    <a:pt x="1919" y="243"/>
                    <a:pt x="1919" y="268"/>
                  </a:cubicBezTo>
                  <a:cubicBezTo>
                    <a:pt x="1895" y="268"/>
                    <a:pt x="1895" y="243"/>
                    <a:pt x="1895" y="243"/>
                  </a:cubicBezTo>
                  <a:cubicBezTo>
                    <a:pt x="1871" y="195"/>
                    <a:pt x="1846" y="146"/>
                    <a:pt x="1846" y="122"/>
                  </a:cubicBezTo>
                  <a:close/>
                  <a:moveTo>
                    <a:pt x="923" y="170"/>
                  </a:moveTo>
                  <a:lnTo>
                    <a:pt x="923" y="170"/>
                  </a:lnTo>
                  <a:cubicBezTo>
                    <a:pt x="947" y="219"/>
                    <a:pt x="947" y="268"/>
                    <a:pt x="972" y="292"/>
                  </a:cubicBezTo>
                  <a:cubicBezTo>
                    <a:pt x="947" y="268"/>
                    <a:pt x="923" y="219"/>
                    <a:pt x="923" y="170"/>
                  </a:cubicBezTo>
                  <a:close/>
                  <a:moveTo>
                    <a:pt x="583" y="341"/>
                  </a:moveTo>
                  <a:lnTo>
                    <a:pt x="583" y="341"/>
                  </a:lnTo>
                  <a:cubicBezTo>
                    <a:pt x="607" y="365"/>
                    <a:pt x="632" y="413"/>
                    <a:pt x="632" y="486"/>
                  </a:cubicBezTo>
                  <a:cubicBezTo>
                    <a:pt x="607" y="438"/>
                    <a:pt x="583" y="389"/>
                    <a:pt x="583" y="341"/>
                  </a:cubicBezTo>
                  <a:close/>
                  <a:moveTo>
                    <a:pt x="2211" y="0"/>
                  </a:moveTo>
                  <a:cubicBezTo>
                    <a:pt x="2186" y="0"/>
                    <a:pt x="2162" y="25"/>
                    <a:pt x="2186" y="49"/>
                  </a:cubicBezTo>
                  <a:cubicBezTo>
                    <a:pt x="2186" y="122"/>
                    <a:pt x="2186" y="292"/>
                    <a:pt x="2138" y="341"/>
                  </a:cubicBezTo>
                  <a:cubicBezTo>
                    <a:pt x="2113" y="365"/>
                    <a:pt x="2089" y="365"/>
                    <a:pt x="2065" y="365"/>
                  </a:cubicBezTo>
                  <a:cubicBezTo>
                    <a:pt x="2041" y="365"/>
                    <a:pt x="2016" y="365"/>
                    <a:pt x="1992" y="341"/>
                  </a:cubicBezTo>
                  <a:cubicBezTo>
                    <a:pt x="2016" y="292"/>
                    <a:pt x="2016" y="243"/>
                    <a:pt x="1992" y="195"/>
                  </a:cubicBezTo>
                  <a:cubicBezTo>
                    <a:pt x="1992" y="122"/>
                    <a:pt x="1943" y="49"/>
                    <a:pt x="1895" y="25"/>
                  </a:cubicBezTo>
                  <a:cubicBezTo>
                    <a:pt x="1846" y="25"/>
                    <a:pt x="1822" y="25"/>
                    <a:pt x="1798" y="49"/>
                  </a:cubicBezTo>
                  <a:cubicBezTo>
                    <a:pt x="1749" y="98"/>
                    <a:pt x="1749" y="170"/>
                    <a:pt x="1798" y="219"/>
                  </a:cubicBezTo>
                  <a:cubicBezTo>
                    <a:pt x="1822" y="292"/>
                    <a:pt x="1846" y="341"/>
                    <a:pt x="1895" y="365"/>
                  </a:cubicBezTo>
                  <a:lnTo>
                    <a:pt x="1871" y="389"/>
                  </a:lnTo>
                  <a:cubicBezTo>
                    <a:pt x="1858" y="401"/>
                    <a:pt x="1834" y="407"/>
                    <a:pt x="1810" y="407"/>
                  </a:cubicBezTo>
                  <a:cubicBezTo>
                    <a:pt x="1786" y="407"/>
                    <a:pt x="1761" y="401"/>
                    <a:pt x="1749" y="389"/>
                  </a:cubicBezTo>
                  <a:cubicBezTo>
                    <a:pt x="1676" y="365"/>
                    <a:pt x="1603" y="316"/>
                    <a:pt x="1555" y="268"/>
                  </a:cubicBezTo>
                  <a:cubicBezTo>
                    <a:pt x="1555" y="195"/>
                    <a:pt x="1530" y="146"/>
                    <a:pt x="1482" y="98"/>
                  </a:cubicBezTo>
                  <a:cubicBezTo>
                    <a:pt x="1458" y="49"/>
                    <a:pt x="1409" y="49"/>
                    <a:pt x="1385" y="49"/>
                  </a:cubicBezTo>
                  <a:cubicBezTo>
                    <a:pt x="1360" y="73"/>
                    <a:pt x="1336" y="98"/>
                    <a:pt x="1336" y="122"/>
                  </a:cubicBezTo>
                  <a:cubicBezTo>
                    <a:pt x="1360" y="195"/>
                    <a:pt x="1409" y="268"/>
                    <a:pt x="1458" y="316"/>
                  </a:cubicBezTo>
                  <a:cubicBezTo>
                    <a:pt x="1458" y="413"/>
                    <a:pt x="1433" y="511"/>
                    <a:pt x="1385" y="583"/>
                  </a:cubicBezTo>
                  <a:cubicBezTo>
                    <a:pt x="1360" y="608"/>
                    <a:pt x="1336" y="620"/>
                    <a:pt x="1309" y="620"/>
                  </a:cubicBezTo>
                  <a:cubicBezTo>
                    <a:pt x="1281" y="620"/>
                    <a:pt x="1251" y="608"/>
                    <a:pt x="1215" y="583"/>
                  </a:cubicBezTo>
                  <a:cubicBezTo>
                    <a:pt x="1142" y="559"/>
                    <a:pt x="1093" y="511"/>
                    <a:pt x="1069" y="462"/>
                  </a:cubicBezTo>
                  <a:cubicBezTo>
                    <a:pt x="1093" y="341"/>
                    <a:pt x="1069" y="195"/>
                    <a:pt x="996" y="98"/>
                  </a:cubicBezTo>
                  <a:cubicBezTo>
                    <a:pt x="979" y="80"/>
                    <a:pt x="950" y="63"/>
                    <a:pt x="925" y="63"/>
                  </a:cubicBezTo>
                  <a:cubicBezTo>
                    <a:pt x="915" y="63"/>
                    <a:pt x="906" y="66"/>
                    <a:pt x="899" y="73"/>
                  </a:cubicBezTo>
                  <a:cubicBezTo>
                    <a:pt x="850" y="73"/>
                    <a:pt x="850" y="98"/>
                    <a:pt x="850" y="146"/>
                  </a:cubicBezTo>
                  <a:cubicBezTo>
                    <a:pt x="850" y="243"/>
                    <a:pt x="875" y="365"/>
                    <a:pt x="947" y="462"/>
                  </a:cubicBezTo>
                  <a:cubicBezTo>
                    <a:pt x="947" y="535"/>
                    <a:pt x="923" y="583"/>
                    <a:pt x="899" y="632"/>
                  </a:cubicBezTo>
                  <a:cubicBezTo>
                    <a:pt x="885" y="660"/>
                    <a:pt x="862" y="672"/>
                    <a:pt x="836" y="672"/>
                  </a:cubicBezTo>
                  <a:cubicBezTo>
                    <a:pt x="818" y="672"/>
                    <a:pt x="798" y="666"/>
                    <a:pt x="777" y="656"/>
                  </a:cubicBezTo>
                  <a:cubicBezTo>
                    <a:pt x="753" y="632"/>
                    <a:pt x="729" y="608"/>
                    <a:pt x="705" y="559"/>
                  </a:cubicBezTo>
                  <a:cubicBezTo>
                    <a:pt x="729" y="462"/>
                    <a:pt x="729" y="341"/>
                    <a:pt x="632" y="243"/>
                  </a:cubicBezTo>
                  <a:cubicBezTo>
                    <a:pt x="607" y="219"/>
                    <a:pt x="559" y="219"/>
                    <a:pt x="534" y="219"/>
                  </a:cubicBezTo>
                  <a:cubicBezTo>
                    <a:pt x="510" y="219"/>
                    <a:pt x="486" y="243"/>
                    <a:pt x="486" y="292"/>
                  </a:cubicBezTo>
                  <a:cubicBezTo>
                    <a:pt x="486" y="389"/>
                    <a:pt x="510" y="486"/>
                    <a:pt x="583" y="583"/>
                  </a:cubicBezTo>
                  <a:cubicBezTo>
                    <a:pt x="534" y="656"/>
                    <a:pt x="462" y="705"/>
                    <a:pt x="389" y="705"/>
                  </a:cubicBezTo>
                  <a:cubicBezTo>
                    <a:pt x="374" y="708"/>
                    <a:pt x="360" y="710"/>
                    <a:pt x="347" y="710"/>
                  </a:cubicBezTo>
                  <a:cubicBezTo>
                    <a:pt x="161" y="710"/>
                    <a:pt x="97" y="413"/>
                    <a:pt x="97" y="413"/>
                  </a:cubicBezTo>
                  <a:cubicBezTo>
                    <a:pt x="97" y="389"/>
                    <a:pt x="73" y="365"/>
                    <a:pt x="49" y="365"/>
                  </a:cubicBezTo>
                  <a:cubicBezTo>
                    <a:pt x="24" y="389"/>
                    <a:pt x="0" y="413"/>
                    <a:pt x="0" y="438"/>
                  </a:cubicBezTo>
                  <a:cubicBezTo>
                    <a:pt x="0" y="438"/>
                    <a:pt x="97" y="826"/>
                    <a:pt x="364" y="826"/>
                  </a:cubicBezTo>
                  <a:lnTo>
                    <a:pt x="413" y="802"/>
                  </a:lnTo>
                  <a:cubicBezTo>
                    <a:pt x="510" y="802"/>
                    <a:pt x="583" y="753"/>
                    <a:pt x="656" y="656"/>
                  </a:cubicBezTo>
                  <a:cubicBezTo>
                    <a:pt x="680" y="681"/>
                    <a:pt x="705" y="729"/>
                    <a:pt x="753" y="729"/>
                  </a:cubicBezTo>
                  <a:cubicBezTo>
                    <a:pt x="784" y="760"/>
                    <a:pt x="818" y="773"/>
                    <a:pt x="852" y="773"/>
                  </a:cubicBezTo>
                  <a:cubicBezTo>
                    <a:pt x="899" y="773"/>
                    <a:pt x="943" y="747"/>
                    <a:pt x="972" y="705"/>
                  </a:cubicBezTo>
                  <a:cubicBezTo>
                    <a:pt x="996" y="656"/>
                    <a:pt x="1020" y="608"/>
                    <a:pt x="1045" y="559"/>
                  </a:cubicBezTo>
                  <a:cubicBezTo>
                    <a:pt x="1069" y="608"/>
                    <a:pt x="1117" y="632"/>
                    <a:pt x="1166" y="656"/>
                  </a:cubicBezTo>
                  <a:cubicBezTo>
                    <a:pt x="1198" y="699"/>
                    <a:pt x="1244" y="718"/>
                    <a:pt x="1292" y="718"/>
                  </a:cubicBezTo>
                  <a:cubicBezTo>
                    <a:pt x="1353" y="718"/>
                    <a:pt x="1417" y="687"/>
                    <a:pt x="1458" y="632"/>
                  </a:cubicBezTo>
                  <a:cubicBezTo>
                    <a:pt x="1506" y="559"/>
                    <a:pt x="1530" y="462"/>
                    <a:pt x="1555" y="389"/>
                  </a:cubicBezTo>
                  <a:cubicBezTo>
                    <a:pt x="1603" y="413"/>
                    <a:pt x="1652" y="438"/>
                    <a:pt x="1700" y="462"/>
                  </a:cubicBezTo>
                  <a:cubicBezTo>
                    <a:pt x="1737" y="486"/>
                    <a:pt x="1779" y="498"/>
                    <a:pt x="1822" y="498"/>
                  </a:cubicBezTo>
                  <a:cubicBezTo>
                    <a:pt x="1864" y="498"/>
                    <a:pt x="1907" y="486"/>
                    <a:pt x="1943" y="462"/>
                  </a:cubicBezTo>
                  <a:lnTo>
                    <a:pt x="1968" y="413"/>
                  </a:lnTo>
                  <a:cubicBezTo>
                    <a:pt x="1992" y="438"/>
                    <a:pt x="2016" y="438"/>
                    <a:pt x="2065" y="462"/>
                  </a:cubicBezTo>
                  <a:cubicBezTo>
                    <a:pt x="2113" y="462"/>
                    <a:pt x="2162" y="438"/>
                    <a:pt x="2211" y="413"/>
                  </a:cubicBezTo>
                  <a:cubicBezTo>
                    <a:pt x="2259" y="292"/>
                    <a:pt x="2284" y="170"/>
                    <a:pt x="2284" y="25"/>
                  </a:cubicBezTo>
                  <a:cubicBezTo>
                    <a:pt x="2259" y="0"/>
                    <a:pt x="2235" y="0"/>
                    <a:pt x="22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835;p19"/>
            <p:cNvSpPr/>
            <p:nvPr/>
          </p:nvSpPr>
          <p:spPr>
            <a:xfrm>
              <a:off x="-945885" y="3813266"/>
              <a:ext cx="337100" cy="128635"/>
            </a:xfrm>
            <a:custGeom>
              <a:avLst/>
              <a:gdLst/>
              <a:ahLst/>
              <a:cxnLst/>
              <a:rect l="l" t="t" r="r" b="b"/>
              <a:pathLst>
                <a:path w="4484" h="1710" extrusionOk="0">
                  <a:moveTo>
                    <a:pt x="3927" y="0"/>
                  </a:moveTo>
                  <a:cubicBezTo>
                    <a:pt x="3752" y="0"/>
                    <a:pt x="3511" y="705"/>
                    <a:pt x="3511" y="705"/>
                  </a:cubicBezTo>
                  <a:cubicBezTo>
                    <a:pt x="3341" y="510"/>
                    <a:pt x="3147" y="316"/>
                    <a:pt x="2928" y="146"/>
                  </a:cubicBezTo>
                  <a:cubicBezTo>
                    <a:pt x="2885" y="106"/>
                    <a:pt x="2847" y="89"/>
                    <a:pt x="2812" y="89"/>
                  </a:cubicBezTo>
                  <a:cubicBezTo>
                    <a:pt x="2594" y="89"/>
                    <a:pt x="2540" y="778"/>
                    <a:pt x="2540" y="778"/>
                  </a:cubicBezTo>
                  <a:cubicBezTo>
                    <a:pt x="2540" y="778"/>
                    <a:pt x="2103" y="268"/>
                    <a:pt x="1957" y="49"/>
                  </a:cubicBezTo>
                  <a:cubicBezTo>
                    <a:pt x="1944" y="34"/>
                    <a:pt x="1928" y="27"/>
                    <a:pt x="1910" y="27"/>
                  </a:cubicBezTo>
                  <a:cubicBezTo>
                    <a:pt x="1697" y="27"/>
                    <a:pt x="1179" y="1021"/>
                    <a:pt x="1179" y="1021"/>
                  </a:cubicBezTo>
                  <a:cubicBezTo>
                    <a:pt x="1082" y="729"/>
                    <a:pt x="912" y="438"/>
                    <a:pt x="669" y="219"/>
                  </a:cubicBezTo>
                  <a:cubicBezTo>
                    <a:pt x="649" y="206"/>
                    <a:pt x="628" y="200"/>
                    <a:pt x="607" y="200"/>
                  </a:cubicBezTo>
                  <a:cubicBezTo>
                    <a:pt x="308" y="200"/>
                    <a:pt x="0" y="1424"/>
                    <a:pt x="159" y="1628"/>
                  </a:cubicBezTo>
                  <a:cubicBezTo>
                    <a:pt x="206" y="1688"/>
                    <a:pt x="548" y="1709"/>
                    <a:pt x="1022" y="1709"/>
                  </a:cubicBezTo>
                  <a:cubicBezTo>
                    <a:pt x="2286" y="1709"/>
                    <a:pt x="4483" y="1555"/>
                    <a:pt x="4483" y="1555"/>
                  </a:cubicBezTo>
                  <a:cubicBezTo>
                    <a:pt x="4362" y="1045"/>
                    <a:pt x="4192" y="535"/>
                    <a:pt x="3997" y="49"/>
                  </a:cubicBezTo>
                  <a:cubicBezTo>
                    <a:pt x="3976" y="15"/>
                    <a:pt x="3952" y="0"/>
                    <a:pt x="39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3" name="Google Shape;836;p19"/>
          <p:cNvGrpSpPr>
            <a:grpSpLocks/>
          </p:cNvGrpSpPr>
          <p:nvPr/>
        </p:nvGrpSpPr>
        <p:grpSpPr bwMode="auto">
          <a:xfrm rot="10800000">
            <a:off x="-295275" y="-295275"/>
            <a:ext cx="2120900" cy="923925"/>
            <a:chOff x="3965010" y="571479"/>
            <a:chExt cx="1651683" cy="719972"/>
          </a:xfrm>
        </p:grpSpPr>
        <p:grpSp>
          <p:nvGrpSpPr>
            <p:cNvPr id="34" name="Google Shape;837;p19"/>
            <p:cNvGrpSpPr>
              <a:grpSpLocks/>
            </p:cNvGrpSpPr>
            <p:nvPr/>
          </p:nvGrpSpPr>
          <p:grpSpPr bwMode="auto">
            <a:xfrm>
              <a:off x="3965010" y="571479"/>
              <a:ext cx="1446820" cy="719972"/>
              <a:chOff x="3953250" y="571500"/>
              <a:chExt cx="1383325" cy="766825"/>
            </a:xfrm>
          </p:grpSpPr>
          <p:grpSp>
            <p:nvGrpSpPr>
              <p:cNvPr id="36" name="Google Shape;838;p19"/>
              <p:cNvGrpSpPr>
                <a:grpSpLocks/>
              </p:cNvGrpSpPr>
              <p:nvPr/>
            </p:nvGrpSpPr>
            <p:grpSpPr bwMode="auto">
              <a:xfrm>
                <a:off x="3953250" y="571500"/>
                <a:ext cx="1383166" cy="669650"/>
                <a:chOff x="897088" y="2374675"/>
                <a:chExt cx="1383166" cy="669650"/>
              </a:xfrm>
            </p:grpSpPr>
            <p:sp>
              <p:nvSpPr>
                <p:cNvPr id="38" name="Google Shape;839;p19"/>
                <p:cNvSpPr/>
                <p:nvPr/>
              </p:nvSpPr>
              <p:spPr>
                <a:xfrm>
                  <a:off x="1135859" y="2419472"/>
                  <a:ext cx="621750" cy="621892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9" name="Google Shape;840;p19"/>
                <p:cNvSpPr/>
                <p:nvPr/>
              </p:nvSpPr>
              <p:spPr>
                <a:xfrm>
                  <a:off x="1481013" y="2377310"/>
                  <a:ext cx="492908" cy="492771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0" name="Google Shape;841;p19"/>
                <p:cNvSpPr/>
                <p:nvPr/>
              </p:nvSpPr>
              <p:spPr>
                <a:xfrm>
                  <a:off x="899452" y="2697479"/>
                  <a:ext cx="492908" cy="354426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1" name="Google Shape;842;p19"/>
                <p:cNvSpPr/>
                <p:nvPr/>
              </p:nvSpPr>
              <p:spPr>
                <a:xfrm>
                  <a:off x="1659500" y="2553864"/>
                  <a:ext cx="622932" cy="492771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37" name="Google Shape;843;p19"/>
              <p:cNvSpPr/>
              <p:nvPr/>
            </p:nvSpPr>
            <p:spPr>
              <a:xfrm>
                <a:off x="3975708" y="912750"/>
                <a:ext cx="1362885" cy="430845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5" name="Google Shape;844;p19"/>
            <p:cNvSpPr/>
            <p:nvPr/>
          </p:nvSpPr>
          <p:spPr>
            <a:xfrm>
              <a:off x="4007044" y="571479"/>
              <a:ext cx="1609649" cy="660593"/>
            </a:xfrm>
            <a:custGeom>
              <a:avLst/>
              <a:gdLst/>
              <a:ahLst/>
              <a:cxnLst/>
              <a:rect l="l" t="t" r="r" b="b"/>
              <a:pathLst>
                <a:path w="3864" h="1872" extrusionOk="0">
                  <a:moveTo>
                    <a:pt x="1847" y="365"/>
                  </a:moveTo>
                  <a:cubicBezTo>
                    <a:pt x="1920" y="487"/>
                    <a:pt x="1920" y="633"/>
                    <a:pt x="1871" y="754"/>
                  </a:cubicBezTo>
                  <a:lnTo>
                    <a:pt x="1847" y="754"/>
                  </a:lnTo>
                  <a:cubicBezTo>
                    <a:pt x="1847" y="754"/>
                    <a:pt x="1823" y="754"/>
                    <a:pt x="1798" y="705"/>
                  </a:cubicBezTo>
                  <a:cubicBezTo>
                    <a:pt x="1774" y="608"/>
                    <a:pt x="1774" y="487"/>
                    <a:pt x="1847" y="390"/>
                  </a:cubicBezTo>
                  <a:lnTo>
                    <a:pt x="1847" y="365"/>
                  </a:lnTo>
                  <a:close/>
                  <a:moveTo>
                    <a:pt x="2891" y="584"/>
                  </a:moveTo>
                  <a:lnTo>
                    <a:pt x="2891" y="608"/>
                  </a:lnTo>
                  <a:cubicBezTo>
                    <a:pt x="2940" y="754"/>
                    <a:pt x="2940" y="900"/>
                    <a:pt x="2867" y="948"/>
                  </a:cubicBezTo>
                  <a:cubicBezTo>
                    <a:pt x="2831" y="960"/>
                    <a:pt x="2806" y="967"/>
                    <a:pt x="2791" y="967"/>
                  </a:cubicBezTo>
                  <a:cubicBezTo>
                    <a:pt x="2776" y="967"/>
                    <a:pt x="2770" y="960"/>
                    <a:pt x="2770" y="948"/>
                  </a:cubicBezTo>
                  <a:cubicBezTo>
                    <a:pt x="2770" y="803"/>
                    <a:pt x="2794" y="681"/>
                    <a:pt x="2891" y="584"/>
                  </a:cubicBezTo>
                  <a:close/>
                  <a:moveTo>
                    <a:pt x="754" y="1021"/>
                  </a:moveTo>
                  <a:cubicBezTo>
                    <a:pt x="851" y="1021"/>
                    <a:pt x="924" y="1070"/>
                    <a:pt x="972" y="1143"/>
                  </a:cubicBezTo>
                  <a:cubicBezTo>
                    <a:pt x="997" y="1216"/>
                    <a:pt x="972" y="1288"/>
                    <a:pt x="899" y="1337"/>
                  </a:cubicBezTo>
                  <a:cubicBezTo>
                    <a:pt x="887" y="1349"/>
                    <a:pt x="875" y="1355"/>
                    <a:pt x="863" y="1355"/>
                  </a:cubicBezTo>
                  <a:cubicBezTo>
                    <a:pt x="851" y="1355"/>
                    <a:pt x="839" y="1349"/>
                    <a:pt x="827" y="1337"/>
                  </a:cubicBezTo>
                  <a:cubicBezTo>
                    <a:pt x="754" y="1240"/>
                    <a:pt x="754" y="1143"/>
                    <a:pt x="754" y="1045"/>
                  </a:cubicBezTo>
                  <a:lnTo>
                    <a:pt x="754" y="1021"/>
                  </a:lnTo>
                  <a:close/>
                  <a:moveTo>
                    <a:pt x="2357" y="74"/>
                  </a:moveTo>
                  <a:cubicBezTo>
                    <a:pt x="2600" y="122"/>
                    <a:pt x="2794" y="268"/>
                    <a:pt x="2867" y="487"/>
                  </a:cubicBezTo>
                  <a:cubicBezTo>
                    <a:pt x="2746" y="608"/>
                    <a:pt x="2673" y="778"/>
                    <a:pt x="2697" y="973"/>
                  </a:cubicBezTo>
                  <a:cubicBezTo>
                    <a:pt x="2725" y="1015"/>
                    <a:pt x="2745" y="1041"/>
                    <a:pt x="2786" y="1041"/>
                  </a:cubicBezTo>
                  <a:cubicBezTo>
                    <a:pt x="2815" y="1041"/>
                    <a:pt x="2855" y="1027"/>
                    <a:pt x="2916" y="997"/>
                  </a:cubicBezTo>
                  <a:cubicBezTo>
                    <a:pt x="3061" y="924"/>
                    <a:pt x="3037" y="681"/>
                    <a:pt x="2964" y="487"/>
                  </a:cubicBezTo>
                  <a:cubicBezTo>
                    <a:pt x="2989" y="462"/>
                    <a:pt x="3013" y="462"/>
                    <a:pt x="3061" y="462"/>
                  </a:cubicBezTo>
                  <a:cubicBezTo>
                    <a:pt x="3329" y="535"/>
                    <a:pt x="3572" y="730"/>
                    <a:pt x="3693" y="997"/>
                  </a:cubicBezTo>
                  <a:cubicBezTo>
                    <a:pt x="3766" y="1143"/>
                    <a:pt x="3766" y="1337"/>
                    <a:pt x="3644" y="1483"/>
                  </a:cubicBezTo>
                  <a:cubicBezTo>
                    <a:pt x="3474" y="1677"/>
                    <a:pt x="2819" y="1799"/>
                    <a:pt x="1774" y="1799"/>
                  </a:cubicBezTo>
                  <a:cubicBezTo>
                    <a:pt x="1118" y="1799"/>
                    <a:pt x="535" y="1750"/>
                    <a:pt x="535" y="1750"/>
                  </a:cubicBezTo>
                  <a:cubicBezTo>
                    <a:pt x="316" y="1726"/>
                    <a:pt x="195" y="1653"/>
                    <a:pt x="146" y="1507"/>
                  </a:cubicBezTo>
                  <a:cubicBezTo>
                    <a:pt x="98" y="1386"/>
                    <a:pt x="219" y="1216"/>
                    <a:pt x="438" y="1118"/>
                  </a:cubicBezTo>
                  <a:cubicBezTo>
                    <a:pt x="511" y="1070"/>
                    <a:pt x="584" y="1045"/>
                    <a:pt x="681" y="1045"/>
                  </a:cubicBezTo>
                  <a:cubicBezTo>
                    <a:pt x="657" y="1167"/>
                    <a:pt x="705" y="1288"/>
                    <a:pt x="778" y="1410"/>
                  </a:cubicBezTo>
                  <a:cubicBezTo>
                    <a:pt x="808" y="1440"/>
                    <a:pt x="857" y="1461"/>
                    <a:pt x="901" y="1461"/>
                  </a:cubicBezTo>
                  <a:cubicBezTo>
                    <a:pt x="928" y="1461"/>
                    <a:pt x="954" y="1453"/>
                    <a:pt x="972" y="1434"/>
                  </a:cubicBezTo>
                  <a:cubicBezTo>
                    <a:pt x="1070" y="1361"/>
                    <a:pt x="1118" y="1240"/>
                    <a:pt x="1094" y="1118"/>
                  </a:cubicBezTo>
                  <a:cubicBezTo>
                    <a:pt x="1045" y="1021"/>
                    <a:pt x="924" y="924"/>
                    <a:pt x="802" y="924"/>
                  </a:cubicBezTo>
                  <a:cubicBezTo>
                    <a:pt x="851" y="681"/>
                    <a:pt x="1021" y="462"/>
                    <a:pt x="1264" y="365"/>
                  </a:cubicBezTo>
                  <a:cubicBezTo>
                    <a:pt x="1395" y="278"/>
                    <a:pt x="1517" y="234"/>
                    <a:pt x="1621" y="234"/>
                  </a:cubicBezTo>
                  <a:cubicBezTo>
                    <a:pt x="1689" y="234"/>
                    <a:pt x="1750" y="254"/>
                    <a:pt x="1798" y="292"/>
                  </a:cubicBezTo>
                  <a:cubicBezTo>
                    <a:pt x="1701" y="414"/>
                    <a:pt x="1677" y="584"/>
                    <a:pt x="1750" y="730"/>
                  </a:cubicBezTo>
                  <a:cubicBezTo>
                    <a:pt x="1750" y="778"/>
                    <a:pt x="1798" y="827"/>
                    <a:pt x="1871" y="827"/>
                  </a:cubicBezTo>
                  <a:cubicBezTo>
                    <a:pt x="1895" y="827"/>
                    <a:pt x="1920" y="803"/>
                    <a:pt x="1944" y="778"/>
                  </a:cubicBezTo>
                  <a:cubicBezTo>
                    <a:pt x="2041" y="633"/>
                    <a:pt x="2017" y="438"/>
                    <a:pt x="1920" y="292"/>
                  </a:cubicBezTo>
                  <a:cubicBezTo>
                    <a:pt x="1993" y="220"/>
                    <a:pt x="2090" y="147"/>
                    <a:pt x="2187" y="122"/>
                  </a:cubicBezTo>
                  <a:cubicBezTo>
                    <a:pt x="2236" y="98"/>
                    <a:pt x="2308" y="98"/>
                    <a:pt x="2357" y="74"/>
                  </a:cubicBezTo>
                  <a:close/>
                  <a:moveTo>
                    <a:pt x="2333" y="1"/>
                  </a:moveTo>
                  <a:cubicBezTo>
                    <a:pt x="2260" y="1"/>
                    <a:pt x="2211" y="25"/>
                    <a:pt x="2138" y="50"/>
                  </a:cubicBezTo>
                  <a:cubicBezTo>
                    <a:pt x="2017" y="74"/>
                    <a:pt x="1920" y="147"/>
                    <a:pt x="1823" y="244"/>
                  </a:cubicBezTo>
                  <a:cubicBezTo>
                    <a:pt x="1756" y="188"/>
                    <a:pt x="1674" y="158"/>
                    <a:pt x="1579" y="158"/>
                  </a:cubicBezTo>
                  <a:cubicBezTo>
                    <a:pt x="1466" y="158"/>
                    <a:pt x="1336" y="200"/>
                    <a:pt x="1191" y="292"/>
                  </a:cubicBezTo>
                  <a:cubicBezTo>
                    <a:pt x="924" y="414"/>
                    <a:pt x="754" y="657"/>
                    <a:pt x="681" y="948"/>
                  </a:cubicBezTo>
                  <a:cubicBezTo>
                    <a:pt x="584" y="948"/>
                    <a:pt x="487" y="973"/>
                    <a:pt x="414" y="1021"/>
                  </a:cubicBezTo>
                  <a:cubicBezTo>
                    <a:pt x="146" y="1167"/>
                    <a:pt x="1" y="1361"/>
                    <a:pt x="49" y="1531"/>
                  </a:cubicBezTo>
                  <a:cubicBezTo>
                    <a:pt x="74" y="1701"/>
                    <a:pt x="268" y="1823"/>
                    <a:pt x="511" y="1847"/>
                  </a:cubicBezTo>
                  <a:cubicBezTo>
                    <a:pt x="511" y="1847"/>
                    <a:pt x="1118" y="1871"/>
                    <a:pt x="1774" y="1871"/>
                  </a:cubicBezTo>
                  <a:cubicBezTo>
                    <a:pt x="2867" y="1871"/>
                    <a:pt x="3523" y="1774"/>
                    <a:pt x="3717" y="1556"/>
                  </a:cubicBezTo>
                  <a:cubicBezTo>
                    <a:pt x="3839" y="1386"/>
                    <a:pt x="3863" y="1167"/>
                    <a:pt x="3766" y="973"/>
                  </a:cubicBezTo>
                  <a:cubicBezTo>
                    <a:pt x="3620" y="681"/>
                    <a:pt x="3353" y="438"/>
                    <a:pt x="3037" y="365"/>
                  </a:cubicBezTo>
                  <a:cubicBezTo>
                    <a:pt x="2989" y="365"/>
                    <a:pt x="2940" y="390"/>
                    <a:pt x="2916" y="414"/>
                  </a:cubicBezTo>
                  <a:cubicBezTo>
                    <a:pt x="2819" y="171"/>
                    <a:pt x="2600" y="25"/>
                    <a:pt x="23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2" name="Google Shape;845;p19"/>
          <p:cNvGrpSpPr>
            <a:grpSpLocks/>
          </p:cNvGrpSpPr>
          <p:nvPr/>
        </p:nvGrpSpPr>
        <p:grpSpPr bwMode="auto">
          <a:xfrm rot="18760735" flipH="1">
            <a:off x="10425112" y="-227012"/>
            <a:ext cx="1065213" cy="1385888"/>
            <a:chOff x="4318023" y="4113296"/>
            <a:chExt cx="716422" cy="932073"/>
          </a:xfrm>
        </p:grpSpPr>
        <p:sp>
          <p:nvSpPr>
            <p:cNvPr id="43" name="Google Shape;846;p19"/>
            <p:cNvSpPr/>
            <p:nvPr/>
          </p:nvSpPr>
          <p:spPr>
            <a:xfrm>
              <a:off x="4844681" y="4245331"/>
              <a:ext cx="192185" cy="206059"/>
            </a:xfrm>
            <a:custGeom>
              <a:avLst/>
              <a:gdLst/>
              <a:ahLst/>
              <a:cxnLst/>
              <a:rect l="l" t="t" r="r" b="b"/>
              <a:pathLst>
                <a:path w="2211" h="2366" extrusionOk="0">
                  <a:moveTo>
                    <a:pt x="1579" y="179"/>
                  </a:moveTo>
                  <a:cubicBezTo>
                    <a:pt x="1798" y="179"/>
                    <a:pt x="1943" y="252"/>
                    <a:pt x="1992" y="422"/>
                  </a:cubicBezTo>
                  <a:cubicBezTo>
                    <a:pt x="2041" y="519"/>
                    <a:pt x="2016" y="616"/>
                    <a:pt x="1968" y="689"/>
                  </a:cubicBezTo>
                  <a:cubicBezTo>
                    <a:pt x="1798" y="908"/>
                    <a:pt x="1239" y="1005"/>
                    <a:pt x="802" y="1005"/>
                  </a:cubicBezTo>
                  <a:lnTo>
                    <a:pt x="777" y="1005"/>
                  </a:lnTo>
                  <a:cubicBezTo>
                    <a:pt x="705" y="1005"/>
                    <a:pt x="680" y="1054"/>
                    <a:pt x="705" y="1127"/>
                  </a:cubicBezTo>
                  <a:cubicBezTo>
                    <a:pt x="802" y="1321"/>
                    <a:pt x="1045" y="1904"/>
                    <a:pt x="826" y="2171"/>
                  </a:cubicBezTo>
                  <a:cubicBezTo>
                    <a:pt x="802" y="2195"/>
                    <a:pt x="777" y="2195"/>
                    <a:pt x="777" y="2195"/>
                  </a:cubicBezTo>
                  <a:cubicBezTo>
                    <a:pt x="632" y="2195"/>
                    <a:pt x="364" y="1782"/>
                    <a:pt x="170" y="1369"/>
                  </a:cubicBezTo>
                  <a:lnTo>
                    <a:pt x="486" y="495"/>
                  </a:lnTo>
                  <a:cubicBezTo>
                    <a:pt x="826" y="325"/>
                    <a:pt x="1190" y="203"/>
                    <a:pt x="1579" y="179"/>
                  </a:cubicBezTo>
                  <a:close/>
                  <a:moveTo>
                    <a:pt x="1663" y="1"/>
                  </a:moveTo>
                  <a:cubicBezTo>
                    <a:pt x="1635" y="1"/>
                    <a:pt x="1607" y="4"/>
                    <a:pt x="1579" y="9"/>
                  </a:cubicBezTo>
                  <a:cubicBezTo>
                    <a:pt x="1142" y="33"/>
                    <a:pt x="753" y="155"/>
                    <a:pt x="389" y="349"/>
                  </a:cubicBezTo>
                  <a:cubicBezTo>
                    <a:pt x="364" y="374"/>
                    <a:pt x="340" y="374"/>
                    <a:pt x="340" y="398"/>
                  </a:cubicBezTo>
                  <a:lnTo>
                    <a:pt x="0" y="1345"/>
                  </a:lnTo>
                  <a:cubicBezTo>
                    <a:pt x="0" y="1345"/>
                    <a:pt x="0" y="1369"/>
                    <a:pt x="0" y="1394"/>
                  </a:cubicBezTo>
                  <a:cubicBezTo>
                    <a:pt x="73" y="1564"/>
                    <a:pt x="437" y="2365"/>
                    <a:pt x="777" y="2365"/>
                  </a:cubicBezTo>
                  <a:cubicBezTo>
                    <a:pt x="850" y="2365"/>
                    <a:pt x="923" y="2341"/>
                    <a:pt x="972" y="2268"/>
                  </a:cubicBezTo>
                  <a:cubicBezTo>
                    <a:pt x="1215" y="1953"/>
                    <a:pt x="1020" y="1394"/>
                    <a:pt x="899" y="1151"/>
                  </a:cubicBezTo>
                  <a:cubicBezTo>
                    <a:pt x="1215" y="1151"/>
                    <a:pt x="1871" y="1102"/>
                    <a:pt x="2089" y="786"/>
                  </a:cubicBezTo>
                  <a:cubicBezTo>
                    <a:pt x="2186" y="665"/>
                    <a:pt x="2211" y="519"/>
                    <a:pt x="2162" y="374"/>
                  </a:cubicBezTo>
                  <a:cubicBezTo>
                    <a:pt x="2076" y="159"/>
                    <a:pt x="1876" y="1"/>
                    <a:pt x="16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" name="Google Shape;847;p19"/>
            <p:cNvSpPr/>
            <p:nvPr/>
          </p:nvSpPr>
          <p:spPr>
            <a:xfrm>
              <a:off x="4732625" y="4174821"/>
              <a:ext cx="155883" cy="223142"/>
            </a:xfrm>
            <a:custGeom>
              <a:avLst/>
              <a:gdLst/>
              <a:ahLst/>
              <a:cxnLst/>
              <a:rect l="l" t="t" r="r" b="b"/>
              <a:pathLst>
                <a:path w="1799" h="2571" extrusionOk="0">
                  <a:moveTo>
                    <a:pt x="649" y="0"/>
                  </a:moveTo>
                  <a:cubicBezTo>
                    <a:pt x="597" y="0"/>
                    <a:pt x="542" y="6"/>
                    <a:pt x="486" y="19"/>
                  </a:cubicBezTo>
                  <a:cubicBezTo>
                    <a:pt x="365" y="44"/>
                    <a:pt x="244" y="141"/>
                    <a:pt x="195" y="262"/>
                  </a:cubicBezTo>
                  <a:cubicBezTo>
                    <a:pt x="98" y="602"/>
                    <a:pt x="511" y="1113"/>
                    <a:pt x="827" y="1501"/>
                  </a:cubicBezTo>
                  <a:cubicBezTo>
                    <a:pt x="632" y="1574"/>
                    <a:pt x="462" y="1671"/>
                    <a:pt x="292" y="1793"/>
                  </a:cubicBezTo>
                  <a:cubicBezTo>
                    <a:pt x="122" y="1890"/>
                    <a:pt x="1" y="2109"/>
                    <a:pt x="49" y="2327"/>
                  </a:cubicBezTo>
                  <a:cubicBezTo>
                    <a:pt x="49" y="2400"/>
                    <a:pt x="122" y="2497"/>
                    <a:pt x="195" y="2522"/>
                  </a:cubicBezTo>
                  <a:cubicBezTo>
                    <a:pt x="268" y="2546"/>
                    <a:pt x="341" y="2570"/>
                    <a:pt x="414" y="2570"/>
                  </a:cubicBezTo>
                  <a:cubicBezTo>
                    <a:pt x="754" y="2522"/>
                    <a:pt x="1094" y="2424"/>
                    <a:pt x="1410" y="2254"/>
                  </a:cubicBezTo>
                  <a:cubicBezTo>
                    <a:pt x="1458" y="2230"/>
                    <a:pt x="1458" y="2181"/>
                    <a:pt x="1434" y="2133"/>
                  </a:cubicBezTo>
                  <a:cubicBezTo>
                    <a:pt x="1434" y="2116"/>
                    <a:pt x="1397" y="2099"/>
                    <a:pt x="1367" y="2099"/>
                  </a:cubicBezTo>
                  <a:cubicBezTo>
                    <a:pt x="1355" y="2099"/>
                    <a:pt x="1344" y="2101"/>
                    <a:pt x="1337" y="2109"/>
                  </a:cubicBezTo>
                  <a:cubicBezTo>
                    <a:pt x="1075" y="2229"/>
                    <a:pt x="664" y="2400"/>
                    <a:pt x="406" y="2400"/>
                  </a:cubicBezTo>
                  <a:cubicBezTo>
                    <a:pt x="352" y="2400"/>
                    <a:pt x="305" y="2393"/>
                    <a:pt x="268" y="2376"/>
                  </a:cubicBezTo>
                  <a:cubicBezTo>
                    <a:pt x="244" y="2352"/>
                    <a:pt x="219" y="2327"/>
                    <a:pt x="195" y="2279"/>
                  </a:cubicBezTo>
                  <a:cubicBezTo>
                    <a:pt x="195" y="2206"/>
                    <a:pt x="219" y="2109"/>
                    <a:pt x="268" y="2036"/>
                  </a:cubicBezTo>
                  <a:cubicBezTo>
                    <a:pt x="462" y="1841"/>
                    <a:pt x="705" y="1696"/>
                    <a:pt x="972" y="1647"/>
                  </a:cubicBezTo>
                  <a:cubicBezTo>
                    <a:pt x="997" y="1647"/>
                    <a:pt x="1021" y="1623"/>
                    <a:pt x="1045" y="1598"/>
                  </a:cubicBezTo>
                  <a:cubicBezTo>
                    <a:pt x="1094" y="1550"/>
                    <a:pt x="1069" y="1526"/>
                    <a:pt x="997" y="1428"/>
                  </a:cubicBezTo>
                  <a:cubicBezTo>
                    <a:pt x="389" y="724"/>
                    <a:pt x="316" y="432"/>
                    <a:pt x="365" y="311"/>
                  </a:cubicBezTo>
                  <a:cubicBezTo>
                    <a:pt x="365" y="287"/>
                    <a:pt x="389" y="214"/>
                    <a:pt x="511" y="190"/>
                  </a:cubicBezTo>
                  <a:cubicBezTo>
                    <a:pt x="554" y="179"/>
                    <a:pt x="596" y="174"/>
                    <a:pt x="636" y="174"/>
                  </a:cubicBezTo>
                  <a:cubicBezTo>
                    <a:pt x="1244" y="174"/>
                    <a:pt x="1628" y="1283"/>
                    <a:pt x="1628" y="1283"/>
                  </a:cubicBezTo>
                  <a:cubicBezTo>
                    <a:pt x="1652" y="1307"/>
                    <a:pt x="1701" y="1331"/>
                    <a:pt x="1725" y="1331"/>
                  </a:cubicBezTo>
                  <a:cubicBezTo>
                    <a:pt x="1774" y="1307"/>
                    <a:pt x="1798" y="1258"/>
                    <a:pt x="1798" y="1210"/>
                  </a:cubicBezTo>
                  <a:cubicBezTo>
                    <a:pt x="1776" y="1165"/>
                    <a:pt x="1373" y="0"/>
                    <a:pt x="6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" name="Google Shape;848;p19"/>
            <p:cNvSpPr/>
            <p:nvPr/>
          </p:nvSpPr>
          <p:spPr>
            <a:xfrm>
              <a:off x="4828179" y="4112942"/>
              <a:ext cx="167627" cy="150541"/>
            </a:xfrm>
            <a:custGeom>
              <a:avLst/>
              <a:gdLst/>
              <a:ahLst/>
              <a:cxnLst/>
              <a:rect l="l" t="t" r="r" b="b"/>
              <a:pathLst>
                <a:path w="1927" h="1727" extrusionOk="0">
                  <a:moveTo>
                    <a:pt x="119" y="1"/>
                  </a:moveTo>
                  <a:cubicBezTo>
                    <a:pt x="57" y="1"/>
                    <a:pt x="1" y="74"/>
                    <a:pt x="56" y="147"/>
                  </a:cubicBezTo>
                  <a:cubicBezTo>
                    <a:pt x="347" y="463"/>
                    <a:pt x="566" y="828"/>
                    <a:pt x="712" y="1241"/>
                  </a:cubicBezTo>
                  <a:cubicBezTo>
                    <a:pt x="663" y="1386"/>
                    <a:pt x="639" y="1532"/>
                    <a:pt x="663" y="1654"/>
                  </a:cubicBezTo>
                  <a:cubicBezTo>
                    <a:pt x="663" y="1702"/>
                    <a:pt x="712" y="1726"/>
                    <a:pt x="736" y="1726"/>
                  </a:cubicBezTo>
                  <a:cubicBezTo>
                    <a:pt x="785" y="1726"/>
                    <a:pt x="809" y="1702"/>
                    <a:pt x="833" y="1678"/>
                  </a:cubicBezTo>
                  <a:cubicBezTo>
                    <a:pt x="882" y="1532"/>
                    <a:pt x="882" y="1411"/>
                    <a:pt x="858" y="1265"/>
                  </a:cubicBezTo>
                  <a:cubicBezTo>
                    <a:pt x="882" y="1241"/>
                    <a:pt x="906" y="1216"/>
                    <a:pt x="906" y="1192"/>
                  </a:cubicBezTo>
                  <a:cubicBezTo>
                    <a:pt x="1149" y="876"/>
                    <a:pt x="1489" y="706"/>
                    <a:pt x="1854" y="658"/>
                  </a:cubicBezTo>
                  <a:cubicBezTo>
                    <a:pt x="1902" y="633"/>
                    <a:pt x="1926" y="609"/>
                    <a:pt x="1926" y="560"/>
                  </a:cubicBezTo>
                  <a:cubicBezTo>
                    <a:pt x="1902" y="512"/>
                    <a:pt x="1854" y="488"/>
                    <a:pt x="1829" y="488"/>
                  </a:cubicBezTo>
                  <a:cubicBezTo>
                    <a:pt x="1441" y="536"/>
                    <a:pt x="1076" y="730"/>
                    <a:pt x="809" y="1046"/>
                  </a:cubicBezTo>
                  <a:cubicBezTo>
                    <a:pt x="663" y="658"/>
                    <a:pt x="445" y="318"/>
                    <a:pt x="177" y="26"/>
                  </a:cubicBezTo>
                  <a:cubicBezTo>
                    <a:pt x="160" y="8"/>
                    <a:pt x="139" y="1"/>
                    <a:pt x="1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" name="Google Shape;849;p19"/>
            <p:cNvSpPr/>
            <p:nvPr/>
          </p:nvSpPr>
          <p:spPr>
            <a:xfrm>
              <a:off x="4317760" y="4481152"/>
              <a:ext cx="515695" cy="562660"/>
            </a:xfrm>
            <a:custGeom>
              <a:avLst/>
              <a:gdLst/>
              <a:ahLst/>
              <a:cxnLst/>
              <a:rect l="l" t="t" r="r" b="b"/>
              <a:pathLst>
                <a:path w="5928" h="6469" extrusionOk="0">
                  <a:moveTo>
                    <a:pt x="5857" y="0"/>
                  </a:moveTo>
                  <a:cubicBezTo>
                    <a:pt x="5849" y="0"/>
                    <a:pt x="5840" y="2"/>
                    <a:pt x="5831" y="7"/>
                  </a:cubicBezTo>
                  <a:cubicBezTo>
                    <a:pt x="5782" y="7"/>
                    <a:pt x="5758" y="31"/>
                    <a:pt x="5758" y="80"/>
                  </a:cubicBezTo>
                  <a:cubicBezTo>
                    <a:pt x="5758" y="250"/>
                    <a:pt x="5734" y="396"/>
                    <a:pt x="5734" y="566"/>
                  </a:cubicBezTo>
                  <a:cubicBezTo>
                    <a:pt x="5709" y="590"/>
                    <a:pt x="5734" y="638"/>
                    <a:pt x="5782" y="638"/>
                  </a:cubicBezTo>
                  <a:lnTo>
                    <a:pt x="5782" y="614"/>
                  </a:lnTo>
                  <a:cubicBezTo>
                    <a:pt x="5791" y="619"/>
                    <a:pt x="5801" y="621"/>
                    <a:pt x="5810" y="621"/>
                  </a:cubicBezTo>
                  <a:cubicBezTo>
                    <a:pt x="5848" y="621"/>
                    <a:pt x="5879" y="585"/>
                    <a:pt x="5879" y="566"/>
                  </a:cubicBezTo>
                  <a:cubicBezTo>
                    <a:pt x="5904" y="396"/>
                    <a:pt x="5928" y="225"/>
                    <a:pt x="5928" y="80"/>
                  </a:cubicBezTo>
                  <a:cubicBezTo>
                    <a:pt x="5928" y="40"/>
                    <a:pt x="5896" y="0"/>
                    <a:pt x="5857" y="0"/>
                  </a:cubicBezTo>
                  <a:close/>
                  <a:moveTo>
                    <a:pt x="5682" y="972"/>
                  </a:moveTo>
                  <a:cubicBezTo>
                    <a:pt x="5644" y="972"/>
                    <a:pt x="5612" y="1007"/>
                    <a:pt x="5612" y="1027"/>
                  </a:cubicBezTo>
                  <a:cubicBezTo>
                    <a:pt x="5564" y="1197"/>
                    <a:pt x="5515" y="1343"/>
                    <a:pt x="5442" y="1489"/>
                  </a:cubicBezTo>
                  <a:cubicBezTo>
                    <a:pt x="5418" y="1513"/>
                    <a:pt x="5442" y="1562"/>
                    <a:pt x="5491" y="1586"/>
                  </a:cubicBezTo>
                  <a:lnTo>
                    <a:pt x="5515" y="1586"/>
                  </a:lnTo>
                  <a:lnTo>
                    <a:pt x="5515" y="1562"/>
                  </a:lnTo>
                  <a:cubicBezTo>
                    <a:pt x="5523" y="1570"/>
                    <a:pt x="5531" y="1572"/>
                    <a:pt x="5539" y="1572"/>
                  </a:cubicBezTo>
                  <a:cubicBezTo>
                    <a:pt x="5555" y="1572"/>
                    <a:pt x="5572" y="1562"/>
                    <a:pt x="5588" y="1562"/>
                  </a:cubicBezTo>
                  <a:cubicBezTo>
                    <a:pt x="5661" y="1392"/>
                    <a:pt x="5734" y="1246"/>
                    <a:pt x="5782" y="1076"/>
                  </a:cubicBezTo>
                  <a:cubicBezTo>
                    <a:pt x="5782" y="1027"/>
                    <a:pt x="5758" y="1003"/>
                    <a:pt x="5709" y="979"/>
                  </a:cubicBezTo>
                  <a:cubicBezTo>
                    <a:pt x="5700" y="974"/>
                    <a:pt x="5691" y="972"/>
                    <a:pt x="5682" y="972"/>
                  </a:cubicBezTo>
                  <a:close/>
                  <a:moveTo>
                    <a:pt x="4303" y="1753"/>
                  </a:moveTo>
                  <a:cubicBezTo>
                    <a:pt x="4217" y="1753"/>
                    <a:pt x="4164" y="1879"/>
                    <a:pt x="4276" y="1902"/>
                  </a:cubicBezTo>
                  <a:cubicBezTo>
                    <a:pt x="4398" y="1975"/>
                    <a:pt x="4543" y="2047"/>
                    <a:pt x="4640" y="2169"/>
                  </a:cubicBezTo>
                  <a:cubicBezTo>
                    <a:pt x="4640" y="2193"/>
                    <a:pt x="4665" y="2193"/>
                    <a:pt x="4689" y="2193"/>
                  </a:cubicBezTo>
                  <a:cubicBezTo>
                    <a:pt x="4713" y="2193"/>
                    <a:pt x="4738" y="2193"/>
                    <a:pt x="4762" y="2169"/>
                  </a:cubicBezTo>
                  <a:cubicBezTo>
                    <a:pt x="4786" y="2145"/>
                    <a:pt x="4786" y="2096"/>
                    <a:pt x="4762" y="2072"/>
                  </a:cubicBezTo>
                  <a:cubicBezTo>
                    <a:pt x="4640" y="1926"/>
                    <a:pt x="4495" y="1829"/>
                    <a:pt x="4325" y="1756"/>
                  </a:cubicBezTo>
                  <a:cubicBezTo>
                    <a:pt x="4317" y="1754"/>
                    <a:pt x="4310" y="1753"/>
                    <a:pt x="4303" y="1753"/>
                  </a:cubicBezTo>
                  <a:close/>
                  <a:moveTo>
                    <a:pt x="3790" y="1732"/>
                  </a:moveTo>
                  <a:cubicBezTo>
                    <a:pt x="3596" y="1780"/>
                    <a:pt x="3474" y="1926"/>
                    <a:pt x="3474" y="2120"/>
                  </a:cubicBezTo>
                  <a:cubicBezTo>
                    <a:pt x="3450" y="2145"/>
                    <a:pt x="3450" y="2169"/>
                    <a:pt x="3474" y="2193"/>
                  </a:cubicBezTo>
                  <a:cubicBezTo>
                    <a:pt x="3474" y="2242"/>
                    <a:pt x="3499" y="2266"/>
                    <a:pt x="3547" y="2266"/>
                  </a:cubicBezTo>
                  <a:lnTo>
                    <a:pt x="3572" y="2266"/>
                  </a:lnTo>
                  <a:cubicBezTo>
                    <a:pt x="3620" y="2242"/>
                    <a:pt x="3644" y="2193"/>
                    <a:pt x="3620" y="2169"/>
                  </a:cubicBezTo>
                  <a:lnTo>
                    <a:pt x="3620" y="2120"/>
                  </a:lnTo>
                  <a:cubicBezTo>
                    <a:pt x="3644" y="1999"/>
                    <a:pt x="3717" y="1926"/>
                    <a:pt x="3839" y="1902"/>
                  </a:cubicBezTo>
                  <a:cubicBezTo>
                    <a:pt x="3887" y="1877"/>
                    <a:pt x="3912" y="1829"/>
                    <a:pt x="3887" y="1780"/>
                  </a:cubicBezTo>
                  <a:cubicBezTo>
                    <a:pt x="3887" y="1756"/>
                    <a:pt x="3839" y="1732"/>
                    <a:pt x="3790" y="1732"/>
                  </a:cubicBezTo>
                  <a:close/>
                  <a:moveTo>
                    <a:pt x="5248" y="1835"/>
                  </a:moveTo>
                  <a:cubicBezTo>
                    <a:pt x="5230" y="1835"/>
                    <a:pt x="5211" y="1841"/>
                    <a:pt x="5199" y="1853"/>
                  </a:cubicBezTo>
                  <a:cubicBezTo>
                    <a:pt x="5078" y="1975"/>
                    <a:pt x="4981" y="2072"/>
                    <a:pt x="4835" y="2169"/>
                  </a:cubicBezTo>
                  <a:cubicBezTo>
                    <a:pt x="4786" y="2169"/>
                    <a:pt x="4786" y="2217"/>
                    <a:pt x="4811" y="2266"/>
                  </a:cubicBezTo>
                  <a:cubicBezTo>
                    <a:pt x="4811" y="2290"/>
                    <a:pt x="4859" y="2315"/>
                    <a:pt x="4883" y="2315"/>
                  </a:cubicBezTo>
                  <a:lnTo>
                    <a:pt x="4883" y="2290"/>
                  </a:lnTo>
                  <a:cubicBezTo>
                    <a:pt x="4883" y="2290"/>
                    <a:pt x="4908" y="2290"/>
                    <a:pt x="4908" y="2315"/>
                  </a:cubicBezTo>
                  <a:cubicBezTo>
                    <a:pt x="5053" y="2217"/>
                    <a:pt x="5199" y="2096"/>
                    <a:pt x="5296" y="1975"/>
                  </a:cubicBezTo>
                  <a:cubicBezTo>
                    <a:pt x="5345" y="1926"/>
                    <a:pt x="5345" y="1877"/>
                    <a:pt x="5296" y="1853"/>
                  </a:cubicBezTo>
                  <a:cubicBezTo>
                    <a:pt x="5284" y="1841"/>
                    <a:pt x="5266" y="1835"/>
                    <a:pt x="5248" y="1835"/>
                  </a:cubicBezTo>
                  <a:close/>
                  <a:moveTo>
                    <a:pt x="4416" y="2312"/>
                  </a:moveTo>
                  <a:cubicBezTo>
                    <a:pt x="4410" y="2312"/>
                    <a:pt x="4404" y="2313"/>
                    <a:pt x="4398" y="2315"/>
                  </a:cubicBezTo>
                  <a:cubicBezTo>
                    <a:pt x="4276" y="2339"/>
                    <a:pt x="4179" y="2363"/>
                    <a:pt x="4057" y="2363"/>
                  </a:cubicBezTo>
                  <a:lnTo>
                    <a:pt x="3936" y="2363"/>
                  </a:lnTo>
                  <a:cubicBezTo>
                    <a:pt x="3930" y="2362"/>
                    <a:pt x="3925" y="2361"/>
                    <a:pt x="3920" y="2361"/>
                  </a:cubicBezTo>
                  <a:cubicBezTo>
                    <a:pt x="3836" y="2361"/>
                    <a:pt x="3820" y="2533"/>
                    <a:pt x="3912" y="2533"/>
                  </a:cubicBezTo>
                  <a:lnTo>
                    <a:pt x="4057" y="2533"/>
                  </a:lnTo>
                  <a:lnTo>
                    <a:pt x="4057" y="2509"/>
                  </a:lnTo>
                  <a:cubicBezTo>
                    <a:pt x="4179" y="2509"/>
                    <a:pt x="4300" y="2509"/>
                    <a:pt x="4422" y="2485"/>
                  </a:cubicBezTo>
                  <a:cubicBezTo>
                    <a:pt x="4535" y="2462"/>
                    <a:pt x="4500" y="2312"/>
                    <a:pt x="4416" y="2312"/>
                  </a:cubicBezTo>
                  <a:close/>
                  <a:moveTo>
                    <a:pt x="4946" y="2451"/>
                  </a:moveTo>
                  <a:cubicBezTo>
                    <a:pt x="4934" y="2451"/>
                    <a:pt x="4921" y="2454"/>
                    <a:pt x="4908" y="2460"/>
                  </a:cubicBezTo>
                  <a:cubicBezTo>
                    <a:pt x="4859" y="2485"/>
                    <a:pt x="4859" y="2533"/>
                    <a:pt x="4859" y="2582"/>
                  </a:cubicBezTo>
                  <a:cubicBezTo>
                    <a:pt x="4932" y="2728"/>
                    <a:pt x="4956" y="2873"/>
                    <a:pt x="4981" y="3019"/>
                  </a:cubicBezTo>
                  <a:cubicBezTo>
                    <a:pt x="4981" y="3068"/>
                    <a:pt x="5029" y="3092"/>
                    <a:pt x="5078" y="3092"/>
                  </a:cubicBezTo>
                  <a:cubicBezTo>
                    <a:pt x="5126" y="3092"/>
                    <a:pt x="5151" y="3043"/>
                    <a:pt x="5151" y="3019"/>
                  </a:cubicBezTo>
                  <a:cubicBezTo>
                    <a:pt x="5126" y="2825"/>
                    <a:pt x="5078" y="2679"/>
                    <a:pt x="5029" y="2509"/>
                  </a:cubicBezTo>
                  <a:cubicBezTo>
                    <a:pt x="5011" y="2473"/>
                    <a:pt x="4981" y="2451"/>
                    <a:pt x="4946" y="2451"/>
                  </a:cubicBezTo>
                  <a:close/>
                  <a:moveTo>
                    <a:pt x="5078" y="3432"/>
                  </a:moveTo>
                  <a:cubicBezTo>
                    <a:pt x="5029" y="3432"/>
                    <a:pt x="5005" y="3456"/>
                    <a:pt x="4981" y="3505"/>
                  </a:cubicBezTo>
                  <a:cubicBezTo>
                    <a:pt x="4956" y="3651"/>
                    <a:pt x="4932" y="3821"/>
                    <a:pt x="4883" y="3966"/>
                  </a:cubicBezTo>
                  <a:cubicBezTo>
                    <a:pt x="4859" y="3991"/>
                    <a:pt x="4883" y="4039"/>
                    <a:pt x="4908" y="4064"/>
                  </a:cubicBezTo>
                  <a:lnTo>
                    <a:pt x="4956" y="4064"/>
                  </a:lnTo>
                  <a:cubicBezTo>
                    <a:pt x="4981" y="4064"/>
                    <a:pt x="5005" y="4039"/>
                    <a:pt x="5029" y="4015"/>
                  </a:cubicBezTo>
                  <a:cubicBezTo>
                    <a:pt x="5078" y="3869"/>
                    <a:pt x="5126" y="3699"/>
                    <a:pt x="5151" y="3529"/>
                  </a:cubicBezTo>
                  <a:cubicBezTo>
                    <a:pt x="5151" y="3481"/>
                    <a:pt x="5126" y="3432"/>
                    <a:pt x="5078" y="3432"/>
                  </a:cubicBezTo>
                  <a:close/>
                  <a:moveTo>
                    <a:pt x="4703" y="4339"/>
                  </a:moveTo>
                  <a:cubicBezTo>
                    <a:pt x="4677" y="4339"/>
                    <a:pt x="4655" y="4351"/>
                    <a:pt x="4640" y="4379"/>
                  </a:cubicBezTo>
                  <a:cubicBezTo>
                    <a:pt x="4543" y="4501"/>
                    <a:pt x="4422" y="4622"/>
                    <a:pt x="4325" y="4720"/>
                  </a:cubicBezTo>
                  <a:cubicBezTo>
                    <a:pt x="4276" y="4744"/>
                    <a:pt x="4276" y="4792"/>
                    <a:pt x="4325" y="4841"/>
                  </a:cubicBezTo>
                  <a:cubicBezTo>
                    <a:pt x="4325" y="4841"/>
                    <a:pt x="4349" y="4865"/>
                    <a:pt x="4373" y="4865"/>
                  </a:cubicBezTo>
                  <a:lnTo>
                    <a:pt x="4373" y="4841"/>
                  </a:lnTo>
                  <a:lnTo>
                    <a:pt x="4422" y="4841"/>
                  </a:lnTo>
                  <a:cubicBezTo>
                    <a:pt x="4543" y="4720"/>
                    <a:pt x="4665" y="4598"/>
                    <a:pt x="4762" y="4477"/>
                  </a:cubicBezTo>
                  <a:cubicBezTo>
                    <a:pt x="4786" y="4428"/>
                    <a:pt x="4786" y="4379"/>
                    <a:pt x="4762" y="4355"/>
                  </a:cubicBezTo>
                  <a:cubicBezTo>
                    <a:pt x="4742" y="4345"/>
                    <a:pt x="4722" y="4339"/>
                    <a:pt x="4703" y="4339"/>
                  </a:cubicBezTo>
                  <a:close/>
                  <a:moveTo>
                    <a:pt x="3975" y="4971"/>
                  </a:moveTo>
                  <a:cubicBezTo>
                    <a:pt x="3960" y="4971"/>
                    <a:pt x="3946" y="4977"/>
                    <a:pt x="3936" y="4987"/>
                  </a:cubicBezTo>
                  <a:cubicBezTo>
                    <a:pt x="3790" y="5060"/>
                    <a:pt x="3644" y="5108"/>
                    <a:pt x="3474" y="5133"/>
                  </a:cubicBezTo>
                  <a:cubicBezTo>
                    <a:pt x="3450" y="5157"/>
                    <a:pt x="3402" y="5205"/>
                    <a:pt x="3426" y="5254"/>
                  </a:cubicBezTo>
                  <a:cubicBezTo>
                    <a:pt x="3426" y="5278"/>
                    <a:pt x="3474" y="5303"/>
                    <a:pt x="3499" y="5303"/>
                  </a:cubicBezTo>
                  <a:lnTo>
                    <a:pt x="3523" y="5303"/>
                  </a:lnTo>
                  <a:cubicBezTo>
                    <a:pt x="3693" y="5254"/>
                    <a:pt x="3839" y="5205"/>
                    <a:pt x="4009" y="5133"/>
                  </a:cubicBezTo>
                  <a:cubicBezTo>
                    <a:pt x="4033" y="5108"/>
                    <a:pt x="4057" y="5060"/>
                    <a:pt x="4033" y="5011"/>
                  </a:cubicBezTo>
                  <a:cubicBezTo>
                    <a:pt x="4019" y="4983"/>
                    <a:pt x="3996" y="4971"/>
                    <a:pt x="3975" y="4971"/>
                  </a:cubicBezTo>
                  <a:close/>
                  <a:moveTo>
                    <a:pt x="1531" y="5205"/>
                  </a:moveTo>
                  <a:cubicBezTo>
                    <a:pt x="1434" y="5205"/>
                    <a:pt x="1434" y="5375"/>
                    <a:pt x="1531" y="5375"/>
                  </a:cubicBezTo>
                  <a:lnTo>
                    <a:pt x="2041" y="5375"/>
                  </a:lnTo>
                  <a:cubicBezTo>
                    <a:pt x="2065" y="5375"/>
                    <a:pt x="2114" y="5327"/>
                    <a:pt x="2114" y="5303"/>
                  </a:cubicBezTo>
                  <a:cubicBezTo>
                    <a:pt x="2114" y="5254"/>
                    <a:pt x="2090" y="5205"/>
                    <a:pt x="2041" y="5205"/>
                  </a:cubicBezTo>
                  <a:close/>
                  <a:moveTo>
                    <a:pt x="2527" y="5205"/>
                  </a:moveTo>
                  <a:cubicBezTo>
                    <a:pt x="2478" y="5205"/>
                    <a:pt x="2454" y="5254"/>
                    <a:pt x="2454" y="5278"/>
                  </a:cubicBezTo>
                  <a:cubicBezTo>
                    <a:pt x="2430" y="5327"/>
                    <a:pt x="2478" y="5375"/>
                    <a:pt x="2527" y="5375"/>
                  </a:cubicBezTo>
                  <a:lnTo>
                    <a:pt x="3013" y="5375"/>
                  </a:lnTo>
                  <a:cubicBezTo>
                    <a:pt x="3061" y="5375"/>
                    <a:pt x="3110" y="5327"/>
                    <a:pt x="3110" y="5278"/>
                  </a:cubicBezTo>
                  <a:cubicBezTo>
                    <a:pt x="3086" y="5230"/>
                    <a:pt x="3061" y="5205"/>
                    <a:pt x="3013" y="5205"/>
                  </a:cubicBezTo>
                  <a:close/>
                  <a:moveTo>
                    <a:pt x="1044" y="5270"/>
                  </a:moveTo>
                  <a:cubicBezTo>
                    <a:pt x="1037" y="5270"/>
                    <a:pt x="1029" y="5273"/>
                    <a:pt x="1021" y="5278"/>
                  </a:cubicBezTo>
                  <a:cubicBezTo>
                    <a:pt x="851" y="5327"/>
                    <a:pt x="681" y="5400"/>
                    <a:pt x="559" y="5497"/>
                  </a:cubicBezTo>
                  <a:cubicBezTo>
                    <a:pt x="511" y="5545"/>
                    <a:pt x="511" y="5594"/>
                    <a:pt x="559" y="5618"/>
                  </a:cubicBezTo>
                  <a:cubicBezTo>
                    <a:pt x="559" y="5643"/>
                    <a:pt x="584" y="5643"/>
                    <a:pt x="608" y="5667"/>
                  </a:cubicBezTo>
                  <a:cubicBezTo>
                    <a:pt x="632" y="5643"/>
                    <a:pt x="632" y="5643"/>
                    <a:pt x="657" y="5643"/>
                  </a:cubicBezTo>
                  <a:cubicBezTo>
                    <a:pt x="778" y="5545"/>
                    <a:pt x="899" y="5473"/>
                    <a:pt x="1069" y="5424"/>
                  </a:cubicBezTo>
                  <a:cubicBezTo>
                    <a:pt x="1134" y="5424"/>
                    <a:pt x="1103" y="5270"/>
                    <a:pt x="1044" y="5270"/>
                  </a:cubicBezTo>
                  <a:close/>
                  <a:moveTo>
                    <a:pt x="295" y="5864"/>
                  </a:moveTo>
                  <a:cubicBezTo>
                    <a:pt x="265" y="5864"/>
                    <a:pt x="235" y="5877"/>
                    <a:pt x="219" y="5910"/>
                  </a:cubicBezTo>
                  <a:cubicBezTo>
                    <a:pt x="122" y="6056"/>
                    <a:pt x="74" y="6201"/>
                    <a:pt x="25" y="6371"/>
                  </a:cubicBezTo>
                  <a:cubicBezTo>
                    <a:pt x="1" y="6420"/>
                    <a:pt x="25" y="6469"/>
                    <a:pt x="74" y="6469"/>
                  </a:cubicBezTo>
                  <a:lnTo>
                    <a:pt x="98" y="6469"/>
                  </a:lnTo>
                  <a:cubicBezTo>
                    <a:pt x="122" y="6469"/>
                    <a:pt x="146" y="6444"/>
                    <a:pt x="171" y="6420"/>
                  </a:cubicBezTo>
                  <a:cubicBezTo>
                    <a:pt x="219" y="6274"/>
                    <a:pt x="292" y="6129"/>
                    <a:pt x="365" y="5983"/>
                  </a:cubicBezTo>
                  <a:cubicBezTo>
                    <a:pt x="414" y="5918"/>
                    <a:pt x="354" y="5864"/>
                    <a:pt x="295" y="586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805" name="Google Shape;805;p19"/>
          <p:cNvSpPr txBox="1">
            <a:spLocks noGrp="1"/>
          </p:cNvSpPr>
          <p:nvPr>
            <p:ph type="title"/>
          </p:nvPr>
        </p:nvSpPr>
        <p:spPr>
          <a:xfrm>
            <a:off x="1005100" y="560133"/>
            <a:ext cx="9926400" cy="8620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22615482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 2">
  <p:cSld name="1_Title only  2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8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oogle Shape;806;p19"/>
          <p:cNvGrpSpPr>
            <a:grpSpLocks/>
          </p:cNvGrpSpPr>
          <p:nvPr/>
        </p:nvGrpSpPr>
        <p:grpSpPr bwMode="auto">
          <a:xfrm>
            <a:off x="11280775" y="1235075"/>
            <a:ext cx="1368425" cy="1081088"/>
            <a:chOff x="855987" y="2204128"/>
            <a:chExt cx="1217483" cy="962421"/>
          </a:xfrm>
        </p:grpSpPr>
        <p:grpSp>
          <p:nvGrpSpPr>
            <p:cNvPr id="4" name="Google Shape;807;p19"/>
            <p:cNvGrpSpPr>
              <a:grpSpLocks/>
            </p:cNvGrpSpPr>
            <p:nvPr/>
          </p:nvGrpSpPr>
          <p:grpSpPr bwMode="auto">
            <a:xfrm>
              <a:off x="855987" y="2204128"/>
              <a:ext cx="1146639" cy="962421"/>
              <a:chOff x="958238" y="2157575"/>
              <a:chExt cx="1115191" cy="936025"/>
            </a:xfrm>
          </p:grpSpPr>
          <p:sp>
            <p:nvSpPr>
              <p:cNvPr id="6" name="Google Shape;808;p19"/>
              <p:cNvSpPr/>
              <p:nvPr/>
            </p:nvSpPr>
            <p:spPr>
              <a:xfrm>
                <a:off x="1253575" y="2157575"/>
                <a:ext cx="493142" cy="49206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" name="Google Shape;809;p19"/>
              <p:cNvSpPr/>
              <p:nvPr/>
            </p:nvSpPr>
            <p:spPr>
              <a:xfrm>
                <a:off x="1441765" y="2325262"/>
                <a:ext cx="491769" cy="49206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" name="Google Shape;810;p19"/>
              <p:cNvSpPr/>
              <p:nvPr/>
            </p:nvSpPr>
            <p:spPr>
              <a:xfrm>
                <a:off x="998074" y="2334884"/>
                <a:ext cx="491769" cy="49206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" name="Google Shape;811;p19"/>
              <p:cNvSpPr/>
              <p:nvPr/>
            </p:nvSpPr>
            <p:spPr>
              <a:xfrm>
                <a:off x="958238" y="2552053"/>
                <a:ext cx="493143" cy="49206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" name="Google Shape;812;p19"/>
              <p:cNvSpPr/>
              <p:nvPr/>
            </p:nvSpPr>
            <p:spPr>
              <a:xfrm>
                <a:off x="1165661" y="2601534"/>
                <a:ext cx="491769" cy="49206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" name="Google Shape;813;p19"/>
              <p:cNvSpPr/>
              <p:nvPr/>
            </p:nvSpPr>
            <p:spPr>
              <a:xfrm>
                <a:off x="1451381" y="2561674"/>
                <a:ext cx="622266" cy="49206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5" name="Google Shape;814;p19"/>
            <p:cNvSpPr/>
            <p:nvPr/>
          </p:nvSpPr>
          <p:spPr>
            <a:xfrm>
              <a:off x="926607" y="2206954"/>
              <a:ext cx="1146863" cy="869147"/>
            </a:xfrm>
            <a:custGeom>
              <a:avLst/>
              <a:gdLst/>
              <a:ahLst/>
              <a:cxnLst/>
              <a:rect l="l" t="t" r="r" b="b"/>
              <a:pathLst>
                <a:path w="6074" h="4608" extrusionOk="0">
                  <a:moveTo>
                    <a:pt x="1749" y="936"/>
                  </a:moveTo>
                  <a:cubicBezTo>
                    <a:pt x="1968" y="985"/>
                    <a:pt x="2187" y="1131"/>
                    <a:pt x="2284" y="1325"/>
                  </a:cubicBezTo>
                  <a:cubicBezTo>
                    <a:pt x="2284" y="1398"/>
                    <a:pt x="2260" y="1446"/>
                    <a:pt x="2211" y="1471"/>
                  </a:cubicBezTo>
                  <a:cubicBezTo>
                    <a:pt x="2162" y="1519"/>
                    <a:pt x="2114" y="1519"/>
                    <a:pt x="2065" y="1544"/>
                  </a:cubicBezTo>
                  <a:cubicBezTo>
                    <a:pt x="1871" y="1544"/>
                    <a:pt x="1725" y="1276"/>
                    <a:pt x="1677" y="1155"/>
                  </a:cubicBezTo>
                  <a:lnTo>
                    <a:pt x="1677" y="1131"/>
                  </a:lnTo>
                  <a:cubicBezTo>
                    <a:pt x="1701" y="1058"/>
                    <a:pt x="1725" y="1009"/>
                    <a:pt x="1749" y="936"/>
                  </a:cubicBezTo>
                  <a:close/>
                  <a:moveTo>
                    <a:pt x="3936" y="1301"/>
                  </a:moveTo>
                  <a:lnTo>
                    <a:pt x="3936" y="1301"/>
                  </a:lnTo>
                  <a:cubicBezTo>
                    <a:pt x="3960" y="1446"/>
                    <a:pt x="3936" y="1616"/>
                    <a:pt x="3839" y="1762"/>
                  </a:cubicBezTo>
                  <a:cubicBezTo>
                    <a:pt x="3790" y="1714"/>
                    <a:pt x="3814" y="1495"/>
                    <a:pt x="3936" y="1301"/>
                  </a:cubicBezTo>
                  <a:close/>
                  <a:moveTo>
                    <a:pt x="750" y="2166"/>
                  </a:moveTo>
                  <a:cubicBezTo>
                    <a:pt x="776" y="2166"/>
                    <a:pt x="802" y="2169"/>
                    <a:pt x="826" y="2175"/>
                  </a:cubicBezTo>
                  <a:cubicBezTo>
                    <a:pt x="1142" y="2199"/>
                    <a:pt x="1264" y="2394"/>
                    <a:pt x="1264" y="2564"/>
                  </a:cubicBezTo>
                  <a:cubicBezTo>
                    <a:pt x="1264" y="2661"/>
                    <a:pt x="1166" y="2758"/>
                    <a:pt x="1045" y="2782"/>
                  </a:cubicBezTo>
                  <a:cubicBezTo>
                    <a:pt x="996" y="2758"/>
                    <a:pt x="924" y="2758"/>
                    <a:pt x="875" y="2734"/>
                  </a:cubicBezTo>
                  <a:cubicBezTo>
                    <a:pt x="705" y="2612"/>
                    <a:pt x="583" y="2442"/>
                    <a:pt x="535" y="2248"/>
                  </a:cubicBezTo>
                  <a:cubicBezTo>
                    <a:pt x="590" y="2193"/>
                    <a:pt x="672" y="2166"/>
                    <a:pt x="750" y="2166"/>
                  </a:cubicBezTo>
                  <a:close/>
                  <a:moveTo>
                    <a:pt x="5199" y="2588"/>
                  </a:moveTo>
                  <a:cubicBezTo>
                    <a:pt x="5078" y="2855"/>
                    <a:pt x="4883" y="3025"/>
                    <a:pt x="4762" y="3025"/>
                  </a:cubicBezTo>
                  <a:cubicBezTo>
                    <a:pt x="4713" y="3025"/>
                    <a:pt x="4665" y="3001"/>
                    <a:pt x="4640" y="2977"/>
                  </a:cubicBezTo>
                  <a:cubicBezTo>
                    <a:pt x="4567" y="2855"/>
                    <a:pt x="4592" y="2807"/>
                    <a:pt x="4592" y="2782"/>
                  </a:cubicBezTo>
                  <a:cubicBezTo>
                    <a:pt x="4640" y="2685"/>
                    <a:pt x="4883" y="2588"/>
                    <a:pt x="5150" y="2588"/>
                  </a:cubicBezTo>
                  <a:close/>
                  <a:moveTo>
                    <a:pt x="3596" y="3293"/>
                  </a:moveTo>
                  <a:cubicBezTo>
                    <a:pt x="3596" y="3293"/>
                    <a:pt x="3620" y="3317"/>
                    <a:pt x="3620" y="3317"/>
                  </a:cubicBezTo>
                  <a:cubicBezTo>
                    <a:pt x="3669" y="3390"/>
                    <a:pt x="3644" y="3608"/>
                    <a:pt x="3426" y="3851"/>
                  </a:cubicBezTo>
                  <a:cubicBezTo>
                    <a:pt x="3353" y="3754"/>
                    <a:pt x="3328" y="3633"/>
                    <a:pt x="3377" y="3511"/>
                  </a:cubicBezTo>
                  <a:cubicBezTo>
                    <a:pt x="3401" y="3414"/>
                    <a:pt x="3474" y="3341"/>
                    <a:pt x="3596" y="3317"/>
                  </a:cubicBezTo>
                  <a:lnTo>
                    <a:pt x="3596" y="3293"/>
                  </a:lnTo>
                  <a:close/>
                  <a:moveTo>
                    <a:pt x="1822" y="3366"/>
                  </a:moveTo>
                  <a:cubicBezTo>
                    <a:pt x="1847" y="3366"/>
                    <a:pt x="1944" y="3366"/>
                    <a:pt x="1968" y="3487"/>
                  </a:cubicBezTo>
                  <a:cubicBezTo>
                    <a:pt x="1944" y="3754"/>
                    <a:pt x="1798" y="3997"/>
                    <a:pt x="1555" y="4094"/>
                  </a:cubicBezTo>
                  <a:cubicBezTo>
                    <a:pt x="1482" y="3924"/>
                    <a:pt x="1507" y="3706"/>
                    <a:pt x="1604" y="3511"/>
                  </a:cubicBezTo>
                  <a:cubicBezTo>
                    <a:pt x="1652" y="3438"/>
                    <a:pt x="1725" y="3366"/>
                    <a:pt x="1822" y="3366"/>
                  </a:cubicBezTo>
                  <a:close/>
                  <a:moveTo>
                    <a:pt x="2745" y="159"/>
                  </a:moveTo>
                  <a:cubicBezTo>
                    <a:pt x="2867" y="159"/>
                    <a:pt x="3013" y="183"/>
                    <a:pt x="3158" y="256"/>
                  </a:cubicBezTo>
                  <a:cubicBezTo>
                    <a:pt x="3523" y="378"/>
                    <a:pt x="3814" y="693"/>
                    <a:pt x="3911" y="1058"/>
                  </a:cubicBezTo>
                  <a:cubicBezTo>
                    <a:pt x="3693" y="1325"/>
                    <a:pt x="3596" y="1714"/>
                    <a:pt x="3766" y="1859"/>
                  </a:cubicBezTo>
                  <a:cubicBezTo>
                    <a:pt x="3790" y="1908"/>
                    <a:pt x="3839" y="1932"/>
                    <a:pt x="3863" y="1932"/>
                  </a:cubicBezTo>
                  <a:cubicBezTo>
                    <a:pt x="3936" y="1932"/>
                    <a:pt x="3984" y="1884"/>
                    <a:pt x="4009" y="1835"/>
                  </a:cubicBezTo>
                  <a:cubicBezTo>
                    <a:pt x="4130" y="1616"/>
                    <a:pt x="4154" y="1349"/>
                    <a:pt x="4082" y="1106"/>
                  </a:cubicBezTo>
                  <a:cubicBezTo>
                    <a:pt x="4203" y="961"/>
                    <a:pt x="4397" y="863"/>
                    <a:pt x="4592" y="863"/>
                  </a:cubicBezTo>
                  <a:cubicBezTo>
                    <a:pt x="4762" y="863"/>
                    <a:pt x="4932" y="936"/>
                    <a:pt x="5053" y="1033"/>
                  </a:cubicBezTo>
                  <a:cubicBezTo>
                    <a:pt x="5466" y="1325"/>
                    <a:pt x="5466" y="1932"/>
                    <a:pt x="5272" y="2418"/>
                  </a:cubicBezTo>
                  <a:lnTo>
                    <a:pt x="5150" y="2418"/>
                  </a:lnTo>
                  <a:cubicBezTo>
                    <a:pt x="4907" y="2418"/>
                    <a:pt x="4567" y="2491"/>
                    <a:pt x="4470" y="2710"/>
                  </a:cubicBezTo>
                  <a:cubicBezTo>
                    <a:pt x="4397" y="2928"/>
                    <a:pt x="4543" y="3171"/>
                    <a:pt x="4762" y="3195"/>
                  </a:cubicBezTo>
                  <a:cubicBezTo>
                    <a:pt x="5029" y="3195"/>
                    <a:pt x="5248" y="2904"/>
                    <a:pt x="5369" y="2612"/>
                  </a:cubicBezTo>
                  <a:cubicBezTo>
                    <a:pt x="5612" y="2637"/>
                    <a:pt x="5806" y="2807"/>
                    <a:pt x="5879" y="3025"/>
                  </a:cubicBezTo>
                  <a:cubicBezTo>
                    <a:pt x="5903" y="3220"/>
                    <a:pt x="5831" y="3414"/>
                    <a:pt x="5685" y="3560"/>
                  </a:cubicBezTo>
                  <a:cubicBezTo>
                    <a:pt x="5320" y="3949"/>
                    <a:pt x="4810" y="4191"/>
                    <a:pt x="4252" y="4191"/>
                  </a:cubicBezTo>
                  <a:cubicBezTo>
                    <a:pt x="4082" y="4191"/>
                    <a:pt x="3887" y="4167"/>
                    <a:pt x="3741" y="4070"/>
                  </a:cubicBezTo>
                  <a:cubicBezTo>
                    <a:pt x="3669" y="4046"/>
                    <a:pt x="3620" y="4021"/>
                    <a:pt x="3571" y="3973"/>
                  </a:cubicBezTo>
                  <a:cubicBezTo>
                    <a:pt x="3814" y="3681"/>
                    <a:pt x="3887" y="3366"/>
                    <a:pt x="3766" y="3220"/>
                  </a:cubicBezTo>
                  <a:cubicBezTo>
                    <a:pt x="3717" y="3171"/>
                    <a:pt x="3669" y="3147"/>
                    <a:pt x="3596" y="3147"/>
                  </a:cubicBezTo>
                  <a:cubicBezTo>
                    <a:pt x="3426" y="3171"/>
                    <a:pt x="3280" y="3268"/>
                    <a:pt x="3231" y="3438"/>
                  </a:cubicBezTo>
                  <a:cubicBezTo>
                    <a:pt x="3158" y="3633"/>
                    <a:pt x="3207" y="3851"/>
                    <a:pt x="3328" y="3973"/>
                  </a:cubicBezTo>
                  <a:cubicBezTo>
                    <a:pt x="3037" y="4264"/>
                    <a:pt x="2648" y="4434"/>
                    <a:pt x="2260" y="4434"/>
                  </a:cubicBezTo>
                  <a:cubicBezTo>
                    <a:pt x="2215" y="4444"/>
                    <a:pt x="2169" y="4449"/>
                    <a:pt x="2124" y="4449"/>
                  </a:cubicBezTo>
                  <a:cubicBezTo>
                    <a:pt x="1946" y="4449"/>
                    <a:pt x="1768" y="4375"/>
                    <a:pt x="1652" y="4240"/>
                  </a:cubicBezTo>
                  <a:cubicBezTo>
                    <a:pt x="1944" y="4094"/>
                    <a:pt x="2138" y="3778"/>
                    <a:pt x="2138" y="3463"/>
                  </a:cubicBezTo>
                  <a:cubicBezTo>
                    <a:pt x="2116" y="3307"/>
                    <a:pt x="2013" y="3192"/>
                    <a:pt x="1865" y="3192"/>
                  </a:cubicBezTo>
                  <a:cubicBezTo>
                    <a:pt x="1851" y="3192"/>
                    <a:pt x="1837" y="3193"/>
                    <a:pt x="1822" y="3195"/>
                  </a:cubicBezTo>
                  <a:cubicBezTo>
                    <a:pt x="1677" y="3195"/>
                    <a:pt x="1531" y="3293"/>
                    <a:pt x="1458" y="3438"/>
                  </a:cubicBezTo>
                  <a:cubicBezTo>
                    <a:pt x="1337" y="3657"/>
                    <a:pt x="1312" y="3924"/>
                    <a:pt x="1409" y="4143"/>
                  </a:cubicBezTo>
                  <a:cubicBezTo>
                    <a:pt x="1361" y="4149"/>
                    <a:pt x="1314" y="4152"/>
                    <a:pt x="1268" y="4152"/>
                  </a:cubicBezTo>
                  <a:cubicBezTo>
                    <a:pt x="1130" y="4152"/>
                    <a:pt x="1002" y="4125"/>
                    <a:pt x="875" y="4070"/>
                  </a:cubicBezTo>
                  <a:cubicBezTo>
                    <a:pt x="535" y="3924"/>
                    <a:pt x="316" y="3633"/>
                    <a:pt x="268" y="3268"/>
                  </a:cubicBezTo>
                  <a:cubicBezTo>
                    <a:pt x="195" y="2977"/>
                    <a:pt x="243" y="2637"/>
                    <a:pt x="413" y="2370"/>
                  </a:cubicBezTo>
                  <a:cubicBezTo>
                    <a:pt x="486" y="2564"/>
                    <a:pt x="632" y="2734"/>
                    <a:pt x="802" y="2855"/>
                  </a:cubicBezTo>
                  <a:cubicBezTo>
                    <a:pt x="899" y="2880"/>
                    <a:pt x="972" y="2904"/>
                    <a:pt x="1069" y="2904"/>
                  </a:cubicBezTo>
                  <a:cubicBezTo>
                    <a:pt x="1264" y="2904"/>
                    <a:pt x="1434" y="2758"/>
                    <a:pt x="1434" y="2540"/>
                  </a:cubicBezTo>
                  <a:cubicBezTo>
                    <a:pt x="1434" y="2224"/>
                    <a:pt x="1166" y="1981"/>
                    <a:pt x="851" y="1981"/>
                  </a:cubicBezTo>
                  <a:cubicBezTo>
                    <a:pt x="828" y="1976"/>
                    <a:pt x="806" y="1974"/>
                    <a:pt x="784" y="1974"/>
                  </a:cubicBezTo>
                  <a:cubicBezTo>
                    <a:pt x="685" y="1974"/>
                    <a:pt x="590" y="2014"/>
                    <a:pt x="511" y="2054"/>
                  </a:cubicBezTo>
                  <a:cubicBezTo>
                    <a:pt x="438" y="1568"/>
                    <a:pt x="608" y="1058"/>
                    <a:pt x="1069" y="936"/>
                  </a:cubicBezTo>
                  <a:cubicBezTo>
                    <a:pt x="1194" y="901"/>
                    <a:pt x="1331" y="878"/>
                    <a:pt x="1463" y="878"/>
                  </a:cubicBezTo>
                  <a:cubicBezTo>
                    <a:pt x="1511" y="878"/>
                    <a:pt x="1558" y="881"/>
                    <a:pt x="1604" y="888"/>
                  </a:cubicBezTo>
                  <a:cubicBezTo>
                    <a:pt x="1555" y="1009"/>
                    <a:pt x="1507" y="1106"/>
                    <a:pt x="1507" y="1106"/>
                  </a:cubicBezTo>
                  <a:cubicBezTo>
                    <a:pt x="1507" y="1131"/>
                    <a:pt x="1507" y="1131"/>
                    <a:pt x="1507" y="1155"/>
                  </a:cubicBezTo>
                  <a:cubicBezTo>
                    <a:pt x="1531" y="1179"/>
                    <a:pt x="1725" y="1665"/>
                    <a:pt x="2065" y="1665"/>
                  </a:cubicBezTo>
                  <a:cubicBezTo>
                    <a:pt x="2162" y="1665"/>
                    <a:pt x="2235" y="1641"/>
                    <a:pt x="2308" y="1592"/>
                  </a:cubicBezTo>
                  <a:cubicBezTo>
                    <a:pt x="2405" y="1544"/>
                    <a:pt x="2478" y="1422"/>
                    <a:pt x="2454" y="1301"/>
                  </a:cubicBezTo>
                  <a:cubicBezTo>
                    <a:pt x="2357" y="1033"/>
                    <a:pt x="2114" y="839"/>
                    <a:pt x="1847" y="791"/>
                  </a:cubicBezTo>
                  <a:cubicBezTo>
                    <a:pt x="1992" y="426"/>
                    <a:pt x="2332" y="183"/>
                    <a:pt x="2745" y="159"/>
                  </a:cubicBezTo>
                  <a:close/>
                  <a:moveTo>
                    <a:pt x="2728" y="1"/>
                  </a:moveTo>
                  <a:cubicBezTo>
                    <a:pt x="2260" y="1"/>
                    <a:pt x="1815" y="296"/>
                    <a:pt x="1652" y="766"/>
                  </a:cubicBezTo>
                  <a:cubicBezTo>
                    <a:pt x="1569" y="748"/>
                    <a:pt x="1485" y="740"/>
                    <a:pt x="1403" y="740"/>
                  </a:cubicBezTo>
                  <a:cubicBezTo>
                    <a:pt x="1270" y="740"/>
                    <a:pt x="1141" y="760"/>
                    <a:pt x="1021" y="791"/>
                  </a:cubicBezTo>
                  <a:cubicBezTo>
                    <a:pt x="438" y="936"/>
                    <a:pt x="219" y="1616"/>
                    <a:pt x="341" y="2199"/>
                  </a:cubicBezTo>
                  <a:cubicBezTo>
                    <a:pt x="98" y="2515"/>
                    <a:pt x="0" y="2928"/>
                    <a:pt x="73" y="3317"/>
                  </a:cubicBezTo>
                  <a:cubicBezTo>
                    <a:pt x="146" y="3730"/>
                    <a:pt x="413" y="4070"/>
                    <a:pt x="802" y="4240"/>
                  </a:cubicBezTo>
                  <a:cubicBezTo>
                    <a:pt x="960" y="4293"/>
                    <a:pt x="1130" y="4332"/>
                    <a:pt x="1294" y="4332"/>
                  </a:cubicBezTo>
                  <a:cubicBezTo>
                    <a:pt x="1358" y="4332"/>
                    <a:pt x="1421" y="4326"/>
                    <a:pt x="1482" y="4313"/>
                  </a:cubicBezTo>
                  <a:cubicBezTo>
                    <a:pt x="1638" y="4491"/>
                    <a:pt x="1875" y="4607"/>
                    <a:pt x="2119" y="4607"/>
                  </a:cubicBezTo>
                  <a:cubicBezTo>
                    <a:pt x="2141" y="4607"/>
                    <a:pt x="2164" y="4606"/>
                    <a:pt x="2187" y="4604"/>
                  </a:cubicBezTo>
                  <a:lnTo>
                    <a:pt x="2260" y="4604"/>
                  </a:lnTo>
                  <a:cubicBezTo>
                    <a:pt x="2721" y="4580"/>
                    <a:pt x="3134" y="4410"/>
                    <a:pt x="3450" y="4094"/>
                  </a:cubicBezTo>
                  <a:cubicBezTo>
                    <a:pt x="3523" y="4143"/>
                    <a:pt x="3596" y="4191"/>
                    <a:pt x="3669" y="4240"/>
                  </a:cubicBezTo>
                  <a:cubicBezTo>
                    <a:pt x="3839" y="4313"/>
                    <a:pt x="4057" y="4361"/>
                    <a:pt x="4276" y="4361"/>
                  </a:cubicBezTo>
                  <a:cubicBezTo>
                    <a:pt x="4859" y="4361"/>
                    <a:pt x="5418" y="4094"/>
                    <a:pt x="5831" y="3681"/>
                  </a:cubicBezTo>
                  <a:cubicBezTo>
                    <a:pt x="6001" y="3487"/>
                    <a:pt x="6073" y="3244"/>
                    <a:pt x="6049" y="3001"/>
                  </a:cubicBezTo>
                  <a:cubicBezTo>
                    <a:pt x="5976" y="2710"/>
                    <a:pt x="5733" y="2491"/>
                    <a:pt x="5442" y="2467"/>
                  </a:cubicBezTo>
                  <a:cubicBezTo>
                    <a:pt x="5636" y="1908"/>
                    <a:pt x="5612" y="1252"/>
                    <a:pt x="5126" y="912"/>
                  </a:cubicBezTo>
                  <a:cubicBezTo>
                    <a:pt x="4972" y="781"/>
                    <a:pt x="4776" y="715"/>
                    <a:pt x="4580" y="715"/>
                  </a:cubicBezTo>
                  <a:cubicBezTo>
                    <a:pt x="4376" y="715"/>
                    <a:pt x="4170" y="787"/>
                    <a:pt x="4009" y="936"/>
                  </a:cubicBezTo>
                  <a:cubicBezTo>
                    <a:pt x="3887" y="548"/>
                    <a:pt x="3571" y="256"/>
                    <a:pt x="3207" y="110"/>
                  </a:cubicBezTo>
                  <a:cubicBezTo>
                    <a:pt x="3052" y="36"/>
                    <a:pt x="2889" y="1"/>
                    <a:pt x="2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" name="Google Shape;815;p19"/>
          <p:cNvGrpSpPr>
            <a:grpSpLocks/>
          </p:cNvGrpSpPr>
          <p:nvPr/>
        </p:nvGrpSpPr>
        <p:grpSpPr bwMode="auto">
          <a:xfrm rot="3617422">
            <a:off x="79375" y="6140450"/>
            <a:ext cx="852488" cy="509588"/>
            <a:chOff x="1202177" y="4613417"/>
            <a:chExt cx="528376" cy="315757"/>
          </a:xfrm>
        </p:grpSpPr>
        <p:sp>
          <p:nvSpPr>
            <p:cNvPr id="13" name="Google Shape;816;p19"/>
            <p:cNvSpPr/>
            <p:nvPr/>
          </p:nvSpPr>
          <p:spPr>
            <a:xfrm>
              <a:off x="1562334" y="4671562"/>
              <a:ext cx="166286" cy="48199"/>
            </a:xfrm>
            <a:custGeom>
              <a:avLst/>
              <a:gdLst/>
              <a:ahLst/>
              <a:cxnLst/>
              <a:rect l="l" t="t" r="r" b="b"/>
              <a:pathLst>
                <a:path w="1507" h="438" extrusionOk="0">
                  <a:moveTo>
                    <a:pt x="1409" y="1"/>
                  </a:moveTo>
                  <a:lnTo>
                    <a:pt x="73" y="316"/>
                  </a:lnTo>
                  <a:cubicBezTo>
                    <a:pt x="25" y="316"/>
                    <a:pt x="0" y="341"/>
                    <a:pt x="25" y="389"/>
                  </a:cubicBezTo>
                  <a:cubicBezTo>
                    <a:pt x="25" y="414"/>
                    <a:pt x="49" y="438"/>
                    <a:pt x="73" y="438"/>
                  </a:cubicBezTo>
                  <a:lnTo>
                    <a:pt x="98" y="438"/>
                  </a:lnTo>
                  <a:lnTo>
                    <a:pt x="1434" y="122"/>
                  </a:lnTo>
                  <a:cubicBezTo>
                    <a:pt x="1506" y="122"/>
                    <a:pt x="1482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" name="Google Shape;817;p19"/>
            <p:cNvSpPr/>
            <p:nvPr/>
          </p:nvSpPr>
          <p:spPr>
            <a:xfrm>
              <a:off x="1600517" y="4614100"/>
              <a:ext cx="61004" cy="176076"/>
            </a:xfrm>
            <a:custGeom>
              <a:avLst/>
              <a:gdLst/>
              <a:ahLst/>
              <a:cxnLst/>
              <a:rect l="l" t="t" r="r" b="b"/>
              <a:pathLst>
                <a:path w="550" h="1598" extrusionOk="0">
                  <a:moveTo>
                    <a:pt x="77" y="0"/>
                  </a:moveTo>
                  <a:cubicBezTo>
                    <a:pt x="39" y="0"/>
                    <a:pt x="0" y="32"/>
                    <a:pt x="15" y="91"/>
                  </a:cubicBezTo>
                  <a:lnTo>
                    <a:pt x="403" y="1573"/>
                  </a:lnTo>
                  <a:cubicBezTo>
                    <a:pt x="428" y="1597"/>
                    <a:pt x="452" y="1597"/>
                    <a:pt x="476" y="1597"/>
                  </a:cubicBezTo>
                  <a:lnTo>
                    <a:pt x="501" y="1597"/>
                  </a:lnTo>
                  <a:cubicBezTo>
                    <a:pt x="525" y="1597"/>
                    <a:pt x="549" y="1549"/>
                    <a:pt x="525" y="1525"/>
                  </a:cubicBezTo>
                  <a:lnTo>
                    <a:pt x="136" y="43"/>
                  </a:lnTo>
                  <a:cubicBezTo>
                    <a:pt x="127" y="14"/>
                    <a:pt x="102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" name="Google Shape;818;p19"/>
            <p:cNvSpPr/>
            <p:nvPr/>
          </p:nvSpPr>
          <p:spPr>
            <a:xfrm>
              <a:off x="1581552" y="4627598"/>
              <a:ext cx="104298" cy="139681"/>
            </a:xfrm>
            <a:custGeom>
              <a:avLst/>
              <a:gdLst/>
              <a:ahLst/>
              <a:cxnLst/>
              <a:rect l="l" t="t" r="r" b="b"/>
              <a:pathLst>
                <a:path w="948" h="1259" extrusionOk="0">
                  <a:moveTo>
                    <a:pt x="875" y="1"/>
                  </a:moveTo>
                  <a:cubicBezTo>
                    <a:pt x="857" y="1"/>
                    <a:pt x="838" y="7"/>
                    <a:pt x="826" y="19"/>
                  </a:cubicBezTo>
                  <a:lnTo>
                    <a:pt x="25" y="1161"/>
                  </a:lnTo>
                  <a:cubicBezTo>
                    <a:pt x="0" y="1185"/>
                    <a:pt x="0" y="1234"/>
                    <a:pt x="49" y="1258"/>
                  </a:cubicBezTo>
                  <a:lnTo>
                    <a:pt x="122" y="1258"/>
                  </a:lnTo>
                  <a:lnTo>
                    <a:pt x="924" y="92"/>
                  </a:lnTo>
                  <a:cubicBezTo>
                    <a:pt x="948" y="68"/>
                    <a:pt x="948" y="19"/>
                    <a:pt x="924" y="19"/>
                  </a:cubicBezTo>
                  <a:cubicBezTo>
                    <a:pt x="911" y="7"/>
                    <a:pt x="893" y="1"/>
                    <a:pt x="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" name="Google Shape;819;p19"/>
            <p:cNvSpPr/>
            <p:nvPr/>
          </p:nvSpPr>
          <p:spPr>
            <a:xfrm>
              <a:off x="1548322" y="4644461"/>
              <a:ext cx="160383" cy="102301"/>
            </a:xfrm>
            <a:custGeom>
              <a:avLst/>
              <a:gdLst/>
              <a:ahLst/>
              <a:cxnLst/>
              <a:rect l="l" t="t" r="r" b="b"/>
              <a:pathLst>
                <a:path w="1451" h="928" extrusionOk="0">
                  <a:moveTo>
                    <a:pt x="115" y="1"/>
                  </a:moveTo>
                  <a:cubicBezTo>
                    <a:pt x="51" y="1"/>
                    <a:pt x="0" y="83"/>
                    <a:pt x="65" y="126"/>
                  </a:cubicBezTo>
                  <a:lnTo>
                    <a:pt x="1329" y="928"/>
                  </a:lnTo>
                  <a:lnTo>
                    <a:pt x="1377" y="928"/>
                  </a:lnTo>
                  <a:cubicBezTo>
                    <a:pt x="1426" y="928"/>
                    <a:pt x="1450" y="831"/>
                    <a:pt x="1402" y="806"/>
                  </a:cubicBezTo>
                  <a:lnTo>
                    <a:pt x="138" y="5"/>
                  </a:lnTo>
                  <a:cubicBezTo>
                    <a:pt x="130" y="2"/>
                    <a:pt x="123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" name="Google Shape;820;p19"/>
            <p:cNvSpPr/>
            <p:nvPr/>
          </p:nvSpPr>
          <p:spPr>
            <a:xfrm>
              <a:off x="1201749" y="4671565"/>
              <a:ext cx="177109" cy="151485"/>
            </a:xfrm>
            <a:custGeom>
              <a:avLst/>
              <a:gdLst/>
              <a:ahLst/>
              <a:cxnLst/>
              <a:rect l="l" t="t" r="r" b="b"/>
              <a:pathLst>
                <a:path w="1605" h="1371" extrusionOk="0">
                  <a:moveTo>
                    <a:pt x="924" y="131"/>
                  </a:moveTo>
                  <a:cubicBezTo>
                    <a:pt x="1216" y="131"/>
                    <a:pt x="1458" y="374"/>
                    <a:pt x="1483" y="690"/>
                  </a:cubicBezTo>
                  <a:cubicBezTo>
                    <a:pt x="1483" y="1019"/>
                    <a:pt x="1204" y="1248"/>
                    <a:pt x="911" y="1248"/>
                  </a:cubicBezTo>
                  <a:cubicBezTo>
                    <a:pt x="771" y="1248"/>
                    <a:pt x="629" y="1196"/>
                    <a:pt x="511" y="1079"/>
                  </a:cubicBezTo>
                  <a:cubicBezTo>
                    <a:pt x="171" y="739"/>
                    <a:pt x="414" y="131"/>
                    <a:pt x="924" y="131"/>
                  </a:cubicBezTo>
                  <a:close/>
                  <a:moveTo>
                    <a:pt x="907" y="1"/>
                  </a:moveTo>
                  <a:cubicBezTo>
                    <a:pt x="740" y="1"/>
                    <a:pt x="571" y="63"/>
                    <a:pt x="438" y="204"/>
                  </a:cubicBezTo>
                  <a:cubicBezTo>
                    <a:pt x="1" y="641"/>
                    <a:pt x="317" y="1370"/>
                    <a:pt x="924" y="1370"/>
                  </a:cubicBezTo>
                  <a:cubicBezTo>
                    <a:pt x="1288" y="1370"/>
                    <a:pt x="1604" y="1079"/>
                    <a:pt x="1604" y="690"/>
                  </a:cubicBezTo>
                  <a:cubicBezTo>
                    <a:pt x="1604" y="278"/>
                    <a:pt x="1258" y="1"/>
                    <a:pt x="9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" name="Google Shape;821;p19"/>
            <p:cNvSpPr/>
            <p:nvPr/>
          </p:nvSpPr>
          <p:spPr>
            <a:xfrm>
              <a:off x="1390320" y="4830901"/>
              <a:ext cx="115121" cy="96399"/>
            </a:xfrm>
            <a:custGeom>
              <a:avLst/>
              <a:gdLst/>
              <a:ahLst/>
              <a:cxnLst/>
              <a:rect l="l" t="t" r="r" b="b"/>
              <a:pathLst>
                <a:path w="1045" h="877" extrusionOk="0">
                  <a:moveTo>
                    <a:pt x="583" y="124"/>
                  </a:moveTo>
                  <a:cubicBezTo>
                    <a:pt x="753" y="124"/>
                    <a:pt x="899" y="269"/>
                    <a:pt x="899" y="439"/>
                  </a:cubicBezTo>
                  <a:cubicBezTo>
                    <a:pt x="899" y="622"/>
                    <a:pt x="741" y="747"/>
                    <a:pt x="587" y="747"/>
                  </a:cubicBezTo>
                  <a:cubicBezTo>
                    <a:pt x="515" y="747"/>
                    <a:pt x="443" y="720"/>
                    <a:pt x="389" y="658"/>
                  </a:cubicBezTo>
                  <a:cubicBezTo>
                    <a:pt x="195" y="464"/>
                    <a:pt x="316" y="124"/>
                    <a:pt x="583" y="124"/>
                  </a:cubicBezTo>
                  <a:close/>
                  <a:moveTo>
                    <a:pt x="584" y="0"/>
                  </a:moveTo>
                  <a:cubicBezTo>
                    <a:pt x="473" y="0"/>
                    <a:pt x="361" y="38"/>
                    <a:pt x="268" y="124"/>
                  </a:cubicBezTo>
                  <a:cubicBezTo>
                    <a:pt x="0" y="415"/>
                    <a:pt x="195" y="877"/>
                    <a:pt x="583" y="877"/>
                  </a:cubicBezTo>
                  <a:cubicBezTo>
                    <a:pt x="826" y="877"/>
                    <a:pt x="1021" y="682"/>
                    <a:pt x="1045" y="439"/>
                  </a:cubicBezTo>
                  <a:cubicBezTo>
                    <a:pt x="1045" y="175"/>
                    <a:pt x="820" y="0"/>
                    <a:pt x="5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9" name="Google Shape;822;p19"/>
          <p:cNvGrpSpPr>
            <a:grpSpLocks/>
          </p:cNvGrpSpPr>
          <p:nvPr/>
        </p:nvGrpSpPr>
        <p:grpSpPr bwMode="auto">
          <a:xfrm>
            <a:off x="11280775" y="5592763"/>
            <a:ext cx="889000" cy="1298575"/>
            <a:chOff x="-1047799" y="3300294"/>
            <a:chExt cx="439014" cy="641607"/>
          </a:xfrm>
        </p:grpSpPr>
        <p:sp>
          <p:nvSpPr>
            <p:cNvPr id="20" name="Google Shape;823;p19"/>
            <p:cNvSpPr/>
            <p:nvPr/>
          </p:nvSpPr>
          <p:spPr>
            <a:xfrm>
              <a:off x="-993706" y="3750517"/>
              <a:ext cx="138760" cy="64318"/>
            </a:xfrm>
            <a:custGeom>
              <a:avLst/>
              <a:gdLst/>
              <a:ahLst/>
              <a:cxnLst/>
              <a:rect l="l" t="t" r="r" b="b"/>
              <a:pathLst>
                <a:path w="1847" h="849" extrusionOk="0">
                  <a:moveTo>
                    <a:pt x="728" y="0"/>
                  </a:moveTo>
                  <a:cubicBezTo>
                    <a:pt x="502" y="0"/>
                    <a:pt x="254" y="68"/>
                    <a:pt x="1" y="252"/>
                  </a:cubicBezTo>
                  <a:cubicBezTo>
                    <a:pt x="1" y="252"/>
                    <a:pt x="350" y="848"/>
                    <a:pt x="1002" y="848"/>
                  </a:cubicBezTo>
                  <a:cubicBezTo>
                    <a:pt x="1243" y="848"/>
                    <a:pt x="1526" y="767"/>
                    <a:pt x="1847" y="544"/>
                  </a:cubicBezTo>
                  <a:cubicBezTo>
                    <a:pt x="1847" y="544"/>
                    <a:pt x="1369" y="0"/>
                    <a:pt x="7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" name="Google Shape;824;p19"/>
            <p:cNvSpPr/>
            <p:nvPr/>
          </p:nvSpPr>
          <p:spPr>
            <a:xfrm>
              <a:off x="-950589" y="3777969"/>
              <a:ext cx="98778" cy="17256"/>
            </a:xfrm>
            <a:custGeom>
              <a:avLst/>
              <a:gdLst/>
              <a:ahLst/>
              <a:cxnLst/>
              <a:rect l="l" t="t" r="r" b="b"/>
              <a:pathLst>
                <a:path w="1313" h="235" extrusionOk="0">
                  <a:moveTo>
                    <a:pt x="500" y="0"/>
                  </a:moveTo>
                  <a:cubicBezTo>
                    <a:pt x="349" y="0"/>
                    <a:pt x="197" y="14"/>
                    <a:pt x="49" y="40"/>
                  </a:cubicBezTo>
                  <a:cubicBezTo>
                    <a:pt x="25" y="40"/>
                    <a:pt x="1" y="64"/>
                    <a:pt x="25" y="89"/>
                  </a:cubicBezTo>
                  <a:cubicBezTo>
                    <a:pt x="25" y="113"/>
                    <a:pt x="49" y="113"/>
                    <a:pt x="73" y="113"/>
                  </a:cubicBezTo>
                  <a:cubicBezTo>
                    <a:pt x="191" y="98"/>
                    <a:pt x="311" y="90"/>
                    <a:pt x="431" y="90"/>
                  </a:cubicBezTo>
                  <a:cubicBezTo>
                    <a:pt x="708" y="90"/>
                    <a:pt x="985" y="133"/>
                    <a:pt x="1239" y="234"/>
                  </a:cubicBezTo>
                  <a:lnTo>
                    <a:pt x="1264" y="234"/>
                  </a:lnTo>
                  <a:cubicBezTo>
                    <a:pt x="1288" y="234"/>
                    <a:pt x="1288" y="210"/>
                    <a:pt x="1312" y="210"/>
                  </a:cubicBezTo>
                  <a:cubicBezTo>
                    <a:pt x="1312" y="186"/>
                    <a:pt x="1312" y="162"/>
                    <a:pt x="1288" y="137"/>
                  </a:cubicBezTo>
                  <a:cubicBezTo>
                    <a:pt x="1039" y="44"/>
                    <a:pt x="770" y="0"/>
                    <a:pt x="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" name="Google Shape;825;p19"/>
            <p:cNvSpPr/>
            <p:nvPr/>
          </p:nvSpPr>
          <p:spPr>
            <a:xfrm>
              <a:off x="-949805" y="3639138"/>
              <a:ext cx="114457" cy="249427"/>
            </a:xfrm>
            <a:custGeom>
              <a:avLst/>
              <a:gdLst/>
              <a:ahLst/>
              <a:cxnLst/>
              <a:rect l="l" t="t" r="r" b="b"/>
              <a:pathLst>
                <a:path w="1521" h="3318" extrusionOk="0">
                  <a:moveTo>
                    <a:pt x="69" y="0"/>
                  </a:moveTo>
                  <a:cubicBezTo>
                    <a:pt x="40" y="0"/>
                    <a:pt x="0" y="67"/>
                    <a:pt x="39" y="86"/>
                  </a:cubicBezTo>
                  <a:cubicBezTo>
                    <a:pt x="63" y="86"/>
                    <a:pt x="1327" y="961"/>
                    <a:pt x="1424" y="3269"/>
                  </a:cubicBezTo>
                  <a:cubicBezTo>
                    <a:pt x="1424" y="3293"/>
                    <a:pt x="1448" y="3317"/>
                    <a:pt x="1472" y="3317"/>
                  </a:cubicBezTo>
                  <a:cubicBezTo>
                    <a:pt x="1497" y="3293"/>
                    <a:pt x="1521" y="3293"/>
                    <a:pt x="1521" y="3269"/>
                  </a:cubicBezTo>
                  <a:cubicBezTo>
                    <a:pt x="1424" y="912"/>
                    <a:pt x="88" y="14"/>
                    <a:pt x="88" y="14"/>
                  </a:cubicBezTo>
                  <a:cubicBezTo>
                    <a:pt x="83" y="4"/>
                    <a:pt x="76" y="0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" name="Google Shape;826;p19"/>
            <p:cNvSpPr/>
            <p:nvPr/>
          </p:nvSpPr>
          <p:spPr>
            <a:xfrm>
              <a:off x="-1047799" y="3505012"/>
              <a:ext cx="228914" cy="179619"/>
            </a:xfrm>
            <a:custGeom>
              <a:avLst/>
              <a:gdLst/>
              <a:ahLst/>
              <a:cxnLst/>
              <a:rect l="l" t="t" r="r" b="b"/>
              <a:pathLst>
                <a:path w="3049" h="2395" extrusionOk="0">
                  <a:moveTo>
                    <a:pt x="2055" y="1"/>
                  </a:moveTo>
                  <a:cubicBezTo>
                    <a:pt x="1883" y="1"/>
                    <a:pt x="1883" y="562"/>
                    <a:pt x="1883" y="562"/>
                  </a:cubicBezTo>
                  <a:cubicBezTo>
                    <a:pt x="1761" y="416"/>
                    <a:pt x="1615" y="294"/>
                    <a:pt x="1445" y="197"/>
                  </a:cubicBezTo>
                  <a:cubicBezTo>
                    <a:pt x="1434" y="193"/>
                    <a:pt x="1423" y="192"/>
                    <a:pt x="1413" y="192"/>
                  </a:cubicBezTo>
                  <a:cubicBezTo>
                    <a:pt x="1234" y="192"/>
                    <a:pt x="1300" y="780"/>
                    <a:pt x="1300" y="780"/>
                  </a:cubicBezTo>
                  <a:cubicBezTo>
                    <a:pt x="1154" y="635"/>
                    <a:pt x="984" y="537"/>
                    <a:pt x="814" y="416"/>
                  </a:cubicBezTo>
                  <a:cubicBezTo>
                    <a:pt x="785" y="400"/>
                    <a:pt x="760" y="393"/>
                    <a:pt x="740" y="393"/>
                  </a:cubicBezTo>
                  <a:cubicBezTo>
                    <a:pt x="532" y="393"/>
                    <a:pt x="692" y="1096"/>
                    <a:pt x="692" y="1096"/>
                  </a:cubicBezTo>
                  <a:cubicBezTo>
                    <a:pt x="692" y="1096"/>
                    <a:pt x="357" y="857"/>
                    <a:pt x="178" y="857"/>
                  </a:cubicBezTo>
                  <a:cubicBezTo>
                    <a:pt x="136" y="857"/>
                    <a:pt x="103" y="870"/>
                    <a:pt x="85" y="902"/>
                  </a:cubicBezTo>
                  <a:cubicBezTo>
                    <a:pt x="1" y="1049"/>
                    <a:pt x="662" y="2395"/>
                    <a:pt x="1533" y="2395"/>
                  </a:cubicBezTo>
                  <a:cubicBezTo>
                    <a:pt x="1669" y="2395"/>
                    <a:pt x="1811" y="2362"/>
                    <a:pt x="1955" y="2286"/>
                  </a:cubicBezTo>
                  <a:cubicBezTo>
                    <a:pt x="3049" y="1728"/>
                    <a:pt x="2684" y="926"/>
                    <a:pt x="2684" y="926"/>
                  </a:cubicBezTo>
                  <a:cubicBezTo>
                    <a:pt x="2684" y="926"/>
                    <a:pt x="2368" y="197"/>
                    <a:pt x="2125" y="27"/>
                  </a:cubicBezTo>
                  <a:cubicBezTo>
                    <a:pt x="2099" y="9"/>
                    <a:pt x="2076" y="1"/>
                    <a:pt x="20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" name="Google Shape;827;p19"/>
            <p:cNvSpPr/>
            <p:nvPr/>
          </p:nvSpPr>
          <p:spPr>
            <a:xfrm>
              <a:off x="-1007033" y="3550505"/>
              <a:ext cx="157575" cy="111379"/>
            </a:xfrm>
            <a:custGeom>
              <a:avLst/>
              <a:gdLst/>
              <a:ahLst/>
              <a:cxnLst/>
              <a:rect l="l" t="t" r="r" b="b"/>
              <a:pathLst>
                <a:path w="2090" h="1483" extrusionOk="0">
                  <a:moveTo>
                    <a:pt x="1652" y="292"/>
                  </a:moveTo>
                  <a:cubicBezTo>
                    <a:pt x="1677" y="292"/>
                    <a:pt x="1701" y="316"/>
                    <a:pt x="1725" y="340"/>
                  </a:cubicBezTo>
                  <a:cubicBezTo>
                    <a:pt x="1749" y="365"/>
                    <a:pt x="1749" y="389"/>
                    <a:pt x="1774" y="413"/>
                  </a:cubicBezTo>
                  <a:lnTo>
                    <a:pt x="1725" y="389"/>
                  </a:lnTo>
                  <a:cubicBezTo>
                    <a:pt x="1701" y="365"/>
                    <a:pt x="1677" y="316"/>
                    <a:pt x="1652" y="292"/>
                  </a:cubicBezTo>
                  <a:close/>
                  <a:moveTo>
                    <a:pt x="802" y="656"/>
                  </a:moveTo>
                  <a:lnTo>
                    <a:pt x="802" y="656"/>
                  </a:lnTo>
                  <a:cubicBezTo>
                    <a:pt x="826" y="680"/>
                    <a:pt x="851" y="729"/>
                    <a:pt x="875" y="778"/>
                  </a:cubicBezTo>
                  <a:cubicBezTo>
                    <a:pt x="851" y="729"/>
                    <a:pt x="826" y="705"/>
                    <a:pt x="802" y="656"/>
                  </a:cubicBezTo>
                  <a:close/>
                  <a:moveTo>
                    <a:pt x="535" y="923"/>
                  </a:moveTo>
                  <a:lnTo>
                    <a:pt x="535" y="923"/>
                  </a:lnTo>
                  <a:cubicBezTo>
                    <a:pt x="583" y="948"/>
                    <a:pt x="608" y="996"/>
                    <a:pt x="608" y="1045"/>
                  </a:cubicBezTo>
                  <a:cubicBezTo>
                    <a:pt x="583" y="996"/>
                    <a:pt x="559" y="972"/>
                    <a:pt x="535" y="923"/>
                  </a:cubicBezTo>
                  <a:close/>
                  <a:moveTo>
                    <a:pt x="1944" y="0"/>
                  </a:moveTo>
                  <a:cubicBezTo>
                    <a:pt x="1920" y="25"/>
                    <a:pt x="1920" y="49"/>
                    <a:pt x="1920" y="73"/>
                  </a:cubicBezTo>
                  <a:cubicBezTo>
                    <a:pt x="1944" y="146"/>
                    <a:pt x="2017" y="292"/>
                    <a:pt x="1968" y="365"/>
                  </a:cubicBezTo>
                  <a:cubicBezTo>
                    <a:pt x="1968" y="389"/>
                    <a:pt x="1944" y="413"/>
                    <a:pt x="1920" y="413"/>
                  </a:cubicBezTo>
                  <a:lnTo>
                    <a:pt x="1847" y="413"/>
                  </a:lnTo>
                  <a:cubicBezTo>
                    <a:pt x="1847" y="365"/>
                    <a:pt x="1822" y="316"/>
                    <a:pt x="1798" y="267"/>
                  </a:cubicBezTo>
                  <a:cubicBezTo>
                    <a:pt x="1774" y="195"/>
                    <a:pt x="1701" y="170"/>
                    <a:pt x="1628" y="146"/>
                  </a:cubicBezTo>
                  <a:cubicBezTo>
                    <a:pt x="1604" y="146"/>
                    <a:pt x="1579" y="170"/>
                    <a:pt x="1555" y="195"/>
                  </a:cubicBezTo>
                  <a:cubicBezTo>
                    <a:pt x="1531" y="243"/>
                    <a:pt x="1555" y="316"/>
                    <a:pt x="1604" y="365"/>
                  </a:cubicBezTo>
                  <a:cubicBezTo>
                    <a:pt x="1652" y="413"/>
                    <a:pt x="1701" y="462"/>
                    <a:pt x="1749" y="486"/>
                  </a:cubicBezTo>
                  <a:lnTo>
                    <a:pt x="1749" y="510"/>
                  </a:lnTo>
                  <a:cubicBezTo>
                    <a:pt x="1749" y="559"/>
                    <a:pt x="1701" y="559"/>
                    <a:pt x="1628" y="559"/>
                  </a:cubicBezTo>
                  <a:cubicBezTo>
                    <a:pt x="1555" y="559"/>
                    <a:pt x="1482" y="535"/>
                    <a:pt x="1409" y="510"/>
                  </a:cubicBezTo>
                  <a:cubicBezTo>
                    <a:pt x="1385" y="437"/>
                    <a:pt x="1337" y="389"/>
                    <a:pt x="1288" y="365"/>
                  </a:cubicBezTo>
                  <a:cubicBezTo>
                    <a:pt x="1256" y="365"/>
                    <a:pt x="1234" y="354"/>
                    <a:pt x="1209" y="354"/>
                  </a:cubicBezTo>
                  <a:cubicBezTo>
                    <a:pt x="1196" y="354"/>
                    <a:pt x="1183" y="357"/>
                    <a:pt x="1166" y="365"/>
                  </a:cubicBezTo>
                  <a:cubicBezTo>
                    <a:pt x="1166" y="389"/>
                    <a:pt x="1142" y="413"/>
                    <a:pt x="1166" y="437"/>
                  </a:cubicBezTo>
                  <a:cubicBezTo>
                    <a:pt x="1215" y="486"/>
                    <a:pt x="1264" y="559"/>
                    <a:pt x="1337" y="583"/>
                  </a:cubicBezTo>
                  <a:cubicBezTo>
                    <a:pt x="1385" y="656"/>
                    <a:pt x="1385" y="753"/>
                    <a:pt x="1361" y="850"/>
                  </a:cubicBezTo>
                  <a:cubicBezTo>
                    <a:pt x="1343" y="905"/>
                    <a:pt x="1311" y="932"/>
                    <a:pt x="1255" y="932"/>
                  </a:cubicBezTo>
                  <a:cubicBezTo>
                    <a:pt x="1236" y="932"/>
                    <a:pt x="1215" y="929"/>
                    <a:pt x="1191" y="923"/>
                  </a:cubicBezTo>
                  <a:cubicBezTo>
                    <a:pt x="1142" y="923"/>
                    <a:pt x="1069" y="899"/>
                    <a:pt x="1021" y="850"/>
                  </a:cubicBezTo>
                  <a:cubicBezTo>
                    <a:pt x="996" y="729"/>
                    <a:pt x="924" y="608"/>
                    <a:pt x="826" y="535"/>
                  </a:cubicBezTo>
                  <a:lnTo>
                    <a:pt x="729" y="535"/>
                  </a:lnTo>
                  <a:cubicBezTo>
                    <a:pt x="705" y="559"/>
                    <a:pt x="705" y="583"/>
                    <a:pt x="705" y="632"/>
                  </a:cubicBezTo>
                  <a:cubicBezTo>
                    <a:pt x="754" y="753"/>
                    <a:pt x="826" y="850"/>
                    <a:pt x="924" y="923"/>
                  </a:cubicBezTo>
                  <a:cubicBezTo>
                    <a:pt x="948" y="972"/>
                    <a:pt x="948" y="1021"/>
                    <a:pt x="924" y="1093"/>
                  </a:cubicBezTo>
                  <a:cubicBezTo>
                    <a:pt x="924" y="1129"/>
                    <a:pt x="898" y="1151"/>
                    <a:pt x="874" y="1151"/>
                  </a:cubicBezTo>
                  <a:cubicBezTo>
                    <a:pt x="865" y="1151"/>
                    <a:pt x="857" y="1148"/>
                    <a:pt x="851" y="1142"/>
                  </a:cubicBezTo>
                  <a:cubicBezTo>
                    <a:pt x="802" y="1142"/>
                    <a:pt x="754" y="1118"/>
                    <a:pt x="729" y="1093"/>
                  </a:cubicBezTo>
                  <a:cubicBezTo>
                    <a:pt x="729" y="972"/>
                    <a:pt x="656" y="875"/>
                    <a:pt x="559" y="826"/>
                  </a:cubicBezTo>
                  <a:cubicBezTo>
                    <a:pt x="547" y="814"/>
                    <a:pt x="529" y="808"/>
                    <a:pt x="508" y="808"/>
                  </a:cubicBezTo>
                  <a:cubicBezTo>
                    <a:pt x="486" y="808"/>
                    <a:pt x="462" y="814"/>
                    <a:pt x="438" y="826"/>
                  </a:cubicBezTo>
                  <a:cubicBezTo>
                    <a:pt x="438" y="826"/>
                    <a:pt x="413" y="875"/>
                    <a:pt x="438" y="899"/>
                  </a:cubicBezTo>
                  <a:cubicBezTo>
                    <a:pt x="462" y="996"/>
                    <a:pt x="535" y="1093"/>
                    <a:pt x="632" y="1166"/>
                  </a:cubicBezTo>
                  <a:cubicBezTo>
                    <a:pt x="608" y="1239"/>
                    <a:pt x="559" y="1312"/>
                    <a:pt x="486" y="1336"/>
                  </a:cubicBezTo>
                  <a:cubicBezTo>
                    <a:pt x="455" y="1356"/>
                    <a:pt x="424" y="1364"/>
                    <a:pt x="393" y="1364"/>
                  </a:cubicBezTo>
                  <a:cubicBezTo>
                    <a:pt x="234" y="1364"/>
                    <a:pt x="98" y="1142"/>
                    <a:pt x="98" y="1142"/>
                  </a:cubicBezTo>
                  <a:cubicBezTo>
                    <a:pt x="85" y="1130"/>
                    <a:pt x="73" y="1124"/>
                    <a:pt x="64" y="1124"/>
                  </a:cubicBezTo>
                  <a:cubicBezTo>
                    <a:pt x="55" y="1124"/>
                    <a:pt x="49" y="1130"/>
                    <a:pt x="49" y="1142"/>
                  </a:cubicBezTo>
                  <a:cubicBezTo>
                    <a:pt x="25" y="1166"/>
                    <a:pt x="0" y="1191"/>
                    <a:pt x="25" y="1215"/>
                  </a:cubicBezTo>
                  <a:cubicBezTo>
                    <a:pt x="25" y="1215"/>
                    <a:pt x="195" y="1482"/>
                    <a:pt x="389" y="1482"/>
                  </a:cubicBezTo>
                  <a:cubicBezTo>
                    <a:pt x="438" y="1458"/>
                    <a:pt x="486" y="1433"/>
                    <a:pt x="535" y="1385"/>
                  </a:cubicBezTo>
                  <a:cubicBezTo>
                    <a:pt x="608" y="1336"/>
                    <a:pt x="681" y="1263"/>
                    <a:pt x="705" y="1166"/>
                  </a:cubicBezTo>
                  <a:cubicBezTo>
                    <a:pt x="754" y="1191"/>
                    <a:pt x="778" y="1191"/>
                    <a:pt x="826" y="1215"/>
                  </a:cubicBezTo>
                  <a:cubicBezTo>
                    <a:pt x="839" y="1219"/>
                    <a:pt x="852" y="1221"/>
                    <a:pt x="866" y="1221"/>
                  </a:cubicBezTo>
                  <a:cubicBezTo>
                    <a:pt x="930" y="1221"/>
                    <a:pt x="1001" y="1174"/>
                    <a:pt x="1021" y="1093"/>
                  </a:cubicBezTo>
                  <a:cubicBezTo>
                    <a:pt x="1021" y="1045"/>
                    <a:pt x="1021" y="996"/>
                    <a:pt x="1021" y="948"/>
                  </a:cubicBezTo>
                  <a:cubicBezTo>
                    <a:pt x="1069" y="972"/>
                    <a:pt x="1118" y="996"/>
                    <a:pt x="1166" y="996"/>
                  </a:cubicBezTo>
                  <a:cubicBezTo>
                    <a:pt x="1192" y="1007"/>
                    <a:pt x="1218" y="1011"/>
                    <a:pt x="1243" y="1011"/>
                  </a:cubicBezTo>
                  <a:cubicBezTo>
                    <a:pt x="1335" y="1011"/>
                    <a:pt x="1415" y="946"/>
                    <a:pt x="1434" y="850"/>
                  </a:cubicBezTo>
                  <a:cubicBezTo>
                    <a:pt x="1458" y="778"/>
                    <a:pt x="1458" y="680"/>
                    <a:pt x="1434" y="608"/>
                  </a:cubicBezTo>
                  <a:cubicBezTo>
                    <a:pt x="1507" y="608"/>
                    <a:pt x="1555" y="632"/>
                    <a:pt x="1628" y="632"/>
                  </a:cubicBezTo>
                  <a:cubicBezTo>
                    <a:pt x="1701" y="632"/>
                    <a:pt x="1798" y="608"/>
                    <a:pt x="1822" y="535"/>
                  </a:cubicBezTo>
                  <a:cubicBezTo>
                    <a:pt x="1847" y="510"/>
                    <a:pt x="1847" y="510"/>
                    <a:pt x="1847" y="486"/>
                  </a:cubicBezTo>
                  <a:cubicBezTo>
                    <a:pt x="1859" y="498"/>
                    <a:pt x="1877" y="504"/>
                    <a:pt x="1895" y="504"/>
                  </a:cubicBezTo>
                  <a:cubicBezTo>
                    <a:pt x="1913" y="504"/>
                    <a:pt x="1932" y="498"/>
                    <a:pt x="1944" y="486"/>
                  </a:cubicBezTo>
                  <a:cubicBezTo>
                    <a:pt x="1992" y="486"/>
                    <a:pt x="2041" y="462"/>
                    <a:pt x="2065" y="413"/>
                  </a:cubicBezTo>
                  <a:cubicBezTo>
                    <a:pt x="2090" y="267"/>
                    <a:pt x="2065" y="146"/>
                    <a:pt x="2017" y="25"/>
                  </a:cubicBezTo>
                  <a:cubicBezTo>
                    <a:pt x="1992" y="0"/>
                    <a:pt x="1968" y="0"/>
                    <a:pt x="19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Google Shape;828;p19"/>
            <p:cNvSpPr/>
            <p:nvPr/>
          </p:nvSpPr>
          <p:spPr>
            <a:xfrm>
              <a:off x="-869058" y="3630510"/>
              <a:ext cx="108970" cy="91770"/>
            </a:xfrm>
            <a:custGeom>
              <a:avLst/>
              <a:gdLst/>
              <a:ahLst/>
              <a:cxnLst/>
              <a:rect l="l" t="t" r="r" b="b"/>
              <a:pathLst>
                <a:path w="1443" h="1224" extrusionOk="0">
                  <a:moveTo>
                    <a:pt x="158" y="1"/>
                  </a:moveTo>
                  <a:cubicBezTo>
                    <a:pt x="118" y="1"/>
                    <a:pt x="76" y="3"/>
                    <a:pt x="34" y="6"/>
                  </a:cubicBezTo>
                  <a:cubicBezTo>
                    <a:pt x="34" y="6"/>
                    <a:pt x="34" y="6"/>
                    <a:pt x="34" y="6"/>
                  </a:cubicBezTo>
                  <a:lnTo>
                    <a:pt x="34" y="6"/>
                  </a:lnTo>
                  <a:cubicBezTo>
                    <a:pt x="33" y="6"/>
                    <a:pt x="1" y="1224"/>
                    <a:pt x="1328" y="1224"/>
                  </a:cubicBezTo>
                  <a:cubicBezTo>
                    <a:pt x="1365" y="1224"/>
                    <a:pt x="1404" y="1223"/>
                    <a:pt x="1443" y="1221"/>
                  </a:cubicBezTo>
                  <a:cubicBezTo>
                    <a:pt x="1443" y="1221"/>
                    <a:pt x="1240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829;p19"/>
            <p:cNvSpPr/>
            <p:nvPr/>
          </p:nvSpPr>
          <p:spPr>
            <a:xfrm>
              <a:off x="-836915" y="3662669"/>
              <a:ext cx="79963" cy="63533"/>
            </a:xfrm>
            <a:custGeom>
              <a:avLst/>
              <a:gdLst/>
              <a:ahLst/>
              <a:cxnLst/>
              <a:rect l="l" t="t" r="r" b="b"/>
              <a:pathLst>
                <a:path w="1070" h="837" extrusionOk="0">
                  <a:moveTo>
                    <a:pt x="53" y="0"/>
                  </a:moveTo>
                  <a:cubicBezTo>
                    <a:pt x="37" y="0"/>
                    <a:pt x="25" y="17"/>
                    <a:pt x="25" y="35"/>
                  </a:cubicBezTo>
                  <a:cubicBezTo>
                    <a:pt x="1" y="59"/>
                    <a:pt x="25" y="83"/>
                    <a:pt x="49" y="83"/>
                  </a:cubicBezTo>
                  <a:cubicBezTo>
                    <a:pt x="414" y="253"/>
                    <a:pt x="729" y="496"/>
                    <a:pt x="997" y="812"/>
                  </a:cubicBezTo>
                  <a:cubicBezTo>
                    <a:pt x="997" y="812"/>
                    <a:pt x="1021" y="836"/>
                    <a:pt x="1021" y="836"/>
                  </a:cubicBezTo>
                  <a:lnTo>
                    <a:pt x="1045" y="812"/>
                  </a:lnTo>
                  <a:cubicBezTo>
                    <a:pt x="1069" y="812"/>
                    <a:pt x="1069" y="788"/>
                    <a:pt x="1069" y="763"/>
                  </a:cubicBezTo>
                  <a:cubicBezTo>
                    <a:pt x="802" y="423"/>
                    <a:pt x="462" y="156"/>
                    <a:pt x="74" y="10"/>
                  </a:cubicBezTo>
                  <a:cubicBezTo>
                    <a:pt x="66" y="3"/>
                    <a:pt x="59" y="0"/>
                    <a:pt x="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Google Shape;830;p19"/>
            <p:cNvSpPr/>
            <p:nvPr/>
          </p:nvSpPr>
          <p:spPr>
            <a:xfrm>
              <a:off x="-764008" y="3539524"/>
              <a:ext cx="129353" cy="72946"/>
            </a:xfrm>
            <a:custGeom>
              <a:avLst/>
              <a:gdLst/>
              <a:ahLst/>
              <a:cxnLst/>
              <a:rect l="l" t="t" r="r" b="b"/>
              <a:pathLst>
                <a:path w="1726" h="973" extrusionOk="0">
                  <a:moveTo>
                    <a:pt x="1242" y="0"/>
                  </a:moveTo>
                  <a:cubicBezTo>
                    <a:pt x="434" y="0"/>
                    <a:pt x="0" y="850"/>
                    <a:pt x="0" y="850"/>
                  </a:cubicBezTo>
                  <a:cubicBezTo>
                    <a:pt x="232" y="937"/>
                    <a:pt x="435" y="973"/>
                    <a:pt x="612" y="973"/>
                  </a:cubicBezTo>
                  <a:cubicBezTo>
                    <a:pt x="1474" y="973"/>
                    <a:pt x="1725" y="117"/>
                    <a:pt x="1725" y="97"/>
                  </a:cubicBezTo>
                  <a:cubicBezTo>
                    <a:pt x="1552" y="29"/>
                    <a:pt x="1391" y="0"/>
                    <a:pt x="12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" name="Google Shape;831;p19"/>
            <p:cNvSpPr/>
            <p:nvPr/>
          </p:nvSpPr>
          <p:spPr>
            <a:xfrm>
              <a:off x="-769495" y="3568545"/>
              <a:ext cx="94858" cy="38433"/>
            </a:xfrm>
            <a:custGeom>
              <a:avLst/>
              <a:gdLst/>
              <a:ahLst/>
              <a:cxnLst/>
              <a:rect l="l" t="t" r="r" b="b"/>
              <a:pathLst>
                <a:path w="1264" h="511" extrusionOk="0">
                  <a:moveTo>
                    <a:pt x="1191" y="0"/>
                  </a:moveTo>
                  <a:cubicBezTo>
                    <a:pt x="778" y="49"/>
                    <a:pt x="389" y="194"/>
                    <a:pt x="25" y="413"/>
                  </a:cubicBezTo>
                  <a:cubicBezTo>
                    <a:pt x="0" y="462"/>
                    <a:pt x="25" y="510"/>
                    <a:pt x="73" y="510"/>
                  </a:cubicBezTo>
                  <a:cubicBezTo>
                    <a:pt x="73" y="510"/>
                    <a:pt x="98" y="510"/>
                    <a:pt x="98" y="486"/>
                  </a:cubicBezTo>
                  <a:cubicBezTo>
                    <a:pt x="438" y="267"/>
                    <a:pt x="802" y="146"/>
                    <a:pt x="1215" y="97"/>
                  </a:cubicBezTo>
                  <a:cubicBezTo>
                    <a:pt x="1239" y="97"/>
                    <a:pt x="1264" y="73"/>
                    <a:pt x="1264" y="49"/>
                  </a:cubicBezTo>
                  <a:cubicBezTo>
                    <a:pt x="1239" y="24"/>
                    <a:pt x="1215" y="0"/>
                    <a:pt x="1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" name="Google Shape;832;p19"/>
            <p:cNvSpPr/>
            <p:nvPr/>
          </p:nvSpPr>
          <p:spPr>
            <a:xfrm>
              <a:off x="-800853" y="3409320"/>
              <a:ext cx="60364" cy="462773"/>
            </a:xfrm>
            <a:custGeom>
              <a:avLst/>
              <a:gdLst/>
              <a:ahLst/>
              <a:cxnLst/>
              <a:rect l="l" t="t" r="r" b="b"/>
              <a:pathLst>
                <a:path w="809" h="6160" extrusionOk="0">
                  <a:moveTo>
                    <a:pt x="69" y="1"/>
                  </a:moveTo>
                  <a:cubicBezTo>
                    <a:pt x="37" y="1"/>
                    <a:pt x="0" y="32"/>
                    <a:pt x="31" y="62"/>
                  </a:cubicBezTo>
                  <a:cubicBezTo>
                    <a:pt x="711" y="1860"/>
                    <a:pt x="541" y="6063"/>
                    <a:pt x="541" y="6111"/>
                  </a:cubicBezTo>
                  <a:cubicBezTo>
                    <a:pt x="541" y="6135"/>
                    <a:pt x="565" y="6135"/>
                    <a:pt x="589" y="6160"/>
                  </a:cubicBezTo>
                  <a:cubicBezTo>
                    <a:pt x="614" y="6135"/>
                    <a:pt x="638" y="6135"/>
                    <a:pt x="638" y="6111"/>
                  </a:cubicBezTo>
                  <a:cubicBezTo>
                    <a:pt x="638" y="6063"/>
                    <a:pt x="808" y="1836"/>
                    <a:pt x="104" y="38"/>
                  </a:cubicBezTo>
                  <a:cubicBezTo>
                    <a:pt x="104" y="11"/>
                    <a:pt x="87" y="1"/>
                    <a:pt x="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" name="Google Shape;833;p19"/>
            <p:cNvSpPr/>
            <p:nvPr/>
          </p:nvSpPr>
          <p:spPr>
            <a:xfrm>
              <a:off x="-905903" y="3300294"/>
              <a:ext cx="198340" cy="165500"/>
            </a:xfrm>
            <a:custGeom>
              <a:avLst/>
              <a:gdLst/>
              <a:ahLst/>
              <a:cxnLst/>
              <a:rect l="l" t="t" r="r" b="b"/>
              <a:pathLst>
                <a:path w="2642" h="2201" extrusionOk="0">
                  <a:moveTo>
                    <a:pt x="898" y="1"/>
                  </a:moveTo>
                  <a:cubicBezTo>
                    <a:pt x="722" y="1"/>
                    <a:pt x="649" y="636"/>
                    <a:pt x="649" y="636"/>
                  </a:cubicBezTo>
                  <a:cubicBezTo>
                    <a:pt x="649" y="636"/>
                    <a:pt x="381" y="252"/>
                    <a:pt x="219" y="252"/>
                  </a:cubicBezTo>
                  <a:cubicBezTo>
                    <a:pt x="198" y="252"/>
                    <a:pt x="180" y="258"/>
                    <a:pt x="164" y="271"/>
                  </a:cubicBezTo>
                  <a:cubicBezTo>
                    <a:pt x="0" y="365"/>
                    <a:pt x="217" y="2201"/>
                    <a:pt x="1307" y="2201"/>
                  </a:cubicBezTo>
                  <a:cubicBezTo>
                    <a:pt x="1353" y="2201"/>
                    <a:pt x="1401" y="2197"/>
                    <a:pt x="1451" y="2190"/>
                  </a:cubicBezTo>
                  <a:cubicBezTo>
                    <a:pt x="2641" y="2045"/>
                    <a:pt x="2569" y="1170"/>
                    <a:pt x="2569" y="1170"/>
                  </a:cubicBezTo>
                  <a:cubicBezTo>
                    <a:pt x="2569" y="1170"/>
                    <a:pt x="2544" y="369"/>
                    <a:pt x="2374" y="126"/>
                  </a:cubicBezTo>
                  <a:cubicBezTo>
                    <a:pt x="2348" y="89"/>
                    <a:pt x="2321" y="73"/>
                    <a:pt x="2293" y="73"/>
                  </a:cubicBezTo>
                  <a:cubicBezTo>
                    <a:pt x="2136" y="73"/>
                    <a:pt x="1961" y="563"/>
                    <a:pt x="1961" y="563"/>
                  </a:cubicBezTo>
                  <a:cubicBezTo>
                    <a:pt x="1888" y="369"/>
                    <a:pt x="1791" y="199"/>
                    <a:pt x="1670" y="53"/>
                  </a:cubicBezTo>
                  <a:cubicBezTo>
                    <a:pt x="1650" y="38"/>
                    <a:pt x="1631" y="32"/>
                    <a:pt x="1612" y="32"/>
                  </a:cubicBezTo>
                  <a:cubicBezTo>
                    <a:pt x="1443" y="32"/>
                    <a:pt x="1305" y="563"/>
                    <a:pt x="1305" y="563"/>
                  </a:cubicBezTo>
                  <a:cubicBezTo>
                    <a:pt x="1232" y="369"/>
                    <a:pt x="1111" y="199"/>
                    <a:pt x="990" y="53"/>
                  </a:cubicBezTo>
                  <a:cubicBezTo>
                    <a:pt x="957" y="16"/>
                    <a:pt x="926" y="1"/>
                    <a:pt x="8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" name="Google Shape;834;p19"/>
            <p:cNvSpPr/>
            <p:nvPr/>
          </p:nvSpPr>
          <p:spPr>
            <a:xfrm>
              <a:off x="-884737" y="3364612"/>
              <a:ext cx="171686" cy="61964"/>
            </a:xfrm>
            <a:custGeom>
              <a:avLst/>
              <a:gdLst/>
              <a:ahLst/>
              <a:cxnLst/>
              <a:rect l="l" t="t" r="r" b="b"/>
              <a:pathLst>
                <a:path w="2284" h="827" extrusionOk="0">
                  <a:moveTo>
                    <a:pt x="1846" y="122"/>
                  </a:moveTo>
                  <a:lnTo>
                    <a:pt x="1846" y="122"/>
                  </a:lnTo>
                  <a:cubicBezTo>
                    <a:pt x="1871" y="146"/>
                    <a:pt x="1895" y="146"/>
                    <a:pt x="1919" y="195"/>
                  </a:cubicBezTo>
                  <a:cubicBezTo>
                    <a:pt x="1919" y="219"/>
                    <a:pt x="1919" y="243"/>
                    <a:pt x="1919" y="268"/>
                  </a:cubicBezTo>
                  <a:cubicBezTo>
                    <a:pt x="1895" y="268"/>
                    <a:pt x="1895" y="243"/>
                    <a:pt x="1895" y="243"/>
                  </a:cubicBezTo>
                  <a:cubicBezTo>
                    <a:pt x="1871" y="195"/>
                    <a:pt x="1846" y="146"/>
                    <a:pt x="1846" y="122"/>
                  </a:cubicBezTo>
                  <a:close/>
                  <a:moveTo>
                    <a:pt x="923" y="170"/>
                  </a:moveTo>
                  <a:lnTo>
                    <a:pt x="923" y="170"/>
                  </a:lnTo>
                  <a:cubicBezTo>
                    <a:pt x="947" y="219"/>
                    <a:pt x="947" y="268"/>
                    <a:pt x="972" y="292"/>
                  </a:cubicBezTo>
                  <a:cubicBezTo>
                    <a:pt x="947" y="268"/>
                    <a:pt x="923" y="219"/>
                    <a:pt x="923" y="170"/>
                  </a:cubicBezTo>
                  <a:close/>
                  <a:moveTo>
                    <a:pt x="583" y="341"/>
                  </a:moveTo>
                  <a:lnTo>
                    <a:pt x="583" y="341"/>
                  </a:lnTo>
                  <a:cubicBezTo>
                    <a:pt x="607" y="365"/>
                    <a:pt x="632" y="413"/>
                    <a:pt x="632" y="486"/>
                  </a:cubicBezTo>
                  <a:cubicBezTo>
                    <a:pt x="607" y="438"/>
                    <a:pt x="583" y="389"/>
                    <a:pt x="583" y="341"/>
                  </a:cubicBezTo>
                  <a:close/>
                  <a:moveTo>
                    <a:pt x="2211" y="0"/>
                  </a:moveTo>
                  <a:cubicBezTo>
                    <a:pt x="2186" y="0"/>
                    <a:pt x="2162" y="25"/>
                    <a:pt x="2186" y="49"/>
                  </a:cubicBezTo>
                  <a:cubicBezTo>
                    <a:pt x="2186" y="122"/>
                    <a:pt x="2186" y="292"/>
                    <a:pt x="2138" y="341"/>
                  </a:cubicBezTo>
                  <a:cubicBezTo>
                    <a:pt x="2113" y="365"/>
                    <a:pt x="2089" y="365"/>
                    <a:pt x="2065" y="365"/>
                  </a:cubicBezTo>
                  <a:cubicBezTo>
                    <a:pt x="2041" y="365"/>
                    <a:pt x="2016" y="365"/>
                    <a:pt x="1992" y="341"/>
                  </a:cubicBezTo>
                  <a:cubicBezTo>
                    <a:pt x="2016" y="292"/>
                    <a:pt x="2016" y="243"/>
                    <a:pt x="1992" y="195"/>
                  </a:cubicBezTo>
                  <a:cubicBezTo>
                    <a:pt x="1992" y="122"/>
                    <a:pt x="1943" y="49"/>
                    <a:pt x="1895" y="25"/>
                  </a:cubicBezTo>
                  <a:cubicBezTo>
                    <a:pt x="1846" y="25"/>
                    <a:pt x="1822" y="25"/>
                    <a:pt x="1798" y="49"/>
                  </a:cubicBezTo>
                  <a:cubicBezTo>
                    <a:pt x="1749" y="98"/>
                    <a:pt x="1749" y="170"/>
                    <a:pt x="1798" y="219"/>
                  </a:cubicBezTo>
                  <a:cubicBezTo>
                    <a:pt x="1822" y="292"/>
                    <a:pt x="1846" y="341"/>
                    <a:pt x="1895" y="365"/>
                  </a:cubicBezTo>
                  <a:lnTo>
                    <a:pt x="1871" y="389"/>
                  </a:lnTo>
                  <a:cubicBezTo>
                    <a:pt x="1858" y="401"/>
                    <a:pt x="1834" y="407"/>
                    <a:pt x="1810" y="407"/>
                  </a:cubicBezTo>
                  <a:cubicBezTo>
                    <a:pt x="1786" y="407"/>
                    <a:pt x="1761" y="401"/>
                    <a:pt x="1749" y="389"/>
                  </a:cubicBezTo>
                  <a:cubicBezTo>
                    <a:pt x="1676" y="365"/>
                    <a:pt x="1603" y="316"/>
                    <a:pt x="1555" y="268"/>
                  </a:cubicBezTo>
                  <a:cubicBezTo>
                    <a:pt x="1555" y="195"/>
                    <a:pt x="1530" y="146"/>
                    <a:pt x="1482" y="98"/>
                  </a:cubicBezTo>
                  <a:cubicBezTo>
                    <a:pt x="1458" y="49"/>
                    <a:pt x="1409" y="49"/>
                    <a:pt x="1385" y="49"/>
                  </a:cubicBezTo>
                  <a:cubicBezTo>
                    <a:pt x="1360" y="73"/>
                    <a:pt x="1336" y="98"/>
                    <a:pt x="1336" y="122"/>
                  </a:cubicBezTo>
                  <a:cubicBezTo>
                    <a:pt x="1360" y="195"/>
                    <a:pt x="1409" y="268"/>
                    <a:pt x="1458" y="316"/>
                  </a:cubicBezTo>
                  <a:cubicBezTo>
                    <a:pt x="1458" y="413"/>
                    <a:pt x="1433" y="511"/>
                    <a:pt x="1385" y="583"/>
                  </a:cubicBezTo>
                  <a:cubicBezTo>
                    <a:pt x="1360" y="608"/>
                    <a:pt x="1336" y="620"/>
                    <a:pt x="1309" y="620"/>
                  </a:cubicBezTo>
                  <a:cubicBezTo>
                    <a:pt x="1281" y="620"/>
                    <a:pt x="1251" y="608"/>
                    <a:pt x="1215" y="583"/>
                  </a:cubicBezTo>
                  <a:cubicBezTo>
                    <a:pt x="1142" y="559"/>
                    <a:pt x="1093" y="511"/>
                    <a:pt x="1069" y="462"/>
                  </a:cubicBezTo>
                  <a:cubicBezTo>
                    <a:pt x="1093" y="341"/>
                    <a:pt x="1069" y="195"/>
                    <a:pt x="996" y="98"/>
                  </a:cubicBezTo>
                  <a:cubicBezTo>
                    <a:pt x="979" y="80"/>
                    <a:pt x="950" y="63"/>
                    <a:pt x="925" y="63"/>
                  </a:cubicBezTo>
                  <a:cubicBezTo>
                    <a:pt x="915" y="63"/>
                    <a:pt x="906" y="66"/>
                    <a:pt x="899" y="73"/>
                  </a:cubicBezTo>
                  <a:cubicBezTo>
                    <a:pt x="850" y="73"/>
                    <a:pt x="850" y="98"/>
                    <a:pt x="850" y="146"/>
                  </a:cubicBezTo>
                  <a:cubicBezTo>
                    <a:pt x="850" y="243"/>
                    <a:pt x="875" y="365"/>
                    <a:pt x="947" y="462"/>
                  </a:cubicBezTo>
                  <a:cubicBezTo>
                    <a:pt x="947" y="535"/>
                    <a:pt x="923" y="583"/>
                    <a:pt x="899" y="632"/>
                  </a:cubicBezTo>
                  <a:cubicBezTo>
                    <a:pt x="885" y="660"/>
                    <a:pt x="862" y="672"/>
                    <a:pt x="836" y="672"/>
                  </a:cubicBezTo>
                  <a:cubicBezTo>
                    <a:pt x="818" y="672"/>
                    <a:pt x="798" y="666"/>
                    <a:pt x="777" y="656"/>
                  </a:cubicBezTo>
                  <a:cubicBezTo>
                    <a:pt x="753" y="632"/>
                    <a:pt x="729" y="608"/>
                    <a:pt x="705" y="559"/>
                  </a:cubicBezTo>
                  <a:cubicBezTo>
                    <a:pt x="729" y="462"/>
                    <a:pt x="729" y="341"/>
                    <a:pt x="632" y="243"/>
                  </a:cubicBezTo>
                  <a:cubicBezTo>
                    <a:pt x="607" y="219"/>
                    <a:pt x="559" y="219"/>
                    <a:pt x="534" y="219"/>
                  </a:cubicBezTo>
                  <a:cubicBezTo>
                    <a:pt x="510" y="219"/>
                    <a:pt x="486" y="243"/>
                    <a:pt x="486" y="292"/>
                  </a:cubicBezTo>
                  <a:cubicBezTo>
                    <a:pt x="486" y="389"/>
                    <a:pt x="510" y="486"/>
                    <a:pt x="583" y="583"/>
                  </a:cubicBezTo>
                  <a:cubicBezTo>
                    <a:pt x="534" y="656"/>
                    <a:pt x="462" y="705"/>
                    <a:pt x="389" y="705"/>
                  </a:cubicBezTo>
                  <a:cubicBezTo>
                    <a:pt x="374" y="708"/>
                    <a:pt x="360" y="710"/>
                    <a:pt x="347" y="710"/>
                  </a:cubicBezTo>
                  <a:cubicBezTo>
                    <a:pt x="161" y="710"/>
                    <a:pt x="97" y="413"/>
                    <a:pt x="97" y="413"/>
                  </a:cubicBezTo>
                  <a:cubicBezTo>
                    <a:pt x="97" y="389"/>
                    <a:pt x="73" y="365"/>
                    <a:pt x="49" y="365"/>
                  </a:cubicBezTo>
                  <a:cubicBezTo>
                    <a:pt x="24" y="389"/>
                    <a:pt x="0" y="413"/>
                    <a:pt x="0" y="438"/>
                  </a:cubicBezTo>
                  <a:cubicBezTo>
                    <a:pt x="0" y="438"/>
                    <a:pt x="97" y="826"/>
                    <a:pt x="364" y="826"/>
                  </a:cubicBezTo>
                  <a:lnTo>
                    <a:pt x="413" y="802"/>
                  </a:lnTo>
                  <a:cubicBezTo>
                    <a:pt x="510" y="802"/>
                    <a:pt x="583" y="753"/>
                    <a:pt x="656" y="656"/>
                  </a:cubicBezTo>
                  <a:cubicBezTo>
                    <a:pt x="680" y="681"/>
                    <a:pt x="705" y="729"/>
                    <a:pt x="753" y="729"/>
                  </a:cubicBezTo>
                  <a:cubicBezTo>
                    <a:pt x="784" y="760"/>
                    <a:pt x="818" y="773"/>
                    <a:pt x="852" y="773"/>
                  </a:cubicBezTo>
                  <a:cubicBezTo>
                    <a:pt x="899" y="773"/>
                    <a:pt x="943" y="747"/>
                    <a:pt x="972" y="705"/>
                  </a:cubicBezTo>
                  <a:cubicBezTo>
                    <a:pt x="996" y="656"/>
                    <a:pt x="1020" y="608"/>
                    <a:pt x="1045" y="559"/>
                  </a:cubicBezTo>
                  <a:cubicBezTo>
                    <a:pt x="1069" y="608"/>
                    <a:pt x="1117" y="632"/>
                    <a:pt x="1166" y="656"/>
                  </a:cubicBezTo>
                  <a:cubicBezTo>
                    <a:pt x="1198" y="699"/>
                    <a:pt x="1244" y="718"/>
                    <a:pt x="1292" y="718"/>
                  </a:cubicBezTo>
                  <a:cubicBezTo>
                    <a:pt x="1353" y="718"/>
                    <a:pt x="1417" y="687"/>
                    <a:pt x="1458" y="632"/>
                  </a:cubicBezTo>
                  <a:cubicBezTo>
                    <a:pt x="1506" y="559"/>
                    <a:pt x="1530" y="462"/>
                    <a:pt x="1555" y="389"/>
                  </a:cubicBezTo>
                  <a:cubicBezTo>
                    <a:pt x="1603" y="413"/>
                    <a:pt x="1652" y="438"/>
                    <a:pt x="1700" y="462"/>
                  </a:cubicBezTo>
                  <a:cubicBezTo>
                    <a:pt x="1737" y="486"/>
                    <a:pt x="1779" y="498"/>
                    <a:pt x="1822" y="498"/>
                  </a:cubicBezTo>
                  <a:cubicBezTo>
                    <a:pt x="1864" y="498"/>
                    <a:pt x="1907" y="486"/>
                    <a:pt x="1943" y="462"/>
                  </a:cubicBezTo>
                  <a:lnTo>
                    <a:pt x="1968" y="413"/>
                  </a:lnTo>
                  <a:cubicBezTo>
                    <a:pt x="1992" y="438"/>
                    <a:pt x="2016" y="438"/>
                    <a:pt x="2065" y="462"/>
                  </a:cubicBezTo>
                  <a:cubicBezTo>
                    <a:pt x="2113" y="462"/>
                    <a:pt x="2162" y="438"/>
                    <a:pt x="2211" y="413"/>
                  </a:cubicBezTo>
                  <a:cubicBezTo>
                    <a:pt x="2259" y="292"/>
                    <a:pt x="2284" y="170"/>
                    <a:pt x="2284" y="25"/>
                  </a:cubicBezTo>
                  <a:cubicBezTo>
                    <a:pt x="2259" y="0"/>
                    <a:pt x="2235" y="0"/>
                    <a:pt x="22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835;p19"/>
            <p:cNvSpPr/>
            <p:nvPr/>
          </p:nvSpPr>
          <p:spPr>
            <a:xfrm>
              <a:off x="-945885" y="3813266"/>
              <a:ext cx="337100" cy="128635"/>
            </a:xfrm>
            <a:custGeom>
              <a:avLst/>
              <a:gdLst/>
              <a:ahLst/>
              <a:cxnLst/>
              <a:rect l="l" t="t" r="r" b="b"/>
              <a:pathLst>
                <a:path w="4484" h="1710" extrusionOk="0">
                  <a:moveTo>
                    <a:pt x="3927" y="0"/>
                  </a:moveTo>
                  <a:cubicBezTo>
                    <a:pt x="3752" y="0"/>
                    <a:pt x="3511" y="705"/>
                    <a:pt x="3511" y="705"/>
                  </a:cubicBezTo>
                  <a:cubicBezTo>
                    <a:pt x="3341" y="510"/>
                    <a:pt x="3147" y="316"/>
                    <a:pt x="2928" y="146"/>
                  </a:cubicBezTo>
                  <a:cubicBezTo>
                    <a:pt x="2885" y="106"/>
                    <a:pt x="2847" y="89"/>
                    <a:pt x="2812" y="89"/>
                  </a:cubicBezTo>
                  <a:cubicBezTo>
                    <a:pt x="2594" y="89"/>
                    <a:pt x="2540" y="778"/>
                    <a:pt x="2540" y="778"/>
                  </a:cubicBezTo>
                  <a:cubicBezTo>
                    <a:pt x="2540" y="778"/>
                    <a:pt x="2103" y="268"/>
                    <a:pt x="1957" y="49"/>
                  </a:cubicBezTo>
                  <a:cubicBezTo>
                    <a:pt x="1944" y="34"/>
                    <a:pt x="1928" y="27"/>
                    <a:pt x="1910" y="27"/>
                  </a:cubicBezTo>
                  <a:cubicBezTo>
                    <a:pt x="1697" y="27"/>
                    <a:pt x="1179" y="1021"/>
                    <a:pt x="1179" y="1021"/>
                  </a:cubicBezTo>
                  <a:cubicBezTo>
                    <a:pt x="1082" y="729"/>
                    <a:pt x="912" y="438"/>
                    <a:pt x="669" y="219"/>
                  </a:cubicBezTo>
                  <a:cubicBezTo>
                    <a:pt x="649" y="206"/>
                    <a:pt x="628" y="200"/>
                    <a:pt x="607" y="200"/>
                  </a:cubicBezTo>
                  <a:cubicBezTo>
                    <a:pt x="308" y="200"/>
                    <a:pt x="0" y="1424"/>
                    <a:pt x="159" y="1628"/>
                  </a:cubicBezTo>
                  <a:cubicBezTo>
                    <a:pt x="206" y="1688"/>
                    <a:pt x="548" y="1709"/>
                    <a:pt x="1022" y="1709"/>
                  </a:cubicBezTo>
                  <a:cubicBezTo>
                    <a:pt x="2286" y="1709"/>
                    <a:pt x="4483" y="1555"/>
                    <a:pt x="4483" y="1555"/>
                  </a:cubicBezTo>
                  <a:cubicBezTo>
                    <a:pt x="4362" y="1045"/>
                    <a:pt x="4192" y="535"/>
                    <a:pt x="3997" y="49"/>
                  </a:cubicBezTo>
                  <a:cubicBezTo>
                    <a:pt x="3976" y="15"/>
                    <a:pt x="3952" y="0"/>
                    <a:pt x="39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3" name="Google Shape;836;p19"/>
          <p:cNvGrpSpPr>
            <a:grpSpLocks/>
          </p:cNvGrpSpPr>
          <p:nvPr/>
        </p:nvGrpSpPr>
        <p:grpSpPr bwMode="auto">
          <a:xfrm rot="10800000">
            <a:off x="-295275" y="-295275"/>
            <a:ext cx="2120900" cy="923925"/>
            <a:chOff x="3965010" y="571479"/>
            <a:chExt cx="1651683" cy="719972"/>
          </a:xfrm>
        </p:grpSpPr>
        <p:grpSp>
          <p:nvGrpSpPr>
            <p:cNvPr id="34" name="Google Shape;837;p19"/>
            <p:cNvGrpSpPr>
              <a:grpSpLocks/>
            </p:cNvGrpSpPr>
            <p:nvPr/>
          </p:nvGrpSpPr>
          <p:grpSpPr bwMode="auto">
            <a:xfrm>
              <a:off x="3965010" y="571479"/>
              <a:ext cx="1446820" cy="719972"/>
              <a:chOff x="3953250" y="571500"/>
              <a:chExt cx="1383325" cy="766825"/>
            </a:xfrm>
          </p:grpSpPr>
          <p:grpSp>
            <p:nvGrpSpPr>
              <p:cNvPr id="36" name="Google Shape;838;p19"/>
              <p:cNvGrpSpPr>
                <a:grpSpLocks/>
              </p:cNvGrpSpPr>
              <p:nvPr/>
            </p:nvGrpSpPr>
            <p:grpSpPr bwMode="auto">
              <a:xfrm>
                <a:off x="3953250" y="571500"/>
                <a:ext cx="1383166" cy="669650"/>
                <a:chOff x="897088" y="2374675"/>
                <a:chExt cx="1383166" cy="669650"/>
              </a:xfrm>
            </p:grpSpPr>
            <p:sp>
              <p:nvSpPr>
                <p:cNvPr id="38" name="Google Shape;839;p19"/>
                <p:cNvSpPr/>
                <p:nvPr/>
              </p:nvSpPr>
              <p:spPr>
                <a:xfrm>
                  <a:off x="1135859" y="2419472"/>
                  <a:ext cx="621750" cy="621892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9" name="Google Shape;840;p19"/>
                <p:cNvSpPr/>
                <p:nvPr/>
              </p:nvSpPr>
              <p:spPr>
                <a:xfrm>
                  <a:off x="1481013" y="2377310"/>
                  <a:ext cx="492908" cy="492771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0" name="Google Shape;841;p19"/>
                <p:cNvSpPr/>
                <p:nvPr/>
              </p:nvSpPr>
              <p:spPr>
                <a:xfrm>
                  <a:off x="899452" y="2697479"/>
                  <a:ext cx="492908" cy="354426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1" name="Google Shape;842;p19"/>
                <p:cNvSpPr/>
                <p:nvPr/>
              </p:nvSpPr>
              <p:spPr>
                <a:xfrm>
                  <a:off x="1659500" y="2553864"/>
                  <a:ext cx="622932" cy="492771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37" name="Google Shape;843;p19"/>
              <p:cNvSpPr/>
              <p:nvPr/>
            </p:nvSpPr>
            <p:spPr>
              <a:xfrm>
                <a:off x="3975708" y="912750"/>
                <a:ext cx="1362885" cy="430845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5" name="Google Shape;844;p19"/>
            <p:cNvSpPr/>
            <p:nvPr/>
          </p:nvSpPr>
          <p:spPr>
            <a:xfrm>
              <a:off x="4007044" y="571479"/>
              <a:ext cx="1609649" cy="660593"/>
            </a:xfrm>
            <a:custGeom>
              <a:avLst/>
              <a:gdLst/>
              <a:ahLst/>
              <a:cxnLst/>
              <a:rect l="l" t="t" r="r" b="b"/>
              <a:pathLst>
                <a:path w="3864" h="1872" extrusionOk="0">
                  <a:moveTo>
                    <a:pt x="1847" y="365"/>
                  </a:moveTo>
                  <a:cubicBezTo>
                    <a:pt x="1920" y="487"/>
                    <a:pt x="1920" y="633"/>
                    <a:pt x="1871" y="754"/>
                  </a:cubicBezTo>
                  <a:lnTo>
                    <a:pt x="1847" y="754"/>
                  </a:lnTo>
                  <a:cubicBezTo>
                    <a:pt x="1847" y="754"/>
                    <a:pt x="1823" y="754"/>
                    <a:pt x="1798" y="705"/>
                  </a:cubicBezTo>
                  <a:cubicBezTo>
                    <a:pt x="1774" y="608"/>
                    <a:pt x="1774" y="487"/>
                    <a:pt x="1847" y="390"/>
                  </a:cubicBezTo>
                  <a:lnTo>
                    <a:pt x="1847" y="365"/>
                  </a:lnTo>
                  <a:close/>
                  <a:moveTo>
                    <a:pt x="2891" y="584"/>
                  </a:moveTo>
                  <a:lnTo>
                    <a:pt x="2891" y="608"/>
                  </a:lnTo>
                  <a:cubicBezTo>
                    <a:pt x="2940" y="754"/>
                    <a:pt x="2940" y="900"/>
                    <a:pt x="2867" y="948"/>
                  </a:cubicBezTo>
                  <a:cubicBezTo>
                    <a:pt x="2831" y="960"/>
                    <a:pt x="2806" y="967"/>
                    <a:pt x="2791" y="967"/>
                  </a:cubicBezTo>
                  <a:cubicBezTo>
                    <a:pt x="2776" y="967"/>
                    <a:pt x="2770" y="960"/>
                    <a:pt x="2770" y="948"/>
                  </a:cubicBezTo>
                  <a:cubicBezTo>
                    <a:pt x="2770" y="803"/>
                    <a:pt x="2794" y="681"/>
                    <a:pt x="2891" y="584"/>
                  </a:cubicBezTo>
                  <a:close/>
                  <a:moveTo>
                    <a:pt x="754" y="1021"/>
                  </a:moveTo>
                  <a:cubicBezTo>
                    <a:pt x="851" y="1021"/>
                    <a:pt x="924" y="1070"/>
                    <a:pt x="972" y="1143"/>
                  </a:cubicBezTo>
                  <a:cubicBezTo>
                    <a:pt x="997" y="1216"/>
                    <a:pt x="972" y="1288"/>
                    <a:pt x="899" y="1337"/>
                  </a:cubicBezTo>
                  <a:cubicBezTo>
                    <a:pt x="887" y="1349"/>
                    <a:pt x="875" y="1355"/>
                    <a:pt x="863" y="1355"/>
                  </a:cubicBezTo>
                  <a:cubicBezTo>
                    <a:pt x="851" y="1355"/>
                    <a:pt x="839" y="1349"/>
                    <a:pt x="827" y="1337"/>
                  </a:cubicBezTo>
                  <a:cubicBezTo>
                    <a:pt x="754" y="1240"/>
                    <a:pt x="754" y="1143"/>
                    <a:pt x="754" y="1045"/>
                  </a:cubicBezTo>
                  <a:lnTo>
                    <a:pt x="754" y="1021"/>
                  </a:lnTo>
                  <a:close/>
                  <a:moveTo>
                    <a:pt x="2357" y="74"/>
                  </a:moveTo>
                  <a:cubicBezTo>
                    <a:pt x="2600" y="122"/>
                    <a:pt x="2794" y="268"/>
                    <a:pt x="2867" y="487"/>
                  </a:cubicBezTo>
                  <a:cubicBezTo>
                    <a:pt x="2746" y="608"/>
                    <a:pt x="2673" y="778"/>
                    <a:pt x="2697" y="973"/>
                  </a:cubicBezTo>
                  <a:cubicBezTo>
                    <a:pt x="2725" y="1015"/>
                    <a:pt x="2745" y="1041"/>
                    <a:pt x="2786" y="1041"/>
                  </a:cubicBezTo>
                  <a:cubicBezTo>
                    <a:pt x="2815" y="1041"/>
                    <a:pt x="2855" y="1027"/>
                    <a:pt x="2916" y="997"/>
                  </a:cubicBezTo>
                  <a:cubicBezTo>
                    <a:pt x="3061" y="924"/>
                    <a:pt x="3037" y="681"/>
                    <a:pt x="2964" y="487"/>
                  </a:cubicBezTo>
                  <a:cubicBezTo>
                    <a:pt x="2989" y="462"/>
                    <a:pt x="3013" y="462"/>
                    <a:pt x="3061" y="462"/>
                  </a:cubicBezTo>
                  <a:cubicBezTo>
                    <a:pt x="3329" y="535"/>
                    <a:pt x="3572" y="730"/>
                    <a:pt x="3693" y="997"/>
                  </a:cubicBezTo>
                  <a:cubicBezTo>
                    <a:pt x="3766" y="1143"/>
                    <a:pt x="3766" y="1337"/>
                    <a:pt x="3644" y="1483"/>
                  </a:cubicBezTo>
                  <a:cubicBezTo>
                    <a:pt x="3474" y="1677"/>
                    <a:pt x="2819" y="1799"/>
                    <a:pt x="1774" y="1799"/>
                  </a:cubicBezTo>
                  <a:cubicBezTo>
                    <a:pt x="1118" y="1799"/>
                    <a:pt x="535" y="1750"/>
                    <a:pt x="535" y="1750"/>
                  </a:cubicBezTo>
                  <a:cubicBezTo>
                    <a:pt x="316" y="1726"/>
                    <a:pt x="195" y="1653"/>
                    <a:pt x="146" y="1507"/>
                  </a:cubicBezTo>
                  <a:cubicBezTo>
                    <a:pt x="98" y="1386"/>
                    <a:pt x="219" y="1216"/>
                    <a:pt x="438" y="1118"/>
                  </a:cubicBezTo>
                  <a:cubicBezTo>
                    <a:pt x="511" y="1070"/>
                    <a:pt x="584" y="1045"/>
                    <a:pt x="681" y="1045"/>
                  </a:cubicBezTo>
                  <a:cubicBezTo>
                    <a:pt x="657" y="1167"/>
                    <a:pt x="705" y="1288"/>
                    <a:pt x="778" y="1410"/>
                  </a:cubicBezTo>
                  <a:cubicBezTo>
                    <a:pt x="808" y="1440"/>
                    <a:pt x="857" y="1461"/>
                    <a:pt x="901" y="1461"/>
                  </a:cubicBezTo>
                  <a:cubicBezTo>
                    <a:pt x="928" y="1461"/>
                    <a:pt x="954" y="1453"/>
                    <a:pt x="972" y="1434"/>
                  </a:cubicBezTo>
                  <a:cubicBezTo>
                    <a:pt x="1070" y="1361"/>
                    <a:pt x="1118" y="1240"/>
                    <a:pt x="1094" y="1118"/>
                  </a:cubicBezTo>
                  <a:cubicBezTo>
                    <a:pt x="1045" y="1021"/>
                    <a:pt x="924" y="924"/>
                    <a:pt x="802" y="924"/>
                  </a:cubicBezTo>
                  <a:cubicBezTo>
                    <a:pt x="851" y="681"/>
                    <a:pt x="1021" y="462"/>
                    <a:pt x="1264" y="365"/>
                  </a:cubicBezTo>
                  <a:cubicBezTo>
                    <a:pt x="1395" y="278"/>
                    <a:pt x="1517" y="234"/>
                    <a:pt x="1621" y="234"/>
                  </a:cubicBezTo>
                  <a:cubicBezTo>
                    <a:pt x="1689" y="234"/>
                    <a:pt x="1750" y="254"/>
                    <a:pt x="1798" y="292"/>
                  </a:cubicBezTo>
                  <a:cubicBezTo>
                    <a:pt x="1701" y="414"/>
                    <a:pt x="1677" y="584"/>
                    <a:pt x="1750" y="730"/>
                  </a:cubicBezTo>
                  <a:cubicBezTo>
                    <a:pt x="1750" y="778"/>
                    <a:pt x="1798" y="827"/>
                    <a:pt x="1871" y="827"/>
                  </a:cubicBezTo>
                  <a:cubicBezTo>
                    <a:pt x="1895" y="827"/>
                    <a:pt x="1920" y="803"/>
                    <a:pt x="1944" y="778"/>
                  </a:cubicBezTo>
                  <a:cubicBezTo>
                    <a:pt x="2041" y="633"/>
                    <a:pt x="2017" y="438"/>
                    <a:pt x="1920" y="292"/>
                  </a:cubicBezTo>
                  <a:cubicBezTo>
                    <a:pt x="1993" y="220"/>
                    <a:pt x="2090" y="147"/>
                    <a:pt x="2187" y="122"/>
                  </a:cubicBezTo>
                  <a:cubicBezTo>
                    <a:pt x="2236" y="98"/>
                    <a:pt x="2308" y="98"/>
                    <a:pt x="2357" y="74"/>
                  </a:cubicBezTo>
                  <a:close/>
                  <a:moveTo>
                    <a:pt x="2333" y="1"/>
                  </a:moveTo>
                  <a:cubicBezTo>
                    <a:pt x="2260" y="1"/>
                    <a:pt x="2211" y="25"/>
                    <a:pt x="2138" y="50"/>
                  </a:cubicBezTo>
                  <a:cubicBezTo>
                    <a:pt x="2017" y="74"/>
                    <a:pt x="1920" y="147"/>
                    <a:pt x="1823" y="244"/>
                  </a:cubicBezTo>
                  <a:cubicBezTo>
                    <a:pt x="1756" y="188"/>
                    <a:pt x="1674" y="158"/>
                    <a:pt x="1579" y="158"/>
                  </a:cubicBezTo>
                  <a:cubicBezTo>
                    <a:pt x="1466" y="158"/>
                    <a:pt x="1336" y="200"/>
                    <a:pt x="1191" y="292"/>
                  </a:cubicBezTo>
                  <a:cubicBezTo>
                    <a:pt x="924" y="414"/>
                    <a:pt x="754" y="657"/>
                    <a:pt x="681" y="948"/>
                  </a:cubicBezTo>
                  <a:cubicBezTo>
                    <a:pt x="584" y="948"/>
                    <a:pt x="487" y="973"/>
                    <a:pt x="414" y="1021"/>
                  </a:cubicBezTo>
                  <a:cubicBezTo>
                    <a:pt x="146" y="1167"/>
                    <a:pt x="1" y="1361"/>
                    <a:pt x="49" y="1531"/>
                  </a:cubicBezTo>
                  <a:cubicBezTo>
                    <a:pt x="74" y="1701"/>
                    <a:pt x="268" y="1823"/>
                    <a:pt x="511" y="1847"/>
                  </a:cubicBezTo>
                  <a:cubicBezTo>
                    <a:pt x="511" y="1847"/>
                    <a:pt x="1118" y="1871"/>
                    <a:pt x="1774" y="1871"/>
                  </a:cubicBezTo>
                  <a:cubicBezTo>
                    <a:pt x="2867" y="1871"/>
                    <a:pt x="3523" y="1774"/>
                    <a:pt x="3717" y="1556"/>
                  </a:cubicBezTo>
                  <a:cubicBezTo>
                    <a:pt x="3839" y="1386"/>
                    <a:pt x="3863" y="1167"/>
                    <a:pt x="3766" y="973"/>
                  </a:cubicBezTo>
                  <a:cubicBezTo>
                    <a:pt x="3620" y="681"/>
                    <a:pt x="3353" y="438"/>
                    <a:pt x="3037" y="365"/>
                  </a:cubicBezTo>
                  <a:cubicBezTo>
                    <a:pt x="2989" y="365"/>
                    <a:pt x="2940" y="390"/>
                    <a:pt x="2916" y="414"/>
                  </a:cubicBezTo>
                  <a:cubicBezTo>
                    <a:pt x="2819" y="171"/>
                    <a:pt x="2600" y="25"/>
                    <a:pt x="23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2" name="Google Shape;845;p19"/>
          <p:cNvGrpSpPr>
            <a:grpSpLocks/>
          </p:cNvGrpSpPr>
          <p:nvPr/>
        </p:nvGrpSpPr>
        <p:grpSpPr bwMode="auto">
          <a:xfrm rot="18760735" flipH="1">
            <a:off x="10425112" y="-227012"/>
            <a:ext cx="1065213" cy="1385888"/>
            <a:chOff x="4318023" y="4113296"/>
            <a:chExt cx="716422" cy="932073"/>
          </a:xfrm>
        </p:grpSpPr>
        <p:sp>
          <p:nvSpPr>
            <p:cNvPr id="43" name="Google Shape;846;p19"/>
            <p:cNvSpPr/>
            <p:nvPr/>
          </p:nvSpPr>
          <p:spPr>
            <a:xfrm>
              <a:off x="4844681" y="4245331"/>
              <a:ext cx="192185" cy="206059"/>
            </a:xfrm>
            <a:custGeom>
              <a:avLst/>
              <a:gdLst/>
              <a:ahLst/>
              <a:cxnLst/>
              <a:rect l="l" t="t" r="r" b="b"/>
              <a:pathLst>
                <a:path w="2211" h="2366" extrusionOk="0">
                  <a:moveTo>
                    <a:pt x="1579" y="179"/>
                  </a:moveTo>
                  <a:cubicBezTo>
                    <a:pt x="1798" y="179"/>
                    <a:pt x="1943" y="252"/>
                    <a:pt x="1992" y="422"/>
                  </a:cubicBezTo>
                  <a:cubicBezTo>
                    <a:pt x="2041" y="519"/>
                    <a:pt x="2016" y="616"/>
                    <a:pt x="1968" y="689"/>
                  </a:cubicBezTo>
                  <a:cubicBezTo>
                    <a:pt x="1798" y="908"/>
                    <a:pt x="1239" y="1005"/>
                    <a:pt x="802" y="1005"/>
                  </a:cubicBezTo>
                  <a:lnTo>
                    <a:pt x="777" y="1005"/>
                  </a:lnTo>
                  <a:cubicBezTo>
                    <a:pt x="705" y="1005"/>
                    <a:pt x="680" y="1054"/>
                    <a:pt x="705" y="1127"/>
                  </a:cubicBezTo>
                  <a:cubicBezTo>
                    <a:pt x="802" y="1321"/>
                    <a:pt x="1045" y="1904"/>
                    <a:pt x="826" y="2171"/>
                  </a:cubicBezTo>
                  <a:cubicBezTo>
                    <a:pt x="802" y="2195"/>
                    <a:pt x="777" y="2195"/>
                    <a:pt x="777" y="2195"/>
                  </a:cubicBezTo>
                  <a:cubicBezTo>
                    <a:pt x="632" y="2195"/>
                    <a:pt x="364" y="1782"/>
                    <a:pt x="170" y="1369"/>
                  </a:cubicBezTo>
                  <a:lnTo>
                    <a:pt x="486" y="495"/>
                  </a:lnTo>
                  <a:cubicBezTo>
                    <a:pt x="826" y="325"/>
                    <a:pt x="1190" y="203"/>
                    <a:pt x="1579" y="179"/>
                  </a:cubicBezTo>
                  <a:close/>
                  <a:moveTo>
                    <a:pt x="1663" y="1"/>
                  </a:moveTo>
                  <a:cubicBezTo>
                    <a:pt x="1635" y="1"/>
                    <a:pt x="1607" y="4"/>
                    <a:pt x="1579" y="9"/>
                  </a:cubicBezTo>
                  <a:cubicBezTo>
                    <a:pt x="1142" y="33"/>
                    <a:pt x="753" y="155"/>
                    <a:pt x="389" y="349"/>
                  </a:cubicBezTo>
                  <a:cubicBezTo>
                    <a:pt x="364" y="374"/>
                    <a:pt x="340" y="374"/>
                    <a:pt x="340" y="398"/>
                  </a:cubicBezTo>
                  <a:lnTo>
                    <a:pt x="0" y="1345"/>
                  </a:lnTo>
                  <a:cubicBezTo>
                    <a:pt x="0" y="1345"/>
                    <a:pt x="0" y="1369"/>
                    <a:pt x="0" y="1394"/>
                  </a:cubicBezTo>
                  <a:cubicBezTo>
                    <a:pt x="73" y="1564"/>
                    <a:pt x="437" y="2365"/>
                    <a:pt x="777" y="2365"/>
                  </a:cubicBezTo>
                  <a:cubicBezTo>
                    <a:pt x="850" y="2365"/>
                    <a:pt x="923" y="2341"/>
                    <a:pt x="972" y="2268"/>
                  </a:cubicBezTo>
                  <a:cubicBezTo>
                    <a:pt x="1215" y="1953"/>
                    <a:pt x="1020" y="1394"/>
                    <a:pt x="899" y="1151"/>
                  </a:cubicBezTo>
                  <a:cubicBezTo>
                    <a:pt x="1215" y="1151"/>
                    <a:pt x="1871" y="1102"/>
                    <a:pt x="2089" y="786"/>
                  </a:cubicBezTo>
                  <a:cubicBezTo>
                    <a:pt x="2186" y="665"/>
                    <a:pt x="2211" y="519"/>
                    <a:pt x="2162" y="374"/>
                  </a:cubicBezTo>
                  <a:cubicBezTo>
                    <a:pt x="2076" y="159"/>
                    <a:pt x="1876" y="1"/>
                    <a:pt x="16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" name="Google Shape;847;p19"/>
            <p:cNvSpPr/>
            <p:nvPr/>
          </p:nvSpPr>
          <p:spPr>
            <a:xfrm>
              <a:off x="4732625" y="4174821"/>
              <a:ext cx="155883" cy="223142"/>
            </a:xfrm>
            <a:custGeom>
              <a:avLst/>
              <a:gdLst/>
              <a:ahLst/>
              <a:cxnLst/>
              <a:rect l="l" t="t" r="r" b="b"/>
              <a:pathLst>
                <a:path w="1799" h="2571" extrusionOk="0">
                  <a:moveTo>
                    <a:pt x="649" y="0"/>
                  </a:moveTo>
                  <a:cubicBezTo>
                    <a:pt x="597" y="0"/>
                    <a:pt x="542" y="6"/>
                    <a:pt x="486" y="19"/>
                  </a:cubicBezTo>
                  <a:cubicBezTo>
                    <a:pt x="365" y="44"/>
                    <a:pt x="244" y="141"/>
                    <a:pt x="195" y="262"/>
                  </a:cubicBezTo>
                  <a:cubicBezTo>
                    <a:pt x="98" y="602"/>
                    <a:pt x="511" y="1113"/>
                    <a:pt x="827" y="1501"/>
                  </a:cubicBezTo>
                  <a:cubicBezTo>
                    <a:pt x="632" y="1574"/>
                    <a:pt x="462" y="1671"/>
                    <a:pt x="292" y="1793"/>
                  </a:cubicBezTo>
                  <a:cubicBezTo>
                    <a:pt x="122" y="1890"/>
                    <a:pt x="1" y="2109"/>
                    <a:pt x="49" y="2327"/>
                  </a:cubicBezTo>
                  <a:cubicBezTo>
                    <a:pt x="49" y="2400"/>
                    <a:pt x="122" y="2497"/>
                    <a:pt x="195" y="2522"/>
                  </a:cubicBezTo>
                  <a:cubicBezTo>
                    <a:pt x="268" y="2546"/>
                    <a:pt x="341" y="2570"/>
                    <a:pt x="414" y="2570"/>
                  </a:cubicBezTo>
                  <a:cubicBezTo>
                    <a:pt x="754" y="2522"/>
                    <a:pt x="1094" y="2424"/>
                    <a:pt x="1410" y="2254"/>
                  </a:cubicBezTo>
                  <a:cubicBezTo>
                    <a:pt x="1458" y="2230"/>
                    <a:pt x="1458" y="2181"/>
                    <a:pt x="1434" y="2133"/>
                  </a:cubicBezTo>
                  <a:cubicBezTo>
                    <a:pt x="1434" y="2116"/>
                    <a:pt x="1397" y="2099"/>
                    <a:pt x="1367" y="2099"/>
                  </a:cubicBezTo>
                  <a:cubicBezTo>
                    <a:pt x="1355" y="2099"/>
                    <a:pt x="1344" y="2101"/>
                    <a:pt x="1337" y="2109"/>
                  </a:cubicBezTo>
                  <a:cubicBezTo>
                    <a:pt x="1075" y="2229"/>
                    <a:pt x="664" y="2400"/>
                    <a:pt x="406" y="2400"/>
                  </a:cubicBezTo>
                  <a:cubicBezTo>
                    <a:pt x="352" y="2400"/>
                    <a:pt x="305" y="2393"/>
                    <a:pt x="268" y="2376"/>
                  </a:cubicBezTo>
                  <a:cubicBezTo>
                    <a:pt x="244" y="2352"/>
                    <a:pt x="219" y="2327"/>
                    <a:pt x="195" y="2279"/>
                  </a:cubicBezTo>
                  <a:cubicBezTo>
                    <a:pt x="195" y="2206"/>
                    <a:pt x="219" y="2109"/>
                    <a:pt x="268" y="2036"/>
                  </a:cubicBezTo>
                  <a:cubicBezTo>
                    <a:pt x="462" y="1841"/>
                    <a:pt x="705" y="1696"/>
                    <a:pt x="972" y="1647"/>
                  </a:cubicBezTo>
                  <a:cubicBezTo>
                    <a:pt x="997" y="1647"/>
                    <a:pt x="1021" y="1623"/>
                    <a:pt x="1045" y="1598"/>
                  </a:cubicBezTo>
                  <a:cubicBezTo>
                    <a:pt x="1094" y="1550"/>
                    <a:pt x="1069" y="1526"/>
                    <a:pt x="997" y="1428"/>
                  </a:cubicBezTo>
                  <a:cubicBezTo>
                    <a:pt x="389" y="724"/>
                    <a:pt x="316" y="432"/>
                    <a:pt x="365" y="311"/>
                  </a:cubicBezTo>
                  <a:cubicBezTo>
                    <a:pt x="365" y="287"/>
                    <a:pt x="389" y="214"/>
                    <a:pt x="511" y="190"/>
                  </a:cubicBezTo>
                  <a:cubicBezTo>
                    <a:pt x="554" y="179"/>
                    <a:pt x="596" y="174"/>
                    <a:pt x="636" y="174"/>
                  </a:cubicBezTo>
                  <a:cubicBezTo>
                    <a:pt x="1244" y="174"/>
                    <a:pt x="1628" y="1283"/>
                    <a:pt x="1628" y="1283"/>
                  </a:cubicBezTo>
                  <a:cubicBezTo>
                    <a:pt x="1652" y="1307"/>
                    <a:pt x="1701" y="1331"/>
                    <a:pt x="1725" y="1331"/>
                  </a:cubicBezTo>
                  <a:cubicBezTo>
                    <a:pt x="1774" y="1307"/>
                    <a:pt x="1798" y="1258"/>
                    <a:pt x="1798" y="1210"/>
                  </a:cubicBezTo>
                  <a:cubicBezTo>
                    <a:pt x="1776" y="1165"/>
                    <a:pt x="1373" y="0"/>
                    <a:pt x="6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" name="Google Shape;848;p19"/>
            <p:cNvSpPr/>
            <p:nvPr/>
          </p:nvSpPr>
          <p:spPr>
            <a:xfrm>
              <a:off x="4828179" y="4112942"/>
              <a:ext cx="167627" cy="150541"/>
            </a:xfrm>
            <a:custGeom>
              <a:avLst/>
              <a:gdLst/>
              <a:ahLst/>
              <a:cxnLst/>
              <a:rect l="l" t="t" r="r" b="b"/>
              <a:pathLst>
                <a:path w="1927" h="1727" extrusionOk="0">
                  <a:moveTo>
                    <a:pt x="119" y="1"/>
                  </a:moveTo>
                  <a:cubicBezTo>
                    <a:pt x="57" y="1"/>
                    <a:pt x="1" y="74"/>
                    <a:pt x="56" y="147"/>
                  </a:cubicBezTo>
                  <a:cubicBezTo>
                    <a:pt x="347" y="463"/>
                    <a:pt x="566" y="828"/>
                    <a:pt x="712" y="1241"/>
                  </a:cubicBezTo>
                  <a:cubicBezTo>
                    <a:pt x="663" y="1386"/>
                    <a:pt x="639" y="1532"/>
                    <a:pt x="663" y="1654"/>
                  </a:cubicBezTo>
                  <a:cubicBezTo>
                    <a:pt x="663" y="1702"/>
                    <a:pt x="712" y="1726"/>
                    <a:pt x="736" y="1726"/>
                  </a:cubicBezTo>
                  <a:cubicBezTo>
                    <a:pt x="785" y="1726"/>
                    <a:pt x="809" y="1702"/>
                    <a:pt x="833" y="1678"/>
                  </a:cubicBezTo>
                  <a:cubicBezTo>
                    <a:pt x="882" y="1532"/>
                    <a:pt x="882" y="1411"/>
                    <a:pt x="858" y="1265"/>
                  </a:cubicBezTo>
                  <a:cubicBezTo>
                    <a:pt x="882" y="1241"/>
                    <a:pt x="906" y="1216"/>
                    <a:pt x="906" y="1192"/>
                  </a:cubicBezTo>
                  <a:cubicBezTo>
                    <a:pt x="1149" y="876"/>
                    <a:pt x="1489" y="706"/>
                    <a:pt x="1854" y="658"/>
                  </a:cubicBezTo>
                  <a:cubicBezTo>
                    <a:pt x="1902" y="633"/>
                    <a:pt x="1926" y="609"/>
                    <a:pt x="1926" y="560"/>
                  </a:cubicBezTo>
                  <a:cubicBezTo>
                    <a:pt x="1902" y="512"/>
                    <a:pt x="1854" y="488"/>
                    <a:pt x="1829" y="488"/>
                  </a:cubicBezTo>
                  <a:cubicBezTo>
                    <a:pt x="1441" y="536"/>
                    <a:pt x="1076" y="730"/>
                    <a:pt x="809" y="1046"/>
                  </a:cubicBezTo>
                  <a:cubicBezTo>
                    <a:pt x="663" y="658"/>
                    <a:pt x="445" y="318"/>
                    <a:pt x="177" y="26"/>
                  </a:cubicBezTo>
                  <a:cubicBezTo>
                    <a:pt x="160" y="8"/>
                    <a:pt x="139" y="1"/>
                    <a:pt x="1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" name="Google Shape;849;p19"/>
            <p:cNvSpPr/>
            <p:nvPr/>
          </p:nvSpPr>
          <p:spPr>
            <a:xfrm>
              <a:off x="4317760" y="4481152"/>
              <a:ext cx="515695" cy="562660"/>
            </a:xfrm>
            <a:custGeom>
              <a:avLst/>
              <a:gdLst/>
              <a:ahLst/>
              <a:cxnLst/>
              <a:rect l="l" t="t" r="r" b="b"/>
              <a:pathLst>
                <a:path w="5928" h="6469" extrusionOk="0">
                  <a:moveTo>
                    <a:pt x="5857" y="0"/>
                  </a:moveTo>
                  <a:cubicBezTo>
                    <a:pt x="5849" y="0"/>
                    <a:pt x="5840" y="2"/>
                    <a:pt x="5831" y="7"/>
                  </a:cubicBezTo>
                  <a:cubicBezTo>
                    <a:pt x="5782" y="7"/>
                    <a:pt x="5758" y="31"/>
                    <a:pt x="5758" y="80"/>
                  </a:cubicBezTo>
                  <a:cubicBezTo>
                    <a:pt x="5758" y="250"/>
                    <a:pt x="5734" y="396"/>
                    <a:pt x="5734" y="566"/>
                  </a:cubicBezTo>
                  <a:cubicBezTo>
                    <a:pt x="5709" y="590"/>
                    <a:pt x="5734" y="638"/>
                    <a:pt x="5782" y="638"/>
                  </a:cubicBezTo>
                  <a:lnTo>
                    <a:pt x="5782" y="614"/>
                  </a:lnTo>
                  <a:cubicBezTo>
                    <a:pt x="5791" y="619"/>
                    <a:pt x="5801" y="621"/>
                    <a:pt x="5810" y="621"/>
                  </a:cubicBezTo>
                  <a:cubicBezTo>
                    <a:pt x="5848" y="621"/>
                    <a:pt x="5879" y="585"/>
                    <a:pt x="5879" y="566"/>
                  </a:cubicBezTo>
                  <a:cubicBezTo>
                    <a:pt x="5904" y="396"/>
                    <a:pt x="5928" y="225"/>
                    <a:pt x="5928" y="80"/>
                  </a:cubicBezTo>
                  <a:cubicBezTo>
                    <a:pt x="5928" y="40"/>
                    <a:pt x="5896" y="0"/>
                    <a:pt x="5857" y="0"/>
                  </a:cubicBezTo>
                  <a:close/>
                  <a:moveTo>
                    <a:pt x="5682" y="972"/>
                  </a:moveTo>
                  <a:cubicBezTo>
                    <a:pt x="5644" y="972"/>
                    <a:pt x="5612" y="1007"/>
                    <a:pt x="5612" y="1027"/>
                  </a:cubicBezTo>
                  <a:cubicBezTo>
                    <a:pt x="5564" y="1197"/>
                    <a:pt x="5515" y="1343"/>
                    <a:pt x="5442" y="1489"/>
                  </a:cubicBezTo>
                  <a:cubicBezTo>
                    <a:pt x="5418" y="1513"/>
                    <a:pt x="5442" y="1562"/>
                    <a:pt x="5491" y="1586"/>
                  </a:cubicBezTo>
                  <a:lnTo>
                    <a:pt x="5515" y="1586"/>
                  </a:lnTo>
                  <a:lnTo>
                    <a:pt x="5515" y="1562"/>
                  </a:lnTo>
                  <a:cubicBezTo>
                    <a:pt x="5523" y="1570"/>
                    <a:pt x="5531" y="1572"/>
                    <a:pt x="5539" y="1572"/>
                  </a:cubicBezTo>
                  <a:cubicBezTo>
                    <a:pt x="5555" y="1572"/>
                    <a:pt x="5572" y="1562"/>
                    <a:pt x="5588" y="1562"/>
                  </a:cubicBezTo>
                  <a:cubicBezTo>
                    <a:pt x="5661" y="1392"/>
                    <a:pt x="5734" y="1246"/>
                    <a:pt x="5782" y="1076"/>
                  </a:cubicBezTo>
                  <a:cubicBezTo>
                    <a:pt x="5782" y="1027"/>
                    <a:pt x="5758" y="1003"/>
                    <a:pt x="5709" y="979"/>
                  </a:cubicBezTo>
                  <a:cubicBezTo>
                    <a:pt x="5700" y="974"/>
                    <a:pt x="5691" y="972"/>
                    <a:pt x="5682" y="972"/>
                  </a:cubicBezTo>
                  <a:close/>
                  <a:moveTo>
                    <a:pt x="4303" y="1753"/>
                  </a:moveTo>
                  <a:cubicBezTo>
                    <a:pt x="4217" y="1753"/>
                    <a:pt x="4164" y="1879"/>
                    <a:pt x="4276" y="1902"/>
                  </a:cubicBezTo>
                  <a:cubicBezTo>
                    <a:pt x="4398" y="1975"/>
                    <a:pt x="4543" y="2047"/>
                    <a:pt x="4640" y="2169"/>
                  </a:cubicBezTo>
                  <a:cubicBezTo>
                    <a:pt x="4640" y="2193"/>
                    <a:pt x="4665" y="2193"/>
                    <a:pt x="4689" y="2193"/>
                  </a:cubicBezTo>
                  <a:cubicBezTo>
                    <a:pt x="4713" y="2193"/>
                    <a:pt x="4738" y="2193"/>
                    <a:pt x="4762" y="2169"/>
                  </a:cubicBezTo>
                  <a:cubicBezTo>
                    <a:pt x="4786" y="2145"/>
                    <a:pt x="4786" y="2096"/>
                    <a:pt x="4762" y="2072"/>
                  </a:cubicBezTo>
                  <a:cubicBezTo>
                    <a:pt x="4640" y="1926"/>
                    <a:pt x="4495" y="1829"/>
                    <a:pt x="4325" y="1756"/>
                  </a:cubicBezTo>
                  <a:cubicBezTo>
                    <a:pt x="4317" y="1754"/>
                    <a:pt x="4310" y="1753"/>
                    <a:pt x="4303" y="1753"/>
                  </a:cubicBezTo>
                  <a:close/>
                  <a:moveTo>
                    <a:pt x="3790" y="1732"/>
                  </a:moveTo>
                  <a:cubicBezTo>
                    <a:pt x="3596" y="1780"/>
                    <a:pt x="3474" y="1926"/>
                    <a:pt x="3474" y="2120"/>
                  </a:cubicBezTo>
                  <a:cubicBezTo>
                    <a:pt x="3450" y="2145"/>
                    <a:pt x="3450" y="2169"/>
                    <a:pt x="3474" y="2193"/>
                  </a:cubicBezTo>
                  <a:cubicBezTo>
                    <a:pt x="3474" y="2242"/>
                    <a:pt x="3499" y="2266"/>
                    <a:pt x="3547" y="2266"/>
                  </a:cubicBezTo>
                  <a:lnTo>
                    <a:pt x="3572" y="2266"/>
                  </a:lnTo>
                  <a:cubicBezTo>
                    <a:pt x="3620" y="2242"/>
                    <a:pt x="3644" y="2193"/>
                    <a:pt x="3620" y="2169"/>
                  </a:cubicBezTo>
                  <a:lnTo>
                    <a:pt x="3620" y="2120"/>
                  </a:lnTo>
                  <a:cubicBezTo>
                    <a:pt x="3644" y="1999"/>
                    <a:pt x="3717" y="1926"/>
                    <a:pt x="3839" y="1902"/>
                  </a:cubicBezTo>
                  <a:cubicBezTo>
                    <a:pt x="3887" y="1877"/>
                    <a:pt x="3912" y="1829"/>
                    <a:pt x="3887" y="1780"/>
                  </a:cubicBezTo>
                  <a:cubicBezTo>
                    <a:pt x="3887" y="1756"/>
                    <a:pt x="3839" y="1732"/>
                    <a:pt x="3790" y="1732"/>
                  </a:cubicBezTo>
                  <a:close/>
                  <a:moveTo>
                    <a:pt x="5248" y="1835"/>
                  </a:moveTo>
                  <a:cubicBezTo>
                    <a:pt x="5230" y="1835"/>
                    <a:pt x="5211" y="1841"/>
                    <a:pt x="5199" y="1853"/>
                  </a:cubicBezTo>
                  <a:cubicBezTo>
                    <a:pt x="5078" y="1975"/>
                    <a:pt x="4981" y="2072"/>
                    <a:pt x="4835" y="2169"/>
                  </a:cubicBezTo>
                  <a:cubicBezTo>
                    <a:pt x="4786" y="2169"/>
                    <a:pt x="4786" y="2217"/>
                    <a:pt x="4811" y="2266"/>
                  </a:cubicBezTo>
                  <a:cubicBezTo>
                    <a:pt x="4811" y="2290"/>
                    <a:pt x="4859" y="2315"/>
                    <a:pt x="4883" y="2315"/>
                  </a:cubicBezTo>
                  <a:lnTo>
                    <a:pt x="4883" y="2290"/>
                  </a:lnTo>
                  <a:cubicBezTo>
                    <a:pt x="4883" y="2290"/>
                    <a:pt x="4908" y="2290"/>
                    <a:pt x="4908" y="2315"/>
                  </a:cubicBezTo>
                  <a:cubicBezTo>
                    <a:pt x="5053" y="2217"/>
                    <a:pt x="5199" y="2096"/>
                    <a:pt x="5296" y="1975"/>
                  </a:cubicBezTo>
                  <a:cubicBezTo>
                    <a:pt x="5345" y="1926"/>
                    <a:pt x="5345" y="1877"/>
                    <a:pt x="5296" y="1853"/>
                  </a:cubicBezTo>
                  <a:cubicBezTo>
                    <a:pt x="5284" y="1841"/>
                    <a:pt x="5266" y="1835"/>
                    <a:pt x="5248" y="1835"/>
                  </a:cubicBezTo>
                  <a:close/>
                  <a:moveTo>
                    <a:pt x="4416" y="2312"/>
                  </a:moveTo>
                  <a:cubicBezTo>
                    <a:pt x="4410" y="2312"/>
                    <a:pt x="4404" y="2313"/>
                    <a:pt x="4398" y="2315"/>
                  </a:cubicBezTo>
                  <a:cubicBezTo>
                    <a:pt x="4276" y="2339"/>
                    <a:pt x="4179" y="2363"/>
                    <a:pt x="4057" y="2363"/>
                  </a:cubicBezTo>
                  <a:lnTo>
                    <a:pt x="3936" y="2363"/>
                  </a:lnTo>
                  <a:cubicBezTo>
                    <a:pt x="3930" y="2362"/>
                    <a:pt x="3925" y="2361"/>
                    <a:pt x="3920" y="2361"/>
                  </a:cubicBezTo>
                  <a:cubicBezTo>
                    <a:pt x="3836" y="2361"/>
                    <a:pt x="3820" y="2533"/>
                    <a:pt x="3912" y="2533"/>
                  </a:cubicBezTo>
                  <a:lnTo>
                    <a:pt x="4057" y="2533"/>
                  </a:lnTo>
                  <a:lnTo>
                    <a:pt x="4057" y="2509"/>
                  </a:lnTo>
                  <a:cubicBezTo>
                    <a:pt x="4179" y="2509"/>
                    <a:pt x="4300" y="2509"/>
                    <a:pt x="4422" y="2485"/>
                  </a:cubicBezTo>
                  <a:cubicBezTo>
                    <a:pt x="4535" y="2462"/>
                    <a:pt x="4500" y="2312"/>
                    <a:pt x="4416" y="2312"/>
                  </a:cubicBezTo>
                  <a:close/>
                  <a:moveTo>
                    <a:pt x="4946" y="2451"/>
                  </a:moveTo>
                  <a:cubicBezTo>
                    <a:pt x="4934" y="2451"/>
                    <a:pt x="4921" y="2454"/>
                    <a:pt x="4908" y="2460"/>
                  </a:cubicBezTo>
                  <a:cubicBezTo>
                    <a:pt x="4859" y="2485"/>
                    <a:pt x="4859" y="2533"/>
                    <a:pt x="4859" y="2582"/>
                  </a:cubicBezTo>
                  <a:cubicBezTo>
                    <a:pt x="4932" y="2728"/>
                    <a:pt x="4956" y="2873"/>
                    <a:pt x="4981" y="3019"/>
                  </a:cubicBezTo>
                  <a:cubicBezTo>
                    <a:pt x="4981" y="3068"/>
                    <a:pt x="5029" y="3092"/>
                    <a:pt x="5078" y="3092"/>
                  </a:cubicBezTo>
                  <a:cubicBezTo>
                    <a:pt x="5126" y="3092"/>
                    <a:pt x="5151" y="3043"/>
                    <a:pt x="5151" y="3019"/>
                  </a:cubicBezTo>
                  <a:cubicBezTo>
                    <a:pt x="5126" y="2825"/>
                    <a:pt x="5078" y="2679"/>
                    <a:pt x="5029" y="2509"/>
                  </a:cubicBezTo>
                  <a:cubicBezTo>
                    <a:pt x="5011" y="2473"/>
                    <a:pt x="4981" y="2451"/>
                    <a:pt x="4946" y="2451"/>
                  </a:cubicBezTo>
                  <a:close/>
                  <a:moveTo>
                    <a:pt x="5078" y="3432"/>
                  </a:moveTo>
                  <a:cubicBezTo>
                    <a:pt x="5029" y="3432"/>
                    <a:pt x="5005" y="3456"/>
                    <a:pt x="4981" y="3505"/>
                  </a:cubicBezTo>
                  <a:cubicBezTo>
                    <a:pt x="4956" y="3651"/>
                    <a:pt x="4932" y="3821"/>
                    <a:pt x="4883" y="3966"/>
                  </a:cubicBezTo>
                  <a:cubicBezTo>
                    <a:pt x="4859" y="3991"/>
                    <a:pt x="4883" y="4039"/>
                    <a:pt x="4908" y="4064"/>
                  </a:cubicBezTo>
                  <a:lnTo>
                    <a:pt x="4956" y="4064"/>
                  </a:lnTo>
                  <a:cubicBezTo>
                    <a:pt x="4981" y="4064"/>
                    <a:pt x="5005" y="4039"/>
                    <a:pt x="5029" y="4015"/>
                  </a:cubicBezTo>
                  <a:cubicBezTo>
                    <a:pt x="5078" y="3869"/>
                    <a:pt x="5126" y="3699"/>
                    <a:pt x="5151" y="3529"/>
                  </a:cubicBezTo>
                  <a:cubicBezTo>
                    <a:pt x="5151" y="3481"/>
                    <a:pt x="5126" y="3432"/>
                    <a:pt x="5078" y="3432"/>
                  </a:cubicBezTo>
                  <a:close/>
                  <a:moveTo>
                    <a:pt x="4703" y="4339"/>
                  </a:moveTo>
                  <a:cubicBezTo>
                    <a:pt x="4677" y="4339"/>
                    <a:pt x="4655" y="4351"/>
                    <a:pt x="4640" y="4379"/>
                  </a:cubicBezTo>
                  <a:cubicBezTo>
                    <a:pt x="4543" y="4501"/>
                    <a:pt x="4422" y="4622"/>
                    <a:pt x="4325" y="4720"/>
                  </a:cubicBezTo>
                  <a:cubicBezTo>
                    <a:pt x="4276" y="4744"/>
                    <a:pt x="4276" y="4792"/>
                    <a:pt x="4325" y="4841"/>
                  </a:cubicBezTo>
                  <a:cubicBezTo>
                    <a:pt x="4325" y="4841"/>
                    <a:pt x="4349" y="4865"/>
                    <a:pt x="4373" y="4865"/>
                  </a:cubicBezTo>
                  <a:lnTo>
                    <a:pt x="4373" y="4841"/>
                  </a:lnTo>
                  <a:lnTo>
                    <a:pt x="4422" y="4841"/>
                  </a:lnTo>
                  <a:cubicBezTo>
                    <a:pt x="4543" y="4720"/>
                    <a:pt x="4665" y="4598"/>
                    <a:pt x="4762" y="4477"/>
                  </a:cubicBezTo>
                  <a:cubicBezTo>
                    <a:pt x="4786" y="4428"/>
                    <a:pt x="4786" y="4379"/>
                    <a:pt x="4762" y="4355"/>
                  </a:cubicBezTo>
                  <a:cubicBezTo>
                    <a:pt x="4742" y="4345"/>
                    <a:pt x="4722" y="4339"/>
                    <a:pt x="4703" y="4339"/>
                  </a:cubicBezTo>
                  <a:close/>
                  <a:moveTo>
                    <a:pt x="3975" y="4971"/>
                  </a:moveTo>
                  <a:cubicBezTo>
                    <a:pt x="3960" y="4971"/>
                    <a:pt x="3946" y="4977"/>
                    <a:pt x="3936" y="4987"/>
                  </a:cubicBezTo>
                  <a:cubicBezTo>
                    <a:pt x="3790" y="5060"/>
                    <a:pt x="3644" y="5108"/>
                    <a:pt x="3474" y="5133"/>
                  </a:cubicBezTo>
                  <a:cubicBezTo>
                    <a:pt x="3450" y="5157"/>
                    <a:pt x="3402" y="5205"/>
                    <a:pt x="3426" y="5254"/>
                  </a:cubicBezTo>
                  <a:cubicBezTo>
                    <a:pt x="3426" y="5278"/>
                    <a:pt x="3474" y="5303"/>
                    <a:pt x="3499" y="5303"/>
                  </a:cubicBezTo>
                  <a:lnTo>
                    <a:pt x="3523" y="5303"/>
                  </a:lnTo>
                  <a:cubicBezTo>
                    <a:pt x="3693" y="5254"/>
                    <a:pt x="3839" y="5205"/>
                    <a:pt x="4009" y="5133"/>
                  </a:cubicBezTo>
                  <a:cubicBezTo>
                    <a:pt x="4033" y="5108"/>
                    <a:pt x="4057" y="5060"/>
                    <a:pt x="4033" y="5011"/>
                  </a:cubicBezTo>
                  <a:cubicBezTo>
                    <a:pt x="4019" y="4983"/>
                    <a:pt x="3996" y="4971"/>
                    <a:pt x="3975" y="4971"/>
                  </a:cubicBezTo>
                  <a:close/>
                  <a:moveTo>
                    <a:pt x="1531" y="5205"/>
                  </a:moveTo>
                  <a:cubicBezTo>
                    <a:pt x="1434" y="5205"/>
                    <a:pt x="1434" y="5375"/>
                    <a:pt x="1531" y="5375"/>
                  </a:cubicBezTo>
                  <a:lnTo>
                    <a:pt x="2041" y="5375"/>
                  </a:lnTo>
                  <a:cubicBezTo>
                    <a:pt x="2065" y="5375"/>
                    <a:pt x="2114" y="5327"/>
                    <a:pt x="2114" y="5303"/>
                  </a:cubicBezTo>
                  <a:cubicBezTo>
                    <a:pt x="2114" y="5254"/>
                    <a:pt x="2090" y="5205"/>
                    <a:pt x="2041" y="5205"/>
                  </a:cubicBezTo>
                  <a:close/>
                  <a:moveTo>
                    <a:pt x="2527" y="5205"/>
                  </a:moveTo>
                  <a:cubicBezTo>
                    <a:pt x="2478" y="5205"/>
                    <a:pt x="2454" y="5254"/>
                    <a:pt x="2454" y="5278"/>
                  </a:cubicBezTo>
                  <a:cubicBezTo>
                    <a:pt x="2430" y="5327"/>
                    <a:pt x="2478" y="5375"/>
                    <a:pt x="2527" y="5375"/>
                  </a:cubicBezTo>
                  <a:lnTo>
                    <a:pt x="3013" y="5375"/>
                  </a:lnTo>
                  <a:cubicBezTo>
                    <a:pt x="3061" y="5375"/>
                    <a:pt x="3110" y="5327"/>
                    <a:pt x="3110" y="5278"/>
                  </a:cubicBezTo>
                  <a:cubicBezTo>
                    <a:pt x="3086" y="5230"/>
                    <a:pt x="3061" y="5205"/>
                    <a:pt x="3013" y="5205"/>
                  </a:cubicBezTo>
                  <a:close/>
                  <a:moveTo>
                    <a:pt x="1044" y="5270"/>
                  </a:moveTo>
                  <a:cubicBezTo>
                    <a:pt x="1037" y="5270"/>
                    <a:pt x="1029" y="5273"/>
                    <a:pt x="1021" y="5278"/>
                  </a:cubicBezTo>
                  <a:cubicBezTo>
                    <a:pt x="851" y="5327"/>
                    <a:pt x="681" y="5400"/>
                    <a:pt x="559" y="5497"/>
                  </a:cubicBezTo>
                  <a:cubicBezTo>
                    <a:pt x="511" y="5545"/>
                    <a:pt x="511" y="5594"/>
                    <a:pt x="559" y="5618"/>
                  </a:cubicBezTo>
                  <a:cubicBezTo>
                    <a:pt x="559" y="5643"/>
                    <a:pt x="584" y="5643"/>
                    <a:pt x="608" y="5667"/>
                  </a:cubicBezTo>
                  <a:cubicBezTo>
                    <a:pt x="632" y="5643"/>
                    <a:pt x="632" y="5643"/>
                    <a:pt x="657" y="5643"/>
                  </a:cubicBezTo>
                  <a:cubicBezTo>
                    <a:pt x="778" y="5545"/>
                    <a:pt x="899" y="5473"/>
                    <a:pt x="1069" y="5424"/>
                  </a:cubicBezTo>
                  <a:cubicBezTo>
                    <a:pt x="1134" y="5424"/>
                    <a:pt x="1103" y="5270"/>
                    <a:pt x="1044" y="5270"/>
                  </a:cubicBezTo>
                  <a:close/>
                  <a:moveTo>
                    <a:pt x="295" y="5864"/>
                  </a:moveTo>
                  <a:cubicBezTo>
                    <a:pt x="265" y="5864"/>
                    <a:pt x="235" y="5877"/>
                    <a:pt x="219" y="5910"/>
                  </a:cubicBezTo>
                  <a:cubicBezTo>
                    <a:pt x="122" y="6056"/>
                    <a:pt x="74" y="6201"/>
                    <a:pt x="25" y="6371"/>
                  </a:cubicBezTo>
                  <a:cubicBezTo>
                    <a:pt x="1" y="6420"/>
                    <a:pt x="25" y="6469"/>
                    <a:pt x="74" y="6469"/>
                  </a:cubicBezTo>
                  <a:lnTo>
                    <a:pt x="98" y="6469"/>
                  </a:lnTo>
                  <a:cubicBezTo>
                    <a:pt x="122" y="6469"/>
                    <a:pt x="146" y="6444"/>
                    <a:pt x="171" y="6420"/>
                  </a:cubicBezTo>
                  <a:cubicBezTo>
                    <a:pt x="219" y="6274"/>
                    <a:pt x="292" y="6129"/>
                    <a:pt x="365" y="5983"/>
                  </a:cubicBezTo>
                  <a:cubicBezTo>
                    <a:pt x="414" y="5918"/>
                    <a:pt x="354" y="5864"/>
                    <a:pt x="295" y="586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805" name="Google Shape;805;p19"/>
          <p:cNvSpPr txBox="1">
            <a:spLocks noGrp="1"/>
          </p:cNvSpPr>
          <p:nvPr>
            <p:ph type="title"/>
          </p:nvPr>
        </p:nvSpPr>
        <p:spPr>
          <a:xfrm>
            <a:off x="1005100" y="560133"/>
            <a:ext cx="9926400" cy="8620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39484483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 2">
  <p:cSld name="1_Title only  2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8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oogle Shape;806;p19"/>
          <p:cNvGrpSpPr>
            <a:grpSpLocks/>
          </p:cNvGrpSpPr>
          <p:nvPr/>
        </p:nvGrpSpPr>
        <p:grpSpPr bwMode="auto">
          <a:xfrm>
            <a:off x="11280775" y="1235075"/>
            <a:ext cx="1368425" cy="1081088"/>
            <a:chOff x="855987" y="2204128"/>
            <a:chExt cx="1217483" cy="962421"/>
          </a:xfrm>
        </p:grpSpPr>
        <p:grpSp>
          <p:nvGrpSpPr>
            <p:cNvPr id="4" name="Google Shape;807;p19"/>
            <p:cNvGrpSpPr>
              <a:grpSpLocks/>
            </p:cNvGrpSpPr>
            <p:nvPr/>
          </p:nvGrpSpPr>
          <p:grpSpPr bwMode="auto">
            <a:xfrm>
              <a:off x="855987" y="2204128"/>
              <a:ext cx="1146639" cy="962421"/>
              <a:chOff x="958238" y="2157575"/>
              <a:chExt cx="1115191" cy="936025"/>
            </a:xfrm>
          </p:grpSpPr>
          <p:sp>
            <p:nvSpPr>
              <p:cNvPr id="6" name="Google Shape;808;p19"/>
              <p:cNvSpPr/>
              <p:nvPr/>
            </p:nvSpPr>
            <p:spPr>
              <a:xfrm>
                <a:off x="1253575" y="2157575"/>
                <a:ext cx="493142" cy="49206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" name="Google Shape;809;p19"/>
              <p:cNvSpPr/>
              <p:nvPr/>
            </p:nvSpPr>
            <p:spPr>
              <a:xfrm>
                <a:off x="1441765" y="2325262"/>
                <a:ext cx="491769" cy="49206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" name="Google Shape;810;p19"/>
              <p:cNvSpPr/>
              <p:nvPr/>
            </p:nvSpPr>
            <p:spPr>
              <a:xfrm>
                <a:off x="998074" y="2334884"/>
                <a:ext cx="491769" cy="49206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" name="Google Shape;811;p19"/>
              <p:cNvSpPr/>
              <p:nvPr/>
            </p:nvSpPr>
            <p:spPr>
              <a:xfrm>
                <a:off x="958238" y="2552053"/>
                <a:ext cx="493143" cy="49206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" name="Google Shape;812;p19"/>
              <p:cNvSpPr/>
              <p:nvPr/>
            </p:nvSpPr>
            <p:spPr>
              <a:xfrm>
                <a:off x="1165661" y="2601534"/>
                <a:ext cx="491769" cy="49206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" name="Google Shape;813;p19"/>
              <p:cNvSpPr/>
              <p:nvPr/>
            </p:nvSpPr>
            <p:spPr>
              <a:xfrm>
                <a:off x="1451381" y="2561674"/>
                <a:ext cx="622266" cy="49206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5" name="Google Shape;814;p19"/>
            <p:cNvSpPr/>
            <p:nvPr/>
          </p:nvSpPr>
          <p:spPr>
            <a:xfrm>
              <a:off x="926607" y="2206954"/>
              <a:ext cx="1146863" cy="869147"/>
            </a:xfrm>
            <a:custGeom>
              <a:avLst/>
              <a:gdLst/>
              <a:ahLst/>
              <a:cxnLst/>
              <a:rect l="l" t="t" r="r" b="b"/>
              <a:pathLst>
                <a:path w="6074" h="4608" extrusionOk="0">
                  <a:moveTo>
                    <a:pt x="1749" y="936"/>
                  </a:moveTo>
                  <a:cubicBezTo>
                    <a:pt x="1968" y="985"/>
                    <a:pt x="2187" y="1131"/>
                    <a:pt x="2284" y="1325"/>
                  </a:cubicBezTo>
                  <a:cubicBezTo>
                    <a:pt x="2284" y="1398"/>
                    <a:pt x="2260" y="1446"/>
                    <a:pt x="2211" y="1471"/>
                  </a:cubicBezTo>
                  <a:cubicBezTo>
                    <a:pt x="2162" y="1519"/>
                    <a:pt x="2114" y="1519"/>
                    <a:pt x="2065" y="1544"/>
                  </a:cubicBezTo>
                  <a:cubicBezTo>
                    <a:pt x="1871" y="1544"/>
                    <a:pt x="1725" y="1276"/>
                    <a:pt x="1677" y="1155"/>
                  </a:cubicBezTo>
                  <a:lnTo>
                    <a:pt x="1677" y="1131"/>
                  </a:lnTo>
                  <a:cubicBezTo>
                    <a:pt x="1701" y="1058"/>
                    <a:pt x="1725" y="1009"/>
                    <a:pt x="1749" y="936"/>
                  </a:cubicBezTo>
                  <a:close/>
                  <a:moveTo>
                    <a:pt x="3936" y="1301"/>
                  </a:moveTo>
                  <a:lnTo>
                    <a:pt x="3936" y="1301"/>
                  </a:lnTo>
                  <a:cubicBezTo>
                    <a:pt x="3960" y="1446"/>
                    <a:pt x="3936" y="1616"/>
                    <a:pt x="3839" y="1762"/>
                  </a:cubicBezTo>
                  <a:cubicBezTo>
                    <a:pt x="3790" y="1714"/>
                    <a:pt x="3814" y="1495"/>
                    <a:pt x="3936" y="1301"/>
                  </a:cubicBezTo>
                  <a:close/>
                  <a:moveTo>
                    <a:pt x="750" y="2166"/>
                  </a:moveTo>
                  <a:cubicBezTo>
                    <a:pt x="776" y="2166"/>
                    <a:pt x="802" y="2169"/>
                    <a:pt x="826" y="2175"/>
                  </a:cubicBezTo>
                  <a:cubicBezTo>
                    <a:pt x="1142" y="2199"/>
                    <a:pt x="1264" y="2394"/>
                    <a:pt x="1264" y="2564"/>
                  </a:cubicBezTo>
                  <a:cubicBezTo>
                    <a:pt x="1264" y="2661"/>
                    <a:pt x="1166" y="2758"/>
                    <a:pt x="1045" y="2782"/>
                  </a:cubicBezTo>
                  <a:cubicBezTo>
                    <a:pt x="996" y="2758"/>
                    <a:pt x="924" y="2758"/>
                    <a:pt x="875" y="2734"/>
                  </a:cubicBezTo>
                  <a:cubicBezTo>
                    <a:pt x="705" y="2612"/>
                    <a:pt x="583" y="2442"/>
                    <a:pt x="535" y="2248"/>
                  </a:cubicBezTo>
                  <a:cubicBezTo>
                    <a:pt x="590" y="2193"/>
                    <a:pt x="672" y="2166"/>
                    <a:pt x="750" y="2166"/>
                  </a:cubicBezTo>
                  <a:close/>
                  <a:moveTo>
                    <a:pt x="5199" y="2588"/>
                  </a:moveTo>
                  <a:cubicBezTo>
                    <a:pt x="5078" y="2855"/>
                    <a:pt x="4883" y="3025"/>
                    <a:pt x="4762" y="3025"/>
                  </a:cubicBezTo>
                  <a:cubicBezTo>
                    <a:pt x="4713" y="3025"/>
                    <a:pt x="4665" y="3001"/>
                    <a:pt x="4640" y="2977"/>
                  </a:cubicBezTo>
                  <a:cubicBezTo>
                    <a:pt x="4567" y="2855"/>
                    <a:pt x="4592" y="2807"/>
                    <a:pt x="4592" y="2782"/>
                  </a:cubicBezTo>
                  <a:cubicBezTo>
                    <a:pt x="4640" y="2685"/>
                    <a:pt x="4883" y="2588"/>
                    <a:pt x="5150" y="2588"/>
                  </a:cubicBezTo>
                  <a:close/>
                  <a:moveTo>
                    <a:pt x="3596" y="3293"/>
                  </a:moveTo>
                  <a:cubicBezTo>
                    <a:pt x="3596" y="3293"/>
                    <a:pt x="3620" y="3317"/>
                    <a:pt x="3620" y="3317"/>
                  </a:cubicBezTo>
                  <a:cubicBezTo>
                    <a:pt x="3669" y="3390"/>
                    <a:pt x="3644" y="3608"/>
                    <a:pt x="3426" y="3851"/>
                  </a:cubicBezTo>
                  <a:cubicBezTo>
                    <a:pt x="3353" y="3754"/>
                    <a:pt x="3328" y="3633"/>
                    <a:pt x="3377" y="3511"/>
                  </a:cubicBezTo>
                  <a:cubicBezTo>
                    <a:pt x="3401" y="3414"/>
                    <a:pt x="3474" y="3341"/>
                    <a:pt x="3596" y="3317"/>
                  </a:cubicBezTo>
                  <a:lnTo>
                    <a:pt x="3596" y="3293"/>
                  </a:lnTo>
                  <a:close/>
                  <a:moveTo>
                    <a:pt x="1822" y="3366"/>
                  </a:moveTo>
                  <a:cubicBezTo>
                    <a:pt x="1847" y="3366"/>
                    <a:pt x="1944" y="3366"/>
                    <a:pt x="1968" y="3487"/>
                  </a:cubicBezTo>
                  <a:cubicBezTo>
                    <a:pt x="1944" y="3754"/>
                    <a:pt x="1798" y="3997"/>
                    <a:pt x="1555" y="4094"/>
                  </a:cubicBezTo>
                  <a:cubicBezTo>
                    <a:pt x="1482" y="3924"/>
                    <a:pt x="1507" y="3706"/>
                    <a:pt x="1604" y="3511"/>
                  </a:cubicBezTo>
                  <a:cubicBezTo>
                    <a:pt x="1652" y="3438"/>
                    <a:pt x="1725" y="3366"/>
                    <a:pt x="1822" y="3366"/>
                  </a:cubicBezTo>
                  <a:close/>
                  <a:moveTo>
                    <a:pt x="2745" y="159"/>
                  </a:moveTo>
                  <a:cubicBezTo>
                    <a:pt x="2867" y="159"/>
                    <a:pt x="3013" y="183"/>
                    <a:pt x="3158" y="256"/>
                  </a:cubicBezTo>
                  <a:cubicBezTo>
                    <a:pt x="3523" y="378"/>
                    <a:pt x="3814" y="693"/>
                    <a:pt x="3911" y="1058"/>
                  </a:cubicBezTo>
                  <a:cubicBezTo>
                    <a:pt x="3693" y="1325"/>
                    <a:pt x="3596" y="1714"/>
                    <a:pt x="3766" y="1859"/>
                  </a:cubicBezTo>
                  <a:cubicBezTo>
                    <a:pt x="3790" y="1908"/>
                    <a:pt x="3839" y="1932"/>
                    <a:pt x="3863" y="1932"/>
                  </a:cubicBezTo>
                  <a:cubicBezTo>
                    <a:pt x="3936" y="1932"/>
                    <a:pt x="3984" y="1884"/>
                    <a:pt x="4009" y="1835"/>
                  </a:cubicBezTo>
                  <a:cubicBezTo>
                    <a:pt x="4130" y="1616"/>
                    <a:pt x="4154" y="1349"/>
                    <a:pt x="4082" y="1106"/>
                  </a:cubicBezTo>
                  <a:cubicBezTo>
                    <a:pt x="4203" y="961"/>
                    <a:pt x="4397" y="863"/>
                    <a:pt x="4592" y="863"/>
                  </a:cubicBezTo>
                  <a:cubicBezTo>
                    <a:pt x="4762" y="863"/>
                    <a:pt x="4932" y="936"/>
                    <a:pt x="5053" y="1033"/>
                  </a:cubicBezTo>
                  <a:cubicBezTo>
                    <a:pt x="5466" y="1325"/>
                    <a:pt x="5466" y="1932"/>
                    <a:pt x="5272" y="2418"/>
                  </a:cubicBezTo>
                  <a:lnTo>
                    <a:pt x="5150" y="2418"/>
                  </a:lnTo>
                  <a:cubicBezTo>
                    <a:pt x="4907" y="2418"/>
                    <a:pt x="4567" y="2491"/>
                    <a:pt x="4470" y="2710"/>
                  </a:cubicBezTo>
                  <a:cubicBezTo>
                    <a:pt x="4397" y="2928"/>
                    <a:pt x="4543" y="3171"/>
                    <a:pt x="4762" y="3195"/>
                  </a:cubicBezTo>
                  <a:cubicBezTo>
                    <a:pt x="5029" y="3195"/>
                    <a:pt x="5248" y="2904"/>
                    <a:pt x="5369" y="2612"/>
                  </a:cubicBezTo>
                  <a:cubicBezTo>
                    <a:pt x="5612" y="2637"/>
                    <a:pt x="5806" y="2807"/>
                    <a:pt x="5879" y="3025"/>
                  </a:cubicBezTo>
                  <a:cubicBezTo>
                    <a:pt x="5903" y="3220"/>
                    <a:pt x="5831" y="3414"/>
                    <a:pt x="5685" y="3560"/>
                  </a:cubicBezTo>
                  <a:cubicBezTo>
                    <a:pt x="5320" y="3949"/>
                    <a:pt x="4810" y="4191"/>
                    <a:pt x="4252" y="4191"/>
                  </a:cubicBezTo>
                  <a:cubicBezTo>
                    <a:pt x="4082" y="4191"/>
                    <a:pt x="3887" y="4167"/>
                    <a:pt x="3741" y="4070"/>
                  </a:cubicBezTo>
                  <a:cubicBezTo>
                    <a:pt x="3669" y="4046"/>
                    <a:pt x="3620" y="4021"/>
                    <a:pt x="3571" y="3973"/>
                  </a:cubicBezTo>
                  <a:cubicBezTo>
                    <a:pt x="3814" y="3681"/>
                    <a:pt x="3887" y="3366"/>
                    <a:pt x="3766" y="3220"/>
                  </a:cubicBezTo>
                  <a:cubicBezTo>
                    <a:pt x="3717" y="3171"/>
                    <a:pt x="3669" y="3147"/>
                    <a:pt x="3596" y="3147"/>
                  </a:cubicBezTo>
                  <a:cubicBezTo>
                    <a:pt x="3426" y="3171"/>
                    <a:pt x="3280" y="3268"/>
                    <a:pt x="3231" y="3438"/>
                  </a:cubicBezTo>
                  <a:cubicBezTo>
                    <a:pt x="3158" y="3633"/>
                    <a:pt x="3207" y="3851"/>
                    <a:pt x="3328" y="3973"/>
                  </a:cubicBezTo>
                  <a:cubicBezTo>
                    <a:pt x="3037" y="4264"/>
                    <a:pt x="2648" y="4434"/>
                    <a:pt x="2260" y="4434"/>
                  </a:cubicBezTo>
                  <a:cubicBezTo>
                    <a:pt x="2215" y="4444"/>
                    <a:pt x="2169" y="4449"/>
                    <a:pt x="2124" y="4449"/>
                  </a:cubicBezTo>
                  <a:cubicBezTo>
                    <a:pt x="1946" y="4449"/>
                    <a:pt x="1768" y="4375"/>
                    <a:pt x="1652" y="4240"/>
                  </a:cubicBezTo>
                  <a:cubicBezTo>
                    <a:pt x="1944" y="4094"/>
                    <a:pt x="2138" y="3778"/>
                    <a:pt x="2138" y="3463"/>
                  </a:cubicBezTo>
                  <a:cubicBezTo>
                    <a:pt x="2116" y="3307"/>
                    <a:pt x="2013" y="3192"/>
                    <a:pt x="1865" y="3192"/>
                  </a:cubicBezTo>
                  <a:cubicBezTo>
                    <a:pt x="1851" y="3192"/>
                    <a:pt x="1837" y="3193"/>
                    <a:pt x="1822" y="3195"/>
                  </a:cubicBezTo>
                  <a:cubicBezTo>
                    <a:pt x="1677" y="3195"/>
                    <a:pt x="1531" y="3293"/>
                    <a:pt x="1458" y="3438"/>
                  </a:cubicBezTo>
                  <a:cubicBezTo>
                    <a:pt x="1337" y="3657"/>
                    <a:pt x="1312" y="3924"/>
                    <a:pt x="1409" y="4143"/>
                  </a:cubicBezTo>
                  <a:cubicBezTo>
                    <a:pt x="1361" y="4149"/>
                    <a:pt x="1314" y="4152"/>
                    <a:pt x="1268" y="4152"/>
                  </a:cubicBezTo>
                  <a:cubicBezTo>
                    <a:pt x="1130" y="4152"/>
                    <a:pt x="1002" y="4125"/>
                    <a:pt x="875" y="4070"/>
                  </a:cubicBezTo>
                  <a:cubicBezTo>
                    <a:pt x="535" y="3924"/>
                    <a:pt x="316" y="3633"/>
                    <a:pt x="268" y="3268"/>
                  </a:cubicBezTo>
                  <a:cubicBezTo>
                    <a:pt x="195" y="2977"/>
                    <a:pt x="243" y="2637"/>
                    <a:pt x="413" y="2370"/>
                  </a:cubicBezTo>
                  <a:cubicBezTo>
                    <a:pt x="486" y="2564"/>
                    <a:pt x="632" y="2734"/>
                    <a:pt x="802" y="2855"/>
                  </a:cubicBezTo>
                  <a:cubicBezTo>
                    <a:pt x="899" y="2880"/>
                    <a:pt x="972" y="2904"/>
                    <a:pt x="1069" y="2904"/>
                  </a:cubicBezTo>
                  <a:cubicBezTo>
                    <a:pt x="1264" y="2904"/>
                    <a:pt x="1434" y="2758"/>
                    <a:pt x="1434" y="2540"/>
                  </a:cubicBezTo>
                  <a:cubicBezTo>
                    <a:pt x="1434" y="2224"/>
                    <a:pt x="1166" y="1981"/>
                    <a:pt x="851" y="1981"/>
                  </a:cubicBezTo>
                  <a:cubicBezTo>
                    <a:pt x="828" y="1976"/>
                    <a:pt x="806" y="1974"/>
                    <a:pt x="784" y="1974"/>
                  </a:cubicBezTo>
                  <a:cubicBezTo>
                    <a:pt x="685" y="1974"/>
                    <a:pt x="590" y="2014"/>
                    <a:pt x="511" y="2054"/>
                  </a:cubicBezTo>
                  <a:cubicBezTo>
                    <a:pt x="438" y="1568"/>
                    <a:pt x="608" y="1058"/>
                    <a:pt x="1069" y="936"/>
                  </a:cubicBezTo>
                  <a:cubicBezTo>
                    <a:pt x="1194" y="901"/>
                    <a:pt x="1331" y="878"/>
                    <a:pt x="1463" y="878"/>
                  </a:cubicBezTo>
                  <a:cubicBezTo>
                    <a:pt x="1511" y="878"/>
                    <a:pt x="1558" y="881"/>
                    <a:pt x="1604" y="888"/>
                  </a:cubicBezTo>
                  <a:cubicBezTo>
                    <a:pt x="1555" y="1009"/>
                    <a:pt x="1507" y="1106"/>
                    <a:pt x="1507" y="1106"/>
                  </a:cubicBezTo>
                  <a:cubicBezTo>
                    <a:pt x="1507" y="1131"/>
                    <a:pt x="1507" y="1131"/>
                    <a:pt x="1507" y="1155"/>
                  </a:cubicBezTo>
                  <a:cubicBezTo>
                    <a:pt x="1531" y="1179"/>
                    <a:pt x="1725" y="1665"/>
                    <a:pt x="2065" y="1665"/>
                  </a:cubicBezTo>
                  <a:cubicBezTo>
                    <a:pt x="2162" y="1665"/>
                    <a:pt x="2235" y="1641"/>
                    <a:pt x="2308" y="1592"/>
                  </a:cubicBezTo>
                  <a:cubicBezTo>
                    <a:pt x="2405" y="1544"/>
                    <a:pt x="2478" y="1422"/>
                    <a:pt x="2454" y="1301"/>
                  </a:cubicBezTo>
                  <a:cubicBezTo>
                    <a:pt x="2357" y="1033"/>
                    <a:pt x="2114" y="839"/>
                    <a:pt x="1847" y="791"/>
                  </a:cubicBezTo>
                  <a:cubicBezTo>
                    <a:pt x="1992" y="426"/>
                    <a:pt x="2332" y="183"/>
                    <a:pt x="2745" y="159"/>
                  </a:cubicBezTo>
                  <a:close/>
                  <a:moveTo>
                    <a:pt x="2728" y="1"/>
                  </a:moveTo>
                  <a:cubicBezTo>
                    <a:pt x="2260" y="1"/>
                    <a:pt x="1815" y="296"/>
                    <a:pt x="1652" y="766"/>
                  </a:cubicBezTo>
                  <a:cubicBezTo>
                    <a:pt x="1569" y="748"/>
                    <a:pt x="1485" y="740"/>
                    <a:pt x="1403" y="740"/>
                  </a:cubicBezTo>
                  <a:cubicBezTo>
                    <a:pt x="1270" y="740"/>
                    <a:pt x="1141" y="760"/>
                    <a:pt x="1021" y="791"/>
                  </a:cubicBezTo>
                  <a:cubicBezTo>
                    <a:pt x="438" y="936"/>
                    <a:pt x="219" y="1616"/>
                    <a:pt x="341" y="2199"/>
                  </a:cubicBezTo>
                  <a:cubicBezTo>
                    <a:pt x="98" y="2515"/>
                    <a:pt x="0" y="2928"/>
                    <a:pt x="73" y="3317"/>
                  </a:cubicBezTo>
                  <a:cubicBezTo>
                    <a:pt x="146" y="3730"/>
                    <a:pt x="413" y="4070"/>
                    <a:pt x="802" y="4240"/>
                  </a:cubicBezTo>
                  <a:cubicBezTo>
                    <a:pt x="960" y="4293"/>
                    <a:pt x="1130" y="4332"/>
                    <a:pt x="1294" y="4332"/>
                  </a:cubicBezTo>
                  <a:cubicBezTo>
                    <a:pt x="1358" y="4332"/>
                    <a:pt x="1421" y="4326"/>
                    <a:pt x="1482" y="4313"/>
                  </a:cubicBezTo>
                  <a:cubicBezTo>
                    <a:pt x="1638" y="4491"/>
                    <a:pt x="1875" y="4607"/>
                    <a:pt x="2119" y="4607"/>
                  </a:cubicBezTo>
                  <a:cubicBezTo>
                    <a:pt x="2141" y="4607"/>
                    <a:pt x="2164" y="4606"/>
                    <a:pt x="2187" y="4604"/>
                  </a:cubicBezTo>
                  <a:lnTo>
                    <a:pt x="2260" y="4604"/>
                  </a:lnTo>
                  <a:cubicBezTo>
                    <a:pt x="2721" y="4580"/>
                    <a:pt x="3134" y="4410"/>
                    <a:pt x="3450" y="4094"/>
                  </a:cubicBezTo>
                  <a:cubicBezTo>
                    <a:pt x="3523" y="4143"/>
                    <a:pt x="3596" y="4191"/>
                    <a:pt x="3669" y="4240"/>
                  </a:cubicBezTo>
                  <a:cubicBezTo>
                    <a:pt x="3839" y="4313"/>
                    <a:pt x="4057" y="4361"/>
                    <a:pt x="4276" y="4361"/>
                  </a:cubicBezTo>
                  <a:cubicBezTo>
                    <a:pt x="4859" y="4361"/>
                    <a:pt x="5418" y="4094"/>
                    <a:pt x="5831" y="3681"/>
                  </a:cubicBezTo>
                  <a:cubicBezTo>
                    <a:pt x="6001" y="3487"/>
                    <a:pt x="6073" y="3244"/>
                    <a:pt x="6049" y="3001"/>
                  </a:cubicBezTo>
                  <a:cubicBezTo>
                    <a:pt x="5976" y="2710"/>
                    <a:pt x="5733" y="2491"/>
                    <a:pt x="5442" y="2467"/>
                  </a:cubicBezTo>
                  <a:cubicBezTo>
                    <a:pt x="5636" y="1908"/>
                    <a:pt x="5612" y="1252"/>
                    <a:pt x="5126" y="912"/>
                  </a:cubicBezTo>
                  <a:cubicBezTo>
                    <a:pt x="4972" y="781"/>
                    <a:pt x="4776" y="715"/>
                    <a:pt x="4580" y="715"/>
                  </a:cubicBezTo>
                  <a:cubicBezTo>
                    <a:pt x="4376" y="715"/>
                    <a:pt x="4170" y="787"/>
                    <a:pt x="4009" y="936"/>
                  </a:cubicBezTo>
                  <a:cubicBezTo>
                    <a:pt x="3887" y="548"/>
                    <a:pt x="3571" y="256"/>
                    <a:pt x="3207" y="110"/>
                  </a:cubicBezTo>
                  <a:cubicBezTo>
                    <a:pt x="3052" y="36"/>
                    <a:pt x="2889" y="1"/>
                    <a:pt x="2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" name="Google Shape;815;p19"/>
          <p:cNvGrpSpPr>
            <a:grpSpLocks/>
          </p:cNvGrpSpPr>
          <p:nvPr/>
        </p:nvGrpSpPr>
        <p:grpSpPr bwMode="auto">
          <a:xfrm rot="3617422">
            <a:off x="79375" y="6140450"/>
            <a:ext cx="852488" cy="509588"/>
            <a:chOff x="1202177" y="4613417"/>
            <a:chExt cx="528376" cy="315757"/>
          </a:xfrm>
        </p:grpSpPr>
        <p:sp>
          <p:nvSpPr>
            <p:cNvPr id="13" name="Google Shape;816;p19"/>
            <p:cNvSpPr/>
            <p:nvPr/>
          </p:nvSpPr>
          <p:spPr>
            <a:xfrm>
              <a:off x="1562334" y="4671562"/>
              <a:ext cx="166286" cy="48199"/>
            </a:xfrm>
            <a:custGeom>
              <a:avLst/>
              <a:gdLst/>
              <a:ahLst/>
              <a:cxnLst/>
              <a:rect l="l" t="t" r="r" b="b"/>
              <a:pathLst>
                <a:path w="1507" h="438" extrusionOk="0">
                  <a:moveTo>
                    <a:pt x="1409" y="1"/>
                  </a:moveTo>
                  <a:lnTo>
                    <a:pt x="73" y="316"/>
                  </a:lnTo>
                  <a:cubicBezTo>
                    <a:pt x="25" y="316"/>
                    <a:pt x="0" y="341"/>
                    <a:pt x="25" y="389"/>
                  </a:cubicBezTo>
                  <a:cubicBezTo>
                    <a:pt x="25" y="414"/>
                    <a:pt x="49" y="438"/>
                    <a:pt x="73" y="438"/>
                  </a:cubicBezTo>
                  <a:lnTo>
                    <a:pt x="98" y="438"/>
                  </a:lnTo>
                  <a:lnTo>
                    <a:pt x="1434" y="122"/>
                  </a:lnTo>
                  <a:cubicBezTo>
                    <a:pt x="1506" y="122"/>
                    <a:pt x="1482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" name="Google Shape;817;p19"/>
            <p:cNvSpPr/>
            <p:nvPr/>
          </p:nvSpPr>
          <p:spPr>
            <a:xfrm>
              <a:off x="1600517" y="4614100"/>
              <a:ext cx="61004" cy="176076"/>
            </a:xfrm>
            <a:custGeom>
              <a:avLst/>
              <a:gdLst/>
              <a:ahLst/>
              <a:cxnLst/>
              <a:rect l="l" t="t" r="r" b="b"/>
              <a:pathLst>
                <a:path w="550" h="1598" extrusionOk="0">
                  <a:moveTo>
                    <a:pt x="77" y="0"/>
                  </a:moveTo>
                  <a:cubicBezTo>
                    <a:pt x="39" y="0"/>
                    <a:pt x="0" y="32"/>
                    <a:pt x="15" y="91"/>
                  </a:cubicBezTo>
                  <a:lnTo>
                    <a:pt x="403" y="1573"/>
                  </a:lnTo>
                  <a:cubicBezTo>
                    <a:pt x="428" y="1597"/>
                    <a:pt x="452" y="1597"/>
                    <a:pt x="476" y="1597"/>
                  </a:cubicBezTo>
                  <a:lnTo>
                    <a:pt x="501" y="1597"/>
                  </a:lnTo>
                  <a:cubicBezTo>
                    <a:pt x="525" y="1597"/>
                    <a:pt x="549" y="1549"/>
                    <a:pt x="525" y="1525"/>
                  </a:cubicBezTo>
                  <a:lnTo>
                    <a:pt x="136" y="43"/>
                  </a:lnTo>
                  <a:cubicBezTo>
                    <a:pt x="127" y="14"/>
                    <a:pt x="102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" name="Google Shape;818;p19"/>
            <p:cNvSpPr/>
            <p:nvPr/>
          </p:nvSpPr>
          <p:spPr>
            <a:xfrm>
              <a:off x="1581552" y="4627598"/>
              <a:ext cx="104298" cy="139681"/>
            </a:xfrm>
            <a:custGeom>
              <a:avLst/>
              <a:gdLst/>
              <a:ahLst/>
              <a:cxnLst/>
              <a:rect l="l" t="t" r="r" b="b"/>
              <a:pathLst>
                <a:path w="948" h="1259" extrusionOk="0">
                  <a:moveTo>
                    <a:pt x="875" y="1"/>
                  </a:moveTo>
                  <a:cubicBezTo>
                    <a:pt x="857" y="1"/>
                    <a:pt x="838" y="7"/>
                    <a:pt x="826" y="19"/>
                  </a:cubicBezTo>
                  <a:lnTo>
                    <a:pt x="25" y="1161"/>
                  </a:lnTo>
                  <a:cubicBezTo>
                    <a:pt x="0" y="1185"/>
                    <a:pt x="0" y="1234"/>
                    <a:pt x="49" y="1258"/>
                  </a:cubicBezTo>
                  <a:lnTo>
                    <a:pt x="122" y="1258"/>
                  </a:lnTo>
                  <a:lnTo>
                    <a:pt x="924" y="92"/>
                  </a:lnTo>
                  <a:cubicBezTo>
                    <a:pt x="948" y="68"/>
                    <a:pt x="948" y="19"/>
                    <a:pt x="924" y="19"/>
                  </a:cubicBezTo>
                  <a:cubicBezTo>
                    <a:pt x="911" y="7"/>
                    <a:pt x="893" y="1"/>
                    <a:pt x="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" name="Google Shape;819;p19"/>
            <p:cNvSpPr/>
            <p:nvPr/>
          </p:nvSpPr>
          <p:spPr>
            <a:xfrm>
              <a:off x="1548322" y="4644461"/>
              <a:ext cx="160383" cy="102301"/>
            </a:xfrm>
            <a:custGeom>
              <a:avLst/>
              <a:gdLst/>
              <a:ahLst/>
              <a:cxnLst/>
              <a:rect l="l" t="t" r="r" b="b"/>
              <a:pathLst>
                <a:path w="1451" h="928" extrusionOk="0">
                  <a:moveTo>
                    <a:pt x="115" y="1"/>
                  </a:moveTo>
                  <a:cubicBezTo>
                    <a:pt x="51" y="1"/>
                    <a:pt x="0" y="83"/>
                    <a:pt x="65" y="126"/>
                  </a:cubicBezTo>
                  <a:lnTo>
                    <a:pt x="1329" y="928"/>
                  </a:lnTo>
                  <a:lnTo>
                    <a:pt x="1377" y="928"/>
                  </a:lnTo>
                  <a:cubicBezTo>
                    <a:pt x="1426" y="928"/>
                    <a:pt x="1450" y="831"/>
                    <a:pt x="1402" y="806"/>
                  </a:cubicBezTo>
                  <a:lnTo>
                    <a:pt x="138" y="5"/>
                  </a:lnTo>
                  <a:cubicBezTo>
                    <a:pt x="130" y="2"/>
                    <a:pt x="123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" name="Google Shape;820;p19"/>
            <p:cNvSpPr/>
            <p:nvPr/>
          </p:nvSpPr>
          <p:spPr>
            <a:xfrm>
              <a:off x="1201749" y="4671565"/>
              <a:ext cx="177109" cy="151485"/>
            </a:xfrm>
            <a:custGeom>
              <a:avLst/>
              <a:gdLst/>
              <a:ahLst/>
              <a:cxnLst/>
              <a:rect l="l" t="t" r="r" b="b"/>
              <a:pathLst>
                <a:path w="1605" h="1371" extrusionOk="0">
                  <a:moveTo>
                    <a:pt x="924" y="131"/>
                  </a:moveTo>
                  <a:cubicBezTo>
                    <a:pt x="1216" y="131"/>
                    <a:pt x="1458" y="374"/>
                    <a:pt x="1483" y="690"/>
                  </a:cubicBezTo>
                  <a:cubicBezTo>
                    <a:pt x="1483" y="1019"/>
                    <a:pt x="1204" y="1248"/>
                    <a:pt x="911" y="1248"/>
                  </a:cubicBezTo>
                  <a:cubicBezTo>
                    <a:pt x="771" y="1248"/>
                    <a:pt x="629" y="1196"/>
                    <a:pt x="511" y="1079"/>
                  </a:cubicBezTo>
                  <a:cubicBezTo>
                    <a:pt x="171" y="739"/>
                    <a:pt x="414" y="131"/>
                    <a:pt x="924" y="131"/>
                  </a:cubicBezTo>
                  <a:close/>
                  <a:moveTo>
                    <a:pt x="907" y="1"/>
                  </a:moveTo>
                  <a:cubicBezTo>
                    <a:pt x="740" y="1"/>
                    <a:pt x="571" y="63"/>
                    <a:pt x="438" y="204"/>
                  </a:cubicBezTo>
                  <a:cubicBezTo>
                    <a:pt x="1" y="641"/>
                    <a:pt x="317" y="1370"/>
                    <a:pt x="924" y="1370"/>
                  </a:cubicBezTo>
                  <a:cubicBezTo>
                    <a:pt x="1288" y="1370"/>
                    <a:pt x="1604" y="1079"/>
                    <a:pt x="1604" y="690"/>
                  </a:cubicBezTo>
                  <a:cubicBezTo>
                    <a:pt x="1604" y="278"/>
                    <a:pt x="1258" y="1"/>
                    <a:pt x="9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" name="Google Shape;821;p19"/>
            <p:cNvSpPr/>
            <p:nvPr/>
          </p:nvSpPr>
          <p:spPr>
            <a:xfrm>
              <a:off x="1390320" y="4830901"/>
              <a:ext cx="115121" cy="96399"/>
            </a:xfrm>
            <a:custGeom>
              <a:avLst/>
              <a:gdLst/>
              <a:ahLst/>
              <a:cxnLst/>
              <a:rect l="l" t="t" r="r" b="b"/>
              <a:pathLst>
                <a:path w="1045" h="877" extrusionOk="0">
                  <a:moveTo>
                    <a:pt x="583" y="124"/>
                  </a:moveTo>
                  <a:cubicBezTo>
                    <a:pt x="753" y="124"/>
                    <a:pt x="899" y="269"/>
                    <a:pt x="899" y="439"/>
                  </a:cubicBezTo>
                  <a:cubicBezTo>
                    <a:pt x="899" y="622"/>
                    <a:pt x="741" y="747"/>
                    <a:pt x="587" y="747"/>
                  </a:cubicBezTo>
                  <a:cubicBezTo>
                    <a:pt x="515" y="747"/>
                    <a:pt x="443" y="720"/>
                    <a:pt x="389" y="658"/>
                  </a:cubicBezTo>
                  <a:cubicBezTo>
                    <a:pt x="195" y="464"/>
                    <a:pt x="316" y="124"/>
                    <a:pt x="583" y="124"/>
                  </a:cubicBezTo>
                  <a:close/>
                  <a:moveTo>
                    <a:pt x="584" y="0"/>
                  </a:moveTo>
                  <a:cubicBezTo>
                    <a:pt x="473" y="0"/>
                    <a:pt x="361" y="38"/>
                    <a:pt x="268" y="124"/>
                  </a:cubicBezTo>
                  <a:cubicBezTo>
                    <a:pt x="0" y="415"/>
                    <a:pt x="195" y="877"/>
                    <a:pt x="583" y="877"/>
                  </a:cubicBezTo>
                  <a:cubicBezTo>
                    <a:pt x="826" y="877"/>
                    <a:pt x="1021" y="682"/>
                    <a:pt x="1045" y="439"/>
                  </a:cubicBezTo>
                  <a:cubicBezTo>
                    <a:pt x="1045" y="175"/>
                    <a:pt x="820" y="0"/>
                    <a:pt x="5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9" name="Google Shape;822;p19"/>
          <p:cNvGrpSpPr>
            <a:grpSpLocks/>
          </p:cNvGrpSpPr>
          <p:nvPr/>
        </p:nvGrpSpPr>
        <p:grpSpPr bwMode="auto">
          <a:xfrm>
            <a:off x="11280775" y="5592763"/>
            <a:ext cx="889000" cy="1298575"/>
            <a:chOff x="-1047799" y="3300294"/>
            <a:chExt cx="439014" cy="641607"/>
          </a:xfrm>
        </p:grpSpPr>
        <p:sp>
          <p:nvSpPr>
            <p:cNvPr id="20" name="Google Shape;823;p19"/>
            <p:cNvSpPr/>
            <p:nvPr/>
          </p:nvSpPr>
          <p:spPr>
            <a:xfrm>
              <a:off x="-993706" y="3750517"/>
              <a:ext cx="138760" cy="64318"/>
            </a:xfrm>
            <a:custGeom>
              <a:avLst/>
              <a:gdLst/>
              <a:ahLst/>
              <a:cxnLst/>
              <a:rect l="l" t="t" r="r" b="b"/>
              <a:pathLst>
                <a:path w="1847" h="849" extrusionOk="0">
                  <a:moveTo>
                    <a:pt x="728" y="0"/>
                  </a:moveTo>
                  <a:cubicBezTo>
                    <a:pt x="502" y="0"/>
                    <a:pt x="254" y="68"/>
                    <a:pt x="1" y="252"/>
                  </a:cubicBezTo>
                  <a:cubicBezTo>
                    <a:pt x="1" y="252"/>
                    <a:pt x="350" y="848"/>
                    <a:pt x="1002" y="848"/>
                  </a:cubicBezTo>
                  <a:cubicBezTo>
                    <a:pt x="1243" y="848"/>
                    <a:pt x="1526" y="767"/>
                    <a:pt x="1847" y="544"/>
                  </a:cubicBezTo>
                  <a:cubicBezTo>
                    <a:pt x="1847" y="544"/>
                    <a:pt x="1369" y="0"/>
                    <a:pt x="7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" name="Google Shape;824;p19"/>
            <p:cNvSpPr/>
            <p:nvPr/>
          </p:nvSpPr>
          <p:spPr>
            <a:xfrm>
              <a:off x="-950589" y="3777969"/>
              <a:ext cx="98778" cy="17256"/>
            </a:xfrm>
            <a:custGeom>
              <a:avLst/>
              <a:gdLst/>
              <a:ahLst/>
              <a:cxnLst/>
              <a:rect l="l" t="t" r="r" b="b"/>
              <a:pathLst>
                <a:path w="1313" h="235" extrusionOk="0">
                  <a:moveTo>
                    <a:pt x="500" y="0"/>
                  </a:moveTo>
                  <a:cubicBezTo>
                    <a:pt x="349" y="0"/>
                    <a:pt x="197" y="14"/>
                    <a:pt x="49" y="40"/>
                  </a:cubicBezTo>
                  <a:cubicBezTo>
                    <a:pt x="25" y="40"/>
                    <a:pt x="1" y="64"/>
                    <a:pt x="25" y="89"/>
                  </a:cubicBezTo>
                  <a:cubicBezTo>
                    <a:pt x="25" y="113"/>
                    <a:pt x="49" y="113"/>
                    <a:pt x="73" y="113"/>
                  </a:cubicBezTo>
                  <a:cubicBezTo>
                    <a:pt x="191" y="98"/>
                    <a:pt x="311" y="90"/>
                    <a:pt x="431" y="90"/>
                  </a:cubicBezTo>
                  <a:cubicBezTo>
                    <a:pt x="708" y="90"/>
                    <a:pt x="985" y="133"/>
                    <a:pt x="1239" y="234"/>
                  </a:cubicBezTo>
                  <a:lnTo>
                    <a:pt x="1264" y="234"/>
                  </a:lnTo>
                  <a:cubicBezTo>
                    <a:pt x="1288" y="234"/>
                    <a:pt x="1288" y="210"/>
                    <a:pt x="1312" y="210"/>
                  </a:cubicBezTo>
                  <a:cubicBezTo>
                    <a:pt x="1312" y="186"/>
                    <a:pt x="1312" y="162"/>
                    <a:pt x="1288" y="137"/>
                  </a:cubicBezTo>
                  <a:cubicBezTo>
                    <a:pt x="1039" y="44"/>
                    <a:pt x="770" y="0"/>
                    <a:pt x="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" name="Google Shape;825;p19"/>
            <p:cNvSpPr/>
            <p:nvPr/>
          </p:nvSpPr>
          <p:spPr>
            <a:xfrm>
              <a:off x="-949805" y="3639138"/>
              <a:ext cx="114457" cy="249427"/>
            </a:xfrm>
            <a:custGeom>
              <a:avLst/>
              <a:gdLst/>
              <a:ahLst/>
              <a:cxnLst/>
              <a:rect l="l" t="t" r="r" b="b"/>
              <a:pathLst>
                <a:path w="1521" h="3318" extrusionOk="0">
                  <a:moveTo>
                    <a:pt x="69" y="0"/>
                  </a:moveTo>
                  <a:cubicBezTo>
                    <a:pt x="40" y="0"/>
                    <a:pt x="0" y="67"/>
                    <a:pt x="39" y="86"/>
                  </a:cubicBezTo>
                  <a:cubicBezTo>
                    <a:pt x="63" y="86"/>
                    <a:pt x="1327" y="961"/>
                    <a:pt x="1424" y="3269"/>
                  </a:cubicBezTo>
                  <a:cubicBezTo>
                    <a:pt x="1424" y="3293"/>
                    <a:pt x="1448" y="3317"/>
                    <a:pt x="1472" y="3317"/>
                  </a:cubicBezTo>
                  <a:cubicBezTo>
                    <a:pt x="1497" y="3293"/>
                    <a:pt x="1521" y="3293"/>
                    <a:pt x="1521" y="3269"/>
                  </a:cubicBezTo>
                  <a:cubicBezTo>
                    <a:pt x="1424" y="912"/>
                    <a:pt x="88" y="14"/>
                    <a:pt x="88" y="14"/>
                  </a:cubicBezTo>
                  <a:cubicBezTo>
                    <a:pt x="83" y="4"/>
                    <a:pt x="76" y="0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" name="Google Shape;826;p19"/>
            <p:cNvSpPr/>
            <p:nvPr/>
          </p:nvSpPr>
          <p:spPr>
            <a:xfrm>
              <a:off x="-1047799" y="3505012"/>
              <a:ext cx="228914" cy="179619"/>
            </a:xfrm>
            <a:custGeom>
              <a:avLst/>
              <a:gdLst/>
              <a:ahLst/>
              <a:cxnLst/>
              <a:rect l="l" t="t" r="r" b="b"/>
              <a:pathLst>
                <a:path w="3049" h="2395" extrusionOk="0">
                  <a:moveTo>
                    <a:pt x="2055" y="1"/>
                  </a:moveTo>
                  <a:cubicBezTo>
                    <a:pt x="1883" y="1"/>
                    <a:pt x="1883" y="562"/>
                    <a:pt x="1883" y="562"/>
                  </a:cubicBezTo>
                  <a:cubicBezTo>
                    <a:pt x="1761" y="416"/>
                    <a:pt x="1615" y="294"/>
                    <a:pt x="1445" y="197"/>
                  </a:cubicBezTo>
                  <a:cubicBezTo>
                    <a:pt x="1434" y="193"/>
                    <a:pt x="1423" y="192"/>
                    <a:pt x="1413" y="192"/>
                  </a:cubicBezTo>
                  <a:cubicBezTo>
                    <a:pt x="1234" y="192"/>
                    <a:pt x="1300" y="780"/>
                    <a:pt x="1300" y="780"/>
                  </a:cubicBezTo>
                  <a:cubicBezTo>
                    <a:pt x="1154" y="635"/>
                    <a:pt x="984" y="537"/>
                    <a:pt x="814" y="416"/>
                  </a:cubicBezTo>
                  <a:cubicBezTo>
                    <a:pt x="785" y="400"/>
                    <a:pt x="760" y="393"/>
                    <a:pt x="740" y="393"/>
                  </a:cubicBezTo>
                  <a:cubicBezTo>
                    <a:pt x="532" y="393"/>
                    <a:pt x="692" y="1096"/>
                    <a:pt x="692" y="1096"/>
                  </a:cubicBezTo>
                  <a:cubicBezTo>
                    <a:pt x="692" y="1096"/>
                    <a:pt x="357" y="857"/>
                    <a:pt x="178" y="857"/>
                  </a:cubicBezTo>
                  <a:cubicBezTo>
                    <a:pt x="136" y="857"/>
                    <a:pt x="103" y="870"/>
                    <a:pt x="85" y="902"/>
                  </a:cubicBezTo>
                  <a:cubicBezTo>
                    <a:pt x="1" y="1049"/>
                    <a:pt x="662" y="2395"/>
                    <a:pt x="1533" y="2395"/>
                  </a:cubicBezTo>
                  <a:cubicBezTo>
                    <a:pt x="1669" y="2395"/>
                    <a:pt x="1811" y="2362"/>
                    <a:pt x="1955" y="2286"/>
                  </a:cubicBezTo>
                  <a:cubicBezTo>
                    <a:pt x="3049" y="1728"/>
                    <a:pt x="2684" y="926"/>
                    <a:pt x="2684" y="926"/>
                  </a:cubicBezTo>
                  <a:cubicBezTo>
                    <a:pt x="2684" y="926"/>
                    <a:pt x="2368" y="197"/>
                    <a:pt x="2125" y="27"/>
                  </a:cubicBezTo>
                  <a:cubicBezTo>
                    <a:pt x="2099" y="9"/>
                    <a:pt x="2076" y="1"/>
                    <a:pt x="20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" name="Google Shape;827;p19"/>
            <p:cNvSpPr/>
            <p:nvPr/>
          </p:nvSpPr>
          <p:spPr>
            <a:xfrm>
              <a:off x="-1007033" y="3550505"/>
              <a:ext cx="157575" cy="111379"/>
            </a:xfrm>
            <a:custGeom>
              <a:avLst/>
              <a:gdLst/>
              <a:ahLst/>
              <a:cxnLst/>
              <a:rect l="l" t="t" r="r" b="b"/>
              <a:pathLst>
                <a:path w="2090" h="1483" extrusionOk="0">
                  <a:moveTo>
                    <a:pt x="1652" y="292"/>
                  </a:moveTo>
                  <a:cubicBezTo>
                    <a:pt x="1677" y="292"/>
                    <a:pt x="1701" y="316"/>
                    <a:pt x="1725" y="340"/>
                  </a:cubicBezTo>
                  <a:cubicBezTo>
                    <a:pt x="1749" y="365"/>
                    <a:pt x="1749" y="389"/>
                    <a:pt x="1774" y="413"/>
                  </a:cubicBezTo>
                  <a:lnTo>
                    <a:pt x="1725" y="389"/>
                  </a:lnTo>
                  <a:cubicBezTo>
                    <a:pt x="1701" y="365"/>
                    <a:pt x="1677" y="316"/>
                    <a:pt x="1652" y="292"/>
                  </a:cubicBezTo>
                  <a:close/>
                  <a:moveTo>
                    <a:pt x="802" y="656"/>
                  </a:moveTo>
                  <a:lnTo>
                    <a:pt x="802" y="656"/>
                  </a:lnTo>
                  <a:cubicBezTo>
                    <a:pt x="826" y="680"/>
                    <a:pt x="851" y="729"/>
                    <a:pt x="875" y="778"/>
                  </a:cubicBezTo>
                  <a:cubicBezTo>
                    <a:pt x="851" y="729"/>
                    <a:pt x="826" y="705"/>
                    <a:pt x="802" y="656"/>
                  </a:cubicBezTo>
                  <a:close/>
                  <a:moveTo>
                    <a:pt x="535" y="923"/>
                  </a:moveTo>
                  <a:lnTo>
                    <a:pt x="535" y="923"/>
                  </a:lnTo>
                  <a:cubicBezTo>
                    <a:pt x="583" y="948"/>
                    <a:pt x="608" y="996"/>
                    <a:pt x="608" y="1045"/>
                  </a:cubicBezTo>
                  <a:cubicBezTo>
                    <a:pt x="583" y="996"/>
                    <a:pt x="559" y="972"/>
                    <a:pt x="535" y="923"/>
                  </a:cubicBezTo>
                  <a:close/>
                  <a:moveTo>
                    <a:pt x="1944" y="0"/>
                  </a:moveTo>
                  <a:cubicBezTo>
                    <a:pt x="1920" y="25"/>
                    <a:pt x="1920" y="49"/>
                    <a:pt x="1920" y="73"/>
                  </a:cubicBezTo>
                  <a:cubicBezTo>
                    <a:pt x="1944" y="146"/>
                    <a:pt x="2017" y="292"/>
                    <a:pt x="1968" y="365"/>
                  </a:cubicBezTo>
                  <a:cubicBezTo>
                    <a:pt x="1968" y="389"/>
                    <a:pt x="1944" y="413"/>
                    <a:pt x="1920" y="413"/>
                  </a:cubicBezTo>
                  <a:lnTo>
                    <a:pt x="1847" y="413"/>
                  </a:lnTo>
                  <a:cubicBezTo>
                    <a:pt x="1847" y="365"/>
                    <a:pt x="1822" y="316"/>
                    <a:pt x="1798" y="267"/>
                  </a:cubicBezTo>
                  <a:cubicBezTo>
                    <a:pt x="1774" y="195"/>
                    <a:pt x="1701" y="170"/>
                    <a:pt x="1628" y="146"/>
                  </a:cubicBezTo>
                  <a:cubicBezTo>
                    <a:pt x="1604" y="146"/>
                    <a:pt x="1579" y="170"/>
                    <a:pt x="1555" y="195"/>
                  </a:cubicBezTo>
                  <a:cubicBezTo>
                    <a:pt x="1531" y="243"/>
                    <a:pt x="1555" y="316"/>
                    <a:pt x="1604" y="365"/>
                  </a:cubicBezTo>
                  <a:cubicBezTo>
                    <a:pt x="1652" y="413"/>
                    <a:pt x="1701" y="462"/>
                    <a:pt x="1749" y="486"/>
                  </a:cubicBezTo>
                  <a:lnTo>
                    <a:pt x="1749" y="510"/>
                  </a:lnTo>
                  <a:cubicBezTo>
                    <a:pt x="1749" y="559"/>
                    <a:pt x="1701" y="559"/>
                    <a:pt x="1628" y="559"/>
                  </a:cubicBezTo>
                  <a:cubicBezTo>
                    <a:pt x="1555" y="559"/>
                    <a:pt x="1482" y="535"/>
                    <a:pt x="1409" y="510"/>
                  </a:cubicBezTo>
                  <a:cubicBezTo>
                    <a:pt x="1385" y="437"/>
                    <a:pt x="1337" y="389"/>
                    <a:pt x="1288" y="365"/>
                  </a:cubicBezTo>
                  <a:cubicBezTo>
                    <a:pt x="1256" y="365"/>
                    <a:pt x="1234" y="354"/>
                    <a:pt x="1209" y="354"/>
                  </a:cubicBezTo>
                  <a:cubicBezTo>
                    <a:pt x="1196" y="354"/>
                    <a:pt x="1183" y="357"/>
                    <a:pt x="1166" y="365"/>
                  </a:cubicBezTo>
                  <a:cubicBezTo>
                    <a:pt x="1166" y="389"/>
                    <a:pt x="1142" y="413"/>
                    <a:pt x="1166" y="437"/>
                  </a:cubicBezTo>
                  <a:cubicBezTo>
                    <a:pt x="1215" y="486"/>
                    <a:pt x="1264" y="559"/>
                    <a:pt x="1337" y="583"/>
                  </a:cubicBezTo>
                  <a:cubicBezTo>
                    <a:pt x="1385" y="656"/>
                    <a:pt x="1385" y="753"/>
                    <a:pt x="1361" y="850"/>
                  </a:cubicBezTo>
                  <a:cubicBezTo>
                    <a:pt x="1343" y="905"/>
                    <a:pt x="1311" y="932"/>
                    <a:pt x="1255" y="932"/>
                  </a:cubicBezTo>
                  <a:cubicBezTo>
                    <a:pt x="1236" y="932"/>
                    <a:pt x="1215" y="929"/>
                    <a:pt x="1191" y="923"/>
                  </a:cubicBezTo>
                  <a:cubicBezTo>
                    <a:pt x="1142" y="923"/>
                    <a:pt x="1069" y="899"/>
                    <a:pt x="1021" y="850"/>
                  </a:cubicBezTo>
                  <a:cubicBezTo>
                    <a:pt x="996" y="729"/>
                    <a:pt x="924" y="608"/>
                    <a:pt x="826" y="535"/>
                  </a:cubicBezTo>
                  <a:lnTo>
                    <a:pt x="729" y="535"/>
                  </a:lnTo>
                  <a:cubicBezTo>
                    <a:pt x="705" y="559"/>
                    <a:pt x="705" y="583"/>
                    <a:pt x="705" y="632"/>
                  </a:cubicBezTo>
                  <a:cubicBezTo>
                    <a:pt x="754" y="753"/>
                    <a:pt x="826" y="850"/>
                    <a:pt x="924" y="923"/>
                  </a:cubicBezTo>
                  <a:cubicBezTo>
                    <a:pt x="948" y="972"/>
                    <a:pt x="948" y="1021"/>
                    <a:pt x="924" y="1093"/>
                  </a:cubicBezTo>
                  <a:cubicBezTo>
                    <a:pt x="924" y="1129"/>
                    <a:pt x="898" y="1151"/>
                    <a:pt x="874" y="1151"/>
                  </a:cubicBezTo>
                  <a:cubicBezTo>
                    <a:pt x="865" y="1151"/>
                    <a:pt x="857" y="1148"/>
                    <a:pt x="851" y="1142"/>
                  </a:cubicBezTo>
                  <a:cubicBezTo>
                    <a:pt x="802" y="1142"/>
                    <a:pt x="754" y="1118"/>
                    <a:pt x="729" y="1093"/>
                  </a:cubicBezTo>
                  <a:cubicBezTo>
                    <a:pt x="729" y="972"/>
                    <a:pt x="656" y="875"/>
                    <a:pt x="559" y="826"/>
                  </a:cubicBezTo>
                  <a:cubicBezTo>
                    <a:pt x="547" y="814"/>
                    <a:pt x="529" y="808"/>
                    <a:pt x="508" y="808"/>
                  </a:cubicBezTo>
                  <a:cubicBezTo>
                    <a:pt x="486" y="808"/>
                    <a:pt x="462" y="814"/>
                    <a:pt x="438" y="826"/>
                  </a:cubicBezTo>
                  <a:cubicBezTo>
                    <a:pt x="438" y="826"/>
                    <a:pt x="413" y="875"/>
                    <a:pt x="438" y="899"/>
                  </a:cubicBezTo>
                  <a:cubicBezTo>
                    <a:pt x="462" y="996"/>
                    <a:pt x="535" y="1093"/>
                    <a:pt x="632" y="1166"/>
                  </a:cubicBezTo>
                  <a:cubicBezTo>
                    <a:pt x="608" y="1239"/>
                    <a:pt x="559" y="1312"/>
                    <a:pt x="486" y="1336"/>
                  </a:cubicBezTo>
                  <a:cubicBezTo>
                    <a:pt x="455" y="1356"/>
                    <a:pt x="424" y="1364"/>
                    <a:pt x="393" y="1364"/>
                  </a:cubicBezTo>
                  <a:cubicBezTo>
                    <a:pt x="234" y="1364"/>
                    <a:pt x="98" y="1142"/>
                    <a:pt x="98" y="1142"/>
                  </a:cubicBezTo>
                  <a:cubicBezTo>
                    <a:pt x="85" y="1130"/>
                    <a:pt x="73" y="1124"/>
                    <a:pt x="64" y="1124"/>
                  </a:cubicBezTo>
                  <a:cubicBezTo>
                    <a:pt x="55" y="1124"/>
                    <a:pt x="49" y="1130"/>
                    <a:pt x="49" y="1142"/>
                  </a:cubicBezTo>
                  <a:cubicBezTo>
                    <a:pt x="25" y="1166"/>
                    <a:pt x="0" y="1191"/>
                    <a:pt x="25" y="1215"/>
                  </a:cubicBezTo>
                  <a:cubicBezTo>
                    <a:pt x="25" y="1215"/>
                    <a:pt x="195" y="1482"/>
                    <a:pt x="389" y="1482"/>
                  </a:cubicBezTo>
                  <a:cubicBezTo>
                    <a:pt x="438" y="1458"/>
                    <a:pt x="486" y="1433"/>
                    <a:pt x="535" y="1385"/>
                  </a:cubicBezTo>
                  <a:cubicBezTo>
                    <a:pt x="608" y="1336"/>
                    <a:pt x="681" y="1263"/>
                    <a:pt x="705" y="1166"/>
                  </a:cubicBezTo>
                  <a:cubicBezTo>
                    <a:pt x="754" y="1191"/>
                    <a:pt x="778" y="1191"/>
                    <a:pt x="826" y="1215"/>
                  </a:cubicBezTo>
                  <a:cubicBezTo>
                    <a:pt x="839" y="1219"/>
                    <a:pt x="852" y="1221"/>
                    <a:pt x="866" y="1221"/>
                  </a:cubicBezTo>
                  <a:cubicBezTo>
                    <a:pt x="930" y="1221"/>
                    <a:pt x="1001" y="1174"/>
                    <a:pt x="1021" y="1093"/>
                  </a:cubicBezTo>
                  <a:cubicBezTo>
                    <a:pt x="1021" y="1045"/>
                    <a:pt x="1021" y="996"/>
                    <a:pt x="1021" y="948"/>
                  </a:cubicBezTo>
                  <a:cubicBezTo>
                    <a:pt x="1069" y="972"/>
                    <a:pt x="1118" y="996"/>
                    <a:pt x="1166" y="996"/>
                  </a:cubicBezTo>
                  <a:cubicBezTo>
                    <a:pt x="1192" y="1007"/>
                    <a:pt x="1218" y="1011"/>
                    <a:pt x="1243" y="1011"/>
                  </a:cubicBezTo>
                  <a:cubicBezTo>
                    <a:pt x="1335" y="1011"/>
                    <a:pt x="1415" y="946"/>
                    <a:pt x="1434" y="850"/>
                  </a:cubicBezTo>
                  <a:cubicBezTo>
                    <a:pt x="1458" y="778"/>
                    <a:pt x="1458" y="680"/>
                    <a:pt x="1434" y="608"/>
                  </a:cubicBezTo>
                  <a:cubicBezTo>
                    <a:pt x="1507" y="608"/>
                    <a:pt x="1555" y="632"/>
                    <a:pt x="1628" y="632"/>
                  </a:cubicBezTo>
                  <a:cubicBezTo>
                    <a:pt x="1701" y="632"/>
                    <a:pt x="1798" y="608"/>
                    <a:pt x="1822" y="535"/>
                  </a:cubicBezTo>
                  <a:cubicBezTo>
                    <a:pt x="1847" y="510"/>
                    <a:pt x="1847" y="510"/>
                    <a:pt x="1847" y="486"/>
                  </a:cubicBezTo>
                  <a:cubicBezTo>
                    <a:pt x="1859" y="498"/>
                    <a:pt x="1877" y="504"/>
                    <a:pt x="1895" y="504"/>
                  </a:cubicBezTo>
                  <a:cubicBezTo>
                    <a:pt x="1913" y="504"/>
                    <a:pt x="1932" y="498"/>
                    <a:pt x="1944" y="486"/>
                  </a:cubicBezTo>
                  <a:cubicBezTo>
                    <a:pt x="1992" y="486"/>
                    <a:pt x="2041" y="462"/>
                    <a:pt x="2065" y="413"/>
                  </a:cubicBezTo>
                  <a:cubicBezTo>
                    <a:pt x="2090" y="267"/>
                    <a:pt x="2065" y="146"/>
                    <a:pt x="2017" y="25"/>
                  </a:cubicBezTo>
                  <a:cubicBezTo>
                    <a:pt x="1992" y="0"/>
                    <a:pt x="1968" y="0"/>
                    <a:pt x="19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Google Shape;828;p19"/>
            <p:cNvSpPr/>
            <p:nvPr/>
          </p:nvSpPr>
          <p:spPr>
            <a:xfrm>
              <a:off x="-869058" y="3630510"/>
              <a:ext cx="108970" cy="91770"/>
            </a:xfrm>
            <a:custGeom>
              <a:avLst/>
              <a:gdLst/>
              <a:ahLst/>
              <a:cxnLst/>
              <a:rect l="l" t="t" r="r" b="b"/>
              <a:pathLst>
                <a:path w="1443" h="1224" extrusionOk="0">
                  <a:moveTo>
                    <a:pt x="158" y="1"/>
                  </a:moveTo>
                  <a:cubicBezTo>
                    <a:pt x="118" y="1"/>
                    <a:pt x="76" y="3"/>
                    <a:pt x="34" y="6"/>
                  </a:cubicBezTo>
                  <a:cubicBezTo>
                    <a:pt x="34" y="6"/>
                    <a:pt x="34" y="6"/>
                    <a:pt x="34" y="6"/>
                  </a:cubicBezTo>
                  <a:lnTo>
                    <a:pt x="34" y="6"/>
                  </a:lnTo>
                  <a:cubicBezTo>
                    <a:pt x="33" y="6"/>
                    <a:pt x="1" y="1224"/>
                    <a:pt x="1328" y="1224"/>
                  </a:cubicBezTo>
                  <a:cubicBezTo>
                    <a:pt x="1365" y="1224"/>
                    <a:pt x="1404" y="1223"/>
                    <a:pt x="1443" y="1221"/>
                  </a:cubicBezTo>
                  <a:cubicBezTo>
                    <a:pt x="1443" y="1221"/>
                    <a:pt x="1240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829;p19"/>
            <p:cNvSpPr/>
            <p:nvPr/>
          </p:nvSpPr>
          <p:spPr>
            <a:xfrm>
              <a:off x="-836915" y="3662669"/>
              <a:ext cx="79963" cy="63533"/>
            </a:xfrm>
            <a:custGeom>
              <a:avLst/>
              <a:gdLst/>
              <a:ahLst/>
              <a:cxnLst/>
              <a:rect l="l" t="t" r="r" b="b"/>
              <a:pathLst>
                <a:path w="1070" h="837" extrusionOk="0">
                  <a:moveTo>
                    <a:pt x="53" y="0"/>
                  </a:moveTo>
                  <a:cubicBezTo>
                    <a:pt x="37" y="0"/>
                    <a:pt x="25" y="17"/>
                    <a:pt x="25" y="35"/>
                  </a:cubicBezTo>
                  <a:cubicBezTo>
                    <a:pt x="1" y="59"/>
                    <a:pt x="25" y="83"/>
                    <a:pt x="49" y="83"/>
                  </a:cubicBezTo>
                  <a:cubicBezTo>
                    <a:pt x="414" y="253"/>
                    <a:pt x="729" y="496"/>
                    <a:pt x="997" y="812"/>
                  </a:cubicBezTo>
                  <a:cubicBezTo>
                    <a:pt x="997" y="812"/>
                    <a:pt x="1021" y="836"/>
                    <a:pt x="1021" y="836"/>
                  </a:cubicBezTo>
                  <a:lnTo>
                    <a:pt x="1045" y="812"/>
                  </a:lnTo>
                  <a:cubicBezTo>
                    <a:pt x="1069" y="812"/>
                    <a:pt x="1069" y="788"/>
                    <a:pt x="1069" y="763"/>
                  </a:cubicBezTo>
                  <a:cubicBezTo>
                    <a:pt x="802" y="423"/>
                    <a:pt x="462" y="156"/>
                    <a:pt x="74" y="10"/>
                  </a:cubicBezTo>
                  <a:cubicBezTo>
                    <a:pt x="66" y="3"/>
                    <a:pt x="59" y="0"/>
                    <a:pt x="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Google Shape;830;p19"/>
            <p:cNvSpPr/>
            <p:nvPr/>
          </p:nvSpPr>
          <p:spPr>
            <a:xfrm>
              <a:off x="-764008" y="3539524"/>
              <a:ext cx="129353" cy="72946"/>
            </a:xfrm>
            <a:custGeom>
              <a:avLst/>
              <a:gdLst/>
              <a:ahLst/>
              <a:cxnLst/>
              <a:rect l="l" t="t" r="r" b="b"/>
              <a:pathLst>
                <a:path w="1726" h="973" extrusionOk="0">
                  <a:moveTo>
                    <a:pt x="1242" y="0"/>
                  </a:moveTo>
                  <a:cubicBezTo>
                    <a:pt x="434" y="0"/>
                    <a:pt x="0" y="850"/>
                    <a:pt x="0" y="850"/>
                  </a:cubicBezTo>
                  <a:cubicBezTo>
                    <a:pt x="232" y="937"/>
                    <a:pt x="435" y="973"/>
                    <a:pt x="612" y="973"/>
                  </a:cubicBezTo>
                  <a:cubicBezTo>
                    <a:pt x="1474" y="973"/>
                    <a:pt x="1725" y="117"/>
                    <a:pt x="1725" y="97"/>
                  </a:cubicBezTo>
                  <a:cubicBezTo>
                    <a:pt x="1552" y="29"/>
                    <a:pt x="1391" y="0"/>
                    <a:pt x="12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" name="Google Shape;831;p19"/>
            <p:cNvSpPr/>
            <p:nvPr/>
          </p:nvSpPr>
          <p:spPr>
            <a:xfrm>
              <a:off x="-769495" y="3568545"/>
              <a:ext cx="94858" cy="38433"/>
            </a:xfrm>
            <a:custGeom>
              <a:avLst/>
              <a:gdLst/>
              <a:ahLst/>
              <a:cxnLst/>
              <a:rect l="l" t="t" r="r" b="b"/>
              <a:pathLst>
                <a:path w="1264" h="511" extrusionOk="0">
                  <a:moveTo>
                    <a:pt x="1191" y="0"/>
                  </a:moveTo>
                  <a:cubicBezTo>
                    <a:pt x="778" y="49"/>
                    <a:pt x="389" y="194"/>
                    <a:pt x="25" y="413"/>
                  </a:cubicBezTo>
                  <a:cubicBezTo>
                    <a:pt x="0" y="462"/>
                    <a:pt x="25" y="510"/>
                    <a:pt x="73" y="510"/>
                  </a:cubicBezTo>
                  <a:cubicBezTo>
                    <a:pt x="73" y="510"/>
                    <a:pt x="98" y="510"/>
                    <a:pt x="98" y="486"/>
                  </a:cubicBezTo>
                  <a:cubicBezTo>
                    <a:pt x="438" y="267"/>
                    <a:pt x="802" y="146"/>
                    <a:pt x="1215" y="97"/>
                  </a:cubicBezTo>
                  <a:cubicBezTo>
                    <a:pt x="1239" y="97"/>
                    <a:pt x="1264" y="73"/>
                    <a:pt x="1264" y="49"/>
                  </a:cubicBezTo>
                  <a:cubicBezTo>
                    <a:pt x="1239" y="24"/>
                    <a:pt x="1215" y="0"/>
                    <a:pt x="1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" name="Google Shape;832;p19"/>
            <p:cNvSpPr/>
            <p:nvPr/>
          </p:nvSpPr>
          <p:spPr>
            <a:xfrm>
              <a:off x="-800853" y="3409320"/>
              <a:ext cx="60364" cy="462773"/>
            </a:xfrm>
            <a:custGeom>
              <a:avLst/>
              <a:gdLst/>
              <a:ahLst/>
              <a:cxnLst/>
              <a:rect l="l" t="t" r="r" b="b"/>
              <a:pathLst>
                <a:path w="809" h="6160" extrusionOk="0">
                  <a:moveTo>
                    <a:pt x="69" y="1"/>
                  </a:moveTo>
                  <a:cubicBezTo>
                    <a:pt x="37" y="1"/>
                    <a:pt x="0" y="32"/>
                    <a:pt x="31" y="62"/>
                  </a:cubicBezTo>
                  <a:cubicBezTo>
                    <a:pt x="711" y="1860"/>
                    <a:pt x="541" y="6063"/>
                    <a:pt x="541" y="6111"/>
                  </a:cubicBezTo>
                  <a:cubicBezTo>
                    <a:pt x="541" y="6135"/>
                    <a:pt x="565" y="6135"/>
                    <a:pt x="589" y="6160"/>
                  </a:cubicBezTo>
                  <a:cubicBezTo>
                    <a:pt x="614" y="6135"/>
                    <a:pt x="638" y="6135"/>
                    <a:pt x="638" y="6111"/>
                  </a:cubicBezTo>
                  <a:cubicBezTo>
                    <a:pt x="638" y="6063"/>
                    <a:pt x="808" y="1836"/>
                    <a:pt x="104" y="38"/>
                  </a:cubicBezTo>
                  <a:cubicBezTo>
                    <a:pt x="104" y="11"/>
                    <a:pt x="87" y="1"/>
                    <a:pt x="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" name="Google Shape;833;p19"/>
            <p:cNvSpPr/>
            <p:nvPr/>
          </p:nvSpPr>
          <p:spPr>
            <a:xfrm>
              <a:off x="-905903" y="3300294"/>
              <a:ext cx="198340" cy="165500"/>
            </a:xfrm>
            <a:custGeom>
              <a:avLst/>
              <a:gdLst/>
              <a:ahLst/>
              <a:cxnLst/>
              <a:rect l="l" t="t" r="r" b="b"/>
              <a:pathLst>
                <a:path w="2642" h="2201" extrusionOk="0">
                  <a:moveTo>
                    <a:pt x="898" y="1"/>
                  </a:moveTo>
                  <a:cubicBezTo>
                    <a:pt x="722" y="1"/>
                    <a:pt x="649" y="636"/>
                    <a:pt x="649" y="636"/>
                  </a:cubicBezTo>
                  <a:cubicBezTo>
                    <a:pt x="649" y="636"/>
                    <a:pt x="381" y="252"/>
                    <a:pt x="219" y="252"/>
                  </a:cubicBezTo>
                  <a:cubicBezTo>
                    <a:pt x="198" y="252"/>
                    <a:pt x="180" y="258"/>
                    <a:pt x="164" y="271"/>
                  </a:cubicBezTo>
                  <a:cubicBezTo>
                    <a:pt x="0" y="365"/>
                    <a:pt x="217" y="2201"/>
                    <a:pt x="1307" y="2201"/>
                  </a:cubicBezTo>
                  <a:cubicBezTo>
                    <a:pt x="1353" y="2201"/>
                    <a:pt x="1401" y="2197"/>
                    <a:pt x="1451" y="2190"/>
                  </a:cubicBezTo>
                  <a:cubicBezTo>
                    <a:pt x="2641" y="2045"/>
                    <a:pt x="2569" y="1170"/>
                    <a:pt x="2569" y="1170"/>
                  </a:cubicBezTo>
                  <a:cubicBezTo>
                    <a:pt x="2569" y="1170"/>
                    <a:pt x="2544" y="369"/>
                    <a:pt x="2374" y="126"/>
                  </a:cubicBezTo>
                  <a:cubicBezTo>
                    <a:pt x="2348" y="89"/>
                    <a:pt x="2321" y="73"/>
                    <a:pt x="2293" y="73"/>
                  </a:cubicBezTo>
                  <a:cubicBezTo>
                    <a:pt x="2136" y="73"/>
                    <a:pt x="1961" y="563"/>
                    <a:pt x="1961" y="563"/>
                  </a:cubicBezTo>
                  <a:cubicBezTo>
                    <a:pt x="1888" y="369"/>
                    <a:pt x="1791" y="199"/>
                    <a:pt x="1670" y="53"/>
                  </a:cubicBezTo>
                  <a:cubicBezTo>
                    <a:pt x="1650" y="38"/>
                    <a:pt x="1631" y="32"/>
                    <a:pt x="1612" y="32"/>
                  </a:cubicBezTo>
                  <a:cubicBezTo>
                    <a:pt x="1443" y="32"/>
                    <a:pt x="1305" y="563"/>
                    <a:pt x="1305" y="563"/>
                  </a:cubicBezTo>
                  <a:cubicBezTo>
                    <a:pt x="1232" y="369"/>
                    <a:pt x="1111" y="199"/>
                    <a:pt x="990" y="53"/>
                  </a:cubicBezTo>
                  <a:cubicBezTo>
                    <a:pt x="957" y="16"/>
                    <a:pt x="926" y="1"/>
                    <a:pt x="8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" name="Google Shape;834;p19"/>
            <p:cNvSpPr/>
            <p:nvPr/>
          </p:nvSpPr>
          <p:spPr>
            <a:xfrm>
              <a:off x="-884737" y="3364612"/>
              <a:ext cx="171686" cy="61964"/>
            </a:xfrm>
            <a:custGeom>
              <a:avLst/>
              <a:gdLst/>
              <a:ahLst/>
              <a:cxnLst/>
              <a:rect l="l" t="t" r="r" b="b"/>
              <a:pathLst>
                <a:path w="2284" h="827" extrusionOk="0">
                  <a:moveTo>
                    <a:pt x="1846" y="122"/>
                  </a:moveTo>
                  <a:lnTo>
                    <a:pt x="1846" y="122"/>
                  </a:lnTo>
                  <a:cubicBezTo>
                    <a:pt x="1871" y="146"/>
                    <a:pt x="1895" y="146"/>
                    <a:pt x="1919" y="195"/>
                  </a:cubicBezTo>
                  <a:cubicBezTo>
                    <a:pt x="1919" y="219"/>
                    <a:pt x="1919" y="243"/>
                    <a:pt x="1919" y="268"/>
                  </a:cubicBezTo>
                  <a:cubicBezTo>
                    <a:pt x="1895" y="268"/>
                    <a:pt x="1895" y="243"/>
                    <a:pt x="1895" y="243"/>
                  </a:cubicBezTo>
                  <a:cubicBezTo>
                    <a:pt x="1871" y="195"/>
                    <a:pt x="1846" y="146"/>
                    <a:pt x="1846" y="122"/>
                  </a:cubicBezTo>
                  <a:close/>
                  <a:moveTo>
                    <a:pt x="923" y="170"/>
                  </a:moveTo>
                  <a:lnTo>
                    <a:pt x="923" y="170"/>
                  </a:lnTo>
                  <a:cubicBezTo>
                    <a:pt x="947" y="219"/>
                    <a:pt x="947" y="268"/>
                    <a:pt x="972" y="292"/>
                  </a:cubicBezTo>
                  <a:cubicBezTo>
                    <a:pt x="947" y="268"/>
                    <a:pt x="923" y="219"/>
                    <a:pt x="923" y="170"/>
                  </a:cubicBezTo>
                  <a:close/>
                  <a:moveTo>
                    <a:pt x="583" y="341"/>
                  </a:moveTo>
                  <a:lnTo>
                    <a:pt x="583" y="341"/>
                  </a:lnTo>
                  <a:cubicBezTo>
                    <a:pt x="607" y="365"/>
                    <a:pt x="632" y="413"/>
                    <a:pt x="632" y="486"/>
                  </a:cubicBezTo>
                  <a:cubicBezTo>
                    <a:pt x="607" y="438"/>
                    <a:pt x="583" y="389"/>
                    <a:pt x="583" y="341"/>
                  </a:cubicBezTo>
                  <a:close/>
                  <a:moveTo>
                    <a:pt x="2211" y="0"/>
                  </a:moveTo>
                  <a:cubicBezTo>
                    <a:pt x="2186" y="0"/>
                    <a:pt x="2162" y="25"/>
                    <a:pt x="2186" y="49"/>
                  </a:cubicBezTo>
                  <a:cubicBezTo>
                    <a:pt x="2186" y="122"/>
                    <a:pt x="2186" y="292"/>
                    <a:pt x="2138" y="341"/>
                  </a:cubicBezTo>
                  <a:cubicBezTo>
                    <a:pt x="2113" y="365"/>
                    <a:pt x="2089" y="365"/>
                    <a:pt x="2065" y="365"/>
                  </a:cubicBezTo>
                  <a:cubicBezTo>
                    <a:pt x="2041" y="365"/>
                    <a:pt x="2016" y="365"/>
                    <a:pt x="1992" y="341"/>
                  </a:cubicBezTo>
                  <a:cubicBezTo>
                    <a:pt x="2016" y="292"/>
                    <a:pt x="2016" y="243"/>
                    <a:pt x="1992" y="195"/>
                  </a:cubicBezTo>
                  <a:cubicBezTo>
                    <a:pt x="1992" y="122"/>
                    <a:pt x="1943" y="49"/>
                    <a:pt x="1895" y="25"/>
                  </a:cubicBezTo>
                  <a:cubicBezTo>
                    <a:pt x="1846" y="25"/>
                    <a:pt x="1822" y="25"/>
                    <a:pt x="1798" y="49"/>
                  </a:cubicBezTo>
                  <a:cubicBezTo>
                    <a:pt x="1749" y="98"/>
                    <a:pt x="1749" y="170"/>
                    <a:pt x="1798" y="219"/>
                  </a:cubicBezTo>
                  <a:cubicBezTo>
                    <a:pt x="1822" y="292"/>
                    <a:pt x="1846" y="341"/>
                    <a:pt x="1895" y="365"/>
                  </a:cubicBezTo>
                  <a:lnTo>
                    <a:pt x="1871" y="389"/>
                  </a:lnTo>
                  <a:cubicBezTo>
                    <a:pt x="1858" y="401"/>
                    <a:pt x="1834" y="407"/>
                    <a:pt x="1810" y="407"/>
                  </a:cubicBezTo>
                  <a:cubicBezTo>
                    <a:pt x="1786" y="407"/>
                    <a:pt x="1761" y="401"/>
                    <a:pt x="1749" y="389"/>
                  </a:cubicBezTo>
                  <a:cubicBezTo>
                    <a:pt x="1676" y="365"/>
                    <a:pt x="1603" y="316"/>
                    <a:pt x="1555" y="268"/>
                  </a:cubicBezTo>
                  <a:cubicBezTo>
                    <a:pt x="1555" y="195"/>
                    <a:pt x="1530" y="146"/>
                    <a:pt x="1482" y="98"/>
                  </a:cubicBezTo>
                  <a:cubicBezTo>
                    <a:pt x="1458" y="49"/>
                    <a:pt x="1409" y="49"/>
                    <a:pt x="1385" y="49"/>
                  </a:cubicBezTo>
                  <a:cubicBezTo>
                    <a:pt x="1360" y="73"/>
                    <a:pt x="1336" y="98"/>
                    <a:pt x="1336" y="122"/>
                  </a:cubicBezTo>
                  <a:cubicBezTo>
                    <a:pt x="1360" y="195"/>
                    <a:pt x="1409" y="268"/>
                    <a:pt x="1458" y="316"/>
                  </a:cubicBezTo>
                  <a:cubicBezTo>
                    <a:pt x="1458" y="413"/>
                    <a:pt x="1433" y="511"/>
                    <a:pt x="1385" y="583"/>
                  </a:cubicBezTo>
                  <a:cubicBezTo>
                    <a:pt x="1360" y="608"/>
                    <a:pt x="1336" y="620"/>
                    <a:pt x="1309" y="620"/>
                  </a:cubicBezTo>
                  <a:cubicBezTo>
                    <a:pt x="1281" y="620"/>
                    <a:pt x="1251" y="608"/>
                    <a:pt x="1215" y="583"/>
                  </a:cubicBezTo>
                  <a:cubicBezTo>
                    <a:pt x="1142" y="559"/>
                    <a:pt x="1093" y="511"/>
                    <a:pt x="1069" y="462"/>
                  </a:cubicBezTo>
                  <a:cubicBezTo>
                    <a:pt x="1093" y="341"/>
                    <a:pt x="1069" y="195"/>
                    <a:pt x="996" y="98"/>
                  </a:cubicBezTo>
                  <a:cubicBezTo>
                    <a:pt x="979" y="80"/>
                    <a:pt x="950" y="63"/>
                    <a:pt x="925" y="63"/>
                  </a:cubicBezTo>
                  <a:cubicBezTo>
                    <a:pt x="915" y="63"/>
                    <a:pt x="906" y="66"/>
                    <a:pt x="899" y="73"/>
                  </a:cubicBezTo>
                  <a:cubicBezTo>
                    <a:pt x="850" y="73"/>
                    <a:pt x="850" y="98"/>
                    <a:pt x="850" y="146"/>
                  </a:cubicBezTo>
                  <a:cubicBezTo>
                    <a:pt x="850" y="243"/>
                    <a:pt x="875" y="365"/>
                    <a:pt x="947" y="462"/>
                  </a:cubicBezTo>
                  <a:cubicBezTo>
                    <a:pt x="947" y="535"/>
                    <a:pt x="923" y="583"/>
                    <a:pt x="899" y="632"/>
                  </a:cubicBezTo>
                  <a:cubicBezTo>
                    <a:pt x="885" y="660"/>
                    <a:pt x="862" y="672"/>
                    <a:pt x="836" y="672"/>
                  </a:cubicBezTo>
                  <a:cubicBezTo>
                    <a:pt x="818" y="672"/>
                    <a:pt x="798" y="666"/>
                    <a:pt x="777" y="656"/>
                  </a:cubicBezTo>
                  <a:cubicBezTo>
                    <a:pt x="753" y="632"/>
                    <a:pt x="729" y="608"/>
                    <a:pt x="705" y="559"/>
                  </a:cubicBezTo>
                  <a:cubicBezTo>
                    <a:pt x="729" y="462"/>
                    <a:pt x="729" y="341"/>
                    <a:pt x="632" y="243"/>
                  </a:cubicBezTo>
                  <a:cubicBezTo>
                    <a:pt x="607" y="219"/>
                    <a:pt x="559" y="219"/>
                    <a:pt x="534" y="219"/>
                  </a:cubicBezTo>
                  <a:cubicBezTo>
                    <a:pt x="510" y="219"/>
                    <a:pt x="486" y="243"/>
                    <a:pt x="486" y="292"/>
                  </a:cubicBezTo>
                  <a:cubicBezTo>
                    <a:pt x="486" y="389"/>
                    <a:pt x="510" y="486"/>
                    <a:pt x="583" y="583"/>
                  </a:cubicBezTo>
                  <a:cubicBezTo>
                    <a:pt x="534" y="656"/>
                    <a:pt x="462" y="705"/>
                    <a:pt x="389" y="705"/>
                  </a:cubicBezTo>
                  <a:cubicBezTo>
                    <a:pt x="374" y="708"/>
                    <a:pt x="360" y="710"/>
                    <a:pt x="347" y="710"/>
                  </a:cubicBezTo>
                  <a:cubicBezTo>
                    <a:pt x="161" y="710"/>
                    <a:pt x="97" y="413"/>
                    <a:pt x="97" y="413"/>
                  </a:cubicBezTo>
                  <a:cubicBezTo>
                    <a:pt x="97" y="389"/>
                    <a:pt x="73" y="365"/>
                    <a:pt x="49" y="365"/>
                  </a:cubicBezTo>
                  <a:cubicBezTo>
                    <a:pt x="24" y="389"/>
                    <a:pt x="0" y="413"/>
                    <a:pt x="0" y="438"/>
                  </a:cubicBezTo>
                  <a:cubicBezTo>
                    <a:pt x="0" y="438"/>
                    <a:pt x="97" y="826"/>
                    <a:pt x="364" y="826"/>
                  </a:cubicBezTo>
                  <a:lnTo>
                    <a:pt x="413" y="802"/>
                  </a:lnTo>
                  <a:cubicBezTo>
                    <a:pt x="510" y="802"/>
                    <a:pt x="583" y="753"/>
                    <a:pt x="656" y="656"/>
                  </a:cubicBezTo>
                  <a:cubicBezTo>
                    <a:pt x="680" y="681"/>
                    <a:pt x="705" y="729"/>
                    <a:pt x="753" y="729"/>
                  </a:cubicBezTo>
                  <a:cubicBezTo>
                    <a:pt x="784" y="760"/>
                    <a:pt x="818" y="773"/>
                    <a:pt x="852" y="773"/>
                  </a:cubicBezTo>
                  <a:cubicBezTo>
                    <a:pt x="899" y="773"/>
                    <a:pt x="943" y="747"/>
                    <a:pt x="972" y="705"/>
                  </a:cubicBezTo>
                  <a:cubicBezTo>
                    <a:pt x="996" y="656"/>
                    <a:pt x="1020" y="608"/>
                    <a:pt x="1045" y="559"/>
                  </a:cubicBezTo>
                  <a:cubicBezTo>
                    <a:pt x="1069" y="608"/>
                    <a:pt x="1117" y="632"/>
                    <a:pt x="1166" y="656"/>
                  </a:cubicBezTo>
                  <a:cubicBezTo>
                    <a:pt x="1198" y="699"/>
                    <a:pt x="1244" y="718"/>
                    <a:pt x="1292" y="718"/>
                  </a:cubicBezTo>
                  <a:cubicBezTo>
                    <a:pt x="1353" y="718"/>
                    <a:pt x="1417" y="687"/>
                    <a:pt x="1458" y="632"/>
                  </a:cubicBezTo>
                  <a:cubicBezTo>
                    <a:pt x="1506" y="559"/>
                    <a:pt x="1530" y="462"/>
                    <a:pt x="1555" y="389"/>
                  </a:cubicBezTo>
                  <a:cubicBezTo>
                    <a:pt x="1603" y="413"/>
                    <a:pt x="1652" y="438"/>
                    <a:pt x="1700" y="462"/>
                  </a:cubicBezTo>
                  <a:cubicBezTo>
                    <a:pt x="1737" y="486"/>
                    <a:pt x="1779" y="498"/>
                    <a:pt x="1822" y="498"/>
                  </a:cubicBezTo>
                  <a:cubicBezTo>
                    <a:pt x="1864" y="498"/>
                    <a:pt x="1907" y="486"/>
                    <a:pt x="1943" y="462"/>
                  </a:cubicBezTo>
                  <a:lnTo>
                    <a:pt x="1968" y="413"/>
                  </a:lnTo>
                  <a:cubicBezTo>
                    <a:pt x="1992" y="438"/>
                    <a:pt x="2016" y="438"/>
                    <a:pt x="2065" y="462"/>
                  </a:cubicBezTo>
                  <a:cubicBezTo>
                    <a:pt x="2113" y="462"/>
                    <a:pt x="2162" y="438"/>
                    <a:pt x="2211" y="413"/>
                  </a:cubicBezTo>
                  <a:cubicBezTo>
                    <a:pt x="2259" y="292"/>
                    <a:pt x="2284" y="170"/>
                    <a:pt x="2284" y="25"/>
                  </a:cubicBezTo>
                  <a:cubicBezTo>
                    <a:pt x="2259" y="0"/>
                    <a:pt x="2235" y="0"/>
                    <a:pt x="22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835;p19"/>
            <p:cNvSpPr/>
            <p:nvPr/>
          </p:nvSpPr>
          <p:spPr>
            <a:xfrm>
              <a:off x="-945885" y="3813266"/>
              <a:ext cx="337100" cy="128635"/>
            </a:xfrm>
            <a:custGeom>
              <a:avLst/>
              <a:gdLst/>
              <a:ahLst/>
              <a:cxnLst/>
              <a:rect l="l" t="t" r="r" b="b"/>
              <a:pathLst>
                <a:path w="4484" h="1710" extrusionOk="0">
                  <a:moveTo>
                    <a:pt x="3927" y="0"/>
                  </a:moveTo>
                  <a:cubicBezTo>
                    <a:pt x="3752" y="0"/>
                    <a:pt x="3511" y="705"/>
                    <a:pt x="3511" y="705"/>
                  </a:cubicBezTo>
                  <a:cubicBezTo>
                    <a:pt x="3341" y="510"/>
                    <a:pt x="3147" y="316"/>
                    <a:pt x="2928" y="146"/>
                  </a:cubicBezTo>
                  <a:cubicBezTo>
                    <a:pt x="2885" y="106"/>
                    <a:pt x="2847" y="89"/>
                    <a:pt x="2812" y="89"/>
                  </a:cubicBezTo>
                  <a:cubicBezTo>
                    <a:pt x="2594" y="89"/>
                    <a:pt x="2540" y="778"/>
                    <a:pt x="2540" y="778"/>
                  </a:cubicBezTo>
                  <a:cubicBezTo>
                    <a:pt x="2540" y="778"/>
                    <a:pt x="2103" y="268"/>
                    <a:pt x="1957" y="49"/>
                  </a:cubicBezTo>
                  <a:cubicBezTo>
                    <a:pt x="1944" y="34"/>
                    <a:pt x="1928" y="27"/>
                    <a:pt x="1910" y="27"/>
                  </a:cubicBezTo>
                  <a:cubicBezTo>
                    <a:pt x="1697" y="27"/>
                    <a:pt x="1179" y="1021"/>
                    <a:pt x="1179" y="1021"/>
                  </a:cubicBezTo>
                  <a:cubicBezTo>
                    <a:pt x="1082" y="729"/>
                    <a:pt x="912" y="438"/>
                    <a:pt x="669" y="219"/>
                  </a:cubicBezTo>
                  <a:cubicBezTo>
                    <a:pt x="649" y="206"/>
                    <a:pt x="628" y="200"/>
                    <a:pt x="607" y="200"/>
                  </a:cubicBezTo>
                  <a:cubicBezTo>
                    <a:pt x="308" y="200"/>
                    <a:pt x="0" y="1424"/>
                    <a:pt x="159" y="1628"/>
                  </a:cubicBezTo>
                  <a:cubicBezTo>
                    <a:pt x="206" y="1688"/>
                    <a:pt x="548" y="1709"/>
                    <a:pt x="1022" y="1709"/>
                  </a:cubicBezTo>
                  <a:cubicBezTo>
                    <a:pt x="2286" y="1709"/>
                    <a:pt x="4483" y="1555"/>
                    <a:pt x="4483" y="1555"/>
                  </a:cubicBezTo>
                  <a:cubicBezTo>
                    <a:pt x="4362" y="1045"/>
                    <a:pt x="4192" y="535"/>
                    <a:pt x="3997" y="49"/>
                  </a:cubicBezTo>
                  <a:cubicBezTo>
                    <a:pt x="3976" y="15"/>
                    <a:pt x="3952" y="0"/>
                    <a:pt x="39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3" name="Google Shape;836;p19"/>
          <p:cNvGrpSpPr>
            <a:grpSpLocks/>
          </p:cNvGrpSpPr>
          <p:nvPr/>
        </p:nvGrpSpPr>
        <p:grpSpPr bwMode="auto">
          <a:xfrm rot="10800000">
            <a:off x="-295275" y="-295275"/>
            <a:ext cx="2120900" cy="923925"/>
            <a:chOff x="3965010" y="571479"/>
            <a:chExt cx="1651683" cy="719972"/>
          </a:xfrm>
        </p:grpSpPr>
        <p:grpSp>
          <p:nvGrpSpPr>
            <p:cNvPr id="34" name="Google Shape;837;p19"/>
            <p:cNvGrpSpPr>
              <a:grpSpLocks/>
            </p:cNvGrpSpPr>
            <p:nvPr/>
          </p:nvGrpSpPr>
          <p:grpSpPr bwMode="auto">
            <a:xfrm>
              <a:off x="3965010" y="571479"/>
              <a:ext cx="1446820" cy="719972"/>
              <a:chOff x="3953250" y="571500"/>
              <a:chExt cx="1383325" cy="766825"/>
            </a:xfrm>
          </p:grpSpPr>
          <p:grpSp>
            <p:nvGrpSpPr>
              <p:cNvPr id="36" name="Google Shape;838;p19"/>
              <p:cNvGrpSpPr>
                <a:grpSpLocks/>
              </p:cNvGrpSpPr>
              <p:nvPr/>
            </p:nvGrpSpPr>
            <p:grpSpPr bwMode="auto">
              <a:xfrm>
                <a:off x="3953250" y="571500"/>
                <a:ext cx="1383166" cy="669650"/>
                <a:chOff x="897088" y="2374675"/>
                <a:chExt cx="1383166" cy="669650"/>
              </a:xfrm>
            </p:grpSpPr>
            <p:sp>
              <p:nvSpPr>
                <p:cNvPr id="38" name="Google Shape;839;p19"/>
                <p:cNvSpPr/>
                <p:nvPr/>
              </p:nvSpPr>
              <p:spPr>
                <a:xfrm>
                  <a:off x="1135859" y="2419472"/>
                  <a:ext cx="621750" cy="621892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9" name="Google Shape;840;p19"/>
                <p:cNvSpPr/>
                <p:nvPr/>
              </p:nvSpPr>
              <p:spPr>
                <a:xfrm>
                  <a:off x="1481013" y="2377310"/>
                  <a:ext cx="492908" cy="492771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0" name="Google Shape;841;p19"/>
                <p:cNvSpPr/>
                <p:nvPr/>
              </p:nvSpPr>
              <p:spPr>
                <a:xfrm>
                  <a:off x="899452" y="2697479"/>
                  <a:ext cx="492908" cy="354426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1" name="Google Shape;842;p19"/>
                <p:cNvSpPr/>
                <p:nvPr/>
              </p:nvSpPr>
              <p:spPr>
                <a:xfrm>
                  <a:off x="1659500" y="2553864"/>
                  <a:ext cx="622932" cy="492771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37" name="Google Shape;843;p19"/>
              <p:cNvSpPr/>
              <p:nvPr/>
            </p:nvSpPr>
            <p:spPr>
              <a:xfrm>
                <a:off x="3975708" y="912750"/>
                <a:ext cx="1362885" cy="430845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5" name="Google Shape;844;p19"/>
            <p:cNvSpPr/>
            <p:nvPr/>
          </p:nvSpPr>
          <p:spPr>
            <a:xfrm>
              <a:off x="4007044" y="571479"/>
              <a:ext cx="1609649" cy="660593"/>
            </a:xfrm>
            <a:custGeom>
              <a:avLst/>
              <a:gdLst/>
              <a:ahLst/>
              <a:cxnLst/>
              <a:rect l="l" t="t" r="r" b="b"/>
              <a:pathLst>
                <a:path w="3864" h="1872" extrusionOk="0">
                  <a:moveTo>
                    <a:pt x="1847" y="365"/>
                  </a:moveTo>
                  <a:cubicBezTo>
                    <a:pt x="1920" y="487"/>
                    <a:pt x="1920" y="633"/>
                    <a:pt x="1871" y="754"/>
                  </a:cubicBezTo>
                  <a:lnTo>
                    <a:pt x="1847" y="754"/>
                  </a:lnTo>
                  <a:cubicBezTo>
                    <a:pt x="1847" y="754"/>
                    <a:pt x="1823" y="754"/>
                    <a:pt x="1798" y="705"/>
                  </a:cubicBezTo>
                  <a:cubicBezTo>
                    <a:pt x="1774" y="608"/>
                    <a:pt x="1774" y="487"/>
                    <a:pt x="1847" y="390"/>
                  </a:cubicBezTo>
                  <a:lnTo>
                    <a:pt x="1847" y="365"/>
                  </a:lnTo>
                  <a:close/>
                  <a:moveTo>
                    <a:pt x="2891" y="584"/>
                  </a:moveTo>
                  <a:lnTo>
                    <a:pt x="2891" y="608"/>
                  </a:lnTo>
                  <a:cubicBezTo>
                    <a:pt x="2940" y="754"/>
                    <a:pt x="2940" y="900"/>
                    <a:pt x="2867" y="948"/>
                  </a:cubicBezTo>
                  <a:cubicBezTo>
                    <a:pt x="2831" y="960"/>
                    <a:pt x="2806" y="967"/>
                    <a:pt x="2791" y="967"/>
                  </a:cubicBezTo>
                  <a:cubicBezTo>
                    <a:pt x="2776" y="967"/>
                    <a:pt x="2770" y="960"/>
                    <a:pt x="2770" y="948"/>
                  </a:cubicBezTo>
                  <a:cubicBezTo>
                    <a:pt x="2770" y="803"/>
                    <a:pt x="2794" y="681"/>
                    <a:pt x="2891" y="584"/>
                  </a:cubicBezTo>
                  <a:close/>
                  <a:moveTo>
                    <a:pt x="754" y="1021"/>
                  </a:moveTo>
                  <a:cubicBezTo>
                    <a:pt x="851" y="1021"/>
                    <a:pt x="924" y="1070"/>
                    <a:pt x="972" y="1143"/>
                  </a:cubicBezTo>
                  <a:cubicBezTo>
                    <a:pt x="997" y="1216"/>
                    <a:pt x="972" y="1288"/>
                    <a:pt x="899" y="1337"/>
                  </a:cubicBezTo>
                  <a:cubicBezTo>
                    <a:pt x="887" y="1349"/>
                    <a:pt x="875" y="1355"/>
                    <a:pt x="863" y="1355"/>
                  </a:cubicBezTo>
                  <a:cubicBezTo>
                    <a:pt x="851" y="1355"/>
                    <a:pt x="839" y="1349"/>
                    <a:pt x="827" y="1337"/>
                  </a:cubicBezTo>
                  <a:cubicBezTo>
                    <a:pt x="754" y="1240"/>
                    <a:pt x="754" y="1143"/>
                    <a:pt x="754" y="1045"/>
                  </a:cubicBezTo>
                  <a:lnTo>
                    <a:pt x="754" y="1021"/>
                  </a:lnTo>
                  <a:close/>
                  <a:moveTo>
                    <a:pt x="2357" y="74"/>
                  </a:moveTo>
                  <a:cubicBezTo>
                    <a:pt x="2600" y="122"/>
                    <a:pt x="2794" y="268"/>
                    <a:pt x="2867" y="487"/>
                  </a:cubicBezTo>
                  <a:cubicBezTo>
                    <a:pt x="2746" y="608"/>
                    <a:pt x="2673" y="778"/>
                    <a:pt x="2697" y="973"/>
                  </a:cubicBezTo>
                  <a:cubicBezTo>
                    <a:pt x="2725" y="1015"/>
                    <a:pt x="2745" y="1041"/>
                    <a:pt x="2786" y="1041"/>
                  </a:cubicBezTo>
                  <a:cubicBezTo>
                    <a:pt x="2815" y="1041"/>
                    <a:pt x="2855" y="1027"/>
                    <a:pt x="2916" y="997"/>
                  </a:cubicBezTo>
                  <a:cubicBezTo>
                    <a:pt x="3061" y="924"/>
                    <a:pt x="3037" y="681"/>
                    <a:pt x="2964" y="487"/>
                  </a:cubicBezTo>
                  <a:cubicBezTo>
                    <a:pt x="2989" y="462"/>
                    <a:pt x="3013" y="462"/>
                    <a:pt x="3061" y="462"/>
                  </a:cubicBezTo>
                  <a:cubicBezTo>
                    <a:pt x="3329" y="535"/>
                    <a:pt x="3572" y="730"/>
                    <a:pt x="3693" y="997"/>
                  </a:cubicBezTo>
                  <a:cubicBezTo>
                    <a:pt x="3766" y="1143"/>
                    <a:pt x="3766" y="1337"/>
                    <a:pt x="3644" y="1483"/>
                  </a:cubicBezTo>
                  <a:cubicBezTo>
                    <a:pt x="3474" y="1677"/>
                    <a:pt x="2819" y="1799"/>
                    <a:pt x="1774" y="1799"/>
                  </a:cubicBezTo>
                  <a:cubicBezTo>
                    <a:pt x="1118" y="1799"/>
                    <a:pt x="535" y="1750"/>
                    <a:pt x="535" y="1750"/>
                  </a:cubicBezTo>
                  <a:cubicBezTo>
                    <a:pt x="316" y="1726"/>
                    <a:pt x="195" y="1653"/>
                    <a:pt x="146" y="1507"/>
                  </a:cubicBezTo>
                  <a:cubicBezTo>
                    <a:pt x="98" y="1386"/>
                    <a:pt x="219" y="1216"/>
                    <a:pt x="438" y="1118"/>
                  </a:cubicBezTo>
                  <a:cubicBezTo>
                    <a:pt x="511" y="1070"/>
                    <a:pt x="584" y="1045"/>
                    <a:pt x="681" y="1045"/>
                  </a:cubicBezTo>
                  <a:cubicBezTo>
                    <a:pt x="657" y="1167"/>
                    <a:pt x="705" y="1288"/>
                    <a:pt x="778" y="1410"/>
                  </a:cubicBezTo>
                  <a:cubicBezTo>
                    <a:pt x="808" y="1440"/>
                    <a:pt x="857" y="1461"/>
                    <a:pt x="901" y="1461"/>
                  </a:cubicBezTo>
                  <a:cubicBezTo>
                    <a:pt x="928" y="1461"/>
                    <a:pt x="954" y="1453"/>
                    <a:pt x="972" y="1434"/>
                  </a:cubicBezTo>
                  <a:cubicBezTo>
                    <a:pt x="1070" y="1361"/>
                    <a:pt x="1118" y="1240"/>
                    <a:pt x="1094" y="1118"/>
                  </a:cubicBezTo>
                  <a:cubicBezTo>
                    <a:pt x="1045" y="1021"/>
                    <a:pt x="924" y="924"/>
                    <a:pt x="802" y="924"/>
                  </a:cubicBezTo>
                  <a:cubicBezTo>
                    <a:pt x="851" y="681"/>
                    <a:pt x="1021" y="462"/>
                    <a:pt x="1264" y="365"/>
                  </a:cubicBezTo>
                  <a:cubicBezTo>
                    <a:pt x="1395" y="278"/>
                    <a:pt x="1517" y="234"/>
                    <a:pt x="1621" y="234"/>
                  </a:cubicBezTo>
                  <a:cubicBezTo>
                    <a:pt x="1689" y="234"/>
                    <a:pt x="1750" y="254"/>
                    <a:pt x="1798" y="292"/>
                  </a:cubicBezTo>
                  <a:cubicBezTo>
                    <a:pt x="1701" y="414"/>
                    <a:pt x="1677" y="584"/>
                    <a:pt x="1750" y="730"/>
                  </a:cubicBezTo>
                  <a:cubicBezTo>
                    <a:pt x="1750" y="778"/>
                    <a:pt x="1798" y="827"/>
                    <a:pt x="1871" y="827"/>
                  </a:cubicBezTo>
                  <a:cubicBezTo>
                    <a:pt x="1895" y="827"/>
                    <a:pt x="1920" y="803"/>
                    <a:pt x="1944" y="778"/>
                  </a:cubicBezTo>
                  <a:cubicBezTo>
                    <a:pt x="2041" y="633"/>
                    <a:pt x="2017" y="438"/>
                    <a:pt x="1920" y="292"/>
                  </a:cubicBezTo>
                  <a:cubicBezTo>
                    <a:pt x="1993" y="220"/>
                    <a:pt x="2090" y="147"/>
                    <a:pt x="2187" y="122"/>
                  </a:cubicBezTo>
                  <a:cubicBezTo>
                    <a:pt x="2236" y="98"/>
                    <a:pt x="2308" y="98"/>
                    <a:pt x="2357" y="74"/>
                  </a:cubicBezTo>
                  <a:close/>
                  <a:moveTo>
                    <a:pt x="2333" y="1"/>
                  </a:moveTo>
                  <a:cubicBezTo>
                    <a:pt x="2260" y="1"/>
                    <a:pt x="2211" y="25"/>
                    <a:pt x="2138" y="50"/>
                  </a:cubicBezTo>
                  <a:cubicBezTo>
                    <a:pt x="2017" y="74"/>
                    <a:pt x="1920" y="147"/>
                    <a:pt x="1823" y="244"/>
                  </a:cubicBezTo>
                  <a:cubicBezTo>
                    <a:pt x="1756" y="188"/>
                    <a:pt x="1674" y="158"/>
                    <a:pt x="1579" y="158"/>
                  </a:cubicBezTo>
                  <a:cubicBezTo>
                    <a:pt x="1466" y="158"/>
                    <a:pt x="1336" y="200"/>
                    <a:pt x="1191" y="292"/>
                  </a:cubicBezTo>
                  <a:cubicBezTo>
                    <a:pt x="924" y="414"/>
                    <a:pt x="754" y="657"/>
                    <a:pt x="681" y="948"/>
                  </a:cubicBezTo>
                  <a:cubicBezTo>
                    <a:pt x="584" y="948"/>
                    <a:pt x="487" y="973"/>
                    <a:pt x="414" y="1021"/>
                  </a:cubicBezTo>
                  <a:cubicBezTo>
                    <a:pt x="146" y="1167"/>
                    <a:pt x="1" y="1361"/>
                    <a:pt x="49" y="1531"/>
                  </a:cubicBezTo>
                  <a:cubicBezTo>
                    <a:pt x="74" y="1701"/>
                    <a:pt x="268" y="1823"/>
                    <a:pt x="511" y="1847"/>
                  </a:cubicBezTo>
                  <a:cubicBezTo>
                    <a:pt x="511" y="1847"/>
                    <a:pt x="1118" y="1871"/>
                    <a:pt x="1774" y="1871"/>
                  </a:cubicBezTo>
                  <a:cubicBezTo>
                    <a:pt x="2867" y="1871"/>
                    <a:pt x="3523" y="1774"/>
                    <a:pt x="3717" y="1556"/>
                  </a:cubicBezTo>
                  <a:cubicBezTo>
                    <a:pt x="3839" y="1386"/>
                    <a:pt x="3863" y="1167"/>
                    <a:pt x="3766" y="973"/>
                  </a:cubicBezTo>
                  <a:cubicBezTo>
                    <a:pt x="3620" y="681"/>
                    <a:pt x="3353" y="438"/>
                    <a:pt x="3037" y="365"/>
                  </a:cubicBezTo>
                  <a:cubicBezTo>
                    <a:pt x="2989" y="365"/>
                    <a:pt x="2940" y="390"/>
                    <a:pt x="2916" y="414"/>
                  </a:cubicBezTo>
                  <a:cubicBezTo>
                    <a:pt x="2819" y="171"/>
                    <a:pt x="2600" y="25"/>
                    <a:pt x="23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2" name="Google Shape;845;p19"/>
          <p:cNvGrpSpPr>
            <a:grpSpLocks/>
          </p:cNvGrpSpPr>
          <p:nvPr/>
        </p:nvGrpSpPr>
        <p:grpSpPr bwMode="auto">
          <a:xfrm rot="18760735" flipH="1">
            <a:off x="10425112" y="-227012"/>
            <a:ext cx="1065213" cy="1385888"/>
            <a:chOff x="4318023" y="4113296"/>
            <a:chExt cx="716422" cy="932073"/>
          </a:xfrm>
        </p:grpSpPr>
        <p:sp>
          <p:nvSpPr>
            <p:cNvPr id="43" name="Google Shape;846;p19"/>
            <p:cNvSpPr/>
            <p:nvPr/>
          </p:nvSpPr>
          <p:spPr>
            <a:xfrm>
              <a:off x="4844681" y="4245331"/>
              <a:ext cx="192185" cy="206059"/>
            </a:xfrm>
            <a:custGeom>
              <a:avLst/>
              <a:gdLst/>
              <a:ahLst/>
              <a:cxnLst/>
              <a:rect l="l" t="t" r="r" b="b"/>
              <a:pathLst>
                <a:path w="2211" h="2366" extrusionOk="0">
                  <a:moveTo>
                    <a:pt x="1579" y="179"/>
                  </a:moveTo>
                  <a:cubicBezTo>
                    <a:pt x="1798" y="179"/>
                    <a:pt x="1943" y="252"/>
                    <a:pt x="1992" y="422"/>
                  </a:cubicBezTo>
                  <a:cubicBezTo>
                    <a:pt x="2041" y="519"/>
                    <a:pt x="2016" y="616"/>
                    <a:pt x="1968" y="689"/>
                  </a:cubicBezTo>
                  <a:cubicBezTo>
                    <a:pt x="1798" y="908"/>
                    <a:pt x="1239" y="1005"/>
                    <a:pt x="802" y="1005"/>
                  </a:cubicBezTo>
                  <a:lnTo>
                    <a:pt x="777" y="1005"/>
                  </a:lnTo>
                  <a:cubicBezTo>
                    <a:pt x="705" y="1005"/>
                    <a:pt x="680" y="1054"/>
                    <a:pt x="705" y="1127"/>
                  </a:cubicBezTo>
                  <a:cubicBezTo>
                    <a:pt x="802" y="1321"/>
                    <a:pt x="1045" y="1904"/>
                    <a:pt x="826" y="2171"/>
                  </a:cubicBezTo>
                  <a:cubicBezTo>
                    <a:pt x="802" y="2195"/>
                    <a:pt x="777" y="2195"/>
                    <a:pt x="777" y="2195"/>
                  </a:cubicBezTo>
                  <a:cubicBezTo>
                    <a:pt x="632" y="2195"/>
                    <a:pt x="364" y="1782"/>
                    <a:pt x="170" y="1369"/>
                  </a:cubicBezTo>
                  <a:lnTo>
                    <a:pt x="486" y="495"/>
                  </a:lnTo>
                  <a:cubicBezTo>
                    <a:pt x="826" y="325"/>
                    <a:pt x="1190" y="203"/>
                    <a:pt x="1579" y="179"/>
                  </a:cubicBezTo>
                  <a:close/>
                  <a:moveTo>
                    <a:pt x="1663" y="1"/>
                  </a:moveTo>
                  <a:cubicBezTo>
                    <a:pt x="1635" y="1"/>
                    <a:pt x="1607" y="4"/>
                    <a:pt x="1579" y="9"/>
                  </a:cubicBezTo>
                  <a:cubicBezTo>
                    <a:pt x="1142" y="33"/>
                    <a:pt x="753" y="155"/>
                    <a:pt x="389" y="349"/>
                  </a:cubicBezTo>
                  <a:cubicBezTo>
                    <a:pt x="364" y="374"/>
                    <a:pt x="340" y="374"/>
                    <a:pt x="340" y="398"/>
                  </a:cubicBezTo>
                  <a:lnTo>
                    <a:pt x="0" y="1345"/>
                  </a:lnTo>
                  <a:cubicBezTo>
                    <a:pt x="0" y="1345"/>
                    <a:pt x="0" y="1369"/>
                    <a:pt x="0" y="1394"/>
                  </a:cubicBezTo>
                  <a:cubicBezTo>
                    <a:pt x="73" y="1564"/>
                    <a:pt x="437" y="2365"/>
                    <a:pt x="777" y="2365"/>
                  </a:cubicBezTo>
                  <a:cubicBezTo>
                    <a:pt x="850" y="2365"/>
                    <a:pt x="923" y="2341"/>
                    <a:pt x="972" y="2268"/>
                  </a:cubicBezTo>
                  <a:cubicBezTo>
                    <a:pt x="1215" y="1953"/>
                    <a:pt x="1020" y="1394"/>
                    <a:pt x="899" y="1151"/>
                  </a:cubicBezTo>
                  <a:cubicBezTo>
                    <a:pt x="1215" y="1151"/>
                    <a:pt x="1871" y="1102"/>
                    <a:pt x="2089" y="786"/>
                  </a:cubicBezTo>
                  <a:cubicBezTo>
                    <a:pt x="2186" y="665"/>
                    <a:pt x="2211" y="519"/>
                    <a:pt x="2162" y="374"/>
                  </a:cubicBezTo>
                  <a:cubicBezTo>
                    <a:pt x="2076" y="159"/>
                    <a:pt x="1876" y="1"/>
                    <a:pt x="16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" name="Google Shape;847;p19"/>
            <p:cNvSpPr/>
            <p:nvPr/>
          </p:nvSpPr>
          <p:spPr>
            <a:xfrm>
              <a:off x="4732625" y="4174821"/>
              <a:ext cx="155883" cy="223142"/>
            </a:xfrm>
            <a:custGeom>
              <a:avLst/>
              <a:gdLst/>
              <a:ahLst/>
              <a:cxnLst/>
              <a:rect l="l" t="t" r="r" b="b"/>
              <a:pathLst>
                <a:path w="1799" h="2571" extrusionOk="0">
                  <a:moveTo>
                    <a:pt x="649" y="0"/>
                  </a:moveTo>
                  <a:cubicBezTo>
                    <a:pt x="597" y="0"/>
                    <a:pt x="542" y="6"/>
                    <a:pt x="486" y="19"/>
                  </a:cubicBezTo>
                  <a:cubicBezTo>
                    <a:pt x="365" y="44"/>
                    <a:pt x="244" y="141"/>
                    <a:pt x="195" y="262"/>
                  </a:cubicBezTo>
                  <a:cubicBezTo>
                    <a:pt x="98" y="602"/>
                    <a:pt x="511" y="1113"/>
                    <a:pt x="827" y="1501"/>
                  </a:cubicBezTo>
                  <a:cubicBezTo>
                    <a:pt x="632" y="1574"/>
                    <a:pt x="462" y="1671"/>
                    <a:pt x="292" y="1793"/>
                  </a:cubicBezTo>
                  <a:cubicBezTo>
                    <a:pt x="122" y="1890"/>
                    <a:pt x="1" y="2109"/>
                    <a:pt x="49" y="2327"/>
                  </a:cubicBezTo>
                  <a:cubicBezTo>
                    <a:pt x="49" y="2400"/>
                    <a:pt x="122" y="2497"/>
                    <a:pt x="195" y="2522"/>
                  </a:cubicBezTo>
                  <a:cubicBezTo>
                    <a:pt x="268" y="2546"/>
                    <a:pt x="341" y="2570"/>
                    <a:pt x="414" y="2570"/>
                  </a:cubicBezTo>
                  <a:cubicBezTo>
                    <a:pt x="754" y="2522"/>
                    <a:pt x="1094" y="2424"/>
                    <a:pt x="1410" y="2254"/>
                  </a:cubicBezTo>
                  <a:cubicBezTo>
                    <a:pt x="1458" y="2230"/>
                    <a:pt x="1458" y="2181"/>
                    <a:pt x="1434" y="2133"/>
                  </a:cubicBezTo>
                  <a:cubicBezTo>
                    <a:pt x="1434" y="2116"/>
                    <a:pt x="1397" y="2099"/>
                    <a:pt x="1367" y="2099"/>
                  </a:cubicBezTo>
                  <a:cubicBezTo>
                    <a:pt x="1355" y="2099"/>
                    <a:pt x="1344" y="2101"/>
                    <a:pt x="1337" y="2109"/>
                  </a:cubicBezTo>
                  <a:cubicBezTo>
                    <a:pt x="1075" y="2229"/>
                    <a:pt x="664" y="2400"/>
                    <a:pt x="406" y="2400"/>
                  </a:cubicBezTo>
                  <a:cubicBezTo>
                    <a:pt x="352" y="2400"/>
                    <a:pt x="305" y="2393"/>
                    <a:pt x="268" y="2376"/>
                  </a:cubicBezTo>
                  <a:cubicBezTo>
                    <a:pt x="244" y="2352"/>
                    <a:pt x="219" y="2327"/>
                    <a:pt x="195" y="2279"/>
                  </a:cubicBezTo>
                  <a:cubicBezTo>
                    <a:pt x="195" y="2206"/>
                    <a:pt x="219" y="2109"/>
                    <a:pt x="268" y="2036"/>
                  </a:cubicBezTo>
                  <a:cubicBezTo>
                    <a:pt x="462" y="1841"/>
                    <a:pt x="705" y="1696"/>
                    <a:pt x="972" y="1647"/>
                  </a:cubicBezTo>
                  <a:cubicBezTo>
                    <a:pt x="997" y="1647"/>
                    <a:pt x="1021" y="1623"/>
                    <a:pt x="1045" y="1598"/>
                  </a:cubicBezTo>
                  <a:cubicBezTo>
                    <a:pt x="1094" y="1550"/>
                    <a:pt x="1069" y="1526"/>
                    <a:pt x="997" y="1428"/>
                  </a:cubicBezTo>
                  <a:cubicBezTo>
                    <a:pt x="389" y="724"/>
                    <a:pt x="316" y="432"/>
                    <a:pt x="365" y="311"/>
                  </a:cubicBezTo>
                  <a:cubicBezTo>
                    <a:pt x="365" y="287"/>
                    <a:pt x="389" y="214"/>
                    <a:pt x="511" y="190"/>
                  </a:cubicBezTo>
                  <a:cubicBezTo>
                    <a:pt x="554" y="179"/>
                    <a:pt x="596" y="174"/>
                    <a:pt x="636" y="174"/>
                  </a:cubicBezTo>
                  <a:cubicBezTo>
                    <a:pt x="1244" y="174"/>
                    <a:pt x="1628" y="1283"/>
                    <a:pt x="1628" y="1283"/>
                  </a:cubicBezTo>
                  <a:cubicBezTo>
                    <a:pt x="1652" y="1307"/>
                    <a:pt x="1701" y="1331"/>
                    <a:pt x="1725" y="1331"/>
                  </a:cubicBezTo>
                  <a:cubicBezTo>
                    <a:pt x="1774" y="1307"/>
                    <a:pt x="1798" y="1258"/>
                    <a:pt x="1798" y="1210"/>
                  </a:cubicBezTo>
                  <a:cubicBezTo>
                    <a:pt x="1776" y="1165"/>
                    <a:pt x="1373" y="0"/>
                    <a:pt x="6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" name="Google Shape;848;p19"/>
            <p:cNvSpPr/>
            <p:nvPr/>
          </p:nvSpPr>
          <p:spPr>
            <a:xfrm>
              <a:off x="4828179" y="4112942"/>
              <a:ext cx="167627" cy="150541"/>
            </a:xfrm>
            <a:custGeom>
              <a:avLst/>
              <a:gdLst/>
              <a:ahLst/>
              <a:cxnLst/>
              <a:rect l="l" t="t" r="r" b="b"/>
              <a:pathLst>
                <a:path w="1927" h="1727" extrusionOk="0">
                  <a:moveTo>
                    <a:pt x="119" y="1"/>
                  </a:moveTo>
                  <a:cubicBezTo>
                    <a:pt x="57" y="1"/>
                    <a:pt x="1" y="74"/>
                    <a:pt x="56" y="147"/>
                  </a:cubicBezTo>
                  <a:cubicBezTo>
                    <a:pt x="347" y="463"/>
                    <a:pt x="566" y="828"/>
                    <a:pt x="712" y="1241"/>
                  </a:cubicBezTo>
                  <a:cubicBezTo>
                    <a:pt x="663" y="1386"/>
                    <a:pt x="639" y="1532"/>
                    <a:pt x="663" y="1654"/>
                  </a:cubicBezTo>
                  <a:cubicBezTo>
                    <a:pt x="663" y="1702"/>
                    <a:pt x="712" y="1726"/>
                    <a:pt x="736" y="1726"/>
                  </a:cubicBezTo>
                  <a:cubicBezTo>
                    <a:pt x="785" y="1726"/>
                    <a:pt x="809" y="1702"/>
                    <a:pt x="833" y="1678"/>
                  </a:cubicBezTo>
                  <a:cubicBezTo>
                    <a:pt x="882" y="1532"/>
                    <a:pt x="882" y="1411"/>
                    <a:pt x="858" y="1265"/>
                  </a:cubicBezTo>
                  <a:cubicBezTo>
                    <a:pt x="882" y="1241"/>
                    <a:pt x="906" y="1216"/>
                    <a:pt x="906" y="1192"/>
                  </a:cubicBezTo>
                  <a:cubicBezTo>
                    <a:pt x="1149" y="876"/>
                    <a:pt x="1489" y="706"/>
                    <a:pt x="1854" y="658"/>
                  </a:cubicBezTo>
                  <a:cubicBezTo>
                    <a:pt x="1902" y="633"/>
                    <a:pt x="1926" y="609"/>
                    <a:pt x="1926" y="560"/>
                  </a:cubicBezTo>
                  <a:cubicBezTo>
                    <a:pt x="1902" y="512"/>
                    <a:pt x="1854" y="488"/>
                    <a:pt x="1829" y="488"/>
                  </a:cubicBezTo>
                  <a:cubicBezTo>
                    <a:pt x="1441" y="536"/>
                    <a:pt x="1076" y="730"/>
                    <a:pt x="809" y="1046"/>
                  </a:cubicBezTo>
                  <a:cubicBezTo>
                    <a:pt x="663" y="658"/>
                    <a:pt x="445" y="318"/>
                    <a:pt x="177" y="26"/>
                  </a:cubicBezTo>
                  <a:cubicBezTo>
                    <a:pt x="160" y="8"/>
                    <a:pt x="139" y="1"/>
                    <a:pt x="1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" name="Google Shape;849;p19"/>
            <p:cNvSpPr/>
            <p:nvPr/>
          </p:nvSpPr>
          <p:spPr>
            <a:xfrm>
              <a:off x="4317760" y="4481152"/>
              <a:ext cx="515695" cy="562660"/>
            </a:xfrm>
            <a:custGeom>
              <a:avLst/>
              <a:gdLst/>
              <a:ahLst/>
              <a:cxnLst/>
              <a:rect l="l" t="t" r="r" b="b"/>
              <a:pathLst>
                <a:path w="5928" h="6469" extrusionOk="0">
                  <a:moveTo>
                    <a:pt x="5857" y="0"/>
                  </a:moveTo>
                  <a:cubicBezTo>
                    <a:pt x="5849" y="0"/>
                    <a:pt x="5840" y="2"/>
                    <a:pt x="5831" y="7"/>
                  </a:cubicBezTo>
                  <a:cubicBezTo>
                    <a:pt x="5782" y="7"/>
                    <a:pt x="5758" y="31"/>
                    <a:pt x="5758" y="80"/>
                  </a:cubicBezTo>
                  <a:cubicBezTo>
                    <a:pt x="5758" y="250"/>
                    <a:pt x="5734" y="396"/>
                    <a:pt x="5734" y="566"/>
                  </a:cubicBezTo>
                  <a:cubicBezTo>
                    <a:pt x="5709" y="590"/>
                    <a:pt x="5734" y="638"/>
                    <a:pt x="5782" y="638"/>
                  </a:cubicBezTo>
                  <a:lnTo>
                    <a:pt x="5782" y="614"/>
                  </a:lnTo>
                  <a:cubicBezTo>
                    <a:pt x="5791" y="619"/>
                    <a:pt x="5801" y="621"/>
                    <a:pt x="5810" y="621"/>
                  </a:cubicBezTo>
                  <a:cubicBezTo>
                    <a:pt x="5848" y="621"/>
                    <a:pt x="5879" y="585"/>
                    <a:pt x="5879" y="566"/>
                  </a:cubicBezTo>
                  <a:cubicBezTo>
                    <a:pt x="5904" y="396"/>
                    <a:pt x="5928" y="225"/>
                    <a:pt x="5928" y="80"/>
                  </a:cubicBezTo>
                  <a:cubicBezTo>
                    <a:pt x="5928" y="40"/>
                    <a:pt x="5896" y="0"/>
                    <a:pt x="5857" y="0"/>
                  </a:cubicBezTo>
                  <a:close/>
                  <a:moveTo>
                    <a:pt x="5682" y="972"/>
                  </a:moveTo>
                  <a:cubicBezTo>
                    <a:pt x="5644" y="972"/>
                    <a:pt x="5612" y="1007"/>
                    <a:pt x="5612" y="1027"/>
                  </a:cubicBezTo>
                  <a:cubicBezTo>
                    <a:pt x="5564" y="1197"/>
                    <a:pt x="5515" y="1343"/>
                    <a:pt x="5442" y="1489"/>
                  </a:cubicBezTo>
                  <a:cubicBezTo>
                    <a:pt x="5418" y="1513"/>
                    <a:pt x="5442" y="1562"/>
                    <a:pt x="5491" y="1586"/>
                  </a:cubicBezTo>
                  <a:lnTo>
                    <a:pt x="5515" y="1586"/>
                  </a:lnTo>
                  <a:lnTo>
                    <a:pt x="5515" y="1562"/>
                  </a:lnTo>
                  <a:cubicBezTo>
                    <a:pt x="5523" y="1570"/>
                    <a:pt x="5531" y="1572"/>
                    <a:pt x="5539" y="1572"/>
                  </a:cubicBezTo>
                  <a:cubicBezTo>
                    <a:pt x="5555" y="1572"/>
                    <a:pt x="5572" y="1562"/>
                    <a:pt x="5588" y="1562"/>
                  </a:cubicBezTo>
                  <a:cubicBezTo>
                    <a:pt x="5661" y="1392"/>
                    <a:pt x="5734" y="1246"/>
                    <a:pt x="5782" y="1076"/>
                  </a:cubicBezTo>
                  <a:cubicBezTo>
                    <a:pt x="5782" y="1027"/>
                    <a:pt x="5758" y="1003"/>
                    <a:pt x="5709" y="979"/>
                  </a:cubicBezTo>
                  <a:cubicBezTo>
                    <a:pt x="5700" y="974"/>
                    <a:pt x="5691" y="972"/>
                    <a:pt x="5682" y="972"/>
                  </a:cubicBezTo>
                  <a:close/>
                  <a:moveTo>
                    <a:pt x="4303" y="1753"/>
                  </a:moveTo>
                  <a:cubicBezTo>
                    <a:pt x="4217" y="1753"/>
                    <a:pt x="4164" y="1879"/>
                    <a:pt x="4276" y="1902"/>
                  </a:cubicBezTo>
                  <a:cubicBezTo>
                    <a:pt x="4398" y="1975"/>
                    <a:pt x="4543" y="2047"/>
                    <a:pt x="4640" y="2169"/>
                  </a:cubicBezTo>
                  <a:cubicBezTo>
                    <a:pt x="4640" y="2193"/>
                    <a:pt x="4665" y="2193"/>
                    <a:pt x="4689" y="2193"/>
                  </a:cubicBezTo>
                  <a:cubicBezTo>
                    <a:pt x="4713" y="2193"/>
                    <a:pt x="4738" y="2193"/>
                    <a:pt x="4762" y="2169"/>
                  </a:cubicBezTo>
                  <a:cubicBezTo>
                    <a:pt x="4786" y="2145"/>
                    <a:pt x="4786" y="2096"/>
                    <a:pt x="4762" y="2072"/>
                  </a:cubicBezTo>
                  <a:cubicBezTo>
                    <a:pt x="4640" y="1926"/>
                    <a:pt x="4495" y="1829"/>
                    <a:pt x="4325" y="1756"/>
                  </a:cubicBezTo>
                  <a:cubicBezTo>
                    <a:pt x="4317" y="1754"/>
                    <a:pt x="4310" y="1753"/>
                    <a:pt x="4303" y="1753"/>
                  </a:cubicBezTo>
                  <a:close/>
                  <a:moveTo>
                    <a:pt x="3790" y="1732"/>
                  </a:moveTo>
                  <a:cubicBezTo>
                    <a:pt x="3596" y="1780"/>
                    <a:pt x="3474" y="1926"/>
                    <a:pt x="3474" y="2120"/>
                  </a:cubicBezTo>
                  <a:cubicBezTo>
                    <a:pt x="3450" y="2145"/>
                    <a:pt x="3450" y="2169"/>
                    <a:pt x="3474" y="2193"/>
                  </a:cubicBezTo>
                  <a:cubicBezTo>
                    <a:pt x="3474" y="2242"/>
                    <a:pt x="3499" y="2266"/>
                    <a:pt x="3547" y="2266"/>
                  </a:cubicBezTo>
                  <a:lnTo>
                    <a:pt x="3572" y="2266"/>
                  </a:lnTo>
                  <a:cubicBezTo>
                    <a:pt x="3620" y="2242"/>
                    <a:pt x="3644" y="2193"/>
                    <a:pt x="3620" y="2169"/>
                  </a:cubicBezTo>
                  <a:lnTo>
                    <a:pt x="3620" y="2120"/>
                  </a:lnTo>
                  <a:cubicBezTo>
                    <a:pt x="3644" y="1999"/>
                    <a:pt x="3717" y="1926"/>
                    <a:pt x="3839" y="1902"/>
                  </a:cubicBezTo>
                  <a:cubicBezTo>
                    <a:pt x="3887" y="1877"/>
                    <a:pt x="3912" y="1829"/>
                    <a:pt x="3887" y="1780"/>
                  </a:cubicBezTo>
                  <a:cubicBezTo>
                    <a:pt x="3887" y="1756"/>
                    <a:pt x="3839" y="1732"/>
                    <a:pt x="3790" y="1732"/>
                  </a:cubicBezTo>
                  <a:close/>
                  <a:moveTo>
                    <a:pt x="5248" y="1835"/>
                  </a:moveTo>
                  <a:cubicBezTo>
                    <a:pt x="5230" y="1835"/>
                    <a:pt x="5211" y="1841"/>
                    <a:pt x="5199" y="1853"/>
                  </a:cubicBezTo>
                  <a:cubicBezTo>
                    <a:pt x="5078" y="1975"/>
                    <a:pt x="4981" y="2072"/>
                    <a:pt x="4835" y="2169"/>
                  </a:cubicBezTo>
                  <a:cubicBezTo>
                    <a:pt x="4786" y="2169"/>
                    <a:pt x="4786" y="2217"/>
                    <a:pt x="4811" y="2266"/>
                  </a:cubicBezTo>
                  <a:cubicBezTo>
                    <a:pt x="4811" y="2290"/>
                    <a:pt x="4859" y="2315"/>
                    <a:pt x="4883" y="2315"/>
                  </a:cubicBezTo>
                  <a:lnTo>
                    <a:pt x="4883" y="2290"/>
                  </a:lnTo>
                  <a:cubicBezTo>
                    <a:pt x="4883" y="2290"/>
                    <a:pt x="4908" y="2290"/>
                    <a:pt x="4908" y="2315"/>
                  </a:cubicBezTo>
                  <a:cubicBezTo>
                    <a:pt x="5053" y="2217"/>
                    <a:pt x="5199" y="2096"/>
                    <a:pt x="5296" y="1975"/>
                  </a:cubicBezTo>
                  <a:cubicBezTo>
                    <a:pt x="5345" y="1926"/>
                    <a:pt x="5345" y="1877"/>
                    <a:pt x="5296" y="1853"/>
                  </a:cubicBezTo>
                  <a:cubicBezTo>
                    <a:pt x="5284" y="1841"/>
                    <a:pt x="5266" y="1835"/>
                    <a:pt x="5248" y="1835"/>
                  </a:cubicBezTo>
                  <a:close/>
                  <a:moveTo>
                    <a:pt x="4416" y="2312"/>
                  </a:moveTo>
                  <a:cubicBezTo>
                    <a:pt x="4410" y="2312"/>
                    <a:pt x="4404" y="2313"/>
                    <a:pt x="4398" y="2315"/>
                  </a:cubicBezTo>
                  <a:cubicBezTo>
                    <a:pt x="4276" y="2339"/>
                    <a:pt x="4179" y="2363"/>
                    <a:pt x="4057" y="2363"/>
                  </a:cubicBezTo>
                  <a:lnTo>
                    <a:pt x="3936" y="2363"/>
                  </a:lnTo>
                  <a:cubicBezTo>
                    <a:pt x="3930" y="2362"/>
                    <a:pt x="3925" y="2361"/>
                    <a:pt x="3920" y="2361"/>
                  </a:cubicBezTo>
                  <a:cubicBezTo>
                    <a:pt x="3836" y="2361"/>
                    <a:pt x="3820" y="2533"/>
                    <a:pt x="3912" y="2533"/>
                  </a:cubicBezTo>
                  <a:lnTo>
                    <a:pt x="4057" y="2533"/>
                  </a:lnTo>
                  <a:lnTo>
                    <a:pt x="4057" y="2509"/>
                  </a:lnTo>
                  <a:cubicBezTo>
                    <a:pt x="4179" y="2509"/>
                    <a:pt x="4300" y="2509"/>
                    <a:pt x="4422" y="2485"/>
                  </a:cubicBezTo>
                  <a:cubicBezTo>
                    <a:pt x="4535" y="2462"/>
                    <a:pt x="4500" y="2312"/>
                    <a:pt x="4416" y="2312"/>
                  </a:cubicBezTo>
                  <a:close/>
                  <a:moveTo>
                    <a:pt x="4946" y="2451"/>
                  </a:moveTo>
                  <a:cubicBezTo>
                    <a:pt x="4934" y="2451"/>
                    <a:pt x="4921" y="2454"/>
                    <a:pt x="4908" y="2460"/>
                  </a:cubicBezTo>
                  <a:cubicBezTo>
                    <a:pt x="4859" y="2485"/>
                    <a:pt x="4859" y="2533"/>
                    <a:pt x="4859" y="2582"/>
                  </a:cubicBezTo>
                  <a:cubicBezTo>
                    <a:pt x="4932" y="2728"/>
                    <a:pt x="4956" y="2873"/>
                    <a:pt x="4981" y="3019"/>
                  </a:cubicBezTo>
                  <a:cubicBezTo>
                    <a:pt x="4981" y="3068"/>
                    <a:pt x="5029" y="3092"/>
                    <a:pt x="5078" y="3092"/>
                  </a:cubicBezTo>
                  <a:cubicBezTo>
                    <a:pt x="5126" y="3092"/>
                    <a:pt x="5151" y="3043"/>
                    <a:pt x="5151" y="3019"/>
                  </a:cubicBezTo>
                  <a:cubicBezTo>
                    <a:pt x="5126" y="2825"/>
                    <a:pt x="5078" y="2679"/>
                    <a:pt x="5029" y="2509"/>
                  </a:cubicBezTo>
                  <a:cubicBezTo>
                    <a:pt x="5011" y="2473"/>
                    <a:pt x="4981" y="2451"/>
                    <a:pt x="4946" y="2451"/>
                  </a:cubicBezTo>
                  <a:close/>
                  <a:moveTo>
                    <a:pt x="5078" y="3432"/>
                  </a:moveTo>
                  <a:cubicBezTo>
                    <a:pt x="5029" y="3432"/>
                    <a:pt x="5005" y="3456"/>
                    <a:pt x="4981" y="3505"/>
                  </a:cubicBezTo>
                  <a:cubicBezTo>
                    <a:pt x="4956" y="3651"/>
                    <a:pt x="4932" y="3821"/>
                    <a:pt x="4883" y="3966"/>
                  </a:cubicBezTo>
                  <a:cubicBezTo>
                    <a:pt x="4859" y="3991"/>
                    <a:pt x="4883" y="4039"/>
                    <a:pt x="4908" y="4064"/>
                  </a:cubicBezTo>
                  <a:lnTo>
                    <a:pt x="4956" y="4064"/>
                  </a:lnTo>
                  <a:cubicBezTo>
                    <a:pt x="4981" y="4064"/>
                    <a:pt x="5005" y="4039"/>
                    <a:pt x="5029" y="4015"/>
                  </a:cubicBezTo>
                  <a:cubicBezTo>
                    <a:pt x="5078" y="3869"/>
                    <a:pt x="5126" y="3699"/>
                    <a:pt x="5151" y="3529"/>
                  </a:cubicBezTo>
                  <a:cubicBezTo>
                    <a:pt x="5151" y="3481"/>
                    <a:pt x="5126" y="3432"/>
                    <a:pt x="5078" y="3432"/>
                  </a:cubicBezTo>
                  <a:close/>
                  <a:moveTo>
                    <a:pt x="4703" y="4339"/>
                  </a:moveTo>
                  <a:cubicBezTo>
                    <a:pt x="4677" y="4339"/>
                    <a:pt x="4655" y="4351"/>
                    <a:pt x="4640" y="4379"/>
                  </a:cubicBezTo>
                  <a:cubicBezTo>
                    <a:pt x="4543" y="4501"/>
                    <a:pt x="4422" y="4622"/>
                    <a:pt x="4325" y="4720"/>
                  </a:cubicBezTo>
                  <a:cubicBezTo>
                    <a:pt x="4276" y="4744"/>
                    <a:pt x="4276" y="4792"/>
                    <a:pt x="4325" y="4841"/>
                  </a:cubicBezTo>
                  <a:cubicBezTo>
                    <a:pt x="4325" y="4841"/>
                    <a:pt x="4349" y="4865"/>
                    <a:pt x="4373" y="4865"/>
                  </a:cubicBezTo>
                  <a:lnTo>
                    <a:pt x="4373" y="4841"/>
                  </a:lnTo>
                  <a:lnTo>
                    <a:pt x="4422" y="4841"/>
                  </a:lnTo>
                  <a:cubicBezTo>
                    <a:pt x="4543" y="4720"/>
                    <a:pt x="4665" y="4598"/>
                    <a:pt x="4762" y="4477"/>
                  </a:cubicBezTo>
                  <a:cubicBezTo>
                    <a:pt x="4786" y="4428"/>
                    <a:pt x="4786" y="4379"/>
                    <a:pt x="4762" y="4355"/>
                  </a:cubicBezTo>
                  <a:cubicBezTo>
                    <a:pt x="4742" y="4345"/>
                    <a:pt x="4722" y="4339"/>
                    <a:pt x="4703" y="4339"/>
                  </a:cubicBezTo>
                  <a:close/>
                  <a:moveTo>
                    <a:pt x="3975" y="4971"/>
                  </a:moveTo>
                  <a:cubicBezTo>
                    <a:pt x="3960" y="4971"/>
                    <a:pt x="3946" y="4977"/>
                    <a:pt x="3936" y="4987"/>
                  </a:cubicBezTo>
                  <a:cubicBezTo>
                    <a:pt x="3790" y="5060"/>
                    <a:pt x="3644" y="5108"/>
                    <a:pt x="3474" y="5133"/>
                  </a:cubicBezTo>
                  <a:cubicBezTo>
                    <a:pt x="3450" y="5157"/>
                    <a:pt x="3402" y="5205"/>
                    <a:pt x="3426" y="5254"/>
                  </a:cubicBezTo>
                  <a:cubicBezTo>
                    <a:pt x="3426" y="5278"/>
                    <a:pt x="3474" y="5303"/>
                    <a:pt x="3499" y="5303"/>
                  </a:cubicBezTo>
                  <a:lnTo>
                    <a:pt x="3523" y="5303"/>
                  </a:lnTo>
                  <a:cubicBezTo>
                    <a:pt x="3693" y="5254"/>
                    <a:pt x="3839" y="5205"/>
                    <a:pt x="4009" y="5133"/>
                  </a:cubicBezTo>
                  <a:cubicBezTo>
                    <a:pt x="4033" y="5108"/>
                    <a:pt x="4057" y="5060"/>
                    <a:pt x="4033" y="5011"/>
                  </a:cubicBezTo>
                  <a:cubicBezTo>
                    <a:pt x="4019" y="4983"/>
                    <a:pt x="3996" y="4971"/>
                    <a:pt x="3975" y="4971"/>
                  </a:cubicBezTo>
                  <a:close/>
                  <a:moveTo>
                    <a:pt x="1531" y="5205"/>
                  </a:moveTo>
                  <a:cubicBezTo>
                    <a:pt x="1434" y="5205"/>
                    <a:pt x="1434" y="5375"/>
                    <a:pt x="1531" y="5375"/>
                  </a:cubicBezTo>
                  <a:lnTo>
                    <a:pt x="2041" y="5375"/>
                  </a:lnTo>
                  <a:cubicBezTo>
                    <a:pt x="2065" y="5375"/>
                    <a:pt x="2114" y="5327"/>
                    <a:pt x="2114" y="5303"/>
                  </a:cubicBezTo>
                  <a:cubicBezTo>
                    <a:pt x="2114" y="5254"/>
                    <a:pt x="2090" y="5205"/>
                    <a:pt x="2041" y="5205"/>
                  </a:cubicBezTo>
                  <a:close/>
                  <a:moveTo>
                    <a:pt x="2527" y="5205"/>
                  </a:moveTo>
                  <a:cubicBezTo>
                    <a:pt x="2478" y="5205"/>
                    <a:pt x="2454" y="5254"/>
                    <a:pt x="2454" y="5278"/>
                  </a:cubicBezTo>
                  <a:cubicBezTo>
                    <a:pt x="2430" y="5327"/>
                    <a:pt x="2478" y="5375"/>
                    <a:pt x="2527" y="5375"/>
                  </a:cubicBezTo>
                  <a:lnTo>
                    <a:pt x="3013" y="5375"/>
                  </a:lnTo>
                  <a:cubicBezTo>
                    <a:pt x="3061" y="5375"/>
                    <a:pt x="3110" y="5327"/>
                    <a:pt x="3110" y="5278"/>
                  </a:cubicBezTo>
                  <a:cubicBezTo>
                    <a:pt x="3086" y="5230"/>
                    <a:pt x="3061" y="5205"/>
                    <a:pt x="3013" y="5205"/>
                  </a:cubicBezTo>
                  <a:close/>
                  <a:moveTo>
                    <a:pt x="1044" y="5270"/>
                  </a:moveTo>
                  <a:cubicBezTo>
                    <a:pt x="1037" y="5270"/>
                    <a:pt x="1029" y="5273"/>
                    <a:pt x="1021" y="5278"/>
                  </a:cubicBezTo>
                  <a:cubicBezTo>
                    <a:pt x="851" y="5327"/>
                    <a:pt x="681" y="5400"/>
                    <a:pt x="559" y="5497"/>
                  </a:cubicBezTo>
                  <a:cubicBezTo>
                    <a:pt x="511" y="5545"/>
                    <a:pt x="511" y="5594"/>
                    <a:pt x="559" y="5618"/>
                  </a:cubicBezTo>
                  <a:cubicBezTo>
                    <a:pt x="559" y="5643"/>
                    <a:pt x="584" y="5643"/>
                    <a:pt x="608" y="5667"/>
                  </a:cubicBezTo>
                  <a:cubicBezTo>
                    <a:pt x="632" y="5643"/>
                    <a:pt x="632" y="5643"/>
                    <a:pt x="657" y="5643"/>
                  </a:cubicBezTo>
                  <a:cubicBezTo>
                    <a:pt x="778" y="5545"/>
                    <a:pt x="899" y="5473"/>
                    <a:pt x="1069" y="5424"/>
                  </a:cubicBezTo>
                  <a:cubicBezTo>
                    <a:pt x="1134" y="5424"/>
                    <a:pt x="1103" y="5270"/>
                    <a:pt x="1044" y="5270"/>
                  </a:cubicBezTo>
                  <a:close/>
                  <a:moveTo>
                    <a:pt x="295" y="5864"/>
                  </a:moveTo>
                  <a:cubicBezTo>
                    <a:pt x="265" y="5864"/>
                    <a:pt x="235" y="5877"/>
                    <a:pt x="219" y="5910"/>
                  </a:cubicBezTo>
                  <a:cubicBezTo>
                    <a:pt x="122" y="6056"/>
                    <a:pt x="74" y="6201"/>
                    <a:pt x="25" y="6371"/>
                  </a:cubicBezTo>
                  <a:cubicBezTo>
                    <a:pt x="1" y="6420"/>
                    <a:pt x="25" y="6469"/>
                    <a:pt x="74" y="6469"/>
                  </a:cubicBezTo>
                  <a:lnTo>
                    <a:pt x="98" y="6469"/>
                  </a:lnTo>
                  <a:cubicBezTo>
                    <a:pt x="122" y="6469"/>
                    <a:pt x="146" y="6444"/>
                    <a:pt x="171" y="6420"/>
                  </a:cubicBezTo>
                  <a:cubicBezTo>
                    <a:pt x="219" y="6274"/>
                    <a:pt x="292" y="6129"/>
                    <a:pt x="365" y="5983"/>
                  </a:cubicBezTo>
                  <a:cubicBezTo>
                    <a:pt x="414" y="5918"/>
                    <a:pt x="354" y="5864"/>
                    <a:pt x="295" y="586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805" name="Google Shape;805;p19"/>
          <p:cNvSpPr txBox="1">
            <a:spLocks noGrp="1"/>
          </p:cNvSpPr>
          <p:nvPr>
            <p:ph type="title"/>
          </p:nvPr>
        </p:nvSpPr>
        <p:spPr>
          <a:xfrm>
            <a:off x="1005100" y="560133"/>
            <a:ext cx="9926400" cy="8620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25819656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 2">
  <p:cSld name="1_Title only  2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8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oogle Shape;806;p19"/>
          <p:cNvGrpSpPr>
            <a:grpSpLocks/>
          </p:cNvGrpSpPr>
          <p:nvPr/>
        </p:nvGrpSpPr>
        <p:grpSpPr bwMode="auto">
          <a:xfrm>
            <a:off x="11280775" y="1235075"/>
            <a:ext cx="1368425" cy="1081088"/>
            <a:chOff x="855987" y="2204128"/>
            <a:chExt cx="1217483" cy="962421"/>
          </a:xfrm>
        </p:grpSpPr>
        <p:grpSp>
          <p:nvGrpSpPr>
            <p:cNvPr id="4" name="Google Shape;807;p19"/>
            <p:cNvGrpSpPr>
              <a:grpSpLocks/>
            </p:cNvGrpSpPr>
            <p:nvPr/>
          </p:nvGrpSpPr>
          <p:grpSpPr bwMode="auto">
            <a:xfrm>
              <a:off x="855987" y="2204128"/>
              <a:ext cx="1146639" cy="962421"/>
              <a:chOff x="958238" y="2157575"/>
              <a:chExt cx="1115191" cy="936025"/>
            </a:xfrm>
          </p:grpSpPr>
          <p:sp>
            <p:nvSpPr>
              <p:cNvPr id="6" name="Google Shape;808;p19"/>
              <p:cNvSpPr/>
              <p:nvPr/>
            </p:nvSpPr>
            <p:spPr>
              <a:xfrm>
                <a:off x="1253575" y="2157575"/>
                <a:ext cx="493142" cy="49206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" name="Google Shape;809;p19"/>
              <p:cNvSpPr/>
              <p:nvPr/>
            </p:nvSpPr>
            <p:spPr>
              <a:xfrm>
                <a:off x="1441765" y="2325262"/>
                <a:ext cx="491769" cy="49206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" name="Google Shape;810;p19"/>
              <p:cNvSpPr/>
              <p:nvPr/>
            </p:nvSpPr>
            <p:spPr>
              <a:xfrm>
                <a:off x="998074" y="2334884"/>
                <a:ext cx="491769" cy="49206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" name="Google Shape;811;p19"/>
              <p:cNvSpPr/>
              <p:nvPr/>
            </p:nvSpPr>
            <p:spPr>
              <a:xfrm>
                <a:off x="958238" y="2552053"/>
                <a:ext cx="493143" cy="49206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" name="Google Shape;812;p19"/>
              <p:cNvSpPr/>
              <p:nvPr/>
            </p:nvSpPr>
            <p:spPr>
              <a:xfrm>
                <a:off x="1165661" y="2601534"/>
                <a:ext cx="491769" cy="49206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" name="Google Shape;813;p19"/>
              <p:cNvSpPr/>
              <p:nvPr/>
            </p:nvSpPr>
            <p:spPr>
              <a:xfrm>
                <a:off x="1451381" y="2561674"/>
                <a:ext cx="622266" cy="49206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5" name="Google Shape;814;p19"/>
            <p:cNvSpPr/>
            <p:nvPr/>
          </p:nvSpPr>
          <p:spPr>
            <a:xfrm>
              <a:off x="926607" y="2206954"/>
              <a:ext cx="1146863" cy="869147"/>
            </a:xfrm>
            <a:custGeom>
              <a:avLst/>
              <a:gdLst/>
              <a:ahLst/>
              <a:cxnLst/>
              <a:rect l="l" t="t" r="r" b="b"/>
              <a:pathLst>
                <a:path w="6074" h="4608" extrusionOk="0">
                  <a:moveTo>
                    <a:pt x="1749" y="936"/>
                  </a:moveTo>
                  <a:cubicBezTo>
                    <a:pt x="1968" y="985"/>
                    <a:pt x="2187" y="1131"/>
                    <a:pt x="2284" y="1325"/>
                  </a:cubicBezTo>
                  <a:cubicBezTo>
                    <a:pt x="2284" y="1398"/>
                    <a:pt x="2260" y="1446"/>
                    <a:pt x="2211" y="1471"/>
                  </a:cubicBezTo>
                  <a:cubicBezTo>
                    <a:pt x="2162" y="1519"/>
                    <a:pt x="2114" y="1519"/>
                    <a:pt x="2065" y="1544"/>
                  </a:cubicBezTo>
                  <a:cubicBezTo>
                    <a:pt x="1871" y="1544"/>
                    <a:pt x="1725" y="1276"/>
                    <a:pt x="1677" y="1155"/>
                  </a:cubicBezTo>
                  <a:lnTo>
                    <a:pt x="1677" y="1131"/>
                  </a:lnTo>
                  <a:cubicBezTo>
                    <a:pt x="1701" y="1058"/>
                    <a:pt x="1725" y="1009"/>
                    <a:pt x="1749" y="936"/>
                  </a:cubicBezTo>
                  <a:close/>
                  <a:moveTo>
                    <a:pt x="3936" y="1301"/>
                  </a:moveTo>
                  <a:lnTo>
                    <a:pt x="3936" y="1301"/>
                  </a:lnTo>
                  <a:cubicBezTo>
                    <a:pt x="3960" y="1446"/>
                    <a:pt x="3936" y="1616"/>
                    <a:pt x="3839" y="1762"/>
                  </a:cubicBezTo>
                  <a:cubicBezTo>
                    <a:pt x="3790" y="1714"/>
                    <a:pt x="3814" y="1495"/>
                    <a:pt x="3936" y="1301"/>
                  </a:cubicBezTo>
                  <a:close/>
                  <a:moveTo>
                    <a:pt x="750" y="2166"/>
                  </a:moveTo>
                  <a:cubicBezTo>
                    <a:pt x="776" y="2166"/>
                    <a:pt x="802" y="2169"/>
                    <a:pt x="826" y="2175"/>
                  </a:cubicBezTo>
                  <a:cubicBezTo>
                    <a:pt x="1142" y="2199"/>
                    <a:pt x="1264" y="2394"/>
                    <a:pt x="1264" y="2564"/>
                  </a:cubicBezTo>
                  <a:cubicBezTo>
                    <a:pt x="1264" y="2661"/>
                    <a:pt x="1166" y="2758"/>
                    <a:pt x="1045" y="2782"/>
                  </a:cubicBezTo>
                  <a:cubicBezTo>
                    <a:pt x="996" y="2758"/>
                    <a:pt x="924" y="2758"/>
                    <a:pt x="875" y="2734"/>
                  </a:cubicBezTo>
                  <a:cubicBezTo>
                    <a:pt x="705" y="2612"/>
                    <a:pt x="583" y="2442"/>
                    <a:pt x="535" y="2248"/>
                  </a:cubicBezTo>
                  <a:cubicBezTo>
                    <a:pt x="590" y="2193"/>
                    <a:pt x="672" y="2166"/>
                    <a:pt x="750" y="2166"/>
                  </a:cubicBezTo>
                  <a:close/>
                  <a:moveTo>
                    <a:pt x="5199" y="2588"/>
                  </a:moveTo>
                  <a:cubicBezTo>
                    <a:pt x="5078" y="2855"/>
                    <a:pt x="4883" y="3025"/>
                    <a:pt x="4762" y="3025"/>
                  </a:cubicBezTo>
                  <a:cubicBezTo>
                    <a:pt x="4713" y="3025"/>
                    <a:pt x="4665" y="3001"/>
                    <a:pt x="4640" y="2977"/>
                  </a:cubicBezTo>
                  <a:cubicBezTo>
                    <a:pt x="4567" y="2855"/>
                    <a:pt x="4592" y="2807"/>
                    <a:pt x="4592" y="2782"/>
                  </a:cubicBezTo>
                  <a:cubicBezTo>
                    <a:pt x="4640" y="2685"/>
                    <a:pt x="4883" y="2588"/>
                    <a:pt x="5150" y="2588"/>
                  </a:cubicBezTo>
                  <a:close/>
                  <a:moveTo>
                    <a:pt x="3596" y="3293"/>
                  </a:moveTo>
                  <a:cubicBezTo>
                    <a:pt x="3596" y="3293"/>
                    <a:pt x="3620" y="3317"/>
                    <a:pt x="3620" y="3317"/>
                  </a:cubicBezTo>
                  <a:cubicBezTo>
                    <a:pt x="3669" y="3390"/>
                    <a:pt x="3644" y="3608"/>
                    <a:pt x="3426" y="3851"/>
                  </a:cubicBezTo>
                  <a:cubicBezTo>
                    <a:pt x="3353" y="3754"/>
                    <a:pt x="3328" y="3633"/>
                    <a:pt x="3377" y="3511"/>
                  </a:cubicBezTo>
                  <a:cubicBezTo>
                    <a:pt x="3401" y="3414"/>
                    <a:pt x="3474" y="3341"/>
                    <a:pt x="3596" y="3317"/>
                  </a:cubicBezTo>
                  <a:lnTo>
                    <a:pt x="3596" y="3293"/>
                  </a:lnTo>
                  <a:close/>
                  <a:moveTo>
                    <a:pt x="1822" y="3366"/>
                  </a:moveTo>
                  <a:cubicBezTo>
                    <a:pt x="1847" y="3366"/>
                    <a:pt x="1944" y="3366"/>
                    <a:pt x="1968" y="3487"/>
                  </a:cubicBezTo>
                  <a:cubicBezTo>
                    <a:pt x="1944" y="3754"/>
                    <a:pt x="1798" y="3997"/>
                    <a:pt x="1555" y="4094"/>
                  </a:cubicBezTo>
                  <a:cubicBezTo>
                    <a:pt x="1482" y="3924"/>
                    <a:pt x="1507" y="3706"/>
                    <a:pt x="1604" y="3511"/>
                  </a:cubicBezTo>
                  <a:cubicBezTo>
                    <a:pt x="1652" y="3438"/>
                    <a:pt x="1725" y="3366"/>
                    <a:pt x="1822" y="3366"/>
                  </a:cubicBezTo>
                  <a:close/>
                  <a:moveTo>
                    <a:pt x="2745" y="159"/>
                  </a:moveTo>
                  <a:cubicBezTo>
                    <a:pt x="2867" y="159"/>
                    <a:pt x="3013" y="183"/>
                    <a:pt x="3158" y="256"/>
                  </a:cubicBezTo>
                  <a:cubicBezTo>
                    <a:pt x="3523" y="378"/>
                    <a:pt x="3814" y="693"/>
                    <a:pt x="3911" y="1058"/>
                  </a:cubicBezTo>
                  <a:cubicBezTo>
                    <a:pt x="3693" y="1325"/>
                    <a:pt x="3596" y="1714"/>
                    <a:pt x="3766" y="1859"/>
                  </a:cubicBezTo>
                  <a:cubicBezTo>
                    <a:pt x="3790" y="1908"/>
                    <a:pt x="3839" y="1932"/>
                    <a:pt x="3863" y="1932"/>
                  </a:cubicBezTo>
                  <a:cubicBezTo>
                    <a:pt x="3936" y="1932"/>
                    <a:pt x="3984" y="1884"/>
                    <a:pt x="4009" y="1835"/>
                  </a:cubicBezTo>
                  <a:cubicBezTo>
                    <a:pt x="4130" y="1616"/>
                    <a:pt x="4154" y="1349"/>
                    <a:pt x="4082" y="1106"/>
                  </a:cubicBezTo>
                  <a:cubicBezTo>
                    <a:pt x="4203" y="961"/>
                    <a:pt x="4397" y="863"/>
                    <a:pt x="4592" y="863"/>
                  </a:cubicBezTo>
                  <a:cubicBezTo>
                    <a:pt x="4762" y="863"/>
                    <a:pt x="4932" y="936"/>
                    <a:pt x="5053" y="1033"/>
                  </a:cubicBezTo>
                  <a:cubicBezTo>
                    <a:pt x="5466" y="1325"/>
                    <a:pt x="5466" y="1932"/>
                    <a:pt x="5272" y="2418"/>
                  </a:cubicBezTo>
                  <a:lnTo>
                    <a:pt x="5150" y="2418"/>
                  </a:lnTo>
                  <a:cubicBezTo>
                    <a:pt x="4907" y="2418"/>
                    <a:pt x="4567" y="2491"/>
                    <a:pt x="4470" y="2710"/>
                  </a:cubicBezTo>
                  <a:cubicBezTo>
                    <a:pt x="4397" y="2928"/>
                    <a:pt x="4543" y="3171"/>
                    <a:pt x="4762" y="3195"/>
                  </a:cubicBezTo>
                  <a:cubicBezTo>
                    <a:pt x="5029" y="3195"/>
                    <a:pt x="5248" y="2904"/>
                    <a:pt x="5369" y="2612"/>
                  </a:cubicBezTo>
                  <a:cubicBezTo>
                    <a:pt x="5612" y="2637"/>
                    <a:pt x="5806" y="2807"/>
                    <a:pt x="5879" y="3025"/>
                  </a:cubicBezTo>
                  <a:cubicBezTo>
                    <a:pt x="5903" y="3220"/>
                    <a:pt x="5831" y="3414"/>
                    <a:pt x="5685" y="3560"/>
                  </a:cubicBezTo>
                  <a:cubicBezTo>
                    <a:pt x="5320" y="3949"/>
                    <a:pt x="4810" y="4191"/>
                    <a:pt x="4252" y="4191"/>
                  </a:cubicBezTo>
                  <a:cubicBezTo>
                    <a:pt x="4082" y="4191"/>
                    <a:pt x="3887" y="4167"/>
                    <a:pt x="3741" y="4070"/>
                  </a:cubicBezTo>
                  <a:cubicBezTo>
                    <a:pt x="3669" y="4046"/>
                    <a:pt x="3620" y="4021"/>
                    <a:pt x="3571" y="3973"/>
                  </a:cubicBezTo>
                  <a:cubicBezTo>
                    <a:pt x="3814" y="3681"/>
                    <a:pt x="3887" y="3366"/>
                    <a:pt x="3766" y="3220"/>
                  </a:cubicBezTo>
                  <a:cubicBezTo>
                    <a:pt x="3717" y="3171"/>
                    <a:pt x="3669" y="3147"/>
                    <a:pt x="3596" y="3147"/>
                  </a:cubicBezTo>
                  <a:cubicBezTo>
                    <a:pt x="3426" y="3171"/>
                    <a:pt x="3280" y="3268"/>
                    <a:pt x="3231" y="3438"/>
                  </a:cubicBezTo>
                  <a:cubicBezTo>
                    <a:pt x="3158" y="3633"/>
                    <a:pt x="3207" y="3851"/>
                    <a:pt x="3328" y="3973"/>
                  </a:cubicBezTo>
                  <a:cubicBezTo>
                    <a:pt x="3037" y="4264"/>
                    <a:pt x="2648" y="4434"/>
                    <a:pt x="2260" y="4434"/>
                  </a:cubicBezTo>
                  <a:cubicBezTo>
                    <a:pt x="2215" y="4444"/>
                    <a:pt x="2169" y="4449"/>
                    <a:pt x="2124" y="4449"/>
                  </a:cubicBezTo>
                  <a:cubicBezTo>
                    <a:pt x="1946" y="4449"/>
                    <a:pt x="1768" y="4375"/>
                    <a:pt x="1652" y="4240"/>
                  </a:cubicBezTo>
                  <a:cubicBezTo>
                    <a:pt x="1944" y="4094"/>
                    <a:pt x="2138" y="3778"/>
                    <a:pt x="2138" y="3463"/>
                  </a:cubicBezTo>
                  <a:cubicBezTo>
                    <a:pt x="2116" y="3307"/>
                    <a:pt x="2013" y="3192"/>
                    <a:pt x="1865" y="3192"/>
                  </a:cubicBezTo>
                  <a:cubicBezTo>
                    <a:pt x="1851" y="3192"/>
                    <a:pt x="1837" y="3193"/>
                    <a:pt x="1822" y="3195"/>
                  </a:cubicBezTo>
                  <a:cubicBezTo>
                    <a:pt x="1677" y="3195"/>
                    <a:pt x="1531" y="3293"/>
                    <a:pt x="1458" y="3438"/>
                  </a:cubicBezTo>
                  <a:cubicBezTo>
                    <a:pt x="1337" y="3657"/>
                    <a:pt x="1312" y="3924"/>
                    <a:pt x="1409" y="4143"/>
                  </a:cubicBezTo>
                  <a:cubicBezTo>
                    <a:pt x="1361" y="4149"/>
                    <a:pt x="1314" y="4152"/>
                    <a:pt x="1268" y="4152"/>
                  </a:cubicBezTo>
                  <a:cubicBezTo>
                    <a:pt x="1130" y="4152"/>
                    <a:pt x="1002" y="4125"/>
                    <a:pt x="875" y="4070"/>
                  </a:cubicBezTo>
                  <a:cubicBezTo>
                    <a:pt x="535" y="3924"/>
                    <a:pt x="316" y="3633"/>
                    <a:pt x="268" y="3268"/>
                  </a:cubicBezTo>
                  <a:cubicBezTo>
                    <a:pt x="195" y="2977"/>
                    <a:pt x="243" y="2637"/>
                    <a:pt x="413" y="2370"/>
                  </a:cubicBezTo>
                  <a:cubicBezTo>
                    <a:pt x="486" y="2564"/>
                    <a:pt x="632" y="2734"/>
                    <a:pt x="802" y="2855"/>
                  </a:cubicBezTo>
                  <a:cubicBezTo>
                    <a:pt x="899" y="2880"/>
                    <a:pt x="972" y="2904"/>
                    <a:pt x="1069" y="2904"/>
                  </a:cubicBezTo>
                  <a:cubicBezTo>
                    <a:pt x="1264" y="2904"/>
                    <a:pt x="1434" y="2758"/>
                    <a:pt x="1434" y="2540"/>
                  </a:cubicBezTo>
                  <a:cubicBezTo>
                    <a:pt x="1434" y="2224"/>
                    <a:pt x="1166" y="1981"/>
                    <a:pt x="851" y="1981"/>
                  </a:cubicBezTo>
                  <a:cubicBezTo>
                    <a:pt x="828" y="1976"/>
                    <a:pt x="806" y="1974"/>
                    <a:pt x="784" y="1974"/>
                  </a:cubicBezTo>
                  <a:cubicBezTo>
                    <a:pt x="685" y="1974"/>
                    <a:pt x="590" y="2014"/>
                    <a:pt x="511" y="2054"/>
                  </a:cubicBezTo>
                  <a:cubicBezTo>
                    <a:pt x="438" y="1568"/>
                    <a:pt x="608" y="1058"/>
                    <a:pt x="1069" y="936"/>
                  </a:cubicBezTo>
                  <a:cubicBezTo>
                    <a:pt x="1194" y="901"/>
                    <a:pt x="1331" y="878"/>
                    <a:pt x="1463" y="878"/>
                  </a:cubicBezTo>
                  <a:cubicBezTo>
                    <a:pt x="1511" y="878"/>
                    <a:pt x="1558" y="881"/>
                    <a:pt x="1604" y="888"/>
                  </a:cubicBezTo>
                  <a:cubicBezTo>
                    <a:pt x="1555" y="1009"/>
                    <a:pt x="1507" y="1106"/>
                    <a:pt x="1507" y="1106"/>
                  </a:cubicBezTo>
                  <a:cubicBezTo>
                    <a:pt x="1507" y="1131"/>
                    <a:pt x="1507" y="1131"/>
                    <a:pt x="1507" y="1155"/>
                  </a:cubicBezTo>
                  <a:cubicBezTo>
                    <a:pt x="1531" y="1179"/>
                    <a:pt x="1725" y="1665"/>
                    <a:pt x="2065" y="1665"/>
                  </a:cubicBezTo>
                  <a:cubicBezTo>
                    <a:pt x="2162" y="1665"/>
                    <a:pt x="2235" y="1641"/>
                    <a:pt x="2308" y="1592"/>
                  </a:cubicBezTo>
                  <a:cubicBezTo>
                    <a:pt x="2405" y="1544"/>
                    <a:pt x="2478" y="1422"/>
                    <a:pt x="2454" y="1301"/>
                  </a:cubicBezTo>
                  <a:cubicBezTo>
                    <a:pt x="2357" y="1033"/>
                    <a:pt x="2114" y="839"/>
                    <a:pt x="1847" y="791"/>
                  </a:cubicBezTo>
                  <a:cubicBezTo>
                    <a:pt x="1992" y="426"/>
                    <a:pt x="2332" y="183"/>
                    <a:pt x="2745" y="159"/>
                  </a:cubicBezTo>
                  <a:close/>
                  <a:moveTo>
                    <a:pt x="2728" y="1"/>
                  </a:moveTo>
                  <a:cubicBezTo>
                    <a:pt x="2260" y="1"/>
                    <a:pt x="1815" y="296"/>
                    <a:pt x="1652" y="766"/>
                  </a:cubicBezTo>
                  <a:cubicBezTo>
                    <a:pt x="1569" y="748"/>
                    <a:pt x="1485" y="740"/>
                    <a:pt x="1403" y="740"/>
                  </a:cubicBezTo>
                  <a:cubicBezTo>
                    <a:pt x="1270" y="740"/>
                    <a:pt x="1141" y="760"/>
                    <a:pt x="1021" y="791"/>
                  </a:cubicBezTo>
                  <a:cubicBezTo>
                    <a:pt x="438" y="936"/>
                    <a:pt x="219" y="1616"/>
                    <a:pt x="341" y="2199"/>
                  </a:cubicBezTo>
                  <a:cubicBezTo>
                    <a:pt x="98" y="2515"/>
                    <a:pt x="0" y="2928"/>
                    <a:pt x="73" y="3317"/>
                  </a:cubicBezTo>
                  <a:cubicBezTo>
                    <a:pt x="146" y="3730"/>
                    <a:pt x="413" y="4070"/>
                    <a:pt x="802" y="4240"/>
                  </a:cubicBezTo>
                  <a:cubicBezTo>
                    <a:pt x="960" y="4293"/>
                    <a:pt x="1130" y="4332"/>
                    <a:pt x="1294" y="4332"/>
                  </a:cubicBezTo>
                  <a:cubicBezTo>
                    <a:pt x="1358" y="4332"/>
                    <a:pt x="1421" y="4326"/>
                    <a:pt x="1482" y="4313"/>
                  </a:cubicBezTo>
                  <a:cubicBezTo>
                    <a:pt x="1638" y="4491"/>
                    <a:pt x="1875" y="4607"/>
                    <a:pt x="2119" y="4607"/>
                  </a:cubicBezTo>
                  <a:cubicBezTo>
                    <a:pt x="2141" y="4607"/>
                    <a:pt x="2164" y="4606"/>
                    <a:pt x="2187" y="4604"/>
                  </a:cubicBezTo>
                  <a:lnTo>
                    <a:pt x="2260" y="4604"/>
                  </a:lnTo>
                  <a:cubicBezTo>
                    <a:pt x="2721" y="4580"/>
                    <a:pt x="3134" y="4410"/>
                    <a:pt x="3450" y="4094"/>
                  </a:cubicBezTo>
                  <a:cubicBezTo>
                    <a:pt x="3523" y="4143"/>
                    <a:pt x="3596" y="4191"/>
                    <a:pt x="3669" y="4240"/>
                  </a:cubicBezTo>
                  <a:cubicBezTo>
                    <a:pt x="3839" y="4313"/>
                    <a:pt x="4057" y="4361"/>
                    <a:pt x="4276" y="4361"/>
                  </a:cubicBezTo>
                  <a:cubicBezTo>
                    <a:pt x="4859" y="4361"/>
                    <a:pt x="5418" y="4094"/>
                    <a:pt x="5831" y="3681"/>
                  </a:cubicBezTo>
                  <a:cubicBezTo>
                    <a:pt x="6001" y="3487"/>
                    <a:pt x="6073" y="3244"/>
                    <a:pt x="6049" y="3001"/>
                  </a:cubicBezTo>
                  <a:cubicBezTo>
                    <a:pt x="5976" y="2710"/>
                    <a:pt x="5733" y="2491"/>
                    <a:pt x="5442" y="2467"/>
                  </a:cubicBezTo>
                  <a:cubicBezTo>
                    <a:pt x="5636" y="1908"/>
                    <a:pt x="5612" y="1252"/>
                    <a:pt x="5126" y="912"/>
                  </a:cubicBezTo>
                  <a:cubicBezTo>
                    <a:pt x="4972" y="781"/>
                    <a:pt x="4776" y="715"/>
                    <a:pt x="4580" y="715"/>
                  </a:cubicBezTo>
                  <a:cubicBezTo>
                    <a:pt x="4376" y="715"/>
                    <a:pt x="4170" y="787"/>
                    <a:pt x="4009" y="936"/>
                  </a:cubicBezTo>
                  <a:cubicBezTo>
                    <a:pt x="3887" y="548"/>
                    <a:pt x="3571" y="256"/>
                    <a:pt x="3207" y="110"/>
                  </a:cubicBezTo>
                  <a:cubicBezTo>
                    <a:pt x="3052" y="36"/>
                    <a:pt x="2889" y="1"/>
                    <a:pt x="2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" name="Google Shape;815;p19"/>
          <p:cNvGrpSpPr>
            <a:grpSpLocks/>
          </p:cNvGrpSpPr>
          <p:nvPr/>
        </p:nvGrpSpPr>
        <p:grpSpPr bwMode="auto">
          <a:xfrm rot="3617422">
            <a:off x="79375" y="6140450"/>
            <a:ext cx="852488" cy="509588"/>
            <a:chOff x="1202177" y="4613417"/>
            <a:chExt cx="528376" cy="315757"/>
          </a:xfrm>
        </p:grpSpPr>
        <p:sp>
          <p:nvSpPr>
            <p:cNvPr id="13" name="Google Shape;816;p19"/>
            <p:cNvSpPr/>
            <p:nvPr/>
          </p:nvSpPr>
          <p:spPr>
            <a:xfrm>
              <a:off x="1562334" y="4671562"/>
              <a:ext cx="166286" cy="48199"/>
            </a:xfrm>
            <a:custGeom>
              <a:avLst/>
              <a:gdLst/>
              <a:ahLst/>
              <a:cxnLst/>
              <a:rect l="l" t="t" r="r" b="b"/>
              <a:pathLst>
                <a:path w="1507" h="438" extrusionOk="0">
                  <a:moveTo>
                    <a:pt x="1409" y="1"/>
                  </a:moveTo>
                  <a:lnTo>
                    <a:pt x="73" y="316"/>
                  </a:lnTo>
                  <a:cubicBezTo>
                    <a:pt x="25" y="316"/>
                    <a:pt x="0" y="341"/>
                    <a:pt x="25" y="389"/>
                  </a:cubicBezTo>
                  <a:cubicBezTo>
                    <a:pt x="25" y="414"/>
                    <a:pt x="49" y="438"/>
                    <a:pt x="73" y="438"/>
                  </a:cubicBezTo>
                  <a:lnTo>
                    <a:pt x="98" y="438"/>
                  </a:lnTo>
                  <a:lnTo>
                    <a:pt x="1434" y="122"/>
                  </a:lnTo>
                  <a:cubicBezTo>
                    <a:pt x="1506" y="122"/>
                    <a:pt x="1482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" name="Google Shape;817;p19"/>
            <p:cNvSpPr/>
            <p:nvPr/>
          </p:nvSpPr>
          <p:spPr>
            <a:xfrm>
              <a:off x="1600517" y="4614100"/>
              <a:ext cx="61004" cy="176076"/>
            </a:xfrm>
            <a:custGeom>
              <a:avLst/>
              <a:gdLst/>
              <a:ahLst/>
              <a:cxnLst/>
              <a:rect l="l" t="t" r="r" b="b"/>
              <a:pathLst>
                <a:path w="550" h="1598" extrusionOk="0">
                  <a:moveTo>
                    <a:pt x="77" y="0"/>
                  </a:moveTo>
                  <a:cubicBezTo>
                    <a:pt x="39" y="0"/>
                    <a:pt x="0" y="32"/>
                    <a:pt x="15" y="91"/>
                  </a:cubicBezTo>
                  <a:lnTo>
                    <a:pt x="403" y="1573"/>
                  </a:lnTo>
                  <a:cubicBezTo>
                    <a:pt x="428" y="1597"/>
                    <a:pt x="452" y="1597"/>
                    <a:pt x="476" y="1597"/>
                  </a:cubicBezTo>
                  <a:lnTo>
                    <a:pt x="501" y="1597"/>
                  </a:lnTo>
                  <a:cubicBezTo>
                    <a:pt x="525" y="1597"/>
                    <a:pt x="549" y="1549"/>
                    <a:pt x="525" y="1525"/>
                  </a:cubicBezTo>
                  <a:lnTo>
                    <a:pt x="136" y="43"/>
                  </a:lnTo>
                  <a:cubicBezTo>
                    <a:pt x="127" y="14"/>
                    <a:pt x="102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" name="Google Shape;818;p19"/>
            <p:cNvSpPr/>
            <p:nvPr/>
          </p:nvSpPr>
          <p:spPr>
            <a:xfrm>
              <a:off x="1581552" y="4627598"/>
              <a:ext cx="104298" cy="139681"/>
            </a:xfrm>
            <a:custGeom>
              <a:avLst/>
              <a:gdLst/>
              <a:ahLst/>
              <a:cxnLst/>
              <a:rect l="l" t="t" r="r" b="b"/>
              <a:pathLst>
                <a:path w="948" h="1259" extrusionOk="0">
                  <a:moveTo>
                    <a:pt x="875" y="1"/>
                  </a:moveTo>
                  <a:cubicBezTo>
                    <a:pt x="857" y="1"/>
                    <a:pt x="838" y="7"/>
                    <a:pt x="826" y="19"/>
                  </a:cubicBezTo>
                  <a:lnTo>
                    <a:pt x="25" y="1161"/>
                  </a:lnTo>
                  <a:cubicBezTo>
                    <a:pt x="0" y="1185"/>
                    <a:pt x="0" y="1234"/>
                    <a:pt x="49" y="1258"/>
                  </a:cubicBezTo>
                  <a:lnTo>
                    <a:pt x="122" y="1258"/>
                  </a:lnTo>
                  <a:lnTo>
                    <a:pt x="924" y="92"/>
                  </a:lnTo>
                  <a:cubicBezTo>
                    <a:pt x="948" y="68"/>
                    <a:pt x="948" y="19"/>
                    <a:pt x="924" y="19"/>
                  </a:cubicBezTo>
                  <a:cubicBezTo>
                    <a:pt x="911" y="7"/>
                    <a:pt x="893" y="1"/>
                    <a:pt x="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" name="Google Shape;819;p19"/>
            <p:cNvSpPr/>
            <p:nvPr/>
          </p:nvSpPr>
          <p:spPr>
            <a:xfrm>
              <a:off x="1548322" y="4644461"/>
              <a:ext cx="160383" cy="102301"/>
            </a:xfrm>
            <a:custGeom>
              <a:avLst/>
              <a:gdLst/>
              <a:ahLst/>
              <a:cxnLst/>
              <a:rect l="l" t="t" r="r" b="b"/>
              <a:pathLst>
                <a:path w="1451" h="928" extrusionOk="0">
                  <a:moveTo>
                    <a:pt x="115" y="1"/>
                  </a:moveTo>
                  <a:cubicBezTo>
                    <a:pt x="51" y="1"/>
                    <a:pt x="0" y="83"/>
                    <a:pt x="65" y="126"/>
                  </a:cubicBezTo>
                  <a:lnTo>
                    <a:pt x="1329" y="928"/>
                  </a:lnTo>
                  <a:lnTo>
                    <a:pt x="1377" y="928"/>
                  </a:lnTo>
                  <a:cubicBezTo>
                    <a:pt x="1426" y="928"/>
                    <a:pt x="1450" y="831"/>
                    <a:pt x="1402" y="806"/>
                  </a:cubicBezTo>
                  <a:lnTo>
                    <a:pt x="138" y="5"/>
                  </a:lnTo>
                  <a:cubicBezTo>
                    <a:pt x="130" y="2"/>
                    <a:pt x="123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" name="Google Shape;820;p19"/>
            <p:cNvSpPr/>
            <p:nvPr/>
          </p:nvSpPr>
          <p:spPr>
            <a:xfrm>
              <a:off x="1201749" y="4671565"/>
              <a:ext cx="177109" cy="151485"/>
            </a:xfrm>
            <a:custGeom>
              <a:avLst/>
              <a:gdLst/>
              <a:ahLst/>
              <a:cxnLst/>
              <a:rect l="l" t="t" r="r" b="b"/>
              <a:pathLst>
                <a:path w="1605" h="1371" extrusionOk="0">
                  <a:moveTo>
                    <a:pt x="924" y="131"/>
                  </a:moveTo>
                  <a:cubicBezTo>
                    <a:pt x="1216" y="131"/>
                    <a:pt x="1458" y="374"/>
                    <a:pt x="1483" y="690"/>
                  </a:cubicBezTo>
                  <a:cubicBezTo>
                    <a:pt x="1483" y="1019"/>
                    <a:pt x="1204" y="1248"/>
                    <a:pt x="911" y="1248"/>
                  </a:cubicBezTo>
                  <a:cubicBezTo>
                    <a:pt x="771" y="1248"/>
                    <a:pt x="629" y="1196"/>
                    <a:pt x="511" y="1079"/>
                  </a:cubicBezTo>
                  <a:cubicBezTo>
                    <a:pt x="171" y="739"/>
                    <a:pt x="414" y="131"/>
                    <a:pt x="924" y="131"/>
                  </a:cubicBezTo>
                  <a:close/>
                  <a:moveTo>
                    <a:pt x="907" y="1"/>
                  </a:moveTo>
                  <a:cubicBezTo>
                    <a:pt x="740" y="1"/>
                    <a:pt x="571" y="63"/>
                    <a:pt x="438" y="204"/>
                  </a:cubicBezTo>
                  <a:cubicBezTo>
                    <a:pt x="1" y="641"/>
                    <a:pt x="317" y="1370"/>
                    <a:pt x="924" y="1370"/>
                  </a:cubicBezTo>
                  <a:cubicBezTo>
                    <a:pt x="1288" y="1370"/>
                    <a:pt x="1604" y="1079"/>
                    <a:pt x="1604" y="690"/>
                  </a:cubicBezTo>
                  <a:cubicBezTo>
                    <a:pt x="1604" y="278"/>
                    <a:pt x="1258" y="1"/>
                    <a:pt x="9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" name="Google Shape;821;p19"/>
            <p:cNvSpPr/>
            <p:nvPr/>
          </p:nvSpPr>
          <p:spPr>
            <a:xfrm>
              <a:off x="1390320" y="4830901"/>
              <a:ext cx="115121" cy="96399"/>
            </a:xfrm>
            <a:custGeom>
              <a:avLst/>
              <a:gdLst/>
              <a:ahLst/>
              <a:cxnLst/>
              <a:rect l="l" t="t" r="r" b="b"/>
              <a:pathLst>
                <a:path w="1045" h="877" extrusionOk="0">
                  <a:moveTo>
                    <a:pt x="583" y="124"/>
                  </a:moveTo>
                  <a:cubicBezTo>
                    <a:pt x="753" y="124"/>
                    <a:pt x="899" y="269"/>
                    <a:pt x="899" y="439"/>
                  </a:cubicBezTo>
                  <a:cubicBezTo>
                    <a:pt x="899" y="622"/>
                    <a:pt x="741" y="747"/>
                    <a:pt x="587" y="747"/>
                  </a:cubicBezTo>
                  <a:cubicBezTo>
                    <a:pt x="515" y="747"/>
                    <a:pt x="443" y="720"/>
                    <a:pt x="389" y="658"/>
                  </a:cubicBezTo>
                  <a:cubicBezTo>
                    <a:pt x="195" y="464"/>
                    <a:pt x="316" y="124"/>
                    <a:pt x="583" y="124"/>
                  </a:cubicBezTo>
                  <a:close/>
                  <a:moveTo>
                    <a:pt x="584" y="0"/>
                  </a:moveTo>
                  <a:cubicBezTo>
                    <a:pt x="473" y="0"/>
                    <a:pt x="361" y="38"/>
                    <a:pt x="268" y="124"/>
                  </a:cubicBezTo>
                  <a:cubicBezTo>
                    <a:pt x="0" y="415"/>
                    <a:pt x="195" y="877"/>
                    <a:pt x="583" y="877"/>
                  </a:cubicBezTo>
                  <a:cubicBezTo>
                    <a:pt x="826" y="877"/>
                    <a:pt x="1021" y="682"/>
                    <a:pt x="1045" y="439"/>
                  </a:cubicBezTo>
                  <a:cubicBezTo>
                    <a:pt x="1045" y="175"/>
                    <a:pt x="820" y="0"/>
                    <a:pt x="5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9" name="Google Shape;822;p19"/>
          <p:cNvGrpSpPr>
            <a:grpSpLocks/>
          </p:cNvGrpSpPr>
          <p:nvPr/>
        </p:nvGrpSpPr>
        <p:grpSpPr bwMode="auto">
          <a:xfrm>
            <a:off x="11280775" y="5592763"/>
            <a:ext cx="889000" cy="1298575"/>
            <a:chOff x="-1047799" y="3300294"/>
            <a:chExt cx="439014" cy="641607"/>
          </a:xfrm>
        </p:grpSpPr>
        <p:sp>
          <p:nvSpPr>
            <p:cNvPr id="20" name="Google Shape;823;p19"/>
            <p:cNvSpPr/>
            <p:nvPr/>
          </p:nvSpPr>
          <p:spPr>
            <a:xfrm>
              <a:off x="-993706" y="3750517"/>
              <a:ext cx="138760" cy="64318"/>
            </a:xfrm>
            <a:custGeom>
              <a:avLst/>
              <a:gdLst/>
              <a:ahLst/>
              <a:cxnLst/>
              <a:rect l="l" t="t" r="r" b="b"/>
              <a:pathLst>
                <a:path w="1847" h="849" extrusionOk="0">
                  <a:moveTo>
                    <a:pt x="728" y="0"/>
                  </a:moveTo>
                  <a:cubicBezTo>
                    <a:pt x="502" y="0"/>
                    <a:pt x="254" y="68"/>
                    <a:pt x="1" y="252"/>
                  </a:cubicBezTo>
                  <a:cubicBezTo>
                    <a:pt x="1" y="252"/>
                    <a:pt x="350" y="848"/>
                    <a:pt x="1002" y="848"/>
                  </a:cubicBezTo>
                  <a:cubicBezTo>
                    <a:pt x="1243" y="848"/>
                    <a:pt x="1526" y="767"/>
                    <a:pt x="1847" y="544"/>
                  </a:cubicBezTo>
                  <a:cubicBezTo>
                    <a:pt x="1847" y="544"/>
                    <a:pt x="1369" y="0"/>
                    <a:pt x="7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" name="Google Shape;824;p19"/>
            <p:cNvSpPr/>
            <p:nvPr/>
          </p:nvSpPr>
          <p:spPr>
            <a:xfrm>
              <a:off x="-950589" y="3777969"/>
              <a:ext cx="98778" cy="17256"/>
            </a:xfrm>
            <a:custGeom>
              <a:avLst/>
              <a:gdLst/>
              <a:ahLst/>
              <a:cxnLst/>
              <a:rect l="l" t="t" r="r" b="b"/>
              <a:pathLst>
                <a:path w="1313" h="235" extrusionOk="0">
                  <a:moveTo>
                    <a:pt x="500" y="0"/>
                  </a:moveTo>
                  <a:cubicBezTo>
                    <a:pt x="349" y="0"/>
                    <a:pt x="197" y="14"/>
                    <a:pt x="49" y="40"/>
                  </a:cubicBezTo>
                  <a:cubicBezTo>
                    <a:pt x="25" y="40"/>
                    <a:pt x="1" y="64"/>
                    <a:pt x="25" y="89"/>
                  </a:cubicBezTo>
                  <a:cubicBezTo>
                    <a:pt x="25" y="113"/>
                    <a:pt x="49" y="113"/>
                    <a:pt x="73" y="113"/>
                  </a:cubicBezTo>
                  <a:cubicBezTo>
                    <a:pt x="191" y="98"/>
                    <a:pt x="311" y="90"/>
                    <a:pt x="431" y="90"/>
                  </a:cubicBezTo>
                  <a:cubicBezTo>
                    <a:pt x="708" y="90"/>
                    <a:pt x="985" y="133"/>
                    <a:pt x="1239" y="234"/>
                  </a:cubicBezTo>
                  <a:lnTo>
                    <a:pt x="1264" y="234"/>
                  </a:lnTo>
                  <a:cubicBezTo>
                    <a:pt x="1288" y="234"/>
                    <a:pt x="1288" y="210"/>
                    <a:pt x="1312" y="210"/>
                  </a:cubicBezTo>
                  <a:cubicBezTo>
                    <a:pt x="1312" y="186"/>
                    <a:pt x="1312" y="162"/>
                    <a:pt x="1288" y="137"/>
                  </a:cubicBezTo>
                  <a:cubicBezTo>
                    <a:pt x="1039" y="44"/>
                    <a:pt x="770" y="0"/>
                    <a:pt x="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" name="Google Shape;825;p19"/>
            <p:cNvSpPr/>
            <p:nvPr/>
          </p:nvSpPr>
          <p:spPr>
            <a:xfrm>
              <a:off x="-949805" y="3639138"/>
              <a:ext cx="114457" cy="249427"/>
            </a:xfrm>
            <a:custGeom>
              <a:avLst/>
              <a:gdLst/>
              <a:ahLst/>
              <a:cxnLst/>
              <a:rect l="l" t="t" r="r" b="b"/>
              <a:pathLst>
                <a:path w="1521" h="3318" extrusionOk="0">
                  <a:moveTo>
                    <a:pt x="69" y="0"/>
                  </a:moveTo>
                  <a:cubicBezTo>
                    <a:pt x="40" y="0"/>
                    <a:pt x="0" y="67"/>
                    <a:pt x="39" y="86"/>
                  </a:cubicBezTo>
                  <a:cubicBezTo>
                    <a:pt x="63" y="86"/>
                    <a:pt x="1327" y="961"/>
                    <a:pt x="1424" y="3269"/>
                  </a:cubicBezTo>
                  <a:cubicBezTo>
                    <a:pt x="1424" y="3293"/>
                    <a:pt x="1448" y="3317"/>
                    <a:pt x="1472" y="3317"/>
                  </a:cubicBezTo>
                  <a:cubicBezTo>
                    <a:pt x="1497" y="3293"/>
                    <a:pt x="1521" y="3293"/>
                    <a:pt x="1521" y="3269"/>
                  </a:cubicBezTo>
                  <a:cubicBezTo>
                    <a:pt x="1424" y="912"/>
                    <a:pt x="88" y="14"/>
                    <a:pt x="88" y="14"/>
                  </a:cubicBezTo>
                  <a:cubicBezTo>
                    <a:pt x="83" y="4"/>
                    <a:pt x="76" y="0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" name="Google Shape;826;p19"/>
            <p:cNvSpPr/>
            <p:nvPr/>
          </p:nvSpPr>
          <p:spPr>
            <a:xfrm>
              <a:off x="-1047799" y="3505012"/>
              <a:ext cx="228914" cy="179619"/>
            </a:xfrm>
            <a:custGeom>
              <a:avLst/>
              <a:gdLst/>
              <a:ahLst/>
              <a:cxnLst/>
              <a:rect l="l" t="t" r="r" b="b"/>
              <a:pathLst>
                <a:path w="3049" h="2395" extrusionOk="0">
                  <a:moveTo>
                    <a:pt x="2055" y="1"/>
                  </a:moveTo>
                  <a:cubicBezTo>
                    <a:pt x="1883" y="1"/>
                    <a:pt x="1883" y="562"/>
                    <a:pt x="1883" y="562"/>
                  </a:cubicBezTo>
                  <a:cubicBezTo>
                    <a:pt x="1761" y="416"/>
                    <a:pt x="1615" y="294"/>
                    <a:pt x="1445" y="197"/>
                  </a:cubicBezTo>
                  <a:cubicBezTo>
                    <a:pt x="1434" y="193"/>
                    <a:pt x="1423" y="192"/>
                    <a:pt x="1413" y="192"/>
                  </a:cubicBezTo>
                  <a:cubicBezTo>
                    <a:pt x="1234" y="192"/>
                    <a:pt x="1300" y="780"/>
                    <a:pt x="1300" y="780"/>
                  </a:cubicBezTo>
                  <a:cubicBezTo>
                    <a:pt x="1154" y="635"/>
                    <a:pt x="984" y="537"/>
                    <a:pt x="814" y="416"/>
                  </a:cubicBezTo>
                  <a:cubicBezTo>
                    <a:pt x="785" y="400"/>
                    <a:pt x="760" y="393"/>
                    <a:pt x="740" y="393"/>
                  </a:cubicBezTo>
                  <a:cubicBezTo>
                    <a:pt x="532" y="393"/>
                    <a:pt x="692" y="1096"/>
                    <a:pt x="692" y="1096"/>
                  </a:cubicBezTo>
                  <a:cubicBezTo>
                    <a:pt x="692" y="1096"/>
                    <a:pt x="357" y="857"/>
                    <a:pt x="178" y="857"/>
                  </a:cubicBezTo>
                  <a:cubicBezTo>
                    <a:pt x="136" y="857"/>
                    <a:pt x="103" y="870"/>
                    <a:pt x="85" y="902"/>
                  </a:cubicBezTo>
                  <a:cubicBezTo>
                    <a:pt x="1" y="1049"/>
                    <a:pt x="662" y="2395"/>
                    <a:pt x="1533" y="2395"/>
                  </a:cubicBezTo>
                  <a:cubicBezTo>
                    <a:pt x="1669" y="2395"/>
                    <a:pt x="1811" y="2362"/>
                    <a:pt x="1955" y="2286"/>
                  </a:cubicBezTo>
                  <a:cubicBezTo>
                    <a:pt x="3049" y="1728"/>
                    <a:pt x="2684" y="926"/>
                    <a:pt x="2684" y="926"/>
                  </a:cubicBezTo>
                  <a:cubicBezTo>
                    <a:pt x="2684" y="926"/>
                    <a:pt x="2368" y="197"/>
                    <a:pt x="2125" y="27"/>
                  </a:cubicBezTo>
                  <a:cubicBezTo>
                    <a:pt x="2099" y="9"/>
                    <a:pt x="2076" y="1"/>
                    <a:pt x="20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" name="Google Shape;827;p19"/>
            <p:cNvSpPr/>
            <p:nvPr/>
          </p:nvSpPr>
          <p:spPr>
            <a:xfrm>
              <a:off x="-1007033" y="3550505"/>
              <a:ext cx="157575" cy="111379"/>
            </a:xfrm>
            <a:custGeom>
              <a:avLst/>
              <a:gdLst/>
              <a:ahLst/>
              <a:cxnLst/>
              <a:rect l="l" t="t" r="r" b="b"/>
              <a:pathLst>
                <a:path w="2090" h="1483" extrusionOk="0">
                  <a:moveTo>
                    <a:pt x="1652" y="292"/>
                  </a:moveTo>
                  <a:cubicBezTo>
                    <a:pt x="1677" y="292"/>
                    <a:pt x="1701" y="316"/>
                    <a:pt x="1725" y="340"/>
                  </a:cubicBezTo>
                  <a:cubicBezTo>
                    <a:pt x="1749" y="365"/>
                    <a:pt x="1749" y="389"/>
                    <a:pt x="1774" y="413"/>
                  </a:cubicBezTo>
                  <a:lnTo>
                    <a:pt x="1725" y="389"/>
                  </a:lnTo>
                  <a:cubicBezTo>
                    <a:pt x="1701" y="365"/>
                    <a:pt x="1677" y="316"/>
                    <a:pt x="1652" y="292"/>
                  </a:cubicBezTo>
                  <a:close/>
                  <a:moveTo>
                    <a:pt x="802" y="656"/>
                  </a:moveTo>
                  <a:lnTo>
                    <a:pt x="802" y="656"/>
                  </a:lnTo>
                  <a:cubicBezTo>
                    <a:pt x="826" y="680"/>
                    <a:pt x="851" y="729"/>
                    <a:pt x="875" y="778"/>
                  </a:cubicBezTo>
                  <a:cubicBezTo>
                    <a:pt x="851" y="729"/>
                    <a:pt x="826" y="705"/>
                    <a:pt x="802" y="656"/>
                  </a:cubicBezTo>
                  <a:close/>
                  <a:moveTo>
                    <a:pt x="535" y="923"/>
                  </a:moveTo>
                  <a:lnTo>
                    <a:pt x="535" y="923"/>
                  </a:lnTo>
                  <a:cubicBezTo>
                    <a:pt x="583" y="948"/>
                    <a:pt x="608" y="996"/>
                    <a:pt x="608" y="1045"/>
                  </a:cubicBezTo>
                  <a:cubicBezTo>
                    <a:pt x="583" y="996"/>
                    <a:pt x="559" y="972"/>
                    <a:pt x="535" y="923"/>
                  </a:cubicBezTo>
                  <a:close/>
                  <a:moveTo>
                    <a:pt x="1944" y="0"/>
                  </a:moveTo>
                  <a:cubicBezTo>
                    <a:pt x="1920" y="25"/>
                    <a:pt x="1920" y="49"/>
                    <a:pt x="1920" y="73"/>
                  </a:cubicBezTo>
                  <a:cubicBezTo>
                    <a:pt x="1944" y="146"/>
                    <a:pt x="2017" y="292"/>
                    <a:pt x="1968" y="365"/>
                  </a:cubicBezTo>
                  <a:cubicBezTo>
                    <a:pt x="1968" y="389"/>
                    <a:pt x="1944" y="413"/>
                    <a:pt x="1920" y="413"/>
                  </a:cubicBezTo>
                  <a:lnTo>
                    <a:pt x="1847" y="413"/>
                  </a:lnTo>
                  <a:cubicBezTo>
                    <a:pt x="1847" y="365"/>
                    <a:pt x="1822" y="316"/>
                    <a:pt x="1798" y="267"/>
                  </a:cubicBezTo>
                  <a:cubicBezTo>
                    <a:pt x="1774" y="195"/>
                    <a:pt x="1701" y="170"/>
                    <a:pt x="1628" y="146"/>
                  </a:cubicBezTo>
                  <a:cubicBezTo>
                    <a:pt x="1604" y="146"/>
                    <a:pt x="1579" y="170"/>
                    <a:pt x="1555" y="195"/>
                  </a:cubicBezTo>
                  <a:cubicBezTo>
                    <a:pt x="1531" y="243"/>
                    <a:pt x="1555" y="316"/>
                    <a:pt x="1604" y="365"/>
                  </a:cubicBezTo>
                  <a:cubicBezTo>
                    <a:pt x="1652" y="413"/>
                    <a:pt x="1701" y="462"/>
                    <a:pt x="1749" y="486"/>
                  </a:cubicBezTo>
                  <a:lnTo>
                    <a:pt x="1749" y="510"/>
                  </a:lnTo>
                  <a:cubicBezTo>
                    <a:pt x="1749" y="559"/>
                    <a:pt x="1701" y="559"/>
                    <a:pt x="1628" y="559"/>
                  </a:cubicBezTo>
                  <a:cubicBezTo>
                    <a:pt x="1555" y="559"/>
                    <a:pt x="1482" y="535"/>
                    <a:pt x="1409" y="510"/>
                  </a:cubicBezTo>
                  <a:cubicBezTo>
                    <a:pt x="1385" y="437"/>
                    <a:pt x="1337" y="389"/>
                    <a:pt x="1288" y="365"/>
                  </a:cubicBezTo>
                  <a:cubicBezTo>
                    <a:pt x="1256" y="365"/>
                    <a:pt x="1234" y="354"/>
                    <a:pt x="1209" y="354"/>
                  </a:cubicBezTo>
                  <a:cubicBezTo>
                    <a:pt x="1196" y="354"/>
                    <a:pt x="1183" y="357"/>
                    <a:pt x="1166" y="365"/>
                  </a:cubicBezTo>
                  <a:cubicBezTo>
                    <a:pt x="1166" y="389"/>
                    <a:pt x="1142" y="413"/>
                    <a:pt x="1166" y="437"/>
                  </a:cubicBezTo>
                  <a:cubicBezTo>
                    <a:pt x="1215" y="486"/>
                    <a:pt x="1264" y="559"/>
                    <a:pt x="1337" y="583"/>
                  </a:cubicBezTo>
                  <a:cubicBezTo>
                    <a:pt x="1385" y="656"/>
                    <a:pt x="1385" y="753"/>
                    <a:pt x="1361" y="850"/>
                  </a:cubicBezTo>
                  <a:cubicBezTo>
                    <a:pt x="1343" y="905"/>
                    <a:pt x="1311" y="932"/>
                    <a:pt x="1255" y="932"/>
                  </a:cubicBezTo>
                  <a:cubicBezTo>
                    <a:pt x="1236" y="932"/>
                    <a:pt x="1215" y="929"/>
                    <a:pt x="1191" y="923"/>
                  </a:cubicBezTo>
                  <a:cubicBezTo>
                    <a:pt x="1142" y="923"/>
                    <a:pt x="1069" y="899"/>
                    <a:pt x="1021" y="850"/>
                  </a:cubicBezTo>
                  <a:cubicBezTo>
                    <a:pt x="996" y="729"/>
                    <a:pt x="924" y="608"/>
                    <a:pt x="826" y="535"/>
                  </a:cubicBezTo>
                  <a:lnTo>
                    <a:pt x="729" y="535"/>
                  </a:lnTo>
                  <a:cubicBezTo>
                    <a:pt x="705" y="559"/>
                    <a:pt x="705" y="583"/>
                    <a:pt x="705" y="632"/>
                  </a:cubicBezTo>
                  <a:cubicBezTo>
                    <a:pt x="754" y="753"/>
                    <a:pt x="826" y="850"/>
                    <a:pt x="924" y="923"/>
                  </a:cubicBezTo>
                  <a:cubicBezTo>
                    <a:pt x="948" y="972"/>
                    <a:pt x="948" y="1021"/>
                    <a:pt x="924" y="1093"/>
                  </a:cubicBezTo>
                  <a:cubicBezTo>
                    <a:pt x="924" y="1129"/>
                    <a:pt x="898" y="1151"/>
                    <a:pt x="874" y="1151"/>
                  </a:cubicBezTo>
                  <a:cubicBezTo>
                    <a:pt x="865" y="1151"/>
                    <a:pt x="857" y="1148"/>
                    <a:pt x="851" y="1142"/>
                  </a:cubicBezTo>
                  <a:cubicBezTo>
                    <a:pt x="802" y="1142"/>
                    <a:pt x="754" y="1118"/>
                    <a:pt x="729" y="1093"/>
                  </a:cubicBezTo>
                  <a:cubicBezTo>
                    <a:pt x="729" y="972"/>
                    <a:pt x="656" y="875"/>
                    <a:pt x="559" y="826"/>
                  </a:cubicBezTo>
                  <a:cubicBezTo>
                    <a:pt x="547" y="814"/>
                    <a:pt x="529" y="808"/>
                    <a:pt x="508" y="808"/>
                  </a:cubicBezTo>
                  <a:cubicBezTo>
                    <a:pt x="486" y="808"/>
                    <a:pt x="462" y="814"/>
                    <a:pt x="438" y="826"/>
                  </a:cubicBezTo>
                  <a:cubicBezTo>
                    <a:pt x="438" y="826"/>
                    <a:pt x="413" y="875"/>
                    <a:pt x="438" y="899"/>
                  </a:cubicBezTo>
                  <a:cubicBezTo>
                    <a:pt x="462" y="996"/>
                    <a:pt x="535" y="1093"/>
                    <a:pt x="632" y="1166"/>
                  </a:cubicBezTo>
                  <a:cubicBezTo>
                    <a:pt x="608" y="1239"/>
                    <a:pt x="559" y="1312"/>
                    <a:pt x="486" y="1336"/>
                  </a:cubicBezTo>
                  <a:cubicBezTo>
                    <a:pt x="455" y="1356"/>
                    <a:pt x="424" y="1364"/>
                    <a:pt x="393" y="1364"/>
                  </a:cubicBezTo>
                  <a:cubicBezTo>
                    <a:pt x="234" y="1364"/>
                    <a:pt x="98" y="1142"/>
                    <a:pt x="98" y="1142"/>
                  </a:cubicBezTo>
                  <a:cubicBezTo>
                    <a:pt x="85" y="1130"/>
                    <a:pt x="73" y="1124"/>
                    <a:pt x="64" y="1124"/>
                  </a:cubicBezTo>
                  <a:cubicBezTo>
                    <a:pt x="55" y="1124"/>
                    <a:pt x="49" y="1130"/>
                    <a:pt x="49" y="1142"/>
                  </a:cubicBezTo>
                  <a:cubicBezTo>
                    <a:pt x="25" y="1166"/>
                    <a:pt x="0" y="1191"/>
                    <a:pt x="25" y="1215"/>
                  </a:cubicBezTo>
                  <a:cubicBezTo>
                    <a:pt x="25" y="1215"/>
                    <a:pt x="195" y="1482"/>
                    <a:pt x="389" y="1482"/>
                  </a:cubicBezTo>
                  <a:cubicBezTo>
                    <a:pt x="438" y="1458"/>
                    <a:pt x="486" y="1433"/>
                    <a:pt x="535" y="1385"/>
                  </a:cubicBezTo>
                  <a:cubicBezTo>
                    <a:pt x="608" y="1336"/>
                    <a:pt x="681" y="1263"/>
                    <a:pt x="705" y="1166"/>
                  </a:cubicBezTo>
                  <a:cubicBezTo>
                    <a:pt x="754" y="1191"/>
                    <a:pt x="778" y="1191"/>
                    <a:pt x="826" y="1215"/>
                  </a:cubicBezTo>
                  <a:cubicBezTo>
                    <a:pt x="839" y="1219"/>
                    <a:pt x="852" y="1221"/>
                    <a:pt x="866" y="1221"/>
                  </a:cubicBezTo>
                  <a:cubicBezTo>
                    <a:pt x="930" y="1221"/>
                    <a:pt x="1001" y="1174"/>
                    <a:pt x="1021" y="1093"/>
                  </a:cubicBezTo>
                  <a:cubicBezTo>
                    <a:pt x="1021" y="1045"/>
                    <a:pt x="1021" y="996"/>
                    <a:pt x="1021" y="948"/>
                  </a:cubicBezTo>
                  <a:cubicBezTo>
                    <a:pt x="1069" y="972"/>
                    <a:pt x="1118" y="996"/>
                    <a:pt x="1166" y="996"/>
                  </a:cubicBezTo>
                  <a:cubicBezTo>
                    <a:pt x="1192" y="1007"/>
                    <a:pt x="1218" y="1011"/>
                    <a:pt x="1243" y="1011"/>
                  </a:cubicBezTo>
                  <a:cubicBezTo>
                    <a:pt x="1335" y="1011"/>
                    <a:pt x="1415" y="946"/>
                    <a:pt x="1434" y="850"/>
                  </a:cubicBezTo>
                  <a:cubicBezTo>
                    <a:pt x="1458" y="778"/>
                    <a:pt x="1458" y="680"/>
                    <a:pt x="1434" y="608"/>
                  </a:cubicBezTo>
                  <a:cubicBezTo>
                    <a:pt x="1507" y="608"/>
                    <a:pt x="1555" y="632"/>
                    <a:pt x="1628" y="632"/>
                  </a:cubicBezTo>
                  <a:cubicBezTo>
                    <a:pt x="1701" y="632"/>
                    <a:pt x="1798" y="608"/>
                    <a:pt x="1822" y="535"/>
                  </a:cubicBezTo>
                  <a:cubicBezTo>
                    <a:pt x="1847" y="510"/>
                    <a:pt x="1847" y="510"/>
                    <a:pt x="1847" y="486"/>
                  </a:cubicBezTo>
                  <a:cubicBezTo>
                    <a:pt x="1859" y="498"/>
                    <a:pt x="1877" y="504"/>
                    <a:pt x="1895" y="504"/>
                  </a:cubicBezTo>
                  <a:cubicBezTo>
                    <a:pt x="1913" y="504"/>
                    <a:pt x="1932" y="498"/>
                    <a:pt x="1944" y="486"/>
                  </a:cubicBezTo>
                  <a:cubicBezTo>
                    <a:pt x="1992" y="486"/>
                    <a:pt x="2041" y="462"/>
                    <a:pt x="2065" y="413"/>
                  </a:cubicBezTo>
                  <a:cubicBezTo>
                    <a:pt x="2090" y="267"/>
                    <a:pt x="2065" y="146"/>
                    <a:pt x="2017" y="25"/>
                  </a:cubicBezTo>
                  <a:cubicBezTo>
                    <a:pt x="1992" y="0"/>
                    <a:pt x="1968" y="0"/>
                    <a:pt x="19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Google Shape;828;p19"/>
            <p:cNvSpPr/>
            <p:nvPr/>
          </p:nvSpPr>
          <p:spPr>
            <a:xfrm>
              <a:off x="-869058" y="3630510"/>
              <a:ext cx="108970" cy="91770"/>
            </a:xfrm>
            <a:custGeom>
              <a:avLst/>
              <a:gdLst/>
              <a:ahLst/>
              <a:cxnLst/>
              <a:rect l="l" t="t" r="r" b="b"/>
              <a:pathLst>
                <a:path w="1443" h="1224" extrusionOk="0">
                  <a:moveTo>
                    <a:pt x="158" y="1"/>
                  </a:moveTo>
                  <a:cubicBezTo>
                    <a:pt x="118" y="1"/>
                    <a:pt x="76" y="3"/>
                    <a:pt x="34" y="6"/>
                  </a:cubicBezTo>
                  <a:cubicBezTo>
                    <a:pt x="34" y="6"/>
                    <a:pt x="34" y="6"/>
                    <a:pt x="34" y="6"/>
                  </a:cubicBezTo>
                  <a:lnTo>
                    <a:pt x="34" y="6"/>
                  </a:lnTo>
                  <a:cubicBezTo>
                    <a:pt x="33" y="6"/>
                    <a:pt x="1" y="1224"/>
                    <a:pt x="1328" y="1224"/>
                  </a:cubicBezTo>
                  <a:cubicBezTo>
                    <a:pt x="1365" y="1224"/>
                    <a:pt x="1404" y="1223"/>
                    <a:pt x="1443" y="1221"/>
                  </a:cubicBezTo>
                  <a:cubicBezTo>
                    <a:pt x="1443" y="1221"/>
                    <a:pt x="1240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829;p19"/>
            <p:cNvSpPr/>
            <p:nvPr/>
          </p:nvSpPr>
          <p:spPr>
            <a:xfrm>
              <a:off x="-836915" y="3662669"/>
              <a:ext cx="79963" cy="63533"/>
            </a:xfrm>
            <a:custGeom>
              <a:avLst/>
              <a:gdLst/>
              <a:ahLst/>
              <a:cxnLst/>
              <a:rect l="l" t="t" r="r" b="b"/>
              <a:pathLst>
                <a:path w="1070" h="837" extrusionOk="0">
                  <a:moveTo>
                    <a:pt x="53" y="0"/>
                  </a:moveTo>
                  <a:cubicBezTo>
                    <a:pt x="37" y="0"/>
                    <a:pt x="25" y="17"/>
                    <a:pt x="25" y="35"/>
                  </a:cubicBezTo>
                  <a:cubicBezTo>
                    <a:pt x="1" y="59"/>
                    <a:pt x="25" y="83"/>
                    <a:pt x="49" y="83"/>
                  </a:cubicBezTo>
                  <a:cubicBezTo>
                    <a:pt x="414" y="253"/>
                    <a:pt x="729" y="496"/>
                    <a:pt x="997" y="812"/>
                  </a:cubicBezTo>
                  <a:cubicBezTo>
                    <a:pt x="997" y="812"/>
                    <a:pt x="1021" y="836"/>
                    <a:pt x="1021" y="836"/>
                  </a:cubicBezTo>
                  <a:lnTo>
                    <a:pt x="1045" y="812"/>
                  </a:lnTo>
                  <a:cubicBezTo>
                    <a:pt x="1069" y="812"/>
                    <a:pt x="1069" y="788"/>
                    <a:pt x="1069" y="763"/>
                  </a:cubicBezTo>
                  <a:cubicBezTo>
                    <a:pt x="802" y="423"/>
                    <a:pt x="462" y="156"/>
                    <a:pt x="74" y="10"/>
                  </a:cubicBezTo>
                  <a:cubicBezTo>
                    <a:pt x="66" y="3"/>
                    <a:pt x="59" y="0"/>
                    <a:pt x="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Google Shape;830;p19"/>
            <p:cNvSpPr/>
            <p:nvPr/>
          </p:nvSpPr>
          <p:spPr>
            <a:xfrm>
              <a:off x="-764008" y="3539524"/>
              <a:ext cx="129353" cy="72946"/>
            </a:xfrm>
            <a:custGeom>
              <a:avLst/>
              <a:gdLst/>
              <a:ahLst/>
              <a:cxnLst/>
              <a:rect l="l" t="t" r="r" b="b"/>
              <a:pathLst>
                <a:path w="1726" h="973" extrusionOk="0">
                  <a:moveTo>
                    <a:pt x="1242" y="0"/>
                  </a:moveTo>
                  <a:cubicBezTo>
                    <a:pt x="434" y="0"/>
                    <a:pt x="0" y="850"/>
                    <a:pt x="0" y="850"/>
                  </a:cubicBezTo>
                  <a:cubicBezTo>
                    <a:pt x="232" y="937"/>
                    <a:pt x="435" y="973"/>
                    <a:pt x="612" y="973"/>
                  </a:cubicBezTo>
                  <a:cubicBezTo>
                    <a:pt x="1474" y="973"/>
                    <a:pt x="1725" y="117"/>
                    <a:pt x="1725" y="97"/>
                  </a:cubicBezTo>
                  <a:cubicBezTo>
                    <a:pt x="1552" y="29"/>
                    <a:pt x="1391" y="0"/>
                    <a:pt x="12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" name="Google Shape;831;p19"/>
            <p:cNvSpPr/>
            <p:nvPr/>
          </p:nvSpPr>
          <p:spPr>
            <a:xfrm>
              <a:off x="-769495" y="3568545"/>
              <a:ext cx="94858" cy="38433"/>
            </a:xfrm>
            <a:custGeom>
              <a:avLst/>
              <a:gdLst/>
              <a:ahLst/>
              <a:cxnLst/>
              <a:rect l="l" t="t" r="r" b="b"/>
              <a:pathLst>
                <a:path w="1264" h="511" extrusionOk="0">
                  <a:moveTo>
                    <a:pt x="1191" y="0"/>
                  </a:moveTo>
                  <a:cubicBezTo>
                    <a:pt x="778" y="49"/>
                    <a:pt x="389" y="194"/>
                    <a:pt x="25" y="413"/>
                  </a:cubicBezTo>
                  <a:cubicBezTo>
                    <a:pt x="0" y="462"/>
                    <a:pt x="25" y="510"/>
                    <a:pt x="73" y="510"/>
                  </a:cubicBezTo>
                  <a:cubicBezTo>
                    <a:pt x="73" y="510"/>
                    <a:pt x="98" y="510"/>
                    <a:pt x="98" y="486"/>
                  </a:cubicBezTo>
                  <a:cubicBezTo>
                    <a:pt x="438" y="267"/>
                    <a:pt x="802" y="146"/>
                    <a:pt x="1215" y="97"/>
                  </a:cubicBezTo>
                  <a:cubicBezTo>
                    <a:pt x="1239" y="97"/>
                    <a:pt x="1264" y="73"/>
                    <a:pt x="1264" y="49"/>
                  </a:cubicBezTo>
                  <a:cubicBezTo>
                    <a:pt x="1239" y="24"/>
                    <a:pt x="1215" y="0"/>
                    <a:pt x="1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" name="Google Shape;832;p19"/>
            <p:cNvSpPr/>
            <p:nvPr/>
          </p:nvSpPr>
          <p:spPr>
            <a:xfrm>
              <a:off x="-800853" y="3409320"/>
              <a:ext cx="60364" cy="462773"/>
            </a:xfrm>
            <a:custGeom>
              <a:avLst/>
              <a:gdLst/>
              <a:ahLst/>
              <a:cxnLst/>
              <a:rect l="l" t="t" r="r" b="b"/>
              <a:pathLst>
                <a:path w="809" h="6160" extrusionOk="0">
                  <a:moveTo>
                    <a:pt x="69" y="1"/>
                  </a:moveTo>
                  <a:cubicBezTo>
                    <a:pt x="37" y="1"/>
                    <a:pt x="0" y="32"/>
                    <a:pt x="31" y="62"/>
                  </a:cubicBezTo>
                  <a:cubicBezTo>
                    <a:pt x="711" y="1860"/>
                    <a:pt x="541" y="6063"/>
                    <a:pt x="541" y="6111"/>
                  </a:cubicBezTo>
                  <a:cubicBezTo>
                    <a:pt x="541" y="6135"/>
                    <a:pt x="565" y="6135"/>
                    <a:pt x="589" y="6160"/>
                  </a:cubicBezTo>
                  <a:cubicBezTo>
                    <a:pt x="614" y="6135"/>
                    <a:pt x="638" y="6135"/>
                    <a:pt x="638" y="6111"/>
                  </a:cubicBezTo>
                  <a:cubicBezTo>
                    <a:pt x="638" y="6063"/>
                    <a:pt x="808" y="1836"/>
                    <a:pt x="104" y="38"/>
                  </a:cubicBezTo>
                  <a:cubicBezTo>
                    <a:pt x="104" y="11"/>
                    <a:pt x="87" y="1"/>
                    <a:pt x="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" name="Google Shape;833;p19"/>
            <p:cNvSpPr/>
            <p:nvPr/>
          </p:nvSpPr>
          <p:spPr>
            <a:xfrm>
              <a:off x="-905903" y="3300294"/>
              <a:ext cx="198340" cy="165500"/>
            </a:xfrm>
            <a:custGeom>
              <a:avLst/>
              <a:gdLst/>
              <a:ahLst/>
              <a:cxnLst/>
              <a:rect l="l" t="t" r="r" b="b"/>
              <a:pathLst>
                <a:path w="2642" h="2201" extrusionOk="0">
                  <a:moveTo>
                    <a:pt x="898" y="1"/>
                  </a:moveTo>
                  <a:cubicBezTo>
                    <a:pt x="722" y="1"/>
                    <a:pt x="649" y="636"/>
                    <a:pt x="649" y="636"/>
                  </a:cubicBezTo>
                  <a:cubicBezTo>
                    <a:pt x="649" y="636"/>
                    <a:pt x="381" y="252"/>
                    <a:pt x="219" y="252"/>
                  </a:cubicBezTo>
                  <a:cubicBezTo>
                    <a:pt x="198" y="252"/>
                    <a:pt x="180" y="258"/>
                    <a:pt x="164" y="271"/>
                  </a:cubicBezTo>
                  <a:cubicBezTo>
                    <a:pt x="0" y="365"/>
                    <a:pt x="217" y="2201"/>
                    <a:pt x="1307" y="2201"/>
                  </a:cubicBezTo>
                  <a:cubicBezTo>
                    <a:pt x="1353" y="2201"/>
                    <a:pt x="1401" y="2197"/>
                    <a:pt x="1451" y="2190"/>
                  </a:cubicBezTo>
                  <a:cubicBezTo>
                    <a:pt x="2641" y="2045"/>
                    <a:pt x="2569" y="1170"/>
                    <a:pt x="2569" y="1170"/>
                  </a:cubicBezTo>
                  <a:cubicBezTo>
                    <a:pt x="2569" y="1170"/>
                    <a:pt x="2544" y="369"/>
                    <a:pt x="2374" y="126"/>
                  </a:cubicBezTo>
                  <a:cubicBezTo>
                    <a:pt x="2348" y="89"/>
                    <a:pt x="2321" y="73"/>
                    <a:pt x="2293" y="73"/>
                  </a:cubicBezTo>
                  <a:cubicBezTo>
                    <a:pt x="2136" y="73"/>
                    <a:pt x="1961" y="563"/>
                    <a:pt x="1961" y="563"/>
                  </a:cubicBezTo>
                  <a:cubicBezTo>
                    <a:pt x="1888" y="369"/>
                    <a:pt x="1791" y="199"/>
                    <a:pt x="1670" y="53"/>
                  </a:cubicBezTo>
                  <a:cubicBezTo>
                    <a:pt x="1650" y="38"/>
                    <a:pt x="1631" y="32"/>
                    <a:pt x="1612" y="32"/>
                  </a:cubicBezTo>
                  <a:cubicBezTo>
                    <a:pt x="1443" y="32"/>
                    <a:pt x="1305" y="563"/>
                    <a:pt x="1305" y="563"/>
                  </a:cubicBezTo>
                  <a:cubicBezTo>
                    <a:pt x="1232" y="369"/>
                    <a:pt x="1111" y="199"/>
                    <a:pt x="990" y="53"/>
                  </a:cubicBezTo>
                  <a:cubicBezTo>
                    <a:pt x="957" y="16"/>
                    <a:pt x="926" y="1"/>
                    <a:pt x="8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" name="Google Shape;834;p19"/>
            <p:cNvSpPr/>
            <p:nvPr/>
          </p:nvSpPr>
          <p:spPr>
            <a:xfrm>
              <a:off x="-884737" y="3364612"/>
              <a:ext cx="171686" cy="61964"/>
            </a:xfrm>
            <a:custGeom>
              <a:avLst/>
              <a:gdLst/>
              <a:ahLst/>
              <a:cxnLst/>
              <a:rect l="l" t="t" r="r" b="b"/>
              <a:pathLst>
                <a:path w="2284" h="827" extrusionOk="0">
                  <a:moveTo>
                    <a:pt x="1846" y="122"/>
                  </a:moveTo>
                  <a:lnTo>
                    <a:pt x="1846" y="122"/>
                  </a:lnTo>
                  <a:cubicBezTo>
                    <a:pt x="1871" y="146"/>
                    <a:pt x="1895" y="146"/>
                    <a:pt x="1919" y="195"/>
                  </a:cubicBezTo>
                  <a:cubicBezTo>
                    <a:pt x="1919" y="219"/>
                    <a:pt x="1919" y="243"/>
                    <a:pt x="1919" y="268"/>
                  </a:cubicBezTo>
                  <a:cubicBezTo>
                    <a:pt x="1895" y="268"/>
                    <a:pt x="1895" y="243"/>
                    <a:pt x="1895" y="243"/>
                  </a:cubicBezTo>
                  <a:cubicBezTo>
                    <a:pt x="1871" y="195"/>
                    <a:pt x="1846" y="146"/>
                    <a:pt x="1846" y="122"/>
                  </a:cubicBezTo>
                  <a:close/>
                  <a:moveTo>
                    <a:pt x="923" y="170"/>
                  </a:moveTo>
                  <a:lnTo>
                    <a:pt x="923" y="170"/>
                  </a:lnTo>
                  <a:cubicBezTo>
                    <a:pt x="947" y="219"/>
                    <a:pt x="947" y="268"/>
                    <a:pt x="972" y="292"/>
                  </a:cubicBezTo>
                  <a:cubicBezTo>
                    <a:pt x="947" y="268"/>
                    <a:pt x="923" y="219"/>
                    <a:pt x="923" y="170"/>
                  </a:cubicBezTo>
                  <a:close/>
                  <a:moveTo>
                    <a:pt x="583" y="341"/>
                  </a:moveTo>
                  <a:lnTo>
                    <a:pt x="583" y="341"/>
                  </a:lnTo>
                  <a:cubicBezTo>
                    <a:pt x="607" y="365"/>
                    <a:pt x="632" y="413"/>
                    <a:pt x="632" y="486"/>
                  </a:cubicBezTo>
                  <a:cubicBezTo>
                    <a:pt x="607" y="438"/>
                    <a:pt x="583" y="389"/>
                    <a:pt x="583" y="341"/>
                  </a:cubicBezTo>
                  <a:close/>
                  <a:moveTo>
                    <a:pt x="2211" y="0"/>
                  </a:moveTo>
                  <a:cubicBezTo>
                    <a:pt x="2186" y="0"/>
                    <a:pt x="2162" y="25"/>
                    <a:pt x="2186" y="49"/>
                  </a:cubicBezTo>
                  <a:cubicBezTo>
                    <a:pt x="2186" y="122"/>
                    <a:pt x="2186" y="292"/>
                    <a:pt x="2138" y="341"/>
                  </a:cubicBezTo>
                  <a:cubicBezTo>
                    <a:pt x="2113" y="365"/>
                    <a:pt x="2089" y="365"/>
                    <a:pt x="2065" y="365"/>
                  </a:cubicBezTo>
                  <a:cubicBezTo>
                    <a:pt x="2041" y="365"/>
                    <a:pt x="2016" y="365"/>
                    <a:pt x="1992" y="341"/>
                  </a:cubicBezTo>
                  <a:cubicBezTo>
                    <a:pt x="2016" y="292"/>
                    <a:pt x="2016" y="243"/>
                    <a:pt x="1992" y="195"/>
                  </a:cubicBezTo>
                  <a:cubicBezTo>
                    <a:pt x="1992" y="122"/>
                    <a:pt x="1943" y="49"/>
                    <a:pt x="1895" y="25"/>
                  </a:cubicBezTo>
                  <a:cubicBezTo>
                    <a:pt x="1846" y="25"/>
                    <a:pt x="1822" y="25"/>
                    <a:pt x="1798" y="49"/>
                  </a:cubicBezTo>
                  <a:cubicBezTo>
                    <a:pt x="1749" y="98"/>
                    <a:pt x="1749" y="170"/>
                    <a:pt x="1798" y="219"/>
                  </a:cubicBezTo>
                  <a:cubicBezTo>
                    <a:pt x="1822" y="292"/>
                    <a:pt x="1846" y="341"/>
                    <a:pt x="1895" y="365"/>
                  </a:cubicBezTo>
                  <a:lnTo>
                    <a:pt x="1871" y="389"/>
                  </a:lnTo>
                  <a:cubicBezTo>
                    <a:pt x="1858" y="401"/>
                    <a:pt x="1834" y="407"/>
                    <a:pt x="1810" y="407"/>
                  </a:cubicBezTo>
                  <a:cubicBezTo>
                    <a:pt x="1786" y="407"/>
                    <a:pt x="1761" y="401"/>
                    <a:pt x="1749" y="389"/>
                  </a:cubicBezTo>
                  <a:cubicBezTo>
                    <a:pt x="1676" y="365"/>
                    <a:pt x="1603" y="316"/>
                    <a:pt x="1555" y="268"/>
                  </a:cubicBezTo>
                  <a:cubicBezTo>
                    <a:pt x="1555" y="195"/>
                    <a:pt x="1530" y="146"/>
                    <a:pt x="1482" y="98"/>
                  </a:cubicBezTo>
                  <a:cubicBezTo>
                    <a:pt x="1458" y="49"/>
                    <a:pt x="1409" y="49"/>
                    <a:pt x="1385" y="49"/>
                  </a:cubicBezTo>
                  <a:cubicBezTo>
                    <a:pt x="1360" y="73"/>
                    <a:pt x="1336" y="98"/>
                    <a:pt x="1336" y="122"/>
                  </a:cubicBezTo>
                  <a:cubicBezTo>
                    <a:pt x="1360" y="195"/>
                    <a:pt x="1409" y="268"/>
                    <a:pt x="1458" y="316"/>
                  </a:cubicBezTo>
                  <a:cubicBezTo>
                    <a:pt x="1458" y="413"/>
                    <a:pt x="1433" y="511"/>
                    <a:pt x="1385" y="583"/>
                  </a:cubicBezTo>
                  <a:cubicBezTo>
                    <a:pt x="1360" y="608"/>
                    <a:pt x="1336" y="620"/>
                    <a:pt x="1309" y="620"/>
                  </a:cubicBezTo>
                  <a:cubicBezTo>
                    <a:pt x="1281" y="620"/>
                    <a:pt x="1251" y="608"/>
                    <a:pt x="1215" y="583"/>
                  </a:cubicBezTo>
                  <a:cubicBezTo>
                    <a:pt x="1142" y="559"/>
                    <a:pt x="1093" y="511"/>
                    <a:pt x="1069" y="462"/>
                  </a:cubicBezTo>
                  <a:cubicBezTo>
                    <a:pt x="1093" y="341"/>
                    <a:pt x="1069" y="195"/>
                    <a:pt x="996" y="98"/>
                  </a:cubicBezTo>
                  <a:cubicBezTo>
                    <a:pt x="979" y="80"/>
                    <a:pt x="950" y="63"/>
                    <a:pt x="925" y="63"/>
                  </a:cubicBezTo>
                  <a:cubicBezTo>
                    <a:pt x="915" y="63"/>
                    <a:pt x="906" y="66"/>
                    <a:pt x="899" y="73"/>
                  </a:cubicBezTo>
                  <a:cubicBezTo>
                    <a:pt x="850" y="73"/>
                    <a:pt x="850" y="98"/>
                    <a:pt x="850" y="146"/>
                  </a:cubicBezTo>
                  <a:cubicBezTo>
                    <a:pt x="850" y="243"/>
                    <a:pt x="875" y="365"/>
                    <a:pt x="947" y="462"/>
                  </a:cubicBezTo>
                  <a:cubicBezTo>
                    <a:pt x="947" y="535"/>
                    <a:pt x="923" y="583"/>
                    <a:pt x="899" y="632"/>
                  </a:cubicBezTo>
                  <a:cubicBezTo>
                    <a:pt x="885" y="660"/>
                    <a:pt x="862" y="672"/>
                    <a:pt x="836" y="672"/>
                  </a:cubicBezTo>
                  <a:cubicBezTo>
                    <a:pt x="818" y="672"/>
                    <a:pt x="798" y="666"/>
                    <a:pt x="777" y="656"/>
                  </a:cubicBezTo>
                  <a:cubicBezTo>
                    <a:pt x="753" y="632"/>
                    <a:pt x="729" y="608"/>
                    <a:pt x="705" y="559"/>
                  </a:cubicBezTo>
                  <a:cubicBezTo>
                    <a:pt x="729" y="462"/>
                    <a:pt x="729" y="341"/>
                    <a:pt x="632" y="243"/>
                  </a:cubicBezTo>
                  <a:cubicBezTo>
                    <a:pt x="607" y="219"/>
                    <a:pt x="559" y="219"/>
                    <a:pt x="534" y="219"/>
                  </a:cubicBezTo>
                  <a:cubicBezTo>
                    <a:pt x="510" y="219"/>
                    <a:pt x="486" y="243"/>
                    <a:pt x="486" y="292"/>
                  </a:cubicBezTo>
                  <a:cubicBezTo>
                    <a:pt x="486" y="389"/>
                    <a:pt x="510" y="486"/>
                    <a:pt x="583" y="583"/>
                  </a:cubicBezTo>
                  <a:cubicBezTo>
                    <a:pt x="534" y="656"/>
                    <a:pt x="462" y="705"/>
                    <a:pt x="389" y="705"/>
                  </a:cubicBezTo>
                  <a:cubicBezTo>
                    <a:pt x="374" y="708"/>
                    <a:pt x="360" y="710"/>
                    <a:pt x="347" y="710"/>
                  </a:cubicBezTo>
                  <a:cubicBezTo>
                    <a:pt x="161" y="710"/>
                    <a:pt x="97" y="413"/>
                    <a:pt x="97" y="413"/>
                  </a:cubicBezTo>
                  <a:cubicBezTo>
                    <a:pt x="97" y="389"/>
                    <a:pt x="73" y="365"/>
                    <a:pt x="49" y="365"/>
                  </a:cubicBezTo>
                  <a:cubicBezTo>
                    <a:pt x="24" y="389"/>
                    <a:pt x="0" y="413"/>
                    <a:pt x="0" y="438"/>
                  </a:cubicBezTo>
                  <a:cubicBezTo>
                    <a:pt x="0" y="438"/>
                    <a:pt x="97" y="826"/>
                    <a:pt x="364" y="826"/>
                  </a:cubicBezTo>
                  <a:lnTo>
                    <a:pt x="413" y="802"/>
                  </a:lnTo>
                  <a:cubicBezTo>
                    <a:pt x="510" y="802"/>
                    <a:pt x="583" y="753"/>
                    <a:pt x="656" y="656"/>
                  </a:cubicBezTo>
                  <a:cubicBezTo>
                    <a:pt x="680" y="681"/>
                    <a:pt x="705" y="729"/>
                    <a:pt x="753" y="729"/>
                  </a:cubicBezTo>
                  <a:cubicBezTo>
                    <a:pt x="784" y="760"/>
                    <a:pt x="818" y="773"/>
                    <a:pt x="852" y="773"/>
                  </a:cubicBezTo>
                  <a:cubicBezTo>
                    <a:pt x="899" y="773"/>
                    <a:pt x="943" y="747"/>
                    <a:pt x="972" y="705"/>
                  </a:cubicBezTo>
                  <a:cubicBezTo>
                    <a:pt x="996" y="656"/>
                    <a:pt x="1020" y="608"/>
                    <a:pt x="1045" y="559"/>
                  </a:cubicBezTo>
                  <a:cubicBezTo>
                    <a:pt x="1069" y="608"/>
                    <a:pt x="1117" y="632"/>
                    <a:pt x="1166" y="656"/>
                  </a:cubicBezTo>
                  <a:cubicBezTo>
                    <a:pt x="1198" y="699"/>
                    <a:pt x="1244" y="718"/>
                    <a:pt x="1292" y="718"/>
                  </a:cubicBezTo>
                  <a:cubicBezTo>
                    <a:pt x="1353" y="718"/>
                    <a:pt x="1417" y="687"/>
                    <a:pt x="1458" y="632"/>
                  </a:cubicBezTo>
                  <a:cubicBezTo>
                    <a:pt x="1506" y="559"/>
                    <a:pt x="1530" y="462"/>
                    <a:pt x="1555" y="389"/>
                  </a:cubicBezTo>
                  <a:cubicBezTo>
                    <a:pt x="1603" y="413"/>
                    <a:pt x="1652" y="438"/>
                    <a:pt x="1700" y="462"/>
                  </a:cubicBezTo>
                  <a:cubicBezTo>
                    <a:pt x="1737" y="486"/>
                    <a:pt x="1779" y="498"/>
                    <a:pt x="1822" y="498"/>
                  </a:cubicBezTo>
                  <a:cubicBezTo>
                    <a:pt x="1864" y="498"/>
                    <a:pt x="1907" y="486"/>
                    <a:pt x="1943" y="462"/>
                  </a:cubicBezTo>
                  <a:lnTo>
                    <a:pt x="1968" y="413"/>
                  </a:lnTo>
                  <a:cubicBezTo>
                    <a:pt x="1992" y="438"/>
                    <a:pt x="2016" y="438"/>
                    <a:pt x="2065" y="462"/>
                  </a:cubicBezTo>
                  <a:cubicBezTo>
                    <a:pt x="2113" y="462"/>
                    <a:pt x="2162" y="438"/>
                    <a:pt x="2211" y="413"/>
                  </a:cubicBezTo>
                  <a:cubicBezTo>
                    <a:pt x="2259" y="292"/>
                    <a:pt x="2284" y="170"/>
                    <a:pt x="2284" y="25"/>
                  </a:cubicBezTo>
                  <a:cubicBezTo>
                    <a:pt x="2259" y="0"/>
                    <a:pt x="2235" y="0"/>
                    <a:pt x="22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835;p19"/>
            <p:cNvSpPr/>
            <p:nvPr/>
          </p:nvSpPr>
          <p:spPr>
            <a:xfrm>
              <a:off x="-945885" y="3813266"/>
              <a:ext cx="337100" cy="128635"/>
            </a:xfrm>
            <a:custGeom>
              <a:avLst/>
              <a:gdLst/>
              <a:ahLst/>
              <a:cxnLst/>
              <a:rect l="l" t="t" r="r" b="b"/>
              <a:pathLst>
                <a:path w="4484" h="1710" extrusionOk="0">
                  <a:moveTo>
                    <a:pt x="3927" y="0"/>
                  </a:moveTo>
                  <a:cubicBezTo>
                    <a:pt x="3752" y="0"/>
                    <a:pt x="3511" y="705"/>
                    <a:pt x="3511" y="705"/>
                  </a:cubicBezTo>
                  <a:cubicBezTo>
                    <a:pt x="3341" y="510"/>
                    <a:pt x="3147" y="316"/>
                    <a:pt x="2928" y="146"/>
                  </a:cubicBezTo>
                  <a:cubicBezTo>
                    <a:pt x="2885" y="106"/>
                    <a:pt x="2847" y="89"/>
                    <a:pt x="2812" y="89"/>
                  </a:cubicBezTo>
                  <a:cubicBezTo>
                    <a:pt x="2594" y="89"/>
                    <a:pt x="2540" y="778"/>
                    <a:pt x="2540" y="778"/>
                  </a:cubicBezTo>
                  <a:cubicBezTo>
                    <a:pt x="2540" y="778"/>
                    <a:pt x="2103" y="268"/>
                    <a:pt x="1957" y="49"/>
                  </a:cubicBezTo>
                  <a:cubicBezTo>
                    <a:pt x="1944" y="34"/>
                    <a:pt x="1928" y="27"/>
                    <a:pt x="1910" y="27"/>
                  </a:cubicBezTo>
                  <a:cubicBezTo>
                    <a:pt x="1697" y="27"/>
                    <a:pt x="1179" y="1021"/>
                    <a:pt x="1179" y="1021"/>
                  </a:cubicBezTo>
                  <a:cubicBezTo>
                    <a:pt x="1082" y="729"/>
                    <a:pt x="912" y="438"/>
                    <a:pt x="669" y="219"/>
                  </a:cubicBezTo>
                  <a:cubicBezTo>
                    <a:pt x="649" y="206"/>
                    <a:pt x="628" y="200"/>
                    <a:pt x="607" y="200"/>
                  </a:cubicBezTo>
                  <a:cubicBezTo>
                    <a:pt x="308" y="200"/>
                    <a:pt x="0" y="1424"/>
                    <a:pt x="159" y="1628"/>
                  </a:cubicBezTo>
                  <a:cubicBezTo>
                    <a:pt x="206" y="1688"/>
                    <a:pt x="548" y="1709"/>
                    <a:pt x="1022" y="1709"/>
                  </a:cubicBezTo>
                  <a:cubicBezTo>
                    <a:pt x="2286" y="1709"/>
                    <a:pt x="4483" y="1555"/>
                    <a:pt x="4483" y="1555"/>
                  </a:cubicBezTo>
                  <a:cubicBezTo>
                    <a:pt x="4362" y="1045"/>
                    <a:pt x="4192" y="535"/>
                    <a:pt x="3997" y="49"/>
                  </a:cubicBezTo>
                  <a:cubicBezTo>
                    <a:pt x="3976" y="15"/>
                    <a:pt x="3952" y="0"/>
                    <a:pt x="39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3" name="Google Shape;836;p19"/>
          <p:cNvGrpSpPr>
            <a:grpSpLocks/>
          </p:cNvGrpSpPr>
          <p:nvPr/>
        </p:nvGrpSpPr>
        <p:grpSpPr bwMode="auto">
          <a:xfrm rot="10800000">
            <a:off x="-295275" y="-295275"/>
            <a:ext cx="2120900" cy="923925"/>
            <a:chOff x="3965010" y="571479"/>
            <a:chExt cx="1651683" cy="719972"/>
          </a:xfrm>
        </p:grpSpPr>
        <p:grpSp>
          <p:nvGrpSpPr>
            <p:cNvPr id="34" name="Google Shape;837;p19"/>
            <p:cNvGrpSpPr>
              <a:grpSpLocks/>
            </p:cNvGrpSpPr>
            <p:nvPr/>
          </p:nvGrpSpPr>
          <p:grpSpPr bwMode="auto">
            <a:xfrm>
              <a:off x="3965010" y="571479"/>
              <a:ext cx="1446820" cy="719972"/>
              <a:chOff x="3953250" y="571500"/>
              <a:chExt cx="1383325" cy="766825"/>
            </a:xfrm>
          </p:grpSpPr>
          <p:grpSp>
            <p:nvGrpSpPr>
              <p:cNvPr id="36" name="Google Shape;838;p19"/>
              <p:cNvGrpSpPr>
                <a:grpSpLocks/>
              </p:cNvGrpSpPr>
              <p:nvPr/>
            </p:nvGrpSpPr>
            <p:grpSpPr bwMode="auto">
              <a:xfrm>
                <a:off x="3953250" y="571500"/>
                <a:ext cx="1383166" cy="669650"/>
                <a:chOff x="897088" y="2374675"/>
                <a:chExt cx="1383166" cy="669650"/>
              </a:xfrm>
            </p:grpSpPr>
            <p:sp>
              <p:nvSpPr>
                <p:cNvPr id="38" name="Google Shape;839;p19"/>
                <p:cNvSpPr/>
                <p:nvPr/>
              </p:nvSpPr>
              <p:spPr>
                <a:xfrm>
                  <a:off x="1135859" y="2419472"/>
                  <a:ext cx="621750" cy="621892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9" name="Google Shape;840;p19"/>
                <p:cNvSpPr/>
                <p:nvPr/>
              </p:nvSpPr>
              <p:spPr>
                <a:xfrm>
                  <a:off x="1481013" y="2377310"/>
                  <a:ext cx="492908" cy="492771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0" name="Google Shape;841;p19"/>
                <p:cNvSpPr/>
                <p:nvPr/>
              </p:nvSpPr>
              <p:spPr>
                <a:xfrm>
                  <a:off x="899452" y="2697479"/>
                  <a:ext cx="492908" cy="354426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1" name="Google Shape;842;p19"/>
                <p:cNvSpPr/>
                <p:nvPr/>
              </p:nvSpPr>
              <p:spPr>
                <a:xfrm>
                  <a:off x="1659500" y="2553864"/>
                  <a:ext cx="622932" cy="492771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37" name="Google Shape;843;p19"/>
              <p:cNvSpPr/>
              <p:nvPr/>
            </p:nvSpPr>
            <p:spPr>
              <a:xfrm>
                <a:off x="3975708" y="912750"/>
                <a:ext cx="1362885" cy="430845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5" name="Google Shape;844;p19"/>
            <p:cNvSpPr/>
            <p:nvPr/>
          </p:nvSpPr>
          <p:spPr>
            <a:xfrm>
              <a:off x="4007044" y="571479"/>
              <a:ext cx="1609649" cy="660593"/>
            </a:xfrm>
            <a:custGeom>
              <a:avLst/>
              <a:gdLst/>
              <a:ahLst/>
              <a:cxnLst/>
              <a:rect l="l" t="t" r="r" b="b"/>
              <a:pathLst>
                <a:path w="3864" h="1872" extrusionOk="0">
                  <a:moveTo>
                    <a:pt x="1847" y="365"/>
                  </a:moveTo>
                  <a:cubicBezTo>
                    <a:pt x="1920" y="487"/>
                    <a:pt x="1920" y="633"/>
                    <a:pt x="1871" y="754"/>
                  </a:cubicBezTo>
                  <a:lnTo>
                    <a:pt x="1847" y="754"/>
                  </a:lnTo>
                  <a:cubicBezTo>
                    <a:pt x="1847" y="754"/>
                    <a:pt x="1823" y="754"/>
                    <a:pt x="1798" y="705"/>
                  </a:cubicBezTo>
                  <a:cubicBezTo>
                    <a:pt x="1774" y="608"/>
                    <a:pt x="1774" y="487"/>
                    <a:pt x="1847" y="390"/>
                  </a:cubicBezTo>
                  <a:lnTo>
                    <a:pt x="1847" y="365"/>
                  </a:lnTo>
                  <a:close/>
                  <a:moveTo>
                    <a:pt x="2891" y="584"/>
                  </a:moveTo>
                  <a:lnTo>
                    <a:pt x="2891" y="608"/>
                  </a:lnTo>
                  <a:cubicBezTo>
                    <a:pt x="2940" y="754"/>
                    <a:pt x="2940" y="900"/>
                    <a:pt x="2867" y="948"/>
                  </a:cubicBezTo>
                  <a:cubicBezTo>
                    <a:pt x="2831" y="960"/>
                    <a:pt x="2806" y="967"/>
                    <a:pt x="2791" y="967"/>
                  </a:cubicBezTo>
                  <a:cubicBezTo>
                    <a:pt x="2776" y="967"/>
                    <a:pt x="2770" y="960"/>
                    <a:pt x="2770" y="948"/>
                  </a:cubicBezTo>
                  <a:cubicBezTo>
                    <a:pt x="2770" y="803"/>
                    <a:pt x="2794" y="681"/>
                    <a:pt x="2891" y="584"/>
                  </a:cubicBezTo>
                  <a:close/>
                  <a:moveTo>
                    <a:pt x="754" y="1021"/>
                  </a:moveTo>
                  <a:cubicBezTo>
                    <a:pt x="851" y="1021"/>
                    <a:pt x="924" y="1070"/>
                    <a:pt x="972" y="1143"/>
                  </a:cubicBezTo>
                  <a:cubicBezTo>
                    <a:pt x="997" y="1216"/>
                    <a:pt x="972" y="1288"/>
                    <a:pt x="899" y="1337"/>
                  </a:cubicBezTo>
                  <a:cubicBezTo>
                    <a:pt x="887" y="1349"/>
                    <a:pt x="875" y="1355"/>
                    <a:pt x="863" y="1355"/>
                  </a:cubicBezTo>
                  <a:cubicBezTo>
                    <a:pt x="851" y="1355"/>
                    <a:pt x="839" y="1349"/>
                    <a:pt x="827" y="1337"/>
                  </a:cubicBezTo>
                  <a:cubicBezTo>
                    <a:pt x="754" y="1240"/>
                    <a:pt x="754" y="1143"/>
                    <a:pt x="754" y="1045"/>
                  </a:cubicBezTo>
                  <a:lnTo>
                    <a:pt x="754" y="1021"/>
                  </a:lnTo>
                  <a:close/>
                  <a:moveTo>
                    <a:pt x="2357" y="74"/>
                  </a:moveTo>
                  <a:cubicBezTo>
                    <a:pt x="2600" y="122"/>
                    <a:pt x="2794" y="268"/>
                    <a:pt x="2867" y="487"/>
                  </a:cubicBezTo>
                  <a:cubicBezTo>
                    <a:pt x="2746" y="608"/>
                    <a:pt x="2673" y="778"/>
                    <a:pt x="2697" y="973"/>
                  </a:cubicBezTo>
                  <a:cubicBezTo>
                    <a:pt x="2725" y="1015"/>
                    <a:pt x="2745" y="1041"/>
                    <a:pt x="2786" y="1041"/>
                  </a:cubicBezTo>
                  <a:cubicBezTo>
                    <a:pt x="2815" y="1041"/>
                    <a:pt x="2855" y="1027"/>
                    <a:pt x="2916" y="997"/>
                  </a:cubicBezTo>
                  <a:cubicBezTo>
                    <a:pt x="3061" y="924"/>
                    <a:pt x="3037" y="681"/>
                    <a:pt x="2964" y="487"/>
                  </a:cubicBezTo>
                  <a:cubicBezTo>
                    <a:pt x="2989" y="462"/>
                    <a:pt x="3013" y="462"/>
                    <a:pt x="3061" y="462"/>
                  </a:cubicBezTo>
                  <a:cubicBezTo>
                    <a:pt x="3329" y="535"/>
                    <a:pt x="3572" y="730"/>
                    <a:pt x="3693" y="997"/>
                  </a:cubicBezTo>
                  <a:cubicBezTo>
                    <a:pt x="3766" y="1143"/>
                    <a:pt x="3766" y="1337"/>
                    <a:pt x="3644" y="1483"/>
                  </a:cubicBezTo>
                  <a:cubicBezTo>
                    <a:pt x="3474" y="1677"/>
                    <a:pt x="2819" y="1799"/>
                    <a:pt x="1774" y="1799"/>
                  </a:cubicBezTo>
                  <a:cubicBezTo>
                    <a:pt x="1118" y="1799"/>
                    <a:pt x="535" y="1750"/>
                    <a:pt x="535" y="1750"/>
                  </a:cubicBezTo>
                  <a:cubicBezTo>
                    <a:pt x="316" y="1726"/>
                    <a:pt x="195" y="1653"/>
                    <a:pt x="146" y="1507"/>
                  </a:cubicBezTo>
                  <a:cubicBezTo>
                    <a:pt x="98" y="1386"/>
                    <a:pt x="219" y="1216"/>
                    <a:pt x="438" y="1118"/>
                  </a:cubicBezTo>
                  <a:cubicBezTo>
                    <a:pt x="511" y="1070"/>
                    <a:pt x="584" y="1045"/>
                    <a:pt x="681" y="1045"/>
                  </a:cubicBezTo>
                  <a:cubicBezTo>
                    <a:pt x="657" y="1167"/>
                    <a:pt x="705" y="1288"/>
                    <a:pt x="778" y="1410"/>
                  </a:cubicBezTo>
                  <a:cubicBezTo>
                    <a:pt x="808" y="1440"/>
                    <a:pt x="857" y="1461"/>
                    <a:pt x="901" y="1461"/>
                  </a:cubicBezTo>
                  <a:cubicBezTo>
                    <a:pt x="928" y="1461"/>
                    <a:pt x="954" y="1453"/>
                    <a:pt x="972" y="1434"/>
                  </a:cubicBezTo>
                  <a:cubicBezTo>
                    <a:pt x="1070" y="1361"/>
                    <a:pt x="1118" y="1240"/>
                    <a:pt x="1094" y="1118"/>
                  </a:cubicBezTo>
                  <a:cubicBezTo>
                    <a:pt x="1045" y="1021"/>
                    <a:pt x="924" y="924"/>
                    <a:pt x="802" y="924"/>
                  </a:cubicBezTo>
                  <a:cubicBezTo>
                    <a:pt x="851" y="681"/>
                    <a:pt x="1021" y="462"/>
                    <a:pt x="1264" y="365"/>
                  </a:cubicBezTo>
                  <a:cubicBezTo>
                    <a:pt x="1395" y="278"/>
                    <a:pt x="1517" y="234"/>
                    <a:pt x="1621" y="234"/>
                  </a:cubicBezTo>
                  <a:cubicBezTo>
                    <a:pt x="1689" y="234"/>
                    <a:pt x="1750" y="254"/>
                    <a:pt x="1798" y="292"/>
                  </a:cubicBezTo>
                  <a:cubicBezTo>
                    <a:pt x="1701" y="414"/>
                    <a:pt x="1677" y="584"/>
                    <a:pt x="1750" y="730"/>
                  </a:cubicBezTo>
                  <a:cubicBezTo>
                    <a:pt x="1750" y="778"/>
                    <a:pt x="1798" y="827"/>
                    <a:pt x="1871" y="827"/>
                  </a:cubicBezTo>
                  <a:cubicBezTo>
                    <a:pt x="1895" y="827"/>
                    <a:pt x="1920" y="803"/>
                    <a:pt x="1944" y="778"/>
                  </a:cubicBezTo>
                  <a:cubicBezTo>
                    <a:pt x="2041" y="633"/>
                    <a:pt x="2017" y="438"/>
                    <a:pt x="1920" y="292"/>
                  </a:cubicBezTo>
                  <a:cubicBezTo>
                    <a:pt x="1993" y="220"/>
                    <a:pt x="2090" y="147"/>
                    <a:pt x="2187" y="122"/>
                  </a:cubicBezTo>
                  <a:cubicBezTo>
                    <a:pt x="2236" y="98"/>
                    <a:pt x="2308" y="98"/>
                    <a:pt x="2357" y="74"/>
                  </a:cubicBezTo>
                  <a:close/>
                  <a:moveTo>
                    <a:pt x="2333" y="1"/>
                  </a:moveTo>
                  <a:cubicBezTo>
                    <a:pt x="2260" y="1"/>
                    <a:pt x="2211" y="25"/>
                    <a:pt x="2138" y="50"/>
                  </a:cubicBezTo>
                  <a:cubicBezTo>
                    <a:pt x="2017" y="74"/>
                    <a:pt x="1920" y="147"/>
                    <a:pt x="1823" y="244"/>
                  </a:cubicBezTo>
                  <a:cubicBezTo>
                    <a:pt x="1756" y="188"/>
                    <a:pt x="1674" y="158"/>
                    <a:pt x="1579" y="158"/>
                  </a:cubicBezTo>
                  <a:cubicBezTo>
                    <a:pt x="1466" y="158"/>
                    <a:pt x="1336" y="200"/>
                    <a:pt x="1191" y="292"/>
                  </a:cubicBezTo>
                  <a:cubicBezTo>
                    <a:pt x="924" y="414"/>
                    <a:pt x="754" y="657"/>
                    <a:pt x="681" y="948"/>
                  </a:cubicBezTo>
                  <a:cubicBezTo>
                    <a:pt x="584" y="948"/>
                    <a:pt x="487" y="973"/>
                    <a:pt x="414" y="1021"/>
                  </a:cubicBezTo>
                  <a:cubicBezTo>
                    <a:pt x="146" y="1167"/>
                    <a:pt x="1" y="1361"/>
                    <a:pt x="49" y="1531"/>
                  </a:cubicBezTo>
                  <a:cubicBezTo>
                    <a:pt x="74" y="1701"/>
                    <a:pt x="268" y="1823"/>
                    <a:pt x="511" y="1847"/>
                  </a:cubicBezTo>
                  <a:cubicBezTo>
                    <a:pt x="511" y="1847"/>
                    <a:pt x="1118" y="1871"/>
                    <a:pt x="1774" y="1871"/>
                  </a:cubicBezTo>
                  <a:cubicBezTo>
                    <a:pt x="2867" y="1871"/>
                    <a:pt x="3523" y="1774"/>
                    <a:pt x="3717" y="1556"/>
                  </a:cubicBezTo>
                  <a:cubicBezTo>
                    <a:pt x="3839" y="1386"/>
                    <a:pt x="3863" y="1167"/>
                    <a:pt x="3766" y="973"/>
                  </a:cubicBezTo>
                  <a:cubicBezTo>
                    <a:pt x="3620" y="681"/>
                    <a:pt x="3353" y="438"/>
                    <a:pt x="3037" y="365"/>
                  </a:cubicBezTo>
                  <a:cubicBezTo>
                    <a:pt x="2989" y="365"/>
                    <a:pt x="2940" y="390"/>
                    <a:pt x="2916" y="414"/>
                  </a:cubicBezTo>
                  <a:cubicBezTo>
                    <a:pt x="2819" y="171"/>
                    <a:pt x="2600" y="25"/>
                    <a:pt x="23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2" name="Google Shape;845;p19"/>
          <p:cNvGrpSpPr>
            <a:grpSpLocks/>
          </p:cNvGrpSpPr>
          <p:nvPr/>
        </p:nvGrpSpPr>
        <p:grpSpPr bwMode="auto">
          <a:xfrm rot="18760735" flipH="1">
            <a:off x="10425112" y="-227012"/>
            <a:ext cx="1065213" cy="1385888"/>
            <a:chOff x="4318023" y="4113296"/>
            <a:chExt cx="716422" cy="932073"/>
          </a:xfrm>
        </p:grpSpPr>
        <p:sp>
          <p:nvSpPr>
            <p:cNvPr id="43" name="Google Shape;846;p19"/>
            <p:cNvSpPr/>
            <p:nvPr/>
          </p:nvSpPr>
          <p:spPr>
            <a:xfrm>
              <a:off x="4844681" y="4245331"/>
              <a:ext cx="192185" cy="206059"/>
            </a:xfrm>
            <a:custGeom>
              <a:avLst/>
              <a:gdLst/>
              <a:ahLst/>
              <a:cxnLst/>
              <a:rect l="l" t="t" r="r" b="b"/>
              <a:pathLst>
                <a:path w="2211" h="2366" extrusionOk="0">
                  <a:moveTo>
                    <a:pt x="1579" y="179"/>
                  </a:moveTo>
                  <a:cubicBezTo>
                    <a:pt x="1798" y="179"/>
                    <a:pt x="1943" y="252"/>
                    <a:pt x="1992" y="422"/>
                  </a:cubicBezTo>
                  <a:cubicBezTo>
                    <a:pt x="2041" y="519"/>
                    <a:pt x="2016" y="616"/>
                    <a:pt x="1968" y="689"/>
                  </a:cubicBezTo>
                  <a:cubicBezTo>
                    <a:pt x="1798" y="908"/>
                    <a:pt x="1239" y="1005"/>
                    <a:pt x="802" y="1005"/>
                  </a:cubicBezTo>
                  <a:lnTo>
                    <a:pt x="777" y="1005"/>
                  </a:lnTo>
                  <a:cubicBezTo>
                    <a:pt x="705" y="1005"/>
                    <a:pt x="680" y="1054"/>
                    <a:pt x="705" y="1127"/>
                  </a:cubicBezTo>
                  <a:cubicBezTo>
                    <a:pt x="802" y="1321"/>
                    <a:pt x="1045" y="1904"/>
                    <a:pt x="826" y="2171"/>
                  </a:cubicBezTo>
                  <a:cubicBezTo>
                    <a:pt x="802" y="2195"/>
                    <a:pt x="777" y="2195"/>
                    <a:pt x="777" y="2195"/>
                  </a:cubicBezTo>
                  <a:cubicBezTo>
                    <a:pt x="632" y="2195"/>
                    <a:pt x="364" y="1782"/>
                    <a:pt x="170" y="1369"/>
                  </a:cubicBezTo>
                  <a:lnTo>
                    <a:pt x="486" y="495"/>
                  </a:lnTo>
                  <a:cubicBezTo>
                    <a:pt x="826" y="325"/>
                    <a:pt x="1190" y="203"/>
                    <a:pt x="1579" y="179"/>
                  </a:cubicBezTo>
                  <a:close/>
                  <a:moveTo>
                    <a:pt x="1663" y="1"/>
                  </a:moveTo>
                  <a:cubicBezTo>
                    <a:pt x="1635" y="1"/>
                    <a:pt x="1607" y="4"/>
                    <a:pt x="1579" y="9"/>
                  </a:cubicBezTo>
                  <a:cubicBezTo>
                    <a:pt x="1142" y="33"/>
                    <a:pt x="753" y="155"/>
                    <a:pt x="389" y="349"/>
                  </a:cubicBezTo>
                  <a:cubicBezTo>
                    <a:pt x="364" y="374"/>
                    <a:pt x="340" y="374"/>
                    <a:pt x="340" y="398"/>
                  </a:cubicBezTo>
                  <a:lnTo>
                    <a:pt x="0" y="1345"/>
                  </a:lnTo>
                  <a:cubicBezTo>
                    <a:pt x="0" y="1345"/>
                    <a:pt x="0" y="1369"/>
                    <a:pt x="0" y="1394"/>
                  </a:cubicBezTo>
                  <a:cubicBezTo>
                    <a:pt x="73" y="1564"/>
                    <a:pt x="437" y="2365"/>
                    <a:pt x="777" y="2365"/>
                  </a:cubicBezTo>
                  <a:cubicBezTo>
                    <a:pt x="850" y="2365"/>
                    <a:pt x="923" y="2341"/>
                    <a:pt x="972" y="2268"/>
                  </a:cubicBezTo>
                  <a:cubicBezTo>
                    <a:pt x="1215" y="1953"/>
                    <a:pt x="1020" y="1394"/>
                    <a:pt x="899" y="1151"/>
                  </a:cubicBezTo>
                  <a:cubicBezTo>
                    <a:pt x="1215" y="1151"/>
                    <a:pt x="1871" y="1102"/>
                    <a:pt x="2089" y="786"/>
                  </a:cubicBezTo>
                  <a:cubicBezTo>
                    <a:pt x="2186" y="665"/>
                    <a:pt x="2211" y="519"/>
                    <a:pt x="2162" y="374"/>
                  </a:cubicBezTo>
                  <a:cubicBezTo>
                    <a:pt x="2076" y="159"/>
                    <a:pt x="1876" y="1"/>
                    <a:pt x="16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" name="Google Shape;847;p19"/>
            <p:cNvSpPr/>
            <p:nvPr/>
          </p:nvSpPr>
          <p:spPr>
            <a:xfrm>
              <a:off x="4732625" y="4174821"/>
              <a:ext cx="155883" cy="223142"/>
            </a:xfrm>
            <a:custGeom>
              <a:avLst/>
              <a:gdLst/>
              <a:ahLst/>
              <a:cxnLst/>
              <a:rect l="l" t="t" r="r" b="b"/>
              <a:pathLst>
                <a:path w="1799" h="2571" extrusionOk="0">
                  <a:moveTo>
                    <a:pt x="649" y="0"/>
                  </a:moveTo>
                  <a:cubicBezTo>
                    <a:pt x="597" y="0"/>
                    <a:pt x="542" y="6"/>
                    <a:pt x="486" y="19"/>
                  </a:cubicBezTo>
                  <a:cubicBezTo>
                    <a:pt x="365" y="44"/>
                    <a:pt x="244" y="141"/>
                    <a:pt x="195" y="262"/>
                  </a:cubicBezTo>
                  <a:cubicBezTo>
                    <a:pt x="98" y="602"/>
                    <a:pt x="511" y="1113"/>
                    <a:pt x="827" y="1501"/>
                  </a:cubicBezTo>
                  <a:cubicBezTo>
                    <a:pt x="632" y="1574"/>
                    <a:pt x="462" y="1671"/>
                    <a:pt x="292" y="1793"/>
                  </a:cubicBezTo>
                  <a:cubicBezTo>
                    <a:pt x="122" y="1890"/>
                    <a:pt x="1" y="2109"/>
                    <a:pt x="49" y="2327"/>
                  </a:cubicBezTo>
                  <a:cubicBezTo>
                    <a:pt x="49" y="2400"/>
                    <a:pt x="122" y="2497"/>
                    <a:pt x="195" y="2522"/>
                  </a:cubicBezTo>
                  <a:cubicBezTo>
                    <a:pt x="268" y="2546"/>
                    <a:pt x="341" y="2570"/>
                    <a:pt x="414" y="2570"/>
                  </a:cubicBezTo>
                  <a:cubicBezTo>
                    <a:pt x="754" y="2522"/>
                    <a:pt x="1094" y="2424"/>
                    <a:pt x="1410" y="2254"/>
                  </a:cubicBezTo>
                  <a:cubicBezTo>
                    <a:pt x="1458" y="2230"/>
                    <a:pt x="1458" y="2181"/>
                    <a:pt x="1434" y="2133"/>
                  </a:cubicBezTo>
                  <a:cubicBezTo>
                    <a:pt x="1434" y="2116"/>
                    <a:pt x="1397" y="2099"/>
                    <a:pt x="1367" y="2099"/>
                  </a:cubicBezTo>
                  <a:cubicBezTo>
                    <a:pt x="1355" y="2099"/>
                    <a:pt x="1344" y="2101"/>
                    <a:pt x="1337" y="2109"/>
                  </a:cubicBezTo>
                  <a:cubicBezTo>
                    <a:pt x="1075" y="2229"/>
                    <a:pt x="664" y="2400"/>
                    <a:pt x="406" y="2400"/>
                  </a:cubicBezTo>
                  <a:cubicBezTo>
                    <a:pt x="352" y="2400"/>
                    <a:pt x="305" y="2393"/>
                    <a:pt x="268" y="2376"/>
                  </a:cubicBezTo>
                  <a:cubicBezTo>
                    <a:pt x="244" y="2352"/>
                    <a:pt x="219" y="2327"/>
                    <a:pt x="195" y="2279"/>
                  </a:cubicBezTo>
                  <a:cubicBezTo>
                    <a:pt x="195" y="2206"/>
                    <a:pt x="219" y="2109"/>
                    <a:pt x="268" y="2036"/>
                  </a:cubicBezTo>
                  <a:cubicBezTo>
                    <a:pt x="462" y="1841"/>
                    <a:pt x="705" y="1696"/>
                    <a:pt x="972" y="1647"/>
                  </a:cubicBezTo>
                  <a:cubicBezTo>
                    <a:pt x="997" y="1647"/>
                    <a:pt x="1021" y="1623"/>
                    <a:pt x="1045" y="1598"/>
                  </a:cubicBezTo>
                  <a:cubicBezTo>
                    <a:pt x="1094" y="1550"/>
                    <a:pt x="1069" y="1526"/>
                    <a:pt x="997" y="1428"/>
                  </a:cubicBezTo>
                  <a:cubicBezTo>
                    <a:pt x="389" y="724"/>
                    <a:pt x="316" y="432"/>
                    <a:pt x="365" y="311"/>
                  </a:cubicBezTo>
                  <a:cubicBezTo>
                    <a:pt x="365" y="287"/>
                    <a:pt x="389" y="214"/>
                    <a:pt x="511" y="190"/>
                  </a:cubicBezTo>
                  <a:cubicBezTo>
                    <a:pt x="554" y="179"/>
                    <a:pt x="596" y="174"/>
                    <a:pt x="636" y="174"/>
                  </a:cubicBezTo>
                  <a:cubicBezTo>
                    <a:pt x="1244" y="174"/>
                    <a:pt x="1628" y="1283"/>
                    <a:pt x="1628" y="1283"/>
                  </a:cubicBezTo>
                  <a:cubicBezTo>
                    <a:pt x="1652" y="1307"/>
                    <a:pt x="1701" y="1331"/>
                    <a:pt x="1725" y="1331"/>
                  </a:cubicBezTo>
                  <a:cubicBezTo>
                    <a:pt x="1774" y="1307"/>
                    <a:pt x="1798" y="1258"/>
                    <a:pt x="1798" y="1210"/>
                  </a:cubicBezTo>
                  <a:cubicBezTo>
                    <a:pt x="1776" y="1165"/>
                    <a:pt x="1373" y="0"/>
                    <a:pt x="6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" name="Google Shape;848;p19"/>
            <p:cNvSpPr/>
            <p:nvPr/>
          </p:nvSpPr>
          <p:spPr>
            <a:xfrm>
              <a:off x="4828179" y="4112942"/>
              <a:ext cx="167627" cy="150541"/>
            </a:xfrm>
            <a:custGeom>
              <a:avLst/>
              <a:gdLst/>
              <a:ahLst/>
              <a:cxnLst/>
              <a:rect l="l" t="t" r="r" b="b"/>
              <a:pathLst>
                <a:path w="1927" h="1727" extrusionOk="0">
                  <a:moveTo>
                    <a:pt x="119" y="1"/>
                  </a:moveTo>
                  <a:cubicBezTo>
                    <a:pt x="57" y="1"/>
                    <a:pt x="1" y="74"/>
                    <a:pt x="56" y="147"/>
                  </a:cubicBezTo>
                  <a:cubicBezTo>
                    <a:pt x="347" y="463"/>
                    <a:pt x="566" y="828"/>
                    <a:pt x="712" y="1241"/>
                  </a:cubicBezTo>
                  <a:cubicBezTo>
                    <a:pt x="663" y="1386"/>
                    <a:pt x="639" y="1532"/>
                    <a:pt x="663" y="1654"/>
                  </a:cubicBezTo>
                  <a:cubicBezTo>
                    <a:pt x="663" y="1702"/>
                    <a:pt x="712" y="1726"/>
                    <a:pt x="736" y="1726"/>
                  </a:cubicBezTo>
                  <a:cubicBezTo>
                    <a:pt x="785" y="1726"/>
                    <a:pt x="809" y="1702"/>
                    <a:pt x="833" y="1678"/>
                  </a:cubicBezTo>
                  <a:cubicBezTo>
                    <a:pt x="882" y="1532"/>
                    <a:pt x="882" y="1411"/>
                    <a:pt x="858" y="1265"/>
                  </a:cubicBezTo>
                  <a:cubicBezTo>
                    <a:pt x="882" y="1241"/>
                    <a:pt x="906" y="1216"/>
                    <a:pt x="906" y="1192"/>
                  </a:cubicBezTo>
                  <a:cubicBezTo>
                    <a:pt x="1149" y="876"/>
                    <a:pt x="1489" y="706"/>
                    <a:pt x="1854" y="658"/>
                  </a:cubicBezTo>
                  <a:cubicBezTo>
                    <a:pt x="1902" y="633"/>
                    <a:pt x="1926" y="609"/>
                    <a:pt x="1926" y="560"/>
                  </a:cubicBezTo>
                  <a:cubicBezTo>
                    <a:pt x="1902" y="512"/>
                    <a:pt x="1854" y="488"/>
                    <a:pt x="1829" y="488"/>
                  </a:cubicBezTo>
                  <a:cubicBezTo>
                    <a:pt x="1441" y="536"/>
                    <a:pt x="1076" y="730"/>
                    <a:pt x="809" y="1046"/>
                  </a:cubicBezTo>
                  <a:cubicBezTo>
                    <a:pt x="663" y="658"/>
                    <a:pt x="445" y="318"/>
                    <a:pt x="177" y="26"/>
                  </a:cubicBezTo>
                  <a:cubicBezTo>
                    <a:pt x="160" y="8"/>
                    <a:pt x="139" y="1"/>
                    <a:pt x="1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" name="Google Shape;849;p19"/>
            <p:cNvSpPr/>
            <p:nvPr/>
          </p:nvSpPr>
          <p:spPr>
            <a:xfrm>
              <a:off x="4317760" y="4481152"/>
              <a:ext cx="515695" cy="562660"/>
            </a:xfrm>
            <a:custGeom>
              <a:avLst/>
              <a:gdLst/>
              <a:ahLst/>
              <a:cxnLst/>
              <a:rect l="l" t="t" r="r" b="b"/>
              <a:pathLst>
                <a:path w="5928" h="6469" extrusionOk="0">
                  <a:moveTo>
                    <a:pt x="5857" y="0"/>
                  </a:moveTo>
                  <a:cubicBezTo>
                    <a:pt x="5849" y="0"/>
                    <a:pt x="5840" y="2"/>
                    <a:pt x="5831" y="7"/>
                  </a:cubicBezTo>
                  <a:cubicBezTo>
                    <a:pt x="5782" y="7"/>
                    <a:pt x="5758" y="31"/>
                    <a:pt x="5758" y="80"/>
                  </a:cubicBezTo>
                  <a:cubicBezTo>
                    <a:pt x="5758" y="250"/>
                    <a:pt x="5734" y="396"/>
                    <a:pt x="5734" y="566"/>
                  </a:cubicBezTo>
                  <a:cubicBezTo>
                    <a:pt x="5709" y="590"/>
                    <a:pt x="5734" y="638"/>
                    <a:pt x="5782" y="638"/>
                  </a:cubicBezTo>
                  <a:lnTo>
                    <a:pt x="5782" y="614"/>
                  </a:lnTo>
                  <a:cubicBezTo>
                    <a:pt x="5791" y="619"/>
                    <a:pt x="5801" y="621"/>
                    <a:pt x="5810" y="621"/>
                  </a:cubicBezTo>
                  <a:cubicBezTo>
                    <a:pt x="5848" y="621"/>
                    <a:pt x="5879" y="585"/>
                    <a:pt x="5879" y="566"/>
                  </a:cubicBezTo>
                  <a:cubicBezTo>
                    <a:pt x="5904" y="396"/>
                    <a:pt x="5928" y="225"/>
                    <a:pt x="5928" y="80"/>
                  </a:cubicBezTo>
                  <a:cubicBezTo>
                    <a:pt x="5928" y="40"/>
                    <a:pt x="5896" y="0"/>
                    <a:pt x="5857" y="0"/>
                  </a:cubicBezTo>
                  <a:close/>
                  <a:moveTo>
                    <a:pt x="5682" y="972"/>
                  </a:moveTo>
                  <a:cubicBezTo>
                    <a:pt x="5644" y="972"/>
                    <a:pt x="5612" y="1007"/>
                    <a:pt x="5612" y="1027"/>
                  </a:cubicBezTo>
                  <a:cubicBezTo>
                    <a:pt x="5564" y="1197"/>
                    <a:pt x="5515" y="1343"/>
                    <a:pt x="5442" y="1489"/>
                  </a:cubicBezTo>
                  <a:cubicBezTo>
                    <a:pt x="5418" y="1513"/>
                    <a:pt x="5442" y="1562"/>
                    <a:pt x="5491" y="1586"/>
                  </a:cubicBezTo>
                  <a:lnTo>
                    <a:pt x="5515" y="1586"/>
                  </a:lnTo>
                  <a:lnTo>
                    <a:pt x="5515" y="1562"/>
                  </a:lnTo>
                  <a:cubicBezTo>
                    <a:pt x="5523" y="1570"/>
                    <a:pt x="5531" y="1572"/>
                    <a:pt x="5539" y="1572"/>
                  </a:cubicBezTo>
                  <a:cubicBezTo>
                    <a:pt x="5555" y="1572"/>
                    <a:pt x="5572" y="1562"/>
                    <a:pt x="5588" y="1562"/>
                  </a:cubicBezTo>
                  <a:cubicBezTo>
                    <a:pt x="5661" y="1392"/>
                    <a:pt x="5734" y="1246"/>
                    <a:pt x="5782" y="1076"/>
                  </a:cubicBezTo>
                  <a:cubicBezTo>
                    <a:pt x="5782" y="1027"/>
                    <a:pt x="5758" y="1003"/>
                    <a:pt x="5709" y="979"/>
                  </a:cubicBezTo>
                  <a:cubicBezTo>
                    <a:pt x="5700" y="974"/>
                    <a:pt x="5691" y="972"/>
                    <a:pt x="5682" y="972"/>
                  </a:cubicBezTo>
                  <a:close/>
                  <a:moveTo>
                    <a:pt x="4303" y="1753"/>
                  </a:moveTo>
                  <a:cubicBezTo>
                    <a:pt x="4217" y="1753"/>
                    <a:pt x="4164" y="1879"/>
                    <a:pt x="4276" y="1902"/>
                  </a:cubicBezTo>
                  <a:cubicBezTo>
                    <a:pt x="4398" y="1975"/>
                    <a:pt x="4543" y="2047"/>
                    <a:pt x="4640" y="2169"/>
                  </a:cubicBezTo>
                  <a:cubicBezTo>
                    <a:pt x="4640" y="2193"/>
                    <a:pt x="4665" y="2193"/>
                    <a:pt x="4689" y="2193"/>
                  </a:cubicBezTo>
                  <a:cubicBezTo>
                    <a:pt x="4713" y="2193"/>
                    <a:pt x="4738" y="2193"/>
                    <a:pt x="4762" y="2169"/>
                  </a:cubicBezTo>
                  <a:cubicBezTo>
                    <a:pt x="4786" y="2145"/>
                    <a:pt x="4786" y="2096"/>
                    <a:pt x="4762" y="2072"/>
                  </a:cubicBezTo>
                  <a:cubicBezTo>
                    <a:pt x="4640" y="1926"/>
                    <a:pt x="4495" y="1829"/>
                    <a:pt x="4325" y="1756"/>
                  </a:cubicBezTo>
                  <a:cubicBezTo>
                    <a:pt x="4317" y="1754"/>
                    <a:pt x="4310" y="1753"/>
                    <a:pt x="4303" y="1753"/>
                  </a:cubicBezTo>
                  <a:close/>
                  <a:moveTo>
                    <a:pt x="3790" y="1732"/>
                  </a:moveTo>
                  <a:cubicBezTo>
                    <a:pt x="3596" y="1780"/>
                    <a:pt x="3474" y="1926"/>
                    <a:pt x="3474" y="2120"/>
                  </a:cubicBezTo>
                  <a:cubicBezTo>
                    <a:pt x="3450" y="2145"/>
                    <a:pt x="3450" y="2169"/>
                    <a:pt x="3474" y="2193"/>
                  </a:cubicBezTo>
                  <a:cubicBezTo>
                    <a:pt x="3474" y="2242"/>
                    <a:pt x="3499" y="2266"/>
                    <a:pt x="3547" y="2266"/>
                  </a:cubicBezTo>
                  <a:lnTo>
                    <a:pt x="3572" y="2266"/>
                  </a:lnTo>
                  <a:cubicBezTo>
                    <a:pt x="3620" y="2242"/>
                    <a:pt x="3644" y="2193"/>
                    <a:pt x="3620" y="2169"/>
                  </a:cubicBezTo>
                  <a:lnTo>
                    <a:pt x="3620" y="2120"/>
                  </a:lnTo>
                  <a:cubicBezTo>
                    <a:pt x="3644" y="1999"/>
                    <a:pt x="3717" y="1926"/>
                    <a:pt x="3839" y="1902"/>
                  </a:cubicBezTo>
                  <a:cubicBezTo>
                    <a:pt x="3887" y="1877"/>
                    <a:pt x="3912" y="1829"/>
                    <a:pt x="3887" y="1780"/>
                  </a:cubicBezTo>
                  <a:cubicBezTo>
                    <a:pt x="3887" y="1756"/>
                    <a:pt x="3839" y="1732"/>
                    <a:pt x="3790" y="1732"/>
                  </a:cubicBezTo>
                  <a:close/>
                  <a:moveTo>
                    <a:pt x="5248" y="1835"/>
                  </a:moveTo>
                  <a:cubicBezTo>
                    <a:pt x="5230" y="1835"/>
                    <a:pt x="5211" y="1841"/>
                    <a:pt x="5199" y="1853"/>
                  </a:cubicBezTo>
                  <a:cubicBezTo>
                    <a:pt x="5078" y="1975"/>
                    <a:pt x="4981" y="2072"/>
                    <a:pt x="4835" y="2169"/>
                  </a:cubicBezTo>
                  <a:cubicBezTo>
                    <a:pt x="4786" y="2169"/>
                    <a:pt x="4786" y="2217"/>
                    <a:pt x="4811" y="2266"/>
                  </a:cubicBezTo>
                  <a:cubicBezTo>
                    <a:pt x="4811" y="2290"/>
                    <a:pt x="4859" y="2315"/>
                    <a:pt x="4883" y="2315"/>
                  </a:cubicBezTo>
                  <a:lnTo>
                    <a:pt x="4883" y="2290"/>
                  </a:lnTo>
                  <a:cubicBezTo>
                    <a:pt x="4883" y="2290"/>
                    <a:pt x="4908" y="2290"/>
                    <a:pt x="4908" y="2315"/>
                  </a:cubicBezTo>
                  <a:cubicBezTo>
                    <a:pt x="5053" y="2217"/>
                    <a:pt x="5199" y="2096"/>
                    <a:pt x="5296" y="1975"/>
                  </a:cubicBezTo>
                  <a:cubicBezTo>
                    <a:pt x="5345" y="1926"/>
                    <a:pt x="5345" y="1877"/>
                    <a:pt x="5296" y="1853"/>
                  </a:cubicBezTo>
                  <a:cubicBezTo>
                    <a:pt x="5284" y="1841"/>
                    <a:pt x="5266" y="1835"/>
                    <a:pt x="5248" y="1835"/>
                  </a:cubicBezTo>
                  <a:close/>
                  <a:moveTo>
                    <a:pt x="4416" y="2312"/>
                  </a:moveTo>
                  <a:cubicBezTo>
                    <a:pt x="4410" y="2312"/>
                    <a:pt x="4404" y="2313"/>
                    <a:pt x="4398" y="2315"/>
                  </a:cubicBezTo>
                  <a:cubicBezTo>
                    <a:pt x="4276" y="2339"/>
                    <a:pt x="4179" y="2363"/>
                    <a:pt x="4057" y="2363"/>
                  </a:cubicBezTo>
                  <a:lnTo>
                    <a:pt x="3936" y="2363"/>
                  </a:lnTo>
                  <a:cubicBezTo>
                    <a:pt x="3930" y="2362"/>
                    <a:pt x="3925" y="2361"/>
                    <a:pt x="3920" y="2361"/>
                  </a:cubicBezTo>
                  <a:cubicBezTo>
                    <a:pt x="3836" y="2361"/>
                    <a:pt x="3820" y="2533"/>
                    <a:pt x="3912" y="2533"/>
                  </a:cubicBezTo>
                  <a:lnTo>
                    <a:pt x="4057" y="2533"/>
                  </a:lnTo>
                  <a:lnTo>
                    <a:pt x="4057" y="2509"/>
                  </a:lnTo>
                  <a:cubicBezTo>
                    <a:pt x="4179" y="2509"/>
                    <a:pt x="4300" y="2509"/>
                    <a:pt x="4422" y="2485"/>
                  </a:cubicBezTo>
                  <a:cubicBezTo>
                    <a:pt x="4535" y="2462"/>
                    <a:pt x="4500" y="2312"/>
                    <a:pt x="4416" y="2312"/>
                  </a:cubicBezTo>
                  <a:close/>
                  <a:moveTo>
                    <a:pt x="4946" y="2451"/>
                  </a:moveTo>
                  <a:cubicBezTo>
                    <a:pt x="4934" y="2451"/>
                    <a:pt x="4921" y="2454"/>
                    <a:pt x="4908" y="2460"/>
                  </a:cubicBezTo>
                  <a:cubicBezTo>
                    <a:pt x="4859" y="2485"/>
                    <a:pt x="4859" y="2533"/>
                    <a:pt x="4859" y="2582"/>
                  </a:cubicBezTo>
                  <a:cubicBezTo>
                    <a:pt x="4932" y="2728"/>
                    <a:pt x="4956" y="2873"/>
                    <a:pt x="4981" y="3019"/>
                  </a:cubicBezTo>
                  <a:cubicBezTo>
                    <a:pt x="4981" y="3068"/>
                    <a:pt x="5029" y="3092"/>
                    <a:pt x="5078" y="3092"/>
                  </a:cubicBezTo>
                  <a:cubicBezTo>
                    <a:pt x="5126" y="3092"/>
                    <a:pt x="5151" y="3043"/>
                    <a:pt x="5151" y="3019"/>
                  </a:cubicBezTo>
                  <a:cubicBezTo>
                    <a:pt x="5126" y="2825"/>
                    <a:pt x="5078" y="2679"/>
                    <a:pt x="5029" y="2509"/>
                  </a:cubicBezTo>
                  <a:cubicBezTo>
                    <a:pt x="5011" y="2473"/>
                    <a:pt x="4981" y="2451"/>
                    <a:pt x="4946" y="2451"/>
                  </a:cubicBezTo>
                  <a:close/>
                  <a:moveTo>
                    <a:pt x="5078" y="3432"/>
                  </a:moveTo>
                  <a:cubicBezTo>
                    <a:pt x="5029" y="3432"/>
                    <a:pt x="5005" y="3456"/>
                    <a:pt x="4981" y="3505"/>
                  </a:cubicBezTo>
                  <a:cubicBezTo>
                    <a:pt x="4956" y="3651"/>
                    <a:pt x="4932" y="3821"/>
                    <a:pt x="4883" y="3966"/>
                  </a:cubicBezTo>
                  <a:cubicBezTo>
                    <a:pt x="4859" y="3991"/>
                    <a:pt x="4883" y="4039"/>
                    <a:pt x="4908" y="4064"/>
                  </a:cubicBezTo>
                  <a:lnTo>
                    <a:pt x="4956" y="4064"/>
                  </a:lnTo>
                  <a:cubicBezTo>
                    <a:pt x="4981" y="4064"/>
                    <a:pt x="5005" y="4039"/>
                    <a:pt x="5029" y="4015"/>
                  </a:cubicBezTo>
                  <a:cubicBezTo>
                    <a:pt x="5078" y="3869"/>
                    <a:pt x="5126" y="3699"/>
                    <a:pt x="5151" y="3529"/>
                  </a:cubicBezTo>
                  <a:cubicBezTo>
                    <a:pt x="5151" y="3481"/>
                    <a:pt x="5126" y="3432"/>
                    <a:pt x="5078" y="3432"/>
                  </a:cubicBezTo>
                  <a:close/>
                  <a:moveTo>
                    <a:pt x="4703" y="4339"/>
                  </a:moveTo>
                  <a:cubicBezTo>
                    <a:pt x="4677" y="4339"/>
                    <a:pt x="4655" y="4351"/>
                    <a:pt x="4640" y="4379"/>
                  </a:cubicBezTo>
                  <a:cubicBezTo>
                    <a:pt x="4543" y="4501"/>
                    <a:pt x="4422" y="4622"/>
                    <a:pt x="4325" y="4720"/>
                  </a:cubicBezTo>
                  <a:cubicBezTo>
                    <a:pt x="4276" y="4744"/>
                    <a:pt x="4276" y="4792"/>
                    <a:pt x="4325" y="4841"/>
                  </a:cubicBezTo>
                  <a:cubicBezTo>
                    <a:pt x="4325" y="4841"/>
                    <a:pt x="4349" y="4865"/>
                    <a:pt x="4373" y="4865"/>
                  </a:cubicBezTo>
                  <a:lnTo>
                    <a:pt x="4373" y="4841"/>
                  </a:lnTo>
                  <a:lnTo>
                    <a:pt x="4422" y="4841"/>
                  </a:lnTo>
                  <a:cubicBezTo>
                    <a:pt x="4543" y="4720"/>
                    <a:pt x="4665" y="4598"/>
                    <a:pt x="4762" y="4477"/>
                  </a:cubicBezTo>
                  <a:cubicBezTo>
                    <a:pt x="4786" y="4428"/>
                    <a:pt x="4786" y="4379"/>
                    <a:pt x="4762" y="4355"/>
                  </a:cubicBezTo>
                  <a:cubicBezTo>
                    <a:pt x="4742" y="4345"/>
                    <a:pt x="4722" y="4339"/>
                    <a:pt x="4703" y="4339"/>
                  </a:cubicBezTo>
                  <a:close/>
                  <a:moveTo>
                    <a:pt x="3975" y="4971"/>
                  </a:moveTo>
                  <a:cubicBezTo>
                    <a:pt x="3960" y="4971"/>
                    <a:pt x="3946" y="4977"/>
                    <a:pt x="3936" y="4987"/>
                  </a:cubicBezTo>
                  <a:cubicBezTo>
                    <a:pt x="3790" y="5060"/>
                    <a:pt x="3644" y="5108"/>
                    <a:pt x="3474" y="5133"/>
                  </a:cubicBezTo>
                  <a:cubicBezTo>
                    <a:pt x="3450" y="5157"/>
                    <a:pt x="3402" y="5205"/>
                    <a:pt x="3426" y="5254"/>
                  </a:cubicBezTo>
                  <a:cubicBezTo>
                    <a:pt x="3426" y="5278"/>
                    <a:pt x="3474" y="5303"/>
                    <a:pt x="3499" y="5303"/>
                  </a:cubicBezTo>
                  <a:lnTo>
                    <a:pt x="3523" y="5303"/>
                  </a:lnTo>
                  <a:cubicBezTo>
                    <a:pt x="3693" y="5254"/>
                    <a:pt x="3839" y="5205"/>
                    <a:pt x="4009" y="5133"/>
                  </a:cubicBezTo>
                  <a:cubicBezTo>
                    <a:pt x="4033" y="5108"/>
                    <a:pt x="4057" y="5060"/>
                    <a:pt x="4033" y="5011"/>
                  </a:cubicBezTo>
                  <a:cubicBezTo>
                    <a:pt x="4019" y="4983"/>
                    <a:pt x="3996" y="4971"/>
                    <a:pt x="3975" y="4971"/>
                  </a:cubicBezTo>
                  <a:close/>
                  <a:moveTo>
                    <a:pt x="1531" y="5205"/>
                  </a:moveTo>
                  <a:cubicBezTo>
                    <a:pt x="1434" y="5205"/>
                    <a:pt x="1434" y="5375"/>
                    <a:pt x="1531" y="5375"/>
                  </a:cubicBezTo>
                  <a:lnTo>
                    <a:pt x="2041" y="5375"/>
                  </a:lnTo>
                  <a:cubicBezTo>
                    <a:pt x="2065" y="5375"/>
                    <a:pt x="2114" y="5327"/>
                    <a:pt x="2114" y="5303"/>
                  </a:cubicBezTo>
                  <a:cubicBezTo>
                    <a:pt x="2114" y="5254"/>
                    <a:pt x="2090" y="5205"/>
                    <a:pt x="2041" y="5205"/>
                  </a:cubicBezTo>
                  <a:close/>
                  <a:moveTo>
                    <a:pt x="2527" y="5205"/>
                  </a:moveTo>
                  <a:cubicBezTo>
                    <a:pt x="2478" y="5205"/>
                    <a:pt x="2454" y="5254"/>
                    <a:pt x="2454" y="5278"/>
                  </a:cubicBezTo>
                  <a:cubicBezTo>
                    <a:pt x="2430" y="5327"/>
                    <a:pt x="2478" y="5375"/>
                    <a:pt x="2527" y="5375"/>
                  </a:cubicBezTo>
                  <a:lnTo>
                    <a:pt x="3013" y="5375"/>
                  </a:lnTo>
                  <a:cubicBezTo>
                    <a:pt x="3061" y="5375"/>
                    <a:pt x="3110" y="5327"/>
                    <a:pt x="3110" y="5278"/>
                  </a:cubicBezTo>
                  <a:cubicBezTo>
                    <a:pt x="3086" y="5230"/>
                    <a:pt x="3061" y="5205"/>
                    <a:pt x="3013" y="5205"/>
                  </a:cubicBezTo>
                  <a:close/>
                  <a:moveTo>
                    <a:pt x="1044" y="5270"/>
                  </a:moveTo>
                  <a:cubicBezTo>
                    <a:pt x="1037" y="5270"/>
                    <a:pt x="1029" y="5273"/>
                    <a:pt x="1021" y="5278"/>
                  </a:cubicBezTo>
                  <a:cubicBezTo>
                    <a:pt x="851" y="5327"/>
                    <a:pt x="681" y="5400"/>
                    <a:pt x="559" y="5497"/>
                  </a:cubicBezTo>
                  <a:cubicBezTo>
                    <a:pt x="511" y="5545"/>
                    <a:pt x="511" y="5594"/>
                    <a:pt x="559" y="5618"/>
                  </a:cubicBezTo>
                  <a:cubicBezTo>
                    <a:pt x="559" y="5643"/>
                    <a:pt x="584" y="5643"/>
                    <a:pt x="608" y="5667"/>
                  </a:cubicBezTo>
                  <a:cubicBezTo>
                    <a:pt x="632" y="5643"/>
                    <a:pt x="632" y="5643"/>
                    <a:pt x="657" y="5643"/>
                  </a:cubicBezTo>
                  <a:cubicBezTo>
                    <a:pt x="778" y="5545"/>
                    <a:pt x="899" y="5473"/>
                    <a:pt x="1069" y="5424"/>
                  </a:cubicBezTo>
                  <a:cubicBezTo>
                    <a:pt x="1134" y="5424"/>
                    <a:pt x="1103" y="5270"/>
                    <a:pt x="1044" y="5270"/>
                  </a:cubicBezTo>
                  <a:close/>
                  <a:moveTo>
                    <a:pt x="295" y="5864"/>
                  </a:moveTo>
                  <a:cubicBezTo>
                    <a:pt x="265" y="5864"/>
                    <a:pt x="235" y="5877"/>
                    <a:pt x="219" y="5910"/>
                  </a:cubicBezTo>
                  <a:cubicBezTo>
                    <a:pt x="122" y="6056"/>
                    <a:pt x="74" y="6201"/>
                    <a:pt x="25" y="6371"/>
                  </a:cubicBezTo>
                  <a:cubicBezTo>
                    <a:pt x="1" y="6420"/>
                    <a:pt x="25" y="6469"/>
                    <a:pt x="74" y="6469"/>
                  </a:cubicBezTo>
                  <a:lnTo>
                    <a:pt x="98" y="6469"/>
                  </a:lnTo>
                  <a:cubicBezTo>
                    <a:pt x="122" y="6469"/>
                    <a:pt x="146" y="6444"/>
                    <a:pt x="171" y="6420"/>
                  </a:cubicBezTo>
                  <a:cubicBezTo>
                    <a:pt x="219" y="6274"/>
                    <a:pt x="292" y="6129"/>
                    <a:pt x="365" y="5983"/>
                  </a:cubicBezTo>
                  <a:cubicBezTo>
                    <a:pt x="414" y="5918"/>
                    <a:pt x="354" y="5864"/>
                    <a:pt x="295" y="586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805" name="Google Shape;805;p19"/>
          <p:cNvSpPr txBox="1">
            <a:spLocks noGrp="1"/>
          </p:cNvSpPr>
          <p:nvPr>
            <p:ph type="title"/>
          </p:nvPr>
        </p:nvSpPr>
        <p:spPr>
          <a:xfrm>
            <a:off x="1005100" y="560133"/>
            <a:ext cx="9926400" cy="8620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33062168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 2">
  <p:cSld name="1_Title only  2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8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oogle Shape;806;p19"/>
          <p:cNvGrpSpPr>
            <a:grpSpLocks/>
          </p:cNvGrpSpPr>
          <p:nvPr/>
        </p:nvGrpSpPr>
        <p:grpSpPr bwMode="auto">
          <a:xfrm>
            <a:off x="11280775" y="1235075"/>
            <a:ext cx="1368425" cy="1081088"/>
            <a:chOff x="855987" y="2204128"/>
            <a:chExt cx="1217483" cy="962421"/>
          </a:xfrm>
        </p:grpSpPr>
        <p:grpSp>
          <p:nvGrpSpPr>
            <p:cNvPr id="4" name="Google Shape;807;p19"/>
            <p:cNvGrpSpPr>
              <a:grpSpLocks/>
            </p:cNvGrpSpPr>
            <p:nvPr/>
          </p:nvGrpSpPr>
          <p:grpSpPr bwMode="auto">
            <a:xfrm>
              <a:off x="855987" y="2204128"/>
              <a:ext cx="1146639" cy="962421"/>
              <a:chOff x="958238" y="2157575"/>
              <a:chExt cx="1115191" cy="936025"/>
            </a:xfrm>
          </p:grpSpPr>
          <p:sp>
            <p:nvSpPr>
              <p:cNvPr id="6" name="Google Shape;808;p19"/>
              <p:cNvSpPr/>
              <p:nvPr/>
            </p:nvSpPr>
            <p:spPr>
              <a:xfrm>
                <a:off x="1253575" y="2157575"/>
                <a:ext cx="493142" cy="49206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" name="Google Shape;809;p19"/>
              <p:cNvSpPr/>
              <p:nvPr/>
            </p:nvSpPr>
            <p:spPr>
              <a:xfrm>
                <a:off x="1441765" y="2325262"/>
                <a:ext cx="491769" cy="49206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" name="Google Shape;810;p19"/>
              <p:cNvSpPr/>
              <p:nvPr/>
            </p:nvSpPr>
            <p:spPr>
              <a:xfrm>
                <a:off x="998074" y="2334884"/>
                <a:ext cx="491769" cy="49206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" name="Google Shape;811;p19"/>
              <p:cNvSpPr/>
              <p:nvPr/>
            </p:nvSpPr>
            <p:spPr>
              <a:xfrm>
                <a:off x="958238" y="2552053"/>
                <a:ext cx="493143" cy="49206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" name="Google Shape;812;p19"/>
              <p:cNvSpPr/>
              <p:nvPr/>
            </p:nvSpPr>
            <p:spPr>
              <a:xfrm>
                <a:off x="1165661" y="2601534"/>
                <a:ext cx="491769" cy="49206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" name="Google Shape;813;p19"/>
              <p:cNvSpPr/>
              <p:nvPr/>
            </p:nvSpPr>
            <p:spPr>
              <a:xfrm>
                <a:off x="1451381" y="2561674"/>
                <a:ext cx="622266" cy="49206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5" name="Google Shape;814;p19"/>
            <p:cNvSpPr/>
            <p:nvPr/>
          </p:nvSpPr>
          <p:spPr>
            <a:xfrm>
              <a:off x="926607" y="2206954"/>
              <a:ext cx="1146863" cy="869147"/>
            </a:xfrm>
            <a:custGeom>
              <a:avLst/>
              <a:gdLst/>
              <a:ahLst/>
              <a:cxnLst/>
              <a:rect l="l" t="t" r="r" b="b"/>
              <a:pathLst>
                <a:path w="6074" h="4608" extrusionOk="0">
                  <a:moveTo>
                    <a:pt x="1749" y="936"/>
                  </a:moveTo>
                  <a:cubicBezTo>
                    <a:pt x="1968" y="985"/>
                    <a:pt x="2187" y="1131"/>
                    <a:pt x="2284" y="1325"/>
                  </a:cubicBezTo>
                  <a:cubicBezTo>
                    <a:pt x="2284" y="1398"/>
                    <a:pt x="2260" y="1446"/>
                    <a:pt x="2211" y="1471"/>
                  </a:cubicBezTo>
                  <a:cubicBezTo>
                    <a:pt x="2162" y="1519"/>
                    <a:pt x="2114" y="1519"/>
                    <a:pt x="2065" y="1544"/>
                  </a:cubicBezTo>
                  <a:cubicBezTo>
                    <a:pt x="1871" y="1544"/>
                    <a:pt x="1725" y="1276"/>
                    <a:pt x="1677" y="1155"/>
                  </a:cubicBezTo>
                  <a:lnTo>
                    <a:pt x="1677" y="1131"/>
                  </a:lnTo>
                  <a:cubicBezTo>
                    <a:pt x="1701" y="1058"/>
                    <a:pt x="1725" y="1009"/>
                    <a:pt x="1749" y="936"/>
                  </a:cubicBezTo>
                  <a:close/>
                  <a:moveTo>
                    <a:pt x="3936" y="1301"/>
                  </a:moveTo>
                  <a:lnTo>
                    <a:pt x="3936" y="1301"/>
                  </a:lnTo>
                  <a:cubicBezTo>
                    <a:pt x="3960" y="1446"/>
                    <a:pt x="3936" y="1616"/>
                    <a:pt x="3839" y="1762"/>
                  </a:cubicBezTo>
                  <a:cubicBezTo>
                    <a:pt x="3790" y="1714"/>
                    <a:pt x="3814" y="1495"/>
                    <a:pt x="3936" y="1301"/>
                  </a:cubicBezTo>
                  <a:close/>
                  <a:moveTo>
                    <a:pt x="750" y="2166"/>
                  </a:moveTo>
                  <a:cubicBezTo>
                    <a:pt x="776" y="2166"/>
                    <a:pt x="802" y="2169"/>
                    <a:pt x="826" y="2175"/>
                  </a:cubicBezTo>
                  <a:cubicBezTo>
                    <a:pt x="1142" y="2199"/>
                    <a:pt x="1264" y="2394"/>
                    <a:pt x="1264" y="2564"/>
                  </a:cubicBezTo>
                  <a:cubicBezTo>
                    <a:pt x="1264" y="2661"/>
                    <a:pt x="1166" y="2758"/>
                    <a:pt x="1045" y="2782"/>
                  </a:cubicBezTo>
                  <a:cubicBezTo>
                    <a:pt x="996" y="2758"/>
                    <a:pt x="924" y="2758"/>
                    <a:pt x="875" y="2734"/>
                  </a:cubicBezTo>
                  <a:cubicBezTo>
                    <a:pt x="705" y="2612"/>
                    <a:pt x="583" y="2442"/>
                    <a:pt x="535" y="2248"/>
                  </a:cubicBezTo>
                  <a:cubicBezTo>
                    <a:pt x="590" y="2193"/>
                    <a:pt x="672" y="2166"/>
                    <a:pt x="750" y="2166"/>
                  </a:cubicBezTo>
                  <a:close/>
                  <a:moveTo>
                    <a:pt x="5199" y="2588"/>
                  </a:moveTo>
                  <a:cubicBezTo>
                    <a:pt x="5078" y="2855"/>
                    <a:pt x="4883" y="3025"/>
                    <a:pt x="4762" y="3025"/>
                  </a:cubicBezTo>
                  <a:cubicBezTo>
                    <a:pt x="4713" y="3025"/>
                    <a:pt x="4665" y="3001"/>
                    <a:pt x="4640" y="2977"/>
                  </a:cubicBezTo>
                  <a:cubicBezTo>
                    <a:pt x="4567" y="2855"/>
                    <a:pt x="4592" y="2807"/>
                    <a:pt x="4592" y="2782"/>
                  </a:cubicBezTo>
                  <a:cubicBezTo>
                    <a:pt x="4640" y="2685"/>
                    <a:pt x="4883" y="2588"/>
                    <a:pt x="5150" y="2588"/>
                  </a:cubicBezTo>
                  <a:close/>
                  <a:moveTo>
                    <a:pt x="3596" y="3293"/>
                  </a:moveTo>
                  <a:cubicBezTo>
                    <a:pt x="3596" y="3293"/>
                    <a:pt x="3620" y="3317"/>
                    <a:pt x="3620" y="3317"/>
                  </a:cubicBezTo>
                  <a:cubicBezTo>
                    <a:pt x="3669" y="3390"/>
                    <a:pt x="3644" y="3608"/>
                    <a:pt x="3426" y="3851"/>
                  </a:cubicBezTo>
                  <a:cubicBezTo>
                    <a:pt x="3353" y="3754"/>
                    <a:pt x="3328" y="3633"/>
                    <a:pt x="3377" y="3511"/>
                  </a:cubicBezTo>
                  <a:cubicBezTo>
                    <a:pt x="3401" y="3414"/>
                    <a:pt x="3474" y="3341"/>
                    <a:pt x="3596" y="3317"/>
                  </a:cubicBezTo>
                  <a:lnTo>
                    <a:pt x="3596" y="3293"/>
                  </a:lnTo>
                  <a:close/>
                  <a:moveTo>
                    <a:pt x="1822" y="3366"/>
                  </a:moveTo>
                  <a:cubicBezTo>
                    <a:pt x="1847" y="3366"/>
                    <a:pt x="1944" y="3366"/>
                    <a:pt x="1968" y="3487"/>
                  </a:cubicBezTo>
                  <a:cubicBezTo>
                    <a:pt x="1944" y="3754"/>
                    <a:pt x="1798" y="3997"/>
                    <a:pt x="1555" y="4094"/>
                  </a:cubicBezTo>
                  <a:cubicBezTo>
                    <a:pt x="1482" y="3924"/>
                    <a:pt x="1507" y="3706"/>
                    <a:pt x="1604" y="3511"/>
                  </a:cubicBezTo>
                  <a:cubicBezTo>
                    <a:pt x="1652" y="3438"/>
                    <a:pt x="1725" y="3366"/>
                    <a:pt x="1822" y="3366"/>
                  </a:cubicBezTo>
                  <a:close/>
                  <a:moveTo>
                    <a:pt x="2745" y="159"/>
                  </a:moveTo>
                  <a:cubicBezTo>
                    <a:pt x="2867" y="159"/>
                    <a:pt x="3013" y="183"/>
                    <a:pt x="3158" y="256"/>
                  </a:cubicBezTo>
                  <a:cubicBezTo>
                    <a:pt x="3523" y="378"/>
                    <a:pt x="3814" y="693"/>
                    <a:pt x="3911" y="1058"/>
                  </a:cubicBezTo>
                  <a:cubicBezTo>
                    <a:pt x="3693" y="1325"/>
                    <a:pt x="3596" y="1714"/>
                    <a:pt x="3766" y="1859"/>
                  </a:cubicBezTo>
                  <a:cubicBezTo>
                    <a:pt x="3790" y="1908"/>
                    <a:pt x="3839" y="1932"/>
                    <a:pt x="3863" y="1932"/>
                  </a:cubicBezTo>
                  <a:cubicBezTo>
                    <a:pt x="3936" y="1932"/>
                    <a:pt x="3984" y="1884"/>
                    <a:pt x="4009" y="1835"/>
                  </a:cubicBezTo>
                  <a:cubicBezTo>
                    <a:pt x="4130" y="1616"/>
                    <a:pt x="4154" y="1349"/>
                    <a:pt x="4082" y="1106"/>
                  </a:cubicBezTo>
                  <a:cubicBezTo>
                    <a:pt x="4203" y="961"/>
                    <a:pt x="4397" y="863"/>
                    <a:pt x="4592" y="863"/>
                  </a:cubicBezTo>
                  <a:cubicBezTo>
                    <a:pt x="4762" y="863"/>
                    <a:pt x="4932" y="936"/>
                    <a:pt x="5053" y="1033"/>
                  </a:cubicBezTo>
                  <a:cubicBezTo>
                    <a:pt x="5466" y="1325"/>
                    <a:pt x="5466" y="1932"/>
                    <a:pt x="5272" y="2418"/>
                  </a:cubicBezTo>
                  <a:lnTo>
                    <a:pt x="5150" y="2418"/>
                  </a:lnTo>
                  <a:cubicBezTo>
                    <a:pt x="4907" y="2418"/>
                    <a:pt x="4567" y="2491"/>
                    <a:pt x="4470" y="2710"/>
                  </a:cubicBezTo>
                  <a:cubicBezTo>
                    <a:pt x="4397" y="2928"/>
                    <a:pt x="4543" y="3171"/>
                    <a:pt x="4762" y="3195"/>
                  </a:cubicBezTo>
                  <a:cubicBezTo>
                    <a:pt x="5029" y="3195"/>
                    <a:pt x="5248" y="2904"/>
                    <a:pt x="5369" y="2612"/>
                  </a:cubicBezTo>
                  <a:cubicBezTo>
                    <a:pt x="5612" y="2637"/>
                    <a:pt x="5806" y="2807"/>
                    <a:pt x="5879" y="3025"/>
                  </a:cubicBezTo>
                  <a:cubicBezTo>
                    <a:pt x="5903" y="3220"/>
                    <a:pt x="5831" y="3414"/>
                    <a:pt x="5685" y="3560"/>
                  </a:cubicBezTo>
                  <a:cubicBezTo>
                    <a:pt x="5320" y="3949"/>
                    <a:pt x="4810" y="4191"/>
                    <a:pt x="4252" y="4191"/>
                  </a:cubicBezTo>
                  <a:cubicBezTo>
                    <a:pt x="4082" y="4191"/>
                    <a:pt x="3887" y="4167"/>
                    <a:pt x="3741" y="4070"/>
                  </a:cubicBezTo>
                  <a:cubicBezTo>
                    <a:pt x="3669" y="4046"/>
                    <a:pt x="3620" y="4021"/>
                    <a:pt x="3571" y="3973"/>
                  </a:cubicBezTo>
                  <a:cubicBezTo>
                    <a:pt x="3814" y="3681"/>
                    <a:pt x="3887" y="3366"/>
                    <a:pt x="3766" y="3220"/>
                  </a:cubicBezTo>
                  <a:cubicBezTo>
                    <a:pt x="3717" y="3171"/>
                    <a:pt x="3669" y="3147"/>
                    <a:pt x="3596" y="3147"/>
                  </a:cubicBezTo>
                  <a:cubicBezTo>
                    <a:pt x="3426" y="3171"/>
                    <a:pt x="3280" y="3268"/>
                    <a:pt x="3231" y="3438"/>
                  </a:cubicBezTo>
                  <a:cubicBezTo>
                    <a:pt x="3158" y="3633"/>
                    <a:pt x="3207" y="3851"/>
                    <a:pt x="3328" y="3973"/>
                  </a:cubicBezTo>
                  <a:cubicBezTo>
                    <a:pt x="3037" y="4264"/>
                    <a:pt x="2648" y="4434"/>
                    <a:pt x="2260" y="4434"/>
                  </a:cubicBezTo>
                  <a:cubicBezTo>
                    <a:pt x="2215" y="4444"/>
                    <a:pt x="2169" y="4449"/>
                    <a:pt x="2124" y="4449"/>
                  </a:cubicBezTo>
                  <a:cubicBezTo>
                    <a:pt x="1946" y="4449"/>
                    <a:pt x="1768" y="4375"/>
                    <a:pt x="1652" y="4240"/>
                  </a:cubicBezTo>
                  <a:cubicBezTo>
                    <a:pt x="1944" y="4094"/>
                    <a:pt x="2138" y="3778"/>
                    <a:pt x="2138" y="3463"/>
                  </a:cubicBezTo>
                  <a:cubicBezTo>
                    <a:pt x="2116" y="3307"/>
                    <a:pt x="2013" y="3192"/>
                    <a:pt x="1865" y="3192"/>
                  </a:cubicBezTo>
                  <a:cubicBezTo>
                    <a:pt x="1851" y="3192"/>
                    <a:pt x="1837" y="3193"/>
                    <a:pt x="1822" y="3195"/>
                  </a:cubicBezTo>
                  <a:cubicBezTo>
                    <a:pt x="1677" y="3195"/>
                    <a:pt x="1531" y="3293"/>
                    <a:pt x="1458" y="3438"/>
                  </a:cubicBezTo>
                  <a:cubicBezTo>
                    <a:pt x="1337" y="3657"/>
                    <a:pt x="1312" y="3924"/>
                    <a:pt x="1409" y="4143"/>
                  </a:cubicBezTo>
                  <a:cubicBezTo>
                    <a:pt x="1361" y="4149"/>
                    <a:pt x="1314" y="4152"/>
                    <a:pt x="1268" y="4152"/>
                  </a:cubicBezTo>
                  <a:cubicBezTo>
                    <a:pt x="1130" y="4152"/>
                    <a:pt x="1002" y="4125"/>
                    <a:pt x="875" y="4070"/>
                  </a:cubicBezTo>
                  <a:cubicBezTo>
                    <a:pt x="535" y="3924"/>
                    <a:pt x="316" y="3633"/>
                    <a:pt x="268" y="3268"/>
                  </a:cubicBezTo>
                  <a:cubicBezTo>
                    <a:pt x="195" y="2977"/>
                    <a:pt x="243" y="2637"/>
                    <a:pt x="413" y="2370"/>
                  </a:cubicBezTo>
                  <a:cubicBezTo>
                    <a:pt x="486" y="2564"/>
                    <a:pt x="632" y="2734"/>
                    <a:pt x="802" y="2855"/>
                  </a:cubicBezTo>
                  <a:cubicBezTo>
                    <a:pt x="899" y="2880"/>
                    <a:pt x="972" y="2904"/>
                    <a:pt x="1069" y="2904"/>
                  </a:cubicBezTo>
                  <a:cubicBezTo>
                    <a:pt x="1264" y="2904"/>
                    <a:pt x="1434" y="2758"/>
                    <a:pt x="1434" y="2540"/>
                  </a:cubicBezTo>
                  <a:cubicBezTo>
                    <a:pt x="1434" y="2224"/>
                    <a:pt x="1166" y="1981"/>
                    <a:pt x="851" y="1981"/>
                  </a:cubicBezTo>
                  <a:cubicBezTo>
                    <a:pt x="828" y="1976"/>
                    <a:pt x="806" y="1974"/>
                    <a:pt x="784" y="1974"/>
                  </a:cubicBezTo>
                  <a:cubicBezTo>
                    <a:pt x="685" y="1974"/>
                    <a:pt x="590" y="2014"/>
                    <a:pt x="511" y="2054"/>
                  </a:cubicBezTo>
                  <a:cubicBezTo>
                    <a:pt x="438" y="1568"/>
                    <a:pt x="608" y="1058"/>
                    <a:pt x="1069" y="936"/>
                  </a:cubicBezTo>
                  <a:cubicBezTo>
                    <a:pt x="1194" y="901"/>
                    <a:pt x="1331" y="878"/>
                    <a:pt x="1463" y="878"/>
                  </a:cubicBezTo>
                  <a:cubicBezTo>
                    <a:pt x="1511" y="878"/>
                    <a:pt x="1558" y="881"/>
                    <a:pt x="1604" y="888"/>
                  </a:cubicBezTo>
                  <a:cubicBezTo>
                    <a:pt x="1555" y="1009"/>
                    <a:pt x="1507" y="1106"/>
                    <a:pt x="1507" y="1106"/>
                  </a:cubicBezTo>
                  <a:cubicBezTo>
                    <a:pt x="1507" y="1131"/>
                    <a:pt x="1507" y="1131"/>
                    <a:pt x="1507" y="1155"/>
                  </a:cubicBezTo>
                  <a:cubicBezTo>
                    <a:pt x="1531" y="1179"/>
                    <a:pt x="1725" y="1665"/>
                    <a:pt x="2065" y="1665"/>
                  </a:cubicBezTo>
                  <a:cubicBezTo>
                    <a:pt x="2162" y="1665"/>
                    <a:pt x="2235" y="1641"/>
                    <a:pt x="2308" y="1592"/>
                  </a:cubicBezTo>
                  <a:cubicBezTo>
                    <a:pt x="2405" y="1544"/>
                    <a:pt x="2478" y="1422"/>
                    <a:pt x="2454" y="1301"/>
                  </a:cubicBezTo>
                  <a:cubicBezTo>
                    <a:pt x="2357" y="1033"/>
                    <a:pt x="2114" y="839"/>
                    <a:pt x="1847" y="791"/>
                  </a:cubicBezTo>
                  <a:cubicBezTo>
                    <a:pt x="1992" y="426"/>
                    <a:pt x="2332" y="183"/>
                    <a:pt x="2745" y="159"/>
                  </a:cubicBezTo>
                  <a:close/>
                  <a:moveTo>
                    <a:pt x="2728" y="1"/>
                  </a:moveTo>
                  <a:cubicBezTo>
                    <a:pt x="2260" y="1"/>
                    <a:pt x="1815" y="296"/>
                    <a:pt x="1652" y="766"/>
                  </a:cubicBezTo>
                  <a:cubicBezTo>
                    <a:pt x="1569" y="748"/>
                    <a:pt x="1485" y="740"/>
                    <a:pt x="1403" y="740"/>
                  </a:cubicBezTo>
                  <a:cubicBezTo>
                    <a:pt x="1270" y="740"/>
                    <a:pt x="1141" y="760"/>
                    <a:pt x="1021" y="791"/>
                  </a:cubicBezTo>
                  <a:cubicBezTo>
                    <a:pt x="438" y="936"/>
                    <a:pt x="219" y="1616"/>
                    <a:pt x="341" y="2199"/>
                  </a:cubicBezTo>
                  <a:cubicBezTo>
                    <a:pt x="98" y="2515"/>
                    <a:pt x="0" y="2928"/>
                    <a:pt x="73" y="3317"/>
                  </a:cubicBezTo>
                  <a:cubicBezTo>
                    <a:pt x="146" y="3730"/>
                    <a:pt x="413" y="4070"/>
                    <a:pt x="802" y="4240"/>
                  </a:cubicBezTo>
                  <a:cubicBezTo>
                    <a:pt x="960" y="4293"/>
                    <a:pt x="1130" y="4332"/>
                    <a:pt x="1294" y="4332"/>
                  </a:cubicBezTo>
                  <a:cubicBezTo>
                    <a:pt x="1358" y="4332"/>
                    <a:pt x="1421" y="4326"/>
                    <a:pt x="1482" y="4313"/>
                  </a:cubicBezTo>
                  <a:cubicBezTo>
                    <a:pt x="1638" y="4491"/>
                    <a:pt x="1875" y="4607"/>
                    <a:pt x="2119" y="4607"/>
                  </a:cubicBezTo>
                  <a:cubicBezTo>
                    <a:pt x="2141" y="4607"/>
                    <a:pt x="2164" y="4606"/>
                    <a:pt x="2187" y="4604"/>
                  </a:cubicBezTo>
                  <a:lnTo>
                    <a:pt x="2260" y="4604"/>
                  </a:lnTo>
                  <a:cubicBezTo>
                    <a:pt x="2721" y="4580"/>
                    <a:pt x="3134" y="4410"/>
                    <a:pt x="3450" y="4094"/>
                  </a:cubicBezTo>
                  <a:cubicBezTo>
                    <a:pt x="3523" y="4143"/>
                    <a:pt x="3596" y="4191"/>
                    <a:pt x="3669" y="4240"/>
                  </a:cubicBezTo>
                  <a:cubicBezTo>
                    <a:pt x="3839" y="4313"/>
                    <a:pt x="4057" y="4361"/>
                    <a:pt x="4276" y="4361"/>
                  </a:cubicBezTo>
                  <a:cubicBezTo>
                    <a:pt x="4859" y="4361"/>
                    <a:pt x="5418" y="4094"/>
                    <a:pt x="5831" y="3681"/>
                  </a:cubicBezTo>
                  <a:cubicBezTo>
                    <a:pt x="6001" y="3487"/>
                    <a:pt x="6073" y="3244"/>
                    <a:pt x="6049" y="3001"/>
                  </a:cubicBezTo>
                  <a:cubicBezTo>
                    <a:pt x="5976" y="2710"/>
                    <a:pt x="5733" y="2491"/>
                    <a:pt x="5442" y="2467"/>
                  </a:cubicBezTo>
                  <a:cubicBezTo>
                    <a:pt x="5636" y="1908"/>
                    <a:pt x="5612" y="1252"/>
                    <a:pt x="5126" y="912"/>
                  </a:cubicBezTo>
                  <a:cubicBezTo>
                    <a:pt x="4972" y="781"/>
                    <a:pt x="4776" y="715"/>
                    <a:pt x="4580" y="715"/>
                  </a:cubicBezTo>
                  <a:cubicBezTo>
                    <a:pt x="4376" y="715"/>
                    <a:pt x="4170" y="787"/>
                    <a:pt x="4009" y="936"/>
                  </a:cubicBezTo>
                  <a:cubicBezTo>
                    <a:pt x="3887" y="548"/>
                    <a:pt x="3571" y="256"/>
                    <a:pt x="3207" y="110"/>
                  </a:cubicBezTo>
                  <a:cubicBezTo>
                    <a:pt x="3052" y="36"/>
                    <a:pt x="2889" y="1"/>
                    <a:pt x="2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" name="Google Shape;815;p19"/>
          <p:cNvGrpSpPr>
            <a:grpSpLocks/>
          </p:cNvGrpSpPr>
          <p:nvPr/>
        </p:nvGrpSpPr>
        <p:grpSpPr bwMode="auto">
          <a:xfrm rot="3617422">
            <a:off x="79375" y="6140450"/>
            <a:ext cx="852488" cy="509588"/>
            <a:chOff x="1202177" y="4613417"/>
            <a:chExt cx="528376" cy="315757"/>
          </a:xfrm>
        </p:grpSpPr>
        <p:sp>
          <p:nvSpPr>
            <p:cNvPr id="13" name="Google Shape;816;p19"/>
            <p:cNvSpPr/>
            <p:nvPr/>
          </p:nvSpPr>
          <p:spPr>
            <a:xfrm>
              <a:off x="1562334" y="4671562"/>
              <a:ext cx="166286" cy="48199"/>
            </a:xfrm>
            <a:custGeom>
              <a:avLst/>
              <a:gdLst/>
              <a:ahLst/>
              <a:cxnLst/>
              <a:rect l="l" t="t" r="r" b="b"/>
              <a:pathLst>
                <a:path w="1507" h="438" extrusionOk="0">
                  <a:moveTo>
                    <a:pt x="1409" y="1"/>
                  </a:moveTo>
                  <a:lnTo>
                    <a:pt x="73" y="316"/>
                  </a:lnTo>
                  <a:cubicBezTo>
                    <a:pt x="25" y="316"/>
                    <a:pt x="0" y="341"/>
                    <a:pt x="25" y="389"/>
                  </a:cubicBezTo>
                  <a:cubicBezTo>
                    <a:pt x="25" y="414"/>
                    <a:pt x="49" y="438"/>
                    <a:pt x="73" y="438"/>
                  </a:cubicBezTo>
                  <a:lnTo>
                    <a:pt x="98" y="438"/>
                  </a:lnTo>
                  <a:lnTo>
                    <a:pt x="1434" y="122"/>
                  </a:lnTo>
                  <a:cubicBezTo>
                    <a:pt x="1506" y="122"/>
                    <a:pt x="1482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" name="Google Shape;817;p19"/>
            <p:cNvSpPr/>
            <p:nvPr/>
          </p:nvSpPr>
          <p:spPr>
            <a:xfrm>
              <a:off x="1600517" y="4614100"/>
              <a:ext cx="61004" cy="176076"/>
            </a:xfrm>
            <a:custGeom>
              <a:avLst/>
              <a:gdLst/>
              <a:ahLst/>
              <a:cxnLst/>
              <a:rect l="l" t="t" r="r" b="b"/>
              <a:pathLst>
                <a:path w="550" h="1598" extrusionOk="0">
                  <a:moveTo>
                    <a:pt x="77" y="0"/>
                  </a:moveTo>
                  <a:cubicBezTo>
                    <a:pt x="39" y="0"/>
                    <a:pt x="0" y="32"/>
                    <a:pt x="15" y="91"/>
                  </a:cubicBezTo>
                  <a:lnTo>
                    <a:pt x="403" y="1573"/>
                  </a:lnTo>
                  <a:cubicBezTo>
                    <a:pt x="428" y="1597"/>
                    <a:pt x="452" y="1597"/>
                    <a:pt x="476" y="1597"/>
                  </a:cubicBezTo>
                  <a:lnTo>
                    <a:pt x="501" y="1597"/>
                  </a:lnTo>
                  <a:cubicBezTo>
                    <a:pt x="525" y="1597"/>
                    <a:pt x="549" y="1549"/>
                    <a:pt x="525" y="1525"/>
                  </a:cubicBezTo>
                  <a:lnTo>
                    <a:pt x="136" y="43"/>
                  </a:lnTo>
                  <a:cubicBezTo>
                    <a:pt x="127" y="14"/>
                    <a:pt x="102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" name="Google Shape;818;p19"/>
            <p:cNvSpPr/>
            <p:nvPr/>
          </p:nvSpPr>
          <p:spPr>
            <a:xfrm>
              <a:off x="1581552" y="4627598"/>
              <a:ext cx="104298" cy="139681"/>
            </a:xfrm>
            <a:custGeom>
              <a:avLst/>
              <a:gdLst/>
              <a:ahLst/>
              <a:cxnLst/>
              <a:rect l="l" t="t" r="r" b="b"/>
              <a:pathLst>
                <a:path w="948" h="1259" extrusionOk="0">
                  <a:moveTo>
                    <a:pt x="875" y="1"/>
                  </a:moveTo>
                  <a:cubicBezTo>
                    <a:pt x="857" y="1"/>
                    <a:pt x="838" y="7"/>
                    <a:pt x="826" y="19"/>
                  </a:cubicBezTo>
                  <a:lnTo>
                    <a:pt x="25" y="1161"/>
                  </a:lnTo>
                  <a:cubicBezTo>
                    <a:pt x="0" y="1185"/>
                    <a:pt x="0" y="1234"/>
                    <a:pt x="49" y="1258"/>
                  </a:cubicBezTo>
                  <a:lnTo>
                    <a:pt x="122" y="1258"/>
                  </a:lnTo>
                  <a:lnTo>
                    <a:pt x="924" y="92"/>
                  </a:lnTo>
                  <a:cubicBezTo>
                    <a:pt x="948" y="68"/>
                    <a:pt x="948" y="19"/>
                    <a:pt x="924" y="19"/>
                  </a:cubicBezTo>
                  <a:cubicBezTo>
                    <a:pt x="911" y="7"/>
                    <a:pt x="893" y="1"/>
                    <a:pt x="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" name="Google Shape;819;p19"/>
            <p:cNvSpPr/>
            <p:nvPr/>
          </p:nvSpPr>
          <p:spPr>
            <a:xfrm>
              <a:off x="1548322" y="4644461"/>
              <a:ext cx="160383" cy="102301"/>
            </a:xfrm>
            <a:custGeom>
              <a:avLst/>
              <a:gdLst/>
              <a:ahLst/>
              <a:cxnLst/>
              <a:rect l="l" t="t" r="r" b="b"/>
              <a:pathLst>
                <a:path w="1451" h="928" extrusionOk="0">
                  <a:moveTo>
                    <a:pt x="115" y="1"/>
                  </a:moveTo>
                  <a:cubicBezTo>
                    <a:pt x="51" y="1"/>
                    <a:pt x="0" y="83"/>
                    <a:pt x="65" y="126"/>
                  </a:cubicBezTo>
                  <a:lnTo>
                    <a:pt x="1329" y="928"/>
                  </a:lnTo>
                  <a:lnTo>
                    <a:pt x="1377" y="928"/>
                  </a:lnTo>
                  <a:cubicBezTo>
                    <a:pt x="1426" y="928"/>
                    <a:pt x="1450" y="831"/>
                    <a:pt x="1402" y="806"/>
                  </a:cubicBezTo>
                  <a:lnTo>
                    <a:pt x="138" y="5"/>
                  </a:lnTo>
                  <a:cubicBezTo>
                    <a:pt x="130" y="2"/>
                    <a:pt x="123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" name="Google Shape;820;p19"/>
            <p:cNvSpPr/>
            <p:nvPr/>
          </p:nvSpPr>
          <p:spPr>
            <a:xfrm>
              <a:off x="1201749" y="4671565"/>
              <a:ext cx="177109" cy="151485"/>
            </a:xfrm>
            <a:custGeom>
              <a:avLst/>
              <a:gdLst/>
              <a:ahLst/>
              <a:cxnLst/>
              <a:rect l="l" t="t" r="r" b="b"/>
              <a:pathLst>
                <a:path w="1605" h="1371" extrusionOk="0">
                  <a:moveTo>
                    <a:pt x="924" y="131"/>
                  </a:moveTo>
                  <a:cubicBezTo>
                    <a:pt x="1216" y="131"/>
                    <a:pt x="1458" y="374"/>
                    <a:pt x="1483" y="690"/>
                  </a:cubicBezTo>
                  <a:cubicBezTo>
                    <a:pt x="1483" y="1019"/>
                    <a:pt x="1204" y="1248"/>
                    <a:pt x="911" y="1248"/>
                  </a:cubicBezTo>
                  <a:cubicBezTo>
                    <a:pt x="771" y="1248"/>
                    <a:pt x="629" y="1196"/>
                    <a:pt x="511" y="1079"/>
                  </a:cubicBezTo>
                  <a:cubicBezTo>
                    <a:pt x="171" y="739"/>
                    <a:pt x="414" y="131"/>
                    <a:pt x="924" y="131"/>
                  </a:cubicBezTo>
                  <a:close/>
                  <a:moveTo>
                    <a:pt x="907" y="1"/>
                  </a:moveTo>
                  <a:cubicBezTo>
                    <a:pt x="740" y="1"/>
                    <a:pt x="571" y="63"/>
                    <a:pt x="438" y="204"/>
                  </a:cubicBezTo>
                  <a:cubicBezTo>
                    <a:pt x="1" y="641"/>
                    <a:pt x="317" y="1370"/>
                    <a:pt x="924" y="1370"/>
                  </a:cubicBezTo>
                  <a:cubicBezTo>
                    <a:pt x="1288" y="1370"/>
                    <a:pt x="1604" y="1079"/>
                    <a:pt x="1604" y="690"/>
                  </a:cubicBezTo>
                  <a:cubicBezTo>
                    <a:pt x="1604" y="278"/>
                    <a:pt x="1258" y="1"/>
                    <a:pt x="9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" name="Google Shape;821;p19"/>
            <p:cNvSpPr/>
            <p:nvPr/>
          </p:nvSpPr>
          <p:spPr>
            <a:xfrm>
              <a:off x="1390320" y="4830901"/>
              <a:ext cx="115121" cy="96399"/>
            </a:xfrm>
            <a:custGeom>
              <a:avLst/>
              <a:gdLst/>
              <a:ahLst/>
              <a:cxnLst/>
              <a:rect l="l" t="t" r="r" b="b"/>
              <a:pathLst>
                <a:path w="1045" h="877" extrusionOk="0">
                  <a:moveTo>
                    <a:pt x="583" y="124"/>
                  </a:moveTo>
                  <a:cubicBezTo>
                    <a:pt x="753" y="124"/>
                    <a:pt x="899" y="269"/>
                    <a:pt x="899" y="439"/>
                  </a:cubicBezTo>
                  <a:cubicBezTo>
                    <a:pt x="899" y="622"/>
                    <a:pt x="741" y="747"/>
                    <a:pt x="587" y="747"/>
                  </a:cubicBezTo>
                  <a:cubicBezTo>
                    <a:pt x="515" y="747"/>
                    <a:pt x="443" y="720"/>
                    <a:pt x="389" y="658"/>
                  </a:cubicBezTo>
                  <a:cubicBezTo>
                    <a:pt x="195" y="464"/>
                    <a:pt x="316" y="124"/>
                    <a:pt x="583" y="124"/>
                  </a:cubicBezTo>
                  <a:close/>
                  <a:moveTo>
                    <a:pt x="584" y="0"/>
                  </a:moveTo>
                  <a:cubicBezTo>
                    <a:pt x="473" y="0"/>
                    <a:pt x="361" y="38"/>
                    <a:pt x="268" y="124"/>
                  </a:cubicBezTo>
                  <a:cubicBezTo>
                    <a:pt x="0" y="415"/>
                    <a:pt x="195" y="877"/>
                    <a:pt x="583" y="877"/>
                  </a:cubicBezTo>
                  <a:cubicBezTo>
                    <a:pt x="826" y="877"/>
                    <a:pt x="1021" y="682"/>
                    <a:pt x="1045" y="439"/>
                  </a:cubicBezTo>
                  <a:cubicBezTo>
                    <a:pt x="1045" y="175"/>
                    <a:pt x="820" y="0"/>
                    <a:pt x="5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9" name="Google Shape;822;p19"/>
          <p:cNvGrpSpPr>
            <a:grpSpLocks/>
          </p:cNvGrpSpPr>
          <p:nvPr/>
        </p:nvGrpSpPr>
        <p:grpSpPr bwMode="auto">
          <a:xfrm>
            <a:off x="11280775" y="5592763"/>
            <a:ext cx="889000" cy="1298575"/>
            <a:chOff x="-1047799" y="3300294"/>
            <a:chExt cx="439014" cy="641607"/>
          </a:xfrm>
        </p:grpSpPr>
        <p:sp>
          <p:nvSpPr>
            <p:cNvPr id="20" name="Google Shape;823;p19"/>
            <p:cNvSpPr/>
            <p:nvPr/>
          </p:nvSpPr>
          <p:spPr>
            <a:xfrm>
              <a:off x="-993706" y="3750517"/>
              <a:ext cx="138760" cy="64318"/>
            </a:xfrm>
            <a:custGeom>
              <a:avLst/>
              <a:gdLst/>
              <a:ahLst/>
              <a:cxnLst/>
              <a:rect l="l" t="t" r="r" b="b"/>
              <a:pathLst>
                <a:path w="1847" h="849" extrusionOk="0">
                  <a:moveTo>
                    <a:pt x="728" y="0"/>
                  </a:moveTo>
                  <a:cubicBezTo>
                    <a:pt x="502" y="0"/>
                    <a:pt x="254" y="68"/>
                    <a:pt x="1" y="252"/>
                  </a:cubicBezTo>
                  <a:cubicBezTo>
                    <a:pt x="1" y="252"/>
                    <a:pt x="350" y="848"/>
                    <a:pt x="1002" y="848"/>
                  </a:cubicBezTo>
                  <a:cubicBezTo>
                    <a:pt x="1243" y="848"/>
                    <a:pt x="1526" y="767"/>
                    <a:pt x="1847" y="544"/>
                  </a:cubicBezTo>
                  <a:cubicBezTo>
                    <a:pt x="1847" y="544"/>
                    <a:pt x="1369" y="0"/>
                    <a:pt x="7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" name="Google Shape;824;p19"/>
            <p:cNvSpPr/>
            <p:nvPr/>
          </p:nvSpPr>
          <p:spPr>
            <a:xfrm>
              <a:off x="-950589" y="3777969"/>
              <a:ext cx="98778" cy="17256"/>
            </a:xfrm>
            <a:custGeom>
              <a:avLst/>
              <a:gdLst/>
              <a:ahLst/>
              <a:cxnLst/>
              <a:rect l="l" t="t" r="r" b="b"/>
              <a:pathLst>
                <a:path w="1313" h="235" extrusionOk="0">
                  <a:moveTo>
                    <a:pt x="500" y="0"/>
                  </a:moveTo>
                  <a:cubicBezTo>
                    <a:pt x="349" y="0"/>
                    <a:pt x="197" y="14"/>
                    <a:pt x="49" y="40"/>
                  </a:cubicBezTo>
                  <a:cubicBezTo>
                    <a:pt x="25" y="40"/>
                    <a:pt x="1" y="64"/>
                    <a:pt x="25" y="89"/>
                  </a:cubicBezTo>
                  <a:cubicBezTo>
                    <a:pt x="25" y="113"/>
                    <a:pt x="49" y="113"/>
                    <a:pt x="73" y="113"/>
                  </a:cubicBezTo>
                  <a:cubicBezTo>
                    <a:pt x="191" y="98"/>
                    <a:pt x="311" y="90"/>
                    <a:pt x="431" y="90"/>
                  </a:cubicBezTo>
                  <a:cubicBezTo>
                    <a:pt x="708" y="90"/>
                    <a:pt x="985" y="133"/>
                    <a:pt x="1239" y="234"/>
                  </a:cubicBezTo>
                  <a:lnTo>
                    <a:pt x="1264" y="234"/>
                  </a:lnTo>
                  <a:cubicBezTo>
                    <a:pt x="1288" y="234"/>
                    <a:pt x="1288" y="210"/>
                    <a:pt x="1312" y="210"/>
                  </a:cubicBezTo>
                  <a:cubicBezTo>
                    <a:pt x="1312" y="186"/>
                    <a:pt x="1312" y="162"/>
                    <a:pt x="1288" y="137"/>
                  </a:cubicBezTo>
                  <a:cubicBezTo>
                    <a:pt x="1039" y="44"/>
                    <a:pt x="770" y="0"/>
                    <a:pt x="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" name="Google Shape;825;p19"/>
            <p:cNvSpPr/>
            <p:nvPr/>
          </p:nvSpPr>
          <p:spPr>
            <a:xfrm>
              <a:off x="-949805" y="3639138"/>
              <a:ext cx="114457" cy="249427"/>
            </a:xfrm>
            <a:custGeom>
              <a:avLst/>
              <a:gdLst/>
              <a:ahLst/>
              <a:cxnLst/>
              <a:rect l="l" t="t" r="r" b="b"/>
              <a:pathLst>
                <a:path w="1521" h="3318" extrusionOk="0">
                  <a:moveTo>
                    <a:pt x="69" y="0"/>
                  </a:moveTo>
                  <a:cubicBezTo>
                    <a:pt x="40" y="0"/>
                    <a:pt x="0" y="67"/>
                    <a:pt x="39" y="86"/>
                  </a:cubicBezTo>
                  <a:cubicBezTo>
                    <a:pt x="63" y="86"/>
                    <a:pt x="1327" y="961"/>
                    <a:pt x="1424" y="3269"/>
                  </a:cubicBezTo>
                  <a:cubicBezTo>
                    <a:pt x="1424" y="3293"/>
                    <a:pt x="1448" y="3317"/>
                    <a:pt x="1472" y="3317"/>
                  </a:cubicBezTo>
                  <a:cubicBezTo>
                    <a:pt x="1497" y="3293"/>
                    <a:pt x="1521" y="3293"/>
                    <a:pt x="1521" y="3269"/>
                  </a:cubicBezTo>
                  <a:cubicBezTo>
                    <a:pt x="1424" y="912"/>
                    <a:pt x="88" y="14"/>
                    <a:pt x="88" y="14"/>
                  </a:cubicBezTo>
                  <a:cubicBezTo>
                    <a:pt x="83" y="4"/>
                    <a:pt x="76" y="0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" name="Google Shape;826;p19"/>
            <p:cNvSpPr/>
            <p:nvPr/>
          </p:nvSpPr>
          <p:spPr>
            <a:xfrm>
              <a:off x="-1047799" y="3505012"/>
              <a:ext cx="228914" cy="179619"/>
            </a:xfrm>
            <a:custGeom>
              <a:avLst/>
              <a:gdLst/>
              <a:ahLst/>
              <a:cxnLst/>
              <a:rect l="l" t="t" r="r" b="b"/>
              <a:pathLst>
                <a:path w="3049" h="2395" extrusionOk="0">
                  <a:moveTo>
                    <a:pt x="2055" y="1"/>
                  </a:moveTo>
                  <a:cubicBezTo>
                    <a:pt x="1883" y="1"/>
                    <a:pt x="1883" y="562"/>
                    <a:pt x="1883" y="562"/>
                  </a:cubicBezTo>
                  <a:cubicBezTo>
                    <a:pt x="1761" y="416"/>
                    <a:pt x="1615" y="294"/>
                    <a:pt x="1445" y="197"/>
                  </a:cubicBezTo>
                  <a:cubicBezTo>
                    <a:pt x="1434" y="193"/>
                    <a:pt x="1423" y="192"/>
                    <a:pt x="1413" y="192"/>
                  </a:cubicBezTo>
                  <a:cubicBezTo>
                    <a:pt x="1234" y="192"/>
                    <a:pt x="1300" y="780"/>
                    <a:pt x="1300" y="780"/>
                  </a:cubicBezTo>
                  <a:cubicBezTo>
                    <a:pt x="1154" y="635"/>
                    <a:pt x="984" y="537"/>
                    <a:pt x="814" y="416"/>
                  </a:cubicBezTo>
                  <a:cubicBezTo>
                    <a:pt x="785" y="400"/>
                    <a:pt x="760" y="393"/>
                    <a:pt x="740" y="393"/>
                  </a:cubicBezTo>
                  <a:cubicBezTo>
                    <a:pt x="532" y="393"/>
                    <a:pt x="692" y="1096"/>
                    <a:pt x="692" y="1096"/>
                  </a:cubicBezTo>
                  <a:cubicBezTo>
                    <a:pt x="692" y="1096"/>
                    <a:pt x="357" y="857"/>
                    <a:pt x="178" y="857"/>
                  </a:cubicBezTo>
                  <a:cubicBezTo>
                    <a:pt x="136" y="857"/>
                    <a:pt x="103" y="870"/>
                    <a:pt x="85" y="902"/>
                  </a:cubicBezTo>
                  <a:cubicBezTo>
                    <a:pt x="1" y="1049"/>
                    <a:pt x="662" y="2395"/>
                    <a:pt x="1533" y="2395"/>
                  </a:cubicBezTo>
                  <a:cubicBezTo>
                    <a:pt x="1669" y="2395"/>
                    <a:pt x="1811" y="2362"/>
                    <a:pt x="1955" y="2286"/>
                  </a:cubicBezTo>
                  <a:cubicBezTo>
                    <a:pt x="3049" y="1728"/>
                    <a:pt x="2684" y="926"/>
                    <a:pt x="2684" y="926"/>
                  </a:cubicBezTo>
                  <a:cubicBezTo>
                    <a:pt x="2684" y="926"/>
                    <a:pt x="2368" y="197"/>
                    <a:pt x="2125" y="27"/>
                  </a:cubicBezTo>
                  <a:cubicBezTo>
                    <a:pt x="2099" y="9"/>
                    <a:pt x="2076" y="1"/>
                    <a:pt x="20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" name="Google Shape;827;p19"/>
            <p:cNvSpPr/>
            <p:nvPr/>
          </p:nvSpPr>
          <p:spPr>
            <a:xfrm>
              <a:off x="-1007033" y="3550505"/>
              <a:ext cx="157575" cy="111379"/>
            </a:xfrm>
            <a:custGeom>
              <a:avLst/>
              <a:gdLst/>
              <a:ahLst/>
              <a:cxnLst/>
              <a:rect l="l" t="t" r="r" b="b"/>
              <a:pathLst>
                <a:path w="2090" h="1483" extrusionOk="0">
                  <a:moveTo>
                    <a:pt x="1652" y="292"/>
                  </a:moveTo>
                  <a:cubicBezTo>
                    <a:pt x="1677" y="292"/>
                    <a:pt x="1701" y="316"/>
                    <a:pt x="1725" y="340"/>
                  </a:cubicBezTo>
                  <a:cubicBezTo>
                    <a:pt x="1749" y="365"/>
                    <a:pt x="1749" y="389"/>
                    <a:pt x="1774" y="413"/>
                  </a:cubicBezTo>
                  <a:lnTo>
                    <a:pt x="1725" y="389"/>
                  </a:lnTo>
                  <a:cubicBezTo>
                    <a:pt x="1701" y="365"/>
                    <a:pt x="1677" y="316"/>
                    <a:pt x="1652" y="292"/>
                  </a:cubicBezTo>
                  <a:close/>
                  <a:moveTo>
                    <a:pt x="802" y="656"/>
                  </a:moveTo>
                  <a:lnTo>
                    <a:pt x="802" y="656"/>
                  </a:lnTo>
                  <a:cubicBezTo>
                    <a:pt x="826" y="680"/>
                    <a:pt x="851" y="729"/>
                    <a:pt x="875" y="778"/>
                  </a:cubicBezTo>
                  <a:cubicBezTo>
                    <a:pt x="851" y="729"/>
                    <a:pt x="826" y="705"/>
                    <a:pt x="802" y="656"/>
                  </a:cubicBezTo>
                  <a:close/>
                  <a:moveTo>
                    <a:pt x="535" y="923"/>
                  </a:moveTo>
                  <a:lnTo>
                    <a:pt x="535" y="923"/>
                  </a:lnTo>
                  <a:cubicBezTo>
                    <a:pt x="583" y="948"/>
                    <a:pt x="608" y="996"/>
                    <a:pt x="608" y="1045"/>
                  </a:cubicBezTo>
                  <a:cubicBezTo>
                    <a:pt x="583" y="996"/>
                    <a:pt x="559" y="972"/>
                    <a:pt x="535" y="923"/>
                  </a:cubicBezTo>
                  <a:close/>
                  <a:moveTo>
                    <a:pt x="1944" y="0"/>
                  </a:moveTo>
                  <a:cubicBezTo>
                    <a:pt x="1920" y="25"/>
                    <a:pt x="1920" y="49"/>
                    <a:pt x="1920" y="73"/>
                  </a:cubicBezTo>
                  <a:cubicBezTo>
                    <a:pt x="1944" y="146"/>
                    <a:pt x="2017" y="292"/>
                    <a:pt x="1968" y="365"/>
                  </a:cubicBezTo>
                  <a:cubicBezTo>
                    <a:pt x="1968" y="389"/>
                    <a:pt x="1944" y="413"/>
                    <a:pt x="1920" y="413"/>
                  </a:cubicBezTo>
                  <a:lnTo>
                    <a:pt x="1847" y="413"/>
                  </a:lnTo>
                  <a:cubicBezTo>
                    <a:pt x="1847" y="365"/>
                    <a:pt x="1822" y="316"/>
                    <a:pt x="1798" y="267"/>
                  </a:cubicBezTo>
                  <a:cubicBezTo>
                    <a:pt x="1774" y="195"/>
                    <a:pt x="1701" y="170"/>
                    <a:pt x="1628" y="146"/>
                  </a:cubicBezTo>
                  <a:cubicBezTo>
                    <a:pt x="1604" y="146"/>
                    <a:pt x="1579" y="170"/>
                    <a:pt x="1555" y="195"/>
                  </a:cubicBezTo>
                  <a:cubicBezTo>
                    <a:pt x="1531" y="243"/>
                    <a:pt x="1555" y="316"/>
                    <a:pt x="1604" y="365"/>
                  </a:cubicBezTo>
                  <a:cubicBezTo>
                    <a:pt x="1652" y="413"/>
                    <a:pt x="1701" y="462"/>
                    <a:pt x="1749" y="486"/>
                  </a:cubicBezTo>
                  <a:lnTo>
                    <a:pt x="1749" y="510"/>
                  </a:lnTo>
                  <a:cubicBezTo>
                    <a:pt x="1749" y="559"/>
                    <a:pt x="1701" y="559"/>
                    <a:pt x="1628" y="559"/>
                  </a:cubicBezTo>
                  <a:cubicBezTo>
                    <a:pt x="1555" y="559"/>
                    <a:pt x="1482" y="535"/>
                    <a:pt x="1409" y="510"/>
                  </a:cubicBezTo>
                  <a:cubicBezTo>
                    <a:pt x="1385" y="437"/>
                    <a:pt x="1337" y="389"/>
                    <a:pt x="1288" y="365"/>
                  </a:cubicBezTo>
                  <a:cubicBezTo>
                    <a:pt x="1256" y="365"/>
                    <a:pt x="1234" y="354"/>
                    <a:pt x="1209" y="354"/>
                  </a:cubicBezTo>
                  <a:cubicBezTo>
                    <a:pt x="1196" y="354"/>
                    <a:pt x="1183" y="357"/>
                    <a:pt x="1166" y="365"/>
                  </a:cubicBezTo>
                  <a:cubicBezTo>
                    <a:pt x="1166" y="389"/>
                    <a:pt x="1142" y="413"/>
                    <a:pt x="1166" y="437"/>
                  </a:cubicBezTo>
                  <a:cubicBezTo>
                    <a:pt x="1215" y="486"/>
                    <a:pt x="1264" y="559"/>
                    <a:pt x="1337" y="583"/>
                  </a:cubicBezTo>
                  <a:cubicBezTo>
                    <a:pt x="1385" y="656"/>
                    <a:pt x="1385" y="753"/>
                    <a:pt x="1361" y="850"/>
                  </a:cubicBezTo>
                  <a:cubicBezTo>
                    <a:pt x="1343" y="905"/>
                    <a:pt x="1311" y="932"/>
                    <a:pt x="1255" y="932"/>
                  </a:cubicBezTo>
                  <a:cubicBezTo>
                    <a:pt x="1236" y="932"/>
                    <a:pt x="1215" y="929"/>
                    <a:pt x="1191" y="923"/>
                  </a:cubicBezTo>
                  <a:cubicBezTo>
                    <a:pt x="1142" y="923"/>
                    <a:pt x="1069" y="899"/>
                    <a:pt x="1021" y="850"/>
                  </a:cubicBezTo>
                  <a:cubicBezTo>
                    <a:pt x="996" y="729"/>
                    <a:pt x="924" y="608"/>
                    <a:pt x="826" y="535"/>
                  </a:cubicBezTo>
                  <a:lnTo>
                    <a:pt x="729" y="535"/>
                  </a:lnTo>
                  <a:cubicBezTo>
                    <a:pt x="705" y="559"/>
                    <a:pt x="705" y="583"/>
                    <a:pt x="705" y="632"/>
                  </a:cubicBezTo>
                  <a:cubicBezTo>
                    <a:pt x="754" y="753"/>
                    <a:pt x="826" y="850"/>
                    <a:pt x="924" y="923"/>
                  </a:cubicBezTo>
                  <a:cubicBezTo>
                    <a:pt x="948" y="972"/>
                    <a:pt x="948" y="1021"/>
                    <a:pt x="924" y="1093"/>
                  </a:cubicBezTo>
                  <a:cubicBezTo>
                    <a:pt x="924" y="1129"/>
                    <a:pt x="898" y="1151"/>
                    <a:pt x="874" y="1151"/>
                  </a:cubicBezTo>
                  <a:cubicBezTo>
                    <a:pt x="865" y="1151"/>
                    <a:pt x="857" y="1148"/>
                    <a:pt x="851" y="1142"/>
                  </a:cubicBezTo>
                  <a:cubicBezTo>
                    <a:pt x="802" y="1142"/>
                    <a:pt x="754" y="1118"/>
                    <a:pt x="729" y="1093"/>
                  </a:cubicBezTo>
                  <a:cubicBezTo>
                    <a:pt x="729" y="972"/>
                    <a:pt x="656" y="875"/>
                    <a:pt x="559" y="826"/>
                  </a:cubicBezTo>
                  <a:cubicBezTo>
                    <a:pt x="547" y="814"/>
                    <a:pt x="529" y="808"/>
                    <a:pt x="508" y="808"/>
                  </a:cubicBezTo>
                  <a:cubicBezTo>
                    <a:pt x="486" y="808"/>
                    <a:pt x="462" y="814"/>
                    <a:pt x="438" y="826"/>
                  </a:cubicBezTo>
                  <a:cubicBezTo>
                    <a:pt x="438" y="826"/>
                    <a:pt x="413" y="875"/>
                    <a:pt x="438" y="899"/>
                  </a:cubicBezTo>
                  <a:cubicBezTo>
                    <a:pt x="462" y="996"/>
                    <a:pt x="535" y="1093"/>
                    <a:pt x="632" y="1166"/>
                  </a:cubicBezTo>
                  <a:cubicBezTo>
                    <a:pt x="608" y="1239"/>
                    <a:pt x="559" y="1312"/>
                    <a:pt x="486" y="1336"/>
                  </a:cubicBezTo>
                  <a:cubicBezTo>
                    <a:pt x="455" y="1356"/>
                    <a:pt x="424" y="1364"/>
                    <a:pt x="393" y="1364"/>
                  </a:cubicBezTo>
                  <a:cubicBezTo>
                    <a:pt x="234" y="1364"/>
                    <a:pt x="98" y="1142"/>
                    <a:pt x="98" y="1142"/>
                  </a:cubicBezTo>
                  <a:cubicBezTo>
                    <a:pt x="85" y="1130"/>
                    <a:pt x="73" y="1124"/>
                    <a:pt x="64" y="1124"/>
                  </a:cubicBezTo>
                  <a:cubicBezTo>
                    <a:pt x="55" y="1124"/>
                    <a:pt x="49" y="1130"/>
                    <a:pt x="49" y="1142"/>
                  </a:cubicBezTo>
                  <a:cubicBezTo>
                    <a:pt x="25" y="1166"/>
                    <a:pt x="0" y="1191"/>
                    <a:pt x="25" y="1215"/>
                  </a:cubicBezTo>
                  <a:cubicBezTo>
                    <a:pt x="25" y="1215"/>
                    <a:pt x="195" y="1482"/>
                    <a:pt x="389" y="1482"/>
                  </a:cubicBezTo>
                  <a:cubicBezTo>
                    <a:pt x="438" y="1458"/>
                    <a:pt x="486" y="1433"/>
                    <a:pt x="535" y="1385"/>
                  </a:cubicBezTo>
                  <a:cubicBezTo>
                    <a:pt x="608" y="1336"/>
                    <a:pt x="681" y="1263"/>
                    <a:pt x="705" y="1166"/>
                  </a:cubicBezTo>
                  <a:cubicBezTo>
                    <a:pt x="754" y="1191"/>
                    <a:pt x="778" y="1191"/>
                    <a:pt x="826" y="1215"/>
                  </a:cubicBezTo>
                  <a:cubicBezTo>
                    <a:pt x="839" y="1219"/>
                    <a:pt x="852" y="1221"/>
                    <a:pt x="866" y="1221"/>
                  </a:cubicBezTo>
                  <a:cubicBezTo>
                    <a:pt x="930" y="1221"/>
                    <a:pt x="1001" y="1174"/>
                    <a:pt x="1021" y="1093"/>
                  </a:cubicBezTo>
                  <a:cubicBezTo>
                    <a:pt x="1021" y="1045"/>
                    <a:pt x="1021" y="996"/>
                    <a:pt x="1021" y="948"/>
                  </a:cubicBezTo>
                  <a:cubicBezTo>
                    <a:pt x="1069" y="972"/>
                    <a:pt x="1118" y="996"/>
                    <a:pt x="1166" y="996"/>
                  </a:cubicBezTo>
                  <a:cubicBezTo>
                    <a:pt x="1192" y="1007"/>
                    <a:pt x="1218" y="1011"/>
                    <a:pt x="1243" y="1011"/>
                  </a:cubicBezTo>
                  <a:cubicBezTo>
                    <a:pt x="1335" y="1011"/>
                    <a:pt x="1415" y="946"/>
                    <a:pt x="1434" y="850"/>
                  </a:cubicBezTo>
                  <a:cubicBezTo>
                    <a:pt x="1458" y="778"/>
                    <a:pt x="1458" y="680"/>
                    <a:pt x="1434" y="608"/>
                  </a:cubicBezTo>
                  <a:cubicBezTo>
                    <a:pt x="1507" y="608"/>
                    <a:pt x="1555" y="632"/>
                    <a:pt x="1628" y="632"/>
                  </a:cubicBezTo>
                  <a:cubicBezTo>
                    <a:pt x="1701" y="632"/>
                    <a:pt x="1798" y="608"/>
                    <a:pt x="1822" y="535"/>
                  </a:cubicBezTo>
                  <a:cubicBezTo>
                    <a:pt x="1847" y="510"/>
                    <a:pt x="1847" y="510"/>
                    <a:pt x="1847" y="486"/>
                  </a:cubicBezTo>
                  <a:cubicBezTo>
                    <a:pt x="1859" y="498"/>
                    <a:pt x="1877" y="504"/>
                    <a:pt x="1895" y="504"/>
                  </a:cubicBezTo>
                  <a:cubicBezTo>
                    <a:pt x="1913" y="504"/>
                    <a:pt x="1932" y="498"/>
                    <a:pt x="1944" y="486"/>
                  </a:cubicBezTo>
                  <a:cubicBezTo>
                    <a:pt x="1992" y="486"/>
                    <a:pt x="2041" y="462"/>
                    <a:pt x="2065" y="413"/>
                  </a:cubicBezTo>
                  <a:cubicBezTo>
                    <a:pt x="2090" y="267"/>
                    <a:pt x="2065" y="146"/>
                    <a:pt x="2017" y="25"/>
                  </a:cubicBezTo>
                  <a:cubicBezTo>
                    <a:pt x="1992" y="0"/>
                    <a:pt x="1968" y="0"/>
                    <a:pt x="19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Google Shape;828;p19"/>
            <p:cNvSpPr/>
            <p:nvPr/>
          </p:nvSpPr>
          <p:spPr>
            <a:xfrm>
              <a:off x="-869058" y="3630510"/>
              <a:ext cx="108970" cy="91770"/>
            </a:xfrm>
            <a:custGeom>
              <a:avLst/>
              <a:gdLst/>
              <a:ahLst/>
              <a:cxnLst/>
              <a:rect l="l" t="t" r="r" b="b"/>
              <a:pathLst>
                <a:path w="1443" h="1224" extrusionOk="0">
                  <a:moveTo>
                    <a:pt x="158" y="1"/>
                  </a:moveTo>
                  <a:cubicBezTo>
                    <a:pt x="118" y="1"/>
                    <a:pt x="76" y="3"/>
                    <a:pt x="34" y="6"/>
                  </a:cubicBezTo>
                  <a:cubicBezTo>
                    <a:pt x="34" y="6"/>
                    <a:pt x="34" y="6"/>
                    <a:pt x="34" y="6"/>
                  </a:cubicBezTo>
                  <a:lnTo>
                    <a:pt x="34" y="6"/>
                  </a:lnTo>
                  <a:cubicBezTo>
                    <a:pt x="33" y="6"/>
                    <a:pt x="1" y="1224"/>
                    <a:pt x="1328" y="1224"/>
                  </a:cubicBezTo>
                  <a:cubicBezTo>
                    <a:pt x="1365" y="1224"/>
                    <a:pt x="1404" y="1223"/>
                    <a:pt x="1443" y="1221"/>
                  </a:cubicBezTo>
                  <a:cubicBezTo>
                    <a:pt x="1443" y="1221"/>
                    <a:pt x="1240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829;p19"/>
            <p:cNvSpPr/>
            <p:nvPr/>
          </p:nvSpPr>
          <p:spPr>
            <a:xfrm>
              <a:off x="-836915" y="3662669"/>
              <a:ext cx="79963" cy="63533"/>
            </a:xfrm>
            <a:custGeom>
              <a:avLst/>
              <a:gdLst/>
              <a:ahLst/>
              <a:cxnLst/>
              <a:rect l="l" t="t" r="r" b="b"/>
              <a:pathLst>
                <a:path w="1070" h="837" extrusionOk="0">
                  <a:moveTo>
                    <a:pt x="53" y="0"/>
                  </a:moveTo>
                  <a:cubicBezTo>
                    <a:pt x="37" y="0"/>
                    <a:pt x="25" y="17"/>
                    <a:pt x="25" y="35"/>
                  </a:cubicBezTo>
                  <a:cubicBezTo>
                    <a:pt x="1" y="59"/>
                    <a:pt x="25" y="83"/>
                    <a:pt x="49" y="83"/>
                  </a:cubicBezTo>
                  <a:cubicBezTo>
                    <a:pt x="414" y="253"/>
                    <a:pt x="729" y="496"/>
                    <a:pt x="997" y="812"/>
                  </a:cubicBezTo>
                  <a:cubicBezTo>
                    <a:pt x="997" y="812"/>
                    <a:pt x="1021" y="836"/>
                    <a:pt x="1021" y="836"/>
                  </a:cubicBezTo>
                  <a:lnTo>
                    <a:pt x="1045" y="812"/>
                  </a:lnTo>
                  <a:cubicBezTo>
                    <a:pt x="1069" y="812"/>
                    <a:pt x="1069" y="788"/>
                    <a:pt x="1069" y="763"/>
                  </a:cubicBezTo>
                  <a:cubicBezTo>
                    <a:pt x="802" y="423"/>
                    <a:pt x="462" y="156"/>
                    <a:pt x="74" y="10"/>
                  </a:cubicBezTo>
                  <a:cubicBezTo>
                    <a:pt x="66" y="3"/>
                    <a:pt x="59" y="0"/>
                    <a:pt x="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Google Shape;830;p19"/>
            <p:cNvSpPr/>
            <p:nvPr/>
          </p:nvSpPr>
          <p:spPr>
            <a:xfrm>
              <a:off x="-764008" y="3539524"/>
              <a:ext cx="129353" cy="72946"/>
            </a:xfrm>
            <a:custGeom>
              <a:avLst/>
              <a:gdLst/>
              <a:ahLst/>
              <a:cxnLst/>
              <a:rect l="l" t="t" r="r" b="b"/>
              <a:pathLst>
                <a:path w="1726" h="973" extrusionOk="0">
                  <a:moveTo>
                    <a:pt x="1242" y="0"/>
                  </a:moveTo>
                  <a:cubicBezTo>
                    <a:pt x="434" y="0"/>
                    <a:pt x="0" y="850"/>
                    <a:pt x="0" y="850"/>
                  </a:cubicBezTo>
                  <a:cubicBezTo>
                    <a:pt x="232" y="937"/>
                    <a:pt x="435" y="973"/>
                    <a:pt x="612" y="973"/>
                  </a:cubicBezTo>
                  <a:cubicBezTo>
                    <a:pt x="1474" y="973"/>
                    <a:pt x="1725" y="117"/>
                    <a:pt x="1725" y="97"/>
                  </a:cubicBezTo>
                  <a:cubicBezTo>
                    <a:pt x="1552" y="29"/>
                    <a:pt x="1391" y="0"/>
                    <a:pt x="12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" name="Google Shape;831;p19"/>
            <p:cNvSpPr/>
            <p:nvPr/>
          </p:nvSpPr>
          <p:spPr>
            <a:xfrm>
              <a:off x="-769495" y="3568545"/>
              <a:ext cx="94858" cy="38433"/>
            </a:xfrm>
            <a:custGeom>
              <a:avLst/>
              <a:gdLst/>
              <a:ahLst/>
              <a:cxnLst/>
              <a:rect l="l" t="t" r="r" b="b"/>
              <a:pathLst>
                <a:path w="1264" h="511" extrusionOk="0">
                  <a:moveTo>
                    <a:pt x="1191" y="0"/>
                  </a:moveTo>
                  <a:cubicBezTo>
                    <a:pt x="778" y="49"/>
                    <a:pt x="389" y="194"/>
                    <a:pt x="25" y="413"/>
                  </a:cubicBezTo>
                  <a:cubicBezTo>
                    <a:pt x="0" y="462"/>
                    <a:pt x="25" y="510"/>
                    <a:pt x="73" y="510"/>
                  </a:cubicBezTo>
                  <a:cubicBezTo>
                    <a:pt x="73" y="510"/>
                    <a:pt x="98" y="510"/>
                    <a:pt x="98" y="486"/>
                  </a:cubicBezTo>
                  <a:cubicBezTo>
                    <a:pt x="438" y="267"/>
                    <a:pt x="802" y="146"/>
                    <a:pt x="1215" y="97"/>
                  </a:cubicBezTo>
                  <a:cubicBezTo>
                    <a:pt x="1239" y="97"/>
                    <a:pt x="1264" y="73"/>
                    <a:pt x="1264" y="49"/>
                  </a:cubicBezTo>
                  <a:cubicBezTo>
                    <a:pt x="1239" y="24"/>
                    <a:pt x="1215" y="0"/>
                    <a:pt x="1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" name="Google Shape;832;p19"/>
            <p:cNvSpPr/>
            <p:nvPr/>
          </p:nvSpPr>
          <p:spPr>
            <a:xfrm>
              <a:off x="-800853" y="3409320"/>
              <a:ext cx="60364" cy="462773"/>
            </a:xfrm>
            <a:custGeom>
              <a:avLst/>
              <a:gdLst/>
              <a:ahLst/>
              <a:cxnLst/>
              <a:rect l="l" t="t" r="r" b="b"/>
              <a:pathLst>
                <a:path w="809" h="6160" extrusionOk="0">
                  <a:moveTo>
                    <a:pt x="69" y="1"/>
                  </a:moveTo>
                  <a:cubicBezTo>
                    <a:pt x="37" y="1"/>
                    <a:pt x="0" y="32"/>
                    <a:pt x="31" y="62"/>
                  </a:cubicBezTo>
                  <a:cubicBezTo>
                    <a:pt x="711" y="1860"/>
                    <a:pt x="541" y="6063"/>
                    <a:pt x="541" y="6111"/>
                  </a:cubicBezTo>
                  <a:cubicBezTo>
                    <a:pt x="541" y="6135"/>
                    <a:pt x="565" y="6135"/>
                    <a:pt x="589" y="6160"/>
                  </a:cubicBezTo>
                  <a:cubicBezTo>
                    <a:pt x="614" y="6135"/>
                    <a:pt x="638" y="6135"/>
                    <a:pt x="638" y="6111"/>
                  </a:cubicBezTo>
                  <a:cubicBezTo>
                    <a:pt x="638" y="6063"/>
                    <a:pt x="808" y="1836"/>
                    <a:pt x="104" y="38"/>
                  </a:cubicBezTo>
                  <a:cubicBezTo>
                    <a:pt x="104" y="11"/>
                    <a:pt x="87" y="1"/>
                    <a:pt x="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" name="Google Shape;833;p19"/>
            <p:cNvSpPr/>
            <p:nvPr/>
          </p:nvSpPr>
          <p:spPr>
            <a:xfrm>
              <a:off x="-905903" y="3300294"/>
              <a:ext cx="198340" cy="165500"/>
            </a:xfrm>
            <a:custGeom>
              <a:avLst/>
              <a:gdLst/>
              <a:ahLst/>
              <a:cxnLst/>
              <a:rect l="l" t="t" r="r" b="b"/>
              <a:pathLst>
                <a:path w="2642" h="2201" extrusionOk="0">
                  <a:moveTo>
                    <a:pt x="898" y="1"/>
                  </a:moveTo>
                  <a:cubicBezTo>
                    <a:pt x="722" y="1"/>
                    <a:pt x="649" y="636"/>
                    <a:pt x="649" y="636"/>
                  </a:cubicBezTo>
                  <a:cubicBezTo>
                    <a:pt x="649" y="636"/>
                    <a:pt x="381" y="252"/>
                    <a:pt x="219" y="252"/>
                  </a:cubicBezTo>
                  <a:cubicBezTo>
                    <a:pt x="198" y="252"/>
                    <a:pt x="180" y="258"/>
                    <a:pt x="164" y="271"/>
                  </a:cubicBezTo>
                  <a:cubicBezTo>
                    <a:pt x="0" y="365"/>
                    <a:pt x="217" y="2201"/>
                    <a:pt x="1307" y="2201"/>
                  </a:cubicBezTo>
                  <a:cubicBezTo>
                    <a:pt x="1353" y="2201"/>
                    <a:pt x="1401" y="2197"/>
                    <a:pt x="1451" y="2190"/>
                  </a:cubicBezTo>
                  <a:cubicBezTo>
                    <a:pt x="2641" y="2045"/>
                    <a:pt x="2569" y="1170"/>
                    <a:pt x="2569" y="1170"/>
                  </a:cubicBezTo>
                  <a:cubicBezTo>
                    <a:pt x="2569" y="1170"/>
                    <a:pt x="2544" y="369"/>
                    <a:pt x="2374" y="126"/>
                  </a:cubicBezTo>
                  <a:cubicBezTo>
                    <a:pt x="2348" y="89"/>
                    <a:pt x="2321" y="73"/>
                    <a:pt x="2293" y="73"/>
                  </a:cubicBezTo>
                  <a:cubicBezTo>
                    <a:pt x="2136" y="73"/>
                    <a:pt x="1961" y="563"/>
                    <a:pt x="1961" y="563"/>
                  </a:cubicBezTo>
                  <a:cubicBezTo>
                    <a:pt x="1888" y="369"/>
                    <a:pt x="1791" y="199"/>
                    <a:pt x="1670" y="53"/>
                  </a:cubicBezTo>
                  <a:cubicBezTo>
                    <a:pt x="1650" y="38"/>
                    <a:pt x="1631" y="32"/>
                    <a:pt x="1612" y="32"/>
                  </a:cubicBezTo>
                  <a:cubicBezTo>
                    <a:pt x="1443" y="32"/>
                    <a:pt x="1305" y="563"/>
                    <a:pt x="1305" y="563"/>
                  </a:cubicBezTo>
                  <a:cubicBezTo>
                    <a:pt x="1232" y="369"/>
                    <a:pt x="1111" y="199"/>
                    <a:pt x="990" y="53"/>
                  </a:cubicBezTo>
                  <a:cubicBezTo>
                    <a:pt x="957" y="16"/>
                    <a:pt x="926" y="1"/>
                    <a:pt x="8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" name="Google Shape;834;p19"/>
            <p:cNvSpPr/>
            <p:nvPr/>
          </p:nvSpPr>
          <p:spPr>
            <a:xfrm>
              <a:off x="-884737" y="3364612"/>
              <a:ext cx="171686" cy="61964"/>
            </a:xfrm>
            <a:custGeom>
              <a:avLst/>
              <a:gdLst/>
              <a:ahLst/>
              <a:cxnLst/>
              <a:rect l="l" t="t" r="r" b="b"/>
              <a:pathLst>
                <a:path w="2284" h="827" extrusionOk="0">
                  <a:moveTo>
                    <a:pt x="1846" y="122"/>
                  </a:moveTo>
                  <a:lnTo>
                    <a:pt x="1846" y="122"/>
                  </a:lnTo>
                  <a:cubicBezTo>
                    <a:pt x="1871" y="146"/>
                    <a:pt x="1895" y="146"/>
                    <a:pt x="1919" y="195"/>
                  </a:cubicBezTo>
                  <a:cubicBezTo>
                    <a:pt x="1919" y="219"/>
                    <a:pt x="1919" y="243"/>
                    <a:pt x="1919" y="268"/>
                  </a:cubicBezTo>
                  <a:cubicBezTo>
                    <a:pt x="1895" y="268"/>
                    <a:pt x="1895" y="243"/>
                    <a:pt x="1895" y="243"/>
                  </a:cubicBezTo>
                  <a:cubicBezTo>
                    <a:pt x="1871" y="195"/>
                    <a:pt x="1846" y="146"/>
                    <a:pt x="1846" y="122"/>
                  </a:cubicBezTo>
                  <a:close/>
                  <a:moveTo>
                    <a:pt x="923" y="170"/>
                  </a:moveTo>
                  <a:lnTo>
                    <a:pt x="923" y="170"/>
                  </a:lnTo>
                  <a:cubicBezTo>
                    <a:pt x="947" y="219"/>
                    <a:pt x="947" y="268"/>
                    <a:pt x="972" y="292"/>
                  </a:cubicBezTo>
                  <a:cubicBezTo>
                    <a:pt x="947" y="268"/>
                    <a:pt x="923" y="219"/>
                    <a:pt x="923" y="170"/>
                  </a:cubicBezTo>
                  <a:close/>
                  <a:moveTo>
                    <a:pt x="583" y="341"/>
                  </a:moveTo>
                  <a:lnTo>
                    <a:pt x="583" y="341"/>
                  </a:lnTo>
                  <a:cubicBezTo>
                    <a:pt x="607" y="365"/>
                    <a:pt x="632" y="413"/>
                    <a:pt x="632" y="486"/>
                  </a:cubicBezTo>
                  <a:cubicBezTo>
                    <a:pt x="607" y="438"/>
                    <a:pt x="583" y="389"/>
                    <a:pt x="583" y="341"/>
                  </a:cubicBezTo>
                  <a:close/>
                  <a:moveTo>
                    <a:pt x="2211" y="0"/>
                  </a:moveTo>
                  <a:cubicBezTo>
                    <a:pt x="2186" y="0"/>
                    <a:pt x="2162" y="25"/>
                    <a:pt x="2186" y="49"/>
                  </a:cubicBezTo>
                  <a:cubicBezTo>
                    <a:pt x="2186" y="122"/>
                    <a:pt x="2186" y="292"/>
                    <a:pt x="2138" y="341"/>
                  </a:cubicBezTo>
                  <a:cubicBezTo>
                    <a:pt x="2113" y="365"/>
                    <a:pt x="2089" y="365"/>
                    <a:pt x="2065" y="365"/>
                  </a:cubicBezTo>
                  <a:cubicBezTo>
                    <a:pt x="2041" y="365"/>
                    <a:pt x="2016" y="365"/>
                    <a:pt x="1992" y="341"/>
                  </a:cubicBezTo>
                  <a:cubicBezTo>
                    <a:pt x="2016" y="292"/>
                    <a:pt x="2016" y="243"/>
                    <a:pt x="1992" y="195"/>
                  </a:cubicBezTo>
                  <a:cubicBezTo>
                    <a:pt x="1992" y="122"/>
                    <a:pt x="1943" y="49"/>
                    <a:pt x="1895" y="25"/>
                  </a:cubicBezTo>
                  <a:cubicBezTo>
                    <a:pt x="1846" y="25"/>
                    <a:pt x="1822" y="25"/>
                    <a:pt x="1798" y="49"/>
                  </a:cubicBezTo>
                  <a:cubicBezTo>
                    <a:pt x="1749" y="98"/>
                    <a:pt x="1749" y="170"/>
                    <a:pt x="1798" y="219"/>
                  </a:cubicBezTo>
                  <a:cubicBezTo>
                    <a:pt x="1822" y="292"/>
                    <a:pt x="1846" y="341"/>
                    <a:pt x="1895" y="365"/>
                  </a:cubicBezTo>
                  <a:lnTo>
                    <a:pt x="1871" y="389"/>
                  </a:lnTo>
                  <a:cubicBezTo>
                    <a:pt x="1858" y="401"/>
                    <a:pt x="1834" y="407"/>
                    <a:pt x="1810" y="407"/>
                  </a:cubicBezTo>
                  <a:cubicBezTo>
                    <a:pt x="1786" y="407"/>
                    <a:pt x="1761" y="401"/>
                    <a:pt x="1749" y="389"/>
                  </a:cubicBezTo>
                  <a:cubicBezTo>
                    <a:pt x="1676" y="365"/>
                    <a:pt x="1603" y="316"/>
                    <a:pt x="1555" y="268"/>
                  </a:cubicBezTo>
                  <a:cubicBezTo>
                    <a:pt x="1555" y="195"/>
                    <a:pt x="1530" y="146"/>
                    <a:pt x="1482" y="98"/>
                  </a:cubicBezTo>
                  <a:cubicBezTo>
                    <a:pt x="1458" y="49"/>
                    <a:pt x="1409" y="49"/>
                    <a:pt x="1385" y="49"/>
                  </a:cubicBezTo>
                  <a:cubicBezTo>
                    <a:pt x="1360" y="73"/>
                    <a:pt x="1336" y="98"/>
                    <a:pt x="1336" y="122"/>
                  </a:cubicBezTo>
                  <a:cubicBezTo>
                    <a:pt x="1360" y="195"/>
                    <a:pt x="1409" y="268"/>
                    <a:pt x="1458" y="316"/>
                  </a:cubicBezTo>
                  <a:cubicBezTo>
                    <a:pt x="1458" y="413"/>
                    <a:pt x="1433" y="511"/>
                    <a:pt x="1385" y="583"/>
                  </a:cubicBezTo>
                  <a:cubicBezTo>
                    <a:pt x="1360" y="608"/>
                    <a:pt x="1336" y="620"/>
                    <a:pt x="1309" y="620"/>
                  </a:cubicBezTo>
                  <a:cubicBezTo>
                    <a:pt x="1281" y="620"/>
                    <a:pt x="1251" y="608"/>
                    <a:pt x="1215" y="583"/>
                  </a:cubicBezTo>
                  <a:cubicBezTo>
                    <a:pt x="1142" y="559"/>
                    <a:pt x="1093" y="511"/>
                    <a:pt x="1069" y="462"/>
                  </a:cubicBezTo>
                  <a:cubicBezTo>
                    <a:pt x="1093" y="341"/>
                    <a:pt x="1069" y="195"/>
                    <a:pt x="996" y="98"/>
                  </a:cubicBezTo>
                  <a:cubicBezTo>
                    <a:pt x="979" y="80"/>
                    <a:pt x="950" y="63"/>
                    <a:pt x="925" y="63"/>
                  </a:cubicBezTo>
                  <a:cubicBezTo>
                    <a:pt x="915" y="63"/>
                    <a:pt x="906" y="66"/>
                    <a:pt x="899" y="73"/>
                  </a:cubicBezTo>
                  <a:cubicBezTo>
                    <a:pt x="850" y="73"/>
                    <a:pt x="850" y="98"/>
                    <a:pt x="850" y="146"/>
                  </a:cubicBezTo>
                  <a:cubicBezTo>
                    <a:pt x="850" y="243"/>
                    <a:pt x="875" y="365"/>
                    <a:pt x="947" y="462"/>
                  </a:cubicBezTo>
                  <a:cubicBezTo>
                    <a:pt x="947" y="535"/>
                    <a:pt x="923" y="583"/>
                    <a:pt x="899" y="632"/>
                  </a:cubicBezTo>
                  <a:cubicBezTo>
                    <a:pt x="885" y="660"/>
                    <a:pt x="862" y="672"/>
                    <a:pt x="836" y="672"/>
                  </a:cubicBezTo>
                  <a:cubicBezTo>
                    <a:pt x="818" y="672"/>
                    <a:pt x="798" y="666"/>
                    <a:pt x="777" y="656"/>
                  </a:cubicBezTo>
                  <a:cubicBezTo>
                    <a:pt x="753" y="632"/>
                    <a:pt x="729" y="608"/>
                    <a:pt x="705" y="559"/>
                  </a:cubicBezTo>
                  <a:cubicBezTo>
                    <a:pt x="729" y="462"/>
                    <a:pt x="729" y="341"/>
                    <a:pt x="632" y="243"/>
                  </a:cubicBezTo>
                  <a:cubicBezTo>
                    <a:pt x="607" y="219"/>
                    <a:pt x="559" y="219"/>
                    <a:pt x="534" y="219"/>
                  </a:cubicBezTo>
                  <a:cubicBezTo>
                    <a:pt x="510" y="219"/>
                    <a:pt x="486" y="243"/>
                    <a:pt x="486" y="292"/>
                  </a:cubicBezTo>
                  <a:cubicBezTo>
                    <a:pt x="486" y="389"/>
                    <a:pt x="510" y="486"/>
                    <a:pt x="583" y="583"/>
                  </a:cubicBezTo>
                  <a:cubicBezTo>
                    <a:pt x="534" y="656"/>
                    <a:pt x="462" y="705"/>
                    <a:pt x="389" y="705"/>
                  </a:cubicBezTo>
                  <a:cubicBezTo>
                    <a:pt x="374" y="708"/>
                    <a:pt x="360" y="710"/>
                    <a:pt x="347" y="710"/>
                  </a:cubicBezTo>
                  <a:cubicBezTo>
                    <a:pt x="161" y="710"/>
                    <a:pt x="97" y="413"/>
                    <a:pt x="97" y="413"/>
                  </a:cubicBezTo>
                  <a:cubicBezTo>
                    <a:pt x="97" y="389"/>
                    <a:pt x="73" y="365"/>
                    <a:pt x="49" y="365"/>
                  </a:cubicBezTo>
                  <a:cubicBezTo>
                    <a:pt x="24" y="389"/>
                    <a:pt x="0" y="413"/>
                    <a:pt x="0" y="438"/>
                  </a:cubicBezTo>
                  <a:cubicBezTo>
                    <a:pt x="0" y="438"/>
                    <a:pt x="97" y="826"/>
                    <a:pt x="364" y="826"/>
                  </a:cubicBezTo>
                  <a:lnTo>
                    <a:pt x="413" y="802"/>
                  </a:lnTo>
                  <a:cubicBezTo>
                    <a:pt x="510" y="802"/>
                    <a:pt x="583" y="753"/>
                    <a:pt x="656" y="656"/>
                  </a:cubicBezTo>
                  <a:cubicBezTo>
                    <a:pt x="680" y="681"/>
                    <a:pt x="705" y="729"/>
                    <a:pt x="753" y="729"/>
                  </a:cubicBezTo>
                  <a:cubicBezTo>
                    <a:pt x="784" y="760"/>
                    <a:pt x="818" y="773"/>
                    <a:pt x="852" y="773"/>
                  </a:cubicBezTo>
                  <a:cubicBezTo>
                    <a:pt x="899" y="773"/>
                    <a:pt x="943" y="747"/>
                    <a:pt x="972" y="705"/>
                  </a:cubicBezTo>
                  <a:cubicBezTo>
                    <a:pt x="996" y="656"/>
                    <a:pt x="1020" y="608"/>
                    <a:pt x="1045" y="559"/>
                  </a:cubicBezTo>
                  <a:cubicBezTo>
                    <a:pt x="1069" y="608"/>
                    <a:pt x="1117" y="632"/>
                    <a:pt x="1166" y="656"/>
                  </a:cubicBezTo>
                  <a:cubicBezTo>
                    <a:pt x="1198" y="699"/>
                    <a:pt x="1244" y="718"/>
                    <a:pt x="1292" y="718"/>
                  </a:cubicBezTo>
                  <a:cubicBezTo>
                    <a:pt x="1353" y="718"/>
                    <a:pt x="1417" y="687"/>
                    <a:pt x="1458" y="632"/>
                  </a:cubicBezTo>
                  <a:cubicBezTo>
                    <a:pt x="1506" y="559"/>
                    <a:pt x="1530" y="462"/>
                    <a:pt x="1555" y="389"/>
                  </a:cubicBezTo>
                  <a:cubicBezTo>
                    <a:pt x="1603" y="413"/>
                    <a:pt x="1652" y="438"/>
                    <a:pt x="1700" y="462"/>
                  </a:cubicBezTo>
                  <a:cubicBezTo>
                    <a:pt x="1737" y="486"/>
                    <a:pt x="1779" y="498"/>
                    <a:pt x="1822" y="498"/>
                  </a:cubicBezTo>
                  <a:cubicBezTo>
                    <a:pt x="1864" y="498"/>
                    <a:pt x="1907" y="486"/>
                    <a:pt x="1943" y="462"/>
                  </a:cubicBezTo>
                  <a:lnTo>
                    <a:pt x="1968" y="413"/>
                  </a:lnTo>
                  <a:cubicBezTo>
                    <a:pt x="1992" y="438"/>
                    <a:pt x="2016" y="438"/>
                    <a:pt x="2065" y="462"/>
                  </a:cubicBezTo>
                  <a:cubicBezTo>
                    <a:pt x="2113" y="462"/>
                    <a:pt x="2162" y="438"/>
                    <a:pt x="2211" y="413"/>
                  </a:cubicBezTo>
                  <a:cubicBezTo>
                    <a:pt x="2259" y="292"/>
                    <a:pt x="2284" y="170"/>
                    <a:pt x="2284" y="25"/>
                  </a:cubicBezTo>
                  <a:cubicBezTo>
                    <a:pt x="2259" y="0"/>
                    <a:pt x="2235" y="0"/>
                    <a:pt x="22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835;p19"/>
            <p:cNvSpPr/>
            <p:nvPr/>
          </p:nvSpPr>
          <p:spPr>
            <a:xfrm>
              <a:off x="-945885" y="3813266"/>
              <a:ext cx="337100" cy="128635"/>
            </a:xfrm>
            <a:custGeom>
              <a:avLst/>
              <a:gdLst/>
              <a:ahLst/>
              <a:cxnLst/>
              <a:rect l="l" t="t" r="r" b="b"/>
              <a:pathLst>
                <a:path w="4484" h="1710" extrusionOk="0">
                  <a:moveTo>
                    <a:pt x="3927" y="0"/>
                  </a:moveTo>
                  <a:cubicBezTo>
                    <a:pt x="3752" y="0"/>
                    <a:pt x="3511" y="705"/>
                    <a:pt x="3511" y="705"/>
                  </a:cubicBezTo>
                  <a:cubicBezTo>
                    <a:pt x="3341" y="510"/>
                    <a:pt x="3147" y="316"/>
                    <a:pt x="2928" y="146"/>
                  </a:cubicBezTo>
                  <a:cubicBezTo>
                    <a:pt x="2885" y="106"/>
                    <a:pt x="2847" y="89"/>
                    <a:pt x="2812" y="89"/>
                  </a:cubicBezTo>
                  <a:cubicBezTo>
                    <a:pt x="2594" y="89"/>
                    <a:pt x="2540" y="778"/>
                    <a:pt x="2540" y="778"/>
                  </a:cubicBezTo>
                  <a:cubicBezTo>
                    <a:pt x="2540" y="778"/>
                    <a:pt x="2103" y="268"/>
                    <a:pt x="1957" y="49"/>
                  </a:cubicBezTo>
                  <a:cubicBezTo>
                    <a:pt x="1944" y="34"/>
                    <a:pt x="1928" y="27"/>
                    <a:pt x="1910" y="27"/>
                  </a:cubicBezTo>
                  <a:cubicBezTo>
                    <a:pt x="1697" y="27"/>
                    <a:pt x="1179" y="1021"/>
                    <a:pt x="1179" y="1021"/>
                  </a:cubicBezTo>
                  <a:cubicBezTo>
                    <a:pt x="1082" y="729"/>
                    <a:pt x="912" y="438"/>
                    <a:pt x="669" y="219"/>
                  </a:cubicBezTo>
                  <a:cubicBezTo>
                    <a:pt x="649" y="206"/>
                    <a:pt x="628" y="200"/>
                    <a:pt x="607" y="200"/>
                  </a:cubicBezTo>
                  <a:cubicBezTo>
                    <a:pt x="308" y="200"/>
                    <a:pt x="0" y="1424"/>
                    <a:pt x="159" y="1628"/>
                  </a:cubicBezTo>
                  <a:cubicBezTo>
                    <a:pt x="206" y="1688"/>
                    <a:pt x="548" y="1709"/>
                    <a:pt x="1022" y="1709"/>
                  </a:cubicBezTo>
                  <a:cubicBezTo>
                    <a:pt x="2286" y="1709"/>
                    <a:pt x="4483" y="1555"/>
                    <a:pt x="4483" y="1555"/>
                  </a:cubicBezTo>
                  <a:cubicBezTo>
                    <a:pt x="4362" y="1045"/>
                    <a:pt x="4192" y="535"/>
                    <a:pt x="3997" y="49"/>
                  </a:cubicBezTo>
                  <a:cubicBezTo>
                    <a:pt x="3976" y="15"/>
                    <a:pt x="3952" y="0"/>
                    <a:pt x="39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3" name="Google Shape;836;p19"/>
          <p:cNvGrpSpPr>
            <a:grpSpLocks/>
          </p:cNvGrpSpPr>
          <p:nvPr/>
        </p:nvGrpSpPr>
        <p:grpSpPr bwMode="auto">
          <a:xfrm rot="10800000">
            <a:off x="-295275" y="-295275"/>
            <a:ext cx="2120900" cy="923925"/>
            <a:chOff x="3965010" y="571479"/>
            <a:chExt cx="1651683" cy="719972"/>
          </a:xfrm>
        </p:grpSpPr>
        <p:grpSp>
          <p:nvGrpSpPr>
            <p:cNvPr id="34" name="Google Shape;837;p19"/>
            <p:cNvGrpSpPr>
              <a:grpSpLocks/>
            </p:cNvGrpSpPr>
            <p:nvPr/>
          </p:nvGrpSpPr>
          <p:grpSpPr bwMode="auto">
            <a:xfrm>
              <a:off x="3965010" y="571479"/>
              <a:ext cx="1446820" cy="719972"/>
              <a:chOff x="3953250" y="571500"/>
              <a:chExt cx="1383325" cy="766825"/>
            </a:xfrm>
          </p:grpSpPr>
          <p:grpSp>
            <p:nvGrpSpPr>
              <p:cNvPr id="36" name="Google Shape;838;p19"/>
              <p:cNvGrpSpPr>
                <a:grpSpLocks/>
              </p:cNvGrpSpPr>
              <p:nvPr/>
            </p:nvGrpSpPr>
            <p:grpSpPr bwMode="auto">
              <a:xfrm>
                <a:off x="3953250" y="571500"/>
                <a:ext cx="1383166" cy="669650"/>
                <a:chOff x="897088" y="2374675"/>
                <a:chExt cx="1383166" cy="669650"/>
              </a:xfrm>
            </p:grpSpPr>
            <p:sp>
              <p:nvSpPr>
                <p:cNvPr id="38" name="Google Shape;839;p19"/>
                <p:cNvSpPr/>
                <p:nvPr/>
              </p:nvSpPr>
              <p:spPr>
                <a:xfrm>
                  <a:off x="1135859" y="2419472"/>
                  <a:ext cx="621750" cy="621892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9" name="Google Shape;840;p19"/>
                <p:cNvSpPr/>
                <p:nvPr/>
              </p:nvSpPr>
              <p:spPr>
                <a:xfrm>
                  <a:off x="1481013" y="2377310"/>
                  <a:ext cx="492908" cy="492771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0" name="Google Shape;841;p19"/>
                <p:cNvSpPr/>
                <p:nvPr/>
              </p:nvSpPr>
              <p:spPr>
                <a:xfrm>
                  <a:off x="899452" y="2697479"/>
                  <a:ext cx="492908" cy="354426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1" name="Google Shape;842;p19"/>
                <p:cNvSpPr/>
                <p:nvPr/>
              </p:nvSpPr>
              <p:spPr>
                <a:xfrm>
                  <a:off x="1659500" y="2553864"/>
                  <a:ext cx="622932" cy="492771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37" name="Google Shape;843;p19"/>
              <p:cNvSpPr/>
              <p:nvPr/>
            </p:nvSpPr>
            <p:spPr>
              <a:xfrm>
                <a:off x="3975708" y="912750"/>
                <a:ext cx="1362885" cy="430845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5" name="Google Shape;844;p19"/>
            <p:cNvSpPr/>
            <p:nvPr/>
          </p:nvSpPr>
          <p:spPr>
            <a:xfrm>
              <a:off x="4007044" y="571479"/>
              <a:ext cx="1609649" cy="660593"/>
            </a:xfrm>
            <a:custGeom>
              <a:avLst/>
              <a:gdLst/>
              <a:ahLst/>
              <a:cxnLst/>
              <a:rect l="l" t="t" r="r" b="b"/>
              <a:pathLst>
                <a:path w="3864" h="1872" extrusionOk="0">
                  <a:moveTo>
                    <a:pt x="1847" y="365"/>
                  </a:moveTo>
                  <a:cubicBezTo>
                    <a:pt x="1920" y="487"/>
                    <a:pt x="1920" y="633"/>
                    <a:pt x="1871" y="754"/>
                  </a:cubicBezTo>
                  <a:lnTo>
                    <a:pt x="1847" y="754"/>
                  </a:lnTo>
                  <a:cubicBezTo>
                    <a:pt x="1847" y="754"/>
                    <a:pt x="1823" y="754"/>
                    <a:pt x="1798" y="705"/>
                  </a:cubicBezTo>
                  <a:cubicBezTo>
                    <a:pt x="1774" y="608"/>
                    <a:pt x="1774" y="487"/>
                    <a:pt x="1847" y="390"/>
                  </a:cubicBezTo>
                  <a:lnTo>
                    <a:pt x="1847" y="365"/>
                  </a:lnTo>
                  <a:close/>
                  <a:moveTo>
                    <a:pt x="2891" y="584"/>
                  </a:moveTo>
                  <a:lnTo>
                    <a:pt x="2891" y="608"/>
                  </a:lnTo>
                  <a:cubicBezTo>
                    <a:pt x="2940" y="754"/>
                    <a:pt x="2940" y="900"/>
                    <a:pt x="2867" y="948"/>
                  </a:cubicBezTo>
                  <a:cubicBezTo>
                    <a:pt x="2831" y="960"/>
                    <a:pt x="2806" y="967"/>
                    <a:pt x="2791" y="967"/>
                  </a:cubicBezTo>
                  <a:cubicBezTo>
                    <a:pt x="2776" y="967"/>
                    <a:pt x="2770" y="960"/>
                    <a:pt x="2770" y="948"/>
                  </a:cubicBezTo>
                  <a:cubicBezTo>
                    <a:pt x="2770" y="803"/>
                    <a:pt x="2794" y="681"/>
                    <a:pt x="2891" y="584"/>
                  </a:cubicBezTo>
                  <a:close/>
                  <a:moveTo>
                    <a:pt x="754" y="1021"/>
                  </a:moveTo>
                  <a:cubicBezTo>
                    <a:pt x="851" y="1021"/>
                    <a:pt x="924" y="1070"/>
                    <a:pt x="972" y="1143"/>
                  </a:cubicBezTo>
                  <a:cubicBezTo>
                    <a:pt x="997" y="1216"/>
                    <a:pt x="972" y="1288"/>
                    <a:pt x="899" y="1337"/>
                  </a:cubicBezTo>
                  <a:cubicBezTo>
                    <a:pt x="887" y="1349"/>
                    <a:pt x="875" y="1355"/>
                    <a:pt x="863" y="1355"/>
                  </a:cubicBezTo>
                  <a:cubicBezTo>
                    <a:pt x="851" y="1355"/>
                    <a:pt x="839" y="1349"/>
                    <a:pt x="827" y="1337"/>
                  </a:cubicBezTo>
                  <a:cubicBezTo>
                    <a:pt x="754" y="1240"/>
                    <a:pt x="754" y="1143"/>
                    <a:pt x="754" y="1045"/>
                  </a:cubicBezTo>
                  <a:lnTo>
                    <a:pt x="754" y="1021"/>
                  </a:lnTo>
                  <a:close/>
                  <a:moveTo>
                    <a:pt x="2357" y="74"/>
                  </a:moveTo>
                  <a:cubicBezTo>
                    <a:pt x="2600" y="122"/>
                    <a:pt x="2794" y="268"/>
                    <a:pt x="2867" y="487"/>
                  </a:cubicBezTo>
                  <a:cubicBezTo>
                    <a:pt x="2746" y="608"/>
                    <a:pt x="2673" y="778"/>
                    <a:pt x="2697" y="973"/>
                  </a:cubicBezTo>
                  <a:cubicBezTo>
                    <a:pt x="2725" y="1015"/>
                    <a:pt x="2745" y="1041"/>
                    <a:pt x="2786" y="1041"/>
                  </a:cubicBezTo>
                  <a:cubicBezTo>
                    <a:pt x="2815" y="1041"/>
                    <a:pt x="2855" y="1027"/>
                    <a:pt x="2916" y="997"/>
                  </a:cubicBezTo>
                  <a:cubicBezTo>
                    <a:pt x="3061" y="924"/>
                    <a:pt x="3037" y="681"/>
                    <a:pt x="2964" y="487"/>
                  </a:cubicBezTo>
                  <a:cubicBezTo>
                    <a:pt x="2989" y="462"/>
                    <a:pt x="3013" y="462"/>
                    <a:pt x="3061" y="462"/>
                  </a:cubicBezTo>
                  <a:cubicBezTo>
                    <a:pt x="3329" y="535"/>
                    <a:pt x="3572" y="730"/>
                    <a:pt x="3693" y="997"/>
                  </a:cubicBezTo>
                  <a:cubicBezTo>
                    <a:pt x="3766" y="1143"/>
                    <a:pt x="3766" y="1337"/>
                    <a:pt x="3644" y="1483"/>
                  </a:cubicBezTo>
                  <a:cubicBezTo>
                    <a:pt x="3474" y="1677"/>
                    <a:pt x="2819" y="1799"/>
                    <a:pt x="1774" y="1799"/>
                  </a:cubicBezTo>
                  <a:cubicBezTo>
                    <a:pt x="1118" y="1799"/>
                    <a:pt x="535" y="1750"/>
                    <a:pt x="535" y="1750"/>
                  </a:cubicBezTo>
                  <a:cubicBezTo>
                    <a:pt x="316" y="1726"/>
                    <a:pt x="195" y="1653"/>
                    <a:pt x="146" y="1507"/>
                  </a:cubicBezTo>
                  <a:cubicBezTo>
                    <a:pt x="98" y="1386"/>
                    <a:pt x="219" y="1216"/>
                    <a:pt x="438" y="1118"/>
                  </a:cubicBezTo>
                  <a:cubicBezTo>
                    <a:pt x="511" y="1070"/>
                    <a:pt x="584" y="1045"/>
                    <a:pt x="681" y="1045"/>
                  </a:cubicBezTo>
                  <a:cubicBezTo>
                    <a:pt x="657" y="1167"/>
                    <a:pt x="705" y="1288"/>
                    <a:pt x="778" y="1410"/>
                  </a:cubicBezTo>
                  <a:cubicBezTo>
                    <a:pt x="808" y="1440"/>
                    <a:pt x="857" y="1461"/>
                    <a:pt x="901" y="1461"/>
                  </a:cubicBezTo>
                  <a:cubicBezTo>
                    <a:pt x="928" y="1461"/>
                    <a:pt x="954" y="1453"/>
                    <a:pt x="972" y="1434"/>
                  </a:cubicBezTo>
                  <a:cubicBezTo>
                    <a:pt x="1070" y="1361"/>
                    <a:pt x="1118" y="1240"/>
                    <a:pt x="1094" y="1118"/>
                  </a:cubicBezTo>
                  <a:cubicBezTo>
                    <a:pt x="1045" y="1021"/>
                    <a:pt x="924" y="924"/>
                    <a:pt x="802" y="924"/>
                  </a:cubicBezTo>
                  <a:cubicBezTo>
                    <a:pt x="851" y="681"/>
                    <a:pt x="1021" y="462"/>
                    <a:pt x="1264" y="365"/>
                  </a:cubicBezTo>
                  <a:cubicBezTo>
                    <a:pt x="1395" y="278"/>
                    <a:pt x="1517" y="234"/>
                    <a:pt x="1621" y="234"/>
                  </a:cubicBezTo>
                  <a:cubicBezTo>
                    <a:pt x="1689" y="234"/>
                    <a:pt x="1750" y="254"/>
                    <a:pt x="1798" y="292"/>
                  </a:cubicBezTo>
                  <a:cubicBezTo>
                    <a:pt x="1701" y="414"/>
                    <a:pt x="1677" y="584"/>
                    <a:pt x="1750" y="730"/>
                  </a:cubicBezTo>
                  <a:cubicBezTo>
                    <a:pt x="1750" y="778"/>
                    <a:pt x="1798" y="827"/>
                    <a:pt x="1871" y="827"/>
                  </a:cubicBezTo>
                  <a:cubicBezTo>
                    <a:pt x="1895" y="827"/>
                    <a:pt x="1920" y="803"/>
                    <a:pt x="1944" y="778"/>
                  </a:cubicBezTo>
                  <a:cubicBezTo>
                    <a:pt x="2041" y="633"/>
                    <a:pt x="2017" y="438"/>
                    <a:pt x="1920" y="292"/>
                  </a:cubicBezTo>
                  <a:cubicBezTo>
                    <a:pt x="1993" y="220"/>
                    <a:pt x="2090" y="147"/>
                    <a:pt x="2187" y="122"/>
                  </a:cubicBezTo>
                  <a:cubicBezTo>
                    <a:pt x="2236" y="98"/>
                    <a:pt x="2308" y="98"/>
                    <a:pt x="2357" y="74"/>
                  </a:cubicBezTo>
                  <a:close/>
                  <a:moveTo>
                    <a:pt x="2333" y="1"/>
                  </a:moveTo>
                  <a:cubicBezTo>
                    <a:pt x="2260" y="1"/>
                    <a:pt x="2211" y="25"/>
                    <a:pt x="2138" y="50"/>
                  </a:cubicBezTo>
                  <a:cubicBezTo>
                    <a:pt x="2017" y="74"/>
                    <a:pt x="1920" y="147"/>
                    <a:pt x="1823" y="244"/>
                  </a:cubicBezTo>
                  <a:cubicBezTo>
                    <a:pt x="1756" y="188"/>
                    <a:pt x="1674" y="158"/>
                    <a:pt x="1579" y="158"/>
                  </a:cubicBezTo>
                  <a:cubicBezTo>
                    <a:pt x="1466" y="158"/>
                    <a:pt x="1336" y="200"/>
                    <a:pt x="1191" y="292"/>
                  </a:cubicBezTo>
                  <a:cubicBezTo>
                    <a:pt x="924" y="414"/>
                    <a:pt x="754" y="657"/>
                    <a:pt x="681" y="948"/>
                  </a:cubicBezTo>
                  <a:cubicBezTo>
                    <a:pt x="584" y="948"/>
                    <a:pt x="487" y="973"/>
                    <a:pt x="414" y="1021"/>
                  </a:cubicBezTo>
                  <a:cubicBezTo>
                    <a:pt x="146" y="1167"/>
                    <a:pt x="1" y="1361"/>
                    <a:pt x="49" y="1531"/>
                  </a:cubicBezTo>
                  <a:cubicBezTo>
                    <a:pt x="74" y="1701"/>
                    <a:pt x="268" y="1823"/>
                    <a:pt x="511" y="1847"/>
                  </a:cubicBezTo>
                  <a:cubicBezTo>
                    <a:pt x="511" y="1847"/>
                    <a:pt x="1118" y="1871"/>
                    <a:pt x="1774" y="1871"/>
                  </a:cubicBezTo>
                  <a:cubicBezTo>
                    <a:pt x="2867" y="1871"/>
                    <a:pt x="3523" y="1774"/>
                    <a:pt x="3717" y="1556"/>
                  </a:cubicBezTo>
                  <a:cubicBezTo>
                    <a:pt x="3839" y="1386"/>
                    <a:pt x="3863" y="1167"/>
                    <a:pt x="3766" y="973"/>
                  </a:cubicBezTo>
                  <a:cubicBezTo>
                    <a:pt x="3620" y="681"/>
                    <a:pt x="3353" y="438"/>
                    <a:pt x="3037" y="365"/>
                  </a:cubicBezTo>
                  <a:cubicBezTo>
                    <a:pt x="2989" y="365"/>
                    <a:pt x="2940" y="390"/>
                    <a:pt x="2916" y="414"/>
                  </a:cubicBezTo>
                  <a:cubicBezTo>
                    <a:pt x="2819" y="171"/>
                    <a:pt x="2600" y="25"/>
                    <a:pt x="23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2" name="Google Shape;845;p19"/>
          <p:cNvGrpSpPr>
            <a:grpSpLocks/>
          </p:cNvGrpSpPr>
          <p:nvPr/>
        </p:nvGrpSpPr>
        <p:grpSpPr bwMode="auto">
          <a:xfrm rot="18760735" flipH="1">
            <a:off x="10425112" y="-227012"/>
            <a:ext cx="1065213" cy="1385888"/>
            <a:chOff x="4318023" y="4113296"/>
            <a:chExt cx="716422" cy="932073"/>
          </a:xfrm>
        </p:grpSpPr>
        <p:sp>
          <p:nvSpPr>
            <p:cNvPr id="43" name="Google Shape;846;p19"/>
            <p:cNvSpPr/>
            <p:nvPr/>
          </p:nvSpPr>
          <p:spPr>
            <a:xfrm>
              <a:off x="4844681" y="4245331"/>
              <a:ext cx="192185" cy="206059"/>
            </a:xfrm>
            <a:custGeom>
              <a:avLst/>
              <a:gdLst/>
              <a:ahLst/>
              <a:cxnLst/>
              <a:rect l="l" t="t" r="r" b="b"/>
              <a:pathLst>
                <a:path w="2211" h="2366" extrusionOk="0">
                  <a:moveTo>
                    <a:pt x="1579" y="179"/>
                  </a:moveTo>
                  <a:cubicBezTo>
                    <a:pt x="1798" y="179"/>
                    <a:pt x="1943" y="252"/>
                    <a:pt x="1992" y="422"/>
                  </a:cubicBezTo>
                  <a:cubicBezTo>
                    <a:pt x="2041" y="519"/>
                    <a:pt x="2016" y="616"/>
                    <a:pt x="1968" y="689"/>
                  </a:cubicBezTo>
                  <a:cubicBezTo>
                    <a:pt x="1798" y="908"/>
                    <a:pt x="1239" y="1005"/>
                    <a:pt x="802" y="1005"/>
                  </a:cubicBezTo>
                  <a:lnTo>
                    <a:pt x="777" y="1005"/>
                  </a:lnTo>
                  <a:cubicBezTo>
                    <a:pt x="705" y="1005"/>
                    <a:pt x="680" y="1054"/>
                    <a:pt x="705" y="1127"/>
                  </a:cubicBezTo>
                  <a:cubicBezTo>
                    <a:pt x="802" y="1321"/>
                    <a:pt x="1045" y="1904"/>
                    <a:pt x="826" y="2171"/>
                  </a:cubicBezTo>
                  <a:cubicBezTo>
                    <a:pt x="802" y="2195"/>
                    <a:pt x="777" y="2195"/>
                    <a:pt x="777" y="2195"/>
                  </a:cubicBezTo>
                  <a:cubicBezTo>
                    <a:pt x="632" y="2195"/>
                    <a:pt x="364" y="1782"/>
                    <a:pt x="170" y="1369"/>
                  </a:cubicBezTo>
                  <a:lnTo>
                    <a:pt x="486" y="495"/>
                  </a:lnTo>
                  <a:cubicBezTo>
                    <a:pt x="826" y="325"/>
                    <a:pt x="1190" y="203"/>
                    <a:pt x="1579" y="179"/>
                  </a:cubicBezTo>
                  <a:close/>
                  <a:moveTo>
                    <a:pt x="1663" y="1"/>
                  </a:moveTo>
                  <a:cubicBezTo>
                    <a:pt x="1635" y="1"/>
                    <a:pt x="1607" y="4"/>
                    <a:pt x="1579" y="9"/>
                  </a:cubicBezTo>
                  <a:cubicBezTo>
                    <a:pt x="1142" y="33"/>
                    <a:pt x="753" y="155"/>
                    <a:pt x="389" y="349"/>
                  </a:cubicBezTo>
                  <a:cubicBezTo>
                    <a:pt x="364" y="374"/>
                    <a:pt x="340" y="374"/>
                    <a:pt x="340" y="398"/>
                  </a:cubicBezTo>
                  <a:lnTo>
                    <a:pt x="0" y="1345"/>
                  </a:lnTo>
                  <a:cubicBezTo>
                    <a:pt x="0" y="1345"/>
                    <a:pt x="0" y="1369"/>
                    <a:pt x="0" y="1394"/>
                  </a:cubicBezTo>
                  <a:cubicBezTo>
                    <a:pt x="73" y="1564"/>
                    <a:pt x="437" y="2365"/>
                    <a:pt x="777" y="2365"/>
                  </a:cubicBezTo>
                  <a:cubicBezTo>
                    <a:pt x="850" y="2365"/>
                    <a:pt x="923" y="2341"/>
                    <a:pt x="972" y="2268"/>
                  </a:cubicBezTo>
                  <a:cubicBezTo>
                    <a:pt x="1215" y="1953"/>
                    <a:pt x="1020" y="1394"/>
                    <a:pt x="899" y="1151"/>
                  </a:cubicBezTo>
                  <a:cubicBezTo>
                    <a:pt x="1215" y="1151"/>
                    <a:pt x="1871" y="1102"/>
                    <a:pt x="2089" y="786"/>
                  </a:cubicBezTo>
                  <a:cubicBezTo>
                    <a:pt x="2186" y="665"/>
                    <a:pt x="2211" y="519"/>
                    <a:pt x="2162" y="374"/>
                  </a:cubicBezTo>
                  <a:cubicBezTo>
                    <a:pt x="2076" y="159"/>
                    <a:pt x="1876" y="1"/>
                    <a:pt x="16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" name="Google Shape;847;p19"/>
            <p:cNvSpPr/>
            <p:nvPr/>
          </p:nvSpPr>
          <p:spPr>
            <a:xfrm>
              <a:off x="4732625" y="4174821"/>
              <a:ext cx="155883" cy="223142"/>
            </a:xfrm>
            <a:custGeom>
              <a:avLst/>
              <a:gdLst/>
              <a:ahLst/>
              <a:cxnLst/>
              <a:rect l="l" t="t" r="r" b="b"/>
              <a:pathLst>
                <a:path w="1799" h="2571" extrusionOk="0">
                  <a:moveTo>
                    <a:pt x="649" y="0"/>
                  </a:moveTo>
                  <a:cubicBezTo>
                    <a:pt x="597" y="0"/>
                    <a:pt x="542" y="6"/>
                    <a:pt x="486" y="19"/>
                  </a:cubicBezTo>
                  <a:cubicBezTo>
                    <a:pt x="365" y="44"/>
                    <a:pt x="244" y="141"/>
                    <a:pt x="195" y="262"/>
                  </a:cubicBezTo>
                  <a:cubicBezTo>
                    <a:pt x="98" y="602"/>
                    <a:pt x="511" y="1113"/>
                    <a:pt x="827" y="1501"/>
                  </a:cubicBezTo>
                  <a:cubicBezTo>
                    <a:pt x="632" y="1574"/>
                    <a:pt x="462" y="1671"/>
                    <a:pt x="292" y="1793"/>
                  </a:cubicBezTo>
                  <a:cubicBezTo>
                    <a:pt x="122" y="1890"/>
                    <a:pt x="1" y="2109"/>
                    <a:pt x="49" y="2327"/>
                  </a:cubicBezTo>
                  <a:cubicBezTo>
                    <a:pt x="49" y="2400"/>
                    <a:pt x="122" y="2497"/>
                    <a:pt x="195" y="2522"/>
                  </a:cubicBezTo>
                  <a:cubicBezTo>
                    <a:pt x="268" y="2546"/>
                    <a:pt x="341" y="2570"/>
                    <a:pt x="414" y="2570"/>
                  </a:cubicBezTo>
                  <a:cubicBezTo>
                    <a:pt x="754" y="2522"/>
                    <a:pt x="1094" y="2424"/>
                    <a:pt x="1410" y="2254"/>
                  </a:cubicBezTo>
                  <a:cubicBezTo>
                    <a:pt x="1458" y="2230"/>
                    <a:pt x="1458" y="2181"/>
                    <a:pt x="1434" y="2133"/>
                  </a:cubicBezTo>
                  <a:cubicBezTo>
                    <a:pt x="1434" y="2116"/>
                    <a:pt x="1397" y="2099"/>
                    <a:pt x="1367" y="2099"/>
                  </a:cubicBezTo>
                  <a:cubicBezTo>
                    <a:pt x="1355" y="2099"/>
                    <a:pt x="1344" y="2101"/>
                    <a:pt x="1337" y="2109"/>
                  </a:cubicBezTo>
                  <a:cubicBezTo>
                    <a:pt x="1075" y="2229"/>
                    <a:pt x="664" y="2400"/>
                    <a:pt x="406" y="2400"/>
                  </a:cubicBezTo>
                  <a:cubicBezTo>
                    <a:pt x="352" y="2400"/>
                    <a:pt x="305" y="2393"/>
                    <a:pt x="268" y="2376"/>
                  </a:cubicBezTo>
                  <a:cubicBezTo>
                    <a:pt x="244" y="2352"/>
                    <a:pt x="219" y="2327"/>
                    <a:pt x="195" y="2279"/>
                  </a:cubicBezTo>
                  <a:cubicBezTo>
                    <a:pt x="195" y="2206"/>
                    <a:pt x="219" y="2109"/>
                    <a:pt x="268" y="2036"/>
                  </a:cubicBezTo>
                  <a:cubicBezTo>
                    <a:pt x="462" y="1841"/>
                    <a:pt x="705" y="1696"/>
                    <a:pt x="972" y="1647"/>
                  </a:cubicBezTo>
                  <a:cubicBezTo>
                    <a:pt x="997" y="1647"/>
                    <a:pt x="1021" y="1623"/>
                    <a:pt x="1045" y="1598"/>
                  </a:cubicBezTo>
                  <a:cubicBezTo>
                    <a:pt x="1094" y="1550"/>
                    <a:pt x="1069" y="1526"/>
                    <a:pt x="997" y="1428"/>
                  </a:cubicBezTo>
                  <a:cubicBezTo>
                    <a:pt x="389" y="724"/>
                    <a:pt x="316" y="432"/>
                    <a:pt x="365" y="311"/>
                  </a:cubicBezTo>
                  <a:cubicBezTo>
                    <a:pt x="365" y="287"/>
                    <a:pt x="389" y="214"/>
                    <a:pt x="511" y="190"/>
                  </a:cubicBezTo>
                  <a:cubicBezTo>
                    <a:pt x="554" y="179"/>
                    <a:pt x="596" y="174"/>
                    <a:pt x="636" y="174"/>
                  </a:cubicBezTo>
                  <a:cubicBezTo>
                    <a:pt x="1244" y="174"/>
                    <a:pt x="1628" y="1283"/>
                    <a:pt x="1628" y="1283"/>
                  </a:cubicBezTo>
                  <a:cubicBezTo>
                    <a:pt x="1652" y="1307"/>
                    <a:pt x="1701" y="1331"/>
                    <a:pt x="1725" y="1331"/>
                  </a:cubicBezTo>
                  <a:cubicBezTo>
                    <a:pt x="1774" y="1307"/>
                    <a:pt x="1798" y="1258"/>
                    <a:pt x="1798" y="1210"/>
                  </a:cubicBezTo>
                  <a:cubicBezTo>
                    <a:pt x="1776" y="1165"/>
                    <a:pt x="1373" y="0"/>
                    <a:pt x="6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" name="Google Shape;848;p19"/>
            <p:cNvSpPr/>
            <p:nvPr/>
          </p:nvSpPr>
          <p:spPr>
            <a:xfrm>
              <a:off x="4828179" y="4112942"/>
              <a:ext cx="167627" cy="150541"/>
            </a:xfrm>
            <a:custGeom>
              <a:avLst/>
              <a:gdLst/>
              <a:ahLst/>
              <a:cxnLst/>
              <a:rect l="l" t="t" r="r" b="b"/>
              <a:pathLst>
                <a:path w="1927" h="1727" extrusionOk="0">
                  <a:moveTo>
                    <a:pt x="119" y="1"/>
                  </a:moveTo>
                  <a:cubicBezTo>
                    <a:pt x="57" y="1"/>
                    <a:pt x="1" y="74"/>
                    <a:pt x="56" y="147"/>
                  </a:cubicBezTo>
                  <a:cubicBezTo>
                    <a:pt x="347" y="463"/>
                    <a:pt x="566" y="828"/>
                    <a:pt x="712" y="1241"/>
                  </a:cubicBezTo>
                  <a:cubicBezTo>
                    <a:pt x="663" y="1386"/>
                    <a:pt x="639" y="1532"/>
                    <a:pt x="663" y="1654"/>
                  </a:cubicBezTo>
                  <a:cubicBezTo>
                    <a:pt x="663" y="1702"/>
                    <a:pt x="712" y="1726"/>
                    <a:pt x="736" y="1726"/>
                  </a:cubicBezTo>
                  <a:cubicBezTo>
                    <a:pt x="785" y="1726"/>
                    <a:pt x="809" y="1702"/>
                    <a:pt x="833" y="1678"/>
                  </a:cubicBezTo>
                  <a:cubicBezTo>
                    <a:pt x="882" y="1532"/>
                    <a:pt x="882" y="1411"/>
                    <a:pt x="858" y="1265"/>
                  </a:cubicBezTo>
                  <a:cubicBezTo>
                    <a:pt x="882" y="1241"/>
                    <a:pt x="906" y="1216"/>
                    <a:pt x="906" y="1192"/>
                  </a:cubicBezTo>
                  <a:cubicBezTo>
                    <a:pt x="1149" y="876"/>
                    <a:pt x="1489" y="706"/>
                    <a:pt x="1854" y="658"/>
                  </a:cubicBezTo>
                  <a:cubicBezTo>
                    <a:pt x="1902" y="633"/>
                    <a:pt x="1926" y="609"/>
                    <a:pt x="1926" y="560"/>
                  </a:cubicBezTo>
                  <a:cubicBezTo>
                    <a:pt x="1902" y="512"/>
                    <a:pt x="1854" y="488"/>
                    <a:pt x="1829" y="488"/>
                  </a:cubicBezTo>
                  <a:cubicBezTo>
                    <a:pt x="1441" y="536"/>
                    <a:pt x="1076" y="730"/>
                    <a:pt x="809" y="1046"/>
                  </a:cubicBezTo>
                  <a:cubicBezTo>
                    <a:pt x="663" y="658"/>
                    <a:pt x="445" y="318"/>
                    <a:pt x="177" y="26"/>
                  </a:cubicBezTo>
                  <a:cubicBezTo>
                    <a:pt x="160" y="8"/>
                    <a:pt x="139" y="1"/>
                    <a:pt x="1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" name="Google Shape;849;p19"/>
            <p:cNvSpPr/>
            <p:nvPr/>
          </p:nvSpPr>
          <p:spPr>
            <a:xfrm>
              <a:off x="4317760" y="4481152"/>
              <a:ext cx="515695" cy="562660"/>
            </a:xfrm>
            <a:custGeom>
              <a:avLst/>
              <a:gdLst/>
              <a:ahLst/>
              <a:cxnLst/>
              <a:rect l="l" t="t" r="r" b="b"/>
              <a:pathLst>
                <a:path w="5928" h="6469" extrusionOk="0">
                  <a:moveTo>
                    <a:pt x="5857" y="0"/>
                  </a:moveTo>
                  <a:cubicBezTo>
                    <a:pt x="5849" y="0"/>
                    <a:pt x="5840" y="2"/>
                    <a:pt x="5831" y="7"/>
                  </a:cubicBezTo>
                  <a:cubicBezTo>
                    <a:pt x="5782" y="7"/>
                    <a:pt x="5758" y="31"/>
                    <a:pt x="5758" y="80"/>
                  </a:cubicBezTo>
                  <a:cubicBezTo>
                    <a:pt x="5758" y="250"/>
                    <a:pt x="5734" y="396"/>
                    <a:pt x="5734" y="566"/>
                  </a:cubicBezTo>
                  <a:cubicBezTo>
                    <a:pt x="5709" y="590"/>
                    <a:pt x="5734" y="638"/>
                    <a:pt x="5782" y="638"/>
                  </a:cubicBezTo>
                  <a:lnTo>
                    <a:pt x="5782" y="614"/>
                  </a:lnTo>
                  <a:cubicBezTo>
                    <a:pt x="5791" y="619"/>
                    <a:pt x="5801" y="621"/>
                    <a:pt x="5810" y="621"/>
                  </a:cubicBezTo>
                  <a:cubicBezTo>
                    <a:pt x="5848" y="621"/>
                    <a:pt x="5879" y="585"/>
                    <a:pt x="5879" y="566"/>
                  </a:cubicBezTo>
                  <a:cubicBezTo>
                    <a:pt x="5904" y="396"/>
                    <a:pt x="5928" y="225"/>
                    <a:pt x="5928" y="80"/>
                  </a:cubicBezTo>
                  <a:cubicBezTo>
                    <a:pt x="5928" y="40"/>
                    <a:pt x="5896" y="0"/>
                    <a:pt x="5857" y="0"/>
                  </a:cubicBezTo>
                  <a:close/>
                  <a:moveTo>
                    <a:pt x="5682" y="972"/>
                  </a:moveTo>
                  <a:cubicBezTo>
                    <a:pt x="5644" y="972"/>
                    <a:pt x="5612" y="1007"/>
                    <a:pt x="5612" y="1027"/>
                  </a:cubicBezTo>
                  <a:cubicBezTo>
                    <a:pt x="5564" y="1197"/>
                    <a:pt x="5515" y="1343"/>
                    <a:pt x="5442" y="1489"/>
                  </a:cubicBezTo>
                  <a:cubicBezTo>
                    <a:pt x="5418" y="1513"/>
                    <a:pt x="5442" y="1562"/>
                    <a:pt x="5491" y="1586"/>
                  </a:cubicBezTo>
                  <a:lnTo>
                    <a:pt x="5515" y="1586"/>
                  </a:lnTo>
                  <a:lnTo>
                    <a:pt x="5515" y="1562"/>
                  </a:lnTo>
                  <a:cubicBezTo>
                    <a:pt x="5523" y="1570"/>
                    <a:pt x="5531" y="1572"/>
                    <a:pt x="5539" y="1572"/>
                  </a:cubicBezTo>
                  <a:cubicBezTo>
                    <a:pt x="5555" y="1572"/>
                    <a:pt x="5572" y="1562"/>
                    <a:pt x="5588" y="1562"/>
                  </a:cubicBezTo>
                  <a:cubicBezTo>
                    <a:pt x="5661" y="1392"/>
                    <a:pt x="5734" y="1246"/>
                    <a:pt x="5782" y="1076"/>
                  </a:cubicBezTo>
                  <a:cubicBezTo>
                    <a:pt x="5782" y="1027"/>
                    <a:pt x="5758" y="1003"/>
                    <a:pt x="5709" y="979"/>
                  </a:cubicBezTo>
                  <a:cubicBezTo>
                    <a:pt x="5700" y="974"/>
                    <a:pt x="5691" y="972"/>
                    <a:pt x="5682" y="972"/>
                  </a:cubicBezTo>
                  <a:close/>
                  <a:moveTo>
                    <a:pt x="4303" y="1753"/>
                  </a:moveTo>
                  <a:cubicBezTo>
                    <a:pt x="4217" y="1753"/>
                    <a:pt x="4164" y="1879"/>
                    <a:pt x="4276" y="1902"/>
                  </a:cubicBezTo>
                  <a:cubicBezTo>
                    <a:pt x="4398" y="1975"/>
                    <a:pt x="4543" y="2047"/>
                    <a:pt x="4640" y="2169"/>
                  </a:cubicBezTo>
                  <a:cubicBezTo>
                    <a:pt x="4640" y="2193"/>
                    <a:pt x="4665" y="2193"/>
                    <a:pt x="4689" y="2193"/>
                  </a:cubicBezTo>
                  <a:cubicBezTo>
                    <a:pt x="4713" y="2193"/>
                    <a:pt x="4738" y="2193"/>
                    <a:pt x="4762" y="2169"/>
                  </a:cubicBezTo>
                  <a:cubicBezTo>
                    <a:pt x="4786" y="2145"/>
                    <a:pt x="4786" y="2096"/>
                    <a:pt x="4762" y="2072"/>
                  </a:cubicBezTo>
                  <a:cubicBezTo>
                    <a:pt x="4640" y="1926"/>
                    <a:pt x="4495" y="1829"/>
                    <a:pt x="4325" y="1756"/>
                  </a:cubicBezTo>
                  <a:cubicBezTo>
                    <a:pt x="4317" y="1754"/>
                    <a:pt x="4310" y="1753"/>
                    <a:pt x="4303" y="1753"/>
                  </a:cubicBezTo>
                  <a:close/>
                  <a:moveTo>
                    <a:pt x="3790" y="1732"/>
                  </a:moveTo>
                  <a:cubicBezTo>
                    <a:pt x="3596" y="1780"/>
                    <a:pt x="3474" y="1926"/>
                    <a:pt x="3474" y="2120"/>
                  </a:cubicBezTo>
                  <a:cubicBezTo>
                    <a:pt x="3450" y="2145"/>
                    <a:pt x="3450" y="2169"/>
                    <a:pt x="3474" y="2193"/>
                  </a:cubicBezTo>
                  <a:cubicBezTo>
                    <a:pt x="3474" y="2242"/>
                    <a:pt x="3499" y="2266"/>
                    <a:pt x="3547" y="2266"/>
                  </a:cubicBezTo>
                  <a:lnTo>
                    <a:pt x="3572" y="2266"/>
                  </a:lnTo>
                  <a:cubicBezTo>
                    <a:pt x="3620" y="2242"/>
                    <a:pt x="3644" y="2193"/>
                    <a:pt x="3620" y="2169"/>
                  </a:cubicBezTo>
                  <a:lnTo>
                    <a:pt x="3620" y="2120"/>
                  </a:lnTo>
                  <a:cubicBezTo>
                    <a:pt x="3644" y="1999"/>
                    <a:pt x="3717" y="1926"/>
                    <a:pt x="3839" y="1902"/>
                  </a:cubicBezTo>
                  <a:cubicBezTo>
                    <a:pt x="3887" y="1877"/>
                    <a:pt x="3912" y="1829"/>
                    <a:pt x="3887" y="1780"/>
                  </a:cubicBezTo>
                  <a:cubicBezTo>
                    <a:pt x="3887" y="1756"/>
                    <a:pt x="3839" y="1732"/>
                    <a:pt x="3790" y="1732"/>
                  </a:cubicBezTo>
                  <a:close/>
                  <a:moveTo>
                    <a:pt x="5248" y="1835"/>
                  </a:moveTo>
                  <a:cubicBezTo>
                    <a:pt x="5230" y="1835"/>
                    <a:pt x="5211" y="1841"/>
                    <a:pt x="5199" y="1853"/>
                  </a:cubicBezTo>
                  <a:cubicBezTo>
                    <a:pt x="5078" y="1975"/>
                    <a:pt x="4981" y="2072"/>
                    <a:pt x="4835" y="2169"/>
                  </a:cubicBezTo>
                  <a:cubicBezTo>
                    <a:pt x="4786" y="2169"/>
                    <a:pt x="4786" y="2217"/>
                    <a:pt x="4811" y="2266"/>
                  </a:cubicBezTo>
                  <a:cubicBezTo>
                    <a:pt x="4811" y="2290"/>
                    <a:pt x="4859" y="2315"/>
                    <a:pt x="4883" y="2315"/>
                  </a:cubicBezTo>
                  <a:lnTo>
                    <a:pt x="4883" y="2290"/>
                  </a:lnTo>
                  <a:cubicBezTo>
                    <a:pt x="4883" y="2290"/>
                    <a:pt x="4908" y="2290"/>
                    <a:pt x="4908" y="2315"/>
                  </a:cubicBezTo>
                  <a:cubicBezTo>
                    <a:pt x="5053" y="2217"/>
                    <a:pt x="5199" y="2096"/>
                    <a:pt x="5296" y="1975"/>
                  </a:cubicBezTo>
                  <a:cubicBezTo>
                    <a:pt x="5345" y="1926"/>
                    <a:pt x="5345" y="1877"/>
                    <a:pt x="5296" y="1853"/>
                  </a:cubicBezTo>
                  <a:cubicBezTo>
                    <a:pt x="5284" y="1841"/>
                    <a:pt x="5266" y="1835"/>
                    <a:pt x="5248" y="1835"/>
                  </a:cubicBezTo>
                  <a:close/>
                  <a:moveTo>
                    <a:pt x="4416" y="2312"/>
                  </a:moveTo>
                  <a:cubicBezTo>
                    <a:pt x="4410" y="2312"/>
                    <a:pt x="4404" y="2313"/>
                    <a:pt x="4398" y="2315"/>
                  </a:cubicBezTo>
                  <a:cubicBezTo>
                    <a:pt x="4276" y="2339"/>
                    <a:pt x="4179" y="2363"/>
                    <a:pt x="4057" y="2363"/>
                  </a:cubicBezTo>
                  <a:lnTo>
                    <a:pt x="3936" y="2363"/>
                  </a:lnTo>
                  <a:cubicBezTo>
                    <a:pt x="3930" y="2362"/>
                    <a:pt x="3925" y="2361"/>
                    <a:pt x="3920" y="2361"/>
                  </a:cubicBezTo>
                  <a:cubicBezTo>
                    <a:pt x="3836" y="2361"/>
                    <a:pt x="3820" y="2533"/>
                    <a:pt x="3912" y="2533"/>
                  </a:cubicBezTo>
                  <a:lnTo>
                    <a:pt x="4057" y="2533"/>
                  </a:lnTo>
                  <a:lnTo>
                    <a:pt x="4057" y="2509"/>
                  </a:lnTo>
                  <a:cubicBezTo>
                    <a:pt x="4179" y="2509"/>
                    <a:pt x="4300" y="2509"/>
                    <a:pt x="4422" y="2485"/>
                  </a:cubicBezTo>
                  <a:cubicBezTo>
                    <a:pt x="4535" y="2462"/>
                    <a:pt x="4500" y="2312"/>
                    <a:pt x="4416" y="2312"/>
                  </a:cubicBezTo>
                  <a:close/>
                  <a:moveTo>
                    <a:pt x="4946" y="2451"/>
                  </a:moveTo>
                  <a:cubicBezTo>
                    <a:pt x="4934" y="2451"/>
                    <a:pt x="4921" y="2454"/>
                    <a:pt x="4908" y="2460"/>
                  </a:cubicBezTo>
                  <a:cubicBezTo>
                    <a:pt x="4859" y="2485"/>
                    <a:pt x="4859" y="2533"/>
                    <a:pt x="4859" y="2582"/>
                  </a:cubicBezTo>
                  <a:cubicBezTo>
                    <a:pt x="4932" y="2728"/>
                    <a:pt x="4956" y="2873"/>
                    <a:pt x="4981" y="3019"/>
                  </a:cubicBezTo>
                  <a:cubicBezTo>
                    <a:pt x="4981" y="3068"/>
                    <a:pt x="5029" y="3092"/>
                    <a:pt x="5078" y="3092"/>
                  </a:cubicBezTo>
                  <a:cubicBezTo>
                    <a:pt x="5126" y="3092"/>
                    <a:pt x="5151" y="3043"/>
                    <a:pt x="5151" y="3019"/>
                  </a:cubicBezTo>
                  <a:cubicBezTo>
                    <a:pt x="5126" y="2825"/>
                    <a:pt x="5078" y="2679"/>
                    <a:pt x="5029" y="2509"/>
                  </a:cubicBezTo>
                  <a:cubicBezTo>
                    <a:pt x="5011" y="2473"/>
                    <a:pt x="4981" y="2451"/>
                    <a:pt x="4946" y="2451"/>
                  </a:cubicBezTo>
                  <a:close/>
                  <a:moveTo>
                    <a:pt x="5078" y="3432"/>
                  </a:moveTo>
                  <a:cubicBezTo>
                    <a:pt x="5029" y="3432"/>
                    <a:pt x="5005" y="3456"/>
                    <a:pt x="4981" y="3505"/>
                  </a:cubicBezTo>
                  <a:cubicBezTo>
                    <a:pt x="4956" y="3651"/>
                    <a:pt x="4932" y="3821"/>
                    <a:pt x="4883" y="3966"/>
                  </a:cubicBezTo>
                  <a:cubicBezTo>
                    <a:pt x="4859" y="3991"/>
                    <a:pt x="4883" y="4039"/>
                    <a:pt x="4908" y="4064"/>
                  </a:cubicBezTo>
                  <a:lnTo>
                    <a:pt x="4956" y="4064"/>
                  </a:lnTo>
                  <a:cubicBezTo>
                    <a:pt x="4981" y="4064"/>
                    <a:pt x="5005" y="4039"/>
                    <a:pt x="5029" y="4015"/>
                  </a:cubicBezTo>
                  <a:cubicBezTo>
                    <a:pt x="5078" y="3869"/>
                    <a:pt x="5126" y="3699"/>
                    <a:pt x="5151" y="3529"/>
                  </a:cubicBezTo>
                  <a:cubicBezTo>
                    <a:pt x="5151" y="3481"/>
                    <a:pt x="5126" y="3432"/>
                    <a:pt x="5078" y="3432"/>
                  </a:cubicBezTo>
                  <a:close/>
                  <a:moveTo>
                    <a:pt x="4703" y="4339"/>
                  </a:moveTo>
                  <a:cubicBezTo>
                    <a:pt x="4677" y="4339"/>
                    <a:pt x="4655" y="4351"/>
                    <a:pt x="4640" y="4379"/>
                  </a:cubicBezTo>
                  <a:cubicBezTo>
                    <a:pt x="4543" y="4501"/>
                    <a:pt x="4422" y="4622"/>
                    <a:pt x="4325" y="4720"/>
                  </a:cubicBezTo>
                  <a:cubicBezTo>
                    <a:pt x="4276" y="4744"/>
                    <a:pt x="4276" y="4792"/>
                    <a:pt x="4325" y="4841"/>
                  </a:cubicBezTo>
                  <a:cubicBezTo>
                    <a:pt x="4325" y="4841"/>
                    <a:pt x="4349" y="4865"/>
                    <a:pt x="4373" y="4865"/>
                  </a:cubicBezTo>
                  <a:lnTo>
                    <a:pt x="4373" y="4841"/>
                  </a:lnTo>
                  <a:lnTo>
                    <a:pt x="4422" y="4841"/>
                  </a:lnTo>
                  <a:cubicBezTo>
                    <a:pt x="4543" y="4720"/>
                    <a:pt x="4665" y="4598"/>
                    <a:pt x="4762" y="4477"/>
                  </a:cubicBezTo>
                  <a:cubicBezTo>
                    <a:pt x="4786" y="4428"/>
                    <a:pt x="4786" y="4379"/>
                    <a:pt x="4762" y="4355"/>
                  </a:cubicBezTo>
                  <a:cubicBezTo>
                    <a:pt x="4742" y="4345"/>
                    <a:pt x="4722" y="4339"/>
                    <a:pt x="4703" y="4339"/>
                  </a:cubicBezTo>
                  <a:close/>
                  <a:moveTo>
                    <a:pt x="3975" y="4971"/>
                  </a:moveTo>
                  <a:cubicBezTo>
                    <a:pt x="3960" y="4971"/>
                    <a:pt x="3946" y="4977"/>
                    <a:pt x="3936" y="4987"/>
                  </a:cubicBezTo>
                  <a:cubicBezTo>
                    <a:pt x="3790" y="5060"/>
                    <a:pt x="3644" y="5108"/>
                    <a:pt x="3474" y="5133"/>
                  </a:cubicBezTo>
                  <a:cubicBezTo>
                    <a:pt x="3450" y="5157"/>
                    <a:pt x="3402" y="5205"/>
                    <a:pt x="3426" y="5254"/>
                  </a:cubicBezTo>
                  <a:cubicBezTo>
                    <a:pt x="3426" y="5278"/>
                    <a:pt x="3474" y="5303"/>
                    <a:pt x="3499" y="5303"/>
                  </a:cubicBezTo>
                  <a:lnTo>
                    <a:pt x="3523" y="5303"/>
                  </a:lnTo>
                  <a:cubicBezTo>
                    <a:pt x="3693" y="5254"/>
                    <a:pt x="3839" y="5205"/>
                    <a:pt x="4009" y="5133"/>
                  </a:cubicBezTo>
                  <a:cubicBezTo>
                    <a:pt x="4033" y="5108"/>
                    <a:pt x="4057" y="5060"/>
                    <a:pt x="4033" y="5011"/>
                  </a:cubicBezTo>
                  <a:cubicBezTo>
                    <a:pt x="4019" y="4983"/>
                    <a:pt x="3996" y="4971"/>
                    <a:pt x="3975" y="4971"/>
                  </a:cubicBezTo>
                  <a:close/>
                  <a:moveTo>
                    <a:pt x="1531" y="5205"/>
                  </a:moveTo>
                  <a:cubicBezTo>
                    <a:pt x="1434" y="5205"/>
                    <a:pt x="1434" y="5375"/>
                    <a:pt x="1531" y="5375"/>
                  </a:cubicBezTo>
                  <a:lnTo>
                    <a:pt x="2041" y="5375"/>
                  </a:lnTo>
                  <a:cubicBezTo>
                    <a:pt x="2065" y="5375"/>
                    <a:pt x="2114" y="5327"/>
                    <a:pt x="2114" y="5303"/>
                  </a:cubicBezTo>
                  <a:cubicBezTo>
                    <a:pt x="2114" y="5254"/>
                    <a:pt x="2090" y="5205"/>
                    <a:pt x="2041" y="5205"/>
                  </a:cubicBezTo>
                  <a:close/>
                  <a:moveTo>
                    <a:pt x="2527" y="5205"/>
                  </a:moveTo>
                  <a:cubicBezTo>
                    <a:pt x="2478" y="5205"/>
                    <a:pt x="2454" y="5254"/>
                    <a:pt x="2454" y="5278"/>
                  </a:cubicBezTo>
                  <a:cubicBezTo>
                    <a:pt x="2430" y="5327"/>
                    <a:pt x="2478" y="5375"/>
                    <a:pt x="2527" y="5375"/>
                  </a:cubicBezTo>
                  <a:lnTo>
                    <a:pt x="3013" y="5375"/>
                  </a:lnTo>
                  <a:cubicBezTo>
                    <a:pt x="3061" y="5375"/>
                    <a:pt x="3110" y="5327"/>
                    <a:pt x="3110" y="5278"/>
                  </a:cubicBezTo>
                  <a:cubicBezTo>
                    <a:pt x="3086" y="5230"/>
                    <a:pt x="3061" y="5205"/>
                    <a:pt x="3013" y="5205"/>
                  </a:cubicBezTo>
                  <a:close/>
                  <a:moveTo>
                    <a:pt x="1044" y="5270"/>
                  </a:moveTo>
                  <a:cubicBezTo>
                    <a:pt x="1037" y="5270"/>
                    <a:pt x="1029" y="5273"/>
                    <a:pt x="1021" y="5278"/>
                  </a:cubicBezTo>
                  <a:cubicBezTo>
                    <a:pt x="851" y="5327"/>
                    <a:pt x="681" y="5400"/>
                    <a:pt x="559" y="5497"/>
                  </a:cubicBezTo>
                  <a:cubicBezTo>
                    <a:pt x="511" y="5545"/>
                    <a:pt x="511" y="5594"/>
                    <a:pt x="559" y="5618"/>
                  </a:cubicBezTo>
                  <a:cubicBezTo>
                    <a:pt x="559" y="5643"/>
                    <a:pt x="584" y="5643"/>
                    <a:pt x="608" y="5667"/>
                  </a:cubicBezTo>
                  <a:cubicBezTo>
                    <a:pt x="632" y="5643"/>
                    <a:pt x="632" y="5643"/>
                    <a:pt x="657" y="5643"/>
                  </a:cubicBezTo>
                  <a:cubicBezTo>
                    <a:pt x="778" y="5545"/>
                    <a:pt x="899" y="5473"/>
                    <a:pt x="1069" y="5424"/>
                  </a:cubicBezTo>
                  <a:cubicBezTo>
                    <a:pt x="1134" y="5424"/>
                    <a:pt x="1103" y="5270"/>
                    <a:pt x="1044" y="5270"/>
                  </a:cubicBezTo>
                  <a:close/>
                  <a:moveTo>
                    <a:pt x="295" y="5864"/>
                  </a:moveTo>
                  <a:cubicBezTo>
                    <a:pt x="265" y="5864"/>
                    <a:pt x="235" y="5877"/>
                    <a:pt x="219" y="5910"/>
                  </a:cubicBezTo>
                  <a:cubicBezTo>
                    <a:pt x="122" y="6056"/>
                    <a:pt x="74" y="6201"/>
                    <a:pt x="25" y="6371"/>
                  </a:cubicBezTo>
                  <a:cubicBezTo>
                    <a:pt x="1" y="6420"/>
                    <a:pt x="25" y="6469"/>
                    <a:pt x="74" y="6469"/>
                  </a:cubicBezTo>
                  <a:lnTo>
                    <a:pt x="98" y="6469"/>
                  </a:lnTo>
                  <a:cubicBezTo>
                    <a:pt x="122" y="6469"/>
                    <a:pt x="146" y="6444"/>
                    <a:pt x="171" y="6420"/>
                  </a:cubicBezTo>
                  <a:cubicBezTo>
                    <a:pt x="219" y="6274"/>
                    <a:pt x="292" y="6129"/>
                    <a:pt x="365" y="5983"/>
                  </a:cubicBezTo>
                  <a:cubicBezTo>
                    <a:pt x="414" y="5918"/>
                    <a:pt x="354" y="5864"/>
                    <a:pt x="295" y="586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805" name="Google Shape;805;p19"/>
          <p:cNvSpPr txBox="1">
            <a:spLocks noGrp="1"/>
          </p:cNvSpPr>
          <p:nvPr>
            <p:ph type="title"/>
          </p:nvPr>
        </p:nvSpPr>
        <p:spPr>
          <a:xfrm>
            <a:off x="1005100" y="560133"/>
            <a:ext cx="9926400" cy="8620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54788898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bg>
      <p:bgPr>
        <a:solidFill>
          <a:schemeClr val="accent5"/>
        </a:solidFill>
        <a:effectLst/>
      </p:bgPr>
    </p:bg>
    <p:spTree>
      <p:nvGrpSpPr>
        <p:cNvPr id="1" name="Shape 2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Google Shape;235;p7"/>
          <p:cNvSpPr/>
          <p:nvPr/>
        </p:nvSpPr>
        <p:spPr>
          <a:xfrm rot="5400000">
            <a:off x="-234157" y="-38894"/>
            <a:ext cx="3327401" cy="3059113"/>
          </a:xfrm>
          <a:custGeom>
            <a:avLst/>
            <a:gdLst/>
            <a:ahLst/>
            <a:cxnLst/>
            <a:rect l="l" t="t" r="r" b="b"/>
            <a:pathLst>
              <a:path w="227725" h="209421" extrusionOk="0">
                <a:moveTo>
                  <a:pt x="72958" y="0"/>
                </a:moveTo>
                <a:cubicBezTo>
                  <a:pt x="46578" y="0"/>
                  <a:pt x="21728" y="6589"/>
                  <a:pt x="0" y="18261"/>
                </a:cubicBezTo>
                <a:lnTo>
                  <a:pt x="0" y="209421"/>
                </a:lnTo>
                <a:lnTo>
                  <a:pt x="217797" y="209421"/>
                </a:lnTo>
                <a:cubicBezTo>
                  <a:pt x="224236" y="192430"/>
                  <a:pt x="227724" y="174018"/>
                  <a:pt x="227724" y="154788"/>
                </a:cubicBezTo>
                <a:cubicBezTo>
                  <a:pt x="227724" y="69276"/>
                  <a:pt x="158449" y="0"/>
                  <a:pt x="72958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lIns="121705" tIns="121705" rIns="121705" bIns="12170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9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5" name="Google Shape;237;p7"/>
          <p:cNvSpPr/>
          <p:nvPr/>
        </p:nvSpPr>
        <p:spPr>
          <a:xfrm>
            <a:off x="-101600" y="1290638"/>
            <a:ext cx="6186488" cy="5689600"/>
          </a:xfrm>
          <a:custGeom>
            <a:avLst/>
            <a:gdLst/>
            <a:ahLst/>
            <a:cxnLst/>
            <a:rect l="l" t="t" r="r" b="b"/>
            <a:pathLst>
              <a:path w="227725" h="209421" extrusionOk="0">
                <a:moveTo>
                  <a:pt x="72958" y="0"/>
                </a:moveTo>
                <a:cubicBezTo>
                  <a:pt x="46578" y="0"/>
                  <a:pt x="21728" y="6589"/>
                  <a:pt x="0" y="18261"/>
                </a:cubicBezTo>
                <a:lnTo>
                  <a:pt x="0" y="209421"/>
                </a:lnTo>
                <a:lnTo>
                  <a:pt x="217797" y="209421"/>
                </a:lnTo>
                <a:cubicBezTo>
                  <a:pt x="224236" y="192430"/>
                  <a:pt x="227724" y="174018"/>
                  <a:pt x="227724" y="154788"/>
                </a:cubicBezTo>
                <a:cubicBezTo>
                  <a:pt x="227724" y="69276"/>
                  <a:pt x="158449" y="0"/>
                  <a:pt x="72958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lIns="121705" tIns="121705" rIns="121705" bIns="12170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9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6" name="Google Shape;239;p7"/>
          <p:cNvGrpSpPr>
            <a:grpSpLocks/>
          </p:cNvGrpSpPr>
          <p:nvPr/>
        </p:nvGrpSpPr>
        <p:grpSpPr bwMode="auto">
          <a:xfrm rot="10800000">
            <a:off x="9359900" y="4257675"/>
            <a:ext cx="2654300" cy="2465388"/>
            <a:chOff x="817100" y="238125"/>
            <a:chExt cx="5912375" cy="5495644"/>
          </a:xfrm>
        </p:grpSpPr>
        <p:sp>
          <p:nvSpPr>
            <p:cNvPr id="7" name="Google Shape;240;p7"/>
            <p:cNvSpPr>
              <a:spLocks/>
            </p:cNvSpPr>
            <p:nvPr/>
          </p:nvSpPr>
          <p:spPr bwMode="auto">
            <a:xfrm>
              <a:off x="817100" y="1539650"/>
              <a:ext cx="758050" cy="532775"/>
            </a:xfrm>
            <a:custGeom>
              <a:avLst/>
              <a:gdLst>
                <a:gd name="T0" fmla="*/ 383300 w 30322"/>
                <a:gd name="T1" fmla="*/ 0 h 21311"/>
                <a:gd name="T2" fmla="*/ 383300 w 30322"/>
                <a:gd name="T3" fmla="*/ 0 h 21311"/>
                <a:gd name="T4" fmla="*/ 396350 w 30322"/>
                <a:gd name="T5" fmla="*/ 531700 h 21311"/>
                <a:gd name="T6" fmla="*/ 423075 w 30322"/>
                <a:gd name="T7" fmla="*/ 532750 h 21311"/>
                <a:gd name="T8" fmla="*/ 383300 w 30322"/>
                <a:gd name="T9" fmla="*/ 0 h 213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322" h="21311" extrusionOk="0">
                  <a:moveTo>
                    <a:pt x="15332" y="0"/>
                  </a:moveTo>
                  <a:lnTo>
                    <a:pt x="15332" y="0"/>
                  </a:lnTo>
                  <a:cubicBezTo>
                    <a:pt x="718" y="718"/>
                    <a:pt x="1" y="20420"/>
                    <a:pt x="15854" y="21268"/>
                  </a:cubicBezTo>
                  <a:cubicBezTo>
                    <a:pt x="16220" y="21296"/>
                    <a:pt x="16576" y="21310"/>
                    <a:pt x="16923" y="21310"/>
                  </a:cubicBezTo>
                  <a:cubicBezTo>
                    <a:pt x="30321" y="21310"/>
                    <a:pt x="29831" y="954"/>
                    <a:pt x="15332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/>
            </a:p>
          </p:txBody>
        </p:sp>
        <p:sp>
          <p:nvSpPr>
            <p:cNvPr id="8" name="Google Shape;241;p7"/>
            <p:cNvSpPr>
              <a:spLocks/>
            </p:cNvSpPr>
            <p:nvPr/>
          </p:nvSpPr>
          <p:spPr bwMode="auto">
            <a:xfrm>
              <a:off x="850450" y="328075"/>
              <a:ext cx="608275" cy="468700"/>
            </a:xfrm>
            <a:custGeom>
              <a:avLst/>
              <a:gdLst>
                <a:gd name="T0" fmla="*/ 306875 w 24331"/>
                <a:gd name="T1" fmla="*/ 25 h 18748"/>
                <a:gd name="T2" fmla="*/ 274925 w 24331"/>
                <a:gd name="T3" fmla="*/ 461325 h 18748"/>
                <a:gd name="T4" fmla="*/ 338675 w 24331"/>
                <a:gd name="T5" fmla="*/ 468675 h 18748"/>
                <a:gd name="T6" fmla="*/ 336900 w 24331"/>
                <a:gd name="T7" fmla="*/ 1375 h 18748"/>
                <a:gd name="T8" fmla="*/ 306875 w 24331"/>
                <a:gd name="T9" fmla="*/ 25 h 187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331" h="18748" extrusionOk="0">
                  <a:moveTo>
                    <a:pt x="12275" y="1"/>
                  </a:moveTo>
                  <a:cubicBezTo>
                    <a:pt x="269" y="1"/>
                    <a:pt x="1" y="17063"/>
                    <a:pt x="10997" y="18453"/>
                  </a:cubicBezTo>
                  <a:cubicBezTo>
                    <a:pt x="11906" y="18654"/>
                    <a:pt x="12756" y="18747"/>
                    <a:pt x="13547" y="18747"/>
                  </a:cubicBezTo>
                  <a:cubicBezTo>
                    <a:pt x="24330" y="18747"/>
                    <a:pt x="24113" y="1332"/>
                    <a:pt x="13476" y="55"/>
                  </a:cubicBezTo>
                  <a:cubicBezTo>
                    <a:pt x="13063" y="19"/>
                    <a:pt x="12663" y="1"/>
                    <a:pt x="12275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/>
            </a:p>
          </p:txBody>
        </p:sp>
        <p:sp>
          <p:nvSpPr>
            <p:cNvPr id="9" name="Google Shape;242;p7"/>
            <p:cNvSpPr/>
            <p:nvPr/>
          </p:nvSpPr>
          <p:spPr>
            <a:xfrm>
              <a:off x="2174966" y="853863"/>
              <a:ext cx="374828" cy="244173"/>
            </a:xfrm>
            <a:custGeom>
              <a:avLst/>
              <a:gdLst/>
              <a:ahLst/>
              <a:cxnLst/>
              <a:rect l="l" t="t" r="r" b="b"/>
              <a:pathLst>
                <a:path w="15046" h="9840" extrusionOk="0">
                  <a:moveTo>
                    <a:pt x="6326" y="1"/>
                  </a:moveTo>
                  <a:cubicBezTo>
                    <a:pt x="140" y="1"/>
                    <a:pt x="0" y="9262"/>
                    <a:pt x="7217" y="9840"/>
                  </a:cubicBezTo>
                  <a:cubicBezTo>
                    <a:pt x="12697" y="9709"/>
                    <a:pt x="15045" y="2533"/>
                    <a:pt x="9043" y="510"/>
                  </a:cubicBezTo>
                  <a:cubicBezTo>
                    <a:pt x="8037" y="157"/>
                    <a:pt x="7130" y="1"/>
                    <a:pt x="632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9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" name="Google Shape;243;p7"/>
            <p:cNvSpPr/>
            <p:nvPr/>
          </p:nvSpPr>
          <p:spPr>
            <a:xfrm>
              <a:off x="1032802" y="3433597"/>
              <a:ext cx="374828" cy="247711"/>
            </a:xfrm>
            <a:custGeom>
              <a:avLst/>
              <a:gdLst/>
              <a:ahLst/>
              <a:cxnLst/>
              <a:rect l="l" t="t" r="r" b="b"/>
              <a:pathLst>
                <a:path w="15046" h="9840" extrusionOk="0">
                  <a:moveTo>
                    <a:pt x="6371" y="0"/>
                  </a:moveTo>
                  <a:cubicBezTo>
                    <a:pt x="141" y="0"/>
                    <a:pt x="1" y="9262"/>
                    <a:pt x="7217" y="9839"/>
                  </a:cubicBezTo>
                  <a:cubicBezTo>
                    <a:pt x="12697" y="9774"/>
                    <a:pt x="15046" y="2597"/>
                    <a:pt x="9109" y="510"/>
                  </a:cubicBezTo>
                  <a:cubicBezTo>
                    <a:pt x="8095" y="157"/>
                    <a:pt x="7181" y="0"/>
                    <a:pt x="63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9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" name="Google Shape;244;p7"/>
            <p:cNvSpPr/>
            <p:nvPr/>
          </p:nvSpPr>
          <p:spPr>
            <a:xfrm>
              <a:off x="4664387" y="478758"/>
              <a:ext cx="487983" cy="318485"/>
            </a:xfrm>
            <a:custGeom>
              <a:avLst/>
              <a:gdLst/>
              <a:ahLst/>
              <a:cxnLst/>
              <a:rect l="l" t="t" r="r" b="b"/>
              <a:pathLst>
                <a:path w="19507" h="12751" extrusionOk="0">
                  <a:moveTo>
                    <a:pt x="8173" y="0"/>
                  </a:moveTo>
                  <a:cubicBezTo>
                    <a:pt x="178" y="0"/>
                    <a:pt x="0" y="12001"/>
                    <a:pt x="9394" y="12750"/>
                  </a:cubicBezTo>
                  <a:cubicBezTo>
                    <a:pt x="16440" y="12620"/>
                    <a:pt x="19507" y="3356"/>
                    <a:pt x="11743" y="681"/>
                  </a:cubicBezTo>
                  <a:cubicBezTo>
                    <a:pt x="10419" y="209"/>
                    <a:pt x="9228" y="0"/>
                    <a:pt x="817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9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" name="Google Shape;245;p7"/>
            <p:cNvSpPr/>
            <p:nvPr/>
          </p:nvSpPr>
          <p:spPr>
            <a:xfrm>
              <a:off x="3363099" y="1504989"/>
              <a:ext cx="442013" cy="290176"/>
            </a:xfrm>
            <a:custGeom>
              <a:avLst/>
              <a:gdLst/>
              <a:ahLst/>
              <a:cxnLst/>
              <a:rect l="l" t="t" r="r" b="b"/>
              <a:pathLst>
                <a:path w="25671" h="16718" extrusionOk="0">
                  <a:moveTo>
                    <a:pt x="10910" y="1"/>
                  </a:moveTo>
                  <a:cubicBezTo>
                    <a:pt x="272" y="1"/>
                    <a:pt x="1" y="15851"/>
                    <a:pt x="12362" y="16718"/>
                  </a:cubicBezTo>
                  <a:cubicBezTo>
                    <a:pt x="21626" y="16522"/>
                    <a:pt x="25671" y="4388"/>
                    <a:pt x="15559" y="865"/>
                  </a:cubicBezTo>
                  <a:cubicBezTo>
                    <a:pt x="13839" y="266"/>
                    <a:pt x="12288" y="1"/>
                    <a:pt x="1091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9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" name="Google Shape;246;p7"/>
            <p:cNvSpPr/>
            <p:nvPr/>
          </p:nvSpPr>
          <p:spPr>
            <a:xfrm>
              <a:off x="1347516" y="5570988"/>
              <a:ext cx="233383" cy="155704"/>
            </a:xfrm>
            <a:custGeom>
              <a:avLst/>
              <a:gdLst/>
              <a:ahLst/>
              <a:cxnLst/>
              <a:rect l="l" t="t" r="r" b="b"/>
              <a:pathLst>
                <a:path w="9397" h="6198" extrusionOk="0">
                  <a:moveTo>
                    <a:pt x="3956" y="1"/>
                  </a:moveTo>
                  <a:cubicBezTo>
                    <a:pt x="44" y="1"/>
                    <a:pt x="0" y="5909"/>
                    <a:pt x="4503" y="6198"/>
                  </a:cubicBezTo>
                  <a:cubicBezTo>
                    <a:pt x="7961" y="6132"/>
                    <a:pt x="9396" y="1631"/>
                    <a:pt x="5678" y="326"/>
                  </a:cubicBezTo>
                  <a:cubicBezTo>
                    <a:pt x="5039" y="101"/>
                    <a:pt x="4465" y="1"/>
                    <a:pt x="395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9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" name="Google Shape;247;p7"/>
            <p:cNvSpPr/>
            <p:nvPr/>
          </p:nvSpPr>
          <p:spPr>
            <a:xfrm>
              <a:off x="1888540" y="3776852"/>
              <a:ext cx="233383" cy="152166"/>
            </a:xfrm>
            <a:custGeom>
              <a:avLst/>
              <a:gdLst/>
              <a:ahLst/>
              <a:cxnLst/>
              <a:rect l="l" t="t" r="r" b="b"/>
              <a:pathLst>
                <a:path w="9397" h="6198" extrusionOk="0">
                  <a:moveTo>
                    <a:pt x="3956" y="1"/>
                  </a:moveTo>
                  <a:cubicBezTo>
                    <a:pt x="44" y="1"/>
                    <a:pt x="0" y="5909"/>
                    <a:pt x="4503" y="6198"/>
                  </a:cubicBezTo>
                  <a:cubicBezTo>
                    <a:pt x="7961" y="6133"/>
                    <a:pt x="9396" y="1631"/>
                    <a:pt x="5678" y="326"/>
                  </a:cubicBezTo>
                  <a:cubicBezTo>
                    <a:pt x="5040" y="101"/>
                    <a:pt x="4465" y="1"/>
                    <a:pt x="395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9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" name="Google Shape;248;p7"/>
            <p:cNvSpPr/>
            <p:nvPr/>
          </p:nvSpPr>
          <p:spPr>
            <a:xfrm>
              <a:off x="3356027" y="2913403"/>
              <a:ext cx="233383" cy="155704"/>
            </a:xfrm>
            <a:custGeom>
              <a:avLst/>
              <a:gdLst/>
              <a:ahLst/>
              <a:cxnLst/>
              <a:rect l="l" t="t" r="r" b="b"/>
              <a:pathLst>
                <a:path w="9397" h="6197" extrusionOk="0">
                  <a:moveTo>
                    <a:pt x="3956" y="0"/>
                  </a:moveTo>
                  <a:cubicBezTo>
                    <a:pt x="44" y="0"/>
                    <a:pt x="0" y="5908"/>
                    <a:pt x="4503" y="6197"/>
                  </a:cubicBezTo>
                  <a:cubicBezTo>
                    <a:pt x="7961" y="6132"/>
                    <a:pt x="9396" y="1630"/>
                    <a:pt x="5677" y="325"/>
                  </a:cubicBezTo>
                  <a:cubicBezTo>
                    <a:pt x="5039" y="100"/>
                    <a:pt x="4465" y="0"/>
                    <a:pt x="395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9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" name="Google Shape;249;p7"/>
            <p:cNvSpPr/>
            <p:nvPr/>
          </p:nvSpPr>
          <p:spPr>
            <a:xfrm>
              <a:off x="5548414" y="1635923"/>
              <a:ext cx="233383" cy="155704"/>
            </a:xfrm>
            <a:custGeom>
              <a:avLst/>
              <a:gdLst/>
              <a:ahLst/>
              <a:cxnLst/>
              <a:rect l="l" t="t" r="r" b="b"/>
              <a:pathLst>
                <a:path w="9397" h="6197" extrusionOk="0">
                  <a:moveTo>
                    <a:pt x="3957" y="0"/>
                  </a:moveTo>
                  <a:cubicBezTo>
                    <a:pt x="44" y="0"/>
                    <a:pt x="1" y="5908"/>
                    <a:pt x="4504" y="6197"/>
                  </a:cubicBezTo>
                  <a:cubicBezTo>
                    <a:pt x="7961" y="6132"/>
                    <a:pt x="9397" y="1630"/>
                    <a:pt x="5678" y="325"/>
                  </a:cubicBezTo>
                  <a:cubicBezTo>
                    <a:pt x="5040" y="100"/>
                    <a:pt x="4466" y="0"/>
                    <a:pt x="395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9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" name="Google Shape;250;p7"/>
            <p:cNvSpPr/>
            <p:nvPr/>
          </p:nvSpPr>
          <p:spPr>
            <a:xfrm>
              <a:off x="983296" y="5277272"/>
              <a:ext cx="236920" cy="155704"/>
            </a:xfrm>
            <a:custGeom>
              <a:avLst/>
              <a:gdLst/>
              <a:ahLst/>
              <a:cxnLst/>
              <a:rect l="l" t="t" r="r" b="b"/>
              <a:pathLst>
                <a:path w="9455" h="6198" extrusionOk="0">
                  <a:moveTo>
                    <a:pt x="3949" y="1"/>
                  </a:moveTo>
                  <a:cubicBezTo>
                    <a:pt x="38" y="1"/>
                    <a:pt x="1" y="5909"/>
                    <a:pt x="4562" y="6197"/>
                  </a:cubicBezTo>
                  <a:cubicBezTo>
                    <a:pt x="7954" y="6132"/>
                    <a:pt x="9455" y="1631"/>
                    <a:pt x="5671" y="326"/>
                  </a:cubicBezTo>
                  <a:cubicBezTo>
                    <a:pt x="5033" y="101"/>
                    <a:pt x="4458" y="1"/>
                    <a:pt x="394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9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" name="Google Shape;251;p7"/>
            <p:cNvSpPr/>
            <p:nvPr/>
          </p:nvSpPr>
          <p:spPr>
            <a:xfrm>
              <a:off x="1283866" y="4849087"/>
              <a:ext cx="233383" cy="155704"/>
            </a:xfrm>
            <a:custGeom>
              <a:avLst/>
              <a:gdLst/>
              <a:ahLst/>
              <a:cxnLst/>
              <a:rect l="l" t="t" r="r" b="b"/>
              <a:pathLst>
                <a:path w="9397" h="6198" extrusionOk="0">
                  <a:moveTo>
                    <a:pt x="3956" y="1"/>
                  </a:moveTo>
                  <a:cubicBezTo>
                    <a:pt x="44" y="1"/>
                    <a:pt x="1" y="5909"/>
                    <a:pt x="4504" y="6197"/>
                  </a:cubicBezTo>
                  <a:cubicBezTo>
                    <a:pt x="7961" y="6132"/>
                    <a:pt x="9397" y="1631"/>
                    <a:pt x="5678" y="326"/>
                  </a:cubicBezTo>
                  <a:cubicBezTo>
                    <a:pt x="5040" y="101"/>
                    <a:pt x="4465" y="1"/>
                    <a:pt x="39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9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" name="Google Shape;252;p7"/>
            <p:cNvSpPr/>
            <p:nvPr/>
          </p:nvSpPr>
          <p:spPr>
            <a:xfrm>
              <a:off x="5887881" y="1239586"/>
              <a:ext cx="236918" cy="155704"/>
            </a:xfrm>
            <a:custGeom>
              <a:avLst/>
              <a:gdLst/>
              <a:ahLst/>
              <a:cxnLst/>
              <a:rect l="l" t="t" r="r" b="b"/>
              <a:pathLst>
                <a:path w="9397" h="6197" extrusionOk="0">
                  <a:moveTo>
                    <a:pt x="3957" y="0"/>
                  </a:moveTo>
                  <a:cubicBezTo>
                    <a:pt x="45" y="0"/>
                    <a:pt x="1" y="5908"/>
                    <a:pt x="4504" y="6197"/>
                  </a:cubicBezTo>
                  <a:cubicBezTo>
                    <a:pt x="7962" y="6132"/>
                    <a:pt x="9397" y="1630"/>
                    <a:pt x="5678" y="325"/>
                  </a:cubicBezTo>
                  <a:cubicBezTo>
                    <a:pt x="5040" y="100"/>
                    <a:pt x="4466" y="0"/>
                    <a:pt x="39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9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" name="Google Shape;253;p7"/>
            <p:cNvSpPr>
              <a:spLocks/>
            </p:cNvSpPr>
            <p:nvPr/>
          </p:nvSpPr>
          <p:spPr bwMode="auto">
            <a:xfrm>
              <a:off x="5312075" y="1247725"/>
              <a:ext cx="234925" cy="154950"/>
            </a:xfrm>
            <a:custGeom>
              <a:avLst/>
              <a:gdLst>
                <a:gd name="T0" fmla="*/ 98925 w 9397"/>
                <a:gd name="T1" fmla="*/ 0 h 6198"/>
                <a:gd name="T2" fmla="*/ 112600 w 9397"/>
                <a:gd name="T3" fmla="*/ 154925 h 6198"/>
                <a:gd name="T4" fmla="*/ 141950 w 9397"/>
                <a:gd name="T5" fmla="*/ 8150 h 6198"/>
                <a:gd name="T6" fmla="*/ 98925 w 9397"/>
                <a:gd name="T7" fmla="*/ 0 h 619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397" h="6198" extrusionOk="0">
                  <a:moveTo>
                    <a:pt x="3957" y="0"/>
                  </a:moveTo>
                  <a:cubicBezTo>
                    <a:pt x="44" y="0"/>
                    <a:pt x="1" y="5909"/>
                    <a:pt x="4504" y="6197"/>
                  </a:cubicBezTo>
                  <a:cubicBezTo>
                    <a:pt x="7962" y="6132"/>
                    <a:pt x="9397" y="1630"/>
                    <a:pt x="5678" y="326"/>
                  </a:cubicBezTo>
                  <a:cubicBezTo>
                    <a:pt x="5040" y="100"/>
                    <a:pt x="4466" y="0"/>
                    <a:pt x="3957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/>
            </a:p>
          </p:txBody>
        </p:sp>
        <p:sp>
          <p:nvSpPr>
            <p:cNvPr id="21" name="Google Shape;254;p7"/>
            <p:cNvSpPr>
              <a:spLocks/>
            </p:cNvSpPr>
            <p:nvPr/>
          </p:nvSpPr>
          <p:spPr bwMode="auto">
            <a:xfrm>
              <a:off x="6494550" y="492575"/>
              <a:ext cx="234925" cy="154950"/>
            </a:xfrm>
            <a:custGeom>
              <a:avLst/>
              <a:gdLst>
                <a:gd name="T0" fmla="*/ 98900 w 9397"/>
                <a:gd name="T1" fmla="*/ 0 h 6198"/>
                <a:gd name="T2" fmla="*/ 112600 w 9397"/>
                <a:gd name="T3" fmla="*/ 154925 h 6198"/>
                <a:gd name="T4" fmla="*/ 141950 w 9397"/>
                <a:gd name="T5" fmla="*/ 8150 h 6198"/>
                <a:gd name="T6" fmla="*/ 98900 w 9397"/>
                <a:gd name="T7" fmla="*/ 0 h 619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397" h="6198" extrusionOk="0">
                  <a:moveTo>
                    <a:pt x="3956" y="0"/>
                  </a:moveTo>
                  <a:cubicBezTo>
                    <a:pt x="44" y="0"/>
                    <a:pt x="1" y="5909"/>
                    <a:pt x="4504" y="6197"/>
                  </a:cubicBezTo>
                  <a:cubicBezTo>
                    <a:pt x="7961" y="6132"/>
                    <a:pt x="9397" y="1630"/>
                    <a:pt x="5678" y="326"/>
                  </a:cubicBezTo>
                  <a:cubicBezTo>
                    <a:pt x="5040" y="100"/>
                    <a:pt x="4465" y="0"/>
                    <a:pt x="3956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/>
            </a:p>
          </p:txBody>
        </p:sp>
        <p:sp>
          <p:nvSpPr>
            <p:cNvPr id="22" name="Google Shape;255;p7"/>
            <p:cNvSpPr>
              <a:spLocks/>
            </p:cNvSpPr>
            <p:nvPr/>
          </p:nvSpPr>
          <p:spPr bwMode="auto">
            <a:xfrm>
              <a:off x="1826719" y="2254021"/>
              <a:ext cx="641821" cy="673066"/>
            </a:xfrm>
            <a:custGeom>
              <a:avLst/>
              <a:gdLst>
                <a:gd name="T0" fmla="*/ 274034 w 34839"/>
                <a:gd name="T1" fmla="*/ 0 h 36535"/>
                <a:gd name="T2" fmla="*/ 240377 w 34839"/>
                <a:gd name="T3" fmla="*/ 254802 h 36535"/>
                <a:gd name="T4" fmla="*/ 0 w 34839"/>
                <a:gd name="T5" fmla="*/ 306477 h 36535"/>
                <a:gd name="T6" fmla="*/ 221144 w 34839"/>
                <a:gd name="T7" fmla="*/ 396618 h 36535"/>
                <a:gd name="T8" fmla="*/ 183893 w 34839"/>
                <a:gd name="T9" fmla="*/ 673066 h 36535"/>
                <a:gd name="T10" fmla="*/ 377385 w 34839"/>
                <a:gd name="T11" fmla="*/ 461520 h 36535"/>
                <a:gd name="T12" fmla="*/ 641803 w 34839"/>
                <a:gd name="T13" fmla="*/ 569697 h 36535"/>
                <a:gd name="T14" fmla="*/ 641803 w 34839"/>
                <a:gd name="T15" fmla="*/ 569697 h 36535"/>
                <a:gd name="T16" fmla="*/ 490370 w 34839"/>
                <a:gd name="T17" fmla="*/ 335326 h 36535"/>
                <a:gd name="T18" fmla="*/ 641803 w 34839"/>
                <a:gd name="T19" fmla="*/ 168271 h 36535"/>
                <a:gd name="T20" fmla="*/ 413437 w 34839"/>
                <a:gd name="T21" fmla="*/ 216335 h 36535"/>
                <a:gd name="T22" fmla="*/ 274034 w 34839"/>
                <a:gd name="T23" fmla="*/ 0 h 3653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4839" h="36535" extrusionOk="0">
                  <a:moveTo>
                    <a:pt x="14875" y="0"/>
                  </a:moveTo>
                  <a:lnTo>
                    <a:pt x="13048" y="13831"/>
                  </a:lnTo>
                  <a:lnTo>
                    <a:pt x="0" y="16636"/>
                  </a:lnTo>
                  <a:lnTo>
                    <a:pt x="12004" y="21529"/>
                  </a:lnTo>
                  <a:lnTo>
                    <a:pt x="9982" y="36535"/>
                  </a:lnTo>
                  <a:lnTo>
                    <a:pt x="20485" y="25052"/>
                  </a:lnTo>
                  <a:lnTo>
                    <a:pt x="34838" y="30924"/>
                  </a:lnTo>
                  <a:lnTo>
                    <a:pt x="26618" y="18202"/>
                  </a:lnTo>
                  <a:lnTo>
                    <a:pt x="34838" y="9134"/>
                  </a:lnTo>
                  <a:lnTo>
                    <a:pt x="22442" y="11743"/>
                  </a:lnTo>
                  <a:lnTo>
                    <a:pt x="14875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/>
            </a:p>
          </p:txBody>
        </p:sp>
        <p:sp>
          <p:nvSpPr>
            <p:cNvPr id="23" name="Google Shape;256;p7"/>
            <p:cNvSpPr>
              <a:spLocks/>
            </p:cNvSpPr>
            <p:nvPr/>
          </p:nvSpPr>
          <p:spPr bwMode="auto">
            <a:xfrm>
              <a:off x="3245650" y="238125"/>
              <a:ext cx="611650" cy="654050"/>
            </a:xfrm>
            <a:custGeom>
              <a:avLst/>
              <a:gdLst>
                <a:gd name="T0" fmla="*/ 352300 w 24466"/>
                <a:gd name="T1" fmla="*/ 0 h 26162"/>
                <a:gd name="T2" fmla="*/ 229975 w 24466"/>
                <a:gd name="T3" fmla="*/ 195725 h 26162"/>
                <a:gd name="T4" fmla="*/ 25 w 24466"/>
                <a:gd name="T5" fmla="*/ 146800 h 26162"/>
                <a:gd name="T6" fmla="*/ 146800 w 24466"/>
                <a:gd name="T7" fmla="*/ 332725 h 26162"/>
                <a:gd name="T8" fmla="*/ 31000 w 24466"/>
                <a:gd name="T9" fmla="*/ 518650 h 26162"/>
                <a:gd name="T10" fmla="*/ 228350 w 24466"/>
                <a:gd name="T11" fmla="*/ 437100 h 26162"/>
                <a:gd name="T12" fmla="*/ 397975 w 24466"/>
                <a:gd name="T13" fmla="*/ 654025 h 26162"/>
                <a:gd name="T14" fmla="*/ 380025 w 24466"/>
                <a:gd name="T15" fmla="*/ 373500 h 26162"/>
                <a:gd name="T16" fmla="*/ 611625 w 24466"/>
                <a:gd name="T17" fmla="*/ 277275 h 26162"/>
                <a:gd name="T18" fmla="*/ 367000 w 24466"/>
                <a:gd name="T19" fmla="*/ 225075 h 26162"/>
                <a:gd name="T20" fmla="*/ 352300 w 24466"/>
                <a:gd name="T21" fmla="*/ 0 h 2616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4466" h="26162" extrusionOk="0">
                  <a:moveTo>
                    <a:pt x="14092" y="0"/>
                  </a:moveTo>
                  <a:lnTo>
                    <a:pt x="9199" y="7829"/>
                  </a:lnTo>
                  <a:lnTo>
                    <a:pt x="1" y="5872"/>
                  </a:lnTo>
                  <a:lnTo>
                    <a:pt x="5872" y="13309"/>
                  </a:lnTo>
                  <a:lnTo>
                    <a:pt x="1240" y="20746"/>
                  </a:lnTo>
                  <a:lnTo>
                    <a:pt x="9134" y="17484"/>
                  </a:lnTo>
                  <a:lnTo>
                    <a:pt x="15919" y="26161"/>
                  </a:lnTo>
                  <a:lnTo>
                    <a:pt x="15201" y="14940"/>
                  </a:lnTo>
                  <a:lnTo>
                    <a:pt x="24465" y="11091"/>
                  </a:lnTo>
                  <a:lnTo>
                    <a:pt x="14680" y="9003"/>
                  </a:lnTo>
                  <a:lnTo>
                    <a:pt x="1409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/>
            </a:p>
          </p:txBody>
        </p:sp>
      </p:grpSp>
      <p:sp>
        <p:nvSpPr>
          <p:cNvPr id="236" name="Google Shape;236;p7"/>
          <p:cNvSpPr txBox="1">
            <a:spLocks noGrp="1"/>
          </p:cNvSpPr>
          <p:nvPr>
            <p:ph type="title"/>
          </p:nvPr>
        </p:nvSpPr>
        <p:spPr>
          <a:xfrm>
            <a:off x="6452200" y="410333"/>
            <a:ext cx="4368800" cy="1007600"/>
          </a:xfrm>
          <a:prstGeom prst="rect">
            <a:avLst/>
          </a:prstGeom>
        </p:spPr>
        <p:txBody>
          <a:bodyPr spcFirstLastPara="1" anchor="b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2400"/>
              <a:buNone/>
              <a:defRPr sz="4000"/>
            </a:lvl1pPr>
            <a:lvl2pPr lvl="1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238" name="Google Shape;238;p7"/>
          <p:cNvSpPr txBox="1">
            <a:spLocks noGrp="1"/>
          </p:cNvSpPr>
          <p:nvPr>
            <p:ph type="subTitle" idx="1"/>
          </p:nvPr>
        </p:nvSpPr>
        <p:spPr>
          <a:xfrm>
            <a:off x="6452200" y="1523200"/>
            <a:ext cx="4368800" cy="38116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Char char="●"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518181407"/>
      </p:ext>
    </p:extLst>
  </p:cSld>
  <p:clrMapOvr>
    <a:masterClrMapping/>
  </p:clrMapOvr>
</p:sldLayout>
</file>

<file path=ppt/slideLayouts/slideLayout1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 2">
  <p:cSld name="1_Title only  2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8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oogle Shape;806;p19"/>
          <p:cNvGrpSpPr>
            <a:grpSpLocks/>
          </p:cNvGrpSpPr>
          <p:nvPr/>
        </p:nvGrpSpPr>
        <p:grpSpPr bwMode="auto">
          <a:xfrm>
            <a:off x="11280775" y="1235075"/>
            <a:ext cx="1368425" cy="1081088"/>
            <a:chOff x="855987" y="2204128"/>
            <a:chExt cx="1217483" cy="962421"/>
          </a:xfrm>
        </p:grpSpPr>
        <p:grpSp>
          <p:nvGrpSpPr>
            <p:cNvPr id="4" name="Google Shape;807;p19"/>
            <p:cNvGrpSpPr>
              <a:grpSpLocks/>
            </p:cNvGrpSpPr>
            <p:nvPr/>
          </p:nvGrpSpPr>
          <p:grpSpPr bwMode="auto">
            <a:xfrm>
              <a:off x="855987" y="2204128"/>
              <a:ext cx="1146639" cy="962421"/>
              <a:chOff x="958238" y="2157575"/>
              <a:chExt cx="1115191" cy="936025"/>
            </a:xfrm>
          </p:grpSpPr>
          <p:sp>
            <p:nvSpPr>
              <p:cNvPr id="6" name="Google Shape;808;p19"/>
              <p:cNvSpPr/>
              <p:nvPr/>
            </p:nvSpPr>
            <p:spPr>
              <a:xfrm>
                <a:off x="1253575" y="2157575"/>
                <a:ext cx="493142" cy="49206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" name="Google Shape;809;p19"/>
              <p:cNvSpPr/>
              <p:nvPr/>
            </p:nvSpPr>
            <p:spPr>
              <a:xfrm>
                <a:off x="1441765" y="2325262"/>
                <a:ext cx="491769" cy="49206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" name="Google Shape;810;p19"/>
              <p:cNvSpPr/>
              <p:nvPr/>
            </p:nvSpPr>
            <p:spPr>
              <a:xfrm>
                <a:off x="998074" y="2334884"/>
                <a:ext cx="491769" cy="49206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" name="Google Shape;811;p19"/>
              <p:cNvSpPr/>
              <p:nvPr/>
            </p:nvSpPr>
            <p:spPr>
              <a:xfrm>
                <a:off x="958238" y="2552053"/>
                <a:ext cx="493143" cy="49206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" name="Google Shape;812;p19"/>
              <p:cNvSpPr/>
              <p:nvPr/>
            </p:nvSpPr>
            <p:spPr>
              <a:xfrm>
                <a:off x="1165661" y="2601534"/>
                <a:ext cx="491769" cy="49206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" name="Google Shape;813;p19"/>
              <p:cNvSpPr/>
              <p:nvPr/>
            </p:nvSpPr>
            <p:spPr>
              <a:xfrm>
                <a:off x="1451381" y="2561674"/>
                <a:ext cx="622266" cy="49206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5" name="Google Shape;814;p19"/>
            <p:cNvSpPr/>
            <p:nvPr/>
          </p:nvSpPr>
          <p:spPr>
            <a:xfrm>
              <a:off x="926607" y="2206954"/>
              <a:ext cx="1146863" cy="869147"/>
            </a:xfrm>
            <a:custGeom>
              <a:avLst/>
              <a:gdLst/>
              <a:ahLst/>
              <a:cxnLst/>
              <a:rect l="l" t="t" r="r" b="b"/>
              <a:pathLst>
                <a:path w="6074" h="4608" extrusionOk="0">
                  <a:moveTo>
                    <a:pt x="1749" y="936"/>
                  </a:moveTo>
                  <a:cubicBezTo>
                    <a:pt x="1968" y="985"/>
                    <a:pt x="2187" y="1131"/>
                    <a:pt x="2284" y="1325"/>
                  </a:cubicBezTo>
                  <a:cubicBezTo>
                    <a:pt x="2284" y="1398"/>
                    <a:pt x="2260" y="1446"/>
                    <a:pt x="2211" y="1471"/>
                  </a:cubicBezTo>
                  <a:cubicBezTo>
                    <a:pt x="2162" y="1519"/>
                    <a:pt x="2114" y="1519"/>
                    <a:pt x="2065" y="1544"/>
                  </a:cubicBezTo>
                  <a:cubicBezTo>
                    <a:pt x="1871" y="1544"/>
                    <a:pt x="1725" y="1276"/>
                    <a:pt x="1677" y="1155"/>
                  </a:cubicBezTo>
                  <a:lnTo>
                    <a:pt x="1677" y="1131"/>
                  </a:lnTo>
                  <a:cubicBezTo>
                    <a:pt x="1701" y="1058"/>
                    <a:pt x="1725" y="1009"/>
                    <a:pt x="1749" y="936"/>
                  </a:cubicBezTo>
                  <a:close/>
                  <a:moveTo>
                    <a:pt x="3936" y="1301"/>
                  </a:moveTo>
                  <a:lnTo>
                    <a:pt x="3936" y="1301"/>
                  </a:lnTo>
                  <a:cubicBezTo>
                    <a:pt x="3960" y="1446"/>
                    <a:pt x="3936" y="1616"/>
                    <a:pt x="3839" y="1762"/>
                  </a:cubicBezTo>
                  <a:cubicBezTo>
                    <a:pt x="3790" y="1714"/>
                    <a:pt x="3814" y="1495"/>
                    <a:pt x="3936" y="1301"/>
                  </a:cubicBezTo>
                  <a:close/>
                  <a:moveTo>
                    <a:pt x="750" y="2166"/>
                  </a:moveTo>
                  <a:cubicBezTo>
                    <a:pt x="776" y="2166"/>
                    <a:pt x="802" y="2169"/>
                    <a:pt x="826" y="2175"/>
                  </a:cubicBezTo>
                  <a:cubicBezTo>
                    <a:pt x="1142" y="2199"/>
                    <a:pt x="1264" y="2394"/>
                    <a:pt x="1264" y="2564"/>
                  </a:cubicBezTo>
                  <a:cubicBezTo>
                    <a:pt x="1264" y="2661"/>
                    <a:pt x="1166" y="2758"/>
                    <a:pt x="1045" y="2782"/>
                  </a:cubicBezTo>
                  <a:cubicBezTo>
                    <a:pt x="996" y="2758"/>
                    <a:pt x="924" y="2758"/>
                    <a:pt x="875" y="2734"/>
                  </a:cubicBezTo>
                  <a:cubicBezTo>
                    <a:pt x="705" y="2612"/>
                    <a:pt x="583" y="2442"/>
                    <a:pt x="535" y="2248"/>
                  </a:cubicBezTo>
                  <a:cubicBezTo>
                    <a:pt x="590" y="2193"/>
                    <a:pt x="672" y="2166"/>
                    <a:pt x="750" y="2166"/>
                  </a:cubicBezTo>
                  <a:close/>
                  <a:moveTo>
                    <a:pt x="5199" y="2588"/>
                  </a:moveTo>
                  <a:cubicBezTo>
                    <a:pt x="5078" y="2855"/>
                    <a:pt x="4883" y="3025"/>
                    <a:pt x="4762" y="3025"/>
                  </a:cubicBezTo>
                  <a:cubicBezTo>
                    <a:pt x="4713" y="3025"/>
                    <a:pt x="4665" y="3001"/>
                    <a:pt x="4640" y="2977"/>
                  </a:cubicBezTo>
                  <a:cubicBezTo>
                    <a:pt x="4567" y="2855"/>
                    <a:pt x="4592" y="2807"/>
                    <a:pt x="4592" y="2782"/>
                  </a:cubicBezTo>
                  <a:cubicBezTo>
                    <a:pt x="4640" y="2685"/>
                    <a:pt x="4883" y="2588"/>
                    <a:pt x="5150" y="2588"/>
                  </a:cubicBezTo>
                  <a:close/>
                  <a:moveTo>
                    <a:pt x="3596" y="3293"/>
                  </a:moveTo>
                  <a:cubicBezTo>
                    <a:pt x="3596" y="3293"/>
                    <a:pt x="3620" y="3317"/>
                    <a:pt x="3620" y="3317"/>
                  </a:cubicBezTo>
                  <a:cubicBezTo>
                    <a:pt x="3669" y="3390"/>
                    <a:pt x="3644" y="3608"/>
                    <a:pt x="3426" y="3851"/>
                  </a:cubicBezTo>
                  <a:cubicBezTo>
                    <a:pt x="3353" y="3754"/>
                    <a:pt x="3328" y="3633"/>
                    <a:pt x="3377" y="3511"/>
                  </a:cubicBezTo>
                  <a:cubicBezTo>
                    <a:pt x="3401" y="3414"/>
                    <a:pt x="3474" y="3341"/>
                    <a:pt x="3596" y="3317"/>
                  </a:cubicBezTo>
                  <a:lnTo>
                    <a:pt x="3596" y="3293"/>
                  </a:lnTo>
                  <a:close/>
                  <a:moveTo>
                    <a:pt x="1822" y="3366"/>
                  </a:moveTo>
                  <a:cubicBezTo>
                    <a:pt x="1847" y="3366"/>
                    <a:pt x="1944" y="3366"/>
                    <a:pt x="1968" y="3487"/>
                  </a:cubicBezTo>
                  <a:cubicBezTo>
                    <a:pt x="1944" y="3754"/>
                    <a:pt x="1798" y="3997"/>
                    <a:pt x="1555" y="4094"/>
                  </a:cubicBezTo>
                  <a:cubicBezTo>
                    <a:pt x="1482" y="3924"/>
                    <a:pt x="1507" y="3706"/>
                    <a:pt x="1604" y="3511"/>
                  </a:cubicBezTo>
                  <a:cubicBezTo>
                    <a:pt x="1652" y="3438"/>
                    <a:pt x="1725" y="3366"/>
                    <a:pt x="1822" y="3366"/>
                  </a:cubicBezTo>
                  <a:close/>
                  <a:moveTo>
                    <a:pt x="2745" y="159"/>
                  </a:moveTo>
                  <a:cubicBezTo>
                    <a:pt x="2867" y="159"/>
                    <a:pt x="3013" y="183"/>
                    <a:pt x="3158" y="256"/>
                  </a:cubicBezTo>
                  <a:cubicBezTo>
                    <a:pt x="3523" y="378"/>
                    <a:pt x="3814" y="693"/>
                    <a:pt x="3911" y="1058"/>
                  </a:cubicBezTo>
                  <a:cubicBezTo>
                    <a:pt x="3693" y="1325"/>
                    <a:pt x="3596" y="1714"/>
                    <a:pt x="3766" y="1859"/>
                  </a:cubicBezTo>
                  <a:cubicBezTo>
                    <a:pt x="3790" y="1908"/>
                    <a:pt x="3839" y="1932"/>
                    <a:pt x="3863" y="1932"/>
                  </a:cubicBezTo>
                  <a:cubicBezTo>
                    <a:pt x="3936" y="1932"/>
                    <a:pt x="3984" y="1884"/>
                    <a:pt x="4009" y="1835"/>
                  </a:cubicBezTo>
                  <a:cubicBezTo>
                    <a:pt x="4130" y="1616"/>
                    <a:pt x="4154" y="1349"/>
                    <a:pt x="4082" y="1106"/>
                  </a:cubicBezTo>
                  <a:cubicBezTo>
                    <a:pt x="4203" y="961"/>
                    <a:pt x="4397" y="863"/>
                    <a:pt x="4592" y="863"/>
                  </a:cubicBezTo>
                  <a:cubicBezTo>
                    <a:pt x="4762" y="863"/>
                    <a:pt x="4932" y="936"/>
                    <a:pt x="5053" y="1033"/>
                  </a:cubicBezTo>
                  <a:cubicBezTo>
                    <a:pt x="5466" y="1325"/>
                    <a:pt x="5466" y="1932"/>
                    <a:pt x="5272" y="2418"/>
                  </a:cubicBezTo>
                  <a:lnTo>
                    <a:pt x="5150" y="2418"/>
                  </a:lnTo>
                  <a:cubicBezTo>
                    <a:pt x="4907" y="2418"/>
                    <a:pt x="4567" y="2491"/>
                    <a:pt x="4470" y="2710"/>
                  </a:cubicBezTo>
                  <a:cubicBezTo>
                    <a:pt x="4397" y="2928"/>
                    <a:pt x="4543" y="3171"/>
                    <a:pt x="4762" y="3195"/>
                  </a:cubicBezTo>
                  <a:cubicBezTo>
                    <a:pt x="5029" y="3195"/>
                    <a:pt x="5248" y="2904"/>
                    <a:pt x="5369" y="2612"/>
                  </a:cubicBezTo>
                  <a:cubicBezTo>
                    <a:pt x="5612" y="2637"/>
                    <a:pt x="5806" y="2807"/>
                    <a:pt x="5879" y="3025"/>
                  </a:cubicBezTo>
                  <a:cubicBezTo>
                    <a:pt x="5903" y="3220"/>
                    <a:pt x="5831" y="3414"/>
                    <a:pt x="5685" y="3560"/>
                  </a:cubicBezTo>
                  <a:cubicBezTo>
                    <a:pt x="5320" y="3949"/>
                    <a:pt x="4810" y="4191"/>
                    <a:pt x="4252" y="4191"/>
                  </a:cubicBezTo>
                  <a:cubicBezTo>
                    <a:pt x="4082" y="4191"/>
                    <a:pt x="3887" y="4167"/>
                    <a:pt x="3741" y="4070"/>
                  </a:cubicBezTo>
                  <a:cubicBezTo>
                    <a:pt x="3669" y="4046"/>
                    <a:pt x="3620" y="4021"/>
                    <a:pt x="3571" y="3973"/>
                  </a:cubicBezTo>
                  <a:cubicBezTo>
                    <a:pt x="3814" y="3681"/>
                    <a:pt x="3887" y="3366"/>
                    <a:pt x="3766" y="3220"/>
                  </a:cubicBezTo>
                  <a:cubicBezTo>
                    <a:pt x="3717" y="3171"/>
                    <a:pt x="3669" y="3147"/>
                    <a:pt x="3596" y="3147"/>
                  </a:cubicBezTo>
                  <a:cubicBezTo>
                    <a:pt x="3426" y="3171"/>
                    <a:pt x="3280" y="3268"/>
                    <a:pt x="3231" y="3438"/>
                  </a:cubicBezTo>
                  <a:cubicBezTo>
                    <a:pt x="3158" y="3633"/>
                    <a:pt x="3207" y="3851"/>
                    <a:pt x="3328" y="3973"/>
                  </a:cubicBezTo>
                  <a:cubicBezTo>
                    <a:pt x="3037" y="4264"/>
                    <a:pt x="2648" y="4434"/>
                    <a:pt x="2260" y="4434"/>
                  </a:cubicBezTo>
                  <a:cubicBezTo>
                    <a:pt x="2215" y="4444"/>
                    <a:pt x="2169" y="4449"/>
                    <a:pt x="2124" y="4449"/>
                  </a:cubicBezTo>
                  <a:cubicBezTo>
                    <a:pt x="1946" y="4449"/>
                    <a:pt x="1768" y="4375"/>
                    <a:pt x="1652" y="4240"/>
                  </a:cubicBezTo>
                  <a:cubicBezTo>
                    <a:pt x="1944" y="4094"/>
                    <a:pt x="2138" y="3778"/>
                    <a:pt x="2138" y="3463"/>
                  </a:cubicBezTo>
                  <a:cubicBezTo>
                    <a:pt x="2116" y="3307"/>
                    <a:pt x="2013" y="3192"/>
                    <a:pt x="1865" y="3192"/>
                  </a:cubicBezTo>
                  <a:cubicBezTo>
                    <a:pt x="1851" y="3192"/>
                    <a:pt x="1837" y="3193"/>
                    <a:pt x="1822" y="3195"/>
                  </a:cubicBezTo>
                  <a:cubicBezTo>
                    <a:pt x="1677" y="3195"/>
                    <a:pt x="1531" y="3293"/>
                    <a:pt x="1458" y="3438"/>
                  </a:cubicBezTo>
                  <a:cubicBezTo>
                    <a:pt x="1337" y="3657"/>
                    <a:pt x="1312" y="3924"/>
                    <a:pt x="1409" y="4143"/>
                  </a:cubicBezTo>
                  <a:cubicBezTo>
                    <a:pt x="1361" y="4149"/>
                    <a:pt x="1314" y="4152"/>
                    <a:pt x="1268" y="4152"/>
                  </a:cubicBezTo>
                  <a:cubicBezTo>
                    <a:pt x="1130" y="4152"/>
                    <a:pt x="1002" y="4125"/>
                    <a:pt x="875" y="4070"/>
                  </a:cubicBezTo>
                  <a:cubicBezTo>
                    <a:pt x="535" y="3924"/>
                    <a:pt x="316" y="3633"/>
                    <a:pt x="268" y="3268"/>
                  </a:cubicBezTo>
                  <a:cubicBezTo>
                    <a:pt x="195" y="2977"/>
                    <a:pt x="243" y="2637"/>
                    <a:pt x="413" y="2370"/>
                  </a:cubicBezTo>
                  <a:cubicBezTo>
                    <a:pt x="486" y="2564"/>
                    <a:pt x="632" y="2734"/>
                    <a:pt x="802" y="2855"/>
                  </a:cubicBezTo>
                  <a:cubicBezTo>
                    <a:pt x="899" y="2880"/>
                    <a:pt x="972" y="2904"/>
                    <a:pt x="1069" y="2904"/>
                  </a:cubicBezTo>
                  <a:cubicBezTo>
                    <a:pt x="1264" y="2904"/>
                    <a:pt x="1434" y="2758"/>
                    <a:pt x="1434" y="2540"/>
                  </a:cubicBezTo>
                  <a:cubicBezTo>
                    <a:pt x="1434" y="2224"/>
                    <a:pt x="1166" y="1981"/>
                    <a:pt x="851" y="1981"/>
                  </a:cubicBezTo>
                  <a:cubicBezTo>
                    <a:pt x="828" y="1976"/>
                    <a:pt x="806" y="1974"/>
                    <a:pt x="784" y="1974"/>
                  </a:cubicBezTo>
                  <a:cubicBezTo>
                    <a:pt x="685" y="1974"/>
                    <a:pt x="590" y="2014"/>
                    <a:pt x="511" y="2054"/>
                  </a:cubicBezTo>
                  <a:cubicBezTo>
                    <a:pt x="438" y="1568"/>
                    <a:pt x="608" y="1058"/>
                    <a:pt x="1069" y="936"/>
                  </a:cubicBezTo>
                  <a:cubicBezTo>
                    <a:pt x="1194" y="901"/>
                    <a:pt x="1331" y="878"/>
                    <a:pt x="1463" y="878"/>
                  </a:cubicBezTo>
                  <a:cubicBezTo>
                    <a:pt x="1511" y="878"/>
                    <a:pt x="1558" y="881"/>
                    <a:pt x="1604" y="888"/>
                  </a:cubicBezTo>
                  <a:cubicBezTo>
                    <a:pt x="1555" y="1009"/>
                    <a:pt x="1507" y="1106"/>
                    <a:pt x="1507" y="1106"/>
                  </a:cubicBezTo>
                  <a:cubicBezTo>
                    <a:pt x="1507" y="1131"/>
                    <a:pt x="1507" y="1131"/>
                    <a:pt x="1507" y="1155"/>
                  </a:cubicBezTo>
                  <a:cubicBezTo>
                    <a:pt x="1531" y="1179"/>
                    <a:pt x="1725" y="1665"/>
                    <a:pt x="2065" y="1665"/>
                  </a:cubicBezTo>
                  <a:cubicBezTo>
                    <a:pt x="2162" y="1665"/>
                    <a:pt x="2235" y="1641"/>
                    <a:pt x="2308" y="1592"/>
                  </a:cubicBezTo>
                  <a:cubicBezTo>
                    <a:pt x="2405" y="1544"/>
                    <a:pt x="2478" y="1422"/>
                    <a:pt x="2454" y="1301"/>
                  </a:cubicBezTo>
                  <a:cubicBezTo>
                    <a:pt x="2357" y="1033"/>
                    <a:pt x="2114" y="839"/>
                    <a:pt x="1847" y="791"/>
                  </a:cubicBezTo>
                  <a:cubicBezTo>
                    <a:pt x="1992" y="426"/>
                    <a:pt x="2332" y="183"/>
                    <a:pt x="2745" y="159"/>
                  </a:cubicBezTo>
                  <a:close/>
                  <a:moveTo>
                    <a:pt x="2728" y="1"/>
                  </a:moveTo>
                  <a:cubicBezTo>
                    <a:pt x="2260" y="1"/>
                    <a:pt x="1815" y="296"/>
                    <a:pt x="1652" y="766"/>
                  </a:cubicBezTo>
                  <a:cubicBezTo>
                    <a:pt x="1569" y="748"/>
                    <a:pt x="1485" y="740"/>
                    <a:pt x="1403" y="740"/>
                  </a:cubicBezTo>
                  <a:cubicBezTo>
                    <a:pt x="1270" y="740"/>
                    <a:pt x="1141" y="760"/>
                    <a:pt x="1021" y="791"/>
                  </a:cubicBezTo>
                  <a:cubicBezTo>
                    <a:pt x="438" y="936"/>
                    <a:pt x="219" y="1616"/>
                    <a:pt x="341" y="2199"/>
                  </a:cubicBezTo>
                  <a:cubicBezTo>
                    <a:pt x="98" y="2515"/>
                    <a:pt x="0" y="2928"/>
                    <a:pt x="73" y="3317"/>
                  </a:cubicBezTo>
                  <a:cubicBezTo>
                    <a:pt x="146" y="3730"/>
                    <a:pt x="413" y="4070"/>
                    <a:pt x="802" y="4240"/>
                  </a:cubicBezTo>
                  <a:cubicBezTo>
                    <a:pt x="960" y="4293"/>
                    <a:pt x="1130" y="4332"/>
                    <a:pt x="1294" y="4332"/>
                  </a:cubicBezTo>
                  <a:cubicBezTo>
                    <a:pt x="1358" y="4332"/>
                    <a:pt x="1421" y="4326"/>
                    <a:pt x="1482" y="4313"/>
                  </a:cubicBezTo>
                  <a:cubicBezTo>
                    <a:pt x="1638" y="4491"/>
                    <a:pt x="1875" y="4607"/>
                    <a:pt x="2119" y="4607"/>
                  </a:cubicBezTo>
                  <a:cubicBezTo>
                    <a:pt x="2141" y="4607"/>
                    <a:pt x="2164" y="4606"/>
                    <a:pt x="2187" y="4604"/>
                  </a:cubicBezTo>
                  <a:lnTo>
                    <a:pt x="2260" y="4604"/>
                  </a:lnTo>
                  <a:cubicBezTo>
                    <a:pt x="2721" y="4580"/>
                    <a:pt x="3134" y="4410"/>
                    <a:pt x="3450" y="4094"/>
                  </a:cubicBezTo>
                  <a:cubicBezTo>
                    <a:pt x="3523" y="4143"/>
                    <a:pt x="3596" y="4191"/>
                    <a:pt x="3669" y="4240"/>
                  </a:cubicBezTo>
                  <a:cubicBezTo>
                    <a:pt x="3839" y="4313"/>
                    <a:pt x="4057" y="4361"/>
                    <a:pt x="4276" y="4361"/>
                  </a:cubicBezTo>
                  <a:cubicBezTo>
                    <a:pt x="4859" y="4361"/>
                    <a:pt x="5418" y="4094"/>
                    <a:pt x="5831" y="3681"/>
                  </a:cubicBezTo>
                  <a:cubicBezTo>
                    <a:pt x="6001" y="3487"/>
                    <a:pt x="6073" y="3244"/>
                    <a:pt x="6049" y="3001"/>
                  </a:cubicBezTo>
                  <a:cubicBezTo>
                    <a:pt x="5976" y="2710"/>
                    <a:pt x="5733" y="2491"/>
                    <a:pt x="5442" y="2467"/>
                  </a:cubicBezTo>
                  <a:cubicBezTo>
                    <a:pt x="5636" y="1908"/>
                    <a:pt x="5612" y="1252"/>
                    <a:pt x="5126" y="912"/>
                  </a:cubicBezTo>
                  <a:cubicBezTo>
                    <a:pt x="4972" y="781"/>
                    <a:pt x="4776" y="715"/>
                    <a:pt x="4580" y="715"/>
                  </a:cubicBezTo>
                  <a:cubicBezTo>
                    <a:pt x="4376" y="715"/>
                    <a:pt x="4170" y="787"/>
                    <a:pt x="4009" y="936"/>
                  </a:cubicBezTo>
                  <a:cubicBezTo>
                    <a:pt x="3887" y="548"/>
                    <a:pt x="3571" y="256"/>
                    <a:pt x="3207" y="110"/>
                  </a:cubicBezTo>
                  <a:cubicBezTo>
                    <a:pt x="3052" y="36"/>
                    <a:pt x="2889" y="1"/>
                    <a:pt x="2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" name="Google Shape;815;p19"/>
          <p:cNvGrpSpPr>
            <a:grpSpLocks/>
          </p:cNvGrpSpPr>
          <p:nvPr/>
        </p:nvGrpSpPr>
        <p:grpSpPr bwMode="auto">
          <a:xfrm rot="3617422">
            <a:off x="79375" y="6140450"/>
            <a:ext cx="852488" cy="509588"/>
            <a:chOff x="1202177" y="4613417"/>
            <a:chExt cx="528376" cy="315757"/>
          </a:xfrm>
        </p:grpSpPr>
        <p:sp>
          <p:nvSpPr>
            <p:cNvPr id="13" name="Google Shape;816;p19"/>
            <p:cNvSpPr/>
            <p:nvPr/>
          </p:nvSpPr>
          <p:spPr>
            <a:xfrm>
              <a:off x="1562334" y="4671562"/>
              <a:ext cx="166286" cy="48199"/>
            </a:xfrm>
            <a:custGeom>
              <a:avLst/>
              <a:gdLst/>
              <a:ahLst/>
              <a:cxnLst/>
              <a:rect l="l" t="t" r="r" b="b"/>
              <a:pathLst>
                <a:path w="1507" h="438" extrusionOk="0">
                  <a:moveTo>
                    <a:pt x="1409" y="1"/>
                  </a:moveTo>
                  <a:lnTo>
                    <a:pt x="73" y="316"/>
                  </a:lnTo>
                  <a:cubicBezTo>
                    <a:pt x="25" y="316"/>
                    <a:pt x="0" y="341"/>
                    <a:pt x="25" y="389"/>
                  </a:cubicBezTo>
                  <a:cubicBezTo>
                    <a:pt x="25" y="414"/>
                    <a:pt x="49" y="438"/>
                    <a:pt x="73" y="438"/>
                  </a:cubicBezTo>
                  <a:lnTo>
                    <a:pt x="98" y="438"/>
                  </a:lnTo>
                  <a:lnTo>
                    <a:pt x="1434" y="122"/>
                  </a:lnTo>
                  <a:cubicBezTo>
                    <a:pt x="1506" y="122"/>
                    <a:pt x="1482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" name="Google Shape;817;p19"/>
            <p:cNvSpPr/>
            <p:nvPr/>
          </p:nvSpPr>
          <p:spPr>
            <a:xfrm>
              <a:off x="1600517" y="4614100"/>
              <a:ext cx="61004" cy="176076"/>
            </a:xfrm>
            <a:custGeom>
              <a:avLst/>
              <a:gdLst/>
              <a:ahLst/>
              <a:cxnLst/>
              <a:rect l="l" t="t" r="r" b="b"/>
              <a:pathLst>
                <a:path w="550" h="1598" extrusionOk="0">
                  <a:moveTo>
                    <a:pt x="77" y="0"/>
                  </a:moveTo>
                  <a:cubicBezTo>
                    <a:pt x="39" y="0"/>
                    <a:pt x="0" y="32"/>
                    <a:pt x="15" y="91"/>
                  </a:cubicBezTo>
                  <a:lnTo>
                    <a:pt x="403" y="1573"/>
                  </a:lnTo>
                  <a:cubicBezTo>
                    <a:pt x="428" y="1597"/>
                    <a:pt x="452" y="1597"/>
                    <a:pt x="476" y="1597"/>
                  </a:cubicBezTo>
                  <a:lnTo>
                    <a:pt x="501" y="1597"/>
                  </a:lnTo>
                  <a:cubicBezTo>
                    <a:pt x="525" y="1597"/>
                    <a:pt x="549" y="1549"/>
                    <a:pt x="525" y="1525"/>
                  </a:cubicBezTo>
                  <a:lnTo>
                    <a:pt x="136" y="43"/>
                  </a:lnTo>
                  <a:cubicBezTo>
                    <a:pt x="127" y="14"/>
                    <a:pt x="102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" name="Google Shape;818;p19"/>
            <p:cNvSpPr/>
            <p:nvPr/>
          </p:nvSpPr>
          <p:spPr>
            <a:xfrm>
              <a:off x="1581552" y="4627598"/>
              <a:ext cx="104298" cy="139681"/>
            </a:xfrm>
            <a:custGeom>
              <a:avLst/>
              <a:gdLst/>
              <a:ahLst/>
              <a:cxnLst/>
              <a:rect l="l" t="t" r="r" b="b"/>
              <a:pathLst>
                <a:path w="948" h="1259" extrusionOk="0">
                  <a:moveTo>
                    <a:pt x="875" y="1"/>
                  </a:moveTo>
                  <a:cubicBezTo>
                    <a:pt x="857" y="1"/>
                    <a:pt x="838" y="7"/>
                    <a:pt x="826" y="19"/>
                  </a:cubicBezTo>
                  <a:lnTo>
                    <a:pt x="25" y="1161"/>
                  </a:lnTo>
                  <a:cubicBezTo>
                    <a:pt x="0" y="1185"/>
                    <a:pt x="0" y="1234"/>
                    <a:pt x="49" y="1258"/>
                  </a:cubicBezTo>
                  <a:lnTo>
                    <a:pt x="122" y="1258"/>
                  </a:lnTo>
                  <a:lnTo>
                    <a:pt x="924" y="92"/>
                  </a:lnTo>
                  <a:cubicBezTo>
                    <a:pt x="948" y="68"/>
                    <a:pt x="948" y="19"/>
                    <a:pt x="924" y="19"/>
                  </a:cubicBezTo>
                  <a:cubicBezTo>
                    <a:pt x="911" y="7"/>
                    <a:pt x="893" y="1"/>
                    <a:pt x="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" name="Google Shape;819;p19"/>
            <p:cNvSpPr/>
            <p:nvPr/>
          </p:nvSpPr>
          <p:spPr>
            <a:xfrm>
              <a:off x="1548322" y="4644461"/>
              <a:ext cx="160383" cy="102301"/>
            </a:xfrm>
            <a:custGeom>
              <a:avLst/>
              <a:gdLst/>
              <a:ahLst/>
              <a:cxnLst/>
              <a:rect l="l" t="t" r="r" b="b"/>
              <a:pathLst>
                <a:path w="1451" h="928" extrusionOk="0">
                  <a:moveTo>
                    <a:pt x="115" y="1"/>
                  </a:moveTo>
                  <a:cubicBezTo>
                    <a:pt x="51" y="1"/>
                    <a:pt x="0" y="83"/>
                    <a:pt x="65" y="126"/>
                  </a:cubicBezTo>
                  <a:lnTo>
                    <a:pt x="1329" y="928"/>
                  </a:lnTo>
                  <a:lnTo>
                    <a:pt x="1377" y="928"/>
                  </a:lnTo>
                  <a:cubicBezTo>
                    <a:pt x="1426" y="928"/>
                    <a:pt x="1450" y="831"/>
                    <a:pt x="1402" y="806"/>
                  </a:cubicBezTo>
                  <a:lnTo>
                    <a:pt x="138" y="5"/>
                  </a:lnTo>
                  <a:cubicBezTo>
                    <a:pt x="130" y="2"/>
                    <a:pt x="123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" name="Google Shape;820;p19"/>
            <p:cNvSpPr/>
            <p:nvPr/>
          </p:nvSpPr>
          <p:spPr>
            <a:xfrm>
              <a:off x="1201749" y="4671565"/>
              <a:ext cx="177109" cy="151485"/>
            </a:xfrm>
            <a:custGeom>
              <a:avLst/>
              <a:gdLst/>
              <a:ahLst/>
              <a:cxnLst/>
              <a:rect l="l" t="t" r="r" b="b"/>
              <a:pathLst>
                <a:path w="1605" h="1371" extrusionOk="0">
                  <a:moveTo>
                    <a:pt x="924" y="131"/>
                  </a:moveTo>
                  <a:cubicBezTo>
                    <a:pt x="1216" y="131"/>
                    <a:pt x="1458" y="374"/>
                    <a:pt x="1483" y="690"/>
                  </a:cubicBezTo>
                  <a:cubicBezTo>
                    <a:pt x="1483" y="1019"/>
                    <a:pt x="1204" y="1248"/>
                    <a:pt x="911" y="1248"/>
                  </a:cubicBezTo>
                  <a:cubicBezTo>
                    <a:pt x="771" y="1248"/>
                    <a:pt x="629" y="1196"/>
                    <a:pt x="511" y="1079"/>
                  </a:cubicBezTo>
                  <a:cubicBezTo>
                    <a:pt x="171" y="739"/>
                    <a:pt x="414" y="131"/>
                    <a:pt x="924" y="131"/>
                  </a:cubicBezTo>
                  <a:close/>
                  <a:moveTo>
                    <a:pt x="907" y="1"/>
                  </a:moveTo>
                  <a:cubicBezTo>
                    <a:pt x="740" y="1"/>
                    <a:pt x="571" y="63"/>
                    <a:pt x="438" y="204"/>
                  </a:cubicBezTo>
                  <a:cubicBezTo>
                    <a:pt x="1" y="641"/>
                    <a:pt x="317" y="1370"/>
                    <a:pt x="924" y="1370"/>
                  </a:cubicBezTo>
                  <a:cubicBezTo>
                    <a:pt x="1288" y="1370"/>
                    <a:pt x="1604" y="1079"/>
                    <a:pt x="1604" y="690"/>
                  </a:cubicBezTo>
                  <a:cubicBezTo>
                    <a:pt x="1604" y="278"/>
                    <a:pt x="1258" y="1"/>
                    <a:pt x="9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" name="Google Shape;821;p19"/>
            <p:cNvSpPr/>
            <p:nvPr/>
          </p:nvSpPr>
          <p:spPr>
            <a:xfrm>
              <a:off x="1390320" y="4830901"/>
              <a:ext cx="115121" cy="96399"/>
            </a:xfrm>
            <a:custGeom>
              <a:avLst/>
              <a:gdLst/>
              <a:ahLst/>
              <a:cxnLst/>
              <a:rect l="l" t="t" r="r" b="b"/>
              <a:pathLst>
                <a:path w="1045" h="877" extrusionOk="0">
                  <a:moveTo>
                    <a:pt x="583" y="124"/>
                  </a:moveTo>
                  <a:cubicBezTo>
                    <a:pt x="753" y="124"/>
                    <a:pt x="899" y="269"/>
                    <a:pt x="899" y="439"/>
                  </a:cubicBezTo>
                  <a:cubicBezTo>
                    <a:pt x="899" y="622"/>
                    <a:pt x="741" y="747"/>
                    <a:pt x="587" y="747"/>
                  </a:cubicBezTo>
                  <a:cubicBezTo>
                    <a:pt x="515" y="747"/>
                    <a:pt x="443" y="720"/>
                    <a:pt x="389" y="658"/>
                  </a:cubicBezTo>
                  <a:cubicBezTo>
                    <a:pt x="195" y="464"/>
                    <a:pt x="316" y="124"/>
                    <a:pt x="583" y="124"/>
                  </a:cubicBezTo>
                  <a:close/>
                  <a:moveTo>
                    <a:pt x="584" y="0"/>
                  </a:moveTo>
                  <a:cubicBezTo>
                    <a:pt x="473" y="0"/>
                    <a:pt x="361" y="38"/>
                    <a:pt x="268" y="124"/>
                  </a:cubicBezTo>
                  <a:cubicBezTo>
                    <a:pt x="0" y="415"/>
                    <a:pt x="195" y="877"/>
                    <a:pt x="583" y="877"/>
                  </a:cubicBezTo>
                  <a:cubicBezTo>
                    <a:pt x="826" y="877"/>
                    <a:pt x="1021" y="682"/>
                    <a:pt x="1045" y="439"/>
                  </a:cubicBezTo>
                  <a:cubicBezTo>
                    <a:pt x="1045" y="175"/>
                    <a:pt x="820" y="0"/>
                    <a:pt x="5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9" name="Google Shape;822;p19"/>
          <p:cNvGrpSpPr>
            <a:grpSpLocks/>
          </p:cNvGrpSpPr>
          <p:nvPr/>
        </p:nvGrpSpPr>
        <p:grpSpPr bwMode="auto">
          <a:xfrm>
            <a:off x="11280775" y="5592763"/>
            <a:ext cx="889000" cy="1298575"/>
            <a:chOff x="-1047799" y="3300294"/>
            <a:chExt cx="439014" cy="641607"/>
          </a:xfrm>
        </p:grpSpPr>
        <p:sp>
          <p:nvSpPr>
            <p:cNvPr id="20" name="Google Shape;823;p19"/>
            <p:cNvSpPr/>
            <p:nvPr/>
          </p:nvSpPr>
          <p:spPr>
            <a:xfrm>
              <a:off x="-993706" y="3750517"/>
              <a:ext cx="138760" cy="64318"/>
            </a:xfrm>
            <a:custGeom>
              <a:avLst/>
              <a:gdLst/>
              <a:ahLst/>
              <a:cxnLst/>
              <a:rect l="l" t="t" r="r" b="b"/>
              <a:pathLst>
                <a:path w="1847" h="849" extrusionOk="0">
                  <a:moveTo>
                    <a:pt x="728" y="0"/>
                  </a:moveTo>
                  <a:cubicBezTo>
                    <a:pt x="502" y="0"/>
                    <a:pt x="254" y="68"/>
                    <a:pt x="1" y="252"/>
                  </a:cubicBezTo>
                  <a:cubicBezTo>
                    <a:pt x="1" y="252"/>
                    <a:pt x="350" y="848"/>
                    <a:pt x="1002" y="848"/>
                  </a:cubicBezTo>
                  <a:cubicBezTo>
                    <a:pt x="1243" y="848"/>
                    <a:pt x="1526" y="767"/>
                    <a:pt x="1847" y="544"/>
                  </a:cubicBezTo>
                  <a:cubicBezTo>
                    <a:pt x="1847" y="544"/>
                    <a:pt x="1369" y="0"/>
                    <a:pt x="7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" name="Google Shape;824;p19"/>
            <p:cNvSpPr/>
            <p:nvPr/>
          </p:nvSpPr>
          <p:spPr>
            <a:xfrm>
              <a:off x="-950589" y="3777969"/>
              <a:ext cx="98778" cy="17256"/>
            </a:xfrm>
            <a:custGeom>
              <a:avLst/>
              <a:gdLst/>
              <a:ahLst/>
              <a:cxnLst/>
              <a:rect l="l" t="t" r="r" b="b"/>
              <a:pathLst>
                <a:path w="1313" h="235" extrusionOk="0">
                  <a:moveTo>
                    <a:pt x="500" y="0"/>
                  </a:moveTo>
                  <a:cubicBezTo>
                    <a:pt x="349" y="0"/>
                    <a:pt x="197" y="14"/>
                    <a:pt x="49" y="40"/>
                  </a:cubicBezTo>
                  <a:cubicBezTo>
                    <a:pt x="25" y="40"/>
                    <a:pt x="1" y="64"/>
                    <a:pt x="25" y="89"/>
                  </a:cubicBezTo>
                  <a:cubicBezTo>
                    <a:pt x="25" y="113"/>
                    <a:pt x="49" y="113"/>
                    <a:pt x="73" y="113"/>
                  </a:cubicBezTo>
                  <a:cubicBezTo>
                    <a:pt x="191" y="98"/>
                    <a:pt x="311" y="90"/>
                    <a:pt x="431" y="90"/>
                  </a:cubicBezTo>
                  <a:cubicBezTo>
                    <a:pt x="708" y="90"/>
                    <a:pt x="985" y="133"/>
                    <a:pt x="1239" y="234"/>
                  </a:cubicBezTo>
                  <a:lnTo>
                    <a:pt x="1264" y="234"/>
                  </a:lnTo>
                  <a:cubicBezTo>
                    <a:pt x="1288" y="234"/>
                    <a:pt x="1288" y="210"/>
                    <a:pt x="1312" y="210"/>
                  </a:cubicBezTo>
                  <a:cubicBezTo>
                    <a:pt x="1312" y="186"/>
                    <a:pt x="1312" y="162"/>
                    <a:pt x="1288" y="137"/>
                  </a:cubicBezTo>
                  <a:cubicBezTo>
                    <a:pt x="1039" y="44"/>
                    <a:pt x="770" y="0"/>
                    <a:pt x="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" name="Google Shape;825;p19"/>
            <p:cNvSpPr/>
            <p:nvPr/>
          </p:nvSpPr>
          <p:spPr>
            <a:xfrm>
              <a:off x="-949805" y="3639138"/>
              <a:ext cx="114457" cy="249427"/>
            </a:xfrm>
            <a:custGeom>
              <a:avLst/>
              <a:gdLst/>
              <a:ahLst/>
              <a:cxnLst/>
              <a:rect l="l" t="t" r="r" b="b"/>
              <a:pathLst>
                <a:path w="1521" h="3318" extrusionOk="0">
                  <a:moveTo>
                    <a:pt x="69" y="0"/>
                  </a:moveTo>
                  <a:cubicBezTo>
                    <a:pt x="40" y="0"/>
                    <a:pt x="0" y="67"/>
                    <a:pt x="39" y="86"/>
                  </a:cubicBezTo>
                  <a:cubicBezTo>
                    <a:pt x="63" y="86"/>
                    <a:pt x="1327" y="961"/>
                    <a:pt x="1424" y="3269"/>
                  </a:cubicBezTo>
                  <a:cubicBezTo>
                    <a:pt x="1424" y="3293"/>
                    <a:pt x="1448" y="3317"/>
                    <a:pt x="1472" y="3317"/>
                  </a:cubicBezTo>
                  <a:cubicBezTo>
                    <a:pt x="1497" y="3293"/>
                    <a:pt x="1521" y="3293"/>
                    <a:pt x="1521" y="3269"/>
                  </a:cubicBezTo>
                  <a:cubicBezTo>
                    <a:pt x="1424" y="912"/>
                    <a:pt x="88" y="14"/>
                    <a:pt x="88" y="14"/>
                  </a:cubicBezTo>
                  <a:cubicBezTo>
                    <a:pt x="83" y="4"/>
                    <a:pt x="76" y="0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" name="Google Shape;826;p19"/>
            <p:cNvSpPr/>
            <p:nvPr/>
          </p:nvSpPr>
          <p:spPr>
            <a:xfrm>
              <a:off x="-1047799" y="3505012"/>
              <a:ext cx="228914" cy="179619"/>
            </a:xfrm>
            <a:custGeom>
              <a:avLst/>
              <a:gdLst/>
              <a:ahLst/>
              <a:cxnLst/>
              <a:rect l="l" t="t" r="r" b="b"/>
              <a:pathLst>
                <a:path w="3049" h="2395" extrusionOk="0">
                  <a:moveTo>
                    <a:pt x="2055" y="1"/>
                  </a:moveTo>
                  <a:cubicBezTo>
                    <a:pt x="1883" y="1"/>
                    <a:pt x="1883" y="562"/>
                    <a:pt x="1883" y="562"/>
                  </a:cubicBezTo>
                  <a:cubicBezTo>
                    <a:pt x="1761" y="416"/>
                    <a:pt x="1615" y="294"/>
                    <a:pt x="1445" y="197"/>
                  </a:cubicBezTo>
                  <a:cubicBezTo>
                    <a:pt x="1434" y="193"/>
                    <a:pt x="1423" y="192"/>
                    <a:pt x="1413" y="192"/>
                  </a:cubicBezTo>
                  <a:cubicBezTo>
                    <a:pt x="1234" y="192"/>
                    <a:pt x="1300" y="780"/>
                    <a:pt x="1300" y="780"/>
                  </a:cubicBezTo>
                  <a:cubicBezTo>
                    <a:pt x="1154" y="635"/>
                    <a:pt x="984" y="537"/>
                    <a:pt x="814" y="416"/>
                  </a:cubicBezTo>
                  <a:cubicBezTo>
                    <a:pt x="785" y="400"/>
                    <a:pt x="760" y="393"/>
                    <a:pt x="740" y="393"/>
                  </a:cubicBezTo>
                  <a:cubicBezTo>
                    <a:pt x="532" y="393"/>
                    <a:pt x="692" y="1096"/>
                    <a:pt x="692" y="1096"/>
                  </a:cubicBezTo>
                  <a:cubicBezTo>
                    <a:pt x="692" y="1096"/>
                    <a:pt x="357" y="857"/>
                    <a:pt x="178" y="857"/>
                  </a:cubicBezTo>
                  <a:cubicBezTo>
                    <a:pt x="136" y="857"/>
                    <a:pt x="103" y="870"/>
                    <a:pt x="85" y="902"/>
                  </a:cubicBezTo>
                  <a:cubicBezTo>
                    <a:pt x="1" y="1049"/>
                    <a:pt x="662" y="2395"/>
                    <a:pt x="1533" y="2395"/>
                  </a:cubicBezTo>
                  <a:cubicBezTo>
                    <a:pt x="1669" y="2395"/>
                    <a:pt x="1811" y="2362"/>
                    <a:pt x="1955" y="2286"/>
                  </a:cubicBezTo>
                  <a:cubicBezTo>
                    <a:pt x="3049" y="1728"/>
                    <a:pt x="2684" y="926"/>
                    <a:pt x="2684" y="926"/>
                  </a:cubicBezTo>
                  <a:cubicBezTo>
                    <a:pt x="2684" y="926"/>
                    <a:pt x="2368" y="197"/>
                    <a:pt x="2125" y="27"/>
                  </a:cubicBezTo>
                  <a:cubicBezTo>
                    <a:pt x="2099" y="9"/>
                    <a:pt x="2076" y="1"/>
                    <a:pt x="20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" name="Google Shape;827;p19"/>
            <p:cNvSpPr/>
            <p:nvPr/>
          </p:nvSpPr>
          <p:spPr>
            <a:xfrm>
              <a:off x="-1007033" y="3550505"/>
              <a:ext cx="157575" cy="111379"/>
            </a:xfrm>
            <a:custGeom>
              <a:avLst/>
              <a:gdLst/>
              <a:ahLst/>
              <a:cxnLst/>
              <a:rect l="l" t="t" r="r" b="b"/>
              <a:pathLst>
                <a:path w="2090" h="1483" extrusionOk="0">
                  <a:moveTo>
                    <a:pt x="1652" y="292"/>
                  </a:moveTo>
                  <a:cubicBezTo>
                    <a:pt x="1677" y="292"/>
                    <a:pt x="1701" y="316"/>
                    <a:pt x="1725" y="340"/>
                  </a:cubicBezTo>
                  <a:cubicBezTo>
                    <a:pt x="1749" y="365"/>
                    <a:pt x="1749" y="389"/>
                    <a:pt x="1774" y="413"/>
                  </a:cubicBezTo>
                  <a:lnTo>
                    <a:pt x="1725" y="389"/>
                  </a:lnTo>
                  <a:cubicBezTo>
                    <a:pt x="1701" y="365"/>
                    <a:pt x="1677" y="316"/>
                    <a:pt x="1652" y="292"/>
                  </a:cubicBezTo>
                  <a:close/>
                  <a:moveTo>
                    <a:pt x="802" y="656"/>
                  </a:moveTo>
                  <a:lnTo>
                    <a:pt x="802" y="656"/>
                  </a:lnTo>
                  <a:cubicBezTo>
                    <a:pt x="826" y="680"/>
                    <a:pt x="851" y="729"/>
                    <a:pt x="875" y="778"/>
                  </a:cubicBezTo>
                  <a:cubicBezTo>
                    <a:pt x="851" y="729"/>
                    <a:pt x="826" y="705"/>
                    <a:pt x="802" y="656"/>
                  </a:cubicBezTo>
                  <a:close/>
                  <a:moveTo>
                    <a:pt x="535" y="923"/>
                  </a:moveTo>
                  <a:lnTo>
                    <a:pt x="535" y="923"/>
                  </a:lnTo>
                  <a:cubicBezTo>
                    <a:pt x="583" y="948"/>
                    <a:pt x="608" y="996"/>
                    <a:pt x="608" y="1045"/>
                  </a:cubicBezTo>
                  <a:cubicBezTo>
                    <a:pt x="583" y="996"/>
                    <a:pt x="559" y="972"/>
                    <a:pt x="535" y="923"/>
                  </a:cubicBezTo>
                  <a:close/>
                  <a:moveTo>
                    <a:pt x="1944" y="0"/>
                  </a:moveTo>
                  <a:cubicBezTo>
                    <a:pt x="1920" y="25"/>
                    <a:pt x="1920" y="49"/>
                    <a:pt x="1920" y="73"/>
                  </a:cubicBezTo>
                  <a:cubicBezTo>
                    <a:pt x="1944" y="146"/>
                    <a:pt x="2017" y="292"/>
                    <a:pt x="1968" y="365"/>
                  </a:cubicBezTo>
                  <a:cubicBezTo>
                    <a:pt x="1968" y="389"/>
                    <a:pt x="1944" y="413"/>
                    <a:pt x="1920" y="413"/>
                  </a:cubicBezTo>
                  <a:lnTo>
                    <a:pt x="1847" y="413"/>
                  </a:lnTo>
                  <a:cubicBezTo>
                    <a:pt x="1847" y="365"/>
                    <a:pt x="1822" y="316"/>
                    <a:pt x="1798" y="267"/>
                  </a:cubicBezTo>
                  <a:cubicBezTo>
                    <a:pt x="1774" y="195"/>
                    <a:pt x="1701" y="170"/>
                    <a:pt x="1628" y="146"/>
                  </a:cubicBezTo>
                  <a:cubicBezTo>
                    <a:pt x="1604" y="146"/>
                    <a:pt x="1579" y="170"/>
                    <a:pt x="1555" y="195"/>
                  </a:cubicBezTo>
                  <a:cubicBezTo>
                    <a:pt x="1531" y="243"/>
                    <a:pt x="1555" y="316"/>
                    <a:pt x="1604" y="365"/>
                  </a:cubicBezTo>
                  <a:cubicBezTo>
                    <a:pt x="1652" y="413"/>
                    <a:pt x="1701" y="462"/>
                    <a:pt x="1749" y="486"/>
                  </a:cubicBezTo>
                  <a:lnTo>
                    <a:pt x="1749" y="510"/>
                  </a:lnTo>
                  <a:cubicBezTo>
                    <a:pt x="1749" y="559"/>
                    <a:pt x="1701" y="559"/>
                    <a:pt x="1628" y="559"/>
                  </a:cubicBezTo>
                  <a:cubicBezTo>
                    <a:pt x="1555" y="559"/>
                    <a:pt x="1482" y="535"/>
                    <a:pt x="1409" y="510"/>
                  </a:cubicBezTo>
                  <a:cubicBezTo>
                    <a:pt x="1385" y="437"/>
                    <a:pt x="1337" y="389"/>
                    <a:pt x="1288" y="365"/>
                  </a:cubicBezTo>
                  <a:cubicBezTo>
                    <a:pt x="1256" y="365"/>
                    <a:pt x="1234" y="354"/>
                    <a:pt x="1209" y="354"/>
                  </a:cubicBezTo>
                  <a:cubicBezTo>
                    <a:pt x="1196" y="354"/>
                    <a:pt x="1183" y="357"/>
                    <a:pt x="1166" y="365"/>
                  </a:cubicBezTo>
                  <a:cubicBezTo>
                    <a:pt x="1166" y="389"/>
                    <a:pt x="1142" y="413"/>
                    <a:pt x="1166" y="437"/>
                  </a:cubicBezTo>
                  <a:cubicBezTo>
                    <a:pt x="1215" y="486"/>
                    <a:pt x="1264" y="559"/>
                    <a:pt x="1337" y="583"/>
                  </a:cubicBezTo>
                  <a:cubicBezTo>
                    <a:pt x="1385" y="656"/>
                    <a:pt x="1385" y="753"/>
                    <a:pt x="1361" y="850"/>
                  </a:cubicBezTo>
                  <a:cubicBezTo>
                    <a:pt x="1343" y="905"/>
                    <a:pt x="1311" y="932"/>
                    <a:pt x="1255" y="932"/>
                  </a:cubicBezTo>
                  <a:cubicBezTo>
                    <a:pt x="1236" y="932"/>
                    <a:pt x="1215" y="929"/>
                    <a:pt x="1191" y="923"/>
                  </a:cubicBezTo>
                  <a:cubicBezTo>
                    <a:pt x="1142" y="923"/>
                    <a:pt x="1069" y="899"/>
                    <a:pt x="1021" y="850"/>
                  </a:cubicBezTo>
                  <a:cubicBezTo>
                    <a:pt x="996" y="729"/>
                    <a:pt x="924" y="608"/>
                    <a:pt x="826" y="535"/>
                  </a:cubicBezTo>
                  <a:lnTo>
                    <a:pt x="729" y="535"/>
                  </a:lnTo>
                  <a:cubicBezTo>
                    <a:pt x="705" y="559"/>
                    <a:pt x="705" y="583"/>
                    <a:pt x="705" y="632"/>
                  </a:cubicBezTo>
                  <a:cubicBezTo>
                    <a:pt x="754" y="753"/>
                    <a:pt x="826" y="850"/>
                    <a:pt x="924" y="923"/>
                  </a:cubicBezTo>
                  <a:cubicBezTo>
                    <a:pt x="948" y="972"/>
                    <a:pt x="948" y="1021"/>
                    <a:pt x="924" y="1093"/>
                  </a:cubicBezTo>
                  <a:cubicBezTo>
                    <a:pt x="924" y="1129"/>
                    <a:pt x="898" y="1151"/>
                    <a:pt x="874" y="1151"/>
                  </a:cubicBezTo>
                  <a:cubicBezTo>
                    <a:pt x="865" y="1151"/>
                    <a:pt x="857" y="1148"/>
                    <a:pt x="851" y="1142"/>
                  </a:cubicBezTo>
                  <a:cubicBezTo>
                    <a:pt x="802" y="1142"/>
                    <a:pt x="754" y="1118"/>
                    <a:pt x="729" y="1093"/>
                  </a:cubicBezTo>
                  <a:cubicBezTo>
                    <a:pt x="729" y="972"/>
                    <a:pt x="656" y="875"/>
                    <a:pt x="559" y="826"/>
                  </a:cubicBezTo>
                  <a:cubicBezTo>
                    <a:pt x="547" y="814"/>
                    <a:pt x="529" y="808"/>
                    <a:pt x="508" y="808"/>
                  </a:cubicBezTo>
                  <a:cubicBezTo>
                    <a:pt x="486" y="808"/>
                    <a:pt x="462" y="814"/>
                    <a:pt x="438" y="826"/>
                  </a:cubicBezTo>
                  <a:cubicBezTo>
                    <a:pt x="438" y="826"/>
                    <a:pt x="413" y="875"/>
                    <a:pt x="438" y="899"/>
                  </a:cubicBezTo>
                  <a:cubicBezTo>
                    <a:pt x="462" y="996"/>
                    <a:pt x="535" y="1093"/>
                    <a:pt x="632" y="1166"/>
                  </a:cubicBezTo>
                  <a:cubicBezTo>
                    <a:pt x="608" y="1239"/>
                    <a:pt x="559" y="1312"/>
                    <a:pt x="486" y="1336"/>
                  </a:cubicBezTo>
                  <a:cubicBezTo>
                    <a:pt x="455" y="1356"/>
                    <a:pt x="424" y="1364"/>
                    <a:pt x="393" y="1364"/>
                  </a:cubicBezTo>
                  <a:cubicBezTo>
                    <a:pt x="234" y="1364"/>
                    <a:pt x="98" y="1142"/>
                    <a:pt x="98" y="1142"/>
                  </a:cubicBezTo>
                  <a:cubicBezTo>
                    <a:pt x="85" y="1130"/>
                    <a:pt x="73" y="1124"/>
                    <a:pt x="64" y="1124"/>
                  </a:cubicBezTo>
                  <a:cubicBezTo>
                    <a:pt x="55" y="1124"/>
                    <a:pt x="49" y="1130"/>
                    <a:pt x="49" y="1142"/>
                  </a:cubicBezTo>
                  <a:cubicBezTo>
                    <a:pt x="25" y="1166"/>
                    <a:pt x="0" y="1191"/>
                    <a:pt x="25" y="1215"/>
                  </a:cubicBezTo>
                  <a:cubicBezTo>
                    <a:pt x="25" y="1215"/>
                    <a:pt x="195" y="1482"/>
                    <a:pt x="389" y="1482"/>
                  </a:cubicBezTo>
                  <a:cubicBezTo>
                    <a:pt x="438" y="1458"/>
                    <a:pt x="486" y="1433"/>
                    <a:pt x="535" y="1385"/>
                  </a:cubicBezTo>
                  <a:cubicBezTo>
                    <a:pt x="608" y="1336"/>
                    <a:pt x="681" y="1263"/>
                    <a:pt x="705" y="1166"/>
                  </a:cubicBezTo>
                  <a:cubicBezTo>
                    <a:pt x="754" y="1191"/>
                    <a:pt x="778" y="1191"/>
                    <a:pt x="826" y="1215"/>
                  </a:cubicBezTo>
                  <a:cubicBezTo>
                    <a:pt x="839" y="1219"/>
                    <a:pt x="852" y="1221"/>
                    <a:pt x="866" y="1221"/>
                  </a:cubicBezTo>
                  <a:cubicBezTo>
                    <a:pt x="930" y="1221"/>
                    <a:pt x="1001" y="1174"/>
                    <a:pt x="1021" y="1093"/>
                  </a:cubicBezTo>
                  <a:cubicBezTo>
                    <a:pt x="1021" y="1045"/>
                    <a:pt x="1021" y="996"/>
                    <a:pt x="1021" y="948"/>
                  </a:cubicBezTo>
                  <a:cubicBezTo>
                    <a:pt x="1069" y="972"/>
                    <a:pt x="1118" y="996"/>
                    <a:pt x="1166" y="996"/>
                  </a:cubicBezTo>
                  <a:cubicBezTo>
                    <a:pt x="1192" y="1007"/>
                    <a:pt x="1218" y="1011"/>
                    <a:pt x="1243" y="1011"/>
                  </a:cubicBezTo>
                  <a:cubicBezTo>
                    <a:pt x="1335" y="1011"/>
                    <a:pt x="1415" y="946"/>
                    <a:pt x="1434" y="850"/>
                  </a:cubicBezTo>
                  <a:cubicBezTo>
                    <a:pt x="1458" y="778"/>
                    <a:pt x="1458" y="680"/>
                    <a:pt x="1434" y="608"/>
                  </a:cubicBezTo>
                  <a:cubicBezTo>
                    <a:pt x="1507" y="608"/>
                    <a:pt x="1555" y="632"/>
                    <a:pt x="1628" y="632"/>
                  </a:cubicBezTo>
                  <a:cubicBezTo>
                    <a:pt x="1701" y="632"/>
                    <a:pt x="1798" y="608"/>
                    <a:pt x="1822" y="535"/>
                  </a:cubicBezTo>
                  <a:cubicBezTo>
                    <a:pt x="1847" y="510"/>
                    <a:pt x="1847" y="510"/>
                    <a:pt x="1847" y="486"/>
                  </a:cubicBezTo>
                  <a:cubicBezTo>
                    <a:pt x="1859" y="498"/>
                    <a:pt x="1877" y="504"/>
                    <a:pt x="1895" y="504"/>
                  </a:cubicBezTo>
                  <a:cubicBezTo>
                    <a:pt x="1913" y="504"/>
                    <a:pt x="1932" y="498"/>
                    <a:pt x="1944" y="486"/>
                  </a:cubicBezTo>
                  <a:cubicBezTo>
                    <a:pt x="1992" y="486"/>
                    <a:pt x="2041" y="462"/>
                    <a:pt x="2065" y="413"/>
                  </a:cubicBezTo>
                  <a:cubicBezTo>
                    <a:pt x="2090" y="267"/>
                    <a:pt x="2065" y="146"/>
                    <a:pt x="2017" y="25"/>
                  </a:cubicBezTo>
                  <a:cubicBezTo>
                    <a:pt x="1992" y="0"/>
                    <a:pt x="1968" y="0"/>
                    <a:pt x="19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Google Shape;828;p19"/>
            <p:cNvSpPr/>
            <p:nvPr/>
          </p:nvSpPr>
          <p:spPr>
            <a:xfrm>
              <a:off x="-869058" y="3630510"/>
              <a:ext cx="108970" cy="91770"/>
            </a:xfrm>
            <a:custGeom>
              <a:avLst/>
              <a:gdLst/>
              <a:ahLst/>
              <a:cxnLst/>
              <a:rect l="l" t="t" r="r" b="b"/>
              <a:pathLst>
                <a:path w="1443" h="1224" extrusionOk="0">
                  <a:moveTo>
                    <a:pt x="158" y="1"/>
                  </a:moveTo>
                  <a:cubicBezTo>
                    <a:pt x="118" y="1"/>
                    <a:pt x="76" y="3"/>
                    <a:pt x="34" y="6"/>
                  </a:cubicBezTo>
                  <a:cubicBezTo>
                    <a:pt x="34" y="6"/>
                    <a:pt x="34" y="6"/>
                    <a:pt x="34" y="6"/>
                  </a:cubicBezTo>
                  <a:lnTo>
                    <a:pt x="34" y="6"/>
                  </a:lnTo>
                  <a:cubicBezTo>
                    <a:pt x="33" y="6"/>
                    <a:pt x="1" y="1224"/>
                    <a:pt x="1328" y="1224"/>
                  </a:cubicBezTo>
                  <a:cubicBezTo>
                    <a:pt x="1365" y="1224"/>
                    <a:pt x="1404" y="1223"/>
                    <a:pt x="1443" y="1221"/>
                  </a:cubicBezTo>
                  <a:cubicBezTo>
                    <a:pt x="1443" y="1221"/>
                    <a:pt x="1240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829;p19"/>
            <p:cNvSpPr/>
            <p:nvPr/>
          </p:nvSpPr>
          <p:spPr>
            <a:xfrm>
              <a:off x="-836915" y="3662669"/>
              <a:ext cx="79963" cy="63533"/>
            </a:xfrm>
            <a:custGeom>
              <a:avLst/>
              <a:gdLst/>
              <a:ahLst/>
              <a:cxnLst/>
              <a:rect l="l" t="t" r="r" b="b"/>
              <a:pathLst>
                <a:path w="1070" h="837" extrusionOk="0">
                  <a:moveTo>
                    <a:pt x="53" y="0"/>
                  </a:moveTo>
                  <a:cubicBezTo>
                    <a:pt x="37" y="0"/>
                    <a:pt x="25" y="17"/>
                    <a:pt x="25" y="35"/>
                  </a:cubicBezTo>
                  <a:cubicBezTo>
                    <a:pt x="1" y="59"/>
                    <a:pt x="25" y="83"/>
                    <a:pt x="49" y="83"/>
                  </a:cubicBezTo>
                  <a:cubicBezTo>
                    <a:pt x="414" y="253"/>
                    <a:pt x="729" y="496"/>
                    <a:pt x="997" y="812"/>
                  </a:cubicBezTo>
                  <a:cubicBezTo>
                    <a:pt x="997" y="812"/>
                    <a:pt x="1021" y="836"/>
                    <a:pt x="1021" y="836"/>
                  </a:cubicBezTo>
                  <a:lnTo>
                    <a:pt x="1045" y="812"/>
                  </a:lnTo>
                  <a:cubicBezTo>
                    <a:pt x="1069" y="812"/>
                    <a:pt x="1069" y="788"/>
                    <a:pt x="1069" y="763"/>
                  </a:cubicBezTo>
                  <a:cubicBezTo>
                    <a:pt x="802" y="423"/>
                    <a:pt x="462" y="156"/>
                    <a:pt x="74" y="10"/>
                  </a:cubicBezTo>
                  <a:cubicBezTo>
                    <a:pt x="66" y="3"/>
                    <a:pt x="59" y="0"/>
                    <a:pt x="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Google Shape;830;p19"/>
            <p:cNvSpPr/>
            <p:nvPr/>
          </p:nvSpPr>
          <p:spPr>
            <a:xfrm>
              <a:off x="-764008" y="3539524"/>
              <a:ext cx="129353" cy="72946"/>
            </a:xfrm>
            <a:custGeom>
              <a:avLst/>
              <a:gdLst/>
              <a:ahLst/>
              <a:cxnLst/>
              <a:rect l="l" t="t" r="r" b="b"/>
              <a:pathLst>
                <a:path w="1726" h="973" extrusionOk="0">
                  <a:moveTo>
                    <a:pt x="1242" y="0"/>
                  </a:moveTo>
                  <a:cubicBezTo>
                    <a:pt x="434" y="0"/>
                    <a:pt x="0" y="850"/>
                    <a:pt x="0" y="850"/>
                  </a:cubicBezTo>
                  <a:cubicBezTo>
                    <a:pt x="232" y="937"/>
                    <a:pt x="435" y="973"/>
                    <a:pt x="612" y="973"/>
                  </a:cubicBezTo>
                  <a:cubicBezTo>
                    <a:pt x="1474" y="973"/>
                    <a:pt x="1725" y="117"/>
                    <a:pt x="1725" y="97"/>
                  </a:cubicBezTo>
                  <a:cubicBezTo>
                    <a:pt x="1552" y="29"/>
                    <a:pt x="1391" y="0"/>
                    <a:pt x="12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" name="Google Shape;831;p19"/>
            <p:cNvSpPr/>
            <p:nvPr/>
          </p:nvSpPr>
          <p:spPr>
            <a:xfrm>
              <a:off x="-769495" y="3568545"/>
              <a:ext cx="94858" cy="38433"/>
            </a:xfrm>
            <a:custGeom>
              <a:avLst/>
              <a:gdLst/>
              <a:ahLst/>
              <a:cxnLst/>
              <a:rect l="l" t="t" r="r" b="b"/>
              <a:pathLst>
                <a:path w="1264" h="511" extrusionOk="0">
                  <a:moveTo>
                    <a:pt x="1191" y="0"/>
                  </a:moveTo>
                  <a:cubicBezTo>
                    <a:pt x="778" y="49"/>
                    <a:pt x="389" y="194"/>
                    <a:pt x="25" y="413"/>
                  </a:cubicBezTo>
                  <a:cubicBezTo>
                    <a:pt x="0" y="462"/>
                    <a:pt x="25" y="510"/>
                    <a:pt x="73" y="510"/>
                  </a:cubicBezTo>
                  <a:cubicBezTo>
                    <a:pt x="73" y="510"/>
                    <a:pt x="98" y="510"/>
                    <a:pt x="98" y="486"/>
                  </a:cubicBezTo>
                  <a:cubicBezTo>
                    <a:pt x="438" y="267"/>
                    <a:pt x="802" y="146"/>
                    <a:pt x="1215" y="97"/>
                  </a:cubicBezTo>
                  <a:cubicBezTo>
                    <a:pt x="1239" y="97"/>
                    <a:pt x="1264" y="73"/>
                    <a:pt x="1264" y="49"/>
                  </a:cubicBezTo>
                  <a:cubicBezTo>
                    <a:pt x="1239" y="24"/>
                    <a:pt x="1215" y="0"/>
                    <a:pt x="1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" name="Google Shape;832;p19"/>
            <p:cNvSpPr/>
            <p:nvPr/>
          </p:nvSpPr>
          <p:spPr>
            <a:xfrm>
              <a:off x="-800853" y="3409320"/>
              <a:ext cx="60364" cy="462773"/>
            </a:xfrm>
            <a:custGeom>
              <a:avLst/>
              <a:gdLst/>
              <a:ahLst/>
              <a:cxnLst/>
              <a:rect l="l" t="t" r="r" b="b"/>
              <a:pathLst>
                <a:path w="809" h="6160" extrusionOk="0">
                  <a:moveTo>
                    <a:pt x="69" y="1"/>
                  </a:moveTo>
                  <a:cubicBezTo>
                    <a:pt x="37" y="1"/>
                    <a:pt x="0" y="32"/>
                    <a:pt x="31" y="62"/>
                  </a:cubicBezTo>
                  <a:cubicBezTo>
                    <a:pt x="711" y="1860"/>
                    <a:pt x="541" y="6063"/>
                    <a:pt x="541" y="6111"/>
                  </a:cubicBezTo>
                  <a:cubicBezTo>
                    <a:pt x="541" y="6135"/>
                    <a:pt x="565" y="6135"/>
                    <a:pt x="589" y="6160"/>
                  </a:cubicBezTo>
                  <a:cubicBezTo>
                    <a:pt x="614" y="6135"/>
                    <a:pt x="638" y="6135"/>
                    <a:pt x="638" y="6111"/>
                  </a:cubicBezTo>
                  <a:cubicBezTo>
                    <a:pt x="638" y="6063"/>
                    <a:pt x="808" y="1836"/>
                    <a:pt x="104" y="38"/>
                  </a:cubicBezTo>
                  <a:cubicBezTo>
                    <a:pt x="104" y="11"/>
                    <a:pt x="87" y="1"/>
                    <a:pt x="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" name="Google Shape;833;p19"/>
            <p:cNvSpPr/>
            <p:nvPr/>
          </p:nvSpPr>
          <p:spPr>
            <a:xfrm>
              <a:off x="-905903" y="3300294"/>
              <a:ext cx="198340" cy="165500"/>
            </a:xfrm>
            <a:custGeom>
              <a:avLst/>
              <a:gdLst/>
              <a:ahLst/>
              <a:cxnLst/>
              <a:rect l="l" t="t" r="r" b="b"/>
              <a:pathLst>
                <a:path w="2642" h="2201" extrusionOk="0">
                  <a:moveTo>
                    <a:pt x="898" y="1"/>
                  </a:moveTo>
                  <a:cubicBezTo>
                    <a:pt x="722" y="1"/>
                    <a:pt x="649" y="636"/>
                    <a:pt x="649" y="636"/>
                  </a:cubicBezTo>
                  <a:cubicBezTo>
                    <a:pt x="649" y="636"/>
                    <a:pt x="381" y="252"/>
                    <a:pt x="219" y="252"/>
                  </a:cubicBezTo>
                  <a:cubicBezTo>
                    <a:pt x="198" y="252"/>
                    <a:pt x="180" y="258"/>
                    <a:pt x="164" y="271"/>
                  </a:cubicBezTo>
                  <a:cubicBezTo>
                    <a:pt x="0" y="365"/>
                    <a:pt x="217" y="2201"/>
                    <a:pt x="1307" y="2201"/>
                  </a:cubicBezTo>
                  <a:cubicBezTo>
                    <a:pt x="1353" y="2201"/>
                    <a:pt x="1401" y="2197"/>
                    <a:pt x="1451" y="2190"/>
                  </a:cubicBezTo>
                  <a:cubicBezTo>
                    <a:pt x="2641" y="2045"/>
                    <a:pt x="2569" y="1170"/>
                    <a:pt x="2569" y="1170"/>
                  </a:cubicBezTo>
                  <a:cubicBezTo>
                    <a:pt x="2569" y="1170"/>
                    <a:pt x="2544" y="369"/>
                    <a:pt x="2374" y="126"/>
                  </a:cubicBezTo>
                  <a:cubicBezTo>
                    <a:pt x="2348" y="89"/>
                    <a:pt x="2321" y="73"/>
                    <a:pt x="2293" y="73"/>
                  </a:cubicBezTo>
                  <a:cubicBezTo>
                    <a:pt x="2136" y="73"/>
                    <a:pt x="1961" y="563"/>
                    <a:pt x="1961" y="563"/>
                  </a:cubicBezTo>
                  <a:cubicBezTo>
                    <a:pt x="1888" y="369"/>
                    <a:pt x="1791" y="199"/>
                    <a:pt x="1670" y="53"/>
                  </a:cubicBezTo>
                  <a:cubicBezTo>
                    <a:pt x="1650" y="38"/>
                    <a:pt x="1631" y="32"/>
                    <a:pt x="1612" y="32"/>
                  </a:cubicBezTo>
                  <a:cubicBezTo>
                    <a:pt x="1443" y="32"/>
                    <a:pt x="1305" y="563"/>
                    <a:pt x="1305" y="563"/>
                  </a:cubicBezTo>
                  <a:cubicBezTo>
                    <a:pt x="1232" y="369"/>
                    <a:pt x="1111" y="199"/>
                    <a:pt x="990" y="53"/>
                  </a:cubicBezTo>
                  <a:cubicBezTo>
                    <a:pt x="957" y="16"/>
                    <a:pt x="926" y="1"/>
                    <a:pt x="8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" name="Google Shape;834;p19"/>
            <p:cNvSpPr/>
            <p:nvPr/>
          </p:nvSpPr>
          <p:spPr>
            <a:xfrm>
              <a:off x="-884737" y="3364612"/>
              <a:ext cx="171686" cy="61964"/>
            </a:xfrm>
            <a:custGeom>
              <a:avLst/>
              <a:gdLst/>
              <a:ahLst/>
              <a:cxnLst/>
              <a:rect l="l" t="t" r="r" b="b"/>
              <a:pathLst>
                <a:path w="2284" h="827" extrusionOk="0">
                  <a:moveTo>
                    <a:pt x="1846" y="122"/>
                  </a:moveTo>
                  <a:lnTo>
                    <a:pt x="1846" y="122"/>
                  </a:lnTo>
                  <a:cubicBezTo>
                    <a:pt x="1871" y="146"/>
                    <a:pt x="1895" y="146"/>
                    <a:pt x="1919" y="195"/>
                  </a:cubicBezTo>
                  <a:cubicBezTo>
                    <a:pt x="1919" y="219"/>
                    <a:pt x="1919" y="243"/>
                    <a:pt x="1919" y="268"/>
                  </a:cubicBezTo>
                  <a:cubicBezTo>
                    <a:pt x="1895" y="268"/>
                    <a:pt x="1895" y="243"/>
                    <a:pt x="1895" y="243"/>
                  </a:cubicBezTo>
                  <a:cubicBezTo>
                    <a:pt x="1871" y="195"/>
                    <a:pt x="1846" y="146"/>
                    <a:pt x="1846" y="122"/>
                  </a:cubicBezTo>
                  <a:close/>
                  <a:moveTo>
                    <a:pt x="923" y="170"/>
                  </a:moveTo>
                  <a:lnTo>
                    <a:pt x="923" y="170"/>
                  </a:lnTo>
                  <a:cubicBezTo>
                    <a:pt x="947" y="219"/>
                    <a:pt x="947" y="268"/>
                    <a:pt x="972" y="292"/>
                  </a:cubicBezTo>
                  <a:cubicBezTo>
                    <a:pt x="947" y="268"/>
                    <a:pt x="923" y="219"/>
                    <a:pt x="923" y="170"/>
                  </a:cubicBezTo>
                  <a:close/>
                  <a:moveTo>
                    <a:pt x="583" y="341"/>
                  </a:moveTo>
                  <a:lnTo>
                    <a:pt x="583" y="341"/>
                  </a:lnTo>
                  <a:cubicBezTo>
                    <a:pt x="607" y="365"/>
                    <a:pt x="632" y="413"/>
                    <a:pt x="632" y="486"/>
                  </a:cubicBezTo>
                  <a:cubicBezTo>
                    <a:pt x="607" y="438"/>
                    <a:pt x="583" y="389"/>
                    <a:pt x="583" y="341"/>
                  </a:cubicBezTo>
                  <a:close/>
                  <a:moveTo>
                    <a:pt x="2211" y="0"/>
                  </a:moveTo>
                  <a:cubicBezTo>
                    <a:pt x="2186" y="0"/>
                    <a:pt x="2162" y="25"/>
                    <a:pt x="2186" y="49"/>
                  </a:cubicBezTo>
                  <a:cubicBezTo>
                    <a:pt x="2186" y="122"/>
                    <a:pt x="2186" y="292"/>
                    <a:pt x="2138" y="341"/>
                  </a:cubicBezTo>
                  <a:cubicBezTo>
                    <a:pt x="2113" y="365"/>
                    <a:pt x="2089" y="365"/>
                    <a:pt x="2065" y="365"/>
                  </a:cubicBezTo>
                  <a:cubicBezTo>
                    <a:pt x="2041" y="365"/>
                    <a:pt x="2016" y="365"/>
                    <a:pt x="1992" y="341"/>
                  </a:cubicBezTo>
                  <a:cubicBezTo>
                    <a:pt x="2016" y="292"/>
                    <a:pt x="2016" y="243"/>
                    <a:pt x="1992" y="195"/>
                  </a:cubicBezTo>
                  <a:cubicBezTo>
                    <a:pt x="1992" y="122"/>
                    <a:pt x="1943" y="49"/>
                    <a:pt x="1895" y="25"/>
                  </a:cubicBezTo>
                  <a:cubicBezTo>
                    <a:pt x="1846" y="25"/>
                    <a:pt x="1822" y="25"/>
                    <a:pt x="1798" y="49"/>
                  </a:cubicBezTo>
                  <a:cubicBezTo>
                    <a:pt x="1749" y="98"/>
                    <a:pt x="1749" y="170"/>
                    <a:pt x="1798" y="219"/>
                  </a:cubicBezTo>
                  <a:cubicBezTo>
                    <a:pt x="1822" y="292"/>
                    <a:pt x="1846" y="341"/>
                    <a:pt x="1895" y="365"/>
                  </a:cubicBezTo>
                  <a:lnTo>
                    <a:pt x="1871" y="389"/>
                  </a:lnTo>
                  <a:cubicBezTo>
                    <a:pt x="1858" y="401"/>
                    <a:pt x="1834" y="407"/>
                    <a:pt x="1810" y="407"/>
                  </a:cubicBezTo>
                  <a:cubicBezTo>
                    <a:pt x="1786" y="407"/>
                    <a:pt x="1761" y="401"/>
                    <a:pt x="1749" y="389"/>
                  </a:cubicBezTo>
                  <a:cubicBezTo>
                    <a:pt x="1676" y="365"/>
                    <a:pt x="1603" y="316"/>
                    <a:pt x="1555" y="268"/>
                  </a:cubicBezTo>
                  <a:cubicBezTo>
                    <a:pt x="1555" y="195"/>
                    <a:pt x="1530" y="146"/>
                    <a:pt x="1482" y="98"/>
                  </a:cubicBezTo>
                  <a:cubicBezTo>
                    <a:pt x="1458" y="49"/>
                    <a:pt x="1409" y="49"/>
                    <a:pt x="1385" y="49"/>
                  </a:cubicBezTo>
                  <a:cubicBezTo>
                    <a:pt x="1360" y="73"/>
                    <a:pt x="1336" y="98"/>
                    <a:pt x="1336" y="122"/>
                  </a:cubicBezTo>
                  <a:cubicBezTo>
                    <a:pt x="1360" y="195"/>
                    <a:pt x="1409" y="268"/>
                    <a:pt x="1458" y="316"/>
                  </a:cubicBezTo>
                  <a:cubicBezTo>
                    <a:pt x="1458" y="413"/>
                    <a:pt x="1433" y="511"/>
                    <a:pt x="1385" y="583"/>
                  </a:cubicBezTo>
                  <a:cubicBezTo>
                    <a:pt x="1360" y="608"/>
                    <a:pt x="1336" y="620"/>
                    <a:pt x="1309" y="620"/>
                  </a:cubicBezTo>
                  <a:cubicBezTo>
                    <a:pt x="1281" y="620"/>
                    <a:pt x="1251" y="608"/>
                    <a:pt x="1215" y="583"/>
                  </a:cubicBezTo>
                  <a:cubicBezTo>
                    <a:pt x="1142" y="559"/>
                    <a:pt x="1093" y="511"/>
                    <a:pt x="1069" y="462"/>
                  </a:cubicBezTo>
                  <a:cubicBezTo>
                    <a:pt x="1093" y="341"/>
                    <a:pt x="1069" y="195"/>
                    <a:pt x="996" y="98"/>
                  </a:cubicBezTo>
                  <a:cubicBezTo>
                    <a:pt x="979" y="80"/>
                    <a:pt x="950" y="63"/>
                    <a:pt x="925" y="63"/>
                  </a:cubicBezTo>
                  <a:cubicBezTo>
                    <a:pt x="915" y="63"/>
                    <a:pt x="906" y="66"/>
                    <a:pt x="899" y="73"/>
                  </a:cubicBezTo>
                  <a:cubicBezTo>
                    <a:pt x="850" y="73"/>
                    <a:pt x="850" y="98"/>
                    <a:pt x="850" y="146"/>
                  </a:cubicBezTo>
                  <a:cubicBezTo>
                    <a:pt x="850" y="243"/>
                    <a:pt x="875" y="365"/>
                    <a:pt x="947" y="462"/>
                  </a:cubicBezTo>
                  <a:cubicBezTo>
                    <a:pt x="947" y="535"/>
                    <a:pt x="923" y="583"/>
                    <a:pt x="899" y="632"/>
                  </a:cubicBezTo>
                  <a:cubicBezTo>
                    <a:pt x="885" y="660"/>
                    <a:pt x="862" y="672"/>
                    <a:pt x="836" y="672"/>
                  </a:cubicBezTo>
                  <a:cubicBezTo>
                    <a:pt x="818" y="672"/>
                    <a:pt x="798" y="666"/>
                    <a:pt x="777" y="656"/>
                  </a:cubicBezTo>
                  <a:cubicBezTo>
                    <a:pt x="753" y="632"/>
                    <a:pt x="729" y="608"/>
                    <a:pt x="705" y="559"/>
                  </a:cubicBezTo>
                  <a:cubicBezTo>
                    <a:pt x="729" y="462"/>
                    <a:pt x="729" y="341"/>
                    <a:pt x="632" y="243"/>
                  </a:cubicBezTo>
                  <a:cubicBezTo>
                    <a:pt x="607" y="219"/>
                    <a:pt x="559" y="219"/>
                    <a:pt x="534" y="219"/>
                  </a:cubicBezTo>
                  <a:cubicBezTo>
                    <a:pt x="510" y="219"/>
                    <a:pt x="486" y="243"/>
                    <a:pt x="486" y="292"/>
                  </a:cubicBezTo>
                  <a:cubicBezTo>
                    <a:pt x="486" y="389"/>
                    <a:pt x="510" y="486"/>
                    <a:pt x="583" y="583"/>
                  </a:cubicBezTo>
                  <a:cubicBezTo>
                    <a:pt x="534" y="656"/>
                    <a:pt x="462" y="705"/>
                    <a:pt x="389" y="705"/>
                  </a:cubicBezTo>
                  <a:cubicBezTo>
                    <a:pt x="374" y="708"/>
                    <a:pt x="360" y="710"/>
                    <a:pt x="347" y="710"/>
                  </a:cubicBezTo>
                  <a:cubicBezTo>
                    <a:pt x="161" y="710"/>
                    <a:pt x="97" y="413"/>
                    <a:pt x="97" y="413"/>
                  </a:cubicBezTo>
                  <a:cubicBezTo>
                    <a:pt x="97" y="389"/>
                    <a:pt x="73" y="365"/>
                    <a:pt x="49" y="365"/>
                  </a:cubicBezTo>
                  <a:cubicBezTo>
                    <a:pt x="24" y="389"/>
                    <a:pt x="0" y="413"/>
                    <a:pt x="0" y="438"/>
                  </a:cubicBezTo>
                  <a:cubicBezTo>
                    <a:pt x="0" y="438"/>
                    <a:pt x="97" y="826"/>
                    <a:pt x="364" y="826"/>
                  </a:cubicBezTo>
                  <a:lnTo>
                    <a:pt x="413" y="802"/>
                  </a:lnTo>
                  <a:cubicBezTo>
                    <a:pt x="510" y="802"/>
                    <a:pt x="583" y="753"/>
                    <a:pt x="656" y="656"/>
                  </a:cubicBezTo>
                  <a:cubicBezTo>
                    <a:pt x="680" y="681"/>
                    <a:pt x="705" y="729"/>
                    <a:pt x="753" y="729"/>
                  </a:cubicBezTo>
                  <a:cubicBezTo>
                    <a:pt x="784" y="760"/>
                    <a:pt x="818" y="773"/>
                    <a:pt x="852" y="773"/>
                  </a:cubicBezTo>
                  <a:cubicBezTo>
                    <a:pt x="899" y="773"/>
                    <a:pt x="943" y="747"/>
                    <a:pt x="972" y="705"/>
                  </a:cubicBezTo>
                  <a:cubicBezTo>
                    <a:pt x="996" y="656"/>
                    <a:pt x="1020" y="608"/>
                    <a:pt x="1045" y="559"/>
                  </a:cubicBezTo>
                  <a:cubicBezTo>
                    <a:pt x="1069" y="608"/>
                    <a:pt x="1117" y="632"/>
                    <a:pt x="1166" y="656"/>
                  </a:cubicBezTo>
                  <a:cubicBezTo>
                    <a:pt x="1198" y="699"/>
                    <a:pt x="1244" y="718"/>
                    <a:pt x="1292" y="718"/>
                  </a:cubicBezTo>
                  <a:cubicBezTo>
                    <a:pt x="1353" y="718"/>
                    <a:pt x="1417" y="687"/>
                    <a:pt x="1458" y="632"/>
                  </a:cubicBezTo>
                  <a:cubicBezTo>
                    <a:pt x="1506" y="559"/>
                    <a:pt x="1530" y="462"/>
                    <a:pt x="1555" y="389"/>
                  </a:cubicBezTo>
                  <a:cubicBezTo>
                    <a:pt x="1603" y="413"/>
                    <a:pt x="1652" y="438"/>
                    <a:pt x="1700" y="462"/>
                  </a:cubicBezTo>
                  <a:cubicBezTo>
                    <a:pt x="1737" y="486"/>
                    <a:pt x="1779" y="498"/>
                    <a:pt x="1822" y="498"/>
                  </a:cubicBezTo>
                  <a:cubicBezTo>
                    <a:pt x="1864" y="498"/>
                    <a:pt x="1907" y="486"/>
                    <a:pt x="1943" y="462"/>
                  </a:cubicBezTo>
                  <a:lnTo>
                    <a:pt x="1968" y="413"/>
                  </a:lnTo>
                  <a:cubicBezTo>
                    <a:pt x="1992" y="438"/>
                    <a:pt x="2016" y="438"/>
                    <a:pt x="2065" y="462"/>
                  </a:cubicBezTo>
                  <a:cubicBezTo>
                    <a:pt x="2113" y="462"/>
                    <a:pt x="2162" y="438"/>
                    <a:pt x="2211" y="413"/>
                  </a:cubicBezTo>
                  <a:cubicBezTo>
                    <a:pt x="2259" y="292"/>
                    <a:pt x="2284" y="170"/>
                    <a:pt x="2284" y="25"/>
                  </a:cubicBezTo>
                  <a:cubicBezTo>
                    <a:pt x="2259" y="0"/>
                    <a:pt x="2235" y="0"/>
                    <a:pt x="22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835;p19"/>
            <p:cNvSpPr/>
            <p:nvPr/>
          </p:nvSpPr>
          <p:spPr>
            <a:xfrm>
              <a:off x="-945885" y="3813266"/>
              <a:ext cx="337100" cy="128635"/>
            </a:xfrm>
            <a:custGeom>
              <a:avLst/>
              <a:gdLst/>
              <a:ahLst/>
              <a:cxnLst/>
              <a:rect l="l" t="t" r="r" b="b"/>
              <a:pathLst>
                <a:path w="4484" h="1710" extrusionOk="0">
                  <a:moveTo>
                    <a:pt x="3927" y="0"/>
                  </a:moveTo>
                  <a:cubicBezTo>
                    <a:pt x="3752" y="0"/>
                    <a:pt x="3511" y="705"/>
                    <a:pt x="3511" y="705"/>
                  </a:cubicBezTo>
                  <a:cubicBezTo>
                    <a:pt x="3341" y="510"/>
                    <a:pt x="3147" y="316"/>
                    <a:pt x="2928" y="146"/>
                  </a:cubicBezTo>
                  <a:cubicBezTo>
                    <a:pt x="2885" y="106"/>
                    <a:pt x="2847" y="89"/>
                    <a:pt x="2812" y="89"/>
                  </a:cubicBezTo>
                  <a:cubicBezTo>
                    <a:pt x="2594" y="89"/>
                    <a:pt x="2540" y="778"/>
                    <a:pt x="2540" y="778"/>
                  </a:cubicBezTo>
                  <a:cubicBezTo>
                    <a:pt x="2540" y="778"/>
                    <a:pt x="2103" y="268"/>
                    <a:pt x="1957" y="49"/>
                  </a:cubicBezTo>
                  <a:cubicBezTo>
                    <a:pt x="1944" y="34"/>
                    <a:pt x="1928" y="27"/>
                    <a:pt x="1910" y="27"/>
                  </a:cubicBezTo>
                  <a:cubicBezTo>
                    <a:pt x="1697" y="27"/>
                    <a:pt x="1179" y="1021"/>
                    <a:pt x="1179" y="1021"/>
                  </a:cubicBezTo>
                  <a:cubicBezTo>
                    <a:pt x="1082" y="729"/>
                    <a:pt x="912" y="438"/>
                    <a:pt x="669" y="219"/>
                  </a:cubicBezTo>
                  <a:cubicBezTo>
                    <a:pt x="649" y="206"/>
                    <a:pt x="628" y="200"/>
                    <a:pt x="607" y="200"/>
                  </a:cubicBezTo>
                  <a:cubicBezTo>
                    <a:pt x="308" y="200"/>
                    <a:pt x="0" y="1424"/>
                    <a:pt x="159" y="1628"/>
                  </a:cubicBezTo>
                  <a:cubicBezTo>
                    <a:pt x="206" y="1688"/>
                    <a:pt x="548" y="1709"/>
                    <a:pt x="1022" y="1709"/>
                  </a:cubicBezTo>
                  <a:cubicBezTo>
                    <a:pt x="2286" y="1709"/>
                    <a:pt x="4483" y="1555"/>
                    <a:pt x="4483" y="1555"/>
                  </a:cubicBezTo>
                  <a:cubicBezTo>
                    <a:pt x="4362" y="1045"/>
                    <a:pt x="4192" y="535"/>
                    <a:pt x="3997" y="49"/>
                  </a:cubicBezTo>
                  <a:cubicBezTo>
                    <a:pt x="3976" y="15"/>
                    <a:pt x="3952" y="0"/>
                    <a:pt x="39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3" name="Google Shape;836;p19"/>
          <p:cNvGrpSpPr>
            <a:grpSpLocks/>
          </p:cNvGrpSpPr>
          <p:nvPr/>
        </p:nvGrpSpPr>
        <p:grpSpPr bwMode="auto">
          <a:xfrm rot="10800000">
            <a:off x="-295275" y="-295275"/>
            <a:ext cx="2120900" cy="923925"/>
            <a:chOff x="3965010" y="571479"/>
            <a:chExt cx="1651683" cy="719972"/>
          </a:xfrm>
        </p:grpSpPr>
        <p:grpSp>
          <p:nvGrpSpPr>
            <p:cNvPr id="34" name="Google Shape;837;p19"/>
            <p:cNvGrpSpPr>
              <a:grpSpLocks/>
            </p:cNvGrpSpPr>
            <p:nvPr/>
          </p:nvGrpSpPr>
          <p:grpSpPr bwMode="auto">
            <a:xfrm>
              <a:off x="3965010" y="571479"/>
              <a:ext cx="1446820" cy="719972"/>
              <a:chOff x="3953250" y="571500"/>
              <a:chExt cx="1383325" cy="766825"/>
            </a:xfrm>
          </p:grpSpPr>
          <p:grpSp>
            <p:nvGrpSpPr>
              <p:cNvPr id="36" name="Google Shape;838;p19"/>
              <p:cNvGrpSpPr>
                <a:grpSpLocks/>
              </p:cNvGrpSpPr>
              <p:nvPr/>
            </p:nvGrpSpPr>
            <p:grpSpPr bwMode="auto">
              <a:xfrm>
                <a:off x="3953250" y="571500"/>
                <a:ext cx="1383166" cy="669650"/>
                <a:chOff x="897088" y="2374675"/>
                <a:chExt cx="1383166" cy="669650"/>
              </a:xfrm>
            </p:grpSpPr>
            <p:sp>
              <p:nvSpPr>
                <p:cNvPr id="38" name="Google Shape;839;p19"/>
                <p:cNvSpPr/>
                <p:nvPr/>
              </p:nvSpPr>
              <p:spPr>
                <a:xfrm>
                  <a:off x="1135859" y="2419472"/>
                  <a:ext cx="621750" cy="621892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9" name="Google Shape;840;p19"/>
                <p:cNvSpPr/>
                <p:nvPr/>
              </p:nvSpPr>
              <p:spPr>
                <a:xfrm>
                  <a:off x="1481013" y="2377310"/>
                  <a:ext cx="492908" cy="492771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0" name="Google Shape;841;p19"/>
                <p:cNvSpPr/>
                <p:nvPr/>
              </p:nvSpPr>
              <p:spPr>
                <a:xfrm>
                  <a:off x="899452" y="2697479"/>
                  <a:ext cx="492908" cy="354426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1" name="Google Shape;842;p19"/>
                <p:cNvSpPr/>
                <p:nvPr/>
              </p:nvSpPr>
              <p:spPr>
                <a:xfrm>
                  <a:off x="1659500" y="2553864"/>
                  <a:ext cx="622932" cy="492771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37" name="Google Shape;843;p19"/>
              <p:cNvSpPr/>
              <p:nvPr/>
            </p:nvSpPr>
            <p:spPr>
              <a:xfrm>
                <a:off x="3975708" y="912750"/>
                <a:ext cx="1362885" cy="430845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5" name="Google Shape;844;p19"/>
            <p:cNvSpPr/>
            <p:nvPr/>
          </p:nvSpPr>
          <p:spPr>
            <a:xfrm>
              <a:off x="4007044" y="571479"/>
              <a:ext cx="1609649" cy="660593"/>
            </a:xfrm>
            <a:custGeom>
              <a:avLst/>
              <a:gdLst/>
              <a:ahLst/>
              <a:cxnLst/>
              <a:rect l="l" t="t" r="r" b="b"/>
              <a:pathLst>
                <a:path w="3864" h="1872" extrusionOk="0">
                  <a:moveTo>
                    <a:pt x="1847" y="365"/>
                  </a:moveTo>
                  <a:cubicBezTo>
                    <a:pt x="1920" y="487"/>
                    <a:pt x="1920" y="633"/>
                    <a:pt x="1871" y="754"/>
                  </a:cubicBezTo>
                  <a:lnTo>
                    <a:pt x="1847" y="754"/>
                  </a:lnTo>
                  <a:cubicBezTo>
                    <a:pt x="1847" y="754"/>
                    <a:pt x="1823" y="754"/>
                    <a:pt x="1798" y="705"/>
                  </a:cubicBezTo>
                  <a:cubicBezTo>
                    <a:pt x="1774" y="608"/>
                    <a:pt x="1774" y="487"/>
                    <a:pt x="1847" y="390"/>
                  </a:cubicBezTo>
                  <a:lnTo>
                    <a:pt x="1847" y="365"/>
                  </a:lnTo>
                  <a:close/>
                  <a:moveTo>
                    <a:pt x="2891" y="584"/>
                  </a:moveTo>
                  <a:lnTo>
                    <a:pt x="2891" y="608"/>
                  </a:lnTo>
                  <a:cubicBezTo>
                    <a:pt x="2940" y="754"/>
                    <a:pt x="2940" y="900"/>
                    <a:pt x="2867" y="948"/>
                  </a:cubicBezTo>
                  <a:cubicBezTo>
                    <a:pt x="2831" y="960"/>
                    <a:pt x="2806" y="967"/>
                    <a:pt x="2791" y="967"/>
                  </a:cubicBezTo>
                  <a:cubicBezTo>
                    <a:pt x="2776" y="967"/>
                    <a:pt x="2770" y="960"/>
                    <a:pt x="2770" y="948"/>
                  </a:cubicBezTo>
                  <a:cubicBezTo>
                    <a:pt x="2770" y="803"/>
                    <a:pt x="2794" y="681"/>
                    <a:pt x="2891" y="584"/>
                  </a:cubicBezTo>
                  <a:close/>
                  <a:moveTo>
                    <a:pt x="754" y="1021"/>
                  </a:moveTo>
                  <a:cubicBezTo>
                    <a:pt x="851" y="1021"/>
                    <a:pt x="924" y="1070"/>
                    <a:pt x="972" y="1143"/>
                  </a:cubicBezTo>
                  <a:cubicBezTo>
                    <a:pt x="997" y="1216"/>
                    <a:pt x="972" y="1288"/>
                    <a:pt x="899" y="1337"/>
                  </a:cubicBezTo>
                  <a:cubicBezTo>
                    <a:pt x="887" y="1349"/>
                    <a:pt x="875" y="1355"/>
                    <a:pt x="863" y="1355"/>
                  </a:cubicBezTo>
                  <a:cubicBezTo>
                    <a:pt x="851" y="1355"/>
                    <a:pt x="839" y="1349"/>
                    <a:pt x="827" y="1337"/>
                  </a:cubicBezTo>
                  <a:cubicBezTo>
                    <a:pt x="754" y="1240"/>
                    <a:pt x="754" y="1143"/>
                    <a:pt x="754" y="1045"/>
                  </a:cubicBezTo>
                  <a:lnTo>
                    <a:pt x="754" y="1021"/>
                  </a:lnTo>
                  <a:close/>
                  <a:moveTo>
                    <a:pt x="2357" y="74"/>
                  </a:moveTo>
                  <a:cubicBezTo>
                    <a:pt x="2600" y="122"/>
                    <a:pt x="2794" y="268"/>
                    <a:pt x="2867" y="487"/>
                  </a:cubicBezTo>
                  <a:cubicBezTo>
                    <a:pt x="2746" y="608"/>
                    <a:pt x="2673" y="778"/>
                    <a:pt x="2697" y="973"/>
                  </a:cubicBezTo>
                  <a:cubicBezTo>
                    <a:pt x="2725" y="1015"/>
                    <a:pt x="2745" y="1041"/>
                    <a:pt x="2786" y="1041"/>
                  </a:cubicBezTo>
                  <a:cubicBezTo>
                    <a:pt x="2815" y="1041"/>
                    <a:pt x="2855" y="1027"/>
                    <a:pt x="2916" y="997"/>
                  </a:cubicBezTo>
                  <a:cubicBezTo>
                    <a:pt x="3061" y="924"/>
                    <a:pt x="3037" y="681"/>
                    <a:pt x="2964" y="487"/>
                  </a:cubicBezTo>
                  <a:cubicBezTo>
                    <a:pt x="2989" y="462"/>
                    <a:pt x="3013" y="462"/>
                    <a:pt x="3061" y="462"/>
                  </a:cubicBezTo>
                  <a:cubicBezTo>
                    <a:pt x="3329" y="535"/>
                    <a:pt x="3572" y="730"/>
                    <a:pt x="3693" y="997"/>
                  </a:cubicBezTo>
                  <a:cubicBezTo>
                    <a:pt x="3766" y="1143"/>
                    <a:pt x="3766" y="1337"/>
                    <a:pt x="3644" y="1483"/>
                  </a:cubicBezTo>
                  <a:cubicBezTo>
                    <a:pt x="3474" y="1677"/>
                    <a:pt x="2819" y="1799"/>
                    <a:pt x="1774" y="1799"/>
                  </a:cubicBezTo>
                  <a:cubicBezTo>
                    <a:pt x="1118" y="1799"/>
                    <a:pt x="535" y="1750"/>
                    <a:pt x="535" y="1750"/>
                  </a:cubicBezTo>
                  <a:cubicBezTo>
                    <a:pt x="316" y="1726"/>
                    <a:pt x="195" y="1653"/>
                    <a:pt x="146" y="1507"/>
                  </a:cubicBezTo>
                  <a:cubicBezTo>
                    <a:pt x="98" y="1386"/>
                    <a:pt x="219" y="1216"/>
                    <a:pt x="438" y="1118"/>
                  </a:cubicBezTo>
                  <a:cubicBezTo>
                    <a:pt x="511" y="1070"/>
                    <a:pt x="584" y="1045"/>
                    <a:pt x="681" y="1045"/>
                  </a:cubicBezTo>
                  <a:cubicBezTo>
                    <a:pt x="657" y="1167"/>
                    <a:pt x="705" y="1288"/>
                    <a:pt x="778" y="1410"/>
                  </a:cubicBezTo>
                  <a:cubicBezTo>
                    <a:pt x="808" y="1440"/>
                    <a:pt x="857" y="1461"/>
                    <a:pt x="901" y="1461"/>
                  </a:cubicBezTo>
                  <a:cubicBezTo>
                    <a:pt x="928" y="1461"/>
                    <a:pt x="954" y="1453"/>
                    <a:pt x="972" y="1434"/>
                  </a:cubicBezTo>
                  <a:cubicBezTo>
                    <a:pt x="1070" y="1361"/>
                    <a:pt x="1118" y="1240"/>
                    <a:pt x="1094" y="1118"/>
                  </a:cubicBezTo>
                  <a:cubicBezTo>
                    <a:pt x="1045" y="1021"/>
                    <a:pt x="924" y="924"/>
                    <a:pt x="802" y="924"/>
                  </a:cubicBezTo>
                  <a:cubicBezTo>
                    <a:pt x="851" y="681"/>
                    <a:pt x="1021" y="462"/>
                    <a:pt x="1264" y="365"/>
                  </a:cubicBezTo>
                  <a:cubicBezTo>
                    <a:pt x="1395" y="278"/>
                    <a:pt x="1517" y="234"/>
                    <a:pt x="1621" y="234"/>
                  </a:cubicBezTo>
                  <a:cubicBezTo>
                    <a:pt x="1689" y="234"/>
                    <a:pt x="1750" y="254"/>
                    <a:pt x="1798" y="292"/>
                  </a:cubicBezTo>
                  <a:cubicBezTo>
                    <a:pt x="1701" y="414"/>
                    <a:pt x="1677" y="584"/>
                    <a:pt x="1750" y="730"/>
                  </a:cubicBezTo>
                  <a:cubicBezTo>
                    <a:pt x="1750" y="778"/>
                    <a:pt x="1798" y="827"/>
                    <a:pt x="1871" y="827"/>
                  </a:cubicBezTo>
                  <a:cubicBezTo>
                    <a:pt x="1895" y="827"/>
                    <a:pt x="1920" y="803"/>
                    <a:pt x="1944" y="778"/>
                  </a:cubicBezTo>
                  <a:cubicBezTo>
                    <a:pt x="2041" y="633"/>
                    <a:pt x="2017" y="438"/>
                    <a:pt x="1920" y="292"/>
                  </a:cubicBezTo>
                  <a:cubicBezTo>
                    <a:pt x="1993" y="220"/>
                    <a:pt x="2090" y="147"/>
                    <a:pt x="2187" y="122"/>
                  </a:cubicBezTo>
                  <a:cubicBezTo>
                    <a:pt x="2236" y="98"/>
                    <a:pt x="2308" y="98"/>
                    <a:pt x="2357" y="74"/>
                  </a:cubicBezTo>
                  <a:close/>
                  <a:moveTo>
                    <a:pt x="2333" y="1"/>
                  </a:moveTo>
                  <a:cubicBezTo>
                    <a:pt x="2260" y="1"/>
                    <a:pt x="2211" y="25"/>
                    <a:pt x="2138" y="50"/>
                  </a:cubicBezTo>
                  <a:cubicBezTo>
                    <a:pt x="2017" y="74"/>
                    <a:pt x="1920" y="147"/>
                    <a:pt x="1823" y="244"/>
                  </a:cubicBezTo>
                  <a:cubicBezTo>
                    <a:pt x="1756" y="188"/>
                    <a:pt x="1674" y="158"/>
                    <a:pt x="1579" y="158"/>
                  </a:cubicBezTo>
                  <a:cubicBezTo>
                    <a:pt x="1466" y="158"/>
                    <a:pt x="1336" y="200"/>
                    <a:pt x="1191" y="292"/>
                  </a:cubicBezTo>
                  <a:cubicBezTo>
                    <a:pt x="924" y="414"/>
                    <a:pt x="754" y="657"/>
                    <a:pt x="681" y="948"/>
                  </a:cubicBezTo>
                  <a:cubicBezTo>
                    <a:pt x="584" y="948"/>
                    <a:pt x="487" y="973"/>
                    <a:pt x="414" y="1021"/>
                  </a:cubicBezTo>
                  <a:cubicBezTo>
                    <a:pt x="146" y="1167"/>
                    <a:pt x="1" y="1361"/>
                    <a:pt x="49" y="1531"/>
                  </a:cubicBezTo>
                  <a:cubicBezTo>
                    <a:pt x="74" y="1701"/>
                    <a:pt x="268" y="1823"/>
                    <a:pt x="511" y="1847"/>
                  </a:cubicBezTo>
                  <a:cubicBezTo>
                    <a:pt x="511" y="1847"/>
                    <a:pt x="1118" y="1871"/>
                    <a:pt x="1774" y="1871"/>
                  </a:cubicBezTo>
                  <a:cubicBezTo>
                    <a:pt x="2867" y="1871"/>
                    <a:pt x="3523" y="1774"/>
                    <a:pt x="3717" y="1556"/>
                  </a:cubicBezTo>
                  <a:cubicBezTo>
                    <a:pt x="3839" y="1386"/>
                    <a:pt x="3863" y="1167"/>
                    <a:pt x="3766" y="973"/>
                  </a:cubicBezTo>
                  <a:cubicBezTo>
                    <a:pt x="3620" y="681"/>
                    <a:pt x="3353" y="438"/>
                    <a:pt x="3037" y="365"/>
                  </a:cubicBezTo>
                  <a:cubicBezTo>
                    <a:pt x="2989" y="365"/>
                    <a:pt x="2940" y="390"/>
                    <a:pt x="2916" y="414"/>
                  </a:cubicBezTo>
                  <a:cubicBezTo>
                    <a:pt x="2819" y="171"/>
                    <a:pt x="2600" y="25"/>
                    <a:pt x="23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2" name="Google Shape;845;p19"/>
          <p:cNvGrpSpPr>
            <a:grpSpLocks/>
          </p:cNvGrpSpPr>
          <p:nvPr/>
        </p:nvGrpSpPr>
        <p:grpSpPr bwMode="auto">
          <a:xfrm rot="18760735" flipH="1">
            <a:off x="10425112" y="-227012"/>
            <a:ext cx="1065213" cy="1385888"/>
            <a:chOff x="4318023" y="4113296"/>
            <a:chExt cx="716422" cy="932073"/>
          </a:xfrm>
        </p:grpSpPr>
        <p:sp>
          <p:nvSpPr>
            <p:cNvPr id="43" name="Google Shape;846;p19"/>
            <p:cNvSpPr/>
            <p:nvPr/>
          </p:nvSpPr>
          <p:spPr>
            <a:xfrm>
              <a:off x="4844681" y="4245331"/>
              <a:ext cx="192185" cy="206059"/>
            </a:xfrm>
            <a:custGeom>
              <a:avLst/>
              <a:gdLst/>
              <a:ahLst/>
              <a:cxnLst/>
              <a:rect l="l" t="t" r="r" b="b"/>
              <a:pathLst>
                <a:path w="2211" h="2366" extrusionOk="0">
                  <a:moveTo>
                    <a:pt x="1579" y="179"/>
                  </a:moveTo>
                  <a:cubicBezTo>
                    <a:pt x="1798" y="179"/>
                    <a:pt x="1943" y="252"/>
                    <a:pt x="1992" y="422"/>
                  </a:cubicBezTo>
                  <a:cubicBezTo>
                    <a:pt x="2041" y="519"/>
                    <a:pt x="2016" y="616"/>
                    <a:pt x="1968" y="689"/>
                  </a:cubicBezTo>
                  <a:cubicBezTo>
                    <a:pt x="1798" y="908"/>
                    <a:pt x="1239" y="1005"/>
                    <a:pt x="802" y="1005"/>
                  </a:cubicBezTo>
                  <a:lnTo>
                    <a:pt x="777" y="1005"/>
                  </a:lnTo>
                  <a:cubicBezTo>
                    <a:pt x="705" y="1005"/>
                    <a:pt x="680" y="1054"/>
                    <a:pt x="705" y="1127"/>
                  </a:cubicBezTo>
                  <a:cubicBezTo>
                    <a:pt x="802" y="1321"/>
                    <a:pt x="1045" y="1904"/>
                    <a:pt x="826" y="2171"/>
                  </a:cubicBezTo>
                  <a:cubicBezTo>
                    <a:pt x="802" y="2195"/>
                    <a:pt x="777" y="2195"/>
                    <a:pt x="777" y="2195"/>
                  </a:cubicBezTo>
                  <a:cubicBezTo>
                    <a:pt x="632" y="2195"/>
                    <a:pt x="364" y="1782"/>
                    <a:pt x="170" y="1369"/>
                  </a:cubicBezTo>
                  <a:lnTo>
                    <a:pt x="486" y="495"/>
                  </a:lnTo>
                  <a:cubicBezTo>
                    <a:pt x="826" y="325"/>
                    <a:pt x="1190" y="203"/>
                    <a:pt x="1579" y="179"/>
                  </a:cubicBezTo>
                  <a:close/>
                  <a:moveTo>
                    <a:pt x="1663" y="1"/>
                  </a:moveTo>
                  <a:cubicBezTo>
                    <a:pt x="1635" y="1"/>
                    <a:pt x="1607" y="4"/>
                    <a:pt x="1579" y="9"/>
                  </a:cubicBezTo>
                  <a:cubicBezTo>
                    <a:pt x="1142" y="33"/>
                    <a:pt x="753" y="155"/>
                    <a:pt x="389" y="349"/>
                  </a:cubicBezTo>
                  <a:cubicBezTo>
                    <a:pt x="364" y="374"/>
                    <a:pt x="340" y="374"/>
                    <a:pt x="340" y="398"/>
                  </a:cubicBezTo>
                  <a:lnTo>
                    <a:pt x="0" y="1345"/>
                  </a:lnTo>
                  <a:cubicBezTo>
                    <a:pt x="0" y="1345"/>
                    <a:pt x="0" y="1369"/>
                    <a:pt x="0" y="1394"/>
                  </a:cubicBezTo>
                  <a:cubicBezTo>
                    <a:pt x="73" y="1564"/>
                    <a:pt x="437" y="2365"/>
                    <a:pt x="777" y="2365"/>
                  </a:cubicBezTo>
                  <a:cubicBezTo>
                    <a:pt x="850" y="2365"/>
                    <a:pt x="923" y="2341"/>
                    <a:pt x="972" y="2268"/>
                  </a:cubicBezTo>
                  <a:cubicBezTo>
                    <a:pt x="1215" y="1953"/>
                    <a:pt x="1020" y="1394"/>
                    <a:pt x="899" y="1151"/>
                  </a:cubicBezTo>
                  <a:cubicBezTo>
                    <a:pt x="1215" y="1151"/>
                    <a:pt x="1871" y="1102"/>
                    <a:pt x="2089" y="786"/>
                  </a:cubicBezTo>
                  <a:cubicBezTo>
                    <a:pt x="2186" y="665"/>
                    <a:pt x="2211" y="519"/>
                    <a:pt x="2162" y="374"/>
                  </a:cubicBezTo>
                  <a:cubicBezTo>
                    <a:pt x="2076" y="159"/>
                    <a:pt x="1876" y="1"/>
                    <a:pt x="16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" name="Google Shape;847;p19"/>
            <p:cNvSpPr/>
            <p:nvPr/>
          </p:nvSpPr>
          <p:spPr>
            <a:xfrm>
              <a:off x="4732625" y="4174821"/>
              <a:ext cx="155883" cy="223142"/>
            </a:xfrm>
            <a:custGeom>
              <a:avLst/>
              <a:gdLst/>
              <a:ahLst/>
              <a:cxnLst/>
              <a:rect l="l" t="t" r="r" b="b"/>
              <a:pathLst>
                <a:path w="1799" h="2571" extrusionOk="0">
                  <a:moveTo>
                    <a:pt x="649" y="0"/>
                  </a:moveTo>
                  <a:cubicBezTo>
                    <a:pt x="597" y="0"/>
                    <a:pt x="542" y="6"/>
                    <a:pt x="486" y="19"/>
                  </a:cubicBezTo>
                  <a:cubicBezTo>
                    <a:pt x="365" y="44"/>
                    <a:pt x="244" y="141"/>
                    <a:pt x="195" y="262"/>
                  </a:cubicBezTo>
                  <a:cubicBezTo>
                    <a:pt x="98" y="602"/>
                    <a:pt x="511" y="1113"/>
                    <a:pt x="827" y="1501"/>
                  </a:cubicBezTo>
                  <a:cubicBezTo>
                    <a:pt x="632" y="1574"/>
                    <a:pt x="462" y="1671"/>
                    <a:pt x="292" y="1793"/>
                  </a:cubicBezTo>
                  <a:cubicBezTo>
                    <a:pt x="122" y="1890"/>
                    <a:pt x="1" y="2109"/>
                    <a:pt x="49" y="2327"/>
                  </a:cubicBezTo>
                  <a:cubicBezTo>
                    <a:pt x="49" y="2400"/>
                    <a:pt x="122" y="2497"/>
                    <a:pt x="195" y="2522"/>
                  </a:cubicBezTo>
                  <a:cubicBezTo>
                    <a:pt x="268" y="2546"/>
                    <a:pt x="341" y="2570"/>
                    <a:pt x="414" y="2570"/>
                  </a:cubicBezTo>
                  <a:cubicBezTo>
                    <a:pt x="754" y="2522"/>
                    <a:pt x="1094" y="2424"/>
                    <a:pt x="1410" y="2254"/>
                  </a:cubicBezTo>
                  <a:cubicBezTo>
                    <a:pt x="1458" y="2230"/>
                    <a:pt x="1458" y="2181"/>
                    <a:pt x="1434" y="2133"/>
                  </a:cubicBezTo>
                  <a:cubicBezTo>
                    <a:pt x="1434" y="2116"/>
                    <a:pt x="1397" y="2099"/>
                    <a:pt x="1367" y="2099"/>
                  </a:cubicBezTo>
                  <a:cubicBezTo>
                    <a:pt x="1355" y="2099"/>
                    <a:pt x="1344" y="2101"/>
                    <a:pt x="1337" y="2109"/>
                  </a:cubicBezTo>
                  <a:cubicBezTo>
                    <a:pt x="1075" y="2229"/>
                    <a:pt x="664" y="2400"/>
                    <a:pt x="406" y="2400"/>
                  </a:cubicBezTo>
                  <a:cubicBezTo>
                    <a:pt x="352" y="2400"/>
                    <a:pt x="305" y="2393"/>
                    <a:pt x="268" y="2376"/>
                  </a:cubicBezTo>
                  <a:cubicBezTo>
                    <a:pt x="244" y="2352"/>
                    <a:pt x="219" y="2327"/>
                    <a:pt x="195" y="2279"/>
                  </a:cubicBezTo>
                  <a:cubicBezTo>
                    <a:pt x="195" y="2206"/>
                    <a:pt x="219" y="2109"/>
                    <a:pt x="268" y="2036"/>
                  </a:cubicBezTo>
                  <a:cubicBezTo>
                    <a:pt x="462" y="1841"/>
                    <a:pt x="705" y="1696"/>
                    <a:pt x="972" y="1647"/>
                  </a:cubicBezTo>
                  <a:cubicBezTo>
                    <a:pt x="997" y="1647"/>
                    <a:pt x="1021" y="1623"/>
                    <a:pt x="1045" y="1598"/>
                  </a:cubicBezTo>
                  <a:cubicBezTo>
                    <a:pt x="1094" y="1550"/>
                    <a:pt x="1069" y="1526"/>
                    <a:pt x="997" y="1428"/>
                  </a:cubicBezTo>
                  <a:cubicBezTo>
                    <a:pt x="389" y="724"/>
                    <a:pt x="316" y="432"/>
                    <a:pt x="365" y="311"/>
                  </a:cubicBezTo>
                  <a:cubicBezTo>
                    <a:pt x="365" y="287"/>
                    <a:pt x="389" y="214"/>
                    <a:pt x="511" y="190"/>
                  </a:cubicBezTo>
                  <a:cubicBezTo>
                    <a:pt x="554" y="179"/>
                    <a:pt x="596" y="174"/>
                    <a:pt x="636" y="174"/>
                  </a:cubicBezTo>
                  <a:cubicBezTo>
                    <a:pt x="1244" y="174"/>
                    <a:pt x="1628" y="1283"/>
                    <a:pt x="1628" y="1283"/>
                  </a:cubicBezTo>
                  <a:cubicBezTo>
                    <a:pt x="1652" y="1307"/>
                    <a:pt x="1701" y="1331"/>
                    <a:pt x="1725" y="1331"/>
                  </a:cubicBezTo>
                  <a:cubicBezTo>
                    <a:pt x="1774" y="1307"/>
                    <a:pt x="1798" y="1258"/>
                    <a:pt x="1798" y="1210"/>
                  </a:cubicBezTo>
                  <a:cubicBezTo>
                    <a:pt x="1776" y="1165"/>
                    <a:pt x="1373" y="0"/>
                    <a:pt x="6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" name="Google Shape;848;p19"/>
            <p:cNvSpPr/>
            <p:nvPr/>
          </p:nvSpPr>
          <p:spPr>
            <a:xfrm>
              <a:off x="4828179" y="4112942"/>
              <a:ext cx="167627" cy="150541"/>
            </a:xfrm>
            <a:custGeom>
              <a:avLst/>
              <a:gdLst/>
              <a:ahLst/>
              <a:cxnLst/>
              <a:rect l="l" t="t" r="r" b="b"/>
              <a:pathLst>
                <a:path w="1927" h="1727" extrusionOk="0">
                  <a:moveTo>
                    <a:pt x="119" y="1"/>
                  </a:moveTo>
                  <a:cubicBezTo>
                    <a:pt x="57" y="1"/>
                    <a:pt x="1" y="74"/>
                    <a:pt x="56" y="147"/>
                  </a:cubicBezTo>
                  <a:cubicBezTo>
                    <a:pt x="347" y="463"/>
                    <a:pt x="566" y="828"/>
                    <a:pt x="712" y="1241"/>
                  </a:cubicBezTo>
                  <a:cubicBezTo>
                    <a:pt x="663" y="1386"/>
                    <a:pt x="639" y="1532"/>
                    <a:pt x="663" y="1654"/>
                  </a:cubicBezTo>
                  <a:cubicBezTo>
                    <a:pt x="663" y="1702"/>
                    <a:pt x="712" y="1726"/>
                    <a:pt x="736" y="1726"/>
                  </a:cubicBezTo>
                  <a:cubicBezTo>
                    <a:pt x="785" y="1726"/>
                    <a:pt x="809" y="1702"/>
                    <a:pt x="833" y="1678"/>
                  </a:cubicBezTo>
                  <a:cubicBezTo>
                    <a:pt x="882" y="1532"/>
                    <a:pt x="882" y="1411"/>
                    <a:pt x="858" y="1265"/>
                  </a:cubicBezTo>
                  <a:cubicBezTo>
                    <a:pt x="882" y="1241"/>
                    <a:pt x="906" y="1216"/>
                    <a:pt x="906" y="1192"/>
                  </a:cubicBezTo>
                  <a:cubicBezTo>
                    <a:pt x="1149" y="876"/>
                    <a:pt x="1489" y="706"/>
                    <a:pt x="1854" y="658"/>
                  </a:cubicBezTo>
                  <a:cubicBezTo>
                    <a:pt x="1902" y="633"/>
                    <a:pt x="1926" y="609"/>
                    <a:pt x="1926" y="560"/>
                  </a:cubicBezTo>
                  <a:cubicBezTo>
                    <a:pt x="1902" y="512"/>
                    <a:pt x="1854" y="488"/>
                    <a:pt x="1829" y="488"/>
                  </a:cubicBezTo>
                  <a:cubicBezTo>
                    <a:pt x="1441" y="536"/>
                    <a:pt x="1076" y="730"/>
                    <a:pt x="809" y="1046"/>
                  </a:cubicBezTo>
                  <a:cubicBezTo>
                    <a:pt x="663" y="658"/>
                    <a:pt x="445" y="318"/>
                    <a:pt x="177" y="26"/>
                  </a:cubicBezTo>
                  <a:cubicBezTo>
                    <a:pt x="160" y="8"/>
                    <a:pt x="139" y="1"/>
                    <a:pt x="1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" name="Google Shape;849;p19"/>
            <p:cNvSpPr/>
            <p:nvPr/>
          </p:nvSpPr>
          <p:spPr>
            <a:xfrm>
              <a:off x="4317760" y="4481152"/>
              <a:ext cx="515695" cy="562660"/>
            </a:xfrm>
            <a:custGeom>
              <a:avLst/>
              <a:gdLst/>
              <a:ahLst/>
              <a:cxnLst/>
              <a:rect l="l" t="t" r="r" b="b"/>
              <a:pathLst>
                <a:path w="5928" h="6469" extrusionOk="0">
                  <a:moveTo>
                    <a:pt x="5857" y="0"/>
                  </a:moveTo>
                  <a:cubicBezTo>
                    <a:pt x="5849" y="0"/>
                    <a:pt x="5840" y="2"/>
                    <a:pt x="5831" y="7"/>
                  </a:cubicBezTo>
                  <a:cubicBezTo>
                    <a:pt x="5782" y="7"/>
                    <a:pt x="5758" y="31"/>
                    <a:pt x="5758" y="80"/>
                  </a:cubicBezTo>
                  <a:cubicBezTo>
                    <a:pt x="5758" y="250"/>
                    <a:pt x="5734" y="396"/>
                    <a:pt x="5734" y="566"/>
                  </a:cubicBezTo>
                  <a:cubicBezTo>
                    <a:pt x="5709" y="590"/>
                    <a:pt x="5734" y="638"/>
                    <a:pt x="5782" y="638"/>
                  </a:cubicBezTo>
                  <a:lnTo>
                    <a:pt x="5782" y="614"/>
                  </a:lnTo>
                  <a:cubicBezTo>
                    <a:pt x="5791" y="619"/>
                    <a:pt x="5801" y="621"/>
                    <a:pt x="5810" y="621"/>
                  </a:cubicBezTo>
                  <a:cubicBezTo>
                    <a:pt x="5848" y="621"/>
                    <a:pt x="5879" y="585"/>
                    <a:pt x="5879" y="566"/>
                  </a:cubicBezTo>
                  <a:cubicBezTo>
                    <a:pt x="5904" y="396"/>
                    <a:pt x="5928" y="225"/>
                    <a:pt x="5928" y="80"/>
                  </a:cubicBezTo>
                  <a:cubicBezTo>
                    <a:pt x="5928" y="40"/>
                    <a:pt x="5896" y="0"/>
                    <a:pt x="5857" y="0"/>
                  </a:cubicBezTo>
                  <a:close/>
                  <a:moveTo>
                    <a:pt x="5682" y="972"/>
                  </a:moveTo>
                  <a:cubicBezTo>
                    <a:pt x="5644" y="972"/>
                    <a:pt x="5612" y="1007"/>
                    <a:pt x="5612" y="1027"/>
                  </a:cubicBezTo>
                  <a:cubicBezTo>
                    <a:pt x="5564" y="1197"/>
                    <a:pt x="5515" y="1343"/>
                    <a:pt x="5442" y="1489"/>
                  </a:cubicBezTo>
                  <a:cubicBezTo>
                    <a:pt x="5418" y="1513"/>
                    <a:pt x="5442" y="1562"/>
                    <a:pt x="5491" y="1586"/>
                  </a:cubicBezTo>
                  <a:lnTo>
                    <a:pt x="5515" y="1586"/>
                  </a:lnTo>
                  <a:lnTo>
                    <a:pt x="5515" y="1562"/>
                  </a:lnTo>
                  <a:cubicBezTo>
                    <a:pt x="5523" y="1570"/>
                    <a:pt x="5531" y="1572"/>
                    <a:pt x="5539" y="1572"/>
                  </a:cubicBezTo>
                  <a:cubicBezTo>
                    <a:pt x="5555" y="1572"/>
                    <a:pt x="5572" y="1562"/>
                    <a:pt x="5588" y="1562"/>
                  </a:cubicBezTo>
                  <a:cubicBezTo>
                    <a:pt x="5661" y="1392"/>
                    <a:pt x="5734" y="1246"/>
                    <a:pt x="5782" y="1076"/>
                  </a:cubicBezTo>
                  <a:cubicBezTo>
                    <a:pt x="5782" y="1027"/>
                    <a:pt x="5758" y="1003"/>
                    <a:pt x="5709" y="979"/>
                  </a:cubicBezTo>
                  <a:cubicBezTo>
                    <a:pt x="5700" y="974"/>
                    <a:pt x="5691" y="972"/>
                    <a:pt x="5682" y="972"/>
                  </a:cubicBezTo>
                  <a:close/>
                  <a:moveTo>
                    <a:pt x="4303" y="1753"/>
                  </a:moveTo>
                  <a:cubicBezTo>
                    <a:pt x="4217" y="1753"/>
                    <a:pt x="4164" y="1879"/>
                    <a:pt x="4276" y="1902"/>
                  </a:cubicBezTo>
                  <a:cubicBezTo>
                    <a:pt x="4398" y="1975"/>
                    <a:pt x="4543" y="2047"/>
                    <a:pt x="4640" y="2169"/>
                  </a:cubicBezTo>
                  <a:cubicBezTo>
                    <a:pt x="4640" y="2193"/>
                    <a:pt x="4665" y="2193"/>
                    <a:pt x="4689" y="2193"/>
                  </a:cubicBezTo>
                  <a:cubicBezTo>
                    <a:pt x="4713" y="2193"/>
                    <a:pt x="4738" y="2193"/>
                    <a:pt x="4762" y="2169"/>
                  </a:cubicBezTo>
                  <a:cubicBezTo>
                    <a:pt x="4786" y="2145"/>
                    <a:pt x="4786" y="2096"/>
                    <a:pt x="4762" y="2072"/>
                  </a:cubicBezTo>
                  <a:cubicBezTo>
                    <a:pt x="4640" y="1926"/>
                    <a:pt x="4495" y="1829"/>
                    <a:pt x="4325" y="1756"/>
                  </a:cubicBezTo>
                  <a:cubicBezTo>
                    <a:pt x="4317" y="1754"/>
                    <a:pt x="4310" y="1753"/>
                    <a:pt x="4303" y="1753"/>
                  </a:cubicBezTo>
                  <a:close/>
                  <a:moveTo>
                    <a:pt x="3790" y="1732"/>
                  </a:moveTo>
                  <a:cubicBezTo>
                    <a:pt x="3596" y="1780"/>
                    <a:pt x="3474" y="1926"/>
                    <a:pt x="3474" y="2120"/>
                  </a:cubicBezTo>
                  <a:cubicBezTo>
                    <a:pt x="3450" y="2145"/>
                    <a:pt x="3450" y="2169"/>
                    <a:pt x="3474" y="2193"/>
                  </a:cubicBezTo>
                  <a:cubicBezTo>
                    <a:pt x="3474" y="2242"/>
                    <a:pt x="3499" y="2266"/>
                    <a:pt x="3547" y="2266"/>
                  </a:cubicBezTo>
                  <a:lnTo>
                    <a:pt x="3572" y="2266"/>
                  </a:lnTo>
                  <a:cubicBezTo>
                    <a:pt x="3620" y="2242"/>
                    <a:pt x="3644" y="2193"/>
                    <a:pt x="3620" y="2169"/>
                  </a:cubicBezTo>
                  <a:lnTo>
                    <a:pt x="3620" y="2120"/>
                  </a:lnTo>
                  <a:cubicBezTo>
                    <a:pt x="3644" y="1999"/>
                    <a:pt x="3717" y="1926"/>
                    <a:pt x="3839" y="1902"/>
                  </a:cubicBezTo>
                  <a:cubicBezTo>
                    <a:pt x="3887" y="1877"/>
                    <a:pt x="3912" y="1829"/>
                    <a:pt x="3887" y="1780"/>
                  </a:cubicBezTo>
                  <a:cubicBezTo>
                    <a:pt x="3887" y="1756"/>
                    <a:pt x="3839" y="1732"/>
                    <a:pt x="3790" y="1732"/>
                  </a:cubicBezTo>
                  <a:close/>
                  <a:moveTo>
                    <a:pt x="5248" y="1835"/>
                  </a:moveTo>
                  <a:cubicBezTo>
                    <a:pt x="5230" y="1835"/>
                    <a:pt x="5211" y="1841"/>
                    <a:pt x="5199" y="1853"/>
                  </a:cubicBezTo>
                  <a:cubicBezTo>
                    <a:pt x="5078" y="1975"/>
                    <a:pt x="4981" y="2072"/>
                    <a:pt x="4835" y="2169"/>
                  </a:cubicBezTo>
                  <a:cubicBezTo>
                    <a:pt x="4786" y="2169"/>
                    <a:pt x="4786" y="2217"/>
                    <a:pt x="4811" y="2266"/>
                  </a:cubicBezTo>
                  <a:cubicBezTo>
                    <a:pt x="4811" y="2290"/>
                    <a:pt x="4859" y="2315"/>
                    <a:pt x="4883" y="2315"/>
                  </a:cubicBezTo>
                  <a:lnTo>
                    <a:pt x="4883" y="2290"/>
                  </a:lnTo>
                  <a:cubicBezTo>
                    <a:pt x="4883" y="2290"/>
                    <a:pt x="4908" y="2290"/>
                    <a:pt x="4908" y="2315"/>
                  </a:cubicBezTo>
                  <a:cubicBezTo>
                    <a:pt x="5053" y="2217"/>
                    <a:pt x="5199" y="2096"/>
                    <a:pt x="5296" y="1975"/>
                  </a:cubicBezTo>
                  <a:cubicBezTo>
                    <a:pt x="5345" y="1926"/>
                    <a:pt x="5345" y="1877"/>
                    <a:pt x="5296" y="1853"/>
                  </a:cubicBezTo>
                  <a:cubicBezTo>
                    <a:pt x="5284" y="1841"/>
                    <a:pt x="5266" y="1835"/>
                    <a:pt x="5248" y="1835"/>
                  </a:cubicBezTo>
                  <a:close/>
                  <a:moveTo>
                    <a:pt x="4416" y="2312"/>
                  </a:moveTo>
                  <a:cubicBezTo>
                    <a:pt x="4410" y="2312"/>
                    <a:pt x="4404" y="2313"/>
                    <a:pt x="4398" y="2315"/>
                  </a:cubicBezTo>
                  <a:cubicBezTo>
                    <a:pt x="4276" y="2339"/>
                    <a:pt x="4179" y="2363"/>
                    <a:pt x="4057" y="2363"/>
                  </a:cubicBezTo>
                  <a:lnTo>
                    <a:pt x="3936" y="2363"/>
                  </a:lnTo>
                  <a:cubicBezTo>
                    <a:pt x="3930" y="2362"/>
                    <a:pt x="3925" y="2361"/>
                    <a:pt x="3920" y="2361"/>
                  </a:cubicBezTo>
                  <a:cubicBezTo>
                    <a:pt x="3836" y="2361"/>
                    <a:pt x="3820" y="2533"/>
                    <a:pt x="3912" y="2533"/>
                  </a:cubicBezTo>
                  <a:lnTo>
                    <a:pt x="4057" y="2533"/>
                  </a:lnTo>
                  <a:lnTo>
                    <a:pt x="4057" y="2509"/>
                  </a:lnTo>
                  <a:cubicBezTo>
                    <a:pt x="4179" y="2509"/>
                    <a:pt x="4300" y="2509"/>
                    <a:pt x="4422" y="2485"/>
                  </a:cubicBezTo>
                  <a:cubicBezTo>
                    <a:pt x="4535" y="2462"/>
                    <a:pt x="4500" y="2312"/>
                    <a:pt x="4416" y="2312"/>
                  </a:cubicBezTo>
                  <a:close/>
                  <a:moveTo>
                    <a:pt x="4946" y="2451"/>
                  </a:moveTo>
                  <a:cubicBezTo>
                    <a:pt x="4934" y="2451"/>
                    <a:pt x="4921" y="2454"/>
                    <a:pt x="4908" y="2460"/>
                  </a:cubicBezTo>
                  <a:cubicBezTo>
                    <a:pt x="4859" y="2485"/>
                    <a:pt x="4859" y="2533"/>
                    <a:pt x="4859" y="2582"/>
                  </a:cubicBezTo>
                  <a:cubicBezTo>
                    <a:pt x="4932" y="2728"/>
                    <a:pt x="4956" y="2873"/>
                    <a:pt x="4981" y="3019"/>
                  </a:cubicBezTo>
                  <a:cubicBezTo>
                    <a:pt x="4981" y="3068"/>
                    <a:pt x="5029" y="3092"/>
                    <a:pt x="5078" y="3092"/>
                  </a:cubicBezTo>
                  <a:cubicBezTo>
                    <a:pt x="5126" y="3092"/>
                    <a:pt x="5151" y="3043"/>
                    <a:pt x="5151" y="3019"/>
                  </a:cubicBezTo>
                  <a:cubicBezTo>
                    <a:pt x="5126" y="2825"/>
                    <a:pt x="5078" y="2679"/>
                    <a:pt x="5029" y="2509"/>
                  </a:cubicBezTo>
                  <a:cubicBezTo>
                    <a:pt x="5011" y="2473"/>
                    <a:pt x="4981" y="2451"/>
                    <a:pt x="4946" y="2451"/>
                  </a:cubicBezTo>
                  <a:close/>
                  <a:moveTo>
                    <a:pt x="5078" y="3432"/>
                  </a:moveTo>
                  <a:cubicBezTo>
                    <a:pt x="5029" y="3432"/>
                    <a:pt x="5005" y="3456"/>
                    <a:pt x="4981" y="3505"/>
                  </a:cubicBezTo>
                  <a:cubicBezTo>
                    <a:pt x="4956" y="3651"/>
                    <a:pt x="4932" y="3821"/>
                    <a:pt x="4883" y="3966"/>
                  </a:cubicBezTo>
                  <a:cubicBezTo>
                    <a:pt x="4859" y="3991"/>
                    <a:pt x="4883" y="4039"/>
                    <a:pt x="4908" y="4064"/>
                  </a:cubicBezTo>
                  <a:lnTo>
                    <a:pt x="4956" y="4064"/>
                  </a:lnTo>
                  <a:cubicBezTo>
                    <a:pt x="4981" y="4064"/>
                    <a:pt x="5005" y="4039"/>
                    <a:pt x="5029" y="4015"/>
                  </a:cubicBezTo>
                  <a:cubicBezTo>
                    <a:pt x="5078" y="3869"/>
                    <a:pt x="5126" y="3699"/>
                    <a:pt x="5151" y="3529"/>
                  </a:cubicBezTo>
                  <a:cubicBezTo>
                    <a:pt x="5151" y="3481"/>
                    <a:pt x="5126" y="3432"/>
                    <a:pt x="5078" y="3432"/>
                  </a:cubicBezTo>
                  <a:close/>
                  <a:moveTo>
                    <a:pt x="4703" y="4339"/>
                  </a:moveTo>
                  <a:cubicBezTo>
                    <a:pt x="4677" y="4339"/>
                    <a:pt x="4655" y="4351"/>
                    <a:pt x="4640" y="4379"/>
                  </a:cubicBezTo>
                  <a:cubicBezTo>
                    <a:pt x="4543" y="4501"/>
                    <a:pt x="4422" y="4622"/>
                    <a:pt x="4325" y="4720"/>
                  </a:cubicBezTo>
                  <a:cubicBezTo>
                    <a:pt x="4276" y="4744"/>
                    <a:pt x="4276" y="4792"/>
                    <a:pt x="4325" y="4841"/>
                  </a:cubicBezTo>
                  <a:cubicBezTo>
                    <a:pt x="4325" y="4841"/>
                    <a:pt x="4349" y="4865"/>
                    <a:pt x="4373" y="4865"/>
                  </a:cubicBezTo>
                  <a:lnTo>
                    <a:pt x="4373" y="4841"/>
                  </a:lnTo>
                  <a:lnTo>
                    <a:pt x="4422" y="4841"/>
                  </a:lnTo>
                  <a:cubicBezTo>
                    <a:pt x="4543" y="4720"/>
                    <a:pt x="4665" y="4598"/>
                    <a:pt x="4762" y="4477"/>
                  </a:cubicBezTo>
                  <a:cubicBezTo>
                    <a:pt x="4786" y="4428"/>
                    <a:pt x="4786" y="4379"/>
                    <a:pt x="4762" y="4355"/>
                  </a:cubicBezTo>
                  <a:cubicBezTo>
                    <a:pt x="4742" y="4345"/>
                    <a:pt x="4722" y="4339"/>
                    <a:pt x="4703" y="4339"/>
                  </a:cubicBezTo>
                  <a:close/>
                  <a:moveTo>
                    <a:pt x="3975" y="4971"/>
                  </a:moveTo>
                  <a:cubicBezTo>
                    <a:pt x="3960" y="4971"/>
                    <a:pt x="3946" y="4977"/>
                    <a:pt x="3936" y="4987"/>
                  </a:cubicBezTo>
                  <a:cubicBezTo>
                    <a:pt x="3790" y="5060"/>
                    <a:pt x="3644" y="5108"/>
                    <a:pt x="3474" y="5133"/>
                  </a:cubicBezTo>
                  <a:cubicBezTo>
                    <a:pt x="3450" y="5157"/>
                    <a:pt x="3402" y="5205"/>
                    <a:pt x="3426" y="5254"/>
                  </a:cubicBezTo>
                  <a:cubicBezTo>
                    <a:pt x="3426" y="5278"/>
                    <a:pt x="3474" y="5303"/>
                    <a:pt x="3499" y="5303"/>
                  </a:cubicBezTo>
                  <a:lnTo>
                    <a:pt x="3523" y="5303"/>
                  </a:lnTo>
                  <a:cubicBezTo>
                    <a:pt x="3693" y="5254"/>
                    <a:pt x="3839" y="5205"/>
                    <a:pt x="4009" y="5133"/>
                  </a:cubicBezTo>
                  <a:cubicBezTo>
                    <a:pt x="4033" y="5108"/>
                    <a:pt x="4057" y="5060"/>
                    <a:pt x="4033" y="5011"/>
                  </a:cubicBezTo>
                  <a:cubicBezTo>
                    <a:pt x="4019" y="4983"/>
                    <a:pt x="3996" y="4971"/>
                    <a:pt x="3975" y="4971"/>
                  </a:cubicBezTo>
                  <a:close/>
                  <a:moveTo>
                    <a:pt x="1531" y="5205"/>
                  </a:moveTo>
                  <a:cubicBezTo>
                    <a:pt x="1434" y="5205"/>
                    <a:pt x="1434" y="5375"/>
                    <a:pt x="1531" y="5375"/>
                  </a:cubicBezTo>
                  <a:lnTo>
                    <a:pt x="2041" y="5375"/>
                  </a:lnTo>
                  <a:cubicBezTo>
                    <a:pt x="2065" y="5375"/>
                    <a:pt x="2114" y="5327"/>
                    <a:pt x="2114" y="5303"/>
                  </a:cubicBezTo>
                  <a:cubicBezTo>
                    <a:pt x="2114" y="5254"/>
                    <a:pt x="2090" y="5205"/>
                    <a:pt x="2041" y="5205"/>
                  </a:cubicBezTo>
                  <a:close/>
                  <a:moveTo>
                    <a:pt x="2527" y="5205"/>
                  </a:moveTo>
                  <a:cubicBezTo>
                    <a:pt x="2478" y="5205"/>
                    <a:pt x="2454" y="5254"/>
                    <a:pt x="2454" y="5278"/>
                  </a:cubicBezTo>
                  <a:cubicBezTo>
                    <a:pt x="2430" y="5327"/>
                    <a:pt x="2478" y="5375"/>
                    <a:pt x="2527" y="5375"/>
                  </a:cubicBezTo>
                  <a:lnTo>
                    <a:pt x="3013" y="5375"/>
                  </a:lnTo>
                  <a:cubicBezTo>
                    <a:pt x="3061" y="5375"/>
                    <a:pt x="3110" y="5327"/>
                    <a:pt x="3110" y="5278"/>
                  </a:cubicBezTo>
                  <a:cubicBezTo>
                    <a:pt x="3086" y="5230"/>
                    <a:pt x="3061" y="5205"/>
                    <a:pt x="3013" y="5205"/>
                  </a:cubicBezTo>
                  <a:close/>
                  <a:moveTo>
                    <a:pt x="1044" y="5270"/>
                  </a:moveTo>
                  <a:cubicBezTo>
                    <a:pt x="1037" y="5270"/>
                    <a:pt x="1029" y="5273"/>
                    <a:pt x="1021" y="5278"/>
                  </a:cubicBezTo>
                  <a:cubicBezTo>
                    <a:pt x="851" y="5327"/>
                    <a:pt x="681" y="5400"/>
                    <a:pt x="559" y="5497"/>
                  </a:cubicBezTo>
                  <a:cubicBezTo>
                    <a:pt x="511" y="5545"/>
                    <a:pt x="511" y="5594"/>
                    <a:pt x="559" y="5618"/>
                  </a:cubicBezTo>
                  <a:cubicBezTo>
                    <a:pt x="559" y="5643"/>
                    <a:pt x="584" y="5643"/>
                    <a:pt x="608" y="5667"/>
                  </a:cubicBezTo>
                  <a:cubicBezTo>
                    <a:pt x="632" y="5643"/>
                    <a:pt x="632" y="5643"/>
                    <a:pt x="657" y="5643"/>
                  </a:cubicBezTo>
                  <a:cubicBezTo>
                    <a:pt x="778" y="5545"/>
                    <a:pt x="899" y="5473"/>
                    <a:pt x="1069" y="5424"/>
                  </a:cubicBezTo>
                  <a:cubicBezTo>
                    <a:pt x="1134" y="5424"/>
                    <a:pt x="1103" y="5270"/>
                    <a:pt x="1044" y="5270"/>
                  </a:cubicBezTo>
                  <a:close/>
                  <a:moveTo>
                    <a:pt x="295" y="5864"/>
                  </a:moveTo>
                  <a:cubicBezTo>
                    <a:pt x="265" y="5864"/>
                    <a:pt x="235" y="5877"/>
                    <a:pt x="219" y="5910"/>
                  </a:cubicBezTo>
                  <a:cubicBezTo>
                    <a:pt x="122" y="6056"/>
                    <a:pt x="74" y="6201"/>
                    <a:pt x="25" y="6371"/>
                  </a:cubicBezTo>
                  <a:cubicBezTo>
                    <a:pt x="1" y="6420"/>
                    <a:pt x="25" y="6469"/>
                    <a:pt x="74" y="6469"/>
                  </a:cubicBezTo>
                  <a:lnTo>
                    <a:pt x="98" y="6469"/>
                  </a:lnTo>
                  <a:cubicBezTo>
                    <a:pt x="122" y="6469"/>
                    <a:pt x="146" y="6444"/>
                    <a:pt x="171" y="6420"/>
                  </a:cubicBezTo>
                  <a:cubicBezTo>
                    <a:pt x="219" y="6274"/>
                    <a:pt x="292" y="6129"/>
                    <a:pt x="365" y="5983"/>
                  </a:cubicBezTo>
                  <a:cubicBezTo>
                    <a:pt x="414" y="5918"/>
                    <a:pt x="354" y="5864"/>
                    <a:pt x="295" y="586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805" name="Google Shape;805;p19"/>
          <p:cNvSpPr txBox="1">
            <a:spLocks noGrp="1"/>
          </p:cNvSpPr>
          <p:nvPr>
            <p:ph type="title"/>
          </p:nvPr>
        </p:nvSpPr>
        <p:spPr>
          <a:xfrm>
            <a:off x="1005100" y="560133"/>
            <a:ext cx="9926400" cy="8620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94345651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 3">
  <p:cSld name="Title only  3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8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oogle Shape;852;p20"/>
          <p:cNvGrpSpPr>
            <a:grpSpLocks/>
          </p:cNvGrpSpPr>
          <p:nvPr/>
        </p:nvGrpSpPr>
        <p:grpSpPr bwMode="auto">
          <a:xfrm>
            <a:off x="-546100" y="220663"/>
            <a:ext cx="1366838" cy="1082675"/>
            <a:chOff x="855987" y="2204128"/>
            <a:chExt cx="1217483" cy="962421"/>
          </a:xfrm>
        </p:grpSpPr>
        <p:grpSp>
          <p:nvGrpSpPr>
            <p:cNvPr id="4" name="Google Shape;853;p20"/>
            <p:cNvGrpSpPr>
              <a:grpSpLocks/>
            </p:cNvGrpSpPr>
            <p:nvPr/>
          </p:nvGrpSpPr>
          <p:grpSpPr bwMode="auto">
            <a:xfrm>
              <a:off x="855987" y="2204128"/>
              <a:ext cx="1146639" cy="962421"/>
              <a:chOff x="958238" y="2157575"/>
              <a:chExt cx="1115191" cy="936025"/>
            </a:xfrm>
          </p:grpSpPr>
          <p:sp>
            <p:nvSpPr>
              <p:cNvPr id="6" name="Google Shape;854;p20"/>
              <p:cNvSpPr/>
              <p:nvPr/>
            </p:nvSpPr>
            <p:spPr>
              <a:xfrm>
                <a:off x="1253917" y="2157575"/>
                <a:ext cx="492341" cy="492717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" name="Google Shape;855;p20"/>
              <p:cNvSpPr/>
              <p:nvPr/>
            </p:nvSpPr>
            <p:spPr>
              <a:xfrm>
                <a:off x="1440952" y="2325016"/>
                <a:ext cx="492340" cy="492717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" name="Google Shape;856;p20"/>
              <p:cNvSpPr/>
              <p:nvPr/>
            </p:nvSpPr>
            <p:spPr>
              <a:xfrm>
                <a:off x="998120" y="2334623"/>
                <a:ext cx="492341" cy="492717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" name="Google Shape;857;p20"/>
              <p:cNvSpPr/>
              <p:nvPr/>
            </p:nvSpPr>
            <p:spPr>
              <a:xfrm>
                <a:off x="958238" y="2551474"/>
                <a:ext cx="492340" cy="492717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" name="Google Shape;858;p20"/>
              <p:cNvSpPr/>
              <p:nvPr/>
            </p:nvSpPr>
            <p:spPr>
              <a:xfrm>
                <a:off x="1164526" y="2600883"/>
                <a:ext cx="493716" cy="492717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" name="Google Shape;859;p20"/>
              <p:cNvSpPr/>
              <p:nvPr/>
            </p:nvSpPr>
            <p:spPr>
              <a:xfrm>
                <a:off x="1450578" y="2561081"/>
                <a:ext cx="622989" cy="492717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5" name="Google Shape;860;p20"/>
            <p:cNvSpPr/>
            <p:nvPr/>
          </p:nvSpPr>
          <p:spPr>
            <a:xfrm>
              <a:off x="926689" y="2206950"/>
              <a:ext cx="1146781" cy="869283"/>
            </a:xfrm>
            <a:custGeom>
              <a:avLst/>
              <a:gdLst/>
              <a:ahLst/>
              <a:cxnLst/>
              <a:rect l="l" t="t" r="r" b="b"/>
              <a:pathLst>
                <a:path w="6074" h="4608" extrusionOk="0">
                  <a:moveTo>
                    <a:pt x="1749" y="936"/>
                  </a:moveTo>
                  <a:cubicBezTo>
                    <a:pt x="1968" y="985"/>
                    <a:pt x="2187" y="1131"/>
                    <a:pt x="2284" y="1325"/>
                  </a:cubicBezTo>
                  <a:cubicBezTo>
                    <a:pt x="2284" y="1398"/>
                    <a:pt x="2260" y="1446"/>
                    <a:pt x="2211" y="1471"/>
                  </a:cubicBezTo>
                  <a:cubicBezTo>
                    <a:pt x="2162" y="1519"/>
                    <a:pt x="2114" y="1519"/>
                    <a:pt x="2065" y="1544"/>
                  </a:cubicBezTo>
                  <a:cubicBezTo>
                    <a:pt x="1871" y="1544"/>
                    <a:pt x="1725" y="1276"/>
                    <a:pt x="1677" y="1155"/>
                  </a:cubicBezTo>
                  <a:lnTo>
                    <a:pt x="1677" y="1131"/>
                  </a:lnTo>
                  <a:cubicBezTo>
                    <a:pt x="1701" y="1058"/>
                    <a:pt x="1725" y="1009"/>
                    <a:pt x="1749" y="936"/>
                  </a:cubicBezTo>
                  <a:close/>
                  <a:moveTo>
                    <a:pt x="3936" y="1301"/>
                  </a:moveTo>
                  <a:lnTo>
                    <a:pt x="3936" y="1301"/>
                  </a:lnTo>
                  <a:cubicBezTo>
                    <a:pt x="3960" y="1446"/>
                    <a:pt x="3936" y="1616"/>
                    <a:pt x="3839" y="1762"/>
                  </a:cubicBezTo>
                  <a:cubicBezTo>
                    <a:pt x="3790" y="1714"/>
                    <a:pt x="3814" y="1495"/>
                    <a:pt x="3936" y="1301"/>
                  </a:cubicBezTo>
                  <a:close/>
                  <a:moveTo>
                    <a:pt x="750" y="2166"/>
                  </a:moveTo>
                  <a:cubicBezTo>
                    <a:pt x="776" y="2166"/>
                    <a:pt x="802" y="2169"/>
                    <a:pt x="826" y="2175"/>
                  </a:cubicBezTo>
                  <a:cubicBezTo>
                    <a:pt x="1142" y="2199"/>
                    <a:pt x="1264" y="2394"/>
                    <a:pt x="1264" y="2564"/>
                  </a:cubicBezTo>
                  <a:cubicBezTo>
                    <a:pt x="1264" y="2661"/>
                    <a:pt x="1166" y="2758"/>
                    <a:pt x="1045" y="2782"/>
                  </a:cubicBezTo>
                  <a:cubicBezTo>
                    <a:pt x="996" y="2758"/>
                    <a:pt x="924" y="2758"/>
                    <a:pt x="875" y="2734"/>
                  </a:cubicBezTo>
                  <a:cubicBezTo>
                    <a:pt x="705" y="2612"/>
                    <a:pt x="583" y="2442"/>
                    <a:pt x="535" y="2248"/>
                  </a:cubicBezTo>
                  <a:cubicBezTo>
                    <a:pt x="590" y="2193"/>
                    <a:pt x="672" y="2166"/>
                    <a:pt x="750" y="2166"/>
                  </a:cubicBezTo>
                  <a:close/>
                  <a:moveTo>
                    <a:pt x="5199" y="2588"/>
                  </a:moveTo>
                  <a:cubicBezTo>
                    <a:pt x="5078" y="2855"/>
                    <a:pt x="4883" y="3025"/>
                    <a:pt x="4762" y="3025"/>
                  </a:cubicBezTo>
                  <a:cubicBezTo>
                    <a:pt x="4713" y="3025"/>
                    <a:pt x="4665" y="3001"/>
                    <a:pt x="4640" y="2977"/>
                  </a:cubicBezTo>
                  <a:cubicBezTo>
                    <a:pt x="4567" y="2855"/>
                    <a:pt x="4592" y="2807"/>
                    <a:pt x="4592" y="2782"/>
                  </a:cubicBezTo>
                  <a:cubicBezTo>
                    <a:pt x="4640" y="2685"/>
                    <a:pt x="4883" y="2588"/>
                    <a:pt x="5150" y="2588"/>
                  </a:cubicBezTo>
                  <a:close/>
                  <a:moveTo>
                    <a:pt x="3596" y="3293"/>
                  </a:moveTo>
                  <a:cubicBezTo>
                    <a:pt x="3596" y="3293"/>
                    <a:pt x="3620" y="3317"/>
                    <a:pt x="3620" y="3317"/>
                  </a:cubicBezTo>
                  <a:cubicBezTo>
                    <a:pt x="3669" y="3390"/>
                    <a:pt x="3644" y="3608"/>
                    <a:pt x="3426" y="3851"/>
                  </a:cubicBezTo>
                  <a:cubicBezTo>
                    <a:pt x="3353" y="3754"/>
                    <a:pt x="3328" y="3633"/>
                    <a:pt x="3377" y="3511"/>
                  </a:cubicBezTo>
                  <a:cubicBezTo>
                    <a:pt x="3401" y="3414"/>
                    <a:pt x="3474" y="3341"/>
                    <a:pt x="3596" y="3317"/>
                  </a:cubicBezTo>
                  <a:lnTo>
                    <a:pt x="3596" y="3293"/>
                  </a:lnTo>
                  <a:close/>
                  <a:moveTo>
                    <a:pt x="1822" y="3366"/>
                  </a:moveTo>
                  <a:cubicBezTo>
                    <a:pt x="1847" y="3366"/>
                    <a:pt x="1944" y="3366"/>
                    <a:pt x="1968" y="3487"/>
                  </a:cubicBezTo>
                  <a:cubicBezTo>
                    <a:pt x="1944" y="3754"/>
                    <a:pt x="1798" y="3997"/>
                    <a:pt x="1555" y="4094"/>
                  </a:cubicBezTo>
                  <a:cubicBezTo>
                    <a:pt x="1482" y="3924"/>
                    <a:pt x="1507" y="3706"/>
                    <a:pt x="1604" y="3511"/>
                  </a:cubicBezTo>
                  <a:cubicBezTo>
                    <a:pt x="1652" y="3438"/>
                    <a:pt x="1725" y="3366"/>
                    <a:pt x="1822" y="3366"/>
                  </a:cubicBezTo>
                  <a:close/>
                  <a:moveTo>
                    <a:pt x="2745" y="159"/>
                  </a:moveTo>
                  <a:cubicBezTo>
                    <a:pt x="2867" y="159"/>
                    <a:pt x="3013" y="183"/>
                    <a:pt x="3158" y="256"/>
                  </a:cubicBezTo>
                  <a:cubicBezTo>
                    <a:pt x="3523" y="378"/>
                    <a:pt x="3814" y="693"/>
                    <a:pt x="3911" y="1058"/>
                  </a:cubicBezTo>
                  <a:cubicBezTo>
                    <a:pt x="3693" y="1325"/>
                    <a:pt x="3596" y="1714"/>
                    <a:pt x="3766" y="1859"/>
                  </a:cubicBezTo>
                  <a:cubicBezTo>
                    <a:pt x="3790" y="1908"/>
                    <a:pt x="3839" y="1932"/>
                    <a:pt x="3863" y="1932"/>
                  </a:cubicBezTo>
                  <a:cubicBezTo>
                    <a:pt x="3936" y="1932"/>
                    <a:pt x="3984" y="1884"/>
                    <a:pt x="4009" y="1835"/>
                  </a:cubicBezTo>
                  <a:cubicBezTo>
                    <a:pt x="4130" y="1616"/>
                    <a:pt x="4154" y="1349"/>
                    <a:pt x="4082" y="1106"/>
                  </a:cubicBezTo>
                  <a:cubicBezTo>
                    <a:pt x="4203" y="961"/>
                    <a:pt x="4397" y="863"/>
                    <a:pt x="4592" y="863"/>
                  </a:cubicBezTo>
                  <a:cubicBezTo>
                    <a:pt x="4762" y="863"/>
                    <a:pt x="4932" y="936"/>
                    <a:pt x="5053" y="1033"/>
                  </a:cubicBezTo>
                  <a:cubicBezTo>
                    <a:pt x="5466" y="1325"/>
                    <a:pt x="5466" y="1932"/>
                    <a:pt x="5272" y="2418"/>
                  </a:cubicBezTo>
                  <a:lnTo>
                    <a:pt x="5150" y="2418"/>
                  </a:lnTo>
                  <a:cubicBezTo>
                    <a:pt x="4907" y="2418"/>
                    <a:pt x="4567" y="2491"/>
                    <a:pt x="4470" y="2710"/>
                  </a:cubicBezTo>
                  <a:cubicBezTo>
                    <a:pt x="4397" y="2928"/>
                    <a:pt x="4543" y="3171"/>
                    <a:pt x="4762" y="3195"/>
                  </a:cubicBezTo>
                  <a:cubicBezTo>
                    <a:pt x="5029" y="3195"/>
                    <a:pt x="5248" y="2904"/>
                    <a:pt x="5369" y="2612"/>
                  </a:cubicBezTo>
                  <a:cubicBezTo>
                    <a:pt x="5612" y="2637"/>
                    <a:pt x="5806" y="2807"/>
                    <a:pt x="5879" y="3025"/>
                  </a:cubicBezTo>
                  <a:cubicBezTo>
                    <a:pt x="5903" y="3220"/>
                    <a:pt x="5831" y="3414"/>
                    <a:pt x="5685" y="3560"/>
                  </a:cubicBezTo>
                  <a:cubicBezTo>
                    <a:pt x="5320" y="3949"/>
                    <a:pt x="4810" y="4191"/>
                    <a:pt x="4252" y="4191"/>
                  </a:cubicBezTo>
                  <a:cubicBezTo>
                    <a:pt x="4082" y="4191"/>
                    <a:pt x="3887" y="4167"/>
                    <a:pt x="3741" y="4070"/>
                  </a:cubicBezTo>
                  <a:cubicBezTo>
                    <a:pt x="3669" y="4046"/>
                    <a:pt x="3620" y="4021"/>
                    <a:pt x="3571" y="3973"/>
                  </a:cubicBezTo>
                  <a:cubicBezTo>
                    <a:pt x="3814" y="3681"/>
                    <a:pt x="3887" y="3366"/>
                    <a:pt x="3766" y="3220"/>
                  </a:cubicBezTo>
                  <a:cubicBezTo>
                    <a:pt x="3717" y="3171"/>
                    <a:pt x="3669" y="3147"/>
                    <a:pt x="3596" y="3147"/>
                  </a:cubicBezTo>
                  <a:cubicBezTo>
                    <a:pt x="3426" y="3171"/>
                    <a:pt x="3280" y="3268"/>
                    <a:pt x="3231" y="3438"/>
                  </a:cubicBezTo>
                  <a:cubicBezTo>
                    <a:pt x="3158" y="3633"/>
                    <a:pt x="3207" y="3851"/>
                    <a:pt x="3328" y="3973"/>
                  </a:cubicBezTo>
                  <a:cubicBezTo>
                    <a:pt x="3037" y="4264"/>
                    <a:pt x="2648" y="4434"/>
                    <a:pt x="2260" y="4434"/>
                  </a:cubicBezTo>
                  <a:cubicBezTo>
                    <a:pt x="2215" y="4444"/>
                    <a:pt x="2169" y="4449"/>
                    <a:pt x="2124" y="4449"/>
                  </a:cubicBezTo>
                  <a:cubicBezTo>
                    <a:pt x="1946" y="4449"/>
                    <a:pt x="1768" y="4375"/>
                    <a:pt x="1652" y="4240"/>
                  </a:cubicBezTo>
                  <a:cubicBezTo>
                    <a:pt x="1944" y="4094"/>
                    <a:pt x="2138" y="3778"/>
                    <a:pt x="2138" y="3463"/>
                  </a:cubicBezTo>
                  <a:cubicBezTo>
                    <a:pt x="2116" y="3307"/>
                    <a:pt x="2013" y="3192"/>
                    <a:pt x="1865" y="3192"/>
                  </a:cubicBezTo>
                  <a:cubicBezTo>
                    <a:pt x="1851" y="3192"/>
                    <a:pt x="1837" y="3193"/>
                    <a:pt x="1822" y="3195"/>
                  </a:cubicBezTo>
                  <a:cubicBezTo>
                    <a:pt x="1677" y="3195"/>
                    <a:pt x="1531" y="3293"/>
                    <a:pt x="1458" y="3438"/>
                  </a:cubicBezTo>
                  <a:cubicBezTo>
                    <a:pt x="1337" y="3657"/>
                    <a:pt x="1312" y="3924"/>
                    <a:pt x="1409" y="4143"/>
                  </a:cubicBezTo>
                  <a:cubicBezTo>
                    <a:pt x="1361" y="4149"/>
                    <a:pt x="1314" y="4152"/>
                    <a:pt x="1268" y="4152"/>
                  </a:cubicBezTo>
                  <a:cubicBezTo>
                    <a:pt x="1130" y="4152"/>
                    <a:pt x="1002" y="4125"/>
                    <a:pt x="875" y="4070"/>
                  </a:cubicBezTo>
                  <a:cubicBezTo>
                    <a:pt x="535" y="3924"/>
                    <a:pt x="316" y="3633"/>
                    <a:pt x="268" y="3268"/>
                  </a:cubicBezTo>
                  <a:cubicBezTo>
                    <a:pt x="195" y="2977"/>
                    <a:pt x="243" y="2637"/>
                    <a:pt x="413" y="2370"/>
                  </a:cubicBezTo>
                  <a:cubicBezTo>
                    <a:pt x="486" y="2564"/>
                    <a:pt x="632" y="2734"/>
                    <a:pt x="802" y="2855"/>
                  </a:cubicBezTo>
                  <a:cubicBezTo>
                    <a:pt x="899" y="2880"/>
                    <a:pt x="972" y="2904"/>
                    <a:pt x="1069" y="2904"/>
                  </a:cubicBezTo>
                  <a:cubicBezTo>
                    <a:pt x="1264" y="2904"/>
                    <a:pt x="1434" y="2758"/>
                    <a:pt x="1434" y="2540"/>
                  </a:cubicBezTo>
                  <a:cubicBezTo>
                    <a:pt x="1434" y="2224"/>
                    <a:pt x="1166" y="1981"/>
                    <a:pt x="851" y="1981"/>
                  </a:cubicBezTo>
                  <a:cubicBezTo>
                    <a:pt x="828" y="1976"/>
                    <a:pt x="806" y="1974"/>
                    <a:pt x="784" y="1974"/>
                  </a:cubicBezTo>
                  <a:cubicBezTo>
                    <a:pt x="685" y="1974"/>
                    <a:pt x="590" y="2014"/>
                    <a:pt x="511" y="2054"/>
                  </a:cubicBezTo>
                  <a:cubicBezTo>
                    <a:pt x="438" y="1568"/>
                    <a:pt x="608" y="1058"/>
                    <a:pt x="1069" y="936"/>
                  </a:cubicBezTo>
                  <a:cubicBezTo>
                    <a:pt x="1194" y="901"/>
                    <a:pt x="1331" y="878"/>
                    <a:pt x="1463" y="878"/>
                  </a:cubicBezTo>
                  <a:cubicBezTo>
                    <a:pt x="1511" y="878"/>
                    <a:pt x="1558" y="881"/>
                    <a:pt x="1604" y="888"/>
                  </a:cubicBezTo>
                  <a:cubicBezTo>
                    <a:pt x="1555" y="1009"/>
                    <a:pt x="1507" y="1106"/>
                    <a:pt x="1507" y="1106"/>
                  </a:cubicBezTo>
                  <a:cubicBezTo>
                    <a:pt x="1507" y="1131"/>
                    <a:pt x="1507" y="1131"/>
                    <a:pt x="1507" y="1155"/>
                  </a:cubicBezTo>
                  <a:cubicBezTo>
                    <a:pt x="1531" y="1179"/>
                    <a:pt x="1725" y="1665"/>
                    <a:pt x="2065" y="1665"/>
                  </a:cubicBezTo>
                  <a:cubicBezTo>
                    <a:pt x="2162" y="1665"/>
                    <a:pt x="2235" y="1641"/>
                    <a:pt x="2308" y="1592"/>
                  </a:cubicBezTo>
                  <a:cubicBezTo>
                    <a:pt x="2405" y="1544"/>
                    <a:pt x="2478" y="1422"/>
                    <a:pt x="2454" y="1301"/>
                  </a:cubicBezTo>
                  <a:cubicBezTo>
                    <a:pt x="2357" y="1033"/>
                    <a:pt x="2114" y="839"/>
                    <a:pt x="1847" y="791"/>
                  </a:cubicBezTo>
                  <a:cubicBezTo>
                    <a:pt x="1992" y="426"/>
                    <a:pt x="2332" y="183"/>
                    <a:pt x="2745" y="159"/>
                  </a:cubicBezTo>
                  <a:close/>
                  <a:moveTo>
                    <a:pt x="2728" y="1"/>
                  </a:moveTo>
                  <a:cubicBezTo>
                    <a:pt x="2260" y="1"/>
                    <a:pt x="1815" y="296"/>
                    <a:pt x="1652" y="766"/>
                  </a:cubicBezTo>
                  <a:cubicBezTo>
                    <a:pt x="1569" y="748"/>
                    <a:pt x="1485" y="740"/>
                    <a:pt x="1403" y="740"/>
                  </a:cubicBezTo>
                  <a:cubicBezTo>
                    <a:pt x="1270" y="740"/>
                    <a:pt x="1141" y="760"/>
                    <a:pt x="1021" y="791"/>
                  </a:cubicBezTo>
                  <a:cubicBezTo>
                    <a:pt x="438" y="936"/>
                    <a:pt x="219" y="1616"/>
                    <a:pt x="341" y="2199"/>
                  </a:cubicBezTo>
                  <a:cubicBezTo>
                    <a:pt x="98" y="2515"/>
                    <a:pt x="0" y="2928"/>
                    <a:pt x="73" y="3317"/>
                  </a:cubicBezTo>
                  <a:cubicBezTo>
                    <a:pt x="146" y="3730"/>
                    <a:pt x="413" y="4070"/>
                    <a:pt x="802" y="4240"/>
                  </a:cubicBezTo>
                  <a:cubicBezTo>
                    <a:pt x="960" y="4293"/>
                    <a:pt x="1130" y="4332"/>
                    <a:pt x="1294" y="4332"/>
                  </a:cubicBezTo>
                  <a:cubicBezTo>
                    <a:pt x="1358" y="4332"/>
                    <a:pt x="1421" y="4326"/>
                    <a:pt x="1482" y="4313"/>
                  </a:cubicBezTo>
                  <a:cubicBezTo>
                    <a:pt x="1638" y="4491"/>
                    <a:pt x="1875" y="4607"/>
                    <a:pt x="2119" y="4607"/>
                  </a:cubicBezTo>
                  <a:cubicBezTo>
                    <a:pt x="2141" y="4607"/>
                    <a:pt x="2164" y="4606"/>
                    <a:pt x="2187" y="4604"/>
                  </a:cubicBezTo>
                  <a:lnTo>
                    <a:pt x="2260" y="4604"/>
                  </a:lnTo>
                  <a:cubicBezTo>
                    <a:pt x="2721" y="4580"/>
                    <a:pt x="3134" y="4410"/>
                    <a:pt x="3450" y="4094"/>
                  </a:cubicBezTo>
                  <a:cubicBezTo>
                    <a:pt x="3523" y="4143"/>
                    <a:pt x="3596" y="4191"/>
                    <a:pt x="3669" y="4240"/>
                  </a:cubicBezTo>
                  <a:cubicBezTo>
                    <a:pt x="3839" y="4313"/>
                    <a:pt x="4057" y="4361"/>
                    <a:pt x="4276" y="4361"/>
                  </a:cubicBezTo>
                  <a:cubicBezTo>
                    <a:pt x="4859" y="4361"/>
                    <a:pt x="5418" y="4094"/>
                    <a:pt x="5831" y="3681"/>
                  </a:cubicBezTo>
                  <a:cubicBezTo>
                    <a:pt x="6001" y="3487"/>
                    <a:pt x="6073" y="3244"/>
                    <a:pt x="6049" y="3001"/>
                  </a:cubicBezTo>
                  <a:cubicBezTo>
                    <a:pt x="5976" y="2710"/>
                    <a:pt x="5733" y="2491"/>
                    <a:pt x="5442" y="2467"/>
                  </a:cubicBezTo>
                  <a:cubicBezTo>
                    <a:pt x="5636" y="1908"/>
                    <a:pt x="5612" y="1252"/>
                    <a:pt x="5126" y="912"/>
                  </a:cubicBezTo>
                  <a:cubicBezTo>
                    <a:pt x="4972" y="781"/>
                    <a:pt x="4776" y="715"/>
                    <a:pt x="4580" y="715"/>
                  </a:cubicBezTo>
                  <a:cubicBezTo>
                    <a:pt x="4376" y="715"/>
                    <a:pt x="4170" y="787"/>
                    <a:pt x="4009" y="936"/>
                  </a:cubicBezTo>
                  <a:cubicBezTo>
                    <a:pt x="3887" y="548"/>
                    <a:pt x="3571" y="256"/>
                    <a:pt x="3207" y="110"/>
                  </a:cubicBezTo>
                  <a:cubicBezTo>
                    <a:pt x="3052" y="36"/>
                    <a:pt x="2889" y="1"/>
                    <a:pt x="2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" name="Google Shape;861;p20"/>
          <p:cNvGrpSpPr>
            <a:grpSpLocks/>
          </p:cNvGrpSpPr>
          <p:nvPr/>
        </p:nvGrpSpPr>
        <p:grpSpPr bwMode="auto">
          <a:xfrm flipH="1">
            <a:off x="9985375" y="325438"/>
            <a:ext cx="2298700" cy="630237"/>
            <a:chOff x="-1050438" y="1326624"/>
            <a:chExt cx="540883" cy="148635"/>
          </a:xfrm>
        </p:grpSpPr>
        <p:sp>
          <p:nvSpPr>
            <p:cNvPr id="13" name="Google Shape;862;p20"/>
            <p:cNvSpPr/>
            <p:nvPr/>
          </p:nvSpPr>
          <p:spPr>
            <a:xfrm>
              <a:off x="-535329" y="1373049"/>
              <a:ext cx="25774" cy="22838"/>
            </a:xfrm>
            <a:custGeom>
              <a:avLst/>
              <a:gdLst/>
              <a:ahLst/>
              <a:cxnLst/>
              <a:rect l="l" t="t" r="r" b="b"/>
              <a:pathLst>
                <a:path w="657" h="588" extrusionOk="0">
                  <a:moveTo>
                    <a:pt x="76" y="0"/>
                  </a:moveTo>
                  <a:cubicBezTo>
                    <a:pt x="20" y="0"/>
                    <a:pt x="6" y="80"/>
                    <a:pt x="49" y="102"/>
                  </a:cubicBezTo>
                  <a:cubicBezTo>
                    <a:pt x="219" y="174"/>
                    <a:pt x="414" y="247"/>
                    <a:pt x="511" y="296"/>
                  </a:cubicBezTo>
                  <a:lnTo>
                    <a:pt x="1" y="490"/>
                  </a:lnTo>
                  <a:lnTo>
                    <a:pt x="49" y="587"/>
                  </a:lnTo>
                  <a:lnTo>
                    <a:pt x="608" y="344"/>
                  </a:lnTo>
                  <a:cubicBezTo>
                    <a:pt x="632" y="344"/>
                    <a:pt x="657" y="320"/>
                    <a:pt x="657" y="296"/>
                  </a:cubicBezTo>
                  <a:cubicBezTo>
                    <a:pt x="657" y="272"/>
                    <a:pt x="657" y="223"/>
                    <a:pt x="98" y="4"/>
                  </a:cubicBezTo>
                  <a:cubicBezTo>
                    <a:pt x="90" y="2"/>
                    <a:pt x="82" y="0"/>
                    <a:pt x="76" y="0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" name="Google Shape;863;p20"/>
            <p:cNvSpPr/>
            <p:nvPr/>
          </p:nvSpPr>
          <p:spPr>
            <a:xfrm>
              <a:off x="-636558" y="1326624"/>
              <a:ext cx="123268" cy="113816"/>
            </a:xfrm>
            <a:custGeom>
              <a:avLst/>
              <a:gdLst/>
              <a:ahLst/>
              <a:cxnLst/>
              <a:rect l="l" t="t" r="r" b="b"/>
              <a:pathLst>
                <a:path w="3162" h="2918" extrusionOk="0">
                  <a:moveTo>
                    <a:pt x="867" y="1"/>
                  </a:moveTo>
                  <a:cubicBezTo>
                    <a:pt x="678" y="1"/>
                    <a:pt x="1" y="1109"/>
                    <a:pt x="1024" y="1775"/>
                  </a:cubicBezTo>
                  <a:lnTo>
                    <a:pt x="514" y="1873"/>
                  </a:lnTo>
                  <a:cubicBezTo>
                    <a:pt x="514" y="1873"/>
                    <a:pt x="586" y="2917"/>
                    <a:pt x="1582" y="2917"/>
                  </a:cubicBezTo>
                  <a:cubicBezTo>
                    <a:pt x="2554" y="2917"/>
                    <a:pt x="3161" y="1265"/>
                    <a:pt x="2676" y="755"/>
                  </a:cubicBezTo>
                  <a:cubicBezTo>
                    <a:pt x="2577" y="662"/>
                    <a:pt x="2490" y="624"/>
                    <a:pt x="2413" y="624"/>
                  </a:cubicBezTo>
                  <a:cubicBezTo>
                    <a:pt x="2089" y="624"/>
                    <a:pt x="1947" y="1290"/>
                    <a:pt x="1947" y="1290"/>
                  </a:cubicBezTo>
                  <a:cubicBezTo>
                    <a:pt x="1947" y="1290"/>
                    <a:pt x="1048" y="51"/>
                    <a:pt x="878" y="2"/>
                  </a:cubicBezTo>
                  <a:cubicBezTo>
                    <a:pt x="874" y="1"/>
                    <a:pt x="871" y="1"/>
                    <a:pt x="86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" name="Google Shape;864;p20"/>
            <p:cNvSpPr/>
            <p:nvPr/>
          </p:nvSpPr>
          <p:spPr>
            <a:xfrm>
              <a:off x="-605181" y="1345718"/>
              <a:ext cx="35860" cy="47174"/>
            </a:xfrm>
            <a:custGeom>
              <a:avLst/>
              <a:gdLst/>
              <a:ahLst/>
              <a:cxnLst/>
              <a:rect l="l" t="t" r="r" b="b"/>
              <a:pathLst>
                <a:path w="924" h="1216" extrusionOk="0">
                  <a:moveTo>
                    <a:pt x="146" y="1"/>
                  </a:moveTo>
                  <a:cubicBezTo>
                    <a:pt x="121" y="1"/>
                    <a:pt x="121" y="25"/>
                    <a:pt x="97" y="49"/>
                  </a:cubicBezTo>
                  <a:cubicBezTo>
                    <a:pt x="49" y="122"/>
                    <a:pt x="121" y="268"/>
                    <a:pt x="219" y="438"/>
                  </a:cubicBezTo>
                  <a:cubicBezTo>
                    <a:pt x="194" y="414"/>
                    <a:pt x="146" y="390"/>
                    <a:pt x="97" y="390"/>
                  </a:cubicBezTo>
                  <a:cubicBezTo>
                    <a:pt x="73" y="390"/>
                    <a:pt x="49" y="414"/>
                    <a:pt x="49" y="438"/>
                  </a:cubicBezTo>
                  <a:cubicBezTo>
                    <a:pt x="0" y="584"/>
                    <a:pt x="24" y="730"/>
                    <a:pt x="97" y="851"/>
                  </a:cubicBezTo>
                  <a:cubicBezTo>
                    <a:pt x="219" y="1070"/>
                    <a:pt x="437" y="1215"/>
                    <a:pt x="704" y="1215"/>
                  </a:cubicBezTo>
                  <a:cubicBezTo>
                    <a:pt x="729" y="1215"/>
                    <a:pt x="753" y="1215"/>
                    <a:pt x="753" y="1191"/>
                  </a:cubicBezTo>
                  <a:cubicBezTo>
                    <a:pt x="753" y="1143"/>
                    <a:pt x="753" y="1118"/>
                    <a:pt x="704" y="1118"/>
                  </a:cubicBezTo>
                  <a:cubicBezTo>
                    <a:pt x="510" y="1118"/>
                    <a:pt x="316" y="997"/>
                    <a:pt x="219" y="827"/>
                  </a:cubicBezTo>
                  <a:cubicBezTo>
                    <a:pt x="146" y="730"/>
                    <a:pt x="121" y="632"/>
                    <a:pt x="146" y="511"/>
                  </a:cubicBezTo>
                  <a:lnTo>
                    <a:pt x="146" y="511"/>
                  </a:lnTo>
                  <a:cubicBezTo>
                    <a:pt x="267" y="608"/>
                    <a:pt x="389" y="705"/>
                    <a:pt x="486" y="827"/>
                  </a:cubicBezTo>
                  <a:cubicBezTo>
                    <a:pt x="498" y="839"/>
                    <a:pt x="510" y="845"/>
                    <a:pt x="522" y="845"/>
                  </a:cubicBezTo>
                  <a:cubicBezTo>
                    <a:pt x="534" y="845"/>
                    <a:pt x="547" y="839"/>
                    <a:pt x="559" y="827"/>
                  </a:cubicBezTo>
                  <a:cubicBezTo>
                    <a:pt x="559" y="803"/>
                    <a:pt x="559" y="778"/>
                    <a:pt x="559" y="754"/>
                  </a:cubicBezTo>
                  <a:cubicBezTo>
                    <a:pt x="413" y="560"/>
                    <a:pt x="292" y="365"/>
                    <a:pt x="194" y="122"/>
                  </a:cubicBezTo>
                  <a:lnTo>
                    <a:pt x="194" y="122"/>
                  </a:lnTo>
                  <a:cubicBezTo>
                    <a:pt x="437" y="341"/>
                    <a:pt x="632" y="560"/>
                    <a:pt x="826" y="827"/>
                  </a:cubicBezTo>
                  <a:lnTo>
                    <a:pt x="899" y="827"/>
                  </a:lnTo>
                  <a:cubicBezTo>
                    <a:pt x="923" y="803"/>
                    <a:pt x="923" y="754"/>
                    <a:pt x="899" y="754"/>
                  </a:cubicBezTo>
                  <a:cubicBezTo>
                    <a:pt x="680" y="462"/>
                    <a:pt x="292" y="1"/>
                    <a:pt x="146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" name="Google Shape;865;p20"/>
            <p:cNvSpPr/>
            <p:nvPr/>
          </p:nvSpPr>
          <p:spPr>
            <a:xfrm>
              <a:off x="-551391" y="1364064"/>
              <a:ext cx="16436" cy="15725"/>
            </a:xfrm>
            <a:custGeom>
              <a:avLst/>
              <a:gdLst/>
              <a:ahLst/>
              <a:cxnLst/>
              <a:rect l="l" t="t" r="r" b="b"/>
              <a:pathLst>
                <a:path w="414" h="400" extrusionOk="0">
                  <a:moveTo>
                    <a:pt x="75" y="1"/>
                  </a:moveTo>
                  <a:cubicBezTo>
                    <a:pt x="66" y="1"/>
                    <a:pt x="56" y="4"/>
                    <a:pt x="49" y="11"/>
                  </a:cubicBezTo>
                  <a:cubicBezTo>
                    <a:pt x="25" y="11"/>
                    <a:pt x="1" y="35"/>
                    <a:pt x="25" y="59"/>
                  </a:cubicBezTo>
                  <a:cubicBezTo>
                    <a:pt x="74" y="302"/>
                    <a:pt x="122" y="399"/>
                    <a:pt x="195" y="399"/>
                  </a:cubicBezTo>
                  <a:cubicBezTo>
                    <a:pt x="316" y="399"/>
                    <a:pt x="389" y="181"/>
                    <a:pt x="414" y="59"/>
                  </a:cubicBezTo>
                  <a:cubicBezTo>
                    <a:pt x="414" y="35"/>
                    <a:pt x="389" y="11"/>
                    <a:pt x="365" y="11"/>
                  </a:cubicBezTo>
                  <a:cubicBezTo>
                    <a:pt x="358" y="4"/>
                    <a:pt x="351" y="1"/>
                    <a:pt x="344" y="1"/>
                  </a:cubicBezTo>
                  <a:cubicBezTo>
                    <a:pt x="329" y="1"/>
                    <a:pt x="316" y="18"/>
                    <a:pt x="316" y="35"/>
                  </a:cubicBezTo>
                  <a:cubicBezTo>
                    <a:pt x="292" y="132"/>
                    <a:pt x="268" y="229"/>
                    <a:pt x="219" y="302"/>
                  </a:cubicBezTo>
                  <a:cubicBezTo>
                    <a:pt x="219" y="302"/>
                    <a:pt x="171" y="278"/>
                    <a:pt x="122" y="35"/>
                  </a:cubicBezTo>
                  <a:cubicBezTo>
                    <a:pt x="122" y="18"/>
                    <a:pt x="98" y="1"/>
                    <a:pt x="75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" name="Google Shape;866;p20"/>
            <p:cNvSpPr/>
            <p:nvPr/>
          </p:nvSpPr>
          <p:spPr>
            <a:xfrm>
              <a:off x="-584263" y="1423592"/>
              <a:ext cx="19424" cy="7114"/>
            </a:xfrm>
            <a:custGeom>
              <a:avLst/>
              <a:gdLst/>
              <a:ahLst/>
              <a:cxnLst/>
              <a:rect l="l" t="t" r="r" b="b"/>
              <a:pathLst>
                <a:path w="500" h="187" extrusionOk="0">
                  <a:moveTo>
                    <a:pt x="415" y="0"/>
                  </a:moveTo>
                  <a:cubicBezTo>
                    <a:pt x="404" y="0"/>
                    <a:pt x="395" y="5"/>
                    <a:pt x="389" y="16"/>
                  </a:cubicBezTo>
                  <a:cubicBezTo>
                    <a:pt x="316" y="71"/>
                    <a:pt x="243" y="98"/>
                    <a:pt x="160" y="98"/>
                  </a:cubicBezTo>
                  <a:cubicBezTo>
                    <a:pt x="133" y="98"/>
                    <a:pt x="104" y="95"/>
                    <a:pt x="73" y="89"/>
                  </a:cubicBezTo>
                  <a:cubicBezTo>
                    <a:pt x="25" y="89"/>
                    <a:pt x="0" y="186"/>
                    <a:pt x="49" y="186"/>
                  </a:cubicBezTo>
                  <a:lnTo>
                    <a:pt x="146" y="186"/>
                  </a:lnTo>
                  <a:cubicBezTo>
                    <a:pt x="243" y="186"/>
                    <a:pt x="365" y="162"/>
                    <a:pt x="462" y="89"/>
                  </a:cubicBezTo>
                  <a:cubicBezTo>
                    <a:pt x="499" y="52"/>
                    <a:pt x="451" y="0"/>
                    <a:pt x="415" y="0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" name="Google Shape;867;p20"/>
            <p:cNvSpPr/>
            <p:nvPr/>
          </p:nvSpPr>
          <p:spPr>
            <a:xfrm>
              <a:off x="-587251" y="1408242"/>
              <a:ext cx="17930" cy="7488"/>
            </a:xfrm>
            <a:custGeom>
              <a:avLst/>
              <a:gdLst/>
              <a:ahLst/>
              <a:cxnLst/>
              <a:rect l="l" t="t" r="r" b="b"/>
              <a:pathLst>
                <a:path w="463" h="189" extrusionOk="0">
                  <a:moveTo>
                    <a:pt x="401" y="0"/>
                  </a:moveTo>
                  <a:cubicBezTo>
                    <a:pt x="389" y="0"/>
                    <a:pt x="377" y="6"/>
                    <a:pt x="365" y="18"/>
                  </a:cubicBezTo>
                  <a:cubicBezTo>
                    <a:pt x="310" y="73"/>
                    <a:pt x="228" y="100"/>
                    <a:pt x="150" y="100"/>
                  </a:cubicBezTo>
                  <a:cubicBezTo>
                    <a:pt x="124" y="100"/>
                    <a:pt x="98" y="97"/>
                    <a:pt x="73" y="91"/>
                  </a:cubicBezTo>
                  <a:cubicBezTo>
                    <a:pt x="25" y="91"/>
                    <a:pt x="1" y="116"/>
                    <a:pt x="1" y="140"/>
                  </a:cubicBezTo>
                  <a:cubicBezTo>
                    <a:pt x="1" y="164"/>
                    <a:pt x="1" y="189"/>
                    <a:pt x="49" y="189"/>
                  </a:cubicBezTo>
                  <a:lnTo>
                    <a:pt x="122" y="189"/>
                  </a:lnTo>
                  <a:cubicBezTo>
                    <a:pt x="243" y="189"/>
                    <a:pt x="341" y="140"/>
                    <a:pt x="438" y="67"/>
                  </a:cubicBezTo>
                  <a:cubicBezTo>
                    <a:pt x="462" y="67"/>
                    <a:pt x="462" y="18"/>
                    <a:pt x="438" y="18"/>
                  </a:cubicBezTo>
                  <a:cubicBezTo>
                    <a:pt x="426" y="6"/>
                    <a:pt x="414" y="0"/>
                    <a:pt x="401" y="0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" name="Google Shape;868;p20"/>
            <p:cNvSpPr/>
            <p:nvPr/>
          </p:nvSpPr>
          <p:spPr>
            <a:xfrm>
              <a:off x="-561477" y="1408242"/>
              <a:ext cx="17930" cy="7488"/>
            </a:xfrm>
            <a:custGeom>
              <a:avLst/>
              <a:gdLst/>
              <a:ahLst/>
              <a:cxnLst/>
              <a:rect l="l" t="t" r="r" b="b"/>
              <a:pathLst>
                <a:path w="463" h="189" extrusionOk="0">
                  <a:moveTo>
                    <a:pt x="401" y="0"/>
                  </a:moveTo>
                  <a:cubicBezTo>
                    <a:pt x="389" y="0"/>
                    <a:pt x="377" y="6"/>
                    <a:pt x="365" y="18"/>
                  </a:cubicBezTo>
                  <a:cubicBezTo>
                    <a:pt x="292" y="73"/>
                    <a:pt x="219" y="100"/>
                    <a:pt x="136" y="100"/>
                  </a:cubicBezTo>
                  <a:cubicBezTo>
                    <a:pt x="108" y="100"/>
                    <a:pt x="79" y="97"/>
                    <a:pt x="49" y="91"/>
                  </a:cubicBezTo>
                  <a:cubicBezTo>
                    <a:pt x="25" y="91"/>
                    <a:pt x="0" y="116"/>
                    <a:pt x="0" y="140"/>
                  </a:cubicBezTo>
                  <a:cubicBezTo>
                    <a:pt x="0" y="164"/>
                    <a:pt x="0" y="189"/>
                    <a:pt x="25" y="189"/>
                  </a:cubicBezTo>
                  <a:lnTo>
                    <a:pt x="122" y="189"/>
                  </a:lnTo>
                  <a:cubicBezTo>
                    <a:pt x="243" y="189"/>
                    <a:pt x="341" y="140"/>
                    <a:pt x="438" y="67"/>
                  </a:cubicBezTo>
                  <a:cubicBezTo>
                    <a:pt x="462" y="67"/>
                    <a:pt x="462" y="18"/>
                    <a:pt x="438" y="18"/>
                  </a:cubicBezTo>
                  <a:cubicBezTo>
                    <a:pt x="426" y="6"/>
                    <a:pt x="413" y="0"/>
                    <a:pt x="401" y="0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" name="Google Shape;869;p20"/>
            <p:cNvSpPr/>
            <p:nvPr/>
          </p:nvSpPr>
          <p:spPr>
            <a:xfrm>
              <a:off x="-1050438" y="1414981"/>
              <a:ext cx="402674" cy="60278"/>
            </a:xfrm>
            <a:custGeom>
              <a:avLst/>
              <a:gdLst/>
              <a:ahLst/>
              <a:cxnLst/>
              <a:rect l="l" t="t" r="r" b="b"/>
              <a:pathLst>
                <a:path w="7798" h="1544" extrusionOk="0">
                  <a:moveTo>
                    <a:pt x="292" y="111"/>
                  </a:moveTo>
                  <a:cubicBezTo>
                    <a:pt x="194" y="111"/>
                    <a:pt x="122" y="111"/>
                    <a:pt x="49" y="135"/>
                  </a:cubicBezTo>
                  <a:cubicBezTo>
                    <a:pt x="0" y="135"/>
                    <a:pt x="0" y="159"/>
                    <a:pt x="0" y="184"/>
                  </a:cubicBezTo>
                  <a:cubicBezTo>
                    <a:pt x="0" y="208"/>
                    <a:pt x="24" y="232"/>
                    <a:pt x="49" y="232"/>
                  </a:cubicBezTo>
                  <a:lnTo>
                    <a:pt x="73" y="232"/>
                  </a:lnTo>
                  <a:cubicBezTo>
                    <a:pt x="146" y="208"/>
                    <a:pt x="219" y="208"/>
                    <a:pt x="292" y="208"/>
                  </a:cubicBezTo>
                  <a:cubicBezTo>
                    <a:pt x="316" y="208"/>
                    <a:pt x="340" y="184"/>
                    <a:pt x="340" y="159"/>
                  </a:cubicBezTo>
                  <a:cubicBezTo>
                    <a:pt x="340" y="135"/>
                    <a:pt x="316" y="111"/>
                    <a:pt x="292" y="111"/>
                  </a:cubicBezTo>
                  <a:close/>
                  <a:moveTo>
                    <a:pt x="583" y="135"/>
                  </a:moveTo>
                  <a:cubicBezTo>
                    <a:pt x="559" y="135"/>
                    <a:pt x="534" y="135"/>
                    <a:pt x="534" y="184"/>
                  </a:cubicBezTo>
                  <a:cubicBezTo>
                    <a:pt x="534" y="208"/>
                    <a:pt x="534" y="232"/>
                    <a:pt x="583" y="232"/>
                  </a:cubicBezTo>
                  <a:cubicBezTo>
                    <a:pt x="656" y="256"/>
                    <a:pt x="753" y="281"/>
                    <a:pt x="850" y="329"/>
                  </a:cubicBezTo>
                  <a:lnTo>
                    <a:pt x="875" y="329"/>
                  </a:lnTo>
                  <a:cubicBezTo>
                    <a:pt x="923" y="329"/>
                    <a:pt x="947" y="256"/>
                    <a:pt x="899" y="232"/>
                  </a:cubicBezTo>
                  <a:cubicBezTo>
                    <a:pt x="802" y="184"/>
                    <a:pt x="705" y="159"/>
                    <a:pt x="583" y="135"/>
                  </a:cubicBezTo>
                  <a:close/>
                  <a:moveTo>
                    <a:pt x="4926" y="0"/>
                  </a:moveTo>
                  <a:cubicBezTo>
                    <a:pt x="4884" y="0"/>
                    <a:pt x="4848" y="67"/>
                    <a:pt x="4907" y="86"/>
                  </a:cubicBezTo>
                  <a:lnTo>
                    <a:pt x="4931" y="111"/>
                  </a:lnTo>
                  <a:cubicBezTo>
                    <a:pt x="4980" y="159"/>
                    <a:pt x="5004" y="232"/>
                    <a:pt x="5029" y="305"/>
                  </a:cubicBezTo>
                  <a:cubicBezTo>
                    <a:pt x="5029" y="354"/>
                    <a:pt x="5053" y="354"/>
                    <a:pt x="5077" y="354"/>
                  </a:cubicBezTo>
                  <a:cubicBezTo>
                    <a:pt x="5101" y="354"/>
                    <a:pt x="5126" y="329"/>
                    <a:pt x="5126" y="305"/>
                  </a:cubicBezTo>
                  <a:cubicBezTo>
                    <a:pt x="5101" y="208"/>
                    <a:pt x="5053" y="111"/>
                    <a:pt x="5004" y="38"/>
                  </a:cubicBezTo>
                  <a:cubicBezTo>
                    <a:pt x="4980" y="14"/>
                    <a:pt x="4980" y="14"/>
                    <a:pt x="4956" y="14"/>
                  </a:cubicBezTo>
                  <a:cubicBezTo>
                    <a:pt x="4946" y="4"/>
                    <a:pt x="4936" y="0"/>
                    <a:pt x="4926" y="0"/>
                  </a:cubicBezTo>
                  <a:close/>
                  <a:moveTo>
                    <a:pt x="4688" y="62"/>
                  </a:moveTo>
                  <a:cubicBezTo>
                    <a:pt x="4664" y="62"/>
                    <a:pt x="4640" y="62"/>
                    <a:pt x="4640" y="86"/>
                  </a:cubicBezTo>
                  <a:cubicBezTo>
                    <a:pt x="4591" y="159"/>
                    <a:pt x="4567" y="208"/>
                    <a:pt x="4591" y="281"/>
                  </a:cubicBezTo>
                  <a:cubicBezTo>
                    <a:pt x="4591" y="329"/>
                    <a:pt x="4591" y="378"/>
                    <a:pt x="4616" y="426"/>
                  </a:cubicBezTo>
                  <a:cubicBezTo>
                    <a:pt x="4616" y="444"/>
                    <a:pt x="4628" y="461"/>
                    <a:pt x="4643" y="461"/>
                  </a:cubicBezTo>
                  <a:cubicBezTo>
                    <a:pt x="4650" y="461"/>
                    <a:pt x="4657" y="458"/>
                    <a:pt x="4664" y="451"/>
                  </a:cubicBezTo>
                  <a:cubicBezTo>
                    <a:pt x="4688" y="451"/>
                    <a:pt x="4713" y="426"/>
                    <a:pt x="4713" y="402"/>
                  </a:cubicBezTo>
                  <a:cubicBezTo>
                    <a:pt x="4688" y="354"/>
                    <a:pt x="4688" y="329"/>
                    <a:pt x="4688" y="281"/>
                  </a:cubicBezTo>
                  <a:cubicBezTo>
                    <a:pt x="4688" y="232"/>
                    <a:pt x="4688" y="184"/>
                    <a:pt x="4713" y="135"/>
                  </a:cubicBezTo>
                  <a:cubicBezTo>
                    <a:pt x="4737" y="111"/>
                    <a:pt x="4713" y="86"/>
                    <a:pt x="4688" y="62"/>
                  </a:cubicBezTo>
                  <a:close/>
                  <a:moveTo>
                    <a:pt x="7749" y="135"/>
                  </a:moveTo>
                  <a:cubicBezTo>
                    <a:pt x="7725" y="135"/>
                    <a:pt x="7701" y="159"/>
                    <a:pt x="7701" y="184"/>
                  </a:cubicBezTo>
                  <a:cubicBezTo>
                    <a:pt x="7676" y="281"/>
                    <a:pt x="7652" y="354"/>
                    <a:pt x="7604" y="451"/>
                  </a:cubicBezTo>
                  <a:cubicBezTo>
                    <a:pt x="7579" y="451"/>
                    <a:pt x="7579" y="499"/>
                    <a:pt x="7604" y="524"/>
                  </a:cubicBezTo>
                  <a:lnTo>
                    <a:pt x="7628" y="524"/>
                  </a:lnTo>
                  <a:lnTo>
                    <a:pt x="7628" y="499"/>
                  </a:lnTo>
                  <a:lnTo>
                    <a:pt x="7676" y="499"/>
                  </a:lnTo>
                  <a:cubicBezTo>
                    <a:pt x="7749" y="402"/>
                    <a:pt x="7774" y="305"/>
                    <a:pt x="7798" y="184"/>
                  </a:cubicBezTo>
                  <a:cubicBezTo>
                    <a:pt x="7798" y="159"/>
                    <a:pt x="7774" y="135"/>
                    <a:pt x="7749" y="135"/>
                  </a:cubicBezTo>
                  <a:close/>
                  <a:moveTo>
                    <a:pt x="1148" y="349"/>
                  </a:moveTo>
                  <a:cubicBezTo>
                    <a:pt x="1112" y="349"/>
                    <a:pt x="1100" y="409"/>
                    <a:pt x="1142" y="451"/>
                  </a:cubicBezTo>
                  <a:cubicBezTo>
                    <a:pt x="1215" y="475"/>
                    <a:pt x="1312" y="524"/>
                    <a:pt x="1409" y="597"/>
                  </a:cubicBezTo>
                  <a:lnTo>
                    <a:pt x="1433" y="597"/>
                  </a:lnTo>
                  <a:lnTo>
                    <a:pt x="1433" y="572"/>
                  </a:lnTo>
                  <a:lnTo>
                    <a:pt x="1458" y="572"/>
                  </a:lnTo>
                  <a:cubicBezTo>
                    <a:pt x="1482" y="548"/>
                    <a:pt x="1482" y="524"/>
                    <a:pt x="1458" y="499"/>
                  </a:cubicBezTo>
                  <a:cubicBezTo>
                    <a:pt x="1360" y="451"/>
                    <a:pt x="1263" y="402"/>
                    <a:pt x="1166" y="354"/>
                  </a:cubicBezTo>
                  <a:cubicBezTo>
                    <a:pt x="1159" y="350"/>
                    <a:pt x="1153" y="349"/>
                    <a:pt x="1148" y="349"/>
                  </a:cubicBezTo>
                  <a:close/>
                  <a:moveTo>
                    <a:pt x="1725" y="645"/>
                  </a:moveTo>
                  <a:cubicBezTo>
                    <a:pt x="1676" y="645"/>
                    <a:pt x="1652" y="645"/>
                    <a:pt x="1652" y="669"/>
                  </a:cubicBezTo>
                  <a:cubicBezTo>
                    <a:pt x="1628" y="694"/>
                    <a:pt x="1628" y="718"/>
                    <a:pt x="1652" y="742"/>
                  </a:cubicBezTo>
                  <a:lnTo>
                    <a:pt x="1919" y="888"/>
                  </a:lnTo>
                  <a:lnTo>
                    <a:pt x="1943" y="888"/>
                  </a:lnTo>
                  <a:cubicBezTo>
                    <a:pt x="1968" y="888"/>
                    <a:pt x="1992" y="888"/>
                    <a:pt x="1992" y="864"/>
                  </a:cubicBezTo>
                  <a:cubicBezTo>
                    <a:pt x="2016" y="839"/>
                    <a:pt x="1992" y="815"/>
                    <a:pt x="1968" y="815"/>
                  </a:cubicBezTo>
                  <a:lnTo>
                    <a:pt x="1725" y="645"/>
                  </a:lnTo>
                  <a:close/>
                  <a:moveTo>
                    <a:pt x="7421" y="629"/>
                  </a:moveTo>
                  <a:cubicBezTo>
                    <a:pt x="7409" y="629"/>
                    <a:pt x="7396" y="634"/>
                    <a:pt x="7385" y="645"/>
                  </a:cubicBezTo>
                  <a:cubicBezTo>
                    <a:pt x="7312" y="694"/>
                    <a:pt x="7215" y="742"/>
                    <a:pt x="7142" y="791"/>
                  </a:cubicBezTo>
                  <a:cubicBezTo>
                    <a:pt x="7118" y="815"/>
                    <a:pt x="7093" y="839"/>
                    <a:pt x="7118" y="864"/>
                  </a:cubicBezTo>
                  <a:cubicBezTo>
                    <a:pt x="7118" y="888"/>
                    <a:pt x="7142" y="888"/>
                    <a:pt x="7166" y="888"/>
                  </a:cubicBezTo>
                  <a:lnTo>
                    <a:pt x="7191" y="888"/>
                  </a:lnTo>
                  <a:cubicBezTo>
                    <a:pt x="7288" y="839"/>
                    <a:pt x="7361" y="791"/>
                    <a:pt x="7458" y="718"/>
                  </a:cubicBezTo>
                  <a:cubicBezTo>
                    <a:pt x="7495" y="681"/>
                    <a:pt x="7461" y="629"/>
                    <a:pt x="7421" y="629"/>
                  </a:cubicBezTo>
                  <a:close/>
                  <a:moveTo>
                    <a:pt x="5077" y="548"/>
                  </a:moveTo>
                  <a:cubicBezTo>
                    <a:pt x="5053" y="548"/>
                    <a:pt x="5029" y="572"/>
                    <a:pt x="5029" y="597"/>
                  </a:cubicBezTo>
                  <a:cubicBezTo>
                    <a:pt x="5004" y="645"/>
                    <a:pt x="5004" y="669"/>
                    <a:pt x="4980" y="718"/>
                  </a:cubicBezTo>
                  <a:cubicBezTo>
                    <a:pt x="4931" y="694"/>
                    <a:pt x="4907" y="645"/>
                    <a:pt x="4859" y="621"/>
                  </a:cubicBezTo>
                  <a:cubicBezTo>
                    <a:pt x="4846" y="609"/>
                    <a:pt x="4834" y="603"/>
                    <a:pt x="4822" y="603"/>
                  </a:cubicBezTo>
                  <a:cubicBezTo>
                    <a:pt x="4810" y="603"/>
                    <a:pt x="4798" y="609"/>
                    <a:pt x="4786" y="621"/>
                  </a:cubicBezTo>
                  <a:cubicBezTo>
                    <a:pt x="4761" y="645"/>
                    <a:pt x="4761" y="669"/>
                    <a:pt x="4786" y="694"/>
                  </a:cubicBezTo>
                  <a:cubicBezTo>
                    <a:pt x="4834" y="742"/>
                    <a:pt x="4883" y="767"/>
                    <a:pt x="4931" y="791"/>
                  </a:cubicBezTo>
                  <a:lnTo>
                    <a:pt x="4907" y="864"/>
                  </a:lnTo>
                  <a:cubicBezTo>
                    <a:pt x="4907" y="888"/>
                    <a:pt x="4907" y="912"/>
                    <a:pt x="4931" y="937"/>
                  </a:cubicBezTo>
                  <a:lnTo>
                    <a:pt x="4956" y="937"/>
                  </a:lnTo>
                  <a:lnTo>
                    <a:pt x="4956" y="912"/>
                  </a:lnTo>
                  <a:cubicBezTo>
                    <a:pt x="4956" y="924"/>
                    <a:pt x="4962" y="931"/>
                    <a:pt x="4971" y="931"/>
                  </a:cubicBezTo>
                  <a:cubicBezTo>
                    <a:pt x="4980" y="931"/>
                    <a:pt x="4992" y="924"/>
                    <a:pt x="5004" y="912"/>
                  </a:cubicBezTo>
                  <a:lnTo>
                    <a:pt x="5029" y="864"/>
                  </a:lnTo>
                  <a:lnTo>
                    <a:pt x="5053" y="864"/>
                  </a:lnTo>
                  <a:cubicBezTo>
                    <a:pt x="5060" y="871"/>
                    <a:pt x="5067" y="874"/>
                    <a:pt x="5074" y="874"/>
                  </a:cubicBezTo>
                  <a:cubicBezTo>
                    <a:pt x="5091" y="874"/>
                    <a:pt x="5109" y="857"/>
                    <a:pt x="5126" y="839"/>
                  </a:cubicBezTo>
                  <a:cubicBezTo>
                    <a:pt x="5150" y="815"/>
                    <a:pt x="5126" y="791"/>
                    <a:pt x="5101" y="767"/>
                  </a:cubicBezTo>
                  <a:lnTo>
                    <a:pt x="5077" y="767"/>
                  </a:lnTo>
                  <a:cubicBezTo>
                    <a:pt x="5101" y="718"/>
                    <a:pt x="5101" y="669"/>
                    <a:pt x="5126" y="621"/>
                  </a:cubicBezTo>
                  <a:cubicBezTo>
                    <a:pt x="5126" y="597"/>
                    <a:pt x="5101" y="548"/>
                    <a:pt x="5077" y="548"/>
                  </a:cubicBezTo>
                  <a:close/>
                  <a:moveTo>
                    <a:pt x="5393" y="864"/>
                  </a:moveTo>
                  <a:cubicBezTo>
                    <a:pt x="5369" y="864"/>
                    <a:pt x="5320" y="864"/>
                    <a:pt x="5320" y="912"/>
                  </a:cubicBezTo>
                  <a:cubicBezTo>
                    <a:pt x="5320" y="937"/>
                    <a:pt x="5344" y="961"/>
                    <a:pt x="5369" y="961"/>
                  </a:cubicBezTo>
                  <a:cubicBezTo>
                    <a:pt x="5466" y="985"/>
                    <a:pt x="5563" y="1009"/>
                    <a:pt x="5660" y="1034"/>
                  </a:cubicBezTo>
                  <a:lnTo>
                    <a:pt x="5684" y="1034"/>
                  </a:lnTo>
                  <a:cubicBezTo>
                    <a:pt x="5733" y="1009"/>
                    <a:pt x="5733" y="937"/>
                    <a:pt x="5684" y="937"/>
                  </a:cubicBezTo>
                  <a:cubicBezTo>
                    <a:pt x="5587" y="912"/>
                    <a:pt x="5490" y="888"/>
                    <a:pt x="5393" y="864"/>
                  </a:cubicBezTo>
                  <a:close/>
                  <a:moveTo>
                    <a:pt x="5976" y="961"/>
                  </a:moveTo>
                  <a:cubicBezTo>
                    <a:pt x="5952" y="961"/>
                    <a:pt x="5927" y="985"/>
                    <a:pt x="5927" y="1009"/>
                  </a:cubicBezTo>
                  <a:cubicBezTo>
                    <a:pt x="5903" y="1034"/>
                    <a:pt x="5927" y="1058"/>
                    <a:pt x="5952" y="1058"/>
                  </a:cubicBezTo>
                  <a:lnTo>
                    <a:pt x="6267" y="1058"/>
                  </a:lnTo>
                  <a:cubicBezTo>
                    <a:pt x="6292" y="1058"/>
                    <a:pt x="6316" y="1058"/>
                    <a:pt x="6316" y="1009"/>
                  </a:cubicBezTo>
                  <a:cubicBezTo>
                    <a:pt x="6316" y="985"/>
                    <a:pt x="6292" y="961"/>
                    <a:pt x="6267" y="961"/>
                  </a:cubicBezTo>
                  <a:close/>
                  <a:moveTo>
                    <a:pt x="6875" y="888"/>
                  </a:moveTo>
                  <a:cubicBezTo>
                    <a:pt x="6778" y="912"/>
                    <a:pt x="6680" y="937"/>
                    <a:pt x="6559" y="937"/>
                  </a:cubicBezTo>
                  <a:cubicBezTo>
                    <a:pt x="6535" y="961"/>
                    <a:pt x="6510" y="985"/>
                    <a:pt x="6535" y="1009"/>
                  </a:cubicBezTo>
                  <a:cubicBezTo>
                    <a:pt x="6535" y="1034"/>
                    <a:pt x="6559" y="1058"/>
                    <a:pt x="6583" y="1058"/>
                  </a:cubicBezTo>
                  <a:lnTo>
                    <a:pt x="6608" y="1058"/>
                  </a:lnTo>
                  <a:cubicBezTo>
                    <a:pt x="6705" y="1034"/>
                    <a:pt x="6802" y="1009"/>
                    <a:pt x="6899" y="985"/>
                  </a:cubicBezTo>
                  <a:cubicBezTo>
                    <a:pt x="6923" y="985"/>
                    <a:pt x="6948" y="961"/>
                    <a:pt x="6948" y="937"/>
                  </a:cubicBezTo>
                  <a:cubicBezTo>
                    <a:pt x="6923" y="912"/>
                    <a:pt x="6899" y="888"/>
                    <a:pt x="6875" y="888"/>
                  </a:cubicBezTo>
                  <a:close/>
                  <a:moveTo>
                    <a:pt x="2235" y="937"/>
                  </a:moveTo>
                  <a:cubicBezTo>
                    <a:pt x="2211" y="937"/>
                    <a:pt x="2186" y="937"/>
                    <a:pt x="2162" y="961"/>
                  </a:cubicBezTo>
                  <a:cubicBezTo>
                    <a:pt x="2162" y="985"/>
                    <a:pt x="2162" y="1009"/>
                    <a:pt x="2186" y="1034"/>
                  </a:cubicBezTo>
                  <a:cubicBezTo>
                    <a:pt x="2284" y="1082"/>
                    <a:pt x="2381" y="1131"/>
                    <a:pt x="2454" y="1180"/>
                  </a:cubicBezTo>
                  <a:lnTo>
                    <a:pt x="2478" y="1180"/>
                  </a:lnTo>
                  <a:cubicBezTo>
                    <a:pt x="2502" y="1180"/>
                    <a:pt x="2526" y="1180"/>
                    <a:pt x="2526" y="1155"/>
                  </a:cubicBezTo>
                  <a:cubicBezTo>
                    <a:pt x="2551" y="1131"/>
                    <a:pt x="2526" y="1107"/>
                    <a:pt x="2502" y="1082"/>
                  </a:cubicBezTo>
                  <a:lnTo>
                    <a:pt x="2235" y="937"/>
                  </a:lnTo>
                  <a:close/>
                  <a:moveTo>
                    <a:pt x="4754" y="1076"/>
                  </a:moveTo>
                  <a:cubicBezTo>
                    <a:pt x="4748" y="1076"/>
                    <a:pt x="4741" y="1078"/>
                    <a:pt x="4737" y="1082"/>
                  </a:cubicBezTo>
                  <a:cubicBezTo>
                    <a:pt x="4664" y="1155"/>
                    <a:pt x="4567" y="1204"/>
                    <a:pt x="4494" y="1252"/>
                  </a:cubicBezTo>
                  <a:cubicBezTo>
                    <a:pt x="4470" y="1277"/>
                    <a:pt x="4446" y="1301"/>
                    <a:pt x="4470" y="1325"/>
                  </a:cubicBezTo>
                  <a:cubicBezTo>
                    <a:pt x="4470" y="1350"/>
                    <a:pt x="4494" y="1350"/>
                    <a:pt x="4518" y="1350"/>
                  </a:cubicBezTo>
                  <a:lnTo>
                    <a:pt x="4543" y="1350"/>
                  </a:lnTo>
                  <a:cubicBezTo>
                    <a:pt x="4640" y="1301"/>
                    <a:pt x="4713" y="1228"/>
                    <a:pt x="4786" y="1155"/>
                  </a:cubicBezTo>
                  <a:cubicBezTo>
                    <a:pt x="4825" y="1116"/>
                    <a:pt x="4784" y="1076"/>
                    <a:pt x="4754" y="1076"/>
                  </a:cubicBezTo>
                  <a:close/>
                  <a:moveTo>
                    <a:pt x="2772" y="1218"/>
                  </a:moveTo>
                  <a:cubicBezTo>
                    <a:pt x="2755" y="1218"/>
                    <a:pt x="2738" y="1235"/>
                    <a:pt x="2721" y="1252"/>
                  </a:cubicBezTo>
                  <a:cubicBezTo>
                    <a:pt x="2721" y="1277"/>
                    <a:pt x="2721" y="1301"/>
                    <a:pt x="2745" y="1325"/>
                  </a:cubicBezTo>
                  <a:cubicBezTo>
                    <a:pt x="2842" y="1350"/>
                    <a:pt x="2939" y="1398"/>
                    <a:pt x="3037" y="1422"/>
                  </a:cubicBezTo>
                  <a:lnTo>
                    <a:pt x="3061" y="1422"/>
                  </a:lnTo>
                  <a:cubicBezTo>
                    <a:pt x="3134" y="1422"/>
                    <a:pt x="3134" y="1325"/>
                    <a:pt x="3061" y="1325"/>
                  </a:cubicBezTo>
                  <a:cubicBezTo>
                    <a:pt x="2988" y="1301"/>
                    <a:pt x="2891" y="1252"/>
                    <a:pt x="2794" y="1228"/>
                  </a:cubicBezTo>
                  <a:cubicBezTo>
                    <a:pt x="2787" y="1221"/>
                    <a:pt x="2779" y="1218"/>
                    <a:pt x="2772" y="1218"/>
                  </a:cubicBezTo>
                  <a:close/>
                  <a:moveTo>
                    <a:pt x="3340" y="1395"/>
                  </a:moveTo>
                  <a:cubicBezTo>
                    <a:pt x="3300" y="1395"/>
                    <a:pt x="3286" y="1495"/>
                    <a:pt x="3352" y="1495"/>
                  </a:cubicBezTo>
                  <a:cubicBezTo>
                    <a:pt x="3450" y="1520"/>
                    <a:pt x="3547" y="1520"/>
                    <a:pt x="3644" y="1544"/>
                  </a:cubicBezTo>
                  <a:cubicBezTo>
                    <a:pt x="3668" y="1544"/>
                    <a:pt x="3717" y="1520"/>
                    <a:pt x="3717" y="1495"/>
                  </a:cubicBezTo>
                  <a:cubicBezTo>
                    <a:pt x="3717" y="1447"/>
                    <a:pt x="3692" y="1447"/>
                    <a:pt x="3668" y="1422"/>
                  </a:cubicBezTo>
                  <a:cubicBezTo>
                    <a:pt x="3571" y="1422"/>
                    <a:pt x="3474" y="1422"/>
                    <a:pt x="3352" y="1398"/>
                  </a:cubicBezTo>
                  <a:cubicBezTo>
                    <a:pt x="3348" y="1396"/>
                    <a:pt x="3344" y="1395"/>
                    <a:pt x="3340" y="1395"/>
                  </a:cubicBezTo>
                  <a:close/>
                  <a:moveTo>
                    <a:pt x="4251" y="1374"/>
                  </a:moveTo>
                  <a:cubicBezTo>
                    <a:pt x="4154" y="1398"/>
                    <a:pt x="4033" y="1422"/>
                    <a:pt x="3935" y="1422"/>
                  </a:cubicBezTo>
                  <a:cubicBezTo>
                    <a:pt x="3911" y="1447"/>
                    <a:pt x="3887" y="1471"/>
                    <a:pt x="3911" y="1495"/>
                  </a:cubicBezTo>
                  <a:cubicBezTo>
                    <a:pt x="3911" y="1520"/>
                    <a:pt x="3911" y="1544"/>
                    <a:pt x="3960" y="1544"/>
                  </a:cubicBezTo>
                  <a:cubicBezTo>
                    <a:pt x="4081" y="1520"/>
                    <a:pt x="4178" y="1495"/>
                    <a:pt x="4275" y="1471"/>
                  </a:cubicBezTo>
                  <a:cubicBezTo>
                    <a:pt x="4300" y="1471"/>
                    <a:pt x="4324" y="1447"/>
                    <a:pt x="4300" y="1398"/>
                  </a:cubicBezTo>
                  <a:cubicBezTo>
                    <a:pt x="4300" y="1374"/>
                    <a:pt x="4275" y="1374"/>
                    <a:pt x="4251" y="137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1" name="Google Shape;870;p20"/>
          <p:cNvGrpSpPr>
            <a:grpSpLocks/>
          </p:cNvGrpSpPr>
          <p:nvPr/>
        </p:nvGrpSpPr>
        <p:grpSpPr bwMode="auto">
          <a:xfrm rot="3617422">
            <a:off x="16669" y="6180932"/>
            <a:ext cx="852487" cy="508000"/>
            <a:chOff x="1202177" y="4613417"/>
            <a:chExt cx="528376" cy="315757"/>
          </a:xfrm>
        </p:grpSpPr>
        <p:sp>
          <p:nvSpPr>
            <p:cNvPr id="22" name="Google Shape;871;p20"/>
            <p:cNvSpPr/>
            <p:nvPr/>
          </p:nvSpPr>
          <p:spPr>
            <a:xfrm>
              <a:off x="1563312" y="4673514"/>
              <a:ext cx="166286" cy="48351"/>
            </a:xfrm>
            <a:custGeom>
              <a:avLst/>
              <a:gdLst/>
              <a:ahLst/>
              <a:cxnLst/>
              <a:rect l="l" t="t" r="r" b="b"/>
              <a:pathLst>
                <a:path w="1507" h="438" extrusionOk="0">
                  <a:moveTo>
                    <a:pt x="1409" y="1"/>
                  </a:moveTo>
                  <a:lnTo>
                    <a:pt x="73" y="316"/>
                  </a:lnTo>
                  <a:cubicBezTo>
                    <a:pt x="25" y="316"/>
                    <a:pt x="0" y="341"/>
                    <a:pt x="25" y="389"/>
                  </a:cubicBezTo>
                  <a:cubicBezTo>
                    <a:pt x="25" y="414"/>
                    <a:pt x="49" y="438"/>
                    <a:pt x="73" y="438"/>
                  </a:cubicBezTo>
                  <a:lnTo>
                    <a:pt x="98" y="438"/>
                  </a:lnTo>
                  <a:lnTo>
                    <a:pt x="1434" y="122"/>
                  </a:lnTo>
                  <a:cubicBezTo>
                    <a:pt x="1506" y="122"/>
                    <a:pt x="1482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" name="Google Shape;872;p20"/>
            <p:cNvSpPr/>
            <p:nvPr/>
          </p:nvSpPr>
          <p:spPr>
            <a:xfrm>
              <a:off x="1601007" y="4616729"/>
              <a:ext cx="61004" cy="176626"/>
            </a:xfrm>
            <a:custGeom>
              <a:avLst/>
              <a:gdLst/>
              <a:ahLst/>
              <a:cxnLst/>
              <a:rect l="l" t="t" r="r" b="b"/>
              <a:pathLst>
                <a:path w="550" h="1598" extrusionOk="0">
                  <a:moveTo>
                    <a:pt x="77" y="0"/>
                  </a:moveTo>
                  <a:cubicBezTo>
                    <a:pt x="39" y="0"/>
                    <a:pt x="0" y="32"/>
                    <a:pt x="15" y="91"/>
                  </a:cubicBezTo>
                  <a:lnTo>
                    <a:pt x="403" y="1573"/>
                  </a:lnTo>
                  <a:cubicBezTo>
                    <a:pt x="428" y="1597"/>
                    <a:pt x="452" y="1597"/>
                    <a:pt x="476" y="1597"/>
                  </a:cubicBezTo>
                  <a:lnTo>
                    <a:pt x="501" y="1597"/>
                  </a:lnTo>
                  <a:cubicBezTo>
                    <a:pt x="525" y="1597"/>
                    <a:pt x="549" y="1549"/>
                    <a:pt x="525" y="1525"/>
                  </a:cubicBezTo>
                  <a:lnTo>
                    <a:pt x="136" y="43"/>
                  </a:lnTo>
                  <a:cubicBezTo>
                    <a:pt x="127" y="14"/>
                    <a:pt x="102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" name="Google Shape;873;p20"/>
            <p:cNvSpPr/>
            <p:nvPr/>
          </p:nvSpPr>
          <p:spPr>
            <a:xfrm>
              <a:off x="1580456" y="4631559"/>
              <a:ext cx="104298" cy="139131"/>
            </a:xfrm>
            <a:custGeom>
              <a:avLst/>
              <a:gdLst/>
              <a:ahLst/>
              <a:cxnLst/>
              <a:rect l="l" t="t" r="r" b="b"/>
              <a:pathLst>
                <a:path w="948" h="1259" extrusionOk="0">
                  <a:moveTo>
                    <a:pt x="875" y="1"/>
                  </a:moveTo>
                  <a:cubicBezTo>
                    <a:pt x="857" y="1"/>
                    <a:pt x="838" y="7"/>
                    <a:pt x="826" y="19"/>
                  </a:cubicBezTo>
                  <a:lnTo>
                    <a:pt x="25" y="1161"/>
                  </a:lnTo>
                  <a:cubicBezTo>
                    <a:pt x="0" y="1185"/>
                    <a:pt x="0" y="1234"/>
                    <a:pt x="49" y="1258"/>
                  </a:cubicBezTo>
                  <a:lnTo>
                    <a:pt x="122" y="1258"/>
                  </a:lnTo>
                  <a:lnTo>
                    <a:pt x="924" y="92"/>
                  </a:lnTo>
                  <a:cubicBezTo>
                    <a:pt x="948" y="68"/>
                    <a:pt x="948" y="19"/>
                    <a:pt x="924" y="19"/>
                  </a:cubicBezTo>
                  <a:cubicBezTo>
                    <a:pt x="911" y="7"/>
                    <a:pt x="893" y="1"/>
                    <a:pt x="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Google Shape;874;p20"/>
            <p:cNvSpPr/>
            <p:nvPr/>
          </p:nvSpPr>
          <p:spPr>
            <a:xfrm>
              <a:off x="1548078" y="4644492"/>
              <a:ext cx="160382" cy="102621"/>
            </a:xfrm>
            <a:custGeom>
              <a:avLst/>
              <a:gdLst/>
              <a:ahLst/>
              <a:cxnLst/>
              <a:rect l="l" t="t" r="r" b="b"/>
              <a:pathLst>
                <a:path w="1451" h="928" extrusionOk="0">
                  <a:moveTo>
                    <a:pt x="115" y="1"/>
                  </a:moveTo>
                  <a:cubicBezTo>
                    <a:pt x="51" y="1"/>
                    <a:pt x="0" y="83"/>
                    <a:pt x="65" y="126"/>
                  </a:cubicBezTo>
                  <a:lnTo>
                    <a:pt x="1329" y="928"/>
                  </a:lnTo>
                  <a:lnTo>
                    <a:pt x="1377" y="928"/>
                  </a:lnTo>
                  <a:cubicBezTo>
                    <a:pt x="1426" y="928"/>
                    <a:pt x="1450" y="831"/>
                    <a:pt x="1402" y="806"/>
                  </a:cubicBezTo>
                  <a:lnTo>
                    <a:pt x="138" y="5"/>
                  </a:lnTo>
                  <a:cubicBezTo>
                    <a:pt x="130" y="2"/>
                    <a:pt x="123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875;p20"/>
            <p:cNvSpPr/>
            <p:nvPr/>
          </p:nvSpPr>
          <p:spPr>
            <a:xfrm>
              <a:off x="1200653" y="4675663"/>
              <a:ext cx="177109" cy="150971"/>
            </a:xfrm>
            <a:custGeom>
              <a:avLst/>
              <a:gdLst/>
              <a:ahLst/>
              <a:cxnLst/>
              <a:rect l="l" t="t" r="r" b="b"/>
              <a:pathLst>
                <a:path w="1605" h="1371" extrusionOk="0">
                  <a:moveTo>
                    <a:pt x="924" y="131"/>
                  </a:moveTo>
                  <a:cubicBezTo>
                    <a:pt x="1216" y="131"/>
                    <a:pt x="1458" y="374"/>
                    <a:pt x="1483" y="690"/>
                  </a:cubicBezTo>
                  <a:cubicBezTo>
                    <a:pt x="1483" y="1019"/>
                    <a:pt x="1204" y="1248"/>
                    <a:pt x="911" y="1248"/>
                  </a:cubicBezTo>
                  <a:cubicBezTo>
                    <a:pt x="771" y="1248"/>
                    <a:pt x="629" y="1196"/>
                    <a:pt x="511" y="1079"/>
                  </a:cubicBezTo>
                  <a:cubicBezTo>
                    <a:pt x="171" y="739"/>
                    <a:pt x="414" y="131"/>
                    <a:pt x="924" y="131"/>
                  </a:cubicBezTo>
                  <a:close/>
                  <a:moveTo>
                    <a:pt x="907" y="1"/>
                  </a:moveTo>
                  <a:cubicBezTo>
                    <a:pt x="740" y="1"/>
                    <a:pt x="571" y="63"/>
                    <a:pt x="438" y="204"/>
                  </a:cubicBezTo>
                  <a:cubicBezTo>
                    <a:pt x="1" y="641"/>
                    <a:pt x="317" y="1370"/>
                    <a:pt x="924" y="1370"/>
                  </a:cubicBezTo>
                  <a:cubicBezTo>
                    <a:pt x="1288" y="1370"/>
                    <a:pt x="1604" y="1079"/>
                    <a:pt x="1604" y="690"/>
                  </a:cubicBezTo>
                  <a:cubicBezTo>
                    <a:pt x="1604" y="278"/>
                    <a:pt x="1258" y="1"/>
                    <a:pt x="9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Google Shape;876;p20"/>
            <p:cNvSpPr/>
            <p:nvPr/>
          </p:nvSpPr>
          <p:spPr>
            <a:xfrm>
              <a:off x="1388246" y="4832741"/>
              <a:ext cx="115121" cy="96701"/>
            </a:xfrm>
            <a:custGeom>
              <a:avLst/>
              <a:gdLst/>
              <a:ahLst/>
              <a:cxnLst/>
              <a:rect l="l" t="t" r="r" b="b"/>
              <a:pathLst>
                <a:path w="1045" h="877" extrusionOk="0">
                  <a:moveTo>
                    <a:pt x="583" y="124"/>
                  </a:moveTo>
                  <a:cubicBezTo>
                    <a:pt x="753" y="124"/>
                    <a:pt x="899" y="269"/>
                    <a:pt x="899" y="439"/>
                  </a:cubicBezTo>
                  <a:cubicBezTo>
                    <a:pt x="899" y="622"/>
                    <a:pt x="741" y="747"/>
                    <a:pt x="587" y="747"/>
                  </a:cubicBezTo>
                  <a:cubicBezTo>
                    <a:pt x="515" y="747"/>
                    <a:pt x="443" y="720"/>
                    <a:pt x="389" y="658"/>
                  </a:cubicBezTo>
                  <a:cubicBezTo>
                    <a:pt x="195" y="464"/>
                    <a:pt x="316" y="124"/>
                    <a:pt x="583" y="124"/>
                  </a:cubicBezTo>
                  <a:close/>
                  <a:moveTo>
                    <a:pt x="584" y="0"/>
                  </a:moveTo>
                  <a:cubicBezTo>
                    <a:pt x="473" y="0"/>
                    <a:pt x="361" y="38"/>
                    <a:pt x="268" y="124"/>
                  </a:cubicBezTo>
                  <a:cubicBezTo>
                    <a:pt x="0" y="415"/>
                    <a:pt x="195" y="877"/>
                    <a:pt x="583" y="877"/>
                  </a:cubicBezTo>
                  <a:cubicBezTo>
                    <a:pt x="826" y="877"/>
                    <a:pt x="1021" y="682"/>
                    <a:pt x="1045" y="439"/>
                  </a:cubicBezTo>
                  <a:cubicBezTo>
                    <a:pt x="1045" y="175"/>
                    <a:pt x="820" y="0"/>
                    <a:pt x="5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8" name="Google Shape;877;p20"/>
          <p:cNvGrpSpPr>
            <a:grpSpLocks/>
          </p:cNvGrpSpPr>
          <p:nvPr/>
        </p:nvGrpSpPr>
        <p:grpSpPr bwMode="auto">
          <a:xfrm>
            <a:off x="11317288" y="5634038"/>
            <a:ext cx="887412" cy="1296987"/>
            <a:chOff x="-1047799" y="3300294"/>
            <a:chExt cx="439014" cy="641607"/>
          </a:xfrm>
        </p:grpSpPr>
        <p:sp>
          <p:nvSpPr>
            <p:cNvPr id="29" name="Google Shape;878;p20"/>
            <p:cNvSpPr/>
            <p:nvPr/>
          </p:nvSpPr>
          <p:spPr>
            <a:xfrm>
              <a:off x="-994395" y="3751068"/>
              <a:ext cx="139008" cy="63611"/>
            </a:xfrm>
            <a:custGeom>
              <a:avLst/>
              <a:gdLst/>
              <a:ahLst/>
              <a:cxnLst/>
              <a:rect l="l" t="t" r="r" b="b"/>
              <a:pathLst>
                <a:path w="1847" h="849" extrusionOk="0">
                  <a:moveTo>
                    <a:pt x="728" y="0"/>
                  </a:moveTo>
                  <a:cubicBezTo>
                    <a:pt x="502" y="0"/>
                    <a:pt x="254" y="68"/>
                    <a:pt x="1" y="252"/>
                  </a:cubicBezTo>
                  <a:cubicBezTo>
                    <a:pt x="1" y="252"/>
                    <a:pt x="350" y="848"/>
                    <a:pt x="1002" y="848"/>
                  </a:cubicBezTo>
                  <a:cubicBezTo>
                    <a:pt x="1243" y="848"/>
                    <a:pt x="1526" y="767"/>
                    <a:pt x="1847" y="544"/>
                  </a:cubicBezTo>
                  <a:cubicBezTo>
                    <a:pt x="1847" y="544"/>
                    <a:pt x="1369" y="0"/>
                    <a:pt x="7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" name="Google Shape;879;p20"/>
            <p:cNvSpPr/>
            <p:nvPr/>
          </p:nvSpPr>
          <p:spPr>
            <a:xfrm>
              <a:off x="-950415" y="3777769"/>
              <a:ext cx="98955" cy="17277"/>
            </a:xfrm>
            <a:custGeom>
              <a:avLst/>
              <a:gdLst/>
              <a:ahLst/>
              <a:cxnLst/>
              <a:rect l="l" t="t" r="r" b="b"/>
              <a:pathLst>
                <a:path w="1313" h="235" extrusionOk="0">
                  <a:moveTo>
                    <a:pt x="500" y="0"/>
                  </a:moveTo>
                  <a:cubicBezTo>
                    <a:pt x="349" y="0"/>
                    <a:pt x="197" y="14"/>
                    <a:pt x="49" y="40"/>
                  </a:cubicBezTo>
                  <a:cubicBezTo>
                    <a:pt x="25" y="40"/>
                    <a:pt x="1" y="64"/>
                    <a:pt x="25" y="89"/>
                  </a:cubicBezTo>
                  <a:cubicBezTo>
                    <a:pt x="25" y="113"/>
                    <a:pt x="49" y="113"/>
                    <a:pt x="73" y="113"/>
                  </a:cubicBezTo>
                  <a:cubicBezTo>
                    <a:pt x="191" y="98"/>
                    <a:pt x="311" y="90"/>
                    <a:pt x="431" y="90"/>
                  </a:cubicBezTo>
                  <a:cubicBezTo>
                    <a:pt x="708" y="90"/>
                    <a:pt x="985" y="133"/>
                    <a:pt x="1239" y="234"/>
                  </a:cubicBezTo>
                  <a:lnTo>
                    <a:pt x="1264" y="234"/>
                  </a:lnTo>
                  <a:cubicBezTo>
                    <a:pt x="1288" y="234"/>
                    <a:pt x="1288" y="210"/>
                    <a:pt x="1312" y="210"/>
                  </a:cubicBezTo>
                  <a:cubicBezTo>
                    <a:pt x="1312" y="186"/>
                    <a:pt x="1312" y="162"/>
                    <a:pt x="1288" y="137"/>
                  </a:cubicBezTo>
                  <a:cubicBezTo>
                    <a:pt x="1039" y="44"/>
                    <a:pt x="770" y="0"/>
                    <a:pt x="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" name="Google Shape;880;p20"/>
            <p:cNvSpPr/>
            <p:nvPr/>
          </p:nvSpPr>
          <p:spPr>
            <a:xfrm>
              <a:off x="-949630" y="3638767"/>
              <a:ext cx="114662" cy="249732"/>
            </a:xfrm>
            <a:custGeom>
              <a:avLst/>
              <a:gdLst/>
              <a:ahLst/>
              <a:cxnLst/>
              <a:rect l="l" t="t" r="r" b="b"/>
              <a:pathLst>
                <a:path w="1521" h="3318" extrusionOk="0">
                  <a:moveTo>
                    <a:pt x="69" y="0"/>
                  </a:moveTo>
                  <a:cubicBezTo>
                    <a:pt x="40" y="0"/>
                    <a:pt x="0" y="67"/>
                    <a:pt x="39" y="86"/>
                  </a:cubicBezTo>
                  <a:cubicBezTo>
                    <a:pt x="63" y="86"/>
                    <a:pt x="1327" y="961"/>
                    <a:pt x="1424" y="3269"/>
                  </a:cubicBezTo>
                  <a:cubicBezTo>
                    <a:pt x="1424" y="3293"/>
                    <a:pt x="1448" y="3317"/>
                    <a:pt x="1472" y="3317"/>
                  </a:cubicBezTo>
                  <a:cubicBezTo>
                    <a:pt x="1497" y="3293"/>
                    <a:pt x="1521" y="3293"/>
                    <a:pt x="1521" y="3269"/>
                  </a:cubicBezTo>
                  <a:cubicBezTo>
                    <a:pt x="1424" y="912"/>
                    <a:pt x="88" y="14"/>
                    <a:pt x="88" y="14"/>
                  </a:cubicBezTo>
                  <a:cubicBezTo>
                    <a:pt x="83" y="4"/>
                    <a:pt x="76" y="0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881;p20"/>
            <p:cNvSpPr/>
            <p:nvPr/>
          </p:nvSpPr>
          <p:spPr>
            <a:xfrm>
              <a:off x="-1047799" y="3504477"/>
              <a:ext cx="229324" cy="180624"/>
            </a:xfrm>
            <a:custGeom>
              <a:avLst/>
              <a:gdLst/>
              <a:ahLst/>
              <a:cxnLst/>
              <a:rect l="l" t="t" r="r" b="b"/>
              <a:pathLst>
                <a:path w="3049" h="2395" extrusionOk="0">
                  <a:moveTo>
                    <a:pt x="2055" y="1"/>
                  </a:moveTo>
                  <a:cubicBezTo>
                    <a:pt x="1883" y="1"/>
                    <a:pt x="1883" y="562"/>
                    <a:pt x="1883" y="562"/>
                  </a:cubicBezTo>
                  <a:cubicBezTo>
                    <a:pt x="1761" y="416"/>
                    <a:pt x="1615" y="294"/>
                    <a:pt x="1445" y="197"/>
                  </a:cubicBezTo>
                  <a:cubicBezTo>
                    <a:pt x="1434" y="193"/>
                    <a:pt x="1423" y="192"/>
                    <a:pt x="1413" y="192"/>
                  </a:cubicBezTo>
                  <a:cubicBezTo>
                    <a:pt x="1234" y="192"/>
                    <a:pt x="1300" y="780"/>
                    <a:pt x="1300" y="780"/>
                  </a:cubicBezTo>
                  <a:cubicBezTo>
                    <a:pt x="1154" y="635"/>
                    <a:pt x="984" y="537"/>
                    <a:pt x="814" y="416"/>
                  </a:cubicBezTo>
                  <a:cubicBezTo>
                    <a:pt x="785" y="400"/>
                    <a:pt x="760" y="393"/>
                    <a:pt x="740" y="393"/>
                  </a:cubicBezTo>
                  <a:cubicBezTo>
                    <a:pt x="532" y="393"/>
                    <a:pt x="692" y="1096"/>
                    <a:pt x="692" y="1096"/>
                  </a:cubicBezTo>
                  <a:cubicBezTo>
                    <a:pt x="692" y="1096"/>
                    <a:pt x="357" y="857"/>
                    <a:pt x="178" y="857"/>
                  </a:cubicBezTo>
                  <a:cubicBezTo>
                    <a:pt x="136" y="857"/>
                    <a:pt x="103" y="870"/>
                    <a:pt x="85" y="902"/>
                  </a:cubicBezTo>
                  <a:cubicBezTo>
                    <a:pt x="1" y="1049"/>
                    <a:pt x="662" y="2395"/>
                    <a:pt x="1533" y="2395"/>
                  </a:cubicBezTo>
                  <a:cubicBezTo>
                    <a:pt x="1669" y="2395"/>
                    <a:pt x="1811" y="2362"/>
                    <a:pt x="1955" y="2286"/>
                  </a:cubicBezTo>
                  <a:cubicBezTo>
                    <a:pt x="3049" y="1728"/>
                    <a:pt x="2684" y="926"/>
                    <a:pt x="2684" y="926"/>
                  </a:cubicBezTo>
                  <a:cubicBezTo>
                    <a:pt x="2684" y="926"/>
                    <a:pt x="2368" y="197"/>
                    <a:pt x="2125" y="27"/>
                  </a:cubicBezTo>
                  <a:cubicBezTo>
                    <a:pt x="2099" y="9"/>
                    <a:pt x="2076" y="1"/>
                    <a:pt x="20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" name="Google Shape;882;p20"/>
            <p:cNvSpPr/>
            <p:nvPr/>
          </p:nvSpPr>
          <p:spPr>
            <a:xfrm>
              <a:off x="-1006960" y="3550811"/>
              <a:ext cx="157071" cy="111516"/>
            </a:xfrm>
            <a:custGeom>
              <a:avLst/>
              <a:gdLst/>
              <a:ahLst/>
              <a:cxnLst/>
              <a:rect l="l" t="t" r="r" b="b"/>
              <a:pathLst>
                <a:path w="2090" h="1483" extrusionOk="0">
                  <a:moveTo>
                    <a:pt x="1652" y="292"/>
                  </a:moveTo>
                  <a:cubicBezTo>
                    <a:pt x="1677" y="292"/>
                    <a:pt x="1701" y="316"/>
                    <a:pt x="1725" y="340"/>
                  </a:cubicBezTo>
                  <a:cubicBezTo>
                    <a:pt x="1749" y="365"/>
                    <a:pt x="1749" y="389"/>
                    <a:pt x="1774" y="413"/>
                  </a:cubicBezTo>
                  <a:lnTo>
                    <a:pt x="1725" y="389"/>
                  </a:lnTo>
                  <a:cubicBezTo>
                    <a:pt x="1701" y="365"/>
                    <a:pt x="1677" y="316"/>
                    <a:pt x="1652" y="292"/>
                  </a:cubicBezTo>
                  <a:close/>
                  <a:moveTo>
                    <a:pt x="802" y="656"/>
                  </a:moveTo>
                  <a:lnTo>
                    <a:pt x="802" y="656"/>
                  </a:lnTo>
                  <a:cubicBezTo>
                    <a:pt x="826" y="680"/>
                    <a:pt x="851" y="729"/>
                    <a:pt x="875" y="778"/>
                  </a:cubicBezTo>
                  <a:cubicBezTo>
                    <a:pt x="851" y="729"/>
                    <a:pt x="826" y="705"/>
                    <a:pt x="802" y="656"/>
                  </a:cubicBezTo>
                  <a:close/>
                  <a:moveTo>
                    <a:pt x="535" y="923"/>
                  </a:moveTo>
                  <a:lnTo>
                    <a:pt x="535" y="923"/>
                  </a:lnTo>
                  <a:cubicBezTo>
                    <a:pt x="583" y="948"/>
                    <a:pt x="608" y="996"/>
                    <a:pt x="608" y="1045"/>
                  </a:cubicBezTo>
                  <a:cubicBezTo>
                    <a:pt x="583" y="996"/>
                    <a:pt x="559" y="972"/>
                    <a:pt x="535" y="923"/>
                  </a:cubicBezTo>
                  <a:close/>
                  <a:moveTo>
                    <a:pt x="1944" y="0"/>
                  </a:moveTo>
                  <a:cubicBezTo>
                    <a:pt x="1920" y="25"/>
                    <a:pt x="1920" y="49"/>
                    <a:pt x="1920" y="73"/>
                  </a:cubicBezTo>
                  <a:cubicBezTo>
                    <a:pt x="1944" y="146"/>
                    <a:pt x="2017" y="292"/>
                    <a:pt x="1968" y="365"/>
                  </a:cubicBezTo>
                  <a:cubicBezTo>
                    <a:pt x="1968" y="389"/>
                    <a:pt x="1944" y="413"/>
                    <a:pt x="1920" y="413"/>
                  </a:cubicBezTo>
                  <a:lnTo>
                    <a:pt x="1847" y="413"/>
                  </a:lnTo>
                  <a:cubicBezTo>
                    <a:pt x="1847" y="365"/>
                    <a:pt x="1822" y="316"/>
                    <a:pt x="1798" y="267"/>
                  </a:cubicBezTo>
                  <a:cubicBezTo>
                    <a:pt x="1774" y="195"/>
                    <a:pt x="1701" y="170"/>
                    <a:pt x="1628" y="146"/>
                  </a:cubicBezTo>
                  <a:cubicBezTo>
                    <a:pt x="1604" y="146"/>
                    <a:pt x="1579" y="170"/>
                    <a:pt x="1555" y="195"/>
                  </a:cubicBezTo>
                  <a:cubicBezTo>
                    <a:pt x="1531" y="243"/>
                    <a:pt x="1555" y="316"/>
                    <a:pt x="1604" y="365"/>
                  </a:cubicBezTo>
                  <a:cubicBezTo>
                    <a:pt x="1652" y="413"/>
                    <a:pt x="1701" y="462"/>
                    <a:pt x="1749" y="486"/>
                  </a:cubicBezTo>
                  <a:lnTo>
                    <a:pt x="1749" y="510"/>
                  </a:lnTo>
                  <a:cubicBezTo>
                    <a:pt x="1749" y="559"/>
                    <a:pt x="1701" y="559"/>
                    <a:pt x="1628" y="559"/>
                  </a:cubicBezTo>
                  <a:cubicBezTo>
                    <a:pt x="1555" y="559"/>
                    <a:pt x="1482" y="535"/>
                    <a:pt x="1409" y="510"/>
                  </a:cubicBezTo>
                  <a:cubicBezTo>
                    <a:pt x="1385" y="437"/>
                    <a:pt x="1337" y="389"/>
                    <a:pt x="1288" y="365"/>
                  </a:cubicBezTo>
                  <a:cubicBezTo>
                    <a:pt x="1256" y="365"/>
                    <a:pt x="1234" y="354"/>
                    <a:pt x="1209" y="354"/>
                  </a:cubicBezTo>
                  <a:cubicBezTo>
                    <a:pt x="1196" y="354"/>
                    <a:pt x="1183" y="357"/>
                    <a:pt x="1166" y="365"/>
                  </a:cubicBezTo>
                  <a:cubicBezTo>
                    <a:pt x="1166" y="389"/>
                    <a:pt x="1142" y="413"/>
                    <a:pt x="1166" y="437"/>
                  </a:cubicBezTo>
                  <a:cubicBezTo>
                    <a:pt x="1215" y="486"/>
                    <a:pt x="1264" y="559"/>
                    <a:pt x="1337" y="583"/>
                  </a:cubicBezTo>
                  <a:cubicBezTo>
                    <a:pt x="1385" y="656"/>
                    <a:pt x="1385" y="753"/>
                    <a:pt x="1361" y="850"/>
                  </a:cubicBezTo>
                  <a:cubicBezTo>
                    <a:pt x="1343" y="905"/>
                    <a:pt x="1311" y="932"/>
                    <a:pt x="1255" y="932"/>
                  </a:cubicBezTo>
                  <a:cubicBezTo>
                    <a:pt x="1236" y="932"/>
                    <a:pt x="1215" y="929"/>
                    <a:pt x="1191" y="923"/>
                  </a:cubicBezTo>
                  <a:cubicBezTo>
                    <a:pt x="1142" y="923"/>
                    <a:pt x="1069" y="899"/>
                    <a:pt x="1021" y="850"/>
                  </a:cubicBezTo>
                  <a:cubicBezTo>
                    <a:pt x="996" y="729"/>
                    <a:pt x="924" y="608"/>
                    <a:pt x="826" y="535"/>
                  </a:cubicBezTo>
                  <a:lnTo>
                    <a:pt x="729" y="535"/>
                  </a:lnTo>
                  <a:cubicBezTo>
                    <a:pt x="705" y="559"/>
                    <a:pt x="705" y="583"/>
                    <a:pt x="705" y="632"/>
                  </a:cubicBezTo>
                  <a:cubicBezTo>
                    <a:pt x="754" y="753"/>
                    <a:pt x="826" y="850"/>
                    <a:pt x="924" y="923"/>
                  </a:cubicBezTo>
                  <a:cubicBezTo>
                    <a:pt x="948" y="972"/>
                    <a:pt x="948" y="1021"/>
                    <a:pt x="924" y="1093"/>
                  </a:cubicBezTo>
                  <a:cubicBezTo>
                    <a:pt x="924" y="1129"/>
                    <a:pt x="898" y="1151"/>
                    <a:pt x="874" y="1151"/>
                  </a:cubicBezTo>
                  <a:cubicBezTo>
                    <a:pt x="865" y="1151"/>
                    <a:pt x="857" y="1148"/>
                    <a:pt x="851" y="1142"/>
                  </a:cubicBezTo>
                  <a:cubicBezTo>
                    <a:pt x="802" y="1142"/>
                    <a:pt x="754" y="1118"/>
                    <a:pt x="729" y="1093"/>
                  </a:cubicBezTo>
                  <a:cubicBezTo>
                    <a:pt x="729" y="972"/>
                    <a:pt x="656" y="875"/>
                    <a:pt x="559" y="826"/>
                  </a:cubicBezTo>
                  <a:cubicBezTo>
                    <a:pt x="547" y="814"/>
                    <a:pt x="529" y="808"/>
                    <a:pt x="508" y="808"/>
                  </a:cubicBezTo>
                  <a:cubicBezTo>
                    <a:pt x="486" y="808"/>
                    <a:pt x="462" y="814"/>
                    <a:pt x="438" y="826"/>
                  </a:cubicBezTo>
                  <a:cubicBezTo>
                    <a:pt x="438" y="826"/>
                    <a:pt x="413" y="875"/>
                    <a:pt x="438" y="899"/>
                  </a:cubicBezTo>
                  <a:cubicBezTo>
                    <a:pt x="462" y="996"/>
                    <a:pt x="535" y="1093"/>
                    <a:pt x="632" y="1166"/>
                  </a:cubicBezTo>
                  <a:cubicBezTo>
                    <a:pt x="608" y="1239"/>
                    <a:pt x="559" y="1312"/>
                    <a:pt x="486" y="1336"/>
                  </a:cubicBezTo>
                  <a:cubicBezTo>
                    <a:pt x="455" y="1356"/>
                    <a:pt x="424" y="1364"/>
                    <a:pt x="393" y="1364"/>
                  </a:cubicBezTo>
                  <a:cubicBezTo>
                    <a:pt x="234" y="1364"/>
                    <a:pt x="98" y="1142"/>
                    <a:pt x="98" y="1142"/>
                  </a:cubicBezTo>
                  <a:cubicBezTo>
                    <a:pt x="85" y="1130"/>
                    <a:pt x="73" y="1124"/>
                    <a:pt x="64" y="1124"/>
                  </a:cubicBezTo>
                  <a:cubicBezTo>
                    <a:pt x="55" y="1124"/>
                    <a:pt x="49" y="1130"/>
                    <a:pt x="49" y="1142"/>
                  </a:cubicBezTo>
                  <a:cubicBezTo>
                    <a:pt x="25" y="1166"/>
                    <a:pt x="0" y="1191"/>
                    <a:pt x="25" y="1215"/>
                  </a:cubicBezTo>
                  <a:cubicBezTo>
                    <a:pt x="25" y="1215"/>
                    <a:pt x="195" y="1482"/>
                    <a:pt x="389" y="1482"/>
                  </a:cubicBezTo>
                  <a:cubicBezTo>
                    <a:pt x="438" y="1458"/>
                    <a:pt x="486" y="1433"/>
                    <a:pt x="535" y="1385"/>
                  </a:cubicBezTo>
                  <a:cubicBezTo>
                    <a:pt x="608" y="1336"/>
                    <a:pt x="681" y="1263"/>
                    <a:pt x="705" y="1166"/>
                  </a:cubicBezTo>
                  <a:cubicBezTo>
                    <a:pt x="754" y="1191"/>
                    <a:pt x="778" y="1191"/>
                    <a:pt x="826" y="1215"/>
                  </a:cubicBezTo>
                  <a:cubicBezTo>
                    <a:pt x="839" y="1219"/>
                    <a:pt x="852" y="1221"/>
                    <a:pt x="866" y="1221"/>
                  </a:cubicBezTo>
                  <a:cubicBezTo>
                    <a:pt x="930" y="1221"/>
                    <a:pt x="1001" y="1174"/>
                    <a:pt x="1021" y="1093"/>
                  </a:cubicBezTo>
                  <a:cubicBezTo>
                    <a:pt x="1021" y="1045"/>
                    <a:pt x="1021" y="996"/>
                    <a:pt x="1021" y="948"/>
                  </a:cubicBezTo>
                  <a:cubicBezTo>
                    <a:pt x="1069" y="972"/>
                    <a:pt x="1118" y="996"/>
                    <a:pt x="1166" y="996"/>
                  </a:cubicBezTo>
                  <a:cubicBezTo>
                    <a:pt x="1192" y="1007"/>
                    <a:pt x="1218" y="1011"/>
                    <a:pt x="1243" y="1011"/>
                  </a:cubicBezTo>
                  <a:cubicBezTo>
                    <a:pt x="1335" y="1011"/>
                    <a:pt x="1415" y="946"/>
                    <a:pt x="1434" y="850"/>
                  </a:cubicBezTo>
                  <a:cubicBezTo>
                    <a:pt x="1458" y="778"/>
                    <a:pt x="1458" y="680"/>
                    <a:pt x="1434" y="608"/>
                  </a:cubicBezTo>
                  <a:cubicBezTo>
                    <a:pt x="1507" y="608"/>
                    <a:pt x="1555" y="632"/>
                    <a:pt x="1628" y="632"/>
                  </a:cubicBezTo>
                  <a:cubicBezTo>
                    <a:pt x="1701" y="632"/>
                    <a:pt x="1798" y="608"/>
                    <a:pt x="1822" y="535"/>
                  </a:cubicBezTo>
                  <a:cubicBezTo>
                    <a:pt x="1847" y="510"/>
                    <a:pt x="1847" y="510"/>
                    <a:pt x="1847" y="486"/>
                  </a:cubicBezTo>
                  <a:cubicBezTo>
                    <a:pt x="1859" y="498"/>
                    <a:pt x="1877" y="504"/>
                    <a:pt x="1895" y="504"/>
                  </a:cubicBezTo>
                  <a:cubicBezTo>
                    <a:pt x="1913" y="504"/>
                    <a:pt x="1932" y="498"/>
                    <a:pt x="1944" y="486"/>
                  </a:cubicBezTo>
                  <a:cubicBezTo>
                    <a:pt x="1992" y="486"/>
                    <a:pt x="2041" y="462"/>
                    <a:pt x="2065" y="413"/>
                  </a:cubicBezTo>
                  <a:cubicBezTo>
                    <a:pt x="2090" y="267"/>
                    <a:pt x="2065" y="146"/>
                    <a:pt x="2017" y="25"/>
                  </a:cubicBezTo>
                  <a:cubicBezTo>
                    <a:pt x="1992" y="0"/>
                    <a:pt x="1968" y="0"/>
                    <a:pt x="19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" name="Google Shape;883;p20"/>
            <p:cNvSpPr/>
            <p:nvPr/>
          </p:nvSpPr>
          <p:spPr>
            <a:xfrm>
              <a:off x="-868738" y="3630129"/>
              <a:ext cx="108379" cy="92668"/>
            </a:xfrm>
            <a:custGeom>
              <a:avLst/>
              <a:gdLst/>
              <a:ahLst/>
              <a:cxnLst/>
              <a:rect l="l" t="t" r="r" b="b"/>
              <a:pathLst>
                <a:path w="1443" h="1224" extrusionOk="0">
                  <a:moveTo>
                    <a:pt x="158" y="1"/>
                  </a:moveTo>
                  <a:cubicBezTo>
                    <a:pt x="118" y="1"/>
                    <a:pt x="76" y="3"/>
                    <a:pt x="34" y="6"/>
                  </a:cubicBezTo>
                  <a:cubicBezTo>
                    <a:pt x="34" y="6"/>
                    <a:pt x="34" y="6"/>
                    <a:pt x="34" y="6"/>
                  </a:cubicBezTo>
                  <a:lnTo>
                    <a:pt x="34" y="6"/>
                  </a:lnTo>
                  <a:cubicBezTo>
                    <a:pt x="33" y="6"/>
                    <a:pt x="1" y="1224"/>
                    <a:pt x="1328" y="1224"/>
                  </a:cubicBezTo>
                  <a:cubicBezTo>
                    <a:pt x="1365" y="1224"/>
                    <a:pt x="1404" y="1223"/>
                    <a:pt x="1443" y="1221"/>
                  </a:cubicBezTo>
                  <a:cubicBezTo>
                    <a:pt x="1443" y="1221"/>
                    <a:pt x="1240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" name="Google Shape;884;p20"/>
            <p:cNvSpPr/>
            <p:nvPr/>
          </p:nvSpPr>
          <p:spPr>
            <a:xfrm>
              <a:off x="-837323" y="3663112"/>
              <a:ext cx="80891" cy="62826"/>
            </a:xfrm>
            <a:custGeom>
              <a:avLst/>
              <a:gdLst/>
              <a:ahLst/>
              <a:cxnLst/>
              <a:rect l="l" t="t" r="r" b="b"/>
              <a:pathLst>
                <a:path w="1070" h="837" extrusionOk="0">
                  <a:moveTo>
                    <a:pt x="53" y="0"/>
                  </a:moveTo>
                  <a:cubicBezTo>
                    <a:pt x="37" y="0"/>
                    <a:pt x="25" y="17"/>
                    <a:pt x="25" y="35"/>
                  </a:cubicBezTo>
                  <a:cubicBezTo>
                    <a:pt x="1" y="59"/>
                    <a:pt x="25" y="83"/>
                    <a:pt x="49" y="83"/>
                  </a:cubicBezTo>
                  <a:cubicBezTo>
                    <a:pt x="414" y="253"/>
                    <a:pt x="729" y="496"/>
                    <a:pt x="997" y="812"/>
                  </a:cubicBezTo>
                  <a:cubicBezTo>
                    <a:pt x="997" y="812"/>
                    <a:pt x="1021" y="836"/>
                    <a:pt x="1021" y="836"/>
                  </a:cubicBezTo>
                  <a:lnTo>
                    <a:pt x="1045" y="812"/>
                  </a:lnTo>
                  <a:cubicBezTo>
                    <a:pt x="1069" y="812"/>
                    <a:pt x="1069" y="788"/>
                    <a:pt x="1069" y="763"/>
                  </a:cubicBezTo>
                  <a:cubicBezTo>
                    <a:pt x="802" y="423"/>
                    <a:pt x="462" y="156"/>
                    <a:pt x="74" y="10"/>
                  </a:cubicBezTo>
                  <a:cubicBezTo>
                    <a:pt x="66" y="3"/>
                    <a:pt x="59" y="0"/>
                    <a:pt x="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" name="Google Shape;885;p20"/>
            <p:cNvSpPr/>
            <p:nvPr/>
          </p:nvSpPr>
          <p:spPr>
            <a:xfrm>
              <a:off x="-764286" y="3539817"/>
              <a:ext cx="129584" cy="73035"/>
            </a:xfrm>
            <a:custGeom>
              <a:avLst/>
              <a:gdLst/>
              <a:ahLst/>
              <a:cxnLst/>
              <a:rect l="l" t="t" r="r" b="b"/>
              <a:pathLst>
                <a:path w="1726" h="973" extrusionOk="0">
                  <a:moveTo>
                    <a:pt x="1242" y="0"/>
                  </a:moveTo>
                  <a:cubicBezTo>
                    <a:pt x="434" y="0"/>
                    <a:pt x="0" y="850"/>
                    <a:pt x="0" y="850"/>
                  </a:cubicBezTo>
                  <a:cubicBezTo>
                    <a:pt x="232" y="937"/>
                    <a:pt x="435" y="973"/>
                    <a:pt x="612" y="973"/>
                  </a:cubicBezTo>
                  <a:cubicBezTo>
                    <a:pt x="1474" y="973"/>
                    <a:pt x="1725" y="117"/>
                    <a:pt x="1725" y="97"/>
                  </a:cubicBezTo>
                  <a:cubicBezTo>
                    <a:pt x="1552" y="29"/>
                    <a:pt x="1391" y="0"/>
                    <a:pt x="12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" name="Google Shape;886;p20"/>
            <p:cNvSpPr/>
            <p:nvPr/>
          </p:nvSpPr>
          <p:spPr>
            <a:xfrm>
              <a:off x="-769783" y="3568874"/>
              <a:ext cx="95028" cy="38480"/>
            </a:xfrm>
            <a:custGeom>
              <a:avLst/>
              <a:gdLst/>
              <a:ahLst/>
              <a:cxnLst/>
              <a:rect l="l" t="t" r="r" b="b"/>
              <a:pathLst>
                <a:path w="1264" h="511" extrusionOk="0">
                  <a:moveTo>
                    <a:pt x="1191" y="0"/>
                  </a:moveTo>
                  <a:cubicBezTo>
                    <a:pt x="778" y="49"/>
                    <a:pt x="389" y="194"/>
                    <a:pt x="25" y="413"/>
                  </a:cubicBezTo>
                  <a:cubicBezTo>
                    <a:pt x="0" y="462"/>
                    <a:pt x="25" y="510"/>
                    <a:pt x="73" y="510"/>
                  </a:cubicBezTo>
                  <a:cubicBezTo>
                    <a:pt x="73" y="510"/>
                    <a:pt x="98" y="510"/>
                    <a:pt x="98" y="486"/>
                  </a:cubicBezTo>
                  <a:cubicBezTo>
                    <a:pt x="438" y="267"/>
                    <a:pt x="802" y="146"/>
                    <a:pt x="1215" y="97"/>
                  </a:cubicBezTo>
                  <a:cubicBezTo>
                    <a:pt x="1239" y="97"/>
                    <a:pt x="1264" y="73"/>
                    <a:pt x="1264" y="49"/>
                  </a:cubicBezTo>
                  <a:cubicBezTo>
                    <a:pt x="1239" y="24"/>
                    <a:pt x="1215" y="0"/>
                    <a:pt x="1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" name="Google Shape;887;p20"/>
            <p:cNvSpPr/>
            <p:nvPr/>
          </p:nvSpPr>
          <p:spPr>
            <a:xfrm>
              <a:off x="-801197" y="3409453"/>
              <a:ext cx="61258" cy="462554"/>
            </a:xfrm>
            <a:custGeom>
              <a:avLst/>
              <a:gdLst/>
              <a:ahLst/>
              <a:cxnLst/>
              <a:rect l="l" t="t" r="r" b="b"/>
              <a:pathLst>
                <a:path w="809" h="6160" extrusionOk="0">
                  <a:moveTo>
                    <a:pt x="69" y="1"/>
                  </a:moveTo>
                  <a:cubicBezTo>
                    <a:pt x="37" y="1"/>
                    <a:pt x="0" y="32"/>
                    <a:pt x="31" y="62"/>
                  </a:cubicBezTo>
                  <a:cubicBezTo>
                    <a:pt x="711" y="1860"/>
                    <a:pt x="541" y="6063"/>
                    <a:pt x="541" y="6111"/>
                  </a:cubicBezTo>
                  <a:cubicBezTo>
                    <a:pt x="541" y="6135"/>
                    <a:pt x="565" y="6135"/>
                    <a:pt x="589" y="6160"/>
                  </a:cubicBezTo>
                  <a:cubicBezTo>
                    <a:pt x="614" y="6135"/>
                    <a:pt x="638" y="6135"/>
                    <a:pt x="638" y="6111"/>
                  </a:cubicBezTo>
                  <a:cubicBezTo>
                    <a:pt x="638" y="6063"/>
                    <a:pt x="808" y="1836"/>
                    <a:pt x="104" y="38"/>
                  </a:cubicBezTo>
                  <a:cubicBezTo>
                    <a:pt x="104" y="11"/>
                    <a:pt x="87" y="1"/>
                    <a:pt x="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" name="Google Shape;888;p20"/>
            <p:cNvSpPr/>
            <p:nvPr/>
          </p:nvSpPr>
          <p:spPr>
            <a:xfrm>
              <a:off x="-905650" y="3300294"/>
              <a:ext cx="197910" cy="165702"/>
            </a:xfrm>
            <a:custGeom>
              <a:avLst/>
              <a:gdLst/>
              <a:ahLst/>
              <a:cxnLst/>
              <a:rect l="l" t="t" r="r" b="b"/>
              <a:pathLst>
                <a:path w="2642" h="2201" extrusionOk="0">
                  <a:moveTo>
                    <a:pt x="898" y="1"/>
                  </a:moveTo>
                  <a:cubicBezTo>
                    <a:pt x="722" y="1"/>
                    <a:pt x="649" y="636"/>
                    <a:pt x="649" y="636"/>
                  </a:cubicBezTo>
                  <a:cubicBezTo>
                    <a:pt x="649" y="636"/>
                    <a:pt x="381" y="252"/>
                    <a:pt x="219" y="252"/>
                  </a:cubicBezTo>
                  <a:cubicBezTo>
                    <a:pt x="198" y="252"/>
                    <a:pt x="180" y="258"/>
                    <a:pt x="164" y="271"/>
                  </a:cubicBezTo>
                  <a:cubicBezTo>
                    <a:pt x="0" y="365"/>
                    <a:pt x="217" y="2201"/>
                    <a:pt x="1307" y="2201"/>
                  </a:cubicBezTo>
                  <a:cubicBezTo>
                    <a:pt x="1353" y="2201"/>
                    <a:pt x="1401" y="2197"/>
                    <a:pt x="1451" y="2190"/>
                  </a:cubicBezTo>
                  <a:cubicBezTo>
                    <a:pt x="2641" y="2045"/>
                    <a:pt x="2569" y="1170"/>
                    <a:pt x="2569" y="1170"/>
                  </a:cubicBezTo>
                  <a:cubicBezTo>
                    <a:pt x="2569" y="1170"/>
                    <a:pt x="2544" y="369"/>
                    <a:pt x="2374" y="126"/>
                  </a:cubicBezTo>
                  <a:cubicBezTo>
                    <a:pt x="2348" y="89"/>
                    <a:pt x="2321" y="73"/>
                    <a:pt x="2293" y="73"/>
                  </a:cubicBezTo>
                  <a:cubicBezTo>
                    <a:pt x="2136" y="73"/>
                    <a:pt x="1961" y="563"/>
                    <a:pt x="1961" y="563"/>
                  </a:cubicBezTo>
                  <a:cubicBezTo>
                    <a:pt x="1888" y="369"/>
                    <a:pt x="1791" y="199"/>
                    <a:pt x="1670" y="53"/>
                  </a:cubicBezTo>
                  <a:cubicBezTo>
                    <a:pt x="1650" y="38"/>
                    <a:pt x="1631" y="32"/>
                    <a:pt x="1612" y="32"/>
                  </a:cubicBezTo>
                  <a:cubicBezTo>
                    <a:pt x="1443" y="32"/>
                    <a:pt x="1305" y="563"/>
                    <a:pt x="1305" y="563"/>
                  </a:cubicBezTo>
                  <a:cubicBezTo>
                    <a:pt x="1232" y="369"/>
                    <a:pt x="1111" y="199"/>
                    <a:pt x="990" y="53"/>
                  </a:cubicBezTo>
                  <a:cubicBezTo>
                    <a:pt x="957" y="16"/>
                    <a:pt x="926" y="1"/>
                    <a:pt x="8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" name="Google Shape;889;p20"/>
            <p:cNvSpPr/>
            <p:nvPr/>
          </p:nvSpPr>
          <p:spPr>
            <a:xfrm>
              <a:off x="-884445" y="3364690"/>
              <a:ext cx="171208" cy="62040"/>
            </a:xfrm>
            <a:custGeom>
              <a:avLst/>
              <a:gdLst/>
              <a:ahLst/>
              <a:cxnLst/>
              <a:rect l="l" t="t" r="r" b="b"/>
              <a:pathLst>
                <a:path w="2284" h="827" extrusionOk="0">
                  <a:moveTo>
                    <a:pt x="1846" y="122"/>
                  </a:moveTo>
                  <a:lnTo>
                    <a:pt x="1846" y="122"/>
                  </a:lnTo>
                  <a:cubicBezTo>
                    <a:pt x="1871" y="146"/>
                    <a:pt x="1895" y="146"/>
                    <a:pt x="1919" y="195"/>
                  </a:cubicBezTo>
                  <a:cubicBezTo>
                    <a:pt x="1919" y="219"/>
                    <a:pt x="1919" y="243"/>
                    <a:pt x="1919" y="268"/>
                  </a:cubicBezTo>
                  <a:cubicBezTo>
                    <a:pt x="1895" y="268"/>
                    <a:pt x="1895" y="243"/>
                    <a:pt x="1895" y="243"/>
                  </a:cubicBezTo>
                  <a:cubicBezTo>
                    <a:pt x="1871" y="195"/>
                    <a:pt x="1846" y="146"/>
                    <a:pt x="1846" y="122"/>
                  </a:cubicBezTo>
                  <a:close/>
                  <a:moveTo>
                    <a:pt x="923" y="170"/>
                  </a:moveTo>
                  <a:lnTo>
                    <a:pt x="923" y="170"/>
                  </a:lnTo>
                  <a:cubicBezTo>
                    <a:pt x="947" y="219"/>
                    <a:pt x="947" y="268"/>
                    <a:pt x="972" y="292"/>
                  </a:cubicBezTo>
                  <a:cubicBezTo>
                    <a:pt x="947" y="268"/>
                    <a:pt x="923" y="219"/>
                    <a:pt x="923" y="170"/>
                  </a:cubicBezTo>
                  <a:close/>
                  <a:moveTo>
                    <a:pt x="583" y="341"/>
                  </a:moveTo>
                  <a:lnTo>
                    <a:pt x="583" y="341"/>
                  </a:lnTo>
                  <a:cubicBezTo>
                    <a:pt x="607" y="365"/>
                    <a:pt x="632" y="413"/>
                    <a:pt x="632" y="486"/>
                  </a:cubicBezTo>
                  <a:cubicBezTo>
                    <a:pt x="607" y="438"/>
                    <a:pt x="583" y="389"/>
                    <a:pt x="583" y="341"/>
                  </a:cubicBezTo>
                  <a:close/>
                  <a:moveTo>
                    <a:pt x="2211" y="0"/>
                  </a:moveTo>
                  <a:cubicBezTo>
                    <a:pt x="2186" y="0"/>
                    <a:pt x="2162" y="25"/>
                    <a:pt x="2186" y="49"/>
                  </a:cubicBezTo>
                  <a:cubicBezTo>
                    <a:pt x="2186" y="122"/>
                    <a:pt x="2186" y="292"/>
                    <a:pt x="2138" y="341"/>
                  </a:cubicBezTo>
                  <a:cubicBezTo>
                    <a:pt x="2113" y="365"/>
                    <a:pt x="2089" y="365"/>
                    <a:pt x="2065" y="365"/>
                  </a:cubicBezTo>
                  <a:cubicBezTo>
                    <a:pt x="2041" y="365"/>
                    <a:pt x="2016" y="365"/>
                    <a:pt x="1992" y="341"/>
                  </a:cubicBezTo>
                  <a:cubicBezTo>
                    <a:pt x="2016" y="292"/>
                    <a:pt x="2016" y="243"/>
                    <a:pt x="1992" y="195"/>
                  </a:cubicBezTo>
                  <a:cubicBezTo>
                    <a:pt x="1992" y="122"/>
                    <a:pt x="1943" y="49"/>
                    <a:pt x="1895" y="25"/>
                  </a:cubicBezTo>
                  <a:cubicBezTo>
                    <a:pt x="1846" y="25"/>
                    <a:pt x="1822" y="25"/>
                    <a:pt x="1798" y="49"/>
                  </a:cubicBezTo>
                  <a:cubicBezTo>
                    <a:pt x="1749" y="98"/>
                    <a:pt x="1749" y="170"/>
                    <a:pt x="1798" y="219"/>
                  </a:cubicBezTo>
                  <a:cubicBezTo>
                    <a:pt x="1822" y="292"/>
                    <a:pt x="1846" y="341"/>
                    <a:pt x="1895" y="365"/>
                  </a:cubicBezTo>
                  <a:lnTo>
                    <a:pt x="1871" y="389"/>
                  </a:lnTo>
                  <a:cubicBezTo>
                    <a:pt x="1858" y="401"/>
                    <a:pt x="1834" y="407"/>
                    <a:pt x="1810" y="407"/>
                  </a:cubicBezTo>
                  <a:cubicBezTo>
                    <a:pt x="1786" y="407"/>
                    <a:pt x="1761" y="401"/>
                    <a:pt x="1749" y="389"/>
                  </a:cubicBezTo>
                  <a:cubicBezTo>
                    <a:pt x="1676" y="365"/>
                    <a:pt x="1603" y="316"/>
                    <a:pt x="1555" y="268"/>
                  </a:cubicBezTo>
                  <a:cubicBezTo>
                    <a:pt x="1555" y="195"/>
                    <a:pt x="1530" y="146"/>
                    <a:pt x="1482" y="98"/>
                  </a:cubicBezTo>
                  <a:cubicBezTo>
                    <a:pt x="1458" y="49"/>
                    <a:pt x="1409" y="49"/>
                    <a:pt x="1385" y="49"/>
                  </a:cubicBezTo>
                  <a:cubicBezTo>
                    <a:pt x="1360" y="73"/>
                    <a:pt x="1336" y="98"/>
                    <a:pt x="1336" y="122"/>
                  </a:cubicBezTo>
                  <a:cubicBezTo>
                    <a:pt x="1360" y="195"/>
                    <a:pt x="1409" y="268"/>
                    <a:pt x="1458" y="316"/>
                  </a:cubicBezTo>
                  <a:cubicBezTo>
                    <a:pt x="1458" y="413"/>
                    <a:pt x="1433" y="511"/>
                    <a:pt x="1385" y="583"/>
                  </a:cubicBezTo>
                  <a:cubicBezTo>
                    <a:pt x="1360" y="608"/>
                    <a:pt x="1336" y="620"/>
                    <a:pt x="1309" y="620"/>
                  </a:cubicBezTo>
                  <a:cubicBezTo>
                    <a:pt x="1281" y="620"/>
                    <a:pt x="1251" y="608"/>
                    <a:pt x="1215" y="583"/>
                  </a:cubicBezTo>
                  <a:cubicBezTo>
                    <a:pt x="1142" y="559"/>
                    <a:pt x="1093" y="511"/>
                    <a:pt x="1069" y="462"/>
                  </a:cubicBezTo>
                  <a:cubicBezTo>
                    <a:pt x="1093" y="341"/>
                    <a:pt x="1069" y="195"/>
                    <a:pt x="996" y="98"/>
                  </a:cubicBezTo>
                  <a:cubicBezTo>
                    <a:pt x="979" y="80"/>
                    <a:pt x="950" y="63"/>
                    <a:pt x="925" y="63"/>
                  </a:cubicBezTo>
                  <a:cubicBezTo>
                    <a:pt x="915" y="63"/>
                    <a:pt x="906" y="66"/>
                    <a:pt x="899" y="73"/>
                  </a:cubicBezTo>
                  <a:cubicBezTo>
                    <a:pt x="850" y="73"/>
                    <a:pt x="850" y="98"/>
                    <a:pt x="850" y="146"/>
                  </a:cubicBezTo>
                  <a:cubicBezTo>
                    <a:pt x="850" y="243"/>
                    <a:pt x="875" y="365"/>
                    <a:pt x="947" y="462"/>
                  </a:cubicBezTo>
                  <a:cubicBezTo>
                    <a:pt x="947" y="535"/>
                    <a:pt x="923" y="583"/>
                    <a:pt x="899" y="632"/>
                  </a:cubicBezTo>
                  <a:cubicBezTo>
                    <a:pt x="885" y="660"/>
                    <a:pt x="862" y="672"/>
                    <a:pt x="836" y="672"/>
                  </a:cubicBezTo>
                  <a:cubicBezTo>
                    <a:pt x="818" y="672"/>
                    <a:pt x="798" y="666"/>
                    <a:pt x="777" y="656"/>
                  </a:cubicBezTo>
                  <a:cubicBezTo>
                    <a:pt x="753" y="632"/>
                    <a:pt x="729" y="608"/>
                    <a:pt x="705" y="559"/>
                  </a:cubicBezTo>
                  <a:cubicBezTo>
                    <a:pt x="729" y="462"/>
                    <a:pt x="729" y="341"/>
                    <a:pt x="632" y="243"/>
                  </a:cubicBezTo>
                  <a:cubicBezTo>
                    <a:pt x="607" y="219"/>
                    <a:pt x="559" y="219"/>
                    <a:pt x="534" y="219"/>
                  </a:cubicBezTo>
                  <a:cubicBezTo>
                    <a:pt x="510" y="219"/>
                    <a:pt x="486" y="243"/>
                    <a:pt x="486" y="292"/>
                  </a:cubicBezTo>
                  <a:cubicBezTo>
                    <a:pt x="486" y="389"/>
                    <a:pt x="510" y="486"/>
                    <a:pt x="583" y="583"/>
                  </a:cubicBezTo>
                  <a:cubicBezTo>
                    <a:pt x="534" y="656"/>
                    <a:pt x="462" y="705"/>
                    <a:pt x="389" y="705"/>
                  </a:cubicBezTo>
                  <a:cubicBezTo>
                    <a:pt x="374" y="708"/>
                    <a:pt x="360" y="710"/>
                    <a:pt x="347" y="710"/>
                  </a:cubicBezTo>
                  <a:cubicBezTo>
                    <a:pt x="161" y="710"/>
                    <a:pt x="97" y="413"/>
                    <a:pt x="97" y="413"/>
                  </a:cubicBezTo>
                  <a:cubicBezTo>
                    <a:pt x="97" y="389"/>
                    <a:pt x="73" y="365"/>
                    <a:pt x="49" y="365"/>
                  </a:cubicBezTo>
                  <a:cubicBezTo>
                    <a:pt x="24" y="389"/>
                    <a:pt x="0" y="413"/>
                    <a:pt x="0" y="438"/>
                  </a:cubicBezTo>
                  <a:cubicBezTo>
                    <a:pt x="0" y="438"/>
                    <a:pt x="97" y="826"/>
                    <a:pt x="364" y="826"/>
                  </a:cubicBezTo>
                  <a:lnTo>
                    <a:pt x="413" y="802"/>
                  </a:lnTo>
                  <a:cubicBezTo>
                    <a:pt x="510" y="802"/>
                    <a:pt x="583" y="753"/>
                    <a:pt x="656" y="656"/>
                  </a:cubicBezTo>
                  <a:cubicBezTo>
                    <a:pt x="680" y="681"/>
                    <a:pt x="705" y="729"/>
                    <a:pt x="753" y="729"/>
                  </a:cubicBezTo>
                  <a:cubicBezTo>
                    <a:pt x="784" y="760"/>
                    <a:pt x="818" y="773"/>
                    <a:pt x="852" y="773"/>
                  </a:cubicBezTo>
                  <a:cubicBezTo>
                    <a:pt x="899" y="773"/>
                    <a:pt x="943" y="747"/>
                    <a:pt x="972" y="705"/>
                  </a:cubicBezTo>
                  <a:cubicBezTo>
                    <a:pt x="996" y="656"/>
                    <a:pt x="1020" y="608"/>
                    <a:pt x="1045" y="559"/>
                  </a:cubicBezTo>
                  <a:cubicBezTo>
                    <a:pt x="1069" y="608"/>
                    <a:pt x="1117" y="632"/>
                    <a:pt x="1166" y="656"/>
                  </a:cubicBezTo>
                  <a:cubicBezTo>
                    <a:pt x="1198" y="699"/>
                    <a:pt x="1244" y="718"/>
                    <a:pt x="1292" y="718"/>
                  </a:cubicBezTo>
                  <a:cubicBezTo>
                    <a:pt x="1353" y="718"/>
                    <a:pt x="1417" y="687"/>
                    <a:pt x="1458" y="632"/>
                  </a:cubicBezTo>
                  <a:cubicBezTo>
                    <a:pt x="1506" y="559"/>
                    <a:pt x="1530" y="462"/>
                    <a:pt x="1555" y="389"/>
                  </a:cubicBezTo>
                  <a:cubicBezTo>
                    <a:pt x="1603" y="413"/>
                    <a:pt x="1652" y="438"/>
                    <a:pt x="1700" y="462"/>
                  </a:cubicBezTo>
                  <a:cubicBezTo>
                    <a:pt x="1737" y="486"/>
                    <a:pt x="1779" y="498"/>
                    <a:pt x="1822" y="498"/>
                  </a:cubicBezTo>
                  <a:cubicBezTo>
                    <a:pt x="1864" y="498"/>
                    <a:pt x="1907" y="486"/>
                    <a:pt x="1943" y="462"/>
                  </a:cubicBezTo>
                  <a:lnTo>
                    <a:pt x="1968" y="413"/>
                  </a:lnTo>
                  <a:cubicBezTo>
                    <a:pt x="1992" y="438"/>
                    <a:pt x="2016" y="438"/>
                    <a:pt x="2065" y="462"/>
                  </a:cubicBezTo>
                  <a:cubicBezTo>
                    <a:pt x="2113" y="462"/>
                    <a:pt x="2162" y="438"/>
                    <a:pt x="2211" y="413"/>
                  </a:cubicBezTo>
                  <a:cubicBezTo>
                    <a:pt x="2259" y="292"/>
                    <a:pt x="2284" y="170"/>
                    <a:pt x="2284" y="25"/>
                  </a:cubicBezTo>
                  <a:cubicBezTo>
                    <a:pt x="2259" y="0"/>
                    <a:pt x="2235" y="0"/>
                    <a:pt x="22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" name="Google Shape;890;p20"/>
            <p:cNvSpPr/>
            <p:nvPr/>
          </p:nvSpPr>
          <p:spPr>
            <a:xfrm>
              <a:off x="-945703" y="3813108"/>
              <a:ext cx="336918" cy="128793"/>
            </a:xfrm>
            <a:custGeom>
              <a:avLst/>
              <a:gdLst/>
              <a:ahLst/>
              <a:cxnLst/>
              <a:rect l="l" t="t" r="r" b="b"/>
              <a:pathLst>
                <a:path w="4484" h="1710" extrusionOk="0">
                  <a:moveTo>
                    <a:pt x="3927" y="0"/>
                  </a:moveTo>
                  <a:cubicBezTo>
                    <a:pt x="3752" y="0"/>
                    <a:pt x="3511" y="705"/>
                    <a:pt x="3511" y="705"/>
                  </a:cubicBezTo>
                  <a:cubicBezTo>
                    <a:pt x="3341" y="510"/>
                    <a:pt x="3147" y="316"/>
                    <a:pt x="2928" y="146"/>
                  </a:cubicBezTo>
                  <a:cubicBezTo>
                    <a:pt x="2885" y="106"/>
                    <a:pt x="2847" y="89"/>
                    <a:pt x="2812" y="89"/>
                  </a:cubicBezTo>
                  <a:cubicBezTo>
                    <a:pt x="2594" y="89"/>
                    <a:pt x="2540" y="778"/>
                    <a:pt x="2540" y="778"/>
                  </a:cubicBezTo>
                  <a:cubicBezTo>
                    <a:pt x="2540" y="778"/>
                    <a:pt x="2103" y="268"/>
                    <a:pt x="1957" y="49"/>
                  </a:cubicBezTo>
                  <a:cubicBezTo>
                    <a:pt x="1944" y="34"/>
                    <a:pt x="1928" y="27"/>
                    <a:pt x="1910" y="27"/>
                  </a:cubicBezTo>
                  <a:cubicBezTo>
                    <a:pt x="1697" y="27"/>
                    <a:pt x="1179" y="1021"/>
                    <a:pt x="1179" y="1021"/>
                  </a:cubicBezTo>
                  <a:cubicBezTo>
                    <a:pt x="1082" y="729"/>
                    <a:pt x="912" y="438"/>
                    <a:pt x="669" y="219"/>
                  </a:cubicBezTo>
                  <a:cubicBezTo>
                    <a:pt x="649" y="206"/>
                    <a:pt x="628" y="200"/>
                    <a:pt x="607" y="200"/>
                  </a:cubicBezTo>
                  <a:cubicBezTo>
                    <a:pt x="308" y="200"/>
                    <a:pt x="0" y="1424"/>
                    <a:pt x="159" y="1628"/>
                  </a:cubicBezTo>
                  <a:cubicBezTo>
                    <a:pt x="206" y="1688"/>
                    <a:pt x="548" y="1709"/>
                    <a:pt x="1022" y="1709"/>
                  </a:cubicBezTo>
                  <a:cubicBezTo>
                    <a:pt x="2286" y="1709"/>
                    <a:pt x="4483" y="1555"/>
                    <a:pt x="4483" y="1555"/>
                  </a:cubicBezTo>
                  <a:cubicBezTo>
                    <a:pt x="4362" y="1045"/>
                    <a:pt x="4192" y="535"/>
                    <a:pt x="3997" y="49"/>
                  </a:cubicBezTo>
                  <a:cubicBezTo>
                    <a:pt x="3976" y="15"/>
                    <a:pt x="3952" y="0"/>
                    <a:pt x="39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851" name="Google Shape;851;p20"/>
          <p:cNvSpPr txBox="1">
            <a:spLocks noGrp="1"/>
          </p:cNvSpPr>
          <p:nvPr>
            <p:ph type="title"/>
          </p:nvPr>
        </p:nvSpPr>
        <p:spPr>
          <a:xfrm>
            <a:off x="1005100" y="560133"/>
            <a:ext cx="9926400" cy="8620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339770607"/>
      </p:ext>
    </p:extLst>
  </p:cSld>
  <p:clrMapOvr>
    <a:masterClrMapping/>
  </p:clrMapOvr>
</p:sldLayout>
</file>

<file path=ppt/slideLayouts/slideLayout1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Quote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8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oogle Shape;894;p21"/>
          <p:cNvGrpSpPr>
            <a:grpSpLocks/>
          </p:cNvGrpSpPr>
          <p:nvPr/>
        </p:nvGrpSpPr>
        <p:grpSpPr bwMode="auto">
          <a:xfrm>
            <a:off x="10652125" y="301625"/>
            <a:ext cx="1614488" cy="1157288"/>
            <a:chOff x="6102329" y="3283426"/>
            <a:chExt cx="654776" cy="469888"/>
          </a:xfrm>
        </p:grpSpPr>
        <p:sp>
          <p:nvSpPr>
            <p:cNvPr id="5" name="Google Shape;895;p21"/>
            <p:cNvSpPr/>
            <p:nvPr/>
          </p:nvSpPr>
          <p:spPr>
            <a:xfrm>
              <a:off x="6149972" y="3283426"/>
              <a:ext cx="607133" cy="327439"/>
            </a:xfrm>
            <a:custGeom>
              <a:avLst/>
              <a:gdLst/>
              <a:ahLst/>
              <a:cxnLst/>
              <a:rect l="l" t="t" r="r" b="b"/>
              <a:pathLst>
                <a:path w="2795" h="1507" extrusionOk="0">
                  <a:moveTo>
                    <a:pt x="2697" y="0"/>
                  </a:moveTo>
                  <a:cubicBezTo>
                    <a:pt x="2697" y="22"/>
                    <a:pt x="1520" y="1418"/>
                    <a:pt x="435" y="1418"/>
                  </a:cubicBezTo>
                  <a:cubicBezTo>
                    <a:pt x="312" y="1418"/>
                    <a:pt x="191" y="1400"/>
                    <a:pt x="73" y="1361"/>
                  </a:cubicBezTo>
                  <a:cubicBezTo>
                    <a:pt x="66" y="1354"/>
                    <a:pt x="59" y="1351"/>
                    <a:pt x="52" y="1351"/>
                  </a:cubicBezTo>
                  <a:cubicBezTo>
                    <a:pt x="35" y="1351"/>
                    <a:pt x="18" y="1368"/>
                    <a:pt x="1" y="1385"/>
                  </a:cubicBezTo>
                  <a:cubicBezTo>
                    <a:pt x="1" y="1409"/>
                    <a:pt x="1" y="1434"/>
                    <a:pt x="25" y="1434"/>
                  </a:cubicBezTo>
                  <a:cubicBezTo>
                    <a:pt x="171" y="1482"/>
                    <a:pt x="292" y="1507"/>
                    <a:pt x="414" y="1507"/>
                  </a:cubicBezTo>
                  <a:cubicBezTo>
                    <a:pt x="948" y="1458"/>
                    <a:pt x="1458" y="1239"/>
                    <a:pt x="1871" y="899"/>
                  </a:cubicBezTo>
                  <a:cubicBezTo>
                    <a:pt x="2187" y="656"/>
                    <a:pt x="2503" y="389"/>
                    <a:pt x="2770" y="73"/>
                  </a:cubicBezTo>
                  <a:cubicBezTo>
                    <a:pt x="2794" y="49"/>
                    <a:pt x="2794" y="25"/>
                    <a:pt x="27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" name="Google Shape;896;p21"/>
            <p:cNvSpPr/>
            <p:nvPr/>
          </p:nvSpPr>
          <p:spPr>
            <a:xfrm>
              <a:off x="6218863" y="3500000"/>
              <a:ext cx="179629" cy="211417"/>
            </a:xfrm>
            <a:custGeom>
              <a:avLst/>
              <a:gdLst/>
              <a:ahLst/>
              <a:cxnLst/>
              <a:rect l="l" t="t" r="r" b="b"/>
              <a:pathLst>
                <a:path w="827" h="973" extrusionOk="0">
                  <a:moveTo>
                    <a:pt x="73" y="0"/>
                  </a:moveTo>
                  <a:cubicBezTo>
                    <a:pt x="49" y="0"/>
                    <a:pt x="25" y="25"/>
                    <a:pt x="25" y="49"/>
                  </a:cubicBezTo>
                  <a:cubicBezTo>
                    <a:pt x="0" y="49"/>
                    <a:pt x="25" y="98"/>
                    <a:pt x="49" y="98"/>
                  </a:cubicBezTo>
                  <a:cubicBezTo>
                    <a:pt x="268" y="170"/>
                    <a:pt x="511" y="243"/>
                    <a:pt x="729" y="341"/>
                  </a:cubicBezTo>
                  <a:cubicBezTo>
                    <a:pt x="559" y="559"/>
                    <a:pt x="340" y="729"/>
                    <a:pt x="122" y="875"/>
                  </a:cubicBezTo>
                  <a:cubicBezTo>
                    <a:pt x="98" y="899"/>
                    <a:pt x="98" y="924"/>
                    <a:pt x="122" y="948"/>
                  </a:cubicBezTo>
                  <a:cubicBezTo>
                    <a:pt x="122" y="948"/>
                    <a:pt x="146" y="972"/>
                    <a:pt x="146" y="972"/>
                  </a:cubicBezTo>
                  <a:cubicBezTo>
                    <a:pt x="170" y="948"/>
                    <a:pt x="170" y="948"/>
                    <a:pt x="170" y="948"/>
                  </a:cubicBezTo>
                  <a:cubicBezTo>
                    <a:pt x="365" y="802"/>
                    <a:pt x="826" y="462"/>
                    <a:pt x="826" y="341"/>
                  </a:cubicBezTo>
                  <a:cubicBezTo>
                    <a:pt x="826" y="316"/>
                    <a:pt x="802" y="292"/>
                    <a:pt x="778" y="292"/>
                  </a:cubicBezTo>
                  <a:cubicBezTo>
                    <a:pt x="559" y="170"/>
                    <a:pt x="316" y="98"/>
                    <a:pt x="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" name="Google Shape;897;p21"/>
            <p:cNvSpPr/>
            <p:nvPr/>
          </p:nvSpPr>
          <p:spPr>
            <a:xfrm>
              <a:off x="6367587" y="3409116"/>
              <a:ext cx="204738" cy="249446"/>
            </a:xfrm>
            <a:custGeom>
              <a:avLst/>
              <a:gdLst/>
              <a:ahLst/>
              <a:cxnLst/>
              <a:rect l="l" t="t" r="r" b="b"/>
              <a:pathLst>
                <a:path w="943" h="1147" extrusionOk="0">
                  <a:moveTo>
                    <a:pt x="53" y="1"/>
                  </a:moveTo>
                  <a:cubicBezTo>
                    <a:pt x="15" y="1"/>
                    <a:pt x="1" y="77"/>
                    <a:pt x="44" y="77"/>
                  </a:cubicBezTo>
                  <a:cubicBezTo>
                    <a:pt x="287" y="150"/>
                    <a:pt x="530" y="272"/>
                    <a:pt x="749" y="393"/>
                  </a:cubicBezTo>
                  <a:cubicBezTo>
                    <a:pt x="797" y="417"/>
                    <a:pt x="651" y="758"/>
                    <a:pt x="457" y="1073"/>
                  </a:cubicBezTo>
                  <a:cubicBezTo>
                    <a:pt x="433" y="1098"/>
                    <a:pt x="433" y="1122"/>
                    <a:pt x="457" y="1146"/>
                  </a:cubicBezTo>
                  <a:lnTo>
                    <a:pt x="481" y="1146"/>
                  </a:lnTo>
                  <a:cubicBezTo>
                    <a:pt x="506" y="1122"/>
                    <a:pt x="530" y="1122"/>
                    <a:pt x="530" y="1098"/>
                  </a:cubicBezTo>
                  <a:cubicBezTo>
                    <a:pt x="651" y="903"/>
                    <a:pt x="943" y="417"/>
                    <a:pt x="797" y="296"/>
                  </a:cubicBezTo>
                  <a:cubicBezTo>
                    <a:pt x="579" y="174"/>
                    <a:pt x="336" y="77"/>
                    <a:pt x="68" y="4"/>
                  </a:cubicBezTo>
                  <a:cubicBezTo>
                    <a:pt x="63" y="2"/>
                    <a:pt x="58" y="1"/>
                    <a:pt x="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" name="Google Shape;898;p21"/>
            <p:cNvSpPr/>
            <p:nvPr/>
          </p:nvSpPr>
          <p:spPr>
            <a:xfrm>
              <a:off x="6519531" y="3341437"/>
              <a:ext cx="173834" cy="179834"/>
            </a:xfrm>
            <a:custGeom>
              <a:avLst/>
              <a:gdLst/>
              <a:ahLst/>
              <a:cxnLst/>
              <a:rect l="l" t="t" r="r" b="b"/>
              <a:pathLst>
                <a:path w="802" h="827" extrusionOk="0">
                  <a:moveTo>
                    <a:pt x="24" y="1"/>
                  </a:moveTo>
                  <a:cubicBezTo>
                    <a:pt x="0" y="1"/>
                    <a:pt x="0" y="74"/>
                    <a:pt x="24" y="98"/>
                  </a:cubicBezTo>
                  <a:cubicBezTo>
                    <a:pt x="243" y="98"/>
                    <a:pt x="462" y="122"/>
                    <a:pt x="680" y="171"/>
                  </a:cubicBezTo>
                  <a:cubicBezTo>
                    <a:pt x="656" y="389"/>
                    <a:pt x="559" y="584"/>
                    <a:pt x="462" y="778"/>
                  </a:cubicBezTo>
                  <a:cubicBezTo>
                    <a:pt x="437" y="778"/>
                    <a:pt x="462" y="827"/>
                    <a:pt x="462" y="827"/>
                  </a:cubicBezTo>
                  <a:lnTo>
                    <a:pt x="486" y="827"/>
                  </a:lnTo>
                  <a:cubicBezTo>
                    <a:pt x="510" y="827"/>
                    <a:pt x="510" y="827"/>
                    <a:pt x="534" y="802"/>
                  </a:cubicBezTo>
                  <a:cubicBezTo>
                    <a:pt x="583" y="729"/>
                    <a:pt x="802" y="268"/>
                    <a:pt x="753" y="122"/>
                  </a:cubicBezTo>
                  <a:cubicBezTo>
                    <a:pt x="753" y="122"/>
                    <a:pt x="729" y="98"/>
                    <a:pt x="705" y="74"/>
                  </a:cubicBezTo>
                  <a:cubicBezTo>
                    <a:pt x="486" y="25"/>
                    <a:pt x="267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" name="Google Shape;899;p21"/>
            <p:cNvSpPr/>
            <p:nvPr/>
          </p:nvSpPr>
          <p:spPr>
            <a:xfrm>
              <a:off x="6603873" y="3489042"/>
              <a:ext cx="74040" cy="74125"/>
            </a:xfrm>
            <a:custGeom>
              <a:avLst/>
              <a:gdLst/>
              <a:ahLst/>
              <a:cxnLst/>
              <a:rect l="l" t="t" r="r" b="b"/>
              <a:pathLst>
                <a:path w="341" h="341" extrusionOk="0">
                  <a:moveTo>
                    <a:pt x="171" y="1"/>
                  </a:moveTo>
                  <a:cubicBezTo>
                    <a:pt x="74" y="1"/>
                    <a:pt x="1" y="74"/>
                    <a:pt x="1" y="171"/>
                  </a:cubicBezTo>
                  <a:cubicBezTo>
                    <a:pt x="1" y="268"/>
                    <a:pt x="74" y="341"/>
                    <a:pt x="171" y="341"/>
                  </a:cubicBezTo>
                  <a:cubicBezTo>
                    <a:pt x="268" y="341"/>
                    <a:pt x="341" y="268"/>
                    <a:pt x="341" y="171"/>
                  </a:cubicBezTo>
                  <a:cubicBezTo>
                    <a:pt x="341" y="74"/>
                    <a:pt x="268" y="1"/>
                    <a:pt x="1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" name="Google Shape;900;p21"/>
            <p:cNvSpPr/>
            <p:nvPr/>
          </p:nvSpPr>
          <p:spPr>
            <a:xfrm>
              <a:off x="6487984" y="3299540"/>
              <a:ext cx="68890" cy="74125"/>
            </a:xfrm>
            <a:custGeom>
              <a:avLst/>
              <a:gdLst/>
              <a:ahLst/>
              <a:cxnLst/>
              <a:rect l="l" t="t" r="r" b="b"/>
              <a:pathLst>
                <a:path w="317" h="341" extrusionOk="0">
                  <a:moveTo>
                    <a:pt x="170" y="0"/>
                  </a:moveTo>
                  <a:cubicBezTo>
                    <a:pt x="73" y="0"/>
                    <a:pt x="0" y="73"/>
                    <a:pt x="0" y="170"/>
                  </a:cubicBezTo>
                  <a:cubicBezTo>
                    <a:pt x="0" y="268"/>
                    <a:pt x="73" y="340"/>
                    <a:pt x="170" y="340"/>
                  </a:cubicBezTo>
                  <a:cubicBezTo>
                    <a:pt x="243" y="340"/>
                    <a:pt x="316" y="268"/>
                    <a:pt x="316" y="170"/>
                  </a:cubicBezTo>
                  <a:cubicBezTo>
                    <a:pt x="316" y="73"/>
                    <a:pt x="243" y="0"/>
                    <a:pt x="17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" name="Google Shape;901;p21"/>
            <p:cNvSpPr/>
            <p:nvPr/>
          </p:nvSpPr>
          <p:spPr>
            <a:xfrm>
              <a:off x="6334752" y="3378177"/>
              <a:ext cx="74040" cy="74125"/>
            </a:xfrm>
            <a:custGeom>
              <a:avLst/>
              <a:gdLst/>
              <a:ahLst/>
              <a:cxnLst/>
              <a:rect l="l" t="t" r="r" b="b"/>
              <a:pathLst>
                <a:path w="341" h="341" extrusionOk="0">
                  <a:moveTo>
                    <a:pt x="171" y="1"/>
                  </a:moveTo>
                  <a:cubicBezTo>
                    <a:pt x="74" y="1"/>
                    <a:pt x="1" y="74"/>
                    <a:pt x="1" y="171"/>
                  </a:cubicBezTo>
                  <a:cubicBezTo>
                    <a:pt x="1" y="268"/>
                    <a:pt x="74" y="341"/>
                    <a:pt x="171" y="341"/>
                  </a:cubicBezTo>
                  <a:cubicBezTo>
                    <a:pt x="268" y="341"/>
                    <a:pt x="341" y="268"/>
                    <a:pt x="341" y="171"/>
                  </a:cubicBezTo>
                  <a:cubicBezTo>
                    <a:pt x="341" y="74"/>
                    <a:pt x="268" y="1"/>
                    <a:pt x="1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" name="Google Shape;902;p21"/>
            <p:cNvSpPr/>
            <p:nvPr/>
          </p:nvSpPr>
          <p:spPr>
            <a:xfrm>
              <a:off x="6424244" y="3626335"/>
              <a:ext cx="74041" cy="74125"/>
            </a:xfrm>
            <a:custGeom>
              <a:avLst/>
              <a:gdLst/>
              <a:ahLst/>
              <a:cxnLst/>
              <a:rect l="l" t="t" r="r" b="b"/>
              <a:pathLst>
                <a:path w="341" h="341" extrusionOk="0">
                  <a:moveTo>
                    <a:pt x="171" y="0"/>
                  </a:moveTo>
                  <a:cubicBezTo>
                    <a:pt x="74" y="0"/>
                    <a:pt x="1" y="73"/>
                    <a:pt x="1" y="170"/>
                  </a:cubicBezTo>
                  <a:cubicBezTo>
                    <a:pt x="1" y="268"/>
                    <a:pt x="74" y="341"/>
                    <a:pt x="171" y="341"/>
                  </a:cubicBezTo>
                  <a:cubicBezTo>
                    <a:pt x="268" y="341"/>
                    <a:pt x="341" y="268"/>
                    <a:pt x="341" y="170"/>
                  </a:cubicBezTo>
                  <a:cubicBezTo>
                    <a:pt x="341" y="73"/>
                    <a:pt x="268" y="0"/>
                    <a:pt x="17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" name="Google Shape;903;p21"/>
            <p:cNvSpPr/>
            <p:nvPr/>
          </p:nvSpPr>
          <p:spPr>
            <a:xfrm>
              <a:off x="6181520" y="3462615"/>
              <a:ext cx="74040" cy="68969"/>
            </a:xfrm>
            <a:custGeom>
              <a:avLst/>
              <a:gdLst/>
              <a:ahLst/>
              <a:cxnLst/>
              <a:rect l="l" t="t" r="r" b="b"/>
              <a:pathLst>
                <a:path w="341" h="317" extrusionOk="0">
                  <a:moveTo>
                    <a:pt x="170" y="0"/>
                  </a:moveTo>
                  <a:cubicBezTo>
                    <a:pt x="73" y="0"/>
                    <a:pt x="0" y="73"/>
                    <a:pt x="0" y="170"/>
                  </a:cubicBezTo>
                  <a:cubicBezTo>
                    <a:pt x="0" y="243"/>
                    <a:pt x="73" y="316"/>
                    <a:pt x="170" y="316"/>
                  </a:cubicBezTo>
                  <a:cubicBezTo>
                    <a:pt x="268" y="316"/>
                    <a:pt x="340" y="243"/>
                    <a:pt x="340" y="170"/>
                  </a:cubicBezTo>
                  <a:cubicBezTo>
                    <a:pt x="340" y="73"/>
                    <a:pt x="268" y="0"/>
                    <a:pt x="17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" name="Google Shape;904;p21"/>
            <p:cNvSpPr/>
            <p:nvPr/>
          </p:nvSpPr>
          <p:spPr>
            <a:xfrm>
              <a:off x="6102329" y="3547053"/>
              <a:ext cx="74041" cy="74125"/>
            </a:xfrm>
            <a:custGeom>
              <a:avLst/>
              <a:gdLst/>
              <a:ahLst/>
              <a:cxnLst/>
              <a:rect l="l" t="t" r="r" b="b"/>
              <a:pathLst>
                <a:path w="342" h="341" extrusionOk="0">
                  <a:moveTo>
                    <a:pt x="171" y="0"/>
                  </a:moveTo>
                  <a:cubicBezTo>
                    <a:pt x="98" y="0"/>
                    <a:pt x="1" y="73"/>
                    <a:pt x="1" y="170"/>
                  </a:cubicBezTo>
                  <a:cubicBezTo>
                    <a:pt x="1" y="267"/>
                    <a:pt x="98" y="340"/>
                    <a:pt x="171" y="340"/>
                  </a:cubicBezTo>
                  <a:cubicBezTo>
                    <a:pt x="268" y="340"/>
                    <a:pt x="341" y="267"/>
                    <a:pt x="341" y="170"/>
                  </a:cubicBezTo>
                  <a:cubicBezTo>
                    <a:pt x="341" y="73"/>
                    <a:pt x="268" y="0"/>
                    <a:pt x="17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" name="Google Shape;905;p21"/>
            <p:cNvSpPr/>
            <p:nvPr/>
          </p:nvSpPr>
          <p:spPr>
            <a:xfrm>
              <a:off x="6213068" y="3684345"/>
              <a:ext cx="74041" cy="68969"/>
            </a:xfrm>
            <a:custGeom>
              <a:avLst/>
              <a:gdLst/>
              <a:ahLst/>
              <a:cxnLst/>
              <a:rect l="l" t="t" r="r" b="b"/>
              <a:pathLst>
                <a:path w="341" h="317" extrusionOk="0">
                  <a:moveTo>
                    <a:pt x="170" y="1"/>
                  </a:moveTo>
                  <a:cubicBezTo>
                    <a:pt x="73" y="1"/>
                    <a:pt x="0" y="74"/>
                    <a:pt x="0" y="146"/>
                  </a:cubicBezTo>
                  <a:cubicBezTo>
                    <a:pt x="0" y="244"/>
                    <a:pt x="73" y="316"/>
                    <a:pt x="170" y="316"/>
                  </a:cubicBezTo>
                  <a:cubicBezTo>
                    <a:pt x="267" y="316"/>
                    <a:pt x="340" y="244"/>
                    <a:pt x="340" y="146"/>
                  </a:cubicBezTo>
                  <a:cubicBezTo>
                    <a:pt x="340" y="74"/>
                    <a:pt x="267" y="1"/>
                    <a:pt x="17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6" name="Google Shape;906;p21"/>
          <p:cNvGrpSpPr>
            <a:grpSpLocks/>
          </p:cNvGrpSpPr>
          <p:nvPr/>
        </p:nvGrpSpPr>
        <p:grpSpPr bwMode="auto">
          <a:xfrm rot="20327442" flipH="1">
            <a:off x="9474200" y="4238625"/>
            <a:ext cx="1887538" cy="3179763"/>
            <a:chOff x="-653265" y="1899986"/>
            <a:chExt cx="171302" cy="288619"/>
          </a:xfrm>
        </p:grpSpPr>
        <p:sp>
          <p:nvSpPr>
            <p:cNvPr id="17" name="Google Shape;907;p21"/>
            <p:cNvSpPr/>
            <p:nvPr/>
          </p:nvSpPr>
          <p:spPr>
            <a:xfrm>
              <a:off x="-526956" y="1913663"/>
              <a:ext cx="45095" cy="46974"/>
            </a:xfrm>
            <a:custGeom>
              <a:avLst/>
              <a:gdLst/>
              <a:ahLst/>
              <a:cxnLst/>
              <a:rect l="l" t="t" r="r" b="b"/>
              <a:pathLst>
                <a:path w="1159" h="1208" extrusionOk="0">
                  <a:moveTo>
                    <a:pt x="626" y="1"/>
                  </a:moveTo>
                  <a:cubicBezTo>
                    <a:pt x="368" y="1"/>
                    <a:pt x="163" y="396"/>
                    <a:pt x="163" y="396"/>
                  </a:cubicBezTo>
                  <a:cubicBezTo>
                    <a:pt x="0" y="997"/>
                    <a:pt x="317" y="1207"/>
                    <a:pt x="551" y="1207"/>
                  </a:cubicBezTo>
                  <a:cubicBezTo>
                    <a:pt x="666" y="1207"/>
                    <a:pt x="762" y="1156"/>
                    <a:pt x="770" y="1076"/>
                  </a:cubicBezTo>
                  <a:cubicBezTo>
                    <a:pt x="794" y="833"/>
                    <a:pt x="479" y="736"/>
                    <a:pt x="479" y="736"/>
                  </a:cubicBezTo>
                  <a:cubicBezTo>
                    <a:pt x="479" y="736"/>
                    <a:pt x="1159" y="396"/>
                    <a:pt x="819" y="80"/>
                  </a:cubicBezTo>
                  <a:cubicBezTo>
                    <a:pt x="753" y="23"/>
                    <a:pt x="688" y="1"/>
                    <a:pt x="62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" name="Google Shape;908;p21"/>
            <p:cNvSpPr/>
            <p:nvPr/>
          </p:nvSpPr>
          <p:spPr>
            <a:xfrm>
              <a:off x="-564335" y="1911899"/>
              <a:ext cx="42790" cy="46254"/>
            </a:xfrm>
            <a:custGeom>
              <a:avLst/>
              <a:gdLst/>
              <a:ahLst/>
              <a:cxnLst/>
              <a:rect l="l" t="t" r="r" b="b"/>
              <a:pathLst>
                <a:path w="1097" h="1188" extrusionOk="0">
                  <a:moveTo>
                    <a:pt x="548" y="1"/>
                  </a:moveTo>
                  <a:cubicBezTo>
                    <a:pt x="491" y="1"/>
                    <a:pt x="429" y="17"/>
                    <a:pt x="365" y="58"/>
                  </a:cubicBezTo>
                  <a:cubicBezTo>
                    <a:pt x="0" y="301"/>
                    <a:pt x="680" y="738"/>
                    <a:pt x="680" y="738"/>
                  </a:cubicBezTo>
                  <a:cubicBezTo>
                    <a:pt x="680" y="738"/>
                    <a:pt x="340" y="811"/>
                    <a:pt x="340" y="1030"/>
                  </a:cubicBezTo>
                  <a:cubicBezTo>
                    <a:pt x="349" y="1120"/>
                    <a:pt x="464" y="1188"/>
                    <a:pt x="597" y="1188"/>
                  </a:cubicBezTo>
                  <a:cubicBezTo>
                    <a:pt x="821" y="1188"/>
                    <a:pt x="1097" y="1000"/>
                    <a:pt x="1021" y="422"/>
                  </a:cubicBezTo>
                  <a:cubicBezTo>
                    <a:pt x="1021" y="422"/>
                    <a:pt x="835" y="1"/>
                    <a:pt x="54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" name="Google Shape;909;p21"/>
            <p:cNvSpPr/>
            <p:nvPr/>
          </p:nvSpPr>
          <p:spPr>
            <a:xfrm>
              <a:off x="-525307" y="1900572"/>
              <a:ext cx="20746" cy="20893"/>
            </a:xfrm>
            <a:custGeom>
              <a:avLst/>
              <a:gdLst/>
              <a:ahLst/>
              <a:cxnLst/>
              <a:rect l="l" t="t" r="r" b="b"/>
              <a:pathLst>
                <a:path w="535" h="536" extrusionOk="0">
                  <a:moveTo>
                    <a:pt x="462" y="1"/>
                  </a:moveTo>
                  <a:cubicBezTo>
                    <a:pt x="292" y="25"/>
                    <a:pt x="0" y="195"/>
                    <a:pt x="49" y="487"/>
                  </a:cubicBezTo>
                  <a:cubicBezTo>
                    <a:pt x="49" y="511"/>
                    <a:pt x="73" y="535"/>
                    <a:pt x="97" y="535"/>
                  </a:cubicBezTo>
                  <a:lnTo>
                    <a:pt x="122" y="535"/>
                  </a:lnTo>
                  <a:cubicBezTo>
                    <a:pt x="146" y="535"/>
                    <a:pt x="146" y="511"/>
                    <a:pt x="146" y="487"/>
                  </a:cubicBezTo>
                  <a:cubicBezTo>
                    <a:pt x="97" y="171"/>
                    <a:pt x="462" y="98"/>
                    <a:pt x="486" y="98"/>
                  </a:cubicBezTo>
                  <a:cubicBezTo>
                    <a:pt x="510" y="74"/>
                    <a:pt x="535" y="49"/>
                    <a:pt x="510" y="25"/>
                  </a:cubicBezTo>
                  <a:cubicBezTo>
                    <a:pt x="510" y="1"/>
                    <a:pt x="486" y="1"/>
                    <a:pt x="4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" name="Google Shape;910;p21"/>
            <p:cNvSpPr/>
            <p:nvPr/>
          </p:nvSpPr>
          <p:spPr>
            <a:xfrm>
              <a:off x="-540390" y="1899888"/>
              <a:ext cx="17001" cy="20894"/>
            </a:xfrm>
            <a:custGeom>
              <a:avLst/>
              <a:gdLst/>
              <a:ahLst/>
              <a:cxnLst/>
              <a:rect l="l" t="t" r="r" b="b"/>
              <a:pathLst>
                <a:path w="438" h="535" extrusionOk="0">
                  <a:moveTo>
                    <a:pt x="49" y="1"/>
                  </a:moveTo>
                  <a:cubicBezTo>
                    <a:pt x="1" y="1"/>
                    <a:pt x="1" y="25"/>
                    <a:pt x="1" y="49"/>
                  </a:cubicBezTo>
                  <a:cubicBezTo>
                    <a:pt x="1" y="98"/>
                    <a:pt x="25" y="98"/>
                    <a:pt x="49" y="98"/>
                  </a:cubicBezTo>
                  <a:cubicBezTo>
                    <a:pt x="98" y="98"/>
                    <a:pt x="146" y="122"/>
                    <a:pt x="195" y="146"/>
                  </a:cubicBezTo>
                  <a:cubicBezTo>
                    <a:pt x="292" y="243"/>
                    <a:pt x="341" y="365"/>
                    <a:pt x="341" y="511"/>
                  </a:cubicBezTo>
                  <a:cubicBezTo>
                    <a:pt x="341" y="535"/>
                    <a:pt x="365" y="535"/>
                    <a:pt x="389" y="535"/>
                  </a:cubicBezTo>
                  <a:cubicBezTo>
                    <a:pt x="414" y="535"/>
                    <a:pt x="438" y="511"/>
                    <a:pt x="438" y="486"/>
                  </a:cubicBezTo>
                  <a:cubicBezTo>
                    <a:pt x="438" y="341"/>
                    <a:pt x="365" y="171"/>
                    <a:pt x="243" y="73"/>
                  </a:cubicBezTo>
                  <a:cubicBezTo>
                    <a:pt x="195" y="25"/>
                    <a:pt x="122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" name="Google Shape;911;p21"/>
            <p:cNvSpPr/>
            <p:nvPr/>
          </p:nvSpPr>
          <p:spPr>
            <a:xfrm>
              <a:off x="-653050" y="1974574"/>
              <a:ext cx="137301" cy="213835"/>
            </a:xfrm>
            <a:custGeom>
              <a:avLst/>
              <a:gdLst/>
              <a:ahLst/>
              <a:cxnLst/>
              <a:rect l="l" t="t" r="r" b="b"/>
              <a:pathLst>
                <a:path w="3524" h="5491" extrusionOk="0">
                  <a:moveTo>
                    <a:pt x="3353" y="1"/>
                  </a:moveTo>
                  <a:cubicBezTo>
                    <a:pt x="3329" y="25"/>
                    <a:pt x="3329" y="49"/>
                    <a:pt x="3329" y="73"/>
                  </a:cubicBezTo>
                  <a:cubicBezTo>
                    <a:pt x="3353" y="122"/>
                    <a:pt x="3377" y="171"/>
                    <a:pt x="3377" y="244"/>
                  </a:cubicBezTo>
                  <a:cubicBezTo>
                    <a:pt x="3377" y="268"/>
                    <a:pt x="3402" y="268"/>
                    <a:pt x="3426" y="268"/>
                  </a:cubicBezTo>
                  <a:cubicBezTo>
                    <a:pt x="3450" y="268"/>
                    <a:pt x="3475" y="244"/>
                    <a:pt x="3475" y="219"/>
                  </a:cubicBezTo>
                  <a:cubicBezTo>
                    <a:pt x="3450" y="98"/>
                    <a:pt x="3426" y="25"/>
                    <a:pt x="3426" y="25"/>
                  </a:cubicBezTo>
                  <a:cubicBezTo>
                    <a:pt x="3402" y="1"/>
                    <a:pt x="3377" y="1"/>
                    <a:pt x="3353" y="1"/>
                  </a:cubicBezTo>
                  <a:close/>
                  <a:moveTo>
                    <a:pt x="3465" y="377"/>
                  </a:moveTo>
                  <a:cubicBezTo>
                    <a:pt x="3438" y="377"/>
                    <a:pt x="3414" y="389"/>
                    <a:pt x="3426" y="414"/>
                  </a:cubicBezTo>
                  <a:cubicBezTo>
                    <a:pt x="3426" y="462"/>
                    <a:pt x="3426" y="535"/>
                    <a:pt x="3426" y="584"/>
                  </a:cubicBezTo>
                  <a:lnTo>
                    <a:pt x="3426" y="608"/>
                  </a:lnTo>
                  <a:cubicBezTo>
                    <a:pt x="3426" y="632"/>
                    <a:pt x="3450" y="656"/>
                    <a:pt x="3475" y="656"/>
                  </a:cubicBezTo>
                  <a:cubicBezTo>
                    <a:pt x="3499" y="656"/>
                    <a:pt x="3499" y="632"/>
                    <a:pt x="3523" y="632"/>
                  </a:cubicBezTo>
                  <a:lnTo>
                    <a:pt x="3523" y="584"/>
                  </a:lnTo>
                  <a:cubicBezTo>
                    <a:pt x="3523" y="535"/>
                    <a:pt x="3523" y="486"/>
                    <a:pt x="3523" y="414"/>
                  </a:cubicBezTo>
                  <a:cubicBezTo>
                    <a:pt x="3523" y="389"/>
                    <a:pt x="3493" y="377"/>
                    <a:pt x="3465" y="377"/>
                  </a:cubicBezTo>
                  <a:close/>
                  <a:moveTo>
                    <a:pt x="3450" y="754"/>
                  </a:moveTo>
                  <a:cubicBezTo>
                    <a:pt x="3426" y="754"/>
                    <a:pt x="3402" y="754"/>
                    <a:pt x="3402" y="778"/>
                  </a:cubicBezTo>
                  <a:cubicBezTo>
                    <a:pt x="3402" y="851"/>
                    <a:pt x="3377" y="899"/>
                    <a:pt x="3353" y="948"/>
                  </a:cubicBezTo>
                  <a:cubicBezTo>
                    <a:pt x="3329" y="972"/>
                    <a:pt x="3353" y="997"/>
                    <a:pt x="3377" y="1021"/>
                  </a:cubicBezTo>
                  <a:lnTo>
                    <a:pt x="3402" y="1021"/>
                  </a:lnTo>
                  <a:cubicBezTo>
                    <a:pt x="3426" y="1021"/>
                    <a:pt x="3426" y="997"/>
                    <a:pt x="3426" y="997"/>
                  </a:cubicBezTo>
                  <a:cubicBezTo>
                    <a:pt x="3450" y="924"/>
                    <a:pt x="3475" y="875"/>
                    <a:pt x="3499" y="802"/>
                  </a:cubicBezTo>
                  <a:cubicBezTo>
                    <a:pt x="3499" y="778"/>
                    <a:pt x="3475" y="754"/>
                    <a:pt x="3450" y="754"/>
                  </a:cubicBezTo>
                  <a:close/>
                  <a:moveTo>
                    <a:pt x="2576" y="899"/>
                  </a:moveTo>
                  <a:cubicBezTo>
                    <a:pt x="2503" y="924"/>
                    <a:pt x="2430" y="997"/>
                    <a:pt x="2406" y="1045"/>
                  </a:cubicBezTo>
                  <a:cubicBezTo>
                    <a:pt x="2406" y="1069"/>
                    <a:pt x="2406" y="1118"/>
                    <a:pt x="2430" y="1118"/>
                  </a:cubicBezTo>
                  <a:lnTo>
                    <a:pt x="2454" y="1118"/>
                  </a:lnTo>
                  <a:cubicBezTo>
                    <a:pt x="2479" y="1118"/>
                    <a:pt x="2479" y="1118"/>
                    <a:pt x="2503" y="1094"/>
                  </a:cubicBezTo>
                  <a:cubicBezTo>
                    <a:pt x="2503" y="1045"/>
                    <a:pt x="2551" y="1021"/>
                    <a:pt x="2600" y="997"/>
                  </a:cubicBezTo>
                  <a:cubicBezTo>
                    <a:pt x="2649" y="972"/>
                    <a:pt x="2624" y="899"/>
                    <a:pt x="2576" y="899"/>
                  </a:cubicBezTo>
                  <a:close/>
                  <a:moveTo>
                    <a:pt x="2722" y="948"/>
                  </a:moveTo>
                  <a:cubicBezTo>
                    <a:pt x="2697" y="972"/>
                    <a:pt x="2697" y="997"/>
                    <a:pt x="2722" y="1021"/>
                  </a:cubicBezTo>
                  <a:cubicBezTo>
                    <a:pt x="2770" y="1045"/>
                    <a:pt x="2794" y="1094"/>
                    <a:pt x="2819" y="1142"/>
                  </a:cubicBezTo>
                  <a:cubicBezTo>
                    <a:pt x="2843" y="1167"/>
                    <a:pt x="2843" y="1167"/>
                    <a:pt x="2867" y="1167"/>
                  </a:cubicBezTo>
                  <a:lnTo>
                    <a:pt x="2916" y="1191"/>
                  </a:lnTo>
                  <a:cubicBezTo>
                    <a:pt x="2916" y="1167"/>
                    <a:pt x="2940" y="1142"/>
                    <a:pt x="2916" y="1118"/>
                  </a:cubicBezTo>
                  <a:cubicBezTo>
                    <a:pt x="2892" y="1045"/>
                    <a:pt x="2843" y="997"/>
                    <a:pt x="2794" y="948"/>
                  </a:cubicBezTo>
                  <a:close/>
                  <a:moveTo>
                    <a:pt x="3268" y="1078"/>
                  </a:moveTo>
                  <a:cubicBezTo>
                    <a:pt x="3256" y="1078"/>
                    <a:pt x="3243" y="1082"/>
                    <a:pt x="3232" y="1094"/>
                  </a:cubicBezTo>
                  <a:cubicBezTo>
                    <a:pt x="3207" y="1142"/>
                    <a:pt x="3159" y="1167"/>
                    <a:pt x="3110" y="1215"/>
                  </a:cubicBezTo>
                  <a:cubicBezTo>
                    <a:pt x="3086" y="1215"/>
                    <a:pt x="3086" y="1239"/>
                    <a:pt x="3110" y="1264"/>
                  </a:cubicBezTo>
                  <a:cubicBezTo>
                    <a:pt x="3110" y="1288"/>
                    <a:pt x="3134" y="1288"/>
                    <a:pt x="3159" y="1288"/>
                  </a:cubicBezTo>
                  <a:cubicBezTo>
                    <a:pt x="3207" y="1264"/>
                    <a:pt x="3256" y="1215"/>
                    <a:pt x="3305" y="1167"/>
                  </a:cubicBezTo>
                  <a:cubicBezTo>
                    <a:pt x="3342" y="1129"/>
                    <a:pt x="3308" y="1078"/>
                    <a:pt x="3268" y="1078"/>
                  </a:cubicBezTo>
                  <a:close/>
                  <a:moveTo>
                    <a:pt x="2469" y="1197"/>
                  </a:moveTo>
                  <a:cubicBezTo>
                    <a:pt x="2460" y="1197"/>
                    <a:pt x="2454" y="1203"/>
                    <a:pt x="2454" y="1215"/>
                  </a:cubicBezTo>
                  <a:cubicBezTo>
                    <a:pt x="2430" y="1215"/>
                    <a:pt x="2406" y="1264"/>
                    <a:pt x="2430" y="1264"/>
                  </a:cubicBezTo>
                  <a:cubicBezTo>
                    <a:pt x="2479" y="1337"/>
                    <a:pt x="2527" y="1385"/>
                    <a:pt x="2600" y="1385"/>
                  </a:cubicBezTo>
                  <a:lnTo>
                    <a:pt x="2624" y="1410"/>
                  </a:lnTo>
                  <a:cubicBezTo>
                    <a:pt x="2649" y="1410"/>
                    <a:pt x="2673" y="1385"/>
                    <a:pt x="2673" y="1361"/>
                  </a:cubicBezTo>
                  <a:cubicBezTo>
                    <a:pt x="2673" y="1337"/>
                    <a:pt x="2649" y="1288"/>
                    <a:pt x="2624" y="1288"/>
                  </a:cubicBezTo>
                  <a:cubicBezTo>
                    <a:pt x="2576" y="1288"/>
                    <a:pt x="2527" y="1264"/>
                    <a:pt x="2503" y="1215"/>
                  </a:cubicBezTo>
                  <a:cubicBezTo>
                    <a:pt x="2491" y="1203"/>
                    <a:pt x="2479" y="1197"/>
                    <a:pt x="2469" y="1197"/>
                  </a:cubicBezTo>
                  <a:close/>
                  <a:moveTo>
                    <a:pt x="2958" y="1253"/>
                  </a:moveTo>
                  <a:cubicBezTo>
                    <a:pt x="2954" y="1253"/>
                    <a:pt x="2948" y="1256"/>
                    <a:pt x="2940" y="1264"/>
                  </a:cubicBezTo>
                  <a:cubicBezTo>
                    <a:pt x="2916" y="1264"/>
                    <a:pt x="2892" y="1264"/>
                    <a:pt x="2892" y="1288"/>
                  </a:cubicBezTo>
                  <a:lnTo>
                    <a:pt x="2794" y="1312"/>
                  </a:lnTo>
                  <a:cubicBezTo>
                    <a:pt x="2790" y="1310"/>
                    <a:pt x="2786" y="1309"/>
                    <a:pt x="2782" y="1309"/>
                  </a:cubicBezTo>
                  <a:cubicBezTo>
                    <a:pt x="2746" y="1309"/>
                    <a:pt x="2750" y="1410"/>
                    <a:pt x="2794" y="1410"/>
                  </a:cubicBezTo>
                  <a:cubicBezTo>
                    <a:pt x="2843" y="1410"/>
                    <a:pt x="2867" y="1385"/>
                    <a:pt x="2916" y="1385"/>
                  </a:cubicBezTo>
                  <a:cubicBezTo>
                    <a:pt x="2916" y="1410"/>
                    <a:pt x="2916" y="1458"/>
                    <a:pt x="2916" y="1482"/>
                  </a:cubicBezTo>
                  <a:cubicBezTo>
                    <a:pt x="2916" y="1507"/>
                    <a:pt x="2940" y="1531"/>
                    <a:pt x="2964" y="1531"/>
                  </a:cubicBezTo>
                  <a:lnTo>
                    <a:pt x="2989" y="1531"/>
                  </a:lnTo>
                  <a:cubicBezTo>
                    <a:pt x="3013" y="1531"/>
                    <a:pt x="3037" y="1507"/>
                    <a:pt x="3037" y="1482"/>
                  </a:cubicBezTo>
                  <a:cubicBezTo>
                    <a:pt x="3013" y="1434"/>
                    <a:pt x="3013" y="1410"/>
                    <a:pt x="3013" y="1361"/>
                  </a:cubicBezTo>
                  <a:cubicBezTo>
                    <a:pt x="3037" y="1361"/>
                    <a:pt x="3037" y="1337"/>
                    <a:pt x="3037" y="1312"/>
                  </a:cubicBezTo>
                  <a:cubicBezTo>
                    <a:pt x="3013" y="1288"/>
                    <a:pt x="3013" y="1264"/>
                    <a:pt x="2989" y="1264"/>
                  </a:cubicBezTo>
                  <a:cubicBezTo>
                    <a:pt x="2973" y="1264"/>
                    <a:pt x="2967" y="1253"/>
                    <a:pt x="2958" y="1253"/>
                  </a:cubicBezTo>
                  <a:close/>
                  <a:moveTo>
                    <a:pt x="2989" y="1628"/>
                  </a:moveTo>
                  <a:cubicBezTo>
                    <a:pt x="2964" y="1628"/>
                    <a:pt x="2940" y="1652"/>
                    <a:pt x="2940" y="1677"/>
                  </a:cubicBezTo>
                  <a:cubicBezTo>
                    <a:pt x="2916" y="1725"/>
                    <a:pt x="2916" y="1798"/>
                    <a:pt x="2892" y="1847"/>
                  </a:cubicBezTo>
                  <a:cubicBezTo>
                    <a:pt x="2892" y="1871"/>
                    <a:pt x="2916" y="1895"/>
                    <a:pt x="2940" y="1895"/>
                  </a:cubicBezTo>
                  <a:cubicBezTo>
                    <a:pt x="2964" y="1895"/>
                    <a:pt x="2989" y="1895"/>
                    <a:pt x="2989" y="1871"/>
                  </a:cubicBezTo>
                  <a:cubicBezTo>
                    <a:pt x="3013" y="1798"/>
                    <a:pt x="3013" y="1750"/>
                    <a:pt x="3037" y="1677"/>
                  </a:cubicBezTo>
                  <a:cubicBezTo>
                    <a:pt x="3037" y="1652"/>
                    <a:pt x="3013" y="1628"/>
                    <a:pt x="2989" y="1628"/>
                  </a:cubicBezTo>
                  <a:close/>
                  <a:moveTo>
                    <a:pt x="1628" y="1993"/>
                  </a:moveTo>
                  <a:cubicBezTo>
                    <a:pt x="1604" y="1993"/>
                    <a:pt x="1580" y="2017"/>
                    <a:pt x="1580" y="2041"/>
                  </a:cubicBezTo>
                  <a:cubicBezTo>
                    <a:pt x="1580" y="2065"/>
                    <a:pt x="1604" y="2090"/>
                    <a:pt x="1628" y="2090"/>
                  </a:cubicBezTo>
                  <a:cubicBezTo>
                    <a:pt x="1677" y="2090"/>
                    <a:pt x="1726" y="2090"/>
                    <a:pt x="1750" y="2114"/>
                  </a:cubicBezTo>
                  <a:lnTo>
                    <a:pt x="1823" y="2114"/>
                  </a:lnTo>
                  <a:cubicBezTo>
                    <a:pt x="1823" y="2114"/>
                    <a:pt x="1847" y="2114"/>
                    <a:pt x="1847" y="2090"/>
                  </a:cubicBezTo>
                  <a:cubicBezTo>
                    <a:pt x="1847" y="2065"/>
                    <a:pt x="1847" y="2041"/>
                    <a:pt x="1823" y="2017"/>
                  </a:cubicBezTo>
                  <a:lnTo>
                    <a:pt x="1798" y="2017"/>
                  </a:lnTo>
                  <a:cubicBezTo>
                    <a:pt x="1750" y="1993"/>
                    <a:pt x="1677" y="1993"/>
                    <a:pt x="1628" y="1993"/>
                  </a:cubicBezTo>
                  <a:close/>
                  <a:moveTo>
                    <a:pt x="2892" y="1993"/>
                  </a:moveTo>
                  <a:cubicBezTo>
                    <a:pt x="2867" y="1993"/>
                    <a:pt x="2843" y="1993"/>
                    <a:pt x="2819" y="2017"/>
                  </a:cubicBezTo>
                  <a:cubicBezTo>
                    <a:pt x="2794" y="2065"/>
                    <a:pt x="2770" y="2114"/>
                    <a:pt x="2722" y="2163"/>
                  </a:cubicBezTo>
                  <a:cubicBezTo>
                    <a:pt x="2722" y="2187"/>
                    <a:pt x="2722" y="2211"/>
                    <a:pt x="2722" y="2235"/>
                  </a:cubicBezTo>
                  <a:lnTo>
                    <a:pt x="2794" y="2235"/>
                  </a:lnTo>
                  <a:cubicBezTo>
                    <a:pt x="2843" y="2187"/>
                    <a:pt x="2867" y="2114"/>
                    <a:pt x="2916" y="2065"/>
                  </a:cubicBezTo>
                  <a:cubicBezTo>
                    <a:pt x="2916" y="2041"/>
                    <a:pt x="2916" y="2017"/>
                    <a:pt x="2892" y="1993"/>
                  </a:cubicBezTo>
                  <a:close/>
                  <a:moveTo>
                    <a:pt x="1968" y="2144"/>
                  </a:moveTo>
                  <a:cubicBezTo>
                    <a:pt x="1956" y="2144"/>
                    <a:pt x="1944" y="2150"/>
                    <a:pt x="1944" y="2163"/>
                  </a:cubicBezTo>
                  <a:cubicBezTo>
                    <a:pt x="1920" y="2163"/>
                    <a:pt x="1920" y="2211"/>
                    <a:pt x="1944" y="2211"/>
                  </a:cubicBezTo>
                  <a:cubicBezTo>
                    <a:pt x="1993" y="2260"/>
                    <a:pt x="2017" y="2284"/>
                    <a:pt x="2066" y="2333"/>
                  </a:cubicBezTo>
                  <a:lnTo>
                    <a:pt x="2114" y="2333"/>
                  </a:lnTo>
                  <a:cubicBezTo>
                    <a:pt x="2114" y="2357"/>
                    <a:pt x="2139" y="2357"/>
                    <a:pt x="2139" y="2357"/>
                  </a:cubicBezTo>
                  <a:cubicBezTo>
                    <a:pt x="2163" y="2333"/>
                    <a:pt x="2163" y="2308"/>
                    <a:pt x="2139" y="2284"/>
                  </a:cubicBezTo>
                  <a:cubicBezTo>
                    <a:pt x="2114" y="2235"/>
                    <a:pt x="2066" y="2187"/>
                    <a:pt x="1993" y="2163"/>
                  </a:cubicBezTo>
                  <a:cubicBezTo>
                    <a:pt x="1993" y="2150"/>
                    <a:pt x="1981" y="2144"/>
                    <a:pt x="1968" y="2144"/>
                  </a:cubicBezTo>
                  <a:close/>
                  <a:moveTo>
                    <a:pt x="1531" y="2114"/>
                  </a:moveTo>
                  <a:cubicBezTo>
                    <a:pt x="1507" y="2114"/>
                    <a:pt x="1483" y="2138"/>
                    <a:pt x="1483" y="2163"/>
                  </a:cubicBezTo>
                  <a:cubicBezTo>
                    <a:pt x="1483" y="2235"/>
                    <a:pt x="1507" y="2308"/>
                    <a:pt x="1555" y="2357"/>
                  </a:cubicBezTo>
                  <a:cubicBezTo>
                    <a:pt x="1555" y="2357"/>
                    <a:pt x="1580" y="2381"/>
                    <a:pt x="1604" y="2381"/>
                  </a:cubicBezTo>
                  <a:cubicBezTo>
                    <a:pt x="1604" y="2381"/>
                    <a:pt x="1628" y="2381"/>
                    <a:pt x="1628" y="2357"/>
                  </a:cubicBezTo>
                  <a:cubicBezTo>
                    <a:pt x="1653" y="2357"/>
                    <a:pt x="1653" y="2308"/>
                    <a:pt x="1628" y="2308"/>
                  </a:cubicBezTo>
                  <a:cubicBezTo>
                    <a:pt x="1580" y="2260"/>
                    <a:pt x="1580" y="2211"/>
                    <a:pt x="1555" y="2163"/>
                  </a:cubicBezTo>
                  <a:cubicBezTo>
                    <a:pt x="1580" y="2138"/>
                    <a:pt x="1555" y="2114"/>
                    <a:pt x="1531" y="2114"/>
                  </a:cubicBezTo>
                  <a:close/>
                  <a:moveTo>
                    <a:pt x="2637" y="2266"/>
                  </a:moveTo>
                  <a:cubicBezTo>
                    <a:pt x="2624" y="2266"/>
                    <a:pt x="2612" y="2272"/>
                    <a:pt x="2600" y="2284"/>
                  </a:cubicBezTo>
                  <a:cubicBezTo>
                    <a:pt x="2551" y="2308"/>
                    <a:pt x="2503" y="2333"/>
                    <a:pt x="2454" y="2357"/>
                  </a:cubicBezTo>
                  <a:cubicBezTo>
                    <a:pt x="2406" y="2381"/>
                    <a:pt x="2406" y="2406"/>
                    <a:pt x="2430" y="2430"/>
                  </a:cubicBezTo>
                  <a:cubicBezTo>
                    <a:pt x="2430" y="2454"/>
                    <a:pt x="2430" y="2454"/>
                    <a:pt x="2454" y="2454"/>
                  </a:cubicBezTo>
                  <a:lnTo>
                    <a:pt x="2503" y="2430"/>
                  </a:lnTo>
                  <a:cubicBezTo>
                    <a:pt x="2551" y="2406"/>
                    <a:pt x="2600" y="2381"/>
                    <a:pt x="2673" y="2333"/>
                  </a:cubicBezTo>
                  <a:cubicBezTo>
                    <a:pt x="2673" y="2333"/>
                    <a:pt x="2673" y="2284"/>
                    <a:pt x="2673" y="2284"/>
                  </a:cubicBezTo>
                  <a:cubicBezTo>
                    <a:pt x="2661" y="2272"/>
                    <a:pt x="2649" y="2266"/>
                    <a:pt x="2637" y="2266"/>
                  </a:cubicBezTo>
                  <a:close/>
                  <a:moveTo>
                    <a:pt x="1748" y="2395"/>
                  </a:moveTo>
                  <a:cubicBezTo>
                    <a:pt x="1726" y="2395"/>
                    <a:pt x="1701" y="2413"/>
                    <a:pt x="1701" y="2430"/>
                  </a:cubicBezTo>
                  <a:cubicBezTo>
                    <a:pt x="1677" y="2454"/>
                    <a:pt x="1701" y="2478"/>
                    <a:pt x="1726" y="2478"/>
                  </a:cubicBezTo>
                  <a:cubicBezTo>
                    <a:pt x="1774" y="2527"/>
                    <a:pt x="1847" y="2527"/>
                    <a:pt x="1920" y="2551"/>
                  </a:cubicBezTo>
                  <a:cubicBezTo>
                    <a:pt x="1968" y="2527"/>
                    <a:pt x="1968" y="2478"/>
                    <a:pt x="1920" y="2454"/>
                  </a:cubicBezTo>
                  <a:cubicBezTo>
                    <a:pt x="1871" y="2454"/>
                    <a:pt x="1823" y="2430"/>
                    <a:pt x="1774" y="2406"/>
                  </a:cubicBezTo>
                  <a:cubicBezTo>
                    <a:pt x="1767" y="2398"/>
                    <a:pt x="1758" y="2395"/>
                    <a:pt x="1748" y="2395"/>
                  </a:cubicBezTo>
                  <a:close/>
                  <a:moveTo>
                    <a:pt x="2208" y="2395"/>
                  </a:moveTo>
                  <a:cubicBezTo>
                    <a:pt x="2201" y="2395"/>
                    <a:pt x="2194" y="2398"/>
                    <a:pt x="2187" y="2406"/>
                  </a:cubicBezTo>
                  <a:cubicBezTo>
                    <a:pt x="2163" y="2406"/>
                    <a:pt x="2139" y="2430"/>
                    <a:pt x="2139" y="2454"/>
                  </a:cubicBezTo>
                  <a:lnTo>
                    <a:pt x="2090" y="2454"/>
                  </a:lnTo>
                  <a:cubicBezTo>
                    <a:pt x="2066" y="2454"/>
                    <a:pt x="2041" y="2478"/>
                    <a:pt x="2041" y="2503"/>
                  </a:cubicBezTo>
                  <a:cubicBezTo>
                    <a:pt x="2041" y="2527"/>
                    <a:pt x="2066" y="2551"/>
                    <a:pt x="2090" y="2551"/>
                  </a:cubicBezTo>
                  <a:lnTo>
                    <a:pt x="2187" y="2551"/>
                  </a:lnTo>
                  <a:cubicBezTo>
                    <a:pt x="2187" y="2551"/>
                    <a:pt x="2187" y="2576"/>
                    <a:pt x="2187" y="2600"/>
                  </a:cubicBezTo>
                  <a:lnTo>
                    <a:pt x="2187" y="2624"/>
                  </a:lnTo>
                  <a:cubicBezTo>
                    <a:pt x="2163" y="2648"/>
                    <a:pt x="2187" y="2673"/>
                    <a:pt x="2211" y="2673"/>
                  </a:cubicBezTo>
                  <a:lnTo>
                    <a:pt x="2236" y="2673"/>
                  </a:lnTo>
                  <a:cubicBezTo>
                    <a:pt x="2260" y="2673"/>
                    <a:pt x="2260" y="2648"/>
                    <a:pt x="2260" y="2624"/>
                  </a:cubicBezTo>
                  <a:lnTo>
                    <a:pt x="2260" y="2600"/>
                  </a:lnTo>
                  <a:cubicBezTo>
                    <a:pt x="2260" y="2576"/>
                    <a:pt x="2260" y="2551"/>
                    <a:pt x="2260" y="2527"/>
                  </a:cubicBezTo>
                  <a:lnTo>
                    <a:pt x="2284" y="2527"/>
                  </a:lnTo>
                  <a:cubicBezTo>
                    <a:pt x="2333" y="2478"/>
                    <a:pt x="2309" y="2430"/>
                    <a:pt x="2260" y="2430"/>
                  </a:cubicBezTo>
                  <a:lnTo>
                    <a:pt x="2236" y="2430"/>
                  </a:lnTo>
                  <a:cubicBezTo>
                    <a:pt x="2236" y="2413"/>
                    <a:pt x="2224" y="2395"/>
                    <a:pt x="2208" y="2395"/>
                  </a:cubicBezTo>
                  <a:close/>
                  <a:moveTo>
                    <a:pt x="2158" y="2774"/>
                  </a:moveTo>
                  <a:cubicBezTo>
                    <a:pt x="2147" y="2774"/>
                    <a:pt x="2139" y="2780"/>
                    <a:pt x="2139" y="2794"/>
                  </a:cubicBezTo>
                  <a:cubicBezTo>
                    <a:pt x="2090" y="2843"/>
                    <a:pt x="2066" y="2891"/>
                    <a:pt x="2041" y="2940"/>
                  </a:cubicBezTo>
                  <a:cubicBezTo>
                    <a:pt x="2017" y="2964"/>
                    <a:pt x="2017" y="2989"/>
                    <a:pt x="2041" y="3013"/>
                  </a:cubicBezTo>
                  <a:lnTo>
                    <a:pt x="2090" y="3013"/>
                  </a:lnTo>
                  <a:cubicBezTo>
                    <a:pt x="2139" y="2964"/>
                    <a:pt x="2187" y="2916"/>
                    <a:pt x="2211" y="2843"/>
                  </a:cubicBezTo>
                  <a:cubicBezTo>
                    <a:pt x="2229" y="2808"/>
                    <a:pt x="2185" y="2774"/>
                    <a:pt x="2158" y="2774"/>
                  </a:cubicBezTo>
                  <a:close/>
                  <a:moveTo>
                    <a:pt x="1943" y="3045"/>
                  </a:moveTo>
                  <a:cubicBezTo>
                    <a:pt x="1934" y="3045"/>
                    <a:pt x="1926" y="3050"/>
                    <a:pt x="1920" y="3061"/>
                  </a:cubicBezTo>
                  <a:cubicBezTo>
                    <a:pt x="1871" y="3086"/>
                    <a:pt x="1798" y="3134"/>
                    <a:pt x="1750" y="3183"/>
                  </a:cubicBezTo>
                  <a:cubicBezTo>
                    <a:pt x="1701" y="3207"/>
                    <a:pt x="1726" y="3256"/>
                    <a:pt x="1774" y="3256"/>
                  </a:cubicBezTo>
                  <a:lnTo>
                    <a:pt x="1798" y="3256"/>
                  </a:lnTo>
                  <a:cubicBezTo>
                    <a:pt x="1798" y="3256"/>
                    <a:pt x="1823" y="3256"/>
                    <a:pt x="1823" y="3231"/>
                  </a:cubicBezTo>
                  <a:cubicBezTo>
                    <a:pt x="1871" y="3207"/>
                    <a:pt x="1920" y="3159"/>
                    <a:pt x="1968" y="3134"/>
                  </a:cubicBezTo>
                  <a:cubicBezTo>
                    <a:pt x="2006" y="3097"/>
                    <a:pt x="1971" y="3045"/>
                    <a:pt x="1943" y="3045"/>
                  </a:cubicBezTo>
                  <a:close/>
                  <a:moveTo>
                    <a:pt x="1634" y="3269"/>
                  </a:moveTo>
                  <a:cubicBezTo>
                    <a:pt x="1623" y="3269"/>
                    <a:pt x="1612" y="3272"/>
                    <a:pt x="1604" y="3280"/>
                  </a:cubicBezTo>
                  <a:lnTo>
                    <a:pt x="1580" y="3304"/>
                  </a:lnTo>
                  <a:lnTo>
                    <a:pt x="1458" y="3377"/>
                  </a:lnTo>
                  <a:cubicBezTo>
                    <a:pt x="1434" y="3377"/>
                    <a:pt x="1434" y="3402"/>
                    <a:pt x="1434" y="3426"/>
                  </a:cubicBezTo>
                  <a:cubicBezTo>
                    <a:pt x="1434" y="3450"/>
                    <a:pt x="1458" y="3450"/>
                    <a:pt x="1483" y="3450"/>
                  </a:cubicBezTo>
                  <a:lnTo>
                    <a:pt x="1507" y="3450"/>
                  </a:lnTo>
                  <a:lnTo>
                    <a:pt x="1653" y="3377"/>
                  </a:lnTo>
                  <a:lnTo>
                    <a:pt x="1677" y="3353"/>
                  </a:lnTo>
                  <a:cubicBezTo>
                    <a:pt x="1701" y="3329"/>
                    <a:pt x="1701" y="3304"/>
                    <a:pt x="1677" y="3280"/>
                  </a:cubicBezTo>
                  <a:cubicBezTo>
                    <a:pt x="1677" y="3280"/>
                    <a:pt x="1655" y="3269"/>
                    <a:pt x="1634" y="3269"/>
                  </a:cubicBezTo>
                  <a:close/>
                  <a:moveTo>
                    <a:pt x="1303" y="3461"/>
                  </a:moveTo>
                  <a:cubicBezTo>
                    <a:pt x="1292" y="3461"/>
                    <a:pt x="1278" y="3465"/>
                    <a:pt x="1264" y="3474"/>
                  </a:cubicBezTo>
                  <a:lnTo>
                    <a:pt x="1118" y="3572"/>
                  </a:lnTo>
                  <a:cubicBezTo>
                    <a:pt x="1094" y="3572"/>
                    <a:pt x="1094" y="3620"/>
                    <a:pt x="1118" y="3620"/>
                  </a:cubicBezTo>
                  <a:cubicBezTo>
                    <a:pt x="1118" y="3644"/>
                    <a:pt x="1143" y="3644"/>
                    <a:pt x="1167" y="3644"/>
                  </a:cubicBezTo>
                  <a:lnTo>
                    <a:pt x="1337" y="3547"/>
                  </a:lnTo>
                  <a:cubicBezTo>
                    <a:pt x="1376" y="3528"/>
                    <a:pt x="1352" y="3461"/>
                    <a:pt x="1303" y="3461"/>
                  </a:cubicBezTo>
                  <a:close/>
                  <a:moveTo>
                    <a:pt x="1006" y="3651"/>
                  </a:moveTo>
                  <a:cubicBezTo>
                    <a:pt x="997" y="3651"/>
                    <a:pt x="985" y="3657"/>
                    <a:pt x="972" y="3669"/>
                  </a:cubicBezTo>
                  <a:lnTo>
                    <a:pt x="802" y="3766"/>
                  </a:lnTo>
                  <a:cubicBezTo>
                    <a:pt x="778" y="3766"/>
                    <a:pt x="778" y="3814"/>
                    <a:pt x="802" y="3839"/>
                  </a:cubicBezTo>
                  <a:lnTo>
                    <a:pt x="851" y="3839"/>
                  </a:lnTo>
                  <a:cubicBezTo>
                    <a:pt x="900" y="3814"/>
                    <a:pt x="972" y="3766"/>
                    <a:pt x="1021" y="3742"/>
                  </a:cubicBezTo>
                  <a:cubicBezTo>
                    <a:pt x="1045" y="3717"/>
                    <a:pt x="1045" y="3693"/>
                    <a:pt x="1021" y="3669"/>
                  </a:cubicBezTo>
                  <a:cubicBezTo>
                    <a:pt x="1021" y="3657"/>
                    <a:pt x="1015" y="3651"/>
                    <a:pt x="1006" y="3651"/>
                  </a:cubicBezTo>
                  <a:close/>
                  <a:moveTo>
                    <a:pt x="657" y="3863"/>
                  </a:moveTo>
                  <a:lnTo>
                    <a:pt x="487" y="3985"/>
                  </a:lnTo>
                  <a:cubicBezTo>
                    <a:pt x="487" y="4009"/>
                    <a:pt x="487" y="4033"/>
                    <a:pt x="487" y="4057"/>
                  </a:cubicBezTo>
                  <a:lnTo>
                    <a:pt x="560" y="4057"/>
                  </a:lnTo>
                  <a:lnTo>
                    <a:pt x="705" y="3936"/>
                  </a:lnTo>
                  <a:cubicBezTo>
                    <a:pt x="730" y="3912"/>
                    <a:pt x="730" y="3887"/>
                    <a:pt x="705" y="3863"/>
                  </a:cubicBezTo>
                  <a:close/>
                  <a:moveTo>
                    <a:pt x="385" y="4101"/>
                  </a:moveTo>
                  <a:cubicBezTo>
                    <a:pt x="379" y="4101"/>
                    <a:pt x="372" y="4103"/>
                    <a:pt x="365" y="4106"/>
                  </a:cubicBezTo>
                  <a:cubicBezTo>
                    <a:pt x="317" y="4155"/>
                    <a:pt x="268" y="4203"/>
                    <a:pt x="219" y="4252"/>
                  </a:cubicBezTo>
                  <a:cubicBezTo>
                    <a:pt x="219" y="4276"/>
                    <a:pt x="219" y="4300"/>
                    <a:pt x="219" y="4325"/>
                  </a:cubicBezTo>
                  <a:lnTo>
                    <a:pt x="292" y="4325"/>
                  </a:lnTo>
                  <a:cubicBezTo>
                    <a:pt x="341" y="4276"/>
                    <a:pt x="389" y="4227"/>
                    <a:pt x="438" y="4179"/>
                  </a:cubicBezTo>
                  <a:cubicBezTo>
                    <a:pt x="459" y="4158"/>
                    <a:pt x="426" y="4101"/>
                    <a:pt x="385" y="4101"/>
                  </a:cubicBezTo>
                  <a:close/>
                  <a:moveTo>
                    <a:pt x="137" y="4379"/>
                  </a:moveTo>
                  <a:cubicBezTo>
                    <a:pt x="128" y="4379"/>
                    <a:pt x="122" y="4385"/>
                    <a:pt x="122" y="4397"/>
                  </a:cubicBezTo>
                  <a:cubicBezTo>
                    <a:pt x="74" y="4470"/>
                    <a:pt x="49" y="4519"/>
                    <a:pt x="25" y="4592"/>
                  </a:cubicBezTo>
                  <a:cubicBezTo>
                    <a:pt x="25" y="4616"/>
                    <a:pt x="25" y="4640"/>
                    <a:pt x="49" y="4640"/>
                  </a:cubicBezTo>
                  <a:lnTo>
                    <a:pt x="98" y="4640"/>
                  </a:lnTo>
                  <a:cubicBezTo>
                    <a:pt x="98" y="4640"/>
                    <a:pt x="122" y="4640"/>
                    <a:pt x="122" y="4616"/>
                  </a:cubicBezTo>
                  <a:cubicBezTo>
                    <a:pt x="147" y="4568"/>
                    <a:pt x="171" y="4495"/>
                    <a:pt x="195" y="4446"/>
                  </a:cubicBezTo>
                  <a:cubicBezTo>
                    <a:pt x="195" y="4422"/>
                    <a:pt x="195" y="4397"/>
                    <a:pt x="171" y="4397"/>
                  </a:cubicBezTo>
                  <a:cubicBezTo>
                    <a:pt x="159" y="4385"/>
                    <a:pt x="147" y="4379"/>
                    <a:pt x="137" y="4379"/>
                  </a:cubicBezTo>
                  <a:close/>
                  <a:moveTo>
                    <a:pt x="49" y="4738"/>
                  </a:moveTo>
                  <a:cubicBezTo>
                    <a:pt x="25" y="4738"/>
                    <a:pt x="1" y="4762"/>
                    <a:pt x="1" y="4786"/>
                  </a:cubicBezTo>
                  <a:cubicBezTo>
                    <a:pt x="1" y="4859"/>
                    <a:pt x="25" y="4908"/>
                    <a:pt x="25" y="4981"/>
                  </a:cubicBezTo>
                  <a:cubicBezTo>
                    <a:pt x="49" y="5005"/>
                    <a:pt x="49" y="5005"/>
                    <a:pt x="74" y="5005"/>
                  </a:cubicBezTo>
                  <a:lnTo>
                    <a:pt x="98" y="5005"/>
                  </a:lnTo>
                  <a:cubicBezTo>
                    <a:pt x="122" y="5005"/>
                    <a:pt x="122" y="4981"/>
                    <a:pt x="122" y="4956"/>
                  </a:cubicBezTo>
                  <a:cubicBezTo>
                    <a:pt x="98" y="4908"/>
                    <a:pt x="98" y="4835"/>
                    <a:pt x="98" y="4786"/>
                  </a:cubicBezTo>
                  <a:cubicBezTo>
                    <a:pt x="98" y="4762"/>
                    <a:pt x="74" y="4738"/>
                    <a:pt x="49" y="4738"/>
                  </a:cubicBezTo>
                  <a:close/>
                  <a:moveTo>
                    <a:pt x="144" y="5092"/>
                  </a:moveTo>
                  <a:cubicBezTo>
                    <a:pt x="136" y="5092"/>
                    <a:pt x="129" y="5095"/>
                    <a:pt x="122" y="5102"/>
                  </a:cubicBezTo>
                  <a:cubicBezTo>
                    <a:pt x="98" y="5102"/>
                    <a:pt x="98" y="5151"/>
                    <a:pt x="98" y="5175"/>
                  </a:cubicBezTo>
                  <a:cubicBezTo>
                    <a:pt x="147" y="5223"/>
                    <a:pt x="171" y="5272"/>
                    <a:pt x="219" y="5321"/>
                  </a:cubicBezTo>
                  <a:cubicBezTo>
                    <a:pt x="219" y="5345"/>
                    <a:pt x="244" y="5345"/>
                    <a:pt x="244" y="5345"/>
                  </a:cubicBezTo>
                  <a:lnTo>
                    <a:pt x="292" y="5345"/>
                  </a:lnTo>
                  <a:cubicBezTo>
                    <a:pt x="292" y="5321"/>
                    <a:pt x="292" y="5296"/>
                    <a:pt x="292" y="5272"/>
                  </a:cubicBezTo>
                  <a:cubicBezTo>
                    <a:pt x="244" y="5223"/>
                    <a:pt x="219" y="5175"/>
                    <a:pt x="195" y="5126"/>
                  </a:cubicBezTo>
                  <a:cubicBezTo>
                    <a:pt x="178" y="5109"/>
                    <a:pt x="161" y="5092"/>
                    <a:pt x="144" y="5092"/>
                  </a:cubicBezTo>
                  <a:close/>
                  <a:moveTo>
                    <a:pt x="365" y="5400"/>
                  </a:moveTo>
                  <a:cubicBezTo>
                    <a:pt x="353" y="5400"/>
                    <a:pt x="341" y="5406"/>
                    <a:pt x="341" y="5418"/>
                  </a:cubicBezTo>
                  <a:cubicBezTo>
                    <a:pt x="317" y="5442"/>
                    <a:pt x="317" y="5466"/>
                    <a:pt x="341" y="5491"/>
                  </a:cubicBezTo>
                  <a:lnTo>
                    <a:pt x="389" y="5491"/>
                  </a:lnTo>
                  <a:cubicBezTo>
                    <a:pt x="414" y="5466"/>
                    <a:pt x="414" y="5442"/>
                    <a:pt x="389" y="5418"/>
                  </a:cubicBezTo>
                  <a:cubicBezTo>
                    <a:pt x="389" y="5406"/>
                    <a:pt x="377" y="5400"/>
                    <a:pt x="365" y="54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2" name="Google Shape;912;p21"/>
          <p:cNvGrpSpPr>
            <a:grpSpLocks/>
          </p:cNvGrpSpPr>
          <p:nvPr/>
        </p:nvGrpSpPr>
        <p:grpSpPr bwMode="auto">
          <a:xfrm flipH="1">
            <a:off x="10753725" y="2411413"/>
            <a:ext cx="1703388" cy="1346200"/>
            <a:chOff x="855987" y="2204128"/>
            <a:chExt cx="1217483" cy="962421"/>
          </a:xfrm>
        </p:grpSpPr>
        <p:grpSp>
          <p:nvGrpSpPr>
            <p:cNvPr id="23" name="Google Shape;913;p21"/>
            <p:cNvGrpSpPr>
              <a:grpSpLocks/>
            </p:cNvGrpSpPr>
            <p:nvPr/>
          </p:nvGrpSpPr>
          <p:grpSpPr bwMode="auto">
            <a:xfrm>
              <a:off x="855987" y="2204128"/>
              <a:ext cx="1146639" cy="962421"/>
              <a:chOff x="958238" y="2157575"/>
              <a:chExt cx="1115191" cy="936025"/>
            </a:xfrm>
          </p:grpSpPr>
          <p:sp>
            <p:nvSpPr>
              <p:cNvPr id="25" name="Google Shape;914;p21"/>
              <p:cNvSpPr/>
              <p:nvPr/>
            </p:nvSpPr>
            <p:spPr>
              <a:xfrm>
                <a:off x="1253985" y="2157575"/>
                <a:ext cx="493280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" name="Google Shape;915;p21"/>
              <p:cNvSpPr/>
              <p:nvPr/>
            </p:nvSpPr>
            <p:spPr>
              <a:xfrm>
                <a:off x="1441586" y="2325353"/>
                <a:ext cx="492176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" name="Google Shape;916;p21"/>
              <p:cNvSpPr/>
              <p:nvPr/>
            </p:nvSpPr>
            <p:spPr>
              <a:xfrm>
                <a:off x="997965" y="2335287"/>
                <a:ext cx="492176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" name="Google Shape;917;p21"/>
              <p:cNvSpPr/>
              <p:nvPr/>
            </p:nvSpPr>
            <p:spPr>
              <a:xfrm>
                <a:off x="958238" y="2551632"/>
                <a:ext cx="493280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" name="Google Shape;918;p21"/>
              <p:cNvSpPr/>
              <p:nvPr/>
            </p:nvSpPr>
            <p:spPr>
              <a:xfrm>
                <a:off x="1165702" y="2601304"/>
                <a:ext cx="492176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" name="Google Shape;919;p21"/>
              <p:cNvSpPr/>
              <p:nvPr/>
            </p:nvSpPr>
            <p:spPr>
              <a:xfrm>
                <a:off x="1451518" y="2561567"/>
                <a:ext cx="622393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4" name="Google Shape;920;p21"/>
            <p:cNvSpPr/>
            <p:nvPr/>
          </p:nvSpPr>
          <p:spPr>
            <a:xfrm>
              <a:off x="926335" y="2206398"/>
              <a:ext cx="1147135" cy="870491"/>
            </a:xfrm>
            <a:custGeom>
              <a:avLst/>
              <a:gdLst/>
              <a:ahLst/>
              <a:cxnLst/>
              <a:rect l="l" t="t" r="r" b="b"/>
              <a:pathLst>
                <a:path w="6074" h="4608" extrusionOk="0">
                  <a:moveTo>
                    <a:pt x="1749" y="936"/>
                  </a:moveTo>
                  <a:cubicBezTo>
                    <a:pt x="1968" y="985"/>
                    <a:pt x="2187" y="1131"/>
                    <a:pt x="2284" y="1325"/>
                  </a:cubicBezTo>
                  <a:cubicBezTo>
                    <a:pt x="2284" y="1398"/>
                    <a:pt x="2260" y="1446"/>
                    <a:pt x="2211" y="1471"/>
                  </a:cubicBezTo>
                  <a:cubicBezTo>
                    <a:pt x="2162" y="1519"/>
                    <a:pt x="2114" y="1519"/>
                    <a:pt x="2065" y="1544"/>
                  </a:cubicBezTo>
                  <a:cubicBezTo>
                    <a:pt x="1871" y="1544"/>
                    <a:pt x="1725" y="1276"/>
                    <a:pt x="1677" y="1155"/>
                  </a:cubicBezTo>
                  <a:lnTo>
                    <a:pt x="1677" y="1131"/>
                  </a:lnTo>
                  <a:cubicBezTo>
                    <a:pt x="1701" y="1058"/>
                    <a:pt x="1725" y="1009"/>
                    <a:pt x="1749" y="936"/>
                  </a:cubicBezTo>
                  <a:close/>
                  <a:moveTo>
                    <a:pt x="3936" y="1301"/>
                  </a:moveTo>
                  <a:lnTo>
                    <a:pt x="3936" y="1301"/>
                  </a:lnTo>
                  <a:cubicBezTo>
                    <a:pt x="3960" y="1446"/>
                    <a:pt x="3936" y="1616"/>
                    <a:pt x="3839" y="1762"/>
                  </a:cubicBezTo>
                  <a:cubicBezTo>
                    <a:pt x="3790" y="1714"/>
                    <a:pt x="3814" y="1495"/>
                    <a:pt x="3936" y="1301"/>
                  </a:cubicBezTo>
                  <a:close/>
                  <a:moveTo>
                    <a:pt x="750" y="2166"/>
                  </a:moveTo>
                  <a:cubicBezTo>
                    <a:pt x="776" y="2166"/>
                    <a:pt x="802" y="2169"/>
                    <a:pt x="826" y="2175"/>
                  </a:cubicBezTo>
                  <a:cubicBezTo>
                    <a:pt x="1142" y="2199"/>
                    <a:pt x="1264" y="2394"/>
                    <a:pt x="1264" y="2564"/>
                  </a:cubicBezTo>
                  <a:cubicBezTo>
                    <a:pt x="1264" y="2661"/>
                    <a:pt x="1166" y="2758"/>
                    <a:pt x="1045" y="2782"/>
                  </a:cubicBezTo>
                  <a:cubicBezTo>
                    <a:pt x="996" y="2758"/>
                    <a:pt x="924" y="2758"/>
                    <a:pt x="875" y="2734"/>
                  </a:cubicBezTo>
                  <a:cubicBezTo>
                    <a:pt x="705" y="2612"/>
                    <a:pt x="583" y="2442"/>
                    <a:pt x="535" y="2248"/>
                  </a:cubicBezTo>
                  <a:cubicBezTo>
                    <a:pt x="590" y="2193"/>
                    <a:pt x="672" y="2166"/>
                    <a:pt x="750" y="2166"/>
                  </a:cubicBezTo>
                  <a:close/>
                  <a:moveTo>
                    <a:pt x="5199" y="2588"/>
                  </a:moveTo>
                  <a:cubicBezTo>
                    <a:pt x="5078" y="2855"/>
                    <a:pt x="4883" y="3025"/>
                    <a:pt x="4762" y="3025"/>
                  </a:cubicBezTo>
                  <a:cubicBezTo>
                    <a:pt x="4713" y="3025"/>
                    <a:pt x="4665" y="3001"/>
                    <a:pt x="4640" y="2977"/>
                  </a:cubicBezTo>
                  <a:cubicBezTo>
                    <a:pt x="4567" y="2855"/>
                    <a:pt x="4592" y="2807"/>
                    <a:pt x="4592" y="2782"/>
                  </a:cubicBezTo>
                  <a:cubicBezTo>
                    <a:pt x="4640" y="2685"/>
                    <a:pt x="4883" y="2588"/>
                    <a:pt x="5150" y="2588"/>
                  </a:cubicBezTo>
                  <a:close/>
                  <a:moveTo>
                    <a:pt x="3596" y="3293"/>
                  </a:moveTo>
                  <a:cubicBezTo>
                    <a:pt x="3596" y="3293"/>
                    <a:pt x="3620" y="3317"/>
                    <a:pt x="3620" y="3317"/>
                  </a:cubicBezTo>
                  <a:cubicBezTo>
                    <a:pt x="3669" y="3390"/>
                    <a:pt x="3644" y="3608"/>
                    <a:pt x="3426" y="3851"/>
                  </a:cubicBezTo>
                  <a:cubicBezTo>
                    <a:pt x="3353" y="3754"/>
                    <a:pt x="3328" y="3633"/>
                    <a:pt x="3377" y="3511"/>
                  </a:cubicBezTo>
                  <a:cubicBezTo>
                    <a:pt x="3401" y="3414"/>
                    <a:pt x="3474" y="3341"/>
                    <a:pt x="3596" y="3317"/>
                  </a:cubicBezTo>
                  <a:lnTo>
                    <a:pt x="3596" y="3293"/>
                  </a:lnTo>
                  <a:close/>
                  <a:moveTo>
                    <a:pt x="1822" y="3366"/>
                  </a:moveTo>
                  <a:cubicBezTo>
                    <a:pt x="1847" y="3366"/>
                    <a:pt x="1944" y="3366"/>
                    <a:pt x="1968" y="3487"/>
                  </a:cubicBezTo>
                  <a:cubicBezTo>
                    <a:pt x="1944" y="3754"/>
                    <a:pt x="1798" y="3997"/>
                    <a:pt x="1555" y="4094"/>
                  </a:cubicBezTo>
                  <a:cubicBezTo>
                    <a:pt x="1482" y="3924"/>
                    <a:pt x="1507" y="3706"/>
                    <a:pt x="1604" y="3511"/>
                  </a:cubicBezTo>
                  <a:cubicBezTo>
                    <a:pt x="1652" y="3438"/>
                    <a:pt x="1725" y="3366"/>
                    <a:pt x="1822" y="3366"/>
                  </a:cubicBezTo>
                  <a:close/>
                  <a:moveTo>
                    <a:pt x="2745" y="159"/>
                  </a:moveTo>
                  <a:cubicBezTo>
                    <a:pt x="2867" y="159"/>
                    <a:pt x="3013" y="183"/>
                    <a:pt x="3158" y="256"/>
                  </a:cubicBezTo>
                  <a:cubicBezTo>
                    <a:pt x="3523" y="378"/>
                    <a:pt x="3814" y="693"/>
                    <a:pt x="3911" y="1058"/>
                  </a:cubicBezTo>
                  <a:cubicBezTo>
                    <a:pt x="3693" y="1325"/>
                    <a:pt x="3596" y="1714"/>
                    <a:pt x="3766" y="1859"/>
                  </a:cubicBezTo>
                  <a:cubicBezTo>
                    <a:pt x="3790" y="1908"/>
                    <a:pt x="3839" y="1932"/>
                    <a:pt x="3863" y="1932"/>
                  </a:cubicBezTo>
                  <a:cubicBezTo>
                    <a:pt x="3936" y="1932"/>
                    <a:pt x="3984" y="1884"/>
                    <a:pt x="4009" y="1835"/>
                  </a:cubicBezTo>
                  <a:cubicBezTo>
                    <a:pt x="4130" y="1616"/>
                    <a:pt x="4154" y="1349"/>
                    <a:pt x="4082" y="1106"/>
                  </a:cubicBezTo>
                  <a:cubicBezTo>
                    <a:pt x="4203" y="961"/>
                    <a:pt x="4397" y="863"/>
                    <a:pt x="4592" y="863"/>
                  </a:cubicBezTo>
                  <a:cubicBezTo>
                    <a:pt x="4762" y="863"/>
                    <a:pt x="4932" y="936"/>
                    <a:pt x="5053" y="1033"/>
                  </a:cubicBezTo>
                  <a:cubicBezTo>
                    <a:pt x="5466" y="1325"/>
                    <a:pt x="5466" y="1932"/>
                    <a:pt x="5272" y="2418"/>
                  </a:cubicBezTo>
                  <a:lnTo>
                    <a:pt x="5150" y="2418"/>
                  </a:lnTo>
                  <a:cubicBezTo>
                    <a:pt x="4907" y="2418"/>
                    <a:pt x="4567" y="2491"/>
                    <a:pt x="4470" y="2710"/>
                  </a:cubicBezTo>
                  <a:cubicBezTo>
                    <a:pt x="4397" y="2928"/>
                    <a:pt x="4543" y="3171"/>
                    <a:pt x="4762" y="3195"/>
                  </a:cubicBezTo>
                  <a:cubicBezTo>
                    <a:pt x="5029" y="3195"/>
                    <a:pt x="5248" y="2904"/>
                    <a:pt x="5369" y="2612"/>
                  </a:cubicBezTo>
                  <a:cubicBezTo>
                    <a:pt x="5612" y="2637"/>
                    <a:pt x="5806" y="2807"/>
                    <a:pt x="5879" y="3025"/>
                  </a:cubicBezTo>
                  <a:cubicBezTo>
                    <a:pt x="5903" y="3220"/>
                    <a:pt x="5831" y="3414"/>
                    <a:pt x="5685" y="3560"/>
                  </a:cubicBezTo>
                  <a:cubicBezTo>
                    <a:pt x="5320" y="3949"/>
                    <a:pt x="4810" y="4191"/>
                    <a:pt x="4252" y="4191"/>
                  </a:cubicBezTo>
                  <a:cubicBezTo>
                    <a:pt x="4082" y="4191"/>
                    <a:pt x="3887" y="4167"/>
                    <a:pt x="3741" y="4070"/>
                  </a:cubicBezTo>
                  <a:cubicBezTo>
                    <a:pt x="3669" y="4046"/>
                    <a:pt x="3620" y="4021"/>
                    <a:pt x="3571" y="3973"/>
                  </a:cubicBezTo>
                  <a:cubicBezTo>
                    <a:pt x="3814" y="3681"/>
                    <a:pt x="3887" y="3366"/>
                    <a:pt x="3766" y="3220"/>
                  </a:cubicBezTo>
                  <a:cubicBezTo>
                    <a:pt x="3717" y="3171"/>
                    <a:pt x="3669" y="3147"/>
                    <a:pt x="3596" y="3147"/>
                  </a:cubicBezTo>
                  <a:cubicBezTo>
                    <a:pt x="3426" y="3171"/>
                    <a:pt x="3280" y="3268"/>
                    <a:pt x="3231" y="3438"/>
                  </a:cubicBezTo>
                  <a:cubicBezTo>
                    <a:pt x="3158" y="3633"/>
                    <a:pt x="3207" y="3851"/>
                    <a:pt x="3328" y="3973"/>
                  </a:cubicBezTo>
                  <a:cubicBezTo>
                    <a:pt x="3037" y="4264"/>
                    <a:pt x="2648" y="4434"/>
                    <a:pt x="2260" y="4434"/>
                  </a:cubicBezTo>
                  <a:cubicBezTo>
                    <a:pt x="2215" y="4444"/>
                    <a:pt x="2169" y="4449"/>
                    <a:pt x="2124" y="4449"/>
                  </a:cubicBezTo>
                  <a:cubicBezTo>
                    <a:pt x="1946" y="4449"/>
                    <a:pt x="1768" y="4375"/>
                    <a:pt x="1652" y="4240"/>
                  </a:cubicBezTo>
                  <a:cubicBezTo>
                    <a:pt x="1944" y="4094"/>
                    <a:pt x="2138" y="3778"/>
                    <a:pt x="2138" y="3463"/>
                  </a:cubicBezTo>
                  <a:cubicBezTo>
                    <a:pt x="2116" y="3307"/>
                    <a:pt x="2013" y="3192"/>
                    <a:pt x="1865" y="3192"/>
                  </a:cubicBezTo>
                  <a:cubicBezTo>
                    <a:pt x="1851" y="3192"/>
                    <a:pt x="1837" y="3193"/>
                    <a:pt x="1822" y="3195"/>
                  </a:cubicBezTo>
                  <a:cubicBezTo>
                    <a:pt x="1677" y="3195"/>
                    <a:pt x="1531" y="3293"/>
                    <a:pt x="1458" y="3438"/>
                  </a:cubicBezTo>
                  <a:cubicBezTo>
                    <a:pt x="1337" y="3657"/>
                    <a:pt x="1312" y="3924"/>
                    <a:pt x="1409" y="4143"/>
                  </a:cubicBezTo>
                  <a:cubicBezTo>
                    <a:pt x="1361" y="4149"/>
                    <a:pt x="1314" y="4152"/>
                    <a:pt x="1268" y="4152"/>
                  </a:cubicBezTo>
                  <a:cubicBezTo>
                    <a:pt x="1130" y="4152"/>
                    <a:pt x="1002" y="4125"/>
                    <a:pt x="875" y="4070"/>
                  </a:cubicBezTo>
                  <a:cubicBezTo>
                    <a:pt x="535" y="3924"/>
                    <a:pt x="316" y="3633"/>
                    <a:pt x="268" y="3268"/>
                  </a:cubicBezTo>
                  <a:cubicBezTo>
                    <a:pt x="195" y="2977"/>
                    <a:pt x="243" y="2637"/>
                    <a:pt x="413" y="2370"/>
                  </a:cubicBezTo>
                  <a:cubicBezTo>
                    <a:pt x="486" y="2564"/>
                    <a:pt x="632" y="2734"/>
                    <a:pt x="802" y="2855"/>
                  </a:cubicBezTo>
                  <a:cubicBezTo>
                    <a:pt x="899" y="2880"/>
                    <a:pt x="972" y="2904"/>
                    <a:pt x="1069" y="2904"/>
                  </a:cubicBezTo>
                  <a:cubicBezTo>
                    <a:pt x="1264" y="2904"/>
                    <a:pt x="1434" y="2758"/>
                    <a:pt x="1434" y="2540"/>
                  </a:cubicBezTo>
                  <a:cubicBezTo>
                    <a:pt x="1434" y="2224"/>
                    <a:pt x="1166" y="1981"/>
                    <a:pt x="851" y="1981"/>
                  </a:cubicBezTo>
                  <a:cubicBezTo>
                    <a:pt x="828" y="1976"/>
                    <a:pt x="806" y="1974"/>
                    <a:pt x="784" y="1974"/>
                  </a:cubicBezTo>
                  <a:cubicBezTo>
                    <a:pt x="685" y="1974"/>
                    <a:pt x="590" y="2014"/>
                    <a:pt x="511" y="2054"/>
                  </a:cubicBezTo>
                  <a:cubicBezTo>
                    <a:pt x="438" y="1568"/>
                    <a:pt x="608" y="1058"/>
                    <a:pt x="1069" y="936"/>
                  </a:cubicBezTo>
                  <a:cubicBezTo>
                    <a:pt x="1194" y="901"/>
                    <a:pt x="1331" y="878"/>
                    <a:pt x="1463" y="878"/>
                  </a:cubicBezTo>
                  <a:cubicBezTo>
                    <a:pt x="1511" y="878"/>
                    <a:pt x="1558" y="881"/>
                    <a:pt x="1604" y="888"/>
                  </a:cubicBezTo>
                  <a:cubicBezTo>
                    <a:pt x="1555" y="1009"/>
                    <a:pt x="1507" y="1106"/>
                    <a:pt x="1507" y="1106"/>
                  </a:cubicBezTo>
                  <a:cubicBezTo>
                    <a:pt x="1507" y="1131"/>
                    <a:pt x="1507" y="1131"/>
                    <a:pt x="1507" y="1155"/>
                  </a:cubicBezTo>
                  <a:cubicBezTo>
                    <a:pt x="1531" y="1179"/>
                    <a:pt x="1725" y="1665"/>
                    <a:pt x="2065" y="1665"/>
                  </a:cubicBezTo>
                  <a:cubicBezTo>
                    <a:pt x="2162" y="1665"/>
                    <a:pt x="2235" y="1641"/>
                    <a:pt x="2308" y="1592"/>
                  </a:cubicBezTo>
                  <a:cubicBezTo>
                    <a:pt x="2405" y="1544"/>
                    <a:pt x="2478" y="1422"/>
                    <a:pt x="2454" y="1301"/>
                  </a:cubicBezTo>
                  <a:cubicBezTo>
                    <a:pt x="2357" y="1033"/>
                    <a:pt x="2114" y="839"/>
                    <a:pt x="1847" y="791"/>
                  </a:cubicBezTo>
                  <a:cubicBezTo>
                    <a:pt x="1992" y="426"/>
                    <a:pt x="2332" y="183"/>
                    <a:pt x="2745" y="159"/>
                  </a:cubicBezTo>
                  <a:close/>
                  <a:moveTo>
                    <a:pt x="2728" y="1"/>
                  </a:moveTo>
                  <a:cubicBezTo>
                    <a:pt x="2260" y="1"/>
                    <a:pt x="1815" y="296"/>
                    <a:pt x="1652" y="766"/>
                  </a:cubicBezTo>
                  <a:cubicBezTo>
                    <a:pt x="1569" y="748"/>
                    <a:pt x="1485" y="740"/>
                    <a:pt x="1403" y="740"/>
                  </a:cubicBezTo>
                  <a:cubicBezTo>
                    <a:pt x="1270" y="740"/>
                    <a:pt x="1141" y="760"/>
                    <a:pt x="1021" y="791"/>
                  </a:cubicBezTo>
                  <a:cubicBezTo>
                    <a:pt x="438" y="936"/>
                    <a:pt x="219" y="1616"/>
                    <a:pt x="341" y="2199"/>
                  </a:cubicBezTo>
                  <a:cubicBezTo>
                    <a:pt x="98" y="2515"/>
                    <a:pt x="0" y="2928"/>
                    <a:pt x="73" y="3317"/>
                  </a:cubicBezTo>
                  <a:cubicBezTo>
                    <a:pt x="146" y="3730"/>
                    <a:pt x="413" y="4070"/>
                    <a:pt x="802" y="4240"/>
                  </a:cubicBezTo>
                  <a:cubicBezTo>
                    <a:pt x="960" y="4293"/>
                    <a:pt x="1130" y="4332"/>
                    <a:pt x="1294" y="4332"/>
                  </a:cubicBezTo>
                  <a:cubicBezTo>
                    <a:pt x="1358" y="4332"/>
                    <a:pt x="1421" y="4326"/>
                    <a:pt x="1482" y="4313"/>
                  </a:cubicBezTo>
                  <a:cubicBezTo>
                    <a:pt x="1638" y="4491"/>
                    <a:pt x="1875" y="4607"/>
                    <a:pt x="2119" y="4607"/>
                  </a:cubicBezTo>
                  <a:cubicBezTo>
                    <a:pt x="2141" y="4607"/>
                    <a:pt x="2164" y="4606"/>
                    <a:pt x="2187" y="4604"/>
                  </a:cubicBezTo>
                  <a:lnTo>
                    <a:pt x="2260" y="4604"/>
                  </a:lnTo>
                  <a:cubicBezTo>
                    <a:pt x="2721" y="4580"/>
                    <a:pt x="3134" y="4410"/>
                    <a:pt x="3450" y="4094"/>
                  </a:cubicBezTo>
                  <a:cubicBezTo>
                    <a:pt x="3523" y="4143"/>
                    <a:pt x="3596" y="4191"/>
                    <a:pt x="3669" y="4240"/>
                  </a:cubicBezTo>
                  <a:cubicBezTo>
                    <a:pt x="3839" y="4313"/>
                    <a:pt x="4057" y="4361"/>
                    <a:pt x="4276" y="4361"/>
                  </a:cubicBezTo>
                  <a:cubicBezTo>
                    <a:pt x="4859" y="4361"/>
                    <a:pt x="5418" y="4094"/>
                    <a:pt x="5831" y="3681"/>
                  </a:cubicBezTo>
                  <a:cubicBezTo>
                    <a:pt x="6001" y="3487"/>
                    <a:pt x="6073" y="3244"/>
                    <a:pt x="6049" y="3001"/>
                  </a:cubicBezTo>
                  <a:cubicBezTo>
                    <a:pt x="5976" y="2710"/>
                    <a:pt x="5733" y="2491"/>
                    <a:pt x="5442" y="2467"/>
                  </a:cubicBezTo>
                  <a:cubicBezTo>
                    <a:pt x="5636" y="1908"/>
                    <a:pt x="5612" y="1252"/>
                    <a:pt x="5126" y="912"/>
                  </a:cubicBezTo>
                  <a:cubicBezTo>
                    <a:pt x="4972" y="781"/>
                    <a:pt x="4776" y="715"/>
                    <a:pt x="4580" y="715"/>
                  </a:cubicBezTo>
                  <a:cubicBezTo>
                    <a:pt x="4376" y="715"/>
                    <a:pt x="4170" y="787"/>
                    <a:pt x="4009" y="936"/>
                  </a:cubicBezTo>
                  <a:cubicBezTo>
                    <a:pt x="3887" y="548"/>
                    <a:pt x="3571" y="256"/>
                    <a:pt x="3207" y="110"/>
                  </a:cubicBezTo>
                  <a:cubicBezTo>
                    <a:pt x="3052" y="36"/>
                    <a:pt x="2889" y="1"/>
                    <a:pt x="2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1" name="Google Shape;921;p21"/>
          <p:cNvGrpSpPr>
            <a:grpSpLocks/>
          </p:cNvGrpSpPr>
          <p:nvPr/>
        </p:nvGrpSpPr>
        <p:grpSpPr bwMode="auto">
          <a:xfrm>
            <a:off x="574675" y="762000"/>
            <a:ext cx="2481263" cy="1081088"/>
            <a:chOff x="3965010" y="571479"/>
            <a:chExt cx="1651683" cy="719972"/>
          </a:xfrm>
        </p:grpSpPr>
        <p:grpSp>
          <p:nvGrpSpPr>
            <p:cNvPr id="32" name="Google Shape;922;p21"/>
            <p:cNvGrpSpPr>
              <a:grpSpLocks/>
            </p:cNvGrpSpPr>
            <p:nvPr/>
          </p:nvGrpSpPr>
          <p:grpSpPr bwMode="auto">
            <a:xfrm>
              <a:off x="3965010" y="571479"/>
              <a:ext cx="1446820" cy="719972"/>
              <a:chOff x="3953250" y="571500"/>
              <a:chExt cx="1383325" cy="766825"/>
            </a:xfrm>
          </p:grpSpPr>
          <p:grpSp>
            <p:nvGrpSpPr>
              <p:cNvPr id="34" name="Google Shape;923;p21"/>
              <p:cNvGrpSpPr>
                <a:grpSpLocks/>
              </p:cNvGrpSpPr>
              <p:nvPr/>
            </p:nvGrpSpPr>
            <p:grpSpPr bwMode="auto">
              <a:xfrm>
                <a:off x="3953250" y="571500"/>
                <a:ext cx="1383166" cy="669650"/>
                <a:chOff x="897088" y="2374675"/>
                <a:chExt cx="1383166" cy="669650"/>
              </a:xfrm>
            </p:grpSpPr>
            <p:sp>
              <p:nvSpPr>
                <p:cNvPr id="36" name="Google Shape;924;p21"/>
                <p:cNvSpPr/>
                <p:nvPr/>
              </p:nvSpPr>
              <p:spPr>
                <a:xfrm>
                  <a:off x="1135534" y="2416338"/>
                  <a:ext cx="622383" cy="622693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7" name="Google Shape;925;p21"/>
                <p:cNvSpPr/>
                <p:nvPr/>
              </p:nvSpPr>
              <p:spPr>
                <a:xfrm>
                  <a:off x="1479057" y="2374675"/>
                  <a:ext cx="493057" cy="493200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8" name="Google Shape;926;p21"/>
                <p:cNvSpPr/>
                <p:nvPr/>
              </p:nvSpPr>
              <p:spPr>
                <a:xfrm>
                  <a:off x="897088" y="2689963"/>
                  <a:ext cx="493057" cy="354699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9" name="Google Shape;927;p21"/>
                <p:cNvSpPr/>
                <p:nvPr/>
              </p:nvSpPr>
              <p:spPr>
                <a:xfrm>
                  <a:off x="1657892" y="2551462"/>
                  <a:ext cx="622383" cy="493200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35" name="Google Shape;928;p21"/>
              <p:cNvSpPr/>
              <p:nvPr/>
            </p:nvSpPr>
            <p:spPr>
              <a:xfrm>
                <a:off x="3972447" y="907056"/>
                <a:ext cx="1363990" cy="431269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3" name="Google Shape;929;p21"/>
            <p:cNvSpPr/>
            <p:nvPr/>
          </p:nvSpPr>
          <p:spPr>
            <a:xfrm>
              <a:off x="4006223" y="571479"/>
              <a:ext cx="1610470" cy="660767"/>
            </a:xfrm>
            <a:custGeom>
              <a:avLst/>
              <a:gdLst/>
              <a:ahLst/>
              <a:cxnLst/>
              <a:rect l="l" t="t" r="r" b="b"/>
              <a:pathLst>
                <a:path w="3864" h="1872" extrusionOk="0">
                  <a:moveTo>
                    <a:pt x="1847" y="365"/>
                  </a:moveTo>
                  <a:cubicBezTo>
                    <a:pt x="1920" y="487"/>
                    <a:pt x="1920" y="633"/>
                    <a:pt x="1871" y="754"/>
                  </a:cubicBezTo>
                  <a:lnTo>
                    <a:pt x="1847" y="754"/>
                  </a:lnTo>
                  <a:cubicBezTo>
                    <a:pt x="1847" y="754"/>
                    <a:pt x="1823" y="754"/>
                    <a:pt x="1798" y="705"/>
                  </a:cubicBezTo>
                  <a:cubicBezTo>
                    <a:pt x="1774" y="608"/>
                    <a:pt x="1774" y="487"/>
                    <a:pt x="1847" y="390"/>
                  </a:cubicBezTo>
                  <a:lnTo>
                    <a:pt x="1847" y="365"/>
                  </a:lnTo>
                  <a:close/>
                  <a:moveTo>
                    <a:pt x="2891" y="584"/>
                  </a:moveTo>
                  <a:lnTo>
                    <a:pt x="2891" y="608"/>
                  </a:lnTo>
                  <a:cubicBezTo>
                    <a:pt x="2940" y="754"/>
                    <a:pt x="2940" y="900"/>
                    <a:pt x="2867" y="948"/>
                  </a:cubicBezTo>
                  <a:cubicBezTo>
                    <a:pt x="2831" y="960"/>
                    <a:pt x="2806" y="967"/>
                    <a:pt x="2791" y="967"/>
                  </a:cubicBezTo>
                  <a:cubicBezTo>
                    <a:pt x="2776" y="967"/>
                    <a:pt x="2770" y="960"/>
                    <a:pt x="2770" y="948"/>
                  </a:cubicBezTo>
                  <a:cubicBezTo>
                    <a:pt x="2770" y="803"/>
                    <a:pt x="2794" y="681"/>
                    <a:pt x="2891" y="584"/>
                  </a:cubicBezTo>
                  <a:close/>
                  <a:moveTo>
                    <a:pt x="754" y="1021"/>
                  </a:moveTo>
                  <a:cubicBezTo>
                    <a:pt x="851" y="1021"/>
                    <a:pt x="924" y="1070"/>
                    <a:pt x="972" y="1143"/>
                  </a:cubicBezTo>
                  <a:cubicBezTo>
                    <a:pt x="997" y="1216"/>
                    <a:pt x="972" y="1288"/>
                    <a:pt x="899" y="1337"/>
                  </a:cubicBezTo>
                  <a:cubicBezTo>
                    <a:pt x="887" y="1349"/>
                    <a:pt x="875" y="1355"/>
                    <a:pt x="863" y="1355"/>
                  </a:cubicBezTo>
                  <a:cubicBezTo>
                    <a:pt x="851" y="1355"/>
                    <a:pt x="839" y="1349"/>
                    <a:pt x="827" y="1337"/>
                  </a:cubicBezTo>
                  <a:cubicBezTo>
                    <a:pt x="754" y="1240"/>
                    <a:pt x="754" y="1143"/>
                    <a:pt x="754" y="1045"/>
                  </a:cubicBezTo>
                  <a:lnTo>
                    <a:pt x="754" y="1021"/>
                  </a:lnTo>
                  <a:close/>
                  <a:moveTo>
                    <a:pt x="2357" y="74"/>
                  </a:moveTo>
                  <a:cubicBezTo>
                    <a:pt x="2600" y="122"/>
                    <a:pt x="2794" y="268"/>
                    <a:pt x="2867" y="487"/>
                  </a:cubicBezTo>
                  <a:cubicBezTo>
                    <a:pt x="2746" y="608"/>
                    <a:pt x="2673" y="778"/>
                    <a:pt x="2697" y="973"/>
                  </a:cubicBezTo>
                  <a:cubicBezTo>
                    <a:pt x="2725" y="1015"/>
                    <a:pt x="2745" y="1041"/>
                    <a:pt x="2786" y="1041"/>
                  </a:cubicBezTo>
                  <a:cubicBezTo>
                    <a:pt x="2815" y="1041"/>
                    <a:pt x="2855" y="1027"/>
                    <a:pt x="2916" y="997"/>
                  </a:cubicBezTo>
                  <a:cubicBezTo>
                    <a:pt x="3061" y="924"/>
                    <a:pt x="3037" y="681"/>
                    <a:pt x="2964" y="487"/>
                  </a:cubicBezTo>
                  <a:cubicBezTo>
                    <a:pt x="2989" y="462"/>
                    <a:pt x="3013" y="462"/>
                    <a:pt x="3061" y="462"/>
                  </a:cubicBezTo>
                  <a:cubicBezTo>
                    <a:pt x="3329" y="535"/>
                    <a:pt x="3572" y="730"/>
                    <a:pt x="3693" y="997"/>
                  </a:cubicBezTo>
                  <a:cubicBezTo>
                    <a:pt x="3766" y="1143"/>
                    <a:pt x="3766" y="1337"/>
                    <a:pt x="3644" y="1483"/>
                  </a:cubicBezTo>
                  <a:cubicBezTo>
                    <a:pt x="3474" y="1677"/>
                    <a:pt x="2819" y="1799"/>
                    <a:pt x="1774" y="1799"/>
                  </a:cubicBezTo>
                  <a:cubicBezTo>
                    <a:pt x="1118" y="1799"/>
                    <a:pt x="535" y="1750"/>
                    <a:pt x="535" y="1750"/>
                  </a:cubicBezTo>
                  <a:cubicBezTo>
                    <a:pt x="316" y="1726"/>
                    <a:pt x="195" y="1653"/>
                    <a:pt x="146" y="1507"/>
                  </a:cubicBezTo>
                  <a:cubicBezTo>
                    <a:pt x="98" y="1386"/>
                    <a:pt x="219" y="1216"/>
                    <a:pt x="438" y="1118"/>
                  </a:cubicBezTo>
                  <a:cubicBezTo>
                    <a:pt x="511" y="1070"/>
                    <a:pt x="584" y="1045"/>
                    <a:pt x="681" y="1045"/>
                  </a:cubicBezTo>
                  <a:cubicBezTo>
                    <a:pt x="657" y="1167"/>
                    <a:pt x="705" y="1288"/>
                    <a:pt x="778" y="1410"/>
                  </a:cubicBezTo>
                  <a:cubicBezTo>
                    <a:pt x="808" y="1440"/>
                    <a:pt x="857" y="1461"/>
                    <a:pt x="901" y="1461"/>
                  </a:cubicBezTo>
                  <a:cubicBezTo>
                    <a:pt x="928" y="1461"/>
                    <a:pt x="954" y="1453"/>
                    <a:pt x="972" y="1434"/>
                  </a:cubicBezTo>
                  <a:cubicBezTo>
                    <a:pt x="1070" y="1361"/>
                    <a:pt x="1118" y="1240"/>
                    <a:pt x="1094" y="1118"/>
                  </a:cubicBezTo>
                  <a:cubicBezTo>
                    <a:pt x="1045" y="1021"/>
                    <a:pt x="924" y="924"/>
                    <a:pt x="802" y="924"/>
                  </a:cubicBezTo>
                  <a:cubicBezTo>
                    <a:pt x="851" y="681"/>
                    <a:pt x="1021" y="462"/>
                    <a:pt x="1264" y="365"/>
                  </a:cubicBezTo>
                  <a:cubicBezTo>
                    <a:pt x="1395" y="278"/>
                    <a:pt x="1517" y="234"/>
                    <a:pt x="1621" y="234"/>
                  </a:cubicBezTo>
                  <a:cubicBezTo>
                    <a:pt x="1689" y="234"/>
                    <a:pt x="1750" y="254"/>
                    <a:pt x="1798" y="292"/>
                  </a:cubicBezTo>
                  <a:cubicBezTo>
                    <a:pt x="1701" y="414"/>
                    <a:pt x="1677" y="584"/>
                    <a:pt x="1750" y="730"/>
                  </a:cubicBezTo>
                  <a:cubicBezTo>
                    <a:pt x="1750" y="778"/>
                    <a:pt x="1798" y="827"/>
                    <a:pt x="1871" y="827"/>
                  </a:cubicBezTo>
                  <a:cubicBezTo>
                    <a:pt x="1895" y="827"/>
                    <a:pt x="1920" y="803"/>
                    <a:pt x="1944" y="778"/>
                  </a:cubicBezTo>
                  <a:cubicBezTo>
                    <a:pt x="2041" y="633"/>
                    <a:pt x="2017" y="438"/>
                    <a:pt x="1920" y="292"/>
                  </a:cubicBezTo>
                  <a:cubicBezTo>
                    <a:pt x="1993" y="220"/>
                    <a:pt x="2090" y="147"/>
                    <a:pt x="2187" y="122"/>
                  </a:cubicBezTo>
                  <a:cubicBezTo>
                    <a:pt x="2236" y="98"/>
                    <a:pt x="2308" y="98"/>
                    <a:pt x="2357" y="74"/>
                  </a:cubicBezTo>
                  <a:close/>
                  <a:moveTo>
                    <a:pt x="2333" y="1"/>
                  </a:moveTo>
                  <a:cubicBezTo>
                    <a:pt x="2260" y="1"/>
                    <a:pt x="2211" y="25"/>
                    <a:pt x="2138" y="50"/>
                  </a:cubicBezTo>
                  <a:cubicBezTo>
                    <a:pt x="2017" y="74"/>
                    <a:pt x="1920" y="147"/>
                    <a:pt x="1823" y="244"/>
                  </a:cubicBezTo>
                  <a:cubicBezTo>
                    <a:pt x="1756" y="188"/>
                    <a:pt x="1674" y="158"/>
                    <a:pt x="1579" y="158"/>
                  </a:cubicBezTo>
                  <a:cubicBezTo>
                    <a:pt x="1466" y="158"/>
                    <a:pt x="1336" y="200"/>
                    <a:pt x="1191" y="292"/>
                  </a:cubicBezTo>
                  <a:cubicBezTo>
                    <a:pt x="924" y="414"/>
                    <a:pt x="754" y="657"/>
                    <a:pt x="681" y="948"/>
                  </a:cubicBezTo>
                  <a:cubicBezTo>
                    <a:pt x="584" y="948"/>
                    <a:pt x="487" y="973"/>
                    <a:pt x="414" y="1021"/>
                  </a:cubicBezTo>
                  <a:cubicBezTo>
                    <a:pt x="146" y="1167"/>
                    <a:pt x="1" y="1361"/>
                    <a:pt x="49" y="1531"/>
                  </a:cubicBezTo>
                  <a:cubicBezTo>
                    <a:pt x="74" y="1701"/>
                    <a:pt x="268" y="1823"/>
                    <a:pt x="511" y="1847"/>
                  </a:cubicBezTo>
                  <a:cubicBezTo>
                    <a:pt x="511" y="1847"/>
                    <a:pt x="1118" y="1871"/>
                    <a:pt x="1774" y="1871"/>
                  </a:cubicBezTo>
                  <a:cubicBezTo>
                    <a:pt x="2867" y="1871"/>
                    <a:pt x="3523" y="1774"/>
                    <a:pt x="3717" y="1556"/>
                  </a:cubicBezTo>
                  <a:cubicBezTo>
                    <a:pt x="3839" y="1386"/>
                    <a:pt x="3863" y="1167"/>
                    <a:pt x="3766" y="973"/>
                  </a:cubicBezTo>
                  <a:cubicBezTo>
                    <a:pt x="3620" y="681"/>
                    <a:pt x="3353" y="438"/>
                    <a:pt x="3037" y="365"/>
                  </a:cubicBezTo>
                  <a:cubicBezTo>
                    <a:pt x="2989" y="365"/>
                    <a:pt x="2940" y="390"/>
                    <a:pt x="2916" y="414"/>
                  </a:cubicBezTo>
                  <a:cubicBezTo>
                    <a:pt x="2819" y="171"/>
                    <a:pt x="2600" y="25"/>
                    <a:pt x="23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892" name="Google Shape;892;p21"/>
          <p:cNvSpPr txBox="1">
            <a:spLocks noGrp="1"/>
          </p:cNvSpPr>
          <p:nvPr>
            <p:ph type="subTitle" idx="1"/>
          </p:nvPr>
        </p:nvSpPr>
        <p:spPr>
          <a:xfrm>
            <a:off x="2553600" y="2508301"/>
            <a:ext cx="7084800" cy="12632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893" name="Google Shape;893;p21"/>
          <p:cNvSpPr txBox="1">
            <a:spLocks noGrp="1"/>
          </p:cNvSpPr>
          <p:nvPr>
            <p:ph type="subTitle" idx="2"/>
          </p:nvPr>
        </p:nvSpPr>
        <p:spPr>
          <a:xfrm>
            <a:off x="3462400" y="3695484"/>
            <a:ext cx="5267200" cy="6048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4000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4000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4000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4000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4000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4000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4000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4000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4000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888047097"/>
      </p:ext>
    </p:extLst>
  </p:cSld>
  <p:clrMapOvr>
    <a:masterClrMapping/>
  </p:clrMapOvr>
</p:sldLayout>
</file>

<file path=ppt/slideLayouts/slideLayout1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1">
  <p:cSld name="Title and two columns 1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9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oogle Shape;934;p22"/>
          <p:cNvGrpSpPr>
            <a:grpSpLocks/>
          </p:cNvGrpSpPr>
          <p:nvPr/>
        </p:nvGrpSpPr>
        <p:grpSpPr bwMode="auto">
          <a:xfrm>
            <a:off x="-842963" y="2251075"/>
            <a:ext cx="2378076" cy="1881188"/>
            <a:chOff x="855987" y="2204128"/>
            <a:chExt cx="1217483" cy="962421"/>
          </a:xfrm>
        </p:grpSpPr>
        <p:grpSp>
          <p:nvGrpSpPr>
            <p:cNvPr id="6" name="Google Shape;935;p22"/>
            <p:cNvGrpSpPr>
              <a:grpSpLocks/>
            </p:cNvGrpSpPr>
            <p:nvPr/>
          </p:nvGrpSpPr>
          <p:grpSpPr bwMode="auto">
            <a:xfrm>
              <a:off x="855987" y="2204128"/>
              <a:ext cx="1146639" cy="962421"/>
              <a:chOff x="958238" y="2157575"/>
              <a:chExt cx="1115191" cy="936025"/>
            </a:xfrm>
          </p:grpSpPr>
          <p:sp>
            <p:nvSpPr>
              <p:cNvPr id="8" name="Google Shape;936;p22"/>
              <p:cNvSpPr/>
              <p:nvPr/>
            </p:nvSpPr>
            <p:spPr>
              <a:xfrm>
                <a:off x="1253866" y="2157575"/>
                <a:ext cx="492450" cy="492894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" name="Google Shape;937;p22"/>
              <p:cNvSpPr/>
              <p:nvPr/>
            </p:nvSpPr>
            <p:spPr>
              <a:xfrm>
                <a:off x="1441202" y="2325033"/>
                <a:ext cx="492450" cy="492894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" name="Google Shape;938;p22"/>
              <p:cNvSpPr/>
              <p:nvPr/>
            </p:nvSpPr>
            <p:spPr>
              <a:xfrm>
                <a:off x="997760" y="2335301"/>
                <a:ext cx="492450" cy="492104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" name="Google Shape;939;p22"/>
              <p:cNvSpPr/>
              <p:nvPr/>
            </p:nvSpPr>
            <p:spPr>
              <a:xfrm>
                <a:off x="958238" y="2551733"/>
                <a:ext cx="492450" cy="492894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" name="Google Shape;940;p22"/>
              <p:cNvSpPr/>
              <p:nvPr/>
            </p:nvSpPr>
            <p:spPr>
              <a:xfrm>
                <a:off x="1165335" y="2600706"/>
                <a:ext cx="492450" cy="492894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" name="Google Shape;941;p22"/>
              <p:cNvSpPr/>
              <p:nvPr/>
            </p:nvSpPr>
            <p:spPr>
              <a:xfrm>
                <a:off x="1450688" y="2561211"/>
                <a:ext cx="622873" cy="492894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7" name="Google Shape;942;p22"/>
            <p:cNvSpPr/>
            <p:nvPr/>
          </p:nvSpPr>
          <p:spPr>
            <a:xfrm>
              <a:off x="926696" y="2206565"/>
              <a:ext cx="1146774" cy="869833"/>
            </a:xfrm>
            <a:custGeom>
              <a:avLst/>
              <a:gdLst/>
              <a:ahLst/>
              <a:cxnLst/>
              <a:rect l="l" t="t" r="r" b="b"/>
              <a:pathLst>
                <a:path w="6074" h="4608" extrusionOk="0">
                  <a:moveTo>
                    <a:pt x="1749" y="936"/>
                  </a:moveTo>
                  <a:cubicBezTo>
                    <a:pt x="1968" y="985"/>
                    <a:pt x="2187" y="1131"/>
                    <a:pt x="2284" y="1325"/>
                  </a:cubicBezTo>
                  <a:cubicBezTo>
                    <a:pt x="2284" y="1398"/>
                    <a:pt x="2260" y="1446"/>
                    <a:pt x="2211" y="1471"/>
                  </a:cubicBezTo>
                  <a:cubicBezTo>
                    <a:pt x="2162" y="1519"/>
                    <a:pt x="2114" y="1519"/>
                    <a:pt x="2065" y="1544"/>
                  </a:cubicBezTo>
                  <a:cubicBezTo>
                    <a:pt x="1871" y="1544"/>
                    <a:pt x="1725" y="1276"/>
                    <a:pt x="1677" y="1155"/>
                  </a:cubicBezTo>
                  <a:lnTo>
                    <a:pt x="1677" y="1131"/>
                  </a:lnTo>
                  <a:cubicBezTo>
                    <a:pt x="1701" y="1058"/>
                    <a:pt x="1725" y="1009"/>
                    <a:pt x="1749" y="936"/>
                  </a:cubicBezTo>
                  <a:close/>
                  <a:moveTo>
                    <a:pt x="3936" y="1301"/>
                  </a:moveTo>
                  <a:lnTo>
                    <a:pt x="3936" y="1301"/>
                  </a:lnTo>
                  <a:cubicBezTo>
                    <a:pt x="3960" y="1446"/>
                    <a:pt x="3936" y="1616"/>
                    <a:pt x="3839" y="1762"/>
                  </a:cubicBezTo>
                  <a:cubicBezTo>
                    <a:pt x="3790" y="1714"/>
                    <a:pt x="3814" y="1495"/>
                    <a:pt x="3936" y="1301"/>
                  </a:cubicBezTo>
                  <a:close/>
                  <a:moveTo>
                    <a:pt x="750" y="2166"/>
                  </a:moveTo>
                  <a:cubicBezTo>
                    <a:pt x="776" y="2166"/>
                    <a:pt x="802" y="2169"/>
                    <a:pt x="826" y="2175"/>
                  </a:cubicBezTo>
                  <a:cubicBezTo>
                    <a:pt x="1142" y="2199"/>
                    <a:pt x="1264" y="2394"/>
                    <a:pt x="1264" y="2564"/>
                  </a:cubicBezTo>
                  <a:cubicBezTo>
                    <a:pt x="1264" y="2661"/>
                    <a:pt x="1166" y="2758"/>
                    <a:pt x="1045" y="2782"/>
                  </a:cubicBezTo>
                  <a:cubicBezTo>
                    <a:pt x="996" y="2758"/>
                    <a:pt x="924" y="2758"/>
                    <a:pt x="875" y="2734"/>
                  </a:cubicBezTo>
                  <a:cubicBezTo>
                    <a:pt x="705" y="2612"/>
                    <a:pt x="583" y="2442"/>
                    <a:pt x="535" y="2248"/>
                  </a:cubicBezTo>
                  <a:cubicBezTo>
                    <a:pt x="590" y="2193"/>
                    <a:pt x="672" y="2166"/>
                    <a:pt x="750" y="2166"/>
                  </a:cubicBezTo>
                  <a:close/>
                  <a:moveTo>
                    <a:pt x="5199" y="2588"/>
                  </a:moveTo>
                  <a:cubicBezTo>
                    <a:pt x="5078" y="2855"/>
                    <a:pt x="4883" y="3025"/>
                    <a:pt x="4762" y="3025"/>
                  </a:cubicBezTo>
                  <a:cubicBezTo>
                    <a:pt x="4713" y="3025"/>
                    <a:pt x="4665" y="3001"/>
                    <a:pt x="4640" y="2977"/>
                  </a:cubicBezTo>
                  <a:cubicBezTo>
                    <a:pt x="4567" y="2855"/>
                    <a:pt x="4592" y="2807"/>
                    <a:pt x="4592" y="2782"/>
                  </a:cubicBezTo>
                  <a:cubicBezTo>
                    <a:pt x="4640" y="2685"/>
                    <a:pt x="4883" y="2588"/>
                    <a:pt x="5150" y="2588"/>
                  </a:cubicBezTo>
                  <a:close/>
                  <a:moveTo>
                    <a:pt x="3596" y="3293"/>
                  </a:moveTo>
                  <a:cubicBezTo>
                    <a:pt x="3596" y="3293"/>
                    <a:pt x="3620" y="3317"/>
                    <a:pt x="3620" y="3317"/>
                  </a:cubicBezTo>
                  <a:cubicBezTo>
                    <a:pt x="3669" y="3390"/>
                    <a:pt x="3644" y="3608"/>
                    <a:pt x="3426" y="3851"/>
                  </a:cubicBezTo>
                  <a:cubicBezTo>
                    <a:pt x="3353" y="3754"/>
                    <a:pt x="3328" y="3633"/>
                    <a:pt x="3377" y="3511"/>
                  </a:cubicBezTo>
                  <a:cubicBezTo>
                    <a:pt x="3401" y="3414"/>
                    <a:pt x="3474" y="3341"/>
                    <a:pt x="3596" y="3317"/>
                  </a:cubicBezTo>
                  <a:lnTo>
                    <a:pt x="3596" y="3293"/>
                  </a:lnTo>
                  <a:close/>
                  <a:moveTo>
                    <a:pt x="1822" y="3366"/>
                  </a:moveTo>
                  <a:cubicBezTo>
                    <a:pt x="1847" y="3366"/>
                    <a:pt x="1944" y="3366"/>
                    <a:pt x="1968" y="3487"/>
                  </a:cubicBezTo>
                  <a:cubicBezTo>
                    <a:pt x="1944" y="3754"/>
                    <a:pt x="1798" y="3997"/>
                    <a:pt x="1555" y="4094"/>
                  </a:cubicBezTo>
                  <a:cubicBezTo>
                    <a:pt x="1482" y="3924"/>
                    <a:pt x="1507" y="3706"/>
                    <a:pt x="1604" y="3511"/>
                  </a:cubicBezTo>
                  <a:cubicBezTo>
                    <a:pt x="1652" y="3438"/>
                    <a:pt x="1725" y="3366"/>
                    <a:pt x="1822" y="3366"/>
                  </a:cubicBezTo>
                  <a:close/>
                  <a:moveTo>
                    <a:pt x="2745" y="159"/>
                  </a:moveTo>
                  <a:cubicBezTo>
                    <a:pt x="2867" y="159"/>
                    <a:pt x="3013" y="183"/>
                    <a:pt x="3158" y="256"/>
                  </a:cubicBezTo>
                  <a:cubicBezTo>
                    <a:pt x="3523" y="378"/>
                    <a:pt x="3814" y="693"/>
                    <a:pt x="3911" y="1058"/>
                  </a:cubicBezTo>
                  <a:cubicBezTo>
                    <a:pt x="3693" y="1325"/>
                    <a:pt x="3596" y="1714"/>
                    <a:pt x="3766" y="1859"/>
                  </a:cubicBezTo>
                  <a:cubicBezTo>
                    <a:pt x="3790" y="1908"/>
                    <a:pt x="3839" y="1932"/>
                    <a:pt x="3863" y="1932"/>
                  </a:cubicBezTo>
                  <a:cubicBezTo>
                    <a:pt x="3936" y="1932"/>
                    <a:pt x="3984" y="1884"/>
                    <a:pt x="4009" y="1835"/>
                  </a:cubicBezTo>
                  <a:cubicBezTo>
                    <a:pt x="4130" y="1616"/>
                    <a:pt x="4154" y="1349"/>
                    <a:pt x="4082" y="1106"/>
                  </a:cubicBezTo>
                  <a:cubicBezTo>
                    <a:pt x="4203" y="961"/>
                    <a:pt x="4397" y="863"/>
                    <a:pt x="4592" y="863"/>
                  </a:cubicBezTo>
                  <a:cubicBezTo>
                    <a:pt x="4762" y="863"/>
                    <a:pt x="4932" y="936"/>
                    <a:pt x="5053" y="1033"/>
                  </a:cubicBezTo>
                  <a:cubicBezTo>
                    <a:pt x="5466" y="1325"/>
                    <a:pt x="5466" y="1932"/>
                    <a:pt x="5272" y="2418"/>
                  </a:cubicBezTo>
                  <a:lnTo>
                    <a:pt x="5150" y="2418"/>
                  </a:lnTo>
                  <a:cubicBezTo>
                    <a:pt x="4907" y="2418"/>
                    <a:pt x="4567" y="2491"/>
                    <a:pt x="4470" y="2710"/>
                  </a:cubicBezTo>
                  <a:cubicBezTo>
                    <a:pt x="4397" y="2928"/>
                    <a:pt x="4543" y="3171"/>
                    <a:pt x="4762" y="3195"/>
                  </a:cubicBezTo>
                  <a:cubicBezTo>
                    <a:pt x="5029" y="3195"/>
                    <a:pt x="5248" y="2904"/>
                    <a:pt x="5369" y="2612"/>
                  </a:cubicBezTo>
                  <a:cubicBezTo>
                    <a:pt x="5612" y="2637"/>
                    <a:pt x="5806" y="2807"/>
                    <a:pt x="5879" y="3025"/>
                  </a:cubicBezTo>
                  <a:cubicBezTo>
                    <a:pt x="5903" y="3220"/>
                    <a:pt x="5831" y="3414"/>
                    <a:pt x="5685" y="3560"/>
                  </a:cubicBezTo>
                  <a:cubicBezTo>
                    <a:pt x="5320" y="3949"/>
                    <a:pt x="4810" y="4191"/>
                    <a:pt x="4252" y="4191"/>
                  </a:cubicBezTo>
                  <a:cubicBezTo>
                    <a:pt x="4082" y="4191"/>
                    <a:pt x="3887" y="4167"/>
                    <a:pt x="3741" y="4070"/>
                  </a:cubicBezTo>
                  <a:cubicBezTo>
                    <a:pt x="3669" y="4046"/>
                    <a:pt x="3620" y="4021"/>
                    <a:pt x="3571" y="3973"/>
                  </a:cubicBezTo>
                  <a:cubicBezTo>
                    <a:pt x="3814" y="3681"/>
                    <a:pt x="3887" y="3366"/>
                    <a:pt x="3766" y="3220"/>
                  </a:cubicBezTo>
                  <a:cubicBezTo>
                    <a:pt x="3717" y="3171"/>
                    <a:pt x="3669" y="3147"/>
                    <a:pt x="3596" y="3147"/>
                  </a:cubicBezTo>
                  <a:cubicBezTo>
                    <a:pt x="3426" y="3171"/>
                    <a:pt x="3280" y="3268"/>
                    <a:pt x="3231" y="3438"/>
                  </a:cubicBezTo>
                  <a:cubicBezTo>
                    <a:pt x="3158" y="3633"/>
                    <a:pt x="3207" y="3851"/>
                    <a:pt x="3328" y="3973"/>
                  </a:cubicBezTo>
                  <a:cubicBezTo>
                    <a:pt x="3037" y="4264"/>
                    <a:pt x="2648" y="4434"/>
                    <a:pt x="2260" y="4434"/>
                  </a:cubicBezTo>
                  <a:cubicBezTo>
                    <a:pt x="2215" y="4444"/>
                    <a:pt x="2169" y="4449"/>
                    <a:pt x="2124" y="4449"/>
                  </a:cubicBezTo>
                  <a:cubicBezTo>
                    <a:pt x="1946" y="4449"/>
                    <a:pt x="1768" y="4375"/>
                    <a:pt x="1652" y="4240"/>
                  </a:cubicBezTo>
                  <a:cubicBezTo>
                    <a:pt x="1944" y="4094"/>
                    <a:pt x="2138" y="3778"/>
                    <a:pt x="2138" y="3463"/>
                  </a:cubicBezTo>
                  <a:cubicBezTo>
                    <a:pt x="2116" y="3307"/>
                    <a:pt x="2013" y="3192"/>
                    <a:pt x="1865" y="3192"/>
                  </a:cubicBezTo>
                  <a:cubicBezTo>
                    <a:pt x="1851" y="3192"/>
                    <a:pt x="1837" y="3193"/>
                    <a:pt x="1822" y="3195"/>
                  </a:cubicBezTo>
                  <a:cubicBezTo>
                    <a:pt x="1677" y="3195"/>
                    <a:pt x="1531" y="3293"/>
                    <a:pt x="1458" y="3438"/>
                  </a:cubicBezTo>
                  <a:cubicBezTo>
                    <a:pt x="1337" y="3657"/>
                    <a:pt x="1312" y="3924"/>
                    <a:pt x="1409" y="4143"/>
                  </a:cubicBezTo>
                  <a:cubicBezTo>
                    <a:pt x="1361" y="4149"/>
                    <a:pt x="1314" y="4152"/>
                    <a:pt x="1268" y="4152"/>
                  </a:cubicBezTo>
                  <a:cubicBezTo>
                    <a:pt x="1130" y="4152"/>
                    <a:pt x="1002" y="4125"/>
                    <a:pt x="875" y="4070"/>
                  </a:cubicBezTo>
                  <a:cubicBezTo>
                    <a:pt x="535" y="3924"/>
                    <a:pt x="316" y="3633"/>
                    <a:pt x="268" y="3268"/>
                  </a:cubicBezTo>
                  <a:cubicBezTo>
                    <a:pt x="195" y="2977"/>
                    <a:pt x="243" y="2637"/>
                    <a:pt x="413" y="2370"/>
                  </a:cubicBezTo>
                  <a:cubicBezTo>
                    <a:pt x="486" y="2564"/>
                    <a:pt x="632" y="2734"/>
                    <a:pt x="802" y="2855"/>
                  </a:cubicBezTo>
                  <a:cubicBezTo>
                    <a:pt x="899" y="2880"/>
                    <a:pt x="972" y="2904"/>
                    <a:pt x="1069" y="2904"/>
                  </a:cubicBezTo>
                  <a:cubicBezTo>
                    <a:pt x="1264" y="2904"/>
                    <a:pt x="1434" y="2758"/>
                    <a:pt x="1434" y="2540"/>
                  </a:cubicBezTo>
                  <a:cubicBezTo>
                    <a:pt x="1434" y="2224"/>
                    <a:pt x="1166" y="1981"/>
                    <a:pt x="851" y="1981"/>
                  </a:cubicBezTo>
                  <a:cubicBezTo>
                    <a:pt x="828" y="1976"/>
                    <a:pt x="806" y="1974"/>
                    <a:pt x="784" y="1974"/>
                  </a:cubicBezTo>
                  <a:cubicBezTo>
                    <a:pt x="685" y="1974"/>
                    <a:pt x="590" y="2014"/>
                    <a:pt x="511" y="2054"/>
                  </a:cubicBezTo>
                  <a:cubicBezTo>
                    <a:pt x="438" y="1568"/>
                    <a:pt x="608" y="1058"/>
                    <a:pt x="1069" y="936"/>
                  </a:cubicBezTo>
                  <a:cubicBezTo>
                    <a:pt x="1194" y="901"/>
                    <a:pt x="1331" y="878"/>
                    <a:pt x="1463" y="878"/>
                  </a:cubicBezTo>
                  <a:cubicBezTo>
                    <a:pt x="1511" y="878"/>
                    <a:pt x="1558" y="881"/>
                    <a:pt x="1604" y="888"/>
                  </a:cubicBezTo>
                  <a:cubicBezTo>
                    <a:pt x="1555" y="1009"/>
                    <a:pt x="1507" y="1106"/>
                    <a:pt x="1507" y="1106"/>
                  </a:cubicBezTo>
                  <a:cubicBezTo>
                    <a:pt x="1507" y="1131"/>
                    <a:pt x="1507" y="1131"/>
                    <a:pt x="1507" y="1155"/>
                  </a:cubicBezTo>
                  <a:cubicBezTo>
                    <a:pt x="1531" y="1179"/>
                    <a:pt x="1725" y="1665"/>
                    <a:pt x="2065" y="1665"/>
                  </a:cubicBezTo>
                  <a:cubicBezTo>
                    <a:pt x="2162" y="1665"/>
                    <a:pt x="2235" y="1641"/>
                    <a:pt x="2308" y="1592"/>
                  </a:cubicBezTo>
                  <a:cubicBezTo>
                    <a:pt x="2405" y="1544"/>
                    <a:pt x="2478" y="1422"/>
                    <a:pt x="2454" y="1301"/>
                  </a:cubicBezTo>
                  <a:cubicBezTo>
                    <a:pt x="2357" y="1033"/>
                    <a:pt x="2114" y="839"/>
                    <a:pt x="1847" y="791"/>
                  </a:cubicBezTo>
                  <a:cubicBezTo>
                    <a:pt x="1992" y="426"/>
                    <a:pt x="2332" y="183"/>
                    <a:pt x="2745" y="159"/>
                  </a:cubicBezTo>
                  <a:close/>
                  <a:moveTo>
                    <a:pt x="2728" y="1"/>
                  </a:moveTo>
                  <a:cubicBezTo>
                    <a:pt x="2260" y="1"/>
                    <a:pt x="1815" y="296"/>
                    <a:pt x="1652" y="766"/>
                  </a:cubicBezTo>
                  <a:cubicBezTo>
                    <a:pt x="1569" y="748"/>
                    <a:pt x="1485" y="740"/>
                    <a:pt x="1403" y="740"/>
                  </a:cubicBezTo>
                  <a:cubicBezTo>
                    <a:pt x="1270" y="740"/>
                    <a:pt x="1141" y="760"/>
                    <a:pt x="1021" y="791"/>
                  </a:cubicBezTo>
                  <a:cubicBezTo>
                    <a:pt x="438" y="936"/>
                    <a:pt x="219" y="1616"/>
                    <a:pt x="341" y="2199"/>
                  </a:cubicBezTo>
                  <a:cubicBezTo>
                    <a:pt x="98" y="2515"/>
                    <a:pt x="0" y="2928"/>
                    <a:pt x="73" y="3317"/>
                  </a:cubicBezTo>
                  <a:cubicBezTo>
                    <a:pt x="146" y="3730"/>
                    <a:pt x="413" y="4070"/>
                    <a:pt x="802" y="4240"/>
                  </a:cubicBezTo>
                  <a:cubicBezTo>
                    <a:pt x="960" y="4293"/>
                    <a:pt x="1130" y="4332"/>
                    <a:pt x="1294" y="4332"/>
                  </a:cubicBezTo>
                  <a:cubicBezTo>
                    <a:pt x="1358" y="4332"/>
                    <a:pt x="1421" y="4326"/>
                    <a:pt x="1482" y="4313"/>
                  </a:cubicBezTo>
                  <a:cubicBezTo>
                    <a:pt x="1638" y="4491"/>
                    <a:pt x="1875" y="4607"/>
                    <a:pt x="2119" y="4607"/>
                  </a:cubicBezTo>
                  <a:cubicBezTo>
                    <a:pt x="2141" y="4607"/>
                    <a:pt x="2164" y="4606"/>
                    <a:pt x="2187" y="4604"/>
                  </a:cubicBezTo>
                  <a:lnTo>
                    <a:pt x="2260" y="4604"/>
                  </a:lnTo>
                  <a:cubicBezTo>
                    <a:pt x="2721" y="4580"/>
                    <a:pt x="3134" y="4410"/>
                    <a:pt x="3450" y="4094"/>
                  </a:cubicBezTo>
                  <a:cubicBezTo>
                    <a:pt x="3523" y="4143"/>
                    <a:pt x="3596" y="4191"/>
                    <a:pt x="3669" y="4240"/>
                  </a:cubicBezTo>
                  <a:cubicBezTo>
                    <a:pt x="3839" y="4313"/>
                    <a:pt x="4057" y="4361"/>
                    <a:pt x="4276" y="4361"/>
                  </a:cubicBezTo>
                  <a:cubicBezTo>
                    <a:pt x="4859" y="4361"/>
                    <a:pt x="5418" y="4094"/>
                    <a:pt x="5831" y="3681"/>
                  </a:cubicBezTo>
                  <a:cubicBezTo>
                    <a:pt x="6001" y="3487"/>
                    <a:pt x="6073" y="3244"/>
                    <a:pt x="6049" y="3001"/>
                  </a:cubicBezTo>
                  <a:cubicBezTo>
                    <a:pt x="5976" y="2710"/>
                    <a:pt x="5733" y="2491"/>
                    <a:pt x="5442" y="2467"/>
                  </a:cubicBezTo>
                  <a:cubicBezTo>
                    <a:pt x="5636" y="1908"/>
                    <a:pt x="5612" y="1252"/>
                    <a:pt x="5126" y="912"/>
                  </a:cubicBezTo>
                  <a:cubicBezTo>
                    <a:pt x="4972" y="781"/>
                    <a:pt x="4776" y="715"/>
                    <a:pt x="4580" y="715"/>
                  </a:cubicBezTo>
                  <a:cubicBezTo>
                    <a:pt x="4376" y="715"/>
                    <a:pt x="4170" y="787"/>
                    <a:pt x="4009" y="936"/>
                  </a:cubicBezTo>
                  <a:cubicBezTo>
                    <a:pt x="3887" y="548"/>
                    <a:pt x="3571" y="256"/>
                    <a:pt x="3207" y="110"/>
                  </a:cubicBezTo>
                  <a:cubicBezTo>
                    <a:pt x="3052" y="36"/>
                    <a:pt x="2889" y="1"/>
                    <a:pt x="2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4" name="Google Shape;943;p22"/>
          <p:cNvGrpSpPr>
            <a:grpSpLocks/>
          </p:cNvGrpSpPr>
          <p:nvPr/>
        </p:nvGrpSpPr>
        <p:grpSpPr bwMode="auto">
          <a:xfrm>
            <a:off x="10098088" y="223838"/>
            <a:ext cx="2611437" cy="1665287"/>
            <a:chOff x="7239867" y="1514545"/>
            <a:chExt cx="2525833" cy="1610805"/>
          </a:xfrm>
        </p:grpSpPr>
        <p:grpSp>
          <p:nvGrpSpPr>
            <p:cNvPr id="15" name="Google Shape;944;p22"/>
            <p:cNvGrpSpPr>
              <a:grpSpLocks/>
            </p:cNvGrpSpPr>
            <p:nvPr/>
          </p:nvGrpSpPr>
          <p:grpSpPr bwMode="auto">
            <a:xfrm>
              <a:off x="7346663" y="1514545"/>
              <a:ext cx="2419037" cy="1551678"/>
              <a:chOff x="7410211" y="1555302"/>
              <a:chExt cx="2355440" cy="1510884"/>
            </a:xfrm>
          </p:grpSpPr>
          <p:grpSp>
            <p:nvGrpSpPr>
              <p:cNvPr id="17" name="Google Shape;945;p22"/>
              <p:cNvGrpSpPr>
                <a:grpSpLocks/>
              </p:cNvGrpSpPr>
              <p:nvPr/>
            </p:nvGrpSpPr>
            <p:grpSpPr bwMode="auto">
              <a:xfrm>
                <a:off x="7410211" y="1555302"/>
                <a:ext cx="2355440" cy="1510884"/>
                <a:chOff x="761258" y="2062480"/>
                <a:chExt cx="1646470" cy="1056119"/>
              </a:xfrm>
            </p:grpSpPr>
            <p:sp>
              <p:nvSpPr>
                <p:cNvPr id="20" name="Google Shape;946;p22"/>
                <p:cNvSpPr/>
                <p:nvPr/>
              </p:nvSpPr>
              <p:spPr>
                <a:xfrm rot="-1481318">
                  <a:off x="1087791" y="2127279"/>
                  <a:ext cx="429528" cy="556020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" name="Google Shape;947;p22"/>
                <p:cNvSpPr/>
                <p:nvPr/>
              </p:nvSpPr>
              <p:spPr>
                <a:xfrm>
                  <a:off x="1415946" y="2201485"/>
                  <a:ext cx="557028" cy="492266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" name="Google Shape;948;p22"/>
                <p:cNvSpPr/>
                <p:nvPr/>
              </p:nvSpPr>
              <p:spPr>
                <a:xfrm>
                  <a:off x="761725" y="2379160"/>
                  <a:ext cx="492233" cy="492266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" name="Google Shape;949;p22"/>
                <p:cNvSpPr/>
                <p:nvPr/>
              </p:nvSpPr>
              <p:spPr>
                <a:xfrm>
                  <a:off x="899676" y="2605958"/>
                  <a:ext cx="469241" cy="469272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4" name="Google Shape;950;p22"/>
                <p:cNvSpPr/>
                <p:nvPr/>
              </p:nvSpPr>
              <p:spPr>
                <a:xfrm>
                  <a:off x="1250823" y="2594461"/>
                  <a:ext cx="493278" cy="492266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5" name="Google Shape;951;p22"/>
                <p:cNvSpPr/>
                <p:nvPr/>
              </p:nvSpPr>
              <p:spPr>
                <a:xfrm rot="-2967336">
                  <a:off x="1707503" y="2475331"/>
                  <a:ext cx="621865" cy="49223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18" name="Google Shape;952;p22"/>
              <p:cNvSpPr/>
              <p:nvPr/>
            </p:nvSpPr>
            <p:spPr>
              <a:xfrm>
                <a:off x="7934162" y="2118989"/>
                <a:ext cx="704188" cy="70423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" name="Google Shape;953;p22"/>
              <p:cNvSpPr/>
              <p:nvPr/>
            </p:nvSpPr>
            <p:spPr>
              <a:xfrm>
                <a:off x="8387175" y="2118989"/>
                <a:ext cx="704189" cy="70423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6" name="Google Shape;954;p22"/>
            <p:cNvSpPr/>
            <p:nvPr/>
          </p:nvSpPr>
          <p:spPr>
            <a:xfrm>
              <a:off x="7239867" y="1792481"/>
              <a:ext cx="2257128" cy="1332869"/>
            </a:xfrm>
            <a:custGeom>
              <a:avLst/>
              <a:gdLst/>
              <a:ahLst/>
              <a:cxnLst/>
              <a:rect l="l" t="t" r="r" b="b"/>
              <a:pathLst>
                <a:path w="4957" h="2929" extrusionOk="0">
                  <a:moveTo>
                    <a:pt x="1215" y="718"/>
                  </a:moveTo>
                  <a:cubicBezTo>
                    <a:pt x="1312" y="743"/>
                    <a:pt x="1337" y="767"/>
                    <a:pt x="1361" y="815"/>
                  </a:cubicBezTo>
                  <a:cubicBezTo>
                    <a:pt x="1361" y="840"/>
                    <a:pt x="1312" y="888"/>
                    <a:pt x="1288" y="913"/>
                  </a:cubicBezTo>
                  <a:cubicBezTo>
                    <a:pt x="1264" y="913"/>
                    <a:pt x="1264" y="937"/>
                    <a:pt x="1215" y="937"/>
                  </a:cubicBezTo>
                  <a:cubicBezTo>
                    <a:pt x="1215" y="864"/>
                    <a:pt x="1215" y="815"/>
                    <a:pt x="1215" y="743"/>
                  </a:cubicBezTo>
                  <a:lnTo>
                    <a:pt x="1215" y="718"/>
                  </a:lnTo>
                  <a:close/>
                  <a:moveTo>
                    <a:pt x="2527" y="475"/>
                  </a:moveTo>
                  <a:cubicBezTo>
                    <a:pt x="2624" y="597"/>
                    <a:pt x="2673" y="767"/>
                    <a:pt x="2624" y="937"/>
                  </a:cubicBezTo>
                  <a:cubicBezTo>
                    <a:pt x="2601" y="983"/>
                    <a:pt x="2567" y="1007"/>
                    <a:pt x="2530" y="1007"/>
                  </a:cubicBezTo>
                  <a:cubicBezTo>
                    <a:pt x="2489" y="1007"/>
                    <a:pt x="2444" y="977"/>
                    <a:pt x="2405" y="913"/>
                  </a:cubicBezTo>
                  <a:cubicBezTo>
                    <a:pt x="2333" y="767"/>
                    <a:pt x="2381" y="573"/>
                    <a:pt x="2527" y="475"/>
                  </a:cubicBezTo>
                  <a:close/>
                  <a:moveTo>
                    <a:pt x="3984" y="1010"/>
                  </a:moveTo>
                  <a:lnTo>
                    <a:pt x="3984" y="1010"/>
                  </a:lnTo>
                  <a:cubicBezTo>
                    <a:pt x="4009" y="1107"/>
                    <a:pt x="3984" y="1228"/>
                    <a:pt x="3936" y="1326"/>
                  </a:cubicBezTo>
                  <a:cubicBezTo>
                    <a:pt x="3912" y="1350"/>
                    <a:pt x="3912" y="1350"/>
                    <a:pt x="3887" y="1350"/>
                  </a:cubicBezTo>
                  <a:cubicBezTo>
                    <a:pt x="3863" y="1350"/>
                    <a:pt x="3839" y="1326"/>
                    <a:pt x="3814" y="1326"/>
                  </a:cubicBezTo>
                  <a:cubicBezTo>
                    <a:pt x="3766" y="1277"/>
                    <a:pt x="3766" y="1277"/>
                    <a:pt x="3766" y="1204"/>
                  </a:cubicBezTo>
                  <a:cubicBezTo>
                    <a:pt x="3790" y="1131"/>
                    <a:pt x="3863" y="1058"/>
                    <a:pt x="3984" y="1010"/>
                  </a:cubicBezTo>
                  <a:close/>
                  <a:moveTo>
                    <a:pt x="1045" y="1860"/>
                  </a:moveTo>
                  <a:cubicBezTo>
                    <a:pt x="948" y="1957"/>
                    <a:pt x="851" y="2030"/>
                    <a:pt x="754" y="2079"/>
                  </a:cubicBezTo>
                  <a:cubicBezTo>
                    <a:pt x="778" y="1982"/>
                    <a:pt x="875" y="1909"/>
                    <a:pt x="972" y="1860"/>
                  </a:cubicBezTo>
                  <a:close/>
                  <a:moveTo>
                    <a:pt x="3159" y="1957"/>
                  </a:moveTo>
                  <a:cubicBezTo>
                    <a:pt x="3159" y="1957"/>
                    <a:pt x="3183" y="1957"/>
                    <a:pt x="3231" y="2006"/>
                  </a:cubicBezTo>
                  <a:cubicBezTo>
                    <a:pt x="3280" y="2054"/>
                    <a:pt x="3304" y="2152"/>
                    <a:pt x="3280" y="2224"/>
                  </a:cubicBezTo>
                  <a:cubicBezTo>
                    <a:pt x="3159" y="2127"/>
                    <a:pt x="3159" y="2006"/>
                    <a:pt x="3159" y="1957"/>
                  </a:cubicBezTo>
                  <a:close/>
                  <a:moveTo>
                    <a:pt x="1701" y="2030"/>
                  </a:moveTo>
                  <a:cubicBezTo>
                    <a:pt x="1750" y="2054"/>
                    <a:pt x="1798" y="2079"/>
                    <a:pt x="1822" y="2127"/>
                  </a:cubicBezTo>
                  <a:cubicBezTo>
                    <a:pt x="1847" y="2249"/>
                    <a:pt x="1822" y="2346"/>
                    <a:pt x="1774" y="2443"/>
                  </a:cubicBezTo>
                  <a:cubicBezTo>
                    <a:pt x="1677" y="2346"/>
                    <a:pt x="1628" y="2200"/>
                    <a:pt x="1652" y="2054"/>
                  </a:cubicBezTo>
                  <a:cubicBezTo>
                    <a:pt x="1652" y="2030"/>
                    <a:pt x="1677" y="2030"/>
                    <a:pt x="1677" y="2030"/>
                  </a:cubicBezTo>
                  <a:close/>
                  <a:moveTo>
                    <a:pt x="1688" y="116"/>
                  </a:moveTo>
                  <a:cubicBezTo>
                    <a:pt x="1796" y="116"/>
                    <a:pt x="1923" y="140"/>
                    <a:pt x="2065" y="184"/>
                  </a:cubicBezTo>
                  <a:cubicBezTo>
                    <a:pt x="2211" y="232"/>
                    <a:pt x="2333" y="305"/>
                    <a:pt x="2454" y="427"/>
                  </a:cubicBezTo>
                  <a:cubicBezTo>
                    <a:pt x="2284" y="548"/>
                    <a:pt x="2235" y="791"/>
                    <a:pt x="2333" y="961"/>
                  </a:cubicBezTo>
                  <a:cubicBezTo>
                    <a:pt x="2430" y="1083"/>
                    <a:pt x="2503" y="1131"/>
                    <a:pt x="2551" y="1131"/>
                  </a:cubicBezTo>
                  <a:cubicBezTo>
                    <a:pt x="2648" y="1107"/>
                    <a:pt x="2721" y="1058"/>
                    <a:pt x="2746" y="986"/>
                  </a:cubicBezTo>
                  <a:cubicBezTo>
                    <a:pt x="2794" y="791"/>
                    <a:pt x="2746" y="573"/>
                    <a:pt x="2624" y="427"/>
                  </a:cubicBezTo>
                  <a:cubicBezTo>
                    <a:pt x="2818" y="305"/>
                    <a:pt x="3061" y="232"/>
                    <a:pt x="3304" y="232"/>
                  </a:cubicBezTo>
                  <a:lnTo>
                    <a:pt x="3450" y="232"/>
                  </a:lnTo>
                  <a:cubicBezTo>
                    <a:pt x="3742" y="330"/>
                    <a:pt x="3960" y="597"/>
                    <a:pt x="3984" y="888"/>
                  </a:cubicBezTo>
                  <a:cubicBezTo>
                    <a:pt x="3839" y="937"/>
                    <a:pt x="3717" y="1034"/>
                    <a:pt x="3693" y="1180"/>
                  </a:cubicBezTo>
                  <a:cubicBezTo>
                    <a:pt x="3669" y="1277"/>
                    <a:pt x="3693" y="1350"/>
                    <a:pt x="3766" y="1423"/>
                  </a:cubicBezTo>
                  <a:cubicBezTo>
                    <a:pt x="3802" y="1459"/>
                    <a:pt x="3845" y="1477"/>
                    <a:pt x="3887" y="1477"/>
                  </a:cubicBezTo>
                  <a:cubicBezTo>
                    <a:pt x="3930" y="1477"/>
                    <a:pt x="3972" y="1459"/>
                    <a:pt x="4009" y="1423"/>
                  </a:cubicBezTo>
                  <a:cubicBezTo>
                    <a:pt x="4082" y="1277"/>
                    <a:pt x="4106" y="1131"/>
                    <a:pt x="4082" y="986"/>
                  </a:cubicBezTo>
                  <a:cubicBezTo>
                    <a:pt x="4130" y="986"/>
                    <a:pt x="4203" y="961"/>
                    <a:pt x="4252" y="961"/>
                  </a:cubicBezTo>
                  <a:cubicBezTo>
                    <a:pt x="4470" y="961"/>
                    <a:pt x="4640" y="1083"/>
                    <a:pt x="4738" y="1277"/>
                  </a:cubicBezTo>
                  <a:cubicBezTo>
                    <a:pt x="4835" y="1544"/>
                    <a:pt x="4810" y="1836"/>
                    <a:pt x="4665" y="2079"/>
                  </a:cubicBezTo>
                  <a:cubicBezTo>
                    <a:pt x="4483" y="2341"/>
                    <a:pt x="4201" y="2486"/>
                    <a:pt x="3902" y="2486"/>
                  </a:cubicBezTo>
                  <a:cubicBezTo>
                    <a:pt x="3841" y="2486"/>
                    <a:pt x="3779" y="2480"/>
                    <a:pt x="3717" y="2467"/>
                  </a:cubicBezTo>
                  <a:cubicBezTo>
                    <a:pt x="3572" y="2443"/>
                    <a:pt x="3450" y="2370"/>
                    <a:pt x="3353" y="2297"/>
                  </a:cubicBezTo>
                  <a:cubicBezTo>
                    <a:pt x="3401" y="2176"/>
                    <a:pt x="3377" y="2030"/>
                    <a:pt x="3304" y="1933"/>
                  </a:cubicBezTo>
                  <a:cubicBezTo>
                    <a:pt x="3244" y="1884"/>
                    <a:pt x="3189" y="1860"/>
                    <a:pt x="3143" y="1860"/>
                  </a:cubicBezTo>
                  <a:cubicBezTo>
                    <a:pt x="3098" y="1860"/>
                    <a:pt x="3061" y="1884"/>
                    <a:pt x="3037" y="1933"/>
                  </a:cubicBezTo>
                  <a:cubicBezTo>
                    <a:pt x="3037" y="2103"/>
                    <a:pt x="3086" y="2249"/>
                    <a:pt x="3231" y="2322"/>
                  </a:cubicBezTo>
                  <a:cubicBezTo>
                    <a:pt x="3071" y="2620"/>
                    <a:pt x="2781" y="2809"/>
                    <a:pt x="2442" y="2809"/>
                  </a:cubicBezTo>
                  <a:cubicBezTo>
                    <a:pt x="2422" y="2809"/>
                    <a:pt x="2402" y="2809"/>
                    <a:pt x="2381" y="2807"/>
                  </a:cubicBezTo>
                  <a:cubicBezTo>
                    <a:pt x="2187" y="2807"/>
                    <a:pt x="1968" y="2686"/>
                    <a:pt x="1847" y="2516"/>
                  </a:cubicBezTo>
                  <a:cubicBezTo>
                    <a:pt x="1920" y="2394"/>
                    <a:pt x="1968" y="2249"/>
                    <a:pt x="1920" y="2103"/>
                  </a:cubicBezTo>
                  <a:cubicBezTo>
                    <a:pt x="1895" y="2030"/>
                    <a:pt x="1822" y="1957"/>
                    <a:pt x="1725" y="1933"/>
                  </a:cubicBezTo>
                  <a:cubicBezTo>
                    <a:pt x="1712" y="1928"/>
                    <a:pt x="1699" y="1926"/>
                    <a:pt x="1685" y="1926"/>
                  </a:cubicBezTo>
                  <a:cubicBezTo>
                    <a:pt x="1627" y="1926"/>
                    <a:pt x="1575" y="1966"/>
                    <a:pt x="1555" y="2006"/>
                  </a:cubicBezTo>
                  <a:cubicBezTo>
                    <a:pt x="1531" y="2200"/>
                    <a:pt x="1580" y="2394"/>
                    <a:pt x="1725" y="2540"/>
                  </a:cubicBezTo>
                  <a:cubicBezTo>
                    <a:pt x="1604" y="2662"/>
                    <a:pt x="1434" y="2735"/>
                    <a:pt x="1264" y="2759"/>
                  </a:cubicBezTo>
                  <a:lnTo>
                    <a:pt x="1191" y="2759"/>
                  </a:lnTo>
                  <a:cubicBezTo>
                    <a:pt x="1045" y="2759"/>
                    <a:pt x="924" y="2686"/>
                    <a:pt x="826" y="2589"/>
                  </a:cubicBezTo>
                  <a:cubicBezTo>
                    <a:pt x="729" y="2467"/>
                    <a:pt x="705" y="2346"/>
                    <a:pt x="729" y="2224"/>
                  </a:cubicBezTo>
                  <a:cubicBezTo>
                    <a:pt x="924" y="2152"/>
                    <a:pt x="1167" y="1957"/>
                    <a:pt x="1142" y="1836"/>
                  </a:cubicBezTo>
                  <a:cubicBezTo>
                    <a:pt x="1142" y="1801"/>
                    <a:pt x="1118" y="1767"/>
                    <a:pt x="1052" y="1767"/>
                  </a:cubicBezTo>
                  <a:cubicBezTo>
                    <a:pt x="1025" y="1767"/>
                    <a:pt x="991" y="1773"/>
                    <a:pt x="948" y="1787"/>
                  </a:cubicBezTo>
                  <a:cubicBezTo>
                    <a:pt x="802" y="1836"/>
                    <a:pt x="681" y="1982"/>
                    <a:pt x="656" y="2152"/>
                  </a:cubicBezTo>
                  <a:cubicBezTo>
                    <a:pt x="638" y="2154"/>
                    <a:pt x="621" y="2155"/>
                    <a:pt x="603" y="2155"/>
                  </a:cubicBezTo>
                  <a:cubicBezTo>
                    <a:pt x="414" y="2155"/>
                    <a:pt x="286" y="2032"/>
                    <a:pt x="219" y="1787"/>
                  </a:cubicBezTo>
                  <a:cubicBezTo>
                    <a:pt x="98" y="1520"/>
                    <a:pt x="122" y="1228"/>
                    <a:pt x="243" y="961"/>
                  </a:cubicBezTo>
                  <a:cubicBezTo>
                    <a:pt x="389" y="791"/>
                    <a:pt x="608" y="694"/>
                    <a:pt x="851" y="694"/>
                  </a:cubicBezTo>
                  <a:lnTo>
                    <a:pt x="1142" y="694"/>
                  </a:lnTo>
                  <a:lnTo>
                    <a:pt x="1142" y="743"/>
                  </a:lnTo>
                  <a:cubicBezTo>
                    <a:pt x="1118" y="840"/>
                    <a:pt x="1142" y="937"/>
                    <a:pt x="1191" y="1010"/>
                  </a:cubicBezTo>
                  <a:cubicBezTo>
                    <a:pt x="1204" y="1036"/>
                    <a:pt x="1232" y="1056"/>
                    <a:pt x="1271" y="1056"/>
                  </a:cubicBezTo>
                  <a:cubicBezTo>
                    <a:pt x="1302" y="1056"/>
                    <a:pt x="1341" y="1043"/>
                    <a:pt x="1385" y="1010"/>
                  </a:cubicBezTo>
                  <a:cubicBezTo>
                    <a:pt x="1482" y="913"/>
                    <a:pt x="1507" y="888"/>
                    <a:pt x="1482" y="791"/>
                  </a:cubicBezTo>
                  <a:cubicBezTo>
                    <a:pt x="1458" y="718"/>
                    <a:pt x="1385" y="645"/>
                    <a:pt x="1239" y="621"/>
                  </a:cubicBezTo>
                  <a:cubicBezTo>
                    <a:pt x="1239" y="475"/>
                    <a:pt x="1288" y="330"/>
                    <a:pt x="1385" y="232"/>
                  </a:cubicBezTo>
                  <a:cubicBezTo>
                    <a:pt x="1452" y="152"/>
                    <a:pt x="1556" y="116"/>
                    <a:pt x="1688" y="116"/>
                  </a:cubicBezTo>
                  <a:close/>
                  <a:moveTo>
                    <a:pt x="1650" y="1"/>
                  </a:moveTo>
                  <a:cubicBezTo>
                    <a:pt x="1501" y="1"/>
                    <a:pt x="1380" y="43"/>
                    <a:pt x="1288" y="135"/>
                  </a:cubicBezTo>
                  <a:cubicBezTo>
                    <a:pt x="1191" y="257"/>
                    <a:pt x="1118" y="427"/>
                    <a:pt x="1118" y="597"/>
                  </a:cubicBezTo>
                  <a:cubicBezTo>
                    <a:pt x="1069" y="585"/>
                    <a:pt x="1021" y="579"/>
                    <a:pt x="972" y="579"/>
                  </a:cubicBezTo>
                  <a:cubicBezTo>
                    <a:pt x="924" y="579"/>
                    <a:pt x="875" y="585"/>
                    <a:pt x="826" y="597"/>
                  </a:cubicBezTo>
                  <a:cubicBezTo>
                    <a:pt x="559" y="597"/>
                    <a:pt x="316" y="694"/>
                    <a:pt x="146" y="888"/>
                  </a:cubicBezTo>
                  <a:cubicBezTo>
                    <a:pt x="1" y="1180"/>
                    <a:pt x="1" y="1520"/>
                    <a:pt x="122" y="1811"/>
                  </a:cubicBezTo>
                  <a:cubicBezTo>
                    <a:pt x="219" y="2152"/>
                    <a:pt x="414" y="2224"/>
                    <a:pt x="559" y="2224"/>
                  </a:cubicBezTo>
                  <a:lnTo>
                    <a:pt x="608" y="2224"/>
                  </a:lnTo>
                  <a:cubicBezTo>
                    <a:pt x="608" y="2394"/>
                    <a:pt x="656" y="2540"/>
                    <a:pt x="754" y="2637"/>
                  </a:cubicBezTo>
                  <a:cubicBezTo>
                    <a:pt x="851" y="2783"/>
                    <a:pt x="1021" y="2856"/>
                    <a:pt x="1191" y="2856"/>
                  </a:cubicBezTo>
                  <a:lnTo>
                    <a:pt x="1264" y="2856"/>
                  </a:lnTo>
                  <a:cubicBezTo>
                    <a:pt x="1458" y="2832"/>
                    <a:pt x="1652" y="2759"/>
                    <a:pt x="1774" y="2613"/>
                  </a:cubicBezTo>
                  <a:cubicBezTo>
                    <a:pt x="1944" y="2783"/>
                    <a:pt x="2163" y="2905"/>
                    <a:pt x="2381" y="2929"/>
                  </a:cubicBezTo>
                  <a:lnTo>
                    <a:pt x="2430" y="2929"/>
                  </a:lnTo>
                  <a:cubicBezTo>
                    <a:pt x="2794" y="2905"/>
                    <a:pt x="3134" y="2710"/>
                    <a:pt x="3304" y="2394"/>
                  </a:cubicBezTo>
                  <a:cubicBezTo>
                    <a:pt x="3426" y="2467"/>
                    <a:pt x="3547" y="2516"/>
                    <a:pt x="3693" y="2540"/>
                  </a:cubicBezTo>
                  <a:cubicBezTo>
                    <a:pt x="3766" y="2559"/>
                    <a:pt x="3841" y="2567"/>
                    <a:pt x="3916" y="2567"/>
                  </a:cubicBezTo>
                  <a:cubicBezTo>
                    <a:pt x="4239" y="2567"/>
                    <a:pt x="4560" y="2403"/>
                    <a:pt x="4738" y="2127"/>
                  </a:cubicBezTo>
                  <a:cubicBezTo>
                    <a:pt x="4932" y="1860"/>
                    <a:pt x="4956" y="1496"/>
                    <a:pt x="4835" y="1204"/>
                  </a:cubicBezTo>
                  <a:cubicBezTo>
                    <a:pt x="4738" y="986"/>
                    <a:pt x="4495" y="840"/>
                    <a:pt x="4252" y="840"/>
                  </a:cubicBezTo>
                  <a:cubicBezTo>
                    <a:pt x="4203" y="840"/>
                    <a:pt x="4130" y="840"/>
                    <a:pt x="4057" y="864"/>
                  </a:cubicBezTo>
                  <a:cubicBezTo>
                    <a:pt x="4033" y="500"/>
                    <a:pt x="3790" y="232"/>
                    <a:pt x="3450" y="135"/>
                  </a:cubicBezTo>
                  <a:cubicBezTo>
                    <a:pt x="3426" y="123"/>
                    <a:pt x="3395" y="117"/>
                    <a:pt x="3365" y="117"/>
                  </a:cubicBezTo>
                  <a:cubicBezTo>
                    <a:pt x="3335" y="117"/>
                    <a:pt x="3304" y="123"/>
                    <a:pt x="3280" y="135"/>
                  </a:cubicBezTo>
                  <a:cubicBezTo>
                    <a:pt x="3013" y="135"/>
                    <a:pt x="2746" y="208"/>
                    <a:pt x="2527" y="330"/>
                  </a:cubicBezTo>
                  <a:cubicBezTo>
                    <a:pt x="2405" y="232"/>
                    <a:pt x="2235" y="135"/>
                    <a:pt x="2090" y="87"/>
                  </a:cubicBezTo>
                  <a:cubicBezTo>
                    <a:pt x="1923" y="31"/>
                    <a:pt x="1776" y="1"/>
                    <a:pt x="1650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6" name="Google Shape;955;p22"/>
          <p:cNvGrpSpPr>
            <a:grpSpLocks/>
          </p:cNvGrpSpPr>
          <p:nvPr/>
        </p:nvGrpSpPr>
        <p:grpSpPr bwMode="auto">
          <a:xfrm flipH="1">
            <a:off x="10987088" y="5276850"/>
            <a:ext cx="944562" cy="1638300"/>
            <a:chOff x="-1056319" y="1385262"/>
            <a:chExt cx="212940" cy="369285"/>
          </a:xfrm>
        </p:grpSpPr>
        <p:sp>
          <p:nvSpPr>
            <p:cNvPr id="27" name="Google Shape;956;p22"/>
            <p:cNvSpPr/>
            <p:nvPr/>
          </p:nvSpPr>
          <p:spPr>
            <a:xfrm>
              <a:off x="-933207" y="1467564"/>
              <a:ext cx="27199" cy="279111"/>
            </a:xfrm>
            <a:custGeom>
              <a:avLst/>
              <a:gdLst/>
              <a:ahLst/>
              <a:cxnLst/>
              <a:rect l="l" t="t" r="r" b="b"/>
              <a:pathLst>
                <a:path w="705" h="7168" extrusionOk="0">
                  <a:moveTo>
                    <a:pt x="680" y="1"/>
                  </a:moveTo>
                  <a:cubicBezTo>
                    <a:pt x="656" y="1"/>
                    <a:pt x="632" y="25"/>
                    <a:pt x="632" y="50"/>
                  </a:cubicBezTo>
                  <a:cubicBezTo>
                    <a:pt x="608" y="292"/>
                    <a:pt x="0" y="6123"/>
                    <a:pt x="170" y="7119"/>
                  </a:cubicBezTo>
                  <a:cubicBezTo>
                    <a:pt x="170" y="7143"/>
                    <a:pt x="170" y="7167"/>
                    <a:pt x="195" y="7167"/>
                  </a:cubicBezTo>
                  <a:lnTo>
                    <a:pt x="219" y="7167"/>
                  </a:lnTo>
                  <a:cubicBezTo>
                    <a:pt x="243" y="7143"/>
                    <a:pt x="243" y="7119"/>
                    <a:pt x="243" y="7094"/>
                  </a:cubicBezTo>
                  <a:cubicBezTo>
                    <a:pt x="97" y="6123"/>
                    <a:pt x="705" y="122"/>
                    <a:pt x="705" y="74"/>
                  </a:cubicBezTo>
                  <a:cubicBezTo>
                    <a:pt x="705" y="25"/>
                    <a:pt x="705" y="25"/>
                    <a:pt x="6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" name="Google Shape;957;p22"/>
            <p:cNvSpPr/>
            <p:nvPr/>
          </p:nvSpPr>
          <p:spPr>
            <a:xfrm>
              <a:off x="-968280" y="1385262"/>
              <a:ext cx="124901" cy="123811"/>
            </a:xfrm>
            <a:custGeom>
              <a:avLst/>
              <a:gdLst/>
              <a:ahLst/>
              <a:cxnLst/>
              <a:rect l="l" t="t" r="r" b="b"/>
              <a:pathLst>
                <a:path w="3208" h="3183" extrusionOk="0">
                  <a:moveTo>
                    <a:pt x="1555" y="98"/>
                  </a:moveTo>
                  <a:cubicBezTo>
                    <a:pt x="1871" y="171"/>
                    <a:pt x="1871" y="705"/>
                    <a:pt x="1871" y="705"/>
                  </a:cubicBezTo>
                  <a:cubicBezTo>
                    <a:pt x="1871" y="729"/>
                    <a:pt x="1895" y="754"/>
                    <a:pt x="1920" y="754"/>
                  </a:cubicBezTo>
                  <a:cubicBezTo>
                    <a:pt x="1944" y="754"/>
                    <a:pt x="1968" y="754"/>
                    <a:pt x="1968" y="729"/>
                  </a:cubicBezTo>
                  <a:cubicBezTo>
                    <a:pt x="2065" y="535"/>
                    <a:pt x="2260" y="243"/>
                    <a:pt x="2381" y="243"/>
                  </a:cubicBezTo>
                  <a:cubicBezTo>
                    <a:pt x="2405" y="243"/>
                    <a:pt x="2430" y="243"/>
                    <a:pt x="2430" y="268"/>
                  </a:cubicBezTo>
                  <a:cubicBezTo>
                    <a:pt x="2600" y="389"/>
                    <a:pt x="2478" y="802"/>
                    <a:pt x="2405" y="948"/>
                  </a:cubicBezTo>
                  <a:cubicBezTo>
                    <a:pt x="2386" y="988"/>
                    <a:pt x="2414" y="1027"/>
                    <a:pt x="2452" y="1027"/>
                  </a:cubicBezTo>
                  <a:cubicBezTo>
                    <a:pt x="2460" y="1027"/>
                    <a:pt x="2469" y="1025"/>
                    <a:pt x="2478" y="1021"/>
                  </a:cubicBezTo>
                  <a:cubicBezTo>
                    <a:pt x="2600" y="972"/>
                    <a:pt x="2745" y="924"/>
                    <a:pt x="2891" y="924"/>
                  </a:cubicBezTo>
                  <a:cubicBezTo>
                    <a:pt x="2940" y="924"/>
                    <a:pt x="3013" y="924"/>
                    <a:pt x="3061" y="972"/>
                  </a:cubicBezTo>
                  <a:cubicBezTo>
                    <a:pt x="3061" y="972"/>
                    <a:pt x="3061" y="996"/>
                    <a:pt x="3061" y="996"/>
                  </a:cubicBezTo>
                  <a:cubicBezTo>
                    <a:pt x="3037" y="1142"/>
                    <a:pt x="2745" y="1409"/>
                    <a:pt x="2551" y="1580"/>
                  </a:cubicBezTo>
                  <a:cubicBezTo>
                    <a:pt x="2527" y="1580"/>
                    <a:pt x="2527" y="1604"/>
                    <a:pt x="2527" y="1628"/>
                  </a:cubicBezTo>
                  <a:cubicBezTo>
                    <a:pt x="2551" y="1628"/>
                    <a:pt x="2551" y="1652"/>
                    <a:pt x="2575" y="1652"/>
                  </a:cubicBezTo>
                  <a:cubicBezTo>
                    <a:pt x="2721" y="1652"/>
                    <a:pt x="3134" y="1725"/>
                    <a:pt x="3134" y="1920"/>
                  </a:cubicBezTo>
                  <a:cubicBezTo>
                    <a:pt x="3134" y="2114"/>
                    <a:pt x="2624" y="2163"/>
                    <a:pt x="2430" y="2163"/>
                  </a:cubicBezTo>
                  <a:cubicBezTo>
                    <a:pt x="2430" y="2163"/>
                    <a:pt x="2405" y="2163"/>
                    <a:pt x="2405" y="2187"/>
                  </a:cubicBezTo>
                  <a:cubicBezTo>
                    <a:pt x="2381" y="2211"/>
                    <a:pt x="2381" y="2211"/>
                    <a:pt x="2405" y="2235"/>
                  </a:cubicBezTo>
                  <a:cubicBezTo>
                    <a:pt x="2405" y="2235"/>
                    <a:pt x="2697" y="2551"/>
                    <a:pt x="2527" y="2794"/>
                  </a:cubicBezTo>
                  <a:cubicBezTo>
                    <a:pt x="2503" y="2818"/>
                    <a:pt x="2454" y="2843"/>
                    <a:pt x="2430" y="2843"/>
                  </a:cubicBezTo>
                  <a:cubicBezTo>
                    <a:pt x="2260" y="2843"/>
                    <a:pt x="1992" y="2503"/>
                    <a:pt x="1895" y="2381"/>
                  </a:cubicBezTo>
                  <a:cubicBezTo>
                    <a:pt x="1883" y="2369"/>
                    <a:pt x="1871" y="2363"/>
                    <a:pt x="1862" y="2363"/>
                  </a:cubicBezTo>
                  <a:cubicBezTo>
                    <a:pt x="1853" y="2363"/>
                    <a:pt x="1847" y="2369"/>
                    <a:pt x="1847" y="2381"/>
                  </a:cubicBezTo>
                  <a:cubicBezTo>
                    <a:pt x="1822" y="2381"/>
                    <a:pt x="1798" y="2405"/>
                    <a:pt x="1798" y="2430"/>
                  </a:cubicBezTo>
                  <a:cubicBezTo>
                    <a:pt x="1798" y="2430"/>
                    <a:pt x="1871" y="2964"/>
                    <a:pt x="1579" y="3086"/>
                  </a:cubicBezTo>
                  <a:lnTo>
                    <a:pt x="1507" y="3086"/>
                  </a:lnTo>
                  <a:cubicBezTo>
                    <a:pt x="1312" y="3086"/>
                    <a:pt x="1215" y="2624"/>
                    <a:pt x="1215" y="2454"/>
                  </a:cubicBezTo>
                  <a:cubicBezTo>
                    <a:pt x="1215" y="2430"/>
                    <a:pt x="1191" y="2430"/>
                    <a:pt x="1166" y="2430"/>
                  </a:cubicBezTo>
                  <a:cubicBezTo>
                    <a:pt x="1166" y="2430"/>
                    <a:pt x="1166" y="2454"/>
                    <a:pt x="1166" y="2454"/>
                  </a:cubicBezTo>
                  <a:cubicBezTo>
                    <a:pt x="1045" y="2551"/>
                    <a:pt x="899" y="2624"/>
                    <a:pt x="754" y="2624"/>
                  </a:cubicBezTo>
                  <a:cubicBezTo>
                    <a:pt x="656" y="2624"/>
                    <a:pt x="583" y="2600"/>
                    <a:pt x="511" y="2575"/>
                  </a:cubicBezTo>
                  <a:cubicBezTo>
                    <a:pt x="462" y="2551"/>
                    <a:pt x="413" y="2503"/>
                    <a:pt x="413" y="2454"/>
                  </a:cubicBezTo>
                  <a:cubicBezTo>
                    <a:pt x="389" y="2235"/>
                    <a:pt x="729" y="1871"/>
                    <a:pt x="875" y="1725"/>
                  </a:cubicBezTo>
                  <a:cubicBezTo>
                    <a:pt x="875" y="1701"/>
                    <a:pt x="875" y="1701"/>
                    <a:pt x="875" y="1677"/>
                  </a:cubicBezTo>
                  <a:cubicBezTo>
                    <a:pt x="851" y="1652"/>
                    <a:pt x="826" y="1652"/>
                    <a:pt x="826" y="1652"/>
                  </a:cubicBezTo>
                  <a:lnTo>
                    <a:pt x="705" y="1652"/>
                  </a:lnTo>
                  <a:cubicBezTo>
                    <a:pt x="535" y="1652"/>
                    <a:pt x="195" y="1628"/>
                    <a:pt x="146" y="1409"/>
                  </a:cubicBezTo>
                  <a:cubicBezTo>
                    <a:pt x="122" y="1385"/>
                    <a:pt x="122" y="1361"/>
                    <a:pt x="146" y="1337"/>
                  </a:cubicBezTo>
                  <a:cubicBezTo>
                    <a:pt x="219" y="1215"/>
                    <a:pt x="559" y="1191"/>
                    <a:pt x="826" y="1191"/>
                  </a:cubicBezTo>
                  <a:lnTo>
                    <a:pt x="851" y="1191"/>
                  </a:lnTo>
                  <a:cubicBezTo>
                    <a:pt x="899" y="1167"/>
                    <a:pt x="924" y="1118"/>
                    <a:pt x="875" y="1094"/>
                  </a:cubicBezTo>
                  <a:cubicBezTo>
                    <a:pt x="778" y="1021"/>
                    <a:pt x="511" y="778"/>
                    <a:pt x="511" y="608"/>
                  </a:cubicBezTo>
                  <a:cubicBezTo>
                    <a:pt x="511" y="559"/>
                    <a:pt x="511" y="535"/>
                    <a:pt x="535" y="511"/>
                  </a:cubicBezTo>
                  <a:cubicBezTo>
                    <a:pt x="583" y="486"/>
                    <a:pt x="608" y="462"/>
                    <a:pt x="656" y="462"/>
                  </a:cubicBezTo>
                  <a:cubicBezTo>
                    <a:pt x="899" y="511"/>
                    <a:pt x="1118" y="632"/>
                    <a:pt x="1312" y="778"/>
                  </a:cubicBezTo>
                  <a:lnTo>
                    <a:pt x="1361" y="778"/>
                  </a:lnTo>
                  <a:cubicBezTo>
                    <a:pt x="1385" y="754"/>
                    <a:pt x="1385" y="754"/>
                    <a:pt x="1385" y="729"/>
                  </a:cubicBezTo>
                  <a:cubicBezTo>
                    <a:pt x="1361" y="608"/>
                    <a:pt x="1337" y="268"/>
                    <a:pt x="1434" y="146"/>
                  </a:cubicBezTo>
                  <a:cubicBezTo>
                    <a:pt x="1458" y="98"/>
                    <a:pt x="1507" y="98"/>
                    <a:pt x="1555" y="98"/>
                  </a:cubicBezTo>
                  <a:close/>
                  <a:moveTo>
                    <a:pt x="1531" y="1"/>
                  </a:moveTo>
                  <a:cubicBezTo>
                    <a:pt x="1458" y="1"/>
                    <a:pt x="1385" y="25"/>
                    <a:pt x="1337" y="73"/>
                  </a:cubicBezTo>
                  <a:cubicBezTo>
                    <a:pt x="1239" y="243"/>
                    <a:pt x="1215" y="438"/>
                    <a:pt x="1239" y="632"/>
                  </a:cubicBezTo>
                  <a:cubicBezTo>
                    <a:pt x="1069" y="486"/>
                    <a:pt x="875" y="389"/>
                    <a:pt x="632" y="365"/>
                  </a:cubicBezTo>
                  <a:cubicBezTo>
                    <a:pt x="583" y="365"/>
                    <a:pt x="511" y="389"/>
                    <a:pt x="462" y="413"/>
                  </a:cubicBezTo>
                  <a:cubicBezTo>
                    <a:pt x="413" y="462"/>
                    <a:pt x="389" y="535"/>
                    <a:pt x="389" y="584"/>
                  </a:cubicBezTo>
                  <a:cubicBezTo>
                    <a:pt x="438" y="778"/>
                    <a:pt x="559" y="948"/>
                    <a:pt x="705" y="1069"/>
                  </a:cubicBezTo>
                  <a:cubicBezTo>
                    <a:pt x="511" y="1069"/>
                    <a:pt x="171" y="1118"/>
                    <a:pt x="49" y="1264"/>
                  </a:cubicBezTo>
                  <a:cubicBezTo>
                    <a:pt x="0" y="1312"/>
                    <a:pt x="0" y="1361"/>
                    <a:pt x="0" y="1434"/>
                  </a:cubicBezTo>
                  <a:cubicBezTo>
                    <a:pt x="73" y="1701"/>
                    <a:pt x="462" y="1725"/>
                    <a:pt x="681" y="1725"/>
                  </a:cubicBezTo>
                  <a:cubicBezTo>
                    <a:pt x="511" y="1895"/>
                    <a:pt x="243" y="2211"/>
                    <a:pt x="268" y="2454"/>
                  </a:cubicBezTo>
                  <a:cubicBezTo>
                    <a:pt x="292" y="2527"/>
                    <a:pt x="341" y="2600"/>
                    <a:pt x="413" y="2624"/>
                  </a:cubicBezTo>
                  <a:cubicBezTo>
                    <a:pt x="511" y="2673"/>
                    <a:pt x="608" y="2697"/>
                    <a:pt x="705" y="2697"/>
                  </a:cubicBezTo>
                  <a:cubicBezTo>
                    <a:pt x="851" y="2697"/>
                    <a:pt x="996" y="2648"/>
                    <a:pt x="1118" y="2551"/>
                  </a:cubicBezTo>
                  <a:cubicBezTo>
                    <a:pt x="1166" y="2746"/>
                    <a:pt x="1264" y="3183"/>
                    <a:pt x="1507" y="3183"/>
                  </a:cubicBezTo>
                  <a:cubicBezTo>
                    <a:pt x="1531" y="3183"/>
                    <a:pt x="1579" y="3183"/>
                    <a:pt x="1604" y="3159"/>
                  </a:cubicBezTo>
                  <a:cubicBezTo>
                    <a:pt x="1822" y="3037"/>
                    <a:pt x="1944" y="2794"/>
                    <a:pt x="1895" y="2551"/>
                  </a:cubicBezTo>
                  <a:lnTo>
                    <a:pt x="1895" y="2551"/>
                  </a:lnTo>
                  <a:cubicBezTo>
                    <a:pt x="2041" y="2721"/>
                    <a:pt x="2260" y="2940"/>
                    <a:pt x="2430" y="2940"/>
                  </a:cubicBezTo>
                  <a:cubicBezTo>
                    <a:pt x="2503" y="2940"/>
                    <a:pt x="2551" y="2916"/>
                    <a:pt x="2600" y="2867"/>
                  </a:cubicBezTo>
                  <a:cubicBezTo>
                    <a:pt x="2697" y="2648"/>
                    <a:pt x="2673" y="2405"/>
                    <a:pt x="2527" y="2260"/>
                  </a:cubicBezTo>
                  <a:cubicBezTo>
                    <a:pt x="2745" y="2235"/>
                    <a:pt x="3207" y="2163"/>
                    <a:pt x="3207" y="1920"/>
                  </a:cubicBezTo>
                  <a:cubicBezTo>
                    <a:pt x="3207" y="1677"/>
                    <a:pt x="2867" y="1604"/>
                    <a:pt x="2673" y="1580"/>
                  </a:cubicBezTo>
                  <a:cubicBezTo>
                    <a:pt x="2818" y="1434"/>
                    <a:pt x="3134" y="1191"/>
                    <a:pt x="3134" y="1021"/>
                  </a:cubicBezTo>
                  <a:cubicBezTo>
                    <a:pt x="3134" y="972"/>
                    <a:pt x="3110" y="948"/>
                    <a:pt x="3086" y="899"/>
                  </a:cubicBezTo>
                  <a:cubicBezTo>
                    <a:pt x="3037" y="851"/>
                    <a:pt x="2940" y="826"/>
                    <a:pt x="2867" y="826"/>
                  </a:cubicBezTo>
                  <a:cubicBezTo>
                    <a:pt x="2745" y="826"/>
                    <a:pt x="2624" y="851"/>
                    <a:pt x="2503" y="899"/>
                  </a:cubicBezTo>
                  <a:cubicBezTo>
                    <a:pt x="2551" y="729"/>
                    <a:pt x="2648" y="341"/>
                    <a:pt x="2478" y="195"/>
                  </a:cubicBezTo>
                  <a:cubicBezTo>
                    <a:pt x="2430" y="171"/>
                    <a:pt x="2405" y="146"/>
                    <a:pt x="2357" y="146"/>
                  </a:cubicBezTo>
                  <a:cubicBezTo>
                    <a:pt x="2187" y="146"/>
                    <a:pt x="2017" y="389"/>
                    <a:pt x="1920" y="559"/>
                  </a:cubicBezTo>
                  <a:cubicBezTo>
                    <a:pt x="1895" y="365"/>
                    <a:pt x="1798" y="73"/>
                    <a:pt x="15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" name="Google Shape;958;p22"/>
            <p:cNvSpPr/>
            <p:nvPr/>
          </p:nvSpPr>
          <p:spPr>
            <a:xfrm>
              <a:off x="-990111" y="1535195"/>
              <a:ext cx="60482" cy="203966"/>
            </a:xfrm>
            <a:custGeom>
              <a:avLst/>
              <a:gdLst/>
              <a:ahLst/>
              <a:cxnLst/>
              <a:rect l="l" t="t" r="r" b="b"/>
              <a:pathLst>
                <a:path w="1556" h="5234" extrusionOk="0">
                  <a:moveTo>
                    <a:pt x="70" y="1"/>
                  </a:moveTo>
                  <a:cubicBezTo>
                    <a:pt x="64" y="1"/>
                    <a:pt x="56" y="4"/>
                    <a:pt x="49" y="11"/>
                  </a:cubicBezTo>
                  <a:cubicBezTo>
                    <a:pt x="25" y="11"/>
                    <a:pt x="1" y="35"/>
                    <a:pt x="25" y="60"/>
                  </a:cubicBezTo>
                  <a:cubicBezTo>
                    <a:pt x="49" y="108"/>
                    <a:pt x="1458" y="3290"/>
                    <a:pt x="948" y="5185"/>
                  </a:cubicBezTo>
                  <a:cubicBezTo>
                    <a:pt x="948" y="5210"/>
                    <a:pt x="948" y="5234"/>
                    <a:pt x="972" y="5234"/>
                  </a:cubicBezTo>
                  <a:cubicBezTo>
                    <a:pt x="1021" y="5234"/>
                    <a:pt x="1045" y="5234"/>
                    <a:pt x="1045" y="5185"/>
                  </a:cubicBezTo>
                  <a:cubicBezTo>
                    <a:pt x="1555" y="3290"/>
                    <a:pt x="122" y="60"/>
                    <a:pt x="98" y="35"/>
                  </a:cubicBezTo>
                  <a:cubicBezTo>
                    <a:pt x="98" y="18"/>
                    <a:pt x="86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" name="Google Shape;959;p22"/>
            <p:cNvSpPr/>
            <p:nvPr/>
          </p:nvSpPr>
          <p:spPr>
            <a:xfrm>
              <a:off x="-1056319" y="1471858"/>
              <a:ext cx="125975" cy="123453"/>
            </a:xfrm>
            <a:custGeom>
              <a:avLst/>
              <a:gdLst/>
              <a:ahLst/>
              <a:cxnLst/>
              <a:rect l="l" t="t" r="r" b="b"/>
              <a:pathLst>
                <a:path w="3232" h="3168" extrusionOk="0">
                  <a:moveTo>
                    <a:pt x="1513" y="97"/>
                  </a:moveTo>
                  <a:cubicBezTo>
                    <a:pt x="1527" y="97"/>
                    <a:pt x="1541" y="99"/>
                    <a:pt x="1555" y="107"/>
                  </a:cubicBezTo>
                  <a:cubicBezTo>
                    <a:pt x="1871" y="155"/>
                    <a:pt x="1895" y="714"/>
                    <a:pt x="1895" y="714"/>
                  </a:cubicBezTo>
                  <a:cubicBezTo>
                    <a:pt x="1895" y="738"/>
                    <a:pt x="1895" y="738"/>
                    <a:pt x="1919" y="738"/>
                  </a:cubicBezTo>
                  <a:cubicBezTo>
                    <a:pt x="1926" y="745"/>
                    <a:pt x="1934" y="748"/>
                    <a:pt x="1940" y="748"/>
                  </a:cubicBezTo>
                  <a:cubicBezTo>
                    <a:pt x="1956" y="748"/>
                    <a:pt x="1968" y="731"/>
                    <a:pt x="1968" y="714"/>
                  </a:cubicBezTo>
                  <a:cubicBezTo>
                    <a:pt x="2065" y="544"/>
                    <a:pt x="2259" y="228"/>
                    <a:pt x="2381" y="228"/>
                  </a:cubicBezTo>
                  <a:cubicBezTo>
                    <a:pt x="2405" y="228"/>
                    <a:pt x="2430" y="252"/>
                    <a:pt x="2454" y="252"/>
                  </a:cubicBezTo>
                  <a:cubicBezTo>
                    <a:pt x="2600" y="398"/>
                    <a:pt x="2478" y="811"/>
                    <a:pt x="2430" y="957"/>
                  </a:cubicBezTo>
                  <a:cubicBezTo>
                    <a:pt x="2405" y="957"/>
                    <a:pt x="2405" y="981"/>
                    <a:pt x="2430" y="1005"/>
                  </a:cubicBezTo>
                  <a:lnTo>
                    <a:pt x="2478" y="1005"/>
                  </a:lnTo>
                  <a:cubicBezTo>
                    <a:pt x="2600" y="933"/>
                    <a:pt x="2745" y="908"/>
                    <a:pt x="2891" y="908"/>
                  </a:cubicBezTo>
                  <a:cubicBezTo>
                    <a:pt x="2940" y="908"/>
                    <a:pt x="3013" y="908"/>
                    <a:pt x="3061" y="957"/>
                  </a:cubicBezTo>
                  <a:cubicBezTo>
                    <a:pt x="3061" y="957"/>
                    <a:pt x="3061" y="981"/>
                    <a:pt x="3061" y="981"/>
                  </a:cubicBezTo>
                  <a:cubicBezTo>
                    <a:pt x="3037" y="1127"/>
                    <a:pt x="2745" y="1394"/>
                    <a:pt x="2551" y="1540"/>
                  </a:cubicBezTo>
                  <a:cubicBezTo>
                    <a:pt x="2551" y="1564"/>
                    <a:pt x="2527" y="1588"/>
                    <a:pt x="2527" y="1588"/>
                  </a:cubicBezTo>
                  <a:cubicBezTo>
                    <a:pt x="2551" y="1613"/>
                    <a:pt x="2551" y="1637"/>
                    <a:pt x="2575" y="1637"/>
                  </a:cubicBezTo>
                  <a:cubicBezTo>
                    <a:pt x="2575" y="1637"/>
                    <a:pt x="3134" y="1710"/>
                    <a:pt x="3134" y="1904"/>
                  </a:cubicBezTo>
                  <a:cubicBezTo>
                    <a:pt x="3134" y="2099"/>
                    <a:pt x="2624" y="2147"/>
                    <a:pt x="2454" y="2147"/>
                  </a:cubicBezTo>
                  <a:cubicBezTo>
                    <a:pt x="2430" y="2147"/>
                    <a:pt x="2405" y="2147"/>
                    <a:pt x="2405" y="2171"/>
                  </a:cubicBezTo>
                  <a:cubicBezTo>
                    <a:pt x="2381" y="2171"/>
                    <a:pt x="2381" y="2196"/>
                    <a:pt x="2405" y="2220"/>
                  </a:cubicBezTo>
                  <a:cubicBezTo>
                    <a:pt x="2405" y="2220"/>
                    <a:pt x="2697" y="2536"/>
                    <a:pt x="2527" y="2779"/>
                  </a:cubicBezTo>
                  <a:cubicBezTo>
                    <a:pt x="2502" y="2803"/>
                    <a:pt x="2478" y="2827"/>
                    <a:pt x="2430" y="2827"/>
                  </a:cubicBezTo>
                  <a:cubicBezTo>
                    <a:pt x="2259" y="2827"/>
                    <a:pt x="1992" y="2487"/>
                    <a:pt x="1895" y="2341"/>
                  </a:cubicBezTo>
                  <a:cubicBezTo>
                    <a:pt x="1895" y="2341"/>
                    <a:pt x="1884" y="2331"/>
                    <a:pt x="1870" y="2331"/>
                  </a:cubicBezTo>
                  <a:cubicBezTo>
                    <a:pt x="1863" y="2331"/>
                    <a:pt x="1855" y="2333"/>
                    <a:pt x="1846" y="2341"/>
                  </a:cubicBezTo>
                  <a:cubicBezTo>
                    <a:pt x="1822" y="2341"/>
                    <a:pt x="1822" y="2366"/>
                    <a:pt x="1822" y="2390"/>
                  </a:cubicBezTo>
                  <a:cubicBezTo>
                    <a:pt x="1822" y="2390"/>
                    <a:pt x="1895" y="2924"/>
                    <a:pt x="1579" y="3046"/>
                  </a:cubicBezTo>
                  <a:lnTo>
                    <a:pt x="1531" y="3046"/>
                  </a:lnTo>
                  <a:cubicBezTo>
                    <a:pt x="1336" y="3046"/>
                    <a:pt x="1239" y="2609"/>
                    <a:pt x="1215" y="2439"/>
                  </a:cubicBezTo>
                  <a:cubicBezTo>
                    <a:pt x="1215" y="2414"/>
                    <a:pt x="1191" y="2414"/>
                    <a:pt x="1191" y="2414"/>
                  </a:cubicBezTo>
                  <a:lnTo>
                    <a:pt x="1142" y="2414"/>
                  </a:lnTo>
                  <a:cubicBezTo>
                    <a:pt x="1021" y="2512"/>
                    <a:pt x="875" y="2584"/>
                    <a:pt x="705" y="2584"/>
                  </a:cubicBezTo>
                  <a:cubicBezTo>
                    <a:pt x="632" y="2584"/>
                    <a:pt x="535" y="2560"/>
                    <a:pt x="462" y="2536"/>
                  </a:cubicBezTo>
                  <a:cubicBezTo>
                    <a:pt x="413" y="2512"/>
                    <a:pt x="389" y="2463"/>
                    <a:pt x="365" y="2414"/>
                  </a:cubicBezTo>
                  <a:cubicBezTo>
                    <a:pt x="340" y="2220"/>
                    <a:pt x="705" y="1831"/>
                    <a:pt x="826" y="1686"/>
                  </a:cubicBezTo>
                  <a:cubicBezTo>
                    <a:pt x="851" y="1661"/>
                    <a:pt x="826" y="1613"/>
                    <a:pt x="802" y="1613"/>
                  </a:cubicBezTo>
                  <a:lnTo>
                    <a:pt x="656" y="1613"/>
                  </a:lnTo>
                  <a:cubicBezTo>
                    <a:pt x="510" y="1613"/>
                    <a:pt x="170" y="1588"/>
                    <a:pt x="122" y="1394"/>
                  </a:cubicBezTo>
                  <a:cubicBezTo>
                    <a:pt x="122" y="1370"/>
                    <a:pt x="122" y="1345"/>
                    <a:pt x="146" y="1321"/>
                  </a:cubicBezTo>
                  <a:cubicBezTo>
                    <a:pt x="219" y="1200"/>
                    <a:pt x="559" y="1175"/>
                    <a:pt x="826" y="1175"/>
                  </a:cubicBezTo>
                  <a:lnTo>
                    <a:pt x="875" y="1175"/>
                  </a:lnTo>
                  <a:cubicBezTo>
                    <a:pt x="875" y="1175"/>
                    <a:pt x="899" y="1151"/>
                    <a:pt x="923" y="1151"/>
                  </a:cubicBezTo>
                  <a:cubicBezTo>
                    <a:pt x="923" y="1127"/>
                    <a:pt x="899" y="1103"/>
                    <a:pt x="899" y="1078"/>
                  </a:cubicBezTo>
                  <a:cubicBezTo>
                    <a:pt x="802" y="1005"/>
                    <a:pt x="510" y="762"/>
                    <a:pt x="510" y="592"/>
                  </a:cubicBezTo>
                  <a:cubicBezTo>
                    <a:pt x="510" y="568"/>
                    <a:pt x="535" y="520"/>
                    <a:pt x="559" y="495"/>
                  </a:cubicBezTo>
                  <a:cubicBezTo>
                    <a:pt x="583" y="471"/>
                    <a:pt x="632" y="471"/>
                    <a:pt x="680" y="471"/>
                  </a:cubicBezTo>
                  <a:cubicBezTo>
                    <a:pt x="899" y="520"/>
                    <a:pt x="1142" y="617"/>
                    <a:pt x="1312" y="762"/>
                  </a:cubicBezTo>
                  <a:cubicBezTo>
                    <a:pt x="1324" y="775"/>
                    <a:pt x="1336" y="781"/>
                    <a:pt x="1345" y="781"/>
                  </a:cubicBezTo>
                  <a:cubicBezTo>
                    <a:pt x="1355" y="781"/>
                    <a:pt x="1361" y="775"/>
                    <a:pt x="1361" y="762"/>
                  </a:cubicBezTo>
                  <a:cubicBezTo>
                    <a:pt x="1385" y="762"/>
                    <a:pt x="1409" y="738"/>
                    <a:pt x="1385" y="714"/>
                  </a:cubicBezTo>
                  <a:cubicBezTo>
                    <a:pt x="1361" y="592"/>
                    <a:pt x="1336" y="252"/>
                    <a:pt x="1434" y="131"/>
                  </a:cubicBezTo>
                  <a:cubicBezTo>
                    <a:pt x="1451" y="114"/>
                    <a:pt x="1480" y="97"/>
                    <a:pt x="1513" y="97"/>
                  </a:cubicBezTo>
                  <a:close/>
                  <a:moveTo>
                    <a:pt x="1497" y="0"/>
                  </a:moveTo>
                  <a:cubicBezTo>
                    <a:pt x="1437" y="0"/>
                    <a:pt x="1373" y="28"/>
                    <a:pt x="1336" y="82"/>
                  </a:cubicBezTo>
                  <a:cubicBezTo>
                    <a:pt x="1263" y="252"/>
                    <a:pt x="1215" y="447"/>
                    <a:pt x="1263" y="617"/>
                  </a:cubicBezTo>
                  <a:cubicBezTo>
                    <a:pt x="1093" y="471"/>
                    <a:pt x="875" y="398"/>
                    <a:pt x="656" y="349"/>
                  </a:cubicBezTo>
                  <a:cubicBezTo>
                    <a:pt x="583" y="349"/>
                    <a:pt x="535" y="374"/>
                    <a:pt x="462" y="422"/>
                  </a:cubicBezTo>
                  <a:cubicBezTo>
                    <a:pt x="413" y="447"/>
                    <a:pt x="389" y="520"/>
                    <a:pt x="389" y="568"/>
                  </a:cubicBezTo>
                  <a:cubicBezTo>
                    <a:pt x="413" y="762"/>
                    <a:pt x="608" y="957"/>
                    <a:pt x="729" y="1054"/>
                  </a:cubicBezTo>
                  <a:cubicBezTo>
                    <a:pt x="510" y="1078"/>
                    <a:pt x="170" y="1103"/>
                    <a:pt x="49" y="1248"/>
                  </a:cubicBezTo>
                  <a:cubicBezTo>
                    <a:pt x="25" y="1297"/>
                    <a:pt x="0" y="1370"/>
                    <a:pt x="25" y="1418"/>
                  </a:cubicBezTo>
                  <a:cubicBezTo>
                    <a:pt x="73" y="1686"/>
                    <a:pt x="462" y="1710"/>
                    <a:pt x="680" y="1710"/>
                  </a:cubicBezTo>
                  <a:cubicBezTo>
                    <a:pt x="535" y="1880"/>
                    <a:pt x="243" y="2220"/>
                    <a:pt x="292" y="2439"/>
                  </a:cubicBezTo>
                  <a:cubicBezTo>
                    <a:pt x="292" y="2536"/>
                    <a:pt x="340" y="2584"/>
                    <a:pt x="438" y="2633"/>
                  </a:cubicBezTo>
                  <a:cubicBezTo>
                    <a:pt x="510" y="2682"/>
                    <a:pt x="608" y="2706"/>
                    <a:pt x="705" y="2706"/>
                  </a:cubicBezTo>
                  <a:cubicBezTo>
                    <a:pt x="875" y="2682"/>
                    <a:pt x="1021" y="2633"/>
                    <a:pt x="1142" y="2560"/>
                  </a:cubicBezTo>
                  <a:cubicBezTo>
                    <a:pt x="1166" y="2730"/>
                    <a:pt x="1263" y="3167"/>
                    <a:pt x="1531" y="3167"/>
                  </a:cubicBezTo>
                  <a:lnTo>
                    <a:pt x="1628" y="3167"/>
                  </a:lnTo>
                  <a:cubicBezTo>
                    <a:pt x="1822" y="3046"/>
                    <a:pt x="1944" y="2803"/>
                    <a:pt x="1919" y="2560"/>
                  </a:cubicBezTo>
                  <a:lnTo>
                    <a:pt x="1919" y="2560"/>
                  </a:lnTo>
                  <a:cubicBezTo>
                    <a:pt x="2041" y="2706"/>
                    <a:pt x="2259" y="2949"/>
                    <a:pt x="2454" y="2949"/>
                  </a:cubicBezTo>
                  <a:cubicBezTo>
                    <a:pt x="2502" y="2949"/>
                    <a:pt x="2575" y="2900"/>
                    <a:pt x="2600" y="2852"/>
                  </a:cubicBezTo>
                  <a:cubicBezTo>
                    <a:pt x="2721" y="2657"/>
                    <a:pt x="2697" y="2414"/>
                    <a:pt x="2551" y="2244"/>
                  </a:cubicBezTo>
                  <a:cubicBezTo>
                    <a:pt x="2745" y="2220"/>
                    <a:pt x="3231" y="2147"/>
                    <a:pt x="3231" y="1904"/>
                  </a:cubicBezTo>
                  <a:cubicBezTo>
                    <a:pt x="3231" y="1661"/>
                    <a:pt x="2891" y="1588"/>
                    <a:pt x="2697" y="1564"/>
                  </a:cubicBezTo>
                  <a:cubicBezTo>
                    <a:pt x="2842" y="1443"/>
                    <a:pt x="3134" y="1175"/>
                    <a:pt x="3134" y="1005"/>
                  </a:cubicBezTo>
                  <a:cubicBezTo>
                    <a:pt x="3134" y="981"/>
                    <a:pt x="3134" y="933"/>
                    <a:pt x="3110" y="908"/>
                  </a:cubicBezTo>
                  <a:cubicBezTo>
                    <a:pt x="3055" y="854"/>
                    <a:pt x="3000" y="826"/>
                    <a:pt x="2935" y="826"/>
                  </a:cubicBezTo>
                  <a:cubicBezTo>
                    <a:pt x="2914" y="826"/>
                    <a:pt x="2891" y="829"/>
                    <a:pt x="2867" y="835"/>
                  </a:cubicBezTo>
                  <a:cubicBezTo>
                    <a:pt x="2745" y="835"/>
                    <a:pt x="2624" y="860"/>
                    <a:pt x="2527" y="884"/>
                  </a:cubicBezTo>
                  <a:cubicBezTo>
                    <a:pt x="2575" y="714"/>
                    <a:pt x="2672" y="349"/>
                    <a:pt x="2478" y="179"/>
                  </a:cubicBezTo>
                  <a:cubicBezTo>
                    <a:pt x="2454" y="155"/>
                    <a:pt x="2405" y="155"/>
                    <a:pt x="2381" y="131"/>
                  </a:cubicBezTo>
                  <a:cubicBezTo>
                    <a:pt x="2211" y="131"/>
                    <a:pt x="2041" y="374"/>
                    <a:pt x="1944" y="544"/>
                  </a:cubicBezTo>
                  <a:cubicBezTo>
                    <a:pt x="1919" y="349"/>
                    <a:pt x="1822" y="58"/>
                    <a:pt x="1555" y="9"/>
                  </a:cubicBezTo>
                  <a:cubicBezTo>
                    <a:pt x="1537" y="3"/>
                    <a:pt x="1517" y="0"/>
                    <a:pt x="14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" name="Google Shape;960;p22"/>
            <p:cNvSpPr/>
            <p:nvPr/>
          </p:nvSpPr>
          <p:spPr>
            <a:xfrm>
              <a:off x="-933207" y="1418541"/>
              <a:ext cx="55830" cy="54749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29" y="1"/>
                  </a:moveTo>
                  <a:cubicBezTo>
                    <a:pt x="340" y="1"/>
                    <a:pt x="0" y="317"/>
                    <a:pt x="0" y="705"/>
                  </a:cubicBezTo>
                  <a:cubicBezTo>
                    <a:pt x="0" y="1094"/>
                    <a:pt x="340" y="1410"/>
                    <a:pt x="729" y="1410"/>
                  </a:cubicBezTo>
                  <a:cubicBezTo>
                    <a:pt x="1118" y="1410"/>
                    <a:pt x="1434" y="1094"/>
                    <a:pt x="1434" y="705"/>
                  </a:cubicBezTo>
                  <a:cubicBezTo>
                    <a:pt x="1434" y="317"/>
                    <a:pt x="1118" y="1"/>
                    <a:pt x="72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961;p22"/>
            <p:cNvSpPr/>
            <p:nvPr/>
          </p:nvSpPr>
          <p:spPr>
            <a:xfrm>
              <a:off x="-1021247" y="1507284"/>
              <a:ext cx="55830" cy="55106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05" y="0"/>
                  </a:moveTo>
                  <a:cubicBezTo>
                    <a:pt x="316" y="0"/>
                    <a:pt x="0" y="316"/>
                    <a:pt x="0" y="705"/>
                  </a:cubicBezTo>
                  <a:cubicBezTo>
                    <a:pt x="0" y="1093"/>
                    <a:pt x="316" y="1409"/>
                    <a:pt x="705" y="1409"/>
                  </a:cubicBezTo>
                  <a:cubicBezTo>
                    <a:pt x="1118" y="1409"/>
                    <a:pt x="1433" y="1093"/>
                    <a:pt x="1433" y="705"/>
                  </a:cubicBezTo>
                  <a:cubicBezTo>
                    <a:pt x="1433" y="316"/>
                    <a:pt x="1118" y="0"/>
                    <a:pt x="70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" name="Google Shape;962;p22"/>
            <p:cNvSpPr/>
            <p:nvPr/>
          </p:nvSpPr>
          <p:spPr>
            <a:xfrm>
              <a:off x="-1029836" y="1690495"/>
              <a:ext cx="173573" cy="64052"/>
            </a:xfrm>
            <a:custGeom>
              <a:avLst/>
              <a:gdLst/>
              <a:ahLst/>
              <a:cxnLst/>
              <a:rect l="l" t="t" r="r" b="b"/>
              <a:pathLst>
                <a:path w="4460" h="1644" extrusionOk="0">
                  <a:moveTo>
                    <a:pt x="2533" y="0"/>
                  </a:moveTo>
                  <a:cubicBezTo>
                    <a:pt x="2511" y="0"/>
                    <a:pt x="2492" y="11"/>
                    <a:pt x="2478" y="34"/>
                  </a:cubicBezTo>
                  <a:cubicBezTo>
                    <a:pt x="2308" y="253"/>
                    <a:pt x="1920" y="763"/>
                    <a:pt x="1920" y="763"/>
                  </a:cubicBezTo>
                  <a:cubicBezTo>
                    <a:pt x="1920" y="763"/>
                    <a:pt x="1830" y="97"/>
                    <a:pt x="1603" y="97"/>
                  </a:cubicBezTo>
                  <a:cubicBezTo>
                    <a:pt x="1567" y="97"/>
                    <a:pt x="1526" y="115"/>
                    <a:pt x="1482" y="156"/>
                  </a:cubicBezTo>
                  <a:cubicBezTo>
                    <a:pt x="1288" y="350"/>
                    <a:pt x="1094" y="544"/>
                    <a:pt x="924" y="739"/>
                  </a:cubicBezTo>
                  <a:cubicBezTo>
                    <a:pt x="924" y="739"/>
                    <a:pt x="672" y="73"/>
                    <a:pt x="493" y="73"/>
                  </a:cubicBezTo>
                  <a:cubicBezTo>
                    <a:pt x="464" y="73"/>
                    <a:pt x="437" y="91"/>
                    <a:pt x="413" y="131"/>
                  </a:cubicBezTo>
                  <a:cubicBezTo>
                    <a:pt x="243" y="617"/>
                    <a:pt x="98" y="1103"/>
                    <a:pt x="0" y="1613"/>
                  </a:cubicBezTo>
                  <a:cubicBezTo>
                    <a:pt x="0" y="1613"/>
                    <a:pt x="1039" y="1644"/>
                    <a:pt x="2099" y="1644"/>
                  </a:cubicBezTo>
                  <a:cubicBezTo>
                    <a:pt x="3158" y="1644"/>
                    <a:pt x="4239" y="1613"/>
                    <a:pt x="4324" y="1492"/>
                  </a:cubicBezTo>
                  <a:cubicBezTo>
                    <a:pt x="4459" y="1289"/>
                    <a:pt x="4115" y="108"/>
                    <a:pt x="3813" y="108"/>
                  </a:cubicBezTo>
                  <a:cubicBezTo>
                    <a:pt x="3789" y="108"/>
                    <a:pt x="3765" y="115"/>
                    <a:pt x="3741" y="131"/>
                  </a:cubicBezTo>
                  <a:cubicBezTo>
                    <a:pt x="3523" y="350"/>
                    <a:pt x="3353" y="642"/>
                    <a:pt x="3280" y="933"/>
                  </a:cubicBezTo>
                  <a:cubicBezTo>
                    <a:pt x="3280" y="933"/>
                    <a:pt x="2744" y="0"/>
                    <a:pt x="25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" name="Google Shape;963;p22"/>
            <p:cNvSpPr/>
            <p:nvPr/>
          </p:nvSpPr>
          <p:spPr>
            <a:xfrm>
              <a:off x="-887041" y="1718764"/>
              <a:ext cx="8589" cy="31489"/>
            </a:xfrm>
            <a:custGeom>
              <a:avLst/>
              <a:gdLst/>
              <a:ahLst/>
              <a:cxnLst/>
              <a:rect l="l" t="t" r="r" b="b"/>
              <a:pathLst>
                <a:path w="220" h="809" extrusionOk="0">
                  <a:moveTo>
                    <a:pt x="159" y="1"/>
                  </a:moveTo>
                  <a:cubicBezTo>
                    <a:pt x="140" y="1"/>
                    <a:pt x="122" y="13"/>
                    <a:pt x="122" y="37"/>
                  </a:cubicBezTo>
                  <a:cubicBezTo>
                    <a:pt x="122" y="256"/>
                    <a:pt x="98" y="499"/>
                    <a:pt x="25" y="741"/>
                  </a:cubicBezTo>
                  <a:cubicBezTo>
                    <a:pt x="1" y="741"/>
                    <a:pt x="1" y="790"/>
                    <a:pt x="25" y="790"/>
                  </a:cubicBezTo>
                  <a:lnTo>
                    <a:pt x="49" y="790"/>
                  </a:lnTo>
                  <a:cubicBezTo>
                    <a:pt x="49" y="802"/>
                    <a:pt x="55" y="808"/>
                    <a:pt x="64" y="808"/>
                  </a:cubicBezTo>
                  <a:cubicBezTo>
                    <a:pt x="73" y="808"/>
                    <a:pt x="86" y="802"/>
                    <a:pt x="98" y="790"/>
                  </a:cubicBezTo>
                  <a:cubicBezTo>
                    <a:pt x="195" y="547"/>
                    <a:pt x="219" y="280"/>
                    <a:pt x="195" y="37"/>
                  </a:cubicBezTo>
                  <a:cubicBezTo>
                    <a:pt x="195" y="13"/>
                    <a:pt x="177" y="1"/>
                    <a:pt x="1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" name="Google Shape;964;p22"/>
            <p:cNvSpPr/>
            <p:nvPr/>
          </p:nvSpPr>
          <p:spPr>
            <a:xfrm>
              <a:off x="-931418" y="1708744"/>
              <a:ext cx="10379" cy="40793"/>
            </a:xfrm>
            <a:custGeom>
              <a:avLst/>
              <a:gdLst/>
              <a:ahLst/>
              <a:cxnLst/>
              <a:rect l="l" t="t" r="r" b="b"/>
              <a:pathLst>
                <a:path w="269" h="1046" extrusionOk="0">
                  <a:moveTo>
                    <a:pt x="147" y="0"/>
                  </a:moveTo>
                  <a:cubicBezTo>
                    <a:pt x="122" y="0"/>
                    <a:pt x="98" y="25"/>
                    <a:pt x="122" y="49"/>
                  </a:cubicBezTo>
                  <a:cubicBezTo>
                    <a:pt x="147" y="365"/>
                    <a:pt x="122" y="875"/>
                    <a:pt x="1" y="948"/>
                  </a:cubicBezTo>
                  <a:cubicBezTo>
                    <a:pt x="1" y="972"/>
                    <a:pt x="1" y="996"/>
                    <a:pt x="1" y="1021"/>
                  </a:cubicBezTo>
                  <a:cubicBezTo>
                    <a:pt x="25" y="1021"/>
                    <a:pt x="25" y="1045"/>
                    <a:pt x="49" y="1045"/>
                  </a:cubicBezTo>
                  <a:lnTo>
                    <a:pt x="74" y="1045"/>
                  </a:lnTo>
                  <a:cubicBezTo>
                    <a:pt x="268" y="924"/>
                    <a:pt x="195" y="195"/>
                    <a:pt x="195" y="49"/>
                  </a:cubicBezTo>
                  <a:cubicBezTo>
                    <a:pt x="195" y="0"/>
                    <a:pt x="171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" name="Google Shape;965;p22"/>
            <p:cNvSpPr/>
            <p:nvPr/>
          </p:nvSpPr>
          <p:spPr>
            <a:xfrm>
              <a:off x="-976869" y="1713396"/>
              <a:ext cx="6800" cy="34352"/>
            </a:xfrm>
            <a:custGeom>
              <a:avLst/>
              <a:gdLst/>
              <a:ahLst/>
              <a:cxnLst/>
              <a:rect l="l" t="t" r="r" b="b"/>
              <a:pathLst>
                <a:path w="171" h="876" extrusionOk="0">
                  <a:moveTo>
                    <a:pt x="122" y="1"/>
                  </a:moveTo>
                  <a:cubicBezTo>
                    <a:pt x="98" y="1"/>
                    <a:pt x="74" y="25"/>
                    <a:pt x="74" y="50"/>
                  </a:cubicBezTo>
                  <a:cubicBezTo>
                    <a:pt x="74" y="317"/>
                    <a:pt x="49" y="560"/>
                    <a:pt x="1" y="827"/>
                  </a:cubicBezTo>
                  <a:cubicBezTo>
                    <a:pt x="1" y="851"/>
                    <a:pt x="1" y="875"/>
                    <a:pt x="49" y="875"/>
                  </a:cubicBezTo>
                  <a:cubicBezTo>
                    <a:pt x="74" y="875"/>
                    <a:pt x="98" y="875"/>
                    <a:pt x="98" y="851"/>
                  </a:cubicBezTo>
                  <a:cubicBezTo>
                    <a:pt x="147" y="584"/>
                    <a:pt x="171" y="317"/>
                    <a:pt x="171" y="50"/>
                  </a:cubicBezTo>
                  <a:cubicBezTo>
                    <a:pt x="171" y="25"/>
                    <a:pt x="147" y="1"/>
                    <a:pt x="1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" name="Google Shape;966;p22"/>
            <p:cNvSpPr/>
            <p:nvPr/>
          </p:nvSpPr>
          <p:spPr>
            <a:xfrm>
              <a:off x="-1015520" y="1710891"/>
              <a:ext cx="10378" cy="35783"/>
            </a:xfrm>
            <a:custGeom>
              <a:avLst/>
              <a:gdLst/>
              <a:ahLst/>
              <a:cxnLst/>
              <a:rect l="l" t="t" r="r" b="b"/>
              <a:pathLst>
                <a:path w="269" h="924" extrusionOk="0">
                  <a:moveTo>
                    <a:pt x="98" y="0"/>
                  </a:moveTo>
                  <a:cubicBezTo>
                    <a:pt x="74" y="0"/>
                    <a:pt x="49" y="0"/>
                    <a:pt x="25" y="24"/>
                  </a:cubicBezTo>
                  <a:cubicBezTo>
                    <a:pt x="1" y="316"/>
                    <a:pt x="49" y="607"/>
                    <a:pt x="171" y="899"/>
                  </a:cubicBezTo>
                  <a:cubicBezTo>
                    <a:pt x="171" y="899"/>
                    <a:pt x="195" y="923"/>
                    <a:pt x="195" y="923"/>
                  </a:cubicBezTo>
                  <a:lnTo>
                    <a:pt x="219" y="923"/>
                  </a:lnTo>
                  <a:cubicBezTo>
                    <a:pt x="244" y="899"/>
                    <a:pt x="268" y="875"/>
                    <a:pt x="244" y="850"/>
                  </a:cubicBezTo>
                  <a:cubicBezTo>
                    <a:pt x="147" y="607"/>
                    <a:pt x="98" y="316"/>
                    <a:pt x="122" y="49"/>
                  </a:cubicBezTo>
                  <a:cubicBezTo>
                    <a:pt x="122" y="24"/>
                    <a:pt x="122" y="0"/>
                    <a:pt x="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8" name="Google Shape;967;p22"/>
          <p:cNvGrpSpPr>
            <a:grpSpLocks/>
          </p:cNvGrpSpPr>
          <p:nvPr/>
        </p:nvGrpSpPr>
        <p:grpSpPr bwMode="auto">
          <a:xfrm flipH="1">
            <a:off x="122238" y="5965825"/>
            <a:ext cx="717550" cy="741363"/>
            <a:chOff x="5294267" y="4624350"/>
            <a:chExt cx="383004" cy="395854"/>
          </a:xfrm>
        </p:grpSpPr>
        <p:sp>
          <p:nvSpPr>
            <p:cNvPr id="39" name="Google Shape;968;p22"/>
            <p:cNvSpPr/>
            <p:nvPr/>
          </p:nvSpPr>
          <p:spPr>
            <a:xfrm>
              <a:off x="5358666" y="4859997"/>
              <a:ext cx="58468" cy="160207"/>
            </a:xfrm>
            <a:custGeom>
              <a:avLst/>
              <a:gdLst/>
              <a:ahLst/>
              <a:cxnLst/>
              <a:rect l="l" t="t" r="r" b="b"/>
              <a:pathLst>
                <a:path w="671" h="1845" extrusionOk="0">
                  <a:moveTo>
                    <a:pt x="106" y="0"/>
                  </a:moveTo>
                  <a:cubicBezTo>
                    <a:pt x="55" y="0"/>
                    <a:pt x="0" y="47"/>
                    <a:pt x="15" y="119"/>
                  </a:cubicBezTo>
                  <a:lnTo>
                    <a:pt x="501" y="1796"/>
                  </a:lnTo>
                  <a:cubicBezTo>
                    <a:pt x="501" y="1820"/>
                    <a:pt x="525" y="1844"/>
                    <a:pt x="573" y="1844"/>
                  </a:cubicBezTo>
                  <a:lnTo>
                    <a:pt x="598" y="1844"/>
                  </a:lnTo>
                  <a:cubicBezTo>
                    <a:pt x="646" y="1844"/>
                    <a:pt x="671" y="1796"/>
                    <a:pt x="646" y="1747"/>
                  </a:cubicBezTo>
                  <a:lnTo>
                    <a:pt x="185" y="71"/>
                  </a:lnTo>
                  <a:cubicBezTo>
                    <a:pt x="175" y="22"/>
                    <a:pt x="141" y="0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" name="Google Shape;969;p22"/>
            <p:cNvSpPr/>
            <p:nvPr/>
          </p:nvSpPr>
          <p:spPr>
            <a:xfrm>
              <a:off x="5294267" y="4894751"/>
              <a:ext cx="175403" cy="68660"/>
            </a:xfrm>
            <a:custGeom>
              <a:avLst/>
              <a:gdLst/>
              <a:ahLst/>
              <a:cxnLst/>
              <a:rect l="l" t="t" r="r" b="b"/>
              <a:pathLst>
                <a:path w="2017" h="788" extrusionOk="0">
                  <a:moveTo>
                    <a:pt x="1934" y="0"/>
                  </a:moveTo>
                  <a:cubicBezTo>
                    <a:pt x="1921" y="0"/>
                    <a:pt x="1908" y="3"/>
                    <a:pt x="1895" y="10"/>
                  </a:cubicBezTo>
                  <a:lnTo>
                    <a:pt x="49" y="617"/>
                  </a:lnTo>
                  <a:cubicBezTo>
                    <a:pt x="25" y="642"/>
                    <a:pt x="1" y="666"/>
                    <a:pt x="1" y="714"/>
                  </a:cubicBezTo>
                  <a:cubicBezTo>
                    <a:pt x="1" y="739"/>
                    <a:pt x="49" y="763"/>
                    <a:pt x="74" y="763"/>
                  </a:cubicBezTo>
                  <a:lnTo>
                    <a:pt x="98" y="787"/>
                  </a:lnTo>
                  <a:lnTo>
                    <a:pt x="1944" y="180"/>
                  </a:lnTo>
                  <a:cubicBezTo>
                    <a:pt x="1993" y="156"/>
                    <a:pt x="2017" y="107"/>
                    <a:pt x="1993" y="59"/>
                  </a:cubicBezTo>
                  <a:cubicBezTo>
                    <a:pt x="1993" y="23"/>
                    <a:pt x="1967" y="0"/>
                    <a:pt x="19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" name="Google Shape;970;p22"/>
            <p:cNvSpPr/>
            <p:nvPr/>
          </p:nvSpPr>
          <p:spPr>
            <a:xfrm>
              <a:off x="5310367" y="4883732"/>
              <a:ext cx="150829" cy="94090"/>
            </a:xfrm>
            <a:custGeom>
              <a:avLst/>
              <a:gdLst/>
              <a:ahLst/>
              <a:cxnLst/>
              <a:rect l="l" t="t" r="r" b="b"/>
              <a:pathLst>
                <a:path w="1734" h="1081" extrusionOk="0">
                  <a:moveTo>
                    <a:pt x="110" y="0"/>
                  </a:moveTo>
                  <a:cubicBezTo>
                    <a:pt x="38" y="0"/>
                    <a:pt x="0" y="92"/>
                    <a:pt x="82" y="133"/>
                  </a:cubicBezTo>
                  <a:lnTo>
                    <a:pt x="1588" y="1080"/>
                  </a:lnTo>
                  <a:lnTo>
                    <a:pt x="1637" y="1080"/>
                  </a:lnTo>
                  <a:cubicBezTo>
                    <a:pt x="1661" y="1080"/>
                    <a:pt x="1685" y="1080"/>
                    <a:pt x="1709" y="1056"/>
                  </a:cubicBezTo>
                  <a:cubicBezTo>
                    <a:pt x="1734" y="1007"/>
                    <a:pt x="1709" y="959"/>
                    <a:pt x="1685" y="935"/>
                  </a:cubicBezTo>
                  <a:lnTo>
                    <a:pt x="155" y="11"/>
                  </a:lnTo>
                  <a:cubicBezTo>
                    <a:pt x="139" y="4"/>
                    <a:pt x="124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" name="Google Shape;971;p22"/>
            <p:cNvSpPr/>
            <p:nvPr/>
          </p:nvSpPr>
          <p:spPr>
            <a:xfrm>
              <a:off x="5340872" y="4845588"/>
              <a:ext cx="97445" cy="157663"/>
            </a:xfrm>
            <a:custGeom>
              <a:avLst/>
              <a:gdLst/>
              <a:ahLst/>
              <a:cxnLst/>
              <a:rect l="l" t="t" r="r" b="b"/>
              <a:pathLst>
                <a:path w="1118" h="1814" extrusionOk="0">
                  <a:moveTo>
                    <a:pt x="1010" y="0"/>
                  </a:moveTo>
                  <a:cubicBezTo>
                    <a:pt x="984" y="0"/>
                    <a:pt x="962" y="12"/>
                    <a:pt x="947" y="41"/>
                  </a:cubicBezTo>
                  <a:lnTo>
                    <a:pt x="24" y="1717"/>
                  </a:lnTo>
                  <a:cubicBezTo>
                    <a:pt x="0" y="1741"/>
                    <a:pt x="24" y="1790"/>
                    <a:pt x="49" y="1814"/>
                  </a:cubicBezTo>
                  <a:lnTo>
                    <a:pt x="97" y="1814"/>
                  </a:lnTo>
                  <a:cubicBezTo>
                    <a:pt x="122" y="1814"/>
                    <a:pt x="146" y="1814"/>
                    <a:pt x="170" y="1790"/>
                  </a:cubicBezTo>
                  <a:lnTo>
                    <a:pt x="1093" y="113"/>
                  </a:lnTo>
                  <a:cubicBezTo>
                    <a:pt x="1118" y="89"/>
                    <a:pt x="1093" y="41"/>
                    <a:pt x="1069" y="16"/>
                  </a:cubicBezTo>
                  <a:cubicBezTo>
                    <a:pt x="1049" y="6"/>
                    <a:pt x="1029" y="0"/>
                    <a:pt x="10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" name="Google Shape;972;p22"/>
            <p:cNvSpPr/>
            <p:nvPr/>
          </p:nvSpPr>
          <p:spPr>
            <a:xfrm>
              <a:off x="5499327" y="4624350"/>
              <a:ext cx="175403" cy="150882"/>
            </a:xfrm>
            <a:custGeom>
              <a:avLst/>
              <a:gdLst/>
              <a:ahLst/>
              <a:cxnLst/>
              <a:rect l="l" t="t" r="r" b="b"/>
              <a:pathLst>
                <a:path w="2017" h="1731" extrusionOk="0">
                  <a:moveTo>
                    <a:pt x="1166" y="175"/>
                  </a:moveTo>
                  <a:cubicBezTo>
                    <a:pt x="1555" y="175"/>
                    <a:pt x="1871" y="467"/>
                    <a:pt x="1871" y="856"/>
                  </a:cubicBezTo>
                  <a:cubicBezTo>
                    <a:pt x="1871" y="1285"/>
                    <a:pt x="1511" y="1569"/>
                    <a:pt x="1144" y="1569"/>
                  </a:cubicBezTo>
                  <a:cubicBezTo>
                    <a:pt x="971" y="1569"/>
                    <a:pt x="796" y="1506"/>
                    <a:pt x="656" y="1366"/>
                  </a:cubicBezTo>
                  <a:cubicBezTo>
                    <a:pt x="219" y="929"/>
                    <a:pt x="534" y="175"/>
                    <a:pt x="1166" y="175"/>
                  </a:cubicBezTo>
                  <a:close/>
                  <a:moveTo>
                    <a:pt x="1142" y="1"/>
                  </a:moveTo>
                  <a:cubicBezTo>
                    <a:pt x="930" y="1"/>
                    <a:pt x="714" y="77"/>
                    <a:pt x="534" y="248"/>
                  </a:cubicBezTo>
                  <a:cubicBezTo>
                    <a:pt x="0" y="807"/>
                    <a:pt x="389" y="1730"/>
                    <a:pt x="1166" y="1730"/>
                  </a:cubicBezTo>
                  <a:cubicBezTo>
                    <a:pt x="1628" y="1730"/>
                    <a:pt x="2016" y="1342"/>
                    <a:pt x="2016" y="856"/>
                  </a:cubicBezTo>
                  <a:cubicBezTo>
                    <a:pt x="2016" y="344"/>
                    <a:pt x="1590" y="1"/>
                    <a:pt x="11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" name="Google Shape;973;p22"/>
            <p:cNvSpPr/>
            <p:nvPr/>
          </p:nvSpPr>
          <p:spPr>
            <a:xfrm>
              <a:off x="5615414" y="4833720"/>
              <a:ext cx="32199" cy="89003"/>
            </a:xfrm>
            <a:custGeom>
              <a:avLst/>
              <a:gdLst/>
              <a:ahLst/>
              <a:cxnLst/>
              <a:rect l="l" t="t" r="r" b="b"/>
              <a:pathLst>
                <a:path w="671" h="1845" extrusionOk="0">
                  <a:moveTo>
                    <a:pt x="106" y="0"/>
                  </a:moveTo>
                  <a:cubicBezTo>
                    <a:pt x="55" y="0"/>
                    <a:pt x="0" y="47"/>
                    <a:pt x="15" y="119"/>
                  </a:cubicBezTo>
                  <a:lnTo>
                    <a:pt x="501" y="1796"/>
                  </a:lnTo>
                  <a:cubicBezTo>
                    <a:pt x="501" y="1820"/>
                    <a:pt x="525" y="1844"/>
                    <a:pt x="573" y="1844"/>
                  </a:cubicBezTo>
                  <a:lnTo>
                    <a:pt x="598" y="1844"/>
                  </a:lnTo>
                  <a:cubicBezTo>
                    <a:pt x="646" y="1844"/>
                    <a:pt x="671" y="1796"/>
                    <a:pt x="646" y="1747"/>
                  </a:cubicBezTo>
                  <a:lnTo>
                    <a:pt x="185" y="71"/>
                  </a:lnTo>
                  <a:cubicBezTo>
                    <a:pt x="175" y="22"/>
                    <a:pt x="141" y="0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" name="Google Shape;974;p22"/>
            <p:cNvSpPr/>
            <p:nvPr/>
          </p:nvSpPr>
          <p:spPr>
            <a:xfrm>
              <a:off x="5579826" y="4853216"/>
              <a:ext cx="97445" cy="38145"/>
            </a:xfrm>
            <a:custGeom>
              <a:avLst/>
              <a:gdLst/>
              <a:ahLst/>
              <a:cxnLst/>
              <a:rect l="l" t="t" r="r" b="b"/>
              <a:pathLst>
                <a:path w="2017" h="788" extrusionOk="0">
                  <a:moveTo>
                    <a:pt x="1934" y="0"/>
                  </a:moveTo>
                  <a:cubicBezTo>
                    <a:pt x="1921" y="0"/>
                    <a:pt x="1908" y="3"/>
                    <a:pt x="1895" y="10"/>
                  </a:cubicBezTo>
                  <a:lnTo>
                    <a:pt x="49" y="617"/>
                  </a:lnTo>
                  <a:cubicBezTo>
                    <a:pt x="25" y="642"/>
                    <a:pt x="1" y="666"/>
                    <a:pt x="1" y="714"/>
                  </a:cubicBezTo>
                  <a:cubicBezTo>
                    <a:pt x="1" y="739"/>
                    <a:pt x="49" y="763"/>
                    <a:pt x="74" y="763"/>
                  </a:cubicBezTo>
                  <a:lnTo>
                    <a:pt x="98" y="787"/>
                  </a:lnTo>
                  <a:lnTo>
                    <a:pt x="1944" y="180"/>
                  </a:lnTo>
                  <a:cubicBezTo>
                    <a:pt x="1993" y="156"/>
                    <a:pt x="2017" y="107"/>
                    <a:pt x="1993" y="59"/>
                  </a:cubicBezTo>
                  <a:cubicBezTo>
                    <a:pt x="1993" y="23"/>
                    <a:pt x="1967" y="0"/>
                    <a:pt x="19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" name="Google Shape;975;p22"/>
            <p:cNvSpPr/>
            <p:nvPr/>
          </p:nvSpPr>
          <p:spPr>
            <a:xfrm>
              <a:off x="5589146" y="4847283"/>
              <a:ext cx="83041" cy="51707"/>
            </a:xfrm>
            <a:custGeom>
              <a:avLst/>
              <a:gdLst/>
              <a:ahLst/>
              <a:cxnLst/>
              <a:rect l="l" t="t" r="r" b="b"/>
              <a:pathLst>
                <a:path w="1734" h="1081" extrusionOk="0">
                  <a:moveTo>
                    <a:pt x="110" y="0"/>
                  </a:moveTo>
                  <a:cubicBezTo>
                    <a:pt x="38" y="0"/>
                    <a:pt x="0" y="92"/>
                    <a:pt x="82" y="133"/>
                  </a:cubicBezTo>
                  <a:lnTo>
                    <a:pt x="1588" y="1080"/>
                  </a:lnTo>
                  <a:lnTo>
                    <a:pt x="1637" y="1080"/>
                  </a:lnTo>
                  <a:cubicBezTo>
                    <a:pt x="1661" y="1080"/>
                    <a:pt x="1685" y="1080"/>
                    <a:pt x="1709" y="1056"/>
                  </a:cubicBezTo>
                  <a:cubicBezTo>
                    <a:pt x="1734" y="1007"/>
                    <a:pt x="1709" y="959"/>
                    <a:pt x="1685" y="935"/>
                  </a:cubicBezTo>
                  <a:lnTo>
                    <a:pt x="155" y="11"/>
                  </a:lnTo>
                  <a:cubicBezTo>
                    <a:pt x="139" y="4"/>
                    <a:pt x="124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" name="Google Shape;976;p22"/>
            <p:cNvSpPr/>
            <p:nvPr/>
          </p:nvSpPr>
          <p:spPr>
            <a:xfrm>
              <a:off x="5606093" y="4826091"/>
              <a:ext cx="53384" cy="87308"/>
            </a:xfrm>
            <a:custGeom>
              <a:avLst/>
              <a:gdLst/>
              <a:ahLst/>
              <a:cxnLst/>
              <a:rect l="l" t="t" r="r" b="b"/>
              <a:pathLst>
                <a:path w="1118" h="1814" extrusionOk="0">
                  <a:moveTo>
                    <a:pt x="1010" y="0"/>
                  </a:moveTo>
                  <a:cubicBezTo>
                    <a:pt x="984" y="0"/>
                    <a:pt x="962" y="12"/>
                    <a:pt x="947" y="41"/>
                  </a:cubicBezTo>
                  <a:lnTo>
                    <a:pt x="24" y="1717"/>
                  </a:lnTo>
                  <a:cubicBezTo>
                    <a:pt x="0" y="1741"/>
                    <a:pt x="24" y="1790"/>
                    <a:pt x="49" y="1814"/>
                  </a:cubicBezTo>
                  <a:lnTo>
                    <a:pt x="97" y="1814"/>
                  </a:lnTo>
                  <a:cubicBezTo>
                    <a:pt x="122" y="1814"/>
                    <a:pt x="146" y="1814"/>
                    <a:pt x="170" y="1790"/>
                  </a:cubicBezTo>
                  <a:lnTo>
                    <a:pt x="1093" y="113"/>
                  </a:lnTo>
                  <a:cubicBezTo>
                    <a:pt x="1118" y="89"/>
                    <a:pt x="1093" y="41"/>
                    <a:pt x="1069" y="16"/>
                  </a:cubicBezTo>
                  <a:cubicBezTo>
                    <a:pt x="1049" y="6"/>
                    <a:pt x="1029" y="0"/>
                    <a:pt x="10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931" name="Google Shape;931;p22"/>
          <p:cNvSpPr txBox="1">
            <a:spLocks noGrp="1"/>
          </p:cNvSpPr>
          <p:nvPr>
            <p:ph type="subTitle" idx="1"/>
          </p:nvPr>
        </p:nvSpPr>
        <p:spPr>
          <a:xfrm>
            <a:off x="1695317" y="4764200"/>
            <a:ext cx="4007600" cy="9320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932" name="Google Shape;932;p22"/>
          <p:cNvSpPr txBox="1">
            <a:spLocks noGrp="1"/>
          </p:cNvSpPr>
          <p:nvPr>
            <p:ph type="subTitle" idx="2"/>
          </p:nvPr>
        </p:nvSpPr>
        <p:spPr>
          <a:xfrm>
            <a:off x="6489083" y="4764200"/>
            <a:ext cx="4007600" cy="9320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933" name="Google Shape;933;p22"/>
          <p:cNvSpPr txBox="1">
            <a:spLocks noGrp="1"/>
          </p:cNvSpPr>
          <p:nvPr>
            <p:ph type="title"/>
          </p:nvPr>
        </p:nvSpPr>
        <p:spPr>
          <a:xfrm>
            <a:off x="1005100" y="560133"/>
            <a:ext cx="9926400" cy="8620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48257751"/>
      </p:ext>
    </p:extLst>
  </p:cSld>
  <p:clrMapOvr>
    <a:masterClrMapping/>
  </p:clrMapOvr>
</p:sldLayout>
</file>

<file path=ppt/slideLayouts/slideLayout1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 ">
  <p:cSld name="Title and three columns 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9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Google Shape;982;p23"/>
          <p:cNvGrpSpPr>
            <a:grpSpLocks/>
          </p:cNvGrpSpPr>
          <p:nvPr/>
        </p:nvGrpSpPr>
        <p:grpSpPr bwMode="auto">
          <a:xfrm flipH="1">
            <a:off x="9237663" y="0"/>
            <a:ext cx="2679700" cy="1709738"/>
            <a:chOff x="7239867" y="1514545"/>
            <a:chExt cx="2525833" cy="1610805"/>
          </a:xfrm>
        </p:grpSpPr>
        <p:grpSp>
          <p:nvGrpSpPr>
            <p:cNvPr id="7" name="Google Shape;983;p23"/>
            <p:cNvGrpSpPr>
              <a:grpSpLocks/>
            </p:cNvGrpSpPr>
            <p:nvPr/>
          </p:nvGrpSpPr>
          <p:grpSpPr bwMode="auto">
            <a:xfrm>
              <a:off x="7346663" y="1514545"/>
              <a:ext cx="2419037" cy="1551678"/>
              <a:chOff x="7410211" y="1555302"/>
              <a:chExt cx="2355440" cy="1510884"/>
            </a:xfrm>
          </p:grpSpPr>
          <p:grpSp>
            <p:nvGrpSpPr>
              <p:cNvPr id="9" name="Google Shape;984;p23"/>
              <p:cNvGrpSpPr>
                <a:grpSpLocks/>
              </p:cNvGrpSpPr>
              <p:nvPr/>
            </p:nvGrpSpPr>
            <p:grpSpPr bwMode="auto">
              <a:xfrm>
                <a:off x="7410211" y="1555302"/>
                <a:ext cx="2355440" cy="1510884"/>
                <a:chOff x="761258" y="2062480"/>
                <a:chExt cx="1646470" cy="1056119"/>
              </a:xfrm>
            </p:grpSpPr>
            <p:sp>
              <p:nvSpPr>
                <p:cNvPr id="12" name="Google Shape;985;p23"/>
                <p:cNvSpPr/>
                <p:nvPr/>
              </p:nvSpPr>
              <p:spPr>
                <a:xfrm rot="-1481318">
                  <a:off x="1086787" y="2126613"/>
                  <a:ext cx="430808" cy="556833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3" name="Google Shape;986;p23"/>
                <p:cNvSpPr/>
                <p:nvPr/>
              </p:nvSpPr>
              <p:spPr>
                <a:xfrm>
                  <a:off x="1414731" y="2200925"/>
                  <a:ext cx="558116" cy="492701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4" name="Google Shape;987;p23"/>
                <p:cNvSpPr/>
                <p:nvPr/>
              </p:nvSpPr>
              <p:spPr>
                <a:xfrm>
                  <a:off x="760880" y="2379071"/>
                  <a:ext cx="492934" cy="492701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5" name="Google Shape;988;p23"/>
                <p:cNvSpPr/>
                <p:nvPr/>
              </p:nvSpPr>
              <p:spPr>
                <a:xfrm>
                  <a:off x="899391" y="2606080"/>
                  <a:ext cx="469509" cy="469288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6" name="Google Shape;989;p23"/>
                <p:cNvSpPr/>
                <p:nvPr/>
              </p:nvSpPr>
              <p:spPr>
                <a:xfrm>
                  <a:off x="1250759" y="2593864"/>
                  <a:ext cx="492934" cy="492701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" name="Google Shape;990;p23"/>
                <p:cNvSpPr/>
                <p:nvPr/>
              </p:nvSpPr>
              <p:spPr>
                <a:xfrm rot="-2967336">
                  <a:off x="1706666" y="2475154"/>
                  <a:ext cx="621985" cy="49293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10" name="Google Shape;991;p23"/>
              <p:cNvSpPr/>
              <p:nvPr/>
            </p:nvSpPr>
            <p:spPr>
              <a:xfrm>
                <a:off x="7932736" y="2118898"/>
                <a:ext cx="705192" cy="704858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" name="Google Shape;992;p23"/>
              <p:cNvSpPr/>
              <p:nvPr/>
            </p:nvSpPr>
            <p:spPr>
              <a:xfrm>
                <a:off x="8385865" y="2118898"/>
                <a:ext cx="705192" cy="704858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8" name="Google Shape;993;p23"/>
            <p:cNvSpPr/>
            <p:nvPr/>
          </p:nvSpPr>
          <p:spPr>
            <a:xfrm>
              <a:off x="7239867" y="1792734"/>
              <a:ext cx="2256491" cy="1332616"/>
            </a:xfrm>
            <a:custGeom>
              <a:avLst/>
              <a:gdLst/>
              <a:ahLst/>
              <a:cxnLst/>
              <a:rect l="l" t="t" r="r" b="b"/>
              <a:pathLst>
                <a:path w="4957" h="2929" extrusionOk="0">
                  <a:moveTo>
                    <a:pt x="1215" y="718"/>
                  </a:moveTo>
                  <a:cubicBezTo>
                    <a:pt x="1312" y="743"/>
                    <a:pt x="1337" y="767"/>
                    <a:pt x="1361" y="815"/>
                  </a:cubicBezTo>
                  <a:cubicBezTo>
                    <a:pt x="1361" y="840"/>
                    <a:pt x="1312" y="888"/>
                    <a:pt x="1288" y="913"/>
                  </a:cubicBezTo>
                  <a:cubicBezTo>
                    <a:pt x="1264" y="913"/>
                    <a:pt x="1264" y="937"/>
                    <a:pt x="1215" y="937"/>
                  </a:cubicBezTo>
                  <a:cubicBezTo>
                    <a:pt x="1215" y="864"/>
                    <a:pt x="1215" y="815"/>
                    <a:pt x="1215" y="743"/>
                  </a:cubicBezTo>
                  <a:lnTo>
                    <a:pt x="1215" y="718"/>
                  </a:lnTo>
                  <a:close/>
                  <a:moveTo>
                    <a:pt x="2527" y="475"/>
                  </a:moveTo>
                  <a:cubicBezTo>
                    <a:pt x="2624" y="597"/>
                    <a:pt x="2673" y="767"/>
                    <a:pt x="2624" y="937"/>
                  </a:cubicBezTo>
                  <a:cubicBezTo>
                    <a:pt x="2601" y="983"/>
                    <a:pt x="2567" y="1007"/>
                    <a:pt x="2530" y="1007"/>
                  </a:cubicBezTo>
                  <a:cubicBezTo>
                    <a:pt x="2489" y="1007"/>
                    <a:pt x="2444" y="977"/>
                    <a:pt x="2405" y="913"/>
                  </a:cubicBezTo>
                  <a:cubicBezTo>
                    <a:pt x="2333" y="767"/>
                    <a:pt x="2381" y="573"/>
                    <a:pt x="2527" y="475"/>
                  </a:cubicBezTo>
                  <a:close/>
                  <a:moveTo>
                    <a:pt x="3984" y="1010"/>
                  </a:moveTo>
                  <a:lnTo>
                    <a:pt x="3984" y="1010"/>
                  </a:lnTo>
                  <a:cubicBezTo>
                    <a:pt x="4009" y="1107"/>
                    <a:pt x="3984" y="1228"/>
                    <a:pt x="3936" y="1326"/>
                  </a:cubicBezTo>
                  <a:cubicBezTo>
                    <a:pt x="3912" y="1350"/>
                    <a:pt x="3912" y="1350"/>
                    <a:pt x="3887" y="1350"/>
                  </a:cubicBezTo>
                  <a:cubicBezTo>
                    <a:pt x="3863" y="1350"/>
                    <a:pt x="3839" y="1326"/>
                    <a:pt x="3814" y="1326"/>
                  </a:cubicBezTo>
                  <a:cubicBezTo>
                    <a:pt x="3766" y="1277"/>
                    <a:pt x="3766" y="1277"/>
                    <a:pt x="3766" y="1204"/>
                  </a:cubicBezTo>
                  <a:cubicBezTo>
                    <a:pt x="3790" y="1131"/>
                    <a:pt x="3863" y="1058"/>
                    <a:pt x="3984" y="1010"/>
                  </a:cubicBezTo>
                  <a:close/>
                  <a:moveTo>
                    <a:pt x="1045" y="1860"/>
                  </a:moveTo>
                  <a:cubicBezTo>
                    <a:pt x="948" y="1957"/>
                    <a:pt x="851" y="2030"/>
                    <a:pt x="754" y="2079"/>
                  </a:cubicBezTo>
                  <a:cubicBezTo>
                    <a:pt x="778" y="1982"/>
                    <a:pt x="875" y="1909"/>
                    <a:pt x="972" y="1860"/>
                  </a:cubicBezTo>
                  <a:close/>
                  <a:moveTo>
                    <a:pt x="3159" y="1957"/>
                  </a:moveTo>
                  <a:cubicBezTo>
                    <a:pt x="3159" y="1957"/>
                    <a:pt x="3183" y="1957"/>
                    <a:pt x="3231" y="2006"/>
                  </a:cubicBezTo>
                  <a:cubicBezTo>
                    <a:pt x="3280" y="2054"/>
                    <a:pt x="3304" y="2152"/>
                    <a:pt x="3280" y="2224"/>
                  </a:cubicBezTo>
                  <a:cubicBezTo>
                    <a:pt x="3159" y="2127"/>
                    <a:pt x="3159" y="2006"/>
                    <a:pt x="3159" y="1957"/>
                  </a:cubicBezTo>
                  <a:close/>
                  <a:moveTo>
                    <a:pt x="1701" y="2030"/>
                  </a:moveTo>
                  <a:cubicBezTo>
                    <a:pt x="1750" y="2054"/>
                    <a:pt x="1798" y="2079"/>
                    <a:pt x="1822" y="2127"/>
                  </a:cubicBezTo>
                  <a:cubicBezTo>
                    <a:pt x="1847" y="2249"/>
                    <a:pt x="1822" y="2346"/>
                    <a:pt x="1774" y="2443"/>
                  </a:cubicBezTo>
                  <a:cubicBezTo>
                    <a:pt x="1677" y="2346"/>
                    <a:pt x="1628" y="2200"/>
                    <a:pt x="1652" y="2054"/>
                  </a:cubicBezTo>
                  <a:cubicBezTo>
                    <a:pt x="1652" y="2030"/>
                    <a:pt x="1677" y="2030"/>
                    <a:pt x="1677" y="2030"/>
                  </a:cubicBezTo>
                  <a:close/>
                  <a:moveTo>
                    <a:pt x="1688" y="116"/>
                  </a:moveTo>
                  <a:cubicBezTo>
                    <a:pt x="1796" y="116"/>
                    <a:pt x="1923" y="140"/>
                    <a:pt x="2065" y="184"/>
                  </a:cubicBezTo>
                  <a:cubicBezTo>
                    <a:pt x="2211" y="232"/>
                    <a:pt x="2333" y="305"/>
                    <a:pt x="2454" y="427"/>
                  </a:cubicBezTo>
                  <a:cubicBezTo>
                    <a:pt x="2284" y="548"/>
                    <a:pt x="2235" y="791"/>
                    <a:pt x="2333" y="961"/>
                  </a:cubicBezTo>
                  <a:cubicBezTo>
                    <a:pt x="2430" y="1083"/>
                    <a:pt x="2503" y="1131"/>
                    <a:pt x="2551" y="1131"/>
                  </a:cubicBezTo>
                  <a:cubicBezTo>
                    <a:pt x="2648" y="1107"/>
                    <a:pt x="2721" y="1058"/>
                    <a:pt x="2746" y="986"/>
                  </a:cubicBezTo>
                  <a:cubicBezTo>
                    <a:pt x="2794" y="791"/>
                    <a:pt x="2746" y="573"/>
                    <a:pt x="2624" y="427"/>
                  </a:cubicBezTo>
                  <a:cubicBezTo>
                    <a:pt x="2818" y="305"/>
                    <a:pt x="3061" y="232"/>
                    <a:pt x="3304" y="232"/>
                  </a:cubicBezTo>
                  <a:lnTo>
                    <a:pt x="3450" y="232"/>
                  </a:lnTo>
                  <a:cubicBezTo>
                    <a:pt x="3742" y="330"/>
                    <a:pt x="3960" y="597"/>
                    <a:pt x="3984" y="888"/>
                  </a:cubicBezTo>
                  <a:cubicBezTo>
                    <a:pt x="3839" y="937"/>
                    <a:pt x="3717" y="1034"/>
                    <a:pt x="3693" y="1180"/>
                  </a:cubicBezTo>
                  <a:cubicBezTo>
                    <a:pt x="3669" y="1277"/>
                    <a:pt x="3693" y="1350"/>
                    <a:pt x="3766" y="1423"/>
                  </a:cubicBezTo>
                  <a:cubicBezTo>
                    <a:pt x="3802" y="1459"/>
                    <a:pt x="3845" y="1477"/>
                    <a:pt x="3887" y="1477"/>
                  </a:cubicBezTo>
                  <a:cubicBezTo>
                    <a:pt x="3930" y="1477"/>
                    <a:pt x="3972" y="1459"/>
                    <a:pt x="4009" y="1423"/>
                  </a:cubicBezTo>
                  <a:cubicBezTo>
                    <a:pt x="4082" y="1277"/>
                    <a:pt x="4106" y="1131"/>
                    <a:pt x="4082" y="986"/>
                  </a:cubicBezTo>
                  <a:cubicBezTo>
                    <a:pt x="4130" y="986"/>
                    <a:pt x="4203" y="961"/>
                    <a:pt x="4252" y="961"/>
                  </a:cubicBezTo>
                  <a:cubicBezTo>
                    <a:pt x="4470" y="961"/>
                    <a:pt x="4640" y="1083"/>
                    <a:pt x="4738" y="1277"/>
                  </a:cubicBezTo>
                  <a:cubicBezTo>
                    <a:pt x="4835" y="1544"/>
                    <a:pt x="4810" y="1836"/>
                    <a:pt x="4665" y="2079"/>
                  </a:cubicBezTo>
                  <a:cubicBezTo>
                    <a:pt x="4483" y="2341"/>
                    <a:pt x="4201" y="2486"/>
                    <a:pt x="3902" y="2486"/>
                  </a:cubicBezTo>
                  <a:cubicBezTo>
                    <a:pt x="3841" y="2486"/>
                    <a:pt x="3779" y="2480"/>
                    <a:pt x="3717" y="2467"/>
                  </a:cubicBezTo>
                  <a:cubicBezTo>
                    <a:pt x="3572" y="2443"/>
                    <a:pt x="3450" y="2370"/>
                    <a:pt x="3353" y="2297"/>
                  </a:cubicBezTo>
                  <a:cubicBezTo>
                    <a:pt x="3401" y="2176"/>
                    <a:pt x="3377" y="2030"/>
                    <a:pt x="3304" y="1933"/>
                  </a:cubicBezTo>
                  <a:cubicBezTo>
                    <a:pt x="3244" y="1884"/>
                    <a:pt x="3189" y="1860"/>
                    <a:pt x="3143" y="1860"/>
                  </a:cubicBezTo>
                  <a:cubicBezTo>
                    <a:pt x="3098" y="1860"/>
                    <a:pt x="3061" y="1884"/>
                    <a:pt x="3037" y="1933"/>
                  </a:cubicBezTo>
                  <a:cubicBezTo>
                    <a:pt x="3037" y="2103"/>
                    <a:pt x="3086" y="2249"/>
                    <a:pt x="3231" y="2322"/>
                  </a:cubicBezTo>
                  <a:cubicBezTo>
                    <a:pt x="3071" y="2620"/>
                    <a:pt x="2781" y="2809"/>
                    <a:pt x="2442" y="2809"/>
                  </a:cubicBezTo>
                  <a:cubicBezTo>
                    <a:pt x="2422" y="2809"/>
                    <a:pt x="2402" y="2809"/>
                    <a:pt x="2381" y="2807"/>
                  </a:cubicBezTo>
                  <a:cubicBezTo>
                    <a:pt x="2187" y="2807"/>
                    <a:pt x="1968" y="2686"/>
                    <a:pt x="1847" y="2516"/>
                  </a:cubicBezTo>
                  <a:cubicBezTo>
                    <a:pt x="1920" y="2394"/>
                    <a:pt x="1968" y="2249"/>
                    <a:pt x="1920" y="2103"/>
                  </a:cubicBezTo>
                  <a:cubicBezTo>
                    <a:pt x="1895" y="2030"/>
                    <a:pt x="1822" y="1957"/>
                    <a:pt x="1725" y="1933"/>
                  </a:cubicBezTo>
                  <a:cubicBezTo>
                    <a:pt x="1712" y="1928"/>
                    <a:pt x="1699" y="1926"/>
                    <a:pt x="1685" y="1926"/>
                  </a:cubicBezTo>
                  <a:cubicBezTo>
                    <a:pt x="1627" y="1926"/>
                    <a:pt x="1575" y="1966"/>
                    <a:pt x="1555" y="2006"/>
                  </a:cubicBezTo>
                  <a:cubicBezTo>
                    <a:pt x="1531" y="2200"/>
                    <a:pt x="1580" y="2394"/>
                    <a:pt x="1725" y="2540"/>
                  </a:cubicBezTo>
                  <a:cubicBezTo>
                    <a:pt x="1604" y="2662"/>
                    <a:pt x="1434" y="2735"/>
                    <a:pt x="1264" y="2759"/>
                  </a:cubicBezTo>
                  <a:lnTo>
                    <a:pt x="1191" y="2759"/>
                  </a:lnTo>
                  <a:cubicBezTo>
                    <a:pt x="1045" y="2759"/>
                    <a:pt x="924" y="2686"/>
                    <a:pt x="826" y="2589"/>
                  </a:cubicBezTo>
                  <a:cubicBezTo>
                    <a:pt x="729" y="2467"/>
                    <a:pt x="705" y="2346"/>
                    <a:pt x="729" y="2224"/>
                  </a:cubicBezTo>
                  <a:cubicBezTo>
                    <a:pt x="924" y="2152"/>
                    <a:pt x="1167" y="1957"/>
                    <a:pt x="1142" y="1836"/>
                  </a:cubicBezTo>
                  <a:cubicBezTo>
                    <a:pt x="1142" y="1801"/>
                    <a:pt x="1118" y="1767"/>
                    <a:pt x="1052" y="1767"/>
                  </a:cubicBezTo>
                  <a:cubicBezTo>
                    <a:pt x="1025" y="1767"/>
                    <a:pt x="991" y="1773"/>
                    <a:pt x="948" y="1787"/>
                  </a:cubicBezTo>
                  <a:cubicBezTo>
                    <a:pt x="802" y="1836"/>
                    <a:pt x="681" y="1982"/>
                    <a:pt x="656" y="2152"/>
                  </a:cubicBezTo>
                  <a:cubicBezTo>
                    <a:pt x="638" y="2154"/>
                    <a:pt x="621" y="2155"/>
                    <a:pt x="603" y="2155"/>
                  </a:cubicBezTo>
                  <a:cubicBezTo>
                    <a:pt x="414" y="2155"/>
                    <a:pt x="286" y="2032"/>
                    <a:pt x="219" y="1787"/>
                  </a:cubicBezTo>
                  <a:cubicBezTo>
                    <a:pt x="98" y="1520"/>
                    <a:pt x="122" y="1228"/>
                    <a:pt x="243" y="961"/>
                  </a:cubicBezTo>
                  <a:cubicBezTo>
                    <a:pt x="389" y="791"/>
                    <a:pt x="608" y="694"/>
                    <a:pt x="851" y="694"/>
                  </a:cubicBezTo>
                  <a:lnTo>
                    <a:pt x="1142" y="694"/>
                  </a:lnTo>
                  <a:lnTo>
                    <a:pt x="1142" y="743"/>
                  </a:lnTo>
                  <a:cubicBezTo>
                    <a:pt x="1118" y="840"/>
                    <a:pt x="1142" y="937"/>
                    <a:pt x="1191" y="1010"/>
                  </a:cubicBezTo>
                  <a:cubicBezTo>
                    <a:pt x="1204" y="1036"/>
                    <a:pt x="1232" y="1056"/>
                    <a:pt x="1271" y="1056"/>
                  </a:cubicBezTo>
                  <a:cubicBezTo>
                    <a:pt x="1302" y="1056"/>
                    <a:pt x="1341" y="1043"/>
                    <a:pt x="1385" y="1010"/>
                  </a:cubicBezTo>
                  <a:cubicBezTo>
                    <a:pt x="1482" y="913"/>
                    <a:pt x="1507" y="888"/>
                    <a:pt x="1482" y="791"/>
                  </a:cubicBezTo>
                  <a:cubicBezTo>
                    <a:pt x="1458" y="718"/>
                    <a:pt x="1385" y="645"/>
                    <a:pt x="1239" y="621"/>
                  </a:cubicBezTo>
                  <a:cubicBezTo>
                    <a:pt x="1239" y="475"/>
                    <a:pt x="1288" y="330"/>
                    <a:pt x="1385" y="232"/>
                  </a:cubicBezTo>
                  <a:cubicBezTo>
                    <a:pt x="1452" y="152"/>
                    <a:pt x="1556" y="116"/>
                    <a:pt x="1688" y="116"/>
                  </a:cubicBezTo>
                  <a:close/>
                  <a:moveTo>
                    <a:pt x="1650" y="1"/>
                  </a:moveTo>
                  <a:cubicBezTo>
                    <a:pt x="1501" y="1"/>
                    <a:pt x="1380" y="43"/>
                    <a:pt x="1288" y="135"/>
                  </a:cubicBezTo>
                  <a:cubicBezTo>
                    <a:pt x="1191" y="257"/>
                    <a:pt x="1118" y="427"/>
                    <a:pt x="1118" y="597"/>
                  </a:cubicBezTo>
                  <a:cubicBezTo>
                    <a:pt x="1069" y="585"/>
                    <a:pt x="1021" y="579"/>
                    <a:pt x="972" y="579"/>
                  </a:cubicBezTo>
                  <a:cubicBezTo>
                    <a:pt x="924" y="579"/>
                    <a:pt x="875" y="585"/>
                    <a:pt x="826" y="597"/>
                  </a:cubicBezTo>
                  <a:cubicBezTo>
                    <a:pt x="559" y="597"/>
                    <a:pt x="316" y="694"/>
                    <a:pt x="146" y="888"/>
                  </a:cubicBezTo>
                  <a:cubicBezTo>
                    <a:pt x="1" y="1180"/>
                    <a:pt x="1" y="1520"/>
                    <a:pt x="122" y="1811"/>
                  </a:cubicBezTo>
                  <a:cubicBezTo>
                    <a:pt x="219" y="2152"/>
                    <a:pt x="414" y="2224"/>
                    <a:pt x="559" y="2224"/>
                  </a:cubicBezTo>
                  <a:lnTo>
                    <a:pt x="608" y="2224"/>
                  </a:lnTo>
                  <a:cubicBezTo>
                    <a:pt x="608" y="2394"/>
                    <a:pt x="656" y="2540"/>
                    <a:pt x="754" y="2637"/>
                  </a:cubicBezTo>
                  <a:cubicBezTo>
                    <a:pt x="851" y="2783"/>
                    <a:pt x="1021" y="2856"/>
                    <a:pt x="1191" y="2856"/>
                  </a:cubicBezTo>
                  <a:lnTo>
                    <a:pt x="1264" y="2856"/>
                  </a:lnTo>
                  <a:cubicBezTo>
                    <a:pt x="1458" y="2832"/>
                    <a:pt x="1652" y="2759"/>
                    <a:pt x="1774" y="2613"/>
                  </a:cubicBezTo>
                  <a:cubicBezTo>
                    <a:pt x="1944" y="2783"/>
                    <a:pt x="2163" y="2905"/>
                    <a:pt x="2381" y="2929"/>
                  </a:cubicBezTo>
                  <a:lnTo>
                    <a:pt x="2430" y="2929"/>
                  </a:lnTo>
                  <a:cubicBezTo>
                    <a:pt x="2794" y="2905"/>
                    <a:pt x="3134" y="2710"/>
                    <a:pt x="3304" y="2394"/>
                  </a:cubicBezTo>
                  <a:cubicBezTo>
                    <a:pt x="3426" y="2467"/>
                    <a:pt x="3547" y="2516"/>
                    <a:pt x="3693" y="2540"/>
                  </a:cubicBezTo>
                  <a:cubicBezTo>
                    <a:pt x="3766" y="2559"/>
                    <a:pt x="3841" y="2567"/>
                    <a:pt x="3916" y="2567"/>
                  </a:cubicBezTo>
                  <a:cubicBezTo>
                    <a:pt x="4239" y="2567"/>
                    <a:pt x="4560" y="2403"/>
                    <a:pt x="4738" y="2127"/>
                  </a:cubicBezTo>
                  <a:cubicBezTo>
                    <a:pt x="4932" y="1860"/>
                    <a:pt x="4956" y="1496"/>
                    <a:pt x="4835" y="1204"/>
                  </a:cubicBezTo>
                  <a:cubicBezTo>
                    <a:pt x="4738" y="986"/>
                    <a:pt x="4495" y="840"/>
                    <a:pt x="4252" y="840"/>
                  </a:cubicBezTo>
                  <a:cubicBezTo>
                    <a:pt x="4203" y="840"/>
                    <a:pt x="4130" y="840"/>
                    <a:pt x="4057" y="864"/>
                  </a:cubicBezTo>
                  <a:cubicBezTo>
                    <a:pt x="4033" y="500"/>
                    <a:pt x="3790" y="232"/>
                    <a:pt x="3450" y="135"/>
                  </a:cubicBezTo>
                  <a:cubicBezTo>
                    <a:pt x="3426" y="123"/>
                    <a:pt x="3395" y="117"/>
                    <a:pt x="3365" y="117"/>
                  </a:cubicBezTo>
                  <a:cubicBezTo>
                    <a:pt x="3335" y="117"/>
                    <a:pt x="3304" y="123"/>
                    <a:pt x="3280" y="135"/>
                  </a:cubicBezTo>
                  <a:cubicBezTo>
                    <a:pt x="3013" y="135"/>
                    <a:pt x="2746" y="208"/>
                    <a:pt x="2527" y="330"/>
                  </a:cubicBezTo>
                  <a:cubicBezTo>
                    <a:pt x="2405" y="232"/>
                    <a:pt x="2235" y="135"/>
                    <a:pt x="2090" y="87"/>
                  </a:cubicBezTo>
                  <a:cubicBezTo>
                    <a:pt x="1923" y="31"/>
                    <a:pt x="1776" y="1"/>
                    <a:pt x="1650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8" name="Google Shape;994;p23"/>
          <p:cNvGrpSpPr>
            <a:grpSpLocks/>
          </p:cNvGrpSpPr>
          <p:nvPr/>
        </p:nvGrpSpPr>
        <p:grpSpPr bwMode="auto">
          <a:xfrm rot="2398771">
            <a:off x="-171450" y="6019800"/>
            <a:ext cx="1354138" cy="809625"/>
            <a:chOff x="1202177" y="4613417"/>
            <a:chExt cx="528376" cy="315757"/>
          </a:xfrm>
        </p:grpSpPr>
        <p:sp>
          <p:nvSpPr>
            <p:cNvPr id="19" name="Google Shape;995;p23"/>
            <p:cNvSpPr/>
            <p:nvPr/>
          </p:nvSpPr>
          <p:spPr>
            <a:xfrm>
              <a:off x="1563808" y="4671610"/>
              <a:ext cx="166628" cy="48292"/>
            </a:xfrm>
            <a:custGeom>
              <a:avLst/>
              <a:gdLst/>
              <a:ahLst/>
              <a:cxnLst/>
              <a:rect l="l" t="t" r="r" b="b"/>
              <a:pathLst>
                <a:path w="1507" h="438" extrusionOk="0">
                  <a:moveTo>
                    <a:pt x="1409" y="1"/>
                  </a:moveTo>
                  <a:lnTo>
                    <a:pt x="73" y="316"/>
                  </a:lnTo>
                  <a:cubicBezTo>
                    <a:pt x="25" y="316"/>
                    <a:pt x="0" y="341"/>
                    <a:pt x="25" y="389"/>
                  </a:cubicBezTo>
                  <a:cubicBezTo>
                    <a:pt x="25" y="414"/>
                    <a:pt x="49" y="438"/>
                    <a:pt x="73" y="438"/>
                  </a:cubicBezTo>
                  <a:lnTo>
                    <a:pt x="98" y="438"/>
                  </a:lnTo>
                  <a:lnTo>
                    <a:pt x="1434" y="122"/>
                  </a:lnTo>
                  <a:cubicBezTo>
                    <a:pt x="1506" y="122"/>
                    <a:pt x="1482" y="1"/>
                    <a:pt x="1409" y="1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" name="Google Shape;996;p23"/>
            <p:cNvSpPr/>
            <p:nvPr/>
          </p:nvSpPr>
          <p:spPr>
            <a:xfrm>
              <a:off x="1601758" y="4613243"/>
              <a:ext cx="60704" cy="176453"/>
            </a:xfrm>
            <a:custGeom>
              <a:avLst/>
              <a:gdLst/>
              <a:ahLst/>
              <a:cxnLst/>
              <a:rect l="l" t="t" r="r" b="b"/>
              <a:pathLst>
                <a:path w="550" h="1598" extrusionOk="0">
                  <a:moveTo>
                    <a:pt x="77" y="0"/>
                  </a:moveTo>
                  <a:cubicBezTo>
                    <a:pt x="39" y="0"/>
                    <a:pt x="0" y="32"/>
                    <a:pt x="15" y="91"/>
                  </a:cubicBezTo>
                  <a:lnTo>
                    <a:pt x="403" y="1573"/>
                  </a:lnTo>
                  <a:cubicBezTo>
                    <a:pt x="428" y="1597"/>
                    <a:pt x="452" y="1597"/>
                    <a:pt x="476" y="1597"/>
                  </a:cubicBezTo>
                  <a:lnTo>
                    <a:pt x="501" y="1597"/>
                  </a:lnTo>
                  <a:cubicBezTo>
                    <a:pt x="525" y="1597"/>
                    <a:pt x="549" y="1549"/>
                    <a:pt x="525" y="1525"/>
                  </a:cubicBezTo>
                  <a:lnTo>
                    <a:pt x="136" y="43"/>
                  </a:lnTo>
                  <a:cubicBezTo>
                    <a:pt x="127" y="14"/>
                    <a:pt x="102" y="0"/>
                    <a:pt x="77" y="0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" name="Google Shape;997;p23"/>
            <p:cNvSpPr/>
            <p:nvPr/>
          </p:nvSpPr>
          <p:spPr>
            <a:xfrm>
              <a:off x="1582180" y="4629701"/>
              <a:ext cx="104684" cy="138685"/>
            </a:xfrm>
            <a:custGeom>
              <a:avLst/>
              <a:gdLst/>
              <a:ahLst/>
              <a:cxnLst/>
              <a:rect l="l" t="t" r="r" b="b"/>
              <a:pathLst>
                <a:path w="948" h="1259" extrusionOk="0">
                  <a:moveTo>
                    <a:pt x="875" y="1"/>
                  </a:moveTo>
                  <a:cubicBezTo>
                    <a:pt x="857" y="1"/>
                    <a:pt x="838" y="7"/>
                    <a:pt x="826" y="19"/>
                  </a:cubicBezTo>
                  <a:lnTo>
                    <a:pt x="25" y="1161"/>
                  </a:lnTo>
                  <a:cubicBezTo>
                    <a:pt x="0" y="1185"/>
                    <a:pt x="0" y="1234"/>
                    <a:pt x="49" y="1258"/>
                  </a:cubicBezTo>
                  <a:lnTo>
                    <a:pt x="122" y="1258"/>
                  </a:lnTo>
                  <a:lnTo>
                    <a:pt x="924" y="92"/>
                  </a:lnTo>
                  <a:cubicBezTo>
                    <a:pt x="948" y="68"/>
                    <a:pt x="948" y="19"/>
                    <a:pt x="924" y="19"/>
                  </a:cubicBezTo>
                  <a:cubicBezTo>
                    <a:pt x="911" y="7"/>
                    <a:pt x="893" y="1"/>
                    <a:pt x="875" y="1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" name="Google Shape;998;p23"/>
            <p:cNvSpPr/>
            <p:nvPr/>
          </p:nvSpPr>
          <p:spPr>
            <a:xfrm>
              <a:off x="1548178" y="4643355"/>
              <a:ext cx="159814" cy="102776"/>
            </a:xfrm>
            <a:custGeom>
              <a:avLst/>
              <a:gdLst/>
              <a:ahLst/>
              <a:cxnLst/>
              <a:rect l="l" t="t" r="r" b="b"/>
              <a:pathLst>
                <a:path w="1451" h="928" extrusionOk="0">
                  <a:moveTo>
                    <a:pt x="115" y="1"/>
                  </a:moveTo>
                  <a:cubicBezTo>
                    <a:pt x="51" y="1"/>
                    <a:pt x="0" y="83"/>
                    <a:pt x="65" y="126"/>
                  </a:cubicBezTo>
                  <a:lnTo>
                    <a:pt x="1329" y="928"/>
                  </a:lnTo>
                  <a:lnTo>
                    <a:pt x="1377" y="928"/>
                  </a:lnTo>
                  <a:cubicBezTo>
                    <a:pt x="1426" y="928"/>
                    <a:pt x="1450" y="831"/>
                    <a:pt x="1402" y="806"/>
                  </a:cubicBezTo>
                  <a:lnTo>
                    <a:pt x="138" y="5"/>
                  </a:lnTo>
                  <a:cubicBezTo>
                    <a:pt x="130" y="2"/>
                    <a:pt x="123" y="1"/>
                    <a:pt x="115" y="1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" name="Google Shape;999;p23"/>
            <p:cNvSpPr/>
            <p:nvPr/>
          </p:nvSpPr>
          <p:spPr>
            <a:xfrm>
              <a:off x="1201091" y="4672556"/>
              <a:ext cx="177158" cy="151068"/>
            </a:xfrm>
            <a:custGeom>
              <a:avLst/>
              <a:gdLst/>
              <a:ahLst/>
              <a:cxnLst/>
              <a:rect l="l" t="t" r="r" b="b"/>
              <a:pathLst>
                <a:path w="1605" h="1371" extrusionOk="0">
                  <a:moveTo>
                    <a:pt x="924" y="131"/>
                  </a:moveTo>
                  <a:cubicBezTo>
                    <a:pt x="1216" y="131"/>
                    <a:pt x="1458" y="374"/>
                    <a:pt x="1483" y="690"/>
                  </a:cubicBezTo>
                  <a:cubicBezTo>
                    <a:pt x="1483" y="1019"/>
                    <a:pt x="1204" y="1248"/>
                    <a:pt x="911" y="1248"/>
                  </a:cubicBezTo>
                  <a:cubicBezTo>
                    <a:pt x="771" y="1248"/>
                    <a:pt x="629" y="1196"/>
                    <a:pt x="511" y="1079"/>
                  </a:cubicBezTo>
                  <a:cubicBezTo>
                    <a:pt x="171" y="739"/>
                    <a:pt x="414" y="131"/>
                    <a:pt x="924" y="131"/>
                  </a:cubicBezTo>
                  <a:close/>
                  <a:moveTo>
                    <a:pt x="907" y="1"/>
                  </a:moveTo>
                  <a:cubicBezTo>
                    <a:pt x="740" y="1"/>
                    <a:pt x="571" y="63"/>
                    <a:pt x="438" y="204"/>
                  </a:cubicBezTo>
                  <a:cubicBezTo>
                    <a:pt x="1" y="641"/>
                    <a:pt x="317" y="1370"/>
                    <a:pt x="924" y="1370"/>
                  </a:cubicBezTo>
                  <a:cubicBezTo>
                    <a:pt x="1288" y="1370"/>
                    <a:pt x="1604" y="1079"/>
                    <a:pt x="1604" y="690"/>
                  </a:cubicBezTo>
                  <a:cubicBezTo>
                    <a:pt x="1604" y="278"/>
                    <a:pt x="1258" y="1"/>
                    <a:pt x="907" y="1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" name="Google Shape;1000;p23"/>
            <p:cNvSpPr/>
            <p:nvPr/>
          </p:nvSpPr>
          <p:spPr>
            <a:xfrm>
              <a:off x="1388864" y="4831785"/>
              <a:ext cx="115214" cy="96584"/>
            </a:xfrm>
            <a:custGeom>
              <a:avLst/>
              <a:gdLst/>
              <a:ahLst/>
              <a:cxnLst/>
              <a:rect l="l" t="t" r="r" b="b"/>
              <a:pathLst>
                <a:path w="1045" h="877" extrusionOk="0">
                  <a:moveTo>
                    <a:pt x="583" y="124"/>
                  </a:moveTo>
                  <a:cubicBezTo>
                    <a:pt x="753" y="124"/>
                    <a:pt x="899" y="269"/>
                    <a:pt x="899" y="439"/>
                  </a:cubicBezTo>
                  <a:cubicBezTo>
                    <a:pt x="899" y="622"/>
                    <a:pt x="741" y="747"/>
                    <a:pt x="587" y="747"/>
                  </a:cubicBezTo>
                  <a:cubicBezTo>
                    <a:pt x="515" y="747"/>
                    <a:pt x="443" y="720"/>
                    <a:pt x="389" y="658"/>
                  </a:cubicBezTo>
                  <a:cubicBezTo>
                    <a:pt x="195" y="464"/>
                    <a:pt x="316" y="124"/>
                    <a:pt x="583" y="124"/>
                  </a:cubicBezTo>
                  <a:close/>
                  <a:moveTo>
                    <a:pt x="584" y="0"/>
                  </a:moveTo>
                  <a:cubicBezTo>
                    <a:pt x="473" y="0"/>
                    <a:pt x="361" y="38"/>
                    <a:pt x="268" y="124"/>
                  </a:cubicBezTo>
                  <a:cubicBezTo>
                    <a:pt x="0" y="415"/>
                    <a:pt x="195" y="877"/>
                    <a:pt x="583" y="877"/>
                  </a:cubicBezTo>
                  <a:cubicBezTo>
                    <a:pt x="826" y="877"/>
                    <a:pt x="1021" y="682"/>
                    <a:pt x="1045" y="439"/>
                  </a:cubicBezTo>
                  <a:cubicBezTo>
                    <a:pt x="1045" y="175"/>
                    <a:pt x="820" y="0"/>
                    <a:pt x="584" y="0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5" name="Google Shape;1001;p23"/>
          <p:cNvGrpSpPr>
            <a:grpSpLocks/>
          </p:cNvGrpSpPr>
          <p:nvPr/>
        </p:nvGrpSpPr>
        <p:grpSpPr bwMode="auto">
          <a:xfrm flipH="1">
            <a:off x="249238" y="211138"/>
            <a:ext cx="660400" cy="625475"/>
            <a:chOff x="2736573" y="4286656"/>
            <a:chExt cx="316076" cy="299294"/>
          </a:xfrm>
        </p:grpSpPr>
        <p:sp>
          <p:nvSpPr>
            <p:cNvPr id="26" name="Google Shape;1002;p23"/>
            <p:cNvSpPr/>
            <p:nvPr/>
          </p:nvSpPr>
          <p:spPr>
            <a:xfrm>
              <a:off x="2868018" y="4291214"/>
              <a:ext cx="173234" cy="176993"/>
            </a:xfrm>
            <a:custGeom>
              <a:avLst/>
              <a:gdLst/>
              <a:ahLst/>
              <a:cxnLst/>
              <a:rect l="l" t="t" r="r" b="b"/>
              <a:pathLst>
                <a:path w="1508" h="1541" extrusionOk="0">
                  <a:moveTo>
                    <a:pt x="900" y="132"/>
                  </a:moveTo>
                  <a:lnTo>
                    <a:pt x="900" y="132"/>
                  </a:lnTo>
                  <a:cubicBezTo>
                    <a:pt x="778" y="472"/>
                    <a:pt x="608" y="812"/>
                    <a:pt x="390" y="1103"/>
                  </a:cubicBezTo>
                  <a:cubicBezTo>
                    <a:pt x="365" y="1128"/>
                    <a:pt x="365" y="1152"/>
                    <a:pt x="390" y="1176"/>
                  </a:cubicBezTo>
                  <a:cubicBezTo>
                    <a:pt x="402" y="1188"/>
                    <a:pt x="420" y="1194"/>
                    <a:pt x="435" y="1194"/>
                  </a:cubicBezTo>
                  <a:cubicBezTo>
                    <a:pt x="450" y="1194"/>
                    <a:pt x="463" y="1188"/>
                    <a:pt x="463" y="1176"/>
                  </a:cubicBezTo>
                  <a:cubicBezTo>
                    <a:pt x="705" y="1006"/>
                    <a:pt x="973" y="885"/>
                    <a:pt x="1264" y="812"/>
                  </a:cubicBezTo>
                  <a:cubicBezTo>
                    <a:pt x="1337" y="812"/>
                    <a:pt x="1361" y="860"/>
                    <a:pt x="1361" y="860"/>
                  </a:cubicBezTo>
                  <a:cubicBezTo>
                    <a:pt x="1361" y="860"/>
                    <a:pt x="1361" y="885"/>
                    <a:pt x="1361" y="885"/>
                  </a:cubicBezTo>
                  <a:cubicBezTo>
                    <a:pt x="1313" y="1030"/>
                    <a:pt x="875" y="1273"/>
                    <a:pt x="584" y="1395"/>
                  </a:cubicBezTo>
                  <a:lnTo>
                    <a:pt x="147" y="1055"/>
                  </a:lnTo>
                  <a:cubicBezTo>
                    <a:pt x="365" y="666"/>
                    <a:pt x="730" y="156"/>
                    <a:pt x="900" y="132"/>
                  </a:cubicBezTo>
                  <a:close/>
                  <a:moveTo>
                    <a:pt x="958" y="1"/>
                  </a:moveTo>
                  <a:cubicBezTo>
                    <a:pt x="948" y="1"/>
                    <a:pt x="937" y="4"/>
                    <a:pt x="924" y="10"/>
                  </a:cubicBezTo>
                  <a:cubicBezTo>
                    <a:pt x="608" y="10"/>
                    <a:pt x="122" y="860"/>
                    <a:pt x="25" y="1055"/>
                  </a:cubicBezTo>
                  <a:cubicBezTo>
                    <a:pt x="1" y="1079"/>
                    <a:pt x="1" y="1103"/>
                    <a:pt x="25" y="1128"/>
                  </a:cubicBezTo>
                  <a:lnTo>
                    <a:pt x="511" y="1516"/>
                  </a:lnTo>
                  <a:cubicBezTo>
                    <a:pt x="535" y="1516"/>
                    <a:pt x="535" y="1516"/>
                    <a:pt x="560" y="1540"/>
                  </a:cubicBezTo>
                  <a:lnTo>
                    <a:pt x="608" y="1540"/>
                  </a:lnTo>
                  <a:cubicBezTo>
                    <a:pt x="730" y="1468"/>
                    <a:pt x="1410" y="1200"/>
                    <a:pt x="1483" y="933"/>
                  </a:cubicBezTo>
                  <a:cubicBezTo>
                    <a:pt x="1507" y="885"/>
                    <a:pt x="1507" y="836"/>
                    <a:pt x="1483" y="787"/>
                  </a:cubicBezTo>
                  <a:cubicBezTo>
                    <a:pt x="1434" y="715"/>
                    <a:pt x="1361" y="690"/>
                    <a:pt x="1264" y="690"/>
                  </a:cubicBezTo>
                  <a:cubicBezTo>
                    <a:pt x="1046" y="715"/>
                    <a:pt x="851" y="787"/>
                    <a:pt x="657" y="909"/>
                  </a:cubicBezTo>
                  <a:cubicBezTo>
                    <a:pt x="851" y="617"/>
                    <a:pt x="1094" y="204"/>
                    <a:pt x="1021" y="59"/>
                  </a:cubicBezTo>
                  <a:cubicBezTo>
                    <a:pt x="1003" y="23"/>
                    <a:pt x="986" y="1"/>
                    <a:pt x="9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Google Shape;1003;p23"/>
            <p:cNvSpPr/>
            <p:nvPr/>
          </p:nvSpPr>
          <p:spPr>
            <a:xfrm>
              <a:off x="2776083" y="4408197"/>
              <a:ext cx="166396" cy="177753"/>
            </a:xfrm>
            <a:custGeom>
              <a:avLst/>
              <a:gdLst/>
              <a:ahLst/>
              <a:cxnLst/>
              <a:rect l="l" t="t" r="r" b="b"/>
              <a:pathLst>
                <a:path w="1448" h="1547" extrusionOk="0">
                  <a:moveTo>
                    <a:pt x="876" y="0"/>
                  </a:moveTo>
                  <a:cubicBezTo>
                    <a:pt x="862" y="0"/>
                    <a:pt x="846" y="6"/>
                    <a:pt x="826" y="16"/>
                  </a:cubicBezTo>
                  <a:cubicBezTo>
                    <a:pt x="802" y="41"/>
                    <a:pt x="73" y="551"/>
                    <a:pt x="25" y="1061"/>
                  </a:cubicBezTo>
                  <a:cubicBezTo>
                    <a:pt x="0" y="1207"/>
                    <a:pt x="73" y="1255"/>
                    <a:pt x="97" y="1255"/>
                  </a:cubicBezTo>
                  <a:cubicBezTo>
                    <a:pt x="104" y="1256"/>
                    <a:pt x="111" y="1257"/>
                    <a:pt x="118" y="1257"/>
                  </a:cubicBezTo>
                  <a:cubicBezTo>
                    <a:pt x="292" y="1257"/>
                    <a:pt x="593" y="978"/>
                    <a:pt x="826" y="745"/>
                  </a:cubicBezTo>
                  <a:lnTo>
                    <a:pt x="826" y="745"/>
                  </a:lnTo>
                  <a:cubicBezTo>
                    <a:pt x="705" y="964"/>
                    <a:pt x="681" y="1207"/>
                    <a:pt x="681" y="1450"/>
                  </a:cubicBezTo>
                  <a:cubicBezTo>
                    <a:pt x="705" y="1498"/>
                    <a:pt x="753" y="1547"/>
                    <a:pt x="826" y="1547"/>
                  </a:cubicBezTo>
                  <a:lnTo>
                    <a:pt x="851" y="1547"/>
                  </a:lnTo>
                  <a:cubicBezTo>
                    <a:pt x="1191" y="1547"/>
                    <a:pt x="1385" y="648"/>
                    <a:pt x="1434" y="478"/>
                  </a:cubicBezTo>
                  <a:cubicBezTo>
                    <a:pt x="1447" y="423"/>
                    <a:pt x="1415" y="392"/>
                    <a:pt x="1380" y="392"/>
                  </a:cubicBezTo>
                  <a:cubicBezTo>
                    <a:pt x="1352" y="392"/>
                    <a:pt x="1323" y="411"/>
                    <a:pt x="1312" y="454"/>
                  </a:cubicBezTo>
                  <a:cubicBezTo>
                    <a:pt x="1215" y="939"/>
                    <a:pt x="996" y="1425"/>
                    <a:pt x="851" y="1425"/>
                  </a:cubicBezTo>
                  <a:lnTo>
                    <a:pt x="826" y="1425"/>
                  </a:lnTo>
                  <a:cubicBezTo>
                    <a:pt x="753" y="1255"/>
                    <a:pt x="1069" y="551"/>
                    <a:pt x="1093" y="478"/>
                  </a:cubicBezTo>
                  <a:lnTo>
                    <a:pt x="1093" y="454"/>
                  </a:lnTo>
                  <a:cubicBezTo>
                    <a:pt x="1118" y="429"/>
                    <a:pt x="1093" y="405"/>
                    <a:pt x="1069" y="381"/>
                  </a:cubicBezTo>
                  <a:cubicBezTo>
                    <a:pt x="1057" y="369"/>
                    <a:pt x="1045" y="363"/>
                    <a:pt x="1033" y="363"/>
                  </a:cubicBezTo>
                  <a:cubicBezTo>
                    <a:pt x="1021" y="363"/>
                    <a:pt x="1008" y="369"/>
                    <a:pt x="996" y="381"/>
                  </a:cubicBezTo>
                  <a:cubicBezTo>
                    <a:pt x="759" y="642"/>
                    <a:pt x="267" y="1135"/>
                    <a:pt x="153" y="1135"/>
                  </a:cubicBezTo>
                  <a:cubicBezTo>
                    <a:pt x="151" y="1135"/>
                    <a:pt x="148" y="1134"/>
                    <a:pt x="146" y="1134"/>
                  </a:cubicBezTo>
                  <a:lnTo>
                    <a:pt x="146" y="1061"/>
                  </a:lnTo>
                  <a:cubicBezTo>
                    <a:pt x="195" y="624"/>
                    <a:pt x="899" y="114"/>
                    <a:pt x="899" y="114"/>
                  </a:cubicBezTo>
                  <a:cubicBezTo>
                    <a:pt x="948" y="89"/>
                    <a:pt x="948" y="65"/>
                    <a:pt x="923" y="41"/>
                  </a:cubicBezTo>
                  <a:cubicBezTo>
                    <a:pt x="909" y="12"/>
                    <a:pt x="895" y="0"/>
                    <a:pt x="8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" name="Google Shape;1004;p23"/>
            <p:cNvSpPr/>
            <p:nvPr/>
          </p:nvSpPr>
          <p:spPr>
            <a:xfrm>
              <a:off x="2736573" y="4286656"/>
              <a:ext cx="136764" cy="122300"/>
            </a:xfrm>
            <a:custGeom>
              <a:avLst/>
              <a:gdLst/>
              <a:ahLst/>
              <a:cxnLst/>
              <a:rect l="l" t="t" r="r" b="b"/>
              <a:pathLst>
                <a:path w="1191" h="1064" extrusionOk="0">
                  <a:moveTo>
                    <a:pt x="923" y="0"/>
                  </a:moveTo>
                  <a:cubicBezTo>
                    <a:pt x="875" y="0"/>
                    <a:pt x="850" y="25"/>
                    <a:pt x="826" y="49"/>
                  </a:cubicBezTo>
                  <a:cubicBezTo>
                    <a:pt x="729" y="268"/>
                    <a:pt x="729" y="511"/>
                    <a:pt x="802" y="754"/>
                  </a:cubicBezTo>
                  <a:cubicBezTo>
                    <a:pt x="691" y="743"/>
                    <a:pt x="585" y="738"/>
                    <a:pt x="481" y="738"/>
                  </a:cubicBezTo>
                  <a:cubicBezTo>
                    <a:pt x="333" y="738"/>
                    <a:pt x="191" y="749"/>
                    <a:pt x="49" y="778"/>
                  </a:cubicBezTo>
                  <a:cubicBezTo>
                    <a:pt x="25" y="778"/>
                    <a:pt x="0" y="826"/>
                    <a:pt x="0" y="851"/>
                  </a:cubicBezTo>
                  <a:cubicBezTo>
                    <a:pt x="25" y="875"/>
                    <a:pt x="49" y="899"/>
                    <a:pt x="97" y="899"/>
                  </a:cubicBezTo>
                  <a:cubicBezTo>
                    <a:pt x="219" y="863"/>
                    <a:pt x="346" y="845"/>
                    <a:pt x="477" y="845"/>
                  </a:cubicBezTo>
                  <a:cubicBezTo>
                    <a:pt x="608" y="845"/>
                    <a:pt x="741" y="863"/>
                    <a:pt x="875" y="899"/>
                  </a:cubicBezTo>
                  <a:cubicBezTo>
                    <a:pt x="923" y="972"/>
                    <a:pt x="1021" y="1021"/>
                    <a:pt x="1093" y="1045"/>
                  </a:cubicBezTo>
                  <a:cubicBezTo>
                    <a:pt x="1106" y="1057"/>
                    <a:pt x="1118" y="1063"/>
                    <a:pt x="1130" y="1063"/>
                  </a:cubicBezTo>
                  <a:cubicBezTo>
                    <a:pt x="1142" y="1063"/>
                    <a:pt x="1154" y="1057"/>
                    <a:pt x="1166" y="1045"/>
                  </a:cubicBezTo>
                  <a:cubicBezTo>
                    <a:pt x="1191" y="1021"/>
                    <a:pt x="1191" y="996"/>
                    <a:pt x="1166" y="972"/>
                  </a:cubicBezTo>
                  <a:cubicBezTo>
                    <a:pt x="1118" y="899"/>
                    <a:pt x="1045" y="851"/>
                    <a:pt x="972" y="802"/>
                  </a:cubicBezTo>
                  <a:cubicBezTo>
                    <a:pt x="948" y="802"/>
                    <a:pt x="948" y="778"/>
                    <a:pt x="923" y="754"/>
                  </a:cubicBezTo>
                  <a:cubicBezTo>
                    <a:pt x="850" y="535"/>
                    <a:pt x="850" y="292"/>
                    <a:pt x="948" y="98"/>
                  </a:cubicBezTo>
                  <a:cubicBezTo>
                    <a:pt x="972" y="49"/>
                    <a:pt x="948" y="25"/>
                    <a:pt x="9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" name="Google Shape;1005;p23"/>
            <p:cNvSpPr/>
            <p:nvPr/>
          </p:nvSpPr>
          <p:spPr>
            <a:xfrm>
              <a:off x="2921964" y="4453774"/>
              <a:ext cx="130685" cy="110146"/>
            </a:xfrm>
            <a:custGeom>
              <a:avLst/>
              <a:gdLst/>
              <a:ahLst/>
              <a:cxnLst/>
              <a:rect l="l" t="t" r="r" b="b"/>
              <a:pathLst>
                <a:path w="1136" h="953" extrusionOk="0">
                  <a:moveTo>
                    <a:pt x="110" y="0"/>
                  </a:moveTo>
                  <a:cubicBezTo>
                    <a:pt x="49" y="0"/>
                    <a:pt x="0" y="63"/>
                    <a:pt x="42" y="126"/>
                  </a:cubicBezTo>
                  <a:lnTo>
                    <a:pt x="1038" y="928"/>
                  </a:lnTo>
                  <a:cubicBezTo>
                    <a:pt x="1038" y="952"/>
                    <a:pt x="1062" y="952"/>
                    <a:pt x="1062" y="952"/>
                  </a:cubicBezTo>
                  <a:cubicBezTo>
                    <a:pt x="1087" y="952"/>
                    <a:pt x="1111" y="952"/>
                    <a:pt x="1111" y="928"/>
                  </a:cubicBezTo>
                  <a:cubicBezTo>
                    <a:pt x="1135" y="904"/>
                    <a:pt x="1135" y="855"/>
                    <a:pt x="1111" y="831"/>
                  </a:cubicBezTo>
                  <a:lnTo>
                    <a:pt x="139" y="5"/>
                  </a:lnTo>
                  <a:cubicBezTo>
                    <a:pt x="130" y="2"/>
                    <a:pt x="120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0" name="Google Shape;1006;p23"/>
          <p:cNvGrpSpPr>
            <a:grpSpLocks/>
          </p:cNvGrpSpPr>
          <p:nvPr/>
        </p:nvGrpSpPr>
        <p:grpSpPr bwMode="auto">
          <a:xfrm rot="3680024">
            <a:off x="11231563" y="5989638"/>
            <a:ext cx="1016000" cy="730250"/>
            <a:chOff x="6102329" y="3283426"/>
            <a:chExt cx="654776" cy="469888"/>
          </a:xfrm>
        </p:grpSpPr>
        <p:sp>
          <p:nvSpPr>
            <p:cNvPr id="31" name="Google Shape;1007;p23"/>
            <p:cNvSpPr/>
            <p:nvPr/>
          </p:nvSpPr>
          <p:spPr>
            <a:xfrm>
              <a:off x="6148691" y="3283292"/>
              <a:ext cx="606691" cy="326879"/>
            </a:xfrm>
            <a:custGeom>
              <a:avLst/>
              <a:gdLst/>
              <a:ahLst/>
              <a:cxnLst/>
              <a:rect l="l" t="t" r="r" b="b"/>
              <a:pathLst>
                <a:path w="2795" h="1507" extrusionOk="0">
                  <a:moveTo>
                    <a:pt x="2697" y="0"/>
                  </a:moveTo>
                  <a:cubicBezTo>
                    <a:pt x="2697" y="22"/>
                    <a:pt x="1520" y="1418"/>
                    <a:pt x="435" y="1418"/>
                  </a:cubicBezTo>
                  <a:cubicBezTo>
                    <a:pt x="312" y="1418"/>
                    <a:pt x="191" y="1400"/>
                    <a:pt x="73" y="1361"/>
                  </a:cubicBezTo>
                  <a:cubicBezTo>
                    <a:pt x="66" y="1354"/>
                    <a:pt x="59" y="1351"/>
                    <a:pt x="52" y="1351"/>
                  </a:cubicBezTo>
                  <a:cubicBezTo>
                    <a:pt x="35" y="1351"/>
                    <a:pt x="18" y="1368"/>
                    <a:pt x="1" y="1385"/>
                  </a:cubicBezTo>
                  <a:cubicBezTo>
                    <a:pt x="1" y="1409"/>
                    <a:pt x="1" y="1434"/>
                    <a:pt x="25" y="1434"/>
                  </a:cubicBezTo>
                  <a:cubicBezTo>
                    <a:pt x="171" y="1482"/>
                    <a:pt x="292" y="1507"/>
                    <a:pt x="414" y="1507"/>
                  </a:cubicBezTo>
                  <a:cubicBezTo>
                    <a:pt x="948" y="1458"/>
                    <a:pt x="1458" y="1239"/>
                    <a:pt x="1871" y="899"/>
                  </a:cubicBezTo>
                  <a:cubicBezTo>
                    <a:pt x="2187" y="656"/>
                    <a:pt x="2503" y="389"/>
                    <a:pt x="2770" y="73"/>
                  </a:cubicBezTo>
                  <a:cubicBezTo>
                    <a:pt x="2794" y="49"/>
                    <a:pt x="2794" y="25"/>
                    <a:pt x="27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1008;p23"/>
            <p:cNvSpPr/>
            <p:nvPr/>
          </p:nvSpPr>
          <p:spPr>
            <a:xfrm>
              <a:off x="6217183" y="3502081"/>
              <a:ext cx="179041" cy="211449"/>
            </a:xfrm>
            <a:custGeom>
              <a:avLst/>
              <a:gdLst/>
              <a:ahLst/>
              <a:cxnLst/>
              <a:rect l="l" t="t" r="r" b="b"/>
              <a:pathLst>
                <a:path w="827" h="973" extrusionOk="0">
                  <a:moveTo>
                    <a:pt x="73" y="0"/>
                  </a:moveTo>
                  <a:cubicBezTo>
                    <a:pt x="49" y="0"/>
                    <a:pt x="25" y="25"/>
                    <a:pt x="25" y="49"/>
                  </a:cubicBezTo>
                  <a:cubicBezTo>
                    <a:pt x="0" y="49"/>
                    <a:pt x="25" y="98"/>
                    <a:pt x="49" y="98"/>
                  </a:cubicBezTo>
                  <a:cubicBezTo>
                    <a:pt x="268" y="170"/>
                    <a:pt x="511" y="243"/>
                    <a:pt x="729" y="341"/>
                  </a:cubicBezTo>
                  <a:cubicBezTo>
                    <a:pt x="559" y="559"/>
                    <a:pt x="340" y="729"/>
                    <a:pt x="122" y="875"/>
                  </a:cubicBezTo>
                  <a:cubicBezTo>
                    <a:pt x="98" y="899"/>
                    <a:pt x="98" y="924"/>
                    <a:pt x="122" y="948"/>
                  </a:cubicBezTo>
                  <a:cubicBezTo>
                    <a:pt x="122" y="948"/>
                    <a:pt x="146" y="972"/>
                    <a:pt x="146" y="972"/>
                  </a:cubicBezTo>
                  <a:cubicBezTo>
                    <a:pt x="170" y="948"/>
                    <a:pt x="170" y="948"/>
                    <a:pt x="170" y="948"/>
                  </a:cubicBezTo>
                  <a:cubicBezTo>
                    <a:pt x="365" y="802"/>
                    <a:pt x="826" y="462"/>
                    <a:pt x="826" y="341"/>
                  </a:cubicBezTo>
                  <a:cubicBezTo>
                    <a:pt x="826" y="316"/>
                    <a:pt x="802" y="292"/>
                    <a:pt x="778" y="292"/>
                  </a:cubicBezTo>
                  <a:cubicBezTo>
                    <a:pt x="559" y="170"/>
                    <a:pt x="316" y="98"/>
                    <a:pt x="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" name="Google Shape;1009;p23"/>
            <p:cNvSpPr/>
            <p:nvPr/>
          </p:nvSpPr>
          <p:spPr>
            <a:xfrm>
              <a:off x="6365769" y="3408867"/>
              <a:ext cx="204618" cy="249245"/>
            </a:xfrm>
            <a:custGeom>
              <a:avLst/>
              <a:gdLst/>
              <a:ahLst/>
              <a:cxnLst/>
              <a:rect l="l" t="t" r="r" b="b"/>
              <a:pathLst>
                <a:path w="943" h="1147" extrusionOk="0">
                  <a:moveTo>
                    <a:pt x="53" y="1"/>
                  </a:moveTo>
                  <a:cubicBezTo>
                    <a:pt x="15" y="1"/>
                    <a:pt x="1" y="77"/>
                    <a:pt x="44" y="77"/>
                  </a:cubicBezTo>
                  <a:cubicBezTo>
                    <a:pt x="287" y="150"/>
                    <a:pt x="530" y="272"/>
                    <a:pt x="749" y="393"/>
                  </a:cubicBezTo>
                  <a:cubicBezTo>
                    <a:pt x="797" y="417"/>
                    <a:pt x="651" y="758"/>
                    <a:pt x="457" y="1073"/>
                  </a:cubicBezTo>
                  <a:cubicBezTo>
                    <a:pt x="433" y="1098"/>
                    <a:pt x="433" y="1122"/>
                    <a:pt x="457" y="1146"/>
                  </a:cubicBezTo>
                  <a:lnTo>
                    <a:pt x="481" y="1146"/>
                  </a:lnTo>
                  <a:cubicBezTo>
                    <a:pt x="506" y="1122"/>
                    <a:pt x="530" y="1122"/>
                    <a:pt x="530" y="1098"/>
                  </a:cubicBezTo>
                  <a:cubicBezTo>
                    <a:pt x="651" y="903"/>
                    <a:pt x="943" y="417"/>
                    <a:pt x="797" y="296"/>
                  </a:cubicBezTo>
                  <a:cubicBezTo>
                    <a:pt x="579" y="174"/>
                    <a:pt x="336" y="77"/>
                    <a:pt x="68" y="4"/>
                  </a:cubicBezTo>
                  <a:cubicBezTo>
                    <a:pt x="63" y="2"/>
                    <a:pt x="58" y="1"/>
                    <a:pt x="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" name="Google Shape;1010;p23"/>
            <p:cNvSpPr/>
            <p:nvPr/>
          </p:nvSpPr>
          <p:spPr>
            <a:xfrm>
              <a:off x="6519451" y="3342154"/>
              <a:ext cx="173925" cy="179783"/>
            </a:xfrm>
            <a:custGeom>
              <a:avLst/>
              <a:gdLst/>
              <a:ahLst/>
              <a:cxnLst/>
              <a:rect l="l" t="t" r="r" b="b"/>
              <a:pathLst>
                <a:path w="802" h="827" extrusionOk="0">
                  <a:moveTo>
                    <a:pt x="24" y="1"/>
                  </a:moveTo>
                  <a:cubicBezTo>
                    <a:pt x="0" y="1"/>
                    <a:pt x="0" y="74"/>
                    <a:pt x="24" y="98"/>
                  </a:cubicBezTo>
                  <a:cubicBezTo>
                    <a:pt x="243" y="98"/>
                    <a:pt x="462" y="122"/>
                    <a:pt x="680" y="171"/>
                  </a:cubicBezTo>
                  <a:cubicBezTo>
                    <a:pt x="656" y="389"/>
                    <a:pt x="559" y="584"/>
                    <a:pt x="462" y="778"/>
                  </a:cubicBezTo>
                  <a:cubicBezTo>
                    <a:pt x="437" y="778"/>
                    <a:pt x="462" y="827"/>
                    <a:pt x="462" y="827"/>
                  </a:cubicBezTo>
                  <a:lnTo>
                    <a:pt x="486" y="827"/>
                  </a:lnTo>
                  <a:cubicBezTo>
                    <a:pt x="510" y="827"/>
                    <a:pt x="510" y="827"/>
                    <a:pt x="534" y="802"/>
                  </a:cubicBezTo>
                  <a:cubicBezTo>
                    <a:pt x="583" y="729"/>
                    <a:pt x="802" y="268"/>
                    <a:pt x="753" y="122"/>
                  </a:cubicBezTo>
                  <a:cubicBezTo>
                    <a:pt x="753" y="122"/>
                    <a:pt x="729" y="98"/>
                    <a:pt x="705" y="74"/>
                  </a:cubicBezTo>
                  <a:cubicBezTo>
                    <a:pt x="486" y="25"/>
                    <a:pt x="267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" name="Google Shape;1011;p23"/>
            <p:cNvSpPr/>
            <p:nvPr/>
          </p:nvSpPr>
          <p:spPr>
            <a:xfrm>
              <a:off x="6601985" y="3491031"/>
              <a:ext cx="73662" cy="74570"/>
            </a:xfrm>
            <a:custGeom>
              <a:avLst/>
              <a:gdLst/>
              <a:ahLst/>
              <a:cxnLst/>
              <a:rect l="l" t="t" r="r" b="b"/>
              <a:pathLst>
                <a:path w="341" h="341" extrusionOk="0">
                  <a:moveTo>
                    <a:pt x="171" y="1"/>
                  </a:moveTo>
                  <a:cubicBezTo>
                    <a:pt x="74" y="1"/>
                    <a:pt x="1" y="74"/>
                    <a:pt x="1" y="171"/>
                  </a:cubicBezTo>
                  <a:cubicBezTo>
                    <a:pt x="1" y="268"/>
                    <a:pt x="74" y="341"/>
                    <a:pt x="171" y="341"/>
                  </a:cubicBezTo>
                  <a:cubicBezTo>
                    <a:pt x="268" y="341"/>
                    <a:pt x="341" y="268"/>
                    <a:pt x="341" y="171"/>
                  </a:cubicBezTo>
                  <a:cubicBezTo>
                    <a:pt x="341" y="74"/>
                    <a:pt x="268" y="1"/>
                    <a:pt x="1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" name="Google Shape;1012;p23"/>
            <p:cNvSpPr/>
            <p:nvPr/>
          </p:nvSpPr>
          <p:spPr>
            <a:xfrm>
              <a:off x="6486376" y="3299560"/>
              <a:ext cx="68547" cy="73548"/>
            </a:xfrm>
            <a:custGeom>
              <a:avLst/>
              <a:gdLst/>
              <a:ahLst/>
              <a:cxnLst/>
              <a:rect l="l" t="t" r="r" b="b"/>
              <a:pathLst>
                <a:path w="317" h="341" extrusionOk="0">
                  <a:moveTo>
                    <a:pt x="170" y="0"/>
                  </a:moveTo>
                  <a:cubicBezTo>
                    <a:pt x="73" y="0"/>
                    <a:pt x="0" y="73"/>
                    <a:pt x="0" y="170"/>
                  </a:cubicBezTo>
                  <a:cubicBezTo>
                    <a:pt x="0" y="268"/>
                    <a:pt x="73" y="340"/>
                    <a:pt x="170" y="340"/>
                  </a:cubicBezTo>
                  <a:cubicBezTo>
                    <a:pt x="243" y="340"/>
                    <a:pt x="316" y="268"/>
                    <a:pt x="316" y="170"/>
                  </a:cubicBezTo>
                  <a:cubicBezTo>
                    <a:pt x="316" y="73"/>
                    <a:pt x="243" y="0"/>
                    <a:pt x="17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" name="Google Shape;1013;p23"/>
            <p:cNvSpPr/>
            <p:nvPr/>
          </p:nvSpPr>
          <p:spPr>
            <a:xfrm>
              <a:off x="6332564" y="3378817"/>
              <a:ext cx="73662" cy="73548"/>
            </a:xfrm>
            <a:custGeom>
              <a:avLst/>
              <a:gdLst/>
              <a:ahLst/>
              <a:cxnLst/>
              <a:rect l="l" t="t" r="r" b="b"/>
              <a:pathLst>
                <a:path w="341" h="341" extrusionOk="0">
                  <a:moveTo>
                    <a:pt x="171" y="1"/>
                  </a:moveTo>
                  <a:cubicBezTo>
                    <a:pt x="74" y="1"/>
                    <a:pt x="1" y="74"/>
                    <a:pt x="1" y="171"/>
                  </a:cubicBezTo>
                  <a:cubicBezTo>
                    <a:pt x="1" y="268"/>
                    <a:pt x="74" y="341"/>
                    <a:pt x="171" y="341"/>
                  </a:cubicBezTo>
                  <a:cubicBezTo>
                    <a:pt x="268" y="341"/>
                    <a:pt x="341" y="268"/>
                    <a:pt x="341" y="171"/>
                  </a:cubicBezTo>
                  <a:cubicBezTo>
                    <a:pt x="341" y="74"/>
                    <a:pt x="268" y="1"/>
                    <a:pt x="1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" name="Google Shape;1014;p23"/>
            <p:cNvSpPr/>
            <p:nvPr/>
          </p:nvSpPr>
          <p:spPr>
            <a:xfrm>
              <a:off x="6424180" y="3626740"/>
              <a:ext cx="73662" cy="73548"/>
            </a:xfrm>
            <a:custGeom>
              <a:avLst/>
              <a:gdLst/>
              <a:ahLst/>
              <a:cxnLst/>
              <a:rect l="l" t="t" r="r" b="b"/>
              <a:pathLst>
                <a:path w="341" h="341" extrusionOk="0">
                  <a:moveTo>
                    <a:pt x="171" y="0"/>
                  </a:moveTo>
                  <a:cubicBezTo>
                    <a:pt x="74" y="0"/>
                    <a:pt x="1" y="73"/>
                    <a:pt x="1" y="170"/>
                  </a:cubicBezTo>
                  <a:cubicBezTo>
                    <a:pt x="1" y="268"/>
                    <a:pt x="74" y="341"/>
                    <a:pt x="171" y="341"/>
                  </a:cubicBezTo>
                  <a:cubicBezTo>
                    <a:pt x="268" y="341"/>
                    <a:pt x="341" y="268"/>
                    <a:pt x="341" y="170"/>
                  </a:cubicBezTo>
                  <a:cubicBezTo>
                    <a:pt x="341" y="73"/>
                    <a:pt x="268" y="0"/>
                    <a:pt x="17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" name="Google Shape;1015;p23"/>
            <p:cNvSpPr/>
            <p:nvPr/>
          </p:nvSpPr>
          <p:spPr>
            <a:xfrm>
              <a:off x="6180447" y="3465396"/>
              <a:ext cx="73662" cy="68441"/>
            </a:xfrm>
            <a:custGeom>
              <a:avLst/>
              <a:gdLst/>
              <a:ahLst/>
              <a:cxnLst/>
              <a:rect l="l" t="t" r="r" b="b"/>
              <a:pathLst>
                <a:path w="341" h="317" extrusionOk="0">
                  <a:moveTo>
                    <a:pt x="170" y="0"/>
                  </a:moveTo>
                  <a:cubicBezTo>
                    <a:pt x="73" y="0"/>
                    <a:pt x="0" y="73"/>
                    <a:pt x="0" y="170"/>
                  </a:cubicBezTo>
                  <a:cubicBezTo>
                    <a:pt x="0" y="243"/>
                    <a:pt x="73" y="316"/>
                    <a:pt x="170" y="316"/>
                  </a:cubicBezTo>
                  <a:cubicBezTo>
                    <a:pt x="268" y="316"/>
                    <a:pt x="340" y="243"/>
                    <a:pt x="340" y="170"/>
                  </a:cubicBezTo>
                  <a:cubicBezTo>
                    <a:pt x="340" y="73"/>
                    <a:pt x="268" y="0"/>
                    <a:pt x="17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" name="Google Shape;1016;p23"/>
            <p:cNvSpPr/>
            <p:nvPr/>
          </p:nvSpPr>
          <p:spPr>
            <a:xfrm>
              <a:off x="6099875" y="3547855"/>
              <a:ext cx="74685" cy="74570"/>
            </a:xfrm>
            <a:custGeom>
              <a:avLst/>
              <a:gdLst/>
              <a:ahLst/>
              <a:cxnLst/>
              <a:rect l="l" t="t" r="r" b="b"/>
              <a:pathLst>
                <a:path w="342" h="341" extrusionOk="0">
                  <a:moveTo>
                    <a:pt x="171" y="0"/>
                  </a:moveTo>
                  <a:cubicBezTo>
                    <a:pt x="98" y="0"/>
                    <a:pt x="1" y="73"/>
                    <a:pt x="1" y="170"/>
                  </a:cubicBezTo>
                  <a:cubicBezTo>
                    <a:pt x="1" y="267"/>
                    <a:pt x="98" y="340"/>
                    <a:pt x="171" y="340"/>
                  </a:cubicBezTo>
                  <a:cubicBezTo>
                    <a:pt x="268" y="340"/>
                    <a:pt x="341" y="267"/>
                    <a:pt x="341" y="170"/>
                  </a:cubicBezTo>
                  <a:cubicBezTo>
                    <a:pt x="341" y="73"/>
                    <a:pt x="268" y="0"/>
                    <a:pt x="17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" name="Google Shape;1017;p23"/>
            <p:cNvSpPr/>
            <p:nvPr/>
          </p:nvSpPr>
          <p:spPr>
            <a:xfrm>
              <a:off x="6211666" y="3687335"/>
              <a:ext cx="73662" cy="68441"/>
            </a:xfrm>
            <a:custGeom>
              <a:avLst/>
              <a:gdLst/>
              <a:ahLst/>
              <a:cxnLst/>
              <a:rect l="l" t="t" r="r" b="b"/>
              <a:pathLst>
                <a:path w="341" h="317" extrusionOk="0">
                  <a:moveTo>
                    <a:pt x="170" y="1"/>
                  </a:moveTo>
                  <a:cubicBezTo>
                    <a:pt x="73" y="1"/>
                    <a:pt x="0" y="74"/>
                    <a:pt x="0" y="146"/>
                  </a:cubicBezTo>
                  <a:cubicBezTo>
                    <a:pt x="0" y="244"/>
                    <a:pt x="73" y="316"/>
                    <a:pt x="170" y="316"/>
                  </a:cubicBezTo>
                  <a:cubicBezTo>
                    <a:pt x="267" y="316"/>
                    <a:pt x="340" y="244"/>
                    <a:pt x="340" y="146"/>
                  </a:cubicBezTo>
                  <a:cubicBezTo>
                    <a:pt x="340" y="74"/>
                    <a:pt x="267" y="1"/>
                    <a:pt x="17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978" name="Google Shape;978;p23"/>
          <p:cNvSpPr txBox="1">
            <a:spLocks noGrp="1"/>
          </p:cNvSpPr>
          <p:nvPr>
            <p:ph type="subTitle" idx="1"/>
          </p:nvPr>
        </p:nvSpPr>
        <p:spPr>
          <a:xfrm>
            <a:off x="7536151" y="5407433"/>
            <a:ext cx="3640000" cy="10160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979" name="Google Shape;979;p23"/>
          <p:cNvSpPr txBox="1">
            <a:spLocks noGrp="1"/>
          </p:cNvSpPr>
          <p:nvPr>
            <p:ph type="subTitle" idx="2"/>
          </p:nvPr>
        </p:nvSpPr>
        <p:spPr>
          <a:xfrm>
            <a:off x="1015851" y="5407433"/>
            <a:ext cx="3640000" cy="10160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980" name="Google Shape;980;p23"/>
          <p:cNvSpPr txBox="1">
            <a:spLocks noGrp="1"/>
          </p:cNvSpPr>
          <p:nvPr>
            <p:ph type="subTitle" idx="3"/>
          </p:nvPr>
        </p:nvSpPr>
        <p:spPr>
          <a:xfrm>
            <a:off x="4276000" y="4379067"/>
            <a:ext cx="3640000" cy="10160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981" name="Google Shape;981;p23"/>
          <p:cNvSpPr txBox="1">
            <a:spLocks noGrp="1"/>
          </p:cNvSpPr>
          <p:nvPr>
            <p:ph type="title"/>
          </p:nvPr>
        </p:nvSpPr>
        <p:spPr>
          <a:xfrm>
            <a:off x="1005100" y="560133"/>
            <a:ext cx="9926400" cy="8620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47921509"/>
      </p:ext>
    </p:extLst>
  </p:cSld>
  <p:clrMapOvr>
    <a:masterClrMapping/>
  </p:clrMapOvr>
</p:sldLayout>
</file>

<file path=ppt/slideLayouts/slideLayout1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Title and four columns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10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" name="Google Shape;1028;p24"/>
          <p:cNvGrpSpPr>
            <a:grpSpLocks/>
          </p:cNvGrpSpPr>
          <p:nvPr/>
        </p:nvGrpSpPr>
        <p:grpSpPr bwMode="auto">
          <a:xfrm>
            <a:off x="10847388" y="5456238"/>
            <a:ext cx="1423987" cy="1277937"/>
            <a:chOff x="6787377" y="436188"/>
            <a:chExt cx="235647" cy="211226"/>
          </a:xfrm>
        </p:grpSpPr>
        <p:sp>
          <p:nvSpPr>
            <p:cNvPr id="12" name="Google Shape;1029;p24"/>
            <p:cNvSpPr/>
            <p:nvPr/>
          </p:nvSpPr>
          <p:spPr>
            <a:xfrm>
              <a:off x="6856469" y="522778"/>
              <a:ext cx="166555" cy="109418"/>
            </a:xfrm>
            <a:custGeom>
              <a:avLst/>
              <a:gdLst/>
              <a:ahLst/>
              <a:cxnLst/>
              <a:rect l="l" t="t" r="r" b="b"/>
              <a:pathLst>
                <a:path w="4277" h="2813" extrusionOk="0">
                  <a:moveTo>
                    <a:pt x="2187" y="626"/>
                  </a:moveTo>
                  <a:cubicBezTo>
                    <a:pt x="2236" y="651"/>
                    <a:pt x="2284" y="699"/>
                    <a:pt x="2284" y="723"/>
                  </a:cubicBezTo>
                  <a:cubicBezTo>
                    <a:pt x="2333" y="966"/>
                    <a:pt x="2260" y="1234"/>
                    <a:pt x="2090" y="1428"/>
                  </a:cubicBezTo>
                  <a:lnTo>
                    <a:pt x="2066" y="1428"/>
                  </a:lnTo>
                  <a:cubicBezTo>
                    <a:pt x="1896" y="1161"/>
                    <a:pt x="1847" y="942"/>
                    <a:pt x="1944" y="821"/>
                  </a:cubicBezTo>
                  <a:cubicBezTo>
                    <a:pt x="2017" y="699"/>
                    <a:pt x="2114" y="626"/>
                    <a:pt x="2187" y="626"/>
                  </a:cubicBezTo>
                  <a:close/>
                  <a:moveTo>
                    <a:pt x="62" y="1"/>
                  </a:moveTo>
                  <a:cubicBezTo>
                    <a:pt x="49" y="1"/>
                    <a:pt x="37" y="7"/>
                    <a:pt x="25" y="19"/>
                  </a:cubicBezTo>
                  <a:cubicBezTo>
                    <a:pt x="1" y="43"/>
                    <a:pt x="1" y="92"/>
                    <a:pt x="25" y="116"/>
                  </a:cubicBezTo>
                  <a:cubicBezTo>
                    <a:pt x="74" y="165"/>
                    <a:pt x="1337" y="1574"/>
                    <a:pt x="1944" y="1574"/>
                  </a:cubicBezTo>
                  <a:lnTo>
                    <a:pt x="2041" y="1574"/>
                  </a:lnTo>
                  <a:cubicBezTo>
                    <a:pt x="2090" y="1622"/>
                    <a:pt x="2114" y="1671"/>
                    <a:pt x="2163" y="1744"/>
                  </a:cubicBezTo>
                  <a:cubicBezTo>
                    <a:pt x="2600" y="2230"/>
                    <a:pt x="3402" y="2813"/>
                    <a:pt x="3961" y="2813"/>
                  </a:cubicBezTo>
                  <a:cubicBezTo>
                    <a:pt x="4058" y="2813"/>
                    <a:pt x="4155" y="2788"/>
                    <a:pt x="4228" y="2740"/>
                  </a:cubicBezTo>
                  <a:cubicBezTo>
                    <a:pt x="4252" y="2715"/>
                    <a:pt x="4276" y="2691"/>
                    <a:pt x="4252" y="2667"/>
                  </a:cubicBezTo>
                  <a:cubicBezTo>
                    <a:pt x="4252" y="2638"/>
                    <a:pt x="4235" y="2627"/>
                    <a:pt x="4217" y="2627"/>
                  </a:cubicBezTo>
                  <a:cubicBezTo>
                    <a:pt x="4203" y="2627"/>
                    <a:pt x="4189" y="2632"/>
                    <a:pt x="4179" y="2642"/>
                  </a:cubicBezTo>
                  <a:cubicBezTo>
                    <a:pt x="4119" y="2674"/>
                    <a:pt x="4046" y="2689"/>
                    <a:pt x="3965" y="2689"/>
                  </a:cubicBezTo>
                  <a:cubicBezTo>
                    <a:pt x="3490" y="2689"/>
                    <a:pt x="2713" y="2186"/>
                    <a:pt x="2236" y="1646"/>
                  </a:cubicBezTo>
                  <a:lnTo>
                    <a:pt x="2139" y="1501"/>
                  </a:lnTo>
                  <a:lnTo>
                    <a:pt x="2163" y="1476"/>
                  </a:lnTo>
                  <a:cubicBezTo>
                    <a:pt x="2382" y="1258"/>
                    <a:pt x="2454" y="966"/>
                    <a:pt x="2382" y="675"/>
                  </a:cubicBezTo>
                  <a:cubicBezTo>
                    <a:pt x="2357" y="578"/>
                    <a:pt x="2284" y="505"/>
                    <a:pt x="2187" y="505"/>
                  </a:cubicBezTo>
                  <a:cubicBezTo>
                    <a:pt x="2178" y="502"/>
                    <a:pt x="2168" y="500"/>
                    <a:pt x="2157" y="500"/>
                  </a:cubicBezTo>
                  <a:cubicBezTo>
                    <a:pt x="2078" y="500"/>
                    <a:pt x="1953" y="575"/>
                    <a:pt x="1847" y="723"/>
                  </a:cubicBezTo>
                  <a:cubicBezTo>
                    <a:pt x="1726" y="893"/>
                    <a:pt x="1750" y="1161"/>
                    <a:pt x="1969" y="1452"/>
                  </a:cubicBezTo>
                  <a:lnTo>
                    <a:pt x="1920" y="1452"/>
                  </a:lnTo>
                  <a:cubicBezTo>
                    <a:pt x="1361" y="1452"/>
                    <a:pt x="98" y="43"/>
                    <a:pt x="98" y="19"/>
                  </a:cubicBezTo>
                  <a:cubicBezTo>
                    <a:pt x="86" y="7"/>
                    <a:pt x="74" y="1"/>
                    <a:pt x="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" name="Google Shape;1030;p24"/>
            <p:cNvSpPr/>
            <p:nvPr/>
          </p:nvSpPr>
          <p:spPr>
            <a:xfrm>
              <a:off x="6789741" y="438287"/>
              <a:ext cx="109548" cy="116765"/>
            </a:xfrm>
            <a:custGeom>
              <a:avLst/>
              <a:gdLst/>
              <a:ahLst/>
              <a:cxnLst/>
              <a:rect l="l" t="t" r="r" b="b"/>
              <a:pathLst>
                <a:path w="2816" h="3002" extrusionOk="0">
                  <a:moveTo>
                    <a:pt x="1343" y="1"/>
                  </a:moveTo>
                  <a:cubicBezTo>
                    <a:pt x="1080" y="1"/>
                    <a:pt x="833" y="78"/>
                    <a:pt x="719" y="218"/>
                  </a:cubicBezTo>
                  <a:cubicBezTo>
                    <a:pt x="655" y="309"/>
                    <a:pt x="634" y="396"/>
                    <a:pt x="641" y="474"/>
                  </a:cubicBezTo>
                  <a:lnTo>
                    <a:pt x="641" y="474"/>
                  </a:lnTo>
                  <a:cubicBezTo>
                    <a:pt x="348" y="532"/>
                    <a:pt x="0" y="782"/>
                    <a:pt x="14" y="1263"/>
                  </a:cubicBezTo>
                  <a:cubicBezTo>
                    <a:pt x="22" y="1525"/>
                    <a:pt x="84" y="1690"/>
                    <a:pt x="168" y="1781"/>
                  </a:cubicBezTo>
                  <a:lnTo>
                    <a:pt x="168" y="1781"/>
                  </a:lnTo>
                  <a:cubicBezTo>
                    <a:pt x="126" y="1901"/>
                    <a:pt x="96" y="2051"/>
                    <a:pt x="87" y="2234"/>
                  </a:cubicBezTo>
                  <a:cubicBezTo>
                    <a:pt x="74" y="2792"/>
                    <a:pt x="365" y="3001"/>
                    <a:pt x="700" y="3001"/>
                  </a:cubicBezTo>
                  <a:cubicBezTo>
                    <a:pt x="852" y="3001"/>
                    <a:pt x="1014" y="2958"/>
                    <a:pt x="1160" y="2884"/>
                  </a:cubicBezTo>
                  <a:lnTo>
                    <a:pt x="1160" y="2884"/>
                  </a:lnTo>
                  <a:cubicBezTo>
                    <a:pt x="1247" y="2911"/>
                    <a:pt x="1357" y="2925"/>
                    <a:pt x="1477" y="2925"/>
                  </a:cubicBezTo>
                  <a:cubicBezTo>
                    <a:pt x="1765" y="2925"/>
                    <a:pt x="2105" y="2843"/>
                    <a:pt x="2298" y="2672"/>
                  </a:cubicBezTo>
                  <a:cubicBezTo>
                    <a:pt x="2532" y="2463"/>
                    <a:pt x="2535" y="2247"/>
                    <a:pt x="2428" y="2086"/>
                  </a:cubicBezTo>
                  <a:lnTo>
                    <a:pt x="2428" y="2086"/>
                  </a:lnTo>
                  <a:cubicBezTo>
                    <a:pt x="2505" y="2034"/>
                    <a:pt x="2571" y="1943"/>
                    <a:pt x="2614" y="1797"/>
                  </a:cubicBezTo>
                  <a:cubicBezTo>
                    <a:pt x="2816" y="1130"/>
                    <a:pt x="2481" y="998"/>
                    <a:pt x="2214" y="990"/>
                  </a:cubicBezTo>
                  <a:lnTo>
                    <a:pt x="2214" y="990"/>
                  </a:lnTo>
                  <a:cubicBezTo>
                    <a:pt x="2227" y="937"/>
                    <a:pt x="2239" y="875"/>
                    <a:pt x="2249" y="801"/>
                  </a:cubicBezTo>
                  <a:cubicBezTo>
                    <a:pt x="2327" y="242"/>
                    <a:pt x="1809" y="1"/>
                    <a:pt x="134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" name="Google Shape;1031;p24"/>
            <p:cNvSpPr/>
            <p:nvPr/>
          </p:nvSpPr>
          <p:spPr>
            <a:xfrm>
              <a:off x="6787377" y="436188"/>
              <a:ext cx="109811" cy="121225"/>
            </a:xfrm>
            <a:custGeom>
              <a:avLst/>
              <a:gdLst/>
              <a:ahLst/>
              <a:cxnLst/>
              <a:rect l="l" t="t" r="r" b="b"/>
              <a:pathLst>
                <a:path w="2819" h="3114" extrusionOk="0">
                  <a:moveTo>
                    <a:pt x="851" y="587"/>
                  </a:moveTo>
                  <a:cubicBezTo>
                    <a:pt x="948" y="587"/>
                    <a:pt x="1045" y="611"/>
                    <a:pt x="1045" y="708"/>
                  </a:cubicBezTo>
                  <a:cubicBezTo>
                    <a:pt x="1045" y="733"/>
                    <a:pt x="1045" y="757"/>
                    <a:pt x="1045" y="781"/>
                  </a:cubicBezTo>
                  <a:lnTo>
                    <a:pt x="997" y="781"/>
                  </a:lnTo>
                  <a:cubicBezTo>
                    <a:pt x="899" y="757"/>
                    <a:pt x="826" y="684"/>
                    <a:pt x="802" y="587"/>
                  </a:cubicBezTo>
                  <a:close/>
                  <a:moveTo>
                    <a:pt x="2211" y="1097"/>
                  </a:moveTo>
                  <a:cubicBezTo>
                    <a:pt x="2187" y="1219"/>
                    <a:pt x="2138" y="1243"/>
                    <a:pt x="2114" y="1243"/>
                  </a:cubicBezTo>
                  <a:cubicBezTo>
                    <a:pt x="2090" y="1243"/>
                    <a:pt x="2065" y="1219"/>
                    <a:pt x="2041" y="1219"/>
                  </a:cubicBezTo>
                  <a:cubicBezTo>
                    <a:pt x="2017" y="1170"/>
                    <a:pt x="2017" y="1146"/>
                    <a:pt x="2017" y="1121"/>
                  </a:cubicBezTo>
                  <a:cubicBezTo>
                    <a:pt x="2065" y="1097"/>
                    <a:pt x="2138" y="1097"/>
                    <a:pt x="2211" y="1097"/>
                  </a:cubicBezTo>
                  <a:close/>
                  <a:moveTo>
                    <a:pt x="632" y="1486"/>
                  </a:moveTo>
                  <a:cubicBezTo>
                    <a:pt x="656" y="1486"/>
                    <a:pt x="681" y="1510"/>
                    <a:pt x="705" y="1534"/>
                  </a:cubicBezTo>
                  <a:cubicBezTo>
                    <a:pt x="729" y="1559"/>
                    <a:pt x="729" y="1607"/>
                    <a:pt x="705" y="1632"/>
                  </a:cubicBezTo>
                  <a:cubicBezTo>
                    <a:pt x="681" y="1753"/>
                    <a:pt x="559" y="1850"/>
                    <a:pt x="438" y="1850"/>
                  </a:cubicBezTo>
                  <a:cubicBezTo>
                    <a:pt x="389" y="1850"/>
                    <a:pt x="341" y="1850"/>
                    <a:pt x="292" y="1802"/>
                  </a:cubicBezTo>
                  <a:cubicBezTo>
                    <a:pt x="389" y="1583"/>
                    <a:pt x="535" y="1486"/>
                    <a:pt x="632" y="1486"/>
                  </a:cubicBezTo>
                  <a:close/>
                  <a:moveTo>
                    <a:pt x="2017" y="1947"/>
                  </a:moveTo>
                  <a:cubicBezTo>
                    <a:pt x="2163" y="1947"/>
                    <a:pt x="2308" y="1996"/>
                    <a:pt x="2405" y="2117"/>
                  </a:cubicBezTo>
                  <a:cubicBezTo>
                    <a:pt x="2357" y="2117"/>
                    <a:pt x="2333" y="2142"/>
                    <a:pt x="2284" y="2142"/>
                  </a:cubicBezTo>
                  <a:cubicBezTo>
                    <a:pt x="2163" y="2117"/>
                    <a:pt x="2041" y="2069"/>
                    <a:pt x="1944" y="1996"/>
                  </a:cubicBezTo>
                  <a:cubicBezTo>
                    <a:pt x="1944" y="1972"/>
                    <a:pt x="1920" y="1947"/>
                    <a:pt x="1920" y="1947"/>
                  </a:cubicBezTo>
                  <a:close/>
                  <a:moveTo>
                    <a:pt x="1589" y="2354"/>
                  </a:moveTo>
                  <a:cubicBezTo>
                    <a:pt x="1598" y="2354"/>
                    <a:pt x="1604" y="2360"/>
                    <a:pt x="1604" y="2385"/>
                  </a:cubicBezTo>
                  <a:cubicBezTo>
                    <a:pt x="1628" y="2409"/>
                    <a:pt x="1604" y="2506"/>
                    <a:pt x="1482" y="2652"/>
                  </a:cubicBezTo>
                  <a:cubicBezTo>
                    <a:pt x="1410" y="2749"/>
                    <a:pt x="1312" y="2822"/>
                    <a:pt x="1215" y="2871"/>
                  </a:cubicBezTo>
                  <a:cubicBezTo>
                    <a:pt x="1142" y="2846"/>
                    <a:pt x="1094" y="2798"/>
                    <a:pt x="1069" y="2773"/>
                  </a:cubicBezTo>
                  <a:cubicBezTo>
                    <a:pt x="1069" y="2725"/>
                    <a:pt x="1069" y="2676"/>
                    <a:pt x="1118" y="2628"/>
                  </a:cubicBezTo>
                  <a:cubicBezTo>
                    <a:pt x="1215" y="2482"/>
                    <a:pt x="1385" y="2385"/>
                    <a:pt x="1555" y="2360"/>
                  </a:cubicBezTo>
                  <a:cubicBezTo>
                    <a:pt x="1567" y="2360"/>
                    <a:pt x="1580" y="2354"/>
                    <a:pt x="1589" y="2354"/>
                  </a:cubicBezTo>
                  <a:close/>
                  <a:moveTo>
                    <a:pt x="1327" y="121"/>
                  </a:moveTo>
                  <a:cubicBezTo>
                    <a:pt x="1354" y="121"/>
                    <a:pt x="1382" y="122"/>
                    <a:pt x="1410" y="125"/>
                  </a:cubicBezTo>
                  <a:cubicBezTo>
                    <a:pt x="1436" y="123"/>
                    <a:pt x="1463" y="122"/>
                    <a:pt x="1490" y="122"/>
                  </a:cubicBezTo>
                  <a:cubicBezTo>
                    <a:pt x="1730" y="122"/>
                    <a:pt x="1961" y="218"/>
                    <a:pt x="2114" y="393"/>
                  </a:cubicBezTo>
                  <a:cubicBezTo>
                    <a:pt x="2235" y="514"/>
                    <a:pt x="2284" y="684"/>
                    <a:pt x="2260" y="854"/>
                  </a:cubicBezTo>
                  <a:cubicBezTo>
                    <a:pt x="2235" y="903"/>
                    <a:pt x="2235" y="951"/>
                    <a:pt x="2235" y="1000"/>
                  </a:cubicBezTo>
                  <a:cubicBezTo>
                    <a:pt x="2163" y="1000"/>
                    <a:pt x="2065" y="1000"/>
                    <a:pt x="1993" y="1024"/>
                  </a:cubicBezTo>
                  <a:cubicBezTo>
                    <a:pt x="1944" y="1024"/>
                    <a:pt x="1920" y="1024"/>
                    <a:pt x="1920" y="1049"/>
                  </a:cubicBezTo>
                  <a:cubicBezTo>
                    <a:pt x="1895" y="1073"/>
                    <a:pt x="1895" y="1097"/>
                    <a:pt x="1895" y="1121"/>
                  </a:cubicBezTo>
                  <a:cubicBezTo>
                    <a:pt x="1895" y="1219"/>
                    <a:pt x="2017" y="1364"/>
                    <a:pt x="2114" y="1364"/>
                  </a:cubicBezTo>
                  <a:cubicBezTo>
                    <a:pt x="2211" y="1364"/>
                    <a:pt x="2284" y="1292"/>
                    <a:pt x="2333" y="1121"/>
                  </a:cubicBezTo>
                  <a:cubicBezTo>
                    <a:pt x="2349" y="1117"/>
                    <a:pt x="2367" y="1115"/>
                    <a:pt x="2384" y="1115"/>
                  </a:cubicBezTo>
                  <a:cubicBezTo>
                    <a:pt x="2470" y="1115"/>
                    <a:pt x="2564" y="1162"/>
                    <a:pt x="2624" y="1243"/>
                  </a:cubicBezTo>
                  <a:cubicBezTo>
                    <a:pt x="2697" y="1413"/>
                    <a:pt x="2697" y="1632"/>
                    <a:pt x="2624" y="1802"/>
                  </a:cubicBezTo>
                  <a:cubicBezTo>
                    <a:pt x="2600" y="1899"/>
                    <a:pt x="2551" y="1972"/>
                    <a:pt x="2503" y="2045"/>
                  </a:cubicBezTo>
                  <a:cubicBezTo>
                    <a:pt x="2357" y="1875"/>
                    <a:pt x="2163" y="1802"/>
                    <a:pt x="1968" y="1802"/>
                  </a:cubicBezTo>
                  <a:cubicBezTo>
                    <a:pt x="1798" y="1826"/>
                    <a:pt x="1798" y="1899"/>
                    <a:pt x="1798" y="1947"/>
                  </a:cubicBezTo>
                  <a:cubicBezTo>
                    <a:pt x="1822" y="2069"/>
                    <a:pt x="2041" y="2239"/>
                    <a:pt x="2284" y="2239"/>
                  </a:cubicBezTo>
                  <a:cubicBezTo>
                    <a:pt x="2333" y="2239"/>
                    <a:pt x="2405" y="2239"/>
                    <a:pt x="2454" y="2190"/>
                  </a:cubicBezTo>
                  <a:lnTo>
                    <a:pt x="2454" y="2190"/>
                  </a:lnTo>
                  <a:cubicBezTo>
                    <a:pt x="2527" y="2360"/>
                    <a:pt x="2478" y="2555"/>
                    <a:pt x="2333" y="2652"/>
                  </a:cubicBezTo>
                  <a:cubicBezTo>
                    <a:pt x="2114" y="2805"/>
                    <a:pt x="1877" y="2898"/>
                    <a:pt x="1619" y="2898"/>
                  </a:cubicBezTo>
                  <a:cubicBezTo>
                    <a:pt x="1590" y="2898"/>
                    <a:pt x="1561" y="2897"/>
                    <a:pt x="1531" y="2895"/>
                  </a:cubicBezTo>
                  <a:cubicBezTo>
                    <a:pt x="1507" y="2907"/>
                    <a:pt x="1482" y="2913"/>
                    <a:pt x="1455" y="2913"/>
                  </a:cubicBezTo>
                  <a:cubicBezTo>
                    <a:pt x="1428" y="2913"/>
                    <a:pt x="1397" y="2907"/>
                    <a:pt x="1361" y="2895"/>
                  </a:cubicBezTo>
                  <a:cubicBezTo>
                    <a:pt x="1434" y="2846"/>
                    <a:pt x="1507" y="2798"/>
                    <a:pt x="1580" y="2725"/>
                  </a:cubicBezTo>
                  <a:cubicBezTo>
                    <a:pt x="1750" y="2530"/>
                    <a:pt x="1750" y="2385"/>
                    <a:pt x="1725" y="2336"/>
                  </a:cubicBezTo>
                  <a:cubicBezTo>
                    <a:pt x="1677" y="2263"/>
                    <a:pt x="1628" y="2239"/>
                    <a:pt x="1555" y="2239"/>
                  </a:cubicBezTo>
                  <a:cubicBezTo>
                    <a:pt x="1337" y="2263"/>
                    <a:pt x="1142" y="2385"/>
                    <a:pt x="1021" y="2555"/>
                  </a:cubicBezTo>
                  <a:cubicBezTo>
                    <a:pt x="972" y="2628"/>
                    <a:pt x="948" y="2725"/>
                    <a:pt x="972" y="2798"/>
                  </a:cubicBezTo>
                  <a:cubicBezTo>
                    <a:pt x="972" y="2871"/>
                    <a:pt x="1021" y="2895"/>
                    <a:pt x="1069" y="2943"/>
                  </a:cubicBezTo>
                  <a:cubicBezTo>
                    <a:pt x="972" y="2968"/>
                    <a:pt x="875" y="2992"/>
                    <a:pt x="778" y="2992"/>
                  </a:cubicBezTo>
                  <a:cubicBezTo>
                    <a:pt x="608" y="2992"/>
                    <a:pt x="486" y="2943"/>
                    <a:pt x="365" y="2846"/>
                  </a:cubicBezTo>
                  <a:cubicBezTo>
                    <a:pt x="243" y="2700"/>
                    <a:pt x="195" y="2482"/>
                    <a:pt x="219" y="2287"/>
                  </a:cubicBezTo>
                  <a:cubicBezTo>
                    <a:pt x="219" y="2166"/>
                    <a:pt x="219" y="2045"/>
                    <a:pt x="268" y="1923"/>
                  </a:cubicBezTo>
                  <a:cubicBezTo>
                    <a:pt x="316" y="1947"/>
                    <a:pt x="389" y="1972"/>
                    <a:pt x="462" y="1972"/>
                  </a:cubicBezTo>
                  <a:cubicBezTo>
                    <a:pt x="632" y="1972"/>
                    <a:pt x="778" y="1826"/>
                    <a:pt x="826" y="1656"/>
                  </a:cubicBezTo>
                  <a:cubicBezTo>
                    <a:pt x="851" y="1607"/>
                    <a:pt x="851" y="1534"/>
                    <a:pt x="802" y="1462"/>
                  </a:cubicBezTo>
                  <a:cubicBezTo>
                    <a:pt x="778" y="1413"/>
                    <a:pt x="705" y="1389"/>
                    <a:pt x="632" y="1389"/>
                  </a:cubicBezTo>
                  <a:cubicBezTo>
                    <a:pt x="462" y="1413"/>
                    <a:pt x="292" y="1534"/>
                    <a:pt x="243" y="1704"/>
                  </a:cubicBezTo>
                  <a:cubicBezTo>
                    <a:pt x="171" y="1583"/>
                    <a:pt x="146" y="1462"/>
                    <a:pt x="146" y="1316"/>
                  </a:cubicBezTo>
                  <a:cubicBezTo>
                    <a:pt x="146" y="976"/>
                    <a:pt x="365" y="684"/>
                    <a:pt x="681" y="611"/>
                  </a:cubicBezTo>
                  <a:cubicBezTo>
                    <a:pt x="705" y="757"/>
                    <a:pt x="826" y="879"/>
                    <a:pt x="972" y="903"/>
                  </a:cubicBezTo>
                  <a:cubicBezTo>
                    <a:pt x="1021" y="903"/>
                    <a:pt x="1069" y="879"/>
                    <a:pt x="1094" y="854"/>
                  </a:cubicBezTo>
                  <a:cubicBezTo>
                    <a:pt x="1142" y="806"/>
                    <a:pt x="1142" y="757"/>
                    <a:pt x="1142" y="708"/>
                  </a:cubicBezTo>
                  <a:cubicBezTo>
                    <a:pt x="1142" y="538"/>
                    <a:pt x="997" y="466"/>
                    <a:pt x="778" y="466"/>
                  </a:cubicBezTo>
                  <a:cubicBezTo>
                    <a:pt x="778" y="417"/>
                    <a:pt x="802" y="368"/>
                    <a:pt x="826" y="320"/>
                  </a:cubicBezTo>
                  <a:cubicBezTo>
                    <a:pt x="975" y="193"/>
                    <a:pt x="1142" y="121"/>
                    <a:pt x="1327" y="121"/>
                  </a:cubicBezTo>
                  <a:close/>
                  <a:moveTo>
                    <a:pt x="1335" y="0"/>
                  </a:moveTo>
                  <a:cubicBezTo>
                    <a:pt x="1118" y="0"/>
                    <a:pt x="906" y="94"/>
                    <a:pt x="754" y="247"/>
                  </a:cubicBezTo>
                  <a:cubicBezTo>
                    <a:pt x="681" y="320"/>
                    <a:pt x="656" y="393"/>
                    <a:pt x="656" y="490"/>
                  </a:cubicBezTo>
                  <a:cubicBezTo>
                    <a:pt x="268" y="563"/>
                    <a:pt x="1" y="927"/>
                    <a:pt x="25" y="1316"/>
                  </a:cubicBezTo>
                  <a:cubicBezTo>
                    <a:pt x="25" y="1486"/>
                    <a:pt x="73" y="1680"/>
                    <a:pt x="171" y="1826"/>
                  </a:cubicBezTo>
                  <a:cubicBezTo>
                    <a:pt x="122" y="1972"/>
                    <a:pt x="98" y="2142"/>
                    <a:pt x="98" y="2287"/>
                  </a:cubicBezTo>
                  <a:cubicBezTo>
                    <a:pt x="73" y="2530"/>
                    <a:pt x="146" y="2749"/>
                    <a:pt x="292" y="2919"/>
                  </a:cubicBezTo>
                  <a:cubicBezTo>
                    <a:pt x="414" y="3041"/>
                    <a:pt x="584" y="3113"/>
                    <a:pt x="778" y="3113"/>
                  </a:cubicBezTo>
                  <a:cubicBezTo>
                    <a:pt x="948" y="3113"/>
                    <a:pt x="1094" y="3065"/>
                    <a:pt x="1239" y="2992"/>
                  </a:cubicBezTo>
                  <a:cubicBezTo>
                    <a:pt x="1337" y="3016"/>
                    <a:pt x="1434" y="3041"/>
                    <a:pt x="1531" y="3041"/>
                  </a:cubicBezTo>
                  <a:cubicBezTo>
                    <a:pt x="1847" y="3041"/>
                    <a:pt x="2163" y="2943"/>
                    <a:pt x="2405" y="2773"/>
                  </a:cubicBezTo>
                  <a:cubicBezTo>
                    <a:pt x="2600" y="2628"/>
                    <a:pt x="2673" y="2360"/>
                    <a:pt x="2551" y="2166"/>
                  </a:cubicBezTo>
                  <a:cubicBezTo>
                    <a:pt x="2648" y="2069"/>
                    <a:pt x="2697" y="1972"/>
                    <a:pt x="2746" y="1850"/>
                  </a:cubicBezTo>
                  <a:cubicBezTo>
                    <a:pt x="2818" y="1632"/>
                    <a:pt x="2818" y="1389"/>
                    <a:pt x="2721" y="1170"/>
                  </a:cubicBezTo>
                  <a:cubicBezTo>
                    <a:pt x="2624" y="1073"/>
                    <a:pt x="2503" y="1000"/>
                    <a:pt x="2357" y="976"/>
                  </a:cubicBezTo>
                  <a:cubicBezTo>
                    <a:pt x="2357" y="951"/>
                    <a:pt x="2381" y="903"/>
                    <a:pt x="2381" y="854"/>
                  </a:cubicBezTo>
                  <a:cubicBezTo>
                    <a:pt x="2405" y="660"/>
                    <a:pt x="2357" y="441"/>
                    <a:pt x="2211" y="296"/>
                  </a:cubicBezTo>
                  <a:cubicBezTo>
                    <a:pt x="2011" y="118"/>
                    <a:pt x="1750" y="1"/>
                    <a:pt x="1484" y="1"/>
                  </a:cubicBezTo>
                  <a:cubicBezTo>
                    <a:pt x="1459" y="1"/>
                    <a:pt x="1434" y="2"/>
                    <a:pt x="1410" y="4"/>
                  </a:cubicBezTo>
                  <a:cubicBezTo>
                    <a:pt x="1385" y="2"/>
                    <a:pt x="1360" y="0"/>
                    <a:pt x="13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" name="Google Shape;1032;p24"/>
            <p:cNvSpPr/>
            <p:nvPr/>
          </p:nvSpPr>
          <p:spPr>
            <a:xfrm>
              <a:off x="6824156" y="479745"/>
              <a:ext cx="34152" cy="35161"/>
            </a:xfrm>
            <a:custGeom>
              <a:avLst/>
              <a:gdLst/>
              <a:ahLst/>
              <a:cxnLst/>
              <a:rect l="l" t="t" r="r" b="b"/>
              <a:pathLst>
                <a:path w="876" h="900" extrusionOk="0">
                  <a:moveTo>
                    <a:pt x="438" y="0"/>
                  </a:moveTo>
                  <a:cubicBezTo>
                    <a:pt x="195" y="0"/>
                    <a:pt x="1" y="195"/>
                    <a:pt x="1" y="438"/>
                  </a:cubicBezTo>
                  <a:cubicBezTo>
                    <a:pt x="1" y="681"/>
                    <a:pt x="195" y="899"/>
                    <a:pt x="438" y="899"/>
                  </a:cubicBezTo>
                  <a:cubicBezTo>
                    <a:pt x="681" y="899"/>
                    <a:pt x="875" y="681"/>
                    <a:pt x="875" y="438"/>
                  </a:cubicBezTo>
                  <a:cubicBezTo>
                    <a:pt x="875" y="195"/>
                    <a:pt x="681" y="0"/>
                    <a:pt x="43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" name="Google Shape;1033;p24"/>
            <p:cNvSpPr/>
            <p:nvPr/>
          </p:nvSpPr>
          <p:spPr>
            <a:xfrm>
              <a:off x="6851477" y="561874"/>
              <a:ext cx="46236" cy="34111"/>
            </a:xfrm>
            <a:custGeom>
              <a:avLst/>
              <a:gdLst/>
              <a:ahLst/>
              <a:cxnLst/>
              <a:rect l="l" t="t" r="r" b="b"/>
              <a:pathLst>
                <a:path w="1184" h="876" extrusionOk="0">
                  <a:moveTo>
                    <a:pt x="974" y="1"/>
                  </a:moveTo>
                  <a:cubicBezTo>
                    <a:pt x="745" y="1"/>
                    <a:pt x="267" y="55"/>
                    <a:pt x="103" y="493"/>
                  </a:cubicBezTo>
                  <a:cubicBezTo>
                    <a:pt x="1" y="738"/>
                    <a:pt x="186" y="875"/>
                    <a:pt x="424" y="875"/>
                  </a:cubicBezTo>
                  <a:cubicBezTo>
                    <a:pt x="753" y="875"/>
                    <a:pt x="1183" y="613"/>
                    <a:pt x="1099" y="7"/>
                  </a:cubicBezTo>
                  <a:cubicBezTo>
                    <a:pt x="1099" y="7"/>
                    <a:pt x="1050" y="1"/>
                    <a:pt x="9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" name="Google Shape;1034;p24"/>
            <p:cNvSpPr/>
            <p:nvPr/>
          </p:nvSpPr>
          <p:spPr>
            <a:xfrm>
              <a:off x="6870655" y="559775"/>
              <a:ext cx="25483" cy="24140"/>
            </a:xfrm>
            <a:custGeom>
              <a:avLst/>
              <a:gdLst/>
              <a:ahLst/>
              <a:cxnLst/>
              <a:rect l="l" t="t" r="r" b="b"/>
              <a:pathLst>
                <a:path w="657" h="618" extrusionOk="0">
                  <a:moveTo>
                    <a:pt x="586" y="0"/>
                  </a:moveTo>
                  <a:cubicBezTo>
                    <a:pt x="569" y="0"/>
                    <a:pt x="552" y="17"/>
                    <a:pt x="535" y="35"/>
                  </a:cubicBezTo>
                  <a:cubicBezTo>
                    <a:pt x="413" y="229"/>
                    <a:pt x="243" y="375"/>
                    <a:pt x="49" y="496"/>
                  </a:cubicBezTo>
                  <a:cubicBezTo>
                    <a:pt x="25" y="520"/>
                    <a:pt x="0" y="545"/>
                    <a:pt x="25" y="569"/>
                  </a:cubicBezTo>
                  <a:cubicBezTo>
                    <a:pt x="25" y="593"/>
                    <a:pt x="49" y="593"/>
                    <a:pt x="73" y="618"/>
                  </a:cubicBezTo>
                  <a:cubicBezTo>
                    <a:pt x="73" y="593"/>
                    <a:pt x="97" y="593"/>
                    <a:pt x="97" y="593"/>
                  </a:cubicBezTo>
                  <a:cubicBezTo>
                    <a:pt x="316" y="472"/>
                    <a:pt x="510" y="278"/>
                    <a:pt x="656" y="83"/>
                  </a:cubicBezTo>
                  <a:cubicBezTo>
                    <a:pt x="656" y="35"/>
                    <a:pt x="656" y="10"/>
                    <a:pt x="608" y="10"/>
                  </a:cubicBezTo>
                  <a:cubicBezTo>
                    <a:pt x="600" y="3"/>
                    <a:pt x="593" y="0"/>
                    <a:pt x="5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" name="Google Shape;1035;p24"/>
            <p:cNvSpPr/>
            <p:nvPr/>
          </p:nvSpPr>
          <p:spPr>
            <a:xfrm>
              <a:off x="6924247" y="613041"/>
              <a:ext cx="46236" cy="34373"/>
            </a:xfrm>
            <a:custGeom>
              <a:avLst/>
              <a:gdLst/>
              <a:ahLst/>
              <a:cxnLst/>
              <a:rect l="l" t="t" r="r" b="b"/>
              <a:pathLst>
                <a:path w="1184" h="883" extrusionOk="0">
                  <a:moveTo>
                    <a:pt x="979" y="1"/>
                  </a:moveTo>
                  <a:cubicBezTo>
                    <a:pt x="755" y="1"/>
                    <a:pt x="286" y="55"/>
                    <a:pt x="104" y="493"/>
                  </a:cubicBezTo>
                  <a:cubicBezTo>
                    <a:pt x="1" y="740"/>
                    <a:pt x="191" y="883"/>
                    <a:pt x="434" y="883"/>
                  </a:cubicBezTo>
                  <a:cubicBezTo>
                    <a:pt x="761" y="883"/>
                    <a:pt x="1184" y="621"/>
                    <a:pt x="1100" y="7"/>
                  </a:cubicBezTo>
                  <a:cubicBezTo>
                    <a:pt x="1100" y="7"/>
                    <a:pt x="1053" y="1"/>
                    <a:pt x="9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" name="Google Shape;1036;p24"/>
            <p:cNvSpPr/>
            <p:nvPr/>
          </p:nvSpPr>
          <p:spPr>
            <a:xfrm>
              <a:off x="6943424" y="610942"/>
              <a:ext cx="25745" cy="24140"/>
            </a:xfrm>
            <a:custGeom>
              <a:avLst/>
              <a:gdLst/>
              <a:ahLst/>
              <a:cxnLst/>
              <a:rect l="l" t="t" r="r" b="b"/>
              <a:pathLst>
                <a:path w="657" h="618" extrusionOk="0">
                  <a:moveTo>
                    <a:pt x="596" y="0"/>
                  </a:moveTo>
                  <a:cubicBezTo>
                    <a:pt x="572" y="0"/>
                    <a:pt x="559" y="17"/>
                    <a:pt x="559" y="34"/>
                  </a:cubicBezTo>
                  <a:cubicBezTo>
                    <a:pt x="414" y="229"/>
                    <a:pt x="244" y="399"/>
                    <a:pt x="49" y="520"/>
                  </a:cubicBezTo>
                  <a:cubicBezTo>
                    <a:pt x="25" y="520"/>
                    <a:pt x="1" y="569"/>
                    <a:pt x="25" y="593"/>
                  </a:cubicBezTo>
                  <a:cubicBezTo>
                    <a:pt x="49" y="593"/>
                    <a:pt x="49" y="617"/>
                    <a:pt x="74" y="617"/>
                  </a:cubicBezTo>
                  <a:lnTo>
                    <a:pt x="98" y="617"/>
                  </a:lnTo>
                  <a:cubicBezTo>
                    <a:pt x="317" y="472"/>
                    <a:pt x="511" y="302"/>
                    <a:pt x="657" y="83"/>
                  </a:cubicBezTo>
                  <a:cubicBezTo>
                    <a:pt x="657" y="59"/>
                    <a:pt x="657" y="34"/>
                    <a:pt x="632" y="10"/>
                  </a:cubicBezTo>
                  <a:cubicBezTo>
                    <a:pt x="618" y="3"/>
                    <a:pt x="606" y="0"/>
                    <a:pt x="5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" name="Google Shape;1037;p24"/>
            <p:cNvSpPr/>
            <p:nvPr/>
          </p:nvSpPr>
          <p:spPr>
            <a:xfrm>
              <a:off x="6897976" y="510708"/>
              <a:ext cx="46762" cy="38309"/>
            </a:xfrm>
            <a:custGeom>
              <a:avLst/>
              <a:gdLst/>
              <a:ahLst/>
              <a:cxnLst/>
              <a:rect l="l" t="t" r="r" b="b"/>
              <a:pathLst>
                <a:path w="1200" h="980" extrusionOk="0">
                  <a:moveTo>
                    <a:pt x="630" y="1"/>
                  </a:moveTo>
                  <a:cubicBezTo>
                    <a:pt x="560" y="1"/>
                    <a:pt x="487" y="25"/>
                    <a:pt x="414" y="81"/>
                  </a:cubicBezTo>
                  <a:cubicBezTo>
                    <a:pt x="1" y="372"/>
                    <a:pt x="900" y="980"/>
                    <a:pt x="900" y="980"/>
                  </a:cubicBezTo>
                  <a:cubicBezTo>
                    <a:pt x="1200" y="540"/>
                    <a:pt x="956" y="1"/>
                    <a:pt x="6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" name="Google Shape;1038;p24"/>
            <p:cNvSpPr/>
            <p:nvPr/>
          </p:nvSpPr>
          <p:spPr>
            <a:xfrm>
              <a:off x="6922670" y="524877"/>
              <a:ext cx="13398" cy="27026"/>
            </a:xfrm>
            <a:custGeom>
              <a:avLst/>
              <a:gdLst/>
              <a:ahLst/>
              <a:cxnLst/>
              <a:rect l="l" t="t" r="r" b="b"/>
              <a:pathLst>
                <a:path w="341" h="691" extrusionOk="0">
                  <a:moveTo>
                    <a:pt x="75" y="0"/>
                  </a:moveTo>
                  <a:cubicBezTo>
                    <a:pt x="65" y="0"/>
                    <a:pt x="56" y="3"/>
                    <a:pt x="49" y="10"/>
                  </a:cubicBezTo>
                  <a:cubicBezTo>
                    <a:pt x="25" y="10"/>
                    <a:pt x="0" y="59"/>
                    <a:pt x="25" y="83"/>
                  </a:cubicBezTo>
                  <a:cubicBezTo>
                    <a:pt x="122" y="253"/>
                    <a:pt x="195" y="423"/>
                    <a:pt x="219" y="618"/>
                  </a:cubicBezTo>
                  <a:cubicBezTo>
                    <a:pt x="219" y="642"/>
                    <a:pt x="243" y="666"/>
                    <a:pt x="268" y="691"/>
                  </a:cubicBezTo>
                  <a:cubicBezTo>
                    <a:pt x="316" y="691"/>
                    <a:pt x="340" y="666"/>
                    <a:pt x="340" y="642"/>
                  </a:cubicBezTo>
                  <a:cubicBezTo>
                    <a:pt x="316" y="423"/>
                    <a:pt x="243" y="205"/>
                    <a:pt x="122" y="35"/>
                  </a:cubicBezTo>
                  <a:cubicBezTo>
                    <a:pt x="122" y="18"/>
                    <a:pt x="98" y="0"/>
                    <a:pt x="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" name="Google Shape;1039;p24"/>
            <p:cNvSpPr/>
            <p:nvPr/>
          </p:nvSpPr>
          <p:spPr>
            <a:xfrm>
              <a:off x="6942899" y="561087"/>
              <a:ext cx="41245" cy="39884"/>
            </a:xfrm>
            <a:custGeom>
              <a:avLst/>
              <a:gdLst/>
              <a:ahLst/>
              <a:cxnLst/>
              <a:rect l="l" t="t" r="r" b="b"/>
              <a:pathLst>
                <a:path w="1062" h="1021" extrusionOk="0">
                  <a:moveTo>
                    <a:pt x="509" y="0"/>
                  </a:moveTo>
                  <a:cubicBezTo>
                    <a:pt x="0" y="0"/>
                    <a:pt x="333" y="1021"/>
                    <a:pt x="333" y="1021"/>
                  </a:cubicBezTo>
                  <a:cubicBezTo>
                    <a:pt x="940" y="827"/>
                    <a:pt x="1061" y="25"/>
                    <a:pt x="527" y="1"/>
                  </a:cubicBezTo>
                  <a:cubicBezTo>
                    <a:pt x="521" y="0"/>
                    <a:pt x="515" y="0"/>
                    <a:pt x="5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" name="Google Shape;1040;p24"/>
            <p:cNvSpPr/>
            <p:nvPr/>
          </p:nvSpPr>
          <p:spPr>
            <a:xfrm>
              <a:off x="6952882" y="576306"/>
              <a:ext cx="12347" cy="26502"/>
            </a:xfrm>
            <a:custGeom>
              <a:avLst/>
              <a:gdLst/>
              <a:ahLst/>
              <a:cxnLst/>
              <a:rect l="l" t="t" r="r" b="b"/>
              <a:pathLst>
                <a:path w="317" h="681" extrusionOk="0">
                  <a:moveTo>
                    <a:pt x="268" y="0"/>
                  </a:moveTo>
                  <a:cubicBezTo>
                    <a:pt x="244" y="0"/>
                    <a:pt x="195" y="25"/>
                    <a:pt x="195" y="49"/>
                  </a:cubicBezTo>
                  <a:cubicBezTo>
                    <a:pt x="171" y="243"/>
                    <a:pt x="122" y="413"/>
                    <a:pt x="25" y="583"/>
                  </a:cubicBezTo>
                  <a:cubicBezTo>
                    <a:pt x="1" y="608"/>
                    <a:pt x="1" y="656"/>
                    <a:pt x="25" y="680"/>
                  </a:cubicBezTo>
                  <a:lnTo>
                    <a:pt x="98" y="680"/>
                  </a:lnTo>
                  <a:cubicBezTo>
                    <a:pt x="195" y="486"/>
                    <a:pt x="268" y="292"/>
                    <a:pt x="316" y="73"/>
                  </a:cubicBezTo>
                  <a:cubicBezTo>
                    <a:pt x="316" y="49"/>
                    <a:pt x="292" y="0"/>
                    <a:pt x="2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4" name="Google Shape;1041;p24"/>
          <p:cNvGrpSpPr>
            <a:grpSpLocks/>
          </p:cNvGrpSpPr>
          <p:nvPr/>
        </p:nvGrpSpPr>
        <p:grpSpPr bwMode="auto">
          <a:xfrm rot="4477981">
            <a:off x="-60325" y="5626100"/>
            <a:ext cx="1066800" cy="939800"/>
            <a:chOff x="4508023" y="3764622"/>
            <a:chExt cx="161487" cy="142362"/>
          </a:xfrm>
        </p:grpSpPr>
        <p:sp>
          <p:nvSpPr>
            <p:cNvPr id="25" name="Google Shape;1042;p24"/>
            <p:cNvSpPr/>
            <p:nvPr/>
          </p:nvSpPr>
          <p:spPr>
            <a:xfrm>
              <a:off x="4558092" y="3765006"/>
              <a:ext cx="65124" cy="54348"/>
            </a:xfrm>
            <a:custGeom>
              <a:avLst/>
              <a:gdLst/>
              <a:ahLst/>
              <a:cxnLst/>
              <a:rect l="l" t="t" r="r" b="b"/>
              <a:pathLst>
                <a:path w="1673" h="1395" extrusionOk="0">
                  <a:moveTo>
                    <a:pt x="947" y="1"/>
                  </a:moveTo>
                  <a:cubicBezTo>
                    <a:pt x="917" y="1"/>
                    <a:pt x="885" y="4"/>
                    <a:pt x="851" y="10"/>
                  </a:cubicBezTo>
                  <a:cubicBezTo>
                    <a:pt x="1" y="156"/>
                    <a:pt x="1118" y="1225"/>
                    <a:pt x="1118" y="1225"/>
                  </a:cubicBezTo>
                  <a:cubicBezTo>
                    <a:pt x="1208" y="1344"/>
                    <a:pt x="1284" y="1394"/>
                    <a:pt x="1346" y="1394"/>
                  </a:cubicBezTo>
                  <a:cubicBezTo>
                    <a:pt x="1672" y="1394"/>
                    <a:pt x="1599" y="1"/>
                    <a:pt x="9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1043;p24"/>
            <p:cNvSpPr/>
            <p:nvPr/>
          </p:nvSpPr>
          <p:spPr>
            <a:xfrm>
              <a:off x="4607288" y="3824611"/>
              <a:ext cx="61759" cy="35591"/>
            </a:xfrm>
            <a:custGeom>
              <a:avLst/>
              <a:gdLst/>
              <a:ahLst/>
              <a:cxnLst/>
              <a:rect l="l" t="t" r="r" b="b"/>
              <a:pathLst>
                <a:path w="1586" h="916" extrusionOk="0">
                  <a:moveTo>
                    <a:pt x="851" y="0"/>
                  </a:moveTo>
                  <a:cubicBezTo>
                    <a:pt x="473" y="0"/>
                    <a:pt x="137" y="537"/>
                    <a:pt x="137" y="537"/>
                  </a:cubicBezTo>
                  <a:cubicBezTo>
                    <a:pt x="0" y="811"/>
                    <a:pt x="113" y="915"/>
                    <a:pt x="310" y="915"/>
                  </a:cubicBezTo>
                  <a:cubicBezTo>
                    <a:pt x="744" y="915"/>
                    <a:pt x="1585" y="409"/>
                    <a:pt x="1084" y="75"/>
                  </a:cubicBezTo>
                  <a:cubicBezTo>
                    <a:pt x="1006" y="22"/>
                    <a:pt x="928" y="0"/>
                    <a:pt x="85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Google Shape;1044;p24"/>
            <p:cNvSpPr/>
            <p:nvPr/>
          </p:nvSpPr>
          <p:spPr>
            <a:xfrm>
              <a:off x="4552519" y="3870208"/>
              <a:ext cx="66806" cy="28136"/>
            </a:xfrm>
            <a:custGeom>
              <a:avLst/>
              <a:gdLst/>
              <a:ahLst/>
              <a:cxnLst/>
              <a:rect l="l" t="t" r="r" b="b"/>
              <a:pathLst>
                <a:path w="1712" h="720" extrusionOk="0">
                  <a:moveTo>
                    <a:pt x="1042" y="0"/>
                  </a:moveTo>
                  <a:cubicBezTo>
                    <a:pt x="818" y="0"/>
                    <a:pt x="620" y="55"/>
                    <a:pt x="620" y="55"/>
                  </a:cubicBezTo>
                  <a:cubicBezTo>
                    <a:pt x="0" y="300"/>
                    <a:pt x="770" y="719"/>
                    <a:pt x="1278" y="719"/>
                  </a:cubicBezTo>
                  <a:cubicBezTo>
                    <a:pt x="1526" y="719"/>
                    <a:pt x="1712" y="618"/>
                    <a:pt x="1640" y="347"/>
                  </a:cubicBezTo>
                  <a:cubicBezTo>
                    <a:pt x="1564" y="67"/>
                    <a:pt x="1287" y="0"/>
                    <a:pt x="10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" name="Google Shape;1045;p24"/>
            <p:cNvSpPr/>
            <p:nvPr/>
          </p:nvSpPr>
          <p:spPr>
            <a:xfrm>
              <a:off x="4549332" y="3798339"/>
              <a:ext cx="44457" cy="50500"/>
            </a:xfrm>
            <a:custGeom>
              <a:avLst/>
              <a:gdLst/>
              <a:ahLst/>
              <a:cxnLst/>
              <a:rect l="l" t="t" r="r" b="b"/>
              <a:pathLst>
                <a:path w="1139" h="1296" extrusionOk="0">
                  <a:moveTo>
                    <a:pt x="675" y="0"/>
                  </a:moveTo>
                  <a:cubicBezTo>
                    <a:pt x="627" y="0"/>
                    <a:pt x="572" y="14"/>
                    <a:pt x="510" y="45"/>
                  </a:cubicBezTo>
                  <a:cubicBezTo>
                    <a:pt x="0" y="288"/>
                    <a:pt x="438" y="1114"/>
                    <a:pt x="438" y="1114"/>
                  </a:cubicBezTo>
                  <a:cubicBezTo>
                    <a:pt x="517" y="1242"/>
                    <a:pt x="592" y="1295"/>
                    <a:pt x="659" y="1295"/>
                  </a:cubicBezTo>
                  <a:cubicBezTo>
                    <a:pt x="992" y="1295"/>
                    <a:pt x="1139" y="0"/>
                    <a:pt x="6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" name="Google Shape;1046;p24"/>
            <p:cNvSpPr/>
            <p:nvPr/>
          </p:nvSpPr>
          <p:spPr>
            <a:xfrm>
              <a:off x="4525738" y="3790858"/>
              <a:ext cx="91798" cy="116631"/>
            </a:xfrm>
            <a:custGeom>
              <a:avLst/>
              <a:gdLst/>
              <a:ahLst/>
              <a:cxnLst/>
              <a:rect l="l" t="t" r="r" b="b"/>
              <a:pathLst>
                <a:path w="2357" h="2996" extrusionOk="0">
                  <a:moveTo>
                    <a:pt x="1917" y="1"/>
                  </a:moveTo>
                  <a:cubicBezTo>
                    <a:pt x="1880" y="1"/>
                    <a:pt x="1855" y="40"/>
                    <a:pt x="1895" y="80"/>
                  </a:cubicBezTo>
                  <a:cubicBezTo>
                    <a:pt x="2162" y="299"/>
                    <a:pt x="2283" y="663"/>
                    <a:pt x="2186" y="1027"/>
                  </a:cubicBezTo>
                  <a:cubicBezTo>
                    <a:pt x="2113" y="1416"/>
                    <a:pt x="1773" y="1708"/>
                    <a:pt x="1360" y="1732"/>
                  </a:cubicBezTo>
                  <a:cubicBezTo>
                    <a:pt x="704" y="1780"/>
                    <a:pt x="146" y="2266"/>
                    <a:pt x="0" y="2946"/>
                  </a:cubicBezTo>
                  <a:cubicBezTo>
                    <a:pt x="0" y="2971"/>
                    <a:pt x="24" y="2995"/>
                    <a:pt x="49" y="2995"/>
                  </a:cubicBezTo>
                  <a:cubicBezTo>
                    <a:pt x="49" y="2995"/>
                    <a:pt x="73" y="2971"/>
                    <a:pt x="73" y="2946"/>
                  </a:cubicBezTo>
                  <a:cubicBezTo>
                    <a:pt x="219" y="2339"/>
                    <a:pt x="729" y="1878"/>
                    <a:pt x="1360" y="1805"/>
                  </a:cubicBezTo>
                  <a:cubicBezTo>
                    <a:pt x="1822" y="1780"/>
                    <a:pt x="2186" y="1465"/>
                    <a:pt x="2283" y="1027"/>
                  </a:cubicBezTo>
                  <a:cubicBezTo>
                    <a:pt x="2356" y="663"/>
                    <a:pt x="2235" y="250"/>
                    <a:pt x="1943" y="7"/>
                  </a:cubicBezTo>
                  <a:cubicBezTo>
                    <a:pt x="1934" y="3"/>
                    <a:pt x="1926" y="1"/>
                    <a:pt x="1917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" name="Google Shape;1047;p24"/>
            <p:cNvSpPr/>
            <p:nvPr/>
          </p:nvSpPr>
          <p:spPr>
            <a:xfrm>
              <a:off x="4596712" y="3844338"/>
              <a:ext cx="44457" cy="12745"/>
            </a:xfrm>
            <a:custGeom>
              <a:avLst/>
              <a:gdLst/>
              <a:ahLst/>
              <a:cxnLst/>
              <a:rect l="l" t="t" r="r" b="b"/>
              <a:pathLst>
                <a:path w="1143" h="326" extrusionOk="0">
                  <a:moveTo>
                    <a:pt x="1070" y="0"/>
                  </a:moveTo>
                  <a:cubicBezTo>
                    <a:pt x="903" y="93"/>
                    <a:pt x="522" y="243"/>
                    <a:pt x="265" y="243"/>
                  </a:cubicBezTo>
                  <a:cubicBezTo>
                    <a:pt x="187" y="243"/>
                    <a:pt x="119" y="229"/>
                    <a:pt x="74" y="195"/>
                  </a:cubicBezTo>
                  <a:cubicBezTo>
                    <a:pt x="74" y="183"/>
                    <a:pt x="68" y="177"/>
                    <a:pt x="59" y="177"/>
                  </a:cubicBezTo>
                  <a:cubicBezTo>
                    <a:pt x="50" y="177"/>
                    <a:pt x="37" y="183"/>
                    <a:pt x="25" y="195"/>
                  </a:cubicBezTo>
                  <a:cubicBezTo>
                    <a:pt x="1" y="195"/>
                    <a:pt x="1" y="243"/>
                    <a:pt x="25" y="243"/>
                  </a:cubicBezTo>
                  <a:cubicBezTo>
                    <a:pt x="80" y="298"/>
                    <a:pt x="135" y="325"/>
                    <a:pt x="199" y="325"/>
                  </a:cubicBezTo>
                  <a:cubicBezTo>
                    <a:pt x="221" y="325"/>
                    <a:pt x="244" y="322"/>
                    <a:pt x="268" y="316"/>
                  </a:cubicBezTo>
                  <a:cubicBezTo>
                    <a:pt x="560" y="292"/>
                    <a:pt x="851" y="219"/>
                    <a:pt x="1094" y="98"/>
                  </a:cubicBezTo>
                  <a:cubicBezTo>
                    <a:pt x="1118" y="73"/>
                    <a:pt x="1143" y="49"/>
                    <a:pt x="1118" y="25"/>
                  </a:cubicBezTo>
                  <a:cubicBezTo>
                    <a:pt x="1118" y="0"/>
                    <a:pt x="1094" y="0"/>
                    <a:pt x="1070" y="0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" name="Google Shape;1048;p24"/>
            <p:cNvSpPr/>
            <p:nvPr/>
          </p:nvSpPr>
          <p:spPr>
            <a:xfrm>
              <a:off x="4569116" y="3819015"/>
              <a:ext cx="11294" cy="42083"/>
            </a:xfrm>
            <a:custGeom>
              <a:avLst/>
              <a:gdLst/>
              <a:ahLst/>
              <a:cxnLst/>
              <a:rect l="l" t="t" r="r" b="b"/>
              <a:pathLst>
                <a:path w="292" h="1080" extrusionOk="0">
                  <a:moveTo>
                    <a:pt x="223" y="1"/>
                  </a:moveTo>
                  <a:cubicBezTo>
                    <a:pt x="207" y="1"/>
                    <a:pt x="195" y="18"/>
                    <a:pt x="195" y="35"/>
                  </a:cubicBezTo>
                  <a:cubicBezTo>
                    <a:pt x="171" y="132"/>
                    <a:pt x="0" y="910"/>
                    <a:pt x="219" y="1080"/>
                  </a:cubicBezTo>
                  <a:lnTo>
                    <a:pt x="292" y="1080"/>
                  </a:lnTo>
                  <a:cubicBezTo>
                    <a:pt x="292" y="1055"/>
                    <a:pt x="292" y="1031"/>
                    <a:pt x="292" y="1007"/>
                  </a:cubicBezTo>
                  <a:cubicBezTo>
                    <a:pt x="146" y="910"/>
                    <a:pt x="195" y="351"/>
                    <a:pt x="292" y="59"/>
                  </a:cubicBezTo>
                  <a:cubicBezTo>
                    <a:pt x="292" y="35"/>
                    <a:pt x="268" y="11"/>
                    <a:pt x="243" y="11"/>
                  </a:cubicBezTo>
                  <a:cubicBezTo>
                    <a:pt x="236" y="4"/>
                    <a:pt x="229" y="1"/>
                    <a:pt x="223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1049;p24"/>
            <p:cNvSpPr/>
            <p:nvPr/>
          </p:nvSpPr>
          <p:spPr>
            <a:xfrm>
              <a:off x="4507518" y="3819011"/>
              <a:ext cx="44457" cy="50500"/>
            </a:xfrm>
            <a:custGeom>
              <a:avLst/>
              <a:gdLst/>
              <a:ahLst/>
              <a:cxnLst/>
              <a:rect l="l" t="t" r="r" b="b"/>
              <a:pathLst>
                <a:path w="1139" h="1296" extrusionOk="0">
                  <a:moveTo>
                    <a:pt x="657" y="0"/>
                  </a:moveTo>
                  <a:cubicBezTo>
                    <a:pt x="607" y="0"/>
                    <a:pt x="550" y="15"/>
                    <a:pt x="486" y="45"/>
                  </a:cubicBezTo>
                  <a:cubicBezTo>
                    <a:pt x="0" y="288"/>
                    <a:pt x="438" y="1114"/>
                    <a:pt x="438" y="1114"/>
                  </a:cubicBezTo>
                  <a:cubicBezTo>
                    <a:pt x="521" y="1242"/>
                    <a:pt x="598" y="1296"/>
                    <a:pt x="667" y="1296"/>
                  </a:cubicBezTo>
                  <a:cubicBezTo>
                    <a:pt x="1008" y="1296"/>
                    <a:pt x="1139" y="0"/>
                    <a:pt x="65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" name="Google Shape;1050;p24"/>
            <p:cNvSpPr/>
            <p:nvPr/>
          </p:nvSpPr>
          <p:spPr>
            <a:xfrm>
              <a:off x="4527966" y="3839634"/>
              <a:ext cx="11294" cy="42805"/>
            </a:xfrm>
            <a:custGeom>
              <a:avLst/>
              <a:gdLst/>
              <a:ahLst/>
              <a:cxnLst/>
              <a:rect l="l" t="t" r="r" b="b"/>
              <a:pathLst>
                <a:path w="293" h="1094" extrusionOk="0">
                  <a:moveTo>
                    <a:pt x="244" y="0"/>
                  </a:moveTo>
                  <a:cubicBezTo>
                    <a:pt x="219" y="0"/>
                    <a:pt x="195" y="0"/>
                    <a:pt x="195" y="25"/>
                  </a:cubicBezTo>
                  <a:cubicBezTo>
                    <a:pt x="171" y="122"/>
                    <a:pt x="1" y="899"/>
                    <a:pt x="219" y="1093"/>
                  </a:cubicBezTo>
                  <a:lnTo>
                    <a:pt x="244" y="1093"/>
                  </a:lnTo>
                  <a:cubicBezTo>
                    <a:pt x="268" y="1093"/>
                    <a:pt x="268" y="1093"/>
                    <a:pt x="292" y="1069"/>
                  </a:cubicBezTo>
                  <a:cubicBezTo>
                    <a:pt x="292" y="1045"/>
                    <a:pt x="292" y="1021"/>
                    <a:pt x="292" y="1021"/>
                  </a:cubicBezTo>
                  <a:cubicBezTo>
                    <a:pt x="146" y="899"/>
                    <a:pt x="219" y="365"/>
                    <a:pt x="292" y="49"/>
                  </a:cubicBezTo>
                  <a:cubicBezTo>
                    <a:pt x="292" y="25"/>
                    <a:pt x="268" y="0"/>
                    <a:pt x="244" y="0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" name="Google Shape;1051;p24"/>
            <p:cNvSpPr/>
            <p:nvPr/>
          </p:nvSpPr>
          <p:spPr>
            <a:xfrm>
              <a:off x="4557779" y="3864561"/>
              <a:ext cx="37728" cy="22605"/>
            </a:xfrm>
            <a:custGeom>
              <a:avLst/>
              <a:gdLst/>
              <a:ahLst/>
              <a:cxnLst/>
              <a:rect l="l" t="t" r="r" b="b"/>
              <a:pathLst>
                <a:path w="973" h="584" extrusionOk="0">
                  <a:moveTo>
                    <a:pt x="25" y="1"/>
                  </a:moveTo>
                  <a:cubicBezTo>
                    <a:pt x="1" y="25"/>
                    <a:pt x="1" y="49"/>
                    <a:pt x="1" y="74"/>
                  </a:cubicBezTo>
                  <a:cubicBezTo>
                    <a:pt x="195" y="390"/>
                    <a:pt x="535" y="584"/>
                    <a:pt x="924" y="584"/>
                  </a:cubicBezTo>
                  <a:cubicBezTo>
                    <a:pt x="948" y="584"/>
                    <a:pt x="973" y="584"/>
                    <a:pt x="973" y="560"/>
                  </a:cubicBezTo>
                  <a:cubicBezTo>
                    <a:pt x="973" y="511"/>
                    <a:pt x="948" y="511"/>
                    <a:pt x="924" y="511"/>
                  </a:cubicBezTo>
                  <a:cubicBezTo>
                    <a:pt x="584" y="487"/>
                    <a:pt x="268" y="317"/>
                    <a:pt x="74" y="25"/>
                  </a:cubicBezTo>
                  <a:cubicBezTo>
                    <a:pt x="74" y="1"/>
                    <a:pt x="50" y="1"/>
                    <a:pt x="25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5" name="Google Shape;1052;p24"/>
          <p:cNvGrpSpPr>
            <a:grpSpLocks/>
          </p:cNvGrpSpPr>
          <p:nvPr/>
        </p:nvGrpSpPr>
        <p:grpSpPr bwMode="auto">
          <a:xfrm>
            <a:off x="8874125" y="-241300"/>
            <a:ext cx="2828925" cy="1885950"/>
            <a:chOff x="6655952" y="-180577"/>
            <a:chExt cx="2121888" cy="1414590"/>
          </a:xfrm>
        </p:grpSpPr>
        <p:grpSp>
          <p:nvGrpSpPr>
            <p:cNvPr id="36" name="Google Shape;1053;p24"/>
            <p:cNvGrpSpPr>
              <a:grpSpLocks/>
            </p:cNvGrpSpPr>
            <p:nvPr/>
          </p:nvGrpSpPr>
          <p:grpSpPr bwMode="auto">
            <a:xfrm rot="1685293">
              <a:off x="8051699" y="334351"/>
              <a:ext cx="652925" cy="474307"/>
              <a:chOff x="5211663" y="1358969"/>
              <a:chExt cx="483893" cy="351481"/>
            </a:xfrm>
          </p:grpSpPr>
          <p:sp>
            <p:nvSpPr>
              <p:cNvPr id="38" name="Google Shape;1054;p24"/>
              <p:cNvSpPr/>
              <p:nvPr/>
            </p:nvSpPr>
            <p:spPr>
              <a:xfrm>
                <a:off x="5518777" y="1393945"/>
                <a:ext cx="70598" cy="67061"/>
              </a:xfrm>
              <a:custGeom>
                <a:avLst/>
                <a:gdLst/>
                <a:ahLst/>
                <a:cxnLst/>
                <a:rect l="l" t="t" r="r" b="b"/>
                <a:pathLst>
                  <a:path w="1040" h="978" extrusionOk="0">
                    <a:moveTo>
                      <a:pt x="914" y="1"/>
                    </a:moveTo>
                    <a:cubicBezTo>
                      <a:pt x="801" y="1"/>
                      <a:pt x="571" y="36"/>
                      <a:pt x="67" y="176"/>
                    </a:cubicBezTo>
                    <a:cubicBezTo>
                      <a:pt x="0" y="198"/>
                      <a:pt x="16" y="324"/>
                      <a:pt x="95" y="324"/>
                    </a:cubicBezTo>
                    <a:cubicBezTo>
                      <a:pt x="102" y="324"/>
                      <a:pt x="109" y="323"/>
                      <a:pt x="116" y="322"/>
                    </a:cubicBezTo>
                    <a:cubicBezTo>
                      <a:pt x="359" y="249"/>
                      <a:pt x="626" y="200"/>
                      <a:pt x="869" y="152"/>
                    </a:cubicBezTo>
                    <a:lnTo>
                      <a:pt x="869" y="152"/>
                    </a:lnTo>
                    <a:cubicBezTo>
                      <a:pt x="796" y="322"/>
                      <a:pt x="626" y="662"/>
                      <a:pt x="505" y="880"/>
                    </a:cubicBezTo>
                    <a:cubicBezTo>
                      <a:pt x="480" y="905"/>
                      <a:pt x="480" y="953"/>
                      <a:pt x="529" y="977"/>
                    </a:cubicBezTo>
                    <a:lnTo>
                      <a:pt x="553" y="977"/>
                    </a:lnTo>
                    <a:cubicBezTo>
                      <a:pt x="577" y="977"/>
                      <a:pt x="602" y="977"/>
                      <a:pt x="602" y="953"/>
                    </a:cubicBezTo>
                    <a:cubicBezTo>
                      <a:pt x="650" y="880"/>
                      <a:pt x="990" y="249"/>
                      <a:pt x="1039" y="127"/>
                    </a:cubicBezTo>
                    <a:cubicBezTo>
                      <a:pt x="1039" y="103"/>
                      <a:pt x="1039" y="79"/>
                      <a:pt x="1039" y="30"/>
                    </a:cubicBezTo>
                    <a:cubicBezTo>
                      <a:pt x="1018" y="20"/>
                      <a:pt x="998" y="1"/>
                      <a:pt x="914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" name="Google Shape;1055;p24"/>
              <p:cNvSpPr/>
              <p:nvPr/>
            </p:nvSpPr>
            <p:spPr>
              <a:xfrm>
                <a:off x="5211239" y="1357691"/>
                <a:ext cx="484477" cy="352953"/>
              </a:xfrm>
              <a:custGeom>
                <a:avLst/>
                <a:gdLst/>
                <a:ahLst/>
                <a:cxnLst/>
                <a:rect l="l" t="t" r="r" b="b"/>
                <a:pathLst>
                  <a:path w="7083" h="5145" extrusionOk="0">
                    <a:moveTo>
                      <a:pt x="3768" y="0"/>
                    </a:moveTo>
                    <a:cubicBezTo>
                      <a:pt x="3734" y="0"/>
                      <a:pt x="3701" y="4"/>
                      <a:pt x="3670" y="12"/>
                    </a:cubicBezTo>
                    <a:cubicBezTo>
                      <a:pt x="3014" y="207"/>
                      <a:pt x="3232" y="1713"/>
                      <a:pt x="3232" y="1713"/>
                    </a:cubicBezTo>
                    <a:cubicBezTo>
                      <a:pt x="3232" y="1713"/>
                      <a:pt x="1357" y="535"/>
                      <a:pt x="891" y="535"/>
                    </a:cubicBezTo>
                    <a:cubicBezTo>
                      <a:pt x="865" y="535"/>
                      <a:pt x="844" y="539"/>
                      <a:pt x="827" y="547"/>
                    </a:cubicBezTo>
                    <a:cubicBezTo>
                      <a:pt x="366" y="814"/>
                      <a:pt x="1483" y="1664"/>
                      <a:pt x="1483" y="1664"/>
                    </a:cubicBezTo>
                    <a:cubicBezTo>
                      <a:pt x="1483" y="1664"/>
                      <a:pt x="832" y="1473"/>
                      <a:pt x="445" y="1473"/>
                    </a:cubicBezTo>
                    <a:cubicBezTo>
                      <a:pt x="263" y="1473"/>
                      <a:pt x="140" y="1516"/>
                      <a:pt x="171" y="1640"/>
                    </a:cubicBezTo>
                    <a:cubicBezTo>
                      <a:pt x="269" y="2029"/>
                      <a:pt x="1022" y="2490"/>
                      <a:pt x="1022" y="2490"/>
                    </a:cubicBezTo>
                    <a:cubicBezTo>
                      <a:pt x="730" y="2490"/>
                      <a:pt x="439" y="2539"/>
                      <a:pt x="147" y="2587"/>
                    </a:cubicBezTo>
                    <a:cubicBezTo>
                      <a:pt x="1" y="2650"/>
                      <a:pt x="594" y="3616"/>
                      <a:pt x="1664" y="3616"/>
                    </a:cubicBezTo>
                    <a:cubicBezTo>
                      <a:pt x="1835" y="3616"/>
                      <a:pt x="2018" y="3592"/>
                      <a:pt x="2212" y="3535"/>
                    </a:cubicBezTo>
                    <a:lnTo>
                      <a:pt x="2212" y="3535"/>
                    </a:lnTo>
                    <a:lnTo>
                      <a:pt x="1095" y="4506"/>
                    </a:lnTo>
                    <a:cubicBezTo>
                      <a:pt x="1095" y="4506"/>
                      <a:pt x="2102" y="5144"/>
                      <a:pt x="3258" y="5144"/>
                    </a:cubicBezTo>
                    <a:cubicBezTo>
                      <a:pt x="3697" y="5144"/>
                      <a:pt x="4158" y="5052"/>
                      <a:pt x="4593" y="4798"/>
                    </a:cubicBezTo>
                    <a:cubicBezTo>
                      <a:pt x="7083" y="3365"/>
                      <a:pt x="4779" y="0"/>
                      <a:pt x="376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" name="Google Shape;1056;p24"/>
              <p:cNvSpPr/>
              <p:nvPr/>
            </p:nvSpPr>
            <p:spPr>
              <a:xfrm>
                <a:off x="5466605" y="1396194"/>
                <a:ext cx="48536" cy="45002"/>
              </a:xfrm>
              <a:custGeom>
                <a:avLst/>
                <a:gdLst/>
                <a:ahLst/>
                <a:cxnLst/>
                <a:rect l="l" t="t" r="r" b="b"/>
                <a:pathLst>
                  <a:path w="705" h="655" extrusionOk="0">
                    <a:moveTo>
                      <a:pt x="443" y="1"/>
                    </a:moveTo>
                    <a:cubicBezTo>
                      <a:pt x="395" y="1"/>
                      <a:pt x="349" y="49"/>
                      <a:pt x="365" y="96"/>
                    </a:cubicBezTo>
                    <a:cubicBezTo>
                      <a:pt x="413" y="218"/>
                      <a:pt x="462" y="363"/>
                      <a:pt x="486" y="485"/>
                    </a:cubicBezTo>
                    <a:cubicBezTo>
                      <a:pt x="365" y="388"/>
                      <a:pt x="243" y="291"/>
                      <a:pt x="122" y="169"/>
                    </a:cubicBezTo>
                    <a:cubicBezTo>
                      <a:pt x="110" y="157"/>
                      <a:pt x="92" y="151"/>
                      <a:pt x="73" y="151"/>
                    </a:cubicBezTo>
                    <a:cubicBezTo>
                      <a:pt x="55" y="151"/>
                      <a:pt x="37" y="157"/>
                      <a:pt x="25" y="169"/>
                    </a:cubicBezTo>
                    <a:cubicBezTo>
                      <a:pt x="0" y="218"/>
                      <a:pt x="0" y="266"/>
                      <a:pt x="25" y="291"/>
                    </a:cubicBezTo>
                    <a:cubicBezTo>
                      <a:pt x="340" y="606"/>
                      <a:pt x="462" y="655"/>
                      <a:pt x="535" y="655"/>
                    </a:cubicBezTo>
                    <a:lnTo>
                      <a:pt x="559" y="655"/>
                    </a:lnTo>
                    <a:cubicBezTo>
                      <a:pt x="608" y="631"/>
                      <a:pt x="705" y="582"/>
                      <a:pt x="511" y="48"/>
                    </a:cubicBezTo>
                    <a:cubicBezTo>
                      <a:pt x="494" y="14"/>
                      <a:pt x="468" y="1"/>
                      <a:pt x="443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" name="Google Shape;1057;p24"/>
              <p:cNvSpPr/>
              <p:nvPr/>
            </p:nvSpPr>
            <p:spPr>
              <a:xfrm>
                <a:off x="5307688" y="1478759"/>
                <a:ext cx="103249" cy="110298"/>
              </a:xfrm>
              <a:custGeom>
                <a:avLst/>
                <a:gdLst/>
                <a:ahLst/>
                <a:cxnLst/>
                <a:rect l="l" t="t" r="r" b="b"/>
                <a:pathLst>
                  <a:path w="1507" h="1598" extrusionOk="0">
                    <a:moveTo>
                      <a:pt x="479" y="1"/>
                    </a:moveTo>
                    <a:cubicBezTo>
                      <a:pt x="444" y="1"/>
                      <a:pt x="427" y="9"/>
                      <a:pt x="414" y="16"/>
                    </a:cubicBezTo>
                    <a:cubicBezTo>
                      <a:pt x="389" y="40"/>
                      <a:pt x="389" y="64"/>
                      <a:pt x="389" y="113"/>
                    </a:cubicBezTo>
                    <a:cubicBezTo>
                      <a:pt x="389" y="210"/>
                      <a:pt x="535" y="380"/>
                      <a:pt x="657" y="477"/>
                    </a:cubicBezTo>
                    <a:cubicBezTo>
                      <a:pt x="1" y="526"/>
                      <a:pt x="1" y="599"/>
                      <a:pt x="1" y="672"/>
                    </a:cubicBezTo>
                    <a:cubicBezTo>
                      <a:pt x="1" y="744"/>
                      <a:pt x="74" y="793"/>
                      <a:pt x="98" y="817"/>
                    </a:cubicBezTo>
                    <a:cubicBezTo>
                      <a:pt x="219" y="890"/>
                      <a:pt x="316" y="963"/>
                      <a:pt x="438" y="1012"/>
                    </a:cubicBezTo>
                    <a:cubicBezTo>
                      <a:pt x="316" y="1036"/>
                      <a:pt x="195" y="1085"/>
                      <a:pt x="98" y="1157"/>
                    </a:cubicBezTo>
                    <a:cubicBezTo>
                      <a:pt x="49" y="1182"/>
                      <a:pt x="49" y="1255"/>
                      <a:pt x="74" y="1303"/>
                    </a:cubicBezTo>
                    <a:cubicBezTo>
                      <a:pt x="185" y="1481"/>
                      <a:pt x="397" y="1598"/>
                      <a:pt x="619" y="1598"/>
                    </a:cubicBezTo>
                    <a:cubicBezTo>
                      <a:pt x="639" y="1598"/>
                      <a:pt x="660" y="1597"/>
                      <a:pt x="681" y="1595"/>
                    </a:cubicBezTo>
                    <a:cubicBezTo>
                      <a:pt x="778" y="1595"/>
                      <a:pt x="875" y="1570"/>
                      <a:pt x="948" y="1546"/>
                    </a:cubicBezTo>
                    <a:cubicBezTo>
                      <a:pt x="997" y="1546"/>
                      <a:pt x="1021" y="1498"/>
                      <a:pt x="997" y="1473"/>
                    </a:cubicBezTo>
                    <a:cubicBezTo>
                      <a:pt x="997" y="1438"/>
                      <a:pt x="971" y="1415"/>
                      <a:pt x="938" y="1415"/>
                    </a:cubicBezTo>
                    <a:cubicBezTo>
                      <a:pt x="925" y="1415"/>
                      <a:pt x="912" y="1418"/>
                      <a:pt x="899" y="1425"/>
                    </a:cubicBezTo>
                    <a:cubicBezTo>
                      <a:pt x="829" y="1446"/>
                      <a:pt x="756" y="1457"/>
                      <a:pt x="683" y="1457"/>
                    </a:cubicBezTo>
                    <a:cubicBezTo>
                      <a:pt x="507" y="1457"/>
                      <a:pt x="333" y="1392"/>
                      <a:pt x="195" y="1255"/>
                    </a:cubicBezTo>
                    <a:cubicBezTo>
                      <a:pt x="365" y="1157"/>
                      <a:pt x="535" y="1109"/>
                      <a:pt x="705" y="1085"/>
                    </a:cubicBezTo>
                    <a:lnTo>
                      <a:pt x="729" y="1085"/>
                    </a:lnTo>
                    <a:cubicBezTo>
                      <a:pt x="754" y="1060"/>
                      <a:pt x="778" y="1036"/>
                      <a:pt x="778" y="1012"/>
                    </a:cubicBezTo>
                    <a:cubicBezTo>
                      <a:pt x="778" y="987"/>
                      <a:pt x="754" y="963"/>
                      <a:pt x="729" y="939"/>
                    </a:cubicBezTo>
                    <a:lnTo>
                      <a:pt x="705" y="939"/>
                    </a:lnTo>
                    <a:cubicBezTo>
                      <a:pt x="511" y="890"/>
                      <a:pt x="341" y="793"/>
                      <a:pt x="171" y="696"/>
                    </a:cubicBezTo>
                    <a:cubicBezTo>
                      <a:pt x="389" y="647"/>
                      <a:pt x="608" y="623"/>
                      <a:pt x="827" y="623"/>
                    </a:cubicBezTo>
                    <a:cubicBezTo>
                      <a:pt x="851" y="623"/>
                      <a:pt x="875" y="599"/>
                      <a:pt x="899" y="574"/>
                    </a:cubicBezTo>
                    <a:cubicBezTo>
                      <a:pt x="899" y="550"/>
                      <a:pt x="899" y="526"/>
                      <a:pt x="875" y="502"/>
                    </a:cubicBezTo>
                    <a:cubicBezTo>
                      <a:pt x="754" y="404"/>
                      <a:pt x="657" y="283"/>
                      <a:pt x="559" y="161"/>
                    </a:cubicBezTo>
                    <a:lnTo>
                      <a:pt x="559" y="161"/>
                    </a:lnTo>
                    <a:cubicBezTo>
                      <a:pt x="851" y="259"/>
                      <a:pt x="1118" y="380"/>
                      <a:pt x="1385" y="526"/>
                    </a:cubicBezTo>
                    <a:cubicBezTo>
                      <a:pt x="1434" y="526"/>
                      <a:pt x="1482" y="526"/>
                      <a:pt x="1482" y="477"/>
                    </a:cubicBezTo>
                    <a:cubicBezTo>
                      <a:pt x="1507" y="429"/>
                      <a:pt x="1482" y="404"/>
                      <a:pt x="1458" y="380"/>
                    </a:cubicBezTo>
                    <a:cubicBezTo>
                      <a:pt x="803" y="61"/>
                      <a:pt x="574" y="1"/>
                      <a:pt x="479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" name="Google Shape;1058;p24"/>
              <p:cNvSpPr/>
              <p:nvPr/>
            </p:nvSpPr>
            <p:spPr>
              <a:xfrm>
                <a:off x="5442208" y="1508405"/>
                <a:ext cx="150902" cy="202066"/>
              </a:xfrm>
              <a:custGeom>
                <a:avLst/>
                <a:gdLst/>
                <a:ahLst/>
                <a:cxnLst/>
                <a:rect l="l" t="t" r="r" b="b"/>
                <a:pathLst>
                  <a:path w="2211" h="2951" extrusionOk="0">
                    <a:moveTo>
                      <a:pt x="2131" y="1"/>
                    </a:moveTo>
                    <a:cubicBezTo>
                      <a:pt x="2118" y="1"/>
                      <a:pt x="2103" y="4"/>
                      <a:pt x="2089" y="11"/>
                    </a:cubicBezTo>
                    <a:cubicBezTo>
                      <a:pt x="2089" y="11"/>
                      <a:pt x="0" y="982"/>
                      <a:pt x="49" y="2877"/>
                    </a:cubicBezTo>
                    <a:cubicBezTo>
                      <a:pt x="49" y="2901"/>
                      <a:pt x="73" y="2950"/>
                      <a:pt x="121" y="2950"/>
                    </a:cubicBezTo>
                    <a:cubicBezTo>
                      <a:pt x="170" y="2950"/>
                      <a:pt x="194" y="2901"/>
                      <a:pt x="194" y="2877"/>
                    </a:cubicBezTo>
                    <a:cubicBezTo>
                      <a:pt x="170" y="1080"/>
                      <a:pt x="2138" y="132"/>
                      <a:pt x="2162" y="132"/>
                    </a:cubicBezTo>
                    <a:cubicBezTo>
                      <a:pt x="2186" y="108"/>
                      <a:pt x="2211" y="84"/>
                      <a:pt x="2186" y="35"/>
                    </a:cubicBezTo>
                    <a:cubicBezTo>
                      <a:pt x="2186" y="18"/>
                      <a:pt x="2162" y="1"/>
                      <a:pt x="2131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7" name="Google Shape;1059;p24"/>
            <p:cNvSpPr/>
            <p:nvPr/>
          </p:nvSpPr>
          <p:spPr>
            <a:xfrm rot="-2700000">
              <a:off x="7004837" y="-115087"/>
              <a:ext cx="716822" cy="1283610"/>
            </a:xfrm>
            <a:custGeom>
              <a:avLst/>
              <a:gdLst/>
              <a:ahLst/>
              <a:cxnLst/>
              <a:rect l="l" t="t" r="r" b="b"/>
              <a:pathLst>
                <a:path w="6681" h="11977" extrusionOk="0">
                  <a:moveTo>
                    <a:pt x="4276" y="0"/>
                  </a:moveTo>
                  <a:cubicBezTo>
                    <a:pt x="4276" y="0"/>
                    <a:pt x="4082" y="49"/>
                    <a:pt x="3839" y="146"/>
                  </a:cubicBezTo>
                  <a:lnTo>
                    <a:pt x="3887" y="267"/>
                  </a:lnTo>
                  <a:lnTo>
                    <a:pt x="3863" y="292"/>
                  </a:lnTo>
                  <a:cubicBezTo>
                    <a:pt x="4009" y="243"/>
                    <a:pt x="4155" y="195"/>
                    <a:pt x="4300" y="146"/>
                  </a:cubicBezTo>
                  <a:lnTo>
                    <a:pt x="4276" y="0"/>
                  </a:lnTo>
                  <a:close/>
                  <a:moveTo>
                    <a:pt x="3426" y="316"/>
                  </a:moveTo>
                  <a:cubicBezTo>
                    <a:pt x="3280" y="365"/>
                    <a:pt x="3134" y="437"/>
                    <a:pt x="3013" y="510"/>
                  </a:cubicBezTo>
                  <a:lnTo>
                    <a:pt x="3080" y="645"/>
                  </a:lnTo>
                  <a:lnTo>
                    <a:pt x="3080" y="645"/>
                  </a:lnTo>
                  <a:cubicBezTo>
                    <a:pt x="3198" y="578"/>
                    <a:pt x="3336" y="530"/>
                    <a:pt x="3474" y="437"/>
                  </a:cubicBezTo>
                  <a:lnTo>
                    <a:pt x="3426" y="316"/>
                  </a:lnTo>
                  <a:close/>
                  <a:moveTo>
                    <a:pt x="3080" y="645"/>
                  </a:moveTo>
                  <a:cubicBezTo>
                    <a:pt x="3074" y="649"/>
                    <a:pt x="3068" y="652"/>
                    <a:pt x="3061" y="656"/>
                  </a:cubicBezTo>
                  <a:lnTo>
                    <a:pt x="3086" y="656"/>
                  </a:lnTo>
                  <a:lnTo>
                    <a:pt x="3080" y="645"/>
                  </a:lnTo>
                  <a:close/>
                  <a:moveTo>
                    <a:pt x="2624" y="753"/>
                  </a:moveTo>
                  <a:cubicBezTo>
                    <a:pt x="2503" y="850"/>
                    <a:pt x="2406" y="948"/>
                    <a:pt x="2284" y="1069"/>
                  </a:cubicBezTo>
                  <a:lnTo>
                    <a:pt x="2403" y="1164"/>
                  </a:lnTo>
                  <a:lnTo>
                    <a:pt x="2403" y="1164"/>
                  </a:lnTo>
                  <a:cubicBezTo>
                    <a:pt x="2496" y="1055"/>
                    <a:pt x="2609" y="965"/>
                    <a:pt x="2721" y="875"/>
                  </a:cubicBezTo>
                  <a:lnTo>
                    <a:pt x="2624" y="753"/>
                  </a:lnTo>
                  <a:close/>
                  <a:moveTo>
                    <a:pt x="2403" y="1164"/>
                  </a:moveTo>
                  <a:cubicBezTo>
                    <a:pt x="2396" y="1173"/>
                    <a:pt x="2388" y="1182"/>
                    <a:pt x="2381" y="1191"/>
                  </a:cubicBezTo>
                  <a:lnTo>
                    <a:pt x="2406" y="1166"/>
                  </a:lnTo>
                  <a:lnTo>
                    <a:pt x="2403" y="1164"/>
                  </a:lnTo>
                  <a:close/>
                  <a:moveTo>
                    <a:pt x="1993" y="1409"/>
                  </a:moveTo>
                  <a:cubicBezTo>
                    <a:pt x="1895" y="1531"/>
                    <a:pt x="1823" y="1676"/>
                    <a:pt x="1774" y="1822"/>
                  </a:cubicBezTo>
                  <a:lnTo>
                    <a:pt x="1895" y="1871"/>
                  </a:lnTo>
                  <a:lnTo>
                    <a:pt x="1895" y="1895"/>
                  </a:lnTo>
                  <a:cubicBezTo>
                    <a:pt x="1944" y="1749"/>
                    <a:pt x="2017" y="1628"/>
                    <a:pt x="2114" y="1506"/>
                  </a:cubicBezTo>
                  <a:lnTo>
                    <a:pt x="1993" y="1409"/>
                  </a:lnTo>
                  <a:close/>
                  <a:moveTo>
                    <a:pt x="1628" y="2259"/>
                  </a:moveTo>
                  <a:cubicBezTo>
                    <a:pt x="1604" y="2405"/>
                    <a:pt x="1580" y="2551"/>
                    <a:pt x="1580" y="2697"/>
                  </a:cubicBezTo>
                  <a:lnTo>
                    <a:pt x="1701" y="2697"/>
                  </a:lnTo>
                  <a:cubicBezTo>
                    <a:pt x="1704" y="2559"/>
                    <a:pt x="1728" y="2421"/>
                    <a:pt x="1774" y="2284"/>
                  </a:cubicBezTo>
                  <a:lnTo>
                    <a:pt x="1628" y="2259"/>
                  </a:lnTo>
                  <a:close/>
                  <a:moveTo>
                    <a:pt x="1701" y="2697"/>
                  </a:moveTo>
                  <a:cubicBezTo>
                    <a:pt x="1701" y="2705"/>
                    <a:pt x="1701" y="2713"/>
                    <a:pt x="1701" y="2721"/>
                  </a:cubicBezTo>
                  <a:lnTo>
                    <a:pt x="1725" y="2697"/>
                  </a:lnTo>
                  <a:close/>
                  <a:moveTo>
                    <a:pt x="1774" y="3158"/>
                  </a:moveTo>
                  <a:lnTo>
                    <a:pt x="1628" y="3183"/>
                  </a:lnTo>
                  <a:cubicBezTo>
                    <a:pt x="1628" y="3304"/>
                    <a:pt x="1677" y="3401"/>
                    <a:pt x="1701" y="3523"/>
                  </a:cubicBezTo>
                  <a:lnTo>
                    <a:pt x="1725" y="3620"/>
                  </a:lnTo>
                  <a:lnTo>
                    <a:pt x="1871" y="3571"/>
                  </a:lnTo>
                  <a:lnTo>
                    <a:pt x="1847" y="3474"/>
                  </a:lnTo>
                  <a:cubicBezTo>
                    <a:pt x="1798" y="3377"/>
                    <a:pt x="1774" y="3255"/>
                    <a:pt x="1774" y="3158"/>
                  </a:cubicBezTo>
                  <a:close/>
                  <a:moveTo>
                    <a:pt x="3329" y="3863"/>
                  </a:moveTo>
                  <a:cubicBezTo>
                    <a:pt x="3232" y="3887"/>
                    <a:pt x="3061" y="3887"/>
                    <a:pt x="2867" y="3887"/>
                  </a:cubicBezTo>
                  <a:lnTo>
                    <a:pt x="2867" y="4054"/>
                  </a:lnTo>
                  <a:lnTo>
                    <a:pt x="2867" y="4054"/>
                  </a:lnTo>
                  <a:cubicBezTo>
                    <a:pt x="3049" y="4033"/>
                    <a:pt x="3189" y="4032"/>
                    <a:pt x="3329" y="4008"/>
                  </a:cubicBezTo>
                  <a:lnTo>
                    <a:pt x="3329" y="3863"/>
                  </a:lnTo>
                  <a:close/>
                  <a:moveTo>
                    <a:pt x="2867" y="4054"/>
                  </a:moveTo>
                  <a:cubicBezTo>
                    <a:pt x="2859" y="4055"/>
                    <a:pt x="2851" y="4056"/>
                    <a:pt x="2843" y="4057"/>
                  </a:cubicBezTo>
                  <a:lnTo>
                    <a:pt x="2867" y="4057"/>
                  </a:lnTo>
                  <a:lnTo>
                    <a:pt x="2867" y="4054"/>
                  </a:lnTo>
                  <a:close/>
                  <a:moveTo>
                    <a:pt x="2406" y="3960"/>
                  </a:moveTo>
                  <a:cubicBezTo>
                    <a:pt x="2284" y="3984"/>
                    <a:pt x="2163" y="4008"/>
                    <a:pt x="2041" y="4033"/>
                  </a:cubicBezTo>
                  <a:lnTo>
                    <a:pt x="2017" y="3984"/>
                  </a:lnTo>
                  <a:lnTo>
                    <a:pt x="1871" y="4033"/>
                  </a:lnTo>
                  <a:cubicBezTo>
                    <a:pt x="1944" y="4178"/>
                    <a:pt x="2017" y="4324"/>
                    <a:pt x="2090" y="4446"/>
                  </a:cubicBezTo>
                  <a:lnTo>
                    <a:pt x="2211" y="4373"/>
                  </a:lnTo>
                  <a:cubicBezTo>
                    <a:pt x="2163" y="4300"/>
                    <a:pt x="2138" y="4227"/>
                    <a:pt x="2090" y="4178"/>
                  </a:cubicBezTo>
                  <a:cubicBezTo>
                    <a:pt x="2211" y="4130"/>
                    <a:pt x="2333" y="4130"/>
                    <a:pt x="2430" y="4106"/>
                  </a:cubicBezTo>
                  <a:lnTo>
                    <a:pt x="2406" y="3960"/>
                  </a:lnTo>
                  <a:close/>
                  <a:moveTo>
                    <a:pt x="1531" y="4178"/>
                  </a:moveTo>
                  <a:cubicBezTo>
                    <a:pt x="1385" y="4227"/>
                    <a:pt x="1240" y="4300"/>
                    <a:pt x="1118" y="4349"/>
                  </a:cubicBezTo>
                  <a:lnTo>
                    <a:pt x="1185" y="4483"/>
                  </a:lnTo>
                  <a:lnTo>
                    <a:pt x="1185" y="4483"/>
                  </a:lnTo>
                  <a:cubicBezTo>
                    <a:pt x="1303" y="4416"/>
                    <a:pt x="1441" y="4370"/>
                    <a:pt x="1580" y="4324"/>
                  </a:cubicBezTo>
                  <a:lnTo>
                    <a:pt x="1531" y="4178"/>
                  </a:lnTo>
                  <a:close/>
                  <a:moveTo>
                    <a:pt x="1185" y="4483"/>
                  </a:moveTo>
                  <a:lnTo>
                    <a:pt x="1185" y="4483"/>
                  </a:lnTo>
                  <a:cubicBezTo>
                    <a:pt x="1179" y="4487"/>
                    <a:pt x="1173" y="4491"/>
                    <a:pt x="1167" y="4494"/>
                  </a:cubicBezTo>
                  <a:lnTo>
                    <a:pt x="1191" y="4494"/>
                  </a:lnTo>
                  <a:lnTo>
                    <a:pt x="1185" y="4483"/>
                  </a:lnTo>
                  <a:close/>
                  <a:moveTo>
                    <a:pt x="3426" y="4203"/>
                  </a:moveTo>
                  <a:cubicBezTo>
                    <a:pt x="3377" y="4324"/>
                    <a:pt x="3304" y="4446"/>
                    <a:pt x="3207" y="4519"/>
                  </a:cubicBezTo>
                  <a:lnTo>
                    <a:pt x="3304" y="4640"/>
                  </a:lnTo>
                  <a:cubicBezTo>
                    <a:pt x="3426" y="4543"/>
                    <a:pt x="3499" y="4397"/>
                    <a:pt x="3572" y="4251"/>
                  </a:cubicBezTo>
                  <a:lnTo>
                    <a:pt x="3426" y="4203"/>
                  </a:lnTo>
                  <a:close/>
                  <a:moveTo>
                    <a:pt x="2478" y="4664"/>
                  </a:moveTo>
                  <a:lnTo>
                    <a:pt x="2406" y="4786"/>
                  </a:lnTo>
                  <a:cubicBezTo>
                    <a:pt x="2503" y="4859"/>
                    <a:pt x="2624" y="4883"/>
                    <a:pt x="2746" y="4883"/>
                  </a:cubicBezTo>
                  <a:lnTo>
                    <a:pt x="2891" y="4883"/>
                  </a:lnTo>
                  <a:lnTo>
                    <a:pt x="2867" y="4737"/>
                  </a:lnTo>
                  <a:cubicBezTo>
                    <a:pt x="2831" y="4743"/>
                    <a:pt x="2796" y="4746"/>
                    <a:pt x="2762" y="4746"/>
                  </a:cubicBezTo>
                  <a:cubicBezTo>
                    <a:pt x="2661" y="4746"/>
                    <a:pt x="2570" y="4719"/>
                    <a:pt x="2478" y="4664"/>
                  </a:cubicBezTo>
                  <a:close/>
                  <a:moveTo>
                    <a:pt x="705" y="4616"/>
                  </a:moveTo>
                  <a:cubicBezTo>
                    <a:pt x="584" y="4713"/>
                    <a:pt x="486" y="4810"/>
                    <a:pt x="389" y="4932"/>
                  </a:cubicBezTo>
                  <a:lnTo>
                    <a:pt x="486" y="5004"/>
                  </a:lnTo>
                  <a:lnTo>
                    <a:pt x="486" y="5029"/>
                  </a:lnTo>
                  <a:cubicBezTo>
                    <a:pt x="584" y="4907"/>
                    <a:pt x="681" y="4810"/>
                    <a:pt x="802" y="4737"/>
                  </a:cubicBezTo>
                  <a:lnTo>
                    <a:pt x="705" y="4616"/>
                  </a:lnTo>
                  <a:close/>
                  <a:moveTo>
                    <a:pt x="146" y="5320"/>
                  </a:moveTo>
                  <a:cubicBezTo>
                    <a:pt x="74" y="5466"/>
                    <a:pt x="49" y="5612"/>
                    <a:pt x="25" y="5757"/>
                  </a:cubicBezTo>
                  <a:lnTo>
                    <a:pt x="171" y="5782"/>
                  </a:lnTo>
                  <a:cubicBezTo>
                    <a:pt x="171" y="5636"/>
                    <a:pt x="219" y="5515"/>
                    <a:pt x="268" y="5369"/>
                  </a:cubicBezTo>
                  <a:lnTo>
                    <a:pt x="146" y="5320"/>
                  </a:lnTo>
                  <a:close/>
                  <a:moveTo>
                    <a:pt x="1" y="6219"/>
                  </a:moveTo>
                  <a:cubicBezTo>
                    <a:pt x="25" y="6389"/>
                    <a:pt x="49" y="6535"/>
                    <a:pt x="98" y="6681"/>
                  </a:cubicBezTo>
                  <a:lnTo>
                    <a:pt x="219" y="6656"/>
                  </a:lnTo>
                  <a:cubicBezTo>
                    <a:pt x="195" y="6511"/>
                    <a:pt x="171" y="6365"/>
                    <a:pt x="171" y="6219"/>
                  </a:cubicBezTo>
                  <a:close/>
                  <a:moveTo>
                    <a:pt x="341" y="7045"/>
                  </a:moveTo>
                  <a:lnTo>
                    <a:pt x="219" y="7118"/>
                  </a:lnTo>
                  <a:cubicBezTo>
                    <a:pt x="268" y="7239"/>
                    <a:pt x="316" y="7385"/>
                    <a:pt x="389" y="7531"/>
                  </a:cubicBezTo>
                  <a:lnTo>
                    <a:pt x="535" y="7458"/>
                  </a:lnTo>
                  <a:cubicBezTo>
                    <a:pt x="462" y="7312"/>
                    <a:pt x="414" y="7191"/>
                    <a:pt x="341" y="7045"/>
                  </a:cubicBezTo>
                  <a:close/>
                  <a:moveTo>
                    <a:pt x="729" y="7871"/>
                  </a:moveTo>
                  <a:lnTo>
                    <a:pt x="608" y="7944"/>
                  </a:lnTo>
                  <a:lnTo>
                    <a:pt x="632" y="7992"/>
                  </a:lnTo>
                  <a:cubicBezTo>
                    <a:pt x="705" y="8114"/>
                    <a:pt x="778" y="8211"/>
                    <a:pt x="827" y="8308"/>
                  </a:cubicBezTo>
                  <a:lnTo>
                    <a:pt x="948" y="8235"/>
                  </a:lnTo>
                  <a:cubicBezTo>
                    <a:pt x="899" y="8138"/>
                    <a:pt x="827" y="8041"/>
                    <a:pt x="778" y="7920"/>
                  </a:cubicBezTo>
                  <a:lnTo>
                    <a:pt x="729" y="7871"/>
                  </a:lnTo>
                  <a:close/>
                  <a:moveTo>
                    <a:pt x="1191" y="8600"/>
                  </a:moveTo>
                  <a:lnTo>
                    <a:pt x="1069" y="8673"/>
                  </a:lnTo>
                  <a:cubicBezTo>
                    <a:pt x="1191" y="8794"/>
                    <a:pt x="1288" y="8915"/>
                    <a:pt x="1385" y="9037"/>
                  </a:cubicBezTo>
                  <a:lnTo>
                    <a:pt x="1482" y="8915"/>
                  </a:lnTo>
                  <a:cubicBezTo>
                    <a:pt x="1385" y="8818"/>
                    <a:pt x="1288" y="8697"/>
                    <a:pt x="1191" y="8600"/>
                  </a:cubicBezTo>
                  <a:close/>
                  <a:moveTo>
                    <a:pt x="1798" y="9231"/>
                  </a:moveTo>
                  <a:lnTo>
                    <a:pt x="1701" y="9353"/>
                  </a:lnTo>
                  <a:cubicBezTo>
                    <a:pt x="1823" y="9450"/>
                    <a:pt x="1944" y="9547"/>
                    <a:pt x="2065" y="9644"/>
                  </a:cubicBezTo>
                  <a:lnTo>
                    <a:pt x="2138" y="9523"/>
                  </a:lnTo>
                  <a:cubicBezTo>
                    <a:pt x="2017" y="9426"/>
                    <a:pt x="1920" y="9328"/>
                    <a:pt x="1798" y="9231"/>
                  </a:cubicBezTo>
                  <a:close/>
                  <a:moveTo>
                    <a:pt x="5029" y="9328"/>
                  </a:moveTo>
                  <a:cubicBezTo>
                    <a:pt x="4981" y="9328"/>
                    <a:pt x="4932" y="9328"/>
                    <a:pt x="4908" y="9353"/>
                  </a:cubicBezTo>
                  <a:lnTo>
                    <a:pt x="4932" y="9499"/>
                  </a:lnTo>
                  <a:lnTo>
                    <a:pt x="5053" y="9499"/>
                  </a:lnTo>
                  <a:cubicBezTo>
                    <a:pt x="5029" y="9523"/>
                    <a:pt x="5005" y="9547"/>
                    <a:pt x="4981" y="9571"/>
                  </a:cubicBezTo>
                  <a:lnTo>
                    <a:pt x="5078" y="9693"/>
                  </a:lnTo>
                  <a:cubicBezTo>
                    <a:pt x="5151" y="9644"/>
                    <a:pt x="5199" y="9571"/>
                    <a:pt x="5223" y="9474"/>
                  </a:cubicBezTo>
                  <a:cubicBezTo>
                    <a:pt x="5223" y="9450"/>
                    <a:pt x="5199" y="9328"/>
                    <a:pt x="5029" y="9328"/>
                  </a:cubicBezTo>
                  <a:close/>
                  <a:moveTo>
                    <a:pt x="2527" y="9717"/>
                  </a:moveTo>
                  <a:lnTo>
                    <a:pt x="2478" y="9863"/>
                  </a:lnTo>
                  <a:cubicBezTo>
                    <a:pt x="2600" y="9936"/>
                    <a:pt x="2746" y="9984"/>
                    <a:pt x="2891" y="10033"/>
                  </a:cubicBezTo>
                  <a:lnTo>
                    <a:pt x="2940" y="9887"/>
                  </a:lnTo>
                  <a:cubicBezTo>
                    <a:pt x="2794" y="9839"/>
                    <a:pt x="2673" y="9790"/>
                    <a:pt x="2527" y="9717"/>
                  </a:cubicBezTo>
                  <a:close/>
                  <a:moveTo>
                    <a:pt x="4470" y="9596"/>
                  </a:moveTo>
                  <a:cubicBezTo>
                    <a:pt x="4373" y="9693"/>
                    <a:pt x="4300" y="9814"/>
                    <a:pt x="4276" y="9936"/>
                  </a:cubicBezTo>
                  <a:lnTo>
                    <a:pt x="4203" y="9936"/>
                  </a:lnTo>
                  <a:lnTo>
                    <a:pt x="4252" y="10082"/>
                  </a:lnTo>
                  <a:lnTo>
                    <a:pt x="4373" y="10057"/>
                  </a:lnTo>
                  <a:cubicBezTo>
                    <a:pt x="4495" y="10033"/>
                    <a:pt x="4592" y="9984"/>
                    <a:pt x="4689" y="9960"/>
                  </a:cubicBezTo>
                  <a:lnTo>
                    <a:pt x="4616" y="9814"/>
                  </a:lnTo>
                  <a:lnTo>
                    <a:pt x="4446" y="9887"/>
                  </a:lnTo>
                  <a:cubicBezTo>
                    <a:pt x="4495" y="9814"/>
                    <a:pt x="4519" y="9766"/>
                    <a:pt x="4568" y="9717"/>
                  </a:cubicBezTo>
                  <a:lnTo>
                    <a:pt x="4470" y="9596"/>
                  </a:lnTo>
                  <a:close/>
                  <a:moveTo>
                    <a:pt x="3353" y="9984"/>
                  </a:moveTo>
                  <a:lnTo>
                    <a:pt x="3329" y="10130"/>
                  </a:lnTo>
                  <a:cubicBezTo>
                    <a:pt x="3450" y="10130"/>
                    <a:pt x="3547" y="10154"/>
                    <a:pt x="3669" y="10154"/>
                  </a:cubicBezTo>
                  <a:lnTo>
                    <a:pt x="3790" y="10154"/>
                  </a:lnTo>
                  <a:lnTo>
                    <a:pt x="3790" y="9984"/>
                  </a:lnTo>
                  <a:cubicBezTo>
                    <a:pt x="3742" y="9992"/>
                    <a:pt x="3693" y="9995"/>
                    <a:pt x="3644" y="9995"/>
                  </a:cubicBezTo>
                  <a:cubicBezTo>
                    <a:pt x="3547" y="9995"/>
                    <a:pt x="3450" y="9984"/>
                    <a:pt x="3353" y="9984"/>
                  </a:cubicBezTo>
                  <a:close/>
                  <a:moveTo>
                    <a:pt x="4203" y="10494"/>
                  </a:moveTo>
                  <a:cubicBezTo>
                    <a:pt x="4227" y="10640"/>
                    <a:pt x="4252" y="10810"/>
                    <a:pt x="4325" y="10956"/>
                  </a:cubicBezTo>
                  <a:lnTo>
                    <a:pt x="4446" y="10907"/>
                  </a:lnTo>
                  <a:cubicBezTo>
                    <a:pt x="4398" y="10786"/>
                    <a:pt x="4373" y="10640"/>
                    <a:pt x="4349" y="10494"/>
                  </a:cubicBezTo>
                  <a:close/>
                  <a:moveTo>
                    <a:pt x="4665" y="11248"/>
                  </a:moveTo>
                  <a:lnTo>
                    <a:pt x="4543" y="11345"/>
                  </a:lnTo>
                  <a:cubicBezTo>
                    <a:pt x="4640" y="11466"/>
                    <a:pt x="4762" y="11563"/>
                    <a:pt x="4883" y="11661"/>
                  </a:cubicBezTo>
                  <a:lnTo>
                    <a:pt x="4981" y="11563"/>
                  </a:lnTo>
                  <a:cubicBezTo>
                    <a:pt x="4859" y="11466"/>
                    <a:pt x="4762" y="11369"/>
                    <a:pt x="4665" y="11248"/>
                  </a:cubicBezTo>
                  <a:close/>
                  <a:moveTo>
                    <a:pt x="5345" y="11733"/>
                  </a:moveTo>
                  <a:lnTo>
                    <a:pt x="5296" y="11855"/>
                  </a:lnTo>
                  <a:cubicBezTo>
                    <a:pt x="5442" y="11928"/>
                    <a:pt x="5588" y="11952"/>
                    <a:pt x="5758" y="11976"/>
                  </a:cubicBezTo>
                  <a:lnTo>
                    <a:pt x="5758" y="11831"/>
                  </a:lnTo>
                  <a:cubicBezTo>
                    <a:pt x="5636" y="11806"/>
                    <a:pt x="5491" y="11782"/>
                    <a:pt x="5345" y="11733"/>
                  </a:cubicBezTo>
                  <a:close/>
                  <a:moveTo>
                    <a:pt x="6632" y="11758"/>
                  </a:moveTo>
                  <a:cubicBezTo>
                    <a:pt x="6487" y="11782"/>
                    <a:pt x="6365" y="11806"/>
                    <a:pt x="6219" y="11831"/>
                  </a:cubicBezTo>
                  <a:lnTo>
                    <a:pt x="6219" y="11976"/>
                  </a:lnTo>
                  <a:cubicBezTo>
                    <a:pt x="6365" y="11952"/>
                    <a:pt x="6511" y="11928"/>
                    <a:pt x="6681" y="11879"/>
                  </a:cubicBezTo>
                  <a:lnTo>
                    <a:pt x="6632" y="11758"/>
                  </a:ln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3" name="Google Shape;1060;p24"/>
          <p:cNvGrpSpPr>
            <a:grpSpLocks/>
          </p:cNvGrpSpPr>
          <p:nvPr/>
        </p:nvGrpSpPr>
        <p:grpSpPr bwMode="auto">
          <a:xfrm>
            <a:off x="-485775" y="2382838"/>
            <a:ext cx="1703388" cy="1346200"/>
            <a:chOff x="855987" y="2204128"/>
            <a:chExt cx="1217483" cy="962421"/>
          </a:xfrm>
        </p:grpSpPr>
        <p:grpSp>
          <p:nvGrpSpPr>
            <p:cNvPr id="44" name="Google Shape;1061;p24"/>
            <p:cNvGrpSpPr>
              <a:grpSpLocks/>
            </p:cNvGrpSpPr>
            <p:nvPr/>
          </p:nvGrpSpPr>
          <p:grpSpPr bwMode="auto">
            <a:xfrm>
              <a:off x="855987" y="2204128"/>
              <a:ext cx="1146639" cy="962421"/>
              <a:chOff x="958238" y="2157575"/>
              <a:chExt cx="1115191" cy="936025"/>
            </a:xfrm>
          </p:grpSpPr>
          <p:sp>
            <p:nvSpPr>
              <p:cNvPr id="46" name="Google Shape;1062;p24"/>
              <p:cNvSpPr/>
              <p:nvPr/>
            </p:nvSpPr>
            <p:spPr>
              <a:xfrm>
                <a:off x="1253985" y="2157575"/>
                <a:ext cx="493280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" name="Google Shape;1063;p24"/>
              <p:cNvSpPr/>
              <p:nvPr/>
            </p:nvSpPr>
            <p:spPr>
              <a:xfrm>
                <a:off x="1441586" y="2325353"/>
                <a:ext cx="492176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" name="Google Shape;1064;p24"/>
              <p:cNvSpPr/>
              <p:nvPr/>
            </p:nvSpPr>
            <p:spPr>
              <a:xfrm>
                <a:off x="997965" y="2335287"/>
                <a:ext cx="492176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" name="Google Shape;1065;p24"/>
              <p:cNvSpPr/>
              <p:nvPr/>
            </p:nvSpPr>
            <p:spPr>
              <a:xfrm>
                <a:off x="958238" y="2551632"/>
                <a:ext cx="493280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0" name="Google Shape;1066;p24"/>
              <p:cNvSpPr/>
              <p:nvPr/>
            </p:nvSpPr>
            <p:spPr>
              <a:xfrm>
                <a:off x="1165702" y="2601304"/>
                <a:ext cx="492176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" name="Google Shape;1067;p24"/>
              <p:cNvSpPr/>
              <p:nvPr/>
            </p:nvSpPr>
            <p:spPr>
              <a:xfrm>
                <a:off x="1451518" y="2561567"/>
                <a:ext cx="622393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45" name="Google Shape;1068;p24"/>
            <p:cNvSpPr/>
            <p:nvPr/>
          </p:nvSpPr>
          <p:spPr>
            <a:xfrm>
              <a:off x="926335" y="2206398"/>
              <a:ext cx="1147135" cy="870491"/>
            </a:xfrm>
            <a:custGeom>
              <a:avLst/>
              <a:gdLst/>
              <a:ahLst/>
              <a:cxnLst/>
              <a:rect l="l" t="t" r="r" b="b"/>
              <a:pathLst>
                <a:path w="6074" h="4608" extrusionOk="0">
                  <a:moveTo>
                    <a:pt x="1749" y="936"/>
                  </a:moveTo>
                  <a:cubicBezTo>
                    <a:pt x="1968" y="985"/>
                    <a:pt x="2187" y="1131"/>
                    <a:pt x="2284" y="1325"/>
                  </a:cubicBezTo>
                  <a:cubicBezTo>
                    <a:pt x="2284" y="1398"/>
                    <a:pt x="2260" y="1446"/>
                    <a:pt x="2211" y="1471"/>
                  </a:cubicBezTo>
                  <a:cubicBezTo>
                    <a:pt x="2162" y="1519"/>
                    <a:pt x="2114" y="1519"/>
                    <a:pt x="2065" y="1544"/>
                  </a:cubicBezTo>
                  <a:cubicBezTo>
                    <a:pt x="1871" y="1544"/>
                    <a:pt x="1725" y="1276"/>
                    <a:pt x="1677" y="1155"/>
                  </a:cubicBezTo>
                  <a:lnTo>
                    <a:pt x="1677" y="1131"/>
                  </a:lnTo>
                  <a:cubicBezTo>
                    <a:pt x="1701" y="1058"/>
                    <a:pt x="1725" y="1009"/>
                    <a:pt x="1749" y="936"/>
                  </a:cubicBezTo>
                  <a:close/>
                  <a:moveTo>
                    <a:pt x="3936" y="1301"/>
                  </a:moveTo>
                  <a:lnTo>
                    <a:pt x="3936" y="1301"/>
                  </a:lnTo>
                  <a:cubicBezTo>
                    <a:pt x="3960" y="1446"/>
                    <a:pt x="3936" y="1616"/>
                    <a:pt x="3839" y="1762"/>
                  </a:cubicBezTo>
                  <a:cubicBezTo>
                    <a:pt x="3790" y="1714"/>
                    <a:pt x="3814" y="1495"/>
                    <a:pt x="3936" y="1301"/>
                  </a:cubicBezTo>
                  <a:close/>
                  <a:moveTo>
                    <a:pt x="750" y="2166"/>
                  </a:moveTo>
                  <a:cubicBezTo>
                    <a:pt x="776" y="2166"/>
                    <a:pt x="802" y="2169"/>
                    <a:pt x="826" y="2175"/>
                  </a:cubicBezTo>
                  <a:cubicBezTo>
                    <a:pt x="1142" y="2199"/>
                    <a:pt x="1264" y="2394"/>
                    <a:pt x="1264" y="2564"/>
                  </a:cubicBezTo>
                  <a:cubicBezTo>
                    <a:pt x="1264" y="2661"/>
                    <a:pt x="1166" y="2758"/>
                    <a:pt x="1045" y="2782"/>
                  </a:cubicBezTo>
                  <a:cubicBezTo>
                    <a:pt x="996" y="2758"/>
                    <a:pt x="924" y="2758"/>
                    <a:pt x="875" y="2734"/>
                  </a:cubicBezTo>
                  <a:cubicBezTo>
                    <a:pt x="705" y="2612"/>
                    <a:pt x="583" y="2442"/>
                    <a:pt x="535" y="2248"/>
                  </a:cubicBezTo>
                  <a:cubicBezTo>
                    <a:pt x="590" y="2193"/>
                    <a:pt x="672" y="2166"/>
                    <a:pt x="750" y="2166"/>
                  </a:cubicBezTo>
                  <a:close/>
                  <a:moveTo>
                    <a:pt x="5199" y="2588"/>
                  </a:moveTo>
                  <a:cubicBezTo>
                    <a:pt x="5078" y="2855"/>
                    <a:pt x="4883" y="3025"/>
                    <a:pt x="4762" y="3025"/>
                  </a:cubicBezTo>
                  <a:cubicBezTo>
                    <a:pt x="4713" y="3025"/>
                    <a:pt x="4665" y="3001"/>
                    <a:pt x="4640" y="2977"/>
                  </a:cubicBezTo>
                  <a:cubicBezTo>
                    <a:pt x="4567" y="2855"/>
                    <a:pt x="4592" y="2807"/>
                    <a:pt x="4592" y="2782"/>
                  </a:cubicBezTo>
                  <a:cubicBezTo>
                    <a:pt x="4640" y="2685"/>
                    <a:pt x="4883" y="2588"/>
                    <a:pt x="5150" y="2588"/>
                  </a:cubicBezTo>
                  <a:close/>
                  <a:moveTo>
                    <a:pt x="3596" y="3293"/>
                  </a:moveTo>
                  <a:cubicBezTo>
                    <a:pt x="3596" y="3293"/>
                    <a:pt x="3620" y="3317"/>
                    <a:pt x="3620" y="3317"/>
                  </a:cubicBezTo>
                  <a:cubicBezTo>
                    <a:pt x="3669" y="3390"/>
                    <a:pt x="3644" y="3608"/>
                    <a:pt x="3426" y="3851"/>
                  </a:cubicBezTo>
                  <a:cubicBezTo>
                    <a:pt x="3353" y="3754"/>
                    <a:pt x="3328" y="3633"/>
                    <a:pt x="3377" y="3511"/>
                  </a:cubicBezTo>
                  <a:cubicBezTo>
                    <a:pt x="3401" y="3414"/>
                    <a:pt x="3474" y="3341"/>
                    <a:pt x="3596" y="3317"/>
                  </a:cubicBezTo>
                  <a:lnTo>
                    <a:pt x="3596" y="3293"/>
                  </a:lnTo>
                  <a:close/>
                  <a:moveTo>
                    <a:pt x="1822" y="3366"/>
                  </a:moveTo>
                  <a:cubicBezTo>
                    <a:pt x="1847" y="3366"/>
                    <a:pt x="1944" y="3366"/>
                    <a:pt x="1968" y="3487"/>
                  </a:cubicBezTo>
                  <a:cubicBezTo>
                    <a:pt x="1944" y="3754"/>
                    <a:pt x="1798" y="3997"/>
                    <a:pt x="1555" y="4094"/>
                  </a:cubicBezTo>
                  <a:cubicBezTo>
                    <a:pt x="1482" y="3924"/>
                    <a:pt x="1507" y="3706"/>
                    <a:pt x="1604" y="3511"/>
                  </a:cubicBezTo>
                  <a:cubicBezTo>
                    <a:pt x="1652" y="3438"/>
                    <a:pt x="1725" y="3366"/>
                    <a:pt x="1822" y="3366"/>
                  </a:cubicBezTo>
                  <a:close/>
                  <a:moveTo>
                    <a:pt x="2745" y="159"/>
                  </a:moveTo>
                  <a:cubicBezTo>
                    <a:pt x="2867" y="159"/>
                    <a:pt x="3013" y="183"/>
                    <a:pt x="3158" y="256"/>
                  </a:cubicBezTo>
                  <a:cubicBezTo>
                    <a:pt x="3523" y="378"/>
                    <a:pt x="3814" y="693"/>
                    <a:pt x="3911" y="1058"/>
                  </a:cubicBezTo>
                  <a:cubicBezTo>
                    <a:pt x="3693" y="1325"/>
                    <a:pt x="3596" y="1714"/>
                    <a:pt x="3766" y="1859"/>
                  </a:cubicBezTo>
                  <a:cubicBezTo>
                    <a:pt x="3790" y="1908"/>
                    <a:pt x="3839" y="1932"/>
                    <a:pt x="3863" y="1932"/>
                  </a:cubicBezTo>
                  <a:cubicBezTo>
                    <a:pt x="3936" y="1932"/>
                    <a:pt x="3984" y="1884"/>
                    <a:pt x="4009" y="1835"/>
                  </a:cubicBezTo>
                  <a:cubicBezTo>
                    <a:pt x="4130" y="1616"/>
                    <a:pt x="4154" y="1349"/>
                    <a:pt x="4082" y="1106"/>
                  </a:cubicBezTo>
                  <a:cubicBezTo>
                    <a:pt x="4203" y="961"/>
                    <a:pt x="4397" y="863"/>
                    <a:pt x="4592" y="863"/>
                  </a:cubicBezTo>
                  <a:cubicBezTo>
                    <a:pt x="4762" y="863"/>
                    <a:pt x="4932" y="936"/>
                    <a:pt x="5053" y="1033"/>
                  </a:cubicBezTo>
                  <a:cubicBezTo>
                    <a:pt x="5466" y="1325"/>
                    <a:pt x="5466" y="1932"/>
                    <a:pt x="5272" y="2418"/>
                  </a:cubicBezTo>
                  <a:lnTo>
                    <a:pt x="5150" y="2418"/>
                  </a:lnTo>
                  <a:cubicBezTo>
                    <a:pt x="4907" y="2418"/>
                    <a:pt x="4567" y="2491"/>
                    <a:pt x="4470" y="2710"/>
                  </a:cubicBezTo>
                  <a:cubicBezTo>
                    <a:pt x="4397" y="2928"/>
                    <a:pt x="4543" y="3171"/>
                    <a:pt x="4762" y="3195"/>
                  </a:cubicBezTo>
                  <a:cubicBezTo>
                    <a:pt x="5029" y="3195"/>
                    <a:pt x="5248" y="2904"/>
                    <a:pt x="5369" y="2612"/>
                  </a:cubicBezTo>
                  <a:cubicBezTo>
                    <a:pt x="5612" y="2637"/>
                    <a:pt x="5806" y="2807"/>
                    <a:pt x="5879" y="3025"/>
                  </a:cubicBezTo>
                  <a:cubicBezTo>
                    <a:pt x="5903" y="3220"/>
                    <a:pt x="5831" y="3414"/>
                    <a:pt x="5685" y="3560"/>
                  </a:cubicBezTo>
                  <a:cubicBezTo>
                    <a:pt x="5320" y="3949"/>
                    <a:pt x="4810" y="4191"/>
                    <a:pt x="4252" y="4191"/>
                  </a:cubicBezTo>
                  <a:cubicBezTo>
                    <a:pt x="4082" y="4191"/>
                    <a:pt x="3887" y="4167"/>
                    <a:pt x="3741" y="4070"/>
                  </a:cubicBezTo>
                  <a:cubicBezTo>
                    <a:pt x="3669" y="4046"/>
                    <a:pt x="3620" y="4021"/>
                    <a:pt x="3571" y="3973"/>
                  </a:cubicBezTo>
                  <a:cubicBezTo>
                    <a:pt x="3814" y="3681"/>
                    <a:pt x="3887" y="3366"/>
                    <a:pt x="3766" y="3220"/>
                  </a:cubicBezTo>
                  <a:cubicBezTo>
                    <a:pt x="3717" y="3171"/>
                    <a:pt x="3669" y="3147"/>
                    <a:pt x="3596" y="3147"/>
                  </a:cubicBezTo>
                  <a:cubicBezTo>
                    <a:pt x="3426" y="3171"/>
                    <a:pt x="3280" y="3268"/>
                    <a:pt x="3231" y="3438"/>
                  </a:cubicBezTo>
                  <a:cubicBezTo>
                    <a:pt x="3158" y="3633"/>
                    <a:pt x="3207" y="3851"/>
                    <a:pt x="3328" y="3973"/>
                  </a:cubicBezTo>
                  <a:cubicBezTo>
                    <a:pt x="3037" y="4264"/>
                    <a:pt x="2648" y="4434"/>
                    <a:pt x="2260" y="4434"/>
                  </a:cubicBezTo>
                  <a:cubicBezTo>
                    <a:pt x="2215" y="4444"/>
                    <a:pt x="2169" y="4449"/>
                    <a:pt x="2124" y="4449"/>
                  </a:cubicBezTo>
                  <a:cubicBezTo>
                    <a:pt x="1946" y="4449"/>
                    <a:pt x="1768" y="4375"/>
                    <a:pt x="1652" y="4240"/>
                  </a:cubicBezTo>
                  <a:cubicBezTo>
                    <a:pt x="1944" y="4094"/>
                    <a:pt x="2138" y="3778"/>
                    <a:pt x="2138" y="3463"/>
                  </a:cubicBezTo>
                  <a:cubicBezTo>
                    <a:pt x="2116" y="3307"/>
                    <a:pt x="2013" y="3192"/>
                    <a:pt x="1865" y="3192"/>
                  </a:cubicBezTo>
                  <a:cubicBezTo>
                    <a:pt x="1851" y="3192"/>
                    <a:pt x="1837" y="3193"/>
                    <a:pt x="1822" y="3195"/>
                  </a:cubicBezTo>
                  <a:cubicBezTo>
                    <a:pt x="1677" y="3195"/>
                    <a:pt x="1531" y="3293"/>
                    <a:pt x="1458" y="3438"/>
                  </a:cubicBezTo>
                  <a:cubicBezTo>
                    <a:pt x="1337" y="3657"/>
                    <a:pt x="1312" y="3924"/>
                    <a:pt x="1409" y="4143"/>
                  </a:cubicBezTo>
                  <a:cubicBezTo>
                    <a:pt x="1361" y="4149"/>
                    <a:pt x="1314" y="4152"/>
                    <a:pt x="1268" y="4152"/>
                  </a:cubicBezTo>
                  <a:cubicBezTo>
                    <a:pt x="1130" y="4152"/>
                    <a:pt x="1002" y="4125"/>
                    <a:pt x="875" y="4070"/>
                  </a:cubicBezTo>
                  <a:cubicBezTo>
                    <a:pt x="535" y="3924"/>
                    <a:pt x="316" y="3633"/>
                    <a:pt x="268" y="3268"/>
                  </a:cubicBezTo>
                  <a:cubicBezTo>
                    <a:pt x="195" y="2977"/>
                    <a:pt x="243" y="2637"/>
                    <a:pt x="413" y="2370"/>
                  </a:cubicBezTo>
                  <a:cubicBezTo>
                    <a:pt x="486" y="2564"/>
                    <a:pt x="632" y="2734"/>
                    <a:pt x="802" y="2855"/>
                  </a:cubicBezTo>
                  <a:cubicBezTo>
                    <a:pt x="899" y="2880"/>
                    <a:pt x="972" y="2904"/>
                    <a:pt x="1069" y="2904"/>
                  </a:cubicBezTo>
                  <a:cubicBezTo>
                    <a:pt x="1264" y="2904"/>
                    <a:pt x="1434" y="2758"/>
                    <a:pt x="1434" y="2540"/>
                  </a:cubicBezTo>
                  <a:cubicBezTo>
                    <a:pt x="1434" y="2224"/>
                    <a:pt x="1166" y="1981"/>
                    <a:pt x="851" y="1981"/>
                  </a:cubicBezTo>
                  <a:cubicBezTo>
                    <a:pt x="828" y="1976"/>
                    <a:pt x="806" y="1974"/>
                    <a:pt x="784" y="1974"/>
                  </a:cubicBezTo>
                  <a:cubicBezTo>
                    <a:pt x="685" y="1974"/>
                    <a:pt x="590" y="2014"/>
                    <a:pt x="511" y="2054"/>
                  </a:cubicBezTo>
                  <a:cubicBezTo>
                    <a:pt x="438" y="1568"/>
                    <a:pt x="608" y="1058"/>
                    <a:pt x="1069" y="936"/>
                  </a:cubicBezTo>
                  <a:cubicBezTo>
                    <a:pt x="1194" y="901"/>
                    <a:pt x="1331" y="878"/>
                    <a:pt x="1463" y="878"/>
                  </a:cubicBezTo>
                  <a:cubicBezTo>
                    <a:pt x="1511" y="878"/>
                    <a:pt x="1558" y="881"/>
                    <a:pt x="1604" y="888"/>
                  </a:cubicBezTo>
                  <a:cubicBezTo>
                    <a:pt x="1555" y="1009"/>
                    <a:pt x="1507" y="1106"/>
                    <a:pt x="1507" y="1106"/>
                  </a:cubicBezTo>
                  <a:cubicBezTo>
                    <a:pt x="1507" y="1131"/>
                    <a:pt x="1507" y="1131"/>
                    <a:pt x="1507" y="1155"/>
                  </a:cubicBezTo>
                  <a:cubicBezTo>
                    <a:pt x="1531" y="1179"/>
                    <a:pt x="1725" y="1665"/>
                    <a:pt x="2065" y="1665"/>
                  </a:cubicBezTo>
                  <a:cubicBezTo>
                    <a:pt x="2162" y="1665"/>
                    <a:pt x="2235" y="1641"/>
                    <a:pt x="2308" y="1592"/>
                  </a:cubicBezTo>
                  <a:cubicBezTo>
                    <a:pt x="2405" y="1544"/>
                    <a:pt x="2478" y="1422"/>
                    <a:pt x="2454" y="1301"/>
                  </a:cubicBezTo>
                  <a:cubicBezTo>
                    <a:pt x="2357" y="1033"/>
                    <a:pt x="2114" y="839"/>
                    <a:pt x="1847" y="791"/>
                  </a:cubicBezTo>
                  <a:cubicBezTo>
                    <a:pt x="1992" y="426"/>
                    <a:pt x="2332" y="183"/>
                    <a:pt x="2745" y="159"/>
                  </a:cubicBezTo>
                  <a:close/>
                  <a:moveTo>
                    <a:pt x="2728" y="1"/>
                  </a:moveTo>
                  <a:cubicBezTo>
                    <a:pt x="2260" y="1"/>
                    <a:pt x="1815" y="296"/>
                    <a:pt x="1652" y="766"/>
                  </a:cubicBezTo>
                  <a:cubicBezTo>
                    <a:pt x="1569" y="748"/>
                    <a:pt x="1485" y="740"/>
                    <a:pt x="1403" y="740"/>
                  </a:cubicBezTo>
                  <a:cubicBezTo>
                    <a:pt x="1270" y="740"/>
                    <a:pt x="1141" y="760"/>
                    <a:pt x="1021" y="791"/>
                  </a:cubicBezTo>
                  <a:cubicBezTo>
                    <a:pt x="438" y="936"/>
                    <a:pt x="219" y="1616"/>
                    <a:pt x="341" y="2199"/>
                  </a:cubicBezTo>
                  <a:cubicBezTo>
                    <a:pt x="98" y="2515"/>
                    <a:pt x="0" y="2928"/>
                    <a:pt x="73" y="3317"/>
                  </a:cubicBezTo>
                  <a:cubicBezTo>
                    <a:pt x="146" y="3730"/>
                    <a:pt x="413" y="4070"/>
                    <a:pt x="802" y="4240"/>
                  </a:cubicBezTo>
                  <a:cubicBezTo>
                    <a:pt x="960" y="4293"/>
                    <a:pt x="1130" y="4332"/>
                    <a:pt x="1294" y="4332"/>
                  </a:cubicBezTo>
                  <a:cubicBezTo>
                    <a:pt x="1358" y="4332"/>
                    <a:pt x="1421" y="4326"/>
                    <a:pt x="1482" y="4313"/>
                  </a:cubicBezTo>
                  <a:cubicBezTo>
                    <a:pt x="1638" y="4491"/>
                    <a:pt x="1875" y="4607"/>
                    <a:pt x="2119" y="4607"/>
                  </a:cubicBezTo>
                  <a:cubicBezTo>
                    <a:pt x="2141" y="4607"/>
                    <a:pt x="2164" y="4606"/>
                    <a:pt x="2187" y="4604"/>
                  </a:cubicBezTo>
                  <a:lnTo>
                    <a:pt x="2260" y="4604"/>
                  </a:lnTo>
                  <a:cubicBezTo>
                    <a:pt x="2721" y="4580"/>
                    <a:pt x="3134" y="4410"/>
                    <a:pt x="3450" y="4094"/>
                  </a:cubicBezTo>
                  <a:cubicBezTo>
                    <a:pt x="3523" y="4143"/>
                    <a:pt x="3596" y="4191"/>
                    <a:pt x="3669" y="4240"/>
                  </a:cubicBezTo>
                  <a:cubicBezTo>
                    <a:pt x="3839" y="4313"/>
                    <a:pt x="4057" y="4361"/>
                    <a:pt x="4276" y="4361"/>
                  </a:cubicBezTo>
                  <a:cubicBezTo>
                    <a:pt x="4859" y="4361"/>
                    <a:pt x="5418" y="4094"/>
                    <a:pt x="5831" y="3681"/>
                  </a:cubicBezTo>
                  <a:cubicBezTo>
                    <a:pt x="6001" y="3487"/>
                    <a:pt x="6073" y="3244"/>
                    <a:pt x="6049" y="3001"/>
                  </a:cubicBezTo>
                  <a:cubicBezTo>
                    <a:pt x="5976" y="2710"/>
                    <a:pt x="5733" y="2491"/>
                    <a:pt x="5442" y="2467"/>
                  </a:cubicBezTo>
                  <a:cubicBezTo>
                    <a:pt x="5636" y="1908"/>
                    <a:pt x="5612" y="1252"/>
                    <a:pt x="5126" y="912"/>
                  </a:cubicBezTo>
                  <a:cubicBezTo>
                    <a:pt x="4972" y="781"/>
                    <a:pt x="4776" y="715"/>
                    <a:pt x="4580" y="715"/>
                  </a:cubicBezTo>
                  <a:cubicBezTo>
                    <a:pt x="4376" y="715"/>
                    <a:pt x="4170" y="787"/>
                    <a:pt x="4009" y="936"/>
                  </a:cubicBezTo>
                  <a:cubicBezTo>
                    <a:pt x="3887" y="548"/>
                    <a:pt x="3571" y="256"/>
                    <a:pt x="3207" y="110"/>
                  </a:cubicBezTo>
                  <a:cubicBezTo>
                    <a:pt x="3052" y="36"/>
                    <a:pt x="2889" y="1"/>
                    <a:pt x="2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2" name="Google Shape;1069;p24"/>
          <p:cNvGrpSpPr>
            <a:grpSpLocks/>
          </p:cNvGrpSpPr>
          <p:nvPr/>
        </p:nvGrpSpPr>
        <p:grpSpPr bwMode="auto">
          <a:xfrm rot="10800000">
            <a:off x="5849938" y="-249238"/>
            <a:ext cx="2120900" cy="923926"/>
            <a:chOff x="3965010" y="571479"/>
            <a:chExt cx="1651683" cy="719972"/>
          </a:xfrm>
        </p:grpSpPr>
        <p:grpSp>
          <p:nvGrpSpPr>
            <p:cNvPr id="53" name="Google Shape;1070;p24"/>
            <p:cNvGrpSpPr>
              <a:grpSpLocks/>
            </p:cNvGrpSpPr>
            <p:nvPr/>
          </p:nvGrpSpPr>
          <p:grpSpPr bwMode="auto">
            <a:xfrm>
              <a:off x="3965010" y="571479"/>
              <a:ext cx="1446820" cy="719972"/>
              <a:chOff x="3953250" y="571500"/>
              <a:chExt cx="1383325" cy="766825"/>
            </a:xfrm>
          </p:grpSpPr>
          <p:grpSp>
            <p:nvGrpSpPr>
              <p:cNvPr id="55" name="Google Shape;1071;p24"/>
              <p:cNvGrpSpPr>
                <a:grpSpLocks/>
              </p:cNvGrpSpPr>
              <p:nvPr/>
            </p:nvGrpSpPr>
            <p:grpSpPr bwMode="auto">
              <a:xfrm>
                <a:off x="3953250" y="571500"/>
                <a:ext cx="1383166" cy="669650"/>
                <a:chOff x="897088" y="2374675"/>
                <a:chExt cx="1383166" cy="669650"/>
              </a:xfrm>
            </p:grpSpPr>
            <p:sp>
              <p:nvSpPr>
                <p:cNvPr id="57" name="Google Shape;1072;p24"/>
                <p:cNvSpPr/>
                <p:nvPr/>
              </p:nvSpPr>
              <p:spPr>
                <a:xfrm>
                  <a:off x="1135859" y="2424743"/>
                  <a:ext cx="621750" cy="621892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8" name="Google Shape;1073;p24"/>
                <p:cNvSpPr/>
                <p:nvPr/>
              </p:nvSpPr>
              <p:spPr>
                <a:xfrm>
                  <a:off x="1481013" y="2379945"/>
                  <a:ext cx="492909" cy="492770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9" name="Google Shape;1074;p24"/>
                <p:cNvSpPr/>
                <p:nvPr/>
              </p:nvSpPr>
              <p:spPr>
                <a:xfrm>
                  <a:off x="899452" y="2700114"/>
                  <a:ext cx="492909" cy="354426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0" name="Google Shape;1075;p24"/>
                <p:cNvSpPr/>
                <p:nvPr/>
              </p:nvSpPr>
              <p:spPr>
                <a:xfrm>
                  <a:off x="1659500" y="2556499"/>
                  <a:ext cx="622932" cy="492771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56" name="Google Shape;1076;p24"/>
              <p:cNvSpPr/>
              <p:nvPr/>
            </p:nvSpPr>
            <p:spPr>
              <a:xfrm>
                <a:off x="3975709" y="912750"/>
                <a:ext cx="1362885" cy="430845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54" name="Google Shape;1077;p24"/>
            <p:cNvSpPr/>
            <p:nvPr/>
          </p:nvSpPr>
          <p:spPr>
            <a:xfrm>
              <a:off x="4007044" y="573953"/>
              <a:ext cx="1609649" cy="660593"/>
            </a:xfrm>
            <a:custGeom>
              <a:avLst/>
              <a:gdLst/>
              <a:ahLst/>
              <a:cxnLst/>
              <a:rect l="l" t="t" r="r" b="b"/>
              <a:pathLst>
                <a:path w="3864" h="1872" extrusionOk="0">
                  <a:moveTo>
                    <a:pt x="1847" y="365"/>
                  </a:moveTo>
                  <a:cubicBezTo>
                    <a:pt x="1920" y="487"/>
                    <a:pt x="1920" y="633"/>
                    <a:pt x="1871" y="754"/>
                  </a:cubicBezTo>
                  <a:lnTo>
                    <a:pt x="1847" y="754"/>
                  </a:lnTo>
                  <a:cubicBezTo>
                    <a:pt x="1847" y="754"/>
                    <a:pt x="1823" y="754"/>
                    <a:pt x="1798" y="705"/>
                  </a:cubicBezTo>
                  <a:cubicBezTo>
                    <a:pt x="1774" y="608"/>
                    <a:pt x="1774" y="487"/>
                    <a:pt x="1847" y="390"/>
                  </a:cubicBezTo>
                  <a:lnTo>
                    <a:pt x="1847" y="365"/>
                  </a:lnTo>
                  <a:close/>
                  <a:moveTo>
                    <a:pt x="2891" y="584"/>
                  </a:moveTo>
                  <a:lnTo>
                    <a:pt x="2891" y="608"/>
                  </a:lnTo>
                  <a:cubicBezTo>
                    <a:pt x="2940" y="754"/>
                    <a:pt x="2940" y="900"/>
                    <a:pt x="2867" y="948"/>
                  </a:cubicBezTo>
                  <a:cubicBezTo>
                    <a:pt x="2831" y="960"/>
                    <a:pt x="2806" y="967"/>
                    <a:pt x="2791" y="967"/>
                  </a:cubicBezTo>
                  <a:cubicBezTo>
                    <a:pt x="2776" y="967"/>
                    <a:pt x="2770" y="960"/>
                    <a:pt x="2770" y="948"/>
                  </a:cubicBezTo>
                  <a:cubicBezTo>
                    <a:pt x="2770" y="803"/>
                    <a:pt x="2794" y="681"/>
                    <a:pt x="2891" y="584"/>
                  </a:cubicBezTo>
                  <a:close/>
                  <a:moveTo>
                    <a:pt x="754" y="1021"/>
                  </a:moveTo>
                  <a:cubicBezTo>
                    <a:pt x="851" y="1021"/>
                    <a:pt x="924" y="1070"/>
                    <a:pt x="972" y="1143"/>
                  </a:cubicBezTo>
                  <a:cubicBezTo>
                    <a:pt x="997" y="1216"/>
                    <a:pt x="972" y="1288"/>
                    <a:pt x="899" y="1337"/>
                  </a:cubicBezTo>
                  <a:cubicBezTo>
                    <a:pt x="887" y="1349"/>
                    <a:pt x="875" y="1355"/>
                    <a:pt x="863" y="1355"/>
                  </a:cubicBezTo>
                  <a:cubicBezTo>
                    <a:pt x="851" y="1355"/>
                    <a:pt x="839" y="1349"/>
                    <a:pt x="827" y="1337"/>
                  </a:cubicBezTo>
                  <a:cubicBezTo>
                    <a:pt x="754" y="1240"/>
                    <a:pt x="754" y="1143"/>
                    <a:pt x="754" y="1045"/>
                  </a:cubicBezTo>
                  <a:lnTo>
                    <a:pt x="754" y="1021"/>
                  </a:lnTo>
                  <a:close/>
                  <a:moveTo>
                    <a:pt x="2357" y="74"/>
                  </a:moveTo>
                  <a:cubicBezTo>
                    <a:pt x="2600" y="122"/>
                    <a:pt x="2794" y="268"/>
                    <a:pt x="2867" y="487"/>
                  </a:cubicBezTo>
                  <a:cubicBezTo>
                    <a:pt x="2746" y="608"/>
                    <a:pt x="2673" y="778"/>
                    <a:pt x="2697" y="973"/>
                  </a:cubicBezTo>
                  <a:cubicBezTo>
                    <a:pt x="2725" y="1015"/>
                    <a:pt x="2745" y="1041"/>
                    <a:pt x="2786" y="1041"/>
                  </a:cubicBezTo>
                  <a:cubicBezTo>
                    <a:pt x="2815" y="1041"/>
                    <a:pt x="2855" y="1027"/>
                    <a:pt x="2916" y="997"/>
                  </a:cubicBezTo>
                  <a:cubicBezTo>
                    <a:pt x="3061" y="924"/>
                    <a:pt x="3037" y="681"/>
                    <a:pt x="2964" y="487"/>
                  </a:cubicBezTo>
                  <a:cubicBezTo>
                    <a:pt x="2989" y="462"/>
                    <a:pt x="3013" y="462"/>
                    <a:pt x="3061" y="462"/>
                  </a:cubicBezTo>
                  <a:cubicBezTo>
                    <a:pt x="3329" y="535"/>
                    <a:pt x="3572" y="730"/>
                    <a:pt x="3693" y="997"/>
                  </a:cubicBezTo>
                  <a:cubicBezTo>
                    <a:pt x="3766" y="1143"/>
                    <a:pt x="3766" y="1337"/>
                    <a:pt x="3644" y="1483"/>
                  </a:cubicBezTo>
                  <a:cubicBezTo>
                    <a:pt x="3474" y="1677"/>
                    <a:pt x="2819" y="1799"/>
                    <a:pt x="1774" y="1799"/>
                  </a:cubicBezTo>
                  <a:cubicBezTo>
                    <a:pt x="1118" y="1799"/>
                    <a:pt x="535" y="1750"/>
                    <a:pt x="535" y="1750"/>
                  </a:cubicBezTo>
                  <a:cubicBezTo>
                    <a:pt x="316" y="1726"/>
                    <a:pt x="195" y="1653"/>
                    <a:pt x="146" y="1507"/>
                  </a:cubicBezTo>
                  <a:cubicBezTo>
                    <a:pt x="98" y="1386"/>
                    <a:pt x="219" y="1216"/>
                    <a:pt x="438" y="1118"/>
                  </a:cubicBezTo>
                  <a:cubicBezTo>
                    <a:pt x="511" y="1070"/>
                    <a:pt x="584" y="1045"/>
                    <a:pt x="681" y="1045"/>
                  </a:cubicBezTo>
                  <a:cubicBezTo>
                    <a:pt x="657" y="1167"/>
                    <a:pt x="705" y="1288"/>
                    <a:pt x="778" y="1410"/>
                  </a:cubicBezTo>
                  <a:cubicBezTo>
                    <a:pt x="808" y="1440"/>
                    <a:pt x="857" y="1461"/>
                    <a:pt x="901" y="1461"/>
                  </a:cubicBezTo>
                  <a:cubicBezTo>
                    <a:pt x="928" y="1461"/>
                    <a:pt x="954" y="1453"/>
                    <a:pt x="972" y="1434"/>
                  </a:cubicBezTo>
                  <a:cubicBezTo>
                    <a:pt x="1070" y="1361"/>
                    <a:pt x="1118" y="1240"/>
                    <a:pt x="1094" y="1118"/>
                  </a:cubicBezTo>
                  <a:cubicBezTo>
                    <a:pt x="1045" y="1021"/>
                    <a:pt x="924" y="924"/>
                    <a:pt x="802" y="924"/>
                  </a:cubicBezTo>
                  <a:cubicBezTo>
                    <a:pt x="851" y="681"/>
                    <a:pt x="1021" y="462"/>
                    <a:pt x="1264" y="365"/>
                  </a:cubicBezTo>
                  <a:cubicBezTo>
                    <a:pt x="1395" y="278"/>
                    <a:pt x="1517" y="234"/>
                    <a:pt x="1621" y="234"/>
                  </a:cubicBezTo>
                  <a:cubicBezTo>
                    <a:pt x="1689" y="234"/>
                    <a:pt x="1750" y="254"/>
                    <a:pt x="1798" y="292"/>
                  </a:cubicBezTo>
                  <a:cubicBezTo>
                    <a:pt x="1701" y="414"/>
                    <a:pt x="1677" y="584"/>
                    <a:pt x="1750" y="730"/>
                  </a:cubicBezTo>
                  <a:cubicBezTo>
                    <a:pt x="1750" y="778"/>
                    <a:pt x="1798" y="827"/>
                    <a:pt x="1871" y="827"/>
                  </a:cubicBezTo>
                  <a:cubicBezTo>
                    <a:pt x="1895" y="827"/>
                    <a:pt x="1920" y="803"/>
                    <a:pt x="1944" y="778"/>
                  </a:cubicBezTo>
                  <a:cubicBezTo>
                    <a:pt x="2041" y="633"/>
                    <a:pt x="2017" y="438"/>
                    <a:pt x="1920" y="292"/>
                  </a:cubicBezTo>
                  <a:cubicBezTo>
                    <a:pt x="1993" y="220"/>
                    <a:pt x="2090" y="147"/>
                    <a:pt x="2187" y="122"/>
                  </a:cubicBezTo>
                  <a:cubicBezTo>
                    <a:pt x="2236" y="98"/>
                    <a:pt x="2308" y="98"/>
                    <a:pt x="2357" y="74"/>
                  </a:cubicBezTo>
                  <a:close/>
                  <a:moveTo>
                    <a:pt x="2333" y="1"/>
                  </a:moveTo>
                  <a:cubicBezTo>
                    <a:pt x="2260" y="1"/>
                    <a:pt x="2211" y="25"/>
                    <a:pt x="2138" y="50"/>
                  </a:cubicBezTo>
                  <a:cubicBezTo>
                    <a:pt x="2017" y="74"/>
                    <a:pt x="1920" y="147"/>
                    <a:pt x="1823" y="244"/>
                  </a:cubicBezTo>
                  <a:cubicBezTo>
                    <a:pt x="1756" y="188"/>
                    <a:pt x="1674" y="158"/>
                    <a:pt x="1579" y="158"/>
                  </a:cubicBezTo>
                  <a:cubicBezTo>
                    <a:pt x="1466" y="158"/>
                    <a:pt x="1336" y="200"/>
                    <a:pt x="1191" y="292"/>
                  </a:cubicBezTo>
                  <a:cubicBezTo>
                    <a:pt x="924" y="414"/>
                    <a:pt x="754" y="657"/>
                    <a:pt x="681" y="948"/>
                  </a:cubicBezTo>
                  <a:cubicBezTo>
                    <a:pt x="584" y="948"/>
                    <a:pt x="487" y="973"/>
                    <a:pt x="414" y="1021"/>
                  </a:cubicBezTo>
                  <a:cubicBezTo>
                    <a:pt x="146" y="1167"/>
                    <a:pt x="1" y="1361"/>
                    <a:pt x="49" y="1531"/>
                  </a:cubicBezTo>
                  <a:cubicBezTo>
                    <a:pt x="74" y="1701"/>
                    <a:pt x="268" y="1823"/>
                    <a:pt x="511" y="1847"/>
                  </a:cubicBezTo>
                  <a:cubicBezTo>
                    <a:pt x="511" y="1847"/>
                    <a:pt x="1118" y="1871"/>
                    <a:pt x="1774" y="1871"/>
                  </a:cubicBezTo>
                  <a:cubicBezTo>
                    <a:pt x="2867" y="1871"/>
                    <a:pt x="3523" y="1774"/>
                    <a:pt x="3717" y="1556"/>
                  </a:cubicBezTo>
                  <a:cubicBezTo>
                    <a:pt x="3839" y="1386"/>
                    <a:pt x="3863" y="1167"/>
                    <a:pt x="3766" y="973"/>
                  </a:cubicBezTo>
                  <a:cubicBezTo>
                    <a:pt x="3620" y="681"/>
                    <a:pt x="3353" y="438"/>
                    <a:pt x="3037" y="365"/>
                  </a:cubicBezTo>
                  <a:cubicBezTo>
                    <a:pt x="2989" y="365"/>
                    <a:pt x="2940" y="390"/>
                    <a:pt x="2916" y="414"/>
                  </a:cubicBezTo>
                  <a:cubicBezTo>
                    <a:pt x="2819" y="171"/>
                    <a:pt x="2600" y="25"/>
                    <a:pt x="23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019" name="Google Shape;1019;p24"/>
          <p:cNvSpPr txBox="1">
            <a:spLocks noGrp="1"/>
          </p:cNvSpPr>
          <p:nvPr>
            <p:ph type="subTitle" idx="1"/>
          </p:nvPr>
        </p:nvSpPr>
        <p:spPr>
          <a:xfrm>
            <a:off x="1503975" y="2558033"/>
            <a:ext cx="2515600" cy="4920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r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9pPr>
          </a:lstStyle>
          <a:p>
            <a:endParaRPr/>
          </a:p>
        </p:txBody>
      </p:sp>
      <p:sp>
        <p:nvSpPr>
          <p:cNvPr id="1020" name="Google Shape;1020;p24"/>
          <p:cNvSpPr txBox="1">
            <a:spLocks noGrp="1"/>
          </p:cNvSpPr>
          <p:nvPr>
            <p:ph type="subTitle" idx="2"/>
          </p:nvPr>
        </p:nvSpPr>
        <p:spPr>
          <a:xfrm>
            <a:off x="1667592" y="3037733"/>
            <a:ext cx="2352000" cy="10148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1021" name="Google Shape;1021;p24"/>
          <p:cNvSpPr txBox="1">
            <a:spLocks noGrp="1"/>
          </p:cNvSpPr>
          <p:nvPr>
            <p:ph type="subTitle" idx="3"/>
          </p:nvPr>
        </p:nvSpPr>
        <p:spPr>
          <a:xfrm>
            <a:off x="8172425" y="2558017"/>
            <a:ext cx="2515600" cy="4920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9pPr>
          </a:lstStyle>
          <a:p>
            <a:endParaRPr/>
          </a:p>
        </p:txBody>
      </p:sp>
      <p:sp>
        <p:nvSpPr>
          <p:cNvPr id="1022" name="Google Shape;1022;p24"/>
          <p:cNvSpPr txBox="1">
            <a:spLocks noGrp="1"/>
          </p:cNvSpPr>
          <p:nvPr>
            <p:ph type="subTitle" idx="4"/>
          </p:nvPr>
        </p:nvSpPr>
        <p:spPr>
          <a:xfrm>
            <a:off x="8172441" y="3037733"/>
            <a:ext cx="2352000" cy="10148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1023" name="Google Shape;1023;p24"/>
          <p:cNvSpPr txBox="1">
            <a:spLocks noGrp="1"/>
          </p:cNvSpPr>
          <p:nvPr>
            <p:ph type="subTitle" idx="5"/>
          </p:nvPr>
        </p:nvSpPr>
        <p:spPr>
          <a:xfrm>
            <a:off x="1503975" y="4401500"/>
            <a:ext cx="2515600" cy="4920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r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9pPr>
          </a:lstStyle>
          <a:p>
            <a:endParaRPr/>
          </a:p>
        </p:txBody>
      </p:sp>
      <p:sp>
        <p:nvSpPr>
          <p:cNvPr id="1024" name="Google Shape;1024;p24"/>
          <p:cNvSpPr txBox="1">
            <a:spLocks noGrp="1"/>
          </p:cNvSpPr>
          <p:nvPr>
            <p:ph type="subTitle" idx="6"/>
          </p:nvPr>
        </p:nvSpPr>
        <p:spPr>
          <a:xfrm>
            <a:off x="1667575" y="4882767"/>
            <a:ext cx="2352000" cy="10148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1025" name="Google Shape;1025;p24"/>
          <p:cNvSpPr txBox="1">
            <a:spLocks noGrp="1"/>
          </p:cNvSpPr>
          <p:nvPr>
            <p:ph type="subTitle" idx="7"/>
          </p:nvPr>
        </p:nvSpPr>
        <p:spPr>
          <a:xfrm>
            <a:off x="8172425" y="4401500"/>
            <a:ext cx="2515600" cy="4920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9pPr>
          </a:lstStyle>
          <a:p>
            <a:endParaRPr/>
          </a:p>
        </p:txBody>
      </p:sp>
      <p:sp>
        <p:nvSpPr>
          <p:cNvPr id="1026" name="Google Shape;1026;p24"/>
          <p:cNvSpPr txBox="1">
            <a:spLocks noGrp="1"/>
          </p:cNvSpPr>
          <p:nvPr>
            <p:ph type="subTitle" idx="8"/>
          </p:nvPr>
        </p:nvSpPr>
        <p:spPr>
          <a:xfrm>
            <a:off x="8172424" y="4882767"/>
            <a:ext cx="2352000" cy="10148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1027" name="Google Shape;1027;p24"/>
          <p:cNvSpPr txBox="1">
            <a:spLocks noGrp="1"/>
          </p:cNvSpPr>
          <p:nvPr>
            <p:ph type="title"/>
          </p:nvPr>
        </p:nvSpPr>
        <p:spPr>
          <a:xfrm>
            <a:off x="1005100" y="560133"/>
            <a:ext cx="9926400" cy="8620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940502076"/>
      </p:ext>
    </p:extLst>
  </p:cSld>
  <p:clrMapOvr>
    <a:masterClrMapping/>
  </p:clrMapOvr>
</p:sldLayout>
</file>

<file path=ppt/slideLayouts/slideLayout1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Title and six columns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10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Google Shape;1079;p25"/>
          <p:cNvSpPr/>
          <p:nvPr/>
        </p:nvSpPr>
        <p:spPr>
          <a:xfrm>
            <a:off x="7948613" y="1682750"/>
            <a:ext cx="3074987" cy="2055813"/>
          </a:xfrm>
          <a:prstGeom prst="roundRect">
            <a:avLst>
              <a:gd name="adj" fmla="val 9976"/>
            </a:avLst>
          </a:prstGeom>
          <a:solidFill>
            <a:schemeClr val="accent5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6" name="Google Shape;1080;p25"/>
          <p:cNvSpPr/>
          <p:nvPr/>
        </p:nvSpPr>
        <p:spPr>
          <a:xfrm>
            <a:off x="1258888" y="1682750"/>
            <a:ext cx="3073400" cy="2055813"/>
          </a:xfrm>
          <a:prstGeom prst="roundRect">
            <a:avLst>
              <a:gd name="adj" fmla="val 9976"/>
            </a:avLst>
          </a:prstGeom>
          <a:solidFill>
            <a:schemeClr val="lt2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7" name="Google Shape;1081;p25"/>
          <p:cNvSpPr/>
          <p:nvPr/>
        </p:nvSpPr>
        <p:spPr>
          <a:xfrm>
            <a:off x="4603750" y="1682750"/>
            <a:ext cx="3073400" cy="2055813"/>
          </a:xfrm>
          <a:prstGeom prst="roundRect">
            <a:avLst>
              <a:gd name="adj" fmla="val 9976"/>
            </a:avLst>
          </a:prstGeom>
          <a:solidFill>
            <a:schemeClr val="accent6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8" name="Google Shape;1082;p25"/>
          <p:cNvSpPr/>
          <p:nvPr/>
        </p:nvSpPr>
        <p:spPr>
          <a:xfrm>
            <a:off x="7948613" y="4038600"/>
            <a:ext cx="3073400" cy="2054225"/>
          </a:xfrm>
          <a:prstGeom prst="roundRect">
            <a:avLst>
              <a:gd name="adj" fmla="val 9976"/>
            </a:avLst>
          </a:prstGeom>
          <a:solidFill>
            <a:schemeClr val="accent3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9" name="Google Shape;1083;p25"/>
          <p:cNvSpPr/>
          <p:nvPr/>
        </p:nvSpPr>
        <p:spPr>
          <a:xfrm>
            <a:off x="1258888" y="4038600"/>
            <a:ext cx="3073400" cy="2054225"/>
          </a:xfrm>
          <a:prstGeom prst="roundRect">
            <a:avLst>
              <a:gd name="adj" fmla="val 9976"/>
            </a:avLst>
          </a:prstGeom>
          <a:solidFill>
            <a:schemeClr val="accent2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0" name="Google Shape;1084;p25"/>
          <p:cNvSpPr/>
          <p:nvPr/>
        </p:nvSpPr>
        <p:spPr>
          <a:xfrm>
            <a:off x="4603750" y="4038600"/>
            <a:ext cx="3073400" cy="2054225"/>
          </a:xfrm>
          <a:prstGeom prst="roundRect">
            <a:avLst>
              <a:gd name="adj" fmla="val 9976"/>
            </a:avLst>
          </a:prstGeom>
          <a:solidFill>
            <a:schemeClr val="accent4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1" name="Google Shape;1085;p25"/>
          <p:cNvSpPr/>
          <p:nvPr/>
        </p:nvSpPr>
        <p:spPr>
          <a:xfrm>
            <a:off x="7858125" y="1778000"/>
            <a:ext cx="3073400" cy="2054225"/>
          </a:xfrm>
          <a:prstGeom prst="roundRect">
            <a:avLst>
              <a:gd name="adj" fmla="val 9976"/>
            </a:avLst>
          </a:prstGeom>
          <a:noFill/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2" name="Google Shape;1086;p25"/>
          <p:cNvSpPr/>
          <p:nvPr/>
        </p:nvSpPr>
        <p:spPr>
          <a:xfrm>
            <a:off x="1166813" y="1778000"/>
            <a:ext cx="3073400" cy="2054225"/>
          </a:xfrm>
          <a:prstGeom prst="roundRect">
            <a:avLst>
              <a:gd name="adj" fmla="val 9976"/>
            </a:avLst>
          </a:prstGeom>
          <a:noFill/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3" name="Google Shape;1087;p25"/>
          <p:cNvSpPr/>
          <p:nvPr/>
        </p:nvSpPr>
        <p:spPr>
          <a:xfrm>
            <a:off x="4513263" y="1778000"/>
            <a:ext cx="3073400" cy="2054225"/>
          </a:xfrm>
          <a:prstGeom prst="roundRect">
            <a:avLst>
              <a:gd name="adj" fmla="val 9976"/>
            </a:avLst>
          </a:prstGeom>
          <a:noFill/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4" name="Google Shape;1088;p25"/>
          <p:cNvSpPr/>
          <p:nvPr/>
        </p:nvSpPr>
        <p:spPr>
          <a:xfrm>
            <a:off x="7858125" y="4132263"/>
            <a:ext cx="3073400" cy="2055812"/>
          </a:xfrm>
          <a:prstGeom prst="roundRect">
            <a:avLst>
              <a:gd name="adj" fmla="val 9976"/>
            </a:avLst>
          </a:prstGeom>
          <a:noFill/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5" name="Google Shape;1089;p25"/>
          <p:cNvSpPr/>
          <p:nvPr/>
        </p:nvSpPr>
        <p:spPr>
          <a:xfrm>
            <a:off x="1166813" y="4132263"/>
            <a:ext cx="3073400" cy="2055812"/>
          </a:xfrm>
          <a:prstGeom prst="roundRect">
            <a:avLst>
              <a:gd name="adj" fmla="val 9976"/>
            </a:avLst>
          </a:prstGeom>
          <a:noFill/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6" name="Google Shape;1090;p25"/>
          <p:cNvSpPr/>
          <p:nvPr/>
        </p:nvSpPr>
        <p:spPr>
          <a:xfrm>
            <a:off x="4513263" y="4132263"/>
            <a:ext cx="3073400" cy="2055812"/>
          </a:xfrm>
          <a:prstGeom prst="roundRect">
            <a:avLst>
              <a:gd name="adj" fmla="val 9976"/>
            </a:avLst>
          </a:prstGeom>
          <a:noFill/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cxnSp>
        <p:nvCxnSpPr>
          <p:cNvPr id="27" name="Google Shape;1095;p25"/>
          <p:cNvCxnSpPr>
            <a:cxnSpLocks noChangeShapeType="1"/>
          </p:cNvCxnSpPr>
          <p:nvPr/>
        </p:nvCxnSpPr>
        <p:spPr bwMode="auto">
          <a:xfrm>
            <a:off x="7858125" y="2363788"/>
            <a:ext cx="3073400" cy="0"/>
          </a:xfrm>
          <a:prstGeom prst="straightConnector1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8" name="Google Shape;1096;p25"/>
          <p:cNvCxnSpPr>
            <a:cxnSpLocks noChangeShapeType="1"/>
          </p:cNvCxnSpPr>
          <p:nvPr/>
        </p:nvCxnSpPr>
        <p:spPr bwMode="auto">
          <a:xfrm>
            <a:off x="4513263" y="2363788"/>
            <a:ext cx="3073400" cy="0"/>
          </a:xfrm>
          <a:prstGeom prst="straightConnector1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9" name="Google Shape;1097;p25"/>
          <p:cNvCxnSpPr>
            <a:cxnSpLocks noChangeShapeType="1"/>
          </p:cNvCxnSpPr>
          <p:nvPr/>
        </p:nvCxnSpPr>
        <p:spPr bwMode="auto">
          <a:xfrm>
            <a:off x="1166813" y="2363788"/>
            <a:ext cx="3073400" cy="0"/>
          </a:xfrm>
          <a:prstGeom prst="straightConnector1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0" name="Google Shape;1101;p25"/>
          <p:cNvCxnSpPr>
            <a:cxnSpLocks noChangeShapeType="1"/>
          </p:cNvCxnSpPr>
          <p:nvPr/>
        </p:nvCxnSpPr>
        <p:spPr bwMode="auto">
          <a:xfrm>
            <a:off x="7858125" y="4733925"/>
            <a:ext cx="3073400" cy="0"/>
          </a:xfrm>
          <a:prstGeom prst="straightConnector1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1" name="Google Shape;1102;p25"/>
          <p:cNvCxnSpPr>
            <a:cxnSpLocks noChangeShapeType="1"/>
          </p:cNvCxnSpPr>
          <p:nvPr/>
        </p:nvCxnSpPr>
        <p:spPr bwMode="auto">
          <a:xfrm>
            <a:off x="4513263" y="4733925"/>
            <a:ext cx="3073400" cy="0"/>
          </a:xfrm>
          <a:prstGeom prst="straightConnector1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2" name="Google Shape;1103;p25"/>
          <p:cNvCxnSpPr>
            <a:cxnSpLocks noChangeShapeType="1"/>
          </p:cNvCxnSpPr>
          <p:nvPr/>
        </p:nvCxnSpPr>
        <p:spPr bwMode="auto">
          <a:xfrm>
            <a:off x="1166813" y="4733925"/>
            <a:ext cx="3073400" cy="0"/>
          </a:xfrm>
          <a:prstGeom prst="straightConnector1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33" name="Google Shape;1110;p25"/>
          <p:cNvGrpSpPr>
            <a:grpSpLocks/>
          </p:cNvGrpSpPr>
          <p:nvPr/>
        </p:nvGrpSpPr>
        <p:grpSpPr bwMode="auto">
          <a:xfrm rot="3617422">
            <a:off x="79375" y="6140450"/>
            <a:ext cx="852488" cy="509588"/>
            <a:chOff x="1202177" y="4613417"/>
            <a:chExt cx="528376" cy="315757"/>
          </a:xfrm>
        </p:grpSpPr>
        <p:sp>
          <p:nvSpPr>
            <p:cNvPr id="34" name="Google Shape;1111;p25"/>
            <p:cNvSpPr/>
            <p:nvPr/>
          </p:nvSpPr>
          <p:spPr>
            <a:xfrm>
              <a:off x="1562334" y="4671562"/>
              <a:ext cx="166286" cy="48199"/>
            </a:xfrm>
            <a:custGeom>
              <a:avLst/>
              <a:gdLst/>
              <a:ahLst/>
              <a:cxnLst/>
              <a:rect l="l" t="t" r="r" b="b"/>
              <a:pathLst>
                <a:path w="1507" h="438" extrusionOk="0">
                  <a:moveTo>
                    <a:pt x="1409" y="1"/>
                  </a:moveTo>
                  <a:lnTo>
                    <a:pt x="73" y="316"/>
                  </a:lnTo>
                  <a:cubicBezTo>
                    <a:pt x="25" y="316"/>
                    <a:pt x="0" y="341"/>
                    <a:pt x="25" y="389"/>
                  </a:cubicBezTo>
                  <a:cubicBezTo>
                    <a:pt x="25" y="414"/>
                    <a:pt x="49" y="438"/>
                    <a:pt x="73" y="438"/>
                  </a:cubicBezTo>
                  <a:lnTo>
                    <a:pt x="98" y="438"/>
                  </a:lnTo>
                  <a:lnTo>
                    <a:pt x="1434" y="122"/>
                  </a:lnTo>
                  <a:cubicBezTo>
                    <a:pt x="1506" y="122"/>
                    <a:pt x="1482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" name="Google Shape;1112;p25"/>
            <p:cNvSpPr/>
            <p:nvPr/>
          </p:nvSpPr>
          <p:spPr>
            <a:xfrm>
              <a:off x="1600517" y="4614100"/>
              <a:ext cx="61004" cy="176076"/>
            </a:xfrm>
            <a:custGeom>
              <a:avLst/>
              <a:gdLst/>
              <a:ahLst/>
              <a:cxnLst/>
              <a:rect l="l" t="t" r="r" b="b"/>
              <a:pathLst>
                <a:path w="550" h="1598" extrusionOk="0">
                  <a:moveTo>
                    <a:pt x="77" y="0"/>
                  </a:moveTo>
                  <a:cubicBezTo>
                    <a:pt x="39" y="0"/>
                    <a:pt x="0" y="32"/>
                    <a:pt x="15" y="91"/>
                  </a:cubicBezTo>
                  <a:lnTo>
                    <a:pt x="403" y="1573"/>
                  </a:lnTo>
                  <a:cubicBezTo>
                    <a:pt x="428" y="1597"/>
                    <a:pt x="452" y="1597"/>
                    <a:pt x="476" y="1597"/>
                  </a:cubicBezTo>
                  <a:lnTo>
                    <a:pt x="501" y="1597"/>
                  </a:lnTo>
                  <a:cubicBezTo>
                    <a:pt x="525" y="1597"/>
                    <a:pt x="549" y="1549"/>
                    <a:pt x="525" y="1525"/>
                  </a:cubicBezTo>
                  <a:lnTo>
                    <a:pt x="136" y="43"/>
                  </a:lnTo>
                  <a:cubicBezTo>
                    <a:pt x="127" y="14"/>
                    <a:pt x="102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" name="Google Shape;1113;p25"/>
            <p:cNvSpPr/>
            <p:nvPr/>
          </p:nvSpPr>
          <p:spPr>
            <a:xfrm>
              <a:off x="1581552" y="4627598"/>
              <a:ext cx="104298" cy="139681"/>
            </a:xfrm>
            <a:custGeom>
              <a:avLst/>
              <a:gdLst/>
              <a:ahLst/>
              <a:cxnLst/>
              <a:rect l="l" t="t" r="r" b="b"/>
              <a:pathLst>
                <a:path w="948" h="1259" extrusionOk="0">
                  <a:moveTo>
                    <a:pt x="875" y="1"/>
                  </a:moveTo>
                  <a:cubicBezTo>
                    <a:pt x="857" y="1"/>
                    <a:pt x="838" y="7"/>
                    <a:pt x="826" y="19"/>
                  </a:cubicBezTo>
                  <a:lnTo>
                    <a:pt x="25" y="1161"/>
                  </a:lnTo>
                  <a:cubicBezTo>
                    <a:pt x="0" y="1185"/>
                    <a:pt x="0" y="1234"/>
                    <a:pt x="49" y="1258"/>
                  </a:cubicBezTo>
                  <a:lnTo>
                    <a:pt x="122" y="1258"/>
                  </a:lnTo>
                  <a:lnTo>
                    <a:pt x="924" y="92"/>
                  </a:lnTo>
                  <a:cubicBezTo>
                    <a:pt x="948" y="68"/>
                    <a:pt x="948" y="19"/>
                    <a:pt x="924" y="19"/>
                  </a:cubicBezTo>
                  <a:cubicBezTo>
                    <a:pt x="911" y="7"/>
                    <a:pt x="893" y="1"/>
                    <a:pt x="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" name="Google Shape;1114;p25"/>
            <p:cNvSpPr/>
            <p:nvPr/>
          </p:nvSpPr>
          <p:spPr>
            <a:xfrm>
              <a:off x="1548322" y="4644461"/>
              <a:ext cx="160383" cy="102301"/>
            </a:xfrm>
            <a:custGeom>
              <a:avLst/>
              <a:gdLst/>
              <a:ahLst/>
              <a:cxnLst/>
              <a:rect l="l" t="t" r="r" b="b"/>
              <a:pathLst>
                <a:path w="1451" h="928" extrusionOk="0">
                  <a:moveTo>
                    <a:pt x="115" y="1"/>
                  </a:moveTo>
                  <a:cubicBezTo>
                    <a:pt x="51" y="1"/>
                    <a:pt x="0" y="83"/>
                    <a:pt x="65" y="126"/>
                  </a:cubicBezTo>
                  <a:lnTo>
                    <a:pt x="1329" y="928"/>
                  </a:lnTo>
                  <a:lnTo>
                    <a:pt x="1377" y="928"/>
                  </a:lnTo>
                  <a:cubicBezTo>
                    <a:pt x="1426" y="928"/>
                    <a:pt x="1450" y="831"/>
                    <a:pt x="1402" y="806"/>
                  </a:cubicBezTo>
                  <a:lnTo>
                    <a:pt x="138" y="5"/>
                  </a:lnTo>
                  <a:cubicBezTo>
                    <a:pt x="130" y="2"/>
                    <a:pt x="123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" name="Google Shape;1115;p25"/>
            <p:cNvSpPr/>
            <p:nvPr/>
          </p:nvSpPr>
          <p:spPr>
            <a:xfrm>
              <a:off x="1201749" y="4671565"/>
              <a:ext cx="177109" cy="151485"/>
            </a:xfrm>
            <a:custGeom>
              <a:avLst/>
              <a:gdLst/>
              <a:ahLst/>
              <a:cxnLst/>
              <a:rect l="l" t="t" r="r" b="b"/>
              <a:pathLst>
                <a:path w="1605" h="1371" extrusionOk="0">
                  <a:moveTo>
                    <a:pt x="924" y="131"/>
                  </a:moveTo>
                  <a:cubicBezTo>
                    <a:pt x="1216" y="131"/>
                    <a:pt x="1458" y="374"/>
                    <a:pt x="1483" y="690"/>
                  </a:cubicBezTo>
                  <a:cubicBezTo>
                    <a:pt x="1483" y="1019"/>
                    <a:pt x="1204" y="1248"/>
                    <a:pt x="911" y="1248"/>
                  </a:cubicBezTo>
                  <a:cubicBezTo>
                    <a:pt x="771" y="1248"/>
                    <a:pt x="629" y="1196"/>
                    <a:pt x="511" y="1079"/>
                  </a:cubicBezTo>
                  <a:cubicBezTo>
                    <a:pt x="171" y="739"/>
                    <a:pt x="414" y="131"/>
                    <a:pt x="924" y="131"/>
                  </a:cubicBezTo>
                  <a:close/>
                  <a:moveTo>
                    <a:pt x="907" y="1"/>
                  </a:moveTo>
                  <a:cubicBezTo>
                    <a:pt x="740" y="1"/>
                    <a:pt x="571" y="63"/>
                    <a:pt x="438" y="204"/>
                  </a:cubicBezTo>
                  <a:cubicBezTo>
                    <a:pt x="1" y="641"/>
                    <a:pt x="317" y="1370"/>
                    <a:pt x="924" y="1370"/>
                  </a:cubicBezTo>
                  <a:cubicBezTo>
                    <a:pt x="1288" y="1370"/>
                    <a:pt x="1604" y="1079"/>
                    <a:pt x="1604" y="690"/>
                  </a:cubicBezTo>
                  <a:cubicBezTo>
                    <a:pt x="1604" y="278"/>
                    <a:pt x="1258" y="1"/>
                    <a:pt x="9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" name="Google Shape;1116;p25"/>
            <p:cNvSpPr/>
            <p:nvPr/>
          </p:nvSpPr>
          <p:spPr>
            <a:xfrm>
              <a:off x="1390320" y="4830901"/>
              <a:ext cx="115121" cy="96399"/>
            </a:xfrm>
            <a:custGeom>
              <a:avLst/>
              <a:gdLst/>
              <a:ahLst/>
              <a:cxnLst/>
              <a:rect l="l" t="t" r="r" b="b"/>
              <a:pathLst>
                <a:path w="1045" h="877" extrusionOk="0">
                  <a:moveTo>
                    <a:pt x="583" y="124"/>
                  </a:moveTo>
                  <a:cubicBezTo>
                    <a:pt x="753" y="124"/>
                    <a:pt x="899" y="269"/>
                    <a:pt x="899" y="439"/>
                  </a:cubicBezTo>
                  <a:cubicBezTo>
                    <a:pt x="899" y="622"/>
                    <a:pt x="741" y="747"/>
                    <a:pt x="587" y="747"/>
                  </a:cubicBezTo>
                  <a:cubicBezTo>
                    <a:pt x="515" y="747"/>
                    <a:pt x="443" y="720"/>
                    <a:pt x="389" y="658"/>
                  </a:cubicBezTo>
                  <a:cubicBezTo>
                    <a:pt x="195" y="464"/>
                    <a:pt x="316" y="124"/>
                    <a:pt x="583" y="124"/>
                  </a:cubicBezTo>
                  <a:close/>
                  <a:moveTo>
                    <a:pt x="584" y="0"/>
                  </a:moveTo>
                  <a:cubicBezTo>
                    <a:pt x="473" y="0"/>
                    <a:pt x="361" y="38"/>
                    <a:pt x="268" y="124"/>
                  </a:cubicBezTo>
                  <a:cubicBezTo>
                    <a:pt x="0" y="415"/>
                    <a:pt x="195" y="877"/>
                    <a:pt x="583" y="877"/>
                  </a:cubicBezTo>
                  <a:cubicBezTo>
                    <a:pt x="826" y="877"/>
                    <a:pt x="1021" y="682"/>
                    <a:pt x="1045" y="439"/>
                  </a:cubicBezTo>
                  <a:cubicBezTo>
                    <a:pt x="1045" y="175"/>
                    <a:pt x="820" y="0"/>
                    <a:pt x="5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0" name="Google Shape;1117;p25"/>
          <p:cNvGrpSpPr>
            <a:grpSpLocks/>
          </p:cNvGrpSpPr>
          <p:nvPr/>
        </p:nvGrpSpPr>
        <p:grpSpPr bwMode="auto">
          <a:xfrm>
            <a:off x="11280775" y="5592763"/>
            <a:ext cx="889000" cy="1298575"/>
            <a:chOff x="-1047799" y="3300294"/>
            <a:chExt cx="439014" cy="641607"/>
          </a:xfrm>
        </p:grpSpPr>
        <p:sp>
          <p:nvSpPr>
            <p:cNvPr id="41" name="Google Shape;1118;p25"/>
            <p:cNvSpPr/>
            <p:nvPr/>
          </p:nvSpPr>
          <p:spPr>
            <a:xfrm>
              <a:off x="-993706" y="3750517"/>
              <a:ext cx="138760" cy="64318"/>
            </a:xfrm>
            <a:custGeom>
              <a:avLst/>
              <a:gdLst/>
              <a:ahLst/>
              <a:cxnLst/>
              <a:rect l="l" t="t" r="r" b="b"/>
              <a:pathLst>
                <a:path w="1847" h="849" extrusionOk="0">
                  <a:moveTo>
                    <a:pt x="728" y="0"/>
                  </a:moveTo>
                  <a:cubicBezTo>
                    <a:pt x="502" y="0"/>
                    <a:pt x="254" y="68"/>
                    <a:pt x="1" y="252"/>
                  </a:cubicBezTo>
                  <a:cubicBezTo>
                    <a:pt x="1" y="252"/>
                    <a:pt x="350" y="848"/>
                    <a:pt x="1002" y="848"/>
                  </a:cubicBezTo>
                  <a:cubicBezTo>
                    <a:pt x="1243" y="848"/>
                    <a:pt x="1526" y="767"/>
                    <a:pt x="1847" y="544"/>
                  </a:cubicBezTo>
                  <a:cubicBezTo>
                    <a:pt x="1847" y="544"/>
                    <a:pt x="1369" y="0"/>
                    <a:pt x="7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" name="Google Shape;1119;p25"/>
            <p:cNvSpPr/>
            <p:nvPr/>
          </p:nvSpPr>
          <p:spPr>
            <a:xfrm>
              <a:off x="-950589" y="3777969"/>
              <a:ext cx="98778" cy="17256"/>
            </a:xfrm>
            <a:custGeom>
              <a:avLst/>
              <a:gdLst/>
              <a:ahLst/>
              <a:cxnLst/>
              <a:rect l="l" t="t" r="r" b="b"/>
              <a:pathLst>
                <a:path w="1313" h="235" extrusionOk="0">
                  <a:moveTo>
                    <a:pt x="500" y="0"/>
                  </a:moveTo>
                  <a:cubicBezTo>
                    <a:pt x="349" y="0"/>
                    <a:pt x="197" y="14"/>
                    <a:pt x="49" y="40"/>
                  </a:cubicBezTo>
                  <a:cubicBezTo>
                    <a:pt x="25" y="40"/>
                    <a:pt x="1" y="64"/>
                    <a:pt x="25" y="89"/>
                  </a:cubicBezTo>
                  <a:cubicBezTo>
                    <a:pt x="25" y="113"/>
                    <a:pt x="49" y="113"/>
                    <a:pt x="73" y="113"/>
                  </a:cubicBezTo>
                  <a:cubicBezTo>
                    <a:pt x="191" y="98"/>
                    <a:pt x="311" y="90"/>
                    <a:pt x="431" y="90"/>
                  </a:cubicBezTo>
                  <a:cubicBezTo>
                    <a:pt x="708" y="90"/>
                    <a:pt x="985" y="133"/>
                    <a:pt x="1239" y="234"/>
                  </a:cubicBezTo>
                  <a:lnTo>
                    <a:pt x="1264" y="234"/>
                  </a:lnTo>
                  <a:cubicBezTo>
                    <a:pt x="1288" y="234"/>
                    <a:pt x="1288" y="210"/>
                    <a:pt x="1312" y="210"/>
                  </a:cubicBezTo>
                  <a:cubicBezTo>
                    <a:pt x="1312" y="186"/>
                    <a:pt x="1312" y="162"/>
                    <a:pt x="1288" y="137"/>
                  </a:cubicBezTo>
                  <a:cubicBezTo>
                    <a:pt x="1039" y="44"/>
                    <a:pt x="770" y="0"/>
                    <a:pt x="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" name="Google Shape;1120;p25"/>
            <p:cNvSpPr/>
            <p:nvPr/>
          </p:nvSpPr>
          <p:spPr>
            <a:xfrm>
              <a:off x="-949805" y="3639138"/>
              <a:ext cx="114457" cy="249427"/>
            </a:xfrm>
            <a:custGeom>
              <a:avLst/>
              <a:gdLst/>
              <a:ahLst/>
              <a:cxnLst/>
              <a:rect l="l" t="t" r="r" b="b"/>
              <a:pathLst>
                <a:path w="1521" h="3318" extrusionOk="0">
                  <a:moveTo>
                    <a:pt x="69" y="0"/>
                  </a:moveTo>
                  <a:cubicBezTo>
                    <a:pt x="40" y="0"/>
                    <a:pt x="0" y="67"/>
                    <a:pt x="39" y="86"/>
                  </a:cubicBezTo>
                  <a:cubicBezTo>
                    <a:pt x="63" y="86"/>
                    <a:pt x="1327" y="961"/>
                    <a:pt x="1424" y="3269"/>
                  </a:cubicBezTo>
                  <a:cubicBezTo>
                    <a:pt x="1424" y="3293"/>
                    <a:pt x="1448" y="3317"/>
                    <a:pt x="1472" y="3317"/>
                  </a:cubicBezTo>
                  <a:cubicBezTo>
                    <a:pt x="1497" y="3293"/>
                    <a:pt x="1521" y="3293"/>
                    <a:pt x="1521" y="3269"/>
                  </a:cubicBezTo>
                  <a:cubicBezTo>
                    <a:pt x="1424" y="912"/>
                    <a:pt x="88" y="14"/>
                    <a:pt x="88" y="14"/>
                  </a:cubicBezTo>
                  <a:cubicBezTo>
                    <a:pt x="83" y="4"/>
                    <a:pt x="76" y="0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" name="Google Shape;1121;p25"/>
            <p:cNvSpPr/>
            <p:nvPr/>
          </p:nvSpPr>
          <p:spPr>
            <a:xfrm>
              <a:off x="-1047799" y="3505012"/>
              <a:ext cx="228914" cy="179619"/>
            </a:xfrm>
            <a:custGeom>
              <a:avLst/>
              <a:gdLst/>
              <a:ahLst/>
              <a:cxnLst/>
              <a:rect l="l" t="t" r="r" b="b"/>
              <a:pathLst>
                <a:path w="3049" h="2395" extrusionOk="0">
                  <a:moveTo>
                    <a:pt x="2055" y="1"/>
                  </a:moveTo>
                  <a:cubicBezTo>
                    <a:pt x="1883" y="1"/>
                    <a:pt x="1883" y="562"/>
                    <a:pt x="1883" y="562"/>
                  </a:cubicBezTo>
                  <a:cubicBezTo>
                    <a:pt x="1761" y="416"/>
                    <a:pt x="1615" y="294"/>
                    <a:pt x="1445" y="197"/>
                  </a:cubicBezTo>
                  <a:cubicBezTo>
                    <a:pt x="1434" y="193"/>
                    <a:pt x="1423" y="192"/>
                    <a:pt x="1413" y="192"/>
                  </a:cubicBezTo>
                  <a:cubicBezTo>
                    <a:pt x="1234" y="192"/>
                    <a:pt x="1300" y="780"/>
                    <a:pt x="1300" y="780"/>
                  </a:cubicBezTo>
                  <a:cubicBezTo>
                    <a:pt x="1154" y="635"/>
                    <a:pt x="984" y="537"/>
                    <a:pt x="814" y="416"/>
                  </a:cubicBezTo>
                  <a:cubicBezTo>
                    <a:pt x="785" y="400"/>
                    <a:pt x="760" y="393"/>
                    <a:pt x="740" y="393"/>
                  </a:cubicBezTo>
                  <a:cubicBezTo>
                    <a:pt x="532" y="393"/>
                    <a:pt x="692" y="1096"/>
                    <a:pt x="692" y="1096"/>
                  </a:cubicBezTo>
                  <a:cubicBezTo>
                    <a:pt x="692" y="1096"/>
                    <a:pt x="357" y="857"/>
                    <a:pt x="178" y="857"/>
                  </a:cubicBezTo>
                  <a:cubicBezTo>
                    <a:pt x="136" y="857"/>
                    <a:pt x="103" y="870"/>
                    <a:pt x="85" y="902"/>
                  </a:cubicBezTo>
                  <a:cubicBezTo>
                    <a:pt x="1" y="1049"/>
                    <a:pt x="662" y="2395"/>
                    <a:pt x="1533" y="2395"/>
                  </a:cubicBezTo>
                  <a:cubicBezTo>
                    <a:pt x="1669" y="2395"/>
                    <a:pt x="1811" y="2362"/>
                    <a:pt x="1955" y="2286"/>
                  </a:cubicBezTo>
                  <a:cubicBezTo>
                    <a:pt x="3049" y="1728"/>
                    <a:pt x="2684" y="926"/>
                    <a:pt x="2684" y="926"/>
                  </a:cubicBezTo>
                  <a:cubicBezTo>
                    <a:pt x="2684" y="926"/>
                    <a:pt x="2368" y="197"/>
                    <a:pt x="2125" y="27"/>
                  </a:cubicBezTo>
                  <a:cubicBezTo>
                    <a:pt x="2099" y="9"/>
                    <a:pt x="2076" y="1"/>
                    <a:pt x="20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" name="Google Shape;1122;p25"/>
            <p:cNvSpPr/>
            <p:nvPr/>
          </p:nvSpPr>
          <p:spPr>
            <a:xfrm>
              <a:off x="-1007033" y="3550505"/>
              <a:ext cx="157575" cy="111379"/>
            </a:xfrm>
            <a:custGeom>
              <a:avLst/>
              <a:gdLst/>
              <a:ahLst/>
              <a:cxnLst/>
              <a:rect l="l" t="t" r="r" b="b"/>
              <a:pathLst>
                <a:path w="2090" h="1483" extrusionOk="0">
                  <a:moveTo>
                    <a:pt x="1652" y="292"/>
                  </a:moveTo>
                  <a:cubicBezTo>
                    <a:pt x="1677" y="292"/>
                    <a:pt x="1701" y="316"/>
                    <a:pt x="1725" y="340"/>
                  </a:cubicBezTo>
                  <a:cubicBezTo>
                    <a:pt x="1749" y="365"/>
                    <a:pt x="1749" y="389"/>
                    <a:pt x="1774" y="413"/>
                  </a:cubicBezTo>
                  <a:lnTo>
                    <a:pt x="1725" y="389"/>
                  </a:lnTo>
                  <a:cubicBezTo>
                    <a:pt x="1701" y="365"/>
                    <a:pt x="1677" y="316"/>
                    <a:pt x="1652" y="292"/>
                  </a:cubicBezTo>
                  <a:close/>
                  <a:moveTo>
                    <a:pt x="802" y="656"/>
                  </a:moveTo>
                  <a:lnTo>
                    <a:pt x="802" y="656"/>
                  </a:lnTo>
                  <a:cubicBezTo>
                    <a:pt x="826" y="680"/>
                    <a:pt x="851" y="729"/>
                    <a:pt x="875" y="778"/>
                  </a:cubicBezTo>
                  <a:cubicBezTo>
                    <a:pt x="851" y="729"/>
                    <a:pt x="826" y="705"/>
                    <a:pt x="802" y="656"/>
                  </a:cubicBezTo>
                  <a:close/>
                  <a:moveTo>
                    <a:pt x="535" y="923"/>
                  </a:moveTo>
                  <a:lnTo>
                    <a:pt x="535" y="923"/>
                  </a:lnTo>
                  <a:cubicBezTo>
                    <a:pt x="583" y="948"/>
                    <a:pt x="608" y="996"/>
                    <a:pt x="608" y="1045"/>
                  </a:cubicBezTo>
                  <a:cubicBezTo>
                    <a:pt x="583" y="996"/>
                    <a:pt x="559" y="972"/>
                    <a:pt x="535" y="923"/>
                  </a:cubicBezTo>
                  <a:close/>
                  <a:moveTo>
                    <a:pt x="1944" y="0"/>
                  </a:moveTo>
                  <a:cubicBezTo>
                    <a:pt x="1920" y="25"/>
                    <a:pt x="1920" y="49"/>
                    <a:pt x="1920" y="73"/>
                  </a:cubicBezTo>
                  <a:cubicBezTo>
                    <a:pt x="1944" y="146"/>
                    <a:pt x="2017" y="292"/>
                    <a:pt x="1968" y="365"/>
                  </a:cubicBezTo>
                  <a:cubicBezTo>
                    <a:pt x="1968" y="389"/>
                    <a:pt x="1944" y="413"/>
                    <a:pt x="1920" y="413"/>
                  </a:cubicBezTo>
                  <a:lnTo>
                    <a:pt x="1847" y="413"/>
                  </a:lnTo>
                  <a:cubicBezTo>
                    <a:pt x="1847" y="365"/>
                    <a:pt x="1822" y="316"/>
                    <a:pt x="1798" y="267"/>
                  </a:cubicBezTo>
                  <a:cubicBezTo>
                    <a:pt x="1774" y="195"/>
                    <a:pt x="1701" y="170"/>
                    <a:pt x="1628" y="146"/>
                  </a:cubicBezTo>
                  <a:cubicBezTo>
                    <a:pt x="1604" y="146"/>
                    <a:pt x="1579" y="170"/>
                    <a:pt x="1555" y="195"/>
                  </a:cubicBezTo>
                  <a:cubicBezTo>
                    <a:pt x="1531" y="243"/>
                    <a:pt x="1555" y="316"/>
                    <a:pt x="1604" y="365"/>
                  </a:cubicBezTo>
                  <a:cubicBezTo>
                    <a:pt x="1652" y="413"/>
                    <a:pt x="1701" y="462"/>
                    <a:pt x="1749" y="486"/>
                  </a:cubicBezTo>
                  <a:lnTo>
                    <a:pt x="1749" y="510"/>
                  </a:lnTo>
                  <a:cubicBezTo>
                    <a:pt x="1749" y="559"/>
                    <a:pt x="1701" y="559"/>
                    <a:pt x="1628" y="559"/>
                  </a:cubicBezTo>
                  <a:cubicBezTo>
                    <a:pt x="1555" y="559"/>
                    <a:pt x="1482" y="535"/>
                    <a:pt x="1409" y="510"/>
                  </a:cubicBezTo>
                  <a:cubicBezTo>
                    <a:pt x="1385" y="437"/>
                    <a:pt x="1337" y="389"/>
                    <a:pt x="1288" y="365"/>
                  </a:cubicBezTo>
                  <a:cubicBezTo>
                    <a:pt x="1256" y="365"/>
                    <a:pt x="1234" y="354"/>
                    <a:pt x="1209" y="354"/>
                  </a:cubicBezTo>
                  <a:cubicBezTo>
                    <a:pt x="1196" y="354"/>
                    <a:pt x="1183" y="357"/>
                    <a:pt x="1166" y="365"/>
                  </a:cubicBezTo>
                  <a:cubicBezTo>
                    <a:pt x="1166" y="389"/>
                    <a:pt x="1142" y="413"/>
                    <a:pt x="1166" y="437"/>
                  </a:cubicBezTo>
                  <a:cubicBezTo>
                    <a:pt x="1215" y="486"/>
                    <a:pt x="1264" y="559"/>
                    <a:pt x="1337" y="583"/>
                  </a:cubicBezTo>
                  <a:cubicBezTo>
                    <a:pt x="1385" y="656"/>
                    <a:pt x="1385" y="753"/>
                    <a:pt x="1361" y="850"/>
                  </a:cubicBezTo>
                  <a:cubicBezTo>
                    <a:pt x="1343" y="905"/>
                    <a:pt x="1311" y="932"/>
                    <a:pt x="1255" y="932"/>
                  </a:cubicBezTo>
                  <a:cubicBezTo>
                    <a:pt x="1236" y="932"/>
                    <a:pt x="1215" y="929"/>
                    <a:pt x="1191" y="923"/>
                  </a:cubicBezTo>
                  <a:cubicBezTo>
                    <a:pt x="1142" y="923"/>
                    <a:pt x="1069" y="899"/>
                    <a:pt x="1021" y="850"/>
                  </a:cubicBezTo>
                  <a:cubicBezTo>
                    <a:pt x="996" y="729"/>
                    <a:pt x="924" y="608"/>
                    <a:pt x="826" y="535"/>
                  </a:cubicBezTo>
                  <a:lnTo>
                    <a:pt x="729" y="535"/>
                  </a:lnTo>
                  <a:cubicBezTo>
                    <a:pt x="705" y="559"/>
                    <a:pt x="705" y="583"/>
                    <a:pt x="705" y="632"/>
                  </a:cubicBezTo>
                  <a:cubicBezTo>
                    <a:pt x="754" y="753"/>
                    <a:pt x="826" y="850"/>
                    <a:pt x="924" y="923"/>
                  </a:cubicBezTo>
                  <a:cubicBezTo>
                    <a:pt x="948" y="972"/>
                    <a:pt x="948" y="1021"/>
                    <a:pt x="924" y="1093"/>
                  </a:cubicBezTo>
                  <a:cubicBezTo>
                    <a:pt x="924" y="1129"/>
                    <a:pt x="898" y="1151"/>
                    <a:pt x="874" y="1151"/>
                  </a:cubicBezTo>
                  <a:cubicBezTo>
                    <a:pt x="865" y="1151"/>
                    <a:pt x="857" y="1148"/>
                    <a:pt x="851" y="1142"/>
                  </a:cubicBezTo>
                  <a:cubicBezTo>
                    <a:pt x="802" y="1142"/>
                    <a:pt x="754" y="1118"/>
                    <a:pt x="729" y="1093"/>
                  </a:cubicBezTo>
                  <a:cubicBezTo>
                    <a:pt x="729" y="972"/>
                    <a:pt x="656" y="875"/>
                    <a:pt x="559" y="826"/>
                  </a:cubicBezTo>
                  <a:cubicBezTo>
                    <a:pt x="547" y="814"/>
                    <a:pt x="529" y="808"/>
                    <a:pt x="508" y="808"/>
                  </a:cubicBezTo>
                  <a:cubicBezTo>
                    <a:pt x="486" y="808"/>
                    <a:pt x="462" y="814"/>
                    <a:pt x="438" y="826"/>
                  </a:cubicBezTo>
                  <a:cubicBezTo>
                    <a:pt x="438" y="826"/>
                    <a:pt x="413" y="875"/>
                    <a:pt x="438" y="899"/>
                  </a:cubicBezTo>
                  <a:cubicBezTo>
                    <a:pt x="462" y="996"/>
                    <a:pt x="535" y="1093"/>
                    <a:pt x="632" y="1166"/>
                  </a:cubicBezTo>
                  <a:cubicBezTo>
                    <a:pt x="608" y="1239"/>
                    <a:pt x="559" y="1312"/>
                    <a:pt x="486" y="1336"/>
                  </a:cubicBezTo>
                  <a:cubicBezTo>
                    <a:pt x="455" y="1356"/>
                    <a:pt x="424" y="1364"/>
                    <a:pt x="393" y="1364"/>
                  </a:cubicBezTo>
                  <a:cubicBezTo>
                    <a:pt x="234" y="1364"/>
                    <a:pt x="98" y="1142"/>
                    <a:pt x="98" y="1142"/>
                  </a:cubicBezTo>
                  <a:cubicBezTo>
                    <a:pt x="85" y="1130"/>
                    <a:pt x="73" y="1124"/>
                    <a:pt x="64" y="1124"/>
                  </a:cubicBezTo>
                  <a:cubicBezTo>
                    <a:pt x="55" y="1124"/>
                    <a:pt x="49" y="1130"/>
                    <a:pt x="49" y="1142"/>
                  </a:cubicBezTo>
                  <a:cubicBezTo>
                    <a:pt x="25" y="1166"/>
                    <a:pt x="0" y="1191"/>
                    <a:pt x="25" y="1215"/>
                  </a:cubicBezTo>
                  <a:cubicBezTo>
                    <a:pt x="25" y="1215"/>
                    <a:pt x="195" y="1482"/>
                    <a:pt x="389" y="1482"/>
                  </a:cubicBezTo>
                  <a:cubicBezTo>
                    <a:pt x="438" y="1458"/>
                    <a:pt x="486" y="1433"/>
                    <a:pt x="535" y="1385"/>
                  </a:cubicBezTo>
                  <a:cubicBezTo>
                    <a:pt x="608" y="1336"/>
                    <a:pt x="681" y="1263"/>
                    <a:pt x="705" y="1166"/>
                  </a:cubicBezTo>
                  <a:cubicBezTo>
                    <a:pt x="754" y="1191"/>
                    <a:pt x="778" y="1191"/>
                    <a:pt x="826" y="1215"/>
                  </a:cubicBezTo>
                  <a:cubicBezTo>
                    <a:pt x="839" y="1219"/>
                    <a:pt x="852" y="1221"/>
                    <a:pt x="866" y="1221"/>
                  </a:cubicBezTo>
                  <a:cubicBezTo>
                    <a:pt x="930" y="1221"/>
                    <a:pt x="1001" y="1174"/>
                    <a:pt x="1021" y="1093"/>
                  </a:cubicBezTo>
                  <a:cubicBezTo>
                    <a:pt x="1021" y="1045"/>
                    <a:pt x="1021" y="996"/>
                    <a:pt x="1021" y="948"/>
                  </a:cubicBezTo>
                  <a:cubicBezTo>
                    <a:pt x="1069" y="972"/>
                    <a:pt x="1118" y="996"/>
                    <a:pt x="1166" y="996"/>
                  </a:cubicBezTo>
                  <a:cubicBezTo>
                    <a:pt x="1192" y="1007"/>
                    <a:pt x="1218" y="1011"/>
                    <a:pt x="1243" y="1011"/>
                  </a:cubicBezTo>
                  <a:cubicBezTo>
                    <a:pt x="1335" y="1011"/>
                    <a:pt x="1415" y="946"/>
                    <a:pt x="1434" y="850"/>
                  </a:cubicBezTo>
                  <a:cubicBezTo>
                    <a:pt x="1458" y="778"/>
                    <a:pt x="1458" y="680"/>
                    <a:pt x="1434" y="608"/>
                  </a:cubicBezTo>
                  <a:cubicBezTo>
                    <a:pt x="1507" y="608"/>
                    <a:pt x="1555" y="632"/>
                    <a:pt x="1628" y="632"/>
                  </a:cubicBezTo>
                  <a:cubicBezTo>
                    <a:pt x="1701" y="632"/>
                    <a:pt x="1798" y="608"/>
                    <a:pt x="1822" y="535"/>
                  </a:cubicBezTo>
                  <a:cubicBezTo>
                    <a:pt x="1847" y="510"/>
                    <a:pt x="1847" y="510"/>
                    <a:pt x="1847" y="486"/>
                  </a:cubicBezTo>
                  <a:cubicBezTo>
                    <a:pt x="1859" y="498"/>
                    <a:pt x="1877" y="504"/>
                    <a:pt x="1895" y="504"/>
                  </a:cubicBezTo>
                  <a:cubicBezTo>
                    <a:pt x="1913" y="504"/>
                    <a:pt x="1932" y="498"/>
                    <a:pt x="1944" y="486"/>
                  </a:cubicBezTo>
                  <a:cubicBezTo>
                    <a:pt x="1992" y="486"/>
                    <a:pt x="2041" y="462"/>
                    <a:pt x="2065" y="413"/>
                  </a:cubicBezTo>
                  <a:cubicBezTo>
                    <a:pt x="2090" y="267"/>
                    <a:pt x="2065" y="146"/>
                    <a:pt x="2017" y="25"/>
                  </a:cubicBezTo>
                  <a:cubicBezTo>
                    <a:pt x="1992" y="0"/>
                    <a:pt x="1968" y="0"/>
                    <a:pt x="19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" name="Google Shape;1123;p25"/>
            <p:cNvSpPr/>
            <p:nvPr/>
          </p:nvSpPr>
          <p:spPr>
            <a:xfrm>
              <a:off x="-869058" y="3630510"/>
              <a:ext cx="108970" cy="91770"/>
            </a:xfrm>
            <a:custGeom>
              <a:avLst/>
              <a:gdLst/>
              <a:ahLst/>
              <a:cxnLst/>
              <a:rect l="l" t="t" r="r" b="b"/>
              <a:pathLst>
                <a:path w="1443" h="1224" extrusionOk="0">
                  <a:moveTo>
                    <a:pt x="158" y="1"/>
                  </a:moveTo>
                  <a:cubicBezTo>
                    <a:pt x="118" y="1"/>
                    <a:pt x="76" y="3"/>
                    <a:pt x="34" y="6"/>
                  </a:cubicBezTo>
                  <a:cubicBezTo>
                    <a:pt x="34" y="6"/>
                    <a:pt x="34" y="6"/>
                    <a:pt x="34" y="6"/>
                  </a:cubicBezTo>
                  <a:lnTo>
                    <a:pt x="34" y="6"/>
                  </a:lnTo>
                  <a:cubicBezTo>
                    <a:pt x="33" y="6"/>
                    <a:pt x="1" y="1224"/>
                    <a:pt x="1328" y="1224"/>
                  </a:cubicBezTo>
                  <a:cubicBezTo>
                    <a:pt x="1365" y="1224"/>
                    <a:pt x="1404" y="1223"/>
                    <a:pt x="1443" y="1221"/>
                  </a:cubicBezTo>
                  <a:cubicBezTo>
                    <a:pt x="1443" y="1221"/>
                    <a:pt x="1240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" name="Google Shape;1124;p25"/>
            <p:cNvSpPr/>
            <p:nvPr/>
          </p:nvSpPr>
          <p:spPr>
            <a:xfrm>
              <a:off x="-836915" y="3662669"/>
              <a:ext cx="79963" cy="63533"/>
            </a:xfrm>
            <a:custGeom>
              <a:avLst/>
              <a:gdLst/>
              <a:ahLst/>
              <a:cxnLst/>
              <a:rect l="l" t="t" r="r" b="b"/>
              <a:pathLst>
                <a:path w="1070" h="837" extrusionOk="0">
                  <a:moveTo>
                    <a:pt x="53" y="0"/>
                  </a:moveTo>
                  <a:cubicBezTo>
                    <a:pt x="37" y="0"/>
                    <a:pt x="25" y="17"/>
                    <a:pt x="25" y="35"/>
                  </a:cubicBezTo>
                  <a:cubicBezTo>
                    <a:pt x="1" y="59"/>
                    <a:pt x="25" y="83"/>
                    <a:pt x="49" y="83"/>
                  </a:cubicBezTo>
                  <a:cubicBezTo>
                    <a:pt x="414" y="253"/>
                    <a:pt x="729" y="496"/>
                    <a:pt x="997" y="812"/>
                  </a:cubicBezTo>
                  <a:cubicBezTo>
                    <a:pt x="997" y="812"/>
                    <a:pt x="1021" y="836"/>
                    <a:pt x="1021" y="836"/>
                  </a:cubicBezTo>
                  <a:lnTo>
                    <a:pt x="1045" y="812"/>
                  </a:lnTo>
                  <a:cubicBezTo>
                    <a:pt x="1069" y="812"/>
                    <a:pt x="1069" y="788"/>
                    <a:pt x="1069" y="763"/>
                  </a:cubicBezTo>
                  <a:cubicBezTo>
                    <a:pt x="802" y="423"/>
                    <a:pt x="462" y="156"/>
                    <a:pt x="74" y="10"/>
                  </a:cubicBezTo>
                  <a:cubicBezTo>
                    <a:pt x="66" y="3"/>
                    <a:pt x="59" y="0"/>
                    <a:pt x="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" name="Google Shape;1125;p25"/>
            <p:cNvSpPr/>
            <p:nvPr/>
          </p:nvSpPr>
          <p:spPr>
            <a:xfrm>
              <a:off x="-764008" y="3539524"/>
              <a:ext cx="129353" cy="72946"/>
            </a:xfrm>
            <a:custGeom>
              <a:avLst/>
              <a:gdLst/>
              <a:ahLst/>
              <a:cxnLst/>
              <a:rect l="l" t="t" r="r" b="b"/>
              <a:pathLst>
                <a:path w="1726" h="973" extrusionOk="0">
                  <a:moveTo>
                    <a:pt x="1242" y="0"/>
                  </a:moveTo>
                  <a:cubicBezTo>
                    <a:pt x="434" y="0"/>
                    <a:pt x="0" y="850"/>
                    <a:pt x="0" y="850"/>
                  </a:cubicBezTo>
                  <a:cubicBezTo>
                    <a:pt x="232" y="937"/>
                    <a:pt x="435" y="973"/>
                    <a:pt x="612" y="973"/>
                  </a:cubicBezTo>
                  <a:cubicBezTo>
                    <a:pt x="1474" y="973"/>
                    <a:pt x="1725" y="117"/>
                    <a:pt x="1725" y="97"/>
                  </a:cubicBezTo>
                  <a:cubicBezTo>
                    <a:pt x="1552" y="29"/>
                    <a:pt x="1391" y="0"/>
                    <a:pt x="12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" name="Google Shape;1126;p25"/>
            <p:cNvSpPr/>
            <p:nvPr/>
          </p:nvSpPr>
          <p:spPr>
            <a:xfrm>
              <a:off x="-769495" y="3568545"/>
              <a:ext cx="94858" cy="38433"/>
            </a:xfrm>
            <a:custGeom>
              <a:avLst/>
              <a:gdLst/>
              <a:ahLst/>
              <a:cxnLst/>
              <a:rect l="l" t="t" r="r" b="b"/>
              <a:pathLst>
                <a:path w="1264" h="511" extrusionOk="0">
                  <a:moveTo>
                    <a:pt x="1191" y="0"/>
                  </a:moveTo>
                  <a:cubicBezTo>
                    <a:pt x="778" y="49"/>
                    <a:pt x="389" y="194"/>
                    <a:pt x="25" y="413"/>
                  </a:cubicBezTo>
                  <a:cubicBezTo>
                    <a:pt x="0" y="462"/>
                    <a:pt x="25" y="510"/>
                    <a:pt x="73" y="510"/>
                  </a:cubicBezTo>
                  <a:cubicBezTo>
                    <a:pt x="73" y="510"/>
                    <a:pt x="98" y="510"/>
                    <a:pt x="98" y="486"/>
                  </a:cubicBezTo>
                  <a:cubicBezTo>
                    <a:pt x="438" y="267"/>
                    <a:pt x="802" y="146"/>
                    <a:pt x="1215" y="97"/>
                  </a:cubicBezTo>
                  <a:cubicBezTo>
                    <a:pt x="1239" y="97"/>
                    <a:pt x="1264" y="73"/>
                    <a:pt x="1264" y="49"/>
                  </a:cubicBezTo>
                  <a:cubicBezTo>
                    <a:pt x="1239" y="24"/>
                    <a:pt x="1215" y="0"/>
                    <a:pt x="1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" name="Google Shape;1127;p25"/>
            <p:cNvSpPr/>
            <p:nvPr/>
          </p:nvSpPr>
          <p:spPr>
            <a:xfrm>
              <a:off x="-800853" y="3409320"/>
              <a:ext cx="60364" cy="462773"/>
            </a:xfrm>
            <a:custGeom>
              <a:avLst/>
              <a:gdLst/>
              <a:ahLst/>
              <a:cxnLst/>
              <a:rect l="l" t="t" r="r" b="b"/>
              <a:pathLst>
                <a:path w="809" h="6160" extrusionOk="0">
                  <a:moveTo>
                    <a:pt x="69" y="1"/>
                  </a:moveTo>
                  <a:cubicBezTo>
                    <a:pt x="37" y="1"/>
                    <a:pt x="0" y="32"/>
                    <a:pt x="31" y="62"/>
                  </a:cubicBezTo>
                  <a:cubicBezTo>
                    <a:pt x="711" y="1860"/>
                    <a:pt x="541" y="6063"/>
                    <a:pt x="541" y="6111"/>
                  </a:cubicBezTo>
                  <a:cubicBezTo>
                    <a:pt x="541" y="6135"/>
                    <a:pt x="565" y="6135"/>
                    <a:pt x="589" y="6160"/>
                  </a:cubicBezTo>
                  <a:cubicBezTo>
                    <a:pt x="614" y="6135"/>
                    <a:pt x="638" y="6135"/>
                    <a:pt x="638" y="6111"/>
                  </a:cubicBezTo>
                  <a:cubicBezTo>
                    <a:pt x="638" y="6063"/>
                    <a:pt x="808" y="1836"/>
                    <a:pt x="104" y="38"/>
                  </a:cubicBezTo>
                  <a:cubicBezTo>
                    <a:pt x="104" y="11"/>
                    <a:pt x="87" y="1"/>
                    <a:pt x="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" name="Google Shape;1128;p25"/>
            <p:cNvSpPr/>
            <p:nvPr/>
          </p:nvSpPr>
          <p:spPr>
            <a:xfrm>
              <a:off x="-905903" y="3300294"/>
              <a:ext cx="198340" cy="165500"/>
            </a:xfrm>
            <a:custGeom>
              <a:avLst/>
              <a:gdLst/>
              <a:ahLst/>
              <a:cxnLst/>
              <a:rect l="l" t="t" r="r" b="b"/>
              <a:pathLst>
                <a:path w="2642" h="2201" extrusionOk="0">
                  <a:moveTo>
                    <a:pt x="898" y="1"/>
                  </a:moveTo>
                  <a:cubicBezTo>
                    <a:pt x="722" y="1"/>
                    <a:pt x="649" y="636"/>
                    <a:pt x="649" y="636"/>
                  </a:cubicBezTo>
                  <a:cubicBezTo>
                    <a:pt x="649" y="636"/>
                    <a:pt x="381" y="252"/>
                    <a:pt x="219" y="252"/>
                  </a:cubicBezTo>
                  <a:cubicBezTo>
                    <a:pt x="198" y="252"/>
                    <a:pt x="180" y="258"/>
                    <a:pt x="164" y="271"/>
                  </a:cubicBezTo>
                  <a:cubicBezTo>
                    <a:pt x="0" y="365"/>
                    <a:pt x="217" y="2201"/>
                    <a:pt x="1307" y="2201"/>
                  </a:cubicBezTo>
                  <a:cubicBezTo>
                    <a:pt x="1353" y="2201"/>
                    <a:pt x="1401" y="2197"/>
                    <a:pt x="1451" y="2190"/>
                  </a:cubicBezTo>
                  <a:cubicBezTo>
                    <a:pt x="2641" y="2045"/>
                    <a:pt x="2569" y="1170"/>
                    <a:pt x="2569" y="1170"/>
                  </a:cubicBezTo>
                  <a:cubicBezTo>
                    <a:pt x="2569" y="1170"/>
                    <a:pt x="2544" y="369"/>
                    <a:pt x="2374" y="126"/>
                  </a:cubicBezTo>
                  <a:cubicBezTo>
                    <a:pt x="2348" y="89"/>
                    <a:pt x="2321" y="73"/>
                    <a:pt x="2293" y="73"/>
                  </a:cubicBezTo>
                  <a:cubicBezTo>
                    <a:pt x="2136" y="73"/>
                    <a:pt x="1961" y="563"/>
                    <a:pt x="1961" y="563"/>
                  </a:cubicBezTo>
                  <a:cubicBezTo>
                    <a:pt x="1888" y="369"/>
                    <a:pt x="1791" y="199"/>
                    <a:pt x="1670" y="53"/>
                  </a:cubicBezTo>
                  <a:cubicBezTo>
                    <a:pt x="1650" y="38"/>
                    <a:pt x="1631" y="32"/>
                    <a:pt x="1612" y="32"/>
                  </a:cubicBezTo>
                  <a:cubicBezTo>
                    <a:pt x="1443" y="32"/>
                    <a:pt x="1305" y="563"/>
                    <a:pt x="1305" y="563"/>
                  </a:cubicBezTo>
                  <a:cubicBezTo>
                    <a:pt x="1232" y="369"/>
                    <a:pt x="1111" y="199"/>
                    <a:pt x="990" y="53"/>
                  </a:cubicBezTo>
                  <a:cubicBezTo>
                    <a:pt x="957" y="16"/>
                    <a:pt x="926" y="1"/>
                    <a:pt x="8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" name="Google Shape;1129;p25"/>
            <p:cNvSpPr/>
            <p:nvPr/>
          </p:nvSpPr>
          <p:spPr>
            <a:xfrm>
              <a:off x="-884737" y="3364612"/>
              <a:ext cx="171686" cy="61964"/>
            </a:xfrm>
            <a:custGeom>
              <a:avLst/>
              <a:gdLst/>
              <a:ahLst/>
              <a:cxnLst/>
              <a:rect l="l" t="t" r="r" b="b"/>
              <a:pathLst>
                <a:path w="2284" h="827" extrusionOk="0">
                  <a:moveTo>
                    <a:pt x="1846" y="122"/>
                  </a:moveTo>
                  <a:lnTo>
                    <a:pt x="1846" y="122"/>
                  </a:lnTo>
                  <a:cubicBezTo>
                    <a:pt x="1871" y="146"/>
                    <a:pt x="1895" y="146"/>
                    <a:pt x="1919" y="195"/>
                  </a:cubicBezTo>
                  <a:cubicBezTo>
                    <a:pt x="1919" y="219"/>
                    <a:pt x="1919" y="243"/>
                    <a:pt x="1919" y="268"/>
                  </a:cubicBezTo>
                  <a:cubicBezTo>
                    <a:pt x="1895" y="268"/>
                    <a:pt x="1895" y="243"/>
                    <a:pt x="1895" y="243"/>
                  </a:cubicBezTo>
                  <a:cubicBezTo>
                    <a:pt x="1871" y="195"/>
                    <a:pt x="1846" y="146"/>
                    <a:pt x="1846" y="122"/>
                  </a:cubicBezTo>
                  <a:close/>
                  <a:moveTo>
                    <a:pt x="923" y="170"/>
                  </a:moveTo>
                  <a:lnTo>
                    <a:pt x="923" y="170"/>
                  </a:lnTo>
                  <a:cubicBezTo>
                    <a:pt x="947" y="219"/>
                    <a:pt x="947" y="268"/>
                    <a:pt x="972" y="292"/>
                  </a:cubicBezTo>
                  <a:cubicBezTo>
                    <a:pt x="947" y="268"/>
                    <a:pt x="923" y="219"/>
                    <a:pt x="923" y="170"/>
                  </a:cubicBezTo>
                  <a:close/>
                  <a:moveTo>
                    <a:pt x="583" y="341"/>
                  </a:moveTo>
                  <a:lnTo>
                    <a:pt x="583" y="341"/>
                  </a:lnTo>
                  <a:cubicBezTo>
                    <a:pt x="607" y="365"/>
                    <a:pt x="632" y="413"/>
                    <a:pt x="632" y="486"/>
                  </a:cubicBezTo>
                  <a:cubicBezTo>
                    <a:pt x="607" y="438"/>
                    <a:pt x="583" y="389"/>
                    <a:pt x="583" y="341"/>
                  </a:cubicBezTo>
                  <a:close/>
                  <a:moveTo>
                    <a:pt x="2211" y="0"/>
                  </a:moveTo>
                  <a:cubicBezTo>
                    <a:pt x="2186" y="0"/>
                    <a:pt x="2162" y="25"/>
                    <a:pt x="2186" y="49"/>
                  </a:cubicBezTo>
                  <a:cubicBezTo>
                    <a:pt x="2186" y="122"/>
                    <a:pt x="2186" y="292"/>
                    <a:pt x="2138" y="341"/>
                  </a:cubicBezTo>
                  <a:cubicBezTo>
                    <a:pt x="2113" y="365"/>
                    <a:pt x="2089" y="365"/>
                    <a:pt x="2065" y="365"/>
                  </a:cubicBezTo>
                  <a:cubicBezTo>
                    <a:pt x="2041" y="365"/>
                    <a:pt x="2016" y="365"/>
                    <a:pt x="1992" y="341"/>
                  </a:cubicBezTo>
                  <a:cubicBezTo>
                    <a:pt x="2016" y="292"/>
                    <a:pt x="2016" y="243"/>
                    <a:pt x="1992" y="195"/>
                  </a:cubicBezTo>
                  <a:cubicBezTo>
                    <a:pt x="1992" y="122"/>
                    <a:pt x="1943" y="49"/>
                    <a:pt x="1895" y="25"/>
                  </a:cubicBezTo>
                  <a:cubicBezTo>
                    <a:pt x="1846" y="25"/>
                    <a:pt x="1822" y="25"/>
                    <a:pt x="1798" y="49"/>
                  </a:cubicBezTo>
                  <a:cubicBezTo>
                    <a:pt x="1749" y="98"/>
                    <a:pt x="1749" y="170"/>
                    <a:pt x="1798" y="219"/>
                  </a:cubicBezTo>
                  <a:cubicBezTo>
                    <a:pt x="1822" y="292"/>
                    <a:pt x="1846" y="341"/>
                    <a:pt x="1895" y="365"/>
                  </a:cubicBezTo>
                  <a:lnTo>
                    <a:pt x="1871" y="389"/>
                  </a:lnTo>
                  <a:cubicBezTo>
                    <a:pt x="1858" y="401"/>
                    <a:pt x="1834" y="407"/>
                    <a:pt x="1810" y="407"/>
                  </a:cubicBezTo>
                  <a:cubicBezTo>
                    <a:pt x="1786" y="407"/>
                    <a:pt x="1761" y="401"/>
                    <a:pt x="1749" y="389"/>
                  </a:cubicBezTo>
                  <a:cubicBezTo>
                    <a:pt x="1676" y="365"/>
                    <a:pt x="1603" y="316"/>
                    <a:pt x="1555" y="268"/>
                  </a:cubicBezTo>
                  <a:cubicBezTo>
                    <a:pt x="1555" y="195"/>
                    <a:pt x="1530" y="146"/>
                    <a:pt x="1482" y="98"/>
                  </a:cubicBezTo>
                  <a:cubicBezTo>
                    <a:pt x="1458" y="49"/>
                    <a:pt x="1409" y="49"/>
                    <a:pt x="1385" y="49"/>
                  </a:cubicBezTo>
                  <a:cubicBezTo>
                    <a:pt x="1360" y="73"/>
                    <a:pt x="1336" y="98"/>
                    <a:pt x="1336" y="122"/>
                  </a:cubicBezTo>
                  <a:cubicBezTo>
                    <a:pt x="1360" y="195"/>
                    <a:pt x="1409" y="268"/>
                    <a:pt x="1458" y="316"/>
                  </a:cubicBezTo>
                  <a:cubicBezTo>
                    <a:pt x="1458" y="413"/>
                    <a:pt x="1433" y="511"/>
                    <a:pt x="1385" y="583"/>
                  </a:cubicBezTo>
                  <a:cubicBezTo>
                    <a:pt x="1360" y="608"/>
                    <a:pt x="1336" y="620"/>
                    <a:pt x="1309" y="620"/>
                  </a:cubicBezTo>
                  <a:cubicBezTo>
                    <a:pt x="1281" y="620"/>
                    <a:pt x="1251" y="608"/>
                    <a:pt x="1215" y="583"/>
                  </a:cubicBezTo>
                  <a:cubicBezTo>
                    <a:pt x="1142" y="559"/>
                    <a:pt x="1093" y="511"/>
                    <a:pt x="1069" y="462"/>
                  </a:cubicBezTo>
                  <a:cubicBezTo>
                    <a:pt x="1093" y="341"/>
                    <a:pt x="1069" y="195"/>
                    <a:pt x="996" y="98"/>
                  </a:cubicBezTo>
                  <a:cubicBezTo>
                    <a:pt x="979" y="80"/>
                    <a:pt x="950" y="63"/>
                    <a:pt x="925" y="63"/>
                  </a:cubicBezTo>
                  <a:cubicBezTo>
                    <a:pt x="915" y="63"/>
                    <a:pt x="906" y="66"/>
                    <a:pt x="899" y="73"/>
                  </a:cubicBezTo>
                  <a:cubicBezTo>
                    <a:pt x="850" y="73"/>
                    <a:pt x="850" y="98"/>
                    <a:pt x="850" y="146"/>
                  </a:cubicBezTo>
                  <a:cubicBezTo>
                    <a:pt x="850" y="243"/>
                    <a:pt x="875" y="365"/>
                    <a:pt x="947" y="462"/>
                  </a:cubicBezTo>
                  <a:cubicBezTo>
                    <a:pt x="947" y="535"/>
                    <a:pt x="923" y="583"/>
                    <a:pt x="899" y="632"/>
                  </a:cubicBezTo>
                  <a:cubicBezTo>
                    <a:pt x="885" y="660"/>
                    <a:pt x="862" y="672"/>
                    <a:pt x="836" y="672"/>
                  </a:cubicBezTo>
                  <a:cubicBezTo>
                    <a:pt x="818" y="672"/>
                    <a:pt x="798" y="666"/>
                    <a:pt x="777" y="656"/>
                  </a:cubicBezTo>
                  <a:cubicBezTo>
                    <a:pt x="753" y="632"/>
                    <a:pt x="729" y="608"/>
                    <a:pt x="705" y="559"/>
                  </a:cubicBezTo>
                  <a:cubicBezTo>
                    <a:pt x="729" y="462"/>
                    <a:pt x="729" y="341"/>
                    <a:pt x="632" y="243"/>
                  </a:cubicBezTo>
                  <a:cubicBezTo>
                    <a:pt x="607" y="219"/>
                    <a:pt x="559" y="219"/>
                    <a:pt x="534" y="219"/>
                  </a:cubicBezTo>
                  <a:cubicBezTo>
                    <a:pt x="510" y="219"/>
                    <a:pt x="486" y="243"/>
                    <a:pt x="486" y="292"/>
                  </a:cubicBezTo>
                  <a:cubicBezTo>
                    <a:pt x="486" y="389"/>
                    <a:pt x="510" y="486"/>
                    <a:pt x="583" y="583"/>
                  </a:cubicBezTo>
                  <a:cubicBezTo>
                    <a:pt x="534" y="656"/>
                    <a:pt x="462" y="705"/>
                    <a:pt x="389" y="705"/>
                  </a:cubicBezTo>
                  <a:cubicBezTo>
                    <a:pt x="374" y="708"/>
                    <a:pt x="360" y="710"/>
                    <a:pt x="347" y="710"/>
                  </a:cubicBezTo>
                  <a:cubicBezTo>
                    <a:pt x="161" y="710"/>
                    <a:pt x="97" y="413"/>
                    <a:pt x="97" y="413"/>
                  </a:cubicBezTo>
                  <a:cubicBezTo>
                    <a:pt x="97" y="389"/>
                    <a:pt x="73" y="365"/>
                    <a:pt x="49" y="365"/>
                  </a:cubicBezTo>
                  <a:cubicBezTo>
                    <a:pt x="24" y="389"/>
                    <a:pt x="0" y="413"/>
                    <a:pt x="0" y="438"/>
                  </a:cubicBezTo>
                  <a:cubicBezTo>
                    <a:pt x="0" y="438"/>
                    <a:pt x="97" y="826"/>
                    <a:pt x="364" y="826"/>
                  </a:cubicBezTo>
                  <a:lnTo>
                    <a:pt x="413" y="802"/>
                  </a:lnTo>
                  <a:cubicBezTo>
                    <a:pt x="510" y="802"/>
                    <a:pt x="583" y="753"/>
                    <a:pt x="656" y="656"/>
                  </a:cubicBezTo>
                  <a:cubicBezTo>
                    <a:pt x="680" y="681"/>
                    <a:pt x="705" y="729"/>
                    <a:pt x="753" y="729"/>
                  </a:cubicBezTo>
                  <a:cubicBezTo>
                    <a:pt x="784" y="760"/>
                    <a:pt x="818" y="773"/>
                    <a:pt x="852" y="773"/>
                  </a:cubicBezTo>
                  <a:cubicBezTo>
                    <a:pt x="899" y="773"/>
                    <a:pt x="943" y="747"/>
                    <a:pt x="972" y="705"/>
                  </a:cubicBezTo>
                  <a:cubicBezTo>
                    <a:pt x="996" y="656"/>
                    <a:pt x="1020" y="608"/>
                    <a:pt x="1045" y="559"/>
                  </a:cubicBezTo>
                  <a:cubicBezTo>
                    <a:pt x="1069" y="608"/>
                    <a:pt x="1117" y="632"/>
                    <a:pt x="1166" y="656"/>
                  </a:cubicBezTo>
                  <a:cubicBezTo>
                    <a:pt x="1198" y="699"/>
                    <a:pt x="1244" y="718"/>
                    <a:pt x="1292" y="718"/>
                  </a:cubicBezTo>
                  <a:cubicBezTo>
                    <a:pt x="1353" y="718"/>
                    <a:pt x="1417" y="687"/>
                    <a:pt x="1458" y="632"/>
                  </a:cubicBezTo>
                  <a:cubicBezTo>
                    <a:pt x="1506" y="559"/>
                    <a:pt x="1530" y="462"/>
                    <a:pt x="1555" y="389"/>
                  </a:cubicBezTo>
                  <a:cubicBezTo>
                    <a:pt x="1603" y="413"/>
                    <a:pt x="1652" y="438"/>
                    <a:pt x="1700" y="462"/>
                  </a:cubicBezTo>
                  <a:cubicBezTo>
                    <a:pt x="1737" y="486"/>
                    <a:pt x="1779" y="498"/>
                    <a:pt x="1822" y="498"/>
                  </a:cubicBezTo>
                  <a:cubicBezTo>
                    <a:pt x="1864" y="498"/>
                    <a:pt x="1907" y="486"/>
                    <a:pt x="1943" y="462"/>
                  </a:cubicBezTo>
                  <a:lnTo>
                    <a:pt x="1968" y="413"/>
                  </a:lnTo>
                  <a:cubicBezTo>
                    <a:pt x="1992" y="438"/>
                    <a:pt x="2016" y="438"/>
                    <a:pt x="2065" y="462"/>
                  </a:cubicBezTo>
                  <a:cubicBezTo>
                    <a:pt x="2113" y="462"/>
                    <a:pt x="2162" y="438"/>
                    <a:pt x="2211" y="413"/>
                  </a:cubicBezTo>
                  <a:cubicBezTo>
                    <a:pt x="2259" y="292"/>
                    <a:pt x="2284" y="170"/>
                    <a:pt x="2284" y="25"/>
                  </a:cubicBezTo>
                  <a:cubicBezTo>
                    <a:pt x="2259" y="0"/>
                    <a:pt x="2235" y="0"/>
                    <a:pt x="22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" name="Google Shape;1130;p25"/>
            <p:cNvSpPr/>
            <p:nvPr/>
          </p:nvSpPr>
          <p:spPr>
            <a:xfrm>
              <a:off x="-945885" y="3813266"/>
              <a:ext cx="337100" cy="128635"/>
            </a:xfrm>
            <a:custGeom>
              <a:avLst/>
              <a:gdLst/>
              <a:ahLst/>
              <a:cxnLst/>
              <a:rect l="l" t="t" r="r" b="b"/>
              <a:pathLst>
                <a:path w="4484" h="1710" extrusionOk="0">
                  <a:moveTo>
                    <a:pt x="3927" y="0"/>
                  </a:moveTo>
                  <a:cubicBezTo>
                    <a:pt x="3752" y="0"/>
                    <a:pt x="3511" y="705"/>
                    <a:pt x="3511" y="705"/>
                  </a:cubicBezTo>
                  <a:cubicBezTo>
                    <a:pt x="3341" y="510"/>
                    <a:pt x="3147" y="316"/>
                    <a:pt x="2928" y="146"/>
                  </a:cubicBezTo>
                  <a:cubicBezTo>
                    <a:pt x="2885" y="106"/>
                    <a:pt x="2847" y="89"/>
                    <a:pt x="2812" y="89"/>
                  </a:cubicBezTo>
                  <a:cubicBezTo>
                    <a:pt x="2594" y="89"/>
                    <a:pt x="2540" y="778"/>
                    <a:pt x="2540" y="778"/>
                  </a:cubicBezTo>
                  <a:cubicBezTo>
                    <a:pt x="2540" y="778"/>
                    <a:pt x="2103" y="268"/>
                    <a:pt x="1957" y="49"/>
                  </a:cubicBezTo>
                  <a:cubicBezTo>
                    <a:pt x="1944" y="34"/>
                    <a:pt x="1928" y="27"/>
                    <a:pt x="1910" y="27"/>
                  </a:cubicBezTo>
                  <a:cubicBezTo>
                    <a:pt x="1697" y="27"/>
                    <a:pt x="1179" y="1021"/>
                    <a:pt x="1179" y="1021"/>
                  </a:cubicBezTo>
                  <a:cubicBezTo>
                    <a:pt x="1082" y="729"/>
                    <a:pt x="912" y="438"/>
                    <a:pt x="669" y="219"/>
                  </a:cubicBezTo>
                  <a:cubicBezTo>
                    <a:pt x="649" y="206"/>
                    <a:pt x="628" y="200"/>
                    <a:pt x="607" y="200"/>
                  </a:cubicBezTo>
                  <a:cubicBezTo>
                    <a:pt x="308" y="200"/>
                    <a:pt x="0" y="1424"/>
                    <a:pt x="159" y="1628"/>
                  </a:cubicBezTo>
                  <a:cubicBezTo>
                    <a:pt x="206" y="1688"/>
                    <a:pt x="548" y="1709"/>
                    <a:pt x="1022" y="1709"/>
                  </a:cubicBezTo>
                  <a:cubicBezTo>
                    <a:pt x="2286" y="1709"/>
                    <a:pt x="4483" y="1555"/>
                    <a:pt x="4483" y="1555"/>
                  </a:cubicBezTo>
                  <a:cubicBezTo>
                    <a:pt x="4362" y="1045"/>
                    <a:pt x="4192" y="535"/>
                    <a:pt x="3997" y="49"/>
                  </a:cubicBezTo>
                  <a:cubicBezTo>
                    <a:pt x="3976" y="15"/>
                    <a:pt x="3952" y="0"/>
                    <a:pt x="39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4" name="Google Shape;1131;p25"/>
          <p:cNvGrpSpPr>
            <a:grpSpLocks/>
          </p:cNvGrpSpPr>
          <p:nvPr/>
        </p:nvGrpSpPr>
        <p:grpSpPr bwMode="auto">
          <a:xfrm rot="18760628" flipH="1">
            <a:off x="10298907" y="-335757"/>
            <a:ext cx="1447800" cy="1884363"/>
            <a:chOff x="4318023" y="4113296"/>
            <a:chExt cx="716422" cy="932073"/>
          </a:xfrm>
        </p:grpSpPr>
        <p:sp>
          <p:nvSpPr>
            <p:cNvPr id="55" name="Google Shape;1132;p25"/>
            <p:cNvSpPr/>
            <p:nvPr/>
          </p:nvSpPr>
          <p:spPr>
            <a:xfrm>
              <a:off x="4839647" y="4244214"/>
              <a:ext cx="192460" cy="205731"/>
            </a:xfrm>
            <a:custGeom>
              <a:avLst/>
              <a:gdLst/>
              <a:ahLst/>
              <a:cxnLst/>
              <a:rect l="l" t="t" r="r" b="b"/>
              <a:pathLst>
                <a:path w="2211" h="2366" extrusionOk="0">
                  <a:moveTo>
                    <a:pt x="1579" y="179"/>
                  </a:moveTo>
                  <a:cubicBezTo>
                    <a:pt x="1798" y="179"/>
                    <a:pt x="1943" y="252"/>
                    <a:pt x="1992" y="422"/>
                  </a:cubicBezTo>
                  <a:cubicBezTo>
                    <a:pt x="2041" y="519"/>
                    <a:pt x="2016" y="616"/>
                    <a:pt x="1968" y="689"/>
                  </a:cubicBezTo>
                  <a:cubicBezTo>
                    <a:pt x="1798" y="908"/>
                    <a:pt x="1239" y="1005"/>
                    <a:pt x="802" y="1005"/>
                  </a:cubicBezTo>
                  <a:lnTo>
                    <a:pt x="777" y="1005"/>
                  </a:lnTo>
                  <a:cubicBezTo>
                    <a:pt x="705" y="1005"/>
                    <a:pt x="680" y="1054"/>
                    <a:pt x="705" y="1127"/>
                  </a:cubicBezTo>
                  <a:cubicBezTo>
                    <a:pt x="802" y="1321"/>
                    <a:pt x="1045" y="1904"/>
                    <a:pt x="826" y="2171"/>
                  </a:cubicBezTo>
                  <a:cubicBezTo>
                    <a:pt x="802" y="2195"/>
                    <a:pt x="777" y="2195"/>
                    <a:pt x="777" y="2195"/>
                  </a:cubicBezTo>
                  <a:cubicBezTo>
                    <a:pt x="632" y="2195"/>
                    <a:pt x="364" y="1782"/>
                    <a:pt x="170" y="1369"/>
                  </a:cubicBezTo>
                  <a:lnTo>
                    <a:pt x="486" y="495"/>
                  </a:lnTo>
                  <a:cubicBezTo>
                    <a:pt x="826" y="325"/>
                    <a:pt x="1190" y="203"/>
                    <a:pt x="1579" y="179"/>
                  </a:cubicBezTo>
                  <a:close/>
                  <a:moveTo>
                    <a:pt x="1663" y="1"/>
                  </a:moveTo>
                  <a:cubicBezTo>
                    <a:pt x="1635" y="1"/>
                    <a:pt x="1607" y="4"/>
                    <a:pt x="1579" y="9"/>
                  </a:cubicBezTo>
                  <a:cubicBezTo>
                    <a:pt x="1142" y="33"/>
                    <a:pt x="753" y="155"/>
                    <a:pt x="389" y="349"/>
                  </a:cubicBezTo>
                  <a:cubicBezTo>
                    <a:pt x="364" y="374"/>
                    <a:pt x="340" y="374"/>
                    <a:pt x="340" y="398"/>
                  </a:cubicBezTo>
                  <a:lnTo>
                    <a:pt x="0" y="1345"/>
                  </a:lnTo>
                  <a:cubicBezTo>
                    <a:pt x="0" y="1345"/>
                    <a:pt x="0" y="1369"/>
                    <a:pt x="0" y="1394"/>
                  </a:cubicBezTo>
                  <a:cubicBezTo>
                    <a:pt x="73" y="1564"/>
                    <a:pt x="437" y="2365"/>
                    <a:pt x="777" y="2365"/>
                  </a:cubicBezTo>
                  <a:cubicBezTo>
                    <a:pt x="850" y="2365"/>
                    <a:pt x="923" y="2341"/>
                    <a:pt x="972" y="2268"/>
                  </a:cubicBezTo>
                  <a:cubicBezTo>
                    <a:pt x="1215" y="1953"/>
                    <a:pt x="1020" y="1394"/>
                    <a:pt x="899" y="1151"/>
                  </a:cubicBezTo>
                  <a:cubicBezTo>
                    <a:pt x="1215" y="1151"/>
                    <a:pt x="1871" y="1102"/>
                    <a:pt x="2089" y="786"/>
                  </a:cubicBezTo>
                  <a:cubicBezTo>
                    <a:pt x="2186" y="665"/>
                    <a:pt x="2211" y="519"/>
                    <a:pt x="2162" y="374"/>
                  </a:cubicBezTo>
                  <a:cubicBezTo>
                    <a:pt x="2076" y="159"/>
                    <a:pt x="1876" y="1"/>
                    <a:pt x="16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" name="Google Shape;1133;p25"/>
            <p:cNvSpPr/>
            <p:nvPr/>
          </p:nvSpPr>
          <p:spPr>
            <a:xfrm>
              <a:off x="4728737" y="4173452"/>
              <a:ext cx="156324" cy="223791"/>
            </a:xfrm>
            <a:custGeom>
              <a:avLst/>
              <a:gdLst/>
              <a:ahLst/>
              <a:cxnLst/>
              <a:rect l="l" t="t" r="r" b="b"/>
              <a:pathLst>
                <a:path w="1799" h="2571" extrusionOk="0">
                  <a:moveTo>
                    <a:pt x="649" y="0"/>
                  </a:moveTo>
                  <a:cubicBezTo>
                    <a:pt x="597" y="0"/>
                    <a:pt x="542" y="6"/>
                    <a:pt x="486" y="19"/>
                  </a:cubicBezTo>
                  <a:cubicBezTo>
                    <a:pt x="365" y="44"/>
                    <a:pt x="244" y="141"/>
                    <a:pt x="195" y="262"/>
                  </a:cubicBezTo>
                  <a:cubicBezTo>
                    <a:pt x="98" y="602"/>
                    <a:pt x="511" y="1113"/>
                    <a:pt x="827" y="1501"/>
                  </a:cubicBezTo>
                  <a:cubicBezTo>
                    <a:pt x="632" y="1574"/>
                    <a:pt x="462" y="1671"/>
                    <a:pt x="292" y="1793"/>
                  </a:cubicBezTo>
                  <a:cubicBezTo>
                    <a:pt x="122" y="1890"/>
                    <a:pt x="1" y="2109"/>
                    <a:pt x="49" y="2327"/>
                  </a:cubicBezTo>
                  <a:cubicBezTo>
                    <a:pt x="49" y="2400"/>
                    <a:pt x="122" y="2497"/>
                    <a:pt x="195" y="2522"/>
                  </a:cubicBezTo>
                  <a:cubicBezTo>
                    <a:pt x="268" y="2546"/>
                    <a:pt x="341" y="2570"/>
                    <a:pt x="414" y="2570"/>
                  </a:cubicBezTo>
                  <a:cubicBezTo>
                    <a:pt x="754" y="2522"/>
                    <a:pt x="1094" y="2424"/>
                    <a:pt x="1410" y="2254"/>
                  </a:cubicBezTo>
                  <a:cubicBezTo>
                    <a:pt x="1458" y="2230"/>
                    <a:pt x="1458" y="2181"/>
                    <a:pt x="1434" y="2133"/>
                  </a:cubicBezTo>
                  <a:cubicBezTo>
                    <a:pt x="1434" y="2116"/>
                    <a:pt x="1397" y="2099"/>
                    <a:pt x="1367" y="2099"/>
                  </a:cubicBezTo>
                  <a:cubicBezTo>
                    <a:pt x="1355" y="2099"/>
                    <a:pt x="1344" y="2101"/>
                    <a:pt x="1337" y="2109"/>
                  </a:cubicBezTo>
                  <a:cubicBezTo>
                    <a:pt x="1075" y="2229"/>
                    <a:pt x="664" y="2400"/>
                    <a:pt x="406" y="2400"/>
                  </a:cubicBezTo>
                  <a:cubicBezTo>
                    <a:pt x="352" y="2400"/>
                    <a:pt x="305" y="2393"/>
                    <a:pt x="268" y="2376"/>
                  </a:cubicBezTo>
                  <a:cubicBezTo>
                    <a:pt x="244" y="2352"/>
                    <a:pt x="219" y="2327"/>
                    <a:pt x="195" y="2279"/>
                  </a:cubicBezTo>
                  <a:cubicBezTo>
                    <a:pt x="195" y="2206"/>
                    <a:pt x="219" y="2109"/>
                    <a:pt x="268" y="2036"/>
                  </a:cubicBezTo>
                  <a:cubicBezTo>
                    <a:pt x="462" y="1841"/>
                    <a:pt x="705" y="1696"/>
                    <a:pt x="972" y="1647"/>
                  </a:cubicBezTo>
                  <a:cubicBezTo>
                    <a:pt x="997" y="1647"/>
                    <a:pt x="1021" y="1623"/>
                    <a:pt x="1045" y="1598"/>
                  </a:cubicBezTo>
                  <a:cubicBezTo>
                    <a:pt x="1094" y="1550"/>
                    <a:pt x="1069" y="1526"/>
                    <a:pt x="997" y="1428"/>
                  </a:cubicBezTo>
                  <a:cubicBezTo>
                    <a:pt x="389" y="724"/>
                    <a:pt x="316" y="432"/>
                    <a:pt x="365" y="311"/>
                  </a:cubicBezTo>
                  <a:cubicBezTo>
                    <a:pt x="365" y="287"/>
                    <a:pt x="389" y="214"/>
                    <a:pt x="511" y="190"/>
                  </a:cubicBezTo>
                  <a:cubicBezTo>
                    <a:pt x="554" y="179"/>
                    <a:pt x="596" y="174"/>
                    <a:pt x="636" y="174"/>
                  </a:cubicBezTo>
                  <a:cubicBezTo>
                    <a:pt x="1244" y="174"/>
                    <a:pt x="1628" y="1283"/>
                    <a:pt x="1628" y="1283"/>
                  </a:cubicBezTo>
                  <a:cubicBezTo>
                    <a:pt x="1652" y="1307"/>
                    <a:pt x="1701" y="1331"/>
                    <a:pt x="1725" y="1331"/>
                  </a:cubicBezTo>
                  <a:cubicBezTo>
                    <a:pt x="1774" y="1307"/>
                    <a:pt x="1798" y="1258"/>
                    <a:pt x="1798" y="1210"/>
                  </a:cubicBezTo>
                  <a:cubicBezTo>
                    <a:pt x="1776" y="1165"/>
                    <a:pt x="1373" y="0"/>
                    <a:pt x="6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" name="Google Shape;1134;p25"/>
            <p:cNvSpPr/>
            <p:nvPr/>
          </p:nvSpPr>
          <p:spPr>
            <a:xfrm>
              <a:off x="4827024" y="4113054"/>
              <a:ext cx="168108" cy="149979"/>
            </a:xfrm>
            <a:custGeom>
              <a:avLst/>
              <a:gdLst/>
              <a:ahLst/>
              <a:cxnLst/>
              <a:rect l="l" t="t" r="r" b="b"/>
              <a:pathLst>
                <a:path w="1927" h="1727" extrusionOk="0">
                  <a:moveTo>
                    <a:pt x="119" y="1"/>
                  </a:moveTo>
                  <a:cubicBezTo>
                    <a:pt x="57" y="1"/>
                    <a:pt x="1" y="74"/>
                    <a:pt x="56" y="147"/>
                  </a:cubicBezTo>
                  <a:cubicBezTo>
                    <a:pt x="347" y="463"/>
                    <a:pt x="566" y="828"/>
                    <a:pt x="712" y="1241"/>
                  </a:cubicBezTo>
                  <a:cubicBezTo>
                    <a:pt x="663" y="1386"/>
                    <a:pt x="639" y="1532"/>
                    <a:pt x="663" y="1654"/>
                  </a:cubicBezTo>
                  <a:cubicBezTo>
                    <a:pt x="663" y="1702"/>
                    <a:pt x="712" y="1726"/>
                    <a:pt x="736" y="1726"/>
                  </a:cubicBezTo>
                  <a:cubicBezTo>
                    <a:pt x="785" y="1726"/>
                    <a:pt x="809" y="1702"/>
                    <a:pt x="833" y="1678"/>
                  </a:cubicBezTo>
                  <a:cubicBezTo>
                    <a:pt x="882" y="1532"/>
                    <a:pt x="882" y="1411"/>
                    <a:pt x="858" y="1265"/>
                  </a:cubicBezTo>
                  <a:cubicBezTo>
                    <a:pt x="882" y="1241"/>
                    <a:pt x="906" y="1216"/>
                    <a:pt x="906" y="1192"/>
                  </a:cubicBezTo>
                  <a:cubicBezTo>
                    <a:pt x="1149" y="876"/>
                    <a:pt x="1489" y="706"/>
                    <a:pt x="1854" y="658"/>
                  </a:cubicBezTo>
                  <a:cubicBezTo>
                    <a:pt x="1902" y="633"/>
                    <a:pt x="1926" y="609"/>
                    <a:pt x="1926" y="560"/>
                  </a:cubicBezTo>
                  <a:cubicBezTo>
                    <a:pt x="1902" y="512"/>
                    <a:pt x="1854" y="488"/>
                    <a:pt x="1829" y="488"/>
                  </a:cubicBezTo>
                  <a:cubicBezTo>
                    <a:pt x="1441" y="536"/>
                    <a:pt x="1076" y="730"/>
                    <a:pt x="809" y="1046"/>
                  </a:cubicBezTo>
                  <a:cubicBezTo>
                    <a:pt x="663" y="658"/>
                    <a:pt x="445" y="318"/>
                    <a:pt x="177" y="26"/>
                  </a:cubicBezTo>
                  <a:cubicBezTo>
                    <a:pt x="160" y="8"/>
                    <a:pt x="139" y="1"/>
                    <a:pt x="1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" name="Google Shape;1135;p25"/>
            <p:cNvSpPr/>
            <p:nvPr/>
          </p:nvSpPr>
          <p:spPr>
            <a:xfrm>
              <a:off x="4318151" y="4480834"/>
              <a:ext cx="515321" cy="563013"/>
            </a:xfrm>
            <a:custGeom>
              <a:avLst/>
              <a:gdLst/>
              <a:ahLst/>
              <a:cxnLst/>
              <a:rect l="l" t="t" r="r" b="b"/>
              <a:pathLst>
                <a:path w="5928" h="6469" extrusionOk="0">
                  <a:moveTo>
                    <a:pt x="5857" y="0"/>
                  </a:moveTo>
                  <a:cubicBezTo>
                    <a:pt x="5849" y="0"/>
                    <a:pt x="5840" y="2"/>
                    <a:pt x="5831" y="7"/>
                  </a:cubicBezTo>
                  <a:cubicBezTo>
                    <a:pt x="5782" y="7"/>
                    <a:pt x="5758" y="31"/>
                    <a:pt x="5758" y="80"/>
                  </a:cubicBezTo>
                  <a:cubicBezTo>
                    <a:pt x="5758" y="250"/>
                    <a:pt x="5734" y="396"/>
                    <a:pt x="5734" y="566"/>
                  </a:cubicBezTo>
                  <a:cubicBezTo>
                    <a:pt x="5709" y="590"/>
                    <a:pt x="5734" y="638"/>
                    <a:pt x="5782" y="638"/>
                  </a:cubicBezTo>
                  <a:lnTo>
                    <a:pt x="5782" y="614"/>
                  </a:lnTo>
                  <a:cubicBezTo>
                    <a:pt x="5791" y="619"/>
                    <a:pt x="5801" y="621"/>
                    <a:pt x="5810" y="621"/>
                  </a:cubicBezTo>
                  <a:cubicBezTo>
                    <a:pt x="5848" y="621"/>
                    <a:pt x="5879" y="585"/>
                    <a:pt x="5879" y="566"/>
                  </a:cubicBezTo>
                  <a:cubicBezTo>
                    <a:pt x="5904" y="396"/>
                    <a:pt x="5928" y="225"/>
                    <a:pt x="5928" y="80"/>
                  </a:cubicBezTo>
                  <a:cubicBezTo>
                    <a:pt x="5928" y="40"/>
                    <a:pt x="5896" y="0"/>
                    <a:pt x="5857" y="0"/>
                  </a:cubicBezTo>
                  <a:close/>
                  <a:moveTo>
                    <a:pt x="5682" y="972"/>
                  </a:moveTo>
                  <a:cubicBezTo>
                    <a:pt x="5644" y="972"/>
                    <a:pt x="5612" y="1007"/>
                    <a:pt x="5612" y="1027"/>
                  </a:cubicBezTo>
                  <a:cubicBezTo>
                    <a:pt x="5564" y="1197"/>
                    <a:pt x="5515" y="1343"/>
                    <a:pt x="5442" y="1489"/>
                  </a:cubicBezTo>
                  <a:cubicBezTo>
                    <a:pt x="5418" y="1513"/>
                    <a:pt x="5442" y="1562"/>
                    <a:pt x="5491" y="1586"/>
                  </a:cubicBezTo>
                  <a:lnTo>
                    <a:pt x="5515" y="1586"/>
                  </a:lnTo>
                  <a:lnTo>
                    <a:pt x="5515" y="1562"/>
                  </a:lnTo>
                  <a:cubicBezTo>
                    <a:pt x="5523" y="1570"/>
                    <a:pt x="5531" y="1572"/>
                    <a:pt x="5539" y="1572"/>
                  </a:cubicBezTo>
                  <a:cubicBezTo>
                    <a:pt x="5555" y="1572"/>
                    <a:pt x="5572" y="1562"/>
                    <a:pt x="5588" y="1562"/>
                  </a:cubicBezTo>
                  <a:cubicBezTo>
                    <a:pt x="5661" y="1392"/>
                    <a:pt x="5734" y="1246"/>
                    <a:pt x="5782" y="1076"/>
                  </a:cubicBezTo>
                  <a:cubicBezTo>
                    <a:pt x="5782" y="1027"/>
                    <a:pt x="5758" y="1003"/>
                    <a:pt x="5709" y="979"/>
                  </a:cubicBezTo>
                  <a:cubicBezTo>
                    <a:pt x="5700" y="974"/>
                    <a:pt x="5691" y="972"/>
                    <a:pt x="5682" y="972"/>
                  </a:cubicBezTo>
                  <a:close/>
                  <a:moveTo>
                    <a:pt x="4303" y="1753"/>
                  </a:moveTo>
                  <a:cubicBezTo>
                    <a:pt x="4217" y="1753"/>
                    <a:pt x="4164" y="1879"/>
                    <a:pt x="4276" y="1902"/>
                  </a:cubicBezTo>
                  <a:cubicBezTo>
                    <a:pt x="4398" y="1975"/>
                    <a:pt x="4543" y="2047"/>
                    <a:pt x="4640" y="2169"/>
                  </a:cubicBezTo>
                  <a:cubicBezTo>
                    <a:pt x="4640" y="2193"/>
                    <a:pt x="4665" y="2193"/>
                    <a:pt x="4689" y="2193"/>
                  </a:cubicBezTo>
                  <a:cubicBezTo>
                    <a:pt x="4713" y="2193"/>
                    <a:pt x="4738" y="2193"/>
                    <a:pt x="4762" y="2169"/>
                  </a:cubicBezTo>
                  <a:cubicBezTo>
                    <a:pt x="4786" y="2145"/>
                    <a:pt x="4786" y="2096"/>
                    <a:pt x="4762" y="2072"/>
                  </a:cubicBezTo>
                  <a:cubicBezTo>
                    <a:pt x="4640" y="1926"/>
                    <a:pt x="4495" y="1829"/>
                    <a:pt x="4325" y="1756"/>
                  </a:cubicBezTo>
                  <a:cubicBezTo>
                    <a:pt x="4317" y="1754"/>
                    <a:pt x="4310" y="1753"/>
                    <a:pt x="4303" y="1753"/>
                  </a:cubicBezTo>
                  <a:close/>
                  <a:moveTo>
                    <a:pt x="3790" y="1732"/>
                  </a:moveTo>
                  <a:cubicBezTo>
                    <a:pt x="3596" y="1780"/>
                    <a:pt x="3474" y="1926"/>
                    <a:pt x="3474" y="2120"/>
                  </a:cubicBezTo>
                  <a:cubicBezTo>
                    <a:pt x="3450" y="2145"/>
                    <a:pt x="3450" y="2169"/>
                    <a:pt x="3474" y="2193"/>
                  </a:cubicBezTo>
                  <a:cubicBezTo>
                    <a:pt x="3474" y="2242"/>
                    <a:pt x="3499" y="2266"/>
                    <a:pt x="3547" y="2266"/>
                  </a:cubicBezTo>
                  <a:lnTo>
                    <a:pt x="3572" y="2266"/>
                  </a:lnTo>
                  <a:cubicBezTo>
                    <a:pt x="3620" y="2242"/>
                    <a:pt x="3644" y="2193"/>
                    <a:pt x="3620" y="2169"/>
                  </a:cubicBezTo>
                  <a:lnTo>
                    <a:pt x="3620" y="2120"/>
                  </a:lnTo>
                  <a:cubicBezTo>
                    <a:pt x="3644" y="1999"/>
                    <a:pt x="3717" y="1926"/>
                    <a:pt x="3839" y="1902"/>
                  </a:cubicBezTo>
                  <a:cubicBezTo>
                    <a:pt x="3887" y="1877"/>
                    <a:pt x="3912" y="1829"/>
                    <a:pt x="3887" y="1780"/>
                  </a:cubicBezTo>
                  <a:cubicBezTo>
                    <a:pt x="3887" y="1756"/>
                    <a:pt x="3839" y="1732"/>
                    <a:pt x="3790" y="1732"/>
                  </a:cubicBezTo>
                  <a:close/>
                  <a:moveTo>
                    <a:pt x="5248" y="1835"/>
                  </a:moveTo>
                  <a:cubicBezTo>
                    <a:pt x="5230" y="1835"/>
                    <a:pt x="5211" y="1841"/>
                    <a:pt x="5199" y="1853"/>
                  </a:cubicBezTo>
                  <a:cubicBezTo>
                    <a:pt x="5078" y="1975"/>
                    <a:pt x="4981" y="2072"/>
                    <a:pt x="4835" y="2169"/>
                  </a:cubicBezTo>
                  <a:cubicBezTo>
                    <a:pt x="4786" y="2169"/>
                    <a:pt x="4786" y="2217"/>
                    <a:pt x="4811" y="2266"/>
                  </a:cubicBezTo>
                  <a:cubicBezTo>
                    <a:pt x="4811" y="2290"/>
                    <a:pt x="4859" y="2315"/>
                    <a:pt x="4883" y="2315"/>
                  </a:cubicBezTo>
                  <a:lnTo>
                    <a:pt x="4883" y="2290"/>
                  </a:lnTo>
                  <a:cubicBezTo>
                    <a:pt x="4883" y="2290"/>
                    <a:pt x="4908" y="2290"/>
                    <a:pt x="4908" y="2315"/>
                  </a:cubicBezTo>
                  <a:cubicBezTo>
                    <a:pt x="5053" y="2217"/>
                    <a:pt x="5199" y="2096"/>
                    <a:pt x="5296" y="1975"/>
                  </a:cubicBezTo>
                  <a:cubicBezTo>
                    <a:pt x="5345" y="1926"/>
                    <a:pt x="5345" y="1877"/>
                    <a:pt x="5296" y="1853"/>
                  </a:cubicBezTo>
                  <a:cubicBezTo>
                    <a:pt x="5284" y="1841"/>
                    <a:pt x="5266" y="1835"/>
                    <a:pt x="5248" y="1835"/>
                  </a:cubicBezTo>
                  <a:close/>
                  <a:moveTo>
                    <a:pt x="4416" y="2312"/>
                  </a:moveTo>
                  <a:cubicBezTo>
                    <a:pt x="4410" y="2312"/>
                    <a:pt x="4404" y="2313"/>
                    <a:pt x="4398" y="2315"/>
                  </a:cubicBezTo>
                  <a:cubicBezTo>
                    <a:pt x="4276" y="2339"/>
                    <a:pt x="4179" y="2363"/>
                    <a:pt x="4057" y="2363"/>
                  </a:cubicBezTo>
                  <a:lnTo>
                    <a:pt x="3936" y="2363"/>
                  </a:lnTo>
                  <a:cubicBezTo>
                    <a:pt x="3930" y="2362"/>
                    <a:pt x="3925" y="2361"/>
                    <a:pt x="3920" y="2361"/>
                  </a:cubicBezTo>
                  <a:cubicBezTo>
                    <a:pt x="3836" y="2361"/>
                    <a:pt x="3820" y="2533"/>
                    <a:pt x="3912" y="2533"/>
                  </a:cubicBezTo>
                  <a:lnTo>
                    <a:pt x="4057" y="2533"/>
                  </a:lnTo>
                  <a:lnTo>
                    <a:pt x="4057" y="2509"/>
                  </a:lnTo>
                  <a:cubicBezTo>
                    <a:pt x="4179" y="2509"/>
                    <a:pt x="4300" y="2509"/>
                    <a:pt x="4422" y="2485"/>
                  </a:cubicBezTo>
                  <a:cubicBezTo>
                    <a:pt x="4535" y="2462"/>
                    <a:pt x="4500" y="2312"/>
                    <a:pt x="4416" y="2312"/>
                  </a:cubicBezTo>
                  <a:close/>
                  <a:moveTo>
                    <a:pt x="4946" y="2451"/>
                  </a:moveTo>
                  <a:cubicBezTo>
                    <a:pt x="4934" y="2451"/>
                    <a:pt x="4921" y="2454"/>
                    <a:pt x="4908" y="2460"/>
                  </a:cubicBezTo>
                  <a:cubicBezTo>
                    <a:pt x="4859" y="2485"/>
                    <a:pt x="4859" y="2533"/>
                    <a:pt x="4859" y="2582"/>
                  </a:cubicBezTo>
                  <a:cubicBezTo>
                    <a:pt x="4932" y="2728"/>
                    <a:pt x="4956" y="2873"/>
                    <a:pt x="4981" y="3019"/>
                  </a:cubicBezTo>
                  <a:cubicBezTo>
                    <a:pt x="4981" y="3068"/>
                    <a:pt x="5029" y="3092"/>
                    <a:pt x="5078" y="3092"/>
                  </a:cubicBezTo>
                  <a:cubicBezTo>
                    <a:pt x="5126" y="3092"/>
                    <a:pt x="5151" y="3043"/>
                    <a:pt x="5151" y="3019"/>
                  </a:cubicBezTo>
                  <a:cubicBezTo>
                    <a:pt x="5126" y="2825"/>
                    <a:pt x="5078" y="2679"/>
                    <a:pt x="5029" y="2509"/>
                  </a:cubicBezTo>
                  <a:cubicBezTo>
                    <a:pt x="5011" y="2473"/>
                    <a:pt x="4981" y="2451"/>
                    <a:pt x="4946" y="2451"/>
                  </a:cubicBezTo>
                  <a:close/>
                  <a:moveTo>
                    <a:pt x="5078" y="3432"/>
                  </a:moveTo>
                  <a:cubicBezTo>
                    <a:pt x="5029" y="3432"/>
                    <a:pt x="5005" y="3456"/>
                    <a:pt x="4981" y="3505"/>
                  </a:cubicBezTo>
                  <a:cubicBezTo>
                    <a:pt x="4956" y="3651"/>
                    <a:pt x="4932" y="3821"/>
                    <a:pt x="4883" y="3966"/>
                  </a:cubicBezTo>
                  <a:cubicBezTo>
                    <a:pt x="4859" y="3991"/>
                    <a:pt x="4883" y="4039"/>
                    <a:pt x="4908" y="4064"/>
                  </a:cubicBezTo>
                  <a:lnTo>
                    <a:pt x="4956" y="4064"/>
                  </a:lnTo>
                  <a:cubicBezTo>
                    <a:pt x="4981" y="4064"/>
                    <a:pt x="5005" y="4039"/>
                    <a:pt x="5029" y="4015"/>
                  </a:cubicBezTo>
                  <a:cubicBezTo>
                    <a:pt x="5078" y="3869"/>
                    <a:pt x="5126" y="3699"/>
                    <a:pt x="5151" y="3529"/>
                  </a:cubicBezTo>
                  <a:cubicBezTo>
                    <a:pt x="5151" y="3481"/>
                    <a:pt x="5126" y="3432"/>
                    <a:pt x="5078" y="3432"/>
                  </a:cubicBezTo>
                  <a:close/>
                  <a:moveTo>
                    <a:pt x="4703" y="4339"/>
                  </a:moveTo>
                  <a:cubicBezTo>
                    <a:pt x="4677" y="4339"/>
                    <a:pt x="4655" y="4351"/>
                    <a:pt x="4640" y="4379"/>
                  </a:cubicBezTo>
                  <a:cubicBezTo>
                    <a:pt x="4543" y="4501"/>
                    <a:pt x="4422" y="4622"/>
                    <a:pt x="4325" y="4720"/>
                  </a:cubicBezTo>
                  <a:cubicBezTo>
                    <a:pt x="4276" y="4744"/>
                    <a:pt x="4276" y="4792"/>
                    <a:pt x="4325" y="4841"/>
                  </a:cubicBezTo>
                  <a:cubicBezTo>
                    <a:pt x="4325" y="4841"/>
                    <a:pt x="4349" y="4865"/>
                    <a:pt x="4373" y="4865"/>
                  </a:cubicBezTo>
                  <a:lnTo>
                    <a:pt x="4373" y="4841"/>
                  </a:lnTo>
                  <a:lnTo>
                    <a:pt x="4422" y="4841"/>
                  </a:lnTo>
                  <a:cubicBezTo>
                    <a:pt x="4543" y="4720"/>
                    <a:pt x="4665" y="4598"/>
                    <a:pt x="4762" y="4477"/>
                  </a:cubicBezTo>
                  <a:cubicBezTo>
                    <a:pt x="4786" y="4428"/>
                    <a:pt x="4786" y="4379"/>
                    <a:pt x="4762" y="4355"/>
                  </a:cubicBezTo>
                  <a:cubicBezTo>
                    <a:pt x="4742" y="4345"/>
                    <a:pt x="4722" y="4339"/>
                    <a:pt x="4703" y="4339"/>
                  </a:cubicBezTo>
                  <a:close/>
                  <a:moveTo>
                    <a:pt x="3975" y="4971"/>
                  </a:moveTo>
                  <a:cubicBezTo>
                    <a:pt x="3960" y="4971"/>
                    <a:pt x="3946" y="4977"/>
                    <a:pt x="3936" y="4987"/>
                  </a:cubicBezTo>
                  <a:cubicBezTo>
                    <a:pt x="3790" y="5060"/>
                    <a:pt x="3644" y="5108"/>
                    <a:pt x="3474" y="5133"/>
                  </a:cubicBezTo>
                  <a:cubicBezTo>
                    <a:pt x="3450" y="5157"/>
                    <a:pt x="3402" y="5205"/>
                    <a:pt x="3426" y="5254"/>
                  </a:cubicBezTo>
                  <a:cubicBezTo>
                    <a:pt x="3426" y="5278"/>
                    <a:pt x="3474" y="5303"/>
                    <a:pt x="3499" y="5303"/>
                  </a:cubicBezTo>
                  <a:lnTo>
                    <a:pt x="3523" y="5303"/>
                  </a:lnTo>
                  <a:cubicBezTo>
                    <a:pt x="3693" y="5254"/>
                    <a:pt x="3839" y="5205"/>
                    <a:pt x="4009" y="5133"/>
                  </a:cubicBezTo>
                  <a:cubicBezTo>
                    <a:pt x="4033" y="5108"/>
                    <a:pt x="4057" y="5060"/>
                    <a:pt x="4033" y="5011"/>
                  </a:cubicBezTo>
                  <a:cubicBezTo>
                    <a:pt x="4019" y="4983"/>
                    <a:pt x="3996" y="4971"/>
                    <a:pt x="3975" y="4971"/>
                  </a:cubicBezTo>
                  <a:close/>
                  <a:moveTo>
                    <a:pt x="1531" y="5205"/>
                  </a:moveTo>
                  <a:cubicBezTo>
                    <a:pt x="1434" y="5205"/>
                    <a:pt x="1434" y="5375"/>
                    <a:pt x="1531" y="5375"/>
                  </a:cubicBezTo>
                  <a:lnTo>
                    <a:pt x="2041" y="5375"/>
                  </a:lnTo>
                  <a:cubicBezTo>
                    <a:pt x="2065" y="5375"/>
                    <a:pt x="2114" y="5327"/>
                    <a:pt x="2114" y="5303"/>
                  </a:cubicBezTo>
                  <a:cubicBezTo>
                    <a:pt x="2114" y="5254"/>
                    <a:pt x="2090" y="5205"/>
                    <a:pt x="2041" y="5205"/>
                  </a:cubicBezTo>
                  <a:close/>
                  <a:moveTo>
                    <a:pt x="2527" y="5205"/>
                  </a:moveTo>
                  <a:cubicBezTo>
                    <a:pt x="2478" y="5205"/>
                    <a:pt x="2454" y="5254"/>
                    <a:pt x="2454" y="5278"/>
                  </a:cubicBezTo>
                  <a:cubicBezTo>
                    <a:pt x="2430" y="5327"/>
                    <a:pt x="2478" y="5375"/>
                    <a:pt x="2527" y="5375"/>
                  </a:cubicBezTo>
                  <a:lnTo>
                    <a:pt x="3013" y="5375"/>
                  </a:lnTo>
                  <a:cubicBezTo>
                    <a:pt x="3061" y="5375"/>
                    <a:pt x="3110" y="5327"/>
                    <a:pt x="3110" y="5278"/>
                  </a:cubicBezTo>
                  <a:cubicBezTo>
                    <a:pt x="3086" y="5230"/>
                    <a:pt x="3061" y="5205"/>
                    <a:pt x="3013" y="5205"/>
                  </a:cubicBezTo>
                  <a:close/>
                  <a:moveTo>
                    <a:pt x="1044" y="5270"/>
                  </a:moveTo>
                  <a:cubicBezTo>
                    <a:pt x="1037" y="5270"/>
                    <a:pt x="1029" y="5273"/>
                    <a:pt x="1021" y="5278"/>
                  </a:cubicBezTo>
                  <a:cubicBezTo>
                    <a:pt x="851" y="5327"/>
                    <a:pt x="681" y="5400"/>
                    <a:pt x="559" y="5497"/>
                  </a:cubicBezTo>
                  <a:cubicBezTo>
                    <a:pt x="511" y="5545"/>
                    <a:pt x="511" y="5594"/>
                    <a:pt x="559" y="5618"/>
                  </a:cubicBezTo>
                  <a:cubicBezTo>
                    <a:pt x="559" y="5643"/>
                    <a:pt x="584" y="5643"/>
                    <a:pt x="608" y="5667"/>
                  </a:cubicBezTo>
                  <a:cubicBezTo>
                    <a:pt x="632" y="5643"/>
                    <a:pt x="632" y="5643"/>
                    <a:pt x="657" y="5643"/>
                  </a:cubicBezTo>
                  <a:cubicBezTo>
                    <a:pt x="778" y="5545"/>
                    <a:pt x="899" y="5473"/>
                    <a:pt x="1069" y="5424"/>
                  </a:cubicBezTo>
                  <a:cubicBezTo>
                    <a:pt x="1134" y="5424"/>
                    <a:pt x="1103" y="5270"/>
                    <a:pt x="1044" y="5270"/>
                  </a:cubicBezTo>
                  <a:close/>
                  <a:moveTo>
                    <a:pt x="295" y="5864"/>
                  </a:moveTo>
                  <a:cubicBezTo>
                    <a:pt x="265" y="5864"/>
                    <a:pt x="235" y="5877"/>
                    <a:pt x="219" y="5910"/>
                  </a:cubicBezTo>
                  <a:cubicBezTo>
                    <a:pt x="122" y="6056"/>
                    <a:pt x="74" y="6201"/>
                    <a:pt x="25" y="6371"/>
                  </a:cubicBezTo>
                  <a:cubicBezTo>
                    <a:pt x="1" y="6420"/>
                    <a:pt x="25" y="6469"/>
                    <a:pt x="74" y="6469"/>
                  </a:cubicBezTo>
                  <a:lnTo>
                    <a:pt x="98" y="6469"/>
                  </a:lnTo>
                  <a:cubicBezTo>
                    <a:pt x="122" y="6469"/>
                    <a:pt x="146" y="6444"/>
                    <a:pt x="171" y="6420"/>
                  </a:cubicBezTo>
                  <a:cubicBezTo>
                    <a:pt x="219" y="6274"/>
                    <a:pt x="292" y="6129"/>
                    <a:pt x="365" y="5983"/>
                  </a:cubicBezTo>
                  <a:cubicBezTo>
                    <a:pt x="414" y="5918"/>
                    <a:pt x="354" y="5864"/>
                    <a:pt x="295" y="586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9" name="Google Shape;1136;p25"/>
          <p:cNvGrpSpPr>
            <a:grpSpLocks/>
          </p:cNvGrpSpPr>
          <p:nvPr/>
        </p:nvGrpSpPr>
        <p:grpSpPr bwMode="auto">
          <a:xfrm rot="10800000">
            <a:off x="-152400" y="-307975"/>
            <a:ext cx="2120900" cy="923925"/>
            <a:chOff x="3965010" y="571479"/>
            <a:chExt cx="1651683" cy="719972"/>
          </a:xfrm>
        </p:grpSpPr>
        <p:grpSp>
          <p:nvGrpSpPr>
            <p:cNvPr id="60" name="Google Shape;1137;p25"/>
            <p:cNvGrpSpPr>
              <a:grpSpLocks/>
            </p:cNvGrpSpPr>
            <p:nvPr/>
          </p:nvGrpSpPr>
          <p:grpSpPr bwMode="auto">
            <a:xfrm>
              <a:off x="3965010" y="571479"/>
              <a:ext cx="1446820" cy="719972"/>
              <a:chOff x="3953250" y="571500"/>
              <a:chExt cx="1383325" cy="766825"/>
            </a:xfrm>
          </p:grpSpPr>
          <p:grpSp>
            <p:nvGrpSpPr>
              <p:cNvPr id="62" name="Google Shape;1138;p25"/>
              <p:cNvGrpSpPr>
                <a:grpSpLocks/>
              </p:cNvGrpSpPr>
              <p:nvPr/>
            </p:nvGrpSpPr>
            <p:grpSpPr bwMode="auto">
              <a:xfrm>
                <a:off x="3953250" y="571500"/>
                <a:ext cx="1383166" cy="669650"/>
                <a:chOff x="897088" y="2374675"/>
                <a:chExt cx="1383166" cy="669650"/>
              </a:xfrm>
            </p:grpSpPr>
            <p:sp>
              <p:nvSpPr>
                <p:cNvPr id="64" name="Google Shape;1139;p25"/>
                <p:cNvSpPr/>
                <p:nvPr/>
              </p:nvSpPr>
              <p:spPr>
                <a:xfrm>
                  <a:off x="1135859" y="2419472"/>
                  <a:ext cx="621750" cy="621892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5" name="Google Shape;1140;p25"/>
                <p:cNvSpPr/>
                <p:nvPr/>
              </p:nvSpPr>
              <p:spPr>
                <a:xfrm>
                  <a:off x="1481013" y="2374675"/>
                  <a:ext cx="492908" cy="492771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6" name="Google Shape;1141;p25"/>
                <p:cNvSpPr/>
                <p:nvPr/>
              </p:nvSpPr>
              <p:spPr>
                <a:xfrm>
                  <a:off x="899452" y="2694844"/>
                  <a:ext cx="492908" cy="354426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7" name="Google Shape;1142;p25"/>
                <p:cNvSpPr/>
                <p:nvPr/>
              </p:nvSpPr>
              <p:spPr>
                <a:xfrm>
                  <a:off x="1659500" y="2551229"/>
                  <a:ext cx="622932" cy="492771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63" name="Google Shape;1143;p25"/>
              <p:cNvSpPr/>
              <p:nvPr/>
            </p:nvSpPr>
            <p:spPr>
              <a:xfrm>
                <a:off x="3975708" y="910115"/>
                <a:ext cx="1362885" cy="430845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61" name="Google Shape;1144;p25"/>
            <p:cNvSpPr/>
            <p:nvPr/>
          </p:nvSpPr>
          <p:spPr>
            <a:xfrm>
              <a:off x="4007044" y="571479"/>
              <a:ext cx="1609649" cy="660593"/>
            </a:xfrm>
            <a:custGeom>
              <a:avLst/>
              <a:gdLst/>
              <a:ahLst/>
              <a:cxnLst/>
              <a:rect l="l" t="t" r="r" b="b"/>
              <a:pathLst>
                <a:path w="3864" h="1872" extrusionOk="0">
                  <a:moveTo>
                    <a:pt x="1847" y="365"/>
                  </a:moveTo>
                  <a:cubicBezTo>
                    <a:pt x="1920" y="487"/>
                    <a:pt x="1920" y="633"/>
                    <a:pt x="1871" y="754"/>
                  </a:cubicBezTo>
                  <a:lnTo>
                    <a:pt x="1847" y="754"/>
                  </a:lnTo>
                  <a:cubicBezTo>
                    <a:pt x="1847" y="754"/>
                    <a:pt x="1823" y="754"/>
                    <a:pt x="1798" y="705"/>
                  </a:cubicBezTo>
                  <a:cubicBezTo>
                    <a:pt x="1774" y="608"/>
                    <a:pt x="1774" y="487"/>
                    <a:pt x="1847" y="390"/>
                  </a:cubicBezTo>
                  <a:lnTo>
                    <a:pt x="1847" y="365"/>
                  </a:lnTo>
                  <a:close/>
                  <a:moveTo>
                    <a:pt x="2891" y="584"/>
                  </a:moveTo>
                  <a:lnTo>
                    <a:pt x="2891" y="608"/>
                  </a:lnTo>
                  <a:cubicBezTo>
                    <a:pt x="2940" y="754"/>
                    <a:pt x="2940" y="900"/>
                    <a:pt x="2867" y="948"/>
                  </a:cubicBezTo>
                  <a:cubicBezTo>
                    <a:pt x="2831" y="960"/>
                    <a:pt x="2806" y="967"/>
                    <a:pt x="2791" y="967"/>
                  </a:cubicBezTo>
                  <a:cubicBezTo>
                    <a:pt x="2776" y="967"/>
                    <a:pt x="2770" y="960"/>
                    <a:pt x="2770" y="948"/>
                  </a:cubicBezTo>
                  <a:cubicBezTo>
                    <a:pt x="2770" y="803"/>
                    <a:pt x="2794" y="681"/>
                    <a:pt x="2891" y="584"/>
                  </a:cubicBezTo>
                  <a:close/>
                  <a:moveTo>
                    <a:pt x="754" y="1021"/>
                  </a:moveTo>
                  <a:cubicBezTo>
                    <a:pt x="851" y="1021"/>
                    <a:pt x="924" y="1070"/>
                    <a:pt x="972" y="1143"/>
                  </a:cubicBezTo>
                  <a:cubicBezTo>
                    <a:pt x="997" y="1216"/>
                    <a:pt x="972" y="1288"/>
                    <a:pt x="899" y="1337"/>
                  </a:cubicBezTo>
                  <a:cubicBezTo>
                    <a:pt x="887" y="1349"/>
                    <a:pt x="875" y="1355"/>
                    <a:pt x="863" y="1355"/>
                  </a:cubicBezTo>
                  <a:cubicBezTo>
                    <a:pt x="851" y="1355"/>
                    <a:pt x="839" y="1349"/>
                    <a:pt x="827" y="1337"/>
                  </a:cubicBezTo>
                  <a:cubicBezTo>
                    <a:pt x="754" y="1240"/>
                    <a:pt x="754" y="1143"/>
                    <a:pt x="754" y="1045"/>
                  </a:cubicBezTo>
                  <a:lnTo>
                    <a:pt x="754" y="1021"/>
                  </a:lnTo>
                  <a:close/>
                  <a:moveTo>
                    <a:pt x="2357" y="74"/>
                  </a:moveTo>
                  <a:cubicBezTo>
                    <a:pt x="2600" y="122"/>
                    <a:pt x="2794" y="268"/>
                    <a:pt x="2867" y="487"/>
                  </a:cubicBezTo>
                  <a:cubicBezTo>
                    <a:pt x="2746" y="608"/>
                    <a:pt x="2673" y="778"/>
                    <a:pt x="2697" y="973"/>
                  </a:cubicBezTo>
                  <a:cubicBezTo>
                    <a:pt x="2725" y="1015"/>
                    <a:pt x="2745" y="1041"/>
                    <a:pt x="2786" y="1041"/>
                  </a:cubicBezTo>
                  <a:cubicBezTo>
                    <a:pt x="2815" y="1041"/>
                    <a:pt x="2855" y="1027"/>
                    <a:pt x="2916" y="997"/>
                  </a:cubicBezTo>
                  <a:cubicBezTo>
                    <a:pt x="3061" y="924"/>
                    <a:pt x="3037" y="681"/>
                    <a:pt x="2964" y="487"/>
                  </a:cubicBezTo>
                  <a:cubicBezTo>
                    <a:pt x="2989" y="462"/>
                    <a:pt x="3013" y="462"/>
                    <a:pt x="3061" y="462"/>
                  </a:cubicBezTo>
                  <a:cubicBezTo>
                    <a:pt x="3329" y="535"/>
                    <a:pt x="3572" y="730"/>
                    <a:pt x="3693" y="997"/>
                  </a:cubicBezTo>
                  <a:cubicBezTo>
                    <a:pt x="3766" y="1143"/>
                    <a:pt x="3766" y="1337"/>
                    <a:pt x="3644" y="1483"/>
                  </a:cubicBezTo>
                  <a:cubicBezTo>
                    <a:pt x="3474" y="1677"/>
                    <a:pt x="2819" y="1799"/>
                    <a:pt x="1774" y="1799"/>
                  </a:cubicBezTo>
                  <a:cubicBezTo>
                    <a:pt x="1118" y="1799"/>
                    <a:pt x="535" y="1750"/>
                    <a:pt x="535" y="1750"/>
                  </a:cubicBezTo>
                  <a:cubicBezTo>
                    <a:pt x="316" y="1726"/>
                    <a:pt x="195" y="1653"/>
                    <a:pt x="146" y="1507"/>
                  </a:cubicBezTo>
                  <a:cubicBezTo>
                    <a:pt x="98" y="1386"/>
                    <a:pt x="219" y="1216"/>
                    <a:pt x="438" y="1118"/>
                  </a:cubicBezTo>
                  <a:cubicBezTo>
                    <a:pt x="511" y="1070"/>
                    <a:pt x="584" y="1045"/>
                    <a:pt x="681" y="1045"/>
                  </a:cubicBezTo>
                  <a:cubicBezTo>
                    <a:pt x="657" y="1167"/>
                    <a:pt x="705" y="1288"/>
                    <a:pt x="778" y="1410"/>
                  </a:cubicBezTo>
                  <a:cubicBezTo>
                    <a:pt x="808" y="1440"/>
                    <a:pt x="857" y="1461"/>
                    <a:pt x="901" y="1461"/>
                  </a:cubicBezTo>
                  <a:cubicBezTo>
                    <a:pt x="928" y="1461"/>
                    <a:pt x="954" y="1453"/>
                    <a:pt x="972" y="1434"/>
                  </a:cubicBezTo>
                  <a:cubicBezTo>
                    <a:pt x="1070" y="1361"/>
                    <a:pt x="1118" y="1240"/>
                    <a:pt x="1094" y="1118"/>
                  </a:cubicBezTo>
                  <a:cubicBezTo>
                    <a:pt x="1045" y="1021"/>
                    <a:pt x="924" y="924"/>
                    <a:pt x="802" y="924"/>
                  </a:cubicBezTo>
                  <a:cubicBezTo>
                    <a:pt x="851" y="681"/>
                    <a:pt x="1021" y="462"/>
                    <a:pt x="1264" y="365"/>
                  </a:cubicBezTo>
                  <a:cubicBezTo>
                    <a:pt x="1395" y="278"/>
                    <a:pt x="1517" y="234"/>
                    <a:pt x="1621" y="234"/>
                  </a:cubicBezTo>
                  <a:cubicBezTo>
                    <a:pt x="1689" y="234"/>
                    <a:pt x="1750" y="254"/>
                    <a:pt x="1798" y="292"/>
                  </a:cubicBezTo>
                  <a:cubicBezTo>
                    <a:pt x="1701" y="414"/>
                    <a:pt x="1677" y="584"/>
                    <a:pt x="1750" y="730"/>
                  </a:cubicBezTo>
                  <a:cubicBezTo>
                    <a:pt x="1750" y="778"/>
                    <a:pt x="1798" y="827"/>
                    <a:pt x="1871" y="827"/>
                  </a:cubicBezTo>
                  <a:cubicBezTo>
                    <a:pt x="1895" y="827"/>
                    <a:pt x="1920" y="803"/>
                    <a:pt x="1944" y="778"/>
                  </a:cubicBezTo>
                  <a:cubicBezTo>
                    <a:pt x="2041" y="633"/>
                    <a:pt x="2017" y="438"/>
                    <a:pt x="1920" y="292"/>
                  </a:cubicBezTo>
                  <a:cubicBezTo>
                    <a:pt x="1993" y="220"/>
                    <a:pt x="2090" y="147"/>
                    <a:pt x="2187" y="122"/>
                  </a:cubicBezTo>
                  <a:cubicBezTo>
                    <a:pt x="2236" y="98"/>
                    <a:pt x="2308" y="98"/>
                    <a:pt x="2357" y="74"/>
                  </a:cubicBezTo>
                  <a:close/>
                  <a:moveTo>
                    <a:pt x="2333" y="1"/>
                  </a:moveTo>
                  <a:cubicBezTo>
                    <a:pt x="2260" y="1"/>
                    <a:pt x="2211" y="25"/>
                    <a:pt x="2138" y="50"/>
                  </a:cubicBezTo>
                  <a:cubicBezTo>
                    <a:pt x="2017" y="74"/>
                    <a:pt x="1920" y="147"/>
                    <a:pt x="1823" y="244"/>
                  </a:cubicBezTo>
                  <a:cubicBezTo>
                    <a:pt x="1756" y="188"/>
                    <a:pt x="1674" y="158"/>
                    <a:pt x="1579" y="158"/>
                  </a:cubicBezTo>
                  <a:cubicBezTo>
                    <a:pt x="1466" y="158"/>
                    <a:pt x="1336" y="200"/>
                    <a:pt x="1191" y="292"/>
                  </a:cubicBezTo>
                  <a:cubicBezTo>
                    <a:pt x="924" y="414"/>
                    <a:pt x="754" y="657"/>
                    <a:pt x="681" y="948"/>
                  </a:cubicBezTo>
                  <a:cubicBezTo>
                    <a:pt x="584" y="948"/>
                    <a:pt x="487" y="973"/>
                    <a:pt x="414" y="1021"/>
                  </a:cubicBezTo>
                  <a:cubicBezTo>
                    <a:pt x="146" y="1167"/>
                    <a:pt x="1" y="1361"/>
                    <a:pt x="49" y="1531"/>
                  </a:cubicBezTo>
                  <a:cubicBezTo>
                    <a:pt x="74" y="1701"/>
                    <a:pt x="268" y="1823"/>
                    <a:pt x="511" y="1847"/>
                  </a:cubicBezTo>
                  <a:cubicBezTo>
                    <a:pt x="511" y="1847"/>
                    <a:pt x="1118" y="1871"/>
                    <a:pt x="1774" y="1871"/>
                  </a:cubicBezTo>
                  <a:cubicBezTo>
                    <a:pt x="2867" y="1871"/>
                    <a:pt x="3523" y="1774"/>
                    <a:pt x="3717" y="1556"/>
                  </a:cubicBezTo>
                  <a:cubicBezTo>
                    <a:pt x="3839" y="1386"/>
                    <a:pt x="3863" y="1167"/>
                    <a:pt x="3766" y="973"/>
                  </a:cubicBezTo>
                  <a:cubicBezTo>
                    <a:pt x="3620" y="681"/>
                    <a:pt x="3353" y="438"/>
                    <a:pt x="3037" y="365"/>
                  </a:cubicBezTo>
                  <a:cubicBezTo>
                    <a:pt x="2989" y="365"/>
                    <a:pt x="2940" y="390"/>
                    <a:pt x="2916" y="414"/>
                  </a:cubicBezTo>
                  <a:cubicBezTo>
                    <a:pt x="2819" y="171"/>
                    <a:pt x="2600" y="25"/>
                    <a:pt x="23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091" name="Google Shape;1091;p25"/>
          <p:cNvSpPr txBox="1">
            <a:spLocks noGrp="1"/>
          </p:cNvSpPr>
          <p:nvPr>
            <p:ph type="title"/>
          </p:nvPr>
        </p:nvSpPr>
        <p:spPr>
          <a:xfrm>
            <a:off x="1005100" y="560133"/>
            <a:ext cx="9926400" cy="8620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092" name="Google Shape;1092;p25"/>
          <p:cNvSpPr txBox="1">
            <a:spLocks noGrp="1"/>
          </p:cNvSpPr>
          <p:nvPr>
            <p:ph type="title" idx="2"/>
          </p:nvPr>
        </p:nvSpPr>
        <p:spPr>
          <a:xfrm>
            <a:off x="8121149" y="1740699"/>
            <a:ext cx="2706000" cy="633200"/>
          </a:xfrm>
          <a:prstGeom prst="rect">
            <a:avLst/>
          </a:prstGeom>
        </p:spPr>
        <p:txBody>
          <a:bodyPr spcFirstLastPara="1" anchor="ctr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093" name="Google Shape;1093;p25"/>
          <p:cNvSpPr txBox="1">
            <a:spLocks noGrp="1"/>
          </p:cNvSpPr>
          <p:nvPr>
            <p:ph type="title" idx="3"/>
          </p:nvPr>
        </p:nvSpPr>
        <p:spPr>
          <a:xfrm>
            <a:off x="4775555" y="1740699"/>
            <a:ext cx="2706000" cy="633200"/>
          </a:xfrm>
          <a:prstGeom prst="rect">
            <a:avLst/>
          </a:prstGeom>
        </p:spPr>
        <p:txBody>
          <a:bodyPr spcFirstLastPara="1" anchor="ctr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094" name="Google Shape;1094;p25"/>
          <p:cNvSpPr txBox="1">
            <a:spLocks noGrp="1"/>
          </p:cNvSpPr>
          <p:nvPr>
            <p:ph type="title" idx="4"/>
          </p:nvPr>
        </p:nvSpPr>
        <p:spPr>
          <a:xfrm>
            <a:off x="1429945" y="1740699"/>
            <a:ext cx="2706000" cy="633200"/>
          </a:xfrm>
          <a:prstGeom prst="rect">
            <a:avLst/>
          </a:prstGeom>
        </p:spPr>
        <p:txBody>
          <a:bodyPr spcFirstLastPara="1" anchor="ctr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098" name="Google Shape;1098;p25"/>
          <p:cNvSpPr txBox="1">
            <a:spLocks noGrp="1"/>
          </p:cNvSpPr>
          <p:nvPr>
            <p:ph type="title" idx="5"/>
          </p:nvPr>
        </p:nvSpPr>
        <p:spPr>
          <a:xfrm>
            <a:off x="8121149" y="4110627"/>
            <a:ext cx="2706000" cy="633200"/>
          </a:xfrm>
          <a:prstGeom prst="rect">
            <a:avLst/>
          </a:prstGeom>
        </p:spPr>
        <p:txBody>
          <a:bodyPr spcFirstLastPara="1" anchor="ctr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099" name="Google Shape;1099;p25"/>
          <p:cNvSpPr txBox="1">
            <a:spLocks noGrp="1"/>
          </p:cNvSpPr>
          <p:nvPr>
            <p:ph type="title" idx="6"/>
          </p:nvPr>
        </p:nvSpPr>
        <p:spPr>
          <a:xfrm>
            <a:off x="4775555" y="4110627"/>
            <a:ext cx="2706000" cy="633200"/>
          </a:xfrm>
          <a:prstGeom prst="rect">
            <a:avLst/>
          </a:prstGeom>
        </p:spPr>
        <p:txBody>
          <a:bodyPr spcFirstLastPara="1" anchor="ctr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100" name="Google Shape;1100;p25"/>
          <p:cNvSpPr txBox="1">
            <a:spLocks noGrp="1"/>
          </p:cNvSpPr>
          <p:nvPr>
            <p:ph type="title" idx="7"/>
          </p:nvPr>
        </p:nvSpPr>
        <p:spPr>
          <a:xfrm>
            <a:off x="1429945" y="4110627"/>
            <a:ext cx="2706000" cy="633200"/>
          </a:xfrm>
          <a:prstGeom prst="rect">
            <a:avLst/>
          </a:prstGeom>
        </p:spPr>
        <p:txBody>
          <a:bodyPr spcFirstLastPara="1" anchor="ctr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104" name="Google Shape;1104;p25"/>
          <p:cNvSpPr txBox="1">
            <a:spLocks noGrp="1"/>
          </p:cNvSpPr>
          <p:nvPr>
            <p:ph type="subTitle" idx="1"/>
          </p:nvPr>
        </p:nvSpPr>
        <p:spPr>
          <a:xfrm>
            <a:off x="1516956" y="2766501"/>
            <a:ext cx="2516000" cy="677600"/>
          </a:xfrm>
          <a:prstGeom prst="rect">
            <a:avLst/>
          </a:prstGeom>
          <a:noFill/>
          <a:ln>
            <a:noFill/>
          </a:ln>
        </p:spPr>
        <p:txBody>
          <a:bodyPr anchor="ctr"/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1105" name="Google Shape;1105;p25"/>
          <p:cNvSpPr txBox="1">
            <a:spLocks noGrp="1"/>
          </p:cNvSpPr>
          <p:nvPr>
            <p:ph type="subTitle" idx="8"/>
          </p:nvPr>
        </p:nvSpPr>
        <p:spPr>
          <a:xfrm>
            <a:off x="1516956" y="5116713"/>
            <a:ext cx="2516000" cy="677600"/>
          </a:xfrm>
          <a:prstGeom prst="rect">
            <a:avLst/>
          </a:prstGeom>
          <a:noFill/>
          <a:ln>
            <a:noFill/>
          </a:ln>
        </p:spPr>
        <p:txBody>
          <a:bodyPr anchor="ctr"/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1106" name="Google Shape;1106;p25"/>
          <p:cNvSpPr txBox="1">
            <a:spLocks noGrp="1"/>
          </p:cNvSpPr>
          <p:nvPr>
            <p:ph type="subTitle" idx="9"/>
          </p:nvPr>
        </p:nvSpPr>
        <p:spPr>
          <a:xfrm>
            <a:off x="4882927" y="2766501"/>
            <a:ext cx="2516000" cy="677600"/>
          </a:xfrm>
          <a:prstGeom prst="rect">
            <a:avLst/>
          </a:prstGeom>
          <a:noFill/>
          <a:ln>
            <a:noFill/>
          </a:ln>
        </p:spPr>
        <p:txBody>
          <a:bodyPr anchor="ctr"/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1107" name="Google Shape;1107;p25"/>
          <p:cNvSpPr txBox="1">
            <a:spLocks noGrp="1"/>
          </p:cNvSpPr>
          <p:nvPr>
            <p:ph type="subTitle" idx="13"/>
          </p:nvPr>
        </p:nvSpPr>
        <p:spPr>
          <a:xfrm>
            <a:off x="4882927" y="5116713"/>
            <a:ext cx="2516000" cy="677600"/>
          </a:xfrm>
          <a:prstGeom prst="rect">
            <a:avLst/>
          </a:prstGeom>
          <a:noFill/>
          <a:ln>
            <a:noFill/>
          </a:ln>
        </p:spPr>
        <p:txBody>
          <a:bodyPr anchor="ctr"/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1108" name="Google Shape;1108;p25"/>
          <p:cNvSpPr txBox="1">
            <a:spLocks noGrp="1"/>
          </p:cNvSpPr>
          <p:nvPr>
            <p:ph type="subTitle" idx="14"/>
          </p:nvPr>
        </p:nvSpPr>
        <p:spPr>
          <a:xfrm>
            <a:off x="8248493" y="2766501"/>
            <a:ext cx="2516000" cy="677600"/>
          </a:xfrm>
          <a:prstGeom prst="rect">
            <a:avLst/>
          </a:prstGeom>
          <a:noFill/>
          <a:ln>
            <a:noFill/>
          </a:ln>
        </p:spPr>
        <p:txBody>
          <a:bodyPr anchor="ctr"/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1109" name="Google Shape;1109;p25"/>
          <p:cNvSpPr txBox="1">
            <a:spLocks noGrp="1"/>
          </p:cNvSpPr>
          <p:nvPr>
            <p:ph type="subTitle" idx="15"/>
          </p:nvPr>
        </p:nvSpPr>
        <p:spPr>
          <a:xfrm>
            <a:off x="8248493" y="5116713"/>
            <a:ext cx="2516000" cy="677600"/>
          </a:xfrm>
          <a:prstGeom prst="rect">
            <a:avLst/>
          </a:prstGeom>
          <a:noFill/>
          <a:ln>
            <a:noFill/>
          </a:ln>
        </p:spPr>
        <p:txBody>
          <a:bodyPr anchor="ctr"/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892368726"/>
      </p:ext>
    </p:extLst>
  </p:cSld>
  <p:clrMapOvr>
    <a:masterClrMapping/>
  </p:clrMapOvr>
</p:sldLayout>
</file>

<file path=ppt/slideLayouts/slideLayout1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">
  <p:cSld name="Title and text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11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oogle Shape;1148;p26"/>
          <p:cNvGrpSpPr>
            <a:grpSpLocks/>
          </p:cNvGrpSpPr>
          <p:nvPr/>
        </p:nvGrpSpPr>
        <p:grpSpPr bwMode="auto">
          <a:xfrm>
            <a:off x="10758488" y="301625"/>
            <a:ext cx="1508125" cy="1081088"/>
            <a:chOff x="6102329" y="3283426"/>
            <a:chExt cx="654776" cy="469888"/>
          </a:xfrm>
        </p:grpSpPr>
        <p:sp>
          <p:nvSpPr>
            <p:cNvPr id="5" name="Google Shape;1149;p26"/>
            <p:cNvSpPr/>
            <p:nvPr/>
          </p:nvSpPr>
          <p:spPr>
            <a:xfrm>
              <a:off x="6149886" y="3283426"/>
              <a:ext cx="607219" cy="327058"/>
            </a:xfrm>
            <a:custGeom>
              <a:avLst/>
              <a:gdLst/>
              <a:ahLst/>
              <a:cxnLst/>
              <a:rect l="l" t="t" r="r" b="b"/>
              <a:pathLst>
                <a:path w="2795" h="1507" extrusionOk="0">
                  <a:moveTo>
                    <a:pt x="2697" y="0"/>
                  </a:moveTo>
                  <a:cubicBezTo>
                    <a:pt x="2697" y="22"/>
                    <a:pt x="1520" y="1418"/>
                    <a:pt x="435" y="1418"/>
                  </a:cubicBezTo>
                  <a:cubicBezTo>
                    <a:pt x="312" y="1418"/>
                    <a:pt x="191" y="1400"/>
                    <a:pt x="73" y="1361"/>
                  </a:cubicBezTo>
                  <a:cubicBezTo>
                    <a:pt x="66" y="1354"/>
                    <a:pt x="59" y="1351"/>
                    <a:pt x="52" y="1351"/>
                  </a:cubicBezTo>
                  <a:cubicBezTo>
                    <a:pt x="35" y="1351"/>
                    <a:pt x="18" y="1368"/>
                    <a:pt x="1" y="1385"/>
                  </a:cubicBezTo>
                  <a:cubicBezTo>
                    <a:pt x="1" y="1409"/>
                    <a:pt x="1" y="1434"/>
                    <a:pt x="25" y="1434"/>
                  </a:cubicBezTo>
                  <a:cubicBezTo>
                    <a:pt x="171" y="1482"/>
                    <a:pt x="292" y="1507"/>
                    <a:pt x="414" y="1507"/>
                  </a:cubicBezTo>
                  <a:cubicBezTo>
                    <a:pt x="948" y="1458"/>
                    <a:pt x="1458" y="1239"/>
                    <a:pt x="1871" y="899"/>
                  </a:cubicBezTo>
                  <a:cubicBezTo>
                    <a:pt x="2187" y="656"/>
                    <a:pt x="2503" y="389"/>
                    <a:pt x="2770" y="73"/>
                  </a:cubicBezTo>
                  <a:cubicBezTo>
                    <a:pt x="2794" y="49"/>
                    <a:pt x="2794" y="25"/>
                    <a:pt x="27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" name="Google Shape;1150;p26"/>
            <p:cNvSpPr/>
            <p:nvPr/>
          </p:nvSpPr>
          <p:spPr>
            <a:xfrm>
              <a:off x="6218810" y="3500085"/>
              <a:ext cx="179202" cy="211139"/>
            </a:xfrm>
            <a:custGeom>
              <a:avLst/>
              <a:gdLst/>
              <a:ahLst/>
              <a:cxnLst/>
              <a:rect l="l" t="t" r="r" b="b"/>
              <a:pathLst>
                <a:path w="827" h="973" extrusionOk="0">
                  <a:moveTo>
                    <a:pt x="73" y="0"/>
                  </a:moveTo>
                  <a:cubicBezTo>
                    <a:pt x="49" y="0"/>
                    <a:pt x="25" y="25"/>
                    <a:pt x="25" y="49"/>
                  </a:cubicBezTo>
                  <a:cubicBezTo>
                    <a:pt x="0" y="49"/>
                    <a:pt x="25" y="98"/>
                    <a:pt x="49" y="98"/>
                  </a:cubicBezTo>
                  <a:cubicBezTo>
                    <a:pt x="268" y="170"/>
                    <a:pt x="511" y="243"/>
                    <a:pt x="729" y="341"/>
                  </a:cubicBezTo>
                  <a:cubicBezTo>
                    <a:pt x="559" y="559"/>
                    <a:pt x="340" y="729"/>
                    <a:pt x="122" y="875"/>
                  </a:cubicBezTo>
                  <a:cubicBezTo>
                    <a:pt x="98" y="899"/>
                    <a:pt x="98" y="924"/>
                    <a:pt x="122" y="948"/>
                  </a:cubicBezTo>
                  <a:cubicBezTo>
                    <a:pt x="122" y="948"/>
                    <a:pt x="146" y="972"/>
                    <a:pt x="146" y="972"/>
                  </a:cubicBezTo>
                  <a:cubicBezTo>
                    <a:pt x="170" y="948"/>
                    <a:pt x="170" y="948"/>
                    <a:pt x="170" y="948"/>
                  </a:cubicBezTo>
                  <a:cubicBezTo>
                    <a:pt x="365" y="802"/>
                    <a:pt x="826" y="462"/>
                    <a:pt x="826" y="341"/>
                  </a:cubicBezTo>
                  <a:cubicBezTo>
                    <a:pt x="826" y="316"/>
                    <a:pt x="802" y="292"/>
                    <a:pt x="778" y="292"/>
                  </a:cubicBezTo>
                  <a:cubicBezTo>
                    <a:pt x="559" y="170"/>
                    <a:pt x="316" y="98"/>
                    <a:pt x="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" name="Google Shape;1151;p26"/>
            <p:cNvSpPr/>
            <p:nvPr/>
          </p:nvSpPr>
          <p:spPr>
            <a:xfrm>
              <a:off x="6367685" y="3409005"/>
              <a:ext cx="204704" cy="249089"/>
            </a:xfrm>
            <a:custGeom>
              <a:avLst/>
              <a:gdLst/>
              <a:ahLst/>
              <a:cxnLst/>
              <a:rect l="l" t="t" r="r" b="b"/>
              <a:pathLst>
                <a:path w="943" h="1147" extrusionOk="0">
                  <a:moveTo>
                    <a:pt x="53" y="1"/>
                  </a:moveTo>
                  <a:cubicBezTo>
                    <a:pt x="15" y="1"/>
                    <a:pt x="1" y="77"/>
                    <a:pt x="44" y="77"/>
                  </a:cubicBezTo>
                  <a:cubicBezTo>
                    <a:pt x="287" y="150"/>
                    <a:pt x="530" y="272"/>
                    <a:pt x="749" y="393"/>
                  </a:cubicBezTo>
                  <a:cubicBezTo>
                    <a:pt x="797" y="417"/>
                    <a:pt x="651" y="758"/>
                    <a:pt x="457" y="1073"/>
                  </a:cubicBezTo>
                  <a:cubicBezTo>
                    <a:pt x="433" y="1098"/>
                    <a:pt x="433" y="1122"/>
                    <a:pt x="457" y="1146"/>
                  </a:cubicBezTo>
                  <a:lnTo>
                    <a:pt x="481" y="1146"/>
                  </a:lnTo>
                  <a:cubicBezTo>
                    <a:pt x="506" y="1122"/>
                    <a:pt x="530" y="1122"/>
                    <a:pt x="530" y="1098"/>
                  </a:cubicBezTo>
                  <a:cubicBezTo>
                    <a:pt x="651" y="903"/>
                    <a:pt x="943" y="417"/>
                    <a:pt x="797" y="296"/>
                  </a:cubicBezTo>
                  <a:cubicBezTo>
                    <a:pt x="579" y="174"/>
                    <a:pt x="336" y="77"/>
                    <a:pt x="68" y="4"/>
                  </a:cubicBezTo>
                  <a:cubicBezTo>
                    <a:pt x="63" y="2"/>
                    <a:pt x="58" y="1"/>
                    <a:pt x="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" name="Google Shape;1152;p26"/>
            <p:cNvSpPr/>
            <p:nvPr/>
          </p:nvSpPr>
          <p:spPr>
            <a:xfrm>
              <a:off x="6519318" y="3341386"/>
              <a:ext cx="174377" cy="179399"/>
            </a:xfrm>
            <a:custGeom>
              <a:avLst/>
              <a:gdLst/>
              <a:ahLst/>
              <a:cxnLst/>
              <a:rect l="l" t="t" r="r" b="b"/>
              <a:pathLst>
                <a:path w="802" h="827" extrusionOk="0">
                  <a:moveTo>
                    <a:pt x="24" y="1"/>
                  </a:moveTo>
                  <a:cubicBezTo>
                    <a:pt x="0" y="1"/>
                    <a:pt x="0" y="74"/>
                    <a:pt x="24" y="98"/>
                  </a:cubicBezTo>
                  <a:cubicBezTo>
                    <a:pt x="243" y="98"/>
                    <a:pt x="462" y="122"/>
                    <a:pt x="680" y="171"/>
                  </a:cubicBezTo>
                  <a:cubicBezTo>
                    <a:pt x="656" y="389"/>
                    <a:pt x="559" y="584"/>
                    <a:pt x="462" y="778"/>
                  </a:cubicBezTo>
                  <a:cubicBezTo>
                    <a:pt x="437" y="778"/>
                    <a:pt x="462" y="827"/>
                    <a:pt x="462" y="827"/>
                  </a:cubicBezTo>
                  <a:lnTo>
                    <a:pt x="486" y="827"/>
                  </a:lnTo>
                  <a:cubicBezTo>
                    <a:pt x="510" y="827"/>
                    <a:pt x="510" y="827"/>
                    <a:pt x="534" y="802"/>
                  </a:cubicBezTo>
                  <a:cubicBezTo>
                    <a:pt x="583" y="729"/>
                    <a:pt x="802" y="268"/>
                    <a:pt x="753" y="122"/>
                  </a:cubicBezTo>
                  <a:cubicBezTo>
                    <a:pt x="753" y="122"/>
                    <a:pt x="729" y="98"/>
                    <a:pt x="705" y="74"/>
                  </a:cubicBezTo>
                  <a:cubicBezTo>
                    <a:pt x="486" y="25"/>
                    <a:pt x="267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" name="Google Shape;1153;p26"/>
            <p:cNvSpPr/>
            <p:nvPr/>
          </p:nvSpPr>
          <p:spPr>
            <a:xfrm>
              <a:off x="6603405" y="3489045"/>
              <a:ext cx="74438" cy="74520"/>
            </a:xfrm>
            <a:custGeom>
              <a:avLst/>
              <a:gdLst/>
              <a:ahLst/>
              <a:cxnLst/>
              <a:rect l="l" t="t" r="r" b="b"/>
              <a:pathLst>
                <a:path w="341" h="341" extrusionOk="0">
                  <a:moveTo>
                    <a:pt x="171" y="1"/>
                  </a:moveTo>
                  <a:cubicBezTo>
                    <a:pt x="74" y="1"/>
                    <a:pt x="1" y="74"/>
                    <a:pt x="1" y="171"/>
                  </a:cubicBezTo>
                  <a:cubicBezTo>
                    <a:pt x="1" y="268"/>
                    <a:pt x="74" y="341"/>
                    <a:pt x="171" y="341"/>
                  </a:cubicBezTo>
                  <a:cubicBezTo>
                    <a:pt x="268" y="341"/>
                    <a:pt x="341" y="268"/>
                    <a:pt x="341" y="171"/>
                  </a:cubicBezTo>
                  <a:cubicBezTo>
                    <a:pt x="341" y="74"/>
                    <a:pt x="268" y="1"/>
                    <a:pt x="1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" name="Google Shape;1154;p26"/>
            <p:cNvSpPr/>
            <p:nvPr/>
          </p:nvSpPr>
          <p:spPr>
            <a:xfrm>
              <a:off x="6487613" y="3299296"/>
              <a:ext cx="68924" cy="73829"/>
            </a:xfrm>
            <a:custGeom>
              <a:avLst/>
              <a:gdLst/>
              <a:ahLst/>
              <a:cxnLst/>
              <a:rect l="l" t="t" r="r" b="b"/>
              <a:pathLst>
                <a:path w="317" h="341" extrusionOk="0">
                  <a:moveTo>
                    <a:pt x="170" y="0"/>
                  </a:moveTo>
                  <a:cubicBezTo>
                    <a:pt x="73" y="0"/>
                    <a:pt x="0" y="73"/>
                    <a:pt x="0" y="170"/>
                  </a:cubicBezTo>
                  <a:cubicBezTo>
                    <a:pt x="0" y="268"/>
                    <a:pt x="73" y="340"/>
                    <a:pt x="170" y="340"/>
                  </a:cubicBezTo>
                  <a:cubicBezTo>
                    <a:pt x="243" y="340"/>
                    <a:pt x="316" y="268"/>
                    <a:pt x="316" y="170"/>
                  </a:cubicBezTo>
                  <a:cubicBezTo>
                    <a:pt x="316" y="73"/>
                    <a:pt x="243" y="0"/>
                    <a:pt x="17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" name="Google Shape;1155;p26"/>
            <p:cNvSpPr/>
            <p:nvPr/>
          </p:nvSpPr>
          <p:spPr>
            <a:xfrm>
              <a:off x="6334602" y="3378646"/>
              <a:ext cx="73749" cy="73830"/>
            </a:xfrm>
            <a:custGeom>
              <a:avLst/>
              <a:gdLst/>
              <a:ahLst/>
              <a:cxnLst/>
              <a:rect l="l" t="t" r="r" b="b"/>
              <a:pathLst>
                <a:path w="341" h="341" extrusionOk="0">
                  <a:moveTo>
                    <a:pt x="171" y="1"/>
                  </a:moveTo>
                  <a:cubicBezTo>
                    <a:pt x="74" y="1"/>
                    <a:pt x="1" y="74"/>
                    <a:pt x="1" y="171"/>
                  </a:cubicBezTo>
                  <a:cubicBezTo>
                    <a:pt x="1" y="268"/>
                    <a:pt x="74" y="341"/>
                    <a:pt x="171" y="341"/>
                  </a:cubicBezTo>
                  <a:cubicBezTo>
                    <a:pt x="268" y="341"/>
                    <a:pt x="341" y="268"/>
                    <a:pt x="341" y="171"/>
                  </a:cubicBezTo>
                  <a:cubicBezTo>
                    <a:pt x="341" y="74"/>
                    <a:pt x="268" y="1"/>
                    <a:pt x="1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" name="Google Shape;1156;p26"/>
            <p:cNvSpPr/>
            <p:nvPr/>
          </p:nvSpPr>
          <p:spPr>
            <a:xfrm>
              <a:off x="6424203" y="3626355"/>
              <a:ext cx="74438" cy="73829"/>
            </a:xfrm>
            <a:custGeom>
              <a:avLst/>
              <a:gdLst/>
              <a:ahLst/>
              <a:cxnLst/>
              <a:rect l="l" t="t" r="r" b="b"/>
              <a:pathLst>
                <a:path w="341" h="341" extrusionOk="0">
                  <a:moveTo>
                    <a:pt x="171" y="0"/>
                  </a:moveTo>
                  <a:cubicBezTo>
                    <a:pt x="74" y="0"/>
                    <a:pt x="1" y="73"/>
                    <a:pt x="1" y="170"/>
                  </a:cubicBezTo>
                  <a:cubicBezTo>
                    <a:pt x="1" y="268"/>
                    <a:pt x="74" y="341"/>
                    <a:pt x="171" y="341"/>
                  </a:cubicBezTo>
                  <a:cubicBezTo>
                    <a:pt x="268" y="341"/>
                    <a:pt x="341" y="268"/>
                    <a:pt x="341" y="170"/>
                  </a:cubicBezTo>
                  <a:cubicBezTo>
                    <a:pt x="341" y="73"/>
                    <a:pt x="268" y="0"/>
                    <a:pt x="17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" name="Google Shape;1157;p26"/>
            <p:cNvSpPr/>
            <p:nvPr/>
          </p:nvSpPr>
          <p:spPr>
            <a:xfrm>
              <a:off x="6181591" y="3462825"/>
              <a:ext cx="74438" cy="69000"/>
            </a:xfrm>
            <a:custGeom>
              <a:avLst/>
              <a:gdLst/>
              <a:ahLst/>
              <a:cxnLst/>
              <a:rect l="l" t="t" r="r" b="b"/>
              <a:pathLst>
                <a:path w="341" h="317" extrusionOk="0">
                  <a:moveTo>
                    <a:pt x="170" y="0"/>
                  </a:moveTo>
                  <a:cubicBezTo>
                    <a:pt x="73" y="0"/>
                    <a:pt x="0" y="73"/>
                    <a:pt x="0" y="170"/>
                  </a:cubicBezTo>
                  <a:cubicBezTo>
                    <a:pt x="0" y="243"/>
                    <a:pt x="73" y="316"/>
                    <a:pt x="170" y="316"/>
                  </a:cubicBezTo>
                  <a:cubicBezTo>
                    <a:pt x="268" y="316"/>
                    <a:pt x="340" y="243"/>
                    <a:pt x="340" y="170"/>
                  </a:cubicBezTo>
                  <a:cubicBezTo>
                    <a:pt x="340" y="73"/>
                    <a:pt x="268" y="0"/>
                    <a:pt x="17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" name="Google Shape;1158;p26"/>
            <p:cNvSpPr/>
            <p:nvPr/>
          </p:nvSpPr>
          <p:spPr>
            <a:xfrm>
              <a:off x="6102329" y="3547695"/>
              <a:ext cx="74438" cy="73829"/>
            </a:xfrm>
            <a:custGeom>
              <a:avLst/>
              <a:gdLst/>
              <a:ahLst/>
              <a:cxnLst/>
              <a:rect l="l" t="t" r="r" b="b"/>
              <a:pathLst>
                <a:path w="342" h="341" extrusionOk="0">
                  <a:moveTo>
                    <a:pt x="171" y="0"/>
                  </a:moveTo>
                  <a:cubicBezTo>
                    <a:pt x="98" y="0"/>
                    <a:pt x="1" y="73"/>
                    <a:pt x="1" y="170"/>
                  </a:cubicBezTo>
                  <a:cubicBezTo>
                    <a:pt x="1" y="267"/>
                    <a:pt x="98" y="340"/>
                    <a:pt x="171" y="340"/>
                  </a:cubicBezTo>
                  <a:cubicBezTo>
                    <a:pt x="268" y="340"/>
                    <a:pt x="341" y="267"/>
                    <a:pt x="341" y="170"/>
                  </a:cubicBezTo>
                  <a:cubicBezTo>
                    <a:pt x="341" y="73"/>
                    <a:pt x="268" y="0"/>
                    <a:pt x="17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" name="Google Shape;1159;p26"/>
            <p:cNvSpPr/>
            <p:nvPr/>
          </p:nvSpPr>
          <p:spPr>
            <a:xfrm>
              <a:off x="6213296" y="3684314"/>
              <a:ext cx="74438" cy="69000"/>
            </a:xfrm>
            <a:custGeom>
              <a:avLst/>
              <a:gdLst/>
              <a:ahLst/>
              <a:cxnLst/>
              <a:rect l="l" t="t" r="r" b="b"/>
              <a:pathLst>
                <a:path w="341" h="317" extrusionOk="0">
                  <a:moveTo>
                    <a:pt x="170" y="1"/>
                  </a:moveTo>
                  <a:cubicBezTo>
                    <a:pt x="73" y="1"/>
                    <a:pt x="0" y="74"/>
                    <a:pt x="0" y="146"/>
                  </a:cubicBezTo>
                  <a:cubicBezTo>
                    <a:pt x="0" y="244"/>
                    <a:pt x="73" y="316"/>
                    <a:pt x="170" y="316"/>
                  </a:cubicBezTo>
                  <a:cubicBezTo>
                    <a:pt x="267" y="316"/>
                    <a:pt x="340" y="244"/>
                    <a:pt x="340" y="146"/>
                  </a:cubicBezTo>
                  <a:cubicBezTo>
                    <a:pt x="340" y="74"/>
                    <a:pt x="267" y="1"/>
                    <a:pt x="17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6" name="Google Shape;1160;p26"/>
          <p:cNvGrpSpPr>
            <a:grpSpLocks/>
          </p:cNvGrpSpPr>
          <p:nvPr/>
        </p:nvGrpSpPr>
        <p:grpSpPr bwMode="auto">
          <a:xfrm rot="2150482">
            <a:off x="2665413" y="4505325"/>
            <a:ext cx="1887537" cy="3181350"/>
            <a:chOff x="-653265" y="1899986"/>
            <a:chExt cx="171302" cy="288619"/>
          </a:xfrm>
        </p:grpSpPr>
        <p:sp>
          <p:nvSpPr>
            <p:cNvPr id="17" name="Google Shape;1161;p26"/>
            <p:cNvSpPr/>
            <p:nvPr/>
          </p:nvSpPr>
          <p:spPr>
            <a:xfrm>
              <a:off x="-527478" y="1913926"/>
              <a:ext cx="45095" cy="47095"/>
            </a:xfrm>
            <a:custGeom>
              <a:avLst/>
              <a:gdLst/>
              <a:ahLst/>
              <a:cxnLst/>
              <a:rect l="l" t="t" r="r" b="b"/>
              <a:pathLst>
                <a:path w="1159" h="1208" extrusionOk="0">
                  <a:moveTo>
                    <a:pt x="626" y="1"/>
                  </a:moveTo>
                  <a:cubicBezTo>
                    <a:pt x="368" y="1"/>
                    <a:pt x="163" y="396"/>
                    <a:pt x="163" y="396"/>
                  </a:cubicBezTo>
                  <a:cubicBezTo>
                    <a:pt x="0" y="997"/>
                    <a:pt x="317" y="1207"/>
                    <a:pt x="551" y="1207"/>
                  </a:cubicBezTo>
                  <a:cubicBezTo>
                    <a:pt x="666" y="1207"/>
                    <a:pt x="762" y="1156"/>
                    <a:pt x="770" y="1076"/>
                  </a:cubicBezTo>
                  <a:cubicBezTo>
                    <a:pt x="794" y="833"/>
                    <a:pt x="479" y="736"/>
                    <a:pt x="479" y="736"/>
                  </a:cubicBezTo>
                  <a:cubicBezTo>
                    <a:pt x="479" y="736"/>
                    <a:pt x="1159" y="396"/>
                    <a:pt x="819" y="80"/>
                  </a:cubicBezTo>
                  <a:cubicBezTo>
                    <a:pt x="753" y="23"/>
                    <a:pt x="688" y="1"/>
                    <a:pt x="62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" name="Google Shape;1162;p26"/>
            <p:cNvSpPr/>
            <p:nvPr/>
          </p:nvSpPr>
          <p:spPr>
            <a:xfrm>
              <a:off x="-564641" y="1911999"/>
              <a:ext cx="42790" cy="46231"/>
            </a:xfrm>
            <a:custGeom>
              <a:avLst/>
              <a:gdLst/>
              <a:ahLst/>
              <a:cxnLst/>
              <a:rect l="l" t="t" r="r" b="b"/>
              <a:pathLst>
                <a:path w="1097" h="1188" extrusionOk="0">
                  <a:moveTo>
                    <a:pt x="548" y="1"/>
                  </a:moveTo>
                  <a:cubicBezTo>
                    <a:pt x="491" y="1"/>
                    <a:pt x="429" y="17"/>
                    <a:pt x="365" y="58"/>
                  </a:cubicBezTo>
                  <a:cubicBezTo>
                    <a:pt x="0" y="301"/>
                    <a:pt x="680" y="738"/>
                    <a:pt x="680" y="738"/>
                  </a:cubicBezTo>
                  <a:cubicBezTo>
                    <a:pt x="680" y="738"/>
                    <a:pt x="340" y="811"/>
                    <a:pt x="340" y="1030"/>
                  </a:cubicBezTo>
                  <a:cubicBezTo>
                    <a:pt x="349" y="1120"/>
                    <a:pt x="464" y="1188"/>
                    <a:pt x="597" y="1188"/>
                  </a:cubicBezTo>
                  <a:cubicBezTo>
                    <a:pt x="821" y="1188"/>
                    <a:pt x="1097" y="1000"/>
                    <a:pt x="1021" y="422"/>
                  </a:cubicBezTo>
                  <a:cubicBezTo>
                    <a:pt x="1021" y="422"/>
                    <a:pt x="835" y="1"/>
                    <a:pt x="54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" name="Google Shape;1163;p26"/>
            <p:cNvSpPr/>
            <p:nvPr/>
          </p:nvSpPr>
          <p:spPr>
            <a:xfrm>
              <a:off x="-525752" y="1900643"/>
              <a:ext cx="20746" cy="20883"/>
            </a:xfrm>
            <a:custGeom>
              <a:avLst/>
              <a:gdLst/>
              <a:ahLst/>
              <a:cxnLst/>
              <a:rect l="l" t="t" r="r" b="b"/>
              <a:pathLst>
                <a:path w="535" h="536" extrusionOk="0">
                  <a:moveTo>
                    <a:pt x="462" y="1"/>
                  </a:moveTo>
                  <a:cubicBezTo>
                    <a:pt x="292" y="25"/>
                    <a:pt x="0" y="195"/>
                    <a:pt x="49" y="487"/>
                  </a:cubicBezTo>
                  <a:cubicBezTo>
                    <a:pt x="49" y="511"/>
                    <a:pt x="73" y="535"/>
                    <a:pt x="97" y="535"/>
                  </a:cubicBezTo>
                  <a:lnTo>
                    <a:pt x="122" y="535"/>
                  </a:lnTo>
                  <a:cubicBezTo>
                    <a:pt x="146" y="535"/>
                    <a:pt x="146" y="511"/>
                    <a:pt x="146" y="487"/>
                  </a:cubicBezTo>
                  <a:cubicBezTo>
                    <a:pt x="97" y="171"/>
                    <a:pt x="462" y="98"/>
                    <a:pt x="486" y="98"/>
                  </a:cubicBezTo>
                  <a:cubicBezTo>
                    <a:pt x="510" y="74"/>
                    <a:pt x="535" y="49"/>
                    <a:pt x="510" y="25"/>
                  </a:cubicBezTo>
                  <a:cubicBezTo>
                    <a:pt x="510" y="1"/>
                    <a:pt x="486" y="1"/>
                    <a:pt x="4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" name="Google Shape;1164;p26"/>
            <p:cNvSpPr/>
            <p:nvPr/>
          </p:nvSpPr>
          <p:spPr>
            <a:xfrm>
              <a:off x="-540867" y="1899762"/>
              <a:ext cx="17001" cy="20883"/>
            </a:xfrm>
            <a:custGeom>
              <a:avLst/>
              <a:gdLst/>
              <a:ahLst/>
              <a:cxnLst/>
              <a:rect l="l" t="t" r="r" b="b"/>
              <a:pathLst>
                <a:path w="438" h="535" extrusionOk="0">
                  <a:moveTo>
                    <a:pt x="49" y="1"/>
                  </a:moveTo>
                  <a:cubicBezTo>
                    <a:pt x="1" y="1"/>
                    <a:pt x="1" y="25"/>
                    <a:pt x="1" y="49"/>
                  </a:cubicBezTo>
                  <a:cubicBezTo>
                    <a:pt x="1" y="98"/>
                    <a:pt x="25" y="98"/>
                    <a:pt x="49" y="98"/>
                  </a:cubicBezTo>
                  <a:cubicBezTo>
                    <a:pt x="98" y="98"/>
                    <a:pt x="146" y="122"/>
                    <a:pt x="195" y="146"/>
                  </a:cubicBezTo>
                  <a:cubicBezTo>
                    <a:pt x="292" y="243"/>
                    <a:pt x="341" y="365"/>
                    <a:pt x="341" y="511"/>
                  </a:cubicBezTo>
                  <a:cubicBezTo>
                    <a:pt x="341" y="535"/>
                    <a:pt x="365" y="535"/>
                    <a:pt x="389" y="535"/>
                  </a:cubicBezTo>
                  <a:cubicBezTo>
                    <a:pt x="414" y="535"/>
                    <a:pt x="438" y="511"/>
                    <a:pt x="438" y="486"/>
                  </a:cubicBezTo>
                  <a:cubicBezTo>
                    <a:pt x="438" y="341"/>
                    <a:pt x="365" y="171"/>
                    <a:pt x="243" y="73"/>
                  </a:cubicBezTo>
                  <a:cubicBezTo>
                    <a:pt x="195" y="25"/>
                    <a:pt x="122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" name="Google Shape;1165;p26"/>
            <p:cNvSpPr/>
            <p:nvPr/>
          </p:nvSpPr>
          <p:spPr>
            <a:xfrm>
              <a:off x="-653493" y="1974761"/>
              <a:ext cx="137301" cy="213872"/>
            </a:xfrm>
            <a:custGeom>
              <a:avLst/>
              <a:gdLst/>
              <a:ahLst/>
              <a:cxnLst/>
              <a:rect l="l" t="t" r="r" b="b"/>
              <a:pathLst>
                <a:path w="3524" h="5491" extrusionOk="0">
                  <a:moveTo>
                    <a:pt x="3353" y="1"/>
                  </a:moveTo>
                  <a:cubicBezTo>
                    <a:pt x="3329" y="25"/>
                    <a:pt x="3329" y="49"/>
                    <a:pt x="3329" y="73"/>
                  </a:cubicBezTo>
                  <a:cubicBezTo>
                    <a:pt x="3353" y="122"/>
                    <a:pt x="3377" y="171"/>
                    <a:pt x="3377" y="244"/>
                  </a:cubicBezTo>
                  <a:cubicBezTo>
                    <a:pt x="3377" y="268"/>
                    <a:pt x="3402" y="268"/>
                    <a:pt x="3426" y="268"/>
                  </a:cubicBezTo>
                  <a:cubicBezTo>
                    <a:pt x="3450" y="268"/>
                    <a:pt x="3475" y="244"/>
                    <a:pt x="3475" y="219"/>
                  </a:cubicBezTo>
                  <a:cubicBezTo>
                    <a:pt x="3450" y="98"/>
                    <a:pt x="3426" y="25"/>
                    <a:pt x="3426" y="25"/>
                  </a:cubicBezTo>
                  <a:cubicBezTo>
                    <a:pt x="3402" y="1"/>
                    <a:pt x="3377" y="1"/>
                    <a:pt x="3353" y="1"/>
                  </a:cubicBezTo>
                  <a:close/>
                  <a:moveTo>
                    <a:pt x="3465" y="377"/>
                  </a:moveTo>
                  <a:cubicBezTo>
                    <a:pt x="3438" y="377"/>
                    <a:pt x="3414" y="389"/>
                    <a:pt x="3426" y="414"/>
                  </a:cubicBezTo>
                  <a:cubicBezTo>
                    <a:pt x="3426" y="462"/>
                    <a:pt x="3426" y="535"/>
                    <a:pt x="3426" y="584"/>
                  </a:cubicBezTo>
                  <a:lnTo>
                    <a:pt x="3426" y="608"/>
                  </a:lnTo>
                  <a:cubicBezTo>
                    <a:pt x="3426" y="632"/>
                    <a:pt x="3450" y="656"/>
                    <a:pt x="3475" y="656"/>
                  </a:cubicBezTo>
                  <a:cubicBezTo>
                    <a:pt x="3499" y="656"/>
                    <a:pt x="3499" y="632"/>
                    <a:pt x="3523" y="632"/>
                  </a:cubicBezTo>
                  <a:lnTo>
                    <a:pt x="3523" y="584"/>
                  </a:lnTo>
                  <a:cubicBezTo>
                    <a:pt x="3523" y="535"/>
                    <a:pt x="3523" y="486"/>
                    <a:pt x="3523" y="414"/>
                  </a:cubicBezTo>
                  <a:cubicBezTo>
                    <a:pt x="3523" y="389"/>
                    <a:pt x="3493" y="377"/>
                    <a:pt x="3465" y="377"/>
                  </a:cubicBezTo>
                  <a:close/>
                  <a:moveTo>
                    <a:pt x="3450" y="754"/>
                  </a:moveTo>
                  <a:cubicBezTo>
                    <a:pt x="3426" y="754"/>
                    <a:pt x="3402" y="754"/>
                    <a:pt x="3402" y="778"/>
                  </a:cubicBezTo>
                  <a:cubicBezTo>
                    <a:pt x="3402" y="851"/>
                    <a:pt x="3377" y="899"/>
                    <a:pt x="3353" y="948"/>
                  </a:cubicBezTo>
                  <a:cubicBezTo>
                    <a:pt x="3329" y="972"/>
                    <a:pt x="3353" y="997"/>
                    <a:pt x="3377" y="1021"/>
                  </a:cubicBezTo>
                  <a:lnTo>
                    <a:pt x="3402" y="1021"/>
                  </a:lnTo>
                  <a:cubicBezTo>
                    <a:pt x="3426" y="1021"/>
                    <a:pt x="3426" y="997"/>
                    <a:pt x="3426" y="997"/>
                  </a:cubicBezTo>
                  <a:cubicBezTo>
                    <a:pt x="3450" y="924"/>
                    <a:pt x="3475" y="875"/>
                    <a:pt x="3499" y="802"/>
                  </a:cubicBezTo>
                  <a:cubicBezTo>
                    <a:pt x="3499" y="778"/>
                    <a:pt x="3475" y="754"/>
                    <a:pt x="3450" y="754"/>
                  </a:cubicBezTo>
                  <a:close/>
                  <a:moveTo>
                    <a:pt x="2576" y="899"/>
                  </a:moveTo>
                  <a:cubicBezTo>
                    <a:pt x="2503" y="924"/>
                    <a:pt x="2430" y="997"/>
                    <a:pt x="2406" y="1045"/>
                  </a:cubicBezTo>
                  <a:cubicBezTo>
                    <a:pt x="2406" y="1069"/>
                    <a:pt x="2406" y="1118"/>
                    <a:pt x="2430" y="1118"/>
                  </a:cubicBezTo>
                  <a:lnTo>
                    <a:pt x="2454" y="1118"/>
                  </a:lnTo>
                  <a:cubicBezTo>
                    <a:pt x="2479" y="1118"/>
                    <a:pt x="2479" y="1118"/>
                    <a:pt x="2503" y="1094"/>
                  </a:cubicBezTo>
                  <a:cubicBezTo>
                    <a:pt x="2503" y="1045"/>
                    <a:pt x="2551" y="1021"/>
                    <a:pt x="2600" y="997"/>
                  </a:cubicBezTo>
                  <a:cubicBezTo>
                    <a:pt x="2649" y="972"/>
                    <a:pt x="2624" y="899"/>
                    <a:pt x="2576" y="899"/>
                  </a:cubicBezTo>
                  <a:close/>
                  <a:moveTo>
                    <a:pt x="2722" y="948"/>
                  </a:moveTo>
                  <a:cubicBezTo>
                    <a:pt x="2697" y="972"/>
                    <a:pt x="2697" y="997"/>
                    <a:pt x="2722" y="1021"/>
                  </a:cubicBezTo>
                  <a:cubicBezTo>
                    <a:pt x="2770" y="1045"/>
                    <a:pt x="2794" y="1094"/>
                    <a:pt x="2819" y="1142"/>
                  </a:cubicBezTo>
                  <a:cubicBezTo>
                    <a:pt x="2843" y="1167"/>
                    <a:pt x="2843" y="1167"/>
                    <a:pt x="2867" y="1167"/>
                  </a:cubicBezTo>
                  <a:lnTo>
                    <a:pt x="2916" y="1191"/>
                  </a:lnTo>
                  <a:cubicBezTo>
                    <a:pt x="2916" y="1167"/>
                    <a:pt x="2940" y="1142"/>
                    <a:pt x="2916" y="1118"/>
                  </a:cubicBezTo>
                  <a:cubicBezTo>
                    <a:pt x="2892" y="1045"/>
                    <a:pt x="2843" y="997"/>
                    <a:pt x="2794" y="948"/>
                  </a:cubicBezTo>
                  <a:close/>
                  <a:moveTo>
                    <a:pt x="3268" y="1078"/>
                  </a:moveTo>
                  <a:cubicBezTo>
                    <a:pt x="3256" y="1078"/>
                    <a:pt x="3243" y="1082"/>
                    <a:pt x="3232" y="1094"/>
                  </a:cubicBezTo>
                  <a:cubicBezTo>
                    <a:pt x="3207" y="1142"/>
                    <a:pt x="3159" y="1167"/>
                    <a:pt x="3110" y="1215"/>
                  </a:cubicBezTo>
                  <a:cubicBezTo>
                    <a:pt x="3086" y="1215"/>
                    <a:pt x="3086" y="1239"/>
                    <a:pt x="3110" y="1264"/>
                  </a:cubicBezTo>
                  <a:cubicBezTo>
                    <a:pt x="3110" y="1288"/>
                    <a:pt x="3134" y="1288"/>
                    <a:pt x="3159" y="1288"/>
                  </a:cubicBezTo>
                  <a:cubicBezTo>
                    <a:pt x="3207" y="1264"/>
                    <a:pt x="3256" y="1215"/>
                    <a:pt x="3305" y="1167"/>
                  </a:cubicBezTo>
                  <a:cubicBezTo>
                    <a:pt x="3342" y="1129"/>
                    <a:pt x="3308" y="1078"/>
                    <a:pt x="3268" y="1078"/>
                  </a:cubicBezTo>
                  <a:close/>
                  <a:moveTo>
                    <a:pt x="2469" y="1197"/>
                  </a:moveTo>
                  <a:cubicBezTo>
                    <a:pt x="2460" y="1197"/>
                    <a:pt x="2454" y="1203"/>
                    <a:pt x="2454" y="1215"/>
                  </a:cubicBezTo>
                  <a:cubicBezTo>
                    <a:pt x="2430" y="1215"/>
                    <a:pt x="2406" y="1264"/>
                    <a:pt x="2430" y="1264"/>
                  </a:cubicBezTo>
                  <a:cubicBezTo>
                    <a:pt x="2479" y="1337"/>
                    <a:pt x="2527" y="1385"/>
                    <a:pt x="2600" y="1385"/>
                  </a:cubicBezTo>
                  <a:lnTo>
                    <a:pt x="2624" y="1410"/>
                  </a:lnTo>
                  <a:cubicBezTo>
                    <a:pt x="2649" y="1410"/>
                    <a:pt x="2673" y="1385"/>
                    <a:pt x="2673" y="1361"/>
                  </a:cubicBezTo>
                  <a:cubicBezTo>
                    <a:pt x="2673" y="1337"/>
                    <a:pt x="2649" y="1288"/>
                    <a:pt x="2624" y="1288"/>
                  </a:cubicBezTo>
                  <a:cubicBezTo>
                    <a:pt x="2576" y="1288"/>
                    <a:pt x="2527" y="1264"/>
                    <a:pt x="2503" y="1215"/>
                  </a:cubicBezTo>
                  <a:cubicBezTo>
                    <a:pt x="2491" y="1203"/>
                    <a:pt x="2479" y="1197"/>
                    <a:pt x="2469" y="1197"/>
                  </a:cubicBezTo>
                  <a:close/>
                  <a:moveTo>
                    <a:pt x="2958" y="1253"/>
                  </a:moveTo>
                  <a:cubicBezTo>
                    <a:pt x="2954" y="1253"/>
                    <a:pt x="2948" y="1256"/>
                    <a:pt x="2940" y="1264"/>
                  </a:cubicBezTo>
                  <a:cubicBezTo>
                    <a:pt x="2916" y="1264"/>
                    <a:pt x="2892" y="1264"/>
                    <a:pt x="2892" y="1288"/>
                  </a:cubicBezTo>
                  <a:lnTo>
                    <a:pt x="2794" y="1312"/>
                  </a:lnTo>
                  <a:cubicBezTo>
                    <a:pt x="2790" y="1310"/>
                    <a:pt x="2786" y="1309"/>
                    <a:pt x="2782" y="1309"/>
                  </a:cubicBezTo>
                  <a:cubicBezTo>
                    <a:pt x="2746" y="1309"/>
                    <a:pt x="2750" y="1410"/>
                    <a:pt x="2794" y="1410"/>
                  </a:cubicBezTo>
                  <a:cubicBezTo>
                    <a:pt x="2843" y="1410"/>
                    <a:pt x="2867" y="1385"/>
                    <a:pt x="2916" y="1385"/>
                  </a:cubicBezTo>
                  <a:cubicBezTo>
                    <a:pt x="2916" y="1410"/>
                    <a:pt x="2916" y="1458"/>
                    <a:pt x="2916" y="1482"/>
                  </a:cubicBezTo>
                  <a:cubicBezTo>
                    <a:pt x="2916" y="1507"/>
                    <a:pt x="2940" y="1531"/>
                    <a:pt x="2964" y="1531"/>
                  </a:cubicBezTo>
                  <a:lnTo>
                    <a:pt x="2989" y="1531"/>
                  </a:lnTo>
                  <a:cubicBezTo>
                    <a:pt x="3013" y="1531"/>
                    <a:pt x="3037" y="1507"/>
                    <a:pt x="3037" y="1482"/>
                  </a:cubicBezTo>
                  <a:cubicBezTo>
                    <a:pt x="3013" y="1434"/>
                    <a:pt x="3013" y="1410"/>
                    <a:pt x="3013" y="1361"/>
                  </a:cubicBezTo>
                  <a:cubicBezTo>
                    <a:pt x="3037" y="1361"/>
                    <a:pt x="3037" y="1337"/>
                    <a:pt x="3037" y="1312"/>
                  </a:cubicBezTo>
                  <a:cubicBezTo>
                    <a:pt x="3013" y="1288"/>
                    <a:pt x="3013" y="1264"/>
                    <a:pt x="2989" y="1264"/>
                  </a:cubicBezTo>
                  <a:cubicBezTo>
                    <a:pt x="2973" y="1264"/>
                    <a:pt x="2967" y="1253"/>
                    <a:pt x="2958" y="1253"/>
                  </a:cubicBezTo>
                  <a:close/>
                  <a:moveTo>
                    <a:pt x="2989" y="1628"/>
                  </a:moveTo>
                  <a:cubicBezTo>
                    <a:pt x="2964" y="1628"/>
                    <a:pt x="2940" y="1652"/>
                    <a:pt x="2940" y="1677"/>
                  </a:cubicBezTo>
                  <a:cubicBezTo>
                    <a:pt x="2916" y="1725"/>
                    <a:pt x="2916" y="1798"/>
                    <a:pt x="2892" y="1847"/>
                  </a:cubicBezTo>
                  <a:cubicBezTo>
                    <a:pt x="2892" y="1871"/>
                    <a:pt x="2916" y="1895"/>
                    <a:pt x="2940" y="1895"/>
                  </a:cubicBezTo>
                  <a:cubicBezTo>
                    <a:pt x="2964" y="1895"/>
                    <a:pt x="2989" y="1895"/>
                    <a:pt x="2989" y="1871"/>
                  </a:cubicBezTo>
                  <a:cubicBezTo>
                    <a:pt x="3013" y="1798"/>
                    <a:pt x="3013" y="1750"/>
                    <a:pt x="3037" y="1677"/>
                  </a:cubicBezTo>
                  <a:cubicBezTo>
                    <a:pt x="3037" y="1652"/>
                    <a:pt x="3013" y="1628"/>
                    <a:pt x="2989" y="1628"/>
                  </a:cubicBezTo>
                  <a:close/>
                  <a:moveTo>
                    <a:pt x="1628" y="1993"/>
                  </a:moveTo>
                  <a:cubicBezTo>
                    <a:pt x="1604" y="1993"/>
                    <a:pt x="1580" y="2017"/>
                    <a:pt x="1580" y="2041"/>
                  </a:cubicBezTo>
                  <a:cubicBezTo>
                    <a:pt x="1580" y="2065"/>
                    <a:pt x="1604" y="2090"/>
                    <a:pt x="1628" y="2090"/>
                  </a:cubicBezTo>
                  <a:cubicBezTo>
                    <a:pt x="1677" y="2090"/>
                    <a:pt x="1726" y="2090"/>
                    <a:pt x="1750" y="2114"/>
                  </a:cubicBezTo>
                  <a:lnTo>
                    <a:pt x="1823" y="2114"/>
                  </a:lnTo>
                  <a:cubicBezTo>
                    <a:pt x="1823" y="2114"/>
                    <a:pt x="1847" y="2114"/>
                    <a:pt x="1847" y="2090"/>
                  </a:cubicBezTo>
                  <a:cubicBezTo>
                    <a:pt x="1847" y="2065"/>
                    <a:pt x="1847" y="2041"/>
                    <a:pt x="1823" y="2017"/>
                  </a:cubicBezTo>
                  <a:lnTo>
                    <a:pt x="1798" y="2017"/>
                  </a:lnTo>
                  <a:cubicBezTo>
                    <a:pt x="1750" y="1993"/>
                    <a:pt x="1677" y="1993"/>
                    <a:pt x="1628" y="1993"/>
                  </a:cubicBezTo>
                  <a:close/>
                  <a:moveTo>
                    <a:pt x="2892" y="1993"/>
                  </a:moveTo>
                  <a:cubicBezTo>
                    <a:pt x="2867" y="1993"/>
                    <a:pt x="2843" y="1993"/>
                    <a:pt x="2819" y="2017"/>
                  </a:cubicBezTo>
                  <a:cubicBezTo>
                    <a:pt x="2794" y="2065"/>
                    <a:pt x="2770" y="2114"/>
                    <a:pt x="2722" y="2163"/>
                  </a:cubicBezTo>
                  <a:cubicBezTo>
                    <a:pt x="2722" y="2187"/>
                    <a:pt x="2722" y="2211"/>
                    <a:pt x="2722" y="2235"/>
                  </a:cubicBezTo>
                  <a:lnTo>
                    <a:pt x="2794" y="2235"/>
                  </a:lnTo>
                  <a:cubicBezTo>
                    <a:pt x="2843" y="2187"/>
                    <a:pt x="2867" y="2114"/>
                    <a:pt x="2916" y="2065"/>
                  </a:cubicBezTo>
                  <a:cubicBezTo>
                    <a:pt x="2916" y="2041"/>
                    <a:pt x="2916" y="2017"/>
                    <a:pt x="2892" y="1993"/>
                  </a:cubicBezTo>
                  <a:close/>
                  <a:moveTo>
                    <a:pt x="1968" y="2144"/>
                  </a:moveTo>
                  <a:cubicBezTo>
                    <a:pt x="1956" y="2144"/>
                    <a:pt x="1944" y="2150"/>
                    <a:pt x="1944" y="2163"/>
                  </a:cubicBezTo>
                  <a:cubicBezTo>
                    <a:pt x="1920" y="2163"/>
                    <a:pt x="1920" y="2211"/>
                    <a:pt x="1944" y="2211"/>
                  </a:cubicBezTo>
                  <a:cubicBezTo>
                    <a:pt x="1993" y="2260"/>
                    <a:pt x="2017" y="2284"/>
                    <a:pt x="2066" y="2333"/>
                  </a:cubicBezTo>
                  <a:lnTo>
                    <a:pt x="2114" y="2333"/>
                  </a:lnTo>
                  <a:cubicBezTo>
                    <a:pt x="2114" y="2357"/>
                    <a:pt x="2139" y="2357"/>
                    <a:pt x="2139" y="2357"/>
                  </a:cubicBezTo>
                  <a:cubicBezTo>
                    <a:pt x="2163" y="2333"/>
                    <a:pt x="2163" y="2308"/>
                    <a:pt x="2139" y="2284"/>
                  </a:cubicBezTo>
                  <a:cubicBezTo>
                    <a:pt x="2114" y="2235"/>
                    <a:pt x="2066" y="2187"/>
                    <a:pt x="1993" y="2163"/>
                  </a:cubicBezTo>
                  <a:cubicBezTo>
                    <a:pt x="1993" y="2150"/>
                    <a:pt x="1981" y="2144"/>
                    <a:pt x="1968" y="2144"/>
                  </a:cubicBezTo>
                  <a:close/>
                  <a:moveTo>
                    <a:pt x="1531" y="2114"/>
                  </a:moveTo>
                  <a:cubicBezTo>
                    <a:pt x="1507" y="2114"/>
                    <a:pt x="1483" y="2138"/>
                    <a:pt x="1483" y="2163"/>
                  </a:cubicBezTo>
                  <a:cubicBezTo>
                    <a:pt x="1483" y="2235"/>
                    <a:pt x="1507" y="2308"/>
                    <a:pt x="1555" y="2357"/>
                  </a:cubicBezTo>
                  <a:cubicBezTo>
                    <a:pt x="1555" y="2357"/>
                    <a:pt x="1580" y="2381"/>
                    <a:pt x="1604" y="2381"/>
                  </a:cubicBezTo>
                  <a:cubicBezTo>
                    <a:pt x="1604" y="2381"/>
                    <a:pt x="1628" y="2381"/>
                    <a:pt x="1628" y="2357"/>
                  </a:cubicBezTo>
                  <a:cubicBezTo>
                    <a:pt x="1653" y="2357"/>
                    <a:pt x="1653" y="2308"/>
                    <a:pt x="1628" y="2308"/>
                  </a:cubicBezTo>
                  <a:cubicBezTo>
                    <a:pt x="1580" y="2260"/>
                    <a:pt x="1580" y="2211"/>
                    <a:pt x="1555" y="2163"/>
                  </a:cubicBezTo>
                  <a:cubicBezTo>
                    <a:pt x="1580" y="2138"/>
                    <a:pt x="1555" y="2114"/>
                    <a:pt x="1531" y="2114"/>
                  </a:cubicBezTo>
                  <a:close/>
                  <a:moveTo>
                    <a:pt x="2637" y="2266"/>
                  </a:moveTo>
                  <a:cubicBezTo>
                    <a:pt x="2624" y="2266"/>
                    <a:pt x="2612" y="2272"/>
                    <a:pt x="2600" y="2284"/>
                  </a:cubicBezTo>
                  <a:cubicBezTo>
                    <a:pt x="2551" y="2308"/>
                    <a:pt x="2503" y="2333"/>
                    <a:pt x="2454" y="2357"/>
                  </a:cubicBezTo>
                  <a:cubicBezTo>
                    <a:pt x="2406" y="2381"/>
                    <a:pt x="2406" y="2406"/>
                    <a:pt x="2430" y="2430"/>
                  </a:cubicBezTo>
                  <a:cubicBezTo>
                    <a:pt x="2430" y="2454"/>
                    <a:pt x="2430" y="2454"/>
                    <a:pt x="2454" y="2454"/>
                  </a:cubicBezTo>
                  <a:lnTo>
                    <a:pt x="2503" y="2430"/>
                  </a:lnTo>
                  <a:cubicBezTo>
                    <a:pt x="2551" y="2406"/>
                    <a:pt x="2600" y="2381"/>
                    <a:pt x="2673" y="2333"/>
                  </a:cubicBezTo>
                  <a:cubicBezTo>
                    <a:pt x="2673" y="2333"/>
                    <a:pt x="2673" y="2284"/>
                    <a:pt x="2673" y="2284"/>
                  </a:cubicBezTo>
                  <a:cubicBezTo>
                    <a:pt x="2661" y="2272"/>
                    <a:pt x="2649" y="2266"/>
                    <a:pt x="2637" y="2266"/>
                  </a:cubicBezTo>
                  <a:close/>
                  <a:moveTo>
                    <a:pt x="1748" y="2395"/>
                  </a:moveTo>
                  <a:cubicBezTo>
                    <a:pt x="1726" y="2395"/>
                    <a:pt x="1701" y="2413"/>
                    <a:pt x="1701" y="2430"/>
                  </a:cubicBezTo>
                  <a:cubicBezTo>
                    <a:pt x="1677" y="2454"/>
                    <a:pt x="1701" y="2478"/>
                    <a:pt x="1726" y="2478"/>
                  </a:cubicBezTo>
                  <a:cubicBezTo>
                    <a:pt x="1774" y="2527"/>
                    <a:pt x="1847" y="2527"/>
                    <a:pt x="1920" y="2551"/>
                  </a:cubicBezTo>
                  <a:cubicBezTo>
                    <a:pt x="1968" y="2527"/>
                    <a:pt x="1968" y="2478"/>
                    <a:pt x="1920" y="2454"/>
                  </a:cubicBezTo>
                  <a:cubicBezTo>
                    <a:pt x="1871" y="2454"/>
                    <a:pt x="1823" y="2430"/>
                    <a:pt x="1774" y="2406"/>
                  </a:cubicBezTo>
                  <a:cubicBezTo>
                    <a:pt x="1767" y="2398"/>
                    <a:pt x="1758" y="2395"/>
                    <a:pt x="1748" y="2395"/>
                  </a:cubicBezTo>
                  <a:close/>
                  <a:moveTo>
                    <a:pt x="2208" y="2395"/>
                  </a:moveTo>
                  <a:cubicBezTo>
                    <a:pt x="2201" y="2395"/>
                    <a:pt x="2194" y="2398"/>
                    <a:pt x="2187" y="2406"/>
                  </a:cubicBezTo>
                  <a:cubicBezTo>
                    <a:pt x="2163" y="2406"/>
                    <a:pt x="2139" y="2430"/>
                    <a:pt x="2139" y="2454"/>
                  </a:cubicBezTo>
                  <a:lnTo>
                    <a:pt x="2090" y="2454"/>
                  </a:lnTo>
                  <a:cubicBezTo>
                    <a:pt x="2066" y="2454"/>
                    <a:pt x="2041" y="2478"/>
                    <a:pt x="2041" y="2503"/>
                  </a:cubicBezTo>
                  <a:cubicBezTo>
                    <a:pt x="2041" y="2527"/>
                    <a:pt x="2066" y="2551"/>
                    <a:pt x="2090" y="2551"/>
                  </a:cubicBezTo>
                  <a:lnTo>
                    <a:pt x="2187" y="2551"/>
                  </a:lnTo>
                  <a:cubicBezTo>
                    <a:pt x="2187" y="2551"/>
                    <a:pt x="2187" y="2576"/>
                    <a:pt x="2187" y="2600"/>
                  </a:cubicBezTo>
                  <a:lnTo>
                    <a:pt x="2187" y="2624"/>
                  </a:lnTo>
                  <a:cubicBezTo>
                    <a:pt x="2163" y="2648"/>
                    <a:pt x="2187" y="2673"/>
                    <a:pt x="2211" y="2673"/>
                  </a:cubicBezTo>
                  <a:lnTo>
                    <a:pt x="2236" y="2673"/>
                  </a:lnTo>
                  <a:cubicBezTo>
                    <a:pt x="2260" y="2673"/>
                    <a:pt x="2260" y="2648"/>
                    <a:pt x="2260" y="2624"/>
                  </a:cubicBezTo>
                  <a:lnTo>
                    <a:pt x="2260" y="2600"/>
                  </a:lnTo>
                  <a:cubicBezTo>
                    <a:pt x="2260" y="2576"/>
                    <a:pt x="2260" y="2551"/>
                    <a:pt x="2260" y="2527"/>
                  </a:cubicBezTo>
                  <a:lnTo>
                    <a:pt x="2284" y="2527"/>
                  </a:lnTo>
                  <a:cubicBezTo>
                    <a:pt x="2333" y="2478"/>
                    <a:pt x="2309" y="2430"/>
                    <a:pt x="2260" y="2430"/>
                  </a:cubicBezTo>
                  <a:lnTo>
                    <a:pt x="2236" y="2430"/>
                  </a:lnTo>
                  <a:cubicBezTo>
                    <a:pt x="2236" y="2413"/>
                    <a:pt x="2224" y="2395"/>
                    <a:pt x="2208" y="2395"/>
                  </a:cubicBezTo>
                  <a:close/>
                  <a:moveTo>
                    <a:pt x="2158" y="2774"/>
                  </a:moveTo>
                  <a:cubicBezTo>
                    <a:pt x="2147" y="2774"/>
                    <a:pt x="2139" y="2780"/>
                    <a:pt x="2139" y="2794"/>
                  </a:cubicBezTo>
                  <a:cubicBezTo>
                    <a:pt x="2090" y="2843"/>
                    <a:pt x="2066" y="2891"/>
                    <a:pt x="2041" y="2940"/>
                  </a:cubicBezTo>
                  <a:cubicBezTo>
                    <a:pt x="2017" y="2964"/>
                    <a:pt x="2017" y="2989"/>
                    <a:pt x="2041" y="3013"/>
                  </a:cubicBezTo>
                  <a:lnTo>
                    <a:pt x="2090" y="3013"/>
                  </a:lnTo>
                  <a:cubicBezTo>
                    <a:pt x="2139" y="2964"/>
                    <a:pt x="2187" y="2916"/>
                    <a:pt x="2211" y="2843"/>
                  </a:cubicBezTo>
                  <a:cubicBezTo>
                    <a:pt x="2229" y="2808"/>
                    <a:pt x="2185" y="2774"/>
                    <a:pt x="2158" y="2774"/>
                  </a:cubicBezTo>
                  <a:close/>
                  <a:moveTo>
                    <a:pt x="1943" y="3045"/>
                  </a:moveTo>
                  <a:cubicBezTo>
                    <a:pt x="1934" y="3045"/>
                    <a:pt x="1926" y="3050"/>
                    <a:pt x="1920" y="3061"/>
                  </a:cubicBezTo>
                  <a:cubicBezTo>
                    <a:pt x="1871" y="3086"/>
                    <a:pt x="1798" y="3134"/>
                    <a:pt x="1750" y="3183"/>
                  </a:cubicBezTo>
                  <a:cubicBezTo>
                    <a:pt x="1701" y="3207"/>
                    <a:pt x="1726" y="3256"/>
                    <a:pt x="1774" y="3256"/>
                  </a:cubicBezTo>
                  <a:lnTo>
                    <a:pt x="1798" y="3256"/>
                  </a:lnTo>
                  <a:cubicBezTo>
                    <a:pt x="1798" y="3256"/>
                    <a:pt x="1823" y="3256"/>
                    <a:pt x="1823" y="3231"/>
                  </a:cubicBezTo>
                  <a:cubicBezTo>
                    <a:pt x="1871" y="3207"/>
                    <a:pt x="1920" y="3159"/>
                    <a:pt x="1968" y="3134"/>
                  </a:cubicBezTo>
                  <a:cubicBezTo>
                    <a:pt x="2006" y="3097"/>
                    <a:pt x="1971" y="3045"/>
                    <a:pt x="1943" y="3045"/>
                  </a:cubicBezTo>
                  <a:close/>
                  <a:moveTo>
                    <a:pt x="1634" y="3269"/>
                  </a:moveTo>
                  <a:cubicBezTo>
                    <a:pt x="1623" y="3269"/>
                    <a:pt x="1612" y="3272"/>
                    <a:pt x="1604" y="3280"/>
                  </a:cubicBezTo>
                  <a:lnTo>
                    <a:pt x="1580" y="3304"/>
                  </a:lnTo>
                  <a:lnTo>
                    <a:pt x="1458" y="3377"/>
                  </a:lnTo>
                  <a:cubicBezTo>
                    <a:pt x="1434" y="3377"/>
                    <a:pt x="1434" y="3402"/>
                    <a:pt x="1434" y="3426"/>
                  </a:cubicBezTo>
                  <a:cubicBezTo>
                    <a:pt x="1434" y="3450"/>
                    <a:pt x="1458" y="3450"/>
                    <a:pt x="1483" y="3450"/>
                  </a:cubicBezTo>
                  <a:lnTo>
                    <a:pt x="1507" y="3450"/>
                  </a:lnTo>
                  <a:lnTo>
                    <a:pt x="1653" y="3377"/>
                  </a:lnTo>
                  <a:lnTo>
                    <a:pt x="1677" y="3353"/>
                  </a:lnTo>
                  <a:cubicBezTo>
                    <a:pt x="1701" y="3329"/>
                    <a:pt x="1701" y="3304"/>
                    <a:pt x="1677" y="3280"/>
                  </a:cubicBezTo>
                  <a:cubicBezTo>
                    <a:pt x="1677" y="3280"/>
                    <a:pt x="1655" y="3269"/>
                    <a:pt x="1634" y="3269"/>
                  </a:cubicBezTo>
                  <a:close/>
                  <a:moveTo>
                    <a:pt x="1303" y="3461"/>
                  </a:moveTo>
                  <a:cubicBezTo>
                    <a:pt x="1292" y="3461"/>
                    <a:pt x="1278" y="3465"/>
                    <a:pt x="1264" y="3474"/>
                  </a:cubicBezTo>
                  <a:lnTo>
                    <a:pt x="1118" y="3572"/>
                  </a:lnTo>
                  <a:cubicBezTo>
                    <a:pt x="1094" y="3572"/>
                    <a:pt x="1094" y="3620"/>
                    <a:pt x="1118" y="3620"/>
                  </a:cubicBezTo>
                  <a:cubicBezTo>
                    <a:pt x="1118" y="3644"/>
                    <a:pt x="1143" y="3644"/>
                    <a:pt x="1167" y="3644"/>
                  </a:cubicBezTo>
                  <a:lnTo>
                    <a:pt x="1337" y="3547"/>
                  </a:lnTo>
                  <a:cubicBezTo>
                    <a:pt x="1376" y="3528"/>
                    <a:pt x="1352" y="3461"/>
                    <a:pt x="1303" y="3461"/>
                  </a:cubicBezTo>
                  <a:close/>
                  <a:moveTo>
                    <a:pt x="1006" y="3651"/>
                  </a:moveTo>
                  <a:cubicBezTo>
                    <a:pt x="997" y="3651"/>
                    <a:pt x="985" y="3657"/>
                    <a:pt x="972" y="3669"/>
                  </a:cubicBezTo>
                  <a:lnTo>
                    <a:pt x="802" y="3766"/>
                  </a:lnTo>
                  <a:cubicBezTo>
                    <a:pt x="778" y="3766"/>
                    <a:pt x="778" y="3814"/>
                    <a:pt x="802" y="3839"/>
                  </a:cubicBezTo>
                  <a:lnTo>
                    <a:pt x="851" y="3839"/>
                  </a:lnTo>
                  <a:cubicBezTo>
                    <a:pt x="900" y="3814"/>
                    <a:pt x="972" y="3766"/>
                    <a:pt x="1021" y="3742"/>
                  </a:cubicBezTo>
                  <a:cubicBezTo>
                    <a:pt x="1045" y="3717"/>
                    <a:pt x="1045" y="3693"/>
                    <a:pt x="1021" y="3669"/>
                  </a:cubicBezTo>
                  <a:cubicBezTo>
                    <a:pt x="1021" y="3657"/>
                    <a:pt x="1015" y="3651"/>
                    <a:pt x="1006" y="3651"/>
                  </a:cubicBezTo>
                  <a:close/>
                  <a:moveTo>
                    <a:pt x="657" y="3863"/>
                  </a:moveTo>
                  <a:lnTo>
                    <a:pt x="487" y="3985"/>
                  </a:lnTo>
                  <a:cubicBezTo>
                    <a:pt x="487" y="4009"/>
                    <a:pt x="487" y="4033"/>
                    <a:pt x="487" y="4057"/>
                  </a:cubicBezTo>
                  <a:lnTo>
                    <a:pt x="560" y="4057"/>
                  </a:lnTo>
                  <a:lnTo>
                    <a:pt x="705" y="3936"/>
                  </a:lnTo>
                  <a:cubicBezTo>
                    <a:pt x="730" y="3912"/>
                    <a:pt x="730" y="3887"/>
                    <a:pt x="705" y="3863"/>
                  </a:cubicBezTo>
                  <a:close/>
                  <a:moveTo>
                    <a:pt x="385" y="4101"/>
                  </a:moveTo>
                  <a:cubicBezTo>
                    <a:pt x="379" y="4101"/>
                    <a:pt x="372" y="4103"/>
                    <a:pt x="365" y="4106"/>
                  </a:cubicBezTo>
                  <a:cubicBezTo>
                    <a:pt x="317" y="4155"/>
                    <a:pt x="268" y="4203"/>
                    <a:pt x="219" y="4252"/>
                  </a:cubicBezTo>
                  <a:cubicBezTo>
                    <a:pt x="219" y="4276"/>
                    <a:pt x="219" y="4300"/>
                    <a:pt x="219" y="4325"/>
                  </a:cubicBezTo>
                  <a:lnTo>
                    <a:pt x="292" y="4325"/>
                  </a:lnTo>
                  <a:cubicBezTo>
                    <a:pt x="341" y="4276"/>
                    <a:pt x="389" y="4227"/>
                    <a:pt x="438" y="4179"/>
                  </a:cubicBezTo>
                  <a:cubicBezTo>
                    <a:pt x="459" y="4158"/>
                    <a:pt x="426" y="4101"/>
                    <a:pt x="385" y="4101"/>
                  </a:cubicBezTo>
                  <a:close/>
                  <a:moveTo>
                    <a:pt x="137" y="4379"/>
                  </a:moveTo>
                  <a:cubicBezTo>
                    <a:pt x="128" y="4379"/>
                    <a:pt x="122" y="4385"/>
                    <a:pt x="122" y="4397"/>
                  </a:cubicBezTo>
                  <a:cubicBezTo>
                    <a:pt x="74" y="4470"/>
                    <a:pt x="49" y="4519"/>
                    <a:pt x="25" y="4592"/>
                  </a:cubicBezTo>
                  <a:cubicBezTo>
                    <a:pt x="25" y="4616"/>
                    <a:pt x="25" y="4640"/>
                    <a:pt x="49" y="4640"/>
                  </a:cubicBezTo>
                  <a:lnTo>
                    <a:pt x="98" y="4640"/>
                  </a:lnTo>
                  <a:cubicBezTo>
                    <a:pt x="98" y="4640"/>
                    <a:pt x="122" y="4640"/>
                    <a:pt x="122" y="4616"/>
                  </a:cubicBezTo>
                  <a:cubicBezTo>
                    <a:pt x="147" y="4568"/>
                    <a:pt x="171" y="4495"/>
                    <a:pt x="195" y="4446"/>
                  </a:cubicBezTo>
                  <a:cubicBezTo>
                    <a:pt x="195" y="4422"/>
                    <a:pt x="195" y="4397"/>
                    <a:pt x="171" y="4397"/>
                  </a:cubicBezTo>
                  <a:cubicBezTo>
                    <a:pt x="159" y="4385"/>
                    <a:pt x="147" y="4379"/>
                    <a:pt x="137" y="4379"/>
                  </a:cubicBezTo>
                  <a:close/>
                  <a:moveTo>
                    <a:pt x="49" y="4738"/>
                  </a:moveTo>
                  <a:cubicBezTo>
                    <a:pt x="25" y="4738"/>
                    <a:pt x="1" y="4762"/>
                    <a:pt x="1" y="4786"/>
                  </a:cubicBezTo>
                  <a:cubicBezTo>
                    <a:pt x="1" y="4859"/>
                    <a:pt x="25" y="4908"/>
                    <a:pt x="25" y="4981"/>
                  </a:cubicBezTo>
                  <a:cubicBezTo>
                    <a:pt x="49" y="5005"/>
                    <a:pt x="49" y="5005"/>
                    <a:pt x="74" y="5005"/>
                  </a:cubicBezTo>
                  <a:lnTo>
                    <a:pt x="98" y="5005"/>
                  </a:lnTo>
                  <a:cubicBezTo>
                    <a:pt x="122" y="5005"/>
                    <a:pt x="122" y="4981"/>
                    <a:pt x="122" y="4956"/>
                  </a:cubicBezTo>
                  <a:cubicBezTo>
                    <a:pt x="98" y="4908"/>
                    <a:pt x="98" y="4835"/>
                    <a:pt x="98" y="4786"/>
                  </a:cubicBezTo>
                  <a:cubicBezTo>
                    <a:pt x="98" y="4762"/>
                    <a:pt x="74" y="4738"/>
                    <a:pt x="49" y="4738"/>
                  </a:cubicBezTo>
                  <a:close/>
                  <a:moveTo>
                    <a:pt x="144" y="5092"/>
                  </a:moveTo>
                  <a:cubicBezTo>
                    <a:pt x="136" y="5092"/>
                    <a:pt x="129" y="5095"/>
                    <a:pt x="122" y="5102"/>
                  </a:cubicBezTo>
                  <a:cubicBezTo>
                    <a:pt x="98" y="5102"/>
                    <a:pt x="98" y="5151"/>
                    <a:pt x="98" y="5175"/>
                  </a:cubicBezTo>
                  <a:cubicBezTo>
                    <a:pt x="147" y="5223"/>
                    <a:pt x="171" y="5272"/>
                    <a:pt x="219" y="5321"/>
                  </a:cubicBezTo>
                  <a:cubicBezTo>
                    <a:pt x="219" y="5345"/>
                    <a:pt x="244" y="5345"/>
                    <a:pt x="244" y="5345"/>
                  </a:cubicBezTo>
                  <a:lnTo>
                    <a:pt x="292" y="5345"/>
                  </a:lnTo>
                  <a:cubicBezTo>
                    <a:pt x="292" y="5321"/>
                    <a:pt x="292" y="5296"/>
                    <a:pt x="292" y="5272"/>
                  </a:cubicBezTo>
                  <a:cubicBezTo>
                    <a:pt x="244" y="5223"/>
                    <a:pt x="219" y="5175"/>
                    <a:pt x="195" y="5126"/>
                  </a:cubicBezTo>
                  <a:cubicBezTo>
                    <a:pt x="178" y="5109"/>
                    <a:pt x="161" y="5092"/>
                    <a:pt x="144" y="5092"/>
                  </a:cubicBezTo>
                  <a:close/>
                  <a:moveTo>
                    <a:pt x="365" y="5400"/>
                  </a:moveTo>
                  <a:cubicBezTo>
                    <a:pt x="353" y="5400"/>
                    <a:pt x="341" y="5406"/>
                    <a:pt x="341" y="5418"/>
                  </a:cubicBezTo>
                  <a:cubicBezTo>
                    <a:pt x="317" y="5442"/>
                    <a:pt x="317" y="5466"/>
                    <a:pt x="341" y="5491"/>
                  </a:cubicBezTo>
                  <a:lnTo>
                    <a:pt x="389" y="5491"/>
                  </a:lnTo>
                  <a:cubicBezTo>
                    <a:pt x="414" y="5466"/>
                    <a:pt x="414" y="5442"/>
                    <a:pt x="389" y="5418"/>
                  </a:cubicBezTo>
                  <a:cubicBezTo>
                    <a:pt x="389" y="5406"/>
                    <a:pt x="377" y="5400"/>
                    <a:pt x="365" y="54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2" name="Google Shape;1166;p26"/>
          <p:cNvGrpSpPr>
            <a:grpSpLocks/>
          </p:cNvGrpSpPr>
          <p:nvPr/>
        </p:nvGrpSpPr>
        <p:grpSpPr bwMode="auto">
          <a:xfrm flipH="1">
            <a:off x="10891838" y="5008563"/>
            <a:ext cx="1703387" cy="1347787"/>
            <a:chOff x="855987" y="2204128"/>
            <a:chExt cx="1217483" cy="962421"/>
          </a:xfrm>
        </p:grpSpPr>
        <p:grpSp>
          <p:nvGrpSpPr>
            <p:cNvPr id="23" name="Google Shape;1167;p26"/>
            <p:cNvGrpSpPr>
              <a:grpSpLocks/>
            </p:cNvGrpSpPr>
            <p:nvPr/>
          </p:nvGrpSpPr>
          <p:grpSpPr bwMode="auto">
            <a:xfrm>
              <a:off x="855987" y="2204128"/>
              <a:ext cx="1146639" cy="962421"/>
              <a:chOff x="958238" y="2157575"/>
              <a:chExt cx="1115191" cy="936025"/>
            </a:xfrm>
          </p:grpSpPr>
          <p:sp>
            <p:nvSpPr>
              <p:cNvPr id="25" name="Google Shape;1168;p26"/>
              <p:cNvSpPr/>
              <p:nvPr/>
            </p:nvSpPr>
            <p:spPr>
              <a:xfrm>
                <a:off x="1253985" y="2157575"/>
                <a:ext cx="493279" cy="492819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" name="Google Shape;1169;p26"/>
              <p:cNvSpPr/>
              <p:nvPr/>
            </p:nvSpPr>
            <p:spPr>
              <a:xfrm>
                <a:off x="1441586" y="2325156"/>
                <a:ext cx="492176" cy="492819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" name="Google Shape;1170;p26"/>
              <p:cNvSpPr/>
              <p:nvPr/>
            </p:nvSpPr>
            <p:spPr>
              <a:xfrm>
                <a:off x="997965" y="2335078"/>
                <a:ext cx="492176" cy="492819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" name="Google Shape;1171;p26"/>
              <p:cNvSpPr/>
              <p:nvPr/>
            </p:nvSpPr>
            <p:spPr>
              <a:xfrm>
                <a:off x="958238" y="2552271"/>
                <a:ext cx="493279" cy="49171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" name="Google Shape;1172;p26"/>
              <p:cNvSpPr/>
              <p:nvPr/>
            </p:nvSpPr>
            <p:spPr>
              <a:xfrm>
                <a:off x="1165702" y="2600781"/>
                <a:ext cx="492176" cy="492819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" name="Google Shape;1173;p26"/>
              <p:cNvSpPr/>
              <p:nvPr/>
            </p:nvSpPr>
            <p:spPr>
              <a:xfrm>
                <a:off x="1451517" y="2561091"/>
                <a:ext cx="622393" cy="492819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4" name="Google Shape;1174;p26"/>
            <p:cNvSpPr/>
            <p:nvPr/>
          </p:nvSpPr>
          <p:spPr>
            <a:xfrm>
              <a:off x="926336" y="2206395"/>
              <a:ext cx="1147134" cy="870600"/>
            </a:xfrm>
            <a:custGeom>
              <a:avLst/>
              <a:gdLst/>
              <a:ahLst/>
              <a:cxnLst/>
              <a:rect l="l" t="t" r="r" b="b"/>
              <a:pathLst>
                <a:path w="6074" h="4608" extrusionOk="0">
                  <a:moveTo>
                    <a:pt x="1749" y="936"/>
                  </a:moveTo>
                  <a:cubicBezTo>
                    <a:pt x="1968" y="985"/>
                    <a:pt x="2187" y="1131"/>
                    <a:pt x="2284" y="1325"/>
                  </a:cubicBezTo>
                  <a:cubicBezTo>
                    <a:pt x="2284" y="1398"/>
                    <a:pt x="2260" y="1446"/>
                    <a:pt x="2211" y="1471"/>
                  </a:cubicBezTo>
                  <a:cubicBezTo>
                    <a:pt x="2162" y="1519"/>
                    <a:pt x="2114" y="1519"/>
                    <a:pt x="2065" y="1544"/>
                  </a:cubicBezTo>
                  <a:cubicBezTo>
                    <a:pt x="1871" y="1544"/>
                    <a:pt x="1725" y="1276"/>
                    <a:pt x="1677" y="1155"/>
                  </a:cubicBezTo>
                  <a:lnTo>
                    <a:pt x="1677" y="1131"/>
                  </a:lnTo>
                  <a:cubicBezTo>
                    <a:pt x="1701" y="1058"/>
                    <a:pt x="1725" y="1009"/>
                    <a:pt x="1749" y="936"/>
                  </a:cubicBezTo>
                  <a:close/>
                  <a:moveTo>
                    <a:pt x="3936" y="1301"/>
                  </a:moveTo>
                  <a:lnTo>
                    <a:pt x="3936" y="1301"/>
                  </a:lnTo>
                  <a:cubicBezTo>
                    <a:pt x="3960" y="1446"/>
                    <a:pt x="3936" y="1616"/>
                    <a:pt x="3839" y="1762"/>
                  </a:cubicBezTo>
                  <a:cubicBezTo>
                    <a:pt x="3790" y="1714"/>
                    <a:pt x="3814" y="1495"/>
                    <a:pt x="3936" y="1301"/>
                  </a:cubicBezTo>
                  <a:close/>
                  <a:moveTo>
                    <a:pt x="750" y="2166"/>
                  </a:moveTo>
                  <a:cubicBezTo>
                    <a:pt x="776" y="2166"/>
                    <a:pt x="802" y="2169"/>
                    <a:pt x="826" y="2175"/>
                  </a:cubicBezTo>
                  <a:cubicBezTo>
                    <a:pt x="1142" y="2199"/>
                    <a:pt x="1264" y="2394"/>
                    <a:pt x="1264" y="2564"/>
                  </a:cubicBezTo>
                  <a:cubicBezTo>
                    <a:pt x="1264" y="2661"/>
                    <a:pt x="1166" y="2758"/>
                    <a:pt x="1045" y="2782"/>
                  </a:cubicBezTo>
                  <a:cubicBezTo>
                    <a:pt x="996" y="2758"/>
                    <a:pt x="924" y="2758"/>
                    <a:pt x="875" y="2734"/>
                  </a:cubicBezTo>
                  <a:cubicBezTo>
                    <a:pt x="705" y="2612"/>
                    <a:pt x="583" y="2442"/>
                    <a:pt x="535" y="2248"/>
                  </a:cubicBezTo>
                  <a:cubicBezTo>
                    <a:pt x="590" y="2193"/>
                    <a:pt x="672" y="2166"/>
                    <a:pt x="750" y="2166"/>
                  </a:cubicBezTo>
                  <a:close/>
                  <a:moveTo>
                    <a:pt x="5199" y="2588"/>
                  </a:moveTo>
                  <a:cubicBezTo>
                    <a:pt x="5078" y="2855"/>
                    <a:pt x="4883" y="3025"/>
                    <a:pt x="4762" y="3025"/>
                  </a:cubicBezTo>
                  <a:cubicBezTo>
                    <a:pt x="4713" y="3025"/>
                    <a:pt x="4665" y="3001"/>
                    <a:pt x="4640" y="2977"/>
                  </a:cubicBezTo>
                  <a:cubicBezTo>
                    <a:pt x="4567" y="2855"/>
                    <a:pt x="4592" y="2807"/>
                    <a:pt x="4592" y="2782"/>
                  </a:cubicBezTo>
                  <a:cubicBezTo>
                    <a:pt x="4640" y="2685"/>
                    <a:pt x="4883" y="2588"/>
                    <a:pt x="5150" y="2588"/>
                  </a:cubicBezTo>
                  <a:close/>
                  <a:moveTo>
                    <a:pt x="3596" y="3293"/>
                  </a:moveTo>
                  <a:cubicBezTo>
                    <a:pt x="3596" y="3293"/>
                    <a:pt x="3620" y="3317"/>
                    <a:pt x="3620" y="3317"/>
                  </a:cubicBezTo>
                  <a:cubicBezTo>
                    <a:pt x="3669" y="3390"/>
                    <a:pt x="3644" y="3608"/>
                    <a:pt x="3426" y="3851"/>
                  </a:cubicBezTo>
                  <a:cubicBezTo>
                    <a:pt x="3353" y="3754"/>
                    <a:pt x="3328" y="3633"/>
                    <a:pt x="3377" y="3511"/>
                  </a:cubicBezTo>
                  <a:cubicBezTo>
                    <a:pt x="3401" y="3414"/>
                    <a:pt x="3474" y="3341"/>
                    <a:pt x="3596" y="3317"/>
                  </a:cubicBezTo>
                  <a:lnTo>
                    <a:pt x="3596" y="3293"/>
                  </a:lnTo>
                  <a:close/>
                  <a:moveTo>
                    <a:pt x="1822" y="3366"/>
                  </a:moveTo>
                  <a:cubicBezTo>
                    <a:pt x="1847" y="3366"/>
                    <a:pt x="1944" y="3366"/>
                    <a:pt x="1968" y="3487"/>
                  </a:cubicBezTo>
                  <a:cubicBezTo>
                    <a:pt x="1944" y="3754"/>
                    <a:pt x="1798" y="3997"/>
                    <a:pt x="1555" y="4094"/>
                  </a:cubicBezTo>
                  <a:cubicBezTo>
                    <a:pt x="1482" y="3924"/>
                    <a:pt x="1507" y="3706"/>
                    <a:pt x="1604" y="3511"/>
                  </a:cubicBezTo>
                  <a:cubicBezTo>
                    <a:pt x="1652" y="3438"/>
                    <a:pt x="1725" y="3366"/>
                    <a:pt x="1822" y="3366"/>
                  </a:cubicBezTo>
                  <a:close/>
                  <a:moveTo>
                    <a:pt x="2745" y="159"/>
                  </a:moveTo>
                  <a:cubicBezTo>
                    <a:pt x="2867" y="159"/>
                    <a:pt x="3013" y="183"/>
                    <a:pt x="3158" y="256"/>
                  </a:cubicBezTo>
                  <a:cubicBezTo>
                    <a:pt x="3523" y="378"/>
                    <a:pt x="3814" y="693"/>
                    <a:pt x="3911" y="1058"/>
                  </a:cubicBezTo>
                  <a:cubicBezTo>
                    <a:pt x="3693" y="1325"/>
                    <a:pt x="3596" y="1714"/>
                    <a:pt x="3766" y="1859"/>
                  </a:cubicBezTo>
                  <a:cubicBezTo>
                    <a:pt x="3790" y="1908"/>
                    <a:pt x="3839" y="1932"/>
                    <a:pt x="3863" y="1932"/>
                  </a:cubicBezTo>
                  <a:cubicBezTo>
                    <a:pt x="3936" y="1932"/>
                    <a:pt x="3984" y="1884"/>
                    <a:pt x="4009" y="1835"/>
                  </a:cubicBezTo>
                  <a:cubicBezTo>
                    <a:pt x="4130" y="1616"/>
                    <a:pt x="4154" y="1349"/>
                    <a:pt x="4082" y="1106"/>
                  </a:cubicBezTo>
                  <a:cubicBezTo>
                    <a:pt x="4203" y="961"/>
                    <a:pt x="4397" y="863"/>
                    <a:pt x="4592" y="863"/>
                  </a:cubicBezTo>
                  <a:cubicBezTo>
                    <a:pt x="4762" y="863"/>
                    <a:pt x="4932" y="936"/>
                    <a:pt x="5053" y="1033"/>
                  </a:cubicBezTo>
                  <a:cubicBezTo>
                    <a:pt x="5466" y="1325"/>
                    <a:pt x="5466" y="1932"/>
                    <a:pt x="5272" y="2418"/>
                  </a:cubicBezTo>
                  <a:lnTo>
                    <a:pt x="5150" y="2418"/>
                  </a:lnTo>
                  <a:cubicBezTo>
                    <a:pt x="4907" y="2418"/>
                    <a:pt x="4567" y="2491"/>
                    <a:pt x="4470" y="2710"/>
                  </a:cubicBezTo>
                  <a:cubicBezTo>
                    <a:pt x="4397" y="2928"/>
                    <a:pt x="4543" y="3171"/>
                    <a:pt x="4762" y="3195"/>
                  </a:cubicBezTo>
                  <a:cubicBezTo>
                    <a:pt x="5029" y="3195"/>
                    <a:pt x="5248" y="2904"/>
                    <a:pt x="5369" y="2612"/>
                  </a:cubicBezTo>
                  <a:cubicBezTo>
                    <a:pt x="5612" y="2637"/>
                    <a:pt x="5806" y="2807"/>
                    <a:pt x="5879" y="3025"/>
                  </a:cubicBezTo>
                  <a:cubicBezTo>
                    <a:pt x="5903" y="3220"/>
                    <a:pt x="5831" y="3414"/>
                    <a:pt x="5685" y="3560"/>
                  </a:cubicBezTo>
                  <a:cubicBezTo>
                    <a:pt x="5320" y="3949"/>
                    <a:pt x="4810" y="4191"/>
                    <a:pt x="4252" y="4191"/>
                  </a:cubicBezTo>
                  <a:cubicBezTo>
                    <a:pt x="4082" y="4191"/>
                    <a:pt x="3887" y="4167"/>
                    <a:pt x="3741" y="4070"/>
                  </a:cubicBezTo>
                  <a:cubicBezTo>
                    <a:pt x="3669" y="4046"/>
                    <a:pt x="3620" y="4021"/>
                    <a:pt x="3571" y="3973"/>
                  </a:cubicBezTo>
                  <a:cubicBezTo>
                    <a:pt x="3814" y="3681"/>
                    <a:pt x="3887" y="3366"/>
                    <a:pt x="3766" y="3220"/>
                  </a:cubicBezTo>
                  <a:cubicBezTo>
                    <a:pt x="3717" y="3171"/>
                    <a:pt x="3669" y="3147"/>
                    <a:pt x="3596" y="3147"/>
                  </a:cubicBezTo>
                  <a:cubicBezTo>
                    <a:pt x="3426" y="3171"/>
                    <a:pt x="3280" y="3268"/>
                    <a:pt x="3231" y="3438"/>
                  </a:cubicBezTo>
                  <a:cubicBezTo>
                    <a:pt x="3158" y="3633"/>
                    <a:pt x="3207" y="3851"/>
                    <a:pt x="3328" y="3973"/>
                  </a:cubicBezTo>
                  <a:cubicBezTo>
                    <a:pt x="3037" y="4264"/>
                    <a:pt x="2648" y="4434"/>
                    <a:pt x="2260" y="4434"/>
                  </a:cubicBezTo>
                  <a:cubicBezTo>
                    <a:pt x="2215" y="4444"/>
                    <a:pt x="2169" y="4449"/>
                    <a:pt x="2124" y="4449"/>
                  </a:cubicBezTo>
                  <a:cubicBezTo>
                    <a:pt x="1946" y="4449"/>
                    <a:pt x="1768" y="4375"/>
                    <a:pt x="1652" y="4240"/>
                  </a:cubicBezTo>
                  <a:cubicBezTo>
                    <a:pt x="1944" y="4094"/>
                    <a:pt x="2138" y="3778"/>
                    <a:pt x="2138" y="3463"/>
                  </a:cubicBezTo>
                  <a:cubicBezTo>
                    <a:pt x="2116" y="3307"/>
                    <a:pt x="2013" y="3192"/>
                    <a:pt x="1865" y="3192"/>
                  </a:cubicBezTo>
                  <a:cubicBezTo>
                    <a:pt x="1851" y="3192"/>
                    <a:pt x="1837" y="3193"/>
                    <a:pt x="1822" y="3195"/>
                  </a:cubicBezTo>
                  <a:cubicBezTo>
                    <a:pt x="1677" y="3195"/>
                    <a:pt x="1531" y="3293"/>
                    <a:pt x="1458" y="3438"/>
                  </a:cubicBezTo>
                  <a:cubicBezTo>
                    <a:pt x="1337" y="3657"/>
                    <a:pt x="1312" y="3924"/>
                    <a:pt x="1409" y="4143"/>
                  </a:cubicBezTo>
                  <a:cubicBezTo>
                    <a:pt x="1361" y="4149"/>
                    <a:pt x="1314" y="4152"/>
                    <a:pt x="1268" y="4152"/>
                  </a:cubicBezTo>
                  <a:cubicBezTo>
                    <a:pt x="1130" y="4152"/>
                    <a:pt x="1002" y="4125"/>
                    <a:pt x="875" y="4070"/>
                  </a:cubicBezTo>
                  <a:cubicBezTo>
                    <a:pt x="535" y="3924"/>
                    <a:pt x="316" y="3633"/>
                    <a:pt x="268" y="3268"/>
                  </a:cubicBezTo>
                  <a:cubicBezTo>
                    <a:pt x="195" y="2977"/>
                    <a:pt x="243" y="2637"/>
                    <a:pt x="413" y="2370"/>
                  </a:cubicBezTo>
                  <a:cubicBezTo>
                    <a:pt x="486" y="2564"/>
                    <a:pt x="632" y="2734"/>
                    <a:pt x="802" y="2855"/>
                  </a:cubicBezTo>
                  <a:cubicBezTo>
                    <a:pt x="899" y="2880"/>
                    <a:pt x="972" y="2904"/>
                    <a:pt x="1069" y="2904"/>
                  </a:cubicBezTo>
                  <a:cubicBezTo>
                    <a:pt x="1264" y="2904"/>
                    <a:pt x="1434" y="2758"/>
                    <a:pt x="1434" y="2540"/>
                  </a:cubicBezTo>
                  <a:cubicBezTo>
                    <a:pt x="1434" y="2224"/>
                    <a:pt x="1166" y="1981"/>
                    <a:pt x="851" y="1981"/>
                  </a:cubicBezTo>
                  <a:cubicBezTo>
                    <a:pt x="828" y="1976"/>
                    <a:pt x="806" y="1974"/>
                    <a:pt x="784" y="1974"/>
                  </a:cubicBezTo>
                  <a:cubicBezTo>
                    <a:pt x="685" y="1974"/>
                    <a:pt x="590" y="2014"/>
                    <a:pt x="511" y="2054"/>
                  </a:cubicBezTo>
                  <a:cubicBezTo>
                    <a:pt x="438" y="1568"/>
                    <a:pt x="608" y="1058"/>
                    <a:pt x="1069" y="936"/>
                  </a:cubicBezTo>
                  <a:cubicBezTo>
                    <a:pt x="1194" y="901"/>
                    <a:pt x="1331" y="878"/>
                    <a:pt x="1463" y="878"/>
                  </a:cubicBezTo>
                  <a:cubicBezTo>
                    <a:pt x="1511" y="878"/>
                    <a:pt x="1558" y="881"/>
                    <a:pt x="1604" y="888"/>
                  </a:cubicBezTo>
                  <a:cubicBezTo>
                    <a:pt x="1555" y="1009"/>
                    <a:pt x="1507" y="1106"/>
                    <a:pt x="1507" y="1106"/>
                  </a:cubicBezTo>
                  <a:cubicBezTo>
                    <a:pt x="1507" y="1131"/>
                    <a:pt x="1507" y="1131"/>
                    <a:pt x="1507" y="1155"/>
                  </a:cubicBezTo>
                  <a:cubicBezTo>
                    <a:pt x="1531" y="1179"/>
                    <a:pt x="1725" y="1665"/>
                    <a:pt x="2065" y="1665"/>
                  </a:cubicBezTo>
                  <a:cubicBezTo>
                    <a:pt x="2162" y="1665"/>
                    <a:pt x="2235" y="1641"/>
                    <a:pt x="2308" y="1592"/>
                  </a:cubicBezTo>
                  <a:cubicBezTo>
                    <a:pt x="2405" y="1544"/>
                    <a:pt x="2478" y="1422"/>
                    <a:pt x="2454" y="1301"/>
                  </a:cubicBezTo>
                  <a:cubicBezTo>
                    <a:pt x="2357" y="1033"/>
                    <a:pt x="2114" y="839"/>
                    <a:pt x="1847" y="791"/>
                  </a:cubicBezTo>
                  <a:cubicBezTo>
                    <a:pt x="1992" y="426"/>
                    <a:pt x="2332" y="183"/>
                    <a:pt x="2745" y="159"/>
                  </a:cubicBezTo>
                  <a:close/>
                  <a:moveTo>
                    <a:pt x="2728" y="1"/>
                  </a:moveTo>
                  <a:cubicBezTo>
                    <a:pt x="2260" y="1"/>
                    <a:pt x="1815" y="296"/>
                    <a:pt x="1652" y="766"/>
                  </a:cubicBezTo>
                  <a:cubicBezTo>
                    <a:pt x="1569" y="748"/>
                    <a:pt x="1485" y="740"/>
                    <a:pt x="1403" y="740"/>
                  </a:cubicBezTo>
                  <a:cubicBezTo>
                    <a:pt x="1270" y="740"/>
                    <a:pt x="1141" y="760"/>
                    <a:pt x="1021" y="791"/>
                  </a:cubicBezTo>
                  <a:cubicBezTo>
                    <a:pt x="438" y="936"/>
                    <a:pt x="219" y="1616"/>
                    <a:pt x="341" y="2199"/>
                  </a:cubicBezTo>
                  <a:cubicBezTo>
                    <a:pt x="98" y="2515"/>
                    <a:pt x="0" y="2928"/>
                    <a:pt x="73" y="3317"/>
                  </a:cubicBezTo>
                  <a:cubicBezTo>
                    <a:pt x="146" y="3730"/>
                    <a:pt x="413" y="4070"/>
                    <a:pt x="802" y="4240"/>
                  </a:cubicBezTo>
                  <a:cubicBezTo>
                    <a:pt x="960" y="4293"/>
                    <a:pt x="1130" y="4332"/>
                    <a:pt x="1294" y="4332"/>
                  </a:cubicBezTo>
                  <a:cubicBezTo>
                    <a:pt x="1358" y="4332"/>
                    <a:pt x="1421" y="4326"/>
                    <a:pt x="1482" y="4313"/>
                  </a:cubicBezTo>
                  <a:cubicBezTo>
                    <a:pt x="1638" y="4491"/>
                    <a:pt x="1875" y="4607"/>
                    <a:pt x="2119" y="4607"/>
                  </a:cubicBezTo>
                  <a:cubicBezTo>
                    <a:pt x="2141" y="4607"/>
                    <a:pt x="2164" y="4606"/>
                    <a:pt x="2187" y="4604"/>
                  </a:cubicBezTo>
                  <a:lnTo>
                    <a:pt x="2260" y="4604"/>
                  </a:lnTo>
                  <a:cubicBezTo>
                    <a:pt x="2721" y="4580"/>
                    <a:pt x="3134" y="4410"/>
                    <a:pt x="3450" y="4094"/>
                  </a:cubicBezTo>
                  <a:cubicBezTo>
                    <a:pt x="3523" y="4143"/>
                    <a:pt x="3596" y="4191"/>
                    <a:pt x="3669" y="4240"/>
                  </a:cubicBezTo>
                  <a:cubicBezTo>
                    <a:pt x="3839" y="4313"/>
                    <a:pt x="4057" y="4361"/>
                    <a:pt x="4276" y="4361"/>
                  </a:cubicBezTo>
                  <a:cubicBezTo>
                    <a:pt x="4859" y="4361"/>
                    <a:pt x="5418" y="4094"/>
                    <a:pt x="5831" y="3681"/>
                  </a:cubicBezTo>
                  <a:cubicBezTo>
                    <a:pt x="6001" y="3487"/>
                    <a:pt x="6073" y="3244"/>
                    <a:pt x="6049" y="3001"/>
                  </a:cubicBezTo>
                  <a:cubicBezTo>
                    <a:pt x="5976" y="2710"/>
                    <a:pt x="5733" y="2491"/>
                    <a:pt x="5442" y="2467"/>
                  </a:cubicBezTo>
                  <a:cubicBezTo>
                    <a:pt x="5636" y="1908"/>
                    <a:pt x="5612" y="1252"/>
                    <a:pt x="5126" y="912"/>
                  </a:cubicBezTo>
                  <a:cubicBezTo>
                    <a:pt x="4972" y="781"/>
                    <a:pt x="4776" y="715"/>
                    <a:pt x="4580" y="715"/>
                  </a:cubicBezTo>
                  <a:cubicBezTo>
                    <a:pt x="4376" y="715"/>
                    <a:pt x="4170" y="787"/>
                    <a:pt x="4009" y="936"/>
                  </a:cubicBezTo>
                  <a:cubicBezTo>
                    <a:pt x="3887" y="548"/>
                    <a:pt x="3571" y="256"/>
                    <a:pt x="3207" y="110"/>
                  </a:cubicBezTo>
                  <a:cubicBezTo>
                    <a:pt x="3052" y="36"/>
                    <a:pt x="2889" y="1"/>
                    <a:pt x="2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1" name="Google Shape;1175;p26"/>
          <p:cNvGrpSpPr>
            <a:grpSpLocks/>
          </p:cNvGrpSpPr>
          <p:nvPr/>
        </p:nvGrpSpPr>
        <p:grpSpPr bwMode="auto">
          <a:xfrm>
            <a:off x="574675" y="762000"/>
            <a:ext cx="2481263" cy="1081088"/>
            <a:chOff x="3965010" y="571479"/>
            <a:chExt cx="1651683" cy="719972"/>
          </a:xfrm>
        </p:grpSpPr>
        <p:grpSp>
          <p:nvGrpSpPr>
            <p:cNvPr id="32" name="Google Shape;1176;p26"/>
            <p:cNvGrpSpPr>
              <a:grpSpLocks/>
            </p:cNvGrpSpPr>
            <p:nvPr/>
          </p:nvGrpSpPr>
          <p:grpSpPr bwMode="auto">
            <a:xfrm>
              <a:off x="3965010" y="571479"/>
              <a:ext cx="1446820" cy="719972"/>
              <a:chOff x="3953250" y="571500"/>
              <a:chExt cx="1383325" cy="766825"/>
            </a:xfrm>
          </p:grpSpPr>
          <p:grpSp>
            <p:nvGrpSpPr>
              <p:cNvPr id="34" name="Google Shape;1177;p26"/>
              <p:cNvGrpSpPr>
                <a:grpSpLocks/>
              </p:cNvGrpSpPr>
              <p:nvPr/>
            </p:nvGrpSpPr>
            <p:grpSpPr bwMode="auto">
              <a:xfrm>
                <a:off x="3953250" y="571500"/>
                <a:ext cx="1383166" cy="669650"/>
                <a:chOff x="897088" y="2374675"/>
                <a:chExt cx="1383166" cy="669650"/>
              </a:xfrm>
            </p:grpSpPr>
            <p:sp>
              <p:nvSpPr>
                <p:cNvPr id="36" name="Google Shape;1178;p26"/>
                <p:cNvSpPr/>
                <p:nvPr/>
              </p:nvSpPr>
              <p:spPr>
                <a:xfrm>
                  <a:off x="1135534" y="2416338"/>
                  <a:ext cx="622383" cy="622693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7" name="Google Shape;1179;p26"/>
                <p:cNvSpPr/>
                <p:nvPr/>
              </p:nvSpPr>
              <p:spPr>
                <a:xfrm>
                  <a:off x="1479057" y="2374675"/>
                  <a:ext cx="493057" cy="493200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8" name="Google Shape;1180;p26"/>
                <p:cNvSpPr/>
                <p:nvPr/>
              </p:nvSpPr>
              <p:spPr>
                <a:xfrm>
                  <a:off x="897088" y="2689963"/>
                  <a:ext cx="493057" cy="354699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9" name="Google Shape;1181;p26"/>
                <p:cNvSpPr/>
                <p:nvPr/>
              </p:nvSpPr>
              <p:spPr>
                <a:xfrm>
                  <a:off x="1657892" y="2551462"/>
                  <a:ext cx="622383" cy="493200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35" name="Google Shape;1182;p26"/>
              <p:cNvSpPr/>
              <p:nvPr/>
            </p:nvSpPr>
            <p:spPr>
              <a:xfrm>
                <a:off x="3972447" y="907056"/>
                <a:ext cx="1363990" cy="431269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3" name="Google Shape;1183;p26"/>
            <p:cNvSpPr/>
            <p:nvPr/>
          </p:nvSpPr>
          <p:spPr>
            <a:xfrm>
              <a:off x="4006223" y="571479"/>
              <a:ext cx="1610470" cy="660767"/>
            </a:xfrm>
            <a:custGeom>
              <a:avLst/>
              <a:gdLst/>
              <a:ahLst/>
              <a:cxnLst/>
              <a:rect l="l" t="t" r="r" b="b"/>
              <a:pathLst>
                <a:path w="3864" h="1872" extrusionOk="0">
                  <a:moveTo>
                    <a:pt x="1847" y="365"/>
                  </a:moveTo>
                  <a:cubicBezTo>
                    <a:pt x="1920" y="487"/>
                    <a:pt x="1920" y="633"/>
                    <a:pt x="1871" y="754"/>
                  </a:cubicBezTo>
                  <a:lnTo>
                    <a:pt x="1847" y="754"/>
                  </a:lnTo>
                  <a:cubicBezTo>
                    <a:pt x="1847" y="754"/>
                    <a:pt x="1823" y="754"/>
                    <a:pt x="1798" y="705"/>
                  </a:cubicBezTo>
                  <a:cubicBezTo>
                    <a:pt x="1774" y="608"/>
                    <a:pt x="1774" y="487"/>
                    <a:pt x="1847" y="390"/>
                  </a:cubicBezTo>
                  <a:lnTo>
                    <a:pt x="1847" y="365"/>
                  </a:lnTo>
                  <a:close/>
                  <a:moveTo>
                    <a:pt x="2891" y="584"/>
                  </a:moveTo>
                  <a:lnTo>
                    <a:pt x="2891" y="608"/>
                  </a:lnTo>
                  <a:cubicBezTo>
                    <a:pt x="2940" y="754"/>
                    <a:pt x="2940" y="900"/>
                    <a:pt x="2867" y="948"/>
                  </a:cubicBezTo>
                  <a:cubicBezTo>
                    <a:pt x="2831" y="960"/>
                    <a:pt x="2806" y="967"/>
                    <a:pt x="2791" y="967"/>
                  </a:cubicBezTo>
                  <a:cubicBezTo>
                    <a:pt x="2776" y="967"/>
                    <a:pt x="2770" y="960"/>
                    <a:pt x="2770" y="948"/>
                  </a:cubicBezTo>
                  <a:cubicBezTo>
                    <a:pt x="2770" y="803"/>
                    <a:pt x="2794" y="681"/>
                    <a:pt x="2891" y="584"/>
                  </a:cubicBezTo>
                  <a:close/>
                  <a:moveTo>
                    <a:pt x="754" y="1021"/>
                  </a:moveTo>
                  <a:cubicBezTo>
                    <a:pt x="851" y="1021"/>
                    <a:pt x="924" y="1070"/>
                    <a:pt x="972" y="1143"/>
                  </a:cubicBezTo>
                  <a:cubicBezTo>
                    <a:pt x="997" y="1216"/>
                    <a:pt x="972" y="1288"/>
                    <a:pt x="899" y="1337"/>
                  </a:cubicBezTo>
                  <a:cubicBezTo>
                    <a:pt x="887" y="1349"/>
                    <a:pt x="875" y="1355"/>
                    <a:pt x="863" y="1355"/>
                  </a:cubicBezTo>
                  <a:cubicBezTo>
                    <a:pt x="851" y="1355"/>
                    <a:pt x="839" y="1349"/>
                    <a:pt x="827" y="1337"/>
                  </a:cubicBezTo>
                  <a:cubicBezTo>
                    <a:pt x="754" y="1240"/>
                    <a:pt x="754" y="1143"/>
                    <a:pt x="754" y="1045"/>
                  </a:cubicBezTo>
                  <a:lnTo>
                    <a:pt x="754" y="1021"/>
                  </a:lnTo>
                  <a:close/>
                  <a:moveTo>
                    <a:pt x="2357" y="74"/>
                  </a:moveTo>
                  <a:cubicBezTo>
                    <a:pt x="2600" y="122"/>
                    <a:pt x="2794" y="268"/>
                    <a:pt x="2867" y="487"/>
                  </a:cubicBezTo>
                  <a:cubicBezTo>
                    <a:pt x="2746" y="608"/>
                    <a:pt x="2673" y="778"/>
                    <a:pt x="2697" y="973"/>
                  </a:cubicBezTo>
                  <a:cubicBezTo>
                    <a:pt x="2725" y="1015"/>
                    <a:pt x="2745" y="1041"/>
                    <a:pt x="2786" y="1041"/>
                  </a:cubicBezTo>
                  <a:cubicBezTo>
                    <a:pt x="2815" y="1041"/>
                    <a:pt x="2855" y="1027"/>
                    <a:pt x="2916" y="997"/>
                  </a:cubicBezTo>
                  <a:cubicBezTo>
                    <a:pt x="3061" y="924"/>
                    <a:pt x="3037" y="681"/>
                    <a:pt x="2964" y="487"/>
                  </a:cubicBezTo>
                  <a:cubicBezTo>
                    <a:pt x="2989" y="462"/>
                    <a:pt x="3013" y="462"/>
                    <a:pt x="3061" y="462"/>
                  </a:cubicBezTo>
                  <a:cubicBezTo>
                    <a:pt x="3329" y="535"/>
                    <a:pt x="3572" y="730"/>
                    <a:pt x="3693" y="997"/>
                  </a:cubicBezTo>
                  <a:cubicBezTo>
                    <a:pt x="3766" y="1143"/>
                    <a:pt x="3766" y="1337"/>
                    <a:pt x="3644" y="1483"/>
                  </a:cubicBezTo>
                  <a:cubicBezTo>
                    <a:pt x="3474" y="1677"/>
                    <a:pt x="2819" y="1799"/>
                    <a:pt x="1774" y="1799"/>
                  </a:cubicBezTo>
                  <a:cubicBezTo>
                    <a:pt x="1118" y="1799"/>
                    <a:pt x="535" y="1750"/>
                    <a:pt x="535" y="1750"/>
                  </a:cubicBezTo>
                  <a:cubicBezTo>
                    <a:pt x="316" y="1726"/>
                    <a:pt x="195" y="1653"/>
                    <a:pt x="146" y="1507"/>
                  </a:cubicBezTo>
                  <a:cubicBezTo>
                    <a:pt x="98" y="1386"/>
                    <a:pt x="219" y="1216"/>
                    <a:pt x="438" y="1118"/>
                  </a:cubicBezTo>
                  <a:cubicBezTo>
                    <a:pt x="511" y="1070"/>
                    <a:pt x="584" y="1045"/>
                    <a:pt x="681" y="1045"/>
                  </a:cubicBezTo>
                  <a:cubicBezTo>
                    <a:pt x="657" y="1167"/>
                    <a:pt x="705" y="1288"/>
                    <a:pt x="778" y="1410"/>
                  </a:cubicBezTo>
                  <a:cubicBezTo>
                    <a:pt x="808" y="1440"/>
                    <a:pt x="857" y="1461"/>
                    <a:pt x="901" y="1461"/>
                  </a:cubicBezTo>
                  <a:cubicBezTo>
                    <a:pt x="928" y="1461"/>
                    <a:pt x="954" y="1453"/>
                    <a:pt x="972" y="1434"/>
                  </a:cubicBezTo>
                  <a:cubicBezTo>
                    <a:pt x="1070" y="1361"/>
                    <a:pt x="1118" y="1240"/>
                    <a:pt x="1094" y="1118"/>
                  </a:cubicBezTo>
                  <a:cubicBezTo>
                    <a:pt x="1045" y="1021"/>
                    <a:pt x="924" y="924"/>
                    <a:pt x="802" y="924"/>
                  </a:cubicBezTo>
                  <a:cubicBezTo>
                    <a:pt x="851" y="681"/>
                    <a:pt x="1021" y="462"/>
                    <a:pt x="1264" y="365"/>
                  </a:cubicBezTo>
                  <a:cubicBezTo>
                    <a:pt x="1395" y="278"/>
                    <a:pt x="1517" y="234"/>
                    <a:pt x="1621" y="234"/>
                  </a:cubicBezTo>
                  <a:cubicBezTo>
                    <a:pt x="1689" y="234"/>
                    <a:pt x="1750" y="254"/>
                    <a:pt x="1798" y="292"/>
                  </a:cubicBezTo>
                  <a:cubicBezTo>
                    <a:pt x="1701" y="414"/>
                    <a:pt x="1677" y="584"/>
                    <a:pt x="1750" y="730"/>
                  </a:cubicBezTo>
                  <a:cubicBezTo>
                    <a:pt x="1750" y="778"/>
                    <a:pt x="1798" y="827"/>
                    <a:pt x="1871" y="827"/>
                  </a:cubicBezTo>
                  <a:cubicBezTo>
                    <a:pt x="1895" y="827"/>
                    <a:pt x="1920" y="803"/>
                    <a:pt x="1944" y="778"/>
                  </a:cubicBezTo>
                  <a:cubicBezTo>
                    <a:pt x="2041" y="633"/>
                    <a:pt x="2017" y="438"/>
                    <a:pt x="1920" y="292"/>
                  </a:cubicBezTo>
                  <a:cubicBezTo>
                    <a:pt x="1993" y="220"/>
                    <a:pt x="2090" y="147"/>
                    <a:pt x="2187" y="122"/>
                  </a:cubicBezTo>
                  <a:cubicBezTo>
                    <a:pt x="2236" y="98"/>
                    <a:pt x="2308" y="98"/>
                    <a:pt x="2357" y="74"/>
                  </a:cubicBezTo>
                  <a:close/>
                  <a:moveTo>
                    <a:pt x="2333" y="1"/>
                  </a:moveTo>
                  <a:cubicBezTo>
                    <a:pt x="2260" y="1"/>
                    <a:pt x="2211" y="25"/>
                    <a:pt x="2138" y="50"/>
                  </a:cubicBezTo>
                  <a:cubicBezTo>
                    <a:pt x="2017" y="74"/>
                    <a:pt x="1920" y="147"/>
                    <a:pt x="1823" y="244"/>
                  </a:cubicBezTo>
                  <a:cubicBezTo>
                    <a:pt x="1756" y="188"/>
                    <a:pt x="1674" y="158"/>
                    <a:pt x="1579" y="158"/>
                  </a:cubicBezTo>
                  <a:cubicBezTo>
                    <a:pt x="1466" y="158"/>
                    <a:pt x="1336" y="200"/>
                    <a:pt x="1191" y="292"/>
                  </a:cubicBezTo>
                  <a:cubicBezTo>
                    <a:pt x="924" y="414"/>
                    <a:pt x="754" y="657"/>
                    <a:pt x="681" y="948"/>
                  </a:cubicBezTo>
                  <a:cubicBezTo>
                    <a:pt x="584" y="948"/>
                    <a:pt x="487" y="973"/>
                    <a:pt x="414" y="1021"/>
                  </a:cubicBezTo>
                  <a:cubicBezTo>
                    <a:pt x="146" y="1167"/>
                    <a:pt x="1" y="1361"/>
                    <a:pt x="49" y="1531"/>
                  </a:cubicBezTo>
                  <a:cubicBezTo>
                    <a:pt x="74" y="1701"/>
                    <a:pt x="268" y="1823"/>
                    <a:pt x="511" y="1847"/>
                  </a:cubicBezTo>
                  <a:cubicBezTo>
                    <a:pt x="511" y="1847"/>
                    <a:pt x="1118" y="1871"/>
                    <a:pt x="1774" y="1871"/>
                  </a:cubicBezTo>
                  <a:cubicBezTo>
                    <a:pt x="2867" y="1871"/>
                    <a:pt x="3523" y="1774"/>
                    <a:pt x="3717" y="1556"/>
                  </a:cubicBezTo>
                  <a:cubicBezTo>
                    <a:pt x="3839" y="1386"/>
                    <a:pt x="3863" y="1167"/>
                    <a:pt x="3766" y="973"/>
                  </a:cubicBezTo>
                  <a:cubicBezTo>
                    <a:pt x="3620" y="681"/>
                    <a:pt x="3353" y="438"/>
                    <a:pt x="3037" y="365"/>
                  </a:cubicBezTo>
                  <a:cubicBezTo>
                    <a:pt x="2989" y="365"/>
                    <a:pt x="2940" y="390"/>
                    <a:pt x="2916" y="414"/>
                  </a:cubicBezTo>
                  <a:cubicBezTo>
                    <a:pt x="2819" y="171"/>
                    <a:pt x="2600" y="25"/>
                    <a:pt x="23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146" name="Google Shape;1146;p26"/>
          <p:cNvSpPr txBox="1">
            <a:spLocks noGrp="1"/>
          </p:cNvSpPr>
          <p:nvPr>
            <p:ph type="title"/>
          </p:nvPr>
        </p:nvSpPr>
        <p:spPr>
          <a:xfrm>
            <a:off x="1673333" y="2543733"/>
            <a:ext cx="3916800" cy="606400"/>
          </a:xfrm>
          <a:prstGeom prst="rect">
            <a:avLst/>
          </a:prstGeom>
          <a:noFill/>
          <a:ln>
            <a:noFill/>
          </a:ln>
        </p:spPr>
        <p:txBody>
          <a:bodyPr spcFirstLastPara="1" lIns="0" tIns="0" rIns="0" bIns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2200"/>
              <a:buNone/>
              <a:defRPr i="0"/>
            </a:lvl1pPr>
            <a:lvl2pPr lvl="1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147" name="Google Shape;1147;p26"/>
          <p:cNvSpPr txBox="1">
            <a:spLocks noGrp="1"/>
          </p:cNvSpPr>
          <p:nvPr>
            <p:ph type="subTitle" idx="1"/>
          </p:nvPr>
        </p:nvSpPr>
        <p:spPr>
          <a:xfrm>
            <a:off x="1673335" y="3447800"/>
            <a:ext cx="3716400" cy="15676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673138602"/>
      </p:ext>
    </p:extLst>
  </p:cSld>
  <p:clrMapOvr>
    <a:masterClrMapping/>
  </p:clrMapOvr>
</p:sldLayout>
</file>

<file path=ppt/slideLayouts/slideLayout1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1">
  <p:cSld name="Title and text 1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11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oogle Shape;1187;p27"/>
          <p:cNvGrpSpPr>
            <a:grpSpLocks/>
          </p:cNvGrpSpPr>
          <p:nvPr/>
        </p:nvGrpSpPr>
        <p:grpSpPr bwMode="auto">
          <a:xfrm rot="20346551" flipH="1">
            <a:off x="10553700" y="5089525"/>
            <a:ext cx="1366838" cy="1776413"/>
            <a:chOff x="4318023" y="4113296"/>
            <a:chExt cx="716422" cy="932073"/>
          </a:xfrm>
        </p:grpSpPr>
        <p:sp>
          <p:nvSpPr>
            <p:cNvPr id="5" name="Google Shape;1188;p27"/>
            <p:cNvSpPr/>
            <p:nvPr/>
          </p:nvSpPr>
          <p:spPr>
            <a:xfrm>
              <a:off x="4843281" y="4243967"/>
              <a:ext cx="192211" cy="205739"/>
            </a:xfrm>
            <a:custGeom>
              <a:avLst/>
              <a:gdLst/>
              <a:ahLst/>
              <a:cxnLst/>
              <a:rect l="l" t="t" r="r" b="b"/>
              <a:pathLst>
                <a:path w="2211" h="2366" extrusionOk="0">
                  <a:moveTo>
                    <a:pt x="1579" y="179"/>
                  </a:moveTo>
                  <a:cubicBezTo>
                    <a:pt x="1798" y="179"/>
                    <a:pt x="1943" y="252"/>
                    <a:pt x="1992" y="422"/>
                  </a:cubicBezTo>
                  <a:cubicBezTo>
                    <a:pt x="2041" y="519"/>
                    <a:pt x="2016" y="616"/>
                    <a:pt x="1968" y="689"/>
                  </a:cubicBezTo>
                  <a:cubicBezTo>
                    <a:pt x="1798" y="908"/>
                    <a:pt x="1239" y="1005"/>
                    <a:pt x="802" y="1005"/>
                  </a:cubicBezTo>
                  <a:lnTo>
                    <a:pt x="777" y="1005"/>
                  </a:lnTo>
                  <a:cubicBezTo>
                    <a:pt x="705" y="1005"/>
                    <a:pt x="680" y="1054"/>
                    <a:pt x="705" y="1127"/>
                  </a:cubicBezTo>
                  <a:cubicBezTo>
                    <a:pt x="802" y="1321"/>
                    <a:pt x="1045" y="1904"/>
                    <a:pt x="826" y="2171"/>
                  </a:cubicBezTo>
                  <a:cubicBezTo>
                    <a:pt x="802" y="2195"/>
                    <a:pt x="777" y="2195"/>
                    <a:pt x="777" y="2195"/>
                  </a:cubicBezTo>
                  <a:cubicBezTo>
                    <a:pt x="632" y="2195"/>
                    <a:pt x="364" y="1782"/>
                    <a:pt x="170" y="1369"/>
                  </a:cubicBezTo>
                  <a:lnTo>
                    <a:pt x="486" y="495"/>
                  </a:lnTo>
                  <a:cubicBezTo>
                    <a:pt x="826" y="325"/>
                    <a:pt x="1190" y="203"/>
                    <a:pt x="1579" y="179"/>
                  </a:cubicBezTo>
                  <a:close/>
                  <a:moveTo>
                    <a:pt x="1663" y="1"/>
                  </a:moveTo>
                  <a:cubicBezTo>
                    <a:pt x="1635" y="1"/>
                    <a:pt x="1607" y="4"/>
                    <a:pt x="1579" y="9"/>
                  </a:cubicBezTo>
                  <a:cubicBezTo>
                    <a:pt x="1142" y="33"/>
                    <a:pt x="753" y="155"/>
                    <a:pt x="389" y="349"/>
                  </a:cubicBezTo>
                  <a:cubicBezTo>
                    <a:pt x="364" y="374"/>
                    <a:pt x="340" y="374"/>
                    <a:pt x="340" y="398"/>
                  </a:cubicBezTo>
                  <a:lnTo>
                    <a:pt x="0" y="1345"/>
                  </a:lnTo>
                  <a:cubicBezTo>
                    <a:pt x="0" y="1345"/>
                    <a:pt x="0" y="1369"/>
                    <a:pt x="0" y="1394"/>
                  </a:cubicBezTo>
                  <a:cubicBezTo>
                    <a:pt x="73" y="1564"/>
                    <a:pt x="437" y="2365"/>
                    <a:pt x="777" y="2365"/>
                  </a:cubicBezTo>
                  <a:cubicBezTo>
                    <a:pt x="850" y="2365"/>
                    <a:pt x="923" y="2341"/>
                    <a:pt x="972" y="2268"/>
                  </a:cubicBezTo>
                  <a:cubicBezTo>
                    <a:pt x="1215" y="1953"/>
                    <a:pt x="1020" y="1394"/>
                    <a:pt x="899" y="1151"/>
                  </a:cubicBezTo>
                  <a:cubicBezTo>
                    <a:pt x="1215" y="1151"/>
                    <a:pt x="1871" y="1102"/>
                    <a:pt x="2089" y="786"/>
                  </a:cubicBezTo>
                  <a:cubicBezTo>
                    <a:pt x="2186" y="665"/>
                    <a:pt x="2211" y="519"/>
                    <a:pt x="2162" y="374"/>
                  </a:cubicBezTo>
                  <a:cubicBezTo>
                    <a:pt x="2076" y="159"/>
                    <a:pt x="1876" y="1"/>
                    <a:pt x="16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" name="Google Shape;1189;p27"/>
            <p:cNvSpPr/>
            <p:nvPr/>
          </p:nvSpPr>
          <p:spPr>
            <a:xfrm>
              <a:off x="4730408" y="4173321"/>
              <a:ext cx="156431" cy="224064"/>
            </a:xfrm>
            <a:custGeom>
              <a:avLst/>
              <a:gdLst/>
              <a:ahLst/>
              <a:cxnLst/>
              <a:rect l="l" t="t" r="r" b="b"/>
              <a:pathLst>
                <a:path w="1799" h="2571" extrusionOk="0">
                  <a:moveTo>
                    <a:pt x="649" y="0"/>
                  </a:moveTo>
                  <a:cubicBezTo>
                    <a:pt x="597" y="0"/>
                    <a:pt x="542" y="6"/>
                    <a:pt x="486" y="19"/>
                  </a:cubicBezTo>
                  <a:cubicBezTo>
                    <a:pt x="365" y="44"/>
                    <a:pt x="244" y="141"/>
                    <a:pt x="195" y="262"/>
                  </a:cubicBezTo>
                  <a:cubicBezTo>
                    <a:pt x="98" y="602"/>
                    <a:pt x="511" y="1113"/>
                    <a:pt x="827" y="1501"/>
                  </a:cubicBezTo>
                  <a:cubicBezTo>
                    <a:pt x="632" y="1574"/>
                    <a:pt x="462" y="1671"/>
                    <a:pt x="292" y="1793"/>
                  </a:cubicBezTo>
                  <a:cubicBezTo>
                    <a:pt x="122" y="1890"/>
                    <a:pt x="1" y="2109"/>
                    <a:pt x="49" y="2327"/>
                  </a:cubicBezTo>
                  <a:cubicBezTo>
                    <a:pt x="49" y="2400"/>
                    <a:pt x="122" y="2497"/>
                    <a:pt x="195" y="2522"/>
                  </a:cubicBezTo>
                  <a:cubicBezTo>
                    <a:pt x="268" y="2546"/>
                    <a:pt x="341" y="2570"/>
                    <a:pt x="414" y="2570"/>
                  </a:cubicBezTo>
                  <a:cubicBezTo>
                    <a:pt x="754" y="2522"/>
                    <a:pt x="1094" y="2424"/>
                    <a:pt x="1410" y="2254"/>
                  </a:cubicBezTo>
                  <a:cubicBezTo>
                    <a:pt x="1458" y="2230"/>
                    <a:pt x="1458" y="2181"/>
                    <a:pt x="1434" y="2133"/>
                  </a:cubicBezTo>
                  <a:cubicBezTo>
                    <a:pt x="1434" y="2116"/>
                    <a:pt x="1397" y="2099"/>
                    <a:pt x="1367" y="2099"/>
                  </a:cubicBezTo>
                  <a:cubicBezTo>
                    <a:pt x="1355" y="2099"/>
                    <a:pt x="1344" y="2101"/>
                    <a:pt x="1337" y="2109"/>
                  </a:cubicBezTo>
                  <a:cubicBezTo>
                    <a:pt x="1075" y="2229"/>
                    <a:pt x="664" y="2400"/>
                    <a:pt x="406" y="2400"/>
                  </a:cubicBezTo>
                  <a:cubicBezTo>
                    <a:pt x="352" y="2400"/>
                    <a:pt x="305" y="2393"/>
                    <a:pt x="268" y="2376"/>
                  </a:cubicBezTo>
                  <a:cubicBezTo>
                    <a:pt x="244" y="2352"/>
                    <a:pt x="219" y="2327"/>
                    <a:pt x="195" y="2279"/>
                  </a:cubicBezTo>
                  <a:cubicBezTo>
                    <a:pt x="195" y="2206"/>
                    <a:pt x="219" y="2109"/>
                    <a:pt x="268" y="2036"/>
                  </a:cubicBezTo>
                  <a:cubicBezTo>
                    <a:pt x="462" y="1841"/>
                    <a:pt x="705" y="1696"/>
                    <a:pt x="972" y="1647"/>
                  </a:cubicBezTo>
                  <a:cubicBezTo>
                    <a:pt x="997" y="1647"/>
                    <a:pt x="1021" y="1623"/>
                    <a:pt x="1045" y="1598"/>
                  </a:cubicBezTo>
                  <a:cubicBezTo>
                    <a:pt x="1094" y="1550"/>
                    <a:pt x="1069" y="1526"/>
                    <a:pt x="997" y="1428"/>
                  </a:cubicBezTo>
                  <a:cubicBezTo>
                    <a:pt x="389" y="724"/>
                    <a:pt x="316" y="432"/>
                    <a:pt x="365" y="311"/>
                  </a:cubicBezTo>
                  <a:cubicBezTo>
                    <a:pt x="365" y="287"/>
                    <a:pt x="389" y="214"/>
                    <a:pt x="511" y="190"/>
                  </a:cubicBezTo>
                  <a:cubicBezTo>
                    <a:pt x="554" y="179"/>
                    <a:pt x="596" y="174"/>
                    <a:pt x="636" y="174"/>
                  </a:cubicBezTo>
                  <a:cubicBezTo>
                    <a:pt x="1244" y="174"/>
                    <a:pt x="1628" y="1283"/>
                    <a:pt x="1628" y="1283"/>
                  </a:cubicBezTo>
                  <a:cubicBezTo>
                    <a:pt x="1652" y="1307"/>
                    <a:pt x="1701" y="1331"/>
                    <a:pt x="1725" y="1331"/>
                  </a:cubicBezTo>
                  <a:cubicBezTo>
                    <a:pt x="1774" y="1307"/>
                    <a:pt x="1798" y="1258"/>
                    <a:pt x="1798" y="1210"/>
                  </a:cubicBezTo>
                  <a:cubicBezTo>
                    <a:pt x="1776" y="1165"/>
                    <a:pt x="1373" y="0"/>
                    <a:pt x="6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" name="Google Shape;1190;p27"/>
            <p:cNvSpPr/>
            <p:nvPr/>
          </p:nvSpPr>
          <p:spPr>
            <a:xfrm>
              <a:off x="4829076" y="4113116"/>
              <a:ext cx="167248" cy="149931"/>
            </a:xfrm>
            <a:custGeom>
              <a:avLst/>
              <a:gdLst/>
              <a:ahLst/>
              <a:cxnLst/>
              <a:rect l="l" t="t" r="r" b="b"/>
              <a:pathLst>
                <a:path w="1927" h="1727" extrusionOk="0">
                  <a:moveTo>
                    <a:pt x="119" y="1"/>
                  </a:moveTo>
                  <a:cubicBezTo>
                    <a:pt x="57" y="1"/>
                    <a:pt x="1" y="74"/>
                    <a:pt x="56" y="147"/>
                  </a:cubicBezTo>
                  <a:cubicBezTo>
                    <a:pt x="347" y="463"/>
                    <a:pt x="566" y="828"/>
                    <a:pt x="712" y="1241"/>
                  </a:cubicBezTo>
                  <a:cubicBezTo>
                    <a:pt x="663" y="1386"/>
                    <a:pt x="639" y="1532"/>
                    <a:pt x="663" y="1654"/>
                  </a:cubicBezTo>
                  <a:cubicBezTo>
                    <a:pt x="663" y="1702"/>
                    <a:pt x="712" y="1726"/>
                    <a:pt x="736" y="1726"/>
                  </a:cubicBezTo>
                  <a:cubicBezTo>
                    <a:pt x="785" y="1726"/>
                    <a:pt x="809" y="1702"/>
                    <a:pt x="833" y="1678"/>
                  </a:cubicBezTo>
                  <a:cubicBezTo>
                    <a:pt x="882" y="1532"/>
                    <a:pt x="882" y="1411"/>
                    <a:pt x="858" y="1265"/>
                  </a:cubicBezTo>
                  <a:cubicBezTo>
                    <a:pt x="882" y="1241"/>
                    <a:pt x="906" y="1216"/>
                    <a:pt x="906" y="1192"/>
                  </a:cubicBezTo>
                  <a:cubicBezTo>
                    <a:pt x="1149" y="876"/>
                    <a:pt x="1489" y="706"/>
                    <a:pt x="1854" y="658"/>
                  </a:cubicBezTo>
                  <a:cubicBezTo>
                    <a:pt x="1902" y="633"/>
                    <a:pt x="1926" y="609"/>
                    <a:pt x="1926" y="560"/>
                  </a:cubicBezTo>
                  <a:cubicBezTo>
                    <a:pt x="1902" y="512"/>
                    <a:pt x="1854" y="488"/>
                    <a:pt x="1829" y="488"/>
                  </a:cubicBezTo>
                  <a:cubicBezTo>
                    <a:pt x="1441" y="536"/>
                    <a:pt x="1076" y="730"/>
                    <a:pt x="809" y="1046"/>
                  </a:cubicBezTo>
                  <a:cubicBezTo>
                    <a:pt x="663" y="658"/>
                    <a:pt x="445" y="318"/>
                    <a:pt x="177" y="26"/>
                  </a:cubicBezTo>
                  <a:cubicBezTo>
                    <a:pt x="160" y="8"/>
                    <a:pt x="139" y="1"/>
                    <a:pt x="1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" name="Google Shape;1191;p27"/>
            <p:cNvSpPr/>
            <p:nvPr/>
          </p:nvSpPr>
          <p:spPr>
            <a:xfrm>
              <a:off x="4319487" y="4481315"/>
              <a:ext cx="515890" cy="563075"/>
            </a:xfrm>
            <a:custGeom>
              <a:avLst/>
              <a:gdLst/>
              <a:ahLst/>
              <a:cxnLst/>
              <a:rect l="l" t="t" r="r" b="b"/>
              <a:pathLst>
                <a:path w="5928" h="6469" extrusionOk="0">
                  <a:moveTo>
                    <a:pt x="5857" y="0"/>
                  </a:moveTo>
                  <a:cubicBezTo>
                    <a:pt x="5849" y="0"/>
                    <a:pt x="5840" y="2"/>
                    <a:pt x="5831" y="7"/>
                  </a:cubicBezTo>
                  <a:cubicBezTo>
                    <a:pt x="5782" y="7"/>
                    <a:pt x="5758" y="31"/>
                    <a:pt x="5758" y="80"/>
                  </a:cubicBezTo>
                  <a:cubicBezTo>
                    <a:pt x="5758" y="250"/>
                    <a:pt x="5734" y="396"/>
                    <a:pt x="5734" y="566"/>
                  </a:cubicBezTo>
                  <a:cubicBezTo>
                    <a:pt x="5709" y="590"/>
                    <a:pt x="5734" y="638"/>
                    <a:pt x="5782" y="638"/>
                  </a:cubicBezTo>
                  <a:lnTo>
                    <a:pt x="5782" y="614"/>
                  </a:lnTo>
                  <a:cubicBezTo>
                    <a:pt x="5791" y="619"/>
                    <a:pt x="5801" y="621"/>
                    <a:pt x="5810" y="621"/>
                  </a:cubicBezTo>
                  <a:cubicBezTo>
                    <a:pt x="5848" y="621"/>
                    <a:pt x="5879" y="585"/>
                    <a:pt x="5879" y="566"/>
                  </a:cubicBezTo>
                  <a:cubicBezTo>
                    <a:pt x="5904" y="396"/>
                    <a:pt x="5928" y="225"/>
                    <a:pt x="5928" y="80"/>
                  </a:cubicBezTo>
                  <a:cubicBezTo>
                    <a:pt x="5928" y="40"/>
                    <a:pt x="5896" y="0"/>
                    <a:pt x="5857" y="0"/>
                  </a:cubicBezTo>
                  <a:close/>
                  <a:moveTo>
                    <a:pt x="5682" y="972"/>
                  </a:moveTo>
                  <a:cubicBezTo>
                    <a:pt x="5644" y="972"/>
                    <a:pt x="5612" y="1007"/>
                    <a:pt x="5612" y="1027"/>
                  </a:cubicBezTo>
                  <a:cubicBezTo>
                    <a:pt x="5564" y="1197"/>
                    <a:pt x="5515" y="1343"/>
                    <a:pt x="5442" y="1489"/>
                  </a:cubicBezTo>
                  <a:cubicBezTo>
                    <a:pt x="5418" y="1513"/>
                    <a:pt x="5442" y="1562"/>
                    <a:pt x="5491" y="1586"/>
                  </a:cubicBezTo>
                  <a:lnTo>
                    <a:pt x="5515" y="1586"/>
                  </a:lnTo>
                  <a:lnTo>
                    <a:pt x="5515" y="1562"/>
                  </a:lnTo>
                  <a:cubicBezTo>
                    <a:pt x="5523" y="1570"/>
                    <a:pt x="5531" y="1572"/>
                    <a:pt x="5539" y="1572"/>
                  </a:cubicBezTo>
                  <a:cubicBezTo>
                    <a:pt x="5555" y="1572"/>
                    <a:pt x="5572" y="1562"/>
                    <a:pt x="5588" y="1562"/>
                  </a:cubicBezTo>
                  <a:cubicBezTo>
                    <a:pt x="5661" y="1392"/>
                    <a:pt x="5734" y="1246"/>
                    <a:pt x="5782" y="1076"/>
                  </a:cubicBezTo>
                  <a:cubicBezTo>
                    <a:pt x="5782" y="1027"/>
                    <a:pt x="5758" y="1003"/>
                    <a:pt x="5709" y="979"/>
                  </a:cubicBezTo>
                  <a:cubicBezTo>
                    <a:pt x="5700" y="974"/>
                    <a:pt x="5691" y="972"/>
                    <a:pt x="5682" y="972"/>
                  </a:cubicBezTo>
                  <a:close/>
                  <a:moveTo>
                    <a:pt x="4303" y="1753"/>
                  </a:moveTo>
                  <a:cubicBezTo>
                    <a:pt x="4217" y="1753"/>
                    <a:pt x="4164" y="1879"/>
                    <a:pt x="4276" y="1902"/>
                  </a:cubicBezTo>
                  <a:cubicBezTo>
                    <a:pt x="4398" y="1975"/>
                    <a:pt x="4543" y="2047"/>
                    <a:pt x="4640" y="2169"/>
                  </a:cubicBezTo>
                  <a:cubicBezTo>
                    <a:pt x="4640" y="2193"/>
                    <a:pt x="4665" y="2193"/>
                    <a:pt x="4689" y="2193"/>
                  </a:cubicBezTo>
                  <a:cubicBezTo>
                    <a:pt x="4713" y="2193"/>
                    <a:pt x="4738" y="2193"/>
                    <a:pt x="4762" y="2169"/>
                  </a:cubicBezTo>
                  <a:cubicBezTo>
                    <a:pt x="4786" y="2145"/>
                    <a:pt x="4786" y="2096"/>
                    <a:pt x="4762" y="2072"/>
                  </a:cubicBezTo>
                  <a:cubicBezTo>
                    <a:pt x="4640" y="1926"/>
                    <a:pt x="4495" y="1829"/>
                    <a:pt x="4325" y="1756"/>
                  </a:cubicBezTo>
                  <a:cubicBezTo>
                    <a:pt x="4317" y="1754"/>
                    <a:pt x="4310" y="1753"/>
                    <a:pt x="4303" y="1753"/>
                  </a:cubicBezTo>
                  <a:close/>
                  <a:moveTo>
                    <a:pt x="3790" y="1732"/>
                  </a:moveTo>
                  <a:cubicBezTo>
                    <a:pt x="3596" y="1780"/>
                    <a:pt x="3474" y="1926"/>
                    <a:pt x="3474" y="2120"/>
                  </a:cubicBezTo>
                  <a:cubicBezTo>
                    <a:pt x="3450" y="2145"/>
                    <a:pt x="3450" y="2169"/>
                    <a:pt x="3474" y="2193"/>
                  </a:cubicBezTo>
                  <a:cubicBezTo>
                    <a:pt x="3474" y="2242"/>
                    <a:pt x="3499" y="2266"/>
                    <a:pt x="3547" y="2266"/>
                  </a:cubicBezTo>
                  <a:lnTo>
                    <a:pt x="3572" y="2266"/>
                  </a:lnTo>
                  <a:cubicBezTo>
                    <a:pt x="3620" y="2242"/>
                    <a:pt x="3644" y="2193"/>
                    <a:pt x="3620" y="2169"/>
                  </a:cubicBezTo>
                  <a:lnTo>
                    <a:pt x="3620" y="2120"/>
                  </a:lnTo>
                  <a:cubicBezTo>
                    <a:pt x="3644" y="1999"/>
                    <a:pt x="3717" y="1926"/>
                    <a:pt x="3839" y="1902"/>
                  </a:cubicBezTo>
                  <a:cubicBezTo>
                    <a:pt x="3887" y="1877"/>
                    <a:pt x="3912" y="1829"/>
                    <a:pt x="3887" y="1780"/>
                  </a:cubicBezTo>
                  <a:cubicBezTo>
                    <a:pt x="3887" y="1756"/>
                    <a:pt x="3839" y="1732"/>
                    <a:pt x="3790" y="1732"/>
                  </a:cubicBezTo>
                  <a:close/>
                  <a:moveTo>
                    <a:pt x="5248" y="1835"/>
                  </a:moveTo>
                  <a:cubicBezTo>
                    <a:pt x="5230" y="1835"/>
                    <a:pt x="5211" y="1841"/>
                    <a:pt x="5199" y="1853"/>
                  </a:cubicBezTo>
                  <a:cubicBezTo>
                    <a:pt x="5078" y="1975"/>
                    <a:pt x="4981" y="2072"/>
                    <a:pt x="4835" y="2169"/>
                  </a:cubicBezTo>
                  <a:cubicBezTo>
                    <a:pt x="4786" y="2169"/>
                    <a:pt x="4786" y="2217"/>
                    <a:pt x="4811" y="2266"/>
                  </a:cubicBezTo>
                  <a:cubicBezTo>
                    <a:pt x="4811" y="2290"/>
                    <a:pt x="4859" y="2315"/>
                    <a:pt x="4883" y="2315"/>
                  </a:cubicBezTo>
                  <a:lnTo>
                    <a:pt x="4883" y="2290"/>
                  </a:lnTo>
                  <a:cubicBezTo>
                    <a:pt x="4883" y="2290"/>
                    <a:pt x="4908" y="2290"/>
                    <a:pt x="4908" y="2315"/>
                  </a:cubicBezTo>
                  <a:cubicBezTo>
                    <a:pt x="5053" y="2217"/>
                    <a:pt x="5199" y="2096"/>
                    <a:pt x="5296" y="1975"/>
                  </a:cubicBezTo>
                  <a:cubicBezTo>
                    <a:pt x="5345" y="1926"/>
                    <a:pt x="5345" y="1877"/>
                    <a:pt x="5296" y="1853"/>
                  </a:cubicBezTo>
                  <a:cubicBezTo>
                    <a:pt x="5284" y="1841"/>
                    <a:pt x="5266" y="1835"/>
                    <a:pt x="5248" y="1835"/>
                  </a:cubicBezTo>
                  <a:close/>
                  <a:moveTo>
                    <a:pt x="4416" y="2312"/>
                  </a:moveTo>
                  <a:cubicBezTo>
                    <a:pt x="4410" y="2312"/>
                    <a:pt x="4404" y="2313"/>
                    <a:pt x="4398" y="2315"/>
                  </a:cubicBezTo>
                  <a:cubicBezTo>
                    <a:pt x="4276" y="2339"/>
                    <a:pt x="4179" y="2363"/>
                    <a:pt x="4057" y="2363"/>
                  </a:cubicBezTo>
                  <a:lnTo>
                    <a:pt x="3936" y="2363"/>
                  </a:lnTo>
                  <a:cubicBezTo>
                    <a:pt x="3930" y="2362"/>
                    <a:pt x="3925" y="2361"/>
                    <a:pt x="3920" y="2361"/>
                  </a:cubicBezTo>
                  <a:cubicBezTo>
                    <a:pt x="3836" y="2361"/>
                    <a:pt x="3820" y="2533"/>
                    <a:pt x="3912" y="2533"/>
                  </a:cubicBezTo>
                  <a:lnTo>
                    <a:pt x="4057" y="2533"/>
                  </a:lnTo>
                  <a:lnTo>
                    <a:pt x="4057" y="2509"/>
                  </a:lnTo>
                  <a:cubicBezTo>
                    <a:pt x="4179" y="2509"/>
                    <a:pt x="4300" y="2509"/>
                    <a:pt x="4422" y="2485"/>
                  </a:cubicBezTo>
                  <a:cubicBezTo>
                    <a:pt x="4535" y="2462"/>
                    <a:pt x="4500" y="2312"/>
                    <a:pt x="4416" y="2312"/>
                  </a:cubicBezTo>
                  <a:close/>
                  <a:moveTo>
                    <a:pt x="4946" y="2451"/>
                  </a:moveTo>
                  <a:cubicBezTo>
                    <a:pt x="4934" y="2451"/>
                    <a:pt x="4921" y="2454"/>
                    <a:pt x="4908" y="2460"/>
                  </a:cubicBezTo>
                  <a:cubicBezTo>
                    <a:pt x="4859" y="2485"/>
                    <a:pt x="4859" y="2533"/>
                    <a:pt x="4859" y="2582"/>
                  </a:cubicBezTo>
                  <a:cubicBezTo>
                    <a:pt x="4932" y="2728"/>
                    <a:pt x="4956" y="2873"/>
                    <a:pt x="4981" y="3019"/>
                  </a:cubicBezTo>
                  <a:cubicBezTo>
                    <a:pt x="4981" y="3068"/>
                    <a:pt x="5029" y="3092"/>
                    <a:pt x="5078" y="3092"/>
                  </a:cubicBezTo>
                  <a:cubicBezTo>
                    <a:pt x="5126" y="3092"/>
                    <a:pt x="5151" y="3043"/>
                    <a:pt x="5151" y="3019"/>
                  </a:cubicBezTo>
                  <a:cubicBezTo>
                    <a:pt x="5126" y="2825"/>
                    <a:pt x="5078" y="2679"/>
                    <a:pt x="5029" y="2509"/>
                  </a:cubicBezTo>
                  <a:cubicBezTo>
                    <a:pt x="5011" y="2473"/>
                    <a:pt x="4981" y="2451"/>
                    <a:pt x="4946" y="2451"/>
                  </a:cubicBezTo>
                  <a:close/>
                  <a:moveTo>
                    <a:pt x="5078" y="3432"/>
                  </a:moveTo>
                  <a:cubicBezTo>
                    <a:pt x="5029" y="3432"/>
                    <a:pt x="5005" y="3456"/>
                    <a:pt x="4981" y="3505"/>
                  </a:cubicBezTo>
                  <a:cubicBezTo>
                    <a:pt x="4956" y="3651"/>
                    <a:pt x="4932" y="3821"/>
                    <a:pt x="4883" y="3966"/>
                  </a:cubicBezTo>
                  <a:cubicBezTo>
                    <a:pt x="4859" y="3991"/>
                    <a:pt x="4883" y="4039"/>
                    <a:pt x="4908" y="4064"/>
                  </a:cubicBezTo>
                  <a:lnTo>
                    <a:pt x="4956" y="4064"/>
                  </a:lnTo>
                  <a:cubicBezTo>
                    <a:pt x="4981" y="4064"/>
                    <a:pt x="5005" y="4039"/>
                    <a:pt x="5029" y="4015"/>
                  </a:cubicBezTo>
                  <a:cubicBezTo>
                    <a:pt x="5078" y="3869"/>
                    <a:pt x="5126" y="3699"/>
                    <a:pt x="5151" y="3529"/>
                  </a:cubicBezTo>
                  <a:cubicBezTo>
                    <a:pt x="5151" y="3481"/>
                    <a:pt x="5126" y="3432"/>
                    <a:pt x="5078" y="3432"/>
                  </a:cubicBezTo>
                  <a:close/>
                  <a:moveTo>
                    <a:pt x="4703" y="4339"/>
                  </a:moveTo>
                  <a:cubicBezTo>
                    <a:pt x="4677" y="4339"/>
                    <a:pt x="4655" y="4351"/>
                    <a:pt x="4640" y="4379"/>
                  </a:cubicBezTo>
                  <a:cubicBezTo>
                    <a:pt x="4543" y="4501"/>
                    <a:pt x="4422" y="4622"/>
                    <a:pt x="4325" y="4720"/>
                  </a:cubicBezTo>
                  <a:cubicBezTo>
                    <a:pt x="4276" y="4744"/>
                    <a:pt x="4276" y="4792"/>
                    <a:pt x="4325" y="4841"/>
                  </a:cubicBezTo>
                  <a:cubicBezTo>
                    <a:pt x="4325" y="4841"/>
                    <a:pt x="4349" y="4865"/>
                    <a:pt x="4373" y="4865"/>
                  </a:cubicBezTo>
                  <a:lnTo>
                    <a:pt x="4373" y="4841"/>
                  </a:lnTo>
                  <a:lnTo>
                    <a:pt x="4422" y="4841"/>
                  </a:lnTo>
                  <a:cubicBezTo>
                    <a:pt x="4543" y="4720"/>
                    <a:pt x="4665" y="4598"/>
                    <a:pt x="4762" y="4477"/>
                  </a:cubicBezTo>
                  <a:cubicBezTo>
                    <a:pt x="4786" y="4428"/>
                    <a:pt x="4786" y="4379"/>
                    <a:pt x="4762" y="4355"/>
                  </a:cubicBezTo>
                  <a:cubicBezTo>
                    <a:pt x="4742" y="4345"/>
                    <a:pt x="4722" y="4339"/>
                    <a:pt x="4703" y="4339"/>
                  </a:cubicBezTo>
                  <a:close/>
                  <a:moveTo>
                    <a:pt x="3975" y="4971"/>
                  </a:moveTo>
                  <a:cubicBezTo>
                    <a:pt x="3960" y="4971"/>
                    <a:pt x="3946" y="4977"/>
                    <a:pt x="3936" y="4987"/>
                  </a:cubicBezTo>
                  <a:cubicBezTo>
                    <a:pt x="3790" y="5060"/>
                    <a:pt x="3644" y="5108"/>
                    <a:pt x="3474" y="5133"/>
                  </a:cubicBezTo>
                  <a:cubicBezTo>
                    <a:pt x="3450" y="5157"/>
                    <a:pt x="3402" y="5205"/>
                    <a:pt x="3426" y="5254"/>
                  </a:cubicBezTo>
                  <a:cubicBezTo>
                    <a:pt x="3426" y="5278"/>
                    <a:pt x="3474" y="5303"/>
                    <a:pt x="3499" y="5303"/>
                  </a:cubicBezTo>
                  <a:lnTo>
                    <a:pt x="3523" y="5303"/>
                  </a:lnTo>
                  <a:cubicBezTo>
                    <a:pt x="3693" y="5254"/>
                    <a:pt x="3839" y="5205"/>
                    <a:pt x="4009" y="5133"/>
                  </a:cubicBezTo>
                  <a:cubicBezTo>
                    <a:pt x="4033" y="5108"/>
                    <a:pt x="4057" y="5060"/>
                    <a:pt x="4033" y="5011"/>
                  </a:cubicBezTo>
                  <a:cubicBezTo>
                    <a:pt x="4019" y="4983"/>
                    <a:pt x="3996" y="4971"/>
                    <a:pt x="3975" y="4971"/>
                  </a:cubicBezTo>
                  <a:close/>
                  <a:moveTo>
                    <a:pt x="1531" y="5205"/>
                  </a:moveTo>
                  <a:cubicBezTo>
                    <a:pt x="1434" y="5205"/>
                    <a:pt x="1434" y="5375"/>
                    <a:pt x="1531" y="5375"/>
                  </a:cubicBezTo>
                  <a:lnTo>
                    <a:pt x="2041" y="5375"/>
                  </a:lnTo>
                  <a:cubicBezTo>
                    <a:pt x="2065" y="5375"/>
                    <a:pt x="2114" y="5327"/>
                    <a:pt x="2114" y="5303"/>
                  </a:cubicBezTo>
                  <a:cubicBezTo>
                    <a:pt x="2114" y="5254"/>
                    <a:pt x="2090" y="5205"/>
                    <a:pt x="2041" y="5205"/>
                  </a:cubicBezTo>
                  <a:close/>
                  <a:moveTo>
                    <a:pt x="2527" y="5205"/>
                  </a:moveTo>
                  <a:cubicBezTo>
                    <a:pt x="2478" y="5205"/>
                    <a:pt x="2454" y="5254"/>
                    <a:pt x="2454" y="5278"/>
                  </a:cubicBezTo>
                  <a:cubicBezTo>
                    <a:pt x="2430" y="5327"/>
                    <a:pt x="2478" y="5375"/>
                    <a:pt x="2527" y="5375"/>
                  </a:cubicBezTo>
                  <a:lnTo>
                    <a:pt x="3013" y="5375"/>
                  </a:lnTo>
                  <a:cubicBezTo>
                    <a:pt x="3061" y="5375"/>
                    <a:pt x="3110" y="5327"/>
                    <a:pt x="3110" y="5278"/>
                  </a:cubicBezTo>
                  <a:cubicBezTo>
                    <a:pt x="3086" y="5230"/>
                    <a:pt x="3061" y="5205"/>
                    <a:pt x="3013" y="5205"/>
                  </a:cubicBezTo>
                  <a:close/>
                  <a:moveTo>
                    <a:pt x="1044" y="5270"/>
                  </a:moveTo>
                  <a:cubicBezTo>
                    <a:pt x="1037" y="5270"/>
                    <a:pt x="1029" y="5273"/>
                    <a:pt x="1021" y="5278"/>
                  </a:cubicBezTo>
                  <a:cubicBezTo>
                    <a:pt x="851" y="5327"/>
                    <a:pt x="681" y="5400"/>
                    <a:pt x="559" y="5497"/>
                  </a:cubicBezTo>
                  <a:cubicBezTo>
                    <a:pt x="511" y="5545"/>
                    <a:pt x="511" y="5594"/>
                    <a:pt x="559" y="5618"/>
                  </a:cubicBezTo>
                  <a:cubicBezTo>
                    <a:pt x="559" y="5643"/>
                    <a:pt x="584" y="5643"/>
                    <a:pt x="608" y="5667"/>
                  </a:cubicBezTo>
                  <a:cubicBezTo>
                    <a:pt x="632" y="5643"/>
                    <a:pt x="632" y="5643"/>
                    <a:pt x="657" y="5643"/>
                  </a:cubicBezTo>
                  <a:cubicBezTo>
                    <a:pt x="778" y="5545"/>
                    <a:pt x="899" y="5473"/>
                    <a:pt x="1069" y="5424"/>
                  </a:cubicBezTo>
                  <a:cubicBezTo>
                    <a:pt x="1134" y="5424"/>
                    <a:pt x="1103" y="5270"/>
                    <a:pt x="1044" y="5270"/>
                  </a:cubicBezTo>
                  <a:close/>
                  <a:moveTo>
                    <a:pt x="295" y="5864"/>
                  </a:moveTo>
                  <a:cubicBezTo>
                    <a:pt x="265" y="5864"/>
                    <a:pt x="235" y="5877"/>
                    <a:pt x="219" y="5910"/>
                  </a:cubicBezTo>
                  <a:cubicBezTo>
                    <a:pt x="122" y="6056"/>
                    <a:pt x="74" y="6201"/>
                    <a:pt x="25" y="6371"/>
                  </a:cubicBezTo>
                  <a:cubicBezTo>
                    <a:pt x="1" y="6420"/>
                    <a:pt x="25" y="6469"/>
                    <a:pt x="74" y="6469"/>
                  </a:cubicBezTo>
                  <a:lnTo>
                    <a:pt x="98" y="6469"/>
                  </a:lnTo>
                  <a:cubicBezTo>
                    <a:pt x="122" y="6469"/>
                    <a:pt x="146" y="6444"/>
                    <a:pt x="171" y="6420"/>
                  </a:cubicBezTo>
                  <a:cubicBezTo>
                    <a:pt x="219" y="6274"/>
                    <a:pt x="292" y="6129"/>
                    <a:pt x="365" y="5983"/>
                  </a:cubicBezTo>
                  <a:cubicBezTo>
                    <a:pt x="414" y="5918"/>
                    <a:pt x="354" y="5864"/>
                    <a:pt x="295" y="586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9" name="Google Shape;1192;p27"/>
          <p:cNvGrpSpPr>
            <a:grpSpLocks/>
          </p:cNvGrpSpPr>
          <p:nvPr/>
        </p:nvGrpSpPr>
        <p:grpSpPr bwMode="auto">
          <a:xfrm>
            <a:off x="4505325" y="-1006475"/>
            <a:ext cx="2084388" cy="1647825"/>
            <a:chOff x="855987" y="2204128"/>
            <a:chExt cx="1217483" cy="962421"/>
          </a:xfrm>
        </p:grpSpPr>
        <p:grpSp>
          <p:nvGrpSpPr>
            <p:cNvPr id="10" name="Google Shape;1193;p27"/>
            <p:cNvGrpSpPr>
              <a:grpSpLocks/>
            </p:cNvGrpSpPr>
            <p:nvPr/>
          </p:nvGrpSpPr>
          <p:grpSpPr bwMode="auto">
            <a:xfrm>
              <a:off x="855987" y="2204128"/>
              <a:ext cx="1146639" cy="962421"/>
              <a:chOff x="958238" y="2157575"/>
              <a:chExt cx="1115191" cy="936025"/>
            </a:xfrm>
          </p:grpSpPr>
          <p:sp>
            <p:nvSpPr>
              <p:cNvPr id="12" name="Google Shape;1194;p27"/>
              <p:cNvSpPr/>
              <p:nvPr/>
            </p:nvSpPr>
            <p:spPr>
              <a:xfrm>
                <a:off x="1254035" y="2157575"/>
                <a:ext cx="492395" cy="49236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" name="Google Shape;1195;p27"/>
              <p:cNvSpPr/>
              <p:nvPr/>
            </p:nvSpPr>
            <p:spPr>
              <a:xfrm>
                <a:off x="1441614" y="2325302"/>
                <a:ext cx="492395" cy="49236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" name="Google Shape;1196;p27"/>
              <p:cNvSpPr/>
              <p:nvPr/>
            </p:nvSpPr>
            <p:spPr>
              <a:xfrm>
                <a:off x="997918" y="2335221"/>
                <a:ext cx="492395" cy="492361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" name="Google Shape;1197;p27"/>
              <p:cNvSpPr/>
              <p:nvPr/>
            </p:nvSpPr>
            <p:spPr>
              <a:xfrm>
                <a:off x="958238" y="2551643"/>
                <a:ext cx="492395" cy="492361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" name="Google Shape;1198;p27"/>
              <p:cNvSpPr/>
              <p:nvPr/>
            </p:nvSpPr>
            <p:spPr>
              <a:xfrm>
                <a:off x="1165657" y="2601240"/>
                <a:ext cx="492395" cy="49236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" name="Google Shape;1199;p27"/>
              <p:cNvSpPr/>
              <p:nvPr/>
            </p:nvSpPr>
            <p:spPr>
              <a:xfrm>
                <a:off x="1451535" y="2561563"/>
                <a:ext cx="622257" cy="49236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1" name="Google Shape;1200;p27"/>
            <p:cNvSpPr/>
            <p:nvPr/>
          </p:nvSpPr>
          <p:spPr>
            <a:xfrm>
              <a:off x="926458" y="2206909"/>
              <a:ext cx="1147012" cy="869703"/>
            </a:xfrm>
            <a:custGeom>
              <a:avLst/>
              <a:gdLst/>
              <a:ahLst/>
              <a:cxnLst/>
              <a:rect l="l" t="t" r="r" b="b"/>
              <a:pathLst>
                <a:path w="6074" h="4608" extrusionOk="0">
                  <a:moveTo>
                    <a:pt x="1749" y="936"/>
                  </a:moveTo>
                  <a:cubicBezTo>
                    <a:pt x="1968" y="985"/>
                    <a:pt x="2187" y="1131"/>
                    <a:pt x="2284" y="1325"/>
                  </a:cubicBezTo>
                  <a:cubicBezTo>
                    <a:pt x="2284" y="1398"/>
                    <a:pt x="2260" y="1446"/>
                    <a:pt x="2211" y="1471"/>
                  </a:cubicBezTo>
                  <a:cubicBezTo>
                    <a:pt x="2162" y="1519"/>
                    <a:pt x="2114" y="1519"/>
                    <a:pt x="2065" y="1544"/>
                  </a:cubicBezTo>
                  <a:cubicBezTo>
                    <a:pt x="1871" y="1544"/>
                    <a:pt x="1725" y="1276"/>
                    <a:pt x="1677" y="1155"/>
                  </a:cubicBezTo>
                  <a:lnTo>
                    <a:pt x="1677" y="1131"/>
                  </a:lnTo>
                  <a:cubicBezTo>
                    <a:pt x="1701" y="1058"/>
                    <a:pt x="1725" y="1009"/>
                    <a:pt x="1749" y="936"/>
                  </a:cubicBezTo>
                  <a:close/>
                  <a:moveTo>
                    <a:pt x="3936" y="1301"/>
                  </a:moveTo>
                  <a:lnTo>
                    <a:pt x="3936" y="1301"/>
                  </a:lnTo>
                  <a:cubicBezTo>
                    <a:pt x="3960" y="1446"/>
                    <a:pt x="3936" y="1616"/>
                    <a:pt x="3839" y="1762"/>
                  </a:cubicBezTo>
                  <a:cubicBezTo>
                    <a:pt x="3790" y="1714"/>
                    <a:pt x="3814" y="1495"/>
                    <a:pt x="3936" y="1301"/>
                  </a:cubicBezTo>
                  <a:close/>
                  <a:moveTo>
                    <a:pt x="750" y="2166"/>
                  </a:moveTo>
                  <a:cubicBezTo>
                    <a:pt x="776" y="2166"/>
                    <a:pt x="802" y="2169"/>
                    <a:pt x="826" y="2175"/>
                  </a:cubicBezTo>
                  <a:cubicBezTo>
                    <a:pt x="1142" y="2199"/>
                    <a:pt x="1264" y="2394"/>
                    <a:pt x="1264" y="2564"/>
                  </a:cubicBezTo>
                  <a:cubicBezTo>
                    <a:pt x="1264" y="2661"/>
                    <a:pt x="1166" y="2758"/>
                    <a:pt x="1045" y="2782"/>
                  </a:cubicBezTo>
                  <a:cubicBezTo>
                    <a:pt x="996" y="2758"/>
                    <a:pt x="924" y="2758"/>
                    <a:pt x="875" y="2734"/>
                  </a:cubicBezTo>
                  <a:cubicBezTo>
                    <a:pt x="705" y="2612"/>
                    <a:pt x="583" y="2442"/>
                    <a:pt x="535" y="2248"/>
                  </a:cubicBezTo>
                  <a:cubicBezTo>
                    <a:pt x="590" y="2193"/>
                    <a:pt x="672" y="2166"/>
                    <a:pt x="750" y="2166"/>
                  </a:cubicBezTo>
                  <a:close/>
                  <a:moveTo>
                    <a:pt x="5199" y="2588"/>
                  </a:moveTo>
                  <a:cubicBezTo>
                    <a:pt x="5078" y="2855"/>
                    <a:pt x="4883" y="3025"/>
                    <a:pt x="4762" y="3025"/>
                  </a:cubicBezTo>
                  <a:cubicBezTo>
                    <a:pt x="4713" y="3025"/>
                    <a:pt x="4665" y="3001"/>
                    <a:pt x="4640" y="2977"/>
                  </a:cubicBezTo>
                  <a:cubicBezTo>
                    <a:pt x="4567" y="2855"/>
                    <a:pt x="4592" y="2807"/>
                    <a:pt x="4592" y="2782"/>
                  </a:cubicBezTo>
                  <a:cubicBezTo>
                    <a:pt x="4640" y="2685"/>
                    <a:pt x="4883" y="2588"/>
                    <a:pt x="5150" y="2588"/>
                  </a:cubicBezTo>
                  <a:close/>
                  <a:moveTo>
                    <a:pt x="3596" y="3293"/>
                  </a:moveTo>
                  <a:cubicBezTo>
                    <a:pt x="3596" y="3293"/>
                    <a:pt x="3620" y="3317"/>
                    <a:pt x="3620" y="3317"/>
                  </a:cubicBezTo>
                  <a:cubicBezTo>
                    <a:pt x="3669" y="3390"/>
                    <a:pt x="3644" y="3608"/>
                    <a:pt x="3426" y="3851"/>
                  </a:cubicBezTo>
                  <a:cubicBezTo>
                    <a:pt x="3353" y="3754"/>
                    <a:pt x="3328" y="3633"/>
                    <a:pt x="3377" y="3511"/>
                  </a:cubicBezTo>
                  <a:cubicBezTo>
                    <a:pt x="3401" y="3414"/>
                    <a:pt x="3474" y="3341"/>
                    <a:pt x="3596" y="3317"/>
                  </a:cubicBezTo>
                  <a:lnTo>
                    <a:pt x="3596" y="3293"/>
                  </a:lnTo>
                  <a:close/>
                  <a:moveTo>
                    <a:pt x="1822" y="3366"/>
                  </a:moveTo>
                  <a:cubicBezTo>
                    <a:pt x="1847" y="3366"/>
                    <a:pt x="1944" y="3366"/>
                    <a:pt x="1968" y="3487"/>
                  </a:cubicBezTo>
                  <a:cubicBezTo>
                    <a:pt x="1944" y="3754"/>
                    <a:pt x="1798" y="3997"/>
                    <a:pt x="1555" y="4094"/>
                  </a:cubicBezTo>
                  <a:cubicBezTo>
                    <a:pt x="1482" y="3924"/>
                    <a:pt x="1507" y="3706"/>
                    <a:pt x="1604" y="3511"/>
                  </a:cubicBezTo>
                  <a:cubicBezTo>
                    <a:pt x="1652" y="3438"/>
                    <a:pt x="1725" y="3366"/>
                    <a:pt x="1822" y="3366"/>
                  </a:cubicBezTo>
                  <a:close/>
                  <a:moveTo>
                    <a:pt x="2745" y="159"/>
                  </a:moveTo>
                  <a:cubicBezTo>
                    <a:pt x="2867" y="159"/>
                    <a:pt x="3013" y="183"/>
                    <a:pt x="3158" y="256"/>
                  </a:cubicBezTo>
                  <a:cubicBezTo>
                    <a:pt x="3523" y="378"/>
                    <a:pt x="3814" y="693"/>
                    <a:pt x="3911" y="1058"/>
                  </a:cubicBezTo>
                  <a:cubicBezTo>
                    <a:pt x="3693" y="1325"/>
                    <a:pt x="3596" y="1714"/>
                    <a:pt x="3766" y="1859"/>
                  </a:cubicBezTo>
                  <a:cubicBezTo>
                    <a:pt x="3790" y="1908"/>
                    <a:pt x="3839" y="1932"/>
                    <a:pt x="3863" y="1932"/>
                  </a:cubicBezTo>
                  <a:cubicBezTo>
                    <a:pt x="3936" y="1932"/>
                    <a:pt x="3984" y="1884"/>
                    <a:pt x="4009" y="1835"/>
                  </a:cubicBezTo>
                  <a:cubicBezTo>
                    <a:pt x="4130" y="1616"/>
                    <a:pt x="4154" y="1349"/>
                    <a:pt x="4082" y="1106"/>
                  </a:cubicBezTo>
                  <a:cubicBezTo>
                    <a:pt x="4203" y="961"/>
                    <a:pt x="4397" y="863"/>
                    <a:pt x="4592" y="863"/>
                  </a:cubicBezTo>
                  <a:cubicBezTo>
                    <a:pt x="4762" y="863"/>
                    <a:pt x="4932" y="936"/>
                    <a:pt x="5053" y="1033"/>
                  </a:cubicBezTo>
                  <a:cubicBezTo>
                    <a:pt x="5466" y="1325"/>
                    <a:pt x="5466" y="1932"/>
                    <a:pt x="5272" y="2418"/>
                  </a:cubicBezTo>
                  <a:lnTo>
                    <a:pt x="5150" y="2418"/>
                  </a:lnTo>
                  <a:cubicBezTo>
                    <a:pt x="4907" y="2418"/>
                    <a:pt x="4567" y="2491"/>
                    <a:pt x="4470" y="2710"/>
                  </a:cubicBezTo>
                  <a:cubicBezTo>
                    <a:pt x="4397" y="2928"/>
                    <a:pt x="4543" y="3171"/>
                    <a:pt x="4762" y="3195"/>
                  </a:cubicBezTo>
                  <a:cubicBezTo>
                    <a:pt x="5029" y="3195"/>
                    <a:pt x="5248" y="2904"/>
                    <a:pt x="5369" y="2612"/>
                  </a:cubicBezTo>
                  <a:cubicBezTo>
                    <a:pt x="5612" y="2637"/>
                    <a:pt x="5806" y="2807"/>
                    <a:pt x="5879" y="3025"/>
                  </a:cubicBezTo>
                  <a:cubicBezTo>
                    <a:pt x="5903" y="3220"/>
                    <a:pt x="5831" y="3414"/>
                    <a:pt x="5685" y="3560"/>
                  </a:cubicBezTo>
                  <a:cubicBezTo>
                    <a:pt x="5320" y="3949"/>
                    <a:pt x="4810" y="4191"/>
                    <a:pt x="4252" y="4191"/>
                  </a:cubicBezTo>
                  <a:cubicBezTo>
                    <a:pt x="4082" y="4191"/>
                    <a:pt x="3887" y="4167"/>
                    <a:pt x="3741" y="4070"/>
                  </a:cubicBezTo>
                  <a:cubicBezTo>
                    <a:pt x="3669" y="4046"/>
                    <a:pt x="3620" y="4021"/>
                    <a:pt x="3571" y="3973"/>
                  </a:cubicBezTo>
                  <a:cubicBezTo>
                    <a:pt x="3814" y="3681"/>
                    <a:pt x="3887" y="3366"/>
                    <a:pt x="3766" y="3220"/>
                  </a:cubicBezTo>
                  <a:cubicBezTo>
                    <a:pt x="3717" y="3171"/>
                    <a:pt x="3669" y="3147"/>
                    <a:pt x="3596" y="3147"/>
                  </a:cubicBezTo>
                  <a:cubicBezTo>
                    <a:pt x="3426" y="3171"/>
                    <a:pt x="3280" y="3268"/>
                    <a:pt x="3231" y="3438"/>
                  </a:cubicBezTo>
                  <a:cubicBezTo>
                    <a:pt x="3158" y="3633"/>
                    <a:pt x="3207" y="3851"/>
                    <a:pt x="3328" y="3973"/>
                  </a:cubicBezTo>
                  <a:cubicBezTo>
                    <a:pt x="3037" y="4264"/>
                    <a:pt x="2648" y="4434"/>
                    <a:pt x="2260" y="4434"/>
                  </a:cubicBezTo>
                  <a:cubicBezTo>
                    <a:pt x="2215" y="4444"/>
                    <a:pt x="2169" y="4449"/>
                    <a:pt x="2124" y="4449"/>
                  </a:cubicBezTo>
                  <a:cubicBezTo>
                    <a:pt x="1946" y="4449"/>
                    <a:pt x="1768" y="4375"/>
                    <a:pt x="1652" y="4240"/>
                  </a:cubicBezTo>
                  <a:cubicBezTo>
                    <a:pt x="1944" y="4094"/>
                    <a:pt x="2138" y="3778"/>
                    <a:pt x="2138" y="3463"/>
                  </a:cubicBezTo>
                  <a:cubicBezTo>
                    <a:pt x="2116" y="3307"/>
                    <a:pt x="2013" y="3192"/>
                    <a:pt x="1865" y="3192"/>
                  </a:cubicBezTo>
                  <a:cubicBezTo>
                    <a:pt x="1851" y="3192"/>
                    <a:pt x="1837" y="3193"/>
                    <a:pt x="1822" y="3195"/>
                  </a:cubicBezTo>
                  <a:cubicBezTo>
                    <a:pt x="1677" y="3195"/>
                    <a:pt x="1531" y="3293"/>
                    <a:pt x="1458" y="3438"/>
                  </a:cubicBezTo>
                  <a:cubicBezTo>
                    <a:pt x="1337" y="3657"/>
                    <a:pt x="1312" y="3924"/>
                    <a:pt x="1409" y="4143"/>
                  </a:cubicBezTo>
                  <a:cubicBezTo>
                    <a:pt x="1361" y="4149"/>
                    <a:pt x="1314" y="4152"/>
                    <a:pt x="1268" y="4152"/>
                  </a:cubicBezTo>
                  <a:cubicBezTo>
                    <a:pt x="1130" y="4152"/>
                    <a:pt x="1002" y="4125"/>
                    <a:pt x="875" y="4070"/>
                  </a:cubicBezTo>
                  <a:cubicBezTo>
                    <a:pt x="535" y="3924"/>
                    <a:pt x="316" y="3633"/>
                    <a:pt x="268" y="3268"/>
                  </a:cubicBezTo>
                  <a:cubicBezTo>
                    <a:pt x="195" y="2977"/>
                    <a:pt x="243" y="2637"/>
                    <a:pt x="413" y="2370"/>
                  </a:cubicBezTo>
                  <a:cubicBezTo>
                    <a:pt x="486" y="2564"/>
                    <a:pt x="632" y="2734"/>
                    <a:pt x="802" y="2855"/>
                  </a:cubicBezTo>
                  <a:cubicBezTo>
                    <a:pt x="899" y="2880"/>
                    <a:pt x="972" y="2904"/>
                    <a:pt x="1069" y="2904"/>
                  </a:cubicBezTo>
                  <a:cubicBezTo>
                    <a:pt x="1264" y="2904"/>
                    <a:pt x="1434" y="2758"/>
                    <a:pt x="1434" y="2540"/>
                  </a:cubicBezTo>
                  <a:cubicBezTo>
                    <a:pt x="1434" y="2224"/>
                    <a:pt x="1166" y="1981"/>
                    <a:pt x="851" y="1981"/>
                  </a:cubicBezTo>
                  <a:cubicBezTo>
                    <a:pt x="828" y="1976"/>
                    <a:pt x="806" y="1974"/>
                    <a:pt x="784" y="1974"/>
                  </a:cubicBezTo>
                  <a:cubicBezTo>
                    <a:pt x="685" y="1974"/>
                    <a:pt x="590" y="2014"/>
                    <a:pt x="511" y="2054"/>
                  </a:cubicBezTo>
                  <a:cubicBezTo>
                    <a:pt x="438" y="1568"/>
                    <a:pt x="608" y="1058"/>
                    <a:pt x="1069" y="936"/>
                  </a:cubicBezTo>
                  <a:cubicBezTo>
                    <a:pt x="1194" y="901"/>
                    <a:pt x="1331" y="878"/>
                    <a:pt x="1463" y="878"/>
                  </a:cubicBezTo>
                  <a:cubicBezTo>
                    <a:pt x="1511" y="878"/>
                    <a:pt x="1558" y="881"/>
                    <a:pt x="1604" y="888"/>
                  </a:cubicBezTo>
                  <a:cubicBezTo>
                    <a:pt x="1555" y="1009"/>
                    <a:pt x="1507" y="1106"/>
                    <a:pt x="1507" y="1106"/>
                  </a:cubicBezTo>
                  <a:cubicBezTo>
                    <a:pt x="1507" y="1131"/>
                    <a:pt x="1507" y="1131"/>
                    <a:pt x="1507" y="1155"/>
                  </a:cubicBezTo>
                  <a:cubicBezTo>
                    <a:pt x="1531" y="1179"/>
                    <a:pt x="1725" y="1665"/>
                    <a:pt x="2065" y="1665"/>
                  </a:cubicBezTo>
                  <a:cubicBezTo>
                    <a:pt x="2162" y="1665"/>
                    <a:pt x="2235" y="1641"/>
                    <a:pt x="2308" y="1592"/>
                  </a:cubicBezTo>
                  <a:cubicBezTo>
                    <a:pt x="2405" y="1544"/>
                    <a:pt x="2478" y="1422"/>
                    <a:pt x="2454" y="1301"/>
                  </a:cubicBezTo>
                  <a:cubicBezTo>
                    <a:pt x="2357" y="1033"/>
                    <a:pt x="2114" y="839"/>
                    <a:pt x="1847" y="791"/>
                  </a:cubicBezTo>
                  <a:cubicBezTo>
                    <a:pt x="1992" y="426"/>
                    <a:pt x="2332" y="183"/>
                    <a:pt x="2745" y="159"/>
                  </a:cubicBezTo>
                  <a:close/>
                  <a:moveTo>
                    <a:pt x="2728" y="1"/>
                  </a:moveTo>
                  <a:cubicBezTo>
                    <a:pt x="2260" y="1"/>
                    <a:pt x="1815" y="296"/>
                    <a:pt x="1652" y="766"/>
                  </a:cubicBezTo>
                  <a:cubicBezTo>
                    <a:pt x="1569" y="748"/>
                    <a:pt x="1485" y="740"/>
                    <a:pt x="1403" y="740"/>
                  </a:cubicBezTo>
                  <a:cubicBezTo>
                    <a:pt x="1270" y="740"/>
                    <a:pt x="1141" y="760"/>
                    <a:pt x="1021" y="791"/>
                  </a:cubicBezTo>
                  <a:cubicBezTo>
                    <a:pt x="438" y="936"/>
                    <a:pt x="219" y="1616"/>
                    <a:pt x="341" y="2199"/>
                  </a:cubicBezTo>
                  <a:cubicBezTo>
                    <a:pt x="98" y="2515"/>
                    <a:pt x="0" y="2928"/>
                    <a:pt x="73" y="3317"/>
                  </a:cubicBezTo>
                  <a:cubicBezTo>
                    <a:pt x="146" y="3730"/>
                    <a:pt x="413" y="4070"/>
                    <a:pt x="802" y="4240"/>
                  </a:cubicBezTo>
                  <a:cubicBezTo>
                    <a:pt x="960" y="4293"/>
                    <a:pt x="1130" y="4332"/>
                    <a:pt x="1294" y="4332"/>
                  </a:cubicBezTo>
                  <a:cubicBezTo>
                    <a:pt x="1358" y="4332"/>
                    <a:pt x="1421" y="4326"/>
                    <a:pt x="1482" y="4313"/>
                  </a:cubicBezTo>
                  <a:cubicBezTo>
                    <a:pt x="1638" y="4491"/>
                    <a:pt x="1875" y="4607"/>
                    <a:pt x="2119" y="4607"/>
                  </a:cubicBezTo>
                  <a:cubicBezTo>
                    <a:pt x="2141" y="4607"/>
                    <a:pt x="2164" y="4606"/>
                    <a:pt x="2187" y="4604"/>
                  </a:cubicBezTo>
                  <a:lnTo>
                    <a:pt x="2260" y="4604"/>
                  </a:lnTo>
                  <a:cubicBezTo>
                    <a:pt x="2721" y="4580"/>
                    <a:pt x="3134" y="4410"/>
                    <a:pt x="3450" y="4094"/>
                  </a:cubicBezTo>
                  <a:cubicBezTo>
                    <a:pt x="3523" y="4143"/>
                    <a:pt x="3596" y="4191"/>
                    <a:pt x="3669" y="4240"/>
                  </a:cubicBezTo>
                  <a:cubicBezTo>
                    <a:pt x="3839" y="4313"/>
                    <a:pt x="4057" y="4361"/>
                    <a:pt x="4276" y="4361"/>
                  </a:cubicBezTo>
                  <a:cubicBezTo>
                    <a:pt x="4859" y="4361"/>
                    <a:pt x="5418" y="4094"/>
                    <a:pt x="5831" y="3681"/>
                  </a:cubicBezTo>
                  <a:cubicBezTo>
                    <a:pt x="6001" y="3487"/>
                    <a:pt x="6073" y="3244"/>
                    <a:pt x="6049" y="3001"/>
                  </a:cubicBezTo>
                  <a:cubicBezTo>
                    <a:pt x="5976" y="2710"/>
                    <a:pt x="5733" y="2491"/>
                    <a:pt x="5442" y="2467"/>
                  </a:cubicBezTo>
                  <a:cubicBezTo>
                    <a:pt x="5636" y="1908"/>
                    <a:pt x="5612" y="1252"/>
                    <a:pt x="5126" y="912"/>
                  </a:cubicBezTo>
                  <a:cubicBezTo>
                    <a:pt x="4972" y="781"/>
                    <a:pt x="4776" y="715"/>
                    <a:pt x="4580" y="715"/>
                  </a:cubicBezTo>
                  <a:cubicBezTo>
                    <a:pt x="4376" y="715"/>
                    <a:pt x="4170" y="787"/>
                    <a:pt x="4009" y="936"/>
                  </a:cubicBezTo>
                  <a:cubicBezTo>
                    <a:pt x="3887" y="548"/>
                    <a:pt x="3571" y="256"/>
                    <a:pt x="3207" y="110"/>
                  </a:cubicBezTo>
                  <a:cubicBezTo>
                    <a:pt x="3052" y="36"/>
                    <a:pt x="2889" y="1"/>
                    <a:pt x="2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8" name="Google Shape;1201;p27"/>
          <p:cNvGrpSpPr>
            <a:grpSpLocks/>
          </p:cNvGrpSpPr>
          <p:nvPr/>
        </p:nvGrpSpPr>
        <p:grpSpPr bwMode="auto">
          <a:xfrm>
            <a:off x="-1349375" y="1457325"/>
            <a:ext cx="3367088" cy="2147888"/>
            <a:chOff x="7239867" y="1514545"/>
            <a:chExt cx="2525833" cy="1610805"/>
          </a:xfrm>
        </p:grpSpPr>
        <p:grpSp>
          <p:nvGrpSpPr>
            <p:cNvPr id="19" name="Google Shape;1202;p27"/>
            <p:cNvGrpSpPr>
              <a:grpSpLocks/>
            </p:cNvGrpSpPr>
            <p:nvPr/>
          </p:nvGrpSpPr>
          <p:grpSpPr bwMode="auto">
            <a:xfrm>
              <a:off x="7346663" y="1514545"/>
              <a:ext cx="2419037" cy="1551678"/>
              <a:chOff x="7410211" y="1555302"/>
              <a:chExt cx="2355440" cy="1510884"/>
            </a:xfrm>
          </p:grpSpPr>
          <p:grpSp>
            <p:nvGrpSpPr>
              <p:cNvPr id="21" name="Google Shape;1203;p27"/>
              <p:cNvGrpSpPr>
                <a:grpSpLocks/>
              </p:cNvGrpSpPr>
              <p:nvPr/>
            </p:nvGrpSpPr>
            <p:grpSpPr bwMode="auto">
              <a:xfrm>
                <a:off x="7410211" y="1555302"/>
                <a:ext cx="2355440" cy="1510884"/>
                <a:chOff x="761258" y="2062480"/>
                <a:chExt cx="1646470" cy="1056119"/>
              </a:xfrm>
            </p:grpSpPr>
            <p:sp>
              <p:nvSpPr>
                <p:cNvPr id="24" name="Google Shape;1204;p27"/>
                <p:cNvSpPr/>
                <p:nvPr/>
              </p:nvSpPr>
              <p:spPr>
                <a:xfrm rot="-1481318">
                  <a:off x="1087356" y="2126495"/>
                  <a:ext cx="430398" cy="556689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5" name="Google Shape;1205;p27"/>
                <p:cNvSpPr/>
                <p:nvPr/>
              </p:nvSpPr>
              <p:spPr>
                <a:xfrm>
                  <a:off x="1415625" y="2201045"/>
                  <a:ext cx="557653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" name="Google Shape;1206;p27"/>
                <p:cNvSpPr/>
                <p:nvPr/>
              </p:nvSpPr>
              <p:spPr>
                <a:xfrm>
                  <a:off x="761518" y="2379315"/>
                  <a:ext cx="492809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" name="Google Shape;1207;p27"/>
                <p:cNvSpPr/>
                <p:nvPr/>
              </p:nvSpPr>
              <p:spPr>
                <a:xfrm>
                  <a:off x="899310" y="2606205"/>
                  <a:ext cx="470114" cy="469175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" name="Google Shape;1208;p27"/>
                <p:cNvSpPr/>
                <p:nvPr/>
              </p:nvSpPr>
              <p:spPr>
                <a:xfrm>
                  <a:off x="1251085" y="2594050"/>
                  <a:ext cx="492809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9" name="Google Shape;1209;p27"/>
                <p:cNvSpPr/>
                <p:nvPr/>
              </p:nvSpPr>
              <p:spPr>
                <a:xfrm rot="-2967336">
                  <a:off x="1706695" y="2475676"/>
                  <a:ext cx="623135" cy="491998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22" name="Google Shape;1210;p27"/>
              <p:cNvSpPr/>
              <p:nvPr/>
            </p:nvSpPr>
            <p:spPr>
              <a:xfrm>
                <a:off x="7933544" y="2118694"/>
                <a:ext cx="705014" cy="70482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" name="Google Shape;1211;p27"/>
              <p:cNvSpPr/>
              <p:nvPr/>
            </p:nvSpPr>
            <p:spPr>
              <a:xfrm>
                <a:off x="8386933" y="2118694"/>
                <a:ext cx="703854" cy="70482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0" name="Google Shape;1212;p27"/>
            <p:cNvSpPr/>
            <p:nvPr/>
          </p:nvSpPr>
          <p:spPr>
            <a:xfrm>
              <a:off x="7239867" y="1791942"/>
              <a:ext cx="2256697" cy="1333408"/>
            </a:xfrm>
            <a:custGeom>
              <a:avLst/>
              <a:gdLst/>
              <a:ahLst/>
              <a:cxnLst/>
              <a:rect l="l" t="t" r="r" b="b"/>
              <a:pathLst>
                <a:path w="4957" h="2929" extrusionOk="0">
                  <a:moveTo>
                    <a:pt x="1215" y="718"/>
                  </a:moveTo>
                  <a:cubicBezTo>
                    <a:pt x="1312" y="743"/>
                    <a:pt x="1337" y="767"/>
                    <a:pt x="1361" y="815"/>
                  </a:cubicBezTo>
                  <a:cubicBezTo>
                    <a:pt x="1361" y="840"/>
                    <a:pt x="1312" y="888"/>
                    <a:pt x="1288" y="913"/>
                  </a:cubicBezTo>
                  <a:cubicBezTo>
                    <a:pt x="1264" y="913"/>
                    <a:pt x="1264" y="937"/>
                    <a:pt x="1215" y="937"/>
                  </a:cubicBezTo>
                  <a:cubicBezTo>
                    <a:pt x="1215" y="864"/>
                    <a:pt x="1215" y="815"/>
                    <a:pt x="1215" y="743"/>
                  </a:cubicBezTo>
                  <a:lnTo>
                    <a:pt x="1215" y="718"/>
                  </a:lnTo>
                  <a:close/>
                  <a:moveTo>
                    <a:pt x="2527" y="475"/>
                  </a:moveTo>
                  <a:cubicBezTo>
                    <a:pt x="2624" y="597"/>
                    <a:pt x="2673" y="767"/>
                    <a:pt x="2624" y="937"/>
                  </a:cubicBezTo>
                  <a:cubicBezTo>
                    <a:pt x="2601" y="983"/>
                    <a:pt x="2567" y="1007"/>
                    <a:pt x="2530" y="1007"/>
                  </a:cubicBezTo>
                  <a:cubicBezTo>
                    <a:pt x="2489" y="1007"/>
                    <a:pt x="2444" y="977"/>
                    <a:pt x="2405" y="913"/>
                  </a:cubicBezTo>
                  <a:cubicBezTo>
                    <a:pt x="2333" y="767"/>
                    <a:pt x="2381" y="573"/>
                    <a:pt x="2527" y="475"/>
                  </a:cubicBezTo>
                  <a:close/>
                  <a:moveTo>
                    <a:pt x="3984" y="1010"/>
                  </a:moveTo>
                  <a:lnTo>
                    <a:pt x="3984" y="1010"/>
                  </a:lnTo>
                  <a:cubicBezTo>
                    <a:pt x="4009" y="1107"/>
                    <a:pt x="3984" y="1228"/>
                    <a:pt x="3936" y="1326"/>
                  </a:cubicBezTo>
                  <a:cubicBezTo>
                    <a:pt x="3912" y="1350"/>
                    <a:pt x="3912" y="1350"/>
                    <a:pt x="3887" y="1350"/>
                  </a:cubicBezTo>
                  <a:cubicBezTo>
                    <a:pt x="3863" y="1350"/>
                    <a:pt x="3839" y="1326"/>
                    <a:pt x="3814" y="1326"/>
                  </a:cubicBezTo>
                  <a:cubicBezTo>
                    <a:pt x="3766" y="1277"/>
                    <a:pt x="3766" y="1277"/>
                    <a:pt x="3766" y="1204"/>
                  </a:cubicBezTo>
                  <a:cubicBezTo>
                    <a:pt x="3790" y="1131"/>
                    <a:pt x="3863" y="1058"/>
                    <a:pt x="3984" y="1010"/>
                  </a:cubicBezTo>
                  <a:close/>
                  <a:moveTo>
                    <a:pt x="1045" y="1860"/>
                  </a:moveTo>
                  <a:cubicBezTo>
                    <a:pt x="948" y="1957"/>
                    <a:pt x="851" y="2030"/>
                    <a:pt x="754" y="2079"/>
                  </a:cubicBezTo>
                  <a:cubicBezTo>
                    <a:pt x="778" y="1982"/>
                    <a:pt x="875" y="1909"/>
                    <a:pt x="972" y="1860"/>
                  </a:cubicBezTo>
                  <a:close/>
                  <a:moveTo>
                    <a:pt x="3159" y="1957"/>
                  </a:moveTo>
                  <a:cubicBezTo>
                    <a:pt x="3159" y="1957"/>
                    <a:pt x="3183" y="1957"/>
                    <a:pt x="3231" y="2006"/>
                  </a:cubicBezTo>
                  <a:cubicBezTo>
                    <a:pt x="3280" y="2054"/>
                    <a:pt x="3304" y="2152"/>
                    <a:pt x="3280" y="2224"/>
                  </a:cubicBezTo>
                  <a:cubicBezTo>
                    <a:pt x="3159" y="2127"/>
                    <a:pt x="3159" y="2006"/>
                    <a:pt x="3159" y="1957"/>
                  </a:cubicBezTo>
                  <a:close/>
                  <a:moveTo>
                    <a:pt x="1701" y="2030"/>
                  </a:moveTo>
                  <a:cubicBezTo>
                    <a:pt x="1750" y="2054"/>
                    <a:pt x="1798" y="2079"/>
                    <a:pt x="1822" y="2127"/>
                  </a:cubicBezTo>
                  <a:cubicBezTo>
                    <a:pt x="1847" y="2249"/>
                    <a:pt x="1822" y="2346"/>
                    <a:pt x="1774" y="2443"/>
                  </a:cubicBezTo>
                  <a:cubicBezTo>
                    <a:pt x="1677" y="2346"/>
                    <a:pt x="1628" y="2200"/>
                    <a:pt x="1652" y="2054"/>
                  </a:cubicBezTo>
                  <a:cubicBezTo>
                    <a:pt x="1652" y="2030"/>
                    <a:pt x="1677" y="2030"/>
                    <a:pt x="1677" y="2030"/>
                  </a:cubicBezTo>
                  <a:close/>
                  <a:moveTo>
                    <a:pt x="1688" y="116"/>
                  </a:moveTo>
                  <a:cubicBezTo>
                    <a:pt x="1796" y="116"/>
                    <a:pt x="1923" y="140"/>
                    <a:pt x="2065" y="184"/>
                  </a:cubicBezTo>
                  <a:cubicBezTo>
                    <a:pt x="2211" y="232"/>
                    <a:pt x="2333" y="305"/>
                    <a:pt x="2454" y="427"/>
                  </a:cubicBezTo>
                  <a:cubicBezTo>
                    <a:pt x="2284" y="548"/>
                    <a:pt x="2235" y="791"/>
                    <a:pt x="2333" y="961"/>
                  </a:cubicBezTo>
                  <a:cubicBezTo>
                    <a:pt x="2430" y="1083"/>
                    <a:pt x="2503" y="1131"/>
                    <a:pt x="2551" y="1131"/>
                  </a:cubicBezTo>
                  <a:cubicBezTo>
                    <a:pt x="2648" y="1107"/>
                    <a:pt x="2721" y="1058"/>
                    <a:pt x="2746" y="986"/>
                  </a:cubicBezTo>
                  <a:cubicBezTo>
                    <a:pt x="2794" y="791"/>
                    <a:pt x="2746" y="573"/>
                    <a:pt x="2624" y="427"/>
                  </a:cubicBezTo>
                  <a:cubicBezTo>
                    <a:pt x="2818" y="305"/>
                    <a:pt x="3061" y="232"/>
                    <a:pt x="3304" y="232"/>
                  </a:cubicBezTo>
                  <a:lnTo>
                    <a:pt x="3450" y="232"/>
                  </a:lnTo>
                  <a:cubicBezTo>
                    <a:pt x="3742" y="330"/>
                    <a:pt x="3960" y="597"/>
                    <a:pt x="3984" y="888"/>
                  </a:cubicBezTo>
                  <a:cubicBezTo>
                    <a:pt x="3839" y="937"/>
                    <a:pt x="3717" y="1034"/>
                    <a:pt x="3693" y="1180"/>
                  </a:cubicBezTo>
                  <a:cubicBezTo>
                    <a:pt x="3669" y="1277"/>
                    <a:pt x="3693" y="1350"/>
                    <a:pt x="3766" y="1423"/>
                  </a:cubicBezTo>
                  <a:cubicBezTo>
                    <a:pt x="3802" y="1459"/>
                    <a:pt x="3845" y="1477"/>
                    <a:pt x="3887" y="1477"/>
                  </a:cubicBezTo>
                  <a:cubicBezTo>
                    <a:pt x="3930" y="1477"/>
                    <a:pt x="3972" y="1459"/>
                    <a:pt x="4009" y="1423"/>
                  </a:cubicBezTo>
                  <a:cubicBezTo>
                    <a:pt x="4082" y="1277"/>
                    <a:pt x="4106" y="1131"/>
                    <a:pt x="4082" y="986"/>
                  </a:cubicBezTo>
                  <a:cubicBezTo>
                    <a:pt x="4130" y="986"/>
                    <a:pt x="4203" y="961"/>
                    <a:pt x="4252" y="961"/>
                  </a:cubicBezTo>
                  <a:cubicBezTo>
                    <a:pt x="4470" y="961"/>
                    <a:pt x="4640" y="1083"/>
                    <a:pt x="4738" y="1277"/>
                  </a:cubicBezTo>
                  <a:cubicBezTo>
                    <a:pt x="4835" y="1544"/>
                    <a:pt x="4810" y="1836"/>
                    <a:pt x="4665" y="2079"/>
                  </a:cubicBezTo>
                  <a:cubicBezTo>
                    <a:pt x="4483" y="2341"/>
                    <a:pt x="4201" y="2486"/>
                    <a:pt x="3902" y="2486"/>
                  </a:cubicBezTo>
                  <a:cubicBezTo>
                    <a:pt x="3841" y="2486"/>
                    <a:pt x="3779" y="2480"/>
                    <a:pt x="3717" y="2467"/>
                  </a:cubicBezTo>
                  <a:cubicBezTo>
                    <a:pt x="3572" y="2443"/>
                    <a:pt x="3450" y="2370"/>
                    <a:pt x="3353" y="2297"/>
                  </a:cubicBezTo>
                  <a:cubicBezTo>
                    <a:pt x="3401" y="2176"/>
                    <a:pt x="3377" y="2030"/>
                    <a:pt x="3304" y="1933"/>
                  </a:cubicBezTo>
                  <a:cubicBezTo>
                    <a:pt x="3244" y="1884"/>
                    <a:pt x="3189" y="1860"/>
                    <a:pt x="3143" y="1860"/>
                  </a:cubicBezTo>
                  <a:cubicBezTo>
                    <a:pt x="3098" y="1860"/>
                    <a:pt x="3061" y="1884"/>
                    <a:pt x="3037" y="1933"/>
                  </a:cubicBezTo>
                  <a:cubicBezTo>
                    <a:pt x="3037" y="2103"/>
                    <a:pt x="3086" y="2249"/>
                    <a:pt x="3231" y="2322"/>
                  </a:cubicBezTo>
                  <a:cubicBezTo>
                    <a:pt x="3071" y="2620"/>
                    <a:pt x="2781" y="2809"/>
                    <a:pt x="2442" y="2809"/>
                  </a:cubicBezTo>
                  <a:cubicBezTo>
                    <a:pt x="2422" y="2809"/>
                    <a:pt x="2402" y="2809"/>
                    <a:pt x="2381" y="2807"/>
                  </a:cubicBezTo>
                  <a:cubicBezTo>
                    <a:pt x="2187" y="2807"/>
                    <a:pt x="1968" y="2686"/>
                    <a:pt x="1847" y="2516"/>
                  </a:cubicBezTo>
                  <a:cubicBezTo>
                    <a:pt x="1920" y="2394"/>
                    <a:pt x="1968" y="2249"/>
                    <a:pt x="1920" y="2103"/>
                  </a:cubicBezTo>
                  <a:cubicBezTo>
                    <a:pt x="1895" y="2030"/>
                    <a:pt x="1822" y="1957"/>
                    <a:pt x="1725" y="1933"/>
                  </a:cubicBezTo>
                  <a:cubicBezTo>
                    <a:pt x="1712" y="1928"/>
                    <a:pt x="1699" y="1926"/>
                    <a:pt x="1685" y="1926"/>
                  </a:cubicBezTo>
                  <a:cubicBezTo>
                    <a:pt x="1627" y="1926"/>
                    <a:pt x="1575" y="1966"/>
                    <a:pt x="1555" y="2006"/>
                  </a:cubicBezTo>
                  <a:cubicBezTo>
                    <a:pt x="1531" y="2200"/>
                    <a:pt x="1580" y="2394"/>
                    <a:pt x="1725" y="2540"/>
                  </a:cubicBezTo>
                  <a:cubicBezTo>
                    <a:pt x="1604" y="2662"/>
                    <a:pt x="1434" y="2735"/>
                    <a:pt x="1264" y="2759"/>
                  </a:cubicBezTo>
                  <a:lnTo>
                    <a:pt x="1191" y="2759"/>
                  </a:lnTo>
                  <a:cubicBezTo>
                    <a:pt x="1045" y="2759"/>
                    <a:pt x="924" y="2686"/>
                    <a:pt x="826" y="2589"/>
                  </a:cubicBezTo>
                  <a:cubicBezTo>
                    <a:pt x="729" y="2467"/>
                    <a:pt x="705" y="2346"/>
                    <a:pt x="729" y="2224"/>
                  </a:cubicBezTo>
                  <a:cubicBezTo>
                    <a:pt x="924" y="2152"/>
                    <a:pt x="1167" y="1957"/>
                    <a:pt x="1142" y="1836"/>
                  </a:cubicBezTo>
                  <a:cubicBezTo>
                    <a:pt x="1142" y="1801"/>
                    <a:pt x="1118" y="1767"/>
                    <a:pt x="1052" y="1767"/>
                  </a:cubicBezTo>
                  <a:cubicBezTo>
                    <a:pt x="1025" y="1767"/>
                    <a:pt x="991" y="1773"/>
                    <a:pt x="948" y="1787"/>
                  </a:cubicBezTo>
                  <a:cubicBezTo>
                    <a:pt x="802" y="1836"/>
                    <a:pt x="681" y="1982"/>
                    <a:pt x="656" y="2152"/>
                  </a:cubicBezTo>
                  <a:cubicBezTo>
                    <a:pt x="638" y="2154"/>
                    <a:pt x="621" y="2155"/>
                    <a:pt x="603" y="2155"/>
                  </a:cubicBezTo>
                  <a:cubicBezTo>
                    <a:pt x="414" y="2155"/>
                    <a:pt x="286" y="2032"/>
                    <a:pt x="219" y="1787"/>
                  </a:cubicBezTo>
                  <a:cubicBezTo>
                    <a:pt x="98" y="1520"/>
                    <a:pt x="122" y="1228"/>
                    <a:pt x="243" y="961"/>
                  </a:cubicBezTo>
                  <a:cubicBezTo>
                    <a:pt x="389" y="791"/>
                    <a:pt x="608" y="694"/>
                    <a:pt x="851" y="694"/>
                  </a:cubicBezTo>
                  <a:lnTo>
                    <a:pt x="1142" y="694"/>
                  </a:lnTo>
                  <a:lnTo>
                    <a:pt x="1142" y="743"/>
                  </a:lnTo>
                  <a:cubicBezTo>
                    <a:pt x="1118" y="840"/>
                    <a:pt x="1142" y="937"/>
                    <a:pt x="1191" y="1010"/>
                  </a:cubicBezTo>
                  <a:cubicBezTo>
                    <a:pt x="1204" y="1036"/>
                    <a:pt x="1232" y="1056"/>
                    <a:pt x="1271" y="1056"/>
                  </a:cubicBezTo>
                  <a:cubicBezTo>
                    <a:pt x="1302" y="1056"/>
                    <a:pt x="1341" y="1043"/>
                    <a:pt x="1385" y="1010"/>
                  </a:cubicBezTo>
                  <a:cubicBezTo>
                    <a:pt x="1482" y="913"/>
                    <a:pt x="1507" y="888"/>
                    <a:pt x="1482" y="791"/>
                  </a:cubicBezTo>
                  <a:cubicBezTo>
                    <a:pt x="1458" y="718"/>
                    <a:pt x="1385" y="645"/>
                    <a:pt x="1239" y="621"/>
                  </a:cubicBezTo>
                  <a:cubicBezTo>
                    <a:pt x="1239" y="475"/>
                    <a:pt x="1288" y="330"/>
                    <a:pt x="1385" y="232"/>
                  </a:cubicBezTo>
                  <a:cubicBezTo>
                    <a:pt x="1452" y="152"/>
                    <a:pt x="1556" y="116"/>
                    <a:pt x="1688" y="116"/>
                  </a:cubicBezTo>
                  <a:close/>
                  <a:moveTo>
                    <a:pt x="1650" y="1"/>
                  </a:moveTo>
                  <a:cubicBezTo>
                    <a:pt x="1501" y="1"/>
                    <a:pt x="1380" y="43"/>
                    <a:pt x="1288" y="135"/>
                  </a:cubicBezTo>
                  <a:cubicBezTo>
                    <a:pt x="1191" y="257"/>
                    <a:pt x="1118" y="427"/>
                    <a:pt x="1118" y="597"/>
                  </a:cubicBezTo>
                  <a:cubicBezTo>
                    <a:pt x="1069" y="585"/>
                    <a:pt x="1021" y="579"/>
                    <a:pt x="972" y="579"/>
                  </a:cubicBezTo>
                  <a:cubicBezTo>
                    <a:pt x="924" y="579"/>
                    <a:pt x="875" y="585"/>
                    <a:pt x="826" y="597"/>
                  </a:cubicBezTo>
                  <a:cubicBezTo>
                    <a:pt x="559" y="597"/>
                    <a:pt x="316" y="694"/>
                    <a:pt x="146" y="888"/>
                  </a:cubicBezTo>
                  <a:cubicBezTo>
                    <a:pt x="1" y="1180"/>
                    <a:pt x="1" y="1520"/>
                    <a:pt x="122" y="1811"/>
                  </a:cubicBezTo>
                  <a:cubicBezTo>
                    <a:pt x="219" y="2152"/>
                    <a:pt x="414" y="2224"/>
                    <a:pt x="559" y="2224"/>
                  </a:cubicBezTo>
                  <a:lnTo>
                    <a:pt x="608" y="2224"/>
                  </a:lnTo>
                  <a:cubicBezTo>
                    <a:pt x="608" y="2394"/>
                    <a:pt x="656" y="2540"/>
                    <a:pt x="754" y="2637"/>
                  </a:cubicBezTo>
                  <a:cubicBezTo>
                    <a:pt x="851" y="2783"/>
                    <a:pt x="1021" y="2856"/>
                    <a:pt x="1191" y="2856"/>
                  </a:cubicBezTo>
                  <a:lnTo>
                    <a:pt x="1264" y="2856"/>
                  </a:lnTo>
                  <a:cubicBezTo>
                    <a:pt x="1458" y="2832"/>
                    <a:pt x="1652" y="2759"/>
                    <a:pt x="1774" y="2613"/>
                  </a:cubicBezTo>
                  <a:cubicBezTo>
                    <a:pt x="1944" y="2783"/>
                    <a:pt x="2163" y="2905"/>
                    <a:pt x="2381" y="2929"/>
                  </a:cubicBezTo>
                  <a:lnTo>
                    <a:pt x="2430" y="2929"/>
                  </a:lnTo>
                  <a:cubicBezTo>
                    <a:pt x="2794" y="2905"/>
                    <a:pt x="3134" y="2710"/>
                    <a:pt x="3304" y="2394"/>
                  </a:cubicBezTo>
                  <a:cubicBezTo>
                    <a:pt x="3426" y="2467"/>
                    <a:pt x="3547" y="2516"/>
                    <a:pt x="3693" y="2540"/>
                  </a:cubicBezTo>
                  <a:cubicBezTo>
                    <a:pt x="3766" y="2559"/>
                    <a:pt x="3841" y="2567"/>
                    <a:pt x="3916" y="2567"/>
                  </a:cubicBezTo>
                  <a:cubicBezTo>
                    <a:pt x="4239" y="2567"/>
                    <a:pt x="4560" y="2403"/>
                    <a:pt x="4738" y="2127"/>
                  </a:cubicBezTo>
                  <a:cubicBezTo>
                    <a:pt x="4932" y="1860"/>
                    <a:pt x="4956" y="1496"/>
                    <a:pt x="4835" y="1204"/>
                  </a:cubicBezTo>
                  <a:cubicBezTo>
                    <a:pt x="4738" y="986"/>
                    <a:pt x="4495" y="840"/>
                    <a:pt x="4252" y="840"/>
                  </a:cubicBezTo>
                  <a:cubicBezTo>
                    <a:pt x="4203" y="840"/>
                    <a:pt x="4130" y="840"/>
                    <a:pt x="4057" y="864"/>
                  </a:cubicBezTo>
                  <a:cubicBezTo>
                    <a:pt x="4033" y="500"/>
                    <a:pt x="3790" y="232"/>
                    <a:pt x="3450" y="135"/>
                  </a:cubicBezTo>
                  <a:cubicBezTo>
                    <a:pt x="3426" y="123"/>
                    <a:pt x="3395" y="117"/>
                    <a:pt x="3365" y="117"/>
                  </a:cubicBezTo>
                  <a:cubicBezTo>
                    <a:pt x="3335" y="117"/>
                    <a:pt x="3304" y="123"/>
                    <a:pt x="3280" y="135"/>
                  </a:cubicBezTo>
                  <a:cubicBezTo>
                    <a:pt x="3013" y="135"/>
                    <a:pt x="2746" y="208"/>
                    <a:pt x="2527" y="330"/>
                  </a:cubicBezTo>
                  <a:cubicBezTo>
                    <a:pt x="2405" y="232"/>
                    <a:pt x="2235" y="135"/>
                    <a:pt x="2090" y="87"/>
                  </a:cubicBezTo>
                  <a:cubicBezTo>
                    <a:pt x="1923" y="31"/>
                    <a:pt x="1776" y="1"/>
                    <a:pt x="1650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0" name="Google Shape;1213;p27"/>
          <p:cNvGrpSpPr>
            <a:grpSpLocks/>
          </p:cNvGrpSpPr>
          <p:nvPr/>
        </p:nvGrpSpPr>
        <p:grpSpPr bwMode="auto">
          <a:xfrm>
            <a:off x="312738" y="5214938"/>
            <a:ext cx="933450" cy="1525587"/>
            <a:chOff x="6168935" y="2859502"/>
            <a:chExt cx="1408973" cy="2304574"/>
          </a:xfrm>
        </p:grpSpPr>
        <p:grpSp>
          <p:nvGrpSpPr>
            <p:cNvPr id="31" name="Google Shape;1214;p27"/>
            <p:cNvGrpSpPr>
              <a:grpSpLocks/>
            </p:cNvGrpSpPr>
            <p:nvPr/>
          </p:nvGrpSpPr>
          <p:grpSpPr bwMode="auto">
            <a:xfrm>
              <a:off x="6168935" y="2859502"/>
              <a:ext cx="1408973" cy="2304574"/>
              <a:chOff x="-714598" y="3684851"/>
              <a:chExt cx="341453" cy="558441"/>
            </a:xfrm>
          </p:grpSpPr>
          <p:sp>
            <p:nvSpPr>
              <p:cNvPr id="33" name="Google Shape;1215;p27"/>
              <p:cNvSpPr/>
              <p:nvPr/>
            </p:nvSpPr>
            <p:spPr>
              <a:xfrm>
                <a:off x="-636784" y="3777828"/>
                <a:ext cx="110333" cy="353311"/>
              </a:xfrm>
              <a:custGeom>
                <a:avLst/>
                <a:gdLst/>
                <a:ahLst/>
                <a:cxnLst/>
                <a:rect l="l" t="t" r="r" b="b"/>
                <a:pathLst>
                  <a:path w="1240" h="3971" extrusionOk="0">
                    <a:moveTo>
                      <a:pt x="70" y="1"/>
                    </a:moveTo>
                    <a:cubicBezTo>
                      <a:pt x="63" y="1"/>
                      <a:pt x="56" y="3"/>
                      <a:pt x="49" y="11"/>
                    </a:cubicBezTo>
                    <a:cubicBezTo>
                      <a:pt x="25" y="11"/>
                      <a:pt x="0" y="35"/>
                      <a:pt x="25" y="59"/>
                    </a:cubicBezTo>
                    <a:cubicBezTo>
                      <a:pt x="25" y="83"/>
                      <a:pt x="1142" y="2756"/>
                      <a:pt x="996" y="3897"/>
                    </a:cubicBezTo>
                    <a:cubicBezTo>
                      <a:pt x="996" y="3922"/>
                      <a:pt x="1021" y="3946"/>
                      <a:pt x="1045" y="3970"/>
                    </a:cubicBezTo>
                    <a:cubicBezTo>
                      <a:pt x="1069" y="3970"/>
                      <a:pt x="1094" y="3946"/>
                      <a:pt x="1094" y="3922"/>
                    </a:cubicBezTo>
                    <a:cubicBezTo>
                      <a:pt x="1239" y="2756"/>
                      <a:pt x="146" y="132"/>
                      <a:pt x="98" y="35"/>
                    </a:cubicBezTo>
                    <a:cubicBezTo>
                      <a:pt x="98" y="18"/>
                      <a:pt x="85" y="1"/>
                      <a:pt x="70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" name="Google Shape;1216;p27"/>
              <p:cNvSpPr/>
              <p:nvPr/>
            </p:nvSpPr>
            <p:spPr>
              <a:xfrm>
                <a:off x="-548517" y="3839425"/>
                <a:ext cx="93493" cy="328324"/>
              </a:xfrm>
              <a:custGeom>
                <a:avLst/>
                <a:gdLst/>
                <a:ahLst/>
                <a:cxnLst/>
                <a:rect l="l" t="t" r="r" b="b"/>
                <a:pathLst>
                  <a:path w="1045" h="3694" extrusionOk="0">
                    <a:moveTo>
                      <a:pt x="996" y="1"/>
                    </a:moveTo>
                    <a:cubicBezTo>
                      <a:pt x="972" y="1"/>
                      <a:pt x="948" y="1"/>
                      <a:pt x="948" y="25"/>
                    </a:cubicBezTo>
                    <a:cubicBezTo>
                      <a:pt x="899" y="147"/>
                      <a:pt x="0" y="2794"/>
                      <a:pt x="219" y="3645"/>
                    </a:cubicBezTo>
                    <a:cubicBezTo>
                      <a:pt x="243" y="3669"/>
                      <a:pt x="243" y="3693"/>
                      <a:pt x="268" y="3693"/>
                    </a:cubicBezTo>
                    <a:lnTo>
                      <a:pt x="292" y="3693"/>
                    </a:lnTo>
                    <a:cubicBezTo>
                      <a:pt x="316" y="3693"/>
                      <a:pt x="316" y="3669"/>
                      <a:pt x="316" y="3645"/>
                    </a:cubicBezTo>
                    <a:cubicBezTo>
                      <a:pt x="98" y="2794"/>
                      <a:pt x="1045" y="98"/>
                      <a:pt x="1045" y="49"/>
                    </a:cubicBezTo>
                    <a:cubicBezTo>
                      <a:pt x="1045" y="25"/>
                      <a:pt x="1021" y="1"/>
                      <a:pt x="996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" name="Google Shape;1217;p27"/>
              <p:cNvSpPr/>
              <p:nvPr/>
            </p:nvSpPr>
            <p:spPr>
              <a:xfrm>
                <a:off x="-714598" y="3684851"/>
                <a:ext cx="166081" cy="172007"/>
              </a:xfrm>
              <a:custGeom>
                <a:avLst/>
                <a:gdLst/>
                <a:ahLst/>
                <a:cxnLst/>
                <a:rect l="l" t="t" r="r" b="b"/>
                <a:pathLst>
                  <a:path w="1871" h="1934" extrusionOk="0">
                    <a:moveTo>
                      <a:pt x="921" y="1"/>
                    </a:moveTo>
                    <a:cubicBezTo>
                      <a:pt x="906" y="1"/>
                      <a:pt x="891" y="4"/>
                      <a:pt x="875" y="12"/>
                    </a:cubicBezTo>
                    <a:cubicBezTo>
                      <a:pt x="681" y="133"/>
                      <a:pt x="608" y="619"/>
                      <a:pt x="608" y="619"/>
                    </a:cubicBezTo>
                    <a:cubicBezTo>
                      <a:pt x="608" y="619"/>
                      <a:pt x="368" y="227"/>
                      <a:pt x="198" y="227"/>
                    </a:cubicBezTo>
                    <a:cubicBezTo>
                      <a:pt x="189" y="227"/>
                      <a:pt x="180" y="228"/>
                      <a:pt x="171" y="231"/>
                    </a:cubicBezTo>
                    <a:cubicBezTo>
                      <a:pt x="1" y="304"/>
                      <a:pt x="98" y="838"/>
                      <a:pt x="98" y="838"/>
                    </a:cubicBezTo>
                    <a:cubicBezTo>
                      <a:pt x="98" y="838"/>
                      <a:pt x="292" y="1883"/>
                      <a:pt x="1070" y="1931"/>
                    </a:cubicBezTo>
                    <a:cubicBezTo>
                      <a:pt x="1086" y="1933"/>
                      <a:pt x="1103" y="1933"/>
                      <a:pt x="1119" y="1933"/>
                    </a:cubicBezTo>
                    <a:cubicBezTo>
                      <a:pt x="1870" y="1933"/>
                      <a:pt x="1840" y="298"/>
                      <a:pt x="1507" y="36"/>
                    </a:cubicBezTo>
                    <a:cubicBezTo>
                      <a:pt x="1493" y="24"/>
                      <a:pt x="1478" y="19"/>
                      <a:pt x="1464" y="19"/>
                    </a:cubicBezTo>
                    <a:cubicBezTo>
                      <a:pt x="1334" y="19"/>
                      <a:pt x="1215" y="474"/>
                      <a:pt x="1215" y="474"/>
                    </a:cubicBezTo>
                    <a:cubicBezTo>
                      <a:pt x="1215" y="474"/>
                      <a:pt x="1092" y="1"/>
                      <a:pt x="921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" name="Google Shape;1218;p27"/>
              <p:cNvSpPr/>
              <p:nvPr/>
            </p:nvSpPr>
            <p:spPr>
              <a:xfrm>
                <a:off x="-561293" y="3750516"/>
                <a:ext cx="188148" cy="177818"/>
              </a:xfrm>
              <a:custGeom>
                <a:avLst/>
                <a:gdLst/>
                <a:ahLst/>
                <a:cxnLst/>
                <a:rect l="l" t="t" r="r" b="b"/>
                <a:pathLst>
                  <a:path w="2115" h="2000" extrusionOk="0">
                    <a:moveTo>
                      <a:pt x="645" y="1"/>
                    </a:moveTo>
                    <a:cubicBezTo>
                      <a:pt x="479" y="1"/>
                      <a:pt x="316" y="488"/>
                      <a:pt x="316" y="488"/>
                    </a:cubicBezTo>
                    <a:cubicBezTo>
                      <a:pt x="316" y="488"/>
                      <a:pt x="1" y="1508"/>
                      <a:pt x="656" y="1921"/>
                    </a:cubicBezTo>
                    <a:cubicBezTo>
                      <a:pt x="741" y="1975"/>
                      <a:pt x="828" y="2000"/>
                      <a:pt x="914" y="2000"/>
                    </a:cubicBezTo>
                    <a:cubicBezTo>
                      <a:pt x="1521" y="2000"/>
                      <a:pt x="2114" y="801"/>
                      <a:pt x="1944" y="439"/>
                    </a:cubicBezTo>
                    <a:cubicBezTo>
                      <a:pt x="1932" y="416"/>
                      <a:pt x="1912" y="406"/>
                      <a:pt x="1887" y="406"/>
                    </a:cubicBezTo>
                    <a:cubicBezTo>
                      <a:pt x="1751" y="406"/>
                      <a:pt x="1458" y="682"/>
                      <a:pt x="1458" y="682"/>
                    </a:cubicBezTo>
                    <a:cubicBezTo>
                      <a:pt x="1458" y="682"/>
                      <a:pt x="1621" y="147"/>
                      <a:pt x="1423" y="147"/>
                    </a:cubicBezTo>
                    <a:cubicBezTo>
                      <a:pt x="1419" y="147"/>
                      <a:pt x="1414" y="147"/>
                      <a:pt x="1410" y="148"/>
                    </a:cubicBezTo>
                    <a:cubicBezTo>
                      <a:pt x="1167" y="148"/>
                      <a:pt x="875" y="536"/>
                      <a:pt x="875" y="536"/>
                    </a:cubicBezTo>
                    <a:cubicBezTo>
                      <a:pt x="875" y="536"/>
                      <a:pt x="851" y="26"/>
                      <a:pt x="656" y="2"/>
                    </a:cubicBezTo>
                    <a:cubicBezTo>
                      <a:pt x="653" y="1"/>
                      <a:pt x="649" y="1"/>
                      <a:pt x="645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" name="Google Shape;1219;p27"/>
              <p:cNvSpPr/>
              <p:nvPr/>
            </p:nvSpPr>
            <p:spPr>
              <a:xfrm>
                <a:off x="-686724" y="3891143"/>
                <a:ext cx="121367" cy="108085"/>
              </a:xfrm>
              <a:custGeom>
                <a:avLst/>
                <a:gdLst/>
                <a:ahLst/>
                <a:cxnLst/>
                <a:rect l="l" t="t" r="r" b="b"/>
                <a:pathLst>
                  <a:path w="1361" h="1219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" y="1"/>
                      <a:pt x="155" y="1218"/>
                      <a:pt x="882" y="1218"/>
                    </a:cubicBezTo>
                    <a:cubicBezTo>
                      <a:pt x="1020" y="1218"/>
                      <a:pt x="1179" y="1174"/>
                      <a:pt x="1361" y="1070"/>
                    </a:cubicBezTo>
                    <a:cubicBezTo>
                      <a:pt x="1118" y="511"/>
                      <a:pt x="608" y="122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8" name="Google Shape;1220;p27"/>
              <p:cNvSpPr/>
              <p:nvPr/>
            </p:nvSpPr>
            <p:spPr>
              <a:xfrm>
                <a:off x="-504965" y="3906252"/>
                <a:ext cx="120786" cy="108085"/>
              </a:xfrm>
              <a:custGeom>
                <a:avLst/>
                <a:gdLst/>
                <a:ahLst/>
                <a:cxnLst/>
                <a:rect l="l" t="t" r="r" b="b"/>
                <a:pathLst>
                  <a:path w="1361" h="1219" extrusionOk="0">
                    <a:moveTo>
                      <a:pt x="1361" y="1"/>
                    </a:moveTo>
                    <a:cubicBezTo>
                      <a:pt x="753" y="122"/>
                      <a:pt x="267" y="511"/>
                      <a:pt x="0" y="1070"/>
                    </a:cubicBezTo>
                    <a:cubicBezTo>
                      <a:pt x="183" y="1174"/>
                      <a:pt x="341" y="1218"/>
                      <a:pt x="480" y="1218"/>
                    </a:cubicBezTo>
                    <a:cubicBezTo>
                      <a:pt x="1206" y="1218"/>
                      <a:pt x="1361" y="1"/>
                      <a:pt x="136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" name="Google Shape;1221;p27"/>
              <p:cNvSpPr/>
              <p:nvPr/>
            </p:nvSpPr>
            <p:spPr>
              <a:xfrm>
                <a:off x="-643172" y="3930658"/>
                <a:ext cx="75491" cy="59854"/>
              </a:xfrm>
              <a:custGeom>
                <a:avLst/>
                <a:gdLst/>
                <a:ahLst/>
                <a:cxnLst/>
                <a:rect l="l" t="t" r="r" b="b"/>
                <a:pathLst>
                  <a:path w="851" h="675" extrusionOk="0">
                    <a:moveTo>
                      <a:pt x="61" y="0"/>
                    </a:moveTo>
                    <a:cubicBezTo>
                      <a:pt x="49" y="0"/>
                      <a:pt x="37" y="6"/>
                      <a:pt x="25" y="18"/>
                    </a:cubicBezTo>
                    <a:cubicBezTo>
                      <a:pt x="0" y="43"/>
                      <a:pt x="25" y="67"/>
                      <a:pt x="49" y="91"/>
                    </a:cubicBezTo>
                    <a:cubicBezTo>
                      <a:pt x="316" y="237"/>
                      <a:pt x="559" y="407"/>
                      <a:pt x="754" y="626"/>
                    </a:cubicBezTo>
                    <a:cubicBezTo>
                      <a:pt x="754" y="650"/>
                      <a:pt x="778" y="650"/>
                      <a:pt x="802" y="650"/>
                    </a:cubicBezTo>
                    <a:lnTo>
                      <a:pt x="826" y="674"/>
                    </a:lnTo>
                    <a:cubicBezTo>
                      <a:pt x="851" y="650"/>
                      <a:pt x="851" y="626"/>
                      <a:pt x="851" y="601"/>
                    </a:cubicBezTo>
                    <a:cubicBezTo>
                      <a:pt x="632" y="358"/>
                      <a:pt x="365" y="164"/>
                      <a:pt x="98" y="18"/>
                    </a:cubicBezTo>
                    <a:cubicBezTo>
                      <a:pt x="86" y="6"/>
                      <a:pt x="73" y="0"/>
                      <a:pt x="61" y="0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" name="Google Shape;1222;p27"/>
              <p:cNvSpPr/>
              <p:nvPr/>
            </p:nvSpPr>
            <p:spPr>
              <a:xfrm>
                <a:off x="-509610" y="3949253"/>
                <a:ext cx="80137" cy="56367"/>
              </a:xfrm>
              <a:custGeom>
                <a:avLst/>
                <a:gdLst/>
                <a:ahLst/>
                <a:cxnLst/>
                <a:rect l="l" t="t" r="r" b="b"/>
                <a:pathLst>
                  <a:path w="900" h="633" extrusionOk="0">
                    <a:moveTo>
                      <a:pt x="827" y="1"/>
                    </a:moveTo>
                    <a:cubicBezTo>
                      <a:pt x="705" y="74"/>
                      <a:pt x="73" y="389"/>
                      <a:pt x="1" y="559"/>
                    </a:cubicBezTo>
                    <a:cubicBezTo>
                      <a:pt x="1" y="584"/>
                      <a:pt x="1" y="608"/>
                      <a:pt x="25" y="632"/>
                    </a:cubicBezTo>
                    <a:lnTo>
                      <a:pt x="49" y="632"/>
                    </a:lnTo>
                    <a:cubicBezTo>
                      <a:pt x="73" y="632"/>
                      <a:pt x="73" y="608"/>
                      <a:pt x="98" y="608"/>
                    </a:cubicBezTo>
                    <a:cubicBezTo>
                      <a:pt x="316" y="389"/>
                      <a:pt x="584" y="219"/>
                      <a:pt x="875" y="98"/>
                    </a:cubicBezTo>
                    <a:cubicBezTo>
                      <a:pt x="875" y="74"/>
                      <a:pt x="899" y="49"/>
                      <a:pt x="875" y="25"/>
                    </a:cubicBezTo>
                    <a:cubicBezTo>
                      <a:pt x="875" y="1"/>
                      <a:pt x="851" y="1"/>
                      <a:pt x="827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" name="Google Shape;1223;p27"/>
              <p:cNvSpPr/>
              <p:nvPr/>
            </p:nvSpPr>
            <p:spPr>
              <a:xfrm>
                <a:off x="-539807" y="3817343"/>
                <a:ext cx="119044" cy="76124"/>
              </a:xfrm>
              <a:custGeom>
                <a:avLst/>
                <a:gdLst/>
                <a:ahLst/>
                <a:cxnLst/>
                <a:rect l="l" t="t" r="r" b="b"/>
                <a:pathLst>
                  <a:path w="1337" h="852" extrusionOk="0">
                    <a:moveTo>
                      <a:pt x="584" y="171"/>
                    </a:moveTo>
                    <a:cubicBezTo>
                      <a:pt x="584" y="219"/>
                      <a:pt x="535" y="268"/>
                      <a:pt x="511" y="292"/>
                    </a:cubicBezTo>
                    <a:cubicBezTo>
                      <a:pt x="511" y="268"/>
                      <a:pt x="511" y="171"/>
                      <a:pt x="584" y="171"/>
                    </a:cubicBezTo>
                    <a:close/>
                    <a:moveTo>
                      <a:pt x="1142" y="414"/>
                    </a:moveTo>
                    <a:cubicBezTo>
                      <a:pt x="1142" y="438"/>
                      <a:pt x="1118" y="462"/>
                      <a:pt x="1118" y="487"/>
                    </a:cubicBezTo>
                    <a:cubicBezTo>
                      <a:pt x="1094" y="511"/>
                      <a:pt x="1094" y="511"/>
                      <a:pt x="1069" y="535"/>
                    </a:cubicBezTo>
                    <a:cubicBezTo>
                      <a:pt x="1094" y="462"/>
                      <a:pt x="1142" y="414"/>
                      <a:pt x="1142" y="414"/>
                    </a:cubicBezTo>
                    <a:close/>
                    <a:moveTo>
                      <a:pt x="98" y="1"/>
                    </a:moveTo>
                    <a:cubicBezTo>
                      <a:pt x="73" y="1"/>
                      <a:pt x="49" y="25"/>
                      <a:pt x="49" y="49"/>
                    </a:cubicBezTo>
                    <a:cubicBezTo>
                      <a:pt x="1" y="219"/>
                      <a:pt x="98" y="390"/>
                      <a:pt x="243" y="462"/>
                    </a:cubicBezTo>
                    <a:cubicBezTo>
                      <a:pt x="268" y="475"/>
                      <a:pt x="298" y="481"/>
                      <a:pt x="331" y="481"/>
                    </a:cubicBezTo>
                    <a:cubicBezTo>
                      <a:pt x="365" y="481"/>
                      <a:pt x="401" y="475"/>
                      <a:pt x="438" y="462"/>
                    </a:cubicBezTo>
                    <a:cubicBezTo>
                      <a:pt x="486" y="608"/>
                      <a:pt x="632" y="705"/>
                      <a:pt x="802" y="705"/>
                    </a:cubicBezTo>
                    <a:cubicBezTo>
                      <a:pt x="875" y="705"/>
                      <a:pt x="924" y="705"/>
                      <a:pt x="996" y="681"/>
                    </a:cubicBezTo>
                    <a:cubicBezTo>
                      <a:pt x="1045" y="778"/>
                      <a:pt x="1142" y="851"/>
                      <a:pt x="1264" y="851"/>
                    </a:cubicBezTo>
                    <a:lnTo>
                      <a:pt x="1288" y="851"/>
                    </a:lnTo>
                    <a:cubicBezTo>
                      <a:pt x="1337" y="851"/>
                      <a:pt x="1337" y="778"/>
                      <a:pt x="1288" y="754"/>
                    </a:cubicBezTo>
                    <a:cubicBezTo>
                      <a:pt x="1275" y="757"/>
                      <a:pt x="1262" y="759"/>
                      <a:pt x="1250" y="759"/>
                    </a:cubicBezTo>
                    <a:cubicBezTo>
                      <a:pt x="1172" y="759"/>
                      <a:pt x="1115" y="696"/>
                      <a:pt x="1094" y="632"/>
                    </a:cubicBezTo>
                    <a:cubicBezTo>
                      <a:pt x="1142" y="608"/>
                      <a:pt x="1167" y="584"/>
                      <a:pt x="1191" y="535"/>
                    </a:cubicBezTo>
                    <a:cubicBezTo>
                      <a:pt x="1239" y="487"/>
                      <a:pt x="1239" y="414"/>
                      <a:pt x="1215" y="365"/>
                    </a:cubicBezTo>
                    <a:cubicBezTo>
                      <a:pt x="1198" y="348"/>
                      <a:pt x="1181" y="331"/>
                      <a:pt x="1164" y="331"/>
                    </a:cubicBezTo>
                    <a:cubicBezTo>
                      <a:pt x="1156" y="331"/>
                      <a:pt x="1149" y="334"/>
                      <a:pt x="1142" y="341"/>
                    </a:cubicBezTo>
                    <a:cubicBezTo>
                      <a:pt x="1045" y="341"/>
                      <a:pt x="996" y="438"/>
                      <a:pt x="996" y="560"/>
                    </a:cubicBezTo>
                    <a:cubicBezTo>
                      <a:pt x="972" y="560"/>
                      <a:pt x="972" y="584"/>
                      <a:pt x="996" y="584"/>
                    </a:cubicBezTo>
                    <a:cubicBezTo>
                      <a:pt x="924" y="608"/>
                      <a:pt x="875" y="608"/>
                      <a:pt x="802" y="608"/>
                    </a:cubicBezTo>
                    <a:cubicBezTo>
                      <a:pt x="681" y="608"/>
                      <a:pt x="559" y="535"/>
                      <a:pt x="535" y="414"/>
                    </a:cubicBezTo>
                    <a:cubicBezTo>
                      <a:pt x="559" y="390"/>
                      <a:pt x="584" y="365"/>
                      <a:pt x="608" y="341"/>
                    </a:cubicBezTo>
                    <a:cubicBezTo>
                      <a:pt x="632" y="317"/>
                      <a:pt x="729" y="219"/>
                      <a:pt x="681" y="122"/>
                    </a:cubicBezTo>
                    <a:cubicBezTo>
                      <a:pt x="681" y="122"/>
                      <a:pt x="656" y="74"/>
                      <a:pt x="559" y="74"/>
                    </a:cubicBezTo>
                    <a:cubicBezTo>
                      <a:pt x="462" y="98"/>
                      <a:pt x="413" y="171"/>
                      <a:pt x="413" y="317"/>
                    </a:cubicBezTo>
                    <a:cubicBezTo>
                      <a:pt x="413" y="317"/>
                      <a:pt x="413" y="341"/>
                      <a:pt x="413" y="365"/>
                    </a:cubicBezTo>
                    <a:cubicBezTo>
                      <a:pt x="389" y="377"/>
                      <a:pt x="365" y="383"/>
                      <a:pt x="341" y="383"/>
                    </a:cubicBezTo>
                    <a:cubicBezTo>
                      <a:pt x="316" y="383"/>
                      <a:pt x="292" y="377"/>
                      <a:pt x="268" y="365"/>
                    </a:cubicBezTo>
                    <a:cubicBezTo>
                      <a:pt x="171" y="292"/>
                      <a:pt x="122" y="171"/>
                      <a:pt x="122" y="49"/>
                    </a:cubicBezTo>
                    <a:cubicBezTo>
                      <a:pt x="122" y="25"/>
                      <a:pt x="122" y="1"/>
                      <a:pt x="98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" name="Google Shape;1224;p27"/>
              <p:cNvSpPr/>
              <p:nvPr/>
            </p:nvSpPr>
            <p:spPr>
              <a:xfrm>
                <a:off x="-693112" y="3761557"/>
                <a:ext cx="131820" cy="58110"/>
              </a:xfrm>
              <a:custGeom>
                <a:avLst/>
                <a:gdLst/>
                <a:ahLst/>
                <a:cxnLst/>
                <a:rect l="l" t="t" r="r" b="b"/>
                <a:pathLst>
                  <a:path w="1483" h="657" extrusionOk="0">
                    <a:moveTo>
                      <a:pt x="1021" y="97"/>
                    </a:moveTo>
                    <a:cubicBezTo>
                      <a:pt x="1045" y="97"/>
                      <a:pt x="1045" y="97"/>
                      <a:pt x="1045" y="146"/>
                    </a:cubicBezTo>
                    <a:cubicBezTo>
                      <a:pt x="1045" y="195"/>
                      <a:pt x="1021" y="219"/>
                      <a:pt x="1021" y="243"/>
                    </a:cubicBezTo>
                    <a:cubicBezTo>
                      <a:pt x="997" y="195"/>
                      <a:pt x="997" y="146"/>
                      <a:pt x="1021" y="97"/>
                    </a:cubicBezTo>
                    <a:close/>
                    <a:moveTo>
                      <a:pt x="608" y="219"/>
                    </a:moveTo>
                    <a:cubicBezTo>
                      <a:pt x="632" y="267"/>
                      <a:pt x="657" y="340"/>
                      <a:pt x="632" y="413"/>
                    </a:cubicBezTo>
                    <a:cubicBezTo>
                      <a:pt x="608" y="389"/>
                      <a:pt x="584" y="365"/>
                      <a:pt x="559" y="316"/>
                    </a:cubicBezTo>
                    <a:cubicBezTo>
                      <a:pt x="559" y="292"/>
                      <a:pt x="584" y="243"/>
                      <a:pt x="608" y="219"/>
                    </a:cubicBezTo>
                    <a:close/>
                    <a:moveTo>
                      <a:pt x="1021" y="0"/>
                    </a:moveTo>
                    <a:cubicBezTo>
                      <a:pt x="972" y="0"/>
                      <a:pt x="924" y="25"/>
                      <a:pt x="924" y="73"/>
                    </a:cubicBezTo>
                    <a:cubicBezTo>
                      <a:pt x="875" y="146"/>
                      <a:pt x="900" y="267"/>
                      <a:pt x="924" y="340"/>
                    </a:cubicBezTo>
                    <a:cubicBezTo>
                      <a:pt x="875" y="389"/>
                      <a:pt x="827" y="413"/>
                      <a:pt x="754" y="438"/>
                    </a:cubicBezTo>
                    <a:lnTo>
                      <a:pt x="705" y="438"/>
                    </a:lnTo>
                    <a:cubicBezTo>
                      <a:pt x="730" y="340"/>
                      <a:pt x="730" y="243"/>
                      <a:pt x="681" y="170"/>
                    </a:cubicBezTo>
                    <a:cubicBezTo>
                      <a:pt x="664" y="153"/>
                      <a:pt x="634" y="136"/>
                      <a:pt x="602" y="136"/>
                    </a:cubicBezTo>
                    <a:cubicBezTo>
                      <a:pt x="588" y="136"/>
                      <a:pt x="574" y="139"/>
                      <a:pt x="559" y="146"/>
                    </a:cubicBezTo>
                    <a:cubicBezTo>
                      <a:pt x="487" y="170"/>
                      <a:pt x="438" y="267"/>
                      <a:pt x="462" y="340"/>
                    </a:cubicBezTo>
                    <a:cubicBezTo>
                      <a:pt x="487" y="413"/>
                      <a:pt x="511" y="462"/>
                      <a:pt x="584" y="486"/>
                    </a:cubicBezTo>
                    <a:cubicBezTo>
                      <a:pt x="547" y="541"/>
                      <a:pt x="497" y="568"/>
                      <a:pt x="444" y="568"/>
                    </a:cubicBezTo>
                    <a:cubicBezTo>
                      <a:pt x="426" y="568"/>
                      <a:pt x="408" y="565"/>
                      <a:pt x="389" y="559"/>
                    </a:cubicBezTo>
                    <a:cubicBezTo>
                      <a:pt x="98" y="535"/>
                      <a:pt x="98" y="389"/>
                      <a:pt x="98" y="389"/>
                    </a:cubicBezTo>
                    <a:cubicBezTo>
                      <a:pt x="98" y="365"/>
                      <a:pt x="74" y="340"/>
                      <a:pt x="49" y="340"/>
                    </a:cubicBezTo>
                    <a:cubicBezTo>
                      <a:pt x="25" y="340"/>
                      <a:pt x="1" y="365"/>
                      <a:pt x="1" y="389"/>
                    </a:cubicBezTo>
                    <a:cubicBezTo>
                      <a:pt x="1" y="413"/>
                      <a:pt x="1" y="608"/>
                      <a:pt x="389" y="656"/>
                    </a:cubicBezTo>
                    <a:lnTo>
                      <a:pt x="438" y="656"/>
                    </a:lnTo>
                    <a:cubicBezTo>
                      <a:pt x="535" y="656"/>
                      <a:pt x="632" y="608"/>
                      <a:pt x="681" y="510"/>
                    </a:cubicBezTo>
                    <a:lnTo>
                      <a:pt x="754" y="510"/>
                    </a:lnTo>
                    <a:cubicBezTo>
                      <a:pt x="851" y="486"/>
                      <a:pt x="924" y="462"/>
                      <a:pt x="972" y="413"/>
                    </a:cubicBezTo>
                    <a:cubicBezTo>
                      <a:pt x="997" y="438"/>
                      <a:pt x="1021" y="438"/>
                      <a:pt x="1045" y="462"/>
                    </a:cubicBezTo>
                    <a:cubicBezTo>
                      <a:pt x="1071" y="487"/>
                      <a:pt x="1123" y="520"/>
                      <a:pt x="1203" y="520"/>
                    </a:cubicBezTo>
                    <a:cubicBezTo>
                      <a:pt x="1274" y="520"/>
                      <a:pt x="1368" y="494"/>
                      <a:pt x="1483" y="413"/>
                    </a:cubicBezTo>
                    <a:cubicBezTo>
                      <a:pt x="1483" y="413"/>
                      <a:pt x="1483" y="365"/>
                      <a:pt x="1483" y="365"/>
                    </a:cubicBezTo>
                    <a:cubicBezTo>
                      <a:pt x="1470" y="352"/>
                      <a:pt x="1458" y="346"/>
                      <a:pt x="1446" y="346"/>
                    </a:cubicBezTo>
                    <a:cubicBezTo>
                      <a:pt x="1434" y="346"/>
                      <a:pt x="1422" y="352"/>
                      <a:pt x="1410" y="365"/>
                    </a:cubicBezTo>
                    <a:cubicBezTo>
                      <a:pt x="1355" y="405"/>
                      <a:pt x="1278" y="439"/>
                      <a:pt x="1204" y="439"/>
                    </a:cubicBezTo>
                    <a:cubicBezTo>
                      <a:pt x="1145" y="439"/>
                      <a:pt x="1088" y="418"/>
                      <a:pt x="1045" y="365"/>
                    </a:cubicBezTo>
                    <a:cubicBezTo>
                      <a:pt x="1094" y="292"/>
                      <a:pt x="1118" y="243"/>
                      <a:pt x="1118" y="170"/>
                    </a:cubicBezTo>
                    <a:cubicBezTo>
                      <a:pt x="1142" y="97"/>
                      <a:pt x="1094" y="25"/>
                      <a:pt x="1021" y="0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3" name="Google Shape;1225;p27"/>
              <p:cNvSpPr/>
              <p:nvPr/>
            </p:nvSpPr>
            <p:spPr>
              <a:xfrm>
                <a:off x="-664658" y="4027121"/>
                <a:ext cx="267704" cy="216171"/>
              </a:xfrm>
              <a:custGeom>
                <a:avLst/>
                <a:gdLst/>
                <a:ahLst/>
                <a:cxnLst/>
                <a:rect l="l" t="t" r="r" b="b"/>
                <a:pathLst>
                  <a:path w="3013" h="2430" extrusionOk="0">
                    <a:moveTo>
                      <a:pt x="1" y="0"/>
                    </a:moveTo>
                    <a:lnTo>
                      <a:pt x="316" y="2381"/>
                    </a:lnTo>
                    <a:lnTo>
                      <a:pt x="2746" y="2429"/>
                    </a:lnTo>
                    <a:lnTo>
                      <a:pt x="3013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2" name="Google Shape;1226;p27"/>
            <p:cNvSpPr>
              <a:spLocks/>
            </p:cNvSpPr>
            <p:nvPr/>
          </p:nvSpPr>
          <p:spPr bwMode="auto">
            <a:xfrm>
              <a:off x="6350500" y="4521609"/>
              <a:ext cx="1179950" cy="287650"/>
            </a:xfrm>
            <a:custGeom>
              <a:avLst/>
              <a:gdLst>
                <a:gd name="T0" fmla="*/ 0 w 47198"/>
                <a:gd name="T1" fmla="*/ 286875 h 11506"/>
                <a:gd name="T2" fmla="*/ 238950 w 47198"/>
                <a:gd name="T3" fmla="*/ 146475 h 11506"/>
                <a:gd name="T4" fmla="*/ 231550 w 47198"/>
                <a:gd name="T5" fmla="*/ 33150 h 11506"/>
                <a:gd name="T6" fmla="*/ 165050 w 47198"/>
                <a:gd name="T7" fmla="*/ 225300 h 11506"/>
                <a:gd name="T8" fmla="*/ 581350 w 47198"/>
                <a:gd name="T9" fmla="*/ 13450 h 11506"/>
                <a:gd name="T10" fmla="*/ 431100 w 47198"/>
                <a:gd name="T11" fmla="*/ 217900 h 11506"/>
                <a:gd name="T12" fmla="*/ 825225 w 47198"/>
                <a:gd name="T13" fmla="*/ 99675 h 11506"/>
                <a:gd name="T14" fmla="*/ 812900 w 47198"/>
                <a:gd name="T15" fmla="*/ 3600 h 11506"/>
                <a:gd name="T16" fmla="*/ 741475 w 47198"/>
                <a:gd name="T17" fmla="*/ 225300 h 11506"/>
                <a:gd name="T18" fmla="*/ 1071550 w 47198"/>
                <a:gd name="T19" fmla="*/ 23300 h 11506"/>
                <a:gd name="T20" fmla="*/ 1005050 w 47198"/>
                <a:gd name="T21" fmla="*/ 47950 h 11506"/>
                <a:gd name="T22" fmla="*/ 1034600 w 47198"/>
                <a:gd name="T23" fmla="*/ 245000 h 11506"/>
                <a:gd name="T24" fmla="*/ 1179950 w 47198"/>
                <a:gd name="T25" fmla="*/ 180950 h 1150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7198" h="11506" extrusionOk="0">
                  <a:moveTo>
                    <a:pt x="0" y="11475"/>
                  </a:moveTo>
                  <a:cubicBezTo>
                    <a:pt x="3687" y="11722"/>
                    <a:pt x="7906" y="9164"/>
                    <a:pt x="9558" y="5859"/>
                  </a:cubicBezTo>
                  <a:cubicBezTo>
                    <a:pt x="10235" y="4505"/>
                    <a:pt x="10709" y="880"/>
                    <a:pt x="9262" y="1326"/>
                  </a:cubicBezTo>
                  <a:cubicBezTo>
                    <a:pt x="6671" y="2125"/>
                    <a:pt x="4685" y="7095"/>
                    <a:pt x="6602" y="9012"/>
                  </a:cubicBezTo>
                  <a:cubicBezTo>
                    <a:pt x="11006" y="13416"/>
                    <a:pt x="27053" y="5473"/>
                    <a:pt x="23254" y="538"/>
                  </a:cubicBezTo>
                  <a:cubicBezTo>
                    <a:pt x="21191" y="-2143"/>
                    <a:pt x="15077" y="6118"/>
                    <a:pt x="17244" y="8716"/>
                  </a:cubicBezTo>
                  <a:cubicBezTo>
                    <a:pt x="20758" y="12929"/>
                    <a:pt x="29582" y="8272"/>
                    <a:pt x="33009" y="3987"/>
                  </a:cubicBezTo>
                  <a:cubicBezTo>
                    <a:pt x="33816" y="2978"/>
                    <a:pt x="33765" y="-185"/>
                    <a:pt x="32516" y="144"/>
                  </a:cubicBezTo>
                  <a:cubicBezTo>
                    <a:pt x="29513" y="935"/>
                    <a:pt x="27980" y="6399"/>
                    <a:pt x="29659" y="9012"/>
                  </a:cubicBezTo>
                  <a:cubicBezTo>
                    <a:pt x="32449" y="13352"/>
                    <a:pt x="45289" y="5485"/>
                    <a:pt x="42862" y="932"/>
                  </a:cubicBezTo>
                  <a:cubicBezTo>
                    <a:pt x="42417" y="98"/>
                    <a:pt x="40902" y="1282"/>
                    <a:pt x="40202" y="1918"/>
                  </a:cubicBezTo>
                  <a:cubicBezTo>
                    <a:pt x="38237" y="3706"/>
                    <a:pt x="39117" y="8414"/>
                    <a:pt x="41384" y="9800"/>
                  </a:cubicBezTo>
                  <a:cubicBezTo>
                    <a:pt x="43191" y="10905"/>
                    <a:pt x="46739" y="9305"/>
                    <a:pt x="47198" y="7238"/>
                  </a:cubicBezTo>
                </a:path>
              </a:pathLst>
            </a:custGeom>
            <a:noFill/>
            <a:ln w="28575" cap="flat" cmpd="sng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4" name="Google Shape;1227;p27"/>
          <p:cNvGrpSpPr>
            <a:grpSpLocks/>
          </p:cNvGrpSpPr>
          <p:nvPr/>
        </p:nvGrpSpPr>
        <p:grpSpPr bwMode="auto">
          <a:xfrm>
            <a:off x="10282238" y="360363"/>
            <a:ext cx="2767012" cy="1443037"/>
            <a:chOff x="7239867" y="1514545"/>
            <a:chExt cx="2525833" cy="1610805"/>
          </a:xfrm>
        </p:grpSpPr>
        <p:grpSp>
          <p:nvGrpSpPr>
            <p:cNvPr id="45" name="Google Shape;1228;p27"/>
            <p:cNvGrpSpPr>
              <a:grpSpLocks/>
            </p:cNvGrpSpPr>
            <p:nvPr/>
          </p:nvGrpSpPr>
          <p:grpSpPr bwMode="auto">
            <a:xfrm>
              <a:off x="7346663" y="1514545"/>
              <a:ext cx="2419037" cy="1551678"/>
              <a:chOff x="7410211" y="1555302"/>
              <a:chExt cx="2355440" cy="1510884"/>
            </a:xfrm>
          </p:grpSpPr>
          <p:grpSp>
            <p:nvGrpSpPr>
              <p:cNvPr id="47" name="Google Shape;1229;p27"/>
              <p:cNvGrpSpPr>
                <a:grpSpLocks/>
              </p:cNvGrpSpPr>
              <p:nvPr/>
            </p:nvGrpSpPr>
            <p:grpSpPr bwMode="auto">
              <a:xfrm>
                <a:off x="7410211" y="1555302"/>
                <a:ext cx="2355440" cy="1510884"/>
                <a:chOff x="761258" y="2062480"/>
                <a:chExt cx="1646470" cy="1056119"/>
              </a:xfrm>
            </p:grpSpPr>
            <p:sp>
              <p:nvSpPr>
                <p:cNvPr id="50" name="Google Shape;1230;p27"/>
                <p:cNvSpPr/>
                <p:nvPr/>
              </p:nvSpPr>
              <p:spPr>
                <a:xfrm rot="-1481318">
                  <a:off x="1087044" y="2126404"/>
                  <a:ext cx="430036" cy="557227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1" name="Google Shape;1231;p27"/>
                <p:cNvSpPr/>
                <p:nvPr/>
              </p:nvSpPr>
              <p:spPr>
                <a:xfrm>
                  <a:off x="1415488" y="2201183"/>
                  <a:ext cx="557272" cy="493303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2" name="Google Shape;1232;p27"/>
                <p:cNvSpPr/>
                <p:nvPr/>
              </p:nvSpPr>
              <p:spPr>
                <a:xfrm>
                  <a:off x="761557" y="2379689"/>
                  <a:ext cx="492174" cy="492097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3" name="Google Shape;1233;p27"/>
                <p:cNvSpPr/>
                <p:nvPr/>
              </p:nvSpPr>
              <p:spPr>
                <a:xfrm>
                  <a:off x="899643" y="2606440"/>
                  <a:ext cx="469489" cy="469181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4" name="Google Shape;1234;p27"/>
                <p:cNvSpPr/>
                <p:nvPr/>
              </p:nvSpPr>
              <p:spPr>
                <a:xfrm>
                  <a:off x="1250773" y="2594379"/>
                  <a:ext cx="493161" cy="493303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5" name="Google Shape;1235;p27"/>
                <p:cNvSpPr/>
                <p:nvPr/>
              </p:nvSpPr>
              <p:spPr>
                <a:xfrm rot="-2967336">
                  <a:off x="1706952" y="2475647"/>
                  <a:ext cx="622358" cy="493161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48" name="Google Shape;1236;p27"/>
              <p:cNvSpPr/>
              <p:nvPr/>
            </p:nvSpPr>
            <p:spPr>
              <a:xfrm>
                <a:off x="7934132" y="2119532"/>
                <a:ext cx="704105" cy="70572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" name="Google Shape;1237;p27"/>
              <p:cNvSpPr/>
              <p:nvPr/>
            </p:nvSpPr>
            <p:spPr>
              <a:xfrm>
                <a:off x="8387073" y="2119532"/>
                <a:ext cx="704104" cy="70572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46" name="Google Shape;1238;p27"/>
            <p:cNvSpPr/>
            <p:nvPr/>
          </p:nvSpPr>
          <p:spPr>
            <a:xfrm>
              <a:off x="7239867" y="1792758"/>
              <a:ext cx="2256295" cy="1332592"/>
            </a:xfrm>
            <a:custGeom>
              <a:avLst/>
              <a:gdLst/>
              <a:ahLst/>
              <a:cxnLst/>
              <a:rect l="l" t="t" r="r" b="b"/>
              <a:pathLst>
                <a:path w="4957" h="2929" extrusionOk="0">
                  <a:moveTo>
                    <a:pt x="1215" y="718"/>
                  </a:moveTo>
                  <a:cubicBezTo>
                    <a:pt x="1312" y="743"/>
                    <a:pt x="1337" y="767"/>
                    <a:pt x="1361" y="815"/>
                  </a:cubicBezTo>
                  <a:cubicBezTo>
                    <a:pt x="1361" y="840"/>
                    <a:pt x="1312" y="888"/>
                    <a:pt x="1288" y="913"/>
                  </a:cubicBezTo>
                  <a:cubicBezTo>
                    <a:pt x="1264" y="913"/>
                    <a:pt x="1264" y="937"/>
                    <a:pt x="1215" y="937"/>
                  </a:cubicBezTo>
                  <a:cubicBezTo>
                    <a:pt x="1215" y="864"/>
                    <a:pt x="1215" y="815"/>
                    <a:pt x="1215" y="743"/>
                  </a:cubicBezTo>
                  <a:lnTo>
                    <a:pt x="1215" y="718"/>
                  </a:lnTo>
                  <a:close/>
                  <a:moveTo>
                    <a:pt x="2527" y="475"/>
                  </a:moveTo>
                  <a:cubicBezTo>
                    <a:pt x="2624" y="597"/>
                    <a:pt x="2673" y="767"/>
                    <a:pt x="2624" y="937"/>
                  </a:cubicBezTo>
                  <a:cubicBezTo>
                    <a:pt x="2601" y="983"/>
                    <a:pt x="2567" y="1007"/>
                    <a:pt x="2530" y="1007"/>
                  </a:cubicBezTo>
                  <a:cubicBezTo>
                    <a:pt x="2489" y="1007"/>
                    <a:pt x="2444" y="977"/>
                    <a:pt x="2405" y="913"/>
                  </a:cubicBezTo>
                  <a:cubicBezTo>
                    <a:pt x="2333" y="767"/>
                    <a:pt x="2381" y="573"/>
                    <a:pt x="2527" y="475"/>
                  </a:cubicBezTo>
                  <a:close/>
                  <a:moveTo>
                    <a:pt x="3984" y="1010"/>
                  </a:moveTo>
                  <a:lnTo>
                    <a:pt x="3984" y="1010"/>
                  </a:lnTo>
                  <a:cubicBezTo>
                    <a:pt x="4009" y="1107"/>
                    <a:pt x="3984" y="1228"/>
                    <a:pt x="3936" y="1326"/>
                  </a:cubicBezTo>
                  <a:cubicBezTo>
                    <a:pt x="3912" y="1350"/>
                    <a:pt x="3912" y="1350"/>
                    <a:pt x="3887" y="1350"/>
                  </a:cubicBezTo>
                  <a:cubicBezTo>
                    <a:pt x="3863" y="1350"/>
                    <a:pt x="3839" y="1326"/>
                    <a:pt x="3814" y="1326"/>
                  </a:cubicBezTo>
                  <a:cubicBezTo>
                    <a:pt x="3766" y="1277"/>
                    <a:pt x="3766" y="1277"/>
                    <a:pt x="3766" y="1204"/>
                  </a:cubicBezTo>
                  <a:cubicBezTo>
                    <a:pt x="3790" y="1131"/>
                    <a:pt x="3863" y="1058"/>
                    <a:pt x="3984" y="1010"/>
                  </a:cubicBezTo>
                  <a:close/>
                  <a:moveTo>
                    <a:pt x="1045" y="1860"/>
                  </a:moveTo>
                  <a:cubicBezTo>
                    <a:pt x="948" y="1957"/>
                    <a:pt x="851" y="2030"/>
                    <a:pt x="754" y="2079"/>
                  </a:cubicBezTo>
                  <a:cubicBezTo>
                    <a:pt x="778" y="1982"/>
                    <a:pt x="875" y="1909"/>
                    <a:pt x="972" y="1860"/>
                  </a:cubicBezTo>
                  <a:close/>
                  <a:moveTo>
                    <a:pt x="3159" y="1957"/>
                  </a:moveTo>
                  <a:cubicBezTo>
                    <a:pt x="3159" y="1957"/>
                    <a:pt x="3183" y="1957"/>
                    <a:pt x="3231" y="2006"/>
                  </a:cubicBezTo>
                  <a:cubicBezTo>
                    <a:pt x="3280" y="2054"/>
                    <a:pt x="3304" y="2152"/>
                    <a:pt x="3280" y="2224"/>
                  </a:cubicBezTo>
                  <a:cubicBezTo>
                    <a:pt x="3159" y="2127"/>
                    <a:pt x="3159" y="2006"/>
                    <a:pt x="3159" y="1957"/>
                  </a:cubicBezTo>
                  <a:close/>
                  <a:moveTo>
                    <a:pt x="1701" y="2030"/>
                  </a:moveTo>
                  <a:cubicBezTo>
                    <a:pt x="1750" y="2054"/>
                    <a:pt x="1798" y="2079"/>
                    <a:pt x="1822" y="2127"/>
                  </a:cubicBezTo>
                  <a:cubicBezTo>
                    <a:pt x="1847" y="2249"/>
                    <a:pt x="1822" y="2346"/>
                    <a:pt x="1774" y="2443"/>
                  </a:cubicBezTo>
                  <a:cubicBezTo>
                    <a:pt x="1677" y="2346"/>
                    <a:pt x="1628" y="2200"/>
                    <a:pt x="1652" y="2054"/>
                  </a:cubicBezTo>
                  <a:cubicBezTo>
                    <a:pt x="1652" y="2030"/>
                    <a:pt x="1677" y="2030"/>
                    <a:pt x="1677" y="2030"/>
                  </a:cubicBezTo>
                  <a:close/>
                  <a:moveTo>
                    <a:pt x="1688" y="116"/>
                  </a:moveTo>
                  <a:cubicBezTo>
                    <a:pt x="1796" y="116"/>
                    <a:pt x="1923" y="140"/>
                    <a:pt x="2065" y="184"/>
                  </a:cubicBezTo>
                  <a:cubicBezTo>
                    <a:pt x="2211" y="232"/>
                    <a:pt x="2333" y="305"/>
                    <a:pt x="2454" y="427"/>
                  </a:cubicBezTo>
                  <a:cubicBezTo>
                    <a:pt x="2284" y="548"/>
                    <a:pt x="2235" y="791"/>
                    <a:pt x="2333" y="961"/>
                  </a:cubicBezTo>
                  <a:cubicBezTo>
                    <a:pt x="2430" y="1083"/>
                    <a:pt x="2503" y="1131"/>
                    <a:pt x="2551" y="1131"/>
                  </a:cubicBezTo>
                  <a:cubicBezTo>
                    <a:pt x="2648" y="1107"/>
                    <a:pt x="2721" y="1058"/>
                    <a:pt x="2746" y="986"/>
                  </a:cubicBezTo>
                  <a:cubicBezTo>
                    <a:pt x="2794" y="791"/>
                    <a:pt x="2746" y="573"/>
                    <a:pt x="2624" y="427"/>
                  </a:cubicBezTo>
                  <a:cubicBezTo>
                    <a:pt x="2818" y="305"/>
                    <a:pt x="3061" y="232"/>
                    <a:pt x="3304" y="232"/>
                  </a:cubicBezTo>
                  <a:lnTo>
                    <a:pt x="3450" y="232"/>
                  </a:lnTo>
                  <a:cubicBezTo>
                    <a:pt x="3742" y="330"/>
                    <a:pt x="3960" y="597"/>
                    <a:pt x="3984" y="888"/>
                  </a:cubicBezTo>
                  <a:cubicBezTo>
                    <a:pt x="3839" y="937"/>
                    <a:pt x="3717" y="1034"/>
                    <a:pt x="3693" y="1180"/>
                  </a:cubicBezTo>
                  <a:cubicBezTo>
                    <a:pt x="3669" y="1277"/>
                    <a:pt x="3693" y="1350"/>
                    <a:pt x="3766" y="1423"/>
                  </a:cubicBezTo>
                  <a:cubicBezTo>
                    <a:pt x="3802" y="1459"/>
                    <a:pt x="3845" y="1477"/>
                    <a:pt x="3887" y="1477"/>
                  </a:cubicBezTo>
                  <a:cubicBezTo>
                    <a:pt x="3930" y="1477"/>
                    <a:pt x="3972" y="1459"/>
                    <a:pt x="4009" y="1423"/>
                  </a:cubicBezTo>
                  <a:cubicBezTo>
                    <a:pt x="4082" y="1277"/>
                    <a:pt x="4106" y="1131"/>
                    <a:pt x="4082" y="986"/>
                  </a:cubicBezTo>
                  <a:cubicBezTo>
                    <a:pt x="4130" y="986"/>
                    <a:pt x="4203" y="961"/>
                    <a:pt x="4252" y="961"/>
                  </a:cubicBezTo>
                  <a:cubicBezTo>
                    <a:pt x="4470" y="961"/>
                    <a:pt x="4640" y="1083"/>
                    <a:pt x="4738" y="1277"/>
                  </a:cubicBezTo>
                  <a:cubicBezTo>
                    <a:pt x="4835" y="1544"/>
                    <a:pt x="4810" y="1836"/>
                    <a:pt x="4665" y="2079"/>
                  </a:cubicBezTo>
                  <a:cubicBezTo>
                    <a:pt x="4483" y="2341"/>
                    <a:pt x="4201" y="2486"/>
                    <a:pt x="3902" y="2486"/>
                  </a:cubicBezTo>
                  <a:cubicBezTo>
                    <a:pt x="3841" y="2486"/>
                    <a:pt x="3779" y="2480"/>
                    <a:pt x="3717" y="2467"/>
                  </a:cubicBezTo>
                  <a:cubicBezTo>
                    <a:pt x="3572" y="2443"/>
                    <a:pt x="3450" y="2370"/>
                    <a:pt x="3353" y="2297"/>
                  </a:cubicBezTo>
                  <a:cubicBezTo>
                    <a:pt x="3401" y="2176"/>
                    <a:pt x="3377" y="2030"/>
                    <a:pt x="3304" y="1933"/>
                  </a:cubicBezTo>
                  <a:cubicBezTo>
                    <a:pt x="3244" y="1884"/>
                    <a:pt x="3189" y="1860"/>
                    <a:pt x="3143" y="1860"/>
                  </a:cubicBezTo>
                  <a:cubicBezTo>
                    <a:pt x="3098" y="1860"/>
                    <a:pt x="3061" y="1884"/>
                    <a:pt x="3037" y="1933"/>
                  </a:cubicBezTo>
                  <a:cubicBezTo>
                    <a:pt x="3037" y="2103"/>
                    <a:pt x="3086" y="2249"/>
                    <a:pt x="3231" y="2322"/>
                  </a:cubicBezTo>
                  <a:cubicBezTo>
                    <a:pt x="3071" y="2620"/>
                    <a:pt x="2781" y="2809"/>
                    <a:pt x="2442" y="2809"/>
                  </a:cubicBezTo>
                  <a:cubicBezTo>
                    <a:pt x="2422" y="2809"/>
                    <a:pt x="2402" y="2809"/>
                    <a:pt x="2381" y="2807"/>
                  </a:cubicBezTo>
                  <a:cubicBezTo>
                    <a:pt x="2187" y="2807"/>
                    <a:pt x="1968" y="2686"/>
                    <a:pt x="1847" y="2516"/>
                  </a:cubicBezTo>
                  <a:cubicBezTo>
                    <a:pt x="1920" y="2394"/>
                    <a:pt x="1968" y="2249"/>
                    <a:pt x="1920" y="2103"/>
                  </a:cubicBezTo>
                  <a:cubicBezTo>
                    <a:pt x="1895" y="2030"/>
                    <a:pt x="1822" y="1957"/>
                    <a:pt x="1725" y="1933"/>
                  </a:cubicBezTo>
                  <a:cubicBezTo>
                    <a:pt x="1712" y="1928"/>
                    <a:pt x="1699" y="1926"/>
                    <a:pt x="1685" y="1926"/>
                  </a:cubicBezTo>
                  <a:cubicBezTo>
                    <a:pt x="1627" y="1926"/>
                    <a:pt x="1575" y="1966"/>
                    <a:pt x="1555" y="2006"/>
                  </a:cubicBezTo>
                  <a:cubicBezTo>
                    <a:pt x="1531" y="2200"/>
                    <a:pt x="1580" y="2394"/>
                    <a:pt x="1725" y="2540"/>
                  </a:cubicBezTo>
                  <a:cubicBezTo>
                    <a:pt x="1604" y="2662"/>
                    <a:pt x="1434" y="2735"/>
                    <a:pt x="1264" y="2759"/>
                  </a:cubicBezTo>
                  <a:lnTo>
                    <a:pt x="1191" y="2759"/>
                  </a:lnTo>
                  <a:cubicBezTo>
                    <a:pt x="1045" y="2759"/>
                    <a:pt x="924" y="2686"/>
                    <a:pt x="826" y="2589"/>
                  </a:cubicBezTo>
                  <a:cubicBezTo>
                    <a:pt x="729" y="2467"/>
                    <a:pt x="705" y="2346"/>
                    <a:pt x="729" y="2224"/>
                  </a:cubicBezTo>
                  <a:cubicBezTo>
                    <a:pt x="924" y="2152"/>
                    <a:pt x="1167" y="1957"/>
                    <a:pt x="1142" y="1836"/>
                  </a:cubicBezTo>
                  <a:cubicBezTo>
                    <a:pt x="1142" y="1801"/>
                    <a:pt x="1118" y="1767"/>
                    <a:pt x="1052" y="1767"/>
                  </a:cubicBezTo>
                  <a:cubicBezTo>
                    <a:pt x="1025" y="1767"/>
                    <a:pt x="991" y="1773"/>
                    <a:pt x="948" y="1787"/>
                  </a:cubicBezTo>
                  <a:cubicBezTo>
                    <a:pt x="802" y="1836"/>
                    <a:pt x="681" y="1982"/>
                    <a:pt x="656" y="2152"/>
                  </a:cubicBezTo>
                  <a:cubicBezTo>
                    <a:pt x="638" y="2154"/>
                    <a:pt x="621" y="2155"/>
                    <a:pt x="603" y="2155"/>
                  </a:cubicBezTo>
                  <a:cubicBezTo>
                    <a:pt x="414" y="2155"/>
                    <a:pt x="286" y="2032"/>
                    <a:pt x="219" y="1787"/>
                  </a:cubicBezTo>
                  <a:cubicBezTo>
                    <a:pt x="98" y="1520"/>
                    <a:pt x="122" y="1228"/>
                    <a:pt x="243" y="961"/>
                  </a:cubicBezTo>
                  <a:cubicBezTo>
                    <a:pt x="389" y="791"/>
                    <a:pt x="608" y="694"/>
                    <a:pt x="851" y="694"/>
                  </a:cubicBezTo>
                  <a:lnTo>
                    <a:pt x="1142" y="694"/>
                  </a:lnTo>
                  <a:lnTo>
                    <a:pt x="1142" y="743"/>
                  </a:lnTo>
                  <a:cubicBezTo>
                    <a:pt x="1118" y="840"/>
                    <a:pt x="1142" y="937"/>
                    <a:pt x="1191" y="1010"/>
                  </a:cubicBezTo>
                  <a:cubicBezTo>
                    <a:pt x="1204" y="1036"/>
                    <a:pt x="1232" y="1056"/>
                    <a:pt x="1271" y="1056"/>
                  </a:cubicBezTo>
                  <a:cubicBezTo>
                    <a:pt x="1302" y="1056"/>
                    <a:pt x="1341" y="1043"/>
                    <a:pt x="1385" y="1010"/>
                  </a:cubicBezTo>
                  <a:cubicBezTo>
                    <a:pt x="1482" y="913"/>
                    <a:pt x="1507" y="888"/>
                    <a:pt x="1482" y="791"/>
                  </a:cubicBezTo>
                  <a:cubicBezTo>
                    <a:pt x="1458" y="718"/>
                    <a:pt x="1385" y="645"/>
                    <a:pt x="1239" y="621"/>
                  </a:cubicBezTo>
                  <a:cubicBezTo>
                    <a:pt x="1239" y="475"/>
                    <a:pt x="1288" y="330"/>
                    <a:pt x="1385" y="232"/>
                  </a:cubicBezTo>
                  <a:cubicBezTo>
                    <a:pt x="1452" y="152"/>
                    <a:pt x="1556" y="116"/>
                    <a:pt x="1688" y="116"/>
                  </a:cubicBezTo>
                  <a:close/>
                  <a:moveTo>
                    <a:pt x="1650" y="1"/>
                  </a:moveTo>
                  <a:cubicBezTo>
                    <a:pt x="1501" y="1"/>
                    <a:pt x="1380" y="43"/>
                    <a:pt x="1288" y="135"/>
                  </a:cubicBezTo>
                  <a:cubicBezTo>
                    <a:pt x="1191" y="257"/>
                    <a:pt x="1118" y="427"/>
                    <a:pt x="1118" y="597"/>
                  </a:cubicBezTo>
                  <a:cubicBezTo>
                    <a:pt x="1069" y="585"/>
                    <a:pt x="1021" y="579"/>
                    <a:pt x="972" y="579"/>
                  </a:cubicBezTo>
                  <a:cubicBezTo>
                    <a:pt x="924" y="579"/>
                    <a:pt x="875" y="585"/>
                    <a:pt x="826" y="597"/>
                  </a:cubicBezTo>
                  <a:cubicBezTo>
                    <a:pt x="559" y="597"/>
                    <a:pt x="316" y="694"/>
                    <a:pt x="146" y="888"/>
                  </a:cubicBezTo>
                  <a:cubicBezTo>
                    <a:pt x="1" y="1180"/>
                    <a:pt x="1" y="1520"/>
                    <a:pt x="122" y="1811"/>
                  </a:cubicBezTo>
                  <a:cubicBezTo>
                    <a:pt x="219" y="2152"/>
                    <a:pt x="414" y="2224"/>
                    <a:pt x="559" y="2224"/>
                  </a:cubicBezTo>
                  <a:lnTo>
                    <a:pt x="608" y="2224"/>
                  </a:lnTo>
                  <a:cubicBezTo>
                    <a:pt x="608" y="2394"/>
                    <a:pt x="656" y="2540"/>
                    <a:pt x="754" y="2637"/>
                  </a:cubicBezTo>
                  <a:cubicBezTo>
                    <a:pt x="851" y="2783"/>
                    <a:pt x="1021" y="2856"/>
                    <a:pt x="1191" y="2856"/>
                  </a:cubicBezTo>
                  <a:lnTo>
                    <a:pt x="1264" y="2856"/>
                  </a:lnTo>
                  <a:cubicBezTo>
                    <a:pt x="1458" y="2832"/>
                    <a:pt x="1652" y="2759"/>
                    <a:pt x="1774" y="2613"/>
                  </a:cubicBezTo>
                  <a:cubicBezTo>
                    <a:pt x="1944" y="2783"/>
                    <a:pt x="2163" y="2905"/>
                    <a:pt x="2381" y="2929"/>
                  </a:cubicBezTo>
                  <a:lnTo>
                    <a:pt x="2430" y="2929"/>
                  </a:lnTo>
                  <a:cubicBezTo>
                    <a:pt x="2794" y="2905"/>
                    <a:pt x="3134" y="2710"/>
                    <a:pt x="3304" y="2394"/>
                  </a:cubicBezTo>
                  <a:cubicBezTo>
                    <a:pt x="3426" y="2467"/>
                    <a:pt x="3547" y="2516"/>
                    <a:pt x="3693" y="2540"/>
                  </a:cubicBezTo>
                  <a:cubicBezTo>
                    <a:pt x="3766" y="2559"/>
                    <a:pt x="3841" y="2567"/>
                    <a:pt x="3916" y="2567"/>
                  </a:cubicBezTo>
                  <a:cubicBezTo>
                    <a:pt x="4239" y="2567"/>
                    <a:pt x="4560" y="2403"/>
                    <a:pt x="4738" y="2127"/>
                  </a:cubicBezTo>
                  <a:cubicBezTo>
                    <a:pt x="4932" y="1860"/>
                    <a:pt x="4956" y="1496"/>
                    <a:pt x="4835" y="1204"/>
                  </a:cubicBezTo>
                  <a:cubicBezTo>
                    <a:pt x="4738" y="986"/>
                    <a:pt x="4495" y="840"/>
                    <a:pt x="4252" y="840"/>
                  </a:cubicBezTo>
                  <a:cubicBezTo>
                    <a:pt x="4203" y="840"/>
                    <a:pt x="4130" y="840"/>
                    <a:pt x="4057" y="864"/>
                  </a:cubicBezTo>
                  <a:cubicBezTo>
                    <a:pt x="4033" y="500"/>
                    <a:pt x="3790" y="232"/>
                    <a:pt x="3450" y="135"/>
                  </a:cubicBezTo>
                  <a:cubicBezTo>
                    <a:pt x="3426" y="123"/>
                    <a:pt x="3395" y="117"/>
                    <a:pt x="3365" y="117"/>
                  </a:cubicBezTo>
                  <a:cubicBezTo>
                    <a:pt x="3335" y="117"/>
                    <a:pt x="3304" y="123"/>
                    <a:pt x="3280" y="135"/>
                  </a:cubicBezTo>
                  <a:cubicBezTo>
                    <a:pt x="3013" y="135"/>
                    <a:pt x="2746" y="208"/>
                    <a:pt x="2527" y="330"/>
                  </a:cubicBezTo>
                  <a:cubicBezTo>
                    <a:pt x="2405" y="232"/>
                    <a:pt x="2235" y="135"/>
                    <a:pt x="2090" y="87"/>
                  </a:cubicBezTo>
                  <a:cubicBezTo>
                    <a:pt x="1923" y="31"/>
                    <a:pt x="1776" y="1"/>
                    <a:pt x="1650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185" name="Google Shape;1185;p27"/>
          <p:cNvSpPr txBox="1">
            <a:spLocks noGrp="1"/>
          </p:cNvSpPr>
          <p:nvPr>
            <p:ph type="title"/>
          </p:nvPr>
        </p:nvSpPr>
        <p:spPr>
          <a:xfrm>
            <a:off x="7737633" y="2863500"/>
            <a:ext cx="2771600" cy="606400"/>
          </a:xfrm>
          <a:prstGeom prst="rect">
            <a:avLst/>
          </a:prstGeom>
          <a:noFill/>
          <a:ln>
            <a:noFill/>
          </a:ln>
        </p:spPr>
        <p:txBody>
          <a:bodyPr spcFirstLastPara="1" lIns="0" tIns="0" rIns="0" bIns="0" anchor="ctr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200"/>
              <a:buNone/>
              <a:defRPr i="0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186" name="Google Shape;1186;p27"/>
          <p:cNvSpPr txBox="1">
            <a:spLocks noGrp="1"/>
          </p:cNvSpPr>
          <p:nvPr>
            <p:ph type="subTitle" idx="1"/>
          </p:nvPr>
        </p:nvSpPr>
        <p:spPr>
          <a:xfrm>
            <a:off x="7014467" y="3630933"/>
            <a:ext cx="3511200" cy="1567600"/>
          </a:xfrm>
          <a:prstGeom prst="rect">
            <a:avLst/>
          </a:prstGeom>
          <a:noFill/>
          <a:ln>
            <a:noFill/>
          </a:ln>
        </p:spPr>
        <p:txBody>
          <a:bodyPr anchor="ctr"/>
          <a:lstStyle>
            <a:lvl1pPr lvl="0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400626101"/>
      </p:ext>
    </p:extLst>
  </p:cSld>
  <p:clrMapOvr>
    <a:masterClrMapping/>
  </p:clrMapOvr>
</p:sldLayout>
</file>

<file path=ppt/slideLayouts/slideLayout1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2">
  <p:cSld name="Title and text 2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12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oogle Shape;1242;p28"/>
          <p:cNvGrpSpPr>
            <a:grpSpLocks/>
          </p:cNvGrpSpPr>
          <p:nvPr/>
        </p:nvGrpSpPr>
        <p:grpSpPr bwMode="auto">
          <a:xfrm flipH="1">
            <a:off x="9983788" y="858838"/>
            <a:ext cx="2716212" cy="2147887"/>
            <a:chOff x="855987" y="2204128"/>
            <a:chExt cx="1217483" cy="962421"/>
          </a:xfrm>
        </p:grpSpPr>
        <p:grpSp>
          <p:nvGrpSpPr>
            <p:cNvPr id="5" name="Google Shape;1243;p28"/>
            <p:cNvGrpSpPr>
              <a:grpSpLocks/>
            </p:cNvGrpSpPr>
            <p:nvPr/>
          </p:nvGrpSpPr>
          <p:grpSpPr bwMode="auto">
            <a:xfrm>
              <a:off x="855987" y="2204128"/>
              <a:ext cx="1146639" cy="962421"/>
              <a:chOff x="958238" y="2157575"/>
              <a:chExt cx="1115191" cy="936025"/>
            </a:xfrm>
          </p:grpSpPr>
          <p:sp>
            <p:nvSpPr>
              <p:cNvPr id="7" name="Google Shape;1244;p28"/>
              <p:cNvSpPr/>
              <p:nvPr/>
            </p:nvSpPr>
            <p:spPr>
              <a:xfrm>
                <a:off x="1253742" y="2157575"/>
                <a:ext cx="492737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" name="Google Shape;1245;p28"/>
              <p:cNvSpPr/>
              <p:nvPr/>
            </p:nvSpPr>
            <p:spPr>
              <a:xfrm>
                <a:off x="1441287" y="2324994"/>
                <a:ext cx="492045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" name="Google Shape;1246;p28"/>
              <p:cNvSpPr/>
              <p:nvPr/>
            </p:nvSpPr>
            <p:spPr>
              <a:xfrm>
                <a:off x="997684" y="2334680"/>
                <a:ext cx="492737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" name="Google Shape;1247;p28"/>
              <p:cNvSpPr/>
              <p:nvPr/>
            </p:nvSpPr>
            <p:spPr>
              <a:xfrm>
                <a:off x="958238" y="2551909"/>
                <a:ext cx="492737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" name="Google Shape;1248;p28"/>
              <p:cNvSpPr/>
              <p:nvPr/>
            </p:nvSpPr>
            <p:spPr>
              <a:xfrm>
                <a:off x="1165160" y="2601028"/>
                <a:ext cx="492737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" name="Google Shape;1249;p28"/>
              <p:cNvSpPr/>
              <p:nvPr/>
            </p:nvSpPr>
            <p:spPr>
              <a:xfrm>
                <a:off x="1450975" y="2561595"/>
                <a:ext cx="622150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6" name="Google Shape;1250;p28"/>
            <p:cNvSpPr/>
            <p:nvPr/>
          </p:nvSpPr>
          <p:spPr>
            <a:xfrm>
              <a:off x="927143" y="2206973"/>
              <a:ext cx="1146327" cy="869949"/>
            </a:xfrm>
            <a:custGeom>
              <a:avLst/>
              <a:gdLst/>
              <a:ahLst/>
              <a:cxnLst/>
              <a:rect l="l" t="t" r="r" b="b"/>
              <a:pathLst>
                <a:path w="6074" h="4608" extrusionOk="0">
                  <a:moveTo>
                    <a:pt x="1749" y="936"/>
                  </a:moveTo>
                  <a:cubicBezTo>
                    <a:pt x="1968" y="985"/>
                    <a:pt x="2187" y="1131"/>
                    <a:pt x="2284" y="1325"/>
                  </a:cubicBezTo>
                  <a:cubicBezTo>
                    <a:pt x="2284" y="1398"/>
                    <a:pt x="2260" y="1446"/>
                    <a:pt x="2211" y="1471"/>
                  </a:cubicBezTo>
                  <a:cubicBezTo>
                    <a:pt x="2162" y="1519"/>
                    <a:pt x="2114" y="1519"/>
                    <a:pt x="2065" y="1544"/>
                  </a:cubicBezTo>
                  <a:cubicBezTo>
                    <a:pt x="1871" y="1544"/>
                    <a:pt x="1725" y="1276"/>
                    <a:pt x="1677" y="1155"/>
                  </a:cubicBezTo>
                  <a:lnTo>
                    <a:pt x="1677" y="1131"/>
                  </a:lnTo>
                  <a:cubicBezTo>
                    <a:pt x="1701" y="1058"/>
                    <a:pt x="1725" y="1009"/>
                    <a:pt x="1749" y="936"/>
                  </a:cubicBezTo>
                  <a:close/>
                  <a:moveTo>
                    <a:pt x="3936" y="1301"/>
                  </a:moveTo>
                  <a:lnTo>
                    <a:pt x="3936" y="1301"/>
                  </a:lnTo>
                  <a:cubicBezTo>
                    <a:pt x="3960" y="1446"/>
                    <a:pt x="3936" y="1616"/>
                    <a:pt x="3839" y="1762"/>
                  </a:cubicBezTo>
                  <a:cubicBezTo>
                    <a:pt x="3790" y="1714"/>
                    <a:pt x="3814" y="1495"/>
                    <a:pt x="3936" y="1301"/>
                  </a:cubicBezTo>
                  <a:close/>
                  <a:moveTo>
                    <a:pt x="750" y="2166"/>
                  </a:moveTo>
                  <a:cubicBezTo>
                    <a:pt x="776" y="2166"/>
                    <a:pt x="802" y="2169"/>
                    <a:pt x="826" y="2175"/>
                  </a:cubicBezTo>
                  <a:cubicBezTo>
                    <a:pt x="1142" y="2199"/>
                    <a:pt x="1264" y="2394"/>
                    <a:pt x="1264" y="2564"/>
                  </a:cubicBezTo>
                  <a:cubicBezTo>
                    <a:pt x="1264" y="2661"/>
                    <a:pt x="1166" y="2758"/>
                    <a:pt x="1045" y="2782"/>
                  </a:cubicBezTo>
                  <a:cubicBezTo>
                    <a:pt x="996" y="2758"/>
                    <a:pt x="924" y="2758"/>
                    <a:pt x="875" y="2734"/>
                  </a:cubicBezTo>
                  <a:cubicBezTo>
                    <a:pt x="705" y="2612"/>
                    <a:pt x="583" y="2442"/>
                    <a:pt x="535" y="2248"/>
                  </a:cubicBezTo>
                  <a:cubicBezTo>
                    <a:pt x="590" y="2193"/>
                    <a:pt x="672" y="2166"/>
                    <a:pt x="750" y="2166"/>
                  </a:cubicBezTo>
                  <a:close/>
                  <a:moveTo>
                    <a:pt x="5199" y="2588"/>
                  </a:moveTo>
                  <a:cubicBezTo>
                    <a:pt x="5078" y="2855"/>
                    <a:pt x="4883" y="3025"/>
                    <a:pt x="4762" y="3025"/>
                  </a:cubicBezTo>
                  <a:cubicBezTo>
                    <a:pt x="4713" y="3025"/>
                    <a:pt x="4665" y="3001"/>
                    <a:pt x="4640" y="2977"/>
                  </a:cubicBezTo>
                  <a:cubicBezTo>
                    <a:pt x="4567" y="2855"/>
                    <a:pt x="4592" y="2807"/>
                    <a:pt x="4592" y="2782"/>
                  </a:cubicBezTo>
                  <a:cubicBezTo>
                    <a:pt x="4640" y="2685"/>
                    <a:pt x="4883" y="2588"/>
                    <a:pt x="5150" y="2588"/>
                  </a:cubicBezTo>
                  <a:close/>
                  <a:moveTo>
                    <a:pt x="3596" y="3293"/>
                  </a:moveTo>
                  <a:cubicBezTo>
                    <a:pt x="3596" y="3293"/>
                    <a:pt x="3620" y="3317"/>
                    <a:pt x="3620" y="3317"/>
                  </a:cubicBezTo>
                  <a:cubicBezTo>
                    <a:pt x="3669" y="3390"/>
                    <a:pt x="3644" y="3608"/>
                    <a:pt x="3426" y="3851"/>
                  </a:cubicBezTo>
                  <a:cubicBezTo>
                    <a:pt x="3353" y="3754"/>
                    <a:pt x="3328" y="3633"/>
                    <a:pt x="3377" y="3511"/>
                  </a:cubicBezTo>
                  <a:cubicBezTo>
                    <a:pt x="3401" y="3414"/>
                    <a:pt x="3474" y="3341"/>
                    <a:pt x="3596" y="3317"/>
                  </a:cubicBezTo>
                  <a:lnTo>
                    <a:pt x="3596" y="3293"/>
                  </a:lnTo>
                  <a:close/>
                  <a:moveTo>
                    <a:pt x="1822" y="3366"/>
                  </a:moveTo>
                  <a:cubicBezTo>
                    <a:pt x="1847" y="3366"/>
                    <a:pt x="1944" y="3366"/>
                    <a:pt x="1968" y="3487"/>
                  </a:cubicBezTo>
                  <a:cubicBezTo>
                    <a:pt x="1944" y="3754"/>
                    <a:pt x="1798" y="3997"/>
                    <a:pt x="1555" y="4094"/>
                  </a:cubicBezTo>
                  <a:cubicBezTo>
                    <a:pt x="1482" y="3924"/>
                    <a:pt x="1507" y="3706"/>
                    <a:pt x="1604" y="3511"/>
                  </a:cubicBezTo>
                  <a:cubicBezTo>
                    <a:pt x="1652" y="3438"/>
                    <a:pt x="1725" y="3366"/>
                    <a:pt x="1822" y="3366"/>
                  </a:cubicBezTo>
                  <a:close/>
                  <a:moveTo>
                    <a:pt x="2745" y="159"/>
                  </a:moveTo>
                  <a:cubicBezTo>
                    <a:pt x="2867" y="159"/>
                    <a:pt x="3013" y="183"/>
                    <a:pt x="3158" y="256"/>
                  </a:cubicBezTo>
                  <a:cubicBezTo>
                    <a:pt x="3523" y="378"/>
                    <a:pt x="3814" y="693"/>
                    <a:pt x="3911" y="1058"/>
                  </a:cubicBezTo>
                  <a:cubicBezTo>
                    <a:pt x="3693" y="1325"/>
                    <a:pt x="3596" y="1714"/>
                    <a:pt x="3766" y="1859"/>
                  </a:cubicBezTo>
                  <a:cubicBezTo>
                    <a:pt x="3790" y="1908"/>
                    <a:pt x="3839" y="1932"/>
                    <a:pt x="3863" y="1932"/>
                  </a:cubicBezTo>
                  <a:cubicBezTo>
                    <a:pt x="3936" y="1932"/>
                    <a:pt x="3984" y="1884"/>
                    <a:pt x="4009" y="1835"/>
                  </a:cubicBezTo>
                  <a:cubicBezTo>
                    <a:pt x="4130" y="1616"/>
                    <a:pt x="4154" y="1349"/>
                    <a:pt x="4082" y="1106"/>
                  </a:cubicBezTo>
                  <a:cubicBezTo>
                    <a:pt x="4203" y="961"/>
                    <a:pt x="4397" y="863"/>
                    <a:pt x="4592" y="863"/>
                  </a:cubicBezTo>
                  <a:cubicBezTo>
                    <a:pt x="4762" y="863"/>
                    <a:pt x="4932" y="936"/>
                    <a:pt x="5053" y="1033"/>
                  </a:cubicBezTo>
                  <a:cubicBezTo>
                    <a:pt x="5466" y="1325"/>
                    <a:pt x="5466" y="1932"/>
                    <a:pt x="5272" y="2418"/>
                  </a:cubicBezTo>
                  <a:lnTo>
                    <a:pt x="5150" y="2418"/>
                  </a:lnTo>
                  <a:cubicBezTo>
                    <a:pt x="4907" y="2418"/>
                    <a:pt x="4567" y="2491"/>
                    <a:pt x="4470" y="2710"/>
                  </a:cubicBezTo>
                  <a:cubicBezTo>
                    <a:pt x="4397" y="2928"/>
                    <a:pt x="4543" y="3171"/>
                    <a:pt x="4762" y="3195"/>
                  </a:cubicBezTo>
                  <a:cubicBezTo>
                    <a:pt x="5029" y="3195"/>
                    <a:pt x="5248" y="2904"/>
                    <a:pt x="5369" y="2612"/>
                  </a:cubicBezTo>
                  <a:cubicBezTo>
                    <a:pt x="5612" y="2637"/>
                    <a:pt x="5806" y="2807"/>
                    <a:pt x="5879" y="3025"/>
                  </a:cubicBezTo>
                  <a:cubicBezTo>
                    <a:pt x="5903" y="3220"/>
                    <a:pt x="5831" y="3414"/>
                    <a:pt x="5685" y="3560"/>
                  </a:cubicBezTo>
                  <a:cubicBezTo>
                    <a:pt x="5320" y="3949"/>
                    <a:pt x="4810" y="4191"/>
                    <a:pt x="4252" y="4191"/>
                  </a:cubicBezTo>
                  <a:cubicBezTo>
                    <a:pt x="4082" y="4191"/>
                    <a:pt x="3887" y="4167"/>
                    <a:pt x="3741" y="4070"/>
                  </a:cubicBezTo>
                  <a:cubicBezTo>
                    <a:pt x="3669" y="4046"/>
                    <a:pt x="3620" y="4021"/>
                    <a:pt x="3571" y="3973"/>
                  </a:cubicBezTo>
                  <a:cubicBezTo>
                    <a:pt x="3814" y="3681"/>
                    <a:pt x="3887" y="3366"/>
                    <a:pt x="3766" y="3220"/>
                  </a:cubicBezTo>
                  <a:cubicBezTo>
                    <a:pt x="3717" y="3171"/>
                    <a:pt x="3669" y="3147"/>
                    <a:pt x="3596" y="3147"/>
                  </a:cubicBezTo>
                  <a:cubicBezTo>
                    <a:pt x="3426" y="3171"/>
                    <a:pt x="3280" y="3268"/>
                    <a:pt x="3231" y="3438"/>
                  </a:cubicBezTo>
                  <a:cubicBezTo>
                    <a:pt x="3158" y="3633"/>
                    <a:pt x="3207" y="3851"/>
                    <a:pt x="3328" y="3973"/>
                  </a:cubicBezTo>
                  <a:cubicBezTo>
                    <a:pt x="3037" y="4264"/>
                    <a:pt x="2648" y="4434"/>
                    <a:pt x="2260" y="4434"/>
                  </a:cubicBezTo>
                  <a:cubicBezTo>
                    <a:pt x="2215" y="4444"/>
                    <a:pt x="2169" y="4449"/>
                    <a:pt x="2124" y="4449"/>
                  </a:cubicBezTo>
                  <a:cubicBezTo>
                    <a:pt x="1946" y="4449"/>
                    <a:pt x="1768" y="4375"/>
                    <a:pt x="1652" y="4240"/>
                  </a:cubicBezTo>
                  <a:cubicBezTo>
                    <a:pt x="1944" y="4094"/>
                    <a:pt x="2138" y="3778"/>
                    <a:pt x="2138" y="3463"/>
                  </a:cubicBezTo>
                  <a:cubicBezTo>
                    <a:pt x="2116" y="3307"/>
                    <a:pt x="2013" y="3192"/>
                    <a:pt x="1865" y="3192"/>
                  </a:cubicBezTo>
                  <a:cubicBezTo>
                    <a:pt x="1851" y="3192"/>
                    <a:pt x="1837" y="3193"/>
                    <a:pt x="1822" y="3195"/>
                  </a:cubicBezTo>
                  <a:cubicBezTo>
                    <a:pt x="1677" y="3195"/>
                    <a:pt x="1531" y="3293"/>
                    <a:pt x="1458" y="3438"/>
                  </a:cubicBezTo>
                  <a:cubicBezTo>
                    <a:pt x="1337" y="3657"/>
                    <a:pt x="1312" y="3924"/>
                    <a:pt x="1409" y="4143"/>
                  </a:cubicBezTo>
                  <a:cubicBezTo>
                    <a:pt x="1361" y="4149"/>
                    <a:pt x="1314" y="4152"/>
                    <a:pt x="1268" y="4152"/>
                  </a:cubicBezTo>
                  <a:cubicBezTo>
                    <a:pt x="1130" y="4152"/>
                    <a:pt x="1002" y="4125"/>
                    <a:pt x="875" y="4070"/>
                  </a:cubicBezTo>
                  <a:cubicBezTo>
                    <a:pt x="535" y="3924"/>
                    <a:pt x="316" y="3633"/>
                    <a:pt x="268" y="3268"/>
                  </a:cubicBezTo>
                  <a:cubicBezTo>
                    <a:pt x="195" y="2977"/>
                    <a:pt x="243" y="2637"/>
                    <a:pt x="413" y="2370"/>
                  </a:cubicBezTo>
                  <a:cubicBezTo>
                    <a:pt x="486" y="2564"/>
                    <a:pt x="632" y="2734"/>
                    <a:pt x="802" y="2855"/>
                  </a:cubicBezTo>
                  <a:cubicBezTo>
                    <a:pt x="899" y="2880"/>
                    <a:pt x="972" y="2904"/>
                    <a:pt x="1069" y="2904"/>
                  </a:cubicBezTo>
                  <a:cubicBezTo>
                    <a:pt x="1264" y="2904"/>
                    <a:pt x="1434" y="2758"/>
                    <a:pt x="1434" y="2540"/>
                  </a:cubicBezTo>
                  <a:cubicBezTo>
                    <a:pt x="1434" y="2224"/>
                    <a:pt x="1166" y="1981"/>
                    <a:pt x="851" y="1981"/>
                  </a:cubicBezTo>
                  <a:cubicBezTo>
                    <a:pt x="828" y="1976"/>
                    <a:pt x="806" y="1974"/>
                    <a:pt x="784" y="1974"/>
                  </a:cubicBezTo>
                  <a:cubicBezTo>
                    <a:pt x="685" y="1974"/>
                    <a:pt x="590" y="2014"/>
                    <a:pt x="511" y="2054"/>
                  </a:cubicBezTo>
                  <a:cubicBezTo>
                    <a:pt x="438" y="1568"/>
                    <a:pt x="608" y="1058"/>
                    <a:pt x="1069" y="936"/>
                  </a:cubicBezTo>
                  <a:cubicBezTo>
                    <a:pt x="1194" y="901"/>
                    <a:pt x="1331" y="878"/>
                    <a:pt x="1463" y="878"/>
                  </a:cubicBezTo>
                  <a:cubicBezTo>
                    <a:pt x="1511" y="878"/>
                    <a:pt x="1558" y="881"/>
                    <a:pt x="1604" y="888"/>
                  </a:cubicBezTo>
                  <a:cubicBezTo>
                    <a:pt x="1555" y="1009"/>
                    <a:pt x="1507" y="1106"/>
                    <a:pt x="1507" y="1106"/>
                  </a:cubicBezTo>
                  <a:cubicBezTo>
                    <a:pt x="1507" y="1131"/>
                    <a:pt x="1507" y="1131"/>
                    <a:pt x="1507" y="1155"/>
                  </a:cubicBezTo>
                  <a:cubicBezTo>
                    <a:pt x="1531" y="1179"/>
                    <a:pt x="1725" y="1665"/>
                    <a:pt x="2065" y="1665"/>
                  </a:cubicBezTo>
                  <a:cubicBezTo>
                    <a:pt x="2162" y="1665"/>
                    <a:pt x="2235" y="1641"/>
                    <a:pt x="2308" y="1592"/>
                  </a:cubicBezTo>
                  <a:cubicBezTo>
                    <a:pt x="2405" y="1544"/>
                    <a:pt x="2478" y="1422"/>
                    <a:pt x="2454" y="1301"/>
                  </a:cubicBezTo>
                  <a:cubicBezTo>
                    <a:pt x="2357" y="1033"/>
                    <a:pt x="2114" y="839"/>
                    <a:pt x="1847" y="791"/>
                  </a:cubicBezTo>
                  <a:cubicBezTo>
                    <a:pt x="1992" y="426"/>
                    <a:pt x="2332" y="183"/>
                    <a:pt x="2745" y="159"/>
                  </a:cubicBezTo>
                  <a:close/>
                  <a:moveTo>
                    <a:pt x="2728" y="1"/>
                  </a:moveTo>
                  <a:cubicBezTo>
                    <a:pt x="2260" y="1"/>
                    <a:pt x="1815" y="296"/>
                    <a:pt x="1652" y="766"/>
                  </a:cubicBezTo>
                  <a:cubicBezTo>
                    <a:pt x="1569" y="748"/>
                    <a:pt x="1485" y="740"/>
                    <a:pt x="1403" y="740"/>
                  </a:cubicBezTo>
                  <a:cubicBezTo>
                    <a:pt x="1270" y="740"/>
                    <a:pt x="1141" y="760"/>
                    <a:pt x="1021" y="791"/>
                  </a:cubicBezTo>
                  <a:cubicBezTo>
                    <a:pt x="438" y="936"/>
                    <a:pt x="219" y="1616"/>
                    <a:pt x="341" y="2199"/>
                  </a:cubicBezTo>
                  <a:cubicBezTo>
                    <a:pt x="98" y="2515"/>
                    <a:pt x="0" y="2928"/>
                    <a:pt x="73" y="3317"/>
                  </a:cubicBezTo>
                  <a:cubicBezTo>
                    <a:pt x="146" y="3730"/>
                    <a:pt x="413" y="4070"/>
                    <a:pt x="802" y="4240"/>
                  </a:cubicBezTo>
                  <a:cubicBezTo>
                    <a:pt x="960" y="4293"/>
                    <a:pt x="1130" y="4332"/>
                    <a:pt x="1294" y="4332"/>
                  </a:cubicBezTo>
                  <a:cubicBezTo>
                    <a:pt x="1358" y="4332"/>
                    <a:pt x="1421" y="4326"/>
                    <a:pt x="1482" y="4313"/>
                  </a:cubicBezTo>
                  <a:cubicBezTo>
                    <a:pt x="1638" y="4491"/>
                    <a:pt x="1875" y="4607"/>
                    <a:pt x="2119" y="4607"/>
                  </a:cubicBezTo>
                  <a:cubicBezTo>
                    <a:pt x="2141" y="4607"/>
                    <a:pt x="2164" y="4606"/>
                    <a:pt x="2187" y="4604"/>
                  </a:cubicBezTo>
                  <a:lnTo>
                    <a:pt x="2260" y="4604"/>
                  </a:lnTo>
                  <a:cubicBezTo>
                    <a:pt x="2721" y="4580"/>
                    <a:pt x="3134" y="4410"/>
                    <a:pt x="3450" y="4094"/>
                  </a:cubicBezTo>
                  <a:cubicBezTo>
                    <a:pt x="3523" y="4143"/>
                    <a:pt x="3596" y="4191"/>
                    <a:pt x="3669" y="4240"/>
                  </a:cubicBezTo>
                  <a:cubicBezTo>
                    <a:pt x="3839" y="4313"/>
                    <a:pt x="4057" y="4361"/>
                    <a:pt x="4276" y="4361"/>
                  </a:cubicBezTo>
                  <a:cubicBezTo>
                    <a:pt x="4859" y="4361"/>
                    <a:pt x="5418" y="4094"/>
                    <a:pt x="5831" y="3681"/>
                  </a:cubicBezTo>
                  <a:cubicBezTo>
                    <a:pt x="6001" y="3487"/>
                    <a:pt x="6073" y="3244"/>
                    <a:pt x="6049" y="3001"/>
                  </a:cubicBezTo>
                  <a:cubicBezTo>
                    <a:pt x="5976" y="2710"/>
                    <a:pt x="5733" y="2491"/>
                    <a:pt x="5442" y="2467"/>
                  </a:cubicBezTo>
                  <a:cubicBezTo>
                    <a:pt x="5636" y="1908"/>
                    <a:pt x="5612" y="1252"/>
                    <a:pt x="5126" y="912"/>
                  </a:cubicBezTo>
                  <a:cubicBezTo>
                    <a:pt x="4972" y="781"/>
                    <a:pt x="4776" y="715"/>
                    <a:pt x="4580" y="715"/>
                  </a:cubicBezTo>
                  <a:cubicBezTo>
                    <a:pt x="4376" y="715"/>
                    <a:pt x="4170" y="787"/>
                    <a:pt x="4009" y="936"/>
                  </a:cubicBezTo>
                  <a:cubicBezTo>
                    <a:pt x="3887" y="548"/>
                    <a:pt x="3571" y="256"/>
                    <a:pt x="3207" y="110"/>
                  </a:cubicBezTo>
                  <a:cubicBezTo>
                    <a:pt x="3052" y="36"/>
                    <a:pt x="2889" y="1"/>
                    <a:pt x="2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" name="Google Shape;1251;p28"/>
          <p:cNvGrpSpPr>
            <a:grpSpLocks/>
          </p:cNvGrpSpPr>
          <p:nvPr/>
        </p:nvGrpSpPr>
        <p:grpSpPr bwMode="auto">
          <a:xfrm flipH="1">
            <a:off x="58738" y="4371975"/>
            <a:ext cx="3368675" cy="2147888"/>
            <a:chOff x="7239867" y="1514545"/>
            <a:chExt cx="2525833" cy="1610805"/>
          </a:xfrm>
        </p:grpSpPr>
        <p:grpSp>
          <p:nvGrpSpPr>
            <p:cNvPr id="14" name="Google Shape;1252;p28"/>
            <p:cNvGrpSpPr>
              <a:grpSpLocks/>
            </p:cNvGrpSpPr>
            <p:nvPr/>
          </p:nvGrpSpPr>
          <p:grpSpPr bwMode="auto">
            <a:xfrm>
              <a:off x="7346663" y="1514545"/>
              <a:ext cx="2419037" cy="1551678"/>
              <a:chOff x="7410211" y="1555302"/>
              <a:chExt cx="2355440" cy="1510884"/>
            </a:xfrm>
          </p:grpSpPr>
          <p:grpSp>
            <p:nvGrpSpPr>
              <p:cNvPr id="16" name="Google Shape;1253;p28"/>
              <p:cNvGrpSpPr>
                <a:grpSpLocks/>
              </p:cNvGrpSpPr>
              <p:nvPr/>
            </p:nvGrpSpPr>
            <p:grpSpPr bwMode="auto">
              <a:xfrm>
                <a:off x="7410211" y="1555302"/>
                <a:ext cx="2355440" cy="1510884"/>
                <a:chOff x="761258" y="2062480"/>
                <a:chExt cx="1646470" cy="1056119"/>
              </a:xfrm>
            </p:grpSpPr>
            <p:sp>
              <p:nvSpPr>
                <p:cNvPr id="19" name="Google Shape;1254;p28"/>
                <p:cNvSpPr/>
                <p:nvPr/>
              </p:nvSpPr>
              <p:spPr>
                <a:xfrm rot="-1481318">
                  <a:off x="1087168" y="2126495"/>
                  <a:ext cx="430195" cy="556689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0" name="Google Shape;1255;p28"/>
                <p:cNvSpPr/>
                <p:nvPr/>
              </p:nvSpPr>
              <p:spPr>
                <a:xfrm>
                  <a:off x="1415283" y="2201045"/>
                  <a:ext cx="558200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" name="Google Shape;1256;p28"/>
                <p:cNvSpPr/>
                <p:nvPr/>
              </p:nvSpPr>
              <p:spPr>
                <a:xfrm>
                  <a:off x="761484" y="2379315"/>
                  <a:ext cx="492577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" name="Google Shape;1257;p28"/>
                <p:cNvSpPr/>
                <p:nvPr/>
              </p:nvSpPr>
              <p:spPr>
                <a:xfrm>
                  <a:off x="900021" y="2606205"/>
                  <a:ext cx="469082" cy="469175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" name="Google Shape;1258;p28"/>
                <p:cNvSpPr/>
                <p:nvPr/>
              </p:nvSpPr>
              <p:spPr>
                <a:xfrm>
                  <a:off x="1250820" y="2594050"/>
                  <a:ext cx="492577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4" name="Google Shape;1259;p28"/>
                <p:cNvSpPr/>
                <p:nvPr/>
              </p:nvSpPr>
              <p:spPr>
                <a:xfrm rot="-2967336">
                  <a:off x="1706474" y="2475387"/>
                  <a:ext cx="623135" cy="492577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17" name="Google Shape;1260;p28"/>
              <p:cNvSpPr/>
              <p:nvPr/>
            </p:nvSpPr>
            <p:spPr>
              <a:xfrm>
                <a:off x="7933250" y="2118694"/>
                <a:ext cx="704681" cy="70482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" name="Google Shape;1261;p28"/>
              <p:cNvSpPr/>
              <p:nvPr/>
            </p:nvSpPr>
            <p:spPr>
              <a:xfrm>
                <a:off x="8386424" y="2118694"/>
                <a:ext cx="704681" cy="70482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5" name="Google Shape;1262;p28"/>
            <p:cNvSpPr/>
            <p:nvPr/>
          </p:nvSpPr>
          <p:spPr>
            <a:xfrm>
              <a:off x="7239867" y="1791942"/>
              <a:ext cx="2256823" cy="1333408"/>
            </a:xfrm>
            <a:custGeom>
              <a:avLst/>
              <a:gdLst/>
              <a:ahLst/>
              <a:cxnLst/>
              <a:rect l="l" t="t" r="r" b="b"/>
              <a:pathLst>
                <a:path w="4957" h="2929" extrusionOk="0">
                  <a:moveTo>
                    <a:pt x="1215" y="718"/>
                  </a:moveTo>
                  <a:cubicBezTo>
                    <a:pt x="1312" y="743"/>
                    <a:pt x="1337" y="767"/>
                    <a:pt x="1361" y="815"/>
                  </a:cubicBezTo>
                  <a:cubicBezTo>
                    <a:pt x="1361" y="840"/>
                    <a:pt x="1312" y="888"/>
                    <a:pt x="1288" y="913"/>
                  </a:cubicBezTo>
                  <a:cubicBezTo>
                    <a:pt x="1264" y="913"/>
                    <a:pt x="1264" y="937"/>
                    <a:pt x="1215" y="937"/>
                  </a:cubicBezTo>
                  <a:cubicBezTo>
                    <a:pt x="1215" y="864"/>
                    <a:pt x="1215" y="815"/>
                    <a:pt x="1215" y="743"/>
                  </a:cubicBezTo>
                  <a:lnTo>
                    <a:pt x="1215" y="718"/>
                  </a:lnTo>
                  <a:close/>
                  <a:moveTo>
                    <a:pt x="2527" y="475"/>
                  </a:moveTo>
                  <a:cubicBezTo>
                    <a:pt x="2624" y="597"/>
                    <a:pt x="2673" y="767"/>
                    <a:pt x="2624" y="937"/>
                  </a:cubicBezTo>
                  <a:cubicBezTo>
                    <a:pt x="2601" y="983"/>
                    <a:pt x="2567" y="1007"/>
                    <a:pt x="2530" y="1007"/>
                  </a:cubicBezTo>
                  <a:cubicBezTo>
                    <a:pt x="2489" y="1007"/>
                    <a:pt x="2444" y="977"/>
                    <a:pt x="2405" y="913"/>
                  </a:cubicBezTo>
                  <a:cubicBezTo>
                    <a:pt x="2333" y="767"/>
                    <a:pt x="2381" y="573"/>
                    <a:pt x="2527" y="475"/>
                  </a:cubicBezTo>
                  <a:close/>
                  <a:moveTo>
                    <a:pt x="3984" y="1010"/>
                  </a:moveTo>
                  <a:lnTo>
                    <a:pt x="3984" y="1010"/>
                  </a:lnTo>
                  <a:cubicBezTo>
                    <a:pt x="4009" y="1107"/>
                    <a:pt x="3984" y="1228"/>
                    <a:pt x="3936" y="1326"/>
                  </a:cubicBezTo>
                  <a:cubicBezTo>
                    <a:pt x="3912" y="1350"/>
                    <a:pt x="3912" y="1350"/>
                    <a:pt x="3887" y="1350"/>
                  </a:cubicBezTo>
                  <a:cubicBezTo>
                    <a:pt x="3863" y="1350"/>
                    <a:pt x="3839" y="1326"/>
                    <a:pt x="3814" y="1326"/>
                  </a:cubicBezTo>
                  <a:cubicBezTo>
                    <a:pt x="3766" y="1277"/>
                    <a:pt x="3766" y="1277"/>
                    <a:pt x="3766" y="1204"/>
                  </a:cubicBezTo>
                  <a:cubicBezTo>
                    <a:pt x="3790" y="1131"/>
                    <a:pt x="3863" y="1058"/>
                    <a:pt x="3984" y="1010"/>
                  </a:cubicBezTo>
                  <a:close/>
                  <a:moveTo>
                    <a:pt x="1045" y="1860"/>
                  </a:moveTo>
                  <a:cubicBezTo>
                    <a:pt x="948" y="1957"/>
                    <a:pt x="851" y="2030"/>
                    <a:pt x="754" y="2079"/>
                  </a:cubicBezTo>
                  <a:cubicBezTo>
                    <a:pt x="778" y="1982"/>
                    <a:pt x="875" y="1909"/>
                    <a:pt x="972" y="1860"/>
                  </a:cubicBezTo>
                  <a:close/>
                  <a:moveTo>
                    <a:pt x="3159" y="1957"/>
                  </a:moveTo>
                  <a:cubicBezTo>
                    <a:pt x="3159" y="1957"/>
                    <a:pt x="3183" y="1957"/>
                    <a:pt x="3231" y="2006"/>
                  </a:cubicBezTo>
                  <a:cubicBezTo>
                    <a:pt x="3280" y="2054"/>
                    <a:pt x="3304" y="2152"/>
                    <a:pt x="3280" y="2224"/>
                  </a:cubicBezTo>
                  <a:cubicBezTo>
                    <a:pt x="3159" y="2127"/>
                    <a:pt x="3159" y="2006"/>
                    <a:pt x="3159" y="1957"/>
                  </a:cubicBezTo>
                  <a:close/>
                  <a:moveTo>
                    <a:pt x="1701" y="2030"/>
                  </a:moveTo>
                  <a:cubicBezTo>
                    <a:pt x="1750" y="2054"/>
                    <a:pt x="1798" y="2079"/>
                    <a:pt x="1822" y="2127"/>
                  </a:cubicBezTo>
                  <a:cubicBezTo>
                    <a:pt x="1847" y="2249"/>
                    <a:pt x="1822" y="2346"/>
                    <a:pt x="1774" y="2443"/>
                  </a:cubicBezTo>
                  <a:cubicBezTo>
                    <a:pt x="1677" y="2346"/>
                    <a:pt x="1628" y="2200"/>
                    <a:pt x="1652" y="2054"/>
                  </a:cubicBezTo>
                  <a:cubicBezTo>
                    <a:pt x="1652" y="2030"/>
                    <a:pt x="1677" y="2030"/>
                    <a:pt x="1677" y="2030"/>
                  </a:cubicBezTo>
                  <a:close/>
                  <a:moveTo>
                    <a:pt x="1688" y="116"/>
                  </a:moveTo>
                  <a:cubicBezTo>
                    <a:pt x="1796" y="116"/>
                    <a:pt x="1923" y="140"/>
                    <a:pt x="2065" y="184"/>
                  </a:cubicBezTo>
                  <a:cubicBezTo>
                    <a:pt x="2211" y="232"/>
                    <a:pt x="2333" y="305"/>
                    <a:pt x="2454" y="427"/>
                  </a:cubicBezTo>
                  <a:cubicBezTo>
                    <a:pt x="2284" y="548"/>
                    <a:pt x="2235" y="791"/>
                    <a:pt x="2333" y="961"/>
                  </a:cubicBezTo>
                  <a:cubicBezTo>
                    <a:pt x="2430" y="1083"/>
                    <a:pt x="2503" y="1131"/>
                    <a:pt x="2551" y="1131"/>
                  </a:cubicBezTo>
                  <a:cubicBezTo>
                    <a:pt x="2648" y="1107"/>
                    <a:pt x="2721" y="1058"/>
                    <a:pt x="2746" y="986"/>
                  </a:cubicBezTo>
                  <a:cubicBezTo>
                    <a:pt x="2794" y="791"/>
                    <a:pt x="2746" y="573"/>
                    <a:pt x="2624" y="427"/>
                  </a:cubicBezTo>
                  <a:cubicBezTo>
                    <a:pt x="2818" y="305"/>
                    <a:pt x="3061" y="232"/>
                    <a:pt x="3304" y="232"/>
                  </a:cubicBezTo>
                  <a:lnTo>
                    <a:pt x="3450" y="232"/>
                  </a:lnTo>
                  <a:cubicBezTo>
                    <a:pt x="3742" y="330"/>
                    <a:pt x="3960" y="597"/>
                    <a:pt x="3984" y="888"/>
                  </a:cubicBezTo>
                  <a:cubicBezTo>
                    <a:pt x="3839" y="937"/>
                    <a:pt x="3717" y="1034"/>
                    <a:pt x="3693" y="1180"/>
                  </a:cubicBezTo>
                  <a:cubicBezTo>
                    <a:pt x="3669" y="1277"/>
                    <a:pt x="3693" y="1350"/>
                    <a:pt x="3766" y="1423"/>
                  </a:cubicBezTo>
                  <a:cubicBezTo>
                    <a:pt x="3802" y="1459"/>
                    <a:pt x="3845" y="1477"/>
                    <a:pt x="3887" y="1477"/>
                  </a:cubicBezTo>
                  <a:cubicBezTo>
                    <a:pt x="3930" y="1477"/>
                    <a:pt x="3972" y="1459"/>
                    <a:pt x="4009" y="1423"/>
                  </a:cubicBezTo>
                  <a:cubicBezTo>
                    <a:pt x="4082" y="1277"/>
                    <a:pt x="4106" y="1131"/>
                    <a:pt x="4082" y="986"/>
                  </a:cubicBezTo>
                  <a:cubicBezTo>
                    <a:pt x="4130" y="986"/>
                    <a:pt x="4203" y="961"/>
                    <a:pt x="4252" y="961"/>
                  </a:cubicBezTo>
                  <a:cubicBezTo>
                    <a:pt x="4470" y="961"/>
                    <a:pt x="4640" y="1083"/>
                    <a:pt x="4738" y="1277"/>
                  </a:cubicBezTo>
                  <a:cubicBezTo>
                    <a:pt x="4835" y="1544"/>
                    <a:pt x="4810" y="1836"/>
                    <a:pt x="4665" y="2079"/>
                  </a:cubicBezTo>
                  <a:cubicBezTo>
                    <a:pt x="4483" y="2341"/>
                    <a:pt x="4201" y="2486"/>
                    <a:pt x="3902" y="2486"/>
                  </a:cubicBezTo>
                  <a:cubicBezTo>
                    <a:pt x="3841" y="2486"/>
                    <a:pt x="3779" y="2480"/>
                    <a:pt x="3717" y="2467"/>
                  </a:cubicBezTo>
                  <a:cubicBezTo>
                    <a:pt x="3572" y="2443"/>
                    <a:pt x="3450" y="2370"/>
                    <a:pt x="3353" y="2297"/>
                  </a:cubicBezTo>
                  <a:cubicBezTo>
                    <a:pt x="3401" y="2176"/>
                    <a:pt x="3377" y="2030"/>
                    <a:pt x="3304" y="1933"/>
                  </a:cubicBezTo>
                  <a:cubicBezTo>
                    <a:pt x="3244" y="1884"/>
                    <a:pt x="3189" y="1860"/>
                    <a:pt x="3143" y="1860"/>
                  </a:cubicBezTo>
                  <a:cubicBezTo>
                    <a:pt x="3098" y="1860"/>
                    <a:pt x="3061" y="1884"/>
                    <a:pt x="3037" y="1933"/>
                  </a:cubicBezTo>
                  <a:cubicBezTo>
                    <a:pt x="3037" y="2103"/>
                    <a:pt x="3086" y="2249"/>
                    <a:pt x="3231" y="2322"/>
                  </a:cubicBezTo>
                  <a:cubicBezTo>
                    <a:pt x="3071" y="2620"/>
                    <a:pt x="2781" y="2809"/>
                    <a:pt x="2442" y="2809"/>
                  </a:cubicBezTo>
                  <a:cubicBezTo>
                    <a:pt x="2422" y="2809"/>
                    <a:pt x="2402" y="2809"/>
                    <a:pt x="2381" y="2807"/>
                  </a:cubicBezTo>
                  <a:cubicBezTo>
                    <a:pt x="2187" y="2807"/>
                    <a:pt x="1968" y="2686"/>
                    <a:pt x="1847" y="2516"/>
                  </a:cubicBezTo>
                  <a:cubicBezTo>
                    <a:pt x="1920" y="2394"/>
                    <a:pt x="1968" y="2249"/>
                    <a:pt x="1920" y="2103"/>
                  </a:cubicBezTo>
                  <a:cubicBezTo>
                    <a:pt x="1895" y="2030"/>
                    <a:pt x="1822" y="1957"/>
                    <a:pt x="1725" y="1933"/>
                  </a:cubicBezTo>
                  <a:cubicBezTo>
                    <a:pt x="1712" y="1928"/>
                    <a:pt x="1699" y="1926"/>
                    <a:pt x="1685" y="1926"/>
                  </a:cubicBezTo>
                  <a:cubicBezTo>
                    <a:pt x="1627" y="1926"/>
                    <a:pt x="1575" y="1966"/>
                    <a:pt x="1555" y="2006"/>
                  </a:cubicBezTo>
                  <a:cubicBezTo>
                    <a:pt x="1531" y="2200"/>
                    <a:pt x="1580" y="2394"/>
                    <a:pt x="1725" y="2540"/>
                  </a:cubicBezTo>
                  <a:cubicBezTo>
                    <a:pt x="1604" y="2662"/>
                    <a:pt x="1434" y="2735"/>
                    <a:pt x="1264" y="2759"/>
                  </a:cubicBezTo>
                  <a:lnTo>
                    <a:pt x="1191" y="2759"/>
                  </a:lnTo>
                  <a:cubicBezTo>
                    <a:pt x="1045" y="2759"/>
                    <a:pt x="924" y="2686"/>
                    <a:pt x="826" y="2589"/>
                  </a:cubicBezTo>
                  <a:cubicBezTo>
                    <a:pt x="729" y="2467"/>
                    <a:pt x="705" y="2346"/>
                    <a:pt x="729" y="2224"/>
                  </a:cubicBezTo>
                  <a:cubicBezTo>
                    <a:pt x="924" y="2152"/>
                    <a:pt x="1167" y="1957"/>
                    <a:pt x="1142" y="1836"/>
                  </a:cubicBezTo>
                  <a:cubicBezTo>
                    <a:pt x="1142" y="1801"/>
                    <a:pt x="1118" y="1767"/>
                    <a:pt x="1052" y="1767"/>
                  </a:cubicBezTo>
                  <a:cubicBezTo>
                    <a:pt x="1025" y="1767"/>
                    <a:pt x="991" y="1773"/>
                    <a:pt x="948" y="1787"/>
                  </a:cubicBezTo>
                  <a:cubicBezTo>
                    <a:pt x="802" y="1836"/>
                    <a:pt x="681" y="1982"/>
                    <a:pt x="656" y="2152"/>
                  </a:cubicBezTo>
                  <a:cubicBezTo>
                    <a:pt x="638" y="2154"/>
                    <a:pt x="621" y="2155"/>
                    <a:pt x="603" y="2155"/>
                  </a:cubicBezTo>
                  <a:cubicBezTo>
                    <a:pt x="414" y="2155"/>
                    <a:pt x="286" y="2032"/>
                    <a:pt x="219" y="1787"/>
                  </a:cubicBezTo>
                  <a:cubicBezTo>
                    <a:pt x="98" y="1520"/>
                    <a:pt x="122" y="1228"/>
                    <a:pt x="243" y="961"/>
                  </a:cubicBezTo>
                  <a:cubicBezTo>
                    <a:pt x="389" y="791"/>
                    <a:pt x="608" y="694"/>
                    <a:pt x="851" y="694"/>
                  </a:cubicBezTo>
                  <a:lnTo>
                    <a:pt x="1142" y="694"/>
                  </a:lnTo>
                  <a:lnTo>
                    <a:pt x="1142" y="743"/>
                  </a:lnTo>
                  <a:cubicBezTo>
                    <a:pt x="1118" y="840"/>
                    <a:pt x="1142" y="937"/>
                    <a:pt x="1191" y="1010"/>
                  </a:cubicBezTo>
                  <a:cubicBezTo>
                    <a:pt x="1204" y="1036"/>
                    <a:pt x="1232" y="1056"/>
                    <a:pt x="1271" y="1056"/>
                  </a:cubicBezTo>
                  <a:cubicBezTo>
                    <a:pt x="1302" y="1056"/>
                    <a:pt x="1341" y="1043"/>
                    <a:pt x="1385" y="1010"/>
                  </a:cubicBezTo>
                  <a:cubicBezTo>
                    <a:pt x="1482" y="913"/>
                    <a:pt x="1507" y="888"/>
                    <a:pt x="1482" y="791"/>
                  </a:cubicBezTo>
                  <a:cubicBezTo>
                    <a:pt x="1458" y="718"/>
                    <a:pt x="1385" y="645"/>
                    <a:pt x="1239" y="621"/>
                  </a:cubicBezTo>
                  <a:cubicBezTo>
                    <a:pt x="1239" y="475"/>
                    <a:pt x="1288" y="330"/>
                    <a:pt x="1385" y="232"/>
                  </a:cubicBezTo>
                  <a:cubicBezTo>
                    <a:pt x="1452" y="152"/>
                    <a:pt x="1556" y="116"/>
                    <a:pt x="1688" y="116"/>
                  </a:cubicBezTo>
                  <a:close/>
                  <a:moveTo>
                    <a:pt x="1650" y="1"/>
                  </a:moveTo>
                  <a:cubicBezTo>
                    <a:pt x="1501" y="1"/>
                    <a:pt x="1380" y="43"/>
                    <a:pt x="1288" y="135"/>
                  </a:cubicBezTo>
                  <a:cubicBezTo>
                    <a:pt x="1191" y="257"/>
                    <a:pt x="1118" y="427"/>
                    <a:pt x="1118" y="597"/>
                  </a:cubicBezTo>
                  <a:cubicBezTo>
                    <a:pt x="1069" y="585"/>
                    <a:pt x="1021" y="579"/>
                    <a:pt x="972" y="579"/>
                  </a:cubicBezTo>
                  <a:cubicBezTo>
                    <a:pt x="924" y="579"/>
                    <a:pt x="875" y="585"/>
                    <a:pt x="826" y="597"/>
                  </a:cubicBezTo>
                  <a:cubicBezTo>
                    <a:pt x="559" y="597"/>
                    <a:pt x="316" y="694"/>
                    <a:pt x="146" y="888"/>
                  </a:cubicBezTo>
                  <a:cubicBezTo>
                    <a:pt x="1" y="1180"/>
                    <a:pt x="1" y="1520"/>
                    <a:pt x="122" y="1811"/>
                  </a:cubicBezTo>
                  <a:cubicBezTo>
                    <a:pt x="219" y="2152"/>
                    <a:pt x="414" y="2224"/>
                    <a:pt x="559" y="2224"/>
                  </a:cubicBezTo>
                  <a:lnTo>
                    <a:pt x="608" y="2224"/>
                  </a:lnTo>
                  <a:cubicBezTo>
                    <a:pt x="608" y="2394"/>
                    <a:pt x="656" y="2540"/>
                    <a:pt x="754" y="2637"/>
                  </a:cubicBezTo>
                  <a:cubicBezTo>
                    <a:pt x="851" y="2783"/>
                    <a:pt x="1021" y="2856"/>
                    <a:pt x="1191" y="2856"/>
                  </a:cubicBezTo>
                  <a:lnTo>
                    <a:pt x="1264" y="2856"/>
                  </a:lnTo>
                  <a:cubicBezTo>
                    <a:pt x="1458" y="2832"/>
                    <a:pt x="1652" y="2759"/>
                    <a:pt x="1774" y="2613"/>
                  </a:cubicBezTo>
                  <a:cubicBezTo>
                    <a:pt x="1944" y="2783"/>
                    <a:pt x="2163" y="2905"/>
                    <a:pt x="2381" y="2929"/>
                  </a:cubicBezTo>
                  <a:lnTo>
                    <a:pt x="2430" y="2929"/>
                  </a:lnTo>
                  <a:cubicBezTo>
                    <a:pt x="2794" y="2905"/>
                    <a:pt x="3134" y="2710"/>
                    <a:pt x="3304" y="2394"/>
                  </a:cubicBezTo>
                  <a:cubicBezTo>
                    <a:pt x="3426" y="2467"/>
                    <a:pt x="3547" y="2516"/>
                    <a:pt x="3693" y="2540"/>
                  </a:cubicBezTo>
                  <a:cubicBezTo>
                    <a:pt x="3766" y="2559"/>
                    <a:pt x="3841" y="2567"/>
                    <a:pt x="3916" y="2567"/>
                  </a:cubicBezTo>
                  <a:cubicBezTo>
                    <a:pt x="4239" y="2567"/>
                    <a:pt x="4560" y="2403"/>
                    <a:pt x="4738" y="2127"/>
                  </a:cubicBezTo>
                  <a:cubicBezTo>
                    <a:pt x="4932" y="1860"/>
                    <a:pt x="4956" y="1496"/>
                    <a:pt x="4835" y="1204"/>
                  </a:cubicBezTo>
                  <a:cubicBezTo>
                    <a:pt x="4738" y="986"/>
                    <a:pt x="4495" y="840"/>
                    <a:pt x="4252" y="840"/>
                  </a:cubicBezTo>
                  <a:cubicBezTo>
                    <a:pt x="4203" y="840"/>
                    <a:pt x="4130" y="840"/>
                    <a:pt x="4057" y="864"/>
                  </a:cubicBezTo>
                  <a:cubicBezTo>
                    <a:pt x="4033" y="500"/>
                    <a:pt x="3790" y="232"/>
                    <a:pt x="3450" y="135"/>
                  </a:cubicBezTo>
                  <a:cubicBezTo>
                    <a:pt x="3426" y="123"/>
                    <a:pt x="3395" y="117"/>
                    <a:pt x="3365" y="117"/>
                  </a:cubicBezTo>
                  <a:cubicBezTo>
                    <a:pt x="3335" y="117"/>
                    <a:pt x="3304" y="123"/>
                    <a:pt x="3280" y="135"/>
                  </a:cubicBezTo>
                  <a:cubicBezTo>
                    <a:pt x="3013" y="135"/>
                    <a:pt x="2746" y="208"/>
                    <a:pt x="2527" y="330"/>
                  </a:cubicBezTo>
                  <a:cubicBezTo>
                    <a:pt x="2405" y="232"/>
                    <a:pt x="2235" y="135"/>
                    <a:pt x="2090" y="87"/>
                  </a:cubicBezTo>
                  <a:cubicBezTo>
                    <a:pt x="1923" y="31"/>
                    <a:pt x="1776" y="1"/>
                    <a:pt x="1650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5" name="Google Shape;1263;p28"/>
          <p:cNvGrpSpPr>
            <a:grpSpLocks/>
          </p:cNvGrpSpPr>
          <p:nvPr/>
        </p:nvGrpSpPr>
        <p:grpSpPr bwMode="auto">
          <a:xfrm flipH="1">
            <a:off x="498475" y="969963"/>
            <a:ext cx="2489200" cy="2260600"/>
            <a:chOff x="7844079" y="226728"/>
            <a:chExt cx="1373387" cy="1246991"/>
          </a:xfrm>
        </p:grpSpPr>
        <p:sp>
          <p:nvSpPr>
            <p:cNvPr id="26" name="Google Shape;1264;p28"/>
            <p:cNvSpPr/>
            <p:nvPr/>
          </p:nvSpPr>
          <p:spPr>
            <a:xfrm rot="-1688081">
              <a:off x="7886121" y="509578"/>
              <a:ext cx="222475" cy="213670"/>
            </a:xfrm>
            <a:custGeom>
              <a:avLst/>
              <a:gdLst/>
              <a:ahLst/>
              <a:cxnLst/>
              <a:rect l="l" t="t" r="r" b="b"/>
              <a:pathLst>
                <a:path w="1119" h="1074" extrusionOk="0">
                  <a:moveTo>
                    <a:pt x="681" y="441"/>
                  </a:moveTo>
                  <a:cubicBezTo>
                    <a:pt x="681" y="441"/>
                    <a:pt x="681" y="441"/>
                    <a:pt x="681" y="466"/>
                  </a:cubicBezTo>
                  <a:cubicBezTo>
                    <a:pt x="681" y="466"/>
                    <a:pt x="657" y="490"/>
                    <a:pt x="584" y="490"/>
                  </a:cubicBezTo>
                  <a:cubicBezTo>
                    <a:pt x="608" y="466"/>
                    <a:pt x="632" y="441"/>
                    <a:pt x="657" y="441"/>
                  </a:cubicBezTo>
                  <a:close/>
                  <a:moveTo>
                    <a:pt x="384" y="97"/>
                  </a:moveTo>
                  <a:cubicBezTo>
                    <a:pt x="401" y="97"/>
                    <a:pt x="420" y="98"/>
                    <a:pt x="438" y="101"/>
                  </a:cubicBezTo>
                  <a:cubicBezTo>
                    <a:pt x="559" y="101"/>
                    <a:pt x="681" y="126"/>
                    <a:pt x="778" y="150"/>
                  </a:cubicBezTo>
                  <a:cubicBezTo>
                    <a:pt x="924" y="199"/>
                    <a:pt x="1021" y="369"/>
                    <a:pt x="972" y="514"/>
                  </a:cubicBezTo>
                  <a:cubicBezTo>
                    <a:pt x="924" y="733"/>
                    <a:pt x="705" y="976"/>
                    <a:pt x="559" y="976"/>
                  </a:cubicBezTo>
                  <a:lnTo>
                    <a:pt x="511" y="976"/>
                  </a:lnTo>
                  <a:cubicBezTo>
                    <a:pt x="414" y="879"/>
                    <a:pt x="438" y="733"/>
                    <a:pt x="511" y="612"/>
                  </a:cubicBezTo>
                  <a:cubicBezTo>
                    <a:pt x="608" y="587"/>
                    <a:pt x="754" y="563"/>
                    <a:pt x="778" y="490"/>
                  </a:cubicBezTo>
                  <a:cubicBezTo>
                    <a:pt x="802" y="441"/>
                    <a:pt x="778" y="393"/>
                    <a:pt x="754" y="369"/>
                  </a:cubicBezTo>
                  <a:cubicBezTo>
                    <a:pt x="730" y="344"/>
                    <a:pt x="705" y="344"/>
                    <a:pt x="681" y="344"/>
                  </a:cubicBezTo>
                  <a:cubicBezTo>
                    <a:pt x="608" y="344"/>
                    <a:pt x="535" y="417"/>
                    <a:pt x="462" y="514"/>
                  </a:cubicBezTo>
                  <a:cubicBezTo>
                    <a:pt x="441" y="519"/>
                    <a:pt x="419" y="521"/>
                    <a:pt x="398" y="521"/>
                  </a:cubicBezTo>
                  <a:cubicBezTo>
                    <a:pt x="299" y="521"/>
                    <a:pt x="202" y="477"/>
                    <a:pt x="122" y="417"/>
                  </a:cubicBezTo>
                  <a:cubicBezTo>
                    <a:pt x="98" y="369"/>
                    <a:pt x="98" y="344"/>
                    <a:pt x="122" y="296"/>
                  </a:cubicBezTo>
                  <a:cubicBezTo>
                    <a:pt x="165" y="168"/>
                    <a:pt x="263" y="97"/>
                    <a:pt x="384" y="97"/>
                  </a:cubicBezTo>
                  <a:close/>
                  <a:moveTo>
                    <a:pt x="386" y="1"/>
                  </a:moveTo>
                  <a:cubicBezTo>
                    <a:pt x="230" y="1"/>
                    <a:pt x="69" y="97"/>
                    <a:pt x="25" y="271"/>
                  </a:cubicBezTo>
                  <a:cubicBezTo>
                    <a:pt x="1" y="344"/>
                    <a:pt x="1" y="417"/>
                    <a:pt x="49" y="466"/>
                  </a:cubicBezTo>
                  <a:cubicBezTo>
                    <a:pt x="147" y="563"/>
                    <a:pt x="292" y="612"/>
                    <a:pt x="414" y="612"/>
                  </a:cubicBezTo>
                  <a:cubicBezTo>
                    <a:pt x="341" y="733"/>
                    <a:pt x="341" y="927"/>
                    <a:pt x="462" y="1049"/>
                  </a:cubicBezTo>
                  <a:cubicBezTo>
                    <a:pt x="487" y="1073"/>
                    <a:pt x="511" y="1073"/>
                    <a:pt x="559" y="1073"/>
                  </a:cubicBezTo>
                  <a:cubicBezTo>
                    <a:pt x="754" y="1073"/>
                    <a:pt x="1021" y="782"/>
                    <a:pt x="1070" y="539"/>
                  </a:cubicBezTo>
                  <a:cubicBezTo>
                    <a:pt x="1118" y="320"/>
                    <a:pt x="997" y="126"/>
                    <a:pt x="827" y="77"/>
                  </a:cubicBezTo>
                  <a:cubicBezTo>
                    <a:pt x="705" y="29"/>
                    <a:pt x="584" y="4"/>
                    <a:pt x="438" y="4"/>
                  </a:cubicBezTo>
                  <a:cubicBezTo>
                    <a:pt x="421" y="2"/>
                    <a:pt x="403" y="1"/>
                    <a:pt x="3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Google Shape;1265;p28"/>
            <p:cNvSpPr/>
            <p:nvPr/>
          </p:nvSpPr>
          <p:spPr>
            <a:xfrm rot="-1688081">
              <a:off x="7968455" y="265259"/>
              <a:ext cx="218095" cy="212794"/>
            </a:xfrm>
            <a:custGeom>
              <a:avLst/>
              <a:gdLst/>
              <a:ahLst/>
              <a:cxnLst/>
              <a:rect l="l" t="t" r="r" b="b"/>
              <a:pathLst>
                <a:path w="1094" h="1072" extrusionOk="0">
                  <a:moveTo>
                    <a:pt x="484" y="620"/>
                  </a:moveTo>
                  <a:cubicBezTo>
                    <a:pt x="474" y="660"/>
                    <a:pt x="413" y="681"/>
                    <a:pt x="413" y="681"/>
                  </a:cubicBezTo>
                  <a:cubicBezTo>
                    <a:pt x="433" y="641"/>
                    <a:pt x="452" y="634"/>
                    <a:pt x="484" y="620"/>
                  </a:cubicBezTo>
                  <a:close/>
                  <a:moveTo>
                    <a:pt x="480" y="88"/>
                  </a:moveTo>
                  <a:cubicBezTo>
                    <a:pt x="512" y="88"/>
                    <a:pt x="542" y="105"/>
                    <a:pt x="559" y="122"/>
                  </a:cubicBezTo>
                  <a:cubicBezTo>
                    <a:pt x="607" y="243"/>
                    <a:pt x="607" y="365"/>
                    <a:pt x="559" y="486"/>
                  </a:cubicBezTo>
                  <a:cubicBezTo>
                    <a:pt x="462" y="486"/>
                    <a:pt x="389" y="535"/>
                    <a:pt x="340" y="608"/>
                  </a:cubicBezTo>
                  <a:cubicBezTo>
                    <a:pt x="316" y="632"/>
                    <a:pt x="316" y="681"/>
                    <a:pt x="340" y="681"/>
                  </a:cubicBezTo>
                  <a:cubicBezTo>
                    <a:pt x="365" y="729"/>
                    <a:pt x="389" y="753"/>
                    <a:pt x="437" y="753"/>
                  </a:cubicBezTo>
                  <a:cubicBezTo>
                    <a:pt x="535" y="753"/>
                    <a:pt x="607" y="632"/>
                    <a:pt x="632" y="559"/>
                  </a:cubicBezTo>
                  <a:lnTo>
                    <a:pt x="778" y="559"/>
                  </a:lnTo>
                  <a:cubicBezTo>
                    <a:pt x="790" y="555"/>
                    <a:pt x="804" y="553"/>
                    <a:pt x="818" y="553"/>
                  </a:cubicBezTo>
                  <a:cubicBezTo>
                    <a:pt x="883" y="553"/>
                    <a:pt x="956" y="596"/>
                    <a:pt x="996" y="656"/>
                  </a:cubicBezTo>
                  <a:cubicBezTo>
                    <a:pt x="996" y="681"/>
                    <a:pt x="996" y="729"/>
                    <a:pt x="972" y="753"/>
                  </a:cubicBezTo>
                  <a:cubicBezTo>
                    <a:pt x="850" y="899"/>
                    <a:pt x="656" y="972"/>
                    <a:pt x="462" y="972"/>
                  </a:cubicBezTo>
                  <a:cubicBezTo>
                    <a:pt x="449" y="974"/>
                    <a:pt x="437" y="975"/>
                    <a:pt x="424" y="975"/>
                  </a:cubicBezTo>
                  <a:cubicBezTo>
                    <a:pt x="268" y="975"/>
                    <a:pt x="122" y="838"/>
                    <a:pt x="122" y="681"/>
                  </a:cubicBezTo>
                  <a:cubicBezTo>
                    <a:pt x="97" y="511"/>
                    <a:pt x="146" y="316"/>
                    <a:pt x="243" y="170"/>
                  </a:cubicBezTo>
                  <a:cubicBezTo>
                    <a:pt x="292" y="122"/>
                    <a:pt x="365" y="98"/>
                    <a:pt x="437" y="98"/>
                  </a:cubicBezTo>
                  <a:cubicBezTo>
                    <a:pt x="452" y="90"/>
                    <a:pt x="466" y="88"/>
                    <a:pt x="480" y="88"/>
                  </a:cubicBezTo>
                  <a:close/>
                  <a:moveTo>
                    <a:pt x="437" y="0"/>
                  </a:moveTo>
                  <a:cubicBezTo>
                    <a:pt x="340" y="0"/>
                    <a:pt x="243" y="49"/>
                    <a:pt x="170" y="122"/>
                  </a:cubicBezTo>
                  <a:cubicBezTo>
                    <a:pt x="49" y="292"/>
                    <a:pt x="0" y="511"/>
                    <a:pt x="24" y="705"/>
                  </a:cubicBezTo>
                  <a:cubicBezTo>
                    <a:pt x="24" y="910"/>
                    <a:pt x="195" y="1072"/>
                    <a:pt x="396" y="1072"/>
                  </a:cubicBezTo>
                  <a:cubicBezTo>
                    <a:pt x="410" y="1072"/>
                    <a:pt x="423" y="1071"/>
                    <a:pt x="437" y="1069"/>
                  </a:cubicBezTo>
                  <a:cubicBezTo>
                    <a:pt x="656" y="1069"/>
                    <a:pt x="875" y="972"/>
                    <a:pt x="1045" y="826"/>
                  </a:cubicBezTo>
                  <a:cubicBezTo>
                    <a:pt x="1069" y="753"/>
                    <a:pt x="1093" y="705"/>
                    <a:pt x="1069" y="632"/>
                  </a:cubicBezTo>
                  <a:cubicBezTo>
                    <a:pt x="1006" y="548"/>
                    <a:pt x="906" y="482"/>
                    <a:pt x="801" y="482"/>
                  </a:cubicBezTo>
                  <a:cubicBezTo>
                    <a:pt x="785" y="482"/>
                    <a:pt x="769" y="483"/>
                    <a:pt x="753" y="486"/>
                  </a:cubicBezTo>
                  <a:lnTo>
                    <a:pt x="656" y="486"/>
                  </a:lnTo>
                  <a:cubicBezTo>
                    <a:pt x="705" y="365"/>
                    <a:pt x="680" y="219"/>
                    <a:pt x="632" y="98"/>
                  </a:cubicBezTo>
                  <a:cubicBezTo>
                    <a:pt x="583" y="49"/>
                    <a:pt x="510" y="0"/>
                    <a:pt x="4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" name="Google Shape;1266;p28"/>
            <p:cNvSpPr/>
            <p:nvPr/>
          </p:nvSpPr>
          <p:spPr>
            <a:xfrm rot="-1688081">
              <a:off x="8097209" y="457036"/>
              <a:ext cx="197950" cy="172512"/>
            </a:xfrm>
            <a:custGeom>
              <a:avLst/>
              <a:gdLst/>
              <a:ahLst/>
              <a:cxnLst/>
              <a:rect l="l" t="t" r="r" b="b"/>
              <a:pathLst>
                <a:path w="997" h="868" extrusionOk="0">
                  <a:moveTo>
                    <a:pt x="405" y="1"/>
                  </a:moveTo>
                  <a:cubicBezTo>
                    <a:pt x="214" y="1"/>
                    <a:pt x="67" y="97"/>
                    <a:pt x="49" y="168"/>
                  </a:cubicBezTo>
                  <a:cubicBezTo>
                    <a:pt x="0" y="363"/>
                    <a:pt x="49" y="557"/>
                    <a:pt x="195" y="703"/>
                  </a:cubicBezTo>
                  <a:cubicBezTo>
                    <a:pt x="350" y="801"/>
                    <a:pt x="529" y="867"/>
                    <a:pt x="667" y="867"/>
                  </a:cubicBezTo>
                  <a:cubicBezTo>
                    <a:pt x="767" y="867"/>
                    <a:pt x="844" y="833"/>
                    <a:pt x="875" y="751"/>
                  </a:cubicBezTo>
                  <a:cubicBezTo>
                    <a:pt x="996" y="484"/>
                    <a:pt x="875" y="168"/>
                    <a:pt x="632" y="47"/>
                  </a:cubicBezTo>
                  <a:cubicBezTo>
                    <a:pt x="553" y="14"/>
                    <a:pt x="476" y="1"/>
                    <a:pt x="40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" name="Google Shape;1267;p28"/>
            <p:cNvSpPr/>
            <p:nvPr/>
          </p:nvSpPr>
          <p:spPr>
            <a:xfrm rot="-1688081">
              <a:off x="8096334" y="485934"/>
              <a:ext cx="91968" cy="96327"/>
            </a:xfrm>
            <a:custGeom>
              <a:avLst/>
              <a:gdLst/>
              <a:ahLst/>
              <a:cxnLst/>
              <a:rect l="l" t="t" r="r" b="b"/>
              <a:pathLst>
                <a:path w="463" h="487" extrusionOk="0">
                  <a:moveTo>
                    <a:pt x="462" y="0"/>
                  </a:moveTo>
                  <a:lnTo>
                    <a:pt x="1" y="486"/>
                  </a:lnTo>
                  <a:cubicBezTo>
                    <a:pt x="1" y="486"/>
                    <a:pt x="438" y="98"/>
                    <a:pt x="46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" name="Google Shape;1268;p28"/>
            <p:cNvSpPr/>
            <p:nvPr/>
          </p:nvSpPr>
          <p:spPr>
            <a:xfrm rot="-1688081">
              <a:off x="8086699" y="475426"/>
              <a:ext cx="111238" cy="116467"/>
            </a:xfrm>
            <a:custGeom>
              <a:avLst/>
              <a:gdLst/>
              <a:ahLst/>
              <a:cxnLst/>
              <a:rect l="l" t="t" r="r" b="b"/>
              <a:pathLst>
                <a:path w="559" h="586" extrusionOk="0">
                  <a:moveTo>
                    <a:pt x="504" y="1"/>
                  </a:moveTo>
                  <a:cubicBezTo>
                    <a:pt x="487" y="1"/>
                    <a:pt x="471" y="9"/>
                    <a:pt x="462" y="27"/>
                  </a:cubicBezTo>
                  <a:cubicBezTo>
                    <a:pt x="340" y="197"/>
                    <a:pt x="195" y="367"/>
                    <a:pt x="25" y="489"/>
                  </a:cubicBezTo>
                  <a:cubicBezTo>
                    <a:pt x="0" y="513"/>
                    <a:pt x="0" y="537"/>
                    <a:pt x="25" y="562"/>
                  </a:cubicBezTo>
                  <a:cubicBezTo>
                    <a:pt x="25" y="562"/>
                    <a:pt x="49" y="562"/>
                    <a:pt x="49" y="586"/>
                  </a:cubicBezTo>
                  <a:cubicBezTo>
                    <a:pt x="73" y="562"/>
                    <a:pt x="73" y="562"/>
                    <a:pt x="73" y="562"/>
                  </a:cubicBezTo>
                  <a:cubicBezTo>
                    <a:pt x="267" y="416"/>
                    <a:pt x="413" y="246"/>
                    <a:pt x="559" y="51"/>
                  </a:cubicBezTo>
                  <a:cubicBezTo>
                    <a:pt x="559" y="21"/>
                    <a:pt x="531" y="1"/>
                    <a:pt x="50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" name="Google Shape;1269;p28"/>
            <p:cNvSpPr/>
            <p:nvPr/>
          </p:nvSpPr>
          <p:spPr>
            <a:xfrm rot="-1688081">
              <a:off x="8145383" y="485058"/>
              <a:ext cx="101603" cy="116468"/>
            </a:xfrm>
            <a:custGeom>
              <a:avLst/>
              <a:gdLst/>
              <a:ahLst/>
              <a:cxnLst/>
              <a:rect l="l" t="t" r="r" b="b"/>
              <a:pathLst>
                <a:path w="511" h="584" extrusionOk="0">
                  <a:moveTo>
                    <a:pt x="510" y="1"/>
                  </a:moveTo>
                  <a:lnTo>
                    <a:pt x="0" y="584"/>
                  </a:lnTo>
                  <a:cubicBezTo>
                    <a:pt x="194" y="390"/>
                    <a:pt x="365" y="195"/>
                    <a:pt x="5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1270;p28"/>
            <p:cNvSpPr/>
            <p:nvPr/>
          </p:nvSpPr>
          <p:spPr>
            <a:xfrm rot="-1688081">
              <a:off x="8132245" y="479804"/>
              <a:ext cx="125252" cy="132230"/>
            </a:xfrm>
            <a:custGeom>
              <a:avLst/>
              <a:gdLst/>
              <a:ahLst/>
              <a:cxnLst/>
              <a:rect l="l" t="t" r="r" b="b"/>
              <a:pathLst>
                <a:path w="632" h="667" extrusionOk="0">
                  <a:moveTo>
                    <a:pt x="563" y="1"/>
                  </a:moveTo>
                  <a:cubicBezTo>
                    <a:pt x="547" y="1"/>
                    <a:pt x="535" y="18"/>
                    <a:pt x="535" y="35"/>
                  </a:cubicBezTo>
                  <a:cubicBezTo>
                    <a:pt x="389" y="254"/>
                    <a:pt x="219" y="448"/>
                    <a:pt x="25" y="594"/>
                  </a:cubicBezTo>
                  <a:cubicBezTo>
                    <a:pt x="0" y="618"/>
                    <a:pt x="0" y="642"/>
                    <a:pt x="25" y="667"/>
                  </a:cubicBezTo>
                  <a:lnTo>
                    <a:pt x="97" y="667"/>
                  </a:lnTo>
                  <a:cubicBezTo>
                    <a:pt x="292" y="496"/>
                    <a:pt x="486" y="278"/>
                    <a:pt x="632" y="59"/>
                  </a:cubicBezTo>
                  <a:cubicBezTo>
                    <a:pt x="632" y="35"/>
                    <a:pt x="608" y="11"/>
                    <a:pt x="583" y="11"/>
                  </a:cubicBezTo>
                  <a:cubicBezTo>
                    <a:pt x="576" y="3"/>
                    <a:pt x="569" y="1"/>
                    <a:pt x="5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" name="Google Shape;1271;p28"/>
            <p:cNvSpPr/>
            <p:nvPr/>
          </p:nvSpPr>
          <p:spPr>
            <a:xfrm rot="-1688081">
              <a:off x="7849334" y="476301"/>
              <a:ext cx="144521" cy="56921"/>
            </a:xfrm>
            <a:custGeom>
              <a:avLst/>
              <a:gdLst/>
              <a:ahLst/>
              <a:cxnLst/>
              <a:rect l="l" t="t" r="r" b="b"/>
              <a:pathLst>
                <a:path w="729" h="287" extrusionOk="0">
                  <a:moveTo>
                    <a:pt x="254" y="0"/>
                  </a:moveTo>
                  <a:cubicBezTo>
                    <a:pt x="184" y="0"/>
                    <a:pt x="114" y="14"/>
                    <a:pt x="49" y="43"/>
                  </a:cubicBezTo>
                  <a:cubicBezTo>
                    <a:pt x="0" y="68"/>
                    <a:pt x="25" y="140"/>
                    <a:pt x="73" y="140"/>
                  </a:cubicBezTo>
                  <a:cubicBezTo>
                    <a:pt x="133" y="118"/>
                    <a:pt x="196" y="107"/>
                    <a:pt x="258" y="107"/>
                  </a:cubicBezTo>
                  <a:cubicBezTo>
                    <a:pt x="396" y="107"/>
                    <a:pt x="531" y="161"/>
                    <a:pt x="632" y="262"/>
                  </a:cubicBezTo>
                  <a:cubicBezTo>
                    <a:pt x="656" y="286"/>
                    <a:pt x="656" y="286"/>
                    <a:pt x="680" y="286"/>
                  </a:cubicBezTo>
                  <a:lnTo>
                    <a:pt x="705" y="286"/>
                  </a:lnTo>
                  <a:cubicBezTo>
                    <a:pt x="729" y="262"/>
                    <a:pt x="729" y="213"/>
                    <a:pt x="705" y="213"/>
                  </a:cubicBezTo>
                  <a:cubicBezTo>
                    <a:pt x="585" y="77"/>
                    <a:pt x="418" y="0"/>
                    <a:pt x="2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" name="Google Shape;1272;p28"/>
            <p:cNvSpPr/>
            <p:nvPr/>
          </p:nvSpPr>
          <p:spPr>
            <a:xfrm rot="-1688081">
              <a:off x="8202316" y="503448"/>
              <a:ext cx="77078" cy="91948"/>
            </a:xfrm>
            <a:custGeom>
              <a:avLst/>
              <a:gdLst/>
              <a:ahLst/>
              <a:cxnLst/>
              <a:rect l="l" t="t" r="r" b="b"/>
              <a:pathLst>
                <a:path w="389" h="462" extrusionOk="0">
                  <a:moveTo>
                    <a:pt x="389" y="0"/>
                  </a:moveTo>
                  <a:lnTo>
                    <a:pt x="0" y="462"/>
                  </a:lnTo>
                  <a:cubicBezTo>
                    <a:pt x="0" y="462"/>
                    <a:pt x="364" y="146"/>
                    <a:pt x="38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" name="Google Shape;1273;p28"/>
            <p:cNvSpPr/>
            <p:nvPr/>
          </p:nvSpPr>
          <p:spPr>
            <a:xfrm rot="-1688081">
              <a:off x="8187426" y="493815"/>
              <a:ext cx="101603" cy="112965"/>
            </a:xfrm>
            <a:custGeom>
              <a:avLst/>
              <a:gdLst/>
              <a:ahLst/>
              <a:cxnLst/>
              <a:rect l="l" t="t" r="r" b="b"/>
              <a:pathLst>
                <a:path w="511" h="566" extrusionOk="0">
                  <a:moveTo>
                    <a:pt x="462" y="1"/>
                  </a:moveTo>
                  <a:cubicBezTo>
                    <a:pt x="444" y="1"/>
                    <a:pt x="425" y="19"/>
                    <a:pt x="413" y="55"/>
                  </a:cubicBezTo>
                  <a:cubicBezTo>
                    <a:pt x="389" y="152"/>
                    <a:pt x="170" y="371"/>
                    <a:pt x="24" y="468"/>
                  </a:cubicBezTo>
                  <a:cubicBezTo>
                    <a:pt x="0" y="493"/>
                    <a:pt x="0" y="517"/>
                    <a:pt x="24" y="541"/>
                  </a:cubicBezTo>
                  <a:cubicBezTo>
                    <a:pt x="24" y="541"/>
                    <a:pt x="49" y="565"/>
                    <a:pt x="73" y="565"/>
                  </a:cubicBezTo>
                  <a:cubicBezTo>
                    <a:pt x="73" y="565"/>
                    <a:pt x="73" y="541"/>
                    <a:pt x="73" y="541"/>
                  </a:cubicBezTo>
                  <a:cubicBezTo>
                    <a:pt x="122" y="493"/>
                    <a:pt x="486" y="225"/>
                    <a:pt x="510" y="55"/>
                  </a:cubicBezTo>
                  <a:cubicBezTo>
                    <a:pt x="498" y="19"/>
                    <a:pt x="480" y="1"/>
                    <a:pt x="4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" name="Google Shape;1274;p28"/>
            <p:cNvSpPr/>
            <p:nvPr/>
          </p:nvSpPr>
          <p:spPr>
            <a:xfrm rot="-1688081">
              <a:off x="7905391" y="365963"/>
              <a:ext cx="77953" cy="139236"/>
            </a:xfrm>
            <a:custGeom>
              <a:avLst/>
              <a:gdLst/>
              <a:ahLst/>
              <a:cxnLst/>
              <a:rect l="l" t="t" r="r" b="b"/>
              <a:pathLst>
                <a:path w="390" h="699" extrusionOk="0">
                  <a:moveTo>
                    <a:pt x="158" y="0"/>
                  </a:moveTo>
                  <a:cubicBezTo>
                    <a:pt x="146" y="0"/>
                    <a:pt x="134" y="6"/>
                    <a:pt x="122" y="18"/>
                  </a:cubicBezTo>
                  <a:cubicBezTo>
                    <a:pt x="0" y="237"/>
                    <a:pt x="98" y="529"/>
                    <a:pt x="292" y="699"/>
                  </a:cubicBezTo>
                  <a:lnTo>
                    <a:pt x="365" y="699"/>
                  </a:lnTo>
                  <a:cubicBezTo>
                    <a:pt x="389" y="674"/>
                    <a:pt x="389" y="650"/>
                    <a:pt x="365" y="626"/>
                  </a:cubicBezTo>
                  <a:cubicBezTo>
                    <a:pt x="171" y="504"/>
                    <a:pt x="122" y="261"/>
                    <a:pt x="195" y="67"/>
                  </a:cubicBezTo>
                  <a:cubicBezTo>
                    <a:pt x="219" y="43"/>
                    <a:pt x="219" y="18"/>
                    <a:pt x="195" y="18"/>
                  </a:cubicBezTo>
                  <a:cubicBezTo>
                    <a:pt x="183" y="6"/>
                    <a:pt x="171" y="0"/>
                    <a:pt x="1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" name="Google Shape;1275;p28"/>
            <p:cNvSpPr/>
            <p:nvPr/>
          </p:nvSpPr>
          <p:spPr>
            <a:xfrm rot="-1688081">
              <a:off x="8626244" y="407121"/>
              <a:ext cx="366996" cy="1041202"/>
            </a:xfrm>
            <a:custGeom>
              <a:avLst/>
              <a:gdLst/>
              <a:ahLst/>
              <a:cxnLst/>
              <a:rect l="l" t="t" r="r" b="b"/>
              <a:pathLst>
                <a:path w="1848" h="5242" extrusionOk="0">
                  <a:moveTo>
                    <a:pt x="156" y="1"/>
                  </a:moveTo>
                  <a:cubicBezTo>
                    <a:pt x="122" y="1"/>
                    <a:pt x="86" y="7"/>
                    <a:pt x="49" y="19"/>
                  </a:cubicBezTo>
                  <a:cubicBezTo>
                    <a:pt x="25" y="19"/>
                    <a:pt x="1" y="43"/>
                    <a:pt x="1" y="68"/>
                  </a:cubicBezTo>
                  <a:cubicBezTo>
                    <a:pt x="25" y="92"/>
                    <a:pt x="25" y="116"/>
                    <a:pt x="49" y="116"/>
                  </a:cubicBezTo>
                  <a:lnTo>
                    <a:pt x="74" y="92"/>
                  </a:lnTo>
                  <a:lnTo>
                    <a:pt x="244" y="92"/>
                  </a:lnTo>
                  <a:cubicBezTo>
                    <a:pt x="251" y="99"/>
                    <a:pt x="258" y="102"/>
                    <a:pt x="265" y="102"/>
                  </a:cubicBezTo>
                  <a:cubicBezTo>
                    <a:pt x="280" y="102"/>
                    <a:pt x="292" y="85"/>
                    <a:pt x="292" y="68"/>
                  </a:cubicBezTo>
                  <a:cubicBezTo>
                    <a:pt x="292" y="43"/>
                    <a:pt x="268" y="19"/>
                    <a:pt x="244" y="19"/>
                  </a:cubicBezTo>
                  <a:cubicBezTo>
                    <a:pt x="220" y="7"/>
                    <a:pt x="189" y="1"/>
                    <a:pt x="156" y="1"/>
                  </a:cubicBezTo>
                  <a:close/>
                  <a:moveTo>
                    <a:pt x="438" y="43"/>
                  </a:moveTo>
                  <a:cubicBezTo>
                    <a:pt x="414" y="43"/>
                    <a:pt x="390" y="68"/>
                    <a:pt x="390" y="92"/>
                  </a:cubicBezTo>
                  <a:cubicBezTo>
                    <a:pt x="390" y="116"/>
                    <a:pt x="390" y="141"/>
                    <a:pt x="414" y="141"/>
                  </a:cubicBezTo>
                  <a:cubicBezTo>
                    <a:pt x="487" y="165"/>
                    <a:pt x="535" y="165"/>
                    <a:pt x="584" y="189"/>
                  </a:cubicBezTo>
                  <a:lnTo>
                    <a:pt x="608" y="189"/>
                  </a:lnTo>
                  <a:cubicBezTo>
                    <a:pt x="632" y="189"/>
                    <a:pt x="632" y="189"/>
                    <a:pt x="657" y="165"/>
                  </a:cubicBezTo>
                  <a:cubicBezTo>
                    <a:pt x="657" y="141"/>
                    <a:pt x="657" y="116"/>
                    <a:pt x="632" y="116"/>
                  </a:cubicBezTo>
                  <a:cubicBezTo>
                    <a:pt x="560" y="92"/>
                    <a:pt x="511" y="68"/>
                    <a:pt x="438" y="43"/>
                  </a:cubicBezTo>
                  <a:close/>
                  <a:moveTo>
                    <a:pt x="778" y="195"/>
                  </a:moveTo>
                  <a:cubicBezTo>
                    <a:pt x="766" y="195"/>
                    <a:pt x="754" y="201"/>
                    <a:pt x="754" y="213"/>
                  </a:cubicBezTo>
                  <a:cubicBezTo>
                    <a:pt x="730" y="238"/>
                    <a:pt x="730" y="262"/>
                    <a:pt x="754" y="286"/>
                  </a:cubicBezTo>
                  <a:cubicBezTo>
                    <a:pt x="803" y="311"/>
                    <a:pt x="851" y="359"/>
                    <a:pt x="875" y="384"/>
                  </a:cubicBezTo>
                  <a:cubicBezTo>
                    <a:pt x="900" y="408"/>
                    <a:pt x="900" y="408"/>
                    <a:pt x="924" y="408"/>
                  </a:cubicBezTo>
                  <a:lnTo>
                    <a:pt x="973" y="408"/>
                  </a:lnTo>
                  <a:cubicBezTo>
                    <a:pt x="973" y="384"/>
                    <a:pt x="973" y="359"/>
                    <a:pt x="973" y="335"/>
                  </a:cubicBezTo>
                  <a:cubicBezTo>
                    <a:pt x="924" y="286"/>
                    <a:pt x="875" y="238"/>
                    <a:pt x="803" y="213"/>
                  </a:cubicBezTo>
                  <a:cubicBezTo>
                    <a:pt x="803" y="201"/>
                    <a:pt x="790" y="195"/>
                    <a:pt x="778" y="195"/>
                  </a:cubicBezTo>
                  <a:close/>
                  <a:moveTo>
                    <a:pt x="1033" y="438"/>
                  </a:moveTo>
                  <a:cubicBezTo>
                    <a:pt x="1021" y="438"/>
                    <a:pt x="1009" y="444"/>
                    <a:pt x="997" y="456"/>
                  </a:cubicBezTo>
                  <a:cubicBezTo>
                    <a:pt x="973" y="456"/>
                    <a:pt x="973" y="505"/>
                    <a:pt x="997" y="529"/>
                  </a:cubicBezTo>
                  <a:cubicBezTo>
                    <a:pt x="1021" y="578"/>
                    <a:pt x="1045" y="626"/>
                    <a:pt x="1070" y="675"/>
                  </a:cubicBezTo>
                  <a:cubicBezTo>
                    <a:pt x="1070" y="699"/>
                    <a:pt x="1094" y="724"/>
                    <a:pt x="1118" y="724"/>
                  </a:cubicBezTo>
                  <a:lnTo>
                    <a:pt x="1118" y="699"/>
                  </a:lnTo>
                  <a:cubicBezTo>
                    <a:pt x="1143" y="675"/>
                    <a:pt x="1167" y="651"/>
                    <a:pt x="1143" y="626"/>
                  </a:cubicBezTo>
                  <a:cubicBezTo>
                    <a:pt x="1118" y="578"/>
                    <a:pt x="1094" y="505"/>
                    <a:pt x="1070" y="456"/>
                  </a:cubicBezTo>
                  <a:cubicBezTo>
                    <a:pt x="1058" y="444"/>
                    <a:pt x="1045" y="438"/>
                    <a:pt x="1033" y="438"/>
                  </a:cubicBezTo>
                  <a:close/>
                  <a:moveTo>
                    <a:pt x="1143" y="796"/>
                  </a:moveTo>
                  <a:cubicBezTo>
                    <a:pt x="1118" y="821"/>
                    <a:pt x="1118" y="845"/>
                    <a:pt x="1118" y="869"/>
                  </a:cubicBezTo>
                  <a:cubicBezTo>
                    <a:pt x="1118" y="918"/>
                    <a:pt x="1143" y="991"/>
                    <a:pt x="1143" y="991"/>
                  </a:cubicBezTo>
                  <a:lnTo>
                    <a:pt x="1143" y="1039"/>
                  </a:lnTo>
                  <a:cubicBezTo>
                    <a:pt x="1143" y="1064"/>
                    <a:pt x="1167" y="1088"/>
                    <a:pt x="1191" y="1088"/>
                  </a:cubicBezTo>
                  <a:cubicBezTo>
                    <a:pt x="1215" y="1088"/>
                    <a:pt x="1240" y="1064"/>
                    <a:pt x="1240" y="1039"/>
                  </a:cubicBezTo>
                  <a:cubicBezTo>
                    <a:pt x="1240" y="1015"/>
                    <a:pt x="1240" y="1015"/>
                    <a:pt x="1240" y="991"/>
                  </a:cubicBezTo>
                  <a:cubicBezTo>
                    <a:pt x="1215" y="942"/>
                    <a:pt x="1215" y="894"/>
                    <a:pt x="1215" y="845"/>
                  </a:cubicBezTo>
                  <a:cubicBezTo>
                    <a:pt x="1191" y="821"/>
                    <a:pt x="1167" y="796"/>
                    <a:pt x="1143" y="796"/>
                  </a:cubicBezTo>
                  <a:close/>
                  <a:moveTo>
                    <a:pt x="1191" y="1185"/>
                  </a:moveTo>
                  <a:cubicBezTo>
                    <a:pt x="1167" y="1185"/>
                    <a:pt x="1143" y="1209"/>
                    <a:pt x="1143" y="1234"/>
                  </a:cubicBezTo>
                  <a:cubicBezTo>
                    <a:pt x="1143" y="1282"/>
                    <a:pt x="1143" y="1355"/>
                    <a:pt x="1118" y="1404"/>
                  </a:cubicBezTo>
                  <a:cubicBezTo>
                    <a:pt x="1118" y="1428"/>
                    <a:pt x="1143" y="1452"/>
                    <a:pt x="1167" y="1452"/>
                  </a:cubicBezTo>
                  <a:cubicBezTo>
                    <a:pt x="1191" y="1452"/>
                    <a:pt x="1215" y="1452"/>
                    <a:pt x="1215" y="1428"/>
                  </a:cubicBezTo>
                  <a:cubicBezTo>
                    <a:pt x="1215" y="1355"/>
                    <a:pt x="1240" y="1307"/>
                    <a:pt x="1240" y="1234"/>
                  </a:cubicBezTo>
                  <a:cubicBezTo>
                    <a:pt x="1240" y="1209"/>
                    <a:pt x="1215" y="1185"/>
                    <a:pt x="1191" y="1185"/>
                  </a:cubicBezTo>
                  <a:close/>
                  <a:moveTo>
                    <a:pt x="1107" y="1549"/>
                  </a:moveTo>
                  <a:cubicBezTo>
                    <a:pt x="1093" y="1549"/>
                    <a:pt x="1078" y="1557"/>
                    <a:pt x="1070" y="1574"/>
                  </a:cubicBezTo>
                  <a:cubicBezTo>
                    <a:pt x="1045" y="1622"/>
                    <a:pt x="997" y="1695"/>
                    <a:pt x="973" y="1744"/>
                  </a:cubicBezTo>
                  <a:cubicBezTo>
                    <a:pt x="948" y="1744"/>
                    <a:pt x="948" y="1792"/>
                    <a:pt x="973" y="1792"/>
                  </a:cubicBezTo>
                  <a:lnTo>
                    <a:pt x="1045" y="1792"/>
                  </a:lnTo>
                  <a:cubicBezTo>
                    <a:pt x="1094" y="1744"/>
                    <a:pt x="1118" y="1671"/>
                    <a:pt x="1143" y="1622"/>
                  </a:cubicBezTo>
                  <a:cubicBezTo>
                    <a:pt x="1158" y="1575"/>
                    <a:pt x="1133" y="1549"/>
                    <a:pt x="1107" y="1549"/>
                  </a:cubicBezTo>
                  <a:close/>
                  <a:moveTo>
                    <a:pt x="438" y="1792"/>
                  </a:moveTo>
                  <a:cubicBezTo>
                    <a:pt x="394" y="1792"/>
                    <a:pt x="390" y="1893"/>
                    <a:pt x="426" y="1893"/>
                  </a:cubicBezTo>
                  <a:cubicBezTo>
                    <a:pt x="430" y="1893"/>
                    <a:pt x="434" y="1892"/>
                    <a:pt x="438" y="1890"/>
                  </a:cubicBezTo>
                  <a:lnTo>
                    <a:pt x="632" y="1890"/>
                  </a:lnTo>
                  <a:cubicBezTo>
                    <a:pt x="657" y="1890"/>
                    <a:pt x="681" y="1890"/>
                    <a:pt x="681" y="1841"/>
                  </a:cubicBezTo>
                  <a:cubicBezTo>
                    <a:pt x="681" y="1817"/>
                    <a:pt x="657" y="1817"/>
                    <a:pt x="632" y="1792"/>
                  </a:cubicBezTo>
                  <a:close/>
                  <a:moveTo>
                    <a:pt x="244" y="1841"/>
                  </a:moveTo>
                  <a:cubicBezTo>
                    <a:pt x="171" y="1865"/>
                    <a:pt x="98" y="1914"/>
                    <a:pt x="74" y="1963"/>
                  </a:cubicBezTo>
                  <a:cubicBezTo>
                    <a:pt x="49" y="1987"/>
                    <a:pt x="49" y="2011"/>
                    <a:pt x="74" y="2011"/>
                  </a:cubicBezTo>
                  <a:cubicBezTo>
                    <a:pt x="74" y="2023"/>
                    <a:pt x="74" y="2029"/>
                    <a:pt x="77" y="2029"/>
                  </a:cubicBezTo>
                  <a:cubicBezTo>
                    <a:pt x="80" y="2029"/>
                    <a:pt x="86" y="2023"/>
                    <a:pt x="98" y="2011"/>
                  </a:cubicBezTo>
                  <a:cubicBezTo>
                    <a:pt x="98" y="2023"/>
                    <a:pt x="104" y="2029"/>
                    <a:pt x="110" y="2029"/>
                  </a:cubicBezTo>
                  <a:cubicBezTo>
                    <a:pt x="116" y="2029"/>
                    <a:pt x="122" y="2023"/>
                    <a:pt x="122" y="2011"/>
                  </a:cubicBezTo>
                  <a:cubicBezTo>
                    <a:pt x="171" y="1987"/>
                    <a:pt x="220" y="1938"/>
                    <a:pt x="268" y="1938"/>
                  </a:cubicBezTo>
                  <a:cubicBezTo>
                    <a:pt x="292" y="1938"/>
                    <a:pt x="317" y="1914"/>
                    <a:pt x="292" y="1865"/>
                  </a:cubicBezTo>
                  <a:cubicBezTo>
                    <a:pt x="292" y="1841"/>
                    <a:pt x="268" y="1841"/>
                    <a:pt x="244" y="1841"/>
                  </a:cubicBezTo>
                  <a:close/>
                  <a:moveTo>
                    <a:pt x="803" y="1841"/>
                  </a:moveTo>
                  <a:cubicBezTo>
                    <a:pt x="778" y="1841"/>
                    <a:pt x="754" y="1841"/>
                    <a:pt x="754" y="1865"/>
                  </a:cubicBezTo>
                  <a:cubicBezTo>
                    <a:pt x="754" y="1890"/>
                    <a:pt x="754" y="1914"/>
                    <a:pt x="778" y="1938"/>
                  </a:cubicBezTo>
                  <a:lnTo>
                    <a:pt x="705" y="1987"/>
                  </a:lnTo>
                  <a:cubicBezTo>
                    <a:pt x="681" y="2011"/>
                    <a:pt x="681" y="2035"/>
                    <a:pt x="705" y="2060"/>
                  </a:cubicBezTo>
                  <a:lnTo>
                    <a:pt x="754" y="2060"/>
                  </a:lnTo>
                  <a:cubicBezTo>
                    <a:pt x="754" y="2060"/>
                    <a:pt x="754" y="2060"/>
                    <a:pt x="754" y="2035"/>
                  </a:cubicBezTo>
                  <a:cubicBezTo>
                    <a:pt x="803" y="2011"/>
                    <a:pt x="827" y="1987"/>
                    <a:pt x="875" y="1938"/>
                  </a:cubicBezTo>
                  <a:lnTo>
                    <a:pt x="948" y="1963"/>
                  </a:lnTo>
                  <a:cubicBezTo>
                    <a:pt x="955" y="1970"/>
                    <a:pt x="963" y="1973"/>
                    <a:pt x="970" y="1973"/>
                  </a:cubicBezTo>
                  <a:cubicBezTo>
                    <a:pt x="987" y="1973"/>
                    <a:pt x="1004" y="1955"/>
                    <a:pt x="1021" y="1938"/>
                  </a:cubicBezTo>
                  <a:cubicBezTo>
                    <a:pt x="1021" y="1914"/>
                    <a:pt x="997" y="1890"/>
                    <a:pt x="997" y="1890"/>
                  </a:cubicBezTo>
                  <a:lnTo>
                    <a:pt x="900" y="1841"/>
                  </a:lnTo>
                  <a:close/>
                  <a:moveTo>
                    <a:pt x="1143" y="1993"/>
                  </a:moveTo>
                  <a:cubicBezTo>
                    <a:pt x="1130" y="1993"/>
                    <a:pt x="1118" y="1999"/>
                    <a:pt x="1118" y="2011"/>
                  </a:cubicBezTo>
                  <a:cubicBezTo>
                    <a:pt x="1094" y="2035"/>
                    <a:pt x="1094" y="2060"/>
                    <a:pt x="1118" y="2084"/>
                  </a:cubicBezTo>
                  <a:cubicBezTo>
                    <a:pt x="1167" y="2108"/>
                    <a:pt x="1191" y="2157"/>
                    <a:pt x="1240" y="2205"/>
                  </a:cubicBezTo>
                  <a:cubicBezTo>
                    <a:pt x="1240" y="2205"/>
                    <a:pt x="1264" y="2205"/>
                    <a:pt x="1264" y="2230"/>
                  </a:cubicBezTo>
                  <a:lnTo>
                    <a:pt x="1313" y="2230"/>
                  </a:lnTo>
                  <a:cubicBezTo>
                    <a:pt x="1337" y="2205"/>
                    <a:pt x="1337" y="2181"/>
                    <a:pt x="1313" y="2157"/>
                  </a:cubicBezTo>
                  <a:cubicBezTo>
                    <a:pt x="1264" y="2108"/>
                    <a:pt x="1215" y="2060"/>
                    <a:pt x="1167" y="2011"/>
                  </a:cubicBezTo>
                  <a:cubicBezTo>
                    <a:pt x="1167" y="1999"/>
                    <a:pt x="1155" y="1993"/>
                    <a:pt x="1143" y="1993"/>
                  </a:cubicBezTo>
                  <a:close/>
                  <a:moveTo>
                    <a:pt x="585" y="2074"/>
                  </a:moveTo>
                  <a:cubicBezTo>
                    <a:pt x="576" y="2074"/>
                    <a:pt x="567" y="2077"/>
                    <a:pt x="560" y="2084"/>
                  </a:cubicBezTo>
                  <a:cubicBezTo>
                    <a:pt x="511" y="2108"/>
                    <a:pt x="462" y="2133"/>
                    <a:pt x="414" y="2157"/>
                  </a:cubicBezTo>
                  <a:cubicBezTo>
                    <a:pt x="365" y="2157"/>
                    <a:pt x="365" y="2230"/>
                    <a:pt x="414" y="2254"/>
                  </a:cubicBezTo>
                  <a:lnTo>
                    <a:pt x="438" y="2230"/>
                  </a:lnTo>
                  <a:cubicBezTo>
                    <a:pt x="487" y="2205"/>
                    <a:pt x="560" y="2181"/>
                    <a:pt x="608" y="2157"/>
                  </a:cubicBezTo>
                  <a:cubicBezTo>
                    <a:pt x="632" y="2157"/>
                    <a:pt x="632" y="2133"/>
                    <a:pt x="632" y="2108"/>
                  </a:cubicBezTo>
                  <a:cubicBezTo>
                    <a:pt x="632" y="2091"/>
                    <a:pt x="608" y="2074"/>
                    <a:pt x="585" y="2074"/>
                  </a:cubicBezTo>
                  <a:close/>
                  <a:moveTo>
                    <a:pt x="49" y="2108"/>
                  </a:moveTo>
                  <a:cubicBezTo>
                    <a:pt x="25" y="2133"/>
                    <a:pt x="1" y="2157"/>
                    <a:pt x="25" y="2181"/>
                  </a:cubicBezTo>
                  <a:cubicBezTo>
                    <a:pt x="74" y="2230"/>
                    <a:pt x="147" y="2278"/>
                    <a:pt x="220" y="2278"/>
                  </a:cubicBezTo>
                  <a:lnTo>
                    <a:pt x="244" y="2278"/>
                  </a:lnTo>
                  <a:cubicBezTo>
                    <a:pt x="244" y="2278"/>
                    <a:pt x="268" y="2254"/>
                    <a:pt x="268" y="2230"/>
                  </a:cubicBezTo>
                  <a:cubicBezTo>
                    <a:pt x="268" y="2205"/>
                    <a:pt x="244" y="2181"/>
                    <a:pt x="220" y="2181"/>
                  </a:cubicBezTo>
                  <a:cubicBezTo>
                    <a:pt x="195" y="2181"/>
                    <a:pt x="122" y="2181"/>
                    <a:pt x="98" y="2133"/>
                  </a:cubicBezTo>
                  <a:cubicBezTo>
                    <a:pt x="98" y="2108"/>
                    <a:pt x="74" y="2108"/>
                    <a:pt x="49" y="2108"/>
                  </a:cubicBezTo>
                  <a:close/>
                  <a:moveTo>
                    <a:pt x="1361" y="2278"/>
                  </a:moveTo>
                  <a:cubicBezTo>
                    <a:pt x="1337" y="2303"/>
                    <a:pt x="1313" y="2327"/>
                    <a:pt x="1337" y="2351"/>
                  </a:cubicBezTo>
                  <a:cubicBezTo>
                    <a:pt x="1337" y="2400"/>
                    <a:pt x="1361" y="2448"/>
                    <a:pt x="1361" y="2521"/>
                  </a:cubicBezTo>
                  <a:cubicBezTo>
                    <a:pt x="1361" y="2546"/>
                    <a:pt x="1386" y="2570"/>
                    <a:pt x="1410" y="2570"/>
                  </a:cubicBezTo>
                  <a:cubicBezTo>
                    <a:pt x="1434" y="2570"/>
                    <a:pt x="1458" y="2546"/>
                    <a:pt x="1458" y="2521"/>
                  </a:cubicBezTo>
                  <a:cubicBezTo>
                    <a:pt x="1458" y="2448"/>
                    <a:pt x="1434" y="2375"/>
                    <a:pt x="1410" y="2327"/>
                  </a:cubicBezTo>
                  <a:cubicBezTo>
                    <a:pt x="1410" y="2303"/>
                    <a:pt x="1361" y="2278"/>
                    <a:pt x="1361" y="2278"/>
                  </a:cubicBezTo>
                  <a:close/>
                  <a:moveTo>
                    <a:pt x="1402" y="2657"/>
                  </a:moveTo>
                  <a:cubicBezTo>
                    <a:pt x="1383" y="2657"/>
                    <a:pt x="1378" y="2674"/>
                    <a:pt x="1361" y="2691"/>
                  </a:cubicBezTo>
                  <a:cubicBezTo>
                    <a:pt x="1361" y="2764"/>
                    <a:pt x="1337" y="2813"/>
                    <a:pt x="1313" y="2861"/>
                  </a:cubicBezTo>
                  <a:cubicBezTo>
                    <a:pt x="1313" y="2886"/>
                    <a:pt x="1337" y="2910"/>
                    <a:pt x="1361" y="2934"/>
                  </a:cubicBezTo>
                  <a:cubicBezTo>
                    <a:pt x="1386" y="2934"/>
                    <a:pt x="1410" y="2934"/>
                    <a:pt x="1410" y="2910"/>
                  </a:cubicBezTo>
                  <a:cubicBezTo>
                    <a:pt x="1434" y="2837"/>
                    <a:pt x="1458" y="2764"/>
                    <a:pt x="1458" y="2716"/>
                  </a:cubicBezTo>
                  <a:cubicBezTo>
                    <a:pt x="1458" y="2691"/>
                    <a:pt x="1458" y="2667"/>
                    <a:pt x="1434" y="2667"/>
                  </a:cubicBezTo>
                  <a:cubicBezTo>
                    <a:pt x="1420" y="2660"/>
                    <a:pt x="1410" y="2657"/>
                    <a:pt x="1402" y="2657"/>
                  </a:cubicBezTo>
                  <a:close/>
                  <a:moveTo>
                    <a:pt x="1288" y="3021"/>
                  </a:moveTo>
                  <a:cubicBezTo>
                    <a:pt x="1272" y="3021"/>
                    <a:pt x="1256" y="3031"/>
                    <a:pt x="1240" y="3031"/>
                  </a:cubicBezTo>
                  <a:lnTo>
                    <a:pt x="1167" y="3201"/>
                  </a:lnTo>
                  <a:cubicBezTo>
                    <a:pt x="1143" y="3226"/>
                    <a:pt x="1167" y="3250"/>
                    <a:pt x="1191" y="3274"/>
                  </a:cubicBezTo>
                  <a:cubicBezTo>
                    <a:pt x="1215" y="3274"/>
                    <a:pt x="1240" y="3274"/>
                    <a:pt x="1240" y="3250"/>
                  </a:cubicBezTo>
                  <a:cubicBezTo>
                    <a:pt x="1264" y="3201"/>
                    <a:pt x="1313" y="3153"/>
                    <a:pt x="1337" y="3080"/>
                  </a:cubicBezTo>
                  <a:cubicBezTo>
                    <a:pt x="1337" y="3056"/>
                    <a:pt x="1337" y="3031"/>
                    <a:pt x="1313" y="3031"/>
                  </a:cubicBezTo>
                  <a:cubicBezTo>
                    <a:pt x="1305" y="3023"/>
                    <a:pt x="1296" y="3021"/>
                    <a:pt x="1288" y="3021"/>
                  </a:cubicBezTo>
                  <a:close/>
                  <a:moveTo>
                    <a:pt x="1124" y="3351"/>
                  </a:moveTo>
                  <a:cubicBezTo>
                    <a:pt x="1112" y="3351"/>
                    <a:pt x="1101" y="3357"/>
                    <a:pt x="1094" y="3371"/>
                  </a:cubicBezTo>
                  <a:cubicBezTo>
                    <a:pt x="1045" y="3444"/>
                    <a:pt x="1021" y="3493"/>
                    <a:pt x="997" y="3542"/>
                  </a:cubicBezTo>
                  <a:cubicBezTo>
                    <a:pt x="973" y="3542"/>
                    <a:pt x="973" y="3566"/>
                    <a:pt x="997" y="3590"/>
                  </a:cubicBezTo>
                  <a:lnTo>
                    <a:pt x="1070" y="3590"/>
                  </a:lnTo>
                  <a:cubicBezTo>
                    <a:pt x="1094" y="3542"/>
                    <a:pt x="1143" y="3493"/>
                    <a:pt x="1167" y="3420"/>
                  </a:cubicBezTo>
                  <a:cubicBezTo>
                    <a:pt x="1184" y="3386"/>
                    <a:pt x="1153" y="3351"/>
                    <a:pt x="1124" y="3351"/>
                  </a:cubicBezTo>
                  <a:close/>
                  <a:moveTo>
                    <a:pt x="705" y="3566"/>
                  </a:moveTo>
                  <a:cubicBezTo>
                    <a:pt x="632" y="3566"/>
                    <a:pt x="560" y="3590"/>
                    <a:pt x="511" y="3639"/>
                  </a:cubicBezTo>
                  <a:cubicBezTo>
                    <a:pt x="487" y="3639"/>
                    <a:pt x="487" y="3687"/>
                    <a:pt x="511" y="3687"/>
                  </a:cubicBezTo>
                  <a:cubicBezTo>
                    <a:pt x="511" y="3699"/>
                    <a:pt x="511" y="3705"/>
                    <a:pt x="514" y="3705"/>
                  </a:cubicBezTo>
                  <a:cubicBezTo>
                    <a:pt x="517" y="3705"/>
                    <a:pt x="523" y="3699"/>
                    <a:pt x="535" y="3687"/>
                  </a:cubicBezTo>
                  <a:cubicBezTo>
                    <a:pt x="535" y="3687"/>
                    <a:pt x="535" y="3712"/>
                    <a:pt x="560" y="3712"/>
                  </a:cubicBezTo>
                  <a:cubicBezTo>
                    <a:pt x="608" y="3663"/>
                    <a:pt x="657" y="3663"/>
                    <a:pt x="705" y="3663"/>
                  </a:cubicBezTo>
                  <a:cubicBezTo>
                    <a:pt x="730" y="3663"/>
                    <a:pt x="754" y="3639"/>
                    <a:pt x="754" y="3614"/>
                  </a:cubicBezTo>
                  <a:cubicBezTo>
                    <a:pt x="754" y="3590"/>
                    <a:pt x="730" y="3566"/>
                    <a:pt x="705" y="3566"/>
                  </a:cubicBezTo>
                  <a:close/>
                  <a:moveTo>
                    <a:pt x="900" y="3590"/>
                  </a:moveTo>
                  <a:cubicBezTo>
                    <a:pt x="875" y="3590"/>
                    <a:pt x="851" y="3614"/>
                    <a:pt x="851" y="3639"/>
                  </a:cubicBezTo>
                  <a:cubicBezTo>
                    <a:pt x="827" y="3639"/>
                    <a:pt x="851" y="3663"/>
                    <a:pt x="851" y="3687"/>
                  </a:cubicBezTo>
                  <a:cubicBezTo>
                    <a:pt x="827" y="3736"/>
                    <a:pt x="778" y="3760"/>
                    <a:pt x="730" y="3809"/>
                  </a:cubicBezTo>
                  <a:cubicBezTo>
                    <a:pt x="730" y="3833"/>
                    <a:pt x="730" y="3857"/>
                    <a:pt x="730" y="3882"/>
                  </a:cubicBezTo>
                  <a:lnTo>
                    <a:pt x="803" y="3882"/>
                  </a:lnTo>
                  <a:cubicBezTo>
                    <a:pt x="851" y="3833"/>
                    <a:pt x="900" y="3784"/>
                    <a:pt x="948" y="3736"/>
                  </a:cubicBezTo>
                  <a:cubicBezTo>
                    <a:pt x="948" y="3736"/>
                    <a:pt x="948" y="3712"/>
                    <a:pt x="948" y="3712"/>
                  </a:cubicBezTo>
                  <a:cubicBezTo>
                    <a:pt x="973" y="3712"/>
                    <a:pt x="1021" y="3736"/>
                    <a:pt x="1045" y="3736"/>
                  </a:cubicBezTo>
                  <a:cubicBezTo>
                    <a:pt x="1053" y="3743"/>
                    <a:pt x="1060" y="3746"/>
                    <a:pt x="1067" y="3746"/>
                  </a:cubicBezTo>
                  <a:cubicBezTo>
                    <a:pt x="1084" y="3746"/>
                    <a:pt x="1101" y="3729"/>
                    <a:pt x="1118" y="3712"/>
                  </a:cubicBezTo>
                  <a:cubicBezTo>
                    <a:pt x="1118" y="3712"/>
                    <a:pt x="1118" y="3663"/>
                    <a:pt x="1094" y="3663"/>
                  </a:cubicBezTo>
                  <a:cubicBezTo>
                    <a:pt x="1021" y="3639"/>
                    <a:pt x="973" y="3614"/>
                    <a:pt x="900" y="3590"/>
                  </a:cubicBezTo>
                  <a:close/>
                  <a:moveTo>
                    <a:pt x="1231" y="3742"/>
                  </a:moveTo>
                  <a:cubicBezTo>
                    <a:pt x="1222" y="3742"/>
                    <a:pt x="1215" y="3748"/>
                    <a:pt x="1215" y="3760"/>
                  </a:cubicBezTo>
                  <a:cubicBezTo>
                    <a:pt x="1191" y="3784"/>
                    <a:pt x="1191" y="3809"/>
                    <a:pt x="1215" y="3833"/>
                  </a:cubicBezTo>
                  <a:cubicBezTo>
                    <a:pt x="1264" y="3857"/>
                    <a:pt x="1313" y="3882"/>
                    <a:pt x="1361" y="3930"/>
                  </a:cubicBezTo>
                  <a:lnTo>
                    <a:pt x="1386" y="3930"/>
                  </a:lnTo>
                  <a:cubicBezTo>
                    <a:pt x="1386" y="3930"/>
                    <a:pt x="1396" y="3941"/>
                    <a:pt x="1411" y="3941"/>
                  </a:cubicBezTo>
                  <a:cubicBezTo>
                    <a:pt x="1418" y="3941"/>
                    <a:pt x="1426" y="3938"/>
                    <a:pt x="1434" y="3930"/>
                  </a:cubicBezTo>
                  <a:cubicBezTo>
                    <a:pt x="1434" y="3930"/>
                    <a:pt x="1434" y="3882"/>
                    <a:pt x="1434" y="3882"/>
                  </a:cubicBezTo>
                  <a:cubicBezTo>
                    <a:pt x="1386" y="3833"/>
                    <a:pt x="1313" y="3784"/>
                    <a:pt x="1264" y="3760"/>
                  </a:cubicBezTo>
                  <a:cubicBezTo>
                    <a:pt x="1252" y="3748"/>
                    <a:pt x="1240" y="3742"/>
                    <a:pt x="1231" y="3742"/>
                  </a:cubicBezTo>
                  <a:close/>
                  <a:moveTo>
                    <a:pt x="462" y="3784"/>
                  </a:moveTo>
                  <a:cubicBezTo>
                    <a:pt x="438" y="3784"/>
                    <a:pt x="414" y="3809"/>
                    <a:pt x="438" y="3833"/>
                  </a:cubicBezTo>
                  <a:cubicBezTo>
                    <a:pt x="438" y="3906"/>
                    <a:pt x="487" y="3979"/>
                    <a:pt x="584" y="3979"/>
                  </a:cubicBezTo>
                  <a:lnTo>
                    <a:pt x="608" y="3979"/>
                  </a:lnTo>
                  <a:cubicBezTo>
                    <a:pt x="632" y="3979"/>
                    <a:pt x="657" y="3954"/>
                    <a:pt x="657" y="3906"/>
                  </a:cubicBezTo>
                  <a:cubicBezTo>
                    <a:pt x="632" y="3882"/>
                    <a:pt x="608" y="3882"/>
                    <a:pt x="584" y="3882"/>
                  </a:cubicBezTo>
                  <a:cubicBezTo>
                    <a:pt x="560" y="3882"/>
                    <a:pt x="511" y="3882"/>
                    <a:pt x="511" y="3809"/>
                  </a:cubicBezTo>
                  <a:cubicBezTo>
                    <a:pt x="511" y="3784"/>
                    <a:pt x="487" y="3784"/>
                    <a:pt x="462" y="3784"/>
                  </a:cubicBezTo>
                  <a:close/>
                  <a:moveTo>
                    <a:pt x="1520" y="3963"/>
                  </a:moveTo>
                  <a:cubicBezTo>
                    <a:pt x="1480" y="3963"/>
                    <a:pt x="1445" y="4014"/>
                    <a:pt x="1483" y="4052"/>
                  </a:cubicBezTo>
                  <a:cubicBezTo>
                    <a:pt x="1507" y="4100"/>
                    <a:pt x="1556" y="4149"/>
                    <a:pt x="1580" y="4197"/>
                  </a:cubicBezTo>
                  <a:cubicBezTo>
                    <a:pt x="1604" y="4197"/>
                    <a:pt x="1604" y="4222"/>
                    <a:pt x="1628" y="4222"/>
                  </a:cubicBezTo>
                  <a:lnTo>
                    <a:pt x="1628" y="4197"/>
                  </a:lnTo>
                  <a:lnTo>
                    <a:pt x="1653" y="4197"/>
                  </a:lnTo>
                  <a:cubicBezTo>
                    <a:pt x="1677" y="4197"/>
                    <a:pt x="1677" y="4173"/>
                    <a:pt x="1677" y="4149"/>
                  </a:cubicBezTo>
                  <a:cubicBezTo>
                    <a:pt x="1628" y="4100"/>
                    <a:pt x="1604" y="4027"/>
                    <a:pt x="1556" y="3979"/>
                  </a:cubicBezTo>
                  <a:cubicBezTo>
                    <a:pt x="1544" y="3967"/>
                    <a:pt x="1532" y="3963"/>
                    <a:pt x="1520" y="3963"/>
                  </a:cubicBezTo>
                  <a:close/>
                  <a:moveTo>
                    <a:pt x="1722" y="4285"/>
                  </a:moveTo>
                  <a:cubicBezTo>
                    <a:pt x="1716" y="4285"/>
                    <a:pt x="1708" y="4287"/>
                    <a:pt x="1701" y="4295"/>
                  </a:cubicBezTo>
                  <a:cubicBezTo>
                    <a:pt x="1677" y="4295"/>
                    <a:pt x="1653" y="4319"/>
                    <a:pt x="1677" y="4343"/>
                  </a:cubicBezTo>
                  <a:cubicBezTo>
                    <a:pt x="1701" y="4416"/>
                    <a:pt x="1726" y="4465"/>
                    <a:pt x="1726" y="4513"/>
                  </a:cubicBezTo>
                  <a:cubicBezTo>
                    <a:pt x="1726" y="4537"/>
                    <a:pt x="1750" y="4562"/>
                    <a:pt x="1774" y="4562"/>
                  </a:cubicBezTo>
                  <a:cubicBezTo>
                    <a:pt x="1799" y="4562"/>
                    <a:pt x="1823" y="4513"/>
                    <a:pt x="1823" y="4489"/>
                  </a:cubicBezTo>
                  <a:cubicBezTo>
                    <a:pt x="1799" y="4440"/>
                    <a:pt x="1774" y="4367"/>
                    <a:pt x="1750" y="4319"/>
                  </a:cubicBezTo>
                  <a:cubicBezTo>
                    <a:pt x="1750" y="4302"/>
                    <a:pt x="1738" y="4285"/>
                    <a:pt x="1722" y="4285"/>
                  </a:cubicBezTo>
                  <a:close/>
                  <a:moveTo>
                    <a:pt x="1799" y="4635"/>
                  </a:moveTo>
                  <a:cubicBezTo>
                    <a:pt x="1774" y="4659"/>
                    <a:pt x="1750" y="4683"/>
                    <a:pt x="1750" y="4708"/>
                  </a:cubicBezTo>
                  <a:lnTo>
                    <a:pt x="1750" y="4780"/>
                  </a:lnTo>
                  <a:lnTo>
                    <a:pt x="1750" y="4878"/>
                  </a:lnTo>
                  <a:cubicBezTo>
                    <a:pt x="1750" y="4902"/>
                    <a:pt x="1774" y="4926"/>
                    <a:pt x="1799" y="4926"/>
                  </a:cubicBezTo>
                  <a:cubicBezTo>
                    <a:pt x="1823" y="4926"/>
                    <a:pt x="1847" y="4902"/>
                    <a:pt x="1847" y="4878"/>
                  </a:cubicBezTo>
                  <a:lnTo>
                    <a:pt x="1847" y="4780"/>
                  </a:lnTo>
                  <a:lnTo>
                    <a:pt x="1847" y="4683"/>
                  </a:lnTo>
                  <a:cubicBezTo>
                    <a:pt x="1847" y="4659"/>
                    <a:pt x="1823" y="4635"/>
                    <a:pt x="1799" y="4635"/>
                  </a:cubicBezTo>
                  <a:close/>
                  <a:moveTo>
                    <a:pt x="1799" y="5023"/>
                  </a:moveTo>
                  <a:cubicBezTo>
                    <a:pt x="1774" y="5023"/>
                    <a:pt x="1750" y="5023"/>
                    <a:pt x="1750" y="5048"/>
                  </a:cubicBezTo>
                  <a:cubicBezTo>
                    <a:pt x="1726" y="5096"/>
                    <a:pt x="1726" y="5145"/>
                    <a:pt x="1726" y="5169"/>
                  </a:cubicBezTo>
                  <a:cubicBezTo>
                    <a:pt x="1701" y="5193"/>
                    <a:pt x="1726" y="5218"/>
                    <a:pt x="1750" y="5242"/>
                  </a:cubicBezTo>
                  <a:cubicBezTo>
                    <a:pt x="1774" y="5242"/>
                    <a:pt x="1799" y="5218"/>
                    <a:pt x="1799" y="5193"/>
                  </a:cubicBezTo>
                  <a:cubicBezTo>
                    <a:pt x="1823" y="5169"/>
                    <a:pt x="1823" y="5121"/>
                    <a:pt x="1823" y="5072"/>
                  </a:cubicBezTo>
                  <a:cubicBezTo>
                    <a:pt x="1847" y="5048"/>
                    <a:pt x="1823" y="5023"/>
                    <a:pt x="1799" y="50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8" name="Google Shape;1276;p28"/>
          <p:cNvGrpSpPr>
            <a:grpSpLocks/>
          </p:cNvGrpSpPr>
          <p:nvPr/>
        </p:nvGrpSpPr>
        <p:grpSpPr bwMode="auto">
          <a:xfrm>
            <a:off x="10094913" y="4371975"/>
            <a:ext cx="1473200" cy="2554288"/>
            <a:chOff x="-1056319" y="1385262"/>
            <a:chExt cx="212940" cy="369285"/>
          </a:xfrm>
        </p:grpSpPr>
        <p:sp>
          <p:nvSpPr>
            <p:cNvPr id="39" name="Google Shape;1277;p28"/>
            <p:cNvSpPr/>
            <p:nvPr/>
          </p:nvSpPr>
          <p:spPr>
            <a:xfrm>
              <a:off x="-933328" y="1467657"/>
              <a:ext cx="27535" cy="279087"/>
            </a:xfrm>
            <a:custGeom>
              <a:avLst/>
              <a:gdLst/>
              <a:ahLst/>
              <a:cxnLst/>
              <a:rect l="l" t="t" r="r" b="b"/>
              <a:pathLst>
                <a:path w="705" h="7168" extrusionOk="0">
                  <a:moveTo>
                    <a:pt x="680" y="1"/>
                  </a:moveTo>
                  <a:cubicBezTo>
                    <a:pt x="656" y="1"/>
                    <a:pt x="632" y="25"/>
                    <a:pt x="632" y="50"/>
                  </a:cubicBezTo>
                  <a:cubicBezTo>
                    <a:pt x="608" y="292"/>
                    <a:pt x="0" y="6123"/>
                    <a:pt x="170" y="7119"/>
                  </a:cubicBezTo>
                  <a:cubicBezTo>
                    <a:pt x="170" y="7143"/>
                    <a:pt x="170" y="7167"/>
                    <a:pt x="195" y="7167"/>
                  </a:cubicBezTo>
                  <a:lnTo>
                    <a:pt x="219" y="7167"/>
                  </a:lnTo>
                  <a:cubicBezTo>
                    <a:pt x="243" y="7143"/>
                    <a:pt x="243" y="7119"/>
                    <a:pt x="243" y="7094"/>
                  </a:cubicBezTo>
                  <a:cubicBezTo>
                    <a:pt x="97" y="6123"/>
                    <a:pt x="705" y="122"/>
                    <a:pt x="705" y="74"/>
                  </a:cubicBezTo>
                  <a:cubicBezTo>
                    <a:pt x="705" y="25"/>
                    <a:pt x="705" y="25"/>
                    <a:pt x="6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" name="Google Shape;1278;p28"/>
            <p:cNvSpPr/>
            <p:nvPr/>
          </p:nvSpPr>
          <p:spPr>
            <a:xfrm>
              <a:off x="-968435" y="1385262"/>
              <a:ext cx="125056" cy="123937"/>
            </a:xfrm>
            <a:custGeom>
              <a:avLst/>
              <a:gdLst/>
              <a:ahLst/>
              <a:cxnLst/>
              <a:rect l="l" t="t" r="r" b="b"/>
              <a:pathLst>
                <a:path w="3208" h="3183" extrusionOk="0">
                  <a:moveTo>
                    <a:pt x="1555" y="98"/>
                  </a:moveTo>
                  <a:cubicBezTo>
                    <a:pt x="1871" y="171"/>
                    <a:pt x="1871" y="705"/>
                    <a:pt x="1871" y="705"/>
                  </a:cubicBezTo>
                  <a:cubicBezTo>
                    <a:pt x="1871" y="729"/>
                    <a:pt x="1895" y="754"/>
                    <a:pt x="1920" y="754"/>
                  </a:cubicBezTo>
                  <a:cubicBezTo>
                    <a:pt x="1944" y="754"/>
                    <a:pt x="1968" y="754"/>
                    <a:pt x="1968" y="729"/>
                  </a:cubicBezTo>
                  <a:cubicBezTo>
                    <a:pt x="2065" y="535"/>
                    <a:pt x="2260" y="243"/>
                    <a:pt x="2381" y="243"/>
                  </a:cubicBezTo>
                  <a:cubicBezTo>
                    <a:pt x="2405" y="243"/>
                    <a:pt x="2430" y="243"/>
                    <a:pt x="2430" y="268"/>
                  </a:cubicBezTo>
                  <a:cubicBezTo>
                    <a:pt x="2600" y="389"/>
                    <a:pt x="2478" y="802"/>
                    <a:pt x="2405" y="948"/>
                  </a:cubicBezTo>
                  <a:cubicBezTo>
                    <a:pt x="2386" y="988"/>
                    <a:pt x="2414" y="1027"/>
                    <a:pt x="2452" y="1027"/>
                  </a:cubicBezTo>
                  <a:cubicBezTo>
                    <a:pt x="2460" y="1027"/>
                    <a:pt x="2469" y="1025"/>
                    <a:pt x="2478" y="1021"/>
                  </a:cubicBezTo>
                  <a:cubicBezTo>
                    <a:pt x="2600" y="972"/>
                    <a:pt x="2745" y="924"/>
                    <a:pt x="2891" y="924"/>
                  </a:cubicBezTo>
                  <a:cubicBezTo>
                    <a:pt x="2940" y="924"/>
                    <a:pt x="3013" y="924"/>
                    <a:pt x="3061" y="972"/>
                  </a:cubicBezTo>
                  <a:cubicBezTo>
                    <a:pt x="3061" y="972"/>
                    <a:pt x="3061" y="996"/>
                    <a:pt x="3061" y="996"/>
                  </a:cubicBezTo>
                  <a:cubicBezTo>
                    <a:pt x="3037" y="1142"/>
                    <a:pt x="2745" y="1409"/>
                    <a:pt x="2551" y="1580"/>
                  </a:cubicBezTo>
                  <a:cubicBezTo>
                    <a:pt x="2527" y="1580"/>
                    <a:pt x="2527" y="1604"/>
                    <a:pt x="2527" y="1628"/>
                  </a:cubicBezTo>
                  <a:cubicBezTo>
                    <a:pt x="2551" y="1628"/>
                    <a:pt x="2551" y="1652"/>
                    <a:pt x="2575" y="1652"/>
                  </a:cubicBezTo>
                  <a:cubicBezTo>
                    <a:pt x="2721" y="1652"/>
                    <a:pt x="3134" y="1725"/>
                    <a:pt x="3134" y="1920"/>
                  </a:cubicBezTo>
                  <a:cubicBezTo>
                    <a:pt x="3134" y="2114"/>
                    <a:pt x="2624" y="2163"/>
                    <a:pt x="2430" y="2163"/>
                  </a:cubicBezTo>
                  <a:cubicBezTo>
                    <a:pt x="2430" y="2163"/>
                    <a:pt x="2405" y="2163"/>
                    <a:pt x="2405" y="2187"/>
                  </a:cubicBezTo>
                  <a:cubicBezTo>
                    <a:pt x="2381" y="2211"/>
                    <a:pt x="2381" y="2211"/>
                    <a:pt x="2405" y="2235"/>
                  </a:cubicBezTo>
                  <a:cubicBezTo>
                    <a:pt x="2405" y="2235"/>
                    <a:pt x="2697" y="2551"/>
                    <a:pt x="2527" y="2794"/>
                  </a:cubicBezTo>
                  <a:cubicBezTo>
                    <a:pt x="2503" y="2818"/>
                    <a:pt x="2454" y="2843"/>
                    <a:pt x="2430" y="2843"/>
                  </a:cubicBezTo>
                  <a:cubicBezTo>
                    <a:pt x="2260" y="2843"/>
                    <a:pt x="1992" y="2503"/>
                    <a:pt x="1895" y="2381"/>
                  </a:cubicBezTo>
                  <a:cubicBezTo>
                    <a:pt x="1883" y="2369"/>
                    <a:pt x="1871" y="2363"/>
                    <a:pt x="1862" y="2363"/>
                  </a:cubicBezTo>
                  <a:cubicBezTo>
                    <a:pt x="1853" y="2363"/>
                    <a:pt x="1847" y="2369"/>
                    <a:pt x="1847" y="2381"/>
                  </a:cubicBezTo>
                  <a:cubicBezTo>
                    <a:pt x="1822" y="2381"/>
                    <a:pt x="1798" y="2405"/>
                    <a:pt x="1798" y="2430"/>
                  </a:cubicBezTo>
                  <a:cubicBezTo>
                    <a:pt x="1798" y="2430"/>
                    <a:pt x="1871" y="2964"/>
                    <a:pt x="1579" y="3086"/>
                  </a:cubicBezTo>
                  <a:lnTo>
                    <a:pt x="1507" y="3086"/>
                  </a:lnTo>
                  <a:cubicBezTo>
                    <a:pt x="1312" y="3086"/>
                    <a:pt x="1215" y="2624"/>
                    <a:pt x="1215" y="2454"/>
                  </a:cubicBezTo>
                  <a:cubicBezTo>
                    <a:pt x="1215" y="2430"/>
                    <a:pt x="1191" y="2430"/>
                    <a:pt x="1166" y="2430"/>
                  </a:cubicBezTo>
                  <a:cubicBezTo>
                    <a:pt x="1166" y="2430"/>
                    <a:pt x="1166" y="2454"/>
                    <a:pt x="1166" y="2454"/>
                  </a:cubicBezTo>
                  <a:cubicBezTo>
                    <a:pt x="1045" y="2551"/>
                    <a:pt x="899" y="2624"/>
                    <a:pt x="754" y="2624"/>
                  </a:cubicBezTo>
                  <a:cubicBezTo>
                    <a:pt x="656" y="2624"/>
                    <a:pt x="583" y="2600"/>
                    <a:pt x="511" y="2575"/>
                  </a:cubicBezTo>
                  <a:cubicBezTo>
                    <a:pt x="462" y="2551"/>
                    <a:pt x="413" y="2503"/>
                    <a:pt x="413" y="2454"/>
                  </a:cubicBezTo>
                  <a:cubicBezTo>
                    <a:pt x="389" y="2235"/>
                    <a:pt x="729" y="1871"/>
                    <a:pt x="875" y="1725"/>
                  </a:cubicBezTo>
                  <a:cubicBezTo>
                    <a:pt x="875" y="1701"/>
                    <a:pt x="875" y="1701"/>
                    <a:pt x="875" y="1677"/>
                  </a:cubicBezTo>
                  <a:cubicBezTo>
                    <a:pt x="851" y="1652"/>
                    <a:pt x="826" y="1652"/>
                    <a:pt x="826" y="1652"/>
                  </a:cubicBezTo>
                  <a:lnTo>
                    <a:pt x="705" y="1652"/>
                  </a:lnTo>
                  <a:cubicBezTo>
                    <a:pt x="535" y="1652"/>
                    <a:pt x="195" y="1628"/>
                    <a:pt x="146" y="1409"/>
                  </a:cubicBezTo>
                  <a:cubicBezTo>
                    <a:pt x="122" y="1385"/>
                    <a:pt x="122" y="1361"/>
                    <a:pt x="146" y="1337"/>
                  </a:cubicBezTo>
                  <a:cubicBezTo>
                    <a:pt x="219" y="1215"/>
                    <a:pt x="559" y="1191"/>
                    <a:pt x="826" y="1191"/>
                  </a:cubicBezTo>
                  <a:lnTo>
                    <a:pt x="851" y="1191"/>
                  </a:lnTo>
                  <a:cubicBezTo>
                    <a:pt x="899" y="1167"/>
                    <a:pt x="924" y="1118"/>
                    <a:pt x="875" y="1094"/>
                  </a:cubicBezTo>
                  <a:cubicBezTo>
                    <a:pt x="778" y="1021"/>
                    <a:pt x="511" y="778"/>
                    <a:pt x="511" y="608"/>
                  </a:cubicBezTo>
                  <a:cubicBezTo>
                    <a:pt x="511" y="559"/>
                    <a:pt x="511" y="535"/>
                    <a:pt x="535" y="511"/>
                  </a:cubicBezTo>
                  <a:cubicBezTo>
                    <a:pt x="583" y="486"/>
                    <a:pt x="608" y="462"/>
                    <a:pt x="656" y="462"/>
                  </a:cubicBezTo>
                  <a:cubicBezTo>
                    <a:pt x="899" y="511"/>
                    <a:pt x="1118" y="632"/>
                    <a:pt x="1312" y="778"/>
                  </a:cubicBezTo>
                  <a:lnTo>
                    <a:pt x="1361" y="778"/>
                  </a:lnTo>
                  <a:cubicBezTo>
                    <a:pt x="1385" y="754"/>
                    <a:pt x="1385" y="754"/>
                    <a:pt x="1385" y="729"/>
                  </a:cubicBezTo>
                  <a:cubicBezTo>
                    <a:pt x="1361" y="608"/>
                    <a:pt x="1337" y="268"/>
                    <a:pt x="1434" y="146"/>
                  </a:cubicBezTo>
                  <a:cubicBezTo>
                    <a:pt x="1458" y="98"/>
                    <a:pt x="1507" y="98"/>
                    <a:pt x="1555" y="98"/>
                  </a:cubicBezTo>
                  <a:close/>
                  <a:moveTo>
                    <a:pt x="1531" y="1"/>
                  </a:moveTo>
                  <a:cubicBezTo>
                    <a:pt x="1458" y="1"/>
                    <a:pt x="1385" y="25"/>
                    <a:pt x="1337" y="73"/>
                  </a:cubicBezTo>
                  <a:cubicBezTo>
                    <a:pt x="1239" y="243"/>
                    <a:pt x="1215" y="438"/>
                    <a:pt x="1239" y="632"/>
                  </a:cubicBezTo>
                  <a:cubicBezTo>
                    <a:pt x="1069" y="486"/>
                    <a:pt x="875" y="389"/>
                    <a:pt x="632" y="365"/>
                  </a:cubicBezTo>
                  <a:cubicBezTo>
                    <a:pt x="583" y="365"/>
                    <a:pt x="511" y="389"/>
                    <a:pt x="462" y="413"/>
                  </a:cubicBezTo>
                  <a:cubicBezTo>
                    <a:pt x="413" y="462"/>
                    <a:pt x="389" y="535"/>
                    <a:pt x="389" y="584"/>
                  </a:cubicBezTo>
                  <a:cubicBezTo>
                    <a:pt x="438" y="778"/>
                    <a:pt x="559" y="948"/>
                    <a:pt x="705" y="1069"/>
                  </a:cubicBezTo>
                  <a:cubicBezTo>
                    <a:pt x="511" y="1069"/>
                    <a:pt x="171" y="1118"/>
                    <a:pt x="49" y="1264"/>
                  </a:cubicBezTo>
                  <a:cubicBezTo>
                    <a:pt x="0" y="1312"/>
                    <a:pt x="0" y="1361"/>
                    <a:pt x="0" y="1434"/>
                  </a:cubicBezTo>
                  <a:cubicBezTo>
                    <a:pt x="73" y="1701"/>
                    <a:pt x="462" y="1725"/>
                    <a:pt x="681" y="1725"/>
                  </a:cubicBezTo>
                  <a:cubicBezTo>
                    <a:pt x="511" y="1895"/>
                    <a:pt x="243" y="2211"/>
                    <a:pt x="268" y="2454"/>
                  </a:cubicBezTo>
                  <a:cubicBezTo>
                    <a:pt x="292" y="2527"/>
                    <a:pt x="341" y="2600"/>
                    <a:pt x="413" y="2624"/>
                  </a:cubicBezTo>
                  <a:cubicBezTo>
                    <a:pt x="511" y="2673"/>
                    <a:pt x="608" y="2697"/>
                    <a:pt x="705" y="2697"/>
                  </a:cubicBezTo>
                  <a:cubicBezTo>
                    <a:pt x="851" y="2697"/>
                    <a:pt x="996" y="2648"/>
                    <a:pt x="1118" y="2551"/>
                  </a:cubicBezTo>
                  <a:cubicBezTo>
                    <a:pt x="1166" y="2746"/>
                    <a:pt x="1264" y="3183"/>
                    <a:pt x="1507" y="3183"/>
                  </a:cubicBezTo>
                  <a:cubicBezTo>
                    <a:pt x="1531" y="3183"/>
                    <a:pt x="1579" y="3183"/>
                    <a:pt x="1604" y="3159"/>
                  </a:cubicBezTo>
                  <a:cubicBezTo>
                    <a:pt x="1822" y="3037"/>
                    <a:pt x="1944" y="2794"/>
                    <a:pt x="1895" y="2551"/>
                  </a:cubicBezTo>
                  <a:lnTo>
                    <a:pt x="1895" y="2551"/>
                  </a:lnTo>
                  <a:cubicBezTo>
                    <a:pt x="2041" y="2721"/>
                    <a:pt x="2260" y="2940"/>
                    <a:pt x="2430" y="2940"/>
                  </a:cubicBezTo>
                  <a:cubicBezTo>
                    <a:pt x="2503" y="2940"/>
                    <a:pt x="2551" y="2916"/>
                    <a:pt x="2600" y="2867"/>
                  </a:cubicBezTo>
                  <a:cubicBezTo>
                    <a:pt x="2697" y="2648"/>
                    <a:pt x="2673" y="2405"/>
                    <a:pt x="2527" y="2260"/>
                  </a:cubicBezTo>
                  <a:cubicBezTo>
                    <a:pt x="2745" y="2235"/>
                    <a:pt x="3207" y="2163"/>
                    <a:pt x="3207" y="1920"/>
                  </a:cubicBezTo>
                  <a:cubicBezTo>
                    <a:pt x="3207" y="1677"/>
                    <a:pt x="2867" y="1604"/>
                    <a:pt x="2673" y="1580"/>
                  </a:cubicBezTo>
                  <a:cubicBezTo>
                    <a:pt x="2818" y="1434"/>
                    <a:pt x="3134" y="1191"/>
                    <a:pt x="3134" y="1021"/>
                  </a:cubicBezTo>
                  <a:cubicBezTo>
                    <a:pt x="3134" y="972"/>
                    <a:pt x="3110" y="948"/>
                    <a:pt x="3086" y="899"/>
                  </a:cubicBezTo>
                  <a:cubicBezTo>
                    <a:pt x="3037" y="851"/>
                    <a:pt x="2940" y="826"/>
                    <a:pt x="2867" y="826"/>
                  </a:cubicBezTo>
                  <a:cubicBezTo>
                    <a:pt x="2745" y="826"/>
                    <a:pt x="2624" y="851"/>
                    <a:pt x="2503" y="899"/>
                  </a:cubicBezTo>
                  <a:cubicBezTo>
                    <a:pt x="2551" y="729"/>
                    <a:pt x="2648" y="341"/>
                    <a:pt x="2478" y="195"/>
                  </a:cubicBezTo>
                  <a:cubicBezTo>
                    <a:pt x="2430" y="171"/>
                    <a:pt x="2405" y="146"/>
                    <a:pt x="2357" y="146"/>
                  </a:cubicBezTo>
                  <a:cubicBezTo>
                    <a:pt x="2187" y="146"/>
                    <a:pt x="2017" y="389"/>
                    <a:pt x="1920" y="559"/>
                  </a:cubicBezTo>
                  <a:cubicBezTo>
                    <a:pt x="1895" y="365"/>
                    <a:pt x="1798" y="73"/>
                    <a:pt x="15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" name="Google Shape;1279;p28"/>
            <p:cNvSpPr/>
            <p:nvPr/>
          </p:nvSpPr>
          <p:spPr>
            <a:xfrm>
              <a:off x="-990005" y="1535363"/>
              <a:ext cx="60578" cy="203807"/>
            </a:xfrm>
            <a:custGeom>
              <a:avLst/>
              <a:gdLst/>
              <a:ahLst/>
              <a:cxnLst/>
              <a:rect l="l" t="t" r="r" b="b"/>
              <a:pathLst>
                <a:path w="1556" h="5234" extrusionOk="0">
                  <a:moveTo>
                    <a:pt x="70" y="1"/>
                  </a:moveTo>
                  <a:cubicBezTo>
                    <a:pt x="64" y="1"/>
                    <a:pt x="56" y="4"/>
                    <a:pt x="49" y="11"/>
                  </a:cubicBezTo>
                  <a:cubicBezTo>
                    <a:pt x="25" y="11"/>
                    <a:pt x="1" y="35"/>
                    <a:pt x="25" y="60"/>
                  </a:cubicBezTo>
                  <a:cubicBezTo>
                    <a:pt x="49" y="108"/>
                    <a:pt x="1458" y="3290"/>
                    <a:pt x="948" y="5185"/>
                  </a:cubicBezTo>
                  <a:cubicBezTo>
                    <a:pt x="948" y="5210"/>
                    <a:pt x="948" y="5234"/>
                    <a:pt x="972" y="5234"/>
                  </a:cubicBezTo>
                  <a:cubicBezTo>
                    <a:pt x="1021" y="5234"/>
                    <a:pt x="1045" y="5234"/>
                    <a:pt x="1045" y="5185"/>
                  </a:cubicBezTo>
                  <a:cubicBezTo>
                    <a:pt x="1555" y="3290"/>
                    <a:pt x="122" y="60"/>
                    <a:pt x="98" y="35"/>
                  </a:cubicBezTo>
                  <a:cubicBezTo>
                    <a:pt x="98" y="18"/>
                    <a:pt x="86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" name="Google Shape;1280;p28"/>
            <p:cNvSpPr/>
            <p:nvPr/>
          </p:nvSpPr>
          <p:spPr>
            <a:xfrm>
              <a:off x="-1056319" y="1472018"/>
              <a:ext cx="125974" cy="123248"/>
            </a:xfrm>
            <a:custGeom>
              <a:avLst/>
              <a:gdLst/>
              <a:ahLst/>
              <a:cxnLst/>
              <a:rect l="l" t="t" r="r" b="b"/>
              <a:pathLst>
                <a:path w="3232" h="3168" extrusionOk="0">
                  <a:moveTo>
                    <a:pt x="1513" y="97"/>
                  </a:moveTo>
                  <a:cubicBezTo>
                    <a:pt x="1527" y="97"/>
                    <a:pt x="1541" y="99"/>
                    <a:pt x="1555" y="107"/>
                  </a:cubicBezTo>
                  <a:cubicBezTo>
                    <a:pt x="1871" y="155"/>
                    <a:pt x="1895" y="714"/>
                    <a:pt x="1895" y="714"/>
                  </a:cubicBezTo>
                  <a:cubicBezTo>
                    <a:pt x="1895" y="738"/>
                    <a:pt x="1895" y="738"/>
                    <a:pt x="1919" y="738"/>
                  </a:cubicBezTo>
                  <a:cubicBezTo>
                    <a:pt x="1926" y="745"/>
                    <a:pt x="1934" y="748"/>
                    <a:pt x="1940" y="748"/>
                  </a:cubicBezTo>
                  <a:cubicBezTo>
                    <a:pt x="1956" y="748"/>
                    <a:pt x="1968" y="731"/>
                    <a:pt x="1968" y="714"/>
                  </a:cubicBezTo>
                  <a:cubicBezTo>
                    <a:pt x="2065" y="544"/>
                    <a:pt x="2259" y="228"/>
                    <a:pt x="2381" y="228"/>
                  </a:cubicBezTo>
                  <a:cubicBezTo>
                    <a:pt x="2405" y="228"/>
                    <a:pt x="2430" y="252"/>
                    <a:pt x="2454" y="252"/>
                  </a:cubicBezTo>
                  <a:cubicBezTo>
                    <a:pt x="2600" y="398"/>
                    <a:pt x="2478" y="811"/>
                    <a:pt x="2430" y="957"/>
                  </a:cubicBezTo>
                  <a:cubicBezTo>
                    <a:pt x="2405" y="957"/>
                    <a:pt x="2405" y="981"/>
                    <a:pt x="2430" y="1005"/>
                  </a:cubicBezTo>
                  <a:lnTo>
                    <a:pt x="2478" y="1005"/>
                  </a:lnTo>
                  <a:cubicBezTo>
                    <a:pt x="2600" y="933"/>
                    <a:pt x="2745" y="908"/>
                    <a:pt x="2891" y="908"/>
                  </a:cubicBezTo>
                  <a:cubicBezTo>
                    <a:pt x="2940" y="908"/>
                    <a:pt x="3013" y="908"/>
                    <a:pt x="3061" y="957"/>
                  </a:cubicBezTo>
                  <a:cubicBezTo>
                    <a:pt x="3061" y="957"/>
                    <a:pt x="3061" y="981"/>
                    <a:pt x="3061" y="981"/>
                  </a:cubicBezTo>
                  <a:cubicBezTo>
                    <a:pt x="3037" y="1127"/>
                    <a:pt x="2745" y="1394"/>
                    <a:pt x="2551" y="1540"/>
                  </a:cubicBezTo>
                  <a:cubicBezTo>
                    <a:pt x="2551" y="1564"/>
                    <a:pt x="2527" y="1588"/>
                    <a:pt x="2527" y="1588"/>
                  </a:cubicBezTo>
                  <a:cubicBezTo>
                    <a:pt x="2551" y="1613"/>
                    <a:pt x="2551" y="1637"/>
                    <a:pt x="2575" y="1637"/>
                  </a:cubicBezTo>
                  <a:cubicBezTo>
                    <a:pt x="2575" y="1637"/>
                    <a:pt x="3134" y="1710"/>
                    <a:pt x="3134" y="1904"/>
                  </a:cubicBezTo>
                  <a:cubicBezTo>
                    <a:pt x="3134" y="2099"/>
                    <a:pt x="2624" y="2147"/>
                    <a:pt x="2454" y="2147"/>
                  </a:cubicBezTo>
                  <a:cubicBezTo>
                    <a:pt x="2430" y="2147"/>
                    <a:pt x="2405" y="2147"/>
                    <a:pt x="2405" y="2171"/>
                  </a:cubicBezTo>
                  <a:cubicBezTo>
                    <a:pt x="2381" y="2171"/>
                    <a:pt x="2381" y="2196"/>
                    <a:pt x="2405" y="2220"/>
                  </a:cubicBezTo>
                  <a:cubicBezTo>
                    <a:pt x="2405" y="2220"/>
                    <a:pt x="2697" y="2536"/>
                    <a:pt x="2527" y="2779"/>
                  </a:cubicBezTo>
                  <a:cubicBezTo>
                    <a:pt x="2502" y="2803"/>
                    <a:pt x="2478" y="2827"/>
                    <a:pt x="2430" y="2827"/>
                  </a:cubicBezTo>
                  <a:cubicBezTo>
                    <a:pt x="2259" y="2827"/>
                    <a:pt x="1992" y="2487"/>
                    <a:pt x="1895" y="2341"/>
                  </a:cubicBezTo>
                  <a:cubicBezTo>
                    <a:pt x="1895" y="2341"/>
                    <a:pt x="1884" y="2331"/>
                    <a:pt x="1870" y="2331"/>
                  </a:cubicBezTo>
                  <a:cubicBezTo>
                    <a:pt x="1863" y="2331"/>
                    <a:pt x="1855" y="2333"/>
                    <a:pt x="1846" y="2341"/>
                  </a:cubicBezTo>
                  <a:cubicBezTo>
                    <a:pt x="1822" y="2341"/>
                    <a:pt x="1822" y="2366"/>
                    <a:pt x="1822" y="2390"/>
                  </a:cubicBezTo>
                  <a:cubicBezTo>
                    <a:pt x="1822" y="2390"/>
                    <a:pt x="1895" y="2924"/>
                    <a:pt x="1579" y="3046"/>
                  </a:cubicBezTo>
                  <a:lnTo>
                    <a:pt x="1531" y="3046"/>
                  </a:lnTo>
                  <a:cubicBezTo>
                    <a:pt x="1336" y="3046"/>
                    <a:pt x="1239" y="2609"/>
                    <a:pt x="1215" y="2439"/>
                  </a:cubicBezTo>
                  <a:cubicBezTo>
                    <a:pt x="1215" y="2414"/>
                    <a:pt x="1191" y="2414"/>
                    <a:pt x="1191" y="2414"/>
                  </a:cubicBezTo>
                  <a:lnTo>
                    <a:pt x="1142" y="2414"/>
                  </a:lnTo>
                  <a:cubicBezTo>
                    <a:pt x="1021" y="2512"/>
                    <a:pt x="875" y="2584"/>
                    <a:pt x="705" y="2584"/>
                  </a:cubicBezTo>
                  <a:cubicBezTo>
                    <a:pt x="632" y="2584"/>
                    <a:pt x="535" y="2560"/>
                    <a:pt x="462" y="2536"/>
                  </a:cubicBezTo>
                  <a:cubicBezTo>
                    <a:pt x="413" y="2512"/>
                    <a:pt x="389" y="2463"/>
                    <a:pt x="365" y="2414"/>
                  </a:cubicBezTo>
                  <a:cubicBezTo>
                    <a:pt x="340" y="2220"/>
                    <a:pt x="705" y="1831"/>
                    <a:pt x="826" y="1686"/>
                  </a:cubicBezTo>
                  <a:cubicBezTo>
                    <a:pt x="851" y="1661"/>
                    <a:pt x="826" y="1613"/>
                    <a:pt x="802" y="1613"/>
                  </a:cubicBezTo>
                  <a:lnTo>
                    <a:pt x="656" y="1613"/>
                  </a:lnTo>
                  <a:cubicBezTo>
                    <a:pt x="510" y="1613"/>
                    <a:pt x="170" y="1588"/>
                    <a:pt x="122" y="1394"/>
                  </a:cubicBezTo>
                  <a:cubicBezTo>
                    <a:pt x="122" y="1370"/>
                    <a:pt x="122" y="1345"/>
                    <a:pt x="146" y="1321"/>
                  </a:cubicBezTo>
                  <a:cubicBezTo>
                    <a:pt x="219" y="1200"/>
                    <a:pt x="559" y="1175"/>
                    <a:pt x="826" y="1175"/>
                  </a:cubicBezTo>
                  <a:lnTo>
                    <a:pt x="875" y="1175"/>
                  </a:lnTo>
                  <a:cubicBezTo>
                    <a:pt x="875" y="1175"/>
                    <a:pt x="899" y="1151"/>
                    <a:pt x="923" y="1151"/>
                  </a:cubicBezTo>
                  <a:cubicBezTo>
                    <a:pt x="923" y="1127"/>
                    <a:pt x="899" y="1103"/>
                    <a:pt x="899" y="1078"/>
                  </a:cubicBezTo>
                  <a:cubicBezTo>
                    <a:pt x="802" y="1005"/>
                    <a:pt x="510" y="762"/>
                    <a:pt x="510" y="592"/>
                  </a:cubicBezTo>
                  <a:cubicBezTo>
                    <a:pt x="510" y="568"/>
                    <a:pt x="535" y="520"/>
                    <a:pt x="559" y="495"/>
                  </a:cubicBezTo>
                  <a:cubicBezTo>
                    <a:pt x="583" y="471"/>
                    <a:pt x="632" y="471"/>
                    <a:pt x="680" y="471"/>
                  </a:cubicBezTo>
                  <a:cubicBezTo>
                    <a:pt x="899" y="520"/>
                    <a:pt x="1142" y="617"/>
                    <a:pt x="1312" y="762"/>
                  </a:cubicBezTo>
                  <a:cubicBezTo>
                    <a:pt x="1324" y="775"/>
                    <a:pt x="1336" y="781"/>
                    <a:pt x="1345" y="781"/>
                  </a:cubicBezTo>
                  <a:cubicBezTo>
                    <a:pt x="1355" y="781"/>
                    <a:pt x="1361" y="775"/>
                    <a:pt x="1361" y="762"/>
                  </a:cubicBezTo>
                  <a:cubicBezTo>
                    <a:pt x="1385" y="762"/>
                    <a:pt x="1409" y="738"/>
                    <a:pt x="1385" y="714"/>
                  </a:cubicBezTo>
                  <a:cubicBezTo>
                    <a:pt x="1361" y="592"/>
                    <a:pt x="1336" y="252"/>
                    <a:pt x="1434" y="131"/>
                  </a:cubicBezTo>
                  <a:cubicBezTo>
                    <a:pt x="1451" y="114"/>
                    <a:pt x="1480" y="97"/>
                    <a:pt x="1513" y="97"/>
                  </a:cubicBezTo>
                  <a:close/>
                  <a:moveTo>
                    <a:pt x="1497" y="0"/>
                  </a:moveTo>
                  <a:cubicBezTo>
                    <a:pt x="1437" y="0"/>
                    <a:pt x="1373" y="28"/>
                    <a:pt x="1336" y="82"/>
                  </a:cubicBezTo>
                  <a:cubicBezTo>
                    <a:pt x="1263" y="252"/>
                    <a:pt x="1215" y="447"/>
                    <a:pt x="1263" y="617"/>
                  </a:cubicBezTo>
                  <a:cubicBezTo>
                    <a:pt x="1093" y="471"/>
                    <a:pt x="875" y="398"/>
                    <a:pt x="656" y="349"/>
                  </a:cubicBezTo>
                  <a:cubicBezTo>
                    <a:pt x="583" y="349"/>
                    <a:pt x="535" y="374"/>
                    <a:pt x="462" y="422"/>
                  </a:cubicBezTo>
                  <a:cubicBezTo>
                    <a:pt x="413" y="447"/>
                    <a:pt x="389" y="520"/>
                    <a:pt x="389" y="568"/>
                  </a:cubicBezTo>
                  <a:cubicBezTo>
                    <a:pt x="413" y="762"/>
                    <a:pt x="608" y="957"/>
                    <a:pt x="729" y="1054"/>
                  </a:cubicBezTo>
                  <a:cubicBezTo>
                    <a:pt x="510" y="1078"/>
                    <a:pt x="170" y="1103"/>
                    <a:pt x="49" y="1248"/>
                  </a:cubicBezTo>
                  <a:cubicBezTo>
                    <a:pt x="25" y="1297"/>
                    <a:pt x="0" y="1370"/>
                    <a:pt x="25" y="1418"/>
                  </a:cubicBezTo>
                  <a:cubicBezTo>
                    <a:pt x="73" y="1686"/>
                    <a:pt x="462" y="1710"/>
                    <a:pt x="680" y="1710"/>
                  </a:cubicBezTo>
                  <a:cubicBezTo>
                    <a:pt x="535" y="1880"/>
                    <a:pt x="243" y="2220"/>
                    <a:pt x="292" y="2439"/>
                  </a:cubicBezTo>
                  <a:cubicBezTo>
                    <a:pt x="292" y="2536"/>
                    <a:pt x="340" y="2584"/>
                    <a:pt x="438" y="2633"/>
                  </a:cubicBezTo>
                  <a:cubicBezTo>
                    <a:pt x="510" y="2682"/>
                    <a:pt x="608" y="2706"/>
                    <a:pt x="705" y="2706"/>
                  </a:cubicBezTo>
                  <a:cubicBezTo>
                    <a:pt x="875" y="2682"/>
                    <a:pt x="1021" y="2633"/>
                    <a:pt x="1142" y="2560"/>
                  </a:cubicBezTo>
                  <a:cubicBezTo>
                    <a:pt x="1166" y="2730"/>
                    <a:pt x="1263" y="3167"/>
                    <a:pt x="1531" y="3167"/>
                  </a:cubicBezTo>
                  <a:lnTo>
                    <a:pt x="1628" y="3167"/>
                  </a:lnTo>
                  <a:cubicBezTo>
                    <a:pt x="1822" y="3046"/>
                    <a:pt x="1944" y="2803"/>
                    <a:pt x="1919" y="2560"/>
                  </a:cubicBezTo>
                  <a:lnTo>
                    <a:pt x="1919" y="2560"/>
                  </a:lnTo>
                  <a:cubicBezTo>
                    <a:pt x="2041" y="2706"/>
                    <a:pt x="2259" y="2949"/>
                    <a:pt x="2454" y="2949"/>
                  </a:cubicBezTo>
                  <a:cubicBezTo>
                    <a:pt x="2502" y="2949"/>
                    <a:pt x="2575" y="2900"/>
                    <a:pt x="2600" y="2852"/>
                  </a:cubicBezTo>
                  <a:cubicBezTo>
                    <a:pt x="2721" y="2657"/>
                    <a:pt x="2697" y="2414"/>
                    <a:pt x="2551" y="2244"/>
                  </a:cubicBezTo>
                  <a:cubicBezTo>
                    <a:pt x="2745" y="2220"/>
                    <a:pt x="3231" y="2147"/>
                    <a:pt x="3231" y="1904"/>
                  </a:cubicBezTo>
                  <a:cubicBezTo>
                    <a:pt x="3231" y="1661"/>
                    <a:pt x="2891" y="1588"/>
                    <a:pt x="2697" y="1564"/>
                  </a:cubicBezTo>
                  <a:cubicBezTo>
                    <a:pt x="2842" y="1443"/>
                    <a:pt x="3134" y="1175"/>
                    <a:pt x="3134" y="1005"/>
                  </a:cubicBezTo>
                  <a:cubicBezTo>
                    <a:pt x="3134" y="981"/>
                    <a:pt x="3134" y="933"/>
                    <a:pt x="3110" y="908"/>
                  </a:cubicBezTo>
                  <a:cubicBezTo>
                    <a:pt x="3055" y="854"/>
                    <a:pt x="3000" y="826"/>
                    <a:pt x="2935" y="826"/>
                  </a:cubicBezTo>
                  <a:cubicBezTo>
                    <a:pt x="2914" y="826"/>
                    <a:pt x="2891" y="829"/>
                    <a:pt x="2867" y="835"/>
                  </a:cubicBezTo>
                  <a:cubicBezTo>
                    <a:pt x="2745" y="835"/>
                    <a:pt x="2624" y="860"/>
                    <a:pt x="2527" y="884"/>
                  </a:cubicBezTo>
                  <a:cubicBezTo>
                    <a:pt x="2575" y="714"/>
                    <a:pt x="2672" y="349"/>
                    <a:pt x="2478" y="179"/>
                  </a:cubicBezTo>
                  <a:cubicBezTo>
                    <a:pt x="2454" y="155"/>
                    <a:pt x="2405" y="155"/>
                    <a:pt x="2381" y="131"/>
                  </a:cubicBezTo>
                  <a:cubicBezTo>
                    <a:pt x="2211" y="131"/>
                    <a:pt x="2041" y="374"/>
                    <a:pt x="1944" y="544"/>
                  </a:cubicBezTo>
                  <a:cubicBezTo>
                    <a:pt x="1919" y="349"/>
                    <a:pt x="1822" y="58"/>
                    <a:pt x="1555" y="9"/>
                  </a:cubicBezTo>
                  <a:cubicBezTo>
                    <a:pt x="1537" y="3"/>
                    <a:pt x="1517" y="0"/>
                    <a:pt x="14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" name="Google Shape;1281;p28"/>
            <p:cNvSpPr/>
            <p:nvPr/>
          </p:nvSpPr>
          <p:spPr>
            <a:xfrm>
              <a:off x="-933328" y="1418312"/>
              <a:ext cx="55759" cy="55083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29" y="1"/>
                  </a:moveTo>
                  <a:cubicBezTo>
                    <a:pt x="340" y="1"/>
                    <a:pt x="0" y="317"/>
                    <a:pt x="0" y="705"/>
                  </a:cubicBezTo>
                  <a:cubicBezTo>
                    <a:pt x="0" y="1094"/>
                    <a:pt x="340" y="1410"/>
                    <a:pt x="729" y="1410"/>
                  </a:cubicBezTo>
                  <a:cubicBezTo>
                    <a:pt x="1118" y="1410"/>
                    <a:pt x="1434" y="1094"/>
                    <a:pt x="1434" y="705"/>
                  </a:cubicBezTo>
                  <a:cubicBezTo>
                    <a:pt x="1434" y="317"/>
                    <a:pt x="1118" y="1"/>
                    <a:pt x="72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" name="Google Shape;1282;p28"/>
            <p:cNvSpPr/>
            <p:nvPr/>
          </p:nvSpPr>
          <p:spPr>
            <a:xfrm>
              <a:off x="-1021212" y="1507362"/>
              <a:ext cx="55759" cy="54853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05" y="0"/>
                  </a:moveTo>
                  <a:cubicBezTo>
                    <a:pt x="316" y="0"/>
                    <a:pt x="0" y="316"/>
                    <a:pt x="0" y="705"/>
                  </a:cubicBezTo>
                  <a:cubicBezTo>
                    <a:pt x="0" y="1093"/>
                    <a:pt x="316" y="1409"/>
                    <a:pt x="705" y="1409"/>
                  </a:cubicBezTo>
                  <a:cubicBezTo>
                    <a:pt x="1118" y="1409"/>
                    <a:pt x="1433" y="1093"/>
                    <a:pt x="1433" y="705"/>
                  </a:cubicBezTo>
                  <a:cubicBezTo>
                    <a:pt x="1433" y="316"/>
                    <a:pt x="1118" y="0"/>
                    <a:pt x="70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" name="Google Shape;1283;p28"/>
            <p:cNvSpPr/>
            <p:nvPr/>
          </p:nvSpPr>
          <p:spPr>
            <a:xfrm>
              <a:off x="-1029931" y="1690513"/>
              <a:ext cx="173702" cy="64034"/>
            </a:xfrm>
            <a:custGeom>
              <a:avLst/>
              <a:gdLst/>
              <a:ahLst/>
              <a:cxnLst/>
              <a:rect l="l" t="t" r="r" b="b"/>
              <a:pathLst>
                <a:path w="4460" h="1644" extrusionOk="0">
                  <a:moveTo>
                    <a:pt x="2533" y="0"/>
                  </a:moveTo>
                  <a:cubicBezTo>
                    <a:pt x="2511" y="0"/>
                    <a:pt x="2492" y="11"/>
                    <a:pt x="2478" y="34"/>
                  </a:cubicBezTo>
                  <a:cubicBezTo>
                    <a:pt x="2308" y="253"/>
                    <a:pt x="1920" y="763"/>
                    <a:pt x="1920" y="763"/>
                  </a:cubicBezTo>
                  <a:cubicBezTo>
                    <a:pt x="1920" y="763"/>
                    <a:pt x="1830" y="97"/>
                    <a:pt x="1603" y="97"/>
                  </a:cubicBezTo>
                  <a:cubicBezTo>
                    <a:pt x="1567" y="97"/>
                    <a:pt x="1526" y="115"/>
                    <a:pt x="1482" y="156"/>
                  </a:cubicBezTo>
                  <a:cubicBezTo>
                    <a:pt x="1288" y="350"/>
                    <a:pt x="1094" y="544"/>
                    <a:pt x="924" y="739"/>
                  </a:cubicBezTo>
                  <a:cubicBezTo>
                    <a:pt x="924" y="739"/>
                    <a:pt x="672" y="73"/>
                    <a:pt x="493" y="73"/>
                  </a:cubicBezTo>
                  <a:cubicBezTo>
                    <a:pt x="464" y="73"/>
                    <a:pt x="437" y="91"/>
                    <a:pt x="413" y="131"/>
                  </a:cubicBezTo>
                  <a:cubicBezTo>
                    <a:pt x="243" y="617"/>
                    <a:pt x="98" y="1103"/>
                    <a:pt x="0" y="1613"/>
                  </a:cubicBezTo>
                  <a:cubicBezTo>
                    <a:pt x="0" y="1613"/>
                    <a:pt x="1039" y="1644"/>
                    <a:pt x="2099" y="1644"/>
                  </a:cubicBezTo>
                  <a:cubicBezTo>
                    <a:pt x="3158" y="1644"/>
                    <a:pt x="4239" y="1613"/>
                    <a:pt x="4324" y="1492"/>
                  </a:cubicBezTo>
                  <a:cubicBezTo>
                    <a:pt x="4459" y="1289"/>
                    <a:pt x="4115" y="108"/>
                    <a:pt x="3813" y="108"/>
                  </a:cubicBezTo>
                  <a:cubicBezTo>
                    <a:pt x="3789" y="108"/>
                    <a:pt x="3765" y="115"/>
                    <a:pt x="3741" y="131"/>
                  </a:cubicBezTo>
                  <a:cubicBezTo>
                    <a:pt x="3523" y="350"/>
                    <a:pt x="3353" y="642"/>
                    <a:pt x="3280" y="933"/>
                  </a:cubicBezTo>
                  <a:cubicBezTo>
                    <a:pt x="3280" y="933"/>
                    <a:pt x="2744" y="0"/>
                    <a:pt x="25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6" name="Google Shape;1284;p28"/>
          <p:cNvGrpSpPr>
            <a:grpSpLocks/>
          </p:cNvGrpSpPr>
          <p:nvPr/>
        </p:nvGrpSpPr>
        <p:grpSpPr bwMode="auto">
          <a:xfrm flipH="1">
            <a:off x="-66675" y="106363"/>
            <a:ext cx="1201738" cy="863600"/>
            <a:chOff x="6102329" y="3283426"/>
            <a:chExt cx="654776" cy="469888"/>
          </a:xfrm>
        </p:grpSpPr>
        <p:sp>
          <p:nvSpPr>
            <p:cNvPr id="47" name="Google Shape;1285;p28"/>
            <p:cNvSpPr/>
            <p:nvPr/>
          </p:nvSpPr>
          <p:spPr>
            <a:xfrm>
              <a:off x="6149902" y="3283426"/>
              <a:ext cx="607203" cy="327367"/>
            </a:xfrm>
            <a:custGeom>
              <a:avLst/>
              <a:gdLst/>
              <a:ahLst/>
              <a:cxnLst/>
              <a:rect l="l" t="t" r="r" b="b"/>
              <a:pathLst>
                <a:path w="2795" h="1507" extrusionOk="0">
                  <a:moveTo>
                    <a:pt x="2697" y="0"/>
                  </a:moveTo>
                  <a:cubicBezTo>
                    <a:pt x="2697" y="22"/>
                    <a:pt x="1520" y="1418"/>
                    <a:pt x="435" y="1418"/>
                  </a:cubicBezTo>
                  <a:cubicBezTo>
                    <a:pt x="312" y="1418"/>
                    <a:pt x="191" y="1400"/>
                    <a:pt x="73" y="1361"/>
                  </a:cubicBezTo>
                  <a:cubicBezTo>
                    <a:pt x="66" y="1354"/>
                    <a:pt x="59" y="1351"/>
                    <a:pt x="52" y="1351"/>
                  </a:cubicBezTo>
                  <a:cubicBezTo>
                    <a:pt x="35" y="1351"/>
                    <a:pt x="18" y="1368"/>
                    <a:pt x="1" y="1385"/>
                  </a:cubicBezTo>
                  <a:cubicBezTo>
                    <a:pt x="1" y="1409"/>
                    <a:pt x="1" y="1434"/>
                    <a:pt x="25" y="1434"/>
                  </a:cubicBezTo>
                  <a:cubicBezTo>
                    <a:pt x="171" y="1482"/>
                    <a:pt x="292" y="1507"/>
                    <a:pt x="414" y="1507"/>
                  </a:cubicBezTo>
                  <a:cubicBezTo>
                    <a:pt x="948" y="1458"/>
                    <a:pt x="1458" y="1239"/>
                    <a:pt x="1871" y="899"/>
                  </a:cubicBezTo>
                  <a:cubicBezTo>
                    <a:pt x="2187" y="656"/>
                    <a:pt x="2503" y="389"/>
                    <a:pt x="2770" y="73"/>
                  </a:cubicBezTo>
                  <a:cubicBezTo>
                    <a:pt x="2794" y="49"/>
                    <a:pt x="2794" y="25"/>
                    <a:pt x="27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" name="Google Shape;1286;p28"/>
            <p:cNvSpPr/>
            <p:nvPr/>
          </p:nvSpPr>
          <p:spPr>
            <a:xfrm>
              <a:off x="6218234" y="3499367"/>
              <a:ext cx="179912" cy="211622"/>
            </a:xfrm>
            <a:custGeom>
              <a:avLst/>
              <a:gdLst/>
              <a:ahLst/>
              <a:cxnLst/>
              <a:rect l="l" t="t" r="r" b="b"/>
              <a:pathLst>
                <a:path w="827" h="973" extrusionOk="0">
                  <a:moveTo>
                    <a:pt x="73" y="0"/>
                  </a:moveTo>
                  <a:cubicBezTo>
                    <a:pt x="49" y="0"/>
                    <a:pt x="25" y="25"/>
                    <a:pt x="25" y="49"/>
                  </a:cubicBezTo>
                  <a:cubicBezTo>
                    <a:pt x="0" y="49"/>
                    <a:pt x="25" y="98"/>
                    <a:pt x="49" y="98"/>
                  </a:cubicBezTo>
                  <a:cubicBezTo>
                    <a:pt x="268" y="170"/>
                    <a:pt x="511" y="243"/>
                    <a:pt x="729" y="341"/>
                  </a:cubicBezTo>
                  <a:cubicBezTo>
                    <a:pt x="559" y="559"/>
                    <a:pt x="340" y="729"/>
                    <a:pt x="122" y="875"/>
                  </a:cubicBezTo>
                  <a:cubicBezTo>
                    <a:pt x="98" y="899"/>
                    <a:pt x="98" y="924"/>
                    <a:pt x="122" y="948"/>
                  </a:cubicBezTo>
                  <a:cubicBezTo>
                    <a:pt x="122" y="948"/>
                    <a:pt x="146" y="972"/>
                    <a:pt x="146" y="972"/>
                  </a:cubicBezTo>
                  <a:cubicBezTo>
                    <a:pt x="170" y="948"/>
                    <a:pt x="170" y="948"/>
                    <a:pt x="170" y="948"/>
                  </a:cubicBezTo>
                  <a:cubicBezTo>
                    <a:pt x="365" y="802"/>
                    <a:pt x="826" y="462"/>
                    <a:pt x="826" y="341"/>
                  </a:cubicBezTo>
                  <a:cubicBezTo>
                    <a:pt x="826" y="316"/>
                    <a:pt x="802" y="292"/>
                    <a:pt x="778" y="292"/>
                  </a:cubicBezTo>
                  <a:cubicBezTo>
                    <a:pt x="559" y="170"/>
                    <a:pt x="316" y="98"/>
                    <a:pt x="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" name="Google Shape;1287;p28"/>
            <p:cNvSpPr/>
            <p:nvPr/>
          </p:nvSpPr>
          <p:spPr>
            <a:xfrm>
              <a:off x="6367007" y="3409536"/>
              <a:ext cx="204996" cy="248764"/>
            </a:xfrm>
            <a:custGeom>
              <a:avLst/>
              <a:gdLst/>
              <a:ahLst/>
              <a:cxnLst/>
              <a:rect l="l" t="t" r="r" b="b"/>
              <a:pathLst>
                <a:path w="943" h="1147" extrusionOk="0">
                  <a:moveTo>
                    <a:pt x="53" y="1"/>
                  </a:moveTo>
                  <a:cubicBezTo>
                    <a:pt x="15" y="1"/>
                    <a:pt x="1" y="77"/>
                    <a:pt x="44" y="77"/>
                  </a:cubicBezTo>
                  <a:cubicBezTo>
                    <a:pt x="287" y="150"/>
                    <a:pt x="530" y="272"/>
                    <a:pt x="749" y="393"/>
                  </a:cubicBezTo>
                  <a:cubicBezTo>
                    <a:pt x="797" y="417"/>
                    <a:pt x="651" y="758"/>
                    <a:pt x="457" y="1073"/>
                  </a:cubicBezTo>
                  <a:cubicBezTo>
                    <a:pt x="433" y="1098"/>
                    <a:pt x="433" y="1122"/>
                    <a:pt x="457" y="1146"/>
                  </a:cubicBezTo>
                  <a:lnTo>
                    <a:pt x="481" y="1146"/>
                  </a:lnTo>
                  <a:cubicBezTo>
                    <a:pt x="506" y="1122"/>
                    <a:pt x="530" y="1122"/>
                    <a:pt x="530" y="1098"/>
                  </a:cubicBezTo>
                  <a:cubicBezTo>
                    <a:pt x="651" y="903"/>
                    <a:pt x="943" y="417"/>
                    <a:pt x="797" y="296"/>
                  </a:cubicBezTo>
                  <a:cubicBezTo>
                    <a:pt x="579" y="174"/>
                    <a:pt x="336" y="77"/>
                    <a:pt x="68" y="4"/>
                  </a:cubicBezTo>
                  <a:cubicBezTo>
                    <a:pt x="63" y="2"/>
                    <a:pt x="58" y="1"/>
                    <a:pt x="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" name="Google Shape;1288;p28"/>
            <p:cNvSpPr/>
            <p:nvPr/>
          </p:nvSpPr>
          <p:spPr>
            <a:xfrm>
              <a:off x="6519240" y="3341298"/>
              <a:ext cx="174722" cy="179663"/>
            </a:xfrm>
            <a:custGeom>
              <a:avLst/>
              <a:gdLst/>
              <a:ahLst/>
              <a:cxnLst/>
              <a:rect l="l" t="t" r="r" b="b"/>
              <a:pathLst>
                <a:path w="802" h="827" extrusionOk="0">
                  <a:moveTo>
                    <a:pt x="24" y="1"/>
                  </a:moveTo>
                  <a:cubicBezTo>
                    <a:pt x="0" y="1"/>
                    <a:pt x="0" y="74"/>
                    <a:pt x="24" y="98"/>
                  </a:cubicBezTo>
                  <a:cubicBezTo>
                    <a:pt x="243" y="98"/>
                    <a:pt x="462" y="122"/>
                    <a:pt x="680" y="171"/>
                  </a:cubicBezTo>
                  <a:cubicBezTo>
                    <a:pt x="656" y="389"/>
                    <a:pt x="559" y="584"/>
                    <a:pt x="462" y="778"/>
                  </a:cubicBezTo>
                  <a:cubicBezTo>
                    <a:pt x="437" y="778"/>
                    <a:pt x="462" y="827"/>
                    <a:pt x="462" y="827"/>
                  </a:cubicBezTo>
                  <a:lnTo>
                    <a:pt x="486" y="827"/>
                  </a:lnTo>
                  <a:cubicBezTo>
                    <a:pt x="510" y="827"/>
                    <a:pt x="510" y="827"/>
                    <a:pt x="534" y="802"/>
                  </a:cubicBezTo>
                  <a:cubicBezTo>
                    <a:pt x="583" y="729"/>
                    <a:pt x="802" y="268"/>
                    <a:pt x="753" y="122"/>
                  </a:cubicBezTo>
                  <a:cubicBezTo>
                    <a:pt x="753" y="122"/>
                    <a:pt x="729" y="98"/>
                    <a:pt x="705" y="74"/>
                  </a:cubicBezTo>
                  <a:cubicBezTo>
                    <a:pt x="486" y="25"/>
                    <a:pt x="267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" name="Google Shape;1289;p28"/>
            <p:cNvSpPr/>
            <p:nvPr/>
          </p:nvSpPr>
          <p:spPr>
            <a:xfrm>
              <a:off x="6604007" y="3489002"/>
              <a:ext cx="73522" cy="74284"/>
            </a:xfrm>
            <a:custGeom>
              <a:avLst/>
              <a:gdLst/>
              <a:ahLst/>
              <a:cxnLst/>
              <a:rect l="l" t="t" r="r" b="b"/>
              <a:pathLst>
                <a:path w="341" h="341" extrusionOk="0">
                  <a:moveTo>
                    <a:pt x="171" y="1"/>
                  </a:moveTo>
                  <a:cubicBezTo>
                    <a:pt x="74" y="1"/>
                    <a:pt x="1" y="74"/>
                    <a:pt x="1" y="171"/>
                  </a:cubicBezTo>
                  <a:cubicBezTo>
                    <a:pt x="1" y="268"/>
                    <a:pt x="74" y="341"/>
                    <a:pt x="171" y="341"/>
                  </a:cubicBezTo>
                  <a:cubicBezTo>
                    <a:pt x="268" y="341"/>
                    <a:pt x="341" y="268"/>
                    <a:pt x="341" y="171"/>
                  </a:cubicBezTo>
                  <a:cubicBezTo>
                    <a:pt x="341" y="74"/>
                    <a:pt x="268" y="1"/>
                    <a:pt x="17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" name="Google Shape;1290;p28"/>
            <p:cNvSpPr/>
            <p:nvPr/>
          </p:nvSpPr>
          <p:spPr>
            <a:xfrm>
              <a:off x="6488102" y="3298974"/>
              <a:ext cx="68332" cy="74284"/>
            </a:xfrm>
            <a:custGeom>
              <a:avLst/>
              <a:gdLst/>
              <a:ahLst/>
              <a:cxnLst/>
              <a:rect l="l" t="t" r="r" b="b"/>
              <a:pathLst>
                <a:path w="317" h="341" extrusionOk="0">
                  <a:moveTo>
                    <a:pt x="170" y="0"/>
                  </a:moveTo>
                  <a:cubicBezTo>
                    <a:pt x="73" y="0"/>
                    <a:pt x="0" y="73"/>
                    <a:pt x="0" y="170"/>
                  </a:cubicBezTo>
                  <a:cubicBezTo>
                    <a:pt x="0" y="268"/>
                    <a:pt x="73" y="340"/>
                    <a:pt x="170" y="340"/>
                  </a:cubicBezTo>
                  <a:cubicBezTo>
                    <a:pt x="243" y="340"/>
                    <a:pt x="316" y="268"/>
                    <a:pt x="316" y="170"/>
                  </a:cubicBezTo>
                  <a:cubicBezTo>
                    <a:pt x="316" y="73"/>
                    <a:pt x="243" y="0"/>
                    <a:pt x="17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" name="Google Shape;1291;p28"/>
            <p:cNvSpPr/>
            <p:nvPr/>
          </p:nvSpPr>
          <p:spPr>
            <a:xfrm>
              <a:off x="6334139" y="3378440"/>
              <a:ext cx="74387" cy="74284"/>
            </a:xfrm>
            <a:custGeom>
              <a:avLst/>
              <a:gdLst/>
              <a:ahLst/>
              <a:cxnLst/>
              <a:rect l="l" t="t" r="r" b="b"/>
              <a:pathLst>
                <a:path w="341" h="341" extrusionOk="0">
                  <a:moveTo>
                    <a:pt x="171" y="1"/>
                  </a:moveTo>
                  <a:cubicBezTo>
                    <a:pt x="74" y="1"/>
                    <a:pt x="1" y="74"/>
                    <a:pt x="1" y="171"/>
                  </a:cubicBezTo>
                  <a:cubicBezTo>
                    <a:pt x="1" y="268"/>
                    <a:pt x="74" y="341"/>
                    <a:pt x="171" y="341"/>
                  </a:cubicBezTo>
                  <a:cubicBezTo>
                    <a:pt x="268" y="341"/>
                    <a:pt x="341" y="268"/>
                    <a:pt x="341" y="171"/>
                  </a:cubicBezTo>
                  <a:cubicBezTo>
                    <a:pt x="341" y="74"/>
                    <a:pt x="268" y="1"/>
                    <a:pt x="17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" name="Google Shape;1292;p28"/>
            <p:cNvSpPr/>
            <p:nvPr/>
          </p:nvSpPr>
          <p:spPr>
            <a:xfrm>
              <a:off x="6424095" y="3626340"/>
              <a:ext cx="74387" cy="74284"/>
            </a:xfrm>
            <a:custGeom>
              <a:avLst/>
              <a:gdLst/>
              <a:ahLst/>
              <a:cxnLst/>
              <a:rect l="l" t="t" r="r" b="b"/>
              <a:pathLst>
                <a:path w="341" h="341" extrusionOk="0">
                  <a:moveTo>
                    <a:pt x="171" y="0"/>
                  </a:moveTo>
                  <a:cubicBezTo>
                    <a:pt x="74" y="0"/>
                    <a:pt x="1" y="73"/>
                    <a:pt x="1" y="170"/>
                  </a:cubicBezTo>
                  <a:cubicBezTo>
                    <a:pt x="1" y="268"/>
                    <a:pt x="74" y="341"/>
                    <a:pt x="171" y="341"/>
                  </a:cubicBezTo>
                  <a:cubicBezTo>
                    <a:pt x="268" y="341"/>
                    <a:pt x="341" y="268"/>
                    <a:pt x="341" y="170"/>
                  </a:cubicBezTo>
                  <a:cubicBezTo>
                    <a:pt x="341" y="73"/>
                    <a:pt x="268" y="0"/>
                    <a:pt x="17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" name="Google Shape;1293;p28"/>
            <p:cNvSpPr/>
            <p:nvPr/>
          </p:nvSpPr>
          <p:spPr>
            <a:xfrm>
              <a:off x="6181905" y="3463089"/>
              <a:ext cx="73522" cy="68237"/>
            </a:xfrm>
            <a:custGeom>
              <a:avLst/>
              <a:gdLst/>
              <a:ahLst/>
              <a:cxnLst/>
              <a:rect l="l" t="t" r="r" b="b"/>
              <a:pathLst>
                <a:path w="341" h="317" extrusionOk="0">
                  <a:moveTo>
                    <a:pt x="170" y="0"/>
                  </a:moveTo>
                  <a:cubicBezTo>
                    <a:pt x="73" y="0"/>
                    <a:pt x="0" y="73"/>
                    <a:pt x="0" y="170"/>
                  </a:cubicBezTo>
                  <a:cubicBezTo>
                    <a:pt x="0" y="243"/>
                    <a:pt x="73" y="316"/>
                    <a:pt x="170" y="316"/>
                  </a:cubicBezTo>
                  <a:cubicBezTo>
                    <a:pt x="268" y="316"/>
                    <a:pt x="340" y="243"/>
                    <a:pt x="340" y="170"/>
                  </a:cubicBezTo>
                  <a:cubicBezTo>
                    <a:pt x="340" y="73"/>
                    <a:pt x="268" y="0"/>
                    <a:pt x="17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" name="Google Shape;1294;p28"/>
            <p:cNvSpPr/>
            <p:nvPr/>
          </p:nvSpPr>
          <p:spPr>
            <a:xfrm>
              <a:off x="6102329" y="3547738"/>
              <a:ext cx="74387" cy="73420"/>
            </a:xfrm>
            <a:custGeom>
              <a:avLst/>
              <a:gdLst/>
              <a:ahLst/>
              <a:cxnLst/>
              <a:rect l="l" t="t" r="r" b="b"/>
              <a:pathLst>
                <a:path w="342" h="341" extrusionOk="0">
                  <a:moveTo>
                    <a:pt x="171" y="0"/>
                  </a:moveTo>
                  <a:cubicBezTo>
                    <a:pt x="98" y="0"/>
                    <a:pt x="1" y="73"/>
                    <a:pt x="1" y="170"/>
                  </a:cubicBezTo>
                  <a:cubicBezTo>
                    <a:pt x="1" y="267"/>
                    <a:pt x="98" y="340"/>
                    <a:pt x="171" y="340"/>
                  </a:cubicBezTo>
                  <a:cubicBezTo>
                    <a:pt x="268" y="340"/>
                    <a:pt x="341" y="267"/>
                    <a:pt x="341" y="170"/>
                  </a:cubicBezTo>
                  <a:cubicBezTo>
                    <a:pt x="341" y="73"/>
                    <a:pt x="268" y="0"/>
                    <a:pt x="17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" name="Google Shape;1295;p28"/>
            <p:cNvSpPr/>
            <p:nvPr/>
          </p:nvSpPr>
          <p:spPr>
            <a:xfrm>
              <a:off x="6213044" y="3684213"/>
              <a:ext cx="74387" cy="69101"/>
            </a:xfrm>
            <a:custGeom>
              <a:avLst/>
              <a:gdLst/>
              <a:ahLst/>
              <a:cxnLst/>
              <a:rect l="l" t="t" r="r" b="b"/>
              <a:pathLst>
                <a:path w="341" h="317" extrusionOk="0">
                  <a:moveTo>
                    <a:pt x="170" y="1"/>
                  </a:moveTo>
                  <a:cubicBezTo>
                    <a:pt x="73" y="1"/>
                    <a:pt x="0" y="74"/>
                    <a:pt x="0" y="146"/>
                  </a:cubicBezTo>
                  <a:cubicBezTo>
                    <a:pt x="0" y="244"/>
                    <a:pt x="73" y="316"/>
                    <a:pt x="170" y="316"/>
                  </a:cubicBezTo>
                  <a:cubicBezTo>
                    <a:pt x="267" y="316"/>
                    <a:pt x="340" y="244"/>
                    <a:pt x="340" y="146"/>
                  </a:cubicBezTo>
                  <a:cubicBezTo>
                    <a:pt x="340" y="74"/>
                    <a:pt x="267" y="1"/>
                    <a:pt x="17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8" name="Google Shape;1296;p28"/>
          <p:cNvGrpSpPr>
            <a:grpSpLocks/>
          </p:cNvGrpSpPr>
          <p:nvPr/>
        </p:nvGrpSpPr>
        <p:grpSpPr bwMode="auto">
          <a:xfrm>
            <a:off x="4856163" y="220663"/>
            <a:ext cx="2479675" cy="1082675"/>
            <a:chOff x="3965010" y="571479"/>
            <a:chExt cx="1651683" cy="719972"/>
          </a:xfrm>
        </p:grpSpPr>
        <p:grpSp>
          <p:nvGrpSpPr>
            <p:cNvPr id="59" name="Google Shape;1297;p28"/>
            <p:cNvGrpSpPr>
              <a:grpSpLocks/>
            </p:cNvGrpSpPr>
            <p:nvPr/>
          </p:nvGrpSpPr>
          <p:grpSpPr bwMode="auto">
            <a:xfrm>
              <a:off x="3965010" y="571479"/>
              <a:ext cx="1446820" cy="719972"/>
              <a:chOff x="3953250" y="571500"/>
              <a:chExt cx="1383325" cy="766825"/>
            </a:xfrm>
          </p:grpSpPr>
          <p:grpSp>
            <p:nvGrpSpPr>
              <p:cNvPr id="61" name="Google Shape;1298;p28"/>
              <p:cNvGrpSpPr>
                <a:grpSpLocks/>
              </p:cNvGrpSpPr>
              <p:nvPr/>
            </p:nvGrpSpPr>
            <p:grpSpPr bwMode="auto">
              <a:xfrm>
                <a:off x="3953250" y="571500"/>
                <a:ext cx="1383166" cy="669650"/>
                <a:chOff x="897088" y="2374675"/>
                <a:chExt cx="1383166" cy="669650"/>
              </a:xfrm>
            </p:grpSpPr>
            <p:sp>
              <p:nvSpPr>
                <p:cNvPr id="63" name="Google Shape;1299;p28"/>
                <p:cNvSpPr/>
                <p:nvPr/>
              </p:nvSpPr>
              <p:spPr>
                <a:xfrm>
                  <a:off x="1135686" y="2416277"/>
                  <a:ext cx="622782" cy="622905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4" name="Google Shape;1300;p28"/>
                <p:cNvSpPr/>
                <p:nvPr/>
              </p:nvSpPr>
              <p:spPr>
                <a:xfrm>
                  <a:off x="1479430" y="2374675"/>
                  <a:ext cx="492362" cy="492477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5" name="Google Shape;1301;p28"/>
                <p:cNvSpPr/>
                <p:nvPr/>
              </p:nvSpPr>
              <p:spPr>
                <a:xfrm>
                  <a:off x="897088" y="2689501"/>
                  <a:ext cx="492362" cy="355303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6" name="Google Shape;1302;p28"/>
                <p:cNvSpPr/>
                <p:nvPr/>
              </p:nvSpPr>
              <p:spPr>
                <a:xfrm>
                  <a:off x="1657367" y="2552327"/>
                  <a:ext cx="622782" cy="492477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62" name="Google Shape;1303;p28"/>
              <p:cNvSpPr/>
              <p:nvPr/>
            </p:nvSpPr>
            <p:spPr>
              <a:xfrm>
                <a:off x="3972459" y="907688"/>
                <a:ext cx="1363852" cy="430637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60" name="Google Shape;1304;p28"/>
            <p:cNvSpPr/>
            <p:nvPr/>
          </p:nvSpPr>
          <p:spPr>
            <a:xfrm>
              <a:off x="4006249" y="571479"/>
              <a:ext cx="1610444" cy="660854"/>
            </a:xfrm>
            <a:custGeom>
              <a:avLst/>
              <a:gdLst/>
              <a:ahLst/>
              <a:cxnLst/>
              <a:rect l="l" t="t" r="r" b="b"/>
              <a:pathLst>
                <a:path w="3864" h="1872" extrusionOk="0">
                  <a:moveTo>
                    <a:pt x="1847" y="365"/>
                  </a:moveTo>
                  <a:cubicBezTo>
                    <a:pt x="1920" y="487"/>
                    <a:pt x="1920" y="633"/>
                    <a:pt x="1871" y="754"/>
                  </a:cubicBezTo>
                  <a:lnTo>
                    <a:pt x="1847" y="754"/>
                  </a:lnTo>
                  <a:cubicBezTo>
                    <a:pt x="1847" y="754"/>
                    <a:pt x="1823" y="754"/>
                    <a:pt x="1798" y="705"/>
                  </a:cubicBezTo>
                  <a:cubicBezTo>
                    <a:pt x="1774" y="608"/>
                    <a:pt x="1774" y="487"/>
                    <a:pt x="1847" y="390"/>
                  </a:cubicBezTo>
                  <a:lnTo>
                    <a:pt x="1847" y="365"/>
                  </a:lnTo>
                  <a:close/>
                  <a:moveTo>
                    <a:pt x="2891" y="584"/>
                  </a:moveTo>
                  <a:lnTo>
                    <a:pt x="2891" y="608"/>
                  </a:lnTo>
                  <a:cubicBezTo>
                    <a:pt x="2940" y="754"/>
                    <a:pt x="2940" y="900"/>
                    <a:pt x="2867" y="948"/>
                  </a:cubicBezTo>
                  <a:cubicBezTo>
                    <a:pt x="2831" y="960"/>
                    <a:pt x="2806" y="967"/>
                    <a:pt x="2791" y="967"/>
                  </a:cubicBezTo>
                  <a:cubicBezTo>
                    <a:pt x="2776" y="967"/>
                    <a:pt x="2770" y="960"/>
                    <a:pt x="2770" y="948"/>
                  </a:cubicBezTo>
                  <a:cubicBezTo>
                    <a:pt x="2770" y="803"/>
                    <a:pt x="2794" y="681"/>
                    <a:pt x="2891" y="584"/>
                  </a:cubicBezTo>
                  <a:close/>
                  <a:moveTo>
                    <a:pt x="754" y="1021"/>
                  </a:moveTo>
                  <a:cubicBezTo>
                    <a:pt x="851" y="1021"/>
                    <a:pt x="924" y="1070"/>
                    <a:pt x="972" y="1143"/>
                  </a:cubicBezTo>
                  <a:cubicBezTo>
                    <a:pt x="997" y="1216"/>
                    <a:pt x="972" y="1288"/>
                    <a:pt x="899" y="1337"/>
                  </a:cubicBezTo>
                  <a:cubicBezTo>
                    <a:pt x="887" y="1349"/>
                    <a:pt x="875" y="1355"/>
                    <a:pt x="863" y="1355"/>
                  </a:cubicBezTo>
                  <a:cubicBezTo>
                    <a:pt x="851" y="1355"/>
                    <a:pt x="839" y="1349"/>
                    <a:pt x="827" y="1337"/>
                  </a:cubicBezTo>
                  <a:cubicBezTo>
                    <a:pt x="754" y="1240"/>
                    <a:pt x="754" y="1143"/>
                    <a:pt x="754" y="1045"/>
                  </a:cubicBezTo>
                  <a:lnTo>
                    <a:pt x="754" y="1021"/>
                  </a:lnTo>
                  <a:close/>
                  <a:moveTo>
                    <a:pt x="2357" y="74"/>
                  </a:moveTo>
                  <a:cubicBezTo>
                    <a:pt x="2600" y="122"/>
                    <a:pt x="2794" y="268"/>
                    <a:pt x="2867" y="487"/>
                  </a:cubicBezTo>
                  <a:cubicBezTo>
                    <a:pt x="2746" y="608"/>
                    <a:pt x="2673" y="778"/>
                    <a:pt x="2697" y="973"/>
                  </a:cubicBezTo>
                  <a:cubicBezTo>
                    <a:pt x="2725" y="1015"/>
                    <a:pt x="2745" y="1041"/>
                    <a:pt x="2786" y="1041"/>
                  </a:cubicBezTo>
                  <a:cubicBezTo>
                    <a:pt x="2815" y="1041"/>
                    <a:pt x="2855" y="1027"/>
                    <a:pt x="2916" y="997"/>
                  </a:cubicBezTo>
                  <a:cubicBezTo>
                    <a:pt x="3061" y="924"/>
                    <a:pt x="3037" y="681"/>
                    <a:pt x="2964" y="487"/>
                  </a:cubicBezTo>
                  <a:cubicBezTo>
                    <a:pt x="2989" y="462"/>
                    <a:pt x="3013" y="462"/>
                    <a:pt x="3061" y="462"/>
                  </a:cubicBezTo>
                  <a:cubicBezTo>
                    <a:pt x="3329" y="535"/>
                    <a:pt x="3572" y="730"/>
                    <a:pt x="3693" y="997"/>
                  </a:cubicBezTo>
                  <a:cubicBezTo>
                    <a:pt x="3766" y="1143"/>
                    <a:pt x="3766" y="1337"/>
                    <a:pt x="3644" y="1483"/>
                  </a:cubicBezTo>
                  <a:cubicBezTo>
                    <a:pt x="3474" y="1677"/>
                    <a:pt x="2819" y="1799"/>
                    <a:pt x="1774" y="1799"/>
                  </a:cubicBezTo>
                  <a:cubicBezTo>
                    <a:pt x="1118" y="1799"/>
                    <a:pt x="535" y="1750"/>
                    <a:pt x="535" y="1750"/>
                  </a:cubicBezTo>
                  <a:cubicBezTo>
                    <a:pt x="316" y="1726"/>
                    <a:pt x="195" y="1653"/>
                    <a:pt x="146" y="1507"/>
                  </a:cubicBezTo>
                  <a:cubicBezTo>
                    <a:pt x="98" y="1386"/>
                    <a:pt x="219" y="1216"/>
                    <a:pt x="438" y="1118"/>
                  </a:cubicBezTo>
                  <a:cubicBezTo>
                    <a:pt x="511" y="1070"/>
                    <a:pt x="584" y="1045"/>
                    <a:pt x="681" y="1045"/>
                  </a:cubicBezTo>
                  <a:cubicBezTo>
                    <a:pt x="657" y="1167"/>
                    <a:pt x="705" y="1288"/>
                    <a:pt x="778" y="1410"/>
                  </a:cubicBezTo>
                  <a:cubicBezTo>
                    <a:pt x="808" y="1440"/>
                    <a:pt x="857" y="1461"/>
                    <a:pt x="901" y="1461"/>
                  </a:cubicBezTo>
                  <a:cubicBezTo>
                    <a:pt x="928" y="1461"/>
                    <a:pt x="954" y="1453"/>
                    <a:pt x="972" y="1434"/>
                  </a:cubicBezTo>
                  <a:cubicBezTo>
                    <a:pt x="1070" y="1361"/>
                    <a:pt x="1118" y="1240"/>
                    <a:pt x="1094" y="1118"/>
                  </a:cubicBezTo>
                  <a:cubicBezTo>
                    <a:pt x="1045" y="1021"/>
                    <a:pt x="924" y="924"/>
                    <a:pt x="802" y="924"/>
                  </a:cubicBezTo>
                  <a:cubicBezTo>
                    <a:pt x="851" y="681"/>
                    <a:pt x="1021" y="462"/>
                    <a:pt x="1264" y="365"/>
                  </a:cubicBezTo>
                  <a:cubicBezTo>
                    <a:pt x="1395" y="278"/>
                    <a:pt x="1517" y="234"/>
                    <a:pt x="1621" y="234"/>
                  </a:cubicBezTo>
                  <a:cubicBezTo>
                    <a:pt x="1689" y="234"/>
                    <a:pt x="1750" y="254"/>
                    <a:pt x="1798" y="292"/>
                  </a:cubicBezTo>
                  <a:cubicBezTo>
                    <a:pt x="1701" y="414"/>
                    <a:pt x="1677" y="584"/>
                    <a:pt x="1750" y="730"/>
                  </a:cubicBezTo>
                  <a:cubicBezTo>
                    <a:pt x="1750" y="778"/>
                    <a:pt x="1798" y="827"/>
                    <a:pt x="1871" y="827"/>
                  </a:cubicBezTo>
                  <a:cubicBezTo>
                    <a:pt x="1895" y="827"/>
                    <a:pt x="1920" y="803"/>
                    <a:pt x="1944" y="778"/>
                  </a:cubicBezTo>
                  <a:cubicBezTo>
                    <a:pt x="2041" y="633"/>
                    <a:pt x="2017" y="438"/>
                    <a:pt x="1920" y="292"/>
                  </a:cubicBezTo>
                  <a:cubicBezTo>
                    <a:pt x="1993" y="220"/>
                    <a:pt x="2090" y="147"/>
                    <a:pt x="2187" y="122"/>
                  </a:cubicBezTo>
                  <a:cubicBezTo>
                    <a:pt x="2236" y="98"/>
                    <a:pt x="2308" y="98"/>
                    <a:pt x="2357" y="74"/>
                  </a:cubicBezTo>
                  <a:close/>
                  <a:moveTo>
                    <a:pt x="2333" y="1"/>
                  </a:moveTo>
                  <a:cubicBezTo>
                    <a:pt x="2260" y="1"/>
                    <a:pt x="2211" y="25"/>
                    <a:pt x="2138" y="50"/>
                  </a:cubicBezTo>
                  <a:cubicBezTo>
                    <a:pt x="2017" y="74"/>
                    <a:pt x="1920" y="147"/>
                    <a:pt x="1823" y="244"/>
                  </a:cubicBezTo>
                  <a:cubicBezTo>
                    <a:pt x="1756" y="188"/>
                    <a:pt x="1674" y="158"/>
                    <a:pt x="1579" y="158"/>
                  </a:cubicBezTo>
                  <a:cubicBezTo>
                    <a:pt x="1466" y="158"/>
                    <a:pt x="1336" y="200"/>
                    <a:pt x="1191" y="292"/>
                  </a:cubicBezTo>
                  <a:cubicBezTo>
                    <a:pt x="924" y="414"/>
                    <a:pt x="754" y="657"/>
                    <a:pt x="681" y="948"/>
                  </a:cubicBezTo>
                  <a:cubicBezTo>
                    <a:pt x="584" y="948"/>
                    <a:pt x="487" y="973"/>
                    <a:pt x="414" y="1021"/>
                  </a:cubicBezTo>
                  <a:cubicBezTo>
                    <a:pt x="146" y="1167"/>
                    <a:pt x="1" y="1361"/>
                    <a:pt x="49" y="1531"/>
                  </a:cubicBezTo>
                  <a:cubicBezTo>
                    <a:pt x="74" y="1701"/>
                    <a:pt x="268" y="1823"/>
                    <a:pt x="511" y="1847"/>
                  </a:cubicBezTo>
                  <a:cubicBezTo>
                    <a:pt x="511" y="1847"/>
                    <a:pt x="1118" y="1871"/>
                    <a:pt x="1774" y="1871"/>
                  </a:cubicBezTo>
                  <a:cubicBezTo>
                    <a:pt x="2867" y="1871"/>
                    <a:pt x="3523" y="1774"/>
                    <a:pt x="3717" y="1556"/>
                  </a:cubicBezTo>
                  <a:cubicBezTo>
                    <a:pt x="3839" y="1386"/>
                    <a:pt x="3863" y="1167"/>
                    <a:pt x="3766" y="973"/>
                  </a:cubicBezTo>
                  <a:cubicBezTo>
                    <a:pt x="3620" y="681"/>
                    <a:pt x="3353" y="438"/>
                    <a:pt x="3037" y="365"/>
                  </a:cubicBezTo>
                  <a:cubicBezTo>
                    <a:pt x="2989" y="365"/>
                    <a:pt x="2940" y="390"/>
                    <a:pt x="2916" y="414"/>
                  </a:cubicBezTo>
                  <a:cubicBezTo>
                    <a:pt x="2819" y="171"/>
                    <a:pt x="2600" y="25"/>
                    <a:pt x="23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40" name="Google Shape;1240;p28"/>
          <p:cNvSpPr txBox="1">
            <a:spLocks noGrp="1"/>
          </p:cNvSpPr>
          <p:nvPr>
            <p:ph type="title"/>
          </p:nvPr>
        </p:nvSpPr>
        <p:spPr>
          <a:xfrm>
            <a:off x="2372200" y="1593633"/>
            <a:ext cx="7447600" cy="23880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800"/>
              <a:buNone/>
              <a:defRPr sz="16000"/>
            </a:lvl1pPr>
            <a:lvl2pPr lvl="1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 b="0"/>
            </a:lvl2pPr>
            <a:lvl3pPr lvl="2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 b="0"/>
            </a:lvl3pPr>
            <a:lvl4pPr lvl="3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 b="0"/>
            </a:lvl4pPr>
            <a:lvl5pPr lvl="4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 b="0"/>
            </a:lvl5pPr>
            <a:lvl6pPr lvl="5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 b="0"/>
            </a:lvl6pPr>
            <a:lvl7pPr lvl="6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 b="0"/>
            </a:lvl7pPr>
            <a:lvl8pPr lvl="7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 b="0"/>
            </a:lvl8pPr>
            <a:lvl9pPr lvl="8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 b="0"/>
            </a:lvl9pPr>
          </a:lstStyle>
          <a:p>
            <a:endParaRPr/>
          </a:p>
        </p:txBody>
      </p:sp>
      <p:sp>
        <p:nvSpPr>
          <p:cNvPr id="1241" name="Google Shape;1241;p28"/>
          <p:cNvSpPr txBox="1">
            <a:spLocks noGrp="1"/>
          </p:cNvSpPr>
          <p:nvPr>
            <p:ph type="subTitle" idx="1"/>
          </p:nvPr>
        </p:nvSpPr>
        <p:spPr>
          <a:xfrm>
            <a:off x="2441400" y="3894467"/>
            <a:ext cx="7309200" cy="8624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394569567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solidFill>
          <a:srgbClr val="FFFFFF"/>
        </a:solidFill>
        <a:effectLst/>
      </p:bgPr>
    </p:bg>
    <p:spTree>
      <p:nvGrpSpPr>
        <p:cNvPr id="1" name="Shape 3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336;p12"/>
          <p:cNvSpPr txBox="1">
            <a:spLocks noGrp="1"/>
          </p:cNvSpPr>
          <p:nvPr>
            <p:ph type="sldNum" idx="10"/>
          </p:nvPr>
        </p:nvSpPr>
        <p:spPr/>
        <p:txBody>
          <a:bodyPr spcFirstLastPara="1">
            <a:normAutofit/>
          </a:bodyPr>
          <a:lstStyle>
            <a:lvl1pPr lvl="0" eaLnBrk="0" hangingPunct="0">
              <a:buClrTx/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>
              <a:defRPr/>
            </a:pPr>
            <a:fld id="{6EE5E0CB-B06F-422A-9234-679F8A698464}" type="slidenum">
              <a:rPr lang="en"/>
              <a:pPr>
                <a:defRPr/>
              </a:pPr>
              <a:t>‹#›</a:t>
            </a:fld>
            <a:endParaRPr lang="en"/>
          </a:p>
        </p:txBody>
      </p:sp>
    </p:spTree>
    <p:extLst>
      <p:ext uri="{BB962C8B-B14F-4D97-AF65-F5344CB8AC3E}">
        <p14:creationId xmlns:p14="http://schemas.microsoft.com/office/powerpoint/2010/main" val="294395750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2">
  <p:cSld name="Title and two columns 2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13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oogle Shape;1308;p29"/>
          <p:cNvGrpSpPr>
            <a:grpSpLocks/>
          </p:cNvGrpSpPr>
          <p:nvPr/>
        </p:nvGrpSpPr>
        <p:grpSpPr bwMode="auto">
          <a:xfrm>
            <a:off x="10458450" y="301625"/>
            <a:ext cx="1831975" cy="1663700"/>
            <a:chOff x="7844079" y="226728"/>
            <a:chExt cx="1373387" cy="1246991"/>
          </a:xfrm>
        </p:grpSpPr>
        <p:sp>
          <p:nvSpPr>
            <p:cNvPr id="6" name="Google Shape;1309;p29"/>
            <p:cNvSpPr/>
            <p:nvPr/>
          </p:nvSpPr>
          <p:spPr>
            <a:xfrm rot="-1688081">
              <a:off x="8296321" y="1015617"/>
              <a:ext cx="221360" cy="221317"/>
            </a:xfrm>
            <a:custGeom>
              <a:avLst/>
              <a:gdLst/>
              <a:ahLst/>
              <a:cxnLst/>
              <a:rect l="l" t="t" r="r" b="b"/>
              <a:pathLst>
                <a:path w="1118" h="1119" extrusionOk="0">
                  <a:moveTo>
                    <a:pt x="607" y="98"/>
                  </a:moveTo>
                  <a:cubicBezTo>
                    <a:pt x="607" y="147"/>
                    <a:pt x="632" y="219"/>
                    <a:pt x="632" y="268"/>
                  </a:cubicBezTo>
                  <a:cubicBezTo>
                    <a:pt x="656" y="317"/>
                    <a:pt x="656" y="389"/>
                    <a:pt x="680" y="438"/>
                  </a:cubicBezTo>
                  <a:cubicBezTo>
                    <a:pt x="705" y="438"/>
                    <a:pt x="729" y="462"/>
                    <a:pt x="826" y="487"/>
                  </a:cubicBezTo>
                  <a:lnTo>
                    <a:pt x="972" y="560"/>
                  </a:lnTo>
                  <a:cubicBezTo>
                    <a:pt x="899" y="584"/>
                    <a:pt x="802" y="632"/>
                    <a:pt x="705" y="657"/>
                  </a:cubicBezTo>
                  <a:cubicBezTo>
                    <a:pt x="705" y="657"/>
                    <a:pt x="705" y="657"/>
                    <a:pt x="680" y="681"/>
                  </a:cubicBezTo>
                  <a:cubicBezTo>
                    <a:pt x="656" y="802"/>
                    <a:pt x="583" y="924"/>
                    <a:pt x="559" y="972"/>
                  </a:cubicBezTo>
                  <a:cubicBezTo>
                    <a:pt x="535" y="924"/>
                    <a:pt x="486" y="802"/>
                    <a:pt x="462" y="681"/>
                  </a:cubicBezTo>
                  <a:cubicBezTo>
                    <a:pt x="462" y="657"/>
                    <a:pt x="437" y="657"/>
                    <a:pt x="413" y="632"/>
                  </a:cubicBezTo>
                  <a:cubicBezTo>
                    <a:pt x="316" y="632"/>
                    <a:pt x="194" y="584"/>
                    <a:pt x="122" y="584"/>
                  </a:cubicBezTo>
                  <a:cubicBezTo>
                    <a:pt x="219" y="511"/>
                    <a:pt x="340" y="462"/>
                    <a:pt x="462" y="414"/>
                  </a:cubicBezTo>
                  <a:cubicBezTo>
                    <a:pt x="462" y="414"/>
                    <a:pt x="462" y="389"/>
                    <a:pt x="486" y="389"/>
                  </a:cubicBezTo>
                  <a:cubicBezTo>
                    <a:pt x="510" y="292"/>
                    <a:pt x="559" y="195"/>
                    <a:pt x="607" y="98"/>
                  </a:cubicBezTo>
                  <a:close/>
                  <a:moveTo>
                    <a:pt x="607" y="1"/>
                  </a:moveTo>
                  <a:cubicBezTo>
                    <a:pt x="583" y="1"/>
                    <a:pt x="535" y="1"/>
                    <a:pt x="389" y="341"/>
                  </a:cubicBezTo>
                  <a:cubicBezTo>
                    <a:pt x="24" y="487"/>
                    <a:pt x="0" y="560"/>
                    <a:pt x="0" y="560"/>
                  </a:cubicBezTo>
                  <a:cubicBezTo>
                    <a:pt x="0" y="584"/>
                    <a:pt x="0" y="608"/>
                    <a:pt x="0" y="608"/>
                  </a:cubicBezTo>
                  <a:cubicBezTo>
                    <a:pt x="0" y="632"/>
                    <a:pt x="49" y="657"/>
                    <a:pt x="364" y="730"/>
                  </a:cubicBezTo>
                  <a:cubicBezTo>
                    <a:pt x="462" y="1118"/>
                    <a:pt x="510" y="1118"/>
                    <a:pt x="535" y="1118"/>
                  </a:cubicBezTo>
                  <a:lnTo>
                    <a:pt x="559" y="1118"/>
                  </a:lnTo>
                  <a:cubicBezTo>
                    <a:pt x="583" y="1118"/>
                    <a:pt x="607" y="1118"/>
                    <a:pt x="777" y="754"/>
                  </a:cubicBezTo>
                  <a:cubicBezTo>
                    <a:pt x="875" y="705"/>
                    <a:pt x="996" y="681"/>
                    <a:pt x="1093" y="608"/>
                  </a:cubicBezTo>
                  <a:cubicBezTo>
                    <a:pt x="1118" y="608"/>
                    <a:pt x="1118" y="584"/>
                    <a:pt x="1118" y="560"/>
                  </a:cubicBezTo>
                  <a:cubicBezTo>
                    <a:pt x="1118" y="511"/>
                    <a:pt x="1045" y="487"/>
                    <a:pt x="875" y="414"/>
                  </a:cubicBezTo>
                  <a:lnTo>
                    <a:pt x="753" y="389"/>
                  </a:lnTo>
                  <a:cubicBezTo>
                    <a:pt x="753" y="341"/>
                    <a:pt x="729" y="317"/>
                    <a:pt x="729" y="268"/>
                  </a:cubicBezTo>
                  <a:cubicBezTo>
                    <a:pt x="729" y="171"/>
                    <a:pt x="680" y="98"/>
                    <a:pt x="656" y="25"/>
                  </a:cubicBezTo>
                  <a:cubicBezTo>
                    <a:pt x="632" y="1"/>
                    <a:pt x="632" y="1"/>
                    <a:pt x="6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" name="Google Shape;1310;p29"/>
            <p:cNvSpPr/>
            <p:nvPr/>
          </p:nvSpPr>
          <p:spPr>
            <a:xfrm rot="-1688081">
              <a:off x="8403431" y="292172"/>
              <a:ext cx="164235" cy="141595"/>
            </a:xfrm>
            <a:custGeom>
              <a:avLst/>
              <a:gdLst/>
              <a:ahLst/>
              <a:cxnLst/>
              <a:rect l="l" t="t" r="r" b="b"/>
              <a:pathLst>
                <a:path w="827" h="713" extrusionOk="0">
                  <a:moveTo>
                    <a:pt x="462" y="105"/>
                  </a:moveTo>
                  <a:cubicBezTo>
                    <a:pt x="802" y="105"/>
                    <a:pt x="802" y="615"/>
                    <a:pt x="462" y="615"/>
                  </a:cubicBezTo>
                  <a:cubicBezTo>
                    <a:pt x="317" y="591"/>
                    <a:pt x="219" y="494"/>
                    <a:pt x="219" y="348"/>
                  </a:cubicBezTo>
                  <a:cubicBezTo>
                    <a:pt x="219" y="202"/>
                    <a:pt x="341" y="105"/>
                    <a:pt x="462" y="105"/>
                  </a:cubicBezTo>
                  <a:close/>
                  <a:moveTo>
                    <a:pt x="481" y="1"/>
                  </a:moveTo>
                  <a:cubicBezTo>
                    <a:pt x="392" y="1"/>
                    <a:pt x="299" y="33"/>
                    <a:pt x="219" y="105"/>
                  </a:cubicBezTo>
                  <a:cubicBezTo>
                    <a:pt x="1" y="324"/>
                    <a:pt x="171" y="688"/>
                    <a:pt x="462" y="712"/>
                  </a:cubicBezTo>
                  <a:cubicBezTo>
                    <a:pt x="657" y="712"/>
                    <a:pt x="827" y="542"/>
                    <a:pt x="827" y="348"/>
                  </a:cubicBezTo>
                  <a:cubicBezTo>
                    <a:pt x="827" y="136"/>
                    <a:pt x="663" y="1"/>
                    <a:pt x="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" name="Google Shape;1311;p29"/>
            <p:cNvSpPr/>
            <p:nvPr/>
          </p:nvSpPr>
          <p:spPr>
            <a:xfrm rot="-1688081">
              <a:off x="7885733" y="509919"/>
              <a:ext cx="222550" cy="212988"/>
            </a:xfrm>
            <a:custGeom>
              <a:avLst/>
              <a:gdLst/>
              <a:ahLst/>
              <a:cxnLst/>
              <a:rect l="l" t="t" r="r" b="b"/>
              <a:pathLst>
                <a:path w="1119" h="1074" extrusionOk="0">
                  <a:moveTo>
                    <a:pt x="681" y="441"/>
                  </a:moveTo>
                  <a:cubicBezTo>
                    <a:pt x="681" y="441"/>
                    <a:pt x="681" y="441"/>
                    <a:pt x="681" y="466"/>
                  </a:cubicBezTo>
                  <a:cubicBezTo>
                    <a:pt x="681" y="466"/>
                    <a:pt x="657" y="490"/>
                    <a:pt x="584" y="490"/>
                  </a:cubicBezTo>
                  <a:cubicBezTo>
                    <a:pt x="608" y="466"/>
                    <a:pt x="632" y="441"/>
                    <a:pt x="657" y="441"/>
                  </a:cubicBezTo>
                  <a:close/>
                  <a:moveTo>
                    <a:pt x="384" y="97"/>
                  </a:moveTo>
                  <a:cubicBezTo>
                    <a:pt x="401" y="97"/>
                    <a:pt x="420" y="98"/>
                    <a:pt x="438" y="101"/>
                  </a:cubicBezTo>
                  <a:cubicBezTo>
                    <a:pt x="559" y="101"/>
                    <a:pt x="681" y="126"/>
                    <a:pt x="778" y="150"/>
                  </a:cubicBezTo>
                  <a:cubicBezTo>
                    <a:pt x="924" y="199"/>
                    <a:pt x="1021" y="369"/>
                    <a:pt x="972" y="514"/>
                  </a:cubicBezTo>
                  <a:cubicBezTo>
                    <a:pt x="924" y="733"/>
                    <a:pt x="705" y="976"/>
                    <a:pt x="559" y="976"/>
                  </a:cubicBezTo>
                  <a:lnTo>
                    <a:pt x="511" y="976"/>
                  </a:lnTo>
                  <a:cubicBezTo>
                    <a:pt x="414" y="879"/>
                    <a:pt x="438" y="733"/>
                    <a:pt x="511" y="612"/>
                  </a:cubicBezTo>
                  <a:cubicBezTo>
                    <a:pt x="608" y="587"/>
                    <a:pt x="754" y="563"/>
                    <a:pt x="778" y="490"/>
                  </a:cubicBezTo>
                  <a:cubicBezTo>
                    <a:pt x="802" y="441"/>
                    <a:pt x="778" y="393"/>
                    <a:pt x="754" y="369"/>
                  </a:cubicBezTo>
                  <a:cubicBezTo>
                    <a:pt x="730" y="344"/>
                    <a:pt x="705" y="344"/>
                    <a:pt x="681" y="344"/>
                  </a:cubicBezTo>
                  <a:cubicBezTo>
                    <a:pt x="608" y="344"/>
                    <a:pt x="535" y="417"/>
                    <a:pt x="462" y="514"/>
                  </a:cubicBezTo>
                  <a:cubicBezTo>
                    <a:pt x="441" y="519"/>
                    <a:pt x="419" y="521"/>
                    <a:pt x="398" y="521"/>
                  </a:cubicBezTo>
                  <a:cubicBezTo>
                    <a:pt x="299" y="521"/>
                    <a:pt x="202" y="477"/>
                    <a:pt x="122" y="417"/>
                  </a:cubicBezTo>
                  <a:cubicBezTo>
                    <a:pt x="98" y="369"/>
                    <a:pt x="98" y="344"/>
                    <a:pt x="122" y="296"/>
                  </a:cubicBezTo>
                  <a:cubicBezTo>
                    <a:pt x="165" y="168"/>
                    <a:pt x="263" y="97"/>
                    <a:pt x="384" y="97"/>
                  </a:cubicBezTo>
                  <a:close/>
                  <a:moveTo>
                    <a:pt x="386" y="1"/>
                  </a:moveTo>
                  <a:cubicBezTo>
                    <a:pt x="230" y="1"/>
                    <a:pt x="69" y="97"/>
                    <a:pt x="25" y="271"/>
                  </a:cubicBezTo>
                  <a:cubicBezTo>
                    <a:pt x="1" y="344"/>
                    <a:pt x="1" y="417"/>
                    <a:pt x="49" y="466"/>
                  </a:cubicBezTo>
                  <a:cubicBezTo>
                    <a:pt x="147" y="563"/>
                    <a:pt x="292" y="612"/>
                    <a:pt x="414" y="612"/>
                  </a:cubicBezTo>
                  <a:cubicBezTo>
                    <a:pt x="341" y="733"/>
                    <a:pt x="341" y="927"/>
                    <a:pt x="462" y="1049"/>
                  </a:cubicBezTo>
                  <a:cubicBezTo>
                    <a:pt x="487" y="1073"/>
                    <a:pt x="511" y="1073"/>
                    <a:pt x="559" y="1073"/>
                  </a:cubicBezTo>
                  <a:cubicBezTo>
                    <a:pt x="754" y="1073"/>
                    <a:pt x="1021" y="782"/>
                    <a:pt x="1070" y="539"/>
                  </a:cubicBezTo>
                  <a:cubicBezTo>
                    <a:pt x="1118" y="320"/>
                    <a:pt x="997" y="126"/>
                    <a:pt x="827" y="77"/>
                  </a:cubicBezTo>
                  <a:cubicBezTo>
                    <a:pt x="705" y="29"/>
                    <a:pt x="584" y="4"/>
                    <a:pt x="438" y="4"/>
                  </a:cubicBezTo>
                  <a:cubicBezTo>
                    <a:pt x="421" y="2"/>
                    <a:pt x="403" y="1"/>
                    <a:pt x="3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" name="Google Shape;1312;p29"/>
            <p:cNvSpPr/>
            <p:nvPr/>
          </p:nvSpPr>
          <p:spPr>
            <a:xfrm rot="-1688081">
              <a:off x="7969041" y="265994"/>
              <a:ext cx="216600" cy="212988"/>
            </a:xfrm>
            <a:custGeom>
              <a:avLst/>
              <a:gdLst/>
              <a:ahLst/>
              <a:cxnLst/>
              <a:rect l="l" t="t" r="r" b="b"/>
              <a:pathLst>
                <a:path w="1094" h="1072" extrusionOk="0">
                  <a:moveTo>
                    <a:pt x="484" y="620"/>
                  </a:moveTo>
                  <a:cubicBezTo>
                    <a:pt x="474" y="660"/>
                    <a:pt x="413" y="681"/>
                    <a:pt x="413" y="681"/>
                  </a:cubicBezTo>
                  <a:cubicBezTo>
                    <a:pt x="433" y="641"/>
                    <a:pt x="452" y="634"/>
                    <a:pt x="484" y="620"/>
                  </a:cubicBezTo>
                  <a:close/>
                  <a:moveTo>
                    <a:pt x="480" y="88"/>
                  </a:moveTo>
                  <a:cubicBezTo>
                    <a:pt x="512" y="88"/>
                    <a:pt x="542" y="105"/>
                    <a:pt x="559" y="122"/>
                  </a:cubicBezTo>
                  <a:cubicBezTo>
                    <a:pt x="607" y="243"/>
                    <a:pt x="607" y="365"/>
                    <a:pt x="559" y="486"/>
                  </a:cubicBezTo>
                  <a:cubicBezTo>
                    <a:pt x="462" y="486"/>
                    <a:pt x="389" y="535"/>
                    <a:pt x="340" y="608"/>
                  </a:cubicBezTo>
                  <a:cubicBezTo>
                    <a:pt x="316" y="632"/>
                    <a:pt x="316" y="681"/>
                    <a:pt x="340" y="681"/>
                  </a:cubicBezTo>
                  <a:cubicBezTo>
                    <a:pt x="365" y="729"/>
                    <a:pt x="389" y="753"/>
                    <a:pt x="437" y="753"/>
                  </a:cubicBezTo>
                  <a:cubicBezTo>
                    <a:pt x="535" y="753"/>
                    <a:pt x="607" y="632"/>
                    <a:pt x="632" y="559"/>
                  </a:cubicBezTo>
                  <a:lnTo>
                    <a:pt x="778" y="559"/>
                  </a:lnTo>
                  <a:cubicBezTo>
                    <a:pt x="790" y="555"/>
                    <a:pt x="804" y="553"/>
                    <a:pt x="818" y="553"/>
                  </a:cubicBezTo>
                  <a:cubicBezTo>
                    <a:pt x="883" y="553"/>
                    <a:pt x="956" y="596"/>
                    <a:pt x="996" y="656"/>
                  </a:cubicBezTo>
                  <a:cubicBezTo>
                    <a:pt x="996" y="681"/>
                    <a:pt x="996" y="729"/>
                    <a:pt x="972" y="753"/>
                  </a:cubicBezTo>
                  <a:cubicBezTo>
                    <a:pt x="850" y="899"/>
                    <a:pt x="656" y="972"/>
                    <a:pt x="462" y="972"/>
                  </a:cubicBezTo>
                  <a:cubicBezTo>
                    <a:pt x="449" y="974"/>
                    <a:pt x="437" y="975"/>
                    <a:pt x="424" y="975"/>
                  </a:cubicBezTo>
                  <a:cubicBezTo>
                    <a:pt x="268" y="975"/>
                    <a:pt x="122" y="838"/>
                    <a:pt x="122" y="681"/>
                  </a:cubicBezTo>
                  <a:cubicBezTo>
                    <a:pt x="97" y="511"/>
                    <a:pt x="146" y="316"/>
                    <a:pt x="243" y="170"/>
                  </a:cubicBezTo>
                  <a:cubicBezTo>
                    <a:pt x="292" y="122"/>
                    <a:pt x="365" y="98"/>
                    <a:pt x="437" y="98"/>
                  </a:cubicBezTo>
                  <a:cubicBezTo>
                    <a:pt x="452" y="90"/>
                    <a:pt x="466" y="88"/>
                    <a:pt x="480" y="88"/>
                  </a:cubicBezTo>
                  <a:close/>
                  <a:moveTo>
                    <a:pt x="437" y="0"/>
                  </a:moveTo>
                  <a:cubicBezTo>
                    <a:pt x="340" y="0"/>
                    <a:pt x="243" y="49"/>
                    <a:pt x="170" y="122"/>
                  </a:cubicBezTo>
                  <a:cubicBezTo>
                    <a:pt x="49" y="292"/>
                    <a:pt x="0" y="511"/>
                    <a:pt x="24" y="705"/>
                  </a:cubicBezTo>
                  <a:cubicBezTo>
                    <a:pt x="24" y="910"/>
                    <a:pt x="195" y="1072"/>
                    <a:pt x="396" y="1072"/>
                  </a:cubicBezTo>
                  <a:cubicBezTo>
                    <a:pt x="410" y="1072"/>
                    <a:pt x="423" y="1071"/>
                    <a:pt x="437" y="1069"/>
                  </a:cubicBezTo>
                  <a:cubicBezTo>
                    <a:pt x="656" y="1069"/>
                    <a:pt x="875" y="972"/>
                    <a:pt x="1045" y="826"/>
                  </a:cubicBezTo>
                  <a:cubicBezTo>
                    <a:pt x="1069" y="753"/>
                    <a:pt x="1093" y="705"/>
                    <a:pt x="1069" y="632"/>
                  </a:cubicBezTo>
                  <a:cubicBezTo>
                    <a:pt x="1006" y="548"/>
                    <a:pt x="906" y="482"/>
                    <a:pt x="801" y="482"/>
                  </a:cubicBezTo>
                  <a:cubicBezTo>
                    <a:pt x="785" y="482"/>
                    <a:pt x="769" y="483"/>
                    <a:pt x="753" y="486"/>
                  </a:cubicBezTo>
                  <a:lnTo>
                    <a:pt x="656" y="486"/>
                  </a:lnTo>
                  <a:cubicBezTo>
                    <a:pt x="705" y="365"/>
                    <a:pt x="680" y="219"/>
                    <a:pt x="632" y="98"/>
                  </a:cubicBezTo>
                  <a:cubicBezTo>
                    <a:pt x="583" y="49"/>
                    <a:pt x="510" y="0"/>
                    <a:pt x="4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" name="Google Shape;1313;p29"/>
            <p:cNvSpPr/>
            <p:nvPr/>
          </p:nvSpPr>
          <p:spPr>
            <a:xfrm rot="-1688081">
              <a:off x="8097573" y="456375"/>
              <a:ext cx="197558" cy="172532"/>
            </a:xfrm>
            <a:custGeom>
              <a:avLst/>
              <a:gdLst/>
              <a:ahLst/>
              <a:cxnLst/>
              <a:rect l="l" t="t" r="r" b="b"/>
              <a:pathLst>
                <a:path w="997" h="868" extrusionOk="0">
                  <a:moveTo>
                    <a:pt x="405" y="1"/>
                  </a:moveTo>
                  <a:cubicBezTo>
                    <a:pt x="214" y="1"/>
                    <a:pt x="67" y="97"/>
                    <a:pt x="49" y="168"/>
                  </a:cubicBezTo>
                  <a:cubicBezTo>
                    <a:pt x="0" y="363"/>
                    <a:pt x="49" y="557"/>
                    <a:pt x="195" y="703"/>
                  </a:cubicBezTo>
                  <a:cubicBezTo>
                    <a:pt x="350" y="801"/>
                    <a:pt x="529" y="867"/>
                    <a:pt x="667" y="867"/>
                  </a:cubicBezTo>
                  <a:cubicBezTo>
                    <a:pt x="767" y="867"/>
                    <a:pt x="844" y="833"/>
                    <a:pt x="875" y="751"/>
                  </a:cubicBezTo>
                  <a:cubicBezTo>
                    <a:pt x="996" y="484"/>
                    <a:pt x="875" y="168"/>
                    <a:pt x="632" y="47"/>
                  </a:cubicBezTo>
                  <a:cubicBezTo>
                    <a:pt x="553" y="14"/>
                    <a:pt x="476" y="1"/>
                    <a:pt x="40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" name="Google Shape;1314;p29"/>
            <p:cNvSpPr/>
            <p:nvPr/>
          </p:nvSpPr>
          <p:spPr>
            <a:xfrm rot="-1688081">
              <a:off x="8096382" y="486121"/>
              <a:ext cx="91639" cy="96380"/>
            </a:xfrm>
            <a:custGeom>
              <a:avLst/>
              <a:gdLst/>
              <a:ahLst/>
              <a:cxnLst/>
              <a:rect l="l" t="t" r="r" b="b"/>
              <a:pathLst>
                <a:path w="463" h="487" extrusionOk="0">
                  <a:moveTo>
                    <a:pt x="462" y="0"/>
                  </a:moveTo>
                  <a:lnTo>
                    <a:pt x="1" y="486"/>
                  </a:lnTo>
                  <a:cubicBezTo>
                    <a:pt x="1" y="486"/>
                    <a:pt x="438" y="98"/>
                    <a:pt x="46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" name="Google Shape;1315;p29"/>
            <p:cNvSpPr/>
            <p:nvPr/>
          </p:nvSpPr>
          <p:spPr>
            <a:xfrm rot="-1688081">
              <a:off x="8086861" y="475413"/>
              <a:ext cx="110681" cy="116608"/>
            </a:xfrm>
            <a:custGeom>
              <a:avLst/>
              <a:gdLst/>
              <a:ahLst/>
              <a:cxnLst/>
              <a:rect l="l" t="t" r="r" b="b"/>
              <a:pathLst>
                <a:path w="559" h="586" extrusionOk="0">
                  <a:moveTo>
                    <a:pt x="504" y="1"/>
                  </a:moveTo>
                  <a:cubicBezTo>
                    <a:pt x="487" y="1"/>
                    <a:pt x="471" y="9"/>
                    <a:pt x="462" y="27"/>
                  </a:cubicBezTo>
                  <a:cubicBezTo>
                    <a:pt x="340" y="197"/>
                    <a:pt x="195" y="367"/>
                    <a:pt x="25" y="489"/>
                  </a:cubicBezTo>
                  <a:cubicBezTo>
                    <a:pt x="0" y="513"/>
                    <a:pt x="0" y="537"/>
                    <a:pt x="25" y="562"/>
                  </a:cubicBezTo>
                  <a:cubicBezTo>
                    <a:pt x="25" y="562"/>
                    <a:pt x="49" y="562"/>
                    <a:pt x="49" y="586"/>
                  </a:cubicBezTo>
                  <a:cubicBezTo>
                    <a:pt x="73" y="562"/>
                    <a:pt x="73" y="562"/>
                    <a:pt x="73" y="562"/>
                  </a:cubicBezTo>
                  <a:cubicBezTo>
                    <a:pt x="267" y="416"/>
                    <a:pt x="413" y="246"/>
                    <a:pt x="559" y="51"/>
                  </a:cubicBezTo>
                  <a:cubicBezTo>
                    <a:pt x="559" y="21"/>
                    <a:pt x="531" y="1"/>
                    <a:pt x="50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" name="Google Shape;1316;p29"/>
            <p:cNvSpPr/>
            <p:nvPr/>
          </p:nvSpPr>
          <p:spPr>
            <a:xfrm rot="-1688081">
              <a:off x="8145177" y="484932"/>
              <a:ext cx="102349" cy="116608"/>
            </a:xfrm>
            <a:custGeom>
              <a:avLst/>
              <a:gdLst/>
              <a:ahLst/>
              <a:cxnLst/>
              <a:rect l="l" t="t" r="r" b="b"/>
              <a:pathLst>
                <a:path w="511" h="584" extrusionOk="0">
                  <a:moveTo>
                    <a:pt x="510" y="1"/>
                  </a:moveTo>
                  <a:lnTo>
                    <a:pt x="0" y="584"/>
                  </a:lnTo>
                  <a:cubicBezTo>
                    <a:pt x="194" y="390"/>
                    <a:pt x="365" y="195"/>
                    <a:pt x="5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" name="Google Shape;1317;p29"/>
            <p:cNvSpPr/>
            <p:nvPr/>
          </p:nvSpPr>
          <p:spPr>
            <a:xfrm rot="-1688081">
              <a:off x="8132086" y="478982"/>
              <a:ext cx="126152" cy="133266"/>
            </a:xfrm>
            <a:custGeom>
              <a:avLst/>
              <a:gdLst/>
              <a:ahLst/>
              <a:cxnLst/>
              <a:rect l="l" t="t" r="r" b="b"/>
              <a:pathLst>
                <a:path w="632" h="667" extrusionOk="0">
                  <a:moveTo>
                    <a:pt x="563" y="1"/>
                  </a:moveTo>
                  <a:cubicBezTo>
                    <a:pt x="547" y="1"/>
                    <a:pt x="535" y="18"/>
                    <a:pt x="535" y="35"/>
                  </a:cubicBezTo>
                  <a:cubicBezTo>
                    <a:pt x="389" y="254"/>
                    <a:pt x="219" y="448"/>
                    <a:pt x="25" y="594"/>
                  </a:cubicBezTo>
                  <a:cubicBezTo>
                    <a:pt x="0" y="618"/>
                    <a:pt x="0" y="642"/>
                    <a:pt x="25" y="667"/>
                  </a:cubicBezTo>
                  <a:lnTo>
                    <a:pt x="97" y="667"/>
                  </a:lnTo>
                  <a:cubicBezTo>
                    <a:pt x="292" y="496"/>
                    <a:pt x="486" y="278"/>
                    <a:pt x="632" y="59"/>
                  </a:cubicBezTo>
                  <a:cubicBezTo>
                    <a:pt x="632" y="35"/>
                    <a:pt x="608" y="11"/>
                    <a:pt x="583" y="11"/>
                  </a:cubicBezTo>
                  <a:cubicBezTo>
                    <a:pt x="576" y="3"/>
                    <a:pt x="569" y="1"/>
                    <a:pt x="5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" name="Google Shape;1318;p29"/>
            <p:cNvSpPr/>
            <p:nvPr/>
          </p:nvSpPr>
          <p:spPr>
            <a:xfrm rot="-1688081">
              <a:off x="7848839" y="476602"/>
              <a:ext cx="145193" cy="57114"/>
            </a:xfrm>
            <a:custGeom>
              <a:avLst/>
              <a:gdLst/>
              <a:ahLst/>
              <a:cxnLst/>
              <a:rect l="l" t="t" r="r" b="b"/>
              <a:pathLst>
                <a:path w="729" h="287" extrusionOk="0">
                  <a:moveTo>
                    <a:pt x="254" y="0"/>
                  </a:moveTo>
                  <a:cubicBezTo>
                    <a:pt x="184" y="0"/>
                    <a:pt x="114" y="14"/>
                    <a:pt x="49" y="43"/>
                  </a:cubicBezTo>
                  <a:cubicBezTo>
                    <a:pt x="0" y="68"/>
                    <a:pt x="25" y="140"/>
                    <a:pt x="73" y="140"/>
                  </a:cubicBezTo>
                  <a:cubicBezTo>
                    <a:pt x="133" y="118"/>
                    <a:pt x="196" y="107"/>
                    <a:pt x="258" y="107"/>
                  </a:cubicBezTo>
                  <a:cubicBezTo>
                    <a:pt x="396" y="107"/>
                    <a:pt x="531" y="161"/>
                    <a:pt x="632" y="262"/>
                  </a:cubicBezTo>
                  <a:cubicBezTo>
                    <a:pt x="656" y="286"/>
                    <a:pt x="656" y="286"/>
                    <a:pt x="680" y="286"/>
                  </a:cubicBezTo>
                  <a:lnTo>
                    <a:pt x="705" y="286"/>
                  </a:lnTo>
                  <a:cubicBezTo>
                    <a:pt x="729" y="262"/>
                    <a:pt x="729" y="213"/>
                    <a:pt x="705" y="213"/>
                  </a:cubicBezTo>
                  <a:cubicBezTo>
                    <a:pt x="585" y="77"/>
                    <a:pt x="418" y="0"/>
                    <a:pt x="2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" name="Google Shape;1319;p29"/>
            <p:cNvSpPr/>
            <p:nvPr/>
          </p:nvSpPr>
          <p:spPr>
            <a:xfrm rot="-1688081">
              <a:off x="8202303" y="503970"/>
              <a:ext cx="77357" cy="91620"/>
            </a:xfrm>
            <a:custGeom>
              <a:avLst/>
              <a:gdLst/>
              <a:ahLst/>
              <a:cxnLst/>
              <a:rect l="l" t="t" r="r" b="b"/>
              <a:pathLst>
                <a:path w="389" h="462" extrusionOk="0">
                  <a:moveTo>
                    <a:pt x="389" y="0"/>
                  </a:moveTo>
                  <a:lnTo>
                    <a:pt x="0" y="462"/>
                  </a:lnTo>
                  <a:cubicBezTo>
                    <a:pt x="0" y="462"/>
                    <a:pt x="364" y="146"/>
                    <a:pt x="38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" name="Google Shape;1320;p29"/>
            <p:cNvSpPr/>
            <p:nvPr/>
          </p:nvSpPr>
          <p:spPr>
            <a:xfrm rot="-1688081">
              <a:off x="8188021" y="494451"/>
              <a:ext cx="101159" cy="111848"/>
            </a:xfrm>
            <a:custGeom>
              <a:avLst/>
              <a:gdLst/>
              <a:ahLst/>
              <a:cxnLst/>
              <a:rect l="l" t="t" r="r" b="b"/>
              <a:pathLst>
                <a:path w="511" h="566" extrusionOk="0">
                  <a:moveTo>
                    <a:pt x="462" y="1"/>
                  </a:moveTo>
                  <a:cubicBezTo>
                    <a:pt x="444" y="1"/>
                    <a:pt x="425" y="19"/>
                    <a:pt x="413" y="55"/>
                  </a:cubicBezTo>
                  <a:cubicBezTo>
                    <a:pt x="389" y="152"/>
                    <a:pt x="170" y="371"/>
                    <a:pt x="24" y="468"/>
                  </a:cubicBezTo>
                  <a:cubicBezTo>
                    <a:pt x="0" y="493"/>
                    <a:pt x="0" y="517"/>
                    <a:pt x="24" y="541"/>
                  </a:cubicBezTo>
                  <a:cubicBezTo>
                    <a:pt x="24" y="541"/>
                    <a:pt x="49" y="565"/>
                    <a:pt x="73" y="565"/>
                  </a:cubicBezTo>
                  <a:cubicBezTo>
                    <a:pt x="73" y="565"/>
                    <a:pt x="73" y="541"/>
                    <a:pt x="73" y="541"/>
                  </a:cubicBezTo>
                  <a:cubicBezTo>
                    <a:pt x="122" y="493"/>
                    <a:pt x="486" y="225"/>
                    <a:pt x="510" y="55"/>
                  </a:cubicBezTo>
                  <a:cubicBezTo>
                    <a:pt x="498" y="19"/>
                    <a:pt x="480" y="1"/>
                    <a:pt x="4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" name="Google Shape;1321;p29"/>
            <p:cNvSpPr/>
            <p:nvPr/>
          </p:nvSpPr>
          <p:spPr>
            <a:xfrm rot="-1688081">
              <a:off x="7905965" y="365944"/>
              <a:ext cx="77358" cy="139215"/>
            </a:xfrm>
            <a:custGeom>
              <a:avLst/>
              <a:gdLst/>
              <a:ahLst/>
              <a:cxnLst/>
              <a:rect l="l" t="t" r="r" b="b"/>
              <a:pathLst>
                <a:path w="390" h="699" extrusionOk="0">
                  <a:moveTo>
                    <a:pt x="158" y="0"/>
                  </a:moveTo>
                  <a:cubicBezTo>
                    <a:pt x="146" y="0"/>
                    <a:pt x="134" y="6"/>
                    <a:pt x="122" y="18"/>
                  </a:cubicBezTo>
                  <a:cubicBezTo>
                    <a:pt x="0" y="237"/>
                    <a:pt x="98" y="529"/>
                    <a:pt x="292" y="699"/>
                  </a:cubicBezTo>
                  <a:lnTo>
                    <a:pt x="365" y="699"/>
                  </a:lnTo>
                  <a:cubicBezTo>
                    <a:pt x="389" y="674"/>
                    <a:pt x="389" y="650"/>
                    <a:pt x="365" y="626"/>
                  </a:cubicBezTo>
                  <a:cubicBezTo>
                    <a:pt x="171" y="504"/>
                    <a:pt x="122" y="261"/>
                    <a:pt x="195" y="67"/>
                  </a:cubicBezTo>
                  <a:cubicBezTo>
                    <a:pt x="219" y="43"/>
                    <a:pt x="219" y="18"/>
                    <a:pt x="195" y="18"/>
                  </a:cubicBezTo>
                  <a:cubicBezTo>
                    <a:pt x="183" y="6"/>
                    <a:pt x="171" y="0"/>
                    <a:pt x="1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" name="Google Shape;1322;p29"/>
            <p:cNvSpPr/>
            <p:nvPr/>
          </p:nvSpPr>
          <p:spPr>
            <a:xfrm rot="-1688081">
              <a:off x="8625982" y="406400"/>
              <a:ext cx="367744" cy="1042332"/>
            </a:xfrm>
            <a:custGeom>
              <a:avLst/>
              <a:gdLst/>
              <a:ahLst/>
              <a:cxnLst/>
              <a:rect l="l" t="t" r="r" b="b"/>
              <a:pathLst>
                <a:path w="1848" h="5242" extrusionOk="0">
                  <a:moveTo>
                    <a:pt x="156" y="1"/>
                  </a:moveTo>
                  <a:cubicBezTo>
                    <a:pt x="122" y="1"/>
                    <a:pt x="86" y="7"/>
                    <a:pt x="49" y="19"/>
                  </a:cubicBezTo>
                  <a:cubicBezTo>
                    <a:pt x="25" y="19"/>
                    <a:pt x="1" y="43"/>
                    <a:pt x="1" y="68"/>
                  </a:cubicBezTo>
                  <a:cubicBezTo>
                    <a:pt x="25" y="92"/>
                    <a:pt x="25" y="116"/>
                    <a:pt x="49" y="116"/>
                  </a:cubicBezTo>
                  <a:lnTo>
                    <a:pt x="74" y="92"/>
                  </a:lnTo>
                  <a:lnTo>
                    <a:pt x="244" y="92"/>
                  </a:lnTo>
                  <a:cubicBezTo>
                    <a:pt x="251" y="99"/>
                    <a:pt x="258" y="102"/>
                    <a:pt x="265" y="102"/>
                  </a:cubicBezTo>
                  <a:cubicBezTo>
                    <a:pt x="280" y="102"/>
                    <a:pt x="292" y="85"/>
                    <a:pt x="292" y="68"/>
                  </a:cubicBezTo>
                  <a:cubicBezTo>
                    <a:pt x="292" y="43"/>
                    <a:pt x="268" y="19"/>
                    <a:pt x="244" y="19"/>
                  </a:cubicBezTo>
                  <a:cubicBezTo>
                    <a:pt x="220" y="7"/>
                    <a:pt x="189" y="1"/>
                    <a:pt x="156" y="1"/>
                  </a:cubicBezTo>
                  <a:close/>
                  <a:moveTo>
                    <a:pt x="438" y="43"/>
                  </a:moveTo>
                  <a:cubicBezTo>
                    <a:pt x="414" y="43"/>
                    <a:pt x="390" y="68"/>
                    <a:pt x="390" y="92"/>
                  </a:cubicBezTo>
                  <a:cubicBezTo>
                    <a:pt x="390" y="116"/>
                    <a:pt x="390" y="141"/>
                    <a:pt x="414" y="141"/>
                  </a:cubicBezTo>
                  <a:cubicBezTo>
                    <a:pt x="487" y="165"/>
                    <a:pt x="535" y="165"/>
                    <a:pt x="584" y="189"/>
                  </a:cubicBezTo>
                  <a:lnTo>
                    <a:pt x="608" y="189"/>
                  </a:lnTo>
                  <a:cubicBezTo>
                    <a:pt x="632" y="189"/>
                    <a:pt x="632" y="189"/>
                    <a:pt x="657" y="165"/>
                  </a:cubicBezTo>
                  <a:cubicBezTo>
                    <a:pt x="657" y="141"/>
                    <a:pt x="657" y="116"/>
                    <a:pt x="632" y="116"/>
                  </a:cubicBezTo>
                  <a:cubicBezTo>
                    <a:pt x="560" y="92"/>
                    <a:pt x="511" y="68"/>
                    <a:pt x="438" y="43"/>
                  </a:cubicBezTo>
                  <a:close/>
                  <a:moveTo>
                    <a:pt x="778" y="195"/>
                  </a:moveTo>
                  <a:cubicBezTo>
                    <a:pt x="766" y="195"/>
                    <a:pt x="754" y="201"/>
                    <a:pt x="754" y="213"/>
                  </a:cubicBezTo>
                  <a:cubicBezTo>
                    <a:pt x="730" y="238"/>
                    <a:pt x="730" y="262"/>
                    <a:pt x="754" y="286"/>
                  </a:cubicBezTo>
                  <a:cubicBezTo>
                    <a:pt x="803" y="311"/>
                    <a:pt x="851" y="359"/>
                    <a:pt x="875" y="384"/>
                  </a:cubicBezTo>
                  <a:cubicBezTo>
                    <a:pt x="900" y="408"/>
                    <a:pt x="900" y="408"/>
                    <a:pt x="924" y="408"/>
                  </a:cubicBezTo>
                  <a:lnTo>
                    <a:pt x="973" y="408"/>
                  </a:lnTo>
                  <a:cubicBezTo>
                    <a:pt x="973" y="384"/>
                    <a:pt x="973" y="359"/>
                    <a:pt x="973" y="335"/>
                  </a:cubicBezTo>
                  <a:cubicBezTo>
                    <a:pt x="924" y="286"/>
                    <a:pt x="875" y="238"/>
                    <a:pt x="803" y="213"/>
                  </a:cubicBezTo>
                  <a:cubicBezTo>
                    <a:pt x="803" y="201"/>
                    <a:pt x="790" y="195"/>
                    <a:pt x="778" y="195"/>
                  </a:cubicBezTo>
                  <a:close/>
                  <a:moveTo>
                    <a:pt x="1033" y="438"/>
                  </a:moveTo>
                  <a:cubicBezTo>
                    <a:pt x="1021" y="438"/>
                    <a:pt x="1009" y="444"/>
                    <a:pt x="997" y="456"/>
                  </a:cubicBezTo>
                  <a:cubicBezTo>
                    <a:pt x="973" y="456"/>
                    <a:pt x="973" y="505"/>
                    <a:pt x="997" y="529"/>
                  </a:cubicBezTo>
                  <a:cubicBezTo>
                    <a:pt x="1021" y="578"/>
                    <a:pt x="1045" y="626"/>
                    <a:pt x="1070" y="675"/>
                  </a:cubicBezTo>
                  <a:cubicBezTo>
                    <a:pt x="1070" y="699"/>
                    <a:pt x="1094" y="724"/>
                    <a:pt x="1118" y="724"/>
                  </a:cubicBezTo>
                  <a:lnTo>
                    <a:pt x="1118" y="699"/>
                  </a:lnTo>
                  <a:cubicBezTo>
                    <a:pt x="1143" y="675"/>
                    <a:pt x="1167" y="651"/>
                    <a:pt x="1143" y="626"/>
                  </a:cubicBezTo>
                  <a:cubicBezTo>
                    <a:pt x="1118" y="578"/>
                    <a:pt x="1094" y="505"/>
                    <a:pt x="1070" y="456"/>
                  </a:cubicBezTo>
                  <a:cubicBezTo>
                    <a:pt x="1058" y="444"/>
                    <a:pt x="1045" y="438"/>
                    <a:pt x="1033" y="438"/>
                  </a:cubicBezTo>
                  <a:close/>
                  <a:moveTo>
                    <a:pt x="1143" y="796"/>
                  </a:moveTo>
                  <a:cubicBezTo>
                    <a:pt x="1118" y="821"/>
                    <a:pt x="1118" y="845"/>
                    <a:pt x="1118" y="869"/>
                  </a:cubicBezTo>
                  <a:cubicBezTo>
                    <a:pt x="1118" y="918"/>
                    <a:pt x="1143" y="991"/>
                    <a:pt x="1143" y="991"/>
                  </a:cubicBezTo>
                  <a:lnTo>
                    <a:pt x="1143" y="1039"/>
                  </a:lnTo>
                  <a:cubicBezTo>
                    <a:pt x="1143" y="1064"/>
                    <a:pt x="1167" y="1088"/>
                    <a:pt x="1191" y="1088"/>
                  </a:cubicBezTo>
                  <a:cubicBezTo>
                    <a:pt x="1215" y="1088"/>
                    <a:pt x="1240" y="1064"/>
                    <a:pt x="1240" y="1039"/>
                  </a:cubicBezTo>
                  <a:cubicBezTo>
                    <a:pt x="1240" y="1015"/>
                    <a:pt x="1240" y="1015"/>
                    <a:pt x="1240" y="991"/>
                  </a:cubicBezTo>
                  <a:cubicBezTo>
                    <a:pt x="1215" y="942"/>
                    <a:pt x="1215" y="894"/>
                    <a:pt x="1215" y="845"/>
                  </a:cubicBezTo>
                  <a:cubicBezTo>
                    <a:pt x="1191" y="821"/>
                    <a:pt x="1167" y="796"/>
                    <a:pt x="1143" y="796"/>
                  </a:cubicBezTo>
                  <a:close/>
                  <a:moveTo>
                    <a:pt x="1191" y="1185"/>
                  </a:moveTo>
                  <a:cubicBezTo>
                    <a:pt x="1167" y="1185"/>
                    <a:pt x="1143" y="1209"/>
                    <a:pt x="1143" y="1234"/>
                  </a:cubicBezTo>
                  <a:cubicBezTo>
                    <a:pt x="1143" y="1282"/>
                    <a:pt x="1143" y="1355"/>
                    <a:pt x="1118" y="1404"/>
                  </a:cubicBezTo>
                  <a:cubicBezTo>
                    <a:pt x="1118" y="1428"/>
                    <a:pt x="1143" y="1452"/>
                    <a:pt x="1167" y="1452"/>
                  </a:cubicBezTo>
                  <a:cubicBezTo>
                    <a:pt x="1191" y="1452"/>
                    <a:pt x="1215" y="1452"/>
                    <a:pt x="1215" y="1428"/>
                  </a:cubicBezTo>
                  <a:cubicBezTo>
                    <a:pt x="1215" y="1355"/>
                    <a:pt x="1240" y="1307"/>
                    <a:pt x="1240" y="1234"/>
                  </a:cubicBezTo>
                  <a:cubicBezTo>
                    <a:pt x="1240" y="1209"/>
                    <a:pt x="1215" y="1185"/>
                    <a:pt x="1191" y="1185"/>
                  </a:cubicBezTo>
                  <a:close/>
                  <a:moveTo>
                    <a:pt x="1107" y="1549"/>
                  </a:moveTo>
                  <a:cubicBezTo>
                    <a:pt x="1093" y="1549"/>
                    <a:pt x="1078" y="1557"/>
                    <a:pt x="1070" y="1574"/>
                  </a:cubicBezTo>
                  <a:cubicBezTo>
                    <a:pt x="1045" y="1622"/>
                    <a:pt x="997" y="1695"/>
                    <a:pt x="973" y="1744"/>
                  </a:cubicBezTo>
                  <a:cubicBezTo>
                    <a:pt x="948" y="1744"/>
                    <a:pt x="948" y="1792"/>
                    <a:pt x="973" y="1792"/>
                  </a:cubicBezTo>
                  <a:lnTo>
                    <a:pt x="1045" y="1792"/>
                  </a:lnTo>
                  <a:cubicBezTo>
                    <a:pt x="1094" y="1744"/>
                    <a:pt x="1118" y="1671"/>
                    <a:pt x="1143" y="1622"/>
                  </a:cubicBezTo>
                  <a:cubicBezTo>
                    <a:pt x="1158" y="1575"/>
                    <a:pt x="1133" y="1549"/>
                    <a:pt x="1107" y="1549"/>
                  </a:cubicBezTo>
                  <a:close/>
                  <a:moveTo>
                    <a:pt x="438" y="1792"/>
                  </a:moveTo>
                  <a:cubicBezTo>
                    <a:pt x="394" y="1792"/>
                    <a:pt x="390" y="1893"/>
                    <a:pt x="426" y="1893"/>
                  </a:cubicBezTo>
                  <a:cubicBezTo>
                    <a:pt x="430" y="1893"/>
                    <a:pt x="434" y="1892"/>
                    <a:pt x="438" y="1890"/>
                  </a:cubicBezTo>
                  <a:lnTo>
                    <a:pt x="632" y="1890"/>
                  </a:lnTo>
                  <a:cubicBezTo>
                    <a:pt x="657" y="1890"/>
                    <a:pt x="681" y="1890"/>
                    <a:pt x="681" y="1841"/>
                  </a:cubicBezTo>
                  <a:cubicBezTo>
                    <a:pt x="681" y="1817"/>
                    <a:pt x="657" y="1817"/>
                    <a:pt x="632" y="1792"/>
                  </a:cubicBezTo>
                  <a:close/>
                  <a:moveTo>
                    <a:pt x="244" y="1841"/>
                  </a:moveTo>
                  <a:cubicBezTo>
                    <a:pt x="171" y="1865"/>
                    <a:pt x="98" y="1914"/>
                    <a:pt x="74" y="1963"/>
                  </a:cubicBezTo>
                  <a:cubicBezTo>
                    <a:pt x="49" y="1987"/>
                    <a:pt x="49" y="2011"/>
                    <a:pt x="74" y="2011"/>
                  </a:cubicBezTo>
                  <a:cubicBezTo>
                    <a:pt x="74" y="2023"/>
                    <a:pt x="74" y="2029"/>
                    <a:pt x="77" y="2029"/>
                  </a:cubicBezTo>
                  <a:cubicBezTo>
                    <a:pt x="80" y="2029"/>
                    <a:pt x="86" y="2023"/>
                    <a:pt x="98" y="2011"/>
                  </a:cubicBezTo>
                  <a:cubicBezTo>
                    <a:pt x="98" y="2023"/>
                    <a:pt x="104" y="2029"/>
                    <a:pt x="110" y="2029"/>
                  </a:cubicBezTo>
                  <a:cubicBezTo>
                    <a:pt x="116" y="2029"/>
                    <a:pt x="122" y="2023"/>
                    <a:pt x="122" y="2011"/>
                  </a:cubicBezTo>
                  <a:cubicBezTo>
                    <a:pt x="171" y="1987"/>
                    <a:pt x="220" y="1938"/>
                    <a:pt x="268" y="1938"/>
                  </a:cubicBezTo>
                  <a:cubicBezTo>
                    <a:pt x="292" y="1938"/>
                    <a:pt x="317" y="1914"/>
                    <a:pt x="292" y="1865"/>
                  </a:cubicBezTo>
                  <a:cubicBezTo>
                    <a:pt x="292" y="1841"/>
                    <a:pt x="268" y="1841"/>
                    <a:pt x="244" y="1841"/>
                  </a:cubicBezTo>
                  <a:close/>
                  <a:moveTo>
                    <a:pt x="803" y="1841"/>
                  </a:moveTo>
                  <a:cubicBezTo>
                    <a:pt x="778" y="1841"/>
                    <a:pt x="754" y="1841"/>
                    <a:pt x="754" y="1865"/>
                  </a:cubicBezTo>
                  <a:cubicBezTo>
                    <a:pt x="754" y="1890"/>
                    <a:pt x="754" y="1914"/>
                    <a:pt x="778" y="1938"/>
                  </a:cubicBezTo>
                  <a:lnTo>
                    <a:pt x="705" y="1987"/>
                  </a:lnTo>
                  <a:cubicBezTo>
                    <a:pt x="681" y="2011"/>
                    <a:pt x="681" y="2035"/>
                    <a:pt x="705" y="2060"/>
                  </a:cubicBezTo>
                  <a:lnTo>
                    <a:pt x="754" y="2060"/>
                  </a:lnTo>
                  <a:cubicBezTo>
                    <a:pt x="754" y="2060"/>
                    <a:pt x="754" y="2060"/>
                    <a:pt x="754" y="2035"/>
                  </a:cubicBezTo>
                  <a:cubicBezTo>
                    <a:pt x="803" y="2011"/>
                    <a:pt x="827" y="1987"/>
                    <a:pt x="875" y="1938"/>
                  </a:cubicBezTo>
                  <a:lnTo>
                    <a:pt x="948" y="1963"/>
                  </a:lnTo>
                  <a:cubicBezTo>
                    <a:pt x="955" y="1970"/>
                    <a:pt x="963" y="1973"/>
                    <a:pt x="970" y="1973"/>
                  </a:cubicBezTo>
                  <a:cubicBezTo>
                    <a:pt x="987" y="1973"/>
                    <a:pt x="1004" y="1955"/>
                    <a:pt x="1021" y="1938"/>
                  </a:cubicBezTo>
                  <a:cubicBezTo>
                    <a:pt x="1021" y="1914"/>
                    <a:pt x="997" y="1890"/>
                    <a:pt x="997" y="1890"/>
                  </a:cubicBezTo>
                  <a:lnTo>
                    <a:pt x="900" y="1841"/>
                  </a:lnTo>
                  <a:close/>
                  <a:moveTo>
                    <a:pt x="1143" y="1993"/>
                  </a:moveTo>
                  <a:cubicBezTo>
                    <a:pt x="1130" y="1993"/>
                    <a:pt x="1118" y="1999"/>
                    <a:pt x="1118" y="2011"/>
                  </a:cubicBezTo>
                  <a:cubicBezTo>
                    <a:pt x="1094" y="2035"/>
                    <a:pt x="1094" y="2060"/>
                    <a:pt x="1118" y="2084"/>
                  </a:cubicBezTo>
                  <a:cubicBezTo>
                    <a:pt x="1167" y="2108"/>
                    <a:pt x="1191" y="2157"/>
                    <a:pt x="1240" y="2205"/>
                  </a:cubicBezTo>
                  <a:cubicBezTo>
                    <a:pt x="1240" y="2205"/>
                    <a:pt x="1264" y="2205"/>
                    <a:pt x="1264" y="2230"/>
                  </a:cubicBezTo>
                  <a:lnTo>
                    <a:pt x="1313" y="2230"/>
                  </a:lnTo>
                  <a:cubicBezTo>
                    <a:pt x="1337" y="2205"/>
                    <a:pt x="1337" y="2181"/>
                    <a:pt x="1313" y="2157"/>
                  </a:cubicBezTo>
                  <a:cubicBezTo>
                    <a:pt x="1264" y="2108"/>
                    <a:pt x="1215" y="2060"/>
                    <a:pt x="1167" y="2011"/>
                  </a:cubicBezTo>
                  <a:cubicBezTo>
                    <a:pt x="1167" y="1999"/>
                    <a:pt x="1155" y="1993"/>
                    <a:pt x="1143" y="1993"/>
                  </a:cubicBezTo>
                  <a:close/>
                  <a:moveTo>
                    <a:pt x="585" y="2074"/>
                  </a:moveTo>
                  <a:cubicBezTo>
                    <a:pt x="576" y="2074"/>
                    <a:pt x="567" y="2077"/>
                    <a:pt x="560" y="2084"/>
                  </a:cubicBezTo>
                  <a:cubicBezTo>
                    <a:pt x="511" y="2108"/>
                    <a:pt x="462" y="2133"/>
                    <a:pt x="414" y="2157"/>
                  </a:cubicBezTo>
                  <a:cubicBezTo>
                    <a:pt x="365" y="2157"/>
                    <a:pt x="365" y="2230"/>
                    <a:pt x="414" y="2254"/>
                  </a:cubicBezTo>
                  <a:lnTo>
                    <a:pt x="438" y="2230"/>
                  </a:lnTo>
                  <a:cubicBezTo>
                    <a:pt x="487" y="2205"/>
                    <a:pt x="560" y="2181"/>
                    <a:pt x="608" y="2157"/>
                  </a:cubicBezTo>
                  <a:cubicBezTo>
                    <a:pt x="632" y="2157"/>
                    <a:pt x="632" y="2133"/>
                    <a:pt x="632" y="2108"/>
                  </a:cubicBezTo>
                  <a:cubicBezTo>
                    <a:pt x="632" y="2091"/>
                    <a:pt x="608" y="2074"/>
                    <a:pt x="585" y="2074"/>
                  </a:cubicBezTo>
                  <a:close/>
                  <a:moveTo>
                    <a:pt x="49" y="2108"/>
                  </a:moveTo>
                  <a:cubicBezTo>
                    <a:pt x="25" y="2133"/>
                    <a:pt x="1" y="2157"/>
                    <a:pt x="25" y="2181"/>
                  </a:cubicBezTo>
                  <a:cubicBezTo>
                    <a:pt x="74" y="2230"/>
                    <a:pt x="147" y="2278"/>
                    <a:pt x="220" y="2278"/>
                  </a:cubicBezTo>
                  <a:lnTo>
                    <a:pt x="244" y="2278"/>
                  </a:lnTo>
                  <a:cubicBezTo>
                    <a:pt x="244" y="2278"/>
                    <a:pt x="268" y="2254"/>
                    <a:pt x="268" y="2230"/>
                  </a:cubicBezTo>
                  <a:cubicBezTo>
                    <a:pt x="268" y="2205"/>
                    <a:pt x="244" y="2181"/>
                    <a:pt x="220" y="2181"/>
                  </a:cubicBezTo>
                  <a:cubicBezTo>
                    <a:pt x="195" y="2181"/>
                    <a:pt x="122" y="2181"/>
                    <a:pt x="98" y="2133"/>
                  </a:cubicBezTo>
                  <a:cubicBezTo>
                    <a:pt x="98" y="2108"/>
                    <a:pt x="74" y="2108"/>
                    <a:pt x="49" y="2108"/>
                  </a:cubicBezTo>
                  <a:close/>
                  <a:moveTo>
                    <a:pt x="1361" y="2278"/>
                  </a:moveTo>
                  <a:cubicBezTo>
                    <a:pt x="1337" y="2303"/>
                    <a:pt x="1313" y="2327"/>
                    <a:pt x="1337" y="2351"/>
                  </a:cubicBezTo>
                  <a:cubicBezTo>
                    <a:pt x="1337" y="2400"/>
                    <a:pt x="1361" y="2448"/>
                    <a:pt x="1361" y="2521"/>
                  </a:cubicBezTo>
                  <a:cubicBezTo>
                    <a:pt x="1361" y="2546"/>
                    <a:pt x="1386" y="2570"/>
                    <a:pt x="1410" y="2570"/>
                  </a:cubicBezTo>
                  <a:cubicBezTo>
                    <a:pt x="1434" y="2570"/>
                    <a:pt x="1458" y="2546"/>
                    <a:pt x="1458" y="2521"/>
                  </a:cubicBezTo>
                  <a:cubicBezTo>
                    <a:pt x="1458" y="2448"/>
                    <a:pt x="1434" y="2375"/>
                    <a:pt x="1410" y="2327"/>
                  </a:cubicBezTo>
                  <a:cubicBezTo>
                    <a:pt x="1410" y="2303"/>
                    <a:pt x="1361" y="2278"/>
                    <a:pt x="1361" y="2278"/>
                  </a:cubicBezTo>
                  <a:close/>
                  <a:moveTo>
                    <a:pt x="1402" y="2657"/>
                  </a:moveTo>
                  <a:cubicBezTo>
                    <a:pt x="1383" y="2657"/>
                    <a:pt x="1378" y="2674"/>
                    <a:pt x="1361" y="2691"/>
                  </a:cubicBezTo>
                  <a:cubicBezTo>
                    <a:pt x="1361" y="2764"/>
                    <a:pt x="1337" y="2813"/>
                    <a:pt x="1313" y="2861"/>
                  </a:cubicBezTo>
                  <a:cubicBezTo>
                    <a:pt x="1313" y="2886"/>
                    <a:pt x="1337" y="2910"/>
                    <a:pt x="1361" y="2934"/>
                  </a:cubicBezTo>
                  <a:cubicBezTo>
                    <a:pt x="1386" y="2934"/>
                    <a:pt x="1410" y="2934"/>
                    <a:pt x="1410" y="2910"/>
                  </a:cubicBezTo>
                  <a:cubicBezTo>
                    <a:pt x="1434" y="2837"/>
                    <a:pt x="1458" y="2764"/>
                    <a:pt x="1458" y="2716"/>
                  </a:cubicBezTo>
                  <a:cubicBezTo>
                    <a:pt x="1458" y="2691"/>
                    <a:pt x="1458" y="2667"/>
                    <a:pt x="1434" y="2667"/>
                  </a:cubicBezTo>
                  <a:cubicBezTo>
                    <a:pt x="1420" y="2660"/>
                    <a:pt x="1410" y="2657"/>
                    <a:pt x="1402" y="2657"/>
                  </a:cubicBezTo>
                  <a:close/>
                  <a:moveTo>
                    <a:pt x="1288" y="3021"/>
                  </a:moveTo>
                  <a:cubicBezTo>
                    <a:pt x="1272" y="3021"/>
                    <a:pt x="1256" y="3031"/>
                    <a:pt x="1240" y="3031"/>
                  </a:cubicBezTo>
                  <a:lnTo>
                    <a:pt x="1167" y="3201"/>
                  </a:lnTo>
                  <a:cubicBezTo>
                    <a:pt x="1143" y="3226"/>
                    <a:pt x="1167" y="3250"/>
                    <a:pt x="1191" y="3274"/>
                  </a:cubicBezTo>
                  <a:cubicBezTo>
                    <a:pt x="1215" y="3274"/>
                    <a:pt x="1240" y="3274"/>
                    <a:pt x="1240" y="3250"/>
                  </a:cubicBezTo>
                  <a:cubicBezTo>
                    <a:pt x="1264" y="3201"/>
                    <a:pt x="1313" y="3153"/>
                    <a:pt x="1337" y="3080"/>
                  </a:cubicBezTo>
                  <a:cubicBezTo>
                    <a:pt x="1337" y="3056"/>
                    <a:pt x="1337" y="3031"/>
                    <a:pt x="1313" y="3031"/>
                  </a:cubicBezTo>
                  <a:cubicBezTo>
                    <a:pt x="1305" y="3023"/>
                    <a:pt x="1296" y="3021"/>
                    <a:pt x="1288" y="3021"/>
                  </a:cubicBezTo>
                  <a:close/>
                  <a:moveTo>
                    <a:pt x="1124" y="3351"/>
                  </a:moveTo>
                  <a:cubicBezTo>
                    <a:pt x="1112" y="3351"/>
                    <a:pt x="1101" y="3357"/>
                    <a:pt x="1094" y="3371"/>
                  </a:cubicBezTo>
                  <a:cubicBezTo>
                    <a:pt x="1045" y="3444"/>
                    <a:pt x="1021" y="3493"/>
                    <a:pt x="997" y="3542"/>
                  </a:cubicBezTo>
                  <a:cubicBezTo>
                    <a:pt x="973" y="3542"/>
                    <a:pt x="973" y="3566"/>
                    <a:pt x="997" y="3590"/>
                  </a:cubicBezTo>
                  <a:lnTo>
                    <a:pt x="1070" y="3590"/>
                  </a:lnTo>
                  <a:cubicBezTo>
                    <a:pt x="1094" y="3542"/>
                    <a:pt x="1143" y="3493"/>
                    <a:pt x="1167" y="3420"/>
                  </a:cubicBezTo>
                  <a:cubicBezTo>
                    <a:pt x="1184" y="3386"/>
                    <a:pt x="1153" y="3351"/>
                    <a:pt x="1124" y="3351"/>
                  </a:cubicBezTo>
                  <a:close/>
                  <a:moveTo>
                    <a:pt x="705" y="3566"/>
                  </a:moveTo>
                  <a:cubicBezTo>
                    <a:pt x="632" y="3566"/>
                    <a:pt x="560" y="3590"/>
                    <a:pt x="511" y="3639"/>
                  </a:cubicBezTo>
                  <a:cubicBezTo>
                    <a:pt x="487" y="3639"/>
                    <a:pt x="487" y="3687"/>
                    <a:pt x="511" y="3687"/>
                  </a:cubicBezTo>
                  <a:cubicBezTo>
                    <a:pt x="511" y="3699"/>
                    <a:pt x="511" y="3705"/>
                    <a:pt x="514" y="3705"/>
                  </a:cubicBezTo>
                  <a:cubicBezTo>
                    <a:pt x="517" y="3705"/>
                    <a:pt x="523" y="3699"/>
                    <a:pt x="535" y="3687"/>
                  </a:cubicBezTo>
                  <a:cubicBezTo>
                    <a:pt x="535" y="3687"/>
                    <a:pt x="535" y="3712"/>
                    <a:pt x="560" y="3712"/>
                  </a:cubicBezTo>
                  <a:cubicBezTo>
                    <a:pt x="608" y="3663"/>
                    <a:pt x="657" y="3663"/>
                    <a:pt x="705" y="3663"/>
                  </a:cubicBezTo>
                  <a:cubicBezTo>
                    <a:pt x="730" y="3663"/>
                    <a:pt x="754" y="3639"/>
                    <a:pt x="754" y="3614"/>
                  </a:cubicBezTo>
                  <a:cubicBezTo>
                    <a:pt x="754" y="3590"/>
                    <a:pt x="730" y="3566"/>
                    <a:pt x="705" y="3566"/>
                  </a:cubicBezTo>
                  <a:close/>
                  <a:moveTo>
                    <a:pt x="900" y="3590"/>
                  </a:moveTo>
                  <a:cubicBezTo>
                    <a:pt x="875" y="3590"/>
                    <a:pt x="851" y="3614"/>
                    <a:pt x="851" y="3639"/>
                  </a:cubicBezTo>
                  <a:cubicBezTo>
                    <a:pt x="827" y="3639"/>
                    <a:pt x="851" y="3663"/>
                    <a:pt x="851" y="3687"/>
                  </a:cubicBezTo>
                  <a:cubicBezTo>
                    <a:pt x="827" y="3736"/>
                    <a:pt x="778" y="3760"/>
                    <a:pt x="730" y="3809"/>
                  </a:cubicBezTo>
                  <a:cubicBezTo>
                    <a:pt x="730" y="3833"/>
                    <a:pt x="730" y="3857"/>
                    <a:pt x="730" y="3882"/>
                  </a:cubicBezTo>
                  <a:lnTo>
                    <a:pt x="803" y="3882"/>
                  </a:lnTo>
                  <a:cubicBezTo>
                    <a:pt x="851" y="3833"/>
                    <a:pt x="900" y="3784"/>
                    <a:pt x="948" y="3736"/>
                  </a:cubicBezTo>
                  <a:cubicBezTo>
                    <a:pt x="948" y="3736"/>
                    <a:pt x="948" y="3712"/>
                    <a:pt x="948" y="3712"/>
                  </a:cubicBezTo>
                  <a:cubicBezTo>
                    <a:pt x="973" y="3712"/>
                    <a:pt x="1021" y="3736"/>
                    <a:pt x="1045" y="3736"/>
                  </a:cubicBezTo>
                  <a:cubicBezTo>
                    <a:pt x="1053" y="3743"/>
                    <a:pt x="1060" y="3746"/>
                    <a:pt x="1067" y="3746"/>
                  </a:cubicBezTo>
                  <a:cubicBezTo>
                    <a:pt x="1084" y="3746"/>
                    <a:pt x="1101" y="3729"/>
                    <a:pt x="1118" y="3712"/>
                  </a:cubicBezTo>
                  <a:cubicBezTo>
                    <a:pt x="1118" y="3712"/>
                    <a:pt x="1118" y="3663"/>
                    <a:pt x="1094" y="3663"/>
                  </a:cubicBezTo>
                  <a:cubicBezTo>
                    <a:pt x="1021" y="3639"/>
                    <a:pt x="973" y="3614"/>
                    <a:pt x="900" y="3590"/>
                  </a:cubicBezTo>
                  <a:close/>
                  <a:moveTo>
                    <a:pt x="1231" y="3742"/>
                  </a:moveTo>
                  <a:cubicBezTo>
                    <a:pt x="1222" y="3742"/>
                    <a:pt x="1215" y="3748"/>
                    <a:pt x="1215" y="3760"/>
                  </a:cubicBezTo>
                  <a:cubicBezTo>
                    <a:pt x="1191" y="3784"/>
                    <a:pt x="1191" y="3809"/>
                    <a:pt x="1215" y="3833"/>
                  </a:cubicBezTo>
                  <a:cubicBezTo>
                    <a:pt x="1264" y="3857"/>
                    <a:pt x="1313" y="3882"/>
                    <a:pt x="1361" y="3930"/>
                  </a:cubicBezTo>
                  <a:lnTo>
                    <a:pt x="1386" y="3930"/>
                  </a:lnTo>
                  <a:cubicBezTo>
                    <a:pt x="1386" y="3930"/>
                    <a:pt x="1396" y="3941"/>
                    <a:pt x="1411" y="3941"/>
                  </a:cubicBezTo>
                  <a:cubicBezTo>
                    <a:pt x="1418" y="3941"/>
                    <a:pt x="1426" y="3938"/>
                    <a:pt x="1434" y="3930"/>
                  </a:cubicBezTo>
                  <a:cubicBezTo>
                    <a:pt x="1434" y="3930"/>
                    <a:pt x="1434" y="3882"/>
                    <a:pt x="1434" y="3882"/>
                  </a:cubicBezTo>
                  <a:cubicBezTo>
                    <a:pt x="1386" y="3833"/>
                    <a:pt x="1313" y="3784"/>
                    <a:pt x="1264" y="3760"/>
                  </a:cubicBezTo>
                  <a:cubicBezTo>
                    <a:pt x="1252" y="3748"/>
                    <a:pt x="1240" y="3742"/>
                    <a:pt x="1231" y="3742"/>
                  </a:cubicBezTo>
                  <a:close/>
                  <a:moveTo>
                    <a:pt x="462" y="3784"/>
                  </a:moveTo>
                  <a:cubicBezTo>
                    <a:pt x="438" y="3784"/>
                    <a:pt x="414" y="3809"/>
                    <a:pt x="438" y="3833"/>
                  </a:cubicBezTo>
                  <a:cubicBezTo>
                    <a:pt x="438" y="3906"/>
                    <a:pt x="487" y="3979"/>
                    <a:pt x="584" y="3979"/>
                  </a:cubicBezTo>
                  <a:lnTo>
                    <a:pt x="608" y="3979"/>
                  </a:lnTo>
                  <a:cubicBezTo>
                    <a:pt x="632" y="3979"/>
                    <a:pt x="657" y="3954"/>
                    <a:pt x="657" y="3906"/>
                  </a:cubicBezTo>
                  <a:cubicBezTo>
                    <a:pt x="632" y="3882"/>
                    <a:pt x="608" y="3882"/>
                    <a:pt x="584" y="3882"/>
                  </a:cubicBezTo>
                  <a:cubicBezTo>
                    <a:pt x="560" y="3882"/>
                    <a:pt x="511" y="3882"/>
                    <a:pt x="511" y="3809"/>
                  </a:cubicBezTo>
                  <a:cubicBezTo>
                    <a:pt x="511" y="3784"/>
                    <a:pt x="487" y="3784"/>
                    <a:pt x="462" y="3784"/>
                  </a:cubicBezTo>
                  <a:close/>
                  <a:moveTo>
                    <a:pt x="1520" y="3963"/>
                  </a:moveTo>
                  <a:cubicBezTo>
                    <a:pt x="1480" y="3963"/>
                    <a:pt x="1445" y="4014"/>
                    <a:pt x="1483" y="4052"/>
                  </a:cubicBezTo>
                  <a:cubicBezTo>
                    <a:pt x="1507" y="4100"/>
                    <a:pt x="1556" y="4149"/>
                    <a:pt x="1580" y="4197"/>
                  </a:cubicBezTo>
                  <a:cubicBezTo>
                    <a:pt x="1604" y="4197"/>
                    <a:pt x="1604" y="4222"/>
                    <a:pt x="1628" y="4222"/>
                  </a:cubicBezTo>
                  <a:lnTo>
                    <a:pt x="1628" y="4197"/>
                  </a:lnTo>
                  <a:lnTo>
                    <a:pt x="1653" y="4197"/>
                  </a:lnTo>
                  <a:cubicBezTo>
                    <a:pt x="1677" y="4197"/>
                    <a:pt x="1677" y="4173"/>
                    <a:pt x="1677" y="4149"/>
                  </a:cubicBezTo>
                  <a:cubicBezTo>
                    <a:pt x="1628" y="4100"/>
                    <a:pt x="1604" y="4027"/>
                    <a:pt x="1556" y="3979"/>
                  </a:cubicBezTo>
                  <a:cubicBezTo>
                    <a:pt x="1544" y="3967"/>
                    <a:pt x="1532" y="3963"/>
                    <a:pt x="1520" y="3963"/>
                  </a:cubicBezTo>
                  <a:close/>
                  <a:moveTo>
                    <a:pt x="1722" y="4285"/>
                  </a:moveTo>
                  <a:cubicBezTo>
                    <a:pt x="1716" y="4285"/>
                    <a:pt x="1708" y="4287"/>
                    <a:pt x="1701" y="4295"/>
                  </a:cubicBezTo>
                  <a:cubicBezTo>
                    <a:pt x="1677" y="4295"/>
                    <a:pt x="1653" y="4319"/>
                    <a:pt x="1677" y="4343"/>
                  </a:cubicBezTo>
                  <a:cubicBezTo>
                    <a:pt x="1701" y="4416"/>
                    <a:pt x="1726" y="4465"/>
                    <a:pt x="1726" y="4513"/>
                  </a:cubicBezTo>
                  <a:cubicBezTo>
                    <a:pt x="1726" y="4537"/>
                    <a:pt x="1750" y="4562"/>
                    <a:pt x="1774" y="4562"/>
                  </a:cubicBezTo>
                  <a:cubicBezTo>
                    <a:pt x="1799" y="4562"/>
                    <a:pt x="1823" y="4513"/>
                    <a:pt x="1823" y="4489"/>
                  </a:cubicBezTo>
                  <a:cubicBezTo>
                    <a:pt x="1799" y="4440"/>
                    <a:pt x="1774" y="4367"/>
                    <a:pt x="1750" y="4319"/>
                  </a:cubicBezTo>
                  <a:cubicBezTo>
                    <a:pt x="1750" y="4302"/>
                    <a:pt x="1738" y="4285"/>
                    <a:pt x="1722" y="4285"/>
                  </a:cubicBezTo>
                  <a:close/>
                  <a:moveTo>
                    <a:pt x="1799" y="4635"/>
                  </a:moveTo>
                  <a:cubicBezTo>
                    <a:pt x="1774" y="4659"/>
                    <a:pt x="1750" y="4683"/>
                    <a:pt x="1750" y="4708"/>
                  </a:cubicBezTo>
                  <a:lnTo>
                    <a:pt x="1750" y="4780"/>
                  </a:lnTo>
                  <a:lnTo>
                    <a:pt x="1750" y="4878"/>
                  </a:lnTo>
                  <a:cubicBezTo>
                    <a:pt x="1750" y="4902"/>
                    <a:pt x="1774" y="4926"/>
                    <a:pt x="1799" y="4926"/>
                  </a:cubicBezTo>
                  <a:cubicBezTo>
                    <a:pt x="1823" y="4926"/>
                    <a:pt x="1847" y="4902"/>
                    <a:pt x="1847" y="4878"/>
                  </a:cubicBezTo>
                  <a:lnTo>
                    <a:pt x="1847" y="4780"/>
                  </a:lnTo>
                  <a:lnTo>
                    <a:pt x="1847" y="4683"/>
                  </a:lnTo>
                  <a:cubicBezTo>
                    <a:pt x="1847" y="4659"/>
                    <a:pt x="1823" y="4635"/>
                    <a:pt x="1799" y="4635"/>
                  </a:cubicBezTo>
                  <a:close/>
                  <a:moveTo>
                    <a:pt x="1799" y="5023"/>
                  </a:moveTo>
                  <a:cubicBezTo>
                    <a:pt x="1774" y="5023"/>
                    <a:pt x="1750" y="5023"/>
                    <a:pt x="1750" y="5048"/>
                  </a:cubicBezTo>
                  <a:cubicBezTo>
                    <a:pt x="1726" y="5096"/>
                    <a:pt x="1726" y="5145"/>
                    <a:pt x="1726" y="5169"/>
                  </a:cubicBezTo>
                  <a:cubicBezTo>
                    <a:pt x="1701" y="5193"/>
                    <a:pt x="1726" y="5218"/>
                    <a:pt x="1750" y="5242"/>
                  </a:cubicBezTo>
                  <a:cubicBezTo>
                    <a:pt x="1774" y="5242"/>
                    <a:pt x="1799" y="5218"/>
                    <a:pt x="1799" y="5193"/>
                  </a:cubicBezTo>
                  <a:cubicBezTo>
                    <a:pt x="1823" y="5169"/>
                    <a:pt x="1823" y="5121"/>
                    <a:pt x="1823" y="5072"/>
                  </a:cubicBezTo>
                  <a:cubicBezTo>
                    <a:pt x="1847" y="5048"/>
                    <a:pt x="1823" y="5023"/>
                    <a:pt x="1799" y="50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0" name="Google Shape;1323;p29"/>
          <p:cNvGrpSpPr>
            <a:grpSpLocks/>
          </p:cNvGrpSpPr>
          <p:nvPr/>
        </p:nvGrpSpPr>
        <p:grpSpPr bwMode="auto">
          <a:xfrm>
            <a:off x="122238" y="5276850"/>
            <a:ext cx="944562" cy="1638300"/>
            <a:chOff x="-1056319" y="1385262"/>
            <a:chExt cx="212940" cy="369285"/>
          </a:xfrm>
        </p:grpSpPr>
        <p:sp>
          <p:nvSpPr>
            <p:cNvPr id="21" name="Google Shape;1324;p29"/>
            <p:cNvSpPr/>
            <p:nvPr/>
          </p:nvSpPr>
          <p:spPr>
            <a:xfrm>
              <a:off x="-933207" y="1467564"/>
              <a:ext cx="27199" cy="279111"/>
            </a:xfrm>
            <a:custGeom>
              <a:avLst/>
              <a:gdLst/>
              <a:ahLst/>
              <a:cxnLst/>
              <a:rect l="l" t="t" r="r" b="b"/>
              <a:pathLst>
                <a:path w="705" h="7168" extrusionOk="0">
                  <a:moveTo>
                    <a:pt x="680" y="1"/>
                  </a:moveTo>
                  <a:cubicBezTo>
                    <a:pt x="656" y="1"/>
                    <a:pt x="632" y="25"/>
                    <a:pt x="632" y="50"/>
                  </a:cubicBezTo>
                  <a:cubicBezTo>
                    <a:pt x="608" y="292"/>
                    <a:pt x="0" y="6123"/>
                    <a:pt x="170" y="7119"/>
                  </a:cubicBezTo>
                  <a:cubicBezTo>
                    <a:pt x="170" y="7143"/>
                    <a:pt x="170" y="7167"/>
                    <a:pt x="195" y="7167"/>
                  </a:cubicBezTo>
                  <a:lnTo>
                    <a:pt x="219" y="7167"/>
                  </a:lnTo>
                  <a:cubicBezTo>
                    <a:pt x="243" y="7143"/>
                    <a:pt x="243" y="7119"/>
                    <a:pt x="243" y="7094"/>
                  </a:cubicBezTo>
                  <a:cubicBezTo>
                    <a:pt x="97" y="6123"/>
                    <a:pt x="705" y="122"/>
                    <a:pt x="705" y="74"/>
                  </a:cubicBezTo>
                  <a:cubicBezTo>
                    <a:pt x="705" y="25"/>
                    <a:pt x="705" y="25"/>
                    <a:pt x="6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" name="Google Shape;1325;p29"/>
            <p:cNvSpPr/>
            <p:nvPr/>
          </p:nvSpPr>
          <p:spPr>
            <a:xfrm>
              <a:off x="-968280" y="1385262"/>
              <a:ext cx="124901" cy="123811"/>
            </a:xfrm>
            <a:custGeom>
              <a:avLst/>
              <a:gdLst/>
              <a:ahLst/>
              <a:cxnLst/>
              <a:rect l="l" t="t" r="r" b="b"/>
              <a:pathLst>
                <a:path w="3208" h="3183" extrusionOk="0">
                  <a:moveTo>
                    <a:pt x="1555" y="98"/>
                  </a:moveTo>
                  <a:cubicBezTo>
                    <a:pt x="1871" y="171"/>
                    <a:pt x="1871" y="705"/>
                    <a:pt x="1871" y="705"/>
                  </a:cubicBezTo>
                  <a:cubicBezTo>
                    <a:pt x="1871" y="729"/>
                    <a:pt x="1895" y="754"/>
                    <a:pt x="1920" y="754"/>
                  </a:cubicBezTo>
                  <a:cubicBezTo>
                    <a:pt x="1944" y="754"/>
                    <a:pt x="1968" y="754"/>
                    <a:pt x="1968" y="729"/>
                  </a:cubicBezTo>
                  <a:cubicBezTo>
                    <a:pt x="2065" y="535"/>
                    <a:pt x="2260" y="243"/>
                    <a:pt x="2381" y="243"/>
                  </a:cubicBezTo>
                  <a:cubicBezTo>
                    <a:pt x="2405" y="243"/>
                    <a:pt x="2430" y="243"/>
                    <a:pt x="2430" y="268"/>
                  </a:cubicBezTo>
                  <a:cubicBezTo>
                    <a:pt x="2600" y="389"/>
                    <a:pt x="2478" y="802"/>
                    <a:pt x="2405" y="948"/>
                  </a:cubicBezTo>
                  <a:cubicBezTo>
                    <a:pt x="2386" y="988"/>
                    <a:pt x="2414" y="1027"/>
                    <a:pt x="2452" y="1027"/>
                  </a:cubicBezTo>
                  <a:cubicBezTo>
                    <a:pt x="2460" y="1027"/>
                    <a:pt x="2469" y="1025"/>
                    <a:pt x="2478" y="1021"/>
                  </a:cubicBezTo>
                  <a:cubicBezTo>
                    <a:pt x="2600" y="972"/>
                    <a:pt x="2745" y="924"/>
                    <a:pt x="2891" y="924"/>
                  </a:cubicBezTo>
                  <a:cubicBezTo>
                    <a:pt x="2940" y="924"/>
                    <a:pt x="3013" y="924"/>
                    <a:pt x="3061" y="972"/>
                  </a:cubicBezTo>
                  <a:cubicBezTo>
                    <a:pt x="3061" y="972"/>
                    <a:pt x="3061" y="996"/>
                    <a:pt x="3061" y="996"/>
                  </a:cubicBezTo>
                  <a:cubicBezTo>
                    <a:pt x="3037" y="1142"/>
                    <a:pt x="2745" y="1409"/>
                    <a:pt x="2551" y="1580"/>
                  </a:cubicBezTo>
                  <a:cubicBezTo>
                    <a:pt x="2527" y="1580"/>
                    <a:pt x="2527" y="1604"/>
                    <a:pt x="2527" y="1628"/>
                  </a:cubicBezTo>
                  <a:cubicBezTo>
                    <a:pt x="2551" y="1628"/>
                    <a:pt x="2551" y="1652"/>
                    <a:pt x="2575" y="1652"/>
                  </a:cubicBezTo>
                  <a:cubicBezTo>
                    <a:pt x="2721" y="1652"/>
                    <a:pt x="3134" y="1725"/>
                    <a:pt x="3134" y="1920"/>
                  </a:cubicBezTo>
                  <a:cubicBezTo>
                    <a:pt x="3134" y="2114"/>
                    <a:pt x="2624" y="2163"/>
                    <a:pt x="2430" y="2163"/>
                  </a:cubicBezTo>
                  <a:cubicBezTo>
                    <a:pt x="2430" y="2163"/>
                    <a:pt x="2405" y="2163"/>
                    <a:pt x="2405" y="2187"/>
                  </a:cubicBezTo>
                  <a:cubicBezTo>
                    <a:pt x="2381" y="2211"/>
                    <a:pt x="2381" y="2211"/>
                    <a:pt x="2405" y="2235"/>
                  </a:cubicBezTo>
                  <a:cubicBezTo>
                    <a:pt x="2405" y="2235"/>
                    <a:pt x="2697" y="2551"/>
                    <a:pt x="2527" y="2794"/>
                  </a:cubicBezTo>
                  <a:cubicBezTo>
                    <a:pt x="2503" y="2818"/>
                    <a:pt x="2454" y="2843"/>
                    <a:pt x="2430" y="2843"/>
                  </a:cubicBezTo>
                  <a:cubicBezTo>
                    <a:pt x="2260" y="2843"/>
                    <a:pt x="1992" y="2503"/>
                    <a:pt x="1895" y="2381"/>
                  </a:cubicBezTo>
                  <a:cubicBezTo>
                    <a:pt x="1883" y="2369"/>
                    <a:pt x="1871" y="2363"/>
                    <a:pt x="1862" y="2363"/>
                  </a:cubicBezTo>
                  <a:cubicBezTo>
                    <a:pt x="1853" y="2363"/>
                    <a:pt x="1847" y="2369"/>
                    <a:pt x="1847" y="2381"/>
                  </a:cubicBezTo>
                  <a:cubicBezTo>
                    <a:pt x="1822" y="2381"/>
                    <a:pt x="1798" y="2405"/>
                    <a:pt x="1798" y="2430"/>
                  </a:cubicBezTo>
                  <a:cubicBezTo>
                    <a:pt x="1798" y="2430"/>
                    <a:pt x="1871" y="2964"/>
                    <a:pt x="1579" y="3086"/>
                  </a:cubicBezTo>
                  <a:lnTo>
                    <a:pt x="1507" y="3086"/>
                  </a:lnTo>
                  <a:cubicBezTo>
                    <a:pt x="1312" y="3086"/>
                    <a:pt x="1215" y="2624"/>
                    <a:pt x="1215" y="2454"/>
                  </a:cubicBezTo>
                  <a:cubicBezTo>
                    <a:pt x="1215" y="2430"/>
                    <a:pt x="1191" y="2430"/>
                    <a:pt x="1166" y="2430"/>
                  </a:cubicBezTo>
                  <a:cubicBezTo>
                    <a:pt x="1166" y="2430"/>
                    <a:pt x="1166" y="2454"/>
                    <a:pt x="1166" y="2454"/>
                  </a:cubicBezTo>
                  <a:cubicBezTo>
                    <a:pt x="1045" y="2551"/>
                    <a:pt x="899" y="2624"/>
                    <a:pt x="754" y="2624"/>
                  </a:cubicBezTo>
                  <a:cubicBezTo>
                    <a:pt x="656" y="2624"/>
                    <a:pt x="583" y="2600"/>
                    <a:pt x="511" y="2575"/>
                  </a:cubicBezTo>
                  <a:cubicBezTo>
                    <a:pt x="462" y="2551"/>
                    <a:pt x="413" y="2503"/>
                    <a:pt x="413" y="2454"/>
                  </a:cubicBezTo>
                  <a:cubicBezTo>
                    <a:pt x="389" y="2235"/>
                    <a:pt x="729" y="1871"/>
                    <a:pt x="875" y="1725"/>
                  </a:cubicBezTo>
                  <a:cubicBezTo>
                    <a:pt x="875" y="1701"/>
                    <a:pt x="875" y="1701"/>
                    <a:pt x="875" y="1677"/>
                  </a:cubicBezTo>
                  <a:cubicBezTo>
                    <a:pt x="851" y="1652"/>
                    <a:pt x="826" y="1652"/>
                    <a:pt x="826" y="1652"/>
                  </a:cubicBezTo>
                  <a:lnTo>
                    <a:pt x="705" y="1652"/>
                  </a:lnTo>
                  <a:cubicBezTo>
                    <a:pt x="535" y="1652"/>
                    <a:pt x="195" y="1628"/>
                    <a:pt x="146" y="1409"/>
                  </a:cubicBezTo>
                  <a:cubicBezTo>
                    <a:pt x="122" y="1385"/>
                    <a:pt x="122" y="1361"/>
                    <a:pt x="146" y="1337"/>
                  </a:cubicBezTo>
                  <a:cubicBezTo>
                    <a:pt x="219" y="1215"/>
                    <a:pt x="559" y="1191"/>
                    <a:pt x="826" y="1191"/>
                  </a:cubicBezTo>
                  <a:lnTo>
                    <a:pt x="851" y="1191"/>
                  </a:lnTo>
                  <a:cubicBezTo>
                    <a:pt x="899" y="1167"/>
                    <a:pt x="924" y="1118"/>
                    <a:pt x="875" y="1094"/>
                  </a:cubicBezTo>
                  <a:cubicBezTo>
                    <a:pt x="778" y="1021"/>
                    <a:pt x="511" y="778"/>
                    <a:pt x="511" y="608"/>
                  </a:cubicBezTo>
                  <a:cubicBezTo>
                    <a:pt x="511" y="559"/>
                    <a:pt x="511" y="535"/>
                    <a:pt x="535" y="511"/>
                  </a:cubicBezTo>
                  <a:cubicBezTo>
                    <a:pt x="583" y="486"/>
                    <a:pt x="608" y="462"/>
                    <a:pt x="656" y="462"/>
                  </a:cubicBezTo>
                  <a:cubicBezTo>
                    <a:pt x="899" y="511"/>
                    <a:pt x="1118" y="632"/>
                    <a:pt x="1312" y="778"/>
                  </a:cubicBezTo>
                  <a:lnTo>
                    <a:pt x="1361" y="778"/>
                  </a:lnTo>
                  <a:cubicBezTo>
                    <a:pt x="1385" y="754"/>
                    <a:pt x="1385" y="754"/>
                    <a:pt x="1385" y="729"/>
                  </a:cubicBezTo>
                  <a:cubicBezTo>
                    <a:pt x="1361" y="608"/>
                    <a:pt x="1337" y="268"/>
                    <a:pt x="1434" y="146"/>
                  </a:cubicBezTo>
                  <a:cubicBezTo>
                    <a:pt x="1458" y="98"/>
                    <a:pt x="1507" y="98"/>
                    <a:pt x="1555" y="98"/>
                  </a:cubicBezTo>
                  <a:close/>
                  <a:moveTo>
                    <a:pt x="1531" y="1"/>
                  </a:moveTo>
                  <a:cubicBezTo>
                    <a:pt x="1458" y="1"/>
                    <a:pt x="1385" y="25"/>
                    <a:pt x="1337" y="73"/>
                  </a:cubicBezTo>
                  <a:cubicBezTo>
                    <a:pt x="1239" y="243"/>
                    <a:pt x="1215" y="438"/>
                    <a:pt x="1239" y="632"/>
                  </a:cubicBezTo>
                  <a:cubicBezTo>
                    <a:pt x="1069" y="486"/>
                    <a:pt x="875" y="389"/>
                    <a:pt x="632" y="365"/>
                  </a:cubicBezTo>
                  <a:cubicBezTo>
                    <a:pt x="583" y="365"/>
                    <a:pt x="511" y="389"/>
                    <a:pt x="462" y="413"/>
                  </a:cubicBezTo>
                  <a:cubicBezTo>
                    <a:pt x="413" y="462"/>
                    <a:pt x="389" y="535"/>
                    <a:pt x="389" y="584"/>
                  </a:cubicBezTo>
                  <a:cubicBezTo>
                    <a:pt x="438" y="778"/>
                    <a:pt x="559" y="948"/>
                    <a:pt x="705" y="1069"/>
                  </a:cubicBezTo>
                  <a:cubicBezTo>
                    <a:pt x="511" y="1069"/>
                    <a:pt x="171" y="1118"/>
                    <a:pt x="49" y="1264"/>
                  </a:cubicBezTo>
                  <a:cubicBezTo>
                    <a:pt x="0" y="1312"/>
                    <a:pt x="0" y="1361"/>
                    <a:pt x="0" y="1434"/>
                  </a:cubicBezTo>
                  <a:cubicBezTo>
                    <a:pt x="73" y="1701"/>
                    <a:pt x="462" y="1725"/>
                    <a:pt x="681" y="1725"/>
                  </a:cubicBezTo>
                  <a:cubicBezTo>
                    <a:pt x="511" y="1895"/>
                    <a:pt x="243" y="2211"/>
                    <a:pt x="268" y="2454"/>
                  </a:cubicBezTo>
                  <a:cubicBezTo>
                    <a:pt x="292" y="2527"/>
                    <a:pt x="341" y="2600"/>
                    <a:pt x="413" y="2624"/>
                  </a:cubicBezTo>
                  <a:cubicBezTo>
                    <a:pt x="511" y="2673"/>
                    <a:pt x="608" y="2697"/>
                    <a:pt x="705" y="2697"/>
                  </a:cubicBezTo>
                  <a:cubicBezTo>
                    <a:pt x="851" y="2697"/>
                    <a:pt x="996" y="2648"/>
                    <a:pt x="1118" y="2551"/>
                  </a:cubicBezTo>
                  <a:cubicBezTo>
                    <a:pt x="1166" y="2746"/>
                    <a:pt x="1264" y="3183"/>
                    <a:pt x="1507" y="3183"/>
                  </a:cubicBezTo>
                  <a:cubicBezTo>
                    <a:pt x="1531" y="3183"/>
                    <a:pt x="1579" y="3183"/>
                    <a:pt x="1604" y="3159"/>
                  </a:cubicBezTo>
                  <a:cubicBezTo>
                    <a:pt x="1822" y="3037"/>
                    <a:pt x="1944" y="2794"/>
                    <a:pt x="1895" y="2551"/>
                  </a:cubicBezTo>
                  <a:lnTo>
                    <a:pt x="1895" y="2551"/>
                  </a:lnTo>
                  <a:cubicBezTo>
                    <a:pt x="2041" y="2721"/>
                    <a:pt x="2260" y="2940"/>
                    <a:pt x="2430" y="2940"/>
                  </a:cubicBezTo>
                  <a:cubicBezTo>
                    <a:pt x="2503" y="2940"/>
                    <a:pt x="2551" y="2916"/>
                    <a:pt x="2600" y="2867"/>
                  </a:cubicBezTo>
                  <a:cubicBezTo>
                    <a:pt x="2697" y="2648"/>
                    <a:pt x="2673" y="2405"/>
                    <a:pt x="2527" y="2260"/>
                  </a:cubicBezTo>
                  <a:cubicBezTo>
                    <a:pt x="2745" y="2235"/>
                    <a:pt x="3207" y="2163"/>
                    <a:pt x="3207" y="1920"/>
                  </a:cubicBezTo>
                  <a:cubicBezTo>
                    <a:pt x="3207" y="1677"/>
                    <a:pt x="2867" y="1604"/>
                    <a:pt x="2673" y="1580"/>
                  </a:cubicBezTo>
                  <a:cubicBezTo>
                    <a:pt x="2818" y="1434"/>
                    <a:pt x="3134" y="1191"/>
                    <a:pt x="3134" y="1021"/>
                  </a:cubicBezTo>
                  <a:cubicBezTo>
                    <a:pt x="3134" y="972"/>
                    <a:pt x="3110" y="948"/>
                    <a:pt x="3086" y="899"/>
                  </a:cubicBezTo>
                  <a:cubicBezTo>
                    <a:pt x="3037" y="851"/>
                    <a:pt x="2940" y="826"/>
                    <a:pt x="2867" y="826"/>
                  </a:cubicBezTo>
                  <a:cubicBezTo>
                    <a:pt x="2745" y="826"/>
                    <a:pt x="2624" y="851"/>
                    <a:pt x="2503" y="899"/>
                  </a:cubicBezTo>
                  <a:cubicBezTo>
                    <a:pt x="2551" y="729"/>
                    <a:pt x="2648" y="341"/>
                    <a:pt x="2478" y="195"/>
                  </a:cubicBezTo>
                  <a:cubicBezTo>
                    <a:pt x="2430" y="171"/>
                    <a:pt x="2405" y="146"/>
                    <a:pt x="2357" y="146"/>
                  </a:cubicBezTo>
                  <a:cubicBezTo>
                    <a:pt x="2187" y="146"/>
                    <a:pt x="2017" y="389"/>
                    <a:pt x="1920" y="559"/>
                  </a:cubicBezTo>
                  <a:cubicBezTo>
                    <a:pt x="1895" y="365"/>
                    <a:pt x="1798" y="73"/>
                    <a:pt x="15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" name="Google Shape;1326;p29"/>
            <p:cNvSpPr/>
            <p:nvPr/>
          </p:nvSpPr>
          <p:spPr>
            <a:xfrm>
              <a:off x="-990111" y="1535195"/>
              <a:ext cx="60482" cy="203966"/>
            </a:xfrm>
            <a:custGeom>
              <a:avLst/>
              <a:gdLst/>
              <a:ahLst/>
              <a:cxnLst/>
              <a:rect l="l" t="t" r="r" b="b"/>
              <a:pathLst>
                <a:path w="1556" h="5234" extrusionOk="0">
                  <a:moveTo>
                    <a:pt x="70" y="1"/>
                  </a:moveTo>
                  <a:cubicBezTo>
                    <a:pt x="64" y="1"/>
                    <a:pt x="56" y="4"/>
                    <a:pt x="49" y="11"/>
                  </a:cubicBezTo>
                  <a:cubicBezTo>
                    <a:pt x="25" y="11"/>
                    <a:pt x="1" y="35"/>
                    <a:pt x="25" y="60"/>
                  </a:cubicBezTo>
                  <a:cubicBezTo>
                    <a:pt x="49" y="108"/>
                    <a:pt x="1458" y="3290"/>
                    <a:pt x="948" y="5185"/>
                  </a:cubicBezTo>
                  <a:cubicBezTo>
                    <a:pt x="948" y="5210"/>
                    <a:pt x="948" y="5234"/>
                    <a:pt x="972" y="5234"/>
                  </a:cubicBezTo>
                  <a:cubicBezTo>
                    <a:pt x="1021" y="5234"/>
                    <a:pt x="1045" y="5234"/>
                    <a:pt x="1045" y="5185"/>
                  </a:cubicBezTo>
                  <a:cubicBezTo>
                    <a:pt x="1555" y="3290"/>
                    <a:pt x="122" y="60"/>
                    <a:pt x="98" y="35"/>
                  </a:cubicBezTo>
                  <a:cubicBezTo>
                    <a:pt x="98" y="18"/>
                    <a:pt x="86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" name="Google Shape;1327;p29"/>
            <p:cNvSpPr/>
            <p:nvPr/>
          </p:nvSpPr>
          <p:spPr>
            <a:xfrm>
              <a:off x="-1056319" y="1471858"/>
              <a:ext cx="125975" cy="123453"/>
            </a:xfrm>
            <a:custGeom>
              <a:avLst/>
              <a:gdLst/>
              <a:ahLst/>
              <a:cxnLst/>
              <a:rect l="l" t="t" r="r" b="b"/>
              <a:pathLst>
                <a:path w="3232" h="3168" extrusionOk="0">
                  <a:moveTo>
                    <a:pt x="1513" y="97"/>
                  </a:moveTo>
                  <a:cubicBezTo>
                    <a:pt x="1527" y="97"/>
                    <a:pt x="1541" y="99"/>
                    <a:pt x="1555" y="107"/>
                  </a:cubicBezTo>
                  <a:cubicBezTo>
                    <a:pt x="1871" y="155"/>
                    <a:pt x="1895" y="714"/>
                    <a:pt x="1895" y="714"/>
                  </a:cubicBezTo>
                  <a:cubicBezTo>
                    <a:pt x="1895" y="738"/>
                    <a:pt x="1895" y="738"/>
                    <a:pt x="1919" y="738"/>
                  </a:cubicBezTo>
                  <a:cubicBezTo>
                    <a:pt x="1926" y="745"/>
                    <a:pt x="1934" y="748"/>
                    <a:pt x="1940" y="748"/>
                  </a:cubicBezTo>
                  <a:cubicBezTo>
                    <a:pt x="1956" y="748"/>
                    <a:pt x="1968" y="731"/>
                    <a:pt x="1968" y="714"/>
                  </a:cubicBezTo>
                  <a:cubicBezTo>
                    <a:pt x="2065" y="544"/>
                    <a:pt x="2259" y="228"/>
                    <a:pt x="2381" y="228"/>
                  </a:cubicBezTo>
                  <a:cubicBezTo>
                    <a:pt x="2405" y="228"/>
                    <a:pt x="2430" y="252"/>
                    <a:pt x="2454" y="252"/>
                  </a:cubicBezTo>
                  <a:cubicBezTo>
                    <a:pt x="2600" y="398"/>
                    <a:pt x="2478" y="811"/>
                    <a:pt x="2430" y="957"/>
                  </a:cubicBezTo>
                  <a:cubicBezTo>
                    <a:pt x="2405" y="957"/>
                    <a:pt x="2405" y="981"/>
                    <a:pt x="2430" y="1005"/>
                  </a:cubicBezTo>
                  <a:lnTo>
                    <a:pt x="2478" y="1005"/>
                  </a:lnTo>
                  <a:cubicBezTo>
                    <a:pt x="2600" y="933"/>
                    <a:pt x="2745" y="908"/>
                    <a:pt x="2891" y="908"/>
                  </a:cubicBezTo>
                  <a:cubicBezTo>
                    <a:pt x="2940" y="908"/>
                    <a:pt x="3013" y="908"/>
                    <a:pt x="3061" y="957"/>
                  </a:cubicBezTo>
                  <a:cubicBezTo>
                    <a:pt x="3061" y="957"/>
                    <a:pt x="3061" y="981"/>
                    <a:pt x="3061" y="981"/>
                  </a:cubicBezTo>
                  <a:cubicBezTo>
                    <a:pt x="3037" y="1127"/>
                    <a:pt x="2745" y="1394"/>
                    <a:pt x="2551" y="1540"/>
                  </a:cubicBezTo>
                  <a:cubicBezTo>
                    <a:pt x="2551" y="1564"/>
                    <a:pt x="2527" y="1588"/>
                    <a:pt x="2527" y="1588"/>
                  </a:cubicBezTo>
                  <a:cubicBezTo>
                    <a:pt x="2551" y="1613"/>
                    <a:pt x="2551" y="1637"/>
                    <a:pt x="2575" y="1637"/>
                  </a:cubicBezTo>
                  <a:cubicBezTo>
                    <a:pt x="2575" y="1637"/>
                    <a:pt x="3134" y="1710"/>
                    <a:pt x="3134" y="1904"/>
                  </a:cubicBezTo>
                  <a:cubicBezTo>
                    <a:pt x="3134" y="2099"/>
                    <a:pt x="2624" y="2147"/>
                    <a:pt x="2454" y="2147"/>
                  </a:cubicBezTo>
                  <a:cubicBezTo>
                    <a:pt x="2430" y="2147"/>
                    <a:pt x="2405" y="2147"/>
                    <a:pt x="2405" y="2171"/>
                  </a:cubicBezTo>
                  <a:cubicBezTo>
                    <a:pt x="2381" y="2171"/>
                    <a:pt x="2381" y="2196"/>
                    <a:pt x="2405" y="2220"/>
                  </a:cubicBezTo>
                  <a:cubicBezTo>
                    <a:pt x="2405" y="2220"/>
                    <a:pt x="2697" y="2536"/>
                    <a:pt x="2527" y="2779"/>
                  </a:cubicBezTo>
                  <a:cubicBezTo>
                    <a:pt x="2502" y="2803"/>
                    <a:pt x="2478" y="2827"/>
                    <a:pt x="2430" y="2827"/>
                  </a:cubicBezTo>
                  <a:cubicBezTo>
                    <a:pt x="2259" y="2827"/>
                    <a:pt x="1992" y="2487"/>
                    <a:pt x="1895" y="2341"/>
                  </a:cubicBezTo>
                  <a:cubicBezTo>
                    <a:pt x="1895" y="2341"/>
                    <a:pt x="1884" y="2331"/>
                    <a:pt x="1870" y="2331"/>
                  </a:cubicBezTo>
                  <a:cubicBezTo>
                    <a:pt x="1863" y="2331"/>
                    <a:pt x="1855" y="2333"/>
                    <a:pt x="1846" y="2341"/>
                  </a:cubicBezTo>
                  <a:cubicBezTo>
                    <a:pt x="1822" y="2341"/>
                    <a:pt x="1822" y="2366"/>
                    <a:pt x="1822" y="2390"/>
                  </a:cubicBezTo>
                  <a:cubicBezTo>
                    <a:pt x="1822" y="2390"/>
                    <a:pt x="1895" y="2924"/>
                    <a:pt x="1579" y="3046"/>
                  </a:cubicBezTo>
                  <a:lnTo>
                    <a:pt x="1531" y="3046"/>
                  </a:lnTo>
                  <a:cubicBezTo>
                    <a:pt x="1336" y="3046"/>
                    <a:pt x="1239" y="2609"/>
                    <a:pt x="1215" y="2439"/>
                  </a:cubicBezTo>
                  <a:cubicBezTo>
                    <a:pt x="1215" y="2414"/>
                    <a:pt x="1191" y="2414"/>
                    <a:pt x="1191" y="2414"/>
                  </a:cubicBezTo>
                  <a:lnTo>
                    <a:pt x="1142" y="2414"/>
                  </a:lnTo>
                  <a:cubicBezTo>
                    <a:pt x="1021" y="2512"/>
                    <a:pt x="875" y="2584"/>
                    <a:pt x="705" y="2584"/>
                  </a:cubicBezTo>
                  <a:cubicBezTo>
                    <a:pt x="632" y="2584"/>
                    <a:pt x="535" y="2560"/>
                    <a:pt x="462" y="2536"/>
                  </a:cubicBezTo>
                  <a:cubicBezTo>
                    <a:pt x="413" y="2512"/>
                    <a:pt x="389" y="2463"/>
                    <a:pt x="365" y="2414"/>
                  </a:cubicBezTo>
                  <a:cubicBezTo>
                    <a:pt x="340" y="2220"/>
                    <a:pt x="705" y="1831"/>
                    <a:pt x="826" y="1686"/>
                  </a:cubicBezTo>
                  <a:cubicBezTo>
                    <a:pt x="851" y="1661"/>
                    <a:pt x="826" y="1613"/>
                    <a:pt x="802" y="1613"/>
                  </a:cubicBezTo>
                  <a:lnTo>
                    <a:pt x="656" y="1613"/>
                  </a:lnTo>
                  <a:cubicBezTo>
                    <a:pt x="510" y="1613"/>
                    <a:pt x="170" y="1588"/>
                    <a:pt x="122" y="1394"/>
                  </a:cubicBezTo>
                  <a:cubicBezTo>
                    <a:pt x="122" y="1370"/>
                    <a:pt x="122" y="1345"/>
                    <a:pt x="146" y="1321"/>
                  </a:cubicBezTo>
                  <a:cubicBezTo>
                    <a:pt x="219" y="1200"/>
                    <a:pt x="559" y="1175"/>
                    <a:pt x="826" y="1175"/>
                  </a:cubicBezTo>
                  <a:lnTo>
                    <a:pt x="875" y="1175"/>
                  </a:lnTo>
                  <a:cubicBezTo>
                    <a:pt x="875" y="1175"/>
                    <a:pt x="899" y="1151"/>
                    <a:pt x="923" y="1151"/>
                  </a:cubicBezTo>
                  <a:cubicBezTo>
                    <a:pt x="923" y="1127"/>
                    <a:pt x="899" y="1103"/>
                    <a:pt x="899" y="1078"/>
                  </a:cubicBezTo>
                  <a:cubicBezTo>
                    <a:pt x="802" y="1005"/>
                    <a:pt x="510" y="762"/>
                    <a:pt x="510" y="592"/>
                  </a:cubicBezTo>
                  <a:cubicBezTo>
                    <a:pt x="510" y="568"/>
                    <a:pt x="535" y="520"/>
                    <a:pt x="559" y="495"/>
                  </a:cubicBezTo>
                  <a:cubicBezTo>
                    <a:pt x="583" y="471"/>
                    <a:pt x="632" y="471"/>
                    <a:pt x="680" y="471"/>
                  </a:cubicBezTo>
                  <a:cubicBezTo>
                    <a:pt x="899" y="520"/>
                    <a:pt x="1142" y="617"/>
                    <a:pt x="1312" y="762"/>
                  </a:cubicBezTo>
                  <a:cubicBezTo>
                    <a:pt x="1324" y="775"/>
                    <a:pt x="1336" y="781"/>
                    <a:pt x="1345" y="781"/>
                  </a:cubicBezTo>
                  <a:cubicBezTo>
                    <a:pt x="1355" y="781"/>
                    <a:pt x="1361" y="775"/>
                    <a:pt x="1361" y="762"/>
                  </a:cubicBezTo>
                  <a:cubicBezTo>
                    <a:pt x="1385" y="762"/>
                    <a:pt x="1409" y="738"/>
                    <a:pt x="1385" y="714"/>
                  </a:cubicBezTo>
                  <a:cubicBezTo>
                    <a:pt x="1361" y="592"/>
                    <a:pt x="1336" y="252"/>
                    <a:pt x="1434" y="131"/>
                  </a:cubicBezTo>
                  <a:cubicBezTo>
                    <a:pt x="1451" y="114"/>
                    <a:pt x="1480" y="97"/>
                    <a:pt x="1513" y="97"/>
                  </a:cubicBezTo>
                  <a:close/>
                  <a:moveTo>
                    <a:pt x="1497" y="0"/>
                  </a:moveTo>
                  <a:cubicBezTo>
                    <a:pt x="1437" y="0"/>
                    <a:pt x="1373" y="28"/>
                    <a:pt x="1336" y="82"/>
                  </a:cubicBezTo>
                  <a:cubicBezTo>
                    <a:pt x="1263" y="252"/>
                    <a:pt x="1215" y="447"/>
                    <a:pt x="1263" y="617"/>
                  </a:cubicBezTo>
                  <a:cubicBezTo>
                    <a:pt x="1093" y="471"/>
                    <a:pt x="875" y="398"/>
                    <a:pt x="656" y="349"/>
                  </a:cubicBezTo>
                  <a:cubicBezTo>
                    <a:pt x="583" y="349"/>
                    <a:pt x="535" y="374"/>
                    <a:pt x="462" y="422"/>
                  </a:cubicBezTo>
                  <a:cubicBezTo>
                    <a:pt x="413" y="447"/>
                    <a:pt x="389" y="520"/>
                    <a:pt x="389" y="568"/>
                  </a:cubicBezTo>
                  <a:cubicBezTo>
                    <a:pt x="413" y="762"/>
                    <a:pt x="608" y="957"/>
                    <a:pt x="729" y="1054"/>
                  </a:cubicBezTo>
                  <a:cubicBezTo>
                    <a:pt x="510" y="1078"/>
                    <a:pt x="170" y="1103"/>
                    <a:pt x="49" y="1248"/>
                  </a:cubicBezTo>
                  <a:cubicBezTo>
                    <a:pt x="25" y="1297"/>
                    <a:pt x="0" y="1370"/>
                    <a:pt x="25" y="1418"/>
                  </a:cubicBezTo>
                  <a:cubicBezTo>
                    <a:pt x="73" y="1686"/>
                    <a:pt x="462" y="1710"/>
                    <a:pt x="680" y="1710"/>
                  </a:cubicBezTo>
                  <a:cubicBezTo>
                    <a:pt x="535" y="1880"/>
                    <a:pt x="243" y="2220"/>
                    <a:pt x="292" y="2439"/>
                  </a:cubicBezTo>
                  <a:cubicBezTo>
                    <a:pt x="292" y="2536"/>
                    <a:pt x="340" y="2584"/>
                    <a:pt x="438" y="2633"/>
                  </a:cubicBezTo>
                  <a:cubicBezTo>
                    <a:pt x="510" y="2682"/>
                    <a:pt x="608" y="2706"/>
                    <a:pt x="705" y="2706"/>
                  </a:cubicBezTo>
                  <a:cubicBezTo>
                    <a:pt x="875" y="2682"/>
                    <a:pt x="1021" y="2633"/>
                    <a:pt x="1142" y="2560"/>
                  </a:cubicBezTo>
                  <a:cubicBezTo>
                    <a:pt x="1166" y="2730"/>
                    <a:pt x="1263" y="3167"/>
                    <a:pt x="1531" y="3167"/>
                  </a:cubicBezTo>
                  <a:lnTo>
                    <a:pt x="1628" y="3167"/>
                  </a:lnTo>
                  <a:cubicBezTo>
                    <a:pt x="1822" y="3046"/>
                    <a:pt x="1944" y="2803"/>
                    <a:pt x="1919" y="2560"/>
                  </a:cubicBezTo>
                  <a:lnTo>
                    <a:pt x="1919" y="2560"/>
                  </a:lnTo>
                  <a:cubicBezTo>
                    <a:pt x="2041" y="2706"/>
                    <a:pt x="2259" y="2949"/>
                    <a:pt x="2454" y="2949"/>
                  </a:cubicBezTo>
                  <a:cubicBezTo>
                    <a:pt x="2502" y="2949"/>
                    <a:pt x="2575" y="2900"/>
                    <a:pt x="2600" y="2852"/>
                  </a:cubicBezTo>
                  <a:cubicBezTo>
                    <a:pt x="2721" y="2657"/>
                    <a:pt x="2697" y="2414"/>
                    <a:pt x="2551" y="2244"/>
                  </a:cubicBezTo>
                  <a:cubicBezTo>
                    <a:pt x="2745" y="2220"/>
                    <a:pt x="3231" y="2147"/>
                    <a:pt x="3231" y="1904"/>
                  </a:cubicBezTo>
                  <a:cubicBezTo>
                    <a:pt x="3231" y="1661"/>
                    <a:pt x="2891" y="1588"/>
                    <a:pt x="2697" y="1564"/>
                  </a:cubicBezTo>
                  <a:cubicBezTo>
                    <a:pt x="2842" y="1443"/>
                    <a:pt x="3134" y="1175"/>
                    <a:pt x="3134" y="1005"/>
                  </a:cubicBezTo>
                  <a:cubicBezTo>
                    <a:pt x="3134" y="981"/>
                    <a:pt x="3134" y="933"/>
                    <a:pt x="3110" y="908"/>
                  </a:cubicBezTo>
                  <a:cubicBezTo>
                    <a:pt x="3055" y="854"/>
                    <a:pt x="3000" y="826"/>
                    <a:pt x="2935" y="826"/>
                  </a:cubicBezTo>
                  <a:cubicBezTo>
                    <a:pt x="2914" y="826"/>
                    <a:pt x="2891" y="829"/>
                    <a:pt x="2867" y="835"/>
                  </a:cubicBezTo>
                  <a:cubicBezTo>
                    <a:pt x="2745" y="835"/>
                    <a:pt x="2624" y="860"/>
                    <a:pt x="2527" y="884"/>
                  </a:cubicBezTo>
                  <a:cubicBezTo>
                    <a:pt x="2575" y="714"/>
                    <a:pt x="2672" y="349"/>
                    <a:pt x="2478" y="179"/>
                  </a:cubicBezTo>
                  <a:cubicBezTo>
                    <a:pt x="2454" y="155"/>
                    <a:pt x="2405" y="155"/>
                    <a:pt x="2381" y="131"/>
                  </a:cubicBezTo>
                  <a:cubicBezTo>
                    <a:pt x="2211" y="131"/>
                    <a:pt x="2041" y="374"/>
                    <a:pt x="1944" y="544"/>
                  </a:cubicBezTo>
                  <a:cubicBezTo>
                    <a:pt x="1919" y="349"/>
                    <a:pt x="1822" y="58"/>
                    <a:pt x="1555" y="9"/>
                  </a:cubicBezTo>
                  <a:cubicBezTo>
                    <a:pt x="1537" y="3"/>
                    <a:pt x="1517" y="0"/>
                    <a:pt x="14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Google Shape;1328;p29"/>
            <p:cNvSpPr/>
            <p:nvPr/>
          </p:nvSpPr>
          <p:spPr>
            <a:xfrm>
              <a:off x="-933207" y="1418541"/>
              <a:ext cx="55830" cy="54749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29" y="1"/>
                  </a:moveTo>
                  <a:cubicBezTo>
                    <a:pt x="340" y="1"/>
                    <a:pt x="0" y="317"/>
                    <a:pt x="0" y="705"/>
                  </a:cubicBezTo>
                  <a:cubicBezTo>
                    <a:pt x="0" y="1094"/>
                    <a:pt x="340" y="1410"/>
                    <a:pt x="729" y="1410"/>
                  </a:cubicBezTo>
                  <a:cubicBezTo>
                    <a:pt x="1118" y="1410"/>
                    <a:pt x="1434" y="1094"/>
                    <a:pt x="1434" y="705"/>
                  </a:cubicBezTo>
                  <a:cubicBezTo>
                    <a:pt x="1434" y="317"/>
                    <a:pt x="1118" y="1"/>
                    <a:pt x="72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1329;p29"/>
            <p:cNvSpPr/>
            <p:nvPr/>
          </p:nvSpPr>
          <p:spPr>
            <a:xfrm>
              <a:off x="-1021247" y="1507284"/>
              <a:ext cx="55830" cy="55106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05" y="0"/>
                  </a:moveTo>
                  <a:cubicBezTo>
                    <a:pt x="316" y="0"/>
                    <a:pt x="0" y="316"/>
                    <a:pt x="0" y="705"/>
                  </a:cubicBezTo>
                  <a:cubicBezTo>
                    <a:pt x="0" y="1093"/>
                    <a:pt x="316" y="1409"/>
                    <a:pt x="705" y="1409"/>
                  </a:cubicBezTo>
                  <a:cubicBezTo>
                    <a:pt x="1118" y="1409"/>
                    <a:pt x="1433" y="1093"/>
                    <a:pt x="1433" y="705"/>
                  </a:cubicBezTo>
                  <a:cubicBezTo>
                    <a:pt x="1433" y="316"/>
                    <a:pt x="1118" y="0"/>
                    <a:pt x="70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Google Shape;1330;p29"/>
            <p:cNvSpPr/>
            <p:nvPr/>
          </p:nvSpPr>
          <p:spPr>
            <a:xfrm>
              <a:off x="-1029836" y="1690495"/>
              <a:ext cx="173573" cy="64052"/>
            </a:xfrm>
            <a:custGeom>
              <a:avLst/>
              <a:gdLst/>
              <a:ahLst/>
              <a:cxnLst/>
              <a:rect l="l" t="t" r="r" b="b"/>
              <a:pathLst>
                <a:path w="4460" h="1644" extrusionOk="0">
                  <a:moveTo>
                    <a:pt x="2533" y="0"/>
                  </a:moveTo>
                  <a:cubicBezTo>
                    <a:pt x="2511" y="0"/>
                    <a:pt x="2492" y="11"/>
                    <a:pt x="2478" y="34"/>
                  </a:cubicBezTo>
                  <a:cubicBezTo>
                    <a:pt x="2308" y="253"/>
                    <a:pt x="1920" y="763"/>
                    <a:pt x="1920" y="763"/>
                  </a:cubicBezTo>
                  <a:cubicBezTo>
                    <a:pt x="1920" y="763"/>
                    <a:pt x="1830" y="97"/>
                    <a:pt x="1603" y="97"/>
                  </a:cubicBezTo>
                  <a:cubicBezTo>
                    <a:pt x="1567" y="97"/>
                    <a:pt x="1526" y="115"/>
                    <a:pt x="1482" y="156"/>
                  </a:cubicBezTo>
                  <a:cubicBezTo>
                    <a:pt x="1288" y="350"/>
                    <a:pt x="1094" y="544"/>
                    <a:pt x="924" y="739"/>
                  </a:cubicBezTo>
                  <a:cubicBezTo>
                    <a:pt x="924" y="739"/>
                    <a:pt x="672" y="73"/>
                    <a:pt x="493" y="73"/>
                  </a:cubicBezTo>
                  <a:cubicBezTo>
                    <a:pt x="464" y="73"/>
                    <a:pt x="437" y="91"/>
                    <a:pt x="413" y="131"/>
                  </a:cubicBezTo>
                  <a:cubicBezTo>
                    <a:pt x="243" y="617"/>
                    <a:pt x="98" y="1103"/>
                    <a:pt x="0" y="1613"/>
                  </a:cubicBezTo>
                  <a:cubicBezTo>
                    <a:pt x="0" y="1613"/>
                    <a:pt x="1039" y="1644"/>
                    <a:pt x="2099" y="1644"/>
                  </a:cubicBezTo>
                  <a:cubicBezTo>
                    <a:pt x="3158" y="1644"/>
                    <a:pt x="4239" y="1613"/>
                    <a:pt x="4324" y="1492"/>
                  </a:cubicBezTo>
                  <a:cubicBezTo>
                    <a:pt x="4459" y="1289"/>
                    <a:pt x="4115" y="108"/>
                    <a:pt x="3813" y="108"/>
                  </a:cubicBezTo>
                  <a:cubicBezTo>
                    <a:pt x="3789" y="108"/>
                    <a:pt x="3765" y="115"/>
                    <a:pt x="3741" y="131"/>
                  </a:cubicBezTo>
                  <a:cubicBezTo>
                    <a:pt x="3523" y="350"/>
                    <a:pt x="3353" y="642"/>
                    <a:pt x="3280" y="933"/>
                  </a:cubicBezTo>
                  <a:cubicBezTo>
                    <a:pt x="3280" y="933"/>
                    <a:pt x="2744" y="0"/>
                    <a:pt x="25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8" name="Google Shape;1331;p29"/>
          <p:cNvGrpSpPr>
            <a:grpSpLocks/>
          </p:cNvGrpSpPr>
          <p:nvPr/>
        </p:nvGrpSpPr>
        <p:grpSpPr bwMode="auto">
          <a:xfrm rot="9492052">
            <a:off x="236538" y="182563"/>
            <a:ext cx="715962" cy="741362"/>
            <a:chOff x="5294267" y="4624350"/>
            <a:chExt cx="383004" cy="395854"/>
          </a:xfrm>
        </p:grpSpPr>
        <p:sp>
          <p:nvSpPr>
            <p:cNvPr id="29" name="Google Shape;1332;p29"/>
            <p:cNvSpPr/>
            <p:nvPr/>
          </p:nvSpPr>
          <p:spPr>
            <a:xfrm>
              <a:off x="5357471" y="4861333"/>
              <a:ext cx="57748" cy="160207"/>
            </a:xfrm>
            <a:custGeom>
              <a:avLst/>
              <a:gdLst/>
              <a:ahLst/>
              <a:cxnLst/>
              <a:rect l="l" t="t" r="r" b="b"/>
              <a:pathLst>
                <a:path w="671" h="1845" extrusionOk="0">
                  <a:moveTo>
                    <a:pt x="106" y="0"/>
                  </a:moveTo>
                  <a:cubicBezTo>
                    <a:pt x="55" y="0"/>
                    <a:pt x="0" y="47"/>
                    <a:pt x="15" y="119"/>
                  </a:cubicBezTo>
                  <a:lnTo>
                    <a:pt x="501" y="1796"/>
                  </a:lnTo>
                  <a:cubicBezTo>
                    <a:pt x="501" y="1820"/>
                    <a:pt x="525" y="1844"/>
                    <a:pt x="573" y="1844"/>
                  </a:cubicBezTo>
                  <a:lnTo>
                    <a:pt x="598" y="1844"/>
                  </a:lnTo>
                  <a:cubicBezTo>
                    <a:pt x="646" y="1844"/>
                    <a:pt x="671" y="1796"/>
                    <a:pt x="646" y="1747"/>
                  </a:cubicBezTo>
                  <a:lnTo>
                    <a:pt x="185" y="71"/>
                  </a:lnTo>
                  <a:cubicBezTo>
                    <a:pt x="175" y="22"/>
                    <a:pt x="141" y="0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" name="Google Shape;1333;p29"/>
            <p:cNvSpPr/>
            <p:nvPr/>
          </p:nvSpPr>
          <p:spPr>
            <a:xfrm>
              <a:off x="5294112" y="4896246"/>
              <a:ext cx="175791" cy="68660"/>
            </a:xfrm>
            <a:custGeom>
              <a:avLst/>
              <a:gdLst/>
              <a:ahLst/>
              <a:cxnLst/>
              <a:rect l="l" t="t" r="r" b="b"/>
              <a:pathLst>
                <a:path w="2017" h="788" extrusionOk="0">
                  <a:moveTo>
                    <a:pt x="1934" y="0"/>
                  </a:moveTo>
                  <a:cubicBezTo>
                    <a:pt x="1921" y="0"/>
                    <a:pt x="1908" y="3"/>
                    <a:pt x="1895" y="10"/>
                  </a:cubicBezTo>
                  <a:lnTo>
                    <a:pt x="49" y="617"/>
                  </a:lnTo>
                  <a:cubicBezTo>
                    <a:pt x="25" y="642"/>
                    <a:pt x="1" y="666"/>
                    <a:pt x="1" y="714"/>
                  </a:cubicBezTo>
                  <a:cubicBezTo>
                    <a:pt x="1" y="739"/>
                    <a:pt x="49" y="763"/>
                    <a:pt x="74" y="763"/>
                  </a:cubicBezTo>
                  <a:lnTo>
                    <a:pt x="98" y="787"/>
                  </a:lnTo>
                  <a:lnTo>
                    <a:pt x="1944" y="180"/>
                  </a:lnTo>
                  <a:cubicBezTo>
                    <a:pt x="1993" y="156"/>
                    <a:pt x="2017" y="107"/>
                    <a:pt x="1993" y="59"/>
                  </a:cubicBezTo>
                  <a:cubicBezTo>
                    <a:pt x="1993" y="23"/>
                    <a:pt x="1967" y="0"/>
                    <a:pt x="19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" name="Google Shape;1334;p29"/>
            <p:cNvSpPr/>
            <p:nvPr/>
          </p:nvSpPr>
          <p:spPr>
            <a:xfrm>
              <a:off x="5309186" y="4884633"/>
              <a:ext cx="151164" cy="94089"/>
            </a:xfrm>
            <a:custGeom>
              <a:avLst/>
              <a:gdLst/>
              <a:ahLst/>
              <a:cxnLst/>
              <a:rect l="l" t="t" r="r" b="b"/>
              <a:pathLst>
                <a:path w="1734" h="1081" extrusionOk="0">
                  <a:moveTo>
                    <a:pt x="110" y="0"/>
                  </a:moveTo>
                  <a:cubicBezTo>
                    <a:pt x="38" y="0"/>
                    <a:pt x="0" y="92"/>
                    <a:pt x="82" y="133"/>
                  </a:cubicBezTo>
                  <a:lnTo>
                    <a:pt x="1588" y="1080"/>
                  </a:lnTo>
                  <a:lnTo>
                    <a:pt x="1637" y="1080"/>
                  </a:lnTo>
                  <a:cubicBezTo>
                    <a:pt x="1661" y="1080"/>
                    <a:pt x="1685" y="1080"/>
                    <a:pt x="1709" y="1056"/>
                  </a:cubicBezTo>
                  <a:cubicBezTo>
                    <a:pt x="1734" y="1007"/>
                    <a:pt x="1709" y="959"/>
                    <a:pt x="1685" y="935"/>
                  </a:cubicBezTo>
                  <a:lnTo>
                    <a:pt x="155" y="11"/>
                  </a:lnTo>
                  <a:cubicBezTo>
                    <a:pt x="139" y="4"/>
                    <a:pt x="124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1335;p29"/>
            <p:cNvSpPr/>
            <p:nvPr/>
          </p:nvSpPr>
          <p:spPr>
            <a:xfrm>
              <a:off x="5339672" y="4844582"/>
              <a:ext cx="96813" cy="157664"/>
            </a:xfrm>
            <a:custGeom>
              <a:avLst/>
              <a:gdLst/>
              <a:ahLst/>
              <a:cxnLst/>
              <a:rect l="l" t="t" r="r" b="b"/>
              <a:pathLst>
                <a:path w="1118" h="1814" extrusionOk="0">
                  <a:moveTo>
                    <a:pt x="1010" y="0"/>
                  </a:moveTo>
                  <a:cubicBezTo>
                    <a:pt x="984" y="0"/>
                    <a:pt x="962" y="12"/>
                    <a:pt x="947" y="41"/>
                  </a:cubicBezTo>
                  <a:lnTo>
                    <a:pt x="24" y="1717"/>
                  </a:lnTo>
                  <a:cubicBezTo>
                    <a:pt x="0" y="1741"/>
                    <a:pt x="24" y="1790"/>
                    <a:pt x="49" y="1814"/>
                  </a:cubicBezTo>
                  <a:lnTo>
                    <a:pt x="97" y="1814"/>
                  </a:lnTo>
                  <a:cubicBezTo>
                    <a:pt x="122" y="1814"/>
                    <a:pt x="146" y="1814"/>
                    <a:pt x="170" y="1790"/>
                  </a:cubicBezTo>
                  <a:lnTo>
                    <a:pt x="1093" y="113"/>
                  </a:lnTo>
                  <a:cubicBezTo>
                    <a:pt x="1118" y="89"/>
                    <a:pt x="1093" y="41"/>
                    <a:pt x="1069" y="16"/>
                  </a:cubicBezTo>
                  <a:cubicBezTo>
                    <a:pt x="1049" y="6"/>
                    <a:pt x="1029" y="0"/>
                    <a:pt x="10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" name="Google Shape;1336;p29"/>
            <p:cNvSpPr/>
            <p:nvPr/>
          </p:nvSpPr>
          <p:spPr>
            <a:xfrm>
              <a:off x="5499111" y="4624292"/>
              <a:ext cx="175792" cy="150882"/>
            </a:xfrm>
            <a:custGeom>
              <a:avLst/>
              <a:gdLst/>
              <a:ahLst/>
              <a:cxnLst/>
              <a:rect l="l" t="t" r="r" b="b"/>
              <a:pathLst>
                <a:path w="2017" h="1731" extrusionOk="0">
                  <a:moveTo>
                    <a:pt x="1166" y="175"/>
                  </a:moveTo>
                  <a:cubicBezTo>
                    <a:pt x="1555" y="175"/>
                    <a:pt x="1871" y="467"/>
                    <a:pt x="1871" y="856"/>
                  </a:cubicBezTo>
                  <a:cubicBezTo>
                    <a:pt x="1871" y="1285"/>
                    <a:pt x="1511" y="1569"/>
                    <a:pt x="1144" y="1569"/>
                  </a:cubicBezTo>
                  <a:cubicBezTo>
                    <a:pt x="971" y="1569"/>
                    <a:pt x="796" y="1506"/>
                    <a:pt x="656" y="1366"/>
                  </a:cubicBezTo>
                  <a:cubicBezTo>
                    <a:pt x="219" y="929"/>
                    <a:pt x="534" y="175"/>
                    <a:pt x="1166" y="175"/>
                  </a:cubicBezTo>
                  <a:close/>
                  <a:moveTo>
                    <a:pt x="1142" y="1"/>
                  </a:moveTo>
                  <a:cubicBezTo>
                    <a:pt x="930" y="1"/>
                    <a:pt x="714" y="77"/>
                    <a:pt x="534" y="248"/>
                  </a:cubicBezTo>
                  <a:cubicBezTo>
                    <a:pt x="0" y="807"/>
                    <a:pt x="389" y="1730"/>
                    <a:pt x="1166" y="1730"/>
                  </a:cubicBezTo>
                  <a:cubicBezTo>
                    <a:pt x="1628" y="1730"/>
                    <a:pt x="2016" y="1342"/>
                    <a:pt x="2016" y="856"/>
                  </a:cubicBezTo>
                  <a:cubicBezTo>
                    <a:pt x="2016" y="344"/>
                    <a:pt x="1590" y="1"/>
                    <a:pt x="11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" name="Google Shape;1337;p29"/>
            <p:cNvSpPr/>
            <p:nvPr/>
          </p:nvSpPr>
          <p:spPr>
            <a:xfrm>
              <a:off x="5616502" y="4834750"/>
              <a:ext cx="33120" cy="89004"/>
            </a:xfrm>
            <a:custGeom>
              <a:avLst/>
              <a:gdLst/>
              <a:ahLst/>
              <a:cxnLst/>
              <a:rect l="l" t="t" r="r" b="b"/>
              <a:pathLst>
                <a:path w="671" h="1845" extrusionOk="0">
                  <a:moveTo>
                    <a:pt x="106" y="0"/>
                  </a:moveTo>
                  <a:cubicBezTo>
                    <a:pt x="55" y="0"/>
                    <a:pt x="0" y="47"/>
                    <a:pt x="15" y="119"/>
                  </a:cubicBezTo>
                  <a:lnTo>
                    <a:pt x="501" y="1796"/>
                  </a:lnTo>
                  <a:cubicBezTo>
                    <a:pt x="501" y="1820"/>
                    <a:pt x="525" y="1844"/>
                    <a:pt x="573" y="1844"/>
                  </a:cubicBezTo>
                  <a:lnTo>
                    <a:pt x="598" y="1844"/>
                  </a:lnTo>
                  <a:cubicBezTo>
                    <a:pt x="646" y="1844"/>
                    <a:pt x="671" y="1796"/>
                    <a:pt x="646" y="1747"/>
                  </a:cubicBezTo>
                  <a:lnTo>
                    <a:pt x="185" y="71"/>
                  </a:lnTo>
                  <a:cubicBezTo>
                    <a:pt x="175" y="22"/>
                    <a:pt x="141" y="0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" name="Google Shape;1338;p29"/>
            <p:cNvSpPr/>
            <p:nvPr/>
          </p:nvSpPr>
          <p:spPr>
            <a:xfrm>
              <a:off x="5579973" y="4854828"/>
              <a:ext cx="97662" cy="38145"/>
            </a:xfrm>
            <a:custGeom>
              <a:avLst/>
              <a:gdLst/>
              <a:ahLst/>
              <a:cxnLst/>
              <a:rect l="l" t="t" r="r" b="b"/>
              <a:pathLst>
                <a:path w="2017" h="788" extrusionOk="0">
                  <a:moveTo>
                    <a:pt x="1934" y="0"/>
                  </a:moveTo>
                  <a:cubicBezTo>
                    <a:pt x="1921" y="0"/>
                    <a:pt x="1908" y="3"/>
                    <a:pt x="1895" y="10"/>
                  </a:cubicBezTo>
                  <a:lnTo>
                    <a:pt x="49" y="617"/>
                  </a:lnTo>
                  <a:cubicBezTo>
                    <a:pt x="25" y="642"/>
                    <a:pt x="1" y="666"/>
                    <a:pt x="1" y="714"/>
                  </a:cubicBezTo>
                  <a:cubicBezTo>
                    <a:pt x="1" y="739"/>
                    <a:pt x="49" y="763"/>
                    <a:pt x="74" y="763"/>
                  </a:cubicBezTo>
                  <a:lnTo>
                    <a:pt x="98" y="787"/>
                  </a:lnTo>
                  <a:lnTo>
                    <a:pt x="1944" y="180"/>
                  </a:lnTo>
                  <a:cubicBezTo>
                    <a:pt x="1993" y="156"/>
                    <a:pt x="2017" y="107"/>
                    <a:pt x="1993" y="59"/>
                  </a:cubicBezTo>
                  <a:cubicBezTo>
                    <a:pt x="1993" y="23"/>
                    <a:pt x="1967" y="0"/>
                    <a:pt x="19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" name="Google Shape;1339;p29"/>
            <p:cNvSpPr/>
            <p:nvPr/>
          </p:nvSpPr>
          <p:spPr>
            <a:xfrm>
              <a:off x="5588374" y="4848519"/>
              <a:ext cx="83225" cy="51707"/>
            </a:xfrm>
            <a:custGeom>
              <a:avLst/>
              <a:gdLst/>
              <a:ahLst/>
              <a:cxnLst/>
              <a:rect l="l" t="t" r="r" b="b"/>
              <a:pathLst>
                <a:path w="1734" h="1081" extrusionOk="0">
                  <a:moveTo>
                    <a:pt x="110" y="0"/>
                  </a:moveTo>
                  <a:cubicBezTo>
                    <a:pt x="38" y="0"/>
                    <a:pt x="0" y="92"/>
                    <a:pt x="82" y="133"/>
                  </a:cubicBezTo>
                  <a:lnTo>
                    <a:pt x="1588" y="1080"/>
                  </a:lnTo>
                  <a:lnTo>
                    <a:pt x="1637" y="1080"/>
                  </a:lnTo>
                  <a:cubicBezTo>
                    <a:pt x="1661" y="1080"/>
                    <a:pt x="1685" y="1080"/>
                    <a:pt x="1709" y="1056"/>
                  </a:cubicBezTo>
                  <a:cubicBezTo>
                    <a:pt x="1734" y="1007"/>
                    <a:pt x="1709" y="959"/>
                    <a:pt x="1685" y="935"/>
                  </a:cubicBezTo>
                  <a:lnTo>
                    <a:pt x="155" y="11"/>
                  </a:lnTo>
                  <a:cubicBezTo>
                    <a:pt x="139" y="4"/>
                    <a:pt x="124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" name="Google Shape;1340;p29"/>
            <p:cNvSpPr/>
            <p:nvPr/>
          </p:nvSpPr>
          <p:spPr>
            <a:xfrm>
              <a:off x="5606311" y="4826468"/>
              <a:ext cx="53501" cy="87308"/>
            </a:xfrm>
            <a:custGeom>
              <a:avLst/>
              <a:gdLst/>
              <a:ahLst/>
              <a:cxnLst/>
              <a:rect l="l" t="t" r="r" b="b"/>
              <a:pathLst>
                <a:path w="1118" h="1814" extrusionOk="0">
                  <a:moveTo>
                    <a:pt x="1010" y="0"/>
                  </a:moveTo>
                  <a:cubicBezTo>
                    <a:pt x="984" y="0"/>
                    <a:pt x="962" y="12"/>
                    <a:pt x="947" y="41"/>
                  </a:cubicBezTo>
                  <a:lnTo>
                    <a:pt x="24" y="1717"/>
                  </a:lnTo>
                  <a:cubicBezTo>
                    <a:pt x="0" y="1741"/>
                    <a:pt x="24" y="1790"/>
                    <a:pt x="49" y="1814"/>
                  </a:cubicBezTo>
                  <a:lnTo>
                    <a:pt x="97" y="1814"/>
                  </a:lnTo>
                  <a:cubicBezTo>
                    <a:pt x="122" y="1814"/>
                    <a:pt x="146" y="1814"/>
                    <a:pt x="170" y="1790"/>
                  </a:cubicBezTo>
                  <a:lnTo>
                    <a:pt x="1093" y="113"/>
                  </a:lnTo>
                  <a:cubicBezTo>
                    <a:pt x="1118" y="89"/>
                    <a:pt x="1093" y="41"/>
                    <a:pt x="1069" y="16"/>
                  </a:cubicBezTo>
                  <a:cubicBezTo>
                    <a:pt x="1049" y="6"/>
                    <a:pt x="1029" y="0"/>
                    <a:pt x="10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8" name="Google Shape;1341;p29"/>
          <p:cNvGrpSpPr>
            <a:grpSpLocks/>
          </p:cNvGrpSpPr>
          <p:nvPr/>
        </p:nvGrpSpPr>
        <p:grpSpPr bwMode="auto">
          <a:xfrm>
            <a:off x="11312525" y="6003925"/>
            <a:ext cx="806450" cy="771525"/>
            <a:chOff x="122839" y="125316"/>
            <a:chExt cx="604654" cy="578037"/>
          </a:xfrm>
        </p:grpSpPr>
        <p:sp>
          <p:nvSpPr>
            <p:cNvPr id="39" name="Google Shape;1342;p29"/>
            <p:cNvSpPr/>
            <p:nvPr/>
          </p:nvSpPr>
          <p:spPr>
            <a:xfrm rot="10232062">
              <a:off x="183543" y="463099"/>
              <a:ext cx="246384" cy="221224"/>
            </a:xfrm>
            <a:custGeom>
              <a:avLst/>
              <a:gdLst/>
              <a:ahLst/>
              <a:cxnLst/>
              <a:rect l="l" t="t" r="r" b="b"/>
              <a:pathLst>
                <a:path w="2891" h="2593" extrusionOk="0">
                  <a:moveTo>
                    <a:pt x="2397" y="0"/>
                  </a:moveTo>
                  <a:cubicBezTo>
                    <a:pt x="2197" y="0"/>
                    <a:pt x="1879" y="238"/>
                    <a:pt x="1117" y="367"/>
                  </a:cubicBezTo>
                  <a:cubicBezTo>
                    <a:pt x="0" y="586"/>
                    <a:pt x="389" y="2213"/>
                    <a:pt x="389" y="2335"/>
                  </a:cubicBezTo>
                  <a:cubicBezTo>
                    <a:pt x="672" y="2505"/>
                    <a:pt x="988" y="2592"/>
                    <a:pt x="1309" y="2592"/>
                  </a:cubicBezTo>
                  <a:cubicBezTo>
                    <a:pt x="1538" y="2592"/>
                    <a:pt x="1769" y="2547"/>
                    <a:pt x="1992" y="2456"/>
                  </a:cubicBezTo>
                  <a:cubicBezTo>
                    <a:pt x="2891" y="2092"/>
                    <a:pt x="2891" y="683"/>
                    <a:pt x="2648" y="221"/>
                  </a:cubicBezTo>
                  <a:cubicBezTo>
                    <a:pt x="2567" y="59"/>
                    <a:pt x="2497" y="0"/>
                    <a:pt x="23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" name="Google Shape;1343;p29"/>
            <p:cNvSpPr/>
            <p:nvPr/>
          </p:nvSpPr>
          <p:spPr>
            <a:xfrm rot="10232062">
              <a:off x="259720" y="505916"/>
              <a:ext cx="121407" cy="99908"/>
            </a:xfrm>
            <a:custGeom>
              <a:avLst/>
              <a:gdLst/>
              <a:ahLst/>
              <a:cxnLst/>
              <a:rect l="l" t="t" r="r" b="b"/>
              <a:pathLst>
                <a:path w="1434" h="1176" extrusionOk="0">
                  <a:moveTo>
                    <a:pt x="1347" y="0"/>
                  </a:moveTo>
                  <a:cubicBezTo>
                    <a:pt x="1312" y="0"/>
                    <a:pt x="1281" y="23"/>
                    <a:pt x="1264" y="58"/>
                  </a:cubicBezTo>
                  <a:cubicBezTo>
                    <a:pt x="1069" y="520"/>
                    <a:pt x="49" y="1030"/>
                    <a:pt x="49" y="1030"/>
                  </a:cubicBezTo>
                  <a:cubicBezTo>
                    <a:pt x="25" y="1054"/>
                    <a:pt x="0" y="1103"/>
                    <a:pt x="25" y="1151"/>
                  </a:cubicBezTo>
                  <a:cubicBezTo>
                    <a:pt x="49" y="1176"/>
                    <a:pt x="73" y="1176"/>
                    <a:pt x="98" y="1176"/>
                  </a:cubicBezTo>
                  <a:lnTo>
                    <a:pt x="122" y="1176"/>
                  </a:lnTo>
                  <a:cubicBezTo>
                    <a:pt x="171" y="1151"/>
                    <a:pt x="1166" y="641"/>
                    <a:pt x="1409" y="107"/>
                  </a:cubicBezTo>
                  <a:cubicBezTo>
                    <a:pt x="1434" y="82"/>
                    <a:pt x="1409" y="34"/>
                    <a:pt x="1385" y="10"/>
                  </a:cubicBezTo>
                  <a:cubicBezTo>
                    <a:pt x="1372" y="3"/>
                    <a:pt x="1359" y="0"/>
                    <a:pt x="1347" y="0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" name="Google Shape;1344;p29"/>
            <p:cNvSpPr/>
            <p:nvPr/>
          </p:nvSpPr>
          <p:spPr>
            <a:xfrm rot="10232062">
              <a:off x="138313" y="171702"/>
              <a:ext cx="254716" cy="209330"/>
            </a:xfrm>
            <a:custGeom>
              <a:avLst/>
              <a:gdLst/>
              <a:ahLst/>
              <a:cxnLst/>
              <a:rect l="l" t="t" r="r" b="b"/>
              <a:pathLst>
                <a:path w="2989" h="2446" extrusionOk="0">
                  <a:moveTo>
                    <a:pt x="1122" y="0"/>
                  </a:moveTo>
                  <a:cubicBezTo>
                    <a:pt x="708" y="0"/>
                    <a:pt x="337" y="106"/>
                    <a:pt x="292" y="117"/>
                  </a:cubicBezTo>
                  <a:cubicBezTo>
                    <a:pt x="25" y="628"/>
                    <a:pt x="0" y="1211"/>
                    <a:pt x="267" y="1721"/>
                  </a:cubicBezTo>
                  <a:cubicBezTo>
                    <a:pt x="520" y="2255"/>
                    <a:pt x="1145" y="2445"/>
                    <a:pt x="1692" y="2445"/>
                  </a:cubicBezTo>
                  <a:cubicBezTo>
                    <a:pt x="2040" y="2445"/>
                    <a:pt x="2357" y="2368"/>
                    <a:pt x="2527" y="2255"/>
                  </a:cubicBezTo>
                  <a:cubicBezTo>
                    <a:pt x="2988" y="1939"/>
                    <a:pt x="2551" y="1842"/>
                    <a:pt x="2284" y="725"/>
                  </a:cubicBezTo>
                  <a:cubicBezTo>
                    <a:pt x="2128" y="140"/>
                    <a:pt x="1597" y="0"/>
                    <a:pt x="112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" name="Google Shape;1345;p29"/>
            <p:cNvSpPr/>
            <p:nvPr/>
          </p:nvSpPr>
          <p:spPr>
            <a:xfrm rot="10232062">
              <a:off x="240675" y="237117"/>
              <a:ext cx="110694" cy="115370"/>
            </a:xfrm>
            <a:custGeom>
              <a:avLst/>
              <a:gdLst/>
              <a:ahLst/>
              <a:cxnLst/>
              <a:rect l="l" t="t" r="r" b="b"/>
              <a:pathLst>
                <a:path w="1289" h="1347" extrusionOk="0">
                  <a:moveTo>
                    <a:pt x="91" y="0"/>
                  </a:moveTo>
                  <a:cubicBezTo>
                    <a:pt x="78" y="0"/>
                    <a:pt x="64" y="3"/>
                    <a:pt x="49" y="11"/>
                  </a:cubicBezTo>
                  <a:cubicBezTo>
                    <a:pt x="1" y="35"/>
                    <a:pt x="1" y="83"/>
                    <a:pt x="25" y="132"/>
                  </a:cubicBezTo>
                  <a:cubicBezTo>
                    <a:pt x="49" y="156"/>
                    <a:pt x="632" y="1128"/>
                    <a:pt x="1167" y="1347"/>
                  </a:cubicBezTo>
                  <a:lnTo>
                    <a:pt x="1191" y="1347"/>
                  </a:lnTo>
                  <a:cubicBezTo>
                    <a:pt x="1215" y="1347"/>
                    <a:pt x="1240" y="1322"/>
                    <a:pt x="1264" y="1298"/>
                  </a:cubicBezTo>
                  <a:cubicBezTo>
                    <a:pt x="1288" y="1249"/>
                    <a:pt x="1264" y="1201"/>
                    <a:pt x="1215" y="1201"/>
                  </a:cubicBezTo>
                  <a:cubicBezTo>
                    <a:pt x="754" y="1006"/>
                    <a:pt x="171" y="35"/>
                    <a:pt x="171" y="35"/>
                  </a:cubicBezTo>
                  <a:cubicBezTo>
                    <a:pt x="154" y="18"/>
                    <a:pt x="124" y="0"/>
                    <a:pt x="91" y="0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" name="Google Shape;1346;p29"/>
            <p:cNvSpPr/>
            <p:nvPr/>
          </p:nvSpPr>
          <p:spPr>
            <a:xfrm rot="10232062">
              <a:off x="468015" y="144346"/>
              <a:ext cx="244004" cy="211709"/>
            </a:xfrm>
            <a:custGeom>
              <a:avLst/>
              <a:gdLst/>
              <a:ahLst/>
              <a:cxnLst/>
              <a:rect l="l" t="t" r="r" b="b"/>
              <a:pathLst>
                <a:path w="2867" h="2492" extrusionOk="0">
                  <a:moveTo>
                    <a:pt x="1588" y="0"/>
                  </a:moveTo>
                  <a:cubicBezTo>
                    <a:pt x="1396" y="0"/>
                    <a:pt x="1204" y="32"/>
                    <a:pt x="1021" y="99"/>
                  </a:cubicBezTo>
                  <a:cubicBezTo>
                    <a:pt x="122" y="391"/>
                    <a:pt x="0" y="1775"/>
                    <a:pt x="195" y="2261"/>
                  </a:cubicBezTo>
                  <a:cubicBezTo>
                    <a:pt x="272" y="2432"/>
                    <a:pt x="340" y="2492"/>
                    <a:pt x="447" y="2492"/>
                  </a:cubicBezTo>
                  <a:cubicBezTo>
                    <a:pt x="643" y="2492"/>
                    <a:pt x="970" y="2291"/>
                    <a:pt x="1725" y="2213"/>
                  </a:cubicBezTo>
                  <a:cubicBezTo>
                    <a:pt x="2867" y="2115"/>
                    <a:pt x="2624" y="439"/>
                    <a:pt x="2624" y="342"/>
                  </a:cubicBezTo>
                  <a:cubicBezTo>
                    <a:pt x="2321" y="119"/>
                    <a:pt x="1955" y="0"/>
                    <a:pt x="15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" name="Google Shape;1347;p29"/>
            <p:cNvSpPr/>
            <p:nvPr/>
          </p:nvSpPr>
          <p:spPr>
            <a:xfrm rot="10232062">
              <a:off x="507295" y="218087"/>
              <a:ext cx="127358" cy="92771"/>
            </a:xfrm>
            <a:custGeom>
              <a:avLst/>
              <a:gdLst/>
              <a:ahLst/>
              <a:cxnLst/>
              <a:rect l="l" t="t" r="r" b="b"/>
              <a:pathLst>
                <a:path w="1507" h="1079" extrusionOk="0">
                  <a:moveTo>
                    <a:pt x="1423" y="0"/>
                  </a:moveTo>
                  <a:cubicBezTo>
                    <a:pt x="1411" y="0"/>
                    <a:pt x="1398" y="3"/>
                    <a:pt x="1385" y="10"/>
                  </a:cubicBezTo>
                  <a:cubicBezTo>
                    <a:pt x="1336" y="34"/>
                    <a:pt x="292" y="471"/>
                    <a:pt x="25" y="957"/>
                  </a:cubicBezTo>
                  <a:cubicBezTo>
                    <a:pt x="0" y="1006"/>
                    <a:pt x="0" y="1054"/>
                    <a:pt x="49" y="1079"/>
                  </a:cubicBezTo>
                  <a:lnTo>
                    <a:pt x="98" y="1079"/>
                  </a:lnTo>
                  <a:cubicBezTo>
                    <a:pt x="122" y="1079"/>
                    <a:pt x="146" y="1054"/>
                    <a:pt x="146" y="1054"/>
                  </a:cubicBezTo>
                  <a:cubicBezTo>
                    <a:pt x="413" y="593"/>
                    <a:pt x="1458" y="156"/>
                    <a:pt x="1458" y="156"/>
                  </a:cubicBezTo>
                  <a:cubicBezTo>
                    <a:pt x="1482" y="131"/>
                    <a:pt x="1506" y="83"/>
                    <a:pt x="1482" y="59"/>
                  </a:cubicBezTo>
                  <a:cubicBezTo>
                    <a:pt x="1482" y="23"/>
                    <a:pt x="1456" y="0"/>
                    <a:pt x="1423" y="0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" name="Google Shape;1348;p29"/>
            <p:cNvSpPr/>
            <p:nvPr/>
          </p:nvSpPr>
          <p:spPr>
            <a:xfrm rot="10232062">
              <a:off x="213299" y="212141"/>
              <a:ext cx="452300" cy="338972"/>
            </a:xfrm>
            <a:custGeom>
              <a:avLst/>
              <a:gdLst/>
              <a:ahLst/>
              <a:cxnLst/>
              <a:rect l="l" t="t" r="r" b="b"/>
              <a:pathLst>
                <a:path w="5322" h="3981" extrusionOk="0">
                  <a:moveTo>
                    <a:pt x="2229" y="0"/>
                  </a:moveTo>
                  <a:cubicBezTo>
                    <a:pt x="2176" y="0"/>
                    <a:pt x="2121" y="3"/>
                    <a:pt x="2061" y="9"/>
                  </a:cubicBezTo>
                  <a:cubicBezTo>
                    <a:pt x="1523" y="53"/>
                    <a:pt x="1298" y="507"/>
                    <a:pt x="1299" y="894"/>
                  </a:cubicBezTo>
                  <a:lnTo>
                    <a:pt x="1299" y="894"/>
                  </a:lnTo>
                  <a:cubicBezTo>
                    <a:pt x="1256" y="882"/>
                    <a:pt x="1211" y="870"/>
                    <a:pt x="1163" y="859"/>
                  </a:cubicBezTo>
                  <a:cubicBezTo>
                    <a:pt x="1123" y="851"/>
                    <a:pt x="1085" y="847"/>
                    <a:pt x="1048" y="847"/>
                  </a:cubicBezTo>
                  <a:cubicBezTo>
                    <a:pt x="240" y="847"/>
                    <a:pt x="0" y="2788"/>
                    <a:pt x="604" y="2997"/>
                  </a:cubicBezTo>
                  <a:cubicBezTo>
                    <a:pt x="676" y="3025"/>
                    <a:pt x="742" y="3037"/>
                    <a:pt x="801" y="3037"/>
                  </a:cubicBezTo>
                  <a:cubicBezTo>
                    <a:pt x="824" y="3037"/>
                    <a:pt x="847" y="3035"/>
                    <a:pt x="868" y="3032"/>
                  </a:cubicBezTo>
                  <a:lnTo>
                    <a:pt x="868" y="3032"/>
                  </a:lnTo>
                  <a:cubicBezTo>
                    <a:pt x="1077" y="3454"/>
                    <a:pt x="1536" y="3921"/>
                    <a:pt x="2132" y="3921"/>
                  </a:cubicBezTo>
                  <a:cubicBezTo>
                    <a:pt x="2149" y="3921"/>
                    <a:pt x="2166" y="3921"/>
                    <a:pt x="2183" y="3920"/>
                  </a:cubicBezTo>
                  <a:cubicBezTo>
                    <a:pt x="2358" y="3908"/>
                    <a:pt x="2491" y="3882"/>
                    <a:pt x="2590" y="3846"/>
                  </a:cubicBezTo>
                  <a:lnTo>
                    <a:pt x="2590" y="3846"/>
                  </a:lnTo>
                  <a:cubicBezTo>
                    <a:pt x="2678" y="3927"/>
                    <a:pt x="2799" y="3981"/>
                    <a:pt x="2960" y="3981"/>
                  </a:cubicBezTo>
                  <a:cubicBezTo>
                    <a:pt x="3070" y="3981"/>
                    <a:pt x="3199" y="3955"/>
                    <a:pt x="3349" y="3896"/>
                  </a:cubicBezTo>
                  <a:cubicBezTo>
                    <a:pt x="3931" y="3671"/>
                    <a:pt x="4211" y="3324"/>
                    <a:pt x="4262" y="3034"/>
                  </a:cubicBezTo>
                  <a:lnTo>
                    <a:pt x="4262" y="3034"/>
                  </a:lnTo>
                  <a:cubicBezTo>
                    <a:pt x="4365" y="3023"/>
                    <a:pt x="4482" y="2989"/>
                    <a:pt x="4612" y="2924"/>
                  </a:cubicBezTo>
                  <a:cubicBezTo>
                    <a:pt x="5321" y="2580"/>
                    <a:pt x="4915" y="1660"/>
                    <a:pt x="4479" y="1295"/>
                  </a:cubicBezTo>
                  <a:lnTo>
                    <a:pt x="4479" y="1295"/>
                  </a:lnTo>
                  <a:cubicBezTo>
                    <a:pt x="4597" y="1026"/>
                    <a:pt x="4485" y="563"/>
                    <a:pt x="3835" y="179"/>
                  </a:cubicBezTo>
                  <a:cubicBezTo>
                    <a:pt x="3619" y="52"/>
                    <a:pt x="3439" y="3"/>
                    <a:pt x="3289" y="3"/>
                  </a:cubicBezTo>
                  <a:cubicBezTo>
                    <a:pt x="3074" y="3"/>
                    <a:pt x="2921" y="104"/>
                    <a:pt x="2817" y="220"/>
                  </a:cubicBezTo>
                  <a:lnTo>
                    <a:pt x="2817" y="220"/>
                  </a:lnTo>
                  <a:cubicBezTo>
                    <a:pt x="2713" y="96"/>
                    <a:pt x="2527" y="0"/>
                    <a:pt x="22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" name="Google Shape;1349;p29"/>
            <p:cNvSpPr/>
            <p:nvPr/>
          </p:nvSpPr>
          <p:spPr>
            <a:xfrm rot="10232062">
              <a:off x="229963" y="203815"/>
              <a:ext cx="422544" cy="355624"/>
            </a:xfrm>
            <a:custGeom>
              <a:avLst/>
              <a:gdLst/>
              <a:ahLst/>
              <a:cxnLst/>
              <a:rect l="l" t="t" r="r" b="b"/>
              <a:pathLst>
                <a:path w="4956" h="4170" extrusionOk="0">
                  <a:moveTo>
                    <a:pt x="2673" y="452"/>
                  </a:moveTo>
                  <a:cubicBezTo>
                    <a:pt x="2697" y="501"/>
                    <a:pt x="2721" y="574"/>
                    <a:pt x="2697" y="647"/>
                  </a:cubicBezTo>
                  <a:cubicBezTo>
                    <a:pt x="2697" y="695"/>
                    <a:pt x="2697" y="744"/>
                    <a:pt x="2648" y="768"/>
                  </a:cubicBezTo>
                  <a:lnTo>
                    <a:pt x="2600" y="768"/>
                  </a:lnTo>
                  <a:cubicBezTo>
                    <a:pt x="2575" y="768"/>
                    <a:pt x="2551" y="720"/>
                    <a:pt x="2551" y="671"/>
                  </a:cubicBezTo>
                  <a:cubicBezTo>
                    <a:pt x="2575" y="598"/>
                    <a:pt x="2624" y="525"/>
                    <a:pt x="2673" y="452"/>
                  </a:cubicBezTo>
                  <a:close/>
                  <a:moveTo>
                    <a:pt x="1264" y="1108"/>
                  </a:moveTo>
                  <a:lnTo>
                    <a:pt x="1264" y="1108"/>
                  </a:lnTo>
                  <a:cubicBezTo>
                    <a:pt x="1579" y="1230"/>
                    <a:pt x="1677" y="1400"/>
                    <a:pt x="1652" y="1448"/>
                  </a:cubicBezTo>
                  <a:cubicBezTo>
                    <a:pt x="1652" y="1473"/>
                    <a:pt x="1604" y="1473"/>
                    <a:pt x="1579" y="1473"/>
                  </a:cubicBezTo>
                  <a:cubicBezTo>
                    <a:pt x="1531" y="1473"/>
                    <a:pt x="1506" y="1473"/>
                    <a:pt x="1458" y="1448"/>
                  </a:cubicBezTo>
                  <a:cubicBezTo>
                    <a:pt x="1336" y="1400"/>
                    <a:pt x="1264" y="1254"/>
                    <a:pt x="1264" y="1108"/>
                  </a:cubicBezTo>
                  <a:close/>
                  <a:moveTo>
                    <a:pt x="3984" y="1303"/>
                  </a:moveTo>
                  <a:cubicBezTo>
                    <a:pt x="4009" y="1303"/>
                    <a:pt x="4033" y="1327"/>
                    <a:pt x="4081" y="1327"/>
                  </a:cubicBezTo>
                  <a:cubicBezTo>
                    <a:pt x="4130" y="1351"/>
                    <a:pt x="4179" y="1375"/>
                    <a:pt x="4252" y="1424"/>
                  </a:cubicBezTo>
                  <a:cubicBezTo>
                    <a:pt x="4203" y="1473"/>
                    <a:pt x="4130" y="1521"/>
                    <a:pt x="4057" y="1545"/>
                  </a:cubicBezTo>
                  <a:cubicBezTo>
                    <a:pt x="4039" y="1552"/>
                    <a:pt x="4019" y="1555"/>
                    <a:pt x="3999" y="1555"/>
                  </a:cubicBezTo>
                  <a:cubicBezTo>
                    <a:pt x="3940" y="1555"/>
                    <a:pt x="3881" y="1527"/>
                    <a:pt x="3863" y="1473"/>
                  </a:cubicBezTo>
                  <a:cubicBezTo>
                    <a:pt x="3839" y="1424"/>
                    <a:pt x="3839" y="1400"/>
                    <a:pt x="3863" y="1351"/>
                  </a:cubicBezTo>
                  <a:cubicBezTo>
                    <a:pt x="3887" y="1327"/>
                    <a:pt x="3936" y="1303"/>
                    <a:pt x="3984" y="1303"/>
                  </a:cubicBezTo>
                  <a:close/>
                  <a:moveTo>
                    <a:pt x="826" y="2541"/>
                  </a:moveTo>
                  <a:cubicBezTo>
                    <a:pt x="923" y="2541"/>
                    <a:pt x="972" y="2614"/>
                    <a:pt x="972" y="2687"/>
                  </a:cubicBezTo>
                  <a:cubicBezTo>
                    <a:pt x="996" y="2833"/>
                    <a:pt x="923" y="2979"/>
                    <a:pt x="778" y="3027"/>
                  </a:cubicBezTo>
                  <a:cubicBezTo>
                    <a:pt x="705" y="2906"/>
                    <a:pt x="681" y="2736"/>
                    <a:pt x="729" y="2590"/>
                  </a:cubicBezTo>
                  <a:cubicBezTo>
                    <a:pt x="729" y="2566"/>
                    <a:pt x="753" y="2541"/>
                    <a:pt x="802" y="2541"/>
                  </a:cubicBezTo>
                  <a:close/>
                  <a:moveTo>
                    <a:pt x="3720" y="2701"/>
                  </a:moveTo>
                  <a:cubicBezTo>
                    <a:pt x="3727" y="2701"/>
                    <a:pt x="3734" y="2704"/>
                    <a:pt x="3741" y="2712"/>
                  </a:cubicBezTo>
                  <a:lnTo>
                    <a:pt x="3814" y="2712"/>
                  </a:lnTo>
                  <a:cubicBezTo>
                    <a:pt x="3960" y="2736"/>
                    <a:pt x="4081" y="2906"/>
                    <a:pt x="4057" y="3052"/>
                  </a:cubicBezTo>
                  <a:cubicBezTo>
                    <a:pt x="4038" y="3055"/>
                    <a:pt x="4020" y="3056"/>
                    <a:pt x="4001" y="3056"/>
                  </a:cubicBezTo>
                  <a:cubicBezTo>
                    <a:pt x="3875" y="3056"/>
                    <a:pt x="3756" y="2987"/>
                    <a:pt x="3693" y="2882"/>
                  </a:cubicBezTo>
                  <a:cubicBezTo>
                    <a:pt x="3669" y="2833"/>
                    <a:pt x="3644" y="2784"/>
                    <a:pt x="3669" y="2736"/>
                  </a:cubicBezTo>
                  <a:cubicBezTo>
                    <a:pt x="3686" y="2719"/>
                    <a:pt x="3703" y="2701"/>
                    <a:pt x="3720" y="2701"/>
                  </a:cubicBezTo>
                  <a:close/>
                  <a:moveTo>
                    <a:pt x="2381" y="3343"/>
                  </a:moveTo>
                  <a:cubicBezTo>
                    <a:pt x="2527" y="3392"/>
                    <a:pt x="2624" y="3537"/>
                    <a:pt x="2648" y="3683"/>
                  </a:cubicBezTo>
                  <a:cubicBezTo>
                    <a:pt x="2648" y="3756"/>
                    <a:pt x="2600" y="3805"/>
                    <a:pt x="2478" y="3853"/>
                  </a:cubicBezTo>
                  <a:cubicBezTo>
                    <a:pt x="2405" y="3756"/>
                    <a:pt x="2357" y="3610"/>
                    <a:pt x="2357" y="3465"/>
                  </a:cubicBezTo>
                  <a:cubicBezTo>
                    <a:pt x="2357" y="3367"/>
                    <a:pt x="2381" y="3343"/>
                    <a:pt x="2381" y="3343"/>
                  </a:cubicBezTo>
                  <a:close/>
                  <a:moveTo>
                    <a:pt x="3124" y="188"/>
                  </a:moveTo>
                  <a:cubicBezTo>
                    <a:pt x="3276" y="188"/>
                    <a:pt x="3445" y="243"/>
                    <a:pt x="3620" y="355"/>
                  </a:cubicBezTo>
                  <a:cubicBezTo>
                    <a:pt x="4130" y="671"/>
                    <a:pt x="4300" y="1011"/>
                    <a:pt x="4276" y="1278"/>
                  </a:cubicBezTo>
                  <a:cubicBezTo>
                    <a:pt x="4203" y="1230"/>
                    <a:pt x="4154" y="1205"/>
                    <a:pt x="4081" y="1181"/>
                  </a:cubicBezTo>
                  <a:cubicBezTo>
                    <a:pt x="4033" y="1157"/>
                    <a:pt x="3984" y="1157"/>
                    <a:pt x="3936" y="1157"/>
                  </a:cubicBezTo>
                  <a:cubicBezTo>
                    <a:pt x="3839" y="1157"/>
                    <a:pt x="3741" y="1205"/>
                    <a:pt x="3693" y="1303"/>
                  </a:cubicBezTo>
                  <a:cubicBezTo>
                    <a:pt x="3644" y="1375"/>
                    <a:pt x="3644" y="1473"/>
                    <a:pt x="3693" y="1570"/>
                  </a:cubicBezTo>
                  <a:cubicBezTo>
                    <a:pt x="3741" y="1667"/>
                    <a:pt x="3863" y="1716"/>
                    <a:pt x="3984" y="1716"/>
                  </a:cubicBezTo>
                  <a:lnTo>
                    <a:pt x="4033" y="1716"/>
                  </a:lnTo>
                  <a:cubicBezTo>
                    <a:pt x="4154" y="1716"/>
                    <a:pt x="4276" y="1643"/>
                    <a:pt x="4349" y="1545"/>
                  </a:cubicBezTo>
                  <a:cubicBezTo>
                    <a:pt x="4616" y="1788"/>
                    <a:pt x="4762" y="2153"/>
                    <a:pt x="4762" y="2541"/>
                  </a:cubicBezTo>
                  <a:cubicBezTo>
                    <a:pt x="4737" y="2736"/>
                    <a:pt x="4592" y="2906"/>
                    <a:pt x="4422" y="2979"/>
                  </a:cubicBezTo>
                  <a:cubicBezTo>
                    <a:pt x="4349" y="3027"/>
                    <a:pt x="4276" y="3052"/>
                    <a:pt x="4203" y="3052"/>
                  </a:cubicBezTo>
                  <a:cubicBezTo>
                    <a:pt x="4203" y="2833"/>
                    <a:pt x="4057" y="2614"/>
                    <a:pt x="3814" y="2566"/>
                  </a:cubicBezTo>
                  <a:cubicBezTo>
                    <a:pt x="3791" y="2560"/>
                    <a:pt x="3767" y="2557"/>
                    <a:pt x="3742" y="2557"/>
                  </a:cubicBezTo>
                  <a:cubicBezTo>
                    <a:pt x="3662" y="2557"/>
                    <a:pt x="3578" y="2589"/>
                    <a:pt x="3523" y="2663"/>
                  </a:cubicBezTo>
                  <a:cubicBezTo>
                    <a:pt x="3474" y="2760"/>
                    <a:pt x="3474" y="2882"/>
                    <a:pt x="3547" y="2979"/>
                  </a:cubicBezTo>
                  <a:cubicBezTo>
                    <a:pt x="3644" y="3124"/>
                    <a:pt x="3814" y="3222"/>
                    <a:pt x="4009" y="3246"/>
                  </a:cubicBezTo>
                  <a:cubicBezTo>
                    <a:pt x="3839" y="3562"/>
                    <a:pt x="3547" y="3805"/>
                    <a:pt x="3207" y="3926"/>
                  </a:cubicBezTo>
                  <a:cubicBezTo>
                    <a:pt x="3093" y="3983"/>
                    <a:pt x="2979" y="4007"/>
                    <a:pt x="2865" y="4007"/>
                  </a:cubicBezTo>
                  <a:cubicBezTo>
                    <a:pt x="2785" y="4007"/>
                    <a:pt x="2704" y="3995"/>
                    <a:pt x="2624" y="3975"/>
                  </a:cubicBezTo>
                  <a:cubicBezTo>
                    <a:pt x="2721" y="3902"/>
                    <a:pt x="2770" y="3805"/>
                    <a:pt x="2794" y="3707"/>
                  </a:cubicBezTo>
                  <a:cubicBezTo>
                    <a:pt x="2770" y="3489"/>
                    <a:pt x="2624" y="3295"/>
                    <a:pt x="2405" y="3222"/>
                  </a:cubicBezTo>
                  <a:cubicBezTo>
                    <a:pt x="2393" y="3209"/>
                    <a:pt x="2387" y="3203"/>
                    <a:pt x="2381" y="3203"/>
                  </a:cubicBezTo>
                  <a:cubicBezTo>
                    <a:pt x="2375" y="3203"/>
                    <a:pt x="2369" y="3209"/>
                    <a:pt x="2357" y="3222"/>
                  </a:cubicBezTo>
                  <a:cubicBezTo>
                    <a:pt x="2284" y="3222"/>
                    <a:pt x="2211" y="3270"/>
                    <a:pt x="2211" y="3343"/>
                  </a:cubicBezTo>
                  <a:cubicBezTo>
                    <a:pt x="2138" y="3537"/>
                    <a:pt x="2187" y="3756"/>
                    <a:pt x="2308" y="3950"/>
                  </a:cubicBezTo>
                  <a:cubicBezTo>
                    <a:pt x="2211" y="3950"/>
                    <a:pt x="2114" y="3975"/>
                    <a:pt x="2041" y="3975"/>
                  </a:cubicBezTo>
                  <a:cubicBezTo>
                    <a:pt x="1531" y="3975"/>
                    <a:pt x="1069" y="3683"/>
                    <a:pt x="851" y="3222"/>
                  </a:cubicBezTo>
                  <a:cubicBezTo>
                    <a:pt x="1021" y="3124"/>
                    <a:pt x="1142" y="2930"/>
                    <a:pt x="1118" y="2736"/>
                  </a:cubicBezTo>
                  <a:cubicBezTo>
                    <a:pt x="1118" y="2546"/>
                    <a:pt x="989" y="2411"/>
                    <a:pt x="828" y="2411"/>
                  </a:cubicBezTo>
                  <a:cubicBezTo>
                    <a:pt x="804" y="2411"/>
                    <a:pt x="779" y="2414"/>
                    <a:pt x="753" y="2420"/>
                  </a:cubicBezTo>
                  <a:cubicBezTo>
                    <a:pt x="681" y="2420"/>
                    <a:pt x="608" y="2493"/>
                    <a:pt x="559" y="2566"/>
                  </a:cubicBezTo>
                  <a:cubicBezTo>
                    <a:pt x="511" y="2736"/>
                    <a:pt x="511" y="2930"/>
                    <a:pt x="608" y="3100"/>
                  </a:cubicBezTo>
                  <a:cubicBezTo>
                    <a:pt x="559" y="3100"/>
                    <a:pt x="511" y="3076"/>
                    <a:pt x="486" y="3076"/>
                  </a:cubicBezTo>
                  <a:cubicBezTo>
                    <a:pt x="243" y="2979"/>
                    <a:pt x="146" y="2493"/>
                    <a:pt x="243" y="1958"/>
                  </a:cubicBezTo>
                  <a:cubicBezTo>
                    <a:pt x="316" y="1545"/>
                    <a:pt x="535" y="1060"/>
                    <a:pt x="899" y="1060"/>
                  </a:cubicBezTo>
                  <a:lnTo>
                    <a:pt x="996" y="1060"/>
                  </a:lnTo>
                  <a:lnTo>
                    <a:pt x="1069" y="1084"/>
                  </a:lnTo>
                  <a:cubicBezTo>
                    <a:pt x="1045" y="1303"/>
                    <a:pt x="1191" y="1521"/>
                    <a:pt x="1385" y="1643"/>
                  </a:cubicBezTo>
                  <a:cubicBezTo>
                    <a:pt x="1444" y="1662"/>
                    <a:pt x="1497" y="1671"/>
                    <a:pt x="1545" y="1671"/>
                  </a:cubicBezTo>
                  <a:cubicBezTo>
                    <a:pt x="1675" y="1671"/>
                    <a:pt x="1762" y="1604"/>
                    <a:pt x="1798" y="1497"/>
                  </a:cubicBezTo>
                  <a:cubicBezTo>
                    <a:pt x="1847" y="1327"/>
                    <a:pt x="1652" y="1108"/>
                    <a:pt x="1239" y="962"/>
                  </a:cubicBezTo>
                  <a:cubicBezTo>
                    <a:pt x="1239" y="574"/>
                    <a:pt x="1531" y="234"/>
                    <a:pt x="1919" y="209"/>
                  </a:cubicBezTo>
                  <a:cubicBezTo>
                    <a:pt x="1976" y="197"/>
                    <a:pt x="2032" y="191"/>
                    <a:pt x="2088" y="191"/>
                  </a:cubicBezTo>
                  <a:cubicBezTo>
                    <a:pt x="2248" y="191"/>
                    <a:pt x="2401" y="241"/>
                    <a:pt x="2527" y="331"/>
                  </a:cubicBezTo>
                  <a:cubicBezTo>
                    <a:pt x="2454" y="428"/>
                    <a:pt x="2405" y="525"/>
                    <a:pt x="2357" y="647"/>
                  </a:cubicBezTo>
                  <a:cubicBezTo>
                    <a:pt x="2357" y="647"/>
                    <a:pt x="2357" y="671"/>
                    <a:pt x="2357" y="671"/>
                  </a:cubicBezTo>
                  <a:cubicBezTo>
                    <a:pt x="2381" y="768"/>
                    <a:pt x="2430" y="962"/>
                    <a:pt x="2575" y="962"/>
                  </a:cubicBezTo>
                  <a:cubicBezTo>
                    <a:pt x="2624" y="938"/>
                    <a:pt x="2673" y="938"/>
                    <a:pt x="2721" y="914"/>
                  </a:cubicBezTo>
                  <a:cubicBezTo>
                    <a:pt x="2770" y="865"/>
                    <a:pt x="2818" y="768"/>
                    <a:pt x="2843" y="695"/>
                  </a:cubicBezTo>
                  <a:cubicBezTo>
                    <a:pt x="2867" y="574"/>
                    <a:pt x="2818" y="428"/>
                    <a:pt x="2745" y="331"/>
                  </a:cubicBezTo>
                  <a:cubicBezTo>
                    <a:pt x="2851" y="237"/>
                    <a:pt x="2980" y="188"/>
                    <a:pt x="3124" y="188"/>
                  </a:cubicBezTo>
                  <a:close/>
                  <a:moveTo>
                    <a:pt x="2083" y="0"/>
                  </a:moveTo>
                  <a:cubicBezTo>
                    <a:pt x="2029" y="0"/>
                    <a:pt x="1974" y="5"/>
                    <a:pt x="1919" y="15"/>
                  </a:cubicBezTo>
                  <a:cubicBezTo>
                    <a:pt x="1482" y="64"/>
                    <a:pt x="1118" y="428"/>
                    <a:pt x="1094" y="890"/>
                  </a:cubicBezTo>
                  <a:lnTo>
                    <a:pt x="1045" y="890"/>
                  </a:lnTo>
                  <a:cubicBezTo>
                    <a:pt x="996" y="890"/>
                    <a:pt x="948" y="865"/>
                    <a:pt x="923" y="865"/>
                  </a:cubicBezTo>
                  <a:cubicBezTo>
                    <a:pt x="438" y="865"/>
                    <a:pt x="170" y="1424"/>
                    <a:pt x="98" y="1910"/>
                  </a:cubicBezTo>
                  <a:cubicBezTo>
                    <a:pt x="0" y="2444"/>
                    <a:pt x="98" y="3052"/>
                    <a:pt x="438" y="3197"/>
                  </a:cubicBezTo>
                  <a:cubicBezTo>
                    <a:pt x="535" y="3222"/>
                    <a:pt x="608" y="3246"/>
                    <a:pt x="705" y="3246"/>
                  </a:cubicBezTo>
                  <a:cubicBezTo>
                    <a:pt x="948" y="3732"/>
                    <a:pt x="1434" y="4072"/>
                    <a:pt x="1992" y="4096"/>
                  </a:cubicBezTo>
                  <a:lnTo>
                    <a:pt x="2065" y="4096"/>
                  </a:lnTo>
                  <a:cubicBezTo>
                    <a:pt x="2187" y="4096"/>
                    <a:pt x="2308" y="4072"/>
                    <a:pt x="2430" y="4048"/>
                  </a:cubicBezTo>
                  <a:cubicBezTo>
                    <a:pt x="2551" y="4120"/>
                    <a:pt x="2697" y="4169"/>
                    <a:pt x="2843" y="4169"/>
                  </a:cubicBezTo>
                  <a:cubicBezTo>
                    <a:pt x="2988" y="4169"/>
                    <a:pt x="3134" y="4120"/>
                    <a:pt x="3280" y="4072"/>
                  </a:cubicBezTo>
                  <a:cubicBezTo>
                    <a:pt x="3693" y="3926"/>
                    <a:pt x="4033" y="3610"/>
                    <a:pt x="4203" y="3197"/>
                  </a:cubicBezTo>
                  <a:cubicBezTo>
                    <a:pt x="4300" y="3173"/>
                    <a:pt x="4397" y="3149"/>
                    <a:pt x="4494" y="3100"/>
                  </a:cubicBezTo>
                  <a:cubicBezTo>
                    <a:pt x="4737" y="3003"/>
                    <a:pt x="4907" y="2784"/>
                    <a:pt x="4932" y="2517"/>
                  </a:cubicBezTo>
                  <a:cubicBezTo>
                    <a:pt x="4956" y="2080"/>
                    <a:pt x="4762" y="1643"/>
                    <a:pt x="4446" y="1351"/>
                  </a:cubicBezTo>
                  <a:cubicBezTo>
                    <a:pt x="4543" y="1035"/>
                    <a:pt x="4349" y="574"/>
                    <a:pt x="3741" y="209"/>
                  </a:cubicBezTo>
                  <a:cubicBezTo>
                    <a:pt x="3523" y="88"/>
                    <a:pt x="3322" y="27"/>
                    <a:pt x="3143" y="27"/>
                  </a:cubicBezTo>
                  <a:cubicBezTo>
                    <a:pt x="2964" y="27"/>
                    <a:pt x="2806" y="88"/>
                    <a:pt x="2673" y="209"/>
                  </a:cubicBezTo>
                  <a:cubicBezTo>
                    <a:pt x="2499" y="74"/>
                    <a:pt x="2294" y="0"/>
                    <a:pt x="2083" y="0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" name="Google Shape;1350;p29"/>
            <p:cNvSpPr/>
            <p:nvPr/>
          </p:nvSpPr>
          <p:spPr>
            <a:xfrm rot="10232062">
              <a:off x="372794" y="314427"/>
              <a:ext cx="133310" cy="134399"/>
            </a:xfrm>
            <a:custGeom>
              <a:avLst/>
              <a:gdLst/>
              <a:ahLst/>
              <a:cxnLst/>
              <a:rect l="l" t="t" r="r" b="b"/>
              <a:pathLst>
                <a:path w="1555" h="1580" extrusionOk="0">
                  <a:moveTo>
                    <a:pt x="777" y="1"/>
                  </a:moveTo>
                  <a:cubicBezTo>
                    <a:pt x="340" y="1"/>
                    <a:pt x="0" y="365"/>
                    <a:pt x="0" y="802"/>
                  </a:cubicBezTo>
                  <a:cubicBezTo>
                    <a:pt x="0" y="1239"/>
                    <a:pt x="340" y="1580"/>
                    <a:pt x="777" y="1580"/>
                  </a:cubicBezTo>
                  <a:cubicBezTo>
                    <a:pt x="1215" y="1580"/>
                    <a:pt x="1555" y="1239"/>
                    <a:pt x="1555" y="802"/>
                  </a:cubicBezTo>
                  <a:cubicBezTo>
                    <a:pt x="1555" y="365"/>
                    <a:pt x="1215" y="1"/>
                    <a:pt x="77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306" name="Google Shape;1306;p29"/>
          <p:cNvSpPr txBox="1">
            <a:spLocks noGrp="1"/>
          </p:cNvSpPr>
          <p:nvPr>
            <p:ph type="body" idx="1"/>
          </p:nvPr>
        </p:nvSpPr>
        <p:spPr>
          <a:xfrm>
            <a:off x="1005100" y="1446433"/>
            <a:ext cx="5090800" cy="49400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marL="609585" lvl="0" indent="-40639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Comfortaa"/>
              <a:buChar char="●"/>
              <a:defRPr sz="14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marL="1219170" lvl="1" indent="-42332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Roboto Slab Regular"/>
              <a:buChar char="○"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2pPr>
            <a:lvl3pPr marL="1828754" lvl="2" indent="-42332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Roboto Slab Regular"/>
              <a:buChar char="■"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3pPr>
            <a:lvl4pPr marL="2438339" lvl="3" indent="-42332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Roboto Slab Regular"/>
              <a:buChar char="●"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4pPr>
            <a:lvl5pPr marL="3047924" lvl="4" indent="-42332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Roboto Slab Regular"/>
              <a:buChar char="○"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5pPr>
            <a:lvl6pPr marL="3657509" lvl="5" indent="-42332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Roboto Slab Regular"/>
              <a:buChar char="■"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6pPr>
            <a:lvl7pPr marL="4267093" lvl="6" indent="-42332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Roboto Slab Regular"/>
              <a:buChar char="●"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7pPr>
            <a:lvl8pPr marL="4876678" lvl="7" indent="-42332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Roboto Slab Regular"/>
              <a:buChar char="○"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8pPr>
            <a:lvl9pPr marL="5486263" lvl="8" indent="-42332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Roboto Slab Regular"/>
              <a:buChar char="■"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9pPr>
          </a:lstStyle>
          <a:p>
            <a:endParaRPr/>
          </a:p>
        </p:txBody>
      </p:sp>
      <p:sp>
        <p:nvSpPr>
          <p:cNvPr id="1307" name="Google Shape;1307;p29"/>
          <p:cNvSpPr txBox="1">
            <a:spLocks noGrp="1"/>
          </p:cNvSpPr>
          <p:nvPr>
            <p:ph type="title"/>
          </p:nvPr>
        </p:nvSpPr>
        <p:spPr>
          <a:xfrm>
            <a:off x="1005100" y="560133"/>
            <a:ext cx="9926400" cy="8620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351" name="Google Shape;1351;p29"/>
          <p:cNvSpPr txBox="1">
            <a:spLocks noGrp="1"/>
          </p:cNvSpPr>
          <p:nvPr>
            <p:ph type="body" idx="2"/>
          </p:nvPr>
        </p:nvSpPr>
        <p:spPr>
          <a:xfrm>
            <a:off x="6170967" y="2481500"/>
            <a:ext cx="5629200" cy="3614400"/>
          </a:xfrm>
          <a:prstGeom prst="rect">
            <a:avLst/>
          </a:prstGeom>
        </p:spPr>
        <p:txBody>
          <a:bodyPr/>
          <a:lstStyle>
            <a:lvl1pPr marL="609585" lvl="0" indent="-397923" rtl="0">
              <a:spcBef>
                <a:spcPts val="0"/>
              </a:spcBef>
              <a:spcAft>
                <a:spcPts val="0"/>
              </a:spcAft>
              <a:buSzPts val="1100"/>
              <a:buFont typeface="Arial"/>
              <a:buChar char="●"/>
              <a:defRPr sz="14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marL="1219170" lvl="1" indent="-423323" rtl="0">
              <a:spcBef>
                <a:spcPts val="0"/>
              </a:spcBef>
              <a:spcAft>
                <a:spcPts val="0"/>
              </a:spcAft>
              <a:buSzPts val="1400"/>
              <a:buFont typeface="Arial"/>
              <a:buChar char="○"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2pPr>
            <a:lvl3pPr marL="1828754" lvl="2" indent="-423323" rtl="0">
              <a:spcBef>
                <a:spcPts val="0"/>
              </a:spcBef>
              <a:spcAft>
                <a:spcPts val="0"/>
              </a:spcAft>
              <a:buSzPts val="1400"/>
              <a:buFont typeface="Arial"/>
              <a:buChar char="■"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3pPr>
            <a:lvl4pPr marL="2438339" lvl="3" indent="-423323" rtl="0">
              <a:spcBef>
                <a:spcPts val="0"/>
              </a:spcBef>
              <a:spcAft>
                <a:spcPts val="0"/>
              </a:spcAft>
              <a:buSzPts val="1400"/>
              <a:buFont typeface="Arial"/>
              <a:buChar char="●"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4pPr>
            <a:lvl5pPr marL="3047924" lvl="4" indent="-423323" rtl="0">
              <a:spcBef>
                <a:spcPts val="0"/>
              </a:spcBef>
              <a:spcAft>
                <a:spcPts val="0"/>
              </a:spcAft>
              <a:buSzPts val="1400"/>
              <a:buFont typeface="Arial"/>
              <a:buChar char="○"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5pPr>
            <a:lvl6pPr marL="3657509" lvl="5" indent="-423323" rtl="0">
              <a:spcBef>
                <a:spcPts val="0"/>
              </a:spcBef>
              <a:spcAft>
                <a:spcPts val="0"/>
              </a:spcAft>
              <a:buSzPts val="1400"/>
              <a:buFont typeface="Arial"/>
              <a:buChar char="■"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6pPr>
            <a:lvl7pPr marL="4267093" lvl="6" indent="-423323" rtl="0">
              <a:spcBef>
                <a:spcPts val="0"/>
              </a:spcBef>
              <a:spcAft>
                <a:spcPts val="0"/>
              </a:spcAft>
              <a:buSzPts val="1400"/>
              <a:buFont typeface="Arial"/>
              <a:buChar char="●"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7pPr>
            <a:lvl8pPr marL="4876678" lvl="7" indent="-423323" rtl="0">
              <a:spcBef>
                <a:spcPts val="0"/>
              </a:spcBef>
              <a:spcAft>
                <a:spcPts val="0"/>
              </a:spcAft>
              <a:buSzPts val="1400"/>
              <a:buFont typeface="Arial"/>
              <a:buChar char="○"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8pPr>
            <a:lvl9pPr marL="5486263" lvl="8" indent="-423323" rtl="0">
              <a:spcBef>
                <a:spcPts val="0"/>
              </a:spcBef>
              <a:spcAft>
                <a:spcPts val="0"/>
              </a:spcAft>
              <a:buSzPts val="1400"/>
              <a:buFont typeface="Arial"/>
              <a:buChar char="■"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829835356"/>
      </p:ext>
    </p:extLst>
  </p:cSld>
  <p:clrMapOvr>
    <a:masterClrMapping/>
  </p:clrMapOvr>
</p:sldLayout>
</file>

<file path=ppt/slideLayouts/slideLayout1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 ">
  <p:cSld name="Numbers and text 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13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Google Shape;1353;p30"/>
          <p:cNvSpPr/>
          <p:nvPr/>
        </p:nvSpPr>
        <p:spPr>
          <a:xfrm>
            <a:off x="6518275" y="1479550"/>
            <a:ext cx="4508500" cy="4357688"/>
          </a:xfrm>
          <a:prstGeom prst="roundRect">
            <a:avLst>
              <a:gd name="adj" fmla="val 4556"/>
            </a:avLst>
          </a:prstGeom>
          <a:solidFill>
            <a:schemeClr val="accent4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8" name="Google Shape;1354;p30"/>
          <p:cNvSpPr/>
          <p:nvPr/>
        </p:nvSpPr>
        <p:spPr>
          <a:xfrm>
            <a:off x="1430338" y="1479550"/>
            <a:ext cx="4508500" cy="4357688"/>
          </a:xfrm>
          <a:prstGeom prst="roundRect">
            <a:avLst>
              <a:gd name="adj" fmla="val 4556"/>
            </a:avLst>
          </a:prstGeom>
          <a:solidFill>
            <a:schemeClr val="accent6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9" name="Google Shape;1360;p30"/>
          <p:cNvGrpSpPr>
            <a:grpSpLocks/>
          </p:cNvGrpSpPr>
          <p:nvPr/>
        </p:nvGrpSpPr>
        <p:grpSpPr bwMode="auto">
          <a:xfrm rot="1245393">
            <a:off x="10528300" y="269875"/>
            <a:ext cx="1831975" cy="1663700"/>
            <a:chOff x="7844079" y="226728"/>
            <a:chExt cx="1373387" cy="1246991"/>
          </a:xfrm>
        </p:grpSpPr>
        <p:sp>
          <p:nvSpPr>
            <p:cNvPr id="10" name="Google Shape;1361;p30"/>
            <p:cNvSpPr/>
            <p:nvPr/>
          </p:nvSpPr>
          <p:spPr>
            <a:xfrm rot="-1688081">
              <a:off x="8401190" y="291606"/>
              <a:ext cx="164235" cy="141595"/>
            </a:xfrm>
            <a:custGeom>
              <a:avLst/>
              <a:gdLst/>
              <a:ahLst/>
              <a:cxnLst/>
              <a:rect l="l" t="t" r="r" b="b"/>
              <a:pathLst>
                <a:path w="827" h="713" extrusionOk="0">
                  <a:moveTo>
                    <a:pt x="462" y="105"/>
                  </a:moveTo>
                  <a:cubicBezTo>
                    <a:pt x="802" y="105"/>
                    <a:pt x="802" y="615"/>
                    <a:pt x="462" y="615"/>
                  </a:cubicBezTo>
                  <a:cubicBezTo>
                    <a:pt x="317" y="591"/>
                    <a:pt x="219" y="494"/>
                    <a:pt x="219" y="348"/>
                  </a:cubicBezTo>
                  <a:cubicBezTo>
                    <a:pt x="219" y="202"/>
                    <a:pt x="341" y="105"/>
                    <a:pt x="462" y="105"/>
                  </a:cubicBezTo>
                  <a:close/>
                  <a:moveTo>
                    <a:pt x="481" y="1"/>
                  </a:moveTo>
                  <a:cubicBezTo>
                    <a:pt x="392" y="1"/>
                    <a:pt x="299" y="33"/>
                    <a:pt x="219" y="105"/>
                  </a:cubicBezTo>
                  <a:cubicBezTo>
                    <a:pt x="1" y="324"/>
                    <a:pt x="171" y="688"/>
                    <a:pt x="462" y="712"/>
                  </a:cubicBezTo>
                  <a:cubicBezTo>
                    <a:pt x="657" y="712"/>
                    <a:pt x="827" y="542"/>
                    <a:pt x="827" y="348"/>
                  </a:cubicBezTo>
                  <a:cubicBezTo>
                    <a:pt x="827" y="136"/>
                    <a:pt x="663" y="1"/>
                    <a:pt x="481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" name="Google Shape;1362;p30"/>
            <p:cNvSpPr/>
            <p:nvPr/>
          </p:nvSpPr>
          <p:spPr>
            <a:xfrm rot="-1688081">
              <a:off x="7883446" y="509759"/>
              <a:ext cx="222551" cy="212988"/>
            </a:xfrm>
            <a:custGeom>
              <a:avLst/>
              <a:gdLst/>
              <a:ahLst/>
              <a:cxnLst/>
              <a:rect l="l" t="t" r="r" b="b"/>
              <a:pathLst>
                <a:path w="1119" h="1074" extrusionOk="0">
                  <a:moveTo>
                    <a:pt x="681" y="441"/>
                  </a:moveTo>
                  <a:cubicBezTo>
                    <a:pt x="681" y="441"/>
                    <a:pt x="681" y="441"/>
                    <a:pt x="681" y="466"/>
                  </a:cubicBezTo>
                  <a:cubicBezTo>
                    <a:pt x="681" y="466"/>
                    <a:pt x="657" y="490"/>
                    <a:pt x="584" y="490"/>
                  </a:cubicBezTo>
                  <a:cubicBezTo>
                    <a:pt x="608" y="466"/>
                    <a:pt x="632" y="441"/>
                    <a:pt x="657" y="441"/>
                  </a:cubicBezTo>
                  <a:close/>
                  <a:moveTo>
                    <a:pt x="384" y="97"/>
                  </a:moveTo>
                  <a:cubicBezTo>
                    <a:pt x="401" y="97"/>
                    <a:pt x="420" y="98"/>
                    <a:pt x="438" y="101"/>
                  </a:cubicBezTo>
                  <a:cubicBezTo>
                    <a:pt x="559" y="101"/>
                    <a:pt x="681" y="126"/>
                    <a:pt x="778" y="150"/>
                  </a:cubicBezTo>
                  <a:cubicBezTo>
                    <a:pt x="924" y="199"/>
                    <a:pt x="1021" y="369"/>
                    <a:pt x="972" y="514"/>
                  </a:cubicBezTo>
                  <a:cubicBezTo>
                    <a:pt x="924" y="733"/>
                    <a:pt x="705" y="976"/>
                    <a:pt x="559" y="976"/>
                  </a:cubicBezTo>
                  <a:lnTo>
                    <a:pt x="511" y="976"/>
                  </a:lnTo>
                  <a:cubicBezTo>
                    <a:pt x="414" y="879"/>
                    <a:pt x="438" y="733"/>
                    <a:pt x="511" y="612"/>
                  </a:cubicBezTo>
                  <a:cubicBezTo>
                    <a:pt x="608" y="587"/>
                    <a:pt x="754" y="563"/>
                    <a:pt x="778" y="490"/>
                  </a:cubicBezTo>
                  <a:cubicBezTo>
                    <a:pt x="802" y="441"/>
                    <a:pt x="778" y="393"/>
                    <a:pt x="754" y="369"/>
                  </a:cubicBezTo>
                  <a:cubicBezTo>
                    <a:pt x="730" y="344"/>
                    <a:pt x="705" y="344"/>
                    <a:pt x="681" y="344"/>
                  </a:cubicBezTo>
                  <a:cubicBezTo>
                    <a:pt x="608" y="344"/>
                    <a:pt x="535" y="417"/>
                    <a:pt x="462" y="514"/>
                  </a:cubicBezTo>
                  <a:cubicBezTo>
                    <a:pt x="441" y="519"/>
                    <a:pt x="419" y="521"/>
                    <a:pt x="398" y="521"/>
                  </a:cubicBezTo>
                  <a:cubicBezTo>
                    <a:pt x="299" y="521"/>
                    <a:pt x="202" y="477"/>
                    <a:pt x="122" y="417"/>
                  </a:cubicBezTo>
                  <a:cubicBezTo>
                    <a:pt x="98" y="369"/>
                    <a:pt x="98" y="344"/>
                    <a:pt x="122" y="296"/>
                  </a:cubicBezTo>
                  <a:cubicBezTo>
                    <a:pt x="165" y="168"/>
                    <a:pt x="263" y="97"/>
                    <a:pt x="384" y="97"/>
                  </a:cubicBezTo>
                  <a:close/>
                  <a:moveTo>
                    <a:pt x="386" y="1"/>
                  </a:moveTo>
                  <a:cubicBezTo>
                    <a:pt x="230" y="1"/>
                    <a:pt x="69" y="97"/>
                    <a:pt x="25" y="271"/>
                  </a:cubicBezTo>
                  <a:cubicBezTo>
                    <a:pt x="1" y="344"/>
                    <a:pt x="1" y="417"/>
                    <a:pt x="49" y="466"/>
                  </a:cubicBezTo>
                  <a:cubicBezTo>
                    <a:pt x="147" y="563"/>
                    <a:pt x="292" y="612"/>
                    <a:pt x="414" y="612"/>
                  </a:cubicBezTo>
                  <a:cubicBezTo>
                    <a:pt x="341" y="733"/>
                    <a:pt x="341" y="927"/>
                    <a:pt x="462" y="1049"/>
                  </a:cubicBezTo>
                  <a:cubicBezTo>
                    <a:pt x="487" y="1073"/>
                    <a:pt x="511" y="1073"/>
                    <a:pt x="559" y="1073"/>
                  </a:cubicBezTo>
                  <a:cubicBezTo>
                    <a:pt x="754" y="1073"/>
                    <a:pt x="1021" y="782"/>
                    <a:pt x="1070" y="539"/>
                  </a:cubicBezTo>
                  <a:cubicBezTo>
                    <a:pt x="1118" y="320"/>
                    <a:pt x="997" y="126"/>
                    <a:pt x="827" y="77"/>
                  </a:cubicBezTo>
                  <a:cubicBezTo>
                    <a:pt x="705" y="29"/>
                    <a:pt x="584" y="4"/>
                    <a:pt x="438" y="4"/>
                  </a:cubicBezTo>
                  <a:cubicBezTo>
                    <a:pt x="421" y="2"/>
                    <a:pt x="403" y="1"/>
                    <a:pt x="386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" name="Google Shape;1363;p30"/>
            <p:cNvSpPr/>
            <p:nvPr/>
          </p:nvSpPr>
          <p:spPr>
            <a:xfrm rot="-1688081">
              <a:off x="7966357" y="265696"/>
              <a:ext cx="216600" cy="212988"/>
            </a:xfrm>
            <a:custGeom>
              <a:avLst/>
              <a:gdLst/>
              <a:ahLst/>
              <a:cxnLst/>
              <a:rect l="l" t="t" r="r" b="b"/>
              <a:pathLst>
                <a:path w="1094" h="1072" extrusionOk="0">
                  <a:moveTo>
                    <a:pt x="484" y="620"/>
                  </a:moveTo>
                  <a:cubicBezTo>
                    <a:pt x="474" y="660"/>
                    <a:pt x="413" y="681"/>
                    <a:pt x="413" y="681"/>
                  </a:cubicBezTo>
                  <a:cubicBezTo>
                    <a:pt x="433" y="641"/>
                    <a:pt x="452" y="634"/>
                    <a:pt x="484" y="620"/>
                  </a:cubicBezTo>
                  <a:close/>
                  <a:moveTo>
                    <a:pt x="480" y="88"/>
                  </a:moveTo>
                  <a:cubicBezTo>
                    <a:pt x="512" y="88"/>
                    <a:pt x="542" y="105"/>
                    <a:pt x="559" y="122"/>
                  </a:cubicBezTo>
                  <a:cubicBezTo>
                    <a:pt x="607" y="243"/>
                    <a:pt x="607" y="365"/>
                    <a:pt x="559" y="486"/>
                  </a:cubicBezTo>
                  <a:cubicBezTo>
                    <a:pt x="462" y="486"/>
                    <a:pt x="389" y="535"/>
                    <a:pt x="340" y="608"/>
                  </a:cubicBezTo>
                  <a:cubicBezTo>
                    <a:pt x="316" y="632"/>
                    <a:pt x="316" y="681"/>
                    <a:pt x="340" y="681"/>
                  </a:cubicBezTo>
                  <a:cubicBezTo>
                    <a:pt x="365" y="729"/>
                    <a:pt x="389" y="753"/>
                    <a:pt x="437" y="753"/>
                  </a:cubicBezTo>
                  <a:cubicBezTo>
                    <a:pt x="535" y="753"/>
                    <a:pt x="607" y="632"/>
                    <a:pt x="632" y="559"/>
                  </a:cubicBezTo>
                  <a:lnTo>
                    <a:pt x="778" y="559"/>
                  </a:lnTo>
                  <a:cubicBezTo>
                    <a:pt x="790" y="555"/>
                    <a:pt x="804" y="553"/>
                    <a:pt x="818" y="553"/>
                  </a:cubicBezTo>
                  <a:cubicBezTo>
                    <a:pt x="883" y="553"/>
                    <a:pt x="956" y="596"/>
                    <a:pt x="996" y="656"/>
                  </a:cubicBezTo>
                  <a:cubicBezTo>
                    <a:pt x="996" y="681"/>
                    <a:pt x="996" y="729"/>
                    <a:pt x="972" y="753"/>
                  </a:cubicBezTo>
                  <a:cubicBezTo>
                    <a:pt x="850" y="899"/>
                    <a:pt x="656" y="972"/>
                    <a:pt x="462" y="972"/>
                  </a:cubicBezTo>
                  <a:cubicBezTo>
                    <a:pt x="449" y="974"/>
                    <a:pt x="437" y="975"/>
                    <a:pt x="424" y="975"/>
                  </a:cubicBezTo>
                  <a:cubicBezTo>
                    <a:pt x="268" y="975"/>
                    <a:pt x="122" y="838"/>
                    <a:pt x="122" y="681"/>
                  </a:cubicBezTo>
                  <a:cubicBezTo>
                    <a:pt x="97" y="511"/>
                    <a:pt x="146" y="316"/>
                    <a:pt x="243" y="170"/>
                  </a:cubicBezTo>
                  <a:cubicBezTo>
                    <a:pt x="292" y="122"/>
                    <a:pt x="365" y="98"/>
                    <a:pt x="437" y="98"/>
                  </a:cubicBezTo>
                  <a:cubicBezTo>
                    <a:pt x="452" y="90"/>
                    <a:pt x="466" y="88"/>
                    <a:pt x="480" y="88"/>
                  </a:cubicBezTo>
                  <a:close/>
                  <a:moveTo>
                    <a:pt x="437" y="0"/>
                  </a:moveTo>
                  <a:cubicBezTo>
                    <a:pt x="340" y="0"/>
                    <a:pt x="243" y="49"/>
                    <a:pt x="170" y="122"/>
                  </a:cubicBezTo>
                  <a:cubicBezTo>
                    <a:pt x="49" y="292"/>
                    <a:pt x="0" y="511"/>
                    <a:pt x="24" y="705"/>
                  </a:cubicBezTo>
                  <a:cubicBezTo>
                    <a:pt x="24" y="910"/>
                    <a:pt x="195" y="1072"/>
                    <a:pt x="396" y="1072"/>
                  </a:cubicBezTo>
                  <a:cubicBezTo>
                    <a:pt x="410" y="1072"/>
                    <a:pt x="423" y="1071"/>
                    <a:pt x="437" y="1069"/>
                  </a:cubicBezTo>
                  <a:cubicBezTo>
                    <a:pt x="656" y="1069"/>
                    <a:pt x="875" y="972"/>
                    <a:pt x="1045" y="826"/>
                  </a:cubicBezTo>
                  <a:cubicBezTo>
                    <a:pt x="1069" y="753"/>
                    <a:pt x="1093" y="705"/>
                    <a:pt x="1069" y="632"/>
                  </a:cubicBezTo>
                  <a:cubicBezTo>
                    <a:pt x="1006" y="548"/>
                    <a:pt x="906" y="482"/>
                    <a:pt x="801" y="482"/>
                  </a:cubicBezTo>
                  <a:cubicBezTo>
                    <a:pt x="785" y="482"/>
                    <a:pt x="769" y="483"/>
                    <a:pt x="753" y="486"/>
                  </a:cubicBezTo>
                  <a:lnTo>
                    <a:pt x="656" y="486"/>
                  </a:lnTo>
                  <a:cubicBezTo>
                    <a:pt x="705" y="365"/>
                    <a:pt x="680" y="219"/>
                    <a:pt x="632" y="98"/>
                  </a:cubicBezTo>
                  <a:cubicBezTo>
                    <a:pt x="583" y="49"/>
                    <a:pt x="510" y="0"/>
                    <a:pt x="437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" name="Google Shape;1364;p30"/>
            <p:cNvSpPr/>
            <p:nvPr/>
          </p:nvSpPr>
          <p:spPr>
            <a:xfrm rot="-1688081">
              <a:off x="8095011" y="455828"/>
              <a:ext cx="197558" cy="172532"/>
            </a:xfrm>
            <a:custGeom>
              <a:avLst/>
              <a:gdLst/>
              <a:ahLst/>
              <a:cxnLst/>
              <a:rect l="l" t="t" r="r" b="b"/>
              <a:pathLst>
                <a:path w="997" h="868" extrusionOk="0">
                  <a:moveTo>
                    <a:pt x="405" y="1"/>
                  </a:moveTo>
                  <a:cubicBezTo>
                    <a:pt x="214" y="1"/>
                    <a:pt x="67" y="97"/>
                    <a:pt x="49" y="168"/>
                  </a:cubicBezTo>
                  <a:cubicBezTo>
                    <a:pt x="0" y="363"/>
                    <a:pt x="49" y="557"/>
                    <a:pt x="195" y="703"/>
                  </a:cubicBezTo>
                  <a:cubicBezTo>
                    <a:pt x="350" y="801"/>
                    <a:pt x="529" y="867"/>
                    <a:pt x="667" y="867"/>
                  </a:cubicBezTo>
                  <a:cubicBezTo>
                    <a:pt x="767" y="867"/>
                    <a:pt x="844" y="833"/>
                    <a:pt x="875" y="751"/>
                  </a:cubicBezTo>
                  <a:cubicBezTo>
                    <a:pt x="996" y="484"/>
                    <a:pt x="875" y="168"/>
                    <a:pt x="632" y="47"/>
                  </a:cubicBezTo>
                  <a:cubicBezTo>
                    <a:pt x="553" y="14"/>
                    <a:pt x="476" y="1"/>
                    <a:pt x="40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" name="Google Shape;1365;p30"/>
            <p:cNvSpPr/>
            <p:nvPr/>
          </p:nvSpPr>
          <p:spPr>
            <a:xfrm rot="-1688081">
              <a:off x="8095847" y="485661"/>
              <a:ext cx="91638" cy="96380"/>
            </a:xfrm>
            <a:custGeom>
              <a:avLst/>
              <a:gdLst/>
              <a:ahLst/>
              <a:cxnLst/>
              <a:rect l="l" t="t" r="r" b="b"/>
              <a:pathLst>
                <a:path w="463" h="487" extrusionOk="0">
                  <a:moveTo>
                    <a:pt x="462" y="0"/>
                  </a:moveTo>
                  <a:lnTo>
                    <a:pt x="1" y="486"/>
                  </a:lnTo>
                  <a:cubicBezTo>
                    <a:pt x="1" y="486"/>
                    <a:pt x="438" y="98"/>
                    <a:pt x="46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" name="Google Shape;1366;p30"/>
            <p:cNvSpPr/>
            <p:nvPr/>
          </p:nvSpPr>
          <p:spPr>
            <a:xfrm rot="-1688081">
              <a:off x="8085001" y="475412"/>
              <a:ext cx="110681" cy="116608"/>
            </a:xfrm>
            <a:custGeom>
              <a:avLst/>
              <a:gdLst/>
              <a:ahLst/>
              <a:cxnLst/>
              <a:rect l="l" t="t" r="r" b="b"/>
              <a:pathLst>
                <a:path w="559" h="586" extrusionOk="0">
                  <a:moveTo>
                    <a:pt x="504" y="1"/>
                  </a:moveTo>
                  <a:cubicBezTo>
                    <a:pt x="487" y="1"/>
                    <a:pt x="471" y="9"/>
                    <a:pt x="462" y="27"/>
                  </a:cubicBezTo>
                  <a:cubicBezTo>
                    <a:pt x="340" y="197"/>
                    <a:pt x="195" y="367"/>
                    <a:pt x="25" y="489"/>
                  </a:cubicBezTo>
                  <a:cubicBezTo>
                    <a:pt x="0" y="513"/>
                    <a:pt x="0" y="537"/>
                    <a:pt x="25" y="562"/>
                  </a:cubicBezTo>
                  <a:cubicBezTo>
                    <a:pt x="25" y="562"/>
                    <a:pt x="49" y="562"/>
                    <a:pt x="49" y="586"/>
                  </a:cubicBezTo>
                  <a:cubicBezTo>
                    <a:pt x="73" y="562"/>
                    <a:pt x="73" y="562"/>
                    <a:pt x="73" y="562"/>
                  </a:cubicBezTo>
                  <a:cubicBezTo>
                    <a:pt x="267" y="416"/>
                    <a:pt x="413" y="246"/>
                    <a:pt x="559" y="51"/>
                  </a:cubicBezTo>
                  <a:cubicBezTo>
                    <a:pt x="559" y="21"/>
                    <a:pt x="531" y="1"/>
                    <a:pt x="504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" name="Google Shape;1367;p30"/>
            <p:cNvSpPr/>
            <p:nvPr/>
          </p:nvSpPr>
          <p:spPr>
            <a:xfrm rot="-1688081">
              <a:off x="8142826" y="484347"/>
              <a:ext cx="102349" cy="116608"/>
            </a:xfrm>
            <a:custGeom>
              <a:avLst/>
              <a:gdLst/>
              <a:ahLst/>
              <a:cxnLst/>
              <a:rect l="l" t="t" r="r" b="b"/>
              <a:pathLst>
                <a:path w="511" h="584" extrusionOk="0">
                  <a:moveTo>
                    <a:pt x="510" y="1"/>
                  </a:moveTo>
                  <a:lnTo>
                    <a:pt x="0" y="584"/>
                  </a:lnTo>
                  <a:cubicBezTo>
                    <a:pt x="194" y="390"/>
                    <a:pt x="365" y="195"/>
                    <a:pt x="5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" name="Google Shape;1368;p30"/>
            <p:cNvSpPr/>
            <p:nvPr/>
          </p:nvSpPr>
          <p:spPr>
            <a:xfrm rot="-1688081">
              <a:off x="8131347" y="477130"/>
              <a:ext cx="126152" cy="133266"/>
            </a:xfrm>
            <a:custGeom>
              <a:avLst/>
              <a:gdLst/>
              <a:ahLst/>
              <a:cxnLst/>
              <a:rect l="l" t="t" r="r" b="b"/>
              <a:pathLst>
                <a:path w="632" h="667" extrusionOk="0">
                  <a:moveTo>
                    <a:pt x="563" y="1"/>
                  </a:moveTo>
                  <a:cubicBezTo>
                    <a:pt x="547" y="1"/>
                    <a:pt x="535" y="18"/>
                    <a:pt x="535" y="35"/>
                  </a:cubicBezTo>
                  <a:cubicBezTo>
                    <a:pt x="389" y="254"/>
                    <a:pt x="219" y="448"/>
                    <a:pt x="25" y="594"/>
                  </a:cubicBezTo>
                  <a:cubicBezTo>
                    <a:pt x="0" y="618"/>
                    <a:pt x="0" y="642"/>
                    <a:pt x="25" y="667"/>
                  </a:cubicBezTo>
                  <a:lnTo>
                    <a:pt x="97" y="667"/>
                  </a:lnTo>
                  <a:cubicBezTo>
                    <a:pt x="292" y="496"/>
                    <a:pt x="486" y="278"/>
                    <a:pt x="632" y="59"/>
                  </a:cubicBezTo>
                  <a:cubicBezTo>
                    <a:pt x="632" y="35"/>
                    <a:pt x="608" y="11"/>
                    <a:pt x="583" y="11"/>
                  </a:cubicBezTo>
                  <a:cubicBezTo>
                    <a:pt x="576" y="3"/>
                    <a:pt x="569" y="1"/>
                    <a:pt x="563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" name="Google Shape;1369;p30"/>
            <p:cNvSpPr/>
            <p:nvPr/>
          </p:nvSpPr>
          <p:spPr>
            <a:xfrm rot="-1688081">
              <a:off x="7848675" y="476193"/>
              <a:ext cx="145193" cy="57114"/>
            </a:xfrm>
            <a:custGeom>
              <a:avLst/>
              <a:gdLst/>
              <a:ahLst/>
              <a:cxnLst/>
              <a:rect l="l" t="t" r="r" b="b"/>
              <a:pathLst>
                <a:path w="729" h="287" extrusionOk="0">
                  <a:moveTo>
                    <a:pt x="254" y="0"/>
                  </a:moveTo>
                  <a:cubicBezTo>
                    <a:pt x="184" y="0"/>
                    <a:pt x="114" y="14"/>
                    <a:pt x="49" y="43"/>
                  </a:cubicBezTo>
                  <a:cubicBezTo>
                    <a:pt x="0" y="68"/>
                    <a:pt x="25" y="140"/>
                    <a:pt x="73" y="140"/>
                  </a:cubicBezTo>
                  <a:cubicBezTo>
                    <a:pt x="133" y="118"/>
                    <a:pt x="196" y="107"/>
                    <a:pt x="258" y="107"/>
                  </a:cubicBezTo>
                  <a:cubicBezTo>
                    <a:pt x="396" y="107"/>
                    <a:pt x="531" y="161"/>
                    <a:pt x="632" y="262"/>
                  </a:cubicBezTo>
                  <a:cubicBezTo>
                    <a:pt x="656" y="286"/>
                    <a:pt x="656" y="286"/>
                    <a:pt x="680" y="286"/>
                  </a:cubicBezTo>
                  <a:lnTo>
                    <a:pt x="705" y="286"/>
                  </a:lnTo>
                  <a:cubicBezTo>
                    <a:pt x="729" y="262"/>
                    <a:pt x="729" y="213"/>
                    <a:pt x="705" y="213"/>
                  </a:cubicBezTo>
                  <a:cubicBezTo>
                    <a:pt x="585" y="77"/>
                    <a:pt x="418" y="0"/>
                    <a:pt x="254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" name="Google Shape;1370;p30"/>
            <p:cNvSpPr/>
            <p:nvPr/>
          </p:nvSpPr>
          <p:spPr>
            <a:xfrm rot="-1688081">
              <a:off x="8201940" y="503989"/>
              <a:ext cx="77358" cy="91620"/>
            </a:xfrm>
            <a:custGeom>
              <a:avLst/>
              <a:gdLst/>
              <a:ahLst/>
              <a:cxnLst/>
              <a:rect l="l" t="t" r="r" b="b"/>
              <a:pathLst>
                <a:path w="389" h="462" extrusionOk="0">
                  <a:moveTo>
                    <a:pt x="389" y="0"/>
                  </a:moveTo>
                  <a:lnTo>
                    <a:pt x="0" y="462"/>
                  </a:lnTo>
                  <a:cubicBezTo>
                    <a:pt x="0" y="462"/>
                    <a:pt x="364" y="146"/>
                    <a:pt x="38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" name="Google Shape;1371;p30"/>
            <p:cNvSpPr/>
            <p:nvPr/>
          </p:nvSpPr>
          <p:spPr>
            <a:xfrm rot="-1688081">
              <a:off x="8187603" y="494161"/>
              <a:ext cx="101160" cy="111848"/>
            </a:xfrm>
            <a:custGeom>
              <a:avLst/>
              <a:gdLst/>
              <a:ahLst/>
              <a:cxnLst/>
              <a:rect l="l" t="t" r="r" b="b"/>
              <a:pathLst>
                <a:path w="511" h="566" extrusionOk="0">
                  <a:moveTo>
                    <a:pt x="462" y="1"/>
                  </a:moveTo>
                  <a:cubicBezTo>
                    <a:pt x="444" y="1"/>
                    <a:pt x="425" y="19"/>
                    <a:pt x="413" y="55"/>
                  </a:cubicBezTo>
                  <a:cubicBezTo>
                    <a:pt x="389" y="152"/>
                    <a:pt x="170" y="371"/>
                    <a:pt x="24" y="468"/>
                  </a:cubicBezTo>
                  <a:cubicBezTo>
                    <a:pt x="0" y="493"/>
                    <a:pt x="0" y="517"/>
                    <a:pt x="24" y="541"/>
                  </a:cubicBezTo>
                  <a:cubicBezTo>
                    <a:pt x="24" y="541"/>
                    <a:pt x="49" y="565"/>
                    <a:pt x="73" y="565"/>
                  </a:cubicBezTo>
                  <a:cubicBezTo>
                    <a:pt x="73" y="565"/>
                    <a:pt x="73" y="541"/>
                    <a:pt x="73" y="541"/>
                  </a:cubicBezTo>
                  <a:cubicBezTo>
                    <a:pt x="122" y="493"/>
                    <a:pt x="486" y="225"/>
                    <a:pt x="510" y="55"/>
                  </a:cubicBezTo>
                  <a:cubicBezTo>
                    <a:pt x="498" y="19"/>
                    <a:pt x="480" y="1"/>
                    <a:pt x="462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" name="Google Shape;1372;p30"/>
            <p:cNvSpPr/>
            <p:nvPr/>
          </p:nvSpPr>
          <p:spPr>
            <a:xfrm rot="-1688081">
              <a:off x="7905405" y="366056"/>
              <a:ext cx="77357" cy="139215"/>
            </a:xfrm>
            <a:custGeom>
              <a:avLst/>
              <a:gdLst/>
              <a:ahLst/>
              <a:cxnLst/>
              <a:rect l="l" t="t" r="r" b="b"/>
              <a:pathLst>
                <a:path w="390" h="699" extrusionOk="0">
                  <a:moveTo>
                    <a:pt x="158" y="0"/>
                  </a:moveTo>
                  <a:cubicBezTo>
                    <a:pt x="146" y="0"/>
                    <a:pt x="134" y="6"/>
                    <a:pt x="122" y="18"/>
                  </a:cubicBezTo>
                  <a:cubicBezTo>
                    <a:pt x="0" y="237"/>
                    <a:pt x="98" y="529"/>
                    <a:pt x="292" y="699"/>
                  </a:cubicBezTo>
                  <a:lnTo>
                    <a:pt x="365" y="699"/>
                  </a:lnTo>
                  <a:cubicBezTo>
                    <a:pt x="389" y="674"/>
                    <a:pt x="389" y="650"/>
                    <a:pt x="365" y="626"/>
                  </a:cubicBezTo>
                  <a:cubicBezTo>
                    <a:pt x="171" y="504"/>
                    <a:pt x="122" y="261"/>
                    <a:pt x="195" y="67"/>
                  </a:cubicBezTo>
                  <a:cubicBezTo>
                    <a:pt x="219" y="43"/>
                    <a:pt x="219" y="18"/>
                    <a:pt x="195" y="18"/>
                  </a:cubicBezTo>
                  <a:cubicBezTo>
                    <a:pt x="183" y="6"/>
                    <a:pt x="171" y="0"/>
                    <a:pt x="158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" name="Google Shape;1373;p30"/>
            <p:cNvSpPr/>
            <p:nvPr/>
          </p:nvSpPr>
          <p:spPr>
            <a:xfrm rot="-1688081">
              <a:off x="8623667" y="406148"/>
              <a:ext cx="367744" cy="1042332"/>
            </a:xfrm>
            <a:custGeom>
              <a:avLst/>
              <a:gdLst/>
              <a:ahLst/>
              <a:cxnLst/>
              <a:rect l="l" t="t" r="r" b="b"/>
              <a:pathLst>
                <a:path w="1848" h="5242" extrusionOk="0">
                  <a:moveTo>
                    <a:pt x="156" y="1"/>
                  </a:moveTo>
                  <a:cubicBezTo>
                    <a:pt x="122" y="1"/>
                    <a:pt x="86" y="7"/>
                    <a:pt x="49" y="19"/>
                  </a:cubicBezTo>
                  <a:cubicBezTo>
                    <a:pt x="25" y="19"/>
                    <a:pt x="1" y="43"/>
                    <a:pt x="1" y="68"/>
                  </a:cubicBezTo>
                  <a:cubicBezTo>
                    <a:pt x="25" y="92"/>
                    <a:pt x="25" y="116"/>
                    <a:pt x="49" y="116"/>
                  </a:cubicBezTo>
                  <a:lnTo>
                    <a:pt x="74" y="92"/>
                  </a:lnTo>
                  <a:lnTo>
                    <a:pt x="244" y="92"/>
                  </a:lnTo>
                  <a:cubicBezTo>
                    <a:pt x="251" y="99"/>
                    <a:pt x="258" y="102"/>
                    <a:pt x="265" y="102"/>
                  </a:cubicBezTo>
                  <a:cubicBezTo>
                    <a:pt x="280" y="102"/>
                    <a:pt x="292" y="85"/>
                    <a:pt x="292" y="68"/>
                  </a:cubicBezTo>
                  <a:cubicBezTo>
                    <a:pt x="292" y="43"/>
                    <a:pt x="268" y="19"/>
                    <a:pt x="244" y="19"/>
                  </a:cubicBezTo>
                  <a:cubicBezTo>
                    <a:pt x="220" y="7"/>
                    <a:pt x="189" y="1"/>
                    <a:pt x="156" y="1"/>
                  </a:cubicBezTo>
                  <a:close/>
                  <a:moveTo>
                    <a:pt x="438" y="43"/>
                  </a:moveTo>
                  <a:cubicBezTo>
                    <a:pt x="414" y="43"/>
                    <a:pt x="390" y="68"/>
                    <a:pt x="390" y="92"/>
                  </a:cubicBezTo>
                  <a:cubicBezTo>
                    <a:pt x="390" y="116"/>
                    <a:pt x="390" y="141"/>
                    <a:pt x="414" y="141"/>
                  </a:cubicBezTo>
                  <a:cubicBezTo>
                    <a:pt x="487" y="165"/>
                    <a:pt x="535" y="165"/>
                    <a:pt x="584" y="189"/>
                  </a:cubicBezTo>
                  <a:lnTo>
                    <a:pt x="608" y="189"/>
                  </a:lnTo>
                  <a:cubicBezTo>
                    <a:pt x="632" y="189"/>
                    <a:pt x="632" y="189"/>
                    <a:pt x="657" y="165"/>
                  </a:cubicBezTo>
                  <a:cubicBezTo>
                    <a:pt x="657" y="141"/>
                    <a:pt x="657" y="116"/>
                    <a:pt x="632" y="116"/>
                  </a:cubicBezTo>
                  <a:cubicBezTo>
                    <a:pt x="560" y="92"/>
                    <a:pt x="511" y="68"/>
                    <a:pt x="438" y="43"/>
                  </a:cubicBezTo>
                  <a:close/>
                  <a:moveTo>
                    <a:pt x="778" y="195"/>
                  </a:moveTo>
                  <a:cubicBezTo>
                    <a:pt x="766" y="195"/>
                    <a:pt x="754" y="201"/>
                    <a:pt x="754" y="213"/>
                  </a:cubicBezTo>
                  <a:cubicBezTo>
                    <a:pt x="730" y="238"/>
                    <a:pt x="730" y="262"/>
                    <a:pt x="754" y="286"/>
                  </a:cubicBezTo>
                  <a:cubicBezTo>
                    <a:pt x="803" y="311"/>
                    <a:pt x="851" y="359"/>
                    <a:pt x="875" y="384"/>
                  </a:cubicBezTo>
                  <a:cubicBezTo>
                    <a:pt x="900" y="408"/>
                    <a:pt x="900" y="408"/>
                    <a:pt x="924" y="408"/>
                  </a:cubicBezTo>
                  <a:lnTo>
                    <a:pt x="973" y="408"/>
                  </a:lnTo>
                  <a:cubicBezTo>
                    <a:pt x="973" y="384"/>
                    <a:pt x="973" y="359"/>
                    <a:pt x="973" y="335"/>
                  </a:cubicBezTo>
                  <a:cubicBezTo>
                    <a:pt x="924" y="286"/>
                    <a:pt x="875" y="238"/>
                    <a:pt x="803" y="213"/>
                  </a:cubicBezTo>
                  <a:cubicBezTo>
                    <a:pt x="803" y="201"/>
                    <a:pt x="790" y="195"/>
                    <a:pt x="778" y="195"/>
                  </a:cubicBezTo>
                  <a:close/>
                  <a:moveTo>
                    <a:pt x="1033" y="438"/>
                  </a:moveTo>
                  <a:cubicBezTo>
                    <a:pt x="1021" y="438"/>
                    <a:pt x="1009" y="444"/>
                    <a:pt x="997" y="456"/>
                  </a:cubicBezTo>
                  <a:cubicBezTo>
                    <a:pt x="973" y="456"/>
                    <a:pt x="973" y="505"/>
                    <a:pt x="997" y="529"/>
                  </a:cubicBezTo>
                  <a:cubicBezTo>
                    <a:pt x="1021" y="578"/>
                    <a:pt x="1045" y="626"/>
                    <a:pt x="1070" y="675"/>
                  </a:cubicBezTo>
                  <a:cubicBezTo>
                    <a:pt x="1070" y="699"/>
                    <a:pt x="1094" y="724"/>
                    <a:pt x="1118" y="724"/>
                  </a:cubicBezTo>
                  <a:lnTo>
                    <a:pt x="1118" y="699"/>
                  </a:lnTo>
                  <a:cubicBezTo>
                    <a:pt x="1143" y="675"/>
                    <a:pt x="1167" y="651"/>
                    <a:pt x="1143" y="626"/>
                  </a:cubicBezTo>
                  <a:cubicBezTo>
                    <a:pt x="1118" y="578"/>
                    <a:pt x="1094" y="505"/>
                    <a:pt x="1070" y="456"/>
                  </a:cubicBezTo>
                  <a:cubicBezTo>
                    <a:pt x="1058" y="444"/>
                    <a:pt x="1045" y="438"/>
                    <a:pt x="1033" y="438"/>
                  </a:cubicBezTo>
                  <a:close/>
                  <a:moveTo>
                    <a:pt x="1143" y="796"/>
                  </a:moveTo>
                  <a:cubicBezTo>
                    <a:pt x="1118" y="821"/>
                    <a:pt x="1118" y="845"/>
                    <a:pt x="1118" y="869"/>
                  </a:cubicBezTo>
                  <a:cubicBezTo>
                    <a:pt x="1118" y="918"/>
                    <a:pt x="1143" y="991"/>
                    <a:pt x="1143" y="991"/>
                  </a:cubicBezTo>
                  <a:lnTo>
                    <a:pt x="1143" y="1039"/>
                  </a:lnTo>
                  <a:cubicBezTo>
                    <a:pt x="1143" y="1064"/>
                    <a:pt x="1167" y="1088"/>
                    <a:pt x="1191" y="1088"/>
                  </a:cubicBezTo>
                  <a:cubicBezTo>
                    <a:pt x="1215" y="1088"/>
                    <a:pt x="1240" y="1064"/>
                    <a:pt x="1240" y="1039"/>
                  </a:cubicBezTo>
                  <a:cubicBezTo>
                    <a:pt x="1240" y="1015"/>
                    <a:pt x="1240" y="1015"/>
                    <a:pt x="1240" y="991"/>
                  </a:cubicBezTo>
                  <a:cubicBezTo>
                    <a:pt x="1215" y="942"/>
                    <a:pt x="1215" y="894"/>
                    <a:pt x="1215" y="845"/>
                  </a:cubicBezTo>
                  <a:cubicBezTo>
                    <a:pt x="1191" y="821"/>
                    <a:pt x="1167" y="796"/>
                    <a:pt x="1143" y="796"/>
                  </a:cubicBezTo>
                  <a:close/>
                  <a:moveTo>
                    <a:pt x="1191" y="1185"/>
                  </a:moveTo>
                  <a:cubicBezTo>
                    <a:pt x="1167" y="1185"/>
                    <a:pt x="1143" y="1209"/>
                    <a:pt x="1143" y="1234"/>
                  </a:cubicBezTo>
                  <a:cubicBezTo>
                    <a:pt x="1143" y="1282"/>
                    <a:pt x="1143" y="1355"/>
                    <a:pt x="1118" y="1404"/>
                  </a:cubicBezTo>
                  <a:cubicBezTo>
                    <a:pt x="1118" y="1428"/>
                    <a:pt x="1143" y="1452"/>
                    <a:pt x="1167" y="1452"/>
                  </a:cubicBezTo>
                  <a:cubicBezTo>
                    <a:pt x="1191" y="1452"/>
                    <a:pt x="1215" y="1452"/>
                    <a:pt x="1215" y="1428"/>
                  </a:cubicBezTo>
                  <a:cubicBezTo>
                    <a:pt x="1215" y="1355"/>
                    <a:pt x="1240" y="1307"/>
                    <a:pt x="1240" y="1234"/>
                  </a:cubicBezTo>
                  <a:cubicBezTo>
                    <a:pt x="1240" y="1209"/>
                    <a:pt x="1215" y="1185"/>
                    <a:pt x="1191" y="1185"/>
                  </a:cubicBezTo>
                  <a:close/>
                  <a:moveTo>
                    <a:pt x="1107" y="1549"/>
                  </a:moveTo>
                  <a:cubicBezTo>
                    <a:pt x="1093" y="1549"/>
                    <a:pt x="1078" y="1557"/>
                    <a:pt x="1070" y="1574"/>
                  </a:cubicBezTo>
                  <a:cubicBezTo>
                    <a:pt x="1045" y="1622"/>
                    <a:pt x="997" y="1695"/>
                    <a:pt x="973" y="1744"/>
                  </a:cubicBezTo>
                  <a:cubicBezTo>
                    <a:pt x="948" y="1744"/>
                    <a:pt x="948" y="1792"/>
                    <a:pt x="973" y="1792"/>
                  </a:cubicBezTo>
                  <a:lnTo>
                    <a:pt x="1045" y="1792"/>
                  </a:lnTo>
                  <a:cubicBezTo>
                    <a:pt x="1094" y="1744"/>
                    <a:pt x="1118" y="1671"/>
                    <a:pt x="1143" y="1622"/>
                  </a:cubicBezTo>
                  <a:cubicBezTo>
                    <a:pt x="1158" y="1575"/>
                    <a:pt x="1133" y="1549"/>
                    <a:pt x="1107" y="1549"/>
                  </a:cubicBezTo>
                  <a:close/>
                  <a:moveTo>
                    <a:pt x="438" y="1792"/>
                  </a:moveTo>
                  <a:cubicBezTo>
                    <a:pt x="394" y="1792"/>
                    <a:pt x="390" y="1893"/>
                    <a:pt x="426" y="1893"/>
                  </a:cubicBezTo>
                  <a:cubicBezTo>
                    <a:pt x="430" y="1893"/>
                    <a:pt x="434" y="1892"/>
                    <a:pt x="438" y="1890"/>
                  </a:cubicBezTo>
                  <a:lnTo>
                    <a:pt x="632" y="1890"/>
                  </a:lnTo>
                  <a:cubicBezTo>
                    <a:pt x="657" y="1890"/>
                    <a:pt x="681" y="1890"/>
                    <a:pt x="681" y="1841"/>
                  </a:cubicBezTo>
                  <a:cubicBezTo>
                    <a:pt x="681" y="1817"/>
                    <a:pt x="657" y="1817"/>
                    <a:pt x="632" y="1792"/>
                  </a:cubicBezTo>
                  <a:close/>
                  <a:moveTo>
                    <a:pt x="244" y="1841"/>
                  </a:moveTo>
                  <a:cubicBezTo>
                    <a:pt x="171" y="1865"/>
                    <a:pt x="98" y="1914"/>
                    <a:pt x="74" y="1963"/>
                  </a:cubicBezTo>
                  <a:cubicBezTo>
                    <a:pt x="49" y="1987"/>
                    <a:pt x="49" y="2011"/>
                    <a:pt x="74" y="2011"/>
                  </a:cubicBezTo>
                  <a:cubicBezTo>
                    <a:pt x="74" y="2023"/>
                    <a:pt x="74" y="2029"/>
                    <a:pt x="77" y="2029"/>
                  </a:cubicBezTo>
                  <a:cubicBezTo>
                    <a:pt x="80" y="2029"/>
                    <a:pt x="86" y="2023"/>
                    <a:pt x="98" y="2011"/>
                  </a:cubicBezTo>
                  <a:cubicBezTo>
                    <a:pt x="98" y="2023"/>
                    <a:pt x="104" y="2029"/>
                    <a:pt x="110" y="2029"/>
                  </a:cubicBezTo>
                  <a:cubicBezTo>
                    <a:pt x="116" y="2029"/>
                    <a:pt x="122" y="2023"/>
                    <a:pt x="122" y="2011"/>
                  </a:cubicBezTo>
                  <a:cubicBezTo>
                    <a:pt x="171" y="1987"/>
                    <a:pt x="220" y="1938"/>
                    <a:pt x="268" y="1938"/>
                  </a:cubicBezTo>
                  <a:cubicBezTo>
                    <a:pt x="292" y="1938"/>
                    <a:pt x="317" y="1914"/>
                    <a:pt x="292" y="1865"/>
                  </a:cubicBezTo>
                  <a:cubicBezTo>
                    <a:pt x="292" y="1841"/>
                    <a:pt x="268" y="1841"/>
                    <a:pt x="244" y="1841"/>
                  </a:cubicBezTo>
                  <a:close/>
                  <a:moveTo>
                    <a:pt x="803" y="1841"/>
                  </a:moveTo>
                  <a:cubicBezTo>
                    <a:pt x="778" y="1841"/>
                    <a:pt x="754" y="1841"/>
                    <a:pt x="754" y="1865"/>
                  </a:cubicBezTo>
                  <a:cubicBezTo>
                    <a:pt x="754" y="1890"/>
                    <a:pt x="754" y="1914"/>
                    <a:pt x="778" y="1938"/>
                  </a:cubicBezTo>
                  <a:lnTo>
                    <a:pt x="705" y="1987"/>
                  </a:lnTo>
                  <a:cubicBezTo>
                    <a:pt x="681" y="2011"/>
                    <a:pt x="681" y="2035"/>
                    <a:pt x="705" y="2060"/>
                  </a:cubicBezTo>
                  <a:lnTo>
                    <a:pt x="754" y="2060"/>
                  </a:lnTo>
                  <a:cubicBezTo>
                    <a:pt x="754" y="2060"/>
                    <a:pt x="754" y="2060"/>
                    <a:pt x="754" y="2035"/>
                  </a:cubicBezTo>
                  <a:cubicBezTo>
                    <a:pt x="803" y="2011"/>
                    <a:pt x="827" y="1987"/>
                    <a:pt x="875" y="1938"/>
                  </a:cubicBezTo>
                  <a:lnTo>
                    <a:pt x="948" y="1963"/>
                  </a:lnTo>
                  <a:cubicBezTo>
                    <a:pt x="955" y="1970"/>
                    <a:pt x="963" y="1973"/>
                    <a:pt x="970" y="1973"/>
                  </a:cubicBezTo>
                  <a:cubicBezTo>
                    <a:pt x="987" y="1973"/>
                    <a:pt x="1004" y="1955"/>
                    <a:pt x="1021" y="1938"/>
                  </a:cubicBezTo>
                  <a:cubicBezTo>
                    <a:pt x="1021" y="1914"/>
                    <a:pt x="997" y="1890"/>
                    <a:pt x="997" y="1890"/>
                  </a:cubicBezTo>
                  <a:lnTo>
                    <a:pt x="900" y="1841"/>
                  </a:lnTo>
                  <a:close/>
                  <a:moveTo>
                    <a:pt x="1143" y="1993"/>
                  </a:moveTo>
                  <a:cubicBezTo>
                    <a:pt x="1130" y="1993"/>
                    <a:pt x="1118" y="1999"/>
                    <a:pt x="1118" y="2011"/>
                  </a:cubicBezTo>
                  <a:cubicBezTo>
                    <a:pt x="1094" y="2035"/>
                    <a:pt x="1094" y="2060"/>
                    <a:pt x="1118" y="2084"/>
                  </a:cubicBezTo>
                  <a:cubicBezTo>
                    <a:pt x="1167" y="2108"/>
                    <a:pt x="1191" y="2157"/>
                    <a:pt x="1240" y="2205"/>
                  </a:cubicBezTo>
                  <a:cubicBezTo>
                    <a:pt x="1240" y="2205"/>
                    <a:pt x="1264" y="2205"/>
                    <a:pt x="1264" y="2230"/>
                  </a:cubicBezTo>
                  <a:lnTo>
                    <a:pt x="1313" y="2230"/>
                  </a:lnTo>
                  <a:cubicBezTo>
                    <a:pt x="1337" y="2205"/>
                    <a:pt x="1337" y="2181"/>
                    <a:pt x="1313" y="2157"/>
                  </a:cubicBezTo>
                  <a:cubicBezTo>
                    <a:pt x="1264" y="2108"/>
                    <a:pt x="1215" y="2060"/>
                    <a:pt x="1167" y="2011"/>
                  </a:cubicBezTo>
                  <a:cubicBezTo>
                    <a:pt x="1167" y="1999"/>
                    <a:pt x="1155" y="1993"/>
                    <a:pt x="1143" y="1993"/>
                  </a:cubicBezTo>
                  <a:close/>
                  <a:moveTo>
                    <a:pt x="585" y="2074"/>
                  </a:moveTo>
                  <a:cubicBezTo>
                    <a:pt x="576" y="2074"/>
                    <a:pt x="567" y="2077"/>
                    <a:pt x="560" y="2084"/>
                  </a:cubicBezTo>
                  <a:cubicBezTo>
                    <a:pt x="511" y="2108"/>
                    <a:pt x="462" y="2133"/>
                    <a:pt x="414" y="2157"/>
                  </a:cubicBezTo>
                  <a:cubicBezTo>
                    <a:pt x="365" y="2157"/>
                    <a:pt x="365" y="2230"/>
                    <a:pt x="414" y="2254"/>
                  </a:cubicBezTo>
                  <a:lnTo>
                    <a:pt x="438" y="2230"/>
                  </a:lnTo>
                  <a:cubicBezTo>
                    <a:pt x="487" y="2205"/>
                    <a:pt x="560" y="2181"/>
                    <a:pt x="608" y="2157"/>
                  </a:cubicBezTo>
                  <a:cubicBezTo>
                    <a:pt x="632" y="2157"/>
                    <a:pt x="632" y="2133"/>
                    <a:pt x="632" y="2108"/>
                  </a:cubicBezTo>
                  <a:cubicBezTo>
                    <a:pt x="632" y="2091"/>
                    <a:pt x="608" y="2074"/>
                    <a:pt x="585" y="2074"/>
                  </a:cubicBezTo>
                  <a:close/>
                  <a:moveTo>
                    <a:pt x="49" y="2108"/>
                  </a:moveTo>
                  <a:cubicBezTo>
                    <a:pt x="25" y="2133"/>
                    <a:pt x="1" y="2157"/>
                    <a:pt x="25" y="2181"/>
                  </a:cubicBezTo>
                  <a:cubicBezTo>
                    <a:pt x="74" y="2230"/>
                    <a:pt x="147" y="2278"/>
                    <a:pt x="220" y="2278"/>
                  </a:cubicBezTo>
                  <a:lnTo>
                    <a:pt x="244" y="2278"/>
                  </a:lnTo>
                  <a:cubicBezTo>
                    <a:pt x="244" y="2278"/>
                    <a:pt x="268" y="2254"/>
                    <a:pt x="268" y="2230"/>
                  </a:cubicBezTo>
                  <a:cubicBezTo>
                    <a:pt x="268" y="2205"/>
                    <a:pt x="244" y="2181"/>
                    <a:pt x="220" y="2181"/>
                  </a:cubicBezTo>
                  <a:cubicBezTo>
                    <a:pt x="195" y="2181"/>
                    <a:pt x="122" y="2181"/>
                    <a:pt x="98" y="2133"/>
                  </a:cubicBezTo>
                  <a:cubicBezTo>
                    <a:pt x="98" y="2108"/>
                    <a:pt x="74" y="2108"/>
                    <a:pt x="49" y="2108"/>
                  </a:cubicBezTo>
                  <a:close/>
                  <a:moveTo>
                    <a:pt x="1361" y="2278"/>
                  </a:moveTo>
                  <a:cubicBezTo>
                    <a:pt x="1337" y="2303"/>
                    <a:pt x="1313" y="2327"/>
                    <a:pt x="1337" y="2351"/>
                  </a:cubicBezTo>
                  <a:cubicBezTo>
                    <a:pt x="1337" y="2400"/>
                    <a:pt x="1361" y="2448"/>
                    <a:pt x="1361" y="2521"/>
                  </a:cubicBezTo>
                  <a:cubicBezTo>
                    <a:pt x="1361" y="2546"/>
                    <a:pt x="1386" y="2570"/>
                    <a:pt x="1410" y="2570"/>
                  </a:cubicBezTo>
                  <a:cubicBezTo>
                    <a:pt x="1434" y="2570"/>
                    <a:pt x="1458" y="2546"/>
                    <a:pt x="1458" y="2521"/>
                  </a:cubicBezTo>
                  <a:cubicBezTo>
                    <a:pt x="1458" y="2448"/>
                    <a:pt x="1434" y="2375"/>
                    <a:pt x="1410" y="2327"/>
                  </a:cubicBezTo>
                  <a:cubicBezTo>
                    <a:pt x="1410" y="2303"/>
                    <a:pt x="1361" y="2278"/>
                    <a:pt x="1361" y="2278"/>
                  </a:cubicBezTo>
                  <a:close/>
                  <a:moveTo>
                    <a:pt x="1402" y="2657"/>
                  </a:moveTo>
                  <a:cubicBezTo>
                    <a:pt x="1383" y="2657"/>
                    <a:pt x="1378" y="2674"/>
                    <a:pt x="1361" y="2691"/>
                  </a:cubicBezTo>
                  <a:cubicBezTo>
                    <a:pt x="1361" y="2764"/>
                    <a:pt x="1337" y="2813"/>
                    <a:pt x="1313" y="2861"/>
                  </a:cubicBezTo>
                  <a:cubicBezTo>
                    <a:pt x="1313" y="2886"/>
                    <a:pt x="1337" y="2910"/>
                    <a:pt x="1361" y="2934"/>
                  </a:cubicBezTo>
                  <a:cubicBezTo>
                    <a:pt x="1386" y="2934"/>
                    <a:pt x="1410" y="2934"/>
                    <a:pt x="1410" y="2910"/>
                  </a:cubicBezTo>
                  <a:cubicBezTo>
                    <a:pt x="1434" y="2837"/>
                    <a:pt x="1458" y="2764"/>
                    <a:pt x="1458" y="2716"/>
                  </a:cubicBezTo>
                  <a:cubicBezTo>
                    <a:pt x="1458" y="2691"/>
                    <a:pt x="1458" y="2667"/>
                    <a:pt x="1434" y="2667"/>
                  </a:cubicBezTo>
                  <a:cubicBezTo>
                    <a:pt x="1420" y="2660"/>
                    <a:pt x="1410" y="2657"/>
                    <a:pt x="1402" y="2657"/>
                  </a:cubicBezTo>
                  <a:close/>
                  <a:moveTo>
                    <a:pt x="1288" y="3021"/>
                  </a:moveTo>
                  <a:cubicBezTo>
                    <a:pt x="1272" y="3021"/>
                    <a:pt x="1256" y="3031"/>
                    <a:pt x="1240" y="3031"/>
                  </a:cubicBezTo>
                  <a:lnTo>
                    <a:pt x="1167" y="3201"/>
                  </a:lnTo>
                  <a:cubicBezTo>
                    <a:pt x="1143" y="3226"/>
                    <a:pt x="1167" y="3250"/>
                    <a:pt x="1191" y="3274"/>
                  </a:cubicBezTo>
                  <a:cubicBezTo>
                    <a:pt x="1215" y="3274"/>
                    <a:pt x="1240" y="3274"/>
                    <a:pt x="1240" y="3250"/>
                  </a:cubicBezTo>
                  <a:cubicBezTo>
                    <a:pt x="1264" y="3201"/>
                    <a:pt x="1313" y="3153"/>
                    <a:pt x="1337" y="3080"/>
                  </a:cubicBezTo>
                  <a:cubicBezTo>
                    <a:pt x="1337" y="3056"/>
                    <a:pt x="1337" y="3031"/>
                    <a:pt x="1313" y="3031"/>
                  </a:cubicBezTo>
                  <a:cubicBezTo>
                    <a:pt x="1305" y="3023"/>
                    <a:pt x="1296" y="3021"/>
                    <a:pt x="1288" y="3021"/>
                  </a:cubicBezTo>
                  <a:close/>
                  <a:moveTo>
                    <a:pt x="1124" y="3351"/>
                  </a:moveTo>
                  <a:cubicBezTo>
                    <a:pt x="1112" y="3351"/>
                    <a:pt x="1101" y="3357"/>
                    <a:pt x="1094" y="3371"/>
                  </a:cubicBezTo>
                  <a:cubicBezTo>
                    <a:pt x="1045" y="3444"/>
                    <a:pt x="1021" y="3493"/>
                    <a:pt x="997" y="3542"/>
                  </a:cubicBezTo>
                  <a:cubicBezTo>
                    <a:pt x="973" y="3542"/>
                    <a:pt x="973" y="3566"/>
                    <a:pt x="997" y="3590"/>
                  </a:cubicBezTo>
                  <a:lnTo>
                    <a:pt x="1070" y="3590"/>
                  </a:lnTo>
                  <a:cubicBezTo>
                    <a:pt x="1094" y="3542"/>
                    <a:pt x="1143" y="3493"/>
                    <a:pt x="1167" y="3420"/>
                  </a:cubicBezTo>
                  <a:cubicBezTo>
                    <a:pt x="1184" y="3386"/>
                    <a:pt x="1153" y="3351"/>
                    <a:pt x="1124" y="3351"/>
                  </a:cubicBezTo>
                  <a:close/>
                  <a:moveTo>
                    <a:pt x="705" y="3566"/>
                  </a:moveTo>
                  <a:cubicBezTo>
                    <a:pt x="632" y="3566"/>
                    <a:pt x="560" y="3590"/>
                    <a:pt x="511" y="3639"/>
                  </a:cubicBezTo>
                  <a:cubicBezTo>
                    <a:pt x="487" y="3639"/>
                    <a:pt x="487" y="3687"/>
                    <a:pt x="511" y="3687"/>
                  </a:cubicBezTo>
                  <a:cubicBezTo>
                    <a:pt x="511" y="3699"/>
                    <a:pt x="511" y="3705"/>
                    <a:pt x="514" y="3705"/>
                  </a:cubicBezTo>
                  <a:cubicBezTo>
                    <a:pt x="517" y="3705"/>
                    <a:pt x="523" y="3699"/>
                    <a:pt x="535" y="3687"/>
                  </a:cubicBezTo>
                  <a:cubicBezTo>
                    <a:pt x="535" y="3687"/>
                    <a:pt x="535" y="3712"/>
                    <a:pt x="560" y="3712"/>
                  </a:cubicBezTo>
                  <a:cubicBezTo>
                    <a:pt x="608" y="3663"/>
                    <a:pt x="657" y="3663"/>
                    <a:pt x="705" y="3663"/>
                  </a:cubicBezTo>
                  <a:cubicBezTo>
                    <a:pt x="730" y="3663"/>
                    <a:pt x="754" y="3639"/>
                    <a:pt x="754" y="3614"/>
                  </a:cubicBezTo>
                  <a:cubicBezTo>
                    <a:pt x="754" y="3590"/>
                    <a:pt x="730" y="3566"/>
                    <a:pt x="705" y="3566"/>
                  </a:cubicBezTo>
                  <a:close/>
                  <a:moveTo>
                    <a:pt x="900" y="3590"/>
                  </a:moveTo>
                  <a:cubicBezTo>
                    <a:pt x="875" y="3590"/>
                    <a:pt x="851" y="3614"/>
                    <a:pt x="851" y="3639"/>
                  </a:cubicBezTo>
                  <a:cubicBezTo>
                    <a:pt x="827" y="3639"/>
                    <a:pt x="851" y="3663"/>
                    <a:pt x="851" y="3687"/>
                  </a:cubicBezTo>
                  <a:cubicBezTo>
                    <a:pt x="827" y="3736"/>
                    <a:pt x="778" y="3760"/>
                    <a:pt x="730" y="3809"/>
                  </a:cubicBezTo>
                  <a:cubicBezTo>
                    <a:pt x="730" y="3833"/>
                    <a:pt x="730" y="3857"/>
                    <a:pt x="730" y="3882"/>
                  </a:cubicBezTo>
                  <a:lnTo>
                    <a:pt x="803" y="3882"/>
                  </a:lnTo>
                  <a:cubicBezTo>
                    <a:pt x="851" y="3833"/>
                    <a:pt x="900" y="3784"/>
                    <a:pt x="948" y="3736"/>
                  </a:cubicBezTo>
                  <a:cubicBezTo>
                    <a:pt x="948" y="3736"/>
                    <a:pt x="948" y="3712"/>
                    <a:pt x="948" y="3712"/>
                  </a:cubicBezTo>
                  <a:cubicBezTo>
                    <a:pt x="973" y="3712"/>
                    <a:pt x="1021" y="3736"/>
                    <a:pt x="1045" y="3736"/>
                  </a:cubicBezTo>
                  <a:cubicBezTo>
                    <a:pt x="1053" y="3743"/>
                    <a:pt x="1060" y="3746"/>
                    <a:pt x="1067" y="3746"/>
                  </a:cubicBezTo>
                  <a:cubicBezTo>
                    <a:pt x="1084" y="3746"/>
                    <a:pt x="1101" y="3729"/>
                    <a:pt x="1118" y="3712"/>
                  </a:cubicBezTo>
                  <a:cubicBezTo>
                    <a:pt x="1118" y="3712"/>
                    <a:pt x="1118" y="3663"/>
                    <a:pt x="1094" y="3663"/>
                  </a:cubicBezTo>
                  <a:cubicBezTo>
                    <a:pt x="1021" y="3639"/>
                    <a:pt x="973" y="3614"/>
                    <a:pt x="900" y="3590"/>
                  </a:cubicBezTo>
                  <a:close/>
                  <a:moveTo>
                    <a:pt x="1231" y="3742"/>
                  </a:moveTo>
                  <a:cubicBezTo>
                    <a:pt x="1222" y="3742"/>
                    <a:pt x="1215" y="3748"/>
                    <a:pt x="1215" y="3760"/>
                  </a:cubicBezTo>
                  <a:cubicBezTo>
                    <a:pt x="1191" y="3784"/>
                    <a:pt x="1191" y="3809"/>
                    <a:pt x="1215" y="3833"/>
                  </a:cubicBezTo>
                  <a:cubicBezTo>
                    <a:pt x="1264" y="3857"/>
                    <a:pt x="1313" y="3882"/>
                    <a:pt x="1361" y="3930"/>
                  </a:cubicBezTo>
                  <a:lnTo>
                    <a:pt x="1386" y="3930"/>
                  </a:lnTo>
                  <a:cubicBezTo>
                    <a:pt x="1386" y="3930"/>
                    <a:pt x="1396" y="3941"/>
                    <a:pt x="1411" y="3941"/>
                  </a:cubicBezTo>
                  <a:cubicBezTo>
                    <a:pt x="1418" y="3941"/>
                    <a:pt x="1426" y="3938"/>
                    <a:pt x="1434" y="3930"/>
                  </a:cubicBezTo>
                  <a:cubicBezTo>
                    <a:pt x="1434" y="3930"/>
                    <a:pt x="1434" y="3882"/>
                    <a:pt x="1434" y="3882"/>
                  </a:cubicBezTo>
                  <a:cubicBezTo>
                    <a:pt x="1386" y="3833"/>
                    <a:pt x="1313" y="3784"/>
                    <a:pt x="1264" y="3760"/>
                  </a:cubicBezTo>
                  <a:cubicBezTo>
                    <a:pt x="1252" y="3748"/>
                    <a:pt x="1240" y="3742"/>
                    <a:pt x="1231" y="3742"/>
                  </a:cubicBezTo>
                  <a:close/>
                  <a:moveTo>
                    <a:pt x="462" y="3784"/>
                  </a:moveTo>
                  <a:cubicBezTo>
                    <a:pt x="438" y="3784"/>
                    <a:pt x="414" y="3809"/>
                    <a:pt x="438" y="3833"/>
                  </a:cubicBezTo>
                  <a:cubicBezTo>
                    <a:pt x="438" y="3906"/>
                    <a:pt x="487" y="3979"/>
                    <a:pt x="584" y="3979"/>
                  </a:cubicBezTo>
                  <a:lnTo>
                    <a:pt x="608" y="3979"/>
                  </a:lnTo>
                  <a:cubicBezTo>
                    <a:pt x="632" y="3979"/>
                    <a:pt x="657" y="3954"/>
                    <a:pt x="657" y="3906"/>
                  </a:cubicBezTo>
                  <a:cubicBezTo>
                    <a:pt x="632" y="3882"/>
                    <a:pt x="608" y="3882"/>
                    <a:pt x="584" y="3882"/>
                  </a:cubicBezTo>
                  <a:cubicBezTo>
                    <a:pt x="560" y="3882"/>
                    <a:pt x="511" y="3882"/>
                    <a:pt x="511" y="3809"/>
                  </a:cubicBezTo>
                  <a:cubicBezTo>
                    <a:pt x="511" y="3784"/>
                    <a:pt x="487" y="3784"/>
                    <a:pt x="462" y="3784"/>
                  </a:cubicBezTo>
                  <a:close/>
                  <a:moveTo>
                    <a:pt x="1520" y="3963"/>
                  </a:moveTo>
                  <a:cubicBezTo>
                    <a:pt x="1480" y="3963"/>
                    <a:pt x="1445" y="4014"/>
                    <a:pt x="1483" y="4052"/>
                  </a:cubicBezTo>
                  <a:cubicBezTo>
                    <a:pt x="1507" y="4100"/>
                    <a:pt x="1556" y="4149"/>
                    <a:pt x="1580" y="4197"/>
                  </a:cubicBezTo>
                  <a:cubicBezTo>
                    <a:pt x="1604" y="4197"/>
                    <a:pt x="1604" y="4222"/>
                    <a:pt x="1628" y="4222"/>
                  </a:cubicBezTo>
                  <a:lnTo>
                    <a:pt x="1628" y="4197"/>
                  </a:lnTo>
                  <a:lnTo>
                    <a:pt x="1653" y="4197"/>
                  </a:lnTo>
                  <a:cubicBezTo>
                    <a:pt x="1677" y="4197"/>
                    <a:pt x="1677" y="4173"/>
                    <a:pt x="1677" y="4149"/>
                  </a:cubicBezTo>
                  <a:cubicBezTo>
                    <a:pt x="1628" y="4100"/>
                    <a:pt x="1604" y="4027"/>
                    <a:pt x="1556" y="3979"/>
                  </a:cubicBezTo>
                  <a:cubicBezTo>
                    <a:pt x="1544" y="3967"/>
                    <a:pt x="1532" y="3963"/>
                    <a:pt x="1520" y="3963"/>
                  </a:cubicBezTo>
                  <a:close/>
                  <a:moveTo>
                    <a:pt x="1722" y="4285"/>
                  </a:moveTo>
                  <a:cubicBezTo>
                    <a:pt x="1716" y="4285"/>
                    <a:pt x="1708" y="4287"/>
                    <a:pt x="1701" y="4295"/>
                  </a:cubicBezTo>
                  <a:cubicBezTo>
                    <a:pt x="1677" y="4295"/>
                    <a:pt x="1653" y="4319"/>
                    <a:pt x="1677" y="4343"/>
                  </a:cubicBezTo>
                  <a:cubicBezTo>
                    <a:pt x="1701" y="4416"/>
                    <a:pt x="1726" y="4465"/>
                    <a:pt x="1726" y="4513"/>
                  </a:cubicBezTo>
                  <a:cubicBezTo>
                    <a:pt x="1726" y="4537"/>
                    <a:pt x="1750" y="4562"/>
                    <a:pt x="1774" y="4562"/>
                  </a:cubicBezTo>
                  <a:cubicBezTo>
                    <a:pt x="1799" y="4562"/>
                    <a:pt x="1823" y="4513"/>
                    <a:pt x="1823" y="4489"/>
                  </a:cubicBezTo>
                  <a:cubicBezTo>
                    <a:pt x="1799" y="4440"/>
                    <a:pt x="1774" y="4367"/>
                    <a:pt x="1750" y="4319"/>
                  </a:cubicBezTo>
                  <a:cubicBezTo>
                    <a:pt x="1750" y="4302"/>
                    <a:pt x="1738" y="4285"/>
                    <a:pt x="1722" y="4285"/>
                  </a:cubicBezTo>
                  <a:close/>
                  <a:moveTo>
                    <a:pt x="1799" y="4635"/>
                  </a:moveTo>
                  <a:cubicBezTo>
                    <a:pt x="1774" y="4659"/>
                    <a:pt x="1750" y="4683"/>
                    <a:pt x="1750" y="4708"/>
                  </a:cubicBezTo>
                  <a:lnTo>
                    <a:pt x="1750" y="4780"/>
                  </a:lnTo>
                  <a:lnTo>
                    <a:pt x="1750" y="4878"/>
                  </a:lnTo>
                  <a:cubicBezTo>
                    <a:pt x="1750" y="4902"/>
                    <a:pt x="1774" y="4926"/>
                    <a:pt x="1799" y="4926"/>
                  </a:cubicBezTo>
                  <a:cubicBezTo>
                    <a:pt x="1823" y="4926"/>
                    <a:pt x="1847" y="4902"/>
                    <a:pt x="1847" y="4878"/>
                  </a:cubicBezTo>
                  <a:lnTo>
                    <a:pt x="1847" y="4780"/>
                  </a:lnTo>
                  <a:lnTo>
                    <a:pt x="1847" y="4683"/>
                  </a:lnTo>
                  <a:cubicBezTo>
                    <a:pt x="1847" y="4659"/>
                    <a:pt x="1823" y="4635"/>
                    <a:pt x="1799" y="4635"/>
                  </a:cubicBezTo>
                  <a:close/>
                  <a:moveTo>
                    <a:pt x="1799" y="5023"/>
                  </a:moveTo>
                  <a:cubicBezTo>
                    <a:pt x="1774" y="5023"/>
                    <a:pt x="1750" y="5023"/>
                    <a:pt x="1750" y="5048"/>
                  </a:cubicBezTo>
                  <a:cubicBezTo>
                    <a:pt x="1726" y="5096"/>
                    <a:pt x="1726" y="5145"/>
                    <a:pt x="1726" y="5169"/>
                  </a:cubicBezTo>
                  <a:cubicBezTo>
                    <a:pt x="1701" y="5193"/>
                    <a:pt x="1726" y="5218"/>
                    <a:pt x="1750" y="5242"/>
                  </a:cubicBezTo>
                  <a:cubicBezTo>
                    <a:pt x="1774" y="5242"/>
                    <a:pt x="1799" y="5218"/>
                    <a:pt x="1799" y="5193"/>
                  </a:cubicBezTo>
                  <a:cubicBezTo>
                    <a:pt x="1823" y="5169"/>
                    <a:pt x="1823" y="5121"/>
                    <a:pt x="1823" y="5072"/>
                  </a:cubicBezTo>
                  <a:cubicBezTo>
                    <a:pt x="1847" y="5048"/>
                    <a:pt x="1823" y="5023"/>
                    <a:pt x="1799" y="50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3" name="Google Shape;1374;p30"/>
          <p:cNvGrpSpPr>
            <a:grpSpLocks/>
          </p:cNvGrpSpPr>
          <p:nvPr/>
        </p:nvGrpSpPr>
        <p:grpSpPr bwMode="auto">
          <a:xfrm>
            <a:off x="-6350" y="5276850"/>
            <a:ext cx="944563" cy="1638300"/>
            <a:chOff x="-1056319" y="1385262"/>
            <a:chExt cx="212940" cy="369285"/>
          </a:xfrm>
        </p:grpSpPr>
        <p:sp>
          <p:nvSpPr>
            <p:cNvPr id="24" name="Google Shape;1375;p30"/>
            <p:cNvSpPr/>
            <p:nvPr/>
          </p:nvSpPr>
          <p:spPr>
            <a:xfrm>
              <a:off x="-933208" y="1467564"/>
              <a:ext cx="27199" cy="279111"/>
            </a:xfrm>
            <a:custGeom>
              <a:avLst/>
              <a:gdLst/>
              <a:ahLst/>
              <a:cxnLst/>
              <a:rect l="l" t="t" r="r" b="b"/>
              <a:pathLst>
                <a:path w="705" h="7168" extrusionOk="0">
                  <a:moveTo>
                    <a:pt x="680" y="1"/>
                  </a:moveTo>
                  <a:cubicBezTo>
                    <a:pt x="656" y="1"/>
                    <a:pt x="632" y="25"/>
                    <a:pt x="632" y="50"/>
                  </a:cubicBezTo>
                  <a:cubicBezTo>
                    <a:pt x="608" y="292"/>
                    <a:pt x="0" y="6123"/>
                    <a:pt x="170" y="7119"/>
                  </a:cubicBezTo>
                  <a:cubicBezTo>
                    <a:pt x="170" y="7143"/>
                    <a:pt x="170" y="7167"/>
                    <a:pt x="195" y="7167"/>
                  </a:cubicBezTo>
                  <a:lnTo>
                    <a:pt x="219" y="7167"/>
                  </a:lnTo>
                  <a:cubicBezTo>
                    <a:pt x="243" y="7143"/>
                    <a:pt x="243" y="7119"/>
                    <a:pt x="243" y="7094"/>
                  </a:cubicBezTo>
                  <a:cubicBezTo>
                    <a:pt x="97" y="6123"/>
                    <a:pt x="705" y="122"/>
                    <a:pt x="705" y="74"/>
                  </a:cubicBezTo>
                  <a:cubicBezTo>
                    <a:pt x="705" y="25"/>
                    <a:pt x="705" y="25"/>
                    <a:pt x="6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Google Shape;1376;p30"/>
            <p:cNvSpPr/>
            <p:nvPr/>
          </p:nvSpPr>
          <p:spPr>
            <a:xfrm>
              <a:off x="-968280" y="1385262"/>
              <a:ext cx="124901" cy="123811"/>
            </a:xfrm>
            <a:custGeom>
              <a:avLst/>
              <a:gdLst/>
              <a:ahLst/>
              <a:cxnLst/>
              <a:rect l="l" t="t" r="r" b="b"/>
              <a:pathLst>
                <a:path w="3208" h="3183" extrusionOk="0">
                  <a:moveTo>
                    <a:pt x="1555" y="98"/>
                  </a:moveTo>
                  <a:cubicBezTo>
                    <a:pt x="1871" y="171"/>
                    <a:pt x="1871" y="705"/>
                    <a:pt x="1871" y="705"/>
                  </a:cubicBezTo>
                  <a:cubicBezTo>
                    <a:pt x="1871" y="729"/>
                    <a:pt x="1895" y="754"/>
                    <a:pt x="1920" y="754"/>
                  </a:cubicBezTo>
                  <a:cubicBezTo>
                    <a:pt x="1944" y="754"/>
                    <a:pt x="1968" y="754"/>
                    <a:pt x="1968" y="729"/>
                  </a:cubicBezTo>
                  <a:cubicBezTo>
                    <a:pt x="2065" y="535"/>
                    <a:pt x="2260" y="243"/>
                    <a:pt x="2381" y="243"/>
                  </a:cubicBezTo>
                  <a:cubicBezTo>
                    <a:pt x="2405" y="243"/>
                    <a:pt x="2430" y="243"/>
                    <a:pt x="2430" y="268"/>
                  </a:cubicBezTo>
                  <a:cubicBezTo>
                    <a:pt x="2600" y="389"/>
                    <a:pt x="2478" y="802"/>
                    <a:pt x="2405" y="948"/>
                  </a:cubicBezTo>
                  <a:cubicBezTo>
                    <a:pt x="2386" y="988"/>
                    <a:pt x="2414" y="1027"/>
                    <a:pt x="2452" y="1027"/>
                  </a:cubicBezTo>
                  <a:cubicBezTo>
                    <a:pt x="2460" y="1027"/>
                    <a:pt x="2469" y="1025"/>
                    <a:pt x="2478" y="1021"/>
                  </a:cubicBezTo>
                  <a:cubicBezTo>
                    <a:pt x="2600" y="972"/>
                    <a:pt x="2745" y="924"/>
                    <a:pt x="2891" y="924"/>
                  </a:cubicBezTo>
                  <a:cubicBezTo>
                    <a:pt x="2940" y="924"/>
                    <a:pt x="3013" y="924"/>
                    <a:pt x="3061" y="972"/>
                  </a:cubicBezTo>
                  <a:cubicBezTo>
                    <a:pt x="3061" y="972"/>
                    <a:pt x="3061" y="996"/>
                    <a:pt x="3061" y="996"/>
                  </a:cubicBezTo>
                  <a:cubicBezTo>
                    <a:pt x="3037" y="1142"/>
                    <a:pt x="2745" y="1409"/>
                    <a:pt x="2551" y="1580"/>
                  </a:cubicBezTo>
                  <a:cubicBezTo>
                    <a:pt x="2527" y="1580"/>
                    <a:pt x="2527" y="1604"/>
                    <a:pt x="2527" y="1628"/>
                  </a:cubicBezTo>
                  <a:cubicBezTo>
                    <a:pt x="2551" y="1628"/>
                    <a:pt x="2551" y="1652"/>
                    <a:pt x="2575" y="1652"/>
                  </a:cubicBezTo>
                  <a:cubicBezTo>
                    <a:pt x="2721" y="1652"/>
                    <a:pt x="3134" y="1725"/>
                    <a:pt x="3134" y="1920"/>
                  </a:cubicBezTo>
                  <a:cubicBezTo>
                    <a:pt x="3134" y="2114"/>
                    <a:pt x="2624" y="2163"/>
                    <a:pt x="2430" y="2163"/>
                  </a:cubicBezTo>
                  <a:cubicBezTo>
                    <a:pt x="2430" y="2163"/>
                    <a:pt x="2405" y="2163"/>
                    <a:pt x="2405" y="2187"/>
                  </a:cubicBezTo>
                  <a:cubicBezTo>
                    <a:pt x="2381" y="2211"/>
                    <a:pt x="2381" y="2211"/>
                    <a:pt x="2405" y="2235"/>
                  </a:cubicBezTo>
                  <a:cubicBezTo>
                    <a:pt x="2405" y="2235"/>
                    <a:pt x="2697" y="2551"/>
                    <a:pt x="2527" y="2794"/>
                  </a:cubicBezTo>
                  <a:cubicBezTo>
                    <a:pt x="2503" y="2818"/>
                    <a:pt x="2454" y="2843"/>
                    <a:pt x="2430" y="2843"/>
                  </a:cubicBezTo>
                  <a:cubicBezTo>
                    <a:pt x="2260" y="2843"/>
                    <a:pt x="1992" y="2503"/>
                    <a:pt x="1895" y="2381"/>
                  </a:cubicBezTo>
                  <a:cubicBezTo>
                    <a:pt x="1883" y="2369"/>
                    <a:pt x="1871" y="2363"/>
                    <a:pt x="1862" y="2363"/>
                  </a:cubicBezTo>
                  <a:cubicBezTo>
                    <a:pt x="1853" y="2363"/>
                    <a:pt x="1847" y="2369"/>
                    <a:pt x="1847" y="2381"/>
                  </a:cubicBezTo>
                  <a:cubicBezTo>
                    <a:pt x="1822" y="2381"/>
                    <a:pt x="1798" y="2405"/>
                    <a:pt x="1798" y="2430"/>
                  </a:cubicBezTo>
                  <a:cubicBezTo>
                    <a:pt x="1798" y="2430"/>
                    <a:pt x="1871" y="2964"/>
                    <a:pt x="1579" y="3086"/>
                  </a:cubicBezTo>
                  <a:lnTo>
                    <a:pt x="1507" y="3086"/>
                  </a:lnTo>
                  <a:cubicBezTo>
                    <a:pt x="1312" y="3086"/>
                    <a:pt x="1215" y="2624"/>
                    <a:pt x="1215" y="2454"/>
                  </a:cubicBezTo>
                  <a:cubicBezTo>
                    <a:pt x="1215" y="2430"/>
                    <a:pt x="1191" y="2430"/>
                    <a:pt x="1166" y="2430"/>
                  </a:cubicBezTo>
                  <a:cubicBezTo>
                    <a:pt x="1166" y="2430"/>
                    <a:pt x="1166" y="2454"/>
                    <a:pt x="1166" y="2454"/>
                  </a:cubicBezTo>
                  <a:cubicBezTo>
                    <a:pt x="1045" y="2551"/>
                    <a:pt x="899" y="2624"/>
                    <a:pt x="754" y="2624"/>
                  </a:cubicBezTo>
                  <a:cubicBezTo>
                    <a:pt x="656" y="2624"/>
                    <a:pt x="583" y="2600"/>
                    <a:pt x="511" y="2575"/>
                  </a:cubicBezTo>
                  <a:cubicBezTo>
                    <a:pt x="462" y="2551"/>
                    <a:pt x="413" y="2503"/>
                    <a:pt x="413" y="2454"/>
                  </a:cubicBezTo>
                  <a:cubicBezTo>
                    <a:pt x="389" y="2235"/>
                    <a:pt x="729" y="1871"/>
                    <a:pt x="875" y="1725"/>
                  </a:cubicBezTo>
                  <a:cubicBezTo>
                    <a:pt x="875" y="1701"/>
                    <a:pt x="875" y="1701"/>
                    <a:pt x="875" y="1677"/>
                  </a:cubicBezTo>
                  <a:cubicBezTo>
                    <a:pt x="851" y="1652"/>
                    <a:pt x="826" y="1652"/>
                    <a:pt x="826" y="1652"/>
                  </a:cubicBezTo>
                  <a:lnTo>
                    <a:pt x="705" y="1652"/>
                  </a:lnTo>
                  <a:cubicBezTo>
                    <a:pt x="535" y="1652"/>
                    <a:pt x="195" y="1628"/>
                    <a:pt x="146" y="1409"/>
                  </a:cubicBezTo>
                  <a:cubicBezTo>
                    <a:pt x="122" y="1385"/>
                    <a:pt x="122" y="1361"/>
                    <a:pt x="146" y="1337"/>
                  </a:cubicBezTo>
                  <a:cubicBezTo>
                    <a:pt x="219" y="1215"/>
                    <a:pt x="559" y="1191"/>
                    <a:pt x="826" y="1191"/>
                  </a:cubicBezTo>
                  <a:lnTo>
                    <a:pt x="851" y="1191"/>
                  </a:lnTo>
                  <a:cubicBezTo>
                    <a:pt x="899" y="1167"/>
                    <a:pt x="924" y="1118"/>
                    <a:pt x="875" y="1094"/>
                  </a:cubicBezTo>
                  <a:cubicBezTo>
                    <a:pt x="778" y="1021"/>
                    <a:pt x="511" y="778"/>
                    <a:pt x="511" y="608"/>
                  </a:cubicBezTo>
                  <a:cubicBezTo>
                    <a:pt x="511" y="559"/>
                    <a:pt x="511" y="535"/>
                    <a:pt x="535" y="511"/>
                  </a:cubicBezTo>
                  <a:cubicBezTo>
                    <a:pt x="583" y="486"/>
                    <a:pt x="608" y="462"/>
                    <a:pt x="656" y="462"/>
                  </a:cubicBezTo>
                  <a:cubicBezTo>
                    <a:pt x="899" y="511"/>
                    <a:pt x="1118" y="632"/>
                    <a:pt x="1312" y="778"/>
                  </a:cubicBezTo>
                  <a:lnTo>
                    <a:pt x="1361" y="778"/>
                  </a:lnTo>
                  <a:cubicBezTo>
                    <a:pt x="1385" y="754"/>
                    <a:pt x="1385" y="754"/>
                    <a:pt x="1385" y="729"/>
                  </a:cubicBezTo>
                  <a:cubicBezTo>
                    <a:pt x="1361" y="608"/>
                    <a:pt x="1337" y="268"/>
                    <a:pt x="1434" y="146"/>
                  </a:cubicBezTo>
                  <a:cubicBezTo>
                    <a:pt x="1458" y="98"/>
                    <a:pt x="1507" y="98"/>
                    <a:pt x="1555" y="98"/>
                  </a:cubicBezTo>
                  <a:close/>
                  <a:moveTo>
                    <a:pt x="1531" y="1"/>
                  </a:moveTo>
                  <a:cubicBezTo>
                    <a:pt x="1458" y="1"/>
                    <a:pt x="1385" y="25"/>
                    <a:pt x="1337" y="73"/>
                  </a:cubicBezTo>
                  <a:cubicBezTo>
                    <a:pt x="1239" y="243"/>
                    <a:pt x="1215" y="438"/>
                    <a:pt x="1239" y="632"/>
                  </a:cubicBezTo>
                  <a:cubicBezTo>
                    <a:pt x="1069" y="486"/>
                    <a:pt x="875" y="389"/>
                    <a:pt x="632" y="365"/>
                  </a:cubicBezTo>
                  <a:cubicBezTo>
                    <a:pt x="583" y="365"/>
                    <a:pt x="511" y="389"/>
                    <a:pt x="462" y="413"/>
                  </a:cubicBezTo>
                  <a:cubicBezTo>
                    <a:pt x="413" y="462"/>
                    <a:pt x="389" y="535"/>
                    <a:pt x="389" y="584"/>
                  </a:cubicBezTo>
                  <a:cubicBezTo>
                    <a:pt x="438" y="778"/>
                    <a:pt x="559" y="948"/>
                    <a:pt x="705" y="1069"/>
                  </a:cubicBezTo>
                  <a:cubicBezTo>
                    <a:pt x="511" y="1069"/>
                    <a:pt x="171" y="1118"/>
                    <a:pt x="49" y="1264"/>
                  </a:cubicBezTo>
                  <a:cubicBezTo>
                    <a:pt x="0" y="1312"/>
                    <a:pt x="0" y="1361"/>
                    <a:pt x="0" y="1434"/>
                  </a:cubicBezTo>
                  <a:cubicBezTo>
                    <a:pt x="73" y="1701"/>
                    <a:pt x="462" y="1725"/>
                    <a:pt x="681" y="1725"/>
                  </a:cubicBezTo>
                  <a:cubicBezTo>
                    <a:pt x="511" y="1895"/>
                    <a:pt x="243" y="2211"/>
                    <a:pt x="268" y="2454"/>
                  </a:cubicBezTo>
                  <a:cubicBezTo>
                    <a:pt x="292" y="2527"/>
                    <a:pt x="341" y="2600"/>
                    <a:pt x="413" y="2624"/>
                  </a:cubicBezTo>
                  <a:cubicBezTo>
                    <a:pt x="511" y="2673"/>
                    <a:pt x="608" y="2697"/>
                    <a:pt x="705" y="2697"/>
                  </a:cubicBezTo>
                  <a:cubicBezTo>
                    <a:pt x="851" y="2697"/>
                    <a:pt x="996" y="2648"/>
                    <a:pt x="1118" y="2551"/>
                  </a:cubicBezTo>
                  <a:cubicBezTo>
                    <a:pt x="1166" y="2746"/>
                    <a:pt x="1264" y="3183"/>
                    <a:pt x="1507" y="3183"/>
                  </a:cubicBezTo>
                  <a:cubicBezTo>
                    <a:pt x="1531" y="3183"/>
                    <a:pt x="1579" y="3183"/>
                    <a:pt x="1604" y="3159"/>
                  </a:cubicBezTo>
                  <a:cubicBezTo>
                    <a:pt x="1822" y="3037"/>
                    <a:pt x="1944" y="2794"/>
                    <a:pt x="1895" y="2551"/>
                  </a:cubicBezTo>
                  <a:lnTo>
                    <a:pt x="1895" y="2551"/>
                  </a:lnTo>
                  <a:cubicBezTo>
                    <a:pt x="2041" y="2721"/>
                    <a:pt x="2260" y="2940"/>
                    <a:pt x="2430" y="2940"/>
                  </a:cubicBezTo>
                  <a:cubicBezTo>
                    <a:pt x="2503" y="2940"/>
                    <a:pt x="2551" y="2916"/>
                    <a:pt x="2600" y="2867"/>
                  </a:cubicBezTo>
                  <a:cubicBezTo>
                    <a:pt x="2697" y="2648"/>
                    <a:pt x="2673" y="2405"/>
                    <a:pt x="2527" y="2260"/>
                  </a:cubicBezTo>
                  <a:cubicBezTo>
                    <a:pt x="2745" y="2235"/>
                    <a:pt x="3207" y="2163"/>
                    <a:pt x="3207" y="1920"/>
                  </a:cubicBezTo>
                  <a:cubicBezTo>
                    <a:pt x="3207" y="1677"/>
                    <a:pt x="2867" y="1604"/>
                    <a:pt x="2673" y="1580"/>
                  </a:cubicBezTo>
                  <a:cubicBezTo>
                    <a:pt x="2818" y="1434"/>
                    <a:pt x="3134" y="1191"/>
                    <a:pt x="3134" y="1021"/>
                  </a:cubicBezTo>
                  <a:cubicBezTo>
                    <a:pt x="3134" y="972"/>
                    <a:pt x="3110" y="948"/>
                    <a:pt x="3086" y="899"/>
                  </a:cubicBezTo>
                  <a:cubicBezTo>
                    <a:pt x="3037" y="851"/>
                    <a:pt x="2940" y="826"/>
                    <a:pt x="2867" y="826"/>
                  </a:cubicBezTo>
                  <a:cubicBezTo>
                    <a:pt x="2745" y="826"/>
                    <a:pt x="2624" y="851"/>
                    <a:pt x="2503" y="899"/>
                  </a:cubicBezTo>
                  <a:cubicBezTo>
                    <a:pt x="2551" y="729"/>
                    <a:pt x="2648" y="341"/>
                    <a:pt x="2478" y="195"/>
                  </a:cubicBezTo>
                  <a:cubicBezTo>
                    <a:pt x="2430" y="171"/>
                    <a:pt x="2405" y="146"/>
                    <a:pt x="2357" y="146"/>
                  </a:cubicBezTo>
                  <a:cubicBezTo>
                    <a:pt x="2187" y="146"/>
                    <a:pt x="2017" y="389"/>
                    <a:pt x="1920" y="559"/>
                  </a:cubicBezTo>
                  <a:cubicBezTo>
                    <a:pt x="1895" y="365"/>
                    <a:pt x="1798" y="73"/>
                    <a:pt x="15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1377;p30"/>
            <p:cNvSpPr/>
            <p:nvPr/>
          </p:nvSpPr>
          <p:spPr>
            <a:xfrm>
              <a:off x="-990111" y="1535195"/>
              <a:ext cx="60482" cy="203966"/>
            </a:xfrm>
            <a:custGeom>
              <a:avLst/>
              <a:gdLst/>
              <a:ahLst/>
              <a:cxnLst/>
              <a:rect l="l" t="t" r="r" b="b"/>
              <a:pathLst>
                <a:path w="1556" h="5234" extrusionOk="0">
                  <a:moveTo>
                    <a:pt x="70" y="1"/>
                  </a:moveTo>
                  <a:cubicBezTo>
                    <a:pt x="64" y="1"/>
                    <a:pt x="56" y="4"/>
                    <a:pt x="49" y="11"/>
                  </a:cubicBezTo>
                  <a:cubicBezTo>
                    <a:pt x="25" y="11"/>
                    <a:pt x="1" y="35"/>
                    <a:pt x="25" y="60"/>
                  </a:cubicBezTo>
                  <a:cubicBezTo>
                    <a:pt x="49" y="108"/>
                    <a:pt x="1458" y="3290"/>
                    <a:pt x="948" y="5185"/>
                  </a:cubicBezTo>
                  <a:cubicBezTo>
                    <a:pt x="948" y="5210"/>
                    <a:pt x="948" y="5234"/>
                    <a:pt x="972" y="5234"/>
                  </a:cubicBezTo>
                  <a:cubicBezTo>
                    <a:pt x="1021" y="5234"/>
                    <a:pt x="1045" y="5234"/>
                    <a:pt x="1045" y="5185"/>
                  </a:cubicBezTo>
                  <a:cubicBezTo>
                    <a:pt x="1555" y="3290"/>
                    <a:pt x="122" y="60"/>
                    <a:pt x="98" y="35"/>
                  </a:cubicBezTo>
                  <a:cubicBezTo>
                    <a:pt x="98" y="18"/>
                    <a:pt x="86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Google Shape;1378;p30"/>
            <p:cNvSpPr/>
            <p:nvPr/>
          </p:nvSpPr>
          <p:spPr>
            <a:xfrm>
              <a:off x="-1056319" y="1471858"/>
              <a:ext cx="125975" cy="123453"/>
            </a:xfrm>
            <a:custGeom>
              <a:avLst/>
              <a:gdLst/>
              <a:ahLst/>
              <a:cxnLst/>
              <a:rect l="l" t="t" r="r" b="b"/>
              <a:pathLst>
                <a:path w="3232" h="3168" extrusionOk="0">
                  <a:moveTo>
                    <a:pt x="1513" y="97"/>
                  </a:moveTo>
                  <a:cubicBezTo>
                    <a:pt x="1527" y="97"/>
                    <a:pt x="1541" y="99"/>
                    <a:pt x="1555" y="107"/>
                  </a:cubicBezTo>
                  <a:cubicBezTo>
                    <a:pt x="1871" y="155"/>
                    <a:pt x="1895" y="714"/>
                    <a:pt x="1895" y="714"/>
                  </a:cubicBezTo>
                  <a:cubicBezTo>
                    <a:pt x="1895" y="738"/>
                    <a:pt x="1895" y="738"/>
                    <a:pt x="1919" y="738"/>
                  </a:cubicBezTo>
                  <a:cubicBezTo>
                    <a:pt x="1926" y="745"/>
                    <a:pt x="1934" y="748"/>
                    <a:pt x="1940" y="748"/>
                  </a:cubicBezTo>
                  <a:cubicBezTo>
                    <a:pt x="1956" y="748"/>
                    <a:pt x="1968" y="731"/>
                    <a:pt x="1968" y="714"/>
                  </a:cubicBezTo>
                  <a:cubicBezTo>
                    <a:pt x="2065" y="544"/>
                    <a:pt x="2259" y="228"/>
                    <a:pt x="2381" y="228"/>
                  </a:cubicBezTo>
                  <a:cubicBezTo>
                    <a:pt x="2405" y="228"/>
                    <a:pt x="2430" y="252"/>
                    <a:pt x="2454" y="252"/>
                  </a:cubicBezTo>
                  <a:cubicBezTo>
                    <a:pt x="2600" y="398"/>
                    <a:pt x="2478" y="811"/>
                    <a:pt x="2430" y="957"/>
                  </a:cubicBezTo>
                  <a:cubicBezTo>
                    <a:pt x="2405" y="957"/>
                    <a:pt x="2405" y="981"/>
                    <a:pt x="2430" y="1005"/>
                  </a:cubicBezTo>
                  <a:lnTo>
                    <a:pt x="2478" y="1005"/>
                  </a:lnTo>
                  <a:cubicBezTo>
                    <a:pt x="2600" y="933"/>
                    <a:pt x="2745" y="908"/>
                    <a:pt x="2891" y="908"/>
                  </a:cubicBezTo>
                  <a:cubicBezTo>
                    <a:pt x="2940" y="908"/>
                    <a:pt x="3013" y="908"/>
                    <a:pt x="3061" y="957"/>
                  </a:cubicBezTo>
                  <a:cubicBezTo>
                    <a:pt x="3061" y="957"/>
                    <a:pt x="3061" y="981"/>
                    <a:pt x="3061" y="981"/>
                  </a:cubicBezTo>
                  <a:cubicBezTo>
                    <a:pt x="3037" y="1127"/>
                    <a:pt x="2745" y="1394"/>
                    <a:pt x="2551" y="1540"/>
                  </a:cubicBezTo>
                  <a:cubicBezTo>
                    <a:pt x="2551" y="1564"/>
                    <a:pt x="2527" y="1588"/>
                    <a:pt x="2527" y="1588"/>
                  </a:cubicBezTo>
                  <a:cubicBezTo>
                    <a:pt x="2551" y="1613"/>
                    <a:pt x="2551" y="1637"/>
                    <a:pt x="2575" y="1637"/>
                  </a:cubicBezTo>
                  <a:cubicBezTo>
                    <a:pt x="2575" y="1637"/>
                    <a:pt x="3134" y="1710"/>
                    <a:pt x="3134" y="1904"/>
                  </a:cubicBezTo>
                  <a:cubicBezTo>
                    <a:pt x="3134" y="2099"/>
                    <a:pt x="2624" y="2147"/>
                    <a:pt x="2454" y="2147"/>
                  </a:cubicBezTo>
                  <a:cubicBezTo>
                    <a:pt x="2430" y="2147"/>
                    <a:pt x="2405" y="2147"/>
                    <a:pt x="2405" y="2171"/>
                  </a:cubicBezTo>
                  <a:cubicBezTo>
                    <a:pt x="2381" y="2171"/>
                    <a:pt x="2381" y="2196"/>
                    <a:pt x="2405" y="2220"/>
                  </a:cubicBezTo>
                  <a:cubicBezTo>
                    <a:pt x="2405" y="2220"/>
                    <a:pt x="2697" y="2536"/>
                    <a:pt x="2527" y="2779"/>
                  </a:cubicBezTo>
                  <a:cubicBezTo>
                    <a:pt x="2502" y="2803"/>
                    <a:pt x="2478" y="2827"/>
                    <a:pt x="2430" y="2827"/>
                  </a:cubicBezTo>
                  <a:cubicBezTo>
                    <a:pt x="2259" y="2827"/>
                    <a:pt x="1992" y="2487"/>
                    <a:pt x="1895" y="2341"/>
                  </a:cubicBezTo>
                  <a:cubicBezTo>
                    <a:pt x="1895" y="2341"/>
                    <a:pt x="1884" y="2331"/>
                    <a:pt x="1870" y="2331"/>
                  </a:cubicBezTo>
                  <a:cubicBezTo>
                    <a:pt x="1863" y="2331"/>
                    <a:pt x="1855" y="2333"/>
                    <a:pt x="1846" y="2341"/>
                  </a:cubicBezTo>
                  <a:cubicBezTo>
                    <a:pt x="1822" y="2341"/>
                    <a:pt x="1822" y="2366"/>
                    <a:pt x="1822" y="2390"/>
                  </a:cubicBezTo>
                  <a:cubicBezTo>
                    <a:pt x="1822" y="2390"/>
                    <a:pt x="1895" y="2924"/>
                    <a:pt x="1579" y="3046"/>
                  </a:cubicBezTo>
                  <a:lnTo>
                    <a:pt x="1531" y="3046"/>
                  </a:lnTo>
                  <a:cubicBezTo>
                    <a:pt x="1336" y="3046"/>
                    <a:pt x="1239" y="2609"/>
                    <a:pt x="1215" y="2439"/>
                  </a:cubicBezTo>
                  <a:cubicBezTo>
                    <a:pt x="1215" y="2414"/>
                    <a:pt x="1191" y="2414"/>
                    <a:pt x="1191" y="2414"/>
                  </a:cubicBezTo>
                  <a:lnTo>
                    <a:pt x="1142" y="2414"/>
                  </a:lnTo>
                  <a:cubicBezTo>
                    <a:pt x="1021" y="2512"/>
                    <a:pt x="875" y="2584"/>
                    <a:pt x="705" y="2584"/>
                  </a:cubicBezTo>
                  <a:cubicBezTo>
                    <a:pt x="632" y="2584"/>
                    <a:pt x="535" y="2560"/>
                    <a:pt x="462" y="2536"/>
                  </a:cubicBezTo>
                  <a:cubicBezTo>
                    <a:pt x="413" y="2512"/>
                    <a:pt x="389" y="2463"/>
                    <a:pt x="365" y="2414"/>
                  </a:cubicBezTo>
                  <a:cubicBezTo>
                    <a:pt x="340" y="2220"/>
                    <a:pt x="705" y="1831"/>
                    <a:pt x="826" y="1686"/>
                  </a:cubicBezTo>
                  <a:cubicBezTo>
                    <a:pt x="851" y="1661"/>
                    <a:pt x="826" y="1613"/>
                    <a:pt x="802" y="1613"/>
                  </a:cubicBezTo>
                  <a:lnTo>
                    <a:pt x="656" y="1613"/>
                  </a:lnTo>
                  <a:cubicBezTo>
                    <a:pt x="510" y="1613"/>
                    <a:pt x="170" y="1588"/>
                    <a:pt x="122" y="1394"/>
                  </a:cubicBezTo>
                  <a:cubicBezTo>
                    <a:pt x="122" y="1370"/>
                    <a:pt x="122" y="1345"/>
                    <a:pt x="146" y="1321"/>
                  </a:cubicBezTo>
                  <a:cubicBezTo>
                    <a:pt x="219" y="1200"/>
                    <a:pt x="559" y="1175"/>
                    <a:pt x="826" y="1175"/>
                  </a:cubicBezTo>
                  <a:lnTo>
                    <a:pt x="875" y="1175"/>
                  </a:lnTo>
                  <a:cubicBezTo>
                    <a:pt x="875" y="1175"/>
                    <a:pt x="899" y="1151"/>
                    <a:pt x="923" y="1151"/>
                  </a:cubicBezTo>
                  <a:cubicBezTo>
                    <a:pt x="923" y="1127"/>
                    <a:pt x="899" y="1103"/>
                    <a:pt x="899" y="1078"/>
                  </a:cubicBezTo>
                  <a:cubicBezTo>
                    <a:pt x="802" y="1005"/>
                    <a:pt x="510" y="762"/>
                    <a:pt x="510" y="592"/>
                  </a:cubicBezTo>
                  <a:cubicBezTo>
                    <a:pt x="510" y="568"/>
                    <a:pt x="535" y="520"/>
                    <a:pt x="559" y="495"/>
                  </a:cubicBezTo>
                  <a:cubicBezTo>
                    <a:pt x="583" y="471"/>
                    <a:pt x="632" y="471"/>
                    <a:pt x="680" y="471"/>
                  </a:cubicBezTo>
                  <a:cubicBezTo>
                    <a:pt x="899" y="520"/>
                    <a:pt x="1142" y="617"/>
                    <a:pt x="1312" y="762"/>
                  </a:cubicBezTo>
                  <a:cubicBezTo>
                    <a:pt x="1324" y="775"/>
                    <a:pt x="1336" y="781"/>
                    <a:pt x="1345" y="781"/>
                  </a:cubicBezTo>
                  <a:cubicBezTo>
                    <a:pt x="1355" y="781"/>
                    <a:pt x="1361" y="775"/>
                    <a:pt x="1361" y="762"/>
                  </a:cubicBezTo>
                  <a:cubicBezTo>
                    <a:pt x="1385" y="762"/>
                    <a:pt x="1409" y="738"/>
                    <a:pt x="1385" y="714"/>
                  </a:cubicBezTo>
                  <a:cubicBezTo>
                    <a:pt x="1361" y="592"/>
                    <a:pt x="1336" y="252"/>
                    <a:pt x="1434" y="131"/>
                  </a:cubicBezTo>
                  <a:cubicBezTo>
                    <a:pt x="1451" y="114"/>
                    <a:pt x="1480" y="97"/>
                    <a:pt x="1513" y="97"/>
                  </a:cubicBezTo>
                  <a:close/>
                  <a:moveTo>
                    <a:pt x="1497" y="0"/>
                  </a:moveTo>
                  <a:cubicBezTo>
                    <a:pt x="1437" y="0"/>
                    <a:pt x="1373" y="28"/>
                    <a:pt x="1336" y="82"/>
                  </a:cubicBezTo>
                  <a:cubicBezTo>
                    <a:pt x="1263" y="252"/>
                    <a:pt x="1215" y="447"/>
                    <a:pt x="1263" y="617"/>
                  </a:cubicBezTo>
                  <a:cubicBezTo>
                    <a:pt x="1093" y="471"/>
                    <a:pt x="875" y="398"/>
                    <a:pt x="656" y="349"/>
                  </a:cubicBezTo>
                  <a:cubicBezTo>
                    <a:pt x="583" y="349"/>
                    <a:pt x="535" y="374"/>
                    <a:pt x="462" y="422"/>
                  </a:cubicBezTo>
                  <a:cubicBezTo>
                    <a:pt x="413" y="447"/>
                    <a:pt x="389" y="520"/>
                    <a:pt x="389" y="568"/>
                  </a:cubicBezTo>
                  <a:cubicBezTo>
                    <a:pt x="413" y="762"/>
                    <a:pt x="608" y="957"/>
                    <a:pt x="729" y="1054"/>
                  </a:cubicBezTo>
                  <a:cubicBezTo>
                    <a:pt x="510" y="1078"/>
                    <a:pt x="170" y="1103"/>
                    <a:pt x="49" y="1248"/>
                  </a:cubicBezTo>
                  <a:cubicBezTo>
                    <a:pt x="25" y="1297"/>
                    <a:pt x="0" y="1370"/>
                    <a:pt x="25" y="1418"/>
                  </a:cubicBezTo>
                  <a:cubicBezTo>
                    <a:pt x="73" y="1686"/>
                    <a:pt x="462" y="1710"/>
                    <a:pt x="680" y="1710"/>
                  </a:cubicBezTo>
                  <a:cubicBezTo>
                    <a:pt x="535" y="1880"/>
                    <a:pt x="243" y="2220"/>
                    <a:pt x="292" y="2439"/>
                  </a:cubicBezTo>
                  <a:cubicBezTo>
                    <a:pt x="292" y="2536"/>
                    <a:pt x="340" y="2584"/>
                    <a:pt x="438" y="2633"/>
                  </a:cubicBezTo>
                  <a:cubicBezTo>
                    <a:pt x="510" y="2682"/>
                    <a:pt x="608" y="2706"/>
                    <a:pt x="705" y="2706"/>
                  </a:cubicBezTo>
                  <a:cubicBezTo>
                    <a:pt x="875" y="2682"/>
                    <a:pt x="1021" y="2633"/>
                    <a:pt x="1142" y="2560"/>
                  </a:cubicBezTo>
                  <a:cubicBezTo>
                    <a:pt x="1166" y="2730"/>
                    <a:pt x="1263" y="3167"/>
                    <a:pt x="1531" y="3167"/>
                  </a:cubicBezTo>
                  <a:lnTo>
                    <a:pt x="1628" y="3167"/>
                  </a:lnTo>
                  <a:cubicBezTo>
                    <a:pt x="1822" y="3046"/>
                    <a:pt x="1944" y="2803"/>
                    <a:pt x="1919" y="2560"/>
                  </a:cubicBezTo>
                  <a:lnTo>
                    <a:pt x="1919" y="2560"/>
                  </a:lnTo>
                  <a:cubicBezTo>
                    <a:pt x="2041" y="2706"/>
                    <a:pt x="2259" y="2949"/>
                    <a:pt x="2454" y="2949"/>
                  </a:cubicBezTo>
                  <a:cubicBezTo>
                    <a:pt x="2502" y="2949"/>
                    <a:pt x="2575" y="2900"/>
                    <a:pt x="2600" y="2852"/>
                  </a:cubicBezTo>
                  <a:cubicBezTo>
                    <a:pt x="2721" y="2657"/>
                    <a:pt x="2697" y="2414"/>
                    <a:pt x="2551" y="2244"/>
                  </a:cubicBezTo>
                  <a:cubicBezTo>
                    <a:pt x="2745" y="2220"/>
                    <a:pt x="3231" y="2147"/>
                    <a:pt x="3231" y="1904"/>
                  </a:cubicBezTo>
                  <a:cubicBezTo>
                    <a:pt x="3231" y="1661"/>
                    <a:pt x="2891" y="1588"/>
                    <a:pt x="2697" y="1564"/>
                  </a:cubicBezTo>
                  <a:cubicBezTo>
                    <a:pt x="2842" y="1443"/>
                    <a:pt x="3134" y="1175"/>
                    <a:pt x="3134" y="1005"/>
                  </a:cubicBezTo>
                  <a:cubicBezTo>
                    <a:pt x="3134" y="981"/>
                    <a:pt x="3134" y="933"/>
                    <a:pt x="3110" y="908"/>
                  </a:cubicBezTo>
                  <a:cubicBezTo>
                    <a:pt x="3055" y="854"/>
                    <a:pt x="3000" y="826"/>
                    <a:pt x="2935" y="826"/>
                  </a:cubicBezTo>
                  <a:cubicBezTo>
                    <a:pt x="2914" y="826"/>
                    <a:pt x="2891" y="829"/>
                    <a:pt x="2867" y="835"/>
                  </a:cubicBezTo>
                  <a:cubicBezTo>
                    <a:pt x="2745" y="835"/>
                    <a:pt x="2624" y="860"/>
                    <a:pt x="2527" y="884"/>
                  </a:cubicBezTo>
                  <a:cubicBezTo>
                    <a:pt x="2575" y="714"/>
                    <a:pt x="2672" y="349"/>
                    <a:pt x="2478" y="179"/>
                  </a:cubicBezTo>
                  <a:cubicBezTo>
                    <a:pt x="2454" y="155"/>
                    <a:pt x="2405" y="155"/>
                    <a:pt x="2381" y="131"/>
                  </a:cubicBezTo>
                  <a:cubicBezTo>
                    <a:pt x="2211" y="131"/>
                    <a:pt x="2041" y="374"/>
                    <a:pt x="1944" y="544"/>
                  </a:cubicBezTo>
                  <a:cubicBezTo>
                    <a:pt x="1919" y="349"/>
                    <a:pt x="1822" y="58"/>
                    <a:pt x="1555" y="9"/>
                  </a:cubicBezTo>
                  <a:cubicBezTo>
                    <a:pt x="1537" y="3"/>
                    <a:pt x="1517" y="0"/>
                    <a:pt x="14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" name="Google Shape;1379;p30"/>
            <p:cNvSpPr/>
            <p:nvPr/>
          </p:nvSpPr>
          <p:spPr>
            <a:xfrm>
              <a:off x="-933208" y="1418541"/>
              <a:ext cx="55830" cy="54749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29" y="1"/>
                  </a:moveTo>
                  <a:cubicBezTo>
                    <a:pt x="340" y="1"/>
                    <a:pt x="0" y="317"/>
                    <a:pt x="0" y="705"/>
                  </a:cubicBezTo>
                  <a:cubicBezTo>
                    <a:pt x="0" y="1094"/>
                    <a:pt x="340" y="1410"/>
                    <a:pt x="729" y="1410"/>
                  </a:cubicBezTo>
                  <a:cubicBezTo>
                    <a:pt x="1118" y="1410"/>
                    <a:pt x="1434" y="1094"/>
                    <a:pt x="1434" y="705"/>
                  </a:cubicBezTo>
                  <a:cubicBezTo>
                    <a:pt x="1434" y="317"/>
                    <a:pt x="1118" y="1"/>
                    <a:pt x="72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" name="Google Shape;1380;p30"/>
            <p:cNvSpPr/>
            <p:nvPr/>
          </p:nvSpPr>
          <p:spPr>
            <a:xfrm>
              <a:off x="-1021247" y="1507284"/>
              <a:ext cx="55830" cy="55106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05" y="0"/>
                  </a:moveTo>
                  <a:cubicBezTo>
                    <a:pt x="316" y="0"/>
                    <a:pt x="0" y="316"/>
                    <a:pt x="0" y="705"/>
                  </a:cubicBezTo>
                  <a:cubicBezTo>
                    <a:pt x="0" y="1093"/>
                    <a:pt x="316" y="1409"/>
                    <a:pt x="705" y="1409"/>
                  </a:cubicBezTo>
                  <a:cubicBezTo>
                    <a:pt x="1118" y="1409"/>
                    <a:pt x="1433" y="1093"/>
                    <a:pt x="1433" y="705"/>
                  </a:cubicBezTo>
                  <a:cubicBezTo>
                    <a:pt x="1433" y="316"/>
                    <a:pt x="1118" y="0"/>
                    <a:pt x="70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" name="Google Shape;1381;p30"/>
            <p:cNvSpPr/>
            <p:nvPr/>
          </p:nvSpPr>
          <p:spPr>
            <a:xfrm>
              <a:off x="-1029836" y="1690495"/>
              <a:ext cx="173573" cy="64052"/>
            </a:xfrm>
            <a:custGeom>
              <a:avLst/>
              <a:gdLst/>
              <a:ahLst/>
              <a:cxnLst/>
              <a:rect l="l" t="t" r="r" b="b"/>
              <a:pathLst>
                <a:path w="4460" h="1644" extrusionOk="0">
                  <a:moveTo>
                    <a:pt x="2533" y="0"/>
                  </a:moveTo>
                  <a:cubicBezTo>
                    <a:pt x="2511" y="0"/>
                    <a:pt x="2492" y="11"/>
                    <a:pt x="2478" y="34"/>
                  </a:cubicBezTo>
                  <a:cubicBezTo>
                    <a:pt x="2308" y="253"/>
                    <a:pt x="1920" y="763"/>
                    <a:pt x="1920" y="763"/>
                  </a:cubicBezTo>
                  <a:cubicBezTo>
                    <a:pt x="1920" y="763"/>
                    <a:pt x="1830" y="97"/>
                    <a:pt x="1603" y="97"/>
                  </a:cubicBezTo>
                  <a:cubicBezTo>
                    <a:pt x="1567" y="97"/>
                    <a:pt x="1526" y="115"/>
                    <a:pt x="1482" y="156"/>
                  </a:cubicBezTo>
                  <a:cubicBezTo>
                    <a:pt x="1288" y="350"/>
                    <a:pt x="1094" y="544"/>
                    <a:pt x="924" y="739"/>
                  </a:cubicBezTo>
                  <a:cubicBezTo>
                    <a:pt x="924" y="739"/>
                    <a:pt x="672" y="73"/>
                    <a:pt x="493" y="73"/>
                  </a:cubicBezTo>
                  <a:cubicBezTo>
                    <a:pt x="464" y="73"/>
                    <a:pt x="437" y="91"/>
                    <a:pt x="413" y="131"/>
                  </a:cubicBezTo>
                  <a:cubicBezTo>
                    <a:pt x="243" y="617"/>
                    <a:pt x="98" y="1103"/>
                    <a:pt x="0" y="1613"/>
                  </a:cubicBezTo>
                  <a:cubicBezTo>
                    <a:pt x="0" y="1613"/>
                    <a:pt x="1039" y="1644"/>
                    <a:pt x="2099" y="1644"/>
                  </a:cubicBezTo>
                  <a:cubicBezTo>
                    <a:pt x="3158" y="1644"/>
                    <a:pt x="4239" y="1613"/>
                    <a:pt x="4324" y="1492"/>
                  </a:cubicBezTo>
                  <a:cubicBezTo>
                    <a:pt x="4459" y="1289"/>
                    <a:pt x="4115" y="108"/>
                    <a:pt x="3813" y="108"/>
                  </a:cubicBezTo>
                  <a:cubicBezTo>
                    <a:pt x="3789" y="108"/>
                    <a:pt x="3765" y="115"/>
                    <a:pt x="3741" y="131"/>
                  </a:cubicBezTo>
                  <a:cubicBezTo>
                    <a:pt x="3523" y="350"/>
                    <a:pt x="3353" y="642"/>
                    <a:pt x="3280" y="933"/>
                  </a:cubicBezTo>
                  <a:cubicBezTo>
                    <a:pt x="3280" y="933"/>
                    <a:pt x="2744" y="0"/>
                    <a:pt x="25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" name="Google Shape;1382;p30"/>
            <p:cNvSpPr/>
            <p:nvPr/>
          </p:nvSpPr>
          <p:spPr>
            <a:xfrm>
              <a:off x="-887041" y="1718764"/>
              <a:ext cx="8589" cy="31489"/>
            </a:xfrm>
            <a:custGeom>
              <a:avLst/>
              <a:gdLst/>
              <a:ahLst/>
              <a:cxnLst/>
              <a:rect l="l" t="t" r="r" b="b"/>
              <a:pathLst>
                <a:path w="220" h="809" extrusionOk="0">
                  <a:moveTo>
                    <a:pt x="159" y="1"/>
                  </a:moveTo>
                  <a:cubicBezTo>
                    <a:pt x="140" y="1"/>
                    <a:pt x="122" y="13"/>
                    <a:pt x="122" y="37"/>
                  </a:cubicBezTo>
                  <a:cubicBezTo>
                    <a:pt x="122" y="256"/>
                    <a:pt x="98" y="499"/>
                    <a:pt x="25" y="741"/>
                  </a:cubicBezTo>
                  <a:cubicBezTo>
                    <a:pt x="1" y="741"/>
                    <a:pt x="1" y="790"/>
                    <a:pt x="25" y="790"/>
                  </a:cubicBezTo>
                  <a:lnTo>
                    <a:pt x="49" y="790"/>
                  </a:lnTo>
                  <a:cubicBezTo>
                    <a:pt x="49" y="802"/>
                    <a:pt x="55" y="808"/>
                    <a:pt x="64" y="808"/>
                  </a:cubicBezTo>
                  <a:cubicBezTo>
                    <a:pt x="73" y="808"/>
                    <a:pt x="86" y="802"/>
                    <a:pt x="98" y="790"/>
                  </a:cubicBezTo>
                  <a:cubicBezTo>
                    <a:pt x="195" y="547"/>
                    <a:pt x="219" y="280"/>
                    <a:pt x="195" y="37"/>
                  </a:cubicBezTo>
                  <a:cubicBezTo>
                    <a:pt x="195" y="13"/>
                    <a:pt x="177" y="1"/>
                    <a:pt x="1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1383;p30"/>
            <p:cNvSpPr/>
            <p:nvPr/>
          </p:nvSpPr>
          <p:spPr>
            <a:xfrm>
              <a:off x="-931418" y="1708744"/>
              <a:ext cx="10378" cy="40793"/>
            </a:xfrm>
            <a:custGeom>
              <a:avLst/>
              <a:gdLst/>
              <a:ahLst/>
              <a:cxnLst/>
              <a:rect l="l" t="t" r="r" b="b"/>
              <a:pathLst>
                <a:path w="269" h="1046" extrusionOk="0">
                  <a:moveTo>
                    <a:pt x="147" y="0"/>
                  </a:moveTo>
                  <a:cubicBezTo>
                    <a:pt x="122" y="0"/>
                    <a:pt x="98" y="25"/>
                    <a:pt x="122" y="49"/>
                  </a:cubicBezTo>
                  <a:cubicBezTo>
                    <a:pt x="147" y="365"/>
                    <a:pt x="122" y="875"/>
                    <a:pt x="1" y="948"/>
                  </a:cubicBezTo>
                  <a:cubicBezTo>
                    <a:pt x="1" y="972"/>
                    <a:pt x="1" y="996"/>
                    <a:pt x="1" y="1021"/>
                  </a:cubicBezTo>
                  <a:cubicBezTo>
                    <a:pt x="25" y="1021"/>
                    <a:pt x="25" y="1045"/>
                    <a:pt x="49" y="1045"/>
                  </a:cubicBezTo>
                  <a:lnTo>
                    <a:pt x="74" y="1045"/>
                  </a:lnTo>
                  <a:cubicBezTo>
                    <a:pt x="268" y="924"/>
                    <a:pt x="195" y="195"/>
                    <a:pt x="195" y="49"/>
                  </a:cubicBezTo>
                  <a:cubicBezTo>
                    <a:pt x="195" y="0"/>
                    <a:pt x="171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" name="Google Shape;1384;p30"/>
            <p:cNvSpPr/>
            <p:nvPr/>
          </p:nvSpPr>
          <p:spPr>
            <a:xfrm>
              <a:off x="-976869" y="1713396"/>
              <a:ext cx="6800" cy="34352"/>
            </a:xfrm>
            <a:custGeom>
              <a:avLst/>
              <a:gdLst/>
              <a:ahLst/>
              <a:cxnLst/>
              <a:rect l="l" t="t" r="r" b="b"/>
              <a:pathLst>
                <a:path w="171" h="876" extrusionOk="0">
                  <a:moveTo>
                    <a:pt x="122" y="1"/>
                  </a:moveTo>
                  <a:cubicBezTo>
                    <a:pt x="98" y="1"/>
                    <a:pt x="74" y="25"/>
                    <a:pt x="74" y="50"/>
                  </a:cubicBezTo>
                  <a:cubicBezTo>
                    <a:pt x="74" y="317"/>
                    <a:pt x="49" y="560"/>
                    <a:pt x="1" y="827"/>
                  </a:cubicBezTo>
                  <a:cubicBezTo>
                    <a:pt x="1" y="851"/>
                    <a:pt x="1" y="875"/>
                    <a:pt x="49" y="875"/>
                  </a:cubicBezTo>
                  <a:cubicBezTo>
                    <a:pt x="74" y="875"/>
                    <a:pt x="98" y="875"/>
                    <a:pt x="98" y="851"/>
                  </a:cubicBezTo>
                  <a:cubicBezTo>
                    <a:pt x="147" y="584"/>
                    <a:pt x="171" y="317"/>
                    <a:pt x="171" y="50"/>
                  </a:cubicBezTo>
                  <a:cubicBezTo>
                    <a:pt x="171" y="25"/>
                    <a:pt x="147" y="1"/>
                    <a:pt x="1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" name="Google Shape;1385;p30"/>
            <p:cNvSpPr/>
            <p:nvPr/>
          </p:nvSpPr>
          <p:spPr>
            <a:xfrm>
              <a:off x="-1015520" y="1710891"/>
              <a:ext cx="10379" cy="35783"/>
            </a:xfrm>
            <a:custGeom>
              <a:avLst/>
              <a:gdLst/>
              <a:ahLst/>
              <a:cxnLst/>
              <a:rect l="l" t="t" r="r" b="b"/>
              <a:pathLst>
                <a:path w="269" h="924" extrusionOk="0">
                  <a:moveTo>
                    <a:pt x="98" y="0"/>
                  </a:moveTo>
                  <a:cubicBezTo>
                    <a:pt x="74" y="0"/>
                    <a:pt x="49" y="0"/>
                    <a:pt x="25" y="24"/>
                  </a:cubicBezTo>
                  <a:cubicBezTo>
                    <a:pt x="1" y="316"/>
                    <a:pt x="49" y="607"/>
                    <a:pt x="171" y="899"/>
                  </a:cubicBezTo>
                  <a:cubicBezTo>
                    <a:pt x="171" y="899"/>
                    <a:pt x="195" y="923"/>
                    <a:pt x="195" y="923"/>
                  </a:cubicBezTo>
                  <a:lnTo>
                    <a:pt x="219" y="923"/>
                  </a:lnTo>
                  <a:cubicBezTo>
                    <a:pt x="244" y="899"/>
                    <a:pt x="268" y="875"/>
                    <a:pt x="244" y="850"/>
                  </a:cubicBezTo>
                  <a:cubicBezTo>
                    <a:pt x="147" y="607"/>
                    <a:pt x="98" y="316"/>
                    <a:pt x="122" y="49"/>
                  </a:cubicBezTo>
                  <a:cubicBezTo>
                    <a:pt x="122" y="24"/>
                    <a:pt x="122" y="0"/>
                    <a:pt x="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5" name="Google Shape;1386;p30"/>
          <p:cNvGrpSpPr>
            <a:grpSpLocks/>
          </p:cNvGrpSpPr>
          <p:nvPr/>
        </p:nvGrpSpPr>
        <p:grpSpPr bwMode="auto">
          <a:xfrm>
            <a:off x="11085513" y="5946775"/>
            <a:ext cx="717550" cy="739775"/>
            <a:chOff x="5294267" y="4624350"/>
            <a:chExt cx="383004" cy="395854"/>
          </a:xfrm>
        </p:grpSpPr>
        <p:sp>
          <p:nvSpPr>
            <p:cNvPr id="36" name="Google Shape;1387;p30"/>
            <p:cNvSpPr/>
            <p:nvPr/>
          </p:nvSpPr>
          <p:spPr>
            <a:xfrm>
              <a:off x="5358666" y="4859654"/>
              <a:ext cx="58467" cy="160550"/>
            </a:xfrm>
            <a:custGeom>
              <a:avLst/>
              <a:gdLst/>
              <a:ahLst/>
              <a:cxnLst/>
              <a:rect l="l" t="t" r="r" b="b"/>
              <a:pathLst>
                <a:path w="671" h="1845" extrusionOk="0">
                  <a:moveTo>
                    <a:pt x="106" y="0"/>
                  </a:moveTo>
                  <a:cubicBezTo>
                    <a:pt x="55" y="0"/>
                    <a:pt x="0" y="47"/>
                    <a:pt x="15" y="119"/>
                  </a:cubicBezTo>
                  <a:lnTo>
                    <a:pt x="501" y="1796"/>
                  </a:lnTo>
                  <a:cubicBezTo>
                    <a:pt x="501" y="1820"/>
                    <a:pt x="525" y="1844"/>
                    <a:pt x="573" y="1844"/>
                  </a:cubicBezTo>
                  <a:lnTo>
                    <a:pt x="598" y="1844"/>
                  </a:lnTo>
                  <a:cubicBezTo>
                    <a:pt x="646" y="1844"/>
                    <a:pt x="671" y="1796"/>
                    <a:pt x="646" y="1747"/>
                  </a:cubicBezTo>
                  <a:lnTo>
                    <a:pt x="185" y="71"/>
                  </a:lnTo>
                  <a:cubicBezTo>
                    <a:pt x="175" y="22"/>
                    <a:pt x="141" y="0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" name="Google Shape;1388;p30"/>
            <p:cNvSpPr/>
            <p:nvPr/>
          </p:nvSpPr>
          <p:spPr>
            <a:xfrm>
              <a:off x="5294267" y="4894482"/>
              <a:ext cx="175402" cy="68808"/>
            </a:xfrm>
            <a:custGeom>
              <a:avLst/>
              <a:gdLst/>
              <a:ahLst/>
              <a:cxnLst/>
              <a:rect l="l" t="t" r="r" b="b"/>
              <a:pathLst>
                <a:path w="2017" h="788" extrusionOk="0">
                  <a:moveTo>
                    <a:pt x="1934" y="0"/>
                  </a:moveTo>
                  <a:cubicBezTo>
                    <a:pt x="1921" y="0"/>
                    <a:pt x="1908" y="3"/>
                    <a:pt x="1895" y="10"/>
                  </a:cubicBezTo>
                  <a:lnTo>
                    <a:pt x="49" y="617"/>
                  </a:lnTo>
                  <a:cubicBezTo>
                    <a:pt x="25" y="642"/>
                    <a:pt x="1" y="666"/>
                    <a:pt x="1" y="714"/>
                  </a:cubicBezTo>
                  <a:cubicBezTo>
                    <a:pt x="1" y="739"/>
                    <a:pt x="49" y="763"/>
                    <a:pt x="74" y="763"/>
                  </a:cubicBezTo>
                  <a:lnTo>
                    <a:pt x="98" y="787"/>
                  </a:lnTo>
                  <a:lnTo>
                    <a:pt x="1944" y="180"/>
                  </a:lnTo>
                  <a:cubicBezTo>
                    <a:pt x="1993" y="156"/>
                    <a:pt x="2017" y="107"/>
                    <a:pt x="1993" y="59"/>
                  </a:cubicBezTo>
                  <a:cubicBezTo>
                    <a:pt x="1993" y="23"/>
                    <a:pt x="1967" y="0"/>
                    <a:pt x="19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" name="Google Shape;1389;p30"/>
            <p:cNvSpPr/>
            <p:nvPr/>
          </p:nvSpPr>
          <p:spPr>
            <a:xfrm>
              <a:off x="5310366" y="4884288"/>
              <a:ext cx="150829" cy="93442"/>
            </a:xfrm>
            <a:custGeom>
              <a:avLst/>
              <a:gdLst/>
              <a:ahLst/>
              <a:cxnLst/>
              <a:rect l="l" t="t" r="r" b="b"/>
              <a:pathLst>
                <a:path w="1734" h="1081" extrusionOk="0">
                  <a:moveTo>
                    <a:pt x="110" y="0"/>
                  </a:moveTo>
                  <a:cubicBezTo>
                    <a:pt x="38" y="0"/>
                    <a:pt x="0" y="92"/>
                    <a:pt x="82" y="133"/>
                  </a:cubicBezTo>
                  <a:lnTo>
                    <a:pt x="1588" y="1080"/>
                  </a:lnTo>
                  <a:lnTo>
                    <a:pt x="1637" y="1080"/>
                  </a:lnTo>
                  <a:cubicBezTo>
                    <a:pt x="1661" y="1080"/>
                    <a:pt x="1685" y="1080"/>
                    <a:pt x="1709" y="1056"/>
                  </a:cubicBezTo>
                  <a:cubicBezTo>
                    <a:pt x="1734" y="1007"/>
                    <a:pt x="1709" y="959"/>
                    <a:pt x="1685" y="935"/>
                  </a:cubicBezTo>
                  <a:lnTo>
                    <a:pt x="155" y="11"/>
                  </a:lnTo>
                  <a:cubicBezTo>
                    <a:pt x="139" y="4"/>
                    <a:pt x="124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" name="Google Shape;1390;p30"/>
            <p:cNvSpPr/>
            <p:nvPr/>
          </p:nvSpPr>
          <p:spPr>
            <a:xfrm>
              <a:off x="5340871" y="4845213"/>
              <a:ext cx="97446" cy="158002"/>
            </a:xfrm>
            <a:custGeom>
              <a:avLst/>
              <a:gdLst/>
              <a:ahLst/>
              <a:cxnLst/>
              <a:rect l="l" t="t" r="r" b="b"/>
              <a:pathLst>
                <a:path w="1118" h="1814" extrusionOk="0">
                  <a:moveTo>
                    <a:pt x="1010" y="0"/>
                  </a:moveTo>
                  <a:cubicBezTo>
                    <a:pt x="984" y="0"/>
                    <a:pt x="962" y="12"/>
                    <a:pt x="947" y="41"/>
                  </a:cubicBezTo>
                  <a:lnTo>
                    <a:pt x="24" y="1717"/>
                  </a:lnTo>
                  <a:cubicBezTo>
                    <a:pt x="0" y="1741"/>
                    <a:pt x="24" y="1790"/>
                    <a:pt x="49" y="1814"/>
                  </a:cubicBezTo>
                  <a:lnTo>
                    <a:pt x="97" y="1814"/>
                  </a:lnTo>
                  <a:cubicBezTo>
                    <a:pt x="122" y="1814"/>
                    <a:pt x="146" y="1814"/>
                    <a:pt x="170" y="1790"/>
                  </a:cubicBezTo>
                  <a:lnTo>
                    <a:pt x="1093" y="113"/>
                  </a:lnTo>
                  <a:cubicBezTo>
                    <a:pt x="1118" y="89"/>
                    <a:pt x="1093" y="41"/>
                    <a:pt x="1069" y="16"/>
                  </a:cubicBezTo>
                  <a:cubicBezTo>
                    <a:pt x="1049" y="6"/>
                    <a:pt x="1029" y="0"/>
                    <a:pt x="10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" name="Google Shape;1391;p30"/>
            <p:cNvSpPr/>
            <p:nvPr/>
          </p:nvSpPr>
          <p:spPr>
            <a:xfrm>
              <a:off x="5499327" y="4624350"/>
              <a:ext cx="175402" cy="150357"/>
            </a:xfrm>
            <a:custGeom>
              <a:avLst/>
              <a:gdLst/>
              <a:ahLst/>
              <a:cxnLst/>
              <a:rect l="l" t="t" r="r" b="b"/>
              <a:pathLst>
                <a:path w="2017" h="1731" extrusionOk="0">
                  <a:moveTo>
                    <a:pt x="1166" y="175"/>
                  </a:moveTo>
                  <a:cubicBezTo>
                    <a:pt x="1555" y="175"/>
                    <a:pt x="1871" y="467"/>
                    <a:pt x="1871" y="856"/>
                  </a:cubicBezTo>
                  <a:cubicBezTo>
                    <a:pt x="1871" y="1285"/>
                    <a:pt x="1511" y="1569"/>
                    <a:pt x="1144" y="1569"/>
                  </a:cubicBezTo>
                  <a:cubicBezTo>
                    <a:pt x="971" y="1569"/>
                    <a:pt x="796" y="1506"/>
                    <a:pt x="656" y="1366"/>
                  </a:cubicBezTo>
                  <a:cubicBezTo>
                    <a:pt x="219" y="929"/>
                    <a:pt x="534" y="175"/>
                    <a:pt x="1166" y="175"/>
                  </a:cubicBezTo>
                  <a:close/>
                  <a:moveTo>
                    <a:pt x="1142" y="1"/>
                  </a:moveTo>
                  <a:cubicBezTo>
                    <a:pt x="930" y="1"/>
                    <a:pt x="714" y="77"/>
                    <a:pt x="534" y="248"/>
                  </a:cubicBezTo>
                  <a:cubicBezTo>
                    <a:pt x="0" y="807"/>
                    <a:pt x="389" y="1730"/>
                    <a:pt x="1166" y="1730"/>
                  </a:cubicBezTo>
                  <a:cubicBezTo>
                    <a:pt x="1628" y="1730"/>
                    <a:pt x="2016" y="1342"/>
                    <a:pt x="2016" y="856"/>
                  </a:cubicBezTo>
                  <a:cubicBezTo>
                    <a:pt x="2016" y="344"/>
                    <a:pt x="1590" y="1"/>
                    <a:pt x="11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" name="Google Shape;1392;p30"/>
            <p:cNvSpPr/>
            <p:nvPr/>
          </p:nvSpPr>
          <p:spPr>
            <a:xfrm>
              <a:off x="5615414" y="4833320"/>
              <a:ext cx="32199" cy="89195"/>
            </a:xfrm>
            <a:custGeom>
              <a:avLst/>
              <a:gdLst/>
              <a:ahLst/>
              <a:cxnLst/>
              <a:rect l="l" t="t" r="r" b="b"/>
              <a:pathLst>
                <a:path w="671" h="1845" extrusionOk="0">
                  <a:moveTo>
                    <a:pt x="106" y="0"/>
                  </a:moveTo>
                  <a:cubicBezTo>
                    <a:pt x="55" y="0"/>
                    <a:pt x="0" y="47"/>
                    <a:pt x="15" y="119"/>
                  </a:cubicBezTo>
                  <a:lnTo>
                    <a:pt x="501" y="1796"/>
                  </a:lnTo>
                  <a:cubicBezTo>
                    <a:pt x="501" y="1820"/>
                    <a:pt x="525" y="1844"/>
                    <a:pt x="573" y="1844"/>
                  </a:cubicBezTo>
                  <a:lnTo>
                    <a:pt x="598" y="1844"/>
                  </a:lnTo>
                  <a:cubicBezTo>
                    <a:pt x="646" y="1844"/>
                    <a:pt x="671" y="1796"/>
                    <a:pt x="646" y="1747"/>
                  </a:cubicBezTo>
                  <a:lnTo>
                    <a:pt x="185" y="71"/>
                  </a:lnTo>
                  <a:cubicBezTo>
                    <a:pt x="175" y="22"/>
                    <a:pt x="141" y="0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" name="Google Shape;1393;p30"/>
            <p:cNvSpPr/>
            <p:nvPr/>
          </p:nvSpPr>
          <p:spPr>
            <a:xfrm>
              <a:off x="5579825" y="4852858"/>
              <a:ext cx="97446" cy="38226"/>
            </a:xfrm>
            <a:custGeom>
              <a:avLst/>
              <a:gdLst/>
              <a:ahLst/>
              <a:cxnLst/>
              <a:rect l="l" t="t" r="r" b="b"/>
              <a:pathLst>
                <a:path w="2017" h="788" extrusionOk="0">
                  <a:moveTo>
                    <a:pt x="1934" y="0"/>
                  </a:moveTo>
                  <a:cubicBezTo>
                    <a:pt x="1921" y="0"/>
                    <a:pt x="1908" y="3"/>
                    <a:pt x="1895" y="10"/>
                  </a:cubicBezTo>
                  <a:lnTo>
                    <a:pt x="49" y="617"/>
                  </a:lnTo>
                  <a:cubicBezTo>
                    <a:pt x="25" y="642"/>
                    <a:pt x="1" y="666"/>
                    <a:pt x="1" y="714"/>
                  </a:cubicBezTo>
                  <a:cubicBezTo>
                    <a:pt x="1" y="739"/>
                    <a:pt x="49" y="763"/>
                    <a:pt x="74" y="763"/>
                  </a:cubicBezTo>
                  <a:lnTo>
                    <a:pt x="98" y="787"/>
                  </a:lnTo>
                  <a:lnTo>
                    <a:pt x="1944" y="180"/>
                  </a:lnTo>
                  <a:cubicBezTo>
                    <a:pt x="1993" y="156"/>
                    <a:pt x="2017" y="107"/>
                    <a:pt x="1993" y="59"/>
                  </a:cubicBezTo>
                  <a:cubicBezTo>
                    <a:pt x="1993" y="23"/>
                    <a:pt x="1967" y="0"/>
                    <a:pt x="19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" name="Google Shape;1394;p30"/>
            <p:cNvSpPr/>
            <p:nvPr/>
          </p:nvSpPr>
          <p:spPr>
            <a:xfrm>
              <a:off x="5589146" y="4846912"/>
              <a:ext cx="83041" cy="52667"/>
            </a:xfrm>
            <a:custGeom>
              <a:avLst/>
              <a:gdLst/>
              <a:ahLst/>
              <a:cxnLst/>
              <a:rect l="l" t="t" r="r" b="b"/>
              <a:pathLst>
                <a:path w="1734" h="1081" extrusionOk="0">
                  <a:moveTo>
                    <a:pt x="110" y="0"/>
                  </a:moveTo>
                  <a:cubicBezTo>
                    <a:pt x="38" y="0"/>
                    <a:pt x="0" y="92"/>
                    <a:pt x="82" y="133"/>
                  </a:cubicBezTo>
                  <a:lnTo>
                    <a:pt x="1588" y="1080"/>
                  </a:lnTo>
                  <a:lnTo>
                    <a:pt x="1637" y="1080"/>
                  </a:lnTo>
                  <a:cubicBezTo>
                    <a:pt x="1661" y="1080"/>
                    <a:pt x="1685" y="1080"/>
                    <a:pt x="1709" y="1056"/>
                  </a:cubicBezTo>
                  <a:cubicBezTo>
                    <a:pt x="1734" y="1007"/>
                    <a:pt x="1709" y="959"/>
                    <a:pt x="1685" y="935"/>
                  </a:cubicBezTo>
                  <a:lnTo>
                    <a:pt x="155" y="11"/>
                  </a:lnTo>
                  <a:cubicBezTo>
                    <a:pt x="139" y="4"/>
                    <a:pt x="124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" name="Google Shape;1395;p30"/>
            <p:cNvSpPr/>
            <p:nvPr/>
          </p:nvSpPr>
          <p:spPr>
            <a:xfrm>
              <a:off x="5606093" y="4825675"/>
              <a:ext cx="53383" cy="87495"/>
            </a:xfrm>
            <a:custGeom>
              <a:avLst/>
              <a:gdLst/>
              <a:ahLst/>
              <a:cxnLst/>
              <a:rect l="l" t="t" r="r" b="b"/>
              <a:pathLst>
                <a:path w="1118" h="1814" extrusionOk="0">
                  <a:moveTo>
                    <a:pt x="1010" y="0"/>
                  </a:moveTo>
                  <a:cubicBezTo>
                    <a:pt x="984" y="0"/>
                    <a:pt x="962" y="12"/>
                    <a:pt x="947" y="41"/>
                  </a:cubicBezTo>
                  <a:lnTo>
                    <a:pt x="24" y="1717"/>
                  </a:lnTo>
                  <a:cubicBezTo>
                    <a:pt x="0" y="1741"/>
                    <a:pt x="24" y="1790"/>
                    <a:pt x="49" y="1814"/>
                  </a:cubicBezTo>
                  <a:lnTo>
                    <a:pt x="97" y="1814"/>
                  </a:lnTo>
                  <a:cubicBezTo>
                    <a:pt x="122" y="1814"/>
                    <a:pt x="146" y="1814"/>
                    <a:pt x="170" y="1790"/>
                  </a:cubicBezTo>
                  <a:lnTo>
                    <a:pt x="1093" y="113"/>
                  </a:lnTo>
                  <a:cubicBezTo>
                    <a:pt x="1118" y="89"/>
                    <a:pt x="1093" y="41"/>
                    <a:pt x="1069" y="16"/>
                  </a:cubicBezTo>
                  <a:cubicBezTo>
                    <a:pt x="1049" y="6"/>
                    <a:pt x="1029" y="0"/>
                    <a:pt x="10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5" name="Google Shape;1396;p30"/>
          <p:cNvGrpSpPr>
            <a:grpSpLocks/>
          </p:cNvGrpSpPr>
          <p:nvPr/>
        </p:nvGrpSpPr>
        <p:grpSpPr bwMode="auto">
          <a:xfrm rot="7204672">
            <a:off x="-5555" y="380206"/>
            <a:ext cx="715962" cy="365125"/>
            <a:chOff x="5294267" y="4825749"/>
            <a:chExt cx="383004" cy="194455"/>
          </a:xfrm>
        </p:grpSpPr>
        <p:sp>
          <p:nvSpPr>
            <p:cNvPr id="46" name="Google Shape;1397;p30"/>
            <p:cNvSpPr/>
            <p:nvPr/>
          </p:nvSpPr>
          <p:spPr>
            <a:xfrm>
              <a:off x="5359092" y="4860947"/>
              <a:ext cx="57748" cy="160637"/>
            </a:xfrm>
            <a:custGeom>
              <a:avLst/>
              <a:gdLst/>
              <a:ahLst/>
              <a:cxnLst/>
              <a:rect l="l" t="t" r="r" b="b"/>
              <a:pathLst>
                <a:path w="671" h="1845" extrusionOk="0">
                  <a:moveTo>
                    <a:pt x="106" y="0"/>
                  </a:moveTo>
                  <a:cubicBezTo>
                    <a:pt x="55" y="0"/>
                    <a:pt x="0" y="47"/>
                    <a:pt x="15" y="119"/>
                  </a:cubicBezTo>
                  <a:lnTo>
                    <a:pt x="501" y="1796"/>
                  </a:lnTo>
                  <a:cubicBezTo>
                    <a:pt x="501" y="1820"/>
                    <a:pt x="525" y="1844"/>
                    <a:pt x="573" y="1844"/>
                  </a:cubicBezTo>
                  <a:lnTo>
                    <a:pt x="598" y="1844"/>
                  </a:lnTo>
                  <a:cubicBezTo>
                    <a:pt x="646" y="1844"/>
                    <a:pt x="671" y="1796"/>
                    <a:pt x="646" y="1747"/>
                  </a:cubicBezTo>
                  <a:lnTo>
                    <a:pt x="185" y="71"/>
                  </a:lnTo>
                  <a:cubicBezTo>
                    <a:pt x="175" y="22"/>
                    <a:pt x="141" y="0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" name="Google Shape;1398;p30"/>
            <p:cNvSpPr/>
            <p:nvPr/>
          </p:nvSpPr>
          <p:spPr>
            <a:xfrm>
              <a:off x="5293319" y="4895839"/>
              <a:ext cx="175792" cy="69327"/>
            </a:xfrm>
            <a:custGeom>
              <a:avLst/>
              <a:gdLst/>
              <a:ahLst/>
              <a:cxnLst/>
              <a:rect l="l" t="t" r="r" b="b"/>
              <a:pathLst>
                <a:path w="2017" h="788" extrusionOk="0">
                  <a:moveTo>
                    <a:pt x="1934" y="0"/>
                  </a:moveTo>
                  <a:cubicBezTo>
                    <a:pt x="1921" y="0"/>
                    <a:pt x="1908" y="3"/>
                    <a:pt x="1895" y="10"/>
                  </a:cubicBezTo>
                  <a:lnTo>
                    <a:pt x="49" y="617"/>
                  </a:lnTo>
                  <a:cubicBezTo>
                    <a:pt x="25" y="642"/>
                    <a:pt x="1" y="666"/>
                    <a:pt x="1" y="714"/>
                  </a:cubicBezTo>
                  <a:cubicBezTo>
                    <a:pt x="1" y="739"/>
                    <a:pt x="49" y="763"/>
                    <a:pt x="74" y="763"/>
                  </a:cubicBezTo>
                  <a:lnTo>
                    <a:pt x="98" y="787"/>
                  </a:lnTo>
                  <a:lnTo>
                    <a:pt x="1944" y="180"/>
                  </a:lnTo>
                  <a:cubicBezTo>
                    <a:pt x="1993" y="156"/>
                    <a:pt x="2017" y="107"/>
                    <a:pt x="1993" y="59"/>
                  </a:cubicBezTo>
                  <a:cubicBezTo>
                    <a:pt x="1993" y="23"/>
                    <a:pt x="1967" y="0"/>
                    <a:pt x="19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" name="Google Shape;1399;p30"/>
            <p:cNvSpPr/>
            <p:nvPr/>
          </p:nvSpPr>
          <p:spPr>
            <a:xfrm>
              <a:off x="5310237" y="4887276"/>
              <a:ext cx="151164" cy="93846"/>
            </a:xfrm>
            <a:custGeom>
              <a:avLst/>
              <a:gdLst/>
              <a:ahLst/>
              <a:cxnLst/>
              <a:rect l="l" t="t" r="r" b="b"/>
              <a:pathLst>
                <a:path w="1734" h="1081" extrusionOk="0">
                  <a:moveTo>
                    <a:pt x="110" y="0"/>
                  </a:moveTo>
                  <a:cubicBezTo>
                    <a:pt x="38" y="0"/>
                    <a:pt x="0" y="92"/>
                    <a:pt x="82" y="133"/>
                  </a:cubicBezTo>
                  <a:lnTo>
                    <a:pt x="1588" y="1080"/>
                  </a:lnTo>
                  <a:lnTo>
                    <a:pt x="1637" y="1080"/>
                  </a:lnTo>
                  <a:cubicBezTo>
                    <a:pt x="1661" y="1080"/>
                    <a:pt x="1685" y="1080"/>
                    <a:pt x="1709" y="1056"/>
                  </a:cubicBezTo>
                  <a:cubicBezTo>
                    <a:pt x="1734" y="1007"/>
                    <a:pt x="1709" y="959"/>
                    <a:pt x="1685" y="935"/>
                  </a:cubicBezTo>
                  <a:lnTo>
                    <a:pt x="155" y="11"/>
                  </a:lnTo>
                  <a:cubicBezTo>
                    <a:pt x="139" y="4"/>
                    <a:pt x="124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" name="Google Shape;1400;p30"/>
            <p:cNvSpPr/>
            <p:nvPr/>
          </p:nvSpPr>
          <p:spPr>
            <a:xfrm>
              <a:off x="5340737" y="4847369"/>
              <a:ext cx="96813" cy="158101"/>
            </a:xfrm>
            <a:custGeom>
              <a:avLst/>
              <a:gdLst/>
              <a:ahLst/>
              <a:cxnLst/>
              <a:rect l="l" t="t" r="r" b="b"/>
              <a:pathLst>
                <a:path w="1118" h="1814" extrusionOk="0">
                  <a:moveTo>
                    <a:pt x="1010" y="0"/>
                  </a:moveTo>
                  <a:cubicBezTo>
                    <a:pt x="984" y="0"/>
                    <a:pt x="962" y="12"/>
                    <a:pt x="947" y="41"/>
                  </a:cubicBezTo>
                  <a:lnTo>
                    <a:pt x="24" y="1717"/>
                  </a:lnTo>
                  <a:cubicBezTo>
                    <a:pt x="0" y="1741"/>
                    <a:pt x="24" y="1790"/>
                    <a:pt x="49" y="1814"/>
                  </a:cubicBezTo>
                  <a:lnTo>
                    <a:pt x="97" y="1814"/>
                  </a:lnTo>
                  <a:cubicBezTo>
                    <a:pt x="122" y="1814"/>
                    <a:pt x="146" y="1814"/>
                    <a:pt x="170" y="1790"/>
                  </a:cubicBezTo>
                  <a:lnTo>
                    <a:pt x="1093" y="113"/>
                  </a:lnTo>
                  <a:cubicBezTo>
                    <a:pt x="1118" y="89"/>
                    <a:pt x="1093" y="41"/>
                    <a:pt x="1069" y="16"/>
                  </a:cubicBezTo>
                  <a:cubicBezTo>
                    <a:pt x="1049" y="6"/>
                    <a:pt x="1029" y="0"/>
                    <a:pt x="10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" name="Google Shape;1401;p30"/>
            <p:cNvSpPr/>
            <p:nvPr/>
          </p:nvSpPr>
          <p:spPr>
            <a:xfrm>
              <a:off x="5614954" y="4835167"/>
              <a:ext cx="33120" cy="89618"/>
            </a:xfrm>
            <a:custGeom>
              <a:avLst/>
              <a:gdLst/>
              <a:ahLst/>
              <a:cxnLst/>
              <a:rect l="l" t="t" r="r" b="b"/>
              <a:pathLst>
                <a:path w="671" h="1845" extrusionOk="0">
                  <a:moveTo>
                    <a:pt x="106" y="0"/>
                  </a:moveTo>
                  <a:cubicBezTo>
                    <a:pt x="55" y="0"/>
                    <a:pt x="0" y="47"/>
                    <a:pt x="15" y="119"/>
                  </a:cubicBezTo>
                  <a:lnTo>
                    <a:pt x="501" y="1796"/>
                  </a:lnTo>
                  <a:cubicBezTo>
                    <a:pt x="501" y="1820"/>
                    <a:pt x="525" y="1844"/>
                    <a:pt x="573" y="1844"/>
                  </a:cubicBezTo>
                  <a:lnTo>
                    <a:pt x="598" y="1844"/>
                  </a:lnTo>
                  <a:cubicBezTo>
                    <a:pt x="646" y="1844"/>
                    <a:pt x="671" y="1796"/>
                    <a:pt x="646" y="1747"/>
                  </a:cubicBezTo>
                  <a:lnTo>
                    <a:pt x="185" y="71"/>
                  </a:lnTo>
                  <a:cubicBezTo>
                    <a:pt x="175" y="22"/>
                    <a:pt x="141" y="0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" name="Google Shape;1402;p30"/>
            <p:cNvSpPr/>
            <p:nvPr/>
          </p:nvSpPr>
          <p:spPr>
            <a:xfrm>
              <a:off x="5579917" y="4856198"/>
              <a:ext cx="97662" cy="38046"/>
            </a:xfrm>
            <a:custGeom>
              <a:avLst/>
              <a:gdLst/>
              <a:ahLst/>
              <a:cxnLst/>
              <a:rect l="l" t="t" r="r" b="b"/>
              <a:pathLst>
                <a:path w="2017" h="788" extrusionOk="0">
                  <a:moveTo>
                    <a:pt x="1934" y="0"/>
                  </a:moveTo>
                  <a:cubicBezTo>
                    <a:pt x="1921" y="0"/>
                    <a:pt x="1908" y="3"/>
                    <a:pt x="1895" y="10"/>
                  </a:cubicBezTo>
                  <a:lnTo>
                    <a:pt x="49" y="617"/>
                  </a:lnTo>
                  <a:cubicBezTo>
                    <a:pt x="25" y="642"/>
                    <a:pt x="1" y="666"/>
                    <a:pt x="1" y="714"/>
                  </a:cubicBezTo>
                  <a:cubicBezTo>
                    <a:pt x="1" y="739"/>
                    <a:pt x="49" y="763"/>
                    <a:pt x="74" y="763"/>
                  </a:cubicBezTo>
                  <a:lnTo>
                    <a:pt x="98" y="787"/>
                  </a:lnTo>
                  <a:lnTo>
                    <a:pt x="1944" y="180"/>
                  </a:lnTo>
                  <a:cubicBezTo>
                    <a:pt x="1993" y="156"/>
                    <a:pt x="2017" y="107"/>
                    <a:pt x="1993" y="59"/>
                  </a:cubicBezTo>
                  <a:cubicBezTo>
                    <a:pt x="1993" y="23"/>
                    <a:pt x="1967" y="0"/>
                    <a:pt x="19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" name="Google Shape;1403;p30"/>
            <p:cNvSpPr/>
            <p:nvPr/>
          </p:nvSpPr>
          <p:spPr>
            <a:xfrm>
              <a:off x="5589185" y="4848318"/>
              <a:ext cx="83225" cy="52418"/>
            </a:xfrm>
            <a:custGeom>
              <a:avLst/>
              <a:gdLst/>
              <a:ahLst/>
              <a:cxnLst/>
              <a:rect l="l" t="t" r="r" b="b"/>
              <a:pathLst>
                <a:path w="1734" h="1081" extrusionOk="0">
                  <a:moveTo>
                    <a:pt x="110" y="0"/>
                  </a:moveTo>
                  <a:cubicBezTo>
                    <a:pt x="38" y="0"/>
                    <a:pt x="0" y="92"/>
                    <a:pt x="82" y="133"/>
                  </a:cubicBezTo>
                  <a:lnTo>
                    <a:pt x="1588" y="1080"/>
                  </a:lnTo>
                  <a:lnTo>
                    <a:pt x="1637" y="1080"/>
                  </a:lnTo>
                  <a:cubicBezTo>
                    <a:pt x="1661" y="1080"/>
                    <a:pt x="1685" y="1080"/>
                    <a:pt x="1709" y="1056"/>
                  </a:cubicBezTo>
                  <a:cubicBezTo>
                    <a:pt x="1734" y="1007"/>
                    <a:pt x="1709" y="959"/>
                    <a:pt x="1685" y="935"/>
                  </a:cubicBezTo>
                  <a:lnTo>
                    <a:pt x="155" y="11"/>
                  </a:lnTo>
                  <a:cubicBezTo>
                    <a:pt x="139" y="4"/>
                    <a:pt x="124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" name="Google Shape;1404;p30"/>
            <p:cNvSpPr/>
            <p:nvPr/>
          </p:nvSpPr>
          <p:spPr>
            <a:xfrm>
              <a:off x="5605980" y="4828406"/>
              <a:ext cx="53501" cy="87082"/>
            </a:xfrm>
            <a:custGeom>
              <a:avLst/>
              <a:gdLst/>
              <a:ahLst/>
              <a:cxnLst/>
              <a:rect l="l" t="t" r="r" b="b"/>
              <a:pathLst>
                <a:path w="1118" h="1814" extrusionOk="0">
                  <a:moveTo>
                    <a:pt x="1010" y="0"/>
                  </a:moveTo>
                  <a:cubicBezTo>
                    <a:pt x="984" y="0"/>
                    <a:pt x="962" y="12"/>
                    <a:pt x="947" y="41"/>
                  </a:cubicBezTo>
                  <a:lnTo>
                    <a:pt x="24" y="1717"/>
                  </a:lnTo>
                  <a:cubicBezTo>
                    <a:pt x="0" y="1741"/>
                    <a:pt x="24" y="1790"/>
                    <a:pt x="49" y="1814"/>
                  </a:cubicBezTo>
                  <a:lnTo>
                    <a:pt x="97" y="1814"/>
                  </a:lnTo>
                  <a:cubicBezTo>
                    <a:pt x="122" y="1814"/>
                    <a:pt x="146" y="1814"/>
                    <a:pt x="170" y="1790"/>
                  </a:cubicBezTo>
                  <a:lnTo>
                    <a:pt x="1093" y="113"/>
                  </a:lnTo>
                  <a:cubicBezTo>
                    <a:pt x="1118" y="89"/>
                    <a:pt x="1093" y="41"/>
                    <a:pt x="1069" y="16"/>
                  </a:cubicBezTo>
                  <a:cubicBezTo>
                    <a:pt x="1049" y="6"/>
                    <a:pt x="1029" y="0"/>
                    <a:pt x="10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54" name="Google Shape;1405;p30"/>
          <p:cNvSpPr/>
          <p:nvPr/>
        </p:nvSpPr>
        <p:spPr>
          <a:xfrm>
            <a:off x="6256338" y="1714500"/>
            <a:ext cx="4506912" cy="4357688"/>
          </a:xfrm>
          <a:prstGeom prst="roundRect">
            <a:avLst>
              <a:gd name="adj" fmla="val 4556"/>
            </a:avLst>
          </a:prstGeom>
          <a:noFill/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55" name="Google Shape;1406;p30"/>
          <p:cNvSpPr/>
          <p:nvPr/>
        </p:nvSpPr>
        <p:spPr>
          <a:xfrm>
            <a:off x="1168400" y="1714500"/>
            <a:ext cx="4506913" cy="4357688"/>
          </a:xfrm>
          <a:prstGeom prst="roundRect">
            <a:avLst>
              <a:gd name="adj" fmla="val 4556"/>
            </a:avLst>
          </a:prstGeom>
          <a:noFill/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355" name="Google Shape;1355;p30"/>
          <p:cNvSpPr txBox="1">
            <a:spLocks noGrp="1"/>
          </p:cNvSpPr>
          <p:nvPr>
            <p:ph type="title"/>
          </p:nvPr>
        </p:nvSpPr>
        <p:spPr>
          <a:xfrm>
            <a:off x="1197733" y="1995000"/>
            <a:ext cx="4706400" cy="1104400"/>
          </a:xfrm>
          <a:prstGeom prst="rect">
            <a:avLst/>
          </a:prstGeom>
        </p:spPr>
        <p:txBody>
          <a:bodyPr spcFirstLastPara="1" anchor="ctr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7466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9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1356" name="Google Shape;1356;p30"/>
          <p:cNvSpPr txBox="1">
            <a:spLocks noGrp="1"/>
          </p:cNvSpPr>
          <p:nvPr>
            <p:ph type="subTitle" idx="1"/>
          </p:nvPr>
        </p:nvSpPr>
        <p:spPr>
          <a:xfrm>
            <a:off x="1197733" y="2978300"/>
            <a:ext cx="4706400" cy="593600"/>
          </a:xfrm>
          <a:prstGeom prst="rect">
            <a:avLst/>
          </a:prstGeom>
          <a:noFill/>
          <a:ln>
            <a:noFill/>
          </a:ln>
        </p:spPr>
        <p:txBody>
          <a:bodyPr anchor="ctr"/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1357" name="Google Shape;1357;p30"/>
          <p:cNvSpPr txBox="1">
            <a:spLocks noGrp="1"/>
          </p:cNvSpPr>
          <p:nvPr>
            <p:ph type="title" idx="2"/>
          </p:nvPr>
        </p:nvSpPr>
        <p:spPr>
          <a:xfrm>
            <a:off x="6285384" y="1995000"/>
            <a:ext cx="4706400" cy="1104400"/>
          </a:xfrm>
          <a:prstGeom prst="rect">
            <a:avLst/>
          </a:prstGeom>
        </p:spPr>
        <p:txBody>
          <a:bodyPr spcFirstLastPara="1" anchor="ctr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7466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9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1358" name="Google Shape;1358;p30"/>
          <p:cNvSpPr txBox="1">
            <a:spLocks noGrp="1"/>
          </p:cNvSpPr>
          <p:nvPr>
            <p:ph type="subTitle" idx="3"/>
          </p:nvPr>
        </p:nvSpPr>
        <p:spPr>
          <a:xfrm>
            <a:off x="6285384" y="2978300"/>
            <a:ext cx="4706400" cy="593600"/>
          </a:xfrm>
          <a:prstGeom prst="rect">
            <a:avLst/>
          </a:prstGeom>
          <a:noFill/>
          <a:ln>
            <a:noFill/>
          </a:ln>
        </p:spPr>
        <p:txBody>
          <a:bodyPr anchor="ctr"/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1359" name="Google Shape;1359;p30"/>
          <p:cNvSpPr txBox="1">
            <a:spLocks noGrp="1"/>
          </p:cNvSpPr>
          <p:nvPr>
            <p:ph type="title" idx="4"/>
          </p:nvPr>
        </p:nvSpPr>
        <p:spPr>
          <a:xfrm>
            <a:off x="1005100" y="560133"/>
            <a:ext cx="9926400" cy="8620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314208503"/>
      </p:ext>
    </p:extLst>
  </p:cSld>
  <p:clrMapOvr>
    <a:masterClrMapping/>
  </p:clrMapOvr>
</p:sldLayout>
</file>

<file path=ppt/slideLayouts/slideLayout1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Thanks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14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Google Shape;1410;p31"/>
          <p:cNvSpPr txBox="1"/>
          <p:nvPr/>
        </p:nvSpPr>
        <p:spPr>
          <a:xfrm>
            <a:off x="1444625" y="4243388"/>
            <a:ext cx="4222750" cy="757237"/>
          </a:xfrm>
          <a:prstGeom prst="rect">
            <a:avLst/>
          </a:prstGeom>
          <a:noFill/>
          <a:ln>
            <a:noFill/>
          </a:ln>
        </p:spPr>
        <p:txBody>
          <a:bodyPr spcFirstLastPara="1" lIns="121900" tIns="121900" rIns="121900" bIns="121900"/>
          <a:lstStyle/>
          <a:p>
            <a:pPr algn="ctr" eaLnBrk="1" fontAlgn="auto" hangingPunct="1">
              <a:lnSpc>
                <a:spcPct val="114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/>
            </a:pPr>
            <a:r>
              <a:rPr lang="en" sz="1600" b="1" kern="0">
                <a:solidFill>
                  <a:srgbClr val="000000"/>
                </a:solidFill>
                <a:latin typeface="Comfortaa"/>
                <a:ea typeface="Comfortaa"/>
                <a:cs typeface="Comfortaa"/>
                <a:sym typeface="Comfortaa"/>
              </a:rPr>
              <a:t>CREDITS:</a:t>
            </a:r>
            <a:r>
              <a:rPr lang="en" sz="1600" kern="0">
                <a:solidFill>
                  <a:srgbClr val="000000"/>
                </a:solidFill>
                <a:latin typeface="Comfortaa"/>
                <a:ea typeface="Comfortaa"/>
                <a:cs typeface="Comfortaa"/>
                <a:sym typeface="Comfortaa"/>
              </a:rPr>
              <a:t> This presentation template was created by </a:t>
            </a:r>
            <a:r>
              <a:rPr lang="en" sz="1600" b="1" kern="0">
                <a:solidFill>
                  <a:srgbClr val="000000"/>
                </a:solidFill>
                <a:uFill>
                  <a:noFill/>
                </a:uFill>
                <a:latin typeface="Comfortaa"/>
                <a:ea typeface="Comfortaa"/>
                <a:cs typeface="Comfortaa"/>
                <a:sym typeface="Comfortaa"/>
                <a:hlinkClick r:id="rId3"/>
              </a:rPr>
              <a:t>Slidesgo</a:t>
            </a:r>
            <a:r>
              <a:rPr lang="en" sz="1600" b="1" kern="0">
                <a:solidFill>
                  <a:srgbClr val="000000"/>
                </a:solidFill>
                <a:latin typeface="Comfortaa"/>
                <a:ea typeface="Comfortaa"/>
                <a:cs typeface="Comfortaa"/>
                <a:sym typeface="Comfortaa"/>
              </a:rPr>
              <a:t>,</a:t>
            </a:r>
            <a:r>
              <a:rPr lang="en" sz="1600" kern="0">
                <a:solidFill>
                  <a:srgbClr val="000000"/>
                </a:solidFill>
                <a:latin typeface="Comfortaa"/>
                <a:ea typeface="Comfortaa"/>
                <a:cs typeface="Comfortaa"/>
                <a:sym typeface="Comfortaa"/>
              </a:rPr>
              <a:t> including icons by </a:t>
            </a:r>
            <a:r>
              <a:rPr lang="en" sz="1600" b="1" kern="0">
                <a:solidFill>
                  <a:srgbClr val="000000"/>
                </a:solidFill>
                <a:uFill>
                  <a:noFill/>
                </a:uFill>
                <a:latin typeface="Comfortaa"/>
                <a:ea typeface="Comfortaa"/>
                <a:cs typeface="Comfortaa"/>
                <a:sym typeface="Comfortaa"/>
                <a:hlinkClick r:id="rId4"/>
              </a:rPr>
              <a:t>Flaticon</a:t>
            </a:r>
            <a:r>
              <a:rPr lang="en" sz="1600" b="1" kern="0">
                <a:solidFill>
                  <a:srgbClr val="000000"/>
                </a:solidFill>
                <a:latin typeface="Comfortaa"/>
                <a:ea typeface="Comfortaa"/>
                <a:cs typeface="Comfortaa"/>
                <a:sym typeface="Comfortaa"/>
              </a:rPr>
              <a:t>, </a:t>
            </a:r>
            <a:r>
              <a:rPr lang="en" sz="1600" kern="0">
                <a:solidFill>
                  <a:srgbClr val="000000"/>
                </a:solidFill>
                <a:latin typeface="Comfortaa"/>
                <a:ea typeface="Comfortaa"/>
                <a:cs typeface="Comfortaa"/>
                <a:sym typeface="Comfortaa"/>
              </a:rPr>
              <a:t>infographics &amp; images by </a:t>
            </a:r>
            <a:r>
              <a:rPr lang="en" sz="1600" b="1" kern="0">
                <a:solidFill>
                  <a:srgbClr val="000000"/>
                </a:solidFill>
                <a:uFill>
                  <a:noFill/>
                </a:uFill>
                <a:latin typeface="Comfortaa"/>
                <a:ea typeface="Comfortaa"/>
                <a:cs typeface="Comfortaa"/>
                <a:sym typeface="Comfortaa"/>
                <a:hlinkClick r:id="rId5"/>
              </a:rPr>
              <a:t>Freepik</a:t>
            </a:r>
            <a:r>
              <a:rPr lang="en" sz="1600" b="1" kern="0">
                <a:solidFill>
                  <a:srgbClr val="000000"/>
                </a:solidFill>
                <a:latin typeface="Comfortaa"/>
                <a:ea typeface="Comfortaa"/>
                <a:cs typeface="Comfortaa"/>
                <a:sym typeface="Comfortaa"/>
              </a:rPr>
              <a:t> </a:t>
            </a:r>
            <a:endParaRPr sz="1600" b="1" kern="0">
              <a:solidFill>
                <a:srgbClr val="000000"/>
              </a:solidFill>
              <a:latin typeface="Comfortaa"/>
              <a:ea typeface="Comfortaa"/>
              <a:cs typeface="Comfortaa"/>
              <a:sym typeface="Comfortaa"/>
            </a:endParaRPr>
          </a:p>
        </p:txBody>
      </p:sp>
      <p:grpSp>
        <p:nvGrpSpPr>
          <p:cNvPr id="6" name="Google Shape;1412;p31"/>
          <p:cNvGrpSpPr>
            <a:grpSpLocks/>
          </p:cNvGrpSpPr>
          <p:nvPr/>
        </p:nvGrpSpPr>
        <p:grpSpPr bwMode="auto">
          <a:xfrm>
            <a:off x="10294938" y="863600"/>
            <a:ext cx="3368675" cy="2147888"/>
            <a:chOff x="7239867" y="1514545"/>
            <a:chExt cx="2525833" cy="1610805"/>
          </a:xfrm>
        </p:grpSpPr>
        <p:grpSp>
          <p:nvGrpSpPr>
            <p:cNvPr id="7" name="Google Shape;1413;p31"/>
            <p:cNvGrpSpPr>
              <a:grpSpLocks/>
            </p:cNvGrpSpPr>
            <p:nvPr/>
          </p:nvGrpSpPr>
          <p:grpSpPr bwMode="auto">
            <a:xfrm>
              <a:off x="7346663" y="1514545"/>
              <a:ext cx="2419037" cy="1551678"/>
              <a:chOff x="7410211" y="1555302"/>
              <a:chExt cx="2355440" cy="1510884"/>
            </a:xfrm>
          </p:grpSpPr>
          <p:grpSp>
            <p:nvGrpSpPr>
              <p:cNvPr id="9" name="Google Shape;1414;p31"/>
              <p:cNvGrpSpPr>
                <a:grpSpLocks/>
              </p:cNvGrpSpPr>
              <p:nvPr/>
            </p:nvGrpSpPr>
            <p:grpSpPr bwMode="auto">
              <a:xfrm>
                <a:off x="7410211" y="1555302"/>
                <a:ext cx="2355440" cy="1510884"/>
                <a:chOff x="761258" y="2062480"/>
                <a:chExt cx="1646470" cy="1056119"/>
              </a:xfrm>
            </p:grpSpPr>
            <p:sp>
              <p:nvSpPr>
                <p:cNvPr id="12" name="Google Shape;1415;p31"/>
                <p:cNvSpPr/>
                <p:nvPr/>
              </p:nvSpPr>
              <p:spPr>
                <a:xfrm rot="-1481318">
                  <a:off x="1087168" y="2126495"/>
                  <a:ext cx="430195" cy="556689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3" name="Google Shape;1416;p31"/>
                <p:cNvSpPr/>
                <p:nvPr/>
              </p:nvSpPr>
              <p:spPr>
                <a:xfrm>
                  <a:off x="1415282" y="2201045"/>
                  <a:ext cx="558200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4" name="Google Shape;1417;p31"/>
                <p:cNvSpPr/>
                <p:nvPr/>
              </p:nvSpPr>
              <p:spPr>
                <a:xfrm>
                  <a:off x="761484" y="2379315"/>
                  <a:ext cx="492577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5" name="Google Shape;1418;p31"/>
                <p:cNvSpPr/>
                <p:nvPr/>
              </p:nvSpPr>
              <p:spPr>
                <a:xfrm>
                  <a:off x="900021" y="2606205"/>
                  <a:ext cx="469083" cy="469175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6" name="Google Shape;1419;p31"/>
                <p:cNvSpPr/>
                <p:nvPr/>
              </p:nvSpPr>
              <p:spPr>
                <a:xfrm>
                  <a:off x="1250820" y="2594050"/>
                  <a:ext cx="492577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" name="Google Shape;1420;p31"/>
                <p:cNvSpPr/>
                <p:nvPr/>
              </p:nvSpPr>
              <p:spPr>
                <a:xfrm rot="-2967336">
                  <a:off x="1706473" y="2475387"/>
                  <a:ext cx="623135" cy="492577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10" name="Google Shape;1421;p31"/>
              <p:cNvSpPr/>
              <p:nvPr/>
            </p:nvSpPr>
            <p:spPr>
              <a:xfrm>
                <a:off x="7933249" y="2118694"/>
                <a:ext cx="704681" cy="70482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" name="Google Shape;1422;p31"/>
              <p:cNvSpPr/>
              <p:nvPr/>
            </p:nvSpPr>
            <p:spPr>
              <a:xfrm>
                <a:off x="8386424" y="2118694"/>
                <a:ext cx="704681" cy="70482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8" name="Google Shape;1423;p31"/>
            <p:cNvSpPr/>
            <p:nvPr/>
          </p:nvSpPr>
          <p:spPr>
            <a:xfrm>
              <a:off x="7239867" y="1791942"/>
              <a:ext cx="2256823" cy="1333408"/>
            </a:xfrm>
            <a:custGeom>
              <a:avLst/>
              <a:gdLst/>
              <a:ahLst/>
              <a:cxnLst/>
              <a:rect l="l" t="t" r="r" b="b"/>
              <a:pathLst>
                <a:path w="4957" h="2929" extrusionOk="0">
                  <a:moveTo>
                    <a:pt x="1215" y="718"/>
                  </a:moveTo>
                  <a:cubicBezTo>
                    <a:pt x="1312" y="743"/>
                    <a:pt x="1337" y="767"/>
                    <a:pt x="1361" y="815"/>
                  </a:cubicBezTo>
                  <a:cubicBezTo>
                    <a:pt x="1361" y="840"/>
                    <a:pt x="1312" y="888"/>
                    <a:pt x="1288" y="913"/>
                  </a:cubicBezTo>
                  <a:cubicBezTo>
                    <a:pt x="1264" y="913"/>
                    <a:pt x="1264" y="937"/>
                    <a:pt x="1215" y="937"/>
                  </a:cubicBezTo>
                  <a:cubicBezTo>
                    <a:pt x="1215" y="864"/>
                    <a:pt x="1215" y="815"/>
                    <a:pt x="1215" y="743"/>
                  </a:cubicBezTo>
                  <a:lnTo>
                    <a:pt x="1215" y="718"/>
                  </a:lnTo>
                  <a:close/>
                  <a:moveTo>
                    <a:pt x="2527" y="475"/>
                  </a:moveTo>
                  <a:cubicBezTo>
                    <a:pt x="2624" y="597"/>
                    <a:pt x="2673" y="767"/>
                    <a:pt x="2624" y="937"/>
                  </a:cubicBezTo>
                  <a:cubicBezTo>
                    <a:pt x="2601" y="983"/>
                    <a:pt x="2567" y="1007"/>
                    <a:pt x="2530" y="1007"/>
                  </a:cubicBezTo>
                  <a:cubicBezTo>
                    <a:pt x="2489" y="1007"/>
                    <a:pt x="2444" y="977"/>
                    <a:pt x="2405" y="913"/>
                  </a:cubicBezTo>
                  <a:cubicBezTo>
                    <a:pt x="2333" y="767"/>
                    <a:pt x="2381" y="573"/>
                    <a:pt x="2527" y="475"/>
                  </a:cubicBezTo>
                  <a:close/>
                  <a:moveTo>
                    <a:pt x="3984" y="1010"/>
                  </a:moveTo>
                  <a:lnTo>
                    <a:pt x="3984" y="1010"/>
                  </a:lnTo>
                  <a:cubicBezTo>
                    <a:pt x="4009" y="1107"/>
                    <a:pt x="3984" y="1228"/>
                    <a:pt x="3936" y="1326"/>
                  </a:cubicBezTo>
                  <a:cubicBezTo>
                    <a:pt x="3912" y="1350"/>
                    <a:pt x="3912" y="1350"/>
                    <a:pt x="3887" y="1350"/>
                  </a:cubicBezTo>
                  <a:cubicBezTo>
                    <a:pt x="3863" y="1350"/>
                    <a:pt x="3839" y="1326"/>
                    <a:pt x="3814" y="1326"/>
                  </a:cubicBezTo>
                  <a:cubicBezTo>
                    <a:pt x="3766" y="1277"/>
                    <a:pt x="3766" y="1277"/>
                    <a:pt x="3766" y="1204"/>
                  </a:cubicBezTo>
                  <a:cubicBezTo>
                    <a:pt x="3790" y="1131"/>
                    <a:pt x="3863" y="1058"/>
                    <a:pt x="3984" y="1010"/>
                  </a:cubicBezTo>
                  <a:close/>
                  <a:moveTo>
                    <a:pt x="1045" y="1860"/>
                  </a:moveTo>
                  <a:cubicBezTo>
                    <a:pt x="948" y="1957"/>
                    <a:pt x="851" y="2030"/>
                    <a:pt x="754" y="2079"/>
                  </a:cubicBezTo>
                  <a:cubicBezTo>
                    <a:pt x="778" y="1982"/>
                    <a:pt x="875" y="1909"/>
                    <a:pt x="972" y="1860"/>
                  </a:cubicBezTo>
                  <a:close/>
                  <a:moveTo>
                    <a:pt x="3159" y="1957"/>
                  </a:moveTo>
                  <a:cubicBezTo>
                    <a:pt x="3159" y="1957"/>
                    <a:pt x="3183" y="1957"/>
                    <a:pt x="3231" y="2006"/>
                  </a:cubicBezTo>
                  <a:cubicBezTo>
                    <a:pt x="3280" y="2054"/>
                    <a:pt x="3304" y="2152"/>
                    <a:pt x="3280" y="2224"/>
                  </a:cubicBezTo>
                  <a:cubicBezTo>
                    <a:pt x="3159" y="2127"/>
                    <a:pt x="3159" y="2006"/>
                    <a:pt x="3159" y="1957"/>
                  </a:cubicBezTo>
                  <a:close/>
                  <a:moveTo>
                    <a:pt x="1701" y="2030"/>
                  </a:moveTo>
                  <a:cubicBezTo>
                    <a:pt x="1750" y="2054"/>
                    <a:pt x="1798" y="2079"/>
                    <a:pt x="1822" y="2127"/>
                  </a:cubicBezTo>
                  <a:cubicBezTo>
                    <a:pt x="1847" y="2249"/>
                    <a:pt x="1822" y="2346"/>
                    <a:pt x="1774" y="2443"/>
                  </a:cubicBezTo>
                  <a:cubicBezTo>
                    <a:pt x="1677" y="2346"/>
                    <a:pt x="1628" y="2200"/>
                    <a:pt x="1652" y="2054"/>
                  </a:cubicBezTo>
                  <a:cubicBezTo>
                    <a:pt x="1652" y="2030"/>
                    <a:pt x="1677" y="2030"/>
                    <a:pt x="1677" y="2030"/>
                  </a:cubicBezTo>
                  <a:close/>
                  <a:moveTo>
                    <a:pt x="1688" y="116"/>
                  </a:moveTo>
                  <a:cubicBezTo>
                    <a:pt x="1796" y="116"/>
                    <a:pt x="1923" y="140"/>
                    <a:pt x="2065" y="184"/>
                  </a:cubicBezTo>
                  <a:cubicBezTo>
                    <a:pt x="2211" y="232"/>
                    <a:pt x="2333" y="305"/>
                    <a:pt x="2454" y="427"/>
                  </a:cubicBezTo>
                  <a:cubicBezTo>
                    <a:pt x="2284" y="548"/>
                    <a:pt x="2235" y="791"/>
                    <a:pt x="2333" y="961"/>
                  </a:cubicBezTo>
                  <a:cubicBezTo>
                    <a:pt x="2430" y="1083"/>
                    <a:pt x="2503" y="1131"/>
                    <a:pt x="2551" y="1131"/>
                  </a:cubicBezTo>
                  <a:cubicBezTo>
                    <a:pt x="2648" y="1107"/>
                    <a:pt x="2721" y="1058"/>
                    <a:pt x="2746" y="986"/>
                  </a:cubicBezTo>
                  <a:cubicBezTo>
                    <a:pt x="2794" y="791"/>
                    <a:pt x="2746" y="573"/>
                    <a:pt x="2624" y="427"/>
                  </a:cubicBezTo>
                  <a:cubicBezTo>
                    <a:pt x="2818" y="305"/>
                    <a:pt x="3061" y="232"/>
                    <a:pt x="3304" y="232"/>
                  </a:cubicBezTo>
                  <a:lnTo>
                    <a:pt x="3450" y="232"/>
                  </a:lnTo>
                  <a:cubicBezTo>
                    <a:pt x="3742" y="330"/>
                    <a:pt x="3960" y="597"/>
                    <a:pt x="3984" y="888"/>
                  </a:cubicBezTo>
                  <a:cubicBezTo>
                    <a:pt x="3839" y="937"/>
                    <a:pt x="3717" y="1034"/>
                    <a:pt x="3693" y="1180"/>
                  </a:cubicBezTo>
                  <a:cubicBezTo>
                    <a:pt x="3669" y="1277"/>
                    <a:pt x="3693" y="1350"/>
                    <a:pt x="3766" y="1423"/>
                  </a:cubicBezTo>
                  <a:cubicBezTo>
                    <a:pt x="3802" y="1459"/>
                    <a:pt x="3845" y="1477"/>
                    <a:pt x="3887" y="1477"/>
                  </a:cubicBezTo>
                  <a:cubicBezTo>
                    <a:pt x="3930" y="1477"/>
                    <a:pt x="3972" y="1459"/>
                    <a:pt x="4009" y="1423"/>
                  </a:cubicBezTo>
                  <a:cubicBezTo>
                    <a:pt x="4082" y="1277"/>
                    <a:pt x="4106" y="1131"/>
                    <a:pt x="4082" y="986"/>
                  </a:cubicBezTo>
                  <a:cubicBezTo>
                    <a:pt x="4130" y="986"/>
                    <a:pt x="4203" y="961"/>
                    <a:pt x="4252" y="961"/>
                  </a:cubicBezTo>
                  <a:cubicBezTo>
                    <a:pt x="4470" y="961"/>
                    <a:pt x="4640" y="1083"/>
                    <a:pt x="4738" y="1277"/>
                  </a:cubicBezTo>
                  <a:cubicBezTo>
                    <a:pt x="4835" y="1544"/>
                    <a:pt x="4810" y="1836"/>
                    <a:pt x="4665" y="2079"/>
                  </a:cubicBezTo>
                  <a:cubicBezTo>
                    <a:pt x="4483" y="2341"/>
                    <a:pt x="4201" y="2486"/>
                    <a:pt x="3902" y="2486"/>
                  </a:cubicBezTo>
                  <a:cubicBezTo>
                    <a:pt x="3841" y="2486"/>
                    <a:pt x="3779" y="2480"/>
                    <a:pt x="3717" y="2467"/>
                  </a:cubicBezTo>
                  <a:cubicBezTo>
                    <a:pt x="3572" y="2443"/>
                    <a:pt x="3450" y="2370"/>
                    <a:pt x="3353" y="2297"/>
                  </a:cubicBezTo>
                  <a:cubicBezTo>
                    <a:pt x="3401" y="2176"/>
                    <a:pt x="3377" y="2030"/>
                    <a:pt x="3304" y="1933"/>
                  </a:cubicBezTo>
                  <a:cubicBezTo>
                    <a:pt x="3244" y="1884"/>
                    <a:pt x="3189" y="1860"/>
                    <a:pt x="3143" y="1860"/>
                  </a:cubicBezTo>
                  <a:cubicBezTo>
                    <a:pt x="3098" y="1860"/>
                    <a:pt x="3061" y="1884"/>
                    <a:pt x="3037" y="1933"/>
                  </a:cubicBezTo>
                  <a:cubicBezTo>
                    <a:pt x="3037" y="2103"/>
                    <a:pt x="3086" y="2249"/>
                    <a:pt x="3231" y="2322"/>
                  </a:cubicBezTo>
                  <a:cubicBezTo>
                    <a:pt x="3071" y="2620"/>
                    <a:pt x="2781" y="2809"/>
                    <a:pt x="2442" y="2809"/>
                  </a:cubicBezTo>
                  <a:cubicBezTo>
                    <a:pt x="2422" y="2809"/>
                    <a:pt x="2402" y="2809"/>
                    <a:pt x="2381" y="2807"/>
                  </a:cubicBezTo>
                  <a:cubicBezTo>
                    <a:pt x="2187" y="2807"/>
                    <a:pt x="1968" y="2686"/>
                    <a:pt x="1847" y="2516"/>
                  </a:cubicBezTo>
                  <a:cubicBezTo>
                    <a:pt x="1920" y="2394"/>
                    <a:pt x="1968" y="2249"/>
                    <a:pt x="1920" y="2103"/>
                  </a:cubicBezTo>
                  <a:cubicBezTo>
                    <a:pt x="1895" y="2030"/>
                    <a:pt x="1822" y="1957"/>
                    <a:pt x="1725" y="1933"/>
                  </a:cubicBezTo>
                  <a:cubicBezTo>
                    <a:pt x="1712" y="1928"/>
                    <a:pt x="1699" y="1926"/>
                    <a:pt x="1685" y="1926"/>
                  </a:cubicBezTo>
                  <a:cubicBezTo>
                    <a:pt x="1627" y="1926"/>
                    <a:pt x="1575" y="1966"/>
                    <a:pt x="1555" y="2006"/>
                  </a:cubicBezTo>
                  <a:cubicBezTo>
                    <a:pt x="1531" y="2200"/>
                    <a:pt x="1580" y="2394"/>
                    <a:pt x="1725" y="2540"/>
                  </a:cubicBezTo>
                  <a:cubicBezTo>
                    <a:pt x="1604" y="2662"/>
                    <a:pt x="1434" y="2735"/>
                    <a:pt x="1264" y="2759"/>
                  </a:cubicBezTo>
                  <a:lnTo>
                    <a:pt x="1191" y="2759"/>
                  </a:lnTo>
                  <a:cubicBezTo>
                    <a:pt x="1045" y="2759"/>
                    <a:pt x="924" y="2686"/>
                    <a:pt x="826" y="2589"/>
                  </a:cubicBezTo>
                  <a:cubicBezTo>
                    <a:pt x="729" y="2467"/>
                    <a:pt x="705" y="2346"/>
                    <a:pt x="729" y="2224"/>
                  </a:cubicBezTo>
                  <a:cubicBezTo>
                    <a:pt x="924" y="2152"/>
                    <a:pt x="1167" y="1957"/>
                    <a:pt x="1142" y="1836"/>
                  </a:cubicBezTo>
                  <a:cubicBezTo>
                    <a:pt x="1142" y="1801"/>
                    <a:pt x="1118" y="1767"/>
                    <a:pt x="1052" y="1767"/>
                  </a:cubicBezTo>
                  <a:cubicBezTo>
                    <a:pt x="1025" y="1767"/>
                    <a:pt x="991" y="1773"/>
                    <a:pt x="948" y="1787"/>
                  </a:cubicBezTo>
                  <a:cubicBezTo>
                    <a:pt x="802" y="1836"/>
                    <a:pt x="681" y="1982"/>
                    <a:pt x="656" y="2152"/>
                  </a:cubicBezTo>
                  <a:cubicBezTo>
                    <a:pt x="638" y="2154"/>
                    <a:pt x="621" y="2155"/>
                    <a:pt x="603" y="2155"/>
                  </a:cubicBezTo>
                  <a:cubicBezTo>
                    <a:pt x="414" y="2155"/>
                    <a:pt x="286" y="2032"/>
                    <a:pt x="219" y="1787"/>
                  </a:cubicBezTo>
                  <a:cubicBezTo>
                    <a:pt x="98" y="1520"/>
                    <a:pt x="122" y="1228"/>
                    <a:pt x="243" y="961"/>
                  </a:cubicBezTo>
                  <a:cubicBezTo>
                    <a:pt x="389" y="791"/>
                    <a:pt x="608" y="694"/>
                    <a:pt x="851" y="694"/>
                  </a:cubicBezTo>
                  <a:lnTo>
                    <a:pt x="1142" y="694"/>
                  </a:lnTo>
                  <a:lnTo>
                    <a:pt x="1142" y="743"/>
                  </a:lnTo>
                  <a:cubicBezTo>
                    <a:pt x="1118" y="840"/>
                    <a:pt x="1142" y="937"/>
                    <a:pt x="1191" y="1010"/>
                  </a:cubicBezTo>
                  <a:cubicBezTo>
                    <a:pt x="1204" y="1036"/>
                    <a:pt x="1232" y="1056"/>
                    <a:pt x="1271" y="1056"/>
                  </a:cubicBezTo>
                  <a:cubicBezTo>
                    <a:pt x="1302" y="1056"/>
                    <a:pt x="1341" y="1043"/>
                    <a:pt x="1385" y="1010"/>
                  </a:cubicBezTo>
                  <a:cubicBezTo>
                    <a:pt x="1482" y="913"/>
                    <a:pt x="1507" y="888"/>
                    <a:pt x="1482" y="791"/>
                  </a:cubicBezTo>
                  <a:cubicBezTo>
                    <a:pt x="1458" y="718"/>
                    <a:pt x="1385" y="645"/>
                    <a:pt x="1239" y="621"/>
                  </a:cubicBezTo>
                  <a:cubicBezTo>
                    <a:pt x="1239" y="475"/>
                    <a:pt x="1288" y="330"/>
                    <a:pt x="1385" y="232"/>
                  </a:cubicBezTo>
                  <a:cubicBezTo>
                    <a:pt x="1452" y="152"/>
                    <a:pt x="1556" y="116"/>
                    <a:pt x="1688" y="116"/>
                  </a:cubicBezTo>
                  <a:close/>
                  <a:moveTo>
                    <a:pt x="1650" y="1"/>
                  </a:moveTo>
                  <a:cubicBezTo>
                    <a:pt x="1501" y="1"/>
                    <a:pt x="1380" y="43"/>
                    <a:pt x="1288" y="135"/>
                  </a:cubicBezTo>
                  <a:cubicBezTo>
                    <a:pt x="1191" y="257"/>
                    <a:pt x="1118" y="427"/>
                    <a:pt x="1118" y="597"/>
                  </a:cubicBezTo>
                  <a:cubicBezTo>
                    <a:pt x="1069" y="585"/>
                    <a:pt x="1021" y="579"/>
                    <a:pt x="972" y="579"/>
                  </a:cubicBezTo>
                  <a:cubicBezTo>
                    <a:pt x="924" y="579"/>
                    <a:pt x="875" y="585"/>
                    <a:pt x="826" y="597"/>
                  </a:cubicBezTo>
                  <a:cubicBezTo>
                    <a:pt x="559" y="597"/>
                    <a:pt x="316" y="694"/>
                    <a:pt x="146" y="888"/>
                  </a:cubicBezTo>
                  <a:cubicBezTo>
                    <a:pt x="1" y="1180"/>
                    <a:pt x="1" y="1520"/>
                    <a:pt x="122" y="1811"/>
                  </a:cubicBezTo>
                  <a:cubicBezTo>
                    <a:pt x="219" y="2152"/>
                    <a:pt x="414" y="2224"/>
                    <a:pt x="559" y="2224"/>
                  </a:cubicBezTo>
                  <a:lnTo>
                    <a:pt x="608" y="2224"/>
                  </a:lnTo>
                  <a:cubicBezTo>
                    <a:pt x="608" y="2394"/>
                    <a:pt x="656" y="2540"/>
                    <a:pt x="754" y="2637"/>
                  </a:cubicBezTo>
                  <a:cubicBezTo>
                    <a:pt x="851" y="2783"/>
                    <a:pt x="1021" y="2856"/>
                    <a:pt x="1191" y="2856"/>
                  </a:cubicBezTo>
                  <a:lnTo>
                    <a:pt x="1264" y="2856"/>
                  </a:lnTo>
                  <a:cubicBezTo>
                    <a:pt x="1458" y="2832"/>
                    <a:pt x="1652" y="2759"/>
                    <a:pt x="1774" y="2613"/>
                  </a:cubicBezTo>
                  <a:cubicBezTo>
                    <a:pt x="1944" y="2783"/>
                    <a:pt x="2163" y="2905"/>
                    <a:pt x="2381" y="2929"/>
                  </a:cubicBezTo>
                  <a:lnTo>
                    <a:pt x="2430" y="2929"/>
                  </a:lnTo>
                  <a:cubicBezTo>
                    <a:pt x="2794" y="2905"/>
                    <a:pt x="3134" y="2710"/>
                    <a:pt x="3304" y="2394"/>
                  </a:cubicBezTo>
                  <a:cubicBezTo>
                    <a:pt x="3426" y="2467"/>
                    <a:pt x="3547" y="2516"/>
                    <a:pt x="3693" y="2540"/>
                  </a:cubicBezTo>
                  <a:cubicBezTo>
                    <a:pt x="3766" y="2559"/>
                    <a:pt x="3841" y="2567"/>
                    <a:pt x="3916" y="2567"/>
                  </a:cubicBezTo>
                  <a:cubicBezTo>
                    <a:pt x="4239" y="2567"/>
                    <a:pt x="4560" y="2403"/>
                    <a:pt x="4738" y="2127"/>
                  </a:cubicBezTo>
                  <a:cubicBezTo>
                    <a:pt x="4932" y="1860"/>
                    <a:pt x="4956" y="1496"/>
                    <a:pt x="4835" y="1204"/>
                  </a:cubicBezTo>
                  <a:cubicBezTo>
                    <a:pt x="4738" y="986"/>
                    <a:pt x="4495" y="840"/>
                    <a:pt x="4252" y="840"/>
                  </a:cubicBezTo>
                  <a:cubicBezTo>
                    <a:pt x="4203" y="840"/>
                    <a:pt x="4130" y="840"/>
                    <a:pt x="4057" y="864"/>
                  </a:cubicBezTo>
                  <a:cubicBezTo>
                    <a:pt x="4033" y="500"/>
                    <a:pt x="3790" y="232"/>
                    <a:pt x="3450" y="135"/>
                  </a:cubicBezTo>
                  <a:cubicBezTo>
                    <a:pt x="3426" y="123"/>
                    <a:pt x="3395" y="117"/>
                    <a:pt x="3365" y="117"/>
                  </a:cubicBezTo>
                  <a:cubicBezTo>
                    <a:pt x="3335" y="117"/>
                    <a:pt x="3304" y="123"/>
                    <a:pt x="3280" y="135"/>
                  </a:cubicBezTo>
                  <a:cubicBezTo>
                    <a:pt x="3013" y="135"/>
                    <a:pt x="2746" y="208"/>
                    <a:pt x="2527" y="330"/>
                  </a:cubicBezTo>
                  <a:cubicBezTo>
                    <a:pt x="2405" y="232"/>
                    <a:pt x="2235" y="135"/>
                    <a:pt x="2090" y="87"/>
                  </a:cubicBezTo>
                  <a:cubicBezTo>
                    <a:pt x="1923" y="31"/>
                    <a:pt x="1776" y="1"/>
                    <a:pt x="1650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8" name="Google Shape;1424;p31"/>
          <p:cNvGrpSpPr>
            <a:grpSpLocks/>
          </p:cNvGrpSpPr>
          <p:nvPr/>
        </p:nvGrpSpPr>
        <p:grpSpPr bwMode="auto">
          <a:xfrm>
            <a:off x="6389688" y="328613"/>
            <a:ext cx="1989137" cy="866775"/>
            <a:chOff x="3965010" y="571479"/>
            <a:chExt cx="1651683" cy="719972"/>
          </a:xfrm>
        </p:grpSpPr>
        <p:grpSp>
          <p:nvGrpSpPr>
            <p:cNvPr id="19" name="Google Shape;1425;p31"/>
            <p:cNvGrpSpPr>
              <a:grpSpLocks/>
            </p:cNvGrpSpPr>
            <p:nvPr/>
          </p:nvGrpSpPr>
          <p:grpSpPr bwMode="auto">
            <a:xfrm>
              <a:off x="3965010" y="571479"/>
              <a:ext cx="1446820" cy="719972"/>
              <a:chOff x="3953250" y="571500"/>
              <a:chExt cx="1383325" cy="766825"/>
            </a:xfrm>
          </p:grpSpPr>
          <p:grpSp>
            <p:nvGrpSpPr>
              <p:cNvPr id="21" name="Google Shape;1426;p31"/>
              <p:cNvGrpSpPr>
                <a:grpSpLocks/>
              </p:cNvGrpSpPr>
              <p:nvPr/>
            </p:nvGrpSpPr>
            <p:grpSpPr bwMode="auto">
              <a:xfrm>
                <a:off x="3953250" y="571500"/>
                <a:ext cx="1383166" cy="669650"/>
                <a:chOff x="897088" y="2374675"/>
                <a:chExt cx="1383166" cy="669650"/>
              </a:xfrm>
            </p:grpSpPr>
            <p:sp>
              <p:nvSpPr>
                <p:cNvPr id="23" name="Google Shape;1427;p31"/>
                <p:cNvSpPr/>
                <p:nvPr/>
              </p:nvSpPr>
              <p:spPr>
                <a:xfrm>
                  <a:off x="1135291" y="2416808"/>
                  <a:ext cx="623865" cy="622167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4" name="Google Shape;1428;p31"/>
                <p:cNvSpPr/>
                <p:nvPr/>
              </p:nvSpPr>
              <p:spPr>
                <a:xfrm>
                  <a:off x="1479362" y="2374675"/>
                  <a:ext cx="492790" cy="492958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5" name="Google Shape;1429;p31"/>
                <p:cNvSpPr/>
                <p:nvPr/>
              </p:nvSpPr>
              <p:spPr>
                <a:xfrm>
                  <a:off x="897088" y="2689270"/>
                  <a:ext cx="492790" cy="355323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" name="Google Shape;1430;p31"/>
                <p:cNvSpPr/>
                <p:nvPr/>
              </p:nvSpPr>
              <p:spPr>
                <a:xfrm>
                  <a:off x="1658329" y="2551635"/>
                  <a:ext cx="623864" cy="492958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22" name="Google Shape;1431;p31"/>
              <p:cNvSpPr/>
              <p:nvPr/>
            </p:nvSpPr>
            <p:spPr>
              <a:xfrm>
                <a:off x="3972155" y="907161"/>
                <a:ext cx="1364941" cy="431164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0" name="Google Shape;1432;p31"/>
            <p:cNvSpPr/>
            <p:nvPr/>
          </p:nvSpPr>
          <p:spPr>
            <a:xfrm>
              <a:off x="4007192" y="571479"/>
              <a:ext cx="1609501" cy="660633"/>
            </a:xfrm>
            <a:custGeom>
              <a:avLst/>
              <a:gdLst/>
              <a:ahLst/>
              <a:cxnLst/>
              <a:rect l="l" t="t" r="r" b="b"/>
              <a:pathLst>
                <a:path w="3864" h="1872" extrusionOk="0">
                  <a:moveTo>
                    <a:pt x="1847" y="365"/>
                  </a:moveTo>
                  <a:cubicBezTo>
                    <a:pt x="1920" y="487"/>
                    <a:pt x="1920" y="633"/>
                    <a:pt x="1871" y="754"/>
                  </a:cubicBezTo>
                  <a:lnTo>
                    <a:pt x="1847" y="754"/>
                  </a:lnTo>
                  <a:cubicBezTo>
                    <a:pt x="1847" y="754"/>
                    <a:pt x="1823" y="754"/>
                    <a:pt x="1798" y="705"/>
                  </a:cubicBezTo>
                  <a:cubicBezTo>
                    <a:pt x="1774" y="608"/>
                    <a:pt x="1774" y="487"/>
                    <a:pt x="1847" y="390"/>
                  </a:cubicBezTo>
                  <a:lnTo>
                    <a:pt x="1847" y="365"/>
                  </a:lnTo>
                  <a:close/>
                  <a:moveTo>
                    <a:pt x="2891" y="584"/>
                  </a:moveTo>
                  <a:lnTo>
                    <a:pt x="2891" y="608"/>
                  </a:lnTo>
                  <a:cubicBezTo>
                    <a:pt x="2940" y="754"/>
                    <a:pt x="2940" y="900"/>
                    <a:pt x="2867" y="948"/>
                  </a:cubicBezTo>
                  <a:cubicBezTo>
                    <a:pt x="2831" y="960"/>
                    <a:pt x="2806" y="967"/>
                    <a:pt x="2791" y="967"/>
                  </a:cubicBezTo>
                  <a:cubicBezTo>
                    <a:pt x="2776" y="967"/>
                    <a:pt x="2770" y="960"/>
                    <a:pt x="2770" y="948"/>
                  </a:cubicBezTo>
                  <a:cubicBezTo>
                    <a:pt x="2770" y="803"/>
                    <a:pt x="2794" y="681"/>
                    <a:pt x="2891" y="584"/>
                  </a:cubicBezTo>
                  <a:close/>
                  <a:moveTo>
                    <a:pt x="754" y="1021"/>
                  </a:moveTo>
                  <a:cubicBezTo>
                    <a:pt x="851" y="1021"/>
                    <a:pt x="924" y="1070"/>
                    <a:pt x="972" y="1143"/>
                  </a:cubicBezTo>
                  <a:cubicBezTo>
                    <a:pt x="997" y="1216"/>
                    <a:pt x="972" y="1288"/>
                    <a:pt x="899" y="1337"/>
                  </a:cubicBezTo>
                  <a:cubicBezTo>
                    <a:pt x="887" y="1349"/>
                    <a:pt x="875" y="1355"/>
                    <a:pt x="863" y="1355"/>
                  </a:cubicBezTo>
                  <a:cubicBezTo>
                    <a:pt x="851" y="1355"/>
                    <a:pt x="839" y="1349"/>
                    <a:pt x="827" y="1337"/>
                  </a:cubicBezTo>
                  <a:cubicBezTo>
                    <a:pt x="754" y="1240"/>
                    <a:pt x="754" y="1143"/>
                    <a:pt x="754" y="1045"/>
                  </a:cubicBezTo>
                  <a:lnTo>
                    <a:pt x="754" y="1021"/>
                  </a:lnTo>
                  <a:close/>
                  <a:moveTo>
                    <a:pt x="2357" y="74"/>
                  </a:moveTo>
                  <a:cubicBezTo>
                    <a:pt x="2600" y="122"/>
                    <a:pt x="2794" y="268"/>
                    <a:pt x="2867" y="487"/>
                  </a:cubicBezTo>
                  <a:cubicBezTo>
                    <a:pt x="2746" y="608"/>
                    <a:pt x="2673" y="778"/>
                    <a:pt x="2697" y="973"/>
                  </a:cubicBezTo>
                  <a:cubicBezTo>
                    <a:pt x="2725" y="1015"/>
                    <a:pt x="2745" y="1041"/>
                    <a:pt x="2786" y="1041"/>
                  </a:cubicBezTo>
                  <a:cubicBezTo>
                    <a:pt x="2815" y="1041"/>
                    <a:pt x="2855" y="1027"/>
                    <a:pt x="2916" y="997"/>
                  </a:cubicBezTo>
                  <a:cubicBezTo>
                    <a:pt x="3061" y="924"/>
                    <a:pt x="3037" y="681"/>
                    <a:pt x="2964" y="487"/>
                  </a:cubicBezTo>
                  <a:cubicBezTo>
                    <a:pt x="2989" y="462"/>
                    <a:pt x="3013" y="462"/>
                    <a:pt x="3061" y="462"/>
                  </a:cubicBezTo>
                  <a:cubicBezTo>
                    <a:pt x="3329" y="535"/>
                    <a:pt x="3572" y="730"/>
                    <a:pt x="3693" y="997"/>
                  </a:cubicBezTo>
                  <a:cubicBezTo>
                    <a:pt x="3766" y="1143"/>
                    <a:pt x="3766" y="1337"/>
                    <a:pt x="3644" y="1483"/>
                  </a:cubicBezTo>
                  <a:cubicBezTo>
                    <a:pt x="3474" y="1677"/>
                    <a:pt x="2819" y="1799"/>
                    <a:pt x="1774" y="1799"/>
                  </a:cubicBezTo>
                  <a:cubicBezTo>
                    <a:pt x="1118" y="1799"/>
                    <a:pt x="535" y="1750"/>
                    <a:pt x="535" y="1750"/>
                  </a:cubicBezTo>
                  <a:cubicBezTo>
                    <a:pt x="316" y="1726"/>
                    <a:pt x="195" y="1653"/>
                    <a:pt x="146" y="1507"/>
                  </a:cubicBezTo>
                  <a:cubicBezTo>
                    <a:pt x="98" y="1386"/>
                    <a:pt x="219" y="1216"/>
                    <a:pt x="438" y="1118"/>
                  </a:cubicBezTo>
                  <a:cubicBezTo>
                    <a:pt x="511" y="1070"/>
                    <a:pt x="584" y="1045"/>
                    <a:pt x="681" y="1045"/>
                  </a:cubicBezTo>
                  <a:cubicBezTo>
                    <a:pt x="657" y="1167"/>
                    <a:pt x="705" y="1288"/>
                    <a:pt x="778" y="1410"/>
                  </a:cubicBezTo>
                  <a:cubicBezTo>
                    <a:pt x="808" y="1440"/>
                    <a:pt x="857" y="1461"/>
                    <a:pt x="901" y="1461"/>
                  </a:cubicBezTo>
                  <a:cubicBezTo>
                    <a:pt x="928" y="1461"/>
                    <a:pt x="954" y="1453"/>
                    <a:pt x="972" y="1434"/>
                  </a:cubicBezTo>
                  <a:cubicBezTo>
                    <a:pt x="1070" y="1361"/>
                    <a:pt x="1118" y="1240"/>
                    <a:pt x="1094" y="1118"/>
                  </a:cubicBezTo>
                  <a:cubicBezTo>
                    <a:pt x="1045" y="1021"/>
                    <a:pt x="924" y="924"/>
                    <a:pt x="802" y="924"/>
                  </a:cubicBezTo>
                  <a:cubicBezTo>
                    <a:pt x="851" y="681"/>
                    <a:pt x="1021" y="462"/>
                    <a:pt x="1264" y="365"/>
                  </a:cubicBezTo>
                  <a:cubicBezTo>
                    <a:pt x="1395" y="278"/>
                    <a:pt x="1517" y="234"/>
                    <a:pt x="1621" y="234"/>
                  </a:cubicBezTo>
                  <a:cubicBezTo>
                    <a:pt x="1689" y="234"/>
                    <a:pt x="1750" y="254"/>
                    <a:pt x="1798" y="292"/>
                  </a:cubicBezTo>
                  <a:cubicBezTo>
                    <a:pt x="1701" y="414"/>
                    <a:pt x="1677" y="584"/>
                    <a:pt x="1750" y="730"/>
                  </a:cubicBezTo>
                  <a:cubicBezTo>
                    <a:pt x="1750" y="778"/>
                    <a:pt x="1798" y="827"/>
                    <a:pt x="1871" y="827"/>
                  </a:cubicBezTo>
                  <a:cubicBezTo>
                    <a:pt x="1895" y="827"/>
                    <a:pt x="1920" y="803"/>
                    <a:pt x="1944" y="778"/>
                  </a:cubicBezTo>
                  <a:cubicBezTo>
                    <a:pt x="2041" y="633"/>
                    <a:pt x="2017" y="438"/>
                    <a:pt x="1920" y="292"/>
                  </a:cubicBezTo>
                  <a:cubicBezTo>
                    <a:pt x="1993" y="220"/>
                    <a:pt x="2090" y="147"/>
                    <a:pt x="2187" y="122"/>
                  </a:cubicBezTo>
                  <a:cubicBezTo>
                    <a:pt x="2236" y="98"/>
                    <a:pt x="2308" y="98"/>
                    <a:pt x="2357" y="74"/>
                  </a:cubicBezTo>
                  <a:close/>
                  <a:moveTo>
                    <a:pt x="2333" y="1"/>
                  </a:moveTo>
                  <a:cubicBezTo>
                    <a:pt x="2260" y="1"/>
                    <a:pt x="2211" y="25"/>
                    <a:pt x="2138" y="50"/>
                  </a:cubicBezTo>
                  <a:cubicBezTo>
                    <a:pt x="2017" y="74"/>
                    <a:pt x="1920" y="147"/>
                    <a:pt x="1823" y="244"/>
                  </a:cubicBezTo>
                  <a:cubicBezTo>
                    <a:pt x="1756" y="188"/>
                    <a:pt x="1674" y="158"/>
                    <a:pt x="1579" y="158"/>
                  </a:cubicBezTo>
                  <a:cubicBezTo>
                    <a:pt x="1466" y="158"/>
                    <a:pt x="1336" y="200"/>
                    <a:pt x="1191" y="292"/>
                  </a:cubicBezTo>
                  <a:cubicBezTo>
                    <a:pt x="924" y="414"/>
                    <a:pt x="754" y="657"/>
                    <a:pt x="681" y="948"/>
                  </a:cubicBezTo>
                  <a:cubicBezTo>
                    <a:pt x="584" y="948"/>
                    <a:pt x="487" y="973"/>
                    <a:pt x="414" y="1021"/>
                  </a:cubicBezTo>
                  <a:cubicBezTo>
                    <a:pt x="146" y="1167"/>
                    <a:pt x="1" y="1361"/>
                    <a:pt x="49" y="1531"/>
                  </a:cubicBezTo>
                  <a:cubicBezTo>
                    <a:pt x="74" y="1701"/>
                    <a:pt x="268" y="1823"/>
                    <a:pt x="511" y="1847"/>
                  </a:cubicBezTo>
                  <a:cubicBezTo>
                    <a:pt x="511" y="1847"/>
                    <a:pt x="1118" y="1871"/>
                    <a:pt x="1774" y="1871"/>
                  </a:cubicBezTo>
                  <a:cubicBezTo>
                    <a:pt x="2867" y="1871"/>
                    <a:pt x="3523" y="1774"/>
                    <a:pt x="3717" y="1556"/>
                  </a:cubicBezTo>
                  <a:cubicBezTo>
                    <a:pt x="3839" y="1386"/>
                    <a:pt x="3863" y="1167"/>
                    <a:pt x="3766" y="973"/>
                  </a:cubicBezTo>
                  <a:cubicBezTo>
                    <a:pt x="3620" y="681"/>
                    <a:pt x="3353" y="438"/>
                    <a:pt x="3037" y="365"/>
                  </a:cubicBezTo>
                  <a:cubicBezTo>
                    <a:pt x="2989" y="365"/>
                    <a:pt x="2940" y="390"/>
                    <a:pt x="2916" y="414"/>
                  </a:cubicBezTo>
                  <a:cubicBezTo>
                    <a:pt x="2819" y="171"/>
                    <a:pt x="2600" y="25"/>
                    <a:pt x="23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7" name="Google Shape;1433;p31"/>
          <p:cNvGrpSpPr>
            <a:grpSpLocks/>
          </p:cNvGrpSpPr>
          <p:nvPr/>
        </p:nvGrpSpPr>
        <p:grpSpPr bwMode="auto">
          <a:xfrm flipH="1">
            <a:off x="223838" y="5965825"/>
            <a:ext cx="717550" cy="741363"/>
            <a:chOff x="5294267" y="4624350"/>
            <a:chExt cx="383004" cy="395854"/>
          </a:xfrm>
        </p:grpSpPr>
        <p:sp>
          <p:nvSpPr>
            <p:cNvPr id="28" name="Google Shape;1434;p31"/>
            <p:cNvSpPr/>
            <p:nvPr/>
          </p:nvSpPr>
          <p:spPr>
            <a:xfrm>
              <a:off x="5358666" y="4859997"/>
              <a:ext cx="58468" cy="160207"/>
            </a:xfrm>
            <a:custGeom>
              <a:avLst/>
              <a:gdLst/>
              <a:ahLst/>
              <a:cxnLst/>
              <a:rect l="l" t="t" r="r" b="b"/>
              <a:pathLst>
                <a:path w="671" h="1845" extrusionOk="0">
                  <a:moveTo>
                    <a:pt x="106" y="0"/>
                  </a:moveTo>
                  <a:cubicBezTo>
                    <a:pt x="55" y="0"/>
                    <a:pt x="0" y="47"/>
                    <a:pt x="15" y="119"/>
                  </a:cubicBezTo>
                  <a:lnTo>
                    <a:pt x="501" y="1796"/>
                  </a:lnTo>
                  <a:cubicBezTo>
                    <a:pt x="501" y="1820"/>
                    <a:pt x="525" y="1844"/>
                    <a:pt x="573" y="1844"/>
                  </a:cubicBezTo>
                  <a:lnTo>
                    <a:pt x="598" y="1844"/>
                  </a:lnTo>
                  <a:cubicBezTo>
                    <a:pt x="646" y="1844"/>
                    <a:pt x="671" y="1796"/>
                    <a:pt x="646" y="1747"/>
                  </a:cubicBezTo>
                  <a:lnTo>
                    <a:pt x="185" y="71"/>
                  </a:lnTo>
                  <a:cubicBezTo>
                    <a:pt x="175" y="22"/>
                    <a:pt x="141" y="0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" name="Google Shape;1435;p31"/>
            <p:cNvSpPr/>
            <p:nvPr/>
          </p:nvSpPr>
          <p:spPr>
            <a:xfrm>
              <a:off x="5294267" y="4894751"/>
              <a:ext cx="175403" cy="68660"/>
            </a:xfrm>
            <a:custGeom>
              <a:avLst/>
              <a:gdLst/>
              <a:ahLst/>
              <a:cxnLst/>
              <a:rect l="l" t="t" r="r" b="b"/>
              <a:pathLst>
                <a:path w="2017" h="788" extrusionOk="0">
                  <a:moveTo>
                    <a:pt x="1934" y="0"/>
                  </a:moveTo>
                  <a:cubicBezTo>
                    <a:pt x="1921" y="0"/>
                    <a:pt x="1908" y="3"/>
                    <a:pt x="1895" y="10"/>
                  </a:cubicBezTo>
                  <a:lnTo>
                    <a:pt x="49" y="617"/>
                  </a:lnTo>
                  <a:cubicBezTo>
                    <a:pt x="25" y="642"/>
                    <a:pt x="1" y="666"/>
                    <a:pt x="1" y="714"/>
                  </a:cubicBezTo>
                  <a:cubicBezTo>
                    <a:pt x="1" y="739"/>
                    <a:pt x="49" y="763"/>
                    <a:pt x="74" y="763"/>
                  </a:cubicBezTo>
                  <a:lnTo>
                    <a:pt x="98" y="787"/>
                  </a:lnTo>
                  <a:lnTo>
                    <a:pt x="1944" y="180"/>
                  </a:lnTo>
                  <a:cubicBezTo>
                    <a:pt x="1993" y="156"/>
                    <a:pt x="2017" y="107"/>
                    <a:pt x="1993" y="59"/>
                  </a:cubicBezTo>
                  <a:cubicBezTo>
                    <a:pt x="1993" y="23"/>
                    <a:pt x="1967" y="0"/>
                    <a:pt x="19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" name="Google Shape;1436;p31"/>
            <p:cNvSpPr/>
            <p:nvPr/>
          </p:nvSpPr>
          <p:spPr>
            <a:xfrm>
              <a:off x="5310367" y="4883732"/>
              <a:ext cx="150829" cy="94090"/>
            </a:xfrm>
            <a:custGeom>
              <a:avLst/>
              <a:gdLst/>
              <a:ahLst/>
              <a:cxnLst/>
              <a:rect l="l" t="t" r="r" b="b"/>
              <a:pathLst>
                <a:path w="1734" h="1081" extrusionOk="0">
                  <a:moveTo>
                    <a:pt x="110" y="0"/>
                  </a:moveTo>
                  <a:cubicBezTo>
                    <a:pt x="38" y="0"/>
                    <a:pt x="0" y="92"/>
                    <a:pt x="82" y="133"/>
                  </a:cubicBezTo>
                  <a:lnTo>
                    <a:pt x="1588" y="1080"/>
                  </a:lnTo>
                  <a:lnTo>
                    <a:pt x="1637" y="1080"/>
                  </a:lnTo>
                  <a:cubicBezTo>
                    <a:pt x="1661" y="1080"/>
                    <a:pt x="1685" y="1080"/>
                    <a:pt x="1709" y="1056"/>
                  </a:cubicBezTo>
                  <a:cubicBezTo>
                    <a:pt x="1734" y="1007"/>
                    <a:pt x="1709" y="959"/>
                    <a:pt x="1685" y="935"/>
                  </a:cubicBezTo>
                  <a:lnTo>
                    <a:pt x="155" y="11"/>
                  </a:lnTo>
                  <a:cubicBezTo>
                    <a:pt x="139" y="4"/>
                    <a:pt x="124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" name="Google Shape;1437;p31"/>
            <p:cNvSpPr/>
            <p:nvPr/>
          </p:nvSpPr>
          <p:spPr>
            <a:xfrm>
              <a:off x="5340872" y="4845588"/>
              <a:ext cx="97445" cy="157663"/>
            </a:xfrm>
            <a:custGeom>
              <a:avLst/>
              <a:gdLst/>
              <a:ahLst/>
              <a:cxnLst/>
              <a:rect l="l" t="t" r="r" b="b"/>
              <a:pathLst>
                <a:path w="1118" h="1814" extrusionOk="0">
                  <a:moveTo>
                    <a:pt x="1010" y="0"/>
                  </a:moveTo>
                  <a:cubicBezTo>
                    <a:pt x="984" y="0"/>
                    <a:pt x="962" y="12"/>
                    <a:pt x="947" y="41"/>
                  </a:cubicBezTo>
                  <a:lnTo>
                    <a:pt x="24" y="1717"/>
                  </a:lnTo>
                  <a:cubicBezTo>
                    <a:pt x="0" y="1741"/>
                    <a:pt x="24" y="1790"/>
                    <a:pt x="49" y="1814"/>
                  </a:cubicBezTo>
                  <a:lnTo>
                    <a:pt x="97" y="1814"/>
                  </a:lnTo>
                  <a:cubicBezTo>
                    <a:pt x="122" y="1814"/>
                    <a:pt x="146" y="1814"/>
                    <a:pt x="170" y="1790"/>
                  </a:cubicBezTo>
                  <a:lnTo>
                    <a:pt x="1093" y="113"/>
                  </a:lnTo>
                  <a:cubicBezTo>
                    <a:pt x="1118" y="89"/>
                    <a:pt x="1093" y="41"/>
                    <a:pt x="1069" y="16"/>
                  </a:cubicBezTo>
                  <a:cubicBezTo>
                    <a:pt x="1049" y="6"/>
                    <a:pt x="1029" y="0"/>
                    <a:pt x="10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1438;p31"/>
            <p:cNvSpPr/>
            <p:nvPr/>
          </p:nvSpPr>
          <p:spPr>
            <a:xfrm>
              <a:off x="5499327" y="4624350"/>
              <a:ext cx="175403" cy="150882"/>
            </a:xfrm>
            <a:custGeom>
              <a:avLst/>
              <a:gdLst/>
              <a:ahLst/>
              <a:cxnLst/>
              <a:rect l="l" t="t" r="r" b="b"/>
              <a:pathLst>
                <a:path w="2017" h="1731" extrusionOk="0">
                  <a:moveTo>
                    <a:pt x="1166" y="175"/>
                  </a:moveTo>
                  <a:cubicBezTo>
                    <a:pt x="1555" y="175"/>
                    <a:pt x="1871" y="467"/>
                    <a:pt x="1871" y="856"/>
                  </a:cubicBezTo>
                  <a:cubicBezTo>
                    <a:pt x="1871" y="1285"/>
                    <a:pt x="1511" y="1569"/>
                    <a:pt x="1144" y="1569"/>
                  </a:cubicBezTo>
                  <a:cubicBezTo>
                    <a:pt x="971" y="1569"/>
                    <a:pt x="796" y="1506"/>
                    <a:pt x="656" y="1366"/>
                  </a:cubicBezTo>
                  <a:cubicBezTo>
                    <a:pt x="219" y="929"/>
                    <a:pt x="534" y="175"/>
                    <a:pt x="1166" y="175"/>
                  </a:cubicBezTo>
                  <a:close/>
                  <a:moveTo>
                    <a:pt x="1142" y="1"/>
                  </a:moveTo>
                  <a:cubicBezTo>
                    <a:pt x="930" y="1"/>
                    <a:pt x="714" y="77"/>
                    <a:pt x="534" y="248"/>
                  </a:cubicBezTo>
                  <a:cubicBezTo>
                    <a:pt x="0" y="807"/>
                    <a:pt x="389" y="1730"/>
                    <a:pt x="1166" y="1730"/>
                  </a:cubicBezTo>
                  <a:cubicBezTo>
                    <a:pt x="1628" y="1730"/>
                    <a:pt x="2016" y="1342"/>
                    <a:pt x="2016" y="856"/>
                  </a:cubicBezTo>
                  <a:cubicBezTo>
                    <a:pt x="2016" y="344"/>
                    <a:pt x="1590" y="1"/>
                    <a:pt x="11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" name="Google Shape;1439;p31"/>
            <p:cNvSpPr/>
            <p:nvPr/>
          </p:nvSpPr>
          <p:spPr>
            <a:xfrm>
              <a:off x="5615414" y="4833720"/>
              <a:ext cx="32199" cy="89003"/>
            </a:xfrm>
            <a:custGeom>
              <a:avLst/>
              <a:gdLst/>
              <a:ahLst/>
              <a:cxnLst/>
              <a:rect l="l" t="t" r="r" b="b"/>
              <a:pathLst>
                <a:path w="671" h="1845" extrusionOk="0">
                  <a:moveTo>
                    <a:pt x="106" y="0"/>
                  </a:moveTo>
                  <a:cubicBezTo>
                    <a:pt x="55" y="0"/>
                    <a:pt x="0" y="47"/>
                    <a:pt x="15" y="119"/>
                  </a:cubicBezTo>
                  <a:lnTo>
                    <a:pt x="501" y="1796"/>
                  </a:lnTo>
                  <a:cubicBezTo>
                    <a:pt x="501" y="1820"/>
                    <a:pt x="525" y="1844"/>
                    <a:pt x="573" y="1844"/>
                  </a:cubicBezTo>
                  <a:lnTo>
                    <a:pt x="598" y="1844"/>
                  </a:lnTo>
                  <a:cubicBezTo>
                    <a:pt x="646" y="1844"/>
                    <a:pt x="671" y="1796"/>
                    <a:pt x="646" y="1747"/>
                  </a:cubicBezTo>
                  <a:lnTo>
                    <a:pt x="185" y="71"/>
                  </a:lnTo>
                  <a:cubicBezTo>
                    <a:pt x="175" y="22"/>
                    <a:pt x="141" y="0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" name="Google Shape;1440;p31"/>
            <p:cNvSpPr/>
            <p:nvPr/>
          </p:nvSpPr>
          <p:spPr>
            <a:xfrm>
              <a:off x="5579826" y="4853216"/>
              <a:ext cx="97445" cy="38145"/>
            </a:xfrm>
            <a:custGeom>
              <a:avLst/>
              <a:gdLst/>
              <a:ahLst/>
              <a:cxnLst/>
              <a:rect l="l" t="t" r="r" b="b"/>
              <a:pathLst>
                <a:path w="2017" h="788" extrusionOk="0">
                  <a:moveTo>
                    <a:pt x="1934" y="0"/>
                  </a:moveTo>
                  <a:cubicBezTo>
                    <a:pt x="1921" y="0"/>
                    <a:pt x="1908" y="3"/>
                    <a:pt x="1895" y="10"/>
                  </a:cubicBezTo>
                  <a:lnTo>
                    <a:pt x="49" y="617"/>
                  </a:lnTo>
                  <a:cubicBezTo>
                    <a:pt x="25" y="642"/>
                    <a:pt x="1" y="666"/>
                    <a:pt x="1" y="714"/>
                  </a:cubicBezTo>
                  <a:cubicBezTo>
                    <a:pt x="1" y="739"/>
                    <a:pt x="49" y="763"/>
                    <a:pt x="74" y="763"/>
                  </a:cubicBezTo>
                  <a:lnTo>
                    <a:pt x="98" y="787"/>
                  </a:lnTo>
                  <a:lnTo>
                    <a:pt x="1944" y="180"/>
                  </a:lnTo>
                  <a:cubicBezTo>
                    <a:pt x="1993" y="156"/>
                    <a:pt x="2017" y="107"/>
                    <a:pt x="1993" y="59"/>
                  </a:cubicBezTo>
                  <a:cubicBezTo>
                    <a:pt x="1993" y="23"/>
                    <a:pt x="1967" y="0"/>
                    <a:pt x="19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" name="Google Shape;1441;p31"/>
            <p:cNvSpPr/>
            <p:nvPr/>
          </p:nvSpPr>
          <p:spPr>
            <a:xfrm>
              <a:off x="5589146" y="4847283"/>
              <a:ext cx="83041" cy="51707"/>
            </a:xfrm>
            <a:custGeom>
              <a:avLst/>
              <a:gdLst/>
              <a:ahLst/>
              <a:cxnLst/>
              <a:rect l="l" t="t" r="r" b="b"/>
              <a:pathLst>
                <a:path w="1734" h="1081" extrusionOk="0">
                  <a:moveTo>
                    <a:pt x="110" y="0"/>
                  </a:moveTo>
                  <a:cubicBezTo>
                    <a:pt x="38" y="0"/>
                    <a:pt x="0" y="92"/>
                    <a:pt x="82" y="133"/>
                  </a:cubicBezTo>
                  <a:lnTo>
                    <a:pt x="1588" y="1080"/>
                  </a:lnTo>
                  <a:lnTo>
                    <a:pt x="1637" y="1080"/>
                  </a:lnTo>
                  <a:cubicBezTo>
                    <a:pt x="1661" y="1080"/>
                    <a:pt x="1685" y="1080"/>
                    <a:pt x="1709" y="1056"/>
                  </a:cubicBezTo>
                  <a:cubicBezTo>
                    <a:pt x="1734" y="1007"/>
                    <a:pt x="1709" y="959"/>
                    <a:pt x="1685" y="935"/>
                  </a:cubicBezTo>
                  <a:lnTo>
                    <a:pt x="155" y="11"/>
                  </a:lnTo>
                  <a:cubicBezTo>
                    <a:pt x="139" y="4"/>
                    <a:pt x="124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" name="Google Shape;1442;p31"/>
            <p:cNvSpPr/>
            <p:nvPr/>
          </p:nvSpPr>
          <p:spPr>
            <a:xfrm>
              <a:off x="5606093" y="4826091"/>
              <a:ext cx="53384" cy="87308"/>
            </a:xfrm>
            <a:custGeom>
              <a:avLst/>
              <a:gdLst/>
              <a:ahLst/>
              <a:cxnLst/>
              <a:rect l="l" t="t" r="r" b="b"/>
              <a:pathLst>
                <a:path w="1118" h="1814" extrusionOk="0">
                  <a:moveTo>
                    <a:pt x="1010" y="0"/>
                  </a:moveTo>
                  <a:cubicBezTo>
                    <a:pt x="984" y="0"/>
                    <a:pt x="962" y="12"/>
                    <a:pt x="947" y="41"/>
                  </a:cubicBezTo>
                  <a:lnTo>
                    <a:pt x="24" y="1717"/>
                  </a:lnTo>
                  <a:cubicBezTo>
                    <a:pt x="0" y="1741"/>
                    <a:pt x="24" y="1790"/>
                    <a:pt x="49" y="1814"/>
                  </a:cubicBezTo>
                  <a:lnTo>
                    <a:pt x="97" y="1814"/>
                  </a:lnTo>
                  <a:cubicBezTo>
                    <a:pt x="122" y="1814"/>
                    <a:pt x="146" y="1814"/>
                    <a:pt x="170" y="1790"/>
                  </a:cubicBezTo>
                  <a:lnTo>
                    <a:pt x="1093" y="113"/>
                  </a:lnTo>
                  <a:cubicBezTo>
                    <a:pt x="1118" y="89"/>
                    <a:pt x="1093" y="41"/>
                    <a:pt x="1069" y="16"/>
                  </a:cubicBezTo>
                  <a:cubicBezTo>
                    <a:pt x="1049" y="6"/>
                    <a:pt x="1029" y="0"/>
                    <a:pt x="10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7" name="Google Shape;1443;p31"/>
          <p:cNvGrpSpPr>
            <a:grpSpLocks/>
          </p:cNvGrpSpPr>
          <p:nvPr/>
        </p:nvGrpSpPr>
        <p:grpSpPr bwMode="auto">
          <a:xfrm>
            <a:off x="-1944688" y="1293813"/>
            <a:ext cx="3068638" cy="2425700"/>
            <a:chOff x="-1457944" y="970782"/>
            <a:chExt cx="2301290" cy="1819165"/>
          </a:xfrm>
        </p:grpSpPr>
        <p:grpSp>
          <p:nvGrpSpPr>
            <p:cNvPr id="38" name="Google Shape;1444;p31"/>
            <p:cNvGrpSpPr>
              <a:grpSpLocks/>
            </p:cNvGrpSpPr>
            <p:nvPr/>
          </p:nvGrpSpPr>
          <p:grpSpPr bwMode="auto">
            <a:xfrm>
              <a:off x="-1457944" y="970782"/>
              <a:ext cx="2167373" cy="1819165"/>
              <a:chOff x="958238" y="2157575"/>
              <a:chExt cx="1115191" cy="936025"/>
            </a:xfrm>
          </p:grpSpPr>
          <p:sp>
            <p:nvSpPr>
              <p:cNvPr id="40" name="Google Shape;1445;p31"/>
              <p:cNvSpPr/>
              <p:nvPr/>
            </p:nvSpPr>
            <p:spPr>
              <a:xfrm>
                <a:off x="1254109" y="2157575"/>
                <a:ext cx="492506" cy="49251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" name="Google Shape;1446;p31"/>
              <p:cNvSpPr/>
              <p:nvPr/>
            </p:nvSpPr>
            <p:spPr>
              <a:xfrm>
                <a:off x="1440942" y="2324810"/>
                <a:ext cx="493118" cy="493129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" name="Google Shape;1447;p31"/>
              <p:cNvSpPr/>
              <p:nvPr/>
            </p:nvSpPr>
            <p:spPr>
              <a:xfrm>
                <a:off x="997442" y="2335224"/>
                <a:ext cx="493118" cy="49251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3" name="Google Shape;1448;p31"/>
              <p:cNvSpPr/>
              <p:nvPr/>
            </p:nvSpPr>
            <p:spPr>
              <a:xfrm>
                <a:off x="958238" y="2551465"/>
                <a:ext cx="492506" cy="493129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4" name="Google Shape;1449;p31"/>
              <p:cNvSpPr/>
              <p:nvPr/>
            </p:nvSpPr>
            <p:spPr>
              <a:xfrm>
                <a:off x="1165286" y="2601084"/>
                <a:ext cx="492506" cy="49251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5" name="Google Shape;1450;p31"/>
              <p:cNvSpPr/>
              <p:nvPr/>
            </p:nvSpPr>
            <p:spPr>
              <a:xfrm>
                <a:off x="1451356" y="2561879"/>
                <a:ext cx="622370" cy="49251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9" name="Google Shape;1451;p31"/>
            <p:cNvSpPr/>
            <p:nvPr/>
          </p:nvSpPr>
          <p:spPr>
            <a:xfrm>
              <a:off x="-1323414" y="975544"/>
              <a:ext cx="2166760" cy="1644153"/>
            </a:xfrm>
            <a:custGeom>
              <a:avLst/>
              <a:gdLst/>
              <a:ahLst/>
              <a:cxnLst/>
              <a:rect l="l" t="t" r="r" b="b"/>
              <a:pathLst>
                <a:path w="6074" h="4608" extrusionOk="0">
                  <a:moveTo>
                    <a:pt x="1749" y="936"/>
                  </a:moveTo>
                  <a:cubicBezTo>
                    <a:pt x="1968" y="985"/>
                    <a:pt x="2187" y="1131"/>
                    <a:pt x="2284" y="1325"/>
                  </a:cubicBezTo>
                  <a:cubicBezTo>
                    <a:pt x="2284" y="1398"/>
                    <a:pt x="2260" y="1446"/>
                    <a:pt x="2211" y="1471"/>
                  </a:cubicBezTo>
                  <a:cubicBezTo>
                    <a:pt x="2162" y="1519"/>
                    <a:pt x="2114" y="1519"/>
                    <a:pt x="2065" y="1544"/>
                  </a:cubicBezTo>
                  <a:cubicBezTo>
                    <a:pt x="1871" y="1544"/>
                    <a:pt x="1725" y="1276"/>
                    <a:pt x="1677" y="1155"/>
                  </a:cubicBezTo>
                  <a:lnTo>
                    <a:pt x="1677" y="1131"/>
                  </a:lnTo>
                  <a:cubicBezTo>
                    <a:pt x="1701" y="1058"/>
                    <a:pt x="1725" y="1009"/>
                    <a:pt x="1749" y="936"/>
                  </a:cubicBezTo>
                  <a:close/>
                  <a:moveTo>
                    <a:pt x="3936" y="1301"/>
                  </a:moveTo>
                  <a:lnTo>
                    <a:pt x="3936" y="1301"/>
                  </a:lnTo>
                  <a:cubicBezTo>
                    <a:pt x="3960" y="1446"/>
                    <a:pt x="3936" y="1616"/>
                    <a:pt x="3839" y="1762"/>
                  </a:cubicBezTo>
                  <a:cubicBezTo>
                    <a:pt x="3790" y="1714"/>
                    <a:pt x="3814" y="1495"/>
                    <a:pt x="3936" y="1301"/>
                  </a:cubicBezTo>
                  <a:close/>
                  <a:moveTo>
                    <a:pt x="750" y="2166"/>
                  </a:moveTo>
                  <a:cubicBezTo>
                    <a:pt x="776" y="2166"/>
                    <a:pt x="802" y="2169"/>
                    <a:pt x="826" y="2175"/>
                  </a:cubicBezTo>
                  <a:cubicBezTo>
                    <a:pt x="1142" y="2199"/>
                    <a:pt x="1264" y="2394"/>
                    <a:pt x="1264" y="2564"/>
                  </a:cubicBezTo>
                  <a:cubicBezTo>
                    <a:pt x="1264" y="2661"/>
                    <a:pt x="1166" y="2758"/>
                    <a:pt x="1045" y="2782"/>
                  </a:cubicBezTo>
                  <a:cubicBezTo>
                    <a:pt x="996" y="2758"/>
                    <a:pt x="924" y="2758"/>
                    <a:pt x="875" y="2734"/>
                  </a:cubicBezTo>
                  <a:cubicBezTo>
                    <a:pt x="705" y="2612"/>
                    <a:pt x="583" y="2442"/>
                    <a:pt x="535" y="2248"/>
                  </a:cubicBezTo>
                  <a:cubicBezTo>
                    <a:pt x="590" y="2193"/>
                    <a:pt x="672" y="2166"/>
                    <a:pt x="750" y="2166"/>
                  </a:cubicBezTo>
                  <a:close/>
                  <a:moveTo>
                    <a:pt x="5199" y="2588"/>
                  </a:moveTo>
                  <a:cubicBezTo>
                    <a:pt x="5078" y="2855"/>
                    <a:pt x="4883" y="3025"/>
                    <a:pt x="4762" y="3025"/>
                  </a:cubicBezTo>
                  <a:cubicBezTo>
                    <a:pt x="4713" y="3025"/>
                    <a:pt x="4665" y="3001"/>
                    <a:pt x="4640" y="2977"/>
                  </a:cubicBezTo>
                  <a:cubicBezTo>
                    <a:pt x="4567" y="2855"/>
                    <a:pt x="4592" y="2807"/>
                    <a:pt x="4592" y="2782"/>
                  </a:cubicBezTo>
                  <a:cubicBezTo>
                    <a:pt x="4640" y="2685"/>
                    <a:pt x="4883" y="2588"/>
                    <a:pt x="5150" y="2588"/>
                  </a:cubicBezTo>
                  <a:close/>
                  <a:moveTo>
                    <a:pt x="3596" y="3293"/>
                  </a:moveTo>
                  <a:cubicBezTo>
                    <a:pt x="3596" y="3293"/>
                    <a:pt x="3620" y="3317"/>
                    <a:pt x="3620" y="3317"/>
                  </a:cubicBezTo>
                  <a:cubicBezTo>
                    <a:pt x="3669" y="3390"/>
                    <a:pt x="3644" y="3608"/>
                    <a:pt x="3426" y="3851"/>
                  </a:cubicBezTo>
                  <a:cubicBezTo>
                    <a:pt x="3353" y="3754"/>
                    <a:pt x="3328" y="3633"/>
                    <a:pt x="3377" y="3511"/>
                  </a:cubicBezTo>
                  <a:cubicBezTo>
                    <a:pt x="3401" y="3414"/>
                    <a:pt x="3474" y="3341"/>
                    <a:pt x="3596" y="3317"/>
                  </a:cubicBezTo>
                  <a:lnTo>
                    <a:pt x="3596" y="3293"/>
                  </a:lnTo>
                  <a:close/>
                  <a:moveTo>
                    <a:pt x="1822" y="3366"/>
                  </a:moveTo>
                  <a:cubicBezTo>
                    <a:pt x="1847" y="3366"/>
                    <a:pt x="1944" y="3366"/>
                    <a:pt x="1968" y="3487"/>
                  </a:cubicBezTo>
                  <a:cubicBezTo>
                    <a:pt x="1944" y="3754"/>
                    <a:pt x="1798" y="3997"/>
                    <a:pt x="1555" y="4094"/>
                  </a:cubicBezTo>
                  <a:cubicBezTo>
                    <a:pt x="1482" y="3924"/>
                    <a:pt x="1507" y="3706"/>
                    <a:pt x="1604" y="3511"/>
                  </a:cubicBezTo>
                  <a:cubicBezTo>
                    <a:pt x="1652" y="3438"/>
                    <a:pt x="1725" y="3366"/>
                    <a:pt x="1822" y="3366"/>
                  </a:cubicBezTo>
                  <a:close/>
                  <a:moveTo>
                    <a:pt x="2745" y="159"/>
                  </a:moveTo>
                  <a:cubicBezTo>
                    <a:pt x="2867" y="159"/>
                    <a:pt x="3013" y="183"/>
                    <a:pt x="3158" y="256"/>
                  </a:cubicBezTo>
                  <a:cubicBezTo>
                    <a:pt x="3523" y="378"/>
                    <a:pt x="3814" y="693"/>
                    <a:pt x="3911" y="1058"/>
                  </a:cubicBezTo>
                  <a:cubicBezTo>
                    <a:pt x="3693" y="1325"/>
                    <a:pt x="3596" y="1714"/>
                    <a:pt x="3766" y="1859"/>
                  </a:cubicBezTo>
                  <a:cubicBezTo>
                    <a:pt x="3790" y="1908"/>
                    <a:pt x="3839" y="1932"/>
                    <a:pt x="3863" y="1932"/>
                  </a:cubicBezTo>
                  <a:cubicBezTo>
                    <a:pt x="3936" y="1932"/>
                    <a:pt x="3984" y="1884"/>
                    <a:pt x="4009" y="1835"/>
                  </a:cubicBezTo>
                  <a:cubicBezTo>
                    <a:pt x="4130" y="1616"/>
                    <a:pt x="4154" y="1349"/>
                    <a:pt x="4082" y="1106"/>
                  </a:cubicBezTo>
                  <a:cubicBezTo>
                    <a:pt x="4203" y="961"/>
                    <a:pt x="4397" y="863"/>
                    <a:pt x="4592" y="863"/>
                  </a:cubicBezTo>
                  <a:cubicBezTo>
                    <a:pt x="4762" y="863"/>
                    <a:pt x="4932" y="936"/>
                    <a:pt x="5053" y="1033"/>
                  </a:cubicBezTo>
                  <a:cubicBezTo>
                    <a:pt x="5466" y="1325"/>
                    <a:pt x="5466" y="1932"/>
                    <a:pt x="5272" y="2418"/>
                  </a:cubicBezTo>
                  <a:lnTo>
                    <a:pt x="5150" y="2418"/>
                  </a:lnTo>
                  <a:cubicBezTo>
                    <a:pt x="4907" y="2418"/>
                    <a:pt x="4567" y="2491"/>
                    <a:pt x="4470" y="2710"/>
                  </a:cubicBezTo>
                  <a:cubicBezTo>
                    <a:pt x="4397" y="2928"/>
                    <a:pt x="4543" y="3171"/>
                    <a:pt x="4762" y="3195"/>
                  </a:cubicBezTo>
                  <a:cubicBezTo>
                    <a:pt x="5029" y="3195"/>
                    <a:pt x="5248" y="2904"/>
                    <a:pt x="5369" y="2612"/>
                  </a:cubicBezTo>
                  <a:cubicBezTo>
                    <a:pt x="5612" y="2637"/>
                    <a:pt x="5806" y="2807"/>
                    <a:pt x="5879" y="3025"/>
                  </a:cubicBezTo>
                  <a:cubicBezTo>
                    <a:pt x="5903" y="3220"/>
                    <a:pt x="5831" y="3414"/>
                    <a:pt x="5685" y="3560"/>
                  </a:cubicBezTo>
                  <a:cubicBezTo>
                    <a:pt x="5320" y="3949"/>
                    <a:pt x="4810" y="4191"/>
                    <a:pt x="4252" y="4191"/>
                  </a:cubicBezTo>
                  <a:cubicBezTo>
                    <a:pt x="4082" y="4191"/>
                    <a:pt x="3887" y="4167"/>
                    <a:pt x="3741" y="4070"/>
                  </a:cubicBezTo>
                  <a:cubicBezTo>
                    <a:pt x="3669" y="4046"/>
                    <a:pt x="3620" y="4021"/>
                    <a:pt x="3571" y="3973"/>
                  </a:cubicBezTo>
                  <a:cubicBezTo>
                    <a:pt x="3814" y="3681"/>
                    <a:pt x="3887" y="3366"/>
                    <a:pt x="3766" y="3220"/>
                  </a:cubicBezTo>
                  <a:cubicBezTo>
                    <a:pt x="3717" y="3171"/>
                    <a:pt x="3669" y="3147"/>
                    <a:pt x="3596" y="3147"/>
                  </a:cubicBezTo>
                  <a:cubicBezTo>
                    <a:pt x="3426" y="3171"/>
                    <a:pt x="3280" y="3268"/>
                    <a:pt x="3231" y="3438"/>
                  </a:cubicBezTo>
                  <a:cubicBezTo>
                    <a:pt x="3158" y="3633"/>
                    <a:pt x="3207" y="3851"/>
                    <a:pt x="3328" y="3973"/>
                  </a:cubicBezTo>
                  <a:cubicBezTo>
                    <a:pt x="3037" y="4264"/>
                    <a:pt x="2648" y="4434"/>
                    <a:pt x="2260" y="4434"/>
                  </a:cubicBezTo>
                  <a:cubicBezTo>
                    <a:pt x="2215" y="4444"/>
                    <a:pt x="2169" y="4449"/>
                    <a:pt x="2124" y="4449"/>
                  </a:cubicBezTo>
                  <a:cubicBezTo>
                    <a:pt x="1946" y="4449"/>
                    <a:pt x="1768" y="4375"/>
                    <a:pt x="1652" y="4240"/>
                  </a:cubicBezTo>
                  <a:cubicBezTo>
                    <a:pt x="1944" y="4094"/>
                    <a:pt x="2138" y="3778"/>
                    <a:pt x="2138" y="3463"/>
                  </a:cubicBezTo>
                  <a:cubicBezTo>
                    <a:pt x="2116" y="3307"/>
                    <a:pt x="2013" y="3192"/>
                    <a:pt x="1865" y="3192"/>
                  </a:cubicBezTo>
                  <a:cubicBezTo>
                    <a:pt x="1851" y="3192"/>
                    <a:pt x="1837" y="3193"/>
                    <a:pt x="1822" y="3195"/>
                  </a:cubicBezTo>
                  <a:cubicBezTo>
                    <a:pt x="1677" y="3195"/>
                    <a:pt x="1531" y="3293"/>
                    <a:pt x="1458" y="3438"/>
                  </a:cubicBezTo>
                  <a:cubicBezTo>
                    <a:pt x="1337" y="3657"/>
                    <a:pt x="1312" y="3924"/>
                    <a:pt x="1409" y="4143"/>
                  </a:cubicBezTo>
                  <a:cubicBezTo>
                    <a:pt x="1361" y="4149"/>
                    <a:pt x="1314" y="4152"/>
                    <a:pt x="1268" y="4152"/>
                  </a:cubicBezTo>
                  <a:cubicBezTo>
                    <a:pt x="1130" y="4152"/>
                    <a:pt x="1002" y="4125"/>
                    <a:pt x="875" y="4070"/>
                  </a:cubicBezTo>
                  <a:cubicBezTo>
                    <a:pt x="535" y="3924"/>
                    <a:pt x="316" y="3633"/>
                    <a:pt x="268" y="3268"/>
                  </a:cubicBezTo>
                  <a:cubicBezTo>
                    <a:pt x="195" y="2977"/>
                    <a:pt x="243" y="2637"/>
                    <a:pt x="413" y="2370"/>
                  </a:cubicBezTo>
                  <a:cubicBezTo>
                    <a:pt x="486" y="2564"/>
                    <a:pt x="632" y="2734"/>
                    <a:pt x="802" y="2855"/>
                  </a:cubicBezTo>
                  <a:cubicBezTo>
                    <a:pt x="899" y="2880"/>
                    <a:pt x="972" y="2904"/>
                    <a:pt x="1069" y="2904"/>
                  </a:cubicBezTo>
                  <a:cubicBezTo>
                    <a:pt x="1264" y="2904"/>
                    <a:pt x="1434" y="2758"/>
                    <a:pt x="1434" y="2540"/>
                  </a:cubicBezTo>
                  <a:cubicBezTo>
                    <a:pt x="1434" y="2224"/>
                    <a:pt x="1166" y="1981"/>
                    <a:pt x="851" y="1981"/>
                  </a:cubicBezTo>
                  <a:cubicBezTo>
                    <a:pt x="828" y="1976"/>
                    <a:pt x="806" y="1974"/>
                    <a:pt x="784" y="1974"/>
                  </a:cubicBezTo>
                  <a:cubicBezTo>
                    <a:pt x="685" y="1974"/>
                    <a:pt x="590" y="2014"/>
                    <a:pt x="511" y="2054"/>
                  </a:cubicBezTo>
                  <a:cubicBezTo>
                    <a:pt x="438" y="1568"/>
                    <a:pt x="608" y="1058"/>
                    <a:pt x="1069" y="936"/>
                  </a:cubicBezTo>
                  <a:cubicBezTo>
                    <a:pt x="1194" y="901"/>
                    <a:pt x="1331" y="878"/>
                    <a:pt x="1463" y="878"/>
                  </a:cubicBezTo>
                  <a:cubicBezTo>
                    <a:pt x="1511" y="878"/>
                    <a:pt x="1558" y="881"/>
                    <a:pt x="1604" y="888"/>
                  </a:cubicBezTo>
                  <a:cubicBezTo>
                    <a:pt x="1555" y="1009"/>
                    <a:pt x="1507" y="1106"/>
                    <a:pt x="1507" y="1106"/>
                  </a:cubicBezTo>
                  <a:cubicBezTo>
                    <a:pt x="1507" y="1131"/>
                    <a:pt x="1507" y="1131"/>
                    <a:pt x="1507" y="1155"/>
                  </a:cubicBezTo>
                  <a:cubicBezTo>
                    <a:pt x="1531" y="1179"/>
                    <a:pt x="1725" y="1665"/>
                    <a:pt x="2065" y="1665"/>
                  </a:cubicBezTo>
                  <a:cubicBezTo>
                    <a:pt x="2162" y="1665"/>
                    <a:pt x="2235" y="1641"/>
                    <a:pt x="2308" y="1592"/>
                  </a:cubicBezTo>
                  <a:cubicBezTo>
                    <a:pt x="2405" y="1544"/>
                    <a:pt x="2478" y="1422"/>
                    <a:pt x="2454" y="1301"/>
                  </a:cubicBezTo>
                  <a:cubicBezTo>
                    <a:pt x="2357" y="1033"/>
                    <a:pt x="2114" y="839"/>
                    <a:pt x="1847" y="791"/>
                  </a:cubicBezTo>
                  <a:cubicBezTo>
                    <a:pt x="1992" y="426"/>
                    <a:pt x="2332" y="183"/>
                    <a:pt x="2745" y="159"/>
                  </a:cubicBezTo>
                  <a:close/>
                  <a:moveTo>
                    <a:pt x="2728" y="1"/>
                  </a:moveTo>
                  <a:cubicBezTo>
                    <a:pt x="2260" y="1"/>
                    <a:pt x="1815" y="296"/>
                    <a:pt x="1652" y="766"/>
                  </a:cubicBezTo>
                  <a:cubicBezTo>
                    <a:pt x="1569" y="748"/>
                    <a:pt x="1485" y="740"/>
                    <a:pt x="1403" y="740"/>
                  </a:cubicBezTo>
                  <a:cubicBezTo>
                    <a:pt x="1270" y="740"/>
                    <a:pt x="1141" y="760"/>
                    <a:pt x="1021" y="791"/>
                  </a:cubicBezTo>
                  <a:cubicBezTo>
                    <a:pt x="438" y="936"/>
                    <a:pt x="219" y="1616"/>
                    <a:pt x="341" y="2199"/>
                  </a:cubicBezTo>
                  <a:cubicBezTo>
                    <a:pt x="98" y="2515"/>
                    <a:pt x="0" y="2928"/>
                    <a:pt x="73" y="3317"/>
                  </a:cubicBezTo>
                  <a:cubicBezTo>
                    <a:pt x="146" y="3730"/>
                    <a:pt x="413" y="4070"/>
                    <a:pt x="802" y="4240"/>
                  </a:cubicBezTo>
                  <a:cubicBezTo>
                    <a:pt x="960" y="4293"/>
                    <a:pt x="1130" y="4332"/>
                    <a:pt x="1294" y="4332"/>
                  </a:cubicBezTo>
                  <a:cubicBezTo>
                    <a:pt x="1358" y="4332"/>
                    <a:pt x="1421" y="4326"/>
                    <a:pt x="1482" y="4313"/>
                  </a:cubicBezTo>
                  <a:cubicBezTo>
                    <a:pt x="1638" y="4491"/>
                    <a:pt x="1875" y="4607"/>
                    <a:pt x="2119" y="4607"/>
                  </a:cubicBezTo>
                  <a:cubicBezTo>
                    <a:pt x="2141" y="4607"/>
                    <a:pt x="2164" y="4606"/>
                    <a:pt x="2187" y="4604"/>
                  </a:cubicBezTo>
                  <a:lnTo>
                    <a:pt x="2260" y="4604"/>
                  </a:lnTo>
                  <a:cubicBezTo>
                    <a:pt x="2721" y="4580"/>
                    <a:pt x="3134" y="4410"/>
                    <a:pt x="3450" y="4094"/>
                  </a:cubicBezTo>
                  <a:cubicBezTo>
                    <a:pt x="3523" y="4143"/>
                    <a:pt x="3596" y="4191"/>
                    <a:pt x="3669" y="4240"/>
                  </a:cubicBezTo>
                  <a:cubicBezTo>
                    <a:pt x="3839" y="4313"/>
                    <a:pt x="4057" y="4361"/>
                    <a:pt x="4276" y="4361"/>
                  </a:cubicBezTo>
                  <a:cubicBezTo>
                    <a:pt x="4859" y="4361"/>
                    <a:pt x="5418" y="4094"/>
                    <a:pt x="5831" y="3681"/>
                  </a:cubicBezTo>
                  <a:cubicBezTo>
                    <a:pt x="6001" y="3487"/>
                    <a:pt x="6073" y="3244"/>
                    <a:pt x="6049" y="3001"/>
                  </a:cubicBezTo>
                  <a:cubicBezTo>
                    <a:pt x="5976" y="2710"/>
                    <a:pt x="5733" y="2491"/>
                    <a:pt x="5442" y="2467"/>
                  </a:cubicBezTo>
                  <a:cubicBezTo>
                    <a:pt x="5636" y="1908"/>
                    <a:pt x="5612" y="1252"/>
                    <a:pt x="5126" y="912"/>
                  </a:cubicBezTo>
                  <a:cubicBezTo>
                    <a:pt x="4972" y="781"/>
                    <a:pt x="4776" y="715"/>
                    <a:pt x="4580" y="715"/>
                  </a:cubicBezTo>
                  <a:cubicBezTo>
                    <a:pt x="4376" y="715"/>
                    <a:pt x="4170" y="787"/>
                    <a:pt x="4009" y="936"/>
                  </a:cubicBezTo>
                  <a:cubicBezTo>
                    <a:pt x="3887" y="548"/>
                    <a:pt x="3571" y="256"/>
                    <a:pt x="3207" y="110"/>
                  </a:cubicBezTo>
                  <a:cubicBezTo>
                    <a:pt x="3052" y="36"/>
                    <a:pt x="2889" y="1"/>
                    <a:pt x="2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408" name="Google Shape;1408;p31"/>
          <p:cNvSpPr txBox="1">
            <a:spLocks noGrp="1"/>
          </p:cNvSpPr>
          <p:nvPr>
            <p:ph type="subTitle" idx="1"/>
          </p:nvPr>
        </p:nvSpPr>
        <p:spPr>
          <a:xfrm>
            <a:off x="1352600" y="3011817"/>
            <a:ext cx="4406800" cy="12132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1409" name="Google Shape;1409;p31"/>
          <p:cNvSpPr txBox="1">
            <a:spLocks noGrp="1"/>
          </p:cNvSpPr>
          <p:nvPr>
            <p:ph type="subTitle" idx="2"/>
          </p:nvPr>
        </p:nvSpPr>
        <p:spPr>
          <a:xfrm>
            <a:off x="1352600" y="5446784"/>
            <a:ext cx="4406800" cy="5692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1411" name="Google Shape;1411;p31"/>
          <p:cNvSpPr txBox="1">
            <a:spLocks noGrp="1"/>
          </p:cNvSpPr>
          <p:nvPr>
            <p:ph type="title"/>
          </p:nvPr>
        </p:nvSpPr>
        <p:spPr>
          <a:xfrm>
            <a:off x="880600" y="985817"/>
            <a:ext cx="5350800" cy="1213200"/>
          </a:xfrm>
          <a:prstGeom prst="rect">
            <a:avLst/>
          </a:prstGeom>
          <a:noFill/>
          <a:ln>
            <a:noFill/>
          </a:ln>
        </p:spPr>
        <p:txBody>
          <a:bodyPr spcFirstLastPara="1" lIns="0" tIns="0" rIns="0" bIns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300"/>
              <a:buNone/>
              <a:defRPr sz="9600" i="0"/>
            </a:lvl1pPr>
            <a:lvl2pPr lvl="1" rtl="0">
              <a:spcBef>
                <a:spcPts val="0"/>
              </a:spcBef>
              <a:spcAft>
                <a:spcPts val="0"/>
              </a:spcAft>
              <a:buSzPts val="3300"/>
              <a:buNone/>
              <a:defRPr sz="4400"/>
            </a:lvl2pPr>
            <a:lvl3pPr lvl="2" rtl="0">
              <a:spcBef>
                <a:spcPts val="0"/>
              </a:spcBef>
              <a:spcAft>
                <a:spcPts val="0"/>
              </a:spcAft>
              <a:buSzPts val="3300"/>
              <a:buNone/>
              <a:defRPr sz="4400"/>
            </a:lvl3pPr>
            <a:lvl4pPr lvl="3" rtl="0">
              <a:spcBef>
                <a:spcPts val="0"/>
              </a:spcBef>
              <a:spcAft>
                <a:spcPts val="0"/>
              </a:spcAft>
              <a:buSzPts val="3300"/>
              <a:buNone/>
              <a:defRPr sz="4400"/>
            </a:lvl4pPr>
            <a:lvl5pPr lvl="4" rtl="0">
              <a:spcBef>
                <a:spcPts val="0"/>
              </a:spcBef>
              <a:spcAft>
                <a:spcPts val="0"/>
              </a:spcAft>
              <a:buSzPts val="3300"/>
              <a:buNone/>
              <a:defRPr sz="4400"/>
            </a:lvl5pPr>
            <a:lvl6pPr lvl="5" rtl="0">
              <a:spcBef>
                <a:spcPts val="0"/>
              </a:spcBef>
              <a:spcAft>
                <a:spcPts val="0"/>
              </a:spcAft>
              <a:buSzPts val="3300"/>
              <a:buNone/>
              <a:defRPr sz="4400"/>
            </a:lvl6pPr>
            <a:lvl7pPr lvl="6" rtl="0">
              <a:spcBef>
                <a:spcPts val="0"/>
              </a:spcBef>
              <a:spcAft>
                <a:spcPts val="0"/>
              </a:spcAft>
              <a:buSzPts val="3300"/>
              <a:buNone/>
              <a:defRPr sz="4400"/>
            </a:lvl7pPr>
            <a:lvl8pPr lvl="7" rtl="0">
              <a:spcBef>
                <a:spcPts val="0"/>
              </a:spcBef>
              <a:spcAft>
                <a:spcPts val="0"/>
              </a:spcAft>
              <a:buSzPts val="3300"/>
              <a:buNone/>
              <a:defRPr sz="4400"/>
            </a:lvl8pPr>
            <a:lvl9pPr lvl="8" rtl="0">
              <a:spcBef>
                <a:spcPts val="0"/>
              </a:spcBef>
              <a:spcAft>
                <a:spcPts val="0"/>
              </a:spcAft>
              <a:buSzPts val="3300"/>
              <a:buNone/>
              <a:defRPr sz="44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085594480"/>
      </p:ext>
    </p:extLst>
  </p:cSld>
  <p:clrMapOvr>
    <a:masterClrMapping/>
  </p:clrMapOvr>
</p:sldLayout>
</file>

<file path=ppt/slideLayouts/slideLayout1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14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453;p32"/>
          <p:cNvSpPr/>
          <p:nvPr/>
        </p:nvSpPr>
        <p:spPr>
          <a:xfrm>
            <a:off x="9782175" y="6834188"/>
            <a:ext cx="146050" cy="23812"/>
          </a:xfrm>
          <a:custGeom>
            <a:avLst/>
            <a:gdLst/>
            <a:ahLst/>
            <a:cxnLst/>
            <a:rect l="l" t="t" r="r" b="b"/>
            <a:pathLst>
              <a:path w="4370" h="701" extrusionOk="0">
                <a:moveTo>
                  <a:pt x="0" y="0"/>
                </a:moveTo>
                <a:lnTo>
                  <a:pt x="0" y="701"/>
                </a:lnTo>
                <a:lnTo>
                  <a:pt x="4370" y="701"/>
                </a:lnTo>
                <a:lnTo>
                  <a:pt x="437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3" name="Google Shape;1454;p32"/>
          <p:cNvGrpSpPr>
            <a:grpSpLocks/>
          </p:cNvGrpSpPr>
          <p:nvPr/>
        </p:nvGrpSpPr>
        <p:grpSpPr bwMode="auto">
          <a:xfrm flipH="1">
            <a:off x="-396875" y="1235075"/>
            <a:ext cx="1368425" cy="1081088"/>
            <a:chOff x="855987" y="2204128"/>
            <a:chExt cx="1217483" cy="962421"/>
          </a:xfrm>
        </p:grpSpPr>
        <p:grpSp>
          <p:nvGrpSpPr>
            <p:cNvPr id="4" name="Google Shape;1455;p32"/>
            <p:cNvGrpSpPr>
              <a:grpSpLocks/>
            </p:cNvGrpSpPr>
            <p:nvPr/>
          </p:nvGrpSpPr>
          <p:grpSpPr bwMode="auto">
            <a:xfrm>
              <a:off x="855987" y="2204128"/>
              <a:ext cx="1146639" cy="962421"/>
              <a:chOff x="958238" y="2157575"/>
              <a:chExt cx="1115191" cy="936025"/>
            </a:xfrm>
          </p:grpSpPr>
          <p:sp>
            <p:nvSpPr>
              <p:cNvPr id="6" name="Google Shape;1456;p32"/>
              <p:cNvSpPr/>
              <p:nvPr/>
            </p:nvSpPr>
            <p:spPr>
              <a:xfrm>
                <a:off x="1253574" y="2157575"/>
                <a:ext cx="493143" cy="49206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" name="Google Shape;1457;p32"/>
              <p:cNvSpPr/>
              <p:nvPr/>
            </p:nvSpPr>
            <p:spPr>
              <a:xfrm>
                <a:off x="1441765" y="2325262"/>
                <a:ext cx="491769" cy="49206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" name="Google Shape;1458;p32"/>
              <p:cNvSpPr/>
              <p:nvPr/>
            </p:nvSpPr>
            <p:spPr>
              <a:xfrm>
                <a:off x="998074" y="2334884"/>
                <a:ext cx="491769" cy="49206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" name="Google Shape;1459;p32"/>
              <p:cNvSpPr/>
              <p:nvPr/>
            </p:nvSpPr>
            <p:spPr>
              <a:xfrm>
                <a:off x="958238" y="2552053"/>
                <a:ext cx="493142" cy="49206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" name="Google Shape;1460;p32"/>
              <p:cNvSpPr/>
              <p:nvPr/>
            </p:nvSpPr>
            <p:spPr>
              <a:xfrm>
                <a:off x="1165660" y="2601534"/>
                <a:ext cx="491769" cy="49206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" name="Google Shape;1461;p32"/>
              <p:cNvSpPr/>
              <p:nvPr/>
            </p:nvSpPr>
            <p:spPr>
              <a:xfrm>
                <a:off x="1451380" y="2561674"/>
                <a:ext cx="622267" cy="49206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5" name="Google Shape;1462;p32"/>
            <p:cNvSpPr/>
            <p:nvPr/>
          </p:nvSpPr>
          <p:spPr>
            <a:xfrm>
              <a:off x="926607" y="2206954"/>
              <a:ext cx="1146863" cy="869147"/>
            </a:xfrm>
            <a:custGeom>
              <a:avLst/>
              <a:gdLst/>
              <a:ahLst/>
              <a:cxnLst/>
              <a:rect l="l" t="t" r="r" b="b"/>
              <a:pathLst>
                <a:path w="6074" h="4608" extrusionOk="0">
                  <a:moveTo>
                    <a:pt x="1749" y="936"/>
                  </a:moveTo>
                  <a:cubicBezTo>
                    <a:pt x="1968" y="985"/>
                    <a:pt x="2187" y="1131"/>
                    <a:pt x="2284" y="1325"/>
                  </a:cubicBezTo>
                  <a:cubicBezTo>
                    <a:pt x="2284" y="1398"/>
                    <a:pt x="2260" y="1446"/>
                    <a:pt x="2211" y="1471"/>
                  </a:cubicBezTo>
                  <a:cubicBezTo>
                    <a:pt x="2162" y="1519"/>
                    <a:pt x="2114" y="1519"/>
                    <a:pt x="2065" y="1544"/>
                  </a:cubicBezTo>
                  <a:cubicBezTo>
                    <a:pt x="1871" y="1544"/>
                    <a:pt x="1725" y="1276"/>
                    <a:pt x="1677" y="1155"/>
                  </a:cubicBezTo>
                  <a:lnTo>
                    <a:pt x="1677" y="1131"/>
                  </a:lnTo>
                  <a:cubicBezTo>
                    <a:pt x="1701" y="1058"/>
                    <a:pt x="1725" y="1009"/>
                    <a:pt x="1749" y="936"/>
                  </a:cubicBezTo>
                  <a:close/>
                  <a:moveTo>
                    <a:pt x="3936" y="1301"/>
                  </a:moveTo>
                  <a:lnTo>
                    <a:pt x="3936" y="1301"/>
                  </a:lnTo>
                  <a:cubicBezTo>
                    <a:pt x="3960" y="1446"/>
                    <a:pt x="3936" y="1616"/>
                    <a:pt x="3839" y="1762"/>
                  </a:cubicBezTo>
                  <a:cubicBezTo>
                    <a:pt x="3790" y="1714"/>
                    <a:pt x="3814" y="1495"/>
                    <a:pt x="3936" y="1301"/>
                  </a:cubicBezTo>
                  <a:close/>
                  <a:moveTo>
                    <a:pt x="750" y="2166"/>
                  </a:moveTo>
                  <a:cubicBezTo>
                    <a:pt x="776" y="2166"/>
                    <a:pt x="802" y="2169"/>
                    <a:pt x="826" y="2175"/>
                  </a:cubicBezTo>
                  <a:cubicBezTo>
                    <a:pt x="1142" y="2199"/>
                    <a:pt x="1264" y="2394"/>
                    <a:pt x="1264" y="2564"/>
                  </a:cubicBezTo>
                  <a:cubicBezTo>
                    <a:pt x="1264" y="2661"/>
                    <a:pt x="1166" y="2758"/>
                    <a:pt x="1045" y="2782"/>
                  </a:cubicBezTo>
                  <a:cubicBezTo>
                    <a:pt x="996" y="2758"/>
                    <a:pt x="924" y="2758"/>
                    <a:pt x="875" y="2734"/>
                  </a:cubicBezTo>
                  <a:cubicBezTo>
                    <a:pt x="705" y="2612"/>
                    <a:pt x="583" y="2442"/>
                    <a:pt x="535" y="2248"/>
                  </a:cubicBezTo>
                  <a:cubicBezTo>
                    <a:pt x="590" y="2193"/>
                    <a:pt x="672" y="2166"/>
                    <a:pt x="750" y="2166"/>
                  </a:cubicBezTo>
                  <a:close/>
                  <a:moveTo>
                    <a:pt x="5199" y="2588"/>
                  </a:moveTo>
                  <a:cubicBezTo>
                    <a:pt x="5078" y="2855"/>
                    <a:pt x="4883" y="3025"/>
                    <a:pt x="4762" y="3025"/>
                  </a:cubicBezTo>
                  <a:cubicBezTo>
                    <a:pt x="4713" y="3025"/>
                    <a:pt x="4665" y="3001"/>
                    <a:pt x="4640" y="2977"/>
                  </a:cubicBezTo>
                  <a:cubicBezTo>
                    <a:pt x="4567" y="2855"/>
                    <a:pt x="4592" y="2807"/>
                    <a:pt x="4592" y="2782"/>
                  </a:cubicBezTo>
                  <a:cubicBezTo>
                    <a:pt x="4640" y="2685"/>
                    <a:pt x="4883" y="2588"/>
                    <a:pt x="5150" y="2588"/>
                  </a:cubicBezTo>
                  <a:close/>
                  <a:moveTo>
                    <a:pt x="3596" y="3293"/>
                  </a:moveTo>
                  <a:cubicBezTo>
                    <a:pt x="3596" y="3293"/>
                    <a:pt x="3620" y="3317"/>
                    <a:pt x="3620" y="3317"/>
                  </a:cubicBezTo>
                  <a:cubicBezTo>
                    <a:pt x="3669" y="3390"/>
                    <a:pt x="3644" y="3608"/>
                    <a:pt x="3426" y="3851"/>
                  </a:cubicBezTo>
                  <a:cubicBezTo>
                    <a:pt x="3353" y="3754"/>
                    <a:pt x="3328" y="3633"/>
                    <a:pt x="3377" y="3511"/>
                  </a:cubicBezTo>
                  <a:cubicBezTo>
                    <a:pt x="3401" y="3414"/>
                    <a:pt x="3474" y="3341"/>
                    <a:pt x="3596" y="3317"/>
                  </a:cubicBezTo>
                  <a:lnTo>
                    <a:pt x="3596" y="3293"/>
                  </a:lnTo>
                  <a:close/>
                  <a:moveTo>
                    <a:pt x="1822" y="3366"/>
                  </a:moveTo>
                  <a:cubicBezTo>
                    <a:pt x="1847" y="3366"/>
                    <a:pt x="1944" y="3366"/>
                    <a:pt x="1968" y="3487"/>
                  </a:cubicBezTo>
                  <a:cubicBezTo>
                    <a:pt x="1944" y="3754"/>
                    <a:pt x="1798" y="3997"/>
                    <a:pt x="1555" y="4094"/>
                  </a:cubicBezTo>
                  <a:cubicBezTo>
                    <a:pt x="1482" y="3924"/>
                    <a:pt x="1507" y="3706"/>
                    <a:pt x="1604" y="3511"/>
                  </a:cubicBezTo>
                  <a:cubicBezTo>
                    <a:pt x="1652" y="3438"/>
                    <a:pt x="1725" y="3366"/>
                    <a:pt x="1822" y="3366"/>
                  </a:cubicBezTo>
                  <a:close/>
                  <a:moveTo>
                    <a:pt x="2745" y="159"/>
                  </a:moveTo>
                  <a:cubicBezTo>
                    <a:pt x="2867" y="159"/>
                    <a:pt x="3013" y="183"/>
                    <a:pt x="3158" y="256"/>
                  </a:cubicBezTo>
                  <a:cubicBezTo>
                    <a:pt x="3523" y="378"/>
                    <a:pt x="3814" y="693"/>
                    <a:pt x="3911" y="1058"/>
                  </a:cubicBezTo>
                  <a:cubicBezTo>
                    <a:pt x="3693" y="1325"/>
                    <a:pt x="3596" y="1714"/>
                    <a:pt x="3766" y="1859"/>
                  </a:cubicBezTo>
                  <a:cubicBezTo>
                    <a:pt x="3790" y="1908"/>
                    <a:pt x="3839" y="1932"/>
                    <a:pt x="3863" y="1932"/>
                  </a:cubicBezTo>
                  <a:cubicBezTo>
                    <a:pt x="3936" y="1932"/>
                    <a:pt x="3984" y="1884"/>
                    <a:pt x="4009" y="1835"/>
                  </a:cubicBezTo>
                  <a:cubicBezTo>
                    <a:pt x="4130" y="1616"/>
                    <a:pt x="4154" y="1349"/>
                    <a:pt x="4082" y="1106"/>
                  </a:cubicBezTo>
                  <a:cubicBezTo>
                    <a:pt x="4203" y="961"/>
                    <a:pt x="4397" y="863"/>
                    <a:pt x="4592" y="863"/>
                  </a:cubicBezTo>
                  <a:cubicBezTo>
                    <a:pt x="4762" y="863"/>
                    <a:pt x="4932" y="936"/>
                    <a:pt x="5053" y="1033"/>
                  </a:cubicBezTo>
                  <a:cubicBezTo>
                    <a:pt x="5466" y="1325"/>
                    <a:pt x="5466" y="1932"/>
                    <a:pt x="5272" y="2418"/>
                  </a:cubicBezTo>
                  <a:lnTo>
                    <a:pt x="5150" y="2418"/>
                  </a:lnTo>
                  <a:cubicBezTo>
                    <a:pt x="4907" y="2418"/>
                    <a:pt x="4567" y="2491"/>
                    <a:pt x="4470" y="2710"/>
                  </a:cubicBezTo>
                  <a:cubicBezTo>
                    <a:pt x="4397" y="2928"/>
                    <a:pt x="4543" y="3171"/>
                    <a:pt x="4762" y="3195"/>
                  </a:cubicBezTo>
                  <a:cubicBezTo>
                    <a:pt x="5029" y="3195"/>
                    <a:pt x="5248" y="2904"/>
                    <a:pt x="5369" y="2612"/>
                  </a:cubicBezTo>
                  <a:cubicBezTo>
                    <a:pt x="5612" y="2637"/>
                    <a:pt x="5806" y="2807"/>
                    <a:pt x="5879" y="3025"/>
                  </a:cubicBezTo>
                  <a:cubicBezTo>
                    <a:pt x="5903" y="3220"/>
                    <a:pt x="5831" y="3414"/>
                    <a:pt x="5685" y="3560"/>
                  </a:cubicBezTo>
                  <a:cubicBezTo>
                    <a:pt x="5320" y="3949"/>
                    <a:pt x="4810" y="4191"/>
                    <a:pt x="4252" y="4191"/>
                  </a:cubicBezTo>
                  <a:cubicBezTo>
                    <a:pt x="4082" y="4191"/>
                    <a:pt x="3887" y="4167"/>
                    <a:pt x="3741" y="4070"/>
                  </a:cubicBezTo>
                  <a:cubicBezTo>
                    <a:pt x="3669" y="4046"/>
                    <a:pt x="3620" y="4021"/>
                    <a:pt x="3571" y="3973"/>
                  </a:cubicBezTo>
                  <a:cubicBezTo>
                    <a:pt x="3814" y="3681"/>
                    <a:pt x="3887" y="3366"/>
                    <a:pt x="3766" y="3220"/>
                  </a:cubicBezTo>
                  <a:cubicBezTo>
                    <a:pt x="3717" y="3171"/>
                    <a:pt x="3669" y="3147"/>
                    <a:pt x="3596" y="3147"/>
                  </a:cubicBezTo>
                  <a:cubicBezTo>
                    <a:pt x="3426" y="3171"/>
                    <a:pt x="3280" y="3268"/>
                    <a:pt x="3231" y="3438"/>
                  </a:cubicBezTo>
                  <a:cubicBezTo>
                    <a:pt x="3158" y="3633"/>
                    <a:pt x="3207" y="3851"/>
                    <a:pt x="3328" y="3973"/>
                  </a:cubicBezTo>
                  <a:cubicBezTo>
                    <a:pt x="3037" y="4264"/>
                    <a:pt x="2648" y="4434"/>
                    <a:pt x="2260" y="4434"/>
                  </a:cubicBezTo>
                  <a:cubicBezTo>
                    <a:pt x="2215" y="4444"/>
                    <a:pt x="2169" y="4449"/>
                    <a:pt x="2124" y="4449"/>
                  </a:cubicBezTo>
                  <a:cubicBezTo>
                    <a:pt x="1946" y="4449"/>
                    <a:pt x="1768" y="4375"/>
                    <a:pt x="1652" y="4240"/>
                  </a:cubicBezTo>
                  <a:cubicBezTo>
                    <a:pt x="1944" y="4094"/>
                    <a:pt x="2138" y="3778"/>
                    <a:pt x="2138" y="3463"/>
                  </a:cubicBezTo>
                  <a:cubicBezTo>
                    <a:pt x="2116" y="3307"/>
                    <a:pt x="2013" y="3192"/>
                    <a:pt x="1865" y="3192"/>
                  </a:cubicBezTo>
                  <a:cubicBezTo>
                    <a:pt x="1851" y="3192"/>
                    <a:pt x="1837" y="3193"/>
                    <a:pt x="1822" y="3195"/>
                  </a:cubicBezTo>
                  <a:cubicBezTo>
                    <a:pt x="1677" y="3195"/>
                    <a:pt x="1531" y="3293"/>
                    <a:pt x="1458" y="3438"/>
                  </a:cubicBezTo>
                  <a:cubicBezTo>
                    <a:pt x="1337" y="3657"/>
                    <a:pt x="1312" y="3924"/>
                    <a:pt x="1409" y="4143"/>
                  </a:cubicBezTo>
                  <a:cubicBezTo>
                    <a:pt x="1361" y="4149"/>
                    <a:pt x="1314" y="4152"/>
                    <a:pt x="1268" y="4152"/>
                  </a:cubicBezTo>
                  <a:cubicBezTo>
                    <a:pt x="1130" y="4152"/>
                    <a:pt x="1002" y="4125"/>
                    <a:pt x="875" y="4070"/>
                  </a:cubicBezTo>
                  <a:cubicBezTo>
                    <a:pt x="535" y="3924"/>
                    <a:pt x="316" y="3633"/>
                    <a:pt x="268" y="3268"/>
                  </a:cubicBezTo>
                  <a:cubicBezTo>
                    <a:pt x="195" y="2977"/>
                    <a:pt x="243" y="2637"/>
                    <a:pt x="413" y="2370"/>
                  </a:cubicBezTo>
                  <a:cubicBezTo>
                    <a:pt x="486" y="2564"/>
                    <a:pt x="632" y="2734"/>
                    <a:pt x="802" y="2855"/>
                  </a:cubicBezTo>
                  <a:cubicBezTo>
                    <a:pt x="899" y="2880"/>
                    <a:pt x="972" y="2904"/>
                    <a:pt x="1069" y="2904"/>
                  </a:cubicBezTo>
                  <a:cubicBezTo>
                    <a:pt x="1264" y="2904"/>
                    <a:pt x="1434" y="2758"/>
                    <a:pt x="1434" y="2540"/>
                  </a:cubicBezTo>
                  <a:cubicBezTo>
                    <a:pt x="1434" y="2224"/>
                    <a:pt x="1166" y="1981"/>
                    <a:pt x="851" y="1981"/>
                  </a:cubicBezTo>
                  <a:cubicBezTo>
                    <a:pt x="828" y="1976"/>
                    <a:pt x="806" y="1974"/>
                    <a:pt x="784" y="1974"/>
                  </a:cubicBezTo>
                  <a:cubicBezTo>
                    <a:pt x="685" y="1974"/>
                    <a:pt x="590" y="2014"/>
                    <a:pt x="511" y="2054"/>
                  </a:cubicBezTo>
                  <a:cubicBezTo>
                    <a:pt x="438" y="1568"/>
                    <a:pt x="608" y="1058"/>
                    <a:pt x="1069" y="936"/>
                  </a:cubicBezTo>
                  <a:cubicBezTo>
                    <a:pt x="1194" y="901"/>
                    <a:pt x="1331" y="878"/>
                    <a:pt x="1463" y="878"/>
                  </a:cubicBezTo>
                  <a:cubicBezTo>
                    <a:pt x="1511" y="878"/>
                    <a:pt x="1558" y="881"/>
                    <a:pt x="1604" y="888"/>
                  </a:cubicBezTo>
                  <a:cubicBezTo>
                    <a:pt x="1555" y="1009"/>
                    <a:pt x="1507" y="1106"/>
                    <a:pt x="1507" y="1106"/>
                  </a:cubicBezTo>
                  <a:cubicBezTo>
                    <a:pt x="1507" y="1131"/>
                    <a:pt x="1507" y="1131"/>
                    <a:pt x="1507" y="1155"/>
                  </a:cubicBezTo>
                  <a:cubicBezTo>
                    <a:pt x="1531" y="1179"/>
                    <a:pt x="1725" y="1665"/>
                    <a:pt x="2065" y="1665"/>
                  </a:cubicBezTo>
                  <a:cubicBezTo>
                    <a:pt x="2162" y="1665"/>
                    <a:pt x="2235" y="1641"/>
                    <a:pt x="2308" y="1592"/>
                  </a:cubicBezTo>
                  <a:cubicBezTo>
                    <a:pt x="2405" y="1544"/>
                    <a:pt x="2478" y="1422"/>
                    <a:pt x="2454" y="1301"/>
                  </a:cubicBezTo>
                  <a:cubicBezTo>
                    <a:pt x="2357" y="1033"/>
                    <a:pt x="2114" y="839"/>
                    <a:pt x="1847" y="791"/>
                  </a:cubicBezTo>
                  <a:cubicBezTo>
                    <a:pt x="1992" y="426"/>
                    <a:pt x="2332" y="183"/>
                    <a:pt x="2745" y="159"/>
                  </a:cubicBezTo>
                  <a:close/>
                  <a:moveTo>
                    <a:pt x="2728" y="1"/>
                  </a:moveTo>
                  <a:cubicBezTo>
                    <a:pt x="2260" y="1"/>
                    <a:pt x="1815" y="296"/>
                    <a:pt x="1652" y="766"/>
                  </a:cubicBezTo>
                  <a:cubicBezTo>
                    <a:pt x="1569" y="748"/>
                    <a:pt x="1485" y="740"/>
                    <a:pt x="1403" y="740"/>
                  </a:cubicBezTo>
                  <a:cubicBezTo>
                    <a:pt x="1270" y="740"/>
                    <a:pt x="1141" y="760"/>
                    <a:pt x="1021" y="791"/>
                  </a:cubicBezTo>
                  <a:cubicBezTo>
                    <a:pt x="438" y="936"/>
                    <a:pt x="219" y="1616"/>
                    <a:pt x="341" y="2199"/>
                  </a:cubicBezTo>
                  <a:cubicBezTo>
                    <a:pt x="98" y="2515"/>
                    <a:pt x="0" y="2928"/>
                    <a:pt x="73" y="3317"/>
                  </a:cubicBezTo>
                  <a:cubicBezTo>
                    <a:pt x="146" y="3730"/>
                    <a:pt x="413" y="4070"/>
                    <a:pt x="802" y="4240"/>
                  </a:cubicBezTo>
                  <a:cubicBezTo>
                    <a:pt x="960" y="4293"/>
                    <a:pt x="1130" y="4332"/>
                    <a:pt x="1294" y="4332"/>
                  </a:cubicBezTo>
                  <a:cubicBezTo>
                    <a:pt x="1358" y="4332"/>
                    <a:pt x="1421" y="4326"/>
                    <a:pt x="1482" y="4313"/>
                  </a:cubicBezTo>
                  <a:cubicBezTo>
                    <a:pt x="1638" y="4491"/>
                    <a:pt x="1875" y="4607"/>
                    <a:pt x="2119" y="4607"/>
                  </a:cubicBezTo>
                  <a:cubicBezTo>
                    <a:pt x="2141" y="4607"/>
                    <a:pt x="2164" y="4606"/>
                    <a:pt x="2187" y="4604"/>
                  </a:cubicBezTo>
                  <a:lnTo>
                    <a:pt x="2260" y="4604"/>
                  </a:lnTo>
                  <a:cubicBezTo>
                    <a:pt x="2721" y="4580"/>
                    <a:pt x="3134" y="4410"/>
                    <a:pt x="3450" y="4094"/>
                  </a:cubicBezTo>
                  <a:cubicBezTo>
                    <a:pt x="3523" y="4143"/>
                    <a:pt x="3596" y="4191"/>
                    <a:pt x="3669" y="4240"/>
                  </a:cubicBezTo>
                  <a:cubicBezTo>
                    <a:pt x="3839" y="4313"/>
                    <a:pt x="4057" y="4361"/>
                    <a:pt x="4276" y="4361"/>
                  </a:cubicBezTo>
                  <a:cubicBezTo>
                    <a:pt x="4859" y="4361"/>
                    <a:pt x="5418" y="4094"/>
                    <a:pt x="5831" y="3681"/>
                  </a:cubicBezTo>
                  <a:cubicBezTo>
                    <a:pt x="6001" y="3487"/>
                    <a:pt x="6073" y="3244"/>
                    <a:pt x="6049" y="3001"/>
                  </a:cubicBezTo>
                  <a:cubicBezTo>
                    <a:pt x="5976" y="2710"/>
                    <a:pt x="5733" y="2491"/>
                    <a:pt x="5442" y="2467"/>
                  </a:cubicBezTo>
                  <a:cubicBezTo>
                    <a:pt x="5636" y="1908"/>
                    <a:pt x="5612" y="1252"/>
                    <a:pt x="5126" y="912"/>
                  </a:cubicBezTo>
                  <a:cubicBezTo>
                    <a:pt x="4972" y="781"/>
                    <a:pt x="4776" y="715"/>
                    <a:pt x="4580" y="715"/>
                  </a:cubicBezTo>
                  <a:cubicBezTo>
                    <a:pt x="4376" y="715"/>
                    <a:pt x="4170" y="787"/>
                    <a:pt x="4009" y="936"/>
                  </a:cubicBezTo>
                  <a:cubicBezTo>
                    <a:pt x="3887" y="548"/>
                    <a:pt x="3571" y="256"/>
                    <a:pt x="3207" y="110"/>
                  </a:cubicBezTo>
                  <a:cubicBezTo>
                    <a:pt x="3052" y="36"/>
                    <a:pt x="2889" y="1"/>
                    <a:pt x="2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" name="Google Shape;1463;p32"/>
          <p:cNvGrpSpPr>
            <a:grpSpLocks/>
          </p:cNvGrpSpPr>
          <p:nvPr/>
        </p:nvGrpSpPr>
        <p:grpSpPr bwMode="auto">
          <a:xfrm rot="17982578" flipH="1">
            <a:off x="11321256" y="6141244"/>
            <a:ext cx="852488" cy="508000"/>
            <a:chOff x="1202177" y="4613417"/>
            <a:chExt cx="528376" cy="315757"/>
          </a:xfrm>
        </p:grpSpPr>
        <p:sp>
          <p:nvSpPr>
            <p:cNvPr id="13" name="Google Shape;1464;p32"/>
            <p:cNvSpPr/>
            <p:nvPr/>
          </p:nvSpPr>
          <p:spPr>
            <a:xfrm>
              <a:off x="1565262" y="4670086"/>
              <a:ext cx="166286" cy="48351"/>
            </a:xfrm>
            <a:custGeom>
              <a:avLst/>
              <a:gdLst/>
              <a:ahLst/>
              <a:cxnLst/>
              <a:rect l="l" t="t" r="r" b="b"/>
              <a:pathLst>
                <a:path w="1507" h="438" extrusionOk="0">
                  <a:moveTo>
                    <a:pt x="1409" y="1"/>
                  </a:moveTo>
                  <a:lnTo>
                    <a:pt x="73" y="316"/>
                  </a:lnTo>
                  <a:cubicBezTo>
                    <a:pt x="25" y="316"/>
                    <a:pt x="0" y="341"/>
                    <a:pt x="25" y="389"/>
                  </a:cubicBezTo>
                  <a:cubicBezTo>
                    <a:pt x="25" y="414"/>
                    <a:pt x="49" y="438"/>
                    <a:pt x="73" y="438"/>
                  </a:cubicBezTo>
                  <a:lnTo>
                    <a:pt x="98" y="438"/>
                  </a:lnTo>
                  <a:lnTo>
                    <a:pt x="1434" y="122"/>
                  </a:lnTo>
                  <a:cubicBezTo>
                    <a:pt x="1506" y="122"/>
                    <a:pt x="1482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" name="Google Shape;1465;p32"/>
            <p:cNvSpPr/>
            <p:nvPr/>
          </p:nvSpPr>
          <p:spPr>
            <a:xfrm>
              <a:off x="1604788" y="4612076"/>
              <a:ext cx="61004" cy="176626"/>
            </a:xfrm>
            <a:custGeom>
              <a:avLst/>
              <a:gdLst/>
              <a:ahLst/>
              <a:cxnLst/>
              <a:rect l="l" t="t" r="r" b="b"/>
              <a:pathLst>
                <a:path w="550" h="1598" extrusionOk="0">
                  <a:moveTo>
                    <a:pt x="77" y="0"/>
                  </a:moveTo>
                  <a:cubicBezTo>
                    <a:pt x="39" y="0"/>
                    <a:pt x="0" y="32"/>
                    <a:pt x="15" y="91"/>
                  </a:cubicBezTo>
                  <a:lnTo>
                    <a:pt x="403" y="1573"/>
                  </a:lnTo>
                  <a:cubicBezTo>
                    <a:pt x="428" y="1597"/>
                    <a:pt x="452" y="1597"/>
                    <a:pt x="476" y="1597"/>
                  </a:cubicBezTo>
                  <a:lnTo>
                    <a:pt x="501" y="1597"/>
                  </a:lnTo>
                  <a:cubicBezTo>
                    <a:pt x="525" y="1597"/>
                    <a:pt x="549" y="1549"/>
                    <a:pt x="525" y="1525"/>
                  </a:cubicBezTo>
                  <a:lnTo>
                    <a:pt x="136" y="43"/>
                  </a:lnTo>
                  <a:cubicBezTo>
                    <a:pt x="127" y="14"/>
                    <a:pt x="102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" name="Google Shape;1466;p32"/>
            <p:cNvSpPr/>
            <p:nvPr/>
          </p:nvSpPr>
          <p:spPr>
            <a:xfrm>
              <a:off x="1585458" y="4628742"/>
              <a:ext cx="104298" cy="139130"/>
            </a:xfrm>
            <a:custGeom>
              <a:avLst/>
              <a:gdLst/>
              <a:ahLst/>
              <a:cxnLst/>
              <a:rect l="l" t="t" r="r" b="b"/>
              <a:pathLst>
                <a:path w="948" h="1259" extrusionOk="0">
                  <a:moveTo>
                    <a:pt x="875" y="1"/>
                  </a:moveTo>
                  <a:cubicBezTo>
                    <a:pt x="857" y="1"/>
                    <a:pt x="838" y="7"/>
                    <a:pt x="826" y="19"/>
                  </a:cubicBezTo>
                  <a:lnTo>
                    <a:pt x="25" y="1161"/>
                  </a:lnTo>
                  <a:cubicBezTo>
                    <a:pt x="0" y="1185"/>
                    <a:pt x="0" y="1234"/>
                    <a:pt x="49" y="1258"/>
                  </a:cubicBezTo>
                  <a:lnTo>
                    <a:pt x="122" y="1258"/>
                  </a:lnTo>
                  <a:lnTo>
                    <a:pt x="924" y="92"/>
                  </a:lnTo>
                  <a:cubicBezTo>
                    <a:pt x="948" y="68"/>
                    <a:pt x="948" y="19"/>
                    <a:pt x="924" y="19"/>
                  </a:cubicBezTo>
                  <a:cubicBezTo>
                    <a:pt x="911" y="7"/>
                    <a:pt x="893" y="1"/>
                    <a:pt x="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" name="Google Shape;1467;p32"/>
            <p:cNvSpPr/>
            <p:nvPr/>
          </p:nvSpPr>
          <p:spPr>
            <a:xfrm>
              <a:off x="1548566" y="4643636"/>
              <a:ext cx="160383" cy="102621"/>
            </a:xfrm>
            <a:custGeom>
              <a:avLst/>
              <a:gdLst/>
              <a:ahLst/>
              <a:cxnLst/>
              <a:rect l="l" t="t" r="r" b="b"/>
              <a:pathLst>
                <a:path w="1451" h="928" extrusionOk="0">
                  <a:moveTo>
                    <a:pt x="115" y="1"/>
                  </a:moveTo>
                  <a:cubicBezTo>
                    <a:pt x="51" y="1"/>
                    <a:pt x="0" y="83"/>
                    <a:pt x="65" y="126"/>
                  </a:cubicBezTo>
                  <a:lnTo>
                    <a:pt x="1329" y="928"/>
                  </a:lnTo>
                  <a:lnTo>
                    <a:pt x="1377" y="928"/>
                  </a:lnTo>
                  <a:cubicBezTo>
                    <a:pt x="1426" y="928"/>
                    <a:pt x="1450" y="831"/>
                    <a:pt x="1402" y="806"/>
                  </a:cubicBezTo>
                  <a:lnTo>
                    <a:pt x="138" y="5"/>
                  </a:lnTo>
                  <a:cubicBezTo>
                    <a:pt x="130" y="2"/>
                    <a:pt x="123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" name="Google Shape;1468;p32"/>
            <p:cNvSpPr/>
            <p:nvPr/>
          </p:nvSpPr>
          <p:spPr>
            <a:xfrm>
              <a:off x="1204312" y="4673214"/>
              <a:ext cx="177109" cy="150971"/>
            </a:xfrm>
            <a:custGeom>
              <a:avLst/>
              <a:gdLst/>
              <a:ahLst/>
              <a:cxnLst/>
              <a:rect l="l" t="t" r="r" b="b"/>
              <a:pathLst>
                <a:path w="1605" h="1371" extrusionOk="0">
                  <a:moveTo>
                    <a:pt x="924" y="131"/>
                  </a:moveTo>
                  <a:cubicBezTo>
                    <a:pt x="1216" y="131"/>
                    <a:pt x="1458" y="374"/>
                    <a:pt x="1483" y="690"/>
                  </a:cubicBezTo>
                  <a:cubicBezTo>
                    <a:pt x="1483" y="1019"/>
                    <a:pt x="1204" y="1248"/>
                    <a:pt x="911" y="1248"/>
                  </a:cubicBezTo>
                  <a:cubicBezTo>
                    <a:pt x="771" y="1248"/>
                    <a:pt x="629" y="1196"/>
                    <a:pt x="511" y="1079"/>
                  </a:cubicBezTo>
                  <a:cubicBezTo>
                    <a:pt x="171" y="739"/>
                    <a:pt x="414" y="131"/>
                    <a:pt x="924" y="131"/>
                  </a:cubicBezTo>
                  <a:close/>
                  <a:moveTo>
                    <a:pt x="907" y="1"/>
                  </a:moveTo>
                  <a:cubicBezTo>
                    <a:pt x="740" y="1"/>
                    <a:pt x="571" y="63"/>
                    <a:pt x="438" y="204"/>
                  </a:cubicBezTo>
                  <a:cubicBezTo>
                    <a:pt x="1" y="641"/>
                    <a:pt x="317" y="1370"/>
                    <a:pt x="924" y="1370"/>
                  </a:cubicBezTo>
                  <a:cubicBezTo>
                    <a:pt x="1288" y="1370"/>
                    <a:pt x="1604" y="1079"/>
                    <a:pt x="1604" y="690"/>
                  </a:cubicBezTo>
                  <a:cubicBezTo>
                    <a:pt x="1604" y="278"/>
                    <a:pt x="1258" y="1"/>
                    <a:pt x="9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" name="Google Shape;1469;p32"/>
            <p:cNvSpPr/>
            <p:nvPr/>
          </p:nvSpPr>
          <p:spPr>
            <a:xfrm>
              <a:off x="1390563" y="4830660"/>
              <a:ext cx="115121" cy="96701"/>
            </a:xfrm>
            <a:custGeom>
              <a:avLst/>
              <a:gdLst/>
              <a:ahLst/>
              <a:cxnLst/>
              <a:rect l="l" t="t" r="r" b="b"/>
              <a:pathLst>
                <a:path w="1045" h="877" extrusionOk="0">
                  <a:moveTo>
                    <a:pt x="583" y="124"/>
                  </a:moveTo>
                  <a:cubicBezTo>
                    <a:pt x="753" y="124"/>
                    <a:pt x="899" y="269"/>
                    <a:pt x="899" y="439"/>
                  </a:cubicBezTo>
                  <a:cubicBezTo>
                    <a:pt x="899" y="622"/>
                    <a:pt x="741" y="747"/>
                    <a:pt x="587" y="747"/>
                  </a:cubicBezTo>
                  <a:cubicBezTo>
                    <a:pt x="515" y="747"/>
                    <a:pt x="443" y="720"/>
                    <a:pt x="389" y="658"/>
                  </a:cubicBezTo>
                  <a:cubicBezTo>
                    <a:pt x="195" y="464"/>
                    <a:pt x="316" y="124"/>
                    <a:pt x="583" y="124"/>
                  </a:cubicBezTo>
                  <a:close/>
                  <a:moveTo>
                    <a:pt x="584" y="0"/>
                  </a:moveTo>
                  <a:cubicBezTo>
                    <a:pt x="473" y="0"/>
                    <a:pt x="361" y="38"/>
                    <a:pt x="268" y="124"/>
                  </a:cubicBezTo>
                  <a:cubicBezTo>
                    <a:pt x="0" y="415"/>
                    <a:pt x="195" y="877"/>
                    <a:pt x="583" y="877"/>
                  </a:cubicBezTo>
                  <a:cubicBezTo>
                    <a:pt x="826" y="877"/>
                    <a:pt x="1021" y="682"/>
                    <a:pt x="1045" y="439"/>
                  </a:cubicBezTo>
                  <a:cubicBezTo>
                    <a:pt x="1045" y="175"/>
                    <a:pt x="820" y="0"/>
                    <a:pt x="5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9" name="Google Shape;1470;p32"/>
          <p:cNvGrpSpPr>
            <a:grpSpLocks/>
          </p:cNvGrpSpPr>
          <p:nvPr/>
        </p:nvGrpSpPr>
        <p:grpSpPr bwMode="auto">
          <a:xfrm flipH="1">
            <a:off x="84138" y="5592763"/>
            <a:ext cx="887412" cy="1298575"/>
            <a:chOff x="-1047799" y="3300294"/>
            <a:chExt cx="439014" cy="641607"/>
          </a:xfrm>
        </p:grpSpPr>
        <p:sp>
          <p:nvSpPr>
            <p:cNvPr id="20" name="Google Shape;1471;p32"/>
            <p:cNvSpPr/>
            <p:nvPr/>
          </p:nvSpPr>
          <p:spPr>
            <a:xfrm>
              <a:off x="-994395" y="3750517"/>
              <a:ext cx="139008" cy="64318"/>
            </a:xfrm>
            <a:custGeom>
              <a:avLst/>
              <a:gdLst/>
              <a:ahLst/>
              <a:cxnLst/>
              <a:rect l="l" t="t" r="r" b="b"/>
              <a:pathLst>
                <a:path w="1847" h="849" extrusionOk="0">
                  <a:moveTo>
                    <a:pt x="728" y="0"/>
                  </a:moveTo>
                  <a:cubicBezTo>
                    <a:pt x="502" y="0"/>
                    <a:pt x="254" y="68"/>
                    <a:pt x="1" y="252"/>
                  </a:cubicBezTo>
                  <a:cubicBezTo>
                    <a:pt x="1" y="252"/>
                    <a:pt x="350" y="848"/>
                    <a:pt x="1002" y="848"/>
                  </a:cubicBezTo>
                  <a:cubicBezTo>
                    <a:pt x="1243" y="848"/>
                    <a:pt x="1526" y="767"/>
                    <a:pt x="1847" y="544"/>
                  </a:cubicBezTo>
                  <a:cubicBezTo>
                    <a:pt x="1847" y="544"/>
                    <a:pt x="1369" y="0"/>
                    <a:pt x="7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" name="Google Shape;1472;p32"/>
            <p:cNvSpPr/>
            <p:nvPr/>
          </p:nvSpPr>
          <p:spPr>
            <a:xfrm>
              <a:off x="-950415" y="3777969"/>
              <a:ext cx="98955" cy="17256"/>
            </a:xfrm>
            <a:custGeom>
              <a:avLst/>
              <a:gdLst/>
              <a:ahLst/>
              <a:cxnLst/>
              <a:rect l="l" t="t" r="r" b="b"/>
              <a:pathLst>
                <a:path w="1313" h="235" extrusionOk="0">
                  <a:moveTo>
                    <a:pt x="500" y="0"/>
                  </a:moveTo>
                  <a:cubicBezTo>
                    <a:pt x="349" y="0"/>
                    <a:pt x="197" y="14"/>
                    <a:pt x="49" y="40"/>
                  </a:cubicBezTo>
                  <a:cubicBezTo>
                    <a:pt x="25" y="40"/>
                    <a:pt x="1" y="64"/>
                    <a:pt x="25" y="89"/>
                  </a:cubicBezTo>
                  <a:cubicBezTo>
                    <a:pt x="25" y="113"/>
                    <a:pt x="49" y="113"/>
                    <a:pt x="73" y="113"/>
                  </a:cubicBezTo>
                  <a:cubicBezTo>
                    <a:pt x="191" y="98"/>
                    <a:pt x="311" y="90"/>
                    <a:pt x="431" y="90"/>
                  </a:cubicBezTo>
                  <a:cubicBezTo>
                    <a:pt x="708" y="90"/>
                    <a:pt x="985" y="133"/>
                    <a:pt x="1239" y="234"/>
                  </a:cubicBezTo>
                  <a:lnTo>
                    <a:pt x="1264" y="234"/>
                  </a:lnTo>
                  <a:cubicBezTo>
                    <a:pt x="1288" y="234"/>
                    <a:pt x="1288" y="210"/>
                    <a:pt x="1312" y="210"/>
                  </a:cubicBezTo>
                  <a:cubicBezTo>
                    <a:pt x="1312" y="186"/>
                    <a:pt x="1312" y="162"/>
                    <a:pt x="1288" y="137"/>
                  </a:cubicBezTo>
                  <a:cubicBezTo>
                    <a:pt x="1039" y="44"/>
                    <a:pt x="770" y="0"/>
                    <a:pt x="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" name="Google Shape;1473;p32"/>
            <p:cNvSpPr/>
            <p:nvPr/>
          </p:nvSpPr>
          <p:spPr>
            <a:xfrm>
              <a:off x="-949630" y="3639138"/>
              <a:ext cx="114662" cy="249427"/>
            </a:xfrm>
            <a:custGeom>
              <a:avLst/>
              <a:gdLst/>
              <a:ahLst/>
              <a:cxnLst/>
              <a:rect l="l" t="t" r="r" b="b"/>
              <a:pathLst>
                <a:path w="1521" h="3318" extrusionOk="0">
                  <a:moveTo>
                    <a:pt x="69" y="0"/>
                  </a:moveTo>
                  <a:cubicBezTo>
                    <a:pt x="40" y="0"/>
                    <a:pt x="0" y="67"/>
                    <a:pt x="39" y="86"/>
                  </a:cubicBezTo>
                  <a:cubicBezTo>
                    <a:pt x="63" y="86"/>
                    <a:pt x="1327" y="961"/>
                    <a:pt x="1424" y="3269"/>
                  </a:cubicBezTo>
                  <a:cubicBezTo>
                    <a:pt x="1424" y="3293"/>
                    <a:pt x="1448" y="3317"/>
                    <a:pt x="1472" y="3317"/>
                  </a:cubicBezTo>
                  <a:cubicBezTo>
                    <a:pt x="1497" y="3293"/>
                    <a:pt x="1521" y="3293"/>
                    <a:pt x="1521" y="3269"/>
                  </a:cubicBezTo>
                  <a:cubicBezTo>
                    <a:pt x="1424" y="912"/>
                    <a:pt x="88" y="14"/>
                    <a:pt x="88" y="14"/>
                  </a:cubicBezTo>
                  <a:cubicBezTo>
                    <a:pt x="83" y="4"/>
                    <a:pt x="76" y="0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" name="Google Shape;1474;p32"/>
            <p:cNvSpPr/>
            <p:nvPr/>
          </p:nvSpPr>
          <p:spPr>
            <a:xfrm>
              <a:off x="-1047799" y="3505012"/>
              <a:ext cx="229324" cy="179619"/>
            </a:xfrm>
            <a:custGeom>
              <a:avLst/>
              <a:gdLst/>
              <a:ahLst/>
              <a:cxnLst/>
              <a:rect l="l" t="t" r="r" b="b"/>
              <a:pathLst>
                <a:path w="3049" h="2395" extrusionOk="0">
                  <a:moveTo>
                    <a:pt x="2055" y="1"/>
                  </a:moveTo>
                  <a:cubicBezTo>
                    <a:pt x="1883" y="1"/>
                    <a:pt x="1883" y="562"/>
                    <a:pt x="1883" y="562"/>
                  </a:cubicBezTo>
                  <a:cubicBezTo>
                    <a:pt x="1761" y="416"/>
                    <a:pt x="1615" y="294"/>
                    <a:pt x="1445" y="197"/>
                  </a:cubicBezTo>
                  <a:cubicBezTo>
                    <a:pt x="1434" y="193"/>
                    <a:pt x="1423" y="192"/>
                    <a:pt x="1413" y="192"/>
                  </a:cubicBezTo>
                  <a:cubicBezTo>
                    <a:pt x="1234" y="192"/>
                    <a:pt x="1300" y="780"/>
                    <a:pt x="1300" y="780"/>
                  </a:cubicBezTo>
                  <a:cubicBezTo>
                    <a:pt x="1154" y="635"/>
                    <a:pt x="984" y="537"/>
                    <a:pt x="814" y="416"/>
                  </a:cubicBezTo>
                  <a:cubicBezTo>
                    <a:pt x="785" y="400"/>
                    <a:pt x="760" y="393"/>
                    <a:pt x="740" y="393"/>
                  </a:cubicBezTo>
                  <a:cubicBezTo>
                    <a:pt x="532" y="393"/>
                    <a:pt x="692" y="1096"/>
                    <a:pt x="692" y="1096"/>
                  </a:cubicBezTo>
                  <a:cubicBezTo>
                    <a:pt x="692" y="1096"/>
                    <a:pt x="357" y="857"/>
                    <a:pt x="178" y="857"/>
                  </a:cubicBezTo>
                  <a:cubicBezTo>
                    <a:pt x="136" y="857"/>
                    <a:pt x="103" y="870"/>
                    <a:pt x="85" y="902"/>
                  </a:cubicBezTo>
                  <a:cubicBezTo>
                    <a:pt x="1" y="1049"/>
                    <a:pt x="662" y="2395"/>
                    <a:pt x="1533" y="2395"/>
                  </a:cubicBezTo>
                  <a:cubicBezTo>
                    <a:pt x="1669" y="2395"/>
                    <a:pt x="1811" y="2362"/>
                    <a:pt x="1955" y="2286"/>
                  </a:cubicBezTo>
                  <a:cubicBezTo>
                    <a:pt x="3049" y="1728"/>
                    <a:pt x="2684" y="926"/>
                    <a:pt x="2684" y="926"/>
                  </a:cubicBezTo>
                  <a:cubicBezTo>
                    <a:pt x="2684" y="926"/>
                    <a:pt x="2368" y="197"/>
                    <a:pt x="2125" y="27"/>
                  </a:cubicBezTo>
                  <a:cubicBezTo>
                    <a:pt x="2099" y="9"/>
                    <a:pt x="2076" y="1"/>
                    <a:pt x="20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" name="Google Shape;1475;p32"/>
            <p:cNvSpPr/>
            <p:nvPr/>
          </p:nvSpPr>
          <p:spPr>
            <a:xfrm>
              <a:off x="-1006960" y="3550505"/>
              <a:ext cx="157071" cy="111379"/>
            </a:xfrm>
            <a:custGeom>
              <a:avLst/>
              <a:gdLst/>
              <a:ahLst/>
              <a:cxnLst/>
              <a:rect l="l" t="t" r="r" b="b"/>
              <a:pathLst>
                <a:path w="2090" h="1483" extrusionOk="0">
                  <a:moveTo>
                    <a:pt x="1652" y="292"/>
                  </a:moveTo>
                  <a:cubicBezTo>
                    <a:pt x="1677" y="292"/>
                    <a:pt x="1701" y="316"/>
                    <a:pt x="1725" y="340"/>
                  </a:cubicBezTo>
                  <a:cubicBezTo>
                    <a:pt x="1749" y="365"/>
                    <a:pt x="1749" y="389"/>
                    <a:pt x="1774" y="413"/>
                  </a:cubicBezTo>
                  <a:lnTo>
                    <a:pt x="1725" y="389"/>
                  </a:lnTo>
                  <a:cubicBezTo>
                    <a:pt x="1701" y="365"/>
                    <a:pt x="1677" y="316"/>
                    <a:pt x="1652" y="292"/>
                  </a:cubicBezTo>
                  <a:close/>
                  <a:moveTo>
                    <a:pt x="802" y="656"/>
                  </a:moveTo>
                  <a:lnTo>
                    <a:pt x="802" y="656"/>
                  </a:lnTo>
                  <a:cubicBezTo>
                    <a:pt x="826" y="680"/>
                    <a:pt x="851" y="729"/>
                    <a:pt x="875" y="778"/>
                  </a:cubicBezTo>
                  <a:cubicBezTo>
                    <a:pt x="851" y="729"/>
                    <a:pt x="826" y="705"/>
                    <a:pt x="802" y="656"/>
                  </a:cubicBezTo>
                  <a:close/>
                  <a:moveTo>
                    <a:pt x="535" y="923"/>
                  </a:moveTo>
                  <a:lnTo>
                    <a:pt x="535" y="923"/>
                  </a:lnTo>
                  <a:cubicBezTo>
                    <a:pt x="583" y="948"/>
                    <a:pt x="608" y="996"/>
                    <a:pt x="608" y="1045"/>
                  </a:cubicBezTo>
                  <a:cubicBezTo>
                    <a:pt x="583" y="996"/>
                    <a:pt x="559" y="972"/>
                    <a:pt x="535" y="923"/>
                  </a:cubicBezTo>
                  <a:close/>
                  <a:moveTo>
                    <a:pt x="1944" y="0"/>
                  </a:moveTo>
                  <a:cubicBezTo>
                    <a:pt x="1920" y="25"/>
                    <a:pt x="1920" y="49"/>
                    <a:pt x="1920" y="73"/>
                  </a:cubicBezTo>
                  <a:cubicBezTo>
                    <a:pt x="1944" y="146"/>
                    <a:pt x="2017" y="292"/>
                    <a:pt x="1968" y="365"/>
                  </a:cubicBezTo>
                  <a:cubicBezTo>
                    <a:pt x="1968" y="389"/>
                    <a:pt x="1944" y="413"/>
                    <a:pt x="1920" y="413"/>
                  </a:cubicBezTo>
                  <a:lnTo>
                    <a:pt x="1847" y="413"/>
                  </a:lnTo>
                  <a:cubicBezTo>
                    <a:pt x="1847" y="365"/>
                    <a:pt x="1822" y="316"/>
                    <a:pt x="1798" y="267"/>
                  </a:cubicBezTo>
                  <a:cubicBezTo>
                    <a:pt x="1774" y="195"/>
                    <a:pt x="1701" y="170"/>
                    <a:pt x="1628" y="146"/>
                  </a:cubicBezTo>
                  <a:cubicBezTo>
                    <a:pt x="1604" y="146"/>
                    <a:pt x="1579" y="170"/>
                    <a:pt x="1555" y="195"/>
                  </a:cubicBezTo>
                  <a:cubicBezTo>
                    <a:pt x="1531" y="243"/>
                    <a:pt x="1555" y="316"/>
                    <a:pt x="1604" y="365"/>
                  </a:cubicBezTo>
                  <a:cubicBezTo>
                    <a:pt x="1652" y="413"/>
                    <a:pt x="1701" y="462"/>
                    <a:pt x="1749" y="486"/>
                  </a:cubicBezTo>
                  <a:lnTo>
                    <a:pt x="1749" y="510"/>
                  </a:lnTo>
                  <a:cubicBezTo>
                    <a:pt x="1749" y="559"/>
                    <a:pt x="1701" y="559"/>
                    <a:pt x="1628" y="559"/>
                  </a:cubicBezTo>
                  <a:cubicBezTo>
                    <a:pt x="1555" y="559"/>
                    <a:pt x="1482" y="535"/>
                    <a:pt x="1409" y="510"/>
                  </a:cubicBezTo>
                  <a:cubicBezTo>
                    <a:pt x="1385" y="437"/>
                    <a:pt x="1337" y="389"/>
                    <a:pt x="1288" y="365"/>
                  </a:cubicBezTo>
                  <a:cubicBezTo>
                    <a:pt x="1256" y="365"/>
                    <a:pt x="1234" y="354"/>
                    <a:pt x="1209" y="354"/>
                  </a:cubicBezTo>
                  <a:cubicBezTo>
                    <a:pt x="1196" y="354"/>
                    <a:pt x="1183" y="357"/>
                    <a:pt x="1166" y="365"/>
                  </a:cubicBezTo>
                  <a:cubicBezTo>
                    <a:pt x="1166" y="389"/>
                    <a:pt x="1142" y="413"/>
                    <a:pt x="1166" y="437"/>
                  </a:cubicBezTo>
                  <a:cubicBezTo>
                    <a:pt x="1215" y="486"/>
                    <a:pt x="1264" y="559"/>
                    <a:pt x="1337" y="583"/>
                  </a:cubicBezTo>
                  <a:cubicBezTo>
                    <a:pt x="1385" y="656"/>
                    <a:pt x="1385" y="753"/>
                    <a:pt x="1361" y="850"/>
                  </a:cubicBezTo>
                  <a:cubicBezTo>
                    <a:pt x="1343" y="905"/>
                    <a:pt x="1311" y="932"/>
                    <a:pt x="1255" y="932"/>
                  </a:cubicBezTo>
                  <a:cubicBezTo>
                    <a:pt x="1236" y="932"/>
                    <a:pt x="1215" y="929"/>
                    <a:pt x="1191" y="923"/>
                  </a:cubicBezTo>
                  <a:cubicBezTo>
                    <a:pt x="1142" y="923"/>
                    <a:pt x="1069" y="899"/>
                    <a:pt x="1021" y="850"/>
                  </a:cubicBezTo>
                  <a:cubicBezTo>
                    <a:pt x="996" y="729"/>
                    <a:pt x="924" y="608"/>
                    <a:pt x="826" y="535"/>
                  </a:cubicBezTo>
                  <a:lnTo>
                    <a:pt x="729" y="535"/>
                  </a:lnTo>
                  <a:cubicBezTo>
                    <a:pt x="705" y="559"/>
                    <a:pt x="705" y="583"/>
                    <a:pt x="705" y="632"/>
                  </a:cubicBezTo>
                  <a:cubicBezTo>
                    <a:pt x="754" y="753"/>
                    <a:pt x="826" y="850"/>
                    <a:pt x="924" y="923"/>
                  </a:cubicBezTo>
                  <a:cubicBezTo>
                    <a:pt x="948" y="972"/>
                    <a:pt x="948" y="1021"/>
                    <a:pt x="924" y="1093"/>
                  </a:cubicBezTo>
                  <a:cubicBezTo>
                    <a:pt x="924" y="1129"/>
                    <a:pt x="898" y="1151"/>
                    <a:pt x="874" y="1151"/>
                  </a:cubicBezTo>
                  <a:cubicBezTo>
                    <a:pt x="865" y="1151"/>
                    <a:pt x="857" y="1148"/>
                    <a:pt x="851" y="1142"/>
                  </a:cubicBezTo>
                  <a:cubicBezTo>
                    <a:pt x="802" y="1142"/>
                    <a:pt x="754" y="1118"/>
                    <a:pt x="729" y="1093"/>
                  </a:cubicBezTo>
                  <a:cubicBezTo>
                    <a:pt x="729" y="972"/>
                    <a:pt x="656" y="875"/>
                    <a:pt x="559" y="826"/>
                  </a:cubicBezTo>
                  <a:cubicBezTo>
                    <a:pt x="547" y="814"/>
                    <a:pt x="529" y="808"/>
                    <a:pt x="508" y="808"/>
                  </a:cubicBezTo>
                  <a:cubicBezTo>
                    <a:pt x="486" y="808"/>
                    <a:pt x="462" y="814"/>
                    <a:pt x="438" y="826"/>
                  </a:cubicBezTo>
                  <a:cubicBezTo>
                    <a:pt x="438" y="826"/>
                    <a:pt x="413" y="875"/>
                    <a:pt x="438" y="899"/>
                  </a:cubicBezTo>
                  <a:cubicBezTo>
                    <a:pt x="462" y="996"/>
                    <a:pt x="535" y="1093"/>
                    <a:pt x="632" y="1166"/>
                  </a:cubicBezTo>
                  <a:cubicBezTo>
                    <a:pt x="608" y="1239"/>
                    <a:pt x="559" y="1312"/>
                    <a:pt x="486" y="1336"/>
                  </a:cubicBezTo>
                  <a:cubicBezTo>
                    <a:pt x="455" y="1356"/>
                    <a:pt x="424" y="1364"/>
                    <a:pt x="393" y="1364"/>
                  </a:cubicBezTo>
                  <a:cubicBezTo>
                    <a:pt x="234" y="1364"/>
                    <a:pt x="98" y="1142"/>
                    <a:pt x="98" y="1142"/>
                  </a:cubicBezTo>
                  <a:cubicBezTo>
                    <a:pt x="85" y="1130"/>
                    <a:pt x="73" y="1124"/>
                    <a:pt x="64" y="1124"/>
                  </a:cubicBezTo>
                  <a:cubicBezTo>
                    <a:pt x="55" y="1124"/>
                    <a:pt x="49" y="1130"/>
                    <a:pt x="49" y="1142"/>
                  </a:cubicBezTo>
                  <a:cubicBezTo>
                    <a:pt x="25" y="1166"/>
                    <a:pt x="0" y="1191"/>
                    <a:pt x="25" y="1215"/>
                  </a:cubicBezTo>
                  <a:cubicBezTo>
                    <a:pt x="25" y="1215"/>
                    <a:pt x="195" y="1482"/>
                    <a:pt x="389" y="1482"/>
                  </a:cubicBezTo>
                  <a:cubicBezTo>
                    <a:pt x="438" y="1458"/>
                    <a:pt x="486" y="1433"/>
                    <a:pt x="535" y="1385"/>
                  </a:cubicBezTo>
                  <a:cubicBezTo>
                    <a:pt x="608" y="1336"/>
                    <a:pt x="681" y="1263"/>
                    <a:pt x="705" y="1166"/>
                  </a:cubicBezTo>
                  <a:cubicBezTo>
                    <a:pt x="754" y="1191"/>
                    <a:pt x="778" y="1191"/>
                    <a:pt x="826" y="1215"/>
                  </a:cubicBezTo>
                  <a:cubicBezTo>
                    <a:pt x="839" y="1219"/>
                    <a:pt x="852" y="1221"/>
                    <a:pt x="866" y="1221"/>
                  </a:cubicBezTo>
                  <a:cubicBezTo>
                    <a:pt x="930" y="1221"/>
                    <a:pt x="1001" y="1174"/>
                    <a:pt x="1021" y="1093"/>
                  </a:cubicBezTo>
                  <a:cubicBezTo>
                    <a:pt x="1021" y="1045"/>
                    <a:pt x="1021" y="996"/>
                    <a:pt x="1021" y="948"/>
                  </a:cubicBezTo>
                  <a:cubicBezTo>
                    <a:pt x="1069" y="972"/>
                    <a:pt x="1118" y="996"/>
                    <a:pt x="1166" y="996"/>
                  </a:cubicBezTo>
                  <a:cubicBezTo>
                    <a:pt x="1192" y="1007"/>
                    <a:pt x="1218" y="1011"/>
                    <a:pt x="1243" y="1011"/>
                  </a:cubicBezTo>
                  <a:cubicBezTo>
                    <a:pt x="1335" y="1011"/>
                    <a:pt x="1415" y="946"/>
                    <a:pt x="1434" y="850"/>
                  </a:cubicBezTo>
                  <a:cubicBezTo>
                    <a:pt x="1458" y="778"/>
                    <a:pt x="1458" y="680"/>
                    <a:pt x="1434" y="608"/>
                  </a:cubicBezTo>
                  <a:cubicBezTo>
                    <a:pt x="1507" y="608"/>
                    <a:pt x="1555" y="632"/>
                    <a:pt x="1628" y="632"/>
                  </a:cubicBezTo>
                  <a:cubicBezTo>
                    <a:pt x="1701" y="632"/>
                    <a:pt x="1798" y="608"/>
                    <a:pt x="1822" y="535"/>
                  </a:cubicBezTo>
                  <a:cubicBezTo>
                    <a:pt x="1847" y="510"/>
                    <a:pt x="1847" y="510"/>
                    <a:pt x="1847" y="486"/>
                  </a:cubicBezTo>
                  <a:cubicBezTo>
                    <a:pt x="1859" y="498"/>
                    <a:pt x="1877" y="504"/>
                    <a:pt x="1895" y="504"/>
                  </a:cubicBezTo>
                  <a:cubicBezTo>
                    <a:pt x="1913" y="504"/>
                    <a:pt x="1932" y="498"/>
                    <a:pt x="1944" y="486"/>
                  </a:cubicBezTo>
                  <a:cubicBezTo>
                    <a:pt x="1992" y="486"/>
                    <a:pt x="2041" y="462"/>
                    <a:pt x="2065" y="413"/>
                  </a:cubicBezTo>
                  <a:cubicBezTo>
                    <a:pt x="2090" y="267"/>
                    <a:pt x="2065" y="146"/>
                    <a:pt x="2017" y="25"/>
                  </a:cubicBezTo>
                  <a:cubicBezTo>
                    <a:pt x="1992" y="0"/>
                    <a:pt x="1968" y="0"/>
                    <a:pt x="19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Google Shape;1476;p32"/>
            <p:cNvSpPr/>
            <p:nvPr/>
          </p:nvSpPr>
          <p:spPr>
            <a:xfrm>
              <a:off x="-868738" y="3630510"/>
              <a:ext cx="108379" cy="91770"/>
            </a:xfrm>
            <a:custGeom>
              <a:avLst/>
              <a:gdLst/>
              <a:ahLst/>
              <a:cxnLst/>
              <a:rect l="l" t="t" r="r" b="b"/>
              <a:pathLst>
                <a:path w="1443" h="1224" extrusionOk="0">
                  <a:moveTo>
                    <a:pt x="158" y="1"/>
                  </a:moveTo>
                  <a:cubicBezTo>
                    <a:pt x="118" y="1"/>
                    <a:pt x="76" y="3"/>
                    <a:pt x="34" y="6"/>
                  </a:cubicBezTo>
                  <a:cubicBezTo>
                    <a:pt x="34" y="6"/>
                    <a:pt x="34" y="6"/>
                    <a:pt x="34" y="6"/>
                  </a:cubicBezTo>
                  <a:lnTo>
                    <a:pt x="34" y="6"/>
                  </a:lnTo>
                  <a:cubicBezTo>
                    <a:pt x="33" y="6"/>
                    <a:pt x="1" y="1224"/>
                    <a:pt x="1328" y="1224"/>
                  </a:cubicBezTo>
                  <a:cubicBezTo>
                    <a:pt x="1365" y="1224"/>
                    <a:pt x="1404" y="1223"/>
                    <a:pt x="1443" y="1221"/>
                  </a:cubicBezTo>
                  <a:cubicBezTo>
                    <a:pt x="1443" y="1221"/>
                    <a:pt x="1240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1477;p32"/>
            <p:cNvSpPr/>
            <p:nvPr/>
          </p:nvSpPr>
          <p:spPr>
            <a:xfrm>
              <a:off x="-837323" y="3662669"/>
              <a:ext cx="80891" cy="63533"/>
            </a:xfrm>
            <a:custGeom>
              <a:avLst/>
              <a:gdLst/>
              <a:ahLst/>
              <a:cxnLst/>
              <a:rect l="l" t="t" r="r" b="b"/>
              <a:pathLst>
                <a:path w="1070" h="837" extrusionOk="0">
                  <a:moveTo>
                    <a:pt x="53" y="0"/>
                  </a:moveTo>
                  <a:cubicBezTo>
                    <a:pt x="37" y="0"/>
                    <a:pt x="25" y="17"/>
                    <a:pt x="25" y="35"/>
                  </a:cubicBezTo>
                  <a:cubicBezTo>
                    <a:pt x="1" y="59"/>
                    <a:pt x="25" y="83"/>
                    <a:pt x="49" y="83"/>
                  </a:cubicBezTo>
                  <a:cubicBezTo>
                    <a:pt x="414" y="253"/>
                    <a:pt x="729" y="496"/>
                    <a:pt x="997" y="812"/>
                  </a:cubicBezTo>
                  <a:cubicBezTo>
                    <a:pt x="997" y="812"/>
                    <a:pt x="1021" y="836"/>
                    <a:pt x="1021" y="836"/>
                  </a:cubicBezTo>
                  <a:lnTo>
                    <a:pt x="1045" y="812"/>
                  </a:lnTo>
                  <a:cubicBezTo>
                    <a:pt x="1069" y="812"/>
                    <a:pt x="1069" y="788"/>
                    <a:pt x="1069" y="763"/>
                  </a:cubicBezTo>
                  <a:cubicBezTo>
                    <a:pt x="802" y="423"/>
                    <a:pt x="462" y="156"/>
                    <a:pt x="74" y="10"/>
                  </a:cubicBezTo>
                  <a:cubicBezTo>
                    <a:pt x="66" y="3"/>
                    <a:pt x="59" y="0"/>
                    <a:pt x="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Google Shape;1478;p32"/>
            <p:cNvSpPr/>
            <p:nvPr/>
          </p:nvSpPr>
          <p:spPr>
            <a:xfrm>
              <a:off x="-764286" y="3539524"/>
              <a:ext cx="129584" cy="72946"/>
            </a:xfrm>
            <a:custGeom>
              <a:avLst/>
              <a:gdLst/>
              <a:ahLst/>
              <a:cxnLst/>
              <a:rect l="l" t="t" r="r" b="b"/>
              <a:pathLst>
                <a:path w="1726" h="973" extrusionOk="0">
                  <a:moveTo>
                    <a:pt x="1242" y="0"/>
                  </a:moveTo>
                  <a:cubicBezTo>
                    <a:pt x="434" y="0"/>
                    <a:pt x="0" y="850"/>
                    <a:pt x="0" y="850"/>
                  </a:cubicBezTo>
                  <a:cubicBezTo>
                    <a:pt x="232" y="937"/>
                    <a:pt x="435" y="973"/>
                    <a:pt x="612" y="973"/>
                  </a:cubicBezTo>
                  <a:cubicBezTo>
                    <a:pt x="1474" y="973"/>
                    <a:pt x="1725" y="117"/>
                    <a:pt x="1725" y="97"/>
                  </a:cubicBezTo>
                  <a:cubicBezTo>
                    <a:pt x="1552" y="29"/>
                    <a:pt x="1391" y="0"/>
                    <a:pt x="12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" name="Google Shape;1479;p32"/>
            <p:cNvSpPr/>
            <p:nvPr/>
          </p:nvSpPr>
          <p:spPr>
            <a:xfrm>
              <a:off x="-769783" y="3568545"/>
              <a:ext cx="95028" cy="38433"/>
            </a:xfrm>
            <a:custGeom>
              <a:avLst/>
              <a:gdLst/>
              <a:ahLst/>
              <a:cxnLst/>
              <a:rect l="l" t="t" r="r" b="b"/>
              <a:pathLst>
                <a:path w="1264" h="511" extrusionOk="0">
                  <a:moveTo>
                    <a:pt x="1191" y="0"/>
                  </a:moveTo>
                  <a:cubicBezTo>
                    <a:pt x="778" y="49"/>
                    <a:pt x="389" y="194"/>
                    <a:pt x="25" y="413"/>
                  </a:cubicBezTo>
                  <a:cubicBezTo>
                    <a:pt x="0" y="462"/>
                    <a:pt x="25" y="510"/>
                    <a:pt x="73" y="510"/>
                  </a:cubicBezTo>
                  <a:cubicBezTo>
                    <a:pt x="73" y="510"/>
                    <a:pt x="98" y="510"/>
                    <a:pt x="98" y="486"/>
                  </a:cubicBezTo>
                  <a:cubicBezTo>
                    <a:pt x="438" y="267"/>
                    <a:pt x="802" y="146"/>
                    <a:pt x="1215" y="97"/>
                  </a:cubicBezTo>
                  <a:cubicBezTo>
                    <a:pt x="1239" y="97"/>
                    <a:pt x="1264" y="73"/>
                    <a:pt x="1264" y="49"/>
                  </a:cubicBezTo>
                  <a:cubicBezTo>
                    <a:pt x="1239" y="24"/>
                    <a:pt x="1215" y="0"/>
                    <a:pt x="1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" name="Google Shape;1480;p32"/>
            <p:cNvSpPr/>
            <p:nvPr/>
          </p:nvSpPr>
          <p:spPr>
            <a:xfrm>
              <a:off x="-801197" y="3409320"/>
              <a:ext cx="61258" cy="462773"/>
            </a:xfrm>
            <a:custGeom>
              <a:avLst/>
              <a:gdLst/>
              <a:ahLst/>
              <a:cxnLst/>
              <a:rect l="l" t="t" r="r" b="b"/>
              <a:pathLst>
                <a:path w="809" h="6160" extrusionOk="0">
                  <a:moveTo>
                    <a:pt x="69" y="1"/>
                  </a:moveTo>
                  <a:cubicBezTo>
                    <a:pt x="37" y="1"/>
                    <a:pt x="0" y="32"/>
                    <a:pt x="31" y="62"/>
                  </a:cubicBezTo>
                  <a:cubicBezTo>
                    <a:pt x="711" y="1860"/>
                    <a:pt x="541" y="6063"/>
                    <a:pt x="541" y="6111"/>
                  </a:cubicBezTo>
                  <a:cubicBezTo>
                    <a:pt x="541" y="6135"/>
                    <a:pt x="565" y="6135"/>
                    <a:pt x="589" y="6160"/>
                  </a:cubicBezTo>
                  <a:cubicBezTo>
                    <a:pt x="614" y="6135"/>
                    <a:pt x="638" y="6135"/>
                    <a:pt x="638" y="6111"/>
                  </a:cubicBezTo>
                  <a:cubicBezTo>
                    <a:pt x="638" y="6063"/>
                    <a:pt x="808" y="1836"/>
                    <a:pt x="104" y="38"/>
                  </a:cubicBezTo>
                  <a:cubicBezTo>
                    <a:pt x="104" y="11"/>
                    <a:pt x="87" y="1"/>
                    <a:pt x="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" name="Google Shape;1481;p32"/>
            <p:cNvSpPr/>
            <p:nvPr/>
          </p:nvSpPr>
          <p:spPr>
            <a:xfrm>
              <a:off x="-905650" y="3300294"/>
              <a:ext cx="197910" cy="165500"/>
            </a:xfrm>
            <a:custGeom>
              <a:avLst/>
              <a:gdLst/>
              <a:ahLst/>
              <a:cxnLst/>
              <a:rect l="l" t="t" r="r" b="b"/>
              <a:pathLst>
                <a:path w="2642" h="2201" extrusionOk="0">
                  <a:moveTo>
                    <a:pt x="898" y="1"/>
                  </a:moveTo>
                  <a:cubicBezTo>
                    <a:pt x="722" y="1"/>
                    <a:pt x="649" y="636"/>
                    <a:pt x="649" y="636"/>
                  </a:cubicBezTo>
                  <a:cubicBezTo>
                    <a:pt x="649" y="636"/>
                    <a:pt x="381" y="252"/>
                    <a:pt x="219" y="252"/>
                  </a:cubicBezTo>
                  <a:cubicBezTo>
                    <a:pt x="198" y="252"/>
                    <a:pt x="180" y="258"/>
                    <a:pt x="164" y="271"/>
                  </a:cubicBezTo>
                  <a:cubicBezTo>
                    <a:pt x="0" y="365"/>
                    <a:pt x="217" y="2201"/>
                    <a:pt x="1307" y="2201"/>
                  </a:cubicBezTo>
                  <a:cubicBezTo>
                    <a:pt x="1353" y="2201"/>
                    <a:pt x="1401" y="2197"/>
                    <a:pt x="1451" y="2190"/>
                  </a:cubicBezTo>
                  <a:cubicBezTo>
                    <a:pt x="2641" y="2045"/>
                    <a:pt x="2569" y="1170"/>
                    <a:pt x="2569" y="1170"/>
                  </a:cubicBezTo>
                  <a:cubicBezTo>
                    <a:pt x="2569" y="1170"/>
                    <a:pt x="2544" y="369"/>
                    <a:pt x="2374" y="126"/>
                  </a:cubicBezTo>
                  <a:cubicBezTo>
                    <a:pt x="2348" y="89"/>
                    <a:pt x="2321" y="73"/>
                    <a:pt x="2293" y="73"/>
                  </a:cubicBezTo>
                  <a:cubicBezTo>
                    <a:pt x="2136" y="73"/>
                    <a:pt x="1961" y="563"/>
                    <a:pt x="1961" y="563"/>
                  </a:cubicBezTo>
                  <a:cubicBezTo>
                    <a:pt x="1888" y="369"/>
                    <a:pt x="1791" y="199"/>
                    <a:pt x="1670" y="53"/>
                  </a:cubicBezTo>
                  <a:cubicBezTo>
                    <a:pt x="1650" y="38"/>
                    <a:pt x="1631" y="32"/>
                    <a:pt x="1612" y="32"/>
                  </a:cubicBezTo>
                  <a:cubicBezTo>
                    <a:pt x="1443" y="32"/>
                    <a:pt x="1305" y="563"/>
                    <a:pt x="1305" y="563"/>
                  </a:cubicBezTo>
                  <a:cubicBezTo>
                    <a:pt x="1232" y="369"/>
                    <a:pt x="1111" y="199"/>
                    <a:pt x="990" y="53"/>
                  </a:cubicBezTo>
                  <a:cubicBezTo>
                    <a:pt x="957" y="16"/>
                    <a:pt x="926" y="1"/>
                    <a:pt x="8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" name="Google Shape;1482;p32"/>
            <p:cNvSpPr/>
            <p:nvPr/>
          </p:nvSpPr>
          <p:spPr>
            <a:xfrm>
              <a:off x="-884445" y="3364612"/>
              <a:ext cx="171208" cy="61964"/>
            </a:xfrm>
            <a:custGeom>
              <a:avLst/>
              <a:gdLst/>
              <a:ahLst/>
              <a:cxnLst/>
              <a:rect l="l" t="t" r="r" b="b"/>
              <a:pathLst>
                <a:path w="2284" h="827" extrusionOk="0">
                  <a:moveTo>
                    <a:pt x="1846" y="122"/>
                  </a:moveTo>
                  <a:lnTo>
                    <a:pt x="1846" y="122"/>
                  </a:lnTo>
                  <a:cubicBezTo>
                    <a:pt x="1871" y="146"/>
                    <a:pt x="1895" y="146"/>
                    <a:pt x="1919" y="195"/>
                  </a:cubicBezTo>
                  <a:cubicBezTo>
                    <a:pt x="1919" y="219"/>
                    <a:pt x="1919" y="243"/>
                    <a:pt x="1919" y="268"/>
                  </a:cubicBezTo>
                  <a:cubicBezTo>
                    <a:pt x="1895" y="268"/>
                    <a:pt x="1895" y="243"/>
                    <a:pt x="1895" y="243"/>
                  </a:cubicBezTo>
                  <a:cubicBezTo>
                    <a:pt x="1871" y="195"/>
                    <a:pt x="1846" y="146"/>
                    <a:pt x="1846" y="122"/>
                  </a:cubicBezTo>
                  <a:close/>
                  <a:moveTo>
                    <a:pt x="923" y="170"/>
                  </a:moveTo>
                  <a:lnTo>
                    <a:pt x="923" y="170"/>
                  </a:lnTo>
                  <a:cubicBezTo>
                    <a:pt x="947" y="219"/>
                    <a:pt x="947" y="268"/>
                    <a:pt x="972" y="292"/>
                  </a:cubicBezTo>
                  <a:cubicBezTo>
                    <a:pt x="947" y="268"/>
                    <a:pt x="923" y="219"/>
                    <a:pt x="923" y="170"/>
                  </a:cubicBezTo>
                  <a:close/>
                  <a:moveTo>
                    <a:pt x="583" y="341"/>
                  </a:moveTo>
                  <a:lnTo>
                    <a:pt x="583" y="341"/>
                  </a:lnTo>
                  <a:cubicBezTo>
                    <a:pt x="607" y="365"/>
                    <a:pt x="632" y="413"/>
                    <a:pt x="632" y="486"/>
                  </a:cubicBezTo>
                  <a:cubicBezTo>
                    <a:pt x="607" y="438"/>
                    <a:pt x="583" y="389"/>
                    <a:pt x="583" y="341"/>
                  </a:cubicBezTo>
                  <a:close/>
                  <a:moveTo>
                    <a:pt x="2211" y="0"/>
                  </a:moveTo>
                  <a:cubicBezTo>
                    <a:pt x="2186" y="0"/>
                    <a:pt x="2162" y="25"/>
                    <a:pt x="2186" y="49"/>
                  </a:cubicBezTo>
                  <a:cubicBezTo>
                    <a:pt x="2186" y="122"/>
                    <a:pt x="2186" y="292"/>
                    <a:pt x="2138" y="341"/>
                  </a:cubicBezTo>
                  <a:cubicBezTo>
                    <a:pt x="2113" y="365"/>
                    <a:pt x="2089" y="365"/>
                    <a:pt x="2065" y="365"/>
                  </a:cubicBezTo>
                  <a:cubicBezTo>
                    <a:pt x="2041" y="365"/>
                    <a:pt x="2016" y="365"/>
                    <a:pt x="1992" y="341"/>
                  </a:cubicBezTo>
                  <a:cubicBezTo>
                    <a:pt x="2016" y="292"/>
                    <a:pt x="2016" y="243"/>
                    <a:pt x="1992" y="195"/>
                  </a:cubicBezTo>
                  <a:cubicBezTo>
                    <a:pt x="1992" y="122"/>
                    <a:pt x="1943" y="49"/>
                    <a:pt x="1895" y="25"/>
                  </a:cubicBezTo>
                  <a:cubicBezTo>
                    <a:pt x="1846" y="25"/>
                    <a:pt x="1822" y="25"/>
                    <a:pt x="1798" y="49"/>
                  </a:cubicBezTo>
                  <a:cubicBezTo>
                    <a:pt x="1749" y="98"/>
                    <a:pt x="1749" y="170"/>
                    <a:pt x="1798" y="219"/>
                  </a:cubicBezTo>
                  <a:cubicBezTo>
                    <a:pt x="1822" y="292"/>
                    <a:pt x="1846" y="341"/>
                    <a:pt x="1895" y="365"/>
                  </a:cubicBezTo>
                  <a:lnTo>
                    <a:pt x="1871" y="389"/>
                  </a:lnTo>
                  <a:cubicBezTo>
                    <a:pt x="1858" y="401"/>
                    <a:pt x="1834" y="407"/>
                    <a:pt x="1810" y="407"/>
                  </a:cubicBezTo>
                  <a:cubicBezTo>
                    <a:pt x="1786" y="407"/>
                    <a:pt x="1761" y="401"/>
                    <a:pt x="1749" y="389"/>
                  </a:cubicBezTo>
                  <a:cubicBezTo>
                    <a:pt x="1676" y="365"/>
                    <a:pt x="1603" y="316"/>
                    <a:pt x="1555" y="268"/>
                  </a:cubicBezTo>
                  <a:cubicBezTo>
                    <a:pt x="1555" y="195"/>
                    <a:pt x="1530" y="146"/>
                    <a:pt x="1482" y="98"/>
                  </a:cubicBezTo>
                  <a:cubicBezTo>
                    <a:pt x="1458" y="49"/>
                    <a:pt x="1409" y="49"/>
                    <a:pt x="1385" y="49"/>
                  </a:cubicBezTo>
                  <a:cubicBezTo>
                    <a:pt x="1360" y="73"/>
                    <a:pt x="1336" y="98"/>
                    <a:pt x="1336" y="122"/>
                  </a:cubicBezTo>
                  <a:cubicBezTo>
                    <a:pt x="1360" y="195"/>
                    <a:pt x="1409" y="268"/>
                    <a:pt x="1458" y="316"/>
                  </a:cubicBezTo>
                  <a:cubicBezTo>
                    <a:pt x="1458" y="413"/>
                    <a:pt x="1433" y="511"/>
                    <a:pt x="1385" y="583"/>
                  </a:cubicBezTo>
                  <a:cubicBezTo>
                    <a:pt x="1360" y="608"/>
                    <a:pt x="1336" y="620"/>
                    <a:pt x="1309" y="620"/>
                  </a:cubicBezTo>
                  <a:cubicBezTo>
                    <a:pt x="1281" y="620"/>
                    <a:pt x="1251" y="608"/>
                    <a:pt x="1215" y="583"/>
                  </a:cubicBezTo>
                  <a:cubicBezTo>
                    <a:pt x="1142" y="559"/>
                    <a:pt x="1093" y="511"/>
                    <a:pt x="1069" y="462"/>
                  </a:cubicBezTo>
                  <a:cubicBezTo>
                    <a:pt x="1093" y="341"/>
                    <a:pt x="1069" y="195"/>
                    <a:pt x="996" y="98"/>
                  </a:cubicBezTo>
                  <a:cubicBezTo>
                    <a:pt x="979" y="80"/>
                    <a:pt x="950" y="63"/>
                    <a:pt x="925" y="63"/>
                  </a:cubicBezTo>
                  <a:cubicBezTo>
                    <a:pt x="915" y="63"/>
                    <a:pt x="906" y="66"/>
                    <a:pt x="899" y="73"/>
                  </a:cubicBezTo>
                  <a:cubicBezTo>
                    <a:pt x="850" y="73"/>
                    <a:pt x="850" y="98"/>
                    <a:pt x="850" y="146"/>
                  </a:cubicBezTo>
                  <a:cubicBezTo>
                    <a:pt x="850" y="243"/>
                    <a:pt x="875" y="365"/>
                    <a:pt x="947" y="462"/>
                  </a:cubicBezTo>
                  <a:cubicBezTo>
                    <a:pt x="947" y="535"/>
                    <a:pt x="923" y="583"/>
                    <a:pt x="899" y="632"/>
                  </a:cubicBezTo>
                  <a:cubicBezTo>
                    <a:pt x="885" y="660"/>
                    <a:pt x="862" y="672"/>
                    <a:pt x="836" y="672"/>
                  </a:cubicBezTo>
                  <a:cubicBezTo>
                    <a:pt x="818" y="672"/>
                    <a:pt x="798" y="666"/>
                    <a:pt x="777" y="656"/>
                  </a:cubicBezTo>
                  <a:cubicBezTo>
                    <a:pt x="753" y="632"/>
                    <a:pt x="729" y="608"/>
                    <a:pt x="705" y="559"/>
                  </a:cubicBezTo>
                  <a:cubicBezTo>
                    <a:pt x="729" y="462"/>
                    <a:pt x="729" y="341"/>
                    <a:pt x="632" y="243"/>
                  </a:cubicBezTo>
                  <a:cubicBezTo>
                    <a:pt x="607" y="219"/>
                    <a:pt x="559" y="219"/>
                    <a:pt x="534" y="219"/>
                  </a:cubicBezTo>
                  <a:cubicBezTo>
                    <a:pt x="510" y="219"/>
                    <a:pt x="486" y="243"/>
                    <a:pt x="486" y="292"/>
                  </a:cubicBezTo>
                  <a:cubicBezTo>
                    <a:pt x="486" y="389"/>
                    <a:pt x="510" y="486"/>
                    <a:pt x="583" y="583"/>
                  </a:cubicBezTo>
                  <a:cubicBezTo>
                    <a:pt x="534" y="656"/>
                    <a:pt x="462" y="705"/>
                    <a:pt x="389" y="705"/>
                  </a:cubicBezTo>
                  <a:cubicBezTo>
                    <a:pt x="374" y="708"/>
                    <a:pt x="360" y="710"/>
                    <a:pt x="347" y="710"/>
                  </a:cubicBezTo>
                  <a:cubicBezTo>
                    <a:pt x="161" y="710"/>
                    <a:pt x="97" y="413"/>
                    <a:pt x="97" y="413"/>
                  </a:cubicBezTo>
                  <a:cubicBezTo>
                    <a:pt x="97" y="389"/>
                    <a:pt x="73" y="365"/>
                    <a:pt x="49" y="365"/>
                  </a:cubicBezTo>
                  <a:cubicBezTo>
                    <a:pt x="24" y="389"/>
                    <a:pt x="0" y="413"/>
                    <a:pt x="0" y="438"/>
                  </a:cubicBezTo>
                  <a:cubicBezTo>
                    <a:pt x="0" y="438"/>
                    <a:pt x="97" y="826"/>
                    <a:pt x="364" y="826"/>
                  </a:cubicBezTo>
                  <a:lnTo>
                    <a:pt x="413" y="802"/>
                  </a:lnTo>
                  <a:cubicBezTo>
                    <a:pt x="510" y="802"/>
                    <a:pt x="583" y="753"/>
                    <a:pt x="656" y="656"/>
                  </a:cubicBezTo>
                  <a:cubicBezTo>
                    <a:pt x="680" y="681"/>
                    <a:pt x="705" y="729"/>
                    <a:pt x="753" y="729"/>
                  </a:cubicBezTo>
                  <a:cubicBezTo>
                    <a:pt x="784" y="760"/>
                    <a:pt x="818" y="773"/>
                    <a:pt x="852" y="773"/>
                  </a:cubicBezTo>
                  <a:cubicBezTo>
                    <a:pt x="899" y="773"/>
                    <a:pt x="943" y="747"/>
                    <a:pt x="972" y="705"/>
                  </a:cubicBezTo>
                  <a:cubicBezTo>
                    <a:pt x="996" y="656"/>
                    <a:pt x="1020" y="608"/>
                    <a:pt x="1045" y="559"/>
                  </a:cubicBezTo>
                  <a:cubicBezTo>
                    <a:pt x="1069" y="608"/>
                    <a:pt x="1117" y="632"/>
                    <a:pt x="1166" y="656"/>
                  </a:cubicBezTo>
                  <a:cubicBezTo>
                    <a:pt x="1198" y="699"/>
                    <a:pt x="1244" y="718"/>
                    <a:pt x="1292" y="718"/>
                  </a:cubicBezTo>
                  <a:cubicBezTo>
                    <a:pt x="1353" y="718"/>
                    <a:pt x="1417" y="687"/>
                    <a:pt x="1458" y="632"/>
                  </a:cubicBezTo>
                  <a:cubicBezTo>
                    <a:pt x="1506" y="559"/>
                    <a:pt x="1530" y="462"/>
                    <a:pt x="1555" y="389"/>
                  </a:cubicBezTo>
                  <a:cubicBezTo>
                    <a:pt x="1603" y="413"/>
                    <a:pt x="1652" y="438"/>
                    <a:pt x="1700" y="462"/>
                  </a:cubicBezTo>
                  <a:cubicBezTo>
                    <a:pt x="1737" y="486"/>
                    <a:pt x="1779" y="498"/>
                    <a:pt x="1822" y="498"/>
                  </a:cubicBezTo>
                  <a:cubicBezTo>
                    <a:pt x="1864" y="498"/>
                    <a:pt x="1907" y="486"/>
                    <a:pt x="1943" y="462"/>
                  </a:cubicBezTo>
                  <a:lnTo>
                    <a:pt x="1968" y="413"/>
                  </a:lnTo>
                  <a:cubicBezTo>
                    <a:pt x="1992" y="438"/>
                    <a:pt x="2016" y="438"/>
                    <a:pt x="2065" y="462"/>
                  </a:cubicBezTo>
                  <a:cubicBezTo>
                    <a:pt x="2113" y="462"/>
                    <a:pt x="2162" y="438"/>
                    <a:pt x="2211" y="413"/>
                  </a:cubicBezTo>
                  <a:cubicBezTo>
                    <a:pt x="2259" y="292"/>
                    <a:pt x="2284" y="170"/>
                    <a:pt x="2284" y="25"/>
                  </a:cubicBezTo>
                  <a:cubicBezTo>
                    <a:pt x="2259" y="0"/>
                    <a:pt x="2235" y="0"/>
                    <a:pt x="22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1483;p32"/>
            <p:cNvSpPr/>
            <p:nvPr/>
          </p:nvSpPr>
          <p:spPr>
            <a:xfrm>
              <a:off x="-945703" y="3813266"/>
              <a:ext cx="336918" cy="128635"/>
            </a:xfrm>
            <a:custGeom>
              <a:avLst/>
              <a:gdLst/>
              <a:ahLst/>
              <a:cxnLst/>
              <a:rect l="l" t="t" r="r" b="b"/>
              <a:pathLst>
                <a:path w="4484" h="1710" extrusionOk="0">
                  <a:moveTo>
                    <a:pt x="3927" y="0"/>
                  </a:moveTo>
                  <a:cubicBezTo>
                    <a:pt x="3752" y="0"/>
                    <a:pt x="3511" y="705"/>
                    <a:pt x="3511" y="705"/>
                  </a:cubicBezTo>
                  <a:cubicBezTo>
                    <a:pt x="3341" y="510"/>
                    <a:pt x="3147" y="316"/>
                    <a:pt x="2928" y="146"/>
                  </a:cubicBezTo>
                  <a:cubicBezTo>
                    <a:pt x="2885" y="106"/>
                    <a:pt x="2847" y="89"/>
                    <a:pt x="2812" y="89"/>
                  </a:cubicBezTo>
                  <a:cubicBezTo>
                    <a:pt x="2594" y="89"/>
                    <a:pt x="2540" y="778"/>
                    <a:pt x="2540" y="778"/>
                  </a:cubicBezTo>
                  <a:cubicBezTo>
                    <a:pt x="2540" y="778"/>
                    <a:pt x="2103" y="268"/>
                    <a:pt x="1957" y="49"/>
                  </a:cubicBezTo>
                  <a:cubicBezTo>
                    <a:pt x="1944" y="34"/>
                    <a:pt x="1928" y="27"/>
                    <a:pt x="1910" y="27"/>
                  </a:cubicBezTo>
                  <a:cubicBezTo>
                    <a:pt x="1697" y="27"/>
                    <a:pt x="1179" y="1021"/>
                    <a:pt x="1179" y="1021"/>
                  </a:cubicBezTo>
                  <a:cubicBezTo>
                    <a:pt x="1082" y="729"/>
                    <a:pt x="912" y="438"/>
                    <a:pt x="669" y="219"/>
                  </a:cubicBezTo>
                  <a:cubicBezTo>
                    <a:pt x="649" y="206"/>
                    <a:pt x="628" y="200"/>
                    <a:pt x="607" y="200"/>
                  </a:cubicBezTo>
                  <a:cubicBezTo>
                    <a:pt x="308" y="200"/>
                    <a:pt x="0" y="1424"/>
                    <a:pt x="159" y="1628"/>
                  </a:cubicBezTo>
                  <a:cubicBezTo>
                    <a:pt x="206" y="1688"/>
                    <a:pt x="548" y="1709"/>
                    <a:pt x="1022" y="1709"/>
                  </a:cubicBezTo>
                  <a:cubicBezTo>
                    <a:pt x="2286" y="1709"/>
                    <a:pt x="4483" y="1555"/>
                    <a:pt x="4483" y="1555"/>
                  </a:cubicBezTo>
                  <a:cubicBezTo>
                    <a:pt x="4362" y="1045"/>
                    <a:pt x="4192" y="535"/>
                    <a:pt x="3997" y="49"/>
                  </a:cubicBezTo>
                  <a:cubicBezTo>
                    <a:pt x="3976" y="15"/>
                    <a:pt x="3952" y="0"/>
                    <a:pt x="39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3" name="Google Shape;1484;p32"/>
          <p:cNvGrpSpPr>
            <a:grpSpLocks/>
          </p:cNvGrpSpPr>
          <p:nvPr/>
        </p:nvGrpSpPr>
        <p:grpSpPr bwMode="auto">
          <a:xfrm rot="10800000" flipH="1">
            <a:off x="10426700" y="-295275"/>
            <a:ext cx="2120900" cy="923925"/>
            <a:chOff x="3965010" y="571479"/>
            <a:chExt cx="1651683" cy="719972"/>
          </a:xfrm>
        </p:grpSpPr>
        <p:grpSp>
          <p:nvGrpSpPr>
            <p:cNvPr id="34" name="Google Shape;1485;p32"/>
            <p:cNvGrpSpPr>
              <a:grpSpLocks/>
            </p:cNvGrpSpPr>
            <p:nvPr/>
          </p:nvGrpSpPr>
          <p:grpSpPr bwMode="auto">
            <a:xfrm>
              <a:off x="3965010" y="571479"/>
              <a:ext cx="1446820" cy="719972"/>
              <a:chOff x="3953250" y="571500"/>
              <a:chExt cx="1383325" cy="766825"/>
            </a:xfrm>
          </p:grpSpPr>
          <p:grpSp>
            <p:nvGrpSpPr>
              <p:cNvPr id="36" name="Google Shape;1486;p32"/>
              <p:cNvGrpSpPr>
                <a:grpSpLocks/>
              </p:cNvGrpSpPr>
              <p:nvPr/>
            </p:nvGrpSpPr>
            <p:grpSpPr bwMode="auto">
              <a:xfrm>
                <a:off x="3953250" y="571500"/>
                <a:ext cx="1383166" cy="669650"/>
                <a:chOff x="897088" y="2374675"/>
                <a:chExt cx="1383166" cy="669650"/>
              </a:xfrm>
            </p:grpSpPr>
            <p:sp>
              <p:nvSpPr>
                <p:cNvPr id="38" name="Google Shape;1487;p32"/>
                <p:cNvSpPr/>
                <p:nvPr/>
              </p:nvSpPr>
              <p:spPr>
                <a:xfrm>
                  <a:off x="1135859" y="2419472"/>
                  <a:ext cx="621750" cy="621892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9" name="Google Shape;1488;p32"/>
                <p:cNvSpPr/>
                <p:nvPr/>
              </p:nvSpPr>
              <p:spPr>
                <a:xfrm>
                  <a:off x="1476285" y="2377310"/>
                  <a:ext cx="492909" cy="492771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0" name="Google Shape;1489;p32"/>
                <p:cNvSpPr/>
                <p:nvPr/>
              </p:nvSpPr>
              <p:spPr>
                <a:xfrm>
                  <a:off x="894724" y="2694844"/>
                  <a:ext cx="492909" cy="354426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1" name="Google Shape;1490;p32"/>
                <p:cNvSpPr/>
                <p:nvPr/>
              </p:nvSpPr>
              <p:spPr>
                <a:xfrm>
                  <a:off x="1654772" y="2553864"/>
                  <a:ext cx="622932" cy="492771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37" name="Google Shape;1491;p32"/>
              <p:cNvSpPr/>
              <p:nvPr/>
            </p:nvSpPr>
            <p:spPr>
              <a:xfrm>
                <a:off x="3970981" y="912750"/>
                <a:ext cx="1362885" cy="430845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5" name="Google Shape;1492;p32"/>
            <p:cNvSpPr/>
            <p:nvPr/>
          </p:nvSpPr>
          <p:spPr>
            <a:xfrm>
              <a:off x="4007044" y="571479"/>
              <a:ext cx="1609649" cy="660593"/>
            </a:xfrm>
            <a:custGeom>
              <a:avLst/>
              <a:gdLst/>
              <a:ahLst/>
              <a:cxnLst/>
              <a:rect l="l" t="t" r="r" b="b"/>
              <a:pathLst>
                <a:path w="3864" h="1872" extrusionOk="0">
                  <a:moveTo>
                    <a:pt x="1847" y="365"/>
                  </a:moveTo>
                  <a:cubicBezTo>
                    <a:pt x="1920" y="487"/>
                    <a:pt x="1920" y="633"/>
                    <a:pt x="1871" y="754"/>
                  </a:cubicBezTo>
                  <a:lnTo>
                    <a:pt x="1847" y="754"/>
                  </a:lnTo>
                  <a:cubicBezTo>
                    <a:pt x="1847" y="754"/>
                    <a:pt x="1823" y="754"/>
                    <a:pt x="1798" y="705"/>
                  </a:cubicBezTo>
                  <a:cubicBezTo>
                    <a:pt x="1774" y="608"/>
                    <a:pt x="1774" y="487"/>
                    <a:pt x="1847" y="390"/>
                  </a:cubicBezTo>
                  <a:lnTo>
                    <a:pt x="1847" y="365"/>
                  </a:lnTo>
                  <a:close/>
                  <a:moveTo>
                    <a:pt x="2891" y="584"/>
                  </a:moveTo>
                  <a:lnTo>
                    <a:pt x="2891" y="608"/>
                  </a:lnTo>
                  <a:cubicBezTo>
                    <a:pt x="2940" y="754"/>
                    <a:pt x="2940" y="900"/>
                    <a:pt x="2867" y="948"/>
                  </a:cubicBezTo>
                  <a:cubicBezTo>
                    <a:pt x="2831" y="960"/>
                    <a:pt x="2806" y="967"/>
                    <a:pt x="2791" y="967"/>
                  </a:cubicBezTo>
                  <a:cubicBezTo>
                    <a:pt x="2776" y="967"/>
                    <a:pt x="2770" y="960"/>
                    <a:pt x="2770" y="948"/>
                  </a:cubicBezTo>
                  <a:cubicBezTo>
                    <a:pt x="2770" y="803"/>
                    <a:pt x="2794" y="681"/>
                    <a:pt x="2891" y="584"/>
                  </a:cubicBezTo>
                  <a:close/>
                  <a:moveTo>
                    <a:pt x="754" y="1021"/>
                  </a:moveTo>
                  <a:cubicBezTo>
                    <a:pt x="851" y="1021"/>
                    <a:pt x="924" y="1070"/>
                    <a:pt x="972" y="1143"/>
                  </a:cubicBezTo>
                  <a:cubicBezTo>
                    <a:pt x="997" y="1216"/>
                    <a:pt x="972" y="1288"/>
                    <a:pt x="899" y="1337"/>
                  </a:cubicBezTo>
                  <a:cubicBezTo>
                    <a:pt x="887" y="1349"/>
                    <a:pt x="875" y="1355"/>
                    <a:pt x="863" y="1355"/>
                  </a:cubicBezTo>
                  <a:cubicBezTo>
                    <a:pt x="851" y="1355"/>
                    <a:pt x="839" y="1349"/>
                    <a:pt x="827" y="1337"/>
                  </a:cubicBezTo>
                  <a:cubicBezTo>
                    <a:pt x="754" y="1240"/>
                    <a:pt x="754" y="1143"/>
                    <a:pt x="754" y="1045"/>
                  </a:cubicBezTo>
                  <a:lnTo>
                    <a:pt x="754" y="1021"/>
                  </a:lnTo>
                  <a:close/>
                  <a:moveTo>
                    <a:pt x="2357" y="74"/>
                  </a:moveTo>
                  <a:cubicBezTo>
                    <a:pt x="2600" y="122"/>
                    <a:pt x="2794" y="268"/>
                    <a:pt x="2867" y="487"/>
                  </a:cubicBezTo>
                  <a:cubicBezTo>
                    <a:pt x="2746" y="608"/>
                    <a:pt x="2673" y="778"/>
                    <a:pt x="2697" y="973"/>
                  </a:cubicBezTo>
                  <a:cubicBezTo>
                    <a:pt x="2725" y="1015"/>
                    <a:pt x="2745" y="1041"/>
                    <a:pt x="2786" y="1041"/>
                  </a:cubicBezTo>
                  <a:cubicBezTo>
                    <a:pt x="2815" y="1041"/>
                    <a:pt x="2855" y="1027"/>
                    <a:pt x="2916" y="997"/>
                  </a:cubicBezTo>
                  <a:cubicBezTo>
                    <a:pt x="3061" y="924"/>
                    <a:pt x="3037" y="681"/>
                    <a:pt x="2964" y="487"/>
                  </a:cubicBezTo>
                  <a:cubicBezTo>
                    <a:pt x="2989" y="462"/>
                    <a:pt x="3013" y="462"/>
                    <a:pt x="3061" y="462"/>
                  </a:cubicBezTo>
                  <a:cubicBezTo>
                    <a:pt x="3329" y="535"/>
                    <a:pt x="3572" y="730"/>
                    <a:pt x="3693" y="997"/>
                  </a:cubicBezTo>
                  <a:cubicBezTo>
                    <a:pt x="3766" y="1143"/>
                    <a:pt x="3766" y="1337"/>
                    <a:pt x="3644" y="1483"/>
                  </a:cubicBezTo>
                  <a:cubicBezTo>
                    <a:pt x="3474" y="1677"/>
                    <a:pt x="2819" y="1799"/>
                    <a:pt x="1774" y="1799"/>
                  </a:cubicBezTo>
                  <a:cubicBezTo>
                    <a:pt x="1118" y="1799"/>
                    <a:pt x="535" y="1750"/>
                    <a:pt x="535" y="1750"/>
                  </a:cubicBezTo>
                  <a:cubicBezTo>
                    <a:pt x="316" y="1726"/>
                    <a:pt x="195" y="1653"/>
                    <a:pt x="146" y="1507"/>
                  </a:cubicBezTo>
                  <a:cubicBezTo>
                    <a:pt x="98" y="1386"/>
                    <a:pt x="219" y="1216"/>
                    <a:pt x="438" y="1118"/>
                  </a:cubicBezTo>
                  <a:cubicBezTo>
                    <a:pt x="511" y="1070"/>
                    <a:pt x="584" y="1045"/>
                    <a:pt x="681" y="1045"/>
                  </a:cubicBezTo>
                  <a:cubicBezTo>
                    <a:pt x="657" y="1167"/>
                    <a:pt x="705" y="1288"/>
                    <a:pt x="778" y="1410"/>
                  </a:cubicBezTo>
                  <a:cubicBezTo>
                    <a:pt x="808" y="1440"/>
                    <a:pt x="857" y="1461"/>
                    <a:pt x="901" y="1461"/>
                  </a:cubicBezTo>
                  <a:cubicBezTo>
                    <a:pt x="928" y="1461"/>
                    <a:pt x="954" y="1453"/>
                    <a:pt x="972" y="1434"/>
                  </a:cubicBezTo>
                  <a:cubicBezTo>
                    <a:pt x="1070" y="1361"/>
                    <a:pt x="1118" y="1240"/>
                    <a:pt x="1094" y="1118"/>
                  </a:cubicBezTo>
                  <a:cubicBezTo>
                    <a:pt x="1045" y="1021"/>
                    <a:pt x="924" y="924"/>
                    <a:pt x="802" y="924"/>
                  </a:cubicBezTo>
                  <a:cubicBezTo>
                    <a:pt x="851" y="681"/>
                    <a:pt x="1021" y="462"/>
                    <a:pt x="1264" y="365"/>
                  </a:cubicBezTo>
                  <a:cubicBezTo>
                    <a:pt x="1395" y="278"/>
                    <a:pt x="1517" y="234"/>
                    <a:pt x="1621" y="234"/>
                  </a:cubicBezTo>
                  <a:cubicBezTo>
                    <a:pt x="1689" y="234"/>
                    <a:pt x="1750" y="254"/>
                    <a:pt x="1798" y="292"/>
                  </a:cubicBezTo>
                  <a:cubicBezTo>
                    <a:pt x="1701" y="414"/>
                    <a:pt x="1677" y="584"/>
                    <a:pt x="1750" y="730"/>
                  </a:cubicBezTo>
                  <a:cubicBezTo>
                    <a:pt x="1750" y="778"/>
                    <a:pt x="1798" y="827"/>
                    <a:pt x="1871" y="827"/>
                  </a:cubicBezTo>
                  <a:cubicBezTo>
                    <a:pt x="1895" y="827"/>
                    <a:pt x="1920" y="803"/>
                    <a:pt x="1944" y="778"/>
                  </a:cubicBezTo>
                  <a:cubicBezTo>
                    <a:pt x="2041" y="633"/>
                    <a:pt x="2017" y="438"/>
                    <a:pt x="1920" y="292"/>
                  </a:cubicBezTo>
                  <a:cubicBezTo>
                    <a:pt x="1993" y="220"/>
                    <a:pt x="2090" y="147"/>
                    <a:pt x="2187" y="122"/>
                  </a:cubicBezTo>
                  <a:cubicBezTo>
                    <a:pt x="2236" y="98"/>
                    <a:pt x="2308" y="98"/>
                    <a:pt x="2357" y="74"/>
                  </a:cubicBezTo>
                  <a:close/>
                  <a:moveTo>
                    <a:pt x="2333" y="1"/>
                  </a:moveTo>
                  <a:cubicBezTo>
                    <a:pt x="2260" y="1"/>
                    <a:pt x="2211" y="25"/>
                    <a:pt x="2138" y="50"/>
                  </a:cubicBezTo>
                  <a:cubicBezTo>
                    <a:pt x="2017" y="74"/>
                    <a:pt x="1920" y="147"/>
                    <a:pt x="1823" y="244"/>
                  </a:cubicBezTo>
                  <a:cubicBezTo>
                    <a:pt x="1756" y="188"/>
                    <a:pt x="1674" y="158"/>
                    <a:pt x="1579" y="158"/>
                  </a:cubicBezTo>
                  <a:cubicBezTo>
                    <a:pt x="1466" y="158"/>
                    <a:pt x="1336" y="200"/>
                    <a:pt x="1191" y="292"/>
                  </a:cubicBezTo>
                  <a:cubicBezTo>
                    <a:pt x="924" y="414"/>
                    <a:pt x="754" y="657"/>
                    <a:pt x="681" y="948"/>
                  </a:cubicBezTo>
                  <a:cubicBezTo>
                    <a:pt x="584" y="948"/>
                    <a:pt x="487" y="973"/>
                    <a:pt x="414" y="1021"/>
                  </a:cubicBezTo>
                  <a:cubicBezTo>
                    <a:pt x="146" y="1167"/>
                    <a:pt x="1" y="1361"/>
                    <a:pt x="49" y="1531"/>
                  </a:cubicBezTo>
                  <a:cubicBezTo>
                    <a:pt x="74" y="1701"/>
                    <a:pt x="268" y="1823"/>
                    <a:pt x="511" y="1847"/>
                  </a:cubicBezTo>
                  <a:cubicBezTo>
                    <a:pt x="511" y="1847"/>
                    <a:pt x="1118" y="1871"/>
                    <a:pt x="1774" y="1871"/>
                  </a:cubicBezTo>
                  <a:cubicBezTo>
                    <a:pt x="2867" y="1871"/>
                    <a:pt x="3523" y="1774"/>
                    <a:pt x="3717" y="1556"/>
                  </a:cubicBezTo>
                  <a:cubicBezTo>
                    <a:pt x="3839" y="1386"/>
                    <a:pt x="3863" y="1167"/>
                    <a:pt x="3766" y="973"/>
                  </a:cubicBezTo>
                  <a:cubicBezTo>
                    <a:pt x="3620" y="681"/>
                    <a:pt x="3353" y="438"/>
                    <a:pt x="3037" y="365"/>
                  </a:cubicBezTo>
                  <a:cubicBezTo>
                    <a:pt x="2989" y="365"/>
                    <a:pt x="2940" y="390"/>
                    <a:pt x="2916" y="414"/>
                  </a:cubicBezTo>
                  <a:cubicBezTo>
                    <a:pt x="2819" y="171"/>
                    <a:pt x="2600" y="25"/>
                    <a:pt x="23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2" name="Google Shape;1493;p32"/>
          <p:cNvGrpSpPr>
            <a:grpSpLocks/>
          </p:cNvGrpSpPr>
          <p:nvPr/>
        </p:nvGrpSpPr>
        <p:grpSpPr bwMode="auto">
          <a:xfrm rot="2839265">
            <a:off x="762000" y="-227012"/>
            <a:ext cx="1065213" cy="1385887"/>
            <a:chOff x="4318023" y="4113296"/>
            <a:chExt cx="716422" cy="932073"/>
          </a:xfrm>
        </p:grpSpPr>
        <p:sp>
          <p:nvSpPr>
            <p:cNvPr id="43" name="Google Shape;1494;p32"/>
            <p:cNvSpPr/>
            <p:nvPr/>
          </p:nvSpPr>
          <p:spPr>
            <a:xfrm>
              <a:off x="4840217" y="4247022"/>
              <a:ext cx="192185" cy="206060"/>
            </a:xfrm>
            <a:custGeom>
              <a:avLst/>
              <a:gdLst/>
              <a:ahLst/>
              <a:cxnLst/>
              <a:rect l="l" t="t" r="r" b="b"/>
              <a:pathLst>
                <a:path w="2211" h="2366" extrusionOk="0">
                  <a:moveTo>
                    <a:pt x="1579" y="179"/>
                  </a:moveTo>
                  <a:cubicBezTo>
                    <a:pt x="1798" y="179"/>
                    <a:pt x="1943" y="252"/>
                    <a:pt x="1992" y="422"/>
                  </a:cubicBezTo>
                  <a:cubicBezTo>
                    <a:pt x="2041" y="519"/>
                    <a:pt x="2016" y="616"/>
                    <a:pt x="1968" y="689"/>
                  </a:cubicBezTo>
                  <a:cubicBezTo>
                    <a:pt x="1798" y="908"/>
                    <a:pt x="1239" y="1005"/>
                    <a:pt x="802" y="1005"/>
                  </a:cubicBezTo>
                  <a:lnTo>
                    <a:pt x="777" y="1005"/>
                  </a:lnTo>
                  <a:cubicBezTo>
                    <a:pt x="705" y="1005"/>
                    <a:pt x="680" y="1054"/>
                    <a:pt x="705" y="1127"/>
                  </a:cubicBezTo>
                  <a:cubicBezTo>
                    <a:pt x="802" y="1321"/>
                    <a:pt x="1045" y="1904"/>
                    <a:pt x="826" y="2171"/>
                  </a:cubicBezTo>
                  <a:cubicBezTo>
                    <a:pt x="802" y="2195"/>
                    <a:pt x="777" y="2195"/>
                    <a:pt x="777" y="2195"/>
                  </a:cubicBezTo>
                  <a:cubicBezTo>
                    <a:pt x="632" y="2195"/>
                    <a:pt x="364" y="1782"/>
                    <a:pt x="170" y="1369"/>
                  </a:cubicBezTo>
                  <a:lnTo>
                    <a:pt x="486" y="495"/>
                  </a:lnTo>
                  <a:cubicBezTo>
                    <a:pt x="826" y="325"/>
                    <a:pt x="1190" y="203"/>
                    <a:pt x="1579" y="179"/>
                  </a:cubicBezTo>
                  <a:close/>
                  <a:moveTo>
                    <a:pt x="1663" y="1"/>
                  </a:moveTo>
                  <a:cubicBezTo>
                    <a:pt x="1635" y="1"/>
                    <a:pt x="1607" y="4"/>
                    <a:pt x="1579" y="9"/>
                  </a:cubicBezTo>
                  <a:cubicBezTo>
                    <a:pt x="1142" y="33"/>
                    <a:pt x="753" y="155"/>
                    <a:pt x="389" y="349"/>
                  </a:cubicBezTo>
                  <a:cubicBezTo>
                    <a:pt x="364" y="374"/>
                    <a:pt x="340" y="374"/>
                    <a:pt x="340" y="398"/>
                  </a:cubicBezTo>
                  <a:lnTo>
                    <a:pt x="0" y="1345"/>
                  </a:lnTo>
                  <a:cubicBezTo>
                    <a:pt x="0" y="1345"/>
                    <a:pt x="0" y="1369"/>
                    <a:pt x="0" y="1394"/>
                  </a:cubicBezTo>
                  <a:cubicBezTo>
                    <a:pt x="73" y="1564"/>
                    <a:pt x="437" y="2365"/>
                    <a:pt x="777" y="2365"/>
                  </a:cubicBezTo>
                  <a:cubicBezTo>
                    <a:pt x="850" y="2365"/>
                    <a:pt x="923" y="2341"/>
                    <a:pt x="972" y="2268"/>
                  </a:cubicBezTo>
                  <a:cubicBezTo>
                    <a:pt x="1215" y="1953"/>
                    <a:pt x="1020" y="1394"/>
                    <a:pt x="899" y="1151"/>
                  </a:cubicBezTo>
                  <a:cubicBezTo>
                    <a:pt x="1215" y="1151"/>
                    <a:pt x="1871" y="1102"/>
                    <a:pt x="2089" y="786"/>
                  </a:cubicBezTo>
                  <a:cubicBezTo>
                    <a:pt x="2186" y="665"/>
                    <a:pt x="2211" y="519"/>
                    <a:pt x="2162" y="374"/>
                  </a:cubicBezTo>
                  <a:cubicBezTo>
                    <a:pt x="2076" y="159"/>
                    <a:pt x="1876" y="1"/>
                    <a:pt x="16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" name="Google Shape;1495;p32"/>
            <p:cNvSpPr/>
            <p:nvPr/>
          </p:nvSpPr>
          <p:spPr>
            <a:xfrm>
              <a:off x="4728099" y="4175004"/>
              <a:ext cx="155883" cy="223142"/>
            </a:xfrm>
            <a:custGeom>
              <a:avLst/>
              <a:gdLst/>
              <a:ahLst/>
              <a:cxnLst/>
              <a:rect l="l" t="t" r="r" b="b"/>
              <a:pathLst>
                <a:path w="1799" h="2571" extrusionOk="0">
                  <a:moveTo>
                    <a:pt x="649" y="0"/>
                  </a:moveTo>
                  <a:cubicBezTo>
                    <a:pt x="597" y="0"/>
                    <a:pt x="542" y="6"/>
                    <a:pt x="486" y="19"/>
                  </a:cubicBezTo>
                  <a:cubicBezTo>
                    <a:pt x="365" y="44"/>
                    <a:pt x="244" y="141"/>
                    <a:pt x="195" y="262"/>
                  </a:cubicBezTo>
                  <a:cubicBezTo>
                    <a:pt x="98" y="602"/>
                    <a:pt x="511" y="1113"/>
                    <a:pt x="827" y="1501"/>
                  </a:cubicBezTo>
                  <a:cubicBezTo>
                    <a:pt x="632" y="1574"/>
                    <a:pt x="462" y="1671"/>
                    <a:pt x="292" y="1793"/>
                  </a:cubicBezTo>
                  <a:cubicBezTo>
                    <a:pt x="122" y="1890"/>
                    <a:pt x="1" y="2109"/>
                    <a:pt x="49" y="2327"/>
                  </a:cubicBezTo>
                  <a:cubicBezTo>
                    <a:pt x="49" y="2400"/>
                    <a:pt x="122" y="2497"/>
                    <a:pt x="195" y="2522"/>
                  </a:cubicBezTo>
                  <a:cubicBezTo>
                    <a:pt x="268" y="2546"/>
                    <a:pt x="341" y="2570"/>
                    <a:pt x="414" y="2570"/>
                  </a:cubicBezTo>
                  <a:cubicBezTo>
                    <a:pt x="754" y="2522"/>
                    <a:pt x="1094" y="2424"/>
                    <a:pt x="1410" y="2254"/>
                  </a:cubicBezTo>
                  <a:cubicBezTo>
                    <a:pt x="1458" y="2230"/>
                    <a:pt x="1458" y="2181"/>
                    <a:pt x="1434" y="2133"/>
                  </a:cubicBezTo>
                  <a:cubicBezTo>
                    <a:pt x="1434" y="2116"/>
                    <a:pt x="1397" y="2099"/>
                    <a:pt x="1367" y="2099"/>
                  </a:cubicBezTo>
                  <a:cubicBezTo>
                    <a:pt x="1355" y="2099"/>
                    <a:pt x="1344" y="2101"/>
                    <a:pt x="1337" y="2109"/>
                  </a:cubicBezTo>
                  <a:cubicBezTo>
                    <a:pt x="1075" y="2229"/>
                    <a:pt x="664" y="2400"/>
                    <a:pt x="406" y="2400"/>
                  </a:cubicBezTo>
                  <a:cubicBezTo>
                    <a:pt x="352" y="2400"/>
                    <a:pt x="305" y="2393"/>
                    <a:pt x="268" y="2376"/>
                  </a:cubicBezTo>
                  <a:cubicBezTo>
                    <a:pt x="244" y="2352"/>
                    <a:pt x="219" y="2327"/>
                    <a:pt x="195" y="2279"/>
                  </a:cubicBezTo>
                  <a:cubicBezTo>
                    <a:pt x="195" y="2206"/>
                    <a:pt x="219" y="2109"/>
                    <a:pt x="268" y="2036"/>
                  </a:cubicBezTo>
                  <a:cubicBezTo>
                    <a:pt x="462" y="1841"/>
                    <a:pt x="705" y="1696"/>
                    <a:pt x="972" y="1647"/>
                  </a:cubicBezTo>
                  <a:cubicBezTo>
                    <a:pt x="997" y="1647"/>
                    <a:pt x="1021" y="1623"/>
                    <a:pt x="1045" y="1598"/>
                  </a:cubicBezTo>
                  <a:cubicBezTo>
                    <a:pt x="1094" y="1550"/>
                    <a:pt x="1069" y="1526"/>
                    <a:pt x="997" y="1428"/>
                  </a:cubicBezTo>
                  <a:cubicBezTo>
                    <a:pt x="389" y="724"/>
                    <a:pt x="316" y="432"/>
                    <a:pt x="365" y="311"/>
                  </a:cubicBezTo>
                  <a:cubicBezTo>
                    <a:pt x="365" y="287"/>
                    <a:pt x="389" y="214"/>
                    <a:pt x="511" y="190"/>
                  </a:cubicBezTo>
                  <a:cubicBezTo>
                    <a:pt x="554" y="179"/>
                    <a:pt x="596" y="174"/>
                    <a:pt x="636" y="174"/>
                  </a:cubicBezTo>
                  <a:cubicBezTo>
                    <a:pt x="1244" y="174"/>
                    <a:pt x="1628" y="1283"/>
                    <a:pt x="1628" y="1283"/>
                  </a:cubicBezTo>
                  <a:cubicBezTo>
                    <a:pt x="1652" y="1307"/>
                    <a:pt x="1701" y="1331"/>
                    <a:pt x="1725" y="1331"/>
                  </a:cubicBezTo>
                  <a:cubicBezTo>
                    <a:pt x="1774" y="1307"/>
                    <a:pt x="1798" y="1258"/>
                    <a:pt x="1798" y="1210"/>
                  </a:cubicBezTo>
                  <a:cubicBezTo>
                    <a:pt x="1776" y="1165"/>
                    <a:pt x="1373" y="0"/>
                    <a:pt x="6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" name="Google Shape;1496;p32"/>
            <p:cNvSpPr/>
            <p:nvPr/>
          </p:nvSpPr>
          <p:spPr>
            <a:xfrm>
              <a:off x="4826670" y="4113002"/>
              <a:ext cx="167628" cy="150541"/>
            </a:xfrm>
            <a:custGeom>
              <a:avLst/>
              <a:gdLst/>
              <a:ahLst/>
              <a:cxnLst/>
              <a:rect l="l" t="t" r="r" b="b"/>
              <a:pathLst>
                <a:path w="1927" h="1727" extrusionOk="0">
                  <a:moveTo>
                    <a:pt x="119" y="1"/>
                  </a:moveTo>
                  <a:cubicBezTo>
                    <a:pt x="57" y="1"/>
                    <a:pt x="1" y="74"/>
                    <a:pt x="56" y="147"/>
                  </a:cubicBezTo>
                  <a:cubicBezTo>
                    <a:pt x="347" y="463"/>
                    <a:pt x="566" y="828"/>
                    <a:pt x="712" y="1241"/>
                  </a:cubicBezTo>
                  <a:cubicBezTo>
                    <a:pt x="663" y="1386"/>
                    <a:pt x="639" y="1532"/>
                    <a:pt x="663" y="1654"/>
                  </a:cubicBezTo>
                  <a:cubicBezTo>
                    <a:pt x="663" y="1702"/>
                    <a:pt x="712" y="1726"/>
                    <a:pt x="736" y="1726"/>
                  </a:cubicBezTo>
                  <a:cubicBezTo>
                    <a:pt x="785" y="1726"/>
                    <a:pt x="809" y="1702"/>
                    <a:pt x="833" y="1678"/>
                  </a:cubicBezTo>
                  <a:cubicBezTo>
                    <a:pt x="882" y="1532"/>
                    <a:pt x="882" y="1411"/>
                    <a:pt x="858" y="1265"/>
                  </a:cubicBezTo>
                  <a:cubicBezTo>
                    <a:pt x="882" y="1241"/>
                    <a:pt x="906" y="1216"/>
                    <a:pt x="906" y="1192"/>
                  </a:cubicBezTo>
                  <a:cubicBezTo>
                    <a:pt x="1149" y="876"/>
                    <a:pt x="1489" y="706"/>
                    <a:pt x="1854" y="658"/>
                  </a:cubicBezTo>
                  <a:cubicBezTo>
                    <a:pt x="1902" y="633"/>
                    <a:pt x="1926" y="609"/>
                    <a:pt x="1926" y="560"/>
                  </a:cubicBezTo>
                  <a:cubicBezTo>
                    <a:pt x="1902" y="512"/>
                    <a:pt x="1854" y="488"/>
                    <a:pt x="1829" y="488"/>
                  </a:cubicBezTo>
                  <a:cubicBezTo>
                    <a:pt x="1441" y="536"/>
                    <a:pt x="1076" y="730"/>
                    <a:pt x="809" y="1046"/>
                  </a:cubicBezTo>
                  <a:cubicBezTo>
                    <a:pt x="663" y="658"/>
                    <a:pt x="445" y="318"/>
                    <a:pt x="177" y="26"/>
                  </a:cubicBezTo>
                  <a:cubicBezTo>
                    <a:pt x="160" y="8"/>
                    <a:pt x="139" y="1"/>
                    <a:pt x="1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" name="Google Shape;1497;p32"/>
            <p:cNvSpPr/>
            <p:nvPr/>
          </p:nvSpPr>
          <p:spPr>
            <a:xfrm>
              <a:off x="4317821" y="4482661"/>
              <a:ext cx="515696" cy="562660"/>
            </a:xfrm>
            <a:custGeom>
              <a:avLst/>
              <a:gdLst/>
              <a:ahLst/>
              <a:cxnLst/>
              <a:rect l="l" t="t" r="r" b="b"/>
              <a:pathLst>
                <a:path w="5928" h="6469" extrusionOk="0">
                  <a:moveTo>
                    <a:pt x="5857" y="0"/>
                  </a:moveTo>
                  <a:cubicBezTo>
                    <a:pt x="5849" y="0"/>
                    <a:pt x="5840" y="2"/>
                    <a:pt x="5831" y="7"/>
                  </a:cubicBezTo>
                  <a:cubicBezTo>
                    <a:pt x="5782" y="7"/>
                    <a:pt x="5758" y="31"/>
                    <a:pt x="5758" y="80"/>
                  </a:cubicBezTo>
                  <a:cubicBezTo>
                    <a:pt x="5758" y="250"/>
                    <a:pt x="5734" y="396"/>
                    <a:pt x="5734" y="566"/>
                  </a:cubicBezTo>
                  <a:cubicBezTo>
                    <a:pt x="5709" y="590"/>
                    <a:pt x="5734" y="638"/>
                    <a:pt x="5782" y="638"/>
                  </a:cubicBezTo>
                  <a:lnTo>
                    <a:pt x="5782" y="614"/>
                  </a:lnTo>
                  <a:cubicBezTo>
                    <a:pt x="5791" y="619"/>
                    <a:pt x="5801" y="621"/>
                    <a:pt x="5810" y="621"/>
                  </a:cubicBezTo>
                  <a:cubicBezTo>
                    <a:pt x="5848" y="621"/>
                    <a:pt x="5879" y="585"/>
                    <a:pt x="5879" y="566"/>
                  </a:cubicBezTo>
                  <a:cubicBezTo>
                    <a:pt x="5904" y="396"/>
                    <a:pt x="5928" y="225"/>
                    <a:pt x="5928" y="80"/>
                  </a:cubicBezTo>
                  <a:cubicBezTo>
                    <a:pt x="5928" y="40"/>
                    <a:pt x="5896" y="0"/>
                    <a:pt x="5857" y="0"/>
                  </a:cubicBezTo>
                  <a:close/>
                  <a:moveTo>
                    <a:pt x="5682" y="972"/>
                  </a:moveTo>
                  <a:cubicBezTo>
                    <a:pt x="5644" y="972"/>
                    <a:pt x="5612" y="1007"/>
                    <a:pt x="5612" y="1027"/>
                  </a:cubicBezTo>
                  <a:cubicBezTo>
                    <a:pt x="5564" y="1197"/>
                    <a:pt x="5515" y="1343"/>
                    <a:pt x="5442" y="1489"/>
                  </a:cubicBezTo>
                  <a:cubicBezTo>
                    <a:pt x="5418" y="1513"/>
                    <a:pt x="5442" y="1562"/>
                    <a:pt x="5491" y="1586"/>
                  </a:cubicBezTo>
                  <a:lnTo>
                    <a:pt x="5515" y="1586"/>
                  </a:lnTo>
                  <a:lnTo>
                    <a:pt x="5515" y="1562"/>
                  </a:lnTo>
                  <a:cubicBezTo>
                    <a:pt x="5523" y="1570"/>
                    <a:pt x="5531" y="1572"/>
                    <a:pt x="5539" y="1572"/>
                  </a:cubicBezTo>
                  <a:cubicBezTo>
                    <a:pt x="5555" y="1572"/>
                    <a:pt x="5572" y="1562"/>
                    <a:pt x="5588" y="1562"/>
                  </a:cubicBezTo>
                  <a:cubicBezTo>
                    <a:pt x="5661" y="1392"/>
                    <a:pt x="5734" y="1246"/>
                    <a:pt x="5782" y="1076"/>
                  </a:cubicBezTo>
                  <a:cubicBezTo>
                    <a:pt x="5782" y="1027"/>
                    <a:pt x="5758" y="1003"/>
                    <a:pt x="5709" y="979"/>
                  </a:cubicBezTo>
                  <a:cubicBezTo>
                    <a:pt x="5700" y="974"/>
                    <a:pt x="5691" y="972"/>
                    <a:pt x="5682" y="972"/>
                  </a:cubicBezTo>
                  <a:close/>
                  <a:moveTo>
                    <a:pt x="4303" y="1753"/>
                  </a:moveTo>
                  <a:cubicBezTo>
                    <a:pt x="4217" y="1753"/>
                    <a:pt x="4164" y="1879"/>
                    <a:pt x="4276" y="1902"/>
                  </a:cubicBezTo>
                  <a:cubicBezTo>
                    <a:pt x="4398" y="1975"/>
                    <a:pt x="4543" y="2047"/>
                    <a:pt x="4640" y="2169"/>
                  </a:cubicBezTo>
                  <a:cubicBezTo>
                    <a:pt x="4640" y="2193"/>
                    <a:pt x="4665" y="2193"/>
                    <a:pt x="4689" y="2193"/>
                  </a:cubicBezTo>
                  <a:cubicBezTo>
                    <a:pt x="4713" y="2193"/>
                    <a:pt x="4738" y="2193"/>
                    <a:pt x="4762" y="2169"/>
                  </a:cubicBezTo>
                  <a:cubicBezTo>
                    <a:pt x="4786" y="2145"/>
                    <a:pt x="4786" y="2096"/>
                    <a:pt x="4762" y="2072"/>
                  </a:cubicBezTo>
                  <a:cubicBezTo>
                    <a:pt x="4640" y="1926"/>
                    <a:pt x="4495" y="1829"/>
                    <a:pt x="4325" y="1756"/>
                  </a:cubicBezTo>
                  <a:cubicBezTo>
                    <a:pt x="4317" y="1754"/>
                    <a:pt x="4310" y="1753"/>
                    <a:pt x="4303" y="1753"/>
                  </a:cubicBezTo>
                  <a:close/>
                  <a:moveTo>
                    <a:pt x="3790" y="1732"/>
                  </a:moveTo>
                  <a:cubicBezTo>
                    <a:pt x="3596" y="1780"/>
                    <a:pt x="3474" y="1926"/>
                    <a:pt x="3474" y="2120"/>
                  </a:cubicBezTo>
                  <a:cubicBezTo>
                    <a:pt x="3450" y="2145"/>
                    <a:pt x="3450" y="2169"/>
                    <a:pt x="3474" y="2193"/>
                  </a:cubicBezTo>
                  <a:cubicBezTo>
                    <a:pt x="3474" y="2242"/>
                    <a:pt x="3499" y="2266"/>
                    <a:pt x="3547" y="2266"/>
                  </a:cubicBezTo>
                  <a:lnTo>
                    <a:pt x="3572" y="2266"/>
                  </a:lnTo>
                  <a:cubicBezTo>
                    <a:pt x="3620" y="2242"/>
                    <a:pt x="3644" y="2193"/>
                    <a:pt x="3620" y="2169"/>
                  </a:cubicBezTo>
                  <a:lnTo>
                    <a:pt x="3620" y="2120"/>
                  </a:lnTo>
                  <a:cubicBezTo>
                    <a:pt x="3644" y="1999"/>
                    <a:pt x="3717" y="1926"/>
                    <a:pt x="3839" y="1902"/>
                  </a:cubicBezTo>
                  <a:cubicBezTo>
                    <a:pt x="3887" y="1877"/>
                    <a:pt x="3912" y="1829"/>
                    <a:pt x="3887" y="1780"/>
                  </a:cubicBezTo>
                  <a:cubicBezTo>
                    <a:pt x="3887" y="1756"/>
                    <a:pt x="3839" y="1732"/>
                    <a:pt x="3790" y="1732"/>
                  </a:cubicBezTo>
                  <a:close/>
                  <a:moveTo>
                    <a:pt x="5248" y="1835"/>
                  </a:moveTo>
                  <a:cubicBezTo>
                    <a:pt x="5230" y="1835"/>
                    <a:pt x="5211" y="1841"/>
                    <a:pt x="5199" y="1853"/>
                  </a:cubicBezTo>
                  <a:cubicBezTo>
                    <a:pt x="5078" y="1975"/>
                    <a:pt x="4981" y="2072"/>
                    <a:pt x="4835" y="2169"/>
                  </a:cubicBezTo>
                  <a:cubicBezTo>
                    <a:pt x="4786" y="2169"/>
                    <a:pt x="4786" y="2217"/>
                    <a:pt x="4811" y="2266"/>
                  </a:cubicBezTo>
                  <a:cubicBezTo>
                    <a:pt x="4811" y="2290"/>
                    <a:pt x="4859" y="2315"/>
                    <a:pt x="4883" y="2315"/>
                  </a:cubicBezTo>
                  <a:lnTo>
                    <a:pt x="4883" y="2290"/>
                  </a:lnTo>
                  <a:cubicBezTo>
                    <a:pt x="4883" y="2290"/>
                    <a:pt x="4908" y="2290"/>
                    <a:pt x="4908" y="2315"/>
                  </a:cubicBezTo>
                  <a:cubicBezTo>
                    <a:pt x="5053" y="2217"/>
                    <a:pt x="5199" y="2096"/>
                    <a:pt x="5296" y="1975"/>
                  </a:cubicBezTo>
                  <a:cubicBezTo>
                    <a:pt x="5345" y="1926"/>
                    <a:pt x="5345" y="1877"/>
                    <a:pt x="5296" y="1853"/>
                  </a:cubicBezTo>
                  <a:cubicBezTo>
                    <a:pt x="5284" y="1841"/>
                    <a:pt x="5266" y="1835"/>
                    <a:pt x="5248" y="1835"/>
                  </a:cubicBezTo>
                  <a:close/>
                  <a:moveTo>
                    <a:pt x="4416" y="2312"/>
                  </a:moveTo>
                  <a:cubicBezTo>
                    <a:pt x="4410" y="2312"/>
                    <a:pt x="4404" y="2313"/>
                    <a:pt x="4398" y="2315"/>
                  </a:cubicBezTo>
                  <a:cubicBezTo>
                    <a:pt x="4276" y="2339"/>
                    <a:pt x="4179" y="2363"/>
                    <a:pt x="4057" y="2363"/>
                  </a:cubicBezTo>
                  <a:lnTo>
                    <a:pt x="3936" y="2363"/>
                  </a:lnTo>
                  <a:cubicBezTo>
                    <a:pt x="3930" y="2362"/>
                    <a:pt x="3925" y="2361"/>
                    <a:pt x="3920" y="2361"/>
                  </a:cubicBezTo>
                  <a:cubicBezTo>
                    <a:pt x="3836" y="2361"/>
                    <a:pt x="3820" y="2533"/>
                    <a:pt x="3912" y="2533"/>
                  </a:cubicBezTo>
                  <a:lnTo>
                    <a:pt x="4057" y="2533"/>
                  </a:lnTo>
                  <a:lnTo>
                    <a:pt x="4057" y="2509"/>
                  </a:lnTo>
                  <a:cubicBezTo>
                    <a:pt x="4179" y="2509"/>
                    <a:pt x="4300" y="2509"/>
                    <a:pt x="4422" y="2485"/>
                  </a:cubicBezTo>
                  <a:cubicBezTo>
                    <a:pt x="4535" y="2462"/>
                    <a:pt x="4500" y="2312"/>
                    <a:pt x="4416" y="2312"/>
                  </a:cubicBezTo>
                  <a:close/>
                  <a:moveTo>
                    <a:pt x="4946" y="2451"/>
                  </a:moveTo>
                  <a:cubicBezTo>
                    <a:pt x="4934" y="2451"/>
                    <a:pt x="4921" y="2454"/>
                    <a:pt x="4908" y="2460"/>
                  </a:cubicBezTo>
                  <a:cubicBezTo>
                    <a:pt x="4859" y="2485"/>
                    <a:pt x="4859" y="2533"/>
                    <a:pt x="4859" y="2582"/>
                  </a:cubicBezTo>
                  <a:cubicBezTo>
                    <a:pt x="4932" y="2728"/>
                    <a:pt x="4956" y="2873"/>
                    <a:pt x="4981" y="3019"/>
                  </a:cubicBezTo>
                  <a:cubicBezTo>
                    <a:pt x="4981" y="3068"/>
                    <a:pt x="5029" y="3092"/>
                    <a:pt x="5078" y="3092"/>
                  </a:cubicBezTo>
                  <a:cubicBezTo>
                    <a:pt x="5126" y="3092"/>
                    <a:pt x="5151" y="3043"/>
                    <a:pt x="5151" y="3019"/>
                  </a:cubicBezTo>
                  <a:cubicBezTo>
                    <a:pt x="5126" y="2825"/>
                    <a:pt x="5078" y="2679"/>
                    <a:pt x="5029" y="2509"/>
                  </a:cubicBezTo>
                  <a:cubicBezTo>
                    <a:pt x="5011" y="2473"/>
                    <a:pt x="4981" y="2451"/>
                    <a:pt x="4946" y="2451"/>
                  </a:cubicBezTo>
                  <a:close/>
                  <a:moveTo>
                    <a:pt x="5078" y="3432"/>
                  </a:moveTo>
                  <a:cubicBezTo>
                    <a:pt x="5029" y="3432"/>
                    <a:pt x="5005" y="3456"/>
                    <a:pt x="4981" y="3505"/>
                  </a:cubicBezTo>
                  <a:cubicBezTo>
                    <a:pt x="4956" y="3651"/>
                    <a:pt x="4932" y="3821"/>
                    <a:pt x="4883" y="3966"/>
                  </a:cubicBezTo>
                  <a:cubicBezTo>
                    <a:pt x="4859" y="3991"/>
                    <a:pt x="4883" y="4039"/>
                    <a:pt x="4908" y="4064"/>
                  </a:cubicBezTo>
                  <a:lnTo>
                    <a:pt x="4956" y="4064"/>
                  </a:lnTo>
                  <a:cubicBezTo>
                    <a:pt x="4981" y="4064"/>
                    <a:pt x="5005" y="4039"/>
                    <a:pt x="5029" y="4015"/>
                  </a:cubicBezTo>
                  <a:cubicBezTo>
                    <a:pt x="5078" y="3869"/>
                    <a:pt x="5126" y="3699"/>
                    <a:pt x="5151" y="3529"/>
                  </a:cubicBezTo>
                  <a:cubicBezTo>
                    <a:pt x="5151" y="3481"/>
                    <a:pt x="5126" y="3432"/>
                    <a:pt x="5078" y="3432"/>
                  </a:cubicBezTo>
                  <a:close/>
                  <a:moveTo>
                    <a:pt x="4703" y="4339"/>
                  </a:moveTo>
                  <a:cubicBezTo>
                    <a:pt x="4677" y="4339"/>
                    <a:pt x="4655" y="4351"/>
                    <a:pt x="4640" y="4379"/>
                  </a:cubicBezTo>
                  <a:cubicBezTo>
                    <a:pt x="4543" y="4501"/>
                    <a:pt x="4422" y="4622"/>
                    <a:pt x="4325" y="4720"/>
                  </a:cubicBezTo>
                  <a:cubicBezTo>
                    <a:pt x="4276" y="4744"/>
                    <a:pt x="4276" y="4792"/>
                    <a:pt x="4325" y="4841"/>
                  </a:cubicBezTo>
                  <a:cubicBezTo>
                    <a:pt x="4325" y="4841"/>
                    <a:pt x="4349" y="4865"/>
                    <a:pt x="4373" y="4865"/>
                  </a:cubicBezTo>
                  <a:lnTo>
                    <a:pt x="4373" y="4841"/>
                  </a:lnTo>
                  <a:lnTo>
                    <a:pt x="4422" y="4841"/>
                  </a:lnTo>
                  <a:cubicBezTo>
                    <a:pt x="4543" y="4720"/>
                    <a:pt x="4665" y="4598"/>
                    <a:pt x="4762" y="4477"/>
                  </a:cubicBezTo>
                  <a:cubicBezTo>
                    <a:pt x="4786" y="4428"/>
                    <a:pt x="4786" y="4379"/>
                    <a:pt x="4762" y="4355"/>
                  </a:cubicBezTo>
                  <a:cubicBezTo>
                    <a:pt x="4742" y="4345"/>
                    <a:pt x="4722" y="4339"/>
                    <a:pt x="4703" y="4339"/>
                  </a:cubicBezTo>
                  <a:close/>
                  <a:moveTo>
                    <a:pt x="3975" y="4971"/>
                  </a:moveTo>
                  <a:cubicBezTo>
                    <a:pt x="3960" y="4971"/>
                    <a:pt x="3946" y="4977"/>
                    <a:pt x="3936" y="4987"/>
                  </a:cubicBezTo>
                  <a:cubicBezTo>
                    <a:pt x="3790" y="5060"/>
                    <a:pt x="3644" y="5108"/>
                    <a:pt x="3474" y="5133"/>
                  </a:cubicBezTo>
                  <a:cubicBezTo>
                    <a:pt x="3450" y="5157"/>
                    <a:pt x="3402" y="5205"/>
                    <a:pt x="3426" y="5254"/>
                  </a:cubicBezTo>
                  <a:cubicBezTo>
                    <a:pt x="3426" y="5278"/>
                    <a:pt x="3474" y="5303"/>
                    <a:pt x="3499" y="5303"/>
                  </a:cubicBezTo>
                  <a:lnTo>
                    <a:pt x="3523" y="5303"/>
                  </a:lnTo>
                  <a:cubicBezTo>
                    <a:pt x="3693" y="5254"/>
                    <a:pt x="3839" y="5205"/>
                    <a:pt x="4009" y="5133"/>
                  </a:cubicBezTo>
                  <a:cubicBezTo>
                    <a:pt x="4033" y="5108"/>
                    <a:pt x="4057" y="5060"/>
                    <a:pt x="4033" y="5011"/>
                  </a:cubicBezTo>
                  <a:cubicBezTo>
                    <a:pt x="4019" y="4983"/>
                    <a:pt x="3996" y="4971"/>
                    <a:pt x="3975" y="4971"/>
                  </a:cubicBezTo>
                  <a:close/>
                  <a:moveTo>
                    <a:pt x="1531" y="5205"/>
                  </a:moveTo>
                  <a:cubicBezTo>
                    <a:pt x="1434" y="5205"/>
                    <a:pt x="1434" y="5375"/>
                    <a:pt x="1531" y="5375"/>
                  </a:cubicBezTo>
                  <a:lnTo>
                    <a:pt x="2041" y="5375"/>
                  </a:lnTo>
                  <a:cubicBezTo>
                    <a:pt x="2065" y="5375"/>
                    <a:pt x="2114" y="5327"/>
                    <a:pt x="2114" y="5303"/>
                  </a:cubicBezTo>
                  <a:cubicBezTo>
                    <a:pt x="2114" y="5254"/>
                    <a:pt x="2090" y="5205"/>
                    <a:pt x="2041" y="5205"/>
                  </a:cubicBezTo>
                  <a:close/>
                  <a:moveTo>
                    <a:pt x="2527" y="5205"/>
                  </a:moveTo>
                  <a:cubicBezTo>
                    <a:pt x="2478" y="5205"/>
                    <a:pt x="2454" y="5254"/>
                    <a:pt x="2454" y="5278"/>
                  </a:cubicBezTo>
                  <a:cubicBezTo>
                    <a:pt x="2430" y="5327"/>
                    <a:pt x="2478" y="5375"/>
                    <a:pt x="2527" y="5375"/>
                  </a:cubicBezTo>
                  <a:lnTo>
                    <a:pt x="3013" y="5375"/>
                  </a:lnTo>
                  <a:cubicBezTo>
                    <a:pt x="3061" y="5375"/>
                    <a:pt x="3110" y="5327"/>
                    <a:pt x="3110" y="5278"/>
                  </a:cubicBezTo>
                  <a:cubicBezTo>
                    <a:pt x="3086" y="5230"/>
                    <a:pt x="3061" y="5205"/>
                    <a:pt x="3013" y="5205"/>
                  </a:cubicBezTo>
                  <a:close/>
                  <a:moveTo>
                    <a:pt x="1044" y="5270"/>
                  </a:moveTo>
                  <a:cubicBezTo>
                    <a:pt x="1037" y="5270"/>
                    <a:pt x="1029" y="5273"/>
                    <a:pt x="1021" y="5278"/>
                  </a:cubicBezTo>
                  <a:cubicBezTo>
                    <a:pt x="851" y="5327"/>
                    <a:pt x="681" y="5400"/>
                    <a:pt x="559" y="5497"/>
                  </a:cubicBezTo>
                  <a:cubicBezTo>
                    <a:pt x="511" y="5545"/>
                    <a:pt x="511" y="5594"/>
                    <a:pt x="559" y="5618"/>
                  </a:cubicBezTo>
                  <a:cubicBezTo>
                    <a:pt x="559" y="5643"/>
                    <a:pt x="584" y="5643"/>
                    <a:pt x="608" y="5667"/>
                  </a:cubicBezTo>
                  <a:cubicBezTo>
                    <a:pt x="632" y="5643"/>
                    <a:pt x="632" y="5643"/>
                    <a:pt x="657" y="5643"/>
                  </a:cubicBezTo>
                  <a:cubicBezTo>
                    <a:pt x="778" y="5545"/>
                    <a:pt x="899" y="5473"/>
                    <a:pt x="1069" y="5424"/>
                  </a:cubicBezTo>
                  <a:cubicBezTo>
                    <a:pt x="1134" y="5424"/>
                    <a:pt x="1103" y="5270"/>
                    <a:pt x="1044" y="5270"/>
                  </a:cubicBezTo>
                  <a:close/>
                  <a:moveTo>
                    <a:pt x="295" y="5864"/>
                  </a:moveTo>
                  <a:cubicBezTo>
                    <a:pt x="265" y="5864"/>
                    <a:pt x="235" y="5877"/>
                    <a:pt x="219" y="5910"/>
                  </a:cubicBezTo>
                  <a:cubicBezTo>
                    <a:pt x="122" y="6056"/>
                    <a:pt x="74" y="6201"/>
                    <a:pt x="25" y="6371"/>
                  </a:cubicBezTo>
                  <a:cubicBezTo>
                    <a:pt x="1" y="6420"/>
                    <a:pt x="25" y="6469"/>
                    <a:pt x="74" y="6469"/>
                  </a:cubicBezTo>
                  <a:lnTo>
                    <a:pt x="98" y="6469"/>
                  </a:lnTo>
                  <a:cubicBezTo>
                    <a:pt x="122" y="6469"/>
                    <a:pt x="146" y="6444"/>
                    <a:pt x="171" y="6420"/>
                  </a:cubicBezTo>
                  <a:cubicBezTo>
                    <a:pt x="219" y="6274"/>
                    <a:pt x="292" y="6129"/>
                    <a:pt x="365" y="5983"/>
                  </a:cubicBezTo>
                  <a:cubicBezTo>
                    <a:pt x="414" y="5918"/>
                    <a:pt x="354" y="5864"/>
                    <a:pt x="295" y="586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482085233"/>
      </p:ext>
    </p:extLst>
  </p:cSld>
  <p:clrMapOvr>
    <a:masterClrMapping/>
  </p:clrMapOvr>
</p:sldLayout>
</file>

<file path=ppt/slideLayouts/slideLayout1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14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1499;p33"/>
          <p:cNvGrpSpPr>
            <a:grpSpLocks/>
          </p:cNvGrpSpPr>
          <p:nvPr/>
        </p:nvGrpSpPr>
        <p:grpSpPr bwMode="auto">
          <a:xfrm flipH="1">
            <a:off x="10042525" y="4856163"/>
            <a:ext cx="1179513" cy="2001837"/>
            <a:chOff x="-1056319" y="1385262"/>
            <a:chExt cx="212940" cy="361495"/>
          </a:xfrm>
        </p:grpSpPr>
        <p:sp>
          <p:nvSpPr>
            <p:cNvPr id="3" name="Google Shape;1500;p33"/>
            <p:cNvSpPr/>
            <p:nvPr/>
          </p:nvSpPr>
          <p:spPr>
            <a:xfrm>
              <a:off x="-933370" y="1467537"/>
              <a:ext cx="27513" cy="279220"/>
            </a:xfrm>
            <a:custGeom>
              <a:avLst/>
              <a:gdLst/>
              <a:ahLst/>
              <a:cxnLst/>
              <a:rect l="l" t="t" r="r" b="b"/>
              <a:pathLst>
                <a:path w="705" h="7168" extrusionOk="0">
                  <a:moveTo>
                    <a:pt x="680" y="1"/>
                  </a:moveTo>
                  <a:cubicBezTo>
                    <a:pt x="656" y="1"/>
                    <a:pt x="632" y="25"/>
                    <a:pt x="632" y="50"/>
                  </a:cubicBezTo>
                  <a:cubicBezTo>
                    <a:pt x="608" y="292"/>
                    <a:pt x="0" y="6123"/>
                    <a:pt x="170" y="7119"/>
                  </a:cubicBezTo>
                  <a:cubicBezTo>
                    <a:pt x="170" y="7143"/>
                    <a:pt x="170" y="7167"/>
                    <a:pt x="195" y="7167"/>
                  </a:cubicBezTo>
                  <a:lnTo>
                    <a:pt x="219" y="7167"/>
                  </a:lnTo>
                  <a:cubicBezTo>
                    <a:pt x="243" y="7143"/>
                    <a:pt x="243" y="7119"/>
                    <a:pt x="243" y="7094"/>
                  </a:cubicBezTo>
                  <a:cubicBezTo>
                    <a:pt x="97" y="6123"/>
                    <a:pt x="705" y="122"/>
                    <a:pt x="705" y="74"/>
                  </a:cubicBezTo>
                  <a:cubicBezTo>
                    <a:pt x="705" y="25"/>
                    <a:pt x="705" y="25"/>
                    <a:pt x="6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" name="Google Shape;1501;p33"/>
            <p:cNvSpPr/>
            <p:nvPr/>
          </p:nvSpPr>
          <p:spPr>
            <a:xfrm>
              <a:off x="-968334" y="1385262"/>
              <a:ext cx="124955" cy="123843"/>
            </a:xfrm>
            <a:custGeom>
              <a:avLst/>
              <a:gdLst/>
              <a:ahLst/>
              <a:cxnLst/>
              <a:rect l="l" t="t" r="r" b="b"/>
              <a:pathLst>
                <a:path w="3208" h="3183" extrusionOk="0">
                  <a:moveTo>
                    <a:pt x="1555" y="98"/>
                  </a:moveTo>
                  <a:cubicBezTo>
                    <a:pt x="1871" y="171"/>
                    <a:pt x="1871" y="705"/>
                    <a:pt x="1871" y="705"/>
                  </a:cubicBezTo>
                  <a:cubicBezTo>
                    <a:pt x="1871" y="729"/>
                    <a:pt x="1895" y="754"/>
                    <a:pt x="1920" y="754"/>
                  </a:cubicBezTo>
                  <a:cubicBezTo>
                    <a:pt x="1944" y="754"/>
                    <a:pt x="1968" y="754"/>
                    <a:pt x="1968" y="729"/>
                  </a:cubicBezTo>
                  <a:cubicBezTo>
                    <a:pt x="2065" y="535"/>
                    <a:pt x="2260" y="243"/>
                    <a:pt x="2381" y="243"/>
                  </a:cubicBezTo>
                  <a:cubicBezTo>
                    <a:pt x="2405" y="243"/>
                    <a:pt x="2430" y="243"/>
                    <a:pt x="2430" y="268"/>
                  </a:cubicBezTo>
                  <a:cubicBezTo>
                    <a:pt x="2600" y="389"/>
                    <a:pt x="2478" y="802"/>
                    <a:pt x="2405" y="948"/>
                  </a:cubicBezTo>
                  <a:cubicBezTo>
                    <a:pt x="2386" y="988"/>
                    <a:pt x="2414" y="1027"/>
                    <a:pt x="2452" y="1027"/>
                  </a:cubicBezTo>
                  <a:cubicBezTo>
                    <a:pt x="2460" y="1027"/>
                    <a:pt x="2469" y="1025"/>
                    <a:pt x="2478" y="1021"/>
                  </a:cubicBezTo>
                  <a:cubicBezTo>
                    <a:pt x="2600" y="972"/>
                    <a:pt x="2745" y="924"/>
                    <a:pt x="2891" y="924"/>
                  </a:cubicBezTo>
                  <a:cubicBezTo>
                    <a:pt x="2940" y="924"/>
                    <a:pt x="3013" y="924"/>
                    <a:pt x="3061" y="972"/>
                  </a:cubicBezTo>
                  <a:cubicBezTo>
                    <a:pt x="3061" y="972"/>
                    <a:pt x="3061" y="996"/>
                    <a:pt x="3061" y="996"/>
                  </a:cubicBezTo>
                  <a:cubicBezTo>
                    <a:pt x="3037" y="1142"/>
                    <a:pt x="2745" y="1409"/>
                    <a:pt x="2551" y="1580"/>
                  </a:cubicBezTo>
                  <a:cubicBezTo>
                    <a:pt x="2527" y="1580"/>
                    <a:pt x="2527" y="1604"/>
                    <a:pt x="2527" y="1628"/>
                  </a:cubicBezTo>
                  <a:cubicBezTo>
                    <a:pt x="2551" y="1628"/>
                    <a:pt x="2551" y="1652"/>
                    <a:pt x="2575" y="1652"/>
                  </a:cubicBezTo>
                  <a:cubicBezTo>
                    <a:pt x="2721" y="1652"/>
                    <a:pt x="3134" y="1725"/>
                    <a:pt x="3134" y="1920"/>
                  </a:cubicBezTo>
                  <a:cubicBezTo>
                    <a:pt x="3134" y="2114"/>
                    <a:pt x="2624" y="2163"/>
                    <a:pt x="2430" y="2163"/>
                  </a:cubicBezTo>
                  <a:cubicBezTo>
                    <a:pt x="2430" y="2163"/>
                    <a:pt x="2405" y="2163"/>
                    <a:pt x="2405" y="2187"/>
                  </a:cubicBezTo>
                  <a:cubicBezTo>
                    <a:pt x="2381" y="2211"/>
                    <a:pt x="2381" y="2211"/>
                    <a:pt x="2405" y="2235"/>
                  </a:cubicBezTo>
                  <a:cubicBezTo>
                    <a:pt x="2405" y="2235"/>
                    <a:pt x="2697" y="2551"/>
                    <a:pt x="2527" y="2794"/>
                  </a:cubicBezTo>
                  <a:cubicBezTo>
                    <a:pt x="2503" y="2818"/>
                    <a:pt x="2454" y="2843"/>
                    <a:pt x="2430" y="2843"/>
                  </a:cubicBezTo>
                  <a:cubicBezTo>
                    <a:pt x="2260" y="2843"/>
                    <a:pt x="1992" y="2503"/>
                    <a:pt x="1895" y="2381"/>
                  </a:cubicBezTo>
                  <a:cubicBezTo>
                    <a:pt x="1883" y="2369"/>
                    <a:pt x="1871" y="2363"/>
                    <a:pt x="1862" y="2363"/>
                  </a:cubicBezTo>
                  <a:cubicBezTo>
                    <a:pt x="1853" y="2363"/>
                    <a:pt x="1847" y="2369"/>
                    <a:pt x="1847" y="2381"/>
                  </a:cubicBezTo>
                  <a:cubicBezTo>
                    <a:pt x="1822" y="2381"/>
                    <a:pt x="1798" y="2405"/>
                    <a:pt x="1798" y="2430"/>
                  </a:cubicBezTo>
                  <a:cubicBezTo>
                    <a:pt x="1798" y="2430"/>
                    <a:pt x="1871" y="2964"/>
                    <a:pt x="1579" y="3086"/>
                  </a:cubicBezTo>
                  <a:lnTo>
                    <a:pt x="1507" y="3086"/>
                  </a:lnTo>
                  <a:cubicBezTo>
                    <a:pt x="1312" y="3086"/>
                    <a:pt x="1215" y="2624"/>
                    <a:pt x="1215" y="2454"/>
                  </a:cubicBezTo>
                  <a:cubicBezTo>
                    <a:pt x="1215" y="2430"/>
                    <a:pt x="1191" y="2430"/>
                    <a:pt x="1166" y="2430"/>
                  </a:cubicBezTo>
                  <a:cubicBezTo>
                    <a:pt x="1166" y="2430"/>
                    <a:pt x="1166" y="2454"/>
                    <a:pt x="1166" y="2454"/>
                  </a:cubicBezTo>
                  <a:cubicBezTo>
                    <a:pt x="1045" y="2551"/>
                    <a:pt x="899" y="2624"/>
                    <a:pt x="754" y="2624"/>
                  </a:cubicBezTo>
                  <a:cubicBezTo>
                    <a:pt x="656" y="2624"/>
                    <a:pt x="583" y="2600"/>
                    <a:pt x="511" y="2575"/>
                  </a:cubicBezTo>
                  <a:cubicBezTo>
                    <a:pt x="462" y="2551"/>
                    <a:pt x="413" y="2503"/>
                    <a:pt x="413" y="2454"/>
                  </a:cubicBezTo>
                  <a:cubicBezTo>
                    <a:pt x="389" y="2235"/>
                    <a:pt x="729" y="1871"/>
                    <a:pt x="875" y="1725"/>
                  </a:cubicBezTo>
                  <a:cubicBezTo>
                    <a:pt x="875" y="1701"/>
                    <a:pt x="875" y="1701"/>
                    <a:pt x="875" y="1677"/>
                  </a:cubicBezTo>
                  <a:cubicBezTo>
                    <a:pt x="851" y="1652"/>
                    <a:pt x="826" y="1652"/>
                    <a:pt x="826" y="1652"/>
                  </a:cubicBezTo>
                  <a:lnTo>
                    <a:pt x="705" y="1652"/>
                  </a:lnTo>
                  <a:cubicBezTo>
                    <a:pt x="535" y="1652"/>
                    <a:pt x="195" y="1628"/>
                    <a:pt x="146" y="1409"/>
                  </a:cubicBezTo>
                  <a:cubicBezTo>
                    <a:pt x="122" y="1385"/>
                    <a:pt x="122" y="1361"/>
                    <a:pt x="146" y="1337"/>
                  </a:cubicBezTo>
                  <a:cubicBezTo>
                    <a:pt x="219" y="1215"/>
                    <a:pt x="559" y="1191"/>
                    <a:pt x="826" y="1191"/>
                  </a:cubicBezTo>
                  <a:lnTo>
                    <a:pt x="851" y="1191"/>
                  </a:lnTo>
                  <a:cubicBezTo>
                    <a:pt x="899" y="1167"/>
                    <a:pt x="924" y="1118"/>
                    <a:pt x="875" y="1094"/>
                  </a:cubicBezTo>
                  <a:cubicBezTo>
                    <a:pt x="778" y="1021"/>
                    <a:pt x="511" y="778"/>
                    <a:pt x="511" y="608"/>
                  </a:cubicBezTo>
                  <a:cubicBezTo>
                    <a:pt x="511" y="559"/>
                    <a:pt x="511" y="535"/>
                    <a:pt x="535" y="511"/>
                  </a:cubicBezTo>
                  <a:cubicBezTo>
                    <a:pt x="583" y="486"/>
                    <a:pt x="608" y="462"/>
                    <a:pt x="656" y="462"/>
                  </a:cubicBezTo>
                  <a:cubicBezTo>
                    <a:pt x="899" y="511"/>
                    <a:pt x="1118" y="632"/>
                    <a:pt x="1312" y="778"/>
                  </a:cubicBezTo>
                  <a:lnTo>
                    <a:pt x="1361" y="778"/>
                  </a:lnTo>
                  <a:cubicBezTo>
                    <a:pt x="1385" y="754"/>
                    <a:pt x="1385" y="754"/>
                    <a:pt x="1385" y="729"/>
                  </a:cubicBezTo>
                  <a:cubicBezTo>
                    <a:pt x="1361" y="608"/>
                    <a:pt x="1337" y="268"/>
                    <a:pt x="1434" y="146"/>
                  </a:cubicBezTo>
                  <a:cubicBezTo>
                    <a:pt x="1458" y="98"/>
                    <a:pt x="1507" y="98"/>
                    <a:pt x="1555" y="98"/>
                  </a:cubicBezTo>
                  <a:close/>
                  <a:moveTo>
                    <a:pt x="1531" y="1"/>
                  </a:moveTo>
                  <a:cubicBezTo>
                    <a:pt x="1458" y="1"/>
                    <a:pt x="1385" y="25"/>
                    <a:pt x="1337" y="73"/>
                  </a:cubicBezTo>
                  <a:cubicBezTo>
                    <a:pt x="1239" y="243"/>
                    <a:pt x="1215" y="438"/>
                    <a:pt x="1239" y="632"/>
                  </a:cubicBezTo>
                  <a:cubicBezTo>
                    <a:pt x="1069" y="486"/>
                    <a:pt x="875" y="389"/>
                    <a:pt x="632" y="365"/>
                  </a:cubicBezTo>
                  <a:cubicBezTo>
                    <a:pt x="583" y="365"/>
                    <a:pt x="511" y="389"/>
                    <a:pt x="462" y="413"/>
                  </a:cubicBezTo>
                  <a:cubicBezTo>
                    <a:pt x="413" y="462"/>
                    <a:pt x="389" y="535"/>
                    <a:pt x="389" y="584"/>
                  </a:cubicBezTo>
                  <a:cubicBezTo>
                    <a:pt x="438" y="778"/>
                    <a:pt x="559" y="948"/>
                    <a:pt x="705" y="1069"/>
                  </a:cubicBezTo>
                  <a:cubicBezTo>
                    <a:pt x="511" y="1069"/>
                    <a:pt x="171" y="1118"/>
                    <a:pt x="49" y="1264"/>
                  </a:cubicBezTo>
                  <a:cubicBezTo>
                    <a:pt x="0" y="1312"/>
                    <a:pt x="0" y="1361"/>
                    <a:pt x="0" y="1434"/>
                  </a:cubicBezTo>
                  <a:cubicBezTo>
                    <a:pt x="73" y="1701"/>
                    <a:pt x="462" y="1725"/>
                    <a:pt x="681" y="1725"/>
                  </a:cubicBezTo>
                  <a:cubicBezTo>
                    <a:pt x="511" y="1895"/>
                    <a:pt x="243" y="2211"/>
                    <a:pt x="268" y="2454"/>
                  </a:cubicBezTo>
                  <a:cubicBezTo>
                    <a:pt x="292" y="2527"/>
                    <a:pt x="341" y="2600"/>
                    <a:pt x="413" y="2624"/>
                  </a:cubicBezTo>
                  <a:cubicBezTo>
                    <a:pt x="511" y="2673"/>
                    <a:pt x="608" y="2697"/>
                    <a:pt x="705" y="2697"/>
                  </a:cubicBezTo>
                  <a:cubicBezTo>
                    <a:pt x="851" y="2697"/>
                    <a:pt x="996" y="2648"/>
                    <a:pt x="1118" y="2551"/>
                  </a:cubicBezTo>
                  <a:cubicBezTo>
                    <a:pt x="1166" y="2746"/>
                    <a:pt x="1264" y="3183"/>
                    <a:pt x="1507" y="3183"/>
                  </a:cubicBezTo>
                  <a:cubicBezTo>
                    <a:pt x="1531" y="3183"/>
                    <a:pt x="1579" y="3183"/>
                    <a:pt x="1604" y="3159"/>
                  </a:cubicBezTo>
                  <a:cubicBezTo>
                    <a:pt x="1822" y="3037"/>
                    <a:pt x="1944" y="2794"/>
                    <a:pt x="1895" y="2551"/>
                  </a:cubicBezTo>
                  <a:lnTo>
                    <a:pt x="1895" y="2551"/>
                  </a:lnTo>
                  <a:cubicBezTo>
                    <a:pt x="2041" y="2721"/>
                    <a:pt x="2260" y="2940"/>
                    <a:pt x="2430" y="2940"/>
                  </a:cubicBezTo>
                  <a:cubicBezTo>
                    <a:pt x="2503" y="2940"/>
                    <a:pt x="2551" y="2916"/>
                    <a:pt x="2600" y="2867"/>
                  </a:cubicBezTo>
                  <a:cubicBezTo>
                    <a:pt x="2697" y="2648"/>
                    <a:pt x="2673" y="2405"/>
                    <a:pt x="2527" y="2260"/>
                  </a:cubicBezTo>
                  <a:cubicBezTo>
                    <a:pt x="2745" y="2235"/>
                    <a:pt x="3207" y="2163"/>
                    <a:pt x="3207" y="1920"/>
                  </a:cubicBezTo>
                  <a:cubicBezTo>
                    <a:pt x="3207" y="1677"/>
                    <a:pt x="2867" y="1604"/>
                    <a:pt x="2673" y="1580"/>
                  </a:cubicBezTo>
                  <a:cubicBezTo>
                    <a:pt x="2818" y="1434"/>
                    <a:pt x="3134" y="1191"/>
                    <a:pt x="3134" y="1021"/>
                  </a:cubicBezTo>
                  <a:cubicBezTo>
                    <a:pt x="3134" y="972"/>
                    <a:pt x="3110" y="948"/>
                    <a:pt x="3086" y="899"/>
                  </a:cubicBezTo>
                  <a:cubicBezTo>
                    <a:pt x="3037" y="851"/>
                    <a:pt x="2940" y="826"/>
                    <a:pt x="2867" y="826"/>
                  </a:cubicBezTo>
                  <a:cubicBezTo>
                    <a:pt x="2745" y="826"/>
                    <a:pt x="2624" y="851"/>
                    <a:pt x="2503" y="899"/>
                  </a:cubicBezTo>
                  <a:cubicBezTo>
                    <a:pt x="2551" y="729"/>
                    <a:pt x="2648" y="341"/>
                    <a:pt x="2478" y="195"/>
                  </a:cubicBezTo>
                  <a:cubicBezTo>
                    <a:pt x="2430" y="171"/>
                    <a:pt x="2405" y="146"/>
                    <a:pt x="2357" y="146"/>
                  </a:cubicBezTo>
                  <a:cubicBezTo>
                    <a:pt x="2187" y="146"/>
                    <a:pt x="2017" y="389"/>
                    <a:pt x="1920" y="559"/>
                  </a:cubicBezTo>
                  <a:cubicBezTo>
                    <a:pt x="1895" y="365"/>
                    <a:pt x="1798" y="73"/>
                    <a:pt x="15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" name="Google Shape;1502;p33"/>
            <p:cNvSpPr/>
            <p:nvPr/>
          </p:nvSpPr>
          <p:spPr>
            <a:xfrm>
              <a:off x="-990116" y="1535192"/>
              <a:ext cx="60758" cy="204111"/>
            </a:xfrm>
            <a:custGeom>
              <a:avLst/>
              <a:gdLst/>
              <a:ahLst/>
              <a:cxnLst/>
              <a:rect l="l" t="t" r="r" b="b"/>
              <a:pathLst>
                <a:path w="1556" h="5234" extrusionOk="0">
                  <a:moveTo>
                    <a:pt x="70" y="1"/>
                  </a:moveTo>
                  <a:cubicBezTo>
                    <a:pt x="64" y="1"/>
                    <a:pt x="56" y="4"/>
                    <a:pt x="49" y="11"/>
                  </a:cubicBezTo>
                  <a:cubicBezTo>
                    <a:pt x="25" y="11"/>
                    <a:pt x="1" y="35"/>
                    <a:pt x="25" y="60"/>
                  </a:cubicBezTo>
                  <a:cubicBezTo>
                    <a:pt x="49" y="108"/>
                    <a:pt x="1458" y="3290"/>
                    <a:pt x="948" y="5185"/>
                  </a:cubicBezTo>
                  <a:cubicBezTo>
                    <a:pt x="948" y="5210"/>
                    <a:pt x="948" y="5234"/>
                    <a:pt x="972" y="5234"/>
                  </a:cubicBezTo>
                  <a:cubicBezTo>
                    <a:pt x="1021" y="5234"/>
                    <a:pt x="1045" y="5234"/>
                    <a:pt x="1045" y="5185"/>
                  </a:cubicBezTo>
                  <a:cubicBezTo>
                    <a:pt x="1555" y="3290"/>
                    <a:pt x="122" y="60"/>
                    <a:pt x="98" y="35"/>
                  </a:cubicBezTo>
                  <a:cubicBezTo>
                    <a:pt x="98" y="18"/>
                    <a:pt x="86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" name="Google Shape;1503;p33"/>
            <p:cNvSpPr/>
            <p:nvPr/>
          </p:nvSpPr>
          <p:spPr>
            <a:xfrm>
              <a:off x="-1056319" y="1471837"/>
              <a:ext cx="125815" cy="123556"/>
            </a:xfrm>
            <a:custGeom>
              <a:avLst/>
              <a:gdLst/>
              <a:ahLst/>
              <a:cxnLst/>
              <a:rect l="l" t="t" r="r" b="b"/>
              <a:pathLst>
                <a:path w="3232" h="3168" extrusionOk="0">
                  <a:moveTo>
                    <a:pt x="1513" y="97"/>
                  </a:moveTo>
                  <a:cubicBezTo>
                    <a:pt x="1527" y="97"/>
                    <a:pt x="1541" y="99"/>
                    <a:pt x="1555" y="107"/>
                  </a:cubicBezTo>
                  <a:cubicBezTo>
                    <a:pt x="1871" y="155"/>
                    <a:pt x="1895" y="714"/>
                    <a:pt x="1895" y="714"/>
                  </a:cubicBezTo>
                  <a:cubicBezTo>
                    <a:pt x="1895" y="738"/>
                    <a:pt x="1895" y="738"/>
                    <a:pt x="1919" y="738"/>
                  </a:cubicBezTo>
                  <a:cubicBezTo>
                    <a:pt x="1926" y="745"/>
                    <a:pt x="1934" y="748"/>
                    <a:pt x="1940" y="748"/>
                  </a:cubicBezTo>
                  <a:cubicBezTo>
                    <a:pt x="1956" y="748"/>
                    <a:pt x="1968" y="731"/>
                    <a:pt x="1968" y="714"/>
                  </a:cubicBezTo>
                  <a:cubicBezTo>
                    <a:pt x="2065" y="544"/>
                    <a:pt x="2259" y="228"/>
                    <a:pt x="2381" y="228"/>
                  </a:cubicBezTo>
                  <a:cubicBezTo>
                    <a:pt x="2405" y="228"/>
                    <a:pt x="2430" y="252"/>
                    <a:pt x="2454" y="252"/>
                  </a:cubicBezTo>
                  <a:cubicBezTo>
                    <a:pt x="2600" y="398"/>
                    <a:pt x="2478" y="811"/>
                    <a:pt x="2430" y="957"/>
                  </a:cubicBezTo>
                  <a:cubicBezTo>
                    <a:pt x="2405" y="957"/>
                    <a:pt x="2405" y="981"/>
                    <a:pt x="2430" y="1005"/>
                  </a:cubicBezTo>
                  <a:lnTo>
                    <a:pt x="2478" y="1005"/>
                  </a:lnTo>
                  <a:cubicBezTo>
                    <a:pt x="2600" y="933"/>
                    <a:pt x="2745" y="908"/>
                    <a:pt x="2891" y="908"/>
                  </a:cubicBezTo>
                  <a:cubicBezTo>
                    <a:pt x="2940" y="908"/>
                    <a:pt x="3013" y="908"/>
                    <a:pt x="3061" y="957"/>
                  </a:cubicBezTo>
                  <a:cubicBezTo>
                    <a:pt x="3061" y="957"/>
                    <a:pt x="3061" y="981"/>
                    <a:pt x="3061" y="981"/>
                  </a:cubicBezTo>
                  <a:cubicBezTo>
                    <a:pt x="3037" y="1127"/>
                    <a:pt x="2745" y="1394"/>
                    <a:pt x="2551" y="1540"/>
                  </a:cubicBezTo>
                  <a:cubicBezTo>
                    <a:pt x="2551" y="1564"/>
                    <a:pt x="2527" y="1588"/>
                    <a:pt x="2527" y="1588"/>
                  </a:cubicBezTo>
                  <a:cubicBezTo>
                    <a:pt x="2551" y="1613"/>
                    <a:pt x="2551" y="1637"/>
                    <a:pt x="2575" y="1637"/>
                  </a:cubicBezTo>
                  <a:cubicBezTo>
                    <a:pt x="2575" y="1637"/>
                    <a:pt x="3134" y="1710"/>
                    <a:pt x="3134" y="1904"/>
                  </a:cubicBezTo>
                  <a:cubicBezTo>
                    <a:pt x="3134" y="2099"/>
                    <a:pt x="2624" y="2147"/>
                    <a:pt x="2454" y="2147"/>
                  </a:cubicBezTo>
                  <a:cubicBezTo>
                    <a:pt x="2430" y="2147"/>
                    <a:pt x="2405" y="2147"/>
                    <a:pt x="2405" y="2171"/>
                  </a:cubicBezTo>
                  <a:cubicBezTo>
                    <a:pt x="2381" y="2171"/>
                    <a:pt x="2381" y="2196"/>
                    <a:pt x="2405" y="2220"/>
                  </a:cubicBezTo>
                  <a:cubicBezTo>
                    <a:pt x="2405" y="2220"/>
                    <a:pt x="2697" y="2536"/>
                    <a:pt x="2527" y="2779"/>
                  </a:cubicBezTo>
                  <a:cubicBezTo>
                    <a:pt x="2502" y="2803"/>
                    <a:pt x="2478" y="2827"/>
                    <a:pt x="2430" y="2827"/>
                  </a:cubicBezTo>
                  <a:cubicBezTo>
                    <a:pt x="2259" y="2827"/>
                    <a:pt x="1992" y="2487"/>
                    <a:pt x="1895" y="2341"/>
                  </a:cubicBezTo>
                  <a:cubicBezTo>
                    <a:pt x="1895" y="2341"/>
                    <a:pt x="1884" y="2331"/>
                    <a:pt x="1870" y="2331"/>
                  </a:cubicBezTo>
                  <a:cubicBezTo>
                    <a:pt x="1863" y="2331"/>
                    <a:pt x="1855" y="2333"/>
                    <a:pt x="1846" y="2341"/>
                  </a:cubicBezTo>
                  <a:cubicBezTo>
                    <a:pt x="1822" y="2341"/>
                    <a:pt x="1822" y="2366"/>
                    <a:pt x="1822" y="2390"/>
                  </a:cubicBezTo>
                  <a:cubicBezTo>
                    <a:pt x="1822" y="2390"/>
                    <a:pt x="1895" y="2924"/>
                    <a:pt x="1579" y="3046"/>
                  </a:cubicBezTo>
                  <a:lnTo>
                    <a:pt x="1531" y="3046"/>
                  </a:lnTo>
                  <a:cubicBezTo>
                    <a:pt x="1336" y="3046"/>
                    <a:pt x="1239" y="2609"/>
                    <a:pt x="1215" y="2439"/>
                  </a:cubicBezTo>
                  <a:cubicBezTo>
                    <a:pt x="1215" y="2414"/>
                    <a:pt x="1191" y="2414"/>
                    <a:pt x="1191" y="2414"/>
                  </a:cubicBezTo>
                  <a:lnTo>
                    <a:pt x="1142" y="2414"/>
                  </a:lnTo>
                  <a:cubicBezTo>
                    <a:pt x="1021" y="2512"/>
                    <a:pt x="875" y="2584"/>
                    <a:pt x="705" y="2584"/>
                  </a:cubicBezTo>
                  <a:cubicBezTo>
                    <a:pt x="632" y="2584"/>
                    <a:pt x="535" y="2560"/>
                    <a:pt x="462" y="2536"/>
                  </a:cubicBezTo>
                  <a:cubicBezTo>
                    <a:pt x="413" y="2512"/>
                    <a:pt x="389" y="2463"/>
                    <a:pt x="365" y="2414"/>
                  </a:cubicBezTo>
                  <a:cubicBezTo>
                    <a:pt x="340" y="2220"/>
                    <a:pt x="705" y="1831"/>
                    <a:pt x="826" y="1686"/>
                  </a:cubicBezTo>
                  <a:cubicBezTo>
                    <a:pt x="851" y="1661"/>
                    <a:pt x="826" y="1613"/>
                    <a:pt x="802" y="1613"/>
                  </a:cubicBezTo>
                  <a:lnTo>
                    <a:pt x="656" y="1613"/>
                  </a:lnTo>
                  <a:cubicBezTo>
                    <a:pt x="510" y="1613"/>
                    <a:pt x="170" y="1588"/>
                    <a:pt x="122" y="1394"/>
                  </a:cubicBezTo>
                  <a:cubicBezTo>
                    <a:pt x="122" y="1370"/>
                    <a:pt x="122" y="1345"/>
                    <a:pt x="146" y="1321"/>
                  </a:cubicBezTo>
                  <a:cubicBezTo>
                    <a:pt x="219" y="1200"/>
                    <a:pt x="559" y="1175"/>
                    <a:pt x="826" y="1175"/>
                  </a:cubicBezTo>
                  <a:lnTo>
                    <a:pt x="875" y="1175"/>
                  </a:lnTo>
                  <a:cubicBezTo>
                    <a:pt x="875" y="1175"/>
                    <a:pt x="899" y="1151"/>
                    <a:pt x="923" y="1151"/>
                  </a:cubicBezTo>
                  <a:cubicBezTo>
                    <a:pt x="923" y="1127"/>
                    <a:pt x="899" y="1103"/>
                    <a:pt x="899" y="1078"/>
                  </a:cubicBezTo>
                  <a:cubicBezTo>
                    <a:pt x="802" y="1005"/>
                    <a:pt x="510" y="762"/>
                    <a:pt x="510" y="592"/>
                  </a:cubicBezTo>
                  <a:cubicBezTo>
                    <a:pt x="510" y="568"/>
                    <a:pt x="535" y="520"/>
                    <a:pt x="559" y="495"/>
                  </a:cubicBezTo>
                  <a:cubicBezTo>
                    <a:pt x="583" y="471"/>
                    <a:pt x="632" y="471"/>
                    <a:pt x="680" y="471"/>
                  </a:cubicBezTo>
                  <a:cubicBezTo>
                    <a:pt x="899" y="520"/>
                    <a:pt x="1142" y="617"/>
                    <a:pt x="1312" y="762"/>
                  </a:cubicBezTo>
                  <a:cubicBezTo>
                    <a:pt x="1324" y="775"/>
                    <a:pt x="1336" y="781"/>
                    <a:pt x="1345" y="781"/>
                  </a:cubicBezTo>
                  <a:cubicBezTo>
                    <a:pt x="1355" y="781"/>
                    <a:pt x="1361" y="775"/>
                    <a:pt x="1361" y="762"/>
                  </a:cubicBezTo>
                  <a:cubicBezTo>
                    <a:pt x="1385" y="762"/>
                    <a:pt x="1409" y="738"/>
                    <a:pt x="1385" y="714"/>
                  </a:cubicBezTo>
                  <a:cubicBezTo>
                    <a:pt x="1361" y="592"/>
                    <a:pt x="1336" y="252"/>
                    <a:pt x="1434" y="131"/>
                  </a:cubicBezTo>
                  <a:cubicBezTo>
                    <a:pt x="1451" y="114"/>
                    <a:pt x="1480" y="97"/>
                    <a:pt x="1513" y="97"/>
                  </a:cubicBezTo>
                  <a:close/>
                  <a:moveTo>
                    <a:pt x="1497" y="0"/>
                  </a:moveTo>
                  <a:cubicBezTo>
                    <a:pt x="1437" y="0"/>
                    <a:pt x="1373" y="28"/>
                    <a:pt x="1336" y="82"/>
                  </a:cubicBezTo>
                  <a:cubicBezTo>
                    <a:pt x="1263" y="252"/>
                    <a:pt x="1215" y="447"/>
                    <a:pt x="1263" y="617"/>
                  </a:cubicBezTo>
                  <a:cubicBezTo>
                    <a:pt x="1093" y="471"/>
                    <a:pt x="875" y="398"/>
                    <a:pt x="656" y="349"/>
                  </a:cubicBezTo>
                  <a:cubicBezTo>
                    <a:pt x="583" y="349"/>
                    <a:pt x="535" y="374"/>
                    <a:pt x="462" y="422"/>
                  </a:cubicBezTo>
                  <a:cubicBezTo>
                    <a:pt x="413" y="447"/>
                    <a:pt x="389" y="520"/>
                    <a:pt x="389" y="568"/>
                  </a:cubicBezTo>
                  <a:cubicBezTo>
                    <a:pt x="413" y="762"/>
                    <a:pt x="608" y="957"/>
                    <a:pt x="729" y="1054"/>
                  </a:cubicBezTo>
                  <a:cubicBezTo>
                    <a:pt x="510" y="1078"/>
                    <a:pt x="170" y="1103"/>
                    <a:pt x="49" y="1248"/>
                  </a:cubicBezTo>
                  <a:cubicBezTo>
                    <a:pt x="25" y="1297"/>
                    <a:pt x="0" y="1370"/>
                    <a:pt x="25" y="1418"/>
                  </a:cubicBezTo>
                  <a:cubicBezTo>
                    <a:pt x="73" y="1686"/>
                    <a:pt x="462" y="1710"/>
                    <a:pt x="680" y="1710"/>
                  </a:cubicBezTo>
                  <a:cubicBezTo>
                    <a:pt x="535" y="1880"/>
                    <a:pt x="243" y="2220"/>
                    <a:pt x="292" y="2439"/>
                  </a:cubicBezTo>
                  <a:cubicBezTo>
                    <a:pt x="292" y="2536"/>
                    <a:pt x="340" y="2584"/>
                    <a:pt x="438" y="2633"/>
                  </a:cubicBezTo>
                  <a:cubicBezTo>
                    <a:pt x="510" y="2682"/>
                    <a:pt x="608" y="2706"/>
                    <a:pt x="705" y="2706"/>
                  </a:cubicBezTo>
                  <a:cubicBezTo>
                    <a:pt x="875" y="2682"/>
                    <a:pt x="1021" y="2633"/>
                    <a:pt x="1142" y="2560"/>
                  </a:cubicBezTo>
                  <a:cubicBezTo>
                    <a:pt x="1166" y="2730"/>
                    <a:pt x="1263" y="3167"/>
                    <a:pt x="1531" y="3167"/>
                  </a:cubicBezTo>
                  <a:lnTo>
                    <a:pt x="1628" y="3167"/>
                  </a:lnTo>
                  <a:cubicBezTo>
                    <a:pt x="1822" y="3046"/>
                    <a:pt x="1944" y="2803"/>
                    <a:pt x="1919" y="2560"/>
                  </a:cubicBezTo>
                  <a:lnTo>
                    <a:pt x="1919" y="2560"/>
                  </a:lnTo>
                  <a:cubicBezTo>
                    <a:pt x="2041" y="2706"/>
                    <a:pt x="2259" y="2949"/>
                    <a:pt x="2454" y="2949"/>
                  </a:cubicBezTo>
                  <a:cubicBezTo>
                    <a:pt x="2502" y="2949"/>
                    <a:pt x="2575" y="2900"/>
                    <a:pt x="2600" y="2852"/>
                  </a:cubicBezTo>
                  <a:cubicBezTo>
                    <a:pt x="2721" y="2657"/>
                    <a:pt x="2697" y="2414"/>
                    <a:pt x="2551" y="2244"/>
                  </a:cubicBezTo>
                  <a:cubicBezTo>
                    <a:pt x="2745" y="2220"/>
                    <a:pt x="3231" y="2147"/>
                    <a:pt x="3231" y="1904"/>
                  </a:cubicBezTo>
                  <a:cubicBezTo>
                    <a:pt x="3231" y="1661"/>
                    <a:pt x="2891" y="1588"/>
                    <a:pt x="2697" y="1564"/>
                  </a:cubicBezTo>
                  <a:cubicBezTo>
                    <a:pt x="2842" y="1443"/>
                    <a:pt x="3134" y="1175"/>
                    <a:pt x="3134" y="1005"/>
                  </a:cubicBezTo>
                  <a:cubicBezTo>
                    <a:pt x="3134" y="981"/>
                    <a:pt x="3134" y="933"/>
                    <a:pt x="3110" y="908"/>
                  </a:cubicBezTo>
                  <a:cubicBezTo>
                    <a:pt x="3055" y="854"/>
                    <a:pt x="3000" y="826"/>
                    <a:pt x="2935" y="826"/>
                  </a:cubicBezTo>
                  <a:cubicBezTo>
                    <a:pt x="2914" y="826"/>
                    <a:pt x="2891" y="829"/>
                    <a:pt x="2867" y="835"/>
                  </a:cubicBezTo>
                  <a:cubicBezTo>
                    <a:pt x="2745" y="835"/>
                    <a:pt x="2624" y="860"/>
                    <a:pt x="2527" y="884"/>
                  </a:cubicBezTo>
                  <a:cubicBezTo>
                    <a:pt x="2575" y="714"/>
                    <a:pt x="2672" y="349"/>
                    <a:pt x="2478" y="179"/>
                  </a:cubicBezTo>
                  <a:cubicBezTo>
                    <a:pt x="2454" y="155"/>
                    <a:pt x="2405" y="155"/>
                    <a:pt x="2381" y="131"/>
                  </a:cubicBezTo>
                  <a:cubicBezTo>
                    <a:pt x="2211" y="131"/>
                    <a:pt x="2041" y="374"/>
                    <a:pt x="1944" y="544"/>
                  </a:cubicBezTo>
                  <a:cubicBezTo>
                    <a:pt x="1919" y="349"/>
                    <a:pt x="1822" y="58"/>
                    <a:pt x="1555" y="9"/>
                  </a:cubicBezTo>
                  <a:cubicBezTo>
                    <a:pt x="1537" y="3"/>
                    <a:pt x="1517" y="0"/>
                    <a:pt x="14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" name="Google Shape;1504;p33"/>
            <p:cNvSpPr/>
            <p:nvPr/>
          </p:nvSpPr>
          <p:spPr>
            <a:xfrm>
              <a:off x="-933370" y="1418229"/>
              <a:ext cx="55886" cy="55041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29" y="1"/>
                  </a:moveTo>
                  <a:cubicBezTo>
                    <a:pt x="340" y="1"/>
                    <a:pt x="0" y="317"/>
                    <a:pt x="0" y="705"/>
                  </a:cubicBezTo>
                  <a:cubicBezTo>
                    <a:pt x="0" y="1094"/>
                    <a:pt x="340" y="1410"/>
                    <a:pt x="729" y="1410"/>
                  </a:cubicBezTo>
                  <a:cubicBezTo>
                    <a:pt x="1118" y="1410"/>
                    <a:pt x="1434" y="1094"/>
                    <a:pt x="1434" y="705"/>
                  </a:cubicBezTo>
                  <a:cubicBezTo>
                    <a:pt x="1434" y="317"/>
                    <a:pt x="1118" y="1"/>
                    <a:pt x="72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" name="Google Shape;1505;p33"/>
            <p:cNvSpPr/>
            <p:nvPr/>
          </p:nvSpPr>
          <p:spPr>
            <a:xfrm>
              <a:off x="-1021354" y="1507385"/>
              <a:ext cx="55886" cy="54755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05" y="0"/>
                  </a:moveTo>
                  <a:cubicBezTo>
                    <a:pt x="316" y="0"/>
                    <a:pt x="0" y="316"/>
                    <a:pt x="0" y="705"/>
                  </a:cubicBezTo>
                  <a:cubicBezTo>
                    <a:pt x="0" y="1093"/>
                    <a:pt x="316" y="1409"/>
                    <a:pt x="705" y="1409"/>
                  </a:cubicBezTo>
                  <a:cubicBezTo>
                    <a:pt x="1118" y="1409"/>
                    <a:pt x="1433" y="1093"/>
                    <a:pt x="1433" y="705"/>
                  </a:cubicBezTo>
                  <a:cubicBezTo>
                    <a:pt x="1433" y="316"/>
                    <a:pt x="1118" y="0"/>
                    <a:pt x="70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9" name="Google Shape;1506;p33"/>
          <p:cNvGrpSpPr>
            <a:grpSpLocks/>
          </p:cNvGrpSpPr>
          <p:nvPr/>
        </p:nvGrpSpPr>
        <p:grpSpPr bwMode="auto">
          <a:xfrm flipH="1">
            <a:off x="10301288" y="1444625"/>
            <a:ext cx="2716212" cy="2146300"/>
            <a:chOff x="855987" y="2204128"/>
            <a:chExt cx="1217483" cy="962421"/>
          </a:xfrm>
        </p:grpSpPr>
        <p:grpSp>
          <p:nvGrpSpPr>
            <p:cNvPr id="10" name="Google Shape;1507;p33"/>
            <p:cNvGrpSpPr>
              <a:grpSpLocks/>
            </p:cNvGrpSpPr>
            <p:nvPr/>
          </p:nvGrpSpPr>
          <p:grpSpPr bwMode="auto">
            <a:xfrm>
              <a:off x="855987" y="2204128"/>
              <a:ext cx="1146639" cy="962421"/>
              <a:chOff x="958238" y="2157575"/>
              <a:chExt cx="1115191" cy="936025"/>
            </a:xfrm>
          </p:grpSpPr>
          <p:sp>
            <p:nvSpPr>
              <p:cNvPr id="12" name="Google Shape;1508;p33"/>
              <p:cNvSpPr/>
              <p:nvPr/>
            </p:nvSpPr>
            <p:spPr>
              <a:xfrm>
                <a:off x="1253742" y="2157575"/>
                <a:ext cx="492737" cy="49293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" name="Google Shape;1509;p33"/>
              <p:cNvSpPr/>
              <p:nvPr/>
            </p:nvSpPr>
            <p:spPr>
              <a:xfrm>
                <a:off x="1441287" y="2325118"/>
                <a:ext cx="492045" cy="492244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" name="Google Shape;1510;p33"/>
              <p:cNvSpPr/>
              <p:nvPr/>
            </p:nvSpPr>
            <p:spPr>
              <a:xfrm>
                <a:off x="997684" y="2334811"/>
                <a:ext cx="492737" cy="49293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" name="Google Shape;1511;p33"/>
              <p:cNvSpPr/>
              <p:nvPr/>
            </p:nvSpPr>
            <p:spPr>
              <a:xfrm>
                <a:off x="958238" y="2551509"/>
                <a:ext cx="492737" cy="49293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" name="Google Shape;1512;p33"/>
              <p:cNvSpPr/>
              <p:nvPr/>
            </p:nvSpPr>
            <p:spPr>
              <a:xfrm>
                <a:off x="1165160" y="2600664"/>
                <a:ext cx="492737" cy="49293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" name="Google Shape;1513;p33"/>
              <p:cNvSpPr/>
              <p:nvPr/>
            </p:nvSpPr>
            <p:spPr>
              <a:xfrm>
                <a:off x="1450975" y="2561893"/>
                <a:ext cx="622150" cy="492244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1" name="Google Shape;1514;p33"/>
            <p:cNvSpPr/>
            <p:nvPr/>
          </p:nvSpPr>
          <p:spPr>
            <a:xfrm>
              <a:off x="927143" y="2206975"/>
              <a:ext cx="1146327" cy="869881"/>
            </a:xfrm>
            <a:custGeom>
              <a:avLst/>
              <a:gdLst/>
              <a:ahLst/>
              <a:cxnLst/>
              <a:rect l="l" t="t" r="r" b="b"/>
              <a:pathLst>
                <a:path w="6074" h="4608" extrusionOk="0">
                  <a:moveTo>
                    <a:pt x="1749" y="936"/>
                  </a:moveTo>
                  <a:cubicBezTo>
                    <a:pt x="1968" y="985"/>
                    <a:pt x="2187" y="1131"/>
                    <a:pt x="2284" y="1325"/>
                  </a:cubicBezTo>
                  <a:cubicBezTo>
                    <a:pt x="2284" y="1398"/>
                    <a:pt x="2260" y="1446"/>
                    <a:pt x="2211" y="1471"/>
                  </a:cubicBezTo>
                  <a:cubicBezTo>
                    <a:pt x="2162" y="1519"/>
                    <a:pt x="2114" y="1519"/>
                    <a:pt x="2065" y="1544"/>
                  </a:cubicBezTo>
                  <a:cubicBezTo>
                    <a:pt x="1871" y="1544"/>
                    <a:pt x="1725" y="1276"/>
                    <a:pt x="1677" y="1155"/>
                  </a:cubicBezTo>
                  <a:lnTo>
                    <a:pt x="1677" y="1131"/>
                  </a:lnTo>
                  <a:cubicBezTo>
                    <a:pt x="1701" y="1058"/>
                    <a:pt x="1725" y="1009"/>
                    <a:pt x="1749" y="936"/>
                  </a:cubicBezTo>
                  <a:close/>
                  <a:moveTo>
                    <a:pt x="3936" y="1301"/>
                  </a:moveTo>
                  <a:lnTo>
                    <a:pt x="3936" y="1301"/>
                  </a:lnTo>
                  <a:cubicBezTo>
                    <a:pt x="3960" y="1446"/>
                    <a:pt x="3936" y="1616"/>
                    <a:pt x="3839" y="1762"/>
                  </a:cubicBezTo>
                  <a:cubicBezTo>
                    <a:pt x="3790" y="1714"/>
                    <a:pt x="3814" y="1495"/>
                    <a:pt x="3936" y="1301"/>
                  </a:cubicBezTo>
                  <a:close/>
                  <a:moveTo>
                    <a:pt x="750" y="2166"/>
                  </a:moveTo>
                  <a:cubicBezTo>
                    <a:pt x="776" y="2166"/>
                    <a:pt x="802" y="2169"/>
                    <a:pt x="826" y="2175"/>
                  </a:cubicBezTo>
                  <a:cubicBezTo>
                    <a:pt x="1142" y="2199"/>
                    <a:pt x="1264" y="2394"/>
                    <a:pt x="1264" y="2564"/>
                  </a:cubicBezTo>
                  <a:cubicBezTo>
                    <a:pt x="1264" y="2661"/>
                    <a:pt x="1166" y="2758"/>
                    <a:pt x="1045" y="2782"/>
                  </a:cubicBezTo>
                  <a:cubicBezTo>
                    <a:pt x="996" y="2758"/>
                    <a:pt x="924" y="2758"/>
                    <a:pt x="875" y="2734"/>
                  </a:cubicBezTo>
                  <a:cubicBezTo>
                    <a:pt x="705" y="2612"/>
                    <a:pt x="583" y="2442"/>
                    <a:pt x="535" y="2248"/>
                  </a:cubicBezTo>
                  <a:cubicBezTo>
                    <a:pt x="590" y="2193"/>
                    <a:pt x="672" y="2166"/>
                    <a:pt x="750" y="2166"/>
                  </a:cubicBezTo>
                  <a:close/>
                  <a:moveTo>
                    <a:pt x="5199" y="2588"/>
                  </a:moveTo>
                  <a:cubicBezTo>
                    <a:pt x="5078" y="2855"/>
                    <a:pt x="4883" y="3025"/>
                    <a:pt x="4762" y="3025"/>
                  </a:cubicBezTo>
                  <a:cubicBezTo>
                    <a:pt x="4713" y="3025"/>
                    <a:pt x="4665" y="3001"/>
                    <a:pt x="4640" y="2977"/>
                  </a:cubicBezTo>
                  <a:cubicBezTo>
                    <a:pt x="4567" y="2855"/>
                    <a:pt x="4592" y="2807"/>
                    <a:pt x="4592" y="2782"/>
                  </a:cubicBezTo>
                  <a:cubicBezTo>
                    <a:pt x="4640" y="2685"/>
                    <a:pt x="4883" y="2588"/>
                    <a:pt x="5150" y="2588"/>
                  </a:cubicBezTo>
                  <a:close/>
                  <a:moveTo>
                    <a:pt x="3596" y="3293"/>
                  </a:moveTo>
                  <a:cubicBezTo>
                    <a:pt x="3596" y="3293"/>
                    <a:pt x="3620" y="3317"/>
                    <a:pt x="3620" y="3317"/>
                  </a:cubicBezTo>
                  <a:cubicBezTo>
                    <a:pt x="3669" y="3390"/>
                    <a:pt x="3644" y="3608"/>
                    <a:pt x="3426" y="3851"/>
                  </a:cubicBezTo>
                  <a:cubicBezTo>
                    <a:pt x="3353" y="3754"/>
                    <a:pt x="3328" y="3633"/>
                    <a:pt x="3377" y="3511"/>
                  </a:cubicBezTo>
                  <a:cubicBezTo>
                    <a:pt x="3401" y="3414"/>
                    <a:pt x="3474" y="3341"/>
                    <a:pt x="3596" y="3317"/>
                  </a:cubicBezTo>
                  <a:lnTo>
                    <a:pt x="3596" y="3293"/>
                  </a:lnTo>
                  <a:close/>
                  <a:moveTo>
                    <a:pt x="1822" y="3366"/>
                  </a:moveTo>
                  <a:cubicBezTo>
                    <a:pt x="1847" y="3366"/>
                    <a:pt x="1944" y="3366"/>
                    <a:pt x="1968" y="3487"/>
                  </a:cubicBezTo>
                  <a:cubicBezTo>
                    <a:pt x="1944" y="3754"/>
                    <a:pt x="1798" y="3997"/>
                    <a:pt x="1555" y="4094"/>
                  </a:cubicBezTo>
                  <a:cubicBezTo>
                    <a:pt x="1482" y="3924"/>
                    <a:pt x="1507" y="3706"/>
                    <a:pt x="1604" y="3511"/>
                  </a:cubicBezTo>
                  <a:cubicBezTo>
                    <a:pt x="1652" y="3438"/>
                    <a:pt x="1725" y="3366"/>
                    <a:pt x="1822" y="3366"/>
                  </a:cubicBezTo>
                  <a:close/>
                  <a:moveTo>
                    <a:pt x="2745" y="159"/>
                  </a:moveTo>
                  <a:cubicBezTo>
                    <a:pt x="2867" y="159"/>
                    <a:pt x="3013" y="183"/>
                    <a:pt x="3158" y="256"/>
                  </a:cubicBezTo>
                  <a:cubicBezTo>
                    <a:pt x="3523" y="378"/>
                    <a:pt x="3814" y="693"/>
                    <a:pt x="3911" y="1058"/>
                  </a:cubicBezTo>
                  <a:cubicBezTo>
                    <a:pt x="3693" y="1325"/>
                    <a:pt x="3596" y="1714"/>
                    <a:pt x="3766" y="1859"/>
                  </a:cubicBezTo>
                  <a:cubicBezTo>
                    <a:pt x="3790" y="1908"/>
                    <a:pt x="3839" y="1932"/>
                    <a:pt x="3863" y="1932"/>
                  </a:cubicBezTo>
                  <a:cubicBezTo>
                    <a:pt x="3936" y="1932"/>
                    <a:pt x="3984" y="1884"/>
                    <a:pt x="4009" y="1835"/>
                  </a:cubicBezTo>
                  <a:cubicBezTo>
                    <a:pt x="4130" y="1616"/>
                    <a:pt x="4154" y="1349"/>
                    <a:pt x="4082" y="1106"/>
                  </a:cubicBezTo>
                  <a:cubicBezTo>
                    <a:pt x="4203" y="961"/>
                    <a:pt x="4397" y="863"/>
                    <a:pt x="4592" y="863"/>
                  </a:cubicBezTo>
                  <a:cubicBezTo>
                    <a:pt x="4762" y="863"/>
                    <a:pt x="4932" y="936"/>
                    <a:pt x="5053" y="1033"/>
                  </a:cubicBezTo>
                  <a:cubicBezTo>
                    <a:pt x="5466" y="1325"/>
                    <a:pt x="5466" y="1932"/>
                    <a:pt x="5272" y="2418"/>
                  </a:cubicBezTo>
                  <a:lnTo>
                    <a:pt x="5150" y="2418"/>
                  </a:lnTo>
                  <a:cubicBezTo>
                    <a:pt x="4907" y="2418"/>
                    <a:pt x="4567" y="2491"/>
                    <a:pt x="4470" y="2710"/>
                  </a:cubicBezTo>
                  <a:cubicBezTo>
                    <a:pt x="4397" y="2928"/>
                    <a:pt x="4543" y="3171"/>
                    <a:pt x="4762" y="3195"/>
                  </a:cubicBezTo>
                  <a:cubicBezTo>
                    <a:pt x="5029" y="3195"/>
                    <a:pt x="5248" y="2904"/>
                    <a:pt x="5369" y="2612"/>
                  </a:cubicBezTo>
                  <a:cubicBezTo>
                    <a:pt x="5612" y="2637"/>
                    <a:pt x="5806" y="2807"/>
                    <a:pt x="5879" y="3025"/>
                  </a:cubicBezTo>
                  <a:cubicBezTo>
                    <a:pt x="5903" y="3220"/>
                    <a:pt x="5831" y="3414"/>
                    <a:pt x="5685" y="3560"/>
                  </a:cubicBezTo>
                  <a:cubicBezTo>
                    <a:pt x="5320" y="3949"/>
                    <a:pt x="4810" y="4191"/>
                    <a:pt x="4252" y="4191"/>
                  </a:cubicBezTo>
                  <a:cubicBezTo>
                    <a:pt x="4082" y="4191"/>
                    <a:pt x="3887" y="4167"/>
                    <a:pt x="3741" y="4070"/>
                  </a:cubicBezTo>
                  <a:cubicBezTo>
                    <a:pt x="3669" y="4046"/>
                    <a:pt x="3620" y="4021"/>
                    <a:pt x="3571" y="3973"/>
                  </a:cubicBezTo>
                  <a:cubicBezTo>
                    <a:pt x="3814" y="3681"/>
                    <a:pt x="3887" y="3366"/>
                    <a:pt x="3766" y="3220"/>
                  </a:cubicBezTo>
                  <a:cubicBezTo>
                    <a:pt x="3717" y="3171"/>
                    <a:pt x="3669" y="3147"/>
                    <a:pt x="3596" y="3147"/>
                  </a:cubicBezTo>
                  <a:cubicBezTo>
                    <a:pt x="3426" y="3171"/>
                    <a:pt x="3280" y="3268"/>
                    <a:pt x="3231" y="3438"/>
                  </a:cubicBezTo>
                  <a:cubicBezTo>
                    <a:pt x="3158" y="3633"/>
                    <a:pt x="3207" y="3851"/>
                    <a:pt x="3328" y="3973"/>
                  </a:cubicBezTo>
                  <a:cubicBezTo>
                    <a:pt x="3037" y="4264"/>
                    <a:pt x="2648" y="4434"/>
                    <a:pt x="2260" y="4434"/>
                  </a:cubicBezTo>
                  <a:cubicBezTo>
                    <a:pt x="2215" y="4444"/>
                    <a:pt x="2169" y="4449"/>
                    <a:pt x="2124" y="4449"/>
                  </a:cubicBezTo>
                  <a:cubicBezTo>
                    <a:pt x="1946" y="4449"/>
                    <a:pt x="1768" y="4375"/>
                    <a:pt x="1652" y="4240"/>
                  </a:cubicBezTo>
                  <a:cubicBezTo>
                    <a:pt x="1944" y="4094"/>
                    <a:pt x="2138" y="3778"/>
                    <a:pt x="2138" y="3463"/>
                  </a:cubicBezTo>
                  <a:cubicBezTo>
                    <a:pt x="2116" y="3307"/>
                    <a:pt x="2013" y="3192"/>
                    <a:pt x="1865" y="3192"/>
                  </a:cubicBezTo>
                  <a:cubicBezTo>
                    <a:pt x="1851" y="3192"/>
                    <a:pt x="1837" y="3193"/>
                    <a:pt x="1822" y="3195"/>
                  </a:cubicBezTo>
                  <a:cubicBezTo>
                    <a:pt x="1677" y="3195"/>
                    <a:pt x="1531" y="3293"/>
                    <a:pt x="1458" y="3438"/>
                  </a:cubicBezTo>
                  <a:cubicBezTo>
                    <a:pt x="1337" y="3657"/>
                    <a:pt x="1312" y="3924"/>
                    <a:pt x="1409" y="4143"/>
                  </a:cubicBezTo>
                  <a:cubicBezTo>
                    <a:pt x="1361" y="4149"/>
                    <a:pt x="1314" y="4152"/>
                    <a:pt x="1268" y="4152"/>
                  </a:cubicBezTo>
                  <a:cubicBezTo>
                    <a:pt x="1130" y="4152"/>
                    <a:pt x="1002" y="4125"/>
                    <a:pt x="875" y="4070"/>
                  </a:cubicBezTo>
                  <a:cubicBezTo>
                    <a:pt x="535" y="3924"/>
                    <a:pt x="316" y="3633"/>
                    <a:pt x="268" y="3268"/>
                  </a:cubicBezTo>
                  <a:cubicBezTo>
                    <a:pt x="195" y="2977"/>
                    <a:pt x="243" y="2637"/>
                    <a:pt x="413" y="2370"/>
                  </a:cubicBezTo>
                  <a:cubicBezTo>
                    <a:pt x="486" y="2564"/>
                    <a:pt x="632" y="2734"/>
                    <a:pt x="802" y="2855"/>
                  </a:cubicBezTo>
                  <a:cubicBezTo>
                    <a:pt x="899" y="2880"/>
                    <a:pt x="972" y="2904"/>
                    <a:pt x="1069" y="2904"/>
                  </a:cubicBezTo>
                  <a:cubicBezTo>
                    <a:pt x="1264" y="2904"/>
                    <a:pt x="1434" y="2758"/>
                    <a:pt x="1434" y="2540"/>
                  </a:cubicBezTo>
                  <a:cubicBezTo>
                    <a:pt x="1434" y="2224"/>
                    <a:pt x="1166" y="1981"/>
                    <a:pt x="851" y="1981"/>
                  </a:cubicBezTo>
                  <a:cubicBezTo>
                    <a:pt x="828" y="1976"/>
                    <a:pt x="806" y="1974"/>
                    <a:pt x="784" y="1974"/>
                  </a:cubicBezTo>
                  <a:cubicBezTo>
                    <a:pt x="685" y="1974"/>
                    <a:pt x="590" y="2014"/>
                    <a:pt x="511" y="2054"/>
                  </a:cubicBezTo>
                  <a:cubicBezTo>
                    <a:pt x="438" y="1568"/>
                    <a:pt x="608" y="1058"/>
                    <a:pt x="1069" y="936"/>
                  </a:cubicBezTo>
                  <a:cubicBezTo>
                    <a:pt x="1194" y="901"/>
                    <a:pt x="1331" y="878"/>
                    <a:pt x="1463" y="878"/>
                  </a:cubicBezTo>
                  <a:cubicBezTo>
                    <a:pt x="1511" y="878"/>
                    <a:pt x="1558" y="881"/>
                    <a:pt x="1604" y="888"/>
                  </a:cubicBezTo>
                  <a:cubicBezTo>
                    <a:pt x="1555" y="1009"/>
                    <a:pt x="1507" y="1106"/>
                    <a:pt x="1507" y="1106"/>
                  </a:cubicBezTo>
                  <a:cubicBezTo>
                    <a:pt x="1507" y="1131"/>
                    <a:pt x="1507" y="1131"/>
                    <a:pt x="1507" y="1155"/>
                  </a:cubicBezTo>
                  <a:cubicBezTo>
                    <a:pt x="1531" y="1179"/>
                    <a:pt x="1725" y="1665"/>
                    <a:pt x="2065" y="1665"/>
                  </a:cubicBezTo>
                  <a:cubicBezTo>
                    <a:pt x="2162" y="1665"/>
                    <a:pt x="2235" y="1641"/>
                    <a:pt x="2308" y="1592"/>
                  </a:cubicBezTo>
                  <a:cubicBezTo>
                    <a:pt x="2405" y="1544"/>
                    <a:pt x="2478" y="1422"/>
                    <a:pt x="2454" y="1301"/>
                  </a:cubicBezTo>
                  <a:cubicBezTo>
                    <a:pt x="2357" y="1033"/>
                    <a:pt x="2114" y="839"/>
                    <a:pt x="1847" y="791"/>
                  </a:cubicBezTo>
                  <a:cubicBezTo>
                    <a:pt x="1992" y="426"/>
                    <a:pt x="2332" y="183"/>
                    <a:pt x="2745" y="159"/>
                  </a:cubicBezTo>
                  <a:close/>
                  <a:moveTo>
                    <a:pt x="2728" y="1"/>
                  </a:moveTo>
                  <a:cubicBezTo>
                    <a:pt x="2260" y="1"/>
                    <a:pt x="1815" y="296"/>
                    <a:pt x="1652" y="766"/>
                  </a:cubicBezTo>
                  <a:cubicBezTo>
                    <a:pt x="1569" y="748"/>
                    <a:pt x="1485" y="740"/>
                    <a:pt x="1403" y="740"/>
                  </a:cubicBezTo>
                  <a:cubicBezTo>
                    <a:pt x="1270" y="740"/>
                    <a:pt x="1141" y="760"/>
                    <a:pt x="1021" y="791"/>
                  </a:cubicBezTo>
                  <a:cubicBezTo>
                    <a:pt x="438" y="936"/>
                    <a:pt x="219" y="1616"/>
                    <a:pt x="341" y="2199"/>
                  </a:cubicBezTo>
                  <a:cubicBezTo>
                    <a:pt x="98" y="2515"/>
                    <a:pt x="0" y="2928"/>
                    <a:pt x="73" y="3317"/>
                  </a:cubicBezTo>
                  <a:cubicBezTo>
                    <a:pt x="146" y="3730"/>
                    <a:pt x="413" y="4070"/>
                    <a:pt x="802" y="4240"/>
                  </a:cubicBezTo>
                  <a:cubicBezTo>
                    <a:pt x="960" y="4293"/>
                    <a:pt x="1130" y="4332"/>
                    <a:pt x="1294" y="4332"/>
                  </a:cubicBezTo>
                  <a:cubicBezTo>
                    <a:pt x="1358" y="4332"/>
                    <a:pt x="1421" y="4326"/>
                    <a:pt x="1482" y="4313"/>
                  </a:cubicBezTo>
                  <a:cubicBezTo>
                    <a:pt x="1638" y="4491"/>
                    <a:pt x="1875" y="4607"/>
                    <a:pt x="2119" y="4607"/>
                  </a:cubicBezTo>
                  <a:cubicBezTo>
                    <a:pt x="2141" y="4607"/>
                    <a:pt x="2164" y="4606"/>
                    <a:pt x="2187" y="4604"/>
                  </a:cubicBezTo>
                  <a:lnTo>
                    <a:pt x="2260" y="4604"/>
                  </a:lnTo>
                  <a:cubicBezTo>
                    <a:pt x="2721" y="4580"/>
                    <a:pt x="3134" y="4410"/>
                    <a:pt x="3450" y="4094"/>
                  </a:cubicBezTo>
                  <a:cubicBezTo>
                    <a:pt x="3523" y="4143"/>
                    <a:pt x="3596" y="4191"/>
                    <a:pt x="3669" y="4240"/>
                  </a:cubicBezTo>
                  <a:cubicBezTo>
                    <a:pt x="3839" y="4313"/>
                    <a:pt x="4057" y="4361"/>
                    <a:pt x="4276" y="4361"/>
                  </a:cubicBezTo>
                  <a:cubicBezTo>
                    <a:pt x="4859" y="4361"/>
                    <a:pt x="5418" y="4094"/>
                    <a:pt x="5831" y="3681"/>
                  </a:cubicBezTo>
                  <a:cubicBezTo>
                    <a:pt x="6001" y="3487"/>
                    <a:pt x="6073" y="3244"/>
                    <a:pt x="6049" y="3001"/>
                  </a:cubicBezTo>
                  <a:cubicBezTo>
                    <a:pt x="5976" y="2710"/>
                    <a:pt x="5733" y="2491"/>
                    <a:pt x="5442" y="2467"/>
                  </a:cubicBezTo>
                  <a:cubicBezTo>
                    <a:pt x="5636" y="1908"/>
                    <a:pt x="5612" y="1252"/>
                    <a:pt x="5126" y="912"/>
                  </a:cubicBezTo>
                  <a:cubicBezTo>
                    <a:pt x="4972" y="781"/>
                    <a:pt x="4776" y="715"/>
                    <a:pt x="4580" y="715"/>
                  </a:cubicBezTo>
                  <a:cubicBezTo>
                    <a:pt x="4376" y="715"/>
                    <a:pt x="4170" y="787"/>
                    <a:pt x="4009" y="936"/>
                  </a:cubicBezTo>
                  <a:cubicBezTo>
                    <a:pt x="3887" y="548"/>
                    <a:pt x="3571" y="256"/>
                    <a:pt x="3207" y="110"/>
                  </a:cubicBezTo>
                  <a:cubicBezTo>
                    <a:pt x="3052" y="36"/>
                    <a:pt x="2889" y="1"/>
                    <a:pt x="2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8" name="Google Shape;1515;p33"/>
          <p:cNvGrpSpPr>
            <a:grpSpLocks/>
          </p:cNvGrpSpPr>
          <p:nvPr/>
        </p:nvGrpSpPr>
        <p:grpSpPr bwMode="auto">
          <a:xfrm flipH="1">
            <a:off x="3863975" y="-915988"/>
            <a:ext cx="3368675" cy="2147888"/>
            <a:chOff x="7239867" y="1514545"/>
            <a:chExt cx="2525833" cy="1610805"/>
          </a:xfrm>
        </p:grpSpPr>
        <p:grpSp>
          <p:nvGrpSpPr>
            <p:cNvPr id="19" name="Google Shape;1516;p33"/>
            <p:cNvGrpSpPr>
              <a:grpSpLocks/>
            </p:cNvGrpSpPr>
            <p:nvPr/>
          </p:nvGrpSpPr>
          <p:grpSpPr bwMode="auto">
            <a:xfrm>
              <a:off x="7346663" y="1514545"/>
              <a:ext cx="2419037" cy="1551678"/>
              <a:chOff x="7410211" y="1555302"/>
              <a:chExt cx="2355440" cy="1510884"/>
            </a:xfrm>
          </p:grpSpPr>
          <p:grpSp>
            <p:nvGrpSpPr>
              <p:cNvPr id="21" name="Google Shape;1517;p33"/>
              <p:cNvGrpSpPr>
                <a:grpSpLocks/>
              </p:cNvGrpSpPr>
              <p:nvPr/>
            </p:nvGrpSpPr>
            <p:grpSpPr bwMode="auto">
              <a:xfrm>
                <a:off x="7410211" y="1555302"/>
                <a:ext cx="2355440" cy="1510884"/>
                <a:chOff x="761258" y="2062480"/>
                <a:chExt cx="1646470" cy="1056119"/>
              </a:xfrm>
            </p:grpSpPr>
            <p:sp>
              <p:nvSpPr>
                <p:cNvPr id="24" name="Google Shape;1518;p33"/>
                <p:cNvSpPr/>
                <p:nvPr/>
              </p:nvSpPr>
              <p:spPr>
                <a:xfrm rot="-1481318">
                  <a:off x="1087168" y="2126495"/>
                  <a:ext cx="430195" cy="556690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5" name="Google Shape;1519;p33"/>
                <p:cNvSpPr/>
                <p:nvPr/>
              </p:nvSpPr>
              <p:spPr>
                <a:xfrm>
                  <a:off x="1415282" y="2201045"/>
                  <a:ext cx="558200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" name="Google Shape;1520;p33"/>
                <p:cNvSpPr/>
                <p:nvPr/>
              </p:nvSpPr>
              <p:spPr>
                <a:xfrm>
                  <a:off x="761484" y="2379315"/>
                  <a:ext cx="492577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" name="Google Shape;1521;p33"/>
                <p:cNvSpPr/>
                <p:nvPr/>
              </p:nvSpPr>
              <p:spPr>
                <a:xfrm>
                  <a:off x="900021" y="2606205"/>
                  <a:ext cx="469083" cy="469175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" name="Google Shape;1522;p33"/>
                <p:cNvSpPr/>
                <p:nvPr/>
              </p:nvSpPr>
              <p:spPr>
                <a:xfrm>
                  <a:off x="1250820" y="2594050"/>
                  <a:ext cx="492577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9" name="Google Shape;1523;p33"/>
                <p:cNvSpPr/>
                <p:nvPr/>
              </p:nvSpPr>
              <p:spPr>
                <a:xfrm rot="-2967336">
                  <a:off x="1706473" y="2475387"/>
                  <a:ext cx="623136" cy="492577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22" name="Google Shape;1524;p33"/>
              <p:cNvSpPr/>
              <p:nvPr/>
            </p:nvSpPr>
            <p:spPr>
              <a:xfrm>
                <a:off x="7933249" y="2118694"/>
                <a:ext cx="704681" cy="704821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" name="Google Shape;1525;p33"/>
              <p:cNvSpPr/>
              <p:nvPr/>
            </p:nvSpPr>
            <p:spPr>
              <a:xfrm>
                <a:off x="8386424" y="2118694"/>
                <a:ext cx="704681" cy="704821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0" name="Google Shape;1526;p33"/>
            <p:cNvSpPr/>
            <p:nvPr/>
          </p:nvSpPr>
          <p:spPr>
            <a:xfrm>
              <a:off x="7239867" y="1791942"/>
              <a:ext cx="2256823" cy="1333408"/>
            </a:xfrm>
            <a:custGeom>
              <a:avLst/>
              <a:gdLst/>
              <a:ahLst/>
              <a:cxnLst/>
              <a:rect l="l" t="t" r="r" b="b"/>
              <a:pathLst>
                <a:path w="4957" h="2929" extrusionOk="0">
                  <a:moveTo>
                    <a:pt x="1215" y="718"/>
                  </a:moveTo>
                  <a:cubicBezTo>
                    <a:pt x="1312" y="743"/>
                    <a:pt x="1337" y="767"/>
                    <a:pt x="1361" y="815"/>
                  </a:cubicBezTo>
                  <a:cubicBezTo>
                    <a:pt x="1361" y="840"/>
                    <a:pt x="1312" y="888"/>
                    <a:pt x="1288" y="913"/>
                  </a:cubicBezTo>
                  <a:cubicBezTo>
                    <a:pt x="1264" y="913"/>
                    <a:pt x="1264" y="937"/>
                    <a:pt x="1215" y="937"/>
                  </a:cubicBezTo>
                  <a:cubicBezTo>
                    <a:pt x="1215" y="864"/>
                    <a:pt x="1215" y="815"/>
                    <a:pt x="1215" y="743"/>
                  </a:cubicBezTo>
                  <a:lnTo>
                    <a:pt x="1215" y="718"/>
                  </a:lnTo>
                  <a:close/>
                  <a:moveTo>
                    <a:pt x="2527" y="475"/>
                  </a:moveTo>
                  <a:cubicBezTo>
                    <a:pt x="2624" y="597"/>
                    <a:pt x="2673" y="767"/>
                    <a:pt x="2624" y="937"/>
                  </a:cubicBezTo>
                  <a:cubicBezTo>
                    <a:pt x="2601" y="983"/>
                    <a:pt x="2567" y="1007"/>
                    <a:pt x="2530" y="1007"/>
                  </a:cubicBezTo>
                  <a:cubicBezTo>
                    <a:pt x="2489" y="1007"/>
                    <a:pt x="2444" y="977"/>
                    <a:pt x="2405" y="913"/>
                  </a:cubicBezTo>
                  <a:cubicBezTo>
                    <a:pt x="2333" y="767"/>
                    <a:pt x="2381" y="573"/>
                    <a:pt x="2527" y="475"/>
                  </a:cubicBezTo>
                  <a:close/>
                  <a:moveTo>
                    <a:pt x="3984" y="1010"/>
                  </a:moveTo>
                  <a:lnTo>
                    <a:pt x="3984" y="1010"/>
                  </a:lnTo>
                  <a:cubicBezTo>
                    <a:pt x="4009" y="1107"/>
                    <a:pt x="3984" y="1228"/>
                    <a:pt x="3936" y="1326"/>
                  </a:cubicBezTo>
                  <a:cubicBezTo>
                    <a:pt x="3912" y="1350"/>
                    <a:pt x="3912" y="1350"/>
                    <a:pt x="3887" y="1350"/>
                  </a:cubicBezTo>
                  <a:cubicBezTo>
                    <a:pt x="3863" y="1350"/>
                    <a:pt x="3839" y="1326"/>
                    <a:pt x="3814" y="1326"/>
                  </a:cubicBezTo>
                  <a:cubicBezTo>
                    <a:pt x="3766" y="1277"/>
                    <a:pt x="3766" y="1277"/>
                    <a:pt x="3766" y="1204"/>
                  </a:cubicBezTo>
                  <a:cubicBezTo>
                    <a:pt x="3790" y="1131"/>
                    <a:pt x="3863" y="1058"/>
                    <a:pt x="3984" y="1010"/>
                  </a:cubicBezTo>
                  <a:close/>
                  <a:moveTo>
                    <a:pt x="1045" y="1860"/>
                  </a:moveTo>
                  <a:cubicBezTo>
                    <a:pt x="948" y="1957"/>
                    <a:pt x="851" y="2030"/>
                    <a:pt x="754" y="2079"/>
                  </a:cubicBezTo>
                  <a:cubicBezTo>
                    <a:pt x="778" y="1982"/>
                    <a:pt x="875" y="1909"/>
                    <a:pt x="972" y="1860"/>
                  </a:cubicBezTo>
                  <a:close/>
                  <a:moveTo>
                    <a:pt x="3159" y="1957"/>
                  </a:moveTo>
                  <a:cubicBezTo>
                    <a:pt x="3159" y="1957"/>
                    <a:pt x="3183" y="1957"/>
                    <a:pt x="3231" y="2006"/>
                  </a:cubicBezTo>
                  <a:cubicBezTo>
                    <a:pt x="3280" y="2054"/>
                    <a:pt x="3304" y="2152"/>
                    <a:pt x="3280" y="2224"/>
                  </a:cubicBezTo>
                  <a:cubicBezTo>
                    <a:pt x="3159" y="2127"/>
                    <a:pt x="3159" y="2006"/>
                    <a:pt x="3159" y="1957"/>
                  </a:cubicBezTo>
                  <a:close/>
                  <a:moveTo>
                    <a:pt x="1701" y="2030"/>
                  </a:moveTo>
                  <a:cubicBezTo>
                    <a:pt x="1750" y="2054"/>
                    <a:pt x="1798" y="2079"/>
                    <a:pt x="1822" y="2127"/>
                  </a:cubicBezTo>
                  <a:cubicBezTo>
                    <a:pt x="1847" y="2249"/>
                    <a:pt x="1822" y="2346"/>
                    <a:pt x="1774" y="2443"/>
                  </a:cubicBezTo>
                  <a:cubicBezTo>
                    <a:pt x="1677" y="2346"/>
                    <a:pt x="1628" y="2200"/>
                    <a:pt x="1652" y="2054"/>
                  </a:cubicBezTo>
                  <a:cubicBezTo>
                    <a:pt x="1652" y="2030"/>
                    <a:pt x="1677" y="2030"/>
                    <a:pt x="1677" y="2030"/>
                  </a:cubicBezTo>
                  <a:close/>
                  <a:moveTo>
                    <a:pt x="1688" y="116"/>
                  </a:moveTo>
                  <a:cubicBezTo>
                    <a:pt x="1796" y="116"/>
                    <a:pt x="1923" y="140"/>
                    <a:pt x="2065" y="184"/>
                  </a:cubicBezTo>
                  <a:cubicBezTo>
                    <a:pt x="2211" y="232"/>
                    <a:pt x="2333" y="305"/>
                    <a:pt x="2454" y="427"/>
                  </a:cubicBezTo>
                  <a:cubicBezTo>
                    <a:pt x="2284" y="548"/>
                    <a:pt x="2235" y="791"/>
                    <a:pt x="2333" y="961"/>
                  </a:cubicBezTo>
                  <a:cubicBezTo>
                    <a:pt x="2430" y="1083"/>
                    <a:pt x="2503" y="1131"/>
                    <a:pt x="2551" y="1131"/>
                  </a:cubicBezTo>
                  <a:cubicBezTo>
                    <a:pt x="2648" y="1107"/>
                    <a:pt x="2721" y="1058"/>
                    <a:pt x="2746" y="986"/>
                  </a:cubicBezTo>
                  <a:cubicBezTo>
                    <a:pt x="2794" y="791"/>
                    <a:pt x="2746" y="573"/>
                    <a:pt x="2624" y="427"/>
                  </a:cubicBezTo>
                  <a:cubicBezTo>
                    <a:pt x="2818" y="305"/>
                    <a:pt x="3061" y="232"/>
                    <a:pt x="3304" y="232"/>
                  </a:cubicBezTo>
                  <a:lnTo>
                    <a:pt x="3450" y="232"/>
                  </a:lnTo>
                  <a:cubicBezTo>
                    <a:pt x="3742" y="330"/>
                    <a:pt x="3960" y="597"/>
                    <a:pt x="3984" y="888"/>
                  </a:cubicBezTo>
                  <a:cubicBezTo>
                    <a:pt x="3839" y="937"/>
                    <a:pt x="3717" y="1034"/>
                    <a:pt x="3693" y="1180"/>
                  </a:cubicBezTo>
                  <a:cubicBezTo>
                    <a:pt x="3669" y="1277"/>
                    <a:pt x="3693" y="1350"/>
                    <a:pt x="3766" y="1423"/>
                  </a:cubicBezTo>
                  <a:cubicBezTo>
                    <a:pt x="3802" y="1459"/>
                    <a:pt x="3845" y="1477"/>
                    <a:pt x="3887" y="1477"/>
                  </a:cubicBezTo>
                  <a:cubicBezTo>
                    <a:pt x="3930" y="1477"/>
                    <a:pt x="3972" y="1459"/>
                    <a:pt x="4009" y="1423"/>
                  </a:cubicBezTo>
                  <a:cubicBezTo>
                    <a:pt x="4082" y="1277"/>
                    <a:pt x="4106" y="1131"/>
                    <a:pt x="4082" y="986"/>
                  </a:cubicBezTo>
                  <a:cubicBezTo>
                    <a:pt x="4130" y="986"/>
                    <a:pt x="4203" y="961"/>
                    <a:pt x="4252" y="961"/>
                  </a:cubicBezTo>
                  <a:cubicBezTo>
                    <a:pt x="4470" y="961"/>
                    <a:pt x="4640" y="1083"/>
                    <a:pt x="4738" y="1277"/>
                  </a:cubicBezTo>
                  <a:cubicBezTo>
                    <a:pt x="4835" y="1544"/>
                    <a:pt x="4810" y="1836"/>
                    <a:pt x="4665" y="2079"/>
                  </a:cubicBezTo>
                  <a:cubicBezTo>
                    <a:pt x="4483" y="2341"/>
                    <a:pt x="4201" y="2486"/>
                    <a:pt x="3902" y="2486"/>
                  </a:cubicBezTo>
                  <a:cubicBezTo>
                    <a:pt x="3841" y="2486"/>
                    <a:pt x="3779" y="2480"/>
                    <a:pt x="3717" y="2467"/>
                  </a:cubicBezTo>
                  <a:cubicBezTo>
                    <a:pt x="3572" y="2443"/>
                    <a:pt x="3450" y="2370"/>
                    <a:pt x="3353" y="2297"/>
                  </a:cubicBezTo>
                  <a:cubicBezTo>
                    <a:pt x="3401" y="2176"/>
                    <a:pt x="3377" y="2030"/>
                    <a:pt x="3304" y="1933"/>
                  </a:cubicBezTo>
                  <a:cubicBezTo>
                    <a:pt x="3244" y="1884"/>
                    <a:pt x="3189" y="1860"/>
                    <a:pt x="3143" y="1860"/>
                  </a:cubicBezTo>
                  <a:cubicBezTo>
                    <a:pt x="3098" y="1860"/>
                    <a:pt x="3061" y="1884"/>
                    <a:pt x="3037" y="1933"/>
                  </a:cubicBezTo>
                  <a:cubicBezTo>
                    <a:pt x="3037" y="2103"/>
                    <a:pt x="3086" y="2249"/>
                    <a:pt x="3231" y="2322"/>
                  </a:cubicBezTo>
                  <a:cubicBezTo>
                    <a:pt x="3071" y="2620"/>
                    <a:pt x="2781" y="2809"/>
                    <a:pt x="2442" y="2809"/>
                  </a:cubicBezTo>
                  <a:cubicBezTo>
                    <a:pt x="2422" y="2809"/>
                    <a:pt x="2402" y="2809"/>
                    <a:pt x="2381" y="2807"/>
                  </a:cubicBezTo>
                  <a:cubicBezTo>
                    <a:pt x="2187" y="2807"/>
                    <a:pt x="1968" y="2686"/>
                    <a:pt x="1847" y="2516"/>
                  </a:cubicBezTo>
                  <a:cubicBezTo>
                    <a:pt x="1920" y="2394"/>
                    <a:pt x="1968" y="2249"/>
                    <a:pt x="1920" y="2103"/>
                  </a:cubicBezTo>
                  <a:cubicBezTo>
                    <a:pt x="1895" y="2030"/>
                    <a:pt x="1822" y="1957"/>
                    <a:pt x="1725" y="1933"/>
                  </a:cubicBezTo>
                  <a:cubicBezTo>
                    <a:pt x="1712" y="1928"/>
                    <a:pt x="1699" y="1926"/>
                    <a:pt x="1685" y="1926"/>
                  </a:cubicBezTo>
                  <a:cubicBezTo>
                    <a:pt x="1627" y="1926"/>
                    <a:pt x="1575" y="1966"/>
                    <a:pt x="1555" y="2006"/>
                  </a:cubicBezTo>
                  <a:cubicBezTo>
                    <a:pt x="1531" y="2200"/>
                    <a:pt x="1580" y="2394"/>
                    <a:pt x="1725" y="2540"/>
                  </a:cubicBezTo>
                  <a:cubicBezTo>
                    <a:pt x="1604" y="2662"/>
                    <a:pt x="1434" y="2735"/>
                    <a:pt x="1264" y="2759"/>
                  </a:cubicBezTo>
                  <a:lnTo>
                    <a:pt x="1191" y="2759"/>
                  </a:lnTo>
                  <a:cubicBezTo>
                    <a:pt x="1045" y="2759"/>
                    <a:pt x="924" y="2686"/>
                    <a:pt x="826" y="2589"/>
                  </a:cubicBezTo>
                  <a:cubicBezTo>
                    <a:pt x="729" y="2467"/>
                    <a:pt x="705" y="2346"/>
                    <a:pt x="729" y="2224"/>
                  </a:cubicBezTo>
                  <a:cubicBezTo>
                    <a:pt x="924" y="2152"/>
                    <a:pt x="1167" y="1957"/>
                    <a:pt x="1142" y="1836"/>
                  </a:cubicBezTo>
                  <a:cubicBezTo>
                    <a:pt x="1142" y="1801"/>
                    <a:pt x="1118" y="1767"/>
                    <a:pt x="1052" y="1767"/>
                  </a:cubicBezTo>
                  <a:cubicBezTo>
                    <a:pt x="1025" y="1767"/>
                    <a:pt x="991" y="1773"/>
                    <a:pt x="948" y="1787"/>
                  </a:cubicBezTo>
                  <a:cubicBezTo>
                    <a:pt x="802" y="1836"/>
                    <a:pt x="681" y="1982"/>
                    <a:pt x="656" y="2152"/>
                  </a:cubicBezTo>
                  <a:cubicBezTo>
                    <a:pt x="638" y="2154"/>
                    <a:pt x="621" y="2155"/>
                    <a:pt x="603" y="2155"/>
                  </a:cubicBezTo>
                  <a:cubicBezTo>
                    <a:pt x="414" y="2155"/>
                    <a:pt x="286" y="2032"/>
                    <a:pt x="219" y="1787"/>
                  </a:cubicBezTo>
                  <a:cubicBezTo>
                    <a:pt x="98" y="1520"/>
                    <a:pt x="122" y="1228"/>
                    <a:pt x="243" y="961"/>
                  </a:cubicBezTo>
                  <a:cubicBezTo>
                    <a:pt x="389" y="791"/>
                    <a:pt x="608" y="694"/>
                    <a:pt x="851" y="694"/>
                  </a:cubicBezTo>
                  <a:lnTo>
                    <a:pt x="1142" y="694"/>
                  </a:lnTo>
                  <a:lnTo>
                    <a:pt x="1142" y="743"/>
                  </a:lnTo>
                  <a:cubicBezTo>
                    <a:pt x="1118" y="840"/>
                    <a:pt x="1142" y="937"/>
                    <a:pt x="1191" y="1010"/>
                  </a:cubicBezTo>
                  <a:cubicBezTo>
                    <a:pt x="1204" y="1036"/>
                    <a:pt x="1232" y="1056"/>
                    <a:pt x="1271" y="1056"/>
                  </a:cubicBezTo>
                  <a:cubicBezTo>
                    <a:pt x="1302" y="1056"/>
                    <a:pt x="1341" y="1043"/>
                    <a:pt x="1385" y="1010"/>
                  </a:cubicBezTo>
                  <a:cubicBezTo>
                    <a:pt x="1482" y="913"/>
                    <a:pt x="1507" y="888"/>
                    <a:pt x="1482" y="791"/>
                  </a:cubicBezTo>
                  <a:cubicBezTo>
                    <a:pt x="1458" y="718"/>
                    <a:pt x="1385" y="645"/>
                    <a:pt x="1239" y="621"/>
                  </a:cubicBezTo>
                  <a:cubicBezTo>
                    <a:pt x="1239" y="475"/>
                    <a:pt x="1288" y="330"/>
                    <a:pt x="1385" y="232"/>
                  </a:cubicBezTo>
                  <a:cubicBezTo>
                    <a:pt x="1452" y="152"/>
                    <a:pt x="1556" y="116"/>
                    <a:pt x="1688" y="116"/>
                  </a:cubicBezTo>
                  <a:close/>
                  <a:moveTo>
                    <a:pt x="1650" y="1"/>
                  </a:moveTo>
                  <a:cubicBezTo>
                    <a:pt x="1501" y="1"/>
                    <a:pt x="1380" y="43"/>
                    <a:pt x="1288" y="135"/>
                  </a:cubicBezTo>
                  <a:cubicBezTo>
                    <a:pt x="1191" y="257"/>
                    <a:pt x="1118" y="427"/>
                    <a:pt x="1118" y="597"/>
                  </a:cubicBezTo>
                  <a:cubicBezTo>
                    <a:pt x="1069" y="585"/>
                    <a:pt x="1021" y="579"/>
                    <a:pt x="972" y="579"/>
                  </a:cubicBezTo>
                  <a:cubicBezTo>
                    <a:pt x="924" y="579"/>
                    <a:pt x="875" y="585"/>
                    <a:pt x="826" y="597"/>
                  </a:cubicBezTo>
                  <a:cubicBezTo>
                    <a:pt x="559" y="597"/>
                    <a:pt x="316" y="694"/>
                    <a:pt x="146" y="888"/>
                  </a:cubicBezTo>
                  <a:cubicBezTo>
                    <a:pt x="1" y="1180"/>
                    <a:pt x="1" y="1520"/>
                    <a:pt x="122" y="1811"/>
                  </a:cubicBezTo>
                  <a:cubicBezTo>
                    <a:pt x="219" y="2152"/>
                    <a:pt x="414" y="2224"/>
                    <a:pt x="559" y="2224"/>
                  </a:cubicBezTo>
                  <a:lnTo>
                    <a:pt x="608" y="2224"/>
                  </a:lnTo>
                  <a:cubicBezTo>
                    <a:pt x="608" y="2394"/>
                    <a:pt x="656" y="2540"/>
                    <a:pt x="754" y="2637"/>
                  </a:cubicBezTo>
                  <a:cubicBezTo>
                    <a:pt x="851" y="2783"/>
                    <a:pt x="1021" y="2856"/>
                    <a:pt x="1191" y="2856"/>
                  </a:cubicBezTo>
                  <a:lnTo>
                    <a:pt x="1264" y="2856"/>
                  </a:lnTo>
                  <a:cubicBezTo>
                    <a:pt x="1458" y="2832"/>
                    <a:pt x="1652" y="2759"/>
                    <a:pt x="1774" y="2613"/>
                  </a:cubicBezTo>
                  <a:cubicBezTo>
                    <a:pt x="1944" y="2783"/>
                    <a:pt x="2163" y="2905"/>
                    <a:pt x="2381" y="2929"/>
                  </a:cubicBezTo>
                  <a:lnTo>
                    <a:pt x="2430" y="2929"/>
                  </a:lnTo>
                  <a:cubicBezTo>
                    <a:pt x="2794" y="2905"/>
                    <a:pt x="3134" y="2710"/>
                    <a:pt x="3304" y="2394"/>
                  </a:cubicBezTo>
                  <a:cubicBezTo>
                    <a:pt x="3426" y="2467"/>
                    <a:pt x="3547" y="2516"/>
                    <a:pt x="3693" y="2540"/>
                  </a:cubicBezTo>
                  <a:cubicBezTo>
                    <a:pt x="3766" y="2559"/>
                    <a:pt x="3841" y="2567"/>
                    <a:pt x="3916" y="2567"/>
                  </a:cubicBezTo>
                  <a:cubicBezTo>
                    <a:pt x="4239" y="2567"/>
                    <a:pt x="4560" y="2403"/>
                    <a:pt x="4738" y="2127"/>
                  </a:cubicBezTo>
                  <a:cubicBezTo>
                    <a:pt x="4932" y="1860"/>
                    <a:pt x="4956" y="1496"/>
                    <a:pt x="4835" y="1204"/>
                  </a:cubicBezTo>
                  <a:cubicBezTo>
                    <a:pt x="4738" y="986"/>
                    <a:pt x="4495" y="840"/>
                    <a:pt x="4252" y="840"/>
                  </a:cubicBezTo>
                  <a:cubicBezTo>
                    <a:pt x="4203" y="840"/>
                    <a:pt x="4130" y="840"/>
                    <a:pt x="4057" y="864"/>
                  </a:cubicBezTo>
                  <a:cubicBezTo>
                    <a:pt x="4033" y="500"/>
                    <a:pt x="3790" y="232"/>
                    <a:pt x="3450" y="135"/>
                  </a:cubicBezTo>
                  <a:cubicBezTo>
                    <a:pt x="3426" y="123"/>
                    <a:pt x="3395" y="117"/>
                    <a:pt x="3365" y="117"/>
                  </a:cubicBezTo>
                  <a:cubicBezTo>
                    <a:pt x="3335" y="117"/>
                    <a:pt x="3304" y="123"/>
                    <a:pt x="3280" y="135"/>
                  </a:cubicBezTo>
                  <a:cubicBezTo>
                    <a:pt x="3013" y="135"/>
                    <a:pt x="2746" y="208"/>
                    <a:pt x="2527" y="330"/>
                  </a:cubicBezTo>
                  <a:cubicBezTo>
                    <a:pt x="2405" y="232"/>
                    <a:pt x="2235" y="135"/>
                    <a:pt x="2090" y="87"/>
                  </a:cubicBezTo>
                  <a:cubicBezTo>
                    <a:pt x="1923" y="31"/>
                    <a:pt x="1776" y="1"/>
                    <a:pt x="1650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0" name="Google Shape;1527;p33"/>
          <p:cNvGrpSpPr>
            <a:grpSpLocks/>
          </p:cNvGrpSpPr>
          <p:nvPr/>
        </p:nvGrpSpPr>
        <p:grpSpPr bwMode="auto">
          <a:xfrm rot="615299" flipH="1">
            <a:off x="373063" y="1412875"/>
            <a:ext cx="2201862" cy="1998663"/>
            <a:chOff x="7844079" y="226728"/>
            <a:chExt cx="1373387" cy="1246991"/>
          </a:xfrm>
        </p:grpSpPr>
        <p:sp>
          <p:nvSpPr>
            <p:cNvPr id="31" name="Google Shape;1528;p33"/>
            <p:cNvSpPr/>
            <p:nvPr/>
          </p:nvSpPr>
          <p:spPr>
            <a:xfrm rot="-1688081">
              <a:off x="8297307" y="1013627"/>
              <a:ext cx="222792" cy="221863"/>
            </a:xfrm>
            <a:custGeom>
              <a:avLst/>
              <a:gdLst/>
              <a:ahLst/>
              <a:cxnLst/>
              <a:rect l="l" t="t" r="r" b="b"/>
              <a:pathLst>
                <a:path w="1118" h="1119" extrusionOk="0">
                  <a:moveTo>
                    <a:pt x="607" y="98"/>
                  </a:moveTo>
                  <a:cubicBezTo>
                    <a:pt x="607" y="147"/>
                    <a:pt x="632" y="219"/>
                    <a:pt x="632" y="268"/>
                  </a:cubicBezTo>
                  <a:cubicBezTo>
                    <a:pt x="656" y="317"/>
                    <a:pt x="656" y="389"/>
                    <a:pt x="680" y="438"/>
                  </a:cubicBezTo>
                  <a:cubicBezTo>
                    <a:pt x="705" y="438"/>
                    <a:pt x="729" y="462"/>
                    <a:pt x="826" y="487"/>
                  </a:cubicBezTo>
                  <a:lnTo>
                    <a:pt x="972" y="560"/>
                  </a:lnTo>
                  <a:cubicBezTo>
                    <a:pt x="899" y="584"/>
                    <a:pt x="802" y="632"/>
                    <a:pt x="705" y="657"/>
                  </a:cubicBezTo>
                  <a:cubicBezTo>
                    <a:pt x="705" y="657"/>
                    <a:pt x="705" y="657"/>
                    <a:pt x="680" y="681"/>
                  </a:cubicBezTo>
                  <a:cubicBezTo>
                    <a:pt x="656" y="802"/>
                    <a:pt x="583" y="924"/>
                    <a:pt x="559" y="972"/>
                  </a:cubicBezTo>
                  <a:cubicBezTo>
                    <a:pt x="535" y="924"/>
                    <a:pt x="486" y="802"/>
                    <a:pt x="462" y="681"/>
                  </a:cubicBezTo>
                  <a:cubicBezTo>
                    <a:pt x="462" y="657"/>
                    <a:pt x="437" y="657"/>
                    <a:pt x="413" y="632"/>
                  </a:cubicBezTo>
                  <a:cubicBezTo>
                    <a:pt x="316" y="632"/>
                    <a:pt x="194" y="584"/>
                    <a:pt x="122" y="584"/>
                  </a:cubicBezTo>
                  <a:cubicBezTo>
                    <a:pt x="219" y="511"/>
                    <a:pt x="340" y="462"/>
                    <a:pt x="462" y="414"/>
                  </a:cubicBezTo>
                  <a:cubicBezTo>
                    <a:pt x="462" y="414"/>
                    <a:pt x="462" y="389"/>
                    <a:pt x="486" y="389"/>
                  </a:cubicBezTo>
                  <a:cubicBezTo>
                    <a:pt x="510" y="292"/>
                    <a:pt x="559" y="195"/>
                    <a:pt x="607" y="98"/>
                  </a:cubicBezTo>
                  <a:close/>
                  <a:moveTo>
                    <a:pt x="607" y="1"/>
                  </a:moveTo>
                  <a:cubicBezTo>
                    <a:pt x="583" y="1"/>
                    <a:pt x="535" y="1"/>
                    <a:pt x="389" y="341"/>
                  </a:cubicBezTo>
                  <a:cubicBezTo>
                    <a:pt x="24" y="487"/>
                    <a:pt x="0" y="560"/>
                    <a:pt x="0" y="560"/>
                  </a:cubicBezTo>
                  <a:cubicBezTo>
                    <a:pt x="0" y="584"/>
                    <a:pt x="0" y="608"/>
                    <a:pt x="0" y="608"/>
                  </a:cubicBezTo>
                  <a:cubicBezTo>
                    <a:pt x="0" y="632"/>
                    <a:pt x="49" y="657"/>
                    <a:pt x="364" y="730"/>
                  </a:cubicBezTo>
                  <a:cubicBezTo>
                    <a:pt x="462" y="1118"/>
                    <a:pt x="510" y="1118"/>
                    <a:pt x="535" y="1118"/>
                  </a:cubicBezTo>
                  <a:lnTo>
                    <a:pt x="559" y="1118"/>
                  </a:lnTo>
                  <a:cubicBezTo>
                    <a:pt x="583" y="1118"/>
                    <a:pt x="607" y="1118"/>
                    <a:pt x="777" y="754"/>
                  </a:cubicBezTo>
                  <a:cubicBezTo>
                    <a:pt x="875" y="705"/>
                    <a:pt x="996" y="681"/>
                    <a:pt x="1093" y="608"/>
                  </a:cubicBezTo>
                  <a:cubicBezTo>
                    <a:pt x="1118" y="608"/>
                    <a:pt x="1118" y="584"/>
                    <a:pt x="1118" y="560"/>
                  </a:cubicBezTo>
                  <a:cubicBezTo>
                    <a:pt x="1118" y="511"/>
                    <a:pt x="1045" y="487"/>
                    <a:pt x="875" y="414"/>
                  </a:cubicBezTo>
                  <a:lnTo>
                    <a:pt x="753" y="389"/>
                  </a:lnTo>
                  <a:cubicBezTo>
                    <a:pt x="753" y="341"/>
                    <a:pt x="729" y="317"/>
                    <a:pt x="729" y="268"/>
                  </a:cubicBezTo>
                  <a:cubicBezTo>
                    <a:pt x="729" y="171"/>
                    <a:pt x="680" y="98"/>
                    <a:pt x="656" y="25"/>
                  </a:cubicBezTo>
                  <a:cubicBezTo>
                    <a:pt x="632" y="1"/>
                    <a:pt x="632" y="1"/>
                    <a:pt x="6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1529;p33"/>
            <p:cNvSpPr/>
            <p:nvPr/>
          </p:nvSpPr>
          <p:spPr>
            <a:xfrm rot="-1688081">
              <a:off x="8404720" y="290340"/>
              <a:ext cx="164371" cy="141636"/>
            </a:xfrm>
            <a:custGeom>
              <a:avLst/>
              <a:gdLst/>
              <a:ahLst/>
              <a:cxnLst/>
              <a:rect l="l" t="t" r="r" b="b"/>
              <a:pathLst>
                <a:path w="827" h="713" extrusionOk="0">
                  <a:moveTo>
                    <a:pt x="462" y="105"/>
                  </a:moveTo>
                  <a:cubicBezTo>
                    <a:pt x="802" y="105"/>
                    <a:pt x="802" y="615"/>
                    <a:pt x="462" y="615"/>
                  </a:cubicBezTo>
                  <a:cubicBezTo>
                    <a:pt x="317" y="591"/>
                    <a:pt x="219" y="494"/>
                    <a:pt x="219" y="348"/>
                  </a:cubicBezTo>
                  <a:cubicBezTo>
                    <a:pt x="219" y="202"/>
                    <a:pt x="341" y="105"/>
                    <a:pt x="462" y="105"/>
                  </a:cubicBezTo>
                  <a:close/>
                  <a:moveTo>
                    <a:pt x="481" y="1"/>
                  </a:moveTo>
                  <a:cubicBezTo>
                    <a:pt x="392" y="1"/>
                    <a:pt x="299" y="33"/>
                    <a:pt x="219" y="105"/>
                  </a:cubicBezTo>
                  <a:cubicBezTo>
                    <a:pt x="1" y="324"/>
                    <a:pt x="171" y="688"/>
                    <a:pt x="462" y="712"/>
                  </a:cubicBezTo>
                  <a:cubicBezTo>
                    <a:pt x="657" y="712"/>
                    <a:pt x="827" y="542"/>
                    <a:pt x="827" y="348"/>
                  </a:cubicBezTo>
                  <a:cubicBezTo>
                    <a:pt x="827" y="136"/>
                    <a:pt x="663" y="1"/>
                    <a:pt x="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" name="Google Shape;1530;p33"/>
            <p:cNvSpPr/>
            <p:nvPr/>
          </p:nvSpPr>
          <p:spPr>
            <a:xfrm rot="-1688081">
              <a:off x="7888322" y="508652"/>
              <a:ext cx="221802" cy="212949"/>
            </a:xfrm>
            <a:custGeom>
              <a:avLst/>
              <a:gdLst/>
              <a:ahLst/>
              <a:cxnLst/>
              <a:rect l="l" t="t" r="r" b="b"/>
              <a:pathLst>
                <a:path w="1119" h="1074" extrusionOk="0">
                  <a:moveTo>
                    <a:pt x="681" y="441"/>
                  </a:moveTo>
                  <a:cubicBezTo>
                    <a:pt x="681" y="441"/>
                    <a:pt x="681" y="441"/>
                    <a:pt x="681" y="466"/>
                  </a:cubicBezTo>
                  <a:cubicBezTo>
                    <a:pt x="681" y="466"/>
                    <a:pt x="657" y="490"/>
                    <a:pt x="584" y="490"/>
                  </a:cubicBezTo>
                  <a:cubicBezTo>
                    <a:pt x="608" y="466"/>
                    <a:pt x="632" y="441"/>
                    <a:pt x="657" y="441"/>
                  </a:cubicBezTo>
                  <a:close/>
                  <a:moveTo>
                    <a:pt x="384" y="97"/>
                  </a:moveTo>
                  <a:cubicBezTo>
                    <a:pt x="401" y="97"/>
                    <a:pt x="420" y="98"/>
                    <a:pt x="438" y="101"/>
                  </a:cubicBezTo>
                  <a:cubicBezTo>
                    <a:pt x="559" y="101"/>
                    <a:pt x="681" y="126"/>
                    <a:pt x="778" y="150"/>
                  </a:cubicBezTo>
                  <a:cubicBezTo>
                    <a:pt x="924" y="199"/>
                    <a:pt x="1021" y="369"/>
                    <a:pt x="972" y="514"/>
                  </a:cubicBezTo>
                  <a:cubicBezTo>
                    <a:pt x="924" y="733"/>
                    <a:pt x="705" y="976"/>
                    <a:pt x="559" y="976"/>
                  </a:cubicBezTo>
                  <a:lnTo>
                    <a:pt x="511" y="976"/>
                  </a:lnTo>
                  <a:cubicBezTo>
                    <a:pt x="414" y="879"/>
                    <a:pt x="438" y="733"/>
                    <a:pt x="511" y="612"/>
                  </a:cubicBezTo>
                  <a:cubicBezTo>
                    <a:pt x="608" y="587"/>
                    <a:pt x="754" y="563"/>
                    <a:pt x="778" y="490"/>
                  </a:cubicBezTo>
                  <a:cubicBezTo>
                    <a:pt x="802" y="441"/>
                    <a:pt x="778" y="393"/>
                    <a:pt x="754" y="369"/>
                  </a:cubicBezTo>
                  <a:cubicBezTo>
                    <a:pt x="730" y="344"/>
                    <a:pt x="705" y="344"/>
                    <a:pt x="681" y="344"/>
                  </a:cubicBezTo>
                  <a:cubicBezTo>
                    <a:pt x="608" y="344"/>
                    <a:pt x="535" y="417"/>
                    <a:pt x="462" y="514"/>
                  </a:cubicBezTo>
                  <a:cubicBezTo>
                    <a:pt x="441" y="519"/>
                    <a:pt x="419" y="521"/>
                    <a:pt x="398" y="521"/>
                  </a:cubicBezTo>
                  <a:cubicBezTo>
                    <a:pt x="299" y="521"/>
                    <a:pt x="202" y="477"/>
                    <a:pt x="122" y="417"/>
                  </a:cubicBezTo>
                  <a:cubicBezTo>
                    <a:pt x="98" y="369"/>
                    <a:pt x="98" y="344"/>
                    <a:pt x="122" y="296"/>
                  </a:cubicBezTo>
                  <a:cubicBezTo>
                    <a:pt x="165" y="168"/>
                    <a:pt x="263" y="97"/>
                    <a:pt x="384" y="97"/>
                  </a:cubicBezTo>
                  <a:close/>
                  <a:moveTo>
                    <a:pt x="386" y="1"/>
                  </a:moveTo>
                  <a:cubicBezTo>
                    <a:pt x="230" y="1"/>
                    <a:pt x="69" y="97"/>
                    <a:pt x="25" y="271"/>
                  </a:cubicBezTo>
                  <a:cubicBezTo>
                    <a:pt x="1" y="344"/>
                    <a:pt x="1" y="417"/>
                    <a:pt x="49" y="466"/>
                  </a:cubicBezTo>
                  <a:cubicBezTo>
                    <a:pt x="147" y="563"/>
                    <a:pt x="292" y="612"/>
                    <a:pt x="414" y="612"/>
                  </a:cubicBezTo>
                  <a:cubicBezTo>
                    <a:pt x="341" y="733"/>
                    <a:pt x="341" y="927"/>
                    <a:pt x="462" y="1049"/>
                  </a:cubicBezTo>
                  <a:cubicBezTo>
                    <a:pt x="487" y="1073"/>
                    <a:pt x="511" y="1073"/>
                    <a:pt x="559" y="1073"/>
                  </a:cubicBezTo>
                  <a:cubicBezTo>
                    <a:pt x="754" y="1073"/>
                    <a:pt x="1021" y="782"/>
                    <a:pt x="1070" y="539"/>
                  </a:cubicBezTo>
                  <a:cubicBezTo>
                    <a:pt x="1118" y="320"/>
                    <a:pt x="997" y="126"/>
                    <a:pt x="827" y="77"/>
                  </a:cubicBezTo>
                  <a:cubicBezTo>
                    <a:pt x="705" y="29"/>
                    <a:pt x="584" y="4"/>
                    <a:pt x="438" y="4"/>
                  </a:cubicBezTo>
                  <a:cubicBezTo>
                    <a:pt x="421" y="2"/>
                    <a:pt x="403" y="1"/>
                    <a:pt x="3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" name="Google Shape;1531;p33"/>
            <p:cNvSpPr/>
            <p:nvPr/>
          </p:nvSpPr>
          <p:spPr>
            <a:xfrm rot="-1688081">
              <a:off x="7970684" y="264518"/>
              <a:ext cx="217841" cy="212949"/>
            </a:xfrm>
            <a:custGeom>
              <a:avLst/>
              <a:gdLst/>
              <a:ahLst/>
              <a:cxnLst/>
              <a:rect l="l" t="t" r="r" b="b"/>
              <a:pathLst>
                <a:path w="1094" h="1072" extrusionOk="0">
                  <a:moveTo>
                    <a:pt x="484" y="620"/>
                  </a:moveTo>
                  <a:cubicBezTo>
                    <a:pt x="474" y="660"/>
                    <a:pt x="413" y="681"/>
                    <a:pt x="413" y="681"/>
                  </a:cubicBezTo>
                  <a:cubicBezTo>
                    <a:pt x="433" y="641"/>
                    <a:pt x="452" y="634"/>
                    <a:pt x="484" y="620"/>
                  </a:cubicBezTo>
                  <a:close/>
                  <a:moveTo>
                    <a:pt x="480" y="88"/>
                  </a:moveTo>
                  <a:cubicBezTo>
                    <a:pt x="512" y="88"/>
                    <a:pt x="542" y="105"/>
                    <a:pt x="559" y="122"/>
                  </a:cubicBezTo>
                  <a:cubicBezTo>
                    <a:pt x="607" y="243"/>
                    <a:pt x="607" y="365"/>
                    <a:pt x="559" y="486"/>
                  </a:cubicBezTo>
                  <a:cubicBezTo>
                    <a:pt x="462" y="486"/>
                    <a:pt x="389" y="535"/>
                    <a:pt x="340" y="608"/>
                  </a:cubicBezTo>
                  <a:cubicBezTo>
                    <a:pt x="316" y="632"/>
                    <a:pt x="316" y="681"/>
                    <a:pt x="340" y="681"/>
                  </a:cubicBezTo>
                  <a:cubicBezTo>
                    <a:pt x="365" y="729"/>
                    <a:pt x="389" y="753"/>
                    <a:pt x="437" y="753"/>
                  </a:cubicBezTo>
                  <a:cubicBezTo>
                    <a:pt x="535" y="753"/>
                    <a:pt x="607" y="632"/>
                    <a:pt x="632" y="559"/>
                  </a:cubicBezTo>
                  <a:lnTo>
                    <a:pt x="778" y="559"/>
                  </a:lnTo>
                  <a:cubicBezTo>
                    <a:pt x="790" y="555"/>
                    <a:pt x="804" y="553"/>
                    <a:pt x="818" y="553"/>
                  </a:cubicBezTo>
                  <a:cubicBezTo>
                    <a:pt x="883" y="553"/>
                    <a:pt x="956" y="596"/>
                    <a:pt x="996" y="656"/>
                  </a:cubicBezTo>
                  <a:cubicBezTo>
                    <a:pt x="996" y="681"/>
                    <a:pt x="996" y="729"/>
                    <a:pt x="972" y="753"/>
                  </a:cubicBezTo>
                  <a:cubicBezTo>
                    <a:pt x="850" y="899"/>
                    <a:pt x="656" y="972"/>
                    <a:pt x="462" y="972"/>
                  </a:cubicBezTo>
                  <a:cubicBezTo>
                    <a:pt x="449" y="974"/>
                    <a:pt x="437" y="975"/>
                    <a:pt x="424" y="975"/>
                  </a:cubicBezTo>
                  <a:cubicBezTo>
                    <a:pt x="268" y="975"/>
                    <a:pt x="122" y="838"/>
                    <a:pt x="122" y="681"/>
                  </a:cubicBezTo>
                  <a:cubicBezTo>
                    <a:pt x="97" y="511"/>
                    <a:pt x="146" y="316"/>
                    <a:pt x="243" y="170"/>
                  </a:cubicBezTo>
                  <a:cubicBezTo>
                    <a:pt x="292" y="122"/>
                    <a:pt x="365" y="98"/>
                    <a:pt x="437" y="98"/>
                  </a:cubicBezTo>
                  <a:cubicBezTo>
                    <a:pt x="452" y="90"/>
                    <a:pt x="466" y="88"/>
                    <a:pt x="480" y="88"/>
                  </a:cubicBezTo>
                  <a:close/>
                  <a:moveTo>
                    <a:pt x="437" y="0"/>
                  </a:moveTo>
                  <a:cubicBezTo>
                    <a:pt x="340" y="0"/>
                    <a:pt x="243" y="49"/>
                    <a:pt x="170" y="122"/>
                  </a:cubicBezTo>
                  <a:cubicBezTo>
                    <a:pt x="49" y="292"/>
                    <a:pt x="0" y="511"/>
                    <a:pt x="24" y="705"/>
                  </a:cubicBezTo>
                  <a:cubicBezTo>
                    <a:pt x="24" y="910"/>
                    <a:pt x="195" y="1072"/>
                    <a:pt x="396" y="1072"/>
                  </a:cubicBezTo>
                  <a:cubicBezTo>
                    <a:pt x="410" y="1072"/>
                    <a:pt x="423" y="1071"/>
                    <a:pt x="437" y="1069"/>
                  </a:cubicBezTo>
                  <a:cubicBezTo>
                    <a:pt x="656" y="1069"/>
                    <a:pt x="875" y="972"/>
                    <a:pt x="1045" y="826"/>
                  </a:cubicBezTo>
                  <a:cubicBezTo>
                    <a:pt x="1069" y="753"/>
                    <a:pt x="1093" y="705"/>
                    <a:pt x="1069" y="632"/>
                  </a:cubicBezTo>
                  <a:cubicBezTo>
                    <a:pt x="1006" y="548"/>
                    <a:pt x="906" y="482"/>
                    <a:pt x="801" y="482"/>
                  </a:cubicBezTo>
                  <a:cubicBezTo>
                    <a:pt x="785" y="482"/>
                    <a:pt x="769" y="483"/>
                    <a:pt x="753" y="486"/>
                  </a:cubicBezTo>
                  <a:lnTo>
                    <a:pt x="656" y="486"/>
                  </a:lnTo>
                  <a:cubicBezTo>
                    <a:pt x="705" y="365"/>
                    <a:pt x="680" y="219"/>
                    <a:pt x="632" y="98"/>
                  </a:cubicBezTo>
                  <a:cubicBezTo>
                    <a:pt x="583" y="49"/>
                    <a:pt x="510" y="0"/>
                    <a:pt x="4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" name="Google Shape;1532;p33"/>
            <p:cNvSpPr/>
            <p:nvPr/>
          </p:nvSpPr>
          <p:spPr>
            <a:xfrm rot="-1688081">
              <a:off x="8099677" y="454847"/>
              <a:ext cx="198037" cy="173330"/>
            </a:xfrm>
            <a:custGeom>
              <a:avLst/>
              <a:gdLst/>
              <a:ahLst/>
              <a:cxnLst/>
              <a:rect l="l" t="t" r="r" b="b"/>
              <a:pathLst>
                <a:path w="997" h="868" extrusionOk="0">
                  <a:moveTo>
                    <a:pt x="405" y="1"/>
                  </a:moveTo>
                  <a:cubicBezTo>
                    <a:pt x="214" y="1"/>
                    <a:pt x="67" y="97"/>
                    <a:pt x="49" y="168"/>
                  </a:cubicBezTo>
                  <a:cubicBezTo>
                    <a:pt x="0" y="363"/>
                    <a:pt x="49" y="557"/>
                    <a:pt x="195" y="703"/>
                  </a:cubicBezTo>
                  <a:cubicBezTo>
                    <a:pt x="350" y="801"/>
                    <a:pt x="529" y="867"/>
                    <a:pt x="667" y="867"/>
                  </a:cubicBezTo>
                  <a:cubicBezTo>
                    <a:pt x="767" y="867"/>
                    <a:pt x="844" y="833"/>
                    <a:pt x="875" y="751"/>
                  </a:cubicBezTo>
                  <a:cubicBezTo>
                    <a:pt x="996" y="484"/>
                    <a:pt x="875" y="168"/>
                    <a:pt x="632" y="47"/>
                  </a:cubicBezTo>
                  <a:cubicBezTo>
                    <a:pt x="553" y="14"/>
                    <a:pt x="476" y="1"/>
                    <a:pt x="40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" name="Google Shape;1533;p33"/>
            <p:cNvSpPr/>
            <p:nvPr/>
          </p:nvSpPr>
          <p:spPr>
            <a:xfrm rot="-1688081">
              <a:off x="8098398" y="484663"/>
              <a:ext cx="92087" cy="96074"/>
            </a:xfrm>
            <a:custGeom>
              <a:avLst/>
              <a:gdLst/>
              <a:ahLst/>
              <a:cxnLst/>
              <a:rect l="l" t="t" r="r" b="b"/>
              <a:pathLst>
                <a:path w="463" h="487" extrusionOk="0">
                  <a:moveTo>
                    <a:pt x="462" y="0"/>
                  </a:moveTo>
                  <a:lnTo>
                    <a:pt x="1" y="486"/>
                  </a:lnTo>
                  <a:cubicBezTo>
                    <a:pt x="1" y="486"/>
                    <a:pt x="438" y="98"/>
                    <a:pt x="46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" name="Google Shape;1534;p33"/>
            <p:cNvSpPr/>
            <p:nvPr/>
          </p:nvSpPr>
          <p:spPr>
            <a:xfrm rot="-1688081">
              <a:off x="8088593" y="473688"/>
              <a:ext cx="110901" cy="116874"/>
            </a:xfrm>
            <a:custGeom>
              <a:avLst/>
              <a:gdLst/>
              <a:ahLst/>
              <a:cxnLst/>
              <a:rect l="l" t="t" r="r" b="b"/>
              <a:pathLst>
                <a:path w="559" h="586" extrusionOk="0">
                  <a:moveTo>
                    <a:pt x="504" y="1"/>
                  </a:moveTo>
                  <a:cubicBezTo>
                    <a:pt x="487" y="1"/>
                    <a:pt x="471" y="9"/>
                    <a:pt x="462" y="27"/>
                  </a:cubicBezTo>
                  <a:cubicBezTo>
                    <a:pt x="340" y="197"/>
                    <a:pt x="195" y="367"/>
                    <a:pt x="25" y="489"/>
                  </a:cubicBezTo>
                  <a:cubicBezTo>
                    <a:pt x="0" y="513"/>
                    <a:pt x="0" y="537"/>
                    <a:pt x="25" y="562"/>
                  </a:cubicBezTo>
                  <a:cubicBezTo>
                    <a:pt x="25" y="562"/>
                    <a:pt x="49" y="562"/>
                    <a:pt x="49" y="586"/>
                  </a:cubicBezTo>
                  <a:cubicBezTo>
                    <a:pt x="73" y="562"/>
                    <a:pt x="73" y="562"/>
                    <a:pt x="73" y="562"/>
                  </a:cubicBezTo>
                  <a:cubicBezTo>
                    <a:pt x="267" y="416"/>
                    <a:pt x="413" y="246"/>
                    <a:pt x="559" y="51"/>
                  </a:cubicBezTo>
                  <a:cubicBezTo>
                    <a:pt x="559" y="21"/>
                    <a:pt x="531" y="1"/>
                    <a:pt x="50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" name="Google Shape;1535;p33"/>
            <p:cNvSpPr/>
            <p:nvPr/>
          </p:nvSpPr>
          <p:spPr>
            <a:xfrm rot="-1688081">
              <a:off x="8148196" y="483570"/>
              <a:ext cx="100999" cy="115884"/>
            </a:xfrm>
            <a:custGeom>
              <a:avLst/>
              <a:gdLst/>
              <a:ahLst/>
              <a:cxnLst/>
              <a:rect l="l" t="t" r="r" b="b"/>
              <a:pathLst>
                <a:path w="511" h="584" extrusionOk="0">
                  <a:moveTo>
                    <a:pt x="510" y="1"/>
                  </a:moveTo>
                  <a:lnTo>
                    <a:pt x="0" y="584"/>
                  </a:lnTo>
                  <a:cubicBezTo>
                    <a:pt x="194" y="390"/>
                    <a:pt x="365" y="195"/>
                    <a:pt x="5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" name="Google Shape;1536;p33"/>
            <p:cNvSpPr/>
            <p:nvPr/>
          </p:nvSpPr>
          <p:spPr>
            <a:xfrm rot="-1688081">
              <a:off x="8132590" y="479096"/>
              <a:ext cx="125753" cy="132722"/>
            </a:xfrm>
            <a:custGeom>
              <a:avLst/>
              <a:gdLst/>
              <a:ahLst/>
              <a:cxnLst/>
              <a:rect l="l" t="t" r="r" b="b"/>
              <a:pathLst>
                <a:path w="632" h="667" extrusionOk="0">
                  <a:moveTo>
                    <a:pt x="563" y="1"/>
                  </a:moveTo>
                  <a:cubicBezTo>
                    <a:pt x="547" y="1"/>
                    <a:pt x="535" y="18"/>
                    <a:pt x="535" y="35"/>
                  </a:cubicBezTo>
                  <a:cubicBezTo>
                    <a:pt x="389" y="254"/>
                    <a:pt x="219" y="448"/>
                    <a:pt x="25" y="594"/>
                  </a:cubicBezTo>
                  <a:cubicBezTo>
                    <a:pt x="0" y="618"/>
                    <a:pt x="0" y="642"/>
                    <a:pt x="25" y="667"/>
                  </a:cubicBezTo>
                  <a:lnTo>
                    <a:pt x="97" y="667"/>
                  </a:lnTo>
                  <a:cubicBezTo>
                    <a:pt x="292" y="496"/>
                    <a:pt x="486" y="278"/>
                    <a:pt x="632" y="59"/>
                  </a:cubicBezTo>
                  <a:cubicBezTo>
                    <a:pt x="632" y="35"/>
                    <a:pt x="608" y="11"/>
                    <a:pt x="583" y="11"/>
                  </a:cubicBezTo>
                  <a:cubicBezTo>
                    <a:pt x="576" y="3"/>
                    <a:pt x="569" y="1"/>
                    <a:pt x="5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" name="Google Shape;1537;p33"/>
            <p:cNvSpPr/>
            <p:nvPr/>
          </p:nvSpPr>
          <p:spPr>
            <a:xfrm rot="-1688081">
              <a:off x="7849260" y="476221"/>
              <a:ext cx="144567" cy="57447"/>
            </a:xfrm>
            <a:custGeom>
              <a:avLst/>
              <a:gdLst/>
              <a:ahLst/>
              <a:cxnLst/>
              <a:rect l="l" t="t" r="r" b="b"/>
              <a:pathLst>
                <a:path w="729" h="287" extrusionOk="0">
                  <a:moveTo>
                    <a:pt x="254" y="0"/>
                  </a:moveTo>
                  <a:cubicBezTo>
                    <a:pt x="184" y="0"/>
                    <a:pt x="114" y="14"/>
                    <a:pt x="49" y="43"/>
                  </a:cubicBezTo>
                  <a:cubicBezTo>
                    <a:pt x="0" y="68"/>
                    <a:pt x="25" y="140"/>
                    <a:pt x="73" y="140"/>
                  </a:cubicBezTo>
                  <a:cubicBezTo>
                    <a:pt x="133" y="118"/>
                    <a:pt x="196" y="107"/>
                    <a:pt x="258" y="107"/>
                  </a:cubicBezTo>
                  <a:cubicBezTo>
                    <a:pt x="396" y="107"/>
                    <a:pt x="531" y="161"/>
                    <a:pt x="632" y="262"/>
                  </a:cubicBezTo>
                  <a:cubicBezTo>
                    <a:pt x="656" y="286"/>
                    <a:pt x="656" y="286"/>
                    <a:pt x="680" y="286"/>
                  </a:cubicBezTo>
                  <a:lnTo>
                    <a:pt x="705" y="286"/>
                  </a:lnTo>
                  <a:cubicBezTo>
                    <a:pt x="729" y="262"/>
                    <a:pt x="729" y="213"/>
                    <a:pt x="705" y="213"/>
                  </a:cubicBezTo>
                  <a:cubicBezTo>
                    <a:pt x="585" y="77"/>
                    <a:pt x="418" y="0"/>
                    <a:pt x="2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" name="Google Shape;1538;p33"/>
            <p:cNvSpPr/>
            <p:nvPr/>
          </p:nvSpPr>
          <p:spPr>
            <a:xfrm rot="-1688081">
              <a:off x="8203127" y="502240"/>
              <a:ext cx="77234" cy="92113"/>
            </a:xfrm>
            <a:custGeom>
              <a:avLst/>
              <a:gdLst/>
              <a:ahLst/>
              <a:cxnLst/>
              <a:rect l="l" t="t" r="r" b="b"/>
              <a:pathLst>
                <a:path w="389" h="462" extrusionOk="0">
                  <a:moveTo>
                    <a:pt x="389" y="0"/>
                  </a:moveTo>
                  <a:lnTo>
                    <a:pt x="0" y="462"/>
                  </a:lnTo>
                  <a:cubicBezTo>
                    <a:pt x="0" y="462"/>
                    <a:pt x="364" y="146"/>
                    <a:pt x="38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" name="Google Shape;1539;p33"/>
            <p:cNvSpPr/>
            <p:nvPr/>
          </p:nvSpPr>
          <p:spPr>
            <a:xfrm rot="-1688081">
              <a:off x="8187873" y="493836"/>
              <a:ext cx="101989" cy="112913"/>
            </a:xfrm>
            <a:custGeom>
              <a:avLst/>
              <a:gdLst/>
              <a:ahLst/>
              <a:cxnLst/>
              <a:rect l="l" t="t" r="r" b="b"/>
              <a:pathLst>
                <a:path w="511" h="566" extrusionOk="0">
                  <a:moveTo>
                    <a:pt x="462" y="1"/>
                  </a:moveTo>
                  <a:cubicBezTo>
                    <a:pt x="444" y="1"/>
                    <a:pt x="425" y="19"/>
                    <a:pt x="413" y="55"/>
                  </a:cubicBezTo>
                  <a:cubicBezTo>
                    <a:pt x="389" y="152"/>
                    <a:pt x="170" y="371"/>
                    <a:pt x="24" y="468"/>
                  </a:cubicBezTo>
                  <a:cubicBezTo>
                    <a:pt x="0" y="493"/>
                    <a:pt x="0" y="517"/>
                    <a:pt x="24" y="541"/>
                  </a:cubicBezTo>
                  <a:cubicBezTo>
                    <a:pt x="24" y="541"/>
                    <a:pt x="49" y="565"/>
                    <a:pt x="73" y="565"/>
                  </a:cubicBezTo>
                  <a:cubicBezTo>
                    <a:pt x="73" y="565"/>
                    <a:pt x="73" y="541"/>
                    <a:pt x="73" y="541"/>
                  </a:cubicBezTo>
                  <a:cubicBezTo>
                    <a:pt x="122" y="493"/>
                    <a:pt x="486" y="225"/>
                    <a:pt x="510" y="55"/>
                  </a:cubicBezTo>
                  <a:cubicBezTo>
                    <a:pt x="498" y="19"/>
                    <a:pt x="480" y="1"/>
                    <a:pt x="4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" name="Google Shape;1540;p33"/>
            <p:cNvSpPr/>
            <p:nvPr/>
          </p:nvSpPr>
          <p:spPr>
            <a:xfrm rot="-1688081">
              <a:off x="7905627" y="365244"/>
              <a:ext cx="77234" cy="139655"/>
            </a:xfrm>
            <a:custGeom>
              <a:avLst/>
              <a:gdLst/>
              <a:ahLst/>
              <a:cxnLst/>
              <a:rect l="l" t="t" r="r" b="b"/>
              <a:pathLst>
                <a:path w="390" h="699" extrusionOk="0">
                  <a:moveTo>
                    <a:pt x="158" y="0"/>
                  </a:moveTo>
                  <a:cubicBezTo>
                    <a:pt x="146" y="0"/>
                    <a:pt x="134" y="6"/>
                    <a:pt x="122" y="18"/>
                  </a:cubicBezTo>
                  <a:cubicBezTo>
                    <a:pt x="0" y="237"/>
                    <a:pt x="98" y="529"/>
                    <a:pt x="292" y="699"/>
                  </a:cubicBezTo>
                  <a:lnTo>
                    <a:pt x="365" y="699"/>
                  </a:lnTo>
                  <a:cubicBezTo>
                    <a:pt x="389" y="674"/>
                    <a:pt x="389" y="650"/>
                    <a:pt x="365" y="626"/>
                  </a:cubicBezTo>
                  <a:cubicBezTo>
                    <a:pt x="171" y="504"/>
                    <a:pt x="122" y="261"/>
                    <a:pt x="195" y="67"/>
                  </a:cubicBezTo>
                  <a:cubicBezTo>
                    <a:pt x="219" y="43"/>
                    <a:pt x="219" y="18"/>
                    <a:pt x="195" y="18"/>
                  </a:cubicBezTo>
                  <a:cubicBezTo>
                    <a:pt x="183" y="6"/>
                    <a:pt x="171" y="0"/>
                    <a:pt x="1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" name="Google Shape;1541;p33"/>
            <p:cNvSpPr/>
            <p:nvPr/>
          </p:nvSpPr>
          <p:spPr>
            <a:xfrm rot="-1688081">
              <a:off x="8627911" y="406734"/>
              <a:ext cx="367359" cy="1041965"/>
            </a:xfrm>
            <a:custGeom>
              <a:avLst/>
              <a:gdLst/>
              <a:ahLst/>
              <a:cxnLst/>
              <a:rect l="l" t="t" r="r" b="b"/>
              <a:pathLst>
                <a:path w="1848" h="5242" extrusionOk="0">
                  <a:moveTo>
                    <a:pt x="156" y="1"/>
                  </a:moveTo>
                  <a:cubicBezTo>
                    <a:pt x="122" y="1"/>
                    <a:pt x="86" y="7"/>
                    <a:pt x="49" y="19"/>
                  </a:cubicBezTo>
                  <a:cubicBezTo>
                    <a:pt x="25" y="19"/>
                    <a:pt x="1" y="43"/>
                    <a:pt x="1" y="68"/>
                  </a:cubicBezTo>
                  <a:cubicBezTo>
                    <a:pt x="25" y="92"/>
                    <a:pt x="25" y="116"/>
                    <a:pt x="49" y="116"/>
                  </a:cubicBezTo>
                  <a:lnTo>
                    <a:pt x="74" y="92"/>
                  </a:lnTo>
                  <a:lnTo>
                    <a:pt x="244" y="92"/>
                  </a:lnTo>
                  <a:cubicBezTo>
                    <a:pt x="251" y="99"/>
                    <a:pt x="258" y="102"/>
                    <a:pt x="265" y="102"/>
                  </a:cubicBezTo>
                  <a:cubicBezTo>
                    <a:pt x="280" y="102"/>
                    <a:pt x="292" y="85"/>
                    <a:pt x="292" y="68"/>
                  </a:cubicBezTo>
                  <a:cubicBezTo>
                    <a:pt x="292" y="43"/>
                    <a:pt x="268" y="19"/>
                    <a:pt x="244" y="19"/>
                  </a:cubicBezTo>
                  <a:cubicBezTo>
                    <a:pt x="220" y="7"/>
                    <a:pt x="189" y="1"/>
                    <a:pt x="156" y="1"/>
                  </a:cubicBezTo>
                  <a:close/>
                  <a:moveTo>
                    <a:pt x="438" y="43"/>
                  </a:moveTo>
                  <a:cubicBezTo>
                    <a:pt x="414" y="43"/>
                    <a:pt x="390" y="68"/>
                    <a:pt x="390" y="92"/>
                  </a:cubicBezTo>
                  <a:cubicBezTo>
                    <a:pt x="390" y="116"/>
                    <a:pt x="390" y="141"/>
                    <a:pt x="414" y="141"/>
                  </a:cubicBezTo>
                  <a:cubicBezTo>
                    <a:pt x="487" y="165"/>
                    <a:pt x="535" y="165"/>
                    <a:pt x="584" y="189"/>
                  </a:cubicBezTo>
                  <a:lnTo>
                    <a:pt x="608" y="189"/>
                  </a:lnTo>
                  <a:cubicBezTo>
                    <a:pt x="632" y="189"/>
                    <a:pt x="632" y="189"/>
                    <a:pt x="657" y="165"/>
                  </a:cubicBezTo>
                  <a:cubicBezTo>
                    <a:pt x="657" y="141"/>
                    <a:pt x="657" y="116"/>
                    <a:pt x="632" y="116"/>
                  </a:cubicBezTo>
                  <a:cubicBezTo>
                    <a:pt x="560" y="92"/>
                    <a:pt x="511" y="68"/>
                    <a:pt x="438" y="43"/>
                  </a:cubicBezTo>
                  <a:close/>
                  <a:moveTo>
                    <a:pt x="778" y="195"/>
                  </a:moveTo>
                  <a:cubicBezTo>
                    <a:pt x="766" y="195"/>
                    <a:pt x="754" y="201"/>
                    <a:pt x="754" y="213"/>
                  </a:cubicBezTo>
                  <a:cubicBezTo>
                    <a:pt x="730" y="238"/>
                    <a:pt x="730" y="262"/>
                    <a:pt x="754" y="286"/>
                  </a:cubicBezTo>
                  <a:cubicBezTo>
                    <a:pt x="803" y="311"/>
                    <a:pt x="851" y="359"/>
                    <a:pt x="875" y="384"/>
                  </a:cubicBezTo>
                  <a:cubicBezTo>
                    <a:pt x="900" y="408"/>
                    <a:pt x="900" y="408"/>
                    <a:pt x="924" y="408"/>
                  </a:cubicBezTo>
                  <a:lnTo>
                    <a:pt x="973" y="408"/>
                  </a:lnTo>
                  <a:cubicBezTo>
                    <a:pt x="973" y="384"/>
                    <a:pt x="973" y="359"/>
                    <a:pt x="973" y="335"/>
                  </a:cubicBezTo>
                  <a:cubicBezTo>
                    <a:pt x="924" y="286"/>
                    <a:pt x="875" y="238"/>
                    <a:pt x="803" y="213"/>
                  </a:cubicBezTo>
                  <a:cubicBezTo>
                    <a:pt x="803" y="201"/>
                    <a:pt x="790" y="195"/>
                    <a:pt x="778" y="195"/>
                  </a:cubicBezTo>
                  <a:close/>
                  <a:moveTo>
                    <a:pt x="1033" y="438"/>
                  </a:moveTo>
                  <a:cubicBezTo>
                    <a:pt x="1021" y="438"/>
                    <a:pt x="1009" y="444"/>
                    <a:pt x="997" y="456"/>
                  </a:cubicBezTo>
                  <a:cubicBezTo>
                    <a:pt x="973" y="456"/>
                    <a:pt x="973" y="505"/>
                    <a:pt x="997" y="529"/>
                  </a:cubicBezTo>
                  <a:cubicBezTo>
                    <a:pt x="1021" y="578"/>
                    <a:pt x="1045" y="626"/>
                    <a:pt x="1070" y="675"/>
                  </a:cubicBezTo>
                  <a:cubicBezTo>
                    <a:pt x="1070" y="699"/>
                    <a:pt x="1094" y="724"/>
                    <a:pt x="1118" y="724"/>
                  </a:cubicBezTo>
                  <a:lnTo>
                    <a:pt x="1118" y="699"/>
                  </a:lnTo>
                  <a:cubicBezTo>
                    <a:pt x="1143" y="675"/>
                    <a:pt x="1167" y="651"/>
                    <a:pt x="1143" y="626"/>
                  </a:cubicBezTo>
                  <a:cubicBezTo>
                    <a:pt x="1118" y="578"/>
                    <a:pt x="1094" y="505"/>
                    <a:pt x="1070" y="456"/>
                  </a:cubicBezTo>
                  <a:cubicBezTo>
                    <a:pt x="1058" y="444"/>
                    <a:pt x="1045" y="438"/>
                    <a:pt x="1033" y="438"/>
                  </a:cubicBezTo>
                  <a:close/>
                  <a:moveTo>
                    <a:pt x="1143" y="796"/>
                  </a:moveTo>
                  <a:cubicBezTo>
                    <a:pt x="1118" y="821"/>
                    <a:pt x="1118" y="845"/>
                    <a:pt x="1118" y="869"/>
                  </a:cubicBezTo>
                  <a:cubicBezTo>
                    <a:pt x="1118" y="918"/>
                    <a:pt x="1143" y="991"/>
                    <a:pt x="1143" y="991"/>
                  </a:cubicBezTo>
                  <a:lnTo>
                    <a:pt x="1143" y="1039"/>
                  </a:lnTo>
                  <a:cubicBezTo>
                    <a:pt x="1143" y="1064"/>
                    <a:pt x="1167" y="1088"/>
                    <a:pt x="1191" y="1088"/>
                  </a:cubicBezTo>
                  <a:cubicBezTo>
                    <a:pt x="1215" y="1088"/>
                    <a:pt x="1240" y="1064"/>
                    <a:pt x="1240" y="1039"/>
                  </a:cubicBezTo>
                  <a:cubicBezTo>
                    <a:pt x="1240" y="1015"/>
                    <a:pt x="1240" y="1015"/>
                    <a:pt x="1240" y="991"/>
                  </a:cubicBezTo>
                  <a:cubicBezTo>
                    <a:pt x="1215" y="942"/>
                    <a:pt x="1215" y="894"/>
                    <a:pt x="1215" y="845"/>
                  </a:cubicBezTo>
                  <a:cubicBezTo>
                    <a:pt x="1191" y="821"/>
                    <a:pt x="1167" y="796"/>
                    <a:pt x="1143" y="796"/>
                  </a:cubicBezTo>
                  <a:close/>
                  <a:moveTo>
                    <a:pt x="1191" y="1185"/>
                  </a:moveTo>
                  <a:cubicBezTo>
                    <a:pt x="1167" y="1185"/>
                    <a:pt x="1143" y="1209"/>
                    <a:pt x="1143" y="1234"/>
                  </a:cubicBezTo>
                  <a:cubicBezTo>
                    <a:pt x="1143" y="1282"/>
                    <a:pt x="1143" y="1355"/>
                    <a:pt x="1118" y="1404"/>
                  </a:cubicBezTo>
                  <a:cubicBezTo>
                    <a:pt x="1118" y="1428"/>
                    <a:pt x="1143" y="1452"/>
                    <a:pt x="1167" y="1452"/>
                  </a:cubicBezTo>
                  <a:cubicBezTo>
                    <a:pt x="1191" y="1452"/>
                    <a:pt x="1215" y="1452"/>
                    <a:pt x="1215" y="1428"/>
                  </a:cubicBezTo>
                  <a:cubicBezTo>
                    <a:pt x="1215" y="1355"/>
                    <a:pt x="1240" y="1307"/>
                    <a:pt x="1240" y="1234"/>
                  </a:cubicBezTo>
                  <a:cubicBezTo>
                    <a:pt x="1240" y="1209"/>
                    <a:pt x="1215" y="1185"/>
                    <a:pt x="1191" y="1185"/>
                  </a:cubicBezTo>
                  <a:close/>
                  <a:moveTo>
                    <a:pt x="1107" y="1549"/>
                  </a:moveTo>
                  <a:cubicBezTo>
                    <a:pt x="1093" y="1549"/>
                    <a:pt x="1078" y="1557"/>
                    <a:pt x="1070" y="1574"/>
                  </a:cubicBezTo>
                  <a:cubicBezTo>
                    <a:pt x="1045" y="1622"/>
                    <a:pt x="997" y="1695"/>
                    <a:pt x="973" y="1744"/>
                  </a:cubicBezTo>
                  <a:cubicBezTo>
                    <a:pt x="948" y="1744"/>
                    <a:pt x="948" y="1792"/>
                    <a:pt x="973" y="1792"/>
                  </a:cubicBezTo>
                  <a:lnTo>
                    <a:pt x="1045" y="1792"/>
                  </a:lnTo>
                  <a:cubicBezTo>
                    <a:pt x="1094" y="1744"/>
                    <a:pt x="1118" y="1671"/>
                    <a:pt x="1143" y="1622"/>
                  </a:cubicBezTo>
                  <a:cubicBezTo>
                    <a:pt x="1158" y="1575"/>
                    <a:pt x="1133" y="1549"/>
                    <a:pt x="1107" y="1549"/>
                  </a:cubicBezTo>
                  <a:close/>
                  <a:moveTo>
                    <a:pt x="438" y="1792"/>
                  </a:moveTo>
                  <a:cubicBezTo>
                    <a:pt x="394" y="1792"/>
                    <a:pt x="390" y="1893"/>
                    <a:pt x="426" y="1893"/>
                  </a:cubicBezTo>
                  <a:cubicBezTo>
                    <a:pt x="430" y="1893"/>
                    <a:pt x="434" y="1892"/>
                    <a:pt x="438" y="1890"/>
                  </a:cubicBezTo>
                  <a:lnTo>
                    <a:pt x="632" y="1890"/>
                  </a:lnTo>
                  <a:cubicBezTo>
                    <a:pt x="657" y="1890"/>
                    <a:pt x="681" y="1890"/>
                    <a:pt x="681" y="1841"/>
                  </a:cubicBezTo>
                  <a:cubicBezTo>
                    <a:pt x="681" y="1817"/>
                    <a:pt x="657" y="1817"/>
                    <a:pt x="632" y="1792"/>
                  </a:cubicBezTo>
                  <a:close/>
                  <a:moveTo>
                    <a:pt x="244" y="1841"/>
                  </a:moveTo>
                  <a:cubicBezTo>
                    <a:pt x="171" y="1865"/>
                    <a:pt x="98" y="1914"/>
                    <a:pt x="74" y="1963"/>
                  </a:cubicBezTo>
                  <a:cubicBezTo>
                    <a:pt x="49" y="1987"/>
                    <a:pt x="49" y="2011"/>
                    <a:pt x="74" y="2011"/>
                  </a:cubicBezTo>
                  <a:cubicBezTo>
                    <a:pt x="74" y="2023"/>
                    <a:pt x="74" y="2029"/>
                    <a:pt x="77" y="2029"/>
                  </a:cubicBezTo>
                  <a:cubicBezTo>
                    <a:pt x="80" y="2029"/>
                    <a:pt x="86" y="2023"/>
                    <a:pt x="98" y="2011"/>
                  </a:cubicBezTo>
                  <a:cubicBezTo>
                    <a:pt x="98" y="2023"/>
                    <a:pt x="104" y="2029"/>
                    <a:pt x="110" y="2029"/>
                  </a:cubicBezTo>
                  <a:cubicBezTo>
                    <a:pt x="116" y="2029"/>
                    <a:pt x="122" y="2023"/>
                    <a:pt x="122" y="2011"/>
                  </a:cubicBezTo>
                  <a:cubicBezTo>
                    <a:pt x="171" y="1987"/>
                    <a:pt x="220" y="1938"/>
                    <a:pt x="268" y="1938"/>
                  </a:cubicBezTo>
                  <a:cubicBezTo>
                    <a:pt x="292" y="1938"/>
                    <a:pt x="317" y="1914"/>
                    <a:pt x="292" y="1865"/>
                  </a:cubicBezTo>
                  <a:cubicBezTo>
                    <a:pt x="292" y="1841"/>
                    <a:pt x="268" y="1841"/>
                    <a:pt x="244" y="1841"/>
                  </a:cubicBezTo>
                  <a:close/>
                  <a:moveTo>
                    <a:pt x="803" y="1841"/>
                  </a:moveTo>
                  <a:cubicBezTo>
                    <a:pt x="778" y="1841"/>
                    <a:pt x="754" y="1841"/>
                    <a:pt x="754" y="1865"/>
                  </a:cubicBezTo>
                  <a:cubicBezTo>
                    <a:pt x="754" y="1890"/>
                    <a:pt x="754" y="1914"/>
                    <a:pt x="778" y="1938"/>
                  </a:cubicBezTo>
                  <a:lnTo>
                    <a:pt x="705" y="1987"/>
                  </a:lnTo>
                  <a:cubicBezTo>
                    <a:pt x="681" y="2011"/>
                    <a:pt x="681" y="2035"/>
                    <a:pt x="705" y="2060"/>
                  </a:cubicBezTo>
                  <a:lnTo>
                    <a:pt x="754" y="2060"/>
                  </a:lnTo>
                  <a:cubicBezTo>
                    <a:pt x="754" y="2060"/>
                    <a:pt x="754" y="2060"/>
                    <a:pt x="754" y="2035"/>
                  </a:cubicBezTo>
                  <a:cubicBezTo>
                    <a:pt x="803" y="2011"/>
                    <a:pt x="827" y="1987"/>
                    <a:pt x="875" y="1938"/>
                  </a:cubicBezTo>
                  <a:lnTo>
                    <a:pt x="948" y="1963"/>
                  </a:lnTo>
                  <a:cubicBezTo>
                    <a:pt x="955" y="1970"/>
                    <a:pt x="963" y="1973"/>
                    <a:pt x="970" y="1973"/>
                  </a:cubicBezTo>
                  <a:cubicBezTo>
                    <a:pt x="987" y="1973"/>
                    <a:pt x="1004" y="1955"/>
                    <a:pt x="1021" y="1938"/>
                  </a:cubicBezTo>
                  <a:cubicBezTo>
                    <a:pt x="1021" y="1914"/>
                    <a:pt x="997" y="1890"/>
                    <a:pt x="997" y="1890"/>
                  </a:cubicBezTo>
                  <a:lnTo>
                    <a:pt x="900" y="1841"/>
                  </a:lnTo>
                  <a:close/>
                  <a:moveTo>
                    <a:pt x="1143" y="1993"/>
                  </a:moveTo>
                  <a:cubicBezTo>
                    <a:pt x="1130" y="1993"/>
                    <a:pt x="1118" y="1999"/>
                    <a:pt x="1118" y="2011"/>
                  </a:cubicBezTo>
                  <a:cubicBezTo>
                    <a:pt x="1094" y="2035"/>
                    <a:pt x="1094" y="2060"/>
                    <a:pt x="1118" y="2084"/>
                  </a:cubicBezTo>
                  <a:cubicBezTo>
                    <a:pt x="1167" y="2108"/>
                    <a:pt x="1191" y="2157"/>
                    <a:pt x="1240" y="2205"/>
                  </a:cubicBezTo>
                  <a:cubicBezTo>
                    <a:pt x="1240" y="2205"/>
                    <a:pt x="1264" y="2205"/>
                    <a:pt x="1264" y="2230"/>
                  </a:cubicBezTo>
                  <a:lnTo>
                    <a:pt x="1313" y="2230"/>
                  </a:lnTo>
                  <a:cubicBezTo>
                    <a:pt x="1337" y="2205"/>
                    <a:pt x="1337" y="2181"/>
                    <a:pt x="1313" y="2157"/>
                  </a:cubicBezTo>
                  <a:cubicBezTo>
                    <a:pt x="1264" y="2108"/>
                    <a:pt x="1215" y="2060"/>
                    <a:pt x="1167" y="2011"/>
                  </a:cubicBezTo>
                  <a:cubicBezTo>
                    <a:pt x="1167" y="1999"/>
                    <a:pt x="1155" y="1993"/>
                    <a:pt x="1143" y="1993"/>
                  </a:cubicBezTo>
                  <a:close/>
                  <a:moveTo>
                    <a:pt x="585" y="2074"/>
                  </a:moveTo>
                  <a:cubicBezTo>
                    <a:pt x="576" y="2074"/>
                    <a:pt x="567" y="2077"/>
                    <a:pt x="560" y="2084"/>
                  </a:cubicBezTo>
                  <a:cubicBezTo>
                    <a:pt x="511" y="2108"/>
                    <a:pt x="462" y="2133"/>
                    <a:pt x="414" y="2157"/>
                  </a:cubicBezTo>
                  <a:cubicBezTo>
                    <a:pt x="365" y="2157"/>
                    <a:pt x="365" y="2230"/>
                    <a:pt x="414" y="2254"/>
                  </a:cubicBezTo>
                  <a:lnTo>
                    <a:pt x="438" y="2230"/>
                  </a:lnTo>
                  <a:cubicBezTo>
                    <a:pt x="487" y="2205"/>
                    <a:pt x="560" y="2181"/>
                    <a:pt x="608" y="2157"/>
                  </a:cubicBezTo>
                  <a:cubicBezTo>
                    <a:pt x="632" y="2157"/>
                    <a:pt x="632" y="2133"/>
                    <a:pt x="632" y="2108"/>
                  </a:cubicBezTo>
                  <a:cubicBezTo>
                    <a:pt x="632" y="2091"/>
                    <a:pt x="608" y="2074"/>
                    <a:pt x="585" y="2074"/>
                  </a:cubicBezTo>
                  <a:close/>
                  <a:moveTo>
                    <a:pt x="49" y="2108"/>
                  </a:moveTo>
                  <a:cubicBezTo>
                    <a:pt x="25" y="2133"/>
                    <a:pt x="1" y="2157"/>
                    <a:pt x="25" y="2181"/>
                  </a:cubicBezTo>
                  <a:cubicBezTo>
                    <a:pt x="74" y="2230"/>
                    <a:pt x="147" y="2278"/>
                    <a:pt x="220" y="2278"/>
                  </a:cubicBezTo>
                  <a:lnTo>
                    <a:pt x="244" y="2278"/>
                  </a:lnTo>
                  <a:cubicBezTo>
                    <a:pt x="244" y="2278"/>
                    <a:pt x="268" y="2254"/>
                    <a:pt x="268" y="2230"/>
                  </a:cubicBezTo>
                  <a:cubicBezTo>
                    <a:pt x="268" y="2205"/>
                    <a:pt x="244" y="2181"/>
                    <a:pt x="220" y="2181"/>
                  </a:cubicBezTo>
                  <a:cubicBezTo>
                    <a:pt x="195" y="2181"/>
                    <a:pt x="122" y="2181"/>
                    <a:pt x="98" y="2133"/>
                  </a:cubicBezTo>
                  <a:cubicBezTo>
                    <a:pt x="98" y="2108"/>
                    <a:pt x="74" y="2108"/>
                    <a:pt x="49" y="2108"/>
                  </a:cubicBezTo>
                  <a:close/>
                  <a:moveTo>
                    <a:pt x="1361" y="2278"/>
                  </a:moveTo>
                  <a:cubicBezTo>
                    <a:pt x="1337" y="2303"/>
                    <a:pt x="1313" y="2327"/>
                    <a:pt x="1337" y="2351"/>
                  </a:cubicBezTo>
                  <a:cubicBezTo>
                    <a:pt x="1337" y="2400"/>
                    <a:pt x="1361" y="2448"/>
                    <a:pt x="1361" y="2521"/>
                  </a:cubicBezTo>
                  <a:cubicBezTo>
                    <a:pt x="1361" y="2546"/>
                    <a:pt x="1386" y="2570"/>
                    <a:pt x="1410" y="2570"/>
                  </a:cubicBezTo>
                  <a:cubicBezTo>
                    <a:pt x="1434" y="2570"/>
                    <a:pt x="1458" y="2546"/>
                    <a:pt x="1458" y="2521"/>
                  </a:cubicBezTo>
                  <a:cubicBezTo>
                    <a:pt x="1458" y="2448"/>
                    <a:pt x="1434" y="2375"/>
                    <a:pt x="1410" y="2327"/>
                  </a:cubicBezTo>
                  <a:cubicBezTo>
                    <a:pt x="1410" y="2303"/>
                    <a:pt x="1361" y="2278"/>
                    <a:pt x="1361" y="2278"/>
                  </a:cubicBezTo>
                  <a:close/>
                  <a:moveTo>
                    <a:pt x="1402" y="2657"/>
                  </a:moveTo>
                  <a:cubicBezTo>
                    <a:pt x="1383" y="2657"/>
                    <a:pt x="1378" y="2674"/>
                    <a:pt x="1361" y="2691"/>
                  </a:cubicBezTo>
                  <a:cubicBezTo>
                    <a:pt x="1361" y="2764"/>
                    <a:pt x="1337" y="2813"/>
                    <a:pt x="1313" y="2861"/>
                  </a:cubicBezTo>
                  <a:cubicBezTo>
                    <a:pt x="1313" y="2886"/>
                    <a:pt x="1337" y="2910"/>
                    <a:pt x="1361" y="2934"/>
                  </a:cubicBezTo>
                  <a:cubicBezTo>
                    <a:pt x="1386" y="2934"/>
                    <a:pt x="1410" y="2934"/>
                    <a:pt x="1410" y="2910"/>
                  </a:cubicBezTo>
                  <a:cubicBezTo>
                    <a:pt x="1434" y="2837"/>
                    <a:pt x="1458" y="2764"/>
                    <a:pt x="1458" y="2716"/>
                  </a:cubicBezTo>
                  <a:cubicBezTo>
                    <a:pt x="1458" y="2691"/>
                    <a:pt x="1458" y="2667"/>
                    <a:pt x="1434" y="2667"/>
                  </a:cubicBezTo>
                  <a:cubicBezTo>
                    <a:pt x="1420" y="2660"/>
                    <a:pt x="1410" y="2657"/>
                    <a:pt x="1402" y="2657"/>
                  </a:cubicBezTo>
                  <a:close/>
                  <a:moveTo>
                    <a:pt x="1288" y="3021"/>
                  </a:moveTo>
                  <a:cubicBezTo>
                    <a:pt x="1272" y="3021"/>
                    <a:pt x="1256" y="3031"/>
                    <a:pt x="1240" y="3031"/>
                  </a:cubicBezTo>
                  <a:lnTo>
                    <a:pt x="1167" y="3201"/>
                  </a:lnTo>
                  <a:cubicBezTo>
                    <a:pt x="1143" y="3226"/>
                    <a:pt x="1167" y="3250"/>
                    <a:pt x="1191" y="3274"/>
                  </a:cubicBezTo>
                  <a:cubicBezTo>
                    <a:pt x="1215" y="3274"/>
                    <a:pt x="1240" y="3274"/>
                    <a:pt x="1240" y="3250"/>
                  </a:cubicBezTo>
                  <a:cubicBezTo>
                    <a:pt x="1264" y="3201"/>
                    <a:pt x="1313" y="3153"/>
                    <a:pt x="1337" y="3080"/>
                  </a:cubicBezTo>
                  <a:cubicBezTo>
                    <a:pt x="1337" y="3056"/>
                    <a:pt x="1337" y="3031"/>
                    <a:pt x="1313" y="3031"/>
                  </a:cubicBezTo>
                  <a:cubicBezTo>
                    <a:pt x="1305" y="3023"/>
                    <a:pt x="1296" y="3021"/>
                    <a:pt x="1288" y="3021"/>
                  </a:cubicBezTo>
                  <a:close/>
                  <a:moveTo>
                    <a:pt x="1124" y="3351"/>
                  </a:moveTo>
                  <a:cubicBezTo>
                    <a:pt x="1112" y="3351"/>
                    <a:pt x="1101" y="3357"/>
                    <a:pt x="1094" y="3371"/>
                  </a:cubicBezTo>
                  <a:cubicBezTo>
                    <a:pt x="1045" y="3444"/>
                    <a:pt x="1021" y="3493"/>
                    <a:pt x="997" y="3542"/>
                  </a:cubicBezTo>
                  <a:cubicBezTo>
                    <a:pt x="973" y="3542"/>
                    <a:pt x="973" y="3566"/>
                    <a:pt x="997" y="3590"/>
                  </a:cubicBezTo>
                  <a:lnTo>
                    <a:pt x="1070" y="3590"/>
                  </a:lnTo>
                  <a:cubicBezTo>
                    <a:pt x="1094" y="3542"/>
                    <a:pt x="1143" y="3493"/>
                    <a:pt x="1167" y="3420"/>
                  </a:cubicBezTo>
                  <a:cubicBezTo>
                    <a:pt x="1184" y="3386"/>
                    <a:pt x="1153" y="3351"/>
                    <a:pt x="1124" y="3351"/>
                  </a:cubicBezTo>
                  <a:close/>
                  <a:moveTo>
                    <a:pt x="705" y="3566"/>
                  </a:moveTo>
                  <a:cubicBezTo>
                    <a:pt x="632" y="3566"/>
                    <a:pt x="560" y="3590"/>
                    <a:pt x="511" y="3639"/>
                  </a:cubicBezTo>
                  <a:cubicBezTo>
                    <a:pt x="487" y="3639"/>
                    <a:pt x="487" y="3687"/>
                    <a:pt x="511" y="3687"/>
                  </a:cubicBezTo>
                  <a:cubicBezTo>
                    <a:pt x="511" y="3699"/>
                    <a:pt x="511" y="3705"/>
                    <a:pt x="514" y="3705"/>
                  </a:cubicBezTo>
                  <a:cubicBezTo>
                    <a:pt x="517" y="3705"/>
                    <a:pt x="523" y="3699"/>
                    <a:pt x="535" y="3687"/>
                  </a:cubicBezTo>
                  <a:cubicBezTo>
                    <a:pt x="535" y="3687"/>
                    <a:pt x="535" y="3712"/>
                    <a:pt x="560" y="3712"/>
                  </a:cubicBezTo>
                  <a:cubicBezTo>
                    <a:pt x="608" y="3663"/>
                    <a:pt x="657" y="3663"/>
                    <a:pt x="705" y="3663"/>
                  </a:cubicBezTo>
                  <a:cubicBezTo>
                    <a:pt x="730" y="3663"/>
                    <a:pt x="754" y="3639"/>
                    <a:pt x="754" y="3614"/>
                  </a:cubicBezTo>
                  <a:cubicBezTo>
                    <a:pt x="754" y="3590"/>
                    <a:pt x="730" y="3566"/>
                    <a:pt x="705" y="3566"/>
                  </a:cubicBezTo>
                  <a:close/>
                  <a:moveTo>
                    <a:pt x="900" y="3590"/>
                  </a:moveTo>
                  <a:cubicBezTo>
                    <a:pt x="875" y="3590"/>
                    <a:pt x="851" y="3614"/>
                    <a:pt x="851" y="3639"/>
                  </a:cubicBezTo>
                  <a:cubicBezTo>
                    <a:pt x="827" y="3639"/>
                    <a:pt x="851" y="3663"/>
                    <a:pt x="851" y="3687"/>
                  </a:cubicBezTo>
                  <a:cubicBezTo>
                    <a:pt x="827" y="3736"/>
                    <a:pt x="778" y="3760"/>
                    <a:pt x="730" y="3809"/>
                  </a:cubicBezTo>
                  <a:cubicBezTo>
                    <a:pt x="730" y="3833"/>
                    <a:pt x="730" y="3857"/>
                    <a:pt x="730" y="3882"/>
                  </a:cubicBezTo>
                  <a:lnTo>
                    <a:pt x="803" y="3882"/>
                  </a:lnTo>
                  <a:cubicBezTo>
                    <a:pt x="851" y="3833"/>
                    <a:pt x="900" y="3784"/>
                    <a:pt x="948" y="3736"/>
                  </a:cubicBezTo>
                  <a:cubicBezTo>
                    <a:pt x="948" y="3736"/>
                    <a:pt x="948" y="3712"/>
                    <a:pt x="948" y="3712"/>
                  </a:cubicBezTo>
                  <a:cubicBezTo>
                    <a:pt x="973" y="3712"/>
                    <a:pt x="1021" y="3736"/>
                    <a:pt x="1045" y="3736"/>
                  </a:cubicBezTo>
                  <a:cubicBezTo>
                    <a:pt x="1053" y="3743"/>
                    <a:pt x="1060" y="3746"/>
                    <a:pt x="1067" y="3746"/>
                  </a:cubicBezTo>
                  <a:cubicBezTo>
                    <a:pt x="1084" y="3746"/>
                    <a:pt x="1101" y="3729"/>
                    <a:pt x="1118" y="3712"/>
                  </a:cubicBezTo>
                  <a:cubicBezTo>
                    <a:pt x="1118" y="3712"/>
                    <a:pt x="1118" y="3663"/>
                    <a:pt x="1094" y="3663"/>
                  </a:cubicBezTo>
                  <a:cubicBezTo>
                    <a:pt x="1021" y="3639"/>
                    <a:pt x="973" y="3614"/>
                    <a:pt x="900" y="3590"/>
                  </a:cubicBezTo>
                  <a:close/>
                  <a:moveTo>
                    <a:pt x="1231" y="3742"/>
                  </a:moveTo>
                  <a:cubicBezTo>
                    <a:pt x="1222" y="3742"/>
                    <a:pt x="1215" y="3748"/>
                    <a:pt x="1215" y="3760"/>
                  </a:cubicBezTo>
                  <a:cubicBezTo>
                    <a:pt x="1191" y="3784"/>
                    <a:pt x="1191" y="3809"/>
                    <a:pt x="1215" y="3833"/>
                  </a:cubicBezTo>
                  <a:cubicBezTo>
                    <a:pt x="1264" y="3857"/>
                    <a:pt x="1313" y="3882"/>
                    <a:pt x="1361" y="3930"/>
                  </a:cubicBezTo>
                  <a:lnTo>
                    <a:pt x="1386" y="3930"/>
                  </a:lnTo>
                  <a:cubicBezTo>
                    <a:pt x="1386" y="3930"/>
                    <a:pt x="1396" y="3941"/>
                    <a:pt x="1411" y="3941"/>
                  </a:cubicBezTo>
                  <a:cubicBezTo>
                    <a:pt x="1418" y="3941"/>
                    <a:pt x="1426" y="3938"/>
                    <a:pt x="1434" y="3930"/>
                  </a:cubicBezTo>
                  <a:cubicBezTo>
                    <a:pt x="1434" y="3930"/>
                    <a:pt x="1434" y="3882"/>
                    <a:pt x="1434" y="3882"/>
                  </a:cubicBezTo>
                  <a:cubicBezTo>
                    <a:pt x="1386" y="3833"/>
                    <a:pt x="1313" y="3784"/>
                    <a:pt x="1264" y="3760"/>
                  </a:cubicBezTo>
                  <a:cubicBezTo>
                    <a:pt x="1252" y="3748"/>
                    <a:pt x="1240" y="3742"/>
                    <a:pt x="1231" y="3742"/>
                  </a:cubicBezTo>
                  <a:close/>
                  <a:moveTo>
                    <a:pt x="462" y="3784"/>
                  </a:moveTo>
                  <a:cubicBezTo>
                    <a:pt x="438" y="3784"/>
                    <a:pt x="414" y="3809"/>
                    <a:pt x="438" y="3833"/>
                  </a:cubicBezTo>
                  <a:cubicBezTo>
                    <a:pt x="438" y="3906"/>
                    <a:pt x="487" y="3979"/>
                    <a:pt x="584" y="3979"/>
                  </a:cubicBezTo>
                  <a:lnTo>
                    <a:pt x="608" y="3979"/>
                  </a:lnTo>
                  <a:cubicBezTo>
                    <a:pt x="632" y="3979"/>
                    <a:pt x="657" y="3954"/>
                    <a:pt x="657" y="3906"/>
                  </a:cubicBezTo>
                  <a:cubicBezTo>
                    <a:pt x="632" y="3882"/>
                    <a:pt x="608" y="3882"/>
                    <a:pt x="584" y="3882"/>
                  </a:cubicBezTo>
                  <a:cubicBezTo>
                    <a:pt x="560" y="3882"/>
                    <a:pt x="511" y="3882"/>
                    <a:pt x="511" y="3809"/>
                  </a:cubicBezTo>
                  <a:cubicBezTo>
                    <a:pt x="511" y="3784"/>
                    <a:pt x="487" y="3784"/>
                    <a:pt x="462" y="3784"/>
                  </a:cubicBezTo>
                  <a:close/>
                  <a:moveTo>
                    <a:pt x="1520" y="3963"/>
                  </a:moveTo>
                  <a:cubicBezTo>
                    <a:pt x="1480" y="3963"/>
                    <a:pt x="1445" y="4014"/>
                    <a:pt x="1483" y="4052"/>
                  </a:cubicBezTo>
                  <a:cubicBezTo>
                    <a:pt x="1507" y="4100"/>
                    <a:pt x="1556" y="4149"/>
                    <a:pt x="1580" y="4197"/>
                  </a:cubicBezTo>
                  <a:cubicBezTo>
                    <a:pt x="1604" y="4197"/>
                    <a:pt x="1604" y="4222"/>
                    <a:pt x="1628" y="4222"/>
                  </a:cubicBezTo>
                  <a:lnTo>
                    <a:pt x="1628" y="4197"/>
                  </a:lnTo>
                  <a:lnTo>
                    <a:pt x="1653" y="4197"/>
                  </a:lnTo>
                  <a:cubicBezTo>
                    <a:pt x="1677" y="4197"/>
                    <a:pt x="1677" y="4173"/>
                    <a:pt x="1677" y="4149"/>
                  </a:cubicBezTo>
                  <a:cubicBezTo>
                    <a:pt x="1628" y="4100"/>
                    <a:pt x="1604" y="4027"/>
                    <a:pt x="1556" y="3979"/>
                  </a:cubicBezTo>
                  <a:cubicBezTo>
                    <a:pt x="1544" y="3967"/>
                    <a:pt x="1532" y="3963"/>
                    <a:pt x="1520" y="3963"/>
                  </a:cubicBezTo>
                  <a:close/>
                  <a:moveTo>
                    <a:pt x="1722" y="4285"/>
                  </a:moveTo>
                  <a:cubicBezTo>
                    <a:pt x="1716" y="4285"/>
                    <a:pt x="1708" y="4287"/>
                    <a:pt x="1701" y="4295"/>
                  </a:cubicBezTo>
                  <a:cubicBezTo>
                    <a:pt x="1677" y="4295"/>
                    <a:pt x="1653" y="4319"/>
                    <a:pt x="1677" y="4343"/>
                  </a:cubicBezTo>
                  <a:cubicBezTo>
                    <a:pt x="1701" y="4416"/>
                    <a:pt x="1726" y="4465"/>
                    <a:pt x="1726" y="4513"/>
                  </a:cubicBezTo>
                  <a:cubicBezTo>
                    <a:pt x="1726" y="4537"/>
                    <a:pt x="1750" y="4562"/>
                    <a:pt x="1774" y="4562"/>
                  </a:cubicBezTo>
                  <a:cubicBezTo>
                    <a:pt x="1799" y="4562"/>
                    <a:pt x="1823" y="4513"/>
                    <a:pt x="1823" y="4489"/>
                  </a:cubicBezTo>
                  <a:cubicBezTo>
                    <a:pt x="1799" y="4440"/>
                    <a:pt x="1774" y="4367"/>
                    <a:pt x="1750" y="4319"/>
                  </a:cubicBezTo>
                  <a:cubicBezTo>
                    <a:pt x="1750" y="4302"/>
                    <a:pt x="1738" y="4285"/>
                    <a:pt x="1722" y="4285"/>
                  </a:cubicBezTo>
                  <a:close/>
                  <a:moveTo>
                    <a:pt x="1799" y="4635"/>
                  </a:moveTo>
                  <a:cubicBezTo>
                    <a:pt x="1774" y="4659"/>
                    <a:pt x="1750" y="4683"/>
                    <a:pt x="1750" y="4708"/>
                  </a:cubicBezTo>
                  <a:lnTo>
                    <a:pt x="1750" y="4780"/>
                  </a:lnTo>
                  <a:lnTo>
                    <a:pt x="1750" y="4878"/>
                  </a:lnTo>
                  <a:cubicBezTo>
                    <a:pt x="1750" y="4902"/>
                    <a:pt x="1774" y="4926"/>
                    <a:pt x="1799" y="4926"/>
                  </a:cubicBezTo>
                  <a:cubicBezTo>
                    <a:pt x="1823" y="4926"/>
                    <a:pt x="1847" y="4902"/>
                    <a:pt x="1847" y="4878"/>
                  </a:cubicBezTo>
                  <a:lnTo>
                    <a:pt x="1847" y="4780"/>
                  </a:lnTo>
                  <a:lnTo>
                    <a:pt x="1847" y="4683"/>
                  </a:lnTo>
                  <a:cubicBezTo>
                    <a:pt x="1847" y="4659"/>
                    <a:pt x="1823" y="4635"/>
                    <a:pt x="1799" y="4635"/>
                  </a:cubicBezTo>
                  <a:close/>
                  <a:moveTo>
                    <a:pt x="1799" y="5023"/>
                  </a:moveTo>
                  <a:cubicBezTo>
                    <a:pt x="1774" y="5023"/>
                    <a:pt x="1750" y="5023"/>
                    <a:pt x="1750" y="5048"/>
                  </a:cubicBezTo>
                  <a:cubicBezTo>
                    <a:pt x="1726" y="5096"/>
                    <a:pt x="1726" y="5145"/>
                    <a:pt x="1726" y="5169"/>
                  </a:cubicBezTo>
                  <a:cubicBezTo>
                    <a:pt x="1701" y="5193"/>
                    <a:pt x="1726" y="5218"/>
                    <a:pt x="1750" y="5242"/>
                  </a:cubicBezTo>
                  <a:cubicBezTo>
                    <a:pt x="1774" y="5242"/>
                    <a:pt x="1799" y="5218"/>
                    <a:pt x="1799" y="5193"/>
                  </a:cubicBezTo>
                  <a:cubicBezTo>
                    <a:pt x="1823" y="5169"/>
                    <a:pt x="1823" y="5121"/>
                    <a:pt x="1823" y="5072"/>
                  </a:cubicBezTo>
                  <a:cubicBezTo>
                    <a:pt x="1847" y="5048"/>
                    <a:pt x="1823" y="5023"/>
                    <a:pt x="1799" y="50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5" name="Google Shape;1542;p33"/>
          <p:cNvGrpSpPr>
            <a:grpSpLocks/>
          </p:cNvGrpSpPr>
          <p:nvPr/>
        </p:nvGrpSpPr>
        <p:grpSpPr bwMode="auto">
          <a:xfrm>
            <a:off x="1166813" y="4627563"/>
            <a:ext cx="1360487" cy="2309812"/>
            <a:chOff x="-1056319" y="1385262"/>
            <a:chExt cx="212940" cy="361495"/>
          </a:xfrm>
        </p:grpSpPr>
        <p:sp>
          <p:nvSpPr>
            <p:cNvPr id="46" name="Google Shape;1543;p33"/>
            <p:cNvSpPr/>
            <p:nvPr/>
          </p:nvSpPr>
          <p:spPr>
            <a:xfrm>
              <a:off x="-933326" y="1467499"/>
              <a:ext cx="27580" cy="279258"/>
            </a:xfrm>
            <a:custGeom>
              <a:avLst/>
              <a:gdLst/>
              <a:ahLst/>
              <a:cxnLst/>
              <a:rect l="l" t="t" r="r" b="b"/>
              <a:pathLst>
                <a:path w="705" h="7168" extrusionOk="0">
                  <a:moveTo>
                    <a:pt x="680" y="1"/>
                  </a:moveTo>
                  <a:cubicBezTo>
                    <a:pt x="656" y="1"/>
                    <a:pt x="632" y="25"/>
                    <a:pt x="632" y="50"/>
                  </a:cubicBezTo>
                  <a:cubicBezTo>
                    <a:pt x="608" y="292"/>
                    <a:pt x="0" y="6123"/>
                    <a:pt x="170" y="7119"/>
                  </a:cubicBezTo>
                  <a:cubicBezTo>
                    <a:pt x="170" y="7143"/>
                    <a:pt x="170" y="7167"/>
                    <a:pt x="195" y="7167"/>
                  </a:cubicBezTo>
                  <a:lnTo>
                    <a:pt x="219" y="7167"/>
                  </a:lnTo>
                  <a:cubicBezTo>
                    <a:pt x="243" y="7143"/>
                    <a:pt x="243" y="7119"/>
                    <a:pt x="243" y="7094"/>
                  </a:cubicBezTo>
                  <a:cubicBezTo>
                    <a:pt x="97" y="6123"/>
                    <a:pt x="705" y="122"/>
                    <a:pt x="705" y="74"/>
                  </a:cubicBezTo>
                  <a:cubicBezTo>
                    <a:pt x="705" y="25"/>
                    <a:pt x="705" y="25"/>
                    <a:pt x="6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" name="Google Shape;1544;p33"/>
            <p:cNvSpPr/>
            <p:nvPr/>
          </p:nvSpPr>
          <p:spPr>
            <a:xfrm>
              <a:off x="-968360" y="1385262"/>
              <a:ext cx="124981" cy="123977"/>
            </a:xfrm>
            <a:custGeom>
              <a:avLst/>
              <a:gdLst/>
              <a:ahLst/>
              <a:cxnLst/>
              <a:rect l="l" t="t" r="r" b="b"/>
              <a:pathLst>
                <a:path w="3208" h="3183" extrusionOk="0">
                  <a:moveTo>
                    <a:pt x="1555" y="98"/>
                  </a:moveTo>
                  <a:cubicBezTo>
                    <a:pt x="1871" y="171"/>
                    <a:pt x="1871" y="705"/>
                    <a:pt x="1871" y="705"/>
                  </a:cubicBezTo>
                  <a:cubicBezTo>
                    <a:pt x="1871" y="729"/>
                    <a:pt x="1895" y="754"/>
                    <a:pt x="1920" y="754"/>
                  </a:cubicBezTo>
                  <a:cubicBezTo>
                    <a:pt x="1944" y="754"/>
                    <a:pt x="1968" y="754"/>
                    <a:pt x="1968" y="729"/>
                  </a:cubicBezTo>
                  <a:cubicBezTo>
                    <a:pt x="2065" y="535"/>
                    <a:pt x="2260" y="243"/>
                    <a:pt x="2381" y="243"/>
                  </a:cubicBezTo>
                  <a:cubicBezTo>
                    <a:pt x="2405" y="243"/>
                    <a:pt x="2430" y="243"/>
                    <a:pt x="2430" y="268"/>
                  </a:cubicBezTo>
                  <a:cubicBezTo>
                    <a:pt x="2600" y="389"/>
                    <a:pt x="2478" y="802"/>
                    <a:pt x="2405" y="948"/>
                  </a:cubicBezTo>
                  <a:cubicBezTo>
                    <a:pt x="2386" y="988"/>
                    <a:pt x="2414" y="1027"/>
                    <a:pt x="2452" y="1027"/>
                  </a:cubicBezTo>
                  <a:cubicBezTo>
                    <a:pt x="2460" y="1027"/>
                    <a:pt x="2469" y="1025"/>
                    <a:pt x="2478" y="1021"/>
                  </a:cubicBezTo>
                  <a:cubicBezTo>
                    <a:pt x="2600" y="972"/>
                    <a:pt x="2745" y="924"/>
                    <a:pt x="2891" y="924"/>
                  </a:cubicBezTo>
                  <a:cubicBezTo>
                    <a:pt x="2940" y="924"/>
                    <a:pt x="3013" y="924"/>
                    <a:pt x="3061" y="972"/>
                  </a:cubicBezTo>
                  <a:cubicBezTo>
                    <a:pt x="3061" y="972"/>
                    <a:pt x="3061" y="996"/>
                    <a:pt x="3061" y="996"/>
                  </a:cubicBezTo>
                  <a:cubicBezTo>
                    <a:pt x="3037" y="1142"/>
                    <a:pt x="2745" y="1409"/>
                    <a:pt x="2551" y="1580"/>
                  </a:cubicBezTo>
                  <a:cubicBezTo>
                    <a:pt x="2527" y="1580"/>
                    <a:pt x="2527" y="1604"/>
                    <a:pt x="2527" y="1628"/>
                  </a:cubicBezTo>
                  <a:cubicBezTo>
                    <a:pt x="2551" y="1628"/>
                    <a:pt x="2551" y="1652"/>
                    <a:pt x="2575" y="1652"/>
                  </a:cubicBezTo>
                  <a:cubicBezTo>
                    <a:pt x="2721" y="1652"/>
                    <a:pt x="3134" y="1725"/>
                    <a:pt x="3134" y="1920"/>
                  </a:cubicBezTo>
                  <a:cubicBezTo>
                    <a:pt x="3134" y="2114"/>
                    <a:pt x="2624" y="2163"/>
                    <a:pt x="2430" y="2163"/>
                  </a:cubicBezTo>
                  <a:cubicBezTo>
                    <a:pt x="2430" y="2163"/>
                    <a:pt x="2405" y="2163"/>
                    <a:pt x="2405" y="2187"/>
                  </a:cubicBezTo>
                  <a:cubicBezTo>
                    <a:pt x="2381" y="2211"/>
                    <a:pt x="2381" y="2211"/>
                    <a:pt x="2405" y="2235"/>
                  </a:cubicBezTo>
                  <a:cubicBezTo>
                    <a:pt x="2405" y="2235"/>
                    <a:pt x="2697" y="2551"/>
                    <a:pt x="2527" y="2794"/>
                  </a:cubicBezTo>
                  <a:cubicBezTo>
                    <a:pt x="2503" y="2818"/>
                    <a:pt x="2454" y="2843"/>
                    <a:pt x="2430" y="2843"/>
                  </a:cubicBezTo>
                  <a:cubicBezTo>
                    <a:pt x="2260" y="2843"/>
                    <a:pt x="1992" y="2503"/>
                    <a:pt x="1895" y="2381"/>
                  </a:cubicBezTo>
                  <a:cubicBezTo>
                    <a:pt x="1883" y="2369"/>
                    <a:pt x="1871" y="2363"/>
                    <a:pt x="1862" y="2363"/>
                  </a:cubicBezTo>
                  <a:cubicBezTo>
                    <a:pt x="1853" y="2363"/>
                    <a:pt x="1847" y="2369"/>
                    <a:pt x="1847" y="2381"/>
                  </a:cubicBezTo>
                  <a:cubicBezTo>
                    <a:pt x="1822" y="2381"/>
                    <a:pt x="1798" y="2405"/>
                    <a:pt x="1798" y="2430"/>
                  </a:cubicBezTo>
                  <a:cubicBezTo>
                    <a:pt x="1798" y="2430"/>
                    <a:pt x="1871" y="2964"/>
                    <a:pt x="1579" y="3086"/>
                  </a:cubicBezTo>
                  <a:lnTo>
                    <a:pt x="1507" y="3086"/>
                  </a:lnTo>
                  <a:cubicBezTo>
                    <a:pt x="1312" y="3086"/>
                    <a:pt x="1215" y="2624"/>
                    <a:pt x="1215" y="2454"/>
                  </a:cubicBezTo>
                  <a:cubicBezTo>
                    <a:pt x="1215" y="2430"/>
                    <a:pt x="1191" y="2430"/>
                    <a:pt x="1166" y="2430"/>
                  </a:cubicBezTo>
                  <a:cubicBezTo>
                    <a:pt x="1166" y="2430"/>
                    <a:pt x="1166" y="2454"/>
                    <a:pt x="1166" y="2454"/>
                  </a:cubicBezTo>
                  <a:cubicBezTo>
                    <a:pt x="1045" y="2551"/>
                    <a:pt x="899" y="2624"/>
                    <a:pt x="754" y="2624"/>
                  </a:cubicBezTo>
                  <a:cubicBezTo>
                    <a:pt x="656" y="2624"/>
                    <a:pt x="583" y="2600"/>
                    <a:pt x="511" y="2575"/>
                  </a:cubicBezTo>
                  <a:cubicBezTo>
                    <a:pt x="462" y="2551"/>
                    <a:pt x="413" y="2503"/>
                    <a:pt x="413" y="2454"/>
                  </a:cubicBezTo>
                  <a:cubicBezTo>
                    <a:pt x="389" y="2235"/>
                    <a:pt x="729" y="1871"/>
                    <a:pt x="875" y="1725"/>
                  </a:cubicBezTo>
                  <a:cubicBezTo>
                    <a:pt x="875" y="1701"/>
                    <a:pt x="875" y="1701"/>
                    <a:pt x="875" y="1677"/>
                  </a:cubicBezTo>
                  <a:cubicBezTo>
                    <a:pt x="851" y="1652"/>
                    <a:pt x="826" y="1652"/>
                    <a:pt x="826" y="1652"/>
                  </a:cubicBezTo>
                  <a:lnTo>
                    <a:pt x="705" y="1652"/>
                  </a:lnTo>
                  <a:cubicBezTo>
                    <a:pt x="535" y="1652"/>
                    <a:pt x="195" y="1628"/>
                    <a:pt x="146" y="1409"/>
                  </a:cubicBezTo>
                  <a:cubicBezTo>
                    <a:pt x="122" y="1385"/>
                    <a:pt x="122" y="1361"/>
                    <a:pt x="146" y="1337"/>
                  </a:cubicBezTo>
                  <a:cubicBezTo>
                    <a:pt x="219" y="1215"/>
                    <a:pt x="559" y="1191"/>
                    <a:pt x="826" y="1191"/>
                  </a:cubicBezTo>
                  <a:lnTo>
                    <a:pt x="851" y="1191"/>
                  </a:lnTo>
                  <a:cubicBezTo>
                    <a:pt x="899" y="1167"/>
                    <a:pt x="924" y="1118"/>
                    <a:pt x="875" y="1094"/>
                  </a:cubicBezTo>
                  <a:cubicBezTo>
                    <a:pt x="778" y="1021"/>
                    <a:pt x="511" y="778"/>
                    <a:pt x="511" y="608"/>
                  </a:cubicBezTo>
                  <a:cubicBezTo>
                    <a:pt x="511" y="559"/>
                    <a:pt x="511" y="535"/>
                    <a:pt x="535" y="511"/>
                  </a:cubicBezTo>
                  <a:cubicBezTo>
                    <a:pt x="583" y="486"/>
                    <a:pt x="608" y="462"/>
                    <a:pt x="656" y="462"/>
                  </a:cubicBezTo>
                  <a:cubicBezTo>
                    <a:pt x="899" y="511"/>
                    <a:pt x="1118" y="632"/>
                    <a:pt x="1312" y="778"/>
                  </a:cubicBezTo>
                  <a:lnTo>
                    <a:pt x="1361" y="778"/>
                  </a:lnTo>
                  <a:cubicBezTo>
                    <a:pt x="1385" y="754"/>
                    <a:pt x="1385" y="754"/>
                    <a:pt x="1385" y="729"/>
                  </a:cubicBezTo>
                  <a:cubicBezTo>
                    <a:pt x="1361" y="608"/>
                    <a:pt x="1337" y="268"/>
                    <a:pt x="1434" y="146"/>
                  </a:cubicBezTo>
                  <a:cubicBezTo>
                    <a:pt x="1458" y="98"/>
                    <a:pt x="1507" y="98"/>
                    <a:pt x="1555" y="98"/>
                  </a:cubicBezTo>
                  <a:close/>
                  <a:moveTo>
                    <a:pt x="1531" y="1"/>
                  </a:moveTo>
                  <a:cubicBezTo>
                    <a:pt x="1458" y="1"/>
                    <a:pt x="1385" y="25"/>
                    <a:pt x="1337" y="73"/>
                  </a:cubicBezTo>
                  <a:cubicBezTo>
                    <a:pt x="1239" y="243"/>
                    <a:pt x="1215" y="438"/>
                    <a:pt x="1239" y="632"/>
                  </a:cubicBezTo>
                  <a:cubicBezTo>
                    <a:pt x="1069" y="486"/>
                    <a:pt x="875" y="389"/>
                    <a:pt x="632" y="365"/>
                  </a:cubicBezTo>
                  <a:cubicBezTo>
                    <a:pt x="583" y="365"/>
                    <a:pt x="511" y="389"/>
                    <a:pt x="462" y="413"/>
                  </a:cubicBezTo>
                  <a:cubicBezTo>
                    <a:pt x="413" y="462"/>
                    <a:pt x="389" y="535"/>
                    <a:pt x="389" y="584"/>
                  </a:cubicBezTo>
                  <a:cubicBezTo>
                    <a:pt x="438" y="778"/>
                    <a:pt x="559" y="948"/>
                    <a:pt x="705" y="1069"/>
                  </a:cubicBezTo>
                  <a:cubicBezTo>
                    <a:pt x="511" y="1069"/>
                    <a:pt x="171" y="1118"/>
                    <a:pt x="49" y="1264"/>
                  </a:cubicBezTo>
                  <a:cubicBezTo>
                    <a:pt x="0" y="1312"/>
                    <a:pt x="0" y="1361"/>
                    <a:pt x="0" y="1434"/>
                  </a:cubicBezTo>
                  <a:cubicBezTo>
                    <a:pt x="73" y="1701"/>
                    <a:pt x="462" y="1725"/>
                    <a:pt x="681" y="1725"/>
                  </a:cubicBezTo>
                  <a:cubicBezTo>
                    <a:pt x="511" y="1895"/>
                    <a:pt x="243" y="2211"/>
                    <a:pt x="268" y="2454"/>
                  </a:cubicBezTo>
                  <a:cubicBezTo>
                    <a:pt x="292" y="2527"/>
                    <a:pt x="341" y="2600"/>
                    <a:pt x="413" y="2624"/>
                  </a:cubicBezTo>
                  <a:cubicBezTo>
                    <a:pt x="511" y="2673"/>
                    <a:pt x="608" y="2697"/>
                    <a:pt x="705" y="2697"/>
                  </a:cubicBezTo>
                  <a:cubicBezTo>
                    <a:pt x="851" y="2697"/>
                    <a:pt x="996" y="2648"/>
                    <a:pt x="1118" y="2551"/>
                  </a:cubicBezTo>
                  <a:cubicBezTo>
                    <a:pt x="1166" y="2746"/>
                    <a:pt x="1264" y="3183"/>
                    <a:pt x="1507" y="3183"/>
                  </a:cubicBezTo>
                  <a:cubicBezTo>
                    <a:pt x="1531" y="3183"/>
                    <a:pt x="1579" y="3183"/>
                    <a:pt x="1604" y="3159"/>
                  </a:cubicBezTo>
                  <a:cubicBezTo>
                    <a:pt x="1822" y="3037"/>
                    <a:pt x="1944" y="2794"/>
                    <a:pt x="1895" y="2551"/>
                  </a:cubicBezTo>
                  <a:lnTo>
                    <a:pt x="1895" y="2551"/>
                  </a:lnTo>
                  <a:cubicBezTo>
                    <a:pt x="2041" y="2721"/>
                    <a:pt x="2260" y="2940"/>
                    <a:pt x="2430" y="2940"/>
                  </a:cubicBezTo>
                  <a:cubicBezTo>
                    <a:pt x="2503" y="2940"/>
                    <a:pt x="2551" y="2916"/>
                    <a:pt x="2600" y="2867"/>
                  </a:cubicBezTo>
                  <a:cubicBezTo>
                    <a:pt x="2697" y="2648"/>
                    <a:pt x="2673" y="2405"/>
                    <a:pt x="2527" y="2260"/>
                  </a:cubicBezTo>
                  <a:cubicBezTo>
                    <a:pt x="2745" y="2235"/>
                    <a:pt x="3207" y="2163"/>
                    <a:pt x="3207" y="1920"/>
                  </a:cubicBezTo>
                  <a:cubicBezTo>
                    <a:pt x="3207" y="1677"/>
                    <a:pt x="2867" y="1604"/>
                    <a:pt x="2673" y="1580"/>
                  </a:cubicBezTo>
                  <a:cubicBezTo>
                    <a:pt x="2818" y="1434"/>
                    <a:pt x="3134" y="1191"/>
                    <a:pt x="3134" y="1021"/>
                  </a:cubicBezTo>
                  <a:cubicBezTo>
                    <a:pt x="3134" y="972"/>
                    <a:pt x="3110" y="948"/>
                    <a:pt x="3086" y="899"/>
                  </a:cubicBezTo>
                  <a:cubicBezTo>
                    <a:pt x="3037" y="851"/>
                    <a:pt x="2940" y="826"/>
                    <a:pt x="2867" y="826"/>
                  </a:cubicBezTo>
                  <a:cubicBezTo>
                    <a:pt x="2745" y="826"/>
                    <a:pt x="2624" y="851"/>
                    <a:pt x="2503" y="899"/>
                  </a:cubicBezTo>
                  <a:cubicBezTo>
                    <a:pt x="2551" y="729"/>
                    <a:pt x="2648" y="341"/>
                    <a:pt x="2478" y="195"/>
                  </a:cubicBezTo>
                  <a:cubicBezTo>
                    <a:pt x="2430" y="171"/>
                    <a:pt x="2405" y="146"/>
                    <a:pt x="2357" y="146"/>
                  </a:cubicBezTo>
                  <a:cubicBezTo>
                    <a:pt x="2187" y="146"/>
                    <a:pt x="2017" y="389"/>
                    <a:pt x="1920" y="559"/>
                  </a:cubicBezTo>
                  <a:cubicBezTo>
                    <a:pt x="1895" y="365"/>
                    <a:pt x="1798" y="73"/>
                    <a:pt x="15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" name="Google Shape;1545;p33"/>
            <p:cNvSpPr/>
            <p:nvPr/>
          </p:nvSpPr>
          <p:spPr>
            <a:xfrm>
              <a:off x="-990226" y="1535326"/>
              <a:ext cx="60627" cy="203729"/>
            </a:xfrm>
            <a:custGeom>
              <a:avLst/>
              <a:gdLst/>
              <a:ahLst/>
              <a:cxnLst/>
              <a:rect l="l" t="t" r="r" b="b"/>
              <a:pathLst>
                <a:path w="1556" h="5234" extrusionOk="0">
                  <a:moveTo>
                    <a:pt x="70" y="1"/>
                  </a:moveTo>
                  <a:cubicBezTo>
                    <a:pt x="64" y="1"/>
                    <a:pt x="56" y="4"/>
                    <a:pt x="49" y="11"/>
                  </a:cubicBezTo>
                  <a:cubicBezTo>
                    <a:pt x="25" y="11"/>
                    <a:pt x="1" y="35"/>
                    <a:pt x="25" y="60"/>
                  </a:cubicBezTo>
                  <a:cubicBezTo>
                    <a:pt x="49" y="108"/>
                    <a:pt x="1458" y="3290"/>
                    <a:pt x="948" y="5185"/>
                  </a:cubicBezTo>
                  <a:cubicBezTo>
                    <a:pt x="948" y="5210"/>
                    <a:pt x="948" y="5234"/>
                    <a:pt x="972" y="5234"/>
                  </a:cubicBezTo>
                  <a:cubicBezTo>
                    <a:pt x="1021" y="5234"/>
                    <a:pt x="1045" y="5234"/>
                    <a:pt x="1045" y="5185"/>
                  </a:cubicBezTo>
                  <a:cubicBezTo>
                    <a:pt x="1555" y="3290"/>
                    <a:pt x="122" y="60"/>
                    <a:pt x="98" y="35"/>
                  </a:cubicBezTo>
                  <a:cubicBezTo>
                    <a:pt x="98" y="18"/>
                    <a:pt x="86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" name="Google Shape;1546;p33"/>
            <p:cNvSpPr/>
            <p:nvPr/>
          </p:nvSpPr>
          <p:spPr>
            <a:xfrm>
              <a:off x="-1056319" y="1471971"/>
              <a:ext cx="125975" cy="123480"/>
            </a:xfrm>
            <a:custGeom>
              <a:avLst/>
              <a:gdLst/>
              <a:ahLst/>
              <a:cxnLst/>
              <a:rect l="l" t="t" r="r" b="b"/>
              <a:pathLst>
                <a:path w="3232" h="3168" extrusionOk="0">
                  <a:moveTo>
                    <a:pt x="1513" y="97"/>
                  </a:moveTo>
                  <a:cubicBezTo>
                    <a:pt x="1527" y="97"/>
                    <a:pt x="1541" y="99"/>
                    <a:pt x="1555" y="107"/>
                  </a:cubicBezTo>
                  <a:cubicBezTo>
                    <a:pt x="1871" y="155"/>
                    <a:pt x="1895" y="714"/>
                    <a:pt x="1895" y="714"/>
                  </a:cubicBezTo>
                  <a:cubicBezTo>
                    <a:pt x="1895" y="738"/>
                    <a:pt x="1895" y="738"/>
                    <a:pt x="1919" y="738"/>
                  </a:cubicBezTo>
                  <a:cubicBezTo>
                    <a:pt x="1926" y="745"/>
                    <a:pt x="1934" y="748"/>
                    <a:pt x="1940" y="748"/>
                  </a:cubicBezTo>
                  <a:cubicBezTo>
                    <a:pt x="1956" y="748"/>
                    <a:pt x="1968" y="731"/>
                    <a:pt x="1968" y="714"/>
                  </a:cubicBezTo>
                  <a:cubicBezTo>
                    <a:pt x="2065" y="544"/>
                    <a:pt x="2259" y="228"/>
                    <a:pt x="2381" y="228"/>
                  </a:cubicBezTo>
                  <a:cubicBezTo>
                    <a:pt x="2405" y="228"/>
                    <a:pt x="2430" y="252"/>
                    <a:pt x="2454" y="252"/>
                  </a:cubicBezTo>
                  <a:cubicBezTo>
                    <a:pt x="2600" y="398"/>
                    <a:pt x="2478" y="811"/>
                    <a:pt x="2430" y="957"/>
                  </a:cubicBezTo>
                  <a:cubicBezTo>
                    <a:pt x="2405" y="957"/>
                    <a:pt x="2405" y="981"/>
                    <a:pt x="2430" y="1005"/>
                  </a:cubicBezTo>
                  <a:lnTo>
                    <a:pt x="2478" y="1005"/>
                  </a:lnTo>
                  <a:cubicBezTo>
                    <a:pt x="2600" y="933"/>
                    <a:pt x="2745" y="908"/>
                    <a:pt x="2891" y="908"/>
                  </a:cubicBezTo>
                  <a:cubicBezTo>
                    <a:pt x="2940" y="908"/>
                    <a:pt x="3013" y="908"/>
                    <a:pt x="3061" y="957"/>
                  </a:cubicBezTo>
                  <a:cubicBezTo>
                    <a:pt x="3061" y="957"/>
                    <a:pt x="3061" y="981"/>
                    <a:pt x="3061" y="981"/>
                  </a:cubicBezTo>
                  <a:cubicBezTo>
                    <a:pt x="3037" y="1127"/>
                    <a:pt x="2745" y="1394"/>
                    <a:pt x="2551" y="1540"/>
                  </a:cubicBezTo>
                  <a:cubicBezTo>
                    <a:pt x="2551" y="1564"/>
                    <a:pt x="2527" y="1588"/>
                    <a:pt x="2527" y="1588"/>
                  </a:cubicBezTo>
                  <a:cubicBezTo>
                    <a:pt x="2551" y="1613"/>
                    <a:pt x="2551" y="1637"/>
                    <a:pt x="2575" y="1637"/>
                  </a:cubicBezTo>
                  <a:cubicBezTo>
                    <a:pt x="2575" y="1637"/>
                    <a:pt x="3134" y="1710"/>
                    <a:pt x="3134" y="1904"/>
                  </a:cubicBezTo>
                  <a:cubicBezTo>
                    <a:pt x="3134" y="2099"/>
                    <a:pt x="2624" y="2147"/>
                    <a:pt x="2454" y="2147"/>
                  </a:cubicBezTo>
                  <a:cubicBezTo>
                    <a:pt x="2430" y="2147"/>
                    <a:pt x="2405" y="2147"/>
                    <a:pt x="2405" y="2171"/>
                  </a:cubicBezTo>
                  <a:cubicBezTo>
                    <a:pt x="2381" y="2171"/>
                    <a:pt x="2381" y="2196"/>
                    <a:pt x="2405" y="2220"/>
                  </a:cubicBezTo>
                  <a:cubicBezTo>
                    <a:pt x="2405" y="2220"/>
                    <a:pt x="2697" y="2536"/>
                    <a:pt x="2527" y="2779"/>
                  </a:cubicBezTo>
                  <a:cubicBezTo>
                    <a:pt x="2502" y="2803"/>
                    <a:pt x="2478" y="2827"/>
                    <a:pt x="2430" y="2827"/>
                  </a:cubicBezTo>
                  <a:cubicBezTo>
                    <a:pt x="2259" y="2827"/>
                    <a:pt x="1992" y="2487"/>
                    <a:pt x="1895" y="2341"/>
                  </a:cubicBezTo>
                  <a:cubicBezTo>
                    <a:pt x="1895" y="2341"/>
                    <a:pt x="1884" y="2331"/>
                    <a:pt x="1870" y="2331"/>
                  </a:cubicBezTo>
                  <a:cubicBezTo>
                    <a:pt x="1863" y="2331"/>
                    <a:pt x="1855" y="2333"/>
                    <a:pt x="1846" y="2341"/>
                  </a:cubicBezTo>
                  <a:cubicBezTo>
                    <a:pt x="1822" y="2341"/>
                    <a:pt x="1822" y="2366"/>
                    <a:pt x="1822" y="2390"/>
                  </a:cubicBezTo>
                  <a:cubicBezTo>
                    <a:pt x="1822" y="2390"/>
                    <a:pt x="1895" y="2924"/>
                    <a:pt x="1579" y="3046"/>
                  </a:cubicBezTo>
                  <a:lnTo>
                    <a:pt x="1531" y="3046"/>
                  </a:lnTo>
                  <a:cubicBezTo>
                    <a:pt x="1336" y="3046"/>
                    <a:pt x="1239" y="2609"/>
                    <a:pt x="1215" y="2439"/>
                  </a:cubicBezTo>
                  <a:cubicBezTo>
                    <a:pt x="1215" y="2414"/>
                    <a:pt x="1191" y="2414"/>
                    <a:pt x="1191" y="2414"/>
                  </a:cubicBezTo>
                  <a:lnTo>
                    <a:pt x="1142" y="2414"/>
                  </a:lnTo>
                  <a:cubicBezTo>
                    <a:pt x="1021" y="2512"/>
                    <a:pt x="875" y="2584"/>
                    <a:pt x="705" y="2584"/>
                  </a:cubicBezTo>
                  <a:cubicBezTo>
                    <a:pt x="632" y="2584"/>
                    <a:pt x="535" y="2560"/>
                    <a:pt x="462" y="2536"/>
                  </a:cubicBezTo>
                  <a:cubicBezTo>
                    <a:pt x="413" y="2512"/>
                    <a:pt x="389" y="2463"/>
                    <a:pt x="365" y="2414"/>
                  </a:cubicBezTo>
                  <a:cubicBezTo>
                    <a:pt x="340" y="2220"/>
                    <a:pt x="705" y="1831"/>
                    <a:pt x="826" y="1686"/>
                  </a:cubicBezTo>
                  <a:cubicBezTo>
                    <a:pt x="851" y="1661"/>
                    <a:pt x="826" y="1613"/>
                    <a:pt x="802" y="1613"/>
                  </a:cubicBezTo>
                  <a:lnTo>
                    <a:pt x="656" y="1613"/>
                  </a:lnTo>
                  <a:cubicBezTo>
                    <a:pt x="510" y="1613"/>
                    <a:pt x="170" y="1588"/>
                    <a:pt x="122" y="1394"/>
                  </a:cubicBezTo>
                  <a:cubicBezTo>
                    <a:pt x="122" y="1370"/>
                    <a:pt x="122" y="1345"/>
                    <a:pt x="146" y="1321"/>
                  </a:cubicBezTo>
                  <a:cubicBezTo>
                    <a:pt x="219" y="1200"/>
                    <a:pt x="559" y="1175"/>
                    <a:pt x="826" y="1175"/>
                  </a:cubicBezTo>
                  <a:lnTo>
                    <a:pt x="875" y="1175"/>
                  </a:lnTo>
                  <a:cubicBezTo>
                    <a:pt x="875" y="1175"/>
                    <a:pt x="899" y="1151"/>
                    <a:pt x="923" y="1151"/>
                  </a:cubicBezTo>
                  <a:cubicBezTo>
                    <a:pt x="923" y="1127"/>
                    <a:pt x="899" y="1103"/>
                    <a:pt x="899" y="1078"/>
                  </a:cubicBezTo>
                  <a:cubicBezTo>
                    <a:pt x="802" y="1005"/>
                    <a:pt x="510" y="762"/>
                    <a:pt x="510" y="592"/>
                  </a:cubicBezTo>
                  <a:cubicBezTo>
                    <a:pt x="510" y="568"/>
                    <a:pt x="535" y="520"/>
                    <a:pt x="559" y="495"/>
                  </a:cubicBezTo>
                  <a:cubicBezTo>
                    <a:pt x="583" y="471"/>
                    <a:pt x="632" y="471"/>
                    <a:pt x="680" y="471"/>
                  </a:cubicBezTo>
                  <a:cubicBezTo>
                    <a:pt x="899" y="520"/>
                    <a:pt x="1142" y="617"/>
                    <a:pt x="1312" y="762"/>
                  </a:cubicBezTo>
                  <a:cubicBezTo>
                    <a:pt x="1324" y="775"/>
                    <a:pt x="1336" y="781"/>
                    <a:pt x="1345" y="781"/>
                  </a:cubicBezTo>
                  <a:cubicBezTo>
                    <a:pt x="1355" y="781"/>
                    <a:pt x="1361" y="775"/>
                    <a:pt x="1361" y="762"/>
                  </a:cubicBezTo>
                  <a:cubicBezTo>
                    <a:pt x="1385" y="762"/>
                    <a:pt x="1409" y="738"/>
                    <a:pt x="1385" y="714"/>
                  </a:cubicBezTo>
                  <a:cubicBezTo>
                    <a:pt x="1361" y="592"/>
                    <a:pt x="1336" y="252"/>
                    <a:pt x="1434" y="131"/>
                  </a:cubicBezTo>
                  <a:cubicBezTo>
                    <a:pt x="1451" y="114"/>
                    <a:pt x="1480" y="97"/>
                    <a:pt x="1513" y="97"/>
                  </a:cubicBezTo>
                  <a:close/>
                  <a:moveTo>
                    <a:pt x="1497" y="0"/>
                  </a:moveTo>
                  <a:cubicBezTo>
                    <a:pt x="1437" y="0"/>
                    <a:pt x="1373" y="28"/>
                    <a:pt x="1336" y="82"/>
                  </a:cubicBezTo>
                  <a:cubicBezTo>
                    <a:pt x="1263" y="252"/>
                    <a:pt x="1215" y="447"/>
                    <a:pt x="1263" y="617"/>
                  </a:cubicBezTo>
                  <a:cubicBezTo>
                    <a:pt x="1093" y="471"/>
                    <a:pt x="875" y="398"/>
                    <a:pt x="656" y="349"/>
                  </a:cubicBezTo>
                  <a:cubicBezTo>
                    <a:pt x="583" y="349"/>
                    <a:pt x="535" y="374"/>
                    <a:pt x="462" y="422"/>
                  </a:cubicBezTo>
                  <a:cubicBezTo>
                    <a:pt x="413" y="447"/>
                    <a:pt x="389" y="520"/>
                    <a:pt x="389" y="568"/>
                  </a:cubicBezTo>
                  <a:cubicBezTo>
                    <a:pt x="413" y="762"/>
                    <a:pt x="608" y="957"/>
                    <a:pt x="729" y="1054"/>
                  </a:cubicBezTo>
                  <a:cubicBezTo>
                    <a:pt x="510" y="1078"/>
                    <a:pt x="170" y="1103"/>
                    <a:pt x="49" y="1248"/>
                  </a:cubicBezTo>
                  <a:cubicBezTo>
                    <a:pt x="25" y="1297"/>
                    <a:pt x="0" y="1370"/>
                    <a:pt x="25" y="1418"/>
                  </a:cubicBezTo>
                  <a:cubicBezTo>
                    <a:pt x="73" y="1686"/>
                    <a:pt x="462" y="1710"/>
                    <a:pt x="680" y="1710"/>
                  </a:cubicBezTo>
                  <a:cubicBezTo>
                    <a:pt x="535" y="1880"/>
                    <a:pt x="243" y="2220"/>
                    <a:pt x="292" y="2439"/>
                  </a:cubicBezTo>
                  <a:cubicBezTo>
                    <a:pt x="292" y="2536"/>
                    <a:pt x="340" y="2584"/>
                    <a:pt x="438" y="2633"/>
                  </a:cubicBezTo>
                  <a:cubicBezTo>
                    <a:pt x="510" y="2682"/>
                    <a:pt x="608" y="2706"/>
                    <a:pt x="705" y="2706"/>
                  </a:cubicBezTo>
                  <a:cubicBezTo>
                    <a:pt x="875" y="2682"/>
                    <a:pt x="1021" y="2633"/>
                    <a:pt x="1142" y="2560"/>
                  </a:cubicBezTo>
                  <a:cubicBezTo>
                    <a:pt x="1166" y="2730"/>
                    <a:pt x="1263" y="3167"/>
                    <a:pt x="1531" y="3167"/>
                  </a:cubicBezTo>
                  <a:lnTo>
                    <a:pt x="1628" y="3167"/>
                  </a:lnTo>
                  <a:cubicBezTo>
                    <a:pt x="1822" y="3046"/>
                    <a:pt x="1944" y="2803"/>
                    <a:pt x="1919" y="2560"/>
                  </a:cubicBezTo>
                  <a:lnTo>
                    <a:pt x="1919" y="2560"/>
                  </a:lnTo>
                  <a:cubicBezTo>
                    <a:pt x="2041" y="2706"/>
                    <a:pt x="2259" y="2949"/>
                    <a:pt x="2454" y="2949"/>
                  </a:cubicBezTo>
                  <a:cubicBezTo>
                    <a:pt x="2502" y="2949"/>
                    <a:pt x="2575" y="2900"/>
                    <a:pt x="2600" y="2852"/>
                  </a:cubicBezTo>
                  <a:cubicBezTo>
                    <a:pt x="2721" y="2657"/>
                    <a:pt x="2697" y="2414"/>
                    <a:pt x="2551" y="2244"/>
                  </a:cubicBezTo>
                  <a:cubicBezTo>
                    <a:pt x="2745" y="2220"/>
                    <a:pt x="3231" y="2147"/>
                    <a:pt x="3231" y="1904"/>
                  </a:cubicBezTo>
                  <a:cubicBezTo>
                    <a:pt x="3231" y="1661"/>
                    <a:pt x="2891" y="1588"/>
                    <a:pt x="2697" y="1564"/>
                  </a:cubicBezTo>
                  <a:cubicBezTo>
                    <a:pt x="2842" y="1443"/>
                    <a:pt x="3134" y="1175"/>
                    <a:pt x="3134" y="1005"/>
                  </a:cubicBezTo>
                  <a:cubicBezTo>
                    <a:pt x="3134" y="981"/>
                    <a:pt x="3134" y="933"/>
                    <a:pt x="3110" y="908"/>
                  </a:cubicBezTo>
                  <a:cubicBezTo>
                    <a:pt x="3055" y="854"/>
                    <a:pt x="3000" y="826"/>
                    <a:pt x="2935" y="826"/>
                  </a:cubicBezTo>
                  <a:cubicBezTo>
                    <a:pt x="2914" y="826"/>
                    <a:pt x="2891" y="829"/>
                    <a:pt x="2867" y="835"/>
                  </a:cubicBezTo>
                  <a:cubicBezTo>
                    <a:pt x="2745" y="835"/>
                    <a:pt x="2624" y="860"/>
                    <a:pt x="2527" y="884"/>
                  </a:cubicBezTo>
                  <a:cubicBezTo>
                    <a:pt x="2575" y="714"/>
                    <a:pt x="2672" y="349"/>
                    <a:pt x="2478" y="179"/>
                  </a:cubicBezTo>
                  <a:cubicBezTo>
                    <a:pt x="2454" y="155"/>
                    <a:pt x="2405" y="155"/>
                    <a:pt x="2381" y="131"/>
                  </a:cubicBezTo>
                  <a:cubicBezTo>
                    <a:pt x="2211" y="131"/>
                    <a:pt x="2041" y="374"/>
                    <a:pt x="1944" y="544"/>
                  </a:cubicBezTo>
                  <a:cubicBezTo>
                    <a:pt x="1919" y="349"/>
                    <a:pt x="1822" y="58"/>
                    <a:pt x="1555" y="9"/>
                  </a:cubicBezTo>
                  <a:cubicBezTo>
                    <a:pt x="1537" y="3"/>
                    <a:pt x="1517" y="0"/>
                    <a:pt x="14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" name="Google Shape;1547;p33"/>
            <p:cNvSpPr/>
            <p:nvPr/>
          </p:nvSpPr>
          <p:spPr>
            <a:xfrm>
              <a:off x="-933326" y="1418306"/>
              <a:ext cx="55906" cy="54908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29" y="1"/>
                  </a:moveTo>
                  <a:cubicBezTo>
                    <a:pt x="340" y="1"/>
                    <a:pt x="0" y="317"/>
                    <a:pt x="0" y="705"/>
                  </a:cubicBezTo>
                  <a:cubicBezTo>
                    <a:pt x="0" y="1094"/>
                    <a:pt x="340" y="1410"/>
                    <a:pt x="729" y="1410"/>
                  </a:cubicBezTo>
                  <a:cubicBezTo>
                    <a:pt x="1118" y="1410"/>
                    <a:pt x="1434" y="1094"/>
                    <a:pt x="1434" y="705"/>
                  </a:cubicBezTo>
                  <a:cubicBezTo>
                    <a:pt x="1434" y="317"/>
                    <a:pt x="1118" y="1"/>
                    <a:pt x="72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" name="Google Shape;1548;p33"/>
            <p:cNvSpPr/>
            <p:nvPr/>
          </p:nvSpPr>
          <p:spPr>
            <a:xfrm>
              <a:off x="-1021285" y="1507251"/>
              <a:ext cx="55906" cy="54908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05" y="0"/>
                  </a:moveTo>
                  <a:cubicBezTo>
                    <a:pt x="316" y="0"/>
                    <a:pt x="0" y="316"/>
                    <a:pt x="0" y="705"/>
                  </a:cubicBezTo>
                  <a:cubicBezTo>
                    <a:pt x="0" y="1093"/>
                    <a:pt x="316" y="1409"/>
                    <a:pt x="705" y="1409"/>
                  </a:cubicBezTo>
                  <a:cubicBezTo>
                    <a:pt x="1118" y="1409"/>
                    <a:pt x="1433" y="1093"/>
                    <a:pt x="1433" y="705"/>
                  </a:cubicBezTo>
                  <a:cubicBezTo>
                    <a:pt x="1433" y="316"/>
                    <a:pt x="1118" y="0"/>
                    <a:pt x="70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52" name="Google Shape;1549;p33"/>
          <p:cNvSpPr/>
          <p:nvPr/>
        </p:nvSpPr>
        <p:spPr>
          <a:xfrm>
            <a:off x="-65088" y="6430963"/>
            <a:ext cx="2138363" cy="492125"/>
          </a:xfrm>
          <a:custGeom>
            <a:avLst/>
            <a:gdLst/>
            <a:ahLst/>
            <a:cxnLst/>
            <a:rect l="l" t="t" r="r" b="b"/>
            <a:pathLst>
              <a:path w="7289" h="1677" extrusionOk="0">
                <a:moveTo>
                  <a:pt x="2819" y="1"/>
                </a:moveTo>
                <a:lnTo>
                  <a:pt x="2114" y="1191"/>
                </a:lnTo>
                <a:lnTo>
                  <a:pt x="1604" y="268"/>
                </a:lnTo>
                <a:lnTo>
                  <a:pt x="1118" y="1361"/>
                </a:lnTo>
                <a:lnTo>
                  <a:pt x="584" y="754"/>
                </a:lnTo>
                <a:lnTo>
                  <a:pt x="1" y="1677"/>
                </a:lnTo>
                <a:lnTo>
                  <a:pt x="7289" y="1677"/>
                </a:lnTo>
                <a:lnTo>
                  <a:pt x="6657" y="559"/>
                </a:lnTo>
                <a:lnTo>
                  <a:pt x="6001" y="1191"/>
                </a:lnTo>
                <a:lnTo>
                  <a:pt x="5394" y="268"/>
                </a:lnTo>
                <a:lnTo>
                  <a:pt x="4738" y="1191"/>
                </a:lnTo>
                <a:lnTo>
                  <a:pt x="4252" y="1"/>
                </a:lnTo>
                <a:lnTo>
                  <a:pt x="3353" y="1118"/>
                </a:lnTo>
                <a:lnTo>
                  <a:pt x="2819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53" name="Google Shape;1550;p33"/>
          <p:cNvSpPr/>
          <p:nvPr/>
        </p:nvSpPr>
        <p:spPr>
          <a:xfrm>
            <a:off x="2008188" y="6613525"/>
            <a:ext cx="1420812" cy="309563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54" name="Google Shape;1551;p33"/>
          <p:cNvSpPr/>
          <p:nvPr/>
        </p:nvSpPr>
        <p:spPr>
          <a:xfrm>
            <a:off x="8005763" y="6457950"/>
            <a:ext cx="2138362" cy="465138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55" name="Google Shape;1552;p33"/>
          <p:cNvSpPr/>
          <p:nvPr/>
        </p:nvSpPr>
        <p:spPr>
          <a:xfrm>
            <a:off x="10042525" y="6430963"/>
            <a:ext cx="2262188" cy="492125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56" name="Google Shape;1553;p33"/>
          <p:cNvSpPr/>
          <p:nvPr/>
        </p:nvSpPr>
        <p:spPr>
          <a:xfrm>
            <a:off x="4194175" y="6457950"/>
            <a:ext cx="2138363" cy="465138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57" name="Google Shape;1554;p33"/>
          <p:cNvSpPr/>
          <p:nvPr/>
        </p:nvSpPr>
        <p:spPr>
          <a:xfrm>
            <a:off x="6226175" y="6515100"/>
            <a:ext cx="1876425" cy="407988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58" name="Google Shape;1555;p33"/>
          <p:cNvSpPr/>
          <p:nvPr/>
        </p:nvSpPr>
        <p:spPr>
          <a:xfrm>
            <a:off x="3157538" y="6613525"/>
            <a:ext cx="1420812" cy="309563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65470823"/>
      </p:ext>
    </p:extLst>
  </p:cSld>
  <p:clrMapOvr>
    <a:masterClrMapping/>
  </p:clrMapOvr>
</p:sldLayout>
</file>

<file path=ppt/slideLayouts/slideLayout14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2">
  <p:cSld name="Background 2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15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1557;p34"/>
          <p:cNvGrpSpPr>
            <a:grpSpLocks/>
          </p:cNvGrpSpPr>
          <p:nvPr/>
        </p:nvGrpSpPr>
        <p:grpSpPr bwMode="auto">
          <a:xfrm flipH="1">
            <a:off x="-79375" y="5456238"/>
            <a:ext cx="1423988" cy="1277937"/>
            <a:chOff x="6787377" y="436188"/>
            <a:chExt cx="235647" cy="211226"/>
          </a:xfrm>
        </p:grpSpPr>
        <p:sp>
          <p:nvSpPr>
            <p:cNvPr id="3" name="Google Shape;1558;p34"/>
            <p:cNvSpPr/>
            <p:nvPr/>
          </p:nvSpPr>
          <p:spPr>
            <a:xfrm>
              <a:off x="6856469" y="522778"/>
              <a:ext cx="166555" cy="109418"/>
            </a:xfrm>
            <a:custGeom>
              <a:avLst/>
              <a:gdLst/>
              <a:ahLst/>
              <a:cxnLst/>
              <a:rect l="l" t="t" r="r" b="b"/>
              <a:pathLst>
                <a:path w="4277" h="2813" extrusionOk="0">
                  <a:moveTo>
                    <a:pt x="2187" y="626"/>
                  </a:moveTo>
                  <a:cubicBezTo>
                    <a:pt x="2236" y="651"/>
                    <a:pt x="2284" y="699"/>
                    <a:pt x="2284" y="723"/>
                  </a:cubicBezTo>
                  <a:cubicBezTo>
                    <a:pt x="2333" y="966"/>
                    <a:pt x="2260" y="1234"/>
                    <a:pt x="2090" y="1428"/>
                  </a:cubicBezTo>
                  <a:lnTo>
                    <a:pt x="2066" y="1428"/>
                  </a:lnTo>
                  <a:cubicBezTo>
                    <a:pt x="1896" y="1161"/>
                    <a:pt x="1847" y="942"/>
                    <a:pt x="1944" y="821"/>
                  </a:cubicBezTo>
                  <a:cubicBezTo>
                    <a:pt x="2017" y="699"/>
                    <a:pt x="2114" y="626"/>
                    <a:pt x="2187" y="626"/>
                  </a:cubicBezTo>
                  <a:close/>
                  <a:moveTo>
                    <a:pt x="62" y="1"/>
                  </a:moveTo>
                  <a:cubicBezTo>
                    <a:pt x="49" y="1"/>
                    <a:pt x="37" y="7"/>
                    <a:pt x="25" y="19"/>
                  </a:cubicBezTo>
                  <a:cubicBezTo>
                    <a:pt x="1" y="43"/>
                    <a:pt x="1" y="92"/>
                    <a:pt x="25" y="116"/>
                  </a:cubicBezTo>
                  <a:cubicBezTo>
                    <a:pt x="74" y="165"/>
                    <a:pt x="1337" y="1574"/>
                    <a:pt x="1944" y="1574"/>
                  </a:cubicBezTo>
                  <a:lnTo>
                    <a:pt x="2041" y="1574"/>
                  </a:lnTo>
                  <a:cubicBezTo>
                    <a:pt x="2090" y="1622"/>
                    <a:pt x="2114" y="1671"/>
                    <a:pt x="2163" y="1744"/>
                  </a:cubicBezTo>
                  <a:cubicBezTo>
                    <a:pt x="2600" y="2230"/>
                    <a:pt x="3402" y="2813"/>
                    <a:pt x="3961" y="2813"/>
                  </a:cubicBezTo>
                  <a:cubicBezTo>
                    <a:pt x="4058" y="2813"/>
                    <a:pt x="4155" y="2788"/>
                    <a:pt x="4228" y="2740"/>
                  </a:cubicBezTo>
                  <a:cubicBezTo>
                    <a:pt x="4252" y="2715"/>
                    <a:pt x="4276" y="2691"/>
                    <a:pt x="4252" y="2667"/>
                  </a:cubicBezTo>
                  <a:cubicBezTo>
                    <a:pt x="4252" y="2638"/>
                    <a:pt x="4235" y="2627"/>
                    <a:pt x="4217" y="2627"/>
                  </a:cubicBezTo>
                  <a:cubicBezTo>
                    <a:pt x="4203" y="2627"/>
                    <a:pt x="4189" y="2632"/>
                    <a:pt x="4179" y="2642"/>
                  </a:cubicBezTo>
                  <a:cubicBezTo>
                    <a:pt x="4119" y="2674"/>
                    <a:pt x="4046" y="2689"/>
                    <a:pt x="3965" y="2689"/>
                  </a:cubicBezTo>
                  <a:cubicBezTo>
                    <a:pt x="3490" y="2689"/>
                    <a:pt x="2713" y="2186"/>
                    <a:pt x="2236" y="1646"/>
                  </a:cubicBezTo>
                  <a:lnTo>
                    <a:pt x="2139" y="1501"/>
                  </a:lnTo>
                  <a:lnTo>
                    <a:pt x="2163" y="1476"/>
                  </a:lnTo>
                  <a:cubicBezTo>
                    <a:pt x="2382" y="1258"/>
                    <a:pt x="2454" y="966"/>
                    <a:pt x="2382" y="675"/>
                  </a:cubicBezTo>
                  <a:cubicBezTo>
                    <a:pt x="2357" y="578"/>
                    <a:pt x="2284" y="505"/>
                    <a:pt x="2187" y="505"/>
                  </a:cubicBezTo>
                  <a:cubicBezTo>
                    <a:pt x="2178" y="502"/>
                    <a:pt x="2168" y="500"/>
                    <a:pt x="2157" y="500"/>
                  </a:cubicBezTo>
                  <a:cubicBezTo>
                    <a:pt x="2078" y="500"/>
                    <a:pt x="1953" y="575"/>
                    <a:pt x="1847" y="723"/>
                  </a:cubicBezTo>
                  <a:cubicBezTo>
                    <a:pt x="1726" y="893"/>
                    <a:pt x="1750" y="1161"/>
                    <a:pt x="1969" y="1452"/>
                  </a:cubicBezTo>
                  <a:lnTo>
                    <a:pt x="1920" y="1452"/>
                  </a:lnTo>
                  <a:cubicBezTo>
                    <a:pt x="1361" y="1452"/>
                    <a:pt x="98" y="43"/>
                    <a:pt x="98" y="19"/>
                  </a:cubicBezTo>
                  <a:cubicBezTo>
                    <a:pt x="86" y="7"/>
                    <a:pt x="74" y="1"/>
                    <a:pt x="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" name="Google Shape;1559;p34"/>
            <p:cNvSpPr/>
            <p:nvPr/>
          </p:nvSpPr>
          <p:spPr>
            <a:xfrm>
              <a:off x="6789741" y="438287"/>
              <a:ext cx="109548" cy="116765"/>
            </a:xfrm>
            <a:custGeom>
              <a:avLst/>
              <a:gdLst/>
              <a:ahLst/>
              <a:cxnLst/>
              <a:rect l="l" t="t" r="r" b="b"/>
              <a:pathLst>
                <a:path w="2816" h="3002" extrusionOk="0">
                  <a:moveTo>
                    <a:pt x="1343" y="1"/>
                  </a:moveTo>
                  <a:cubicBezTo>
                    <a:pt x="1080" y="1"/>
                    <a:pt x="833" y="78"/>
                    <a:pt x="719" y="218"/>
                  </a:cubicBezTo>
                  <a:cubicBezTo>
                    <a:pt x="655" y="309"/>
                    <a:pt x="634" y="396"/>
                    <a:pt x="641" y="474"/>
                  </a:cubicBezTo>
                  <a:lnTo>
                    <a:pt x="641" y="474"/>
                  </a:lnTo>
                  <a:cubicBezTo>
                    <a:pt x="348" y="532"/>
                    <a:pt x="0" y="782"/>
                    <a:pt x="14" y="1263"/>
                  </a:cubicBezTo>
                  <a:cubicBezTo>
                    <a:pt x="22" y="1525"/>
                    <a:pt x="84" y="1690"/>
                    <a:pt x="168" y="1781"/>
                  </a:cubicBezTo>
                  <a:lnTo>
                    <a:pt x="168" y="1781"/>
                  </a:lnTo>
                  <a:cubicBezTo>
                    <a:pt x="126" y="1901"/>
                    <a:pt x="96" y="2051"/>
                    <a:pt x="87" y="2234"/>
                  </a:cubicBezTo>
                  <a:cubicBezTo>
                    <a:pt x="74" y="2792"/>
                    <a:pt x="365" y="3001"/>
                    <a:pt x="700" y="3001"/>
                  </a:cubicBezTo>
                  <a:cubicBezTo>
                    <a:pt x="852" y="3001"/>
                    <a:pt x="1014" y="2958"/>
                    <a:pt x="1160" y="2884"/>
                  </a:cubicBezTo>
                  <a:lnTo>
                    <a:pt x="1160" y="2884"/>
                  </a:lnTo>
                  <a:cubicBezTo>
                    <a:pt x="1247" y="2911"/>
                    <a:pt x="1357" y="2925"/>
                    <a:pt x="1477" y="2925"/>
                  </a:cubicBezTo>
                  <a:cubicBezTo>
                    <a:pt x="1765" y="2925"/>
                    <a:pt x="2105" y="2843"/>
                    <a:pt x="2298" y="2672"/>
                  </a:cubicBezTo>
                  <a:cubicBezTo>
                    <a:pt x="2532" y="2463"/>
                    <a:pt x="2535" y="2247"/>
                    <a:pt x="2428" y="2086"/>
                  </a:cubicBezTo>
                  <a:lnTo>
                    <a:pt x="2428" y="2086"/>
                  </a:lnTo>
                  <a:cubicBezTo>
                    <a:pt x="2505" y="2034"/>
                    <a:pt x="2571" y="1943"/>
                    <a:pt x="2614" y="1797"/>
                  </a:cubicBezTo>
                  <a:cubicBezTo>
                    <a:pt x="2816" y="1130"/>
                    <a:pt x="2481" y="998"/>
                    <a:pt x="2214" y="990"/>
                  </a:cubicBezTo>
                  <a:lnTo>
                    <a:pt x="2214" y="990"/>
                  </a:lnTo>
                  <a:cubicBezTo>
                    <a:pt x="2227" y="937"/>
                    <a:pt x="2239" y="875"/>
                    <a:pt x="2249" y="801"/>
                  </a:cubicBezTo>
                  <a:cubicBezTo>
                    <a:pt x="2327" y="242"/>
                    <a:pt x="1809" y="1"/>
                    <a:pt x="134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" name="Google Shape;1560;p34"/>
            <p:cNvSpPr/>
            <p:nvPr/>
          </p:nvSpPr>
          <p:spPr>
            <a:xfrm>
              <a:off x="6787377" y="436188"/>
              <a:ext cx="109811" cy="121225"/>
            </a:xfrm>
            <a:custGeom>
              <a:avLst/>
              <a:gdLst/>
              <a:ahLst/>
              <a:cxnLst/>
              <a:rect l="l" t="t" r="r" b="b"/>
              <a:pathLst>
                <a:path w="2819" h="3114" extrusionOk="0">
                  <a:moveTo>
                    <a:pt x="851" y="587"/>
                  </a:moveTo>
                  <a:cubicBezTo>
                    <a:pt x="948" y="587"/>
                    <a:pt x="1045" y="611"/>
                    <a:pt x="1045" y="708"/>
                  </a:cubicBezTo>
                  <a:cubicBezTo>
                    <a:pt x="1045" y="733"/>
                    <a:pt x="1045" y="757"/>
                    <a:pt x="1045" y="781"/>
                  </a:cubicBezTo>
                  <a:lnTo>
                    <a:pt x="997" y="781"/>
                  </a:lnTo>
                  <a:cubicBezTo>
                    <a:pt x="899" y="757"/>
                    <a:pt x="826" y="684"/>
                    <a:pt x="802" y="587"/>
                  </a:cubicBezTo>
                  <a:close/>
                  <a:moveTo>
                    <a:pt x="2211" y="1097"/>
                  </a:moveTo>
                  <a:cubicBezTo>
                    <a:pt x="2187" y="1219"/>
                    <a:pt x="2138" y="1243"/>
                    <a:pt x="2114" y="1243"/>
                  </a:cubicBezTo>
                  <a:cubicBezTo>
                    <a:pt x="2090" y="1243"/>
                    <a:pt x="2065" y="1219"/>
                    <a:pt x="2041" y="1219"/>
                  </a:cubicBezTo>
                  <a:cubicBezTo>
                    <a:pt x="2017" y="1170"/>
                    <a:pt x="2017" y="1146"/>
                    <a:pt x="2017" y="1121"/>
                  </a:cubicBezTo>
                  <a:cubicBezTo>
                    <a:pt x="2065" y="1097"/>
                    <a:pt x="2138" y="1097"/>
                    <a:pt x="2211" y="1097"/>
                  </a:cubicBezTo>
                  <a:close/>
                  <a:moveTo>
                    <a:pt x="632" y="1486"/>
                  </a:moveTo>
                  <a:cubicBezTo>
                    <a:pt x="656" y="1486"/>
                    <a:pt x="681" y="1510"/>
                    <a:pt x="705" y="1534"/>
                  </a:cubicBezTo>
                  <a:cubicBezTo>
                    <a:pt x="729" y="1559"/>
                    <a:pt x="729" y="1607"/>
                    <a:pt x="705" y="1632"/>
                  </a:cubicBezTo>
                  <a:cubicBezTo>
                    <a:pt x="681" y="1753"/>
                    <a:pt x="559" y="1850"/>
                    <a:pt x="438" y="1850"/>
                  </a:cubicBezTo>
                  <a:cubicBezTo>
                    <a:pt x="389" y="1850"/>
                    <a:pt x="341" y="1850"/>
                    <a:pt x="292" y="1802"/>
                  </a:cubicBezTo>
                  <a:cubicBezTo>
                    <a:pt x="389" y="1583"/>
                    <a:pt x="535" y="1486"/>
                    <a:pt x="632" y="1486"/>
                  </a:cubicBezTo>
                  <a:close/>
                  <a:moveTo>
                    <a:pt x="2017" y="1947"/>
                  </a:moveTo>
                  <a:cubicBezTo>
                    <a:pt x="2163" y="1947"/>
                    <a:pt x="2308" y="1996"/>
                    <a:pt x="2405" y="2117"/>
                  </a:cubicBezTo>
                  <a:cubicBezTo>
                    <a:pt x="2357" y="2117"/>
                    <a:pt x="2333" y="2142"/>
                    <a:pt x="2284" y="2142"/>
                  </a:cubicBezTo>
                  <a:cubicBezTo>
                    <a:pt x="2163" y="2117"/>
                    <a:pt x="2041" y="2069"/>
                    <a:pt x="1944" y="1996"/>
                  </a:cubicBezTo>
                  <a:cubicBezTo>
                    <a:pt x="1944" y="1972"/>
                    <a:pt x="1920" y="1947"/>
                    <a:pt x="1920" y="1947"/>
                  </a:cubicBezTo>
                  <a:close/>
                  <a:moveTo>
                    <a:pt x="1589" y="2354"/>
                  </a:moveTo>
                  <a:cubicBezTo>
                    <a:pt x="1598" y="2354"/>
                    <a:pt x="1604" y="2360"/>
                    <a:pt x="1604" y="2385"/>
                  </a:cubicBezTo>
                  <a:cubicBezTo>
                    <a:pt x="1628" y="2409"/>
                    <a:pt x="1604" y="2506"/>
                    <a:pt x="1482" y="2652"/>
                  </a:cubicBezTo>
                  <a:cubicBezTo>
                    <a:pt x="1410" y="2749"/>
                    <a:pt x="1312" y="2822"/>
                    <a:pt x="1215" y="2871"/>
                  </a:cubicBezTo>
                  <a:cubicBezTo>
                    <a:pt x="1142" y="2846"/>
                    <a:pt x="1094" y="2798"/>
                    <a:pt x="1069" y="2773"/>
                  </a:cubicBezTo>
                  <a:cubicBezTo>
                    <a:pt x="1069" y="2725"/>
                    <a:pt x="1069" y="2676"/>
                    <a:pt x="1118" y="2628"/>
                  </a:cubicBezTo>
                  <a:cubicBezTo>
                    <a:pt x="1215" y="2482"/>
                    <a:pt x="1385" y="2385"/>
                    <a:pt x="1555" y="2360"/>
                  </a:cubicBezTo>
                  <a:cubicBezTo>
                    <a:pt x="1567" y="2360"/>
                    <a:pt x="1580" y="2354"/>
                    <a:pt x="1589" y="2354"/>
                  </a:cubicBezTo>
                  <a:close/>
                  <a:moveTo>
                    <a:pt x="1327" y="121"/>
                  </a:moveTo>
                  <a:cubicBezTo>
                    <a:pt x="1354" y="121"/>
                    <a:pt x="1382" y="122"/>
                    <a:pt x="1410" y="125"/>
                  </a:cubicBezTo>
                  <a:cubicBezTo>
                    <a:pt x="1436" y="123"/>
                    <a:pt x="1463" y="122"/>
                    <a:pt x="1490" y="122"/>
                  </a:cubicBezTo>
                  <a:cubicBezTo>
                    <a:pt x="1730" y="122"/>
                    <a:pt x="1961" y="218"/>
                    <a:pt x="2114" y="393"/>
                  </a:cubicBezTo>
                  <a:cubicBezTo>
                    <a:pt x="2235" y="514"/>
                    <a:pt x="2284" y="684"/>
                    <a:pt x="2260" y="854"/>
                  </a:cubicBezTo>
                  <a:cubicBezTo>
                    <a:pt x="2235" y="903"/>
                    <a:pt x="2235" y="951"/>
                    <a:pt x="2235" y="1000"/>
                  </a:cubicBezTo>
                  <a:cubicBezTo>
                    <a:pt x="2163" y="1000"/>
                    <a:pt x="2065" y="1000"/>
                    <a:pt x="1993" y="1024"/>
                  </a:cubicBezTo>
                  <a:cubicBezTo>
                    <a:pt x="1944" y="1024"/>
                    <a:pt x="1920" y="1024"/>
                    <a:pt x="1920" y="1049"/>
                  </a:cubicBezTo>
                  <a:cubicBezTo>
                    <a:pt x="1895" y="1073"/>
                    <a:pt x="1895" y="1097"/>
                    <a:pt x="1895" y="1121"/>
                  </a:cubicBezTo>
                  <a:cubicBezTo>
                    <a:pt x="1895" y="1219"/>
                    <a:pt x="2017" y="1364"/>
                    <a:pt x="2114" y="1364"/>
                  </a:cubicBezTo>
                  <a:cubicBezTo>
                    <a:pt x="2211" y="1364"/>
                    <a:pt x="2284" y="1292"/>
                    <a:pt x="2333" y="1121"/>
                  </a:cubicBezTo>
                  <a:cubicBezTo>
                    <a:pt x="2349" y="1117"/>
                    <a:pt x="2367" y="1115"/>
                    <a:pt x="2384" y="1115"/>
                  </a:cubicBezTo>
                  <a:cubicBezTo>
                    <a:pt x="2470" y="1115"/>
                    <a:pt x="2564" y="1162"/>
                    <a:pt x="2624" y="1243"/>
                  </a:cubicBezTo>
                  <a:cubicBezTo>
                    <a:pt x="2697" y="1413"/>
                    <a:pt x="2697" y="1632"/>
                    <a:pt x="2624" y="1802"/>
                  </a:cubicBezTo>
                  <a:cubicBezTo>
                    <a:pt x="2600" y="1899"/>
                    <a:pt x="2551" y="1972"/>
                    <a:pt x="2503" y="2045"/>
                  </a:cubicBezTo>
                  <a:cubicBezTo>
                    <a:pt x="2357" y="1875"/>
                    <a:pt x="2163" y="1802"/>
                    <a:pt x="1968" y="1802"/>
                  </a:cubicBezTo>
                  <a:cubicBezTo>
                    <a:pt x="1798" y="1826"/>
                    <a:pt x="1798" y="1899"/>
                    <a:pt x="1798" y="1947"/>
                  </a:cubicBezTo>
                  <a:cubicBezTo>
                    <a:pt x="1822" y="2069"/>
                    <a:pt x="2041" y="2239"/>
                    <a:pt x="2284" y="2239"/>
                  </a:cubicBezTo>
                  <a:cubicBezTo>
                    <a:pt x="2333" y="2239"/>
                    <a:pt x="2405" y="2239"/>
                    <a:pt x="2454" y="2190"/>
                  </a:cubicBezTo>
                  <a:lnTo>
                    <a:pt x="2454" y="2190"/>
                  </a:lnTo>
                  <a:cubicBezTo>
                    <a:pt x="2527" y="2360"/>
                    <a:pt x="2478" y="2555"/>
                    <a:pt x="2333" y="2652"/>
                  </a:cubicBezTo>
                  <a:cubicBezTo>
                    <a:pt x="2114" y="2805"/>
                    <a:pt x="1877" y="2898"/>
                    <a:pt x="1619" y="2898"/>
                  </a:cubicBezTo>
                  <a:cubicBezTo>
                    <a:pt x="1590" y="2898"/>
                    <a:pt x="1561" y="2897"/>
                    <a:pt x="1531" y="2895"/>
                  </a:cubicBezTo>
                  <a:cubicBezTo>
                    <a:pt x="1507" y="2907"/>
                    <a:pt x="1482" y="2913"/>
                    <a:pt x="1455" y="2913"/>
                  </a:cubicBezTo>
                  <a:cubicBezTo>
                    <a:pt x="1428" y="2913"/>
                    <a:pt x="1397" y="2907"/>
                    <a:pt x="1361" y="2895"/>
                  </a:cubicBezTo>
                  <a:cubicBezTo>
                    <a:pt x="1434" y="2846"/>
                    <a:pt x="1507" y="2798"/>
                    <a:pt x="1580" y="2725"/>
                  </a:cubicBezTo>
                  <a:cubicBezTo>
                    <a:pt x="1750" y="2530"/>
                    <a:pt x="1750" y="2385"/>
                    <a:pt x="1725" y="2336"/>
                  </a:cubicBezTo>
                  <a:cubicBezTo>
                    <a:pt x="1677" y="2263"/>
                    <a:pt x="1628" y="2239"/>
                    <a:pt x="1555" y="2239"/>
                  </a:cubicBezTo>
                  <a:cubicBezTo>
                    <a:pt x="1337" y="2263"/>
                    <a:pt x="1142" y="2385"/>
                    <a:pt x="1021" y="2555"/>
                  </a:cubicBezTo>
                  <a:cubicBezTo>
                    <a:pt x="972" y="2628"/>
                    <a:pt x="948" y="2725"/>
                    <a:pt x="972" y="2798"/>
                  </a:cubicBezTo>
                  <a:cubicBezTo>
                    <a:pt x="972" y="2871"/>
                    <a:pt x="1021" y="2895"/>
                    <a:pt x="1069" y="2943"/>
                  </a:cubicBezTo>
                  <a:cubicBezTo>
                    <a:pt x="972" y="2968"/>
                    <a:pt x="875" y="2992"/>
                    <a:pt x="778" y="2992"/>
                  </a:cubicBezTo>
                  <a:cubicBezTo>
                    <a:pt x="608" y="2992"/>
                    <a:pt x="486" y="2943"/>
                    <a:pt x="365" y="2846"/>
                  </a:cubicBezTo>
                  <a:cubicBezTo>
                    <a:pt x="243" y="2700"/>
                    <a:pt x="195" y="2482"/>
                    <a:pt x="219" y="2287"/>
                  </a:cubicBezTo>
                  <a:cubicBezTo>
                    <a:pt x="219" y="2166"/>
                    <a:pt x="219" y="2045"/>
                    <a:pt x="268" y="1923"/>
                  </a:cubicBezTo>
                  <a:cubicBezTo>
                    <a:pt x="316" y="1947"/>
                    <a:pt x="389" y="1972"/>
                    <a:pt x="462" y="1972"/>
                  </a:cubicBezTo>
                  <a:cubicBezTo>
                    <a:pt x="632" y="1972"/>
                    <a:pt x="778" y="1826"/>
                    <a:pt x="826" y="1656"/>
                  </a:cubicBezTo>
                  <a:cubicBezTo>
                    <a:pt x="851" y="1607"/>
                    <a:pt x="851" y="1534"/>
                    <a:pt x="802" y="1462"/>
                  </a:cubicBezTo>
                  <a:cubicBezTo>
                    <a:pt x="778" y="1413"/>
                    <a:pt x="705" y="1389"/>
                    <a:pt x="632" y="1389"/>
                  </a:cubicBezTo>
                  <a:cubicBezTo>
                    <a:pt x="462" y="1413"/>
                    <a:pt x="292" y="1534"/>
                    <a:pt x="243" y="1704"/>
                  </a:cubicBezTo>
                  <a:cubicBezTo>
                    <a:pt x="171" y="1583"/>
                    <a:pt x="146" y="1462"/>
                    <a:pt x="146" y="1316"/>
                  </a:cubicBezTo>
                  <a:cubicBezTo>
                    <a:pt x="146" y="976"/>
                    <a:pt x="365" y="684"/>
                    <a:pt x="681" y="611"/>
                  </a:cubicBezTo>
                  <a:cubicBezTo>
                    <a:pt x="705" y="757"/>
                    <a:pt x="826" y="879"/>
                    <a:pt x="972" y="903"/>
                  </a:cubicBezTo>
                  <a:cubicBezTo>
                    <a:pt x="1021" y="903"/>
                    <a:pt x="1069" y="879"/>
                    <a:pt x="1094" y="854"/>
                  </a:cubicBezTo>
                  <a:cubicBezTo>
                    <a:pt x="1142" y="806"/>
                    <a:pt x="1142" y="757"/>
                    <a:pt x="1142" y="708"/>
                  </a:cubicBezTo>
                  <a:cubicBezTo>
                    <a:pt x="1142" y="538"/>
                    <a:pt x="997" y="466"/>
                    <a:pt x="778" y="466"/>
                  </a:cubicBezTo>
                  <a:cubicBezTo>
                    <a:pt x="778" y="417"/>
                    <a:pt x="802" y="368"/>
                    <a:pt x="826" y="320"/>
                  </a:cubicBezTo>
                  <a:cubicBezTo>
                    <a:pt x="975" y="193"/>
                    <a:pt x="1142" y="121"/>
                    <a:pt x="1327" y="121"/>
                  </a:cubicBezTo>
                  <a:close/>
                  <a:moveTo>
                    <a:pt x="1335" y="0"/>
                  </a:moveTo>
                  <a:cubicBezTo>
                    <a:pt x="1118" y="0"/>
                    <a:pt x="906" y="94"/>
                    <a:pt x="754" y="247"/>
                  </a:cubicBezTo>
                  <a:cubicBezTo>
                    <a:pt x="681" y="320"/>
                    <a:pt x="656" y="393"/>
                    <a:pt x="656" y="490"/>
                  </a:cubicBezTo>
                  <a:cubicBezTo>
                    <a:pt x="268" y="563"/>
                    <a:pt x="1" y="927"/>
                    <a:pt x="25" y="1316"/>
                  </a:cubicBezTo>
                  <a:cubicBezTo>
                    <a:pt x="25" y="1486"/>
                    <a:pt x="73" y="1680"/>
                    <a:pt x="171" y="1826"/>
                  </a:cubicBezTo>
                  <a:cubicBezTo>
                    <a:pt x="122" y="1972"/>
                    <a:pt x="98" y="2142"/>
                    <a:pt x="98" y="2287"/>
                  </a:cubicBezTo>
                  <a:cubicBezTo>
                    <a:pt x="73" y="2530"/>
                    <a:pt x="146" y="2749"/>
                    <a:pt x="292" y="2919"/>
                  </a:cubicBezTo>
                  <a:cubicBezTo>
                    <a:pt x="414" y="3041"/>
                    <a:pt x="584" y="3113"/>
                    <a:pt x="778" y="3113"/>
                  </a:cubicBezTo>
                  <a:cubicBezTo>
                    <a:pt x="948" y="3113"/>
                    <a:pt x="1094" y="3065"/>
                    <a:pt x="1239" y="2992"/>
                  </a:cubicBezTo>
                  <a:cubicBezTo>
                    <a:pt x="1337" y="3016"/>
                    <a:pt x="1434" y="3041"/>
                    <a:pt x="1531" y="3041"/>
                  </a:cubicBezTo>
                  <a:cubicBezTo>
                    <a:pt x="1847" y="3041"/>
                    <a:pt x="2163" y="2943"/>
                    <a:pt x="2405" y="2773"/>
                  </a:cubicBezTo>
                  <a:cubicBezTo>
                    <a:pt x="2600" y="2628"/>
                    <a:pt x="2673" y="2360"/>
                    <a:pt x="2551" y="2166"/>
                  </a:cubicBezTo>
                  <a:cubicBezTo>
                    <a:pt x="2648" y="2069"/>
                    <a:pt x="2697" y="1972"/>
                    <a:pt x="2746" y="1850"/>
                  </a:cubicBezTo>
                  <a:cubicBezTo>
                    <a:pt x="2818" y="1632"/>
                    <a:pt x="2818" y="1389"/>
                    <a:pt x="2721" y="1170"/>
                  </a:cubicBezTo>
                  <a:cubicBezTo>
                    <a:pt x="2624" y="1073"/>
                    <a:pt x="2503" y="1000"/>
                    <a:pt x="2357" y="976"/>
                  </a:cubicBezTo>
                  <a:cubicBezTo>
                    <a:pt x="2357" y="951"/>
                    <a:pt x="2381" y="903"/>
                    <a:pt x="2381" y="854"/>
                  </a:cubicBezTo>
                  <a:cubicBezTo>
                    <a:pt x="2405" y="660"/>
                    <a:pt x="2357" y="441"/>
                    <a:pt x="2211" y="296"/>
                  </a:cubicBezTo>
                  <a:cubicBezTo>
                    <a:pt x="2011" y="118"/>
                    <a:pt x="1750" y="1"/>
                    <a:pt x="1484" y="1"/>
                  </a:cubicBezTo>
                  <a:cubicBezTo>
                    <a:pt x="1459" y="1"/>
                    <a:pt x="1434" y="2"/>
                    <a:pt x="1410" y="4"/>
                  </a:cubicBezTo>
                  <a:cubicBezTo>
                    <a:pt x="1385" y="2"/>
                    <a:pt x="1360" y="0"/>
                    <a:pt x="13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" name="Google Shape;1561;p34"/>
            <p:cNvSpPr/>
            <p:nvPr/>
          </p:nvSpPr>
          <p:spPr>
            <a:xfrm>
              <a:off x="6824156" y="479745"/>
              <a:ext cx="34152" cy="35161"/>
            </a:xfrm>
            <a:custGeom>
              <a:avLst/>
              <a:gdLst/>
              <a:ahLst/>
              <a:cxnLst/>
              <a:rect l="l" t="t" r="r" b="b"/>
              <a:pathLst>
                <a:path w="876" h="900" extrusionOk="0">
                  <a:moveTo>
                    <a:pt x="438" y="0"/>
                  </a:moveTo>
                  <a:cubicBezTo>
                    <a:pt x="195" y="0"/>
                    <a:pt x="1" y="195"/>
                    <a:pt x="1" y="438"/>
                  </a:cubicBezTo>
                  <a:cubicBezTo>
                    <a:pt x="1" y="681"/>
                    <a:pt x="195" y="899"/>
                    <a:pt x="438" y="899"/>
                  </a:cubicBezTo>
                  <a:cubicBezTo>
                    <a:pt x="681" y="899"/>
                    <a:pt x="875" y="681"/>
                    <a:pt x="875" y="438"/>
                  </a:cubicBezTo>
                  <a:cubicBezTo>
                    <a:pt x="875" y="195"/>
                    <a:pt x="681" y="0"/>
                    <a:pt x="43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" name="Google Shape;1562;p34"/>
            <p:cNvSpPr/>
            <p:nvPr/>
          </p:nvSpPr>
          <p:spPr>
            <a:xfrm>
              <a:off x="6851477" y="561874"/>
              <a:ext cx="46236" cy="34111"/>
            </a:xfrm>
            <a:custGeom>
              <a:avLst/>
              <a:gdLst/>
              <a:ahLst/>
              <a:cxnLst/>
              <a:rect l="l" t="t" r="r" b="b"/>
              <a:pathLst>
                <a:path w="1184" h="876" extrusionOk="0">
                  <a:moveTo>
                    <a:pt x="974" y="1"/>
                  </a:moveTo>
                  <a:cubicBezTo>
                    <a:pt x="745" y="1"/>
                    <a:pt x="267" y="55"/>
                    <a:pt x="103" y="493"/>
                  </a:cubicBezTo>
                  <a:cubicBezTo>
                    <a:pt x="1" y="738"/>
                    <a:pt x="186" y="875"/>
                    <a:pt x="424" y="875"/>
                  </a:cubicBezTo>
                  <a:cubicBezTo>
                    <a:pt x="753" y="875"/>
                    <a:pt x="1183" y="613"/>
                    <a:pt x="1099" y="7"/>
                  </a:cubicBezTo>
                  <a:cubicBezTo>
                    <a:pt x="1099" y="7"/>
                    <a:pt x="1050" y="1"/>
                    <a:pt x="9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" name="Google Shape;1563;p34"/>
            <p:cNvSpPr/>
            <p:nvPr/>
          </p:nvSpPr>
          <p:spPr>
            <a:xfrm>
              <a:off x="6870655" y="559775"/>
              <a:ext cx="25482" cy="24140"/>
            </a:xfrm>
            <a:custGeom>
              <a:avLst/>
              <a:gdLst/>
              <a:ahLst/>
              <a:cxnLst/>
              <a:rect l="l" t="t" r="r" b="b"/>
              <a:pathLst>
                <a:path w="657" h="618" extrusionOk="0">
                  <a:moveTo>
                    <a:pt x="586" y="0"/>
                  </a:moveTo>
                  <a:cubicBezTo>
                    <a:pt x="569" y="0"/>
                    <a:pt x="552" y="17"/>
                    <a:pt x="535" y="35"/>
                  </a:cubicBezTo>
                  <a:cubicBezTo>
                    <a:pt x="413" y="229"/>
                    <a:pt x="243" y="375"/>
                    <a:pt x="49" y="496"/>
                  </a:cubicBezTo>
                  <a:cubicBezTo>
                    <a:pt x="25" y="520"/>
                    <a:pt x="0" y="545"/>
                    <a:pt x="25" y="569"/>
                  </a:cubicBezTo>
                  <a:cubicBezTo>
                    <a:pt x="25" y="593"/>
                    <a:pt x="49" y="593"/>
                    <a:pt x="73" y="618"/>
                  </a:cubicBezTo>
                  <a:cubicBezTo>
                    <a:pt x="73" y="593"/>
                    <a:pt x="97" y="593"/>
                    <a:pt x="97" y="593"/>
                  </a:cubicBezTo>
                  <a:cubicBezTo>
                    <a:pt x="316" y="472"/>
                    <a:pt x="510" y="278"/>
                    <a:pt x="656" y="83"/>
                  </a:cubicBezTo>
                  <a:cubicBezTo>
                    <a:pt x="656" y="35"/>
                    <a:pt x="656" y="10"/>
                    <a:pt x="608" y="10"/>
                  </a:cubicBezTo>
                  <a:cubicBezTo>
                    <a:pt x="600" y="3"/>
                    <a:pt x="593" y="0"/>
                    <a:pt x="5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" name="Google Shape;1564;p34"/>
            <p:cNvSpPr/>
            <p:nvPr/>
          </p:nvSpPr>
          <p:spPr>
            <a:xfrm>
              <a:off x="6924247" y="613041"/>
              <a:ext cx="46236" cy="34373"/>
            </a:xfrm>
            <a:custGeom>
              <a:avLst/>
              <a:gdLst/>
              <a:ahLst/>
              <a:cxnLst/>
              <a:rect l="l" t="t" r="r" b="b"/>
              <a:pathLst>
                <a:path w="1184" h="883" extrusionOk="0">
                  <a:moveTo>
                    <a:pt x="979" y="1"/>
                  </a:moveTo>
                  <a:cubicBezTo>
                    <a:pt x="755" y="1"/>
                    <a:pt x="286" y="55"/>
                    <a:pt x="104" y="493"/>
                  </a:cubicBezTo>
                  <a:cubicBezTo>
                    <a:pt x="1" y="740"/>
                    <a:pt x="191" y="883"/>
                    <a:pt x="434" y="883"/>
                  </a:cubicBezTo>
                  <a:cubicBezTo>
                    <a:pt x="761" y="883"/>
                    <a:pt x="1184" y="621"/>
                    <a:pt x="1100" y="7"/>
                  </a:cubicBezTo>
                  <a:cubicBezTo>
                    <a:pt x="1100" y="7"/>
                    <a:pt x="1053" y="1"/>
                    <a:pt x="9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" name="Google Shape;1565;p34"/>
            <p:cNvSpPr/>
            <p:nvPr/>
          </p:nvSpPr>
          <p:spPr>
            <a:xfrm>
              <a:off x="6943424" y="610942"/>
              <a:ext cx="25745" cy="24140"/>
            </a:xfrm>
            <a:custGeom>
              <a:avLst/>
              <a:gdLst/>
              <a:ahLst/>
              <a:cxnLst/>
              <a:rect l="l" t="t" r="r" b="b"/>
              <a:pathLst>
                <a:path w="657" h="618" extrusionOk="0">
                  <a:moveTo>
                    <a:pt x="596" y="0"/>
                  </a:moveTo>
                  <a:cubicBezTo>
                    <a:pt x="572" y="0"/>
                    <a:pt x="559" y="17"/>
                    <a:pt x="559" y="34"/>
                  </a:cubicBezTo>
                  <a:cubicBezTo>
                    <a:pt x="414" y="229"/>
                    <a:pt x="244" y="399"/>
                    <a:pt x="49" y="520"/>
                  </a:cubicBezTo>
                  <a:cubicBezTo>
                    <a:pt x="25" y="520"/>
                    <a:pt x="1" y="569"/>
                    <a:pt x="25" y="593"/>
                  </a:cubicBezTo>
                  <a:cubicBezTo>
                    <a:pt x="49" y="593"/>
                    <a:pt x="49" y="617"/>
                    <a:pt x="74" y="617"/>
                  </a:cubicBezTo>
                  <a:lnTo>
                    <a:pt x="98" y="617"/>
                  </a:lnTo>
                  <a:cubicBezTo>
                    <a:pt x="317" y="472"/>
                    <a:pt x="511" y="302"/>
                    <a:pt x="657" y="83"/>
                  </a:cubicBezTo>
                  <a:cubicBezTo>
                    <a:pt x="657" y="59"/>
                    <a:pt x="657" y="34"/>
                    <a:pt x="632" y="10"/>
                  </a:cubicBezTo>
                  <a:cubicBezTo>
                    <a:pt x="618" y="3"/>
                    <a:pt x="606" y="0"/>
                    <a:pt x="5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" name="Google Shape;1566;p34"/>
            <p:cNvSpPr/>
            <p:nvPr/>
          </p:nvSpPr>
          <p:spPr>
            <a:xfrm>
              <a:off x="6897976" y="510708"/>
              <a:ext cx="46762" cy="38309"/>
            </a:xfrm>
            <a:custGeom>
              <a:avLst/>
              <a:gdLst/>
              <a:ahLst/>
              <a:cxnLst/>
              <a:rect l="l" t="t" r="r" b="b"/>
              <a:pathLst>
                <a:path w="1200" h="980" extrusionOk="0">
                  <a:moveTo>
                    <a:pt x="630" y="1"/>
                  </a:moveTo>
                  <a:cubicBezTo>
                    <a:pt x="560" y="1"/>
                    <a:pt x="487" y="25"/>
                    <a:pt x="414" y="81"/>
                  </a:cubicBezTo>
                  <a:cubicBezTo>
                    <a:pt x="1" y="372"/>
                    <a:pt x="900" y="980"/>
                    <a:pt x="900" y="980"/>
                  </a:cubicBezTo>
                  <a:cubicBezTo>
                    <a:pt x="1200" y="540"/>
                    <a:pt x="956" y="1"/>
                    <a:pt x="6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" name="Google Shape;1567;p34"/>
            <p:cNvSpPr/>
            <p:nvPr/>
          </p:nvSpPr>
          <p:spPr>
            <a:xfrm>
              <a:off x="6922670" y="524877"/>
              <a:ext cx="13398" cy="27026"/>
            </a:xfrm>
            <a:custGeom>
              <a:avLst/>
              <a:gdLst/>
              <a:ahLst/>
              <a:cxnLst/>
              <a:rect l="l" t="t" r="r" b="b"/>
              <a:pathLst>
                <a:path w="341" h="691" extrusionOk="0">
                  <a:moveTo>
                    <a:pt x="75" y="0"/>
                  </a:moveTo>
                  <a:cubicBezTo>
                    <a:pt x="65" y="0"/>
                    <a:pt x="56" y="3"/>
                    <a:pt x="49" y="10"/>
                  </a:cubicBezTo>
                  <a:cubicBezTo>
                    <a:pt x="25" y="10"/>
                    <a:pt x="0" y="59"/>
                    <a:pt x="25" y="83"/>
                  </a:cubicBezTo>
                  <a:cubicBezTo>
                    <a:pt x="122" y="253"/>
                    <a:pt x="195" y="423"/>
                    <a:pt x="219" y="618"/>
                  </a:cubicBezTo>
                  <a:cubicBezTo>
                    <a:pt x="219" y="642"/>
                    <a:pt x="243" y="666"/>
                    <a:pt x="268" y="691"/>
                  </a:cubicBezTo>
                  <a:cubicBezTo>
                    <a:pt x="316" y="691"/>
                    <a:pt x="340" y="666"/>
                    <a:pt x="340" y="642"/>
                  </a:cubicBezTo>
                  <a:cubicBezTo>
                    <a:pt x="316" y="423"/>
                    <a:pt x="243" y="205"/>
                    <a:pt x="122" y="35"/>
                  </a:cubicBezTo>
                  <a:cubicBezTo>
                    <a:pt x="122" y="18"/>
                    <a:pt x="98" y="0"/>
                    <a:pt x="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" name="Google Shape;1568;p34"/>
            <p:cNvSpPr/>
            <p:nvPr/>
          </p:nvSpPr>
          <p:spPr>
            <a:xfrm>
              <a:off x="6942899" y="561087"/>
              <a:ext cx="41245" cy="39884"/>
            </a:xfrm>
            <a:custGeom>
              <a:avLst/>
              <a:gdLst/>
              <a:ahLst/>
              <a:cxnLst/>
              <a:rect l="l" t="t" r="r" b="b"/>
              <a:pathLst>
                <a:path w="1062" h="1021" extrusionOk="0">
                  <a:moveTo>
                    <a:pt x="509" y="0"/>
                  </a:moveTo>
                  <a:cubicBezTo>
                    <a:pt x="0" y="0"/>
                    <a:pt x="333" y="1021"/>
                    <a:pt x="333" y="1021"/>
                  </a:cubicBezTo>
                  <a:cubicBezTo>
                    <a:pt x="940" y="827"/>
                    <a:pt x="1061" y="25"/>
                    <a:pt x="527" y="1"/>
                  </a:cubicBezTo>
                  <a:cubicBezTo>
                    <a:pt x="521" y="0"/>
                    <a:pt x="515" y="0"/>
                    <a:pt x="5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" name="Google Shape;1569;p34"/>
            <p:cNvSpPr/>
            <p:nvPr/>
          </p:nvSpPr>
          <p:spPr>
            <a:xfrm>
              <a:off x="6952882" y="576306"/>
              <a:ext cx="12347" cy="26502"/>
            </a:xfrm>
            <a:custGeom>
              <a:avLst/>
              <a:gdLst/>
              <a:ahLst/>
              <a:cxnLst/>
              <a:rect l="l" t="t" r="r" b="b"/>
              <a:pathLst>
                <a:path w="317" h="681" extrusionOk="0">
                  <a:moveTo>
                    <a:pt x="268" y="0"/>
                  </a:moveTo>
                  <a:cubicBezTo>
                    <a:pt x="244" y="0"/>
                    <a:pt x="195" y="25"/>
                    <a:pt x="195" y="49"/>
                  </a:cubicBezTo>
                  <a:cubicBezTo>
                    <a:pt x="171" y="243"/>
                    <a:pt x="122" y="413"/>
                    <a:pt x="25" y="583"/>
                  </a:cubicBezTo>
                  <a:cubicBezTo>
                    <a:pt x="1" y="608"/>
                    <a:pt x="1" y="656"/>
                    <a:pt x="25" y="680"/>
                  </a:cubicBezTo>
                  <a:lnTo>
                    <a:pt x="98" y="680"/>
                  </a:lnTo>
                  <a:cubicBezTo>
                    <a:pt x="195" y="486"/>
                    <a:pt x="268" y="292"/>
                    <a:pt x="316" y="73"/>
                  </a:cubicBezTo>
                  <a:cubicBezTo>
                    <a:pt x="316" y="49"/>
                    <a:pt x="292" y="0"/>
                    <a:pt x="2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5" name="Google Shape;1570;p34"/>
          <p:cNvGrpSpPr>
            <a:grpSpLocks/>
          </p:cNvGrpSpPr>
          <p:nvPr/>
        </p:nvGrpSpPr>
        <p:grpSpPr bwMode="auto">
          <a:xfrm rot="17122019" flipH="1">
            <a:off x="11187113" y="5626100"/>
            <a:ext cx="1066800" cy="939800"/>
            <a:chOff x="4508023" y="3764622"/>
            <a:chExt cx="161487" cy="142362"/>
          </a:xfrm>
        </p:grpSpPr>
        <p:sp>
          <p:nvSpPr>
            <p:cNvPr id="16" name="Google Shape;1571;p34"/>
            <p:cNvSpPr/>
            <p:nvPr/>
          </p:nvSpPr>
          <p:spPr>
            <a:xfrm>
              <a:off x="4557588" y="3764119"/>
              <a:ext cx="65123" cy="54348"/>
            </a:xfrm>
            <a:custGeom>
              <a:avLst/>
              <a:gdLst/>
              <a:ahLst/>
              <a:cxnLst/>
              <a:rect l="l" t="t" r="r" b="b"/>
              <a:pathLst>
                <a:path w="1673" h="1395" extrusionOk="0">
                  <a:moveTo>
                    <a:pt x="947" y="1"/>
                  </a:moveTo>
                  <a:cubicBezTo>
                    <a:pt x="917" y="1"/>
                    <a:pt x="885" y="4"/>
                    <a:pt x="851" y="10"/>
                  </a:cubicBezTo>
                  <a:cubicBezTo>
                    <a:pt x="1" y="156"/>
                    <a:pt x="1118" y="1225"/>
                    <a:pt x="1118" y="1225"/>
                  </a:cubicBezTo>
                  <a:cubicBezTo>
                    <a:pt x="1208" y="1344"/>
                    <a:pt x="1284" y="1394"/>
                    <a:pt x="1346" y="1394"/>
                  </a:cubicBezTo>
                  <a:cubicBezTo>
                    <a:pt x="1672" y="1394"/>
                    <a:pt x="1599" y="1"/>
                    <a:pt x="9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" name="Google Shape;1572;p34"/>
            <p:cNvSpPr/>
            <p:nvPr/>
          </p:nvSpPr>
          <p:spPr>
            <a:xfrm>
              <a:off x="4606952" y="3824020"/>
              <a:ext cx="61759" cy="35591"/>
            </a:xfrm>
            <a:custGeom>
              <a:avLst/>
              <a:gdLst/>
              <a:ahLst/>
              <a:cxnLst/>
              <a:rect l="l" t="t" r="r" b="b"/>
              <a:pathLst>
                <a:path w="1586" h="916" extrusionOk="0">
                  <a:moveTo>
                    <a:pt x="851" y="0"/>
                  </a:moveTo>
                  <a:cubicBezTo>
                    <a:pt x="473" y="0"/>
                    <a:pt x="137" y="537"/>
                    <a:pt x="137" y="537"/>
                  </a:cubicBezTo>
                  <a:cubicBezTo>
                    <a:pt x="0" y="811"/>
                    <a:pt x="113" y="915"/>
                    <a:pt x="310" y="915"/>
                  </a:cubicBezTo>
                  <a:cubicBezTo>
                    <a:pt x="744" y="915"/>
                    <a:pt x="1585" y="409"/>
                    <a:pt x="1084" y="75"/>
                  </a:cubicBezTo>
                  <a:cubicBezTo>
                    <a:pt x="1006" y="22"/>
                    <a:pt x="928" y="0"/>
                    <a:pt x="85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" name="Google Shape;1573;p34"/>
            <p:cNvSpPr/>
            <p:nvPr/>
          </p:nvSpPr>
          <p:spPr>
            <a:xfrm>
              <a:off x="4553005" y="3869344"/>
              <a:ext cx="66806" cy="28136"/>
            </a:xfrm>
            <a:custGeom>
              <a:avLst/>
              <a:gdLst/>
              <a:ahLst/>
              <a:cxnLst/>
              <a:rect l="l" t="t" r="r" b="b"/>
              <a:pathLst>
                <a:path w="1712" h="720" extrusionOk="0">
                  <a:moveTo>
                    <a:pt x="1042" y="0"/>
                  </a:moveTo>
                  <a:cubicBezTo>
                    <a:pt x="818" y="0"/>
                    <a:pt x="620" y="55"/>
                    <a:pt x="620" y="55"/>
                  </a:cubicBezTo>
                  <a:cubicBezTo>
                    <a:pt x="0" y="300"/>
                    <a:pt x="770" y="719"/>
                    <a:pt x="1278" y="719"/>
                  </a:cubicBezTo>
                  <a:cubicBezTo>
                    <a:pt x="1526" y="719"/>
                    <a:pt x="1712" y="618"/>
                    <a:pt x="1640" y="347"/>
                  </a:cubicBezTo>
                  <a:cubicBezTo>
                    <a:pt x="1564" y="67"/>
                    <a:pt x="1287" y="0"/>
                    <a:pt x="10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" name="Google Shape;1574;p34"/>
            <p:cNvSpPr/>
            <p:nvPr/>
          </p:nvSpPr>
          <p:spPr>
            <a:xfrm>
              <a:off x="4548996" y="3797748"/>
              <a:ext cx="44457" cy="50500"/>
            </a:xfrm>
            <a:custGeom>
              <a:avLst/>
              <a:gdLst/>
              <a:ahLst/>
              <a:cxnLst/>
              <a:rect l="l" t="t" r="r" b="b"/>
              <a:pathLst>
                <a:path w="1139" h="1296" extrusionOk="0">
                  <a:moveTo>
                    <a:pt x="675" y="0"/>
                  </a:moveTo>
                  <a:cubicBezTo>
                    <a:pt x="627" y="0"/>
                    <a:pt x="572" y="14"/>
                    <a:pt x="510" y="45"/>
                  </a:cubicBezTo>
                  <a:cubicBezTo>
                    <a:pt x="0" y="288"/>
                    <a:pt x="438" y="1114"/>
                    <a:pt x="438" y="1114"/>
                  </a:cubicBezTo>
                  <a:cubicBezTo>
                    <a:pt x="517" y="1242"/>
                    <a:pt x="592" y="1295"/>
                    <a:pt x="659" y="1295"/>
                  </a:cubicBezTo>
                  <a:cubicBezTo>
                    <a:pt x="992" y="1295"/>
                    <a:pt x="1139" y="0"/>
                    <a:pt x="6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" name="Google Shape;1575;p34"/>
            <p:cNvSpPr/>
            <p:nvPr/>
          </p:nvSpPr>
          <p:spPr>
            <a:xfrm>
              <a:off x="4525993" y="3789930"/>
              <a:ext cx="91798" cy="116631"/>
            </a:xfrm>
            <a:custGeom>
              <a:avLst/>
              <a:gdLst/>
              <a:ahLst/>
              <a:cxnLst/>
              <a:rect l="l" t="t" r="r" b="b"/>
              <a:pathLst>
                <a:path w="2357" h="2996" extrusionOk="0">
                  <a:moveTo>
                    <a:pt x="1917" y="1"/>
                  </a:moveTo>
                  <a:cubicBezTo>
                    <a:pt x="1880" y="1"/>
                    <a:pt x="1855" y="40"/>
                    <a:pt x="1895" y="80"/>
                  </a:cubicBezTo>
                  <a:cubicBezTo>
                    <a:pt x="2162" y="299"/>
                    <a:pt x="2283" y="663"/>
                    <a:pt x="2186" y="1027"/>
                  </a:cubicBezTo>
                  <a:cubicBezTo>
                    <a:pt x="2113" y="1416"/>
                    <a:pt x="1773" y="1708"/>
                    <a:pt x="1360" y="1732"/>
                  </a:cubicBezTo>
                  <a:cubicBezTo>
                    <a:pt x="704" y="1780"/>
                    <a:pt x="146" y="2266"/>
                    <a:pt x="0" y="2946"/>
                  </a:cubicBezTo>
                  <a:cubicBezTo>
                    <a:pt x="0" y="2971"/>
                    <a:pt x="24" y="2995"/>
                    <a:pt x="49" y="2995"/>
                  </a:cubicBezTo>
                  <a:cubicBezTo>
                    <a:pt x="49" y="2995"/>
                    <a:pt x="73" y="2971"/>
                    <a:pt x="73" y="2946"/>
                  </a:cubicBezTo>
                  <a:cubicBezTo>
                    <a:pt x="219" y="2339"/>
                    <a:pt x="729" y="1878"/>
                    <a:pt x="1360" y="1805"/>
                  </a:cubicBezTo>
                  <a:cubicBezTo>
                    <a:pt x="1822" y="1780"/>
                    <a:pt x="2186" y="1465"/>
                    <a:pt x="2283" y="1027"/>
                  </a:cubicBezTo>
                  <a:cubicBezTo>
                    <a:pt x="2356" y="663"/>
                    <a:pt x="2235" y="250"/>
                    <a:pt x="1943" y="7"/>
                  </a:cubicBezTo>
                  <a:cubicBezTo>
                    <a:pt x="1934" y="3"/>
                    <a:pt x="1926" y="1"/>
                    <a:pt x="1917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" name="Google Shape;1576;p34"/>
            <p:cNvSpPr/>
            <p:nvPr/>
          </p:nvSpPr>
          <p:spPr>
            <a:xfrm>
              <a:off x="4596335" y="3842987"/>
              <a:ext cx="44457" cy="12745"/>
            </a:xfrm>
            <a:custGeom>
              <a:avLst/>
              <a:gdLst/>
              <a:ahLst/>
              <a:cxnLst/>
              <a:rect l="l" t="t" r="r" b="b"/>
              <a:pathLst>
                <a:path w="1143" h="326" extrusionOk="0">
                  <a:moveTo>
                    <a:pt x="1070" y="0"/>
                  </a:moveTo>
                  <a:cubicBezTo>
                    <a:pt x="903" y="93"/>
                    <a:pt x="522" y="243"/>
                    <a:pt x="265" y="243"/>
                  </a:cubicBezTo>
                  <a:cubicBezTo>
                    <a:pt x="187" y="243"/>
                    <a:pt x="119" y="229"/>
                    <a:pt x="74" y="195"/>
                  </a:cubicBezTo>
                  <a:cubicBezTo>
                    <a:pt x="74" y="183"/>
                    <a:pt x="68" y="177"/>
                    <a:pt x="59" y="177"/>
                  </a:cubicBezTo>
                  <a:cubicBezTo>
                    <a:pt x="50" y="177"/>
                    <a:pt x="37" y="183"/>
                    <a:pt x="25" y="195"/>
                  </a:cubicBezTo>
                  <a:cubicBezTo>
                    <a:pt x="1" y="195"/>
                    <a:pt x="1" y="243"/>
                    <a:pt x="25" y="243"/>
                  </a:cubicBezTo>
                  <a:cubicBezTo>
                    <a:pt x="80" y="298"/>
                    <a:pt x="135" y="325"/>
                    <a:pt x="199" y="325"/>
                  </a:cubicBezTo>
                  <a:cubicBezTo>
                    <a:pt x="221" y="325"/>
                    <a:pt x="244" y="322"/>
                    <a:pt x="268" y="316"/>
                  </a:cubicBezTo>
                  <a:cubicBezTo>
                    <a:pt x="560" y="292"/>
                    <a:pt x="851" y="219"/>
                    <a:pt x="1094" y="98"/>
                  </a:cubicBezTo>
                  <a:cubicBezTo>
                    <a:pt x="1118" y="73"/>
                    <a:pt x="1143" y="49"/>
                    <a:pt x="1118" y="25"/>
                  </a:cubicBezTo>
                  <a:cubicBezTo>
                    <a:pt x="1118" y="0"/>
                    <a:pt x="1094" y="0"/>
                    <a:pt x="1070" y="0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" name="Google Shape;1577;p34"/>
            <p:cNvSpPr/>
            <p:nvPr/>
          </p:nvSpPr>
          <p:spPr>
            <a:xfrm>
              <a:off x="4569139" y="3818024"/>
              <a:ext cx="11295" cy="42083"/>
            </a:xfrm>
            <a:custGeom>
              <a:avLst/>
              <a:gdLst/>
              <a:ahLst/>
              <a:cxnLst/>
              <a:rect l="l" t="t" r="r" b="b"/>
              <a:pathLst>
                <a:path w="292" h="1080" extrusionOk="0">
                  <a:moveTo>
                    <a:pt x="223" y="1"/>
                  </a:moveTo>
                  <a:cubicBezTo>
                    <a:pt x="207" y="1"/>
                    <a:pt x="195" y="18"/>
                    <a:pt x="195" y="35"/>
                  </a:cubicBezTo>
                  <a:cubicBezTo>
                    <a:pt x="171" y="132"/>
                    <a:pt x="0" y="910"/>
                    <a:pt x="219" y="1080"/>
                  </a:cubicBezTo>
                  <a:lnTo>
                    <a:pt x="292" y="1080"/>
                  </a:lnTo>
                  <a:cubicBezTo>
                    <a:pt x="292" y="1055"/>
                    <a:pt x="292" y="1031"/>
                    <a:pt x="292" y="1007"/>
                  </a:cubicBezTo>
                  <a:cubicBezTo>
                    <a:pt x="146" y="910"/>
                    <a:pt x="195" y="351"/>
                    <a:pt x="292" y="59"/>
                  </a:cubicBezTo>
                  <a:cubicBezTo>
                    <a:pt x="292" y="35"/>
                    <a:pt x="268" y="11"/>
                    <a:pt x="243" y="11"/>
                  </a:cubicBezTo>
                  <a:cubicBezTo>
                    <a:pt x="236" y="4"/>
                    <a:pt x="229" y="1"/>
                    <a:pt x="223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" name="Google Shape;1578;p34"/>
            <p:cNvSpPr/>
            <p:nvPr/>
          </p:nvSpPr>
          <p:spPr>
            <a:xfrm>
              <a:off x="4507182" y="3818420"/>
              <a:ext cx="44457" cy="50500"/>
            </a:xfrm>
            <a:custGeom>
              <a:avLst/>
              <a:gdLst/>
              <a:ahLst/>
              <a:cxnLst/>
              <a:rect l="l" t="t" r="r" b="b"/>
              <a:pathLst>
                <a:path w="1139" h="1296" extrusionOk="0">
                  <a:moveTo>
                    <a:pt x="657" y="0"/>
                  </a:moveTo>
                  <a:cubicBezTo>
                    <a:pt x="607" y="0"/>
                    <a:pt x="550" y="15"/>
                    <a:pt x="486" y="45"/>
                  </a:cubicBezTo>
                  <a:cubicBezTo>
                    <a:pt x="0" y="288"/>
                    <a:pt x="438" y="1114"/>
                    <a:pt x="438" y="1114"/>
                  </a:cubicBezTo>
                  <a:cubicBezTo>
                    <a:pt x="521" y="1242"/>
                    <a:pt x="598" y="1296"/>
                    <a:pt x="667" y="1296"/>
                  </a:cubicBezTo>
                  <a:cubicBezTo>
                    <a:pt x="1008" y="1296"/>
                    <a:pt x="1139" y="0"/>
                    <a:pt x="65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" name="Google Shape;1579;p34"/>
            <p:cNvSpPr/>
            <p:nvPr/>
          </p:nvSpPr>
          <p:spPr>
            <a:xfrm>
              <a:off x="4527502" y="3839506"/>
              <a:ext cx="11294" cy="42805"/>
            </a:xfrm>
            <a:custGeom>
              <a:avLst/>
              <a:gdLst/>
              <a:ahLst/>
              <a:cxnLst/>
              <a:rect l="l" t="t" r="r" b="b"/>
              <a:pathLst>
                <a:path w="293" h="1094" extrusionOk="0">
                  <a:moveTo>
                    <a:pt x="244" y="0"/>
                  </a:moveTo>
                  <a:cubicBezTo>
                    <a:pt x="219" y="0"/>
                    <a:pt x="195" y="0"/>
                    <a:pt x="195" y="25"/>
                  </a:cubicBezTo>
                  <a:cubicBezTo>
                    <a:pt x="171" y="122"/>
                    <a:pt x="1" y="899"/>
                    <a:pt x="219" y="1093"/>
                  </a:cubicBezTo>
                  <a:lnTo>
                    <a:pt x="244" y="1093"/>
                  </a:lnTo>
                  <a:cubicBezTo>
                    <a:pt x="268" y="1093"/>
                    <a:pt x="268" y="1093"/>
                    <a:pt x="292" y="1069"/>
                  </a:cubicBezTo>
                  <a:cubicBezTo>
                    <a:pt x="292" y="1045"/>
                    <a:pt x="292" y="1021"/>
                    <a:pt x="292" y="1021"/>
                  </a:cubicBezTo>
                  <a:cubicBezTo>
                    <a:pt x="146" y="899"/>
                    <a:pt x="219" y="365"/>
                    <a:pt x="292" y="49"/>
                  </a:cubicBezTo>
                  <a:cubicBezTo>
                    <a:pt x="292" y="25"/>
                    <a:pt x="268" y="0"/>
                    <a:pt x="244" y="0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Google Shape;1580;p34"/>
            <p:cNvSpPr/>
            <p:nvPr/>
          </p:nvSpPr>
          <p:spPr>
            <a:xfrm>
              <a:off x="4557379" y="3864201"/>
              <a:ext cx="37728" cy="22605"/>
            </a:xfrm>
            <a:custGeom>
              <a:avLst/>
              <a:gdLst/>
              <a:ahLst/>
              <a:cxnLst/>
              <a:rect l="l" t="t" r="r" b="b"/>
              <a:pathLst>
                <a:path w="973" h="584" extrusionOk="0">
                  <a:moveTo>
                    <a:pt x="25" y="1"/>
                  </a:moveTo>
                  <a:cubicBezTo>
                    <a:pt x="1" y="25"/>
                    <a:pt x="1" y="49"/>
                    <a:pt x="1" y="74"/>
                  </a:cubicBezTo>
                  <a:cubicBezTo>
                    <a:pt x="195" y="390"/>
                    <a:pt x="535" y="584"/>
                    <a:pt x="924" y="584"/>
                  </a:cubicBezTo>
                  <a:cubicBezTo>
                    <a:pt x="948" y="584"/>
                    <a:pt x="973" y="584"/>
                    <a:pt x="973" y="560"/>
                  </a:cubicBezTo>
                  <a:cubicBezTo>
                    <a:pt x="973" y="511"/>
                    <a:pt x="948" y="511"/>
                    <a:pt x="924" y="511"/>
                  </a:cubicBezTo>
                  <a:cubicBezTo>
                    <a:pt x="584" y="487"/>
                    <a:pt x="268" y="317"/>
                    <a:pt x="74" y="25"/>
                  </a:cubicBezTo>
                  <a:cubicBezTo>
                    <a:pt x="74" y="1"/>
                    <a:pt x="50" y="1"/>
                    <a:pt x="25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6" name="Google Shape;1581;p34"/>
          <p:cNvGrpSpPr>
            <a:grpSpLocks/>
          </p:cNvGrpSpPr>
          <p:nvPr/>
        </p:nvGrpSpPr>
        <p:grpSpPr bwMode="auto">
          <a:xfrm flipH="1">
            <a:off x="488950" y="-241300"/>
            <a:ext cx="2828925" cy="1885950"/>
            <a:chOff x="6655952" y="-180577"/>
            <a:chExt cx="2121888" cy="1414590"/>
          </a:xfrm>
        </p:grpSpPr>
        <p:grpSp>
          <p:nvGrpSpPr>
            <p:cNvPr id="27" name="Google Shape;1582;p34"/>
            <p:cNvGrpSpPr>
              <a:grpSpLocks/>
            </p:cNvGrpSpPr>
            <p:nvPr/>
          </p:nvGrpSpPr>
          <p:grpSpPr bwMode="auto">
            <a:xfrm rot="1685293">
              <a:off x="8051699" y="334351"/>
              <a:ext cx="652925" cy="474307"/>
              <a:chOff x="5211663" y="1358969"/>
              <a:chExt cx="483893" cy="351481"/>
            </a:xfrm>
          </p:grpSpPr>
          <p:sp>
            <p:nvSpPr>
              <p:cNvPr id="29" name="Google Shape;1583;p34"/>
              <p:cNvSpPr/>
              <p:nvPr/>
            </p:nvSpPr>
            <p:spPr>
              <a:xfrm>
                <a:off x="5519400" y="1394672"/>
                <a:ext cx="70598" cy="67943"/>
              </a:xfrm>
              <a:custGeom>
                <a:avLst/>
                <a:gdLst/>
                <a:ahLst/>
                <a:cxnLst/>
                <a:rect l="l" t="t" r="r" b="b"/>
                <a:pathLst>
                  <a:path w="1040" h="978" extrusionOk="0">
                    <a:moveTo>
                      <a:pt x="914" y="1"/>
                    </a:moveTo>
                    <a:cubicBezTo>
                      <a:pt x="801" y="1"/>
                      <a:pt x="571" y="36"/>
                      <a:pt x="67" y="176"/>
                    </a:cubicBezTo>
                    <a:cubicBezTo>
                      <a:pt x="0" y="198"/>
                      <a:pt x="16" y="324"/>
                      <a:pt x="95" y="324"/>
                    </a:cubicBezTo>
                    <a:cubicBezTo>
                      <a:pt x="102" y="324"/>
                      <a:pt x="109" y="323"/>
                      <a:pt x="116" y="322"/>
                    </a:cubicBezTo>
                    <a:cubicBezTo>
                      <a:pt x="359" y="249"/>
                      <a:pt x="626" y="200"/>
                      <a:pt x="869" y="152"/>
                    </a:cubicBezTo>
                    <a:lnTo>
                      <a:pt x="869" y="152"/>
                    </a:lnTo>
                    <a:cubicBezTo>
                      <a:pt x="796" y="322"/>
                      <a:pt x="626" y="662"/>
                      <a:pt x="505" y="880"/>
                    </a:cubicBezTo>
                    <a:cubicBezTo>
                      <a:pt x="480" y="905"/>
                      <a:pt x="480" y="953"/>
                      <a:pt x="529" y="977"/>
                    </a:cubicBezTo>
                    <a:lnTo>
                      <a:pt x="553" y="977"/>
                    </a:lnTo>
                    <a:cubicBezTo>
                      <a:pt x="577" y="977"/>
                      <a:pt x="602" y="977"/>
                      <a:pt x="602" y="953"/>
                    </a:cubicBezTo>
                    <a:cubicBezTo>
                      <a:pt x="650" y="880"/>
                      <a:pt x="990" y="249"/>
                      <a:pt x="1039" y="127"/>
                    </a:cubicBezTo>
                    <a:cubicBezTo>
                      <a:pt x="1039" y="103"/>
                      <a:pt x="1039" y="79"/>
                      <a:pt x="1039" y="30"/>
                    </a:cubicBezTo>
                    <a:cubicBezTo>
                      <a:pt x="1018" y="20"/>
                      <a:pt x="998" y="1"/>
                      <a:pt x="914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" name="Google Shape;1584;p34"/>
              <p:cNvSpPr/>
              <p:nvPr/>
            </p:nvSpPr>
            <p:spPr>
              <a:xfrm>
                <a:off x="5212017" y="1357276"/>
                <a:ext cx="484477" cy="352953"/>
              </a:xfrm>
              <a:custGeom>
                <a:avLst/>
                <a:gdLst/>
                <a:ahLst/>
                <a:cxnLst/>
                <a:rect l="l" t="t" r="r" b="b"/>
                <a:pathLst>
                  <a:path w="7083" h="5145" extrusionOk="0">
                    <a:moveTo>
                      <a:pt x="3768" y="0"/>
                    </a:moveTo>
                    <a:cubicBezTo>
                      <a:pt x="3734" y="0"/>
                      <a:pt x="3701" y="4"/>
                      <a:pt x="3670" y="12"/>
                    </a:cubicBezTo>
                    <a:cubicBezTo>
                      <a:pt x="3014" y="207"/>
                      <a:pt x="3232" y="1713"/>
                      <a:pt x="3232" y="1713"/>
                    </a:cubicBezTo>
                    <a:cubicBezTo>
                      <a:pt x="3232" y="1713"/>
                      <a:pt x="1357" y="535"/>
                      <a:pt x="891" y="535"/>
                    </a:cubicBezTo>
                    <a:cubicBezTo>
                      <a:pt x="865" y="535"/>
                      <a:pt x="844" y="539"/>
                      <a:pt x="827" y="547"/>
                    </a:cubicBezTo>
                    <a:cubicBezTo>
                      <a:pt x="366" y="814"/>
                      <a:pt x="1483" y="1664"/>
                      <a:pt x="1483" y="1664"/>
                    </a:cubicBezTo>
                    <a:cubicBezTo>
                      <a:pt x="1483" y="1664"/>
                      <a:pt x="832" y="1473"/>
                      <a:pt x="445" y="1473"/>
                    </a:cubicBezTo>
                    <a:cubicBezTo>
                      <a:pt x="263" y="1473"/>
                      <a:pt x="140" y="1516"/>
                      <a:pt x="171" y="1640"/>
                    </a:cubicBezTo>
                    <a:cubicBezTo>
                      <a:pt x="269" y="2029"/>
                      <a:pt x="1022" y="2490"/>
                      <a:pt x="1022" y="2490"/>
                    </a:cubicBezTo>
                    <a:cubicBezTo>
                      <a:pt x="730" y="2490"/>
                      <a:pt x="439" y="2539"/>
                      <a:pt x="147" y="2587"/>
                    </a:cubicBezTo>
                    <a:cubicBezTo>
                      <a:pt x="1" y="2650"/>
                      <a:pt x="594" y="3616"/>
                      <a:pt x="1664" y="3616"/>
                    </a:cubicBezTo>
                    <a:cubicBezTo>
                      <a:pt x="1835" y="3616"/>
                      <a:pt x="2018" y="3592"/>
                      <a:pt x="2212" y="3535"/>
                    </a:cubicBezTo>
                    <a:lnTo>
                      <a:pt x="2212" y="3535"/>
                    </a:lnTo>
                    <a:lnTo>
                      <a:pt x="1095" y="4506"/>
                    </a:lnTo>
                    <a:cubicBezTo>
                      <a:pt x="1095" y="4506"/>
                      <a:pt x="2102" y="5144"/>
                      <a:pt x="3258" y="5144"/>
                    </a:cubicBezTo>
                    <a:cubicBezTo>
                      <a:pt x="3697" y="5144"/>
                      <a:pt x="4158" y="5052"/>
                      <a:pt x="4593" y="4798"/>
                    </a:cubicBezTo>
                    <a:cubicBezTo>
                      <a:pt x="7083" y="3365"/>
                      <a:pt x="4779" y="0"/>
                      <a:pt x="376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" name="Google Shape;1585;p34"/>
              <p:cNvSpPr/>
              <p:nvPr/>
            </p:nvSpPr>
            <p:spPr>
              <a:xfrm>
                <a:off x="5468577" y="1396142"/>
                <a:ext cx="48536" cy="45001"/>
              </a:xfrm>
              <a:custGeom>
                <a:avLst/>
                <a:gdLst/>
                <a:ahLst/>
                <a:cxnLst/>
                <a:rect l="l" t="t" r="r" b="b"/>
                <a:pathLst>
                  <a:path w="705" h="655" extrusionOk="0">
                    <a:moveTo>
                      <a:pt x="443" y="1"/>
                    </a:moveTo>
                    <a:cubicBezTo>
                      <a:pt x="395" y="1"/>
                      <a:pt x="349" y="49"/>
                      <a:pt x="365" y="96"/>
                    </a:cubicBezTo>
                    <a:cubicBezTo>
                      <a:pt x="413" y="218"/>
                      <a:pt x="462" y="363"/>
                      <a:pt x="486" y="485"/>
                    </a:cubicBezTo>
                    <a:cubicBezTo>
                      <a:pt x="365" y="388"/>
                      <a:pt x="243" y="291"/>
                      <a:pt x="122" y="169"/>
                    </a:cubicBezTo>
                    <a:cubicBezTo>
                      <a:pt x="110" y="157"/>
                      <a:pt x="92" y="151"/>
                      <a:pt x="73" y="151"/>
                    </a:cubicBezTo>
                    <a:cubicBezTo>
                      <a:pt x="55" y="151"/>
                      <a:pt x="37" y="157"/>
                      <a:pt x="25" y="169"/>
                    </a:cubicBezTo>
                    <a:cubicBezTo>
                      <a:pt x="0" y="218"/>
                      <a:pt x="0" y="266"/>
                      <a:pt x="25" y="291"/>
                    </a:cubicBezTo>
                    <a:cubicBezTo>
                      <a:pt x="340" y="606"/>
                      <a:pt x="462" y="655"/>
                      <a:pt x="535" y="655"/>
                    </a:cubicBezTo>
                    <a:lnTo>
                      <a:pt x="559" y="655"/>
                    </a:lnTo>
                    <a:cubicBezTo>
                      <a:pt x="608" y="631"/>
                      <a:pt x="705" y="582"/>
                      <a:pt x="511" y="48"/>
                    </a:cubicBezTo>
                    <a:cubicBezTo>
                      <a:pt x="494" y="14"/>
                      <a:pt x="468" y="1"/>
                      <a:pt x="443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2" name="Google Shape;1586;p34"/>
              <p:cNvSpPr/>
              <p:nvPr/>
            </p:nvSpPr>
            <p:spPr>
              <a:xfrm>
                <a:off x="5309815" y="1477565"/>
                <a:ext cx="103249" cy="109415"/>
              </a:xfrm>
              <a:custGeom>
                <a:avLst/>
                <a:gdLst/>
                <a:ahLst/>
                <a:cxnLst/>
                <a:rect l="l" t="t" r="r" b="b"/>
                <a:pathLst>
                  <a:path w="1507" h="1598" extrusionOk="0">
                    <a:moveTo>
                      <a:pt x="479" y="1"/>
                    </a:moveTo>
                    <a:cubicBezTo>
                      <a:pt x="444" y="1"/>
                      <a:pt x="427" y="9"/>
                      <a:pt x="414" y="16"/>
                    </a:cubicBezTo>
                    <a:cubicBezTo>
                      <a:pt x="389" y="40"/>
                      <a:pt x="389" y="64"/>
                      <a:pt x="389" y="113"/>
                    </a:cubicBezTo>
                    <a:cubicBezTo>
                      <a:pt x="389" y="210"/>
                      <a:pt x="535" y="380"/>
                      <a:pt x="657" y="477"/>
                    </a:cubicBezTo>
                    <a:cubicBezTo>
                      <a:pt x="1" y="526"/>
                      <a:pt x="1" y="599"/>
                      <a:pt x="1" y="672"/>
                    </a:cubicBezTo>
                    <a:cubicBezTo>
                      <a:pt x="1" y="744"/>
                      <a:pt x="74" y="793"/>
                      <a:pt x="98" y="817"/>
                    </a:cubicBezTo>
                    <a:cubicBezTo>
                      <a:pt x="219" y="890"/>
                      <a:pt x="316" y="963"/>
                      <a:pt x="438" y="1012"/>
                    </a:cubicBezTo>
                    <a:cubicBezTo>
                      <a:pt x="316" y="1036"/>
                      <a:pt x="195" y="1085"/>
                      <a:pt x="98" y="1157"/>
                    </a:cubicBezTo>
                    <a:cubicBezTo>
                      <a:pt x="49" y="1182"/>
                      <a:pt x="49" y="1255"/>
                      <a:pt x="74" y="1303"/>
                    </a:cubicBezTo>
                    <a:cubicBezTo>
                      <a:pt x="185" y="1481"/>
                      <a:pt x="397" y="1598"/>
                      <a:pt x="619" y="1598"/>
                    </a:cubicBezTo>
                    <a:cubicBezTo>
                      <a:pt x="639" y="1598"/>
                      <a:pt x="660" y="1597"/>
                      <a:pt x="681" y="1595"/>
                    </a:cubicBezTo>
                    <a:cubicBezTo>
                      <a:pt x="778" y="1595"/>
                      <a:pt x="875" y="1570"/>
                      <a:pt x="948" y="1546"/>
                    </a:cubicBezTo>
                    <a:cubicBezTo>
                      <a:pt x="997" y="1546"/>
                      <a:pt x="1021" y="1498"/>
                      <a:pt x="997" y="1473"/>
                    </a:cubicBezTo>
                    <a:cubicBezTo>
                      <a:pt x="997" y="1438"/>
                      <a:pt x="971" y="1415"/>
                      <a:pt x="938" y="1415"/>
                    </a:cubicBezTo>
                    <a:cubicBezTo>
                      <a:pt x="925" y="1415"/>
                      <a:pt x="912" y="1418"/>
                      <a:pt x="899" y="1425"/>
                    </a:cubicBezTo>
                    <a:cubicBezTo>
                      <a:pt x="829" y="1446"/>
                      <a:pt x="756" y="1457"/>
                      <a:pt x="683" y="1457"/>
                    </a:cubicBezTo>
                    <a:cubicBezTo>
                      <a:pt x="507" y="1457"/>
                      <a:pt x="333" y="1392"/>
                      <a:pt x="195" y="1255"/>
                    </a:cubicBezTo>
                    <a:cubicBezTo>
                      <a:pt x="365" y="1157"/>
                      <a:pt x="535" y="1109"/>
                      <a:pt x="705" y="1085"/>
                    </a:cubicBezTo>
                    <a:lnTo>
                      <a:pt x="729" y="1085"/>
                    </a:lnTo>
                    <a:cubicBezTo>
                      <a:pt x="754" y="1060"/>
                      <a:pt x="778" y="1036"/>
                      <a:pt x="778" y="1012"/>
                    </a:cubicBezTo>
                    <a:cubicBezTo>
                      <a:pt x="778" y="987"/>
                      <a:pt x="754" y="963"/>
                      <a:pt x="729" y="939"/>
                    </a:cubicBezTo>
                    <a:lnTo>
                      <a:pt x="705" y="939"/>
                    </a:lnTo>
                    <a:cubicBezTo>
                      <a:pt x="511" y="890"/>
                      <a:pt x="341" y="793"/>
                      <a:pt x="171" y="696"/>
                    </a:cubicBezTo>
                    <a:cubicBezTo>
                      <a:pt x="389" y="647"/>
                      <a:pt x="608" y="623"/>
                      <a:pt x="827" y="623"/>
                    </a:cubicBezTo>
                    <a:cubicBezTo>
                      <a:pt x="851" y="623"/>
                      <a:pt x="875" y="599"/>
                      <a:pt x="899" y="574"/>
                    </a:cubicBezTo>
                    <a:cubicBezTo>
                      <a:pt x="899" y="550"/>
                      <a:pt x="899" y="526"/>
                      <a:pt x="875" y="502"/>
                    </a:cubicBezTo>
                    <a:cubicBezTo>
                      <a:pt x="754" y="404"/>
                      <a:pt x="657" y="283"/>
                      <a:pt x="559" y="161"/>
                    </a:cubicBezTo>
                    <a:lnTo>
                      <a:pt x="559" y="161"/>
                    </a:lnTo>
                    <a:cubicBezTo>
                      <a:pt x="851" y="259"/>
                      <a:pt x="1118" y="380"/>
                      <a:pt x="1385" y="526"/>
                    </a:cubicBezTo>
                    <a:cubicBezTo>
                      <a:pt x="1434" y="526"/>
                      <a:pt x="1482" y="526"/>
                      <a:pt x="1482" y="477"/>
                    </a:cubicBezTo>
                    <a:cubicBezTo>
                      <a:pt x="1507" y="429"/>
                      <a:pt x="1482" y="404"/>
                      <a:pt x="1458" y="380"/>
                    </a:cubicBezTo>
                    <a:cubicBezTo>
                      <a:pt x="803" y="61"/>
                      <a:pt x="574" y="1"/>
                      <a:pt x="479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3" name="Google Shape;1587;p34"/>
              <p:cNvSpPr/>
              <p:nvPr/>
            </p:nvSpPr>
            <p:spPr>
              <a:xfrm>
                <a:off x="5442726" y="1506952"/>
                <a:ext cx="151785" cy="202948"/>
              </a:xfrm>
              <a:custGeom>
                <a:avLst/>
                <a:gdLst/>
                <a:ahLst/>
                <a:cxnLst/>
                <a:rect l="l" t="t" r="r" b="b"/>
                <a:pathLst>
                  <a:path w="2211" h="2951" extrusionOk="0">
                    <a:moveTo>
                      <a:pt x="2131" y="1"/>
                    </a:moveTo>
                    <a:cubicBezTo>
                      <a:pt x="2118" y="1"/>
                      <a:pt x="2103" y="4"/>
                      <a:pt x="2089" y="11"/>
                    </a:cubicBezTo>
                    <a:cubicBezTo>
                      <a:pt x="2089" y="11"/>
                      <a:pt x="0" y="982"/>
                      <a:pt x="49" y="2877"/>
                    </a:cubicBezTo>
                    <a:cubicBezTo>
                      <a:pt x="49" y="2901"/>
                      <a:pt x="73" y="2950"/>
                      <a:pt x="121" y="2950"/>
                    </a:cubicBezTo>
                    <a:cubicBezTo>
                      <a:pt x="170" y="2950"/>
                      <a:pt x="194" y="2901"/>
                      <a:pt x="194" y="2877"/>
                    </a:cubicBezTo>
                    <a:cubicBezTo>
                      <a:pt x="170" y="1080"/>
                      <a:pt x="2138" y="132"/>
                      <a:pt x="2162" y="132"/>
                    </a:cubicBezTo>
                    <a:cubicBezTo>
                      <a:pt x="2186" y="108"/>
                      <a:pt x="2211" y="84"/>
                      <a:pt x="2186" y="35"/>
                    </a:cubicBezTo>
                    <a:cubicBezTo>
                      <a:pt x="2186" y="18"/>
                      <a:pt x="2162" y="1"/>
                      <a:pt x="2131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8" name="Google Shape;1588;p34"/>
            <p:cNvSpPr/>
            <p:nvPr/>
          </p:nvSpPr>
          <p:spPr>
            <a:xfrm rot="-2700000">
              <a:off x="7004837" y="-115087"/>
              <a:ext cx="716822" cy="1283610"/>
            </a:xfrm>
            <a:custGeom>
              <a:avLst/>
              <a:gdLst/>
              <a:ahLst/>
              <a:cxnLst/>
              <a:rect l="l" t="t" r="r" b="b"/>
              <a:pathLst>
                <a:path w="6681" h="11977" extrusionOk="0">
                  <a:moveTo>
                    <a:pt x="4276" y="0"/>
                  </a:moveTo>
                  <a:cubicBezTo>
                    <a:pt x="4276" y="0"/>
                    <a:pt x="4082" y="49"/>
                    <a:pt x="3839" y="146"/>
                  </a:cubicBezTo>
                  <a:lnTo>
                    <a:pt x="3887" y="267"/>
                  </a:lnTo>
                  <a:lnTo>
                    <a:pt x="3863" y="292"/>
                  </a:lnTo>
                  <a:cubicBezTo>
                    <a:pt x="4009" y="243"/>
                    <a:pt x="4155" y="195"/>
                    <a:pt x="4300" y="146"/>
                  </a:cubicBezTo>
                  <a:lnTo>
                    <a:pt x="4276" y="0"/>
                  </a:lnTo>
                  <a:close/>
                  <a:moveTo>
                    <a:pt x="3426" y="316"/>
                  </a:moveTo>
                  <a:cubicBezTo>
                    <a:pt x="3280" y="365"/>
                    <a:pt x="3134" y="437"/>
                    <a:pt x="3013" y="510"/>
                  </a:cubicBezTo>
                  <a:lnTo>
                    <a:pt x="3080" y="645"/>
                  </a:lnTo>
                  <a:lnTo>
                    <a:pt x="3080" y="645"/>
                  </a:lnTo>
                  <a:cubicBezTo>
                    <a:pt x="3198" y="578"/>
                    <a:pt x="3336" y="530"/>
                    <a:pt x="3474" y="437"/>
                  </a:cubicBezTo>
                  <a:lnTo>
                    <a:pt x="3426" y="316"/>
                  </a:lnTo>
                  <a:close/>
                  <a:moveTo>
                    <a:pt x="3080" y="645"/>
                  </a:moveTo>
                  <a:cubicBezTo>
                    <a:pt x="3074" y="649"/>
                    <a:pt x="3068" y="652"/>
                    <a:pt x="3061" y="656"/>
                  </a:cubicBezTo>
                  <a:lnTo>
                    <a:pt x="3086" y="656"/>
                  </a:lnTo>
                  <a:lnTo>
                    <a:pt x="3080" y="645"/>
                  </a:lnTo>
                  <a:close/>
                  <a:moveTo>
                    <a:pt x="2624" y="753"/>
                  </a:moveTo>
                  <a:cubicBezTo>
                    <a:pt x="2503" y="850"/>
                    <a:pt x="2406" y="948"/>
                    <a:pt x="2284" y="1069"/>
                  </a:cubicBezTo>
                  <a:lnTo>
                    <a:pt x="2403" y="1164"/>
                  </a:lnTo>
                  <a:lnTo>
                    <a:pt x="2403" y="1164"/>
                  </a:lnTo>
                  <a:cubicBezTo>
                    <a:pt x="2496" y="1055"/>
                    <a:pt x="2609" y="965"/>
                    <a:pt x="2721" y="875"/>
                  </a:cubicBezTo>
                  <a:lnTo>
                    <a:pt x="2624" y="753"/>
                  </a:lnTo>
                  <a:close/>
                  <a:moveTo>
                    <a:pt x="2403" y="1164"/>
                  </a:moveTo>
                  <a:cubicBezTo>
                    <a:pt x="2396" y="1173"/>
                    <a:pt x="2388" y="1182"/>
                    <a:pt x="2381" y="1191"/>
                  </a:cubicBezTo>
                  <a:lnTo>
                    <a:pt x="2406" y="1166"/>
                  </a:lnTo>
                  <a:lnTo>
                    <a:pt x="2403" y="1164"/>
                  </a:lnTo>
                  <a:close/>
                  <a:moveTo>
                    <a:pt x="1993" y="1409"/>
                  </a:moveTo>
                  <a:cubicBezTo>
                    <a:pt x="1895" y="1531"/>
                    <a:pt x="1823" y="1676"/>
                    <a:pt x="1774" y="1822"/>
                  </a:cubicBezTo>
                  <a:lnTo>
                    <a:pt x="1895" y="1871"/>
                  </a:lnTo>
                  <a:lnTo>
                    <a:pt x="1895" y="1895"/>
                  </a:lnTo>
                  <a:cubicBezTo>
                    <a:pt x="1944" y="1749"/>
                    <a:pt x="2017" y="1628"/>
                    <a:pt x="2114" y="1506"/>
                  </a:cubicBezTo>
                  <a:lnTo>
                    <a:pt x="1993" y="1409"/>
                  </a:lnTo>
                  <a:close/>
                  <a:moveTo>
                    <a:pt x="1628" y="2259"/>
                  </a:moveTo>
                  <a:cubicBezTo>
                    <a:pt x="1604" y="2405"/>
                    <a:pt x="1580" y="2551"/>
                    <a:pt x="1580" y="2697"/>
                  </a:cubicBezTo>
                  <a:lnTo>
                    <a:pt x="1701" y="2697"/>
                  </a:lnTo>
                  <a:cubicBezTo>
                    <a:pt x="1704" y="2559"/>
                    <a:pt x="1728" y="2421"/>
                    <a:pt x="1774" y="2284"/>
                  </a:cubicBezTo>
                  <a:lnTo>
                    <a:pt x="1628" y="2259"/>
                  </a:lnTo>
                  <a:close/>
                  <a:moveTo>
                    <a:pt x="1701" y="2697"/>
                  </a:moveTo>
                  <a:cubicBezTo>
                    <a:pt x="1701" y="2705"/>
                    <a:pt x="1701" y="2713"/>
                    <a:pt x="1701" y="2721"/>
                  </a:cubicBezTo>
                  <a:lnTo>
                    <a:pt x="1725" y="2697"/>
                  </a:lnTo>
                  <a:close/>
                  <a:moveTo>
                    <a:pt x="1774" y="3158"/>
                  </a:moveTo>
                  <a:lnTo>
                    <a:pt x="1628" y="3183"/>
                  </a:lnTo>
                  <a:cubicBezTo>
                    <a:pt x="1628" y="3304"/>
                    <a:pt x="1677" y="3401"/>
                    <a:pt x="1701" y="3523"/>
                  </a:cubicBezTo>
                  <a:lnTo>
                    <a:pt x="1725" y="3620"/>
                  </a:lnTo>
                  <a:lnTo>
                    <a:pt x="1871" y="3571"/>
                  </a:lnTo>
                  <a:lnTo>
                    <a:pt x="1847" y="3474"/>
                  </a:lnTo>
                  <a:cubicBezTo>
                    <a:pt x="1798" y="3377"/>
                    <a:pt x="1774" y="3255"/>
                    <a:pt x="1774" y="3158"/>
                  </a:cubicBezTo>
                  <a:close/>
                  <a:moveTo>
                    <a:pt x="3329" y="3863"/>
                  </a:moveTo>
                  <a:cubicBezTo>
                    <a:pt x="3232" y="3887"/>
                    <a:pt x="3061" y="3887"/>
                    <a:pt x="2867" y="3887"/>
                  </a:cubicBezTo>
                  <a:lnTo>
                    <a:pt x="2867" y="4054"/>
                  </a:lnTo>
                  <a:lnTo>
                    <a:pt x="2867" y="4054"/>
                  </a:lnTo>
                  <a:cubicBezTo>
                    <a:pt x="3049" y="4033"/>
                    <a:pt x="3189" y="4032"/>
                    <a:pt x="3329" y="4008"/>
                  </a:cubicBezTo>
                  <a:lnTo>
                    <a:pt x="3329" y="3863"/>
                  </a:lnTo>
                  <a:close/>
                  <a:moveTo>
                    <a:pt x="2867" y="4054"/>
                  </a:moveTo>
                  <a:cubicBezTo>
                    <a:pt x="2859" y="4055"/>
                    <a:pt x="2851" y="4056"/>
                    <a:pt x="2843" y="4057"/>
                  </a:cubicBezTo>
                  <a:lnTo>
                    <a:pt x="2867" y="4057"/>
                  </a:lnTo>
                  <a:lnTo>
                    <a:pt x="2867" y="4054"/>
                  </a:lnTo>
                  <a:close/>
                  <a:moveTo>
                    <a:pt x="2406" y="3960"/>
                  </a:moveTo>
                  <a:cubicBezTo>
                    <a:pt x="2284" y="3984"/>
                    <a:pt x="2163" y="4008"/>
                    <a:pt x="2041" y="4033"/>
                  </a:cubicBezTo>
                  <a:lnTo>
                    <a:pt x="2017" y="3984"/>
                  </a:lnTo>
                  <a:lnTo>
                    <a:pt x="1871" y="4033"/>
                  </a:lnTo>
                  <a:cubicBezTo>
                    <a:pt x="1944" y="4178"/>
                    <a:pt x="2017" y="4324"/>
                    <a:pt x="2090" y="4446"/>
                  </a:cubicBezTo>
                  <a:lnTo>
                    <a:pt x="2211" y="4373"/>
                  </a:lnTo>
                  <a:cubicBezTo>
                    <a:pt x="2163" y="4300"/>
                    <a:pt x="2138" y="4227"/>
                    <a:pt x="2090" y="4178"/>
                  </a:cubicBezTo>
                  <a:cubicBezTo>
                    <a:pt x="2211" y="4130"/>
                    <a:pt x="2333" y="4130"/>
                    <a:pt x="2430" y="4106"/>
                  </a:cubicBezTo>
                  <a:lnTo>
                    <a:pt x="2406" y="3960"/>
                  </a:lnTo>
                  <a:close/>
                  <a:moveTo>
                    <a:pt x="1531" y="4178"/>
                  </a:moveTo>
                  <a:cubicBezTo>
                    <a:pt x="1385" y="4227"/>
                    <a:pt x="1240" y="4300"/>
                    <a:pt x="1118" y="4349"/>
                  </a:cubicBezTo>
                  <a:lnTo>
                    <a:pt x="1185" y="4483"/>
                  </a:lnTo>
                  <a:lnTo>
                    <a:pt x="1185" y="4483"/>
                  </a:lnTo>
                  <a:cubicBezTo>
                    <a:pt x="1303" y="4416"/>
                    <a:pt x="1441" y="4370"/>
                    <a:pt x="1580" y="4324"/>
                  </a:cubicBezTo>
                  <a:lnTo>
                    <a:pt x="1531" y="4178"/>
                  </a:lnTo>
                  <a:close/>
                  <a:moveTo>
                    <a:pt x="1185" y="4483"/>
                  </a:moveTo>
                  <a:lnTo>
                    <a:pt x="1185" y="4483"/>
                  </a:lnTo>
                  <a:cubicBezTo>
                    <a:pt x="1179" y="4487"/>
                    <a:pt x="1173" y="4491"/>
                    <a:pt x="1167" y="4494"/>
                  </a:cubicBezTo>
                  <a:lnTo>
                    <a:pt x="1191" y="4494"/>
                  </a:lnTo>
                  <a:lnTo>
                    <a:pt x="1185" y="4483"/>
                  </a:lnTo>
                  <a:close/>
                  <a:moveTo>
                    <a:pt x="3426" y="4203"/>
                  </a:moveTo>
                  <a:cubicBezTo>
                    <a:pt x="3377" y="4324"/>
                    <a:pt x="3304" y="4446"/>
                    <a:pt x="3207" y="4519"/>
                  </a:cubicBezTo>
                  <a:lnTo>
                    <a:pt x="3304" y="4640"/>
                  </a:lnTo>
                  <a:cubicBezTo>
                    <a:pt x="3426" y="4543"/>
                    <a:pt x="3499" y="4397"/>
                    <a:pt x="3572" y="4251"/>
                  </a:cubicBezTo>
                  <a:lnTo>
                    <a:pt x="3426" y="4203"/>
                  </a:lnTo>
                  <a:close/>
                  <a:moveTo>
                    <a:pt x="2478" y="4664"/>
                  </a:moveTo>
                  <a:lnTo>
                    <a:pt x="2406" y="4786"/>
                  </a:lnTo>
                  <a:cubicBezTo>
                    <a:pt x="2503" y="4859"/>
                    <a:pt x="2624" y="4883"/>
                    <a:pt x="2746" y="4883"/>
                  </a:cubicBezTo>
                  <a:lnTo>
                    <a:pt x="2891" y="4883"/>
                  </a:lnTo>
                  <a:lnTo>
                    <a:pt x="2867" y="4737"/>
                  </a:lnTo>
                  <a:cubicBezTo>
                    <a:pt x="2831" y="4743"/>
                    <a:pt x="2796" y="4746"/>
                    <a:pt x="2762" y="4746"/>
                  </a:cubicBezTo>
                  <a:cubicBezTo>
                    <a:pt x="2661" y="4746"/>
                    <a:pt x="2570" y="4719"/>
                    <a:pt x="2478" y="4664"/>
                  </a:cubicBezTo>
                  <a:close/>
                  <a:moveTo>
                    <a:pt x="705" y="4616"/>
                  </a:moveTo>
                  <a:cubicBezTo>
                    <a:pt x="584" y="4713"/>
                    <a:pt x="486" y="4810"/>
                    <a:pt x="389" y="4932"/>
                  </a:cubicBezTo>
                  <a:lnTo>
                    <a:pt x="486" y="5004"/>
                  </a:lnTo>
                  <a:lnTo>
                    <a:pt x="486" y="5029"/>
                  </a:lnTo>
                  <a:cubicBezTo>
                    <a:pt x="584" y="4907"/>
                    <a:pt x="681" y="4810"/>
                    <a:pt x="802" y="4737"/>
                  </a:cubicBezTo>
                  <a:lnTo>
                    <a:pt x="705" y="4616"/>
                  </a:lnTo>
                  <a:close/>
                  <a:moveTo>
                    <a:pt x="146" y="5320"/>
                  </a:moveTo>
                  <a:cubicBezTo>
                    <a:pt x="74" y="5466"/>
                    <a:pt x="49" y="5612"/>
                    <a:pt x="25" y="5757"/>
                  </a:cubicBezTo>
                  <a:lnTo>
                    <a:pt x="171" y="5782"/>
                  </a:lnTo>
                  <a:cubicBezTo>
                    <a:pt x="171" y="5636"/>
                    <a:pt x="219" y="5515"/>
                    <a:pt x="268" y="5369"/>
                  </a:cubicBezTo>
                  <a:lnTo>
                    <a:pt x="146" y="5320"/>
                  </a:lnTo>
                  <a:close/>
                  <a:moveTo>
                    <a:pt x="1" y="6219"/>
                  </a:moveTo>
                  <a:cubicBezTo>
                    <a:pt x="25" y="6389"/>
                    <a:pt x="49" y="6535"/>
                    <a:pt x="98" y="6681"/>
                  </a:cubicBezTo>
                  <a:lnTo>
                    <a:pt x="219" y="6656"/>
                  </a:lnTo>
                  <a:cubicBezTo>
                    <a:pt x="195" y="6511"/>
                    <a:pt x="171" y="6365"/>
                    <a:pt x="171" y="6219"/>
                  </a:cubicBezTo>
                  <a:close/>
                  <a:moveTo>
                    <a:pt x="341" y="7045"/>
                  </a:moveTo>
                  <a:lnTo>
                    <a:pt x="219" y="7118"/>
                  </a:lnTo>
                  <a:cubicBezTo>
                    <a:pt x="268" y="7239"/>
                    <a:pt x="316" y="7385"/>
                    <a:pt x="389" y="7531"/>
                  </a:cubicBezTo>
                  <a:lnTo>
                    <a:pt x="535" y="7458"/>
                  </a:lnTo>
                  <a:cubicBezTo>
                    <a:pt x="462" y="7312"/>
                    <a:pt x="414" y="7191"/>
                    <a:pt x="341" y="7045"/>
                  </a:cubicBezTo>
                  <a:close/>
                  <a:moveTo>
                    <a:pt x="729" y="7871"/>
                  </a:moveTo>
                  <a:lnTo>
                    <a:pt x="608" y="7944"/>
                  </a:lnTo>
                  <a:lnTo>
                    <a:pt x="632" y="7992"/>
                  </a:lnTo>
                  <a:cubicBezTo>
                    <a:pt x="705" y="8114"/>
                    <a:pt x="778" y="8211"/>
                    <a:pt x="827" y="8308"/>
                  </a:cubicBezTo>
                  <a:lnTo>
                    <a:pt x="948" y="8235"/>
                  </a:lnTo>
                  <a:cubicBezTo>
                    <a:pt x="899" y="8138"/>
                    <a:pt x="827" y="8041"/>
                    <a:pt x="778" y="7920"/>
                  </a:cubicBezTo>
                  <a:lnTo>
                    <a:pt x="729" y="7871"/>
                  </a:lnTo>
                  <a:close/>
                  <a:moveTo>
                    <a:pt x="1191" y="8600"/>
                  </a:moveTo>
                  <a:lnTo>
                    <a:pt x="1069" y="8673"/>
                  </a:lnTo>
                  <a:cubicBezTo>
                    <a:pt x="1191" y="8794"/>
                    <a:pt x="1288" y="8915"/>
                    <a:pt x="1385" y="9037"/>
                  </a:cubicBezTo>
                  <a:lnTo>
                    <a:pt x="1482" y="8915"/>
                  </a:lnTo>
                  <a:cubicBezTo>
                    <a:pt x="1385" y="8818"/>
                    <a:pt x="1288" y="8697"/>
                    <a:pt x="1191" y="8600"/>
                  </a:cubicBezTo>
                  <a:close/>
                  <a:moveTo>
                    <a:pt x="1798" y="9231"/>
                  </a:moveTo>
                  <a:lnTo>
                    <a:pt x="1701" y="9353"/>
                  </a:lnTo>
                  <a:cubicBezTo>
                    <a:pt x="1823" y="9450"/>
                    <a:pt x="1944" y="9547"/>
                    <a:pt x="2065" y="9644"/>
                  </a:cubicBezTo>
                  <a:lnTo>
                    <a:pt x="2138" y="9523"/>
                  </a:lnTo>
                  <a:cubicBezTo>
                    <a:pt x="2017" y="9426"/>
                    <a:pt x="1920" y="9328"/>
                    <a:pt x="1798" y="9231"/>
                  </a:cubicBezTo>
                  <a:close/>
                  <a:moveTo>
                    <a:pt x="5029" y="9328"/>
                  </a:moveTo>
                  <a:cubicBezTo>
                    <a:pt x="4981" y="9328"/>
                    <a:pt x="4932" y="9328"/>
                    <a:pt x="4908" y="9353"/>
                  </a:cubicBezTo>
                  <a:lnTo>
                    <a:pt x="4932" y="9499"/>
                  </a:lnTo>
                  <a:lnTo>
                    <a:pt x="5053" y="9499"/>
                  </a:lnTo>
                  <a:cubicBezTo>
                    <a:pt x="5029" y="9523"/>
                    <a:pt x="5005" y="9547"/>
                    <a:pt x="4981" y="9571"/>
                  </a:cubicBezTo>
                  <a:lnTo>
                    <a:pt x="5078" y="9693"/>
                  </a:lnTo>
                  <a:cubicBezTo>
                    <a:pt x="5151" y="9644"/>
                    <a:pt x="5199" y="9571"/>
                    <a:pt x="5223" y="9474"/>
                  </a:cubicBezTo>
                  <a:cubicBezTo>
                    <a:pt x="5223" y="9450"/>
                    <a:pt x="5199" y="9328"/>
                    <a:pt x="5029" y="9328"/>
                  </a:cubicBezTo>
                  <a:close/>
                  <a:moveTo>
                    <a:pt x="2527" y="9717"/>
                  </a:moveTo>
                  <a:lnTo>
                    <a:pt x="2478" y="9863"/>
                  </a:lnTo>
                  <a:cubicBezTo>
                    <a:pt x="2600" y="9936"/>
                    <a:pt x="2746" y="9984"/>
                    <a:pt x="2891" y="10033"/>
                  </a:cubicBezTo>
                  <a:lnTo>
                    <a:pt x="2940" y="9887"/>
                  </a:lnTo>
                  <a:cubicBezTo>
                    <a:pt x="2794" y="9839"/>
                    <a:pt x="2673" y="9790"/>
                    <a:pt x="2527" y="9717"/>
                  </a:cubicBezTo>
                  <a:close/>
                  <a:moveTo>
                    <a:pt x="4470" y="9596"/>
                  </a:moveTo>
                  <a:cubicBezTo>
                    <a:pt x="4373" y="9693"/>
                    <a:pt x="4300" y="9814"/>
                    <a:pt x="4276" y="9936"/>
                  </a:cubicBezTo>
                  <a:lnTo>
                    <a:pt x="4203" y="9936"/>
                  </a:lnTo>
                  <a:lnTo>
                    <a:pt x="4252" y="10082"/>
                  </a:lnTo>
                  <a:lnTo>
                    <a:pt x="4373" y="10057"/>
                  </a:lnTo>
                  <a:cubicBezTo>
                    <a:pt x="4495" y="10033"/>
                    <a:pt x="4592" y="9984"/>
                    <a:pt x="4689" y="9960"/>
                  </a:cubicBezTo>
                  <a:lnTo>
                    <a:pt x="4616" y="9814"/>
                  </a:lnTo>
                  <a:lnTo>
                    <a:pt x="4446" y="9887"/>
                  </a:lnTo>
                  <a:cubicBezTo>
                    <a:pt x="4495" y="9814"/>
                    <a:pt x="4519" y="9766"/>
                    <a:pt x="4568" y="9717"/>
                  </a:cubicBezTo>
                  <a:lnTo>
                    <a:pt x="4470" y="9596"/>
                  </a:lnTo>
                  <a:close/>
                  <a:moveTo>
                    <a:pt x="3353" y="9984"/>
                  </a:moveTo>
                  <a:lnTo>
                    <a:pt x="3329" y="10130"/>
                  </a:lnTo>
                  <a:cubicBezTo>
                    <a:pt x="3450" y="10130"/>
                    <a:pt x="3547" y="10154"/>
                    <a:pt x="3669" y="10154"/>
                  </a:cubicBezTo>
                  <a:lnTo>
                    <a:pt x="3790" y="10154"/>
                  </a:lnTo>
                  <a:lnTo>
                    <a:pt x="3790" y="9984"/>
                  </a:lnTo>
                  <a:cubicBezTo>
                    <a:pt x="3742" y="9992"/>
                    <a:pt x="3693" y="9995"/>
                    <a:pt x="3644" y="9995"/>
                  </a:cubicBezTo>
                  <a:cubicBezTo>
                    <a:pt x="3547" y="9995"/>
                    <a:pt x="3450" y="9984"/>
                    <a:pt x="3353" y="9984"/>
                  </a:cubicBezTo>
                  <a:close/>
                  <a:moveTo>
                    <a:pt x="4203" y="10494"/>
                  </a:moveTo>
                  <a:cubicBezTo>
                    <a:pt x="4227" y="10640"/>
                    <a:pt x="4252" y="10810"/>
                    <a:pt x="4325" y="10956"/>
                  </a:cubicBezTo>
                  <a:lnTo>
                    <a:pt x="4446" y="10907"/>
                  </a:lnTo>
                  <a:cubicBezTo>
                    <a:pt x="4398" y="10786"/>
                    <a:pt x="4373" y="10640"/>
                    <a:pt x="4349" y="10494"/>
                  </a:cubicBezTo>
                  <a:close/>
                  <a:moveTo>
                    <a:pt x="4665" y="11248"/>
                  </a:moveTo>
                  <a:lnTo>
                    <a:pt x="4543" y="11345"/>
                  </a:lnTo>
                  <a:cubicBezTo>
                    <a:pt x="4640" y="11466"/>
                    <a:pt x="4762" y="11563"/>
                    <a:pt x="4883" y="11661"/>
                  </a:cubicBezTo>
                  <a:lnTo>
                    <a:pt x="4981" y="11563"/>
                  </a:lnTo>
                  <a:cubicBezTo>
                    <a:pt x="4859" y="11466"/>
                    <a:pt x="4762" y="11369"/>
                    <a:pt x="4665" y="11248"/>
                  </a:cubicBezTo>
                  <a:close/>
                  <a:moveTo>
                    <a:pt x="5345" y="11733"/>
                  </a:moveTo>
                  <a:lnTo>
                    <a:pt x="5296" y="11855"/>
                  </a:lnTo>
                  <a:cubicBezTo>
                    <a:pt x="5442" y="11928"/>
                    <a:pt x="5588" y="11952"/>
                    <a:pt x="5758" y="11976"/>
                  </a:cubicBezTo>
                  <a:lnTo>
                    <a:pt x="5758" y="11831"/>
                  </a:lnTo>
                  <a:cubicBezTo>
                    <a:pt x="5636" y="11806"/>
                    <a:pt x="5491" y="11782"/>
                    <a:pt x="5345" y="11733"/>
                  </a:cubicBezTo>
                  <a:close/>
                  <a:moveTo>
                    <a:pt x="6632" y="11758"/>
                  </a:moveTo>
                  <a:cubicBezTo>
                    <a:pt x="6487" y="11782"/>
                    <a:pt x="6365" y="11806"/>
                    <a:pt x="6219" y="11831"/>
                  </a:cubicBezTo>
                  <a:lnTo>
                    <a:pt x="6219" y="11976"/>
                  </a:lnTo>
                  <a:cubicBezTo>
                    <a:pt x="6365" y="11952"/>
                    <a:pt x="6511" y="11928"/>
                    <a:pt x="6681" y="11879"/>
                  </a:cubicBezTo>
                  <a:lnTo>
                    <a:pt x="6632" y="11758"/>
                  </a:ln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4" name="Google Shape;1589;p34"/>
          <p:cNvGrpSpPr>
            <a:grpSpLocks/>
          </p:cNvGrpSpPr>
          <p:nvPr/>
        </p:nvGrpSpPr>
        <p:grpSpPr bwMode="auto">
          <a:xfrm flipH="1">
            <a:off x="10974388" y="2382838"/>
            <a:ext cx="1703387" cy="1346200"/>
            <a:chOff x="855987" y="2204128"/>
            <a:chExt cx="1217483" cy="962421"/>
          </a:xfrm>
        </p:grpSpPr>
        <p:grpSp>
          <p:nvGrpSpPr>
            <p:cNvPr id="35" name="Google Shape;1590;p34"/>
            <p:cNvGrpSpPr>
              <a:grpSpLocks/>
            </p:cNvGrpSpPr>
            <p:nvPr/>
          </p:nvGrpSpPr>
          <p:grpSpPr bwMode="auto">
            <a:xfrm>
              <a:off x="855987" y="2204128"/>
              <a:ext cx="1146639" cy="962421"/>
              <a:chOff x="958238" y="2157575"/>
              <a:chExt cx="1115191" cy="936025"/>
            </a:xfrm>
          </p:grpSpPr>
          <p:sp>
            <p:nvSpPr>
              <p:cNvPr id="37" name="Google Shape;1591;p34"/>
              <p:cNvSpPr/>
              <p:nvPr/>
            </p:nvSpPr>
            <p:spPr>
              <a:xfrm>
                <a:off x="1253985" y="2157575"/>
                <a:ext cx="493279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8" name="Google Shape;1592;p34"/>
              <p:cNvSpPr/>
              <p:nvPr/>
            </p:nvSpPr>
            <p:spPr>
              <a:xfrm>
                <a:off x="1441586" y="2325353"/>
                <a:ext cx="492176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" name="Google Shape;1593;p34"/>
              <p:cNvSpPr/>
              <p:nvPr/>
            </p:nvSpPr>
            <p:spPr>
              <a:xfrm>
                <a:off x="997965" y="2335287"/>
                <a:ext cx="492176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" name="Google Shape;1594;p34"/>
              <p:cNvSpPr/>
              <p:nvPr/>
            </p:nvSpPr>
            <p:spPr>
              <a:xfrm>
                <a:off x="958238" y="2551632"/>
                <a:ext cx="493279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" name="Google Shape;1595;p34"/>
              <p:cNvSpPr/>
              <p:nvPr/>
            </p:nvSpPr>
            <p:spPr>
              <a:xfrm>
                <a:off x="1165702" y="2601304"/>
                <a:ext cx="492176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" name="Google Shape;1596;p34"/>
              <p:cNvSpPr/>
              <p:nvPr/>
            </p:nvSpPr>
            <p:spPr>
              <a:xfrm>
                <a:off x="1451517" y="2561567"/>
                <a:ext cx="622393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6" name="Google Shape;1597;p34"/>
            <p:cNvSpPr/>
            <p:nvPr/>
          </p:nvSpPr>
          <p:spPr>
            <a:xfrm>
              <a:off x="926336" y="2206398"/>
              <a:ext cx="1147134" cy="870491"/>
            </a:xfrm>
            <a:custGeom>
              <a:avLst/>
              <a:gdLst/>
              <a:ahLst/>
              <a:cxnLst/>
              <a:rect l="l" t="t" r="r" b="b"/>
              <a:pathLst>
                <a:path w="6074" h="4608" extrusionOk="0">
                  <a:moveTo>
                    <a:pt x="1749" y="936"/>
                  </a:moveTo>
                  <a:cubicBezTo>
                    <a:pt x="1968" y="985"/>
                    <a:pt x="2187" y="1131"/>
                    <a:pt x="2284" y="1325"/>
                  </a:cubicBezTo>
                  <a:cubicBezTo>
                    <a:pt x="2284" y="1398"/>
                    <a:pt x="2260" y="1446"/>
                    <a:pt x="2211" y="1471"/>
                  </a:cubicBezTo>
                  <a:cubicBezTo>
                    <a:pt x="2162" y="1519"/>
                    <a:pt x="2114" y="1519"/>
                    <a:pt x="2065" y="1544"/>
                  </a:cubicBezTo>
                  <a:cubicBezTo>
                    <a:pt x="1871" y="1544"/>
                    <a:pt x="1725" y="1276"/>
                    <a:pt x="1677" y="1155"/>
                  </a:cubicBezTo>
                  <a:lnTo>
                    <a:pt x="1677" y="1131"/>
                  </a:lnTo>
                  <a:cubicBezTo>
                    <a:pt x="1701" y="1058"/>
                    <a:pt x="1725" y="1009"/>
                    <a:pt x="1749" y="936"/>
                  </a:cubicBezTo>
                  <a:close/>
                  <a:moveTo>
                    <a:pt x="3936" y="1301"/>
                  </a:moveTo>
                  <a:lnTo>
                    <a:pt x="3936" y="1301"/>
                  </a:lnTo>
                  <a:cubicBezTo>
                    <a:pt x="3960" y="1446"/>
                    <a:pt x="3936" y="1616"/>
                    <a:pt x="3839" y="1762"/>
                  </a:cubicBezTo>
                  <a:cubicBezTo>
                    <a:pt x="3790" y="1714"/>
                    <a:pt x="3814" y="1495"/>
                    <a:pt x="3936" y="1301"/>
                  </a:cubicBezTo>
                  <a:close/>
                  <a:moveTo>
                    <a:pt x="750" y="2166"/>
                  </a:moveTo>
                  <a:cubicBezTo>
                    <a:pt x="776" y="2166"/>
                    <a:pt x="802" y="2169"/>
                    <a:pt x="826" y="2175"/>
                  </a:cubicBezTo>
                  <a:cubicBezTo>
                    <a:pt x="1142" y="2199"/>
                    <a:pt x="1264" y="2394"/>
                    <a:pt x="1264" y="2564"/>
                  </a:cubicBezTo>
                  <a:cubicBezTo>
                    <a:pt x="1264" y="2661"/>
                    <a:pt x="1166" y="2758"/>
                    <a:pt x="1045" y="2782"/>
                  </a:cubicBezTo>
                  <a:cubicBezTo>
                    <a:pt x="996" y="2758"/>
                    <a:pt x="924" y="2758"/>
                    <a:pt x="875" y="2734"/>
                  </a:cubicBezTo>
                  <a:cubicBezTo>
                    <a:pt x="705" y="2612"/>
                    <a:pt x="583" y="2442"/>
                    <a:pt x="535" y="2248"/>
                  </a:cubicBezTo>
                  <a:cubicBezTo>
                    <a:pt x="590" y="2193"/>
                    <a:pt x="672" y="2166"/>
                    <a:pt x="750" y="2166"/>
                  </a:cubicBezTo>
                  <a:close/>
                  <a:moveTo>
                    <a:pt x="5199" y="2588"/>
                  </a:moveTo>
                  <a:cubicBezTo>
                    <a:pt x="5078" y="2855"/>
                    <a:pt x="4883" y="3025"/>
                    <a:pt x="4762" y="3025"/>
                  </a:cubicBezTo>
                  <a:cubicBezTo>
                    <a:pt x="4713" y="3025"/>
                    <a:pt x="4665" y="3001"/>
                    <a:pt x="4640" y="2977"/>
                  </a:cubicBezTo>
                  <a:cubicBezTo>
                    <a:pt x="4567" y="2855"/>
                    <a:pt x="4592" y="2807"/>
                    <a:pt x="4592" y="2782"/>
                  </a:cubicBezTo>
                  <a:cubicBezTo>
                    <a:pt x="4640" y="2685"/>
                    <a:pt x="4883" y="2588"/>
                    <a:pt x="5150" y="2588"/>
                  </a:cubicBezTo>
                  <a:close/>
                  <a:moveTo>
                    <a:pt x="3596" y="3293"/>
                  </a:moveTo>
                  <a:cubicBezTo>
                    <a:pt x="3596" y="3293"/>
                    <a:pt x="3620" y="3317"/>
                    <a:pt x="3620" y="3317"/>
                  </a:cubicBezTo>
                  <a:cubicBezTo>
                    <a:pt x="3669" y="3390"/>
                    <a:pt x="3644" y="3608"/>
                    <a:pt x="3426" y="3851"/>
                  </a:cubicBezTo>
                  <a:cubicBezTo>
                    <a:pt x="3353" y="3754"/>
                    <a:pt x="3328" y="3633"/>
                    <a:pt x="3377" y="3511"/>
                  </a:cubicBezTo>
                  <a:cubicBezTo>
                    <a:pt x="3401" y="3414"/>
                    <a:pt x="3474" y="3341"/>
                    <a:pt x="3596" y="3317"/>
                  </a:cubicBezTo>
                  <a:lnTo>
                    <a:pt x="3596" y="3293"/>
                  </a:lnTo>
                  <a:close/>
                  <a:moveTo>
                    <a:pt x="1822" y="3366"/>
                  </a:moveTo>
                  <a:cubicBezTo>
                    <a:pt x="1847" y="3366"/>
                    <a:pt x="1944" y="3366"/>
                    <a:pt x="1968" y="3487"/>
                  </a:cubicBezTo>
                  <a:cubicBezTo>
                    <a:pt x="1944" y="3754"/>
                    <a:pt x="1798" y="3997"/>
                    <a:pt x="1555" y="4094"/>
                  </a:cubicBezTo>
                  <a:cubicBezTo>
                    <a:pt x="1482" y="3924"/>
                    <a:pt x="1507" y="3706"/>
                    <a:pt x="1604" y="3511"/>
                  </a:cubicBezTo>
                  <a:cubicBezTo>
                    <a:pt x="1652" y="3438"/>
                    <a:pt x="1725" y="3366"/>
                    <a:pt x="1822" y="3366"/>
                  </a:cubicBezTo>
                  <a:close/>
                  <a:moveTo>
                    <a:pt x="2745" y="159"/>
                  </a:moveTo>
                  <a:cubicBezTo>
                    <a:pt x="2867" y="159"/>
                    <a:pt x="3013" y="183"/>
                    <a:pt x="3158" y="256"/>
                  </a:cubicBezTo>
                  <a:cubicBezTo>
                    <a:pt x="3523" y="378"/>
                    <a:pt x="3814" y="693"/>
                    <a:pt x="3911" y="1058"/>
                  </a:cubicBezTo>
                  <a:cubicBezTo>
                    <a:pt x="3693" y="1325"/>
                    <a:pt x="3596" y="1714"/>
                    <a:pt x="3766" y="1859"/>
                  </a:cubicBezTo>
                  <a:cubicBezTo>
                    <a:pt x="3790" y="1908"/>
                    <a:pt x="3839" y="1932"/>
                    <a:pt x="3863" y="1932"/>
                  </a:cubicBezTo>
                  <a:cubicBezTo>
                    <a:pt x="3936" y="1932"/>
                    <a:pt x="3984" y="1884"/>
                    <a:pt x="4009" y="1835"/>
                  </a:cubicBezTo>
                  <a:cubicBezTo>
                    <a:pt x="4130" y="1616"/>
                    <a:pt x="4154" y="1349"/>
                    <a:pt x="4082" y="1106"/>
                  </a:cubicBezTo>
                  <a:cubicBezTo>
                    <a:pt x="4203" y="961"/>
                    <a:pt x="4397" y="863"/>
                    <a:pt x="4592" y="863"/>
                  </a:cubicBezTo>
                  <a:cubicBezTo>
                    <a:pt x="4762" y="863"/>
                    <a:pt x="4932" y="936"/>
                    <a:pt x="5053" y="1033"/>
                  </a:cubicBezTo>
                  <a:cubicBezTo>
                    <a:pt x="5466" y="1325"/>
                    <a:pt x="5466" y="1932"/>
                    <a:pt x="5272" y="2418"/>
                  </a:cubicBezTo>
                  <a:lnTo>
                    <a:pt x="5150" y="2418"/>
                  </a:lnTo>
                  <a:cubicBezTo>
                    <a:pt x="4907" y="2418"/>
                    <a:pt x="4567" y="2491"/>
                    <a:pt x="4470" y="2710"/>
                  </a:cubicBezTo>
                  <a:cubicBezTo>
                    <a:pt x="4397" y="2928"/>
                    <a:pt x="4543" y="3171"/>
                    <a:pt x="4762" y="3195"/>
                  </a:cubicBezTo>
                  <a:cubicBezTo>
                    <a:pt x="5029" y="3195"/>
                    <a:pt x="5248" y="2904"/>
                    <a:pt x="5369" y="2612"/>
                  </a:cubicBezTo>
                  <a:cubicBezTo>
                    <a:pt x="5612" y="2637"/>
                    <a:pt x="5806" y="2807"/>
                    <a:pt x="5879" y="3025"/>
                  </a:cubicBezTo>
                  <a:cubicBezTo>
                    <a:pt x="5903" y="3220"/>
                    <a:pt x="5831" y="3414"/>
                    <a:pt x="5685" y="3560"/>
                  </a:cubicBezTo>
                  <a:cubicBezTo>
                    <a:pt x="5320" y="3949"/>
                    <a:pt x="4810" y="4191"/>
                    <a:pt x="4252" y="4191"/>
                  </a:cubicBezTo>
                  <a:cubicBezTo>
                    <a:pt x="4082" y="4191"/>
                    <a:pt x="3887" y="4167"/>
                    <a:pt x="3741" y="4070"/>
                  </a:cubicBezTo>
                  <a:cubicBezTo>
                    <a:pt x="3669" y="4046"/>
                    <a:pt x="3620" y="4021"/>
                    <a:pt x="3571" y="3973"/>
                  </a:cubicBezTo>
                  <a:cubicBezTo>
                    <a:pt x="3814" y="3681"/>
                    <a:pt x="3887" y="3366"/>
                    <a:pt x="3766" y="3220"/>
                  </a:cubicBezTo>
                  <a:cubicBezTo>
                    <a:pt x="3717" y="3171"/>
                    <a:pt x="3669" y="3147"/>
                    <a:pt x="3596" y="3147"/>
                  </a:cubicBezTo>
                  <a:cubicBezTo>
                    <a:pt x="3426" y="3171"/>
                    <a:pt x="3280" y="3268"/>
                    <a:pt x="3231" y="3438"/>
                  </a:cubicBezTo>
                  <a:cubicBezTo>
                    <a:pt x="3158" y="3633"/>
                    <a:pt x="3207" y="3851"/>
                    <a:pt x="3328" y="3973"/>
                  </a:cubicBezTo>
                  <a:cubicBezTo>
                    <a:pt x="3037" y="4264"/>
                    <a:pt x="2648" y="4434"/>
                    <a:pt x="2260" y="4434"/>
                  </a:cubicBezTo>
                  <a:cubicBezTo>
                    <a:pt x="2215" y="4444"/>
                    <a:pt x="2169" y="4449"/>
                    <a:pt x="2124" y="4449"/>
                  </a:cubicBezTo>
                  <a:cubicBezTo>
                    <a:pt x="1946" y="4449"/>
                    <a:pt x="1768" y="4375"/>
                    <a:pt x="1652" y="4240"/>
                  </a:cubicBezTo>
                  <a:cubicBezTo>
                    <a:pt x="1944" y="4094"/>
                    <a:pt x="2138" y="3778"/>
                    <a:pt x="2138" y="3463"/>
                  </a:cubicBezTo>
                  <a:cubicBezTo>
                    <a:pt x="2116" y="3307"/>
                    <a:pt x="2013" y="3192"/>
                    <a:pt x="1865" y="3192"/>
                  </a:cubicBezTo>
                  <a:cubicBezTo>
                    <a:pt x="1851" y="3192"/>
                    <a:pt x="1837" y="3193"/>
                    <a:pt x="1822" y="3195"/>
                  </a:cubicBezTo>
                  <a:cubicBezTo>
                    <a:pt x="1677" y="3195"/>
                    <a:pt x="1531" y="3293"/>
                    <a:pt x="1458" y="3438"/>
                  </a:cubicBezTo>
                  <a:cubicBezTo>
                    <a:pt x="1337" y="3657"/>
                    <a:pt x="1312" y="3924"/>
                    <a:pt x="1409" y="4143"/>
                  </a:cubicBezTo>
                  <a:cubicBezTo>
                    <a:pt x="1361" y="4149"/>
                    <a:pt x="1314" y="4152"/>
                    <a:pt x="1268" y="4152"/>
                  </a:cubicBezTo>
                  <a:cubicBezTo>
                    <a:pt x="1130" y="4152"/>
                    <a:pt x="1002" y="4125"/>
                    <a:pt x="875" y="4070"/>
                  </a:cubicBezTo>
                  <a:cubicBezTo>
                    <a:pt x="535" y="3924"/>
                    <a:pt x="316" y="3633"/>
                    <a:pt x="268" y="3268"/>
                  </a:cubicBezTo>
                  <a:cubicBezTo>
                    <a:pt x="195" y="2977"/>
                    <a:pt x="243" y="2637"/>
                    <a:pt x="413" y="2370"/>
                  </a:cubicBezTo>
                  <a:cubicBezTo>
                    <a:pt x="486" y="2564"/>
                    <a:pt x="632" y="2734"/>
                    <a:pt x="802" y="2855"/>
                  </a:cubicBezTo>
                  <a:cubicBezTo>
                    <a:pt x="899" y="2880"/>
                    <a:pt x="972" y="2904"/>
                    <a:pt x="1069" y="2904"/>
                  </a:cubicBezTo>
                  <a:cubicBezTo>
                    <a:pt x="1264" y="2904"/>
                    <a:pt x="1434" y="2758"/>
                    <a:pt x="1434" y="2540"/>
                  </a:cubicBezTo>
                  <a:cubicBezTo>
                    <a:pt x="1434" y="2224"/>
                    <a:pt x="1166" y="1981"/>
                    <a:pt x="851" y="1981"/>
                  </a:cubicBezTo>
                  <a:cubicBezTo>
                    <a:pt x="828" y="1976"/>
                    <a:pt x="806" y="1974"/>
                    <a:pt x="784" y="1974"/>
                  </a:cubicBezTo>
                  <a:cubicBezTo>
                    <a:pt x="685" y="1974"/>
                    <a:pt x="590" y="2014"/>
                    <a:pt x="511" y="2054"/>
                  </a:cubicBezTo>
                  <a:cubicBezTo>
                    <a:pt x="438" y="1568"/>
                    <a:pt x="608" y="1058"/>
                    <a:pt x="1069" y="936"/>
                  </a:cubicBezTo>
                  <a:cubicBezTo>
                    <a:pt x="1194" y="901"/>
                    <a:pt x="1331" y="878"/>
                    <a:pt x="1463" y="878"/>
                  </a:cubicBezTo>
                  <a:cubicBezTo>
                    <a:pt x="1511" y="878"/>
                    <a:pt x="1558" y="881"/>
                    <a:pt x="1604" y="888"/>
                  </a:cubicBezTo>
                  <a:cubicBezTo>
                    <a:pt x="1555" y="1009"/>
                    <a:pt x="1507" y="1106"/>
                    <a:pt x="1507" y="1106"/>
                  </a:cubicBezTo>
                  <a:cubicBezTo>
                    <a:pt x="1507" y="1131"/>
                    <a:pt x="1507" y="1131"/>
                    <a:pt x="1507" y="1155"/>
                  </a:cubicBezTo>
                  <a:cubicBezTo>
                    <a:pt x="1531" y="1179"/>
                    <a:pt x="1725" y="1665"/>
                    <a:pt x="2065" y="1665"/>
                  </a:cubicBezTo>
                  <a:cubicBezTo>
                    <a:pt x="2162" y="1665"/>
                    <a:pt x="2235" y="1641"/>
                    <a:pt x="2308" y="1592"/>
                  </a:cubicBezTo>
                  <a:cubicBezTo>
                    <a:pt x="2405" y="1544"/>
                    <a:pt x="2478" y="1422"/>
                    <a:pt x="2454" y="1301"/>
                  </a:cubicBezTo>
                  <a:cubicBezTo>
                    <a:pt x="2357" y="1033"/>
                    <a:pt x="2114" y="839"/>
                    <a:pt x="1847" y="791"/>
                  </a:cubicBezTo>
                  <a:cubicBezTo>
                    <a:pt x="1992" y="426"/>
                    <a:pt x="2332" y="183"/>
                    <a:pt x="2745" y="159"/>
                  </a:cubicBezTo>
                  <a:close/>
                  <a:moveTo>
                    <a:pt x="2728" y="1"/>
                  </a:moveTo>
                  <a:cubicBezTo>
                    <a:pt x="2260" y="1"/>
                    <a:pt x="1815" y="296"/>
                    <a:pt x="1652" y="766"/>
                  </a:cubicBezTo>
                  <a:cubicBezTo>
                    <a:pt x="1569" y="748"/>
                    <a:pt x="1485" y="740"/>
                    <a:pt x="1403" y="740"/>
                  </a:cubicBezTo>
                  <a:cubicBezTo>
                    <a:pt x="1270" y="740"/>
                    <a:pt x="1141" y="760"/>
                    <a:pt x="1021" y="791"/>
                  </a:cubicBezTo>
                  <a:cubicBezTo>
                    <a:pt x="438" y="936"/>
                    <a:pt x="219" y="1616"/>
                    <a:pt x="341" y="2199"/>
                  </a:cubicBezTo>
                  <a:cubicBezTo>
                    <a:pt x="98" y="2515"/>
                    <a:pt x="0" y="2928"/>
                    <a:pt x="73" y="3317"/>
                  </a:cubicBezTo>
                  <a:cubicBezTo>
                    <a:pt x="146" y="3730"/>
                    <a:pt x="413" y="4070"/>
                    <a:pt x="802" y="4240"/>
                  </a:cubicBezTo>
                  <a:cubicBezTo>
                    <a:pt x="960" y="4293"/>
                    <a:pt x="1130" y="4332"/>
                    <a:pt x="1294" y="4332"/>
                  </a:cubicBezTo>
                  <a:cubicBezTo>
                    <a:pt x="1358" y="4332"/>
                    <a:pt x="1421" y="4326"/>
                    <a:pt x="1482" y="4313"/>
                  </a:cubicBezTo>
                  <a:cubicBezTo>
                    <a:pt x="1638" y="4491"/>
                    <a:pt x="1875" y="4607"/>
                    <a:pt x="2119" y="4607"/>
                  </a:cubicBezTo>
                  <a:cubicBezTo>
                    <a:pt x="2141" y="4607"/>
                    <a:pt x="2164" y="4606"/>
                    <a:pt x="2187" y="4604"/>
                  </a:cubicBezTo>
                  <a:lnTo>
                    <a:pt x="2260" y="4604"/>
                  </a:lnTo>
                  <a:cubicBezTo>
                    <a:pt x="2721" y="4580"/>
                    <a:pt x="3134" y="4410"/>
                    <a:pt x="3450" y="4094"/>
                  </a:cubicBezTo>
                  <a:cubicBezTo>
                    <a:pt x="3523" y="4143"/>
                    <a:pt x="3596" y="4191"/>
                    <a:pt x="3669" y="4240"/>
                  </a:cubicBezTo>
                  <a:cubicBezTo>
                    <a:pt x="3839" y="4313"/>
                    <a:pt x="4057" y="4361"/>
                    <a:pt x="4276" y="4361"/>
                  </a:cubicBezTo>
                  <a:cubicBezTo>
                    <a:pt x="4859" y="4361"/>
                    <a:pt x="5418" y="4094"/>
                    <a:pt x="5831" y="3681"/>
                  </a:cubicBezTo>
                  <a:cubicBezTo>
                    <a:pt x="6001" y="3487"/>
                    <a:pt x="6073" y="3244"/>
                    <a:pt x="6049" y="3001"/>
                  </a:cubicBezTo>
                  <a:cubicBezTo>
                    <a:pt x="5976" y="2710"/>
                    <a:pt x="5733" y="2491"/>
                    <a:pt x="5442" y="2467"/>
                  </a:cubicBezTo>
                  <a:cubicBezTo>
                    <a:pt x="5636" y="1908"/>
                    <a:pt x="5612" y="1252"/>
                    <a:pt x="5126" y="912"/>
                  </a:cubicBezTo>
                  <a:cubicBezTo>
                    <a:pt x="4972" y="781"/>
                    <a:pt x="4776" y="715"/>
                    <a:pt x="4580" y="715"/>
                  </a:cubicBezTo>
                  <a:cubicBezTo>
                    <a:pt x="4376" y="715"/>
                    <a:pt x="4170" y="787"/>
                    <a:pt x="4009" y="936"/>
                  </a:cubicBezTo>
                  <a:cubicBezTo>
                    <a:pt x="3887" y="548"/>
                    <a:pt x="3571" y="256"/>
                    <a:pt x="3207" y="110"/>
                  </a:cubicBezTo>
                  <a:cubicBezTo>
                    <a:pt x="3052" y="36"/>
                    <a:pt x="2889" y="1"/>
                    <a:pt x="2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3" name="Google Shape;1598;p34"/>
          <p:cNvGrpSpPr>
            <a:grpSpLocks/>
          </p:cNvGrpSpPr>
          <p:nvPr/>
        </p:nvGrpSpPr>
        <p:grpSpPr bwMode="auto">
          <a:xfrm rot="10800000" flipH="1">
            <a:off x="4932363" y="-249238"/>
            <a:ext cx="2120900" cy="923926"/>
            <a:chOff x="3965010" y="571479"/>
            <a:chExt cx="1651683" cy="719972"/>
          </a:xfrm>
        </p:grpSpPr>
        <p:grpSp>
          <p:nvGrpSpPr>
            <p:cNvPr id="44" name="Google Shape;1599;p34"/>
            <p:cNvGrpSpPr>
              <a:grpSpLocks/>
            </p:cNvGrpSpPr>
            <p:nvPr/>
          </p:nvGrpSpPr>
          <p:grpSpPr bwMode="auto">
            <a:xfrm>
              <a:off x="3965010" y="571479"/>
              <a:ext cx="1446820" cy="719972"/>
              <a:chOff x="3953250" y="571500"/>
              <a:chExt cx="1383325" cy="766825"/>
            </a:xfrm>
          </p:grpSpPr>
          <p:grpSp>
            <p:nvGrpSpPr>
              <p:cNvPr id="46" name="Google Shape;1600;p34"/>
              <p:cNvGrpSpPr>
                <a:grpSpLocks/>
              </p:cNvGrpSpPr>
              <p:nvPr/>
            </p:nvGrpSpPr>
            <p:grpSpPr bwMode="auto">
              <a:xfrm>
                <a:off x="3953250" y="571500"/>
                <a:ext cx="1383166" cy="669650"/>
                <a:chOff x="897088" y="2374675"/>
                <a:chExt cx="1383166" cy="669650"/>
              </a:xfrm>
            </p:grpSpPr>
            <p:sp>
              <p:nvSpPr>
                <p:cNvPr id="48" name="Google Shape;1601;p34"/>
                <p:cNvSpPr/>
                <p:nvPr/>
              </p:nvSpPr>
              <p:spPr>
                <a:xfrm>
                  <a:off x="1135859" y="2419472"/>
                  <a:ext cx="621750" cy="621892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9" name="Google Shape;1602;p34"/>
                <p:cNvSpPr/>
                <p:nvPr/>
              </p:nvSpPr>
              <p:spPr>
                <a:xfrm>
                  <a:off x="1476285" y="2377310"/>
                  <a:ext cx="492908" cy="492770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0" name="Google Shape;1603;p34"/>
                <p:cNvSpPr/>
                <p:nvPr/>
              </p:nvSpPr>
              <p:spPr>
                <a:xfrm>
                  <a:off x="894724" y="2697479"/>
                  <a:ext cx="492908" cy="354426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1" name="Google Shape;1604;p34"/>
                <p:cNvSpPr/>
                <p:nvPr/>
              </p:nvSpPr>
              <p:spPr>
                <a:xfrm>
                  <a:off x="1654771" y="2553864"/>
                  <a:ext cx="622932" cy="492771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47" name="Google Shape;1605;p34"/>
              <p:cNvSpPr/>
              <p:nvPr/>
            </p:nvSpPr>
            <p:spPr>
              <a:xfrm>
                <a:off x="3970980" y="912750"/>
                <a:ext cx="1362885" cy="430845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45" name="Google Shape;1606;p34"/>
            <p:cNvSpPr/>
            <p:nvPr/>
          </p:nvSpPr>
          <p:spPr>
            <a:xfrm>
              <a:off x="4007044" y="571479"/>
              <a:ext cx="1609649" cy="660593"/>
            </a:xfrm>
            <a:custGeom>
              <a:avLst/>
              <a:gdLst/>
              <a:ahLst/>
              <a:cxnLst/>
              <a:rect l="l" t="t" r="r" b="b"/>
              <a:pathLst>
                <a:path w="3864" h="1872" extrusionOk="0">
                  <a:moveTo>
                    <a:pt x="1847" y="365"/>
                  </a:moveTo>
                  <a:cubicBezTo>
                    <a:pt x="1920" y="487"/>
                    <a:pt x="1920" y="633"/>
                    <a:pt x="1871" y="754"/>
                  </a:cubicBezTo>
                  <a:lnTo>
                    <a:pt x="1847" y="754"/>
                  </a:lnTo>
                  <a:cubicBezTo>
                    <a:pt x="1847" y="754"/>
                    <a:pt x="1823" y="754"/>
                    <a:pt x="1798" y="705"/>
                  </a:cubicBezTo>
                  <a:cubicBezTo>
                    <a:pt x="1774" y="608"/>
                    <a:pt x="1774" y="487"/>
                    <a:pt x="1847" y="390"/>
                  </a:cubicBezTo>
                  <a:lnTo>
                    <a:pt x="1847" y="365"/>
                  </a:lnTo>
                  <a:close/>
                  <a:moveTo>
                    <a:pt x="2891" y="584"/>
                  </a:moveTo>
                  <a:lnTo>
                    <a:pt x="2891" y="608"/>
                  </a:lnTo>
                  <a:cubicBezTo>
                    <a:pt x="2940" y="754"/>
                    <a:pt x="2940" y="900"/>
                    <a:pt x="2867" y="948"/>
                  </a:cubicBezTo>
                  <a:cubicBezTo>
                    <a:pt x="2831" y="960"/>
                    <a:pt x="2806" y="967"/>
                    <a:pt x="2791" y="967"/>
                  </a:cubicBezTo>
                  <a:cubicBezTo>
                    <a:pt x="2776" y="967"/>
                    <a:pt x="2770" y="960"/>
                    <a:pt x="2770" y="948"/>
                  </a:cubicBezTo>
                  <a:cubicBezTo>
                    <a:pt x="2770" y="803"/>
                    <a:pt x="2794" y="681"/>
                    <a:pt x="2891" y="584"/>
                  </a:cubicBezTo>
                  <a:close/>
                  <a:moveTo>
                    <a:pt x="754" y="1021"/>
                  </a:moveTo>
                  <a:cubicBezTo>
                    <a:pt x="851" y="1021"/>
                    <a:pt x="924" y="1070"/>
                    <a:pt x="972" y="1143"/>
                  </a:cubicBezTo>
                  <a:cubicBezTo>
                    <a:pt x="997" y="1216"/>
                    <a:pt x="972" y="1288"/>
                    <a:pt x="899" y="1337"/>
                  </a:cubicBezTo>
                  <a:cubicBezTo>
                    <a:pt x="887" y="1349"/>
                    <a:pt x="875" y="1355"/>
                    <a:pt x="863" y="1355"/>
                  </a:cubicBezTo>
                  <a:cubicBezTo>
                    <a:pt x="851" y="1355"/>
                    <a:pt x="839" y="1349"/>
                    <a:pt x="827" y="1337"/>
                  </a:cubicBezTo>
                  <a:cubicBezTo>
                    <a:pt x="754" y="1240"/>
                    <a:pt x="754" y="1143"/>
                    <a:pt x="754" y="1045"/>
                  </a:cubicBezTo>
                  <a:lnTo>
                    <a:pt x="754" y="1021"/>
                  </a:lnTo>
                  <a:close/>
                  <a:moveTo>
                    <a:pt x="2357" y="74"/>
                  </a:moveTo>
                  <a:cubicBezTo>
                    <a:pt x="2600" y="122"/>
                    <a:pt x="2794" y="268"/>
                    <a:pt x="2867" y="487"/>
                  </a:cubicBezTo>
                  <a:cubicBezTo>
                    <a:pt x="2746" y="608"/>
                    <a:pt x="2673" y="778"/>
                    <a:pt x="2697" y="973"/>
                  </a:cubicBezTo>
                  <a:cubicBezTo>
                    <a:pt x="2725" y="1015"/>
                    <a:pt x="2745" y="1041"/>
                    <a:pt x="2786" y="1041"/>
                  </a:cubicBezTo>
                  <a:cubicBezTo>
                    <a:pt x="2815" y="1041"/>
                    <a:pt x="2855" y="1027"/>
                    <a:pt x="2916" y="997"/>
                  </a:cubicBezTo>
                  <a:cubicBezTo>
                    <a:pt x="3061" y="924"/>
                    <a:pt x="3037" y="681"/>
                    <a:pt x="2964" y="487"/>
                  </a:cubicBezTo>
                  <a:cubicBezTo>
                    <a:pt x="2989" y="462"/>
                    <a:pt x="3013" y="462"/>
                    <a:pt x="3061" y="462"/>
                  </a:cubicBezTo>
                  <a:cubicBezTo>
                    <a:pt x="3329" y="535"/>
                    <a:pt x="3572" y="730"/>
                    <a:pt x="3693" y="997"/>
                  </a:cubicBezTo>
                  <a:cubicBezTo>
                    <a:pt x="3766" y="1143"/>
                    <a:pt x="3766" y="1337"/>
                    <a:pt x="3644" y="1483"/>
                  </a:cubicBezTo>
                  <a:cubicBezTo>
                    <a:pt x="3474" y="1677"/>
                    <a:pt x="2819" y="1799"/>
                    <a:pt x="1774" y="1799"/>
                  </a:cubicBezTo>
                  <a:cubicBezTo>
                    <a:pt x="1118" y="1799"/>
                    <a:pt x="535" y="1750"/>
                    <a:pt x="535" y="1750"/>
                  </a:cubicBezTo>
                  <a:cubicBezTo>
                    <a:pt x="316" y="1726"/>
                    <a:pt x="195" y="1653"/>
                    <a:pt x="146" y="1507"/>
                  </a:cubicBezTo>
                  <a:cubicBezTo>
                    <a:pt x="98" y="1386"/>
                    <a:pt x="219" y="1216"/>
                    <a:pt x="438" y="1118"/>
                  </a:cubicBezTo>
                  <a:cubicBezTo>
                    <a:pt x="511" y="1070"/>
                    <a:pt x="584" y="1045"/>
                    <a:pt x="681" y="1045"/>
                  </a:cubicBezTo>
                  <a:cubicBezTo>
                    <a:pt x="657" y="1167"/>
                    <a:pt x="705" y="1288"/>
                    <a:pt x="778" y="1410"/>
                  </a:cubicBezTo>
                  <a:cubicBezTo>
                    <a:pt x="808" y="1440"/>
                    <a:pt x="857" y="1461"/>
                    <a:pt x="901" y="1461"/>
                  </a:cubicBezTo>
                  <a:cubicBezTo>
                    <a:pt x="928" y="1461"/>
                    <a:pt x="954" y="1453"/>
                    <a:pt x="972" y="1434"/>
                  </a:cubicBezTo>
                  <a:cubicBezTo>
                    <a:pt x="1070" y="1361"/>
                    <a:pt x="1118" y="1240"/>
                    <a:pt x="1094" y="1118"/>
                  </a:cubicBezTo>
                  <a:cubicBezTo>
                    <a:pt x="1045" y="1021"/>
                    <a:pt x="924" y="924"/>
                    <a:pt x="802" y="924"/>
                  </a:cubicBezTo>
                  <a:cubicBezTo>
                    <a:pt x="851" y="681"/>
                    <a:pt x="1021" y="462"/>
                    <a:pt x="1264" y="365"/>
                  </a:cubicBezTo>
                  <a:cubicBezTo>
                    <a:pt x="1395" y="278"/>
                    <a:pt x="1517" y="234"/>
                    <a:pt x="1621" y="234"/>
                  </a:cubicBezTo>
                  <a:cubicBezTo>
                    <a:pt x="1689" y="234"/>
                    <a:pt x="1750" y="254"/>
                    <a:pt x="1798" y="292"/>
                  </a:cubicBezTo>
                  <a:cubicBezTo>
                    <a:pt x="1701" y="414"/>
                    <a:pt x="1677" y="584"/>
                    <a:pt x="1750" y="730"/>
                  </a:cubicBezTo>
                  <a:cubicBezTo>
                    <a:pt x="1750" y="778"/>
                    <a:pt x="1798" y="827"/>
                    <a:pt x="1871" y="827"/>
                  </a:cubicBezTo>
                  <a:cubicBezTo>
                    <a:pt x="1895" y="827"/>
                    <a:pt x="1920" y="803"/>
                    <a:pt x="1944" y="778"/>
                  </a:cubicBezTo>
                  <a:cubicBezTo>
                    <a:pt x="2041" y="633"/>
                    <a:pt x="2017" y="438"/>
                    <a:pt x="1920" y="292"/>
                  </a:cubicBezTo>
                  <a:cubicBezTo>
                    <a:pt x="1993" y="220"/>
                    <a:pt x="2090" y="147"/>
                    <a:pt x="2187" y="122"/>
                  </a:cubicBezTo>
                  <a:cubicBezTo>
                    <a:pt x="2236" y="98"/>
                    <a:pt x="2308" y="98"/>
                    <a:pt x="2357" y="74"/>
                  </a:cubicBezTo>
                  <a:close/>
                  <a:moveTo>
                    <a:pt x="2333" y="1"/>
                  </a:moveTo>
                  <a:cubicBezTo>
                    <a:pt x="2260" y="1"/>
                    <a:pt x="2211" y="25"/>
                    <a:pt x="2138" y="50"/>
                  </a:cubicBezTo>
                  <a:cubicBezTo>
                    <a:pt x="2017" y="74"/>
                    <a:pt x="1920" y="147"/>
                    <a:pt x="1823" y="244"/>
                  </a:cubicBezTo>
                  <a:cubicBezTo>
                    <a:pt x="1756" y="188"/>
                    <a:pt x="1674" y="158"/>
                    <a:pt x="1579" y="158"/>
                  </a:cubicBezTo>
                  <a:cubicBezTo>
                    <a:pt x="1466" y="158"/>
                    <a:pt x="1336" y="200"/>
                    <a:pt x="1191" y="292"/>
                  </a:cubicBezTo>
                  <a:cubicBezTo>
                    <a:pt x="924" y="414"/>
                    <a:pt x="754" y="657"/>
                    <a:pt x="681" y="948"/>
                  </a:cubicBezTo>
                  <a:cubicBezTo>
                    <a:pt x="584" y="948"/>
                    <a:pt x="487" y="973"/>
                    <a:pt x="414" y="1021"/>
                  </a:cubicBezTo>
                  <a:cubicBezTo>
                    <a:pt x="146" y="1167"/>
                    <a:pt x="1" y="1361"/>
                    <a:pt x="49" y="1531"/>
                  </a:cubicBezTo>
                  <a:cubicBezTo>
                    <a:pt x="74" y="1701"/>
                    <a:pt x="268" y="1823"/>
                    <a:pt x="511" y="1847"/>
                  </a:cubicBezTo>
                  <a:cubicBezTo>
                    <a:pt x="511" y="1847"/>
                    <a:pt x="1118" y="1871"/>
                    <a:pt x="1774" y="1871"/>
                  </a:cubicBezTo>
                  <a:cubicBezTo>
                    <a:pt x="2867" y="1871"/>
                    <a:pt x="3523" y="1774"/>
                    <a:pt x="3717" y="1556"/>
                  </a:cubicBezTo>
                  <a:cubicBezTo>
                    <a:pt x="3839" y="1386"/>
                    <a:pt x="3863" y="1167"/>
                    <a:pt x="3766" y="973"/>
                  </a:cubicBezTo>
                  <a:cubicBezTo>
                    <a:pt x="3620" y="681"/>
                    <a:pt x="3353" y="438"/>
                    <a:pt x="3037" y="365"/>
                  </a:cubicBezTo>
                  <a:cubicBezTo>
                    <a:pt x="2989" y="365"/>
                    <a:pt x="2940" y="390"/>
                    <a:pt x="2916" y="414"/>
                  </a:cubicBezTo>
                  <a:cubicBezTo>
                    <a:pt x="2819" y="171"/>
                    <a:pt x="2600" y="25"/>
                    <a:pt x="23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924533463"/>
      </p:ext>
    </p:extLst>
  </p:cSld>
  <p:clrMapOvr>
    <a:masterClrMapping/>
  </p:clrMapOvr>
</p:sldLayout>
</file>

<file path=ppt/slideLayouts/slideLayout14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oogle Shape;11;p2"/>
          <p:cNvGrpSpPr>
            <a:grpSpLocks/>
          </p:cNvGrpSpPr>
          <p:nvPr/>
        </p:nvGrpSpPr>
        <p:grpSpPr bwMode="auto">
          <a:xfrm>
            <a:off x="2406650" y="908050"/>
            <a:ext cx="1223963" cy="889000"/>
            <a:chOff x="5211663" y="1358969"/>
            <a:chExt cx="483893" cy="351481"/>
          </a:xfrm>
        </p:grpSpPr>
        <p:sp>
          <p:nvSpPr>
            <p:cNvPr id="5" name="Google Shape;12;p2"/>
            <p:cNvSpPr/>
            <p:nvPr/>
          </p:nvSpPr>
          <p:spPr>
            <a:xfrm>
              <a:off x="5519195" y="1396000"/>
              <a:ext cx="70921" cy="66530"/>
            </a:xfrm>
            <a:custGeom>
              <a:avLst/>
              <a:gdLst/>
              <a:ahLst/>
              <a:cxnLst/>
              <a:rect l="l" t="t" r="r" b="b"/>
              <a:pathLst>
                <a:path w="1040" h="978" extrusionOk="0">
                  <a:moveTo>
                    <a:pt x="914" y="1"/>
                  </a:moveTo>
                  <a:cubicBezTo>
                    <a:pt x="801" y="1"/>
                    <a:pt x="571" y="36"/>
                    <a:pt x="67" y="176"/>
                  </a:cubicBezTo>
                  <a:cubicBezTo>
                    <a:pt x="0" y="198"/>
                    <a:pt x="16" y="324"/>
                    <a:pt x="95" y="324"/>
                  </a:cubicBezTo>
                  <a:cubicBezTo>
                    <a:pt x="102" y="324"/>
                    <a:pt x="109" y="323"/>
                    <a:pt x="116" y="322"/>
                  </a:cubicBezTo>
                  <a:cubicBezTo>
                    <a:pt x="359" y="249"/>
                    <a:pt x="626" y="200"/>
                    <a:pt x="869" y="152"/>
                  </a:cubicBezTo>
                  <a:lnTo>
                    <a:pt x="869" y="152"/>
                  </a:lnTo>
                  <a:cubicBezTo>
                    <a:pt x="796" y="322"/>
                    <a:pt x="626" y="662"/>
                    <a:pt x="505" y="880"/>
                  </a:cubicBezTo>
                  <a:cubicBezTo>
                    <a:pt x="480" y="905"/>
                    <a:pt x="480" y="953"/>
                    <a:pt x="529" y="977"/>
                  </a:cubicBezTo>
                  <a:lnTo>
                    <a:pt x="553" y="977"/>
                  </a:lnTo>
                  <a:cubicBezTo>
                    <a:pt x="577" y="977"/>
                    <a:pt x="602" y="977"/>
                    <a:pt x="602" y="953"/>
                  </a:cubicBezTo>
                  <a:cubicBezTo>
                    <a:pt x="650" y="880"/>
                    <a:pt x="990" y="249"/>
                    <a:pt x="1039" y="127"/>
                  </a:cubicBezTo>
                  <a:cubicBezTo>
                    <a:pt x="1039" y="103"/>
                    <a:pt x="1039" y="79"/>
                    <a:pt x="1039" y="30"/>
                  </a:cubicBezTo>
                  <a:cubicBezTo>
                    <a:pt x="1018" y="20"/>
                    <a:pt x="998" y="1"/>
                    <a:pt x="914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" name="Google Shape;13;p2"/>
            <p:cNvSpPr/>
            <p:nvPr/>
          </p:nvSpPr>
          <p:spPr>
            <a:xfrm>
              <a:off x="5211663" y="1358969"/>
              <a:ext cx="483893" cy="351481"/>
            </a:xfrm>
            <a:custGeom>
              <a:avLst/>
              <a:gdLst/>
              <a:ahLst/>
              <a:cxnLst/>
              <a:rect l="l" t="t" r="r" b="b"/>
              <a:pathLst>
                <a:path w="7083" h="5145" extrusionOk="0">
                  <a:moveTo>
                    <a:pt x="3768" y="0"/>
                  </a:moveTo>
                  <a:cubicBezTo>
                    <a:pt x="3734" y="0"/>
                    <a:pt x="3701" y="4"/>
                    <a:pt x="3670" y="12"/>
                  </a:cubicBezTo>
                  <a:cubicBezTo>
                    <a:pt x="3014" y="207"/>
                    <a:pt x="3232" y="1713"/>
                    <a:pt x="3232" y="1713"/>
                  </a:cubicBezTo>
                  <a:cubicBezTo>
                    <a:pt x="3232" y="1713"/>
                    <a:pt x="1357" y="535"/>
                    <a:pt x="891" y="535"/>
                  </a:cubicBezTo>
                  <a:cubicBezTo>
                    <a:pt x="865" y="535"/>
                    <a:pt x="844" y="539"/>
                    <a:pt x="827" y="547"/>
                  </a:cubicBezTo>
                  <a:cubicBezTo>
                    <a:pt x="366" y="814"/>
                    <a:pt x="1483" y="1664"/>
                    <a:pt x="1483" y="1664"/>
                  </a:cubicBezTo>
                  <a:cubicBezTo>
                    <a:pt x="1483" y="1664"/>
                    <a:pt x="832" y="1473"/>
                    <a:pt x="445" y="1473"/>
                  </a:cubicBezTo>
                  <a:cubicBezTo>
                    <a:pt x="263" y="1473"/>
                    <a:pt x="140" y="1516"/>
                    <a:pt x="171" y="1640"/>
                  </a:cubicBezTo>
                  <a:cubicBezTo>
                    <a:pt x="269" y="2029"/>
                    <a:pt x="1022" y="2490"/>
                    <a:pt x="1022" y="2490"/>
                  </a:cubicBezTo>
                  <a:cubicBezTo>
                    <a:pt x="730" y="2490"/>
                    <a:pt x="439" y="2539"/>
                    <a:pt x="147" y="2587"/>
                  </a:cubicBezTo>
                  <a:cubicBezTo>
                    <a:pt x="1" y="2650"/>
                    <a:pt x="594" y="3616"/>
                    <a:pt x="1664" y="3616"/>
                  </a:cubicBezTo>
                  <a:cubicBezTo>
                    <a:pt x="1835" y="3616"/>
                    <a:pt x="2018" y="3592"/>
                    <a:pt x="2212" y="3535"/>
                  </a:cubicBezTo>
                  <a:lnTo>
                    <a:pt x="2212" y="3535"/>
                  </a:lnTo>
                  <a:lnTo>
                    <a:pt x="1095" y="4506"/>
                  </a:lnTo>
                  <a:cubicBezTo>
                    <a:pt x="1095" y="4506"/>
                    <a:pt x="2102" y="5144"/>
                    <a:pt x="3258" y="5144"/>
                  </a:cubicBezTo>
                  <a:cubicBezTo>
                    <a:pt x="3697" y="5144"/>
                    <a:pt x="4158" y="5052"/>
                    <a:pt x="4593" y="4798"/>
                  </a:cubicBezTo>
                  <a:cubicBezTo>
                    <a:pt x="7083" y="3365"/>
                    <a:pt x="4779" y="0"/>
                    <a:pt x="376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" name="Google Shape;14;p2"/>
            <p:cNvSpPr/>
            <p:nvPr/>
          </p:nvSpPr>
          <p:spPr>
            <a:xfrm>
              <a:off x="5467103" y="1397883"/>
              <a:ext cx="48326" cy="45190"/>
            </a:xfrm>
            <a:custGeom>
              <a:avLst/>
              <a:gdLst/>
              <a:ahLst/>
              <a:cxnLst/>
              <a:rect l="l" t="t" r="r" b="b"/>
              <a:pathLst>
                <a:path w="705" h="655" extrusionOk="0">
                  <a:moveTo>
                    <a:pt x="443" y="1"/>
                  </a:moveTo>
                  <a:cubicBezTo>
                    <a:pt x="395" y="1"/>
                    <a:pt x="349" y="49"/>
                    <a:pt x="365" y="96"/>
                  </a:cubicBezTo>
                  <a:cubicBezTo>
                    <a:pt x="413" y="218"/>
                    <a:pt x="462" y="363"/>
                    <a:pt x="486" y="485"/>
                  </a:cubicBezTo>
                  <a:cubicBezTo>
                    <a:pt x="365" y="388"/>
                    <a:pt x="243" y="291"/>
                    <a:pt x="122" y="169"/>
                  </a:cubicBezTo>
                  <a:cubicBezTo>
                    <a:pt x="110" y="157"/>
                    <a:pt x="92" y="151"/>
                    <a:pt x="73" y="151"/>
                  </a:cubicBezTo>
                  <a:cubicBezTo>
                    <a:pt x="55" y="151"/>
                    <a:pt x="37" y="157"/>
                    <a:pt x="25" y="169"/>
                  </a:cubicBezTo>
                  <a:cubicBezTo>
                    <a:pt x="0" y="218"/>
                    <a:pt x="0" y="266"/>
                    <a:pt x="25" y="291"/>
                  </a:cubicBezTo>
                  <a:cubicBezTo>
                    <a:pt x="340" y="606"/>
                    <a:pt x="462" y="655"/>
                    <a:pt x="535" y="655"/>
                  </a:cubicBezTo>
                  <a:lnTo>
                    <a:pt x="559" y="655"/>
                  </a:lnTo>
                  <a:cubicBezTo>
                    <a:pt x="608" y="631"/>
                    <a:pt x="705" y="582"/>
                    <a:pt x="511" y="48"/>
                  </a:cubicBezTo>
                  <a:cubicBezTo>
                    <a:pt x="494" y="14"/>
                    <a:pt x="468" y="1"/>
                    <a:pt x="443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" name="Google Shape;15;p2"/>
            <p:cNvSpPr/>
            <p:nvPr/>
          </p:nvSpPr>
          <p:spPr>
            <a:xfrm>
              <a:off x="5309571" y="1480105"/>
              <a:ext cx="102929" cy="109210"/>
            </a:xfrm>
            <a:custGeom>
              <a:avLst/>
              <a:gdLst/>
              <a:ahLst/>
              <a:cxnLst/>
              <a:rect l="l" t="t" r="r" b="b"/>
              <a:pathLst>
                <a:path w="1507" h="1598" extrusionOk="0">
                  <a:moveTo>
                    <a:pt x="479" y="1"/>
                  </a:moveTo>
                  <a:cubicBezTo>
                    <a:pt x="444" y="1"/>
                    <a:pt x="427" y="9"/>
                    <a:pt x="414" y="16"/>
                  </a:cubicBezTo>
                  <a:cubicBezTo>
                    <a:pt x="389" y="40"/>
                    <a:pt x="389" y="64"/>
                    <a:pt x="389" y="113"/>
                  </a:cubicBezTo>
                  <a:cubicBezTo>
                    <a:pt x="389" y="210"/>
                    <a:pt x="535" y="380"/>
                    <a:pt x="657" y="477"/>
                  </a:cubicBezTo>
                  <a:cubicBezTo>
                    <a:pt x="1" y="526"/>
                    <a:pt x="1" y="599"/>
                    <a:pt x="1" y="672"/>
                  </a:cubicBezTo>
                  <a:cubicBezTo>
                    <a:pt x="1" y="744"/>
                    <a:pt x="74" y="793"/>
                    <a:pt x="98" y="817"/>
                  </a:cubicBezTo>
                  <a:cubicBezTo>
                    <a:pt x="219" y="890"/>
                    <a:pt x="316" y="963"/>
                    <a:pt x="438" y="1012"/>
                  </a:cubicBezTo>
                  <a:cubicBezTo>
                    <a:pt x="316" y="1036"/>
                    <a:pt x="195" y="1085"/>
                    <a:pt x="98" y="1157"/>
                  </a:cubicBezTo>
                  <a:cubicBezTo>
                    <a:pt x="49" y="1182"/>
                    <a:pt x="49" y="1255"/>
                    <a:pt x="74" y="1303"/>
                  </a:cubicBezTo>
                  <a:cubicBezTo>
                    <a:pt x="185" y="1481"/>
                    <a:pt x="397" y="1598"/>
                    <a:pt x="619" y="1598"/>
                  </a:cubicBezTo>
                  <a:cubicBezTo>
                    <a:pt x="639" y="1598"/>
                    <a:pt x="660" y="1597"/>
                    <a:pt x="681" y="1595"/>
                  </a:cubicBezTo>
                  <a:cubicBezTo>
                    <a:pt x="778" y="1595"/>
                    <a:pt x="875" y="1570"/>
                    <a:pt x="948" y="1546"/>
                  </a:cubicBezTo>
                  <a:cubicBezTo>
                    <a:pt x="997" y="1546"/>
                    <a:pt x="1021" y="1498"/>
                    <a:pt x="997" y="1473"/>
                  </a:cubicBezTo>
                  <a:cubicBezTo>
                    <a:pt x="997" y="1438"/>
                    <a:pt x="971" y="1415"/>
                    <a:pt x="938" y="1415"/>
                  </a:cubicBezTo>
                  <a:cubicBezTo>
                    <a:pt x="925" y="1415"/>
                    <a:pt x="912" y="1418"/>
                    <a:pt x="899" y="1425"/>
                  </a:cubicBezTo>
                  <a:cubicBezTo>
                    <a:pt x="829" y="1446"/>
                    <a:pt x="756" y="1457"/>
                    <a:pt x="683" y="1457"/>
                  </a:cubicBezTo>
                  <a:cubicBezTo>
                    <a:pt x="507" y="1457"/>
                    <a:pt x="333" y="1392"/>
                    <a:pt x="195" y="1255"/>
                  </a:cubicBezTo>
                  <a:cubicBezTo>
                    <a:pt x="365" y="1157"/>
                    <a:pt x="535" y="1109"/>
                    <a:pt x="705" y="1085"/>
                  </a:cubicBezTo>
                  <a:lnTo>
                    <a:pt x="729" y="1085"/>
                  </a:lnTo>
                  <a:cubicBezTo>
                    <a:pt x="754" y="1060"/>
                    <a:pt x="778" y="1036"/>
                    <a:pt x="778" y="1012"/>
                  </a:cubicBezTo>
                  <a:cubicBezTo>
                    <a:pt x="778" y="987"/>
                    <a:pt x="754" y="963"/>
                    <a:pt x="729" y="939"/>
                  </a:cubicBezTo>
                  <a:lnTo>
                    <a:pt x="705" y="939"/>
                  </a:lnTo>
                  <a:cubicBezTo>
                    <a:pt x="511" y="890"/>
                    <a:pt x="341" y="793"/>
                    <a:pt x="171" y="696"/>
                  </a:cubicBezTo>
                  <a:cubicBezTo>
                    <a:pt x="389" y="647"/>
                    <a:pt x="608" y="623"/>
                    <a:pt x="827" y="623"/>
                  </a:cubicBezTo>
                  <a:cubicBezTo>
                    <a:pt x="851" y="623"/>
                    <a:pt x="875" y="599"/>
                    <a:pt x="899" y="574"/>
                  </a:cubicBezTo>
                  <a:cubicBezTo>
                    <a:pt x="899" y="550"/>
                    <a:pt x="899" y="526"/>
                    <a:pt x="875" y="502"/>
                  </a:cubicBezTo>
                  <a:cubicBezTo>
                    <a:pt x="754" y="404"/>
                    <a:pt x="657" y="283"/>
                    <a:pt x="559" y="161"/>
                  </a:cubicBezTo>
                  <a:lnTo>
                    <a:pt x="559" y="161"/>
                  </a:lnTo>
                  <a:cubicBezTo>
                    <a:pt x="851" y="259"/>
                    <a:pt x="1118" y="380"/>
                    <a:pt x="1385" y="526"/>
                  </a:cubicBezTo>
                  <a:cubicBezTo>
                    <a:pt x="1434" y="526"/>
                    <a:pt x="1482" y="526"/>
                    <a:pt x="1482" y="477"/>
                  </a:cubicBezTo>
                  <a:cubicBezTo>
                    <a:pt x="1507" y="429"/>
                    <a:pt x="1482" y="404"/>
                    <a:pt x="1458" y="380"/>
                  </a:cubicBezTo>
                  <a:cubicBezTo>
                    <a:pt x="803" y="61"/>
                    <a:pt x="574" y="1"/>
                    <a:pt x="479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" name="Google Shape;16;p2"/>
            <p:cNvSpPr/>
            <p:nvPr/>
          </p:nvSpPr>
          <p:spPr>
            <a:xfrm>
              <a:off x="5442626" y="1508348"/>
              <a:ext cx="150628" cy="201474"/>
            </a:xfrm>
            <a:custGeom>
              <a:avLst/>
              <a:gdLst/>
              <a:ahLst/>
              <a:cxnLst/>
              <a:rect l="l" t="t" r="r" b="b"/>
              <a:pathLst>
                <a:path w="2211" h="2951" extrusionOk="0">
                  <a:moveTo>
                    <a:pt x="2131" y="1"/>
                  </a:moveTo>
                  <a:cubicBezTo>
                    <a:pt x="2118" y="1"/>
                    <a:pt x="2103" y="4"/>
                    <a:pt x="2089" y="11"/>
                  </a:cubicBezTo>
                  <a:cubicBezTo>
                    <a:pt x="2089" y="11"/>
                    <a:pt x="0" y="982"/>
                    <a:pt x="49" y="2877"/>
                  </a:cubicBezTo>
                  <a:cubicBezTo>
                    <a:pt x="49" y="2901"/>
                    <a:pt x="73" y="2950"/>
                    <a:pt x="121" y="2950"/>
                  </a:cubicBezTo>
                  <a:cubicBezTo>
                    <a:pt x="170" y="2950"/>
                    <a:pt x="194" y="2901"/>
                    <a:pt x="194" y="2877"/>
                  </a:cubicBezTo>
                  <a:cubicBezTo>
                    <a:pt x="170" y="1080"/>
                    <a:pt x="2138" y="132"/>
                    <a:pt x="2162" y="132"/>
                  </a:cubicBezTo>
                  <a:cubicBezTo>
                    <a:pt x="2186" y="108"/>
                    <a:pt x="2211" y="84"/>
                    <a:pt x="2186" y="35"/>
                  </a:cubicBezTo>
                  <a:cubicBezTo>
                    <a:pt x="2186" y="18"/>
                    <a:pt x="2162" y="1"/>
                    <a:pt x="2131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" name="Google Shape;17;p2"/>
          <p:cNvGrpSpPr>
            <a:grpSpLocks/>
          </p:cNvGrpSpPr>
          <p:nvPr/>
        </p:nvGrpSpPr>
        <p:grpSpPr bwMode="auto">
          <a:xfrm>
            <a:off x="384175" y="2882900"/>
            <a:ext cx="1624013" cy="1282700"/>
            <a:chOff x="855987" y="2204128"/>
            <a:chExt cx="1217483" cy="962421"/>
          </a:xfrm>
        </p:grpSpPr>
        <p:grpSp>
          <p:nvGrpSpPr>
            <p:cNvPr id="13" name="Google Shape;18;p2"/>
            <p:cNvGrpSpPr>
              <a:grpSpLocks/>
            </p:cNvGrpSpPr>
            <p:nvPr/>
          </p:nvGrpSpPr>
          <p:grpSpPr bwMode="auto">
            <a:xfrm>
              <a:off x="855987" y="2204128"/>
              <a:ext cx="1146639" cy="962421"/>
              <a:chOff x="958238" y="2157575"/>
              <a:chExt cx="1115191" cy="936025"/>
            </a:xfrm>
          </p:grpSpPr>
          <p:sp>
            <p:nvSpPr>
              <p:cNvPr id="15" name="Google Shape;19;p2"/>
              <p:cNvSpPr/>
              <p:nvPr/>
            </p:nvSpPr>
            <p:spPr>
              <a:xfrm>
                <a:off x="1253393" y="2157575"/>
                <a:ext cx="493082" cy="49234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" name="Google Shape;20;p2"/>
              <p:cNvSpPr/>
              <p:nvPr/>
            </p:nvSpPr>
            <p:spPr>
              <a:xfrm>
                <a:off x="1440903" y="2325550"/>
                <a:ext cx="491924" cy="49234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" name="Google Shape;21;p2"/>
              <p:cNvSpPr/>
              <p:nvPr/>
            </p:nvSpPr>
            <p:spPr>
              <a:xfrm>
                <a:off x="997592" y="2334818"/>
                <a:ext cx="491925" cy="49234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" name="Google Shape;22;p2"/>
              <p:cNvSpPr/>
              <p:nvPr/>
            </p:nvSpPr>
            <p:spPr>
              <a:xfrm>
                <a:off x="958238" y="2551447"/>
                <a:ext cx="491925" cy="49234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" name="Google Shape;23;p2"/>
              <p:cNvSpPr/>
              <p:nvPr/>
            </p:nvSpPr>
            <p:spPr>
              <a:xfrm>
                <a:off x="1165426" y="2601260"/>
                <a:ext cx="491924" cy="49234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" name="Google Shape;24;p2"/>
              <p:cNvSpPr/>
              <p:nvPr/>
            </p:nvSpPr>
            <p:spPr>
              <a:xfrm>
                <a:off x="1450163" y="2561873"/>
                <a:ext cx="622719" cy="49234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4" name="Google Shape;25;p2"/>
            <p:cNvSpPr/>
            <p:nvPr/>
          </p:nvSpPr>
          <p:spPr>
            <a:xfrm>
              <a:off x="927394" y="2206510"/>
              <a:ext cx="1146076" cy="870706"/>
            </a:xfrm>
            <a:custGeom>
              <a:avLst/>
              <a:gdLst/>
              <a:ahLst/>
              <a:cxnLst/>
              <a:rect l="l" t="t" r="r" b="b"/>
              <a:pathLst>
                <a:path w="6074" h="4608" extrusionOk="0">
                  <a:moveTo>
                    <a:pt x="1749" y="936"/>
                  </a:moveTo>
                  <a:cubicBezTo>
                    <a:pt x="1968" y="985"/>
                    <a:pt x="2187" y="1131"/>
                    <a:pt x="2284" y="1325"/>
                  </a:cubicBezTo>
                  <a:cubicBezTo>
                    <a:pt x="2284" y="1398"/>
                    <a:pt x="2260" y="1446"/>
                    <a:pt x="2211" y="1471"/>
                  </a:cubicBezTo>
                  <a:cubicBezTo>
                    <a:pt x="2162" y="1519"/>
                    <a:pt x="2114" y="1519"/>
                    <a:pt x="2065" y="1544"/>
                  </a:cubicBezTo>
                  <a:cubicBezTo>
                    <a:pt x="1871" y="1544"/>
                    <a:pt x="1725" y="1276"/>
                    <a:pt x="1677" y="1155"/>
                  </a:cubicBezTo>
                  <a:lnTo>
                    <a:pt x="1677" y="1131"/>
                  </a:lnTo>
                  <a:cubicBezTo>
                    <a:pt x="1701" y="1058"/>
                    <a:pt x="1725" y="1009"/>
                    <a:pt x="1749" y="936"/>
                  </a:cubicBezTo>
                  <a:close/>
                  <a:moveTo>
                    <a:pt x="3936" y="1301"/>
                  </a:moveTo>
                  <a:lnTo>
                    <a:pt x="3936" y="1301"/>
                  </a:lnTo>
                  <a:cubicBezTo>
                    <a:pt x="3960" y="1446"/>
                    <a:pt x="3936" y="1616"/>
                    <a:pt x="3839" y="1762"/>
                  </a:cubicBezTo>
                  <a:cubicBezTo>
                    <a:pt x="3790" y="1714"/>
                    <a:pt x="3814" y="1495"/>
                    <a:pt x="3936" y="1301"/>
                  </a:cubicBezTo>
                  <a:close/>
                  <a:moveTo>
                    <a:pt x="750" y="2166"/>
                  </a:moveTo>
                  <a:cubicBezTo>
                    <a:pt x="776" y="2166"/>
                    <a:pt x="802" y="2169"/>
                    <a:pt x="826" y="2175"/>
                  </a:cubicBezTo>
                  <a:cubicBezTo>
                    <a:pt x="1142" y="2199"/>
                    <a:pt x="1264" y="2394"/>
                    <a:pt x="1264" y="2564"/>
                  </a:cubicBezTo>
                  <a:cubicBezTo>
                    <a:pt x="1264" y="2661"/>
                    <a:pt x="1166" y="2758"/>
                    <a:pt x="1045" y="2782"/>
                  </a:cubicBezTo>
                  <a:cubicBezTo>
                    <a:pt x="996" y="2758"/>
                    <a:pt x="924" y="2758"/>
                    <a:pt x="875" y="2734"/>
                  </a:cubicBezTo>
                  <a:cubicBezTo>
                    <a:pt x="705" y="2612"/>
                    <a:pt x="583" y="2442"/>
                    <a:pt x="535" y="2248"/>
                  </a:cubicBezTo>
                  <a:cubicBezTo>
                    <a:pt x="590" y="2193"/>
                    <a:pt x="672" y="2166"/>
                    <a:pt x="750" y="2166"/>
                  </a:cubicBezTo>
                  <a:close/>
                  <a:moveTo>
                    <a:pt x="5199" y="2588"/>
                  </a:moveTo>
                  <a:cubicBezTo>
                    <a:pt x="5078" y="2855"/>
                    <a:pt x="4883" y="3025"/>
                    <a:pt x="4762" y="3025"/>
                  </a:cubicBezTo>
                  <a:cubicBezTo>
                    <a:pt x="4713" y="3025"/>
                    <a:pt x="4665" y="3001"/>
                    <a:pt x="4640" y="2977"/>
                  </a:cubicBezTo>
                  <a:cubicBezTo>
                    <a:pt x="4567" y="2855"/>
                    <a:pt x="4592" y="2807"/>
                    <a:pt x="4592" y="2782"/>
                  </a:cubicBezTo>
                  <a:cubicBezTo>
                    <a:pt x="4640" y="2685"/>
                    <a:pt x="4883" y="2588"/>
                    <a:pt x="5150" y="2588"/>
                  </a:cubicBezTo>
                  <a:close/>
                  <a:moveTo>
                    <a:pt x="3596" y="3293"/>
                  </a:moveTo>
                  <a:cubicBezTo>
                    <a:pt x="3596" y="3293"/>
                    <a:pt x="3620" y="3317"/>
                    <a:pt x="3620" y="3317"/>
                  </a:cubicBezTo>
                  <a:cubicBezTo>
                    <a:pt x="3669" y="3390"/>
                    <a:pt x="3644" y="3608"/>
                    <a:pt x="3426" y="3851"/>
                  </a:cubicBezTo>
                  <a:cubicBezTo>
                    <a:pt x="3353" y="3754"/>
                    <a:pt x="3328" y="3633"/>
                    <a:pt x="3377" y="3511"/>
                  </a:cubicBezTo>
                  <a:cubicBezTo>
                    <a:pt x="3401" y="3414"/>
                    <a:pt x="3474" y="3341"/>
                    <a:pt x="3596" y="3317"/>
                  </a:cubicBezTo>
                  <a:lnTo>
                    <a:pt x="3596" y="3293"/>
                  </a:lnTo>
                  <a:close/>
                  <a:moveTo>
                    <a:pt x="1822" y="3366"/>
                  </a:moveTo>
                  <a:cubicBezTo>
                    <a:pt x="1847" y="3366"/>
                    <a:pt x="1944" y="3366"/>
                    <a:pt x="1968" y="3487"/>
                  </a:cubicBezTo>
                  <a:cubicBezTo>
                    <a:pt x="1944" y="3754"/>
                    <a:pt x="1798" y="3997"/>
                    <a:pt x="1555" y="4094"/>
                  </a:cubicBezTo>
                  <a:cubicBezTo>
                    <a:pt x="1482" y="3924"/>
                    <a:pt x="1507" y="3706"/>
                    <a:pt x="1604" y="3511"/>
                  </a:cubicBezTo>
                  <a:cubicBezTo>
                    <a:pt x="1652" y="3438"/>
                    <a:pt x="1725" y="3366"/>
                    <a:pt x="1822" y="3366"/>
                  </a:cubicBezTo>
                  <a:close/>
                  <a:moveTo>
                    <a:pt x="2745" y="159"/>
                  </a:moveTo>
                  <a:cubicBezTo>
                    <a:pt x="2867" y="159"/>
                    <a:pt x="3013" y="183"/>
                    <a:pt x="3158" y="256"/>
                  </a:cubicBezTo>
                  <a:cubicBezTo>
                    <a:pt x="3523" y="378"/>
                    <a:pt x="3814" y="693"/>
                    <a:pt x="3911" y="1058"/>
                  </a:cubicBezTo>
                  <a:cubicBezTo>
                    <a:pt x="3693" y="1325"/>
                    <a:pt x="3596" y="1714"/>
                    <a:pt x="3766" y="1859"/>
                  </a:cubicBezTo>
                  <a:cubicBezTo>
                    <a:pt x="3790" y="1908"/>
                    <a:pt x="3839" y="1932"/>
                    <a:pt x="3863" y="1932"/>
                  </a:cubicBezTo>
                  <a:cubicBezTo>
                    <a:pt x="3936" y="1932"/>
                    <a:pt x="3984" y="1884"/>
                    <a:pt x="4009" y="1835"/>
                  </a:cubicBezTo>
                  <a:cubicBezTo>
                    <a:pt x="4130" y="1616"/>
                    <a:pt x="4154" y="1349"/>
                    <a:pt x="4082" y="1106"/>
                  </a:cubicBezTo>
                  <a:cubicBezTo>
                    <a:pt x="4203" y="961"/>
                    <a:pt x="4397" y="863"/>
                    <a:pt x="4592" y="863"/>
                  </a:cubicBezTo>
                  <a:cubicBezTo>
                    <a:pt x="4762" y="863"/>
                    <a:pt x="4932" y="936"/>
                    <a:pt x="5053" y="1033"/>
                  </a:cubicBezTo>
                  <a:cubicBezTo>
                    <a:pt x="5466" y="1325"/>
                    <a:pt x="5466" y="1932"/>
                    <a:pt x="5272" y="2418"/>
                  </a:cubicBezTo>
                  <a:lnTo>
                    <a:pt x="5150" y="2418"/>
                  </a:lnTo>
                  <a:cubicBezTo>
                    <a:pt x="4907" y="2418"/>
                    <a:pt x="4567" y="2491"/>
                    <a:pt x="4470" y="2710"/>
                  </a:cubicBezTo>
                  <a:cubicBezTo>
                    <a:pt x="4397" y="2928"/>
                    <a:pt x="4543" y="3171"/>
                    <a:pt x="4762" y="3195"/>
                  </a:cubicBezTo>
                  <a:cubicBezTo>
                    <a:pt x="5029" y="3195"/>
                    <a:pt x="5248" y="2904"/>
                    <a:pt x="5369" y="2612"/>
                  </a:cubicBezTo>
                  <a:cubicBezTo>
                    <a:pt x="5612" y="2637"/>
                    <a:pt x="5806" y="2807"/>
                    <a:pt x="5879" y="3025"/>
                  </a:cubicBezTo>
                  <a:cubicBezTo>
                    <a:pt x="5903" y="3220"/>
                    <a:pt x="5831" y="3414"/>
                    <a:pt x="5685" y="3560"/>
                  </a:cubicBezTo>
                  <a:cubicBezTo>
                    <a:pt x="5320" y="3949"/>
                    <a:pt x="4810" y="4191"/>
                    <a:pt x="4252" y="4191"/>
                  </a:cubicBezTo>
                  <a:cubicBezTo>
                    <a:pt x="4082" y="4191"/>
                    <a:pt x="3887" y="4167"/>
                    <a:pt x="3741" y="4070"/>
                  </a:cubicBezTo>
                  <a:cubicBezTo>
                    <a:pt x="3669" y="4046"/>
                    <a:pt x="3620" y="4021"/>
                    <a:pt x="3571" y="3973"/>
                  </a:cubicBezTo>
                  <a:cubicBezTo>
                    <a:pt x="3814" y="3681"/>
                    <a:pt x="3887" y="3366"/>
                    <a:pt x="3766" y="3220"/>
                  </a:cubicBezTo>
                  <a:cubicBezTo>
                    <a:pt x="3717" y="3171"/>
                    <a:pt x="3669" y="3147"/>
                    <a:pt x="3596" y="3147"/>
                  </a:cubicBezTo>
                  <a:cubicBezTo>
                    <a:pt x="3426" y="3171"/>
                    <a:pt x="3280" y="3268"/>
                    <a:pt x="3231" y="3438"/>
                  </a:cubicBezTo>
                  <a:cubicBezTo>
                    <a:pt x="3158" y="3633"/>
                    <a:pt x="3207" y="3851"/>
                    <a:pt x="3328" y="3973"/>
                  </a:cubicBezTo>
                  <a:cubicBezTo>
                    <a:pt x="3037" y="4264"/>
                    <a:pt x="2648" y="4434"/>
                    <a:pt x="2260" y="4434"/>
                  </a:cubicBezTo>
                  <a:cubicBezTo>
                    <a:pt x="2215" y="4444"/>
                    <a:pt x="2169" y="4449"/>
                    <a:pt x="2124" y="4449"/>
                  </a:cubicBezTo>
                  <a:cubicBezTo>
                    <a:pt x="1946" y="4449"/>
                    <a:pt x="1768" y="4375"/>
                    <a:pt x="1652" y="4240"/>
                  </a:cubicBezTo>
                  <a:cubicBezTo>
                    <a:pt x="1944" y="4094"/>
                    <a:pt x="2138" y="3778"/>
                    <a:pt x="2138" y="3463"/>
                  </a:cubicBezTo>
                  <a:cubicBezTo>
                    <a:pt x="2116" y="3307"/>
                    <a:pt x="2013" y="3192"/>
                    <a:pt x="1865" y="3192"/>
                  </a:cubicBezTo>
                  <a:cubicBezTo>
                    <a:pt x="1851" y="3192"/>
                    <a:pt x="1837" y="3193"/>
                    <a:pt x="1822" y="3195"/>
                  </a:cubicBezTo>
                  <a:cubicBezTo>
                    <a:pt x="1677" y="3195"/>
                    <a:pt x="1531" y="3293"/>
                    <a:pt x="1458" y="3438"/>
                  </a:cubicBezTo>
                  <a:cubicBezTo>
                    <a:pt x="1337" y="3657"/>
                    <a:pt x="1312" y="3924"/>
                    <a:pt x="1409" y="4143"/>
                  </a:cubicBezTo>
                  <a:cubicBezTo>
                    <a:pt x="1361" y="4149"/>
                    <a:pt x="1314" y="4152"/>
                    <a:pt x="1268" y="4152"/>
                  </a:cubicBezTo>
                  <a:cubicBezTo>
                    <a:pt x="1130" y="4152"/>
                    <a:pt x="1002" y="4125"/>
                    <a:pt x="875" y="4070"/>
                  </a:cubicBezTo>
                  <a:cubicBezTo>
                    <a:pt x="535" y="3924"/>
                    <a:pt x="316" y="3633"/>
                    <a:pt x="268" y="3268"/>
                  </a:cubicBezTo>
                  <a:cubicBezTo>
                    <a:pt x="195" y="2977"/>
                    <a:pt x="243" y="2637"/>
                    <a:pt x="413" y="2370"/>
                  </a:cubicBezTo>
                  <a:cubicBezTo>
                    <a:pt x="486" y="2564"/>
                    <a:pt x="632" y="2734"/>
                    <a:pt x="802" y="2855"/>
                  </a:cubicBezTo>
                  <a:cubicBezTo>
                    <a:pt x="899" y="2880"/>
                    <a:pt x="972" y="2904"/>
                    <a:pt x="1069" y="2904"/>
                  </a:cubicBezTo>
                  <a:cubicBezTo>
                    <a:pt x="1264" y="2904"/>
                    <a:pt x="1434" y="2758"/>
                    <a:pt x="1434" y="2540"/>
                  </a:cubicBezTo>
                  <a:cubicBezTo>
                    <a:pt x="1434" y="2224"/>
                    <a:pt x="1166" y="1981"/>
                    <a:pt x="851" y="1981"/>
                  </a:cubicBezTo>
                  <a:cubicBezTo>
                    <a:pt x="828" y="1976"/>
                    <a:pt x="806" y="1974"/>
                    <a:pt x="784" y="1974"/>
                  </a:cubicBezTo>
                  <a:cubicBezTo>
                    <a:pt x="685" y="1974"/>
                    <a:pt x="590" y="2014"/>
                    <a:pt x="511" y="2054"/>
                  </a:cubicBezTo>
                  <a:cubicBezTo>
                    <a:pt x="438" y="1568"/>
                    <a:pt x="608" y="1058"/>
                    <a:pt x="1069" y="936"/>
                  </a:cubicBezTo>
                  <a:cubicBezTo>
                    <a:pt x="1194" y="901"/>
                    <a:pt x="1331" y="878"/>
                    <a:pt x="1463" y="878"/>
                  </a:cubicBezTo>
                  <a:cubicBezTo>
                    <a:pt x="1511" y="878"/>
                    <a:pt x="1558" y="881"/>
                    <a:pt x="1604" y="888"/>
                  </a:cubicBezTo>
                  <a:cubicBezTo>
                    <a:pt x="1555" y="1009"/>
                    <a:pt x="1507" y="1106"/>
                    <a:pt x="1507" y="1106"/>
                  </a:cubicBezTo>
                  <a:cubicBezTo>
                    <a:pt x="1507" y="1131"/>
                    <a:pt x="1507" y="1131"/>
                    <a:pt x="1507" y="1155"/>
                  </a:cubicBezTo>
                  <a:cubicBezTo>
                    <a:pt x="1531" y="1179"/>
                    <a:pt x="1725" y="1665"/>
                    <a:pt x="2065" y="1665"/>
                  </a:cubicBezTo>
                  <a:cubicBezTo>
                    <a:pt x="2162" y="1665"/>
                    <a:pt x="2235" y="1641"/>
                    <a:pt x="2308" y="1592"/>
                  </a:cubicBezTo>
                  <a:cubicBezTo>
                    <a:pt x="2405" y="1544"/>
                    <a:pt x="2478" y="1422"/>
                    <a:pt x="2454" y="1301"/>
                  </a:cubicBezTo>
                  <a:cubicBezTo>
                    <a:pt x="2357" y="1033"/>
                    <a:pt x="2114" y="839"/>
                    <a:pt x="1847" y="791"/>
                  </a:cubicBezTo>
                  <a:cubicBezTo>
                    <a:pt x="1992" y="426"/>
                    <a:pt x="2332" y="183"/>
                    <a:pt x="2745" y="159"/>
                  </a:cubicBezTo>
                  <a:close/>
                  <a:moveTo>
                    <a:pt x="2728" y="1"/>
                  </a:moveTo>
                  <a:cubicBezTo>
                    <a:pt x="2260" y="1"/>
                    <a:pt x="1815" y="296"/>
                    <a:pt x="1652" y="766"/>
                  </a:cubicBezTo>
                  <a:cubicBezTo>
                    <a:pt x="1569" y="748"/>
                    <a:pt x="1485" y="740"/>
                    <a:pt x="1403" y="740"/>
                  </a:cubicBezTo>
                  <a:cubicBezTo>
                    <a:pt x="1270" y="740"/>
                    <a:pt x="1141" y="760"/>
                    <a:pt x="1021" y="791"/>
                  </a:cubicBezTo>
                  <a:cubicBezTo>
                    <a:pt x="438" y="936"/>
                    <a:pt x="219" y="1616"/>
                    <a:pt x="341" y="2199"/>
                  </a:cubicBezTo>
                  <a:cubicBezTo>
                    <a:pt x="98" y="2515"/>
                    <a:pt x="0" y="2928"/>
                    <a:pt x="73" y="3317"/>
                  </a:cubicBezTo>
                  <a:cubicBezTo>
                    <a:pt x="146" y="3730"/>
                    <a:pt x="413" y="4070"/>
                    <a:pt x="802" y="4240"/>
                  </a:cubicBezTo>
                  <a:cubicBezTo>
                    <a:pt x="960" y="4293"/>
                    <a:pt x="1130" y="4332"/>
                    <a:pt x="1294" y="4332"/>
                  </a:cubicBezTo>
                  <a:cubicBezTo>
                    <a:pt x="1358" y="4332"/>
                    <a:pt x="1421" y="4326"/>
                    <a:pt x="1482" y="4313"/>
                  </a:cubicBezTo>
                  <a:cubicBezTo>
                    <a:pt x="1638" y="4491"/>
                    <a:pt x="1875" y="4607"/>
                    <a:pt x="2119" y="4607"/>
                  </a:cubicBezTo>
                  <a:cubicBezTo>
                    <a:pt x="2141" y="4607"/>
                    <a:pt x="2164" y="4606"/>
                    <a:pt x="2187" y="4604"/>
                  </a:cubicBezTo>
                  <a:lnTo>
                    <a:pt x="2260" y="4604"/>
                  </a:lnTo>
                  <a:cubicBezTo>
                    <a:pt x="2721" y="4580"/>
                    <a:pt x="3134" y="4410"/>
                    <a:pt x="3450" y="4094"/>
                  </a:cubicBezTo>
                  <a:cubicBezTo>
                    <a:pt x="3523" y="4143"/>
                    <a:pt x="3596" y="4191"/>
                    <a:pt x="3669" y="4240"/>
                  </a:cubicBezTo>
                  <a:cubicBezTo>
                    <a:pt x="3839" y="4313"/>
                    <a:pt x="4057" y="4361"/>
                    <a:pt x="4276" y="4361"/>
                  </a:cubicBezTo>
                  <a:cubicBezTo>
                    <a:pt x="4859" y="4361"/>
                    <a:pt x="5418" y="4094"/>
                    <a:pt x="5831" y="3681"/>
                  </a:cubicBezTo>
                  <a:cubicBezTo>
                    <a:pt x="6001" y="3487"/>
                    <a:pt x="6073" y="3244"/>
                    <a:pt x="6049" y="3001"/>
                  </a:cubicBezTo>
                  <a:cubicBezTo>
                    <a:pt x="5976" y="2710"/>
                    <a:pt x="5733" y="2491"/>
                    <a:pt x="5442" y="2467"/>
                  </a:cubicBezTo>
                  <a:cubicBezTo>
                    <a:pt x="5636" y="1908"/>
                    <a:pt x="5612" y="1252"/>
                    <a:pt x="5126" y="912"/>
                  </a:cubicBezTo>
                  <a:cubicBezTo>
                    <a:pt x="4972" y="781"/>
                    <a:pt x="4776" y="715"/>
                    <a:pt x="4580" y="715"/>
                  </a:cubicBezTo>
                  <a:cubicBezTo>
                    <a:pt x="4376" y="715"/>
                    <a:pt x="4170" y="787"/>
                    <a:pt x="4009" y="936"/>
                  </a:cubicBezTo>
                  <a:cubicBezTo>
                    <a:pt x="3887" y="548"/>
                    <a:pt x="3571" y="256"/>
                    <a:pt x="3207" y="110"/>
                  </a:cubicBezTo>
                  <a:cubicBezTo>
                    <a:pt x="3052" y="36"/>
                    <a:pt x="2889" y="1"/>
                    <a:pt x="2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1" name="Google Shape;26;p2"/>
          <p:cNvGrpSpPr>
            <a:grpSpLocks/>
          </p:cNvGrpSpPr>
          <p:nvPr/>
        </p:nvGrpSpPr>
        <p:grpSpPr bwMode="auto">
          <a:xfrm>
            <a:off x="5199063" y="569913"/>
            <a:ext cx="2203450" cy="958850"/>
            <a:chOff x="3965010" y="571479"/>
            <a:chExt cx="1651683" cy="719972"/>
          </a:xfrm>
        </p:grpSpPr>
        <p:grpSp>
          <p:nvGrpSpPr>
            <p:cNvPr id="22" name="Google Shape;27;p2"/>
            <p:cNvGrpSpPr>
              <a:grpSpLocks/>
            </p:cNvGrpSpPr>
            <p:nvPr/>
          </p:nvGrpSpPr>
          <p:grpSpPr bwMode="auto">
            <a:xfrm>
              <a:off x="3965010" y="571479"/>
              <a:ext cx="1446820" cy="719972"/>
              <a:chOff x="3953250" y="571500"/>
              <a:chExt cx="1383325" cy="766825"/>
            </a:xfrm>
          </p:grpSpPr>
          <p:grpSp>
            <p:nvGrpSpPr>
              <p:cNvPr id="24" name="Google Shape;28;p2"/>
              <p:cNvGrpSpPr>
                <a:grpSpLocks/>
              </p:cNvGrpSpPr>
              <p:nvPr/>
            </p:nvGrpSpPr>
            <p:grpSpPr bwMode="auto">
              <a:xfrm>
                <a:off x="3953250" y="571500"/>
                <a:ext cx="1383166" cy="669650"/>
                <a:chOff x="897088" y="2374675"/>
                <a:chExt cx="1383166" cy="669650"/>
              </a:xfrm>
            </p:grpSpPr>
            <p:sp>
              <p:nvSpPr>
                <p:cNvPr id="26" name="Google Shape;29;p2"/>
                <p:cNvSpPr/>
                <p:nvPr/>
              </p:nvSpPr>
              <p:spPr>
                <a:xfrm>
                  <a:off x="1136016" y="2416571"/>
                  <a:ext cx="622349" cy="622093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" name="Google Shape;30;p2"/>
                <p:cNvSpPr/>
                <p:nvPr/>
              </p:nvSpPr>
              <p:spPr>
                <a:xfrm>
                  <a:off x="1479616" y="2374675"/>
                  <a:ext cx="492645" cy="492596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" name="Google Shape;31;p2"/>
                <p:cNvSpPr/>
                <p:nvPr/>
              </p:nvSpPr>
              <p:spPr>
                <a:xfrm>
                  <a:off x="897088" y="2689530"/>
                  <a:ext cx="492645" cy="354212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9" name="Google Shape;32;p2"/>
                <p:cNvSpPr/>
                <p:nvPr/>
              </p:nvSpPr>
              <p:spPr>
                <a:xfrm>
                  <a:off x="1658243" y="2551146"/>
                  <a:ext cx="622350" cy="492596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25" name="Google Shape;33;p2"/>
              <p:cNvSpPr/>
              <p:nvPr/>
            </p:nvSpPr>
            <p:spPr>
              <a:xfrm>
                <a:off x="3972591" y="906669"/>
                <a:ext cx="1364163" cy="43165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3" name="Google Shape;34;p2"/>
            <p:cNvSpPr/>
            <p:nvPr/>
          </p:nvSpPr>
          <p:spPr>
            <a:xfrm>
              <a:off x="4006659" y="571479"/>
              <a:ext cx="1610034" cy="660372"/>
            </a:xfrm>
            <a:custGeom>
              <a:avLst/>
              <a:gdLst/>
              <a:ahLst/>
              <a:cxnLst/>
              <a:rect l="l" t="t" r="r" b="b"/>
              <a:pathLst>
                <a:path w="3864" h="1872" extrusionOk="0">
                  <a:moveTo>
                    <a:pt x="1847" y="365"/>
                  </a:moveTo>
                  <a:cubicBezTo>
                    <a:pt x="1920" y="487"/>
                    <a:pt x="1920" y="633"/>
                    <a:pt x="1871" y="754"/>
                  </a:cubicBezTo>
                  <a:lnTo>
                    <a:pt x="1847" y="754"/>
                  </a:lnTo>
                  <a:cubicBezTo>
                    <a:pt x="1847" y="754"/>
                    <a:pt x="1823" y="754"/>
                    <a:pt x="1798" y="705"/>
                  </a:cubicBezTo>
                  <a:cubicBezTo>
                    <a:pt x="1774" y="608"/>
                    <a:pt x="1774" y="487"/>
                    <a:pt x="1847" y="390"/>
                  </a:cubicBezTo>
                  <a:lnTo>
                    <a:pt x="1847" y="365"/>
                  </a:lnTo>
                  <a:close/>
                  <a:moveTo>
                    <a:pt x="2891" y="584"/>
                  </a:moveTo>
                  <a:lnTo>
                    <a:pt x="2891" y="608"/>
                  </a:lnTo>
                  <a:cubicBezTo>
                    <a:pt x="2940" y="754"/>
                    <a:pt x="2940" y="900"/>
                    <a:pt x="2867" y="948"/>
                  </a:cubicBezTo>
                  <a:cubicBezTo>
                    <a:pt x="2831" y="960"/>
                    <a:pt x="2806" y="967"/>
                    <a:pt x="2791" y="967"/>
                  </a:cubicBezTo>
                  <a:cubicBezTo>
                    <a:pt x="2776" y="967"/>
                    <a:pt x="2770" y="960"/>
                    <a:pt x="2770" y="948"/>
                  </a:cubicBezTo>
                  <a:cubicBezTo>
                    <a:pt x="2770" y="803"/>
                    <a:pt x="2794" y="681"/>
                    <a:pt x="2891" y="584"/>
                  </a:cubicBezTo>
                  <a:close/>
                  <a:moveTo>
                    <a:pt x="754" y="1021"/>
                  </a:moveTo>
                  <a:cubicBezTo>
                    <a:pt x="851" y="1021"/>
                    <a:pt x="924" y="1070"/>
                    <a:pt x="972" y="1143"/>
                  </a:cubicBezTo>
                  <a:cubicBezTo>
                    <a:pt x="997" y="1216"/>
                    <a:pt x="972" y="1288"/>
                    <a:pt x="899" y="1337"/>
                  </a:cubicBezTo>
                  <a:cubicBezTo>
                    <a:pt x="887" y="1349"/>
                    <a:pt x="875" y="1355"/>
                    <a:pt x="863" y="1355"/>
                  </a:cubicBezTo>
                  <a:cubicBezTo>
                    <a:pt x="851" y="1355"/>
                    <a:pt x="839" y="1349"/>
                    <a:pt x="827" y="1337"/>
                  </a:cubicBezTo>
                  <a:cubicBezTo>
                    <a:pt x="754" y="1240"/>
                    <a:pt x="754" y="1143"/>
                    <a:pt x="754" y="1045"/>
                  </a:cubicBezTo>
                  <a:lnTo>
                    <a:pt x="754" y="1021"/>
                  </a:lnTo>
                  <a:close/>
                  <a:moveTo>
                    <a:pt x="2357" y="74"/>
                  </a:moveTo>
                  <a:cubicBezTo>
                    <a:pt x="2600" y="122"/>
                    <a:pt x="2794" y="268"/>
                    <a:pt x="2867" y="487"/>
                  </a:cubicBezTo>
                  <a:cubicBezTo>
                    <a:pt x="2746" y="608"/>
                    <a:pt x="2673" y="778"/>
                    <a:pt x="2697" y="973"/>
                  </a:cubicBezTo>
                  <a:cubicBezTo>
                    <a:pt x="2725" y="1015"/>
                    <a:pt x="2745" y="1041"/>
                    <a:pt x="2786" y="1041"/>
                  </a:cubicBezTo>
                  <a:cubicBezTo>
                    <a:pt x="2815" y="1041"/>
                    <a:pt x="2855" y="1027"/>
                    <a:pt x="2916" y="997"/>
                  </a:cubicBezTo>
                  <a:cubicBezTo>
                    <a:pt x="3061" y="924"/>
                    <a:pt x="3037" y="681"/>
                    <a:pt x="2964" y="487"/>
                  </a:cubicBezTo>
                  <a:cubicBezTo>
                    <a:pt x="2989" y="462"/>
                    <a:pt x="3013" y="462"/>
                    <a:pt x="3061" y="462"/>
                  </a:cubicBezTo>
                  <a:cubicBezTo>
                    <a:pt x="3329" y="535"/>
                    <a:pt x="3572" y="730"/>
                    <a:pt x="3693" y="997"/>
                  </a:cubicBezTo>
                  <a:cubicBezTo>
                    <a:pt x="3766" y="1143"/>
                    <a:pt x="3766" y="1337"/>
                    <a:pt x="3644" y="1483"/>
                  </a:cubicBezTo>
                  <a:cubicBezTo>
                    <a:pt x="3474" y="1677"/>
                    <a:pt x="2819" y="1799"/>
                    <a:pt x="1774" y="1799"/>
                  </a:cubicBezTo>
                  <a:cubicBezTo>
                    <a:pt x="1118" y="1799"/>
                    <a:pt x="535" y="1750"/>
                    <a:pt x="535" y="1750"/>
                  </a:cubicBezTo>
                  <a:cubicBezTo>
                    <a:pt x="316" y="1726"/>
                    <a:pt x="195" y="1653"/>
                    <a:pt x="146" y="1507"/>
                  </a:cubicBezTo>
                  <a:cubicBezTo>
                    <a:pt x="98" y="1386"/>
                    <a:pt x="219" y="1216"/>
                    <a:pt x="438" y="1118"/>
                  </a:cubicBezTo>
                  <a:cubicBezTo>
                    <a:pt x="511" y="1070"/>
                    <a:pt x="584" y="1045"/>
                    <a:pt x="681" y="1045"/>
                  </a:cubicBezTo>
                  <a:cubicBezTo>
                    <a:pt x="657" y="1167"/>
                    <a:pt x="705" y="1288"/>
                    <a:pt x="778" y="1410"/>
                  </a:cubicBezTo>
                  <a:cubicBezTo>
                    <a:pt x="808" y="1440"/>
                    <a:pt x="857" y="1461"/>
                    <a:pt x="901" y="1461"/>
                  </a:cubicBezTo>
                  <a:cubicBezTo>
                    <a:pt x="928" y="1461"/>
                    <a:pt x="954" y="1453"/>
                    <a:pt x="972" y="1434"/>
                  </a:cubicBezTo>
                  <a:cubicBezTo>
                    <a:pt x="1070" y="1361"/>
                    <a:pt x="1118" y="1240"/>
                    <a:pt x="1094" y="1118"/>
                  </a:cubicBezTo>
                  <a:cubicBezTo>
                    <a:pt x="1045" y="1021"/>
                    <a:pt x="924" y="924"/>
                    <a:pt x="802" y="924"/>
                  </a:cubicBezTo>
                  <a:cubicBezTo>
                    <a:pt x="851" y="681"/>
                    <a:pt x="1021" y="462"/>
                    <a:pt x="1264" y="365"/>
                  </a:cubicBezTo>
                  <a:cubicBezTo>
                    <a:pt x="1395" y="278"/>
                    <a:pt x="1517" y="234"/>
                    <a:pt x="1621" y="234"/>
                  </a:cubicBezTo>
                  <a:cubicBezTo>
                    <a:pt x="1689" y="234"/>
                    <a:pt x="1750" y="254"/>
                    <a:pt x="1798" y="292"/>
                  </a:cubicBezTo>
                  <a:cubicBezTo>
                    <a:pt x="1701" y="414"/>
                    <a:pt x="1677" y="584"/>
                    <a:pt x="1750" y="730"/>
                  </a:cubicBezTo>
                  <a:cubicBezTo>
                    <a:pt x="1750" y="778"/>
                    <a:pt x="1798" y="827"/>
                    <a:pt x="1871" y="827"/>
                  </a:cubicBezTo>
                  <a:cubicBezTo>
                    <a:pt x="1895" y="827"/>
                    <a:pt x="1920" y="803"/>
                    <a:pt x="1944" y="778"/>
                  </a:cubicBezTo>
                  <a:cubicBezTo>
                    <a:pt x="2041" y="633"/>
                    <a:pt x="2017" y="438"/>
                    <a:pt x="1920" y="292"/>
                  </a:cubicBezTo>
                  <a:cubicBezTo>
                    <a:pt x="1993" y="220"/>
                    <a:pt x="2090" y="147"/>
                    <a:pt x="2187" y="122"/>
                  </a:cubicBezTo>
                  <a:cubicBezTo>
                    <a:pt x="2236" y="98"/>
                    <a:pt x="2308" y="98"/>
                    <a:pt x="2357" y="74"/>
                  </a:cubicBezTo>
                  <a:close/>
                  <a:moveTo>
                    <a:pt x="2333" y="1"/>
                  </a:moveTo>
                  <a:cubicBezTo>
                    <a:pt x="2260" y="1"/>
                    <a:pt x="2211" y="25"/>
                    <a:pt x="2138" y="50"/>
                  </a:cubicBezTo>
                  <a:cubicBezTo>
                    <a:pt x="2017" y="74"/>
                    <a:pt x="1920" y="147"/>
                    <a:pt x="1823" y="244"/>
                  </a:cubicBezTo>
                  <a:cubicBezTo>
                    <a:pt x="1756" y="188"/>
                    <a:pt x="1674" y="158"/>
                    <a:pt x="1579" y="158"/>
                  </a:cubicBezTo>
                  <a:cubicBezTo>
                    <a:pt x="1466" y="158"/>
                    <a:pt x="1336" y="200"/>
                    <a:pt x="1191" y="292"/>
                  </a:cubicBezTo>
                  <a:cubicBezTo>
                    <a:pt x="924" y="414"/>
                    <a:pt x="754" y="657"/>
                    <a:pt x="681" y="948"/>
                  </a:cubicBezTo>
                  <a:cubicBezTo>
                    <a:pt x="584" y="948"/>
                    <a:pt x="487" y="973"/>
                    <a:pt x="414" y="1021"/>
                  </a:cubicBezTo>
                  <a:cubicBezTo>
                    <a:pt x="146" y="1167"/>
                    <a:pt x="1" y="1361"/>
                    <a:pt x="49" y="1531"/>
                  </a:cubicBezTo>
                  <a:cubicBezTo>
                    <a:pt x="74" y="1701"/>
                    <a:pt x="268" y="1823"/>
                    <a:pt x="511" y="1847"/>
                  </a:cubicBezTo>
                  <a:cubicBezTo>
                    <a:pt x="511" y="1847"/>
                    <a:pt x="1118" y="1871"/>
                    <a:pt x="1774" y="1871"/>
                  </a:cubicBezTo>
                  <a:cubicBezTo>
                    <a:pt x="2867" y="1871"/>
                    <a:pt x="3523" y="1774"/>
                    <a:pt x="3717" y="1556"/>
                  </a:cubicBezTo>
                  <a:cubicBezTo>
                    <a:pt x="3839" y="1386"/>
                    <a:pt x="3863" y="1167"/>
                    <a:pt x="3766" y="973"/>
                  </a:cubicBezTo>
                  <a:cubicBezTo>
                    <a:pt x="3620" y="681"/>
                    <a:pt x="3353" y="438"/>
                    <a:pt x="3037" y="365"/>
                  </a:cubicBezTo>
                  <a:cubicBezTo>
                    <a:pt x="2989" y="365"/>
                    <a:pt x="2940" y="390"/>
                    <a:pt x="2916" y="414"/>
                  </a:cubicBezTo>
                  <a:cubicBezTo>
                    <a:pt x="2819" y="171"/>
                    <a:pt x="2600" y="25"/>
                    <a:pt x="23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0" name="Google Shape;35;p2"/>
          <p:cNvGrpSpPr>
            <a:grpSpLocks/>
          </p:cNvGrpSpPr>
          <p:nvPr/>
        </p:nvGrpSpPr>
        <p:grpSpPr bwMode="auto">
          <a:xfrm>
            <a:off x="9667875" y="4957763"/>
            <a:ext cx="1355725" cy="1925637"/>
            <a:chOff x="-1047799" y="3300294"/>
            <a:chExt cx="413467" cy="588041"/>
          </a:xfrm>
        </p:grpSpPr>
        <p:sp>
          <p:nvSpPr>
            <p:cNvPr id="31" name="Google Shape;36;p2"/>
            <p:cNvSpPr/>
            <p:nvPr/>
          </p:nvSpPr>
          <p:spPr>
            <a:xfrm>
              <a:off x="-994058" y="3750657"/>
              <a:ext cx="138952" cy="63991"/>
            </a:xfrm>
            <a:custGeom>
              <a:avLst/>
              <a:gdLst/>
              <a:ahLst/>
              <a:cxnLst/>
              <a:rect l="l" t="t" r="r" b="b"/>
              <a:pathLst>
                <a:path w="1847" h="849" extrusionOk="0">
                  <a:moveTo>
                    <a:pt x="728" y="0"/>
                  </a:moveTo>
                  <a:cubicBezTo>
                    <a:pt x="502" y="0"/>
                    <a:pt x="254" y="68"/>
                    <a:pt x="1" y="252"/>
                  </a:cubicBezTo>
                  <a:cubicBezTo>
                    <a:pt x="1" y="252"/>
                    <a:pt x="350" y="848"/>
                    <a:pt x="1002" y="848"/>
                  </a:cubicBezTo>
                  <a:cubicBezTo>
                    <a:pt x="1243" y="848"/>
                    <a:pt x="1526" y="767"/>
                    <a:pt x="1847" y="544"/>
                  </a:cubicBezTo>
                  <a:cubicBezTo>
                    <a:pt x="1847" y="544"/>
                    <a:pt x="1369" y="0"/>
                    <a:pt x="7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37;p2"/>
            <p:cNvSpPr/>
            <p:nvPr/>
          </p:nvSpPr>
          <p:spPr>
            <a:xfrm>
              <a:off x="-950000" y="3777805"/>
              <a:ext cx="98283" cy="17452"/>
            </a:xfrm>
            <a:custGeom>
              <a:avLst/>
              <a:gdLst/>
              <a:ahLst/>
              <a:cxnLst/>
              <a:rect l="l" t="t" r="r" b="b"/>
              <a:pathLst>
                <a:path w="1313" h="235" extrusionOk="0">
                  <a:moveTo>
                    <a:pt x="500" y="0"/>
                  </a:moveTo>
                  <a:cubicBezTo>
                    <a:pt x="349" y="0"/>
                    <a:pt x="197" y="14"/>
                    <a:pt x="49" y="40"/>
                  </a:cubicBezTo>
                  <a:cubicBezTo>
                    <a:pt x="25" y="40"/>
                    <a:pt x="1" y="64"/>
                    <a:pt x="25" y="89"/>
                  </a:cubicBezTo>
                  <a:cubicBezTo>
                    <a:pt x="25" y="113"/>
                    <a:pt x="49" y="113"/>
                    <a:pt x="73" y="113"/>
                  </a:cubicBezTo>
                  <a:cubicBezTo>
                    <a:pt x="191" y="98"/>
                    <a:pt x="311" y="90"/>
                    <a:pt x="431" y="90"/>
                  </a:cubicBezTo>
                  <a:cubicBezTo>
                    <a:pt x="708" y="90"/>
                    <a:pt x="985" y="133"/>
                    <a:pt x="1239" y="234"/>
                  </a:cubicBezTo>
                  <a:lnTo>
                    <a:pt x="1264" y="234"/>
                  </a:lnTo>
                  <a:cubicBezTo>
                    <a:pt x="1288" y="234"/>
                    <a:pt x="1288" y="210"/>
                    <a:pt x="1312" y="210"/>
                  </a:cubicBezTo>
                  <a:cubicBezTo>
                    <a:pt x="1312" y="186"/>
                    <a:pt x="1312" y="162"/>
                    <a:pt x="1288" y="137"/>
                  </a:cubicBezTo>
                  <a:cubicBezTo>
                    <a:pt x="1039" y="44"/>
                    <a:pt x="770" y="0"/>
                    <a:pt x="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" name="Google Shape;38;p2"/>
            <p:cNvSpPr/>
            <p:nvPr/>
          </p:nvSpPr>
          <p:spPr>
            <a:xfrm>
              <a:off x="-949516" y="3639157"/>
              <a:ext cx="114260" cy="249178"/>
            </a:xfrm>
            <a:custGeom>
              <a:avLst/>
              <a:gdLst/>
              <a:ahLst/>
              <a:cxnLst/>
              <a:rect l="l" t="t" r="r" b="b"/>
              <a:pathLst>
                <a:path w="1521" h="3318" extrusionOk="0">
                  <a:moveTo>
                    <a:pt x="69" y="0"/>
                  </a:moveTo>
                  <a:cubicBezTo>
                    <a:pt x="40" y="0"/>
                    <a:pt x="0" y="67"/>
                    <a:pt x="39" y="86"/>
                  </a:cubicBezTo>
                  <a:cubicBezTo>
                    <a:pt x="63" y="86"/>
                    <a:pt x="1327" y="961"/>
                    <a:pt x="1424" y="3269"/>
                  </a:cubicBezTo>
                  <a:cubicBezTo>
                    <a:pt x="1424" y="3293"/>
                    <a:pt x="1448" y="3317"/>
                    <a:pt x="1472" y="3317"/>
                  </a:cubicBezTo>
                  <a:cubicBezTo>
                    <a:pt x="1497" y="3293"/>
                    <a:pt x="1521" y="3293"/>
                    <a:pt x="1521" y="3269"/>
                  </a:cubicBezTo>
                  <a:cubicBezTo>
                    <a:pt x="1424" y="912"/>
                    <a:pt x="88" y="14"/>
                    <a:pt x="88" y="14"/>
                  </a:cubicBezTo>
                  <a:cubicBezTo>
                    <a:pt x="83" y="4"/>
                    <a:pt x="76" y="0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" name="Google Shape;39;p2"/>
            <p:cNvSpPr/>
            <p:nvPr/>
          </p:nvSpPr>
          <p:spPr>
            <a:xfrm>
              <a:off x="-1047799" y="3504872"/>
              <a:ext cx="229005" cy="179854"/>
            </a:xfrm>
            <a:custGeom>
              <a:avLst/>
              <a:gdLst/>
              <a:ahLst/>
              <a:cxnLst/>
              <a:rect l="l" t="t" r="r" b="b"/>
              <a:pathLst>
                <a:path w="3049" h="2395" extrusionOk="0">
                  <a:moveTo>
                    <a:pt x="2055" y="1"/>
                  </a:moveTo>
                  <a:cubicBezTo>
                    <a:pt x="1883" y="1"/>
                    <a:pt x="1883" y="562"/>
                    <a:pt x="1883" y="562"/>
                  </a:cubicBezTo>
                  <a:cubicBezTo>
                    <a:pt x="1761" y="416"/>
                    <a:pt x="1615" y="294"/>
                    <a:pt x="1445" y="197"/>
                  </a:cubicBezTo>
                  <a:cubicBezTo>
                    <a:pt x="1434" y="193"/>
                    <a:pt x="1423" y="192"/>
                    <a:pt x="1413" y="192"/>
                  </a:cubicBezTo>
                  <a:cubicBezTo>
                    <a:pt x="1234" y="192"/>
                    <a:pt x="1300" y="780"/>
                    <a:pt x="1300" y="780"/>
                  </a:cubicBezTo>
                  <a:cubicBezTo>
                    <a:pt x="1154" y="635"/>
                    <a:pt x="984" y="537"/>
                    <a:pt x="814" y="416"/>
                  </a:cubicBezTo>
                  <a:cubicBezTo>
                    <a:pt x="785" y="400"/>
                    <a:pt x="760" y="393"/>
                    <a:pt x="740" y="393"/>
                  </a:cubicBezTo>
                  <a:cubicBezTo>
                    <a:pt x="532" y="393"/>
                    <a:pt x="692" y="1096"/>
                    <a:pt x="692" y="1096"/>
                  </a:cubicBezTo>
                  <a:cubicBezTo>
                    <a:pt x="692" y="1096"/>
                    <a:pt x="357" y="857"/>
                    <a:pt x="178" y="857"/>
                  </a:cubicBezTo>
                  <a:cubicBezTo>
                    <a:pt x="136" y="857"/>
                    <a:pt x="103" y="870"/>
                    <a:pt x="85" y="902"/>
                  </a:cubicBezTo>
                  <a:cubicBezTo>
                    <a:pt x="1" y="1049"/>
                    <a:pt x="662" y="2395"/>
                    <a:pt x="1533" y="2395"/>
                  </a:cubicBezTo>
                  <a:cubicBezTo>
                    <a:pt x="1669" y="2395"/>
                    <a:pt x="1811" y="2362"/>
                    <a:pt x="1955" y="2286"/>
                  </a:cubicBezTo>
                  <a:cubicBezTo>
                    <a:pt x="3049" y="1728"/>
                    <a:pt x="2684" y="926"/>
                    <a:pt x="2684" y="926"/>
                  </a:cubicBezTo>
                  <a:cubicBezTo>
                    <a:pt x="2684" y="926"/>
                    <a:pt x="2368" y="197"/>
                    <a:pt x="2125" y="27"/>
                  </a:cubicBezTo>
                  <a:cubicBezTo>
                    <a:pt x="2099" y="9"/>
                    <a:pt x="2076" y="1"/>
                    <a:pt x="20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" name="Google Shape;40;p2"/>
            <p:cNvSpPr/>
            <p:nvPr/>
          </p:nvSpPr>
          <p:spPr>
            <a:xfrm>
              <a:off x="-1006646" y="3550442"/>
              <a:ext cx="156866" cy="111500"/>
            </a:xfrm>
            <a:custGeom>
              <a:avLst/>
              <a:gdLst/>
              <a:ahLst/>
              <a:cxnLst/>
              <a:rect l="l" t="t" r="r" b="b"/>
              <a:pathLst>
                <a:path w="2090" h="1483" extrusionOk="0">
                  <a:moveTo>
                    <a:pt x="1652" y="292"/>
                  </a:moveTo>
                  <a:cubicBezTo>
                    <a:pt x="1677" y="292"/>
                    <a:pt x="1701" y="316"/>
                    <a:pt x="1725" y="340"/>
                  </a:cubicBezTo>
                  <a:cubicBezTo>
                    <a:pt x="1749" y="365"/>
                    <a:pt x="1749" y="389"/>
                    <a:pt x="1774" y="413"/>
                  </a:cubicBezTo>
                  <a:lnTo>
                    <a:pt x="1725" y="389"/>
                  </a:lnTo>
                  <a:cubicBezTo>
                    <a:pt x="1701" y="365"/>
                    <a:pt x="1677" y="316"/>
                    <a:pt x="1652" y="292"/>
                  </a:cubicBezTo>
                  <a:close/>
                  <a:moveTo>
                    <a:pt x="802" y="656"/>
                  </a:moveTo>
                  <a:lnTo>
                    <a:pt x="802" y="656"/>
                  </a:lnTo>
                  <a:cubicBezTo>
                    <a:pt x="826" y="680"/>
                    <a:pt x="851" y="729"/>
                    <a:pt x="875" y="778"/>
                  </a:cubicBezTo>
                  <a:cubicBezTo>
                    <a:pt x="851" y="729"/>
                    <a:pt x="826" y="705"/>
                    <a:pt x="802" y="656"/>
                  </a:cubicBezTo>
                  <a:close/>
                  <a:moveTo>
                    <a:pt x="535" y="923"/>
                  </a:moveTo>
                  <a:lnTo>
                    <a:pt x="535" y="923"/>
                  </a:lnTo>
                  <a:cubicBezTo>
                    <a:pt x="583" y="948"/>
                    <a:pt x="608" y="996"/>
                    <a:pt x="608" y="1045"/>
                  </a:cubicBezTo>
                  <a:cubicBezTo>
                    <a:pt x="583" y="996"/>
                    <a:pt x="559" y="972"/>
                    <a:pt x="535" y="923"/>
                  </a:cubicBezTo>
                  <a:close/>
                  <a:moveTo>
                    <a:pt x="1944" y="0"/>
                  </a:moveTo>
                  <a:cubicBezTo>
                    <a:pt x="1920" y="25"/>
                    <a:pt x="1920" y="49"/>
                    <a:pt x="1920" y="73"/>
                  </a:cubicBezTo>
                  <a:cubicBezTo>
                    <a:pt x="1944" y="146"/>
                    <a:pt x="2017" y="292"/>
                    <a:pt x="1968" y="365"/>
                  </a:cubicBezTo>
                  <a:cubicBezTo>
                    <a:pt x="1968" y="389"/>
                    <a:pt x="1944" y="413"/>
                    <a:pt x="1920" y="413"/>
                  </a:cubicBezTo>
                  <a:lnTo>
                    <a:pt x="1847" y="413"/>
                  </a:lnTo>
                  <a:cubicBezTo>
                    <a:pt x="1847" y="365"/>
                    <a:pt x="1822" y="316"/>
                    <a:pt x="1798" y="267"/>
                  </a:cubicBezTo>
                  <a:cubicBezTo>
                    <a:pt x="1774" y="195"/>
                    <a:pt x="1701" y="170"/>
                    <a:pt x="1628" y="146"/>
                  </a:cubicBezTo>
                  <a:cubicBezTo>
                    <a:pt x="1604" y="146"/>
                    <a:pt x="1579" y="170"/>
                    <a:pt x="1555" y="195"/>
                  </a:cubicBezTo>
                  <a:cubicBezTo>
                    <a:pt x="1531" y="243"/>
                    <a:pt x="1555" y="316"/>
                    <a:pt x="1604" y="365"/>
                  </a:cubicBezTo>
                  <a:cubicBezTo>
                    <a:pt x="1652" y="413"/>
                    <a:pt x="1701" y="462"/>
                    <a:pt x="1749" y="486"/>
                  </a:cubicBezTo>
                  <a:lnTo>
                    <a:pt x="1749" y="510"/>
                  </a:lnTo>
                  <a:cubicBezTo>
                    <a:pt x="1749" y="559"/>
                    <a:pt x="1701" y="559"/>
                    <a:pt x="1628" y="559"/>
                  </a:cubicBezTo>
                  <a:cubicBezTo>
                    <a:pt x="1555" y="559"/>
                    <a:pt x="1482" y="535"/>
                    <a:pt x="1409" y="510"/>
                  </a:cubicBezTo>
                  <a:cubicBezTo>
                    <a:pt x="1385" y="437"/>
                    <a:pt x="1337" y="389"/>
                    <a:pt x="1288" y="365"/>
                  </a:cubicBezTo>
                  <a:cubicBezTo>
                    <a:pt x="1256" y="365"/>
                    <a:pt x="1234" y="354"/>
                    <a:pt x="1209" y="354"/>
                  </a:cubicBezTo>
                  <a:cubicBezTo>
                    <a:pt x="1196" y="354"/>
                    <a:pt x="1183" y="357"/>
                    <a:pt x="1166" y="365"/>
                  </a:cubicBezTo>
                  <a:cubicBezTo>
                    <a:pt x="1166" y="389"/>
                    <a:pt x="1142" y="413"/>
                    <a:pt x="1166" y="437"/>
                  </a:cubicBezTo>
                  <a:cubicBezTo>
                    <a:pt x="1215" y="486"/>
                    <a:pt x="1264" y="559"/>
                    <a:pt x="1337" y="583"/>
                  </a:cubicBezTo>
                  <a:cubicBezTo>
                    <a:pt x="1385" y="656"/>
                    <a:pt x="1385" y="753"/>
                    <a:pt x="1361" y="850"/>
                  </a:cubicBezTo>
                  <a:cubicBezTo>
                    <a:pt x="1343" y="905"/>
                    <a:pt x="1311" y="932"/>
                    <a:pt x="1255" y="932"/>
                  </a:cubicBezTo>
                  <a:cubicBezTo>
                    <a:pt x="1236" y="932"/>
                    <a:pt x="1215" y="929"/>
                    <a:pt x="1191" y="923"/>
                  </a:cubicBezTo>
                  <a:cubicBezTo>
                    <a:pt x="1142" y="923"/>
                    <a:pt x="1069" y="899"/>
                    <a:pt x="1021" y="850"/>
                  </a:cubicBezTo>
                  <a:cubicBezTo>
                    <a:pt x="996" y="729"/>
                    <a:pt x="924" y="608"/>
                    <a:pt x="826" y="535"/>
                  </a:cubicBezTo>
                  <a:lnTo>
                    <a:pt x="729" y="535"/>
                  </a:lnTo>
                  <a:cubicBezTo>
                    <a:pt x="705" y="559"/>
                    <a:pt x="705" y="583"/>
                    <a:pt x="705" y="632"/>
                  </a:cubicBezTo>
                  <a:cubicBezTo>
                    <a:pt x="754" y="753"/>
                    <a:pt x="826" y="850"/>
                    <a:pt x="924" y="923"/>
                  </a:cubicBezTo>
                  <a:cubicBezTo>
                    <a:pt x="948" y="972"/>
                    <a:pt x="948" y="1021"/>
                    <a:pt x="924" y="1093"/>
                  </a:cubicBezTo>
                  <a:cubicBezTo>
                    <a:pt x="924" y="1129"/>
                    <a:pt x="898" y="1151"/>
                    <a:pt x="874" y="1151"/>
                  </a:cubicBezTo>
                  <a:cubicBezTo>
                    <a:pt x="865" y="1151"/>
                    <a:pt x="857" y="1148"/>
                    <a:pt x="851" y="1142"/>
                  </a:cubicBezTo>
                  <a:cubicBezTo>
                    <a:pt x="802" y="1142"/>
                    <a:pt x="754" y="1118"/>
                    <a:pt x="729" y="1093"/>
                  </a:cubicBezTo>
                  <a:cubicBezTo>
                    <a:pt x="729" y="972"/>
                    <a:pt x="656" y="875"/>
                    <a:pt x="559" y="826"/>
                  </a:cubicBezTo>
                  <a:cubicBezTo>
                    <a:pt x="547" y="814"/>
                    <a:pt x="529" y="808"/>
                    <a:pt x="508" y="808"/>
                  </a:cubicBezTo>
                  <a:cubicBezTo>
                    <a:pt x="486" y="808"/>
                    <a:pt x="462" y="814"/>
                    <a:pt x="438" y="826"/>
                  </a:cubicBezTo>
                  <a:cubicBezTo>
                    <a:pt x="438" y="826"/>
                    <a:pt x="413" y="875"/>
                    <a:pt x="438" y="899"/>
                  </a:cubicBezTo>
                  <a:cubicBezTo>
                    <a:pt x="462" y="996"/>
                    <a:pt x="535" y="1093"/>
                    <a:pt x="632" y="1166"/>
                  </a:cubicBezTo>
                  <a:cubicBezTo>
                    <a:pt x="608" y="1239"/>
                    <a:pt x="559" y="1312"/>
                    <a:pt x="486" y="1336"/>
                  </a:cubicBezTo>
                  <a:cubicBezTo>
                    <a:pt x="455" y="1356"/>
                    <a:pt x="424" y="1364"/>
                    <a:pt x="393" y="1364"/>
                  </a:cubicBezTo>
                  <a:cubicBezTo>
                    <a:pt x="234" y="1364"/>
                    <a:pt x="98" y="1142"/>
                    <a:pt x="98" y="1142"/>
                  </a:cubicBezTo>
                  <a:cubicBezTo>
                    <a:pt x="85" y="1130"/>
                    <a:pt x="73" y="1124"/>
                    <a:pt x="64" y="1124"/>
                  </a:cubicBezTo>
                  <a:cubicBezTo>
                    <a:pt x="55" y="1124"/>
                    <a:pt x="49" y="1130"/>
                    <a:pt x="49" y="1142"/>
                  </a:cubicBezTo>
                  <a:cubicBezTo>
                    <a:pt x="25" y="1166"/>
                    <a:pt x="0" y="1191"/>
                    <a:pt x="25" y="1215"/>
                  </a:cubicBezTo>
                  <a:cubicBezTo>
                    <a:pt x="25" y="1215"/>
                    <a:pt x="195" y="1482"/>
                    <a:pt x="389" y="1482"/>
                  </a:cubicBezTo>
                  <a:cubicBezTo>
                    <a:pt x="438" y="1458"/>
                    <a:pt x="486" y="1433"/>
                    <a:pt x="535" y="1385"/>
                  </a:cubicBezTo>
                  <a:cubicBezTo>
                    <a:pt x="608" y="1336"/>
                    <a:pt x="681" y="1263"/>
                    <a:pt x="705" y="1166"/>
                  </a:cubicBezTo>
                  <a:cubicBezTo>
                    <a:pt x="754" y="1191"/>
                    <a:pt x="778" y="1191"/>
                    <a:pt x="826" y="1215"/>
                  </a:cubicBezTo>
                  <a:cubicBezTo>
                    <a:pt x="839" y="1219"/>
                    <a:pt x="852" y="1221"/>
                    <a:pt x="866" y="1221"/>
                  </a:cubicBezTo>
                  <a:cubicBezTo>
                    <a:pt x="930" y="1221"/>
                    <a:pt x="1001" y="1174"/>
                    <a:pt x="1021" y="1093"/>
                  </a:cubicBezTo>
                  <a:cubicBezTo>
                    <a:pt x="1021" y="1045"/>
                    <a:pt x="1021" y="996"/>
                    <a:pt x="1021" y="948"/>
                  </a:cubicBezTo>
                  <a:cubicBezTo>
                    <a:pt x="1069" y="972"/>
                    <a:pt x="1118" y="996"/>
                    <a:pt x="1166" y="996"/>
                  </a:cubicBezTo>
                  <a:cubicBezTo>
                    <a:pt x="1192" y="1007"/>
                    <a:pt x="1218" y="1011"/>
                    <a:pt x="1243" y="1011"/>
                  </a:cubicBezTo>
                  <a:cubicBezTo>
                    <a:pt x="1335" y="1011"/>
                    <a:pt x="1415" y="946"/>
                    <a:pt x="1434" y="850"/>
                  </a:cubicBezTo>
                  <a:cubicBezTo>
                    <a:pt x="1458" y="778"/>
                    <a:pt x="1458" y="680"/>
                    <a:pt x="1434" y="608"/>
                  </a:cubicBezTo>
                  <a:cubicBezTo>
                    <a:pt x="1507" y="608"/>
                    <a:pt x="1555" y="632"/>
                    <a:pt x="1628" y="632"/>
                  </a:cubicBezTo>
                  <a:cubicBezTo>
                    <a:pt x="1701" y="632"/>
                    <a:pt x="1798" y="608"/>
                    <a:pt x="1822" y="535"/>
                  </a:cubicBezTo>
                  <a:cubicBezTo>
                    <a:pt x="1847" y="510"/>
                    <a:pt x="1847" y="510"/>
                    <a:pt x="1847" y="486"/>
                  </a:cubicBezTo>
                  <a:cubicBezTo>
                    <a:pt x="1859" y="498"/>
                    <a:pt x="1877" y="504"/>
                    <a:pt x="1895" y="504"/>
                  </a:cubicBezTo>
                  <a:cubicBezTo>
                    <a:pt x="1913" y="504"/>
                    <a:pt x="1932" y="498"/>
                    <a:pt x="1944" y="486"/>
                  </a:cubicBezTo>
                  <a:cubicBezTo>
                    <a:pt x="1992" y="486"/>
                    <a:pt x="2041" y="462"/>
                    <a:pt x="2065" y="413"/>
                  </a:cubicBezTo>
                  <a:cubicBezTo>
                    <a:pt x="2090" y="267"/>
                    <a:pt x="2065" y="146"/>
                    <a:pt x="2017" y="25"/>
                  </a:cubicBezTo>
                  <a:cubicBezTo>
                    <a:pt x="1992" y="0"/>
                    <a:pt x="1968" y="0"/>
                    <a:pt x="19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" name="Google Shape;41;p2"/>
            <p:cNvSpPr/>
            <p:nvPr/>
          </p:nvSpPr>
          <p:spPr>
            <a:xfrm>
              <a:off x="-868662" y="3630431"/>
              <a:ext cx="108450" cy="92109"/>
            </a:xfrm>
            <a:custGeom>
              <a:avLst/>
              <a:gdLst/>
              <a:ahLst/>
              <a:cxnLst/>
              <a:rect l="l" t="t" r="r" b="b"/>
              <a:pathLst>
                <a:path w="1443" h="1224" extrusionOk="0">
                  <a:moveTo>
                    <a:pt x="158" y="1"/>
                  </a:moveTo>
                  <a:cubicBezTo>
                    <a:pt x="118" y="1"/>
                    <a:pt x="76" y="3"/>
                    <a:pt x="34" y="6"/>
                  </a:cubicBezTo>
                  <a:cubicBezTo>
                    <a:pt x="34" y="6"/>
                    <a:pt x="34" y="6"/>
                    <a:pt x="34" y="6"/>
                  </a:cubicBezTo>
                  <a:lnTo>
                    <a:pt x="34" y="6"/>
                  </a:lnTo>
                  <a:cubicBezTo>
                    <a:pt x="33" y="6"/>
                    <a:pt x="1" y="1224"/>
                    <a:pt x="1328" y="1224"/>
                  </a:cubicBezTo>
                  <a:cubicBezTo>
                    <a:pt x="1365" y="1224"/>
                    <a:pt x="1404" y="1223"/>
                    <a:pt x="1443" y="1221"/>
                  </a:cubicBezTo>
                  <a:cubicBezTo>
                    <a:pt x="1443" y="1221"/>
                    <a:pt x="1240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" name="Google Shape;42;p2"/>
            <p:cNvSpPr/>
            <p:nvPr/>
          </p:nvSpPr>
          <p:spPr>
            <a:xfrm>
              <a:off x="-837192" y="3662911"/>
              <a:ext cx="80369" cy="63022"/>
            </a:xfrm>
            <a:custGeom>
              <a:avLst/>
              <a:gdLst/>
              <a:ahLst/>
              <a:cxnLst/>
              <a:rect l="l" t="t" r="r" b="b"/>
              <a:pathLst>
                <a:path w="1070" h="837" extrusionOk="0">
                  <a:moveTo>
                    <a:pt x="53" y="0"/>
                  </a:moveTo>
                  <a:cubicBezTo>
                    <a:pt x="37" y="0"/>
                    <a:pt x="25" y="17"/>
                    <a:pt x="25" y="35"/>
                  </a:cubicBezTo>
                  <a:cubicBezTo>
                    <a:pt x="1" y="59"/>
                    <a:pt x="25" y="83"/>
                    <a:pt x="49" y="83"/>
                  </a:cubicBezTo>
                  <a:cubicBezTo>
                    <a:pt x="414" y="253"/>
                    <a:pt x="729" y="496"/>
                    <a:pt x="997" y="812"/>
                  </a:cubicBezTo>
                  <a:cubicBezTo>
                    <a:pt x="997" y="812"/>
                    <a:pt x="1021" y="836"/>
                    <a:pt x="1021" y="836"/>
                  </a:cubicBezTo>
                  <a:lnTo>
                    <a:pt x="1045" y="812"/>
                  </a:lnTo>
                  <a:cubicBezTo>
                    <a:pt x="1069" y="812"/>
                    <a:pt x="1069" y="788"/>
                    <a:pt x="1069" y="763"/>
                  </a:cubicBezTo>
                  <a:cubicBezTo>
                    <a:pt x="802" y="423"/>
                    <a:pt x="462" y="156"/>
                    <a:pt x="74" y="10"/>
                  </a:cubicBezTo>
                  <a:cubicBezTo>
                    <a:pt x="66" y="3"/>
                    <a:pt x="59" y="0"/>
                    <a:pt x="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" name="Google Shape;43;p2"/>
            <p:cNvSpPr/>
            <p:nvPr/>
          </p:nvSpPr>
          <p:spPr>
            <a:xfrm>
              <a:off x="-764085" y="3539777"/>
              <a:ext cx="129753" cy="73202"/>
            </a:xfrm>
            <a:custGeom>
              <a:avLst/>
              <a:gdLst/>
              <a:ahLst/>
              <a:cxnLst/>
              <a:rect l="l" t="t" r="r" b="b"/>
              <a:pathLst>
                <a:path w="1726" h="973" extrusionOk="0">
                  <a:moveTo>
                    <a:pt x="1242" y="0"/>
                  </a:moveTo>
                  <a:cubicBezTo>
                    <a:pt x="434" y="0"/>
                    <a:pt x="0" y="850"/>
                    <a:pt x="0" y="850"/>
                  </a:cubicBezTo>
                  <a:cubicBezTo>
                    <a:pt x="232" y="937"/>
                    <a:pt x="435" y="973"/>
                    <a:pt x="612" y="973"/>
                  </a:cubicBezTo>
                  <a:cubicBezTo>
                    <a:pt x="1474" y="973"/>
                    <a:pt x="1725" y="117"/>
                    <a:pt x="1725" y="97"/>
                  </a:cubicBezTo>
                  <a:cubicBezTo>
                    <a:pt x="1552" y="29"/>
                    <a:pt x="1391" y="0"/>
                    <a:pt x="12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" name="Google Shape;44;p2"/>
            <p:cNvSpPr/>
            <p:nvPr/>
          </p:nvSpPr>
          <p:spPr>
            <a:xfrm>
              <a:off x="-769411" y="3568863"/>
              <a:ext cx="94894" cy="38298"/>
            </a:xfrm>
            <a:custGeom>
              <a:avLst/>
              <a:gdLst/>
              <a:ahLst/>
              <a:cxnLst/>
              <a:rect l="l" t="t" r="r" b="b"/>
              <a:pathLst>
                <a:path w="1264" h="511" extrusionOk="0">
                  <a:moveTo>
                    <a:pt x="1191" y="0"/>
                  </a:moveTo>
                  <a:cubicBezTo>
                    <a:pt x="778" y="49"/>
                    <a:pt x="389" y="194"/>
                    <a:pt x="25" y="413"/>
                  </a:cubicBezTo>
                  <a:cubicBezTo>
                    <a:pt x="0" y="462"/>
                    <a:pt x="25" y="510"/>
                    <a:pt x="73" y="510"/>
                  </a:cubicBezTo>
                  <a:cubicBezTo>
                    <a:pt x="73" y="510"/>
                    <a:pt x="98" y="510"/>
                    <a:pt x="98" y="486"/>
                  </a:cubicBezTo>
                  <a:cubicBezTo>
                    <a:pt x="438" y="267"/>
                    <a:pt x="802" y="146"/>
                    <a:pt x="1215" y="97"/>
                  </a:cubicBezTo>
                  <a:cubicBezTo>
                    <a:pt x="1239" y="97"/>
                    <a:pt x="1264" y="73"/>
                    <a:pt x="1264" y="49"/>
                  </a:cubicBezTo>
                  <a:cubicBezTo>
                    <a:pt x="1239" y="24"/>
                    <a:pt x="1215" y="0"/>
                    <a:pt x="1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" name="Google Shape;45;p2"/>
            <p:cNvSpPr/>
            <p:nvPr/>
          </p:nvSpPr>
          <p:spPr>
            <a:xfrm>
              <a:off x="-800881" y="3408885"/>
              <a:ext cx="60519" cy="462967"/>
            </a:xfrm>
            <a:custGeom>
              <a:avLst/>
              <a:gdLst/>
              <a:ahLst/>
              <a:cxnLst/>
              <a:rect l="l" t="t" r="r" b="b"/>
              <a:pathLst>
                <a:path w="809" h="6160" extrusionOk="0">
                  <a:moveTo>
                    <a:pt x="69" y="1"/>
                  </a:moveTo>
                  <a:cubicBezTo>
                    <a:pt x="37" y="1"/>
                    <a:pt x="0" y="32"/>
                    <a:pt x="31" y="62"/>
                  </a:cubicBezTo>
                  <a:cubicBezTo>
                    <a:pt x="711" y="1860"/>
                    <a:pt x="541" y="6063"/>
                    <a:pt x="541" y="6111"/>
                  </a:cubicBezTo>
                  <a:cubicBezTo>
                    <a:pt x="541" y="6135"/>
                    <a:pt x="565" y="6135"/>
                    <a:pt x="589" y="6160"/>
                  </a:cubicBezTo>
                  <a:cubicBezTo>
                    <a:pt x="614" y="6135"/>
                    <a:pt x="638" y="6135"/>
                    <a:pt x="638" y="6111"/>
                  </a:cubicBezTo>
                  <a:cubicBezTo>
                    <a:pt x="638" y="6063"/>
                    <a:pt x="808" y="1836"/>
                    <a:pt x="104" y="38"/>
                  </a:cubicBezTo>
                  <a:cubicBezTo>
                    <a:pt x="104" y="11"/>
                    <a:pt x="87" y="1"/>
                    <a:pt x="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" name="Google Shape;46;p2"/>
            <p:cNvSpPr/>
            <p:nvPr/>
          </p:nvSpPr>
          <p:spPr>
            <a:xfrm>
              <a:off x="-905942" y="3300294"/>
              <a:ext cx="198503" cy="165311"/>
            </a:xfrm>
            <a:custGeom>
              <a:avLst/>
              <a:gdLst/>
              <a:ahLst/>
              <a:cxnLst/>
              <a:rect l="l" t="t" r="r" b="b"/>
              <a:pathLst>
                <a:path w="2642" h="2201" extrusionOk="0">
                  <a:moveTo>
                    <a:pt x="898" y="1"/>
                  </a:moveTo>
                  <a:cubicBezTo>
                    <a:pt x="722" y="1"/>
                    <a:pt x="649" y="636"/>
                    <a:pt x="649" y="636"/>
                  </a:cubicBezTo>
                  <a:cubicBezTo>
                    <a:pt x="649" y="636"/>
                    <a:pt x="381" y="252"/>
                    <a:pt x="219" y="252"/>
                  </a:cubicBezTo>
                  <a:cubicBezTo>
                    <a:pt x="198" y="252"/>
                    <a:pt x="180" y="258"/>
                    <a:pt x="164" y="271"/>
                  </a:cubicBezTo>
                  <a:cubicBezTo>
                    <a:pt x="0" y="365"/>
                    <a:pt x="217" y="2201"/>
                    <a:pt x="1307" y="2201"/>
                  </a:cubicBezTo>
                  <a:cubicBezTo>
                    <a:pt x="1353" y="2201"/>
                    <a:pt x="1401" y="2197"/>
                    <a:pt x="1451" y="2190"/>
                  </a:cubicBezTo>
                  <a:cubicBezTo>
                    <a:pt x="2641" y="2045"/>
                    <a:pt x="2569" y="1170"/>
                    <a:pt x="2569" y="1170"/>
                  </a:cubicBezTo>
                  <a:cubicBezTo>
                    <a:pt x="2569" y="1170"/>
                    <a:pt x="2544" y="369"/>
                    <a:pt x="2374" y="126"/>
                  </a:cubicBezTo>
                  <a:cubicBezTo>
                    <a:pt x="2348" y="89"/>
                    <a:pt x="2321" y="73"/>
                    <a:pt x="2293" y="73"/>
                  </a:cubicBezTo>
                  <a:cubicBezTo>
                    <a:pt x="2136" y="73"/>
                    <a:pt x="1961" y="563"/>
                    <a:pt x="1961" y="563"/>
                  </a:cubicBezTo>
                  <a:cubicBezTo>
                    <a:pt x="1888" y="369"/>
                    <a:pt x="1791" y="199"/>
                    <a:pt x="1670" y="53"/>
                  </a:cubicBezTo>
                  <a:cubicBezTo>
                    <a:pt x="1650" y="38"/>
                    <a:pt x="1631" y="32"/>
                    <a:pt x="1612" y="32"/>
                  </a:cubicBezTo>
                  <a:cubicBezTo>
                    <a:pt x="1443" y="32"/>
                    <a:pt x="1305" y="563"/>
                    <a:pt x="1305" y="563"/>
                  </a:cubicBezTo>
                  <a:cubicBezTo>
                    <a:pt x="1232" y="369"/>
                    <a:pt x="1111" y="199"/>
                    <a:pt x="990" y="53"/>
                  </a:cubicBezTo>
                  <a:cubicBezTo>
                    <a:pt x="957" y="16"/>
                    <a:pt x="926" y="1"/>
                    <a:pt x="8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" name="Google Shape;47;p2"/>
            <p:cNvSpPr/>
            <p:nvPr/>
          </p:nvSpPr>
          <p:spPr>
            <a:xfrm>
              <a:off x="-884639" y="3364285"/>
              <a:ext cx="171874" cy="62537"/>
            </a:xfrm>
            <a:custGeom>
              <a:avLst/>
              <a:gdLst/>
              <a:ahLst/>
              <a:cxnLst/>
              <a:rect l="l" t="t" r="r" b="b"/>
              <a:pathLst>
                <a:path w="2284" h="827" extrusionOk="0">
                  <a:moveTo>
                    <a:pt x="1846" y="122"/>
                  </a:moveTo>
                  <a:lnTo>
                    <a:pt x="1846" y="122"/>
                  </a:lnTo>
                  <a:cubicBezTo>
                    <a:pt x="1871" y="146"/>
                    <a:pt x="1895" y="146"/>
                    <a:pt x="1919" y="195"/>
                  </a:cubicBezTo>
                  <a:cubicBezTo>
                    <a:pt x="1919" y="219"/>
                    <a:pt x="1919" y="243"/>
                    <a:pt x="1919" y="268"/>
                  </a:cubicBezTo>
                  <a:cubicBezTo>
                    <a:pt x="1895" y="268"/>
                    <a:pt x="1895" y="243"/>
                    <a:pt x="1895" y="243"/>
                  </a:cubicBezTo>
                  <a:cubicBezTo>
                    <a:pt x="1871" y="195"/>
                    <a:pt x="1846" y="146"/>
                    <a:pt x="1846" y="122"/>
                  </a:cubicBezTo>
                  <a:close/>
                  <a:moveTo>
                    <a:pt x="923" y="170"/>
                  </a:moveTo>
                  <a:lnTo>
                    <a:pt x="923" y="170"/>
                  </a:lnTo>
                  <a:cubicBezTo>
                    <a:pt x="947" y="219"/>
                    <a:pt x="947" y="268"/>
                    <a:pt x="972" y="292"/>
                  </a:cubicBezTo>
                  <a:cubicBezTo>
                    <a:pt x="947" y="268"/>
                    <a:pt x="923" y="219"/>
                    <a:pt x="923" y="170"/>
                  </a:cubicBezTo>
                  <a:close/>
                  <a:moveTo>
                    <a:pt x="583" y="341"/>
                  </a:moveTo>
                  <a:lnTo>
                    <a:pt x="583" y="341"/>
                  </a:lnTo>
                  <a:cubicBezTo>
                    <a:pt x="607" y="365"/>
                    <a:pt x="632" y="413"/>
                    <a:pt x="632" y="486"/>
                  </a:cubicBezTo>
                  <a:cubicBezTo>
                    <a:pt x="607" y="438"/>
                    <a:pt x="583" y="389"/>
                    <a:pt x="583" y="341"/>
                  </a:cubicBezTo>
                  <a:close/>
                  <a:moveTo>
                    <a:pt x="2211" y="0"/>
                  </a:moveTo>
                  <a:cubicBezTo>
                    <a:pt x="2186" y="0"/>
                    <a:pt x="2162" y="25"/>
                    <a:pt x="2186" y="49"/>
                  </a:cubicBezTo>
                  <a:cubicBezTo>
                    <a:pt x="2186" y="122"/>
                    <a:pt x="2186" y="292"/>
                    <a:pt x="2138" y="341"/>
                  </a:cubicBezTo>
                  <a:cubicBezTo>
                    <a:pt x="2113" y="365"/>
                    <a:pt x="2089" y="365"/>
                    <a:pt x="2065" y="365"/>
                  </a:cubicBezTo>
                  <a:cubicBezTo>
                    <a:pt x="2041" y="365"/>
                    <a:pt x="2016" y="365"/>
                    <a:pt x="1992" y="341"/>
                  </a:cubicBezTo>
                  <a:cubicBezTo>
                    <a:pt x="2016" y="292"/>
                    <a:pt x="2016" y="243"/>
                    <a:pt x="1992" y="195"/>
                  </a:cubicBezTo>
                  <a:cubicBezTo>
                    <a:pt x="1992" y="122"/>
                    <a:pt x="1943" y="49"/>
                    <a:pt x="1895" y="25"/>
                  </a:cubicBezTo>
                  <a:cubicBezTo>
                    <a:pt x="1846" y="25"/>
                    <a:pt x="1822" y="25"/>
                    <a:pt x="1798" y="49"/>
                  </a:cubicBezTo>
                  <a:cubicBezTo>
                    <a:pt x="1749" y="98"/>
                    <a:pt x="1749" y="170"/>
                    <a:pt x="1798" y="219"/>
                  </a:cubicBezTo>
                  <a:cubicBezTo>
                    <a:pt x="1822" y="292"/>
                    <a:pt x="1846" y="341"/>
                    <a:pt x="1895" y="365"/>
                  </a:cubicBezTo>
                  <a:lnTo>
                    <a:pt x="1871" y="389"/>
                  </a:lnTo>
                  <a:cubicBezTo>
                    <a:pt x="1858" y="401"/>
                    <a:pt x="1834" y="407"/>
                    <a:pt x="1810" y="407"/>
                  </a:cubicBezTo>
                  <a:cubicBezTo>
                    <a:pt x="1786" y="407"/>
                    <a:pt x="1761" y="401"/>
                    <a:pt x="1749" y="389"/>
                  </a:cubicBezTo>
                  <a:cubicBezTo>
                    <a:pt x="1676" y="365"/>
                    <a:pt x="1603" y="316"/>
                    <a:pt x="1555" y="268"/>
                  </a:cubicBezTo>
                  <a:cubicBezTo>
                    <a:pt x="1555" y="195"/>
                    <a:pt x="1530" y="146"/>
                    <a:pt x="1482" y="98"/>
                  </a:cubicBezTo>
                  <a:cubicBezTo>
                    <a:pt x="1458" y="49"/>
                    <a:pt x="1409" y="49"/>
                    <a:pt x="1385" y="49"/>
                  </a:cubicBezTo>
                  <a:cubicBezTo>
                    <a:pt x="1360" y="73"/>
                    <a:pt x="1336" y="98"/>
                    <a:pt x="1336" y="122"/>
                  </a:cubicBezTo>
                  <a:cubicBezTo>
                    <a:pt x="1360" y="195"/>
                    <a:pt x="1409" y="268"/>
                    <a:pt x="1458" y="316"/>
                  </a:cubicBezTo>
                  <a:cubicBezTo>
                    <a:pt x="1458" y="413"/>
                    <a:pt x="1433" y="511"/>
                    <a:pt x="1385" y="583"/>
                  </a:cubicBezTo>
                  <a:cubicBezTo>
                    <a:pt x="1360" y="608"/>
                    <a:pt x="1336" y="620"/>
                    <a:pt x="1309" y="620"/>
                  </a:cubicBezTo>
                  <a:cubicBezTo>
                    <a:pt x="1281" y="620"/>
                    <a:pt x="1251" y="608"/>
                    <a:pt x="1215" y="583"/>
                  </a:cubicBezTo>
                  <a:cubicBezTo>
                    <a:pt x="1142" y="559"/>
                    <a:pt x="1093" y="511"/>
                    <a:pt x="1069" y="462"/>
                  </a:cubicBezTo>
                  <a:cubicBezTo>
                    <a:pt x="1093" y="341"/>
                    <a:pt x="1069" y="195"/>
                    <a:pt x="996" y="98"/>
                  </a:cubicBezTo>
                  <a:cubicBezTo>
                    <a:pt x="979" y="80"/>
                    <a:pt x="950" y="63"/>
                    <a:pt x="925" y="63"/>
                  </a:cubicBezTo>
                  <a:cubicBezTo>
                    <a:pt x="915" y="63"/>
                    <a:pt x="906" y="66"/>
                    <a:pt x="899" y="73"/>
                  </a:cubicBezTo>
                  <a:cubicBezTo>
                    <a:pt x="850" y="73"/>
                    <a:pt x="850" y="98"/>
                    <a:pt x="850" y="146"/>
                  </a:cubicBezTo>
                  <a:cubicBezTo>
                    <a:pt x="850" y="243"/>
                    <a:pt x="875" y="365"/>
                    <a:pt x="947" y="462"/>
                  </a:cubicBezTo>
                  <a:cubicBezTo>
                    <a:pt x="947" y="535"/>
                    <a:pt x="923" y="583"/>
                    <a:pt x="899" y="632"/>
                  </a:cubicBezTo>
                  <a:cubicBezTo>
                    <a:pt x="885" y="660"/>
                    <a:pt x="862" y="672"/>
                    <a:pt x="836" y="672"/>
                  </a:cubicBezTo>
                  <a:cubicBezTo>
                    <a:pt x="818" y="672"/>
                    <a:pt x="798" y="666"/>
                    <a:pt x="777" y="656"/>
                  </a:cubicBezTo>
                  <a:cubicBezTo>
                    <a:pt x="753" y="632"/>
                    <a:pt x="729" y="608"/>
                    <a:pt x="705" y="559"/>
                  </a:cubicBezTo>
                  <a:cubicBezTo>
                    <a:pt x="729" y="462"/>
                    <a:pt x="729" y="341"/>
                    <a:pt x="632" y="243"/>
                  </a:cubicBezTo>
                  <a:cubicBezTo>
                    <a:pt x="607" y="219"/>
                    <a:pt x="559" y="219"/>
                    <a:pt x="534" y="219"/>
                  </a:cubicBezTo>
                  <a:cubicBezTo>
                    <a:pt x="510" y="219"/>
                    <a:pt x="486" y="243"/>
                    <a:pt x="486" y="292"/>
                  </a:cubicBezTo>
                  <a:cubicBezTo>
                    <a:pt x="486" y="389"/>
                    <a:pt x="510" y="486"/>
                    <a:pt x="583" y="583"/>
                  </a:cubicBezTo>
                  <a:cubicBezTo>
                    <a:pt x="534" y="656"/>
                    <a:pt x="462" y="705"/>
                    <a:pt x="389" y="705"/>
                  </a:cubicBezTo>
                  <a:cubicBezTo>
                    <a:pt x="374" y="708"/>
                    <a:pt x="360" y="710"/>
                    <a:pt x="347" y="710"/>
                  </a:cubicBezTo>
                  <a:cubicBezTo>
                    <a:pt x="161" y="710"/>
                    <a:pt x="97" y="413"/>
                    <a:pt x="97" y="413"/>
                  </a:cubicBezTo>
                  <a:cubicBezTo>
                    <a:pt x="97" y="389"/>
                    <a:pt x="73" y="365"/>
                    <a:pt x="49" y="365"/>
                  </a:cubicBezTo>
                  <a:cubicBezTo>
                    <a:pt x="24" y="389"/>
                    <a:pt x="0" y="413"/>
                    <a:pt x="0" y="438"/>
                  </a:cubicBezTo>
                  <a:cubicBezTo>
                    <a:pt x="0" y="438"/>
                    <a:pt x="97" y="826"/>
                    <a:pt x="364" y="826"/>
                  </a:cubicBezTo>
                  <a:lnTo>
                    <a:pt x="413" y="802"/>
                  </a:lnTo>
                  <a:cubicBezTo>
                    <a:pt x="510" y="802"/>
                    <a:pt x="583" y="753"/>
                    <a:pt x="656" y="656"/>
                  </a:cubicBezTo>
                  <a:cubicBezTo>
                    <a:pt x="680" y="681"/>
                    <a:pt x="705" y="729"/>
                    <a:pt x="753" y="729"/>
                  </a:cubicBezTo>
                  <a:cubicBezTo>
                    <a:pt x="784" y="760"/>
                    <a:pt x="818" y="773"/>
                    <a:pt x="852" y="773"/>
                  </a:cubicBezTo>
                  <a:cubicBezTo>
                    <a:pt x="899" y="773"/>
                    <a:pt x="943" y="747"/>
                    <a:pt x="972" y="705"/>
                  </a:cubicBezTo>
                  <a:cubicBezTo>
                    <a:pt x="996" y="656"/>
                    <a:pt x="1020" y="608"/>
                    <a:pt x="1045" y="559"/>
                  </a:cubicBezTo>
                  <a:cubicBezTo>
                    <a:pt x="1069" y="608"/>
                    <a:pt x="1117" y="632"/>
                    <a:pt x="1166" y="656"/>
                  </a:cubicBezTo>
                  <a:cubicBezTo>
                    <a:pt x="1198" y="699"/>
                    <a:pt x="1244" y="718"/>
                    <a:pt x="1292" y="718"/>
                  </a:cubicBezTo>
                  <a:cubicBezTo>
                    <a:pt x="1353" y="718"/>
                    <a:pt x="1417" y="687"/>
                    <a:pt x="1458" y="632"/>
                  </a:cubicBezTo>
                  <a:cubicBezTo>
                    <a:pt x="1506" y="559"/>
                    <a:pt x="1530" y="462"/>
                    <a:pt x="1555" y="389"/>
                  </a:cubicBezTo>
                  <a:cubicBezTo>
                    <a:pt x="1603" y="413"/>
                    <a:pt x="1652" y="438"/>
                    <a:pt x="1700" y="462"/>
                  </a:cubicBezTo>
                  <a:cubicBezTo>
                    <a:pt x="1737" y="486"/>
                    <a:pt x="1779" y="498"/>
                    <a:pt x="1822" y="498"/>
                  </a:cubicBezTo>
                  <a:cubicBezTo>
                    <a:pt x="1864" y="498"/>
                    <a:pt x="1907" y="486"/>
                    <a:pt x="1943" y="462"/>
                  </a:cubicBezTo>
                  <a:lnTo>
                    <a:pt x="1968" y="413"/>
                  </a:lnTo>
                  <a:cubicBezTo>
                    <a:pt x="1992" y="438"/>
                    <a:pt x="2016" y="438"/>
                    <a:pt x="2065" y="462"/>
                  </a:cubicBezTo>
                  <a:cubicBezTo>
                    <a:pt x="2113" y="462"/>
                    <a:pt x="2162" y="438"/>
                    <a:pt x="2211" y="413"/>
                  </a:cubicBezTo>
                  <a:cubicBezTo>
                    <a:pt x="2259" y="292"/>
                    <a:pt x="2284" y="170"/>
                    <a:pt x="2284" y="25"/>
                  </a:cubicBezTo>
                  <a:cubicBezTo>
                    <a:pt x="2259" y="0"/>
                    <a:pt x="2235" y="0"/>
                    <a:pt x="22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3" name="Google Shape;48;p2"/>
          <p:cNvGrpSpPr>
            <a:grpSpLocks/>
          </p:cNvGrpSpPr>
          <p:nvPr/>
        </p:nvGrpSpPr>
        <p:grpSpPr bwMode="auto">
          <a:xfrm rot="1386123">
            <a:off x="1173163" y="4865688"/>
            <a:ext cx="1431925" cy="2411412"/>
            <a:chOff x="-653265" y="1899986"/>
            <a:chExt cx="171302" cy="288619"/>
          </a:xfrm>
        </p:grpSpPr>
        <p:sp>
          <p:nvSpPr>
            <p:cNvPr id="44" name="Google Shape;49;p2"/>
            <p:cNvSpPr/>
            <p:nvPr/>
          </p:nvSpPr>
          <p:spPr>
            <a:xfrm>
              <a:off x="-651653" y="1997079"/>
              <a:ext cx="32285" cy="26791"/>
            </a:xfrm>
            <a:custGeom>
              <a:avLst/>
              <a:gdLst/>
              <a:ahLst/>
              <a:cxnLst/>
              <a:rect l="l" t="t" r="r" b="b"/>
              <a:pathLst>
                <a:path w="827" h="688" extrusionOk="0">
                  <a:moveTo>
                    <a:pt x="462" y="80"/>
                  </a:moveTo>
                  <a:cubicBezTo>
                    <a:pt x="802" y="80"/>
                    <a:pt x="802" y="591"/>
                    <a:pt x="462" y="591"/>
                  </a:cubicBezTo>
                  <a:cubicBezTo>
                    <a:pt x="122" y="591"/>
                    <a:pt x="122" y="80"/>
                    <a:pt x="462" y="80"/>
                  </a:cubicBezTo>
                  <a:close/>
                  <a:moveTo>
                    <a:pt x="470" y="0"/>
                  </a:moveTo>
                  <a:cubicBezTo>
                    <a:pt x="381" y="0"/>
                    <a:pt x="291" y="33"/>
                    <a:pt x="219" y="105"/>
                  </a:cubicBezTo>
                  <a:cubicBezTo>
                    <a:pt x="0" y="323"/>
                    <a:pt x="146" y="688"/>
                    <a:pt x="462" y="688"/>
                  </a:cubicBezTo>
                  <a:cubicBezTo>
                    <a:pt x="656" y="688"/>
                    <a:pt x="826" y="542"/>
                    <a:pt x="826" y="348"/>
                  </a:cubicBezTo>
                  <a:cubicBezTo>
                    <a:pt x="826" y="136"/>
                    <a:pt x="651" y="0"/>
                    <a:pt x="4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" name="Google Shape;50;p2"/>
            <p:cNvSpPr/>
            <p:nvPr/>
          </p:nvSpPr>
          <p:spPr>
            <a:xfrm>
              <a:off x="-527205" y="1913797"/>
              <a:ext cx="45199" cy="47121"/>
            </a:xfrm>
            <a:custGeom>
              <a:avLst/>
              <a:gdLst/>
              <a:ahLst/>
              <a:cxnLst/>
              <a:rect l="l" t="t" r="r" b="b"/>
              <a:pathLst>
                <a:path w="1159" h="1208" extrusionOk="0">
                  <a:moveTo>
                    <a:pt x="626" y="1"/>
                  </a:moveTo>
                  <a:cubicBezTo>
                    <a:pt x="368" y="1"/>
                    <a:pt x="163" y="396"/>
                    <a:pt x="163" y="396"/>
                  </a:cubicBezTo>
                  <a:cubicBezTo>
                    <a:pt x="0" y="997"/>
                    <a:pt x="317" y="1207"/>
                    <a:pt x="551" y="1207"/>
                  </a:cubicBezTo>
                  <a:cubicBezTo>
                    <a:pt x="666" y="1207"/>
                    <a:pt x="762" y="1156"/>
                    <a:pt x="770" y="1076"/>
                  </a:cubicBezTo>
                  <a:cubicBezTo>
                    <a:pt x="794" y="833"/>
                    <a:pt x="479" y="736"/>
                    <a:pt x="479" y="736"/>
                  </a:cubicBezTo>
                  <a:cubicBezTo>
                    <a:pt x="479" y="736"/>
                    <a:pt x="1159" y="396"/>
                    <a:pt x="819" y="80"/>
                  </a:cubicBezTo>
                  <a:cubicBezTo>
                    <a:pt x="753" y="23"/>
                    <a:pt x="688" y="1"/>
                    <a:pt x="62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" name="Google Shape;51;p2"/>
            <p:cNvSpPr/>
            <p:nvPr/>
          </p:nvSpPr>
          <p:spPr>
            <a:xfrm>
              <a:off x="-564420" y="1911987"/>
              <a:ext cx="42731" cy="46171"/>
            </a:xfrm>
            <a:custGeom>
              <a:avLst/>
              <a:gdLst/>
              <a:ahLst/>
              <a:cxnLst/>
              <a:rect l="l" t="t" r="r" b="b"/>
              <a:pathLst>
                <a:path w="1097" h="1188" extrusionOk="0">
                  <a:moveTo>
                    <a:pt x="548" y="1"/>
                  </a:moveTo>
                  <a:cubicBezTo>
                    <a:pt x="491" y="1"/>
                    <a:pt x="429" y="17"/>
                    <a:pt x="365" y="58"/>
                  </a:cubicBezTo>
                  <a:cubicBezTo>
                    <a:pt x="0" y="301"/>
                    <a:pt x="680" y="738"/>
                    <a:pt x="680" y="738"/>
                  </a:cubicBezTo>
                  <a:cubicBezTo>
                    <a:pt x="680" y="738"/>
                    <a:pt x="340" y="811"/>
                    <a:pt x="340" y="1030"/>
                  </a:cubicBezTo>
                  <a:cubicBezTo>
                    <a:pt x="349" y="1120"/>
                    <a:pt x="464" y="1188"/>
                    <a:pt x="597" y="1188"/>
                  </a:cubicBezTo>
                  <a:cubicBezTo>
                    <a:pt x="821" y="1188"/>
                    <a:pt x="1097" y="1000"/>
                    <a:pt x="1021" y="422"/>
                  </a:cubicBezTo>
                  <a:cubicBezTo>
                    <a:pt x="1021" y="422"/>
                    <a:pt x="835" y="1"/>
                    <a:pt x="54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" name="Google Shape;52;p2"/>
            <p:cNvSpPr/>
            <p:nvPr/>
          </p:nvSpPr>
          <p:spPr>
            <a:xfrm>
              <a:off x="-525547" y="1900855"/>
              <a:ext cx="20701" cy="20901"/>
            </a:xfrm>
            <a:custGeom>
              <a:avLst/>
              <a:gdLst/>
              <a:ahLst/>
              <a:cxnLst/>
              <a:rect l="l" t="t" r="r" b="b"/>
              <a:pathLst>
                <a:path w="535" h="536" extrusionOk="0">
                  <a:moveTo>
                    <a:pt x="462" y="1"/>
                  </a:moveTo>
                  <a:cubicBezTo>
                    <a:pt x="292" y="25"/>
                    <a:pt x="0" y="195"/>
                    <a:pt x="49" y="487"/>
                  </a:cubicBezTo>
                  <a:cubicBezTo>
                    <a:pt x="49" y="511"/>
                    <a:pt x="73" y="535"/>
                    <a:pt x="97" y="535"/>
                  </a:cubicBezTo>
                  <a:lnTo>
                    <a:pt x="122" y="535"/>
                  </a:lnTo>
                  <a:cubicBezTo>
                    <a:pt x="146" y="535"/>
                    <a:pt x="146" y="511"/>
                    <a:pt x="146" y="487"/>
                  </a:cubicBezTo>
                  <a:cubicBezTo>
                    <a:pt x="97" y="171"/>
                    <a:pt x="462" y="98"/>
                    <a:pt x="486" y="98"/>
                  </a:cubicBezTo>
                  <a:cubicBezTo>
                    <a:pt x="510" y="74"/>
                    <a:pt x="535" y="49"/>
                    <a:pt x="510" y="25"/>
                  </a:cubicBezTo>
                  <a:cubicBezTo>
                    <a:pt x="510" y="1"/>
                    <a:pt x="486" y="1"/>
                    <a:pt x="4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" name="Google Shape;53;p2"/>
            <p:cNvSpPr/>
            <p:nvPr/>
          </p:nvSpPr>
          <p:spPr>
            <a:xfrm>
              <a:off x="-540860" y="1899691"/>
              <a:ext cx="17092" cy="20901"/>
            </a:xfrm>
            <a:custGeom>
              <a:avLst/>
              <a:gdLst/>
              <a:ahLst/>
              <a:cxnLst/>
              <a:rect l="l" t="t" r="r" b="b"/>
              <a:pathLst>
                <a:path w="438" h="535" extrusionOk="0">
                  <a:moveTo>
                    <a:pt x="49" y="1"/>
                  </a:moveTo>
                  <a:cubicBezTo>
                    <a:pt x="1" y="1"/>
                    <a:pt x="1" y="25"/>
                    <a:pt x="1" y="49"/>
                  </a:cubicBezTo>
                  <a:cubicBezTo>
                    <a:pt x="1" y="98"/>
                    <a:pt x="25" y="98"/>
                    <a:pt x="49" y="98"/>
                  </a:cubicBezTo>
                  <a:cubicBezTo>
                    <a:pt x="98" y="98"/>
                    <a:pt x="146" y="122"/>
                    <a:pt x="195" y="146"/>
                  </a:cubicBezTo>
                  <a:cubicBezTo>
                    <a:pt x="292" y="243"/>
                    <a:pt x="341" y="365"/>
                    <a:pt x="341" y="511"/>
                  </a:cubicBezTo>
                  <a:cubicBezTo>
                    <a:pt x="341" y="535"/>
                    <a:pt x="365" y="535"/>
                    <a:pt x="389" y="535"/>
                  </a:cubicBezTo>
                  <a:cubicBezTo>
                    <a:pt x="414" y="535"/>
                    <a:pt x="438" y="511"/>
                    <a:pt x="438" y="486"/>
                  </a:cubicBezTo>
                  <a:cubicBezTo>
                    <a:pt x="438" y="341"/>
                    <a:pt x="365" y="171"/>
                    <a:pt x="243" y="73"/>
                  </a:cubicBezTo>
                  <a:cubicBezTo>
                    <a:pt x="195" y="25"/>
                    <a:pt x="122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" name="Google Shape;54;p2"/>
            <p:cNvSpPr/>
            <p:nvPr/>
          </p:nvSpPr>
          <p:spPr>
            <a:xfrm>
              <a:off x="-653288" y="1974642"/>
              <a:ext cx="137307" cy="213947"/>
            </a:xfrm>
            <a:custGeom>
              <a:avLst/>
              <a:gdLst/>
              <a:ahLst/>
              <a:cxnLst/>
              <a:rect l="l" t="t" r="r" b="b"/>
              <a:pathLst>
                <a:path w="3524" h="5491" extrusionOk="0">
                  <a:moveTo>
                    <a:pt x="3353" y="1"/>
                  </a:moveTo>
                  <a:cubicBezTo>
                    <a:pt x="3329" y="25"/>
                    <a:pt x="3329" y="49"/>
                    <a:pt x="3329" y="73"/>
                  </a:cubicBezTo>
                  <a:cubicBezTo>
                    <a:pt x="3353" y="122"/>
                    <a:pt x="3377" y="171"/>
                    <a:pt x="3377" y="244"/>
                  </a:cubicBezTo>
                  <a:cubicBezTo>
                    <a:pt x="3377" y="268"/>
                    <a:pt x="3402" y="268"/>
                    <a:pt x="3426" y="268"/>
                  </a:cubicBezTo>
                  <a:cubicBezTo>
                    <a:pt x="3450" y="268"/>
                    <a:pt x="3475" y="244"/>
                    <a:pt x="3475" y="219"/>
                  </a:cubicBezTo>
                  <a:cubicBezTo>
                    <a:pt x="3450" y="98"/>
                    <a:pt x="3426" y="25"/>
                    <a:pt x="3426" y="25"/>
                  </a:cubicBezTo>
                  <a:cubicBezTo>
                    <a:pt x="3402" y="1"/>
                    <a:pt x="3377" y="1"/>
                    <a:pt x="3353" y="1"/>
                  </a:cubicBezTo>
                  <a:close/>
                  <a:moveTo>
                    <a:pt x="3465" y="377"/>
                  </a:moveTo>
                  <a:cubicBezTo>
                    <a:pt x="3438" y="377"/>
                    <a:pt x="3414" y="389"/>
                    <a:pt x="3426" y="414"/>
                  </a:cubicBezTo>
                  <a:cubicBezTo>
                    <a:pt x="3426" y="462"/>
                    <a:pt x="3426" y="535"/>
                    <a:pt x="3426" y="584"/>
                  </a:cubicBezTo>
                  <a:lnTo>
                    <a:pt x="3426" y="608"/>
                  </a:lnTo>
                  <a:cubicBezTo>
                    <a:pt x="3426" y="632"/>
                    <a:pt x="3450" y="656"/>
                    <a:pt x="3475" y="656"/>
                  </a:cubicBezTo>
                  <a:cubicBezTo>
                    <a:pt x="3499" y="656"/>
                    <a:pt x="3499" y="632"/>
                    <a:pt x="3523" y="632"/>
                  </a:cubicBezTo>
                  <a:lnTo>
                    <a:pt x="3523" y="584"/>
                  </a:lnTo>
                  <a:cubicBezTo>
                    <a:pt x="3523" y="535"/>
                    <a:pt x="3523" y="486"/>
                    <a:pt x="3523" y="414"/>
                  </a:cubicBezTo>
                  <a:cubicBezTo>
                    <a:pt x="3523" y="389"/>
                    <a:pt x="3493" y="377"/>
                    <a:pt x="3465" y="377"/>
                  </a:cubicBezTo>
                  <a:close/>
                  <a:moveTo>
                    <a:pt x="3450" y="754"/>
                  </a:moveTo>
                  <a:cubicBezTo>
                    <a:pt x="3426" y="754"/>
                    <a:pt x="3402" y="754"/>
                    <a:pt x="3402" y="778"/>
                  </a:cubicBezTo>
                  <a:cubicBezTo>
                    <a:pt x="3402" y="851"/>
                    <a:pt x="3377" y="899"/>
                    <a:pt x="3353" y="948"/>
                  </a:cubicBezTo>
                  <a:cubicBezTo>
                    <a:pt x="3329" y="972"/>
                    <a:pt x="3353" y="997"/>
                    <a:pt x="3377" y="1021"/>
                  </a:cubicBezTo>
                  <a:lnTo>
                    <a:pt x="3402" y="1021"/>
                  </a:lnTo>
                  <a:cubicBezTo>
                    <a:pt x="3426" y="1021"/>
                    <a:pt x="3426" y="997"/>
                    <a:pt x="3426" y="997"/>
                  </a:cubicBezTo>
                  <a:cubicBezTo>
                    <a:pt x="3450" y="924"/>
                    <a:pt x="3475" y="875"/>
                    <a:pt x="3499" y="802"/>
                  </a:cubicBezTo>
                  <a:cubicBezTo>
                    <a:pt x="3499" y="778"/>
                    <a:pt x="3475" y="754"/>
                    <a:pt x="3450" y="754"/>
                  </a:cubicBezTo>
                  <a:close/>
                  <a:moveTo>
                    <a:pt x="2576" y="899"/>
                  </a:moveTo>
                  <a:cubicBezTo>
                    <a:pt x="2503" y="924"/>
                    <a:pt x="2430" y="997"/>
                    <a:pt x="2406" y="1045"/>
                  </a:cubicBezTo>
                  <a:cubicBezTo>
                    <a:pt x="2406" y="1069"/>
                    <a:pt x="2406" y="1118"/>
                    <a:pt x="2430" y="1118"/>
                  </a:cubicBezTo>
                  <a:lnTo>
                    <a:pt x="2454" y="1118"/>
                  </a:lnTo>
                  <a:cubicBezTo>
                    <a:pt x="2479" y="1118"/>
                    <a:pt x="2479" y="1118"/>
                    <a:pt x="2503" y="1094"/>
                  </a:cubicBezTo>
                  <a:cubicBezTo>
                    <a:pt x="2503" y="1045"/>
                    <a:pt x="2551" y="1021"/>
                    <a:pt x="2600" y="997"/>
                  </a:cubicBezTo>
                  <a:cubicBezTo>
                    <a:pt x="2649" y="972"/>
                    <a:pt x="2624" y="899"/>
                    <a:pt x="2576" y="899"/>
                  </a:cubicBezTo>
                  <a:close/>
                  <a:moveTo>
                    <a:pt x="2722" y="948"/>
                  </a:moveTo>
                  <a:cubicBezTo>
                    <a:pt x="2697" y="972"/>
                    <a:pt x="2697" y="997"/>
                    <a:pt x="2722" y="1021"/>
                  </a:cubicBezTo>
                  <a:cubicBezTo>
                    <a:pt x="2770" y="1045"/>
                    <a:pt x="2794" y="1094"/>
                    <a:pt x="2819" y="1142"/>
                  </a:cubicBezTo>
                  <a:cubicBezTo>
                    <a:pt x="2843" y="1167"/>
                    <a:pt x="2843" y="1167"/>
                    <a:pt x="2867" y="1167"/>
                  </a:cubicBezTo>
                  <a:lnTo>
                    <a:pt x="2916" y="1191"/>
                  </a:lnTo>
                  <a:cubicBezTo>
                    <a:pt x="2916" y="1167"/>
                    <a:pt x="2940" y="1142"/>
                    <a:pt x="2916" y="1118"/>
                  </a:cubicBezTo>
                  <a:cubicBezTo>
                    <a:pt x="2892" y="1045"/>
                    <a:pt x="2843" y="997"/>
                    <a:pt x="2794" y="948"/>
                  </a:cubicBezTo>
                  <a:close/>
                  <a:moveTo>
                    <a:pt x="3268" y="1078"/>
                  </a:moveTo>
                  <a:cubicBezTo>
                    <a:pt x="3256" y="1078"/>
                    <a:pt x="3243" y="1082"/>
                    <a:pt x="3232" y="1094"/>
                  </a:cubicBezTo>
                  <a:cubicBezTo>
                    <a:pt x="3207" y="1142"/>
                    <a:pt x="3159" y="1167"/>
                    <a:pt x="3110" y="1215"/>
                  </a:cubicBezTo>
                  <a:cubicBezTo>
                    <a:pt x="3086" y="1215"/>
                    <a:pt x="3086" y="1239"/>
                    <a:pt x="3110" y="1264"/>
                  </a:cubicBezTo>
                  <a:cubicBezTo>
                    <a:pt x="3110" y="1288"/>
                    <a:pt x="3134" y="1288"/>
                    <a:pt x="3159" y="1288"/>
                  </a:cubicBezTo>
                  <a:cubicBezTo>
                    <a:pt x="3207" y="1264"/>
                    <a:pt x="3256" y="1215"/>
                    <a:pt x="3305" y="1167"/>
                  </a:cubicBezTo>
                  <a:cubicBezTo>
                    <a:pt x="3342" y="1129"/>
                    <a:pt x="3308" y="1078"/>
                    <a:pt x="3268" y="1078"/>
                  </a:cubicBezTo>
                  <a:close/>
                  <a:moveTo>
                    <a:pt x="2469" y="1197"/>
                  </a:moveTo>
                  <a:cubicBezTo>
                    <a:pt x="2460" y="1197"/>
                    <a:pt x="2454" y="1203"/>
                    <a:pt x="2454" y="1215"/>
                  </a:cubicBezTo>
                  <a:cubicBezTo>
                    <a:pt x="2430" y="1215"/>
                    <a:pt x="2406" y="1264"/>
                    <a:pt x="2430" y="1264"/>
                  </a:cubicBezTo>
                  <a:cubicBezTo>
                    <a:pt x="2479" y="1337"/>
                    <a:pt x="2527" y="1385"/>
                    <a:pt x="2600" y="1385"/>
                  </a:cubicBezTo>
                  <a:lnTo>
                    <a:pt x="2624" y="1410"/>
                  </a:lnTo>
                  <a:cubicBezTo>
                    <a:pt x="2649" y="1410"/>
                    <a:pt x="2673" y="1385"/>
                    <a:pt x="2673" y="1361"/>
                  </a:cubicBezTo>
                  <a:cubicBezTo>
                    <a:pt x="2673" y="1337"/>
                    <a:pt x="2649" y="1288"/>
                    <a:pt x="2624" y="1288"/>
                  </a:cubicBezTo>
                  <a:cubicBezTo>
                    <a:pt x="2576" y="1288"/>
                    <a:pt x="2527" y="1264"/>
                    <a:pt x="2503" y="1215"/>
                  </a:cubicBezTo>
                  <a:cubicBezTo>
                    <a:pt x="2491" y="1203"/>
                    <a:pt x="2479" y="1197"/>
                    <a:pt x="2469" y="1197"/>
                  </a:cubicBezTo>
                  <a:close/>
                  <a:moveTo>
                    <a:pt x="2958" y="1253"/>
                  </a:moveTo>
                  <a:cubicBezTo>
                    <a:pt x="2954" y="1253"/>
                    <a:pt x="2948" y="1256"/>
                    <a:pt x="2940" y="1264"/>
                  </a:cubicBezTo>
                  <a:cubicBezTo>
                    <a:pt x="2916" y="1264"/>
                    <a:pt x="2892" y="1264"/>
                    <a:pt x="2892" y="1288"/>
                  </a:cubicBezTo>
                  <a:lnTo>
                    <a:pt x="2794" y="1312"/>
                  </a:lnTo>
                  <a:cubicBezTo>
                    <a:pt x="2790" y="1310"/>
                    <a:pt x="2786" y="1309"/>
                    <a:pt x="2782" y="1309"/>
                  </a:cubicBezTo>
                  <a:cubicBezTo>
                    <a:pt x="2746" y="1309"/>
                    <a:pt x="2750" y="1410"/>
                    <a:pt x="2794" y="1410"/>
                  </a:cubicBezTo>
                  <a:cubicBezTo>
                    <a:pt x="2843" y="1410"/>
                    <a:pt x="2867" y="1385"/>
                    <a:pt x="2916" y="1385"/>
                  </a:cubicBezTo>
                  <a:cubicBezTo>
                    <a:pt x="2916" y="1410"/>
                    <a:pt x="2916" y="1458"/>
                    <a:pt x="2916" y="1482"/>
                  </a:cubicBezTo>
                  <a:cubicBezTo>
                    <a:pt x="2916" y="1507"/>
                    <a:pt x="2940" y="1531"/>
                    <a:pt x="2964" y="1531"/>
                  </a:cubicBezTo>
                  <a:lnTo>
                    <a:pt x="2989" y="1531"/>
                  </a:lnTo>
                  <a:cubicBezTo>
                    <a:pt x="3013" y="1531"/>
                    <a:pt x="3037" y="1507"/>
                    <a:pt x="3037" y="1482"/>
                  </a:cubicBezTo>
                  <a:cubicBezTo>
                    <a:pt x="3013" y="1434"/>
                    <a:pt x="3013" y="1410"/>
                    <a:pt x="3013" y="1361"/>
                  </a:cubicBezTo>
                  <a:cubicBezTo>
                    <a:pt x="3037" y="1361"/>
                    <a:pt x="3037" y="1337"/>
                    <a:pt x="3037" y="1312"/>
                  </a:cubicBezTo>
                  <a:cubicBezTo>
                    <a:pt x="3013" y="1288"/>
                    <a:pt x="3013" y="1264"/>
                    <a:pt x="2989" y="1264"/>
                  </a:cubicBezTo>
                  <a:cubicBezTo>
                    <a:pt x="2973" y="1264"/>
                    <a:pt x="2967" y="1253"/>
                    <a:pt x="2958" y="1253"/>
                  </a:cubicBezTo>
                  <a:close/>
                  <a:moveTo>
                    <a:pt x="2989" y="1628"/>
                  </a:moveTo>
                  <a:cubicBezTo>
                    <a:pt x="2964" y="1628"/>
                    <a:pt x="2940" y="1652"/>
                    <a:pt x="2940" y="1677"/>
                  </a:cubicBezTo>
                  <a:cubicBezTo>
                    <a:pt x="2916" y="1725"/>
                    <a:pt x="2916" y="1798"/>
                    <a:pt x="2892" y="1847"/>
                  </a:cubicBezTo>
                  <a:cubicBezTo>
                    <a:pt x="2892" y="1871"/>
                    <a:pt x="2916" y="1895"/>
                    <a:pt x="2940" y="1895"/>
                  </a:cubicBezTo>
                  <a:cubicBezTo>
                    <a:pt x="2964" y="1895"/>
                    <a:pt x="2989" y="1895"/>
                    <a:pt x="2989" y="1871"/>
                  </a:cubicBezTo>
                  <a:cubicBezTo>
                    <a:pt x="3013" y="1798"/>
                    <a:pt x="3013" y="1750"/>
                    <a:pt x="3037" y="1677"/>
                  </a:cubicBezTo>
                  <a:cubicBezTo>
                    <a:pt x="3037" y="1652"/>
                    <a:pt x="3013" y="1628"/>
                    <a:pt x="2989" y="1628"/>
                  </a:cubicBezTo>
                  <a:close/>
                  <a:moveTo>
                    <a:pt x="1628" y="1993"/>
                  </a:moveTo>
                  <a:cubicBezTo>
                    <a:pt x="1604" y="1993"/>
                    <a:pt x="1580" y="2017"/>
                    <a:pt x="1580" y="2041"/>
                  </a:cubicBezTo>
                  <a:cubicBezTo>
                    <a:pt x="1580" y="2065"/>
                    <a:pt x="1604" y="2090"/>
                    <a:pt x="1628" y="2090"/>
                  </a:cubicBezTo>
                  <a:cubicBezTo>
                    <a:pt x="1677" y="2090"/>
                    <a:pt x="1726" y="2090"/>
                    <a:pt x="1750" y="2114"/>
                  </a:cubicBezTo>
                  <a:lnTo>
                    <a:pt x="1823" y="2114"/>
                  </a:lnTo>
                  <a:cubicBezTo>
                    <a:pt x="1823" y="2114"/>
                    <a:pt x="1847" y="2114"/>
                    <a:pt x="1847" y="2090"/>
                  </a:cubicBezTo>
                  <a:cubicBezTo>
                    <a:pt x="1847" y="2065"/>
                    <a:pt x="1847" y="2041"/>
                    <a:pt x="1823" y="2017"/>
                  </a:cubicBezTo>
                  <a:lnTo>
                    <a:pt x="1798" y="2017"/>
                  </a:lnTo>
                  <a:cubicBezTo>
                    <a:pt x="1750" y="1993"/>
                    <a:pt x="1677" y="1993"/>
                    <a:pt x="1628" y="1993"/>
                  </a:cubicBezTo>
                  <a:close/>
                  <a:moveTo>
                    <a:pt x="2892" y="1993"/>
                  </a:moveTo>
                  <a:cubicBezTo>
                    <a:pt x="2867" y="1993"/>
                    <a:pt x="2843" y="1993"/>
                    <a:pt x="2819" y="2017"/>
                  </a:cubicBezTo>
                  <a:cubicBezTo>
                    <a:pt x="2794" y="2065"/>
                    <a:pt x="2770" y="2114"/>
                    <a:pt x="2722" y="2163"/>
                  </a:cubicBezTo>
                  <a:cubicBezTo>
                    <a:pt x="2722" y="2187"/>
                    <a:pt x="2722" y="2211"/>
                    <a:pt x="2722" y="2235"/>
                  </a:cubicBezTo>
                  <a:lnTo>
                    <a:pt x="2794" y="2235"/>
                  </a:lnTo>
                  <a:cubicBezTo>
                    <a:pt x="2843" y="2187"/>
                    <a:pt x="2867" y="2114"/>
                    <a:pt x="2916" y="2065"/>
                  </a:cubicBezTo>
                  <a:cubicBezTo>
                    <a:pt x="2916" y="2041"/>
                    <a:pt x="2916" y="2017"/>
                    <a:pt x="2892" y="1993"/>
                  </a:cubicBezTo>
                  <a:close/>
                  <a:moveTo>
                    <a:pt x="1968" y="2144"/>
                  </a:moveTo>
                  <a:cubicBezTo>
                    <a:pt x="1956" y="2144"/>
                    <a:pt x="1944" y="2150"/>
                    <a:pt x="1944" y="2163"/>
                  </a:cubicBezTo>
                  <a:cubicBezTo>
                    <a:pt x="1920" y="2163"/>
                    <a:pt x="1920" y="2211"/>
                    <a:pt x="1944" y="2211"/>
                  </a:cubicBezTo>
                  <a:cubicBezTo>
                    <a:pt x="1993" y="2260"/>
                    <a:pt x="2017" y="2284"/>
                    <a:pt x="2066" y="2333"/>
                  </a:cubicBezTo>
                  <a:lnTo>
                    <a:pt x="2114" y="2333"/>
                  </a:lnTo>
                  <a:cubicBezTo>
                    <a:pt x="2114" y="2357"/>
                    <a:pt x="2139" y="2357"/>
                    <a:pt x="2139" y="2357"/>
                  </a:cubicBezTo>
                  <a:cubicBezTo>
                    <a:pt x="2163" y="2333"/>
                    <a:pt x="2163" y="2308"/>
                    <a:pt x="2139" y="2284"/>
                  </a:cubicBezTo>
                  <a:cubicBezTo>
                    <a:pt x="2114" y="2235"/>
                    <a:pt x="2066" y="2187"/>
                    <a:pt x="1993" y="2163"/>
                  </a:cubicBezTo>
                  <a:cubicBezTo>
                    <a:pt x="1993" y="2150"/>
                    <a:pt x="1981" y="2144"/>
                    <a:pt x="1968" y="2144"/>
                  </a:cubicBezTo>
                  <a:close/>
                  <a:moveTo>
                    <a:pt x="1531" y="2114"/>
                  </a:moveTo>
                  <a:cubicBezTo>
                    <a:pt x="1507" y="2114"/>
                    <a:pt x="1483" y="2138"/>
                    <a:pt x="1483" y="2163"/>
                  </a:cubicBezTo>
                  <a:cubicBezTo>
                    <a:pt x="1483" y="2235"/>
                    <a:pt x="1507" y="2308"/>
                    <a:pt x="1555" y="2357"/>
                  </a:cubicBezTo>
                  <a:cubicBezTo>
                    <a:pt x="1555" y="2357"/>
                    <a:pt x="1580" y="2381"/>
                    <a:pt x="1604" y="2381"/>
                  </a:cubicBezTo>
                  <a:cubicBezTo>
                    <a:pt x="1604" y="2381"/>
                    <a:pt x="1628" y="2381"/>
                    <a:pt x="1628" y="2357"/>
                  </a:cubicBezTo>
                  <a:cubicBezTo>
                    <a:pt x="1653" y="2357"/>
                    <a:pt x="1653" y="2308"/>
                    <a:pt x="1628" y="2308"/>
                  </a:cubicBezTo>
                  <a:cubicBezTo>
                    <a:pt x="1580" y="2260"/>
                    <a:pt x="1580" y="2211"/>
                    <a:pt x="1555" y="2163"/>
                  </a:cubicBezTo>
                  <a:cubicBezTo>
                    <a:pt x="1580" y="2138"/>
                    <a:pt x="1555" y="2114"/>
                    <a:pt x="1531" y="2114"/>
                  </a:cubicBezTo>
                  <a:close/>
                  <a:moveTo>
                    <a:pt x="2637" y="2266"/>
                  </a:moveTo>
                  <a:cubicBezTo>
                    <a:pt x="2624" y="2266"/>
                    <a:pt x="2612" y="2272"/>
                    <a:pt x="2600" y="2284"/>
                  </a:cubicBezTo>
                  <a:cubicBezTo>
                    <a:pt x="2551" y="2308"/>
                    <a:pt x="2503" y="2333"/>
                    <a:pt x="2454" y="2357"/>
                  </a:cubicBezTo>
                  <a:cubicBezTo>
                    <a:pt x="2406" y="2381"/>
                    <a:pt x="2406" y="2406"/>
                    <a:pt x="2430" y="2430"/>
                  </a:cubicBezTo>
                  <a:cubicBezTo>
                    <a:pt x="2430" y="2454"/>
                    <a:pt x="2430" y="2454"/>
                    <a:pt x="2454" y="2454"/>
                  </a:cubicBezTo>
                  <a:lnTo>
                    <a:pt x="2503" y="2430"/>
                  </a:lnTo>
                  <a:cubicBezTo>
                    <a:pt x="2551" y="2406"/>
                    <a:pt x="2600" y="2381"/>
                    <a:pt x="2673" y="2333"/>
                  </a:cubicBezTo>
                  <a:cubicBezTo>
                    <a:pt x="2673" y="2333"/>
                    <a:pt x="2673" y="2284"/>
                    <a:pt x="2673" y="2284"/>
                  </a:cubicBezTo>
                  <a:cubicBezTo>
                    <a:pt x="2661" y="2272"/>
                    <a:pt x="2649" y="2266"/>
                    <a:pt x="2637" y="2266"/>
                  </a:cubicBezTo>
                  <a:close/>
                  <a:moveTo>
                    <a:pt x="1748" y="2395"/>
                  </a:moveTo>
                  <a:cubicBezTo>
                    <a:pt x="1726" y="2395"/>
                    <a:pt x="1701" y="2413"/>
                    <a:pt x="1701" y="2430"/>
                  </a:cubicBezTo>
                  <a:cubicBezTo>
                    <a:pt x="1677" y="2454"/>
                    <a:pt x="1701" y="2478"/>
                    <a:pt x="1726" y="2478"/>
                  </a:cubicBezTo>
                  <a:cubicBezTo>
                    <a:pt x="1774" y="2527"/>
                    <a:pt x="1847" y="2527"/>
                    <a:pt x="1920" y="2551"/>
                  </a:cubicBezTo>
                  <a:cubicBezTo>
                    <a:pt x="1968" y="2527"/>
                    <a:pt x="1968" y="2478"/>
                    <a:pt x="1920" y="2454"/>
                  </a:cubicBezTo>
                  <a:cubicBezTo>
                    <a:pt x="1871" y="2454"/>
                    <a:pt x="1823" y="2430"/>
                    <a:pt x="1774" y="2406"/>
                  </a:cubicBezTo>
                  <a:cubicBezTo>
                    <a:pt x="1767" y="2398"/>
                    <a:pt x="1758" y="2395"/>
                    <a:pt x="1748" y="2395"/>
                  </a:cubicBezTo>
                  <a:close/>
                  <a:moveTo>
                    <a:pt x="2208" y="2395"/>
                  </a:moveTo>
                  <a:cubicBezTo>
                    <a:pt x="2201" y="2395"/>
                    <a:pt x="2194" y="2398"/>
                    <a:pt x="2187" y="2406"/>
                  </a:cubicBezTo>
                  <a:cubicBezTo>
                    <a:pt x="2163" y="2406"/>
                    <a:pt x="2139" y="2430"/>
                    <a:pt x="2139" y="2454"/>
                  </a:cubicBezTo>
                  <a:lnTo>
                    <a:pt x="2090" y="2454"/>
                  </a:lnTo>
                  <a:cubicBezTo>
                    <a:pt x="2066" y="2454"/>
                    <a:pt x="2041" y="2478"/>
                    <a:pt x="2041" y="2503"/>
                  </a:cubicBezTo>
                  <a:cubicBezTo>
                    <a:pt x="2041" y="2527"/>
                    <a:pt x="2066" y="2551"/>
                    <a:pt x="2090" y="2551"/>
                  </a:cubicBezTo>
                  <a:lnTo>
                    <a:pt x="2187" y="2551"/>
                  </a:lnTo>
                  <a:cubicBezTo>
                    <a:pt x="2187" y="2551"/>
                    <a:pt x="2187" y="2576"/>
                    <a:pt x="2187" y="2600"/>
                  </a:cubicBezTo>
                  <a:lnTo>
                    <a:pt x="2187" y="2624"/>
                  </a:lnTo>
                  <a:cubicBezTo>
                    <a:pt x="2163" y="2648"/>
                    <a:pt x="2187" y="2673"/>
                    <a:pt x="2211" y="2673"/>
                  </a:cubicBezTo>
                  <a:lnTo>
                    <a:pt x="2236" y="2673"/>
                  </a:lnTo>
                  <a:cubicBezTo>
                    <a:pt x="2260" y="2673"/>
                    <a:pt x="2260" y="2648"/>
                    <a:pt x="2260" y="2624"/>
                  </a:cubicBezTo>
                  <a:lnTo>
                    <a:pt x="2260" y="2600"/>
                  </a:lnTo>
                  <a:cubicBezTo>
                    <a:pt x="2260" y="2576"/>
                    <a:pt x="2260" y="2551"/>
                    <a:pt x="2260" y="2527"/>
                  </a:cubicBezTo>
                  <a:lnTo>
                    <a:pt x="2284" y="2527"/>
                  </a:lnTo>
                  <a:cubicBezTo>
                    <a:pt x="2333" y="2478"/>
                    <a:pt x="2309" y="2430"/>
                    <a:pt x="2260" y="2430"/>
                  </a:cubicBezTo>
                  <a:lnTo>
                    <a:pt x="2236" y="2430"/>
                  </a:lnTo>
                  <a:cubicBezTo>
                    <a:pt x="2236" y="2413"/>
                    <a:pt x="2224" y="2395"/>
                    <a:pt x="2208" y="2395"/>
                  </a:cubicBezTo>
                  <a:close/>
                  <a:moveTo>
                    <a:pt x="2158" y="2774"/>
                  </a:moveTo>
                  <a:cubicBezTo>
                    <a:pt x="2147" y="2774"/>
                    <a:pt x="2139" y="2780"/>
                    <a:pt x="2139" y="2794"/>
                  </a:cubicBezTo>
                  <a:cubicBezTo>
                    <a:pt x="2090" y="2843"/>
                    <a:pt x="2066" y="2891"/>
                    <a:pt x="2041" y="2940"/>
                  </a:cubicBezTo>
                  <a:cubicBezTo>
                    <a:pt x="2017" y="2964"/>
                    <a:pt x="2017" y="2989"/>
                    <a:pt x="2041" y="3013"/>
                  </a:cubicBezTo>
                  <a:lnTo>
                    <a:pt x="2090" y="3013"/>
                  </a:lnTo>
                  <a:cubicBezTo>
                    <a:pt x="2139" y="2964"/>
                    <a:pt x="2187" y="2916"/>
                    <a:pt x="2211" y="2843"/>
                  </a:cubicBezTo>
                  <a:cubicBezTo>
                    <a:pt x="2229" y="2808"/>
                    <a:pt x="2185" y="2774"/>
                    <a:pt x="2158" y="2774"/>
                  </a:cubicBezTo>
                  <a:close/>
                  <a:moveTo>
                    <a:pt x="1943" y="3045"/>
                  </a:moveTo>
                  <a:cubicBezTo>
                    <a:pt x="1934" y="3045"/>
                    <a:pt x="1926" y="3050"/>
                    <a:pt x="1920" y="3061"/>
                  </a:cubicBezTo>
                  <a:cubicBezTo>
                    <a:pt x="1871" y="3086"/>
                    <a:pt x="1798" y="3134"/>
                    <a:pt x="1750" y="3183"/>
                  </a:cubicBezTo>
                  <a:cubicBezTo>
                    <a:pt x="1701" y="3207"/>
                    <a:pt x="1726" y="3256"/>
                    <a:pt x="1774" y="3256"/>
                  </a:cubicBezTo>
                  <a:lnTo>
                    <a:pt x="1798" y="3256"/>
                  </a:lnTo>
                  <a:cubicBezTo>
                    <a:pt x="1798" y="3256"/>
                    <a:pt x="1823" y="3256"/>
                    <a:pt x="1823" y="3231"/>
                  </a:cubicBezTo>
                  <a:cubicBezTo>
                    <a:pt x="1871" y="3207"/>
                    <a:pt x="1920" y="3159"/>
                    <a:pt x="1968" y="3134"/>
                  </a:cubicBezTo>
                  <a:cubicBezTo>
                    <a:pt x="2006" y="3097"/>
                    <a:pt x="1971" y="3045"/>
                    <a:pt x="1943" y="3045"/>
                  </a:cubicBezTo>
                  <a:close/>
                  <a:moveTo>
                    <a:pt x="1634" y="3269"/>
                  </a:moveTo>
                  <a:cubicBezTo>
                    <a:pt x="1623" y="3269"/>
                    <a:pt x="1612" y="3272"/>
                    <a:pt x="1604" y="3280"/>
                  </a:cubicBezTo>
                  <a:lnTo>
                    <a:pt x="1580" y="3304"/>
                  </a:lnTo>
                  <a:lnTo>
                    <a:pt x="1458" y="3377"/>
                  </a:lnTo>
                  <a:cubicBezTo>
                    <a:pt x="1434" y="3377"/>
                    <a:pt x="1434" y="3402"/>
                    <a:pt x="1434" y="3426"/>
                  </a:cubicBezTo>
                  <a:cubicBezTo>
                    <a:pt x="1434" y="3450"/>
                    <a:pt x="1458" y="3450"/>
                    <a:pt x="1483" y="3450"/>
                  </a:cubicBezTo>
                  <a:lnTo>
                    <a:pt x="1507" y="3450"/>
                  </a:lnTo>
                  <a:lnTo>
                    <a:pt x="1653" y="3377"/>
                  </a:lnTo>
                  <a:lnTo>
                    <a:pt x="1677" y="3353"/>
                  </a:lnTo>
                  <a:cubicBezTo>
                    <a:pt x="1701" y="3329"/>
                    <a:pt x="1701" y="3304"/>
                    <a:pt x="1677" y="3280"/>
                  </a:cubicBezTo>
                  <a:cubicBezTo>
                    <a:pt x="1677" y="3280"/>
                    <a:pt x="1655" y="3269"/>
                    <a:pt x="1634" y="3269"/>
                  </a:cubicBezTo>
                  <a:close/>
                  <a:moveTo>
                    <a:pt x="1303" y="3461"/>
                  </a:moveTo>
                  <a:cubicBezTo>
                    <a:pt x="1292" y="3461"/>
                    <a:pt x="1278" y="3465"/>
                    <a:pt x="1264" y="3474"/>
                  </a:cubicBezTo>
                  <a:lnTo>
                    <a:pt x="1118" y="3572"/>
                  </a:lnTo>
                  <a:cubicBezTo>
                    <a:pt x="1094" y="3572"/>
                    <a:pt x="1094" y="3620"/>
                    <a:pt x="1118" y="3620"/>
                  </a:cubicBezTo>
                  <a:cubicBezTo>
                    <a:pt x="1118" y="3644"/>
                    <a:pt x="1143" y="3644"/>
                    <a:pt x="1167" y="3644"/>
                  </a:cubicBezTo>
                  <a:lnTo>
                    <a:pt x="1337" y="3547"/>
                  </a:lnTo>
                  <a:cubicBezTo>
                    <a:pt x="1376" y="3528"/>
                    <a:pt x="1352" y="3461"/>
                    <a:pt x="1303" y="3461"/>
                  </a:cubicBezTo>
                  <a:close/>
                  <a:moveTo>
                    <a:pt x="1006" y="3651"/>
                  </a:moveTo>
                  <a:cubicBezTo>
                    <a:pt x="997" y="3651"/>
                    <a:pt x="985" y="3657"/>
                    <a:pt x="972" y="3669"/>
                  </a:cubicBezTo>
                  <a:lnTo>
                    <a:pt x="802" y="3766"/>
                  </a:lnTo>
                  <a:cubicBezTo>
                    <a:pt x="778" y="3766"/>
                    <a:pt x="778" y="3814"/>
                    <a:pt x="802" y="3839"/>
                  </a:cubicBezTo>
                  <a:lnTo>
                    <a:pt x="851" y="3839"/>
                  </a:lnTo>
                  <a:cubicBezTo>
                    <a:pt x="900" y="3814"/>
                    <a:pt x="972" y="3766"/>
                    <a:pt x="1021" y="3742"/>
                  </a:cubicBezTo>
                  <a:cubicBezTo>
                    <a:pt x="1045" y="3717"/>
                    <a:pt x="1045" y="3693"/>
                    <a:pt x="1021" y="3669"/>
                  </a:cubicBezTo>
                  <a:cubicBezTo>
                    <a:pt x="1021" y="3657"/>
                    <a:pt x="1015" y="3651"/>
                    <a:pt x="1006" y="3651"/>
                  </a:cubicBezTo>
                  <a:close/>
                  <a:moveTo>
                    <a:pt x="657" y="3863"/>
                  </a:moveTo>
                  <a:lnTo>
                    <a:pt x="487" y="3985"/>
                  </a:lnTo>
                  <a:cubicBezTo>
                    <a:pt x="487" y="4009"/>
                    <a:pt x="487" y="4033"/>
                    <a:pt x="487" y="4057"/>
                  </a:cubicBezTo>
                  <a:lnTo>
                    <a:pt x="560" y="4057"/>
                  </a:lnTo>
                  <a:lnTo>
                    <a:pt x="705" y="3936"/>
                  </a:lnTo>
                  <a:cubicBezTo>
                    <a:pt x="730" y="3912"/>
                    <a:pt x="730" y="3887"/>
                    <a:pt x="705" y="3863"/>
                  </a:cubicBezTo>
                  <a:close/>
                  <a:moveTo>
                    <a:pt x="385" y="4101"/>
                  </a:moveTo>
                  <a:cubicBezTo>
                    <a:pt x="379" y="4101"/>
                    <a:pt x="372" y="4103"/>
                    <a:pt x="365" y="4106"/>
                  </a:cubicBezTo>
                  <a:cubicBezTo>
                    <a:pt x="317" y="4155"/>
                    <a:pt x="268" y="4203"/>
                    <a:pt x="219" y="4252"/>
                  </a:cubicBezTo>
                  <a:cubicBezTo>
                    <a:pt x="219" y="4276"/>
                    <a:pt x="219" y="4300"/>
                    <a:pt x="219" y="4325"/>
                  </a:cubicBezTo>
                  <a:lnTo>
                    <a:pt x="292" y="4325"/>
                  </a:lnTo>
                  <a:cubicBezTo>
                    <a:pt x="341" y="4276"/>
                    <a:pt x="389" y="4227"/>
                    <a:pt x="438" y="4179"/>
                  </a:cubicBezTo>
                  <a:cubicBezTo>
                    <a:pt x="459" y="4158"/>
                    <a:pt x="426" y="4101"/>
                    <a:pt x="385" y="4101"/>
                  </a:cubicBezTo>
                  <a:close/>
                  <a:moveTo>
                    <a:pt x="137" y="4379"/>
                  </a:moveTo>
                  <a:cubicBezTo>
                    <a:pt x="128" y="4379"/>
                    <a:pt x="122" y="4385"/>
                    <a:pt x="122" y="4397"/>
                  </a:cubicBezTo>
                  <a:cubicBezTo>
                    <a:pt x="74" y="4470"/>
                    <a:pt x="49" y="4519"/>
                    <a:pt x="25" y="4592"/>
                  </a:cubicBezTo>
                  <a:cubicBezTo>
                    <a:pt x="25" y="4616"/>
                    <a:pt x="25" y="4640"/>
                    <a:pt x="49" y="4640"/>
                  </a:cubicBezTo>
                  <a:lnTo>
                    <a:pt x="98" y="4640"/>
                  </a:lnTo>
                  <a:cubicBezTo>
                    <a:pt x="98" y="4640"/>
                    <a:pt x="122" y="4640"/>
                    <a:pt x="122" y="4616"/>
                  </a:cubicBezTo>
                  <a:cubicBezTo>
                    <a:pt x="147" y="4568"/>
                    <a:pt x="171" y="4495"/>
                    <a:pt x="195" y="4446"/>
                  </a:cubicBezTo>
                  <a:cubicBezTo>
                    <a:pt x="195" y="4422"/>
                    <a:pt x="195" y="4397"/>
                    <a:pt x="171" y="4397"/>
                  </a:cubicBezTo>
                  <a:cubicBezTo>
                    <a:pt x="159" y="4385"/>
                    <a:pt x="147" y="4379"/>
                    <a:pt x="137" y="4379"/>
                  </a:cubicBezTo>
                  <a:close/>
                  <a:moveTo>
                    <a:pt x="49" y="4738"/>
                  </a:moveTo>
                  <a:cubicBezTo>
                    <a:pt x="25" y="4738"/>
                    <a:pt x="1" y="4762"/>
                    <a:pt x="1" y="4786"/>
                  </a:cubicBezTo>
                  <a:cubicBezTo>
                    <a:pt x="1" y="4859"/>
                    <a:pt x="25" y="4908"/>
                    <a:pt x="25" y="4981"/>
                  </a:cubicBezTo>
                  <a:cubicBezTo>
                    <a:pt x="49" y="5005"/>
                    <a:pt x="49" y="5005"/>
                    <a:pt x="74" y="5005"/>
                  </a:cubicBezTo>
                  <a:lnTo>
                    <a:pt x="98" y="5005"/>
                  </a:lnTo>
                  <a:cubicBezTo>
                    <a:pt x="122" y="5005"/>
                    <a:pt x="122" y="4981"/>
                    <a:pt x="122" y="4956"/>
                  </a:cubicBezTo>
                  <a:cubicBezTo>
                    <a:pt x="98" y="4908"/>
                    <a:pt x="98" y="4835"/>
                    <a:pt x="98" y="4786"/>
                  </a:cubicBezTo>
                  <a:cubicBezTo>
                    <a:pt x="98" y="4762"/>
                    <a:pt x="74" y="4738"/>
                    <a:pt x="49" y="4738"/>
                  </a:cubicBezTo>
                  <a:close/>
                  <a:moveTo>
                    <a:pt x="144" y="5092"/>
                  </a:moveTo>
                  <a:cubicBezTo>
                    <a:pt x="136" y="5092"/>
                    <a:pt x="129" y="5095"/>
                    <a:pt x="122" y="5102"/>
                  </a:cubicBezTo>
                  <a:cubicBezTo>
                    <a:pt x="98" y="5102"/>
                    <a:pt x="98" y="5151"/>
                    <a:pt x="98" y="5175"/>
                  </a:cubicBezTo>
                  <a:cubicBezTo>
                    <a:pt x="147" y="5223"/>
                    <a:pt x="171" y="5272"/>
                    <a:pt x="219" y="5321"/>
                  </a:cubicBezTo>
                  <a:cubicBezTo>
                    <a:pt x="219" y="5345"/>
                    <a:pt x="244" y="5345"/>
                    <a:pt x="244" y="5345"/>
                  </a:cubicBezTo>
                  <a:lnTo>
                    <a:pt x="292" y="5345"/>
                  </a:lnTo>
                  <a:cubicBezTo>
                    <a:pt x="292" y="5321"/>
                    <a:pt x="292" y="5296"/>
                    <a:pt x="292" y="5272"/>
                  </a:cubicBezTo>
                  <a:cubicBezTo>
                    <a:pt x="244" y="5223"/>
                    <a:pt x="219" y="5175"/>
                    <a:pt x="195" y="5126"/>
                  </a:cubicBezTo>
                  <a:cubicBezTo>
                    <a:pt x="178" y="5109"/>
                    <a:pt x="161" y="5092"/>
                    <a:pt x="144" y="5092"/>
                  </a:cubicBezTo>
                  <a:close/>
                  <a:moveTo>
                    <a:pt x="365" y="5400"/>
                  </a:moveTo>
                  <a:cubicBezTo>
                    <a:pt x="353" y="5400"/>
                    <a:pt x="341" y="5406"/>
                    <a:pt x="341" y="5418"/>
                  </a:cubicBezTo>
                  <a:cubicBezTo>
                    <a:pt x="317" y="5442"/>
                    <a:pt x="317" y="5466"/>
                    <a:pt x="341" y="5491"/>
                  </a:cubicBezTo>
                  <a:lnTo>
                    <a:pt x="389" y="5491"/>
                  </a:lnTo>
                  <a:cubicBezTo>
                    <a:pt x="414" y="5466"/>
                    <a:pt x="414" y="5442"/>
                    <a:pt x="389" y="5418"/>
                  </a:cubicBezTo>
                  <a:cubicBezTo>
                    <a:pt x="389" y="5406"/>
                    <a:pt x="377" y="5400"/>
                    <a:pt x="365" y="54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0" name="Google Shape;55;p2"/>
          <p:cNvGrpSpPr>
            <a:grpSpLocks/>
          </p:cNvGrpSpPr>
          <p:nvPr/>
        </p:nvGrpSpPr>
        <p:grpSpPr bwMode="auto">
          <a:xfrm rot="8903269">
            <a:off x="-82550" y="163513"/>
            <a:ext cx="1466850" cy="1049337"/>
            <a:chOff x="1202177" y="4613417"/>
            <a:chExt cx="528376" cy="377938"/>
          </a:xfrm>
        </p:grpSpPr>
        <p:sp>
          <p:nvSpPr>
            <p:cNvPr id="51" name="Google Shape;56;p2"/>
            <p:cNvSpPr/>
            <p:nvPr/>
          </p:nvSpPr>
          <p:spPr>
            <a:xfrm>
              <a:off x="1565219" y="4671875"/>
              <a:ext cx="166404" cy="48028"/>
            </a:xfrm>
            <a:custGeom>
              <a:avLst/>
              <a:gdLst/>
              <a:ahLst/>
              <a:cxnLst/>
              <a:rect l="l" t="t" r="r" b="b"/>
              <a:pathLst>
                <a:path w="1507" h="438" extrusionOk="0">
                  <a:moveTo>
                    <a:pt x="1409" y="1"/>
                  </a:moveTo>
                  <a:lnTo>
                    <a:pt x="73" y="316"/>
                  </a:lnTo>
                  <a:cubicBezTo>
                    <a:pt x="25" y="316"/>
                    <a:pt x="0" y="341"/>
                    <a:pt x="25" y="389"/>
                  </a:cubicBezTo>
                  <a:cubicBezTo>
                    <a:pt x="25" y="414"/>
                    <a:pt x="49" y="438"/>
                    <a:pt x="73" y="438"/>
                  </a:cubicBezTo>
                  <a:lnTo>
                    <a:pt x="98" y="438"/>
                  </a:lnTo>
                  <a:lnTo>
                    <a:pt x="1434" y="122"/>
                  </a:lnTo>
                  <a:cubicBezTo>
                    <a:pt x="1506" y="122"/>
                    <a:pt x="1482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" name="Google Shape;57;p2"/>
            <p:cNvSpPr/>
            <p:nvPr/>
          </p:nvSpPr>
          <p:spPr>
            <a:xfrm>
              <a:off x="1602997" y="4613305"/>
              <a:ext cx="60615" cy="176104"/>
            </a:xfrm>
            <a:custGeom>
              <a:avLst/>
              <a:gdLst/>
              <a:ahLst/>
              <a:cxnLst/>
              <a:rect l="l" t="t" r="r" b="b"/>
              <a:pathLst>
                <a:path w="550" h="1598" extrusionOk="0">
                  <a:moveTo>
                    <a:pt x="77" y="0"/>
                  </a:moveTo>
                  <a:cubicBezTo>
                    <a:pt x="39" y="0"/>
                    <a:pt x="0" y="32"/>
                    <a:pt x="15" y="91"/>
                  </a:cubicBezTo>
                  <a:lnTo>
                    <a:pt x="403" y="1573"/>
                  </a:lnTo>
                  <a:cubicBezTo>
                    <a:pt x="428" y="1597"/>
                    <a:pt x="452" y="1597"/>
                    <a:pt x="476" y="1597"/>
                  </a:cubicBezTo>
                  <a:lnTo>
                    <a:pt x="501" y="1597"/>
                  </a:lnTo>
                  <a:cubicBezTo>
                    <a:pt x="525" y="1597"/>
                    <a:pt x="549" y="1549"/>
                    <a:pt x="525" y="1525"/>
                  </a:cubicBezTo>
                  <a:lnTo>
                    <a:pt x="136" y="43"/>
                  </a:lnTo>
                  <a:cubicBezTo>
                    <a:pt x="127" y="14"/>
                    <a:pt x="102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" name="Google Shape;58;p2"/>
            <p:cNvSpPr/>
            <p:nvPr/>
          </p:nvSpPr>
          <p:spPr>
            <a:xfrm>
              <a:off x="1584035" y="4630745"/>
              <a:ext cx="104646" cy="138940"/>
            </a:xfrm>
            <a:custGeom>
              <a:avLst/>
              <a:gdLst/>
              <a:ahLst/>
              <a:cxnLst/>
              <a:rect l="l" t="t" r="r" b="b"/>
              <a:pathLst>
                <a:path w="948" h="1259" extrusionOk="0">
                  <a:moveTo>
                    <a:pt x="875" y="1"/>
                  </a:moveTo>
                  <a:cubicBezTo>
                    <a:pt x="857" y="1"/>
                    <a:pt x="838" y="7"/>
                    <a:pt x="826" y="19"/>
                  </a:cubicBezTo>
                  <a:lnTo>
                    <a:pt x="25" y="1161"/>
                  </a:lnTo>
                  <a:cubicBezTo>
                    <a:pt x="0" y="1185"/>
                    <a:pt x="0" y="1234"/>
                    <a:pt x="49" y="1258"/>
                  </a:cubicBezTo>
                  <a:lnTo>
                    <a:pt x="122" y="1258"/>
                  </a:lnTo>
                  <a:lnTo>
                    <a:pt x="924" y="92"/>
                  </a:lnTo>
                  <a:cubicBezTo>
                    <a:pt x="948" y="68"/>
                    <a:pt x="948" y="19"/>
                    <a:pt x="924" y="19"/>
                  </a:cubicBezTo>
                  <a:cubicBezTo>
                    <a:pt x="911" y="7"/>
                    <a:pt x="893" y="1"/>
                    <a:pt x="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" name="Google Shape;59;p2"/>
            <p:cNvSpPr/>
            <p:nvPr/>
          </p:nvSpPr>
          <p:spPr>
            <a:xfrm>
              <a:off x="1550171" y="4645445"/>
              <a:ext cx="160686" cy="102347"/>
            </a:xfrm>
            <a:custGeom>
              <a:avLst/>
              <a:gdLst/>
              <a:ahLst/>
              <a:cxnLst/>
              <a:rect l="l" t="t" r="r" b="b"/>
              <a:pathLst>
                <a:path w="1451" h="928" extrusionOk="0">
                  <a:moveTo>
                    <a:pt x="115" y="1"/>
                  </a:moveTo>
                  <a:cubicBezTo>
                    <a:pt x="51" y="1"/>
                    <a:pt x="0" y="83"/>
                    <a:pt x="65" y="126"/>
                  </a:cubicBezTo>
                  <a:lnTo>
                    <a:pt x="1329" y="928"/>
                  </a:lnTo>
                  <a:lnTo>
                    <a:pt x="1377" y="928"/>
                  </a:lnTo>
                  <a:cubicBezTo>
                    <a:pt x="1426" y="928"/>
                    <a:pt x="1450" y="831"/>
                    <a:pt x="1402" y="806"/>
                  </a:cubicBezTo>
                  <a:lnTo>
                    <a:pt x="138" y="5"/>
                  </a:lnTo>
                  <a:cubicBezTo>
                    <a:pt x="130" y="2"/>
                    <a:pt x="123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" name="Google Shape;60;p2"/>
            <p:cNvSpPr/>
            <p:nvPr/>
          </p:nvSpPr>
          <p:spPr>
            <a:xfrm>
              <a:off x="1203124" y="4673502"/>
              <a:ext cx="177269" cy="150947"/>
            </a:xfrm>
            <a:custGeom>
              <a:avLst/>
              <a:gdLst/>
              <a:ahLst/>
              <a:cxnLst/>
              <a:rect l="l" t="t" r="r" b="b"/>
              <a:pathLst>
                <a:path w="1605" h="1371" extrusionOk="0">
                  <a:moveTo>
                    <a:pt x="924" y="131"/>
                  </a:moveTo>
                  <a:cubicBezTo>
                    <a:pt x="1216" y="131"/>
                    <a:pt x="1458" y="374"/>
                    <a:pt x="1483" y="690"/>
                  </a:cubicBezTo>
                  <a:cubicBezTo>
                    <a:pt x="1483" y="1019"/>
                    <a:pt x="1204" y="1248"/>
                    <a:pt x="911" y="1248"/>
                  </a:cubicBezTo>
                  <a:cubicBezTo>
                    <a:pt x="771" y="1248"/>
                    <a:pt x="629" y="1196"/>
                    <a:pt x="511" y="1079"/>
                  </a:cubicBezTo>
                  <a:cubicBezTo>
                    <a:pt x="171" y="739"/>
                    <a:pt x="414" y="131"/>
                    <a:pt x="924" y="131"/>
                  </a:cubicBezTo>
                  <a:close/>
                  <a:moveTo>
                    <a:pt x="907" y="1"/>
                  </a:moveTo>
                  <a:cubicBezTo>
                    <a:pt x="740" y="1"/>
                    <a:pt x="571" y="63"/>
                    <a:pt x="438" y="204"/>
                  </a:cubicBezTo>
                  <a:cubicBezTo>
                    <a:pt x="1" y="641"/>
                    <a:pt x="317" y="1370"/>
                    <a:pt x="924" y="1370"/>
                  </a:cubicBezTo>
                  <a:cubicBezTo>
                    <a:pt x="1288" y="1370"/>
                    <a:pt x="1604" y="1079"/>
                    <a:pt x="1604" y="690"/>
                  </a:cubicBezTo>
                  <a:cubicBezTo>
                    <a:pt x="1604" y="278"/>
                    <a:pt x="1258" y="1"/>
                    <a:pt x="9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" name="Google Shape;61;p2"/>
            <p:cNvSpPr/>
            <p:nvPr/>
          </p:nvSpPr>
          <p:spPr>
            <a:xfrm>
              <a:off x="1418975" y="4895400"/>
              <a:ext cx="115511" cy="96629"/>
            </a:xfrm>
            <a:custGeom>
              <a:avLst/>
              <a:gdLst/>
              <a:ahLst/>
              <a:cxnLst/>
              <a:rect l="l" t="t" r="r" b="b"/>
              <a:pathLst>
                <a:path w="1045" h="877" extrusionOk="0">
                  <a:moveTo>
                    <a:pt x="583" y="124"/>
                  </a:moveTo>
                  <a:cubicBezTo>
                    <a:pt x="753" y="124"/>
                    <a:pt x="899" y="269"/>
                    <a:pt x="899" y="439"/>
                  </a:cubicBezTo>
                  <a:cubicBezTo>
                    <a:pt x="899" y="622"/>
                    <a:pt x="741" y="747"/>
                    <a:pt x="587" y="747"/>
                  </a:cubicBezTo>
                  <a:cubicBezTo>
                    <a:pt x="515" y="747"/>
                    <a:pt x="443" y="720"/>
                    <a:pt x="389" y="658"/>
                  </a:cubicBezTo>
                  <a:cubicBezTo>
                    <a:pt x="195" y="464"/>
                    <a:pt x="316" y="124"/>
                    <a:pt x="583" y="124"/>
                  </a:cubicBezTo>
                  <a:close/>
                  <a:moveTo>
                    <a:pt x="584" y="0"/>
                  </a:moveTo>
                  <a:cubicBezTo>
                    <a:pt x="473" y="0"/>
                    <a:pt x="361" y="38"/>
                    <a:pt x="268" y="124"/>
                  </a:cubicBezTo>
                  <a:cubicBezTo>
                    <a:pt x="0" y="415"/>
                    <a:pt x="195" y="877"/>
                    <a:pt x="583" y="877"/>
                  </a:cubicBezTo>
                  <a:cubicBezTo>
                    <a:pt x="826" y="877"/>
                    <a:pt x="1021" y="682"/>
                    <a:pt x="1045" y="439"/>
                  </a:cubicBezTo>
                  <a:cubicBezTo>
                    <a:pt x="1045" y="175"/>
                    <a:pt x="820" y="0"/>
                    <a:pt x="5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7" name="Google Shape;62;p2"/>
          <p:cNvGrpSpPr>
            <a:grpSpLocks/>
          </p:cNvGrpSpPr>
          <p:nvPr/>
        </p:nvGrpSpPr>
        <p:grpSpPr bwMode="auto">
          <a:xfrm>
            <a:off x="10042525" y="1685925"/>
            <a:ext cx="3368675" cy="2147888"/>
            <a:chOff x="7239867" y="1514545"/>
            <a:chExt cx="2525833" cy="1610805"/>
          </a:xfrm>
        </p:grpSpPr>
        <p:grpSp>
          <p:nvGrpSpPr>
            <p:cNvPr id="58" name="Google Shape;63;p2"/>
            <p:cNvGrpSpPr>
              <a:grpSpLocks/>
            </p:cNvGrpSpPr>
            <p:nvPr/>
          </p:nvGrpSpPr>
          <p:grpSpPr bwMode="auto">
            <a:xfrm>
              <a:off x="7346663" y="1514545"/>
              <a:ext cx="2419037" cy="1551678"/>
              <a:chOff x="7410211" y="1555302"/>
              <a:chExt cx="2355440" cy="1510884"/>
            </a:xfrm>
          </p:grpSpPr>
          <p:grpSp>
            <p:nvGrpSpPr>
              <p:cNvPr id="60" name="Google Shape;64;p2"/>
              <p:cNvGrpSpPr>
                <a:grpSpLocks/>
              </p:cNvGrpSpPr>
              <p:nvPr/>
            </p:nvGrpSpPr>
            <p:grpSpPr bwMode="auto">
              <a:xfrm>
                <a:off x="7410211" y="1555302"/>
                <a:ext cx="2355440" cy="1510884"/>
                <a:chOff x="761258" y="2062480"/>
                <a:chExt cx="1646470" cy="1056119"/>
              </a:xfrm>
            </p:grpSpPr>
            <p:sp>
              <p:nvSpPr>
                <p:cNvPr id="63" name="Google Shape;65;p2"/>
                <p:cNvSpPr/>
                <p:nvPr/>
              </p:nvSpPr>
              <p:spPr>
                <a:xfrm rot="-1481318">
                  <a:off x="1087168" y="2126495"/>
                  <a:ext cx="430195" cy="556689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4" name="Google Shape;66;p2"/>
                <p:cNvSpPr/>
                <p:nvPr/>
              </p:nvSpPr>
              <p:spPr>
                <a:xfrm>
                  <a:off x="1415283" y="2201045"/>
                  <a:ext cx="558200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5" name="Google Shape;67;p2"/>
                <p:cNvSpPr/>
                <p:nvPr/>
              </p:nvSpPr>
              <p:spPr>
                <a:xfrm>
                  <a:off x="761484" y="2379315"/>
                  <a:ext cx="492577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6" name="Google Shape;68;p2"/>
                <p:cNvSpPr/>
                <p:nvPr/>
              </p:nvSpPr>
              <p:spPr>
                <a:xfrm>
                  <a:off x="900021" y="2606205"/>
                  <a:ext cx="469082" cy="469175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7" name="Google Shape;69;p2"/>
                <p:cNvSpPr/>
                <p:nvPr/>
              </p:nvSpPr>
              <p:spPr>
                <a:xfrm>
                  <a:off x="1250820" y="2594050"/>
                  <a:ext cx="492577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8" name="Google Shape;70;p2"/>
                <p:cNvSpPr/>
                <p:nvPr/>
              </p:nvSpPr>
              <p:spPr>
                <a:xfrm rot="-2967336">
                  <a:off x="1706474" y="2475387"/>
                  <a:ext cx="623135" cy="492577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61" name="Google Shape;71;p2"/>
              <p:cNvSpPr/>
              <p:nvPr/>
            </p:nvSpPr>
            <p:spPr>
              <a:xfrm>
                <a:off x="7933250" y="2118694"/>
                <a:ext cx="704681" cy="70482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2" name="Google Shape;72;p2"/>
              <p:cNvSpPr/>
              <p:nvPr/>
            </p:nvSpPr>
            <p:spPr>
              <a:xfrm>
                <a:off x="8386424" y="2118694"/>
                <a:ext cx="704681" cy="70482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59" name="Google Shape;73;p2"/>
            <p:cNvSpPr/>
            <p:nvPr/>
          </p:nvSpPr>
          <p:spPr>
            <a:xfrm>
              <a:off x="7239867" y="1791942"/>
              <a:ext cx="2256823" cy="1333408"/>
            </a:xfrm>
            <a:custGeom>
              <a:avLst/>
              <a:gdLst/>
              <a:ahLst/>
              <a:cxnLst/>
              <a:rect l="l" t="t" r="r" b="b"/>
              <a:pathLst>
                <a:path w="4957" h="2929" extrusionOk="0">
                  <a:moveTo>
                    <a:pt x="1215" y="718"/>
                  </a:moveTo>
                  <a:cubicBezTo>
                    <a:pt x="1312" y="743"/>
                    <a:pt x="1337" y="767"/>
                    <a:pt x="1361" y="815"/>
                  </a:cubicBezTo>
                  <a:cubicBezTo>
                    <a:pt x="1361" y="840"/>
                    <a:pt x="1312" y="888"/>
                    <a:pt x="1288" y="913"/>
                  </a:cubicBezTo>
                  <a:cubicBezTo>
                    <a:pt x="1264" y="913"/>
                    <a:pt x="1264" y="937"/>
                    <a:pt x="1215" y="937"/>
                  </a:cubicBezTo>
                  <a:cubicBezTo>
                    <a:pt x="1215" y="864"/>
                    <a:pt x="1215" y="815"/>
                    <a:pt x="1215" y="743"/>
                  </a:cubicBezTo>
                  <a:lnTo>
                    <a:pt x="1215" y="718"/>
                  </a:lnTo>
                  <a:close/>
                  <a:moveTo>
                    <a:pt x="2527" y="475"/>
                  </a:moveTo>
                  <a:cubicBezTo>
                    <a:pt x="2624" y="597"/>
                    <a:pt x="2673" y="767"/>
                    <a:pt x="2624" y="937"/>
                  </a:cubicBezTo>
                  <a:cubicBezTo>
                    <a:pt x="2601" y="983"/>
                    <a:pt x="2567" y="1007"/>
                    <a:pt x="2530" y="1007"/>
                  </a:cubicBezTo>
                  <a:cubicBezTo>
                    <a:pt x="2489" y="1007"/>
                    <a:pt x="2444" y="977"/>
                    <a:pt x="2405" y="913"/>
                  </a:cubicBezTo>
                  <a:cubicBezTo>
                    <a:pt x="2333" y="767"/>
                    <a:pt x="2381" y="573"/>
                    <a:pt x="2527" y="475"/>
                  </a:cubicBezTo>
                  <a:close/>
                  <a:moveTo>
                    <a:pt x="3984" y="1010"/>
                  </a:moveTo>
                  <a:lnTo>
                    <a:pt x="3984" y="1010"/>
                  </a:lnTo>
                  <a:cubicBezTo>
                    <a:pt x="4009" y="1107"/>
                    <a:pt x="3984" y="1228"/>
                    <a:pt x="3936" y="1326"/>
                  </a:cubicBezTo>
                  <a:cubicBezTo>
                    <a:pt x="3912" y="1350"/>
                    <a:pt x="3912" y="1350"/>
                    <a:pt x="3887" y="1350"/>
                  </a:cubicBezTo>
                  <a:cubicBezTo>
                    <a:pt x="3863" y="1350"/>
                    <a:pt x="3839" y="1326"/>
                    <a:pt x="3814" y="1326"/>
                  </a:cubicBezTo>
                  <a:cubicBezTo>
                    <a:pt x="3766" y="1277"/>
                    <a:pt x="3766" y="1277"/>
                    <a:pt x="3766" y="1204"/>
                  </a:cubicBezTo>
                  <a:cubicBezTo>
                    <a:pt x="3790" y="1131"/>
                    <a:pt x="3863" y="1058"/>
                    <a:pt x="3984" y="1010"/>
                  </a:cubicBezTo>
                  <a:close/>
                  <a:moveTo>
                    <a:pt x="1045" y="1860"/>
                  </a:moveTo>
                  <a:cubicBezTo>
                    <a:pt x="948" y="1957"/>
                    <a:pt x="851" y="2030"/>
                    <a:pt x="754" y="2079"/>
                  </a:cubicBezTo>
                  <a:cubicBezTo>
                    <a:pt x="778" y="1982"/>
                    <a:pt x="875" y="1909"/>
                    <a:pt x="972" y="1860"/>
                  </a:cubicBezTo>
                  <a:close/>
                  <a:moveTo>
                    <a:pt x="3159" y="1957"/>
                  </a:moveTo>
                  <a:cubicBezTo>
                    <a:pt x="3159" y="1957"/>
                    <a:pt x="3183" y="1957"/>
                    <a:pt x="3231" y="2006"/>
                  </a:cubicBezTo>
                  <a:cubicBezTo>
                    <a:pt x="3280" y="2054"/>
                    <a:pt x="3304" y="2152"/>
                    <a:pt x="3280" y="2224"/>
                  </a:cubicBezTo>
                  <a:cubicBezTo>
                    <a:pt x="3159" y="2127"/>
                    <a:pt x="3159" y="2006"/>
                    <a:pt x="3159" y="1957"/>
                  </a:cubicBezTo>
                  <a:close/>
                  <a:moveTo>
                    <a:pt x="1701" y="2030"/>
                  </a:moveTo>
                  <a:cubicBezTo>
                    <a:pt x="1750" y="2054"/>
                    <a:pt x="1798" y="2079"/>
                    <a:pt x="1822" y="2127"/>
                  </a:cubicBezTo>
                  <a:cubicBezTo>
                    <a:pt x="1847" y="2249"/>
                    <a:pt x="1822" y="2346"/>
                    <a:pt x="1774" y="2443"/>
                  </a:cubicBezTo>
                  <a:cubicBezTo>
                    <a:pt x="1677" y="2346"/>
                    <a:pt x="1628" y="2200"/>
                    <a:pt x="1652" y="2054"/>
                  </a:cubicBezTo>
                  <a:cubicBezTo>
                    <a:pt x="1652" y="2030"/>
                    <a:pt x="1677" y="2030"/>
                    <a:pt x="1677" y="2030"/>
                  </a:cubicBezTo>
                  <a:close/>
                  <a:moveTo>
                    <a:pt x="1688" y="116"/>
                  </a:moveTo>
                  <a:cubicBezTo>
                    <a:pt x="1796" y="116"/>
                    <a:pt x="1923" y="140"/>
                    <a:pt x="2065" y="184"/>
                  </a:cubicBezTo>
                  <a:cubicBezTo>
                    <a:pt x="2211" y="232"/>
                    <a:pt x="2333" y="305"/>
                    <a:pt x="2454" y="427"/>
                  </a:cubicBezTo>
                  <a:cubicBezTo>
                    <a:pt x="2284" y="548"/>
                    <a:pt x="2235" y="791"/>
                    <a:pt x="2333" y="961"/>
                  </a:cubicBezTo>
                  <a:cubicBezTo>
                    <a:pt x="2430" y="1083"/>
                    <a:pt x="2503" y="1131"/>
                    <a:pt x="2551" y="1131"/>
                  </a:cubicBezTo>
                  <a:cubicBezTo>
                    <a:pt x="2648" y="1107"/>
                    <a:pt x="2721" y="1058"/>
                    <a:pt x="2746" y="986"/>
                  </a:cubicBezTo>
                  <a:cubicBezTo>
                    <a:pt x="2794" y="791"/>
                    <a:pt x="2746" y="573"/>
                    <a:pt x="2624" y="427"/>
                  </a:cubicBezTo>
                  <a:cubicBezTo>
                    <a:pt x="2818" y="305"/>
                    <a:pt x="3061" y="232"/>
                    <a:pt x="3304" y="232"/>
                  </a:cubicBezTo>
                  <a:lnTo>
                    <a:pt x="3450" y="232"/>
                  </a:lnTo>
                  <a:cubicBezTo>
                    <a:pt x="3742" y="330"/>
                    <a:pt x="3960" y="597"/>
                    <a:pt x="3984" y="888"/>
                  </a:cubicBezTo>
                  <a:cubicBezTo>
                    <a:pt x="3839" y="937"/>
                    <a:pt x="3717" y="1034"/>
                    <a:pt x="3693" y="1180"/>
                  </a:cubicBezTo>
                  <a:cubicBezTo>
                    <a:pt x="3669" y="1277"/>
                    <a:pt x="3693" y="1350"/>
                    <a:pt x="3766" y="1423"/>
                  </a:cubicBezTo>
                  <a:cubicBezTo>
                    <a:pt x="3802" y="1459"/>
                    <a:pt x="3845" y="1477"/>
                    <a:pt x="3887" y="1477"/>
                  </a:cubicBezTo>
                  <a:cubicBezTo>
                    <a:pt x="3930" y="1477"/>
                    <a:pt x="3972" y="1459"/>
                    <a:pt x="4009" y="1423"/>
                  </a:cubicBezTo>
                  <a:cubicBezTo>
                    <a:pt x="4082" y="1277"/>
                    <a:pt x="4106" y="1131"/>
                    <a:pt x="4082" y="986"/>
                  </a:cubicBezTo>
                  <a:cubicBezTo>
                    <a:pt x="4130" y="986"/>
                    <a:pt x="4203" y="961"/>
                    <a:pt x="4252" y="961"/>
                  </a:cubicBezTo>
                  <a:cubicBezTo>
                    <a:pt x="4470" y="961"/>
                    <a:pt x="4640" y="1083"/>
                    <a:pt x="4738" y="1277"/>
                  </a:cubicBezTo>
                  <a:cubicBezTo>
                    <a:pt x="4835" y="1544"/>
                    <a:pt x="4810" y="1836"/>
                    <a:pt x="4665" y="2079"/>
                  </a:cubicBezTo>
                  <a:cubicBezTo>
                    <a:pt x="4483" y="2341"/>
                    <a:pt x="4201" y="2486"/>
                    <a:pt x="3902" y="2486"/>
                  </a:cubicBezTo>
                  <a:cubicBezTo>
                    <a:pt x="3841" y="2486"/>
                    <a:pt x="3779" y="2480"/>
                    <a:pt x="3717" y="2467"/>
                  </a:cubicBezTo>
                  <a:cubicBezTo>
                    <a:pt x="3572" y="2443"/>
                    <a:pt x="3450" y="2370"/>
                    <a:pt x="3353" y="2297"/>
                  </a:cubicBezTo>
                  <a:cubicBezTo>
                    <a:pt x="3401" y="2176"/>
                    <a:pt x="3377" y="2030"/>
                    <a:pt x="3304" y="1933"/>
                  </a:cubicBezTo>
                  <a:cubicBezTo>
                    <a:pt x="3244" y="1884"/>
                    <a:pt x="3189" y="1860"/>
                    <a:pt x="3143" y="1860"/>
                  </a:cubicBezTo>
                  <a:cubicBezTo>
                    <a:pt x="3098" y="1860"/>
                    <a:pt x="3061" y="1884"/>
                    <a:pt x="3037" y="1933"/>
                  </a:cubicBezTo>
                  <a:cubicBezTo>
                    <a:pt x="3037" y="2103"/>
                    <a:pt x="3086" y="2249"/>
                    <a:pt x="3231" y="2322"/>
                  </a:cubicBezTo>
                  <a:cubicBezTo>
                    <a:pt x="3071" y="2620"/>
                    <a:pt x="2781" y="2809"/>
                    <a:pt x="2442" y="2809"/>
                  </a:cubicBezTo>
                  <a:cubicBezTo>
                    <a:pt x="2422" y="2809"/>
                    <a:pt x="2402" y="2809"/>
                    <a:pt x="2381" y="2807"/>
                  </a:cubicBezTo>
                  <a:cubicBezTo>
                    <a:pt x="2187" y="2807"/>
                    <a:pt x="1968" y="2686"/>
                    <a:pt x="1847" y="2516"/>
                  </a:cubicBezTo>
                  <a:cubicBezTo>
                    <a:pt x="1920" y="2394"/>
                    <a:pt x="1968" y="2249"/>
                    <a:pt x="1920" y="2103"/>
                  </a:cubicBezTo>
                  <a:cubicBezTo>
                    <a:pt x="1895" y="2030"/>
                    <a:pt x="1822" y="1957"/>
                    <a:pt x="1725" y="1933"/>
                  </a:cubicBezTo>
                  <a:cubicBezTo>
                    <a:pt x="1712" y="1928"/>
                    <a:pt x="1699" y="1926"/>
                    <a:pt x="1685" y="1926"/>
                  </a:cubicBezTo>
                  <a:cubicBezTo>
                    <a:pt x="1627" y="1926"/>
                    <a:pt x="1575" y="1966"/>
                    <a:pt x="1555" y="2006"/>
                  </a:cubicBezTo>
                  <a:cubicBezTo>
                    <a:pt x="1531" y="2200"/>
                    <a:pt x="1580" y="2394"/>
                    <a:pt x="1725" y="2540"/>
                  </a:cubicBezTo>
                  <a:cubicBezTo>
                    <a:pt x="1604" y="2662"/>
                    <a:pt x="1434" y="2735"/>
                    <a:pt x="1264" y="2759"/>
                  </a:cubicBezTo>
                  <a:lnTo>
                    <a:pt x="1191" y="2759"/>
                  </a:lnTo>
                  <a:cubicBezTo>
                    <a:pt x="1045" y="2759"/>
                    <a:pt x="924" y="2686"/>
                    <a:pt x="826" y="2589"/>
                  </a:cubicBezTo>
                  <a:cubicBezTo>
                    <a:pt x="729" y="2467"/>
                    <a:pt x="705" y="2346"/>
                    <a:pt x="729" y="2224"/>
                  </a:cubicBezTo>
                  <a:cubicBezTo>
                    <a:pt x="924" y="2152"/>
                    <a:pt x="1167" y="1957"/>
                    <a:pt x="1142" y="1836"/>
                  </a:cubicBezTo>
                  <a:cubicBezTo>
                    <a:pt x="1142" y="1801"/>
                    <a:pt x="1118" y="1767"/>
                    <a:pt x="1052" y="1767"/>
                  </a:cubicBezTo>
                  <a:cubicBezTo>
                    <a:pt x="1025" y="1767"/>
                    <a:pt x="991" y="1773"/>
                    <a:pt x="948" y="1787"/>
                  </a:cubicBezTo>
                  <a:cubicBezTo>
                    <a:pt x="802" y="1836"/>
                    <a:pt x="681" y="1982"/>
                    <a:pt x="656" y="2152"/>
                  </a:cubicBezTo>
                  <a:cubicBezTo>
                    <a:pt x="638" y="2154"/>
                    <a:pt x="621" y="2155"/>
                    <a:pt x="603" y="2155"/>
                  </a:cubicBezTo>
                  <a:cubicBezTo>
                    <a:pt x="414" y="2155"/>
                    <a:pt x="286" y="2032"/>
                    <a:pt x="219" y="1787"/>
                  </a:cubicBezTo>
                  <a:cubicBezTo>
                    <a:pt x="98" y="1520"/>
                    <a:pt x="122" y="1228"/>
                    <a:pt x="243" y="961"/>
                  </a:cubicBezTo>
                  <a:cubicBezTo>
                    <a:pt x="389" y="791"/>
                    <a:pt x="608" y="694"/>
                    <a:pt x="851" y="694"/>
                  </a:cubicBezTo>
                  <a:lnTo>
                    <a:pt x="1142" y="694"/>
                  </a:lnTo>
                  <a:lnTo>
                    <a:pt x="1142" y="743"/>
                  </a:lnTo>
                  <a:cubicBezTo>
                    <a:pt x="1118" y="840"/>
                    <a:pt x="1142" y="937"/>
                    <a:pt x="1191" y="1010"/>
                  </a:cubicBezTo>
                  <a:cubicBezTo>
                    <a:pt x="1204" y="1036"/>
                    <a:pt x="1232" y="1056"/>
                    <a:pt x="1271" y="1056"/>
                  </a:cubicBezTo>
                  <a:cubicBezTo>
                    <a:pt x="1302" y="1056"/>
                    <a:pt x="1341" y="1043"/>
                    <a:pt x="1385" y="1010"/>
                  </a:cubicBezTo>
                  <a:cubicBezTo>
                    <a:pt x="1482" y="913"/>
                    <a:pt x="1507" y="888"/>
                    <a:pt x="1482" y="791"/>
                  </a:cubicBezTo>
                  <a:cubicBezTo>
                    <a:pt x="1458" y="718"/>
                    <a:pt x="1385" y="645"/>
                    <a:pt x="1239" y="621"/>
                  </a:cubicBezTo>
                  <a:cubicBezTo>
                    <a:pt x="1239" y="475"/>
                    <a:pt x="1288" y="330"/>
                    <a:pt x="1385" y="232"/>
                  </a:cubicBezTo>
                  <a:cubicBezTo>
                    <a:pt x="1452" y="152"/>
                    <a:pt x="1556" y="116"/>
                    <a:pt x="1688" y="116"/>
                  </a:cubicBezTo>
                  <a:close/>
                  <a:moveTo>
                    <a:pt x="1650" y="1"/>
                  </a:moveTo>
                  <a:cubicBezTo>
                    <a:pt x="1501" y="1"/>
                    <a:pt x="1380" y="43"/>
                    <a:pt x="1288" y="135"/>
                  </a:cubicBezTo>
                  <a:cubicBezTo>
                    <a:pt x="1191" y="257"/>
                    <a:pt x="1118" y="427"/>
                    <a:pt x="1118" y="597"/>
                  </a:cubicBezTo>
                  <a:cubicBezTo>
                    <a:pt x="1069" y="585"/>
                    <a:pt x="1021" y="579"/>
                    <a:pt x="972" y="579"/>
                  </a:cubicBezTo>
                  <a:cubicBezTo>
                    <a:pt x="924" y="579"/>
                    <a:pt x="875" y="585"/>
                    <a:pt x="826" y="597"/>
                  </a:cubicBezTo>
                  <a:cubicBezTo>
                    <a:pt x="559" y="597"/>
                    <a:pt x="316" y="694"/>
                    <a:pt x="146" y="888"/>
                  </a:cubicBezTo>
                  <a:cubicBezTo>
                    <a:pt x="1" y="1180"/>
                    <a:pt x="1" y="1520"/>
                    <a:pt x="122" y="1811"/>
                  </a:cubicBezTo>
                  <a:cubicBezTo>
                    <a:pt x="219" y="2152"/>
                    <a:pt x="414" y="2224"/>
                    <a:pt x="559" y="2224"/>
                  </a:cubicBezTo>
                  <a:lnTo>
                    <a:pt x="608" y="2224"/>
                  </a:lnTo>
                  <a:cubicBezTo>
                    <a:pt x="608" y="2394"/>
                    <a:pt x="656" y="2540"/>
                    <a:pt x="754" y="2637"/>
                  </a:cubicBezTo>
                  <a:cubicBezTo>
                    <a:pt x="851" y="2783"/>
                    <a:pt x="1021" y="2856"/>
                    <a:pt x="1191" y="2856"/>
                  </a:cubicBezTo>
                  <a:lnTo>
                    <a:pt x="1264" y="2856"/>
                  </a:lnTo>
                  <a:cubicBezTo>
                    <a:pt x="1458" y="2832"/>
                    <a:pt x="1652" y="2759"/>
                    <a:pt x="1774" y="2613"/>
                  </a:cubicBezTo>
                  <a:cubicBezTo>
                    <a:pt x="1944" y="2783"/>
                    <a:pt x="2163" y="2905"/>
                    <a:pt x="2381" y="2929"/>
                  </a:cubicBezTo>
                  <a:lnTo>
                    <a:pt x="2430" y="2929"/>
                  </a:lnTo>
                  <a:cubicBezTo>
                    <a:pt x="2794" y="2905"/>
                    <a:pt x="3134" y="2710"/>
                    <a:pt x="3304" y="2394"/>
                  </a:cubicBezTo>
                  <a:cubicBezTo>
                    <a:pt x="3426" y="2467"/>
                    <a:pt x="3547" y="2516"/>
                    <a:pt x="3693" y="2540"/>
                  </a:cubicBezTo>
                  <a:cubicBezTo>
                    <a:pt x="3766" y="2559"/>
                    <a:pt x="3841" y="2567"/>
                    <a:pt x="3916" y="2567"/>
                  </a:cubicBezTo>
                  <a:cubicBezTo>
                    <a:pt x="4239" y="2567"/>
                    <a:pt x="4560" y="2403"/>
                    <a:pt x="4738" y="2127"/>
                  </a:cubicBezTo>
                  <a:cubicBezTo>
                    <a:pt x="4932" y="1860"/>
                    <a:pt x="4956" y="1496"/>
                    <a:pt x="4835" y="1204"/>
                  </a:cubicBezTo>
                  <a:cubicBezTo>
                    <a:pt x="4738" y="986"/>
                    <a:pt x="4495" y="840"/>
                    <a:pt x="4252" y="840"/>
                  </a:cubicBezTo>
                  <a:cubicBezTo>
                    <a:pt x="4203" y="840"/>
                    <a:pt x="4130" y="840"/>
                    <a:pt x="4057" y="864"/>
                  </a:cubicBezTo>
                  <a:cubicBezTo>
                    <a:pt x="4033" y="500"/>
                    <a:pt x="3790" y="232"/>
                    <a:pt x="3450" y="135"/>
                  </a:cubicBezTo>
                  <a:cubicBezTo>
                    <a:pt x="3426" y="123"/>
                    <a:pt x="3395" y="117"/>
                    <a:pt x="3365" y="117"/>
                  </a:cubicBezTo>
                  <a:cubicBezTo>
                    <a:pt x="3335" y="117"/>
                    <a:pt x="3304" y="123"/>
                    <a:pt x="3280" y="135"/>
                  </a:cubicBezTo>
                  <a:cubicBezTo>
                    <a:pt x="3013" y="135"/>
                    <a:pt x="2746" y="208"/>
                    <a:pt x="2527" y="330"/>
                  </a:cubicBezTo>
                  <a:cubicBezTo>
                    <a:pt x="2405" y="232"/>
                    <a:pt x="2235" y="135"/>
                    <a:pt x="2090" y="87"/>
                  </a:cubicBezTo>
                  <a:cubicBezTo>
                    <a:pt x="1923" y="31"/>
                    <a:pt x="1776" y="1"/>
                    <a:pt x="1650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69" name="Google Shape;74;p2"/>
          <p:cNvSpPr/>
          <p:nvPr/>
        </p:nvSpPr>
        <p:spPr>
          <a:xfrm>
            <a:off x="-65088" y="6430963"/>
            <a:ext cx="2138363" cy="492125"/>
          </a:xfrm>
          <a:custGeom>
            <a:avLst/>
            <a:gdLst/>
            <a:ahLst/>
            <a:cxnLst/>
            <a:rect l="l" t="t" r="r" b="b"/>
            <a:pathLst>
              <a:path w="7289" h="1677" extrusionOk="0">
                <a:moveTo>
                  <a:pt x="2819" y="1"/>
                </a:moveTo>
                <a:lnTo>
                  <a:pt x="2114" y="1191"/>
                </a:lnTo>
                <a:lnTo>
                  <a:pt x="1604" y="268"/>
                </a:lnTo>
                <a:lnTo>
                  <a:pt x="1118" y="1361"/>
                </a:lnTo>
                <a:lnTo>
                  <a:pt x="584" y="754"/>
                </a:lnTo>
                <a:lnTo>
                  <a:pt x="1" y="1677"/>
                </a:lnTo>
                <a:lnTo>
                  <a:pt x="7289" y="1677"/>
                </a:lnTo>
                <a:lnTo>
                  <a:pt x="6657" y="559"/>
                </a:lnTo>
                <a:lnTo>
                  <a:pt x="6001" y="1191"/>
                </a:lnTo>
                <a:lnTo>
                  <a:pt x="5394" y="268"/>
                </a:lnTo>
                <a:lnTo>
                  <a:pt x="4738" y="1191"/>
                </a:lnTo>
                <a:lnTo>
                  <a:pt x="4252" y="1"/>
                </a:lnTo>
                <a:lnTo>
                  <a:pt x="3353" y="1118"/>
                </a:lnTo>
                <a:lnTo>
                  <a:pt x="2819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70" name="Google Shape;75;p2"/>
          <p:cNvSpPr/>
          <p:nvPr/>
        </p:nvSpPr>
        <p:spPr>
          <a:xfrm>
            <a:off x="2008188" y="6613525"/>
            <a:ext cx="1420812" cy="309563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71" name="Google Shape;76;p2"/>
          <p:cNvSpPr/>
          <p:nvPr/>
        </p:nvSpPr>
        <p:spPr>
          <a:xfrm>
            <a:off x="8005763" y="6457950"/>
            <a:ext cx="2138362" cy="465138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72" name="Google Shape;77;p2"/>
          <p:cNvSpPr/>
          <p:nvPr/>
        </p:nvSpPr>
        <p:spPr>
          <a:xfrm>
            <a:off x="10042525" y="6430963"/>
            <a:ext cx="2262188" cy="492125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73" name="Google Shape;78;p2"/>
          <p:cNvSpPr/>
          <p:nvPr/>
        </p:nvSpPr>
        <p:spPr>
          <a:xfrm>
            <a:off x="4194175" y="6457950"/>
            <a:ext cx="2138363" cy="465138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74" name="Google Shape;79;p2"/>
          <p:cNvSpPr/>
          <p:nvPr/>
        </p:nvSpPr>
        <p:spPr>
          <a:xfrm>
            <a:off x="6226175" y="6515100"/>
            <a:ext cx="1876425" cy="407988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75" name="Google Shape;80;p2"/>
          <p:cNvSpPr/>
          <p:nvPr/>
        </p:nvSpPr>
        <p:spPr>
          <a:xfrm>
            <a:off x="3157538" y="6613525"/>
            <a:ext cx="1420812" cy="309563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9" name="Google Shape;9;p2"/>
          <p:cNvSpPr txBox="1">
            <a:spLocks noGrp="1"/>
          </p:cNvSpPr>
          <p:nvPr>
            <p:ph type="title"/>
          </p:nvPr>
        </p:nvSpPr>
        <p:spPr>
          <a:xfrm>
            <a:off x="2374200" y="1773000"/>
            <a:ext cx="7443600" cy="31600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500"/>
              <a:buNone/>
              <a:defRPr sz="8666"/>
            </a:lvl1pPr>
            <a:lvl2pPr lvl="1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0" name="Google Shape;10;p2"/>
          <p:cNvSpPr txBox="1">
            <a:spLocks noGrp="1"/>
          </p:cNvSpPr>
          <p:nvPr>
            <p:ph type="subTitle" idx="1"/>
          </p:nvPr>
        </p:nvSpPr>
        <p:spPr>
          <a:xfrm>
            <a:off x="3096000" y="4956967"/>
            <a:ext cx="6000000" cy="5900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 Slab Regular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 Slab Regular"/>
              <a:buNone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 Slab Regular"/>
              <a:buNone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 Slab Regular"/>
              <a:buNone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 Slab Regular"/>
              <a:buNone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 Slab Regular"/>
              <a:buNone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 Slab Regular"/>
              <a:buNone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 Slab Regular"/>
              <a:buNone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 Slab Regular"/>
              <a:buNone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408702244"/>
      </p:ext>
    </p:extLst>
  </p:cSld>
  <p:clrMapOvr>
    <a:masterClrMapping/>
  </p:clrMapOvr>
</p:sldLayout>
</file>

<file path=ppt/slideLayouts/slideLayout14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oogle Shape;85;p3"/>
          <p:cNvGrpSpPr>
            <a:grpSpLocks/>
          </p:cNvGrpSpPr>
          <p:nvPr/>
        </p:nvGrpSpPr>
        <p:grpSpPr bwMode="auto">
          <a:xfrm>
            <a:off x="654050" y="2720975"/>
            <a:ext cx="2716213" cy="2147888"/>
            <a:chOff x="855987" y="2204128"/>
            <a:chExt cx="1217483" cy="962421"/>
          </a:xfrm>
        </p:grpSpPr>
        <p:grpSp>
          <p:nvGrpSpPr>
            <p:cNvPr id="6" name="Google Shape;86;p3"/>
            <p:cNvGrpSpPr>
              <a:grpSpLocks/>
            </p:cNvGrpSpPr>
            <p:nvPr/>
          </p:nvGrpSpPr>
          <p:grpSpPr bwMode="auto">
            <a:xfrm>
              <a:off x="855987" y="2204128"/>
              <a:ext cx="1146639" cy="962421"/>
              <a:chOff x="958238" y="2157575"/>
              <a:chExt cx="1115191" cy="936025"/>
            </a:xfrm>
          </p:grpSpPr>
          <p:sp>
            <p:nvSpPr>
              <p:cNvPr id="8" name="Google Shape;87;p3"/>
              <p:cNvSpPr/>
              <p:nvPr/>
            </p:nvSpPr>
            <p:spPr>
              <a:xfrm>
                <a:off x="1253742" y="2157575"/>
                <a:ext cx="492737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" name="Google Shape;88;p3"/>
              <p:cNvSpPr/>
              <p:nvPr/>
            </p:nvSpPr>
            <p:spPr>
              <a:xfrm>
                <a:off x="1441286" y="2324994"/>
                <a:ext cx="492045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" name="Google Shape;89;p3"/>
              <p:cNvSpPr/>
              <p:nvPr/>
            </p:nvSpPr>
            <p:spPr>
              <a:xfrm>
                <a:off x="997685" y="2334679"/>
                <a:ext cx="492737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" name="Google Shape;90;p3"/>
              <p:cNvSpPr/>
              <p:nvPr/>
            </p:nvSpPr>
            <p:spPr>
              <a:xfrm>
                <a:off x="958238" y="2551909"/>
                <a:ext cx="492737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" name="Google Shape;91;p3"/>
              <p:cNvSpPr/>
              <p:nvPr/>
            </p:nvSpPr>
            <p:spPr>
              <a:xfrm>
                <a:off x="1165160" y="2601028"/>
                <a:ext cx="492737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" name="Google Shape;92;p3"/>
              <p:cNvSpPr/>
              <p:nvPr/>
            </p:nvSpPr>
            <p:spPr>
              <a:xfrm>
                <a:off x="1450975" y="2561595"/>
                <a:ext cx="622150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7" name="Google Shape;93;p3"/>
            <p:cNvSpPr/>
            <p:nvPr/>
          </p:nvSpPr>
          <p:spPr>
            <a:xfrm>
              <a:off x="927143" y="2206973"/>
              <a:ext cx="1146327" cy="869949"/>
            </a:xfrm>
            <a:custGeom>
              <a:avLst/>
              <a:gdLst/>
              <a:ahLst/>
              <a:cxnLst/>
              <a:rect l="l" t="t" r="r" b="b"/>
              <a:pathLst>
                <a:path w="6074" h="4608" extrusionOk="0">
                  <a:moveTo>
                    <a:pt x="1749" y="936"/>
                  </a:moveTo>
                  <a:cubicBezTo>
                    <a:pt x="1968" y="985"/>
                    <a:pt x="2187" y="1131"/>
                    <a:pt x="2284" y="1325"/>
                  </a:cubicBezTo>
                  <a:cubicBezTo>
                    <a:pt x="2284" y="1398"/>
                    <a:pt x="2260" y="1446"/>
                    <a:pt x="2211" y="1471"/>
                  </a:cubicBezTo>
                  <a:cubicBezTo>
                    <a:pt x="2162" y="1519"/>
                    <a:pt x="2114" y="1519"/>
                    <a:pt x="2065" y="1544"/>
                  </a:cubicBezTo>
                  <a:cubicBezTo>
                    <a:pt x="1871" y="1544"/>
                    <a:pt x="1725" y="1276"/>
                    <a:pt x="1677" y="1155"/>
                  </a:cubicBezTo>
                  <a:lnTo>
                    <a:pt x="1677" y="1131"/>
                  </a:lnTo>
                  <a:cubicBezTo>
                    <a:pt x="1701" y="1058"/>
                    <a:pt x="1725" y="1009"/>
                    <a:pt x="1749" y="936"/>
                  </a:cubicBezTo>
                  <a:close/>
                  <a:moveTo>
                    <a:pt x="3936" y="1301"/>
                  </a:moveTo>
                  <a:lnTo>
                    <a:pt x="3936" y="1301"/>
                  </a:lnTo>
                  <a:cubicBezTo>
                    <a:pt x="3960" y="1446"/>
                    <a:pt x="3936" y="1616"/>
                    <a:pt x="3839" y="1762"/>
                  </a:cubicBezTo>
                  <a:cubicBezTo>
                    <a:pt x="3790" y="1714"/>
                    <a:pt x="3814" y="1495"/>
                    <a:pt x="3936" y="1301"/>
                  </a:cubicBezTo>
                  <a:close/>
                  <a:moveTo>
                    <a:pt x="750" y="2166"/>
                  </a:moveTo>
                  <a:cubicBezTo>
                    <a:pt x="776" y="2166"/>
                    <a:pt x="802" y="2169"/>
                    <a:pt x="826" y="2175"/>
                  </a:cubicBezTo>
                  <a:cubicBezTo>
                    <a:pt x="1142" y="2199"/>
                    <a:pt x="1264" y="2394"/>
                    <a:pt x="1264" y="2564"/>
                  </a:cubicBezTo>
                  <a:cubicBezTo>
                    <a:pt x="1264" y="2661"/>
                    <a:pt x="1166" y="2758"/>
                    <a:pt x="1045" y="2782"/>
                  </a:cubicBezTo>
                  <a:cubicBezTo>
                    <a:pt x="996" y="2758"/>
                    <a:pt x="924" y="2758"/>
                    <a:pt x="875" y="2734"/>
                  </a:cubicBezTo>
                  <a:cubicBezTo>
                    <a:pt x="705" y="2612"/>
                    <a:pt x="583" y="2442"/>
                    <a:pt x="535" y="2248"/>
                  </a:cubicBezTo>
                  <a:cubicBezTo>
                    <a:pt x="590" y="2193"/>
                    <a:pt x="672" y="2166"/>
                    <a:pt x="750" y="2166"/>
                  </a:cubicBezTo>
                  <a:close/>
                  <a:moveTo>
                    <a:pt x="5199" y="2588"/>
                  </a:moveTo>
                  <a:cubicBezTo>
                    <a:pt x="5078" y="2855"/>
                    <a:pt x="4883" y="3025"/>
                    <a:pt x="4762" y="3025"/>
                  </a:cubicBezTo>
                  <a:cubicBezTo>
                    <a:pt x="4713" y="3025"/>
                    <a:pt x="4665" y="3001"/>
                    <a:pt x="4640" y="2977"/>
                  </a:cubicBezTo>
                  <a:cubicBezTo>
                    <a:pt x="4567" y="2855"/>
                    <a:pt x="4592" y="2807"/>
                    <a:pt x="4592" y="2782"/>
                  </a:cubicBezTo>
                  <a:cubicBezTo>
                    <a:pt x="4640" y="2685"/>
                    <a:pt x="4883" y="2588"/>
                    <a:pt x="5150" y="2588"/>
                  </a:cubicBezTo>
                  <a:close/>
                  <a:moveTo>
                    <a:pt x="3596" y="3293"/>
                  </a:moveTo>
                  <a:cubicBezTo>
                    <a:pt x="3596" y="3293"/>
                    <a:pt x="3620" y="3317"/>
                    <a:pt x="3620" y="3317"/>
                  </a:cubicBezTo>
                  <a:cubicBezTo>
                    <a:pt x="3669" y="3390"/>
                    <a:pt x="3644" y="3608"/>
                    <a:pt x="3426" y="3851"/>
                  </a:cubicBezTo>
                  <a:cubicBezTo>
                    <a:pt x="3353" y="3754"/>
                    <a:pt x="3328" y="3633"/>
                    <a:pt x="3377" y="3511"/>
                  </a:cubicBezTo>
                  <a:cubicBezTo>
                    <a:pt x="3401" y="3414"/>
                    <a:pt x="3474" y="3341"/>
                    <a:pt x="3596" y="3317"/>
                  </a:cubicBezTo>
                  <a:lnTo>
                    <a:pt x="3596" y="3293"/>
                  </a:lnTo>
                  <a:close/>
                  <a:moveTo>
                    <a:pt x="1822" y="3366"/>
                  </a:moveTo>
                  <a:cubicBezTo>
                    <a:pt x="1847" y="3366"/>
                    <a:pt x="1944" y="3366"/>
                    <a:pt x="1968" y="3487"/>
                  </a:cubicBezTo>
                  <a:cubicBezTo>
                    <a:pt x="1944" y="3754"/>
                    <a:pt x="1798" y="3997"/>
                    <a:pt x="1555" y="4094"/>
                  </a:cubicBezTo>
                  <a:cubicBezTo>
                    <a:pt x="1482" y="3924"/>
                    <a:pt x="1507" y="3706"/>
                    <a:pt x="1604" y="3511"/>
                  </a:cubicBezTo>
                  <a:cubicBezTo>
                    <a:pt x="1652" y="3438"/>
                    <a:pt x="1725" y="3366"/>
                    <a:pt x="1822" y="3366"/>
                  </a:cubicBezTo>
                  <a:close/>
                  <a:moveTo>
                    <a:pt x="2745" y="159"/>
                  </a:moveTo>
                  <a:cubicBezTo>
                    <a:pt x="2867" y="159"/>
                    <a:pt x="3013" y="183"/>
                    <a:pt x="3158" y="256"/>
                  </a:cubicBezTo>
                  <a:cubicBezTo>
                    <a:pt x="3523" y="378"/>
                    <a:pt x="3814" y="693"/>
                    <a:pt x="3911" y="1058"/>
                  </a:cubicBezTo>
                  <a:cubicBezTo>
                    <a:pt x="3693" y="1325"/>
                    <a:pt x="3596" y="1714"/>
                    <a:pt x="3766" y="1859"/>
                  </a:cubicBezTo>
                  <a:cubicBezTo>
                    <a:pt x="3790" y="1908"/>
                    <a:pt x="3839" y="1932"/>
                    <a:pt x="3863" y="1932"/>
                  </a:cubicBezTo>
                  <a:cubicBezTo>
                    <a:pt x="3936" y="1932"/>
                    <a:pt x="3984" y="1884"/>
                    <a:pt x="4009" y="1835"/>
                  </a:cubicBezTo>
                  <a:cubicBezTo>
                    <a:pt x="4130" y="1616"/>
                    <a:pt x="4154" y="1349"/>
                    <a:pt x="4082" y="1106"/>
                  </a:cubicBezTo>
                  <a:cubicBezTo>
                    <a:pt x="4203" y="961"/>
                    <a:pt x="4397" y="863"/>
                    <a:pt x="4592" y="863"/>
                  </a:cubicBezTo>
                  <a:cubicBezTo>
                    <a:pt x="4762" y="863"/>
                    <a:pt x="4932" y="936"/>
                    <a:pt x="5053" y="1033"/>
                  </a:cubicBezTo>
                  <a:cubicBezTo>
                    <a:pt x="5466" y="1325"/>
                    <a:pt x="5466" y="1932"/>
                    <a:pt x="5272" y="2418"/>
                  </a:cubicBezTo>
                  <a:lnTo>
                    <a:pt x="5150" y="2418"/>
                  </a:lnTo>
                  <a:cubicBezTo>
                    <a:pt x="4907" y="2418"/>
                    <a:pt x="4567" y="2491"/>
                    <a:pt x="4470" y="2710"/>
                  </a:cubicBezTo>
                  <a:cubicBezTo>
                    <a:pt x="4397" y="2928"/>
                    <a:pt x="4543" y="3171"/>
                    <a:pt x="4762" y="3195"/>
                  </a:cubicBezTo>
                  <a:cubicBezTo>
                    <a:pt x="5029" y="3195"/>
                    <a:pt x="5248" y="2904"/>
                    <a:pt x="5369" y="2612"/>
                  </a:cubicBezTo>
                  <a:cubicBezTo>
                    <a:pt x="5612" y="2637"/>
                    <a:pt x="5806" y="2807"/>
                    <a:pt x="5879" y="3025"/>
                  </a:cubicBezTo>
                  <a:cubicBezTo>
                    <a:pt x="5903" y="3220"/>
                    <a:pt x="5831" y="3414"/>
                    <a:pt x="5685" y="3560"/>
                  </a:cubicBezTo>
                  <a:cubicBezTo>
                    <a:pt x="5320" y="3949"/>
                    <a:pt x="4810" y="4191"/>
                    <a:pt x="4252" y="4191"/>
                  </a:cubicBezTo>
                  <a:cubicBezTo>
                    <a:pt x="4082" y="4191"/>
                    <a:pt x="3887" y="4167"/>
                    <a:pt x="3741" y="4070"/>
                  </a:cubicBezTo>
                  <a:cubicBezTo>
                    <a:pt x="3669" y="4046"/>
                    <a:pt x="3620" y="4021"/>
                    <a:pt x="3571" y="3973"/>
                  </a:cubicBezTo>
                  <a:cubicBezTo>
                    <a:pt x="3814" y="3681"/>
                    <a:pt x="3887" y="3366"/>
                    <a:pt x="3766" y="3220"/>
                  </a:cubicBezTo>
                  <a:cubicBezTo>
                    <a:pt x="3717" y="3171"/>
                    <a:pt x="3669" y="3147"/>
                    <a:pt x="3596" y="3147"/>
                  </a:cubicBezTo>
                  <a:cubicBezTo>
                    <a:pt x="3426" y="3171"/>
                    <a:pt x="3280" y="3268"/>
                    <a:pt x="3231" y="3438"/>
                  </a:cubicBezTo>
                  <a:cubicBezTo>
                    <a:pt x="3158" y="3633"/>
                    <a:pt x="3207" y="3851"/>
                    <a:pt x="3328" y="3973"/>
                  </a:cubicBezTo>
                  <a:cubicBezTo>
                    <a:pt x="3037" y="4264"/>
                    <a:pt x="2648" y="4434"/>
                    <a:pt x="2260" y="4434"/>
                  </a:cubicBezTo>
                  <a:cubicBezTo>
                    <a:pt x="2215" y="4444"/>
                    <a:pt x="2169" y="4449"/>
                    <a:pt x="2124" y="4449"/>
                  </a:cubicBezTo>
                  <a:cubicBezTo>
                    <a:pt x="1946" y="4449"/>
                    <a:pt x="1768" y="4375"/>
                    <a:pt x="1652" y="4240"/>
                  </a:cubicBezTo>
                  <a:cubicBezTo>
                    <a:pt x="1944" y="4094"/>
                    <a:pt x="2138" y="3778"/>
                    <a:pt x="2138" y="3463"/>
                  </a:cubicBezTo>
                  <a:cubicBezTo>
                    <a:pt x="2116" y="3307"/>
                    <a:pt x="2013" y="3192"/>
                    <a:pt x="1865" y="3192"/>
                  </a:cubicBezTo>
                  <a:cubicBezTo>
                    <a:pt x="1851" y="3192"/>
                    <a:pt x="1837" y="3193"/>
                    <a:pt x="1822" y="3195"/>
                  </a:cubicBezTo>
                  <a:cubicBezTo>
                    <a:pt x="1677" y="3195"/>
                    <a:pt x="1531" y="3293"/>
                    <a:pt x="1458" y="3438"/>
                  </a:cubicBezTo>
                  <a:cubicBezTo>
                    <a:pt x="1337" y="3657"/>
                    <a:pt x="1312" y="3924"/>
                    <a:pt x="1409" y="4143"/>
                  </a:cubicBezTo>
                  <a:cubicBezTo>
                    <a:pt x="1361" y="4149"/>
                    <a:pt x="1314" y="4152"/>
                    <a:pt x="1268" y="4152"/>
                  </a:cubicBezTo>
                  <a:cubicBezTo>
                    <a:pt x="1130" y="4152"/>
                    <a:pt x="1002" y="4125"/>
                    <a:pt x="875" y="4070"/>
                  </a:cubicBezTo>
                  <a:cubicBezTo>
                    <a:pt x="535" y="3924"/>
                    <a:pt x="316" y="3633"/>
                    <a:pt x="268" y="3268"/>
                  </a:cubicBezTo>
                  <a:cubicBezTo>
                    <a:pt x="195" y="2977"/>
                    <a:pt x="243" y="2637"/>
                    <a:pt x="413" y="2370"/>
                  </a:cubicBezTo>
                  <a:cubicBezTo>
                    <a:pt x="486" y="2564"/>
                    <a:pt x="632" y="2734"/>
                    <a:pt x="802" y="2855"/>
                  </a:cubicBezTo>
                  <a:cubicBezTo>
                    <a:pt x="899" y="2880"/>
                    <a:pt x="972" y="2904"/>
                    <a:pt x="1069" y="2904"/>
                  </a:cubicBezTo>
                  <a:cubicBezTo>
                    <a:pt x="1264" y="2904"/>
                    <a:pt x="1434" y="2758"/>
                    <a:pt x="1434" y="2540"/>
                  </a:cubicBezTo>
                  <a:cubicBezTo>
                    <a:pt x="1434" y="2224"/>
                    <a:pt x="1166" y="1981"/>
                    <a:pt x="851" y="1981"/>
                  </a:cubicBezTo>
                  <a:cubicBezTo>
                    <a:pt x="828" y="1976"/>
                    <a:pt x="806" y="1974"/>
                    <a:pt x="784" y="1974"/>
                  </a:cubicBezTo>
                  <a:cubicBezTo>
                    <a:pt x="685" y="1974"/>
                    <a:pt x="590" y="2014"/>
                    <a:pt x="511" y="2054"/>
                  </a:cubicBezTo>
                  <a:cubicBezTo>
                    <a:pt x="438" y="1568"/>
                    <a:pt x="608" y="1058"/>
                    <a:pt x="1069" y="936"/>
                  </a:cubicBezTo>
                  <a:cubicBezTo>
                    <a:pt x="1194" y="901"/>
                    <a:pt x="1331" y="878"/>
                    <a:pt x="1463" y="878"/>
                  </a:cubicBezTo>
                  <a:cubicBezTo>
                    <a:pt x="1511" y="878"/>
                    <a:pt x="1558" y="881"/>
                    <a:pt x="1604" y="888"/>
                  </a:cubicBezTo>
                  <a:cubicBezTo>
                    <a:pt x="1555" y="1009"/>
                    <a:pt x="1507" y="1106"/>
                    <a:pt x="1507" y="1106"/>
                  </a:cubicBezTo>
                  <a:cubicBezTo>
                    <a:pt x="1507" y="1131"/>
                    <a:pt x="1507" y="1131"/>
                    <a:pt x="1507" y="1155"/>
                  </a:cubicBezTo>
                  <a:cubicBezTo>
                    <a:pt x="1531" y="1179"/>
                    <a:pt x="1725" y="1665"/>
                    <a:pt x="2065" y="1665"/>
                  </a:cubicBezTo>
                  <a:cubicBezTo>
                    <a:pt x="2162" y="1665"/>
                    <a:pt x="2235" y="1641"/>
                    <a:pt x="2308" y="1592"/>
                  </a:cubicBezTo>
                  <a:cubicBezTo>
                    <a:pt x="2405" y="1544"/>
                    <a:pt x="2478" y="1422"/>
                    <a:pt x="2454" y="1301"/>
                  </a:cubicBezTo>
                  <a:cubicBezTo>
                    <a:pt x="2357" y="1033"/>
                    <a:pt x="2114" y="839"/>
                    <a:pt x="1847" y="791"/>
                  </a:cubicBezTo>
                  <a:cubicBezTo>
                    <a:pt x="1992" y="426"/>
                    <a:pt x="2332" y="183"/>
                    <a:pt x="2745" y="159"/>
                  </a:cubicBezTo>
                  <a:close/>
                  <a:moveTo>
                    <a:pt x="2728" y="1"/>
                  </a:moveTo>
                  <a:cubicBezTo>
                    <a:pt x="2260" y="1"/>
                    <a:pt x="1815" y="296"/>
                    <a:pt x="1652" y="766"/>
                  </a:cubicBezTo>
                  <a:cubicBezTo>
                    <a:pt x="1569" y="748"/>
                    <a:pt x="1485" y="740"/>
                    <a:pt x="1403" y="740"/>
                  </a:cubicBezTo>
                  <a:cubicBezTo>
                    <a:pt x="1270" y="740"/>
                    <a:pt x="1141" y="760"/>
                    <a:pt x="1021" y="791"/>
                  </a:cubicBezTo>
                  <a:cubicBezTo>
                    <a:pt x="438" y="936"/>
                    <a:pt x="219" y="1616"/>
                    <a:pt x="341" y="2199"/>
                  </a:cubicBezTo>
                  <a:cubicBezTo>
                    <a:pt x="98" y="2515"/>
                    <a:pt x="0" y="2928"/>
                    <a:pt x="73" y="3317"/>
                  </a:cubicBezTo>
                  <a:cubicBezTo>
                    <a:pt x="146" y="3730"/>
                    <a:pt x="413" y="4070"/>
                    <a:pt x="802" y="4240"/>
                  </a:cubicBezTo>
                  <a:cubicBezTo>
                    <a:pt x="960" y="4293"/>
                    <a:pt x="1130" y="4332"/>
                    <a:pt x="1294" y="4332"/>
                  </a:cubicBezTo>
                  <a:cubicBezTo>
                    <a:pt x="1358" y="4332"/>
                    <a:pt x="1421" y="4326"/>
                    <a:pt x="1482" y="4313"/>
                  </a:cubicBezTo>
                  <a:cubicBezTo>
                    <a:pt x="1638" y="4491"/>
                    <a:pt x="1875" y="4607"/>
                    <a:pt x="2119" y="4607"/>
                  </a:cubicBezTo>
                  <a:cubicBezTo>
                    <a:pt x="2141" y="4607"/>
                    <a:pt x="2164" y="4606"/>
                    <a:pt x="2187" y="4604"/>
                  </a:cubicBezTo>
                  <a:lnTo>
                    <a:pt x="2260" y="4604"/>
                  </a:lnTo>
                  <a:cubicBezTo>
                    <a:pt x="2721" y="4580"/>
                    <a:pt x="3134" y="4410"/>
                    <a:pt x="3450" y="4094"/>
                  </a:cubicBezTo>
                  <a:cubicBezTo>
                    <a:pt x="3523" y="4143"/>
                    <a:pt x="3596" y="4191"/>
                    <a:pt x="3669" y="4240"/>
                  </a:cubicBezTo>
                  <a:cubicBezTo>
                    <a:pt x="3839" y="4313"/>
                    <a:pt x="4057" y="4361"/>
                    <a:pt x="4276" y="4361"/>
                  </a:cubicBezTo>
                  <a:cubicBezTo>
                    <a:pt x="4859" y="4361"/>
                    <a:pt x="5418" y="4094"/>
                    <a:pt x="5831" y="3681"/>
                  </a:cubicBezTo>
                  <a:cubicBezTo>
                    <a:pt x="6001" y="3487"/>
                    <a:pt x="6073" y="3244"/>
                    <a:pt x="6049" y="3001"/>
                  </a:cubicBezTo>
                  <a:cubicBezTo>
                    <a:pt x="5976" y="2710"/>
                    <a:pt x="5733" y="2491"/>
                    <a:pt x="5442" y="2467"/>
                  </a:cubicBezTo>
                  <a:cubicBezTo>
                    <a:pt x="5636" y="1908"/>
                    <a:pt x="5612" y="1252"/>
                    <a:pt x="5126" y="912"/>
                  </a:cubicBezTo>
                  <a:cubicBezTo>
                    <a:pt x="4972" y="781"/>
                    <a:pt x="4776" y="715"/>
                    <a:pt x="4580" y="715"/>
                  </a:cubicBezTo>
                  <a:cubicBezTo>
                    <a:pt x="4376" y="715"/>
                    <a:pt x="4170" y="787"/>
                    <a:pt x="4009" y="936"/>
                  </a:cubicBezTo>
                  <a:cubicBezTo>
                    <a:pt x="3887" y="548"/>
                    <a:pt x="3571" y="256"/>
                    <a:pt x="3207" y="110"/>
                  </a:cubicBezTo>
                  <a:cubicBezTo>
                    <a:pt x="3052" y="36"/>
                    <a:pt x="2889" y="1"/>
                    <a:pt x="2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4" name="Google Shape;94;p3"/>
          <p:cNvGrpSpPr>
            <a:grpSpLocks/>
          </p:cNvGrpSpPr>
          <p:nvPr/>
        </p:nvGrpSpPr>
        <p:grpSpPr bwMode="auto">
          <a:xfrm>
            <a:off x="8158163" y="285750"/>
            <a:ext cx="3367087" cy="2147888"/>
            <a:chOff x="7239867" y="1514545"/>
            <a:chExt cx="2525833" cy="1610805"/>
          </a:xfrm>
        </p:grpSpPr>
        <p:grpSp>
          <p:nvGrpSpPr>
            <p:cNvPr id="15" name="Google Shape;95;p3"/>
            <p:cNvGrpSpPr>
              <a:grpSpLocks/>
            </p:cNvGrpSpPr>
            <p:nvPr/>
          </p:nvGrpSpPr>
          <p:grpSpPr bwMode="auto">
            <a:xfrm>
              <a:off x="7346663" y="1514545"/>
              <a:ext cx="2419037" cy="1551678"/>
              <a:chOff x="7410211" y="1555302"/>
              <a:chExt cx="2355440" cy="1510884"/>
            </a:xfrm>
          </p:grpSpPr>
          <p:grpSp>
            <p:nvGrpSpPr>
              <p:cNvPr id="17" name="Google Shape;96;p3"/>
              <p:cNvGrpSpPr>
                <a:grpSpLocks/>
              </p:cNvGrpSpPr>
              <p:nvPr/>
            </p:nvGrpSpPr>
            <p:grpSpPr bwMode="auto">
              <a:xfrm>
                <a:off x="7410211" y="1555302"/>
                <a:ext cx="2355440" cy="1510884"/>
                <a:chOff x="761258" y="2062480"/>
                <a:chExt cx="1646470" cy="1056119"/>
              </a:xfrm>
            </p:grpSpPr>
            <p:sp>
              <p:nvSpPr>
                <p:cNvPr id="20" name="Google Shape;97;p3"/>
                <p:cNvSpPr/>
                <p:nvPr/>
              </p:nvSpPr>
              <p:spPr>
                <a:xfrm rot="-1481318">
                  <a:off x="1087356" y="2126495"/>
                  <a:ext cx="430397" cy="556689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" name="Google Shape;98;p3"/>
                <p:cNvSpPr/>
                <p:nvPr/>
              </p:nvSpPr>
              <p:spPr>
                <a:xfrm>
                  <a:off x="1415625" y="2201045"/>
                  <a:ext cx="557653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" name="Google Shape;99;p3"/>
                <p:cNvSpPr/>
                <p:nvPr/>
              </p:nvSpPr>
              <p:spPr>
                <a:xfrm>
                  <a:off x="761518" y="2379315"/>
                  <a:ext cx="492809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" name="Google Shape;100;p3"/>
                <p:cNvSpPr/>
                <p:nvPr/>
              </p:nvSpPr>
              <p:spPr>
                <a:xfrm>
                  <a:off x="899310" y="2606205"/>
                  <a:ext cx="470114" cy="469175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4" name="Google Shape;101;p3"/>
                <p:cNvSpPr/>
                <p:nvPr/>
              </p:nvSpPr>
              <p:spPr>
                <a:xfrm>
                  <a:off x="1251085" y="2594050"/>
                  <a:ext cx="492809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5" name="Google Shape;102;p3"/>
                <p:cNvSpPr/>
                <p:nvPr/>
              </p:nvSpPr>
              <p:spPr>
                <a:xfrm rot="-2967336">
                  <a:off x="1706695" y="2475675"/>
                  <a:ext cx="623135" cy="491999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18" name="Google Shape;103;p3"/>
              <p:cNvSpPr/>
              <p:nvPr/>
            </p:nvSpPr>
            <p:spPr>
              <a:xfrm>
                <a:off x="7933545" y="2118694"/>
                <a:ext cx="705013" cy="70482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" name="Google Shape;104;p3"/>
              <p:cNvSpPr/>
              <p:nvPr/>
            </p:nvSpPr>
            <p:spPr>
              <a:xfrm>
                <a:off x="8386934" y="2118694"/>
                <a:ext cx="703853" cy="70482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6" name="Google Shape;105;p3"/>
            <p:cNvSpPr/>
            <p:nvPr/>
          </p:nvSpPr>
          <p:spPr>
            <a:xfrm>
              <a:off x="7239867" y="1791942"/>
              <a:ext cx="2256697" cy="1333408"/>
            </a:xfrm>
            <a:custGeom>
              <a:avLst/>
              <a:gdLst/>
              <a:ahLst/>
              <a:cxnLst/>
              <a:rect l="l" t="t" r="r" b="b"/>
              <a:pathLst>
                <a:path w="4957" h="2929" extrusionOk="0">
                  <a:moveTo>
                    <a:pt x="1215" y="718"/>
                  </a:moveTo>
                  <a:cubicBezTo>
                    <a:pt x="1312" y="743"/>
                    <a:pt x="1337" y="767"/>
                    <a:pt x="1361" y="815"/>
                  </a:cubicBezTo>
                  <a:cubicBezTo>
                    <a:pt x="1361" y="840"/>
                    <a:pt x="1312" y="888"/>
                    <a:pt x="1288" y="913"/>
                  </a:cubicBezTo>
                  <a:cubicBezTo>
                    <a:pt x="1264" y="913"/>
                    <a:pt x="1264" y="937"/>
                    <a:pt x="1215" y="937"/>
                  </a:cubicBezTo>
                  <a:cubicBezTo>
                    <a:pt x="1215" y="864"/>
                    <a:pt x="1215" y="815"/>
                    <a:pt x="1215" y="743"/>
                  </a:cubicBezTo>
                  <a:lnTo>
                    <a:pt x="1215" y="718"/>
                  </a:lnTo>
                  <a:close/>
                  <a:moveTo>
                    <a:pt x="2527" y="475"/>
                  </a:moveTo>
                  <a:cubicBezTo>
                    <a:pt x="2624" y="597"/>
                    <a:pt x="2673" y="767"/>
                    <a:pt x="2624" y="937"/>
                  </a:cubicBezTo>
                  <a:cubicBezTo>
                    <a:pt x="2601" y="983"/>
                    <a:pt x="2567" y="1007"/>
                    <a:pt x="2530" y="1007"/>
                  </a:cubicBezTo>
                  <a:cubicBezTo>
                    <a:pt x="2489" y="1007"/>
                    <a:pt x="2444" y="977"/>
                    <a:pt x="2405" y="913"/>
                  </a:cubicBezTo>
                  <a:cubicBezTo>
                    <a:pt x="2333" y="767"/>
                    <a:pt x="2381" y="573"/>
                    <a:pt x="2527" y="475"/>
                  </a:cubicBezTo>
                  <a:close/>
                  <a:moveTo>
                    <a:pt x="3984" y="1010"/>
                  </a:moveTo>
                  <a:lnTo>
                    <a:pt x="3984" y="1010"/>
                  </a:lnTo>
                  <a:cubicBezTo>
                    <a:pt x="4009" y="1107"/>
                    <a:pt x="3984" y="1228"/>
                    <a:pt x="3936" y="1326"/>
                  </a:cubicBezTo>
                  <a:cubicBezTo>
                    <a:pt x="3912" y="1350"/>
                    <a:pt x="3912" y="1350"/>
                    <a:pt x="3887" y="1350"/>
                  </a:cubicBezTo>
                  <a:cubicBezTo>
                    <a:pt x="3863" y="1350"/>
                    <a:pt x="3839" y="1326"/>
                    <a:pt x="3814" y="1326"/>
                  </a:cubicBezTo>
                  <a:cubicBezTo>
                    <a:pt x="3766" y="1277"/>
                    <a:pt x="3766" y="1277"/>
                    <a:pt x="3766" y="1204"/>
                  </a:cubicBezTo>
                  <a:cubicBezTo>
                    <a:pt x="3790" y="1131"/>
                    <a:pt x="3863" y="1058"/>
                    <a:pt x="3984" y="1010"/>
                  </a:cubicBezTo>
                  <a:close/>
                  <a:moveTo>
                    <a:pt x="1045" y="1860"/>
                  </a:moveTo>
                  <a:cubicBezTo>
                    <a:pt x="948" y="1957"/>
                    <a:pt x="851" y="2030"/>
                    <a:pt x="754" y="2079"/>
                  </a:cubicBezTo>
                  <a:cubicBezTo>
                    <a:pt x="778" y="1982"/>
                    <a:pt x="875" y="1909"/>
                    <a:pt x="972" y="1860"/>
                  </a:cubicBezTo>
                  <a:close/>
                  <a:moveTo>
                    <a:pt x="3159" y="1957"/>
                  </a:moveTo>
                  <a:cubicBezTo>
                    <a:pt x="3159" y="1957"/>
                    <a:pt x="3183" y="1957"/>
                    <a:pt x="3231" y="2006"/>
                  </a:cubicBezTo>
                  <a:cubicBezTo>
                    <a:pt x="3280" y="2054"/>
                    <a:pt x="3304" y="2152"/>
                    <a:pt x="3280" y="2224"/>
                  </a:cubicBezTo>
                  <a:cubicBezTo>
                    <a:pt x="3159" y="2127"/>
                    <a:pt x="3159" y="2006"/>
                    <a:pt x="3159" y="1957"/>
                  </a:cubicBezTo>
                  <a:close/>
                  <a:moveTo>
                    <a:pt x="1701" y="2030"/>
                  </a:moveTo>
                  <a:cubicBezTo>
                    <a:pt x="1750" y="2054"/>
                    <a:pt x="1798" y="2079"/>
                    <a:pt x="1822" y="2127"/>
                  </a:cubicBezTo>
                  <a:cubicBezTo>
                    <a:pt x="1847" y="2249"/>
                    <a:pt x="1822" y="2346"/>
                    <a:pt x="1774" y="2443"/>
                  </a:cubicBezTo>
                  <a:cubicBezTo>
                    <a:pt x="1677" y="2346"/>
                    <a:pt x="1628" y="2200"/>
                    <a:pt x="1652" y="2054"/>
                  </a:cubicBezTo>
                  <a:cubicBezTo>
                    <a:pt x="1652" y="2030"/>
                    <a:pt x="1677" y="2030"/>
                    <a:pt x="1677" y="2030"/>
                  </a:cubicBezTo>
                  <a:close/>
                  <a:moveTo>
                    <a:pt x="1688" y="116"/>
                  </a:moveTo>
                  <a:cubicBezTo>
                    <a:pt x="1796" y="116"/>
                    <a:pt x="1923" y="140"/>
                    <a:pt x="2065" y="184"/>
                  </a:cubicBezTo>
                  <a:cubicBezTo>
                    <a:pt x="2211" y="232"/>
                    <a:pt x="2333" y="305"/>
                    <a:pt x="2454" y="427"/>
                  </a:cubicBezTo>
                  <a:cubicBezTo>
                    <a:pt x="2284" y="548"/>
                    <a:pt x="2235" y="791"/>
                    <a:pt x="2333" y="961"/>
                  </a:cubicBezTo>
                  <a:cubicBezTo>
                    <a:pt x="2430" y="1083"/>
                    <a:pt x="2503" y="1131"/>
                    <a:pt x="2551" y="1131"/>
                  </a:cubicBezTo>
                  <a:cubicBezTo>
                    <a:pt x="2648" y="1107"/>
                    <a:pt x="2721" y="1058"/>
                    <a:pt x="2746" y="986"/>
                  </a:cubicBezTo>
                  <a:cubicBezTo>
                    <a:pt x="2794" y="791"/>
                    <a:pt x="2746" y="573"/>
                    <a:pt x="2624" y="427"/>
                  </a:cubicBezTo>
                  <a:cubicBezTo>
                    <a:pt x="2818" y="305"/>
                    <a:pt x="3061" y="232"/>
                    <a:pt x="3304" y="232"/>
                  </a:cubicBezTo>
                  <a:lnTo>
                    <a:pt x="3450" y="232"/>
                  </a:lnTo>
                  <a:cubicBezTo>
                    <a:pt x="3742" y="330"/>
                    <a:pt x="3960" y="597"/>
                    <a:pt x="3984" y="888"/>
                  </a:cubicBezTo>
                  <a:cubicBezTo>
                    <a:pt x="3839" y="937"/>
                    <a:pt x="3717" y="1034"/>
                    <a:pt x="3693" y="1180"/>
                  </a:cubicBezTo>
                  <a:cubicBezTo>
                    <a:pt x="3669" y="1277"/>
                    <a:pt x="3693" y="1350"/>
                    <a:pt x="3766" y="1423"/>
                  </a:cubicBezTo>
                  <a:cubicBezTo>
                    <a:pt x="3802" y="1459"/>
                    <a:pt x="3845" y="1477"/>
                    <a:pt x="3887" y="1477"/>
                  </a:cubicBezTo>
                  <a:cubicBezTo>
                    <a:pt x="3930" y="1477"/>
                    <a:pt x="3972" y="1459"/>
                    <a:pt x="4009" y="1423"/>
                  </a:cubicBezTo>
                  <a:cubicBezTo>
                    <a:pt x="4082" y="1277"/>
                    <a:pt x="4106" y="1131"/>
                    <a:pt x="4082" y="986"/>
                  </a:cubicBezTo>
                  <a:cubicBezTo>
                    <a:pt x="4130" y="986"/>
                    <a:pt x="4203" y="961"/>
                    <a:pt x="4252" y="961"/>
                  </a:cubicBezTo>
                  <a:cubicBezTo>
                    <a:pt x="4470" y="961"/>
                    <a:pt x="4640" y="1083"/>
                    <a:pt x="4738" y="1277"/>
                  </a:cubicBezTo>
                  <a:cubicBezTo>
                    <a:pt x="4835" y="1544"/>
                    <a:pt x="4810" y="1836"/>
                    <a:pt x="4665" y="2079"/>
                  </a:cubicBezTo>
                  <a:cubicBezTo>
                    <a:pt x="4483" y="2341"/>
                    <a:pt x="4201" y="2486"/>
                    <a:pt x="3902" y="2486"/>
                  </a:cubicBezTo>
                  <a:cubicBezTo>
                    <a:pt x="3841" y="2486"/>
                    <a:pt x="3779" y="2480"/>
                    <a:pt x="3717" y="2467"/>
                  </a:cubicBezTo>
                  <a:cubicBezTo>
                    <a:pt x="3572" y="2443"/>
                    <a:pt x="3450" y="2370"/>
                    <a:pt x="3353" y="2297"/>
                  </a:cubicBezTo>
                  <a:cubicBezTo>
                    <a:pt x="3401" y="2176"/>
                    <a:pt x="3377" y="2030"/>
                    <a:pt x="3304" y="1933"/>
                  </a:cubicBezTo>
                  <a:cubicBezTo>
                    <a:pt x="3244" y="1884"/>
                    <a:pt x="3189" y="1860"/>
                    <a:pt x="3143" y="1860"/>
                  </a:cubicBezTo>
                  <a:cubicBezTo>
                    <a:pt x="3098" y="1860"/>
                    <a:pt x="3061" y="1884"/>
                    <a:pt x="3037" y="1933"/>
                  </a:cubicBezTo>
                  <a:cubicBezTo>
                    <a:pt x="3037" y="2103"/>
                    <a:pt x="3086" y="2249"/>
                    <a:pt x="3231" y="2322"/>
                  </a:cubicBezTo>
                  <a:cubicBezTo>
                    <a:pt x="3071" y="2620"/>
                    <a:pt x="2781" y="2809"/>
                    <a:pt x="2442" y="2809"/>
                  </a:cubicBezTo>
                  <a:cubicBezTo>
                    <a:pt x="2422" y="2809"/>
                    <a:pt x="2402" y="2809"/>
                    <a:pt x="2381" y="2807"/>
                  </a:cubicBezTo>
                  <a:cubicBezTo>
                    <a:pt x="2187" y="2807"/>
                    <a:pt x="1968" y="2686"/>
                    <a:pt x="1847" y="2516"/>
                  </a:cubicBezTo>
                  <a:cubicBezTo>
                    <a:pt x="1920" y="2394"/>
                    <a:pt x="1968" y="2249"/>
                    <a:pt x="1920" y="2103"/>
                  </a:cubicBezTo>
                  <a:cubicBezTo>
                    <a:pt x="1895" y="2030"/>
                    <a:pt x="1822" y="1957"/>
                    <a:pt x="1725" y="1933"/>
                  </a:cubicBezTo>
                  <a:cubicBezTo>
                    <a:pt x="1712" y="1928"/>
                    <a:pt x="1699" y="1926"/>
                    <a:pt x="1685" y="1926"/>
                  </a:cubicBezTo>
                  <a:cubicBezTo>
                    <a:pt x="1627" y="1926"/>
                    <a:pt x="1575" y="1966"/>
                    <a:pt x="1555" y="2006"/>
                  </a:cubicBezTo>
                  <a:cubicBezTo>
                    <a:pt x="1531" y="2200"/>
                    <a:pt x="1580" y="2394"/>
                    <a:pt x="1725" y="2540"/>
                  </a:cubicBezTo>
                  <a:cubicBezTo>
                    <a:pt x="1604" y="2662"/>
                    <a:pt x="1434" y="2735"/>
                    <a:pt x="1264" y="2759"/>
                  </a:cubicBezTo>
                  <a:lnTo>
                    <a:pt x="1191" y="2759"/>
                  </a:lnTo>
                  <a:cubicBezTo>
                    <a:pt x="1045" y="2759"/>
                    <a:pt x="924" y="2686"/>
                    <a:pt x="826" y="2589"/>
                  </a:cubicBezTo>
                  <a:cubicBezTo>
                    <a:pt x="729" y="2467"/>
                    <a:pt x="705" y="2346"/>
                    <a:pt x="729" y="2224"/>
                  </a:cubicBezTo>
                  <a:cubicBezTo>
                    <a:pt x="924" y="2152"/>
                    <a:pt x="1167" y="1957"/>
                    <a:pt x="1142" y="1836"/>
                  </a:cubicBezTo>
                  <a:cubicBezTo>
                    <a:pt x="1142" y="1801"/>
                    <a:pt x="1118" y="1767"/>
                    <a:pt x="1052" y="1767"/>
                  </a:cubicBezTo>
                  <a:cubicBezTo>
                    <a:pt x="1025" y="1767"/>
                    <a:pt x="991" y="1773"/>
                    <a:pt x="948" y="1787"/>
                  </a:cubicBezTo>
                  <a:cubicBezTo>
                    <a:pt x="802" y="1836"/>
                    <a:pt x="681" y="1982"/>
                    <a:pt x="656" y="2152"/>
                  </a:cubicBezTo>
                  <a:cubicBezTo>
                    <a:pt x="638" y="2154"/>
                    <a:pt x="621" y="2155"/>
                    <a:pt x="603" y="2155"/>
                  </a:cubicBezTo>
                  <a:cubicBezTo>
                    <a:pt x="414" y="2155"/>
                    <a:pt x="286" y="2032"/>
                    <a:pt x="219" y="1787"/>
                  </a:cubicBezTo>
                  <a:cubicBezTo>
                    <a:pt x="98" y="1520"/>
                    <a:pt x="122" y="1228"/>
                    <a:pt x="243" y="961"/>
                  </a:cubicBezTo>
                  <a:cubicBezTo>
                    <a:pt x="389" y="791"/>
                    <a:pt x="608" y="694"/>
                    <a:pt x="851" y="694"/>
                  </a:cubicBezTo>
                  <a:lnTo>
                    <a:pt x="1142" y="694"/>
                  </a:lnTo>
                  <a:lnTo>
                    <a:pt x="1142" y="743"/>
                  </a:lnTo>
                  <a:cubicBezTo>
                    <a:pt x="1118" y="840"/>
                    <a:pt x="1142" y="937"/>
                    <a:pt x="1191" y="1010"/>
                  </a:cubicBezTo>
                  <a:cubicBezTo>
                    <a:pt x="1204" y="1036"/>
                    <a:pt x="1232" y="1056"/>
                    <a:pt x="1271" y="1056"/>
                  </a:cubicBezTo>
                  <a:cubicBezTo>
                    <a:pt x="1302" y="1056"/>
                    <a:pt x="1341" y="1043"/>
                    <a:pt x="1385" y="1010"/>
                  </a:cubicBezTo>
                  <a:cubicBezTo>
                    <a:pt x="1482" y="913"/>
                    <a:pt x="1507" y="888"/>
                    <a:pt x="1482" y="791"/>
                  </a:cubicBezTo>
                  <a:cubicBezTo>
                    <a:pt x="1458" y="718"/>
                    <a:pt x="1385" y="645"/>
                    <a:pt x="1239" y="621"/>
                  </a:cubicBezTo>
                  <a:cubicBezTo>
                    <a:pt x="1239" y="475"/>
                    <a:pt x="1288" y="330"/>
                    <a:pt x="1385" y="232"/>
                  </a:cubicBezTo>
                  <a:cubicBezTo>
                    <a:pt x="1452" y="152"/>
                    <a:pt x="1556" y="116"/>
                    <a:pt x="1688" y="116"/>
                  </a:cubicBezTo>
                  <a:close/>
                  <a:moveTo>
                    <a:pt x="1650" y="1"/>
                  </a:moveTo>
                  <a:cubicBezTo>
                    <a:pt x="1501" y="1"/>
                    <a:pt x="1380" y="43"/>
                    <a:pt x="1288" y="135"/>
                  </a:cubicBezTo>
                  <a:cubicBezTo>
                    <a:pt x="1191" y="257"/>
                    <a:pt x="1118" y="427"/>
                    <a:pt x="1118" y="597"/>
                  </a:cubicBezTo>
                  <a:cubicBezTo>
                    <a:pt x="1069" y="585"/>
                    <a:pt x="1021" y="579"/>
                    <a:pt x="972" y="579"/>
                  </a:cubicBezTo>
                  <a:cubicBezTo>
                    <a:pt x="924" y="579"/>
                    <a:pt x="875" y="585"/>
                    <a:pt x="826" y="597"/>
                  </a:cubicBezTo>
                  <a:cubicBezTo>
                    <a:pt x="559" y="597"/>
                    <a:pt x="316" y="694"/>
                    <a:pt x="146" y="888"/>
                  </a:cubicBezTo>
                  <a:cubicBezTo>
                    <a:pt x="1" y="1180"/>
                    <a:pt x="1" y="1520"/>
                    <a:pt x="122" y="1811"/>
                  </a:cubicBezTo>
                  <a:cubicBezTo>
                    <a:pt x="219" y="2152"/>
                    <a:pt x="414" y="2224"/>
                    <a:pt x="559" y="2224"/>
                  </a:cubicBezTo>
                  <a:lnTo>
                    <a:pt x="608" y="2224"/>
                  </a:lnTo>
                  <a:cubicBezTo>
                    <a:pt x="608" y="2394"/>
                    <a:pt x="656" y="2540"/>
                    <a:pt x="754" y="2637"/>
                  </a:cubicBezTo>
                  <a:cubicBezTo>
                    <a:pt x="851" y="2783"/>
                    <a:pt x="1021" y="2856"/>
                    <a:pt x="1191" y="2856"/>
                  </a:cubicBezTo>
                  <a:lnTo>
                    <a:pt x="1264" y="2856"/>
                  </a:lnTo>
                  <a:cubicBezTo>
                    <a:pt x="1458" y="2832"/>
                    <a:pt x="1652" y="2759"/>
                    <a:pt x="1774" y="2613"/>
                  </a:cubicBezTo>
                  <a:cubicBezTo>
                    <a:pt x="1944" y="2783"/>
                    <a:pt x="2163" y="2905"/>
                    <a:pt x="2381" y="2929"/>
                  </a:cubicBezTo>
                  <a:lnTo>
                    <a:pt x="2430" y="2929"/>
                  </a:lnTo>
                  <a:cubicBezTo>
                    <a:pt x="2794" y="2905"/>
                    <a:pt x="3134" y="2710"/>
                    <a:pt x="3304" y="2394"/>
                  </a:cubicBezTo>
                  <a:cubicBezTo>
                    <a:pt x="3426" y="2467"/>
                    <a:pt x="3547" y="2516"/>
                    <a:pt x="3693" y="2540"/>
                  </a:cubicBezTo>
                  <a:cubicBezTo>
                    <a:pt x="3766" y="2559"/>
                    <a:pt x="3841" y="2567"/>
                    <a:pt x="3916" y="2567"/>
                  </a:cubicBezTo>
                  <a:cubicBezTo>
                    <a:pt x="4239" y="2567"/>
                    <a:pt x="4560" y="2403"/>
                    <a:pt x="4738" y="2127"/>
                  </a:cubicBezTo>
                  <a:cubicBezTo>
                    <a:pt x="4932" y="1860"/>
                    <a:pt x="4956" y="1496"/>
                    <a:pt x="4835" y="1204"/>
                  </a:cubicBezTo>
                  <a:cubicBezTo>
                    <a:pt x="4738" y="986"/>
                    <a:pt x="4495" y="840"/>
                    <a:pt x="4252" y="840"/>
                  </a:cubicBezTo>
                  <a:cubicBezTo>
                    <a:pt x="4203" y="840"/>
                    <a:pt x="4130" y="840"/>
                    <a:pt x="4057" y="864"/>
                  </a:cubicBezTo>
                  <a:cubicBezTo>
                    <a:pt x="4033" y="500"/>
                    <a:pt x="3790" y="232"/>
                    <a:pt x="3450" y="135"/>
                  </a:cubicBezTo>
                  <a:cubicBezTo>
                    <a:pt x="3426" y="123"/>
                    <a:pt x="3395" y="117"/>
                    <a:pt x="3365" y="117"/>
                  </a:cubicBezTo>
                  <a:cubicBezTo>
                    <a:pt x="3335" y="117"/>
                    <a:pt x="3304" y="123"/>
                    <a:pt x="3280" y="135"/>
                  </a:cubicBezTo>
                  <a:cubicBezTo>
                    <a:pt x="3013" y="135"/>
                    <a:pt x="2746" y="208"/>
                    <a:pt x="2527" y="330"/>
                  </a:cubicBezTo>
                  <a:cubicBezTo>
                    <a:pt x="2405" y="232"/>
                    <a:pt x="2235" y="135"/>
                    <a:pt x="2090" y="87"/>
                  </a:cubicBezTo>
                  <a:cubicBezTo>
                    <a:pt x="1923" y="31"/>
                    <a:pt x="1776" y="1"/>
                    <a:pt x="1650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26" name="Google Shape;106;p3"/>
          <p:cNvSpPr/>
          <p:nvPr/>
        </p:nvSpPr>
        <p:spPr>
          <a:xfrm>
            <a:off x="946150" y="6038850"/>
            <a:ext cx="3679825" cy="846138"/>
          </a:xfrm>
          <a:custGeom>
            <a:avLst/>
            <a:gdLst/>
            <a:ahLst/>
            <a:cxnLst/>
            <a:rect l="l" t="t" r="r" b="b"/>
            <a:pathLst>
              <a:path w="7289" h="1677" extrusionOk="0">
                <a:moveTo>
                  <a:pt x="2819" y="1"/>
                </a:moveTo>
                <a:lnTo>
                  <a:pt x="2114" y="1191"/>
                </a:lnTo>
                <a:lnTo>
                  <a:pt x="1604" y="268"/>
                </a:lnTo>
                <a:lnTo>
                  <a:pt x="1118" y="1361"/>
                </a:lnTo>
                <a:lnTo>
                  <a:pt x="584" y="754"/>
                </a:lnTo>
                <a:lnTo>
                  <a:pt x="1" y="1677"/>
                </a:lnTo>
                <a:lnTo>
                  <a:pt x="7289" y="1677"/>
                </a:lnTo>
                <a:lnTo>
                  <a:pt x="6657" y="559"/>
                </a:lnTo>
                <a:lnTo>
                  <a:pt x="6001" y="1191"/>
                </a:lnTo>
                <a:lnTo>
                  <a:pt x="5394" y="268"/>
                </a:lnTo>
                <a:lnTo>
                  <a:pt x="4738" y="1191"/>
                </a:lnTo>
                <a:lnTo>
                  <a:pt x="4252" y="1"/>
                </a:lnTo>
                <a:lnTo>
                  <a:pt x="3353" y="1118"/>
                </a:lnTo>
                <a:lnTo>
                  <a:pt x="2819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82" name="Google Shape;82;p3"/>
          <p:cNvSpPr txBox="1">
            <a:spLocks noGrp="1"/>
          </p:cNvSpPr>
          <p:nvPr>
            <p:ph type="title"/>
          </p:nvPr>
        </p:nvSpPr>
        <p:spPr>
          <a:xfrm>
            <a:off x="4371000" y="3376867"/>
            <a:ext cx="3450000" cy="8372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2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2pPr>
            <a:lvl3pPr lvl="2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3pPr>
            <a:lvl4pPr lvl="3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4pPr>
            <a:lvl5pPr lvl="4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5pPr>
            <a:lvl6pPr lvl="5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6pPr>
            <a:lvl7pPr lvl="6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7pPr>
            <a:lvl8pPr lvl="7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8pPr>
            <a:lvl9pPr lvl="8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9pPr>
          </a:lstStyle>
          <a:p>
            <a:endParaRPr/>
          </a:p>
        </p:txBody>
      </p:sp>
      <p:sp>
        <p:nvSpPr>
          <p:cNvPr id="83" name="Google Shape;83;p3"/>
          <p:cNvSpPr txBox="1">
            <a:spLocks noGrp="1"/>
          </p:cNvSpPr>
          <p:nvPr>
            <p:ph type="subTitle" idx="1"/>
          </p:nvPr>
        </p:nvSpPr>
        <p:spPr>
          <a:xfrm>
            <a:off x="4256600" y="4285284"/>
            <a:ext cx="3678800" cy="6740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280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280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280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280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280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280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280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280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9pPr>
          </a:lstStyle>
          <a:p>
            <a:endParaRPr/>
          </a:p>
        </p:txBody>
      </p:sp>
      <p:sp>
        <p:nvSpPr>
          <p:cNvPr id="84" name="Google Shape;84;p3"/>
          <p:cNvSpPr txBox="1">
            <a:spLocks noGrp="1"/>
          </p:cNvSpPr>
          <p:nvPr>
            <p:ph type="title" idx="2"/>
          </p:nvPr>
        </p:nvSpPr>
        <p:spPr>
          <a:xfrm>
            <a:off x="4676600" y="1626951"/>
            <a:ext cx="2838800" cy="18396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2000"/>
              <a:buNone/>
              <a:defRPr sz="13333">
                <a:latin typeface="Comfortaa"/>
                <a:ea typeface="Comfortaa"/>
                <a:cs typeface="Comfortaa"/>
                <a:sym typeface="Comfortaa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rPr lang="en-US" smtClean="0"/>
              <a:t>Click to edit Master title style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84634750"/>
      </p:ext>
    </p:extLst>
  </p:cSld>
  <p:clrMapOvr>
    <a:masterClrMapping/>
  </p:clrMapOvr>
</p:sldLayout>
</file>

<file path=ppt/slideLayouts/slideLayout14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1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oogle Shape;110;p4"/>
          <p:cNvGrpSpPr>
            <a:grpSpLocks/>
          </p:cNvGrpSpPr>
          <p:nvPr/>
        </p:nvGrpSpPr>
        <p:grpSpPr bwMode="auto">
          <a:xfrm>
            <a:off x="10458450" y="301625"/>
            <a:ext cx="1831975" cy="1663700"/>
            <a:chOff x="7844079" y="226728"/>
            <a:chExt cx="1373387" cy="1246991"/>
          </a:xfrm>
        </p:grpSpPr>
        <p:sp>
          <p:nvSpPr>
            <p:cNvPr id="5" name="Google Shape;111;p4"/>
            <p:cNvSpPr/>
            <p:nvPr/>
          </p:nvSpPr>
          <p:spPr>
            <a:xfrm rot="-1688081">
              <a:off x="8296321" y="1015617"/>
              <a:ext cx="221360" cy="221317"/>
            </a:xfrm>
            <a:custGeom>
              <a:avLst/>
              <a:gdLst/>
              <a:ahLst/>
              <a:cxnLst/>
              <a:rect l="l" t="t" r="r" b="b"/>
              <a:pathLst>
                <a:path w="1118" h="1119" extrusionOk="0">
                  <a:moveTo>
                    <a:pt x="607" y="98"/>
                  </a:moveTo>
                  <a:cubicBezTo>
                    <a:pt x="607" y="147"/>
                    <a:pt x="632" y="219"/>
                    <a:pt x="632" y="268"/>
                  </a:cubicBezTo>
                  <a:cubicBezTo>
                    <a:pt x="656" y="317"/>
                    <a:pt x="656" y="389"/>
                    <a:pt x="680" y="438"/>
                  </a:cubicBezTo>
                  <a:cubicBezTo>
                    <a:pt x="705" y="438"/>
                    <a:pt x="729" y="462"/>
                    <a:pt x="826" y="487"/>
                  </a:cubicBezTo>
                  <a:lnTo>
                    <a:pt x="972" y="560"/>
                  </a:lnTo>
                  <a:cubicBezTo>
                    <a:pt x="899" y="584"/>
                    <a:pt x="802" y="632"/>
                    <a:pt x="705" y="657"/>
                  </a:cubicBezTo>
                  <a:cubicBezTo>
                    <a:pt x="705" y="657"/>
                    <a:pt x="705" y="657"/>
                    <a:pt x="680" y="681"/>
                  </a:cubicBezTo>
                  <a:cubicBezTo>
                    <a:pt x="656" y="802"/>
                    <a:pt x="583" y="924"/>
                    <a:pt x="559" y="972"/>
                  </a:cubicBezTo>
                  <a:cubicBezTo>
                    <a:pt x="535" y="924"/>
                    <a:pt x="486" y="802"/>
                    <a:pt x="462" y="681"/>
                  </a:cubicBezTo>
                  <a:cubicBezTo>
                    <a:pt x="462" y="657"/>
                    <a:pt x="437" y="657"/>
                    <a:pt x="413" y="632"/>
                  </a:cubicBezTo>
                  <a:cubicBezTo>
                    <a:pt x="316" y="632"/>
                    <a:pt x="194" y="584"/>
                    <a:pt x="122" y="584"/>
                  </a:cubicBezTo>
                  <a:cubicBezTo>
                    <a:pt x="219" y="511"/>
                    <a:pt x="340" y="462"/>
                    <a:pt x="462" y="414"/>
                  </a:cubicBezTo>
                  <a:cubicBezTo>
                    <a:pt x="462" y="414"/>
                    <a:pt x="462" y="389"/>
                    <a:pt x="486" y="389"/>
                  </a:cubicBezTo>
                  <a:cubicBezTo>
                    <a:pt x="510" y="292"/>
                    <a:pt x="559" y="195"/>
                    <a:pt x="607" y="98"/>
                  </a:cubicBezTo>
                  <a:close/>
                  <a:moveTo>
                    <a:pt x="607" y="1"/>
                  </a:moveTo>
                  <a:cubicBezTo>
                    <a:pt x="583" y="1"/>
                    <a:pt x="535" y="1"/>
                    <a:pt x="389" y="341"/>
                  </a:cubicBezTo>
                  <a:cubicBezTo>
                    <a:pt x="24" y="487"/>
                    <a:pt x="0" y="560"/>
                    <a:pt x="0" y="560"/>
                  </a:cubicBezTo>
                  <a:cubicBezTo>
                    <a:pt x="0" y="584"/>
                    <a:pt x="0" y="608"/>
                    <a:pt x="0" y="608"/>
                  </a:cubicBezTo>
                  <a:cubicBezTo>
                    <a:pt x="0" y="632"/>
                    <a:pt x="49" y="657"/>
                    <a:pt x="364" y="730"/>
                  </a:cubicBezTo>
                  <a:cubicBezTo>
                    <a:pt x="462" y="1118"/>
                    <a:pt x="510" y="1118"/>
                    <a:pt x="535" y="1118"/>
                  </a:cubicBezTo>
                  <a:lnTo>
                    <a:pt x="559" y="1118"/>
                  </a:lnTo>
                  <a:cubicBezTo>
                    <a:pt x="583" y="1118"/>
                    <a:pt x="607" y="1118"/>
                    <a:pt x="777" y="754"/>
                  </a:cubicBezTo>
                  <a:cubicBezTo>
                    <a:pt x="875" y="705"/>
                    <a:pt x="996" y="681"/>
                    <a:pt x="1093" y="608"/>
                  </a:cubicBezTo>
                  <a:cubicBezTo>
                    <a:pt x="1118" y="608"/>
                    <a:pt x="1118" y="584"/>
                    <a:pt x="1118" y="560"/>
                  </a:cubicBezTo>
                  <a:cubicBezTo>
                    <a:pt x="1118" y="511"/>
                    <a:pt x="1045" y="487"/>
                    <a:pt x="875" y="414"/>
                  </a:cubicBezTo>
                  <a:lnTo>
                    <a:pt x="753" y="389"/>
                  </a:lnTo>
                  <a:cubicBezTo>
                    <a:pt x="753" y="341"/>
                    <a:pt x="729" y="317"/>
                    <a:pt x="729" y="268"/>
                  </a:cubicBezTo>
                  <a:cubicBezTo>
                    <a:pt x="729" y="171"/>
                    <a:pt x="680" y="98"/>
                    <a:pt x="656" y="25"/>
                  </a:cubicBezTo>
                  <a:cubicBezTo>
                    <a:pt x="632" y="1"/>
                    <a:pt x="632" y="1"/>
                    <a:pt x="6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" name="Google Shape;112;p4"/>
            <p:cNvSpPr/>
            <p:nvPr/>
          </p:nvSpPr>
          <p:spPr>
            <a:xfrm rot="-1688081">
              <a:off x="8403431" y="292172"/>
              <a:ext cx="164235" cy="141595"/>
            </a:xfrm>
            <a:custGeom>
              <a:avLst/>
              <a:gdLst/>
              <a:ahLst/>
              <a:cxnLst/>
              <a:rect l="l" t="t" r="r" b="b"/>
              <a:pathLst>
                <a:path w="827" h="713" extrusionOk="0">
                  <a:moveTo>
                    <a:pt x="462" y="105"/>
                  </a:moveTo>
                  <a:cubicBezTo>
                    <a:pt x="802" y="105"/>
                    <a:pt x="802" y="615"/>
                    <a:pt x="462" y="615"/>
                  </a:cubicBezTo>
                  <a:cubicBezTo>
                    <a:pt x="317" y="591"/>
                    <a:pt x="219" y="494"/>
                    <a:pt x="219" y="348"/>
                  </a:cubicBezTo>
                  <a:cubicBezTo>
                    <a:pt x="219" y="202"/>
                    <a:pt x="341" y="105"/>
                    <a:pt x="462" y="105"/>
                  </a:cubicBezTo>
                  <a:close/>
                  <a:moveTo>
                    <a:pt x="481" y="1"/>
                  </a:moveTo>
                  <a:cubicBezTo>
                    <a:pt x="392" y="1"/>
                    <a:pt x="299" y="33"/>
                    <a:pt x="219" y="105"/>
                  </a:cubicBezTo>
                  <a:cubicBezTo>
                    <a:pt x="1" y="324"/>
                    <a:pt x="171" y="688"/>
                    <a:pt x="462" y="712"/>
                  </a:cubicBezTo>
                  <a:cubicBezTo>
                    <a:pt x="657" y="712"/>
                    <a:pt x="827" y="542"/>
                    <a:pt x="827" y="348"/>
                  </a:cubicBezTo>
                  <a:cubicBezTo>
                    <a:pt x="827" y="136"/>
                    <a:pt x="663" y="1"/>
                    <a:pt x="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" name="Google Shape;113;p4"/>
            <p:cNvSpPr/>
            <p:nvPr/>
          </p:nvSpPr>
          <p:spPr>
            <a:xfrm rot="-1688081">
              <a:off x="7885733" y="509919"/>
              <a:ext cx="222550" cy="212988"/>
            </a:xfrm>
            <a:custGeom>
              <a:avLst/>
              <a:gdLst/>
              <a:ahLst/>
              <a:cxnLst/>
              <a:rect l="l" t="t" r="r" b="b"/>
              <a:pathLst>
                <a:path w="1119" h="1074" extrusionOk="0">
                  <a:moveTo>
                    <a:pt x="681" y="441"/>
                  </a:moveTo>
                  <a:cubicBezTo>
                    <a:pt x="681" y="441"/>
                    <a:pt x="681" y="441"/>
                    <a:pt x="681" y="466"/>
                  </a:cubicBezTo>
                  <a:cubicBezTo>
                    <a:pt x="681" y="466"/>
                    <a:pt x="657" y="490"/>
                    <a:pt x="584" y="490"/>
                  </a:cubicBezTo>
                  <a:cubicBezTo>
                    <a:pt x="608" y="466"/>
                    <a:pt x="632" y="441"/>
                    <a:pt x="657" y="441"/>
                  </a:cubicBezTo>
                  <a:close/>
                  <a:moveTo>
                    <a:pt x="384" y="97"/>
                  </a:moveTo>
                  <a:cubicBezTo>
                    <a:pt x="401" y="97"/>
                    <a:pt x="420" y="98"/>
                    <a:pt x="438" y="101"/>
                  </a:cubicBezTo>
                  <a:cubicBezTo>
                    <a:pt x="559" y="101"/>
                    <a:pt x="681" y="126"/>
                    <a:pt x="778" y="150"/>
                  </a:cubicBezTo>
                  <a:cubicBezTo>
                    <a:pt x="924" y="199"/>
                    <a:pt x="1021" y="369"/>
                    <a:pt x="972" y="514"/>
                  </a:cubicBezTo>
                  <a:cubicBezTo>
                    <a:pt x="924" y="733"/>
                    <a:pt x="705" y="976"/>
                    <a:pt x="559" y="976"/>
                  </a:cubicBezTo>
                  <a:lnTo>
                    <a:pt x="511" y="976"/>
                  </a:lnTo>
                  <a:cubicBezTo>
                    <a:pt x="414" y="879"/>
                    <a:pt x="438" y="733"/>
                    <a:pt x="511" y="612"/>
                  </a:cubicBezTo>
                  <a:cubicBezTo>
                    <a:pt x="608" y="587"/>
                    <a:pt x="754" y="563"/>
                    <a:pt x="778" y="490"/>
                  </a:cubicBezTo>
                  <a:cubicBezTo>
                    <a:pt x="802" y="441"/>
                    <a:pt x="778" y="393"/>
                    <a:pt x="754" y="369"/>
                  </a:cubicBezTo>
                  <a:cubicBezTo>
                    <a:pt x="730" y="344"/>
                    <a:pt x="705" y="344"/>
                    <a:pt x="681" y="344"/>
                  </a:cubicBezTo>
                  <a:cubicBezTo>
                    <a:pt x="608" y="344"/>
                    <a:pt x="535" y="417"/>
                    <a:pt x="462" y="514"/>
                  </a:cubicBezTo>
                  <a:cubicBezTo>
                    <a:pt x="441" y="519"/>
                    <a:pt x="419" y="521"/>
                    <a:pt x="398" y="521"/>
                  </a:cubicBezTo>
                  <a:cubicBezTo>
                    <a:pt x="299" y="521"/>
                    <a:pt x="202" y="477"/>
                    <a:pt x="122" y="417"/>
                  </a:cubicBezTo>
                  <a:cubicBezTo>
                    <a:pt x="98" y="369"/>
                    <a:pt x="98" y="344"/>
                    <a:pt x="122" y="296"/>
                  </a:cubicBezTo>
                  <a:cubicBezTo>
                    <a:pt x="165" y="168"/>
                    <a:pt x="263" y="97"/>
                    <a:pt x="384" y="97"/>
                  </a:cubicBezTo>
                  <a:close/>
                  <a:moveTo>
                    <a:pt x="386" y="1"/>
                  </a:moveTo>
                  <a:cubicBezTo>
                    <a:pt x="230" y="1"/>
                    <a:pt x="69" y="97"/>
                    <a:pt x="25" y="271"/>
                  </a:cubicBezTo>
                  <a:cubicBezTo>
                    <a:pt x="1" y="344"/>
                    <a:pt x="1" y="417"/>
                    <a:pt x="49" y="466"/>
                  </a:cubicBezTo>
                  <a:cubicBezTo>
                    <a:pt x="147" y="563"/>
                    <a:pt x="292" y="612"/>
                    <a:pt x="414" y="612"/>
                  </a:cubicBezTo>
                  <a:cubicBezTo>
                    <a:pt x="341" y="733"/>
                    <a:pt x="341" y="927"/>
                    <a:pt x="462" y="1049"/>
                  </a:cubicBezTo>
                  <a:cubicBezTo>
                    <a:pt x="487" y="1073"/>
                    <a:pt x="511" y="1073"/>
                    <a:pt x="559" y="1073"/>
                  </a:cubicBezTo>
                  <a:cubicBezTo>
                    <a:pt x="754" y="1073"/>
                    <a:pt x="1021" y="782"/>
                    <a:pt x="1070" y="539"/>
                  </a:cubicBezTo>
                  <a:cubicBezTo>
                    <a:pt x="1118" y="320"/>
                    <a:pt x="997" y="126"/>
                    <a:pt x="827" y="77"/>
                  </a:cubicBezTo>
                  <a:cubicBezTo>
                    <a:pt x="705" y="29"/>
                    <a:pt x="584" y="4"/>
                    <a:pt x="438" y="4"/>
                  </a:cubicBezTo>
                  <a:cubicBezTo>
                    <a:pt x="421" y="2"/>
                    <a:pt x="403" y="1"/>
                    <a:pt x="3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" name="Google Shape;114;p4"/>
            <p:cNvSpPr/>
            <p:nvPr/>
          </p:nvSpPr>
          <p:spPr>
            <a:xfrm rot="-1688081">
              <a:off x="7969041" y="265994"/>
              <a:ext cx="216600" cy="212988"/>
            </a:xfrm>
            <a:custGeom>
              <a:avLst/>
              <a:gdLst/>
              <a:ahLst/>
              <a:cxnLst/>
              <a:rect l="l" t="t" r="r" b="b"/>
              <a:pathLst>
                <a:path w="1094" h="1072" extrusionOk="0">
                  <a:moveTo>
                    <a:pt x="484" y="620"/>
                  </a:moveTo>
                  <a:cubicBezTo>
                    <a:pt x="474" y="660"/>
                    <a:pt x="413" y="681"/>
                    <a:pt x="413" y="681"/>
                  </a:cubicBezTo>
                  <a:cubicBezTo>
                    <a:pt x="433" y="641"/>
                    <a:pt x="452" y="634"/>
                    <a:pt x="484" y="620"/>
                  </a:cubicBezTo>
                  <a:close/>
                  <a:moveTo>
                    <a:pt x="480" y="88"/>
                  </a:moveTo>
                  <a:cubicBezTo>
                    <a:pt x="512" y="88"/>
                    <a:pt x="542" y="105"/>
                    <a:pt x="559" y="122"/>
                  </a:cubicBezTo>
                  <a:cubicBezTo>
                    <a:pt x="607" y="243"/>
                    <a:pt x="607" y="365"/>
                    <a:pt x="559" y="486"/>
                  </a:cubicBezTo>
                  <a:cubicBezTo>
                    <a:pt x="462" y="486"/>
                    <a:pt x="389" y="535"/>
                    <a:pt x="340" y="608"/>
                  </a:cubicBezTo>
                  <a:cubicBezTo>
                    <a:pt x="316" y="632"/>
                    <a:pt x="316" y="681"/>
                    <a:pt x="340" y="681"/>
                  </a:cubicBezTo>
                  <a:cubicBezTo>
                    <a:pt x="365" y="729"/>
                    <a:pt x="389" y="753"/>
                    <a:pt x="437" y="753"/>
                  </a:cubicBezTo>
                  <a:cubicBezTo>
                    <a:pt x="535" y="753"/>
                    <a:pt x="607" y="632"/>
                    <a:pt x="632" y="559"/>
                  </a:cubicBezTo>
                  <a:lnTo>
                    <a:pt x="778" y="559"/>
                  </a:lnTo>
                  <a:cubicBezTo>
                    <a:pt x="790" y="555"/>
                    <a:pt x="804" y="553"/>
                    <a:pt x="818" y="553"/>
                  </a:cubicBezTo>
                  <a:cubicBezTo>
                    <a:pt x="883" y="553"/>
                    <a:pt x="956" y="596"/>
                    <a:pt x="996" y="656"/>
                  </a:cubicBezTo>
                  <a:cubicBezTo>
                    <a:pt x="996" y="681"/>
                    <a:pt x="996" y="729"/>
                    <a:pt x="972" y="753"/>
                  </a:cubicBezTo>
                  <a:cubicBezTo>
                    <a:pt x="850" y="899"/>
                    <a:pt x="656" y="972"/>
                    <a:pt x="462" y="972"/>
                  </a:cubicBezTo>
                  <a:cubicBezTo>
                    <a:pt x="449" y="974"/>
                    <a:pt x="437" y="975"/>
                    <a:pt x="424" y="975"/>
                  </a:cubicBezTo>
                  <a:cubicBezTo>
                    <a:pt x="268" y="975"/>
                    <a:pt x="122" y="838"/>
                    <a:pt x="122" y="681"/>
                  </a:cubicBezTo>
                  <a:cubicBezTo>
                    <a:pt x="97" y="511"/>
                    <a:pt x="146" y="316"/>
                    <a:pt x="243" y="170"/>
                  </a:cubicBezTo>
                  <a:cubicBezTo>
                    <a:pt x="292" y="122"/>
                    <a:pt x="365" y="98"/>
                    <a:pt x="437" y="98"/>
                  </a:cubicBezTo>
                  <a:cubicBezTo>
                    <a:pt x="452" y="90"/>
                    <a:pt x="466" y="88"/>
                    <a:pt x="480" y="88"/>
                  </a:cubicBezTo>
                  <a:close/>
                  <a:moveTo>
                    <a:pt x="437" y="0"/>
                  </a:moveTo>
                  <a:cubicBezTo>
                    <a:pt x="340" y="0"/>
                    <a:pt x="243" y="49"/>
                    <a:pt x="170" y="122"/>
                  </a:cubicBezTo>
                  <a:cubicBezTo>
                    <a:pt x="49" y="292"/>
                    <a:pt x="0" y="511"/>
                    <a:pt x="24" y="705"/>
                  </a:cubicBezTo>
                  <a:cubicBezTo>
                    <a:pt x="24" y="910"/>
                    <a:pt x="195" y="1072"/>
                    <a:pt x="396" y="1072"/>
                  </a:cubicBezTo>
                  <a:cubicBezTo>
                    <a:pt x="410" y="1072"/>
                    <a:pt x="423" y="1071"/>
                    <a:pt x="437" y="1069"/>
                  </a:cubicBezTo>
                  <a:cubicBezTo>
                    <a:pt x="656" y="1069"/>
                    <a:pt x="875" y="972"/>
                    <a:pt x="1045" y="826"/>
                  </a:cubicBezTo>
                  <a:cubicBezTo>
                    <a:pt x="1069" y="753"/>
                    <a:pt x="1093" y="705"/>
                    <a:pt x="1069" y="632"/>
                  </a:cubicBezTo>
                  <a:cubicBezTo>
                    <a:pt x="1006" y="548"/>
                    <a:pt x="906" y="482"/>
                    <a:pt x="801" y="482"/>
                  </a:cubicBezTo>
                  <a:cubicBezTo>
                    <a:pt x="785" y="482"/>
                    <a:pt x="769" y="483"/>
                    <a:pt x="753" y="486"/>
                  </a:cubicBezTo>
                  <a:lnTo>
                    <a:pt x="656" y="486"/>
                  </a:lnTo>
                  <a:cubicBezTo>
                    <a:pt x="705" y="365"/>
                    <a:pt x="680" y="219"/>
                    <a:pt x="632" y="98"/>
                  </a:cubicBezTo>
                  <a:cubicBezTo>
                    <a:pt x="583" y="49"/>
                    <a:pt x="510" y="0"/>
                    <a:pt x="4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" name="Google Shape;115;p4"/>
            <p:cNvSpPr/>
            <p:nvPr/>
          </p:nvSpPr>
          <p:spPr>
            <a:xfrm rot="-1688081">
              <a:off x="8097573" y="456375"/>
              <a:ext cx="197558" cy="172532"/>
            </a:xfrm>
            <a:custGeom>
              <a:avLst/>
              <a:gdLst/>
              <a:ahLst/>
              <a:cxnLst/>
              <a:rect l="l" t="t" r="r" b="b"/>
              <a:pathLst>
                <a:path w="997" h="868" extrusionOk="0">
                  <a:moveTo>
                    <a:pt x="405" y="1"/>
                  </a:moveTo>
                  <a:cubicBezTo>
                    <a:pt x="214" y="1"/>
                    <a:pt x="67" y="97"/>
                    <a:pt x="49" y="168"/>
                  </a:cubicBezTo>
                  <a:cubicBezTo>
                    <a:pt x="0" y="363"/>
                    <a:pt x="49" y="557"/>
                    <a:pt x="195" y="703"/>
                  </a:cubicBezTo>
                  <a:cubicBezTo>
                    <a:pt x="350" y="801"/>
                    <a:pt x="529" y="867"/>
                    <a:pt x="667" y="867"/>
                  </a:cubicBezTo>
                  <a:cubicBezTo>
                    <a:pt x="767" y="867"/>
                    <a:pt x="844" y="833"/>
                    <a:pt x="875" y="751"/>
                  </a:cubicBezTo>
                  <a:cubicBezTo>
                    <a:pt x="996" y="484"/>
                    <a:pt x="875" y="168"/>
                    <a:pt x="632" y="47"/>
                  </a:cubicBezTo>
                  <a:cubicBezTo>
                    <a:pt x="553" y="14"/>
                    <a:pt x="476" y="1"/>
                    <a:pt x="40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" name="Google Shape;116;p4"/>
            <p:cNvSpPr/>
            <p:nvPr/>
          </p:nvSpPr>
          <p:spPr>
            <a:xfrm rot="-1688081">
              <a:off x="8096382" y="486121"/>
              <a:ext cx="91639" cy="96380"/>
            </a:xfrm>
            <a:custGeom>
              <a:avLst/>
              <a:gdLst/>
              <a:ahLst/>
              <a:cxnLst/>
              <a:rect l="l" t="t" r="r" b="b"/>
              <a:pathLst>
                <a:path w="463" h="487" extrusionOk="0">
                  <a:moveTo>
                    <a:pt x="462" y="0"/>
                  </a:moveTo>
                  <a:lnTo>
                    <a:pt x="1" y="486"/>
                  </a:lnTo>
                  <a:cubicBezTo>
                    <a:pt x="1" y="486"/>
                    <a:pt x="438" y="98"/>
                    <a:pt x="46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" name="Google Shape;117;p4"/>
            <p:cNvSpPr/>
            <p:nvPr/>
          </p:nvSpPr>
          <p:spPr>
            <a:xfrm rot="-1688081">
              <a:off x="8086861" y="475413"/>
              <a:ext cx="110681" cy="116608"/>
            </a:xfrm>
            <a:custGeom>
              <a:avLst/>
              <a:gdLst/>
              <a:ahLst/>
              <a:cxnLst/>
              <a:rect l="l" t="t" r="r" b="b"/>
              <a:pathLst>
                <a:path w="559" h="586" extrusionOk="0">
                  <a:moveTo>
                    <a:pt x="504" y="1"/>
                  </a:moveTo>
                  <a:cubicBezTo>
                    <a:pt x="487" y="1"/>
                    <a:pt x="471" y="9"/>
                    <a:pt x="462" y="27"/>
                  </a:cubicBezTo>
                  <a:cubicBezTo>
                    <a:pt x="340" y="197"/>
                    <a:pt x="195" y="367"/>
                    <a:pt x="25" y="489"/>
                  </a:cubicBezTo>
                  <a:cubicBezTo>
                    <a:pt x="0" y="513"/>
                    <a:pt x="0" y="537"/>
                    <a:pt x="25" y="562"/>
                  </a:cubicBezTo>
                  <a:cubicBezTo>
                    <a:pt x="25" y="562"/>
                    <a:pt x="49" y="562"/>
                    <a:pt x="49" y="586"/>
                  </a:cubicBezTo>
                  <a:cubicBezTo>
                    <a:pt x="73" y="562"/>
                    <a:pt x="73" y="562"/>
                    <a:pt x="73" y="562"/>
                  </a:cubicBezTo>
                  <a:cubicBezTo>
                    <a:pt x="267" y="416"/>
                    <a:pt x="413" y="246"/>
                    <a:pt x="559" y="51"/>
                  </a:cubicBezTo>
                  <a:cubicBezTo>
                    <a:pt x="559" y="21"/>
                    <a:pt x="531" y="1"/>
                    <a:pt x="50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" name="Google Shape;118;p4"/>
            <p:cNvSpPr/>
            <p:nvPr/>
          </p:nvSpPr>
          <p:spPr>
            <a:xfrm rot="-1688081">
              <a:off x="8145177" y="484932"/>
              <a:ext cx="102349" cy="116608"/>
            </a:xfrm>
            <a:custGeom>
              <a:avLst/>
              <a:gdLst/>
              <a:ahLst/>
              <a:cxnLst/>
              <a:rect l="l" t="t" r="r" b="b"/>
              <a:pathLst>
                <a:path w="511" h="584" extrusionOk="0">
                  <a:moveTo>
                    <a:pt x="510" y="1"/>
                  </a:moveTo>
                  <a:lnTo>
                    <a:pt x="0" y="584"/>
                  </a:lnTo>
                  <a:cubicBezTo>
                    <a:pt x="194" y="390"/>
                    <a:pt x="365" y="195"/>
                    <a:pt x="5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" name="Google Shape;119;p4"/>
            <p:cNvSpPr/>
            <p:nvPr/>
          </p:nvSpPr>
          <p:spPr>
            <a:xfrm rot="-1688081">
              <a:off x="8132086" y="478982"/>
              <a:ext cx="126152" cy="133266"/>
            </a:xfrm>
            <a:custGeom>
              <a:avLst/>
              <a:gdLst/>
              <a:ahLst/>
              <a:cxnLst/>
              <a:rect l="l" t="t" r="r" b="b"/>
              <a:pathLst>
                <a:path w="632" h="667" extrusionOk="0">
                  <a:moveTo>
                    <a:pt x="563" y="1"/>
                  </a:moveTo>
                  <a:cubicBezTo>
                    <a:pt x="547" y="1"/>
                    <a:pt x="535" y="18"/>
                    <a:pt x="535" y="35"/>
                  </a:cubicBezTo>
                  <a:cubicBezTo>
                    <a:pt x="389" y="254"/>
                    <a:pt x="219" y="448"/>
                    <a:pt x="25" y="594"/>
                  </a:cubicBezTo>
                  <a:cubicBezTo>
                    <a:pt x="0" y="618"/>
                    <a:pt x="0" y="642"/>
                    <a:pt x="25" y="667"/>
                  </a:cubicBezTo>
                  <a:lnTo>
                    <a:pt x="97" y="667"/>
                  </a:lnTo>
                  <a:cubicBezTo>
                    <a:pt x="292" y="496"/>
                    <a:pt x="486" y="278"/>
                    <a:pt x="632" y="59"/>
                  </a:cubicBezTo>
                  <a:cubicBezTo>
                    <a:pt x="632" y="35"/>
                    <a:pt x="608" y="11"/>
                    <a:pt x="583" y="11"/>
                  </a:cubicBezTo>
                  <a:cubicBezTo>
                    <a:pt x="576" y="3"/>
                    <a:pt x="569" y="1"/>
                    <a:pt x="5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" name="Google Shape;120;p4"/>
            <p:cNvSpPr/>
            <p:nvPr/>
          </p:nvSpPr>
          <p:spPr>
            <a:xfrm rot="-1688081">
              <a:off x="7848839" y="476602"/>
              <a:ext cx="145193" cy="57114"/>
            </a:xfrm>
            <a:custGeom>
              <a:avLst/>
              <a:gdLst/>
              <a:ahLst/>
              <a:cxnLst/>
              <a:rect l="l" t="t" r="r" b="b"/>
              <a:pathLst>
                <a:path w="729" h="287" extrusionOk="0">
                  <a:moveTo>
                    <a:pt x="254" y="0"/>
                  </a:moveTo>
                  <a:cubicBezTo>
                    <a:pt x="184" y="0"/>
                    <a:pt x="114" y="14"/>
                    <a:pt x="49" y="43"/>
                  </a:cubicBezTo>
                  <a:cubicBezTo>
                    <a:pt x="0" y="68"/>
                    <a:pt x="25" y="140"/>
                    <a:pt x="73" y="140"/>
                  </a:cubicBezTo>
                  <a:cubicBezTo>
                    <a:pt x="133" y="118"/>
                    <a:pt x="196" y="107"/>
                    <a:pt x="258" y="107"/>
                  </a:cubicBezTo>
                  <a:cubicBezTo>
                    <a:pt x="396" y="107"/>
                    <a:pt x="531" y="161"/>
                    <a:pt x="632" y="262"/>
                  </a:cubicBezTo>
                  <a:cubicBezTo>
                    <a:pt x="656" y="286"/>
                    <a:pt x="656" y="286"/>
                    <a:pt x="680" y="286"/>
                  </a:cubicBezTo>
                  <a:lnTo>
                    <a:pt x="705" y="286"/>
                  </a:lnTo>
                  <a:cubicBezTo>
                    <a:pt x="729" y="262"/>
                    <a:pt x="729" y="213"/>
                    <a:pt x="705" y="213"/>
                  </a:cubicBezTo>
                  <a:cubicBezTo>
                    <a:pt x="585" y="77"/>
                    <a:pt x="418" y="0"/>
                    <a:pt x="2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" name="Google Shape;121;p4"/>
            <p:cNvSpPr/>
            <p:nvPr/>
          </p:nvSpPr>
          <p:spPr>
            <a:xfrm rot="-1688081">
              <a:off x="8202303" y="503970"/>
              <a:ext cx="77357" cy="91620"/>
            </a:xfrm>
            <a:custGeom>
              <a:avLst/>
              <a:gdLst/>
              <a:ahLst/>
              <a:cxnLst/>
              <a:rect l="l" t="t" r="r" b="b"/>
              <a:pathLst>
                <a:path w="389" h="462" extrusionOk="0">
                  <a:moveTo>
                    <a:pt x="389" y="0"/>
                  </a:moveTo>
                  <a:lnTo>
                    <a:pt x="0" y="462"/>
                  </a:lnTo>
                  <a:cubicBezTo>
                    <a:pt x="0" y="462"/>
                    <a:pt x="364" y="146"/>
                    <a:pt x="38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" name="Google Shape;122;p4"/>
            <p:cNvSpPr/>
            <p:nvPr/>
          </p:nvSpPr>
          <p:spPr>
            <a:xfrm rot="-1688081">
              <a:off x="8188021" y="494451"/>
              <a:ext cx="101159" cy="111848"/>
            </a:xfrm>
            <a:custGeom>
              <a:avLst/>
              <a:gdLst/>
              <a:ahLst/>
              <a:cxnLst/>
              <a:rect l="l" t="t" r="r" b="b"/>
              <a:pathLst>
                <a:path w="511" h="566" extrusionOk="0">
                  <a:moveTo>
                    <a:pt x="462" y="1"/>
                  </a:moveTo>
                  <a:cubicBezTo>
                    <a:pt x="444" y="1"/>
                    <a:pt x="425" y="19"/>
                    <a:pt x="413" y="55"/>
                  </a:cubicBezTo>
                  <a:cubicBezTo>
                    <a:pt x="389" y="152"/>
                    <a:pt x="170" y="371"/>
                    <a:pt x="24" y="468"/>
                  </a:cubicBezTo>
                  <a:cubicBezTo>
                    <a:pt x="0" y="493"/>
                    <a:pt x="0" y="517"/>
                    <a:pt x="24" y="541"/>
                  </a:cubicBezTo>
                  <a:cubicBezTo>
                    <a:pt x="24" y="541"/>
                    <a:pt x="49" y="565"/>
                    <a:pt x="73" y="565"/>
                  </a:cubicBezTo>
                  <a:cubicBezTo>
                    <a:pt x="73" y="565"/>
                    <a:pt x="73" y="541"/>
                    <a:pt x="73" y="541"/>
                  </a:cubicBezTo>
                  <a:cubicBezTo>
                    <a:pt x="122" y="493"/>
                    <a:pt x="486" y="225"/>
                    <a:pt x="510" y="55"/>
                  </a:cubicBezTo>
                  <a:cubicBezTo>
                    <a:pt x="498" y="19"/>
                    <a:pt x="480" y="1"/>
                    <a:pt x="4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" name="Google Shape;123;p4"/>
            <p:cNvSpPr/>
            <p:nvPr/>
          </p:nvSpPr>
          <p:spPr>
            <a:xfrm rot="-1688081">
              <a:off x="7905965" y="365944"/>
              <a:ext cx="77358" cy="139215"/>
            </a:xfrm>
            <a:custGeom>
              <a:avLst/>
              <a:gdLst/>
              <a:ahLst/>
              <a:cxnLst/>
              <a:rect l="l" t="t" r="r" b="b"/>
              <a:pathLst>
                <a:path w="390" h="699" extrusionOk="0">
                  <a:moveTo>
                    <a:pt x="158" y="0"/>
                  </a:moveTo>
                  <a:cubicBezTo>
                    <a:pt x="146" y="0"/>
                    <a:pt x="134" y="6"/>
                    <a:pt x="122" y="18"/>
                  </a:cubicBezTo>
                  <a:cubicBezTo>
                    <a:pt x="0" y="237"/>
                    <a:pt x="98" y="529"/>
                    <a:pt x="292" y="699"/>
                  </a:cubicBezTo>
                  <a:lnTo>
                    <a:pt x="365" y="699"/>
                  </a:lnTo>
                  <a:cubicBezTo>
                    <a:pt x="389" y="674"/>
                    <a:pt x="389" y="650"/>
                    <a:pt x="365" y="626"/>
                  </a:cubicBezTo>
                  <a:cubicBezTo>
                    <a:pt x="171" y="504"/>
                    <a:pt x="122" y="261"/>
                    <a:pt x="195" y="67"/>
                  </a:cubicBezTo>
                  <a:cubicBezTo>
                    <a:pt x="219" y="43"/>
                    <a:pt x="219" y="18"/>
                    <a:pt x="195" y="18"/>
                  </a:cubicBezTo>
                  <a:cubicBezTo>
                    <a:pt x="183" y="6"/>
                    <a:pt x="171" y="0"/>
                    <a:pt x="1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" name="Google Shape;124;p4"/>
            <p:cNvSpPr/>
            <p:nvPr/>
          </p:nvSpPr>
          <p:spPr>
            <a:xfrm rot="-1688081">
              <a:off x="8625982" y="406400"/>
              <a:ext cx="367744" cy="1042332"/>
            </a:xfrm>
            <a:custGeom>
              <a:avLst/>
              <a:gdLst/>
              <a:ahLst/>
              <a:cxnLst/>
              <a:rect l="l" t="t" r="r" b="b"/>
              <a:pathLst>
                <a:path w="1848" h="5242" extrusionOk="0">
                  <a:moveTo>
                    <a:pt x="156" y="1"/>
                  </a:moveTo>
                  <a:cubicBezTo>
                    <a:pt x="122" y="1"/>
                    <a:pt x="86" y="7"/>
                    <a:pt x="49" y="19"/>
                  </a:cubicBezTo>
                  <a:cubicBezTo>
                    <a:pt x="25" y="19"/>
                    <a:pt x="1" y="43"/>
                    <a:pt x="1" y="68"/>
                  </a:cubicBezTo>
                  <a:cubicBezTo>
                    <a:pt x="25" y="92"/>
                    <a:pt x="25" y="116"/>
                    <a:pt x="49" y="116"/>
                  </a:cubicBezTo>
                  <a:lnTo>
                    <a:pt x="74" y="92"/>
                  </a:lnTo>
                  <a:lnTo>
                    <a:pt x="244" y="92"/>
                  </a:lnTo>
                  <a:cubicBezTo>
                    <a:pt x="251" y="99"/>
                    <a:pt x="258" y="102"/>
                    <a:pt x="265" y="102"/>
                  </a:cubicBezTo>
                  <a:cubicBezTo>
                    <a:pt x="280" y="102"/>
                    <a:pt x="292" y="85"/>
                    <a:pt x="292" y="68"/>
                  </a:cubicBezTo>
                  <a:cubicBezTo>
                    <a:pt x="292" y="43"/>
                    <a:pt x="268" y="19"/>
                    <a:pt x="244" y="19"/>
                  </a:cubicBezTo>
                  <a:cubicBezTo>
                    <a:pt x="220" y="7"/>
                    <a:pt x="189" y="1"/>
                    <a:pt x="156" y="1"/>
                  </a:cubicBezTo>
                  <a:close/>
                  <a:moveTo>
                    <a:pt x="438" y="43"/>
                  </a:moveTo>
                  <a:cubicBezTo>
                    <a:pt x="414" y="43"/>
                    <a:pt x="390" y="68"/>
                    <a:pt x="390" y="92"/>
                  </a:cubicBezTo>
                  <a:cubicBezTo>
                    <a:pt x="390" y="116"/>
                    <a:pt x="390" y="141"/>
                    <a:pt x="414" y="141"/>
                  </a:cubicBezTo>
                  <a:cubicBezTo>
                    <a:pt x="487" y="165"/>
                    <a:pt x="535" y="165"/>
                    <a:pt x="584" y="189"/>
                  </a:cubicBezTo>
                  <a:lnTo>
                    <a:pt x="608" y="189"/>
                  </a:lnTo>
                  <a:cubicBezTo>
                    <a:pt x="632" y="189"/>
                    <a:pt x="632" y="189"/>
                    <a:pt x="657" y="165"/>
                  </a:cubicBezTo>
                  <a:cubicBezTo>
                    <a:pt x="657" y="141"/>
                    <a:pt x="657" y="116"/>
                    <a:pt x="632" y="116"/>
                  </a:cubicBezTo>
                  <a:cubicBezTo>
                    <a:pt x="560" y="92"/>
                    <a:pt x="511" y="68"/>
                    <a:pt x="438" y="43"/>
                  </a:cubicBezTo>
                  <a:close/>
                  <a:moveTo>
                    <a:pt x="778" y="195"/>
                  </a:moveTo>
                  <a:cubicBezTo>
                    <a:pt x="766" y="195"/>
                    <a:pt x="754" y="201"/>
                    <a:pt x="754" y="213"/>
                  </a:cubicBezTo>
                  <a:cubicBezTo>
                    <a:pt x="730" y="238"/>
                    <a:pt x="730" y="262"/>
                    <a:pt x="754" y="286"/>
                  </a:cubicBezTo>
                  <a:cubicBezTo>
                    <a:pt x="803" y="311"/>
                    <a:pt x="851" y="359"/>
                    <a:pt x="875" y="384"/>
                  </a:cubicBezTo>
                  <a:cubicBezTo>
                    <a:pt x="900" y="408"/>
                    <a:pt x="900" y="408"/>
                    <a:pt x="924" y="408"/>
                  </a:cubicBezTo>
                  <a:lnTo>
                    <a:pt x="973" y="408"/>
                  </a:lnTo>
                  <a:cubicBezTo>
                    <a:pt x="973" y="384"/>
                    <a:pt x="973" y="359"/>
                    <a:pt x="973" y="335"/>
                  </a:cubicBezTo>
                  <a:cubicBezTo>
                    <a:pt x="924" y="286"/>
                    <a:pt x="875" y="238"/>
                    <a:pt x="803" y="213"/>
                  </a:cubicBezTo>
                  <a:cubicBezTo>
                    <a:pt x="803" y="201"/>
                    <a:pt x="790" y="195"/>
                    <a:pt x="778" y="195"/>
                  </a:cubicBezTo>
                  <a:close/>
                  <a:moveTo>
                    <a:pt x="1033" y="438"/>
                  </a:moveTo>
                  <a:cubicBezTo>
                    <a:pt x="1021" y="438"/>
                    <a:pt x="1009" y="444"/>
                    <a:pt x="997" y="456"/>
                  </a:cubicBezTo>
                  <a:cubicBezTo>
                    <a:pt x="973" y="456"/>
                    <a:pt x="973" y="505"/>
                    <a:pt x="997" y="529"/>
                  </a:cubicBezTo>
                  <a:cubicBezTo>
                    <a:pt x="1021" y="578"/>
                    <a:pt x="1045" y="626"/>
                    <a:pt x="1070" y="675"/>
                  </a:cubicBezTo>
                  <a:cubicBezTo>
                    <a:pt x="1070" y="699"/>
                    <a:pt x="1094" y="724"/>
                    <a:pt x="1118" y="724"/>
                  </a:cubicBezTo>
                  <a:lnTo>
                    <a:pt x="1118" y="699"/>
                  </a:lnTo>
                  <a:cubicBezTo>
                    <a:pt x="1143" y="675"/>
                    <a:pt x="1167" y="651"/>
                    <a:pt x="1143" y="626"/>
                  </a:cubicBezTo>
                  <a:cubicBezTo>
                    <a:pt x="1118" y="578"/>
                    <a:pt x="1094" y="505"/>
                    <a:pt x="1070" y="456"/>
                  </a:cubicBezTo>
                  <a:cubicBezTo>
                    <a:pt x="1058" y="444"/>
                    <a:pt x="1045" y="438"/>
                    <a:pt x="1033" y="438"/>
                  </a:cubicBezTo>
                  <a:close/>
                  <a:moveTo>
                    <a:pt x="1143" y="796"/>
                  </a:moveTo>
                  <a:cubicBezTo>
                    <a:pt x="1118" y="821"/>
                    <a:pt x="1118" y="845"/>
                    <a:pt x="1118" y="869"/>
                  </a:cubicBezTo>
                  <a:cubicBezTo>
                    <a:pt x="1118" y="918"/>
                    <a:pt x="1143" y="991"/>
                    <a:pt x="1143" y="991"/>
                  </a:cubicBezTo>
                  <a:lnTo>
                    <a:pt x="1143" y="1039"/>
                  </a:lnTo>
                  <a:cubicBezTo>
                    <a:pt x="1143" y="1064"/>
                    <a:pt x="1167" y="1088"/>
                    <a:pt x="1191" y="1088"/>
                  </a:cubicBezTo>
                  <a:cubicBezTo>
                    <a:pt x="1215" y="1088"/>
                    <a:pt x="1240" y="1064"/>
                    <a:pt x="1240" y="1039"/>
                  </a:cubicBezTo>
                  <a:cubicBezTo>
                    <a:pt x="1240" y="1015"/>
                    <a:pt x="1240" y="1015"/>
                    <a:pt x="1240" y="991"/>
                  </a:cubicBezTo>
                  <a:cubicBezTo>
                    <a:pt x="1215" y="942"/>
                    <a:pt x="1215" y="894"/>
                    <a:pt x="1215" y="845"/>
                  </a:cubicBezTo>
                  <a:cubicBezTo>
                    <a:pt x="1191" y="821"/>
                    <a:pt x="1167" y="796"/>
                    <a:pt x="1143" y="796"/>
                  </a:cubicBezTo>
                  <a:close/>
                  <a:moveTo>
                    <a:pt x="1191" y="1185"/>
                  </a:moveTo>
                  <a:cubicBezTo>
                    <a:pt x="1167" y="1185"/>
                    <a:pt x="1143" y="1209"/>
                    <a:pt x="1143" y="1234"/>
                  </a:cubicBezTo>
                  <a:cubicBezTo>
                    <a:pt x="1143" y="1282"/>
                    <a:pt x="1143" y="1355"/>
                    <a:pt x="1118" y="1404"/>
                  </a:cubicBezTo>
                  <a:cubicBezTo>
                    <a:pt x="1118" y="1428"/>
                    <a:pt x="1143" y="1452"/>
                    <a:pt x="1167" y="1452"/>
                  </a:cubicBezTo>
                  <a:cubicBezTo>
                    <a:pt x="1191" y="1452"/>
                    <a:pt x="1215" y="1452"/>
                    <a:pt x="1215" y="1428"/>
                  </a:cubicBezTo>
                  <a:cubicBezTo>
                    <a:pt x="1215" y="1355"/>
                    <a:pt x="1240" y="1307"/>
                    <a:pt x="1240" y="1234"/>
                  </a:cubicBezTo>
                  <a:cubicBezTo>
                    <a:pt x="1240" y="1209"/>
                    <a:pt x="1215" y="1185"/>
                    <a:pt x="1191" y="1185"/>
                  </a:cubicBezTo>
                  <a:close/>
                  <a:moveTo>
                    <a:pt x="1107" y="1549"/>
                  </a:moveTo>
                  <a:cubicBezTo>
                    <a:pt x="1093" y="1549"/>
                    <a:pt x="1078" y="1557"/>
                    <a:pt x="1070" y="1574"/>
                  </a:cubicBezTo>
                  <a:cubicBezTo>
                    <a:pt x="1045" y="1622"/>
                    <a:pt x="997" y="1695"/>
                    <a:pt x="973" y="1744"/>
                  </a:cubicBezTo>
                  <a:cubicBezTo>
                    <a:pt x="948" y="1744"/>
                    <a:pt x="948" y="1792"/>
                    <a:pt x="973" y="1792"/>
                  </a:cubicBezTo>
                  <a:lnTo>
                    <a:pt x="1045" y="1792"/>
                  </a:lnTo>
                  <a:cubicBezTo>
                    <a:pt x="1094" y="1744"/>
                    <a:pt x="1118" y="1671"/>
                    <a:pt x="1143" y="1622"/>
                  </a:cubicBezTo>
                  <a:cubicBezTo>
                    <a:pt x="1158" y="1575"/>
                    <a:pt x="1133" y="1549"/>
                    <a:pt x="1107" y="1549"/>
                  </a:cubicBezTo>
                  <a:close/>
                  <a:moveTo>
                    <a:pt x="438" y="1792"/>
                  </a:moveTo>
                  <a:cubicBezTo>
                    <a:pt x="394" y="1792"/>
                    <a:pt x="390" y="1893"/>
                    <a:pt x="426" y="1893"/>
                  </a:cubicBezTo>
                  <a:cubicBezTo>
                    <a:pt x="430" y="1893"/>
                    <a:pt x="434" y="1892"/>
                    <a:pt x="438" y="1890"/>
                  </a:cubicBezTo>
                  <a:lnTo>
                    <a:pt x="632" y="1890"/>
                  </a:lnTo>
                  <a:cubicBezTo>
                    <a:pt x="657" y="1890"/>
                    <a:pt x="681" y="1890"/>
                    <a:pt x="681" y="1841"/>
                  </a:cubicBezTo>
                  <a:cubicBezTo>
                    <a:pt x="681" y="1817"/>
                    <a:pt x="657" y="1817"/>
                    <a:pt x="632" y="1792"/>
                  </a:cubicBezTo>
                  <a:close/>
                  <a:moveTo>
                    <a:pt x="244" y="1841"/>
                  </a:moveTo>
                  <a:cubicBezTo>
                    <a:pt x="171" y="1865"/>
                    <a:pt x="98" y="1914"/>
                    <a:pt x="74" y="1963"/>
                  </a:cubicBezTo>
                  <a:cubicBezTo>
                    <a:pt x="49" y="1987"/>
                    <a:pt x="49" y="2011"/>
                    <a:pt x="74" y="2011"/>
                  </a:cubicBezTo>
                  <a:cubicBezTo>
                    <a:pt x="74" y="2023"/>
                    <a:pt x="74" y="2029"/>
                    <a:pt x="77" y="2029"/>
                  </a:cubicBezTo>
                  <a:cubicBezTo>
                    <a:pt x="80" y="2029"/>
                    <a:pt x="86" y="2023"/>
                    <a:pt x="98" y="2011"/>
                  </a:cubicBezTo>
                  <a:cubicBezTo>
                    <a:pt x="98" y="2023"/>
                    <a:pt x="104" y="2029"/>
                    <a:pt x="110" y="2029"/>
                  </a:cubicBezTo>
                  <a:cubicBezTo>
                    <a:pt x="116" y="2029"/>
                    <a:pt x="122" y="2023"/>
                    <a:pt x="122" y="2011"/>
                  </a:cubicBezTo>
                  <a:cubicBezTo>
                    <a:pt x="171" y="1987"/>
                    <a:pt x="220" y="1938"/>
                    <a:pt x="268" y="1938"/>
                  </a:cubicBezTo>
                  <a:cubicBezTo>
                    <a:pt x="292" y="1938"/>
                    <a:pt x="317" y="1914"/>
                    <a:pt x="292" y="1865"/>
                  </a:cubicBezTo>
                  <a:cubicBezTo>
                    <a:pt x="292" y="1841"/>
                    <a:pt x="268" y="1841"/>
                    <a:pt x="244" y="1841"/>
                  </a:cubicBezTo>
                  <a:close/>
                  <a:moveTo>
                    <a:pt x="803" y="1841"/>
                  </a:moveTo>
                  <a:cubicBezTo>
                    <a:pt x="778" y="1841"/>
                    <a:pt x="754" y="1841"/>
                    <a:pt x="754" y="1865"/>
                  </a:cubicBezTo>
                  <a:cubicBezTo>
                    <a:pt x="754" y="1890"/>
                    <a:pt x="754" y="1914"/>
                    <a:pt x="778" y="1938"/>
                  </a:cubicBezTo>
                  <a:lnTo>
                    <a:pt x="705" y="1987"/>
                  </a:lnTo>
                  <a:cubicBezTo>
                    <a:pt x="681" y="2011"/>
                    <a:pt x="681" y="2035"/>
                    <a:pt x="705" y="2060"/>
                  </a:cubicBezTo>
                  <a:lnTo>
                    <a:pt x="754" y="2060"/>
                  </a:lnTo>
                  <a:cubicBezTo>
                    <a:pt x="754" y="2060"/>
                    <a:pt x="754" y="2060"/>
                    <a:pt x="754" y="2035"/>
                  </a:cubicBezTo>
                  <a:cubicBezTo>
                    <a:pt x="803" y="2011"/>
                    <a:pt x="827" y="1987"/>
                    <a:pt x="875" y="1938"/>
                  </a:cubicBezTo>
                  <a:lnTo>
                    <a:pt x="948" y="1963"/>
                  </a:lnTo>
                  <a:cubicBezTo>
                    <a:pt x="955" y="1970"/>
                    <a:pt x="963" y="1973"/>
                    <a:pt x="970" y="1973"/>
                  </a:cubicBezTo>
                  <a:cubicBezTo>
                    <a:pt x="987" y="1973"/>
                    <a:pt x="1004" y="1955"/>
                    <a:pt x="1021" y="1938"/>
                  </a:cubicBezTo>
                  <a:cubicBezTo>
                    <a:pt x="1021" y="1914"/>
                    <a:pt x="997" y="1890"/>
                    <a:pt x="997" y="1890"/>
                  </a:cubicBezTo>
                  <a:lnTo>
                    <a:pt x="900" y="1841"/>
                  </a:lnTo>
                  <a:close/>
                  <a:moveTo>
                    <a:pt x="1143" y="1993"/>
                  </a:moveTo>
                  <a:cubicBezTo>
                    <a:pt x="1130" y="1993"/>
                    <a:pt x="1118" y="1999"/>
                    <a:pt x="1118" y="2011"/>
                  </a:cubicBezTo>
                  <a:cubicBezTo>
                    <a:pt x="1094" y="2035"/>
                    <a:pt x="1094" y="2060"/>
                    <a:pt x="1118" y="2084"/>
                  </a:cubicBezTo>
                  <a:cubicBezTo>
                    <a:pt x="1167" y="2108"/>
                    <a:pt x="1191" y="2157"/>
                    <a:pt x="1240" y="2205"/>
                  </a:cubicBezTo>
                  <a:cubicBezTo>
                    <a:pt x="1240" y="2205"/>
                    <a:pt x="1264" y="2205"/>
                    <a:pt x="1264" y="2230"/>
                  </a:cubicBezTo>
                  <a:lnTo>
                    <a:pt x="1313" y="2230"/>
                  </a:lnTo>
                  <a:cubicBezTo>
                    <a:pt x="1337" y="2205"/>
                    <a:pt x="1337" y="2181"/>
                    <a:pt x="1313" y="2157"/>
                  </a:cubicBezTo>
                  <a:cubicBezTo>
                    <a:pt x="1264" y="2108"/>
                    <a:pt x="1215" y="2060"/>
                    <a:pt x="1167" y="2011"/>
                  </a:cubicBezTo>
                  <a:cubicBezTo>
                    <a:pt x="1167" y="1999"/>
                    <a:pt x="1155" y="1993"/>
                    <a:pt x="1143" y="1993"/>
                  </a:cubicBezTo>
                  <a:close/>
                  <a:moveTo>
                    <a:pt x="585" y="2074"/>
                  </a:moveTo>
                  <a:cubicBezTo>
                    <a:pt x="576" y="2074"/>
                    <a:pt x="567" y="2077"/>
                    <a:pt x="560" y="2084"/>
                  </a:cubicBezTo>
                  <a:cubicBezTo>
                    <a:pt x="511" y="2108"/>
                    <a:pt x="462" y="2133"/>
                    <a:pt x="414" y="2157"/>
                  </a:cubicBezTo>
                  <a:cubicBezTo>
                    <a:pt x="365" y="2157"/>
                    <a:pt x="365" y="2230"/>
                    <a:pt x="414" y="2254"/>
                  </a:cubicBezTo>
                  <a:lnTo>
                    <a:pt x="438" y="2230"/>
                  </a:lnTo>
                  <a:cubicBezTo>
                    <a:pt x="487" y="2205"/>
                    <a:pt x="560" y="2181"/>
                    <a:pt x="608" y="2157"/>
                  </a:cubicBezTo>
                  <a:cubicBezTo>
                    <a:pt x="632" y="2157"/>
                    <a:pt x="632" y="2133"/>
                    <a:pt x="632" y="2108"/>
                  </a:cubicBezTo>
                  <a:cubicBezTo>
                    <a:pt x="632" y="2091"/>
                    <a:pt x="608" y="2074"/>
                    <a:pt x="585" y="2074"/>
                  </a:cubicBezTo>
                  <a:close/>
                  <a:moveTo>
                    <a:pt x="49" y="2108"/>
                  </a:moveTo>
                  <a:cubicBezTo>
                    <a:pt x="25" y="2133"/>
                    <a:pt x="1" y="2157"/>
                    <a:pt x="25" y="2181"/>
                  </a:cubicBezTo>
                  <a:cubicBezTo>
                    <a:pt x="74" y="2230"/>
                    <a:pt x="147" y="2278"/>
                    <a:pt x="220" y="2278"/>
                  </a:cubicBezTo>
                  <a:lnTo>
                    <a:pt x="244" y="2278"/>
                  </a:lnTo>
                  <a:cubicBezTo>
                    <a:pt x="244" y="2278"/>
                    <a:pt x="268" y="2254"/>
                    <a:pt x="268" y="2230"/>
                  </a:cubicBezTo>
                  <a:cubicBezTo>
                    <a:pt x="268" y="2205"/>
                    <a:pt x="244" y="2181"/>
                    <a:pt x="220" y="2181"/>
                  </a:cubicBezTo>
                  <a:cubicBezTo>
                    <a:pt x="195" y="2181"/>
                    <a:pt x="122" y="2181"/>
                    <a:pt x="98" y="2133"/>
                  </a:cubicBezTo>
                  <a:cubicBezTo>
                    <a:pt x="98" y="2108"/>
                    <a:pt x="74" y="2108"/>
                    <a:pt x="49" y="2108"/>
                  </a:cubicBezTo>
                  <a:close/>
                  <a:moveTo>
                    <a:pt x="1361" y="2278"/>
                  </a:moveTo>
                  <a:cubicBezTo>
                    <a:pt x="1337" y="2303"/>
                    <a:pt x="1313" y="2327"/>
                    <a:pt x="1337" y="2351"/>
                  </a:cubicBezTo>
                  <a:cubicBezTo>
                    <a:pt x="1337" y="2400"/>
                    <a:pt x="1361" y="2448"/>
                    <a:pt x="1361" y="2521"/>
                  </a:cubicBezTo>
                  <a:cubicBezTo>
                    <a:pt x="1361" y="2546"/>
                    <a:pt x="1386" y="2570"/>
                    <a:pt x="1410" y="2570"/>
                  </a:cubicBezTo>
                  <a:cubicBezTo>
                    <a:pt x="1434" y="2570"/>
                    <a:pt x="1458" y="2546"/>
                    <a:pt x="1458" y="2521"/>
                  </a:cubicBezTo>
                  <a:cubicBezTo>
                    <a:pt x="1458" y="2448"/>
                    <a:pt x="1434" y="2375"/>
                    <a:pt x="1410" y="2327"/>
                  </a:cubicBezTo>
                  <a:cubicBezTo>
                    <a:pt x="1410" y="2303"/>
                    <a:pt x="1361" y="2278"/>
                    <a:pt x="1361" y="2278"/>
                  </a:cubicBezTo>
                  <a:close/>
                  <a:moveTo>
                    <a:pt x="1402" y="2657"/>
                  </a:moveTo>
                  <a:cubicBezTo>
                    <a:pt x="1383" y="2657"/>
                    <a:pt x="1378" y="2674"/>
                    <a:pt x="1361" y="2691"/>
                  </a:cubicBezTo>
                  <a:cubicBezTo>
                    <a:pt x="1361" y="2764"/>
                    <a:pt x="1337" y="2813"/>
                    <a:pt x="1313" y="2861"/>
                  </a:cubicBezTo>
                  <a:cubicBezTo>
                    <a:pt x="1313" y="2886"/>
                    <a:pt x="1337" y="2910"/>
                    <a:pt x="1361" y="2934"/>
                  </a:cubicBezTo>
                  <a:cubicBezTo>
                    <a:pt x="1386" y="2934"/>
                    <a:pt x="1410" y="2934"/>
                    <a:pt x="1410" y="2910"/>
                  </a:cubicBezTo>
                  <a:cubicBezTo>
                    <a:pt x="1434" y="2837"/>
                    <a:pt x="1458" y="2764"/>
                    <a:pt x="1458" y="2716"/>
                  </a:cubicBezTo>
                  <a:cubicBezTo>
                    <a:pt x="1458" y="2691"/>
                    <a:pt x="1458" y="2667"/>
                    <a:pt x="1434" y="2667"/>
                  </a:cubicBezTo>
                  <a:cubicBezTo>
                    <a:pt x="1420" y="2660"/>
                    <a:pt x="1410" y="2657"/>
                    <a:pt x="1402" y="2657"/>
                  </a:cubicBezTo>
                  <a:close/>
                  <a:moveTo>
                    <a:pt x="1288" y="3021"/>
                  </a:moveTo>
                  <a:cubicBezTo>
                    <a:pt x="1272" y="3021"/>
                    <a:pt x="1256" y="3031"/>
                    <a:pt x="1240" y="3031"/>
                  </a:cubicBezTo>
                  <a:lnTo>
                    <a:pt x="1167" y="3201"/>
                  </a:lnTo>
                  <a:cubicBezTo>
                    <a:pt x="1143" y="3226"/>
                    <a:pt x="1167" y="3250"/>
                    <a:pt x="1191" y="3274"/>
                  </a:cubicBezTo>
                  <a:cubicBezTo>
                    <a:pt x="1215" y="3274"/>
                    <a:pt x="1240" y="3274"/>
                    <a:pt x="1240" y="3250"/>
                  </a:cubicBezTo>
                  <a:cubicBezTo>
                    <a:pt x="1264" y="3201"/>
                    <a:pt x="1313" y="3153"/>
                    <a:pt x="1337" y="3080"/>
                  </a:cubicBezTo>
                  <a:cubicBezTo>
                    <a:pt x="1337" y="3056"/>
                    <a:pt x="1337" y="3031"/>
                    <a:pt x="1313" y="3031"/>
                  </a:cubicBezTo>
                  <a:cubicBezTo>
                    <a:pt x="1305" y="3023"/>
                    <a:pt x="1296" y="3021"/>
                    <a:pt x="1288" y="3021"/>
                  </a:cubicBezTo>
                  <a:close/>
                  <a:moveTo>
                    <a:pt x="1124" y="3351"/>
                  </a:moveTo>
                  <a:cubicBezTo>
                    <a:pt x="1112" y="3351"/>
                    <a:pt x="1101" y="3357"/>
                    <a:pt x="1094" y="3371"/>
                  </a:cubicBezTo>
                  <a:cubicBezTo>
                    <a:pt x="1045" y="3444"/>
                    <a:pt x="1021" y="3493"/>
                    <a:pt x="997" y="3542"/>
                  </a:cubicBezTo>
                  <a:cubicBezTo>
                    <a:pt x="973" y="3542"/>
                    <a:pt x="973" y="3566"/>
                    <a:pt x="997" y="3590"/>
                  </a:cubicBezTo>
                  <a:lnTo>
                    <a:pt x="1070" y="3590"/>
                  </a:lnTo>
                  <a:cubicBezTo>
                    <a:pt x="1094" y="3542"/>
                    <a:pt x="1143" y="3493"/>
                    <a:pt x="1167" y="3420"/>
                  </a:cubicBezTo>
                  <a:cubicBezTo>
                    <a:pt x="1184" y="3386"/>
                    <a:pt x="1153" y="3351"/>
                    <a:pt x="1124" y="3351"/>
                  </a:cubicBezTo>
                  <a:close/>
                  <a:moveTo>
                    <a:pt x="705" y="3566"/>
                  </a:moveTo>
                  <a:cubicBezTo>
                    <a:pt x="632" y="3566"/>
                    <a:pt x="560" y="3590"/>
                    <a:pt x="511" y="3639"/>
                  </a:cubicBezTo>
                  <a:cubicBezTo>
                    <a:pt x="487" y="3639"/>
                    <a:pt x="487" y="3687"/>
                    <a:pt x="511" y="3687"/>
                  </a:cubicBezTo>
                  <a:cubicBezTo>
                    <a:pt x="511" y="3699"/>
                    <a:pt x="511" y="3705"/>
                    <a:pt x="514" y="3705"/>
                  </a:cubicBezTo>
                  <a:cubicBezTo>
                    <a:pt x="517" y="3705"/>
                    <a:pt x="523" y="3699"/>
                    <a:pt x="535" y="3687"/>
                  </a:cubicBezTo>
                  <a:cubicBezTo>
                    <a:pt x="535" y="3687"/>
                    <a:pt x="535" y="3712"/>
                    <a:pt x="560" y="3712"/>
                  </a:cubicBezTo>
                  <a:cubicBezTo>
                    <a:pt x="608" y="3663"/>
                    <a:pt x="657" y="3663"/>
                    <a:pt x="705" y="3663"/>
                  </a:cubicBezTo>
                  <a:cubicBezTo>
                    <a:pt x="730" y="3663"/>
                    <a:pt x="754" y="3639"/>
                    <a:pt x="754" y="3614"/>
                  </a:cubicBezTo>
                  <a:cubicBezTo>
                    <a:pt x="754" y="3590"/>
                    <a:pt x="730" y="3566"/>
                    <a:pt x="705" y="3566"/>
                  </a:cubicBezTo>
                  <a:close/>
                  <a:moveTo>
                    <a:pt x="900" y="3590"/>
                  </a:moveTo>
                  <a:cubicBezTo>
                    <a:pt x="875" y="3590"/>
                    <a:pt x="851" y="3614"/>
                    <a:pt x="851" y="3639"/>
                  </a:cubicBezTo>
                  <a:cubicBezTo>
                    <a:pt x="827" y="3639"/>
                    <a:pt x="851" y="3663"/>
                    <a:pt x="851" y="3687"/>
                  </a:cubicBezTo>
                  <a:cubicBezTo>
                    <a:pt x="827" y="3736"/>
                    <a:pt x="778" y="3760"/>
                    <a:pt x="730" y="3809"/>
                  </a:cubicBezTo>
                  <a:cubicBezTo>
                    <a:pt x="730" y="3833"/>
                    <a:pt x="730" y="3857"/>
                    <a:pt x="730" y="3882"/>
                  </a:cubicBezTo>
                  <a:lnTo>
                    <a:pt x="803" y="3882"/>
                  </a:lnTo>
                  <a:cubicBezTo>
                    <a:pt x="851" y="3833"/>
                    <a:pt x="900" y="3784"/>
                    <a:pt x="948" y="3736"/>
                  </a:cubicBezTo>
                  <a:cubicBezTo>
                    <a:pt x="948" y="3736"/>
                    <a:pt x="948" y="3712"/>
                    <a:pt x="948" y="3712"/>
                  </a:cubicBezTo>
                  <a:cubicBezTo>
                    <a:pt x="973" y="3712"/>
                    <a:pt x="1021" y="3736"/>
                    <a:pt x="1045" y="3736"/>
                  </a:cubicBezTo>
                  <a:cubicBezTo>
                    <a:pt x="1053" y="3743"/>
                    <a:pt x="1060" y="3746"/>
                    <a:pt x="1067" y="3746"/>
                  </a:cubicBezTo>
                  <a:cubicBezTo>
                    <a:pt x="1084" y="3746"/>
                    <a:pt x="1101" y="3729"/>
                    <a:pt x="1118" y="3712"/>
                  </a:cubicBezTo>
                  <a:cubicBezTo>
                    <a:pt x="1118" y="3712"/>
                    <a:pt x="1118" y="3663"/>
                    <a:pt x="1094" y="3663"/>
                  </a:cubicBezTo>
                  <a:cubicBezTo>
                    <a:pt x="1021" y="3639"/>
                    <a:pt x="973" y="3614"/>
                    <a:pt x="900" y="3590"/>
                  </a:cubicBezTo>
                  <a:close/>
                  <a:moveTo>
                    <a:pt x="1231" y="3742"/>
                  </a:moveTo>
                  <a:cubicBezTo>
                    <a:pt x="1222" y="3742"/>
                    <a:pt x="1215" y="3748"/>
                    <a:pt x="1215" y="3760"/>
                  </a:cubicBezTo>
                  <a:cubicBezTo>
                    <a:pt x="1191" y="3784"/>
                    <a:pt x="1191" y="3809"/>
                    <a:pt x="1215" y="3833"/>
                  </a:cubicBezTo>
                  <a:cubicBezTo>
                    <a:pt x="1264" y="3857"/>
                    <a:pt x="1313" y="3882"/>
                    <a:pt x="1361" y="3930"/>
                  </a:cubicBezTo>
                  <a:lnTo>
                    <a:pt x="1386" y="3930"/>
                  </a:lnTo>
                  <a:cubicBezTo>
                    <a:pt x="1386" y="3930"/>
                    <a:pt x="1396" y="3941"/>
                    <a:pt x="1411" y="3941"/>
                  </a:cubicBezTo>
                  <a:cubicBezTo>
                    <a:pt x="1418" y="3941"/>
                    <a:pt x="1426" y="3938"/>
                    <a:pt x="1434" y="3930"/>
                  </a:cubicBezTo>
                  <a:cubicBezTo>
                    <a:pt x="1434" y="3930"/>
                    <a:pt x="1434" y="3882"/>
                    <a:pt x="1434" y="3882"/>
                  </a:cubicBezTo>
                  <a:cubicBezTo>
                    <a:pt x="1386" y="3833"/>
                    <a:pt x="1313" y="3784"/>
                    <a:pt x="1264" y="3760"/>
                  </a:cubicBezTo>
                  <a:cubicBezTo>
                    <a:pt x="1252" y="3748"/>
                    <a:pt x="1240" y="3742"/>
                    <a:pt x="1231" y="3742"/>
                  </a:cubicBezTo>
                  <a:close/>
                  <a:moveTo>
                    <a:pt x="462" y="3784"/>
                  </a:moveTo>
                  <a:cubicBezTo>
                    <a:pt x="438" y="3784"/>
                    <a:pt x="414" y="3809"/>
                    <a:pt x="438" y="3833"/>
                  </a:cubicBezTo>
                  <a:cubicBezTo>
                    <a:pt x="438" y="3906"/>
                    <a:pt x="487" y="3979"/>
                    <a:pt x="584" y="3979"/>
                  </a:cubicBezTo>
                  <a:lnTo>
                    <a:pt x="608" y="3979"/>
                  </a:lnTo>
                  <a:cubicBezTo>
                    <a:pt x="632" y="3979"/>
                    <a:pt x="657" y="3954"/>
                    <a:pt x="657" y="3906"/>
                  </a:cubicBezTo>
                  <a:cubicBezTo>
                    <a:pt x="632" y="3882"/>
                    <a:pt x="608" y="3882"/>
                    <a:pt x="584" y="3882"/>
                  </a:cubicBezTo>
                  <a:cubicBezTo>
                    <a:pt x="560" y="3882"/>
                    <a:pt x="511" y="3882"/>
                    <a:pt x="511" y="3809"/>
                  </a:cubicBezTo>
                  <a:cubicBezTo>
                    <a:pt x="511" y="3784"/>
                    <a:pt x="487" y="3784"/>
                    <a:pt x="462" y="3784"/>
                  </a:cubicBezTo>
                  <a:close/>
                  <a:moveTo>
                    <a:pt x="1520" y="3963"/>
                  </a:moveTo>
                  <a:cubicBezTo>
                    <a:pt x="1480" y="3963"/>
                    <a:pt x="1445" y="4014"/>
                    <a:pt x="1483" y="4052"/>
                  </a:cubicBezTo>
                  <a:cubicBezTo>
                    <a:pt x="1507" y="4100"/>
                    <a:pt x="1556" y="4149"/>
                    <a:pt x="1580" y="4197"/>
                  </a:cubicBezTo>
                  <a:cubicBezTo>
                    <a:pt x="1604" y="4197"/>
                    <a:pt x="1604" y="4222"/>
                    <a:pt x="1628" y="4222"/>
                  </a:cubicBezTo>
                  <a:lnTo>
                    <a:pt x="1628" y="4197"/>
                  </a:lnTo>
                  <a:lnTo>
                    <a:pt x="1653" y="4197"/>
                  </a:lnTo>
                  <a:cubicBezTo>
                    <a:pt x="1677" y="4197"/>
                    <a:pt x="1677" y="4173"/>
                    <a:pt x="1677" y="4149"/>
                  </a:cubicBezTo>
                  <a:cubicBezTo>
                    <a:pt x="1628" y="4100"/>
                    <a:pt x="1604" y="4027"/>
                    <a:pt x="1556" y="3979"/>
                  </a:cubicBezTo>
                  <a:cubicBezTo>
                    <a:pt x="1544" y="3967"/>
                    <a:pt x="1532" y="3963"/>
                    <a:pt x="1520" y="3963"/>
                  </a:cubicBezTo>
                  <a:close/>
                  <a:moveTo>
                    <a:pt x="1722" y="4285"/>
                  </a:moveTo>
                  <a:cubicBezTo>
                    <a:pt x="1716" y="4285"/>
                    <a:pt x="1708" y="4287"/>
                    <a:pt x="1701" y="4295"/>
                  </a:cubicBezTo>
                  <a:cubicBezTo>
                    <a:pt x="1677" y="4295"/>
                    <a:pt x="1653" y="4319"/>
                    <a:pt x="1677" y="4343"/>
                  </a:cubicBezTo>
                  <a:cubicBezTo>
                    <a:pt x="1701" y="4416"/>
                    <a:pt x="1726" y="4465"/>
                    <a:pt x="1726" y="4513"/>
                  </a:cubicBezTo>
                  <a:cubicBezTo>
                    <a:pt x="1726" y="4537"/>
                    <a:pt x="1750" y="4562"/>
                    <a:pt x="1774" y="4562"/>
                  </a:cubicBezTo>
                  <a:cubicBezTo>
                    <a:pt x="1799" y="4562"/>
                    <a:pt x="1823" y="4513"/>
                    <a:pt x="1823" y="4489"/>
                  </a:cubicBezTo>
                  <a:cubicBezTo>
                    <a:pt x="1799" y="4440"/>
                    <a:pt x="1774" y="4367"/>
                    <a:pt x="1750" y="4319"/>
                  </a:cubicBezTo>
                  <a:cubicBezTo>
                    <a:pt x="1750" y="4302"/>
                    <a:pt x="1738" y="4285"/>
                    <a:pt x="1722" y="4285"/>
                  </a:cubicBezTo>
                  <a:close/>
                  <a:moveTo>
                    <a:pt x="1799" y="4635"/>
                  </a:moveTo>
                  <a:cubicBezTo>
                    <a:pt x="1774" y="4659"/>
                    <a:pt x="1750" y="4683"/>
                    <a:pt x="1750" y="4708"/>
                  </a:cubicBezTo>
                  <a:lnTo>
                    <a:pt x="1750" y="4780"/>
                  </a:lnTo>
                  <a:lnTo>
                    <a:pt x="1750" y="4878"/>
                  </a:lnTo>
                  <a:cubicBezTo>
                    <a:pt x="1750" y="4902"/>
                    <a:pt x="1774" y="4926"/>
                    <a:pt x="1799" y="4926"/>
                  </a:cubicBezTo>
                  <a:cubicBezTo>
                    <a:pt x="1823" y="4926"/>
                    <a:pt x="1847" y="4902"/>
                    <a:pt x="1847" y="4878"/>
                  </a:cubicBezTo>
                  <a:lnTo>
                    <a:pt x="1847" y="4780"/>
                  </a:lnTo>
                  <a:lnTo>
                    <a:pt x="1847" y="4683"/>
                  </a:lnTo>
                  <a:cubicBezTo>
                    <a:pt x="1847" y="4659"/>
                    <a:pt x="1823" y="4635"/>
                    <a:pt x="1799" y="4635"/>
                  </a:cubicBezTo>
                  <a:close/>
                  <a:moveTo>
                    <a:pt x="1799" y="5023"/>
                  </a:moveTo>
                  <a:cubicBezTo>
                    <a:pt x="1774" y="5023"/>
                    <a:pt x="1750" y="5023"/>
                    <a:pt x="1750" y="5048"/>
                  </a:cubicBezTo>
                  <a:cubicBezTo>
                    <a:pt x="1726" y="5096"/>
                    <a:pt x="1726" y="5145"/>
                    <a:pt x="1726" y="5169"/>
                  </a:cubicBezTo>
                  <a:cubicBezTo>
                    <a:pt x="1701" y="5193"/>
                    <a:pt x="1726" y="5218"/>
                    <a:pt x="1750" y="5242"/>
                  </a:cubicBezTo>
                  <a:cubicBezTo>
                    <a:pt x="1774" y="5242"/>
                    <a:pt x="1799" y="5218"/>
                    <a:pt x="1799" y="5193"/>
                  </a:cubicBezTo>
                  <a:cubicBezTo>
                    <a:pt x="1823" y="5169"/>
                    <a:pt x="1823" y="5121"/>
                    <a:pt x="1823" y="5072"/>
                  </a:cubicBezTo>
                  <a:cubicBezTo>
                    <a:pt x="1847" y="5048"/>
                    <a:pt x="1823" y="5023"/>
                    <a:pt x="1799" y="50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9" name="Google Shape;125;p4"/>
          <p:cNvGrpSpPr>
            <a:grpSpLocks/>
          </p:cNvGrpSpPr>
          <p:nvPr/>
        </p:nvGrpSpPr>
        <p:grpSpPr bwMode="auto">
          <a:xfrm>
            <a:off x="122238" y="5276850"/>
            <a:ext cx="944562" cy="1638300"/>
            <a:chOff x="-1056319" y="1385262"/>
            <a:chExt cx="212940" cy="369285"/>
          </a:xfrm>
        </p:grpSpPr>
        <p:sp>
          <p:nvSpPr>
            <p:cNvPr id="20" name="Google Shape;126;p4"/>
            <p:cNvSpPr/>
            <p:nvPr/>
          </p:nvSpPr>
          <p:spPr>
            <a:xfrm>
              <a:off x="-933207" y="1467564"/>
              <a:ext cx="27199" cy="279111"/>
            </a:xfrm>
            <a:custGeom>
              <a:avLst/>
              <a:gdLst/>
              <a:ahLst/>
              <a:cxnLst/>
              <a:rect l="l" t="t" r="r" b="b"/>
              <a:pathLst>
                <a:path w="705" h="7168" extrusionOk="0">
                  <a:moveTo>
                    <a:pt x="680" y="1"/>
                  </a:moveTo>
                  <a:cubicBezTo>
                    <a:pt x="656" y="1"/>
                    <a:pt x="632" y="25"/>
                    <a:pt x="632" y="50"/>
                  </a:cubicBezTo>
                  <a:cubicBezTo>
                    <a:pt x="608" y="292"/>
                    <a:pt x="0" y="6123"/>
                    <a:pt x="170" y="7119"/>
                  </a:cubicBezTo>
                  <a:cubicBezTo>
                    <a:pt x="170" y="7143"/>
                    <a:pt x="170" y="7167"/>
                    <a:pt x="195" y="7167"/>
                  </a:cubicBezTo>
                  <a:lnTo>
                    <a:pt x="219" y="7167"/>
                  </a:lnTo>
                  <a:cubicBezTo>
                    <a:pt x="243" y="7143"/>
                    <a:pt x="243" y="7119"/>
                    <a:pt x="243" y="7094"/>
                  </a:cubicBezTo>
                  <a:cubicBezTo>
                    <a:pt x="97" y="6123"/>
                    <a:pt x="705" y="122"/>
                    <a:pt x="705" y="74"/>
                  </a:cubicBezTo>
                  <a:cubicBezTo>
                    <a:pt x="705" y="25"/>
                    <a:pt x="705" y="25"/>
                    <a:pt x="6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" name="Google Shape;127;p4"/>
            <p:cNvSpPr/>
            <p:nvPr/>
          </p:nvSpPr>
          <p:spPr>
            <a:xfrm>
              <a:off x="-968280" y="1385262"/>
              <a:ext cx="124901" cy="123811"/>
            </a:xfrm>
            <a:custGeom>
              <a:avLst/>
              <a:gdLst/>
              <a:ahLst/>
              <a:cxnLst/>
              <a:rect l="l" t="t" r="r" b="b"/>
              <a:pathLst>
                <a:path w="3208" h="3183" extrusionOk="0">
                  <a:moveTo>
                    <a:pt x="1555" y="98"/>
                  </a:moveTo>
                  <a:cubicBezTo>
                    <a:pt x="1871" y="171"/>
                    <a:pt x="1871" y="705"/>
                    <a:pt x="1871" y="705"/>
                  </a:cubicBezTo>
                  <a:cubicBezTo>
                    <a:pt x="1871" y="729"/>
                    <a:pt x="1895" y="754"/>
                    <a:pt x="1920" y="754"/>
                  </a:cubicBezTo>
                  <a:cubicBezTo>
                    <a:pt x="1944" y="754"/>
                    <a:pt x="1968" y="754"/>
                    <a:pt x="1968" y="729"/>
                  </a:cubicBezTo>
                  <a:cubicBezTo>
                    <a:pt x="2065" y="535"/>
                    <a:pt x="2260" y="243"/>
                    <a:pt x="2381" y="243"/>
                  </a:cubicBezTo>
                  <a:cubicBezTo>
                    <a:pt x="2405" y="243"/>
                    <a:pt x="2430" y="243"/>
                    <a:pt x="2430" y="268"/>
                  </a:cubicBezTo>
                  <a:cubicBezTo>
                    <a:pt x="2600" y="389"/>
                    <a:pt x="2478" y="802"/>
                    <a:pt x="2405" y="948"/>
                  </a:cubicBezTo>
                  <a:cubicBezTo>
                    <a:pt x="2386" y="988"/>
                    <a:pt x="2414" y="1027"/>
                    <a:pt x="2452" y="1027"/>
                  </a:cubicBezTo>
                  <a:cubicBezTo>
                    <a:pt x="2460" y="1027"/>
                    <a:pt x="2469" y="1025"/>
                    <a:pt x="2478" y="1021"/>
                  </a:cubicBezTo>
                  <a:cubicBezTo>
                    <a:pt x="2600" y="972"/>
                    <a:pt x="2745" y="924"/>
                    <a:pt x="2891" y="924"/>
                  </a:cubicBezTo>
                  <a:cubicBezTo>
                    <a:pt x="2940" y="924"/>
                    <a:pt x="3013" y="924"/>
                    <a:pt x="3061" y="972"/>
                  </a:cubicBezTo>
                  <a:cubicBezTo>
                    <a:pt x="3061" y="972"/>
                    <a:pt x="3061" y="996"/>
                    <a:pt x="3061" y="996"/>
                  </a:cubicBezTo>
                  <a:cubicBezTo>
                    <a:pt x="3037" y="1142"/>
                    <a:pt x="2745" y="1409"/>
                    <a:pt x="2551" y="1580"/>
                  </a:cubicBezTo>
                  <a:cubicBezTo>
                    <a:pt x="2527" y="1580"/>
                    <a:pt x="2527" y="1604"/>
                    <a:pt x="2527" y="1628"/>
                  </a:cubicBezTo>
                  <a:cubicBezTo>
                    <a:pt x="2551" y="1628"/>
                    <a:pt x="2551" y="1652"/>
                    <a:pt x="2575" y="1652"/>
                  </a:cubicBezTo>
                  <a:cubicBezTo>
                    <a:pt x="2721" y="1652"/>
                    <a:pt x="3134" y="1725"/>
                    <a:pt x="3134" y="1920"/>
                  </a:cubicBezTo>
                  <a:cubicBezTo>
                    <a:pt x="3134" y="2114"/>
                    <a:pt x="2624" y="2163"/>
                    <a:pt x="2430" y="2163"/>
                  </a:cubicBezTo>
                  <a:cubicBezTo>
                    <a:pt x="2430" y="2163"/>
                    <a:pt x="2405" y="2163"/>
                    <a:pt x="2405" y="2187"/>
                  </a:cubicBezTo>
                  <a:cubicBezTo>
                    <a:pt x="2381" y="2211"/>
                    <a:pt x="2381" y="2211"/>
                    <a:pt x="2405" y="2235"/>
                  </a:cubicBezTo>
                  <a:cubicBezTo>
                    <a:pt x="2405" y="2235"/>
                    <a:pt x="2697" y="2551"/>
                    <a:pt x="2527" y="2794"/>
                  </a:cubicBezTo>
                  <a:cubicBezTo>
                    <a:pt x="2503" y="2818"/>
                    <a:pt x="2454" y="2843"/>
                    <a:pt x="2430" y="2843"/>
                  </a:cubicBezTo>
                  <a:cubicBezTo>
                    <a:pt x="2260" y="2843"/>
                    <a:pt x="1992" y="2503"/>
                    <a:pt x="1895" y="2381"/>
                  </a:cubicBezTo>
                  <a:cubicBezTo>
                    <a:pt x="1883" y="2369"/>
                    <a:pt x="1871" y="2363"/>
                    <a:pt x="1862" y="2363"/>
                  </a:cubicBezTo>
                  <a:cubicBezTo>
                    <a:pt x="1853" y="2363"/>
                    <a:pt x="1847" y="2369"/>
                    <a:pt x="1847" y="2381"/>
                  </a:cubicBezTo>
                  <a:cubicBezTo>
                    <a:pt x="1822" y="2381"/>
                    <a:pt x="1798" y="2405"/>
                    <a:pt x="1798" y="2430"/>
                  </a:cubicBezTo>
                  <a:cubicBezTo>
                    <a:pt x="1798" y="2430"/>
                    <a:pt x="1871" y="2964"/>
                    <a:pt x="1579" y="3086"/>
                  </a:cubicBezTo>
                  <a:lnTo>
                    <a:pt x="1507" y="3086"/>
                  </a:lnTo>
                  <a:cubicBezTo>
                    <a:pt x="1312" y="3086"/>
                    <a:pt x="1215" y="2624"/>
                    <a:pt x="1215" y="2454"/>
                  </a:cubicBezTo>
                  <a:cubicBezTo>
                    <a:pt x="1215" y="2430"/>
                    <a:pt x="1191" y="2430"/>
                    <a:pt x="1166" y="2430"/>
                  </a:cubicBezTo>
                  <a:cubicBezTo>
                    <a:pt x="1166" y="2430"/>
                    <a:pt x="1166" y="2454"/>
                    <a:pt x="1166" y="2454"/>
                  </a:cubicBezTo>
                  <a:cubicBezTo>
                    <a:pt x="1045" y="2551"/>
                    <a:pt x="899" y="2624"/>
                    <a:pt x="754" y="2624"/>
                  </a:cubicBezTo>
                  <a:cubicBezTo>
                    <a:pt x="656" y="2624"/>
                    <a:pt x="583" y="2600"/>
                    <a:pt x="511" y="2575"/>
                  </a:cubicBezTo>
                  <a:cubicBezTo>
                    <a:pt x="462" y="2551"/>
                    <a:pt x="413" y="2503"/>
                    <a:pt x="413" y="2454"/>
                  </a:cubicBezTo>
                  <a:cubicBezTo>
                    <a:pt x="389" y="2235"/>
                    <a:pt x="729" y="1871"/>
                    <a:pt x="875" y="1725"/>
                  </a:cubicBezTo>
                  <a:cubicBezTo>
                    <a:pt x="875" y="1701"/>
                    <a:pt x="875" y="1701"/>
                    <a:pt x="875" y="1677"/>
                  </a:cubicBezTo>
                  <a:cubicBezTo>
                    <a:pt x="851" y="1652"/>
                    <a:pt x="826" y="1652"/>
                    <a:pt x="826" y="1652"/>
                  </a:cubicBezTo>
                  <a:lnTo>
                    <a:pt x="705" y="1652"/>
                  </a:lnTo>
                  <a:cubicBezTo>
                    <a:pt x="535" y="1652"/>
                    <a:pt x="195" y="1628"/>
                    <a:pt x="146" y="1409"/>
                  </a:cubicBezTo>
                  <a:cubicBezTo>
                    <a:pt x="122" y="1385"/>
                    <a:pt x="122" y="1361"/>
                    <a:pt x="146" y="1337"/>
                  </a:cubicBezTo>
                  <a:cubicBezTo>
                    <a:pt x="219" y="1215"/>
                    <a:pt x="559" y="1191"/>
                    <a:pt x="826" y="1191"/>
                  </a:cubicBezTo>
                  <a:lnTo>
                    <a:pt x="851" y="1191"/>
                  </a:lnTo>
                  <a:cubicBezTo>
                    <a:pt x="899" y="1167"/>
                    <a:pt x="924" y="1118"/>
                    <a:pt x="875" y="1094"/>
                  </a:cubicBezTo>
                  <a:cubicBezTo>
                    <a:pt x="778" y="1021"/>
                    <a:pt x="511" y="778"/>
                    <a:pt x="511" y="608"/>
                  </a:cubicBezTo>
                  <a:cubicBezTo>
                    <a:pt x="511" y="559"/>
                    <a:pt x="511" y="535"/>
                    <a:pt x="535" y="511"/>
                  </a:cubicBezTo>
                  <a:cubicBezTo>
                    <a:pt x="583" y="486"/>
                    <a:pt x="608" y="462"/>
                    <a:pt x="656" y="462"/>
                  </a:cubicBezTo>
                  <a:cubicBezTo>
                    <a:pt x="899" y="511"/>
                    <a:pt x="1118" y="632"/>
                    <a:pt x="1312" y="778"/>
                  </a:cubicBezTo>
                  <a:lnTo>
                    <a:pt x="1361" y="778"/>
                  </a:lnTo>
                  <a:cubicBezTo>
                    <a:pt x="1385" y="754"/>
                    <a:pt x="1385" y="754"/>
                    <a:pt x="1385" y="729"/>
                  </a:cubicBezTo>
                  <a:cubicBezTo>
                    <a:pt x="1361" y="608"/>
                    <a:pt x="1337" y="268"/>
                    <a:pt x="1434" y="146"/>
                  </a:cubicBezTo>
                  <a:cubicBezTo>
                    <a:pt x="1458" y="98"/>
                    <a:pt x="1507" y="98"/>
                    <a:pt x="1555" y="98"/>
                  </a:cubicBezTo>
                  <a:close/>
                  <a:moveTo>
                    <a:pt x="1531" y="1"/>
                  </a:moveTo>
                  <a:cubicBezTo>
                    <a:pt x="1458" y="1"/>
                    <a:pt x="1385" y="25"/>
                    <a:pt x="1337" y="73"/>
                  </a:cubicBezTo>
                  <a:cubicBezTo>
                    <a:pt x="1239" y="243"/>
                    <a:pt x="1215" y="438"/>
                    <a:pt x="1239" y="632"/>
                  </a:cubicBezTo>
                  <a:cubicBezTo>
                    <a:pt x="1069" y="486"/>
                    <a:pt x="875" y="389"/>
                    <a:pt x="632" y="365"/>
                  </a:cubicBezTo>
                  <a:cubicBezTo>
                    <a:pt x="583" y="365"/>
                    <a:pt x="511" y="389"/>
                    <a:pt x="462" y="413"/>
                  </a:cubicBezTo>
                  <a:cubicBezTo>
                    <a:pt x="413" y="462"/>
                    <a:pt x="389" y="535"/>
                    <a:pt x="389" y="584"/>
                  </a:cubicBezTo>
                  <a:cubicBezTo>
                    <a:pt x="438" y="778"/>
                    <a:pt x="559" y="948"/>
                    <a:pt x="705" y="1069"/>
                  </a:cubicBezTo>
                  <a:cubicBezTo>
                    <a:pt x="511" y="1069"/>
                    <a:pt x="171" y="1118"/>
                    <a:pt x="49" y="1264"/>
                  </a:cubicBezTo>
                  <a:cubicBezTo>
                    <a:pt x="0" y="1312"/>
                    <a:pt x="0" y="1361"/>
                    <a:pt x="0" y="1434"/>
                  </a:cubicBezTo>
                  <a:cubicBezTo>
                    <a:pt x="73" y="1701"/>
                    <a:pt x="462" y="1725"/>
                    <a:pt x="681" y="1725"/>
                  </a:cubicBezTo>
                  <a:cubicBezTo>
                    <a:pt x="511" y="1895"/>
                    <a:pt x="243" y="2211"/>
                    <a:pt x="268" y="2454"/>
                  </a:cubicBezTo>
                  <a:cubicBezTo>
                    <a:pt x="292" y="2527"/>
                    <a:pt x="341" y="2600"/>
                    <a:pt x="413" y="2624"/>
                  </a:cubicBezTo>
                  <a:cubicBezTo>
                    <a:pt x="511" y="2673"/>
                    <a:pt x="608" y="2697"/>
                    <a:pt x="705" y="2697"/>
                  </a:cubicBezTo>
                  <a:cubicBezTo>
                    <a:pt x="851" y="2697"/>
                    <a:pt x="996" y="2648"/>
                    <a:pt x="1118" y="2551"/>
                  </a:cubicBezTo>
                  <a:cubicBezTo>
                    <a:pt x="1166" y="2746"/>
                    <a:pt x="1264" y="3183"/>
                    <a:pt x="1507" y="3183"/>
                  </a:cubicBezTo>
                  <a:cubicBezTo>
                    <a:pt x="1531" y="3183"/>
                    <a:pt x="1579" y="3183"/>
                    <a:pt x="1604" y="3159"/>
                  </a:cubicBezTo>
                  <a:cubicBezTo>
                    <a:pt x="1822" y="3037"/>
                    <a:pt x="1944" y="2794"/>
                    <a:pt x="1895" y="2551"/>
                  </a:cubicBezTo>
                  <a:lnTo>
                    <a:pt x="1895" y="2551"/>
                  </a:lnTo>
                  <a:cubicBezTo>
                    <a:pt x="2041" y="2721"/>
                    <a:pt x="2260" y="2940"/>
                    <a:pt x="2430" y="2940"/>
                  </a:cubicBezTo>
                  <a:cubicBezTo>
                    <a:pt x="2503" y="2940"/>
                    <a:pt x="2551" y="2916"/>
                    <a:pt x="2600" y="2867"/>
                  </a:cubicBezTo>
                  <a:cubicBezTo>
                    <a:pt x="2697" y="2648"/>
                    <a:pt x="2673" y="2405"/>
                    <a:pt x="2527" y="2260"/>
                  </a:cubicBezTo>
                  <a:cubicBezTo>
                    <a:pt x="2745" y="2235"/>
                    <a:pt x="3207" y="2163"/>
                    <a:pt x="3207" y="1920"/>
                  </a:cubicBezTo>
                  <a:cubicBezTo>
                    <a:pt x="3207" y="1677"/>
                    <a:pt x="2867" y="1604"/>
                    <a:pt x="2673" y="1580"/>
                  </a:cubicBezTo>
                  <a:cubicBezTo>
                    <a:pt x="2818" y="1434"/>
                    <a:pt x="3134" y="1191"/>
                    <a:pt x="3134" y="1021"/>
                  </a:cubicBezTo>
                  <a:cubicBezTo>
                    <a:pt x="3134" y="972"/>
                    <a:pt x="3110" y="948"/>
                    <a:pt x="3086" y="899"/>
                  </a:cubicBezTo>
                  <a:cubicBezTo>
                    <a:pt x="3037" y="851"/>
                    <a:pt x="2940" y="826"/>
                    <a:pt x="2867" y="826"/>
                  </a:cubicBezTo>
                  <a:cubicBezTo>
                    <a:pt x="2745" y="826"/>
                    <a:pt x="2624" y="851"/>
                    <a:pt x="2503" y="899"/>
                  </a:cubicBezTo>
                  <a:cubicBezTo>
                    <a:pt x="2551" y="729"/>
                    <a:pt x="2648" y="341"/>
                    <a:pt x="2478" y="195"/>
                  </a:cubicBezTo>
                  <a:cubicBezTo>
                    <a:pt x="2430" y="171"/>
                    <a:pt x="2405" y="146"/>
                    <a:pt x="2357" y="146"/>
                  </a:cubicBezTo>
                  <a:cubicBezTo>
                    <a:pt x="2187" y="146"/>
                    <a:pt x="2017" y="389"/>
                    <a:pt x="1920" y="559"/>
                  </a:cubicBezTo>
                  <a:cubicBezTo>
                    <a:pt x="1895" y="365"/>
                    <a:pt x="1798" y="73"/>
                    <a:pt x="15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" name="Google Shape;128;p4"/>
            <p:cNvSpPr/>
            <p:nvPr/>
          </p:nvSpPr>
          <p:spPr>
            <a:xfrm>
              <a:off x="-990111" y="1535195"/>
              <a:ext cx="60482" cy="203966"/>
            </a:xfrm>
            <a:custGeom>
              <a:avLst/>
              <a:gdLst/>
              <a:ahLst/>
              <a:cxnLst/>
              <a:rect l="l" t="t" r="r" b="b"/>
              <a:pathLst>
                <a:path w="1556" h="5234" extrusionOk="0">
                  <a:moveTo>
                    <a:pt x="70" y="1"/>
                  </a:moveTo>
                  <a:cubicBezTo>
                    <a:pt x="64" y="1"/>
                    <a:pt x="56" y="4"/>
                    <a:pt x="49" y="11"/>
                  </a:cubicBezTo>
                  <a:cubicBezTo>
                    <a:pt x="25" y="11"/>
                    <a:pt x="1" y="35"/>
                    <a:pt x="25" y="60"/>
                  </a:cubicBezTo>
                  <a:cubicBezTo>
                    <a:pt x="49" y="108"/>
                    <a:pt x="1458" y="3290"/>
                    <a:pt x="948" y="5185"/>
                  </a:cubicBezTo>
                  <a:cubicBezTo>
                    <a:pt x="948" y="5210"/>
                    <a:pt x="948" y="5234"/>
                    <a:pt x="972" y="5234"/>
                  </a:cubicBezTo>
                  <a:cubicBezTo>
                    <a:pt x="1021" y="5234"/>
                    <a:pt x="1045" y="5234"/>
                    <a:pt x="1045" y="5185"/>
                  </a:cubicBezTo>
                  <a:cubicBezTo>
                    <a:pt x="1555" y="3290"/>
                    <a:pt x="122" y="60"/>
                    <a:pt x="98" y="35"/>
                  </a:cubicBezTo>
                  <a:cubicBezTo>
                    <a:pt x="98" y="18"/>
                    <a:pt x="86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" name="Google Shape;129;p4"/>
            <p:cNvSpPr/>
            <p:nvPr/>
          </p:nvSpPr>
          <p:spPr>
            <a:xfrm>
              <a:off x="-1056319" y="1471858"/>
              <a:ext cx="125975" cy="123453"/>
            </a:xfrm>
            <a:custGeom>
              <a:avLst/>
              <a:gdLst/>
              <a:ahLst/>
              <a:cxnLst/>
              <a:rect l="l" t="t" r="r" b="b"/>
              <a:pathLst>
                <a:path w="3232" h="3168" extrusionOk="0">
                  <a:moveTo>
                    <a:pt x="1513" y="97"/>
                  </a:moveTo>
                  <a:cubicBezTo>
                    <a:pt x="1527" y="97"/>
                    <a:pt x="1541" y="99"/>
                    <a:pt x="1555" y="107"/>
                  </a:cubicBezTo>
                  <a:cubicBezTo>
                    <a:pt x="1871" y="155"/>
                    <a:pt x="1895" y="714"/>
                    <a:pt x="1895" y="714"/>
                  </a:cubicBezTo>
                  <a:cubicBezTo>
                    <a:pt x="1895" y="738"/>
                    <a:pt x="1895" y="738"/>
                    <a:pt x="1919" y="738"/>
                  </a:cubicBezTo>
                  <a:cubicBezTo>
                    <a:pt x="1926" y="745"/>
                    <a:pt x="1934" y="748"/>
                    <a:pt x="1940" y="748"/>
                  </a:cubicBezTo>
                  <a:cubicBezTo>
                    <a:pt x="1956" y="748"/>
                    <a:pt x="1968" y="731"/>
                    <a:pt x="1968" y="714"/>
                  </a:cubicBezTo>
                  <a:cubicBezTo>
                    <a:pt x="2065" y="544"/>
                    <a:pt x="2259" y="228"/>
                    <a:pt x="2381" y="228"/>
                  </a:cubicBezTo>
                  <a:cubicBezTo>
                    <a:pt x="2405" y="228"/>
                    <a:pt x="2430" y="252"/>
                    <a:pt x="2454" y="252"/>
                  </a:cubicBezTo>
                  <a:cubicBezTo>
                    <a:pt x="2600" y="398"/>
                    <a:pt x="2478" y="811"/>
                    <a:pt x="2430" y="957"/>
                  </a:cubicBezTo>
                  <a:cubicBezTo>
                    <a:pt x="2405" y="957"/>
                    <a:pt x="2405" y="981"/>
                    <a:pt x="2430" y="1005"/>
                  </a:cubicBezTo>
                  <a:lnTo>
                    <a:pt x="2478" y="1005"/>
                  </a:lnTo>
                  <a:cubicBezTo>
                    <a:pt x="2600" y="933"/>
                    <a:pt x="2745" y="908"/>
                    <a:pt x="2891" y="908"/>
                  </a:cubicBezTo>
                  <a:cubicBezTo>
                    <a:pt x="2940" y="908"/>
                    <a:pt x="3013" y="908"/>
                    <a:pt x="3061" y="957"/>
                  </a:cubicBezTo>
                  <a:cubicBezTo>
                    <a:pt x="3061" y="957"/>
                    <a:pt x="3061" y="981"/>
                    <a:pt x="3061" y="981"/>
                  </a:cubicBezTo>
                  <a:cubicBezTo>
                    <a:pt x="3037" y="1127"/>
                    <a:pt x="2745" y="1394"/>
                    <a:pt x="2551" y="1540"/>
                  </a:cubicBezTo>
                  <a:cubicBezTo>
                    <a:pt x="2551" y="1564"/>
                    <a:pt x="2527" y="1588"/>
                    <a:pt x="2527" y="1588"/>
                  </a:cubicBezTo>
                  <a:cubicBezTo>
                    <a:pt x="2551" y="1613"/>
                    <a:pt x="2551" y="1637"/>
                    <a:pt x="2575" y="1637"/>
                  </a:cubicBezTo>
                  <a:cubicBezTo>
                    <a:pt x="2575" y="1637"/>
                    <a:pt x="3134" y="1710"/>
                    <a:pt x="3134" y="1904"/>
                  </a:cubicBezTo>
                  <a:cubicBezTo>
                    <a:pt x="3134" y="2099"/>
                    <a:pt x="2624" y="2147"/>
                    <a:pt x="2454" y="2147"/>
                  </a:cubicBezTo>
                  <a:cubicBezTo>
                    <a:pt x="2430" y="2147"/>
                    <a:pt x="2405" y="2147"/>
                    <a:pt x="2405" y="2171"/>
                  </a:cubicBezTo>
                  <a:cubicBezTo>
                    <a:pt x="2381" y="2171"/>
                    <a:pt x="2381" y="2196"/>
                    <a:pt x="2405" y="2220"/>
                  </a:cubicBezTo>
                  <a:cubicBezTo>
                    <a:pt x="2405" y="2220"/>
                    <a:pt x="2697" y="2536"/>
                    <a:pt x="2527" y="2779"/>
                  </a:cubicBezTo>
                  <a:cubicBezTo>
                    <a:pt x="2502" y="2803"/>
                    <a:pt x="2478" y="2827"/>
                    <a:pt x="2430" y="2827"/>
                  </a:cubicBezTo>
                  <a:cubicBezTo>
                    <a:pt x="2259" y="2827"/>
                    <a:pt x="1992" y="2487"/>
                    <a:pt x="1895" y="2341"/>
                  </a:cubicBezTo>
                  <a:cubicBezTo>
                    <a:pt x="1895" y="2341"/>
                    <a:pt x="1884" y="2331"/>
                    <a:pt x="1870" y="2331"/>
                  </a:cubicBezTo>
                  <a:cubicBezTo>
                    <a:pt x="1863" y="2331"/>
                    <a:pt x="1855" y="2333"/>
                    <a:pt x="1846" y="2341"/>
                  </a:cubicBezTo>
                  <a:cubicBezTo>
                    <a:pt x="1822" y="2341"/>
                    <a:pt x="1822" y="2366"/>
                    <a:pt x="1822" y="2390"/>
                  </a:cubicBezTo>
                  <a:cubicBezTo>
                    <a:pt x="1822" y="2390"/>
                    <a:pt x="1895" y="2924"/>
                    <a:pt x="1579" y="3046"/>
                  </a:cubicBezTo>
                  <a:lnTo>
                    <a:pt x="1531" y="3046"/>
                  </a:lnTo>
                  <a:cubicBezTo>
                    <a:pt x="1336" y="3046"/>
                    <a:pt x="1239" y="2609"/>
                    <a:pt x="1215" y="2439"/>
                  </a:cubicBezTo>
                  <a:cubicBezTo>
                    <a:pt x="1215" y="2414"/>
                    <a:pt x="1191" y="2414"/>
                    <a:pt x="1191" y="2414"/>
                  </a:cubicBezTo>
                  <a:lnTo>
                    <a:pt x="1142" y="2414"/>
                  </a:lnTo>
                  <a:cubicBezTo>
                    <a:pt x="1021" y="2512"/>
                    <a:pt x="875" y="2584"/>
                    <a:pt x="705" y="2584"/>
                  </a:cubicBezTo>
                  <a:cubicBezTo>
                    <a:pt x="632" y="2584"/>
                    <a:pt x="535" y="2560"/>
                    <a:pt x="462" y="2536"/>
                  </a:cubicBezTo>
                  <a:cubicBezTo>
                    <a:pt x="413" y="2512"/>
                    <a:pt x="389" y="2463"/>
                    <a:pt x="365" y="2414"/>
                  </a:cubicBezTo>
                  <a:cubicBezTo>
                    <a:pt x="340" y="2220"/>
                    <a:pt x="705" y="1831"/>
                    <a:pt x="826" y="1686"/>
                  </a:cubicBezTo>
                  <a:cubicBezTo>
                    <a:pt x="851" y="1661"/>
                    <a:pt x="826" y="1613"/>
                    <a:pt x="802" y="1613"/>
                  </a:cubicBezTo>
                  <a:lnTo>
                    <a:pt x="656" y="1613"/>
                  </a:lnTo>
                  <a:cubicBezTo>
                    <a:pt x="510" y="1613"/>
                    <a:pt x="170" y="1588"/>
                    <a:pt x="122" y="1394"/>
                  </a:cubicBezTo>
                  <a:cubicBezTo>
                    <a:pt x="122" y="1370"/>
                    <a:pt x="122" y="1345"/>
                    <a:pt x="146" y="1321"/>
                  </a:cubicBezTo>
                  <a:cubicBezTo>
                    <a:pt x="219" y="1200"/>
                    <a:pt x="559" y="1175"/>
                    <a:pt x="826" y="1175"/>
                  </a:cubicBezTo>
                  <a:lnTo>
                    <a:pt x="875" y="1175"/>
                  </a:lnTo>
                  <a:cubicBezTo>
                    <a:pt x="875" y="1175"/>
                    <a:pt x="899" y="1151"/>
                    <a:pt x="923" y="1151"/>
                  </a:cubicBezTo>
                  <a:cubicBezTo>
                    <a:pt x="923" y="1127"/>
                    <a:pt x="899" y="1103"/>
                    <a:pt x="899" y="1078"/>
                  </a:cubicBezTo>
                  <a:cubicBezTo>
                    <a:pt x="802" y="1005"/>
                    <a:pt x="510" y="762"/>
                    <a:pt x="510" y="592"/>
                  </a:cubicBezTo>
                  <a:cubicBezTo>
                    <a:pt x="510" y="568"/>
                    <a:pt x="535" y="520"/>
                    <a:pt x="559" y="495"/>
                  </a:cubicBezTo>
                  <a:cubicBezTo>
                    <a:pt x="583" y="471"/>
                    <a:pt x="632" y="471"/>
                    <a:pt x="680" y="471"/>
                  </a:cubicBezTo>
                  <a:cubicBezTo>
                    <a:pt x="899" y="520"/>
                    <a:pt x="1142" y="617"/>
                    <a:pt x="1312" y="762"/>
                  </a:cubicBezTo>
                  <a:cubicBezTo>
                    <a:pt x="1324" y="775"/>
                    <a:pt x="1336" y="781"/>
                    <a:pt x="1345" y="781"/>
                  </a:cubicBezTo>
                  <a:cubicBezTo>
                    <a:pt x="1355" y="781"/>
                    <a:pt x="1361" y="775"/>
                    <a:pt x="1361" y="762"/>
                  </a:cubicBezTo>
                  <a:cubicBezTo>
                    <a:pt x="1385" y="762"/>
                    <a:pt x="1409" y="738"/>
                    <a:pt x="1385" y="714"/>
                  </a:cubicBezTo>
                  <a:cubicBezTo>
                    <a:pt x="1361" y="592"/>
                    <a:pt x="1336" y="252"/>
                    <a:pt x="1434" y="131"/>
                  </a:cubicBezTo>
                  <a:cubicBezTo>
                    <a:pt x="1451" y="114"/>
                    <a:pt x="1480" y="97"/>
                    <a:pt x="1513" y="97"/>
                  </a:cubicBezTo>
                  <a:close/>
                  <a:moveTo>
                    <a:pt x="1497" y="0"/>
                  </a:moveTo>
                  <a:cubicBezTo>
                    <a:pt x="1437" y="0"/>
                    <a:pt x="1373" y="28"/>
                    <a:pt x="1336" y="82"/>
                  </a:cubicBezTo>
                  <a:cubicBezTo>
                    <a:pt x="1263" y="252"/>
                    <a:pt x="1215" y="447"/>
                    <a:pt x="1263" y="617"/>
                  </a:cubicBezTo>
                  <a:cubicBezTo>
                    <a:pt x="1093" y="471"/>
                    <a:pt x="875" y="398"/>
                    <a:pt x="656" y="349"/>
                  </a:cubicBezTo>
                  <a:cubicBezTo>
                    <a:pt x="583" y="349"/>
                    <a:pt x="535" y="374"/>
                    <a:pt x="462" y="422"/>
                  </a:cubicBezTo>
                  <a:cubicBezTo>
                    <a:pt x="413" y="447"/>
                    <a:pt x="389" y="520"/>
                    <a:pt x="389" y="568"/>
                  </a:cubicBezTo>
                  <a:cubicBezTo>
                    <a:pt x="413" y="762"/>
                    <a:pt x="608" y="957"/>
                    <a:pt x="729" y="1054"/>
                  </a:cubicBezTo>
                  <a:cubicBezTo>
                    <a:pt x="510" y="1078"/>
                    <a:pt x="170" y="1103"/>
                    <a:pt x="49" y="1248"/>
                  </a:cubicBezTo>
                  <a:cubicBezTo>
                    <a:pt x="25" y="1297"/>
                    <a:pt x="0" y="1370"/>
                    <a:pt x="25" y="1418"/>
                  </a:cubicBezTo>
                  <a:cubicBezTo>
                    <a:pt x="73" y="1686"/>
                    <a:pt x="462" y="1710"/>
                    <a:pt x="680" y="1710"/>
                  </a:cubicBezTo>
                  <a:cubicBezTo>
                    <a:pt x="535" y="1880"/>
                    <a:pt x="243" y="2220"/>
                    <a:pt x="292" y="2439"/>
                  </a:cubicBezTo>
                  <a:cubicBezTo>
                    <a:pt x="292" y="2536"/>
                    <a:pt x="340" y="2584"/>
                    <a:pt x="438" y="2633"/>
                  </a:cubicBezTo>
                  <a:cubicBezTo>
                    <a:pt x="510" y="2682"/>
                    <a:pt x="608" y="2706"/>
                    <a:pt x="705" y="2706"/>
                  </a:cubicBezTo>
                  <a:cubicBezTo>
                    <a:pt x="875" y="2682"/>
                    <a:pt x="1021" y="2633"/>
                    <a:pt x="1142" y="2560"/>
                  </a:cubicBezTo>
                  <a:cubicBezTo>
                    <a:pt x="1166" y="2730"/>
                    <a:pt x="1263" y="3167"/>
                    <a:pt x="1531" y="3167"/>
                  </a:cubicBezTo>
                  <a:lnTo>
                    <a:pt x="1628" y="3167"/>
                  </a:lnTo>
                  <a:cubicBezTo>
                    <a:pt x="1822" y="3046"/>
                    <a:pt x="1944" y="2803"/>
                    <a:pt x="1919" y="2560"/>
                  </a:cubicBezTo>
                  <a:lnTo>
                    <a:pt x="1919" y="2560"/>
                  </a:lnTo>
                  <a:cubicBezTo>
                    <a:pt x="2041" y="2706"/>
                    <a:pt x="2259" y="2949"/>
                    <a:pt x="2454" y="2949"/>
                  </a:cubicBezTo>
                  <a:cubicBezTo>
                    <a:pt x="2502" y="2949"/>
                    <a:pt x="2575" y="2900"/>
                    <a:pt x="2600" y="2852"/>
                  </a:cubicBezTo>
                  <a:cubicBezTo>
                    <a:pt x="2721" y="2657"/>
                    <a:pt x="2697" y="2414"/>
                    <a:pt x="2551" y="2244"/>
                  </a:cubicBezTo>
                  <a:cubicBezTo>
                    <a:pt x="2745" y="2220"/>
                    <a:pt x="3231" y="2147"/>
                    <a:pt x="3231" y="1904"/>
                  </a:cubicBezTo>
                  <a:cubicBezTo>
                    <a:pt x="3231" y="1661"/>
                    <a:pt x="2891" y="1588"/>
                    <a:pt x="2697" y="1564"/>
                  </a:cubicBezTo>
                  <a:cubicBezTo>
                    <a:pt x="2842" y="1443"/>
                    <a:pt x="3134" y="1175"/>
                    <a:pt x="3134" y="1005"/>
                  </a:cubicBezTo>
                  <a:cubicBezTo>
                    <a:pt x="3134" y="981"/>
                    <a:pt x="3134" y="933"/>
                    <a:pt x="3110" y="908"/>
                  </a:cubicBezTo>
                  <a:cubicBezTo>
                    <a:pt x="3055" y="854"/>
                    <a:pt x="3000" y="826"/>
                    <a:pt x="2935" y="826"/>
                  </a:cubicBezTo>
                  <a:cubicBezTo>
                    <a:pt x="2914" y="826"/>
                    <a:pt x="2891" y="829"/>
                    <a:pt x="2867" y="835"/>
                  </a:cubicBezTo>
                  <a:cubicBezTo>
                    <a:pt x="2745" y="835"/>
                    <a:pt x="2624" y="860"/>
                    <a:pt x="2527" y="884"/>
                  </a:cubicBezTo>
                  <a:cubicBezTo>
                    <a:pt x="2575" y="714"/>
                    <a:pt x="2672" y="349"/>
                    <a:pt x="2478" y="179"/>
                  </a:cubicBezTo>
                  <a:cubicBezTo>
                    <a:pt x="2454" y="155"/>
                    <a:pt x="2405" y="155"/>
                    <a:pt x="2381" y="131"/>
                  </a:cubicBezTo>
                  <a:cubicBezTo>
                    <a:pt x="2211" y="131"/>
                    <a:pt x="2041" y="374"/>
                    <a:pt x="1944" y="544"/>
                  </a:cubicBezTo>
                  <a:cubicBezTo>
                    <a:pt x="1919" y="349"/>
                    <a:pt x="1822" y="58"/>
                    <a:pt x="1555" y="9"/>
                  </a:cubicBezTo>
                  <a:cubicBezTo>
                    <a:pt x="1537" y="3"/>
                    <a:pt x="1517" y="0"/>
                    <a:pt x="14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" name="Google Shape;130;p4"/>
            <p:cNvSpPr/>
            <p:nvPr/>
          </p:nvSpPr>
          <p:spPr>
            <a:xfrm>
              <a:off x="-933207" y="1418541"/>
              <a:ext cx="55830" cy="54749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29" y="1"/>
                  </a:moveTo>
                  <a:cubicBezTo>
                    <a:pt x="340" y="1"/>
                    <a:pt x="0" y="317"/>
                    <a:pt x="0" y="705"/>
                  </a:cubicBezTo>
                  <a:cubicBezTo>
                    <a:pt x="0" y="1094"/>
                    <a:pt x="340" y="1410"/>
                    <a:pt x="729" y="1410"/>
                  </a:cubicBezTo>
                  <a:cubicBezTo>
                    <a:pt x="1118" y="1410"/>
                    <a:pt x="1434" y="1094"/>
                    <a:pt x="1434" y="705"/>
                  </a:cubicBezTo>
                  <a:cubicBezTo>
                    <a:pt x="1434" y="317"/>
                    <a:pt x="1118" y="1"/>
                    <a:pt x="72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Google Shape;131;p4"/>
            <p:cNvSpPr/>
            <p:nvPr/>
          </p:nvSpPr>
          <p:spPr>
            <a:xfrm>
              <a:off x="-1021247" y="1507284"/>
              <a:ext cx="55830" cy="55106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05" y="0"/>
                  </a:moveTo>
                  <a:cubicBezTo>
                    <a:pt x="316" y="0"/>
                    <a:pt x="0" y="316"/>
                    <a:pt x="0" y="705"/>
                  </a:cubicBezTo>
                  <a:cubicBezTo>
                    <a:pt x="0" y="1093"/>
                    <a:pt x="316" y="1409"/>
                    <a:pt x="705" y="1409"/>
                  </a:cubicBezTo>
                  <a:cubicBezTo>
                    <a:pt x="1118" y="1409"/>
                    <a:pt x="1433" y="1093"/>
                    <a:pt x="1433" y="705"/>
                  </a:cubicBezTo>
                  <a:cubicBezTo>
                    <a:pt x="1433" y="316"/>
                    <a:pt x="1118" y="0"/>
                    <a:pt x="70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132;p4"/>
            <p:cNvSpPr/>
            <p:nvPr/>
          </p:nvSpPr>
          <p:spPr>
            <a:xfrm>
              <a:off x="-1029836" y="1690495"/>
              <a:ext cx="173573" cy="64052"/>
            </a:xfrm>
            <a:custGeom>
              <a:avLst/>
              <a:gdLst/>
              <a:ahLst/>
              <a:cxnLst/>
              <a:rect l="l" t="t" r="r" b="b"/>
              <a:pathLst>
                <a:path w="4460" h="1644" extrusionOk="0">
                  <a:moveTo>
                    <a:pt x="2533" y="0"/>
                  </a:moveTo>
                  <a:cubicBezTo>
                    <a:pt x="2511" y="0"/>
                    <a:pt x="2492" y="11"/>
                    <a:pt x="2478" y="34"/>
                  </a:cubicBezTo>
                  <a:cubicBezTo>
                    <a:pt x="2308" y="253"/>
                    <a:pt x="1920" y="763"/>
                    <a:pt x="1920" y="763"/>
                  </a:cubicBezTo>
                  <a:cubicBezTo>
                    <a:pt x="1920" y="763"/>
                    <a:pt x="1830" y="97"/>
                    <a:pt x="1603" y="97"/>
                  </a:cubicBezTo>
                  <a:cubicBezTo>
                    <a:pt x="1567" y="97"/>
                    <a:pt x="1526" y="115"/>
                    <a:pt x="1482" y="156"/>
                  </a:cubicBezTo>
                  <a:cubicBezTo>
                    <a:pt x="1288" y="350"/>
                    <a:pt x="1094" y="544"/>
                    <a:pt x="924" y="739"/>
                  </a:cubicBezTo>
                  <a:cubicBezTo>
                    <a:pt x="924" y="739"/>
                    <a:pt x="672" y="73"/>
                    <a:pt x="493" y="73"/>
                  </a:cubicBezTo>
                  <a:cubicBezTo>
                    <a:pt x="464" y="73"/>
                    <a:pt x="437" y="91"/>
                    <a:pt x="413" y="131"/>
                  </a:cubicBezTo>
                  <a:cubicBezTo>
                    <a:pt x="243" y="617"/>
                    <a:pt x="98" y="1103"/>
                    <a:pt x="0" y="1613"/>
                  </a:cubicBezTo>
                  <a:cubicBezTo>
                    <a:pt x="0" y="1613"/>
                    <a:pt x="1039" y="1644"/>
                    <a:pt x="2099" y="1644"/>
                  </a:cubicBezTo>
                  <a:cubicBezTo>
                    <a:pt x="3158" y="1644"/>
                    <a:pt x="4239" y="1613"/>
                    <a:pt x="4324" y="1492"/>
                  </a:cubicBezTo>
                  <a:cubicBezTo>
                    <a:pt x="4459" y="1289"/>
                    <a:pt x="4115" y="108"/>
                    <a:pt x="3813" y="108"/>
                  </a:cubicBezTo>
                  <a:cubicBezTo>
                    <a:pt x="3789" y="108"/>
                    <a:pt x="3765" y="115"/>
                    <a:pt x="3741" y="131"/>
                  </a:cubicBezTo>
                  <a:cubicBezTo>
                    <a:pt x="3523" y="350"/>
                    <a:pt x="3353" y="642"/>
                    <a:pt x="3280" y="933"/>
                  </a:cubicBezTo>
                  <a:cubicBezTo>
                    <a:pt x="3280" y="933"/>
                    <a:pt x="2744" y="0"/>
                    <a:pt x="25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7" name="Google Shape;133;p4"/>
          <p:cNvGrpSpPr>
            <a:grpSpLocks/>
          </p:cNvGrpSpPr>
          <p:nvPr/>
        </p:nvGrpSpPr>
        <p:grpSpPr bwMode="auto">
          <a:xfrm>
            <a:off x="11214100" y="5965825"/>
            <a:ext cx="717550" cy="741363"/>
            <a:chOff x="5294267" y="4624350"/>
            <a:chExt cx="383004" cy="395854"/>
          </a:xfrm>
        </p:grpSpPr>
        <p:sp>
          <p:nvSpPr>
            <p:cNvPr id="28" name="Google Shape;134;p4"/>
            <p:cNvSpPr/>
            <p:nvPr/>
          </p:nvSpPr>
          <p:spPr>
            <a:xfrm>
              <a:off x="5358666" y="4859997"/>
              <a:ext cx="58468" cy="160207"/>
            </a:xfrm>
            <a:custGeom>
              <a:avLst/>
              <a:gdLst/>
              <a:ahLst/>
              <a:cxnLst/>
              <a:rect l="l" t="t" r="r" b="b"/>
              <a:pathLst>
                <a:path w="671" h="1845" extrusionOk="0">
                  <a:moveTo>
                    <a:pt x="106" y="0"/>
                  </a:moveTo>
                  <a:cubicBezTo>
                    <a:pt x="55" y="0"/>
                    <a:pt x="0" y="47"/>
                    <a:pt x="15" y="119"/>
                  </a:cubicBezTo>
                  <a:lnTo>
                    <a:pt x="501" y="1796"/>
                  </a:lnTo>
                  <a:cubicBezTo>
                    <a:pt x="501" y="1820"/>
                    <a:pt x="525" y="1844"/>
                    <a:pt x="573" y="1844"/>
                  </a:cubicBezTo>
                  <a:lnTo>
                    <a:pt x="598" y="1844"/>
                  </a:lnTo>
                  <a:cubicBezTo>
                    <a:pt x="646" y="1844"/>
                    <a:pt x="671" y="1796"/>
                    <a:pt x="646" y="1747"/>
                  </a:cubicBezTo>
                  <a:lnTo>
                    <a:pt x="185" y="71"/>
                  </a:lnTo>
                  <a:cubicBezTo>
                    <a:pt x="175" y="22"/>
                    <a:pt x="141" y="0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" name="Google Shape;135;p4"/>
            <p:cNvSpPr/>
            <p:nvPr/>
          </p:nvSpPr>
          <p:spPr>
            <a:xfrm>
              <a:off x="5294267" y="4894751"/>
              <a:ext cx="175403" cy="68660"/>
            </a:xfrm>
            <a:custGeom>
              <a:avLst/>
              <a:gdLst/>
              <a:ahLst/>
              <a:cxnLst/>
              <a:rect l="l" t="t" r="r" b="b"/>
              <a:pathLst>
                <a:path w="2017" h="788" extrusionOk="0">
                  <a:moveTo>
                    <a:pt x="1934" y="0"/>
                  </a:moveTo>
                  <a:cubicBezTo>
                    <a:pt x="1921" y="0"/>
                    <a:pt x="1908" y="3"/>
                    <a:pt x="1895" y="10"/>
                  </a:cubicBezTo>
                  <a:lnTo>
                    <a:pt x="49" y="617"/>
                  </a:lnTo>
                  <a:cubicBezTo>
                    <a:pt x="25" y="642"/>
                    <a:pt x="1" y="666"/>
                    <a:pt x="1" y="714"/>
                  </a:cubicBezTo>
                  <a:cubicBezTo>
                    <a:pt x="1" y="739"/>
                    <a:pt x="49" y="763"/>
                    <a:pt x="74" y="763"/>
                  </a:cubicBezTo>
                  <a:lnTo>
                    <a:pt x="98" y="787"/>
                  </a:lnTo>
                  <a:lnTo>
                    <a:pt x="1944" y="180"/>
                  </a:lnTo>
                  <a:cubicBezTo>
                    <a:pt x="1993" y="156"/>
                    <a:pt x="2017" y="107"/>
                    <a:pt x="1993" y="59"/>
                  </a:cubicBezTo>
                  <a:cubicBezTo>
                    <a:pt x="1993" y="23"/>
                    <a:pt x="1967" y="0"/>
                    <a:pt x="19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" name="Google Shape;136;p4"/>
            <p:cNvSpPr/>
            <p:nvPr/>
          </p:nvSpPr>
          <p:spPr>
            <a:xfrm>
              <a:off x="5310367" y="4883732"/>
              <a:ext cx="150829" cy="94090"/>
            </a:xfrm>
            <a:custGeom>
              <a:avLst/>
              <a:gdLst/>
              <a:ahLst/>
              <a:cxnLst/>
              <a:rect l="l" t="t" r="r" b="b"/>
              <a:pathLst>
                <a:path w="1734" h="1081" extrusionOk="0">
                  <a:moveTo>
                    <a:pt x="110" y="0"/>
                  </a:moveTo>
                  <a:cubicBezTo>
                    <a:pt x="38" y="0"/>
                    <a:pt x="0" y="92"/>
                    <a:pt x="82" y="133"/>
                  </a:cubicBezTo>
                  <a:lnTo>
                    <a:pt x="1588" y="1080"/>
                  </a:lnTo>
                  <a:lnTo>
                    <a:pt x="1637" y="1080"/>
                  </a:lnTo>
                  <a:cubicBezTo>
                    <a:pt x="1661" y="1080"/>
                    <a:pt x="1685" y="1080"/>
                    <a:pt x="1709" y="1056"/>
                  </a:cubicBezTo>
                  <a:cubicBezTo>
                    <a:pt x="1734" y="1007"/>
                    <a:pt x="1709" y="959"/>
                    <a:pt x="1685" y="935"/>
                  </a:cubicBezTo>
                  <a:lnTo>
                    <a:pt x="155" y="11"/>
                  </a:lnTo>
                  <a:cubicBezTo>
                    <a:pt x="139" y="4"/>
                    <a:pt x="124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" name="Google Shape;137;p4"/>
            <p:cNvSpPr/>
            <p:nvPr/>
          </p:nvSpPr>
          <p:spPr>
            <a:xfrm>
              <a:off x="5340872" y="4845588"/>
              <a:ext cx="97445" cy="157663"/>
            </a:xfrm>
            <a:custGeom>
              <a:avLst/>
              <a:gdLst/>
              <a:ahLst/>
              <a:cxnLst/>
              <a:rect l="l" t="t" r="r" b="b"/>
              <a:pathLst>
                <a:path w="1118" h="1814" extrusionOk="0">
                  <a:moveTo>
                    <a:pt x="1010" y="0"/>
                  </a:moveTo>
                  <a:cubicBezTo>
                    <a:pt x="984" y="0"/>
                    <a:pt x="962" y="12"/>
                    <a:pt x="947" y="41"/>
                  </a:cubicBezTo>
                  <a:lnTo>
                    <a:pt x="24" y="1717"/>
                  </a:lnTo>
                  <a:cubicBezTo>
                    <a:pt x="0" y="1741"/>
                    <a:pt x="24" y="1790"/>
                    <a:pt x="49" y="1814"/>
                  </a:cubicBezTo>
                  <a:lnTo>
                    <a:pt x="97" y="1814"/>
                  </a:lnTo>
                  <a:cubicBezTo>
                    <a:pt x="122" y="1814"/>
                    <a:pt x="146" y="1814"/>
                    <a:pt x="170" y="1790"/>
                  </a:cubicBezTo>
                  <a:lnTo>
                    <a:pt x="1093" y="113"/>
                  </a:lnTo>
                  <a:cubicBezTo>
                    <a:pt x="1118" y="89"/>
                    <a:pt x="1093" y="41"/>
                    <a:pt x="1069" y="16"/>
                  </a:cubicBezTo>
                  <a:cubicBezTo>
                    <a:pt x="1049" y="6"/>
                    <a:pt x="1029" y="0"/>
                    <a:pt x="10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138;p4"/>
            <p:cNvSpPr/>
            <p:nvPr/>
          </p:nvSpPr>
          <p:spPr>
            <a:xfrm>
              <a:off x="5499327" y="4624350"/>
              <a:ext cx="175403" cy="150882"/>
            </a:xfrm>
            <a:custGeom>
              <a:avLst/>
              <a:gdLst/>
              <a:ahLst/>
              <a:cxnLst/>
              <a:rect l="l" t="t" r="r" b="b"/>
              <a:pathLst>
                <a:path w="2017" h="1731" extrusionOk="0">
                  <a:moveTo>
                    <a:pt x="1166" y="175"/>
                  </a:moveTo>
                  <a:cubicBezTo>
                    <a:pt x="1555" y="175"/>
                    <a:pt x="1871" y="467"/>
                    <a:pt x="1871" y="856"/>
                  </a:cubicBezTo>
                  <a:cubicBezTo>
                    <a:pt x="1871" y="1285"/>
                    <a:pt x="1511" y="1569"/>
                    <a:pt x="1144" y="1569"/>
                  </a:cubicBezTo>
                  <a:cubicBezTo>
                    <a:pt x="971" y="1569"/>
                    <a:pt x="796" y="1506"/>
                    <a:pt x="656" y="1366"/>
                  </a:cubicBezTo>
                  <a:cubicBezTo>
                    <a:pt x="219" y="929"/>
                    <a:pt x="534" y="175"/>
                    <a:pt x="1166" y="175"/>
                  </a:cubicBezTo>
                  <a:close/>
                  <a:moveTo>
                    <a:pt x="1142" y="1"/>
                  </a:moveTo>
                  <a:cubicBezTo>
                    <a:pt x="930" y="1"/>
                    <a:pt x="714" y="77"/>
                    <a:pt x="534" y="248"/>
                  </a:cubicBezTo>
                  <a:cubicBezTo>
                    <a:pt x="0" y="807"/>
                    <a:pt x="389" y="1730"/>
                    <a:pt x="1166" y="1730"/>
                  </a:cubicBezTo>
                  <a:cubicBezTo>
                    <a:pt x="1628" y="1730"/>
                    <a:pt x="2016" y="1342"/>
                    <a:pt x="2016" y="856"/>
                  </a:cubicBezTo>
                  <a:cubicBezTo>
                    <a:pt x="2016" y="344"/>
                    <a:pt x="1590" y="1"/>
                    <a:pt x="11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" name="Google Shape;139;p4"/>
            <p:cNvSpPr/>
            <p:nvPr/>
          </p:nvSpPr>
          <p:spPr>
            <a:xfrm>
              <a:off x="5615414" y="4833720"/>
              <a:ext cx="32199" cy="89003"/>
            </a:xfrm>
            <a:custGeom>
              <a:avLst/>
              <a:gdLst/>
              <a:ahLst/>
              <a:cxnLst/>
              <a:rect l="l" t="t" r="r" b="b"/>
              <a:pathLst>
                <a:path w="671" h="1845" extrusionOk="0">
                  <a:moveTo>
                    <a:pt x="106" y="0"/>
                  </a:moveTo>
                  <a:cubicBezTo>
                    <a:pt x="55" y="0"/>
                    <a:pt x="0" y="47"/>
                    <a:pt x="15" y="119"/>
                  </a:cubicBezTo>
                  <a:lnTo>
                    <a:pt x="501" y="1796"/>
                  </a:lnTo>
                  <a:cubicBezTo>
                    <a:pt x="501" y="1820"/>
                    <a:pt x="525" y="1844"/>
                    <a:pt x="573" y="1844"/>
                  </a:cubicBezTo>
                  <a:lnTo>
                    <a:pt x="598" y="1844"/>
                  </a:lnTo>
                  <a:cubicBezTo>
                    <a:pt x="646" y="1844"/>
                    <a:pt x="671" y="1796"/>
                    <a:pt x="646" y="1747"/>
                  </a:cubicBezTo>
                  <a:lnTo>
                    <a:pt x="185" y="71"/>
                  </a:lnTo>
                  <a:cubicBezTo>
                    <a:pt x="175" y="22"/>
                    <a:pt x="141" y="0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" name="Google Shape;140;p4"/>
            <p:cNvSpPr/>
            <p:nvPr/>
          </p:nvSpPr>
          <p:spPr>
            <a:xfrm>
              <a:off x="5579826" y="4853216"/>
              <a:ext cx="97445" cy="38145"/>
            </a:xfrm>
            <a:custGeom>
              <a:avLst/>
              <a:gdLst/>
              <a:ahLst/>
              <a:cxnLst/>
              <a:rect l="l" t="t" r="r" b="b"/>
              <a:pathLst>
                <a:path w="2017" h="788" extrusionOk="0">
                  <a:moveTo>
                    <a:pt x="1934" y="0"/>
                  </a:moveTo>
                  <a:cubicBezTo>
                    <a:pt x="1921" y="0"/>
                    <a:pt x="1908" y="3"/>
                    <a:pt x="1895" y="10"/>
                  </a:cubicBezTo>
                  <a:lnTo>
                    <a:pt x="49" y="617"/>
                  </a:lnTo>
                  <a:cubicBezTo>
                    <a:pt x="25" y="642"/>
                    <a:pt x="1" y="666"/>
                    <a:pt x="1" y="714"/>
                  </a:cubicBezTo>
                  <a:cubicBezTo>
                    <a:pt x="1" y="739"/>
                    <a:pt x="49" y="763"/>
                    <a:pt x="74" y="763"/>
                  </a:cubicBezTo>
                  <a:lnTo>
                    <a:pt x="98" y="787"/>
                  </a:lnTo>
                  <a:lnTo>
                    <a:pt x="1944" y="180"/>
                  </a:lnTo>
                  <a:cubicBezTo>
                    <a:pt x="1993" y="156"/>
                    <a:pt x="2017" y="107"/>
                    <a:pt x="1993" y="59"/>
                  </a:cubicBezTo>
                  <a:cubicBezTo>
                    <a:pt x="1993" y="23"/>
                    <a:pt x="1967" y="0"/>
                    <a:pt x="19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" name="Google Shape;141;p4"/>
            <p:cNvSpPr/>
            <p:nvPr/>
          </p:nvSpPr>
          <p:spPr>
            <a:xfrm>
              <a:off x="5589146" y="4847283"/>
              <a:ext cx="83041" cy="51707"/>
            </a:xfrm>
            <a:custGeom>
              <a:avLst/>
              <a:gdLst/>
              <a:ahLst/>
              <a:cxnLst/>
              <a:rect l="l" t="t" r="r" b="b"/>
              <a:pathLst>
                <a:path w="1734" h="1081" extrusionOk="0">
                  <a:moveTo>
                    <a:pt x="110" y="0"/>
                  </a:moveTo>
                  <a:cubicBezTo>
                    <a:pt x="38" y="0"/>
                    <a:pt x="0" y="92"/>
                    <a:pt x="82" y="133"/>
                  </a:cubicBezTo>
                  <a:lnTo>
                    <a:pt x="1588" y="1080"/>
                  </a:lnTo>
                  <a:lnTo>
                    <a:pt x="1637" y="1080"/>
                  </a:lnTo>
                  <a:cubicBezTo>
                    <a:pt x="1661" y="1080"/>
                    <a:pt x="1685" y="1080"/>
                    <a:pt x="1709" y="1056"/>
                  </a:cubicBezTo>
                  <a:cubicBezTo>
                    <a:pt x="1734" y="1007"/>
                    <a:pt x="1709" y="959"/>
                    <a:pt x="1685" y="935"/>
                  </a:cubicBezTo>
                  <a:lnTo>
                    <a:pt x="155" y="11"/>
                  </a:lnTo>
                  <a:cubicBezTo>
                    <a:pt x="139" y="4"/>
                    <a:pt x="124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" name="Google Shape;142;p4"/>
            <p:cNvSpPr/>
            <p:nvPr/>
          </p:nvSpPr>
          <p:spPr>
            <a:xfrm>
              <a:off x="5606093" y="4826091"/>
              <a:ext cx="53384" cy="87308"/>
            </a:xfrm>
            <a:custGeom>
              <a:avLst/>
              <a:gdLst/>
              <a:ahLst/>
              <a:cxnLst/>
              <a:rect l="l" t="t" r="r" b="b"/>
              <a:pathLst>
                <a:path w="1118" h="1814" extrusionOk="0">
                  <a:moveTo>
                    <a:pt x="1010" y="0"/>
                  </a:moveTo>
                  <a:cubicBezTo>
                    <a:pt x="984" y="0"/>
                    <a:pt x="962" y="12"/>
                    <a:pt x="947" y="41"/>
                  </a:cubicBezTo>
                  <a:lnTo>
                    <a:pt x="24" y="1717"/>
                  </a:lnTo>
                  <a:cubicBezTo>
                    <a:pt x="0" y="1741"/>
                    <a:pt x="24" y="1790"/>
                    <a:pt x="49" y="1814"/>
                  </a:cubicBezTo>
                  <a:lnTo>
                    <a:pt x="97" y="1814"/>
                  </a:lnTo>
                  <a:cubicBezTo>
                    <a:pt x="122" y="1814"/>
                    <a:pt x="146" y="1814"/>
                    <a:pt x="170" y="1790"/>
                  </a:cubicBezTo>
                  <a:lnTo>
                    <a:pt x="1093" y="113"/>
                  </a:lnTo>
                  <a:cubicBezTo>
                    <a:pt x="1118" y="89"/>
                    <a:pt x="1093" y="41"/>
                    <a:pt x="1069" y="16"/>
                  </a:cubicBezTo>
                  <a:cubicBezTo>
                    <a:pt x="1049" y="6"/>
                    <a:pt x="1029" y="0"/>
                    <a:pt x="10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7" name="Google Shape;143;p4"/>
          <p:cNvGrpSpPr>
            <a:grpSpLocks/>
          </p:cNvGrpSpPr>
          <p:nvPr/>
        </p:nvGrpSpPr>
        <p:grpSpPr bwMode="auto">
          <a:xfrm>
            <a:off x="163513" y="166688"/>
            <a:ext cx="806450" cy="771525"/>
            <a:chOff x="122839" y="125316"/>
            <a:chExt cx="604654" cy="578037"/>
          </a:xfrm>
        </p:grpSpPr>
        <p:sp>
          <p:nvSpPr>
            <p:cNvPr id="38" name="Google Shape;144;p4"/>
            <p:cNvSpPr/>
            <p:nvPr/>
          </p:nvSpPr>
          <p:spPr>
            <a:xfrm rot="10232062">
              <a:off x="183542" y="463099"/>
              <a:ext cx="246385" cy="221224"/>
            </a:xfrm>
            <a:custGeom>
              <a:avLst/>
              <a:gdLst/>
              <a:ahLst/>
              <a:cxnLst/>
              <a:rect l="l" t="t" r="r" b="b"/>
              <a:pathLst>
                <a:path w="2891" h="2593" extrusionOk="0">
                  <a:moveTo>
                    <a:pt x="2397" y="0"/>
                  </a:moveTo>
                  <a:cubicBezTo>
                    <a:pt x="2197" y="0"/>
                    <a:pt x="1879" y="238"/>
                    <a:pt x="1117" y="367"/>
                  </a:cubicBezTo>
                  <a:cubicBezTo>
                    <a:pt x="0" y="586"/>
                    <a:pt x="389" y="2213"/>
                    <a:pt x="389" y="2335"/>
                  </a:cubicBezTo>
                  <a:cubicBezTo>
                    <a:pt x="672" y="2505"/>
                    <a:pt x="988" y="2592"/>
                    <a:pt x="1309" y="2592"/>
                  </a:cubicBezTo>
                  <a:cubicBezTo>
                    <a:pt x="1538" y="2592"/>
                    <a:pt x="1769" y="2547"/>
                    <a:pt x="1992" y="2456"/>
                  </a:cubicBezTo>
                  <a:cubicBezTo>
                    <a:pt x="2891" y="2092"/>
                    <a:pt x="2891" y="683"/>
                    <a:pt x="2648" y="221"/>
                  </a:cubicBezTo>
                  <a:cubicBezTo>
                    <a:pt x="2567" y="59"/>
                    <a:pt x="2497" y="0"/>
                    <a:pt x="23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" name="Google Shape;145;p4"/>
            <p:cNvSpPr/>
            <p:nvPr/>
          </p:nvSpPr>
          <p:spPr>
            <a:xfrm rot="10232062">
              <a:off x="259719" y="505916"/>
              <a:ext cx="121407" cy="99908"/>
            </a:xfrm>
            <a:custGeom>
              <a:avLst/>
              <a:gdLst/>
              <a:ahLst/>
              <a:cxnLst/>
              <a:rect l="l" t="t" r="r" b="b"/>
              <a:pathLst>
                <a:path w="1434" h="1176" extrusionOk="0">
                  <a:moveTo>
                    <a:pt x="1347" y="0"/>
                  </a:moveTo>
                  <a:cubicBezTo>
                    <a:pt x="1312" y="0"/>
                    <a:pt x="1281" y="23"/>
                    <a:pt x="1264" y="58"/>
                  </a:cubicBezTo>
                  <a:cubicBezTo>
                    <a:pt x="1069" y="520"/>
                    <a:pt x="49" y="1030"/>
                    <a:pt x="49" y="1030"/>
                  </a:cubicBezTo>
                  <a:cubicBezTo>
                    <a:pt x="25" y="1054"/>
                    <a:pt x="0" y="1103"/>
                    <a:pt x="25" y="1151"/>
                  </a:cubicBezTo>
                  <a:cubicBezTo>
                    <a:pt x="49" y="1176"/>
                    <a:pt x="73" y="1176"/>
                    <a:pt x="98" y="1176"/>
                  </a:cubicBezTo>
                  <a:lnTo>
                    <a:pt x="122" y="1176"/>
                  </a:lnTo>
                  <a:cubicBezTo>
                    <a:pt x="171" y="1151"/>
                    <a:pt x="1166" y="641"/>
                    <a:pt x="1409" y="107"/>
                  </a:cubicBezTo>
                  <a:cubicBezTo>
                    <a:pt x="1434" y="82"/>
                    <a:pt x="1409" y="34"/>
                    <a:pt x="1385" y="10"/>
                  </a:cubicBezTo>
                  <a:cubicBezTo>
                    <a:pt x="1372" y="3"/>
                    <a:pt x="1359" y="0"/>
                    <a:pt x="1347" y="0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" name="Google Shape;146;p4"/>
            <p:cNvSpPr/>
            <p:nvPr/>
          </p:nvSpPr>
          <p:spPr>
            <a:xfrm rot="10232062">
              <a:off x="138312" y="171701"/>
              <a:ext cx="254716" cy="209330"/>
            </a:xfrm>
            <a:custGeom>
              <a:avLst/>
              <a:gdLst/>
              <a:ahLst/>
              <a:cxnLst/>
              <a:rect l="l" t="t" r="r" b="b"/>
              <a:pathLst>
                <a:path w="2989" h="2446" extrusionOk="0">
                  <a:moveTo>
                    <a:pt x="1122" y="0"/>
                  </a:moveTo>
                  <a:cubicBezTo>
                    <a:pt x="708" y="0"/>
                    <a:pt x="337" y="106"/>
                    <a:pt x="292" y="117"/>
                  </a:cubicBezTo>
                  <a:cubicBezTo>
                    <a:pt x="25" y="628"/>
                    <a:pt x="0" y="1211"/>
                    <a:pt x="267" y="1721"/>
                  </a:cubicBezTo>
                  <a:cubicBezTo>
                    <a:pt x="520" y="2255"/>
                    <a:pt x="1145" y="2445"/>
                    <a:pt x="1692" y="2445"/>
                  </a:cubicBezTo>
                  <a:cubicBezTo>
                    <a:pt x="2040" y="2445"/>
                    <a:pt x="2357" y="2368"/>
                    <a:pt x="2527" y="2255"/>
                  </a:cubicBezTo>
                  <a:cubicBezTo>
                    <a:pt x="2988" y="1939"/>
                    <a:pt x="2551" y="1842"/>
                    <a:pt x="2284" y="725"/>
                  </a:cubicBezTo>
                  <a:cubicBezTo>
                    <a:pt x="2128" y="140"/>
                    <a:pt x="1597" y="0"/>
                    <a:pt x="112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" name="Google Shape;147;p4"/>
            <p:cNvSpPr/>
            <p:nvPr/>
          </p:nvSpPr>
          <p:spPr>
            <a:xfrm rot="10232062">
              <a:off x="240675" y="237117"/>
              <a:ext cx="110695" cy="115369"/>
            </a:xfrm>
            <a:custGeom>
              <a:avLst/>
              <a:gdLst/>
              <a:ahLst/>
              <a:cxnLst/>
              <a:rect l="l" t="t" r="r" b="b"/>
              <a:pathLst>
                <a:path w="1289" h="1347" extrusionOk="0">
                  <a:moveTo>
                    <a:pt x="91" y="0"/>
                  </a:moveTo>
                  <a:cubicBezTo>
                    <a:pt x="78" y="0"/>
                    <a:pt x="64" y="3"/>
                    <a:pt x="49" y="11"/>
                  </a:cubicBezTo>
                  <a:cubicBezTo>
                    <a:pt x="1" y="35"/>
                    <a:pt x="1" y="83"/>
                    <a:pt x="25" y="132"/>
                  </a:cubicBezTo>
                  <a:cubicBezTo>
                    <a:pt x="49" y="156"/>
                    <a:pt x="632" y="1128"/>
                    <a:pt x="1167" y="1347"/>
                  </a:cubicBezTo>
                  <a:lnTo>
                    <a:pt x="1191" y="1347"/>
                  </a:lnTo>
                  <a:cubicBezTo>
                    <a:pt x="1215" y="1347"/>
                    <a:pt x="1240" y="1322"/>
                    <a:pt x="1264" y="1298"/>
                  </a:cubicBezTo>
                  <a:cubicBezTo>
                    <a:pt x="1288" y="1249"/>
                    <a:pt x="1264" y="1201"/>
                    <a:pt x="1215" y="1201"/>
                  </a:cubicBezTo>
                  <a:cubicBezTo>
                    <a:pt x="754" y="1006"/>
                    <a:pt x="171" y="35"/>
                    <a:pt x="171" y="35"/>
                  </a:cubicBezTo>
                  <a:cubicBezTo>
                    <a:pt x="154" y="18"/>
                    <a:pt x="124" y="0"/>
                    <a:pt x="91" y="0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" name="Google Shape;148;p4"/>
            <p:cNvSpPr/>
            <p:nvPr/>
          </p:nvSpPr>
          <p:spPr>
            <a:xfrm rot="10232062">
              <a:off x="468015" y="144346"/>
              <a:ext cx="244004" cy="211709"/>
            </a:xfrm>
            <a:custGeom>
              <a:avLst/>
              <a:gdLst/>
              <a:ahLst/>
              <a:cxnLst/>
              <a:rect l="l" t="t" r="r" b="b"/>
              <a:pathLst>
                <a:path w="2867" h="2492" extrusionOk="0">
                  <a:moveTo>
                    <a:pt x="1588" y="0"/>
                  </a:moveTo>
                  <a:cubicBezTo>
                    <a:pt x="1396" y="0"/>
                    <a:pt x="1204" y="32"/>
                    <a:pt x="1021" y="99"/>
                  </a:cubicBezTo>
                  <a:cubicBezTo>
                    <a:pt x="122" y="391"/>
                    <a:pt x="0" y="1775"/>
                    <a:pt x="195" y="2261"/>
                  </a:cubicBezTo>
                  <a:cubicBezTo>
                    <a:pt x="272" y="2432"/>
                    <a:pt x="340" y="2492"/>
                    <a:pt x="447" y="2492"/>
                  </a:cubicBezTo>
                  <a:cubicBezTo>
                    <a:pt x="643" y="2492"/>
                    <a:pt x="970" y="2291"/>
                    <a:pt x="1725" y="2213"/>
                  </a:cubicBezTo>
                  <a:cubicBezTo>
                    <a:pt x="2867" y="2115"/>
                    <a:pt x="2624" y="439"/>
                    <a:pt x="2624" y="342"/>
                  </a:cubicBezTo>
                  <a:cubicBezTo>
                    <a:pt x="2321" y="119"/>
                    <a:pt x="1955" y="0"/>
                    <a:pt x="15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" name="Google Shape;149;p4"/>
            <p:cNvSpPr/>
            <p:nvPr/>
          </p:nvSpPr>
          <p:spPr>
            <a:xfrm rot="10232062">
              <a:off x="507294" y="218087"/>
              <a:ext cx="127359" cy="92771"/>
            </a:xfrm>
            <a:custGeom>
              <a:avLst/>
              <a:gdLst/>
              <a:ahLst/>
              <a:cxnLst/>
              <a:rect l="l" t="t" r="r" b="b"/>
              <a:pathLst>
                <a:path w="1507" h="1079" extrusionOk="0">
                  <a:moveTo>
                    <a:pt x="1423" y="0"/>
                  </a:moveTo>
                  <a:cubicBezTo>
                    <a:pt x="1411" y="0"/>
                    <a:pt x="1398" y="3"/>
                    <a:pt x="1385" y="10"/>
                  </a:cubicBezTo>
                  <a:cubicBezTo>
                    <a:pt x="1336" y="34"/>
                    <a:pt x="292" y="471"/>
                    <a:pt x="25" y="957"/>
                  </a:cubicBezTo>
                  <a:cubicBezTo>
                    <a:pt x="0" y="1006"/>
                    <a:pt x="0" y="1054"/>
                    <a:pt x="49" y="1079"/>
                  </a:cubicBezTo>
                  <a:lnTo>
                    <a:pt x="98" y="1079"/>
                  </a:lnTo>
                  <a:cubicBezTo>
                    <a:pt x="122" y="1079"/>
                    <a:pt x="146" y="1054"/>
                    <a:pt x="146" y="1054"/>
                  </a:cubicBezTo>
                  <a:cubicBezTo>
                    <a:pt x="413" y="593"/>
                    <a:pt x="1458" y="156"/>
                    <a:pt x="1458" y="156"/>
                  </a:cubicBezTo>
                  <a:cubicBezTo>
                    <a:pt x="1482" y="131"/>
                    <a:pt x="1506" y="83"/>
                    <a:pt x="1482" y="59"/>
                  </a:cubicBezTo>
                  <a:cubicBezTo>
                    <a:pt x="1482" y="23"/>
                    <a:pt x="1456" y="0"/>
                    <a:pt x="1423" y="0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" name="Google Shape;150;p4"/>
            <p:cNvSpPr/>
            <p:nvPr/>
          </p:nvSpPr>
          <p:spPr>
            <a:xfrm rot="10232062">
              <a:off x="213299" y="212140"/>
              <a:ext cx="452300" cy="338973"/>
            </a:xfrm>
            <a:custGeom>
              <a:avLst/>
              <a:gdLst/>
              <a:ahLst/>
              <a:cxnLst/>
              <a:rect l="l" t="t" r="r" b="b"/>
              <a:pathLst>
                <a:path w="5322" h="3981" extrusionOk="0">
                  <a:moveTo>
                    <a:pt x="2229" y="0"/>
                  </a:moveTo>
                  <a:cubicBezTo>
                    <a:pt x="2176" y="0"/>
                    <a:pt x="2121" y="3"/>
                    <a:pt x="2061" y="9"/>
                  </a:cubicBezTo>
                  <a:cubicBezTo>
                    <a:pt x="1523" y="53"/>
                    <a:pt x="1298" y="507"/>
                    <a:pt x="1299" y="894"/>
                  </a:cubicBezTo>
                  <a:lnTo>
                    <a:pt x="1299" y="894"/>
                  </a:lnTo>
                  <a:cubicBezTo>
                    <a:pt x="1256" y="882"/>
                    <a:pt x="1211" y="870"/>
                    <a:pt x="1163" y="859"/>
                  </a:cubicBezTo>
                  <a:cubicBezTo>
                    <a:pt x="1123" y="851"/>
                    <a:pt x="1085" y="847"/>
                    <a:pt x="1048" y="847"/>
                  </a:cubicBezTo>
                  <a:cubicBezTo>
                    <a:pt x="240" y="847"/>
                    <a:pt x="0" y="2788"/>
                    <a:pt x="604" y="2997"/>
                  </a:cubicBezTo>
                  <a:cubicBezTo>
                    <a:pt x="676" y="3025"/>
                    <a:pt x="742" y="3037"/>
                    <a:pt x="801" y="3037"/>
                  </a:cubicBezTo>
                  <a:cubicBezTo>
                    <a:pt x="824" y="3037"/>
                    <a:pt x="847" y="3035"/>
                    <a:pt x="868" y="3032"/>
                  </a:cubicBezTo>
                  <a:lnTo>
                    <a:pt x="868" y="3032"/>
                  </a:lnTo>
                  <a:cubicBezTo>
                    <a:pt x="1077" y="3454"/>
                    <a:pt x="1536" y="3921"/>
                    <a:pt x="2132" y="3921"/>
                  </a:cubicBezTo>
                  <a:cubicBezTo>
                    <a:pt x="2149" y="3921"/>
                    <a:pt x="2166" y="3921"/>
                    <a:pt x="2183" y="3920"/>
                  </a:cubicBezTo>
                  <a:cubicBezTo>
                    <a:pt x="2358" y="3908"/>
                    <a:pt x="2491" y="3882"/>
                    <a:pt x="2590" y="3846"/>
                  </a:cubicBezTo>
                  <a:lnTo>
                    <a:pt x="2590" y="3846"/>
                  </a:lnTo>
                  <a:cubicBezTo>
                    <a:pt x="2678" y="3927"/>
                    <a:pt x="2799" y="3981"/>
                    <a:pt x="2960" y="3981"/>
                  </a:cubicBezTo>
                  <a:cubicBezTo>
                    <a:pt x="3070" y="3981"/>
                    <a:pt x="3199" y="3955"/>
                    <a:pt x="3349" y="3896"/>
                  </a:cubicBezTo>
                  <a:cubicBezTo>
                    <a:pt x="3931" y="3671"/>
                    <a:pt x="4211" y="3324"/>
                    <a:pt x="4262" y="3034"/>
                  </a:cubicBezTo>
                  <a:lnTo>
                    <a:pt x="4262" y="3034"/>
                  </a:lnTo>
                  <a:cubicBezTo>
                    <a:pt x="4365" y="3023"/>
                    <a:pt x="4482" y="2989"/>
                    <a:pt x="4612" y="2924"/>
                  </a:cubicBezTo>
                  <a:cubicBezTo>
                    <a:pt x="5321" y="2580"/>
                    <a:pt x="4915" y="1660"/>
                    <a:pt x="4479" y="1295"/>
                  </a:cubicBezTo>
                  <a:lnTo>
                    <a:pt x="4479" y="1295"/>
                  </a:lnTo>
                  <a:cubicBezTo>
                    <a:pt x="4597" y="1026"/>
                    <a:pt x="4485" y="563"/>
                    <a:pt x="3835" y="179"/>
                  </a:cubicBezTo>
                  <a:cubicBezTo>
                    <a:pt x="3619" y="52"/>
                    <a:pt x="3439" y="3"/>
                    <a:pt x="3289" y="3"/>
                  </a:cubicBezTo>
                  <a:cubicBezTo>
                    <a:pt x="3074" y="3"/>
                    <a:pt x="2921" y="104"/>
                    <a:pt x="2817" y="220"/>
                  </a:cubicBezTo>
                  <a:lnTo>
                    <a:pt x="2817" y="220"/>
                  </a:lnTo>
                  <a:cubicBezTo>
                    <a:pt x="2713" y="96"/>
                    <a:pt x="2527" y="0"/>
                    <a:pt x="22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" name="Google Shape;151;p4"/>
            <p:cNvSpPr/>
            <p:nvPr/>
          </p:nvSpPr>
          <p:spPr>
            <a:xfrm rot="10232062">
              <a:off x="229963" y="203815"/>
              <a:ext cx="422543" cy="355623"/>
            </a:xfrm>
            <a:custGeom>
              <a:avLst/>
              <a:gdLst/>
              <a:ahLst/>
              <a:cxnLst/>
              <a:rect l="l" t="t" r="r" b="b"/>
              <a:pathLst>
                <a:path w="4956" h="4170" extrusionOk="0">
                  <a:moveTo>
                    <a:pt x="2673" y="452"/>
                  </a:moveTo>
                  <a:cubicBezTo>
                    <a:pt x="2697" y="501"/>
                    <a:pt x="2721" y="574"/>
                    <a:pt x="2697" y="647"/>
                  </a:cubicBezTo>
                  <a:cubicBezTo>
                    <a:pt x="2697" y="695"/>
                    <a:pt x="2697" y="744"/>
                    <a:pt x="2648" y="768"/>
                  </a:cubicBezTo>
                  <a:lnTo>
                    <a:pt x="2600" y="768"/>
                  </a:lnTo>
                  <a:cubicBezTo>
                    <a:pt x="2575" y="768"/>
                    <a:pt x="2551" y="720"/>
                    <a:pt x="2551" y="671"/>
                  </a:cubicBezTo>
                  <a:cubicBezTo>
                    <a:pt x="2575" y="598"/>
                    <a:pt x="2624" y="525"/>
                    <a:pt x="2673" y="452"/>
                  </a:cubicBezTo>
                  <a:close/>
                  <a:moveTo>
                    <a:pt x="1264" y="1108"/>
                  </a:moveTo>
                  <a:lnTo>
                    <a:pt x="1264" y="1108"/>
                  </a:lnTo>
                  <a:cubicBezTo>
                    <a:pt x="1579" y="1230"/>
                    <a:pt x="1677" y="1400"/>
                    <a:pt x="1652" y="1448"/>
                  </a:cubicBezTo>
                  <a:cubicBezTo>
                    <a:pt x="1652" y="1473"/>
                    <a:pt x="1604" y="1473"/>
                    <a:pt x="1579" y="1473"/>
                  </a:cubicBezTo>
                  <a:cubicBezTo>
                    <a:pt x="1531" y="1473"/>
                    <a:pt x="1506" y="1473"/>
                    <a:pt x="1458" y="1448"/>
                  </a:cubicBezTo>
                  <a:cubicBezTo>
                    <a:pt x="1336" y="1400"/>
                    <a:pt x="1264" y="1254"/>
                    <a:pt x="1264" y="1108"/>
                  </a:cubicBezTo>
                  <a:close/>
                  <a:moveTo>
                    <a:pt x="3984" y="1303"/>
                  </a:moveTo>
                  <a:cubicBezTo>
                    <a:pt x="4009" y="1303"/>
                    <a:pt x="4033" y="1327"/>
                    <a:pt x="4081" y="1327"/>
                  </a:cubicBezTo>
                  <a:cubicBezTo>
                    <a:pt x="4130" y="1351"/>
                    <a:pt x="4179" y="1375"/>
                    <a:pt x="4252" y="1424"/>
                  </a:cubicBezTo>
                  <a:cubicBezTo>
                    <a:pt x="4203" y="1473"/>
                    <a:pt x="4130" y="1521"/>
                    <a:pt x="4057" y="1545"/>
                  </a:cubicBezTo>
                  <a:cubicBezTo>
                    <a:pt x="4039" y="1552"/>
                    <a:pt x="4019" y="1555"/>
                    <a:pt x="3999" y="1555"/>
                  </a:cubicBezTo>
                  <a:cubicBezTo>
                    <a:pt x="3940" y="1555"/>
                    <a:pt x="3881" y="1527"/>
                    <a:pt x="3863" y="1473"/>
                  </a:cubicBezTo>
                  <a:cubicBezTo>
                    <a:pt x="3839" y="1424"/>
                    <a:pt x="3839" y="1400"/>
                    <a:pt x="3863" y="1351"/>
                  </a:cubicBezTo>
                  <a:cubicBezTo>
                    <a:pt x="3887" y="1327"/>
                    <a:pt x="3936" y="1303"/>
                    <a:pt x="3984" y="1303"/>
                  </a:cubicBezTo>
                  <a:close/>
                  <a:moveTo>
                    <a:pt x="826" y="2541"/>
                  </a:moveTo>
                  <a:cubicBezTo>
                    <a:pt x="923" y="2541"/>
                    <a:pt x="972" y="2614"/>
                    <a:pt x="972" y="2687"/>
                  </a:cubicBezTo>
                  <a:cubicBezTo>
                    <a:pt x="996" y="2833"/>
                    <a:pt x="923" y="2979"/>
                    <a:pt x="778" y="3027"/>
                  </a:cubicBezTo>
                  <a:cubicBezTo>
                    <a:pt x="705" y="2906"/>
                    <a:pt x="681" y="2736"/>
                    <a:pt x="729" y="2590"/>
                  </a:cubicBezTo>
                  <a:cubicBezTo>
                    <a:pt x="729" y="2566"/>
                    <a:pt x="753" y="2541"/>
                    <a:pt x="802" y="2541"/>
                  </a:cubicBezTo>
                  <a:close/>
                  <a:moveTo>
                    <a:pt x="3720" y="2701"/>
                  </a:moveTo>
                  <a:cubicBezTo>
                    <a:pt x="3727" y="2701"/>
                    <a:pt x="3734" y="2704"/>
                    <a:pt x="3741" y="2712"/>
                  </a:cubicBezTo>
                  <a:lnTo>
                    <a:pt x="3814" y="2712"/>
                  </a:lnTo>
                  <a:cubicBezTo>
                    <a:pt x="3960" y="2736"/>
                    <a:pt x="4081" y="2906"/>
                    <a:pt x="4057" y="3052"/>
                  </a:cubicBezTo>
                  <a:cubicBezTo>
                    <a:pt x="4038" y="3055"/>
                    <a:pt x="4020" y="3056"/>
                    <a:pt x="4001" y="3056"/>
                  </a:cubicBezTo>
                  <a:cubicBezTo>
                    <a:pt x="3875" y="3056"/>
                    <a:pt x="3756" y="2987"/>
                    <a:pt x="3693" y="2882"/>
                  </a:cubicBezTo>
                  <a:cubicBezTo>
                    <a:pt x="3669" y="2833"/>
                    <a:pt x="3644" y="2784"/>
                    <a:pt x="3669" y="2736"/>
                  </a:cubicBezTo>
                  <a:cubicBezTo>
                    <a:pt x="3686" y="2719"/>
                    <a:pt x="3703" y="2701"/>
                    <a:pt x="3720" y="2701"/>
                  </a:cubicBezTo>
                  <a:close/>
                  <a:moveTo>
                    <a:pt x="2381" y="3343"/>
                  </a:moveTo>
                  <a:cubicBezTo>
                    <a:pt x="2527" y="3392"/>
                    <a:pt x="2624" y="3537"/>
                    <a:pt x="2648" y="3683"/>
                  </a:cubicBezTo>
                  <a:cubicBezTo>
                    <a:pt x="2648" y="3756"/>
                    <a:pt x="2600" y="3805"/>
                    <a:pt x="2478" y="3853"/>
                  </a:cubicBezTo>
                  <a:cubicBezTo>
                    <a:pt x="2405" y="3756"/>
                    <a:pt x="2357" y="3610"/>
                    <a:pt x="2357" y="3465"/>
                  </a:cubicBezTo>
                  <a:cubicBezTo>
                    <a:pt x="2357" y="3367"/>
                    <a:pt x="2381" y="3343"/>
                    <a:pt x="2381" y="3343"/>
                  </a:cubicBezTo>
                  <a:close/>
                  <a:moveTo>
                    <a:pt x="3124" y="188"/>
                  </a:moveTo>
                  <a:cubicBezTo>
                    <a:pt x="3276" y="188"/>
                    <a:pt x="3445" y="243"/>
                    <a:pt x="3620" y="355"/>
                  </a:cubicBezTo>
                  <a:cubicBezTo>
                    <a:pt x="4130" y="671"/>
                    <a:pt x="4300" y="1011"/>
                    <a:pt x="4276" y="1278"/>
                  </a:cubicBezTo>
                  <a:cubicBezTo>
                    <a:pt x="4203" y="1230"/>
                    <a:pt x="4154" y="1205"/>
                    <a:pt x="4081" y="1181"/>
                  </a:cubicBezTo>
                  <a:cubicBezTo>
                    <a:pt x="4033" y="1157"/>
                    <a:pt x="3984" y="1157"/>
                    <a:pt x="3936" y="1157"/>
                  </a:cubicBezTo>
                  <a:cubicBezTo>
                    <a:pt x="3839" y="1157"/>
                    <a:pt x="3741" y="1205"/>
                    <a:pt x="3693" y="1303"/>
                  </a:cubicBezTo>
                  <a:cubicBezTo>
                    <a:pt x="3644" y="1375"/>
                    <a:pt x="3644" y="1473"/>
                    <a:pt x="3693" y="1570"/>
                  </a:cubicBezTo>
                  <a:cubicBezTo>
                    <a:pt x="3741" y="1667"/>
                    <a:pt x="3863" y="1716"/>
                    <a:pt x="3984" y="1716"/>
                  </a:cubicBezTo>
                  <a:lnTo>
                    <a:pt x="4033" y="1716"/>
                  </a:lnTo>
                  <a:cubicBezTo>
                    <a:pt x="4154" y="1716"/>
                    <a:pt x="4276" y="1643"/>
                    <a:pt x="4349" y="1545"/>
                  </a:cubicBezTo>
                  <a:cubicBezTo>
                    <a:pt x="4616" y="1788"/>
                    <a:pt x="4762" y="2153"/>
                    <a:pt x="4762" y="2541"/>
                  </a:cubicBezTo>
                  <a:cubicBezTo>
                    <a:pt x="4737" y="2736"/>
                    <a:pt x="4592" y="2906"/>
                    <a:pt x="4422" y="2979"/>
                  </a:cubicBezTo>
                  <a:cubicBezTo>
                    <a:pt x="4349" y="3027"/>
                    <a:pt x="4276" y="3052"/>
                    <a:pt x="4203" y="3052"/>
                  </a:cubicBezTo>
                  <a:cubicBezTo>
                    <a:pt x="4203" y="2833"/>
                    <a:pt x="4057" y="2614"/>
                    <a:pt x="3814" y="2566"/>
                  </a:cubicBezTo>
                  <a:cubicBezTo>
                    <a:pt x="3791" y="2560"/>
                    <a:pt x="3767" y="2557"/>
                    <a:pt x="3742" y="2557"/>
                  </a:cubicBezTo>
                  <a:cubicBezTo>
                    <a:pt x="3662" y="2557"/>
                    <a:pt x="3578" y="2589"/>
                    <a:pt x="3523" y="2663"/>
                  </a:cubicBezTo>
                  <a:cubicBezTo>
                    <a:pt x="3474" y="2760"/>
                    <a:pt x="3474" y="2882"/>
                    <a:pt x="3547" y="2979"/>
                  </a:cubicBezTo>
                  <a:cubicBezTo>
                    <a:pt x="3644" y="3124"/>
                    <a:pt x="3814" y="3222"/>
                    <a:pt x="4009" y="3246"/>
                  </a:cubicBezTo>
                  <a:cubicBezTo>
                    <a:pt x="3839" y="3562"/>
                    <a:pt x="3547" y="3805"/>
                    <a:pt x="3207" y="3926"/>
                  </a:cubicBezTo>
                  <a:cubicBezTo>
                    <a:pt x="3093" y="3983"/>
                    <a:pt x="2979" y="4007"/>
                    <a:pt x="2865" y="4007"/>
                  </a:cubicBezTo>
                  <a:cubicBezTo>
                    <a:pt x="2785" y="4007"/>
                    <a:pt x="2704" y="3995"/>
                    <a:pt x="2624" y="3975"/>
                  </a:cubicBezTo>
                  <a:cubicBezTo>
                    <a:pt x="2721" y="3902"/>
                    <a:pt x="2770" y="3805"/>
                    <a:pt x="2794" y="3707"/>
                  </a:cubicBezTo>
                  <a:cubicBezTo>
                    <a:pt x="2770" y="3489"/>
                    <a:pt x="2624" y="3295"/>
                    <a:pt x="2405" y="3222"/>
                  </a:cubicBezTo>
                  <a:cubicBezTo>
                    <a:pt x="2393" y="3209"/>
                    <a:pt x="2387" y="3203"/>
                    <a:pt x="2381" y="3203"/>
                  </a:cubicBezTo>
                  <a:cubicBezTo>
                    <a:pt x="2375" y="3203"/>
                    <a:pt x="2369" y="3209"/>
                    <a:pt x="2357" y="3222"/>
                  </a:cubicBezTo>
                  <a:cubicBezTo>
                    <a:pt x="2284" y="3222"/>
                    <a:pt x="2211" y="3270"/>
                    <a:pt x="2211" y="3343"/>
                  </a:cubicBezTo>
                  <a:cubicBezTo>
                    <a:pt x="2138" y="3537"/>
                    <a:pt x="2187" y="3756"/>
                    <a:pt x="2308" y="3950"/>
                  </a:cubicBezTo>
                  <a:cubicBezTo>
                    <a:pt x="2211" y="3950"/>
                    <a:pt x="2114" y="3975"/>
                    <a:pt x="2041" y="3975"/>
                  </a:cubicBezTo>
                  <a:cubicBezTo>
                    <a:pt x="1531" y="3975"/>
                    <a:pt x="1069" y="3683"/>
                    <a:pt x="851" y="3222"/>
                  </a:cubicBezTo>
                  <a:cubicBezTo>
                    <a:pt x="1021" y="3124"/>
                    <a:pt x="1142" y="2930"/>
                    <a:pt x="1118" y="2736"/>
                  </a:cubicBezTo>
                  <a:cubicBezTo>
                    <a:pt x="1118" y="2546"/>
                    <a:pt x="989" y="2411"/>
                    <a:pt x="828" y="2411"/>
                  </a:cubicBezTo>
                  <a:cubicBezTo>
                    <a:pt x="804" y="2411"/>
                    <a:pt x="779" y="2414"/>
                    <a:pt x="753" y="2420"/>
                  </a:cubicBezTo>
                  <a:cubicBezTo>
                    <a:pt x="681" y="2420"/>
                    <a:pt x="608" y="2493"/>
                    <a:pt x="559" y="2566"/>
                  </a:cubicBezTo>
                  <a:cubicBezTo>
                    <a:pt x="511" y="2736"/>
                    <a:pt x="511" y="2930"/>
                    <a:pt x="608" y="3100"/>
                  </a:cubicBezTo>
                  <a:cubicBezTo>
                    <a:pt x="559" y="3100"/>
                    <a:pt x="511" y="3076"/>
                    <a:pt x="486" y="3076"/>
                  </a:cubicBezTo>
                  <a:cubicBezTo>
                    <a:pt x="243" y="2979"/>
                    <a:pt x="146" y="2493"/>
                    <a:pt x="243" y="1958"/>
                  </a:cubicBezTo>
                  <a:cubicBezTo>
                    <a:pt x="316" y="1545"/>
                    <a:pt x="535" y="1060"/>
                    <a:pt x="899" y="1060"/>
                  </a:cubicBezTo>
                  <a:lnTo>
                    <a:pt x="996" y="1060"/>
                  </a:lnTo>
                  <a:lnTo>
                    <a:pt x="1069" y="1084"/>
                  </a:lnTo>
                  <a:cubicBezTo>
                    <a:pt x="1045" y="1303"/>
                    <a:pt x="1191" y="1521"/>
                    <a:pt x="1385" y="1643"/>
                  </a:cubicBezTo>
                  <a:cubicBezTo>
                    <a:pt x="1444" y="1662"/>
                    <a:pt x="1497" y="1671"/>
                    <a:pt x="1545" y="1671"/>
                  </a:cubicBezTo>
                  <a:cubicBezTo>
                    <a:pt x="1675" y="1671"/>
                    <a:pt x="1762" y="1604"/>
                    <a:pt x="1798" y="1497"/>
                  </a:cubicBezTo>
                  <a:cubicBezTo>
                    <a:pt x="1847" y="1327"/>
                    <a:pt x="1652" y="1108"/>
                    <a:pt x="1239" y="962"/>
                  </a:cubicBezTo>
                  <a:cubicBezTo>
                    <a:pt x="1239" y="574"/>
                    <a:pt x="1531" y="234"/>
                    <a:pt x="1919" y="209"/>
                  </a:cubicBezTo>
                  <a:cubicBezTo>
                    <a:pt x="1976" y="197"/>
                    <a:pt x="2032" y="191"/>
                    <a:pt x="2088" y="191"/>
                  </a:cubicBezTo>
                  <a:cubicBezTo>
                    <a:pt x="2248" y="191"/>
                    <a:pt x="2401" y="241"/>
                    <a:pt x="2527" y="331"/>
                  </a:cubicBezTo>
                  <a:cubicBezTo>
                    <a:pt x="2454" y="428"/>
                    <a:pt x="2405" y="525"/>
                    <a:pt x="2357" y="647"/>
                  </a:cubicBezTo>
                  <a:cubicBezTo>
                    <a:pt x="2357" y="647"/>
                    <a:pt x="2357" y="671"/>
                    <a:pt x="2357" y="671"/>
                  </a:cubicBezTo>
                  <a:cubicBezTo>
                    <a:pt x="2381" y="768"/>
                    <a:pt x="2430" y="962"/>
                    <a:pt x="2575" y="962"/>
                  </a:cubicBezTo>
                  <a:cubicBezTo>
                    <a:pt x="2624" y="938"/>
                    <a:pt x="2673" y="938"/>
                    <a:pt x="2721" y="914"/>
                  </a:cubicBezTo>
                  <a:cubicBezTo>
                    <a:pt x="2770" y="865"/>
                    <a:pt x="2818" y="768"/>
                    <a:pt x="2843" y="695"/>
                  </a:cubicBezTo>
                  <a:cubicBezTo>
                    <a:pt x="2867" y="574"/>
                    <a:pt x="2818" y="428"/>
                    <a:pt x="2745" y="331"/>
                  </a:cubicBezTo>
                  <a:cubicBezTo>
                    <a:pt x="2851" y="237"/>
                    <a:pt x="2980" y="188"/>
                    <a:pt x="3124" y="188"/>
                  </a:cubicBezTo>
                  <a:close/>
                  <a:moveTo>
                    <a:pt x="2083" y="0"/>
                  </a:moveTo>
                  <a:cubicBezTo>
                    <a:pt x="2029" y="0"/>
                    <a:pt x="1974" y="5"/>
                    <a:pt x="1919" y="15"/>
                  </a:cubicBezTo>
                  <a:cubicBezTo>
                    <a:pt x="1482" y="64"/>
                    <a:pt x="1118" y="428"/>
                    <a:pt x="1094" y="890"/>
                  </a:cubicBezTo>
                  <a:lnTo>
                    <a:pt x="1045" y="890"/>
                  </a:lnTo>
                  <a:cubicBezTo>
                    <a:pt x="996" y="890"/>
                    <a:pt x="948" y="865"/>
                    <a:pt x="923" y="865"/>
                  </a:cubicBezTo>
                  <a:cubicBezTo>
                    <a:pt x="438" y="865"/>
                    <a:pt x="170" y="1424"/>
                    <a:pt x="98" y="1910"/>
                  </a:cubicBezTo>
                  <a:cubicBezTo>
                    <a:pt x="0" y="2444"/>
                    <a:pt x="98" y="3052"/>
                    <a:pt x="438" y="3197"/>
                  </a:cubicBezTo>
                  <a:cubicBezTo>
                    <a:pt x="535" y="3222"/>
                    <a:pt x="608" y="3246"/>
                    <a:pt x="705" y="3246"/>
                  </a:cubicBezTo>
                  <a:cubicBezTo>
                    <a:pt x="948" y="3732"/>
                    <a:pt x="1434" y="4072"/>
                    <a:pt x="1992" y="4096"/>
                  </a:cubicBezTo>
                  <a:lnTo>
                    <a:pt x="2065" y="4096"/>
                  </a:lnTo>
                  <a:cubicBezTo>
                    <a:pt x="2187" y="4096"/>
                    <a:pt x="2308" y="4072"/>
                    <a:pt x="2430" y="4048"/>
                  </a:cubicBezTo>
                  <a:cubicBezTo>
                    <a:pt x="2551" y="4120"/>
                    <a:pt x="2697" y="4169"/>
                    <a:pt x="2843" y="4169"/>
                  </a:cubicBezTo>
                  <a:cubicBezTo>
                    <a:pt x="2988" y="4169"/>
                    <a:pt x="3134" y="4120"/>
                    <a:pt x="3280" y="4072"/>
                  </a:cubicBezTo>
                  <a:cubicBezTo>
                    <a:pt x="3693" y="3926"/>
                    <a:pt x="4033" y="3610"/>
                    <a:pt x="4203" y="3197"/>
                  </a:cubicBezTo>
                  <a:cubicBezTo>
                    <a:pt x="4300" y="3173"/>
                    <a:pt x="4397" y="3149"/>
                    <a:pt x="4494" y="3100"/>
                  </a:cubicBezTo>
                  <a:cubicBezTo>
                    <a:pt x="4737" y="3003"/>
                    <a:pt x="4907" y="2784"/>
                    <a:pt x="4932" y="2517"/>
                  </a:cubicBezTo>
                  <a:cubicBezTo>
                    <a:pt x="4956" y="2080"/>
                    <a:pt x="4762" y="1643"/>
                    <a:pt x="4446" y="1351"/>
                  </a:cubicBezTo>
                  <a:cubicBezTo>
                    <a:pt x="4543" y="1035"/>
                    <a:pt x="4349" y="574"/>
                    <a:pt x="3741" y="209"/>
                  </a:cubicBezTo>
                  <a:cubicBezTo>
                    <a:pt x="3523" y="88"/>
                    <a:pt x="3322" y="27"/>
                    <a:pt x="3143" y="27"/>
                  </a:cubicBezTo>
                  <a:cubicBezTo>
                    <a:pt x="2964" y="27"/>
                    <a:pt x="2806" y="88"/>
                    <a:pt x="2673" y="209"/>
                  </a:cubicBezTo>
                  <a:cubicBezTo>
                    <a:pt x="2499" y="74"/>
                    <a:pt x="2294" y="0"/>
                    <a:pt x="2083" y="0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" name="Google Shape;152;p4"/>
            <p:cNvSpPr/>
            <p:nvPr/>
          </p:nvSpPr>
          <p:spPr>
            <a:xfrm rot="10232062">
              <a:off x="372794" y="314426"/>
              <a:ext cx="133310" cy="134400"/>
            </a:xfrm>
            <a:custGeom>
              <a:avLst/>
              <a:gdLst/>
              <a:ahLst/>
              <a:cxnLst/>
              <a:rect l="l" t="t" r="r" b="b"/>
              <a:pathLst>
                <a:path w="1555" h="1580" extrusionOk="0">
                  <a:moveTo>
                    <a:pt x="777" y="1"/>
                  </a:moveTo>
                  <a:cubicBezTo>
                    <a:pt x="340" y="1"/>
                    <a:pt x="0" y="365"/>
                    <a:pt x="0" y="802"/>
                  </a:cubicBezTo>
                  <a:cubicBezTo>
                    <a:pt x="0" y="1239"/>
                    <a:pt x="340" y="1580"/>
                    <a:pt x="777" y="1580"/>
                  </a:cubicBezTo>
                  <a:cubicBezTo>
                    <a:pt x="1215" y="1580"/>
                    <a:pt x="1555" y="1239"/>
                    <a:pt x="1555" y="802"/>
                  </a:cubicBezTo>
                  <a:cubicBezTo>
                    <a:pt x="1555" y="365"/>
                    <a:pt x="1215" y="1"/>
                    <a:pt x="77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08" name="Google Shape;108;p4"/>
          <p:cNvSpPr txBox="1">
            <a:spLocks noGrp="1"/>
          </p:cNvSpPr>
          <p:nvPr>
            <p:ph type="body" idx="1"/>
          </p:nvPr>
        </p:nvSpPr>
        <p:spPr>
          <a:xfrm>
            <a:off x="1005100" y="1446433"/>
            <a:ext cx="10120400" cy="46496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marL="609585" lvl="0" indent="-507987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Font typeface="Work Sans"/>
              <a:buAutoNum type="arabicPeriod"/>
              <a:defRPr sz="14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marL="1219170" lvl="1" indent="-42332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Roboto Slab Regular"/>
              <a:buAutoNum type="alphaLcPeriod"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2pPr>
            <a:lvl3pPr marL="1828754" lvl="2" indent="-42332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Roboto Slab Regular"/>
              <a:buAutoNum type="romanLcPeriod"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3pPr>
            <a:lvl4pPr marL="2438339" lvl="3" indent="-42332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Roboto Slab Regular"/>
              <a:buAutoNum type="arabicPeriod"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4pPr>
            <a:lvl5pPr marL="3047924" lvl="4" indent="-42332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Roboto Slab Regular"/>
              <a:buAutoNum type="alphaLcPeriod"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5pPr>
            <a:lvl6pPr marL="3657509" lvl="5" indent="-42332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Roboto Slab Regular"/>
              <a:buAutoNum type="romanLcPeriod"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6pPr>
            <a:lvl7pPr marL="4267093" lvl="6" indent="-42332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Roboto Slab Regular"/>
              <a:buAutoNum type="arabicPeriod"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7pPr>
            <a:lvl8pPr marL="4876678" lvl="7" indent="-42332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Roboto Slab Regular"/>
              <a:buAutoNum type="alphaLcPeriod"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8pPr>
            <a:lvl9pPr marL="5486263" lvl="8" indent="-42332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Roboto Slab Regular"/>
              <a:buAutoNum type="romanLcPeriod"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9pPr>
          </a:lstStyle>
          <a:p>
            <a:endParaRPr/>
          </a:p>
        </p:txBody>
      </p:sp>
      <p:sp>
        <p:nvSpPr>
          <p:cNvPr id="109" name="Google Shape;109;p4"/>
          <p:cNvSpPr txBox="1">
            <a:spLocks noGrp="1"/>
          </p:cNvSpPr>
          <p:nvPr>
            <p:ph type="title"/>
          </p:nvPr>
        </p:nvSpPr>
        <p:spPr>
          <a:xfrm>
            <a:off x="1005100" y="560133"/>
            <a:ext cx="9926400" cy="8620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053452759"/>
      </p:ext>
    </p:extLst>
  </p:cSld>
  <p:clrMapOvr>
    <a:masterClrMapping/>
  </p:clrMapOvr>
</p:sldLayout>
</file>

<file path=ppt/slideLayouts/slideLayout14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1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oogle Shape;156;p5"/>
          <p:cNvGrpSpPr>
            <a:grpSpLocks/>
          </p:cNvGrpSpPr>
          <p:nvPr/>
        </p:nvGrpSpPr>
        <p:grpSpPr bwMode="auto">
          <a:xfrm flipH="1">
            <a:off x="9237663" y="0"/>
            <a:ext cx="2679700" cy="1709738"/>
            <a:chOff x="7239867" y="1514545"/>
            <a:chExt cx="2525833" cy="1610805"/>
          </a:xfrm>
        </p:grpSpPr>
        <p:grpSp>
          <p:nvGrpSpPr>
            <p:cNvPr id="6" name="Google Shape;157;p5"/>
            <p:cNvGrpSpPr>
              <a:grpSpLocks/>
            </p:cNvGrpSpPr>
            <p:nvPr/>
          </p:nvGrpSpPr>
          <p:grpSpPr bwMode="auto">
            <a:xfrm>
              <a:off x="7346663" y="1514545"/>
              <a:ext cx="2419037" cy="1551678"/>
              <a:chOff x="7410211" y="1555302"/>
              <a:chExt cx="2355440" cy="1510884"/>
            </a:xfrm>
          </p:grpSpPr>
          <p:grpSp>
            <p:nvGrpSpPr>
              <p:cNvPr id="8" name="Google Shape;158;p5"/>
              <p:cNvGrpSpPr>
                <a:grpSpLocks/>
              </p:cNvGrpSpPr>
              <p:nvPr/>
            </p:nvGrpSpPr>
            <p:grpSpPr bwMode="auto">
              <a:xfrm>
                <a:off x="7410211" y="1555302"/>
                <a:ext cx="2355440" cy="1510884"/>
                <a:chOff x="761258" y="2062480"/>
                <a:chExt cx="1646470" cy="1056119"/>
              </a:xfrm>
            </p:grpSpPr>
            <p:sp>
              <p:nvSpPr>
                <p:cNvPr id="11" name="Google Shape;159;p5"/>
                <p:cNvSpPr/>
                <p:nvPr/>
              </p:nvSpPr>
              <p:spPr>
                <a:xfrm rot="-1481318">
                  <a:off x="1086787" y="2126613"/>
                  <a:ext cx="430808" cy="556833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" name="Google Shape;160;p5"/>
                <p:cNvSpPr/>
                <p:nvPr/>
              </p:nvSpPr>
              <p:spPr>
                <a:xfrm>
                  <a:off x="1414731" y="2200925"/>
                  <a:ext cx="558116" cy="492701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3" name="Google Shape;161;p5"/>
                <p:cNvSpPr/>
                <p:nvPr/>
              </p:nvSpPr>
              <p:spPr>
                <a:xfrm>
                  <a:off x="760880" y="2379071"/>
                  <a:ext cx="492934" cy="492701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4" name="Google Shape;162;p5"/>
                <p:cNvSpPr/>
                <p:nvPr/>
              </p:nvSpPr>
              <p:spPr>
                <a:xfrm>
                  <a:off x="899391" y="2606080"/>
                  <a:ext cx="469509" cy="469288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5" name="Google Shape;163;p5"/>
                <p:cNvSpPr/>
                <p:nvPr/>
              </p:nvSpPr>
              <p:spPr>
                <a:xfrm>
                  <a:off x="1250759" y="2593864"/>
                  <a:ext cx="492934" cy="492701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6" name="Google Shape;164;p5"/>
                <p:cNvSpPr/>
                <p:nvPr/>
              </p:nvSpPr>
              <p:spPr>
                <a:xfrm rot="-2967336">
                  <a:off x="1706666" y="2475154"/>
                  <a:ext cx="621985" cy="49293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9" name="Google Shape;165;p5"/>
              <p:cNvSpPr/>
              <p:nvPr/>
            </p:nvSpPr>
            <p:spPr>
              <a:xfrm>
                <a:off x="7932736" y="2118898"/>
                <a:ext cx="705192" cy="704858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" name="Google Shape;166;p5"/>
              <p:cNvSpPr/>
              <p:nvPr/>
            </p:nvSpPr>
            <p:spPr>
              <a:xfrm>
                <a:off x="8385865" y="2118898"/>
                <a:ext cx="705192" cy="704858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7" name="Google Shape;167;p5"/>
            <p:cNvSpPr/>
            <p:nvPr/>
          </p:nvSpPr>
          <p:spPr>
            <a:xfrm>
              <a:off x="7239867" y="1792734"/>
              <a:ext cx="2256491" cy="1332616"/>
            </a:xfrm>
            <a:custGeom>
              <a:avLst/>
              <a:gdLst/>
              <a:ahLst/>
              <a:cxnLst/>
              <a:rect l="l" t="t" r="r" b="b"/>
              <a:pathLst>
                <a:path w="4957" h="2929" extrusionOk="0">
                  <a:moveTo>
                    <a:pt x="1215" y="718"/>
                  </a:moveTo>
                  <a:cubicBezTo>
                    <a:pt x="1312" y="743"/>
                    <a:pt x="1337" y="767"/>
                    <a:pt x="1361" y="815"/>
                  </a:cubicBezTo>
                  <a:cubicBezTo>
                    <a:pt x="1361" y="840"/>
                    <a:pt x="1312" y="888"/>
                    <a:pt x="1288" y="913"/>
                  </a:cubicBezTo>
                  <a:cubicBezTo>
                    <a:pt x="1264" y="913"/>
                    <a:pt x="1264" y="937"/>
                    <a:pt x="1215" y="937"/>
                  </a:cubicBezTo>
                  <a:cubicBezTo>
                    <a:pt x="1215" y="864"/>
                    <a:pt x="1215" y="815"/>
                    <a:pt x="1215" y="743"/>
                  </a:cubicBezTo>
                  <a:lnTo>
                    <a:pt x="1215" y="718"/>
                  </a:lnTo>
                  <a:close/>
                  <a:moveTo>
                    <a:pt x="2527" y="475"/>
                  </a:moveTo>
                  <a:cubicBezTo>
                    <a:pt x="2624" y="597"/>
                    <a:pt x="2673" y="767"/>
                    <a:pt x="2624" y="937"/>
                  </a:cubicBezTo>
                  <a:cubicBezTo>
                    <a:pt x="2601" y="983"/>
                    <a:pt x="2567" y="1007"/>
                    <a:pt x="2530" y="1007"/>
                  </a:cubicBezTo>
                  <a:cubicBezTo>
                    <a:pt x="2489" y="1007"/>
                    <a:pt x="2444" y="977"/>
                    <a:pt x="2405" y="913"/>
                  </a:cubicBezTo>
                  <a:cubicBezTo>
                    <a:pt x="2333" y="767"/>
                    <a:pt x="2381" y="573"/>
                    <a:pt x="2527" y="475"/>
                  </a:cubicBezTo>
                  <a:close/>
                  <a:moveTo>
                    <a:pt x="3984" y="1010"/>
                  </a:moveTo>
                  <a:lnTo>
                    <a:pt x="3984" y="1010"/>
                  </a:lnTo>
                  <a:cubicBezTo>
                    <a:pt x="4009" y="1107"/>
                    <a:pt x="3984" y="1228"/>
                    <a:pt x="3936" y="1326"/>
                  </a:cubicBezTo>
                  <a:cubicBezTo>
                    <a:pt x="3912" y="1350"/>
                    <a:pt x="3912" y="1350"/>
                    <a:pt x="3887" y="1350"/>
                  </a:cubicBezTo>
                  <a:cubicBezTo>
                    <a:pt x="3863" y="1350"/>
                    <a:pt x="3839" y="1326"/>
                    <a:pt x="3814" y="1326"/>
                  </a:cubicBezTo>
                  <a:cubicBezTo>
                    <a:pt x="3766" y="1277"/>
                    <a:pt x="3766" y="1277"/>
                    <a:pt x="3766" y="1204"/>
                  </a:cubicBezTo>
                  <a:cubicBezTo>
                    <a:pt x="3790" y="1131"/>
                    <a:pt x="3863" y="1058"/>
                    <a:pt x="3984" y="1010"/>
                  </a:cubicBezTo>
                  <a:close/>
                  <a:moveTo>
                    <a:pt x="1045" y="1860"/>
                  </a:moveTo>
                  <a:cubicBezTo>
                    <a:pt x="948" y="1957"/>
                    <a:pt x="851" y="2030"/>
                    <a:pt x="754" y="2079"/>
                  </a:cubicBezTo>
                  <a:cubicBezTo>
                    <a:pt x="778" y="1982"/>
                    <a:pt x="875" y="1909"/>
                    <a:pt x="972" y="1860"/>
                  </a:cubicBezTo>
                  <a:close/>
                  <a:moveTo>
                    <a:pt x="3159" y="1957"/>
                  </a:moveTo>
                  <a:cubicBezTo>
                    <a:pt x="3159" y="1957"/>
                    <a:pt x="3183" y="1957"/>
                    <a:pt x="3231" y="2006"/>
                  </a:cubicBezTo>
                  <a:cubicBezTo>
                    <a:pt x="3280" y="2054"/>
                    <a:pt x="3304" y="2152"/>
                    <a:pt x="3280" y="2224"/>
                  </a:cubicBezTo>
                  <a:cubicBezTo>
                    <a:pt x="3159" y="2127"/>
                    <a:pt x="3159" y="2006"/>
                    <a:pt x="3159" y="1957"/>
                  </a:cubicBezTo>
                  <a:close/>
                  <a:moveTo>
                    <a:pt x="1701" y="2030"/>
                  </a:moveTo>
                  <a:cubicBezTo>
                    <a:pt x="1750" y="2054"/>
                    <a:pt x="1798" y="2079"/>
                    <a:pt x="1822" y="2127"/>
                  </a:cubicBezTo>
                  <a:cubicBezTo>
                    <a:pt x="1847" y="2249"/>
                    <a:pt x="1822" y="2346"/>
                    <a:pt x="1774" y="2443"/>
                  </a:cubicBezTo>
                  <a:cubicBezTo>
                    <a:pt x="1677" y="2346"/>
                    <a:pt x="1628" y="2200"/>
                    <a:pt x="1652" y="2054"/>
                  </a:cubicBezTo>
                  <a:cubicBezTo>
                    <a:pt x="1652" y="2030"/>
                    <a:pt x="1677" y="2030"/>
                    <a:pt x="1677" y="2030"/>
                  </a:cubicBezTo>
                  <a:close/>
                  <a:moveTo>
                    <a:pt x="1688" y="116"/>
                  </a:moveTo>
                  <a:cubicBezTo>
                    <a:pt x="1796" y="116"/>
                    <a:pt x="1923" y="140"/>
                    <a:pt x="2065" y="184"/>
                  </a:cubicBezTo>
                  <a:cubicBezTo>
                    <a:pt x="2211" y="232"/>
                    <a:pt x="2333" y="305"/>
                    <a:pt x="2454" y="427"/>
                  </a:cubicBezTo>
                  <a:cubicBezTo>
                    <a:pt x="2284" y="548"/>
                    <a:pt x="2235" y="791"/>
                    <a:pt x="2333" y="961"/>
                  </a:cubicBezTo>
                  <a:cubicBezTo>
                    <a:pt x="2430" y="1083"/>
                    <a:pt x="2503" y="1131"/>
                    <a:pt x="2551" y="1131"/>
                  </a:cubicBezTo>
                  <a:cubicBezTo>
                    <a:pt x="2648" y="1107"/>
                    <a:pt x="2721" y="1058"/>
                    <a:pt x="2746" y="986"/>
                  </a:cubicBezTo>
                  <a:cubicBezTo>
                    <a:pt x="2794" y="791"/>
                    <a:pt x="2746" y="573"/>
                    <a:pt x="2624" y="427"/>
                  </a:cubicBezTo>
                  <a:cubicBezTo>
                    <a:pt x="2818" y="305"/>
                    <a:pt x="3061" y="232"/>
                    <a:pt x="3304" y="232"/>
                  </a:cubicBezTo>
                  <a:lnTo>
                    <a:pt x="3450" y="232"/>
                  </a:lnTo>
                  <a:cubicBezTo>
                    <a:pt x="3742" y="330"/>
                    <a:pt x="3960" y="597"/>
                    <a:pt x="3984" y="888"/>
                  </a:cubicBezTo>
                  <a:cubicBezTo>
                    <a:pt x="3839" y="937"/>
                    <a:pt x="3717" y="1034"/>
                    <a:pt x="3693" y="1180"/>
                  </a:cubicBezTo>
                  <a:cubicBezTo>
                    <a:pt x="3669" y="1277"/>
                    <a:pt x="3693" y="1350"/>
                    <a:pt x="3766" y="1423"/>
                  </a:cubicBezTo>
                  <a:cubicBezTo>
                    <a:pt x="3802" y="1459"/>
                    <a:pt x="3845" y="1477"/>
                    <a:pt x="3887" y="1477"/>
                  </a:cubicBezTo>
                  <a:cubicBezTo>
                    <a:pt x="3930" y="1477"/>
                    <a:pt x="3972" y="1459"/>
                    <a:pt x="4009" y="1423"/>
                  </a:cubicBezTo>
                  <a:cubicBezTo>
                    <a:pt x="4082" y="1277"/>
                    <a:pt x="4106" y="1131"/>
                    <a:pt x="4082" y="986"/>
                  </a:cubicBezTo>
                  <a:cubicBezTo>
                    <a:pt x="4130" y="986"/>
                    <a:pt x="4203" y="961"/>
                    <a:pt x="4252" y="961"/>
                  </a:cubicBezTo>
                  <a:cubicBezTo>
                    <a:pt x="4470" y="961"/>
                    <a:pt x="4640" y="1083"/>
                    <a:pt x="4738" y="1277"/>
                  </a:cubicBezTo>
                  <a:cubicBezTo>
                    <a:pt x="4835" y="1544"/>
                    <a:pt x="4810" y="1836"/>
                    <a:pt x="4665" y="2079"/>
                  </a:cubicBezTo>
                  <a:cubicBezTo>
                    <a:pt x="4483" y="2341"/>
                    <a:pt x="4201" y="2486"/>
                    <a:pt x="3902" y="2486"/>
                  </a:cubicBezTo>
                  <a:cubicBezTo>
                    <a:pt x="3841" y="2486"/>
                    <a:pt x="3779" y="2480"/>
                    <a:pt x="3717" y="2467"/>
                  </a:cubicBezTo>
                  <a:cubicBezTo>
                    <a:pt x="3572" y="2443"/>
                    <a:pt x="3450" y="2370"/>
                    <a:pt x="3353" y="2297"/>
                  </a:cubicBezTo>
                  <a:cubicBezTo>
                    <a:pt x="3401" y="2176"/>
                    <a:pt x="3377" y="2030"/>
                    <a:pt x="3304" y="1933"/>
                  </a:cubicBezTo>
                  <a:cubicBezTo>
                    <a:pt x="3244" y="1884"/>
                    <a:pt x="3189" y="1860"/>
                    <a:pt x="3143" y="1860"/>
                  </a:cubicBezTo>
                  <a:cubicBezTo>
                    <a:pt x="3098" y="1860"/>
                    <a:pt x="3061" y="1884"/>
                    <a:pt x="3037" y="1933"/>
                  </a:cubicBezTo>
                  <a:cubicBezTo>
                    <a:pt x="3037" y="2103"/>
                    <a:pt x="3086" y="2249"/>
                    <a:pt x="3231" y="2322"/>
                  </a:cubicBezTo>
                  <a:cubicBezTo>
                    <a:pt x="3071" y="2620"/>
                    <a:pt x="2781" y="2809"/>
                    <a:pt x="2442" y="2809"/>
                  </a:cubicBezTo>
                  <a:cubicBezTo>
                    <a:pt x="2422" y="2809"/>
                    <a:pt x="2402" y="2809"/>
                    <a:pt x="2381" y="2807"/>
                  </a:cubicBezTo>
                  <a:cubicBezTo>
                    <a:pt x="2187" y="2807"/>
                    <a:pt x="1968" y="2686"/>
                    <a:pt x="1847" y="2516"/>
                  </a:cubicBezTo>
                  <a:cubicBezTo>
                    <a:pt x="1920" y="2394"/>
                    <a:pt x="1968" y="2249"/>
                    <a:pt x="1920" y="2103"/>
                  </a:cubicBezTo>
                  <a:cubicBezTo>
                    <a:pt x="1895" y="2030"/>
                    <a:pt x="1822" y="1957"/>
                    <a:pt x="1725" y="1933"/>
                  </a:cubicBezTo>
                  <a:cubicBezTo>
                    <a:pt x="1712" y="1928"/>
                    <a:pt x="1699" y="1926"/>
                    <a:pt x="1685" y="1926"/>
                  </a:cubicBezTo>
                  <a:cubicBezTo>
                    <a:pt x="1627" y="1926"/>
                    <a:pt x="1575" y="1966"/>
                    <a:pt x="1555" y="2006"/>
                  </a:cubicBezTo>
                  <a:cubicBezTo>
                    <a:pt x="1531" y="2200"/>
                    <a:pt x="1580" y="2394"/>
                    <a:pt x="1725" y="2540"/>
                  </a:cubicBezTo>
                  <a:cubicBezTo>
                    <a:pt x="1604" y="2662"/>
                    <a:pt x="1434" y="2735"/>
                    <a:pt x="1264" y="2759"/>
                  </a:cubicBezTo>
                  <a:lnTo>
                    <a:pt x="1191" y="2759"/>
                  </a:lnTo>
                  <a:cubicBezTo>
                    <a:pt x="1045" y="2759"/>
                    <a:pt x="924" y="2686"/>
                    <a:pt x="826" y="2589"/>
                  </a:cubicBezTo>
                  <a:cubicBezTo>
                    <a:pt x="729" y="2467"/>
                    <a:pt x="705" y="2346"/>
                    <a:pt x="729" y="2224"/>
                  </a:cubicBezTo>
                  <a:cubicBezTo>
                    <a:pt x="924" y="2152"/>
                    <a:pt x="1167" y="1957"/>
                    <a:pt x="1142" y="1836"/>
                  </a:cubicBezTo>
                  <a:cubicBezTo>
                    <a:pt x="1142" y="1801"/>
                    <a:pt x="1118" y="1767"/>
                    <a:pt x="1052" y="1767"/>
                  </a:cubicBezTo>
                  <a:cubicBezTo>
                    <a:pt x="1025" y="1767"/>
                    <a:pt x="991" y="1773"/>
                    <a:pt x="948" y="1787"/>
                  </a:cubicBezTo>
                  <a:cubicBezTo>
                    <a:pt x="802" y="1836"/>
                    <a:pt x="681" y="1982"/>
                    <a:pt x="656" y="2152"/>
                  </a:cubicBezTo>
                  <a:cubicBezTo>
                    <a:pt x="638" y="2154"/>
                    <a:pt x="621" y="2155"/>
                    <a:pt x="603" y="2155"/>
                  </a:cubicBezTo>
                  <a:cubicBezTo>
                    <a:pt x="414" y="2155"/>
                    <a:pt x="286" y="2032"/>
                    <a:pt x="219" y="1787"/>
                  </a:cubicBezTo>
                  <a:cubicBezTo>
                    <a:pt x="98" y="1520"/>
                    <a:pt x="122" y="1228"/>
                    <a:pt x="243" y="961"/>
                  </a:cubicBezTo>
                  <a:cubicBezTo>
                    <a:pt x="389" y="791"/>
                    <a:pt x="608" y="694"/>
                    <a:pt x="851" y="694"/>
                  </a:cubicBezTo>
                  <a:lnTo>
                    <a:pt x="1142" y="694"/>
                  </a:lnTo>
                  <a:lnTo>
                    <a:pt x="1142" y="743"/>
                  </a:lnTo>
                  <a:cubicBezTo>
                    <a:pt x="1118" y="840"/>
                    <a:pt x="1142" y="937"/>
                    <a:pt x="1191" y="1010"/>
                  </a:cubicBezTo>
                  <a:cubicBezTo>
                    <a:pt x="1204" y="1036"/>
                    <a:pt x="1232" y="1056"/>
                    <a:pt x="1271" y="1056"/>
                  </a:cubicBezTo>
                  <a:cubicBezTo>
                    <a:pt x="1302" y="1056"/>
                    <a:pt x="1341" y="1043"/>
                    <a:pt x="1385" y="1010"/>
                  </a:cubicBezTo>
                  <a:cubicBezTo>
                    <a:pt x="1482" y="913"/>
                    <a:pt x="1507" y="888"/>
                    <a:pt x="1482" y="791"/>
                  </a:cubicBezTo>
                  <a:cubicBezTo>
                    <a:pt x="1458" y="718"/>
                    <a:pt x="1385" y="645"/>
                    <a:pt x="1239" y="621"/>
                  </a:cubicBezTo>
                  <a:cubicBezTo>
                    <a:pt x="1239" y="475"/>
                    <a:pt x="1288" y="330"/>
                    <a:pt x="1385" y="232"/>
                  </a:cubicBezTo>
                  <a:cubicBezTo>
                    <a:pt x="1452" y="152"/>
                    <a:pt x="1556" y="116"/>
                    <a:pt x="1688" y="116"/>
                  </a:cubicBezTo>
                  <a:close/>
                  <a:moveTo>
                    <a:pt x="1650" y="1"/>
                  </a:moveTo>
                  <a:cubicBezTo>
                    <a:pt x="1501" y="1"/>
                    <a:pt x="1380" y="43"/>
                    <a:pt x="1288" y="135"/>
                  </a:cubicBezTo>
                  <a:cubicBezTo>
                    <a:pt x="1191" y="257"/>
                    <a:pt x="1118" y="427"/>
                    <a:pt x="1118" y="597"/>
                  </a:cubicBezTo>
                  <a:cubicBezTo>
                    <a:pt x="1069" y="585"/>
                    <a:pt x="1021" y="579"/>
                    <a:pt x="972" y="579"/>
                  </a:cubicBezTo>
                  <a:cubicBezTo>
                    <a:pt x="924" y="579"/>
                    <a:pt x="875" y="585"/>
                    <a:pt x="826" y="597"/>
                  </a:cubicBezTo>
                  <a:cubicBezTo>
                    <a:pt x="559" y="597"/>
                    <a:pt x="316" y="694"/>
                    <a:pt x="146" y="888"/>
                  </a:cubicBezTo>
                  <a:cubicBezTo>
                    <a:pt x="1" y="1180"/>
                    <a:pt x="1" y="1520"/>
                    <a:pt x="122" y="1811"/>
                  </a:cubicBezTo>
                  <a:cubicBezTo>
                    <a:pt x="219" y="2152"/>
                    <a:pt x="414" y="2224"/>
                    <a:pt x="559" y="2224"/>
                  </a:cubicBezTo>
                  <a:lnTo>
                    <a:pt x="608" y="2224"/>
                  </a:lnTo>
                  <a:cubicBezTo>
                    <a:pt x="608" y="2394"/>
                    <a:pt x="656" y="2540"/>
                    <a:pt x="754" y="2637"/>
                  </a:cubicBezTo>
                  <a:cubicBezTo>
                    <a:pt x="851" y="2783"/>
                    <a:pt x="1021" y="2856"/>
                    <a:pt x="1191" y="2856"/>
                  </a:cubicBezTo>
                  <a:lnTo>
                    <a:pt x="1264" y="2856"/>
                  </a:lnTo>
                  <a:cubicBezTo>
                    <a:pt x="1458" y="2832"/>
                    <a:pt x="1652" y="2759"/>
                    <a:pt x="1774" y="2613"/>
                  </a:cubicBezTo>
                  <a:cubicBezTo>
                    <a:pt x="1944" y="2783"/>
                    <a:pt x="2163" y="2905"/>
                    <a:pt x="2381" y="2929"/>
                  </a:cubicBezTo>
                  <a:lnTo>
                    <a:pt x="2430" y="2929"/>
                  </a:lnTo>
                  <a:cubicBezTo>
                    <a:pt x="2794" y="2905"/>
                    <a:pt x="3134" y="2710"/>
                    <a:pt x="3304" y="2394"/>
                  </a:cubicBezTo>
                  <a:cubicBezTo>
                    <a:pt x="3426" y="2467"/>
                    <a:pt x="3547" y="2516"/>
                    <a:pt x="3693" y="2540"/>
                  </a:cubicBezTo>
                  <a:cubicBezTo>
                    <a:pt x="3766" y="2559"/>
                    <a:pt x="3841" y="2567"/>
                    <a:pt x="3916" y="2567"/>
                  </a:cubicBezTo>
                  <a:cubicBezTo>
                    <a:pt x="4239" y="2567"/>
                    <a:pt x="4560" y="2403"/>
                    <a:pt x="4738" y="2127"/>
                  </a:cubicBezTo>
                  <a:cubicBezTo>
                    <a:pt x="4932" y="1860"/>
                    <a:pt x="4956" y="1496"/>
                    <a:pt x="4835" y="1204"/>
                  </a:cubicBezTo>
                  <a:cubicBezTo>
                    <a:pt x="4738" y="986"/>
                    <a:pt x="4495" y="840"/>
                    <a:pt x="4252" y="840"/>
                  </a:cubicBezTo>
                  <a:cubicBezTo>
                    <a:pt x="4203" y="840"/>
                    <a:pt x="4130" y="840"/>
                    <a:pt x="4057" y="864"/>
                  </a:cubicBezTo>
                  <a:cubicBezTo>
                    <a:pt x="4033" y="500"/>
                    <a:pt x="3790" y="232"/>
                    <a:pt x="3450" y="135"/>
                  </a:cubicBezTo>
                  <a:cubicBezTo>
                    <a:pt x="3426" y="123"/>
                    <a:pt x="3395" y="117"/>
                    <a:pt x="3365" y="117"/>
                  </a:cubicBezTo>
                  <a:cubicBezTo>
                    <a:pt x="3335" y="117"/>
                    <a:pt x="3304" y="123"/>
                    <a:pt x="3280" y="135"/>
                  </a:cubicBezTo>
                  <a:cubicBezTo>
                    <a:pt x="3013" y="135"/>
                    <a:pt x="2746" y="208"/>
                    <a:pt x="2527" y="330"/>
                  </a:cubicBezTo>
                  <a:cubicBezTo>
                    <a:pt x="2405" y="232"/>
                    <a:pt x="2235" y="135"/>
                    <a:pt x="2090" y="87"/>
                  </a:cubicBezTo>
                  <a:cubicBezTo>
                    <a:pt x="1923" y="31"/>
                    <a:pt x="1776" y="1"/>
                    <a:pt x="1650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7" name="Google Shape;168;p5"/>
          <p:cNvGrpSpPr>
            <a:grpSpLocks/>
          </p:cNvGrpSpPr>
          <p:nvPr/>
        </p:nvGrpSpPr>
        <p:grpSpPr bwMode="auto">
          <a:xfrm rot="2398771">
            <a:off x="-171450" y="6019800"/>
            <a:ext cx="1354138" cy="809625"/>
            <a:chOff x="1202177" y="4613417"/>
            <a:chExt cx="528376" cy="315757"/>
          </a:xfrm>
        </p:grpSpPr>
        <p:sp>
          <p:nvSpPr>
            <p:cNvPr id="18" name="Google Shape;169;p5"/>
            <p:cNvSpPr/>
            <p:nvPr/>
          </p:nvSpPr>
          <p:spPr>
            <a:xfrm>
              <a:off x="1563808" y="4671610"/>
              <a:ext cx="166628" cy="48292"/>
            </a:xfrm>
            <a:custGeom>
              <a:avLst/>
              <a:gdLst/>
              <a:ahLst/>
              <a:cxnLst/>
              <a:rect l="l" t="t" r="r" b="b"/>
              <a:pathLst>
                <a:path w="1507" h="438" extrusionOk="0">
                  <a:moveTo>
                    <a:pt x="1409" y="1"/>
                  </a:moveTo>
                  <a:lnTo>
                    <a:pt x="73" y="316"/>
                  </a:lnTo>
                  <a:cubicBezTo>
                    <a:pt x="25" y="316"/>
                    <a:pt x="0" y="341"/>
                    <a:pt x="25" y="389"/>
                  </a:cubicBezTo>
                  <a:cubicBezTo>
                    <a:pt x="25" y="414"/>
                    <a:pt x="49" y="438"/>
                    <a:pt x="73" y="438"/>
                  </a:cubicBezTo>
                  <a:lnTo>
                    <a:pt x="98" y="438"/>
                  </a:lnTo>
                  <a:lnTo>
                    <a:pt x="1434" y="122"/>
                  </a:lnTo>
                  <a:cubicBezTo>
                    <a:pt x="1506" y="122"/>
                    <a:pt x="1482" y="1"/>
                    <a:pt x="1409" y="1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" name="Google Shape;170;p5"/>
            <p:cNvSpPr/>
            <p:nvPr/>
          </p:nvSpPr>
          <p:spPr>
            <a:xfrm>
              <a:off x="1601758" y="4613243"/>
              <a:ext cx="60704" cy="176453"/>
            </a:xfrm>
            <a:custGeom>
              <a:avLst/>
              <a:gdLst/>
              <a:ahLst/>
              <a:cxnLst/>
              <a:rect l="l" t="t" r="r" b="b"/>
              <a:pathLst>
                <a:path w="550" h="1598" extrusionOk="0">
                  <a:moveTo>
                    <a:pt x="77" y="0"/>
                  </a:moveTo>
                  <a:cubicBezTo>
                    <a:pt x="39" y="0"/>
                    <a:pt x="0" y="32"/>
                    <a:pt x="15" y="91"/>
                  </a:cubicBezTo>
                  <a:lnTo>
                    <a:pt x="403" y="1573"/>
                  </a:lnTo>
                  <a:cubicBezTo>
                    <a:pt x="428" y="1597"/>
                    <a:pt x="452" y="1597"/>
                    <a:pt x="476" y="1597"/>
                  </a:cubicBezTo>
                  <a:lnTo>
                    <a:pt x="501" y="1597"/>
                  </a:lnTo>
                  <a:cubicBezTo>
                    <a:pt x="525" y="1597"/>
                    <a:pt x="549" y="1549"/>
                    <a:pt x="525" y="1525"/>
                  </a:cubicBezTo>
                  <a:lnTo>
                    <a:pt x="136" y="43"/>
                  </a:lnTo>
                  <a:cubicBezTo>
                    <a:pt x="127" y="14"/>
                    <a:pt x="102" y="0"/>
                    <a:pt x="77" y="0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" name="Google Shape;171;p5"/>
            <p:cNvSpPr/>
            <p:nvPr/>
          </p:nvSpPr>
          <p:spPr>
            <a:xfrm>
              <a:off x="1582180" y="4629701"/>
              <a:ext cx="104684" cy="138685"/>
            </a:xfrm>
            <a:custGeom>
              <a:avLst/>
              <a:gdLst/>
              <a:ahLst/>
              <a:cxnLst/>
              <a:rect l="l" t="t" r="r" b="b"/>
              <a:pathLst>
                <a:path w="948" h="1259" extrusionOk="0">
                  <a:moveTo>
                    <a:pt x="875" y="1"/>
                  </a:moveTo>
                  <a:cubicBezTo>
                    <a:pt x="857" y="1"/>
                    <a:pt x="838" y="7"/>
                    <a:pt x="826" y="19"/>
                  </a:cubicBezTo>
                  <a:lnTo>
                    <a:pt x="25" y="1161"/>
                  </a:lnTo>
                  <a:cubicBezTo>
                    <a:pt x="0" y="1185"/>
                    <a:pt x="0" y="1234"/>
                    <a:pt x="49" y="1258"/>
                  </a:cubicBezTo>
                  <a:lnTo>
                    <a:pt x="122" y="1258"/>
                  </a:lnTo>
                  <a:lnTo>
                    <a:pt x="924" y="92"/>
                  </a:lnTo>
                  <a:cubicBezTo>
                    <a:pt x="948" y="68"/>
                    <a:pt x="948" y="19"/>
                    <a:pt x="924" y="19"/>
                  </a:cubicBezTo>
                  <a:cubicBezTo>
                    <a:pt x="911" y="7"/>
                    <a:pt x="893" y="1"/>
                    <a:pt x="875" y="1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" name="Google Shape;172;p5"/>
            <p:cNvSpPr/>
            <p:nvPr/>
          </p:nvSpPr>
          <p:spPr>
            <a:xfrm>
              <a:off x="1548178" y="4643355"/>
              <a:ext cx="159814" cy="102776"/>
            </a:xfrm>
            <a:custGeom>
              <a:avLst/>
              <a:gdLst/>
              <a:ahLst/>
              <a:cxnLst/>
              <a:rect l="l" t="t" r="r" b="b"/>
              <a:pathLst>
                <a:path w="1451" h="928" extrusionOk="0">
                  <a:moveTo>
                    <a:pt x="115" y="1"/>
                  </a:moveTo>
                  <a:cubicBezTo>
                    <a:pt x="51" y="1"/>
                    <a:pt x="0" y="83"/>
                    <a:pt x="65" y="126"/>
                  </a:cubicBezTo>
                  <a:lnTo>
                    <a:pt x="1329" y="928"/>
                  </a:lnTo>
                  <a:lnTo>
                    <a:pt x="1377" y="928"/>
                  </a:lnTo>
                  <a:cubicBezTo>
                    <a:pt x="1426" y="928"/>
                    <a:pt x="1450" y="831"/>
                    <a:pt x="1402" y="806"/>
                  </a:cubicBezTo>
                  <a:lnTo>
                    <a:pt x="138" y="5"/>
                  </a:lnTo>
                  <a:cubicBezTo>
                    <a:pt x="130" y="2"/>
                    <a:pt x="123" y="1"/>
                    <a:pt x="115" y="1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" name="Google Shape;173;p5"/>
            <p:cNvSpPr/>
            <p:nvPr/>
          </p:nvSpPr>
          <p:spPr>
            <a:xfrm>
              <a:off x="1201091" y="4672556"/>
              <a:ext cx="177158" cy="151068"/>
            </a:xfrm>
            <a:custGeom>
              <a:avLst/>
              <a:gdLst/>
              <a:ahLst/>
              <a:cxnLst/>
              <a:rect l="l" t="t" r="r" b="b"/>
              <a:pathLst>
                <a:path w="1605" h="1371" extrusionOk="0">
                  <a:moveTo>
                    <a:pt x="924" y="131"/>
                  </a:moveTo>
                  <a:cubicBezTo>
                    <a:pt x="1216" y="131"/>
                    <a:pt x="1458" y="374"/>
                    <a:pt x="1483" y="690"/>
                  </a:cubicBezTo>
                  <a:cubicBezTo>
                    <a:pt x="1483" y="1019"/>
                    <a:pt x="1204" y="1248"/>
                    <a:pt x="911" y="1248"/>
                  </a:cubicBezTo>
                  <a:cubicBezTo>
                    <a:pt x="771" y="1248"/>
                    <a:pt x="629" y="1196"/>
                    <a:pt x="511" y="1079"/>
                  </a:cubicBezTo>
                  <a:cubicBezTo>
                    <a:pt x="171" y="739"/>
                    <a:pt x="414" y="131"/>
                    <a:pt x="924" y="131"/>
                  </a:cubicBezTo>
                  <a:close/>
                  <a:moveTo>
                    <a:pt x="907" y="1"/>
                  </a:moveTo>
                  <a:cubicBezTo>
                    <a:pt x="740" y="1"/>
                    <a:pt x="571" y="63"/>
                    <a:pt x="438" y="204"/>
                  </a:cubicBezTo>
                  <a:cubicBezTo>
                    <a:pt x="1" y="641"/>
                    <a:pt x="317" y="1370"/>
                    <a:pt x="924" y="1370"/>
                  </a:cubicBezTo>
                  <a:cubicBezTo>
                    <a:pt x="1288" y="1370"/>
                    <a:pt x="1604" y="1079"/>
                    <a:pt x="1604" y="690"/>
                  </a:cubicBezTo>
                  <a:cubicBezTo>
                    <a:pt x="1604" y="278"/>
                    <a:pt x="1258" y="1"/>
                    <a:pt x="907" y="1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" name="Google Shape;174;p5"/>
            <p:cNvSpPr/>
            <p:nvPr/>
          </p:nvSpPr>
          <p:spPr>
            <a:xfrm>
              <a:off x="1388864" y="4831785"/>
              <a:ext cx="115214" cy="96584"/>
            </a:xfrm>
            <a:custGeom>
              <a:avLst/>
              <a:gdLst/>
              <a:ahLst/>
              <a:cxnLst/>
              <a:rect l="l" t="t" r="r" b="b"/>
              <a:pathLst>
                <a:path w="1045" h="877" extrusionOk="0">
                  <a:moveTo>
                    <a:pt x="583" y="124"/>
                  </a:moveTo>
                  <a:cubicBezTo>
                    <a:pt x="753" y="124"/>
                    <a:pt x="899" y="269"/>
                    <a:pt x="899" y="439"/>
                  </a:cubicBezTo>
                  <a:cubicBezTo>
                    <a:pt x="899" y="622"/>
                    <a:pt x="741" y="747"/>
                    <a:pt x="587" y="747"/>
                  </a:cubicBezTo>
                  <a:cubicBezTo>
                    <a:pt x="515" y="747"/>
                    <a:pt x="443" y="720"/>
                    <a:pt x="389" y="658"/>
                  </a:cubicBezTo>
                  <a:cubicBezTo>
                    <a:pt x="195" y="464"/>
                    <a:pt x="316" y="124"/>
                    <a:pt x="583" y="124"/>
                  </a:cubicBezTo>
                  <a:close/>
                  <a:moveTo>
                    <a:pt x="584" y="0"/>
                  </a:moveTo>
                  <a:cubicBezTo>
                    <a:pt x="473" y="0"/>
                    <a:pt x="361" y="38"/>
                    <a:pt x="268" y="124"/>
                  </a:cubicBezTo>
                  <a:cubicBezTo>
                    <a:pt x="0" y="415"/>
                    <a:pt x="195" y="877"/>
                    <a:pt x="583" y="877"/>
                  </a:cubicBezTo>
                  <a:cubicBezTo>
                    <a:pt x="826" y="877"/>
                    <a:pt x="1021" y="682"/>
                    <a:pt x="1045" y="439"/>
                  </a:cubicBezTo>
                  <a:cubicBezTo>
                    <a:pt x="1045" y="175"/>
                    <a:pt x="820" y="0"/>
                    <a:pt x="584" y="0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4" name="Google Shape;175;p5"/>
          <p:cNvGrpSpPr>
            <a:grpSpLocks/>
          </p:cNvGrpSpPr>
          <p:nvPr/>
        </p:nvGrpSpPr>
        <p:grpSpPr bwMode="auto">
          <a:xfrm flipH="1">
            <a:off x="249238" y="211138"/>
            <a:ext cx="660400" cy="625475"/>
            <a:chOff x="2736573" y="4286656"/>
            <a:chExt cx="316076" cy="299294"/>
          </a:xfrm>
        </p:grpSpPr>
        <p:sp>
          <p:nvSpPr>
            <p:cNvPr id="25" name="Google Shape;176;p5"/>
            <p:cNvSpPr/>
            <p:nvPr/>
          </p:nvSpPr>
          <p:spPr>
            <a:xfrm>
              <a:off x="2868018" y="4291214"/>
              <a:ext cx="173234" cy="176993"/>
            </a:xfrm>
            <a:custGeom>
              <a:avLst/>
              <a:gdLst/>
              <a:ahLst/>
              <a:cxnLst/>
              <a:rect l="l" t="t" r="r" b="b"/>
              <a:pathLst>
                <a:path w="1508" h="1541" extrusionOk="0">
                  <a:moveTo>
                    <a:pt x="900" y="132"/>
                  </a:moveTo>
                  <a:lnTo>
                    <a:pt x="900" y="132"/>
                  </a:lnTo>
                  <a:cubicBezTo>
                    <a:pt x="778" y="472"/>
                    <a:pt x="608" y="812"/>
                    <a:pt x="390" y="1103"/>
                  </a:cubicBezTo>
                  <a:cubicBezTo>
                    <a:pt x="365" y="1128"/>
                    <a:pt x="365" y="1152"/>
                    <a:pt x="390" y="1176"/>
                  </a:cubicBezTo>
                  <a:cubicBezTo>
                    <a:pt x="402" y="1188"/>
                    <a:pt x="420" y="1194"/>
                    <a:pt x="435" y="1194"/>
                  </a:cubicBezTo>
                  <a:cubicBezTo>
                    <a:pt x="450" y="1194"/>
                    <a:pt x="463" y="1188"/>
                    <a:pt x="463" y="1176"/>
                  </a:cubicBezTo>
                  <a:cubicBezTo>
                    <a:pt x="705" y="1006"/>
                    <a:pt x="973" y="885"/>
                    <a:pt x="1264" y="812"/>
                  </a:cubicBezTo>
                  <a:cubicBezTo>
                    <a:pt x="1337" y="812"/>
                    <a:pt x="1361" y="860"/>
                    <a:pt x="1361" y="860"/>
                  </a:cubicBezTo>
                  <a:cubicBezTo>
                    <a:pt x="1361" y="860"/>
                    <a:pt x="1361" y="885"/>
                    <a:pt x="1361" y="885"/>
                  </a:cubicBezTo>
                  <a:cubicBezTo>
                    <a:pt x="1313" y="1030"/>
                    <a:pt x="875" y="1273"/>
                    <a:pt x="584" y="1395"/>
                  </a:cubicBezTo>
                  <a:lnTo>
                    <a:pt x="147" y="1055"/>
                  </a:lnTo>
                  <a:cubicBezTo>
                    <a:pt x="365" y="666"/>
                    <a:pt x="730" y="156"/>
                    <a:pt x="900" y="132"/>
                  </a:cubicBezTo>
                  <a:close/>
                  <a:moveTo>
                    <a:pt x="958" y="1"/>
                  </a:moveTo>
                  <a:cubicBezTo>
                    <a:pt x="948" y="1"/>
                    <a:pt x="937" y="4"/>
                    <a:pt x="924" y="10"/>
                  </a:cubicBezTo>
                  <a:cubicBezTo>
                    <a:pt x="608" y="10"/>
                    <a:pt x="122" y="860"/>
                    <a:pt x="25" y="1055"/>
                  </a:cubicBezTo>
                  <a:cubicBezTo>
                    <a:pt x="1" y="1079"/>
                    <a:pt x="1" y="1103"/>
                    <a:pt x="25" y="1128"/>
                  </a:cubicBezTo>
                  <a:lnTo>
                    <a:pt x="511" y="1516"/>
                  </a:lnTo>
                  <a:cubicBezTo>
                    <a:pt x="535" y="1516"/>
                    <a:pt x="535" y="1516"/>
                    <a:pt x="560" y="1540"/>
                  </a:cubicBezTo>
                  <a:lnTo>
                    <a:pt x="608" y="1540"/>
                  </a:lnTo>
                  <a:cubicBezTo>
                    <a:pt x="730" y="1468"/>
                    <a:pt x="1410" y="1200"/>
                    <a:pt x="1483" y="933"/>
                  </a:cubicBezTo>
                  <a:cubicBezTo>
                    <a:pt x="1507" y="885"/>
                    <a:pt x="1507" y="836"/>
                    <a:pt x="1483" y="787"/>
                  </a:cubicBezTo>
                  <a:cubicBezTo>
                    <a:pt x="1434" y="715"/>
                    <a:pt x="1361" y="690"/>
                    <a:pt x="1264" y="690"/>
                  </a:cubicBezTo>
                  <a:cubicBezTo>
                    <a:pt x="1046" y="715"/>
                    <a:pt x="851" y="787"/>
                    <a:pt x="657" y="909"/>
                  </a:cubicBezTo>
                  <a:cubicBezTo>
                    <a:pt x="851" y="617"/>
                    <a:pt x="1094" y="204"/>
                    <a:pt x="1021" y="59"/>
                  </a:cubicBezTo>
                  <a:cubicBezTo>
                    <a:pt x="1003" y="23"/>
                    <a:pt x="986" y="1"/>
                    <a:pt x="9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177;p5"/>
            <p:cNvSpPr/>
            <p:nvPr/>
          </p:nvSpPr>
          <p:spPr>
            <a:xfrm>
              <a:off x="2776083" y="4408197"/>
              <a:ext cx="166396" cy="177753"/>
            </a:xfrm>
            <a:custGeom>
              <a:avLst/>
              <a:gdLst/>
              <a:ahLst/>
              <a:cxnLst/>
              <a:rect l="l" t="t" r="r" b="b"/>
              <a:pathLst>
                <a:path w="1448" h="1547" extrusionOk="0">
                  <a:moveTo>
                    <a:pt x="876" y="0"/>
                  </a:moveTo>
                  <a:cubicBezTo>
                    <a:pt x="862" y="0"/>
                    <a:pt x="846" y="6"/>
                    <a:pt x="826" y="16"/>
                  </a:cubicBezTo>
                  <a:cubicBezTo>
                    <a:pt x="802" y="41"/>
                    <a:pt x="73" y="551"/>
                    <a:pt x="25" y="1061"/>
                  </a:cubicBezTo>
                  <a:cubicBezTo>
                    <a:pt x="0" y="1207"/>
                    <a:pt x="73" y="1255"/>
                    <a:pt x="97" y="1255"/>
                  </a:cubicBezTo>
                  <a:cubicBezTo>
                    <a:pt x="104" y="1256"/>
                    <a:pt x="111" y="1257"/>
                    <a:pt x="118" y="1257"/>
                  </a:cubicBezTo>
                  <a:cubicBezTo>
                    <a:pt x="292" y="1257"/>
                    <a:pt x="593" y="978"/>
                    <a:pt x="826" y="745"/>
                  </a:cubicBezTo>
                  <a:lnTo>
                    <a:pt x="826" y="745"/>
                  </a:lnTo>
                  <a:cubicBezTo>
                    <a:pt x="705" y="964"/>
                    <a:pt x="681" y="1207"/>
                    <a:pt x="681" y="1450"/>
                  </a:cubicBezTo>
                  <a:cubicBezTo>
                    <a:pt x="705" y="1498"/>
                    <a:pt x="753" y="1547"/>
                    <a:pt x="826" y="1547"/>
                  </a:cubicBezTo>
                  <a:lnTo>
                    <a:pt x="851" y="1547"/>
                  </a:lnTo>
                  <a:cubicBezTo>
                    <a:pt x="1191" y="1547"/>
                    <a:pt x="1385" y="648"/>
                    <a:pt x="1434" y="478"/>
                  </a:cubicBezTo>
                  <a:cubicBezTo>
                    <a:pt x="1447" y="423"/>
                    <a:pt x="1415" y="392"/>
                    <a:pt x="1380" y="392"/>
                  </a:cubicBezTo>
                  <a:cubicBezTo>
                    <a:pt x="1352" y="392"/>
                    <a:pt x="1323" y="411"/>
                    <a:pt x="1312" y="454"/>
                  </a:cubicBezTo>
                  <a:cubicBezTo>
                    <a:pt x="1215" y="939"/>
                    <a:pt x="996" y="1425"/>
                    <a:pt x="851" y="1425"/>
                  </a:cubicBezTo>
                  <a:lnTo>
                    <a:pt x="826" y="1425"/>
                  </a:lnTo>
                  <a:cubicBezTo>
                    <a:pt x="753" y="1255"/>
                    <a:pt x="1069" y="551"/>
                    <a:pt x="1093" y="478"/>
                  </a:cubicBezTo>
                  <a:lnTo>
                    <a:pt x="1093" y="454"/>
                  </a:lnTo>
                  <a:cubicBezTo>
                    <a:pt x="1118" y="429"/>
                    <a:pt x="1093" y="405"/>
                    <a:pt x="1069" y="381"/>
                  </a:cubicBezTo>
                  <a:cubicBezTo>
                    <a:pt x="1057" y="369"/>
                    <a:pt x="1045" y="363"/>
                    <a:pt x="1033" y="363"/>
                  </a:cubicBezTo>
                  <a:cubicBezTo>
                    <a:pt x="1021" y="363"/>
                    <a:pt x="1008" y="369"/>
                    <a:pt x="996" y="381"/>
                  </a:cubicBezTo>
                  <a:cubicBezTo>
                    <a:pt x="759" y="642"/>
                    <a:pt x="267" y="1135"/>
                    <a:pt x="153" y="1135"/>
                  </a:cubicBezTo>
                  <a:cubicBezTo>
                    <a:pt x="151" y="1135"/>
                    <a:pt x="148" y="1134"/>
                    <a:pt x="146" y="1134"/>
                  </a:cubicBezTo>
                  <a:lnTo>
                    <a:pt x="146" y="1061"/>
                  </a:lnTo>
                  <a:cubicBezTo>
                    <a:pt x="195" y="624"/>
                    <a:pt x="899" y="114"/>
                    <a:pt x="899" y="114"/>
                  </a:cubicBezTo>
                  <a:cubicBezTo>
                    <a:pt x="948" y="89"/>
                    <a:pt x="948" y="65"/>
                    <a:pt x="923" y="41"/>
                  </a:cubicBezTo>
                  <a:cubicBezTo>
                    <a:pt x="909" y="12"/>
                    <a:pt x="895" y="0"/>
                    <a:pt x="8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Google Shape;178;p5"/>
            <p:cNvSpPr/>
            <p:nvPr/>
          </p:nvSpPr>
          <p:spPr>
            <a:xfrm>
              <a:off x="2736573" y="4286656"/>
              <a:ext cx="136764" cy="122300"/>
            </a:xfrm>
            <a:custGeom>
              <a:avLst/>
              <a:gdLst/>
              <a:ahLst/>
              <a:cxnLst/>
              <a:rect l="l" t="t" r="r" b="b"/>
              <a:pathLst>
                <a:path w="1191" h="1064" extrusionOk="0">
                  <a:moveTo>
                    <a:pt x="923" y="0"/>
                  </a:moveTo>
                  <a:cubicBezTo>
                    <a:pt x="875" y="0"/>
                    <a:pt x="850" y="25"/>
                    <a:pt x="826" y="49"/>
                  </a:cubicBezTo>
                  <a:cubicBezTo>
                    <a:pt x="729" y="268"/>
                    <a:pt x="729" y="511"/>
                    <a:pt x="802" y="754"/>
                  </a:cubicBezTo>
                  <a:cubicBezTo>
                    <a:pt x="691" y="743"/>
                    <a:pt x="585" y="738"/>
                    <a:pt x="481" y="738"/>
                  </a:cubicBezTo>
                  <a:cubicBezTo>
                    <a:pt x="333" y="738"/>
                    <a:pt x="191" y="749"/>
                    <a:pt x="49" y="778"/>
                  </a:cubicBezTo>
                  <a:cubicBezTo>
                    <a:pt x="25" y="778"/>
                    <a:pt x="0" y="826"/>
                    <a:pt x="0" y="851"/>
                  </a:cubicBezTo>
                  <a:cubicBezTo>
                    <a:pt x="25" y="875"/>
                    <a:pt x="49" y="899"/>
                    <a:pt x="97" y="899"/>
                  </a:cubicBezTo>
                  <a:cubicBezTo>
                    <a:pt x="219" y="863"/>
                    <a:pt x="346" y="845"/>
                    <a:pt x="477" y="845"/>
                  </a:cubicBezTo>
                  <a:cubicBezTo>
                    <a:pt x="608" y="845"/>
                    <a:pt x="741" y="863"/>
                    <a:pt x="875" y="899"/>
                  </a:cubicBezTo>
                  <a:cubicBezTo>
                    <a:pt x="923" y="972"/>
                    <a:pt x="1021" y="1021"/>
                    <a:pt x="1093" y="1045"/>
                  </a:cubicBezTo>
                  <a:cubicBezTo>
                    <a:pt x="1106" y="1057"/>
                    <a:pt x="1118" y="1063"/>
                    <a:pt x="1130" y="1063"/>
                  </a:cubicBezTo>
                  <a:cubicBezTo>
                    <a:pt x="1142" y="1063"/>
                    <a:pt x="1154" y="1057"/>
                    <a:pt x="1166" y="1045"/>
                  </a:cubicBezTo>
                  <a:cubicBezTo>
                    <a:pt x="1191" y="1021"/>
                    <a:pt x="1191" y="996"/>
                    <a:pt x="1166" y="972"/>
                  </a:cubicBezTo>
                  <a:cubicBezTo>
                    <a:pt x="1118" y="899"/>
                    <a:pt x="1045" y="851"/>
                    <a:pt x="972" y="802"/>
                  </a:cubicBezTo>
                  <a:cubicBezTo>
                    <a:pt x="948" y="802"/>
                    <a:pt x="948" y="778"/>
                    <a:pt x="923" y="754"/>
                  </a:cubicBezTo>
                  <a:cubicBezTo>
                    <a:pt x="850" y="535"/>
                    <a:pt x="850" y="292"/>
                    <a:pt x="948" y="98"/>
                  </a:cubicBezTo>
                  <a:cubicBezTo>
                    <a:pt x="972" y="49"/>
                    <a:pt x="948" y="25"/>
                    <a:pt x="9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" name="Google Shape;179;p5"/>
            <p:cNvSpPr/>
            <p:nvPr/>
          </p:nvSpPr>
          <p:spPr>
            <a:xfrm>
              <a:off x="2921964" y="4453774"/>
              <a:ext cx="130685" cy="110146"/>
            </a:xfrm>
            <a:custGeom>
              <a:avLst/>
              <a:gdLst/>
              <a:ahLst/>
              <a:cxnLst/>
              <a:rect l="l" t="t" r="r" b="b"/>
              <a:pathLst>
                <a:path w="1136" h="953" extrusionOk="0">
                  <a:moveTo>
                    <a:pt x="110" y="0"/>
                  </a:moveTo>
                  <a:cubicBezTo>
                    <a:pt x="49" y="0"/>
                    <a:pt x="0" y="63"/>
                    <a:pt x="42" y="126"/>
                  </a:cubicBezTo>
                  <a:lnTo>
                    <a:pt x="1038" y="928"/>
                  </a:lnTo>
                  <a:cubicBezTo>
                    <a:pt x="1038" y="952"/>
                    <a:pt x="1062" y="952"/>
                    <a:pt x="1062" y="952"/>
                  </a:cubicBezTo>
                  <a:cubicBezTo>
                    <a:pt x="1087" y="952"/>
                    <a:pt x="1111" y="952"/>
                    <a:pt x="1111" y="928"/>
                  </a:cubicBezTo>
                  <a:cubicBezTo>
                    <a:pt x="1135" y="904"/>
                    <a:pt x="1135" y="855"/>
                    <a:pt x="1111" y="831"/>
                  </a:cubicBezTo>
                  <a:lnTo>
                    <a:pt x="139" y="5"/>
                  </a:lnTo>
                  <a:cubicBezTo>
                    <a:pt x="130" y="2"/>
                    <a:pt x="120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9" name="Google Shape;180;p5"/>
          <p:cNvGrpSpPr>
            <a:grpSpLocks/>
          </p:cNvGrpSpPr>
          <p:nvPr/>
        </p:nvGrpSpPr>
        <p:grpSpPr bwMode="auto">
          <a:xfrm rot="3680024">
            <a:off x="11231563" y="5989638"/>
            <a:ext cx="1016000" cy="730250"/>
            <a:chOff x="6102329" y="3283426"/>
            <a:chExt cx="654776" cy="469888"/>
          </a:xfrm>
        </p:grpSpPr>
        <p:sp>
          <p:nvSpPr>
            <p:cNvPr id="30" name="Google Shape;181;p5"/>
            <p:cNvSpPr/>
            <p:nvPr/>
          </p:nvSpPr>
          <p:spPr>
            <a:xfrm>
              <a:off x="6148691" y="3283292"/>
              <a:ext cx="606691" cy="326879"/>
            </a:xfrm>
            <a:custGeom>
              <a:avLst/>
              <a:gdLst/>
              <a:ahLst/>
              <a:cxnLst/>
              <a:rect l="l" t="t" r="r" b="b"/>
              <a:pathLst>
                <a:path w="2795" h="1507" extrusionOk="0">
                  <a:moveTo>
                    <a:pt x="2697" y="0"/>
                  </a:moveTo>
                  <a:cubicBezTo>
                    <a:pt x="2697" y="22"/>
                    <a:pt x="1520" y="1418"/>
                    <a:pt x="435" y="1418"/>
                  </a:cubicBezTo>
                  <a:cubicBezTo>
                    <a:pt x="312" y="1418"/>
                    <a:pt x="191" y="1400"/>
                    <a:pt x="73" y="1361"/>
                  </a:cubicBezTo>
                  <a:cubicBezTo>
                    <a:pt x="66" y="1354"/>
                    <a:pt x="59" y="1351"/>
                    <a:pt x="52" y="1351"/>
                  </a:cubicBezTo>
                  <a:cubicBezTo>
                    <a:pt x="35" y="1351"/>
                    <a:pt x="18" y="1368"/>
                    <a:pt x="1" y="1385"/>
                  </a:cubicBezTo>
                  <a:cubicBezTo>
                    <a:pt x="1" y="1409"/>
                    <a:pt x="1" y="1434"/>
                    <a:pt x="25" y="1434"/>
                  </a:cubicBezTo>
                  <a:cubicBezTo>
                    <a:pt x="171" y="1482"/>
                    <a:pt x="292" y="1507"/>
                    <a:pt x="414" y="1507"/>
                  </a:cubicBezTo>
                  <a:cubicBezTo>
                    <a:pt x="948" y="1458"/>
                    <a:pt x="1458" y="1239"/>
                    <a:pt x="1871" y="899"/>
                  </a:cubicBezTo>
                  <a:cubicBezTo>
                    <a:pt x="2187" y="656"/>
                    <a:pt x="2503" y="389"/>
                    <a:pt x="2770" y="73"/>
                  </a:cubicBezTo>
                  <a:cubicBezTo>
                    <a:pt x="2794" y="49"/>
                    <a:pt x="2794" y="25"/>
                    <a:pt x="27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" name="Google Shape;182;p5"/>
            <p:cNvSpPr/>
            <p:nvPr/>
          </p:nvSpPr>
          <p:spPr>
            <a:xfrm>
              <a:off x="6217183" y="3502081"/>
              <a:ext cx="179041" cy="211449"/>
            </a:xfrm>
            <a:custGeom>
              <a:avLst/>
              <a:gdLst/>
              <a:ahLst/>
              <a:cxnLst/>
              <a:rect l="l" t="t" r="r" b="b"/>
              <a:pathLst>
                <a:path w="827" h="973" extrusionOk="0">
                  <a:moveTo>
                    <a:pt x="73" y="0"/>
                  </a:moveTo>
                  <a:cubicBezTo>
                    <a:pt x="49" y="0"/>
                    <a:pt x="25" y="25"/>
                    <a:pt x="25" y="49"/>
                  </a:cubicBezTo>
                  <a:cubicBezTo>
                    <a:pt x="0" y="49"/>
                    <a:pt x="25" y="98"/>
                    <a:pt x="49" y="98"/>
                  </a:cubicBezTo>
                  <a:cubicBezTo>
                    <a:pt x="268" y="170"/>
                    <a:pt x="511" y="243"/>
                    <a:pt x="729" y="341"/>
                  </a:cubicBezTo>
                  <a:cubicBezTo>
                    <a:pt x="559" y="559"/>
                    <a:pt x="340" y="729"/>
                    <a:pt x="122" y="875"/>
                  </a:cubicBezTo>
                  <a:cubicBezTo>
                    <a:pt x="98" y="899"/>
                    <a:pt x="98" y="924"/>
                    <a:pt x="122" y="948"/>
                  </a:cubicBezTo>
                  <a:cubicBezTo>
                    <a:pt x="122" y="948"/>
                    <a:pt x="146" y="972"/>
                    <a:pt x="146" y="972"/>
                  </a:cubicBezTo>
                  <a:cubicBezTo>
                    <a:pt x="170" y="948"/>
                    <a:pt x="170" y="948"/>
                    <a:pt x="170" y="948"/>
                  </a:cubicBezTo>
                  <a:cubicBezTo>
                    <a:pt x="365" y="802"/>
                    <a:pt x="826" y="462"/>
                    <a:pt x="826" y="341"/>
                  </a:cubicBezTo>
                  <a:cubicBezTo>
                    <a:pt x="826" y="316"/>
                    <a:pt x="802" y="292"/>
                    <a:pt x="778" y="292"/>
                  </a:cubicBezTo>
                  <a:cubicBezTo>
                    <a:pt x="559" y="170"/>
                    <a:pt x="316" y="98"/>
                    <a:pt x="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183;p5"/>
            <p:cNvSpPr/>
            <p:nvPr/>
          </p:nvSpPr>
          <p:spPr>
            <a:xfrm>
              <a:off x="6365769" y="3408867"/>
              <a:ext cx="204618" cy="249245"/>
            </a:xfrm>
            <a:custGeom>
              <a:avLst/>
              <a:gdLst/>
              <a:ahLst/>
              <a:cxnLst/>
              <a:rect l="l" t="t" r="r" b="b"/>
              <a:pathLst>
                <a:path w="943" h="1147" extrusionOk="0">
                  <a:moveTo>
                    <a:pt x="53" y="1"/>
                  </a:moveTo>
                  <a:cubicBezTo>
                    <a:pt x="15" y="1"/>
                    <a:pt x="1" y="77"/>
                    <a:pt x="44" y="77"/>
                  </a:cubicBezTo>
                  <a:cubicBezTo>
                    <a:pt x="287" y="150"/>
                    <a:pt x="530" y="272"/>
                    <a:pt x="749" y="393"/>
                  </a:cubicBezTo>
                  <a:cubicBezTo>
                    <a:pt x="797" y="417"/>
                    <a:pt x="651" y="758"/>
                    <a:pt x="457" y="1073"/>
                  </a:cubicBezTo>
                  <a:cubicBezTo>
                    <a:pt x="433" y="1098"/>
                    <a:pt x="433" y="1122"/>
                    <a:pt x="457" y="1146"/>
                  </a:cubicBezTo>
                  <a:lnTo>
                    <a:pt x="481" y="1146"/>
                  </a:lnTo>
                  <a:cubicBezTo>
                    <a:pt x="506" y="1122"/>
                    <a:pt x="530" y="1122"/>
                    <a:pt x="530" y="1098"/>
                  </a:cubicBezTo>
                  <a:cubicBezTo>
                    <a:pt x="651" y="903"/>
                    <a:pt x="943" y="417"/>
                    <a:pt x="797" y="296"/>
                  </a:cubicBezTo>
                  <a:cubicBezTo>
                    <a:pt x="579" y="174"/>
                    <a:pt x="336" y="77"/>
                    <a:pt x="68" y="4"/>
                  </a:cubicBezTo>
                  <a:cubicBezTo>
                    <a:pt x="63" y="2"/>
                    <a:pt x="58" y="1"/>
                    <a:pt x="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" name="Google Shape;184;p5"/>
            <p:cNvSpPr/>
            <p:nvPr/>
          </p:nvSpPr>
          <p:spPr>
            <a:xfrm>
              <a:off x="6519451" y="3342154"/>
              <a:ext cx="173925" cy="179783"/>
            </a:xfrm>
            <a:custGeom>
              <a:avLst/>
              <a:gdLst/>
              <a:ahLst/>
              <a:cxnLst/>
              <a:rect l="l" t="t" r="r" b="b"/>
              <a:pathLst>
                <a:path w="802" h="827" extrusionOk="0">
                  <a:moveTo>
                    <a:pt x="24" y="1"/>
                  </a:moveTo>
                  <a:cubicBezTo>
                    <a:pt x="0" y="1"/>
                    <a:pt x="0" y="74"/>
                    <a:pt x="24" y="98"/>
                  </a:cubicBezTo>
                  <a:cubicBezTo>
                    <a:pt x="243" y="98"/>
                    <a:pt x="462" y="122"/>
                    <a:pt x="680" y="171"/>
                  </a:cubicBezTo>
                  <a:cubicBezTo>
                    <a:pt x="656" y="389"/>
                    <a:pt x="559" y="584"/>
                    <a:pt x="462" y="778"/>
                  </a:cubicBezTo>
                  <a:cubicBezTo>
                    <a:pt x="437" y="778"/>
                    <a:pt x="462" y="827"/>
                    <a:pt x="462" y="827"/>
                  </a:cubicBezTo>
                  <a:lnTo>
                    <a:pt x="486" y="827"/>
                  </a:lnTo>
                  <a:cubicBezTo>
                    <a:pt x="510" y="827"/>
                    <a:pt x="510" y="827"/>
                    <a:pt x="534" y="802"/>
                  </a:cubicBezTo>
                  <a:cubicBezTo>
                    <a:pt x="583" y="729"/>
                    <a:pt x="802" y="268"/>
                    <a:pt x="753" y="122"/>
                  </a:cubicBezTo>
                  <a:cubicBezTo>
                    <a:pt x="753" y="122"/>
                    <a:pt x="729" y="98"/>
                    <a:pt x="705" y="74"/>
                  </a:cubicBezTo>
                  <a:cubicBezTo>
                    <a:pt x="486" y="25"/>
                    <a:pt x="267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" name="Google Shape;185;p5"/>
            <p:cNvSpPr/>
            <p:nvPr/>
          </p:nvSpPr>
          <p:spPr>
            <a:xfrm>
              <a:off x="6601985" y="3491031"/>
              <a:ext cx="73662" cy="74570"/>
            </a:xfrm>
            <a:custGeom>
              <a:avLst/>
              <a:gdLst/>
              <a:ahLst/>
              <a:cxnLst/>
              <a:rect l="l" t="t" r="r" b="b"/>
              <a:pathLst>
                <a:path w="341" h="341" extrusionOk="0">
                  <a:moveTo>
                    <a:pt x="171" y="1"/>
                  </a:moveTo>
                  <a:cubicBezTo>
                    <a:pt x="74" y="1"/>
                    <a:pt x="1" y="74"/>
                    <a:pt x="1" y="171"/>
                  </a:cubicBezTo>
                  <a:cubicBezTo>
                    <a:pt x="1" y="268"/>
                    <a:pt x="74" y="341"/>
                    <a:pt x="171" y="341"/>
                  </a:cubicBezTo>
                  <a:cubicBezTo>
                    <a:pt x="268" y="341"/>
                    <a:pt x="341" y="268"/>
                    <a:pt x="341" y="171"/>
                  </a:cubicBezTo>
                  <a:cubicBezTo>
                    <a:pt x="341" y="74"/>
                    <a:pt x="268" y="1"/>
                    <a:pt x="1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" name="Google Shape;186;p5"/>
            <p:cNvSpPr/>
            <p:nvPr/>
          </p:nvSpPr>
          <p:spPr>
            <a:xfrm>
              <a:off x="6486376" y="3299560"/>
              <a:ext cx="68547" cy="73548"/>
            </a:xfrm>
            <a:custGeom>
              <a:avLst/>
              <a:gdLst/>
              <a:ahLst/>
              <a:cxnLst/>
              <a:rect l="l" t="t" r="r" b="b"/>
              <a:pathLst>
                <a:path w="317" h="341" extrusionOk="0">
                  <a:moveTo>
                    <a:pt x="170" y="0"/>
                  </a:moveTo>
                  <a:cubicBezTo>
                    <a:pt x="73" y="0"/>
                    <a:pt x="0" y="73"/>
                    <a:pt x="0" y="170"/>
                  </a:cubicBezTo>
                  <a:cubicBezTo>
                    <a:pt x="0" y="268"/>
                    <a:pt x="73" y="340"/>
                    <a:pt x="170" y="340"/>
                  </a:cubicBezTo>
                  <a:cubicBezTo>
                    <a:pt x="243" y="340"/>
                    <a:pt x="316" y="268"/>
                    <a:pt x="316" y="170"/>
                  </a:cubicBezTo>
                  <a:cubicBezTo>
                    <a:pt x="316" y="73"/>
                    <a:pt x="243" y="0"/>
                    <a:pt x="17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" name="Google Shape;187;p5"/>
            <p:cNvSpPr/>
            <p:nvPr/>
          </p:nvSpPr>
          <p:spPr>
            <a:xfrm>
              <a:off x="6332564" y="3378817"/>
              <a:ext cx="73662" cy="73548"/>
            </a:xfrm>
            <a:custGeom>
              <a:avLst/>
              <a:gdLst/>
              <a:ahLst/>
              <a:cxnLst/>
              <a:rect l="l" t="t" r="r" b="b"/>
              <a:pathLst>
                <a:path w="341" h="341" extrusionOk="0">
                  <a:moveTo>
                    <a:pt x="171" y="1"/>
                  </a:moveTo>
                  <a:cubicBezTo>
                    <a:pt x="74" y="1"/>
                    <a:pt x="1" y="74"/>
                    <a:pt x="1" y="171"/>
                  </a:cubicBezTo>
                  <a:cubicBezTo>
                    <a:pt x="1" y="268"/>
                    <a:pt x="74" y="341"/>
                    <a:pt x="171" y="341"/>
                  </a:cubicBezTo>
                  <a:cubicBezTo>
                    <a:pt x="268" y="341"/>
                    <a:pt x="341" y="268"/>
                    <a:pt x="341" y="171"/>
                  </a:cubicBezTo>
                  <a:cubicBezTo>
                    <a:pt x="341" y="74"/>
                    <a:pt x="268" y="1"/>
                    <a:pt x="1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" name="Google Shape;188;p5"/>
            <p:cNvSpPr/>
            <p:nvPr/>
          </p:nvSpPr>
          <p:spPr>
            <a:xfrm>
              <a:off x="6424180" y="3626740"/>
              <a:ext cx="73662" cy="73548"/>
            </a:xfrm>
            <a:custGeom>
              <a:avLst/>
              <a:gdLst/>
              <a:ahLst/>
              <a:cxnLst/>
              <a:rect l="l" t="t" r="r" b="b"/>
              <a:pathLst>
                <a:path w="341" h="341" extrusionOk="0">
                  <a:moveTo>
                    <a:pt x="171" y="0"/>
                  </a:moveTo>
                  <a:cubicBezTo>
                    <a:pt x="74" y="0"/>
                    <a:pt x="1" y="73"/>
                    <a:pt x="1" y="170"/>
                  </a:cubicBezTo>
                  <a:cubicBezTo>
                    <a:pt x="1" y="268"/>
                    <a:pt x="74" y="341"/>
                    <a:pt x="171" y="341"/>
                  </a:cubicBezTo>
                  <a:cubicBezTo>
                    <a:pt x="268" y="341"/>
                    <a:pt x="341" y="268"/>
                    <a:pt x="341" y="170"/>
                  </a:cubicBezTo>
                  <a:cubicBezTo>
                    <a:pt x="341" y="73"/>
                    <a:pt x="268" y="0"/>
                    <a:pt x="17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" name="Google Shape;189;p5"/>
            <p:cNvSpPr/>
            <p:nvPr/>
          </p:nvSpPr>
          <p:spPr>
            <a:xfrm>
              <a:off x="6180447" y="3465396"/>
              <a:ext cx="73662" cy="68441"/>
            </a:xfrm>
            <a:custGeom>
              <a:avLst/>
              <a:gdLst/>
              <a:ahLst/>
              <a:cxnLst/>
              <a:rect l="l" t="t" r="r" b="b"/>
              <a:pathLst>
                <a:path w="341" h="317" extrusionOk="0">
                  <a:moveTo>
                    <a:pt x="170" y="0"/>
                  </a:moveTo>
                  <a:cubicBezTo>
                    <a:pt x="73" y="0"/>
                    <a:pt x="0" y="73"/>
                    <a:pt x="0" y="170"/>
                  </a:cubicBezTo>
                  <a:cubicBezTo>
                    <a:pt x="0" y="243"/>
                    <a:pt x="73" y="316"/>
                    <a:pt x="170" y="316"/>
                  </a:cubicBezTo>
                  <a:cubicBezTo>
                    <a:pt x="268" y="316"/>
                    <a:pt x="340" y="243"/>
                    <a:pt x="340" y="170"/>
                  </a:cubicBezTo>
                  <a:cubicBezTo>
                    <a:pt x="340" y="73"/>
                    <a:pt x="268" y="0"/>
                    <a:pt x="17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" name="Google Shape;190;p5"/>
            <p:cNvSpPr/>
            <p:nvPr/>
          </p:nvSpPr>
          <p:spPr>
            <a:xfrm>
              <a:off x="6099875" y="3547855"/>
              <a:ext cx="74685" cy="74570"/>
            </a:xfrm>
            <a:custGeom>
              <a:avLst/>
              <a:gdLst/>
              <a:ahLst/>
              <a:cxnLst/>
              <a:rect l="l" t="t" r="r" b="b"/>
              <a:pathLst>
                <a:path w="342" h="341" extrusionOk="0">
                  <a:moveTo>
                    <a:pt x="171" y="0"/>
                  </a:moveTo>
                  <a:cubicBezTo>
                    <a:pt x="98" y="0"/>
                    <a:pt x="1" y="73"/>
                    <a:pt x="1" y="170"/>
                  </a:cubicBezTo>
                  <a:cubicBezTo>
                    <a:pt x="1" y="267"/>
                    <a:pt x="98" y="340"/>
                    <a:pt x="171" y="340"/>
                  </a:cubicBezTo>
                  <a:cubicBezTo>
                    <a:pt x="268" y="340"/>
                    <a:pt x="341" y="267"/>
                    <a:pt x="341" y="170"/>
                  </a:cubicBezTo>
                  <a:cubicBezTo>
                    <a:pt x="341" y="73"/>
                    <a:pt x="268" y="0"/>
                    <a:pt x="17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" name="Google Shape;191;p5"/>
            <p:cNvSpPr/>
            <p:nvPr/>
          </p:nvSpPr>
          <p:spPr>
            <a:xfrm>
              <a:off x="6211666" y="3687335"/>
              <a:ext cx="73662" cy="68441"/>
            </a:xfrm>
            <a:custGeom>
              <a:avLst/>
              <a:gdLst/>
              <a:ahLst/>
              <a:cxnLst/>
              <a:rect l="l" t="t" r="r" b="b"/>
              <a:pathLst>
                <a:path w="341" h="317" extrusionOk="0">
                  <a:moveTo>
                    <a:pt x="170" y="1"/>
                  </a:moveTo>
                  <a:cubicBezTo>
                    <a:pt x="73" y="1"/>
                    <a:pt x="0" y="74"/>
                    <a:pt x="0" y="146"/>
                  </a:cubicBezTo>
                  <a:cubicBezTo>
                    <a:pt x="0" y="244"/>
                    <a:pt x="73" y="316"/>
                    <a:pt x="170" y="316"/>
                  </a:cubicBezTo>
                  <a:cubicBezTo>
                    <a:pt x="267" y="316"/>
                    <a:pt x="340" y="244"/>
                    <a:pt x="340" y="146"/>
                  </a:cubicBezTo>
                  <a:cubicBezTo>
                    <a:pt x="340" y="74"/>
                    <a:pt x="267" y="1"/>
                    <a:pt x="17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54" name="Google Shape;154;p5"/>
          <p:cNvSpPr txBox="1">
            <a:spLocks noGrp="1"/>
          </p:cNvSpPr>
          <p:nvPr>
            <p:ph type="subTitle" idx="1"/>
          </p:nvPr>
        </p:nvSpPr>
        <p:spPr>
          <a:xfrm>
            <a:off x="1163733" y="5205067"/>
            <a:ext cx="3534800" cy="11320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155" name="Google Shape;155;p5"/>
          <p:cNvSpPr txBox="1">
            <a:spLocks noGrp="1"/>
          </p:cNvSpPr>
          <p:nvPr>
            <p:ph type="subTitle" idx="2"/>
          </p:nvPr>
        </p:nvSpPr>
        <p:spPr>
          <a:xfrm>
            <a:off x="7493467" y="5205067"/>
            <a:ext cx="3534800" cy="11320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192" name="Google Shape;192;p5"/>
          <p:cNvSpPr txBox="1">
            <a:spLocks noGrp="1"/>
          </p:cNvSpPr>
          <p:nvPr>
            <p:ph type="title"/>
          </p:nvPr>
        </p:nvSpPr>
        <p:spPr>
          <a:xfrm>
            <a:off x="1005100" y="560133"/>
            <a:ext cx="9926400" cy="8620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056981441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1_Blank">
    <p:bg>
      <p:bgPr>
        <a:solidFill>
          <a:srgbClr val="FFFFFF"/>
        </a:solidFill>
        <a:effectLst/>
      </p:bgPr>
    </p:bg>
    <p:spTree>
      <p:nvGrpSpPr>
        <p:cNvPr id="1" name="Shape 3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336;p12"/>
          <p:cNvSpPr txBox="1">
            <a:spLocks noGrp="1"/>
          </p:cNvSpPr>
          <p:nvPr>
            <p:ph type="sldNum" idx="10"/>
          </p:nvPr>
        </p:nvSpPr>
        <p:spPr/>
        <p:txBody>
          <a:bodyPr spcFirstLastPara="1">
            <a:normAutofit/>
          </a:bodyPr>
          <a:lstStyle>
            <a:lvl1pPr lvl="0" eaLnBrk="0" hangingPunct="0">
              <a:buClrTx/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>
              <a:defRPr/>
            </a:pPr>
            <a:fld id="{6EE5E0CB-B06F-422A-9234-679F8A698464}" type="slidenum">
              <a:rPr lang="en"/>
              <a:pPr>
                <a:defRPr/>
              </a:pPr>
              <a:t>‹#›</a:t>
            </a:fld>
            <a:endParaRPr lang="en"/>
          </a:p>
        </p:txBody>
      </p:sp>
    </p:spTree>
    <p:extLst>
      <p:ext uri="{BB962C8B-B14F-4D97-AF65-F5344CB8AC3E}">
        <p14:creationId xmlns:p14="http://schemas.microsoft.com/office/powerpoint/2010/main" val="289108695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5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1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oogle Shape;195;p6"/>
          <p:cNvGrpSpPr>
            <a:grpSpLocks/>
          </p:cNvGrpSpPr>
          <p:nvPr/>
        </p:nvGrpSpPr>
        <p:grpSpPr bwMode="auto">
          <a:xfrm rot="20354607" flipH="1">
            <a:off x="-381000" y="269875"/>
            <a:ext cx="1830388" cy="1663700"/>
            <a:chOff x="7844079" y="226728"/>
            <a:chExt cx="1373387" cy="1246991"/>
          </a:xfrm>
        </p:grpSpPr>
        <p:sp>
          <p:nvSpPr>
            <p:cNvPr id="4" name="Google Shape;196;p6"/>
            <p:cNvSpPr/>
            <p:nvPr/>
          </p:nvSpPr>
          <p:spPr>
            <a:xfrm rot="-1688081">
              <a:off x="8404284" y="291664"/>
              <a:ext cx="164378" cy="141596"/>
            </a:xfrm>
            <a:custGeom>
              <a:avLst/>
              <a:gdLst/>
              <a:ahLst/>
              <a:cxnLst/>
              <a:rect l="l" t="t" r="r" b="b"/>
              <a:pathLst>
                <a:path w="827" h="713" extrusionOk="0">
                  <a:moveTo>
                    <a:pt x="462" y="105"/>
                  </a:moveTo>
                  <a:cubicBezTo>
                    <a:pt x="802" y="105"/>
                    <a:pt x="802" y="615"/>
                    <a:pt x="462" y="615"/>
                  </a:cubicBezTo>
                  <a:cubicBezTo>
                    <a:pt x="317" y="591"/>
                    <a:pt x="219" y="494"/>
                    <a:pt x="219" y="348"/>
                  </a:cubicBezTo>
                  <a:cubicBezTo>
                    <a:pt x="219" y="202"/>
                    <a:pt x="341" y="105"/>
                    <a:pt x="462" y="105"/>
                  </a:cubicBezTo>
                  <a:close/>
                  <a:moveTo>
                    <a:pt x="481" y="1"/>
                  </a:moveTo>
                  <a:cubicBezTo>
                    <a:pt x="392" y="1"/>
                    <a:pt x="299" y="33"/>
                    <a:pt x="219" y="105"/>
                  </a:cubicBezTo>
                  <a:cubicBezTo>
                    <a:pt x="1" y="324"/>
                    <a:pt x="171" y="688"/>
                    <a:pt x="462" y="712"/>
                  </a:cubicBezTo>
                  <a:cubicBezTo>
                    <a:pt x="657" y="712"/>
                    <a:pt x="827" y="542"/>
                    <a:pt x="827" y="348"/>
                  </a:cubicBezTo>
                  <a:cubicBezTo>
                    <a:pt x="827" y="136"/>
                    <a:pt x="663" y="1"/>
                    <a:pt x="481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" name="Google Shape;197;p6"/>
            <p:cNvSpPr/>
            <p:nvPr/>
          </p:nvSpPr>
          <p:spPr>
            <a:xfrm rot="-1688081">
              <a:off x="7885669" y="508705"/>
              <a:ext cx="222744" cy="212988"/>
            </a:xfrm>
            <a:custGeom>
              <a:avLst/>
              <a:gdLst/>
              <a:ahLst/>
              <a:cxnLst/>
              <a:rect l="l" t="t" r="r" b="b"/>
              <a:pathLst>
                <a:path w="1119" h="1074" extrusionOk="0">
                  <a:moveTo>
                    <a:pt x="681" y="441"/>
                  </a:moveTo>
                  <a:cubicBezTo>
                    <a:pt x="681" y="441"/>
                    <a:pt x="681" y="441"/>
                    <a:pt x="681" y="466"/>
                  </a:cubicBezTo>
                  <a:cubicBezTo>
                    <a:pt x="681" y="466"/>
                    <a:pt x="657" y="490"/>
                    <a:pt x="584" y="490"/>
                  </a:cubicBezTo>
                  <a:cubicBezTo>
                    <a:pt x="608" y="466"/>
                    <a:pt x="632" y="441"/>
                    <a:pt x="657" y="441"/>
                  </a:cubicBezTo>
                  <a:close/>
                  <a:moveTo>
                    <a:pt x="384" y="97"/>
                  </a:moveTo>
                  <a:cubicBezTo>
                    <a:pt x="401" y="97"/>
                    <a:pt x="420" y="98"/>
                    <a:pt x="438" y="101"/>
                  </a:cubicBezTo>
                  <a:cubicBezTo>
                    <a:pt x="559" y="101"/>
                    <a:pt x="681" y="126"/>
                    <a:pt x="778" y="150"/>
                  </a:cubicBezTo>
                  <a:cubicBezTo>
                    <a:pt x="924" y="199"/>
                    <a:pt x="1021" y="369"/>
                    <a:pt x="972" y="514"/>
                  </a:cubicBezTo>
                  <a:cubicBezTo>
                    <a:pt x="924" y="733"/>
                    <a:pt x="705" y="976"/>
                    <a:pt x="559" y="976"/>
                  </a:cubicBezTo>
                  <a:lnTo>
                    <a:pt x="511" y="976"/>
                  </a:lnTo>
                  <a:cubicBezTo>
                    <a:pt x="414" y="879"/>
                    <a:pt x="438" y="733"/>
                    <a:pt x="511" y="612"/>
                  </a:cubicBezTo>
                  <a:cubicBezTo>
                    <a:pt x="608" y="587"/>
                    <a:pt x="754" y="563"/>
                    <a:pt x="778" y="490"/>
                  </a:cubicBezTo>
                  <a:cubicBezTo>
                    <a:pt x="802" y="441"/>
                    <a:pt x="778" y="393"/>
                    <a:pt x="754" y="369"/>
                  </a:cubicBezTo>
                  <a:cubicBezTo>
                    <a:pt x="730" y="344"/>
                    <a:pt x="705" y="344"/>
                    <a:pt x="681" y="344"/>
                  </a:cubicBezTo>
                  <a:cubicBezTo>
                    <a:pt x="608" y="344"/>
                    <a:pt x="535" y="417"/>
                    <a:pt x="462" y="514"/>
                  </a:cubicBezTo>
                  <a:cubicBezTo>
                    <a:pt x="441" y="519"/>
                    <a:pt x="419" y="521"/>
                    <a:pt x="398" y="521"/>
                  </a:cubicBezTo>
                  <a:cubicBezTo>
                    <a:pt x="299" y="521"/>
                    <a:pt x="202" y="477"/>
                    <a:pt x="122" y="417"/>
                  </a:cubicBezTo>
                  <a:cubicBezTo>
                    <a:pt x="98" y="369"/>
                    <a:pt x="98" y="344"/>
                    <a:pt x="122" y="296"/>
                  </a:cubicBezTo>
                  <a:cubicBezTo>
                    <a:pt x="165" y="168"/>
                    <a:pt x="263" y="97"/>
                    <a:pt x="384" y="97"/>
                  </a:cubicBezTo>
                  <a:close/>
                  <a:moveTo>
                    <a:pt x="386" y="1"/>
                  </a:moveTo>
                  <a:cubicBezTo>
                    <a:pt x="230" y="1"/>
                    <a:pt x="69" y="97"/>
                    <a:pt x="25" y="271"/>
                  </a:cubicBezTo>
                  <a:cubicBezTo>
                    <a:pt x="1" y="344"/>
                    <a:pt x="1" y="417"/>
                    <a:pt x="49" y="466"/>
                  </a:cubicBezTo>
                  <a:cubicBezTo>
                    <a:pt x="147" y="563"/>
                    <a:pt x="292" y="612"/>
                    <a:pt x="414" y="612"/>
                  </a:cubicBezTo>
                  <a:cubicBezTo>
                    <a:pt x="341" y="733"/>
                    <a:pt x="341" y="927"/>
                    <a:pt x="462" y="1049"/>
                  </a:cubicBezTo>
                  <a:cubicBezTo>
                    <a:pt x="487" y="1073"/>
                    <a:pt x="511" y="1073"/>
                    <a:pt x="559" y="1073"/>
                  </a:cubicBezTo>
                  <a:cubicBezTo>
                    <a:pt x="754" y="1073"/>
                    <a:pt x="1021" y="782"/>
                    <a:pt x="1070" y="539"/>
                  </a:cubicBezTo>
                  <a:cubicBezTo>
                    <a:pt x="1118" y="320"/>
                    <a:pt x="997" y="126"/>
                    <a:pt x="827" y="77"/>
                  </a:cubicBezTo>
                  <a:cubicBezTo>
                    <a:pt x="705" y="29"/>
                    <a:pt x="584" y="4"/>
                    <a:pt x="438" y="4"/>
                  </a:cubicBezTo>
                  <a:cubicBezTo>
                    <a:pt x="421" y="2"/>
                    <a:pt x="403" y="1"/>
                    <a:pt x="386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" name="Google Shape;198;p6"/>
            <p:cNvSpPr/>
            <p:nvPr/>
          </p:nvSpPr>
          <p:spPr>
            <a:xfrm rot="-1688081">
              <a:off x="7969074" y="265754"/>
              <a:ext cx="216788" cy="212988"/>
            </a:xfrm>
            <a:custGeom>
              <a:avLst/>
              <a:gdLst/>
              <a:ahLst/>
              <a:cxnLst/>
              <a:rect l="l" t="t" r="r" b="b"/>
              <a:pathLst>
                <a:path w="1094" h="1072" extrusionOk="0">
                  <a:moveTo>
                    <a:pt x="484" y="620"/>
                  </a:moveTo>
                  <a:cubicBezTo>
                    <a:pt x="474" y="660"/>
                    <a:pt x="413" y="681"/>
                    <a:pt x="413" y="681"/>
                  </a:cubicBezTo>
                  <a:cubicBezTo>
                    <a:pt x="433" y="641"/>
                    <a:pt x="452" y="634"/>
                    <a:pt x="484" y="620"/>
                  </a:cubicBezTo>
                  <a:close/>
                  <a:moveTo>
                    <a:pt x="480" y="88"/>
                  </a:moveTo>
                  <a:cubicBezTo>
                    <a:pt x="512" y="88"/>
                    <a:pt x="542" y="105"/>
                    <a:pt x="559" y="122"/>
                  </a:cubicBezTo>
                  <a:cubicBezTo>
                    <a:pt x="607" y="243"/>
                    <a:pt x="607" y="365"/>
                    <a:pt x="559" y="486"/>
                  </a:cubicBezTo>
                  <a:cubicBezTo>
                    <a:pt x="462" y="486"/>
                    <a:pt x="389" y="535"/>
                    <a:pt x="340" y="608"/>
                  </a:cubicBezTo>
                  <a:cubicBezTo>
                    <a:pt x="316" y="632"/>
                    <a:pt x="316" y="681"/>
                    <a:pt x="340" y="681"/>
                  </a:cubicBezTo>
                  <a:cubicBezTo>
                    <a:pt x="365" y="729"/>
                    <a:pt x="389" y="753"/>
                    <a:pt x="437" y="753"/>
                  </a:cubicBezTo>
                  <a:cubicBezTo>
                    <a:pt x="535" y="753"/>
                    <a:pt x="607" y="632"/>
                    <a:pt x="632" y="559"/>
                  </a:cubicBezTo>
                  <a:lnTo>
                    <a:pt x="778" y="559"/>
                  </a:lnTo>
                  <a:cubicBezTo>
                    <a:pt x="790" y="555"/>
                    <a:pt x="804" y="553"/>
                    <a:pt x="818" y="553"/>
                  </a:cubicBezTo>
                  <a:cubicBezTo>
                    <a:pt x="883" y="553"/>
                    <a:pt x="956" y="596"/>
                    <a:pt x="996" y="656"/>
                  </a:cubicBezTo>
                  <a:cubicBezTo>
                    <a:pt x="996" y="681"/>
                    <a:pt x="996" y="729"/>
                    <a:pt x="972" y="753"/>
                  </a:cubicBezTo>
                  <a:cubicBezTo>
                    <a:pt x="850" y="899"/>
                    <a:pt x="656" y="972"/>
                    <a:pt x="462" y="972"/>
                  </a:cubicBezTo>
                  <a:cubicBezTo>
                    <a:pt x="449" y="974"/>
                    <a:pt x="437" y="975"/>
                    <a:pt x="424" y="975"/>
                  </a:cubicBezTo>
                  <a:cubicBezTo>
                    <a:pt x="268" y="975"/>
                    <a:pt x="122" y="838"/>
                    <a:pt x="122" y="681"/>
                  </a:cubicBezTo>
                  <a:cubicBezTo>
                    <a:pt x="97" y="511"/>
                    <a:pt x="146" y="316"/>
                    <a:pt x="243" y="170"/>
                  </a:cubicBezTo>
                  <a:cubicBezTo>
                    <a:pt x="292" y="122"/>
                    <a:pt x="365" y="98"/>
                    <a:pt x="437" y="98"/>
                  </a:cubicBezTo>
                  <a:cubicBezTo>
                    <a:pt x="452" y="90"/>
                    <a:pt x="466" y="88"/>
                    <a:pt x="480" y="88"/>
                  </a:cubicBezTo>
                  <a:close/>
                  <a:moveTo>
                    <a:pt x="437" y="0"/>
                  </a:moveTo>
                  <a:cubicBezTo>
                    <a:pt x="340" y="0"/>
                    <a:pt x="243" y="49"/>
                    <a:pt x="170" y="122"/>
                  </a:cubicBezTo>
                  <a:cubicBezTo>
                    <a:pt x="49" y="292"/>
                    <a:pt x="0" y="511"/>
                    <a:pt x="24" y="705"/>
                  </a:cubicBezTo>
                  <a:cubicBezTo>
                    <a:pt x="24" y="910"/>
                    <a:pt x="195" y="1072"/>
                    <a:pt x="396" y="1072"/>
                  </a:cubicBezTo>
                  <a:cubicBezTo>
                    <a:pt x="410" y="1072"/>
                    <a:pt x="423" y="1071"/>
                    <a:pt x="437" y="1069"/>
                  </a:cubicBezTo>
                  <a:cubicBezTo>
                    <a:pt x="656" y="1069"/>
                    <a:pt x="875" y="972"/>
                    <a:pt x="1045" y="826"/>
                  </a:cubicBezTo>
                  <a:cubicBezTo>
                    <a:pt x="1069" y="753"/>
                    <a:pt x="1093" y="705"/>
                    <a:pt x="1069" y="632"/>
                  </a:cubicBezTo>
                  <a:cubicBezTo>
                    <a:pt x="1006" y="548"/>
                    <a:pt x="906" y="482"/>
                    <a:pt x="801" y="482"/>
                  </a:cubicBezTo>
                  <a:cubicBezTo>
                    <a:pt x="785" y="482"/>
                    <a:pt x="769" y="483"/>
                    <a:pt x="753" y="486"/>
                  </a:cubicBezTo>
                  <a:lnTo>
                    <a:pt x="656" y="486"/>
                  </a:lnTo>
                  <a:cubicBezTo>
                    <a:pt x="705" y="365"/>
                    <a:pt x="680" y="219"/>
                    <a:pt x="632" y="98"/>
                  </a:cubicBezTo>
                  <a:cubicBezTo>
                    <a:pt x="583" y="49"/>
                    <a:pt x="510" y="0"/>
                    <a:pt x="437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" name="Google Shape;199;p6"/>
            <p:cNvSpPr/>
            <p:nvPr/>
          </p:nvSpPr>
          <p:spPr>
            <a:xfrm rot="-1688081">
              <a:off x="8097840" y="455886"/>
              <a:ext cx="197730" cy="172533"/>
            </a:xfrm>
            <a:custGeom>
              <a:avLst/>
              <a:gdLst/>
              <a:ahLst/>
              <a:cxnLst/>
              <a:rect l="l" t="t" r="r" b="b"/>
              <a:pathLst>
                <a:path w="997" h="868" extrusionOk="0">
                  <a:moveTo>
                    <a:pt x="405" y="1"/>
                  </a:moveTo>
                  <a:cubicBezTo>
                    <a:pt x="214" y="1"/>
                    <a:pt x="67" y="97"/>
                    <a:pt x="49" y="168"/>
                  </a:cubicBezTo>
                  <a:cubicBezTo>
                    <a:pt x="0" y="363"/>
                    <a:pt x="49" y="557"/>
                    <a:pt x="195" y="703"/>
                  </a:cubicBezTo>
                  <a:cubicBezTo>
                    <a:pt x="350" y="801"/>
                    <a:pt x="529" y="867"/>
                    <a:pt x="667" y="867"/>
                  </a:cubicBezTo>
                  <a:cubicBezTo>
                    <a:pt x="767" y="867"/>
                    <a:pt x="844" y="833"/>
                    <a:pt x="875" y="751"/>
                  </a:cubicBezTo>
                  <a:cubicBezTo>
                    <a:pt x="996" y="484"/>
                    <a:pt x="875" y="168"/>
                    <a:pt x="632" y="47"/>
                  </a:cubicBezTo>
                  <a:cubicBezTo>
                    <a:pt x="553" y="14"/>
                    <a:pt x="476" y="1"/>
                    <a:pt x="40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" name="Google Shape;200;p6"/>
            <p:cNvSpPr/>
            <p:nvPr/>
          </p:nvSpPr>
          <p:spPr>
            <a:xfrm rot="-1688081">
              <a:off x="8096717" y="483916"/>
              <a:ext cx="91718" cy="96380"/>
            </a:xfrm>
            <a:custGeom>
              <a:avLst/>
              <a:gdLst/>
              <a:ahLst/>
              <a:cxnLst/>
              <a:rect l="l" t="t" r="r" b="b"/>
              <a:pathLst>
                <a:path w="463" h="487" extrusionOk="0">
                  <a:moveTo>
                    <a:pt x="462" y="0"/>
                  </a:moveTo>
                  <a:lnTo>
                    <a:pt x="1" y="486"/>
                  </a:lnTo>
                  <a:cubicBezTo>
                    <a:pt x="1" y="486"/>
                    <a:pt x="438" y="98"/>
                    <a:pt x="46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" name="Google Shape;201;p6"/>
            <p:cNvSpPr/>
            <p:nvPr/>
          </p:nvSpPr>
          <p:spPr>
            <a:xfrm rot="-1688081">
              <a:off x="8086977" y="473246"/>
              <a:ext cx="110777" cy="116608"/>
            </a:xfrm>
            <a:custGeom>
              <a:avLst/>
              <a:gdLst/>
              <a:ahLst/>
              <a:cxnLst/>
              <a:rect l="l" t="t" r="r" b="b"/>
              <a:pathLst>
                <a:path w="559" h="586" extrusionOk="0">
                  <a:moveTo>
                    <a:pt x="504" y="1"/>
                  </a:moveTo>
                  <a:cubicBezTo>
                    <a:pt x="487" y="1"/>
                    <a:pt x="471" y="9"/>
                    <a:pt x="462" y="27"/>
                  </a:cubicBezTo>
                  <a:cubicBezTo>
                    <a:pt x="340" y="197"/>
                    <a:pt x="195" y="367"/>
                    <a:pt x="25" y="489"/>
                  </a:cubicBezTo>
                  <a:cubicBezTo>
                    <a:pt x="0" y="513"/>
                    <a:pt x="0" y="537"/>
                    <a:pt x="25" y="562"/>
                  </a:cubicBezTo>
                  <a:cubicBezTo>
                    <a:pt x="25" y="562"/>
                    <a:pt x="49" y="562"/>
                    <a:pt x="49" y="586"/>
                  </a:cubicBezTo>
                  <a:cubicBezTo>
                    <a:pt x="73" y="562"/>
                    <a:pt x="73" y="562"/>
                    <a:pt x="73" y="562"/>
                  </a:cubicBezTo>
                  <a:cubicBezTo>
                    <a:pt x="267" y="416"/>
                    <a:pt x="413" y="246"/>
                    <a:pt x="559" y="51"/>
                  </a:cubicBezTo>
                  <a:cubicBezTo>
                    <a:pt x="559" y="21"/>
                    <a:pt x="531" y="1"/>
                    <a:pt x="504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" name="Google Shape;202;p6"/>
            <p:cNvSpPr/>
            <p:nvPr/>
          </p:nvSpPr>
          <p:spPr>
            <a:xfrm rot="-1688081">
              <a:off x="8145696" y="484405"/>
              <a:ext cx="102438" cy="116608"/>
            </a:xfrm>
            <a:custGeom>
              <a:avLst/>
              <a:gdLst/>
              <a:ahLst/>
              <a:cxnLst/>
              <a:rect l="l" t="t" r="r" b="b"/>
              <a:pathLst>
                <a:path w="511" h="584" extrusionOk="0">
                  <a:moveTo>
                    <a:pt x="510" y="1"/>
                  </a:moveTo>
                  <a:lnTo>
                    <a:pt x="0" y="584"/>
                  </a:lnTo>
                  <a:cubicBezTo>
                    <a:pt x="194" y="390"/>
                    <a:pt x="365" y="195"/>
                    <a:pt x="5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" name="Google Shape;203;p6"/>
            <p:cNvSpPr/>
            <p:nvPr/>
          </p:nvSpPr>
          <p:spPr>
            <a:xfrm rot="-1688081">
              <a:off x="8134246" y="477399"/>
              <a:ext cx="125070" cy="133266"/>
            </a:xfrm>
            <a:custGeom>
              <a:avLst/>
              <a:gdLst/>
              <a:ahLst/>
              <a:cxnLst/>
              <a:rect l="l" t="t" r="r" b="b"/>
              <a:pathLst>
                <a:path w="632" h="667" extrusionOk="0">
                  <a:moveTo>
                    <a:pt x="563" y="1"/>
                  </a:moveTo>
                  <a:cubicBezTo>
                    <a:pt x="547" y="1"/>
                    <a:pt x="535" y="18"/>
                    <a:pt x="535" y="35"/>
                  </a:cubicBezTo>
                  <a:cubicBezTo>
                    <a:pt x="389" y="254"/>
                    <a:pt x="219" y="448"/>
                    <a:pt x="25" y="594"/>
                  </a:cubicBezTo>
                  <a:cubicBezTo>
                    <a:pt x="0" y="618"/>
                    <a:pt x="0" y="642"/>
                    <a:pt x="25" y="667"/>
                  </a:cubicBezTo>
                  <a:lnTo>
                    <a:pt x="97" y="667"/>
                  </a:lnTo>
                  <a:cubicBezTo>
                    <a:pt x="292" y="496"/>
                    <a:pt x="486" y="278"/>
                    <a:pt x="632" y="59"/>
                  </a:cubicBezTo>
                  <a:cubicBezTo>
                    <a:pt x="632" y="35"/>
                    <a:pt x="608" y="11"/>
                    <a:pt x="583" y="11"/>
                  </a:cubicBezTo>
                  <a:cubicBezTo>
                    <a:pt x="576" y="3"/>
                    <a:pt x="569" y="1"/>
                    <a:pt x="563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" name="Google Shape;204;p6"/>
            <p:cNvSpPr/>
            <p:nvPr/>
          </p:nvSpPr>
          <p:spPr>
            <a:xfrm rot="-1688081">
              <a:off x="7849333" y="474447"/>
              <a:ext cx="145319" cy="57114"/>
            </a:xfrm>
            <a:custGeom>
              <a:avLst/>
              <a:gdLst/>
              <a:ahLst/>
              <a:cxnLst/>
              <a:rect l="l" t="t" r="r" b="b"/>
              <a:pathLst>
                <a:path w="729" h="287" extrusionOk="0">
                  <a:moveTo>
                    <a:pt x="254" y="0"/>
                  </a:moveTo>
                  <a:cubicBezTo>
                    <a:pt x="184" y="0"/>
                    <a:pt x="114" y="14"/>
                    <a:pt x="49" y="43"/>
                  </a:cubicBezTo>
                  <a:cubicBezTo>
                    <a:pt x="0" y="68"/>
                    <a:pt x="25" y="140"/>
                    <a:pt x="73" y="140"/>
                  </a:cubicBezTo>
                  <a:cubicBezTo>
                    <a:pt x="133" y="118"/>
                    <a:pt x="196" y="107"/>
                    <a:pt x="258" y="107"/>
                  </a:cubicBezTo>
                  <a:cubicBezTo>
                    <a:pt x="396" y="107"/>
                    <a:pt x="531" y="161"/>
                    <a:pt x="632" y="262"/>
                  </a:cubicBezTo>
                  <a:cubicBezTo>
                    <a:pt x="656" y="286"/>
                    <a:pt x="656" y="286"/>
                    <a:pt x="680" y="286"/>
                  </a:cubicBezTo>
                  <a:lnTo>
                    <a:pt x="705" y="286"/>
                  </a:lnTo>
                  <a:cubicBezTo>
                    <a:pt x="729" y="262"/>
                    <a:pt x="729" y="213"/>
                    <a:pt x="705" y="213"/>
                  </a:cubicBezTo>
                  <a:cubicBezTo>
                    <a:pt x="585" y="77"/>
                    <a:pt x="418" y="0"/>
                    <a:pt x="254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" name="Google Shape;205;p6"/>
            <p:cNvSpPr/>
            <p:nvPr/>
          </p:nvSpPr>
          <p:spPr>
            <a:xfrm rot="-1688081">
              <a:off x="8204018" y="501822"/>
              <a:ext cx="77425" cy="91621"/>
            </a:xfrm>
            <a:custGeom>
              <a:avLst/>
              <a:gdLst/>
              <a:ahLst/>
              <a:cxnLst/>
              <a:rect l="l" t="t" r="r" b="b"/>
              <a:pathLst>
                <a:path w="389" h="462" extrusionOk="0">
                  <a:moveTo>
                    <a:pt x="389" y="0"/>
                  </a:moveTo>
                  <a:lnTo>
                    <a:pt x="0" y="462"/>
                  </a:lnTo>
                  <a:cubicBezTo>
                    <a:pt x="0" y="462"/>
                    <a:pt x="364" y="146"/>
                    <a:pt x="38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" name="Google Shape;206;p6"/>
            <p:cNvSpPr/>
            <p:nvPr/>
          </p:nvSpPr>
          <p:spPr>
            <a:xfrm rot="-1688081">
              <a:off x="8189668" y="491995"/>
              <a:ext cx="101247" cy="111848"/>
            </a:xfrm>
            <a:custGeom>
              <a:avLst/>
              <a:gdLst/>
              <a:ahLst/>
              <a:cxnLst/>
              <a:rect l="l" t="t" r="r" b="b"/>
              <a:pathLst>
                <a:path w="511" h="566" extrusionOk="0">
                  <a:moveTo>
                    <a:pt x="462" y="1"/>
                  </a:moveTo>
                  <a:cubicBezTo>
                    <a:pt x="444" y="1"/>
                    <a:pt x="425" y="19"/>
                    <a:pt x="413" y="55"/>
                  </a:cubicBezTo>
                  <a:cubicBezTo>
                    <a:pt x="389" y="152"/>
                    <a:pt x="170" y="371"/>
                    <a:pt x="24" y="468"/>
                  </a:cubicBezTo>
                  <a:cubicBezTo>
                    <a:pt x="0" y="493"/>
                    <a:pt x="0" y="517"/>
                    <a:pt x="24" y="541"/>
                  </a:cubicBezTo>
                  <a:cubicBezTo>
                    <a:pt x="24" y="541"/>
                    <a:pt x="49" y="565"/>
                    <a:pt x="73" y="565"/>
                  </a:cubicBezTo>
                  <a:cubicBezTo>
                    <a:pt x="73" y="565"/>
                    <a:pt x="73" y="541"/>
                    <a:pt x="73" y="541"/>
                  </a:cubicBezTo>
                  <a:cubicBezTo>
                    <a:pt x="122" y="493"/>
                    <a:pt x="486" y="225"/>
                    <a:pt x="510" y="55"/>
                  </a:cubicBezTo>
                  <a:cubicBezTo>
                    <a:pt x="498" y="19"/>
                    <a:pt x="480" y="1"/>
                    <a:pt x="462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" name="Google Shape;207;p6"/>
            <p:cNvSpPr/>
            <p:nvPr/>
          </p:nvSpPr>
          <p:spPr>
            <a:xfrm rot="-1688081">
              <a:off x="7906533" y="365424"/>
              <a:ext cx="77425" cy="139215"/>
            </a:xfrm>
            <a:custGeom>
              <a:avLst/>
              <a:gdLst/>
              <a:ahLst/>
              <a:cxnLst/>
              <a:rect l="l" t="t" r="r" b="b"/>
              <a:pathLst>
                <a:path w="390" h="699" extrusionOk="0">
                  <a:moveTo>
                    <a:pt x="158" y="0"/>
                  </a:moveTo>
                  <a:cubicBezTo>
                    <a:pt x="146" y="0"/>
                    <a:pt x="134" y="6"/>
                    <a:pt x="122" y="18"/>
                  </a:cubicBezTo>
                  <a:cubicBezTo>
                    <a:pt x="0" y="237"/>
                    <a:pt x="98" y="529"/>
                    <a:pt x="292" y="699"/>
                  </a:cubicBezTo>
                  <a:lnTo>
                    <a:pt x="365" y="699"/>
                  </a:lnTo>
                  <a:cubicBezTo>
                    <a:pt x="389" y="674"/>
                    <a:pt x="389" y="650"/>
                    <a:pt x="365" y="626"/>
                  </a:cubicBezTo>
                  <a:cubicBezTo>
                    <a:pt x="171" y="504"/>
                    <a:pt x="122" y="261"/>
                    <a:pt x="195" y="67"/>
                  </a:cubicBezTo>
                  <a:cubicBezTo>
                    <a:pt x="219" y="43"/>
                    <a:pt x="219" y="18"/>
                    <a:pt x="195" y="18"/>
                  </a:cubicBezTo>
                  <a:cubicBezTo>
                    <a:pt x="183" y="6"/>
                    <a:pt x="171" y="0"/>
                    <a:pt x="158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" name="Google Shape;208;p6"/>
            <p:cNvSpPr/>
            <p:nvPr/>
          </p:nvSpPr>
          <p:spPr>
            <a:xfrm rot="-1688081">
              <a:off x="8626992" y="406417"/>
              <a:ext cx="366872" cy="1042332"/>
            </a:xfrm>
            <a:custGeom>
              <a:avLst/>
              <a:gdLst/>
              <a:ahLst/>
              <a:cxnLst/>
              <a:rect l="l" t="t" r="r" b="b"/>
              <a:pathLst>
                <a:path w="1848" h="5242" extrusionOk="0">
                  <a:moveTo>
                    <a:pt x="156" y="1"/>
                  </a:moveTo>
                  <a:cubicBezTo>
                    <a:pt x="122" y="1"/>
                    <a:pt x="86" y="7"/>
                    <a:pt x="49" y="19"/>
                  </a:cubicBezTo>
                  <a:cubicBezTo>
                    <a:pt x="25" y="19"/>
                    <a:pt x="1" y="43"/>
                    <a:pt x="1" y="68"/>
                  </a:cubicBezTo>
                  <a:cubicBezTo>
                    <a:pt x="25" y="92"/>
                    <a:pt x="25" y="116"/>
                    <a:pt x="49" y="116"/>
                  </a:cubicBezTo>
                  <a:lnTo>
                    <a:pt x="74" y="92"/>
                  </a:lnTo>
                  <a:lnTo>
                    <a:pt x="244" y="92"/>
                  </a:lnTo>
                  <a:cubicBezTo>
                    <a:pt x="251" y="99"/>
                    <a:pt x="258" y="102"/>
                    <a:pt x="265" y="102"/>
                  </a:cubicBezTo>
                  <a:cubicBezTo>
                    <a:pt x="280" y="102"/>
                    <a:pt x="292" y="85"/>
                    <a:pt x="292" y="68"/>
                  </a:cubicBezTo>
                  <a:cubicBezTo>
                    <a:pt x="292" y="43"/>
                    <a:pt x="268" y="19"/>
                    <a:pt x="244" y="19"/>
                  </a:cubicBezTo>
                  <a:cubicBezTo>
                    <a:pt x="220" y="7"/>
                    <a:pt x="189" y="1"/>
                    <a:pt x="156" y="1"/>
                  </a:cubicBezTo>
                  <a:close/>
                  <a:moveTo>
                    <a:pt x="438" y="43"/>
                  </a:moveTo>
                  <a:cubicBezTo>
                    <a:pt x="414" y="43"/>
                    <a:pt x="390" y="68"/>
                    <a:pt x="390" y="92"/>
                  </a:cubicBezTo>
                  <a:cubicBezTo>
                    <a:pt x="390" y="116"/>
                    <a:pt x="390" y="141"/>
                    <a:pt x="414" y="141"/>
                  </a:cubicBezTo>
                  <a:cubicBezTo>
                    <a:pt x="487" y="165"/>
                    <a:pt x="535" y="165"/>
                    <a:pt x="584" y="189"/>
                  </a:cubicBezTo>
                  <a:lnTo>
                    <a:pt x="608" y="189"/>
                  </a:lnTo>
                  <a:cubicBezTo>
                    <a:pt x="632" y="189"/>
                    <a:pt x="632" y="189"/>
                    <a:pt x="657" y="165"/>
                  </a:cubicBezTo>
                  <a:cubicBezTo>
                    <a:pt x="657" y="141"/>
                    <a:pt x="657" y="116"/>
                    <a:pt x="632" y="116"/>
                  </a:cubicBezTo>
                  <a:cubicBezTo>
                    <a:pt x="560" y="92"/>
                    <a:pt x="511" y="68"/>
                    <a:pt x="438" y="43"/>
                  </a:cubicBezTo>
                  <a:close/>
                  <a:moveTo>
                    <a:pt x="778" y="195"/>
                  </a:moveTo>
                  <a:cubicBezTo>
                    <a:pt x="766" y="195"/>
                    <a:pt x="754" y="201"/>
                    <a:pt x="754" y="213"/>
                  </a:cubicBezTo>
                  <a:cubicBezTo>
                    <a:pt x="730" y="238"/>
                    <a:pt x="730" y="262"/>
                    <a:pt x="754" y="286"/>
                  </a:cubicBezTo>
                  <a:cubicBezTo>
                    <a:pt x="803" y="311"/>
                    <a:pt x="851" y="359"/>
                    <a:pt x="875" y="384"/>
                  </a:cubicBezTo>
                  <a:cubicBezTo>
                    <a:pt x="900" y="408"/>
                    <a:pt x="900" y="408"/>
                    <a:pt x="924" y="408"/>
                  </a:cubicBezTo>
                  <a:lnTo>
                    <a:pt x="973" y="408"/>
                  </a:lnTo>
                  <a:cubicBezTo>
                    <a:pt x="973" y="384"/>
                    <a:pt x="973" y="359"/>
                    <a:pt x="973" y="335"/>
                  </a:cubicBezTo>
                  <a:cubicBezTo>
                    <a:pt x="924" y="286"/>
                    <a:pt x="875" y="238"/>
                    <a:pt x="803" y="213"/>
                  </a:cubicBezTo>
                  <a:cubicBezTo>
                    <a:pt x="803" y="201"/>
                    <a:pt x="790" y="195"/>
                    <a:pt x="778" y="195"/>
                  </a:cubicBezTo>
                  <a:close/>
                  <a:moveTo>
                    <a:pt x="1033" y="438"/>
                  </a:moveTo>
                  <a:cubicBezTo>
                    <a:pt x="1021" y="438"/>
                    <a:pt x="1009" y="444"/>
                    <a:pt x="997" y="456"/>
                  </a:cubicBezTo>
                  <a:cubicBezTo>
                    <a:pt x="973" y="456"/>
                    <a:pt x="973" y="505"/>
                    <a:pt x="997" y="529"/>
                  </a:cubicBezTo>
                  <a:cubicBezTo>
                    <a:pt x="1021" y="578"/>
                    <a:pt x="1045" y="626"/>
                    <a:pt x="1070" y="675"/>
                  </a:cubicBezTo>
                  <a:cubicBezTo>
                    <a:pt x="1070" y="699"/>
                    <a:pt x="1094" y="724"/>
                    <a:pt x="1118" y="724"/>
                  </a:cubicBezTo>
                  <a:lnTo>
                    <a:pt x="1118" y="699"/>
                  </a:lnTo>
                  <a:cubicBezTo>
                    <a:pt x="1143" y="675"/>
                    <a:pt x="1167" y="651"/>
                    <a:pt x="1143" y="626"/>
                  </a:cubicBezTo>
                  <a:cubicBezTo>
                    <a:pt x="1118" y="578"/>
                    <a:pt x="1094" y="505"/>
                    <a:pt x="1070" y="456"/>
                  </a:cubicBezTo>
                  <a:cubicBezTo>
                    <a:pt x="1058" y="444"/>
                    <a:pt x="1045" y="438"/>
                    <a:pt x="1033" y="438"/>
                  </a:cubicBezTo>
                  <a:close/>
                  <a:moveTo>
                    <a:pt x="1143" y="796"/>
                  </a:moveTo>
                  <a:cubicBezTo>
                    <a:pt x="1118" y="821"/>
                    <a:pt x="1118" y="845"/>
                    <a:pt x="1118" y="869"/>
                  </a:cubicBezTo>
                  <a:cubicBezTo>
                    <a:pt x="1118" y="918"/>
                    <a:pt x="1143" y="991"/>
                    <a:pt x="1143" y="991"/>
                  </a:cubicBezTo>
                  <a:lnTo>
                    <a:pt x="1143" y="1039"/>
                  </a:lnTo>
                  <a:cubicBezTo>
                    <a:pt x="1143" y="1064"/>
                    <a:pt x="1167" y="1088"/>
                    <a:pt x="1191" y="1088"/>
                  </a:cubicBezTo>
                  <a:cubicBezTo>
                    <a:pt x="1215" y="1088"/>
                    <a:pt x="1240" y="1064"/>
                    <a:pt x="1240" y="1039"/>
                  </a:cubicBezTo>
                  <a:cubicBezTo>
                    <a:pt x="1240" y="1015"/>
                    <a:pt x="1240" y="1015"/>
                    <a:pt x="1240" y="991"/>
                  </a:cubicBezTo>
                  <a:cubicBezTo>
                    <a:pt x="1215" y="942"/>
                    <a:pt x="1215" y="894"/>
                    <a:pt x="1215" y="845"/>
                  </a:cubicBezTo>
                  <a:cubicBezTo>
                    <a:pt x="1191" y="821"/>
                    <a:pt x="1167" y="796"/>
                    <a:pt x="1143" y="796"/>
                  </a:cubicBezTo>
                  <a:close/>
                  <a:moveTo>
                    <a:pt x="1191" y="1185"/>
                  </a:moveTo>
                  <a:cubicBezTo>
                    <a:pt x="1167" y="1185"/>
                    <a:pt x="1143" y="1209"/>
                    <a:pt x="1143" y="1234"/>
                  </a:cubicBezTo>
                  <a:cubicBezTo>
                    <a:pt x="1143" y="1282"/>
                    <a:pt x="1143" y="1355"/>
                    <a:pt x="1118" y="1404"/>
                  </a:cubicBezTo>
                  <a:cubicBezTo>
                    <a:pt x="1118" y="1428"/>
                    <a:pt x="1143" y="1452"/>
                    <a:pt x="1167" y="1452"/>
                  </a:cubicBezTo>
                  <a:cubicBezTo>
                    <a:pt x="1191" y="1452"/>
                    <a:pt x="1215" y="1452"/>
                    <a:pt x="1215" y="1428"/>
                  </a:cubicBezTo>
                  <a:cubicBezTo>
                    <a:pt x="1215" y="1355"/>
                    <a:pt x="1240" y="1307"/>
                    <a:pt x="1240" y="1234"/>
                  </a:cubicBezTo>
                  <a:cubicBezTo>
                    <a:pt x="1240" y="1209"/>
                    <a:pt x="1215" y="1185"/>
                    <a:pt x="1191" y="1185"/>
                  </a:cubicBezTo>
                  <a:close/>
                  <a:moveTo>
                    <a:pt x="1107" y="1549"/>
                  </a:moveTo>
                  <a:cubicBezTo>
                    <a:pt x="1093" y="1549"/>
                    <a:pt x="1078" y="1557"/>
                    <a:pt x="1070" y="1574"/>
                  </a:cubicBezTo>
                  <a:cubicBezTo>
                    <a:pt x="1045" y="1622"/>
                    <a:pt x="997" y="1695"/>
                    <a:pt x="973" y="1744"/>
                  </a:cubicBezTo>
                  <a:cubicBezTo>
                    <a:pt x="948" y="1744"/>
                    <a:pt x="948" y="1792"/>
                    <a:pt x="973" y="1792"/>
                  </a:cubicBezTo>
                  <a:lnTo>
                    <a:pt x="1045" y="1792"/>
                  </a:lnTo>
                  <a:cubicBezTo>
                    <a:pt x="1094" y="1744"/>
                    <a:pt x="1118" y="1671"/>
                    <a:pt x="1143" y="1622"/>
                  </a:cubicBezTo>
                  <a:cubicBezTo>
                    <a:pt x="1158" y="1575"/>
                    <a:pt x="1133" y="1549"/>
                    <a:pt x="1107" y="1549"/>
                  </a:cubicBezTo>
                  <a:close/>
                  <a:moveTo>
                    <a:pt x="438" y="1792"/>
                  </a:moveTo>
                  <a:cubicBezTo>
                    <a:pt x="394" y="1792"/>
                    <a:pt x="390" y="1893"/>
                    <a:pt x="426" y="1893"/>
                  </a:cubicBezTo>
                  <a:cubicBezTo>
                    <a:pt x="430" y="1893"/>
                    <a:pt x="434" y="1892"/>
                    <a:pt x="438" y="1890"/>
                  </a:cubicBezTo>
                  <a:lnTo>
                    <a:pt x="632" y="1890"/>
                  </a:lnTo>
                  <a:cubicBezTo>
                    <a:pt x="657" y="1890"/>
                    <a:pt x="681" y="1890"/>
                    <a:pt x="681" y="1841"/>
                  </a:cubicBezTo>
                  <a:cubicBezTo>
                    <a:pt x="681" y="1817"/>
                    <a:pt x="657" y="1817"/>
                    <a:pt x="632" y="1792"/>
                  </a:cubicBezTo>
                  <a:close/>
                  <a:moveTo>
                    <a:pt x="244" y="1841"/>
                  </a:moveTo>
                  <a:cubicBezTo>
                    <a:pt x="171" y="1865"/>
                    <a:pt x="98" y="1914"/>
                    <a:pt x="74" y="1963"/>
                  </a:cubicBezTo>
                  <a:cubicBezTo>
                    <a:pt x="49" y="1987"/>
                    <a:pt x="49" y="2011"/>
                    <a:pt x="74" y="2011"/>
                  </a:cubicBezTo>
                  <a:cubicBezTo>
                    <a:pt x="74" y="2023"/>
                    <a:pt x="74" y="2029"/>
                    <a:pt x="77" y="2029"/>
                  </a:cubicBezTo>
                  <a:cubicBezTo>
                    <a:pt x="80" y="2029"/>
                    <a:pt x="86" y="2023"/>
                    <a:pt x="98" y="2011"/>
                  </a:cubicBezTo>
                  <a:cubicBezTo>
                    <a:pt x="98" y="2023"/>
                    <a:pt x="104" y="2029"/>
                    <a:pt x="110" y="2029"/>
                  </a:cubicBezTo>
                  <a:cubicBezTo>
                    <a:pt x="116" y="2029"/>
                    <a:pt x="122" y="2023"/>
                    <a:pt x="122" y="2011"/>
                  </a:cubicBezTo>
                  <a:cubicBezTo>
                    <a:pt x="171" y="1987"/>
                    <a:pt x="220" y="1938"/>
                    <a:pt x="268" y="1938"/>
                  </a:cubicBezTo>
                  <a:cubicBezTo>
                    <a:pt x="292" y="1938"/>
                    <a:pt x="317" y="1914"/>
                    <a:pt x="292" y="1865"/>
                  </a:cubicBezTo>
                  <a:cubicBezTo>
                    <a:pt x="292" y="1841"/>
                    <a:pt x="268" y="1841"/>
                    <a:pt x="244" y="1841"/>
                  </a:cubicBezTo>
                  <a:close/>
                  <a:moveTo>
                    <a:pt x="803" y="1841"/>
                  </a:moveTo>
                  <a:cubicBezTo>
                    <a:pt x="778" y="1841"/>
                    <a:pt x="754" y="1841"/>
                    <a:pt x="754" y="1865"/>
                  </a:cubicBezTo>
                  <a:cubicBezTo>
                    <a:pt x="754" y="1890"/>
                    <a:pt x="754" y="1914"/>
                    <a:pt x="778" y="1938"/>
                  </a:cubicBezTo>
                  <a:lnTo>
                    <a:pt x="705" y="1987"/>
                  </a:lnTo>
                  <a:cubicBezTo>
                    <a:pt x="681" y="2011"/>
                    <a:pt x="681" y="2035"/>
                    <a:pt x="705" y="2060"/>
                  </a:cubicBezTo>
                  <a:lnTo>
                    <a:pt x="754" y="2060"/>
                  </a:lnTo>
                  <a:cubicBezTo>
                    <a:pt x="754" y="2060"/>
                    <a:pt x="754" y="2060"/>
                    <a:pt x="754" y="2035"/>
                  </a:cubicBezTo>
                  <a:cubicBezTo>
                    <a:pt x="803" y="2011"/>
                    <a:pt x="827" y="1987"/>
                    <a:pt x="875" y="1938"/>
                  </a:cubicBezTo>
                  <a:lnTo>
                    <a:pt x="948" y="1963"/>
                  </a:lnTo>
                  <a:cubicBezTo>
                    <a:pt x="955" y="1970"/>
                    <a:pt x="963" y="1973"/>
                    <a:pt x="970" y="1973"/>
                  </a:cubicBezTo>
                  <a:cubicBezTo>
                    <a:pt x="987" y="1973"/>
                    <a:pt x="1004" y="1955"/>
                    <a:pt x="1021" y="1938"/>
                  </a:cubicBezTo>
                  <a:cubicBezTo>
                    <a:pt x="1021" y="1914"/>
                    <a:pt x="997" y="1890"/>
                    <a:pt x="997" y="1890"/>
                  </a:cubicBezTo>
                  <a:lnTo>
                    <a:pt x="900" y="1841"/>
                  </a:lnTo>
                  <a:close/>
                  <a:moveTo>
                    <a:pt x="1143" y="1993"/>
                  </a:moveTo>
                  <a:cubicBezTo>
                    <a:pt x="1130" y="1993"/>
                    <a:pt x="1118" y="1999"/>
                    <a:pt x="1118" y="2011"/>
                  </a:cubicBezTo>
                  <a:cubicBezTo>
                    <a:pt x="1094" y="2035"/>
                    <a:pt x="1094" y="2060"/>
                    <a:pt x="1118" y="2084"/>
                  </a:cubicBezTo>
                  <a:cubicBezTo>
                    <a:pt x="1167" y="2108"/>
                    <a:pt x="1191" y="2157"/>
                    <a:pt x="1240" y="2205"/>
                  </a:cubicBezTo>
                  <a:cubicBezTo>
                    <a:pt x="1240" y="2205"/>
                    <a:pt x="1264" y="2205"/>
                    <a:pt x="1264" y="2230"/>
                  </a:cubicBezTo>
                  <a:lnTo>
                    <a:pt x="1313" y="2230"/>
                  </a:lnTo>
                  <a:cubicBezTo>
                    <a:pt x="1337" y="2205"/>
                    <a:pt x="1337" y="2181"/>
                    <a:pt x="1313" y="2157"/>
                  </a:cubicBezTo>
                  <a:cubicBezTo>
                    <a:pt x="1264" y="2108"/>
                    <a:pt x="1215" y="2060"/>
                    <a:pt x="1167" y="2011"/>
                  </a:cubicBezTo>
                  <a:cubicBezTo>
                    <a:pt x="1167" y="1999"/>
                    <a:pt x="1155" y="1993"/>
                    <a:pt x="1143" y="1993"/>
                  </a:cubicBezTo>
                  <a:close/>
                  <a:moveTo>
                    <a:pt x="585" y="2074"/>
                  </a:moveTo>
                  <a:cubicBezTo>
                    <a:pt x="576" y="2074"/>
                    <a:pt x="567" y="2077"/>
                    <a:pt x="560" y="2084"/>
                  </a:cubicBezTo>
                  <a:cubicBezTo>
                    <a:pt x="511" y="2108"/>
                    <a:pt x="462" y="2133"/>
                    <a:pt x="414" y="2157"/>
                  </a:cubicBezTo>
                  <a:cubicBezTo>
                    <a:pt x="365" y="2157"/>
                    <a:pt x="365" y="2230"/>
                    <a:pt x="414" y="2254"/>
                  </a:cubicBezTo>
                  <a:lnTo>
                    <a:pt x="438" y="2230"/>
                  </a:lnTo>
                  <a:cubicBezTo>
                    <a:pt x="487" y="2205"/>
                    <a:pt x="560" y="2181"/>
                    <a:pt x="608" y="2157"/>
                  </a:cubicBezTo>
                  <a:cubicBezTo>
                    <a:pt x="632" y="2157"/>
                    <a:pt x="632" y="2133"/>
                    <a:pt x="632" y="2108"/>
                  </a:cubicBezTo>
                  <a:cubicBezTo>
                    <a:pt x="632" y="2091"/>
                    <a:pt x="608" y="2074"/>
                    <a:pt x="585" y="2074"/>
                  </a:cubicBezTo>
                  <a:close/>
                  <a:moveTo>
                    <a:pt x="49" y="2108"/>
                  </a:moveTo>
                  <a:cubicBezTo>
                    <a:pt x="25" y="2133"/>
                    <a:pt x="1" y="2157"/>
                    <a:pt x="25" y="2181"/>
                  </a:cubicBezTo>
                  <a:cubicBezTo>
                    <a:pt x="74" y="2230"/>
                    <a:pt x="147" y="2278"/>
                    <a:pt x="220" y="2278"/>
                  </a:cubicBezTo>
                  <a:lnTo>
                    <a:pt x="244" y="2278"/>
                  </a:lnTo>
                  <a:cubicBezTo>
                    <a:pt x="244" y="2278"/>
                    <a:pt x="268" y="2254"/>
                    <a:pt x="268" y="2230"/>
                  </a:cubicBezTo>
                  <a:cubicBezTo>
                    <a:pt x="268" y="2205"/>
                    <a:pt x="244" y="2181"/>
                    <a:pt x="220" y="2181"/>
                  </a:cubicBezTo>
                  <a:cubicBezTo>
                    <a:pt x="195" y="2181"/>
                    <a:pt x="122" y="2181"/>
                    <a:pt x="98" y="2133"/>
                  </a:cubicBezTo>
                  <a:cubicBezTo>
                    <a:pt x="98" y="2108"/>
                    <a:pt x="74" y="2108"/>
                    <a:pt x="49" y="2108"/>
                  </a:cubicBezTo>
                  <a:close/>
                  <a:moveTo>
                    <a:pt x="1361" y="2278"/>
                  </a:moveTo>
                  <a:cubicBezTo>
                    <a:pt x="1337" y="2303"/>
                    <a:pt x="1313" y="2327"/>
                    <a:pt x="1337" y="2351"/>
                  </a:cubicBezTo>
                  <a:cubicBezTo>
                    <a:pt x="1337" y="2400"/>
                    <a:pt x="1361" y="2448"/>
                    <a:pt x="1361" y="2521"/>
                  </a:cubicBezTo>
                  <a:cubicBezTo>
                    <a:pt x="1361" y="2546"/>
                    <a:pt x="1386" y="2570"/>
                    <a:pt x="1410" y="2570"/>
                  </a:cubicBezTo>
                  <a:cubicBezTo>
                    <a:pt x="1434" y="2570"/>
                    <a:pt x="1458" y="2546"/>
                    <a:pt x="1458" y="2521"/>
                  </a:cubicBezTo>
                  <a:cubicBezTo>
                    <a:pt x="1458" y="2448"/>
                    <a:pt x="1434" y="2375"/>
                    <a:pt x="1410" y="2327"/>
                  </a:cubicBezTo>
                  <a:cubicBezTo>
                    <a:pt x="1410" y="2303"/>
                    <a:pt x="1361" y="2278"/>
                    <a:pt x="1361" y="2278"/>
                  </a:cubicBezTo>
                  <a:close/>
                  <a:moveTo>
                    <a:pt x="1402" y="2657"/>
                  </a:moveTo>
                  <a:cubicBezTo>
                    <a:pt x="1383" y="2657"/>
                    <a:pt x="1378" y="2674"/>
                    <a:pt x="1361" y="2691"/>
                  </a:cubicBezTo>
                  <a:cubicBezTo>
                    <a:pt x="1361" y="2764"/>
                    <a:pt x="1337" y="2813"/>
                    <a:pt x="1313" y="2861"/>
                  </a:cubicBezTo>
                  <a:cubicBezTo>
                    <a:pt x="1313" y="2886"/>
                    <a:pt x="1337" y="2910"/>
                    <a:pt x="1361" y="2934"/>
                  </a:cubicBezTo>
                  <a:cubicBezTo>
                    <a:pt x="1386" y="2934"/>
                    <a:pt x="1410" y="2934"/>
                    <a:pt x="1410" y="2910"/>
                  </a:cubicBezTo>
                  <a:cubicBezTo>
                    <a:pt x="1434" y="2837"/>
                    <a:pt x="1458" y="2764"/>
                    <a:pt x="1458" y="2716"/>
                  </a:cubicBezTo>
                  <a:cubicBezTo>
                    <a:pt x="1458" y="2691"/>
                    <a:pt x="1458" y="2667"/>
                    <a:pt x="1434" y="2667"/>
                  </a:cubicBezTo>
                  <a:cubicBezTo>
                    <a:pt x="1420" y="2660"/>
                    <a:pt x="1410" y="2657"/>
                    <a:pt x="1402" y="2657"/>
                  </a:cubicBezTo>
                  <a:close/>
                  <a:moveTo>
                    <a:pt x="1288" y="3021"/>
                  </a:moveTo>
                  <a:cubicBezTo>
                    <a:pt x="1272" y="3021"/>
                    <a:pt x="1256" y="3031"/>
                    <a:pt x="1240" y="3031"/>
                  </a:cubicBezTo>
                  <a:lnTo>
                    <a:pt x="1167" y="3201"/>
                  </a:lnTo>
                  <a:cubicBezTo>
                    <a:pt x="1143" y="3226"/>
                    <a:pt x="1167" y="3250"/>
                    <a:pt x="1191" y="3274"/>
                  </a:cubicBezTo>
                  <a:cubicBezTo>
                    <a:pt x="1215" y="3274"/>
                    <a:pt x="1240" y="3274"/>
                    <a:pt x="1240" y="3250"/>
                  </a:cubicBezTo>
                  <a:cubicBezTo>
                    <a:pt x="1264" y="3201"/>
                    <a:pt x="1313" y="3153"/>
                    <a:pt x="1337" y="3080"/>
                  </a:cubicBezTo>
                  <a:cubicBezTo>
                    <a:pt x="1337" y="3056"/>
                    <a:pt x="1337" y="3031"/>
                    <a:pt x="1313" y="3031"/>
                  </a:cubicBezTo>
                  <a:cubicBezTo>
                    <a:pt x="1305" y="3023"/>
                    <a:pt x="1296" y="3021"/>
                    <a:pt x="1288" y="3021"/>
                  </a:cubicBezTo>
                  <a:close/>
                  <a:moveTo>
                    <a:pt x="1124" y="3351"/>
                  </a:moveTo>
                  <a:cubicBezTo>
                    <a:pt x="1112" y="3351"/>
                    <a:pt x="1101" y="3357"/>
                    <a:pt x="1094" y="3371"/>
                  </a:cubicBezTo>
                  <a:cubicBezTo>
                    <a:pt x="1045" y="3444"/>
                    <a:pt x="1021" y="3493"/>
                    <a:pt x="997" y="3542"/>
                  </a:cubicBezTo>
                  <a:cubicBezTo>
                    <a:pt x="973" y="3542"/>
                    <a:pt x="973" y="3566"/>
                    <a:pt x="997" y="3590"/>
                  </a:cubicBezTo>
                  <a:lnTo>
                    <a:pt x="1070" y="3590"/>
                  </a:lnTo>
                  <a:cubicBezTo>
                    <a:pt x="1094" y="3542"/>
                    <a:pt x="1143" y="3493"/>
                    <a:pt x="1167" y="3420"/>
                  </a:cubicBezTo>
                  <a:cubicBezTo>
                    <a:pt x="1184" y="3386"/>
                    <a:pt x="1153" y="3351"/>
                    <a:pt x="1124" y="3351"/>
                  </a:cubicBezTo>
                  <a:close/>
                  <a:moveTo>
                    <a:pt x="705" y="3566"/>
                  </a:moveTo>
                  <a:cubicBezTo>
                    <a:pt x="632" y="3566"/>
                    <a:pt x="560" y="3590"/>
                    <a:pt x="511" y="3639"/>
                  </a:cubicBezTo>
                  <a:cubicBezTo>
                    <a:pt x="487" y="3639"/>
                    <a:pt x="487" y="3687"/>
                    <a:pt x="511" y="3687"/>
                  </a:cubicBezTo>
                  <a:cubicBezTo>
                    <a:pt x="511" y="3699"/>
                    <a:pt x="511" y="3705"/>
                    <a:pt x="514" y="3705"/>
                  </a:cubicBezTo>
                  <a:cubicBezTo>
                    <a:pt x="517" y="3705"/>
                    <a:pt x="523" y="3699"/>
                    <a:pt x="535" y="3687"/>
                  </a:cubicBezTo>
                  <a:cubicBezTo>
                    <a:pt x="535" y="3687"/>
                    <a:pt x="535" y="3712"/>
                    <a:pt x="560" y="3712"/>
                  </a:cubicBezTo>
                  <a:cubicBezTo>
                    <a:pt x="608" y="3663"/>
                    <a:pt x="657" y="3663"/>
                    <a:pt x="705" y="3663"/>
                  </a:cubicBezTo>
                  <a:cubicBezTo>
                    <a:pt x="730" y="3663"/>
                    <a:pt x="754" y="3639"/>
                    <a:pt x="754" y="3614"/>
                  </a:cubicBezTo>
                  <a:cubicBezTo>
                    <a:pt x="754" y="3590"/>
                    <a:pt x="730" y="3566"/>
                    <a:pt x="705" y="3566"/>
                  </a:cubicBezTo>
                  <a:close/>
                  <a:moveTo>
                    <a:pt x="900" y="3590"/>
                  </a:moveTo>
                  <a:cubicBezTo>
                    <a:pt x="875" y="3590"/>
                    <a:pt x="851" y="3614"/>
                    <a:pt x="851" y="3639"/>
                  </a:cubicBezTo>
                  <a:cubicBezTo>
                    <a:pt x="827" y="3639"/>
                    <a:pt x="851" y="3663"/>
                    <a:pt x="851" y="3687"/>
                  </a:cubicBezTo>
                  <a:cubicBezTo>
                    <a:pt x="827" y="3736"/>
                    <a:pt x="778" y="3760"/>
                    <a:pt x="730" y="3809"/>
                  </a:cubicBezTo>
                  <a:cubicBezTo>
                    <a:pt x="730" y="3833"/>
                    <a:pt x="730" y="3857"/>
                    <a:pt x="730" y="3882"/>
                  </a:cubicBezTo>
                  <a:lnTo>
                    <a:pt x="803" y="3882"/>
                  </a:lnTo>
                  <a:cubicBezTo>
                    <a:pt x="851" y="3833"/>
                    <a:pt x="900" y="3784"/>
                    <a:pt x="948" y="3736"/>
                  </a:cubicBezTo>
                  <a:cubicBezTo>
                    <a:pt x="948" y="3736"/>
                    <a:pt x="948" y="3712"/>
                    <a:pt x="948" y="3712"/>
                  </a:cubicBezTo>
                  <a:cubicBezTo>
                    <a:pt x="973" y="3712"/>
                    <a:pt x="1021" y="3736"/>
                    <a:pt x="1045" y="3736"/>
                  </a:cubicBezTo>
                  <a:cubicBezTo>
                    <a:pt x="1053" y="3743"/>
                    <a:pt x="1060" y="3746"/>
                    <a:pt x="1067" y="3746"/>
                  </a:cubicBezTo>
                  <a:cubicBezTo>
                    <a:pt x="1084" y="3746"/>
                    <a:pt x="1101" y="3729"/>
                    <a:pt x="1118" y="3712"/>
                  </a:cubicBezTo>
                  <a:cubicBezTo>
                    <a:pt x="1118" y="3712"/>
                    <a:pt x="1118" y="3663"/>
                    <a:pt x="1094" y="3663"/>
                  </a:cubicBezTo>
                  <a:cubicBezTo>
                    <a:pt x="1021" y="3639"/>
                    <a:pt x="973" y="3614"/>
                    <a:pt x="900" y="3590"/>
                  </a:cubicBezTo>
                  <a:close/>
                  <a:moveTo>
                    <a:pt x="1231" y="3742"/>
                  </a:moveTo>
                  <a:cubicBezTo>
                    <a:pt x="1222" y="3742"/>
                    <a:pt x="1215" y="3748"/>
                    <a:pt x="1215" y="3760"/>
                  </a:cubicBezTo>
                  <a:cubicBezTo>
                    <a:pt x="1191" y="3784"/>
                    <a:pt x="1191" y="3809"/>
                    <a:pt x="1215" y="3833"/>
                  </a:cubicBezTo>
                  <a:cubicBezTo>
                    <a:pt x="1264" y="3857"/>
                    <a:pt x="1313" y="3882"/>
                    <a:pt x="1361" y="3930"/>
                  </a:cubicBezTo>
                  <a:lnTo>
                    <a:pt x="1386" y="3930"/>
                  </a:lnTo>
                  <a:cubicBezTo>
                    <a:pt x="1386" y="3930"/>
                    <a:pt x="1396" y="3941"/>
                    <a:pt x="1411" y="3941"/>
                  </a:cubicBezTo>
                  <a:cubicBezTo>
                    <a:pt x="1418" y="3941"/>
                    <a:pt x="1426" y="3938"/>
                    <a:pt x="1434" y="3930"/>
                  </a:cubicBezTo>
                  <a:cubicBezTo>
                    <a:pt x="1434" y="3930"/>
                    <a:pt x="1434" y="3882"/>
                    <a:pt x="1434" y="3882"/>
                  </a:cubicBezTo>
                  <a:cubicBezTo>
                    <a:pt x="1386" y="3833"/>
                    <a:pt x="1313" y="3784"/>
                    <a:pt x="1264" y="3760"/>
                  </a:cubicBezTo>
                  <a:cubicBezTo>
                    <a:pt x="1252" y="3748"/>
                    <a:pt x="1240" y="3742"/>
                    <a:pt x="1231" y="3742"/>
                  </a:cubicBezTo>
                  <a:close/>
                  <a:moveTo>
                    <a:pt x="462" y="3784"/>
                  </a:moveTo>
                  <a:cubicBezTo>
                    <a:pt x="438" y="3784"/>
                    <a:pt x="414" y="3809"/>
                    <a:pt x="438" y="3833"/>
                  </a:cubicBezTo>
                  <a:cubicBezTo>
                    <a:pt x="438" y="3906"/>
                    <a:pt x="487" y="3979"/>
                    <a:pt x="584" y="3979"/>
                  </a:cubicBezTo>
                  <a:lnTo>
                    <a:pt x="608" y="3979"/>
                  </a:lnTo>
                  <a:cubicBezTo>
                    <a:pt x="632" y="3979"/>
                    <a:pt x="657" y="3954"/>
                    <a:pt x="657" y="3906"/>
                  </a:cubicBezTo>
                  <a:cubicBezTo>
                    <a:pt x="632" y="3882"/>
                    <a:pt x="608" y="3882"/>
                    <a:pt x="584" y="3882"/>
                  </a:cubicBezTo>
                  <a:cubicBezTo>
                    <a:pt x="560" y="3882"/>
                    <a:pt x="511" y="3882"/>
                    <a:pt x="511" y="3809"/>
                  </a:cubicBezTo>
                  <a:cubicBezTo>
                    <a:pt x="511" y="3784"/>
                    <a:pt x="487" y="3784"/>
                    <a:pt x="462" y="3784"/>
                  </a:cubicBezTo>
                  <a:close/>
                  <a:moveTo>
                    <a:pt x="1520" y="3963"/>
                  </a:moveTo>
                  <a:cubicBezTo>
                    <a:pt x="1480" y="3963"/>
                    <a:pt x="1445" y="4014"/>
                    <a:pt x="1483" y="4052"/>
                  </a:cubicBezTo>
                  <a:cubicBezTo>
                    <a:pt x="1507" y="4100"/>
                    <a:pt x="1556" y="4149"/>
                    <a:pt x="1580" y="4197"/>
                  </a:cubicBezTo>
                  <a:cubicBezTo>
                    <a:pt x="1604" y="4197"/>
                    <a:pt x="1604" y="4222"/>
                    <a:pt x="1628" y="4222"/>
                  </a:cubicBezTo>
                  <a:lnTo>
                    <a:pt x="1628" y="4197"/>
                  </a:lnTo>
                  <a:lnTo>
                    <a:pt x="1653" y="4197"/>
                  </a:lnTo>
                  <a:cubicBezTo>
                    <a:pt x="1677" y="4197"/>
                    <a:pt x="1677" y="4173"/>
                    <a:pt x="1677" y="4149"/>
                  </a:cubicBezTo>
                  <a:cubicBezTo>
                    <a:pt x="1628" y="4100"/>
                    <a:pt x="1604" y="4027"/>
                    <a:pt x="1556" y="3979"/>
                  </a:cubicBezTo>
                  <a:cubicBezTo>
                    <a:pt x="1544" y="3967"/>
                    <a:pt x="1532" y="3963"/>
                    <a:pt x="1520" y="3963"/>
                  </a:cubicBezTo>
                  <a:close/>
                  <a:moveTo>
                    <a:pt x="1722" y="4285"/>
                  </a:moveTo>
                  <a:cubicBezTo>
                    <a:pt x="1716" y="4285"/>
                    <a:pt x="1708" y="4287"/>
                    <a:pt x="1701" y="4295"/>
                  </a:cubicBezTo>
                  <a:cubicBezTo>
                    <a:pt x="1677" y="4295"/>
                    <a:pt x="1653" y="4319"/>
                    <a:pt x="1677" y="4343"/>
                  </a:cubicBezTo>
                  <a:cubicBezTo>
                    <a:pt x="1701" y="4416"/>
                    <a:pt x="1726" y="4465"/>
                    <a:pt x="1726" y="4513"/>
                  </a:cubicBezTo>
                  <a:cubicBezTo>
                    <a:pt x="1726" y="4537"/>
                    <a:pt x="1750" y="4562"/>
                    <a:pt x="1774" y="4562"/>
                  </a:cubicBezTo>
                  <a:cubicBezTo>
                    <a:pt x="1799" y="4562"/>
                    <a:pt x="1823" y="4513"/>
                    <a:pt x="1823" y="4489"/>
                  </a:cubicBezTo>
                  <a:cubicBezTo>
                    <a:pt x="1799" y="4440"/>
                    <a:pt x="1774" y="4367"/>
                    <a:pt x="1750" y="4319"/>
                  </a:cubicBezTo>
                  <a:cubicBezTo>
                    <a:pt x="1750" y="4302"/>
                    <a:pt x="1738" y="4285"/>
                    <a:pt x="1722" y="4285"/>
                  </a:cubicBezTo>
                  <a:close/>
                  <a:moveTo>
                    <a:pt x="1799" y="4635"/>
                  </a:moveTo>
                  <a:cubicBezTo>
                    <a:pt x="1774" y="4659"/>
                    <a:pt x="1750" y="4683"/>
                    <a:pt x="1750" y="4708"/>
                  </a:cubicBezTo>
                  <a:lnTo>
                    <a:pt x="1750" y="4780"/>
                  </a:lnTo>
                  <a:lnTo>
                    <a:pt x="1750" y="4878"/>
                  </a:lnTo>
                  <a:cubicBezTo>
                    <a:pt x="1750" y="4902"/>
                    <a:pt x="1774" y="4926"/>
                    <a:pt x="1799" y="4926"/>
                  </a:cubicBezTo>
                  <a:cubicBezTo>
                    <a:pt x="1823" y="4926"/>
                    <a:pt x="1847" y="4902"/>
                    <a:pt x="1847" y="4878"/>
                  </a:cubicBezTo>
                  <a:lnTo>
                    <a:pt x="1847" y="4780"/>
                  </a:lnTo>
                  <a:lnTo>
                    <a:pt x="1847" y="4683"/>
                  </a:lnTo>
                  <a:cubicBezTo>
                    <a:pt x="1847" y="4659"/>
                    <a:pt x="1823" y="4635"/>
                    <a:pt x="1799" y="4635"/>
                  </a:cubicBezTo>
                  <a:close/>
                  <a:moveTo>
                    <a:pt x="1799" y="5023"/>
                  </a:moveTo>
                  <a:cubicBezTo>
                    <a:pt x="1774" y="5023"/>
                    <a:pt x="1750" y="5023"/>
                    <a:pt x="1750" y="5048"/>
                  </a:cubicBezTo>
                  <a:cubicBezTo>
                    <a:pt x="1726" y="5096"/>
                    <a:pt x="1726" y="5145"/>
                    <a:pt x="1726" y="5169"/>
                  </a:cubicBezTo>
                  <a:cubicBezTo>
                    <a:pt x="1701" y="5193"/>
                    <a:pt x="1726" y="5218"/>
                    <a:pt x="1750" y="5242"/>
                  </a:cubicBezTo>
                  <a:cubicBezTo>
                    <a:pt x="1774" y="5242"/>
                    <a:pt x="1799" y="5218"/>
                    <a:pt x="1799" y="5193"/>
                  </a:cubicBezTo>
                  <a:cubicBezTo>
                    <a:pt x="1823" y="5169"/>
                    <a:pt x="1823" y="5121"/>
                    <a:pt x="1823" y="5072"/>
                  </a:cubicBezTo>
                  <a:cubicBezTo>
                    <a:pt x="1847" y="5048"/>
                    <a:pt x="1823" y="5023"/>
                    <a:pt x="1799" y="50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7" name="Google Shape;209;p6"/>
          <p:cNvGrpSpPr>
            <a:grpSpLocks/>
          </p:cNvGrpSpPr>
          <p:nvPr/>
        </p:nvGrpSpPr>
        <p:grpSpPr bwMode="auto">
          <a:xfrm flipH="1">
            <a:off x="11041063" y="5276850"/>
            <a:ext cx="944562" cy="1638300"/>
            <a:chOff x="-1056319" y="1385262"/>
            <a:chExt cx="212940" cy="369285"/>
          </a:xfrm>
        </p:grpSpPr>
        <p:sp>
          <p:nvSpPr>
            <p:cNvPr id="18" name="Google Shape;210;p6"/>
            <p:cNvSpPr/>
            <p:nvPr/>
          </p:nvSpPr>
          <p:spPr>
            <a:xfrm>
              <a:off x="-933207" y="1467564"/>
              <a:ext cx="27199" cy="279111"/>
            </a:xfrm>
            <a:custGeom>
              <a:avLst/>
              <a:gdLst/>
              <a:ahLst/>
              <a:cxnLst/>
              <a:rect l="l" t="t" r="r" b="b"/>
              <a:pathLst>
                <a:path w="705" h="7168" extrusionOk="0">
                  <a:moveTo>
                    <a:pt x="680" y="1"/>
                  </a:moveTo>
                  <a:cubicBezTo>
                    <a:pt x="656" y="1"/>
                    <a:pt x="632" y="25"/>
                    <a:pt x="632" y="50"/>
                  </a:cubicBezTo>
                  <a:cubicBezTo>
                    <a:pt x="608" y="292"/>
                    <a:pt x="0" y="6123"/>
                    <a:pt x="170" y="7119"/>
                  </a:cubicBezTo>
                  <a:cubicBezTo>
                    <a:pt x="170" y="7143"/>
                    <a:pt x="170" y="7167"/>
                    <a:pt x="195" y="7167"/>
                  </a:cubicBezTo>
                  <a:lnTo>
                    <a:pt x="219" y="7167"/>
                  </a:lnTo>
                  <a:cubicBezTo>
                    <a:pt x="243" y="7143"/>
                    <a:pt x="243" y="7119"/>
                    <a:pt x="243" y="7094"/>
                  </a:cubicBezTo>
                  <a:cubicBezTo>
                    <a:pt x="97" y="6123"/>
                    <a:pt x="705" y="122"/>
                    <a:pt x="705" y="74"/>
                  </a:cubicBezTo>
                  <a:cubicBezTo>
                    <a:pt x="705" y="25"/>
                    <a:pt x="705" y="25"/>
                    <a:pt x="6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" name="Google Shape;211;p6"/>
            <p:cNvSpPr/>
            <p:nvPr/>
          </p:nvSpPr>
          <p:spPr>
            <a:xfrm>
              <a:off x="-968280" y="1385262"/>
              <a:ext cx="124901" cy="123811"/>
            </a:xfrm>
            <a:custGeom>
              <a:avLst/>
              <a:gdLst/>
              <a:ahLst/>
              <a:cxnLst/>
              <a:rect l="l" t="t" r="r" b="b"/>
              <a:pathLst>
                <a:path w="3208" h="3183" extrusionOk="0">
                  <a:moveTo>
                    <a:pt x="1555" y="98"/>
                  </a:moveTo>
                  <a:cubicBezTo>
                    <a:pt x="1871" y="171"/>
                    <a:pt x="1871" y="705"/>
                    <a:pt x="1871" y="705"/>
                  </a:cubicBezTo>
                  <a:cubicBezTo>
                    <a:pt x="1871" y="729"/>
                    <a:pt x="1895" y="754"/>
                    <a:pt x="1920" y="754"/>
                  </a:cubicBezTo>
                  <a:cubicBezTo>
                    <a:pt x="1944" y="754"/>
                    <a:pt x="1968" y="754"/>
                    <a:pt x="1968" y="729"/>
                  </a:cubicBezTo>
                  <a:cubicBezTo>
                    <a:pt x="2065" y="535"/>
                    <a:pt x="2260" y="243"/>
                    <a:pt x="2381" y="243"/>
                  </a:cubicBezTo>
                  <a:cubicBezTo>
                    <a:pt x="2405" y="243"/>
                    <a:pt x="2430" y="243"/>
                    <a:pt x="2430" y="268"/>
                  </a:cubicBezTo>
                  <a:cubicBezTo>
                    <a:pt x="2600" y="389"/>
                    <a:pt x="2478" y="802"/>
                    <a:pt x="2405" y="948"/>
                  </a:cubicBezTo>
                  <a:cubicBezTo>
                    <a:pt x="2386" y="988"/>
                    <a:pt x="2414" y="1027"/>
                    <a:pt x="2452" y="1027"/>
                  </a:cubicBezTo>
                  <a:cubicBezTo>
                    <a:pt x="2460" y="1027"/>
                    <a:pt x="2469" y="1025"/>
                    <a:pt x="2478" y="1021"/>
                  </a:cubicBezTo>
                  <a:cubicBezTo>
                    <a:pt x="2600" y="972"/>
                    <a:pt x="2745" y="924"/>
                    <a:pt x="2891" y="924"/>
                  </a:cubicBezTo>
                  <a:cubicBezTo>
                    <a:pt x="2940" y="924"/>
                    <a:pt x="3013" y="924"/>
                    <a:pt x="3061" y="972"/>
                  </a:cubicBezTo>
                  <a:cubicBezTo>
                    <a:pt x="3061" y="972"/>
                    <a:pt x="3061" y="996"/>
                    <a:pt x="3061" y="996"/>
                  </a:cubicBezTo>
                  <a:cubicBezTo>
                    <a:pt x="3037" y="1142"/>
                    <a:pt x="2745" y="1409"/>
                    <a:pt x="2551" y="1580"/>
                  </a:cubicBezTo>
                  <a:cubicBezTo>
                    <a:pt x="2527" y="1580"/>
                    <a:pt x="2527" y="1604"/>
                    <a:pt x="2527" y="1628"/>
                  </a:cubicBezTo>
                  <a:cubicBezTo>
                    <a:pt x="2551" y="1628"/>
                    <a:pt x="2551" y="1652"/>
                    <a:pt x="2575" y="1652"/>
                  </a:cubicBezTo>
                  <a:cubicBezTo>
                    <a:pt x="2721" y="1652"/>
                    <a:pt x="3134" y="1725"/>
                    <a:pt x="3134" y="1920"/>
                  </a:cubicBezTo>
                  <a:cubicBezTo>
                    <a:pt x="3134" y="2114"/>
                    <a:pt x="2624" y="2163"/>
                    <a:pt x="2430" y="2163"/>
                  </a:cubicBezTo>
                  <a:cubicBezTo>
                    <a:pt x="2430" y="2163"/>
                    <a:pt x="2405" y="2163"/>
                    <a:pt x="2405" y="2187"/>
                  </a:cubicBezTo>
                  <a:cubicBezTo>
                    <a:pt x="2381" y="2211"/>
                    <a:pt x="2381" y="2211"/>
                    <a:pt x="2405" y="2235"/>
                  </a:cubicBezTo>
                  <a:cubicBezTo>
                    <a:pt x="2405" y="2235"/>
                    <a:pt x="2697" y="2551"/>
                    <a:pt x="2527" y="2794"/>
                  </a:cubicBezTo>
                  <a:cubicBezTo>
                    <a:pt x="2503" y="2818"/>
                    <a:pt x="2454" y="2843"/>
                    <a:pt x="2430" y="2843"/>
                  </a:cubicBezTo>
                  <a:cubicBezTo>
                    <a:pt x="2260" y="2843"/>
                    <a:pt x="1992" y="2503"/>
                    <a:pt x="1895" y="2381"/>
                  </a:cubicBezTo>
                  <a:cubicBezTo>
                    <a:pt x="1883" y="2369"/>
                    <a:pt x="1871" y="2363"/>
                    <a:pt x="1862" y="2363"/>
                  </a:cubicBezTo>
                  <a:cubicBezTo>
                    <a:pt x="1853" y="2363"/>
                    <a:pt x="1847" y="2369"/>
                    <a:pt x="1847" y="2381"/>
                  </a:cubicBezTo>
                  <a:cubicBezTo>
                    <a:pt x="1822" y="2381"/>
                    <a:pt x="1798" y="2405"/>
                    <a:pt x="1798" y="2430"/>
                  </a:cubicBezTo>
                  <a:cubicBezTo>
                    <a:pt x="1798" y="2430"/>
                    <a:pt x="1871" y="2964"/>
                    <a:pt x="1579" y="3086"/>
                  </a:cubicBezTo>
                  <a:lnTo>
                    <a:pt x="1507" y="3086"/>
                  </a:lnTo>
                  <a:cubicBezTo>
                    <a:pt x="1312" y="3086"/>
                    <a:pt x="1215" y="2624"/>
                    <a:pt x="1215" y="2454"/>
                  </a:cubicBezTo>
                  <a:cubicBezTo>
                    <a:pt x="1215" y="2430"/>
                    <a:pt x="1191" y="2430"/>
                    <a:pt x="1166" y="2430"/>
                  </a:cubicBezTo>
                  <a:cubicBezTo>
                    <a:pt x="1166" y="2430"/>
                    <a:pt x="1166" y="2454"/>
                    <a:pt x="1166" y="2454"/>
                  </a:cubicBezTo>
                  <a:cubicBezTo>
                    <a:pt x="1045" y="2551"/>
                    <a:pt x="899" y="2624"/>
                    <a:pt x="754" y="2624"/>
                  </a:cubicBezTo>
                  <a:cubicBezTo>
                    <a:pt x="656" y="2624"/>
                    <a:pt x="583" y="2600"/>
                    <a:pt x="511" y="2575"/>
                  </a:cubicBezTo>
                  <a:cubicBezTo>
                    <a:pt x="462" y="2551"/>
                    <a:pt x="413" y="2503"/>
                    <a:pt x="413" y="2454"/>
                  </a:cubicBezTo>
                  <a:cubicBezTo>
                    <a:pt x="389" y="2235"/>
                    <a:pt x="729" y="1871"/>
                    <a:pt x="875" y="1725"/>
                  </a:cubicBezTo>
                  <a:cubicBezTo>
                    <a:pt x="875" y="1701"/>
                    <a:pt x="875" y="1701"/>
                    <a:pt x="875" y="1677"/>
                  </a:cubicBezTo>
                  <a:cubicBezTo>
                    <a:pt x="851" y="1652"/>
                    <a:pt x="826" y="1652"/>
                    <a:pt x="826" y="1652"/>
                  </a:cubicBezTo>
                  <a:lnTo>
                    <a:pt x="705" y="1652"/>
                  </a:lnTo>
                  <a:cubicBezTo>
                    <a:pt x="535" y="1652"/>
                    <a:pt x="195" y="1628"/>
                    <a:pt x="146" y="1409"/>
                  </a:cubicBezTo>
                  <a:cubicBezTo>
                    <a:pt x="122" y="1385"/>
                    <a:pt x="122" y="1361"/>
                    <a:pt x="146" y="1337"/>
                  </a:cubicBezTo>
                  <a:cubicBezTo>
                    <a:pt x="219" y="1215"/>
                    <a:pt x="559" y="1191"/>
                    <a:pt x="826" y="1191"/>
                  </a:cubicBezTo>
                  <a:lnTo>
                    <a:pt x="851" y="1191"/>
                  </a:lnTo>
                  <a:cubicBezTo>
                    <a:pt x="899" y="1167"/>
                    <a:pt x="924" y="1118"/>
                    <a:pt x="875" y="1094"/>
                  </a:cubicBezTo>
                  <a:cubicBezTo>
                    <a:pt x="778" y="1021"/>
                    <a:pt x="511" y="778"/>
                    <a:pt x="511" y="608"/>
                  </a:cubicBezTo>
                  <a:cubicBezTo>
                    <a:pt x="511" y="559"/>
                    <a:pt x="511" y="535"/>
                    <a:pt x="535" y="511"/>
                  </a:cubicBezTo>
                  <a:cubicBezTo>
                    <a:pt x="583" y="486"/>
                    <a:pt x="608" y="462"/>
                    <a:pt x="656" y="462"/>
                  </a:cubicBezTo>
                  <a:cubicBezTo>
                    <a:pt x="899" y="511"/>
                    <a:pt x="1118" y="632"/>
                    <a:pt x="1312" y="778"/>
                  </a:cubicBezTo>
                  <a:lnTo>
                    <a:pt x="1361" y="778"/>
                  </a:lnTo>
                  <a:cubicBezTo>
                    <a:pt x="1385" y="754"/>
                    <a:pt x="1385" y="754"/>
                    <a:pt x="1385" y="729"/>
                  </a:cubicBezTo>
                  <a:cubicBezTo>
                    <a:pt x="1361" y="608"/>
                    <a:pt x="1337" y="268"/>
                    <a:pt x="1434" y="146"/>
                  </a:cubicBezTo>
                  <a:cubicBezTo>
                    <a:pt x="1458" y="98"/>
                    <a:pt x="1507" y="98"/>
                    <a:pt x="1555" y="98"/>
                  </a:cubicBezTo>
                  <a:close/>
                  <a:moveTo>
                    <a:pt x="1531" y="1"/>
                  </a:moveTo>
                  <a:cubicBezTo>
                    <a:pt x="1458" y="1"/>
                    <a:pt x="1385" y="25"/>
                    <a:pt x="1337" y="73"/>
                  </a:cubicBezTo>
                  <a:cubicBezTo>
                    <a:pt x="1239" y="243"/>
                    <a:pt x="1215" y="438"/>
                    <a:pt x="1239" y="632"/>
                  </a:cubicBezTo>
                  <a:cubicBezTo>
                    <a:pt x="1069" y="486"/>
                    <a:pt x="875" y="389"/>
                    <a:pt x="632" y="365"/>
                  </a:cubicBezTo>
                  <a:cubicBezTo>
                    <a:pt x="583" y="365"/>
                    <a:pt x="511" y="389"/>
                    <a:pt x="462" y="413"/>
                  </a:cubicBezTo>
                  <a:cubicBezTo>
                    <a:pt x="413" y="462"/>
                    <a:pt x="389" y="535"/>
                    <a:pt x="389" y="584"/>
                  </a:cubicBezTo>
                  <a:cubicBezTo>
                    <a:pt x="438" y="778"/>
                    <a:pt x="559" y="948"/>
                    <a:pt x="705" y="1069"/>
                  </a:cubicBezTo>
                  <a:cubicBezTo>
                    <a:pt x="511" y="1069"/>
                    <a:pt x="171" y="1118"/>
                    <a:pt x="49" y="1264"/>
                  </a:cubicBezTo>
                  <a:cubicBezTo>
                    <a:pt x="0" y="1312"/>
                    <a:pt x="0" y="1361"/>
                    <a:pt x="0" y="1434"/>
                  </a:cubicBezTo>
                  <a:cubicBezTo>
                    <a:pt x="73" y="1701"/>
                    <a:pt x="462" y="1725"/>
                    <a:pt x="681" y="1725"/>
                  </a:cubicBezTo>
                  <a:cubicBezTo>
                    <a:pt x="511" y="1895"/>
                    <a:pt x="243" y="2211"/>
                    <a:pt x="268" y="2454"/>
                  </a:cubicBezTo>
                  <a:cubicBezTo>
                    <a:pt x="292" y="2527"/>
                    <a:pt x="341" y="2600"/>
                    <a:pt x="413" y="2624"/>
                  </a:cubicBezTo>
                  <a:cubicBezTo>
                    <a:pt x="511" y="2673"/>
                    <a:pt x="608" y="2697"/>
                    <a:pt x="705" y="2697"/>
                  </a:cubicBezTo>
                  <a:cubicBezTo>
                    <a:pt x="851" y="2697"/>
                    <a:pt x="996" y="2648"/>
                    <a:pt x="1118" y="2551"/>
                  </a:cubicBezTo>
                  <a:cubicBezTo>
                    <a:pt x="1166" y="2746"/>
                    <a:pt x="1264" y="3183"/>
                    <a:pt x="1507" y="3183"/>
                  </a:cubicBezTo>
                  <a:cubicBezTo>
                    <a:pt x="1531" y="3183"/>
                    <a:pt x="1579" y="3183"/>
                    <a:pt x="1604" y="3159"/>
                  </a:cubicBezTo>
                  <a:cubicBezTo>
                    <a:pt x="1822" y="3037"/>
                    <a:pt x="1944" y="2794"/>
                    <a:pt x="1895" y="2551"/>
                  </a:cubicBezTo>
                  <a:lnTo>
                    <a:pt x="1895" y="2551"/>
                  </a:lnTo>
                  <a:cubicBezTo>
                    <a:pt x="2041" y="2721"/>
                    <a:pt x="2260" y="2940"/>
                    <a:pt x="2430" y="2940"/>
                  </a:cubicBezTo>
                  <a:cubicBezTo>
                    <a:pt x="2503" y="2940"/>
                    <a:pt x="2551" y="2916"/>
                    <a:pt x="2600" y="2867"/>
                  </a:cubicBezTo>
                  <a:cubicBezTo>
                    <a:pt x="2697" y="2648"/>
                    <a:pt x="2673" y="2405"/>
                    <a:pt x="2527" y="2260"/>
                  </a:cubicBezTo>
                  <a:cubicBezTo>
                    <a:pt x="2745" y="2235"/>
                    <a:pt x="3207" y="2163"/>
                    <a:pt x="3207" y="1920"/>
                  </a:cubicBezTo>
                  <a:cubicBezTo>
                    <a:pt x="3207" y="1677"/>
                    <a:pt x="2867" y="1604"/>
                    <a:pt x="2673" y="1580"/>
                  </a:cubicBezTo>
                  <a:cubicBezTo>
                    <a:pt x="2818" y="1434"/>
                    <a:pt x="3134" y="1191"/>
                    <a:pt x="3134" y="1021"/>
                  </a:cubicBezTo>
                  <a:cubicBezTo>
                    <a:pt x="3134" y="972"/>
                    <a:pt x="3110" y="948"/>
                    <a:pt x="3086" y="899"/>
                  </a:cubicBezTo>
                  <a:cubicBezTo>
                    <a:pt x="3037" y="851"/>
                    <a:pt x="2940" y="826"/>
                    <a:pt x="2867" y="826"/>
                  </a:cubicBezTo>
                  <a:cubicBezTo>
                    <a:pt x="2745" y="826"/>
                    <a:pt x="2624" y="851"/>
                    <a:pt x="2503" y="899"/>
                  </a:cubicBezTo>
                  <a:cubicBezTo>
                    <a:pt x="2551" y="729"/>
                    <a:pt x="2648" y="341"/>
                    <a:pt x="2478" y="195"/>
                  </a:cubicBezTo>
                  <a:cubicBezTo>
                    <a:pt x="2430" y="171"/>
                    <a:pt x="2405" y="146"/>
                    <a:pt x="2357" y="146"/>
                  </a:cubicBezTo>
                  <a:cubicBezTo>
                    <a:pt x="2187" y="146"/>
                    <a:pt x="2017" y="389"/>
                    <a:pt x="1920" y="559"/>
                  </a:cubicBezTo>
                  <a:cubicBezTo>
                    <a:pt x="1895" y="365"/>
                    <a:pt x="1798" y="73"/>
                    <a:pt x="15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" name="Google Shape;212;p6"/>
            <p:cNvSpPr/>
            <p:nvPr/>
          </p:nvSpPr>
          <p:spPr>
            <a:xfrm>
              <a:off x="-990111" y="1535195"/>
              <a:ext cx="60482" cy="203966"/>
            </a:xfrm>
            <a:custGeom>
              <a:avLst/>
              <a:gdLst/>
              <a:ahLst/>
              <a:cxnLst/>
              <a:rect l="l" t="t" r="r" b="b"/>
              <a:pathLst>
                <a:path w="1556" h="5234" extrusionOk="0">
                  <a:moveTo>
                    <a:pt x="70" y="1"/>
                  </a:moveTo>
                  <a:cubicBezTo>
                    <a:pt x="64" y="1"/>
                    <a:pt x="56" y="4"/>
                    <a:pt x="49" y="11"/>
                  </a:cubicBezTo>
                  <a:cubicBezTo>
                    <a:pt x="25" y="11"/>
                    <a:pt x="1" y="35"/>
                    <a:pt x="25" y="60"/>
                  </a:cubicBezTo>
                  <a:cubicBezTo>
                    <a:pt x="49" y="108"/>
                    <a:pt x="1458" y="3290"/>
                    <a:pt x="948" y="5185"/>
                  </a:cubicBezTo>
                  <a:cubicBezTo>
                    <a:pt x="948" y="5210"/>
                    <a:pt x="948" y="5234"/>
                    <a:pt x="972" y="5234"/>
                  </a:cubicBezTo>
                  <a:cubicBezTo>
                    <a:pt x="1021" y="5234"/>
                    <a:pt x="1045" y="5234"/>
                    <a:pt x="1045" y="5185"/>
                  </a:cubicBezTo>
                  <a:cubicBezTo>
                    <a:pt x="1555" y="3290"/>
                    <a:pt x="122" y="60"/>
                    <a:pt x="98" y="35"/>
                  </a:cubicBezTo>
                  <a:cubicBezTo>
                    <a:pt x="98" y="18"/>
                    <a:pt x="86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" name="Google Shape;213;p6"/>
            <p:cNvSpPr/>
            <p:nvPr/>
          </p:nvSpPr>
          <p:spPr>
            <a:xfrm>
              <a:off x="-1056319" y="1471858"/>
              <a:ext cx="125975" cy="123453"/>
            </a:xfrm>
            <a:custGeom>
              <a:avLst/>
              <a:gdLst/>
              <a:ahLst/>
              <a:cxnLst/>
              <a:rect l="l" t="t" r="r" b="b"/>
              <a:pathLst>
                <a:path w="3232" h="3168" extrusionOk="0">
                  <a:moveTo>
                    <a:pt x="1513" y="97"/>
                  </a:moveTo>
                  <a:cubicBezTo>
                    <a:pt x="1527" y="97"/>
                    <a:pt x="1541" y="99"/>
                    <a:pt x="1555" y="107"/>
                  </a:cubicBezTo>
                  <a:cubicBezTo>
                    <a:pt x="1871" y="155"/>
                    <a:pt x="1895" y="714"/>
                    <a:pt x="1895" y="714"/>
                  </a:cubicBezTo>
                  <a:cubicBezTo>
                    <a:pt x="1895" y="738"/>
                    <a:pt x="1895" y="738"/>
                    <a:pt x="1919" y="738"/>
                  </a:cubicBezTo>
                  <a:cubicBezTo>
                    <a:pt x="1926" y="745"/>
                    <a:pt x="1934" y="748"/>
                    <a:pt x="1940" y="748"/>
                  </a:cubicBezTo>
                  <a:cubicBezTo>
                    <a:pt x="1956" y="748"/>
                    <a:pt x="1968" y="731"/>
                    <a:pt x="1968" y="714"/>
                  </a:cubicBezTo>
                  <a:cubicBezTo>
                    <a:pt x="2065" y="544"/>
                    <a:pt x="2259" y="228"/>
                    <a:pt x="2381" y="228"/>
                  </a:cubicBezTo>
                  <a:cubicBezTo>
                    <a:pt x="2405" y="228"/>
                    <a:pt x="2430" y="252"/>
                    <a:pt x="2454" y="252"/>
                  </a:cubicBezTo>
                  <a:cubicBezTo>
                    <a:pt x="2600" y="398"/>
                    <a:pt x="2478" y="811"/>
                    <a:pt x="2430" y="957"/>
                  </a:cubicBezTo>
                  <a:cubicBezTo>
                    <a:pt x="2405" y="957"/>
                    <a:pt x="2405" y="981"/>
                    <a:pt x="2430" y="1005"/>
                  </a:cubicBezTo>
                  <a:lnTo>
                    <a:pt x="2478" y="1005"/>
                  </a:lnTo>
                  <a:cubicBezTo>
                    <a:pt x="2600" y="933"/>
                    <a:pt x="2745" y="908"/>
                    <a:pt x="2891" y="908"/>
                  </a:cubicBezTo>
                  <a:cubicBezTo>
                    <a:pt x="2940" y="908"/>
                    <a:pt x="3013" y="908"/>
                    <a:pt x="3061" y="957"/>
                  </a:cubicBezTo>
                  <a:cubicBezTo>
                    <a:pt x="3061" y="957"/>
                    <a:pt x="3061" y="981"/>
                    <a:pt x="3061" y="981"/>
                  </a:cubicBezTo>
                  <a:cubicBezTo>
                    <a:pt x="3037" y="1127"/>
                    <a:pt x="2745" y="1394"/>
                    <a:pt x="2551" y="1540"/>
                  </a:cubicBezTo>
                  <a:cubicBezTo>
                    <a:pt x="2551" y="1564"/>
                    <a:pt x="2527" y="1588"/>
                    <a:pt x="2527" y="1588"/>
                  </a:cubicBezTo>
                  <a:cubicBezTo>
                    <a:pt x="2551" y="1613"/>
                    <a:pt x="2551" y="1637"/>
                    <a:pt x="2575" y="1637"/>
                  </a:cubicBezTo>
                  <a:cubicBezTo>
                    <a:pt x="2575" y="1637"/>
                    <a:pt x="3134" y="1710"/>
                    <a:pt x="3134" y="1904"/>
                  </a:cubicBezTo>
                  <a:cubicBezTo>
                    <a:pt x="3134" y="2099"/>
                    <a:pt x="2624" y="2147"/>
                    <a:pt x="2454" y="2147"/>
                  </a:cubicBezTo>
                  <a:cubicBezTo>
                    <a:pt x="2430" y="2147"/>
                    <a:pt x="2405" y="2147"/>
                    <a:pt x="2405" y="2171"/>
                  </a:cubicBezTo>
                  <a:cubicBezTo>
                    <a:pt x="2381" y="2171"/>
                    <a:pt x="2381" y="2196"/>
                    <a:pt x="2405" y="2220"/>
                  </a:cubicBezTo>
                  <a:cubicBezTo>
                    <a:pt x="2405" y="2220"/>
                    <a:pt x="2697" y="2536"/>
                    <a:pt x="2527" y="2779"/>
                  </a:cubicBezTo>
                  <a:cubicBezTo>
                    <a:pt x="2502" y="2803"/>
                    <a:pt x="2478" y="2827"/>
                    <a:pt x="2430" y="2827"/>
                  </a:cubicBezTo>
                  <a:cubicBezTo>
                    <a:pt x="2259" y="2827"/>
                    <a:pt x="1992" y="2487"/>
                    <a:pt x="1895" y="2341"/>
                  </a:cubicBezTo>
                  <a:cubicBezTo>
                    <a:pt x="1895" y="2341"/>
                    <a:pt x="1884" y="2331"/>
                    <a:pt x="1870" y="2331"/>
                  </a:cubicBezTo>
                  <a:cubicBezTo>
                    <a:pt x="1863" y="2331"/>
                    <a:pt x="1855" y="2333"/>
                    <a:pt x="1846" y="2341"/>
                  </a:cubicBezTo>
                  <a:cubicBezTo>
                    <a:pt x="1822" y="2341"/>
                    <a:pt x="1822" y="2366"/>
                    <a:pt x="1822" y="2390"/>
                  </a:cubicBezTo>
                  <a:cubicBezTo>
                    <a:pt x="1822" y="2390"/>
                    <a:pt x="1895" y="2924"/>
                    <a:pt x="1579" y="3046"/>
                  </a:cubicBezTo>
                  <a:lnTo>
                    <a:pt x="1531" y="3046"/>
                  </a:lnTo>
                  <a:cubicBezTo>
                    <a:pt x="1336" y="3046"/>
                    <a:pt x="1239" y="2609"/>
                    <a:pt x="1215" y="2439"/>
                  </a:cubicBezTo>
                  <a:cubicBezTo>
                    <a:pt x="1215" y="2414"/>
                    <a:pt x="1191" y="2414"/>
                    <a:pt x="1191" y="2414"/>
                  </a:cubicBezTo>
                  <a:lnTo>
                    <a:pt x="1142" y="2414"/>
                  </a:lnTo>
                  <a:cubicBezTo>
                    <a:pt x="1021" y="2512"/>
                    <a:pt x="875" y="2584"/>
                    <a:pt x="705" y="2584"/>
                  </a:cubicBezTo>
                  <a:cubicBezTo>
                    <a:pt x="632" y="2584"/>
                    <a:pt x="535" y="2560"/>
                    <a:pt x="462" y="2536"/>
                  </a:cubicBezTo>
                  <a:cubicBezTo>
                    <a:pt x="413" y="2512"/>
                    <a:pt x="389" y="2463"/>
                    <a:pt x="365" y="2414"/>
                  </a:cubicBezTo>
                  <a:cubicBezTo>
                    <a:pt x="340" y="2220"/>
                    <a:pt x="705" y="1831"/>
                    <a:pt x="826" y="1686"/>
                  </a:cubicBezTo>
                  <a:cubicBezTo>
                    <a:pt x="851" y="1661"/>
                    <a:pt x="826" y="1613"/>
                    <a:pt x="802" y="1613"/>
                  </a:cubicBezTo>
                  <a:lnTo>
                    <a:pt x="656" y="1613"/>
                  </a:lnTo>
                  <a:cubicBezTo>
                    <a:pt x="510" y="1613"/>
                    <a:pt x="170" y="1588"/>
                    <a:pt x="122" y="1394"/>
                  </a:cubicBezTo>
                  <a:cubicBezTo>
                    <a:pt x="122" y="1370"/>
                    <a:pt x="122" y="1345"/>
                    <a:pt x="146" y="1321"/>
                  </a:cubicBezTo>
                  <a:cubicBezTo>
                    <a:pt x="219" y="1200"/>
                    <a:pt x="559" y="1175"/>
                    <a:pt x="826" y="1175"/>
                  </a:cubicBezTo>
                  <a:lnTo>
                    <a:pt x="875" y="1175"/>
                  </a:lnTo>
                  <a:cubicBezTo>
                    <a:pt x="875" y="1175"/>
                    <a:pt x="899" y="1151"/>
                    <a:pt x="923" y="1151"/>
                  </a:cubicBezTo>
                  <a:cubicBezTo>
                    <a:pt x="923" y="1127"/>
                    <a:pt x="899" y="1103"/>
                    <a:pt x="899" y="1078"/>
                  </a:cubicBezTo>
                  <a:cubicBezTo>
                    <a:pt x="802" y="1005"/>
                    <a:pt x="510" y="762"/>
                    <a:pt x="510" y="592"/>
                  </a:cubicBezTo>
                  <a:cubicBezTo>
                    <a:pt x="510" y="568"/>
                    <a:pt x="535" y="520"/>
                    <a:pt x="559" y="495"/>
                  </a:cubicBezTo>
                  <a:cubicBezTo>
                    <a:pt x="583" y="471"/>
                    <a:pt x="632" y="471"/>
                    <a:pt x="680" y="471"/>
                  </a:cubicBezTo>
                  <a:cubicBezTo>
                    <a:pt x="899" y="520"/>
                    <a:pt x="1142" y="617"/>
                    <a:pt x="1312" y="762"/>
                  </a:cubicBezTo>
                  <a:cubicBezTo>
                    <a:pt x="1324" y="775"/>
                    <a:pt x="1336" y="781"/>
                    <a:pt x="1345" y="781"/>
                  </a:cubicBezTo>
                  <a:cubicBezTo>
                    <a:pt x="1355" y="781"/>
                    <a:pt x="1361" y="775"/>
                    <a:pt x="1361" y="762"/>
                  </a:cubicBezTo>
                  <a:cubicBezTo>
                    <a:pt x="1385" y="762"/>
                    <a:pt x="1409" y="738"/>
                    <a:pt x="1385" y="714"/>
                  </a:cubicBezTo>
                  <a:cubicBezTo>
                    <a:pt x="1361" y="592"/>
                    <a:pt x="1336" y="252"/>
                    <a:pt x="1434" y="131"/>
                  </a:cubicBezTo>
                  <a:cubicBezTo>
                    <a:pt x="1451" y="114"/>
                    <a:pt x="1480" y="97"/>
                    <a:pt x="1513" y="97"/>
                  </a:cubicBezTo>
                  <a:close/>
                  <a:moveTo>
                    <a:pt x="1497" y="0"/>
                  </a:moveTo>
                  <a:cubicBezTo>
                    <a:pt x="1437" y="0"/>
                    <a:pt x="1373" y="28"/>
                    <a:pt x="1336" y="82"/>
                  </a:cubicBezTo>
                  <a:cubicBezTo>
                    <a:pt x="1263" y="252"/>
                    <a:pt x="1215" y="447"/>
                    <a:pt x="1263" y="617"/>
                  </a:cubicBezTo>
                  <a:cubicBezTo>
                    <a:pt x="1093" y="471"/>
                    <a:pt x="875" y="398"/>
                    <a:pt x="656" y="349"/>
                  </a:cubicBezTo>
                  <a:cubicBezTo>
                    <a:pt x="583" y="349"/>
                    <a:pt x="535" y="374"/>
                    <a:pt x="462" y="422"/>
                  </a:cubicBezTo>
                  <a:cubicBezTo>
                    <a:pt x="413" y="447"/>
                    <a:pt x="389" y="520"/>
                    <a:pt x="389" y="568"/>
                  </a:cubicBezTo>
                  <a:cubicBezTo>
                    <a:pt x="413" y="762"/>
                    <a:pt x="608" y="957"/>
                    <a:pt x="729" y="1054"/>
                  </a:cubicBezTo>
                  <a:cubicBezTo>
                    <a:pt x="510" y="1078"/>
                    <a:pt x="170" y="1103"/>
                    <a:pt x="49" y="1248"/>
                  </a:cubicBezTo>
                  <a:cubicBezTo>
                    <a:pt x="25" y="1297"/>
                    <a:pt x="0" y="1370"/>
                    <a:pt x="25" y="1418"/>
                  </a:cubicBezTo>
                  <a:cubicBezTo>
                    <a:pt x="73" y="1686"/>
                    <a:pt x="462" y="1710"/>
                    <a:pt x="680" y="1710"/>
                  </a:cubicBezTo>
                  <a:cubicBezTo>
                    <a:pt x="535" y="1880"/>
                    <a:pt x="243" y="2220"/>
                    <a:pt x="292" y="2439"/>
                  </a:cubicBezTo>
                  <a:cubicBezTo>
                    <a:pt x="292" y="2536"/>
                    <a:pt x="340" y="2584"/>
                    <a:pt x="438" y="2633"/>
                  </a:cubicBezTo>
                  <a:cubicBezTo>
                    <a:pt x="510" y="2682"/>
                    <a:pt x="608" y="2706"/>
                    <a:pt x="705" y="2706"/>
                  </a:cubicBezTo>
                  <a:cubicBezTo>
                    <a:pt x="875" y="2682"/>
                    <a:pt x="1021" y="2633"/>
                    <a:pt x="1142" y="2560"/>
                  </a:cubicBezTo>
                  <a:cubicBezTo>
                    <a:pt x="1166" y="2730"/>
                    <a:pt x="1263" y="3167"/>
                    <a:pt x="1531" y="3167"/>
                  </a:cubicBezTo>
                  <a:lnTo>
                    <a:pt x="1628" y="3167"/>
                  </a:lnTo>
                  <a:cubicBezTo>
                    <a:pt x="1822" y="3046"/>
                    <a:pt x="1944" y="2803"/>
                    <a:pt x="1919" y="2560"/>
                  </a:cubicBezTo>
                  <a:lnTo>
                    <a:pt x="1919" y="2560"/>
                  </a:lnTo>
                  <a:cubicBezTo>
                    <a:pt x="2041" y="2706"/>
                    <a:pt x="2259" y="2949"/>
                    <a:pt x="2454" y="2949"/>
                  </a:cubicBezTo>
                  <a:cubicBezTo>
                    <a:pt x="2502" y="2949"/>
                    <a:pt x="2575" y="2900"/>
                    <a:pt x="2600" y="2852"/>
                  </a:cubicBezTo>
                  <a:cubicBezTo>
                    <a:pt x="2721" y="2657"/>
                    <a:pt x="2697" y="2414"/>
                    <a:pt x="2551" y="2244"/>
                  </a:cubicBezTo>
                  <a:cubicBezTo>
                    <a:pt x="2745" y="2220"/>
                    <a:pt x="3231" y="2147"/>
                    <a:pt x="3231" y="1904"/>
                  </a:cubicBezTo>
                  <a:cubicBezTo>
                    <a:pt x="3231" y="1661"/>
                    <a:pt x="2891" y="1588"/>
                    <a:pt x="2697" y="1564"/>
                  </a:cubicBezTo>
                  <a:cubicBezTo>
                    <a:pt x="2842" y="1443"/>
                    <a:pt x="3134" y="1175"/>
                    <a:pt x="3134" y="1005"/>
                  </a:cubicBezTo>
                  <a:cubicBezTo>
                    <a:pt x="3134" y="981"/>
                    <a:pt x="3134" y="933"/>
                    <a:pt x="3110" y="908"/>
                  </a:cubicBezTo>
                  <a:cubicBezTo>
                    <a:pt x="3055" y="854"/>
                    <a:pt x="3000" y="826"/>
                    <a:pt x="2935" y="826"/>
                  </a:cubicBezTo>
                  <a:cubicBezTo>
                    <a:pt x="2914" y="826"/>
                    <a:pt x="2891" y="829"/>
                    <a:pt x="2867" y="835"/>
                  </a:cubicBezTo>
                  <a:cubicBezTo>
                    <a:pt x="2745" y="835"/>
                    <a:pt x="2624" y="860"/>
                    <a:pt x="2527" y="884"/>
                  </a:cubicBezTo>
                  <a:cubicBezTo>
                    <a:pt x="2575" y="714"/>
                    <a:pt x="2672" y="349"/>
                    <a:pt x="2478" y="179"/>
                  </a:cubicBezTo>
                  <a:cubicBezTo>
                    <a:pt x="2454" y="155"/>
                    <a:pt x="2405" y="155"/>
                    <a:pt x="2381" y="131"/>
                  </a:cubicBezTo>
                  <a:cubicBezTo>
                    <a:pt x="2211" y="131"/>
                    <a:pt x="2041" y="374"/>
                    <a:pt x="1944" y="544"/>
                  </a:cubicBezTo>
                  <a:cubicBezTo>
                    <a:pt x="1919" y="349"/>
                    <a:pt x="1822" y="58"/>
                    <a:pt x="1555" y="9"/>
                  </a:cubicBezTo>
                  <a:cubicBezTo>
                    <a:pt x="1537" y="3"/>
                    <a:pt x="1517" y="0"/>
                    <a:pt x="14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" name="Google Shape;214;p6"/>
            <p:cNvSpPr/>
            <p:nvPr/>
          </p:nvSpPr>
          <p:spPr>
            <a:xfrm>
              <a:off x="-933207" y="1418541"/>
              <a:ext cx="55830" cy="54749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29" y="1"/>
                  </a:moveTo>
                  <a:cubicBezTo>
                    <a:pt x="340" y="1"/>
                    <a:pt x="0" y="317"/>
                    <a:pt x="0" y="705"/>
                  </a:cubicBezTo>
                  <a:cubicBezTo>
                    <a:pt x="0" y="1094"/>
                    <a:pt x="340" y="1410"/>
                    <a:pt x="729" y="1410"/>
                  </a:cubicBezTo>
                  <a:cubicBezTo>
                    <a:pt x="1118" y="1410"/>
                    <a:pt x="1434" y="1094"/>
                    <a:pt x="1434" y="705"/>
                  </a:cubicBezTo>
                  <a:cubicBezTo>
                    <a:pt x="1434" y="317"/>
                    <a:pt x="1118" y="1"/>
                    <a:pt x="72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" name="Google Shape;215;p6"/>
            <p:cNvSpPr/>
            <p:nvPr/>
          </p:nvSpPr>
          <p:spPr>
            <a:xfrm>
              <a:off x="-1021247" y="1507284"/>
              <a:ext cx="55830" cy="55106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05" y="0"/>
                  </a:moveTo>
                  <a:cubicBezTo>
                    <a:pt x="316" y="0"/>
                    <a:pt x="0" y="316"/>
                    <a:pt x="0" y="705"/>
                  </a:cubicBezTo>
                  <a:cubicBezTo>
                    <a:pt x="0" y="1093"/>
                    <a:pt x="316" y="1409"/>
                    <a:pt x="705" y="1409"/>
                  </a:cubicBezTo>
                  <a:cubicBezTo>
                    <a:pt x="1118" y="1409"/>
                    <a:pt x="1433" y="1093"/>
                    <a:pt x="1433" y="705"/>
                  </a:cubicBezTo>
                  <a:cubicBezTo>
                    <a:pt x="1433" y="316"/>
                    <a:pt x="1118" y="0"/>
                    <a:pt x="70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" name="Google Shape;216;p6"/>
            <p:cNvSpPr/>
            <p:nvPr/>
          </p:nvSpPr>
          <p:spPr>
            <a:xfrm>
              <a:off x="-1029836" y="1690495"/>
              <a:ext cx="173573" cy="64052"/>
            </a:xfrm>
            <a:custGeom>
              <a:avLst/>
              <a:gdLst/>
              <a:ahLst/>
              <a:cxnLst/>
              <a:rect l="l" t="t" r="r" b="b"/>
              <a:pathLst>
                <a:path w="4460" h="1644" extrusionOk="0">
                  <a:moveTo>
                    <a:pt x="2533" y="0"/>
                  </a:moveTo>
                  <a:cubicBezTo>
                    <a:pt x="2511" y="0"/>
                    <a:pt x="2492" y="11"/>
                    <a:pt x="2478" y="34"/>
                  </a:cubicBezTo>
                  <a:cubicBezTo>
                    <a:pt x="2308" y="253"/>
                    <a:pt x="1920" y="763"/>
                    <a:pt x="1920" y="763"/>
                  </a:cubicBezTo>
                  <a:cubicBezTo>
                    <a:pt x="1920" y="763"/>
                    <a:pt x="1830" y="97"/>
                    <a:pt x="1603" y="97"/>
                  </a:cubicBezTo>
                  <a:cubicBezTo>
                    <a:pt x="1567" y="97"/>
                    <a:pt x="1526" y="115"/>
                    <a:pt x="1482" y="156"/>
                  </a:cubicBezTo>
                  <a:cubicBezTo>
                    <a:pt x="1288" y="350"/>
                    <a:pt x="1094" y="544"/>
                    <a:pt x="924" y="739"/>
                  </a:cubicBezTo>
                  <a:cubicBezTo>
                    <a:pt x="924" y="739"/>
                    <a:pt x="672" y="73"/>
                    <a:pt x="493" y="73"/>
                  </a:cubicBezTo>
                  <a:cubicBezTo>
                    <a:pt x="464" y="73"/>
                    <a:pt x="437" y="91"/>
                    <a:pt x="413" y="131"/>
                  </a:cubicBezTo>
                  <a:cubicBezTo>
                    <a:pt x="243" y="617"/>
                    <a:pt x="98" y="1103"/>
                    <a:pt x="0" y="1613"/>
                  </a:cubicBezTo>
                  <a:cubicBezTo>
                    <a:pt x="0" y="1613"/>
                    <a:pt x="1039" y="1644"/>
                    <a:pt x="2099" y="1644"/>
                  </a:cubicBezTo>
                  <a:cubicBezTo>
                    <a:pt x="3158" y="1644"/>
                    <a:pt x="4239" y="1613"/>
                    <a:pt x="4324" y="1492"/>
                  </a:cubicBezTo>
                  <a:cubicBezTo>
                    <a:pt x="4459" y="1289"/>
                    <a:pt x="4115" y="108"/>
                    <a:pt x="3813" y="108"/>
                  </a:cubicBezTo>
                  <a:cubicBezTo>
                    <a:pt x="3789" y="108"/>
                    <a:pt x="3765" y="115"/>
                    <a:pt x="3741" y="131"/>
                  </a:cubicBezTo>
                  <a:cubicBezTo>
                    <a:pt x="3523" y="350"/>
                    <a:pt x="3353" y="642"/>
                    <a:pt x="3280" y="933"/>
                  </a:cubicBezTo>
                  <a:cubicBezTo>
                    <a:pt x="3280" y="933"/>
                    <a:pt x="2744" y="0"/>
                    <a:pt x="25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Google Shape;217;p6"/>
            <p:cNvSpPr/>
            <p:nvPr/>
          </p:nvSpPr>
          <p:spPr>
            <a:xfrm>
              <a:off x="-887041" y="1718764"/>
              <a:ext cx="8589" cy="31489"/>
            </a:xfrm>
            <a:custGeom>
              <a:avLst/>
              <a:gdLst/>
              <a:ahLst/>
              <a:cxnLst/>
              <a:rect l="l" t="t" r="r" b="b"/>
              <a:pathLst>
                <a:path w="220" h="809" extrusionOk="0">
                  <a:moveTo>
                    <a:pt x="159" y="1"/>
                  </a:moveTo>
                  <a:cubicBezTo>
                    <a:pt x="140" y="1"/>
                    <a:pt x="122" y="13"/>
                    <a:pt x="122" y="37"/>
                  </a:cubicBezTo>
                  <a:cubicBezTo>
                    <a:pt x="122" y="256"/>
                    <a:pt x="98" y="499"/>
                    <a:pt x="25" y="741"/>
                  </a:cubicBezTo>
                  <a:cubicBezTo>
                    <a:pt x="1" y="741"/>
                    <a:pt x="1" y="790"/>
                    <a:pt x="25" y="790"/>
                  </a:cubicBezTo>
                  <a:lnTo>
                    <a:pt x="49" y="790"/>
                  </a:lnTo>
                  <a:cubicBezTo>
                    <a:pt x="49" y="802"/>
                    <a:pt x="55" y="808"/>
                    <a:pt x="64" y="808"/>
                  </a:cubicBezTo>
                  <a:cubicBezTo>
                    <a:pt x="73" y="808"/>
                    <a:pt x="86" y="802"/>
                    <a:pt x="98" y="790"/>
                  </a:cubicBezTo>
                  <a:cubicBezTo>
                    <a:pt x="195" y="547"/>
                    <a:pt x="219" y="280"/>
                    <a:pt x="195" y="37"/>
                  </a:cubicBezTo>
                  <a:cubicBezTo>
                    <a:pt x="195" y="13"/>
                    <a:pt x="177" y="1"/>
                    <a:pt x="1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218;p6"/>
            <p:cNvSpPr/>
            <p:nvPr/>
          </p:nvSpPr>
          <p:spPr>
            <a:xfrm>
              <a:off x="-931418" y="1708744"/>
              <a:ext cx="10379" cy="40793"/>
            </a:xfrm>
            <a:custGeom>
              <a:avLst/>
              <a:gdLst/>
              <a:ahLst/>
              <a:cxnLst/>
              <a:rect l="l" t="t" r="r" b="b"/>
              <a:pathLst>
                <a:path w="269" h="1046" extrusionOk="0">
                  <a:moveTo>
                    <a:pt x="147" y="0"/>
                  </a:moveTo>
                  <a:cubicBezTo>
                    <a:pt x="122" y="0"/>
                    <a:pt x="98" y="25"/>
                    <a:pt x="122" y="49"/>
                  </a:cubicBezTo>
                  <a:cubicBezTo>
                    <a:pt x="147" y="365"/>
                    <a:pt x="122" y="875"/>
                    <a:pt x="1" y="948"/>
                  </a:cubicBezTo>
                  <a:cubicBezTo>
                    <a:pt x="1" y="972"/>
                    <a:pt x="1" y="996"/>
                    <a:pt x="1" y="1021"/>
                  </a:cubicBezTo>
                  <a:cubicBezTo>
                    <a:pt x="25" y="1021"/>
                    <a:pt x="25" y="1045"/>
                    <a:pt x="49" y="1045"/>
                  </a:cubicBezTo>
                  <a:lnTo>
                    <a:pt x="74" y="1045"/>
                  </a:lnTo>
                  <a:cubicBezTo>
                    <a:pt x="268" y="924"/>
                    <a:pt x="195" y="195"/>
                    <a:pt x="195" y="49"/>
                  </a:cubicBezTo>
                  <a:cubicBezTo>
                    <a:pt x="195" y="0"/>
                    <a:pt x="171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Google Shape;219;p6"/>
            <p:cNvSpPr/>
            <p:nvPr/>
          </p:nvSpPr>
          <p:spPr>
            <a:xfrm>
              <a:off x="-976869" y="1713396"/>
              <a:ext cx="6800" cy="34352"/>
            </a:xfrm>
            <a:custGeom>
              <a:avLst/>
              <a:gdLst/>
              <a:ahLst/>
              <a:cxnLst/>
              <a:rect l="l" t="t" r="r" b="b"/>
              <a:pathLst>
                <a:path w="171" h="876" extrusionOk="0">
                  <a:moveTo>
                    <a:pt x="122" y="1"/>
                  </a:moveTo>
                  <a:cubicBezTo>
                    <a:pt x="98" y="1"/>
                    <a:pt x="74" y="25"/>
                    <a:pt x="74" y="50"/>
                  </a:cubicBezTo>
                  <a:cubicBezTo>
                    <a:pt x="74" y="317"/>
                    <a:pt x="49" y="560"/>
                    <a:pt x="1" y="827"/>
                  </a:cubicBezTo>
                  <a:cubicBezTo>
                    <a:pt x="1" y="851"/>
                    <a:pt x="1" y="875"/>
                    <a:pt x="49" y="875"/>
                  </a:cubicBezTo>
                  <a:cubicBezTo>
                    <a:pt x="74" y="875"/>
                    <a:pt x="98" y="875"/>
                    <a:pt x="98" y="851"/>
                  </a:cubicBezTo>
                  <a:cubicBezTo>
                    <a:pt x="147" y="584"/>
                    <a:pt x="171" y="317"/>
                    <a:pt x="171" y="50"/>
                  </a:cubicBezTo>
                  <a:cubicBezTo>
                    <a:pt x="171" y="25"/>
                    <a:pt x="147" y="1"/>
                    <a:pt x="1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" name="Google Shape;220;p6"/>
            <p:cNvSpPr/>
            <p:nvPr/>
          </p:nvSpPr>
          <p:spPr>
            <a:xfrm>
              <a:off x="-1015520" y="1710891"/>
              <a:ext cx="10378" cy="35783"/>
            </a:xfrm>
            <a:custGeom>
              <a:avLst/>
              <a:gdLst/>
              <a:ahLst/>
              <a:cxnLst/>
              <a:rect l="l" t="t" r="r" b="b"/>
              <a:pathLst>
                <a:path w="269" h="924" extrusionOk="0">
                  <a:moveTo>
                    <a:pt x="98" y="0"/>
                  </a:moveTo>
                  <a:cubicBezTo>
                    <a:pt x="74" y="0"/>
                    <a:pt x="49" y="0"/>
                    <a:pt x="25" y="24"/>
                  </a:cubicBezTo>
                  <a:cubicBezTo>
                    <a:pt x="1" y="316"/>
                    <a:pt x="49" y="607"/>
                    <a:pt x="171" y="899"/>
                  </a:cubicBezTo>
                  <a:cubicBezTo>
                    <a:pt x="171" y="899"/>
                    <a:pt x="195" y="923"/>
                    <a:pt x="195" y="923"/>
                  </a:cubicBezTo>
                  <a:lnTo>
                    <a:pt x="219" y="923"/>
                  </a:lnTo>
                  <a:cubicBezTo>
                    <a:pt x="244" y="899"/>
                    <a:pt x="268" y="875"/>
                    <a:pt x="244" y="850"/>
                  </a:cubicBezTo>
                  <a:cubicBezTo>
                    <a:pt x="147" y="607"/>
                    <a:pt x="98" y="316"/>
                    <a:pt x="122" y="49"/>
                  </a:cubicBezTo>
                  <a:cubicBezTo>
                    <a:pt x="122" y="24"/>
                    <a:pt x="122" y="0"/>
                    <a:pt x="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9" name="Google Shape;221;p6"/>
          <p:cNvGrpSpPr>
            <a:grpSpLocks/>
          </p:cNvGrpSpPr>
          <p:nvPr/>
        </p:nvGrpSpPr>
        <p:grpSpPr bwMode="auto">
          <a:xfrm flipH="1">
            <a:off x="176213" y="5946775"/>
            <a:ext cx="717550" cy="739775"/>
            <a:chOff x="5294267" y="4624350"/>
            <a:chExt cx="383004" cy="395854"/>
          </a:xfrm>
        </p:grpSpPr>
        <p:sp>
          <p:nvSpPr>
            <p:cNvPr id="30" name="Google Shape;222;p6"/>
            <p:cNvSpPr/>
            <p:nvPr/>
          </p:nvSpPr>
          <p:spPr>
            <a:xfrm>
              <a:off x="5358666" y="4859654"/>
              <a:ext cx="58468" cy="160550"/>
            </a:xfrm>
            <a:custGeom>
              <a:avLst/>
              <a:gdLst/>
              <a:ahLst/>
              <a:cxnLst/>
              <a:rect l="l" t="t" r="r" b="b"/>
              <a:pathLst>
                <a:path w="671" h="1845" extrusionOk="0">
                  <a:moveTo>
                    <a:pt x="106" y="0"/>
                  </a:moveTo>
                  <a:cubicBezTo>
                    <a:pt x="55" y="0"/>
                    <a:pt x="0" y="47"/>
                    <a:pt x="15" y="119"/>
                  </a:cubicBezTo>
                  <a:lnTo>
                    <a:pt x="501" y="1796"/>
                  </a:lnTo>
                  <a:cubicBezTo>
                    <a:pt x="501" y="1820"/>
                    <a:pt x="525" y="1844"/>
                    <a:pt x="573" y="1844"/>
                  </a:cubicBezTo>
                  <a:lnTo>
                    <a:pt x="598" y="1844"/>
                  </a:lnTo>
                  <a:cubicBezTo>
                    <a:pt x="646" y="1844"/>
                    <a:pt x="671" y="1796"/>
                    <a:pt x="646" y="1747"/>
                  </a:cubicBezTo>
                  <a:lnTo>
                    <a:pt x="185" y="71"/>
                  </a:lnTo>
                  <a:cubicBezTo>
                    <a:pt x="175" y="22"/>
                    <a:pt x="141" y="0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" name="Google Shape;223;p6"/>
            <p:cNvSpPr/>
            <p:nvPr/>
          </p:nvSpPr>
          <p:spPr>
            <a:xfrm>
              <a:off x="5294267" y="4894482"/>
              <a:ext cx="175403" cy="68808"/>
            </a:xfrm>
            <a:custGeom>
              <a:avLst/>
              <a:gdLst/>
              <a:ahLst/>
              <a:cxnLst/>
              <a:rect l="l" t="t" r="r" b="b"/>
              <a:pathLst>
                <a:path w="2017" h="788" extrusionOk="0">
                  <a:moveTo>
                    <a:pt x="1934" y="0"/>
                  </a:moveTo>
                  <a:cubicBezTo>
                    <a:pt x="1921" y="0"/>
                    <a:pt x="1908" y="3"/>
                    <a:pt x="1895" y="10"/>
                  </a:cubicBezTo>
                  <a:lnTo>
                    <a:pt x="49" y="617"/>
                  </a:lnTo>
                  <a:cubicBezTo>
                    <a:pt x="25" y="642"/>
                    <a:pt x="1" y="666"/>
                    <a:pt x="1" y="714"/>
                  </a:cubicBezTo>
                  <a:cubicBezTo>
                    <a:pt x="1" y="739"/>
                    <a:pt x="49" y="763"/>
                    <a:pt x="74" y="763"/>
                  </a:cubicBezTo>
                  <a:lnTo>
                    <a:pt x="98" y="787"/>
                  </a:lnTo>
                  <a:lnTo>
                    <a:pt x="1944" y="180"/>
                  </a:lnTo>
                  <a:cubicBezTo>
                    <a:pt x="1993" y="156"/>
                    <a:pt x="2017" y="107"/>
                    <a:pt x="1993" y="59"/>
                  </a:cubicBezTo>
                  <a:cubicBezTo>
                    <a:pt x="1993" y="23"/>
                    <a:pt x="1967" y="0"/>
                    <a:pt x="19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224;p6"/>
            <p:cNvSpPr/>
            <p:nvPr/>
          </p:nvSpPr>
          <p:spPr>
            <a:xfrm>
              <a:off x="5310367" y="4884288"/>
              <a:ext cx="150829" cy="93442"/>
            </a:xfrm>
            <a:custGeom>
              <a:avLst/>
              <a:gdLst/>
              <a:ahLst/>
              <a:cxnLst/>
              <a:rect l="l" t="t" r="r" b="b"/>
              <a:pathLst>
                <a:path w="1734" h="1081" extrusionOk="0">
                  <a:moveTo>
                    <a:pt x="110" y="0"/>
                  </a:moveTo>
                  <a:cubicBezTo>
                    <a:pt x="38" y="0"/>
                    <a:pt x="0" y="92"/>
                    <a:pt x="82" y="133"/>
                  </a:cubicBezTo>
                  <a:lnTo>
                    <a:pt x="1588" y="1080"/>
                  </a:lnTo>
                  <a:lnTo>
                    <a:pt x="1637" y="1080"/>
                  </a:lnTo>
                  <a:cubicBezTo>
                    <a:pt x="1661" y="1080"/>
                    <a:pt x="1685" y="1080"/>
                    <a:pt x="1709" y="1056"/>
                  </a:cubicBezTo>
                  <a:cubicBezTo>
                    <a:pt x="1734" y="1007"/>
                    <a:pt x="1709" y="959"/>
                    <a:pt x="1685" y="935"/>
                  </a:cubicBezTo>
                  <a:lnTo>
                    <a:pt x="155" y="11"/>
                  </a:lnTo>
                  <a:cubicBezTo>
                    <a:pt x="139" y="4"/>
                    <a:pt x="124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" name="Google Shape;225;p6"/>
            <p:cNvSpPr/>
            <p:nvPr/>
          </p:nvSpPr>
          <p:spPr>
            <a:xfrm>
              <a:off x="5340872" y="4845213"/>
              <a:ext cx="97445" cy="158002"/>
            </a:xfrm>
            <a:custGeom>
              <a:avLst/>
              <a:gdLst/>
              <a:ahLst/>
              <a:cxnLst/>
              <a:rect l="l" t="t" r="r" b="b"/>
              <a:pathLst>
                <a:path w="1118" h="1814" extrusionOk="0">
                  <a:moveTo>
                    <a:pt x="1010" y="0"/>
                  </a:moveTo>
                  <a:cubicBezTo>
                    <a:pt x="984" y="0"/>
                    <a:pt x="962" y="12"/>
                    <a:pt x="947" y="41"/>
                  </a:cubicBezTo>
                  <a:lnTo>
                    <a:pt x="24" y="1717"/>
                  </a:lnTo>
                  <a:cubicBezTo>
                    <a:pt x="0" y="1741"/>
                    <a:pt x="24" y="1790"/>
                    <a:pt x="49" y="1814"/>
                  </a:cubicBezTo>
                  <a:lnTo>
                    <a:pt x="97" y="1814"/>
                  </a:lnTo>
                  <a:cubicBezTo>
                    <a:pt x="122" y="1814"/>
                    <a:pt x="146" y="1814"/>
                    <a:pt x="170" y="1790"/>
                  </a:cubicBezTo>
                  <a:lnTo>
                    <a:pt x="1093" y="113"/>
                  </a:lnTo>
                  <a:cubicBezTo>
                    <a:pt x="1118" y="89"/>
                    <a:pt x="1093" y="41"/>
                    <a:pt x="1069" y="16"/>
                  </a:cubicBezTo>
                  <a:cubicBezTo>
                    <a:pt x="1049" y="6"/>
                    <a:pt x="1029" y="0"/>
                    <a:pt x="10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" name="Google Shape;226;p6"/>
            <p:cNvSpPr/>
            <p:nvPr/>
          </p:nvSpPr>
          <p:spPr>
            <a:xfrm>
              <a:off x="5499327" y="4624350"/>
              <a:ext cx="175403" cy="150357"/>
            </a:xfrm>
            <a:custGeom>
              <a:avLst/>
              <a:gdLst/>
              <a:ahLst/>
              <a:cxnLst/>
              <a:rect l="l" t="t" r="r" b="b"/>
              <a:pathLst>
                <a:path w="2017" h="1731" extrusionOk="0">
                  <a:moveTo>
                    <a:pt x="1166" y="175"/>
                  </a:moveTo>
                  <a:cubicBezTo>
                    <a:pt x="1555" y="175"/>
                    <a:pt x="1871" y="467"/>
                    <a:pt x="1871" y="856"/>
                  </a:cubicBezTo>
                  <a:cubicBezTo>
                    <a:pt x="1871" y="1285"/>
                    <a:pt x="1511" y="1569"/>
                    <a:pt x="1144" y="1569"/>
                  </a:cubicBezTo>
                  <a:cubicBezTo>
                    <a:pt x="971" y="1569"/>
                    <a:pt x="796" y="1506"/>
                    <a:pt x="656" y="1366"/>
                  </a:cubicBezTo>
                  <a:cubicBezTo>
                    <a:pt x="219" y="929"/>
                    <a:pt x="534" y="175"/>
                    <a:pt x="1166" y="175"/>
                  </a:cubicBezTo>
                  <a:close/>
                  <a:moveTo>
                    <a:pt x="1142" y="1"/>
                  </a:moveTo>
                  <a:cubicBezTo>
                    <a:pt x="930" y="1"/>
                    <a:pt x="714" y="77"/>
                    <a:pt x="534" y="248"/>
                  </a:cubicBezTo>
                  <a:cubicBezTo>
                    <a:pt x="0" y="807"/>
                    <a:pt x="389" y="1730"/>
                    <a:pt x="1166" y="1730"/>
                  </a:cubicBezTo>
                  <a:cubicBezTo>
                    <a:pt x="1628" y="1730"/>
                    <a:pt x="2016" y="1342"/>
                    <a:pt x="2016" y="856"/>
                  </a:cubicBezTo>
                  <a:cubicBezTo>
                    <a:pt x="2016" y="344"/>
                    <a:pt x="1590" y="1"/>
                    <a:pt x="11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" name="Google Shape;227;p6"/>
            <p:cNvSpPr/>
            <p:nvPr/>
          </p:nvSpPr>
          <p:spPr>
            <a:xfrm>
              <a:off x="5615414" y="4833320"/>
              <a:ext cx="32199" cy="89195"/>
            </a:xfrm>
            <a:custGeom>
              <a:avLst/>
              <a:gdLst/>
              <a:ahLst/>
              <a:cxnLst/>
              <a:rect l="l" t="t" r="r" b="b"/>
              <a:pathLst>
                <a:path w="671" h="1845" extrusionOk="0">
                  <a:moveTo>
                    <a:pt x="106" y="0"/>
                  </a:moveTo>
                  <a:cubicBezTo>
                    <a:pt x="55" y="0"/>
                    <a:pt x="0" y="47"/>
                    <a:pt x="15" y="119"/>
                  </a:cubicBezTo>
                  <a:lnTo>
                    <a:pt x="501" y="1796"/>
                  </a:lnTo>
                  <a:cubicBezTo>
                    <a:pt x="501" y="1820"/>
                    <a:pt x="525" y="1844"/>
                    <a:pt x="573" y="1844"/>
                  </a:cubicBezTo>
                  <a:lnTo>
                    <a:pt x="598" y="1844"/>
                  </a:lnTo>
                  <a:cubicBezTo>
                    <a:pt x="646" y="1844"/>
                    <a:pt x="671" y="1796"/>
                    <a:pt x="646" y="1747"/>
                  </a:cubicBezTo>
                  <a:lnTo>
                    <a:pt x="185" y="71"/>
                  </a:lnTo>
                  <a:cubicBezTo>
                    <a:pt x="175" y="22"/>
                    <a:pt x="141" y="0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" name="Google Shape;228;p6"/>
            <p:cNvSpPr/>
            <p:nvPr/>
          </p:nvSpPr>
          <p:spPr>
            <a:xfrm>
              <a:off x="5579826" y="4852858"/>
              <a:ext cx="97445" cy="38226"/>
            </a:xfrm>
            <a:custGeom>
              <a:avLst/>
              <a:gdLst/>
              <a:ahLst/>
              <a:cxnLst/>
              <a:rect l="l" t="t" r="r" b="b"/>
              <a:pathLst>
                <a:path w="2017" h="788" extrusionOk="0">
                  <a:moveTo>
                    <a:pt x="1934" y="0"/>
                  </a:moveTo>
                  <a:cubicBezTo>
                    <a:pt x="1921" y="0"/>
                    <a:pt x="1908" y="3"/>
                    <a:pt x="1895" y="10"/>
                  </a:cubicBezTo>
                  <a:lnTo>
                    <a:pt x="49" y="617"/>
                  </a:lnTo>
                  <a:cubicBezTo>
                    <a:pt x="25" y="642"/>
                    <a:pt x="1" y="666"/>
                    <a:pt x="1" y="714"/>
                  </a:cubicBezTo>
                  <a:cubicBezTo>
                    <a:pt x="1" y="739"/>
                    <a:pt x="49" y="763"/>
                    <a:pt x="74" y="763"/>
                  </a:cubicBezTo>
                  <a:lnTo>
                    <a:pt x="98" y="787"/>
                  </a:lnTo>
                  <a:lnTo>
                    <a:pt x="1944" y="180"/>
                  </a:lnTo>
                  <a:cubicBezTo>
                    <a:pt x="1993" y="156"/>
                    <a:pt x="2017" y="107"/>
                    <a:pt x="1993" y="59"/>
                  </a:cubicBezTo>
                  <a:cubicBezTo>
                    <a:pt x="1993" y="23"/>
                    <a:pt x="1967" y="0"/>
                    <a:pt x="19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" name="Google Shape;229;p6"/>
            <p:cNvSpPr/>
            <p:nvPr/>
          </p:nvSpPr>
          <p:spPr>
            <a:xfrm>
              <a:off x="5589146" y="4846912"/>
              <a:ext cx="83041" cy="52667"/>
            </a:xfrm>
            <a:custGeom>
              <a:avLst/>
              <a:gdLst/>
              <a:ahLst/>
              <a:cxnLst/>
              <a:rect l="l" t="t" r="r" b="b"/>
              <a:pathLst>
                <a:path w="1734" h="1081" extrusionOk="0">
                  <a:moveTo>
                    <a:pt x="110" y="0"/>
                  </a:moveTo>
                  <a:cubicBezTo>
                    <a:pt x="38" y="0"/>
                    <a:pt x="0" y="92"/>
                    <a:pt x="82" y="133"/>
                  </a:cubicBezTo>
                  <a:lnTo>
                    <a:pt x="1588" y="1080"/>
                  </a:lnTo>
                  <a:lnTo>
                    <a:pt x="1637" y="1080"/>
                  </a:lnTo>
                  <a:cubicBezTo>
                    <a:pt x="1661" y="1080"/>
                    <a:pt x="1685" y="1080"/>
                    <a:pt x="1709" y="1056"/>
                  </a:cubicBezTo>
                  <a:cubicBezTo>
                    <a:pt x="1734" y="1007"/>
                    <a:pt x="1709" y="959"/>
                    <a:pt x="1685" y="935"/>
                  </a:cubicBezTo>
                  <a:lnTo>
                    <a:pt x="155" y="11"/>
                  </a:lnTo>
                  <a:cubicBezTo>
                    <a:pt x="139" y="4"/>
                    <a:pt x="124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" name="Google Shape;230;p6"/>
            <p:cNvSpPr/>
            <p:nvPr/>
          </p:nvSpPr>
          <p:spPr>
            <a:xfrm>
              <a:off x="5606093" y="4825675"/>
              <a:ext cx="53384" cy="87495"/>
            </a:xfrm>
            <a:custGeom>
              <a:avLst/>
              <a:gdLst/>
              <a:ahLst/>
              <a:cxnLst/>
              <a:rect l="l" t="t" r="r" b="b"/>
              <a:pathLst>
                <a:path w="1118" h="1814" extrusionOk="0">
                  <a:moveTo>
                    <a:pt x="1010" y="0"/>
                  </a:moveTo>
                  <a:cubicBezTo>
                    <a:pt x="984" y="0"/>
                    <a:pt x="962" y="12"/>
                    <a:pt x="947" y="41"/>
                  </a:cubicBezTo>
                  <a:lnTo>
                    <a:pt x="24" y="1717"/>
                  </a:lnTo>
                  <a:cubicBezTo>
                    <a:pt x="0" y="1741"/>
                    <a:pt x="24" y="1790"/>
                    <a:pt x="49" y="1814"/>
                  </a:cubicBezTo>
                  <a:lnTo>
                    <a:pt x="97" y="1814"/>
                  </a:lnTo>
                  <a:cubicBezTo>
                    <a:pt x="122" y="1814"/>
                    <a:pt x="146" y="1814"/>
                    <a:pt x="170" y="1790"/>
                  </a:cubicBezTo>
                  <a:lnTo>
                    <a:pt x="1093" y="113"/>
                  </a:lnTo>
                  <a:cubicBezTo>
                    <a:pt x="1118" y="89"/>
                    <a:pt x="1093" y="41"/>
                    <a:pt x="1069" y="16"/>
                  </a:cubicBezTo>
                  <a:cubicBezTo>
                    <a:pt x="1049" y="6"/>
                    <a:pt x="1029" y="0"/>
                    <a:pt x="10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9" name="Google Shape;231;p6"/>
          <p:cNvGrpSpPr>
            <a:grpSpLocks/>
          </p:cNvGrpSpPr>
          <p:nvPr/>
        </p:nvGrpSpPr>
        <p:grpSpPr bwMode="auto">
          <a:xfrm rot="14395328" flipH="1">
            <a:off x="11268076" y="381000"/>
            <a:ext cx="715962" cy="363537"/>
            <a:chOff x="5294267" y="4825749"/>
            <a:chExt cx="383004" cy="194455"/>
          </a:xfrm>
        </p:grpSpPr>
        <p:sp>
          <p:nvSpPr>
            <p:cNvPr id="40" name="Google Shape;232;p6"/>
            <p:cNvSpPr/>
            <p:nvPr/>
          </p:nvSpPr>
          <p:spPr>
            <a:xfrm>
              <a:off x="5358550" y="4858470"/>
              <a:ext cx="57748" cy="160489"/>
            </a:xfrm>
            <a:custGeom>
              <a:avLst/>
              <a:gdLst/>
              <a:ahLst/>
              <a:cxnLst/>
              <a:rect l="l" t="t" r="r" b="b"/>
              <a:pathLst>
                <a:path w="671" h="1845" extrusionOk="0">
                  <a:moveTo>
                    <a:pt x="106" y="0"/>
                  </a:moveTo>
                  <a:cubicBezTo>
                    <a:pt x="55" y="0"/>
                    <a:pt x="0" y="47"/>
                    <a:pt x="15" y="119"/>
                  </a:cubicBezTo>
                  <a:lnTo>
                    <a:pt x="501" y="1796"/>
                  </a:lnTo>
                  <a:cubicBezTo>
                    <a:pt x="501" y="1820"/>
                    <a:pt x="525" y="1844"/>
                    <a:pt x="573" y="1844"/>
                  </a:cubicBezTo>
                  <a:lnTo>
                    <a:pt x="598" y="1844"/>
                  </a:lnTo>
                  <a:cubicBezTo>
                    <a:pt x="646" y="1844"/>
                    <a:pt x="671" y="1796"/>
                    <a:pt x="646" y="1747"/>
                  </a:cubicBezTo>
                  <a:lnTo>
                    <a:pt x="185" y="71"/>
                  </a:lnTo>
                  <a:cubicBezTo>
                    <a:pt x="175" y="22"/>
                    <a:pt x="141" y="0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" name="Google Shape;233;p6"/>
            <p:cNvSpPr/>
            <p:nvPr/>
          </p:nvSpPr>
          <p:spPr>
            <a:xfrm>
              <a:off x="5293202" y="4894250"/>
              <a:ext cx="175791" cy="68781"/>
            </a:xfrm>
            <a:custGeom>
              <a:avLst/>
              <a:gdLst/>
              <a:ahLst/>
              <a:cxnLst/>
              <a:rect l="l" t="t" r="r" b="b"/>
              <a:pathLst>
                <a:path w="2017" h="788" extrusionOk="0">
                  <a:moveTo>
                    <a:pt x="1934" y="0"/>
                  </a:moveTo>
                  <a:cubicBezTo>
                    <a:pt x="1921" y="0"/>
                    <a:pt x="1908" y="3"/>
                    <a:pt x="1895" y="10"/>
                  </a:cubicBezTo>
                  <a:lnTo>
                    <a:pt x="49" y="617"/>
                  </a:lnTo>
                  <a:cubicBezTo>
                    <a:pt x="25" y="642"/>
                    <a:pt x="1" y="666"/>
                    <a:pt x="1" y="714"/>
                  </a:cubicBezTo>
                  <a:cubicBezTo>
                    <a:pt x="1" y="739"/>
                    <a:pt x="49" y="763"/>
                    <a:pt x="74" y="763"/>
                  </a:cubicBezTo>
                  <a:lnTo>
                    <a:pt x="98" y="787"/>
                  </a:lnTo>
                  <a:lnTo>
                    <a:pt x="1944" y="180"/>
                  </a:lnTo>
                  <a:cubicBezTo>
                    <a:pt x="1993" y="156"/>
                    <a:pt x="2017" y="107"/>
                    <a:pt x="1993" y="59"/>
                  </a:cubicBezTo>
                  <a:cubicBezTo>
                    <a:pt x="1993" y="23"/>
                    <a:pt x="1967" y="0"/>
                    <a:pt x="19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" name="Google Shape;234;p6"/>
            <p:cNvSpPr/>
            <p:nvPr/>
          </p:nvSpPr>
          <p:spPr>
            <a:xfrm>
              <a:off x="5311686" y="4882845"/>
              <a:ext cx="151164" cy="94255"/>
            </a:xfrm>
            <a:custGeom>
              <a:avLst/>
              <a:gdLst/>
              <a:ahLst/>
              <a:cxnLst/>
              <a:rect l="l" t="t" r="r" b="b"/>
              <a:pathLst>
                <a:path w="1734" h="1081" extrusionOk="0">
                  <a:moveTo>
                    <a:pt x="110" y="0"/>
                  </a:moveTo>
                  <a:cubicBezTo>
                    <a:pt x="38" y="0"/>
                    <a:pt x="0" y="92"/>
                    <a:pt x="82" y="133"/>
                  </a:cubicBezTo>
                  <a:lnTo>
                    <a:pt x="1588" y="1080"/>
                  </a:lnTo>
                  <a:lnTo>
                    <a:pt x="1637" y="1080"/>
                  </a:lnTo>
                  <a:cubicBezTo>
                    <a:pt x="1661" y="1080"/>
                    <a:pt x="1685" y="1080"/>
                    <a:pt x="1709" y="1056"/>
                  </a:cubicBezTo>
                  <a:cubicBezTo>
                    <a:pt x="1734" y="1007"/>
                    <a:pt x="1709" y="959"/>
                    <a:pt x="1685" y="935"/>
                  </a:cubicBezTo>
                  <a:lnTo>
                    <a:pt x="155" y="11"/>
                  </a:lnTo>
                  <a:cubicBezTo>
                    <a:pt x="139" y="4"/>
                    <a:pt x="124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" name="Google Shape;235;p6"/>
            <p:cNvSpPr/>
            <p:nvPr/>
          </p:nvSpPr>
          <p:spPr>
            <a:xfrm>
              <a:off x="5341356" y="4845142"/>
              <a:ext cx="96813" cy="157942"/>
            </a:xfrm>
            <a:custGeom>
              <a:avLst/>
              <a:gdLst/>
              <a:ahLst/>
              <a:cxnLst/>
              <a:rect l="l" t="t" r="r" b="b"/>
              <a:pathLst>
                <a:path w="1118" h="1814" extrusionOk="0">
                  <a:moveTo>
                    <a:pt x="1010" y="0"/>
                  </a:moveTo>
                  <a:cubicBezTo>
                    <a:pt x="984" y="0"/>
                    <a:pt x="962" y="12"/>
                    <a:pt x="947" y="41"/>
                  </a:cubicBezTo>
                  <a:lnTo>
                    <a:pt x="24" y="1717"/>
                  </a:lnTo>
                  <a:cubicBezTo>
                    <a:pt x="0" y="1741"/>
                    <a:pt x="24" y="1790"/>
                    <a:pt x="49" y="1814"/>
                  </a:cubicBezTo>
                  <a:lnTo>
                    <a:pt x="97" y="1814"/>
                  </a:lnTo>
                  <a:cubicBezTo>
                    <a:pt x="122" y="1814"/>
                    <a:pt x="146" y="1814"/>
                    <a:pt x="170" y="1790"/>
                  </a:cubicBezTo>
                  <a:lnTo>
                    <a:pt x="1093" y="113"/>
                  </a:lnTo>
                  <a:cubicBezTo>
                    <a:pt x="1118" y="89"/>
                    <a:pt x="1093" y="41"/>
                    <a:pt x="1069" y="16"/>
                  </a:cubicBezTo>
                  <a:cubicBezTo>
                    <a:pt x="1049" y="6"/>
                    <a:pt x="1029" y="0"/>
                    <a:pt x="10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" name="Google Shape;236;p6"/>
            <p:cNvSpPr/>
            <p:nvPr/>
          </p:nvSpPr>
          <p:spPr>
            <a:xfrm>
              <a:off x="5613677" y="4833003"/>
              <a:ext cx="33120" cy="89161"/>
            </a:xfrm>
            <a:custGeom>
              <a:avLst/>
              <a:gdLst/>
              <a:ahLst/>
              <a:cxnLst/>
              <a:rect l="l" t="t" r="r" b="b"/>
              <a:pathLst>
                <a:path w="671" h="1845" extrusionOk="0">
                  <a:moveTo>
                    <a:pt x="106" y="0"/>
                  </a:moveTo>
                  <a:cubicBezTo>
                    <a:pt x="55" y="0"/>
                    <a:pt x="0" y="47"/>
                    <a:pt x="15" y="119"/>
                  </a:cubicBezTo>
                  <a:lnTo>
                    <a:pt x="501" y="1796"/>
                  </a:lnTo>
                  <a:cubicBezTo>
                    <a:pt x="501" y="1820"/>
                    <a:pt x="525" y="1844"/>
                    <a:pt x="573" y="1844"/>
                  </a:cubicBezTo>
                  <a:lnTo>
                    <a:pt x="598" y="1844"/>
                  </a:lnTo>
                  <a:cubicBezTo>
                    <a:pt x="646" y="1844"/>
                    <a:pt x="671" y="1796"/>
                    <a:pt x="646" y="1747"/>
                  </a:cubicBezTo>
                  <a:lnTo>
                    <a:pt x="185" y="71"/>
                  </a:lnTo>
                  <a:cubicBezTo>
                    <a:pt x="175" y="22"/>
                    <a:pt x="141" y="0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" name="Google Shape;237;p6"/>
            <p:cNvSpPr/>
            <p:nvPr/>
          </p:nvSpPr>
          <p:spPr>
            <a:xfrm>
              <a:off x="5578002" y="4852599"/>
              <a:ext cx="97662" cy="38212"/>
            </a:xfrm>
            <a:custGeom>
              <a:avLst/>
              <a:gdLst/>
              <a:ahLst/>
              <a:cxnLst/>
              <a:rect l="l" t="t" r="r" b="b"/>
              <a:pathLst>
                <a:path w="2017" h="788" extrusionOk="0">
                  <a:moveTo>
                    <a:pt x="1934" y="0"/>
                  </a:moveTo>
                  <a:cubicBezTo>
                    <a:pt x="1921" y="0"/>
                    <a:pt x="1908" y="3"/>
                    <a:pt x="1895" y="10"/>
                  </a:cubicBezTo>
                  <a:lnTo>
                    <a:pt x="49" y="617"/>
                  </a:lnTo>
                  <a:cubicBezTo>
                    <a:pt x="25" y="642"/>
                    <a:pt x="1" y="666"/>
                    <a:pt x="1" y="714"/>
                  </a:cubicBezTo>
                  <a:cubicBezTo>
                    <a:pt x="1" y="739"/>
                    <a:pt x="49" y="763"/>
                    <a:pt x="74" y="763"/>
                  </a:cubicBezTo>
                  <a:lnTo>
                    <a:pt x="98" y="787"/>
                  </a:lnTo>
                  <a:lnTo>
                    <a:pt x="1944" y="180"/>
                  </a:lnTo>
                  <a:cubicBezTo>
                    <a:pt x="1993" y="156"/>
                    <a:pt x="2017" y="107"/>
                    <a:pt x="1993" y="59"/>
                  </a:cubicBezTo>
                  <a:cubicBezTo>
                    <a:pt x="1993" y="23"/>
                    <a:pt x="1967" y="0"/>
                    <a:pt x="19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" name="Google Shape;238;p6"/>
            <p:cNvSpPr/>
            <p:nvPr/>
          </p:nvSpPr>
          <p:spPr>
            <a:xfrm>
              <a:off x="5589378" y="4845360"/>
              <a:ext cx="83225" cy="51798"/>
            </a:xfrm>
            <a:custGeom>
              <a:avLst/>
              <a:gdLst/>
              <a:ahLst/>
              <a:cxnLst/>
              <a:rect l="l" t="t" r="r" b="b"/>
              <a:pathLst>
                <a:path w="1734" h="1081" extrusionOk="0">
                  <a:moveTo>
                    <a:pt x="110" y="0"/>
                  </a:moveTo>
                  <a:cubicBezTo>
                    <a:pt x="38" y="0"/>
                    <a:pt x="0" y="92"/>
                    <a:pt x="82" y="133"/>
                  </a:cubicBezTo>
                  <a:lnTo>
                    <a:pt x="1588" y="1080"/>
                  </a:lnTo>
                  <a:lnTo>
                    <a:pt x="1637" y="1080"/>
                  </a:lnTo>
                  <a:cubicBezTo>
                    <a:pt x="1661" y="1080"/>
                    <a:pt x="1685" y="1080"/>
                    <a:pt x="1709" y="1056"/>
                  </a:cubicBezTo>
                  <a:cubicBezTo>
                    <a:pt x="1734" y="1007"/>
                    <a:pt x="1709" y="959"/>
                    <a:pt x="1685" y="935"/>
                  </a:cubicBezTo>
                  <a:lnTo>
                    <a:pt x="155" y="11"/>
                  </a:lnTo>
                  <a:cubicBezTo>
                    <a:pt x="139" y="4"/>
                    <a:pt x="124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" name="Google Shape;239;p6"/>
            <p:cNvSpPr/>
            <p:nvPr/>
          </p:nvSpPr>
          <p:spPr>
            <a:xfrm>
              <a:off x="5605651" y="4825730"/>
              <a:ext cx="53502" cy="87463"/>
            </a:xfrm>
            <a:custGeom>
              <a:avLst/>
              <a:gdLst/>
              <a:ahLst/>
              <a:cxnLst/>
              <a:rect l="l" t="t" r="r" b="b"/>
              <a:pathLst>
                <a:path w="1118" h="1814" extrusionOk="0">
                  <a:moveTo>
                    <a:pt x="1010" y="0"/>
                  </a:moveTo>
                  <a:cubicBezTo>
                    <a:pt x="984" y="0"/>
                    <a:pt x="962" y="12"/>
                    <a:pt x="947" y="41"/>
                  </a:cubicBezTo>
                  <a:lnTo>
                    <a:pt x="24" y="1717"/>
                  </a:lnTo>
                  <a:cubicBezTo>
                    <a:pt x="0" y="1741"/>
                    <a:pt x="24" y="1790"/>
                    <a:pt x="49" y="1814"/>
                  </a:cubicBezTo>
                  <a:lnTo>
                    <a:pt x="97" y="1814"/>
                  </a:lnTo>
                  <a:cubicBezTo>
                    <a:pt x="122" y="1814"/>
                    <a:pt x="146" y="1814"/>
                    <a:pt x="170" y="1790"/>
                  </a:cubicBezTo>
                  <a:lnTo>
                    <a:pt x="1093" y="113"/>
                  </a:lnTo>
                  <a:cubicBezTo>
                    <a:pt x="1118" y="89"/>
                    <a:pt x="1093" y="41"/>
                    <a:pt x="1069" y="16"/>
                  </a:cubicBezTo>
                  <a:cubicBezTo>
                    <a:pt x="1049" y="6"/>
                    <a:pt x="1029" y="0"/>
                    <a:pt x="10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94" name="Google Shape;194;p6"/>
          <p:cNvSpPr txBox="1">
            <a:spLocks noGrp="1"/>
          </p:cNvSpPr>
          <p:nvPr>
            <p:ph type="title"/>
          </p:nvPr>
        </p:nvSpPr>
        <p:spPr>
          <a:xfrm>
            <a:off x="1005100" y="560133"/>
            <a:ext cx="9926400" cy="8620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918411214"/>
      </p:ext>
    </p:extLst>
  </p:cSld>
  <p:clrMapOvr>
    <a:masterClrMapping/>
  </p:clrMapOvr>
</p:sldLayout>
</file>

<file path=ppt/slideLayouts/slideLayout15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2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oogle Shape;243;p7"/>
          <p:cNvGrpSpPr>
            <a:grpSpLocks/>
          </p:cNvGrpSpPr>
          <p:nvPr/>
        </p:nvGrpSpPr>
        <p:grpSpPr bwMode="auto">
          <a:xfrm rot="20346551" flipH="1">
            <a:off x="10553700" y="5089525"/>
            <a:ext cx="1366838" cy="1776413"/>
            <a:chOff x="4318023" y="4113296"/>
            <a:chExt cx="716422" cy="932073"/>
          </a:xfrm>
        </p:grpSpPr>
        <p:sp>
          <p:nvSpPr>
            <p:cNvPr id="5" name="Google Shape;244;p7"/>
            <p:cNvSpPr/>
            <p:nvPr/>
          </p:nvSpPr>
          <p:spPr>
            <a:xfrm>
              <a:off x="4843281" y="4243967"/>
              <a:ext cx="192211" cy="205739"/>
            </a:xfrm>
            <a:custGeom>
              <a:avLst/>
              <a:gdLst/>
              <a:ahLst/>
              <a:cxnLst/>
              <a:rect l="l" t="t" r="r" b="b"/>
              <a:pathLst>
                <a:path w="2211" h="2366" extrusionOk="0">
                  <a:moveTo>
                    <a:pt x="1579" y="179"/>
                  </a:moveTo>
                  <a:cubicBezTo>
                    <a:pt x="1798" y="179"/>
                    <a:pt x="1943" y="252"/>
                    <a:pt x="1992" y="422"/>
                  </a:cubicBezTo>
                  <a:cubicBezTo>
                    <a:pt x="2041" y="519"/>
                    <a:pt x="2016" y="616"/>
                    <a:pt x="1968" y="689"/>
                  </a:cubicBezTo>
                  <a:cubicBezTo>
                    <a:pt x="1798" y="908"/>
                    <a:pt x="1239" y="1005"/>
                    <a:pt x="802" y="1005"/>
                  </a:cubicBezTo>
                  <a:lnTo>
                    <a:pt x="777" y="1005"/>
                  </a:lnTo>
                  <a:cubicBezTo>
                    <a:pt x="705" y="1005"/>
                    <a:pt x="680" y="1054"/>
                    <a:pt x="705" y="1127"/>
                  </a:cubicBezTo>
                  <a:cubicBezTo>
                    <a:pt x="802" y="1321"/>
                    <a:pt x="1045" y="1904"/>
                    <a:pt x="826" y="2171"/>
                  </a:cubicBezTo>
                  <a:cubicBezTo>
                    <a:pt x="802" y="2195"/>
                    <a:pt x="777" y="2195"/>
                    <a:pt x="777" y="2195"/>
                  </a:cubicBezTo>
                  <a:cubicBezTo>
                    <a:pt x="632" y="2195"/>
                    <a:pt x="364" y="1782"/>
                    <a:pt x="170" y="1369"/>
                  </a:cubicBezTo>
                  <a:lnTo>
                    <a:pt x="486" y="495"/>
                  </a:lnTo>
                  <a:cubicBezTo>
                    <a:pt x="826" y="325"/>
                    <a:pt x="1190" y="203"/>
                    <a:pt x="1579" y="179"/>
                  </a:cubicBezTo>
                  <a:close/>
                  <a:moveTo>
                    <a:pt x="1663" y="1"/>
                  </a:moveTo>
                  <a:cubicBezTo>
                    <a:pt x="1635" y="1"/>
                    <a:pt x="1607" y="4"/>
                    <a:pt x="1579" y="9"/>
                  </a:cubicBezTo>
                  <a:cubicBezTo>
                    <a:pt x="1142" y="33"/>
                    <a:pt x="753" y="155"/>
                    <a:pt x="389" y="349"/>
                  </a:cubicBezTo>
                  <a:cubicBezTo>
                    <a:pt x="364" y="374"/>
                    <a:pt x="340" y="374"/>
                    <a:pt x="340" y="398"/>
                  </a:cubicBezTo>
                  <a:lnTo>
                    <a:pt x="0" y="1345"/>
                  </a:lnTo>
                  <a:cubicBezTo>
                    <a:pt x="0" y="1345"/>
                    <a:pt x="0" y="1369"/>
                    <a:pt x="0" y="1394"/>
                  </a:cubicBezTo>
                  <a:cubicBezTo>
                    <a:pt x="73" y="1564"/>
                    <a:pt x="437" y="2365"/>
                    <a:pt x="777" y="2365"/>
                  </a:cubicBezTo>
                  <a:cubicBezTo>
                    <a:pt x="850" y="2365"/>
                    <a:pt x="923" y="2341"/>
                    <a:pt x="972" y="2268"/>
                  </a:cubicBezTo>
                  <a:cubicBezTo>
                    <a:pt x="1215" y="1953"/>
                    <a:pt x="1020" y="1394"/>
                    <a:pt x="899" y="1151"/>
                  </a:cubicBezTo>
                  <a:cubicBezTo>
                    <a:pt x="1215" y="1151"/>
                    <a:pt x="1871" y="1102"/>
                    <a:pt x="2089" y="786"/>
                  </a:cubicBezTo>
                  <a:cubicBezTo>
                    <a:pt x="2186" y="665"/>
                    <a:pt x="2211" y="519"/>
                    <a:pt x="2162" y="374"/>
                  </a:cubicBezTo>
                  <a:cubicBezTo>
                    <a:pt x="2076" y="159"/>
                    <a:pt x="1876" y="1"/>
                    <a:pt x="16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" name="Google Shape;245;p7"/>
            <p:cNvSpPr/>
            <p:nvPr/>
          </p:nvSpPr>
          <p:spPr>
            <a:xfrm>
              <a:off x="4730408" y="4173321"/>
              <a:ext cx="156431" cy="224064"/>
            </a:xfrm>
            <a:custGeom>
              <a:avLst/>
              <a:gdLst/>
              <a:ahLst/>
              <a:cxnLst/>
              <a:rect l="l" t="t" r="r" b="b"/>
              <a:pathLst>
                <a:path w="1799" h="2571" extrusionOk="0">
                  <a:moveTo>
                    <a:pt x="649" y="0"/>
                  </a:moveTo>
                  <a:cubicBezTo>
                    <a:pt x="597" y="0"/>
                    <a:pt x="542" y="6"/>
                    <a:pt x="486" y="19"/>
                  </a:cubicBezTo>
                  <a:cubicBezTo>
                    <a:pt x="365" y="44"/>
                    <a:pt x="244" y="141"/>
                    <a:pt x="195" y="262"/>
                  </a:cubicBezTo>
                  <a:cubicBezTo>
                    <a:pt x="98" y="602"/>
                    <a:pt x="511" y="1113"/>
                    <a:pt x="827" y="1501"/>
                  </a:cubicBezTo>
                  <a:cubicBezTo>
                    <a:pt x="632" y="1574"/>
                    <a:pt x="462" y="1671"/>
                    <a:pt x="292" y="1793"/>
                  </a:cubicBezTo>
                  <a:cubicBezTo>
                    <a:pt x="122" y="1890"/>
                    <a:pt x="1" y="2109"/>
                    <a:pt x="49" y="2327"/>
                  </a:cubicBezTo>
                  <a:cubicBezTo>
                    <a:pt x="49" y="2400"/>
                    <a:pt x="122" y="2497"/>
                    <a:pt x="195" y="2522"/>
                  </a:cubicBezTo>
                  <a:cubicBezTo>
                    <a:pt x="268" y="2546"/>
                    <a:pt x="341" y="2570"/>
                    <a:pt x="414" y="2570"/>
                  </a:cubicBezTo>
                  <a:cubicBezTo>
                    <a:pt x="754" y="2522"/>
                    <a:pt x="1094" y="2424"/>
                    <a:pt x="1410" y="2254"/>
                  </a:cubicBezTo>
                  <a:cubicBezTo>
                    <a:pt x="1458" y="2230"/>
                    <a:pt x="1458" y="2181"/>
                    <a:pt x="1434" y="2133"/>
                  </a:cubicBezTo>
                  <a:cubicBezTo>
                    <a:pt x="1434" y="2116"/>
                    <a:pt x="1397" y="2099"/>
                    <a:pt x="1367" y="2099"/>
                  </a:cubicBezTo>
                  <a:cubicBezTo>
                    <a:pt x="1355" y="2099"/>
                    <a:pt x="1344" y="2101"/>
                    <a:pt x="1337" y="2109"/>
                  </a:cubicBezTo>
                  <a:cubicBezTo>
                    <a:pt x="1075" y="2229"/>
                    <a:pt x="664" y="2400"/>
                    <a:pt x="406" y="2400"/>
                  </a:cubicBezTo>
                  <a:cubicBezTo>
                    <a:pt x="352" y="2400"/>
                    <a:pt x="305" y="2393"/>
                    <a:pt x="268" y="2376"/>
                  </a:cubicBezTo>
                  <a:cubicBezTo>
                    <a:pt x="244" y="2352"/>
                    <a:pt x="219" y="2327"/>
                    <a:pt x="195" y="2279"/>
                  </a:cubicBezTo>
                  <a:cubicBezTo>
                    <a:pt x="195" y="2206"/>
                    <a:pt x="219" y="2109"/>
                    <a:pt x="268" y="2036"/>
                  </a:cubicBezTo>
                  <a:cubicBezTo>
                    <a:pt x="462" y="1841"/>
                    <a:pt x="705" y="1696"/>
                    <a:pt x="972" y="1647"/>
                  </a:cubicBezTo>
                  <a:cubicBezTo>
                    <a:pt x="997" y="1647"/>
                    <a:pt x="1021" y="1623"/>
                    <a:pt x="1045" y="1598"/>
                  </a:cubicBezTo>
                  <a:cubicBezTo>
                    <a:pt x="1094" y="1550"/>
                    <a:pt x="1069" y="1526"/>
                    <a:pt x="997" y="1428"/>
                  </a:cubicBezTo>
                  <a:cubicBezTo>
                    <a:pt x="389" y="724"/>
                    <a:pt x="316" y="432"/>
                    <a:pt x="365" y="311"/>
                  </a:cubicBezTo>
                  <a:cubicBezTo>
                    <a:pt x="365" y="287"/>
                    <a:pt x="389" y="214"/>
                    <a:pt x="511" y="190"/>
                  </a:cubicBezTo>
                  <a:cubicBezTo>
                    <a:pt x="554" y="179"/>
                    <a:pt x="596" y="174"/>
                    <a:pt x="636" y="174"/>
                  </a:cubicBezTo>
                  <a:cubicBezTo>
                    <a:pt x="1244" y="174"/>
                    <a:pt x="1628" y="1283"/>
                    <a:pt x="1628" y="1283"/>
                  </a:cubicBezTo>
                  <a:cubicBezTo>
                    <a:pt x="1652" y="1307"/>
                    <a:pt x="1701" y="1331"/>
                    <a:pt x="1725" y="1331"/>
                  </a:cubicBezTo>
                  <a:cubicBezTo>
                    <a:pt x="1774" y="1307"/>
                    <a:pt x="1798" y="1258"/>
                    <a:pt x="1798" y="1210"/>
                  </a:cubicBezTo>
                  <a:cubicBezTo>
                    <a:pt x="1776" y="1165"/>
                    <a:pt x="1373" y="0"/>
                    <a:pt x="6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" name="Google Shape;246;p7"/>
            <p:cNvSpPr/>
            <p:nvPr/>
          </p:nvSpPr>
          <p:spPr>
            <a:xfrm>
              <a:off x="4829076" y="4113116"/>
              <a:ext cx="167248" cy="149931"/>
            </a:xfrm>
            <a:custGeom>
              <a:avLst/>
              <a:gdLst/>
              <a:ahLst/>
              <a:cxnLst/>
              <a:rect l="l" t="t" r="r" b="b"/>
              <a:pathLst>
                <a:path w="1927" h="1727" extrusionOk="0">
                  <a:moveTo>
                    <a:pt x="119" y="1"/>
                  </a:moveTo>
                  <a:cubicBezTo>
                    <a:pt x="57" y="1"/>
                    <a:pt x="1" y="74"/>
                    <a:pt x="56" y="147"/>
                  </a:cubicBezTo>
                  <a:cubicBezTo>
                    <a:pt x="347" y="463"/>
                    <a:pt x="566" y="828"/>
                    <a:pt x="712" y="1241"/>
                  </a:cubicBezTo>
                  <a:cubicBezTo>
                    <a:pt x="663" y="1386"/>
                    <a:pt x="639" y="1532"/>
                    <a:pt x="663" y="1654"/>
                  </a:cubicBezTo>
                  <a:cubicBezTo>
                    <a:pt x="663" y="1702"/>
                    <a:pt x="712" y="1726"/>
                    <a:pt x="736" y="1726"/>
                  </a:cubicBezTo>
                  <a:cubicBezTo>
                    <a:pt x="785" y="1726"/>
                    <a:pt x="809" y="1702"/>
                    <a:pt x="833" y="1678"/>
                  </a:cubicBezTo>
                  <a:cubicBezTo>
                    <a:pt x="882" y="1532"/>
                    <a:pt x="882" y="1411"/>
                    <a:pt x="858" y="1265"/>
                  </a:cubicBezTo>
                  <a:cubicBezTo>
                    <a:pt x="882" y="1241"/>
                    <a:pt x="906" y="1216"/>
                    <a:pt x="906" y="1192"/>
                  </a:cubicBezTo>
                  <a:cubicBezTo>
                    <a:pt x="1149" y="876"/>
                    <a:pt x="1489" y="706"/>
                    <a:pt x="1854" y="658"/>
                  </a:cubicBezTo>
                  <a:cubicBezTo>
                    <a:pt x="1902" y="633"/>
                    <a:pt x="1926" y="609"/>
                    <a:pt x="1926" y="560"/>
                  </a:cubicBezTo>
                  <a:cubicBezTo>
                    <a:pt x="1902" y="512"/>
                    <a:pt x="1854" y="488"/>
                    <a:pt x="1829" y="488"/>
                  </a:cubicBezTo>
                  <a:cubicBezTo>
                    <a:pt x="1441" y="536"/>
                    <a:pt x="1076" y="730"/>
                    <a:pt x="809" y="1046"/>
                  </a:cubicBezTo>
                  <a:cubicBezTo>
                    <a:pt x="663" y="658"/>
                    <a:pt x="445" y="318"/>
                    <a:pt x="177" y="26"/>
                  </a:cubicBezTo>
                  <a:cubicBezTo>
                    <a:pt x="160" y="8"/>
                    <a:pt x="139" y="1"/>
                    <a:pt x="1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" name="Google Shape;247;p7"/>
            <p:cNvSpPr/>
            <p:nvPr/>
          </p:nvSpPr>
          <p:spPr>
            <a:xfrm>
              <a:off x="4319487" y="4481315"/>
              <a:ext cx="515890" cy="563075"/>
            </a:xfrm>
            <a:custGeom>
              <a:avLst/>
              <a:gdLst/>
              <a:ahLst/>
              <a:cxnLst/>
              <a:rect l="l" t="t" r="r" b="b"/>
              <a:pathLst>
                <a:path w="5928" h="6469" extrusionOk="0">
                  <a:moveTo>
                    <a:pt x="5857" y="0"/>
                  </a:moveTo>
                  <a:cubicBezTo>
                    <a:pt x="5849" y="0"/>
                    <a:pt x="5840" y="2"/>
                    <a:pt x="5831" y="7"/>
                  </a:cubicBezTo>
                  <a:cubicBezTo>
                    <a:pt x="5782" y="7"/>
                    <a:pt x="5758" y="31"/>
                    <a:pt x="5758" y="80"/>
                  </a:cubicBezTo>
                  <a:cubicBezTo>
                    <a:pt x="5758" y="250"/>
                    <a:pt x="5734" y="396"/>
                    <a:pt x="5734" y="566"/>
                  </a:cubicBezTo>
                  <a:cubicBezTo>
                    <a:pt x="5709" y="590"/>
                    <a:pt x="5734" y="638"/>
                    <a:pt x="5782" y="638"/>
                  </a:cubicBezTo>
                  <a:lnTo>
                    <a:pt x="5782" y="614"/>
                  </a:lnTo>
                  <a:cubicBezTo>
                    <a:pt x="5791" y="619"/>
                    <a:pt x="5801" y="621"/>
                    <a:pt x="5810" y="621"/>
                  </a:cubicBezTo>
                  <a:cubicBezTo>
                    <a:pt x="5848" y="621"/>
                    <a:pt x="5879" y="585"/>
                    <a:pt x="5879" y="566"/>
                  </a:cubicBezTo>
                  <a:cubicBezTo>
                    <a:pt x="5904" y="396"/>
                    <a:pt x="5928" y="225"/>
                    <a:pt x="5928" y="80"/>
                  </a:cubicBezTo>
                  <a:cubicBezTo>
                    <a:pt x="5928" y="40"/>
                    <a:pt x="5896" y="0"/>
                    <a:pt x="5857" y="0"/>
                  </a:cubicBezTo>
                  <a:close/>
                  <a:moveTo>
                    <a:pt x="5682" y="972"/>
                  </a:moveTo>
                  <a:cubicBezTo>
                    <a:pt x="5644" y="972"/>
                    <a:pt x="5612" y="1007"/>
                    <a:pt x="5612" y="1027"/>
                  </a:cubicBezTo>
                  <a:cubicBezTo>
                    <a:pt x="5564" y="1197"/>
                    <a:pt x="5515" y="1343"/>
                    <a:pt x="5442" y="1489"/>
                  </a:cubicBezTo>
                  <a:cubicBezTo>
                    <a:pt x="5418" y="1513"/>
                    <a:pt x="5442" y="1562"/>
                    <a:pt x="5491" y="1586"/>
                  </a:cubicBezTo>
                  <a:lnTo>
                    <a:pt x="5515" y="1586"/>
                  </a:lnTo>
                  <a:lnTo>
                    <a:pt x="5515" y="1562"/>
                  </a:lnTo>
                  <a:cubicBezTo>
                    <a:pt x="5523" y="1570"/>
                    <a:pt x="5531" y="1572"/>
                    <a:pt x="5539" y="1572"/>
                  </a:cubicBezTo>
                  <a:cubicBezTo>
                    <a:pt x="5555" y="1572"/>
                    <a:pt x="5572" y="1562"/>
                    <a:pt x="5588" y="1562"/>
                  </a:cubicBezTo>
                  <a:cubicBezTo>
                    <a:pt x="5661" y="1392"/>
                    <a:pt x="5734" y="1246"/>
                    <a:pt x="5782" y="1076"/>
                  </a:cubicBezTo>
                  <a:cubicBezTo>
                    <a:pt x="5782" y="1027"/>
                    <a:pt x="5758" y="1003"/>
                    <a:pt x="5709" y="979"/>
                  </a:cubicBezTo>
                  <a:cubicBezTo>
                    <a:pt x="5700" y="974"/>
                    <a:pt x="5691" y="972"/>
                    <a:pt x="5682" y="972"/>
                  </a:cubicBezTo>
                  <a:close/>
                  <a:moveTo>
                    <a:pt x="4303" y="1753"/>
                  </a:moveTo>
                  <a:cubicBezTo>
                    <a:pt x="4217" y="1753"/>
                    <a:pt x="4164" y="1879"/>
                    <a:pt x="4276" y="1902"/>
                  </a:cubicBezTo>
                  <a:cubicBezTo>
                    <a:pt x="4398" y="1975"/>
                    <a:pt x="4543" y="2047"/>
                    <a:pt x="4640" y="2169"/>
                  </a:cubicBezTo>
                  <a:cubicBezTo>
                    <a:pt x="4640" y="2193"/>
                    <a:pt x="4665" y="2193"/>
                    <a:pt x="4689" y="2193"/>
                  </a:cubicBezTo>
                  <a:cubicBezTo>
                    <a:pt x="4713" y="2193"/>
                    <a:pt x="4738" y="2193"/>
                    <a:pt x="4762" y="2169"/>
                  </a:cubicBezTo>
                  <a:cubicBezTo>
                    <a:pt x="4786" y="2145"/>
                    <a:pt x="4786" y="2096"/>
                    <a:pt x="4762" y="2072"/>
                  </a:cubicBezTo>
                  <a:cubicBezTo>
                    <a:pt x="4640" y="1926"/>
                    <a:pt x="4495" y="1829"/>
                    <a:pt x="4325" y="1756"/>
                  </a:cubicBezTo>
                  <a:cubicBezTo>
                    <a:pt x="4317" y="1754"/>
                    <a:pt x="4310" y="1753"/>
                    <a:pt x="4303" y="1753"/>
                  </a:cubicBezTo>
                  <a:close/>
                  <a:moveTo>
                    <a:pt x="3790" y="1732"/>
                  </a:moveTo>
                  <a:cubicBezTo>
                    <a:pt x="3596" y="1780"/>
                    <a:pt x="3474" y="1926"/>
                    <a:pt x="3474" y="2120"/>
                  </a:cubicBezTo>
                  <a:cubicBezTo>
                    <a:pt x="3450" y="2145"/>
                    <a:pt x="3450" y="2169"/>
                    <a:pt x="3474" y="2193"/>
                  </a:cubicBezTo>
                  <a:cubicBezTo>
                    <a:pt x="3474" y="2242"/>
                    <a:pt x="3499" y="2266"/>
                    <a:pt x="3547" y="2266"/>
                  </a:cubicBezTo>
                  <a:lnTo>
                    <a:pt x="3572" y="2266"/>
                  </a:lnTo>
                  <a:cubicBezTo>
                    <a:pt x="3620" y="2242"/>
                    <a:pt x="3644" y="2193"/>
                    <a:pt x="3620" y="2169"/>
                  </a:cubicBezTo>
                  <a:lnTo>
                    <a:pt x="3620" y="2120"/>
                  </a:lnTo>
                  <a:cubicBezTo>
                    <a:pt x="3644" y="1999"/>
                    <a:pt x="3717" y="1926"/>
                    <a:pt x="3839" y="1902"/>
                  </a:cubicBezTo>
                  <a:cubicBezTo>
                    <a:pt x="3887" y="1877"/>
                    <a:pt x="3912" y="1829"/>
                    <a:pt x="3887" y="1780"/>
                  </a:cubicBezTo>
                  <a:cubicBezTo>
                    <a:pt x="3887" y="1756"/>
                    <a:pt x="3839" y="1732"/>
                    <a:pt x="3790" y="1732"/>
                  </a:cubicBezTo>
                  <a:close/>
                  <a:moveTo>
                    <a:pt x="5248" y="1835"/>
                  </a:moveTo>
                  <a:cubicBezTo>
                    <a:pt x="5230" y="1835"/>
                    <a:pt x="5211" y="1841"/>
                    <a:pt x="5199" y="1853"/>
                  </a:cubicBezTo>
                  <a:cubicBezTo>
                    <a:pt x="5078" y="1975"/>
                    <a:pt x="4981" y="2072"/>
                    <a:pt x="4835" y="2169"/>
                  </a:cubicBezTo>
                  <a:cubicBezTo>
                    <a:pt x="4786" y="2169"/>
                    <a:pt x="4786" y="2217"/>
                    <a:pt x="4811" y="2266"/>
                  </a:cubicBezTo>
                  <a:cubicBezTo>
                    <a:pt x="4811" y="2290"/>
                    <a:pt x="4859" y="2315"/>
                    <a:pt x="4883" y="2315"/>
                  </a:cubicBezTo>
                  <a:lnTo>
                    <a:pt x="4883" y="2290"/>
                  </a:lnTo>
                  <a:cubicBezTo>
                    <a:pt x="4883" y="2290"/>
                    <a:pt x="4908" y="2290"/>
                    <a:pt x="4908" y="2315"/>
                  </a:cubicBezTo>
                  <a:cubicBezTo>
                    <a:pt x="5053" y="2217"/>
                    <a:pt x="5199" y="2096"/>
                    <a:pt x="5296" y="1975"/>
                  </a:cubicBezTo>
                  <a:cubicBezTo>
                    <a:pt x="5345" y="1926"/>
                    <a:pt x="5345" y="1877"/>
                    <a:pt x="5296" y="1853"/>
                  </a:cubicBezTo>
                  <a:cubicBezTo>
                    <a:pt x="5284" y="1841"/>
                    <a:pt x="5266" y="1835"/>
                    <a:pt x="5248" y="1835"/>
                  </a:cubicBezTo>
                  <a:close/>
                  <a:moveTo>
                    <a:pt x="4416" y="2312"/>
                  </a:moveTo>
                  <a:cubicBezTo>
                    <a:pt x="4410" y="2312"/>
                    <a:pt x="4404" y="2313"/>
                    <a:pt x="4398" y="2315"/>
                  </a:cubicBezTo>
                  <a:cubicBezTo>
                    <a:pt x="4276" y="2339"/>
                    <a:pt x="4179" y="2363"/>
                    <a:pt x="4057" y="2363"/>
                  </a:cubicBezTo>
                  <a:lnTo>
                    <a:pt x="3936" y="2363"/>
                  </a:lnTo>
                  <a:cubicBezTo>
                    <a:pt x="3930" y="2362"/>
                    <a:pt x="3925" y="2361"/>
                    <a:pt x="3920" y="2361"/>
                  </a:cubicBezTo>
                  <a:cubicBezTo>
                    <a:pt x="3836" y="2361"/>
                    <a:pt x="3820" y="2533"/>
                    <a:pt x="3912" y="2533"/>
                  </a:cubicBezTo>
                  <a:lnTo>
                    <a:pt x="4057" y="2533"/>
                  </a:lnTo>
                  <a:lnTo>
                    <a:pt x="4057" y="2509"/>
                  </a:lnTo>
                  <a:cubicBezTo>
                    <a:pt x="4179" y="2509"/>
                    <a:pt x="4300" y="2509"/>
                    <a:pt x="4422" y="2485"/>
                  </a:cubicBezTo>
                  <a:cubicBezTo>
                    <a:pt x="4535" y="2462"/>
                    <a:pt x="4500" y="2312"/>
                    <a:pt x="4416" y="2312"/>
                  </a:cubicBezTo>
                  <a:close/>
                  <a:moveTo>
                    <a:pt x="4946" y="2451"/>
                  </a:moveTo>
                  <a:cubicBezTo>
                    <a:pt x="4934" y="2451"/>
                    <a:pt x="4921" y="2454"/>
                    <a:pt x="4908" y="2460"/>
                  </a:cubicBezTo>
                  <a:cubicBezTo>
                    <a:pt x="4859" y="2485"/>
                    <a:pt x="4859" y="2533"/>
                    <a:pt x="4859" y="2582"/>
                  </a:cubicBezTo>
                  <a:cubicBezTo>
                    <a:pt x="4932" y="2728"/>
                    <a:pt x="4956" y="2873"/>
                    <a:pt x="4981" y="3019"/>
                  </a:cubicBezTo>
                  <a:cubicBezTo>
                    <a:pt x="4981" y="3068"/>
                    <a:pt x="5029" y="3092"/>
                    <a:pt x="5078" y="3092"/>
                  </a:cubicBezTo>
                  <a:cubicBezTo>
                    <a:pt x="5126" y="3092"/>
                    <a:pt x="5151" y="3043"/>
                    <a:pt x="5151" y="3019"/>
                  </a:cubicBezTo>
                  <a:cubicBezTo>
                    <a:pt x="5126" y="2825"/>
                    <a:pt x="5078" y="2679"/>
                    <a:pt x="5029" y="2509"/>
                  </a:cubicBezTo>
                  <a:cubicBezTo>
                    <a:pt x="5011" y="2473"/>
                    <a:pt x="4981" y="2451"/>
                    <a:pt x="4946" y="2451"/>
                  </a:cubicBezTo>
                  <a:close/>
                  <a:moveTo>
                    <a:pt x="5078" y="3432"/>
                  </a:moveTo>
                  <a:cubicBezTo>
                    <a:pt x="5029" y="3432"/>
                    <a:pt x="5005" y="3456"/>
                    <a:pt x="4981" y="3505"/>
                  </a:cubicBezTo>
                  <a:cubicBezTo>
                    <a:pt x="4956" y="3651"/>
                    <a:pt x="4932" y="3821"/>
                    <a:pt x="4883" y="3966"/>
                  </a:cubicBezTo>
                  <a:cubicBezTo>
                    <a:pt x="4859" y="3991"/>
                    <a:pt x="4883" y="4039"/>
                    <a:pt x="4908" y="4064"/>
                  </a:cubicBezTo>
                  <a:lnTo>
                    <a:pt x="4956" y="4064"/>
                  </a:lnTo>
                  <a:cubicBezTo>
                    <a:pt x="4981" y="4064"/>
                    <a:pt x="5005" y="4039"/>
                    <a:pt x="5029" y="4015"/>
                  </a:cubicBezTo>
                  <a:cubicBezTo>
                    <a:pt x="5078" y="3869"/>
                    <a:pt x="5126" y="3699"/>
                    <a:pt x="5151" y="3529"/>
                  </a:cubicBezTo>
                  <a:cubicBezTo>
                    <a:pt x="5151" y="3481"/>
                    <a:pt x="5126" y="3432"/>
                    <a:pt x="5078" y="3432"/>
                  </a:cubicBezTo>
                  <a:close/>
                  <a:moveTo>
                    <a:pt x="4703" y="4339"/>
                  </a:moveTo>
                  <a:cubicBezTo>
                    <a:pt x="4677" y="4339"/>
                    <a:pt x="4655" y="4351"/>
                    <a:pt x="4640" y="4379"/>
                  </a:cubicBezTo>
                  <a:cubicBezTo>
                    <a:pt x="4543" y="4501"/>
                    <a:pt x="4422" y="4622"/>
                    <a:pt x="4325" y="4720"/>
                  </a:cubicBezTo>
                  <a:cubicBezTo>
                    <a:pt x="4276" y="4744"/>
                    <a:pt x="4276" y="4792"/>
                    <a:pt x="4325" y="4841"/>
                  </a:cubicBezTo>
                  <a:cubicBezTo>
                    <a:pt x="4325" y="4841"/>
                    <a:pt x="4349" y="4865"/>
                    <a:pt x="4373" y="4865"/>
                  </a:cubicBezTo>
                  <a:lnTo>
                    <a:pt x="4373" y="4841"/>
                  </a:lnTo>
                  <a:lnTo>
                    <a:pt x="4422" y="4841"/>
                  </a:lnTo>
                  <a:cubicBezTo>
                    <a:pt x="4543" y="4720"/>
                    <a:pt x="4665" y="4598"/>
                    <a:pt x="4762" y="4477"/>
                  </a:cubicBezTo>
                  <a:cubicBezTo>
                    <a:pt x="4786" y="4428"/>
                    <a:pt x="4786" y="4379"/>
                    <a:pt x="4762" y="4355"/>
                  </a:cubicBezTo>
                  <a:cubicBezTo>
                    <a:pt x="4742" y="4345"/>
                    <a:pt x="4722" y="4339"/>
                    <a:pt x="4703" y="4339"/>
                  </a:cubicBezTo>
                  <a:close/>
                  <a:moveTo>
                    <a:pt x="3975" y="4971"/>
                  </a:moveTo>
                  <a:cubicBezTo>
                    <a:pt x="3960" y="4971"/>
                    <a:pt x="3946" y="4977"/>
                    <a:pt x="3936" y="4987"/>
                  </a:cubicBezTo>
                  <a:cubicBezTo>
                    <a:pt x="3790" y="5060"/>
                    <a:pt x="3644" y="5108"/>
                    <a:pt x="3474" y="5133"/>
                  </a:cubicBezTo>
                  <a:cubicBezTo>
                    <a:pt x="3450" y="5157"/>
                    <a:pt x="3402" y="5205"/>
                    <a:pt x="3426" y="5254"/>
                  </a:cubicBezTo>
                  <a:cubicBezTo>
                    <a:pt x="3426" y="5278"/>
                    <a:pt x="3474" y="5303"/>
                    <a:pt x="3499" y="5303"/>
                  </a:cubicBezTo>
                  <a:lnTo>
                    <a:pt x="3523" y="5303"/>
                  </a:lnTo>
                  <a:cubicBezTo>
                    <a:pt x="3693" y="5254"/>
                    <a:pt x="3839" y="5205"/>
                    <a:pt x="4009" y="5133"/>
                  </a:cubicBezTo>
                  <a:cubicBezTo>
                    <a:pt x="4033" y="5108"/>
                    <a:pt x="4057" y="5060"/>
                    <a:pt x="4033" y="5011"/>
                  </a:cubicBezTo>
                  <a:cubicBezTo>
                    <a:pt x="4019" y="4983"/>
                    <a:pt x="3996" y="4971"/>
                    <a:pt x="3975" y="4971"/>
                  </a:cubicBezTo>
                  <a:close/>
                  <a:moveTo>
                    <a:pt x="1531" y="5205"/>
                  </a:moveTo>
                  <a:cubicBezTo>
                    <a:pt x="1434" y="5205"/>
                    <a:pt x="1434" y="5375"/>
                    <a:pt x="1531" y="5375"/>
                  </a:cubicBezTo>
                  <a:lnTo>
                    <a:pt x="2041" y="5375"/>
                  </a:lnTo>
                  <a:cubicBezTo>
                    <a:pt x="2065" y="5375"/>
                    <a:pt x="2114" y="5327"/>
                    <a:pt x="2114" y="5303"/>
                  </a:cubicBezTo>
                  <a:cubicBezTo>
                    <a:pt x="2114" y="5254"/>
                    <a:pt x="2090" y="5205"/>
                    <a:pt x="2041" y="5205"/>
                  </a:cubicBezTo>
                  <a:close/>
                  <a:moveTo>
                    <a:pt x="2527" y="5205"/>
                  </a:moveTo>
                  <a:cubicBezTo>
                    <a:pt x="2478" y="5205"/>
                    <a:pt x="2454" y="5254"/>
                    <a:pt x="2454" y="5278"/>
                  </a:cubicBezTo>
                  <a:cubicBezTo>
                    <a:pt x="2430" y="5327"/>
                    <a:pt x="2478" y="5375"/>
                    <a:pt x="2527" y="5375"/>
                  </a:cubicBezTo>
                  <a:lnTo>
                    <a:pt x="3013" y="5375"/>
                  </a:lnTo>
                  <a:cubicBezTo>
                    <a:pt x="3061" y="5375"/>
                    <a:pt x="3110" y="5327"/>
                    <a:pt x="3110" y="5278"/>
                  </a:cubicBezTo>
                  <a:cubicBezTo>
                    <a:pt x="3086" y="5230"/>
                    <a:pt x="3061" y="5205"/>
                    <a:pt x="3013" y="5205"/>
                  </a:cubicBezTo>
                  <a:close/>
                  <a:moveTo>
                    <a:pt x="1044" y="5270"/>
                  </a:moveTo>
                  <a:cubicBezTo>
                    <a:pt x="1037" y="5270"/>
                    <a:pt x="1029" y="5273"/>
                    <a:pt x="1021" y="5278"/>
                  </a:cubicBezTo>
                  <a:cubicBezTo>
                    <a:pt x="851" y="5327"/>
                    <a:pt x="681" y="5400"/>
                    <a:pt x="559" y="5497"/>
                  </a:cubicBezTo>
                  <a:cubicBezTo>
                    <a:pt x="511" y="5545"/>
                    <a:pt x="511" y="5594"/>
                    <a:pt x="559" y="5618"/>
                  </a:cubicBezTo>
                  <a:cubicBezTo>
                    <a:pt x="559" y="5643"/>
                    <a:pt x="584" y="5643"/>
                    <a:pt x="608" y="5667"/>
                  </a:cubicBezTo>
                  <a:cubicBezTo>
                    <a:pt x="632" y="5643"/>
                    <a:pt x="632" y="5643"/>
                    <a:pt x="657" y="5643"/>
                  </a:cubicBezTo>
                  <a:cubicBezTo>
                    <a:pt x="778" y="5545"/>
                    <a:pt x="899" y="5473"/>
                    <a:pt x="1069" y="5424"/>
                  </a:cubicBezTo>
                  <a:cubicBezTo>
                    <a:pt x="1134" y="5424"/>
                    <a:pt x="1103" y="5270"/>
                    <a:pt x="1044" y="5270"/>
                  </a:cubicBezTo>
                  <a:close/>
                  <a:moveTo>
                    <a:pt x="295" y="5864"/>
                  </a:moveTo>
                  <a:cubicBezTo>
                    <a:pt x="265" y="5864"/>
                    <a:pt x="235" y="5877"/>
                    <a:pt x="219" y="5910"/>
                  </a:cubicBezTo>
                  <a:cubicBezTo>
                    <a:pt x="122" y="6056"/>
                    <a:pt x="74" y="6201"/>
                    <a:pt x="25" y="6371"/>
                  </a:cubicBezTo>
                  <a:cubicBezTo>
                    <a:pt x="1" y="6420"/>
                    <a:pt x="25" y="6469"/>
                    <a:pt x="74" y="6469"/>
                  </a:cubicBezTo>
                  <a:lnTo>
                    <a:pt x="98" y="6469"/>
                  </a:lnTo>
                  <a:cubicBezTo>
                    <a:pt x="122" y="6469"/>
                    <a:pt x="146" y="6444"/>
                    <a:pt x="171" y="6420"/>
                  </a:cubicBezTo>
                  <a:cubicBezTo>
                    <a:pt x="219" y="6274"/>
                    <a:pt x="292" y="6129"/>
                    <a:pt x="365" y="5983"/>
                  </a:cubicBezTo>
                  <a:cubicBezTo>
                    <a:pt x="414" y="5918"/>
                    <a:pt x="354" y="5864"/>
                    <a:pt x="295" y="586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9" name="Google Shape;248;p7"/>
          <p:cNvGrpSpPr>
            <a:grpSpLocks/>
          </p:cNvGrpSpPr>
          <p:nvPr/>
        </p:nvGrpSpPr>
        <p:grpSpPr bwMode="auto">
          <a:xfrm>
            <a:off x="3305175" y="5092700"/>
            <a:ext cx="2084388" cy="1647825"/>
            <a:chOff x="855987" y="2204128"/>
            <a:chExt cx="1217483" cy="962421"/>
          </a:xfrm>
        </p:grpSpPr>
        <p:grpSp>
          <p:nvGrpSpPr>
            <p:cNvPr id="10" name="Google Shape;249;p7"/>
            <p:cNvGrpSpPr>
              <a:grpSpLocks/>
            </p:cNvGrpSpPr>
            <p:nvPr/>
          </p:nvGrpSpPr>
          <p:grpSpPr bwMode="auto">
            <a:xfrm>
              <a:off x="855987" y="2204128"/>
              <a:ext cx="1146639" cy="962421"/>
              <a:chOff x="958238" y="2157575"/>
              <a:chExt cx="1115191" cy="936025"/>
            </a:xfrm>
          </p:grpSpPr>
          <p:sp>
            <p:nvSpPr>
              <p:cNvPr id="12" name="Google Shape;250;p7"/>
              <p:cNvSpPr/>
              <p:nvPr/>
            </p:nvSpPr>
            <p:spPr>
              <a:xfrm>
                <a:off x="1254035" y="2157575"/>
                <a:ext cx="492395" cy="49236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" name="Google Shape;251;p7"/>
              <p:cNvSpPr/>
              <p:nvPr/>
            </p:nvSpPr>
            <p:spPr>
              <a:xfrm>
                <a:off x="1441614" y="2325302"/>
                <a:ext cx="492395" cy="49236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" name="Google Shape;252;p7"/>
              <p:cNvSpPr/>
              <p:nvPr/>
            </p:nvSpPr>
            <p:spPr>
              <a:xfrm>
                <a:off x="997918" y="2335222"/>
                <a:ext cx="492395" cy="49236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" name="Google Shape;253;p7"/>
              <p:cNvSpPr/>
              <p:nvPr/>
            </p:nvSpPr>
            <p:spPr>
              <a:xfrm>
                <a:off x="958238" y="2551644"/>
                <a:ext cx="492395" cy="49236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" name="Google Shape;254;p7"/>
              <p:cNvSpPr/>
              <p:nvPr/>
            </p:nvSpPr>
            <p:spPr>
              <a:xfrm>
                <a:off x="1165657" y="2601240"/>
                <a:ext cx="492395" cy="49236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" name="Google Shape;255;p7"/>
              <p:cNvSpPr/>
              <p:nvPr/>
            </p:nvSpPr>
            <p:spPr>
              <a:xfrm>
                <a:off x="1451535" y="2561563"/>
                <a:ext cx="622257" cy="49236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1" name="Google Shape;256;p7"/>
            <p:cNvSpPr/>
            <p:nvPr/>
          </p:nvSpPr>
          <p:spPr>
            <a:xfrm>
              <a:off x="926458" y="2206910"/>
              <a:ext cx="1147012" cy="869702"/>
            </a:xfrm>
            <a:custGeom>
              <a:avLst/>
              <a:gdLst/>
              <a:ahLst/>
              <a:cxnLst/>
              <a:rect l="l" t="t" r="r" b="b"/>
              <a:pathLst>
                <a:path w="6074" h="4608" extrusionOk="0">
                  <a:moveTo>
                    <a:pt x="1749" y="936"/>
                  </a:moveTo>
                  <a:cubicBezTo>
                    <a:pt x="1968" y="985"/>
                    <a:pt x="2187" y="1131"/>
                    <a:pt x="2284" y="1325"/>
                  </a:cubicBezTo>
                  <a:cubicBezTo>
                    <a:pt x="2284" y="1398"/>
                    <a:pt x="2260" y="1446"/>
                    <a:pt x="2211" y="1471"/>
                  </a:cubicBezTo>
                  <a:cubicBezTo>
                    <a:pt x="2162" y="1519"/>
                    <a:pt x="2114" y="1519"/>
                    <a:pt x="2065" y="1544"/>
                  </a:cubicBezTo>
                  <a:cubicBezTo>
                    <a:pt x="1871" y="1544"/>
                    <a:pt x="1725" y="1276"/>
                    <a:pt x="1677" y="1155"/>
                  </a:cubicBezTo>
                  <a:lnTo>
                    <a:pt x="1677" y="1131"/>
                  </a:lnTo>
                  <a:cubicBezTo>
                    <a:pt x="1701" y="1058"/>
                    <a:pt x="1725" y="1009"/>
                    <a:pt x="1749" y="936"/>
                  </a:cubicBezTo>
                  <a:close/>
                  <a:moveTo>
                    <a:pt x="3936" y="1301"/>
                  </a:moveTo>
                  <a:lnTo>
                    <a:pt x="3936" y="1301"/>
                  </a:lnTo>
                  <a:cubicBezTo>
                    <a:pt x="3960" y="1446"/>
                    <a:pt x="3936" y="1616"/>
                    <a:pt x="3839" y="1762"/>
                  </a:cubicBezTo>
                  <a:cubicBezTo>
                    <a:pt x="3790" y="1714"/>
                    <a:pt x="3814" y="1495"/>
                    <a:pt x="3936" y="1301"/>
                  </a:cubicBezTo>
                  <a:close/>
                  <a:moveTo>
                    <a:pt x="750" y="2166"/>
                  </a:moveTo>
                  <a:cubicBezTo>
                    <a:pt x="776" y="2166"/>
                    <a:pt x="802" y="2169"/>
                    <a:pt x="826" y="2175"/>
                  </a:cubicBezTo>
                  <a:cubicBezTo>
                    <a:pt x="1142" y="2199"/>
                    <a:pt x="1264" y="2394"/>
                    <a:pt x="1264" y="2564"/>
                  </a:cubicBezTo>
                  <a:cubicBezTo>
                    <a:pt x="1264" y="2661"/>
                    <a:pt x="1166" y="2758"/>
                    <a:pt x="1045" y="2782"/>
                  </a:cubicBezTo>
                  <a:cubicBezTo>
                    <a:pt x="996" y="2758"/>
                    <a:pt x="924" y="2758"/>
                    <a:pt x="875" y="2734"/>
                  </a:cubicBezTo>
                  <a:cubicBezTo>
                    <a:pt x="705" y="2612"/>
                    <a:pt x="583" y="2442"/>
                    <a:pt x="535" y="2248"/>
                  </a:cubicBezTo>
                  <a:cubicBezTo>
                    <a:pt x="590" y="2193"/>
                    <a:pt x="672" y="2166"/>
                    <a:pt x="750" y="2166"/>
                  </a:cubicBezTo>
                  <a:close/>
                  <a:moveTo>
                    <a:pt x="5199" y="2588"/>
                  </a:moveTo>
                  <a:cubicBezTo>
                    <a:pt x="5078" y="2855"/>
                    <a:pt x="4883" y="3025"/>
                    <a:pt x="4762" y="3025"/>
                  </a:cubicBezTo>
                  <a:cubicBezTo>
                    <a:pt x="4713" y="3025"/>
                    <a:pt x="4665" y="3001"/>
                    <a:pt x="4640" y="2977"/>
                  </a:cubicBezTo>
                  <a:cubicBezTo>
                    <a:pt x="4567" y="2855"/>
                    <a:pt x="4592" y="2807"/>
                    <a:pt x="4592" y="2782"/>
                  </a:cubicBezTo>
                  <a:cubicBezTo>
                    <a:pt x="4640" y="2685"/>
                    <a:pt x="4883" y="2588"/>
                    <a:pt x="5150" y="2588"/>
                  </a:cubicBezTo>
                  <a:close/>
                  <a:moveTo>
                    <a:pt x="3596" y="3293"/>
                  </a:moveTo>
                  <a:cubicBezTo>
                    <a:pt x="3596" y="3293"/>
                    <a:pt x="3620" y="3317"/>
                    <a:pt x="3620" y="3317"/>
                  </a:cubicBezTo>
                  <a:cubicBezTo>
                    <a:pt x="3669" y="3390"/>
                    <a:pt x="3644" y="3608"/>
                    <a:pt x="3426" y="3851"/>
                  </a:cubicBezTo>
                  <a:cubicBezTo>
                    <a:pt x="3353" y="3754"/>
                    <a:pt x="3328" y="3633"/>
                    <a:pt x="3377" y="3511"/>
                  </a:cubicBezTo>
                  <a:cubicBezTo>
                    <a:pt x="3401" y="3414"/>
                    <a:pt x="3474" y="3341"/>
                    <a:pt x="3596" y="3317"/>
                  </a:cubicBezTo>
                  <a:lnTo>
                    <a:pt x="3596" y="3293"/>
                  </a:lnTo>
                  <a:close/>
                  <a:moveTo>
                    <a:pt x="1822" y="3366"/>
                  </a:moveTo>
                  <a:cubicBezTo>
                    <a:pt x="1847" y="3366"/>
                    <a:pt x="1944" y="3366"/>
                    <a:pt x="1968" y="3487"/>
                  </a:cubicBezTo>
                  <a:cubicBezTo>
                    <a:pt x="1944" y="3754"/>
                    <a:pt x="1798" y="3997"/>
                    <a:pt x="1555" y="4094"/>
                  </a:cubicBezTo>
                  <a:cubicBezTo>
                    <a:pt x="1482" y="3924"/>
                    <a:pt x="1507" y="3706"/>
                    <a:pt x="1604" y="3511"/>
                  </a:cubicBezTo>
                  <a:cubicBezTo>
                    <a:pt x="1652" y="3438"/>
                    <a:pt x="1725" y="3366"/>
                    <a:pt x="1822" y="3366"/>
                  </a:cubicBezTo>
                  <a:close/>
                  <a:moveTo>
                    <a:pt x="2745" y="159"/>
                  </a:moveTo>
                  <a:cubicBezTo>
                    <a:pt x="2867" y="159"/>
                    <a:pt x="3013" y="183"/>
                    <a:pt x="3158" y="256"/>
                  </a:cubicBezTo>
                  <a:cubicBezTo>
                    <a:pt x="3523" y="378"/>
                    <a:pt x="3814" y="693"/>
                    <a:pt x="3911" y="1058"/>
                  </a:cubicBezTo>
                  <a:cubicBezTo>
                    <a:pt x="3693" y="1325"/>
                    <a:pt x="3596" y="1714"/>
                    <a:pt x="3766" y="1859"/>
                  </a:cubicBezTo>
                  <a:cubicBezTo>
                    <a:pt x="3790" y="1908"/>
                    <a:pt x="3839" y="1932"/>
                    <a:pt x="3863" y="1932"/>
                  </a:cubicBezTo>
                  <a:cubicBezTo>
                    <a:pt x="3936" y="1932"/>
                    <a:pt x="3984" y="1884"/>
                    <a:pt x="4009" y="1835"/>
                  </a:cubicBezTo>
                  <a:cubicBezTo>
                    <a:pt x="4130" y="1616"/>
                    <a:pt x="4154" y="1349"/>
                    <a:pt x="4082" y="1106"/>
                  </a:cubicBezTo>
                  <a:cubicBezTo>
                    <a:pt x="4203" y="961"/>
                    <a:pt x="4397" y="863"/>
                    <a:pt x="4592" y="863"/>
                  </a:cubicBezTo>
                  <a:cubicBezTo>
                    <a:pt x="4762" y="863"/>
                    <a:pt x="4932" y="936"/>
                    <a:pt x="5053" y="1033"/>
                  </a:cubicBezTo>
                  <a:cubicBezTo>
                    <a:pt x="5466" y="1325"/>
                    <a:pt x="5466" y="1932"/>
                    <a:pt x="5272" y="2418"/>
                  </a:cubicBezTo>
                  <a:lnTo>
                    <a:pt x="5150" y="2418"/>
                  </a:lnTo>
                  <a:cubicBezTo>
                    <a:pt x="4907" y="2418"/>
                    <a:pt x="4567" y="2491"/>
                    <a:pt x="4470" y="2710"/>
                  </a:cubicBezTo>
                  <a:cubicBezTo>
                    <a:pt x="4397" y="2928"/>
                    <a:pt x="4543" y="3171"/>
                    <a:pt x="4762" y="3195"/>
                  </a:cubicBezTo>
                  <a:cubicBezTo>
                    <a:pt x="5029" y="3195"/>
                    <a:pt x="5248" y="2904"/>
                    <a:pt x="5369" y="2612"/>
                  </a:cubicBezTo>
                  <a:cubicBezTo>
                    <a:pt x="5612" y="2637"/>
                    <a:pt x="5806" y="2807"/>
                    <a:pt x="5879" y="3025"/>
                  </a:cubicBezTo>
                  <a:cubicBezTo>
                    <a:pt x="5903" y="3220"/>
                    <a:pt x="5831" y="3414"/>
                    <a:pt x="5685" y="3560"/>
                  </a:cubicBezTo>
                  <a:cubicBezTo>
                    <a:pt x="5320" y="3949"/>
                    <a:pt x="4810" y="4191"/>
                    <a:pt x="4252" y="4191"/>
                  </a:cubicBezTo>
                  <a:cubicBezTo>
                    <a:pt x="4082" y="4191"/>
                    <a:pt x="3887" y="4167"/>
                    <a:pt x="3741" y="4070"/>
                  </a:cubicBezTo>
                  <a:cubicBezTo>
                    <a:pt x="3669" y="4046"/>
                    <a:pt x="3620" y="4021"/>
                    <a:pt x="3571" y="3973"/>
                  </a:cubicBezTo>
                  <a:cubicBezTo>
                    <a:pt x="3814" y="3681"/>
                    <a:pt x="3887" y="3366"/>
                    <a:pt x="3766" y="3220"/>
                  </a:cubicBezTo>
                  <a:cubicBezTo>
                    <a:pt x="3717" y="3171"/>
                    <a:pt x="3669" y="3147"/>
                    <a:pt x="3596" y="3147"/>
                  </a:cubicBezTo>
                  <a:cubicBezTo>
                    <a:pt x="3426" y="3171"/>
                    <a:pt x="3280" y="3268"/>
                    <a:pt x="3231" y="3438"/>
                  </a:cubicBezTo>
                  <a:cubicBezTo>
                    <a:pt x="3158" y="3633"/>
                    <a:pt x="3207" y="3851"/>
                    <a:pt x="3328" y="3973"/>
                  </a:cubicBezTo>
                  <a:cubicBezTo>
                    <a:pt x="3037" y="4264"/>
                    <a:pt x="2648" y="4434"/>
                    <a:pt x="2260" y="4434"/>
                  </a:cubicBezTo>
                  <a:cubicBezTo>
                    <a:pt x="2215" y="4444"/>
                    <a:pt x="2169" y="4449"/>
                    <a:pt x="2124" y="4449"/>
                  </a:cubicBezTo>
                  <a:cubicBezTo>
                    <a:pt x="1946" y="4449"/>
                    <a:pt x="1768" y="4375"/>
                    <a:pt x="1652" y="4240"/>
                  </a:cubicBezTo>
                  <a:cubicBezTo>
                    <a:pt x="1944" y="4094"/>
                    <a:pt x="2138" y="3778"/>
                    <a:pt x="2138" y="3463"/>
                  </a:cubicBezTo>
                  <a:cubicBezTo>
                    <a:pt x="2116" y="3307"/>
                    <a:pt x="2013" y="3192"/>
                    <a:pt x="1865" y="3192"/>
                  </a:cubicBezTo>
                  <a:cubicBezTo>
                    <a:pt x="1851" y="3192"/>
                    <a:pt x="1837" y="3193"/>
                    <a:pt x="1822" y="3195"/>
                  </a:cubicBezTo>
                  <a:cubicBezTo>
                    <a:pt x="1677" y="3195"/>
                    <a:pt x="1531" y="3293"/>
                    <a:pt x="1458" y="3438"/>
                  </a:cubicBezTo>
                  <a:cubicBezTo>
                    <a:pt x="1337" y="3657"/>
                    <a:pt x="1312" y="3924"/>
                    <a:pt x="1409" y="4143"/>
                  </a:cubicBezTo>
                  <a:cubicBezTo>
                    <a:pt x="1361" y="4149"/>
                    <a:pt x="1314" y="4152"/>
                    <a:pt x="1268" y="4152"/>
                  </a:cubicBezTo>
                  <a:cubicBezTo>
                    <a:pt x="1130" y="4152"/>
                    <a:pt x="1002" y="4125"/>
                    <a:pt x="875" y="4070"/>
                  </a:cubicBezTo>
                  <a:cubicBezTo>
                    <a:pt x="535" y="3924"/>
                    <a:pt x="316" y="3633"/>
                    <a:pt x="268" y="3268"/>
                  </a:cubicBezTo>
                  <a:cubicBezTo>
                    <a:pt x="195" y="2977"/>
                    <a:pt x="243" y="2637"/>
                    <a:pt x="413" y="2370"/>
                  </a:cubicBezTo>
                  <a:cubicBezTo>
                    <a:pt x="486" y="2564"/>
                    <a:pt x="632" y="2734"/>
                    <a:pt x="802" y="2855"/>
                  </a:cubicBezTo>
                  <a:cubicBezTo>
                    <a:pt x="899" y="2880"/>
                    <a:pt x="972" y="2904"/>
                    <a:pt x="1069" y="2904"/>
                  </a:cubicBezTo>
                  <a:cubicBezTo>
                    <a:pt x="1264" y="2904"/>
                    <a:pt x="1434" y="2758"/>
                    <a:pt x="1434" y="2540"/>
                  </a:cubicBezTo>
                  <a:cubicBezTo>
                    <a:pt x="1434" y="2224"/>
                    <a:pt x="1166" y="1981"/>
                    <a:pt x="851" y="1981"/>
                  </a:cubicBezTo>
                  <a:cubicBezTo>
                    <a:pt x="828" y="1976"/>
                    <a:pt x="806" y="1974"/>
                    <a:pt x="784" y="1974"/>
                  </a:cubicBezTo>
                  <a:cubicBezTo>
                    <a:pt x="685" y="1974"/>
                    <a:pt x="590" y="2014"/>
                    <a:pt x="511" y="2054"/>
                  </a:cubicBezTo>
                  <a:cubicBezTo>
                    <a:pt x="438" y="1568"/>
                    <a:pt x="608" y="1058"/>
                    <a:pt x="1069" y="936"/>
                  </a:cubicBezTo>
                  <a:cubicBezTo>
                    <a:pt x="1194" y="901"/>
                    <a:pt x="1331" y="878"/>
                    <a:pt x="1463" y="878"/>
                  </a:cubicBezTo>
                  <a:cubicBezTo>
                    <a:pt x="1511" y="878"/>
                    <a:pt x="1558" y="881"/>
                    <a:pt x="1604" y="888"/>
                  </a:cubicBezTo>
                  <a:cubicBezTo>
                    <a:pt x="1555" y="1009"/>
                    <a:pt x="1507" y="1106"/>
                    <a:pt x="1507" y="1106"/>
                  </a:cubicBezTo>
                  <a:cubicBezTo>
                    <a:pt x="1507" y="1131"/>
                    <a:pt x="1507" y="1131"/>
                    <a:pt x="1507" y="1155"/>
                  </a:cubicBezTo>
                  <a:cubicBezTo>
                    <a:pt x="1531" y="1179"/>
                    <a:pt x="1725" y="1665"/>
                    <a:pt x="2065" y="1665"/>
                  </a:cubicBezTo>
                  <a:cubicBezTo>
                    <a:pt x="2162" y="1665"/>
                    <a:pt x="2235" y="1641"/>
                    <a:pt x="2308" y="1592"/>
                  </a:cubicBezTo>
                  <a:cubicBezTo>
                    <a:pt x="2405" y="1544"/>
                    <a:pt x="2478" y="1422"/>
                    <a:pt x="2454" y="1301"/>
                  </a:cubicBezTo>
                  <a:cubicBezTo>
                    <a:pt x="2357" y="1033"/>
                    <a:pt x="2114" y="839"/>
                    <a:pt x="1847" y="791"/>
                  </a:cubicBezTo>
                  <a:cubicBezTo>
                    <a:pt x="1992" y="426"/>
                    <a:pt x="2332" y="183"/>
                    <a:pt x="2745" y="159"/>
                  </a:cubicBezTo>
                  <a:close/>
                  <a:moveTo>
                    <a:pt x="2728" y="1"/>
                  </a:moveTo>
                  <a:cubicBezTo>
                    <a:pt x="2260" y="1"/>
                    <a:pt x="1815" y="296"/>
                    <a:pt x="1652" y="766"/>
                  </a:cubicBezTo>
                  <a:cubicBezTo>
                    <a:pt x="1569" y="748"/>
                    <a:pt x="1485" y="740"/>
                    <a:pt x="1403" y="740"/>
                  </a:cubicBezTo>
                  <a:cubicBezTo>
                    <a:pt x="1270" y="740"/>
                    <a:pt x="1141" y="760"/>
                    <a:pt x="1021" y="791"/>
                  </a:cubicBezTo>
                  <a:cubicBezTo>
                    <a:pt x="438" y="936"/>
                    <a:pt x="219" y="1616"/>
                    <a:pt x="341" y="2199"/>
                  </a:cubicBezTo>
                  <a:cubicBezTo>
                    <a:pt x="98" y="2515"/>
                    <a:pt x="0" y="2928"/>
                    <a:pt x="73" y="3317"/>
                  </a:cubicBezTo>
                  <a:cubicBezTo>
                    <a:pt x="146" y="3730"/>
                    <a:pt x="413" y="4070"/>
                    <a:pt x="802" y="4240"/>
                  </a:cubicBezTo>
                  <a:cubicBezTo>
                    <a:pt x="960" y="4293"/>
                    <a:pt x="1130" y="4332"/>
                    <a:pt x="1294" y="4332"/>
                  </a:cubicBezTo>
                  <a:cubicBezTo>
                    <a:pt x="1358" y="4332"/>
                    <a:pt x="1421" y="4326"/>
                    <a:pt x="1482" y="4313"/>
                  </a:cubicBezTo>
                  <a:cubicBezTo>
                    <a:pt x="1638" y="4491"/>
                    <a:pt x="1875" y="4607"/>
                    <a:pt x="2119" y="4607"/>
                  </a:cubicBezTo>
                  <a:cubicBezTo>
                    <a:pt x="2141" y="4607"/>
                    <a:pt x="2164" y="4606"/>
                    <a:pt x="2187" y="4604"/>
                  </a:cubicBezTo>
                  <a:lnTo>
                    <a:pt x="2260" y="4604"/>
                  </a:lnTo>
                  <a:cubicBezTo>
                    <a:pt x="2721" y="4580"/>
                    <a:pt x="3134" y="4410"/>
                    <a:pt x="3450" y="4094"/>
                  </a:cubicBezTo>
                  <a:cubicBezTo>
                    <a:pt x="3523" y="4143"/>
                    <a:pt x="3596" y="4191"/>
                    <a:pt x="3669" y="4240"/>
                  </a:cubicBezTo>
                  <a:cubicBezTo>
                    <a:pt x="3839" y="4313"/>
                    <a:pt x="4057" y="4361"/>
                    <a:pt x="4276" y="4361"/>
                  </a:cubicBezTo>
                  <a:cubicBezTo>
                    <a:pt x="4859" y="4361"/>
                    <a:pt x="5418" y="4094"/>
                    <a:pt x="5831" y="3681"/>
                  </a:cubicBezTo>
                  <a:cubicBezTo>
                    <a:pt x="6001" y="3487"/>
                    <a:pt x="6073" y="3244"/>
                    <a:pt x="6049" y="3001"/>
                  </a:cubicBezTo>
                  <a:cubicBezTo>
                    <a:pt x="5976" y="2710"/>
                    <a:pt x="5733" y="2491"/>
                    <a:pt x="5442" y="2467"/>
                  </a:cubicBezTo>
                  <a:cubicBezTo>
                    <a:pt x="5636" y="1908"/>
                    <a:pt x="5612" y="1252"/>
                    <a:pt x="5126" y="912"/>
                  </a:cubicBezTo>
                  <a:cubicBezTo>
                    <a:pt x="4972" y="781"/>
                    <a:pt x="4776" y="715"/>
                    <a:pt x="4580" y="715"/>
                  </a:cubicBezTo>
                  <a:cubicBezTo>
                    <a:pt x="4376" y="715"/>
                    <a:pt x="4170" y="787"/>
                    <a:pt x="4009" y="936"/>
                  </a:cubicBezTo>
                  <a:cubicBezTo>
                    <a:pt x="3887" y="548"/>
                    <a:pt x="3571" y="256"/>
                    <a:pt x="3207" y="110"/>
                  </a:cubicBezTo>
                  <a:cubicBezTo>
                    <a:pt x="3052" y="36"/>
                    <a:pt x="2889" y="1"/>
                    <a:pt x="2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8" name="Google Shape;257;p7"/>
          <p:cNvGrpSpPr>
            <a:grpSpLocks/>
          </p:cNvGrpSpPr>
          <p:nvPr/>
        </p:nvGrpSpPr>
        <p:grpSpPr bwMode="auto">
          <a:xfrm>
            <a:off x="-757238" y="-157163"/>
            <a:ext cx="3368676" cy="2147888"/>
            <a:chOff x="7239867" y="1514545"/>
            <a:chExt cx="2525833" cy="1610805"/>
          </a:xfrm>
        </p:grpSpPr>
        <p:grpSp>
          <p:nvGrpSpPr>
            <p:cNvPr id="19" name="Google Shape;258;p7"/>
            <p:cNvGrpSpPr>
              <a:grpSpLocks/>
            </p:cNvGrpSpPr>
            <p:nvPr/>
          </p:nvGrpSpPr>
          <p:grpSpPr bwMode="auto">
            <a:xfrm>
              <a:off x="7346663" y="1514545"/>
              <a:ext cx="2419037" cy="1551678"/>
              <a:chOff x="7410211" y="1555302"/>
              <a:chExt cx="2355440" cy="1510884"/>
            </a:xfrm>
          </p:grpSpPr>
          <p:grpSp>
            <p:nvGrpSpPr>
              <p:cNvPr id="21" name="Google Shape;259;p7"/>
              <p:cNvGrpSpPr>
                <a:grpSpLocks/>
              </p:cNvGrpSpPr>
              <p:nvPr/>
            </p:nvGrpSpPr>
            <p:grpSpPr bwMode="auto">
              <a:xfrm>
                <a:off x="7410211" y="1555302"/>
                <a:ext cx="2355440" cy="1510884"/>
                <a:chOff x="761258" y="2062480"/>
                <a:chExt cx="1646470" cy="1056119"/>
              </a:xfrm>
            </p:grpSpPr>
            <p:sp>
              <p:nvSpPr>
                <p:cNvPr id="24" name="Google Shape;260;p7"/>
                <p:cNvSpPr/>
                <p:nvPr/>
              </p:nvSpPr>
              <p:spPr>
                <a:xfrm rot="-1481318">
                  <a:off x="1087168" y="2126495"/>
                  <a:ext cx="430194" cy="556690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5" name="Google Shape;261;p7"/>
                <p:cNvSpPr/>
                <p:nvPr/>
              </p:nvSpPr>
              <p:spPr>
                <a:xfrm>
                  <a:off x="1415282" y="2201045"/>
                  <a:ext cx="558200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" name="Google Shape;262;p7"/>
                <p:cNvSpPr/>
                <p:nvPr/>
              </p:nvSpPr>
              <p:spPr>
                <a:xfrm>
                  <a:off x="761484" y="2379315"/>
                  <a:ext cx="492577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" name="Google Shape;263;p7"/>
                <p:cNvSpPr/>
                <p:nvPr/>
              </p:nvSpPr>
              <p:spPr>
                <a:xfrm>
                  <a:off x="900021" y="2606205"/>
                  <a:ext cx="469083" cy="469175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" name="Google Shape;264;p7"/>
                <p:cNvSpPr/>
                <p:nvPr/>
              </p:nvSpPr>
              <p:spPr>
                <a:xfrm>
                  <a:off x="1250820" y="2594050"/>
                  <a:ext cx="492577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9" name="Google Shape;265;p7"/>
                <p:cNvSpPr/>
                <p:nvPr/>
              </p:nvSpPr>
              <p:spPr>
                <a:xfrm rot="-2967336">
                  <a:off x="1706473" y="2475387"/>
                  <a:ext cx="623136" cy="492577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22" name="Google Shape;266;p7"/>
              <p:cNvSpPr/>
              <p:nvPr/>
            </p:nvSpPr>
            <p:spPr>
              <a:xfrm>
                <a:off x="7933249" y="2118695"/>
                <a:ext cx="704681" cy="70482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" name="Google Shape;267;p7"/>
              <p:cNvSpPr/>
              <p:nvPr/>
            </p:nvSpPr>
            <p:spPr>
              <a:xfrm>
                <a:off x="8386424" y="2118695"/>
                <a:ext cx="704681" cy="70482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0" name="Google Shape;268;p7"/>
            <p:cNvSpPr/>
            <p:nvPr/>
          </p:nvSpPr>
          <p:spPr>
            <a:xfrm>
              <a:off x="7239867" y="1791942"/>
              <a:ext cx="2256824" cy="1333408"/>
            </a:xfrm>
            <a:custGeom>
              <a:avLst/>
              <a:gdLst/>
              <a:ahLst/>
              <a:cxnLst/>
              <a:rect l="l" t="t" r="r" b="b"/>
              <a:pathLst>
                <a:path w="4957" h="2929" extrusionOk="0">
                  <a:moveTo>
                    <a:pt x="1215" y="718"/>
                  </a:moveTo>
                  <a:cubicBezTo>
                    <a:pt x="1312" y="743"/>
                    <a:pt x="1337" y="767"/>
                    <a:pt x="1361" y="815"/>
                  </a:cubicBezTo>
                  <a:cubicBezTo>
                    <a:pt x="1361" y="840"/>
                    <a:pt x="1312" y="888"/>
                    <a:pt x="1288" y="913"/>
                  </a:cubicBezTo>
                  <a:cubicBezTo>
                    <a:pt x="1264" y="913"/>
                    <a:pt x="1264" y="937"/>
                    <a:pt x="1215" y="937"/>
                  </a:cubicBezTo>
                  <a:cubicBezTo>
                    <a:pt x="1215" y="864"/>
                    <a:pt x="1215" y="815"/>
                    <a:pt x="1215" y="743"/>
                  </a:cubicBezTo>
                  <a:lnTo>
                    <a:pt x="1215" y="718"/>
                  </a:lnTo>
                  <a:close/>
                  <a:moveTo>
                    <a:pt x="2527" y="475"/>
                  </a:moveTo>
                  <a:cubicBezTo>
                    <a:pt x="2624" y="597"/>
                    <a:pt x="2673" y="767"/>
                    <a:pt x="2624" y="937"/>
                  </a:cubicBezTo>
                  <a:cubicBezTo>
                    <a:pt x="2601" y="983"/>
                    <a:pt x="2567" y="1007"/>
                    <a:pt x="2530" y="1007"/>
                  </a:cubicBezTo>
                  <a:cubicBezTo>
                    <a:pt x="2489" y="1007"/>
                    <a:pt x="2444" y="977"/>
                    <a:pt x="2405" y="913"/>
                  </a:cubicBezTo>
                  <a:cubicBezTo>
                    <a:pt x="2333" y="767"/>
                    <a:pt x="2381" y="573"/>
                    <a:pt x="2527" y="475"/>
                  </a:cubicBezTo>
                  <a:close/>
                  <a:moveTo>
                    <a:pt x="3984" y="1010"/>
                  </a:moveTo>
                  <a:lnTo>
                    <a:pt x="3984" y="1010"/>
                  </a:lnTo>
                  <a:cubicBezTo>
                    <a:pt x="4009" y="1107"/>
                    <a:pt x="3984" y="1228"/>
                    <a:pt x="3936" y="1326"/>
                  </a:cubicBezTo>
                  <a:cubicBezTo>
                    <a:pt x="3912" y="1350"/>
                    <a:pt x="3912" y="1350"/>
                    <a:pt x="3887" y="1350"/>
                  </a:cubicBezTo>
                  <a:cubicBezTo>
                    <a:pt x="3863" y="1350"/>
                    <a:pt x="3839" y="1326"/>
                    <a:pt x="3814" y="1326"/>
                  </a:cubicBezTo>
                  <a:cubicBezTo>
                    <a:pt x="3766" y="1277"/>
                    <a:pt x="3766" y="1277"/>
                    <a:pt x="3766" y="1204"/>
                  </a:cubicBezTo>
                  <a:cubicBezTo>
                    <a:pt x="3790" y="1131"/>
                    <a:pt x="3863" y="1058"/>
                    <a:pt x="3984" y="1010"/>
                  </a:cubicBezTo>
                  <a:close/>
                  <a:moveTo>
                    <a:pt x="1045" y="1860"/>
                  </a:moveTo>
                  <a:cubicBezTo>
                    <a:pt x="948" y="1957"/>
                    <a:pt x="851" y="2030"/>
                    <a:pt x="754" y="2079"/>
                  </a:cubicBezTo>
                  <a:cubicBezTo>
                    <a:pt x="778" y="1982"/>
                    <a:pt x="875" y="1909"/>
                    <a:pt x="972" y="1860"/>
                  </a:cubicBezTo>
                  <a:close/>
                  <a:moveTo>
                    <a:pt x="3159" y="1957"/>
                  </a:moveTo>
                  <a:cubicBezTo>
                    <a:pt x="3159" y="1957"/>
                    <a:pt x="3183" y="1957"/>
                    <a:pt x="3231" y="2006"/>
                  </a:cubicBezTo>
                  <a:cubicBezTo>
                    <a:pt x="3280" y="2054"/>
                    <a:pt x="3304" y="2152"/>
                    <a:pt x="3280" y="2224"/>
                  </a:cubicBezTo>
                  <a:cubicBezTo>
                    <a:pt x="3159" y="2127"/>
                    <a:pt x="3159" y="2006"/>
                    <a:pt x="3159" y="1957"/>
                  </a:cubicBezTo>
                  <a:close/>
                  <a:moveTo>
                    <a:pt x="1701" y="2030"/>
                  </a:moveTo>
                  <a:cubicBezTo>
                    <a:pt x="1750" y="2054"/>
                    <a:pt x="1798" y="2079"/>
                    <a:pt x="1822" y="2127"/>
                  </a:cubicBezTo>
                  <a:cubicBezTo>
                    <a:pt x="1847" y="2249"/>
                    <a:pt x="1822" y="2346"/>
                    <a:pt x="1774" y="2443"/>
                  </a:cubicBezTo>
                  <a:cubicBezTo>
                    <a:pt x="1677" y="2346"/>
                    <a:pt x="1628" y="2200"/>
                    <a:pt x="1652" y="2054"/>
                  </a:cubicBezTo>
                  <a:cubicBezTo>
                    <a:pt x="1652" y="2030"/>
                    <a:pt x="1677" y="2030"/>
                    <a:pt x="1677" y="2030"/>
                  </a:cubicBezTo>
                  <a:close/>
                  <a:moveTo>
                    <a:pt x="1688" y="116"/>
                  </a:moveTo>
                  <a:cubicBezTo>
                    <a:pt x="1796" y="116"/>
                    <a:pt x="1923" y="140"/>
                    <a:pt x="2065" y="184"/>
                  </a:cubicBezTo>
                  <a:cubicBezTo>
                    <a:pt x="2211" y="232"/>
                    <a:pt x="2333" y="305"/>
                    <a:pt x="2454" y="427"/>
                  </a:cubicBezTo>
                  <a:cubicBezTo>
                    <a:pt x="2284" y="548"/>
                    <a:pt x="2235" y="791"/>
                    <a:pt x="2333" y="961"/>
                  </a:cubicBezTo>
                  <a:cubicBezTo>
                    <a:pt x="2430" y="1083"/>
                    <a:pt x="2503" y="1131"/>
                    <a:pt x="2551" y="1131"/>
                  </a:cubicBezTo>
                  <a:cubicBezTo>
                    <a:pt x="2648" y="1107"/>
                    <a:pt x="2721" y="1058"/>
                    <a:pt x="2746" y="986"/>
                  </a:cubicBezTo>
                  <a:cubicBezTo>
                    <a:pt x="2794" y="791"/>
                    <a:pt x="2746" y="573"/>
                    <a:pt x="2624" y="427"/>
                  </a:cubicBezTo>
                  <a:cubicBezTo>
                    <a:pt x="2818" y="305"/>
                    <a:pt x="3061" y="232"/>
                    <a:pt x="3304" y="232"/>
                  </a:cubicBezTo>
                  <a:lnTo>
                    <a:pt x="3450" y="232"/>
                  </a:lnTo>
                  <a:cubicBezTo>
                    <a:pt x="3742" y="330"/>
                    <a:pt x="3960" y="597"/>
                    <a:pt x="3984" y="888"/>
                  </a:cubicBezTo>
                  <a:cubicBezTo>
                    <a:pt x="3839" y="937"/>
                    <a:pt x="3717" y="1034"/>
                    <a:pt x="3693" y="1180"/>
                  </a:cubicBezTo>
                  <a:cubicBezTo>
                    <a:pt x="3669" y="1277"/>
                    <a:pt x="3693" y="1350"/>
                    <a:pt x="3766" y="1423"/>
                  </a:cubicBezTo>
                  <a:cubicBezTo>
                    <a:pt x="3802" y="1459"/>
                    <a:pt x="3845" y="1477"/>
                    <a:pt x="3887" y="1477"/>
                  </a:cubicBezTo>
                  <a:cubicBezTo>
                    <a:pt x="3930" y="1477"/>
                    <a:pt x="3972" y="1459"/>
                    <a:pt x="4009" y="1423"/>
                  </a:cubicBezTo>
                  <a:cubicBezTo>
                    <a:pt x="4082" y="1277"/>
                    <a:pt x="4106" y="1131"/>
                    <a:pt x="4082" y="986"/>
                  </a:cubicBezTo>
                  <a:cubicBezTo>
                    <a:pt x="4130" y="986"/>
                    <a:pt x="4203" y="961"/>
                    <a:pt x="4252" y="961"/>
                  </a:cubicBezTo>
                  <a:cubicBezTo>
                    <a:pt x="4470" y="961"/>
                    <a:pt x="4640" y="1083"/>
                    <a:pt x="4738" y="1277"/>
                  </a:cubicBezTo>
                  <a:cubicBezTo>
                    <a:pt x="4835" y="1544"/>
                    <a:pt x="4810" y="1836"/>
                    <a:pt x="4665" y="2079"/>
                  </a:cubicBezTo>
                  <a:cubicBezTo>
                    <a:pt x="4483" y="2341"/>
                    <a:pt x="4201" y="2486"/>
                    <a:pt x="3902" y="2486"/>
                  </a:cubicBezTo>
                  <a:cubicBezTo>
                    <a:pt x="3841" y="2486"/>
                    <a:pt x="3779" y="2480"/>
                    <a:pt x="3717" y="2467"/>
                  </a:cubicBezTo>
                  <a:cubicBezTo>
                    <a:pt x="3572" y="2443"/>
                    <a:pt x="3450" y="2370"/>
                    <a:pt x="3353" y="2297"/>
                  </a:cubicBezTo>
                  <a:cubicBezTo>
                    <a:pt x="3401" y="2176"/>
                    <a:pt x="3377" y="2030"/>
                    <a:pt x="3304" y="1933"/>
                  </a:cubicBezTo>
                  <a:cubicBezTo>
                    <a:pt x="3244" y="1884"/>
                    <a:pt x="3189" y="1860"/>
                    <a:pt x="3143" y="1860"/>
                  </a:cubicBezTo>
                  <a:cubicBezTo>
                    <a:pt x="3098" y="1860"/>
                    <a:pt x="3061" y="1884"/>
                    <a:pt x="3037" y="1933"/>
                  </a:cubicBezTo>
                  <a:cubicBezTo>
                    <a:pt x="3037" y="2103"/>
                    <a:pt x="3086" y="2249"/>
                    <a:pt x="3231" y="2322"/>
                  </a:cubicBezTo>
                  <a:cubicBezTo>
                    <a:pt x="3071" y="2620"/>
                    <a:pt x="2781" y="2809"/>
                    <a:pt x="2442" y="2809"/>
                  </a:cubicBezTo>
                  <a:cubicBezTo>
                    <a:pt x="2422" y="2809"/>
                    <a:pt x="2402" y="2809"/>
                    <a:pt x="2381" y="2807"/>
                  </a:cubicBezTo>
                  <a:cubicBezTo>
                    <a:pt x="2187" y="2807"/>
                    <a:pt x="1968" y="2686"/>
                    <a:pt x="1847" y="2516"/>
                  </a:cubicBezTo>
                  <a:cubicBezTo>
                    <a:pt x="1920" y="2394"/>
                    <a:pt x="1968" y="2249"/>
                    <a:pt x="1920" y="2103"/>
                  </a:cubicBezTo>
                  <a:cubicBezTo>
                    <a:pt x="1895" y="2030"/>
                    <a:pt x="1822" y="1957"/>
                    <a:pt x="1725" y="1933"/>
                  </a:cubicBezTo>
                  <a:cubicBezTo>
                    <a:pt x="1712" y="1928"/>
                    <a:pt x="1699" y="1926"/>
                    <a:pt x="1685" y="1926"/>
                  </a:cubicBezTo>
                  <a:cubicBezTo>
                    <a:pt x="1627" y="1926"/>
                    <a:pt x="1575" y="1966"/>
                    <a:pt x="1555" y="2006"/>
                  </a:cubicBezTo>
                  <a:cubicBezTo>
                    <a:pt x="1531" y="2200"/>
                    <a:pt x="1580" y="2394"/>
                    <a:pt x="1725" y="2540"/>
                  </a:cubicBezTo>
                  <a:cubicBezTo>
                    <a:pt x="1604" y="2662"/>
                    <a:pt x="1434" y="2735"/>
                    <a:pt x="1264" y="2759"/>
                  </a:cubicBezTo>
                  <a:lnTo>
                    <a:pt x="1191" y="2759"/>
                  </a:lnTo>
                  <a:cubicBezTo>
                    <a:pt x="1045" y="2759"/>
                    <a:pt x="924" y="2686"/>
                    <a:pt x="826" y="2589"/>
                  </a:cubicBezTo>
                  <a:cubicBezTo>
                    <a:pt x="729" y="2467"/>
                    <a:pt x="705" y="2346"/>
                    <a:pt x="729" y="2224"/>
                  </a:cubicBezTo>
                  <a:cubicBezTo>
                    <a:pt x="924" y="2152"/>
                    <a:pt x="1167" y="1957"/>
                    <a:pt x="1142" y="1836"/>
                  </a:cubicBezTo>
                  <a:cubicBezTo>
                    <a:pt x="1142" y="1801"/>
                    <a:pt x="1118" y="1767"/>
                    <a:pt x="1052" y="1767"/>
                  </a:cubicBezTo>
                  <a:cubicBezTo>
                    <a:pt x="1025" y="1767"/>
                    <a:pt x="991" y="1773"/>
                    <a:pt x="948" y="1787"/>
                  </a:cubicBezTo>
                  <a:cubicBezTo>
                    <a:pt x="802" y="1836"/>
                    <a:pt x="681" y="1982"/>
                    <a:pt x="656" y="2152"/>
                  </a:cubicBezTo>
                  <a:cubicBezTo>
                    <a:pt x="638" y="2154"/>
                    <a:pt x="621" y="2155"/>
                    <a:pt x="603" y="2155"/>
                  </a:cubicBezTo>
                  <a:cubicBezTo>
                    <a:pt x="414" y="2155"/>
                    <a:pt x="286" y="2032"/>
                    <a:pt x="219" y="1787"/>
                  </a:cubicBezTo>
                  <a:cubicBezTo>
                    <a:pt x="98" y="1520"/>
                    <a:pt x="122" y="1228"/>
                    <a:pt x="243" y="961"/>
                  </a:cubicBezTo>
                  <a:cubicBezTo>
                    <a:pt x="389" y="791"/>
                    <a:pt x="608" y="694"/>
                    <a:pt x="851" y="694"/>
                  </a:cubicBezTo>
                  <a:lnTo>
                    <a:pt x="1142" y="694"/>
                  </a:lnTo>
                  <a:lnTo>
                    <a:pt x="1142" y="743"/>
                  </a:lnTo>
                  <a:cubicBezTo>
                    <a:pt x="1118" y="840"/>
                    <a:pt x="1142" y="937"/>
                    <a:pt x="1191" y="1010"/>
                  </a:cubicBezTo>
                  <a:cubicBezTo>
                    <a:pt x="1204" y="1036"/>
                    <a:pt x="1232" y="1056"/>
                    <a:pt x="1271" y="1056"/>
                  </a:cubicBezTo>
                  <a:cubicBezTo>
                    <a:pt x="1302" y="1056"/>
                    <a:pt x="1341" y="1043"/>
                    <a:pt x="1385" y="1010"/>
                  </a:cubicBezTo>
                  <a:cubicBezTo>
                    <a:pt x="1482" y="913"/>
                    <a:pt x="1507" y="888"/>
                    <a:pt x="1482" y="791"/>
                  </a:cubicBezTo>
                  <a:cubicBezTo>
                    <a:pt x="1458" y="718"/>
                    <a:pt x="1385" y="645"/>
                    <a:pt x="1239" y="621"/>
                  </a:cubicBezTo>
                  <a:cubicBezTo>
                    <a:pt x="1239" y="475"/>
                    <a:pt x="1288" y="330"/>
                    <a:pt x="1385" y="232"/>
                  </a:cubicBezTo>
                  <a:cubicBezTo>
                    <a:pt x="1452" y="152"/>
                    <a:pt x="1556" y="116"/>
                    <a:pt x="1688" y="116"/>
                  </a:cubicBezTo>
                  <a:close/>
                  <a:moveTo>
                    <a:pt x="1650" y="1"/>
                  </a:moveTo>
                  <a:cubicBezTo>
                    <a:pt x="1501" y="1"/>
                    <a:pt x="1380" y="43"/>
                    <a:pt x="1288" y="135"/>
                  </a:cubicBezTo>
                  <a:cubicBezTo>
                    <a:pt x="1191" y="257"/>
                    <a:pt x="1118" y="427"/>
                    <a:pt x="1118" y="597"/>
                  </a:cubicBezTo>
                  <a:cubicBezTo>
                    <a:pt x="1069" y="585"/>
                    <a:pt x="1021" y="579"/>
                    <a:pt x="972" y="579"/>
                  </a:cubicBezTo>
                  <a:cubicBezTo>
                    <a:pt x="924" y="579"/>
                    <a:pt x="875" y="585"/>
                    <a:pt x="826" y="597"/>
                  </a:cubicBezTo>
                  <a:cubicBezTo>
                    <a:pt x="559" y="597"/>
                    <a:pt x="316" y="694"/>
                    <a:pt x="146" y="888"/>
                  </a:cubicBezTo>
                  <a:cubicBezTo>
                    <a:pt x="1" y="1180"/>
                    <a:pt x="1" y="1520"/>
                    <a:pt x="122" y="1811"/>
                  </a:cubicBezTo>
                  <a:cubicBezTo>
                    <a:pt x="219" y="2152"/>
                    <a:pt x="414" y="2224"/>
                    <a:pt x="559" y="2224"/>
                  </a:cubicBezTo>
                  <a:lnTo>
                    <a:pt x="608" y="2224"/>
                  </a:lnTo>
                  <a:cubicBezTo>
                    <a:pt x="608" y="2394"/>
                    <a:pt x="656" y="2540"/>
                    <a:pt x="754" y="2637"/>
                  </a:cubicBezTo>
                  <a:cubicBezTo>
                    <a:pt x="851" y="2783"/>
                    <a:pt x="1021" y="2856"/>
                    <a:pt x="1191" y="2856"/>
                  </a:cubicBezTo>
                  <a:lnTo>
                    <a:pt x="1264" y="2856"/>
                  </a:lnTo>
                  <a:cubicBezTo>
                    <a:pt x="1458" y="2832"/>
                    <a:pt x="1652" y="2759"/>
                    <a:pt x="1774" y="2613"/>
                  </a:cubicBezTo>
                  <a:cubicBezTo>
                    <a:pt x="1944" y="2783"/>
                    <a:pt x="2163" y="2905"/>
                    <a:pt x="2381" y="2929"/>
                  </a:cubicBezTo>
                  <a:lnTo>
                    <a:pt x="2430" y="2929"/>
                  </a:lnTo>
                  <a:cubicBezTo>
                    <a:pt x="2794" y="2905"/>
                    <a:pt x="3134" y="2710"/>
                    <a:pt x="3304" y="2394"/>
                  </a:cubicBezTo>
                  <a:cubicBezTo>
                    <a:pt x="3426" y="2467"/>
                    <a:pt x="3547" y="2516"/>
                    <a:pt x="3693" y="2540"/>
                  </a:cubicBezTo>
                  <a:cubicBezTo>
                    <a:pt x="3766" y="2559"/>
                    <a:pt x="3841" y="2567"/>
                    <a:pt x="3916" y="2567"/>
                  </a:cubicBezTo>
                  <a:cubicBezTo>
                    <a:pt x="4239" y="2567"/>
                    <a:pt x="4560" y="2403"/>
                    <a:pt x="4738" y="2127"/>
                  </a:cubicBezTo>
                  <a:cubicBezTo>
                    <a:pt x="4932" y="1860"/>
                    <a:pt x="4956" y="1496"/>
                    <a:pt x="4835" y="1204"/>
                  </a:cubicBezTo>
                  <a:cubicBezTo>
                    <a:pt x="4738" y="986"/>
                    <a:pt x="4495" y="840"/>
                    <a:pt x="4252" y="840"/>
                  </a:cubicBezTo>
                  <a:cubicBezTo>
                    <a:pt x="4203" y="840"/>
                    <a:pt x="4130" y="840"/>
                    <a:pt x="4057" y="864"/>
                  </a:cubicBezTo>
                  <a:cubicBezTo>
                    <a:pt x="4033" y="500"/>
                    <a:pt x="3790" y="232"/>
                    <a:pt x="3450" y="135"/>
                  </a:cubicBezTo>
                  <a:cubicBezTo>
                    <a:pt x="3426" y="123"/>
                    <a:pt x="3395" y="117"/>
                    <a:pt x="3365" y="117"/>
                  </a:cubicBezTo>
                  <a:cubicBezTo>
                    <a:pt x="3335" y="117"/>
                    <a:pt x="3304" y="123"/>
                    <a:pt x="3280" y="135"/>
                  </a:cubicBezTo>
                  <a:cubicBezTo>
                    <a:pt x="3013" y="135"/>
                    <a:pt x="2746" y="208"/>
                    <a:pt x="2527" y="330"/>
                  </a:cubicBezTo>
                  <a:cubicBezTo>
                    <a:pt x="2405" y="232"/>
                    <a:pt x="2235" y="135"/>
                    <a:pt x="2090" y="87"/>
                  </a:cubicBezTo>
                  <a:cubicBezTo>
                    <a:pt x="1923" y="31"/>
                    <a:pt x="1776" y="1"/>
                    <a:pt x="1650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0" name="Google Shape;269;p7"/>
          <p:cNvGrpSpPr>
            <a:grpSpLocks/>
          </p:cNvGrpSpPr>
          <p:nvPr/>
        </p:nvGrpSpPr>
        <p:grpSpPr bwMode="auto">
          <a:xfrm>
            <a:off x="312738" y="5214938"/>
            <a:ext cx="933450" cy="1525587"/>
            <a:chOff x="6168935" y="2859502"/>
            <a:chExt cx="1408973" cy="2304574"/>
          </a:xfrm>
        </p:grpSpPr>
        <p:grpSp>
          <p:nvGrpSpPr>
            <p:cNvPr id="31" name="Google Shape;270;p7"/>
            <p:cNvGrpSpPr>
              <a:grpSpLocks/>
            </p:cNvGrpSpPr>
            <p:nvPr/>
          </p:nvGrpSpPr>
          <p:grpSpPr bwMode="auto">
            <a:xfrm>
              <a:off x="6168935" y="2859502"/>
              <a:ext cx="1408973" cy="2304574"/>
              <a:chOff x="-714598" y="3684851"/>
              <a:chExt cx="341453" cy="558441"/>
            </a:xfrm>
          </p:grpSpPr>
          <p:sp>
            <p:nvSpPr>
              <p:cNvPr id="33" name="Google Shape;271;p7"/>
              <p:cNvSpPr/>
              <p:nvPr/>
            </p:nvSpPr>
            <p:spPr>
              <a:xfrm>
                <a:off x="-636784" y="3777828"/>
                <a:ext cx="110333" cy="353311"/>
              </a:xfrm>
              <a:custGeom>
                <a:avLst/>
                <a:gdLst/>
                <a:ahLst/>
                <a:cxnLst/>
                <a:rect l="l" t="t" r="r" b="b"/>
                <a:pathLst>
                  <a:path w="1240" h="3971" extrusionOk="0">
                    <a:moveTo>
                      <a:pt x="70" y="1"/>
                    </a:moveTo>
                    <a:cubicBezTo>
                      <a:pt x="63" y="1"/>
                      <a:pt x="56" y="3"/>
                      <a:pt x="49" y="11"/>
                    </a:cubicBezTo>
                    <a:cubicBezTo>
                      <a:pt x="25" y="11"/>
                      <a:pt x="0" y="35"/>
                      <a:pt x="25" y="59"/>
                    </a:cubicBezTo>
                    <a:cubicBezTo>
                      <a:pt x="25" y="83"/>
                      <a:pt x="1142" y="2756"/>
                      <a:pt x="996" y="3897"/>
                    </a:cubicBezTo>
                    <a:cubicBezTo>
                      <a:pt x="996" y="3922"/>
                      <a:pt x="1021" y="3946"/>
                      <a:pt x="1045" y="3970"/>
                    </a:cubicBezTo>
                    <a:cubicBezTo>
                      <a:pt x="1069" y="3970"/>
                      <a:pt x="1094" y="3946"/>
                      <a:pt x="1094" y="3922"/>
                    </a:cubicBezTo>
                    <a:cubicBezTo>
                      <a:pt x="1239" y="2756"/>
                      <a:pt x="146" y="132"/>
                      <a:pt x="98" y="35"/>
                    </a:cubicBezTo>
                    <a:cubicBezTo>
                      <a:pt x="98" y="18"/>
                      <a:pt x="85" y="1"/>
                      <a:pt x="70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" name="Google Shape;272;p7"/>
              <p:cNvSpPr/>
              <p:nvPr/>
            </p:nvSpPr>
            <p:spPr>
              <a:xfrm>
                <a:off x="-548517" y="3839425"/>
                <a:ext cx="93493" cy="328324"/>
              </a:xfrm>
              <a:custGeom>
                <a:avLst/>
                <a:gdLst/>
                <a:ahLst/>
                <a:cxnLst/>
                <a:rect l="l" t="t" r="r" b="b"/>
                <a:pathLst>
                  <a:path w="1045" h="3694" extrusionOk="0">
                    <a:moveTo>
                      <a:pt x="996" y="1"/>
                    </a:moveTo>
                    <a:cubicBezTo>
                      <a:pt x="972" y="1"/>
                      <a:pt x="948" y="1"/>
                      <a:pt x="948" y="25"/>
                    </a:cubicBezTo>
                    <a:cubicBezTo>
                      <a:pt x="899" y="147"/>
                      <a:pt x="0" y="2794"/>
                      <a:pt x="219" y="3645"/>
                    </a:cubicBezTo>
                    <a:cubicBezTo>
                      <a:pt x="243" y="3669"/>
                      <a:pt x="243" y="3693"/>
                      <a:pt x="268" y="3693"/>
                    </a:cubicBezTo>
                    <a:lnTo>
                      <a:pt x="292" y="3693"/>
                    </a:lnTo>
                    <a:cubicBezTo>
                      <a:pt x="316" y="3693"/>
                      <a:pt x="316" y="3669"/>
                      <a:pt x="316" y="3645"/>
                    </a:cubicBezTo>
                    <a:cubicBezTo>
                      <a:pt x="98" y="2794"/>
                      <a:pt x="1045" y="98"/>
                      <a:pt x="1045" y="49"/>
                    </a:cubicBezTo>
                    <a:cubicBezTo>
                      <a:pt x="1045" y="25"/>
                      <a:pt x="1021" y="1"/>
                      <a:pt x="996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" name="Google Shape;273;p7"/>
              <p:cNvSpPr/>
              <p:nvPr/>
            </p:nvSpPr>
            <p:spPr>
              <a:xfrm>
                <a:off x="-714598" y="3684851"/>
                <a:ext cx="166081" cy="172007"/>
              </a:xfrm>
              <a:custGeom>
                <a:avLst/>
                <a:gdLst/>
                <a:ahLst/>
                <a:cxnLst/>
                <a:rect l="l" t="t" r="r" b="b"/>
                <a:pathLst>
                  <a:path w="1871" h="1934" extrusionOk="0">
                    <a:moveTo>
                      <a:pt x="921" y="1"/>
                    </a:moveTo>
                    <a:cubicBezTo>
                      <a:pt x="906" y="1"/>
                      <a:pt x="891" y="4"/>
                      <a:pt x="875" y="12"/>
                    </a:cubicBezTo>
                    <a:cubicBezTo>
                      <a:pt x="681" y="133"/>
                      <a:pt x="608" y="619"/>
                      <a:pt x="608" y="619"/>
                    </a:cubicBezTo>
                    <a:cubicBezTo>
                      <a:pt x="608" y="619"/>
                      <a:pt x="368" y="227"/>
                      <a:pt x="198" y="227"/>
                    </a:cubicBezTo>
                    <a:cubicBezTo>
                      <a:pt x="189" y="227"/>
                      <a:pt x="180" y="228"/>
                      <a:pt x="171" y="231"/>
                    </a:cubicBezTo>
                    <a:cubicBezTo>
                      <a:pt x="1" y="304"/>
                      <a:pt x="98" y="838"/>
                      <a:pt x="98" y="838"/>
                    </a:cubicBezTo>
                    <a:cubicBezTo>
                      <a:pt x="98" y="838"/>
                      <a:pt x="292" y="1883"/>
                      <a:pt x="1070" y="1931"/>
                    </a:cubicBezTo>
                    <a:cubicBezTo>
                      <a:pt x="1086" y="1933"/>
                      <a:pt x="1103" y="1933"/>
                      <a:pt x="1119" y="1933"/>
                    </a:cubicBezTo>
                    <a:cubicBezTo>
                      <a:pt x="1870" y="1933"/>
                      <a:pt x="1840" y="298"/>
                      <a:pt x="1507" y="36"/>
                    </a:cubicBezTo>
                    <a:cubicBezTo>
                      <a:pt x="1493" y="24"/>
                      <a:pt x="1478" y="19"/>
                      <a:pt x="1464" y="19"/>
                    </a:cubicBezTo>
                    <a:cubicBezTo>
                      <a:pt x="1334" y="19"/>
                      <a:pt x="1215" y="474"/>
                      <a:pt x="1215" y="474"/>
                    </a:cubicBezTo>
                    <a:cubicBezTo>
                      <a:pt x="1215" y="474"/>
                      <a:pt x="1092" y="1"/>
                      <a:pt x="921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" name="Google Shape;274;p7"/>
              <p:cNvSpPr/>
              <p:nvPr/>
            </p:nvSpPr>
            <p:spPr>
              <a:xfrm>
                <a:off x="-561293" y="3750516"/>
                <a:ext cx="188148" cy="177818"/>
              </a:xfrm>
              <a:custGeom>
                <a:avLst/>
                <a:gdLst/>
                <a:ahLst/>
                <a:cxnLst/>
                <a:rect l="l" t="t" r="r" b="b"/>
                <a:pathLst>
                  <a:path w="2115" h="2000" extrusionOk="0">
                    <a:moveTo>
                      <a:pt x="645" y="1"/>
                    </a:moveTo>
                    <a:cubicBezTo>
                      <a:pt x="479" y="1"/>
                      <a:pt x="316" y="488"/>
                      <a:pt x="316" y="488"/>
                    </a:cubicBezTo>
                    <a:cubicBezTo>
                      <a:pt x="316" y="488"/>
                      <a:pt x="1" y="1508"/>
                      <a:pt x="656" y="1921"/>
                    </a:cubicBezTo>
                    <a:cubicBezTo>
                      <a:pt x="741" y="1975"/>
                      <a:pt x="828" y="2000"/>
                      <a:pt x="914" y="2000"/>
                    </a:cubicBezTo>
                    <a:cubicBezTo>
                      <a:pt x="1521" y="2000"/>
                      <a:pt x="2114" y="801"/>
                      <a:pt x="1944" y="439"/>
                    </a:cubicBezTo>
                    <a:cubicBezTo>
                      <a:pt x="1932" y="416"/>
                      <a:pt x="1912" y="406"/>
                      <a:pt x="1887" y="406"/>
                    </a:cubicBezTo>
                    <a:cubicBezTo>
                      <a:pt x="1751" y="406"/>
                      <a:pt x="1458" y="682"/>
                      <a:pt x="1458" y="682"/>
                    </a:cubicBezTo>
                    <a:cubicBezTo>
                      <a:pt x="1458" y="682"/>
                      <a:pt x="1621" y="147"/>
                      <a:pt x="1423" y="147"/>
                    </a:cubicBezTo>
                    <a:cubicBezTo>
                      <a:pt x="1419" y="147"/>
                      <a:pt x="1414" y="147"/>
                      <a:pt x="1410" y="148"/>
                    </a:cubicBezTo>
                    <a:cubicBezTo>
                      <a:pt x="1167" y="148"/>
                      <a:pt x="875" y="536"/>
                      <a:pt x="875" y="536"/>
                    </a:cubicBezTo>
                    <a:cubicBezTo>
                      <a:pt x="875" y="536"/>
                      <a:pt x="851" y="26"/>
                      <a:pt x="656" y="2"/>
                    </a:cubicBezTo>
                    <a:cubicBezTo>
                      <a:pt x="653" y="1"/>
                      <a:pt x="649" y="1"/>
                      <a:pt x="645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" name="Google Shape;275;p7"/>
              <p:cNvSpPr/>
              <p:nvPr/>
            </p:nvSpPr>
            <p:spPr>
              <a:xfrm>
                <a:off x="-686724" y="3891143"/>
                <a:ext cx="121367" cy="108085"/>
              </a:xfrm>
              <a:custGeom>
                <a:avLst/>
                <a:gdLst/>
                <a:ahLst/>
                <a:cxnLst/>
                <a:rect l="l" t="t" r="r" b="b"/>
                <a:pathLst>
                  <a:path w="1361" h="1219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" y="1"/>
                      <a:pt x="155" y="1218"/>
                      <a:pt x="882" y="1218"/>
                    </a:cubicBezTo>
                    <a:cubicBezTo>
                      <a:pt x="1020" y="1218"/>
                      <a:pt x="1179" y="1174"/>
                      <a:pt x="1361" y="1070"/>
                    </a:cubicBezTo>
                    <a:cubicBezTo>
                      <a:pt x="1118" y="511"/>
                      <a:pt x="608" y="122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8" name="Google Shape;276;p7"/>
              <p:cNvSpPr/>
              <p:nvPr/>
            </p:nvSpPr>
            <p:spPr>
              <a:xfrm>
                <a:off x="-504965" y="3906252"/>
                <a:ext cx="120786" cy="108085"/>
              </a:xfrm>
              <a:custGeom>
                <a:avLst/>
                <a:gdLst/>
                <a:ahLst/>
                <a:cxnLst/>
                <a:rect l="l" t="t" r="r" b="b"/>
                <a:pathLst>
                  <a:path w="1361" h="1219" extrusionOk="0">
                    <a:moveTo>
                      <a:pt x="1361" y="1"/>
                    </a:moveTo>
                    <a:cubicBezTo>
                      <a:pt x="753" y="122"/>
                      <a:pt x="267" y="511"/>
                      <a:pt x="0" y="1070"/>
                    </a:cubicBezTo>
                    <a:cubicBezTo>
                      <a:pt x="183" y="1174"/>
                      <a:pt x="341" y="1218"/>
                      <a:pt x="480" y="1218"/>
                    </a:cubicBezTo>
                    <a:cubicBezTo>
                      <a:pt x="1206" y="1218"/>
                      <a:pt x="1361" y="1"/>
                      <a:pt x="136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" name="Google Shape;277;p7"/>
              <p:cNvSpPr/>
              <p:nvPr/>
            </p:nvSpPr>
            <p:spPr>
              <a:xfrm>
                <a:off x="-643172" y="3930658"/>
                <a:ext cx="75491" cy="59854"/>
              </a:xfrm>
              <a:custGeom>
                <a:avLst/>
                <a:gdLst/>
                <a:ahLst/>
                <a:cxnLst/>
                <a:rect l="l" t="t" r="r" b="b"/>
                <a:pathLst>
                  <a:path w="851" h="675" extrusionOk="0">
                    <a:moveTo>
                      <a:pt x="61" y="0"/>
                    </a:moveTo>
                    <a:cubicBezTo>
                      <a:pt x="49" y="0"/>
                      <a:pt x="37" y="6"/>
                      <a:pt x="25" y="18"/>
                    </a:cubicBezTo>
                    <a:cubicBezTo>
                      <a:pt x="0" y="43"/>
                      <a:pt x="25" y="67"/>
                      <a:pt x="49" y="91"/>
                    </a:cubicBezTo>
                    <a:cubicBezTo>
                      <a:pt x="316" y="237"/>
                      <a:pt x="559" y="407"/>
                      <a:pt x="754" y="626"/>
                    </a:cubicBezTo>
                    <a:cubicBezTo>
                      <a:pt x="754" y="650"/>
                      <a:pt x="778" y="650"/>
                      <a:pt x="802" y="650"/>
                    </a:cubicBezTo>
                    <a:lnTo>
                      <a:pt x="826" y="674"/>
                    </a:lnTo>
                    <a:cubicBezTo>
                      <a:pt x="851" y="650"/>
                      <a:pt x="851" y="626"/>
                      <a:pt x="851" y="601"/>
                    </a:cubicBezTo>
                    <a:cubicBezTo>
                      <a:pt x="632" y="358"/>
                      <a:pt x="365" y="164"/>
                      <a:pt x="98" y="18"/>
                    </a:cubicBezTo>
                    <a:cubicBezTo>
                      <a:pt x="86" y="6"/>
                      <a:pt x="73" y="0"/>
                      <a:pt x="61" y="0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" name="Google Shape;278;p7"/>
              <p:cNvSpPr/>
              <p:nvPr/>
            </p:nvSpPr>
            <p:spPr>
              <a:xfrm>
                <a:off x="-509610" y="3949253"/>
                <a:ext cx="80137" cy="56367"/>
              </a:xfrm>
              <a:custGeom>
                <a:avLst/>
                <a:gdLst/>
                <a:ahLst/>
                <a:cxnLst/>
                <a:rect l="l" t="t" r="r" b="b"/>
                <a:pathLst>
                  <a:path w="900" h="633" extrusionOk="0">
                    <a:moveTo>
                      <a:pt x="827" y="1"/>
                    </a:moveTo>
                    <a:cubicBezTo>
                      <a:pt x="705" y="74"/>
                      <a:pt x="73" y="389"/>
                      <a:pt x="1" y="559"/>
                    </a:cubicBezTo>
                    <a:cubicBezTo>
                      <a:pt x="1" y="584"/>
                      <a:pt x="1" y="608"/>
                      <a:pt x="25" y="632"/>
                    </a:cubicBezTo>
                    <a:lnTo>
                      <a:pt x="49" y="632"/>
                    </a:lnTo>
                    <a:cubicBezTo>
                      <a:pt x="73" y="632"/>
                      <a:pt x="73" y="608"/>
                      <a:pt x="98" y="608"/>
                    </a:cubicBezTo>
                    <a:cubicBezTo>
                      <a:pt x="316" y="389"/>
                      <a:pt x="584" y="219"/>
                      <a:pt x="875" y="98"/>
                    </a:cubicBezTo>
                    <a:cubicBezTo>
                      <a:pt x="875" y="74"/>
                      <a:pt x="899" y="49"/>
                      <a:pt x="875" y="25"/>
                    </a:cubicBezTo>
                    <a:cubicBezTo>
                      <a:pt x="875" y="1"/>
                      <a:pt x="851" y="1"/>
                      <a:pt x="827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" name="Google Shape;279;p7"/>
              <p:cNvSpPr/>
              <p:nvPr/>
            </p:nvSpPr>
            <p:spPr>
              <a:xfrm>
                <a:off x="-539807" y="3817343"/>
                <a:ext cx="119044" cy="76124"/>
              </a:xfrm>
              <a:custGeom>
                <a:avLst/>
                <a:gdLst/>
                <a:ahLst/>
                <a:cxnLst/>
                <a:rect l="l" t="t" r="r" b="b"/>
                <a:pathLst>
                  <a:path w="1337" h="852" extrusionOk="0">
                    <a:moveTo>
                      <a:pt x="584" y="171"/>
                    </a:moveTo>
                    <a:cubicBezTo>
                      <a:pt x="584" y="219"/>
                      <a:pt x="535" y="268"/>
                      <a:pt x="511" y="292"/>
                    </a:cubicBezTo>
                    <a:cubicBezTo>
                      <a:pt x="511" y="268"/>
                      <a:pt x="511" y="171"/>
                      <a:pt x="584" y="171"/>
                    </a:cubicBezTo>
                    <a:close/>
                    <a:moveTo>
                      <a:pt x="1142" y="414"/>
                    </a:moveTo>
                    <a:cubicBezTo>
                      <a:pt x="1142" y="438"/>
                      <a:pt x="1118" y="462"/>
                      <a:pt x="1118" y="487"/>
                    </a:cubicBezTo>
                    <a:cubicBezTo>
                      <a:pt x="1094" y="511"/>
                      <a:pt x="1094" y="511"/>
                      <a:pt x="1069" y="535"/>
                    </a:cubicBezTo>
                    <a:cubicBezTo>
                      <a:pt x="1094" y="462"/>
                      <a:pt x="1142" y="414"/>
                      <a:pt x="1142" y="414"/>
                    </a:cubicBezTo>
                    <a:close/>
                    <a:moveTo>
                      <a:pt x="98" y="1"/>
                    </a:moveTo>
                    <a:cubicBezTo>
                      <a:pt x="73" y="1"/>
                      <a:pt x="49" y="25"/>
                      <a:pt x="49" y="49"/>
                    </a:cubicBezTo>
                    <a:cubicBezTo>
                      <a:pt x="1" y="219"/>
                      <a:pt x="98" y="390"/>
                      <a:pt x="243" y="462"/>
                    </a:cubicBezTo>
                    <a:cubicBezTo>
                      <a:pt x="268" y="475"/>
                      <a:pt x="298" y="481"/>
                      <a:pt x="331" y="481"/>
                    </a:cubicBezTo>
                    <a:cubicBezTo>
                      <a:pt x="365" y="481"/>
                      <a:pt x="401" y="475"/>
                      <a:pt x="438" y="462"/>
                    </a:cubicBezTo>
                    <a:cubicBezTo>
                      <a:pt x="486" y="608"/>
                      <a:pt x="632" y="705"/>
                      <a:pt x="802" y="705"/>
                    </a:cubicBezTo>
                    <a:cubicBezTo>
                      <a:pt x="875" y="705"/>
                      <a:pt x="924" y="705"/>
                      <a:pt x="996" y="681"/>
                    </a:cubicBezTo>
                    <a:cubicBezTo>
                      <a:pt x="1045" y="778"/>
                      <a:pt x="1142" y="851"/>
                      <a:pt x="1264" y="851"/>
                    </a:cubicBezTo>
                    <a:lnTo>
                      <a:pt x="1288" y="851"/>
                    </a:lnTo>
                    <a:cubicBezTo>
                      <a:pt x="1337" y="851"/>
                      <a:pt x="1337" y="778"/>
                      <a:pt x="1288" y="754"/>
                    </a:cubicBezTo>
                    <a:cubicBezTo>
                      <a:pt x="1275" y="757"/>
                      <a:pt x="1262" y="759"/>
                      <a:pt x="1250" y="759"/>
                    </a:cubicBezTo>
                    <a:cubicBezTo>
                      <a:pt x="1172" y="759"/>
                      <a:pt x="1115" y="696"/>
                      <a:pt x="1094" y="632"/>
                    </a:cubicBezTo>
                    <a:cubicBezTo>
                      <a:pt x="1142" y="608"/>
                      <a:pt x="1167" y="584"/>
                      <a:pt x="1191" y="535"/>
                    </a:cubicBezTo>
                    <a:cubicBezTo>
                      <a:pt x="1239" y="487"/>
                      <a:pt x="1239" y="414"/>
                      <a:pt x="1215" y="365"/>
                    </a:cubicBezTo>
                    <a:cubicBezTo>
                      <a:pt x="1198" y="348"/>
                      <a:pt x="1181" y="331"/>
                      <a:pt x="1164" y="331"/>
                    </a:cubicBezTo>
                    <a:cubicBezTo>
                      <a:pt x="1156" y="331"/>
                      <a:pt x="1149" y="334"/>
                      <a:pt x="1142" y="341"/>
                    </a:cubicBezTo>
                    <a:cubicBezTo>
                      <a:pt x="1045" y="341"/>
                      <a:pt x="996" y="438"/>
                      <a:pt x="996" y="560"/>
                    </a:cubicBezTo>
                    <a:cubicBezTo>
                      <a:pt x="972" y="560"/>
                      <a:pt x="972" y="584"/>
                      <a:pt x="996" y="584"/>
                    </a:cubicBezTo>
                    <a:cubicBezTo>
                      <a:pt x="924" y="608"/>
                      <a:pt x="875" y="608"/>
                      <a:pt x="802" y="608"/>
                    </a:cubicBezTo>
                    <a:cubicBezTo>
                      <a:pt x="681" y="608"/>
                      <a:pt x="559" y="535"/>
                      <a:pt x="535" y="414"/>
                    </a:cubicBezTo>
                    <a:cubicBezTo>
                      <a:pt x="559" y="390"/>
                      <a:pt x="584" y="365"/>
                      <a:pt x="608" y="341"/>
                    </a:cubicBezTo>
                    <a:cubicBezTo>
                      <a:pt x="632" y="317"/>
                      <a:pt x="729" y="219"/>
                      <a:pt x="681" y="122"/>
                    </a:cubicBezTo>
                    <a:cubicBezTo>
                      <a:pt x="681" y="122"/>
                      <a:pt x="656" y="74"/>
                      <a:pt x="559" y="74"/>
                    </a:cubicBezTo>
                    <a:cubicBezTo>
                      <a:pt x="462" y="98"/>
                      <a:pt x="413" y="171"/>
                      <a:pt x="413" y="317"/>
                    </a:cubicBezTo>
                    <a:cubicBezTo>
                      <a:pt x="413" y="317"/>
                      <a:pt x="413" y="341"/>
                      <a:pt x="413" y="365"/>
                    </a:cubicBezTo>
                    <a:cubicBezTo>
                      <a:pt x="389" y="377"/>
                      <a:pt x="365" y="383"/>
                      <a:pt x="341" y="383"/>
                    </a:cubicBezTo>
                    <a:cubicBezTo>
                      <a:pt x="316" y="383"/>
                      <a:pt x="292" y="377"/>
                      <a:pt x="268" y="365"/>
                    </a:cubicBezTo>
                    <a:cubicBezTo>
                      <a:pt x="171" y="292"/>
                      <a:pt x="122" y="171"/>
                      <a:pt x="122" y="49"/>
                    </a:cubicBezTo>
                    <a:cubicBezTo>
                      <a:pt x="122" y="25"/>
                      <a:pt x="122" y="1"/>
                      <a:pt x="98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" name="Google Shape;280;p7"/>
              <p:cNvSpPr/>
              <p:nvPr/>
            </p:nvSpPr>
            <p:spPr>
              <a:xfrm>
                <a:off x="-693112" y="3761557"/>
                <a:ext cx="131820" cy="58110"/>
              </a:xfrm>
              <a:custGeom>
                <a:avLst/>
                <a:gdLst/>
                <a:ahLst/>
                <a:cxnLst/>
                <a:rect l="l" t="t" r="r" b="b"/>
                <a:pathLst>
                  <a:path w="1483" h="657" extrusionOk="0">
                    <a:moveTo>
                      <a:pt x="1021" y="97"/>
                    </a:moveTo>
                    <a:cubicBezTo>
                      <a:pt x="1045" y="97"/>
                      <a:pt x="1045" y="97"/>
                      <a:pt x="1045" y="146"/>
                    </a:cubicBezTo>
                    <a:cubicBezTo>
                      <a:pt x="1045" y="195"/>
                      <a:pt x="1021" y="219"/>
                      <a:pt x="1021" y="243"/>
                    </a:cubicBezTo>
                    <a:cubicBezTo>
                      <a:pt x="997" y="195"/>
                      <a:pt x="997" y="146"/>
                      <a:pt x="1021" y="97"/>
                    </a:cubicBezTo>
                    <a:close/>
                    <a:moveTo>
                      <a:pt x="608" y="219"/>
                    </a:moveTo>
                    <a:cubicBezTo>
                      <a:pt x="632" y="267"/>
                      <a:pt x="657" y="340"/>
                      <a:pt x="632" y="413"/>
                    </a:cubicBezTo>
                    <a:cubicBezTo>
                      <a:pt x="608" y="389"/>
                      <a:pt x="584" y="365"/>
                      <a:pt x="559" y="316"/>
                    </a:cubicBezTo>
                    <a:cubicBezTo>
                      <a:pt x="559" y="292"/>
                      <a:pt x="584" y="243"/>
                      <a:pt x="608" y="219"/>
                    </a:cubicBezTo>
                    <a:close/>
                    <a:moveTo>
                      <a:pt x="1021" y="0"/>
                    </a:moveTo>
                    <a:cubicBezTo>
                      <a:pt x="972" y="0"/>
                      <a:pt x="924" y="25"/>
                      <a:pt x="924" y="73"/>
                    </a:cubicBezTo>
                    <a:cubicBezTo>
                      <a:pt x="875" y="146"/>
                      <a:pt x="900" y="267"/>
                      <a:pt x="924" y="340"/>
                    </a:cubicBezTo>
                    <a:cubicBezTo>
                      <a:pt x="875" y="389"/>
                      <a:pt x="827" y="413"/>
                      <a:pt x="754" y="438"/>
                    </a:cubicBezTo>
                    <a:lnTo>
                      <a:pt x="705" y="438"/>
                    </a:lnTo>
                    <a:cubicBezTo>
                      <a:pt x="730" y="340"/>
                      <a:pt x="730" y="243"/>
                      <a:pt x="681" y="170"/>
                    </a:cubicBezTo>
                    <a:cubicBezTo>
                      <a:pt x="664" y="153"/>
                      <a:pt x="634" y="136"/>
                      <a:pt x="602" y="136"/>
                    </a:cubicBezTo>
                    <a:cubicBezTo>
                      <a:pt x="588" y="136"/>
                      <a:pt x="574" y="139"/>
                      <a:pt x="559" y="146"/>
                    </a:cubicBezTo>
                    <a:cubicBezTo>
                      <a:pt x="487" y="170"/>
                      <a:pt x="438" y="267"/>
                      <a:pt x="462" y="340"/>
                    </a:cubicBezTo>
                    <a:cubicBezTo>
                      <a:pt x="487" y="413"/>
                      <a:pt x="511" y="462"/>
                      <a:pt x="584" y="486"/>
                    </a:cubicBezTo>
                    <a:cubicBezTo>
                      <a:pt x="547" y="541"/>
                      <a:pt x="497" y="568"/>
                      <a:pt x="444" y="568"/>
                    </a:cubicBezTo>
                    <a:cubicBezTo>
                      <a:pt x="426" y="568"/>
                      <a:pt x="408" y="565"/>
                      <a:pt x="389" y="559"/>
                    </a:cubicBezTo>
                    <a:cubicBezTo>
                      <a:pt x="98" y="535"/>
                      <a:pt x="98" y="389"/>
                      <a:pt x="98" y="389"/>
                    </a:cubicBezTo>
                    <a:cubicBezTo>
                      <a:pt x="98" y="365"/>
                      <a:pt x="74" y="340"/>
                      <a:pt x="49" y="340"/>
                    </a:cubicBezTo>
                    <a:cubicBezTo>
                      <a:pt x="25" y="340"/>
                      <a:pt x="1" y="365"/>
                      <a:pt x="1" y="389"/>
                    </a:cubicBezTo>
                    <a:cubicBezTo>
                      <a:pt x="1" y="413"/>
                      <a:pt x="1" y="608"/>
                      <a:pt x="389" y="656"/>
                    </a:cubicBezTo>
                    <a:lnTo>
                      <a:pt x="438" y="656"/>
                    </a:lnTo>
                    <a:cubicBezTo>
                      <a:pt x="535" y="656"/>
                      <a:pt x="632" y="608"/>
                      <a:pt x="681" y="510"/>
                    </a:cubicBezTo>
                    <a:lnTo>
                      <a:pt x="754" y="510"/>
                    </a:lnTo>
                    <a:cubicBezTo>
                      <a:pt x="851" y="486"/>
                      <a:pt x="924" y="462"/>
                      <a:pt x="972" y="413"/>
                    </a:cubicBezTo>
                    <a:cubicBezTo>
                      <a:pt x="997" y="438"/>
                      <a:pt x="1021" y="438"/>
                      <a:pt x="1045" y="462"/>
                    </a:cubicBezTo>
                    <a:cubicBezTo>
                      <a:pt x="1071" y="487"/>
                      <a:pt x="1123" y="520"/>
                      <a:pt x="1203" y="520"/>
                    </a:cubicBezTo>
                    <a:cubicBezTo>
                      <a:pt x="1274" y="520"/>
                      <a:pt x="1368" y="494"/>
                      <a:pt x="1483" y="413"/>
                    </a:cubicBezTo>
                    <a:cubicBezTo>
                      <a:pt x="1483" y="413"/>
                      <a:pt x="1483" y="365"/>
                      <a:pt x="1483" y="365"/>
                    </a:cubicBezTo>
                    <a:cubicBezTo>
                      <a:pt x="1470" y="352"/>
                      <a:pt x="1458" y="346"/>
                      <a:pt x="1446" y="346"/>
                    </a:cubicBezTo>
                    <a:cubicBezTo>
                      <a:pt x="1434" y="346"/>
                      <a:pt x="1422" y="352"/>
                      <a:pt x="1410" y="365"/>
                    </a:cubicBezTo>
                    <a:cubicBezTo>
                      <a:pt x="1355" y="405"/>
                      <a:pt x="1278" y="439"/>
                      <a:pt x="1204" y="439"/>
                    </a:cubicBezTo>
                    <a:cubicBezTo>
                      <a:pt x="1145" y="439"/>
                      <a:pt x="1088" y="418"/>
                      <a:pt x="1045" y="365"/>
                    </a:cubicBezTo>
                    <a:cubicBezTo>
                      <a:pt x="1094" y="292"/>
                      <a:pt x="1118" y="243"/>
                      <a:pt x="1118" y="170"/>
                    </a:cubicBezTo>
                    <a:cubicBezTo>
                      <a:pt x="1142" y="97"/>
                      <a:pt x="1094" y="25"/>
                      <a:pt x="1021" y="0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3" name="Google Shape;281;p7"/>
              <p:cNvSpPr/>
              <p:nvPr/>
            </p:nvSpPr>
            <p:spPr>
              <a:xfrm>
                <a:off x="-664658" y="4027121"/>
                <a:ext cx="267704" cy="216171"/>
              </a:xfrm>
              <a:custGeom>
                <a:avLst/>
                <a:gdLst/>
                <a:ahLst/>
                <a:cxnLst/>
                <a:rect l="l" t="t" r="r" b="b"/>
                <a:pathLst>
                  <a:path w="3013" h="2430" extrusionOk="0">
                    <a:moveTo>
                      <a:pt x="1" y="0"/>
                    </a:moveTo>
                    <a:lnTo>
                      <a:pt x="316" y="2381"/>
                    </a:lnTo>
                    <a:lnTo>
                      <a:pt x="2746" y="2429"/>
                    </a:lnTo>
                    <a:lnTo>
                      <a:pt x="3013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2" name="Google Shape;282;p7"/>
            <p:cNvSpPr>
              <a:spLocks/>
            </p:cNvSpPr>
            <p:nvPr/>
          </p:nvSpPr>
          <p:spPr bwMode="auto">
            <a:xfrm>
              <a:off x="6350500" y="4521609"/>
              <a:ext cx="1179950" cy="287650"/>
            </a:xfrm>
            <a:custGeom>
              <a:avLst/>
              <a:gdLst>
                <a:gd name="T0" fmla="*/ 0 w 47198"/>
                <a:gd name="T1" fmla="*/ 286875 h 11506"/>
                <a:gd name="T2" fmla="*/ 238950 w 47198"/>
                <a:gd name="T3" fmla="*/ 146475 h 11506"/>
                <a:gd name="T4" fmla="*/ 231550 w 47198"/>
                <a:gd name="T5" fmla="*/ 33150 h 11506"/>
                <a:gd name="T6" fmla="*/ 165050 w 47198"/>
                <a:gd name="T7" fmla="*/ 225300 h 11506"/>
                <a:gd name="T8" fmla="*/ 581350 w 47198"/>
                <a:gd name="T9" fmla="*/ 13450 h 11506"/>
                <a:gd name="T10" fmla="*/ 431100 w 47198"/>
                <a:gd name="T11" fmla="*/ 217900 h 11506"/>
                <a:gd name="T12" fmla="*/ 825225 w 47198"/>
                <a:gd name="T13" fmla="*/ 99675 h 11506"/>
                <a:gd name="T14" fmla="*/ 812900 w 47198"/>
                <a:gd name="T15" fmla="*/ 3600 h 11506"/>
                <a:gd name="T16" fmla="*/ 741475 w 47198"/>
                <a:gd name="T17" fmla="*/ 225300 h 11506"/>
                <a:gd name="T18" fmla="*/ 1071550 w 47198"/>
                <a:gd name="T19" fmla="*/ 23300 h 11506"/>
                <a:gd name="T20" fmla="*/ 1005050 w 47198"/>
                <a:gd name="T21" fmla="*/ 47950 h 11506"/>
                <a:gd name="T22" fmla="*/ 1034600 w 47198"/>
                <a:gd name="T23" fmla="*/ 245000 h 11506"/>
                <a:gd name="T24" fmla="*/ 1179950 w 47198"/>
                <a:gd name="T25" fmla="*/ 180950 h 1150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7198" h="11506" extrusionOk="0">
                  <a:moveTo>
                    <a:pt x="0" y="11475"/>
                  </a:moveTo>
                  <a:cubicBezTo>
                    <a:pt x="3687" y="11722"/>
                    <a:pt x="7906" y="9164"/>
                    <a:pt x="9558" y="5859"/>
                  </a:cubicBezTo>
                  <a:cubicBezTo>
                    <a:pt x="10235" y="4505"/>
                    <a:pt x="10709" y="880"/>
                    <a:pt x="9262" y="1326"/>
                  </a:cubicBezTo>
                  <a:cubicBezTo>
                    <a:pt x="6671" y="2125"/>
                    <a:pt x="4685" y="7095"/>
                    <a:pt x="6602" y="9012"/>
                  </a:cubicBezTo>
                  <a:cubicBezTo>
                    <a:pt x="11006" y="13416"/>
                    <a:pt x="27053" y="5473"/>
                    <a:pt x="23254" y="538"/>
                  </a:cubicBezTo>
                  <a:cubicBezTo>
                    <a:pt x="21191" y="-2143"/>
                    <a:pt x="15077" y="6118"/>
                    <a:pt x="17244" y="8716"/>
                  </a:cubicBezTo>
                  <a:cubicBezTo>
                    <a:pt x="20758" y="12929"/>
                    <a:pt x="29582" y="8272"/>
                    <a:pt x="33009" y="3987"/>
                  </a:cubicBezTo>
                  <a:cubicBezTo>
                    <a:pt x="33816" y="2978"/>
                    <a:pt x="33765" y="-185"/>
                    <a:pt x="32516" y="144"/>
                  </a:cubicBezTo>
                  <a:cubicBezTo>
                    <a:pt x="29513" y="935"/>
                    <a:pt x="27980" y="6399"/>
                    <a:pt x="29659" y="9012"/>
                  </a:cubicBezTo>
                  <a:cubicBezTo>
                    <a:pt x="32449" y="13352"/>
                    <a:pt x="45289" y="5485"/>
                    <a:pt x="42862" y="932"/>
                  </a:cubicBezTo>
                  <a:cubicBezTo>
                    <a:pt x="42417" y="98"/>
                    <a:pt x="40902" y="1282"/>
                    <a:pt x="40202" y="1918"/>
                  </a:cubicBezTo>
                  <a:cubicBezTo>
                    <a:pt x="38237" y="3706"/>
                    <a:pt x="39117" y="8414"/>
                    <a:pt x="41384" y="9800"/>
                  </a:cubicBezTo>
                  <a:cubicBezTo>
                    <a:pt x="43191" y="10905"/>
                    <a:pt x="46739" y="9305"/>
                    <a:pt x="47198" y="7238"/>
                  </a:cubicBezTo>
                </a:path>
              </a:pathLst>
            </a:custGeom>
            <a:noFill/>
            <a:ln w="28575" cap="flat" cmpd="sng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4" name="Google Shape;283;p7"/>
          <p:cNvGrpSpPr>
            <a:grpSpLocks/>
          </p:cNvGrpSpPr>
          <p:nvPr/>
        </p:nvGrpSpPr>
        <p:grpSpPr bwMode="auto">
          <a:xfrm>
            <a:off x="10282238" y="195263"/>
            <a:ext cx="2767012" cy="1441450"/>
            <a:chOff x="7239867" y="1514545"/>
            <a:chExt cx="2525833" cy="1610805"/>
          </a:xfrm>
        </p:grpSpPr>
        <p:grpSp>
          <p:nvGrpSpPr>
            <p:cNvPr id="45" name="Google Shape;284;p7"/>
            <p:cNvGrpSpPr>
              <a:grpSpLocks/>
            </p:cNvGrpSpPr>
            <p:nvPr/>
          </p:nvGrpSpPr>
          <p:grpSpPr bwMode="auto">
            <a:xfrm>
              <a:off x="7346663" y="1514545"/>
              <a:ext cx="2419037" cy="1551678"/>
              <a:chOff x="7410211" y="1555302"/>
              <a:chExt cx="2355440" cy="1510884"/>
            </a:xfrm>
          </p:grpSpPr>
          <p:grpSp>
            <p:nvGrpSpPr>
              <p:cNvPr id="47" name="Google Shape;285;p7"/>
              <p:cNvGrpSpPr>
                <a:grpSpLocks/>
              </p:cNvGrpSpPr>
              <p:nvPr/>
            </p:nvGrpSpPr>
            <p:grpSpPr bwMode="auto">
              <a:xfrm>
                <a:off x="7410211" y="1555302"/>
                <a:ext cx="2355440" cy="1510884"/>
                <a:chOff x="761258" y="2062480"/>
                <a:chExt cx="1646470" cy="1056119"/>
              </a:xfrm>
            </p:grpSpPr>
            <p:sp>
              <p:nvSpPr>
                <p:cNvPr id="50" name="Google Shape;286;p7"/>
                <p:cNvSpPr/>
                <p:nvPr/>
              </p:nvSpPr>
              <p:spPr>
                <a:xfrm rot="-1481318">
                  <a:off x="1087044" y="2126474"/>
                  <a:ext cx="430036" cy="557841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1" name="Google Shape;287;p7"/>
                <p:cNvSpPr/>
                <p:nvPr/>
              </p:nvSpPr>
              <p:spPr>
                <a:xfrm>
                  <a:off x="1415488" y="2201336"/>
                  <a:ext cx="557272" cy="492639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2" name="Google Shape;288;p7"/>
                <p:cNvSpPr/>
                <p:nvPr/>
              </p:nvSpPr>
              <p:spPr>
                <a:xfrm>
                  <a:off x="761557" y="2378831"/>
                  <a:ext cx="492174" cy="493846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3" name="Google Shape;289;p7"/>
                <p:cNvSpPr/>
                <p:nvPr/>
              </p:nvSpPr>
              <p:spPr>
                <a:xfrm>
                  <a:off x="899643" y="2605832"/>
                  <a:ext cx="469489" cy="469697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4" name="Google Shape;290;p7"/>
                <p:cNvSpPr/>
                <p:nvPr/>
              </p:nvSpPr>
              <p:spPr>
                <a:xfrm>
                  <a:off x="1250773" y="2594964"/>
                  <a:ext cx="493161" cy="492639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5" name="Google Shape;291;p7"/>
                <p:cNvSpPr/>
                <p:nvPr/>
              </p:nvSpPr>
              <p:spPr>
                <a:xfrm rot="-2967336">
                  <a:off x="1706610" y="2475166"/>
                  <a:ext cx="623043" cy="493161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48" name="Google Shape;292;p7"/>
              <p:cNvSpPr/>
              <p:nvPr/>
            </p:nvSpPr>
            <p:spPr>
              <a:xfrm>
                <a:off x="7934132" y="2120153"/>
                <a:ext cx="704105" cy="704769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" name="Google Shape;293;p7"/>
              <p:cNvSpPr/>
              <p:nvPr/>
            </p:nvSpPr>
            <p:spPr>
              <a:xfrm>
                <a:off x="8387073" y="2120153"/>
                <a:ext cx="704104" cy="704769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46" name="Google Shape;294;p7"/>
            <p:cNvSpPr/>
            <p:nvPr/>
          </p:nvSpPr>
          <p:spPr>
            <a:xfrm>
              <a:off x="7239867" y="1791291"/>
              <a:ext cx="2256295" cy="1334059"/>
            </a:xfrm>
            <a:custGeom>
              <a:avLst/>
              <a:gdLst/>
              <a:ahLst/>
              <a:cxnLst/>
              <a:rect l="l" t="t" r="r" b="b"/>
              <a:pathLst>
                <a:path w="4957" h="2929" extrusionOk="0">
                  <a:moveTo>
                    <a:pt x="1215" y="718"/>
                  </a:moveTo>
                  <a:cubicBezTo>
                    <a:pt x="1312" y="743"/>
                    <a:pt x="1337" y="767"/>
                    <a:pt x="1361" y="815"/>
                  </a:cubicBezTo>
                  <a:cubicBezTo>
                    <a:pt x="1361" y="840"/>
                    <a:pt x="1312" y="888"/>
                    <a:pt x="1288" y="913"/>
                  </a:cubicBezTo>
                  <a:cubicBezTo>
                    <a:pt x="1264" y="913"/>
                    <a:pt x="1264" y="937"/>
                    <a:pt x="1215" y="937"/>
                  </a:cubicBezTo>
                  <a:cubicBezTo>
                    <a:pt x="1215" y="864"/>
                    <a:pt x="1215" y="815"/>
                    <a:pt x="1215" y="743"/>
                  </a:cubicBezTo>
                  <a:lnTo>
                    <a:pt x="1215" y="718"/>
                  </a:lnTo>
                  <a:close/>
                  <a:moveTo>
                    <a:pt x="2527" y="475"/>
                  </a:moveTo>
                  <a:cubicBezTo>
                    <a:pt x="2624" y="597"/>
                    <a:pt x="2673" y="767"/>
                    <a:pt x="2624" y="937"/>
                  </a:cubicBezTo>
                  <a:cubicBezTo>
                    <a:pt x="2601" y="983"/>
                    <a:pt x="2567" y="1007"/>
                    <a:pt x="2530" y="1007"/>
                  </a:cubicBezTo>
                  <a:cubicBezTo>
                    <a:pt x="2489" y="1007"/>
                    <a:pt x="2444" y="977"/>
                    <a:pt x="2405" y="913"/>
                  </a:cubicBezTo>
                  <a:cubicBezTo>
                    <a:pt x="2333" y="767"/>
                    <a:pt x="2381" y="573"/>
                    <a:pt x="2527" y="475"/>
                  </a:cubicBezTo>
                  <a:close/>
                  <a:moveTo>
                    <a:pt x="3984" y="1010"/>
                  </a:moveTo>
                  <a:lnTo>
                    <a:pt x="3984" y="1010"/>
                  </a:lnTo>
                  <a:cubicBezTo>
                    <a:pt x="4009" y="1107"/>
                    <a:pt x="3984" y="1228"/>
                    <a:pt x="3936" y="1326"/>
                  </a:cubicBezTo>
                  <a:cubicBezTo>
                    <a:pt x="3912" y="1350"/>
                    <a:pt x="3912" y="1350"/>
                    <a:pt x="3887" y="1350"/>
                  </a:cubicBezTo>
                  <a:cubicBezTo>
                    <a:pt x="3863" y="1350"/>
                    <a:pt x="3839" y="1326"/>
                    <a:pt x="3814" y="1326"/>
                  </a:cubicBezTo>
                  <a:cubicBezTo>
                    <a:pt x="3766" y="1277"/>
                    <a:pt x="3766" y="1277"/>
                    <a:pt x="3766" y="1204"/>
                  </a:cubicBezTo>
                  <a:cubicBezTo>
                    <a:pt x="3790" y="1131"/>
                    <a:pt x="3863" y="1058"/>
                    <a:pt x="3984" y="1010"/>
                  </a:cubicBezTo>
                  <a:close/>
                  <a:moveTo>
                    <a:pt x="1045" y="1860"/>
                  </a:moveTo>
                  <a:cubicBezTo>
                    <a:pt x="948" y="1957"/>
                    <a:pt x="851" y="2030"/>
                    <a:pt x="754" y="2079"/>
                  </a:cubicBezTo>
                  <a:cubicBezTo>
                    <a:pt x="778" y="1982"/>
                    <a:pt x="875" y="1909"/>
                    <a:pt x="972" y="1860"/>
                  </a:cubicBezTo>
                  <a:close/>
                  <a:moveTo>
                    <a:pt x="3159" y="1957"/>
                  </a:moveTo>
                  <a:cubicBezTo>
                    <a:pt x="3159" y="1957"/>
                    <a:pt x="3183" y="1957"/>
                    <a:pt x="3231" y="2006"/>
                  </a:cubicBezTo>
                  <a:cubicBezTo>
                    <a:pt x="3280" y="2054"/>
                    <a:pt x="3304" y="2152"/>
                    <a:pt x="3280" y="2224"/>
                  </a:cubicBezTo>
                  <a:cubicBezTo>
                    <a:pt x="3159" y="2127"/>
                    <a:pt x="3159" y="2006"/>
                    <a:pt x="3159" y="1957"/>
                  </a:cubicBezTo>
                  <a:close/>
                  <a:moveTo>
                    <a:pt x="1701" y="2030"/>
                  </a:moveTo>
                  <a:cubicBezTo>
                    <a:pt x="1750" y="2054"/>
                    <a:pt x="1798" y="2079"/>
                    <a:pt x="1822" y="2127"/>
                  </a:cubicBezTo>
                  <a:cubicBezTo>
                    <a:pt x="1847" y="2249"/>
                    <a:pt x="1822" y="2346"/>
                    <a:pt x="1774" y="2443"/>
                  </a:cubicBezTo>
                  <a:cubicBezTo>
                    <a:pt x="1677" y="2346"/>
                    <a:pt x="1628" y="2200"/>
                    <a:pt x="1652" y="2054"/>
                  </a:cubicBezTo>
                  <a:cubicBezTo>
                    <a:pt x="1652" y="2030"/>
                    <a:pt x="1677" y="2030"/>
                    <a:pt x="1677" y="2030"/>
                  </a:cubicBezTo>
                  <a:close/>
                  <a:moveTo>
                    <a:pt x="1688" y="116"/>
                  </a:moveTo>
                  <a:cubicBezTo>
                    <a:pt x="1796" y="116"/>
                    <a:pt x="1923" y="140"/>
                    <a:pt x="2065" y="184"/>
                  </a:cubicBezTo>
                  <a:cubicBezTo>
                    <a:pt x="2211" y="232"/>
                    <a:pt x="2333" y="305"/>
                    <a:pt x="2454" y="427"/>
                  </a:cubicBezTo>
                  <a:cubicBezTo>
                    <a:pt x="2284" y="548"/>
                    <a:pt x="2235" y="791"/>
                    <a:pt x="2333" y="961"/>
                  </a:cubicBezTo>
                  <a:cubicBezTo>
                    <a:pt x="2430" y="1083"/>
                    <a:pt x="2503" y="1131"/>
                    <a:pt x="2551" y="1131"/>
                  </a:cubicBezTo>
                  <a:cubicBezTo>
                    <a:pt x="2648" y="1107"/>
                    <a:pt x="2721" y="1058"/>
                    <a:pt x="2746" y="986"/>
                  </a:cubicBezTo>
                  <a:cubicBezTo>
                    <a:pt x="2794" y="791"/>
                    <a:pt x="2746" y="573"/>
                    <a:pt x="2624" y="427"/>
                  </a:cubicBezTo>
                  <a:cubicBezTo>
                    <a:pt x="2818" y="305"/>
                    <a:pt x="3061" y="232"/>
                    <a:pt x="3304" y="232"/>
                  </a:cubicBezTo>
                  <a:lnTo>
                    <a:pt x="3450" y="232"/>
                  </a:lnTo>
                  <a:cubicBezTo>
                    <a:pt x="3742" y="330"/>
                    <a:pt x="3960" y="597"/>
                    <a:pt x="3984" y="888"/>
                  </a:cubicBezTo>
                  <a:cubicBezTo>
                    <a:pt x="3839" y="937"/>
                    <a:pt x="3717" y="1034"/>
                    <a:pt x="3693" y="1180"/>
                  </a:cubicBezTo>
                  <a:cubicBezTo>
                    <a:pt x="3669" y="1277"/>
                    <a:pt x="3693" y="1350"/>
                    <a:pt x="3766" y="1423"/>
                  </a:cubicBezTo>
                  <a:cubicBezTo>
                    <a:pt x="3802" y="1459"/>
                    <a:pt x="3845" y="1477"/>
                    <a:pt x="3887" y="1477"/>
                  </a:cubicBezTo>
                  <a:cubicBezTo>
                    <a:pt x="3930" y="1477"/>
                    <a:pt x="3972" y="1459"/>
                    <a:pt x="4009" y="1423"/>
                  </a:cubicBezTo>
                  <a:cubicBezTo>
                    <a:pt x="4082" y="1277"/>
                    <a:pt x="4106" y="1131"/>
                    <a:pt x="4082" y="986"/>
                  </a:cubicBezTo>
                  <a:cubicBezTo>
                    <a:pt x="4130" y="986"/>
                    <a:pt x="4203" y="961"/>
                    <a:pt x="4252" y="961"/>
                  </a:cubicBezTo>
                  <a:cubicBezTo>
                    <a:pt x="4470" y="961"/>
                    <a:pt x="4640" y="1083"/>
                    <a:pt x="4738" y="1277"/>
                  </a:cubicBezTo>
                  <a:cubicBezTo>
                    <a:pt x="4835" y="1544"/>
                    <a:pt x="4810" y="1836"/>
                    <a:pt x="4665" y="2079"/>
                  </a:cubicBezTo>
                  <a:cubicBezTo>
                    <a:pt x="4483" y="2341"/>
                    <a:pt x="4201" y="2486"/>
                    <a:pt x="3902" y="2486"/>
                  </a:cubicBezTo>
                  <a:cubicBezTo>
                    <a:pt x="3841" y="2486"/>
                    <a:pt x="3779" y="2480"/>
                    <a:pt x="3717" y="2467"/>
                  </a:cubicBezTo>
                  <a:cubicBezTo>
                    <a:pt x="3572" y="2443"/>
                    <a:pt x="3450" y="2370"/>
                    <a:pt x="3353" y="2297"/>
                  </a:cubicBezTo>
                  <a:cubicBezTo>
                    <a:pt x="3401" y="2176"/>
                    <a:pt x="3377" y="2030"/>
                    <a:pt x="3304" y="1933"/>
                  </a:cubicBezTo>
                  <a:cubicBezTo>
                    <a:pt x="3244" y="1884"/>
                    <a:pt x="3189" y="1860"/>
                    <a:pt x="3143" y="1860"/>
                  </a:cubicBezTo>
                  <a:cubicBezTo>
                    <a:pt x="3098" y="1860"/>
                    <a:pt x="3061" y="1884"/>
                    <a:pt x="3037" y="1933"/>
                  </a:cubicBezTo>
                  <a:cubicBezTo>
                    <a:pt x="3037" y="2103"/>
                    <a:pt x="3086" y="2249"/>
                    <a:pt x="3231" y="2322"/>
                  </a:cubicBezTo>
                  <a:cubicBezTo>
                    <a:pt x="3071" y="2620"/>
                    <a:pt x="2781" y="2809"/>
                    <a:pt x="2442" y="2809"/>
                  </a:cubicBezTo>
                  <a:cubicBezTo>
                    <a:pt x="2422" y="2809"/>
                    <a:pt x="2402" y="2809"/>
                    <a:pt x="2381" y="2807"/>
                  </a:cubicBezTo>
                  <a:cubicBezTo>
                    <a:pt x="2187" y="2807"/>
                    <a:pt x="1968" y="2686"/>
                    <a:pt x="1847" y="2516"/>
                  </a:cubicBezTo>
                  <a:cubicBezTo>
                    <a:pt x="1920" y="2394"/>
                    <a:pt x="1968" y="2249"/>
                    <a:pt x="1920" y="2103"/>
                  </a:cubicBezTo>
                  <a:cubicBezTo>
                    <a:pt x="1895" y="2030"/>
                    <a:pt x="1822" y="1957"/>
                    <a:pt x="1725" y="1933"/>
                  </a:cubicBezTo>
                  <a:cubicBezTo>
                    <a:pt x="1712" y="1928"/>
                    <a:pt x="1699" y="1926"/>
                    <a:pt x="1685" y="1926"/>
                  </a:cubicBezTo>
                  <a:cubicBezTo>
                    <a:pt x="1627" y="1926"/>
                    <a:pt x="1575" y="1966"/>
                    <a:pt x="1555" y="2006"/>
                  </a:cubicBezTo>
                  <a:cubicBezTo>
                    <a:pt x="1531" y="2200"/>
                    <a:pt x="1580" y="2394"/>
                    <a:pt x="1725" y="2540"/>
                  </a:cubicBezTo>
                  <a:cubicBezTo>
                    <a:pt x="1604" y="2662"/>
                    <a:pt x="1434" y="2735"/>
                    <a:pt x="1264" y="2759"/>
                  </a:cubicBezTo>
                  <a:lnTo>
                    <a:pt x="1191" y="2759"/>
                  </a:lnTo>
                  <a:cubicBezTo>
                    <a:pt x="1045" y="2759"/>
                    <a:pt x="924" y="2686"/>
                    <a:pt x="826" y="2589"/>
                  </a:cubicBezTo>
                  <a:cubicBezTo>
                    <a:pt x="729" y="2467"/>
                    <a:pt x="705" y="2346"/>
                    <a:pt x="729" y="2224"/>
                  </a:cubicBezTo>
                  <a:cubicBezTo>
                    <a:pt x="924" y="2152"/>
                    <a:pt x="1167" y="1957"/>
                    <a:pt x="1142" y="1836"/>
                  </a:cubicBezTo>
                  <a:cubicBezTo>
                    <a:pt x="1142" y="1801"/>
                    <a:pt x="1118" y="1767"/>
                    <a:pt x="1052" y="1767"/>
                  </a:cubicBezTo>
                  <a:cubicBezTo>
                    <a:pt x="1025" y="1767"/>
                    <a:pt x="991" y="1773"/>
                    <a:pt x="948" y="1787"/>
                  </a:cubicBezTo>
                  <a:cubicBezTo>
                    <a:pt x="802" y="1836"/>
                    <a:pt x="681" y="1982"/>
                    <a:pt x="656" y="2152"/>
                  </a:cubicBezTo>
                  <a:cubicBezTo>
                    <a:pt x="638" y="2154"/>
                    <a:pt x="621" y="2155"/>
                    <a:pt x="603" y="2155"/>
                  </a:cubicBezTo>
                  <a:cubicBezTo>
                    <a:pt x="414" y="2155"/>
                    <a:pt x="286" y="2032"/>
                    <a:pt x="219" y="1787"/>
                  </a:cubicBezTo>
                  <a:cubicBezTo>
                    <a:pt x="98" y="1520"/>
                    <a:pt x="122" y="1228"/>
                    <a:pt x="243" y="961"/>
                  </a:cubicBezTo>
                  <a:cubicBezTo>
                    <a:pt x="389" y="791"/>
                    <a:pt x="608" y="694"/>
                    <a:pt x="851" y="694"/>
                  </a:cubicBezTo>
                  <a:lnTo>
                    <a:pt x="1142" y="694"/>
                  </a:lnTo>
                  <a:lnTo>
                    <a:pt x="1142" y="743"/>
                  </a:lnTo>
                  <a:cubicBezTo>
                    <a:pt x="1118" y="840"/>
                    <a:pt x="1142" y="937"/>
                    <a:pt x="1191" y="1010"/>
                  </a:cubicBezTo>
                  <a:cubicBezTo>
                    <a:pt x="1204" y="1036"/>
                    <a:pt x="1232" y="1056"/>
                    <a:pt x="1271" y="1056"/>
                  </a:cubicBezTo>
                  <a:cubicBezTo>
                    <a:pt x="1302" y="1056"/>
                    <a:pt x="1341" y="1043"/>
                    <a:pt x="1385" y="1010"/>
                  </a:cubicBezTo>
                  <a:cubicBezTo>
                    <a:pt x="1482" y="913"/>
                    <a:pt x="1507" y="888"/>
                    <a:pt x="1482" y="791"/>
                  </a:cubicBezTo>
                  <a:cubicBezTo>
                    <a:pt x="1458" y="718"/>
                    <a:pt x="1385" y="645"/>
                    <a:pt x="1239" y="621"/>
                  </a:cubicBezTo>
                  <a:cubicBezTo>
                    <a:pt x="1239" y="475"/>
                    <a:pt x="1288" y="330"/>
                    <a:pt x="1385" y="232"/>
                  </a:cubicBezTo>
                  <a:cubicBezTo>
                    <a:pt x="1452" y="152"/>
                    <a:pt x="1556" y="116"/>
                    <a:pt x="1688" y="116"/>
                  </a:cubicBezTo>
                  <a:close/>
                  <a:moveTo>
                    <a:pt x="1650" y="1"/>
                  </a:moveTo>
                  <a:cubicBezTo>
                    <a:pt x="1501" y="1"/>
                    <a:pt x="1380" y="43"/>
                    <a:pt x="1288" y="135"/>
                  </a:cubicBezTo>
                  <a:cubicBezTo>
                    <a:pt x="1191" y="257"/>
                    <a:pt x="1118" y="427"/>
                    <a:pt x="1118" y="597"/>
                  </a:cubicBezTo>
                  <a:cubicBezTo>
                    <a:pt x="1069" y="585"/>
                    <a:pt x="1021" y="579"/>
                    <a:pt x="972" y="579"/>
                  </a:cubicBezTo>
                  <a:cubicBezTo>
                    <a:pt x="924" y="579"/>
                    <a:pt x="875" y="585"/>
                    <a:pt x="826" y="597"/>
                  </a:cubicBezTo>
                  <a:cubicBezTo>
                    <a:pt x="559" y="597"/>
                    <a:pt x="316" y="694"/>
                    <a:pt x="146" y="888"/>
                  </a:cubicBezTo>
                  <a:cubicBezTo>
                    <a:pt x="1" y="1180"/>
                    <a:pt x="1" y="1520"/>
                    <a:pt x="122" y="1811"/>
                  </a:cubicBezTo>
                  <a:cubicBezTo>
                    <a:pt x="219" y="2152"/>
                    <a:pt x="414" y="2224"/>
                    <a:pt x="559" y="2224"/>
                  </a:cubicBezTo>
                  <a:lnTo>
                    <a:pt x="608" y="2224"/>
                  </a:lnTo>
                  <a:cubicBezTo>
                    <a:pt x="608" y="2394"/>
                    <a:pt x="656" y="2540"/>
                    <a:pt x="754" y="2637"/>
                  </a:cubicBezTo>
                  <a:cubicBezTo>
                    <a:pt x="851" y="2783"/>
                    <a:pt x="1021" y="2856"/>
                    <a:pt x="1191" y="2856"/>
                  </a:cubicBezTo>
                  <a:lnTo>
                    <a:pt x="1264" y="2856"/>
                  </a:lnTo>
                  <a:cubicBezTo>
                    <a:pt x="1458" y="2832"/>
                    <a:pt x="1652" y="2759"/>
                    <a:pt x="1774" y="2613"/>
                  </a:cubicBezTo>
                  <a:cubicBezTo>
                    <a:pt x="1944" y="2783"/>
                    <a:pt x="2163" y="2905"/>
                    <a:pt x="2381" y="2929"/>
                  </a:cubicBezTo>
                  <a:lnTo>
                    <a:pt x="2430" y="2929"/>
                  </a:lnTo>
                  <a:cubicBezTo>
                    <a:pt x="2794" y="2905"/>
                    <a:pt x="3134" y="2710"/>
                    <a:pt x="3304" y="2394"/>
                  </a:cubicBezTo>
                  <a:cubicBezTo>
                    <a:pt x="3426" y="2467"/>
                    <a:pt x="3547" y="2516"/>
                    <a:pt x="3693" y="2540"/>
                  </a:cubicBezTo>
                  <a:cubicBezTo>
                    <a:pt x="3766" y="2559"/>
                    <a:pt x="3841" y="2567"/>
                    <a:pt x="3916" y="2567"/>
                  </a:cubicBezTo>
                  <a:cubicBezTo>
                    <a:pt x="4239" y="2567"/>
                    <a:pt x="4560" y="2403"/>
                    <a:pt x="4738" y="2127"/>
                  </a:cubicBezTo>
                  <a:cubicBezTo>
                    <a:pt x="4932" y="1860"/>
                    <a:pt x="4956" y="1496"/>
                    <a:pt x="4835" y="1204"/>
                  </a:cubicBezTo>
                  <a:cubicBezTo>
                    <a:pt x="4738" y="986"/>
                    <a:pt x="4495" y="840"/>
                    <a:pt x="4252" y="840"/>
                  </a:cubicBezTo>
                  <a:cubicBezTo>
                    <a:pt x="4203" y="840"/>
                    <a:pt x="4130" y="840"/>
                    <a:pt x="4057" y="864"/>
                  </a:cubicBezTo>
                  <a:cubicBezTo>
                    <a:pt x="4033" y="500"/>
                    <a:pt x="3790" y="232"/>
                    <a:pt x="3450" y="135"/>
                  </a:cubicBezTo>
                  <a:cubicBezTo>
                    <a:pt x="3426" y="123"/>
                    <a:pt x="3395" y="117"/>
                    <a:pt x="3365" y="117"/>
                  </a:cubicBezTo>
                  <a:cubicBezTo>
                    <a:pt x="3335" y="117"/>
                    <a:pt x="3304" y="123"/>
                    <a:pt x="3280" y="135"/>
                  </a:cubicBezTo>
                  <a:cubicBezTo>
                    <a:pt x="3013" y="135"/>
                    <a:pt x="2746" y="208"/>
                    <a:pt x="2527" y="330"/>
                  </a:cubicBezTo>
                  <a:cubicBezTo>
                    <a:pt x="2405" y="232"/>
                    <a:pt x="2235" y="135"/>
                    <a:pt x="2090" y="87"/>
                  </a:cubicBezTo>
                  <a:cubicBezTo>
                    <a:pt x="1923" y="31"/>
                    <a:pt x="1776" y="1"/>
                    <a:pt x="1650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241" name="Google Shape;241;p7"/>
          <p:cNvSpPr txBox="1">
            <a:spLocks noGrp="1"/>
          </p:cNvSpPr>
          <p:nvPr>
            <p:ph type="title"/>
          </p:nvPr>
        </p:nvSpPr>
        <p:spPr>
          <a:xfrm>
            <a:off x="1166933" y="2404267"/>
            <a:ext cx="4188800" cy="680800"/>
          </a:xfrm>
          <a:prstGeom prst="rect">
            <a:avLst/>
          </a:prstGeom>
          <a:noFill/>
          <a:ln>
            <a:noFill/>
          </a:ln>
        </p:spPr>
        <p:txBody>
          <a:bodyPr spcFirstLastPara="1" lIns="0" tIns="0" rIns="0" bIns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2200"/>
              <a:buNone/>
              <a:defRPr i="0"/>
            </a:lvl1pPr>
            <a:lvl2pPr lvl="1" rtl="0">
              <a:spcBef>
                <a:spcPts val="0"/>
              </a:spcBef>
              <a:spcAft>
                <a:spcPts val="0"/>
              </a:spcAft>
              <a:buSzPts val="2200"/>
              <a:buNone/>
              <a:defRPr sz="2933"/>
            </a:lvl2pPr>
            <a:lvl3pPr lvl="2" rtl="0">
              <a:spcBef>
                <a:spcPts val="0"/>
              </a:spcBef>
              <a:spcAft>
                <a:spcPts val="0"/>
              </a:spcAft>
              <a:buSzPts val="2200"/>
              <a:buNone/>
              <a:defRPr sz="2933"/>
            </a:lvl3pPr>
            <a:lvl4pPr lvl="3" rtl="0">
              <a:spcBef>
                <a:spcPts val="0"/>
              </a:spcBef>
              <a:spcAft>
                <a:spcPts val="0"/>
              </a:spcAft>
              <a:buSzPts val="2200"/>
              <a:buNone/>
              <a:defRPr sz="2933"/>
            </a:lvl4pPr>
            <a:lvl5pPr lvl="4" rtl="0">
              <a:spcBef>
                <a:spcPts val="0"/>
              </a:spcBef>
              <a:spcAft>
                <a:spcPts val="0"/>
              </a:spcAft>
              <a:buSzPts val="2200"/>
              <a:buNone/>
              <a:defRPr sz="2933"/>
            </a:lvl5pPr>
            <a:lvl6pPr lvl="5" rtl="0">
              <a:spcBef>
                <a:spcPts val="0"/>
              </a:spcBef>
              <a:spcAft>
                <a:spcPts val="0"/>
              </a:spcAft>
              <a:buSzPts val="2200"/>
              <a:buNone/>
              <a:defRPr sz="2933"/>
            </a:lvl6pPr>
            <a:lvl7pPr lvl="6" rtl="0">
              <a:spcBef>
                <a:spcPts val="0"/>
              </a:spcBef>
              <a:spcAft>
                <a:spcPts val="0"/>
              </a:spcAft>
              <a:buSzPts val="2200"/>
              <a:buNone/>
              <a:defRPr sz="2933"/>
            </a:lvl7pPr>
            <a:lvl8pPr lvl="7" rtl="0">
              <a:spcBef>
                <a:spcPts val="0"/>
              </a:spcBef>
              <a:spcAft>
                <a:spcPts val="0"/>
              </a:spcAft>
              <a:buSzPts val="2200"/>
              <a:buNone/>
              <a:defRPr sz="2933"/>
            </a:lvl8pPr>
            <a:lvl9pPr lvl="8" rtl="0">
              <a:spcBef>
                <a:spcPts val="0"/>
              </a:spcBef>
              <a:spcAft>
                <a:spcPts val="0"/>
              </a:spcAft>
              <a:buSzPts val="2200"/>
              <a:buNone/>
              <a:defRPr sz="2933"/>
            </a:lvl9pPr>
          </a:lstStyle>
          <a:p>
            <a:endParaRPr/>
          </a:p>
        </p:txBody>
      </p:sp>
      <p:sp>
        <p:nvSpPr>
          <p:cNvPr id="242" name="Google Shape;242;p7"/>
          <p:cNvSpPr txBox="1">
            <a:spLocks noGrp="1"/>
          </p:cNvSpPr>
          <p:nvPr>
            <p:ph type="subTitle" idx="1"/>
          </p:nvPr>
        </p:nvSpPr>
        <p:spPr>
          <a:xfrm>
            <a:off x="1166933" y="3168067"/>
            <a:ext cx="4259200" cy="17680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73285276"/>
      </p:ext>
    </p:extLst>
  </p:cSld>
  <p:clrMapOvr>
    <a:masterClrMapping/>
  </p:clrMapOvr>
</p:sldLayout>
</file>

<file path=ppt/slideLayouts/slideLayout15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2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oogle Shape;297;p8"/>
          <p:cNvGrpSpPr>
            <a:grpSpLocks/>
          </p:cNvGrpSpPr>
          <p:nvPr/>
        </p:nvGrpSpPr>
        <p:grpSpPr bwMode="auto">
          <a:xfrm>
            <a:off x="-249238" y="3052763"/>
            <a:ext cx="2716213" cy="2147887"/>
            <a:chOff x="855987" y="2204128"/>
            <a:chExt cx="1217483" cy="962421"/>
          </a:xfrm>
        </p:grpSpPr>
        <p:grpSp>
          <p:nvGrpSpPr>
            <p:cNvPr id="4" name="Google Shape;298;p8"/>
            <p:cNvGrpSpPr>
              <a:grpSpLocks/>
            </p:cNvGrpSpPr>
            <p:nvPr/>
          </p:nvGrpSpPr>
          <p:grpSpPr bwMode="auto">
            <a:xfrm>
              <a:off x="855987" y="2204128"/>
              <a:ext cx="1146639" cy="962421"/>
              <a:chOff x="958238" y="2157575"/>
              <a:chExt cx="1115191" cy="936025"/>
            </a:xfrm>
          </p:grpSpPr>
          <p:sp>
            <p:nvSpPr>
              <p:cNvPr id="6" name="Google Shape;299;p8"/>
              <p:cNvSpPr/>
              <p:nvPr/>
            </p:nvSpPr>
            <p:spPr>
              <a:xfrm>
                <a:off x="1253742" y="2157575"/>
                <a:ext cx="492737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" name="Google Shape;300;p8"/>
              <p:cNvSpPr/>
              <p:nvPr/>
            </p:nvSpPr>
            <p:spPr>
              <a:xfrm>
                <a:off x="1441287" y="2324994"/>
                <a:ext cx="492045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" name="Google Shape;301;p8"/>
              <p:cNvSpPr/>
              <p:nvPr/>
            </p:nvSpPr>
            <p:spPr>
              <a:xfrm>
                <a:off x="997685" y="2334680"/>
                <a:ext cx="492737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" name="Google Shape;302;p8"/>
              <p:cNvSpPr/>
              <p:nvPr/>
            </p:nvSpPr>
            <p:spPr>
              <a:xfrm>
                <a:off x="958238" y="2551909"/>
                <a:ext cx="492738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" name="Google Shape;303;p8"/>
              <p:cNvSpPr/>
              <p:nvPr/>
            </p:nvSpPr>
            <p:spPr>
              <a:xfrm>
                <a:off x="1165160" y="2601028"/>
                <a:ext cx="492737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" name="Google Shape;304;p8"/>
              <p:cNvSpPr/>
              <p:nvPr/>
            </p:nvSpPr>
            <p:spPr>
              <a:xfrm>
                <a:off x="1450976" y="2561595"/>
                <a:ext cx="622150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5" name="Google Shape;305;p8"/>
            <p:cNvSpPr/>
            <p:nvPr/>
          </p:nvSpPr>
          <p:spPr>
            <a:xfrm>
              <a:off x="927143" y="2206973"/>
              <a:ext cx="1146327" cy="869949"/>
            </a:xfrm>
            <a:custGeom>
              <a:avLst/>
              <a:gdLst/>
              <a:ahLst/>
              <a:cxnLst/>
              <a:rect l="l" t="t" r="r" b="b"/>
              <a:pathLst>
                <a:path w="6074" h="4608" extrusionOk="0">
                  <a:moveTo>
                    <a:pt x="1749" y="936"/>
                  </a:moveTo>
                  <a:cubicBezTo>
                    <a:pt x="1968" y="985"/>
                    <a:pt x="2187" y="1131"/>
                    <a:pt x="2284" y="1325"/>
                  </a:cubicBezTo>
                  <a:cubicBezTo>
                    <a:pt x="2284" y="1398"/>
                    <a:pt x="2260" y="1446"/>
                    <a:pt x="2211" y="1471"/>
                  </a:cubicBezTo>
                  <a:cubicBezTo>
                    <a:pt x="2162" y="1519"/>
                    <a:pt x="2114" y="1519"/>
                    <a:pt x="2065" y="1544"/>
                  </a:cubicBezTo>
                  <a:cubicBezTo>
                    <a:pt x="1871" y="1544"/>
                    <a:pt x="1725" y="1276"/>
                    <a:pt x="1677" y="1155"/>
                  </a:cubicBezTo>
                  <a:lnTo>
                    <a:pt x="1677" y="1131"/>
                  </a:lnTo>
                  <a:cubicBezTo>
                    <a:pt x="1701" y="1058"/>
                    <a:pt x="1725" y="1009"/>
                    <a:pt x="1749" y="936"/>
                  </a:cubicBezTo>
                  <a:close/>
                  <a:moveTo>
                    <a:pt x="3936" y="1301"/>
                  </a:moveTo>
                  <a:lnTo>
                    <a:pt x="3936" y="1301"/>
                  </a:lnTo>
                  <a:cubicBezTo>
                    <a:pt x="3960" y="1446"/>
                    <a:pt x="3936" y="1616"/>
                    <a:pt x="3839" y="1762"/>
                  </a:cubicBezTo>
                  <a:cubicBezTo>
                    <a:pt x="3790" y="1714"/>
                    <a:pt x="3814" y="1495"/>
                    <a:pt x="3936" y="1301"/>
                  </a:cubicBezTo>
                  <a:close/>
                  <a:moveTo>
                    <a:pt x="750" y="2166"/>
                  </a:moveTo>
                  <a:cubicBezTo>
                    <a:pt x="776" y="2166"/>
                    <a:pt x="802" y="2169"/>
                    <a:pt x="826" y="2175"/>
                  </a:cubicBezTo>
                  <a:cubicBezTo>
                    <a:pt x="1142" y="2199"/>
                    <a:pt x="1264" y="2394"/>
                    <a:pt x="1264" y="2564"/>
                  </a:cubicBezTo>
                  <a:cubicBezTo>
                    <a:pt x="1264" y="2661"/>
                    <a:pt x="1166" y="2758"/>
                    <a:pt x="1045" y="2782"/>
                  </a:cubicBezTo>
                  <a:cubicBezTo>
                    <a:pt x="996" y="2758"/>
                    <a:pt x="924" y="2758"/>
                    <a:pt x="875" y="2734"/>
                  </a:cubicBezTo>
                  <a:cubicBezTo>
                    <a:pt x="705" y="2612"/>
                    <a:pt x="583" y="2442"/>
                    <a:pt x="535" y="2248"/>
                  </a:cubicBezTo>
                  <a:cubicBezTo>
                    <a:pt x="590" y="2193"/>
                    <a:pt x="672" y="2166"/>
                    <a:pt x="750" y="2166"/>
                  </a:cubicBezTo>
                  <a:close/>
                  <a:moveTo>
                    <a:pt x="5199" y="2588"/>
                  </a:moveTo>
                  <a:cubicBezTo>
                    <a:pt x="5078" y="2855"/>
                    <a:pt x="4883" y="3025"/>
                    <a:pt x="4762" y="3025"/>
                  </a:cubicBezTo>
                  <a:cubicBezTo>
                    <a:pt x="4713" y="3025"/>
                    <a:pt x="4665" y="3001"/>
                    <a:pt x="4640" y="2977"/>
                  </a:cubicBezTo>
                  <a:cubicBezTo>
                    <a:pt x="4567" y="2855"/>
                    <a:pt x="4592" y="2807"/>
                    <a:pt x="4592" y="2782"/>
                  </a:cubicBezTo>
                  <a:cubicBezTo>
                    <a:pt x="4640" y="2685"/>
                    <a:pt x="4883" y="2588"/>
                    <a:pt x="5150" y="2588"/>
                  </a:cubicBezTo>
                  <a:close/>
                  <a:moveTo>
                    <a:pt x="3596" y="3293"/>
                  </a:moveTo>
                  <a:cubicBezTo>
                    <a:pt x="3596" y="3293"/>
                    <a:pt x="3620" y="3317"/>
                    <a:pt x="3620" y="3317"/>
                  </a:cubicBezTo>
                  <a:cubicBezTo>
                    <a:pt x="3669" y="3390"/>
                    <a:pt x="3644" y="3608"/>
                    <a:pt x="3426" y="3851"/>
                  </a:cubicBezTo>
                  <a:cubicBezTo>
                    <a:pt x="3353" y="3754"/>
                    <a:pt x="3328" y="3633"/>
                    <a:pt x="3377" y="3511"/>
                  </a:cubicBezTo>
                  <a:cubicBezTo>
                    <a:pt x="3401" y="3414"/>
                    <a:pt x="3474" y="3341"/>
                    <a:pt x="3596" y="3317"/>
                  </a:cubicBezTo>
                  <a:lnTo>
                    <a:pt x="3596" y="3293"/>
                  </a:lnTo>
                  <a:close/>
                  <a:moveTo>
                    <a:pt x="1822" y="3366"/>
                  </a:moveTo>
                  <a:cubicBezTo>
                    <a:pt x="1847" y="3366"/>
                    <a:pt x="1944" y="3366"/>
                    <a:pt x="1968" y="3487"/>
                  </a:cubicBezTo>
                  <a:cubicBezTo>
                    <a:pt x="1944" y="3754"/>
                    <a:pt x="1798" y="3997"/>
                    <a:pt x="1555" y="4094"/>
                  </a:cubicBezTo>
                  <a:cubicBezTo>
                    <a:pt x="1482" y="3924"/>
                    <a:pt x="1507" y="3706"/>
                    <a:pt x="1604" y="3511"/>
                  </a:cubicBezTo>
                  <a:cubicBezTo>
                    <a:pt x="1652" y="3438"/>
                    <a:pt x="1725" y="3366"/>
                    <a:pt x="1822" y="3366"/>
                  </a:cubicBezTo>
                  <a:close/>
                  <a:moveTo>
                    <a:pt x="2745" y="159"/>
                  </a:moveTo>
                  <a:cubicBezTo>
                    <a:pt x="2867" y="159"/>
                    <a:pt x="3013" y="183"/>
                    <a:pt x="3158" y="256"/>
                  </a:cubicBezTo>
                  <a:cubicBezTo>
                    <a:pt x="3523" y="378"/>
                    <a:pt x="3814" y="693"/>
                    <a:pt x="3911" y="1058"/>
                  </a:cubicBezTo>
                  <a:cubicBezTo>
                    <a:pt x="3693" y="1325"/>
                    <a:pt x="3596" y="1714"/>
                    <a:pt x="3766" y="1859"/>
                  </a:cubicBezTo>
                  <a:cubicBezTo>
                    <a:pt x="3790" y="1908"/>
                    <a:pt x="3839" y="1932"/>
                    <a:pt x="3863" y="1932"/>
                  </a:cubicBezTo>
                  <a:cubicBezTo>
                    <a:pt x="3936" y="1932"/>
                    <a:pt x="3984" y="1884"/>
                    <a:pt x="4009" y="1835"/>
                  </a:cubicBezTo>
                  <a:cubicBezTo>
                    <a:pt x="4130" y="1616"/>
                    <a:pt x="4154" y="1349"/>
                    <a:pt x="4082" y="1106"/>
                  </a:cubicBezTo>
                  <a:cubicBezTo>
                    <a:pt x="4203" y="961"/>
                    <a:pt x="4397" y="863"/>
                    <a:pt x="4592" y="863"/>
                  </a:cubicBezTo>
                  <a:cubicBezTo>
                    <a:pt x="4762" y="863"/>
                    <a:pt x="4932" y="936"/>
                    <a:pt x="5053" y="1033"/>
                  </a:cubicBezTo>
                  <a:cubicBezTo>
                    <a:pt x="5466" y="1325"/>
                    <a:pt x="5466" y="1932"/>
                    <a:pt x="5272" y="2418"/>
                  </a:cubicBezTo>
                  <a:lnTo>
                    <a:pt x="5150" y="2418"/>
                  </a:lnTo>
                  <a:cubicBezTo>
                    <a:pt x="4907" y="2418"/>
                    <a:pt x="4567" y="2491"/>
                    <a:pt x="4470" y="2710"/>
                  </a:cubicBezTo>
                  <a:cubicBezTo>
                    <a:pt x="4397" y="2928"/>
                    <a:pt x="4543" y="3171"/>
                    <a:pt x="4762" y="3195"/>
                  </a:cubicBezTo>
                  <a:cubicBezTo>
                    <a:pt x="5029" y="3195"/>
                    <a:pt x="5248" y="2904"/>
                    <a:pt x="5369" y="2612"/>
                  </a:cubicBezTo>
                  <a:cubicBezTo>
                    <a:pt x="5612" y="2637"/>
                    <a:pt x="5806" y="2807"/>
                    <a:pt x="5879" y="3025"/>
                  </a:cubicBezTo>
                  <a:cubicBezTo>
                    <a:pt x="5903" y="3220"/>
                    <a:pt x="5831" y="3414"/>
                    <a:pt x="5685" y="3560"/>
                  </a:cubicBezTo>
                  <a:cubicBezTo>
                    <a:pt x="5320" y="3949"/>
                    <a:pt x="4810" y="4191"/>
                    <a:pt x="4252" y="4191"/>
                  </a:cubicBezTo>
                  <a:cubicBezTo>
                    <a:pt x="4082" y="4191"/>
                    <a:pt x="3887" y="4167"/>
                    <a:pt x="3741" y="4070"/>
                  </a:cubicBezTo>
                  <a:cubicBezTo>
                    <a:pt x="3669" y="4046"/>
                    <a:pt x="3620" y="4021"/>
                    <a:pt x="3571" y="3973"/>
                  </a:cubicBezTo>
                  <a:cubicBezTo>
                    <a:pt x="3814" y="3681"/>
                    <a:pt x="3887" y="3366"/>
                    <a:pt x="3766" y="3220"/>
                  </a:cubicBezTo>
                  <a:cubicBezTo>
                    <a:pt x="3717" y="3171"/>
                    <a:pt x="3669" y="3147"/>
                    <a:pt x="3596" y="3147"/>
                  </a:cubicBezTo>
                  <a:cubicBezTo>
                    <a:pt x="3426" y="3171"/>
                    <a:pt x="3280" y="3268"/>
                    <a:pt x="3231" y="3438"/>
                  </a:cubicBezTo>
                  <a:cubicBezTo>
                    <a:pt x="3158" y="3633"/>
                    <a:pt x="3207" y="3851"/>
                    <a:pt x="3328" y="3973"/>
                  </a:cubicBezTo>
                  <a:cubicBezTo>
                    <a:pt x="3037" y="4264"/>
                    <a:pt x="2648" y="4434"/>
                    <a:pt x="2260" y="4434"/>
                  </a:cubicBezTo>
                  <a:cubicBezTo>
                    <a:pt x="2215" y="4444"/>
                    <a:pt x="2169" y="4449"/>
                    <a:pt x="2124" y="4449"/>
                  </a:cubicBezTo>
                  <a:cubicBezTo>
                    <a:pt x="1946" y="4449"/>
                    <a:pt x="1768" y="4375"/>
                    <a:pt x="1652" y="4240"/>
                  </a:cubicBezTo>
                  <a:cubicBezTo>
                    <a:pt x="1944" y="4094"/>
                    <a:pt x="2138" y="3778"/>
                    <a:pt x="2138" y="3463"/>
                  </a:cubicBezTo>
                  <a:cubicBezTo>
                    <a:pt x="2116" y="3307"/>
                    <a:pt x="2013" y="3192"/>
                    <a:pt x="1865" y="3192"/>
                  </a:cubicBezTo>
                  <a:cubicBezTo>
                    <a:pt x="1851" y="3192"/>
                    <a:pt x="1837" y="3193"/>
                    <a:pt x="1822" y="3195"/>
                  </a:cubicBezTo>
                  <a:cubicBezTo>
                    <a:pt x="1677" y="3195"/>
                    <a:pt x="1531" y="3293"/>
                    <a:pt x="1458" y="3438"/>
                  </a:cubicBezTo>
                  <a:cubicBezTo>
                    <a:pt x="1337" y="3657"/>
                    <a:pt x="1312" y="3924"/>
                    <a:pt x="1409" y="4143"/>
                  </a:cubicBezTo>
                  <a:cubicBezTo>
                    <a:pt x="1361" y="4149"/>
                    <a:pt x="1314" y="4152"/>
                    <a:pt x="1268" y="4152"/>
                  </a:cubicBezTo>
                  <a:cubicBezTo>
                    <a:pt x="1130" y="4152"/>
                    <a:pt x="1002" y="4125"/>
                    <a:pt x="875" y="4070"/>
                  </a:cubicBezTo>
                  <a:cubicBezTo>
                    <a:pt x="535" y="3924"/>
                    <a:pt x="316" y="3633"/>
                    <a:pt x="268" y="3268"/>
                  </a:cubicBezTo>
                  <a:cubicBezTo>
                    <a:pt x="195" y="2977"/>
                    <a:pt x="243" y="2637"/>
                    <a:pt x="413" y="2370"/>
                  </a:cubicBezTo>
                  <a:cubicBezTo>
                    <a:pt x="486" y="2564"/>
                    <a:pt x="632" y="2734"/>
                    <a:pt x="802" y="2855"/>
                  </a:cubicBezTo>
                  <a:cubicBezTo>
                    <a:pt x="899" y="2880"/>
                    <a:pt x="972" y="2904"/>
                    <a:pt x="1069" y="2904"/>
                  </a:cubicBezTo>
                  <a:cubicBezTo>
                    <a:pt x="1264" y="2904"/>
                    <a:pt x="1434" y="2758"/>
                    <a:pt x="1434" y="2540"/>
                  </a:cubicBezTo>
                  <a:cubicBezTo>
                    <a:pt x="1434" y="2224"/>
                    <a:pt x="1166" y="1981"/>
                    <a:pt x="851" y="1981"/>
                  </a:cubicBezTo>
                  <a:cubicBezTo>
                    <a:pt x="828" y="1976"/>
                    <a:pt x="806" y="1974"/>
                    <a:pt x="784" y="1974"/>
                  </a:cubicBezTo>
                  <a:cubicBezTo>
                    <a:pt x="685" y="1974"/>
                    <a:pt x="590" y="2014"/>
                    <a:pt x="511" y="2054"/>
                  </a:cubicBezTo>
                  <a:cubicBezTo>
                    <a:pt x="438" y="1568"/>
                    <a:pt x="608" y="1058"/>
                    <a:pt x="1069" y="936"/>
                  </a:cubicBezTo>
                  <a:cubicBezTo>
                    <a:pt x="1194" y="901"/>
                    <a:pt x="1331" y="878"/>
                    <a:pt x="1463" y="878"/>
                  </a:cubicBezTo>
                  <a:cubicBezTo>
                    <a:pt x="1511" y="878"/>
                    <a:pt x="1558" y="881"/>
                    <a:pt x="1604" y="888"/>
                  </a:cubicBezTo>
                  <a:cubicBezTo>
                    <a:pt x="1555" y="1009"/>
                    <a:pt x="1507" y="1106"/>
                    <a:pt x="1507" y="1106"/>
                  </a:cubicBezTo>
                  <a:cubicBezTo>
                    <a:pt x="1507" y="1131"/>
                    <a:pt x="1507" y="1131"/>
                    <a:pt x="1507" y="1155"/>
                  </a:cubicBezTo>
                  <a:cubicBezTo>
                    <a:pt x="1531" y="1179"/>
                    <a:pt x="1725" y="1665"/>
                    <a:pt x="2065" y="1665"/>
                  </a:cubicBezTo>
                  <a:cubicBezTo>
                    <a:pt x="2162" y="1665"/>
                    <a:pt x="2235" y="1641"/>
                    <a:pt x="2308" y="1592"/>
                  </a:cubicBezTo>
                  <a:cubicBezTo>
                    <a:pt x="2405" y="1544"/>
                    <a:pt x="2478" y="1422"/>
                    <a:pt x="2454" y="1301"/>
                  </a:cubicBezTo>
                  <a:cubicBezTo>
                    <a:pt x="2357" y="1033"/>
                    <a:pt x="2114" y="839"/>
                    <a:pt x="1847" y="791"/>
                  </a:cubicBezTo>
                  <a:cubicBezTo>
                    <a:pt x="1992" y="426"/>
                    <a:pt x="2332" y="183"/>
                    <a:pt x="2745" y="159"/>
                  </a:cubicBezTo>
                  <a:close/>
                  <a:moveTo>
                    <a:pt x="2728" y="1"/>
                  </a:moveTo>
                  <a:cubicBezTo>
                    <a:pt x="2260" y="1"/>
                    <a:pt x="1815" y="296"/>
                    <a:pt x="1652" y="766"/>
                  </a:cubicBezTo>
                  <a:cubicBezTo>
                    <a:pt x="1569" y="748"/>
                    <a:pt x="1485" y="740"/>
                    <a:pt x="1403" y="740"/>
                  </a:cubicBezTo>
                  <a:cubicBezTo>
                    <a:pt x="1270" y="740"/>
                    <a:pt x="1141" y="760"/>
                    <a:pt x="1021" y="791"/>
                  </a:cubicBezTo>
                  <a:cubicBezTo>
                    <a:pt x="438" y="936"/>
                    <a:pt x="219" y="1616"/>
                    <a:pt x="341" y="2199"/>
                  </a:cubicBezTo>
                  <a:cubicBezTo>
                    <a:pt x="98" y="2515"/>
                    <a:pt x="0" y="2928"/>
                    <a:pt x="73" y="3317"/>
                  </a:cubicBezTo>
                  <a:cubicBezTo>
                    <a:pt x="146" y="3730"/>
                    <a:pt x="413" y="4070"/>
                    <a:pt x="802" y="4240"/>
                  </a:cubicBezTo>
                  <a:cubicBezTo>
                    <a:pt x="960" y="4293"/>
                    <a:pt x="1130" y="4332"/>
                    <a:pt x="1294" y="4332"/>
                  </a:cubicBezTo>
                  <a:cubicBezTo>
                    <a:pt x="1358" y="4332"/>
                    <a:pt x="1421" y="4326"/>
                    <a:pt x="1482" y="4313"/>
                  </a:cubicBezTo>
                  <a:cubicBezTo>
                    <a:pt x="1638" y="4491"/>
                    <a:pt x="1875" y="4607"/>
                    <a:pt x="2119" y="4607"/>
                  </a:cubicBezTo>
                  <a:cubicBezTo>
                    <a:pt x="2141" y="4607"/>
                    <a:pt x="2164" y="4606"/>
                    <a:pt x="2187" y="4604"/>
                  </a:cubicBezTo>
                  <a:lnTo>
                    <a:pt x="2260" y="4604"/>
                  </a:lnTo>
                  <a:cubicBezTo>
                    <a:pt x="2721" y="4580"/>
                    <a:pt x="3134" y="4410"/>
                    <a:pt x="3450" y="4094"/>
                  </a:cubicBezTo>
                  <a:cubicBezTo>
                    <a:pt x="3523" y="4143"/>
                    <a:pt x="3596" y="4191"/>
                    <a:pt x="3669" y="4240"/>
                  </a:cubicBezTo>
                  <a:cubicBezTo>
                    <a:pt x="3839" y="4313"/>
                    <a:pt x="4057" y="4361"/>
                    <a:pt x="4276" y="4361"/>
                  </a:cubicBezTo>
                  <a:cubicBezTo>
                    <a:pt x="4859" y="4361"/>
                    <a:pt x="5418" y="4094"/>
                    <a:pt x="5831" y="3681"/>
                  </a:cubicBezTo>
                  <a:cubicBezTo>
                    <a:pt x="6001" y="3487"/>
                    <a:pt x="6073" y="3244"/>
                    <a:pt x="6049" y="3001"/>
                  </a:cubicBezTo>
                  <a:cubicBezTo>
                    <a:pt x="5976" y="2710"/>
                    <a:pt x="5733" y="2491"/>
                    <a:pt x="5442" y="2467"/>
                  </a:cubicBezTo>
                  <a:cubicBezTo>
                    <a:pt x="5636" y="1908"/>
                    <a:pt x="5612" y="1252"/>
                    <a:pt x="5126" y="912"/>
                  </a:cubicBezTo>
                  <a:cubicBezTo>
                    <a:pt x="4972" y="781"/>
                    <a:pt x="4776" y="715"/>
                    <a:pt x="4580" y="715"/>
                  </a:cubicBezTo>
                  <a:cubicBezTo>
                    <a:pt x="4376" y="715"/>
                    <a:pt x="4170" y="787"/>
                    <a:pt x="4009" y="936"/>
                  </a:cubicBezTo>
                  <a:cubicBezTo>
                    <a:pt x="3887" y="548"/>
                    <a:pt x="3571" y="256"/>
                    <a:pt x="3207" y="110"/>
                  </a:cubicBezTo>
                  <a:cubicBezTo>
                    <a:pt x="3052" y="36"/>
                    <a:pt x="2889" y="1"/>
                    <a:pt x="2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" name="Google Shape;306;p8"/>
          <p:cNvGrpSpPr>
            <a:grpSpLocks/>
          </p:cNvGrpSpPr>
          <p:nvPr/>
        </p:nvGrpSpPr>
        <p:grpSpPr bwMode="auto">
          <a:xfrm>
            <a:off x="7361238" y="207963"/>
            <a:ext cx="2201862" cy="960437"/>
            <a:chOff x="3965010" y="571479"/>
            <a:chExt cx="1651683" cy="719972"/>
          </a:xfrm>
        </p:grpSpPr>
        <p:grpSp>
          <p:nvGrpSpPr>
            <p:cNvPr id="13" name="Google Shape;307;p8"/>
            <p:cNvGrpSpPr>
              <a:grpSpLocks/>
            </p:cNvGrpSpPr>
            <p:nvPr/>
          </p:nvGrpSpPr>
          <p:grpSpPr bwMode="auto">
            <a:xfrm>
              <a:off x="3965010" y="571479"/>
              <a:ext cx="1446820" cy="719972"/>
              <a:chOff x="3953250" y="571500"/>
              <a:chExt cx="1383325" cy="766825"/>
            </a:xfrm>
          </p:grpSpPr>
          <p:grpSp>
            <p:nvGrpSpPr>
              <p:cNvPr id="15" name="Google Shape;308;p8"/>
              <p:cNvGrpSpPr>
                <a:grpSpLocks/>
              </p:cNvGrpSpPr>
              <p:nvPr/>
            </p:nvGrpSpPr>
            <p:grpSpPr bwMode="auto">
              <a:xfrm>
                <a:off x="3953250" y="571500"/>
                <a:ext cx="1383166" cy="669650"/>
                <a:chOff x="897088" y="2374675"/>
                <a:chExt cx="1383166" cy="669650"/>
              </a:xfrm>
            </p:grpSpPr>
            <p:sp>
              <p:nvSpPr>
                <p:cNvPr id="17" name="Google Shape;309;p8"/>
                <p:cNvSpPr/>
                <p:nvPr/>
              </p:nvSpPr>
              <p:spPr>
                <a:xfrm>
                  <a:off x="1136188" y="2416501"/>
                  <a:ext cx="621660" cy="622333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" name="Google Shape;310;p8"/>
                <p:cNvSpPr/>
                <p:nvPr/>
              </p:nvSpPr>
              <p:spPr>
                <a:xfrm>
                  <a:off x="1478897" y="2374675"/>
                  <a:ext cx="493002" cy="491782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" name="Google Shape;311;p8"/>
                <p:cNvSpPr/>
                <p:nvPr/>
              </p:nvSpPr>
              <p:spPr>
                <a:xfrm>
                  <a:off x="897088" y="2689010"/>
                  <a:ext cx="493001" cy="35489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0" name="Google Shape;312;p8"/>
                <p:cNvSpPr/>
                <p:nvPr/>
              </p:nvSpPr>
              <p:spPr>
                <a:xfrm>
                  <a:off x="1657653" y="2552122"/>
                  <a:ext cx="622798" cy="491782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16" name="Google Shape;313;p8"/>
              <p:cNvSpPr/>
              <p:nvPr/>
            </p:nvSpPr>
            <p:spPr>
              <a:xfrm>
                <a:off x="3972605" y="907382"/>
                <a:ext cx="1364008" cy="430943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4" name="Google Shape;314;p8"/>
            <p:cNvSpPr/>
            <p:nvPr/>
          </p:nvSpPr>
          <p:spPr>
            <a:xfrm>
              <a:off x="4006689" y="571479"/>
              <a:ext cx="1610004" cy="660470"/>
            </a:xfrm>
            <a:custGeom>
              <a:avLst/>
              <a:gdLst/>
              <a:ahLst/>
              <a:cxnLst/>
              <a:rect l="l" t="t" r="r" b="b"/>
              <a:pathLst>
                <a:path w="3864" h="1872" extrusionOk="0">
                  <a:moveTo>
                    <a:pt x="1847" y="365"/>
                  </a:moveTo>
                  <a:cubicBezTo>
                    <a:pt x="1920" y="487"/>
                    <a:pt x="1920" y="633"/>
                    <a:pt x="1871" y="754"/>
                  </a:cubicBezTo>
                  <a:lnTo>
                    <a:pt x="1847" y="754"/>
                  </a:lnTo>
                  <a:cubicBezTo>
                    <a:pt x="1847" y="754"/>
                    <a:pt x="1823" y="754"/>
                    <a:pt x="1798" y="705"/>
                  </a:cubicBezTo>
                  <a:cubicBezTo>
                    <a:pt x="1774" y="608"/>
                    <a:pt x="1774" y="487"/>
                    <a:pt x="1847" y="390"/>
                  </a:cubicBezTo>
                  <a:lnTo>
                    <a:pt x="1847" y="365"/>
                  </a:lnTo>
                  <a:close/>
                  <a:moveTo>
                    <a:pt x="2891" y="584"/>
                  </a:moveTo>
                  <a:lnTo>
                    <a:pt x="2891" y="608"/>
                  </a:lnTo>
                  <a:cubicBezTo>
                    <a:pt x="2940" y="754"/>
                    <a:pt x="2940" y="900"/>
                    <a:pt x="2867" y="948"/>
                  </a:cubicBezTo>
                  <a:cubicBezTo>
                    <a:pt x="2831" y="960"/>
                    <a:pt x="2806" y="967"/>
                    <a:pt x="2791" y="967"/>
                  </a:cubicBezTo>
                  <a:cubicBezTo>
                    <a:pt x="2776" y="967"/>
                    <a:pt x="2770" y="960"/>
                    <a:pt x="2770" y="948"/>
                  </a:cubicBezTo>
                  <a:cubicBezTo>
                    <a:pt x="2770" y="803"/>
                    <a:pt x="2794" y="681"/>
                    <a:pt x="2891" y="584"/>
                  </a:cubicBezTo>
                  <a:close/>
                  <a:moveTo>
                    <a:pt x="754" y="1021"/>
                  </a:moveTo>
                  <a:cubicBezTo>
                    <a:pt x="851" y="1021"/>
                    <a:pt x="924" y="1070"/>
                    <a:pt x="972" y="1143"/>
                  </a:cubicBezTo>
                  <a:cubicBezTo>
                    <a:pt x="997" y="1216"/>
                    <a:pt x="972" y="1288"/>
                    <a:pt x="899" y="1337"/>
                  </a:cubicBezTo>
                  <a:cubicBezTo>
                    <a:pt x="887" y="1349"/>
                    <a:pt x="875" y="1355"/>
                    <a:pt x="863" y="1355"/>
                  </a:cubicBezTo>
                  <a:cubicBezTo>
                    <a:pt x="851" y="1355"/>
                    <a:pt x="839" y="1349"/>
                    <a:pt x="827" y="1337"/>
                  </a:cubicBezTo>
                  <a:cubicBezTo>
                    <a:pt x="754" y="1240"/>
                    <a:pt x="754" y="1143"/>
                    <a:pt x="754" y="1045"/>
                  </a:cubicBezTo>
                  <a:lnTo>
                    <a:pt x="754" y="1021"/>
                  </a:lnTo>
                  <a:close/>
                  <a:moveTo>
                    <a:pt x="2357" y="74"/>
                  </a:moveTo>
                  <a:cubicBezTo>
                    <a:pt x="2600" y="122"/>
                    <a:pt x="2794" y="268"/>
                    <a:pt x="2867" y="487"/>
                  </a:cubicBezTo>
                  <a:cubicBezTo>
                    <a:pt x="2746" y="608"/>
                    <a:pt x="2673" y="778"/>
                    <a:pt x="2697" y="973"/>
                  </a:cubicBezTo>
                  <a:cubicBezTo>
                    <a:pt x="2725" y="1015"/>
                    <a:pt x="2745" y="1041"/>
                    <a:pt x="2786" y="1041"/>
                  </a:cubicBezTo>
                  <a:cubicBezTo>
                    <a:pt x="2815" y="1041"/>
                    <a:pt x="2855" y="1027"/>
                    <a:pt x="2916" y="997"/>
                  </a:cubicBezTo>
                  <a:cubicBezTo>
                    <a:pt x="3061" y="924"/>
                    <a:pt x="3037" y="681"/>
                    <a:pt x="2964" y="487"/>
                  </a:cubicBezTo>
                  <a:cubicBezTo>
                    <a:pt x="2989" y="462"/>
                    <a:pt x="3013" y="462"/>
                    <a:pt x="3061" y="462"/>
                  </a:cubicBezTo>
                  <a:cubicBezTo>
                    <a:pt x="3329" y="535"/>
                    <a:pt x="3572" y="730"/>
                    <a:pt x="3693" y="997"/>
                  </a:cubicBezTo>
                  <a:cubicBezTo>
                    <a:pt x="3766" y="1143"/>
                    <a:pt x="3766" y="1337"/>
                    <a:pt x="3644" y="1483"/>
                  </a:cubicBezTo>
                  <a:cubicBezTo>
                    <a:pt x="3474" y="1677"/>
                    <a:pt x="2819" y="1799"/>
                    <a:pt x="1774" y="1799"/>
                  </a:cubicBezTo>
                  <a:cubicBezTo>
                    <a:pt x="1118" y="1799"/>
                    <a:pt x="535" y="1750"/>
                    <a:pt x="535" y="1750"/>
                  </a:cubicBezTo>
                  <a:cubicBezTo>
                    <a:pt x="316" y="1726"/>
                    <a:pt x="195" y="1653"/>
                    <a:pt x="146" y="1507"/>
                  </a:cubicBezTo>
                  <a:cubicBezTo>
                    <a:pt x="98" y="1386"/>
                    <a:pt x="219" y="1216"/>
                    <a:pt x="438" y="1118"/>
                  </a:cubicBezTo>
                  <a:cubicBezTo>
                    <a:pt x="511" y="1070"/>
                    <a:pt x="584" y="1045"/>
                    <a:pt x="681" y="1045"/>
                  </a:cubicBezTo>
                  <a:cubicBezTo>
                    <a:pt x="657" y="1167"/>
                    <a:pt x="705" y="1288"/>
                    <a:pt x="778" y="1410"/>
                  </a:cubicBezTo>
                  <a:cubicBezTo>
                    <a:pt x="808" y="1440"/>
                    <a:pt x="857" y="1461"/>
                    <a:pt x="901" y="1461"/>
                  </a:cubicBezTo>
                  <a:cubicBezTo>
                    <a:pt x="928" y="1461"/>
                    <a:pt x="954" y="1453"/>
                    <a:pt x="972" y="1434"/>
                  </a:cubicBezTo>
                  <a:cubicBezTo>
                    <a:pt x="1070" y="1361"/>
                    <a:pt x="1118" y="1240"/>
                    <a:pt x="1094" y="1118"/>
                  </a:cubicBezTo>
                  <a:cubicBezTo>
                    <a:pt x="1045" y="1021"/>
                    <a:pt x="924" y="924"/>
                    <a:pt x="802" y="924"/>
                  </a:cubicBezTo>
                  <a:cubicBezTo>
                    <a:pt x="851" y="681"/>
                    <a:pt x="1021" y="462"/>
                    <a:pt x="1264" y="365"/>
                  </a:cubicBezTo>
                  <a:cubicBezTo>
                    <a:pt x="1395" y="278"/>
                    <a:pt x="1517" y="234"/>
                    <a:pt x="1621" y="234"/>
                  </a:cubicBezTo>
                  <a:cubicBezTo>
                    <a:pt x="1689" y="234"/>
                    <a:pt x="1750" y="254"/>
                    <a:pt x="1798" y="292"/>
                  </a:cubicBezTo>
                  <a:cubicBezTo>
                    <a:pt x="1701" y="414"/>
                    <a:pt x="1677" y="584"/>
                    <a:pt x="1750" y="730"/>
                  </a:cubicBezTo>
                  <a:cubicBezTo>
                    <a:pt x="1750" y="778"/>
                    <a:pt x="1798" y="827"/>
                    <a:pt x="1871" y="827"/>
                  </a:cubicBezTo>
                  <a:cubicBezTo>
                    <a:pt x="1895" y="827"/>
                    <a:pt x="1920" y="803"/>
                    <a:pt x="1944" y="778"/>
                  </a:cubicBezTo>
                  <a:cubicBezTo>
                    <a:pt x="2041" y="633"/>
                    <a:pt x="2017" y="438"/>
                    <a:pt x="1920" y="292"/>
                  </a:cubicBezTo>
                  <a:cubicBezTo>
                    <a:pt x="1993" y="220"/>
                    <a:pt x="2090" y="147"/>
                    <a:pt x="2187" y="122"/>
                  </a:cubicBezTo>
                  <a:cubicBezTo>
                    <a:pt x="2236" y="98"/>
                    <a:pt x="2308" y="98"/>
                    <a:pt x="2357" y="74"/>
                  </a:cubicBezTo>
                  <a:close/>
                  <a:moveTo>
                    <a:pt x="2333" y="1"/>
                  </a:moveTo>
                  <a:cubicBezTo>
                    <a:pt x="2260" y="1"/>
                    <a:pt x="2211" y="25"/>
                    <a:pt x="2138" y="50"/>
                  </a:cubicBezTo>
                  <a:cubicBezTo>
                    <a:pt x="2017" y="74"/>
                    <a:pt x="1920" y="147"/>
                    <a:pt x="1823" y="244"/>
                  </a:cubicBezTo>
                  <a:cubicBezTo>
                    <a:pt x="1756" y="188"/>
                    <a:pt x="1674" y="158"/>
                    <a:pt x="1579" y="158"/>
                  </a:cubicBezTo>
                  <a:cubicBezTo>
                    <a:pt x="1466" y="158"/>
                    <a:pt x="1336" y="200"/>
                    <a:pt x="1191" y="292"/>
                  </a:cubicBezTo>
                  <a:cubicBezTo>
                    <a:pt x="924" y="414"/>
                    <a:pt x="754" y="657"/>
                    <a:pt x="681" y="948"/>
                  </a:cubicBezTo>
                  <a:cubicBezTo>
                    <a:pt x="584" y="948"/>
                    <a:pt x="487" y="973"/>
                    <a:pt x="414" y="1021"/>
                  </a:cubicBezTo>
                  <a:cubicBezTo>
                    <a:pt x="146" y="1167"/>
                    <a:pt x="1" y="1361"/>
                    <a:pt x="49" y="1531"/>
                  </a:cubicBezTo>
                  <a:cubicBezTo>
                    <a:pt x="74" y="1701"/>
                    <a:pt x="268" y="1823"/>
                    <a:pt x="511" y="1847"/>
                  </a:cubicBezTo>
                  <a:cubicBezTo>
                    <a:pt x="511" y="1847"/>
                    <a:pt x="1118" y="1871"/>
                    <a:pt x="1774" y="1871"/>
                  </a:cubicBezTo>
                  <a:cubicBezTo>
                    <a:pt x="2867" y="1871"/>
                    <a:pt x="3523" y="1774"/>
                    <a:pt x="3717" y="1556"/>
                  </a:cubicBezTo>
                  <a:cubicBezTo>
                    <a:pt x="3839" y="1386"/>
                    <a:pt x="3863" y="1167"/>
                    <a:pt x="3766" y="973"/>
                  </a:cubicBezTo>
                  <a:cubicBezTo>
                    <a:pt x="3620" y="681"/>
                    <a:pt x="3353" y="438"/>
                    <a:pt x="3037" y="365"/>
                  </a:cubicBezTo>
                  <a:cubicBezTo>
                    <a:pt x="2989" y="365"/>
                    <a:pt x="2940" y="390"/>
                    <a:pt x="2916" y="414"/>
                  </a:cubicBezTo>
                  <a:cubicBezTo>
                    <a:pt x="2819" y="171"/>
                    <a:pt x="2600" y="25"/>
                    <a:pt x="23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1" name="Google Shape;315;p8"/>
          <p:cNvGrpSpPr>
            <a:grpSpLocks/>
          </p:cNvGrpSpPr>
          <p:nvPr/>
        </p:nvGrpSpPr>
        <p:grpSpPr bwMode="auto">
          <a:xfrm rot="8903269">
            <a:off x="-82550" y="163513"/>
            <a:ext cx="1466850" cy="1049337"/>
            <a:chOff x="1202177" y="4613417"/>
            <a:chExt cx="528376" cy="377938"/>
          </a:xfrm>
        </p:grpSpPr>
        <p:sp>
          <p:nvSpPr>
            <p:cNvPr id="22" name="Google Shape;316;p8"/>
            <p:cNvSpPr/>
            <p:nvPr/>
          </p:nvSpPr>
          <p:spPr>
            <a:xfrm>
              <a:off x="1565219" y="4671875"/>
              <a:ext cx="166404" cy="48028"/>
            </a:xfrm>
            <a:custGeom>
              <a:avLst/>
              <a:gdLst/>
              <a:ahLst/>
              <a:cxnLst/>
              <a:rect l="l" t="t" r="r" b="b"/>
              <a:pathLst>
                <a:path w="1507" h="438" extrusionOk="0">
                  <a:moveTo>
                    <a:pt x="1409" y="1"/>
                  </a:moveTo>
                  <a:lnTo>
                    <a:pt x="73" y="316"/>
                  </a:lnTo>
                  <a:cubicBezTo>
                    <a:pt x="25" y="316"/>
                    <a:pt x="0" y="341"/>
                    <a:pt x="25" y="389"/>
                  </a:cubicBezTo>
                  <a:cubicBezTo>
                    <a:pt x="25" y="414"/>
                    <a:pt x="49" y="438"/>
                    <a:pt x="73" y="438"/>
                  </a:cubicBezTo>
                  <a:lnTo>
                    <a:pt x="98" y="438"/>
                  </a:lnTo>
                  <a:lnTo>
                    <a:pt x="1434" y="122"/>
                  </a:lnTo>
                  <a:cubicBezTo>
                    <a:pt x="1506" y="122"/>
                    <a:pt x="1482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" name="Google Shape;317;p8"/>
            <p:cNvSpPr/>
            <p:nvPr/>
          </p:nvSpPr>
          <p:spPr>
            <a:xfrm>
              <a:off x="1602997" y="4613305"/>
              <a:ext cx="60615" cy="176104"/>
            </a:xfrm>
            <a:custGeom>
              <a:avLst/>
              <a:gdLst/>
              <a:ahLst/>
              <a:cxnLst/>
              <a:rect l="l" t="t" r="r" b="b"/>
              <a:pathLst>
                <a:path w="550" h="1598" extrusionOk="0">
                  <a:moveTo>
                    <a:pt x="77" y="0"/>
                  </a:moveTo>
                  <a:cubicBezTo>
                    <a:pt x="39" y="0"/>
                    <a:pt x="0" y="32"/>
                    <a:pt x="15" y="91"/>
                  </a:cubicBezTo>
                  <a:lnTo>
                    <a:pt x="403" y="1573"/>
                  </a:lnTo>
                  <a:cubicBezTo>
                    <a:pt x="428" y="1597"/>
                    <a:pt x="452" y="1597"/>
                    <a:pt x="476" y="1597"/>
                  </a:cubicBezTo>
                  <a:lnTo>
                    <a:pt x="501" y="1597"/>
                  </a:lnTo>
                  <a:cubicBezTo>
                    <a:pt x="525" y="1597"/>
                    <a:pt x="549" y="1549"/>
                    <a:pt x="525" y="1525"/>
                  </a:cubicBezTo>
                  <a:lnTo>
                    <a:pt x="136" y="43"/>
                  </a:lnTo>
                  <a:cubicBezTo>
                    <a:pt x="127" y="14"/>
                    <a:pt x="102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" name="Google Shape;318;p8"/>
            <p:cNvSpPr/>
            <p:nvPr/>
          </p:nvSpPr>
          <p:spPr>
            <a:xfrm>
              <a:off x="1584035" y="4630745"/>
              <a:ext cx="104646" cy="138940"/>
            </a:xfrm>
            <a:custGeom>
              <a:avLst/>
              <a:gdLst/>
              <a:ahLst/>
              <a:cxnLst/>
              <a:rect l="l" t="t" r="r" b="b"/>
              <a:pathLst>
                <a:path w="948" h="1259" extrusionOk="0">
                  <a:moveTo>
                    <a:pt x="875" y="1"/>
                  </a:moveTo>
                  <a:cubicBezTo>
                    <a:pt x="857" y="1"/>
                    <a:pt x="838" y="7"/>
                    <a:pt x="826" y="19"/>
                  </a:cubicBezTo>
                  <a:lnTo>
                    <a:pt x="25" y="1161"/>
                  </a:lnTo>
                  <a:cubicBezTo>
                    <a:pt x="0" y="1185"/>
                    <a:pt x="0" y="1234"/>
                    <a:pt x="49" y="1258"/>
                  </a:cubicBezTo>
                  <a:lnTo>
                    <a:pt x="122" y="1258"/>
                  </a:lnTo>
                  <a:lnTo>
                    <a:pt x="924" y="92"/>
                  </a:lnTo>
                  <a:cubicBezTo>
                    <a:pt x="948" y="68"/>
                    <a:pt x="948" y="19"/>
                    <a:pt x="924" y="19"/>
                  </a:cubicBezTo>
                  <a:cubicBezTo>
                    <a:pt x="911" y="7"/>
                    <a:pt x="893" y="1"/>
                    <a:pt x="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Google Shape;319;p8"/>
            <p:cNvSpPr/>
            <p:nvPr/>
          </p:nvSpPr>
          <p:spPr>
            <a:xfrm>
              <a:off x="1550171" y="4645445"/>
              <a:ext cx="160686" cy="102347"/>
            </a:xfrm>
            <a:custGeom>
              <a:avLst/>
              <a:gdLst/>
              <a:ahLst/>
              <a:cxnLst/>
              <a:rect l="l" t="t" r="r" b="b"/>
              <a:pathLst>
                <a:path w="1451" h="928" extrusionOk="0">
                  <a:moveTo>
                    <a:pt x="115" y="1"/>
                  </a:moveTo>
                  <a:cubicBezTo>
                    <a:pt x="51" y="1"/>
                    <a:pt x="0" y="83"/>
                    <a:pt x="65" y="126"/>
                  </a:cubicBezTo>
                  <a:lnTo>
                    <a:pt x="1329" y="928"/>
                  </a:lnTo>
                  <a:lnTo>
                    <a:pt x="1377" y="928"/>
                  </a:lnTo>
                  <a:cubicBezTo>
                    <a:pt x="1426" y="928"/>
                    <a:pt x="1450" y="831"/>
                    <a:pt x="1402" y="806"/>
                  </a:cubicBezTo>
                  <a:lnTo>
                    <a:pt x="138" y="5"/>
                  </a:lnTo>
                  <a:cubicBezTo>
                    <a:pt x="130" y="2"/>
                    <a:pt x="123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320;p8"/>
            <p:cNvSpPr/>
            <p:nvPr/>
          </p:nvSpPr>
          <p:spPr>
            <a:xfrm>
              <a:off x="1203124" y="4673502"/>
              <a:ext cx="177269" cy="150947"/>
            </a:xfrm>
            <a:custGeom>
              <a:avLst/>
              <a:gdLst/>
              <a:ahLst/>
              <a:cxnLst/>
              <a:rect l="l" t="t" r="r" b="b"/>
              <a:pathLst>
                <a:path w="1605" h="1371" extrusionOk="0">
                  <a:moveTo>
                    <a:pt x="924" y="131"/>
                  </a:moveTo>
                  <a:cubicBezTo>
                    <a:pt x="1216" y="131"/>
                    <a:pt x="1458" y="374"/>
                    <a:pt x="1483" y="690"/>
                  </a:cubicBezTo>
                  <a:cubicBezTo>
                    <a:pt x="1483" y="1019"/>
                    <a:pt x="1204" y="1248"/>
                    <a:pt x="911" y="1248"/>
                  </a:cubicBezTo>
                  <a:cubicBezTo>
                    <a:pt x="771" y="1248"/>
                    <a:pt x="629" y="1196"/>
                    <a:pt x="511" y="1079"/>
                  </a:cubicBezTo>
                  <a:cubicBezTo>
                    <a:pt x="171" y="739"/>
                    <a:pt x="414" y="131"/>
                    <a:pt x="924" y="131"/>
                  </a:cubicBezTo>
                  <a:close/>
                  <a:moveTo>
                    <a:pt x="907" y="1"/>
                  </a:moveTo>
                  <a:cubicBezTo>
                    <a:pt x="740" y="1"/>
                    <a:pt x="571" y="63"/>
                    <a:pt x="438" y="204"/>
                  </a:cubicBezTo>
                  <a:cubicBezTo>
                    <a:pt x="1" y="641"/>
                    <a:pt x="317" y="1370"/>
                    <a:pt x="924" y="1370"/>
                  </a:cubicBezTo>
                  <a:cubicBezTo>
                    <a:pt x="1288" y="1370"/>
                    <a:pt x="1604" y="1079"/>
                    <a:pt x="1604" y="690"/>
                  </a:cubicBezTo>
                  <a:cubicBezTo>
                    <a:pt x="1604" y="278"/>
                    <a:pt x="1258" y="1"/>
                    <a:pt x="9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Google Shape;321;p8"/>
            <p:cNvSpPr/>
            <p:nvPr/>
          </p:nvSpPr>
          <p:spPr>
            <a:xfrm>
              <a:off x="1418975" y="4895400"/>
              <a:ext cx="115511" cy="96629"/>
            </a:xfrm>
            <a:custGeom>
              <a:avLst/>
              <a:gdLst/>
              <a:ahLst/>
              <a:cxnLst/>
              <a:rect l="l" t="t" r="r" b="b"/>
              <a:pathLst>
                <a:path w="1045" h="877" extrusionOk="0">
                  <a:moveTo>
                    <a:pt x="583" y="124"/>
                  </a:moveTo>
                  <a:cubicBezTo>
                    <a:pt x="753" y="124"/>
                    <a:pt x="899" y="269"/>
                    <a:pt x="899" y="439"/>
                  </a:cubicBezTo>
                  <a:cubicBezTo>
                    <a:pt x="899" y="622"/>
                    <a:pt x="741" y="747"/>
                    <a:pt x="587" y="747"/>
                  </a:cubicBezTo>
                  <a:cubicBezTo>
                    <a:pt x="515" y="747"/>
                    <a:pt x="443" y="720"/>
                    <a:pt x="389" y="658"/>
                  </a:cubicBezTo>
                  <a:cubicBezTo>
                    <a:pt x="195" y="464"/>
                    <a:pt x="316" y="124"/>
                    <a:pt x="583" y="124"/>
                  </a:cubicBezTo>
                  <a:close/>
                  <a:moveTo>
                    <a:pt x="584" y="0"/>
                  </a:moveTo>
                  <a:cubicBezTo>
                    <a:pt x="473" y="0"/>
                    <a:pt x="361" y="38"/>
                    <a:pt x="268" y="124"/>
                  </a:cubicBezTo>
                  <a:cubicBezTo>
                    <a:pt x="0" y="415"/>
                    <a:pt x="195" y="877"/>
                    <a:pt x="583" y="877"/>
                  </a:cubicBezTo>
                  <a:cubicBezTo>
                    <a:pt x="826" y="877"/>
                    <a:pt x="1021" y="682"/>
                    <a:pt x="1045" y="439"/>
                  </a:cubicBezTo>
                  <a:cubicBezTo>
                    <a:pt x="1045" y="175"/>
                    <a:pt x="820" y="0"/>
                    <a:pt x="5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8" name="Google Shape;322;p8"/>
          <p:cNvGrpSpPr>
            <a:grpSpLocks/>
          </p:cNvGrpSpPr>
          <p:nvPr/>
        </p:nvGrpSpPr>
        <p:grpSpPr bwMode="auto">
          <a:xfrm>
            <a:off x="9631363" y="2895600"/>
            <a:ext cx="3368675" cy="2146300"/>
            <a:chOff x="7239867" y="1514545"/>
            <a:chExt cx="2525833" cy="1610805"/>
          </a:xfrm>
        </p:grpSpPr>
        <p:grpSp>
          <p:nvGrpSpPr>
            <p:cNvPr id="29" name="Google Shape;323;p8"/>
            <p:cNvGrpSpPr>
              <a:grpSpLocks/>
            </p:cNvGrpSpPr>
            <p:nvPr/>
          </p:nvGrpSpPr>
          <p:grpSpPr bwMode="auto">
            <a:xfrm>
              <a:off x="7346663" y="1514545"/>
              <a:ext cx="2419037" cy="1551678"/>
              <a:chOff x="7410211" y="1555302"/>
              <a:chExt cx="2355440" cy="1510884"/>
            </a:xfrm>
          </p:grpSpPr>
          <p:grpSp>
            <p:nvGrpSpPr>
              <p:cNvPr id="31" name="Google Shape;324;p8"/>
              <p:cNvGrpSpPr>
                <a:grpSpLocks/>
              </p:cNvGrpSpPr>
              <p:nvPr/>
            </p:nvGrpSpPr>
            <p:grpSpPr bwMode="auto">
              <a:xfrm>
                <a:off x="7410211" y="1555302"/>
                <a:ext cx="2355440" cy="1510884"/>
                <a:chOff x="761258" y="2062480"/>
                <a:chExt cx="1646470" cy="1056119"/>
              </a:xfrm>
            </p:grpSpPr>
            <p:sp>
              <p:nvSpPr>
                <p:cNvPr id="34" name="Google Shape;325;p8"/>
                <p:cNvSpPr/>
                <p:nvPr/>
              </p:nvSpPr>
              <p:spPr>
                <a:xfrm rot="-1481318">
                  <a:off x="1087168" y="2126543"/>
                  <a:ext cx="430195" cy="557101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5" name="Google Shape;326;p8"/>
                <p:cNvSpPr/>
                <p:nvPr/>
              </p:nvSpPr>
              <p:spPr>
                <a:xfrm>
                  <a:off x="1415282" y="2201147"/>
                  <a:ext cx="558200" cy="492228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6" name="Google Shape;327;p8"/>
                <p:cNvSpPr/>
                <p:nvPr/>
              </p:nvSpPr>
              <p:spPr>
                <a:xfrm>
                  <a:off x="761484" y="2379550"/>
                  <a:ext cx="492577" cy="492228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7" name="Google Shape;328;p8"/>
                <p:cNvSpPr/>
                <p:nvPr/>
              </p:nvSpPr>
              <p:spPr>
                <a:xfrm>
                  <a:off x="900021" y="2605796"/>
                  <a:ext cx="469083" cy="469522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8" name="Google Shape;329;p8"/>
                <p:cNvSpPr/>
                <p:nvPr/>
              </p:nvSpPr>
              <p:spPr>
                <a:xfrm>
                  <a:off x="1250820" y="2594443"/>
                  <a:ext cx="492577" cy="492228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9" name="Google Shape;330;p8"/>
                <p:cNvSpPr/>
                <p:nvPr/>
              </p:nvSpPr>
              <p:spPr>
                <a:xfrm rot="-2967336">
                  <a:off x="1706648" y="2475469"/>
                  <a:ext cx="622786" cy="492577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32" name="Google Shape;331;p8"/>
              <p:cNvSpPr/>
              <p:nvPr/>
            </p:nvSpPr>
            <p:spPr>
              <a:xfrm>
                <a:off x="7933249" y="2119111"/>
                <a:ext cx="704681" cy="70418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3" name="Google Shape;332;p8"/>
              <p:cNvSpPr/>
              <p:nvPr/>
            </p:nvSpPr>
            <p:spPr>
              <a:xfrm>
                <a:off x="8386424" y="2119111"/>
                <a:ext cx="704681" cy="70418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0" name="Google Shape;333;p8"/>
            <p:cNvSpPr/>
            <p:nvPr/>
          </p:nvSpPr>
          <p:spPr>
            <a:xfrm>
              <a:off x="7239867" y="1792147"/>
              <a:ext cx="2256823" cy="1333203"/>
            </a:xfrm>
            <a:custGeom>
              <a:avLst/>
              <a:gdLst/>
              <a:ahLst/>
              <a:cxnLst/>
              <a:rect l="l" t="t" r="r" b="b"/>
              <a:pathLst>
                <a:path w="4957" h="2929" extrusionOk="0">
                  <a:moveTo>
                    <a:pt x="1215" y="718"/>
                  </a:moveTo>
                  <a:cubicBezTo>
                    <a:pt x="1312" y="743"/>
                    <a:pt x="1337" y="767"/>
                    <a:pt x="1361" y="815"/>
                  </a:cubicBezTo>
                  <a:cubicBezTo>
                    <a:pt x="1361" y="840"/>
                    <a:pt x="1312" y="888"/>
                    <a:pt x="1288" y="913"/>
                  </a:cubicBezTo>
                  <a:cubicBezTo>
                    <a:pt x="1264" y="913"/>
                    <a:pt x="1264" y="937"/>
                    <a:pt x="1215" y="937"/>
                  </a:cubicBezTo>
                  <a:cubicBezTo>
                    <a:pt x="1215" y="864"/>
                    <a:pt x="1215" y="815"/>
                    <a:pt x="1215" y="743"/>
                  </a:cubicBezTo>
                  <a:lnTo>
                    <a:pt x="1215" y="718"/>
                  </a:lnTo>
                  <a:close/>
                  <a:moveTo>
                    <a:pt x="2527" y="475"/>
                  </a:moveTo>
                  <a:cubicBezTo>
                    <a:pt x="2624" y="597"/>
                    <a:pt x="2673" y="767"/>
                    <a:pt x="2624" y="937"/>
                  </a:cubicBezTo>
                  <a:cubicBezTo>
                    <a:pt x="2601" y="983"/>
                    <a:pt x="2567" y="1007"/>
                    <a:pt x="2530" y="1007"/>
                  </a:cubicBezTo>
                  <a:cubicBezTo>
                    <a:pt x="2489" y="1007"/>
                    <a:pt x="2444" y="977"/>
                    <a:pt x="2405" y="913"/>
                  </a:cubicBezTo>
                  <a:cubicBezTo>
                    <a:pt x="2333" y="767"/>
                    <a:pt x="2381" y="573"/>
                    <a:pt x="2527" y="475"/>
                  </a:cubicBezTo>
                  <a:close/>
                  <a:moveTo>
                    <a:pt x="3984" y="1010"/>
                  </a:moveTo>
                  <a:lnTo>
                    <a:pt x="3984" y="1010"/>
                  </a:lnTo>
                  <a:cubicBezTo>
                    <a:pt x="4009" y="1107"/>
                    <a:pt x="3984" y="1228"/>
                    <a:pt x="3936" y="1326"/>
                  </a:cubicBezTo>
                  <a:cubicBezTo>
                    <a:pt x="3912" y="1350"/>
                    <a:pt x="3912" y="1350"/>
                    <a:pt x="3887" y="1350"/>
                  </a:cubicBezTo>
                  <a:cubicBezTo>
                    <a:pt x="3863" y="1350"/>
                    <a:pt x="3839" y="1326"/>
                    <a:pt x="3814" y="1326"/>
                  </a:cubicBezTo>
                  <a:cubicBezTo>
                    <a:pt x="3766" y="1277"/>
                    <a:pt x="3766" y="1277"/>
                    <a:pt x="3766" y="1204"/>
                  </a:cubicBezTo>
                  <a:cubicBezTo>
                    <a:pt x="3790" y="1131"/>
                    <a:pt x="3863" y="1058"/>
                    <a:pt x="3984" y="1010"/>
                  </a:cubicBezTo>
                  <a:close/>
                  <a:moveTo>
                    <a:pt x="1045" y="1860"/>
                  </a:moveTo>
                  <a:cubicBezTo>
                    <a:pt x="948" y="1957"/>
                    <a:pt x="851" y="2030"/>
                    <a:pt x="754" y="2079"/>
                  </a:cubicBezTo>
                  <a:cubicBezTo>
                    <a:pt x="778" y="1982"/>
                    <a:pt x="875" y="1909"/>
                    <a:pt x="972" y="1860"/>
                  </a:cubicBezTo>
                  <a:close/>
                  <a:moveTo>
                    <a:pt x="3159" y="1957"/>
                  </a:moveTo>
                  <a:cubicBezTo>
                    <a:pt x="3159" y="1957"/>
                    <a:pt x="3183" y="1957"/>
                    <a:pt x="3231" y="2006"/>
                  </a:cubicBezTo>
                  <a:cubicBezTo>
                    <a:pt x="3280" y="2054"/>
                    <a:pt x="3304" y="2152"/>
                    <a:pt x="3280" y="2224"/>
                  </a:cubicBezTo>
                  <a:cubicBezTo>
                    <a:pt x="3159" y="2127"/>
                    <a:pt x="3159" y="2006"/>
                    <a:pt x="3159" y="1957"/>
                  </a:cubicBezTo>
                  <a:close/>
                  <a:moveTo>
                    <a:pt x="1701" y="2030"/>
                  </a:moveTo>
                  <a:cubicBezTo>
                    <a:pt x="1750" y="2054"/>
                    <a:pt x="1798" y="2079"/>
                    <a:pt x="1822" y="2127"/>
                  </a:cubicBezTo>
                  <a:cubicBezTo>
                    <a:pt x="1847" y="2249"/>
                    <a:pt x="1822" y="2346"/>
                    <a:pt x="1774" y="2443"/>
                  </a:cubicBezTo>
                  <a:cubicBezTo>
                    <a:pt x="1677" y="2346"/>
                    <a:pt x="1628" y="2200"/>
                    <a:pt x="1652" y="2054"/>
                  </a:cubicBezTo>
                  <a:cubicBezTo>
                    <a:pt x="1652" y="2030"/>
                    <a:pt x="1677" y="2030"/>
                    <a:pt x="1677" y="2030"/>
                  </a:cubicBezTo>
                  <a:close/>
                  <a:moveTo>
                    <a:pt x="1688" y="116"/>
                  </a:moveTo>
                  <a:cubicBezTo>
                    <a:pt x="1796" y="116"/>
                    <a:pt x="1923" y="140"/>
                    <a:pt x="2065" y="184"/>
                  </a:cubicBezTo>
                  <a:cubicBezTo>
                    <a:pt x="2211" y="232"/>
                    <a:pt x="2333" y="305"/>
                    <a:pt x="2454" y="427"/>
                  </a:cubicBezTo>
                  <a:cubicBezTo>
                    <a:pt x="2284" y="548"/>
                    <a:pt x="2235" y="791"/>
                    <a:pt x="2333" y="961"/>
                  </a:cubicBezTo>
                  <a:cubicBezTo>
                    <a:pt x="2430" y="1083"/>
                    <a:pt x="2503" y="1131"/>
                    <a:pt x="2551" y="1131"/>
                  </a:cubicBezTo>
                  <a:cubicBezTo>
                    <a:pt x="2648" y="1107"/>
                    <a:pt x="2721" y="1058"/>
                    <a:pt x="2746" y="986"/>
                  </a:cubicBezTo>
                  <a:cubicBezTo>
                    <a:pt x="2794" y="791"/>
                    <a:pt x="2746" y="573"/>
                    <a:pt x="2624" y="427"/>
                  </a:cubicBezTo>
                  <a:cubicBezTo>
                    <a:pt x="2818" y="305"/>
                    <a:pt x="3061" y="232"/>
                    <a:pt x="3304" y="232"/>
                  </a:cubicBezTo>
                  <a:lnTo>
                    <a:pt x="3450" y="232"/>
                  </a:lnTo>
                  <a:cubicBezTo>
                    <a:pt x="3742" y="330"/>
                    <a:pt x="3960" y="597"/>
                    <a:pt x="3984" y="888"/>
                  </a:cubicBezTo>
                  <a:cubicBezTo>
                    <a:pt x="3839" y="937"/>
                    <a:pt x="3717" y="1034"/>
                    <a:pt x="3693" y="1180"/>
                  </a:cubicBezTo>
                  <a:cubicBezTo>
                    <a:pt x="3669" y="1277"/>
                    <a:pt x="3693" y="1350"/>
                    <a:pt x="3766" y="1423"/>
                  </a:cubicBezTo>
                  <a:cubicBezTo>
                    <a:pt x="3802" y="1459"/>
                    <a:pt x="3845" y="1477"/>
                    <a:pt x="3887" y="1477"/>
                  </a:cubicBezTo>
                  <a:cubicBezTo>
                    <a:pt x="3930" y="1477"/>
                    <a:pt x="3972" y="1459"/>
                    <a:pt x="4009" y="1423"/>
                  </a:cubicBezTo>
                  <a:cubicBezTo>
                    <a:pt x="4082" y="1277"/>
                    <a:pt x="4106" y="1131"/>
                    <a:pt x="4082" y="986"/>
                  </a:cubicBezTo>
                  <a:cubicBezTo>
                    <a:pt x="4130" y="986"/>
                    <a:pt x="4203" y="961"/>
                    <a:pt x="4252" y="961"/>
                  </a:cubicBezTo>
                  <a:cubicBezTo>
                    <a:pt x="4470" y="961"/>
                    <a:pt x="4640" y="1083"/>
                    <a:pt x="4738" y="1277"/>
                  </a:cubicBezTo>
                  <a:cubicBezTo>
                    <a:pt x="4835" y="1544"/>
                    <a:pt x="4810" y="1836"/>
                    <a:pt x="4665" y="2079"/>
                  </a:cubicBezTo>
                  <a:cubicBezTo>
                    <a:pt x="4483" y="2341"/>
                    <a:pt x="4201" y="2486"/>
                    <a:pt x="3902" y="2486"/>
                  </a:cubicBezTo>
                  <a:cubicBezTo>
                    <a:pt x="3841" y="2486"/>
                    <a:pt x="3779" y="2480"/>
                    <a:pt x="3717" y="2467"/>
                  </a:cubicBezTo>
                  <a:cubicBezTo>
                    <a:pt x="3572" y="2443"/>
                    <a:pt x="3450" y="2370"/>
                    <a:pt x="3353" y="2297"/>
                  </a:cubicBezTo>
                  <a:cubicBezTo>
                    <a:pt x="3401" y="2176"/>
                    <a:pt x="3377" y="2030"/>
                    <a:pt x="3304" y="1933"/>
                  </a:cubicBezTo>
                  <a:cubicBezTo>
                    <a:pt x="3244" y="1884"/>
                    <a:pt x="3189" y="1860"/>
                    <a:pt x="3143" y="1860"/>
                  </a:cubicBezTo>
                  <a:cubicBezTo>
                    <a:pt x="3098" y="1860"/>
                    <a:pt x="3061" y="1884"/>
                    <a:pt x="3037" y="1933"/>
                  </a:cubicBezTo>
                  <a:cubicBezTo>
                    <a:pt x="3037" y="2103"/>
                    <a:pt x="3086" y="2249"/>
                    <a:pt x="3231" y="2322"/>
                  </a:cubicBezTo>
                  <a:cubicBezTo>
                    <a:pt x="3071" y="2620"/>
                    <a:pt x="2781" y="2809"/>
                    <a:pt x="2442" y="2809"/>
                  </a:cubicBezTo>
                  <a:cubicBezTo>
                    <a:pt x="2422" y="2809"/>
                    <a:pt x="2402" y="2809"/>
                    <a:pt x="2381" y="2807"/>
                  </a:cubicBezTo>
                  <a:cubicBezTo>
                    <a:pt x="2187" y="2807"/>
                    <a:pt x="1968" y="2686"/>
                    <a:pt x="1847" y="2516"/>
                  </a:cubicBezTo>
                  <a:cubicBezTo>
                    <a:pt x="1920" y="2394"/>
                    <a:pt x="1968" y="2249"/>
                    <a:pt x="1920" y="2103"/>
                  </a:cubicBezTo>
                  <a:cubicBezTo>
                    <a:pt x="1895" y="2030"/>
                    <a:pt x="1822" y="1957"/>
                    <a:pt x="1725" y="1933"/>
                  </a:cubicBezTo>
                  <a:cubicBezTo>
                    <a:pt x="1712" y="1928"/>
                    <a:pt x="1699" y="1926"/>
                    <a:pt x="1685" y="1926"/>
                  </a:cubicBezTo>
                  <a:cubicBezTo>
                    <a:pt x="1627" y="1926"/>
                    <a:pt x="1575" y="1966"/>
                    <a:pt x="1555" y="2006"/>
                  </a:cubicBezTo>
                  <a:cubicBezTo>
                    <a:pt x="1531" y="2200"/>
                    <a:pt x="1580" y="2394"/>
                    <a:pt x="1725" y="2540"/>
                  </a:cubicBezTo>
                  <a:cubicBezTo>
                    <a:pt x="1604" y="2662"/>
                    <a:pt x="1434" y="2735"/>
                    <a:pt x="1264" y="2759"/>
                  </a:cubicBezTo>
                  <a:lnTo>
                    <a:pt x="1191" y="2759"/>
                  </a:lnTo>
                  <a:cubicBezTo>
                    <a:pt x="1045" y="2759"/>
                    <a:pt x="924" y="2686"/>
                    <a:pt x="826" y="2589"/>
                  </a:cubicBezTo>
                  <a:cubicBezTo>
                    <a:pt x="729" y="2467"/>
                    <a:pt x="705" y="2346"/>
                    <a:pt x="729" y="2224"/>
                  </a:cubicBezTo>
                  <a:cubicBezTo>
                    <a:pt x="924" y="2152"/>
                    <a:pt x="1167" y="1957"/>
                    <a:pt x="1142" y="1836"/>
                  </a:cubicBezTo>
                  <a:cubicBezTo>
                    <a:pt x="1142" y="1801"/>
                    <a:pt x="1118" y="1767"/>
                    <a:pt x="1052" y="1767"/>
                  </a:cubicBezTo>
                  <a:cubicBezTo>
                    <a:pt x="1025" y="1767"/>
                    <a:pt x="991" y="1773"/>
                    <a:pt x="948" y="1787"/>
                  </a:cubicBezTo>
                  <a:cubicBezTo>
                    <a:pt x="802" y="1836"/>
                    <a:pt x="681" y="1982"/>
                    <a:pt x="656" y="2152"/>
                  </a:cubicBezTo>
                  <a:cubicBezTo>
                    <a:pt x="638" y="2154"/>
                    <a:pt x="621" y="2155"/>
                    <a:pt x="603" y="2155"/>
                  </a:cubicBezTo>
                  <a:cubicBezTo>
                    <a:pt x="414" y="2155"/>
                    <a:pt x="286" y="2032"/>
                    <a:pt x="219" y="1787"/>
                  </a:cubicBezTo>
                  <a:cubicBezTo>
                    <a:pt x="98" y="1520"/>
                    <a:pt x="122" y="1228"/>
                    <a:pt x="243" y="961"/>
                  </a:cubicBezTo>
                  <a:cubicBezTo>
                    <a:pt x="389" y="791"/>
                    <a:pt x="608" y="694"/>
                    <a:pt x="851" y="694"/>
                  </a:cubicBezTo>
                  <a:lnTo>
                    <a:pt x="1142" y="694"/>
                  </a:lnTo>
                  <a:lnTo>
                    <a:pt x="1142" y="743"/>
                  </a:lnTo>
                  <a:cubicBezTo>
                    <a:pt x="1118" y="840"/>
                    <a:pt x="1142" y="937"/>
                    <a:pt x="1191" y="1010"/>
                  </a:cubicBezTo>
                  <a:cubicBezTo>
                    <a:pt x="1204" y="1036"/>
                    <a:pt x="1232" y="1056"/>
                    <a:pt x="1271" y="1056"/>
                  </a:cubicBezTo>
                  <a:cubicBezTo>
                    <a:pt x="1302" y="1056"/>
                    <a:pt x="1341" y="1043"/>
                    <a:pt x="1385" y="1010"/>
                  </a:cubicBezTo>
                  <a:cubicBezTo>
                    <a:pt x="1482" y="913"/>
                    <a:pt x="1507" y="888"/>
                    <a:pt x="1482" y="791"/>
                  </a:cubicBezTo>
                  <a:cubicBezTo>
                    <a:pt x="1458" y="718"/>
                    <a:pt x="1385" y="645"/>
                    <a:pt x="1239" y="621"/>
                  </a:cubicBezTo>
                  <a:cubicBezTo>
                    <a:pt x="1239" y="475"/>
                    <a:pt x="1288" y="330"/>
                    <a:pt x="1385" y="232"/>
                  </a:cubicBezTo>
                  <a:cubicBezTo>
                    <a:pt x="1452" y="152"/>
                    <a:pt x="1556" y="116"/>
                    <a:pt x="1688" y="116"/>
                  </a:cubicBezTo>
                  <a:close/>
                  <a:moveTo>
                    <a:pt x="1650" y="1"/>
                  </a:moveTo>
                  <a:cubicBezTo>
                    <a:pt x="1501" y="1"/>
                    <a:pt x="1380" y="43"/>
                    <a:pt x="1288" y="135"/>
                  </a:cubicBezTo>
                  <a:cubicBezTo>
                    <a:pt x="1191" y="257"/>
                    <a:pt x="1118" y="427"/>
                    <a:pt x="1118" y="597"/>
                  </a:cubicBezTo>
                  <a:cubicBezTo>
                    <a:pt x="1069" y="585"/>
                    <a:pt x="1021" y="579"/>
                    <a:pt x="972" y="579"/>
                  </a:cubicBezTo>
                  <a:cubicBezTo>
                    <a:pt x="924" y="579"/>
                    <a:pt x="875" y="585"/>
                    <a:pt x="826" y="597"/>
                  </a:cubicBezTo>
                  <a:cubicBezTo>
                    <a:pt x="559" y="597"/>
                    <a:pt x="316" y="694"/>
                    <a:pt x="146" y="888"/>
                  </a:cubicBezTo>
                  <a:cubicBezTo>
                    <a:pt x="1" y="1180"/>
                    <a:pt x="1" y="1520"/>
                    <a:pt x="122" y="1811"/>
                  </a:cubicBezTo>
                  <a:cubicBezTo>
                    <a:pt x="219" y="2152"/>
                    <a:pt x="414" y="2224"/>
                    <a:pt x="559" y="2224"/>
                  </a:cubicBezTo>
                  <a:lnTo>
                    <a:pt x="608" y="2224"/>
                  </a:lnTo>
                  <a:cubicBezTo>
                    <a:pt x="608" y="2394"/>
                    <a:pt x="656" y="2540"/>
                    <a:pt x="754" y="2637"/>
                  </a:cubicBezTo>
                  <a:cubicBezTo>
                    <a:pt x="851" y="2783"/>
                    <a:pt x="1021" y="2856"/>
                    <a:pt x="1191" y="2856"/>
                  </a:cubicBezTo>
                  <a:lnTo>
                    <a:pt x="1264" y="2856"/>
                  </a:lnTo>
                  <a:cubicBezTo>
                    <a:pt x="1458" y="2832"/>
                    <a:pt x="1652" y="2759"/>
                    <a:pt x="1774" y="2613"/>
                  </a:cubicBezTo>
                  <a:cubicBezTo>
                    <a:pt x="1944" y="2783"/>
                    <a:pt x="2163" y="2905"/>
                    <a:pt x="2381" y="2929"/>
                  </a:cubicBezTo>
                  <a:lnTo>
                    <a:pt x="2430" y="2929"/>
                  </a:lnTo>
                  <a:cubicBezTo>
                    <a:pt x="2794" y="2905"/>
                    <a:pt x="3134" y="2710"/>
                    <a:pt x="3304" y="2394"/>
                  </a:cubicBezTo>
                  <a:cubicBezTo>
                    <a:pt x="3426" y="2467"/>
                    <a:pt x="3547" y="2516"/>
                    <a:pt x="3693" y="2540"/>
                  </a:cubicBezTo>
                  <a:cubicBezTo>
                    <a:pt x="3766" y="2559"/>
                    <a:pt x="3841" y="2567"/>
                    <a:pt x="3916" y="2567"/>
                  </a:cubicBezTo>
                  <a:cubicBezTo>
                    <a:pt x="4239" y="2567"/>
                    <a:pt x="4560" y="2403"/>
                    <a:pt x="4738" y="2127"/>
                  </a:cubicBezTo>
                  <a:cubicBezTo>
                    <a:pt x="4932" y="1860"/>
                    <a:pt x="4956" y="1496"/>
                    <a:pt x="4835" y="1204"/>
                  </a:cubicBezTo>
                  <a:cubicBezTo>
                    <a:pt x="4738" y="986"/>
                    <a:pt x="4495" y="840"/>
                    <a:pt x="4252" y="840"/>
                  </a:cubicBezTo>
                  <a:cubicBezTo>
                    <a:pt x="4203" y="840"/>
                    <a:pt x="4130" y="840"/>
                    <a:pt x="4057" y="864"/>
                  </a:cubicBezTo>
                  <a:cubicBezTo>
                    <a:pt x="4033" y="500"/>
                    <a:pt x="3790" y="232"/>
                    <a:pt x="3450" y="135"/>
                  </a:cubicBezTo>
                  <a:cubicBezTo>
                    <a:pt x="3426" y="123"/>
                    <a:pt x="3395" y="117"/>
                    <a:pt x="3365" y="117"/>
                  </a:cubicBezTo>
                  <a:cubicBezTo>
                    <a:pt x="3335" y="117"/>
                    <a:pt x="3304" y="123"/>
                    <a:pt x="3280" y="135"/>
                  </a:cubicBezTo>
                  <a:cubicBezTo>
                    <a:pt x="3013" y="135"/>
                    <a:pt x="2746" y="208"/>
                    <a:pt x="2527" y="330"/>
                  </a:cubicBezTo>
                  <a:cubicBezTo>
                    <a:pt x="2405" y="232"/>
                    <a:pt x="2235" y="135"/>
                    <a:pt x="2090" y="87"/>
                  </a:cubicBezTo>
                  <a:cubicBezTo>
                    <a:pt x="1923" y="31"/>
                    <a:pt x="1776" y="1"/>
                    <a:pt x="1650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40" name="Google Shape;334;p8"/>
          <p:cNvSpPr/>
          <p:nvPr/>
        </p:nvSpPr>
        <p:spPr>
          <a:xfrm>
            <a:off x="-65088" y="6430963"/>
            <a:ext cx="2138363" cy="492125"/>
          </a:xfrm>
          <a:custGeom>
            <a:avLst/>
            <a:gdLst/>
            <a:ahLst/>
            <a:cxnLst/>
            <a:rect l="l" t="t" r="r" b="b"/>
            <a:pathLst>
              <a:path w="7289" h="1677" extrusionOk="0">
                <a:moveTo>
                  <a:pt x="2819" y="1"/>
                </a:moveTo>
                <a:lnTo>
                  <a:pt x="2114" y="1191"/>
                </a:lnTo>
                <a:lnTo>
                  <a:pt x="1604" y="268"/>
                </a:lnTo>
                <a:lnTo>
                  <a:pt x="1118" y="1361"/>
                </a:lnTo>
                <a:lnTo>
                  <a:pt x="584" y="754"/>
                </a:lnTo>
                <a:lnTo>
                  <a:pt x="1" y="1677"/>
                </a:lnTo>
                <a:lnTo>
                  <a:pt x="7289" y="1677"/>
                </a:lnTo>
                <a:lnTo>
                  <a:pt x="6657" y="559"/>
                </a:lnTo>
                <a:lnTo>
                  <a:pt x="6001" y="1191"/>
                </a:lnTo>
                <a:lnTo>
                  <a:pt x="5394" y="268"/>
                </a:lnTo>
                <a:lnTo>
                  <a:pt x="4738" y="1191"/>
                </a:lnTo>
                <a:lnTo>
                  <a:pt x="4252" y="1"/>
                </a:lnTo>
                <a:lnTo>
                  <a:pt x="3353" y="1118"/>
                </a:lnTo>
                <a:lnTo>
                  <a:pt x="2819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1" name="Google Shape;335;p8"/>
          <p:cNvSpPr/>
          <p:nvPr/>
        </p:nvSpPr>
        <p:spPr>
          <a:xfrm>
            <a:off x="2008188" y="6613525"/>
            <a:ext cx="1420812" cy="309563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2" name="Google Shape;336;p8"/>
          <p:cNvSpPr/>
          <p:nvPr/>
        </p:nvSpPr>
        <p:spPr>
          <a:xfrm>
            <a:off x="8005763" y="6457950"/>
            <a:ext cx="2138362" cy="465138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3" name="Google Shape;337;p8"/>
          <p:cNvSpPr/>
          <p:nvPr/>
        </p:nvSpPr>
        <p:spPr>
          <a:xfrm>
            <a:off x="10042525" y="6430963"/>
            <a:ext cx="2262188" cy="492125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4" name="Google Shape;338;p8"/>
          <p:cNvSpPr/>
          <p:nvPr/>
        </p:nvSpPr>
        <p:spPr>
          <a:xfrm>
            <a:off x="4194175" y="6457950"/>
            <a:ext cx="2138363" cy="465138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5" name="Google Shape;339;p8"/>
          <p:cNvSpPr/>
          <p:nvPr/>
        </p:nvSpPr>
        <p:spPr>
          <a:xfrm>
            <a:off x="6226175" y="6515100"/>
            <a:ext cx="1876425" cy="407988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6" name="Google Shape;340;p8"/>
          <p:cNvSpPr/>
          <p:nvPr/>
        </p:nvSpPr>
        <p:spPr>
          <a:xfrm>
            <a:off x="3157538" y="6613525"/>
            <a:ext cx="1420812" cy="309563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47" name="Google Shape;341;p8"/>
          <p:cNvGrpSpPr>
            <a:grpSpLocks/>
          </p:cNvGrpSpPr>
          <p:nvPr/>
        </p:nvGrpSpPr>
        <p:grpSpPr bwMode="auto">
          <a:xfrm rot="615299" flipH="1">
            <a:off x="1544638" y="379413"/>
            <a:ext cx="2201862" cy="1998662"/>
            <a:chOff x="7844079" y="226728"/>
            <a:chExt cx="1373387" cy="1246991"/>
          </a:xfrm>
        </p:grpSpPr>
        <p:sp>
          <p:nvSpPr>
            <p:cNvPr id="48" name="Google Shape;342;p8"/>
            <p:cNvSpPr/>
            <p:nvPr/>
          </p:nvSpPr>
          <p:spPr>
            <a:xfrm rot="-1688081">
              <a:off x="8297307" y="1013627"/>
              <a:ext cx="222792" cy="221863"/>
            </a:xfrm>
            <a:custGeom>
              <a:avLst/>
              <a:gdLst/>
              <a:ahLst/>
              <a:cxnLst/>
              <a:rect l="l" t="t" r="r" b="b"/>
              <a:pathLst>
                <a:path w="1118" h="1119" extrusionOk="0">
                  <a:moveTo>
                    <a:pt x="607" y="98"/>
                  </a:moveTo>
                  <a:cubicBezTo>
                    <a:pt x="607" y="147"/>
                    <a:pt x="632" y="219"/>
                    <a:pt x="632" y="268"/>
                  </a:cubicBezTo>
                  <a:cubicBezTo>
                    <a:pt x="656" y="317"/>
                    <a:pt x="656" y="389"/>
                    <a:pt x="680" y="438"/>
                  </a:cubicBezTo>
                  <a:cubicBezTo>
                    <a:pt x="705" y="438"/>
                    <a:pt x="729" y="462"/>
                    <a:pt x="826" y="487"/>
                  </a:cubicBezTo>
                  <a:lnTo>
                    <a:pt x="972" y="560"/>
                  </a:lnTo>
                  <a:cubicBezTo>
                    <a:pt x="899" y="584"/>
                    <a:pt x="802" y="632"/>
                    <a:pt x="705" y="657"/>
                  </a:cubicBezTo>
                  <a:cubicBezTo>
                    <a:pt x="705" y="657"/>
                    <a:pt x="705" y="657"/>
                    <a:pt x="680" y="681"/>
                  </a:cubicBezTo>
                  <a:cubicBezTo>
                    <a:pt x="656" y="802"/>
                    <a:pt x="583" y="924"/>
                    <a:pt x="559" y="972"/>
                  </a:cubicBezTo>
                  <a:cubicBezTo>
                    <a:pt x="535" y="924"/>
                    <a:pt x="486" y="802"/>
                    <a:pt x="462" y="681"/>
                  </a:cubicBezTo>
                  <a:cubicBezTo>
                    <a:pt x="462" y="657"/>
                    <a:pt x="437" y="657"/>
                    <a:pt x="413" y="632"/>
                  </a:cubicBezTo>
                  <a:cubicBezTo>
                    <a:pt x="316" y="632"/>
                    <a:pt x="194" y="584"/>
                    <a:pt x="122" y="584"/>
                  </a:cubicBezTo>
                  <a:cubicBezTo>
                    <a:pt x="219" y="511"/>
                    <a:pt x="340" y="462"/>
                    <a:pt x="462" y="414"/>
                  </a:cubicBezTo>
                  <a:cubicBezTo>
                    <a:pt x="462" y="414"/>
                    <a:pt x="462" y="389"/>
                    <a:pt x="486" y="389"/>
                  </a:cubicBezTo>
                  <a:cubicBezTo>
                    <a:pt x="510" y="292"/>
                    <a:pt x="559" y="195"/>
                    <a:pt x="607" y="98"/>
                  </a:cubicBezTo>
                  <a:close/>
                  <a:moveTo>
                    <a:pt x="607" y="1"/>
                  </a:moveTo>
                  <a:cubicBezTo>
                    <a:pt x="583" y="1"/>
                    <a:pt x="535" y="1"/>
                    <a:pt x="389" y="341"/>
                  </a:cubicBezTo>
                  <a:cubicBezTo>
                    <a:pt x="24" y="487"/>
                    <a:pt x="0" y="560"/>
                    <a:pt x="0" y="560"/>
                  </a:cubicBezTo>
                  <a:cubicBezTo>
                    <a:pt x="0" y="584"/>
                    <a:pt x="0" y="608"/>
                    <a:pt x="0" y="608"/>
                  </a:cubicBezTo>
                  <a:cubicBezTo>
                    <a:pt x="0" y="632"/>
                    <a:pt x="49" y="657"/>
                    <a:pt x="364" y="730"/>
                  </a:cubicBezTo>
                  <a:cubicBezTo>
                    <a:pt x="462" y="1118"/>
                    <a:pt x="510" y="1118"/>
                    <a:pt x="535" y="1118"/>
                  </a:cubicBezTo>
                  <a:lnTo>
                    <a:pt x="559" y="1118"/>
                  </a:lnTo>
                  <a:cubicBezTo>
                    <a:pt x="583" y="1118"/>
                    <a:pt x="607" y="1118"/>
                    <a:pt x="777" y="754"/>
                  </a:cubicBezTo>
                  <a:cubicBezTo>
                    <a:pt x="875" y="705"/>
                    <a:pt x="996" y="681"/>
                    <a:pt x="1093" y="608"/>
                  </a:cubicBezTo>
                  <a:cubicBezTo>
                    <a:pt x="1118" y="608"/>
                    <a:pt x="1118" y="584"/>
                    <a:pt x="1118" y="560"/>
                  </a:cubicBezTo>
                  <a:cubicBezTo>
                    <a:pt x="1118" y="511"/>
                    <a:pt x="1045" y="487"/>
                    <a:pt x="875" y="414"/>
                  </a:cubicBezTo>
                  <a:lnTo>
                    <a:pt x="753" y="389"/>
                  </a:lnTo>
                  <a:cubicBezTo>
                    <a:pt x="753" y="341"/>
                    <a:pt x="729" y="317"/>
                    <a:pt x="729" y="268"/>
                  </a:cubicBezTo>
                  <a:cubicBezTo>
                    <a:pt x="729" y="171"/>
                    <a:pt x="680" y="98"/>
                    <a:pt x="656" y="25"/>
                  </a:cubicBezTo>
                  <a:cubicBezTo>
                    <a:pt x="632" y="1"/>
                    <a:pt x="632" y="1"/>
                    <a:pt x="6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" name="Google Shape;343;p8"/>
            <p:cNvSpPr/>
            <p:nvPr/>
          </p:nvSpPr>
          <p:spPr>
            <a:xfrm rot="-1688081">
              <a:off x="8404720" y="290340"/>
              <a:ext cx="164371" cy="141636"/>
            </a:xfrm>
            <a:custGeom>
              <a:avLst/>
              <a:gdLst/>
              <a:ahLst/>
              <a:cxnLst/>
              <a:rect l="l" t="t" r="r" b="b"/>
              <a:pathLst>
                <a:path w="827" h="713" extrusionOk="0">
                  <a:moveTo>
                    <a:pt x="462" y="105"/>
                  </a:moveTo>
                  <a:cubicBezTo>
                    <a:pt x="802" y="105"/>
                    <a:pt x="802" y="615"/>
                    <a:pt x="462" y="615"/>
                  </a:cubicBezTo>
                  <a:cubicBezTo>
                    <a:pt x="317" y="591"/>
                    <a:pt x="219" y="494"/>
                    <a:pt x="219" y="348"/>
                  </a:cubicBezTo>
                  <a:cubicBezTo>
                    <a:pt x="219" y="202"/>
                    <a:pt x="341" y="105"/>
                    <a:pt x="462" y="105"/>
                  </a:cubicBezTo>
                  <a:close/>
                  <a:moveTo>
                    <a:pt x="481" y="1"/>
                  </a:moveTo>
                  <a:cubicBezTo>
                    <a:pt x="392" y="1"/>
                    <a:pt x="299" y="33"/>
                    <a:pt x="219" y="105"/>
                  </a:cubicBezTo>
                  <a:cubicBezTo>
                    <a:pt x="1" y="324"/>
                    <a:pt x="171" y="688"/>
                    <a:pt x="462" y="712"/>
                  </a:cubicBezTo>
                  <a:cubicBezTo>
                    <a:pt x="657" y="712"/>
                    <a:pt x="827" y="542"/>
                    <a:pt x="827" y="348"/>
                  </a:cubicBezTo>
                  <a:cubicBezTo>
                    <a:pt x="827" y="136"/>
                    <a:pt x="663" y="1"/>
                    <a:pt x="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" name="Google Shape;344;p8"/>
            <p:cNvSpPr/>
            <p:nvPr/>
          </p:nvSpPr>
          <p:spPr>
            <a:xfrm rot="-1688081">
              <a:off x="7888322" y="508652"/>
              <a:ext cx="221802" cy="212949"/>
            </a:xfrm>
            <a:custGeom>
              <a:avLst/>
              <a:gdLst/>
              <a:ahLst/>
              <a:cxnLst/>
              <a:rect l="l" t="t" r="r" b="b"/>
              <a:pathLst>
                <a:path w="1119" h="1074" extrusionOk="0">
                  <a:moveTo>
                    <a:pt x="681" y="441"/>
                  </a:moveTo>
                  <a:cubicBezTo>
                    <a:pt x="681" y="441"/>
                    <a:pt x="681" y="441"/>
                    <a:pt x="681" y="466"/>
                  </a:cubicBezTo>
                  <a:cubicBezTo>
                    <a:pt x="681" y="466"/>
                    <a:pt x="657" y="490"/>
                    <a:pt x="584" y="490"/>
                  </a:cubicBezTo>
                  <a:cubicBezTo>
                    <a:pt x="608" y="466"/>
                    <a:pt x="632" y="441"/>
                    <a:pt x="657" y="441"/>
                  </a:cubicBezTo>
                  <a:close/>
                  <a:moveTo>
                    <a:pt x="384" y="97"/>
                  </a:moveTo>
                  <a:cubicBezTo>
                    <a:pt x="401" y="97"/>
                    <a:pt x="420" y="98"/>
                    <a:pt x="438" y="101"/>
                  </a:cubicBezTo>
                  <a:cubicBezTo>
                    <a:pt x="559" y="101"/>
                    <a:pt x="681" y="126"/>
                    <a:pt x="778" y="150"/>
                  </a:cubicBezTo>
                  <a:cubicBezTo>
                    <a:pt x="924" y="199"/>
                    <a:pt x="1021" y="369"/>
                    <a:pt x="972" y="514"/>
                  </a:cubicBezTo>
                  <a:cubicBezTo>
                    <a:pt x="924" y="733"/>
                    <a:pt x="705" y="976"/>
                    <a:pt x="559" y="976"/>
                  </a:cubicBezTo>
                  <a:lnTo>
                    <a:pt x="511" y="976"/>
                  </a:lnTo>
                  <a:cubicBezTo>
                    <a:pt x="414" y="879"/>
                    <a:pt x="438" y="733"/>
                    <a:pt x="511" y="612"/>
                  </a:cubicBezTo>
                  <a:cubicBezTo>
                    <a:pt x="608" y="587"/>
                    <a:pt x="754" y="563"/>
                    <a:pt x="778" y="490"/>
                  </a:cubicBezTo>
                  <a:cubicBezTo>
                    <a:pt x="802" y="441"/>
                    <a:pt x="778" y="393"/>
                    <a:pt x="754" y="369"/>
                  </a:cubicBezTo>
                  <a:cubicBezTo>
                    <a:pt x="730" y="344"/>
                    <a:pt x="705" y="344"/>
                    <a:pt x="681" y="344"/>
                  </a:cubicBezTo>
                  <a:cubicBezTo>
                    <a:pt x="608" y="344"/>
                    <a:pt x="535" y="417"/>
                    <a:pt x="462" y="514"/>
                  </a:cubicBezTo>
                  <a:cubicBezTo>
                    <a:pt x="441" y="519"/>
                    <a:pt x="419" y="521"/>
                    <a:pt x="398" y="521"/>
                  </a:cubicBezTo>
                  <a:cubicBezTo>
                    <a:pt x="299" y="521"/>
                    <a:pt x="202" y="477"/>
                    <a:pt x="122" y="417"/>
                  </a:cubicBezTo>
                  <a:cubicBezTo>
                    <a:pt x="98" y="369"/>
                    <a:pt x="98" y="344"/>
                    <a:pt x="122" y="296"/>
                  </a:cubicBezTo>
                  <a:cubicBezTo>
                    <a:pt x="165" y="168"/>
                    <a:pt x="263" y="97"/>
                    <a:pt x="384" y="97"/>
                  </a:cubicBezTo>
                  <a:close/>
                  <a:moveTo>
                    <a:pt x="386" y="1"/>
                  </a:moveTo>
                  <a:cubicBezTo>
                    <a:pt x="230" y="1"/>
                    <a:pt x="69" y="97"/>
                    <a:pt x="25" y="271"/>
                  </a:cubicBezTo>
                  <a:cubicBezTo>
                    <a:pt x="1" y="344"/>
                    <a:pt x="1" y="417"/>
                    <a:pt x="49" y="466"/>
                  </a:cubicBezTo>
                  <a:cubicBezTo>
                    <a:pt x="147" y="563"/>
                    <a:pt x="292" y="612"/>
                    <a:pt x="414" y="612"/>
                  </a:cubicBezTo>
                  <a:cubicBezTo>
                    <a:pt x="341" y="733"/>
                    <a:pt x="341" y="927"/>
                    <a:pt x="462" y="1049"/>
                  </a:cubicBezTo>
                  <a:cubicBezTo>
                    <a:pt x="487" y="1073"/>
                    <a:pt x="511" y="1073"/>
                    <a:pt x="559" y="1073"/>
                  </a:cubicBezTo>
                  <a:cubicBezTo>
                    <a:pt x="754" y="1073"/>
                    <a:pt x="1021" y="782"/>
                    <a:pt x="1070" y="539"/>
                  </a:cubicBezTo>
                  <a:cubicBezTo>
                    <a:pt x="1118" y="320"/>
                    <a:pt x="997" y="126"/>
                    <a:pt x="827" y="77"/>
                  </a:cubicBezTo>
                  <a:cubicBezTo>
                    <a:pt x="705" y="29"/>
                    <a:pt x="584" y="4"/>
                    <a:pt x="438" y="4"/>
                  </a:cubicBezTo>
                  <a:cubicBezTo>
                    <a:pt x="421" y="2"/>
                    <a:pt x="403" y="1"/>
                    <a:pt x="3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" name="Google Shape;345;p8"/>
            <p:cNvSpPr/>
            <p:nvPr/>
          </p:nvSpPr>
          <p:spPr>
            <a:xfrm rot="-1688081">
              <a:off x="7970684" y="264517"/>
              <a:ext cx="217841" cy="212950"/>
            </a:xfrm>
            <a:custGeom>
              <a:avLst/>
              <a:gdLst/>
              <a:ahLst/>
              <a:cxnLst/>
              <a:rect l="l" t="t" r="r" b="b"/>
              <a:pathLst>
                <a:path w="1094" h="1072" extrusionOk="0">
                  <a:moveTo>
                    <a:pt x="484" y="620"/>
                  </a:moveTo>
                  <a:cubicBezTo>
                    <a:pt x="474" y="660"/>
                    <a:pt x="413" y="681"/>
                    <a:pt x="413" y="681"/>
                  </a:cubicBezTo>
                  <a:cubicBezTo>
                    <a:pt x="433" y="641"/>
                    <a:pt x="452" y="634"/>
                    <a:pt x="484" y="620"/>
                  </a:cubicBezTo>
                  <a:close/>
                  <a:moveTo>
                    <a:pt x="480" y="88"/>
                  </a:moveTo>
                  <a:cubicBezTo>
                    <a:pt x="512" y="88"/>
                    <a:pt x="542" y="105"/>
                    <a:pt x="559" y="122"/>
                  </a:cubicBezTo>
                  <a:cubicBezTo>
                    <a:pt x="607" y="243"/>
                    <a:pt x="607" y="365"/>
                    <a:pt x="559" y="486"/>
                  </a:cubicBezTo>
                  <a:cubicBezTo>
                    <a:pt x="462" y="486"/>
                    <a:pt x="389" y="535"/>
                    <a:pt x="340" y="608"/>
                  </a:cubicBezTo>
                  <a:cubicBezTo>
                    <a:pt x="316" y="632"/>
                    <a:pt x="316" y="681"/>
                    <a:pt x="340" y="681"/>
                  </a:cubicBezTo>
                  <a:cubicBezTo>
                    <a:pt x="365" y="729"/>
                    <a:pt x="389" y="753"/>
                    <a:pt x="437" y="753"/>
                  </a:cubicBezTo>
                  <a:cubicBezTo>
                    <a:pt x="535" y="753"/>
                    <a:pt x="607" y="632"/>
                    <a:pt x="632" y="559"/>
                  </a:cubicBezTo>
                  <a:lnTo>
                    <a:pt x="778" y="559"/>
                  </a:lnTo>
                  <a:cubicBezTo>
                    <a:pt x="790" y="555"/>
                    <a:pt x="804" y="553"/>
                    <a:pt x="818" y="553"/>
                  </a:cubicBezTo>
                  <a:cubicBezTo>
                    <a:pt x="883" y="553"/>
                    <a:pt x="956" y="596"/>
                    <a:pt x="996" y="656"/>
                  </a:cubicBezTo>
                  <a:cubicBezTo>
                    <a:pt x="996" y="681"/>
                    <a:pt x="996" y="729"/>
                    <a:pt x="972" y="753"/>
                  </a:cubicBezTo>
                  <a:cubicBezTo>
                    <a:pt x="850" y="899"/>
                    <a:pt x="656" y="972"/>
                    <a:pt x="462" y="972"/>
                  </a:cubicBezTo>
                  <a:cubicBezTo>
                    <a:pt x="449" y="974"/>
                    <a:pt x="437" y="975"/>
                    <a:pt x="424" y="975"/>
                  </a:cubicBezTo>
                  <a:cubicBezTo>
                    <a:pt x="268" y="975"/>
                    <a:pt x="122" y="838"/>
                    <a:pt x="122" y="681"/>
                  </a:cubicBezTo>
                  <a:cubicBezTo>
                    <a:pt x="97" y="511"/>
                    <a:pt x="146" y="316"/>
                    <a:pt x="243" y="170"/>
                  </a:cubicBezTo>
                  <a:cubicBezTo>
                    <a:pt x="292" y="122"/>
                    <a:pt x="365" y="98"/>
                    <a:pt x="437" y="98"/>
                  </a:cubicBezTo>
                  <a:cubicBezTo>
                    <a:pt x="452" y="90"/>
                    <a:pt x="466" y="88"/>
                    <a:pt x="480" y="88"/>
                  </a:cubicBezTo>
                  <a:close/>
                  <a:moveTo>
                    <a:pt x="437" y="0"/>
                  </a:moveTo>
                  <a:cubicBezTo>
                    <a:pt x="340" y="0"/>
                    <a:pt x="243" y="49"/>
                    <a:pt x="170" y="122"/>
                  </a:cubicBezTo>
                  <a:cubicBezTo>
                    <a:pt x="49" y="292"/>
                    <a:pt x="0" y="511"/>
                    <a:pt x="24" y="705"/>
                  </a:cubicBezTo>
                  <a:cubicBezTo>
                    <a:pt x="24" y="910"/>
                    <a:pt x="195" y="1072"/>
                    <a:pt x="396" y="1072"/>
                  </a:cubicBezTo>
                  <a:cubicBezTo>
                    <a:pt x="410" y="1072"/>
                    <a:pt x="423" y="1071"/>
                    <a:pt x="437" y="1069"/>
                  </a:cubicBezTo>
                  <a:cubicBezTo>
                    <a:pt x="656" y="1069"/>
                    <a:pt x="875" y="972"/>
                    <a:pt x="1045" y="826"/>
                  </a:cubicBezTo>
                  <a:cubicBezTo>
                    <a:pt x="1069" y="753"/>
                    <a:pt x="1093" y="705"/>
                    <a:pt x="1069" y="632"/>
                  </a:cubicBezTo>
                  <a:cubicBezTo>
                    <a:pt x="1006" y="548"/>
                    <a:pt x="906" y="482"/>
                    <a:pt x="801" y="482"/>
                  </a:cubicBezTo>
                  <a:cubicBezTo>
                    <a:pt x="785" y="482"/>
                    <a:pt x="769" y="483"/>
                    <a:pt x="753" y="486"/>
                  </a:cubicBezTo>
                  <a:lnTo>
                    <a:pt x="656" y="486"/>
                  </a:lnTo>
                  <a:cubicBezTo>
                    <a:pt x="705" y="365"/>
                    <a:pt x="680" y="219"/>
                    <a:pt x="632" y="98"/>
                  </a:cubicBezTo>
                  <a:cubicBezTo>
                    <a:pt x="583" y="49"/>
                    <a:pt x="510" y="0"/>
                    <a:pt x="4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" name="Google Shape;346;p8"/>
            <p:cNvSpPr/>
            <p:nvPr/>
          </p:nvSpPr>
          <p:spPr>
            <a:xfrm rot="-1688081">
              <a:off x="8099677" y="454846"/>
              <a:ext cx="198037" cy="173331"/>
            </a:xfrm>
            <a:custGeom>
              <a:avLst/>
              <a:gdLst/>
              <a:ahLst/>
              <a:cxnLst/>
              <a:rect l="l" t="t" r="r" b="b"/>
              <a:pathLst>
                <a:path w="997" h="868" extrusionOk="0">
                  <a:moveTo>
                    <a:pt x="405" y="1"/>
                  </a:moveTo>
                  <a:cubicBezTo>
                    <a:pt x="214" y="1"/>
                    <a:pt x="67" y="97"/>
                    <a:pt x="49" y="168"/>
                  </a:cubicBezTo>
                  <a:cubicBezTo>
                    <a:pt x="0" y="363"/>
                    <a:pt x="49" y="557"/>
                    <a:pt x="195" y="703"/>
                  </a:cubicBezTo>
                  <a:cubicBezTo>
                    <a:pt x="350" y="801"/>
                    <a:pt x="529" y="867"/>
                    <a:pt x="667" y="867"/>
                  </a:cubicBezTo>
                  <a:cubicBezTo>
                    <a:pt x="767" y="867"/>
                    <a:pt x="844" y="833"/>
                    <a:pt x="875" y="751"/>
                  </a:cubicBezTo>
                  <a:cubicBezTo>
                    <a:pt x="996" y="484"/>
                    <a:pt x="875" y="168"/>
                    <a:pt x="632" y="47"/>
                  </a:cubicBezTo>
                  <a:cubicBezTo>
                    <a:pt x="553" y="14"/>
                    <a:pt x="476" y="1"/>
                    <a:pt x="40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" name="Google Shape;347;p8"/>
            <p:cNvSpPr/>
            <p:nvPr/>
          </p:nvSpPr>
          <p:spPr>
            <a:xfrm rot="-1688081">
              <a:off x="8098398" y="484663"/>
              <a:ext cx="92087" cy="96075"/>
            </a:xfrm>
            <a:custGeom>
              <a:avLst/>
              <a:gdLst/>
              <a:ahLst/>
              <a:cxnLst/>
              <a:rect l="l" t="t" r="r" b="b"/>
              <a:pathLst>
                <a:path w="463" h="487" extrusionOk="0">
                  <a:moveTo>
                    <a:pt x="462" y="0"/>
                  </a:moveTo>
                  <a:lnTo>
                    <a:pt x="1" y="486"/>
                  </a:lnTo>
                  <a:cubicBezTo>
                    <a:pt x="1" y="486"/>
                    <a:pt x="438" y="98"/>
                    <a:pt x="46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" name="Google Shape;348;p8"/>
            <p:cNvSpPr/>
            <p:nvPr/>
          </p:nvSpPr>
          <p:spPr>
            <a:xfrm rot="-1688081">
              <a:off x="8088592" y="473688"/>
              <a:ext cx="110901" cy="116874"/>
            </a:xfrm>
            <a:custGeom>
              <a:avLst/>
              <a:gdLst/>
              <a:ahLst/>
              <a:cxnLst/>
              <a:rect l="l" t="t" r="r" b="b"/>
              <a:pathLst>
                <a:path w="559" h="586" extrusionOk="0">
                  <a:moveTo>
                    <a:pt x="504" y="1"/>
                  </a:moveTo>
                  <a:cubicBezTo>
                    <a:pt x="487" y="1"/>
                    <a:pt x="471" y="9"/>
                    <a:pt x="462" y="27"/>
                  </a:cubicBezTo>
                  <a:cubicBezTo>
                    <a:pt x="340" y="197"/>
                    <a:pt x="195" y="367"/>
                    <a:pt x="25" y="489"/>
                  </a:cubicBezTo>
                  <a:cubicBezTo>
                    <a:pt x="0" y="513"/>
                    <a:pt x="0" y="537"/>
                    <a:pt x="25" y="562"/>
                  </a:cubicBezTo>
                  <a:cubicBezTo>
                    <a:pt x="25" y="562"/>
                    <a:pt x="49" y="562"/>
                    <a:pt x="49" y="586"/>
                  </a:cubicBezTo>
                  <a:cubicBezTo>
                    <a:pt x="73" y="562"/>
                    <a:pt x="73" y="562"/>
                    <a:pt x="73" y="562"/>
                  </a:cubicBezTo>
                  <a:cubicBezTo>
                    <a:pt x="267" y="416"/>
                    <a:pt x="413" y="246"/>
                    <a:pt x="559" y="51"/>
                  </a:cubicBezTo>
                  <a:cubicBezTo>
                    <a:pt x="559" y="21"/>
                    <a:pt x="531" y="1"/>
                    <a:pt x="50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" name="Google Shape;349;p8"/>
            <p:cNvSpPr/>
            <p:nvPr/>
          </p:nvSpPr>
          <p:spPr>
            <a:xfrm rot="-1688081">
              <a:off x="8148196" y="483570"/>
              <a:ext cx="100999" cy="115884"/>
            </a:xfrm>
            <a:custGeom>
              <a:avLst/>
              <a:gdLst/>
              <a:ahLst/>
              <a:cxnLst/>
              <a:rect l="l" t="t" r="r" b="b"/>
              <a:pathLst>
                <a:path w="511" h="584" extrusionOk="0">
                  <a:moveTo>
                    <a:pt x="510" y="1"/>
                  </a:moveTo>
                  <a:lnTo>
                    <a:pt x="0" y="584"/>
                  </a:lnTo>
                  <a:cubicBezTo>
                    <a:pt x="194" y="390"/>
                    <a:pt x="365" y="195"/>
                    <a:pt x="5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" name="Google Shape;350;p8"/>
            <p:cNvSpPr/>
            <p:nvPr/>
          </p:nvSpPr>
          <p:spPr>
            <a:xfrm rot="-1688081">
              <a:off x="8132590" y="479096"/>
              <a:ext cx="125753" cy="132722"/>
            </a:xfrm>
            <a:custGeom>
              <a:avLst/>
              <a:gdLst/>
              <a:ahLst/>
              <a:cxnLst/>
              <a:rect l="l" t="t" r="r" b="b"/>
              <a:pathLst>
                <a:path w="632" h="667" extrusionOk="0">
                  <a:moveTo>
                    <a:pt x="563" y="1"/>
                  </a:moveTo>
                  <a:cubicBezTo>
                    <a:pt x="547" y="1"/>
                    <a:pt x="535" y="18"/>
                    <a:pt x="535" y="35"/>
                  </a:cubicBezTo>
                  <a:cubicBezTo>
                    <a:pt x="389" y="254"/>
                    <a:pt x="219" y="448"/>
                    <a:pt x="25" y="594"/>
                  </a:cubicBezTo>
                  <a:cubicBezTo>
                    <a:pt x="0" y="618"/>
                    <a:pt x="0" y="642"/>
                    <a:pt x="25" y="667"/>
                  </a:cubicBezTo>
                  <a:lnTo>
                    <a:pt x="97" y="667"/>
                  </a:lnTo>
                  <a:cubicBezTo>
                    <a:pt x="292" y="496"/>
                    <a:pt x="486" y="278"/>
                    <a:pt x="632" y="59"/>
                  </a:cubicBezTo>
                  <a:cubicBezTo>
                    <a:pt x="632" y="35"/>
                    <a:pt x="608" y="11"/>
                    <a:pt x="583" y="11"/>
                  </a:cubicBezTo>
                  <a:cubicBezTo>
                    <a:pt x="576" y="3"/>
                    <a:pt x="569" y="1"/>
                    <a:pt x="5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" name="Google Shape;351;p8"/>
            <p:cNvSpPr/>
            <p:nvPr/>
          </p:nvSpPr>
          <p:spPr>
            <a:xfrm rot="-1688081">
              <a:off x="7849260" y="476221"/>
              <a:ext cx="144567" cy="57447"/>
            </a:xfrm>
            <a:custGeom>
              <a:avLst/>
              <a:gdLst/>
              <a:ahLst/>
              <a:cxnLst/>
              <a:rect l="l" t="t" r="r" b="b"/>
              <a:pathLst>
                <a:path w="729" h="287" extrusionOk="0">
                  <a:moveTo>
                    <a:pt x="254" y="0"/>
                  </a:moveTo>
                  <a:cubicBezTo>
                    <a:pt x="184" y="0"/>
                    <a:pt x="114" y="14"/>
                    <a:pt x="49" y="43"/>
                  </a:cubicBezTo>
                  <a:cubicBezTo>
                    <a:pt x="0" y="68"/>
                    <a:pt x="25" y="140"/>
                    <a:pt x="73" y="140"/>
                  </a:cubicBezTo>
                  <a:cubicBezTo>
                    <a:pt x="133" y="118"/>
                    <a:pt x="196" y="107"/>
                    <a:pt x="258" y="107"/>
                  </a:cubicBezTo>
                  <a:cubicBezTo>
                    <a:pt x="396" y="107"/>
                    <a:pt x="531" y="161"/>
                    <a:pt x="632" y="262"/>
                  </a:cubicBezTo>
                  <a:cubicBezTo>
                    <a:pt x="656" y="286"/>
                    <a:pt x="656" y="286"/>
                    <a:pt x="680" y="286"/>
                  </a:cubicBezTo>
                  <a:lnTo>
                    <a:pt x="705" y="286"/>
                  </a:lnTo>
                  <a:cubicBezTo>
                    <a:pt x="729" y="262"/>
                    <a:pt x="729" y="213"/>
                    <a:pt x="705" y="213"/>
                  </a:cubicBezTo>
                  <a:cubicBezTo>
                    <a:pt x="585" y="77"/>
                    <a:pt x="418" y="0"/>
                    <a:pt x="2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" name="Google Shape;352;p8"/>
            <p:cNvSpPr/>
            <p:nvPr/>
          </p:nvSpPr>
          <p:spPr>
            <a:xfrm rot="-1688081">
              <a:off x="8203127" y="502239"/>
              <a:ext cx="77234" cy="92113"/>
            </a:xfrm>
            <a:custGeom>
              <a:avLst/>
              <a:gdLst/>
              <a:ahLst/>
              <a:cxnLst/>
              <a:rect l="l" t="t" r="r" b="b"/>
              <a:pathLst>
                <a:path w="389" h="462" extrusionOk="0">
                  <a:moveTo>
                    <a:pt x="389" y="0"/>
                  </a:moveTo>
                  <a:lnTo>
                    <a:pt x="0" y="462"/>
                  </a:lnTo>
                  <a:cubicBezTo>
                    <a:pt x="0" y="462"/>
                    <a:pt x="364" y="146"/>
                    <a:pt x="38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" name="Google Shape;353;p8"/>
            <p:cNvSpPr/>
            <p:nvPr/>
          </p:nvSpPr>
          <p:spPr>
            <a:xfrm rot="-1688081">
              <a:off x="8187873" y="493835"/>
              <a:ext cx="101989" cy="112913"/>
            </a:xfrm>
            <a:custGeom>
              <a:avLst/>
              <a:gdLst/>
              <a:ahLst/>
              <a:cxnLst/>
              <a:rect l="l" t="t" r="r" b="b"/>
              <a:pathLst>
                <a:path w="511" h="566" extrusionOk="0">
                  <a:moveTo>
                    <a:pt x="462" y="1"/>
                  </a:moveTo>
                  <a:cubicBezTo>
                    <a:pt x="444" y="1"/>
                    <a:pt x="425" y="19"/>
                    <a:pt x="413" y="55"/>
                  </a:cubicBezTo>
                  <a:cubicBezTo>
                    <a:pt x="389" y="152"/>
                    <a:pt x="170" y="371"/>
                    <a:pt x="24" y="468"/>
                  </a:cubicBezTo>
                  <a:cubicBezTo>
                    <a:pt x="0" y="493"/>
                    <a:pt x="0" y="517"/>
                    <a:pt x="24" y="541"/>
                  </a:cubicBezTo>
                  <a:cubicBezTo>
                    <a:pt x="24" y="541"/>
                    <a:pt x="49" y="565"/>
                    <a:pt x="73" y="565"/>
                  </a:cubicBezTo>
                  <a:cubicBezTo>
                    <a:pt x="73" y="565"/>
                    <a:pt x="73" y="541"/>
                    <a:pt x="73" y="541"/>
                  </a:cubicBezTo>
                  <a:cubicBezTo>
                    <a:pt x="122" y="493"/>
                    <a:pt x="486" y="225"/>
                    <a:pt x="510" y="55"/>
                  </a:cubicBezTo>
                  <a:cubicBezTo>
                    <a:pt x="498" y="19"/>
                    <a:pt x="480" y="1"/>
                    <a:pt x="4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" name="Google Shape;354;p8"/>
            <p:cNvSpPr/>
            <p:nvPr/>
          </p:nvSpPr>
          <p:spPr>
            <a:xfrm rot="-1688081">
              <a:off x="7905627" y="365244"/>
              <a:ext cx="77234" cy="139655"/>
            </a:xfrm>
            <a:custGeom>
              <a:avLst/>
              <a:gdLst/>
              <a:ahLst/>
              <a:cxnLst/>
              <a:rect l="l" t="t" r="r" b="b"/>
              <a:pathLst>
                <a:path w="390" h="699" extrusionOk="0">
                  <a:moveTo>
                    <a:pt x="158" y="0"/>
                  </a:moveTo>
                  <a:cubicBezTo>
                    <a:pt x="146" y="0"/>
                    <a:pt x="134" y="6"/>
                    <a:pt x="122" y="18"/>
                  </a:cubicBezTo>
                  <a:cubicBezTo>
                    <a:pt x="0" y="237"/>
                    <a:pt x="98" y="529"/>
                    <a:pt x="292" y="699"/>
                  </a:cubicBezTo>
                  <a:lnTo>
                    <a:pt x="365" y="699"/>
                  </a:lnTo>
                  <a:cubicBezTo>
                    <a:pt x="389" y="674"/>
                    <a:pt x="389" y="650"/>
                    <a:pt x="365" y="626"/>
                  </a:cubicBezTo>
                  <a:cubicBezTo>
                    <a:pt x="171" y="504"/>
                    <a:pt x="122" y="261"/>
                    <a:pt x="195" y="67"/>
                  </a:cubicBezTo>
                  <a:cubicBezTo>
                    <a:pt x="219" y="43"/>
                    <a:pt x="219" y="18"/>
                    <a:pt x="195" y="18"/>
                  </a:cubicBezTo>
                  <a:cubicBezTo>
                    <a:pt x="183" y="6"/>
                    <a:pt x="171" y="0"/>
                    <a:pt x="1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" name="Google Shape;355;p8"/>
            <p:cNvSpPr/>
            <p:nvPr/>
          </p:nvSpPr>
          <p:spPr>
            <a:xfrm rot="-1688081">
              <a:off x="8627911" y="406734"/>
              <a:ext cx="367359" cy="1041966"/>
            </a:xfrm>
            <a:custGeom>
              <a:avLst/>
              <a:gdLst/>
              <a:ahLst/>
              <a:cxnLst/>
              <a:rect l="l" t="t" r="r" b="b"/>
              <a:pathLst>
                <a:path w="1848" h="5242" extrusionOk="0">
                  <a:moveTo>
                    <a:pt x="156" y="1"/>
                  </a:moveTo>
                  <a:cubicBezTo>
                    <a:pt x="122" y="1"/>
                    <a:pt x="86" y="7"/>
                    <a:pt x="49" y="19"/>
                  </a:cubicBezTo>
                  <a:cubicBezTo>
                    <a:pt x="25" y="19"/>
                    <a:pt x="1" y="43"/>
                    <a:pt x="1" y="68"/>
                  </a:cubicBezTo>
                  <a:cubicBezTo>
                    <a:pt x="25" y="92"/>
                    <a:pt x="25" y="116"/>
                    <a:pt x="49" y="116"/>
                  </a:cubicBezTo>
                  <a:lnTo>
                    <a:pt x="74" y="92"/>
                  </a:lnTo>
                  <a:lnTo>
                    <a:pt x="244" y="92"/>
                  </a:lnTo>
                  <a:cubicBezTo>
                    <a:pt x="251" y="99"/>
                    <a:pt x="258" y="102"/>
                    <a:pt x="265" y="102"/>
                  </a:cubicBezTo>
                  <a:cubicBezTo>
                    <a:pt x="280" y="102"/>
                    <a:pt x="292" y="85"/>
                    <a:pt x="292" y="68"/>
                  </a:cubicBezTo>
                  <a:cubicBezTo>
                    <a:pt x="292" y="43"/>
                    <a:pt x="268" y="19"/>
                    <a:pt x="244" y="19"/>
                  </a:cubicBezTo>
                  <a:cubicBezTo>
                    <a:pt x="220" y="7"/>
                    <a:pt x="189" y="1"/>
                    <a:pt x="156" y="1"/>
                  </a:cubicBezTo>
                  <a:close/>
                  <a:moveTo>
                    <a:pt x="438" y="43"/>
                  </a:moveTo>
                  <a:cubicBezTo>
                    <a:pt x="414" y="43"/>
                    <a:pt x="390" y="68"/>
                    <a:pt x="390" y="92"/>
                  </a:cubicBezTo>
                  <a:cubicBezTo>
                    <a:pt x="390" y="116"/>
                    <a:pt x="390" y="141"/>
                    <a:pt x="414" y="141"/>
                  </a:cubicBezTo>
                  <a:cubicBezTo>
                    <a:pt x="487" y="165"/>
                    <a:pt x="535" y="165"/>
                    <a:pt x="584" y="189"/>
                  </a:cubicBezTo>
                  <a:lnTo>
                    <a:pt x="608" y="189"/>
                  </a:lnTo>
                  <a:cubicBezTo>
                    <a:pt x="632" y="189"/>
                    <a:pt x="632" y="189"/>
                    <a:pt x="657" y="165"/>
                  </a:cubicBezTo>
                  <a:cubicBezTo>
                    <a:pt x="657" y="141"/>
                    <a:pt x="657" y="116"/>
                    <a:pt x="632" y="116"/>
                  </a:cubicBezTo>
                  <a:cubicBezTo>
                    <a:pt x="560" y="92"/>
                    <a:pt x="511" y="68"/>
                    <a:pt x="438" y="43"/>
                  </a:cubicBezTo>
                  <a:close/>
                  <a:moveTo>
                    <a:pt x="778" y="195"/>
                  </a:moveTo>
                  <a:cubicBezTo>
                    <a:pt x="766" y="195"/>
                    <a:pt x="754" y="201"/>
                    <a:pt x="754" y="213"/>
                  </a:cubicBezTo>
                  <a:cubicBezTo>
                    <a:pt x="730" y="238"/>
                    <a:pt x="730" y="262"/>
                    <a:pt x="754" y="286"/>
                  </a:cubicBezTo>
                  <a:cubicBezTo>
                    <a:pt x="803" y="311"/>
                    <a:pt x="851" y="359"/>
                    <a:pt x="875" y="384"/>
                  </a:cubicBezTo>
                  <a:cubicBezTo>
                    <a:pt x="900" y="408"/>
                    <a:pt x="900" y="408"/>
                    <a:pt x="924" y="408"/>
                  </a:cubicBezTo>
                  <a:lnTo>
                    <a:pt x="973" y="408"/>
                  </a:lnTo>
                  <a:cubicBezTo>
                    <a:pt x="973" y="384"/>
                    <a:pt x="973" y="359"/>
                    <a:pt x="973" y="335"/>
                  </a:cubicBezTo>
                  <a:cubicBezTo>
                    <a:pt x="924" y="286"/>
                    <a:pt x="875" y="238"/>
                    <a:pt x="803" y="213"/>
                  </a:cubicBezTo>
                  <a:cubicBezTo>
                    <a:pt x="803" y="201"/>
                    <a:pt x="790" y="195"/>
                    <a:pt x="778" y="195"/>
                  </a:cubicBezTo>
                  <a:close/>
                  <a:moveTo>
                    <a:pt x="1033" y="438"/>
                  </a:moveTo>
                  <a:cubicBezTo>
                    <a:pt x="1021" y="438"/>
                    <a:pt x="1009" y="444"/>
                    <a:pt x="997" y="456"/>
                  </a:cubicBezTo>
                  <a:cubicBezTo>
                    <a:pt x="973" y="456"/>
                    <a:pt x="973" y="505"/>
                    <a:pt x="997" y="529"/>
                  </a:cubicBezTo>
                  <a:cubicBezTo>
                    <a:pt x="1021" y="578"/>
                    <a:pt x="1045" y="626"/>
                    <a:pt x="1070" y="675"/>
                  </a:cubicBezTo>
                  <a:cubicBezTo>
                    <a:pt x="1070" y="699"/>
                    <a:pt x="1094" y="724"/>
                    <a:pt x="1118" y="724"/>
                  </a:cubicBezTo>
                  <a:lnTo>
                    <a:pt x="1118" y="699"/>
                  </a:lnTo>
                  <a:cubicBezTo>
                    <a:pt x="1143" y="675"/>
                    <a:pt x="1167" y="651"/>
                    <a:pt x="1143" y="626"/>
                  </a:cubicBezTo>
                  <a:cubicBezTo>
                    <a:pt x="1118" y="578"/>
                    <a:pt x="1094" y="505"/>
                    <a:pt x="1070" y="456"/>
                  </a:cubicBezTo>
                  <a:cubicBezTo>
                    <a:pt x="1058" y="444"/>
                    <a:pt x="1045" y="438"/>
                    <a:pt x="1033" y="438"/>
                  </a:cubicBezTo>
                  <a:close/>
                  <a:moveTo>
                    <a:pt x="1143" y="796"/>
                  </a:moveTo>
                  <a:cubicBezTo>
                    <a:pt x="1118" y="821"/>
                    <a:pt x="1118" y="845"/>
                    <a:pt x="1118" y="869"/>
                  </a:cubicBezTo>
                  <a:cubicBezTo>
                    <a:pt x="1118" y="918"/>
                    <a:pt x="1143" y="991"/>
                    <a:pt x="1143" y="991"/>
                  </a:cubicBezTo>
                  <a:lnTo>
                    <a:pt x="1143" y="1039"/>
                  </a:lnTo>
                  <a:cubicBezTo>
                    <a:pt x="1143" y="1064"/>
                    <a:pt x="1167" y="1088"/>
                    <a:pt x="1191" y="1088"/>
                  </a:cubicBezTo>
                  <a:cubicBezTo>
                    <a:pt x="1215" y="1088"/>
                    <a:pt x="1240" y="1064"/>
                    <a:pt x="1240" y="1039"/>
                  </a:cubicBezTo>
                  <a:cubicBezTo>
                    <a:pt x="1240" y="1015"/>
                    <a:pt x="1240" y="1015"/>
                    <a:pt x="1240" y="991"/>
                  </a:cubicBezTo>
                  <a:cubicBezTo>
                    <a:pt x="1215" y="942"/>
                    <a:pt x="1215" y="894"/>
                    <a:pt x="1215" y="845"/>
                  </a:cubicBezTo>
                  <a:cubicBezTo>
                    <a:pt x="1191" y="821"/>
                    <a:pt x="1167" y="796"/>
                    <a:pt x="1143" y="796"/>
                  </a:cubicBezTo>
                  <a:close/>
                  <a:moveTo>
                    <a:pt x="1191" y="1185"/>
                  </a:moveTo>
                  <a:cubicBezTo>
                    <a:pt x="1167" y="1185"/>
                    <a:pt x="1143" y="1209"/>
                    <a:pt x="1143" y="1234"/>
                  </a:cubicBezTo>
                  <a:cubicBezTo>
                    <a:pt x="1143" y="1282"/>
                    <a:pt x="1143" y="1355"/>
                    <a:pt x="1118" y="1404"/>
                  </a:cubicBezTo>
                  <a:cubicBezTo>
                    <a:pt x="1118" y="1428"/>
                    <a:pt x="1143" y="1452"/>
                    <a:pt x="1167" y="1452"/>
                  </a:cubicBezTo>
                  <a:cubicBezTo>
                    <a:pt x="1191" y="1452"/>
                    <a:pt x="1215" y="1452"/>
                    <a:pt x="1215" y="1428"/>
                  </a:cubicBezTo>
                  <a:cubicBezTo>
                    <a:pt x="1215" y="1355"/>
                    <a:pt x="1240" y="1307"/>
                    <a:pt x="1240" y="1234"/>
                  </a:cubicBezTo>
                  <a:cubicBezTo>
                    <a:pt x="1240" y="1209"/>
                    <a:pt x="1215" y="1185"/>
                    <a:pt x="1191" y="1185"/>
                  </a:cubicBezTo>
                  <a:close/>
                  <a:moveTo>
                    <a:pt x="1107" y="1549"/>
                  </a:moveTo>
                  <a:cubicBezTo>
                    <a:pt x="1093" y="1549"/>
                    <a:pt x="1078" y="1557"/>
                    <a:pt x="1070" y="1574"/>
                  </a:cubicBezTo>
                  <a:cubicBezTo>
                    <a:pt x="1045" y="1622"/>
                    <a:pt x="997" y="1695"/>
                    <a:pt x="973" y="1744"/>
                  </a:cubicBezTo>
                  <a:cubicBezTo>
                    <a:pt x="948" y="1744"/>
                    <a:pt x="948" y="1792"/>
                    <a:pt x="973" y="1792"/>
                  </a:cubicBezTo>
                  <a:lnTo>
                    <a:pt x="1045" y="1792"/>
                  </a:lnTo>
                  <a:cubicBezTo>
                    <a:pt x="1094" y="1744"/>
                    <a:pt x="1118" y="1671"/>
                    <a:pt x="1143" y="1622"/>
                  </a:cubicBezTo>
                  <a:cubicBezTo>
                    <a:pt x="1158" y="1575"/>
                    <a:pt x="1133" y="1549"/>
                    <a:pt x="1107" y="1549"/>
                  </a:cubicBezTo>
                  <a:close/>
                  <a:moveTo>
                    <a:pt x="438" y="1792"/>
                  </a:moveTo>
                  <a:cubicBezTo>
                    <a:pt x="394" y="1792"/>
                    <a:pt x="390" y="1893"/>
                    <a:pt x="426" y="1893"/>
                  </a:cubicBezTo>
                  <a:cubicBezTo>
                    <a:pt x="430" y="1893"/>
                    <a:pt x="434" y="1892"/>
                    <a:pt x="438" y="1890"/>
                  </a:cubicBezTo>
                  <a:lnTo>
                    <a:pt x="632" y="1890"/>
                  </a:lnTo>
                  <a:cubicBezTo>
                    <a:pt x="657" y="1890"/>
                    <a:pt x="681" y="1890"/>
                    <a:pt x="681" y="1841"/>
                  </a:cubicBezTo>
                  <a:cubicBezTo>
                    <a:pt x="681" y="1817"/>
                    <a:pt x="657" y="1817"/>
                    <a:pt x="632" y="1792"/>
                  </a:cubicBezTo>
                  <a:close/>
                  <a:moveTo>
                    <a:pt x="244" y="1841"/>
                  </a:moveTo>
                  <a:cubicBezTo>
                    <a:pt x="171" y="1865"/>
                    <a:pt x="98" y="1914"/>
                    <a:pt x="74" y="1963"/>
                  </a:cubicBezTo>
                  <a:cubicBezTo>
                    <a:pt x="49" y="1987"/>
                    <a:pt x="49" y="2011"/>
                    <a:pt x="74" y="2011"/>
                  </a:cubicBezTo>
                  <a:cubicBezTo>
                    <a:pt x="74" y="2023"/>
                    <a:pt x="74" y="2029"/>
                    <a:pt x="77" y="2029"/>
                  </a:cubicBezTo>
                  <a:cubicBezTo>
                    <a:pt x="80" y="2029"/>
                    <a:pt x="86" y="2023"/>
                    <a:pt x="98" y="2011"/>
                  </a:cubicBezTo>
                  <a:cubicBezTo>
                    <a:pt x="98" y="2023"/>
                    <a:pt x="104" y="2029"/>
                    <a:pt x="110" y="2029"/>
                  </a:cubicBezTo>
                  <a:cubicBezTo>
                    <a:pt x="116" y="2029"/>
                    <a:pt x="122" y="2023"/>
                    <a:pt x="122" y="2011"/>
                  </a:cubicBezTo>
                  <a:cubicBezTo>
                    <a:pt x="171" y="1987"/>
                    <a:pt x="220" y="1938"/>
                    <a:pt x="268" y="1938"/>
                  </a:cubicBezTo>
                  <a:cubicBezTo>
                    <a:pt x="292" y="1938"/>
                    <a:pt x="317" y="1914"/>
                    <a:pt x="292" y="1865"/>
                  </a:cubicBezTo>
                  <a:cubicBezTo>
                    <a:pt x="292" y="1841"/>
                    <a:pt x="268" y="1841"/>
                    <a:pt x="244" y="1841"/>
                  </a:cubicBezTo>
                  <a:close/>
                  <a:moveTo>
                    <a:pt x="803" y="1841"/>
                  </a:moveTo>
                  <a:cubicBezTo>
                    <a:pt x="778" y="1841"/>
                    <a:pt x="754" y="1841"/>
                    <a:pt x="754" y="1865"/>
                  </a:cubicBezTo>
                  <a:cubicBezTo>
                    <a:pt x="754" y="1890"/>
                    <a:pt x="754" y="1914"/>
                    <a:pt x="778" y="1938"/>
                  </a:cubicBezTo>
                  <a:lnTo>
                    <a:pt x="705" y="1987"/>
                  </a:lnTo>
                  <a:cubicBezTo>
                    <a:pt x="681" y="2011"/>
                    <a:pt x="681" y="2035"/>
                    <a:pt x="705" y="2060"/>
                  </a:cubicBezTo>
                  <a:lnTo>
                    <a:pt x="754" y="2060"/>
                  </a:lnTo>
                  <a:cubicBezTo>
                    <a:pt x="754" y="2060"/>
                    <a:pt x="754" y="2060"/>
                    <a:pt x="754" y="2035"/>
                  </a:cubicBezTo>
                  <a:cubicBezTo>
                    <a:pt x="803" y="2011"/>
                    <a:pt x="827" y="1987"/>
                    <a:pt x="875" y="1938"/>
                  </a:cubicBezTo>
                  <a:lnTo>
                    <a:pt x="948" y="1963"/>
                  </a:lnTo>
                  <a:cubicBezTo>
                    <a:pt x="955" y="1970"/>
                    <a:pt x="963" y="1973"/>
                    <a:pt x="970" y="1973"/>
                  </a:cubicBezTo>
                  <a:cubicBezTo>
                    <a:pt x="987" y="1973"/>
                    <a:pt x="1004" y="1955"/>
                    <a:pt x="1021" y="1938"/>
                  </a:cubicBezTo>
                  <a:cubicBezTo>
                    <a:pt x="1021" y="1914"/>
                    <a:pt x="997" y="1890"/>
                    <a:pt x="997" y="1890"/>
                  </a:cubicBezTo>
                  <a:lnTo>
                    <a:pt x="900" y="1841"/>
                  </a:lnTo>
                  <a:close/>
                  <a:moveTo>
                    <a:pt x="1143" y="1993"/>
                  </a:moveTo>
                  <a:cubicBezTo>
                    <a:pt x="1130" y="1993"/>
                    <a:pt x="1118" y="1999"/>
                    <a:pt x="1118" y="2011"/>
                  </a:cubicBezTo>
                  <a:cubicBezTo>
                    <a:pt x="1094" y="2035"/>
                    <a:pt x="1094" y="2060"/>
                    <a:pt x="1118" y="2084"/>
                  </a:cubicBezTo>
                  <a:cubicBezTo>
                    <a:pt x="1167" y="2108"/>
                    <a:pt x="1191" y="2157"/>
                    <a:pt x="1240" y="2205"/>
                  </a:cubicBezTo>
                  <a:cubicBezTo>
                    <a:pt x="1240" y="2205"/>
                    <a:pt x="1264" y="2205"/>
                    <a:pt x="1264" y="2230"/>
                  </a:cubicBezTo>
                  <a:lnTo>
                    <a:pt x="1313" y="2230"/>
                  </a:lnTo>
                  <a:cubicBezTo>
                    <a:pt x="1337" y="2205"/>
                    <a:pt x="1337" y="2181"/>
                    <a:pt x="1313" y="2157"/>
                  </a:cubicBezTo>
                  <a:cubicBezTo>
                    <a:pt x="1264" y="2108"/>
                    <a:pt x="1215" y="2060"/>
                    <a:pt x="1167" y="2011"/>
                  </a:cubicBezTo>
                  <a:cubicBezTo>
                    <a:pt x="1167" y="1999"/>
                    <a:pt x="1155" y="1993"/>
                    <a:pt x="1143" y="1993"/>
                  </a:cubicBezTo>
                  <a:close/>
                  <a:moveTo>
                    <a:pt x="585" y="2074"/>
                  </a:moveTo>
                  <a:cubicBezTo>
                    <a:pt x="576" y="2074"/>
                    <a:pt x="567" y="2077"/>
                    <a:pt x="560" y="2084"/>
                  </a:cubicBezTo>
                  <a:cubicBezTo>
                    <a:pt x="511" y="2108"/>
                    <a:pt x="462" y="2133"/>
                    <a:pt x="414" y="2157"/>
                  </a:cubicBezTo>
                  <a:cubicBezTo>
                    <a:pt x="365" y="2157"/>
                    <a:pt x="365" y="2230"/>
                    <a:pt x="414" y="2254"/>
                  </a:cubicBezTo>
                  <a:lnTo>
                    <a:pt x="438" y="2230"/>
                  </a:lnTo>
                  <a:cubicBezTo>
                    <a:pt x="487" y="2205"/>
                    <a:pt x="560" y="2181"/>
                    <a:pt x="608" y="2157"/>
                  </a:cubicBezTo>
                  <a:cubicBezTo>
                    <a:pt x="632" y="2157"/>
                    <a:pt x="632" y="2133"/>
                    <a:pt x="632" y="2108"/>
                  </a:cubicBezTo>
                  <a:cubicBezTo>
                    <a:pt x="632" y="2091"/>
                    <a:pt x="608" y="2074"/>
                    <a:pt x="585" y="2074"/>
                  </a:cubicBezTo>
                  <a:close/>
                  <a:moveTo>
                    <a:pt x="49" y="2108"/>
                  </a:moveTo>
                  <a:cubicBezTo>
                    <a:pt x="25" y="2133"/>
                    <a:pt x="1" y="2157"/>
                    <a:pt x="25" y="2181"/>
                  </a:cubicBezTo>
                  <a:cubicBezTo>
                    <a:pt x="74" y="2230"/>
                    <a:pt x="147" y="2278"/>
                    <a:pt x="220" y="2278"/>
                  </a:cubicBezTo>
                  <a:lnTo>
                    <a:pt x="244" y="2278"/>
                  </a:lnTo>
                  <a:cubicBezTo>
                    <a:pt x="244" y="2278"/>
                    <a:pt x="268" y="2254"/>
                    <a:pt x="268" y="2230"/>
                  </a:cubicBezTo>
                  <a:cubicBezTo>
                    <a:pt x="268" y="2205"/>
                    <a:pt x="244" y="2181"/>
                    <a:pt x="220" y="2181"/>
                  </a:cubicBezTo>
                  <a:cubicBezTo>
                    <a:pt x="195" y="2181"/>
                    <a:pt x="122" y="2181"/>
                    <a:pt x="98" y="2133"/>
                  </a:cubicBezTo>
                  <a:cubicBezTo>
                    <a:pt x="98" y="2108"/>
                    <a:pt x="74" y="2108"/>
                    <a:pt x="49" y="2108"/>
                  </a:cubicBezTo>
                  <a:close/>
                  <a:moveTo>
                    <a:pt x="1361" y="2278"/>
                  </a:moveTo>
                  <a:cubicBezTo>
                    <a:pt x="1337" y="2303"/>
                    <a:pt x="1313" y="2327"/>
                    <a:pt x="1337" y="2351"/>
                  </a:cubicBezTo>
                  <a:cubicBezTo>
                    <a:pt x="1337" y="2400"/>
                    <a:pt x="1361" y="2448"/>
                    <a:pt x="1361" y="2521"/>
                  </a:cubicBezTo>
                  <a:cubicBezTo>
                    <a:pt x="1361" y="2546"/>
                    <a:pt x="1386" y="2570"/>
                    <a:pt x="1410" y="2570"/>
                  </a:cubicBezTo>
                  <a:cubicBezTo>
                    <a:pt x="1434" y="2570"/>
                    <a:pt x="1458" y="2546"/>
                    <a:pt x="1458" y="2521"/>
                  </a:cubicBezTo>
                  <a:cubicBezTo>
                    <a:pt x="1458" y="2448"/>
                    <a:pt x="1434" y="2375"/>
                    <a:pt x="1410" y="2327"/>
                  </a:cubicBezTo>
                  <a:cubicBezTo>
                    <a:pt x="1410" y="2303"/>
                    <a:pt x="1361" y="2278"/>
                    <a:pt x="1361" y="2278"/>
                  </a:cubicBezTo>
                  <a:close/>
                  <a:moveTo>
                    <a:pt x="1402" y="2657"/>
                  </a:moveTo>
                  <a:cubicBezTo>
                    <a:pt x="1383" y="2657"/>
                    <a:pt x="1378" y="2674"/>
                    <a:pt x="1361" y="2691"/>
                  </a:cubicBezTo>
                  <a:cubicBezTo>
                    <a:pt x="1361" y="2764"/>
                    <a:pt x="1337" y="2813"/>
                    <a:pt x="1313" y="2861"/>
                  </a:cubicBezTo>
                  <a:cubicBezTo>
                    <a:pt x="1313" y="2886"/>
                    <a:pt x="1337" y="2910"/>
                    <a:pt x="1361" y="2934"/>
                  </a:cubicBezTo>
                  <a:cubicBezTo>
                    <a:pt x="1386" y="2934"/>
                    <a:pt x="1410" y="2934"/>
                    <a:pt x="1410" y="2910"/>
                  </a:cubicBezTo>
                  <a:cubicBezTo>
                    <a:pt x="1434" y="2837"/>
                    <a:pt x="1458" y="2764"/>
                    <a:pt x="1458" y="2716"/>
                  </a:cubicBezTo>
                  <a:cubicBezTo>
                    <a:pt x="1458" y="2691"/>
                    <a:pt x="1458" y="2667"/>
                    <a:pt x="1434" y="2667"/>
                  </a:cubicBezTo>
                  <a:cubicBezTo>
                    <a:pt x="1420" y="2660"/>
                    <a:pt x="1410" y="2657"/>
                    <a:pt x="1402" y="2657"/>
                  </a:cubicBezTo>
                  <a:close/>
                  <a:moveTo>
                    <a:pt x="1288" y="3021"/>
                  </a:moveTo>
                  <a:cubicBezTo>
                    <a:pt x="1272" y="3021"/>
                    <a:pt x="1256" y="3031"/>
                    <a:pt x="1240" y="3031"/>
                  </a:cubicBezTo>
                  <a:lnTo>
                    <a:pt x="1167" y="3201"/>
                  </a:lnTo>
                  <a:cubicBezTo>
                    <a:pt x="1143" y="3226"/>
                    <a:pt x="1167" y="3250"/>
                    <a:pt x="1191" y="3274"/>
                  </a:cubicBezTo>
                  <a:cubicBezTo>
                    <a:pt x="1215" y="3274"/>
                    <a:pt x="1240" y="3274"/>
                    <a:pt x="1240" y="3250"/>
                  </a:cubicBezTo>
                  <a:cubicBezTo>
                    <a:pt x="1264" y="3201"/>
                    <a:pt x="1313" y="3153"/>
                    <a:pt x="1337" y="3080"/>
                  </a:cubicBezTo>
                  <a:cubicBezTo>
                    <a:pt x="1337" y="3056"/>
                    <a:pt x="1337" y="3031"/>
                    <a:pt x="1313" y="3031"/>
                  </a:cubicBezTo>
                  <a:cubicBezTo>
                    <a:pt x="1305" y="3023"/>
                    <a:pt x="1296" y="3021"/>
                    <a:pt x="1288" y="3021"/>
                  </a:cubicBezTo>
                  <a:close/>
                  <a:moveTo>
                    <a:pt x="1124" y="3351"/>
                  </a:moveTo>
                  <a:cubicBezTo>
                    <a:pt x="1112" y="3351"/>
                    <a:pt x="1101" y="3357"/>
                    <a:pt x="1094" y="3371"/>
                  </a:cubicBezTo>
                  <a:cubicBezTo>
                    <a:pt x="1045" y="3444"/>
                    <a:pt x="1021" y="3493"/>
                    <a:pt x="997" y="3542"/>
                  </a:cubicBezTo>
                  <a:cubicBezTo>
                    <a:pt x="973" y="3542"/>
                    <a:pt x="973" y="3566"/>
                    <a:pt x="997" y="3590"/>
                  </a:cubicBezTo>
                  <a:lnTo>
                    <a:pt x="1070" y="3590"/>
                  </a:lnTo>
                  <a:cubicBezTo>
                    <a:pt x="1094" y="3542"/>
                    <a:pt x="1143" y="3493"/>
                    <a:pt x="1167" y="3420"/>
                  </a:cubicBezTo>
                  <a:cubicBezTo>
                    <a:pt x="1184" y="3386"/>
                    <a:pt x="1153" y="3351"/>
                    <a:pt x="1124" y="3351"/>
                  </a:cubicBezTo>
                  <a:close/>
                  <a:moveTo>
                    <a:pt x="705" y="3566"/>
                  </a:moveTo>
                  <a:cubicBezTo>
                    <a:pt x="632" y="3566"/>
                    <a:pt x="560" y="3590"/>
                    <a:pt x="511" y="3639"/>
                  </a:cubicBezTo>
                  <a:cubicBezTo>
                    <a:pt x="487" y="3639"/>
                    <a:pt x="487" y="3687"/>
                    <a:pt x="511" y="3687"/>
                  </a:cubicBezTo>
                  <a:cubicBezTo>
                    <a:pt x="511" y="3699"/>
                    <a:pt x="511" y="3705"/>
                    <a:pt x="514" y="3705"/>
                  </a:cubicBezTo>
                  <a:cubicBezTo>
                    <a:pt x="517" y="3705"/>
                    <a:pt x="523" y="3699"/>
                    <a:pt x="535" y="3687"/>
                  </a:cubicBezTo>
                  <a:cubicBezTo>
                    <a:pt x="535" y="3687"/>
                    <a:pt x="535" y="3712"/>
                    <a:pt x="560" y="3712"/>
                  </a:cubicBezTo>
                  <a:cubicBezTo>
                    <a:pt x="608" y="3663"/>
                    <a:pt x="657" y="3663"/>
                    <a:pt x="705" y="3663"/>
                  </a:cubicBezTo>
                  <a:cubicBezTo>
                    <a:pt x="730" y="3663"/>
                    <a:pt x="754" y="3639"/>
                    <a:pt x="754" y="3614"/>
                  </a:cubicBezTo>
                  <a:cubicBezTo>
                    <a:pt x="754" y="3590"/>
                    <a:pt x="730" y="3566"/>
                    <a:pt x="705" y="3566"/>
                  </a:cubicBezTo>
                  <a:close/>
                  <a:moveTo>
                    <a:pt x="900" y="3590"/>
                  </a:moveTo>
                  <a:cubicBezTo>
                    <a:pt x="875" y="3590"/>
                    <a:pt x="851" y="3614"/>
                    <a:pt x="851" y="3639"/>
                  </a:cubicBezTo>
                  <a:cubicBezTo>
                    <a:pt x="827" y="3639"/>
                    <a:pt x="851" y="3663"/>
                    <a:pt x="851" y="3687"/>
                  </a:cubicBezTo>
                  <a:cubicBezTo>
                    <a:pt x="827" y="3736"/>
                    <a:pt x="778" y="3760"/>
                    <a:pt x="730" y="3809"/>
                  </a:cubicBezTo>
                  <a:cubicBezTo>
                    <a:pt x="730" y="3833"/>
                    <a:pt x="730" y="3857"/>
                    <a:pt x="730" y="3882"/>
                  </a:cubicBezTo>
                  <a:lnTo>
                    <a:pt x="803" y="3882"/>
                  </a:lnTo>
                  <a:cubicBezTo>
                    <a:pt x="851" y="3833"/>
                    <a:pt x="900" y="3784"/>
                    <a:pt x="948" y="3736"/>
                  </a:cubicBezTo>
                  <a:cubicBezTo>
                    <a:pt x="948" y="3736"/>
                    <a:pt x="948" y="3712"/>
                    <a:pt x="948" y="3712"/>
                  </a:cubicBezTo>
                  <a:cubicBezTo>
                    <a:pt x="973" y="3712"/>
                    <a:pt x="1021" y="3736"/>
                    <a:pt x="1045" y="3736"/>
                  </a:cubicBezTo>
                  <a:cubicBezTo>
                    <a:pt x="1053" y="3743"/>
                    <a:pt x="1060" y="3746"/>
                    <a:pt x="1067" y="3746"/>
                  </a:cubicBezTo>
                  <a:cubicBezTo>
                    <a:pt x="1084" y="3746"/>
                    <a:pt x="1101" y="3729"/>
                    <a:pt x="1118" y="3712"/>
                  </a:cubicBezTo>
                  <a:cubicBezTo>
                    <a:pt x="1118" y="3712"/>
                    <a:pt x="1118" y="3663"/>
                    <a:pt x="1094" y="3663"/>
                  </a:cubicBezTo>
                  <a:cubicBezTo>
                    <a:pt x="1021" y="3639"/>
                    <a:pt x="973" y="3614"/>
                    <a:pt x="900" y="3590"/>
                  </a:cubicBezTo>
                  <a:close/>
                  <a:moveTo>
                    <a:pt x="1231" y="3742"/>
                  </a:moveTo>
                  <a:cubicBezTo>
                    <a:pt x="1222" y="3742"/>
                    <a:pt x="1215" y="3748"/>
                    <a:pt x="1215" y="3760"/>
                  </a:cubicBezTo>
                  <a:cubicBezTo>
                    <a:pt x="1191" y="3784"/>
                    <a:pt x="1191" y="3809"/>
                    <a:pt x="1215" y="3833"/>
                  </a:cubicBezTo>
                  <a:cubicBezTo>
                    <a:pt x="1264" y="3857"/>
                    <a:pt x="1313" y="3882"/>
                    <a:pt x="1361" y="3930"/>
                  </a:cubicBezTo>
                  <a:lnTo>
                    <a:pt x="1386" y="3930"/>
                  </a:lnTo>
                  <a:cubicBezTo>
                    <a:pt x="1386" y="3930"/>
                    <a:pt x="1396" y="3941"/>
                    <a:pt x="1411" y="3941"/>
                  </a:cubicBezTo>
                  <a:cubicBezTo>
                    <a:pt x="1418" y="3941"/>
                    <a:pt x="1426" y="3938"/>
                    <a:pt x="1434" y="3930"/>
                  </a:cubicBezTo>
                  <a:cubicBezTo>
                    <a:pt x="1434" y="3930"/>
                    <a:pt x="1434" y="3882"/>
                    <a:pt x="1434" y="3882"/>
                  </a:cubicBezTo>
                  <a:cubicBezTo>
                    <a:pt x="1386" y="3833"/>
                    <a:pt x="1313" y="3784"/>
                    <a:pt x="1264" y="3760"/>
                  </a:cubicBezTo>
                  <a:cubicBezTo>
                    <a:pt x="1252" y="3748"/>
                    <a:pt x="1240" y="3742"/>
                    <a:pt x="1231" y="3742"/>
                  </a:cubicBezTo>
                  <a:close/>
                  <a:moveTo>
                    <a:pt x="462" y="3784"/>
                  </a:moveTo>
                  <a:cubicBezTo>
                    <a:pt x="438" y="3784"/>
                    <a:pt x="414" y="3809"/>
                    <a:pt x="438" y="3833"/>
                  </a:cubicBezTo>
                  <a:cubicBezTo>
                    <a:pt x="438" y="3906"/>
                    <a:pt x="487" y="3979"/>
                    <a:pt x="584" y="3979"/>
                  </a:cubicBezTo>
                  <a:lnTo>
                    <a:pt x="608" y="3979"/>
                  </a:lnTo>
                  <a:cubicBezTo>
                    <a:pt x="632" y="3979"/>
                    <a:pt x="657" y="3954"/>
                    <a:pt x="657" y="3906"/>
                  </a:cubicBezTo>
                  <a:cubicBezTo>
                    <a:pt x="632" y="3882"/>
                    <a:pt x="608" y="3882"/>
                    <a:pt x="584" y="3882"/>
                  </a:cubicBezTo>
                  <a:cubicBezTo>
                    <a:pt x="560" y="3882"/>
                    <a:pt x="511" y="3882"/>
                    <a:pt x="511" y="3809"/>
                  </a:cubicBezTo>
                  <a:cubicBezTo>
                    <a:pt x="511" y="3784"/>
                    <a:pt x="487" y="3784"/>
                    <a:pt x="462" y="3784"/>
                  </a:cubicBezTo>
                  <a:close/>
                  <a:moveTo>
                    <a:pt x="1520" y="3963"/>
                  </a:moveTo>
                  <a:cubicBezTo>
                    <a:pt x="1480" y="3963"/>
                    <a:pt x="1445" y="4014"/>
                    <a:pt x="1483" y="4052"/>
                  </a:cubicBezTo>
                  <a:cubicBezTo>
                    <a:pt x="1507" y="4100"/>
                    <a:pt x="1556" y="4149"/>
                    <a:pt x="1580" y="4197"/>
                  </a:cubicBezTo>
                  <a:cubicBezTo>
                    <a:pt x="1604" y="4197"/>
                    <a:pt x="1604" y="4222"/>
                    <a:pt x="1628" y="4222"/>
                  </a:cubicBezTo>
                  <a:lnTo>
                    <a:pt x="1628" y="4197"/>
                  </a:lnTo>
                  <a:lnTo>
                    <a:pt x="1653" y="4197"/>
                  </a:lnTo>
                  <a:cubicBezTo>
                    <a:pt x="1677" y="4197"/>
                    <a:pt x="1677" y="4173"/>
                    <a:pt x="1677" y="4149"/>
                  </a:cubicBezTo>
                  <a:cubicBezTo>
                    <a:pt x="1628" y="4100"/>
                    <a:pt x="1604" y="4027"/>
                    <a:pt x="1556" y="3979"/>
                  </a:cubicBezTo>
                  <a:cubicBezTo>
                    <a:pt x="1544" y="3967"/>
                    <a:pt x="1532" y="3963"/>
                    <a:pt x="1520" y="3963"/>
                  </a:cubicBezTo>
                  <a:close/>
                  <a:moveTo>
                    <a:pt x="1722" y="4285"/>
                  </a:moveTo>
                  <a:cubicBezTo>
                    <a:pt x="1716" y="4285"/>
                    <a:pt x="1708" y="4287"/>
                    <a:pt x="1701" y="4295"/>
                  </a:cubicBezTo>
                  <a:cubicBezTo>
                    <a:pt x="1677" y="4295"/>
                    <a:pt x="1653" y="4319"/>
                    <a:pt x="1677" y="4343"/>
                  </a:cubicBezTo>
                  <a:cubicBezTo>
                    <a:pt x="1701" y="4416"/>
                    <a:pt x="1726" y="4465"/>
                    <a:pt x="1726" y="4513"/>
                  </a:cubicBezTo>
                  <a:cubicBezTo>
                    <a:pt x="1726" y="4537"/>
                    <a:pt x="1750" y="4562"/>
                    <a:pt x="1774" y="4562"/>
                  </a:cubicBezTo>
                  <a:cubicBezTo>
                    <a:pt x="1799" y="4562"/>
                    <a:pt x="1823" y="4513"/>
                    <a:pt x="1823" y="4489"/>
                  </a:cubicBezTo>
                  <a:cubicBezTo>
                    <a:pt x="1799" y="4440"/>
                    <a:pt x="1774" y="4367"/>
                    <a:pt x="1750" y="4319"/>
                  </a:cubicBezTo>
                  <a:cubicBezTo>
                    <a:pt x="1750" y="4302"/>
                    <a:pt x="1738" y="4285"/>
                    <a:pt x="1722" y="4285"/>
                  </a:cubicBezTo>
                  <a:close/>
                  <a:moveTo>
                    <a:pt x="1799" y="4635"/>
                  </a:moveTo>
                  <a:cubicBezTo>
                    <a:pt x="1774" y="4659"/>
                    <a:pt x="1750" y="4683"/>
                    <a:pt x="1750" y="4708"/>
                  </a:cubicBezTo>
                  <a:lnTo>
                    <a:pt x="1750" y="4780"/>
                  </a:lnTo>
                  <a:lnTo>
                    <a:pt x="1750" y="4878"/>
                  </a:lnTo>
                  <a:cubicBezTo>
                    <a:pt x="1750" y="4902"/>
                    <a:pt x="1774" y="4926"/>
                    <a:pt x="1799" y="4926"/>
                  </a:cubicBezTo>
                  <a:cubicBezTo>
                    <a:pt x="1823" y="4926"/>
                    <a:pt x="1847" y="4902"/>
                    <a:pt x="1847" y="4878"/>
                  </a:cubicBezTo>
                  <a:lnTo>
                    <a:pt x="1847" y="4780"/>
                  </a:lnTo>
                  <a:lnTo>
                    <a:pt x="1847" y="4683"/>
                  </a:lnTo>
                  <a:cubicBezTo>
                    <a:pt x="1847" y="4659"/>
                    <a:pt x="1823" y="4635"/>
                    <a:pt x="1799" y="4635"/>
                  </a:cubicBezTo>
                  <a:close/>
                  <a:moveTo>
                    <a:pt x="1799" y="5023"/>
                  </a:moveTo>
                  <a:cubicBezTo>
                    <a:pt x="1774" y="5023"/>
                    <a:pt x="1750" y="5023"/>
                    <a:pt x="1750" y="5048"/>
                  </a:cubicBezTo>
                  <a:cubicBezTo>
                    <a:pt x="1726" y="5096"/>
                    <a:pt x="1726" y="5145"/>
                    <a:pt x="1726" y="5169"/>
                  </a:cubicBezTo>
                  <a:cubicBezTo>
                    <a:pt x="1701" y="5193"/>
                    <a:pt x="1726" y="5218"/>
                    <a:pt x="1750" y="5242"/>
                  </a:cubicBezTo>
                  <a:cubicBezTo>
                    <a:pt x="1774" y="5242"/>
                    <a:pt x="1799" y="5218"/>
                    <a:pt x="1799" y="5193"/>
                  </a:cubicBezTo>
                  <a:cubicBezTo>
                    <a:pt x="1823" y="5169"/>
                    <a:pt x="1823" y="5121"/>
                    <a:pt x="1823" y="5072"/>
                  </a:cubicBezTo>
                  <a:cubicBezTo>
                    <a:pt x="1847" y="5048"/>
                    <a:pt x="1823" y="5023"/>
                    <a:pt x="1799" y="50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296" name="Google Shape;296;p8"/>
          <p:cNvSpPr txBox="1">
            <a:spLocks noGrp="1"/>
          </p:cNvSpPr>
          <p:nvPr>
            <p:ph type="title"/>
          </p:nvPr>
        </p:nvSpPr>
        <p:spPr>
          <a:xfrm>
            <a:off x="2372200" y="1390433"/>
            <a:ext cx="7447600" cy="42404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800"/>
              <a:buNone/>
              <a:defRPr sz="13333"/>
            </a:lvl1pPr>
            <a:lvl2pPr lvl="1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 b="0"/>
            </a:lvl2pPr>
            <a:lvl3pPr lvl="2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 b="0"/>
            </a:lvl3pPr>
            <a:lvl4pPr lvl="3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 b="0"/>
            </a:lvl4pPr>
            <a:lvl5pPr lvl="4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 b="0"/>
            </a:lvl5pPr>
            <a:lvl6pPr lvl="5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 b="0"/>
            </a:lvl6pPr>
            <a:lvl7pPr lvl="6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 b="0"/>
            </a:lvl7pPr>
            <a:lvl8pPr lvl="7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 b="0"/>
            </a:lvl8pPr>
            <a:lvl9pPr lvl="8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 b="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962621649"/>
      </p:ext>
    </p:extLst>
  </p:cSld>
  <p:clrMapOvr>
    <a:masterClrMapping/>
  </p:clrMapOvr>
</p:sldLayout>
</file>

<file path=ppt/slideLayouts/slideLayout15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3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oogle Shape;359;p9"/>
          <p:cNvGrpSpPr>
            <a:grpSpLocks/>
          </p:cNvGrpSpPr>
          <p:nvPr/>
        </p:nvGrpSpPr>
        <p:grpSpPr bwMode="auto">
          <a:xfrm>
            <a:off x="-484188" y="144463"/>
            <a:ext cx="2681288" cy="1708150"/>
            <a:chOff x="7239867" y="1514545"/>
            <a:chExt cx="2525833" cy="1610805"/>
          </a:xfrm>
        </p:grpSpPr>
        <p:grpSp>
          <p:nvGrpSpPr>
            <p:cNvPr id="5" name="Google Shape;360;p9"/>
            <p:cNvGrpSpPr>
              <a:grpSpLocks/>
            </p:cNvGrpSpPr>
            <p:nvPr/>
          </p:nvGrpSpPr>
          <p:grpSpPr bwMode="auto">
            <a:xfrm>
              <a:off x="7346663" y="1514545"/>
              <a:ext cx="2419037" cy="1551678"/>
              <a:chOff x="7410211" y="1555302"/>
              <a:chExt cx="2355440" cy="1510884"/>
            </a:xfrm>
          </p:grpSpPr>
          <p:grpSp>
            <p:nvGrpSpPr>
              <p:cNvPr id="7" name="Google Shape;361;p9"/>
              <p:cNvGrpSpPr>
                <a:grpSpLocks/>
              </p:cNvGrpSpPr>
              <p:nvPr/>
            </p:nvGrpSpPr>
            <p:grpSpPr bwMode="auto">
              <a:xfrm>
                <a:off x="7410211" y="1555302"/>
                <a:ext cx="2355440" cy="1510884"/>
                <a:chOff x="761258" y="2062480"/>
                <a:chExt cx="1646470" cy="1056119"/>
              </a:xfrm>
            </p:grpSpPr>
            <p:sp>
              <p:nvSpPr>
                <p:cNvPr id="10" name="Google Shape;362;p9"/>
                <p:cNvSpPr/>
                <p:nvPr/>
              </p:nvSpPr>
              <p:spPr>
                <a:xfrm rot="-1481318">
                  <a:off x="1086551" y="2126672"/>
                  <a:ext cx="430553" cy="557352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" name="Google Shape;363;p9"/>
                <p:cNvSpPr/>
                <p:nvPr/>
              </p:nvSpPr>
              <p:spPr>
                <a:xfrm>
                  <a:off x="1415319" y="2201054"/>
                  <a:ext cx="557785" cy="493159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" name="Google Shape;364;p9"/>
                <p:cNvSpPr/>
                <p:nvPr/>
              </p:nvSpPr>
              <p:spPr>
                <a:xfrm>
                  <a:off x="760837" y="2379365"/>
                  <a:ext cx="492642" cy="493159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3" name="Google Shape;365;p9"/>
                <p:cNvSpPr/>
                <p:nvPr/>
              </p:nvSpPr>
              <p:spPr>
                <a:xfrm>
                  <a:off x="899266" y="2606586"/>
                  <a:ext cx="469232" cy="46972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4" name="Google Shape;366;p9"/>
                <p:cNvSpPr/>
                <p:nvPr/>
              </p:nvSpPr>
              <p:spPr>
                <a:xfrm>
                  <a:off x="1250426" y="2594358"/>
                  <a:ext cx="492642" cy="493159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5" name="Google Shape;367;p9"/>
                <p:cNvSpPr/>
                <p:nvPr/>
              </p:nvSpPr>
              <p:spPr>
                <a:xfrm rot="-2967336">
                  <a:off x="1706608" y="2475912"/>
                  <a:ext cx="622562" cy="492642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8" name="Google Shape;368;p9"/>
              <p:cNvSpPr/>
              <p:nvPr/>
            </p:nvSpPr>
            <p:spPr>
              <a:xfrm>
                <a:off x="7932366" y="2119421"/>
                <a:ext cx="704774" cy="705514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" name="Google Shape;369;p9"/>
              <p:cNvSpPr/>
              <p:nvPr/>
            </p:nvSpPr>
            <p:spPr>
              <a:xfrm>
                <a:off x="8386683" y="2119421"/>
                <a:ext cx="704774" cy="705514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6" name="Google Shape;370;p9"/>
            <p:cNvSpPr/>
            <p:nvPr/>
          </p:nvSpPr>
          <p:spPr>
            <a:xfrm>
              <a:off x="7239867" y="1791495"/>
              <a:ext cx="2256650" cy="1333855"/>
            </a:xfrm>
            <a:custGeom>
              <a:avLst/>
              <a:gdLst/>
              <a:ahLst/>
              <a:cxnLst/>
              <a:rect l="l" t="t" r="r" b="b"/>
              <a:pathLst>
                <a:path w="4957" h="2929" extrusionOk="0">
                  <a:moveTo>
                    <a:pt x="1215" y="718"/>
                  </a:moveTo>
                  <a:cubicBezTo>
                    <a:pt x="1312" y="743"/>
                    <a:pt x="1337" y="767"/>
                    <a:pt x="1361" y="815"/>
                  </a:cubicBezTo>
                  <a:cubicBezTo>
                    <a:pt x="1361" y="840"/>
                    <a:pt x="1312" y="888"/>
                    <a:pt x="1288" y="913"/>
                  </a:cubicBezTo>
                  <a:cubicBezTo>
                    <a:pt x="1264" y="913"/>
                    <a:pt x="1264" y="937"/>
                    <a:pt x="1215" y="937"/>
                  </a:cubicBezTo>
                  <a:cubicBezTo>
                    <a:pt x="1215" y="864"/>
                    <a:pt x="1215" y="815"/>
                    <a:pt x="1215" y="743"/>
                  </a:cubicBezTo>
                  <a:lnTo>
                    <a:pt x="1215" y="718"/>
                  </a:lnTo>
                  <a:close/>
                  <a:moveTo>
                    <a:pt x="2527" y="475"/>
                  </a:moveTo>
                  <a:cubicBezTo>
                    <a:pt x="2624" y="597"/>
                    <a:pt x="2673" y="767"/>
                    <a:pt x="2624" y="937"/>
                  </a:cubicBezTo>
                  <a:cubicBezTo>
                    <a:pt x="2601" y="983"/>
                    <a:pt x="2567" y="1007"/>
                    <a:pt x="2530" y="1007"/>
                  </a:cubicBezTo>
                  <a:cubicBezTo>
                    <a:pt x="2489" y="1007"/>
                    <a:pt x="2444" y="977"/>
                    <a:pt x="2405" y="913"/>
                  </a:cubicBezTo>
                  <a:cubicBezTo>
                    <a:pt x="2333" y="767"/>
                    <a:pt x="2381" y="573"/>
                    <a:pt x="2527" y="475"/>
                  </a:cubicBezTo>
                  <a:close/>
                  <a:moveTo>
                    <a:pt x="3984" y="1010"/>
                  </a:moveTo>
                  <a:lnTo>
                    <a:pt x="3984" y="1010"/>
                  </a:lnTo>
                  <a:cubicBezTo>
                    <a:pt x="4009" y="1107"/>
                    <a:pt x="3984" y="1228"/>
                    <a:pt x="3936" y="1326"/>
                  </a:cubicBezTo>
                  <a:cubicBezTo>
                    <a:pt x="3912" y="1350"/>
                    <a:pt x="3912" y="1350"/>
                    <a:pt x="3887" y="1350"/>
                  </a:cubicBezTo>
                  <a:cubicBezTo>
                    <a:pt x="3863" y="1350"/>
                    <a:pt x="3839" y="1326"/>
                    <a:pt x="3814" y="1326"/>
                  </a:cubicBezTo>
                  <a:cubicBezTo>
                    <a:pt x="3766" y="1277"/>
                    <a:pt x="3766" y="1277"/>
                    <a:pt x="3766" y="1204"/>
                  </a:cubicBezTo>
                  <a:cubicBezTo>
                    <a:pt x="3790" y="1131"/>
                    <a:pt x="3863" y="1058"/>
                    <a:pt x="3984" y="1010"/>
                  </a:cubicBezTo>
                  <a:close/>
                  <a:moveTo>
                    <a:pt x="1045" y="1860"/>
                  </a:moveTo>
                  <a:cubicBezTo>
                    <a:pt x="948" y="1957"/>
                    <a:pt x="851" y="2030"/>
                    <a:pt x="754" y="2079"/>
                  </a:cubicBezTo>
                  <a:cubicBezTo>
                    <a:pt x="778" y="1982"/>
                    <a:pt x="875" y="1909"/>
                    <a:pt x="972" y="1860"/>
                  </a:cubicBezTo>
                  <a:close/>
                  <a:moveTo>
                    <a:pt x="3159" y="1957"/>
                  </a:moveTo>
                  <a:cubicBezTo>
                    <a:pt x="3159" y="1957"/>
                    <a:pt x="3183" y="1957"/>
                    <a:pt x="3231" y="2006"/>
                  </a:cubicBezTo>
                  <a:cubicBezTo>
                    <a:pt x="3280" y="2054"/>
                    <a:pt x="3304" y="2152"/>
                    <a:pt x="3280" y="2224"/>
                  </a:cubicBezTo>
                  <a:cubicBezTo>
                    <a:pt x="3159" y="2127"/>
                    <a:pt x="3159" y="2006"/>
                    <a:pt x="3159" y="1957"/>
                  </a:cubicBezTo>
                  <a:close/>
                  <a:moveTo>
                    <a:pt x="1701" y="2030"/>
                  </a:moveTo>
                  <a:cubicBezTo>
                    <a:pt x="1750" y="2054"/>
                    <a:pt x="1798" y="2079"/>
                    <a:pt x="1822" y="2127"/>
                  </a:cubicBezTo>
                  <a:cubicBezTo>
                    <a:pt x="1847" y="2249"/>
                    <a:pt x="1822" y="2346"/>
                    <a:pt x="1774" y="2443"/>
                  </a:cubicBezTo>
                  <a:cubicBezTo>
                    <a:pt x="1677" y="2346"/>
                    <a:pt x="1628" y="2200"/>
                    <a:pt x="1652" y="2054"/>
                  </a:cubicBezTo>
                  <a:cubicBezTo>
                    <a:pt x="1652" y="2030"/>
                    <a:pt x="1677" y="2030"/>
                    <a:pt x="1677" y="2030"/>
                  </a:cubicBezTo>
                  <a:close/>
                  <a:moveTo>
                    <a:pt x="1688" y="116"/>
                  </a:moveTo>
                  <a:cubicBezTo>
                    <a:pt x="1796" y="116"/>
                    <a:pt x="1923" y="140"/>
                    <a:pt x="2065" y="184"/>
                  </a:cubicBezTo>
                  <a:cubicBezTo>
                    <a:pt x="2211" y="232"/>
                    <a:pt x="2333" y="305"/>
                    <a:pt x="2454" y="427"/>
                  </a:cubicBezTo>
                  <a:cubicBezTo>
                    <a:pt x="2284" y="548"/>
                    <a:pt x="2235" y="791"/>
                    <a:pt x="2333" y="961"/>
                  </a:cubicBezTo>
                  <a:cubicBezTo>
                    <a:pt x="2430" y="1083"/>
                    <a:pt x="2503" y="1131"/>
                    <a:pt x="2551" y="1131"/>
                  </a:cubicBezTo>
                  <a:cubicBezTo>
                    <a:pt x="2648" y="1107"/>
                    <a:pt x="2721" y="1058"/>
                    <a:pt x="2746" y="986"/>
                  </a:cubicBezTo>
                  <a:cubicBezTo>
                    <a:pt x="2794" y="791"/>
                    <a:pt x="2746" y="573"/>
                    <a:pt x="2624" y="427"/>
                  </a:cubicBezTo>
                  <a:cubicBezTo>
                    <a:pt x="2818" y="305"/>
                    <a:pt x="3061" y="232"/>
                    <a:pt x="3304" y="232"/>
                  </a:cubicBezTo>
                  <a:lnTo>
                    <a:pt x="3450" y="232"/>
                  </a:lnTo>
                  <a:cubicBezTo>
                    <a:pt x="3742" y="330"/>
                    <a:pt x="3960" y="597"/>
                    <a:pt x="3984" y="888"/>
                  </a:cubicBezTo>
                  <a:cubicBezTo>
                    <a:pt x="3839" y="937"/>
                    <a:pt x="3717" y="1034"/>
                    <a:pt x="3693" y="1180"/>
                  </a:cubicBezTo>
                  <a:cubicBezTo>
                    <a:pt x="3669" y="1277"/>
                    <a:pt x="3693" y="1350"/>
                    <a:pt x="3766" y="1423"/>
                  </a:cubicBezTo>
                  <a:cubicBezTo>
                    <a:pt x="3802" y="1459"/>
                    <a:pt x="3845" y="1477"/>
                    <a:pt x="3887" y="1477"/>
                  </a:cubicBezTo>
                  <a:cubicBezTo>
                    <a:pt x="3930" y="1477"/>
                    <a:pt x="3972" y="1459"/>
                    <a:pt x="4009" y="1423"/>
                  </a:cubicBezTo>
                  <a:cubicBezTo>
                    <a:pt x="4082" y="1277"/>
                    <a:pt x="4106" y="1131"/>
                    <a:pt x="4082" y="986"/>
                  </a:cubicBezTo>
                  <a:cubicBezTo>
                    <a:pt x="4130" y="986"/>
                    <a:pt x="4203" y="961"/>
                    <a:pt x="4252" y="961"/>
                  </a:cubicBezTo>
                  <a:cubicBezTo>
                    <a:pt x="4470" y="961"/>
                    <a:pt x="4640" y="1083"/>
                    <a:pt x="4738" y="1277"/>
                  </a:cubicBezTo>
                  <a:cubicBezTo>
                    <a:pt x="4835" y="1544"/>
                    <a:pt x="4810" y="1836"/>
                    <a:pt x="4665" y="2079"/>
                  </a:cubicBezTo>
                  <a:cubicBezTo>
                    <a:pt x="4483" y="2341"/>
                    <a:pt x="4201" y="2486"/>
                    <a:pt x="3902" y="2486"/>
                  </a:cubicBezTo>
                  <a:cubicBezTo>
                    <a:pt x="3841" y="2486"/>
                    <a:pt x="3779" y="2480"/>
                    <a:pt x="3717" y="2467"/>
                  </a:cubicBezTo>
                  <a:cubicBezTo>
                    <a:pt x="3572" y="2443"/>
                    <a:pt x="3450" y="2370"/>
                    <a:pt x="3353" y="2297"/>
                  </a:cubicBezTo>
                  <a:cubicBezTo>
                    <a:pt x="3401" y="2176"/>
                    <a:pt x="3377" y="2030"/>
                    <a:pt x="3304" y="1933"/>
                  </a:cubicBezTo>
                  <a:cubicBezTo>
                    <a:pt x="3244" y="1884"/>
                    <a:pt x="3189" y="1860"/>
                    <a:pt x="3143" y="1860"/>
                  </a:cubicBezTo>
                  <a:cubicBezTo>
                    <a:pt x="3098" y="1860"/>
                    <a:pt x="3061" y="1884"/>
                    <a:pt x="3037" y="1933"/>
                  </a:cubicBezTo>
                  <a:cubicBezTo>
                    <a:pt x="3037" y="2103"/>
                    <a:pt x="3086" y="2249"/>
                    <a:pt x="3231" y="2322"/>
                  </a:cubicBezTo>
                  <a:cubicBezTo>
                    <a:pt x="3071" y="2620"/>
                    <a:pt x="2781" y="2809"/>
                    <a:pt x="2442" y="2809"/>
                  </a:cubicBezTo>
                  <a:cubicBezTo>
                    <a:pt x="2422" y="2809"/>
                    <a:pt x="2402" y="2809"/>
                    <a:pt x="2381" y="2807"/>
                  </a:cubicBezTo>
                  <a:cubicBezTo>
                    <a:pt x="2187" y="2807"/>
                    <a:pt x="1968" y="2686"/>
                    <a:pt x="1847" y="2516"/>
                  </a:cubicBezTo>
                  <a:cubicBezTo>
                    <a:pt x="1920" y="2394"/>
                    <a:pt x="1968" y="2249"/>
                    <a:pt x="1920" y="2103"/>
                  </a:cubicBezTo>
                  <a:cubicBezTo>
                    <a:pt x="1895" y="2030"/>
                    <a:pt x="1822" y="1957"/>
                    <a:pt x="1725" y="1933"/>
                  </a:cubicBezTo>
                  <a:cubicBezTo>
                    <a:pt x="1712" y="1928"/>
                    <a:pt x="1699" y="1926"/>
                    <a:pt x="1685" y="1926"/>
                  </a:cubicBezTo>
                  <a:cubicBezTo>
                    <a:pt x="1627" y="1926"/>
                    <a:pt x="1575" y="1966"/>
                    <a:pt x="1555" y="2006"/>
                  </a:cubicBezTo>
                  <a:cubicBezTo>
                    <a:pt x="1531" y="2200"/>
                    <a:pt x="1580" y="2394"/>
                    <a:pt x="1725" y="2540"/>
                  </a:cubicBezTo>
                  <a:cubicBezTo>
                    <a:pt x="1604" y="2662"/>
                    <a:pt x="1434" y="2735"/>
                    <a:pt x="1264" y="2759"/>
                  </a:cubicBezTo>
                  <a:lnTo>
                    <a:pt x="1191" y="2759"/>
                  </a:lnTo>
                  <a:cubicBezTo>
                    <a:pt x="1045" y="2759"/>
                    <a:pt x="924" y="2686"/>
                    <a:pt x="826" y="2589"/>
                  </a:cubicBezTo>
                  <a:cubicBezTo>
                    <a:pt x="729" y="2467"/>
                    <a:pt x="705" y="2346"/>
                    <a:pt x="729" y="2224"/>
                  </a:cubicBezTo>
                  <a:cubicBezTo>
                    <a:pt x="924" y="2152"/>
                    <a:pt x="1167" y="1957"/>
                    <a:pt x="1142" y="1836"/>
                  </a:cubicBezTo>
                  <a:cubicBezTo>
                    <a:pt x="1142" y="1801"/>
                    <a:pt x="1118" y="1767"/>
                    <a:pt x="1052" y="1767"/>
                  </a:cubicBezTo>
                  <a:cubicBezTo>
                    <a:pt x="1025" y="1767"/>
                    <a:pt x="991" y="1773"/>
                    <a:pt x="948" y="1787"/>
                  </a:cubicBezTo>
                  <a:cubicBezTo>
                    <a:pt x="802" y="1836"/>
                    <a:pt x="681" y="1982"/>
                    <a:pt x="656" y="2152"/>
                  </a:cubicBezTo>
                  <a:cubicBezTo>
                    <a:pt x="638" y="2154"/>
                    <a:pt x="621" y="2155"/>
                    <a:pt x="603" y="2155"/>
                  </a:cubicBezTo>
                  <a:cubicBezTo>
                    <a:pt x="414" y="2155"/>
                    <a:pt x="286" y="2032"/>
                    <a:pt x="219" y="1787"/>
                  </a:cubicBezTo>
                  <a:cubicBezTo>
                    <a:pt x="98" y="1520"/>
                    <a:pt x="122" y="1228"/>
                    <a:pt x="243" y="961"/>
                  </a:cubicBezTo>
                  <a:cubicBezTo>
                    <a:pt x="389" y="791"/>
                    <a:pt x="608" y="694"/>
                    <a:pt x="851" y="694"/>
                  </a:cubicBezTo>
                  <a:lnTo>
                    <a:pt x="1142" y="694"/>
                  </a:lnTo>
                  <a:lnTo>
                    <a:pt x="1142" y="743"/>
                  </a:lnTo>
                  <a:cubicBezTo>
                    <a:pt x="1118" y="840"/>
                    <a:pt x="1142" y="937"/>
                    <a:pt x="1191" y="1010"/>
                  </a:cubicBezTo>
                  <a:cubicBezTo>
                    <a:pt x="1204" y="1036"/>
                    <a:pt x="1232" y="1056"/>
                    <a:pt x="1271" y="1056"/>
                  </a:cubicBezTo>
                  <a:cubicBezTo>
                    <a:pt x="1302" y="1056"/>
                    <a:pt x="1341" y="1043"/>
                    <a:pt x="1385" y="1010"/>
                  </a:cubicBezTo>
                  <a:cubicBezTo>
                    <a:pt x="1482" y="913"/>
                    <a:pt x="1507" y="888"/>
                    <a:pt x="1482" y="791"/>
                  </a:cubicBezTo>
                  <a:cubicBezTo>
                    <a:pt x="1458" y="718"/>
                    <a:pt x="1385" y="645"/>
                    <a:pt x="1239" y="621"/>
                  </a:cubicBezTo>
                  <a:cubicBezTo>
                    <a:pt x="1239" y="475"/>
                    <a:pt x="1288" y="330"/>
                    <a:pt x="1385" y="232"/>
                  </a:cubicBezTo>
                  <a:cubicBezTo>
                    <a:pt x="1452" y="152"/>
                    <a:pt x="1556" y="116"/>
                    <a:pt x="1688" y="116"/>
                  </a:cubicBezTo>
                  <a:close/>
                  <a:moveTo>
                    <a:pt x="1650" y="1"/>
                  </a:moveTo>
                  <a:cubicBezTo>
                    <a:pt x="1501" y="1"/>
                    <a:pt x="1380" y="43"/>
                    <a:pt x="1288" y="135"/>
                  </a:cubicBezTo>
                  <a:cubicBezTo>
                    <a:pt x="1191" y="257"/>
                    <a:pt x="1118" y="427"/>
                    <a:pt x="1118" y="597"/>
                  </a:cubicBezTo>
                  <a:cubicBezTo>
                    <a:pt x="1069" y="585"/>
                    <a:pt x="1021" y="579"/>
                    <a:pt x="972" y="579"/>
                  </a:cubicBezTo>
                  <a:cubicBezTo>
                    <a:pt x="924" y="579"/>
                    <a:pt x="875" y="585"/>
                    <a:pt x="826" y="597"/>
                  </a:cubicBezTo>
                  <a:cubicBezTo>
                    <a:pt x="559" y="597"/>
                    <a:pt x="316" y="694"/>
                    <a:pt x="146" y="888"/>
                  </a:cubicBezTo>
                  <a:cubicBezTo>
                    <a:pt x="1" y="1180"/>
                    <a:pt x="1" y="1520"/>
                    <a:pt x="122" y="1811"/>
                  </a:cubicBezTo>
                  <a:cubicBezTo>
                    <a:pt x="219" y="2152"/>
                    <a:pt x="414" y="2224"/>
                    <a:pt x="559" y="2224"/>
                  </a:cubicBezTo>
                  <a:lnTo>
                    <a:pt x="608" y="2224"/>
                  </a:lnTo>
                  <a:cubicBezTo>
                    <a:pt x="608" y="2394"/>
                    <a:pt x="656" y="2540"/>
                    <a:pt x="754" y="2637"/>
                  </a:cubicBezTo>
                  <a:cubicBezTo>
                    <a:pt x="851" y="2783"/>
                    <a:pt x="1021" y="2856"/>
                    <a:pt x="1191" y="2856"/>
                  </a:cubicBezTo>
                  <a:lnTo>
                    <a:pt x="1264" y="2856"/>
                  </a:lnTo>
                  <a:cubicBezTo>
                    <a:pt x="1458" y="2832"/>
                    <a:pt x="1652" y="2759"/>
                    <a:pt x="1774" y="2613"/>
                  </a:cubicBezTo>
                  <a:cubicBezTo>
                    <a:pt x="1944" y="2783"/>
                    <a:pt x="2163" y="2905"/>
                    <a:pt x="2381" y="2929"/>
                  </a:cubicBezTo>
                  <a:lnTo>
                    <a:pt x="2430" y="2929"/>
                  </a:lnTo>
                  <a:cubicBezTo>
                    <a:pt x="2794" y="2905"/>
                    <a:pt x="3134" y="2710"/>
                    <a:pt x="3304" y="2394"/>
                  </a:cubicBezTo>
                  <a:cubicBezTo>
                    <a:pt x="3426" y="2467"/>
                    <a:pt x="3547" y="2516"/>
                    <a:pt x="3693" y="2540"/>
                  </a:cubicBezTo>
                  <a:cubicBezTo>
                    <a:pt x="3766" y="2559"/>
                    <a:pt x="3841" y="2567"/>
                    <a:pt x="3916" y="2567"/>
                  </a:cubicBezTo>
                  <a:cubicBezTo>
                    <a:pt x="4239" y="2567"/>
                    <a:pt x="4560" y="2403"/>
                    <a:pt x="4738" y="2127"/>
                  </a:cubicBezTo>
                  <a:cubicBezTo>
                    <a:pt x="4932" y="1860"/>
                    <a:pt x="4956" y="1496"/>
                    <a:pt x="4835" y="1204"/>
                  </a:cubicBezTo>
                  <a:cubicBezTo>
                    <a:pt x="4738" y="986"/>
                    <a:pt x="4495" y="840"/>
                    <a:pt x="4252" y="840"/>
                  </a:cubicBezTo>
                  <a:cubicBezTo>
                    <a:pt x="4203" y="840"/>
                    <a:pt x="4130" y="840"/>
                    <a:pt x="4057" y="864"/>
                  </a:cubicBezTo>
                  <a:cubicBezTo>
                    <a:pt x="4033" y="500"/>
                    <a:pt x="3790" y="232"/>
                    <a:pt x="3450" y="135"/>
                  </a:cubicBezTo>
                  <a:cubicBezTo>
                    <a:pt x="3426" y="123"/>
                    <a:pt x="3395" y="117"/>
                    <a:pt x="3365" y="117"/>
                  </a:cubicBezTo>
                  <a:cubicBezTo>
                    <a:pt x="3335" y="117"/>
                    <a:pt x="3304" y="123"/>
                    <a:pt x="3280" y="135"/>
                  </a:cubicBezTo>
                  <a:cubicBezTo>
                    <a:pt x="3013" y="135"/>
                    <a:pt x="2746" y="208"/>
                    <a:pt x="2527" y="330"/>
                  </a:cubicBezTo>
                  <a:cubicBezTo>
                    <a:pt x="2405" y="232"/>
                    <a:pt x="2235" y="135"/>
                    <a:pt x="2090" y="87"/>
                  </a:cubicBezTo>
                  <a:cubicBezTo>
                    <a:pt x="1923" y="31"/>
                    <a:pt x="1776" y="1"/>
                    <a:pt x="1650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6" name="Google Shape;371;p9"/>
          <p:cNvGrpSpPr>
            <a:grpSpLocks/>
          </p:cNvGrpSpPr>
          <p:nvPr/>
        </p:nvGrpSpPr>
        <p:grpSpPr bwMode="auto">
          <a:xfrm rot="19201229" flipH="1">
            <a:off x="10788650" y="5835650"/>
            <a:ext cx="1355725" cy="809625"/>
            <a:chOff x="1202177" y="4613417"/>
            <a:chExt cx="528376" cy="315757"/>
          </a:xfrm>
        </p:grpSpPr>
        <p:sp>
          <p:nvSpPr>
            <p:cNvPr id="17" name="Google Shape;372;p9"/>
            <p:cNvSpPr/>
            <p:nvPr/>
          </p:nvSpPr>
          <p:spPr>
            <a:xfrm>
              <a:off x="1564008" y="4670539"/>
              <a:ext cx="166432" cy="48292"/>
            </a:xfrm>
            <a:custGeom>
              <a:avLst/>
              <a:gdLst/>
              <a:ahLst/>
              <a:cxnLst/>
              <a:rect l="l" t="t" r="r" b="b"/>
              <a:pathLst>
                <a:path w="1507" h="438" extrusionOk="0">
                  <a:moveTo>
                    <a:pt x="1409" y="1"/>
                  </a:moveTo>
                  <a:lnTo>
                    <a:pt x="73" y="316"/>
                  </a:lnTo>
                  <a:cubicBezTo>
                    <a:pt x="25" y="316"/>
                    <a:pt x="0" y="341"/>
                    <a:pt x="25" y="389"/>
                  </a:cubicBezTo>
                  <a:cubicBezTo>
                    <a:pt x="25" y="414"/>
                    <a:pt x="49" y="438"/>
                    <a:pt x="73" y="438"/>
                  </a:cubicBezTo>
                  <a:lnTo>
                    <a:pt x="98" y="438"/>
                  </a:lnTo>
                  <a:lnTo>
                    <a:pt x="1434" y="122"/>
                  </a:lnTo>
                  <a:cubicBezTo>
                    <a:pt x="1506" y="122"/>
                    <a:pt x="1482" y="1"/>
                    <a:pt x="1409" y="1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" name="Google Shape;373;p9"/>
            <p:cNvSpPr/>
            <p:nvPr/>
          </p:nvSpPr>
          <p:spPr>
            <a:xfrm>
              <a:off x="1602708" y="4613121"/>
              <a:ext cx="60633" cy="176452"/>
            </a:xfrm>
            <a:custGeom>
              <a:avLst/>
              <a:gdLst/>
              <a:ahLst/>
              <a:cxnLst/>
              <a:rect l="l" t="t" r="r" b="b"/>
              <a:pathLst>
                <a:path w="550" h="1598" extrusionOk="0">
                  <a:moveTo>
                    <a:pt x="77" y="0"/>
                  </a:moveTo>
                  <a:cubicBezTo>
                    <a:pt x="39" y="0"/>
                    <a:pt x="0" y="32"/>
                    <a:pt x="15" y="91"/>
                  </a:cubicBezTo>
                  <a:lnTo>
                    <a:pt x="403" y="1573"/>
                  </a:lnTo>
                  <a:cubicBezTo>
                    <a:pt x="428" y="1597"/>
                    <a:pt x="452" y="1597"/>
                    <a:pt x="476" y="1597"/>
                  </a:cubicBezTo>
                  <a:lnTo>
                    <a:pt x="501" y="1597"/>
                  </a:lnTo>
                  <a:cubicBezTo>
                    <a:pt x="525" y="1597"/>
                    <a:pt x="549" y="1549"/>
                    <a:pt x="525" y="1525"/>
                  </a:cubicBezTo>
                  <a:lnTo>
                    <a:pt x="136" y="43"/>
                  </a:lnTo>
                  <a:cubicBezTo>
                    <a:pt x="127" y="14"/>
                    <a:pt x="102" y="0"/>
                    <a:pt x="77" y="0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" name="Google Shape;374;p9"/>
            <p:cNvSpPr/>
            <p:nvPr/>
          </p:nvSpPr>
          <p:spPr>
            <a:xfrm>
              <a:off x="1582760" y="4628034"/>
              <a:ext cx="105180" cy="138685"/>
            </a:xfrm>
            <a:custGeom>
              <a:avLst/>
              <a:gdLst/>
              <a:ahLst/>
              <a:cxnLst/>
              <a:rect l="l" t="t" r="r" b="b"/>
              <a:pathLst>
                <a:path w="948" h="1259" extrusionOk="0">
                  <a:moveTo>
                    <a:pt x="875" y="1"/>
                  </a:moveTo>
                  <a:cubicBezTo>
                    <a:pt x="857" y="1"/>
                    <a:pt x="838" y="7"/>
                    <a:pt x="826" y="19"/>
                  </a:cubicBezTo>
                  <a:lnTo>
                    <a:pt x="25" y="1161"/>
                  </a:lnTo>
                  <a:cubicBezTo>
                    <a:pt x="0" y="1185"/>
                    <a:pt x="0" y="1234"/>
                    <a:pt x="49" y="1258"/>
                  </a:cubicBezTo>
                  <a:lnTo>
                    <a:pt x="122" y="1258"/>
                  </a:lnTo>
                  <a:lnTo>
                    <a:pt x="924" y="92"/>
                  </a:lnTo>
                  <a:cubicBezTo>
                    <a:pt x="948" y="68"/>
                    <a:pt x="948" y="19"/>
                    <a:pt x="924" y="19"/>
                  </a:cubicBezTo>
                  <a:cubicBezTo>
                    <a:pt x="911" y="7"/>
                    <a:pt x="893" y="1"/>
                    <a:pt x="875" y="1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" name="Google Shape;375;p9"/>
            <p:cNvSpPr/>
            <p:nvPr/>
          </p:nvSpPr>
          <p:spPr>
            <a:xfrm>
              <a:off x="1549114" y="4644105"/>
              <a:ext cx="159626" cy="102776"/>
            </a:xfrm>
            <a:custGeom>
              <a:avLst/>
              <a:gdLst/>
              <a:ahLst/>
              <a:cxnLst/>
              <a:rect l="l" t="t" r="r" b="b"/>
              <a:pathLst>
                <a:path w="1451" h="928" extrusionOk="0">
                  <a:moveTo>
                    <a:pt x="115" y="1"/>
                  </a:moveTo>
                  <a:cubicBezTo>
                    <a:pt x="51" y="1"/>
                    <a:pt x="0" y="83"/>
                    <a:pt x="65" y="126"/>
                  </a:cubicBezTo>
                  <a:lnTo>
                    <a:pt x="1329" y="928"/>
                  </a:lnTo>
                  <a:lnTo>
                    <a:pt x="1377" y="928"/>
                  </a:lnTo>
                  <a:cubicBezTo>
                    <a:pt x="1426" y="928"/>
                    <a:pt x="1450" y="831"/>
                    <a:pt x="1402" y="806"/>
                  </a:cubicBezTo>
                  <a:lnTo>
                    <a:pt x="138" y="5"/>
                  </a:lnTo>
                  <a:cubicBezTo>
                    <a:pt x="130" y="2"/>
                    <a:pt x="123" y="1"/>
                    <a:pt x="115" y="1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" name="Google Shape;376;p9"/>
            <p:cNvSpPr/>
            <p:nvPr/>
          </p:nvSpPr>
          <p:spPr>
            <a:xfrm>
              <a:off x="1202510" y="4672434"/>
              <a:ext cx="176950" cy="151068"/>
            </a:xfrm>
            <a:custGeom>
              <a:avLst/>
              <a:gdLst/>
              <a:ahLst/>
              <a:cxnLst/>
              <a:rect l="l" t="t" r="r" b="b"/>
              <a:pathLst>
                <a:path w="1605" h="1371" extrusionOk="0">
                  <a:moveTo>
                    <a:pt x="924" y="131"/>
                  </a:moveTo>
                  <a:cubicBezTo>
                    <a:pt x="1216" y="131"/>
                    <a:pt x="1458" y="374"/>
                    <a:pt x="1483" y="690"/>
                  </a:cubicBezTo>
                  <a:cubicBezTo>
                    <a:pt x="1483" y="1019"/>
                    <a:pt x="1204" y="1248"/>
                    <a:pt x="911" y="1248"/>
                  </a:cubicBezTo>
                  <a:cubicBezTo>
                    <a:pt x="771" y="1248"/>
                    <a:pt x="629" y="1196"/>
                    <a:pt x="511" y="1079"/>
                  </a:cubicBezTo>
                  <a:cubicBezTo>
                    <a:pt x="171" y="739"/>
                    <a:pt x="414" y="131"/>
                    <a:pt x="924" y="131"/>
                  </a:cubicBezTo>
                  <a:close/>
                  <a:moveTo>
                    <a:pt x="907" y="1"/>
                  </a:moveTo>
                  <a:cubicBezTo>
                    <a:pt x="740" y="1"/>
                    <a:pt x="571" y="63"/>
                    <a:pt x="438" y="204"/>
                  </a:cubicBezTo>
                  <a:cubicBezTo>
                    <a:pt x="1" y="641"/>
                    <a:pt x="317" y="1370"/>
                    <a:pt x="924" y="1370"/>
                  </a:cubicBezTo>
                  <a:cubicBezTo>
                    <a:pt x="1288" y="1370"/>
                    <a:pt x="1604" y="1079"/>
                    <a:pt x="1604" y="690"/>
                  </a:cubicBezTo>
                  <a:cubicBezTo>
                    <a:pt x="1604" y="278"/>
                    <a:pt x="1258" y="1"/>
                    <a:pt x="907" y="1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" name="Google Shape;377;p9"/>
            <p:cNvSpPr/>
            <p:nvPr/>
          </p:nvSpPr>
          <p:spPr>
            <a:xfrm>
              <a:off x="1389594" y="4830990"/>
              <a:ext cx="115698" cy="96584"/>
            </a:xfrm>
            <a:custGeom>
              <a:avLst/>
              <a:gdLst/>
              <a:ahLst/>
              <a:cxnLst/>
              <a:rect l="l" t="t" r="r" b="b"/>
              <a:pathLst>
                <a:path w="1045" h="877" extrusionOk="0">
                  <a:moveTo>
                    <a:pt x="583" y="124"/>
                  </a:moveTo>
                  <a:cubicBezTo>
                    <a:pt x="753" y="124"/>
                    <a:pt x="899" y="269"/>
                    <a:pt x="899" y="439"/>
                  </a:cubicBezTo>
                  <a:cubicBezTo>
                    <a:pt x="899" y="622"/>
                    <a:pt x="741" y="747"/>
                    <a:pt x="587" y="747"/>
                  </a:cubicBezTo>
                  <a:cubicBezTo>
                    <a:pt x="515" y="747"/>
                    <a:pt x="443" y="720"/>
                    <a:pt x="389" y="658"/>
                  </a:cubicBezTo>
                  <a:cubicBezTo>
                    <a:pt x="195" y="464"/>
                    <a:pt x="316" y="124"/>
                    <a:pt x="583" y="124"/>
                  </a:cubicBezTo>
                  <a:close/>
                  <a:moveTo>
                    <a:pt x="584" y="0"/>
                  </a:moveTo>
                  <a:cubicBezTo>
                    <a:pt x="473" y="0"/>
                    <a:pt x="361" y="38"/>
                    <a:pt x="268" y="124"/>
                  </a:cubicBezTo>
                  <a:cubicBezTo>
                    <a:pt x="0" y="415"/>
                    <a:pt x="195" y="877"/>
                    <a:pt x="583" y="877"/>
                  </a:cubicBezTo>
                  <a:cubicBezTo>
                    <a:pt x="826" y="877"/>
                    <a:pt x="1021" y="682"/>
                    <a:pt x="1045" y="439"/>
                  </a:cubicBezTo>
                  <a:cubicBezTo>
                    <a:pt x="1045" y="175"/>
                    <a:pt x="820" y="0"/>
                    <a:pt x="584" y="0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3" name="Google Shape;378;p9"/>
          <p:cNvGrpSpPr>
            <a:grpSpLocks/>
          </p:cNvGrpSpPr>
          <p:nvPr/>
        </p:nvGrpSpPr>
        <p:grpSpPr bwMode="auto">
          <a:xfrm>
            <a:off x="11245850" y="250825"/>
            <a:ext cx="661988" cy="625475"/>
            <a:chOff x="2736573" y="4286656"/>
            <a:chExt cx="316076" cy="299294"/>
          </a:xfrm>
        </p:grpSpPr>
        <p:sp>
          <p:nvSpPr>
            <p:cNvPr id="24" name="Google Shape;379;p9"/>
            <p:cNvSpPr/>
            <p:nvPr/>
          </p:nvSpPr>
          <p:spPr>
            <a:xfrm>
              <a:off x="2867703" y="4291214"/>
              <a:ext cx="173576" cy="176994"/>
            </a:xfrm>
            <a:custGeom>
              <a:avLst/>
              <a:gdLst/>
              <a:ahLst/>
              <a:cxnLst/>
              <a:rect l="l" t="t" r="r" b="b"/>
              <a:pathLst>
                <a:path w="1508" h="1541" extrusionOk="0">
                  <a:moveTo>
                    <a:pt x="900" y="132"/>
                  </a:moveTo>
                  <a:lnTo>
                    <a:pt x="900" y="132"/>
                  </a:lnTo>
                  <a:cubicBezTo>
                    <a:pt x="778" y="472"/>
                    <a:pt x="608" y="812"/>
                    <a:pt x="390" y="1103"/>
                  </a:cubicBezTo>
                  <a:cubicBezTo>
                    <a:pt x="365" y="1128"/>
                    <a:pt x="365" y="1152"/>
                    <a:pt x="390" y="1176"/>
                  </a:cubicBezTo>
                  <a:cubicBezTo>
                    <a:pt x="402" y="1188"/>
                    <a:pt x="420" y="1194"/>
                    <a:pt x="435" y="1194"/>
                  </a:cubicBezTo>
                  <a:cubicBezTo>
                    <a:pt x="450" y="1194"/>
                    <a:pt x="463" y="1188"/>
                    <a:pt x="463" y="1176"/>
                  </a:cubicBezTo>
                  <a:cubicBezTo>
                    <a:pt x="705" y="1006"/>
                    <a:pt x="973" y="885"/>
                    <a:pt x="1264" y="812"/>
                  </a:cubicBezTo>
                  <a:cubicBezTo>
                    <a:pt x="1337" y="812"/>
                    <a:pt x="1361" y="860"/>
                    <a:pt x="1361" y="860"/>
                  </a:cubicBezTo>
                  <a:cubicBezTo>
                    <a:pt x="1361" y="860"/>
                    <a:pt x="1361" y="885"/>
                    <a:pt x="1361" y="885"/>
                  </a:cubicBezTo>
                  <a:cubicBezTo>
                    <a:pt x="1313" y="1030"/>
                    <a:pt x="875" y="1273"/>
                    <a:pt x="584" y="1395"/>
                  </a:cubicBezTo>
                  <a:lnTo>
                    <a:pt x="147" y="1055"/>
                  </a:lnTo>
                  <a:cubicBezTo>
                    <a:pt x="365" y="666"/>
                    <a:pt x="730" y="156"/>
                    <a:pt x="900" y="132"/>
                  </a:cubicBezTo>
                  <a:close/>
                  <a:moveTo>
                    <a:pt x="958" y="1"/>
                  </a:moveTo>
                  <a:cubicBezTo>
                    <a:pt x="948" y="1"/>
                    <a:pt x="937" y="4"/>
                    <a:pt x="924" y="10"/>
                  </a:cubicBezTo>
                  <a:cubicBezTo>
                    <a:pt x="608" y="10"/>
                    <a:pt x="122" y="860"/>
                    <a:pt x="25" y="1055"/>
                  </a:cubicBezTo>
                  <a:cubicBezTo>
                    <a:pt x="1" y="1079"/>
                    <a:pt x="1" y="1103"/>
                    <a:pt x="25" y="1128"/>
                  </a:cubicBezTo>
                  <a:lnTo>
                    <a:pt x="511" y="1516"/>
                  </a:lnTo>
                  <a:cubicBezTo>
                    <a:pt x="535" y="1516"/>
                    <a:pt x="535" y="1516"/>
                    <a:pt x="560" y="1540"/>
                  </a:cubicBezTo>
                  <a:lnTo>
                    <a:pt x="608" y="1540"/>
                  </a:lnTo>
                  <a:cubicBezTo>
                    <a:pt x="730" y="1468"/>
                    <a:pt x="1410" y="1200"/>
                    <a:pt x="1483" y="933"/>
                  </a:cubicBezTo>
                  <a:cubicBezTo>
                    <a:pt x="1507" y="885"/>
                    <a:pt x="1507" y="836"/>
                    <a:pt x="1483" y="787"/>
                  </a:cubicBezTo>
                  <a:cubicBezTo>
                    <a:pt x="1434" y="715"/>
                    <a:pt x="1361" y="690"/>
                    <a:pt x="1264" y="690"/>
                  </a:cubicBezTo>
                  <a:cubicBezTo>
                    <a:pt x="1046" y="715"/>
                    <a:pt x="851" y="787"/>
                    <a:pt x="657" y="909"/>
                  </a:cubicBezTo>
                  <a:cubicBezTo>
                    <a:pt x="851" y="617"/>
                    <a:pt x="1094" y="204"/>
                    <a:pt x="1021" y="59"/>
                  </a:cubicBezTo>
                  <a:cubicBezTo>
                    <a:pt x="1003" y="23"/>
                    <a:pt x="986" y="1"/>
                    <a:pt x="9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Google Shape;380;p9"/>
            <p:cNvSpPr/>
            <p:nvPr/>
          </p:nvSpPr>
          <p:spPr>
            <a:xfrm>
              <a:off x="2775988" y="4408197"/>
              <a:ext cx="166755" cy="177753"/>
            </a:xfrm>
            <a:custGeom>
              <a:avLst/>
              <a:gdLst/>
              <a:ahLst/>
              <a:cxnLst/>
              <a:rect l="l" t="t" r="r" b="b"/>
              <a:pathLst>
                <a:path w="1448" h="1547" extrusionOk="0">
                  <a:moveTo>
                    <a:pt x="876" y="0"/>
                  </a:moveTo>
                  <a:cubicBezTo>
                    <a:pt x="862" y="0"/>
                    <a:pt x="846" y="6"/>
                    <a:pt x="826" y="16"/>
                  </a:cubicBezTo>
                  <a:cubicBezTo>
                    <a:pt x="802" y="41"/>
                    <a:pt x="73" y="551"/>
                    <a:pt x="25" y="1061"/>
                  </a:cubicBezTo>
                  <a:cubicBezTo>
                    <a:pt x="0" y="1207"/>
                    <a:pt x="73" y="1255"/>
                    <a:pt x="97" y="1255"/>
                  </a:cubicBezTo>
                  <a:cubicBezTo>
                    <a:pt x="104" y="1256"/>
                    <a:pt x="111" y="1257"/>
                    <a:pt x="118" y="1257"/>
                  </a:cubicBezTo>
                  <a:cubicBezTo>
                    <a:pt x="292" y="1257"/>
                    <a:pt x="593" y="978"/>
                    <a:pt x="826" y="745"/>
                  </a:cubicBezTo>
                  <a:lnTo>
                    <a:pt x="826" y="745"/>
                  </a:lnTo>
                  <a:cubicBezTo>
                    <a:pt x="705" y="964"/>
                    <a:pt x="681" y="1207"/>
                    <a:pt x="681" y="1450"/>
                  </a:cubicBezTo>
                  <a:cubicBezTo>
                    <a:pt x="705" y="1498"/>
                    <a:pt x="753" y="1547"/>
                    <a:pt x="826" y="1547"/>
                  </a:cubicBezTo>
                  <a:lnTo>
                    <a:pt x="851" y="1547"/>
                  </a:lnTo>
                  <a:cubicBezTo>
                    <a:pt x="1191" y="1547"/>
                    <a:pt x="1385" y="648"/>
                    <a:pt x="1434" y="478"/>
                  </a:cubicBezTo>
                  <a:cubicBezTo>
                    <a:pt x="1447" y="423"/>
                    <a:pt x="1415" y="392"/>
                    <a:pt x="1380" y="392"/>
                  </a:cubicBezTo>
                  <a:cubicBezTo>
                    <a:pt x="1352" y="392"/>
                    <a:pt x="1323" y="411"/>
                    <a:pt x="1312" y="454"/>
                  </a:cubicBezTo>
                  <a:cubicBezTo>
                    <a:pt x="1215" y="939"/>
                    <a:pt x="996" y="1425"/>
                    <a:pt x="851" y="1425"/>
                  </a:cubicBezTo>
                  <a:lnTo>
                    <a:pt x="826" y="1425"/>
                  </a:lnTo>
                  <a:cubicBezTo>
                    <a:pt x="753" y="1255"/>
                    <a:pt x="1069" y="551"/>
                    <a:pt x="1093" y="478"/>
                  </a:cubicBezTo>
                  <a:lnTo>
                    <a:pt x="1093" y="454"/>
                  </a:lnTo>
                  <a:cubicBezTo>
                    <a:pt x="1118" y="429"/>
                    <a:pt x="1093" y="405"/>
                    <a:pt x="1069" y="381"/>
                  </a:cubicBezTo>
                  <a:cubicBezTo>
                    <a:pt x="1057" y="369"/>
                    <a:pt x="1045" y="363"/>
                    <a:pt x="1033" y="363"/>
                  </a:cubicBezTo>
                  <a:cubicBezTo>
                    <a:pt x="1021" y="363"/>
                    <a:pt x="1008" y="369"/>
                    <a:pt x="996" y="381"/>
                  </a:cubicBezTo>
                  <a:cubicBezTo>
                    <a:pt x="759" y="642"/>
                    <a:pt x="267" y="1135"/>
                    <a:pt x="153" y="1135"/>
                  </a:cubicBezTo>
                  <a:cubicBezTo>
                    <a:pt x="151" y="1135"/>
                    <a:pt x="148" y="1134"/>
                    <a:pt x="146" y="1134"/>
                  </a:cubicBezTo>
                  <a:lnTo>
                    <a:pt x="146" y="1061"/>
                  </a:lnTo>
                  <a:cubicBezTo>
                    <a:pt x="195" y="624"/>
                    <a:pt x="899" y="114"/>
                    <a:pt x="899" y="114"/>
                  </a:cubicBezTo>
                  <a:cubicBezTo>
                    <a:pt x="948" y="89"/>
                    <a:pt x="948" y="65"/>
                    <a:pt x="923" y="41"/>
                  </a:cubicBezTo>
                  <a:cubicBezTo>
                    <a:pt x="909" y="12"/>
                    <a:pt x="895" y="0"/>
                    <a:pt x="8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381;p9"/>
            <p:cNvSpPr/>
            <p:nvPr/>
          </p:nvSpPr>
          <p:spPr>
            <a:xfrm>
              <a:off x="2736573" y="4286656"/>
              <a:ext cx="137194" cy="122301"/>
            </a:xfrm>
            <a:custGeom>
              <a:avLst/>
              <a:gdLst/>
              <a:ahLst/>
              <a:cxnLst/>
              <a:rect l="l" t="t" r="r" b="b"/>
              <a:pathLst>
                <a:path w="1191" h="1064" extrusionOk="0">
                  <a:moveTo>
                    <a:pt x="923" y="0"/>
                  </a:moveTo>
                  <a:cubicBezTo>
                    <a:pt x="875" y="0"/>
                    <a:pt x="850" y="25"/>
                    <a:pt x="826" y="49"/>
                  </a:cubicBezTo>
                  <a:cubicBezTo>
                    <a:pt x="729" y="268"/>
                    <a:pt x="729" y="511"/>
                    <a:pt x="802" y="754"/>
                  </a:cubicBezTo>
                  <a:cubicBezTo>
                    <a:pt x="691" y="743"/>
                    <a:pt x="585" y="738"/>
                    <a:pt x="481" y="738"/>
                  </a:cubicBezTo>
                  <a:cubicBezTo>
                    <a:pt x="333" y="738"/>
                    <a:pt x="191" y="749"/>
                    <a:pt x="49" y="778"/>
                  </a:cubicBezTo>
                  <a:cubicBezTo>
                    <a:pt x="25" y="778"/>
                    <a:pt x="0" y="826"/>
                    <a:pt x="0" y="851"/>
                  </a:cubicBezTo>
                  <a:cubicBezTo>
                    <a:pt x="25" y="875"/>
                    <a:pt x="49" y="899"/>
                    <a:pt x="97" y="899"/>
                  </a:cubicBezTo>
                  <a:cubicBezTo>
                    <a:pt x="219" y="863"/>
                    <a:pt x="346" y="845"/>
                    <a:pt x="477" y="845"/>
                  </a:cubicBezTo>
                  <a:cubicBezTo>
                    <a:pt x="608" y="845"/>
                    <a:pt x="741" y="863"/>
                    <a:pt x="875" y="899"/>
                  </a:cubicBezTo>
                  <a:cubicBezTo>
                    <a:pt x="923" y="972"/>
                    <a:pt x="1021" y="1021"/>
                    <a:pt x="1093" y="1045"/>
                  </a:cubicBezTo>
                  <a:cubicBezTo>
                    <a:pt x="1106" y="1057"/>
                    <a:pt x="1118" y="1063"/>
                    <a:pt x="1130" y="1063"/>
                  </a:cubicBezTo>
                  <a:cubicBezTo>
                    <a:pt x="1142" y="1063"/>
                    <a:pt x="1154" y="1057"/>
                    <a:pt x="1166" y="1045"/>
                  </a:cubicBezTo>
                  <a:cubicBezTo>
                    <a:pt x="1191" y="1021"/>
                    <a:pt x="1191" y="996"/>
                    <a:pt x="1166" y="972"/>
                  </a:cubicBezTo>
                  <a:cubicBezTo>
                    <a:pt x="1118" y="899"/>
                    <a:pt x="1045" y="851"/>
                    <a:pt x="972" y="802"/>
                  </a:cubicBezTo>
                  <a:cubicBezTo>
                    <a:pt x="948" y="802"/>
                    <a:pt x="948" y="778"/>
                    <a:pt x="923" y="754"/>
                  </a:cubicBezTo>
                  <a:cubicBezTo>
                    <a:pt x="850" y="535"/>
                    <a:pt x="850" y="292"/>
                    <a:pt x="948" y="98"/>
                  </a:cubicBezTo>
                  <a:cubicBezTo>
                    <a:pt x="972" y="49"/>
                    <a:pt x="948" y="25"/>
                    <a:pt x="9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Google Shape;382;p9"/>
            <p:cNvSpPr/>
            <p:nvPr/>
          </p:nvSpPr>
          <p:spPr>
            <a:xfrm>
              <a:off x="2921519" y="4453774"/>
              <a:ext cx="131130" cy="110147"/>
            </a:xfrm>
            <a:custGeom>
              <a:avLst/>
              <a:gdLst/>
              <a:ahLst/>
              <a:cxnLst/>
              <a:rect l="l" t="t" r="r" b="b"/>
              <a:pathLst>
                <a:path w="1136" h="953" extrusionOk="0">
                  <a:moveTo>
                    <a:pt x="110" y="0"/>
                  </a:moveTo>
                  <a:cubicBezTo>
                    <a:pt x="49" y="0"/>
                    <a:pt x="0" y="63"/>
                    <a:pt x="42" y="126"/>
                  </a:cubicBezTo>
                  <a:lnTo>
                    <a:pt x="1038" y="928"/>
                  </a:lnTo>
                  <a:cubicBezTo>
                    <a:pt x="1038" y="952"/>
                    <a:pt x="1062" y="952"/>
                    <a:pt x="1062" y="952"/>
                  </a:cubicBezTo>
                  <a:cubicBezTo>
                    <a:pt x="1087" y="952"/>
                    <a:pt x="1111" y="952"/>
                    <a:pt x="1111" y="928"/>
                  </a:cubicBezTo>
                  <a:cubicBezTo>
                    <a:pt x="1135" y="904"/>
                    <a:pt x="1135" y="855"/>
                    <a:pt x="1111" y="831"/>
                  </a:cubicBezTo>
                  <a:lnTo>
                    <a:pt x="139" y="5"/>
                  </a:lnTo>
                  <a:cubicBezTo>
                    <a:pt x="130" y="2"/>
                    <a:pt x="120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357" name="Google Shape;357;p9"/>
          <p:cNvSpPr txBox="1">
            <a:spLocks noGrp="1"/>
          </p:cNvSpPr>
          <p:nvPr>
            <p:ph type="subTitle" idx="1"/>
          </p:nvPr>
        </p:nvSpPr>
        <p:spPr>
          <a:xfrm>
            <a:off x="5890133" y="2891667"/>
            <a:ext cx="4630000" cy="29196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rtl="0">
              <a:spcBef>
                <a:spcPts val="2133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rtl="0">
              <a:spcBef>
                <a:spcPts val="2133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rtl="0">
              <a:spcBef>
                <a:spcPts val="2133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rtl="0">
              <a:spcBef>
                <a:spcPts val="2133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rtl="0">
              <a:spcBef>
                <a:spcPts val="2133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rtl="0">
              <a:spcBef>
                <a:spcPts val="2133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rtl="0">
              <a:spcBef>
                <a:spcPts val="2133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rtl="0">
              <a:spcBef>
                <a:spcPts val="2133"/>
              </a:spcBef>
              <a:spcAft>
                <a:spcPts val="2133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358" name="Google Shape;358;p9"/>
          <p:cNvSpPr txBox="1">
            <a:spLocks noGrp="1"/>
          </p:cNvSpPr>
          <p:nvPr>
            <p:ph type="title"/>
          </p:nvPr>
        </p:nvSpPr>
        <p:spPr>
          <a:xfrm>
            <a:off x="5890133" y="1272133"/>
            <a:ext cx="4844400" cy="14452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None/>
              <a:defRPr b="0"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None/>
              <a:defRPr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None/>
              <a:defRPr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None/>
              <a:defRPr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None/>
              <a:defRPr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None/>
              <a:defRPr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None/>
              <a:defRPr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None/>
              <a:defRPr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302269737"/>
      </p:ext>
    </p:extLst>
  </p:cSld>
  <p:clrMapOvr>
    <a:masterClrMapping/>
  </p:clrMapOvr>
</p:sldLayout>
</file>

<file path=ppt/slideLayouts/slideLayout15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3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oogle Shape;385;p10"/>
          <p:cNvGrpSpPr>
            <a:grpSpLocks/>
          </p:cNvGrpSpPr>
          <p:nvPr/>
        </p:nvGrpSpPr>
        <p:grpSpPr bwMode="auto">
          <a:xfrm rot="392454">
            <a:off x="3594100" y="3752850"/>
            <a:ext cx="2562225" cy="3335338"/>
            <a:chOff x="4318023" y="4113296"/>
            <a:chExt cx="716422" cy="932073"/>
          </a:xfrm>
        </p:grpSpPr>
        <p:sp>
          <p:nvSpPr>
            <p:cNvPr id="4" name="Google Shape;386;p10"/>
            <p:cNvSpPr/>
            <p:nvPr/>
          </p:nvSpPr>
          <p:spPr>
            <a:xfrm>
              <a:off x="4842015" y="4245233"/>
              <a:ext cx="192200" cy="205846"/>
            </a:xfrm>
            <a:custGeom>
              <a:avLst/>
              <a:gdLst/>
              <a:ahLst/>
              <a:cxnLst/>
              <a:rect l="l" t="t" r="r" b="b"/>
              <a:pathLst>
                <a:path w="2211" h="2366" extrusionOk="0">
                  <a:moveTo>
                    <a:pt x="1579" y="179"/>
                  </a:moveTo>
                  <a:cubicBezTo>
                    <a:pt x="1798" y="179"/>
                    <a:pt x="1943" y="252"/>
                    <a:pt x="1992" y="422"/>
                  </a:cubicBezTo>
                  <a:cubicBezTo>
                    <a:pt x="2041" y="519"/>
                    <a:pt x="2016" y="616"/>
                    <a:pt x="1968" y="689"/>
                  </a:cubicBezTo>
                  <a:cubicBezTo>
                    <a:pt x="1798" y="908"/>
                    <a:pt x="1239" y="1005"/>
                    <a:pt x="802" y="1005"/>
                  </a:cubicBezTo>
                  <a:lnTo>
                    <a:pt x="777" y="1005"/>
                  </a:lnTo>
                  <a:cubicBezTo>
                    <a:pt x="705" y="1005"/>
                    <a:pt x="680" y="1054"/>
                    <a:pt x="705" y="1127"/>
                  </a:cubicBezTo>
                  <a:cubicBezTo>
                    <a:pt x="802" y="1321"/>
                    <a:pt x="1045" y="1904"/>
                    <a:pt x="826" y="2171"/>
                  </a:cubicBezTo>
                  <a:cubicBezTo>
                    <a:pt x="802" y="2195"/>
                    <a:pt x="777" y="2195"/>
                    <a:pt x="777" y="2195"/>
                  </a:cubicBezTo>
                  <a:cubicBezTo>
                    <a:pt x="632" y="2195"/>
                    <a:pt x="364" y="1782"/>
                    <a:pt x="170" y="1369"/>
                  </a:cubicBezTo>
                  <a:lnTo>
                    <a:pt x="486" y="495"/>
                  </a:lnTo>
                  <a:cubicBezTo>
                    <a:pt x="826" y="325"/>
                    <a:pt x="1190" y="203"/>
                    <a:pt x="1579" y="179"/>
                  </a:cubicBezTo>
                  <a:close/>
                  <a:moveTo>
                    <a:pt x="1663" y="1"/>
                  </a:moveTo>
                  <a:cubicBezTo>
                    <a:pt x="1635" y="1"/>
                    <a:pt x="1607" y="4"/>
                    <a:pt x="1579" y="9"/>
                  </a:cubicBezTo>
                  <a:cubicBezTo>
                    <a:pt x="1142" y="33"/>
                    <a:pt x="753" y="155"/>
                    <a:pt x="389" y="349"/>
                  </a:cubicBezTo>
                  <a:cubicBezTo>
                    <a:pt x="364" y="374"/>
                    <a:pt x="340" y="374"/>
                    <a:pt x="340" y="398"/>
                  </a:cubicBezTo>
                  <a:lnTo>
                    <a:pt x="0" y="1345"/>
                  </a:lnTo>
                  <a:cubicBezTo>
                    <a:pt x="0" y="1345"/>
                    <a:pt x="0" y="1369"/>
                    <a:pt x="0" y="1394"/>
                  </a:cubicBezTo>
                  <a:cubicBezTo>
                    <a:pt x="73" y="1564"/>
                    <a:pt x="437" y="2365"/>
                    <a:pt x="777" y="2365"/>
                  </a:cubicBezTo>
                  <a:cubicBezTo>
                    <a:pt x="850" y="2365"/>
                    <a:pt x="923" y="2341"/>
                    <a:pt x="972" y="2268"/>
                  </a:cubicBezTo>
                  <a:cubicBezTo>
                    <a:pt x="1215" y="1953"/>
                    <a:pt x="1020" y="1394"/>
                    <a:pt x="899" y="1151"/>
                  </a:cubicBezTo>
                  <a:cubicBezTo>
                    <a:pt x="1215" y="1151"/>
                    <a:pt x="1871" y="1102"/>
                    <a:pt x="2089" y="786"/>
                  </a:cubicBezTo>
                  <a:cubicBezTo>
                    <a:pt x="2186" y="665"/>
                    <a:pt x="2211" y="519"/>
                    <a:pt x="2162" y="374"/>
                  </a:cubicBezTo>
                  <a:cubicBezTo>
                    <a:pt x="2076" y="159"/>
                    <a:pt x="1876" y="1"/>
                    <a:pt x="16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" name="Google Shape;387;p10"/>
            <p:cNvSpPr/>
            <p:nvPr/>
          </p:nvSpPr>
          <p:spPr>
            <a:xfrm>
              <a:off x="4729876" y="4174889"/>
              <a:ext cx="156689" cy="224035"/>
            </a:xfrm>
            <a:custGeom>
              <a:avLst/>
              <a:gdLst/>
              <a:ahLst/>
              <a:cxnLst/>
              <a:rect l="l" t="t" r="r" b="b"/>
              <a:pathLst>
                <a:path w="1799" h="2571" extrusionOk="0">
                  <a:moveTo>
                    <a:pt x="649" y="0"/>
                  </a:moveTo>
                  <a:cubicBezTo>
                    <a:pt x="597" y="0"/>
                    <a:pt x="542" y="6"/>
                    <a:pt x="486" y="19"/>
                  </a:cubicBezTo>
                  <a:cubicBezTo>
                    <a:pt x="365" y="44"/>
                    <a:pt x="244" y="141"/>
                    <a:pt x="195" y="262"/>
                  </a:cubicBezTo>
                  <a:cubicBezTo>
                    <a:pt x="98" y="602"/>
                    <a:pt x="511" y="1113"/>
                    <a:pt x="827" y="1501"/>
                  </a:cubicBezTo>
                  <a:cubicBezTo>
                    <a:pt x="632" y="1574"/>
                    <a:pt x="462" y="1671"/>
                    <a:pt x="292" y="1793"/>
                  </a:cubicBezTo>
                  <a:cubicBezTo>
                    <a:pt x="122" y="1890"/>
                    <a:pt x="1" y="2109"/>
                    <a:pt x="49" y="2327"/>
                  </a:cubicBezTo>
                  <a:cubicBezTo>
                    <a:pt x="49" y="2400"/>
                    <a:pt x="122" y="2497"/>
                    <a:pt x="195" y="2522"/>
                  </a:cubicBezTo>
                  <a:cubicBezTo>
                    <a:pt x="268" y="2546"/>
                    <a:pt x="341" y="2570"/>
                    <a:pt x="414" y="2570"/>
                  </a:cubicBezTo>
                  <a:cubicBezTo>
                    <a:pt x="754" y="2522"/>
                    <a:pt x="1094" y="2424"/>
                    <a:pt x="1410" y="2254"/>
                  </a:cubicBezTo>
                  <a:cubicBezTo>
                    <a:pt x="1458" y="2230"/>
                    <a:pt x="1458" y="2181"/>
                    <a:pt x="1434" y="2133"/>
                  </a:cubicBezTo>
                  <a:cubicBezTo>
                    <a:pt x="1434" y="2116"/>
                    <a:pt x="1397" y="2099"/>
                    <a:pt x="1367" y="2099"/>
                  </a:cubicBezTo>
                  <a:cubicBezTo>
                    <a:pt x="1355" y="2099"/>
                    <a:pt x="1344" y="2101"/>
                    <a:pt x="1337" y="2109"/>
                  </a:cubicBezTo>
                  <a:cubicBezTo>
                    <a:pt x="1075" y="2229"/>
                    <a:pt x="664" y="2400"/>
                    <a:pt x="406" y="2400"/>
                  </a:cubicBezTo>
                  <a:cubicBezTo>
                    <a:pt x="352" y="2400"/>
                    <a:pt x="305" y="2393"/>
                    <a:pt x="268" y="2376"/>
                  </a:cubicBezTo>
                  <a:cubicBezTo>
                    <a:pt x="244" y="2352"/>
                    <a:pt x="219" y="2327"/>
                    <a:pt x="195" y="2279"/>
                  </a:cubicBezTo>
                  <a:cubicBezTo>
                    <a:pt x="195" y="2206"/>
                    <a:pt x="219" y="2109"/>
                    <a:pt x="268" y="2036"/>
                  </a:cubicBezTo>
                  <a:cubicBezTo>
                    <a:pt x="462" y="1841"/>
                    <a:pt x="705" y="1696"/>
                    <a:pt x="972" y="1647"/>
                  </a:cubicBezTo>
                  <a:cubicBezTo>
                    <a:pt x="997" y="1647"/>
                    <a:pt x="1021" y="1623"/>
                    <a:pt x="1045" y="1598"/>
                  </a:cubicBezTo>
                  <a:cubicBezTo>
                    <a:pt x="1094" y="1550"/>
                    <a:pt x="1069" y="1526"/>
                    <a:pt x="997" y="1428"/>
                  </a:cubicBezTo>
                  <a:cubicBezTo>
                    <a:pt x="389" y="724"/>
                    <a:pt x="316" y="432"/>
                    <a:pt x="365" y="311"/>
                  </a:cubicBezTo>
                  <a:cubicBezTo>
                    <a:pt x="365" y="287"/>
                    <a:pt x="389" y="214"/>
                    <a:pt x="511" y="190"/>
                  </a:cubicBezTo>
                  <a:cubicBezTo>
                    <a:pt x="554" y="179"/>
                    <a:pt x="596" y="174"/>
                    <a:pt x="636" y="174"/>
                  </a:cubicBezTo>
                  <a:cubicBezTo>
                    <a:pt x="1244" y="174"/>
                    <a:pt x="1628" y="1283"/>
                    <a:pt x="1628" y="1283"/>
                  </a:cubicBezTo>
                  <a:cubicBezTo>
                    <a:pt x="1652" y="1307"/>
                    <a:pt x="1701" y="1331"/>
                    <a:pt x="1725" y="1331"/>
                  </a:cubicBezTo>
                  <a:cubicBezTo>
                    <a:pt x="1774" y="1307"/>
                    <a:pt x="1798" y="1258"/>
                    <a:pt x="1798" y="1210"/>
                  </a:cubicBezTo>
                  <a:cubicBezTo>
                    <a:pt x="1776" y="1165"/>
                    <a:pt x="1373" y="0"/>
                    <a:pt x="6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" name="Google Shape;388;p10"/>
            <p:cNvSpPr/>
            <p:nvPr/>
          </p:nvSpPr>
          <p:spPr>
            <a:xfrm>
              <a:off x="4828075" y="4113218"/>
              <a:ext cx="167343" cy="150392"/>
            </a:xfrm>
            <a:custGeom>
              <a:avLst/>
              <a:gdLst/>
              <a:ahLst/>
              <a:cxnLst/>
              <a:rect l="l" t="t" r="r" b="b"/>
              <a:pathLst>
                <a:path w="1927" h="1727" extrusionOk="0">
                  <a:moveTo>
                    <a:pt x="119" y="1"/>
                  </a:moveTo>
                  <a:cubicBezTo>
                    <a:pt x="57" y="1"/>
                    <a:pt x="1" y="74"/>
                    <a:pt x="56" y="147"/>
                  </a:cubicBezTo>
                  <a:cubicBezTo>
                    <a:pt x="347" y="463"/>
                    <a:pt x="566" y="828"/>
                    <a:pt x="712" y="1241"/>
                  </a:cubicBezTo>
                  <a:cubicBezTo>
                    <a:pt x="663" y="1386"/>
                    <a:pt x="639" y="1532"/>
                    <a:pt x="663" y="1654"/>
                  </a:cubicBezTo>
                  <a:cubicBezTo>
                    <a:pt x="663" y="1702"/>
                    <a:pt x="712" y="1726"/>
                    <a:pt x="736" y="1726"/>
                  </a:cubicBezTo>
                  <a:cubicBezTo>
                    <a:pt x="785" y="1726"/>
                    <a:pt x="809" y="1702"/>
                    <a:pt x="833" y="1678"/>
                  </a:cubicBezTo>
                  <a:cubicBezTo>
                    <a:pt x="882" y="1532"/>
                    <a:pt x="882" y="1411"/>
                    <a:pt x="858" y="1265"/>
                  </a:cubicBezTo>
                  <a:cubicBezTo>
                    <a:pt x="882" y="1241"/>
                    <a:pt x="906" y="1216"/>
                    <a:pt x="906" y="1192"/>
                  </a:cubicBezTo>
                  <a:cubicBezTo>
                    <a:pt x="1149" y="876"/>
                    <a:pt x="1489" y="706"/>
                    <a:pt x="1854" y="658"/>
                  </a:cubicBezTo>
                  <a:cubicBezTo>
                    <a:pt x="1902" y="633"/>
                    <a:pt x="1926" y="609"/>
                    <a:pt x="1926" y="560"/>
                  </a:cubicBezTo>
                  <a:cubicBezTo>
                    <a:pt x="1902" y="512"/>
                    <a:pt x="1854" y="488"/>
                    <a:pt x="1829" y="488"/>
                  </a:cubicBezTo>
                  <a:cubicBezTo>
                    <a:pt x="1441" y="536"/>
                    <a:pt x="1076" y="730"/>
                    <a:pt x="809" y="1046"/>
                  </a:cubicBezTo>
                  <a:cubicBezTo>
                    <a:pt x="663" y="658"/>
                    <a:pt x="445" y="318"/>
                    <a:pt x="177" y="26"/>
                  </a:cubicBezTo>
                  <a:cubicBezTo>
                    <a:pt x="160" y="8"/>
                    <a:pt x="139" y="1"/>
                    <a:pt x="1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" name="Google Shape;389;p10"/>
            <p:cNvSpPr/>
            <p:nvPr/>
          </p:nvSpPr>
          <p:spPr>
            <a:xfrm>
              <a:off x="4317933" y="4482163"/>
              <a:ext cx="515788" cy="562527"/>
            </a:xfrm>
            <a:custGeom>
              <a:avLst/>
              <a:gdLst/>
              <a:ahLst/>
              <a:cxnLst/>
              <a:rect l="l" t="t" r="r" b="b"/>
              <a:pathLst>
                <a:path w="5928" h="6469" extrusionOk="0">
                  <a:moveTo>
                    <a:pt x="5857" y="0"/>
                  </a:moveTo>
                  <a:cubicBezTo>
                    <a:pt x="5849" y="0"/>
                    <a:pt x="5840" y="2"/>
                    <a:pt x="5831" y="7"/>
                  </a:cubicBezTo>
                  <a:cubicBezTo>
                    <a:pt x="5782" y="7"/>
                    <a:pt x="5758" y="31"/>
                    <a:pt x="5758" y="80"/>
                  </a:cubicBezTo>
                  <a:cubicBezTo>
                    <a:pt x="5758" y="250"/>
                    <a:pt x="5734" y="396"/>
                    <a:pt x="5734" y="566"/>
                  </a:cubicBezTo>
                  <a:cubicBezTo>
                    <a:pt x="5709" y="590"/>
                    <a:pt x="5734" y="638"/>
                    <a:pt x="5782" y="638"/>
                  </a:cubicBezTo>
                  <a:lnTo>
                    <a:pt x="5782" y="614"/>
                  </a:lnTo>
                  <a:cubicBezTo>
                    <a:pt x="5791" y="619"/>
                    <a:pt x="5801" y="621"/>
                    <a:pt x="5810" y="621"/>
                  </a:cubicBezTo>
                  <a:cubicBezTo>
                    <a:pt x="5848" y="621"/>
                    <a:pt x="5879" y="585"/>
                    <a:pt x="5879" y="566"/>
                  </a:cubicBezTo>
                  <a:cubicBezTo>
                    <a:pt x="5904" y="396"/>
                    <a:pt x="5928" y="225"/>
                    <a:pt x="5928" y="80"/>
                  </a:cubicBezTo>
                  <a:cubicBezTo>
                    <a:pt x="5928" y="40"/>
                    <a:pt x="5896" y="0"/>
                    <a:pt x="5857" y="0"/>
                  </a:cubicBezTo>
                  <a:close/>
                  <a:moveTo>
                    <a:pt x="5682" y="972"/>
                  </a:moveTo>
                  <a:cubicBezTo>
                    <a:pt x="5644" y="972"/>
                    <a:pt x="5612" y="1007"/>
                    <a:pt x="5612" y="1027"/>
                  </a:cubicBezTo>
                  <a:cubicBezTo>
                    <a:pt x="5564" y="1197"/>
                    <a:pt x="5515" y="1343"/>
                    <a:pt x="5442" y="1489"/>
                  </a:cubicBezTo>
                  <a:cubicBezTo>
                    <a:pt x="5418" y="1513"/>
                    <a:pt x="5442" y="1562"/>
                    <a:pt x="5491" y="1586"/>
                  </a:cubicBezTo>
                  <a:lnTo>
                    <a:pt x="5515" y="1586"/>
                  </a:lnTo>
                  <a:lnTo>
                    <a:pt x="5515" y="1562"/>
                  </a:lnTo>
                  <a:cubicBezTo>
                    <a:pt x="5523" y="1570"/>
                    <a:pt x="5531" y="1572"/>
                    <a:pt x="5539" y="1572"/>
                  </a:cubicBezTo>
                  <a:cubicBezTo>
                    <a:pt x="5555" y="1572"/>
                    <a:pt x="5572" y="1562"/>
                    <a:pt x="5588" y="1562"/>
                  </a:cubicBezTo>
                  <a:cubicBezTo>
                    <a:pt x="5661" y="1392"/>
                    <a:pt x="5734" y="1246"/>
                    <a:pt x="5782" y="1076"/>
                  </a:cubicBezTo>
                  <a:cubicBezTo>
                    <a:pt x="5782" y="1027"/>
                    <a:pt x="5758" y="1003"/>
                    <a:pt x="5709" y="979"/>
                  </a:cubicBezTo>
                  <a:cubicBezTo>
                    <a:pt x="5700" y="974"/>
                    <a:pt x="5691" y="972"/>
                    <a:pt x="5682" y="972"/>
                  </a:cubicBezTo>
                  <a:close/>
                  <a:moveTo>
                    <a:pt x="4303" y="1753"/>
                  </a:moveTo>
                  <a:cubicBezTo>
                    <a:pt x="4217" y="1753"/>
                    <a:pt x="4164" y="1879"/>
                    <a:pt x="4276" y="1902"/>
                  </a:cubicBezTo>
                  <a:cubicBezTo>
                    <a:pt x="4398" y="1975"/>
                    <a:pt x="4543" y="2047"/>
                    <a:pt x="4640" y="2169"/>
                  </a:cubicBezTo>
                  <a:cubicBezTo>
                    <a:pt x="4640" y="2193"/>
                    <a:pt x="4665" y="2193"/>
                    <a:pt x="4689" y="2193"/>
                  </a:cubicBezTo>
                  <a:cubicBezTo>
                    <a:pt x="4713" y="2193"/>
                    <a:pt x="4738" y="2193"/>
                    <a:pt x="4762" y="2169"/>
                  </a:cubicBezTo>
                  <a:cubicBezTo>
                    <a:pt x="4786" y="2145"/>
                    <a:pt x="4786" y="2096"/>
                    <a:pt x="4762" y="2072"/>
                  </a:cubicBezTo>
                  <a:cubicBezTo>
                    <a:pt x="4640" y="1926"/>
                    <a:pt x="4495" y="1829"/>
                    <a:pt x="4325" y="1756"/>
                  </a:cubicBezTo>
                  <a:cubicBezTo>
                    <a:pt x="4317" y="1754"/>
                    <a:pt x="4310" y="1753"/>
                    <a:pt x="4303" y="1753"/>
                  </a:cubicBezTo>
                  <a:close/>
                  <a:moveTo>
                    <a:pt x="3790" y="1732"/>
                  </a:moveTo>
                  <a:cubicBezTo>
                    <a:pt x="3596" y="1780"/>
                    <a:pt x="3474" y="1926"/>
                    <a:pt x="3474" y="2120"/>
                  </a:cubicBezTo>
                  <a:cubicBezTo>
                    <a:pt x="3450" y="2145"/>
                    <a:pt x="3450" y="2169"/>
                    <a:pt x="3474" y="2193"/>
                  </a:cubicBezTo>
                  <a:cubicBezTo>
                    <a:pt x="3474" y="2242"/>
                    <a:pt x="3499" y="2266"/>
                    <a:pt x="3547" y="2266"/>
                  </a:cubicBezTo>
                  <a:lnTo>
                    <a:pt x="3572" y="2266"/>
                  </a:lnTo>
                  <a:cubicBezTo>
                    <a:pt x="3620" y="2242"/>
                    <a:pt x="3644" y="2193"/>
                    <a:pt x="3620" y="2169"/>
                  </a:cubicBezTo>
                  <a:lnTo>
                    <a:pt x="3620" y="2120"/>
                  </a:lnTo>
                  <a:cubicBezTo>
                    <a:pt x="3644" y="1999"/>
                    <a:pt x="3717" y="1926"/>
                    <a:pt x="3839" y="1902"/>
                  </a:cubicBezTo>
                  <a:cubicBezTo>
                    <a:pt x="3887" y="1877"/>
                    <a:pt x="3912" y="1829"/>
                    <a:pt x="3887" y="1780"/>
                  </a:cubicBezTo>
                  <a:cubicBezTo>
                    <a:pt x="3887" y="1756"/>
                    <a:pt x="3839" y="1732"/>
                    <a:pt x="3790" y="1732"/>
                  </a:cubicBezTo>
                  <a:close/>
                  <a:moveTo>
                    <a:pt x="5248" y="1835"/>
                  </a:moveTo>
                  <a:cubicBezTo>
                    <a:pt x="5230" y="1835"/>
                    <a:pt x="5211" y="1841"/>
                    <a:pt x="5199" y="1853"/>
                  </a:cubicBezTo>
                  <a:cubicBezTo>
                    <a:pt x="5078" y="1975"/>
                    <a:pt x="4981" y="2072"/>
                    <a:pt x="4835" y="2169"/>
                  </a:cubicBezTo>
                  <a:cubicBezTo>
                    <a:pt x="4786" y="2169"/>
                    <a:pt x="4786" y="2217"/>
                    <a:pt x="4811" y="2266"/>
                  </a:cubicBezTo>
                  <a:cubicBezTo>
                    <a:pt x="4811" y="2290"/>
                    <a:pt x="4859" y="2315"/>
                    <a:pt x="4883" y="2315"/>
                  </a:cubicBezTo>
                  <a:lnTo>
                    <a:pt x="4883" y="2290"/>
                  </a:lnTo>
                  <a:cubicBezTo>
                    <a:pt x="4883" y="2290"/>
                    <a:pt x="4908" y="2290"/>
                    <a:pt x="4908" y="2315"/>
                  </a:cubicBezTo>
                  <a:cubicBezTo>
                    <a:pt x="5053" y="2217"/>
                    <a:pt x="5199" y="2096"/>
                    <a:pt x="5296" y="1975"/>
                  </a:cubicBezTo>
                  <a:cubicBezTo>
                    <a:pt x="5345" y="1926"/>
                    <a:pt x="5345" y="1877"/>
                    <a:pt x="5296" y="1853"/>
                  </a:cubicBezTo>
                  <a:cubicBezTo>
                    <a:pt x="5284" y="1841"/>
                    <a:pt x="5266" y="1835"/>
                    <a:pt x="5248" y="1835"/>
                  </a:cubicBezTo>
                  <a:close/>
                  <a:moveTo>
                    <a:pt x="4416" y="2312"/>
                  </a:moveTo>
                  <a:cubicBezTo>
                    <a:pt x="4410" y="2312"/>
                    <a:pt x="4404" y="2313"/>
                    <a:pt x="4398" y="2315"/>
                  </a:cubicBezTo>
                  <a:cubicBezTo>
                    <a:pt x="4276" y="2339"/>
                    <a:pt x="4179" y="2363"/>
                    <a:pt x="4057" y="2363"/>
                  </a:cubicBezTo>
                  <a:lnTo>
                    <a:pt x="3936" y="2363"/>
                  </a:lnTo>
                  <a:cubicBezTo>
                    <a:pt x="3930" y="2362"/>
                    <a:pt x="3925" y="2361"/>
                    <a:pt x="3920" y="2361"/>
                  </a:cubicBezTo>
                  <a:cubicBezTo>
                    <a:pt x="3836" y="2361"/>
                    <a:pt x="3820" y="2533"/>
                    <a:pt x="3912" y="2533"/>
                  </a:cubicBezTo>
                  <a:lnTo>
                    <a:pt x="4057" y="2533"/>
                  </a:lnTo>
                  <a:lnTo>
                    <a:pt x="4057" y="2509"/>
                  </a:lnTo>
                  <a:cubicBezTo>
                    <a:pt x="4179" y="2509"/>
                    <a:pt x="4300" y="2509"/>
                    <a:pt x="4422" y="2485"/>
                  </a:cubicBezTo>
                  <a:cubicBezTo>
                    <a:pt x="4535" y="2462"/>
                    <a:pt x="4500" y="2312"/>
                    <a:pt x="4416" y="2312"/>
                  </a:cubicBezTo>
                  <a:close/>
                  <a:moveTo>
                    <a:pt x="4946" y="2451"/>
                  </a:moveTo>
                  <a:cubicBezTo>
                    <a:pt x="4934" y="2451"/>
                    <a:pt x="4921" y="2454"/>
                    <a:pt x="4908" y="2460"/>
                  </a:cubicBezTo>
                  <a:cubicBezTo>
                    <a:pt x="4859" y="2485"/>
                    <a:pt x="4859" y="2533"/>
                    <a:pt x="4859" y="2582"/>
                  </a:cubicBezTo>
                  <a:cubicBezTo>
                    <a:pt x="4932" y="2728"/>
                    <a:pt x="4956" y="2873"/>
                    <a:pt x="4981" y="3019"/>
                  </a:cubicBezTo>
                  <a:cubicBezTo>
                    <a:pt x="4981" y="3068"/>
                    <a:pt x="5029" y="3092"/>
                    <a:pt x="5078" y="3092"/>
                  </a:cubicBezTo>
                  <a:cubicBezTo>
                    <a:pt x="5126" y="3092"/>
                    <a:pt x="5151" y="3043"/>
                    <a:pt x="5151" y="3019"/>
                  </a:cubicBezTo>
                  <a:cubicBezTo>
                    <a:pt x="5126" y="2825"/>
                    <a:pt x="5078" y="2679"/>
                    <a:pt x="5029" y="2509"/>
                  </a:cubicBezTo>
                  <a:cubicBezTo>
                    <a:pt x="5011" y="2473"/>
                    <a:pt x="4981" y="2451"/>
                    <a:pt x="4946" y="2451"/>
                  </a:cubicBezTo>
                  <a:close/>
                  <a:moveTo>
                    <a:pt x="5078" y="3432"/>
                  </a:moveTo>
                  <a:cubicBezTo>
                    <a:pt x="5029" y="3432"/>
                    <a:pt x="5005" y="3456"/>
                    <a:pt x="4981" y="3505"/>
                  </a:cubicBezTo>
                  <a:cubicBezTo>
                    <a:pt x="4956" y="3651"/>
                    <a:pt x="4932" y="3821"/>
                    <a:pt x="4883" y="3966"/>
                  </a:cubicBezTo>
                  <a:cubicBezTo>
                    <a:pt x="4859" y="3991"/>
                    <a:pt x="4883" y="4039"/>
                    <a:pt x="4908" y="4064"/>
                  </a:cubicBezTo>
                  <a:lnTo>
                    <a:pt x="4956" y="4064"/>
                  </a:lnTo>
                  <a:cubicBezTo>
                    <a:pt x="4981" y="4064"/>
                    <a:pt x="5005" y="4039"/>
                    <a:pt x="5029" y="4015"/>
                  </a:cubicBezTo>
                  <a:cubicBezTo>
                    <a:pt x="5078" y="3869"/>
                    <a:pt x="5126" y="3699"/>
                    <a:pt x="5151" y="3529"/>
                  </a:cubicBezTo>
                  <a:cubicBezTo>
                    <a:pt x="5151" y="3481"/>
                    <a:pt x="5126" y="3432"/>
                    <a:pt x="5078" y="3432"/>
                  </a:cubicBezTo>
                  <a:close/>
                  <a:moveTo>
                    <a:pt x="4703" y="4339"/>
                  </a:moveTo>
                  <a:cubicBezTo>
                    <a:pt x="4677" y="4339"/>
                    <a:pt x="4655" y="4351"/>
                    <a:pt x="4640" y="4379"/>
                  </a:cubicBezTo>
                  <a:cubicBezTo>
                    <a:pt x="4543" y="4501"/>
                    <a:pt x="4422" y="4622"/>
                    <a:pt x="4325" y="4720"/>
                  </a:cubicBezTo>
                  <a:cubicBezTo>
                    <a:pt x="4276" y="4744"/>
                    <a:pt x="4276" y="4792"/>
                    <a:pt x="4325" y="4841"/>
                  </a:cubicBezTo>
                  <a:cubicBezTo>
                    <a:pt x="4325" y="4841"/>
                    <a:pt x="4349" y="4865"/>
                    <a:pt x="4373" y="4865"/>
                  </a:cubicBezTo>
                  <a:lnTo>
                    <a:pt x="4373" y="4841"/>
                  </a:lnTo>
                  <a:lnTo>
                    <a:pt x="4422" y="4841"/>
                  </a:lnTo>
                  <a:cubicBezTo>
                    <a:pt x="4543" y="4720"/>
                    <a:pt x="4665" y="4598"/>
                    <a:pt x="4762" y="4477"/>
                  </a:cubicBezTo>
                  <a:cubicBezTo>
                    <a:pt x="4786" y="4428"/>
                    <a:pt x="4786" y="4379"/>
                    <a:pt x="4762" y="4355"/>
                  </a:cubicBezTo>
                  <a:cubicBezTo>
                    <a:pt x="4742" y="4345"/>
                    <a:pt x="4722" y="4339"/>
                    <a:pt x="4703" y="4339"/>
                  </a:cubicBezTo>
                  <a:close/>
                  <a:moveTo>
                    <a:pt x="3975" y="4971"/>
                  </a:moveTo>
                  <a:cubicBezTo>
                    <a:pt x="3960" y="4971"/>
                    <a:pt x="3946" y="4977"/>
                    <a:pt x="3936" y="4987"/>
                  </a:cubicBezTo>
                  <a:cubicBezTo>
                    <a:pt x="3790" y="5060"/>
                    <a:pt x="3644" y="5108"/>
                    <a:pt x="3474" y="5133"/>
                  </a:cubicBezTo>
                  <a:cubicBezTo>
                    <a:pt x="3450" y="5157"/>
                    <a:pt x="3402" y="5205"/>
                    <a:pt x="3426" y="5254"/>
                  </a:cubicBezTo>
                  <a:cubicBezTo>
                    <a:pt x="3426" y="5278"/>
                    <a:pt x="3474" y="5303"/>
                    <a:pt x="3499" y="5303"/>
                  </a:cubicBezTo>
                  <a:lnTo>
                    <a:pt x="3523" y="5303"/>
                  </a:lnTo>
                  <a:cubicBezTo>
                    <a:pt x="3693" y="5254"/>
                    <a:pt x="3839" y="5205"/>
                    <a:pt x="4009" y="5133"/>
                  </a:cubicBezTo>
                  <a:cubicBezTo>
                    <a:pt x="4033" y="5108"/>
                    <a:pt x="4057" y="5060"/>
                    <a:pt x="4033" y="5011"/>
                  </a:cubicBezTo>
                  <a:cubicBezTo>
                    <a:pt x="4019" y="4983"/>
                    <a:pt x="3996" y="4971"/>
                    <a:pt x="3975" y="4971"/>
                  </a:cubicBezTo>
                  <a:close/>
                  <a:moveTo>
                    <a:pt x="1531" y="5205"/>
                  </a:moveTo>
                  <a:cubicBezTo>
                    <a:pt x="1434" y="5205"/>
                    <a:pt x="1434" y="5375"/>
                    <a:pt x="1531" y="5375"/>
                  </a:cubicBezTo>
                  <a:lnTo>
                    <a:pt x="2041" y="5375"/>
                  </a:lnTo>
                  <a:cubicBezTo>
                    <a:pt x="2065" y="5375"/>
                    <a:pt x="2114" y="5327"/>
                    <a:pt x="2114" y="5303"/>
                  </a:cubicBezTo>
                  <a:cubicBezTo>
                    <a:pt x="2114" y="5254"/>
                    <a:pt x="2090" y="5205"/>
                    <a:pt x="2041" y="5205"/>
                  </a:cubicBezTo>
                  <a:close/>
                  <a:moveTo>
                    <a:pt x="2527" y="5205"/>
                  </a:moveTo>
                  <a:cubicBezTo>
                    <a:pt x="2478" y="5205"/>
                    <a:pt x="2454" y="5254"/>
                    <a:pt x="2454" y="5278"/>
                  </a:cubicBezTo>
                  <a:cubicBezTo>
                    <a:pt x="2430" y="5327"/>
                    <a:pt x="2478" y="5375"/>
                    <a:pt x="2527" y="5375"/>
                  </a:cubicBezTo>
                  <a:lnTo>
                    <a:pt x="3013" y="5375"/>
                  </a:lnTo>
                  <a:cubicBezTo>
                    <a:pt x="3061" y="5375"/>
                    <a:pt x="3110" y="5327"/>
                    <a:pt x="3110" y="5278"/>
                  </a:cubicBezTo>
                  <a:cubicBezTo>
                    <a:pt x="3086" y="5230"/>
                    <a:pt x="3061" y="5205"/>
                    <a:pt x="3013" y="5205"/>
                  </a:cubicBezTo>
                  <a:close/>
                  <a:moveTo>
                    <a:pt x="1044" y="5270"/>
                  </a:moveTo>
                  <a:cubicBezTo>
                    <a:pt x="1037" y="5270"/>
                    <a:pt x="1029" y="5273"/>
                    <a:pt x="1021" y="5278"/>
                  </a:cubicBezTo>
                  <a:cubicBezTo>
                    <a:pt x="851" y="5327"/>
                    <a:pt x="681" y="5400"/>
                    <a:pt x="559" y="5497"/>
                  </a:cubicBezTo>
                  <a:cubicBezTo>
                    <a:pt x="511" y="5545"/>
                    <a:pt x="511" y="5594"/>
                    <a:pt x="559" y="5618"/>
                  </a:cubicBezTo>
                  <a:cubicBezTo>
                    <a:pt x="559" y="5643"/>
                    <a:pt x="584" y="5643"/>
                    <a:pt x="608" y="5667"/>
                  </a:cubicBezTo>
                  <a:cubicBezTo>
                    <a:pt x="632" y="5643"/>
                    <a:pt x="632" y="5643"/>
                    <a:pt x="657" y="5643"/>
                  </a:cubicBezTo>
                  <a:cubicBezTo>
                    <a:pt x="778" y="5545"/>
                    <a:pt x="899" y="5473"/>
                    <a:pt x="1069" y="5424"/>
                  </a:cubicBezTo>
                  <a:cubicBezTo>
                    <a:pt x="1134" y="5424"/>
                    <a:pt x="1103" y="5270"/>
                    <a:pt x="1044" y="5270"/>
                  </a:cubicBezTo>
                  <a:close/>
                  <a:moveTo>
                    <a:pt x="295" y="5864"/>
                  </a:moveTo>
                  <a:cubicBezTo>
                    <a:pt x="265" y="5864"/>
                    <a:pt x="235" y="5877"/>
                    <a:pt x="219" y="5910"/>
                  </a:cubicBezTo>
                  <a:cubicBezTo>
                    <a:pt x="122" y="6056"/>
                    <a:pt x="74" y="6201"/>
                    <a:pt x="25" y="6371"/>
                  </a:cubicBezTo>
                  <a:cubicBezTo>
                    <a:pt x="1" y="6420"/>
                    <a:pt x="25" y="6469"/>
                    <a:pt x="74" y="6469"/>
                  </a:cubicBezTo>
                  <a:lnTo>
                    <a:pt x="98" y="6469"/>
                  </a:lnTo>
                  <a:cubicBezTo>
                    <a:pt x="122" y="6469"/>
                    <a:pt x="146" y="6444"/>
                    <a:pt x="171" y="6420"/>
                  </a:cubicBezTo>
                  <a:cubicBezTo>
                    <a:pt x="219" y="6274"/>
                    <a:pt x="292" y="6129"/>
                    <a:pt x="365" y="5983"/>
                  </a:cubicBezTo>
                  <a:cubicBezTo>
                    <a:pt x="414" y="5918"/>
                    <a:pt x="354" y="5864"/>
                    <a:pt x="295" y="586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" name="Google Shape;390;p10"/>
          <p:cNvGrpSpPr>
            <a:grpSpLocks/>
          </p:cNvGrpSpPr>
          <p:nvPr/>
        </p:nvGrpSpPr>
        <p:grpSpPr bwMode="auto">
          <a:xfrm>
            <a:off x="-996950" y="2822575"/>
            <a:ext cx="2716213" cy="2147888"/>
            <a:chOff x="855987" y="2204128"/>
            <a:chExt cx="1217483" cy="962421"/>
          </a:xfrm>
        </p:grpSpPr>
        <p:grpSp>
          <p:nvGrpSpPr>
            <p:cNvPr id="9" name="Google Shape;391;p10"/>
            <p:cNvGrpSpPr>
              <a:grpSpLocks/>
            </p:cNvGrpSpPr>
            <p:nvPr/>
          </p:nvGrpSpPr>
          <p:grpSpPr bwMode="auto">
            <a:xfrm>
              <a:off x="855987" y="2204128"/>
              <a:ext cx="1146639" cy="962421"/>
              <a:chOff x="958238" y="2157575"/>
              <a:chExt cx="1115191" cy="936025"/>
            </a:xfrm>
          </p:grpSpPr>
          <p:sp>
            <p:nvSpPr>
              <p:cNvPr id="11" name="Google Shape;392;p10"/>
              <p:cNvSpPr/>
              <p:nvPr/>
            </p:nvSpPr>
            <p:spPr>
              <a:xfrm>
                <a:off x="1253742" y="2157575"/>
                <a:ext cx="492738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" name="Google Shape;393;p10"/>
              <p:cNvSpPr/>
              <p:nvPr/>
            </p:nvSpPr>
            <p:spPr>
              <a:xfrm>
                <a:off x="1441286" y="2324994"/>
                <a:ext cx="492045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" name="Google Shape;394;p10"/>
              <p:cNvSpPr/>
              <p:nvPr/>
            </p:nvSpPr>
            <p:spPr>
              <a:xfrm>
                <a:off x="997684" y="2334679"/>
                <a:ext cx="492738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" name="Google Shape;395;p10"/>
              <p:cNvSpPr/>
              <p:nvPr/>
            </p:nvSpPr>
            <p:spPr>
              <a:xfrm>
                <a:off x="958238" y="2551909"/>
                <a:ext cx="492737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" name="Google Shape;396;p10"/>
              <p:cNvSpPr/>
              <p:nvPr/>
            </p:nvSpPr>
            <p:spPr>
              <a:xfrm>
                <a:off x="1165160" y="2601028"/>
                <a:ext cx="492738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" name="Google Shape;397;p10"/>
              <p:cNvSpPr/>
              <p:nvPr/>
            </p:nvSpPr>
            <p:spPr>
              <a:xfrm>
                <a:off x="1450975" y="2561595"/>
                <a:ext cx="622150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0" name="Google Shape;398;p10"/>
            <p:cNvSpPr/>
            <p:nvPr/>
          </p:nvSpPr>
          <p:spPr>
            <a:xfrm>
              <a:off x="927143" y="2206973"/>
              <a:ext cx="1146327" cy="869949"/>
            </a:xfrm>
            <a:custGeom>
              <a:avLst/>
              <a:gdLst/>
              <a:ahLst/>
              <a:cxnLst/>
              <a:rect l="l" t="t" r="r" b="b"/>
              <a:pathLst>
                <a:path w="6074" h="4608" extrusionOk="0">
                  <a:moveTo>
                    <a:pt x="1749" y="936"/>
                  </a:moveTo>
                  <a:cubicBezTo>
                    <a:pt x="1968" y="985"/>
                    <a:pt x="2187" y="1131"/>
                    <a:pt x="2284" y="1325"/>
                  </a:cubicBezTo>
                  <a:cubicBezTo>
                    <a:pt x="2284" y="1398"/>
                    <a:pt x="2260" y="1446"/>
                    <a:pt x="2211" y="1471"/>
                  </a:cubicBezTo>
                  <a:cubicBezTo>
                    <a:pt x="2162" y="1519"/>
                    <a:pt x="2114" y="1519"/>
                    <a:pt x="2065" y="1544"/>
                  </a:cubicBezTo>
                  <a:cubicBezTo>
                    <a:pt x="1871" y="1544"/>
                    <a:pt x="1725" y="1276"/>
                    <a:pt x="1677" y="1155"/>
                  </a:cubicBezTo>
                  <a:lnTo>
                    <a:pt x="1677" y="1131"/>
                  </a:lnTo>
                  <a:cubicBezTo>
                    <a:pt x="1701" y="1058"/>
                    <a:pt x="1725" y="1009"/>
                    <a:pt x="1749" y="936"/>
                  </a:cubicBezTo>
                  <a:close/>
                  <a:moveTo>
                    <a:pt x="3936" y="1301"/>
                  </a:moveTo>
                  <a:lnTo>
                    <a:pt x="3936" y="1301"/>
                  </a:lnTo>
                  <a:cubicBezTo>
                    <a:pt x="3960" y="1446"/>
                    <a:pt x="3936" y="1616"/>
                    <a:pt x="3839" y="1762"/>
                  </a:cubicBezTo>
                  <a:cubicBezTo>
                    <a:pt x="3790" y="1714"/>
                    <a:pt x="3814" y="1495"/>
                    <a:pt x="3936" y="1301"/>
                  </a:cubicBezTo>
                  <a:close/>
                  <a:moveTo>
                    <a:pt x="750" y="2166"/>
                  </a:moveTo>
                  <a:cubicBezTo>
                    <a:pt x="776" y="2166"/>
                    <a:pt x="802" y="2169"/>
                    <a:pt x="826" y="2175"/>
                  </a:cubicBezTo>
                  <a:cubicBezTo>
                    <a:pt x="1142" y="2199"/>
                    <a:pt x="1264" y="2394"/>
                    <a:pt x="1264" y="2564"/>
                  </a:cubicBezTo>
                  <a:cubicBezTo>
                    <a:pt x="1264" y="2661"/>
                    <a:pt x="1166" y="2758"/>
                    <a:pt x="1045" y="2782"/>
                  </a:cubicBezTo>
                  <a:cubicBezTo>
                    <a:pt x="996" y="2758"/>
                    <a:pt x="924" y="2758"/>
                    <a:pt x="875" y="2734"/>
                  </a:cubicBezTo>
                  <a:cubicBezTo>
                    <a:pt x="705" y="2612"/>
                    <a:pt x="583" y="2442"/>
                    <a:pt x="535" y="2248"/>
                  </a:cubicBezTo>
                  <a:cubicBezTo>
                    <a:pt x="590" y="2193"/>
                    <a:pt x="672" y="2166"/>
                    <a:pt x="750" y="2166"/>
                  </a:cubicBezTo>
                  <a:close/>
                  <a:moveTo>
                    <a:pt x="5199" y="2588"/>
                  </a:moveTo>
                  <a:cubicBezTo>
                    <a:pt x="5078" y="2855"/>
                    <a:pt x="4883" y="3025"/>
                    <a:pt x="4762" y="3025"/>
                  </a:cubicBezTo>
                  <a:cubicBezTo>
                    <a:pt x="4713" y="3025"/>
                    <a:pt x="4665" y="3001"/>
                    <a:pt x="4640" y="2977"/>
                  </a:cubicBezTo>
                  <a:cubicBezTo>
                    <a:pt x="4567" y="2855"/>
                    <a:pt x="4592" y="2807"/>
                    <a:pt x="4592" y="2782"/>
                  </a:cubicBezTo>
                  <a:cubicBezTo>
                    <a:pt x="4640" y="2685"/>
                    <a:pt x="4883" y="2588"/>
                    <a:pt x="5150" y="2588"/>
                  </a:cubicBezTo>
                  <a:close/>
                  <a:moveTo>
                    <a:pt x="3596" y="3293"/>
                  </a:moveTo>
                  <a:cubicBezTo>
                    <a:pt x="3596" y="3293"/>
                    <a:pt x="3620" y="3317"/>
                    <a:pt x="3620" y="3317"/>
                  </a:cubicBezTo>
                  <a:cubicBezTo>
                    <a:pt x="3669" y="3390"/>
                    <a:pt x="3644" y="3608"/>
                    <a:pt x="3426" y="3851"/>
                  </a:cubicBezTo>
                  <a:cubicBezTo>
                    <a:pt x="3353" y="3754"/>
                    <a:pt x="3328" y="3633"/>
                    <a:pt x="3377" y="3511"/>
                  </a:cubicBezTo>
                  <a:cubicBezTo>
                    <a:pt x="3401" y="3414"/>
                    <a:pt x="3474" y="3341"/>
                    <a:pt x="3596" y="3317"/>
                  </a:cubicBezTo>
                  <a:lnTo>
                    <a:pt x="3596" y="3293"/>
                  </a:lnTo>
                  <a:close/>
                  <a:moveTo>
                    <a:pt x="1822" y="3366"/>
                  </a:moveTo>
                  <a:cubicBezTo>
                    <a:pt x="1847" y="3366"/>
                    <a:pt x="1944" y="3366"/>
                    <a:pt x="1968" y="3487"/>
                  </a:cubicBezTo>
                  <a:cubicBezTo>
                    <a:pt x="1944" y="3754"/>
                    <a:pt x="1798" y="3997"/>
                    <a:pt x="1555" y="4094"/>
                  </a:cubicBezTo>
                  <a:cubicBezTo>
                    <a:pt x="1482" y="3924"/>
                    <a:pt x="1507" y="3706"/>
                    <a:pt x="1604" y="3511"/>
                  </a:cubicBezTo>
                  <a:cubicBezTo>
                    <a:pt x="1652" y="3438"/>
                    <a:pt x="1725" y="3366"/>
                    <a:pt x="1822" y="3366"/>
                  </a:cubicBezTo>
                  <a:close/>
                  <a:moveTo>
                    <a:pt x="2745" y="159"/>
                  </a:moveTo>
                  <a:cubicBezTo>
                    <a:pt x="2867" y="159"/>
                    <a:pt x="3013" y="183"/>
                    <a:pt x="3158" y="256"/>
                  </a:cubicBezTo>
                  <a:cubicBezTo>
                    <a:pt x="3523" y="378"/>
                    <a:pt x="3814" y="693"/>
                    <a:pt x="3911" y="1058"/>
                  </a:cubicBezTo>
                  <a:cubicBezTo>
                    <a:pt x="3693" y="1325"/>
                    <a:pt x="3596" y="1714"/>
                    <a:pt x="3766" y="1859"/>
                  </a:cubicBezTo>
                  <a:cubicBezTo>
                    <a:pt x="3790" y="1908"/>
                    <a:pt x="3839" y="1932"/>
                    <a:pt x="3863" y="1932"/>
                  </a:cubicBezTo>
                  <a:cubicBezTo>
                    <a:pt x="3936" y="1932"/>
                    <a:pt x="3984" y="1884"/>
                    <a:pt x="4009" y="1835"/>
                  </a:cubicBezTo>
                  <a:cubicBezTo>
                    <a:pt x="4130" y="1616"/>
                    <a:pt x="4154" y="1349"/>
                    <a:pt x="4082" y="1106"/>
                  </a:cubicBezTo>
                  <a:cubicBezTo>
                    <a:pt x="4203" y="961"/>
                    <a:pt x="4397" y="863"/>
                    <a:pt x="4592" y="863"/>
                  </a:cubicBezTo>
                  <a:cubicBezTo>
                    <a:pt x="4762" y="863"/>
                    <a:pt x="4932" y="936"/>
                    <a:pt x="5053" y="1033"/>
                  </a:cubicBezTo>
                  <a:cubicBezTo>
                    <a:pt x="5466" y="1325"/>
                    <a:pt x="5466" y="1932"/>
                    <a:pt x="5272" y="2418"/>
                  </a:cubicBezTo>
                  <a:lnTo>
                    <a:pt x="5150" y="2418"/>
                  </a:lnTo>
                  <a:cubicBezTo>
                    <a:pt x="4907" y="2418"/>
                    <a:pt x="4567" y="2491"/>
                    <a:pt x="4470" y="2710"/>
                  </a:cubicBezTo>
                  <a:cubicBezTo>
                    <a:pt x="4397" y="2928"/>
                    <a:pt x="4543" y="3171"/>
                    <a:pt x="4762" y="3195"/>
                  </a:cubicBezTo>
                  <a:cubicBezTo>
                    <a:pt x="5029" y="3195"/>
                    <a:pt x="5248" y="2904"/>
                    <a:pt x="5369" y="2612"/>
                  </a:cubicBezTo>
                  <a:cubicBezTo>
                    <a:pt x="5612" y="2637"/>
                    <a:pt x="5806" y="2807"/>
                    <a:pt x="5879" y="3025"/>
                  </a:cubicBezTo>
                  <a:cubicBezTo>
                    <a:pt x="5903" y="3220"/>
                    <a:pt x="5831" y="3414"/>
                    <a:pt x="5685" y="3560"/>
                  </a:cubicBezTo>
                  <a:cubicBezTo>
                    <a:pt x="5320" y="3949"/>
                    <a:pt x="4810" y="4191"/>
                    <a:pt x="4252" y="4191"/>
                  </a:cubicBezTo>
                  <a:cubicBezTo>
                    <a:pt x="4082" y="4191"/>
                    <a:pt x="3887" y="4167"/>
                    <a:pt x="3741" y="4070"/>
                  </a:cubicBezTo>
                  <a:cubicBezTo>
                    <a:pt x="3669" y="4046"/>
                    <a:pt x="3620" y="4021"/>
                    <a:pt x="3571" y="3973"/>
                  </a:cubicBezTo>
                  <a:cubicBezTo>
                    <a:pt x="3814" y="3681"/>
                    <a:pt x="3887" y="3366"/>
                    <a:pt x="3766" y="3220"/>
                  </a:cubicBezTo>
                  <a:cubicBezTo>
                    <a:pt x="3717" y="3171"/>
                    <a:pt x="3669" y="3147"/>
                    <a:pt x="3596" y="3147"/>
                  </a:cubicBezTo>
                  <a:cubicBezTo>
                    <a:pt x="3426" y="3171"/>
                    <a:pt x="3280" y="3268"/>
                    <a:pt x="3231" y="3438"/>
                  </a:cubicBezTo>
                  <a:cubicBezTo>
                    <a:pt x="3158" y="3633"/>
                    <a:pt x="3207" y="3851"/>
                    <a:pt x="3328" y="3973"/>
                  </a:cubicBezTo>
                  <a:cubicBezTo>
                    <a:pt x="3037" y="4264"/>
                    <a:pt x="2648" y="4434"/>
                    <a:pt x="2260" y="4434"/>
                  </a:cubicBezTo>
                  <a:cubicBezTo>
                    <a:pt x="2215" y="4444"/>
                    <a:pt x="2169" y="4449"/>
                    <a:pt x="2124" y="4449"/>
                  </a:cubicBezTo>
                  <a:cubicBezTo>
                    <a:pt x="1946" y="4449"/>
                    <a:pt x="1768" y="4375"/>
                    <a:pt x="1652" y="4240"/>
                  </a:cubicBezTo>
                  <a:cubicBezTo>
                    <a:pt x="1944" y="4094"/>
                    <a:pt x="2138" y="3778"/>
                    <a:pt x="2138" y="3463"/>
                  </a:cubicBezTo>
                  <a:cubicBezTo>
                    <a:pt x="2116" y="3307"/>
                    <a:pt x="2013" y="3192"/>
                    <a:pt x="1865" y="3192"/>
                  </a:cubicBezTo>
                  <a:cubicBezTo>
                    <a:pt x="1851" y="3192"/>
                    <a:pt x="1837" y="3193"/>
                    <a:pt x="1822" y="3195"/>
                  </a:cubicBezTo>
                  <a:cubicBezTo>
                    <a:pt x="1677" y="3195"/>
                    <a:pt x="1531" y="3293"/>
                    <a:pt x="1458" y="3438"/>
                  </a:cubicBezTo>
                  <a:cubicBezTo>
                    <a:pt x="1337" y="3657"/>
                    <a:pt x="1312" y="3924"/>
                    <a:pt x="1409" y="4143"/>
                  </a:cubicBezTo>
                  <a:cubicBezTo>
                    <a:pt x="1361" y="4149"/>
                    <a:pt x="1314" y="4152"/>
                    <a:pt x="1268" y="4152"/>
                  </a:cubicBezTo>
                  <a:cubicBezTo>
                    <a:pt x="1130" y="4152"/>
                    <a:pt x="1002" y="4125"/>
                    <a:pt x="875" y="4070"/>
                  </a:cubicBezTo>
                  <a:cubicBezTo>
                    <a:pt x="535" y="3924"/>
                    <a:pt x="316" y="3633"/>
                    <a:pt x="268" y="3268"/>
                  </a:cubicBezTo>
                  <a:cubicBezTo>
                    <a:pt x="195" y="2977"/>
                    <a:pt x="243" y="2637"/>
                    <a:pt x="413" y="2370"/>
                  </a:cubicBezTo>
                  <a:cubicBezTo>
                    <a:pt x="486" y="2564"/>
                    <a:pt x="632" y="2734"/>
                    <a:pt x="802" y="2855"/>
                  </a:cubicBezTo>
                  <a:cubicBezTo>
                    <a:pt x="899" y="2880"/>
                    <a:pt x="972" y="2904"/>
                    <a:pt x="1069" y="2904"/>
                  </a:cubicBezTo>
                  <a:cubicBezTo>
                    <a:pt x="1264" y="2904"/>
                    <a:pt x="1434" y="2758"/>
                    <a:pt x="1434" y="2540"/>
                  </a:cubicBezTo>
                  <a:cubicBezTo>
                    <a:pt x="1434" y="2224"/>
                    <a:pt x="1166" y="1981"/>
                    <a:pt x="851" y="1981"/>
                  </a:cubicBezTo>
                  <a:cubicBezTo>
                    <a:pt x="828" y="1976"/>
                    <a:pt x="806" y="1974"/>
                    <a:pt x="784" y="1974"/>
                  </a:cubicBezTo>
                  <a:cubicBezTo>
                    <a:pt x="685" y="1974"/>
                    <a:pt x="590" y="2014"/>
                    <a:pt x="511" y="2054"/>
                  </a:cubicBezTo>
                  <a:cubicBezTo>
                    <a:pt x="438" y="1568"/>
                    <a:pt x="608" y="1058"/>
                    <a:pt x="1069" y="936"/>
                  </a:cubicBezTo>
                  <a:cubicBezTo>
                    <a:pt x="1194" y="901"/>
                    <a:pt x="1331" y="878"/>
                    <a:pt x="1463" y="878"/>
                  </a:cubicBezTo>
                  <a:cubicBezTo>
                    <a:pt x="1511" y="878"/>
                    <a:pt x="1558" y="881"/>
                    <a:pt x="1604" y="888"/>
                  </a:cubicBezTo>
                  <a:cubicBezTo>
                    <a:pt x="1555" y="1009"/>
                    <a:pt x="1507" y="1106"/>
                    <a:pt x="1507" y="1106"/>
                  </a:cubicBezTo>
                  <a:cubicBezTo>
                    <a:pt x="1507" y="1131"/>
                    <a:pt x="1507" y="1131"/>
                    <a:pt x="1507" y="1155"/>
                  </a:cubicBezTo>
                  <a:cubicBezTo>
                    <a:pt x="1531" y="1179"/>
                    <a:pt x="1725" y="1665"/>
                    <a:pt x="2065" y="1665"/>
                  </a:cubicBezTo>
                  <a:cubicBezTo>
                    <a:pt x="2162" y="1665"/>
                    <a:pt x="2235" y="1641"/>
                    <a:pt x="2308" y="1592"/>
                  </a:cubicBezTo>
                  <a:cubicBezTo>
                    <a:pt x="2405" y="1544"/>
                    <a:pt x="2478" y="1422"/>
                    <a:pt x="2454" y="1301"/>
                  </a:cubicBezTo>
                  <a:cubicBezTo>
                    <a:pt x="2357" y="1033"/>
                    <a:pt x="2114" y="839"/>
                    <a:pt x="1847" y="791"/>
                  </a:cubicBezTo>
                  <a:cubicBezTo>
                    <a:pt x="1992" y="426"/>
                    <a:pt x="2332" y="183"/>
                    <a:pt x="2745" y="159"/>
                  </a:cubicBezTo>
                  <a:close/>
                  <a:moveTo>
                    <a:pt x="2728" y="1"/>
                  </a:moveTo>
                  <a:cubicBezTo>
                    <a:pt x="2260" y="1"/>
                    <a:pt x="1815" y="296"/>
                    <a:pt x="1652" y="766"/>
                  </a:cubicBezTo>
                  <a:cubicBezTo>
                    <a:pt x="1569" y="748"/>
                    <a:pt x="1485" y="740"/>
                    <a:pt x="1403" y="740"/>
                  </a:cubicBezTo>
                  <a:cubicBezTo>
                    <a:pt x="1270" y="740"/>
                    <a:pt x="1141" y="760"/>
                    <a:pt x="1021" y="791"/>
                  </a:cubicBezTo>
                  <a:cubicBezTo>
                    <a:pt x="438" y="936"/>
                    <a:pt x="219" y="1616"/>
                    <a:pt x="341" y="2199"/>
                  </a:cubicBezTo>
                  <a:cubicBezTo>
                    <a:pt x="98" y="2515"/>
                    <a:pt x="0" y="2928"/>
                    <a:pt x="73" y="3317"/>
                  </a:cubicBezTo>
                  <a:cubicBezTo>
                    <a:pt x="146" y="3730"/>
                    <a:pt x="413" y="4070"/>
                    <a:pt x="802" y="4240"/>
                  </a:cubicBezTo>
                  <a:cubicBezTo>
                    <a:pt x="960" y="4293"/>
                    <a:pt x="1130" y="4332"/>
                    <a:pt x="1294" y="4332"/>
                  </a:cubicBezTo>
                  <a:cubicBezTo>
                    <a:pt x="1358" y="4332"/>
                    <a:pt x="1421" y="4326"/>
                    <a:pt x="1482" y="4313"/>
                  </a:cubicBezTo>
                  <a:cubicBezTo>
                    <a:pt x="1638" y="4491"/>
                    <a:pt x="1875" y="4607"/>
                    <a:pt x="2119" y="4607"/>
                  </a:cubicBezTo>
                  <a:cubicBezTo>
                    <a:pt x="2141" y="4607"/>
                    <a:pt x="2164" y="4606"/>
                    <a:pt x="2187" y="4604"/>
                  </a:cubicBezTo>
                  <a:lnTo>
                    <a:pt x="2260" y="4604"/>
                  </a:lnTo>
                  <a:cubicBezTo>
                    <a:pt x="2721" y="4580"/>
                    <a:pt x="3134" y="4410"/>
                    <a:pt x="3450" y="4094"/>
                  </a:cubicBezTo>
                  <a:cubicBezTo>
                    <a:pt x="3523" y="4143"/>
                    <a:pt x="3596" y="4191"/>
                    <a:pt x="3669" y="4240"/>
                  </a:cubicBezTo>
                  <a:cubicBezTo>
                    <a:pt x="3839" y="4313"/>
                    <a:pt x="4057" y="4361"/>
                    <a:pt x="4276" y="4361"/>
                  </a:cubicBezTo>
                  <a:cubicBezTo>
                    <a:pt x="4859" y="4361"/>
                    <a:pt x="5418" y="4094"/>
                    <a:pt x="5831" y="3681"/>
                  </a:cubicBezTo>
                  <a:cubicBezTo>
                    <a:pt x="6001" y="3487"/>
                    <a:pt x="6073" y="3244"/>
                    <a:pt x="6049" y="3001"/>
                  </a:cubicBezTo>
                  <a:cubicBezTo>
                    <a:pt x="5976" y="2710"/>
                    <a:pt x="5733" y="2491"/>
                    <a:pt x="5442" y="2467"/>
                  </a:cubicBezTo>
                  <a:cubicBezTo>
                    <a:pt x="5636" y="1908"/>
                    <a:pt x="5612" y="1252"/>
                    <a:pt x="5126" y="912"/>
                  </a:cubicBezTo>
                  <a:cubicBezTo>
                    <a:pt x="4972" y="781"/>
                    <a:pt x="4776" y="715"/>
                    <a:pt x="4580" y="715"/>
                  </a:cubicBezTo>
                  <a:cubicBezTo>
                    <a:pt x="4376" y="715"/>
                    <a:pt x="4170" y="787"/>
                    <a:pt x="4009" y="936"/>
                  </a:cubicBezTo>
                  <a:cubicBezTo>
                    <a:pt x="3887" y="548"/>
                    <a:pt x="3571" y="256"/>
                    <a:pt x="3207" y="110"/>
                  </a:cubicBezTo>
                  <a:cubicBezTo>
                    <a:pt x="3052" y="36"/>
                    <a:pt x="2889" y="1"/>
                    <a:pt x="2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7" name="Google Shape;399;p10"/>
          <p:cNvGrpSpPr>
            <a:grpSpLocks/>
          </p:cNvGrpSpPr>
          <p:nvPr/>
        </p:nvGrpSpPr>
        <p:grpSpPr bwMode="auto">
          <a:xfrm>
            <a:off x="9718675" y="3617913"/>
            <a:ext cx="3367088" cy="2147887"/>
            <a:chOff x="7239867" y="1514545"/>
            <a:chExt cx="2525833" cy="1610805"/>
          </a:xfrm>
        </p:grpSpPr>
        <p:grpSp>
          <p:nvGrpSpPr>
            <p:cNvPr id="18" name="Google Shape;400;p10"/>
            <p:cNvGrpSpPr>
              <a:grpSpLocks/>
            </p:cNvGrpSpPr>
            <p:nvPr/>
          </p:nvGrpSpPr>
          <p:grpSpPr bwMode="auto">
            <a:xfrm>
              <a:off x="7346663" y="1514545"/>
              <a:ext cx="2419037" cy="1551678"/>
              <a:chOff x="7410211" y="1555302"/>
              <a:chExt cx="2355440" cy="1510884"/>
            </a:xfrm>
          </p:grpSpPr>
          <p:grpSp>
            <p:nvGrpSpPr>
              <p:cNvPr id="20" name="Google Shape;401;p10"/>
              <p:cNvGrpSpPr>
                <a:grpSpLocks/>
              </p:cNvGrpSpPr>
              <p:nvPr/>
            </p:nvGrpSpPr>
            <p:grpSpPr bwMode="auto">
              <a:xfrm>
                <a:off x="7410211" y="1555302"/>
                <a:ext cx="2355440" cy="1510884"/>
                <a:chOff x="761258" y="2062480"/>
                <a:chExt cx="1646470" cy="1056119"/>
              </a:xfrm>
            </p:grpSpPr>
            <p:sp>
              <p:nvSpPr>
                <p:cNvPr id="23" name="Google Shape;402;p10"/>
                <p:cNvSpPr/>
                <p:nvPr/>
              </p:nvSpPr>
              <p:spPr>
                <a:xfrm rot="-1481318">
                  <a:off x="1087356" y="2126495"/>
                  <a:ext cx="430398" cy="556690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4" name="Google Shape;403;p10"/>
                <p:cNvSpPr/>
                <p:nvPr/>
              </p:nvSpPr>
              <p:spPr>
                <a:xfrm>
                  <a:off x="1415625" y="2201044"/>
                  <a:ext cx="557653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5" name="Google Shape;404;p10"/>
                <p:cNvSpPr/>
                <p:nvPr/>
              </p:nvSpPr>
              <p:spPr>
                <a:xfrm>
                  <a:off x="761518" y="2379315"/>
                  <a:ext cx="492809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" name="Google Shape;405;p10"/>
                <p:cNvSpPr/>
                <p:nvPr/>
              </p:nvSpPr>
              <p:spPr>
                <a:xfrm>
                  <a:off x="899310" y="2606204"/>
                  <a:ext cx="470114" cy="469175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" name="Google Shape;406;p10"/>
                <p:cNvSpPr/>
                <p:nvPr/>
              </p:nvSpPr>
              <p:spPr>
                <a:xfrm>
                  <a:off x="1251085" y="2594050"/>
                  <a:ext cx="492809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" name="Google Shape;407;p10"/>
                <p:cNvSpPr/>
                <p:nvPr/>
              </p:nvSpPr>
              <p:spPr>
                <a:xfrm rot="-2967336">
                  <a:off x="1706695" y="2475676"/>
                  <a:ext cx="623136" cy="491998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21" name="Google Shape;408;p10"/>
              <p:cNvSpPr/>
              <p:nvPr/>
            </p:nvSpPr>
            <p:spPr>
              <a:xfrm>
                <a:off x="7933545" y="2118694"/>
                <a:ext cx="705013" cy="70482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" name="Google Shape;409;p10"/>
              <p:cNvSpPr/>
              <p:nvPr/>
            </p:nvSpPr>
            <p:spPr>
              <a:xfrm>
                <a:off x="8386933" y="2118694"/>
                <a:ext cx="703854" cy="70482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9" name="Google Shape;410;p10"/>
            <p:cNvSpPr/>
            <p:nvPr/>
          </p:nvSpPr>
          <p:spPr>
            <a:xfrm>
              <a:off x="7239867" y="1791941"/>
              <a:ext cx="2256697" cy="1333409"/>
            </a:xfrm>
            <a:custGeom>
              <a:avLst/>
              <a:gdLst/>
              <a:ahLst/>
              <a:cxnLst/>
              <a:rect l="l" t="t" r="r" b="b"/>
              <a:pathLst>
                <a:path w="4957" h="2929" extrusionOk="0">
                  <a:moveTo>
                    <a:pt x="1215" y="718"/>
                  </a:moveTo>
                  <a:cubicBezTo>
                    <a:pt x="1312" y="743"/>
                    <a:pt x="1337" y="767"/>
                    <a:pt x="1361" y="815"/>
                  </a:cubicBezTo>
                  <a:cubicBezTo>
                    <a:pt x="1361" y="840"/>
                    <a:pt x="1312" y="888"/>
                    <a:pt x="1288" y="913"/>
                  </a:cubicBezTo>
                  <a:cubicBezTo>
                    <a:pt x="1264" y="913"/>
                    <a:pt x="1264" y="937"/>
                    <a:pt x="1215" y="937"/>
                  </a:cubicBezTo>
                  <a:cubicBezTo>
                    <a:pt x="1215" y="864"/>
                    <a:pt x="1215" y="815"/>
                    <a:pt x="1215" y="743"/>
                  </a:cubicBezTo>
                  <a:lnTo>
                    <a:pt x="1215" y="718"/>
                  </a:lnTo>
                  <a:close/>
                  <a:moveTo>
                    <a:pt x="2527" y="475"/>
                  </a:moveTo>
                  <a:cubicBezTo>
                    <a:pt x="2624" y="597"/>
                    <a:pt x="2673" y="767"/>
                    <a:pt x="2624" y="937"/>
                  </a:cubicBezTo>
                  <a:cubicBezTo>
                    <a:pt x="2601" y="983"/>
                    <a:pt x="2567" y="1007"/>
                    <a:pt x="2530" y="1007"/>
                  </a:cubicBezTo>
                  <a:cubicBezTo>
                    <a:pt x="2489" y="1007"/>
                    <a:pt x="2444" y="977"/>
                    <a:pt x="2405" y="913"/>
                  </a:cubicBezTo>
                  <a:cubicBezTo>
                    <a:pt x="2333" y="767"/>
                    <a:pt x="2381" y="573"/>
                    <a:pt x="2527" y="475"/>
                  </a:cubicBezTo>
                  <a:close/>
                  <a:moveTo>
                    <a:pt x="3984" y="1010"/>
                  </a:moveTo>
                  <a:lnTo>
                    <a:pt x="3984" y="1010"/>
                  </a:lnTo>
                  <a:cubicBezTo>
                    <a:pt x="4009" y="1107"/>
                    <a:pt x="3984" y="1228"/>
                    <a:pt x="3936" y="1326"/>
                  </a:cubicBezTo>
                  <a:cubicBezTo>
                    <a:pt x="3912" y="1350"/>
                    <a:pt x="3912" y="1350"/>
                    <a:pt x="3887" y="1350"/>
                  </a:cubicBezTo>
                  <a:cubicBezTo>
                    <a:pt x="3863" y="1350"/>
                    <a:pt x="3839" y="1326"/>
                    <a:pt x="3814" y="1326"/>
                  </a:cubicBezTo>
                  <a:cubicBezTo>
                    <a:pt x="3766" y="1277"/>
                    <a:pt x="3766" y="1277"/>
                    <a:pt x="3766" y="1204"/>
                  </a:cubicBezTo>
                  <a:cubicBezTo>
                    <a:pt x="3790" y="1131"/>
                    <a:pt x="3863" y="1058"/>
                    <a:pt x="3984" y="1010"/>
                  </a:cubicBezTo>
                  <a:close/>
                  <a:moveTo>
                    <a:pt x="1045" y="1860"/>
                  </a:moveTo>
                  <a:cubicBezTo>
                    <a:pt x="948" y="1957"/>
                    <a:pt x="851" y="2030"/>
                    <a:pt x="754" y="2079"/>
                  </a:cubicBezTo>
                  <a:cubicBezTo>
                    <a:pt x="778" y="1982"/>
                    <a:pt x="875" y="1909"/>
                    <a:pt x="972" y="1860"/>
                  </a:cubicBezTo>
                  <a:close/>
                  <a:moveTo>
                    <a:pt x="3159" y="1957"/>
                  </a:moveTo>
                  <a:cubicBezTo>
                    <a:pt x="3159" y="1957"/>
                    <a:pt x="3183" y="1957"/>
                    <a:pt x="3231" y="2006"/>
                  </a:cubicBezTo>
                  <a:cubicBezTo>
                    <a:pt x="3280" y="2054"/>
                    <a:pt x="3304" y="2152"/>
                    <a:pt x="3280" y="2224"/>
                  </a:cubicBezTo>
                  <a:cubicBezTo>
                    <a:pt x="3159" y="2127"/>
                    <a:pt x="3159" y="2006"/>
                    <a:pt x="3159" y="1957"/>
                  </a:cubicBezTo>
                  <a:close/>
                  <a:moveTo>
                    <a:pt x="1701" y="2030"/>
                  </a:moveTo>
                  <a:cubicBezTo>
                    <a:pt x="1750" y="2054"/>
                    <a:pt x="1798" y="2079"/>
                    <a:pt x="1822" y="2127"/>
                  </a:cubicBezTo>
                  <a:cubicBezTo>
                    <a:pt x="1847" y="2249"/>
                    <a:pt x="1822" y="2346"/>
                    <a:pt x="1774" y="2443"/>
                  </a:cubicBezTo>
                  <a:cubicBezTo>
                    <a:pt x="1677" y="2346"/>
                    <a:pt x="1628" y="2200"/>
                    <a:pt x="1652" y="2054"/>
                  </a:cubicBezTo>
                  <a:cubicBezTo>
                    <a:pt x="1652" y="2030"/>
                    <a:pt x="1677" y="2030"/>
                    <a:pt x="1677" y="2030"/>
                  </a:cubicBezTo>
                  <a:close/>
                  <a:moveTo>
                    <a:pt x="1688" y="116"/>
                  </a:moveTo>
                  <a:cubicBezTo>
                    <a:pt x="1796" y="116"/>
                    <a:pt x="1923" y="140"/>
                    <a:pt x="2065" y="184"/>
                  </a:cubicBezTo>
                  <a:cubicBezTo>
                    <a:pt x="2211" y="232"/>
                    <a:pt x="2333" y="305"/>
                    <a:pt x="2454" y="427"/>
                  </a:cubicBezTo>
                  <a:cubicBezTo>
                    <a:pt x="2284" y="548"/>
                    <a:pt x="2235" y="791"/>
                    <a:pt x="2333" y="961"/>
                  </a:cubicBezTo>
                  <a:cubicBezTo>
                    <a:pt x="2430" y="1083"/>
                    <a:pt x="2503" y="1131"/>
                    <a:pt x="2551" y="1131"/>
                  </a:cubicBezTo>
                  <a:cubicBezTo>
                    <a:pt x="2648" y="1107"/>
                    <a:pt x="2721" y="1058"/>
                    <a:pt x="2746" y="986"/>
                  </a:cubicBezTo>
                  <a:cubicBezTo>
                    <a:pt x="2794" y="791"/>
                    <a:pt x="2746" y="573"/>
                    <a:pt x="2624" y="427"/>
                  </a:cubicBezTo>
                  <a:cubicBezTo>
                    <a:pt x="2818" y="305"/>
                    <a:pt x="3061" y="232"/>
                    <a:pt x="3304" y="232"/>
                  </a:cubicBezTo>
                  <a:lnTo>
                    <a:pt x="3450" y="232"/>
                  </a:lnTo>
                  <a:cubicBezTo>
                    <a:pt x="3742" y="330"/>
                    <a:pt x="3960" y="597"/>
                    <a:pt x="3984" y="888"/>
                  </a:cubicBezTo>
                  <a:cubicBezTo>
                    <a:pt x="3839" y="937"/>
                    <a:pt x="3717" y="1034"/>
                    <a:pt x="3693" y="1180"/>
                  </a:cubicBezTo>
                  <a:cubicBezTo>
                    <a:pt x="3669" y="1277"/>
                    <a:pt x="3693" y="1350"/>
                    <a:pt x="3766" y="1423"/>
                  </a:cubicBezTo>
                  <a:cubicBezTo>
                    <a:pt x="3802" y="1459"/>
                    <a:pt x="3845" y="1477"/>
                    <a:pt x="3887" y="1477"/>
                  </a:cubicBezTo>
                  <a:cubicBezTo>
                    <a:pt x="3930" y="1477"/>
                    <a:pt x="3972" y="1459"/>
                    <a:pt x="4009" y="1423"/>
                  </a:cubicBezTo>
                  <a:cubicBezTo>
                    <a:pt x="4082" y="1277"/>
                    <a:pt x="4106" y="1131"/>
                    <a:pt x="4082" y="986"/>
                  </a:cubicBezTo>
                  <a:cubicBezTo>
                    <a:pt x="4130" y="986"/>
                    <a:pt x="4203" y="961"/>
                    <a:pt x="4252" y="961"/>
                  </a:cubicBezTo>
                  <a:cubicBezTo>
                    <a:pt x="4470" y="961"/>
                    <a:pt x="4640" y="1083"/>
                    <a:pt x="4738" y="1277"/>
                  </a:cubicBezTo>
                  <a:cubicBezTo>
                    <a:pt x="4835" y="1544"/>
                    <a:pt x="4810" y="1836"/>
                    <a:pt x="4665" y="2079"/>
                  </a:cubicBezTo>
                  <a:cubicBezTo>
                    <a:pt x="4483" y="2341"/>
                    <a:pt x="4201" y="2486"/>
                    <a:pt x="3902" y="2486"/>
                  </a:cubicBezTo>
                  <a:cubicBezTo>
                    <a:pt x="3841" y="2486"/>
                    <a:pt x="3779" y="2480"/>
                    <a:pt x="3717" y="2467"/>
                  </a:cubicBezTo>
                  <a:cubicBezTo>
                    <a:pt x="3572" y="2443"/>
                    <a:pt x="3450" y="2370"/>
                    <a:pt x="3353" y="2297"/>
                  </a:cubicBezTo>
                  <a:cubicBezTo>
                    <a:pt x="3401" y="2176"/>
                    <a:pt x="3377" y="2030"/>
                    <a:pt x="3304" y="1933"/>
                  </a:cubicBezTo>
                  <a:cubicBezTo>
                    <a:pt x="3244" y="1884"/>
                    <a:pt x="3189" y="1860"/>
                    <a:pt x="3143" y="1860"/>
                  </a:cubicBezTo>
                  <a:cubicBezTo>
                    <a:pt x="3098" y="1860"/>
                    <a:pt x="3061" y="1884"/>
                    <a:pt x="3037" y="1933"/>
                  </a:cubicBezTo>
                  <a:cubicBezTo>
                    <a:pt x="3037" y="2103"/>
                    <a:pt x="3086" y="2249"/>
                    <a:pt x="3231" y="2322"/>
                  </a:cubicBezTo>
                  <a:cubicBezTo>
                    <a:pt x="3071" y="2620"/>
                    <a:pt x="2781" y="2809"/>
                    <a:pt x="2442" y="2809"/>
                  </a:cubicBezTo>
                  <a:cubicBezTo>
                    <a:pt x="2422" y="2809"/>
                    <a:pt x="2402" y="2809"/>
                    <a:pt x="2381" y="2807"/>
                  </a:cubicBezTo>
                  <a:cubicBezTo>
                    <a:pt x="2187" y="2807"/>
                    <a:pt x="1968" y="2686"/>
                    <a:pt x="1847" y="2516"/>
                  </a:cubicBezTo>
                  <a:cubicBezTo>
                    <a:pt x="1920" y="2394"/>
                    <a:pt x="1968" y="2249"/>
                    <a:pt x="1920" y="2103"/>
                  </a:cubicBezTo>
                  <a:cubicBezTo>
                    <a:pt x="1895" y="2030"/>
                    <a:pt x="1822" y="1957"/>
                    <a:pt x="1725" y="1933"/>
                  </a:cubicBezTo>
                  <a:cubicBezTo>
                    <a:pt x="1712" y="1928"/>
                    <a:pt x="1699" y="1926"/>
                    <a:pt x="1685" y="1926"/>
                  </a:cubicBezTo>
                  <a:cubicBezTo>
                    <a:pt x="1627" y="1926"/>
                    <a:pt x="1575" y="1966"/>
                    <a:pt x="1555" y="2006"/>
                  </a:cubicBezTo>
                  <a:cubicBezTo>
                    <a:pt x="1531" y="2200"/>
                    <a:pt x="1580" y="2394"/>
                    <a:pt x="1725" y="2540"/>
                  </a:cubicBezTo>
                  <a:cubicBezTo>
                    <a:pt x="1604" y="2662"/>
                    <a:pt x="1434" y="2735"/>
                    <a:pt x="1264" y="2759"/>
                  </a:cubicBezTo>
                  <a:lnTo>
                    <a:pt x="1191" y="2759"/>
                  </a:lnTo>
                  <a:cubicBezTo>
                    <a:pt x="1045" y="2759"/>
                    <a:pt x="924" y="2686"/>
                    <a:pt x="826" y="2589"/>
                  </a:cubicBezTo>
                  <a:cubicBezTo>
                    <a:pt x="729" y="2467"/>
                    <a:pt x="705" y="2346"/>
                    <a:pt x="729" y="2224"/>
                  </a:cubicBezTo>
                  <a:cubicBezTo>
                    <a:pt x="924" y="2152"/>
                    <a:pt x="1167" y="1957"/>
                    <a:pt x="1142" y="1836"/>
                  </a:cubicBezTo>
                  <a:cubicBezTo>
                    <a:pt x="1142" y="1801"/>
                    <a:pt x="1118" y="1767"/>
                    <a:pt x="1052" y="1767"/>
                  </a:cubicBezTo>
                  <a:cubicBezTo>
                    <a:pt x="1025" y="1767"/>
                    <a:pt x="991" y="1773"/>
                    <a:pt x="948" y="1787"/>
                  </a:cubicBezTo>
                  <a:cubicBezTo>
                    <a:pt x="802" y="1836"/>
                    <a:pt x="681" y="1982"/>
                    <a:pt x="656" y="2152"/>
                  </a:cubicBezTo>
                  <a:cubicBezTo>
                    <a:pt x="638" y="2154"/>
                    <a:pt x="621" y="2155"/>
                    <a:pt x="603" y="2155"/>
                  </a:cubicBezTo>
                  <a:cubicBezTo>
                    <a:pt x="414" y="2155"/>
                    <a:pt x="286" y="2032"/>
                    <a:pt x="219" y="1787"/>
                  </a:cubicBezTo>
                  <a:cubicBezTo>
                    <a:pt x="98" y="1520"/>
                    <a:pt x="122" y="1228"/>
                    <a:pt x="243" y="961"/>
                  </a:cubicBezTo>
                  <a:cubicBezTo>
                    <a:pt x="389" y="791"/>
                    <a:pt x="608" y="694"/>
                    <a:pt x="851" y="694"/>
                  </a:cubicBezTo>
                  <a:lnTo>
                    <a:pt x="1142" y="694"/>
                  </a:lnTo>
                  <a:lnTo>
                    <a:pt x="1142" y="743"/>
                  </a:lnTo>
                  <a:cubicBezTo>
                    <a:pt x="1118" y="840"/>
                    <a:pt x="1142" y="937"/>
                    <a:pt x="1191" y="1010"/>
                  </a:cubicBezTo>
                  <a:cubicBezTo>
                    <a:pt x="1204" y="1036"/>
                    <a:pt x="1232" y="1056"/>
                    <a:pt x="1271" y="1056"/>
                  </a:cubicBezTo>
                  <a:cubicBezTo>
                    <a:pt x="1302" y="1056"/>
                    <a:pt x="1341" y="1043"/>
                    <a:pt x="1385" y="1010"/>
                  </a:cubicBezTo>
                  <a:cubicBezTo>
                    <a:pt x="1482" y="913"/>
                    <a:pt x="1507" y="888"/>
                    <a:pt x="1482" y="791"/>
                  </a:cubicBezTo>
                  <a:cubicBezTo>
                    <a:pt x="1458" y="718"/>
                    <a:pt x="1385" y="645"/>
                    <a:pt x="1239" y="621"/>
                  </a:cubicBezTo>
                  <a:cubicBezTo>
                    <a:pt x="1239" y="475"/>
                    <a:pt x="1288" y="330"/>
                    <a:pt x="1385" y="232"/>
                  </a:cubicBezTo>
                  <a:cubicBezTo>
                    <a:pt x="1452" y="152"/>
                    <a:pt x="1556" y="116"/>
                    <a:pt x="1688" y="116"/>
                  </a:cubicBezTo>
                  <a:close/>
                  <a:moveTo>
                    <a:pt x="1650" y="1"/>
                  </a:moveTo>
                  <a:cubicBezTo>
                    <a:pt x="1501" y="1"/>
                    <a:pt x="1380" y="43"/>
                    <a:pt x="1288" y="135"/>
                  </a:cubicBezTo>
                  <a:cubicBezTo>
                    <a:pt x="1191" y="257"/>
                    <a:pt x="1118" y="427"/>
                    <a:pt x="1118" y="597"/>
                  </a:cubicBezTo>
                  <a:cubicBezTo>
                    <a:pt x="1069" y="585"/>
                    <a:pt x="1021" y="579"/>
                    <a:pt x="972" y="579"/>
                  </a:cubicBezTo>
                  <a:cubicBezTo>
                    <a:pt x="924" y="579"/>
                    <a:pt x="875" y="585"/>
                    <a:pt x="826" y="597"/>
                  </a:cubicBezTo>
                  <a:cubicBezTo>
                    <a:pt x="559" y="597"/>
                    <a:pt x="316" y="694"/>
                    <a:pt x="146" y="888"/>
                  </a:cubicBezTo>
                  <a:cubicBezTo>
                    <a:pt x="1" y="1180"/>
                    <a:pt x="1" y="1520"/>
                    <a:pt x="122" y="1811"/>
                  </a:cubicBezTo>
                  <a:cubicBezTo>
                    <a:pt x="219" y="2152"/>
                    <a:pt x="414" y="2224"/>
                    <a:pt x="559" y="2224"/>
                  </a:cubicBezTo>
                  <a:lnTo>
                    <a:pt x="608" y="2224"/>
                  </a:lnTo>
                  <a:cubicBezTo>
                    <a:pt x="608" y="2394"/>
                    <a:pt x="656" y="2540"/>
                    <a:pt x="754" y="2637"/>
                  </a:cubicBezTo>
                  <a:cubicBezTo>
                    <a:pt x="851" y="2783"/>
                    <a:pt x="1021" y="2856"/>
                    <a:pt x="1191" y="2856"/>
                  </a:cubicBezTo>
                  <a:lnTo>
                    <a:pt x="1264" y="2856"/>
                  </a:lnTo>
                  <a:cubicBezTo>
                    <a:pt x="1458" y="2832"/>
                    <a:pt x="1652" y="2759"/>
                    <a:pt x="1774" y="2613"/>
                  </a:cubicBezTo>
                  <a:cubicBezTo>
                    <a:pt x="1944" y="2783"/>
                    <a:pt x="2163" y="2905"/>
                    <a:pt x="2381" y="2929"/>
                  </a:cubicBezTo>
                  <a:lnTo>
                    <a:pt x="2430" y="2929"/>
                  </a:lnTo>
                  <a:cubicBezTo>
                    <a:pt x="2794" y="2905"/>
                    <a:pt x="3134" y="2710"/>
                    <a:pt x="3304" y="2394"/>
                  </a:cubicBezTo>
                  <a:cubicBezTo>
                    <a:pt x="3426" y="2467"/>
                    <a:pt x="3547" y="2516"/>
                    <a:pt x="3693" y="2540"/>
                  </a:cubicBezTo>
                  <a:cubicBezTo>
                    <a:pt x="3766" y="2559"/>
                    <a:pt x="3841" y="2567"/>
                    <a:pt x="3916" y="2567"/>
                  </a:cubicBezTo>
                  <a:cubicBezTo>
                    <a:pt x="4239" y="2567"/>
                    <a:pt x="4560" y="2403"/>
                    <a:pt x="4738" y="2127"/>
                  </a:cubicBezTo>
                  <a:cubicBezTo>
                    <a:pt x="4932" y="1860"/>
                    <a:pt x="4956" y="1496"/>
                    <a:pt x="4835" y="1204"/>
                  </a:cubicBezTo>
                  <a:cubicBezTo>
                    <a:pt x="4738" y="986"/>
                    <a:pt x="4495" y="840"/>
                    <a:pt x="4252" y="840"/>
                  </a:cubicBezTo>
                  <a:cubicBezTo>
                    <a:pt x="4203" y="840"/>
                    <a:pt x="4130" y="840"/>
                    <a:pt x="4057" y="864"/>
                  </a:cubicBezTo>
                  <a:cubicBezTo>
                    <a:pt x="4033" y="500"/>
                    <a:pt x="3790" y="232"/>
                    <a:pt x="3450" y="135"/>
                  </a:cubicBezTo>
                  <a:cubicBezTo>
                    <a:pt x="3426" y="123"/>
                    <a:pt x="3395" y="117"/>
                    <a:pt x="3365" y="117"/>
                  </a:cubicBezTo>
                  <a:cubicBezTo>
                    <a:pt x="3335" y="117"/>
                    <a:pt x="3304" y="123"/>
                    <a:pt x="3280" y="135"/>
                  </a:cubicBezTo>
                  <a:cubicBezTo>
                    <a:pt x="3013" y="135"/>
                    <a:pt x="2746" y="208"/>
                    <a:pt x="2527" y="330"/>
                  </a:cubicBezTo>
                  <a:cubicBezTo>
                    <a:pt x="2405" y="232"/>
                    <a:pt x="2235" y="135"/>
                    <a:pt x="2090" y="87"/>
                  </a:cubicBezTo>
                  <a:cubicBezTo>
                    <a:pt x="1923" y="31"/>
                    <a:pt x="1776" y="1"/>
                    <a:pt x="1650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9" name="Google Shape;411;p10"/>
          <p:cNvGrpSpPr>
            <a:grpSpLocks/>
          </p:cNvGrpSpPr>
          <p:nvPr/>
        </p:nvGrpSpPr>
        <p:grpSpPr bwMode="auto">
          <a:xfrm>
            <a:off x="3694113" y="-985838"/>
            <a:ext cx="3367087" cy="2147888"/>
            <a:chOff x="7239867" y="1514545"/>
            <a:chExt cx="2525833" cy="1610805"/>
          </a:xfrm>
        </p:grpSpPr>
        <p:grpSp>
          <p:nvGrpSpPr>
            <p:cNvPr id="30" name="Google Shape;412;p10"/>
            <p:cNvGrpSpPr>
              <a:grpSpLocks/>
            </p:cNvGrpSpPr>
            <p:nvPr/>
          </p:nvGrpSpPr>
          <p:grpSpPr bwMode="auto">
            <a:xfrm>
              <a:off x="7346663" y="1514545"/>
              <a:ext cx="2419037" cy="1551678"/>
              <a:chOff x="7410211" y="1555302"/>
              <a:chExt cx="2355440" cy="1510884"/>
            </a:xfrm>
          </p:grpSpPr>
          <p:grpSp>
            <p:nvGrpSpPr>
              <p:cNvPr id="32" name="Google Shape;413;p10"/>
              <p:cNvGrpSpPr>
                <a:grpSpLocks/>
              </p:cNvGrpSpPr>
              <p:nvPr/>
            </p:nvGrpSpPr>
            <p:grpSpPr bwMode="auto">
              <a:xfrm>
                <a:off x="7410211" y="1555302"/>
                <a:ext cx="2355440" cy="1510884"/>
                <a:chOff x="761258" y="2062480"/>
                <a:chExt cx="1646470" cy="1056119"/>
              </a:xfrm>
            </p:grpSpPr>
            <p:sp>
              <p:nvSpPr>
                <p:cNvPr id="35" name="Google Shape;414;p10"/>
                <p:cNvSpPr/>
                <p:nvPr/>
              </p:nvSpPr>
              <p:spPr>
                <a:xfrm rot="-1481318">
                  <a:off x="1087356" y="2126495"/>
                  <a:ext cx="430397" cy="556690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6" name="Google Shape;415;p10"/>
                <p:cNvSpPr/>
                <p:nvPr/>
              </p:nvSpPr>
              <p:spPr>
                <a:xfrm>
                  <a:off x="1415625" y="2201045"/>
                  <a:ext cx="557653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7" name="Google Shape;416;p10"/>
                <p:cNvSpPr/>
                <p:nvPr/>
              </p:nvSpPr>
              <p:spPr>
                <a:xfrm>
                  <a:off x="761518" y="2379315"/>
                  <a:ext cx="492809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8" name="Google Shape;417;p10"/>
                <p:cNvSpPr/>
                <p:nvPr/>
              </p:nvSpPr>
              <p:spPr>
                <a:xfrm>
                  <a:off x="899310" y="2606205"/>
                  <a:ext cx="470114" cy="469175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9" name="Google Shape;418;p10"/>
                <p:cNvSpPr/>
                <p:nvPr/>
              </p:nvSpPr>
              <p:spPr>
                <a:xfrm>
                  <a:off x="1251085" y="2594050"/>
                  <a:ext cx="492809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0" name="Google Shape;419;p10"/>
                <p:cNvSpPr/>
                <p:nvPr/>
              </p:nvSpPr>
              <p:spPr>
                <a:xfrm rot="-2967336">
                  <a:off x="1706695" y="2475675"/>
                  <a:ext cx="623136" cy="491999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33" name="Google Shape;420;p10"/>
              <p:cNvSpPr/>
              <p:nvPr/>
            </p:nvSpPr>
            <p:spPr>
              <a:xfrm>
                <a:off x="7933545" y="2118694"/>
                <a:ext cx="705013" cy="704821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" name="Google Shape;421;p10"/>
              <p:cNvSpPr/>
              <p:nvPr/>
            </p:nvSpPr>
            <p:spPr>
              <a:xfrm>
                <a:off x="8386934" y="2118694"/>
                <a:ext cx="703853" cy="704821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1" name="Google Shape;422;p10"/>
            <p:cNvSpPr/>
            <p:nvPr/>
          </p:nvSpPr>
          <p:spPr>
            <a:xfrm>
              <a:off x="7239867" y="1791942"/>
              <a:ext cx="2256697" cy="1333408"/>
            </a:xfrm>
            <a:custGeom>
              <a:avLst/>
              <a:gdLst/>
              <a:ahLst/>
              <a:cxnLst/>
              <a:rect l="l" t="t" r="r" b="b"/>
              <a:pathLst>
                <a:path w="4957" h="2929" extrusionOk="0">
                  <a:moveTo>
                    <a:pt x="1215" y="718"/>
                  </a:moveTo>
                  <a:cubicBezTo>
                    <a:pt x="1312" y="743"/>
                    <a:pt x="1337" y="767"/>
                    <a:pt x="1361" y="815"/>
                  </a:cubicBezTo>
                  <a:cubicBezTo>
                    <a:pt x="1361" y="840"/>
                    <a:pt x="1312" y="888"/>
                    <a:pt x="1288" y="913"/>
                  </a:cubicBezTo>
                  <a:cubicBezTo>
                    <a:pt x="1264" y="913"/>
                    <a:pt x="1264" y="937"/>
                    <a:pt x="1215" y="937"/>
                  </a:cubicBezTo>
                  <a:cubicBezTo>
                    <a:pt x="1215" y="864"/>
                    <a:pt x="1215" y="815"/>
                    <a:pt x="1215" y="743"/>
                  </a:cubicBezTo>
                  <a:lnTo>
                    <a:pt x="1215" y="718"/>
                  </a:lnTo>
                  <a:close/>
                  <a:moveTo>
                    <a:pt x="2527" y="475"/>
                  </a:moveTo>
                  <a:cubicBezTo>
                    <a:pt x="2624" y="597"/>
                    <a:pt x="2673" y="767"/>
                    <a:pt x="2624" y="937"/>
                  </a:cubicBezTo>
                  <a:cubicBezTo>
                    <a:pt x="2601" y="983"/>
                    <a:pt x="2567" y="1007"/>
                    <a:pt x="2530" y="1007"/>
                  </a:cubicBezTo>
                  <a:cubicBezTo>
                    <a:pt x="2489" y="1007"/>
                    <a:pt x="2444" y="977"/>
                    <a:pt x="2405" y="913"/>
                  </a:cubicBezTo>
                  <a:cubicBezTo>
                    <a:pt x="2333" y="767"/>
                    <a:pt x="2381" y="573"/>
                    <a:pt x="2527" y="475"/>
                  </a:cubicBezTo>
                  <a:close/>
                  <a:moveTo>
                    <a:pt x="3984" y="1010"/>
                  </a:moveTo>
                  <a:lnTo>
                    <a:pt x="3984" y="1010"/>
                  </a:lnTo>
                  <a:cubicBezTo>
                    <a:pt x="4009" y="1107"/>
                    <a:pt x="3984" y="1228"/>
                    <a:pt x="3936" y="1326"/>
                  </a:cubicBezTo>
                  <a:cubicBezTo>
                    <a:pt x="3912" y="1350"/>
                    <a:pt x="3912" y="1350"/>
                    <a:pt x="3887" y="1350"/>
                  </a:cubicBezTo>
                  <a:cubicBezTo>
                    <a:pt x="3863" y="1350"/>
                    <a:pt x="3839" y="1326"/>
                    <a:pt x="3814" y="1326"/>
                  </a:cubicBezTo>
                  <a:cubicBezTo>
                    <a:pt x="3766" y="1277"/>
                    <a:pt x="3766" y="1277"/>
                    <a:pt x="3766" y="1204"/>
                  </a:cubicBezTo>
                  <a:cubicBezTo>
                    <a:pt x="3790" y="1131"/>
                    <a:pt x="3863" y="1058"/>
                    <a:pt x="3984" y="1010"/>
                  </a:cubicBezTo>
                  <a:close/>
                  <a:moveTo>
                    <a:pt x="1045" y="1860"/>
                  </a:moveTo>
                  <a:cubicBezTo>
                    <a:pt x="948" y="1957"/>
                    <a:pt x="851" y="2030"/>
                    <a:pt x="754" y="2079"/>
                  </a:cubicBezTo>
                  <a:cubicBezTo>
                    <a:pt x="778" y="1982"/>
                    <a:pt x="875" y="1909"/>
                    <a:pt x="972" y="1860"/>
                  </a:cubicBezTo>
                  <a:close/>
                  <a:moveTo>
                    <a:pt x="3159" y="1957"/>
                  </a:moveTo>
                  <a:cubicBezTo>
                    <a:pt x="3159" y="1957"/>
                    <a:pt x="3183" y="1957"/>
                    <a:pt x="3231" y="2006"/>
                  </a:cubicBezTo>
                  <a:cubicBezTo>
                    <a:pt x="3280" y="2054"/>
                    <a:pt x="3304" y="2152"/>
                    <a:pt x="3280" y="2224"/>
                  </a:cubicBezTo>
                  <a:cubicBezTo>
                    <a:pt x="3159" y="2127"/>
                    <a:pt x="3159" y="2006"/>
                    <a:pt x="3159" y="1957"/>
                  </a:cubicBezTo>
                  <a:close/>
                  <a:moveTo>
                    <a:pt x="1701" y="2030"/>
                  </a:moveTo>
                  <a:cubicBezTo>
                    <a:pt x="1750" y="2054"/>
                    <a:pt x="1798" y="2079"/>
                    <a:pt x="1822" y="2127"/>
                  </a:cubicBezTo>
                  <a:cubicBezTo>
                    <a:pt x="1847" y="2249"/>
                    <a:pt x="1822" y="2346"/>
                    <a:pt x="1774" y="2443"/>
                  </a:cubicBezTo>
                  <a:cubicBezTo>
                    <a:pt x="1677" y="2346"/>
                    <a:pt x="1628" y="2200"/>
                    <a:pt x="1652" y="2054"/>
                  </a:cubicBezTo>
                  <a:cubicBezTo>
                    <a:pt x="1652" y="2030"/>
                    <a:pt x="1677" y="2030"/>
                    <a:pt x="1677" y="2030"/>
                  </a:cubicBezTo>
                  <a:close/>
                  <a:moveTo>
                    <a:pt x="1688" y="116"/>
                  </a:moveTo>
                  <a:cubicBezTo>
                    <a:pt x="1796" y="116"/>
                    <a:pt x="1923" y="140"/>
                    <a:pt x="2065" y="184"/>
                  </a:cubicBezTo>
                  <a:cubicBezTo>
                    <a:pt x="2211" y="232"/>
                    <a:pt x="2333" y="305"/>
                    <a:pt x="2454" y="427"/>
                  </a:cubicBezTo>
                  <a:cubicBezTo>
                    <a:pt x="2284" y="548"/>
                    <a:pt x="2235" y="791"/>
                    <a:pt x="2333" y="961"/>
                  </a:cubicBezTo>
                  <a:cubicBezTo>
                    <a:pt x="2430" y="1083"/>
                    <a:pt x="2503" y="1131"/>
                    <a:pt x="2551" y="1131"/>
                  </a:cubicBezTo>
                  <a:cubicBezTo>
                    <a:pt x="2648" y="1107"/>
                    <a:pt x="2721" y="1058"/>
                    <a:pt x="2746" y="986"/>
                  </a:cubicBezTo>
                  <a:cubicBezTo>
                    <a:pt x="2794" y="791"/>
                    <a:pt x="2746" y="573"/>
                    <a:pt x="2624" y="427"/>
                  </a:cubicBezTo>
                  <a:cubicBezTo>
                    <a:pt x="2818" y="305"/>
                    <a:pt x="3061" y="232"/>
                    <a:pt x="3304" y="232"/>
                  </a:cubicBezTo>
                  <a:lnTo>
                    <a:pt x="3450" y="232"/>
                  </a:lnTo>
                  <a:cubicBezTo>
                    <a:pt x="3742" y="330"/>
                    <a:pt x="3960" y="597"/>
                    <a:pt x="3984" y="888"/>
                  </a:cubicBezTo>
                  <a:cubicBezTo>
                    <a:pt x="3839" y="937"/>
                    <a:pt x="3717" y="1034"/>
                    <a:pt x="3693" y="1180"/>
                  </a:cubicBezTo>
                  <a:cubicBezTo>
                    <a:pt x="3669" y="1277"/>
                    <a:pt x="3693" y="1350"/>
                    <a:pt x="3766" y="1423"/>
                  </a:cubicBezTo>
                  <a:cubicBezTo>
                    <a:pt x="3802" y="1459"/>
                    <a:pt x="3845" y="1477"/>
                    <a:pt x="3887" y="1477"/>
                  </a:cubicBezTo>
                  <a:cubicBezTo>
                    <a:pt x="3930" y="1477"/>
                    <a:pt x="3972" y="1459"/>
                    <a:pt x="4009" y="1423"/>
                  </a:cubicBezTo>
                  <a:cubicBezTo>
                    <a:pt x="4082" y="1277"/>
                    <a:pt x="4106" y="1131"/>
                    <a:pt x="4082" y="986"/>
                  </a:cubicBezTo>
                  <a:cubicBezTo>
                    <a:pt x="4130" y="986"/>
                    <a:pt x="4203" y="961"/>
                    <a:pt x="4252" y="961"/>
                  </a:cubicBezTo>
                  <a:cubicBezTo>
                    <a:pt x="4470" y="961"/>
                    <a:pt x="4640" y="1083"/>
                    <a:pt x="4738" y="1277"/>
                  </a:cubicBezTo>
                  <a:cubicBezTo>
                    <a:pt x="4835" y="1544"/>
                    <a:pt x="4810" y="1836"/>
                    <a:pt x="4665" y="2079"/>
                  </a:cubicBezTo>
                  <a:cubicBezTo>
                    <a:pt x="4483" y="2341"/>
                    <a:pt x="4201" y="2486"/>
                    <a:pt x="3902" y="2486"/>
                  </a:cubicBezTo>
                  <a:cubicBezTo>
                    <a:pt x="3841" y="2486"/>
                    <a:pt x="3779" y="2480"/>
                    <a:pt x="3717" y="2467"/>
                  </a:cubicBezTo>
                  <a:cubicBezTo>
                    <a:pt x="3572" y="2443"/>
                    <a:pt x="3450" y="2370"/>
                    <a:pt x="3353" y="2297"/>
                  </a:cubicBezTo>
                  <a:cubicBezTo>
                    <a:pt x="3401" y="2176"/>
                    <a:pt x="3377" y="2030"/>
                    <a:pt x="3304" y="1933"/>
                  </a:cubicBezTo>
                  <a:cubicBezTo>
                    <a:pt x="3244" y="1884"/>
                    <a:pt x="3189" y="1860"/>
                    <a:pt x="3143" y="1860"/>
                  </a:cubicBezTo>
                  <a:cubicBezTo>
                    <a:pt x="3098" y="1860"/>
                    <a:pt x="3061" y="1884"/>
                    <a:pt x="3037" y="1933"/>
                  </a:cubicBezTo>
                  <a:cubicBezTo>
                    <a:pt x="3037" y="2103"/>
                    <a:pt x="3086" y="2249"/>
                    <a:pt x="3231" y="2322"/>
                  </a:cubicBezTo>
                  <a:cubicBezTo>
                    <a:pt x="3071" y="2620"/>
                    <a:pt x="2781" y="2809"/>
                    <a:pt x="2442" y="2809"/>
                  </a:cubicBezTo>
                  <a:cubicBezTo>
                    <a:pt x="2422" y="2809"/>
                    <a:pt x="2402" y="2809"/>
                    <a:pt x="2381" y="2807"/>
                  </a:cubicBezTo>
                  <a:cubicBezTo>
                    <a:pt x="2187" y="2807"/>
                    <a:pt x="1968" y="2686"/>
                    <a:pt x="1847" y="2516"/>
                  </a:cubicBezTo>
                  <a:cubicBezTo>
                    <a:pt x="1920" y="2394"/>
                    <a:pt x="1968" y="2249"/>
                    <a:pt x="1920" y="2103"/>
                  </a:cubicBezTo>
                  <a:cubicBezTo>
                    <a:pt x="1895" y="2030"/>
                    <a:pt x="1822" y="1957"/>
                    <a:pt x="1725" y="1933"/>
                  </a:cubicBezTo>
                  <a:cubicBezTo>
                    <a:pt x="1712" y="1928"/>
                    <a:pt x="1699" y="1926"/>
                    <a:pt x="1685" y="1926"/>
                  </a:cubicBezTo>
                  <a:cubicBezTo>
                    <a:pt x="1627" y="1926"/>
                    <a:pt x="1575" y="1966"/>
                    <a:pt x="1555" y="2006"/>
                  </a:cubicBezTo>
                  <a:cubicBezTo>
                    <a:pt x="1531" y="2200"/>
                    <a:pt x="1580" y="2394"/>
                    <a:pt x="1725" y="2540"/>
                  </a:cubicBezTo>
                  <a:cubicBezTo>
                    <a:pt x="1604" y="2662"/>
                    <a:pt x="1434" y="2735"/>
                    <a:pt x="1264" y="2759"/>
                  </a:cubicBezTo>
                  <a:lnTo>
                    <a:pt x="1191" y="2759"/>
                  </a:lnTo>
                  <a:cubicBezTo>
                    <a:pt x="1045" y="2759"/>
                    <a:pt x="924" y="2686"/>
                    <a:pt x="826" y="2589"/>
                  </a:cubicBezTo>
                  <a:cubicBezTo>
                    <a:pt x="729" y="2467"/>
                    <a:pt x="705" y="2346"/>
                    <a:pt x="729" y="2224"/>
                  </a:cubicBezTo>
                  <a:cubicBezTo>
                    <a:pt x="924" y="2152"/>
                    <a:pt x="1167" y="1957"/>
                    <a:pt x="1142" y="1836"/>
                  </a:cubicBezTo>
                  <a:cubicBezTo>
                    <a:pt x="1142" y="1801"/>
                    <a:pt x="1118" y="1767"/>
                    <a:pt x="1052" y="1767"/>
                  </a:cubicBezTo>
                  <a:cubicBezTo>
                    <a:pt x="1025" y="1767"/>
                    <a:pt x="991" y="1773"/>
                    <a:pt x="948" y="1787"/>
                  </a:cubicBezTo>
                  <a:cubicBezTo>
                    <a:pt x="802" y="1836"/>
                    <a:pt x="681" y="1982"/>
                    <a:pt x="656" y="2152"/>
                  </a:cubicBezTo>
                  <a:cubicBezTo>
                    <a:pt x="638" y="2154"/>
                    <a:pt x="621" y="2155"/>
                    <a:pt x="603" y="2155"/>
                  </a:cubicBezTo>
                  <a:cubicBezTo>
                    <a:pt x="414" y="2155"/>
                    <a:pt x="286" y="2032"/>
                    <a:pt x="219" y="1787"/>
                  </a:cubicBezTo>
                  <a:cubicBezTo>
                    <a:pt x="98" y="1520"/>
                    <a:pt x="122" y="1228"/>
                    <a:pt x="243" y="961"/>
                  </a:cubicBezTo>
                  <a:cubicBezTo>
                    <a:pt x="389" y="791"/>
                    <a:pt x="608" y="694"/>
                    <a:pt x="851" y="694"/>
                  </a:cubicBezTo>
                  <a:lnTo>
                    <a:pt x="1142" y="694"/>
                  </a:lnTo>
                  <a:lnTo>
                    <a:pt x="1142" y="743"/>
                  </a:lnTo>
                  <a:cubicBezTo>
                    <a:pt x="1118" y="840"/>
                    <a:pt x="1142" y="937"/>
                    <a:pt x="1191" y="1010"/>
                  </a:cubicBezTo>
                  <a:cubicBezTo>
                    <a:pt x="1204" y="1036"/>
                    <a:pt x="1232" y="1056"/>
                    <a:pt x="1271" y="1056"/>
                  </a:cubicBezTo>
                  <a:cubicBezTo>
                    <a:pt x="1302" y="1056"/>
                    <a:pt x="1341" y="1043"/>
                    <a:pt x="1385" y="1010"/>
                  </a:cubicBezTo>
                  <a:cubicBezTo>
                    <a:pt x="1482" y="913"/>
                    <a:pt x="1507" y="888"/>
                    <a:pt x="1482" y="791"/>
                  </a:cubicBezTo>
                  <a:cubicBezTo>
                    <a:pt x="1458" y="718"/>
                    <a:pt x="1385" y="645"/>
                    <a:pt x="1239" y="621"/>
                  </a:cubicBezTo>
                  <a:cubicBezTo>
                    <a:pt x="1239" y="475"/>
                    <a:pt x="1288" y="330"/>
                    <a:pt x="1385" y="232"/>
                  </a:cubicBezTo>
                  <a:cubicBezTo>
                    <a:pt x="1452" y="152"/>
                    <a:pt x="1556" y="116"/>
                    <a:pt x="1688" y="116"/>
                  </a:cubicBezTo>
                  <a:close/>
                  <a:moveTo>
                    <a:pt x="1650" y="1"/>
                  </a:moveTo>
                  <a:cubicBezTo>
                    <a:pt x="1501" y="1"/>
                    <a:pt x="1380" y="43"/>
                    <a:pt x="1288" y="135"/>
                  </a:cubicBezTo>
                  <a:cubicBezTo>
                    <a:pt x="1191" y="257"/>
                    <a:pt x="1118" y="427"/>
                    <a:pt x="1118" y="597"/>
                  </a:cubicBezTo>
                  <a:cubicBezTo>
                    <a:pt x="1069" y="585"/>
                    <a:pt x="1021" y="579"/>
                    <a:pt x="972" y="579"/>
                  </a:cubicBezTo>
                  <a:cubicBezTo>
                    <a:pt x="924" y="579"/>
                    <a:pt x="875" y="585"/>
                    <a:pt x="826" y="597"/>
                  </a:cubicBezTo>
                  <a:cubicBezTo>
                    <a:pt x="559" y="597"/>
                    <a:pt x="316" y="694"/>
                    <a:pt x="146" y="888"/>
                  </a:cubicBezTo>
                  <a:cubicBezTo>
                    <a:pt x="1" y="1180"/>
                    <a:pt x="1" y="1520"/>
                    <a:pt x="122" y="1811"/>
                  </a:cubicBezTo>
                  <a:cubicBezTo>
                    <a:pt x="219" y="2152"/>
                    <a:pt x="414" y="2224"/>
                    <a:pt x="559" y="2224"/>
                  </a:cubicBezTo>
                  <a:lnTo>
                    <a:pt x="608" y="2224"/>
                  </a:lnTo>
                  <a:cubicBezTo>
                    <a:pt x="608" y="2394"/>
                    <a:pt x="656" y="2540"/>
                    <a:pt x="754" y="2637"/>
                  </a:cubicBezTo>
                  <a:cubicBezTo>
                    <a:pt x="851" y="2783"/>
                    <a:pt x="1021" y="2856"/>
                    <a:pt x="1191" y="2856"/>
                  </a:cubicBezTo>
                  <a:lnTo>
                    <a:pt x="1264" y="2856"/>
                  </a:lnTo>
                  <a:cubicBezTo>
                    <a:pt x="1458" y="2832"/>
                    <a:pt x="1652" y="2759"/>
                    <a:pt x="1774" y="2613"/>
                  </a:cubicBezTo>
                  <a:cubicBezTo>
                    <a:pt x="1944" y="2783"/>
                    <a:pt x="2163" y="2905"/>
                    <a:pt x="2381" y="2929"/>
                  </a:cubicBezTo>
                  <a:lnTo>
                    <a:pt x="2430" y="2929"/>
                  </a:lnTo>
                  <a:cubicBezTo>
                    <a:pt x="2794" y="2905"/>
                    <a:pt x="3134" y="2710"/>
                    <a:pt x="3304" y="2394"/>
                  </a:cubicBezTo>
                  <a:cubicBezTo>
                    <a:pt x="3426" y="2467"/>
                    <a:pt x="3547" y="2516"/>
                    <a:pt x="3693" y="2540"/>
                  </a:cubicBezTo>
                  <a:cubicBezTo>
                    <a:pt x="3766" y="2559"/>
                    <a:pt x="3841" y="2567"/>
                    <a:pt x="3916" y="2567"/>
                  </a:cubicBezTo>
                  <a:cubicBezTo>
                    <a:pt x="4239" y="2567"/>
                    <a:pt x="4560" y="2403"/>
                    <a:pt x="4738" y="2127"/>
                  </a:cubicBezTo>
                  <a:cubicBezTo>
                    <a:pt x="4932" y="1860"/>
                    <a:pt x="4956" y="1496"/>
                    <a:pt x="4835" y="1204"/>
                  </a:cubicBezTo>
                  <a:cubicBezTo>
                    <a:pt x="4738" y="986"/>
                    <a:pt x="4495" y="840"/>
                    <a:pt x="4252" y="840"/>
                  </a:cubicBezTo>
                  <a:cubicBezTo>
                    <a:pt x="4203" y="840"/>
                    <a:pt x="4130" y="840"/>
                    <a:pt x="4057" y="864"/>
                  </a:cubicBezTo>
                  <a:cubicBezTo>
                    <a:pt x="4033" y="500"/>
                    <a:pt x="3790" y="232"/>
                    <a:pt x="3450" y="135"/>
                  </a:cubicBezTo>
                  <a:cubicBezTo>
                    <a:pt x="3426" y="123"/>
                    <a:pt x="3395" y="117"/>
                    <a:pt x="3365" y="117"/>
                  </a:cubicBezTo>
                  <a:cubicBezTo>
                    <a:pt x="3335" y="117"/>
                    <a:pt x="3304" y="123"/>
                    <a:pt x="3280" y="135"/>
                  </a:cubicBezTo>
                  <a:cubicBezTo>
                    <a:pt x="3013" y="135"/>
                    <a:pt x="2746" y="208"/>
                    <a:pt x="2527" y="330"/>
                  </a:cubicBezTo>
                  <a:cubicBezTo>
                    <a:pt x="2405" y="232"/>
                    <a:pt x="2235" y="135"/>
                    <a:pt x="2090" y="87"/>
                  </a:cubicBezTo>
                  <a:cubicBezTo>
                    <a:pt x="1923" y="31"/>
                    <a:pt x="1776" y="1"/>
                    <a:pt x="1650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384" name="Google Shape;384;p10"/>
          <p:cNvSpPr txBox="1">
            <a:spLocks noGrp="1"/>
          </p:cNvSpPr>
          <p:nvPr>
            <p:ph type="body" idx="1"/>
          </p:nvPr>
        </p:nvSpPr>
        <p:spPr>
          <a:xfrm>
            <a:off x="6806967" y="1219200"/>
            <a:ext cx="4216000" cy="16040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marL="609585" lvl="0" indent="-304792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4667">
                <a:solidFill>
                  <a:schemeClr val="lt1"/>
                </a:solidFill>
                <a:latin typeface="Vibur"/>
                <a:ea typeface="Vibur"/>
                <a:cs typeface="Vibur"/>
                <a:sym typeface="Vibur"/>
              </a:defRPr>
            </a:lvl1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991292759"/>
      </p:ext>
    </p:extLst>
  </p:cSld>
  <p:clrMapOvr>
    <a:masterClrMapping/>
  </p:clrMapOvr>
</p:sldLayout>
</file>

<file path=ppt/slideLayouts/slideLayout15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4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oogle Shape;424;p11"/>
          <p:cNvGrpSpPr>
            <a:grpSpLocks/>
          </p:cNvGrpSpPr>
          <p:nvPr/>
        </p:nvGrpSpPr>
        <p:grpSpPr bwMode="auto">
          <a:xfrm flipH="1">
            <a:off x="10042525" y="4856163"/>
            <a:ext cx="1179513" cy="2001837"/>
            <a:chOff x="-1056319" y="1385262"/>
            <a:chExt cx="212940" cy="361495"/>
          </a:xfrm>
        </p:grpSpPr>
        <p:sp>
          <p:nvSpPr>
            <p:cNvPr id="5" name="Google Shape;425;p11"/>
            <p:cNvSpPr/>
            <p:nvPr/>
          </p:nvSpPr>
          <p:spPr>
            <a:xfrm>
              <a:off x="-933370" y="1467537"/>
              <a:ext cx="27513" cy="279220"/>
            </a:xfrm>
            <a:custGeom>
              <a:avLst/>
              <a:gdLst/>
              <a:ahLst/>
              <a:cxnLst/>
              <a:rect l="l" t="t" r="r" b="b"/>
              <a:pathLst>
                <a:path w="705" h="7168" extrusionOk="0">
                  <a:moveTo>
                    <a:pt x="680" y="1"/>
                  </a:moveTo>
                  <a:cubicBezTo>
                    <a:pt x="656" y="1"/>
                    <a:pt x="632" y="25"/>
                    <a:pt x="632" y="50"/>
                  </a:cubicBezTo>
                  <a:cubicBezTo>
                    <a:pt x="608" y="292"/>
                    <a:pt x="0" y="6123"/>
                    <a:pt x="170" y="7119"/>
                  </a:cubicBezTo>
                  <a:cubicBezTo>
                    <a:pt x="170" y="7143"/>
                    <a:pt x="170" y="7167"/>
                    <a:pt x="195" y="7167"/>
                  </a:cubicBezTo>
                  <a:lnTo>
                    <a:pt x="219" y="7167"/>
                  </a:lnTo>
                  <a:cubicBezTo>
                    <a:pt x="243" y="7143"/>
                    <a:pt x="243" y="7119"/>
                    <a:pt x="243" y="7094"/>
                  </a:cubicBezTo>
                  <a:cubicBezTo>
                    <a:pt x="97" y="6123"/>
                    <a:pt x="705" y="122"/>
                    <a:pt x="705" y="74"/>
                  </a:cubicBezTo>
                  <a:cubicBezTo>
                    <a:pt x="705" y="25"/>
                    <a:pt x="705" y="25"/>
                    <a:pt x="6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" name="Google Shape;426;p11"/>
            <p:cNvSpPr/>
            <p:nvPr/>
          </p:nvSpPr>
          <p:spPr>
            <a:xfrm>
              <a:off x="-968334" y="1385262"/>
              <a:ext cx="124955" cy="123843"/>
            </a:xfrm>
            <a:custGeom>
              <a:avLst/>
              <a:gdLst/>
              <a:ahLst/>
              <a:cxnLst/>
              <a:rect l="l" t="t" r="r" b="b"/>
              <a:pathLst>
                <a:path w="3208" h="3183" extrusionOk="0">
                  <a:moveTo>
                    <a:pt x="1555" y="98"/>
                  </a:moveTo>
                  <a:cubicBezTo>
                    <a:pt x="1871" y="171"/>
                    <a:pt x="1871" y="705"/>
                    <a:pt x="1871" y="705"/>
                  </a:cubicBezTo>
                  <a:cubicBezTo>
                    <a:pt x="1871" y="729"/>
                    <a:pt x="1895" y="754"/>
                    <a:pt x="1920" y="754"/>
                  </a:cubicBezTo>
                  <a:cubicBezTo>
                    <a:pt x="1944" y="754"/>
                    <a:pt x="1968" y="754"/>
                    <a:pt x="1968" y="729"/>
                  </a:cubicBezTo>
                  <a:cubicBezTo>
                    <a:pt x="2065" y="535"/>
                    <a:pt x="2260" y="243"/>
                    <a:pt x="2381" y="243"/>
                  </a:cubicBezTo>
                  <a:cubicBezTo>
                    <a:pt x="2405" y="243"/>
                    <a:pt x="2430" y="243"/>
                    <a:pt x="2430" y="268"/>
                  </a:cubicBezTo>
                  <a:cubicBezTo>
                    <a:pt x="2600" y="389"/>
                    <a:pt x="2478" y="802"/>
                    <a:pt x="2405" y="948"/>
                  </a:cubicBezTo>
                  <a:cubicBezTo>
                    <a:pt x="2386" y="988"/>
                    <a:pt x="2414" y="1027"/>
                    <a:pt x="2452" y="1027"/>
                  </a:cubicBezTo>
                  <a:cubicBezTo>
                    <a:pt x="2460" y="1027"/>
                    <a:pt x="2469" y="1025"/>
                    <a:pt x="2478" y="1021"/>
                  </a:cubicBezTo>
                  <a:cubicBezTo>
                    <a:pt x="2600" y="972"/>
                    <a:pt x="2745" y="924"/>
                    <a:pt x="2891" y="924"/>
                  </a:cubicBezTo>
                  <a:cubicBezTo>
                    <a:pt x="2940" y="924"/>
                    <a:pt x="3013" y="924"/>
                    <a:pt x="3061" y="972"/>
                  </a:cubicBezTo>
                  <a:cubicBezTo>
                    <a:pt x="3061" y="972"/>
                    <a:pt x="3061" y="996"/>
                    <a:pt x="3061" y="996"/>
                  </a:cubicBezTo>
                  <a:cubicBezTo>
                    <a:pt x="3037" y="1142"/>
                    <a:pt x="2745" y="1409"/>
                    <a:pt x="2551" y="1580"/>
                  </a:cubicBezTo>
                  <a:cubicBezTo>
                    <a:pt x="2527" y="1580"/>
                    <a:pt x="2527" y="1604"/>
                    <a:pt x="2527" y="1628"/>
                  </a:cubicBezTo>
                  <a:cubicBezTo>
                    <a:pt x="2551" y="1628"/>
                    <a:pt x="2551" y="1652"/>
                    <a:pt x="2575" y="1652"/>
                  </a:cubicBezTo>
                  <a:cubicBezTo>
                    <a:pt x="2721" y="1652"/>
                    <a:pt x="3134" y="1725"/>
                    <a:pt x="3134" y="1920"/>
                  </a:cubicBezTo>
                  <a:cubicBezTo>
                    <a:pt x="3134" y="2114"/>
                    <a:pt x="2624" y="2163"/>
                    <a:pt x="2430" y="2163"/>
                  </a:cubicBezTo>
                  <a:cubicBezTo>
                    <a:pt x="2430" y="2163"/>
                    <a:pt x="2405" y="2163"/>
                    <a:pt x="2405" y="2187"/>
                  </a:cubicBezTo>
                  <a:cubicBezTo>
                    <a:pt x="2381" y="2211"/>
                    <a:pt x="2381" y="2211"/>
                    <a:pt x="2405" y="2235"/>
                  </a:cubicBezTo>
                  <a:cubicBezTo>
                    <a:pt x="2405" y="2235"/>
                    <a:pt x="2697" y="2551"/>
                    <a:pt x="2527" y="2794"/>
                  </a:cubicBezTo>
                  <a:cubicBezTo>
                    <a:pt x="2503" y="2818"/>
                    <a:pt x="2454" y="2843"/>
                    <a:pt x="2430" y="2843"/>
                  </a:cubicBezTo>
                  <a:cubicBezTo>
                    <a:pt x="2260" y="2843"/>
                    <a:pt x="1992" y="2503"/>
                    <a:pt x="1895" y="2381"/>
                  </a:cubicBezTo>
                  <a:cubicBezTo>
                    <a:pt x="1883" y="2369"/>
                    <a:pt x="1871" y="2363"/>
                    <a:pt x="1862" y="2363"/>
                  </a:cubicBezTo>
                  <a:cubicBezTo>
                    <a:pt x="1853" y="2363"/>
                    <a:pt x="1847" y="2369"/>
                    <a:pt x="1847" y="2381"/>
                  </a:cubicBezTo>
                  <a:cubicBezTo>
                    <a:pt x="1822" y="2381"/>
                    <a:pt x="1798" y="2405"/>
                    <a:pt x="1798" y="2430"/>
                  </a:cubicBezTo>
                  <a:cubicBezTo>
                    <a:pt x="1798" y="2430"/>
                    <a:pt x="1871" y="2964"/>
                    <a:pt x="1579" y="3086"/>
                  </a:cubicBezTo>
                  <a:lnTo>
                    <a:pt x="1507" y="3086"/>
                  </a:lnTo>
                  <a:cubicBezTo>
                    <a:pt x="1312" y="3086"/>
                    <a:pt x="1215" y="2624"/>
                    <a:pt x="1215" y="2454"/>
                  </a:cubicBezTo>
                  <a:cubicBezTo>
                    <a:pt x="1215" y="2430"/>
                    <a:pt x="1191" y="2430"/>
                    <a:pt x="1166" y="2430"/>
                  </a:cubicBezTo>
                  <a:cubicBezTo>
                    <a:pt x="1166" y="2430"/>
                    <a:pt x="1166" y="2454"/>
                    <a:pt x="1166" y="2454"/>
                  </a:cubicBezTo>
                  <a:cubicBezTo>
                    <a:pt x="1045" y="2551"/>
                    <a:pt x="899" y="2624"/>
                    <a:pt x="754" y="2624"/>
                  </a:cubicBezTo>
                  <a:cubicBezTo>
                    <a:pt x="656" y="2624"/>
                    <a:pt x="583" y="2600"/>
                    <a:pt x="511" y="2575"/>
                  </a:cubicBezTo>
                  <a:cubicBezTo>
                    <a:pt x="462" y="2551"/>
                    <a:pt x="413" y="2503"/>
                    <a:pt x="413" y="2454"/>
                  </a:cubicBezTo>
                  <a:cubicBezTo>
                    <a:pt x="389" y="2235"/>
                    <a:pt x="729" y="1871"/>
                    <a:pt x="875" y="1725"/>
                  </a:cubicBezTo>
                  <a:cubicBezTo>
                    <a:pt x="875" y="1701"/>
                    <a:pt x="875" y="1701"/>
                    <a:pt x="875" y="1677"/>
                  </a:cubicBezTo>
                  <a:cubicBezTo>
                    <a:pt x="851" y="1652"/>
                    <a:pt x="826" y="1652"/>
                    <a:pt x="826" y="1652"/>
                  </a:cubicBezTo>
                  <a:lnTo>
                    <a:pt x="705" y="1652"/>
                  </a:lnTo>
                  <a:cubicBezTo>
                    <a:pt x="535" y="1652"/>
                    <a:pt x="195" y="1628"/>
                    <a:pt x="146" y="1409"/>
                  </a:cubicBezTo>
                  <a:cubicBezTo>
                    <a:pt x="122" y="1385"/>
                    <a:pt x="122" y="1361"/>
                    <a:pt x="146" y="1337"/>
                  </a:cubicBezTo>
                  <a:cubicBezTo>
                    <a:pt x="219" y="1215"/>
                    <a:pt x="559" y="1191"/>
                    <a:pt x="826" y="1191"/>
                  </a:cubicBezTo>
                  <a:lnTo>
                    <a:pt x="851" y="1191"/>
                  </a:lnTo>
                  <a:cubicBezTo>
                    <a:pt x="899" y="1167"/>
                    <a:pt x="924" y="1118"/>
                    <a:pt x="875" y="1094"/>
                  </a:cubicBezTo>
                  <a:cubicBezTo>
                    <a:pt x="778" y="1021"/>
                    <a:pt x="511" y="778"/>
                    <a:pt x="511" y="608"/>
                  </a:cubicBezTo>
                  <a:cubicBezTo>
                    <a:pt x="511" y="559"/>
                    <a:pt x="511" y="535"/>
                    <a:pt x="535" y="511"/>
                  </a:cubicBezTo>
                  <a:cubicBezTo>
                    <a:pt x="583" y="486"/>
                    <a:pt x="608" y="462"/>
                    <a:pt x="656" y="462"/>
                  </a:cubicBezTo>
                  <a:cubicBezTo>
                    <a:pt x="899" y="511"/>
                    <a:pt x="1118" y="632"/>
                    <a:pt x="1312" y="778"/>
                  </a:cubicBezTo>
                  <a:lnTo>
                    <a:pt x="1361" y="778"/>
                  </a:lnTo>
                  <a:cubicBezTo>
                    <a:pt x="1385" y="754"/>
                    <a:pt x="1385" y="754"/>
                    <a:pt x="1385" y="729"/>
                  </a:cubicBezTo>
                  <a:cubicBezTo>
                    <a:pt x="1361" y="608"/>
                    <a:pt x="1337" y="268"/>
                    <a:pt x="1434" y="146"/>
                  </a:cubicBezTo>
                  <a:cubicBezTo>
                    <a:pt x="1458" y="98"/>
                    <a:pt x="1507" y="98"/>
                    <a:pt x="1555" y="98"/>
                  </a:cubicBezTo>
                  <a:close/>
                  <a:moveTo>
                    <a:pt x="1531" y="1"/>
                  </a:moveTo>
                  <a:cubicBezTo>
                    <a:pt x="1458" y="1"/>
                    <a:pt x="1385" y="25"/>
                    <a:pt x="1337" y="73"/>
                  </a:cubicBezTo>
                  <a:cubicBezTo>
                    <a:pt x="1239" y="243"/>
                    <a:pt x="1215" y="438"/>
                    <a:pt x="1239" y="632"/>
                  </a:cubicBezTo>
                  <a:cubicBezTo>
                    <a:pt x="1069" y="486"/>
                    <a:pt x="875" y="389"/>
                    <a:pt x="632" y="365"/>
                  </a:cubicBezTo>
                  <a:cubicBezTo>
                    <a:pt x="583" y="365"/>
                    <a:pt x="511" y="389"/>
                    <a:pt x="462" y="413"/>
                  </a:cubicBezTo>
                  <a:cubicBezTo>
                    <a:pt x="413" y="462"/>
                    <a:pt x="389" y="535"/>
                    <a:pt x="389" y="584"/>
                  </a:cubicBezTo>
                  <a:cubicBezTo>
                    <a:pt x="438" y="778"/>
                    <a:pt x="559" y="948"/>
                    <a:pt x="705" y="1069"/>
                  </a:cubicBezTo>
                  <a:cubicBezTo>
                    <a:pt x="511" y="1069"/>
                    <a:pt x="171" y="1118"/>
                    <a:pt x="49" y="1264"/>
                  </a:cubicBezTo>
                  <a:cubicBezTo>
                    <a:pt x="0" y="1312"/>
                    <a:pt x="0" y="1361"/>
                    <a:pt x="0" y="1434"/>
                  </a:cubicBezTo>
                  <a:cubicBezTo>
                    <a:pt x="73" y="1701"/>
                    <a:pt x="462" y="1725"/>
                    <a:pt x="681" y="1725"/>
                  </a:cubicBezTo>
                  <a:cubicBezTo>
                    <a:pt x="511" y="1895"/>
                    <a:pt x="243" y="2211"/>
                    <a:pt x="268" y="2454"/>
                  </a:cubicBezTo>
                  <a:cubicBezTo>
                    <a:pt x="292" y="2527"/>
                    <a:pt x="341" y="2600"/>
                    <a:pt x="413" y="2624"/>
                  </a:cubicBezTo>
                  <a:cubicBezTo>
                    <a:pt x="511" y="2673"/>
                    <a:pt x="608" y="2697"/>
                    <a:pt x="705" y="2697"/>
                  </a:cubicBezTo>
                  <a:cubicBezTo>
                    <a:pt x="851" y="2697"/>
                    <a:pt x="996" y="2648"/>
                    <a:pt x="1118" y="2551"/>
                  </a:cubicBezTo>
                  <a:cubicBezTo>
                    <a:pt x="1166" y="2746"/>
                    <a:pt x="1264" y="3183"/>
                    <a:pt x="1507" y="3183"/>
                  </a:cubicBezTo>
                  <a:cubicBezTo>
                    <a:pt x="1531" y="3183"/>
                    <a:pt x="1579" y="3183"/>
                    <a:pt x="1604" y="3159"/>
                  </a:cubicBezTo>
                  <a:cubicBezTo>
                    <a:pt x="1822" y="3037"/>
                    <a:pt x="1944" y="2794"/>
                    <a:pt x="1895" y="2551"/>
                  </a:cubicBezTo>
                  <a:lnTo>
                    <a:pt x="1895" y="2551"/>
                  </a:lnTo>
                  <a:cubicBezTo>
                    <a:pt x="2041" y="2721"/>
                    <a:pt x="2260" y="2940"/>
                    <a:pt x="2430" y="2940"/>
                  </a:cubicBezTo>
                  <a:cubicBezTo>
                    <a:pt x="2503" y="2940"/>
                    <a:pt x="2551" y="2916"/>
                    <a:pt x="2600" y="2867"/>
                  </a:cubicBezTo>
                  <a:cubicBezTo>
                    <a:pt x="2697" y="2648"/>
                    <a:pt x="2673" y="2405"/>
                    <a:pt x="2527" y="2260"/>
                  </a:cubicBezTo>
                  <a:cubicBezTo>
                    <a:pt x="2745" y="2235"/>
                    <a:pt x="3207" y="2163"/>
                    <a:pt x="3207" y="1920"/>
                  </a:cubicBezTo>
                  <a:cubicBezTo>
                    <a:pt x="3207" y="1677"/>
                    <a:pt x="2867" y="1604"/>
                    <a:pt x="2673" y="1580"/>
                  </a:cubicBezTo>
                  <a:cubicBezTo>
                    <a:pt x="2818" y="1434"/>
                    <a:pt x="3134" y="1191"/>
                    <a:pt x="3134" y="1021"/>
                  </a:cubicBezTo>
                  <a:cubicBezTo>
                    <a:pt x="3134" y="972"/>
                    <a:pt x="3110" y="948"/>
                    <a:pt x="3086" y="899"/>
                  </a:cubicBezTo>
                  <a:cubicBezTo>
                    <a:pt x="3037" y="851"/>
                    <a:pt x="2940" y="826"/>
                    <a:pt x="2867" y="826"/>
                  </a:cubicBezTo>
                  <a:cubicBezTo>
                    <a:pt x="2745" y="826"/>
                    <a:pt x="2624" y="851"/>
                    <a:pt x="2503" y="899"/>
                  </a:cubicBezTo>
                  <a:cubicBezTo>
                    <a:pt x="2551" y="729"/>
                    <a:pt x="2648" y="341"/>
                    <a:pt x="2478" y="195"/>
                  </a:cubicBezTo>
                  <a:cubicBezTo>
                    <a:pt x="2430" y="171"/>
                    <a:pt x="2405" y="146"/>
                    <a:pt x="2357" y="146"/>
                  </a:cubicBezTo>
                  <a:cubicBezTo>
                    <a:pt x="2187" y="146"/>
                    <a:pt x="2017" y="389"/>
                    <a:pt x="1920" y="559"/>
                  </a:cubicBezTo>
                  <a:cubicBezTo>
                    <a:pt x="1895" y="365"/>
                    <a:pt x="1798" y="73"/>
                    <a:pt x="15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" name="Google Shape;427;p11"/>
            <p:cNvSpPr/>
            <p:nvPr/>
          </p:nvSpPr>
          <p:spPr>
            <a:xfrm>
              <a:off x="-990116" y="1535192"/>
              <a:ext cx="60758" cy="204111"/>
            </a:xfrm>
            <a:custGeom>
              <a:avLst/>
              <a:gdLst/>
              <a:ahLst/>
              <a:cxnLst/>
              <a:rect l="l" t="t" r="r" b="b"/>
              <a:pathLst>
                <a:path w="1556" h="5234" extrusionOk="0">
                  <a:moveTo>
                    <a:pt x="70" y="1"/>
                  </a:moveTo>
                  <a:cubicBezTo>
                    <a:pt x="64" y="1"/>
                    <a:pt x="56" y="4"/>
                    <a:pt x="49" y="11"/>
                  </a:cubicBezTo>
                  <a:cubicBezTo>
                    <a:pt x="25" y="11"/>
                    <a:pt x="1" y="35"/>
                    <a:pt x="25" y="60"/>
                  </a:cubicBezTo>
                  <a:cubicBezTo>
                    <a:pt x="49" y="108"/>
                    <a:pt x="1458" y="3290"/>
                    <a:pt x="948" y="5185"/>
                  </a:cubicBezTo>
                  <a:cubicBezTo>
                    <a:pt x="948" y="5210"/>
                    <a:pt x="948" y="5234"/>
                    <a:pt x="972" y="5234"/>
                  </a:cubicBezTo>
                  <a:cubicBezTo>
                    <a:pt x="1021" y="5234"/>
                    <a:pt x="1045" y="5234"/>
                    <a:pt x="1045" y="5185"/>
                  </a:cubicBezTo>
                  <a:cubicBezTo>
                    <a:pt x="1555" y="3290"/>
                    <a:pt x="122" y="60"/>
                    <a:pt x="98" y="35"/>
                  </a:cubicBezTo>
                  <a:cubicBezTo>
                    <a:pt x="98" y="18"/>
                    <a:pt x="86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" name="Google Shape;428;p11"/>
            <p:cNvSpPr/>
            <p:nvPr/>
          </p:nvSpPr>
          <p:spPr>
            <a:xfrm>
              <a:off x="-1056319" y="1471837"/>
              <a:ext cx="125815" cy="123556"/>
            </a:xfrm>
            <a:custGeom>
              <a:avLst/>
              <a:gdLst/>
              <a:ahLst/>
              <a:cxnLst/>
              <a:rect l="l" t="t" r="r" b="b"/>
              <a:pathLst>
                <a:path w="3232" h="3168" extrusionOk="0">
                  <a:moveTo>
                    <a:pt x="1513" y="97"/>
                  </a:moveTo>
                  <a:cubicBezTo>
                    <a:pt x="1527" y="97"/>
                    <a:pt x="1541" y="99"/>
                    <a:pt x="1555" y="107"/>
                  </a:cubicBezTo>
                  <a:cubicBezTo>
                    <a:pt x="1871" y="155"/>
                    <a:pt x="1895" y="714"/>
                    <a:pt x="1895" y="714"/>
                  </a:cubicBezTo>
                  <a:cubicBezTo>
                    <a:pt x="1895" y="738"/>
                    <a:pt x="1895" y="738"/>
                    <a:pt x="1919" y="738"/>
                  </a:cubicBezTo>
                  <a:cubicBezTo>
                    <a:pt x="1926" y="745"/>
                    <a:pt x="1934" y="748"/>
                    <a:pt x="1940" y="748"/>
                  </a:cubicBezTo>
                  <a:cubicBezTo>
                    <a:pt x="1956" y="748"/>
                    <a:pt x="1968" y="731"/>
                    <a:pt x="1968" y="714"/>
                  </a:cubicBezTo>
                  <a:cubicBezTo>
                    <a:pt x="2065" y="544"/>
                    <a:pt x="2259" y="228"/>
                    <a:pt x="2381" y="228"/>
                  </a:cubicBezTo>
                  <a:cubicBezTo>
                    <a:pt x="2405" y="228"/>
                    <a:pt x="2430" y="252"/>
                    <a:pt x="2454" y="252"/>
                  </a:cubicBezTo>
                  <a:cubicBezTo>
                    <a:pt x="2600" y="398"/>
                    <a:pt x="2478" y="811"/>
                    <a:pt x="2430" y="957"/>
                  </a:cubicBezTo>
                  <a:cubicBezTo>
                    <a:pt x="2405" y="957"/>
                    <a:pt x="2405" y="981"/>
                    <a:pt x="2430" y="1005"/>
                  </a:cubicBezTo>
                  <a:lnTo>
                    <a:pt x="2478" y="1005"/>
                  </a:lnTo>
                  <a:cubicBezTo>
                    <a:pt x="2600" y="933"/>
                    <a:pt x="2745" y="908"/>
                    <a:pt x="2891" y="908"/>
                  </a:cubicBezTo>
                  <a:cubicBezTo>
                    <a:pt x="2940" y="908"/>
                    <a:pt x="3013" y="908"/>
                    <a:pt x="3061" y="957"/>
                  </a:cubicBezTo>
                  <a:cubicBezTo>
                    <a:pt x="3061" y="957"/>
                    <a:pt x="3061" y="981"/>
                    <a:pt x="3061" y="981"/>
                  </a:cubicBezTo>
                  <a:cubicBezTo>
                    <a:pt x="3037" y="1127"/>
                    <a:pt x="2745" y="1394"/>
                    <a:pt x="2551" y="1540"/>
                  </a:cubicBezTo>
                  <a:cubicBezTo>
                    <a:pt x="2551" y="1564"/>
                    <a:pt x="2527" y="1588"/>
                    <a:pt x="2527" y="1588"/>
                  </a:cubicBezTo>
                  <a:cubicBezTo>
                    <a:pt x="2551" y="1613"/>
                    <a:pt x="2551" y="1637"/>
                    <a:pt x="2575" y="1637"/>
                  </a:cubicBezTo>
                  <a:cubicBezTo>
                    <a:pt x="2575" y="1637"/>
                    <a:pt x="3134" y="1710"/>
                    <a:pt x="3134" y="1904"/>
                  </a:cubicBezTo>
                  <a:cubicBezTo>
                    <a:pt x="3134" y="2099"/>
                    <a:pt x="2624" y="2147"/>
                    <a:pt x="2454" y="2147"/>
                  </a:cubicBezTo>
                  <a:cubicBezTo>
                    <a:pt x="2430" y="2147"/>
                    <a:pt x="2405" y="2147"/>
                    <a:pt x="2405" y="2171"/>
                  </a:cubicBezTo>
                  <a:cubicBezTo>
                    <a:pt x="2381" y="2171"/>
                    <a:pt x="2381" y="2196"/>
                    <a:pt x="2405" y="2220"/>
                  </a:cubicBezTo>
                  <a:cubicBezTo>
                    <a:pt x="2405" y="2220"/>
                    <a:pt x="2697" y="2536"/>
                    <a:pt x="2527" y="2779"/>
                  </a:cubicBezTo>
                  <a:cubicBezTo>
                    <a:pt x="2502" y="2803"/>
                    <a:pt x="2478" y="2827"/>
                    <a:pt x="2430" y="2827"/>
                  </a:cubicBezTo>
                  <a:cubicBezTo>
                    <a:pt x="2259" y="2827"/>
                    <a:pt x="1992" y="2487"/>
                    <a:pt x="1895" y="2341"/>
                  </a:cubicBezTo>
                  <a:cubicBezTo>
                    <a:pt x="1895" y="2341"/>
                    <a:pt x="1884" y="2331"/>
                    <a:pt x="1870" y="2331"/>
                  </a:cubicBezTo>
                  <a:cubicBezTo>
                    <a:pt x="1863" y="2331"/>
                    <a:pt x="1855" y="2333"/>
                    <a:pt x="1846" y="2341"/>
                  </a:cubicBezTo>
                  <a:cubicBezTo>
                    <a:pt x="1822" y="2341"/>
                    <a:pt x="1822" y="2366"/>
                    <a:pt x="1822" y="2390"/>
                  </a:cubicBezTo>
                  <a:cubicBezTo>
                    <a:pt x="1822" y="2390"/>
                    <a:pt x="1895" y="2924"/>
                    <a:pt x="1579" y="3046"/>
                  </a:cubicBezTo>
                  <a:lnTo>
                    <a:pt x="1531" y="3046"/>
                  </a:lnTo>
                  <a:cubicBezTo>
                    <a:pt x="1336" y="3046"/>
                    <a:pt x="1239" y="2609"/>
                    <a:pt x="1215" y="2439"/>
                  </a:cubicBezTo>
                  <a:cubicBezTo>
                    <a:pt x="1215" y="2414"/>
                    <a:pt x="1191" y="2414"/>
                    <a:pt x="1191" y="2414"/>
                  </a:cubicBezTo>
                  <a:lnTo>
                    <a:pt x="1142" y="2414"/>
                  </a:lnTo>
                  <a:cubicBezTo>
                    <a:pt x="1021" y="2512"/>
                    <a:pt x="875" y="2584"/>
                    <a:pt x="705" y="2584"/>
                  </a:cubicBezTo>
                  <a:cubicBezTo>
                    <a:pt x="632" y="2584"/>
                    <a:pt x="535" y="2560"/>
                    <a:pt x="462" y="2536"/>
                  </a:cubicBezTo>
                  <a:cubicBezTo>
                    <a:pt x="413" y="2512"/>
                    <a:pt x="389" y="2463"/>
                    <a:pt x="365" y="2414"/>
                  </a:cubicBezTo>
                  <a:cubicBezTo>
                    <a:pt x="340" y="2220"/>
                    <a:pt x="705" y="1831"/>
                    <a:pt x="826" y="1686"/>
                  </a:cubicBezTo>
                  <a:cubicBezTo>
                    <a:pt x="851" y="1661"/>
                    <a:pt x="826" y="1613"/>
                    <a:pt x="802" y="1613"/>
                  </a:cubicBezTo>
                  <a:lnTo>
                    <a:pt x="656" y="1613"/>
                  </a:lnTo>
                  <a:cubicBezTo>
                    <a:pt x="510" y="1613"/>
                    <a:pt x="170" y="1588"/>
                    <a:pt x="122" y="1394"/>
                  </a:cubicBezTo>
                  <a:cubicBezTo>
                    <a:pt x="122" y="1370"/>
                    <a:pt x="122" y="1345"/>
                    <a:pt x="146" y="1321"/>
                  </a:cubicBezTo>
                  <a:cubicBezTo>
                    <a:pt x="219" y="1200"/>
                    <a:pt x="559" y="1175"/>
                    <a:pt x="826" y="1175"/>
                  </a:cubicBezTo>
                  <a:lnTo>
                    <a:pt x="875" y="1175"/>
                  </a:lnTo>
                  <a:cubicBezTo>
                    <a:pt x="875" y="1175"/>
                    <a:pt x="899" y="1151"/>
                    <a:pt x="923" y="1151"/>
                  </a:cubicBezTo>
                  <a:cubicBezTo>
                    <a:pt x="923" y="1127"/>
                    <a:pt x="899" y="1103"/>
                    <a:pt x="899" y="1078"/>
                  </a:cubicBezTo>
                  <a:cubicBezTo>
                    <a:pt x="802" y="1005"/>
                    <a:pt x="510" y="762"/>
                    <a:pt x="510" y="592"/>
                  </a:cubicBezTo>
                  <a:cubicBezTo>
                    <a:pt x="510" y="568"/>
                    <a:pt x="535" y="520"/>
                    <a:pt x="559" y="495"/>
                  </a:cubicBezTo>
                  <a:cubicBezTo>
                    <a:pt x="583" y="471"/>
                    <a:pt x="632" y="471"/>
                    <a:pt x="680" y="471"/>
                  </a:cubicBezTo>
                  <a:cubicBezTo>
                    <a:pt x="899" y="520"/>
                    <a:pt x="1142" y="617"/>
                    <a:pt x="1312" y="762"/>
                  </a:cubicBezTo>
                  <a:cubicBezTo>
                    <a:pt x="1324" y="775"/>
                    <a:pt x="1336" y="781"/>
                    <a:pt x="1345" y="781"/>
                  </a:cubicBezTo>
                  <a:cubicBezTo>
                    <a:pt x="1355" y="781"/>
                    <a:pt x="1361" y="775"/>
                    <a:pt x="1361" y="762"/>
                  </a:cubicBezTo>
                  <a:cubicBezTo>
                    <a:pt x="1385" y="762"/>
                    <a:pt x="1409" y="738"/>
                    <a:pt x="1385" y="714"/>
                  </a:cubicBezTo>
                  <a:cubicBezTo>
                    <a:pt x="1361" y="592"/>
                    <a:pt x="1336" y="252"/>
                    <a:pt x="1434" y="131"/>
                  </a:cubicBezTo>
                  <a:cubicBezTo>
                    <a:pt x="1451" y="114"/>
                    <a:pt x="1480" y="97"/>
                    <a:pt x="1513" y="97"/>
                  </a:cubicBezTo>
                  <a:close/>
                  <a:moveTo>
                    <a:pt x="1497" y="0"/>
                  </a:moveTo>
                  <a:cubicBezTo>
                    <a:pt x="1437" y="0"/>
                    <a:pt x="1373" y="28"/>
                    <a:pt x="1336" y="82"/>
                  </a:cubicBezTo>
                  <a:cubicBezTo>
                    <a:pt x="1263" y="252"/>
                    <a:pt x="1215" y="447"/>
                    <a:pt x="1263" y="617"/>
                  </a:cubicBezTo>
                  <a:cubicBezTo>
                    <a:pt x="1093" y="471"/>
                    <a:pt x="875" y="398"/>
                    <a:pt x="656" y="349"/>
                  </a:cubicBezTo>
                  <a:cubicBezTo>
                    <a:pt x="583" y="349"/>
                    <a:pt x="535" y="374"/>
                    <a:pt x="462" y="422"/>
                  </a:cubicBezTo>
                  <a:cubicBezTo>
                    <a:pt x="413" y="447"/>
                    <a:pt x="389" y="520"/>
                    <a:pt x="389" y="568"/>
                  </a:cubicBezTo>
                  <a:cubicBezTo>
                    <a:pt x="413" y="762"/>
                    <a:pt x="608" y="957"/>
                    <a:pt x="729" y="1054"/>
                  </a:cubicBezTo>
                  <a:cubicBezTo>
                    <a:pt x="510" y="1078"/>
                    <a:pt x="170" y="1103"/>
                    <a:pt x="49" y="1248"/>
                  </a:cubicBezTo>
                  <a:cubicBezTo>
                    <a:pt x="25" y="1297"/>
                    <a:pt x="0" y="1370"/>
                    <a:pt x="25" y="1418"/>
                  </a:cubicBezTo>
                  <a:cubicBezTo>
                    <a:pt x="73" y="1686"/>
                    <a:pt x="462" y="1710"/>
                    <a:pt x="680" y="1710"/>
                  </a:cubicBezTo>
                  <a:cubicBezTo>
                    <a:pt x="535" y="1880"/>
                    <a:pt x="243" y="2220"/>
                    <a:pt x="292" y="2439"/>
                  </a:cubicBezTo>
                  <a:cubicBezTo>
                    <a:pt x="292" y="2536"/>
                    <a:pt x="340" y="2584"/>
                    <a:pt x="438" y="2633"/>
                  </a:cubicBezTo>
                  <a:cubicBezTo>
                    <a:pt x="510" y="2682"/>
                    <a:pt x="608" y="2706"/>
                    <a:pt x="705" y="2706"/>
                  </a:cubicBezTo>
                  <a:cubicBezTo>
                    <a:pt x="875" y="2682"/>
                    <a:pt x="1021" y="2633"/>
                    <a:pt x="1142" y="2560"/>
                  </a:cubicBezTo>
                  <a:cubicBezTo>
                    <a:pt x="1166" y="2730"/>
                    <a:pt x="1263" y="3167"/>
                    <a:pt x="1531" y="3167"/>
                  </a:cubicBezTo>
                  <a:lnTo>
                    <a:pt x="1628" y="3167"/>
                  </a:lnTo>
                  <a:cubicBezTo>
                    <a:pt x="1822" y="3046"/>
                    <a:pt x="1944" y="2803"/>
                    <a:pt x="1919" y="2560"/>
                  </a:cubicBezTo>
                  <a:lnTo>
                    <a:pt x="1919" y="2560"/>
                  </a:lnTo>
                  <a:cubicBezTo>
                    <a:pt x="2041" y="2706"/>
                    <a:pt x="2259" y="2949"/>
                    <a:pt x="2454" y="2949"/>
                  </a:cubicBezTo>
                  <a:cubicBezTo>
                    <a:pt x="2502" y="2949"/>
                    <a:pt x="2575" y="2900"/>
                    <a:pt x="2600" y="2852"/>
                  </a:cubicBezTo>
                  <a:cubicBezTo>
                    <a:pt x="2721" y="2657"/>
                    <a:pt x="2697" y="2414"/>
                    <a:pt x="2551" y="2244"/>
                  </a:cubicBezTo>
                  <a:cubicBezTo>
                    <a:pt x="2745" y="2220"/>
                    <a:pt x="3231" y="2147"/>
                    <a:pt x="3231" y="1904"/>
                  </a:cubicBezTo>
                  <a:cubicBezTo>
                    <a:pt x="3231" y="1661"/>
                    <a:pt x="2891" y="1588"/>
                    <a:pt x="2697" y="1564"/>
                  </a:cubicBezTo>
                  <a:cubicBezTo>
                    <a:pt x="2842" y="1443"/>
                    <a:pt x="3134" y="1175"/>
                    <a:pt x="3134" y="1005"/>
                  </a:cubicBezTo>
                  <a:cubicBezTo>
                    <a:pt x="3134" y="981"/>
                    <a:pt x="3134" y="933"/>
                    <a:pt x="3110" y="908"/>
                  </a:cubicBezTo>
                  <a:cubicBezTo>
                    <a:pt x="3055" y="854"/>
                    <a:pt x="3000" y="826"/>
                    <a:pt x="2935" y="826"/>
                  </a:cubicBezTo>
                  <a:cubicBezTo>
                    <a:pt x="2914" y="826"/>
                    <a:pt x="2891" y="829"/>
                    <a:pt x="2867" y="835"/>
                  </a:cubicBezTo>
                  <a:cubicBezTo>
                    <a:pt x="2745" y="835"/>
                    <a:pt x="2624" y="860"/>
                    <a:pt x="2527" y="884"/>
                  </a:cubicBezTo>
                  <a:cubicBezTo>
                    <a:pt x="2575" y="714"/>
                    <a:pt x="2672" y="349"/>
                    <a:pt x="2478" y="179"/>
                  </a:cubicBezTo>
                  <a:cubicBezTo>
                    <a:pt x="2454" y="155"/>
                    <a:pt x="2405" y="155"/>
                    <a:pt x="2381" y="131"/>
                  </a:cubicBezTo>
                  <a:cubicBezTo>
                    <a:pt x="2211" y="131"/>
                    <a:pt x="2041" y="374"/>
                    <a:pt x="1944" y="544"/>
                  </a:cubicBezTo>
                  <a:cubicBezTo>
                    <a:pt x="1919" y="349"/>
                    <a:pt x="1822" y="58"/>
                    <a:pt x="1555" y="9"/>
                  </a:cubicBezTo>
                  <a:cubicBezTo>
                    <a:pt x="1537" y="3"/>
                    <a:pt x="1517" y="0"/>
                    <a:pt x="14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" name="Google Shape;429;p11"/>
            <p:cNvSpPr/>
            <p:nvPr/>
          </p:nvSpPr>
          <p:spPr>
            <a:xfrm>
              <a:off x="-933370" y="1418229"/>
              <a:ext cx="55886" cy="55041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29" y="1"/>
                  </a:moveTo>
                  <a:cubicBezTo>
                    <a:pt x="340" y="1"/>
                    <a:pt x="0" y="317"/>
                    <a:pt x="0" y="705"/>
                  </a:cubicBezTo>
                  <a:cubicBezTo>
                    <a:pt x="0" y="1094"/>
                    <a:pt x="340" y="1410"/>
                    <a:pt x="729" y="1410"/>
                  </a:cubicBezTo>
                  <a:cubicBezTo>
                    <a:pt x="1118" y="1410"/>
                    <a:pt x="1434" y="1094"/>
                    <a:pt x="1434" y="705"/>
                  </a:cubicBezTo>
                  <a:cubicBezTo>
                    <a:pt x="1434" y="317"/>
                    <a:pt x="1118" y="1"/>
                    <a:pt x="72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" name="Google Shape;430;p11"/>
            <p:cNvSpPr/>
            <p:nvPr/>
          </p:nvSpPr>
          <p:spPr>
            <a:xfrm>
              <a:off x="-1021354" y="1507385"/>
              <a:ext cx="55886" cy="54755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05" y="0"/>
                  </a:moveTo>
                  <a:cubicBezTo>
                    <a:pt x="316" y="0"/>
                    <a:pt x="0" y="316"/>
                    <a:pt x="0" y="705"/>
                  </a:cubicBezTo>
                  <a:cubicBezTo>
                    <a:pt x="0" y="1093"/>
                    <a:pt x="316" y="1409"/>
                    <a:pt x="705" y="1409"/>
                  </a:cubicBezTo>
                  <a:cubicBezTo>
                    <a:pt x="1118" y="1409"/>
                    <a:pt x="1433" y="1093"/>
                    <a:pt x="1433" y="705"/>
                  </a:cubicBezTo>
                  <a:cubicBezTo>
                    <a:pt x="1433" y="316"/>
                    <a:pt x="1118" y="0"/>
                    <a:pt x="70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1" name="Google Shape;433;p11"/>
          <p:cNvGrpSpPr>
            <a:grpSpLocks/>
          </p:cNvGrpSpPr>
          <p:nvPr/>
        </p:nvGrpSpPr>
        <p:grpSpPr bwMode="auto">
          <a:xfrm flipH="1">
            <a:off x="10301288" y="1444625"/>
            <a:ext cx="2716212" cy="2146300"/>
            <a:chOff x="855987" y="2204128"/>
            <a:chExt cx="1217483" cy="962421"/>
          </a:xfrm>
        </p:grpSpPr>
        <p:grpSp>
          <p:nvGrpSpPr>
            <p:cNvPr id="12" name="Google Shape;434;p11"/>
            <p:cNvGrpSpPr>
              <a:grpSpLocks/>
            </p:cNvGrpSpPr>
            <p:nvPr/>
          </p:nvGrpSpPr>
          <p:grpSpPr bwMode="auto">
            <a:xfrm>
              <a:off x="855987" y="2204128"/>
              <a:ext cx="1146639" cy="962421"/>
              <a:chOff x="958238" y="2157575"/>
              <a:chExt cx="1115191" cy="936025"/>
            </a:xfrm>
          </p:grpSpPr>
          <p:sp>
            <p:nvSpPr>
              <p:cNvPr id="14" name="Google Shape;435;p11"/>
              <p:cNvSpPr/>
              <p:nvPr/>
            </p:nvSpPr>
            <p:spPr>
              <a:xfrm>
                <a:off x="1253742" y="2157575"/>
                <a:ext cx="492737" cy="49293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" name="Google Shape;436;p11"/>
              <p:cNvSpPr/>
              <p:nvPr/>
            </p:nvSpPr>
            <p:spPr>
              <a:xfrm>
                <a:off x="1441287" y="2325118"/>
                <a:ext cx="492045" cy="492244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" name="Google Shape;437;p11"/>
              <p:cNvSpPr/>
              <p:nvPr/>
            </p:nvSpPr>
            <p:spPr>
              <a:xfrm>
                <a:off x="997684" y="2334811"/>
                <a:ext cx="492737" cy="49293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" name="Google Shape;438;p11"/>
              <p:cNvSpPr/>
              <p:nvPr/>
            </p:nvSpPr>
            <p:spPr>
              <a:xfrm>
                <a:off x="958238" y="2551509"/>
                <a:ext cx="492737" cy="49293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" name="Google Shape;439;p11"/>
              <p:cNvSpPr/>
              <p:nvPr/>
            </p:nvSpPr>
            <p:spPr>
              <a:xfrm>
                <a:off x="1165160" y="2600664"/>
                <a:ext cx="492737" cy="49293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" name="Google Shape;440;p11"/>
              <p:cNvSpPr/>
              <p:nvPr/>
            </p:nvSpPr>
            <p:spPr>
              <a:xfrm>
                <a:off x="1450975" y="2561893"/>
                <a:ext cx="622150" cy="492244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3" name="Google Shape;441;p11"/>
            <p:cNvSpPr/>
            <p:nvPr/>
          </p:nvSpPr>
          <p:spPr>
            <a:xfrm>
              <a:off x="927143" y="2206975"/>
              <a:ext cx="1146327" cy="869881"/>
            </a:xfrm>
            <a:custGeom>
              <a:avLst/>
              <a:gdLst/>
              <a:ahLst/>
              <a:cxnLst/>
              <a:rect l="l" t="t" r="r" b="b"/>
              <a:pathLst>
                <a:path w="6074" h="4608" extrusionOk="0">
                  <a:moveTo>
                    <a:pt x="1749" y="936"/>
                  </a:moveTo>
                  <a:cubicBezTo>
                    <a:pt x="1968" y="985"/>
                    <a:pt x="2187" y="1131"/>
                    <a:pt x="2284" y="1325"/>
                  </a:cubicBezTo>
                  <a:cubicBezTo>
                    <a:pt x="2284" y="1398"/>
                    <a:pt x="2260" y="1446"/>
                    <a:pt x="2211" y="1471"/>
                  </a:cubicBezTo>
                  <a:cubicBezTo>
                    <a:pt x="2162" y="1519"/>
                    <a:pt x="2114" y="1519"/>
                    <a:pt x="2065" y="1544"/>
                  </a:cubicBezTo>
                  <a:cubicBezTo>
                    <a:pt x="1871" y="1544"/>
                    <a:pt x="1725" y="1276"/>
                    <a:pt x="1677" y="1155"/>
                  </a:cubicBezTo>
                  <a:lnTo>
                    <a:pt x="1677" y="1131"/>
                  </a:lnTo>
                  <a:cubicBezTo>
                    <a:pt x="1701" y="1058"/>
                    <a:pt x="1725" y="1009"/>
                    <a:pt x="1749" y="936"/>
                  </a:cubicBezTo>
                  <a:close/>
                  <a:moveTo>
                    <a:pt x="3936" y="1301"/>
                  </a:moveTo>
                  <a:lnTo>
                    <a:pt x="3936" y="1301"/>
                  </a:lnTo>
                  <a:cubicBezTo>
                    <a:pt x="3960" y="1446"/>
                    <a:pt x="3936" y="1616"/>
                    <a:pt x="3839" y="1762"/>
                  </a:cubicBezTo>
                  <a:cubicBezTo>
                    <a:pt x="3790" y="1714"/>
                    <a:pt x="3814" y="1495"/>
                    <a:pt x="3936" y="1301"/>
                  </a:cubicBezTo>
                  <a:close/>
                  <a:moveTo>
                    <a:pt x="750" y="2166"/>
                  </a:moveTo>
                  <a:cubicBezTo>
                    <a:pt x="776" y="2166"/>
                    <a:pt x="802" y="2169"/>
                    <a:pt x="826" y="2175"/>
                  </a:cubicBezTo>
                  <a:cubicBezTo>
                    <a:pt x="1142" y="2199"/>
                    <a:pt x="1264" y="2394"/>
                    <a:pt x="1264" y="2564"/>
                  </a:cubicBezTo>
                  <a:cubicBezTo>
                    <a:pt x="1264" y="2661"/>
                    <a:pt x="1166" y="2758"/>
                    <a:pt x="1045" y="2782"/>
                  </a:cubicBezTo>
                  <a:cubicBezTo>
                    <a:pt x="996" y="2758"/>
                    <a:pt x="924" y="2758"/>
                    <a:pt x="875" y="2734"/>
                  </a:cubicBezTo>
                  <a:cubicBezTo>
                    <a:pt x="705" y="2612"/>
                    <a:pt x="583" y="2442"/>
                    <a:pt x="535" y="2248"/>
                  </a:cubicBezTo>
                  <a:cubicBezTo>
                    <a:pt x="590" y="2193"/>
                    <a:pt x="672" y="2166"/>
                    <a:pt x="750" y="2166"/>
                  </a:cubicBezTo>
                  <a:close/>
                  <a:moveTo>
                    <a:pt x="5199" y="2588"/>
                  </a:moveTo>
                  <a:cubicBezTo>
                    <a:pt x="5078" y="2855"/>
                    <a:pt x="4883" y="3025"/>
                    <a:pt x="4762" y="3025"/>
                  </a:cubicBezTo>
                  <a:cubicBezTo>
                    <a:pt x="4713" y="3025"/>
                    <a:pt x="4665" y="3001"/>
                    <a:pt x="4640" y="2977"/>
                  </a:cubicBezTo>
                  <a:cubicBezTo>
                    <a:pt x="4567" y="2855"/>
                    <a:pt x="4592" y="2807"/>
                    <a:pt x="4592" y="2782"/>
                  </a:cubicBezTo>
                  <a:cubicBezTo>
                    <a:pt x="4640" y="2685"/>
                    <a:pt x="4883" y="2588"/>
                    <a:pt x="5150" y="2588"/>
                  </a:cubicBezTo>
                  <a:close/>
                  <a:moveTo>
                    <a:pt x="3596" y="3293"/>
                  </a:moveTo>
                  <a:cubicBezTo>
                    <a:pt x="3596" y="3293"/>
                    <a:pt x="3620" y="3317"/>
                    <a:pt x="3620" y="3317"/>
                  </a:cubicBezTo>
                  <a:cubicBezTo>
                    <a:pt x="3669" y="3390"/>
                    <a:pt x="3644" y="3608"/>
                    <a:pt x="3426" y="3851"/>
                  </a:cubicBezTo>
                  <a:cubicBezTo>
                    <a:pt x="3353" y="3754"/>
                    <a:pt x="3328" y="3633"/>
                    <a:pt x="3377" y="3511"/>
                  </a:cubicBezTo>
                  <a:cubicBezTo>
                    <a:pt x="3401" y="3414"/>
                    <a:pt x="3474" y="3341"/>
                    <a:pt x="3596" y="3317"/>
                  </a:cubicBezTo>
                  <a:lnTo>
                    <a:pt x="3596" y="3293"/>
                  </a:lnTo>
                  <a:close/>
                  <a:moveTo>
                    <a:pt x="1822" y="3366"/>
                  </a:moveTo>
                  <a:cubicBezTo>
                    <a:pt x="1847" y="3366"/>
                    <a:pt x="1944" y="3366"/>
                    <a:pt x="1968" y="3487"/>
                  </a:cubicBezTo>
                  <a:cubicBezTo>
                    <a:pt x="1944" y="3754"/>
                    <a:pt x="1798" y="3997"/>
                    <a:pt x="1555" y="4094"/>
                  </a:cubicBezTo>
                  <a:cubicBezTo>
                    <a:pt x="1482" y="3924"/>
                    <a:pt x="1507" y="3706"/>
                    <a:pt x="1604" y="3511"/>
                  </a:cubicBezTo>
                  <a:cubicBezTo>
                    <a:pt x="1652" y="3438"/>
                    <a:pt x="1725" y="3366"/>
                    <a:pt x="1822" y="3366"/>
                  </a:cubicBezTo>
                  <a:close/>
                  <a:moveTo>
                    <a:pt x="2745" y="159"/>
                  </a:moveTo>
                  <a:cubicBezTo>
                    <a:pt x="2867" y="159"/>
                    <a:pt x="3013" y="183"/>
                    <a:pt x="3158" y="256"/>
                  </a:cubicBezTo>
                  <a:cubicBezTo>
                    <a:pt x="3523" y="378"/>
                    <a:pt x="3814" y="693"/>
                    <a:pt x="3911" y="1058"/>
                  </a:cubicBezTo>
                  <a:cubicBezTo>
                    <a:pt x="3693" y="1325"/>
                    <a:pt x="3596" y="1714"/>
                    <a:pt x="3766" y="1859"/>
                  </a:cubicBezTo>
                  <a:cubicBezTo>
                    <a:pt x="3790" y="1908"/>
                    <a:pt x="3839" y="1932"/>
                    <a:pt x="3863" y="1932"/>
                  </a:cubicBezTo>
                  <a:cubicBezTo>
                    <a:pt x="3936" y="1932"/>
                    <a:pt x="3984" y="1884"/>
                    <a:pt x="4009" y="1835"/>
                  </a:cubicBezTo>
                  <a:cubicBezTo>
                    <a:pt x="4130" y="1616"/>
                    <a:pt x="4154" y="1349"/>
                    <a:pt x="4082" y="1106"/>
                  </a:cubicBezTo>
                  <a:cubicBezTo>
                    <a:pt x="4203" y="961"/>
                    <a:pt x="4397" y="863"/>
                    <a:pt x="4592" y="863"/>
                  </a:cubicBezTo>
                  <a:cubicBezTo>
                    <a:pt x="4762" y="863"/>
                    <a:pt x="4932" y="936"/>
                    <a:pt x="5053" y="1033"/>
                  </a:cubicBezTo>
                  <a:cubicBezTo>
                    <a:pt x="5466" y="1325"/>
                    <a:pt x="5466" y="1932"/>
                    <a:pt x="5272" y="2418"/>
                  </a:cubicBezTo>
                  <a:lnTo>
                    <a:pt x="5150" y="2418"/>
                  </a:lnTo>
                  <a:cubicBezTo>
                    <a:pt x="4907" y="2418"/>
                    <a:pt x="4567" y="2491"/>
                    <a:pt x="4470" y="2710"/>
                  </a:cubicBezTo>
                  <a:cubicBezTo>
                    <a:pt x="4397" y="2928"/>
                    <a:pt x="4543" y="3171"/>
                    <a:pt x="4762" y="3195"/>
                  </a:cubicBezTo>
                  <a:cubicBezTo>
                    <a:pt x="5029" y="3195"/>
                    <a:pt x="5248" y="2904"/>
                    <a:pt x="5369" y="2612"/>
                  </a:cubicBezTo>
                  <a:cubicBezTo>
                    <a:pt x="5612" y="2637"/>
                    <a:pt x="5806" y="2807"/>
                    <a:pt x="5879" y="3025"/>
                  </a:cubicBezTo>
                  <a:cubicBezTo>
                    <a:pt x="5903" y="3220"/>
                    <a:pt x="5831" y="3414"/>
                    <a:pt x="5685" y="3560"/>
                  </a:cubicBezTo>
                  <a:cubicBezTo>
                    <a:pt x="5320" y="3949"/>
                    <a:pt x="4810" y="4191"/>
                    <a:pt x="4252" y="4191"/>
                  </a:cubicBezTo>
                  <a:cubicBezTo>
                    <a:pt x="4082" y="4191"/>
                    <a:pt x="3887" y="4167"/>
                    <a:pt x="3741" y="4070"/>
                  </a:cubicBezTo>
                  <a:cubicBezTo>
                    <a:pt x="3669" y="4046"/>
                    <a:pt x="3620" y="4021"/>
                    <a:pt x="3571" y="3973"/>
                  </a:cubicBezTo>
                  <a:cubicBezTo>
                    <a:pt x="3814" y="3681"/>
                    <a:pt x="3887" y="3366"/>
                    <a:pt x="3766" y="3220"/>
                  </a:cubicBezTo>
                  <a:cubicBezTo>
                    <a:pt x="3717" y="3171"/>
                    <a:pt x="3669" y="3147"/>
                    <a:pt x="3596" y="3147"/>
                  </a:cubicBezTo>
                  <a:cubicBezTo>
                    <a:pt x="3426" y="3171"/>
                    <a:pt x="3280" y="3268"/>
                    <a:pt x="3231" y="3438"/>
                  </a:cubicBezTo>
                  <a:cubicBezTo>
                    <a:pt x="3158" y="3633"/>
                    <a:pt x="3207" y="3851"/>
                    <a:pt x="3328" y="3973"/>
                  </a:cubicBezTo>
                  <a:cubicBezTo>
                    <a:pt x="3037" y="4264"/>
                    <a:pt x="2648" y="4434"/>
                    <a:pt x="2260" y="4434"/>
                  </a:cubicBezTo>
                  <a:cubicBezTo>
                    <a:pt x="2215" y="4444"/>
                    <a:pt x="2169" y="4449"/>
                    <a:pt x="2124" y="4449"/>
                  </a:cubicBezTo>
                  <a:cubicBezTo>
                    <a:pt x="1946" y="4449"/>
                    <a:pt x="1768" y="4375"/>
                    <a:pt x="1652" y="4240"/>
                  </a:cubicBezTo>
                  <a:cubicBezTo>
                    <a:pt x="1944" y="4094"/>
                    <a:pt x="2138" y="3778"/>
                    <a:pt x="2138" y="3463"/>
                  </a:cubicBezTo>
                  <a:cubicBezTo>
                    <a:pt x="2116" y="3307"/>
                    <a:pt x="2013" y="3192"/>
                    <a:pt x="1865" y="3192"/>
                  </a:cubicBezTo>
                  <a:cubicBezTo>
                    <a:pt x="1851" y="3192"/>
                    <a:pt x="1837" y="3193"/>
                    <a:pt x="1822" y="3195"/>
                  </a:cubicBezTo>
                  <a:cubicBezTo>
                    <a:pt x="1677" y="3195"/>
                    <a:pt x="1531" y="3293"/>
                    <a:pt x="1458" y="3438"/>
                  </a:cubicBezTo>
                  <a:cubicBezTo>
                    <a:pt x="1337" y="3657"/>
                    <a:pt x="1312" y="3924"/>
                    <a:pt x="1409" y="4143"/>
                  </a:cubicBezTo>
                  <a:cubicBezTo>
                    <a:pt x="1361" y="4149"/>
                    <a:pt x="1314" y="4152"/>
                    <a:pt x="1268" y="4152"/>
                  </a:cubicBezTo>
                  <a:cubicBezTo>
                    <a:pt x="1130" y="4152"/>
                    <a:pt x="1002" y="4125"/>
                    <a:pt x="875" y="4070"/>
                  </a:cubicBezTo>
                  <a:cubicBezTo>
                    <a:pt x="535" y="3924"/>
                    <a:pt x="316" y="3633"/>
                    <a:pt x="268" y="3268"/>
                  </a:cubicBezTo>
                  <a:cubicBezTo>
                    <a:pt x="195" y="2977"/>
                    <a:pt x="243" y="2637"/>
                    <a:pt x="413" y="2370"/>
                  </a:cubicBezTo>
                  <a:cubicBezTo>
                    <a:pt x="486" y="2564"/>
                    <a:pt x="632" y="2734"/>
                    <a:pt x="802" y="2855"/>
                  </a:cubicBezTo>
                  <a:cubicBezTo>
                    <a:pt x="899" y="2880"/>
                    <a:pt x="972" y="2904"/>
                    <a:pt x="1069" y="2904"/>
                  </a:cubicBezTo>
                  <a:cubicBezTo>
                    <a:pt x="1264" y="2904"/>
                    <a:pt x="1434" y="2758"/>
                    <a:pt x="1434" y="2540"/>
                  </a:cubicBezTo>
                  <a:cubicBezTo>
                    <a:pt x="1434" y="2224"/>
                    <a:pt x="1166" y="1981"/>
                    <a:pt x="851" y="1981"/>
                  </a:cubicBezTo>
                  <a:cubicBezTo>
                    <a:pt x="828" y="1976"/>
                    <a:pt x="806" y="1974"/>
                    <a:pt x="784" y="1974"/>
                  </a:cubicBezTo>
                  <a:cubicBezTo>
                    <a:pt x="685" y="1974"/>
                    <a:pt x="590" y="2014"/>
                    <a:pt x="511" y="2054"/>
                  </a:cubicBezTo>
                  <a:cubicBezTo>
                    <a:pt x="438" y="1568"/>
                    <a:pt x="608" y="1058"/>
                    <a:pt x="1069" y="936"/>
                  </a:cubicBezTo>
                  <a:cubicBezTo>
                    <a:pt x="1194" y="901"/>
                    <a:pt x="1331" y="878"/>
                    <a:pt x="1463" y="878"/>
                  </a:cubicBezTo>
                  <a:cubicBezTo>
                    <a:pt x="1511" y="878"/>
                    <a:pt x="1558" y="881"/>
                    <a:pt x="1604" y="888"/>
                  </a:cubicBezTo>
                  <a:cubicBezTo>
                    <a:pt x="1555" y="1009"/>
                    <a:pt x="1507" y="1106"/>
                    <a:pt x="1507" y="1106"/>
                  </a:cubicBezTo>
                  <a:cubicBezTo>
                    <a:pt x="1507" y="1131"/>
                    <a:pt x="1507" y="1131"/>
                    <a:pt x="1507" y="1155"/>
                  </a:cubicBezTo>
                  <a:cubicBezTo>
                    <a:pt x="1531" y="1179"/>
                    <a:pt x="1725" y="1665"/>
                    <a:pt x="2065" y="1665"/>
                  </a:cubicBezTo>
                  <a:cubicBezTo>
                    <a:pt x="2162" y="1665"/>
                    <a:pt x="2235" y="1641"/>
                    <a:pt x="2308" y="1592"/>
                  </a:cubicBezTo>
                  <a:cubicBezTo>
                    <a:pt x="2405" y="1544"/>
                    <a:pt x="2478" y="1422"/>
                    <a:pt x="2454" y="1301"/>
                  </a:cubicBezTo>
                  <a:cubicBezTo>
                    <a:pt x="2357" y="1033"/>
                    <a:pt x="2114" y="839"/>
                    <a:pt x="1847" y="791"/>
                  </a:cubicBezTo>
                  <a:cubicBezTo>
                    <a:pt x="1992" y="426"/>
                    <a:pt x="2332" y="183"/>
                    <a:pt x="2745" y="159"/>
                  </a:cubicBezTo>
                  <a:close/>
                  <a:moveTo>
                    <a:pt x="2728" y="1"/>
                  </a:moveTo>
                  <a:cubicBezTo>
                    <a:pt x="2260" y="1"/>
                    <a:pt x="1815" y="296"/>
                    <a:pt x="1652" y="766"/>
                  </a:cubicBezTo>
                  <a:cubicBezTo>
                    <a:pt x="1569" y="748"/>
                    <a:pt x="1485" y="740"/>
                    <a:pt x="1403" y="740"/>
                  </a:cubicBezTo>
                  <a:cubicBezTo>
                    <a:pt x="1270" y="740"/>
                    <a:pt x="1141" y="760"/>
                    <a:pt x="1021" y="791"/>
                  </a:cubicBezTo>
                  <a:cubicBezTo>
                    <a:pt x="438" y="936"/>
                    <a:pt x="219" y="1616"/>
                    <a:pt x="341" y="2199"/>
                  </a:cubicBezTo>
                  <a:cubicBezTo>
                    <a:pt x="98" y="2515"/>
                    <a:pt x="0" y="2928"/>
                    <a:pt x="73" y="3317"/>
                  </a:cubicBezTo>
                  <a:cubicBezTo>
                    <a:pt x="146" y="3730"/>
                    <a:pt x="413" y="4070"/>
                    <a:pt x="802" y="4240"/>
                  </a:cubicBezTo>
                  <a:cubicBezTo>
                    <a:pt x="960" y="4293"/>
                    <a:pt x="1130" y="4332"/>
                    <a:pt x="1294" y="4332"/>
                  </a:cubicBezTo>
                  <a:cubicBezTo>
                    <a:pt x="1358" y="4332"/>
                    <a:pt x="1421" y="4326"/>
                    <a:pt x="1482" y="4313"/>
                  </a:cubicBezTo>
                  <a:cubicBezTo>
                    <a:pt x="1638" y="4491"/>
                    <a:pt x="1875" y="4607"/>
                    <a:pt x="2119" y="4607"/>
                  </a:cubicBezTo>
                  <a:cubicBezTo>
                    <a:pt x="2141" y="4607"/>
                    <a:pt x="2164" y="4606"/>
                    <a:pt x="2187" y="4604"/>
                  </a:cubicBezTo>
                  <a:lnTo>
                    <a:pt x="2260" y="4604"/>
                  </a:lnTo>
                  <a:cubicBezTo>
                    <a:pt x="2721" y="4580"/>
                    <a:pt x="3134" y="4410"/>
                    <a:pt x="3450" y="4094"/>
                  </a:cubicBezTo>
                  <a:cubicBezTo>
                    <a:pt x="3523" y="4143"/>
                    <a:pt x="3596" y="4191"/>
                    <a:pt x="3669" y="4240"/>
                  </a:cubicBezTo>
                  <a:cubicBezTo>
                    <a:pt x="3839" y="4313"/>
                    <a:pt x="4057" y="4361"/>
                    <a:pt x="4276" y="4361"/>
                  </a:cubicBezTo>
                  <a:cubicBezTo>
                    <a:pt x="4859" y="4361"/>
                    <a:pt x="5418" y="4094"/>
                    <a:pt x="5831" y="3681"/>
                  </a:cubicBezTo>
                  <a:cubicBezTo>
                    <a:pt x="6001" y="3487"/>
                    <a:pt x="6073" y="3244"/>
                    <a:pt x="6049" y="3001"/>
                  </a:cubicBezTo>
                  <a:cubicBezTo>
                    <a:pt x="5976" y="2710"/>
                    <a:pt x="5733" y="2491"/>
                    <a:pt x="5442" y="2467"/>
                  </a:cubicBezTo>
                  <a:cubicBezTo>
                    <a:pt x="5636" y="1908"/>
                    <a:pt x="5612" y="1252"/>
                    <a:pt x="5126" y="912"/>
                  </a:cubicBezTo>
                  <a:cubicBezTo>
                    <a:pt x="4972" y="781"/>
                    <a:pt x="4776" y="715"/>
                    <a:pt x="4580" y="715"/>
                  </a:cubicBezTo>
                  <a:cubicBezTo>
                    <a:pt x="4376" y="715"/>
                    <a:pt x="4170" y="787"/>
                    <a:pt x="4009" y="936"/>
                  </a:cubicBezTo>
                  <a:cubicBezTo>
                    <a:pt x="3887" y="548"/>
                    <a:pt x="3571" y="256"/>
                    <a:pt x="3207" y="110"/>
                  </a:cubicBezTo>
                  <a:cubicBezTo>
                    <a:pt x="3052" y="36"/>
                    <a:pt x="2889" y="1"/>
                    <a:pt x="2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0" name="Google Shape;442;p11"/>
          <p:cNvGrpSpPr>
            <a:grpSpLocks/>
          </p:cNvGrpSpPr>
          <p:nvPr/>
        </p:nvGrpSpPr>
        <p:grpSpPr bwMode="auto">
          <a:xfrm flipH="1">
            <a:off x="3863975" y="-915988"/>
            <a:ext cx="3368675" cy="2147888"/>
            <a:chOff x="7239867" y="1514545"/>
            <a:chExt cx="2525833" cy="1610805"/>
          </a:xfrm>
        </p:grpSpPr>
        <p:grpSp>
          <p:nvGrpSpPr>
            <p:cNvPr id="21" name="Google Shape;443;p11"/>
            <p:cNvGrpSpPr>
              <a:grpSpLocks/>
            </p:cNvGrpSpPr>
            <p:nvPr/>
          </p:nvGrpSpPr>
          <p:grpSpPr bwMode="auto">
            <a:xfrm>
              <a:off x="7346663" y="1514545"/>
              <a:ext cx="2419037" cy="1551678"/>
              <a:chOff x="7410211" y="1555302"/>
              <a:chExt cx="2355440" cy="1510884"/>
            </a:xfrm>
          </p:grpSpPr>
          <p:grpSp>
            <p:nvGrpSpPr>
              <p:cNvPr id="23" name="Google Shape;444;p11"/>
              <p:cNvGrpSpPr>
                <a:grpSpLocks/>
              </p:cNvGrpSpPr>
              <p:nvPr/>
            </p:nvGrpSpPr>
            <p:grpSpPr bwMode="auto">
              <a:xfrm>
                <a:off x="7410211" y="1555302"/>
                <a:ext cx="2355440" cy="1510884"/>
                <a:chOff x="761258" y="2062480"/>
                <a:chExt cx="1646470" cy="1056119"/>
              </a:xfrm>
            </p:grpSpPr>
            <p:sp>
              <p:nvSpPr>
                <p:cNvPr id="26" name="Google Shape;445;p11"/>
                <p:cNvSpPr/>
                <p:nvPr/>
              </p:nvSpPr>
              <p:spPr>
                <a:xfrm rot="-1481318">
                  <a:off x="1087168" y="2126495"/>
                  <a:ext cx="430195" cy="556690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" name="Google Shape;446;p11"/>
                <p:cNvSpPr/>
                <p:nvPr/>
              </p:nvSpPr>
              <p:spPr>
                <a:xfrm>
                  <a:off x="1415282" y="2201045"/>
                  <a:ext cx="558200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" name="Google Shape;447;p11"/>
                <p:cNvSpPr/>
                <p:nvPr/>
              </p:nvSpPr>
              <p:spPr>
                <a:xfrm>
                  <a:off x="761484" y="2379315"/>
                  <a:ext cx="492577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9" name="Google Shape;448;p11"/>
                <p:cNvSpPr/>
                <p:nvPr/>
              </p:nvSpPr>
              <p:spPr>
                <a:xfrm>
                  <a:off x="900021" y="2606205"/>
                  <a:ext cx="469083" cy="469175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0" name="Google Shape;449;p11"/>
                <p:cNvSpPr/>
                <p:nvPr/>
              </p:nvSpPr>
              <p:spPr>
                <a:xfrm>
                  <a:off x="1250820" y="2594050"/>
                  <a:ext cx="492577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1" name="Google Shape;450;p11"/>
                <p:cNvSpPr/>
                <p:nvPr/>
              </p:nvSpPr>
              <p:spPr>
                <a:xfrm rot="-2967336">
                  <a:off x="1706473" y="2475387"/>
                  <a:ext cx="623136" cy="492577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24" name="Google Shape;451;p11"/>
              <p:cNvSpPr/>
              <p:nvPr/>
            </p:nvSpPr>
            <p:spPr>
              <a:xfrm>
                <a:off x="7933249" y="2118694"/>
                <a:ext cx="704681" cy="704821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" name="Google Shape;452;p11"/>
              <p:cNvSpPr/>
              <p:nvPr/>
            </p:nvSpPr>
            <p:spPr>
              <a:xfrm>
                <a:off x="8386424" y="2118694"/>
                <a:ext cx="704681" cy="704821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2" name="Google Shape;453;p11"/>
            <p:cNvSpPr/>
            <p:nvPr/>
          </p:nvSpPr>
          <p:spPr>
            <a:xfrm>
              <a:off x="7239867" y="1791942"/>
              <a:ext cx="2256823" cy="1333408"/>
            </a:xfrm>
            <a:custGeom>
              <a:avLst/>
              <a:gdLst/>
              <a:ahLst/>
              <a:cxnLst/>
              <a:rect l="l" t="t" r="r" b="b"/>
              <a:pathLst>
                <a:path w="4957" h="2929" extrusionOk="0">
                  <a:moveTo>
                    <a:pt x="1215" y="718"/>
                  </a:moveTo>
                  <a:cubicBezTo>
                    <a:pt x="1312" y="743"/>
                    <a:pt x="1337" y="767"/>
                    <a:pt x="1361" y="815"/>
                  </a:cubicBezTo>
                  <a:cubicBezTo>
                    <a:pt x="1361" y="840"/>
                    <a:pt x="1312" y="888"/>
                    <a:pt x="1288" y="913"/>
                  </a:cubicBezTo>
                  <a:cubicBezTo>
                    <a:pt x="1264" y="913"/>
                    <a:pt x="1264" y="937"/>
                    <a:pt x="1215" y="937"/>
                  </a:cubicBezTo>
                  <a:cubicBezTo>
                    <a:pt x="1215" y="864"/>
                    <a:pt x="1215" y="815"/>
                    <a:pt x="1215" y="743"/>
                  </a:cubicBezTo>
                  <a:lnTo>
                    <a:pt x="1215" y="718"/>
                  </a:lnTo>
                  <a:close/>
                  <a:moveTo>
                    <a:pt x="2527" y="475"/>
                  </a:moveTo>
                  <a:cubicBezTo>
                    <a:pt x="2624" y="597"/>
                    <a:pt x="2673" y="767"/>
                    <a:pt x="2624" y="937"/>
                  </a:cubicBezTo>
                  <a:cubicBezTo>
                    <a:pt x="2601" y="983"/>
                    <a:pt x="2567" y="1007"/>
                    <a:pt x="2530" y="1007"/>
                  </a:cubicBezTo>
                  <a:cubicBezTo>
                    <a:pt x="2489" y="1007"/>
                    <a:pt x="2444" y="977"/>
                    <a:pt x="2405" y="913"/>
                  </a:cubicBezTo>
                  <a:cubicBezTo>
                    <a:pt x="2333" y="767"/>
                    <a:pt x="2381" y="573"/>
                    <a:pt x="2527" y="475"/>
                  </a:cubicBezTo>
                  <a:close/>
                  <a:moveTo>
                    <a:pt x="3984" y="1010"/>
                  </a:moveTo>
                  <a:lnTo>
                    <a:pt x="3984" y="1010"/>
                  </a:lnTo>
                  <a:cubicBezTo>
                    <a:pt x="4009" y="1107"/>
                    <a:pt x="3984" y="1228"/>
                    <a:pt x="3936" y="1326"/>
                  </a:cubicBezTo>
                  <a:cubicBezTo>
                    <a:pt x="3912" y="1350"/>
                    <a:pt x="3912" y="1350"/>
                    <a:pt x="3887" y="1350"/>
                  </a:cubicBezTo>
                  <a:cubicBezTo>
                    <a:pt x="3863" y="1350"/>
                    <a:pt x="3839" y="1326"/>
                    <a:pt x="3814" y="1326"/>
                  </a:cubicBezTo>
                  <a:cubicBezTo>
                    <a:pt x="3766" y="1277"/>
                    <a:pt x="3766" y="1277"/>
                    <a:pt x="3766" y="1204"/>
                  </a:cubicBezTo>
                  <a:cubicBezTo>
                    <a:pt x="3790" y="1131"/>
                    <a:pt x="3863" y="1058"/>
                    <a:pt x="3984" y="1010"/>
                  </a:cubicBezTo>
                  <a:close/>
                  <a:moveTo>
                    <a:pt x="1045" y="1860"/>
                  </a:moveTo>
                  <a:cubicBezTo>
                    <a:pt x="948" y="1957"/>
                    <a:pt x="851" y="2030"/>
                    <a:pt x="754" y="2079"/>
                  </a:cubicBezTo>
                  <a:cubicBezTo>
                    <a:pt x="778" y="1982"/>
                    <a:pt x="875" y="1909"/>
                    <a:pt x="972" y="1860"/>
                  </a:cubicBezTo>
                  <a:close/>
                  <a:moveTo>
                    <a:pt x="3159" y="1957"/>
                  </a:moveTo>
                  <a:cubicBezTo>
                    <a:pt x="3159" y="1957"/>
                    <a:pt x="3183" y="1957"/>
                    <a:pt x="3231" y="2006"/>
                  </a:cubicBezTo>
                  <a:cubicBezTo>
                    <a:pt x="3280" y="2054"/>
                    <a:pt x="3304" y="2152"/>
                    <a:pt x="3280" y="2224"/>
                  </a:cubicBezTo>
                  <a:cubicBezTo>
                    <a:pt x="3159" y="2127"/>
                    <a:pt x="3159" y="2006"/>
                    <a:pt x="3159" y="1957"/>
                  </a:cubicBezTo>
                  <a:close/>
                  <a:moveTo>
                    <a:pt x="1701" y="2030"/>
                  </a:moveTo>
                  <a:cubicBezTo>
                    <a:pt x="1750" y="2054"/>
                    <a:pt x="1798" y="2079"/>
                    <a:pt x="1822" y="2127"/>
                  </a:cubicBezTo>
                  <a:cubicBezTo>
                    <a:pt x="1847" y="2249"/>
                    <a:pt x="1822" y="2346"/>
                    <a:pt x="1774" y="2443"/>
                  </a:cubicBezTo>
                  <a:cubicBezTo>
                    <a:pt x="1677" y="2346"/>
                    <a:pt x="1628" y="2200"/>
                    <a:pt x="1652" y="2054"/>
                  </a:cubicBezTo>
                  <a:cubicBezTo>
                    <a:pt x="1652" y="2030"/>
                    <a:pt x="1677" y="2030"/>
                    <a:pt x="1677" y="2030"/>
                  </a:cubicBezTo>
                  <a:close/>
                  <a:moveTo>
                    <a:pt x="1688" y="116"/>
                  </a:moveTo>
                  <a:cubicBezTo>
                    <a:pt x="1796" y="116"/>
                    <a:pt x="1923" y="140"/>
                    <a:pt x="2065" y="184"/>
                  </a:cubicBezTo>
                  <a:cubicBezTo>
                    <a:pt x="2211" y="232"/>
                    <a:pt x="2333" y="305"/>
                    <a:pt x="2454" y="427"/>
                  </a:cubicBezTo>
                  <a:cubicBezTo>
                    <a:pt x="2284" y="548"/>
                    <a:pt x="2235" y="791"/>
                    <a:pt x="2333" y="961"/>
                  </a:cubicBezTo>
                  <a:cubicBezTo>
                    <a:pt x="2430" y="1083"/>
                    <a:pt x="2503" y="1131"/>
                    <a:pt x="2551" y="1131"/>
                  </a:cubicBezTo>
                  <a:cubicBezTo>
                    <a:pt x="2648" y="1107"/>
                    <a:pt x="2721" y="1058"/>
                    <a:pt x="2746" y="986"/>
                  </a:cubicBezTo>
                  <a:cubicBezTo>
                    <a:pt x="2794" y="791"/>
                    <a:pt x="2746" y="573"/>
                    <a:pt x="2624" y="427"/>
                  </a:cubicBezTo>
                  <a:cubicBezTo>
                    <a:pt x="2818" y="305"/>
                    <a:pt x="3061" y="232"/>
                    <a:pt x="3304" y="232"/>
                  </a:cubicBezTo>
                  <a:lnTo>
                    <a:pt x="3450" y="232"/>
                  </a:lnTo>
                  <a:cubicBezTo>
                    <a:pt x="3742" y="330"/>
                    <a:pt x="3960" y="597"/>
                    <a:pt x="3984" y="888"/>
                  </a:cubicBezTo>
                  <a:cubicBezTo>
                    <a:pt x="3839" y="937"/>
                    <a:pt x="3717" y="1034"/>
                    <a:pt x="3693" y="1180"/>
                  </a:cubicBezTo>
                  <a:cubicBezTo>
                    <a:pt x="3669" y="1277"/>
                    <a:pt x="3693" y="1350"/>
                    <a:pt x="3766" y="1423"/>
                  </a:cubicBezTo>
                  <a:cubicBezTo>
                    <a:pt x="3802" y="1459"/>
                    <a:pt x="3845" y="1477"/>
                    <a:pt x="3887" y="1477"/>
                  </a:cubicBezTo>
                  <a:cubicBezTo>
                    <a:pt x="3930" y="1477"/>
                    <a:pt x="3972" y="1459"/>
                    <a:pt x="4009" y="1423"/>
                  </a:cubicBezTo>
                  <a:cubicBezTo>
                    <a:pt x="4082" y="1277"/>
                    <a:pt x="4106" y="1131"/>
                    <a:pt x="4082" y="986"/>
                  </a:cubicBezTo>
                  <a:cubicBezTo>
                    <a:pt x="4130" y="986"/>
                    <a:pt x="4203" y="961"/>
                    <a:pt x="4252" y="961"/>
                  </a:cubicBezTo>
                  <a:cubicBezTo>
                    <a:pt x="4470" y="961"/>
                    <a:pt x="4640" y="1083"/>
                    <a:pt x="4738" y="1277"/>
                  </a:cubicBezTo>
                  <a:cubicBezTo>
                    <a:pt x="4835" y="1544"/>
                    <a:pt x="4810" y="1836"/>
                    <a:pt x="4665" y="2079"/>
                  </a:cubicBezTo>
                  <a:cubicBezTo>
                    <a:pt x="4483" y="2341"/>
                    <a:pt x="4201" y="2486"/>
                    <a:pt x="3902" y="2486"/>
                  </a:cubicBezTo>
                  <a:cubicBezTo>
                    <a:pt x="3841" y="2486"/>
                    <a:pt x="3779" y="2480"/>
                    <a:pt x="3717" y="2467"/>
                  </a:cubicBezTo>
                  <a:cubicBezTo>
                    <a:pt x="3572" y="2443"/>
                    <a:pt x="3450" y="2370"/>
                    <a:pt x="3353" y="2297"/>
                  </a:cubicBezTo>
                  <a:cubicBezTo>
                    <a:pt x="3401" y="2176"/>
                    <a:pt x="3377" y="2030"/>
                    <a:pt x="3304" y="1933"/>
                  </a:cubicBezTo>
                  <a:cubicBezTo>
                    <a:pt x="3244" y="1884"/>
                    <a:pt x="3189" y="1860"/>
                    <a:pt x="3143" y="1860"/>
                  </a:cubicBezTo>
                  <a:cubicBezTo>
                    <a:pt x="3098" y="1860"/>
                    <a:pt x="3061" y="1884"/>
                    <a:pt x="3037" y="1933"/>
                  </a:cubicBezTo>
                  <a:cubicBezTo>
                    <a:pt x="3037" y="2103"/>
                    <a:pt x="3086" y="2249"/>
                    <a:pt x="3231" y="2322"/>
                  </a:cubicBezTo>
                  <a:cubicBezTo>
                    <a:pt x="3071" y="2620"/>
                    <a:pt x="2781" y="2809"/>
                    <a:pt x="2442" y="2809"/>
                  </a:cubicBezTo>
                  <a:cubicBezTo>
                    <a:pt x="2422" y="2809"/>
                    <a:pt x="2402" y="2809"/>
                    <a:pt x="2381" y="2807"/>
                  </a:cubicBezTo>
                  <a:cubicBezTo>
                    <a:pt x="2187" y="2807"/>
                    <a:pt x="1968" y="2686"/>
                    <a:pt x="1847" y="2516"/>
                  </a:cubicBezTo>
                  <a:cubicBezTo>
                    <a:pt x="1920" y="2394"/>
                    <a:pt x="1968" y="2249"/>
                    <a:pt x="1920" y="2103"/>
                  </a:cubicBezTo>
                  <a:cubicBezTo>
                    <a:pt x="1895" y="2030"/>
                    <a:pt x="1822" y="1957"/>
                    <a:pt x="1725" y="1933"/>
                  </a:cubicBezTo>
                  <a:cubicBezTo>
                    <a:pt x="1712" y="1928"/>
                    <a:pt x="1699" y="1926"/>
                    <a:pt x="1685" y="1926"/>
                  </a:cubicBezTo>
                  <a:cubicBezTo>
                    <a:pt x="1627" y="1926"/>
                    <a:pt x="1575" y="1966"/>
                    <a:pt x="1555" y="2006"/>
                  </a:cubicBezTo>
                  <a:cubicBezTo>
                    <a:pt x="1531" y="2200"/>
                    <a:pt x="1580" y="2394"/>
                    <a:pt x="1725" y="2540"/>
                  </a:cubicBezTo>
                  <a:cubicBezTo>
                    <a:pt x="1604" y="2662"/>
                    <a:pt x="1434" y="2735"/>
                    <a:pt x="1264" y="2759"/>
                  </a:cubicBezTo>
                  <a:lnTo>
                    <a:pt x="1191" y="2759"/>
                  </a:lnTo>
                  <a:cubicBezTo>
                    <a:pt x="1045" y="2759"/>
                    <a:pt x="924" y="2686"/>
                    <a:pt x="826" y="2589"/>
                  </a:cubicBezTo>
                  <a:cubicBezTo>
                    <a:pt x="729" y="2467"/>
                    <a:pt x="705" y="2346"/>
                    <a:pt x="729" y="2224"/>
                  </a:cubicBezTo>
                  <a:cubicBezTo>
                    <a:pt x="924" y="2152"/>
                    <a:pt x="1167" y="1957"/>
                    <a:pt x="1142" y="1836"/>
                  </a:cubicBezTo>
                  <a:cubicBezTo>
                    <a:pt x="1142" y="1801"/>
                    <a:pt x="1118" y="1767"/>
                    <a:pt x="1052" y="1767"/>
                  </a:cubicBezTo>
                  <a:cubicBezTo>
                    <a:pt x="1025" y="1767"/>
                    <a:pt x="991" y="1773"/>
                    <a:pt x="948" y="1787"/>
                  </a:cubicBezTo>
                  <a:cubicBezTo>
                    <a:pt x="802" y="1836"/>
                    <a:pt x="681" y="1982"/>
                    <a:pt x="656" y="2152"/>
                  </a:cubicBezTo>
                  <a:cubicBezTo>
                    <a:pt x="638" y="2154"/>
                    <a:pt x="621" y="2155"/>
                    <a:pt x="603" y="2155"/>
                  </a:cubicBezTo>
                  <a:cubicBezTo>
                    <a:pt x="414" y="2155"/>
                    <a:pt x="286" y="2032"/>
                    <a:pt x="219" y="1787"/>
                  </a:cubicBezTo>
                  <a:cubicBezTo>
                    <a:pt x="98" y="1520"/>
                    <a:pt x="122" y="1228"/>
                    <a:pt x="243" y="961"/>
                  </a:cubicBezTo>
                  <a:cubicBezTo>
                    <a:pt x="389" y="791"/>
                    <a:pt x="608" y="694"/>
                    <a:pt x="851" y="694"/>
                  </a:cubicBezTo>
                  <a:lnTo>
                    <a:pt x="1142" y="694"/>
                  </a:lnTo>
                  <a:lnTo>
                    <a:pt x="1142" y="743"/>
                  </a:lnTo>
                  <a:cubicBezTo>
                    <a:pt x="1118" y="840"/>
                    <a:pt x="1142" y="937"/>
                    <a:pt x="1191" y="1010"/>
                  </a:cubicBezTo>
                  <a:cubicBezTo>
                    <a:pt x="1204" y="1036"/>
                    <a:pt x="1232" y="1056"/>
                    <a:pt x="1271" y="1056"/>
                  </a:cubicBezTo>
                  <a:cubicBezTo>
                    <a:pt x="1302" y="1056"/>
                    <a:pt x="1341" y="1043"/>
                    <a:pt x="1385" y="1010"/>
                  </a:cubicBezTo>
                  <a:cubicBezTo>
                    <a:pt x="1482" y="913"/>
                    <a:pt x="1507" y="888"/>
                    <a:pt x="1482" y="791"/>
                  </a:cubicBezTo>
                  <a:cubicBezTo>
                    <a:pt x="1458" y="718"/>
                    <a:pt x="1385" y="645"/>
                    <a:pt x="1239" y="621"/>
                  </a:cubicBezTo>
                  <a:cubicBezTo>
                    <a:pt x="1239" y="475"/>
                    <a:pt x="1288" y="330"/>
                    <a:pt x="1385" y="232"/>
                  </a:cubicBezTo>
                  <a:cubicBezTo>
                    <a:pt x="1452" y="152"/>
                    <a:pt x="1556" y="116"/>
                    <a:pt x="1688" y="116"/>
                  </a:cubicBezTo>
                  <a:close/>
                  <a:moveTo>
                    <a:pt x="1650" y="1"/>
                  </a:moveTo>
                  <a:cubicBezTo>
                    <a:pt x="1501" y="1"/>
                    <a:pt x="1380" y="43"/>
                    <a:pt x="1288" y="135"/>
                  </a:cubicBezTo>
                  <a:cubicBezTo>
                    <a:pt x="1191" y="257"/>
                    <a:pt x="1118" y="427"/>
                    <a:pt x="1118" y="597"/>
                  </a:cubicBezTo>
                  <a:cubicBezTo>
                    <a:pt x="1069" y="585"/>
                    <a:pt x="1021" y="579"/>
                    <a:pt x="972" y="579"/>
                  </a:cubicBezTo>
                  <a:cubicBezTo>
                    <a:pt x="924" y="579"/>
                    <a:pt x="875" y="585"/>
                    <a:pt x="826" y="597"/>
                  </a:cubicBezTo>
                  <a:cubicBezTo>
                    <a:pt x="559" y="597"/>
                    <a:pt x="316" y="694"/>
                    <a:pt x="146" y="888"/>
                  </a:cubicBezTo>
                  <a:cubicBezTo>
                    <a:pt x="1" y="1180"/>
                    <a:pt x="1" y="1520"/>
                    <a:pt x="122" y="1811"/>
                  </a:cubicBezTo>
                  <a:cubicBezTo>
                    <a:pt x="219" y="2152"/>
                    <a:pt x="414" y="2224"/>
                    <a:pt x="559" y="2224"/>
                  </a:cubicBezTo>
                  <a:lnTo>
                    <a:pt x="608" y="2224"/>
                  </a:lnTo>
                  <a:cubicBezTo>
                    <a:pt x="608" y="2394"/>
                    <a:pt x="656" y="2540"/>
                    <a:pt x="754" y="2637"/>
                  </a:cubicBezTo>
                  <a:cubicBezTo>
                    <a:pt x="851" y="2783"/>
                    <a:pt x="1021" y="2856"/>
                    <a:pt x="1191" y="2856"/>
                  </a:cubicBezTo>
                  <a:lnTo>
                    <a:pt x="1264" y="2856"/>
                  </a:lnTo>
                  <a:cubicBezTo>
                    <a:pt x="1458" y="2832"/>
                    <a:pt x="1652" y="2759"/>
                    <a:pt x="1774" y="2613"/>
                  </a:cubicBezTo>
                  <a:cubicBezTo>
                    <a:pt x="1944" y="2783"/>
                    <a:pt x="2163" y="2905"/>
                    <a:pt x="2381" y="2929"/>
                  </a:cubicBezTo>
                  <a:lnTo>
                    <a:pt x="2430" y="2929"/>
                  </a:lnTo>
                  <a:cubicBezTo>
                    <a:pt x="2794" y="2905"/>
                    <a:pt x="3134" y="2710"/>
                    <a:pt x="3304" y="2394"/>
                  </a:cubicBezTo>
                  <a:cubicBezTo>
                    <a:pt x="3426" y="2467"/>
                    <a:pt x="3547" y="2516"/>
                    <a:pt x="3693" y="2540"/>
                  </a:cubicBezTo>
                  <a:cubicBezTo>
                    <a:pt x="3766" y="2559"/>
                    <a:pt x="3841" y="2567"/>
                    <a:pt x="3916" y="2567"/>
                  </a:cubicBezTo>
                  <a:cubicBezTo>
                    <a:pt x="4239" y="2567"/>
                    <a:pt x="4560" y="2403"/>
                    <a:pt x="4738" y="2127"/>
                  </a:cubicBezTo>
                  <a:cubicBezTo>
                    <a:pt x="4932" y="1860"/>
                    <a:pt x="4956" y="1496"/>
                    <a:pt x="4835" y="1204"/>
                  </a:cubicBezTo>
                  <a:cubicBezTo>
                    <a:pt x="4738" y="986"/>
                    <a:pt x="4495" y="840"/>
                    <a:pt x="4252" y="840"/>
                  </a:cubicBezTo>
                  <a:cubicBezTo>
                    <a:pt x="4203" y="840"/>
                    <a:pt x="4130" y="840"/>
                    <a:pt x="4057" y="864"/>
                  </a:cubicBezTo>
                  <a:cubicBezTo>
                    <a:pt x="4033" y="500"/>
                    <a:pt x="3790" y="232"/>
                    <a:pt x="3450" y="135"/>
                  </a:cubicBezTo>
                  <a:cubicBezTo>
                    <a:pt x="3426" y="123"/>
                    <a:pt x="3395" y="117"/>
                    <a:pt x="3365" y="117"/>
                  </a:cubicBezTo>
                  <a:cubicBezTo>
                    <a:pt x="3335" y="117"/>
                    <a:pt x="3304" y="123"/>
                    <a:pt x="3280" y="135"/>
                  </a:cubicBezTo>
                  <a:cubicBezTo>
                    <a:pt x="3013" y="135"/>
                    <a:pt x="2746" y="208"/>
                    <a:pt x="2527" y="330"/>
                  </a:cubicBezTo>
                  <a:cubicBezTo>
                    <a:pt x="2405" y="232"/>
                    <a:pt x="2235" y="135"/>
                    <a:pt x="2090" y="87"/>
                  </a:cubicBezTo>
                  <a:cubicBezTo>
                    <a:pt x="1923" y="31"/>
                    <a:pt x="1776" y="1"/>
                    <a:pt x="1650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2" name="Google Shape;454;p11"/>
          <p:cNvGrpSpPr>
            <a:grpSpLocks/>
          </p:cNvGrpSpPr>
          <p:nvPr/>
        </p:nvGrpSpPr>
        <p:grpSpPr bwMode="auto">
          <a:xfrm rot="615299" flipH="1">
            <a:off x="373063" y="1412875"/>
            <a:ext cx="2201862" cy="1998663"/>
            <a:chOff x="7844079" y="226728"/>
            <a:chExt cx="1373387" cy="1246991"/>
          </a:xfrm>
        </p:grpSpPr>
        <p:sp>
          <p:nvSpPr>
            <p:cNvPr id="33" name="Google Shape;455;p11"/>
            <p:cNvSpPr/>
            <p:nvPr/>
          </p:nvSpPr>
          <p:spPr>
            <a:xfrm rot="-1688081">
              <a:off x="8297307" y="1013627"/>
              <a:ext cx="222792" cy="221863"/>
            </a:xfrm>
            <a:custGeom>
              <a:avLst/>
              <a:gdLst/>
              <a:ahLst/>
              <a:cxnLst/>
              <a:rect l="l" t="t" r="r" b="b"/>
              <a:pathLst>
                <a:path w="1118" h="1119" extrusionOk="0">
                  <a:moveTo>
                    <a:pt x="607" y="98"/>
                  </a:moveTo>
                  <a:cubicBezTo>
                    <a:pt x="607" y="147"/>
                    <a:pt x="632" y="219"/>
                    <a:pt x="632" y="268"/>
                  </a:cubicBezTo>
                  <a:cubicBezTo>
                    <a:pt x="656" y="317"/>
                    <a:pt x="656" y="389"/>
                    <a:pt x="680" y="438"/>
                  </a:cubicBezTo>
                  <a:cubicBezTo>
                    <a:pt x="705" y="438"/>
                    <a:pt x="729" y="462"/>
                    <a:pt x="826" y="487"/>
                  </a:cubicBezTo>
                  <a:lnTo>
                    <a:pt x="972" y="560"/>
                  </a:lnTo>
                  <a:cubicBezTo>
                    <a:pt x="899" y="584"/>
                    <a:pt x="802" y="632"/>
                    <a:pt x="705" y="657"/>
                  </a:cubicBezTo>
                  <a:cubicBezTo>
                    <a:pt x="705" y="657"/>
                    <a:pt x="705" y="657"/>
                    <a:pt x="680" y="681"/>
                  </a:cubicBezTo>
                  <a:cubicBezTo>
                    <a:pt x="656" y="802"/>
                    <a:pt x="583" y="924"/>
                    <a:pt x="559" y="972"/>
                  </a:cubicBezTo>
                  <a:cubicBezTo>
                    <a:pt x="535" y="924"/>
                    <a:pt x="486" y="802"/>
                    <a:pt x="462" y="681"/>
                  </a:cubicBezTo>
                  <a:cubicBezTo>
                    <a:pt x="462" y="657"/>
                    <a:pt x="437" y="657"/>
                    <a:pt x="413" y="632"/>
                  </a:cubicBezTo>
                  <a:cubicBezTo>
                    <a:pt x="316" y="632"/>
                    <a:pt x="194" y="584"/>
                    <a:pt x="122" y="584"/>
                  </a:cubicBezTo>
                  <a:cubicBezTo>
                    <a:pt x="219" y="511"/>
                    <a:pt x="340" y="462"/>
                    <a:pt x="462" y="414"/>
                  </a:cubicBezTo>
                  <a:cubicBezTo>
                    <a:pt x="462" y="414"/>
                    <a:pt x="462" y="389"/>
                    <a:pt x="486" y="389"/>
                  </a:cubicBezTo>
                  <a:cubicBezTo>
                    <a:pt x="510" y="292"/>
                    <a:pt x="559" y="195"/>
                    <a:pt x="607" y="98"/>
                  </a:cubicBezTo>
                  <a:close/>
                  <a:moveTo>
                    <a:pt x="607" y="1"/>
                  </a:moveTo>
                  <a:cubicBezTo>
                    <a:pt x="583" y="1"/>
                    <a:pt x="535" y="1"/>
                    <a:pt x="389" y="341"/>
                  </a:cubicBezTo>
                  <a:cubicBezTo>
                    <a:pt x="24" y="487"/>
                    <a:pt x="0" y="560"/>
                    <a:pt x="0" y="560"/>
                  </a:cubicBezTo>
                  <a:cubicBezTo>
                    <a:pt x="0" y="584"/>
                    <a:pt x="0" y="608"/>
                    <a:pt x="0" y="608"/>
                  </a:cubicBezTo>
                  <a:cubicBezTo>
                    <a:pt x="0" y="632"/>
                    <a:pt x="49" y="657"/>
                    <a:pt x="364" y="730"/>
                  </a:cubicBezTo>
                  <a:cubicBezTo>
                    <a:pt x="462" y="1118"/>
                    <a:pt x="510" y="1118"/>
                    <a:pt x="535" y="1118"/>
                  </a:cubicBezTo>
                  <a:lnTo>
                    <a:pt x="559" y="1118"/>
                  </a:lnTo>
                  <a:cubicBezTo>
                    <a:pt x="583" y="1118"/>
                    <a:pt x="607" y="1118"/>
                    <a:pt x="777" y="754"/>
                  </a:cubicBezTo>
                  <a:cubicBezTo>
                    <a:pt x="875" y="705"/>
                    <a:pt x="996" y="681"/>
                    <a:pt x="1093" y="608"/>
                  </a:cubicBezTo>
                  <a:cubicBezTo>
                    <a:pt x="1118" y="608"/>
                    <a:pt x="1118" y="584"/>
                    <a:pt x="1118" y="560"/>
                  </a:cubicBezTo>
                  <a:cubicBezTo>
                    <a:pt x="1118" y="511"/>
                    <a:pt x="1045" y="487"/>
                    <a:pt x="875" y="414"/>
                  </a:cubicBezTo>
                  <a:lnTo>
                    <a:pt x="753" y="389"/>
                  </a:lnTo>
                  <a:cubicBezTo>
                    <a:pt x="753" y="341"/>
                    <a:pt x="729" y="317"/>
                    <a:pt x="729" y="268"/>
                  </a:cubicBezTo>
                  <a:cubicBezTo>
                    <a:pt x="729" y="171"/>
                    <a:pt x="680" y="98"/>
                    <a:pt x="656" y="25"/>
                  </a:cubicBezTo>
                  <a:cubicBezTo>
                    <a:pt x="632" y="1"/>
                    <a:pt x="632" y="1"/>
                    <a:pt x="6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" name="Google Shape;456;p11"/>
            <p:cNvSpPr/>
            <p:nvPr/>
          </p:nvSpPr>
          <p:spPr>
            <a:xfrm rot="-1688081">
              <a:off x="8404720" y="290340"/>
              <a:ext cx="164371" cy="141636"/>
            </a:xfrm>
            <a:custGeom>
              <a:avLst/>
              <a:gdLst/>
              <a:ahLst/>
              <a:cxnLst/>
              <a:rect l="l" t="t" r="r" b="b"/>
              <a:pathLst>
                <a:path w="827" h="713" extrusionOk="0">
                  <a:moveTo>
                    <a:pt x="462" y="105"/>
                  </a:moveTo>
                  <a:cubicBezTo>
                    <a:pt x="802" y="105"/>
                    <a:pt x="802" y="615"/>
                    <a:pt x="462" y="615"/>
                  </a:cubicBezTo>
                  <a:cubicBezTo>
                    <a:pt x="317" y="591"/>
                    <a:pt x="219" y="494"/>
                    <a:pt x="219" y="348"/>
                  </a:cubicBezTo>
                  <a:cubicBezTo>
                    <a:pt x="219" y="202"/>
                    <a:pt x="341" y="105"/>
                    <a:pt x="462" y="105"/>
                  </a:cubicBezTo>
                  <a:close/>
                  <a:moveTo>
                    <a:pt x="481" y="1"/>
                  </a:moveTo>
                  <a:cubicBezTo>
                    <a:pt x="392" y="1"/>
                    <a:pt x="299" y="33"/>
                    <a:pt x="219" y="105"/>
                  </a:cubicBezTo>
                  <a:cubicBezTo>
                    <a:pt x="1" y="324"/>
                    <a:pt x="171" y="688"/>
                    <a:pt x="462" y="712"/>
                  </a:cubicBezTo>
                  <a:cubicBezTo>
                    <a:pt x="657" y="712"/>
                    <a:pt x="827" y="542"/>
                    <a:pt x="827" y="348"/>
                  </a:cubicBezTo>
                  <a:cubicBezTo>
                    <a:pt x="827" y="136"/>
                    <a:pt x="663" y="1"/>
                    <a:pt x="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" name="Google Shape;457;p11"/>
            <p:cNvSpPr/>
            <p:nvPr/>
          </p:nvSpPr>
          <p:spPr>
            <a:xfrm rot="-1688081">
              <a:off x="7888322" y="508652"/>
              <a:ext cx="221802" cy="212949"/>
            </a:xfrm>
            <a:custGeom>
              <a:avLst/>
              <a:gdLst/>
              <a:ahLst/>
              <a:cxnLst/>
              <a:rect l="l" t="t" r="r" b="b"/>
              <a:pathLst>
                <a:path w="1119" h="1074" extrusionOk="0">
                  <a:moveTo>
                    <a:pt x="681" y="441"/>
                  </a:moveTo>
                  <a:cubicBezTo>
                    <a:pt x="681" y="441"/>
                    <a:pt x="681" y="441"/>
                    <a:pt x="681" y="466"/>
                  </a:cubicBezTo>
                  <a:cubicBezTo>
                    <a:pt x="681" y="466"/>
                    <a:pt x="657" y="490"/>
                    <a:pt x="584" y="490"/>
                  </a:cubicBezTo>
                  <a:cubicBezTo>
                    <a:pt x="608" y="466"/>
                    <a:pt x="632" y="441"/>
                    <a:pt x="657" y="441"/>
                  </a:cubicBezTo>
                  <a:close/>
                  <a:moveTo>
                    <a:pt x="384" y="97"/>
                  </a:moveTo>
                  <a:cubicBezTo>
                    <a:pt x="401" y="97"/>
                    <a:pt x="420" y="98"/>
                    <a:pt x="438" y="101"/>
                  </a:cubicBezTo>
                  <a:cubicBezTo>
                    <a:pt x="559" y="101"/>
                    <a:pt x="681" y="126"/>
                    <a:pt x="778" y="150"/>
                  </a:cubicBezTo>
                  <a:cubicBezTo>
                    <a:pt x="924" y="199"/>
                    <a:pt x="1021" y="369"/>
                    <a:pt x="972" y="514"/>
                  </a:cubicBezTo>
                  <a:cubicBezTo>
                    <a:pt x="924" y="733"/>
                    <a:pt x="705" y="976"/>
                    <a:pt x="559" y="976"/>
                  </a:cubicBezTo>
                  <a:lnTo>
                    <a:pt x="511" y="976"/>
                  </a:lnTo>
                  <a:cubicBezTo>
                    <a:pt x="414" y="879"/>
                    <a:pt x="438" y="733"/>
                    <a:pt x="511" y="612"/>
                  </a:cubicBezTo>
                  <a:cubicBezTo>
                    <a:pt x="608" y="587"/>
                    <a:pt x="754" y="563"/>
                    <a:pt x="778" y="490"/>
                  </a:cubicBezTo>
                  <a:cubicBezTo>
                    <a:pt x="802" y="441"/>
                    <a:pt x="778" y="393"/>
                    <a:pt x="754" y="369"/>
                  </a:cubicBezTo>
                  <a:cubicBezTo>
                    <a:pt x="730" y="344"/>
                    <a:pt x="705" y="344"/>
                    <a:pt x="681" y="344"/>
                  </a:cubicBezTo>
                  <a:cubicBezTo>
                    <a:pt x="608" y="344"/>
                    <a:pt x="535" y="417"/>
                    <a:pt x="462" y="514"/>
                  </a:cubicBezTo>
                  <a:cubicBezTo>
                    <a:pt x="441" y="519"/>
                    <a:pt x="419" y="521"/>
                    <a:pt x="398" y="521"/>
                  </a:cubicBezTo>
                  <a:cubicBezTo>
                    <a:pt x="299" y="521"/>
                    <a:pt x="202" y="477"/>
                    <a:pt x="122" y="417"/>
                  </a:cubicBezTo>
                  <a:cubicBezTo>
                    <a:pt x="98" y="369"/>
                    <a:pt x="98" y="344"/>
                    <a:pt x="122" y="296"/>
                  </a:cubicBezTo>
                  <a:cubicBezTo>
                    <a:pt x="165" y="168"/>
                    <a:pt x="263" y="97"/>
                    <a:pt x="384" y="97"/>
                  </a:cubicBezTo>
                  <a:close/>
                  <a:moveTo>
                    <a:pt x="386" y="1"/>
                  </a:moveTo>
                  <a:cubicBezTo>
                    <a:pt x="230" y="1"/>
                    <a:pt x="69" y="97"/>
                    <a:pt x="25" y="271"/>
                  </a:cubicBezTo>
                  <a:cubicBezTo>
                    <a:pt x="1" y="344"/>
                    <a:pt x="1" y="417"/>
                    <a:pt x="49" y="466"/>
                  </a:cubicBezTo>
                  <a:cubicBezTo>
                    <a:pt x="147" y="563"/>
                    <a:pt x="292" y="612"/>
                    <a:pt x="414" y="612"/>
                  </a:cubicBezTo>
                  <a:cubicBezTo>
                    <a:pt x="341" y="733"/>
                    <a:pt x="341" y="927"/>
                    <a:pt x="462" y="1049"/>
                  </a:cubicBezTo>
                  <a:cubicBezTo>
                    <a:pt x="487" y="1073"/>
                    <a:pt x="511" y="1073"/>
                    <a:pt x="559" y="1073"/>
                  </a:cubicBezTo>
                  <a:cubicBezTo>
                    <a:pt x="754" y="1073"/>
                    <a:pt x="1021" y="782"/>
                    <a:pt x="1070" y="539"/>
                  </a:cubicBezTo>
                  <a:cubicBezTo>
                    <a:pt x="1118" y="320"/>
                    <a:pt x="997" y="126"/>
                    <a:pt x="827" y="77"/>
                  </a:cubicBezTo>
                  <a:cubicBezTo>
                    <a:pt x="705" y="29"/>
                    <a:pt x="584" y="4"/>
                    <a:pt x="438" y="4"/>
                  </a:cubicBezTo>
                  <a:cubicBezTo>
                    <a:pt x="421" y="2"/>
                    <a:pt x="403" y="1"/>
                    <a:pt x="3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" name="Google Shape;458;p11"/>
            <p:cNvSpPr/>
            <p:nvPr/>
          </p:nvSpPr>
          <p:spPr>
            <a:xfrm rot="-1688081">
              <a:off x="7970684" y="264518"/>
              <a:ext cx="217841" cy="212949"/>
            </a:xfrm>
            <a:custGeom>
              <a:avLst/>
              <a:gdLst/>
              <a:ahLst/>
              <a:cxnLst/>
              <a:rect l="l" t="t" r="r" b="b"/>
              <a:pathLst>
                <a:path w="1094" h="1072" extrusionOk="0">
                  <a:moveTo>
                    <a:pt x="484" y="620"/>
                  </a:moveTo>
                  <a:cubicBezTo>
                    <a:pt x="474" y="660"/>
                    <a:pt x="413" y="681"/>
                    <a:pt x="413" y="681"/>
                  </a:cubicBezTo>
                  <a:cubicBezTo>
                    <a:pt x="433" y="641"/>
                    <a:pt x="452" y="634"/>
                    <a:pt x="484" y="620"/>
                  </a:cubicBezTo>
                  <a:close/>
                  <a:moveTo>
                    <a:pt x="480" y="88"/>
                  </a:moveTo>
                  <a:cubicBezTo>
                    <a:pt x="512" y="88"/>
                    <a:pt x="542" y="105"/>
                    <a:pt x="559" y="122"/>
                  </a:cubicBezTo>
                  <a:cubicBezTo>
                    <a:pt x="607" y="243"/>
                    <a:pt x="607" y="365"/>
                    <a:pt x="559" y="486"/>
                  </a:cubicBezTo>
                  <a:cubicBezTo>
                    <a:pt x="462" y="486"/>
                    <a:pt x="389" y="535"/>
                    <a:pt x="340" y="608"/>
                  </a:cubicBezTo>
                  <a:cubicBezTo>
                    <a:pt x="316" y="632"/>
                    <a:pt x="316" y="681"/>
                    <a:pt x="340" y="681"/>
                  </a:cubicBezTo>
                  <a:cubicBezTo>
                    <a:pt x="365" y="729"/>
                    <a:pt x="389" y="753"/>
                    <a:pt x="437" y="753"/>
                  </a:cubicBezTo>
                  <a:cubicBezTo>
                    <a:pt x="535" y="753"/>
                    <a:pt x="607" y="632"/>
                    <a:pt x="632" y="559"/>
                  </a:cubicBezTo>
                  <a:lnTo>
                    <a:pt x="778" y="559"/>
                  </a:lnTo>
                  <a:cubicBezTo>
                    <a:pt x="790" y="555"/>
                    <a:pt x="804" y="553"/>
                    <a:pt x="818" y="553"/>
                  </a:cubicBezTo>
                  <a:cubicBezTo>
                    <a:pt x="883" y="553"/>
                    <a:pt x="956" y="596"/>
                    <a:pt x="996" y="656"/>
                  </a:cubicBezTo>
                  <a:cubicBezTo>
                    <a:pt x="996" y="681"/>
                    <a:pt x="996" y="729"/>
                    <a:pt x="972" y="753"/>
                  </a:cubicBezTo>
                  <a:cubicBezTo>
                    <a:pt x="850" y="899"/>
                    <a:pt x="656" y="972"/>
                    <a:pt x="462" y="972"/>
                  </a:cubicBezTo>
                  <a:cubicBezTo>
                    <a:pt x="449" y="974"/>
                    <a:pt x="437" y="975"/>
                    <a:pt x="424" y="975"/>
                  </a:cubicBezTo>
                  <a:cubicBezTo>
                    <a:pt x="268" y="975"/>
                    <a:pt x="122" y="838"/>
                    <a:pt x="122" y="681"/>
                  </a:cubicBezTo>
                  <a:cubicBezTo>
                    <a:pt x="97" y="511"/>
                    <a:pt x="146" y="316"/>
                    <a:pt x="243" y="170"/>
                  </a:cubicBezTo>
                  <a:cubicBezTo>
                    <a:pt x="292" y="122"/>
                    <a:pt x="365" y="98"/>
                    <a:pt x="437" y="98"/>
                  </a:cubicBezTo>
                  <a:cubicBezTo>
                    <a:pt x="452" y="90"/>
                    <a:pt x="466" y="88"/>
                    <a:pt x="480" y="88"/>
                  </a:cubicBezTo>
                  <a:close/>
                  <a:moveTo>
                    <a:pt x="437" y="0"/>
                  </a:moveTo>
                  <a:cubicBezTo>
                    <a:pt x="340" y="0"/>
                    <a:pt x="243" y="49"/>
                    <a:pt x="170" y="122"/>
                  </a:cubicBezTo>
                  <a:cubicBezTo>
                    <a:pt x="49" y="292"/>
                    <a:pt x="0" y="511"/>
                    <a:pt x="24" y="705"/>
                  </a:cubicBezTo>
                  <a:cubicBezTo>
                    <a:pt x="24" y="910"/>
                    <a:pt x="195" y="1072"/>
                    <a:pt x="396" y="1072"/>
                  </a:cubicBezTo>
                  <a:cubicBezTo>
                    <a:pt x="410" y="1072"/>
                    <a:pt x="423" y="1071"/>
                    <a:pt x="437" y="1069"/>
                  </a:cubicBezTo>
                  <a:cubicBezTo>
                    <a:pt x="656" y="1069"/>
                    <a:pt x="875" y="972"/>
                    <a:pt x="1045" y="826"/>
                  </a:cubicBezTo>
                  <a:cubicBezTo>
                    <a:pt x="1069" y="753"/>
                    <a:pt x="1093" y="705"/>
                    <a:pt x="1069" y="632"/>
                  </a:cubicBezTo>
                  <a:cubicBezTo>
                    <a:pt x="1006" y="548"/>
                    <a:pt x="906" y="482"/>
                    <a:pt x="801" y="482"/>
                  </a:cubicBezTo>
                  <a:cubicBezTo>
                    <a:pt x="785" y="482"/>
                    <a:pt x="769" y="483"/>
                    <a:pt x="753" y="486"/>
                  </a:cubicBezTo>
                  <a:lnTo>
                    <a:pt x="656" y="486"/>
                  </a:lnTo>
                  <a:cubicBezTo>
                    <a:pt x="705" y="365"/>
                    <a:pt x="680" y="219"/>
                    <a:pt x="632" y="98"/>
                  </a:cubicBezTo>
                  <a:cubicBezTo>
                    <a:pt x="583" y="49"/>
                    <a:pt x="510" y="0"/>
                    <a:pt x="4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" name="Google Shape;459;p11"/>
            <p:cNvSpPr/>
            <p:nvPr/>
          </p:nvSpPr>
          <p:spPr>
            <a:xfrm rot="-1688081">
              <a:off x="8099677" y="454847"/>
              <a:ext cx="198037" cy="173330"/>
            </a:xfrm>
            <a:custGeom>
              <a:avLst/>
              <a:gdLst/>
              <a:ahLst/>
              <a:cxnLst/>
              <a:rect l="l" t="t" r="r" b="b"/>
              <a:pathLst>
                <a:path w="997" h="868" extrusionOk="0">
                  <a:moveTo>
                    <a:pt x="405" y="1"/>
                  </a:moveTo>
                  <a:cubicBezTo>
                    <a:pt x="214" y="1"/>
                    <a:pt x="67" y="97"/>
                    <a:pt x="49" y="168"/>
                  </a:cubicBezTo>
                  <a:cubicBezTo>
                    <a:pt x="0" y="363"/>
                    <a:pt x="49" y="557"/>
                    <a:pt x="195" y="703"/>
                  </a:cubicBezTo>
                  <a:cubicBezTo>
                    <a:pt x="350" y="801"/>
                    <a:pt x="529" y="867"/>
                    <a:pt x="667" y="867"/>
                  </a:cubicBezTo>
                  <a:cubicBezTo>
                    <a:pt x="767" y="867"/>
                    <a:pt x="844" y="833"/>
                    <a:pt x="875" y="751"/>
                  </a:cubicBezTo>
                  <a:cubicBezTo>
                    <a:pt x="996" y="484"/>
                    <a:pt x="875" y="168"/>
                    <a:pt x="632" y="47"/>
                  </a:cubicBezTo>
                  <a:cubicBezTo>
                    <a:pt x="553" y="14"/>
                    <a:pt x="476" y="1"/>
                    <a:pt x="40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" name="Google Shape;460;p11"/>
            <p:cNvSpPr/>
            <p:nvPr/>
          </p:nvSpPr>
          <p:spPr>
            <a:xfrm rot="-1688081">
              <a:off x="8098398" y="484663"/>
              <a:ext cx="92087" cy="96074"/>
            </a:xfrm>
            <a:custGeom>
              <a:avLst/>
              <a:gdLst/>
              <a:ahLst/>
              <a:cxnLst/>
              <a:rect l="l" t="t" r="r" b="b"/>
              <a:pathLst>
                <a:path w="463" h="487" extrusionOk="0">
                  <a:moveTo>
                    <a:pt x="462" y="0"/>
                  </a:moveTo>
                  <a:lnTo>
                    <a:pt x="1" y="486"/>
                  </a:lnTo>
                  <a:cubicBezTo>
                    <a:pt x="1" y="486"/>
                    <a:pt x="438" y="98"/>
                    <a:pt x="46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" name="Google Shape;461;p11"/>
            <p:cNvSpPr/>
            <p:nvPr/>
          </p:nvSpPr>
          <p:spPr>
            <a:xfrm rot="-1688081">
              <a:off x="8088593" y="473688"/>
              <a:ext cx="110901" cy="116874"/>
            </a:xfrm>
            <a:custGeom>
              <a:avLst/>
              <a:gdLst/>
              <a:ahLst/>
              <a:cxnLst/>
              <a:rect l="l" t="t" r="r" b="b"/>
              <a:pathLst>
                <a:path w="559" h="586" extrusionOk="0">
                  <a:moveTo>
                    <a:pt x="504" y="1"/>
                  </a:moveTo>
                  <a:cubicBezTo>
                    <a:pt x="487" y="1"/>
                    <a:pt x="471" y="9"/>
                    <a:pt x="462" y="27"/>
                  </a:cubicBezTo>
                  <a:cubicBezTo>
                    <a:pt x="340" y="197"/>
                    <a:pt x="195" y="367"/>
                    <a:pt x="25" y="489"/>
                  </a:cubicBezTo>
                  <a:cubicBezTo>
                    <a:pt x="0" y="513"/>
                    <a:pt x="0" y="537"/>
                    <a:pt x="25" y="562"/>
                  </a:cubicBezTo>
                  <a:cubicBezTo>
                    <a:pt x="25" y="562"/>
                    <a:pt x="49" y="562"/>
                    <a:pt x="49" y="586"/>
                  </a:cubicBezTo>
                  <a:cubicBezTo>
                    <a:pt x="73" y="562"/>
                    <a:pt x="73" y="562"/>
                    <a:pt x="73" y="562"/>
                  </a:cubicBezTo>
                  <a:cubicBezTo>
                    <a:pt x="267" y="416"/>
                    <a:pt x="413" y="246"/>
                    <a:pt x="559" y="51"/>
                  </a:cubicBezTo>
                  <a:cubicBezTo>
                    <a:pt x="559" y="21"/>
                    <a:pt x="531" y="1"/>
                    <a:pt x="50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" name="Google Shape;462;p11"/>
            <p:cNvSpPr/>
            <p:nvPr/>
          </p:nvSpPr>
          <p:spPr>
            <a:xfrm rot="-1688081">
              <a:off x="8148196" y="483570"/>
              <a:ext cx="100999" cy="115884"/>
            </a:xfrm>
            <a:custGeom>
              <a:avLst/>
              <a:gdLst/>
              <a:ahLst/>
              <a:cxnLst/>
              <a:rect l="l" t="t" r="r" b="b"/>
              <a:pathLst>
                <a:path w="511" h="584" extrusionOk="0">
                  <a:moveTo>
                    <a:pt x="510" y="1"/>
                  </a:moveTo>
                  <a:lnTo>
                    <a:pt x="0" y="584"/>
                  </a:lnTo>
                  <a:cubicBezTo>
                    <a:pt x="194" y="390"/>
                    <a:pt x="365" y="195"/>
                    <a:pt x="5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" name="Google Shape;463;p11"/>
            <p:cNvSpPr/>
            <p:nvPr/>
          </p:nvSpPr>
          <p:spPr>
            <a:xfrm rot="-1688081">
              <a:off x="8132590" y="479096"/>
              <a:ext cx="125753" cy="132722"/>
            </a:xfrm>
            <a:custGeom>
              <a:avLst/>
              <a:gdLst/>
              <a:ahLst/>
              <a:cxnLst/>
              <a:rect l="l" t="t" r="r" b="b"/>
              <a:pathLst>
                <a:path w="632" h="667" extrusionOk="0">
                  <a:moveTo>
                    <a:pt x="563" y="1"/>
                  </a:moveTo>
                  <a:cubicBezTo>
                    <a:pt x="547" y="1"/>
                    <a:pt x="535" y="18"/>
                    <a:pt x="535" y="35"/>
                  </a:cubicBezTo>
                  <a:cubicBezTo>
                    <a:pt x="389" y="254"/>
                    <a:pt x="219" y="448"/>
                    <a:pt x="25" y="594"/>
                  </a:cubicBezTo>
                  <a:cubicBezTo>
                    <a:pt x="0" y="618"/>
                    <a:pt x="0" y="642"/>
                    <a:pt x="25" y="667"/>
                  </a:cubicBezTo>
                  <a:lnTo>
                    <a:pt x="97" y="667"/>
                  </a:lnTo>
                  <a:cubicBezTo>
                    <a:pt x="292" y="496"/>
                    <a:pt x="486" y="278"/>
                    <a:pt x="632" y="59"/>
                  </a:cubicBezTo>
                  <a:cubicBezTo>
                    <a:pt x="632" y="35"/>
                    <a:pt x="608" y="11"/>
                    <a:pt x="583" y="11"/>
                  </a:cubicBezTo>
                  <a:cubicBezTo>
                    <a:pt x="576" y="3"/>
                    <a:pt x="569" y="1"/>
                    <a:pt x="5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" name="Google Shape;464;p11"/>
            <p:cNvSpPr/>
            <p:nvPr/>
          </p:nvSpPr>
          <p:spPr>
            <a:xfrm rot="-1688081">
              <a:off x="7849260" y="476221"/>
              <a:ext cx="144567" cy="57447"/>
            </a:xfrm>
            <a:custGeom>
              <a:avLst/>
              <a:gdLst/>
              <a:ahLst/>
              <a:cxnLst/>
              <a:rect l="l" t="t" r="r" b="b"/>
              <a:pathLst>
                <a:path w="729" h="287" extrusionOk="0">
                  <a:moveTo>
                    <a:pt x="254" y="0"/>
                  </a:moveTo>
                  <a:cubicBezTo>
                    <a:pt x="184" y="0"/>
                    <a:pt x="114" y="14"/>
                    <a:pt x="49" y="43"/>
                  </a:cubicBezTo>
                  <a:cubicBezTo>
                    <a:pt x="0" y="68"/>
                    <a:pt x="25" y="140"/>
                    <a:pt x="73" y="140"/>
                  </a:cubicBezTo>
                  <a:cubicBezTo>
                    <a:pt x="133" y="118"/>
                    <a:pt x="196" y="107"/>
                    <a:pt x="258" y="107"/>
                  </a:cubicBezTo>
                  <a:cubicBezTo>
                    <a:pt x="396" y="107"/>
                    <a:pt x="531" y="161"/>
                    <a:pt x="632" y="262"/>
                  </a:cubicBezTo>
                  <a:cubicBezTo>
                    <a:pt x="656" y="286"/>
                    <a:pt x="656" y="286"/>
                    <a:pt x="680" y="286"/>
                  </a:cubicBezTo>
                  <a:lnTo>
                    <a:pt x="705" y="286"/>
                  </a:lnTo>
                  <a:cubicBezTo>
                    <a:pt x="729" y="262"/>
                    <a:pt x="729" y="213"/>
                    <a:pt x="705" y="213"/>
                  </a:cubicBezTo>
                  <a:cubicBezTo>
                    <a:pt x="585" y="77"/>
                    <a:pt x="418" y="0"/>
                    <a:pt x="2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" name="Google Shape;465;p11"/>
            <p:cNvSpPr/>
            <p:nvPr/>
          </p:nvSpPr>
          <p:spPr>
            <a:xfrm rot="-1688081">
              <a:off x="8203127" y="502240"/>
              <a:ext cx="77234" cy="92113"/>
            </a:xfrm>
            <a:custGeom>
              <a:avLst/>
              <a:gdLst/>
              <a:ahLst/>
              <a:cxnLst/>
              <a:rect l="l" t="t" r="r" b="b"/>
              <a:pathLst>
                <a:path w="389" h="462" extrusionOk="0">
                  <a:moveTo>
                    <a:pt x="389" y="0"/>
                  </a:moveTo>
                  <a:lnTo>
                    <a:pt x="0" y="462"/>
                  </a:lnTo>
                  <a:cubicBezTo>
                    <a:pt x="0" y="462"/>
                    <a:pt x="364" y="146"/>
                    <a:pt x="38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" name="Google Shape;466;p11"/>
            <p:cNvSpPr/>
            <p:nvPr/>
          </p:nvSpPr>
          <p:spPr>
            <a:xfrm rot="-1688081">
              <a:off x="8187873" y="493836"/>
              <a:ext cx="101989" cy="112913"/>
            </a:xfrm>
            <a:custGeom>
              <a:avLst/>
              <a:gdLst/>
              <a:ahLst/>
              <a:cxnLst/>
              <a:rect l="l" t="t" r="r" b="b"/>
              <a:pathLst>
                <a:path w="511" h="566" extrusionOk="0">
                  <a:moveTo>
                    <a:pt x="462" y="1"/>
                  </a:moveTo>
                  <a:cubicBezTo>
                    <a:pt x="444" y="1"/>
                    <a:pt x="425" y="19"/>
                    <a:pt x="413" y="55"/>
                  </a:cubicBezTo>
                  <a:cubicBezTo>
                    <a:pt x="389" y="152"/>
                    <a:pt x="170" y="371"/>
                    <a:pt x="24" y="468"/>
                  </a:cubicBezTo>
                  <a:cubicBezTo>
                    <a:pt x="0" y="493"/>
                    <a:pt x="0" y="517"/>
                    <a:pt x="24" y="541"/>
                  </a:cubicBezTo>
                  <a:cubicBezTo>
                    <a:pt x="24" y="541"/>
                    <a:pt x="49" y="565"/>
                    <a:pt x="73" y="565"/>
                  </a:cubicBezTo>
                  <a:cubicBezTo>
                    <a:pt x="73" y="565"/>
                    <a:pt x="73" y="541"/>
                    <a:pt x="73" y="541"/>
                  </a:cubicBezTo>
                  <a:cubicBezTo>
                    <a:pt x="122" y="493"/>
                    <a:pt x="486" y="225"/>
                    <a:pt x="510" y="55"/>
                  </a:cubicBezTo>
                  <a:cubicBezTo>
                    <a:pt x="498" y="19"/>
                    <a:pt x="480" y="1"/>
                    <a:pt x="4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" name="Google Shape;467;p11"/>
            <p:cNvSpPr/>
            <p:nvPr/>
          </p:nvSpPr>
          <p:spPr>
            <a:xfrm rot="-1688081">
              <a:off x="7905627" y="365244"/>
              <a:ext cx="77234" cy="139655"/>
            </a:xfrm>
            <a:custGeom>
              <a:avLst/>
              <a:gdLst/>
              <a:ahLst/>
              <a:cxnLst/>
              <a:rect l="l" t="t" r="r" b="b"/>
              <a:pathLst>
                <a:path w="390" h="699" extrusionOk="0">
                  <a:moveTo>
                    <a:pt x="158" y="0"/>
                  </a:moveTo>
                  <a:cubicBezTo>
                    <a:pt x="146" y="0"/>
                    <a:pt x="134" y="6"/>
                    <a:pt x="122" y="18"/>
                  </a:cubicBezTo>
                  <a:cubicBezTo>
                    <a:pt x="0" y="237"/>
                    <a:pt x="98" y="529"/>
                    <a:pt x="292" y="699"/>
                  </a:cubicBezTo>
                  <a:lnTo>
                    <a:pt x="365" y="699"/>
                  </a:lnTo>
                  <a:cubicBezTo>
                    <a:pt x="389" y="674"/>
                    <a:pt x="389" y="650"/>
                    <a:pt x="365" y="626"/>
                  </a:cubicBezTo>
                  <a:cubicBezTo>
                    <a:pt x="171" y="504"/>
                    <a:pt x="122" y="261"/>
                    <a:pt x="195" y="67"/>
                  </a:cubicBezTo>
                  <a:cubicBezTo>
                    <a:pt x="219" y="43"/>
                    <a:pt x="219" y="18"/>
                    <a:pt x="195" y="18"/>
                  </a:cubicBezTo>
                  <a:cubicBezTo>
                    <a:pt x="183" y="6"/>
                    <a:pt x="171" y="0"/>
                    <a:pt x="1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" name="Google Shape;468;p11"/>
            <p:cNvSpPr/>
            <p:nvPr/>
          </p:nvSpPr>
          <p:spPr>
            <a:xfrm rot="-1688081">
              <a:off x="8627911" y="406734"/>
              <a:ext cx="367359" cy="1041965"/>
            </a:xfrm>
            <a:custGeom>
              <a:avLst/>
              <a:gdLst/>
              <a:ahLst/>
              <a:cxnLst/>
              <a:rect l="l" t="t" r="r" b="b"/>
              <a:pathLst>
                <a:path w="1848" h="5242" extrusionOk="0">
                  <a:moveTo>
                    <a:pt x="156" y="1"/>
                  </a:moveTo>
                  <a:cubicBezTo>
                    <a:pt x="122" y="1"/>
                    <a:pt x="86" y="7"/>
                    <a:pt x="49" y="19"/>
                  </a:cubicBezTo>
                  <a:cubicBezTo>
                    <a:pt x="25" y="19"/>
                    <a:pt x="1" y="43"/>
                    <a:pt x="1" y="68"/>
                  </a:cubicBezTo>
                  <a:cubicBezTo>
                    <a:pt x="25" y="92"/>
                    <a:pt x="25" y="116"/>
                    <a:pt x="49" y="116"/>
                  </a:cubicBezTo>
                  <a:lnTo>
                    <a:pt x="74" y="92"/>
                  </a:lnTo>
                  <a:lnTo>
                    <a:pt x="244" y="92"/>
                  </a:lnTo>
                  <a:cubicBezTo>
                    <a:pt x="251" y="99"/>
                    <a:pt x="258" y="102"/>
                    <a:pt x="265" y="102"/>
                  </a:cubicBezTo>
                  <a:cubicBezTo>
                    <a:pt x="280" y="102"/>
                    <a:pt x="292" y="85"/>
                    <a:pt x="292" y="68"/>
                  </a:cubicBezTo>
                  <a:cubicBezTo>
                    <a:pt x="292" y="43"/>
                    <a:pt x="268" y="19"/>
                    <a:pt x="244" y="19"/>
                  </a:cubicBezTo>
                  <a:cubicBezTo>
                    <a:pt x="220" y="7"/>
                    <a:pt x="189" y="1"/>
                    <a:pt x="156" y="1"/>
                  </a:cubicBezTo>
                  <a:close/>
                  <a:moveTo>
                    <a:pt x="438" y="43"/>
                  </a:moveTo>
                  <a:cubicBezTo>
                    <a:pt x="414" y="43"/>
                    <a:pt x="390" y="68"/>
                    <a:pt x="390" y="92"/>
                  </a:cubicBezTo>
                  <a:cubicBezTo>
                    <a:pt x="390" y="116"/>
                    <a:pt x="390" y="141"/>
                    <a:pt x="414" y="141"/>
                  </a:cubicBezTo>
                  <a:cubicBezTo>
                    <a:pt x="487" y="165"/>
                    <a:pt x="535" y="165"/>
                    <a:pt x="584" y="189"/>
                  </a:cubicBezTo>
                  <a:lnTo>
                    <a:pt x="608" y="189"/>
                  </a:lnTo>
                  <a:cubicBezTo>
                    <a:pt x="632" y="189"/>
                    <a:pt x="632" y="189"/>
                    <a:pt x="657" y="165"/>
                  </a:cubicBezTo>
                  <a:cubicBezTo>
                    <a:pt x="657" y="141"/>
                    <a:pt x="657" y="116"/>
                    <a:pt x="632" y="116"/>
                  </a:cubicBezTo>
                  <a:cubicBezTo>
                    <a:pt x="560" y="92"/>
                    <a:pt x="511" y="68"/>
                    <a:pt x="438" y="43"/>
                  </a:cubicBezTo>
                  <a:close/>
                  <a:moveTo>
                    <a:pt x="778" y="195"/>
                  </a:moveTo>
                  <a:cubicBezTo>
                    <a:pt x="766" y="195"/>
                    <a:pt x="754" y="201"/>
                    <a:pt x="754" y="213"/>
                  </a:cubicBezTo>
                  <a:cubicBezTo>
                    <a:pt x="730" y="238"/>
                    <a:pt x="730" y="262"/>
                    <a:pt x="754" y="286"/>
                  </a:cubicBezTo>
                  <a:cubicBezTo>
                    <a:pt x="803" y="311"/>
                    <a:pt x="851" y="359"/>
                    <a:pt x="875" y="384"/>
                  </a:cubicBezTo>
                  <a:cubicBezTo>
                    <a:pt x="900" y="408"/>
                    <a:pt x="900" y="408"/>
                    <a:pt x="924" y="408"/>
                  </a:cubicBezTo>
                  <a:lnTo>
                    <a:pt x="973" y="408"/>
                  </a:lnTo>
                  <a:cubicBezTo>
                    <a:pt x="973" y="384"/>
                    <a:pt x="973" y="359"/>
                    <a:pt x="973" y="335"/>
                  </a:cubicBezTo>
                  <a:cubicBezTo>
                    <a:pt x="924" y="286"/>
                    <a:pt x="875" y="238"/>
                    <a:pt x="803" y="213"/>
                  </a:cubicBezTo>
                  <a:cubicBezTo>
                    <a:pt x="803" y="201"/>
                    <a:pt x="790" y="195"/>
                    <a:pt x="778" y="195"/>
                  </a:cubicBezTo>
                  <a:close/>
                  <a:moveTo>
                    <a:pt x="1033" y="438"/>
                  </a:moveTo>
                  <a:cubicBezTo>
                    <a:pt x="1021" y="438"/>
                    <a:pt x="1009" y="444"/>
                    <a:pt x="997" y="456"/>
                  </a:cubicBezTo>
                  <a:cubicBezTo>
                    <a:pt x="973" y="456"/>
                    <a:pt x="973" y="505"/>
                    <a:pt x="997" y="529"/>
                  </a:cubicBezTo>
                  <a:cubicBezTo>
                    <a:pt x="1021" y="578"/>
                    <a:pt x="1045" y="626"/>
                    <a:pt x="1070" y="675"/>
                  </a:cubicBezTo>
                  <a:cubicBezTo>
                    <a:pt x="1070" y="699"/>
                    <a:pt x="1094" y="724"/>
                    <a:pt x="1118" y="724"/>
                  </a:cubicBezTo>
                  <a:lnTo>
                    <a:pt x="1118" y="699"/>
                  </a:lnTo>
                  <a:cubicBezTo>
                    <a:pt x="1143" y="675"/>
                    <a:pt x="1167" y="651"/>
                    <a:pt x="1143" y="626"/>
                  </a:cubicBezTo>
                  <a:cubicBezTo>
                    <a:pt x="1118" y="578"/>
                    <a:pt x="1094" y="505"/>
                    <a:pt x="1070" y="456"/>
                  </a:cubicBezTo>
                  <a:cubicBezTo>
                    <a:pt x="1058" y="444"/>
                    <a:pt x="1045" y="438"/>
                    <a:pt x="1033" y="438"/>
                  </a:cubicBezTo>
                  <a:close/>
                  <a:moveTo>
                    <a:pt x="1143" y="796"/>
                  </a:moveTo>
                  <a:cubicBezTo>
                    <a:pt x="1118" y="821"/>
                    <a:pt x="1118" y="845"/>
                    <a:pt x="1118" y="869"/>
                  </a:cubicBezTo>
                  <a:cubicBezTo>
                    <a:pt x="1118" y="918"/>
                    <a:pt x="1143" y="991"/>
                    <a:pt x="1143" y="991"/>
                  </a:cubicBezTo>
                  <a:lnTo>
                    <a:pt x="1143" y="1039"/>
                  </a:lnTo>
                  <a:cubicBezTo>
                    <a:pt x="1143" y="1064"/>
                    <a:pt x="1167" y="1088"/>
                    <a:pt x="1191" y="1088"/>
                  </a:cubicBezTo>
                  <a:cubicBezTo>
                    <a:pt x="1215" y="1088"/>
                    <a:pt x="1240" y="1064"/>
                    <a:pt x="1240" y="1039"/>
                  </a:cubicBezTo>
                  <a:cubicBezTo>
                    <a:pt x="1240" y="1015"/>
                    <a:pt x="1240" y="1015"/>
                    <a:pt x="1240" y="991"/>
                  </a:cubicBezTo>
                  <a:cubicBezTo>
                    <a:pt x="1215" y="942"/>
                    <a:pt x="1215" y="894"/>
                    <a:pt x="1215" y="845"/>
                  </a:cubicBezTo>
                  <a:cubicBezTo>
                    <a:pt x="1191" y="821"/>
                    <a:pt x="1167" y="796"/>
                    <a:pt x="1143" y="796"/>
                  </a:cubicBezTo>
                  <a:close/>
                  <a:moveTo>
                    <a:pt x="1191" y="1185"/>
                  </a:moveTo>
                  <a:cubicBezTo>
                    <a:pt x="1167" y="1185"/>
                    <a:pt x="1143" y="1209"/>
                    <a:pt x="1143" y="1234"/>
                  </a:cubicBezTo>
                  <a:cubicBezTo>
                    <a:pt x="1143" y="1282"/>
                    <a:pt x="1143" y="1355"/>
                    <a:pt x="1118" y="1404"/>
                  </a:cubicBezTo>
                  <a:cubicBezTo>
                    <a:pt x="1118" y="1428"/>
                    <a:pt x="1143" y="1452"/>
                    <a:pt x="1167" y="1452"/>
                  </a:cubicBezTo>
                  <a:cubicBezTo>
                    <a:pt x="1191" y="1452"/>
                    <a:pt x="1215" y="1452"/>
                    <a:pt x="1215" y="1428"/>
                  </a:cubicBezTo>
                  <a:cubicBezTo>
                    <a:pt x="1215" y="1355"/>
                    <a:pt x="1240" y="1307"/>
                    <a:pt x="1240" y="1234"/>
                  </a:cubicBezTo>
                  <a:cubicBezTo>
                    <a:pt x="1240" y="1209"/>
                    <a:pt x="1215" y="1185"/>
                    <a:pt x="1191" y="1185"/>
                  </a:cubicBezTo>
                  <a:close/>
                  <a:moveTo>
                    <a:pt x="1107" y="1549"/>
                  </a:moveTo>
                  <a:cubicBezTo>
                    <a:pt x="1093" y="1549"/>
                    <a:pt x="1078" y="1557"/>
                    <a:pt x="1070" y="1574"/>
                  </a:cubicBezTo>
                  <a:cubicBezTo>
                    <a:pt x="1045" y="1622"/>
                    <a:pt x="997" y="1695"/>
                    <a:pt x="973" y="1744"/>
                  </a:cubicBezTo>
                  <a:cubicBezTo>
                    <a:pt x="948" y="1744"/>
                    <a:pt x="948" y="1792"/>
                    <a:pt x="973" y="1792"/>
                  </a:cubicBezTo>
                  <a:lnTo>
                    <a:pt x="1045" y="1792"/>
                  </a:lnTo>
                  <a:cubicBezTo>
                    <a:pt x="1094" y="1744"/>
                    <a:pt x="1118" y="1671"/>
                    <a:pt x="1143" y="1622"/>
                  </a:cubicBezTo>
                  <a:cubicBezTo>
                    <a:pt x="1158" y="1575"/>
                    <a:pt x="1133" y="1549"/>
                    <a:pt x="1107" y="1549"/>
                  </a:cubicBezTo>
                  <a:close/>
                  <a:moveTo>
                    <a:pt x="438" y="1792"/>
                  </a:moveTo>
                  <a:cubicBezTo>
                    <a:pt x="394" y="1792"/>
                    <a:pt x="390" y="1893"/>
                    <a:pt x="426" y="1893"/>
                  </a:cubicBezTo>
                  <a:cubicBezTo>
                    <a:pt x="430" y="1893"/>
                    <a:pt x="434" y="1892"/>
                    <a:pt x="438" y="1890"/>
                  </a:cubicBezTo>
                  <a:lnTo>
                    <a:pt x="632" y="1890"/>
                  </a:lnTo>
                  <a:cubicBezTo>
                    <a:pt x="657" y="1890"/>
                    <a:pt x="681" y="1890"/>
                    <a:pt x="681" y="1841"/>
                  </a:cubicBezTo>
                  <a:cubicBezTo>
                    <a:pt x="681" y="1817"/>
                    <a:pt x="657" y="1817"/>
                    <a:pt x="632" y="1792"/>
                  </a:cubicBezTo>
                  <a:close/>
                  <a:moveTo>
                    <a:pt x="244" y="1841"/>
                  </a:moveTo>
                  <a:cubicBezTo>
                    <a:pt x="171" y="1865"/>
                    <a:pt x="98" y="1914"/>
                    <a:pt x="74" y="1963"/>
                  </a:cubicBezTo>
                  <a:cubicBezTo>
                    <a:pt x="49" y="1987"/>
                    <a:pt x="49" y="2011"/>
                    <a:pt x="74" y="2011"/>
                  </a:cubicBezTo>
                  <a:cubicBezTo>
                    <a:pt x="74" y="2023"/>
                    <a:pt x="74" y="2029"/>
                    <a:pt x="77" y="2029"/>
                  </a:cubicBezTo>
                  <a:cubicBezTo>
                    <a:pt x="80" y="2029"/>
                    <a:pt x="86" y="2023"/>
                    <a:pt x="98" y="2011"/>
                  </a:cubicBezTo>
                  <a:cubicBezTo>
                    <a:pt x="98" y="2023"/>
                    <a:pt x="104" y="2029"/>
                    <a:pt x="110" y="2029"/>
                  </a:cubicBezTo>
                  <a:cubicBezTo>
                    <a:pt x="116" y="2029"/>
                    <a:pt x="122" y="2023"/>
                    <a:pt x="122" y="2011"/>
                  </a:cubicBezTo>
                  <a:cubicBezTo>
                    <a:pt x="171" y="1987"/>
                    <a:pt x="220" y="1938"/>
                    <a:pt x="268" y="1938"/>
                  </a:cubicBezTo>
                  <a:cubicBezTo>
                    <a:pt x="292" y="1938"/>
                    <a:pt x="317" y="1914"/>
                    <a:pt x="292" y="1865"/>
                  </a:cubicBezTo>
                  <a:cubicBezTo>
                    <a:pt x="292" y="1841"/>
                    <a:pt x="268" y="1841"/>
                    <a:pt x="244" y="1841"/>
                  </a:cubicBezTo>
                  <a:close/>
                  <a:moveTo>
                    <a:pt x="803" y="1841"/>
                  </a:moveTo>
                  <a:cubicBezTo>
                    <a:pt x="778" y="1841"/>
                    <a:pt x="754" y="1841"/>
                    <a:pt x="754" y="1865"/>
                  </a:cubicBezTo>
                  <a:cubicBezTo>
                    <a:pt x="754" y="1890"/>
                    <a:pt x="754" y="1914"/>
                    <a:pt x="778" y="1938"/>
                  </a:cubicBezTo>
                  <a:lnTo>
                    <a:pt x="705" y="1987"/>
                  </a:lnTo>
                  <a:cubicBezTo>
                    <a:pt x="681" y="2011"/>
                    <a:pt x="681" y="2035"/>
                    <a:pt x="705" y="2060"/>
                  </a:cubicBezTo>
                  <a:lnTo>
                    <a:pt x="754" y="2060"/>
                  </a:lnTo>
                  <a:cubicBezTo>
                    <a:pt x="754" y="2060"/>
                    <a:pt x="754" y="2060"/>
                    <a:pt x="754" y="2035"/>
                  </a:cubicBezTo>
                  <a:cubicBezTo>
                    <a:pt x="803" y="2011"/>
                    <a:pt x="827" y="1987"/>
                    <a:pt x="875" y="1938"/>
                  </a:cubicBezTo>
                  <a:lnTo>
                    <a:pt x="948" y="1963"/>
                  </a:lnTo>
                  <a:cubicBezTo>
                    <a:pt x="955" y="1970"/>
                    <a:pt x="963" y="1973"/>
                    <a:pt x="970" y="1973"/>
                  </a:cubicBezTo>
                  <a:cubicBezTo>
                    <a:pt x="987" y="1973"/>
                    <a:pt x="1004" y="1955"/>
                    <a:pt x="1021" y="1938"/>
                  </a:cubicBezTo>
                  <a:cubicBezTo>
                    <a:pt x="1021" y="1914"/>
                    <a:pt x="997" y="1890"/>
                    <a:pt x="997" y="1890"/>
                  </a:cubicBezTo>
                  <a:lnTo>
                    <a:pt x="900" y="1841"/>
                  </a:lnTo>
                  <a:close/>
                  <a:moveTo>
                    <a:pt x="1143" y="1993"/>
                  </a:moveTo>
                  <a:cubicBezTo>
                    <a:pt x="1130" y="1993"/>
                    <a:pt x="1118" y="1999"/>
                    <a:pt x="1118" y="2011"/>
                  </a:cubicBezTo>
                  <a:cubicBezTo>
                    <a:pt x="1094" y="2035"/>
                    <a:pt x="1094" y="2060"/>
                    <a:pt x="1118" y="2084"/>
                  </a:cubicBezTo>
                  <a:cubicBezTo>
                    <a:pt x="1167" y="2108"/>
                    <a:pt x="1191" y="2157"/>
                    <a:pt x="1240" y="2205"/>
                  </a:cubicBezTo>
                  <a:cubicBezTo>
                    <a:pt x="1240" y="2205"/>
                    <a:pt x="1264" y="2205"/>
                    <a:pt x="1264" y="2230"/>
                  </a:cubicBezTo>
                  <a:lnTo>
                    <a:pt x="1313" y="2230"/>
                  </a:lnTo>
                  <a:cubicBezTo>
                    <a:pt x="1337" y="2205"/>
                    <a:pt x="1337" y="2181"/>
                    <a:pt x="1313" y="2157"/>
                  </a:cubicBezTo>
                  <a:cubicBezTo>
                    <a:pt x="1264" y="2108"/>
                    <a:pt x="1215" y="2060"/>
                    <a:pt x="1167" y="2011"/>
                  </a:cubicBezTo>
                  <a:cubicBezTo>
                    <a:pt x="1167" y="1999"/>
                    <a:pt x="1155" y="1993"/>
                    <a:pt x="1143" y="1993"/>
                  </a:cubicBezTo>
                  <a:close/>
                  <a:moveTo>
                    <a:pt x="585" y="2074"/>
                  </a:moveTo>
                  <a:cubicBezTo>
                    <a:pt x="576" y="2074"/>
                    <a:pt x="567" y="2077"/>
                    <a:pt x="560" y="2084"/>
                  </a:cubicBezTo>
                  <a:cubicBezTo>
                    <a:pt x="511" y="2108"/>
                    <a:pt x="462" y="2133"/>
                    <a:pt x="414" y="2157"/>
                  </a:cubicBezTo>
                  <a:cubicBezTo>
                    <a:pt x="365" y="2157"/>
                    <a:pt x="365" y="2230"/>
                    <a:pt x="414" y="2254"/>
                  </a:cubicBezTo>
                  <a:lnTo>
                    <a:pt x="438" y="2230"/>
                  </a:lnTo>
                  <a:cubicBezTo>
                    <a:pt x="487" y="2205"/>
                    <a:pt x="560" y="2181"/>
                    <a:pt x="608" y="2157"/>
                  </a:cubicBezTo>
                  <a:cubicBezTo>
                    <a:pt x="632" y="2157"/>
                    <a:pt x="632" y="2133"/>
                    <a:pt x="632" y="2108"/>
                  </a:cubicBezTo>
                  <a:cubicBezTo>
                    <a:pt x="632" y="2091"/>
                    <a:pt x="608" y="2074"/>
                    <a:pt x="585" y="2074"/>
                  </a:cubicBezTo>
                  <a:close/>
                  <a:moveTo>
                    <a:pt x="49" y="2108"/>
                  </a:moveTo>
                  <a:cubicBezTo>
                    <a:pt x="25" y="2133"/>
                    <a:pt x="1" y="2157"/>
                    <a:pt x="25" y="2181"/>
                  </a:cubicBezTo>
                  <a:cubicBezTo>
                    <a:pt x="74" y="2230"/>
                    <a:pt x="147" y="2278"/>
                    <a:pt x="220" y="2278"/>
                  </a:cubicBezTo>
                  <a:lnTo>
                    <a:pt x="244" y="2278"/>
                  </a:lnTo>
                  <a:cubicBezTo>
                    <a:pt x="244" y="2278"/>
                    <a:pt x="268" y="2254"/>
                    <a:pt x="268" y="2230"/>
                  </a:cubicBezTo>
                  <a:cubicBezTo>
                    <a:pt x="268" y="2205"/>
                    <a:pt x="244" y="2181"/>
                    <a:pt x="220" y="2181"/>
                  </a:cubicBezTo>
                  <a:cubicBezTo>
                    <a:pt x="195" y="2181"/>
                    <a:pt x="122" y="2181"/>
                    <a:pt x="98" y="2133"/>
                  </a:cubicBezTo>
                  <a:cubicBezTo>
                    <a:pt x="98" y="2108"/>
                    <a:pt x="74" y="2108"/>
                    <a:pt x="49" y="2108"/>
                  </a:cubicBezTo>
                  <a:close/>
                  <a:moveTo>
                    <a:pt x="1361" y="2278"/>
                  </a:moveTo>
                  <a:cubicBezTo>
                    <a:pt x="1337" y="2303"/>
                    <a:pt x="1313" y="2327"/>
                    <a:pt x="1337" y="2351"/>
                  </a:cubicBezTo>
                  <a:cubicBezTo>
                    <a:pt x="1337" y="2400"/>
                    <a:pt x="1361" y="2448"/>
                    <a:pt x="1361" y="2521"/>
                  </a:cubicBezTo>
                  <a:cubicBezTo>
                    <a:pt x="1361" y="2546"/>
                    <a:pt x="1386" y="2570"/>
                    <a:pt x="1410" y="2570"/>
                  </a:cubicBezTo>
                  <a:cubicBezTo>
                    <a:pt x="1434" y="2570"/>
                    <a:pt x="1458" y="2546"/>
                    <a:pt x="1458" y="2521"/>
                  </a:cubicBezTo>
                  <a:cubicBezTo>
                    <a:pt x="1458" y="2448"/>
                    <a:pt x="1434" y="2375"/>
                    <a:pt x="1410" y="2327"/>
                  </a:cubicBezTo>
                  <a:cubicBezTo>
                    <a:pt x="1410" y="2303"/>
                    <a:pt x="1361" y="2278"/>
                    <a:pt x="1361" y="2278"/>
                  </a:cubicBezTo>
                  <a:close/>
                  <a:moveTo>
                    <a:pt x="1402" y="2657"/>
                  </a:moveTo>
                  <a:cubicBezTo>
                    <a:pt x="1383" y="2657"/>
                    <a:pt x="1378" y="2674"/>
                    <a:pt x="1361" y="2691"/>
                  </a:cubicBezTo>
                  <a:cubicBezTo>
                    <a:pt x="1361" y="2764"/>
                    <a:pt x="1337" y="2813"/>
                    <a:pt x="1313" y="2861"/>
                  </a:cubicBezTo>
                  <a:cubicBezTo>
                    <a:pt x="1313" y="2886"/>
                    <a:pt x="1337" y="2910"/>
                    <a:pt x="1361" y="2934"/>
                  </a:cubicBezTo>
                  <a:cubicBezTo>
                    <a:pt x="1386" y="2934"/>
                    <a:pt x="1410" y="2934"/>
                    <a:pt x="1410" y="2910"/>
                  </a:cubicBezTo>
                  <a:cubicBezTo>
                    <a:pt x="1434" y="2837"/>
                    <a:pt x="1458" y="2764"/>
                    <a:pt x="1458" y="2716"/>
                  </a:cubicBezTo>
                  <a:cubicBezTo>
                    <a:pt x="1458" y="2691"/>
                    <a:pt x="1458" y="2667"/>
                    <a:pt x="1434" y="2667"/>
                  </a:cubicBezTo>
                  <a:cubicBezTo>
                    <a:pt x="1420" y="2660"/>
                    <a:pt x="1410" y="2657"/>
                    <a:pt x="1402" y="2657"/>
                  </a:cubicBezTo>
                  <a:close/>
                  <a:moveTo>
                    <a:pt x="1288" y="3021"/>
                  </a:moveTo>
                  <a:cubicBezTo>
                    <a:pt x="1272" y="3021"/>
                    <a:pt x="1256" y="3031"/>
                    <a:pt x="1240" y="3031"/>
                  </a:cubicBezTo>
                  <a:lnTo>
                    <a:pt x="1167" y="3201"/>
                  </a:lnTo>
                  <a:cubicBezTo>
                    <a:pt x="1143" y="3226"/>
                    <a:pt x="1167" y="3250"/>
                    <a:pt x="1191" y="3274"/>
                  </a:cubicBezTo>
                  <a:cubicBezTo>
                    <a:pt x="1215" y="3274"/>
                    <a:pt x="1240" y="3274"/>
                    <a:pt x="1240" y="3250"/>
                  </a:cubicBezTo>
                  <a:cubicBezTo>
                    <a:pt x="1264" y="3201"/>
                    <a:pt x="1313" y="3153"/>
                    <a:pt x="1337" y="3080"/>
                  </a:cubicBezTo>
                  <a:cubicBezTo>
                    <a:pt x="1337" y="3056"/>
                    <a:pt x="1337" y="3031"/>
                    <a:pt x="1313" y="3031"/>
                  </a:cubicBezTo>
                  <a:cubicBezTo>
                    <a:pt x="1305" y="3023"/>
                    <a:pt x="1296" y="3021"/>
                    <a:pt x="1288" y="3021"/>
                  </a:cubicBezTo>
                  <a:close/>
                  <a:moveTo>
                    <a:pt x="1124" y="3351"/>
                  </a:moveTo>
                  <a:cubicBezTo>
                    <a:pt x="1112" y="3351"/>
                    <a:pt x="1101" y="3357"/>
                    <a:pt x="1094" y="3371"/>
                  </a:cubicBezTo>
                  <a:cubicBezTo>
                    <a:pt x="1045" y="3444"/>
                    <a:pt x="1021" y="3493"/>
                    <a:pt x="997" y="3542"/>
                  </a:cubicBezTo>
                  <a:cubicBezTo>
                    <a:pt x="973" y="3542"/>
                    <a:pt x="973" y="3566"/>
                    <a:pt x="997" y="3590"/>
                  </a:cubicBezTo>
                  <a:lnTo>
                    <a:pt x="1070" y="3590"/>
                  </a:lnTo>
                  <a:cubicBezTo>
                    <a:pt x="1094" y="3542"/>
                    <a:pt x="1143" y="3493"/>
                    <a:pt x="1167" y="3420"/>
                  </a:cubicBezTo>
                  <a:cubicBezTo>
                    <a:pt x="1184" y="3386"/>
                    <a:pt x="1153" y="3351"/>
                    <a:pt x="1124" y="3351"/>
                  </a:cubicBezTo>
                  <a:close/>
                  <a:moveTo>
                    <a:pt x="705" y="3566"/>
                  </a:moveTo>
                  <a:cubicBezTo>
                    <a:pt x="632" y="3566"/>
                    <a:pt x="560" y="3590"/>
                    <a:pt x="511" y="3639"/>
                  </a:cubicBezTo>
                  <a:cubicBezTo>
                    <a:pt x="487" y="3639"/>
                    <a:pt x="487" y="3687"/>
                    <a:pt x="511" y="3687"/>
                  </a:cubicBezTo>
                  <a:cubicBezTo>
                    <a:pt x="511" y="3699"/>
                    <a:pt x="511" y="3705"/>
                    <a:pt x="514" y="3705"/>
                  </a:cubicBezTo>
                  <a:cubicBezTo>
                    <a:pt x="517" y="3705"/>
                    <a:pt x="523" y="3699"/>
                    <a:pt x="535" y="3687"/>
                  </a:cubicBezTo>
                  <a:cubicBezTo>
                    <a:pt x="535" y="3687"/>
                    <a:pt x="535" y="3712"/>
                    <a:pt x="560" y="3712"/>
                  </a:cubicBezTo>
                  <a:cubicBezTo>
                    <a:pt x="608" y="3663"/>
                    <a:pt x="657" y="3663"/>
                    <a:pt x="705" y="3663"/>
                  </a:cubicBezTo>
                  <a:cubicBezTo>
                    <a:pt x="730" y="3663"/>
                    <a:pt x="754" y="3639"/>
                    <a:pt x="754" y="3614"/>
                  </a:cubicBezTo>
                  <a:cubicBezTo>
                    <a:pt x="754" y="3590"/>
                    <a:pt x="730" y="3566"/>
                    <a:pt x="705" y="3566"/>
                  </a:cubicBezTo>
                  <a:close/>
                  <a:moveTo>
                    <a:pt x="900" y="3590"/>
                  </a:moveTo>
                  <a:cubicBezTo>
                    <a:pt x="875" y="3590"/>
                    <a:pt x="851" y="3614"/>
                    <a:pt x="851" y="3639"/>
                  </a:cubicBezTo>
                  <a:cubicBezTo>
                    <a:pt x="827" y="3639"/>
                    <a:pt x="851" y="3663"/>
                    <a:pt x="851" y="3687"/>
                  </a:cubicBezTo>
                  <a:cubicBezTo>
                    <a:pt x="827" y="3736"/>
                    <a:pt x="778" y="3760"/>
                    <a:pt x="730" y="3809"/>
                  </a:cubicBezTo>
                  <a:cubicBezTo>
                    <a:pt x="730" y="3833"/>
                    <a:pt x="730" y="3857"/>
                    <a:pt x="730" y="3882"/>
                  </a:cubicBezTo>
                  <a:lnTo>
                    <a:pt x="803" y="3882"/>
                  </a:lnTo>
                  <a:cubicBezTo>
                    <a:pt x="851" y="3833"/>
                    <a:pt x="900" y="3784"/>
                    <a:pt x="948" y="3736"/>
                  </a:cubicBezTo>
                  <a:cubicBezTo>
                    <a:pt x="948" y="3736"/>
                    <a:pt x="948" y="3712"/>
                    <a:pt x="948" y="3712"/>
                  </a:cubicBezTo>
                  <a:cubicBezTo>
                    <a:pt x="973" y="3712"/>
                    <a:pt x="1021" y="3736"/>
                    <a:pt x="1045" y="3736"/>
                  </a:cubicBezTo>
                  <a:cubicBezTo>
                    <a:pt x="1053" y="3743"/>
                    <a:pt x="1060" y="3746"/>
                    <a:pt x="1067" y="3746"/>
                  </a:cubicBezTo>
                  <a:cubicBezTo>
                    <a:pt x="1084" y="3746"/>
                    <a:pt x="1101" y="3729"/>
                    <a:pt x="1118" y="3712"/>
                  </a:cubicBezTo>
                  <a:cubicBezTo>
                    <a:pt x="1118" y="3712"/>
                    <a:pt x="1118" y="3663"/>
                    <a:pt x="1094" y="3663"/>
                  </a:cubicBezTo>
                  <a:cubicBezTo>
                    <a:pt x="1021" y="3639"/>
                    <a:pt x="973" y="3614"/>
                    <a:pt x="900" y="3590"/>
                  </a:cubicBezTo>
                  <a:close/>
                  <a:moveTo>
                    <a:pt x="1231" y="3742"/>
                  </a:moveTo>
                  <a:cubicBezTo>
                    <a:pt x="1222" y="3742"/>
                    <a:pt x="1215" y="3748"/>
                    <a:pt x="1215" y="3760"/>
                  </a:cubicBezTo>
                  <a:cubicBezTo>
                    <a:pt x="1191" y="3784"/>
                    <a:pt x="1191" y="3809"/>
                    <a:pt x="1215" y="3833"/>
                  </a:cubicBezTo>
                  <a:cubicBezTo>
                    <a:pt x="1264" y="3857"/>
                    <a:pt x="1313" y="3882"/>
                    <a:pt x="1361" y="3930"/>
                  </a:cubicBezTo>
                  <a:lnTo>
                    <a:pt x="1386" y="3930"/>
                  </a:lnTo>
                  <a:cubicBezTo>
                    <a:pt x="1386" y="3930"/>
                    <a:pt x="1396" y="3941"/>
                    <a:pt x="1411" y="3941"/>
                  </a:cubicBezTo>
                  <a:cubicBezTo>
                    <a:pt x="1418" y="3941"/>
                    <a:pt x="1426" y="3938"/>
                    <a:pt x="1434" y="3930"/>
                  </a:cubicBezTo>
                  <a:cubicBezTo>
                    <a:pt x="1434" y="3930"/>
                    <a:pt x="1434" y="3882"/>
                    <a:pt x="1434" y="3882"/>
                  </a:cubicBezTo>
                  <a:cubicBezTo>
                    <a:pt x="1386" y="3833"/>
                    <a:pt x="1313" y="3784"/>
                    <a:pt x="1264" y="3760"/>
                  </a:cubicBezTo>
                  <a:cubicBezTo>
                    <a:pt x="1252" y="3748"/>
                    <a:pt x="1240" y="3742"/>
                    <a:pt x="1231" y="3742"/>
                  </a:cubicBezTo>
                  <a:close/>
                  <a:moveTo>
                    <a:pt x="462" y="3784"/>
                  </a:moveTo>
                  <a:cubicBezTo>
                    <a:pt x="438" y="3784"/>
                    <a:pt x="414" y="3809"/>
                    <a:pt x="438" y="3833"/>
                  </a:cubicBezTo>
                  <a:cubicBezTo>
                    <a:pt x="438" y="3906"/>
                    <a:pt x="487" y="3979"/>
                    <a:pt x="584" y="3979"/>
                  </a:cubicBezTo>
                  <a:lnTo>
                    <a:pt x="608" y="3979"/>
                  </a:lnTo>
                  <a:cubicBezTo>
                    <a:pt x="632" y="3979"/>
                    <a:pt x="657" y="3954"/>
                    <a:pt x="657" y="3906"/>
                  </a:cubicBezTo>
                  <a:cubicBezTo>
                    <a:pt x="632" y="3882"/>
                    <a:pt x="608" y="3882"/>
                    <a:pt x="584" y="3882"/>
                  </a:cubicBezTo>
                  <a:cubicBezTo>
                    <a:pt x="560" y="3882"/>
                    <a:pt x="511" y="3882"/>
                    <a:pt x="511" y="3809"/>
                  </a:cubicBezTo>
                  <a:cubicBezTo>
                    <a:pt x="511" y="3784"/>
                    <a:pt x="487" y="3784"/>
                    <a:pt x="462" y="3784"/>
                  </a:cubicBezTo>
                  <a:close/>
                  <a:moveTo>
                    <a:pt x="1520" y="3963"/>
                  </a:moveTo>
                  <a:cubicBezTo>
                    <a:pt x="1480" y="3963"/>
                    <a:pt x="1445" y="4014"/>
                    <a:pt x="1483" y="4052"/>
                  </a:cubicBezTo>
                  <a:cubicBezTo>
                    <a:pt x="1507" y="4100"/>
                    <a:pt x="1556" y="4149"/>
                    <a:pt x="1580" y="4197"/>
                  </a:cubicBezTo>
                  <a:cubicBezTo>
                    <a:pt x="1604" y="4197"/>
                    <a:pt x="1604" y="4222"/>
                    <a:pt x="1628" y="4222"/>
                  </a:cubicBezTo>
                  <a:lnTo>
                    <a:pt x="1628" y="4197"/>
                  </a:lnTo>
                  <a:lnTo>
                    <a:pt x="1653" y="4197"/>
                  </a:lnTo>
                  <a:cubicBezTo>
                    <a:pt x="1677" y="4197"/>
                    <a:pt x="1677" y="4173"/>
                    <a:pt x="1677" y="4149"/>
                  </a:cubicBezTo>
                  <a:cubicBezTo>
                    <a:pt x="1628" y="4100"/>
                    <a:pt x="1604" y="4027"/>
                    <a:pt x="1556" y="3979"/>
                  </a:cubicBezTo>
                  <a:cubicBezTo>
                    <a:pt x="1544" y="3967"/>
                    <a:pt x="1532" y="3963"/>
                    <a:pt x="1520" y="3963"/>
                  </a:cubicBezTo>
                  <a:close/>
                  <a:moveTo>
                    <a:pt x="1722" y="4285"/>
                  </a:moveTo>
                  <a:cubicBezTo>
                    <a:pt x="1716" y="4285"/>
                    <a:pt x="1708" y="4287"/>
                    <a:pt x="1701" y="4295"/>
                  </a:cubicBezTo>
                  <a:cubicBezTo>
                    <a:pt x="1677" y="4295"/>
                    <a:pt x="1653" y="4319"/>
                    <a:pt x="1677" y="4343"/>
                  </a:cubicBezTo>
                  <a:cubicBezTo>
                    <a:pt x="1701" y="4416"/>
                    <a:pt x="1726" y="4465"/>
                    <a:pt x="1726" y="4513"/>
                  </a:cubicBezTo>
                  <a:cubicBezTo>
                    <a:pt x="1726" y="4537"/>
                    <a:pt x="1750" y="4562"/>
                    <a:pt x="1774" y="4562"/>
                  </a:cubicBezTo>
                  <a:cubicBezTo>
                    <a:pt x="1799" y="4562"/>
                    <a:pt x="1823" y="4513"/>
                    <a:pt x="1823" y="4489"/>
                  </a:cubicBezTo>
                  <a:cubicBezTo>
                    <a:pt x="1799" y="4440"/>
                    <a:pt x="1774" y="4367"/>
                    <a:pt x="1750" y="4319"/>
                  </a:cubicBezTo>
                  <a:cubicBezTo>
                    <a:pt x="1750" y="4302"/>
                    <a:pt x="1738" y="4285"/>
                    <a:pt x="1722" y="4285"/>
                  </a:cubicBezTo>
                  <a:close/>
                  <a:moveTo>
                    <a:pt x="1799" y="4635"/>
                  </a:moveTo>
                  <a:cubicBezTo>
                    <a:pt x="1774" y="4659"/>
                    <a:pt x="1750" y="4683"/>
                    <a:pt x="1750" y="4708"/>
                  </a:cubicBezTo>
                  <a:lnTo>
                    <a:pt x="1750" y="4780"/>
                  </a:lnTo>
                  <a:lnTo>
                    <a:pt x="1750" y="4878"/>
                  </a:lnTo>
                  <a:cubicBezTo>
                    <a:pt x="1750" y="4902"/>
                    <a:pt x="1774" y="4926"/>
                    <a:pt x="1799" y="4926"/>
                  </a:cubicBezTo>
                  <a:cubicBezTo>
                    <a:pt x="1823" y="4926"/>
                    <a:pt x="1847" y="4902"/>
                    <a:pt x="1847" y="4878"/>
                  </a:cubicBezTo>
                  <a:lnTo>
                    <a:pt x="1847" y="4780"/>
                  </a:lnTo>
                  <a:lnTo>
                    <a:pt x="1847" y="4683"/>
                  </a:lnTo>
                  <a:cubicBezTo>
                    <a:pt x="1847" y="4659"/>
                    <a:pt x="1823" y="4635"/>
                    <a:pt x="1799" y="4635"/>
                  </a:cubicBezTo>
                  <a:close/>
                  <a:moveTo>
                    <a:pt x="1799" y="5023"/>
                  </a:moveTo>
                  <a:cubicBezTo>
                    <a:pt x="1774" y="5023"/>
                    <a:pt x="1750" y="5023"/>
                    <a:pt x="1750" y="5048"/>
                  </a:cubicBezTo>
                  <a:cubicBezTo>
                    <a:pt x="1726" y="5096"/>
                    <a:pt x="1726" y="5145"/>
                    <a:pt x="1726" y="5169"/>
                  </a:cubicBezTo>
                  <a:cubicBezTo>
                    <a:pt x="1701" y="5193"/>
                    <a:pt x="1726" y="5218"/>
                    <a:pt x="1750" y="5242"/>
                  </a:cubicBezTo>
                  <a:cubicBezTo>
                    <a:pt x="1774" y="5242"/>
                    <a:pt x="1799" y="5218"/>
                    <a:pt x="1799" y="5193"/>
                  </a:cubicBezTo>
                  <a:cubicBezTo>
                    <a:pt x="1823" y="5169"/>
                    <a:pt x="1823" y="5121"/>
                    <a:pt x="1823" y="5072"/>
                  </a:cubicBezTo>
                  <a:cubicBezTo>
                    <a:pt x="1847" y="5048"/>
                    <a:pt x="1823" y="5023"/>
                    <a:pt x="1799" y="50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7" name="Google Shape;469;p11"/>
          <p:cNvGrpSpPr>
            <a:grpSpLocks/>
          </p:cNvGrpSpPr>
          <p:nvPr/>
        </p:nvGrpSpPr>
        <p:grpSpPr bwMode="auto">
          <a:xfrm>
            <a:off x="1166813" y="4627563"/>
            <a:ext cx="1360487" cy="2309812"/>
            <a:chOff x="-1056319" y="1385262"/>
            <a:chExt cx="212940" cy="361495"/>
          </a:xfrm>
        </p:grpSpPr>
        <p:sp>
          <p:nvSpPr>
            <p:cNvPr id="48" name="Google Shape;470;p11"/>
            <p:cNvSpPr/>
            <p:nvPr/>
          </p:nvSpPr>
          <p:spPr>
            <a:xfrm>
              <a:off x="-933326" y="1467499"/>
              <a:ext cx="27580" cy="279258"/>
            </a:xfrm>
            <a:custGeom>
              <a:avLst/>
              <a:gdLst/>
              <a:ahLst/>
              <a:cxnLst/>
              <a:rect l="l" t="t" r="r" b="b"/>
              <a:pathLst>
                <a:path w="705" h="7168" extrusionOk="0">
                  <a:moveTo>
                    <a:pt x="680" y="1"/>
                  </a:moveTo>
                  <a:cubicBezTo>
                    <a:pt x="656" y="1"/>
                    <a:pt x="632" y="25"/>
                    <a:pt x="632" y="50"/>
                  </a:cubicBezTo>
                  <a:cubicBezTo>
                    <a:pt x="608" y="292"/>
                    <a:pt x="0" y="6123"/>
                    <a:pt x="170" y="7119"/>
                  </a:cubicBezTo>
                  <a:cubicBezTo>
                    <a:pt x="170" y="7143"/>
                    <a:pt x="170" y="7167"/>
                    <a:pt x="195" y="7167"/>
                  </a:cubicBezTo>
                  <a:lnTo>
                    <a:pt x="219" y="7167"/>
                  </a:lnTo>
                  <a:cubicBezTo>
                    <a:pt x="243" y="7143"/>
                    <a:pt x="243" y="7119"/>
                    <a:pt x="243" y="7094"/>
                  </a:cubicBezTo>
                  <a:cubicBezTo>
                    <a:pt x="97" y="6123"/>
                    <a:pt x="705" y="122"/>
                    <a:pt x="705" y="74"/>
                  </a:cubicBezTo>
                  <a:cubicBezTo>
                    <a:pt x="705" y="25"/>
                    <a:pt x="705" y="25"/>
                    <a:pt x="6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" name="Google Shape;471;p11"/>
            <p:cNvSpPr/>
            <p:nvPr/>
          </p:nvSpPr>
          <p:spPr>
            <a:xfrm>
              <a:off x="-968360" y="1385262"/>
              <a:ext cx="124981" cy="123977"/>
            </a:xfrm>
            <a:custGeom>
              <a:avLst/>
              <a:gdLst/>
              <a:ahLst/>
              <a:cxnLst/>
              <a:rect l="l" t="t" r="r" b="b"/>
              <a:pathLst>
                <a:path w="3208" h="3183" extrusionOk="0">
                  <a:moveTo>
                    <a:pt x="1555" y="98"/>
                  </a:moveTo>
                  <a:cubicBezTo>
                    <a:pt x="1871" y="171"/>
                    <a:pt x="1871" y="705"/>
                    <a:pt x="1871" y="705"/>
                  </a:cubicBezTo>
                  <a:cubicBezTo>
                    <a:pt x="1871" y="729"/>
                    <a:pt x="1895" y="754"/>
                    <a:pt x="1920" y="754"/>
                  </a:cubicBezTo>
                  <a:cubicBezTo>
                    <a:pt x="1944" y="754"/>
                    <a:pt x="1968" y="754"/>
                    <a:pt x="1968" y="729"/>
                  </a:cubicBezTo>
                  <a:cubicBezTo>
                    <a:pt x="2065" y="535"/>
                    <a:pt x="2260" y="243"/>
                    <a:pt x="2381" y="243"/>
                  </a:cubicBezTo>
                  <a:cubicBezTo>
                    <a:pt x="2405" y="243"/>
                    <a:pt x="2430" y="243"/>
                    <a:pt x="2430" y="268"/>
                  </a:cubicBezTo>
                  <a:cubicBezTo>
                    <a:pt x="2600" y="389"/>
                    <a:pt x="2478" y="802"/>
                    <a:pt x="2405" y="948"/>
                  </a:cubicBezTo>
                  <a:cubicBezTo>
                    <a:pt x="2386" y="988"/>
                    <a:pt x="2414" y="1027"/>
                    <a:pt x="2452" y="1027"/>
                  </a:cubicBezTo>
                  <a:cubicBezTo>
                    <a:pt x="2460" y="1027"/>
                    <a:pt x="2469" y="1025"/>
                    <a:pt x="2478" y="1021"/>
                  </a:cubicBezTo>
                  <a:cubicBezTo>
                    <a:pt x="2600" y="972"/>
                    <a:pt x="2745" y="924"/>
                    <a:pt x="2891" y="924"/>
                  </a:cubicBezTo>
                  <a:cubicBezTo>
                    <a:pt x="2940" y="924"/>
                    <a:pt x="3013" y="924"/>
                    <a:pt x="3061" y="972"/>
                  </a:cubicBezTo>
                  <a:cubicBezTo>
                    <a:pt x="3061" y="972"/>
                    <a:pt x="3061" y="996"/>
                    <a:pt x="3061" y="996"/>
                  </a:cubicBezTo>
                  <a:cubicBezTo>
                    <a:pt x="3037" y="1142"/>
                    <a:pt x="2745" y="1409"/>
                    <a:pt x="2551" y="1580"/>
                  </a:cubicBezTo>
                  <a:cubicBezTo>
                    <a:pt x="2527" y="1580"/>
                    <a:pt x="2527" y="1604"/>
                    <a:pt x="2527" y="1628"/>
                  </a:cubicBezTo>
                  <a:cubicBezTo>
                    <a:pt x="2551" y="1628"/>
                    <a:pt x="2551" y="1652"/>
                    <a:pt x="2575" y="1652"/>
                  </a:cubicBezTo>
                  <a:cubicBezTo>
                    <a:pt x="2721" y="1652"/>
                    <a:pt x="3134" y="1725"/>
                    <a:pt x="3134" y="1920"/>
                  </a:cubicBezTo>
                  <a:cubicBezTo>
                    <a:pt x="3134" y="2114"/>
                    <a:pt x="2624" y="2163"/>
                    <a:pt x="2430" y="2163"/>
                  </a:cubicBezTo>
                  <a:cubicBezTo>
                    <a:pt x="2430" y="2163"/>
                    <a:pt x="2405" y="2163"/>
                    <a:pt x="2405" y="2187"/>
                  </a:cubicBezTo>
                  <a:cubicBezTo>
                    <a:pt x="2381" y="2211"/>
                    <a:pt x="2381" y="2211"/>
                    <a:pt x="2405" y="2235"/>
                  </a:cubicBezTo>
                  <a:cubicBezTo>
                    <a:pt x="2405" y="2235"/>
                    <a:pt x="2697" y="2551"/>
                    <a:pt x="2527" y="2794"/>
                  </a:cubicBezTo>
                  <a:cubicBezTo>
                    <a:pt x="2503" y="2818"/>
                    <a:pt x="2454" y="2843"/>
                    <a:pt x="2430" y="2843"/>
                  </a:cubicBezTo>
                  <a:cubicBezTo>
                    <a:pt x="2260" y="2843"/>
                    <a:pt x="1992" y="2503"/>
                    <a:pt x="1895" y="2381"/>
                  </a:cubicBezTo>
                  <a:cubicBezTo>
                    <a:pt x="1883" y="2369"/>
                    <a:pt x="1871" y="2363"/>
                    <a:pt x="1862" y="2363"/>
                  </a:cubicBezTo>
                  <a:cubicBezTo>
                    <a:pt x="1853" y="2363"/>
                    <a:pt x="1847" y="2369"/>
                    <a:pt x="1847" y="2381"/>
                  </a:cubicBezTo>
                  <a:cubicBezTo>
                    <a:pt x="1822" y="2381"/>
                    <a:pt x="1798" y="2405"/>
                    <a:pt x="1798" y="2430"/>
                  </a:cubicBezTo>
                  <a:cubicBezTo>
                    <a:pt x="1798" y="2430"/>
                    <a:pt x="1871" y="2964"/>
                    <a:pt x="1579" y="3086"/>
                  </a:cubicBezTo>
                  <a:lnTo>
                    <a:pt x="1507" y="3086"/>
                  </a:lnTo>
                  <a:cubicBezTo>
                    <a:pt x="1312" y="3086"/>
                    <a:pt x="1215" y="2624"/>
                    <a:pt x="1215" y="2454"/>
                  </a:cubicBezTo>
                  <a:cubicBezTo>
                    <a:pt x="1215" y="2430"/>
                    <a:pt x="1191" y="2430"/>
                    <a:pt x="1166" y="2430"/>
                  </a:cubicBezTo>
                  <a:cubicBezTo>
                    <a:pt x="1166" y="2430"/>
                    <a:pt x="1166" y="2454"/>
                    <a:pt x="1166" y="2454"/>
                  </a:cubicBezTo>
                  <a:cubicBezTo>
                    <a:pt x="1045" y="2551"/>
                    <a:pt x="899" y="2624"/>
                    <a:pt x="754" y="2624"/>
                  </a:cubicBezTo>
                  <a:cubicBezTo>
                    <a:pt x="656" y="2624"/>
                    <a:pt x="583" y="2600"/>
                    <a:pt x="511" y="2575"/>
                  </a:cubicBezTo>
                  <a:cubicBezTo>
                    <a:pt x="462" y="2551"/>
                    <a:pt x="413" y="2503"/>
                    <a:pt x="413" y="2454"/>
                  </a:cubicBezTo>
                  <a:cubicBezTo>
                    <a:pt x="389" y="2235"/>
                    <a:pt x="729" y="1871"/>
                    <a:pt x="875" y="1725"/>
                  </a:cubicBezTo>
                  <a:cubicBezTo>
                    <a:pt x="875" y="1701"/>
                    <a:pt x="875" y="1701"/>
                    <a:pt x="875" y="1677"/>
                  </a:cubicBezTo>
                  <a:cubicBezTo>
                    <a:pt x="851" y="1652"/>
                    <a:pt x="826" y="1652"/>
                    <a:pt x="826" y="1652"/>
                  </a:cubicBezTo>
                  <a:lnTo>
                    <a:pt x="705" y="1652"/>
                  </a:lnTo>
                  <a:cubicBezTo>
                    <a:pt x="535" y="1652"/>
                    <a:pt x="195" y="1628"/>
                    <a:pt x="146" y="1409"/>
                  </a:cubicBezTo>
                  <a:cubicBezTo>
                    <a:pt x="122" y="1385"/>
                    <a:pt x="122" y="1361"/>
                    <a:pt x="146" y="1337"/>
                  </a:cubicBezTo>
                  <a:cubicBezTo>
                    <a:pt x="219" y="1215"/>
                    <a:pt x="559" y="1191"/>
                    <a:pt x="826" y="1191"/>
                  </a:cubicBezTo>
                  <a:lnTo>
                    <a:pt x="851" y="1191"/>
                  </a:lnTo>
                  <a:cubicBezTo>
                    <a:pt x="899" y="1167"/>
                    <a:pt x="924" y="1118"/>
                    <a:pt x="875" y="1094"/>
                  </a:cubicBezTo>
                  <a:cubicBezTo>
                    <a:pt x="778" y="1021"/>
                    <a:pt x="511" y="778"/>
                    <a:pt x="511" y="608"/>
                  </a:cubicBezTo>
                  <a:cubicBezTo>
                    <a:pt x="511" y="559"/>
                    <a:pt x="511" y="535"/>
                    <a:pt x="535" y="511"/>
                  </a:cubicBezTo>
                  <a:cubicBezTo>
                    <a:pt x="583" y="486"/>
                    <a:pt x="608" y="462"/>
                    <a:pt x="656" y="462"/>
                  </a:cubicBezTo>
                  <a:cubicBezTo>
                    <a:pt x="899" y="511"/>
                    <a:pt x="1118" y="632"/>
                    <a:pt x="1312" y="778"/>
                  </a:cubicBezTo>
                  <a:lnTo>
                    <a:pt x="1361" y="778"/>
                  </a:lnTo>
                  <a:cubicBezTo>
                    <a:pt x="1385" y="754"/>
                    <a:pt x="1385" y="754"/>
                    <a:pt x="1385" y="729"/>
                  </a:cubicBezTo>
                  <a:cubicBezTo>
                    <a:pt x="1361" y="608"/>
                    <a:pt x="1337" y="268"/>
                    <a:pt x="1434" y="146"/>
                  </a:cubicBezTo>
                  <a:cubicBezTo>
                    <a:pt x="1458" y="98"/>
                    <a:pt x="1507" y="98"/>
                    <a:pt x="1555" y="98"/>
                  </a:cubicBezTo>
                  <a:close/>
                  <a:moveTo>
                    <a:pt x="1531" y="1"/>
                  </a:moveTo>
                  <a:cubicBezTo>
                    <a:pt x="1458" y="1"/>
                    <a:pt x="1385" y="25"/>
                    <a:pt x="1337" y="73"/>
                  </a:cubicBezTo>
                  <a:cubicBezTo>
                    <a:pt x="1239" y="243"/>
                    <a:pt x="1215" y="438"/>
                    <a:pt x="1239" y="632"/>
                  </a:cubicBezTo>
                  <a:cubicBezTo>
                    <a:pt x="1069" y="486"/>
                    <a:pt x="875" y="389"/>
                    <a:pt x="632" y="365"/>
                  </a:cubicBezTo>
                  <a:cubicBezTo>
                    <a:pt x="583" y="365"/>
                    <a:pt x="511" y="389"/>
                    <a:pt x="462" y="413"/>
                  </a:cubicBezTo>
                  <a:cubicBezTo>
                    <a:pt x="413" y="462"/>
                    <a:pt x="389" y="535"/>
                    <a:pt x="389" y="584"/>
                  </a:cubicBezTo>
                  <a:cubicBezTo>
                    <a:pt x="438" y="778"/>
                    <a:pt x="559" y="948"/>
                    <a:pt x="705" y="1069"/>
                  </a:cubicBezTo>
                  <a:cubicBezTo>
                    <a:pt x="511" y="1069"/>
                    <a:pt x="171" y="1118"/>
                    <a:pt x="49" y="1264"/>
                  </a:cubicBezTo>
                  <a:cubicBezTo>
                    <a:pt x="0" y="1312"/>
                    <a:pt x="0" y="1361"/>
                    <a:pt x="0" y="1434"/>
                  </a:cubicBezTo>
                  <a:cubicBezTo>
                    <a:pt x="73" y="1701"/>
                    <a:pt x="462" y="1725"/>
                    <a:pt x="681" y="1725"/>
                  </a:cubicBezTo>
                  <a:cubicBezTo>
                    <a:pt x="511" y="1895"/>
                    <a:pt x="243" y="2211"/>
                    <a:pt x="268" y="2454"/>
                  </a:cubicBezTo>
                  <a:cubicBezTo>
                    <a:pt x="292" y="2527"/>
                    <a:pt x="341" y="2600"/>
                    <a:pt x="413" y="2624"/>
                  </a:cubicBezTo>
                  <a:cubicBezTo>
                    <a:pt x="511" y="2673"/>
                    <a:pt x="608" y="2697"/>
                    <a:pt x="705" y="2697"/>
                  </a:cubicBezTo>
                  <a:cubicBezTo>
                    <a:pt x="851" y="2697"/>
                    <a:pt x="996" y="2648"/>
                    <a:pt x="1118" y="2551"/>
                  </a:cubicBezTo>
                  <a:cubicBezTo>
                    <a:pt x="1166" y="2746"/>
                    <a:pt x="1264" y="3183"/>
                    <a:pt x="1507" y="3183"/>
                  </a:cubicBezTo>
                  <a:cubicBezTo>
                    <a:pt x="1531" y="3183"/>
                    <a:pt x="1579" y="3183"/>
                    <a:pt x="1604" y="3159"/>
                  </a:cubicBezTo>
                  <a:cubicBezTo>
                    <a:pt x="1822" y="3037"/>
                    <a:pt x="1944" y="2794"/>
                    <a:pt x="1895" y="2551"/>
                  </a:cubicBezTo>
                  <a:lnTo>
                    <a:pt x="1895" y="2551"/>
                  </a:lnTo>
                  <a:cubicBezTo>
                    <a:pt x="2041" y="2721"/>
                    <a:pt x="2260" y="2940"/>
                    <a:pt x="2430" y="2940"/>
                  </a:cubicBezTo>
                  <a:cubicBezTo>
                    <a:pt x="2503" y="2940"/>
                    <a:pt x="2551" y="2916"/>
                    <a:pt x="2600" y="2867"/>
                  </a:cubicBezTo>
                  <a:cubicBezTo>
                    <a:pt x="2697" y="2648"/>
                    <a:pt x="2673" y="2405"/>
                    <a:pt x="2527" y="2260"/>
                  </a:cubicBezTo>
                  <a:cubicBezTo>
                    <a:pt x="2745" y="2235"/>
                    <a:pt x="3207" y="2163"/>
                    <a:pt x="3207" y="1920"/>
                  </a:cubicBezTo>
                  <a:cubicBezTo>
                    <a:pt x="3207" y="1677"/>
                    <a:pt x="2867" y="1604"/>
                    <a:pt x="2673" y="1580"/>
                  </a:cubicBezTo>
                  <a:cubicBezTo>
                    <a:pt x="2818" y="1434"/>
                    <a:pt x="3134" y="1191"/>
                    <a:pt x="3134" y="1021"/>
                  </a:cubicBezTo>
                  <a:cubicBezTo>
                    <a:pt x="3134" y="972"/>
                    <a:pt x="3110" y="948"/>
                    <a:pt x="3086" y="899"/>
                  </a:cubicBezTo>
                  <a:cubicBezTo>
                    <a:pt x="3037" y="851"/>
                    <a:pt x="2940" y="826"/>
                    <a:pt x="2867" y="826"/>
                  </a:cubicBezTo>
                  <a:cubicBezTo>
                    <a:pt x="2745" y="826"/>
                    <a:pt x="2624" y="851"/>
                    <a:pt x="2503" y="899"/>
                  </a:cubicBezTo>
                  <a:cubicBezTo>
                    <a:pt x="2551" y="729"/>
                    <a:pt x="2648" y="341"/>
                    <a:pt x="2478" y="195"/>
                  </a:cubicBezTo>
                  <a:cubicBezTo>
                    <a:pt x="2430" y="171"/>
                    <a:pt x="2405" y="146"/>
                    <a:pt x="2357" y="146"/>
                  </a:cubicBezTo>
                  <a:cubicBezTo>
                    <a:pt x="2187" y="146"/>
                    <a:pt x="2017" y="389"/>
                    <a:pt x="1920" y="559"/>
                  </a:cubicBezTo>
                  <a:cubicBezTo>
                    <a:pt x="1895" y="365"/>
                    <a:pt x="1798" y="73"/>
                    <a:pt x="15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" name="Google Shape;472;p11"/>
            <p:cNvSpPr/>
            <p:nvPr/>
          </p:nvSpPr>
          <p:spPr>
            <a:xfrm>
              <a:off x="-990226" y="1535326"/>
              <a:ext cx="60627" cy="203729"/>
            </a:xfrm>
            <a:custGeom>
              <a:avLst/>
              <a:gdLst/>
              <a:ahLst/>
              <a:cxnLst/>
              <a:rect l="l" t="t" r="r" b="b"/>
              <a:pathLst>
                <a:path w="1556" h="5234" extrusionOk="0">
                  <a:moveTo>
                    <a:pt x="70" y="1"/>
                  </a:moveTo>
                  <a:cubicBezTo>
                    <a:pt x="64" y="1"/>
                    <a:pt x="56" y="4"/>
                    <a:pt x="49" y="11"/>
                  </a:cubicBezTo>
                  <a:cubicBezTo>
                    <a:pt x="25" y="11"/>
                    <a:pt x="1" y="35"/>
                    <a:pt x="25" y="60"/>
                  </a:cubicBezTo>
                  <a:cubicBezTo>
                    <a:pt x="49" y="108"/>
                    <a:pt x="1458" y="3290"/>
                    <a:pt x="948" y="5185"/>
                  </a:cubicBezTo>
                  <a:cubicBezTo>
                    <a:pt x="948" y="5210"/>
                    <a:pt x="948" y="5234"/>
                    <a:pt x="972" y="5234"/>
                  </a:cubicBezTo>
                  <a:cubicBezTo>
                    <a:pt x="1021" y="5234"/>
                    <a:pt x="1045" y="5234"/>
                    <a:pt x="1045" y="5185"/>
                  </a:cubicBezTo>
                  <a:cubicBezTo>
                    <a:pt x="1555" y="3290"/>
                    <a:pt x="122" y="60"/>
                    <a:pt x="98" y="35"/>
                  </a:cubicBezTo>
                  <a:cubicBezTo>
                    <a:pt x="98" y="18"/>
                    <a:pt x="86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" name="Google Shape;473;p11"/>
            <p:cNvSpPr/>
            <p:nvPr/>
          </p:nvSpPr>
          <p:spPr>
            <a:xfrm>
              <a:off x="-1056319" y="1471971"/>
              <a:ext cx="125975" cy="123480"/>
            </a:xfrm>
            <a:custGeom>
              <a:avLst/>
              <a:gdLst/>
              <a:ahLst/>
              <a:cxnLst/>
              <a:rect l="l" t="t" r="r" b="b"/>
              <a:pathLst>
                <a:path w="3232" h="3168" extrusionOk="0">
                  <a:moveTo>
                    <a:pt x="1513" y="97"/>
                  </a:moveTo>
                  <a:cubicBezTo>
                    <a:pt x="1527" y="97"/>
                    <a:pt x="1541" y="99"/>
                    <a:pt x="1555" y="107"/>
                  </a:cubicBezTo>
                  <a:cubicBezTo>
                    <a:pt x="1871" y="155"/>
                    <a:pt x="1895" y="714"/>
                    <a:pt x="1895" y="714"/>
                  </a:cubicBezTo>
                  <a:cubicBezTo>
                    <a:pt x="1895" y="738"/>
                    <a:pt x="1895" y="738"/>
                    <a:pt x="1919" y="738"/>
                  </a:cubicBezTo>
                  <a:cubicBezTo>
                    <a:pt x="1926" y="745"/>
                    <a:pt x="1934" y="748"/>
                    <a:pt x="1940" y="748"/>
                  </a:cubicBezTo>
                  <a:cubicBezTo>
                    <a:pt x="1956" y="748"/>
                    <a:pt x="1968" y="731"/>
                    <a:pt x="1968" y="714"/>
                  </a:cubicBezTo>
                  <a:cubicBezTo>
                    <a:pt x="2065" y="544"/>
                    <a:pt x="2259" y="228"/>
                    <a:pt x="2381" y="228"/>
                  </a:cubicBezTo>
                  <a:cubicBezTo>
                    <a:pt x="2405" y="228"/>
                    <a:pt x="2430" y="252"/>
                    <a:pt x="2454" y="252"/>
                  </a:cubicBezTo>
                  <a:cubicBezTo>
                    <a:pt x="2600" y="398"/>
                    <a:pt x="2478" y="811"/>
                    <a:pt x="2430" y="957"/>
                  </a:cubicBezTo>
                  <a:cubicBezTo>
                    <a:pt x="2405" y="957"/>
                    <a:pt x="2405" y="981"/>
                    <a:pt x="2430" y="1005"/>
                  </a:cubicBezTo>
                  <a:lnTo>
                    <a:pt x="2478" y="1005"/>
                  </a:lnTo>
                  <a:cubicBezTo>
                    <a:pt x="2600" y="933"/>
                    <a:pt x="2745" y="908"/>
                    <a:pt x="2891" y="908"/>
                  </a:cubicBezTo>
                  <a:cubicBezTo>
                    <a:pt x="2940" y="908"/>
                    <a:pt x="3013" y="908"/>
                    <a:pt x="3061" y="957"/>
                  </a:cubicBezTo>
                  <a:cubicBezTo>
                    <a:pt x="3061" y="957"/>
                    <a:pt x="3061" y="981"/>
                    <a:pt x="3061" y="981"/>
                  </a:cubicBezTo>
                  <a:cubicBezTo>
                    <a:pt x="3037" y="1127"/>
                    <a:pt x="2745" y="1394"/>
                    <a:pt x="2551" y="1540"/>
                  </a:cubicBezTo>
                  <a:cubicBezTo>
                    <a:pt x="2551" y="1564"/>
                    <a:pt x="2527" y="1588"/>
                    <a:pt x="2527" y="1588"/>
                  </a:cubicBezTo>
                  <a:cubicBezTo>
                    <a:pt x="2551" y="1613"/>
                    <a:pt x="2551" y="1637"/>
                    <a:pt x="2575" y="1637"/>
                  </a:cubicBezTo>
                  <a:cubicBezTo>
                    <a:pt x="2575" y="1637"/>
                    <a:pt x="3134" y="1710"/>
                    <a:pt x="3134" y="1904"/>
                  </a:cubicBezTo>
                  <a:cubicBezTo>
                    <a:pt x="3134" y="2099"/>
                    <a:pt x="2624" y="2147"/>
                    <a:pt x="2454" y="2147"/>
                  </a:cubicBezTo>
                  <a:cubicBezTo>
                    <a:pt x="2430" y="2147"/>
                    <a:pt x="2405" y="2147"/>
                    <a:pt x="2405" y="2171"/>
                  </a:cubicBezTo>
                  <a:cubicBezTo>
                    <a:pt x="2381" y="2171"/>
                    <a:pt x="2381" y="2196"/>
                    <a:pt x="2405" y="2220"/>
                  </a:cubicBezTo>
                  <a:cubicBezTo>
                    <a:pt x="2405" y="2220"/>
                    <a:pt x="2697" y="2536"/>
                    <a:pt x="2527" y="2779"/>
                  </a:cubicBezTo>
                  <a:cubicBezTo>
                    <a:pt x="2502" y="2803"/>
                    <a:pt x="2478" y="2827"/>
                    <a:pt x="2430" y="2827"/>
                  </a:cubicBezTo>
                  <a:cubicBezTo>
                    <a:pt x="2259" y="2827"/>
                    <a:pt x="1992" y="2487"/>
                    <a:pt x="1895" y="2341"/>
                  </a:cubicBezTo>
                  <a:cubicBezTo>
                    <a:pt x="1895" y="2341"/>
                    <a:pt x="1884" y="2331"/>
                    <a:pt x="1870" y="2331"/>
                  </a:cubicBezTo>
                  <a:cubicBezTo>
                    <a:pt x="1863" y="2331"/>
                    <a:pt x="1855" y="2333"/>
                    <a:pt x="1846" y="2341"/>
                  </a:cubicBezTo>
                  <a:cubicBezTo>
                    <a:pt x="1822" y="2341"/>
                    <a:pt x="1822" y="2366"/>
                    <a:pt x="1822" y="2390"/>
                  </a:cubicBezTo>
                  <a:cubicBezTo>
                    <a:pt x="1822" y="2390"/>
                    <a:pt x="1895" y="2924"/>
                    <a:pt x="1579" y="3046"/>
                  </a:cubicBezTo>
                  <a:lnTo>
                    <a:pt x="1531" y="3046"/>
                  </a:lnTo>
                  <a:cubicBezTo>
                    <a:pt x="1336" y="3046"/>
                    <a:pt x="1239" y="2609"/>
                    <a:pt x="1215" y="2439"/>
                  </a:cubicBezTo>
                  <a:cubicBezTo>
                    <a:pt x="1215" y="2414"/>
                    <a:pt x="1191" y="2414"/>
                    <a:pt x="1191" y="2414"/>
                  </a:cubicBezTo>
                  <a:lnTo>
                    <a:pt x="1142" y="2414"/>
                  </a:lnTo>
                  <a:cubicBezTo>
                    <a:pt x="1021" y="2512"/>
                    <a:pt x="875" y="2584"/>
                    <a:pt x="705" y="2584"/>
                  </a:cubicBezTo>
                  <a:cubicBezTo>
                    <a:pt x="632" y="2584"/>
                    <a:pt x="535" y="2560"/>
                    <a:pt x="462" y="2536"/>
                  </a:cubicBezTo>
                  <a:cubicBezTo>
                    <a:pt x="413" y="2512"/>
                    <a:pt x="389" y="2463"/>
                    <a:pt x="365" y="2414"/>
                  </a:cubicBezTo>
                  <a:cubicBezTo>
                    <a:pt x="340" y="2220"/>
                    <a:pt x="705" y="1831"/>
                    <a:pt x="826" y="1686"/>
                  </a:cubicBezTo>
                  <a:cubicBezTo>
                    <a:pt x="851" y="1661"/>
                    <a:pt x="826" y="1613"/>
                    <a:pt x="802" y="1613"/>
                  </a:cubicBezTo>
                  <a:lnTo>
                    <a:pt x="656" y="1613"/>
                  </a:lnTo>
                  <a:cubicBezTo>
                    <a:pt x="510" y="1613"/>
                    <a:pt x="170" y="1588"/>
                    <a:pt x="122" y="1394"/>
                  </a:cubicBezTo>
                  <a:cubicBezTo>
                    <a:pt x="122" y="1370"/>
                    <a:pt x="122" y="1345"/>
                    <a:pt x="146" y="1321"/>
                  </a:cubicBezTo>
                  <a:cubicBezTo>
                    <a:pt x="219" y="1200"/>
                    <a:pt x="559" y="1175"/>
                    <a:pt x="826" y="1175"/>
                  </a:cubicBezTo>
                  <a:lnTo>
                    <a:pt x="875" y="1175"/>
                  </a:lnTo>
                  <a:cubicBezTo>
                    <a:pt x="875" y="1175"/>
                    <a:pt x="899" y="1151"/>
                    <a:pt x="923" y="1151"/>
                  </a:cubicBezTo>
                  <a:cubicBezTo>
                    <a:pt x="923" y="1127"/>
                    <a:pt x="899" y="1103"/>
                    <a:pt x="899" y="1078"/>
                  </a:cubicBezTo>
                  <a:cubicBezTo>
                    <a:pt x="802" y="1005"/>
                    <a:pt x="510" y="762"/>
                    <a:pt x="510" y="592"/>
                  </a:cubicBezTo>
                  <a:cubicBezTo>
                    <a:pt x="510" y="568"/>
                    <a:pt x="535" y="520"/>
                    <a:pt x="559" y="495"/>
                  </a:cubicBezTo>
                  <a:cubicBezTo>
                    <a:pt x="583" y="471"/>
                    <a:pt x="632" y="471"/>
                    <a:pt x="680" y="471"/>
                  </a:cubicBezTo>
                  <a:cubicBezTo>
                    <a:pt x="899" y="520"/>
                    <a:pt x="1142" y="617"/>
                    <a:pt x="1312" y="762"/>
                  </a:cubicBezTo>
                  <a:cubicBezTo>
                    <a:pt x="1324" y="775"/>
                    <a:pt x="1336" y="781"/>
                    <a:pt x="1345" y="781"/>
                  </a:cubicBezTo>
                  <a:cubicBezTo>
                    <a:pt x="1355" y="781"/>
                    <a:pt x="1361" y="775"/>
                    <a:pt x="1361" y="762"/>
                  </a:cubicBezTo>
                  <a:cubicBezTo>
                    <a:pt x="1385" y="762"/>
                    <a:pt x="1409" y="738"/>
                    <a:pt x="1385" y="714"/>
                  </a:cubicBezTo>
                  <a:cubicBezTo>
                    <a:pt x="1361" y="592"/>
                    <a:pt x="1336" y="252"/>
                    <a:pt x="1434" y="131"/>
                  </a:cubicBezTo>
                  <a:cubicBezTo>
                    <a:pt x="1451" y="114"/>
                    <a:pt x="1480" y="97"/>
                    <a:pt x="1513" y="97"/>
                  </a:cubicBezTo>
                  <a:close/>
                  <a:moveTo>
                    <a:pt x="1497" y="0"/>
                  </a:moveTo>
                  <a:cubicBezTo>
                    <a:pt x="1437" y="0"/>
                    <a:pt x="1373" y="28"/>
                    <a:pt x="1336" y="82"/>
                  </a:cubicBezTo>
                  <a:cubicBezTo>
                    <a:pt x="1263" y="252"/>
                    <a:pt x="1215" y="447"/>
                    <a:pt x="1263" y="617"/>
                  </a:cubicBezTo>
                  <a:cubicBezTo>
                    <a:pt x="1093" y="471"/>
                    <a:pt x="875" y="398"/>
                    <a:pt x="656" y="349"/>
                  </a:cubicBezTo>
                  <a:cubicBezTo>
                    <a:pt x="583" y="349"/>
                    <a:pt x="535" y="374"/>
                    <a:pt x="462" y="422"/>
                  </a:cubicBezTo>
                  <a:cubicBezTo>
                    <a:pt x="413" y="447"/>
                    <a:pt x="389" y="520"/>
                    <a:pt x="389" y="568"/>
                  </a:cubicBezTo>
                  <a:cubicBezTo>
                    <a:pt x="413" y="762"/>
                    <a:pt x="608" y="957"/>
                    <a:pt x="729" y="1054"/>
                  </a:cubicBezTo>
                  <a:cubicBezTo>
                    <a:pt x="510" y="1078"/>
                    <a:pt x="170" y="1103"/>
                    <a:pt x="49" y="1248"/>
                  </a:cubicBezTo>
                  <a:cubicBezTo>
                    <a:pt x="25" y="1297"/>
                    <a:pt x="0" y="1370"/>
                    <a:pt x="25" y="1418"/>
                  </a:cubicBezTo>
                  <a:cubicBezTo>
                    <a:pt x="73" y="1686"/>
                    <a:pt x="462" y="1710"/>
                    <a:pt x="680" y="1710"/>
                  </a:cubicBezTo>
                  <a:cubicBezTo>
                    <a:pt x="535" y="1880"/>
                    <a:pt x="243" y="2220"/>
                    <a:pt x="292" y="2439"/>
                  </a:cubicBezTo>
                  <a:cubicBezTo>
                    <a:pt x="292" y="2536"/>
                    <a:pt x="340" y="2584"/>
                    <a:pt x="438" y="2633"/>
                  </a:cubicBezTo>
                  <a:cubicBezTo>
                    <a:pt x="510" y="2682"/>
                    <a:pt x="608" y="2706"/>
                    <a:pt x="705" y="2706"/>
                  </a:cubicBezTo>
                  <a:cubicBezTo>
                    <a:pt x="875" y="2682"/>
                    <a:pt x="1021" y="2633"/>
                    <a:pt x="1142" y="2560"/>
                  </a:cubicBezTo>
                  <a:cubicBezTo>
                    <a:pt x="1166" y="2730"/>
                    <a:pt x="1263" y="3167"/>
                    <a:pt x="1531" y="3167"/>
                  </a:cubicBezTo>
                  <a:lnTo>
                    <a:pt x="1628" y="3167"/>
                  </a:lnTo>
                  <a:cubicBezTo>
                    <a:pt x="1822" y="3046"/>
                    <a:pt x="1944" y="2803"/>
                    <a:pt x="1919" y="2560"/>
                  </a:cubicBezTo>
                  <a:lnTo>
                    <a:pt x="1919" y="2560"/>
                  </a:lnTo>
                  <a:cubicBezTo>
                    <a:pt x="2041" y="2706"/>
                    <a:pt x="2259" y="2949"/>
                    <a:pt x="2454" y="2949"/>
                  </a:cubicBezTo>
                  <a:cubicBezTo>
                    <a:pt x="2502" y="2949"/>
                    <a:pt x="2575" y="2900"/>
                    <a:pt x="2600" y="2852"/>
                  </a:cubicBezTo>
                  <a:cubicBezTo>
                    <a:pt x="2721" y="2657"/>
                    <a:pt x="2697" y="2414"/>
                    <a:pt x="2551" y="2244"/>
                  </a:cubicBezTo>
                  <a:cubicBezTo>
                    <a:pt x="2745" y="2220"/>
                    <a:pt x="3231" y="2147"/>
                    <a:pt x="3231" y="1904"/>
                  </a:cubicBezTo>
                  <a:cubicBezTo>
                    <a:pt x="3231" y="1661"/>
                    <a:pt x="2891" y="1588"/>
                    <a:pt x="2697" y="1564"/>
                  </a:cubicBezTo>
                  <a:cubicBezTo>
                    <a:pt x="2842" y="1443"/>
                    <a:pt x="3134" y="1175"/>
                    <a:pt x="3134" y="1005"/>
                  </a:cubicBezTo>
                  <a:cubicBezTo>
                    <a:pt x="3134" y="981"/>
                    <a:pt x="3134" y="933"/>
                    <a:pt x="3110" y="908"/>
                  </a:cubicBezTo>
                  <a:cubicBezTo>
                    <a:pt x="3055" y="854"/>
                    <a:pt x="3000" y="826"/>
                    <a:pt x="2935" y="826"/>
                  </a:cubicBezTo>
                  <a:cubicBezTo>
                    <a:pt x="2914" y="826"/>
                    <a:pt x="2891" y="829"/>
                    <a:pt x="2867" y="835"/>
                  </a:cubicBezTo>
                  <a:cubicBezTo>
                    <a:pt x="2745" y="835"/>
                    <a:pt x="2624" y="860"/>
                    <a:pt x="2527" y="884"/>
                  </a:cubicBezTo>
                  <a:cubicBezTo>
                    <a:pt x="2575" y="714"/>
                    <a:pt x="2672" y="349"/>
                    <a:pt x="2478" y="179"/>
                  </a:cubicBezTo>
                  <a:cubicBezTo>
                    <a:pt x="2454" y="155"/>
                    <a:pt x="2405" y="155"/>
                    <a:pt x="2381" y="131"/>
                  </a:cubicBezTo>
                  <a:cubicBezTo>
                    <a:pt x="2211" y="131"/>
                    <a:pt x="2041" y="374"/>
                    <a:pt x="1944" y="544"/>
                  </a:cubicBezTo>
                  <a:cubicBezTo>
                    <a:pt x="1919" y="349"/>
                    <a:pt x="1822" y="58"/>
                    <a:pt x="1555" y="9"/>
                  </a:cubicBezTo>
                  <a:cubicBezTo>
                    <a:pt x="1537" y="3"/>
                    <a:pt x="1517" y="0"/>
                    <a:pt x="14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" name="Google Shape;474;p11"/>
            <p:cNvSpPr/>
            <p:nvPr/>
          </p:nvSpPr>
          <p:spPr>
            <a:xfrm>
              <a:off x="-933326" y="1418306"/>
              <a:ext cx="55906" cy="54908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29" y="1"/>
                  </a:moveTo>
                  <a:cubicBezTo>
                    <a:pt x="340" y="1"/>
                    <a:pt x="0" y="317"/>
                    <a:pt x="0" y="705"/>
                  </a:cubicBezTo>
                  <a:cubicBezTo>
                    <a:pt x="0" y="1094"/>
                    <a:pt x="340" y="1410"/>
                    <a:pt x="729" y="1410"/>
                  </a:cubicBezTo>
                  <a:cubicBezTo>
                    <a:pt x="1118" y="1410"/>
                    <a:pt x="1434" y="1094"/>
                    <a:pt x="1434" y="705"/>
                  </a:cubicBezTo>
                  <a:cubicBezTo>
                    <a:pt x="1434" y="317"/>
                    <a:pt x="1118" y="1"/>
                    <a:pt x="72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" name="Google Shape;475;p11"/>
            <p:cNvSpPr/>
            <p:nvPr/>
          </p:nvSpPr>
          <p:spPr>
            <a:xfrm>
              <a:off x="-1021285" y="1507251"/>
              <a:ext cx="55906" cy="54908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05" y="0"/>
                  </a:moveTo>
                  <a:cubicBezTo>
                    <a:pt x="316" y="0"/>
                    <a:pt x="0" y="316"/>
                    <a:pt x="0" y="705"/>
                  </a:cubicBezTo>
                  <a:cubicBezTo>
                    <a:pt x="0" y="1093"/>
                    <a:pt x="316" y="1409"/>
                    <a:pt x="705" y="1409"/>
                  </a:cubicBezTo>
                  <a:cubicBezTo>
                    <a:pt x="1118" y="1409"/>
                    <a:pt x="1433" y="1093"/>
                    <a:pt x="1433" y="705"/>
                  </a:cubicBezTo>
                  <a:cubicBezTo>
                    <a:pt x="1433" y="316"/>
                    <a:pt x="1118" y="0"/>
                    <a:pt x="70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54" name="Google Shape;476;p11"/>
          <p:cNvSpPr/>
          <p:nvPr/>
        </p:nvSpPr>
        <p:spPr>
          <a:xfrm>
            <a:off x="-65088" y="6430963"/>
            <a:ext cx="2138363" cy="492125"/>
          </a:xfrm>
          <a:custGeom>
            <a:avLst/>
            <a:gdLst/>
            <a:ahLst/>
            <a:cxnLst/>
            <a:rect l="l" t="t" r="r" b="b"/>
            <a:pathLst>
              <a:path w="7289" h="1677" extrusionOk="0">
                <a:moveTo>
                  <a:pt x="2819" y="1"/>
                </a:moveTo>
                <a:lnTo>
                  <a:pt x="2114" y="1191"/>
                </a:lnTo>
                <a:lnTo>
                  <a:pt x="1604" y="268"/>
                </a:lnTo>
                <a:lnTo>
                  <a:pt x="1118" y="1361"/>
                </a:lnTo>
                <a:lnTo>
                  <a:pt x="584" y="754"/>
                </a:lnTo>
                <a:lnTo>
                  <a:pt x="1" y="1677"/>
                </a:lnTo>
                <a:lnTo>
                  <a:pt x="7289" y="1677"/>
                </a:lnTo>
                <a:lnTo>
                  <a:pt x="6657" y="559"/>
                </a:lnTo>
                <a:lnTo>
                  <a:pt x="6001" y="1191"/>
                </a:lnTo>
                <a:lnTo>
                  <a:pt x="5394" y="268"/>
                </a:lnTo>
                <a:lnTo>
                  <a:pt x="4738" y="1191"/>
                </a:lnTo>
                <a:lnTo>
                  <a:pt x="4252" y="1"/>
                </a:lnTo>
                <a:lnTo>
                  <a:pt x="3353" y="1118"/>
                </a:lnTo>
                <a:lnTo>
                  <a:pt x="2819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55" name="Google Shape;477;p11"/>
          <p:cNvSpPr/>
          <p:nvPr/>
        </p:nvSpPr>
        <p:spPr>
          <a:xfrm>
            <a:off x="2008188" y="6613525"/>
            <a:ext cx="1420812" cy="309563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56" name="Google Shape;478;p11"/>
          <p:cNvSpPr/>
          <p:nvPr/>
        </p:nvSpPr>
        <p:spPr>
          <a:xfrm>
            <a:off x="8005763" y="6457950"/>
            <a:ext cx="2138362" cy="465138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57" name="Google Shape;479;p11"/>
          <p:cNvSpPr/>
          <p:nvPr/>
        </p:nvSpPr>
        <p:spPr>
          <a:xfrm>
            <a:off x="10042525" y="6430963"/>
            <a:ext cx="2262188" cy="492125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58" name="Google Shape;480;p11"/>
          <p:cNvSpPr/>
          <p:nvPr/>
        </p:nvSpPr>
        <p:spPr>
          <a:xfrm>
            <a:off x="4194175" y="6457950"/>
            <a:ext cx="2138363" cy="465138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59" name="Google Shape;481;p11"/>
          <p:cNvSpPr/>
          <p:nvPr/>
        </p:nvSpPr>
        <p:spPr>
          <a:xfrm>
            <a:off x="6226175" y="6515100"/>
            <a:ext cx="1876425" cy="407988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60" name="Google Shape;482;p11"/>
          <p:cNvSpPr/>
          <p:nvPr/>
        </p:nvSpPr>
        <p:spPr>
          <a:xfrm>
            <a:off x="3157538" y="6613525"/>
            <a:ext cx="1420812" cy="309563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31" name="Google Shape;431;p11"/>
          <p:cNvSpPr txBox="1">
            <a:spLocks noGrp="1"/>
          </p:cNvSpPr>
          <p:nvPr>
            <p:ph type="title"/>
          </p:nvPr>
        </p:nvSpPr>
        <p:spPr>
          <a:xfrm>
            <a:off x="2333000" y="2446367"/>
            <a:ext cx="7526000" cy="17616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2000"/>
              <a:buNone/>
              <a:defRPr sz="10800"/>
            </a:lvl1pPr>
            <a:lvl2pPr lvl="1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432" name="Google Shape;432;p11"/>
          <p:cNvSpPr txBox="1">
            <a:spLocks noGrp="1"/>
          </p:cNvSpPr>
          <p:nvPr>
            <p:ph type="body" idx="1"/>
          </p:nvPr>
        </p:nvSpPr>
        <p:spPr>
          <a:xfrm>
            <a:off x="2057000" y="4282167"/>
            <a:ext cx="8078000" cy="7076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marL="609585" lvl="0" indent="-423323" algn="ctr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2133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marL="1219170" lvl="1" indent="-423323" algn="ctr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algn="ctr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algn="ctr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algn="ctr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algn="ctr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algn="ctr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algn="ctr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algn="ctr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552044686"/>
      </p:ext>
    </p:extLst>
  </p:cSld>
  <p:clrMapOvr>
    <a:masterClrMapping/>
  </p:clrMapOvr>
</p:sldLayout>
</file>

<file path=ppt/slideLayouts/slideLayout15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spTree>
      <p:nvGrpSpPr>
        <p:cNvPr id="1" name="Shape 4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484;p12"/>
          <p:cNvSpPr/>
          <p:nvPr/>
        </p:nvSpPr>
        <p:spPr>
          <a:xfrm rot="1356523" flipH="1">
            <a:off x="9812338" y="-138113"/>
            <a:ext cx="15875" cy="46038"/>
          </a:xfrm>
          <a:custGeom>
            <a:avLst/>
            <a:gdLst/>
            <a:ahLst/>
            <a:cxnLst/>
            <a:rect l="l" t="t" r="r" b="b"/>
            <a:pathLst>
              <a:path w="368" h="1093" extrusionOk="0">
                <a:moveTo>
                  <a:pt x="334" y="0"/>
                </a:moveTo>
                <a:cubicBezTo>
                  <a:pt x="368" y="200"/>
                  <a:pt x="334" y="367"/>
                  <a:pt x="301" y="567"/>
                </a:cubicBezTo>
                <a:cubicBezTo>
                  <a:pt x="268" y="734"/>
                  <a:pt x="168" y="901"/>
                  <a:pt x="34" y="1034"/>
                </a:cubicBezTo>
                <a:cubicBezTo>
                  <a:pt x="1" y="1034"/>
                  <a:pt x="1" y="1067"/>
                  <a:pt x="34" y="1067"/>
                </a:cubicBezTo>
                <a:cubicBezTo>
                  <a:pt x="34" y="1084"/>
                  <a:pt x="34" y="1092"/>
                  <a:pt x="38" y="1092"/>
                </a:cubicBezTo>
                <a:cubicBezTo>
                  <a:pt x="43" y="1092"/>
                  <a:pt x="51" y="1084"/>
                  <a:pt x="68" y="1067"/>
                </a:cubicBezTo>
                <a:cubicBezTo>
                  <a:pt x="201" y="934"/>
                  <a:pt x="301" y="767"/>
                  <a:pt x="334" y="567"/>
                </a:cubicBezTo>
                <a:cubicBezTo>
                  <a:pt x="368" y="367"/>
                  <a:pt x="368" y="200"/>
                  <a:pt x="334" y="0"/>
                </a:cubicBezTo>
                <a:close/>
              </a:path>
            </a:pathLst>
          </a:custGeom>
          <a:solidFill>
            <a:srgbClr val="116752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" name="Google Shape;485;p12"/>
          <p:cNvSpPr/>
          <p:nvPr/>
        </p:nvSpPr>
        <p:spPr>
          <a:xfrm>
            <a:off x="8993188" y="6938963"/>
            <a:ext cx="652462" cy="71437"/>
          </a:xfrm>
          <a:custGeom>
            <a:avLst/>
            <a:gdLst/>
            <a:ahLst/>
            <a:cxnLst/>
            <a:rect l="l" t="t" r="r" b="b"/>
            <a:pathLst>
              <a:path w="16446" h="2069" extrusionOk="0">
                <a:moveTo>
                  <a:pt x="0" y="0"/>
                </a:moveTo>
                <a:lnTo>
                  <a:pt x="0" y="2069"/>
                </a:lnTo>
                <a:lnTo>
                  <a:pt x="16445" y="2069"/>
                </a:lnTo>
                <a:lnTo>
                  <a:pt x="16445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051520619"/>
      </p:ext>
    </p:extLst>
  </p:cSld>
  <p:clrMapOvr>
    <a:masterClrMapping/>
  </p:clrMapOvr>
</p:sldLayout>
</file>

<file path=ppt/slideLayouts/slideLayout15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 ">
  <p:cSld name="Table of contents 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4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Google Shape;488;p13"/>
          <p:cNvSpPr/>
          <p:nvPr/>
        </p:nvSpPr>
        <p:spPr>
          <a:xfrm rot="1356523" flipH="1">
            <a:off x="9812338" y="-138113"/>
            <a:ext cx="15875" cy="46038"/>
          </a:xfrm>
          <a:custGeom>
            <a:avLst/>
            <a:gdLst/>
            <a:ahLst/>
            <a:cxnLst/>
            <a:rect l="l" t="t" r="r" b="b"/>
            <a:pathLst>
              <a:path w="368" h="1093" extrusionOk="0">
                <a:moveTo>
                  <a:pt x="334" y="0"/>
                </a:moveTo>
                <a:cubicBezTo>
                  <a:pt x="368" y="200"/>
                  <a:pt x="334" y="367"/>
                  <a:pt x="301" y="567"/>
                </a:cubicBezTo>
                <a:cubicBezTo>
                  <a:pt x="268" y="734"/>
                  <a:pt x="168" y="901"/>
                  <a:pt x="34" y="1034"/>
                </a:cubicBezTo>
                <a:cubicBezTo>
                  <a:pt x="1" y="1034"/>
                  <a:pt x="1" y="1067"/>
                  <a:pt x="34" y="1067"/>
                </a:cubicBezTo>
                <a:cubicBezTo>
                  <a:pt x="34" y="1084"/>
                  <a:pt x="34" y="1092"/>
                  <a:pt x="38" y="1092"/>
                </a:cubicBezTo>
                <a:cubicBezTo>
                  <a:pt x="43" y="1092"/>
                  <a:pt x="51" y="1084"/>
                  <a:pt x="68" y="1067"/>
                </a:cubicBezTo>
                <a:cubicBezTo>
                  <a:pt x="201" y="934"/>
                  <a:pt x="301" y="767"/>
                  <a:pt x="334" y="567"/>
                </a:cubicBezTo>
                <a:cubicBezTo>
                  <a:pt x="368" y="367"/>
                  <a:pt x="368" y="200"/>
                  <a:pt x="334" y="0"/>
                </a:cubicBezTo>
                <a:close/>
              </a:path>
            </a:pathLst>
          </a:custGeom>
          <a:solidFill>
            <a:srgbClr val="116752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22" name="Google Shape;507;p13"/>
          <p:cNvGrpSpPr>
            <a:grpSpLocks/>
          </p:cNvGrpSpPr>
          <p:nvPr/>
        </p:nvGrpSpPr>
        <p:grpSpPr bwMode="auto">
          <a:xfrm>
            <a:off x="-363538" y="1550988"/>
            <a:ext cx="1368426" cy="1081087"/>
            <a:chOff x="855987" y="2204128"/>
            <a:chExt cx="1217483" cy="962421"/>
          </a:xfrm>
        </p:grpSpPr>
        <p:grpSp>
          <p:nvGrpSpPr>
            <p:cNvPr id="23" name="Google Shape;508;p13"/>
            <p:cNvGrpSpPr>
              <a:grpSpLocks/>
            </p:cNvGrpSpPr>
            <p:nvPr/>
          </p:nvGrpSpPr>
          <p:grpSpPr bwMode="auto">
            <a:xfrm>
              <a:off x="855987" y="2204128"/>
              <a:ext cx="1146639" cy="962421"/>
              <a:chOff x="958238" y="2157575"/>
              <a:chExt cx="1115191" cy="936025"/>
            </a:xfrm>
          </p:grpSpPr>
          <p:sp>
            <p:nvSpPr>
              <p:cNvPr id="25" name="Google Shape;509;p13"/>
              <p:cNvSpPr/>
              <p:nvPr/>
            </p:nvSpPr>
            <p:spPr>
              <a:xfrm>
                <a:off x="1253574" y="2157575"/>
                <a:ext cx="493143" cy="49206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" name="Google Shape;510;p13"/>
              <p:cNvSpPr/>
              <p:nvPr/>
            </p:nvSpPr>
            <p:spPr>
              <a:xfrm>
                <a:off x="1441766" y="2325262"/>
                <a:ext cx="491769" cy="49206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" name="Google Shape;511;p13"/>
              <p:cNvSpPr/>
              <p:nvPr/>
            </p:nvSpPr>
            <p:spPr>
              <a:xfrm>
                <a:off x="998074" y="2334883"/>
                <a:ext cx="491769" cy="49206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" name="Google Shape;512;p13"/>
              <p:cNvSpPr/>
              <p:nvPr/>
            </p:nvSpPr>
            <p:spPr>
              <a:xfrm>
                <a:off x="958238" y="2552052"/>
                <a:ext cx="493143" cy="49206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" name="Google Shape;513;p13"/>
              <p:cNvSpPr/>
              <p:nvPr/>
            </p:nvSpPr>
            <p:spPr>
              <a:xfrm>
                <a:off x="1165660" y="2601534"/>
                <a:ext cx="491769" cy="49206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" name="Google Shape;514;p13"/>
              <p:cNvSpPr/>
              <p:nvPr/>
            </p:nvSpPr>
            <p:spPr>
              <a:xfrm>
                <a:off x="1451381" y="2561674"/>
                <a:ext cx="622266" cy="49206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4" name="Google Shape;515;p13"/>
            <p:cNvSpPr/>
            <p:nvPr/>
          </p:nvSpPr>
          <p:spPr>
            <a:xfrm>
              <a:off x="926607" y="2206954"/>
              <a:ext cx="1146863" cy="869147"/>
            </a:xfrm>
            <a:custGeom>
              <a:avLst/>
              <a:gdLst/>
              <a:ahLst/>
              <a:cxnLst/>
              <a:rect l="l" t="t" r="r" b="b"/>
              <a:pathLst>
                <a:path w="6074" h="4608" extrusionOk="0">
                  <a:moveTo>
                    <a:pt x="1749" y="936"/>
                  </a:moveTo>
                  <a:cubicBezTo>
                    <a:pt x="1968" y="985"/>
                    <a:pt x="2187" y="1131"/>
                    <a:pt x="2284" y="1325"/>
                  </a:cubicBezTo>
                  <a:cubicBezTo>
                    <a:pt x="2284" y="1398"/>
                    <a:pt x="2260" y="1446"/>
                    <a:pt x="2211" y="1471"/>
                  </a:cubicBezTo>
                  <a:cubicBezTo>
                    <a:pt x="2162" y="1519"/>
                    <a:pt x="2114" y="1519"/>
                    <a:pt x="2065" y="1544"/>
                  </a:cubicBezTo>
                  <a:cubicBezTo>
                    <a:pt x="1871" y="1544"/>
                    <a:pt x="1725" y="1276"/>
                    <a:pt x="1677" y="1155"/>
                  </a:cubicBezTo>
                  <a:lnTo>
                    <a:pt x="1677" y="1131"/>
                  </a:lnTo>
                  <a:cubicBezTo>
                    <a:pt x="1701" y="1058"/>
                    <a:pt x="1725" y="1009"/>
                    <a:pt x="1749" y="936"/>
                  </a:cubicBezTo>
                  <a:close/>
                  <a:moveTo>
                    <a:pt x="3936" y="1301"/>
                  </a:moveTo>
                  <a:lnTo>
                    <a:pt x="3936" y="1301"/>
                  </a:lnTo>
                  <a:cubicBezTo>
                    <a:pt x="3960" y="1446"/>
                    <a:pt x="3936" y="1616"/>
                    <a:pt x="3839" y="1762"/>
                  </a:cubicBezTo>
                  <a:cubicBezTo>
                    <a:pt x="3790" y="1714"/>
                    <a:pt x="3814" y="1495"/>
                    <a:pt x="3936" y="1301"/>
                  </a:cubicBezTo>
                  <a:close/>
                  <a:moveTo>
                    <a:pt x="750" y="2166"/>
                  </a:moveTo>
                  <a:cubicBezTo>
                    <a:pt x="776" y="2166"/>
                    <a:pt x="802" y="2169"/>
                    <a:pt x="826" y="2175"/>
                  </a:cubicBezTo>
                  <a:cubicBezTo>
                    <a:pt x="1142" y="2199"/>
                    <a:pt x="1264" y="2394"/>
                    <a:pt x="1264" y="2564"/>
                  </a:cubicBezTo>
                  <a:cubicBezTo>
                    <a:pt x="1264" y="2661"/>
                    <a:pt x="1166" y="2758"/>
                    <a:pt x="1045" y="2782"/>
                  </a:cubicBezTo>
                  <a:cubicBezTo>
                    <a:pt x="996" y="2758"/>
                    <a:pt x="924" y="2758"/>
                    <a:pt x="875" y="2734"/>
                  </a:cubicBezTo>
                  <a:cubicBezTo>
                    <a:pt x="705" y="2612"/>
                    <a:pt x="583" y="2442"/>
                    <a:pt x="535" y="2248"/>
                  </a:cubicBezTo>
                  <a:cubicBezTo>
                    <a:pt x="590" y="2193"/>
                    <a:pt x="672" y="2166"/>
                    <a:pt x="750" y="2166"/>
                  </a:cubicBezTo>
                  <a:close/>
                  <a:moveTo>
                    <a:pt x="5199" y="2588"/>
                  </a:moveTo>
                  <a:cubicBezTo>
                    <a:pt x="5078" y="2855"/>
                    <a:pt x="4883" y="3025"/>
                    <a:pt x="4762" y="3025"/>
                  </a:cubicBezTo>
                  <a:cubicBezTo>
                    <a:pt x="4713" y="3025"/>
                    <a:pt x="4665" y="3001"/>
                    <a:pt x="4640" y="2977"/>
                  </a:cubicBezTo>
                  <a:cubicBezTo>
                    <a:pt x="4567" y="2855"/>
                    <a:pt x="4592" y="2807"/>
                    <a:pt x="4592" y="2782"/>
                  </a:cubicBezTo>
                  <a:cubicBezTo>
                    <a:pt x="4640" y="2685"/>
                    <a:pt x="4883" y="2588"/>
                    <a:pt x="5150" y="2588"/>
                  </a:cubicBezTo>
                  <a:close/>
                  <a:moveTo>
                    <a:pt x="3596" y="3293"/>
                  </a:moveTo>
                  <a:cubicBezTo>
                    <a:pt x="3596" y="3293"/>
                    <a:pt x="3620" y="3317"/>
                    <a:pt x="3620" y="3317"/>
                  </a:cubicBezTo>
                  <a:cubicBezTo>
                    <a:pt x="3669" y="3390"/>
                    <a:pt x="3644" y="3608"/>
                    <a:pt x="3426" y="3851"/>
                  </a:cubicBezTo>
                  <a:cubicBezTo>
                    <a:pt x="3353" y="3754"/>
                    <a:pt x="3328" y="3633"/>
                    <a:pt x="3377" y="3511"/>
                  </a:cubicBezTo>
                  <a:cubicBezTo>
                    <a:pt x="3401" y="3414"/>
                    <a:pt x="3474" y="3341"/>
                    <a:pt x="3596" y="3317"/>
                  </a:cubicBezTo>
                  <a:lnTo>
                    <a:pt x="3596" y="3293"/>
                  </a:lnTo>
                  <a:close/>
                  <a:moveTo>
                    <a:pt x="1822" y="3366"/>
                  </a:moveTo>
                  <a:cubicBezTo>
                    <a:pt x="1847" y="3366"/>
                    <a:pt x="1944" y="3366"/>
                    <a:pt x="1968" y="3487"/>
                  </a:cubicBezTo>
                  <a:cubicBezTo>
                    <a:pt x="1944" y="3754"/>
                    <a:pt x="1798" y="3997"/>
                    <a:pt x="1555" y="4094"/>
                  </a:cubicBezTo>
                  <a:cubicBezTo>
                    <a:pt x="1482" y="3924"/>
                    <a:pt x="1507" y="3706"/>
                    <a:pt x="1604" y="3511"/>
                  </a:cubicBezTo>
                  <a:cubicBezTo>
                    <a:pt x="1652" y="3438"/>
                    <a:pt x="1725" y="3366"/>
                    <a:pt x="1822" y="3366"/>
                  </a:cubicBezTo>
                  <a:close/>
                  <a:moveTo>
                    <a:pt x="2745" y="159"/>
                  </a:moveTo>
                  <a:cubicBezTo>
                    <a:pt x="2867" y="159"/>
                    <a:pt x="3013" y="183"/>
                    <a:pt x="3158" y="256"/>
                  </a:cubicBezTo>
                  <a:cubicBezTo>
                    <a:pt x="3523" y="378"/>
                    <a:pt x="3814" y="693"/>
                    <a:pt x="3911" y="1058"/>
                  </a:cubicBezTo>
                  <a:cubicBezTo>
                    <a:pt x="3693" y="1325"/>
                    <a:pt x="3596" y="1714"/>
                    <a:pt x="3766" y="1859"/>
                  </a:cubicBezTo>
                  <a:cubicBezTo>
                    <a:pt x="3790" y="1908"/>
                    <a:pt x="3839" y="1932"/>
                    <a:pt x="3863" y="1932"/>
                  </a:cubicBezTo>
                  <a:cubicBezTo>
                    <a:pt x="3936" y="1932"/>
                    <a:pt x="3984" y="1884"/>
                    <a:pt x="4009" y="1835"/>
                  </a:cubicBezTo>
                  <a:cubicBezTo>
                    <a:pt x="4130" y="1616"/>
                    <a:pt x="4154" y="1349"/>
                    <a:pt x="4082" y="1106"/>
                  </a:cubicBezTo>
                  <a:cubicBezTo>
                    <a:pt x="4203" y="961"/>
                    <a:pt x="4397" y="863"/>
                    <a:pt x="4592" y="863"/>
                  </a:cubicBezTo>
                  <a:cubicBezTo>
                    <a:pt x="4762" y="863"/>
                    <a:pt x="4932" y="936"/>
                    <a:pt x="5053" y="1033"/>
                  </a:cubicBezTo>
                  <a:cubicBezTo>
                    <a:pt x="5466" y="1325"/>
                    <a:pt x="5466" y="1932"/>
                    <a:pt x="5272" y="2418"/>
                  </a:cubicBezTo>
                  <a:lnTo>
                    <a:pt x="5150" y="2418"/>
                  </a:lnTo>
                  <a:cubicBezTo>
                    <a:pt x="4907" y="2418"/>
                    <a:pt x="4567" y="2491"/>
                    <a:pt x="4470" y="2710"/>
                  </a:cubicBezTo>
                  <a:cubicBezTo>
                    <a:pt x="4397" y="2928"/>
                    <a:pt x="4543" y="3171"/>
                    <a:pt x="4762" y="3195"/>
                  </a:cubicBezTo>
                  <a:cubicBezTo>
                    <a:pt x="5029" y="3195"/>
                    <a:pt x="5248" y="2904"/>
                    <a:pt x="5369" y="2612"/>
                  </a:cubicBezTo>
                  <a:cubicBezTo>
                    <a:pt x="5612" y="2637"/>
                    <a:pt x="5806" y="2807"/>
                    <a:pt x="5879" y="3025"/>
                  </a:cubicBezTo>
                  <a:cubicBezTo>
                    <a:pt x="5903" y="3220"/>
                    <a:pt x="5831" y="3414"/>
                    <a:pt x="5685" y="3560"/>
                  </a:cubicBezTo>
                  <a:cubicBezTo>
                    <a:pt x="5320" y="3949"/>
                    <a:pt x="4810" y="4191"/>
                    <a:pt x="4252" y="4191"/>
                  </a:cubicBezTo>
                  <a:cubicBezTo>
                    <a:pt x="4082" y="4191"/>
                    <a:pt x="3887" y="4167"/>
                    <a:pt x="3741" y="4070"/>
                  </a:cubicBezTo>
                  <a:cubicBezTo>
                    <a:pt x="3669" y="4046"/>
                    <a:pt x="3620" y="4021"/>
                    <a:pt x="3571" y="3973"/>
                  </a:cubicBezTo>
                  <a:cubicBezTo>
                    <a:pt x="3814" y="3681"/>
                    <a:pt x="3887" y="3366"/>
                    <a:pt x="3766" y="3220"/>
                  </a:cubicBezTo>
                  <a:cubicBezTo>
                    <a:pt x="3717" y="3171"/>
                    <a:pt x="3669" y="3147"/>
                    <a:pt x="3596" y="3147"/>
                  </a:cubicBezTo>
                  <a:cubicBezTo>
                    <a:pt x="3426" y="3171"/>
                    <a:pt x="3280" y="3268"/>
                    <a:pt x="3231" y="3438"/>
                  </a:cubicBezTo>
                  <a:cubicBezTo>
                    <a:pt x="3158" y="3633"/>
                    <a:pt x="3207" y="3851"/>
                    <a:pt x="3328" y="3973"/>
                  </a:cubicBezTo>
                  <a:cubicBezTo>
                    <a:pt x="3037" y="4264"/>
                    <a:pt x="2648" y="4434"/>
                    <a:pt x="2260" y="4434"/>
                  </a:cubicBezTo>
                  <a:cubicBezTo>
                    <a:pt x="2215" y="4444"/>
                    <a:pt x="2169" y="4449"/>
                    <a:pt x="2124" y="4449"/>
                  </a:cubicBezTo>
                  <a:cubicBezTo>
                    <a:pt x="1946" y="4449"/>
                    <a:pt x="1768" y="4375"/>
                    <a:pt x="1652" y="4240"/>
                  </a:cubicBezTo>
                  <a:cubicBezTo>
                    <a:pt x="1944" y="4094"/>
                    <a:pt x="2138" y="3778"/>
                    <a:pt x="2138" y="3463"/>
                  </a:cubicBezTo>
                  <a:cubicBezTo>
                    <a:pt x="2116" y="3307"/>
                    <a:pt x="2013" y="3192"/>
                    <a:pt x="1865" y="3192"/>
                  </a:cubicBezTo>
                  <a:cubicBezTo>
                    <a:pt x="1851" y="3192"/>
                    <a:pt x="1837" y="3193"/>
                    <a:pt x="1822" y="3195"/>
                  </a:cubicBezTo>
                  <a:cubicBezTo>
                    <a:pt x="1677" y="3195"/>
                    <a:pt x="1531" y="3293"/>
                    <a:pt x="1458" y="3438"/>
                  </a:cubicBezTo>
                  <a:cubicBezTo>
                    <a:pt x="1337" y="3657"/>
                    <a:pt x="1312" y="3924"/>
                    <a:pt x="1409" y="4143"/>
                  </a:cubicBezTo>
                  <a:cubicBezTo>
                    <a:pt x="1361" y="4149"/>
                    <a:pt x="1314" y="4152"/>
                    <a:pt x="1268" y="4152"/>
                  </a:cubicBezTo>
                  <a:cubicBezTo>
                    <a:pt x="1130" y="4152"/>
                    <a:pt x="1002" y="4125"/>
                    <a:pt x="875" y="4070"/>
                  </a:cubicBezTo>
                  <a:cubicBezTo>
                    <a:pt x="535" y="3924"/>
                    <a:pt x="316" y="3633"/>
                    <a:pt x="268" y="3268"/>
                  </a:cubicBezTo>
                  <a:cubicBezTo>
                    <a:pt x="195" y="2977"/>
                    <a:pt x="243" y="2637"/>
                    <a:pt x="413" y="2370"/>
                  </a:cubicBezTo>
                  <a:cubicBezTo>
                    <a:pt x="486" y="2564"/>
                    <a:pt x="632" y="2734"/>
                    <a:pt x="802" y="2855"/>
                  </a:cubicBezTo>
                  <a:cubicBezTo>
                    <a:pt x="899" y="2880"/>
                    <a:pt x="972" y="2904"/>
                    <a:pt x="1069" y="2904"/>
                  </a:cubicBezTo>
                  <a:cubicBezTo>
                    <a:pt x="1264" y="2904"/>
                    <a:pt x="1434" y="2758"/>
                    <a:pt x="1434" y="2540"/>
                  </a:cubicBezTo>
                  <a:cubicBezTo>
                    <a:pt x="1434" y="2224"/>
                    <a:pt x="1166" y="1981"/>
                    <a:pt x="851" y="1981"/>
                  </a:cubicBezTo>
                  <a:cubicBezTo>
                    <a:pt x="828" y="1976"/>
                    <a:pt x="806" y="1974"/>
                    <a:pt x="784" y="1974"/>
                  </a:cubicBezTo>
                  <a:cubicBezTo>
                    <a:pt x="685" y="1974"/>
                    <a:pt x="590" y="2014"/>
                    <a:pt x="511" y="2054"/>
                  </a:cubicBezTo>
                  <a:cubicBezTo>
                    <a:pt x="438" y="1568"/>
                    <a:pt x="608" y="1058"/>
                    <a:pt x="1069" y="936"/>
                  </a:cubicBezTo>
                  <a:cubicBezTo>
                    <a:pt x="1194" y="901"/>
                    <a:pt x="1331" y="878"/>
                    <a:pt x="1463" y="878"/>
                  </a:cubicBezTo>
                  <a:cubicBezTo>
                    <a:pt x="1511" y="878"/>
                    <a:pt x="1558" y="881"/>
                    <a:pt x="1604" y="888"/>
                  </a:cubicBezTo>
                  <a:cubicBezTo>
                    <a:pt x="1555" y="1009"/>
                    <a:pt x="1507" y="1106"/>
                    <a:pt x="1507" y="1106"/>
                  </a:cubicBezTo>
                  <a:cubicBezTo>
                    <a:pt x="1507" y="1131"/>
                    <a:pt x="1507" y="1131"/>
                    <a:pt x="1507" y="1155"/>
                  </a:cubicBezTo>
                  <a:cubicBezTo>
                    <a:pt x="1531" y="1179"/>
                    <a:pt x="1725" y="1665"/>
                    <a:pt x="2065" y="1665"/>
                  </a:cubicBezTo>
                  <a:cubicBezTo>
                    <a:pt x="2162" y="1665"/>
                    <a:pt x="2235" y="1641"/>
                    <a:pt x="2308" y="1592"/>
                  </a:cubicBezTo>
                  <a:cubicBezTo>
                    <a:pt x="2405" y="1544"/>
                    <a:pt x="2478" y="1422"/>
                    <a:pt x="2454" y="1301"/>
                  </a:cubicBezTo>
                  <a:cubicBezTo>
                    <a:pt x="2357" y="1033"/>
                    <a:pt x="2114" y="839"/>
                    <a:pt x="1847" y="791"/>
                  </a:cubicBezTo>
                  <a:cubicBezTo>
                    <a:pt x="1992" y="426"/>
                    <a:pt x="2332" y="183"/>
                    <a:pt x="2745" y="159"/>
                  </a:cubicBezTo>
                  <a:close/>
                  <a:moveTo>
                    <a:pt x="2728" y="1"/>
                  </a:moveTo>
                  <a:cubicBezTo>
                    <a:pt x="2260" y="1"/>
                    <a:pt x="1815" y="296"/>
                    <a:pt x="1652" y="766"/>
                  </a:cubicBezTo>
                  <a:cubicBezTo>
                    <a:pt x="1569" y="748"/>
                    <a:pt x="1485" y="740"/>
                    <a:pt x="1403" y="740"/>
                  </a:cubicBezTo>
                  <a:cubicBezTo>
                    <a:pt x="1270" y="740"/>
                    <a:pt x="1141" y="760"/>
                    <a:pt x="1021" y="791"/>
                  </a:cubicBezTo>
                  <a:cubicBezTo>
                    <a:pt x="438" y="936"/>
                    <a:pt x="219" y="1616"/>
                    <a:pt x="341" y="2199"/>
                  </a:cubicBezTo>
                  <a:cubicBezTo>
                    <a:pt x="98" y="2515"/>
                    <a:pt x="0" y="2928"/>
                    <a:pt x="73" y="3317"/>
                  </a:cubicBezTo>
                  <a:cubicBezTo>
                    <a:pt x="146" y="3730"/>
                    <a:pt x="413" y="4070"/>
                    <a:pt x="802" y="4240"/>
                  </a:cubicBezTo>
                  <a:cubicBezTo>
                    <a:pt x="960" y="4293"/>
                    <a:pt x="1130" y="4332"/>
                    <a:pt x="1294" y="4332"/>
                  </a:cubicBezTo>
                  <a:cubicBezTo>
                    <a:pt x="1358" y="4332"/>
                    <a:pt x="1421" y="4326"/>
                    <a:pt x="1482" y="4313"/>
                  </a:cubicBezTo>
                  <a:cubicBezTo>
                    <a:pt x="1638" y="4491"/>
                    <a:pt x="1875" y="4607"/>
                    <a:pt x="2119" y="4607"/>
                  </a:cubicBezTo>
                  <a:cubicBezTo>
                    <a:pt x="2141" y="4607"/>
                    <a:pt x="2164" y="4606"/>
                    <a:pt x="2187" y="4604"/>
                  </a:cubicBezTo>
                  <a:lnTo>
                    <a:pt x="2260" y="4604"/>
                  </a:lnTo>
                  <a:cubicBezTo>
                    <a:pt x="2721" y="4580"/>
                    <a:pt x="3134" y="4410"/>
                    <a:pt x="3450" y="4094"/>
                  </a:cubicBezTo>
                  <a:cubicBezTo>
                    <a:pt x="3523" y="4143"/>
                    <a:pt x="3596" y="4191"/>
                    <a:pt x="3669" y="4240"/>
                  </a:cubicBezTo>
                  <a:cubicBezTo>
                    <a:pt x="3839" y="4313"/>
                    <a:pt x="4057" y="4361"/>
                    <a:pt x="4276" y="4361"/>
                  </a:cubicBezTo>
                  <a:cubicBezTo>
                    <a:pt x="4859" y="4361"/>
                    <a:pt x="5418" y="4094"/>
                    <a:pt x="5831" y="3681"/>
                  </a:cubicBezTo>
                  <a:cubicBezTo>
                    <a:pt x="6001" y="3487"/>
                    <a:pt x="6073" y="3244"/>
                    <a:pt x="6049" y="3001"/>
                  </a:cubicBezTo>
                  <a:cubicBezTo>
                    <a:pt x="5976" y="2710"/>
                    <a:pt x="5733" y="2491"/>
                    <a:pt x="5442" y="2467"/>
                  </a:cubicBezTo>
                  <a:cubicBezTo>
                    <a:pt x="5636" y="1908"/>
                    <a:pt x="5612" y="1252"/>
                    <a:pt x="5126" y="912"/>
                  </a:cubicBezTo>
                  <a:cubicBezTo>
                    <a:pt x="4972" y="781"/>
                    <a:pt x="4776" y="715"/>
                    <a:pt x="4580" y="715"/>
                  </a:cubicBezTo>
                  <a:cubicBezTo>
                    <a:pt x="4376" y="715"/>
                    <a:pt x="4170" y="787"/>
                    <a:pt x="4009" y="936"/>
                  </a:cubicBezTo>
                  <a:cubicBezTo>
                    <a:pt x="3887" y="548"/>
                    <a:pt x="3571" y="256"/>
                    <a:pt x="3207" y="110"/>
                  </a:cubicBezTo>
                  <a:cubicBezTo>
                    <a:pt x="3052" y="36"/>
                    <a:pt x="2889" y="1"/>
                    <a:pt x="2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1" name="Google Shape;516;p13"/>
          <p:cNvGrpSpPr>
            <a:grpSpLocks/>
          </p:cNvGrpSpPr>
          <p:nvPr/>
        </p:nvGrpSpPr>
        <p:grpSpPr bwMode="auto">
          <a:xfrm>
            <a:off x="9609138" y="204788"/>
            <a:ext cx="2201862" cy="960437"/>
            <a:chOff x="3965010" y="571479"/>
            <a:chExt cx="1651683" cy="719972"/>
          </a:xfrm>
        </p:grpSpPr>
        <p:grpSp>
          <p:nvGrpSpPr>
            <p:cNvPr id="32" name="Google Shape;517;p13"/>
            <p:cNvGrpSpPr>
              <a:grpSpLocks/>
            </p:cNvGrpSpPr>
            <p:nvPr/>
          </p:nvGrpSpPr>
          <p:grpSpPr bwMode="auto">
            <a:xfrm>
              <a:off x="3965010" y="571479"/>
              <a:ext cx="1446820" cy="719972"/>
              <a:chOff x="3953250" y="571500"/>
              <a:chExt cx="1383325" cy="766825"/>
            </a:xfrm>
          </p:grpSpPr>
          <p:grpSp>
            <p:nvGrpSpPr>
              <p:cNvPr id="34" name="Google Shape;518;p13"/>
              <p:cNvGrpSpPr>
                <a:grpSpLocks/>
              </p:cNvGrpSpPr>
              <p:nvPr/>
            </p:nvGrpSpPr>
            <p:grpSpPr bwMode="auto">
              <a:xfrm>
                <a:off x="3953250" y="571500"/>
                <a:ext cx="1383166" cy="669650"/>
                <a:chOff x="897088" y="2374675"/>
                <a:chExt cx="1383166" cy="669650"/>
              </a:xfrm>
            </p:grpSpPr>
            <p:sp>
              <p:nvSpPr>
                <p:cNvPr id="36" name="Google Shape;519;p13"/>
                <p:cNvSpPr/>
                <p:nvPr/>
              </p:nvSpPr>
              <p:spPr>
                <a:xfrm>
                  <a:off x="1136188" y="2416501"/>
                  <a:ext cx="621660" cy="622333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7" name="Google Shape;520;p13"/>
                <p:cNvSpPr/>
                <p:nvPr/>
              </p:nvSpPr>
              <p:spPr>
                <a:xfrm>
                  <a:off x="1478897" y="2374675"/>
                  <a:ext cx="493002" cy="491782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8" name="Google Shape;521;p13"/>
                <p:cNvSpPr/>
                <p:nvPr/>
              </p:nvSpPr>
              <p:spPr>
                <a:xfrm>
                  <a:off x="897088" y="2689010"/>
                  <a:ext cx="493001" cy="35489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9" name="Google Shape;522;p13"/>
                <p:cNvSpPr/>
                <p:nvPr/>
              </p:nvSpPr>
              <p:spPr>
                <a:xfrm>
                  <a:off x="1657653" y="2552122"/>
                  <a:ext cx="622798" cy="491782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35" name="Google Shape;523;p13"/>
              <p:cNvSpPr/>
              <p:nvPr/>
            </p:nvSpPr>
            <p:spPr>
              <a:xfrm>
                <a:off x="3972605" y="907382"/>
                <a:ext cx="1364008" cy="430943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3" name="Google Shape;524;p13"/>
            <p:cNvSpPr/>
            <p:nvPr/>
          </p:nvSpPr>
          <p:spPr>
            <a:xfrm>
              <a:off x="4006689" y="571479"/>
              <a:ext cx="1610004" cy="660470"/>
            </a:xfrm>
            <a:custGeom>
              <a:avLst/>
              <a:gdLst/>
              <a:ahLst/>
              <a:cxnLst/>
              <a:rect l="l" t="t" r="r" b="b"/>
              <a:pathLst>
                <a:path w="3864" h="1872" extrusionOk="0">
                  <a:moveTo>
                    <a:pt x="1847" y="365"/>
                  </a:moveTo>
                  <a:cubicBezTo>
                    <a:pt x="1920" y="487"/>
                    <a:pt x="1920" y="633"/>
                    <a:pt x="1871" y="754"/>
                  </a:cubicBezTo>
                  <a:lnTo>
                    <a:pt x="1847" y="754"/>
                  </a:lnTo>
                  <a:cubicBezTo>
                    <a:pt x="1847" y="754"/>
                    <a:pt x="1823" y="754"/>
                    <a:pt x="1798" y="705"/>
                  </a:cubicBezTo>
                  <a:cubicBezTo>
                    <a:pt x="1774" y="608"/>
                    <a:pt x="1774" y="487"/>
                    <a:pt x="1847" y="390"/>
                  </a:cubicBezTo>
                  <a:lnTo>
                    <a:pt x="1847" y="365"/>
                  </a:lnTo>
                  <a:close/>
                  <a:moveTo>
                    <a:pt x="2891" y="584"/>
                  </a:moveTo>
                  <a:lnTo>
                    <a:pt x="2891" y="608"/>
                  </a:lnTo>
                  <a:cubicBezTo>
                    <a:pt x="2940" y="754"/>
                    <a:pt x="2940" y="900"/>
                    <a:pt x="2867" y="948"/>
                  </a:cubicBezTo>
                  <a:cubicBezTo>
                    <a:pt x="2831" y="960"/>
                    <a:pt x="2806" y="967"/>
                    <a:pt x="2791" y="967"/>
                  </a:cubicBezTo>
                  <a:cubicBezTo>
                    <a:pt x="2776" y="967"/>
                    <a:pt x="2770" y="960"/>
                    <a:pt x="2770" y="948"/>
                  </a:cubicBezTo>
                  <a:cubicBezTo>
                    <a:pt x="2770" y="803"/>
                    <a:pt x="2794" y="681"/>
                    <a:pt x="2891" y="584"/>
                  </a:cubicBezTo>
                  <a:close/>
                  <a:moveTo>
                    <a:pt x="754" y="1021"/>
                  </a:moveTo>
                  <a:cubicBezTo>
                    <a:pt x="851" y="1021"/>
                    <a:pt x="924" y="1070"/>
                    <a:pt x="972" y="1143"/>
                  </a:cubicBezTo>
                  <a:cubicBezTo>
                    <a:pt x="997" y="1216"/>
                    <a:pt x="972" y="1288"/>
                    <a:pt x="899" y="1337"/>
                  </a:cubicBezTo>
                  <a:cubicBezTo>
                    <a:pt x="887" y="1349"/>
                    <a:pt x="875" y="1355"/>
                    <a:pt x="863" y="1355"/>
                  </a:cubicBezTo>
                  <a:cubicBezTo>
                    <a:pt x="851" y="1355"/>
                    <a:pt x="839" y="1349"/>
                    <a:pt x="827" y="1337"/>
                  </a:cubicBezTo>
                  <a:cubicBezTo>
                    <a:pt x="754" y="1240"/>
                    <a:pt x="754" y="1143"/>
                    <a:pt x="754" y="1045"/>
                  </a:cubicBezTo>
                  <a:lnTo>
                    <a:pt x="754" y="1021"/>
                  </a:lnTo>
                  <a:close/>
                  <a:moveTo>
                    <a:pt x="2357" y="74"/>
                  </a:moveTo>
                  <a:cubicBezTo>
                    <a:pt x="2600" y="122"/>
                    <a:pt x="2794" y="268"/>
                    <a:pt x="2867" y="487"/>
                  </a:cubicBezTo>
                  <a:cubicBezTo>
                    <a:pt x="2746" y="608"/>
                    <a:pt x="2673" y="778"/>
                    <a:pt x="2697" y="973"/>
                  </a:cubicBezTo>
                  <a:cubicBezTo>
                    <a:pt x="2725" y="1015"/>
                    <a:pt x="2745" y="1041"/>
                    <a:pt x="2786" y="1041"/>
                  </a:cubicBezTo>
                  <a:cubicBezTo>
                    <a:pt x="2815" y="1041"/>
                    <a:pt x="2855" y="1027"/>
                    <a:pt x="2916" y="997"/>
                  </a:cubicBezTo>
                  <a:cubicBezTo>
                    <a:pt x="3061" y="924"/>
                    <a:pt x="3037" y="681"/>
                    <a:pt x="2964" y="487"/>
                  </a:cubicBezTo>
                  <a:cubicBezTo>
                    <a:pt x="2989" y="462"/>
                    <a:pt x="3013" y="462"/>
                    <a:pt x="3061" y="462"/>
                  </a:cubicBezTo>
                  <a:cubicBezTo>
                    <a:pt x="3329" y="535"/>
                    <a:pt x="3572" y="730"/>
                    <a:pt x="3693" y="997"/>
                  </a:cubicBezTo>
                  <a:cubicBezTo>
                    <a:pt x="3766" y="1143"/>
                    <a:pt x="3766" y="1337"/>
                    <a:pt x="3644" y="1483"/>
                  </a:cubicBezTo>
                  <a:cubicBezTo>
                    <a:pt x="3474" y="1677"/>
                    <a:pt x="2819" y="1799"/>
                    <a:pt x="1774" y="1799"/>
                  </a:cubicBezTo>
                  <a:cubicBezTo>
                    <a:pt x="1118" y="1799"/>
                    <a:pt x="535" y="1750"/>
                    <a:pt x="535" y="1750"/>
                  </a:cubicBezTo>
                  <a:cubicBezTo>
                    <a:pt x="316" y="1726"/>
                    <a:pt x="195" y="1653"/>
                    <a:pt x="146" y="1507"/>
                  </a:cubicBezTo>
                  <a:cubicBezTo>
                    <a:pt x="98" y="1386"/>
                    <a:pt x="219" y="1216"/>
                    <a:pt x="438" y="1118"/>
                  </a:cubicBezTo>
                  <a:cubicBezTo>
                    <a:pt x="511" y="1070"/>
                    <a:pt x="584" y="1045"/>
                    <a:pt x="681" y="1045"/>
                  </a:cubicBezTo>
                  <a:cubicBezTo>
                    <a:pt x="657" y="1167"/>
                    <a:pt x="705" y="1288"/>
                    <a:pt x="778" y="1410"/>
                  </a:cubicBezTo>
                  <a:cubicBezTo>
                    <a:pt x="808" y="1440"/>
                    <a:pt x="857" y="1461"/>
                    <a:pt x="901" y="1461"/>
                  </a:cubicBezTo>
                  <a:cubicBezTo>
                    <a:pt x="928" y="1461"/>
                    <a:pt x="954" y="1453"/>
                    <a:pt x="972" y="1434"/>
                  </a:cubicBezTo>
                  <a:cubicBezTo>
                    <a:pt x="1070" y="1361"/>
                    <a:pt x="1118" y="1240"/>
                    <a:pt x="1094" y="1118"/>
                  </a:cubicBezTo>
                  <a:cubicBezTo>
                    <a:pt x="1045" y="1021"/>
                    <a:pt x="924" y="924"/>
                    <a:pt x="802" y="924"/>
                  </a:cubicBezTo>
                  <a:cubicBezTo>
                    <a:pt x="851" y="681"/>
                    <a:pt x="1021" y="462"/>
                    <a:pt x="1264" y="365"/>
                  </a:cubicBezTo>
                  <a:cubicBezTo>
                    <a:pt x="1395" y="278"/>
                    <a:pt x="1517" y="234"/>
                    <a:pt x="1621" y="234"/>
                  </a:cubicBezTo>
                  <a:cubicBezTo>
                    <a:pt x="1689" y="234"/>
                    <a:pt x="1750" y="254"/>
                    <a:pt x="1798" y="292"/>
                  </a:cubicBezTo>
                  <a:cubicBezTo>
                    <a:pt x="1701" y="414"/>
                    <a:pt x="1677" y="584"/>
                    <a:pt x="1750" y="730"/>
                  </a:cubicBezTo>
                  <a:cubicBezTo>
                    <a:pt x="1750" y="778"/>
                    <a:pt x="1798" y="827"/>
                    <a:pt x="1871" y="827"/>
                  </a:cubicBezTo>
                  <a:cubicBezTo>
                    <a:pt x="1895" y="827"/>
                    <a:pt x="1920" y="803"/>
                    <a:pt x="1944" y="778"/>
                  </a:cubicBezTo>
                  <a:cubicBezTo>
                    <a:pt x="2041" y="633"/>
                    <a:pt x="2017" y="438"/>
                    <a:pt x="1920" y="292"/>
                  </a:cubicBezTo>
                  <a:cubicBezTo>
                    <a:pt x="1993" y="220"/>
                    <a:pt x="2090" y="147"/>
                    <a:pt x="2187" y="122"/>
                  </a:cubicBezTo>
                  <a:cubicBezTo>
                    <a:pt x="2236" y="98"/>
                    <a:pt x="2308" y="98"/>
                    <a:pt x="2357" y="74"/>
                  </a:cubicBezTo>
                  <a:close/>
                  <a:moveTo>
                    <a:pt x="2333" y="1"/>
                  </a:moveTo>
                  <a:cubicBezTo>
                    <a:pt x="2260" y="1"/>
                    <a:pt x="2211" y="25"/>
                    <a:pt x="2138" y="50"/>
                  </a:cubicBezTo>
                  <a:cubicBezTo>
                    <a:pt x="2017" y="74"/>
                    <a:pt x="1920" y="147"/>
                    <a:pt x="1823" y="244"/>
                  </a:cubicBezTo>
                  <a:cubicBezTo>
                    <a:pt x="1756" y="188"/>
                    <a:pt x="1674" y="158"/>
                    <a:pt x="1579" y="158"/>
                  </a:cubicBezTo>
                  <a:cubicBezTo>
                    <a:pt x="1466" y="158"/>
                    <a:pt x="1336" y="200"/>
                    <a:pt x="1191" y="292"/>
                  </a:cubicBezTo>
                  <a:cubicBezTo>
                    <a:pt x="924" y="414"/>
                    <a:pt x="754" y="657"/>
                    <a:pt x="681" y="948"/>
                  </a:cubicBezTo>
                  <a:cubicBezTo>
                    <a:pt x="584" y="948"/>
                    <a:pt x="487" y="973"/>
                    <a:pt x="414" y="1021"/>
                  </a:cubicBezTo>
                  <a:cubicBezTo>
                    <a:pt x="146" y="1167"/>
                    <a:pt x="1" y="1361"/>
                    <a:pt x="49" y="1531"/>
                  </a:cubicBezTo>
                  <a:cubicBezTo>
                    <a:pt x="74" y="1701"/>
                    <a:pt x="268" y="1823"/>
                    <a:pt x="511" y="1847"/>
                  </a:cubicBezTo>
                  <a:cubicBezTo>
                    <a:pt x="511" y="1847"/>
                    <a:pt x="1118" y="1871"/>
                    <a:pt x="1774" y="1871"/>
                  </a:cubicBezTo>
                  <a:cubicBezTo>
                    <a:pt x="2867" y="1871"/>
                    <a:pt x="3523" y="1774"/>
                    <a:pt x="3717" y="1556"/>
                  </a:cubicBezTo>
                  <a:cubicBezTo>
                    <a:pt x="3839" y="1386"/>
                    <a:pt x="3863" y="1167"/>
                    <a:pt x="3766" y="973"/>
                  </a:cubicBezTo>
                  <a:cubicBezTo>
                    <a:pt x="3620" y="681"/>
                    <a:pt x="3353" y="438"/>
                    <a:pt x="3037" y="365"/>
                  </a:cubicBezTo>
                  <a:cubicBezTo>
                    <a:pt x="2989" y="365"/>
                    <a:pt x="2940" y="390"/>
                    <a:pt x="2916" y="414"/>
                  </a:cubicBezTo>
                  <a:cubicBezTo>
                    <a:pt x="2819" y="171"/>
                    <a:pt x="2600" y="25"/>
                    <a:pt x="23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0" name="Google Shape;525;p13"/>
          <p:cNvGrpSpPr>
            <a:grpSpLocks/>
          </p:cNvGrpSpPr>
          <p:nvPr/>
        </p:nvGrpSpPr>
        <p:grpSpPr bwMode="auto">
          <a:xfrm>
            <a:off x="6999288" y="141288"/>
            <a:ext cx="1941512" cy="650875"/>
            <a:chOff x="-951443" y="1326624"/>
            <a:chExt cx="441888" cy="148633"/>
          </a:xfrm>
        </p:grpSpPr>
        <p:sp>
          <p:nvSpPr>
            <p:cNvPr id="41" name="Google Shape;526;p13"/>
            <p:cNvSpPr/>
            <p:nvPr/>
          </p:nvSpPr>
          <p:spPr>
            <a:xfrm>
              <a:off x="-535208" y="1373026"/>
              <a:ext cx="25653" cy="22839"/>
            </a:xfrm>
            <a:custGeom>
              <a:avLst/>
              <a:gdLst/>
              <a:ahLst/>
              <a:cxnLst/>
              <a:rect l="l" t="t" r="r" b="b"/>
              <a:pathLst>
                <a:path w="657" h="588" extrusionOk="0">
                  <a:moveTo>
                    <a:pt x="76" y="0"/>
                  </a:moveTo>
                  <a:cubicBezTo>
                    <a:pt x="20" y="0"/>
                    <a:pt x="6" y="80"/>
                    <a:pt x="49" y="102"/>
                  </a:cubicBezTo>
                  <a:cubicBezTo>
                    <a:pt x="219" y="174"/>
                    <a:pt x="414" y="247"/>
                    <a:pt x="511" y="296"/>
                  </a:cubicBezTo>
                  <a:lnTo>
                    <a:pt x="1" y="490"/>
                  </a:lnTo>
                  <a:lnTo>
                    <a:pt x="49" y="587"/>
                  </a:lnTo>
                  <a:lnTo>
                    <a:pt x="608" y="344"/>
                  </a:lnTo>
                  <a:cubicBezTo>
                    <a:pt x="632" y="344"/>
                    <a:pt x="657" y="320"/>
                    <a:pt x="657" y="296"/>
                  </a:cubicBezTo>
                  <a:cubicBezTo>
                    <a:pt x="657" y="272"/>
                    <a:pt x="657" y="223"/>
                    <a:pt x="98" y="4"/>
                  </a:cubicBezTo>
                  <a:cubicBezTo>
                    <a:pt x="90" y="2"/>
                    <a:pt x="82" y="0"/>
                    <a:pt x="76" y="0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" name="Google Shape;527;p13"/>
            <p:cNvSpPr/>
            <p:nvPr/>
          </p:nvSpPr>
          <p:spPr>
            <a:xfrm>
              <a:off x="-636376" y="1326624"/>
              <a:ext cx="123208" cy="113831"/>
            </a:xfrm>
            <a:custGeom>
              <a:avLst/>
              <a:gdLst/>
              <a:ahLst/>
              <a:cxnLst/>
              <a:rect l="l" t="t" r="r" b="b"/>
              <a:pathLst>
                <a:path w="3162" h="2918" extrusionOk="0">
                  <a:moveTo>
                    <a:pt x="867" y="1"/>
                  </a:moveTo>
                  <a:cubicBezTo>
                    <a:pt x="678" y="1"/>
                    <a:pt x="1" y="1109"/>
                    <a:pt x="1024" y="1775"/>
                  </a:cubicBezTo>
                  <a:lnTo>
                    <a:pt x="514" y="1873"/>
                  </a:lnTo>
                  <a:cubicBezTo>
                    <a:pt x="514" y="1873"/>
                    <a:pt x="586" y="2917"/>
                    <a:pt x="1582" y="2917"/>
                  </a:cubicBezTo>
                  <a:cubicBezTo>
                    <a:pt x="2554" y="2917"/>
                    <a:pt x="3161" y="1265"/>
                    <a:pt x="2676" y="755"/>
                  </a:cubicBezTo>
                  <a:cubicBezTo>
                    <a:pt x="2577" y="662"/>
                    <a:pt x="2490" y="624"/>
                    <a:pt x="2413" y="624"/>
                  </a:cubicBezTo>
                  <a:cubicBezTo>
                    <a:pt x="2089" y="624"/>
                    <a:pt x="1947" y="1290"/>
                    <a:pt x="1947" y="1290"/>
                  </a:cubicBezTo>
                  <a:cubicBezTo>
                    <a:pt x="1947" y="1290"/>
                    <a:pt x="1048" y="51"/>
                    <a:pt x="878" y="2"/>
                  </a:cubicBezTo>
                  <a:cubicBezTo>
                    <a:pt x="874" y="1"/>
                    <a:pt x="871" y="1"/>
                    <a:pt x="86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" name="Google Shape;528;p13"/>
            <p:cNvSpPr/>
            <p:nvPr/>
          </p:nvSpPr>
          <p:spPr>
            <a:xfrm>
              <a:off x="-605303" y="1345475"/>
              <a:ext cx="36131" cy="47490"/>
            </a:xfrm>
            <a:custGeom>
              <a:avLst/>
              <a:gdLst/>
              <a:ahLst/>
              <a:cxnLst/>
              <a:rect l="l" t="t" r="r" b="b"/>
              <a:pathLst>
                <a:path w="924" h="1216" extrusionOk="0">
                  <a:moveTo>
                    <a:pt x="146" y="1"/>
                  </a:moveTo>
                  <a:cubicBezTo>
                    <a:pt x="121" y="1"/>
                    <a:pt x="121" y="25"/>
                    <a:pt x="97" y="49"/>
                  </a:cubicBezTo>
                  <a:cubicBezTo>
                    <a:pt x="49" y="122"/>
                    <a:pt x="121" y="268"/>
                    <a:pt x="219" y="438"/>
                  </a:cubicBezTo>
                  <a:cubicBezTo>
                    <a:pt x="194" y="414"/>
                    <a:pt x="146" y="390"/>
                    <a:pt x="97" y="390"/>
                  </a:cubicBezTo>
                  <a:cubicBezTo>
                    <a:pt x="73" y="390"/>
                    <a:pt x="49" y="414"/>
                    <a:pt x="49" y="438"/>
                  </a:cubicBezTo>
                  <a:cubicBezTo>
                    <a:pt x="0" y="584"/>
                    <a:pt x="24" y="730"/>
                    <a:pt x="97" y="851"/>
                  </a:cubicBezTo>
                  <a:cubicBezTo>
                    <a:pt x="219" y="1070"/>
                    <a:pt x="437" y="1215"/>
                    <a:pt x="704" y="1215"/>
                  </a:cubicBezTo>
                  <a:cubicBezTo>
                    <a:pt x="729" y="1215"/>
                    <a:pt x="753" y="1215"/>
                    <a:pt x="753" y="1191"/>
                  </a:cubicBezTo>
                  <a:cubicBezTo>
                    <a:pt x="753" y="1143"/>
                    <a:pt x="753" y="1118"/>
                    <a:pt x="704" y="1118"/>
                  </a:cubicBezTo>
                  <a:cubicBezTo>
                    <a:pt x="510" y="1118"/>
                    <a:pt x="316" y="997"/>
                    <a:pt x="219" y="827"/>
                  </a:cubicBezTo>
                  <a:cubicBezTo>
                    <a:pt x="146" y="730"/>
                    <a:pt x="121" y="632"/>
                    <a:pt x="146" y="511"/>
                  </a:cubicBezTo>
                  <a:lnTo>
                    <a:pt x="146" y="511"/>
                  </a:lnTo>
                  <a:cubicBezTo>
                    <a:pt x="267" y="608"/>
                    <a:pt x="389" y="705"/>
                    <a:pt x="486" y="827"/>
                  </a:cubicBezTo>
                  <a:cubicBezTo>
                    <a:pt x="498" y="839"/>
                    <a:pt x="510" y="845"/>
                    <a:pt x="522" y="845"/>
                  </a:cubicBezTo>
                  <a:cubicBezTo>
                    <a:pt x="534" y="845"/>
                    <a:pt x="547" y="839"/>
                    <a:pt x="559" y="827"/>
                  </a:cubicBezTo>
                  <a:cubicBezTo>
                    <a:pt x="559" y="803"/>
                    <a:pt x="559" y="778"/>
                    <a:pt x="559" y="754"/>
                  </a:cubicBezTo>
                  <a:cubicBezTo>
                    <a:pt x="413" y="560"/>
                    <a:pt x="292" y="365"/>
                    <a:pt x="194" y="122"/>
                  </a:cubicBezTo>
                  <a:lnTo>
                    <a:pt x="194" y="122"/>
                  </a:lnTo>
                  <a:cubicBezTo>
                    <a:pt x="437" y="341"/>
                    <a:pt x="632" y="560"/>
                    <a:pt x="826" y="827"/>
                  </a:cubicBezTo>
                  <a:lnTo>
                    <a:pt x="899" y="827"/>
                  </a:lnTo>
                  <a:cubicBezTo>
                    <a:pt x="923" y="803"/>
                    <a:pt x="923" y="754"/>
                    <a:pt x="899" y="754"/>
                  </a:cubicBezTo>
                  <a:cubicBezTo>
                    <a:pt x="680" y="462"/>
                    <a:pt x="292" y="1"/>
                    <a:pt x="146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" name="Google Shape;529;p13"/>
            <p:cNvSpPr/>
            <p:nvPr/>
          </p:nvSpPr>
          <p:spPr>
            <a:xfrm>
              <a:off x="-551106" y="1363963"/>
              <a:ext cx="15898" cy="15588"/>
            </a:xfrm>
            <a:custGeom>
              <a:avLst/>
              <a:gdLst/>
              <a:ahLst/>
              <a:cxnLst/>
              <a:rect l="l" t="t" r="r" b="b"/>
              <a:pathLst>
                <a:path w="414" h="400" extrusionOk="0">
                  <a:moveTo>
                    <a:pt x="75" y="1"/>
                  </a:moveTo>
                  <a:cubicBezTo>
                    <a:pt x="66" y="1"/>
                    <a:pt x="56" y="4"/>
                    <a:pt x="49" y="11"/>
                  </a:cubicBezTo>
                  <a:cubicBezTo>
                    <a:pt x="25" y="11"/>
                    <a:pt x="1" y="35"/>
                    <a:pt x="25" y="59"/>
                  </a:cubicBezTo>
                  <a:cubicBezTo>
                    <a:pt x="74" y="302"/>
                    <a:pt x="122" y="399"/>
                    <a:pt x="195" y="399"/>
                  </a:cubicBezTo>
                  <a:cubicBezTo>
                    <a:pt x="316" y="399"/>
                    <a:pt x="389" y="181"/>
                    <a:pt x="414" y="59"/>
                  </a:cubicBezTo>
                  <a:cubicBezTo>
                    <a:pt x="414" y="35"/>
                    <a:pt x="389" y="11"/>
                    <a:pt x="365" y="11"/>
                  </a:cubicBezTo>
                  <a:cubicBezTo>
                    <a:pt x="358" y="4"/>
                    <a:pt x="351" y="1"/>
                    <a:pt x="344" y="1"/>
                  </a:cubicBezTo>
                  <a:cubicBezTo>
                    <a:pt x="329" y="1"/>
                    <a:pt x="316" y="18"/>
                    <a:pt x="316" y="35"/>
                  </a:cubicBezTo>
                  <a:cubicBezTo>
                    <a:pt x="292" y="132"/>
                    <a:pt x="268" y="229"/>
                    <a:pt x="219" y="302"/>
                  </a:cubicBezTo>
                  <a:cubicBezTo>
                    <a:pt x="219" y="302"/>
                    <a:pt x="171" y="278"/>
                    <a:pt x="122" y="35"/>
                  </a:cubicBezTo>
                  <a:cubicBezTo>
                    <a:pt x="122" y="18"/>
                    <a:pt x="98" y="1"/>
                    <a:pt x="75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" name="Google Shape;530;p13"/>
            <p:cNvSpPr/>
            <p:nvPr/>
          </p:nvSpPr>
          <p:spPr>
            <a:xfrm>
              <a:off x="-584347" y="1423417"/>
              <a:ext cx="19511" cy="7250"/>
            </a:xfrm>
            <a:custGeom>
              <a:avLst/>
              <a:gdLst/>
              <a:ahLst/>
              <a:cxnLst/>
              <a:rect l="l" t="t" r="r" b="b"/>
              <a:pathLst>
                <a:path w="500" h="187" extrusionOk="0">
                  <a:moveTo>
                    <a:pt x="415" y="0"/>
                  </a:moveTo>
                  <a:cubicBezTo>
                    <a:pt x="404" y="0"/>
                    <a:pt x="395" y="5"/>
                    <a:pt x="389" y="16"/>
                  </a:cubicBezTo>
                  <a:cubicBezTo>
                    <a:pt x="316" y="71"/>
                    <a:pt x="243" y="98"/>
                    <a:pt x="160" y="98"/>
                  </a:cubicBezTo>
                  <a:cubicBezTo>
                    <a:pt x="133" y="98"/>
                    <a:pt x="104" y="95"/>
                    <a:pt x="73" y="89"/>
                  </a:cubicBezTo>
                  <a:cubicBezTo>
                    <a:pt x="25" y="89"/>
                    <a:pt x="0" y="186"/>
                    <a:pt x="49" y="186"/>
                  </a:cubicBezTo>
                  <a:lnTo>
                    <a:pt x="146" y="186"/>
                  </a:lnTo>
                  <a:cubicBezTo>
                    <a:pt x="243" y="186"/>
                    <a:pt x="365" y="162"/>
                    <a:pt x="462" y="89"/>
                  </a:cubicBezTo>
                  <a:cubicBezTo>
                    <a:pt x="499" y="52"/>
                    <a:pt x="451" y="0"/>
                    <a:pt x="415" y="0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" name="Google Shape;531;p13"/>
            <p:cNvSpPr/>
            <p:nvPr/>
          </p:nvSpPr>
          <p:spPr>
            <a:xfrm>
              <a:off x="-587238" y="1408191"/>
              <a:ext cx="18066" cy="7613"/>
            </a:xfrm>
            <a:custGeom>
              <a:avLst/>
              <a:gdLst/>
              <a:ahLst/>
              <a:cxnLst/>
              <a:rect l="l" t="t" r="r" b="b"/>
              <a:pathLst>
                <a:path w="463" h="189" extrusionOk="0">
                  <a:moveTo>
                    <a:pt x="401" y="0"/>
                  </a:moveTo>
                  <a:cubicBezTo>
                    <a:pt x="389" y="0"/>
                    <a:pt x="377" y="6"/>
                    <a:pt x="365" y="18"/>
                  </a:cubicBezTo>
                  <a:cubicBezTo>
                    <a:pt x="310" y="73"/>
                    <a:pt x="228" y="100"/>
                    <a:pt x="150" y="100"/>
                  </a:cubicBezTo>
                  <a:cubicBezTo>
                    <a:pt x="124" y="100"/>
                    <a:pt x="98" y="97"/>
                    <a:pt x="73" y="91"/>
                  </a:cubicBezTo>
                  <a:cubicBezTo>
                    <a:pt x="25" y="91"/>
                    <a:pt x="1" y="116"/>
                    <a:pt x="1" y="140"/>
                  </a:cubicBezTo>
                  <a:cubicBezTo>
                    <a:pt x="1" y="164"/>
                    <a:pt x="1" y="189"/>
                    <a:pt x="49" y="189"/>
                  </a:cubicBezTo>
                  <a:lnTo>
                    <a:pt x="122" y="189"/>
                  </a:lnTo>
                  <a:cubicBezTo>
                    <a:pt x="243" y="189"/>
                    <a:pt x="341" y="140"/>
                    <a:pt x="438" y="67"/>
                  </a:cubicBezTo>
                  <a:cubicBezTo>
                    <a:pt x="462" y="67"/>
                    <a:pt x="462" y="18"/>
                    <a:pt x="438" y="18"/>
                  </a:cubicBezTo>
                  <a:cubicBezTo>
                    <a:pt x="426" y="6"/>
                    <a:pt x="414" y="0"/>
                    <a:pt x="401" y="0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" name="Google Shape;532;p13"/>
            <p:cNvSpPr/>
            <p:nvPr/>
          </p:nvSpPr>
          <p:spPr>
            <a:xfrm>
              <a:off x="-561584" y="1408191"/>
              <a:ext cx="18066" cy="7613"/>
            </a:xfrm>
            <a:custGeom>
              <a:avLst/>
              <a:gdLst/>
              <a:ahLst/>
              <a:cxnLst/>
              <a:rect l="l" t="t" r="r" b="b"/>
              <a:pathLst>
                <a:path w="463" h="189" extrusionOk="0">
                  <a:moveTo>
                    <a:pt x="401" y="0"/>
                  </a:moveTo>
                  <a:cubicBezTo>
                    <a:pt x="389" y="0"/>
                    <a:pt x="377" y="6"/>
                    <a:pt x="365" y="18"/>
                  </a:cubicBezTo>
                  <a:cubicBezTo>
                    <a:pt x="292" y="73"/>
                    <a:pt x="219" y="100"/>
                    <a:pt x="136" y="100"/>
                  </a:cubicBezTo>
                  <a:cubicBezTo>
                    <a:pt x="108" y="100"/>
                    <a:pt x="79" y="97"/>
                    <a:pt x="49" y="91"/>
                  </a:cubicBezTo>
                  <a:cubicBezTo>
                    <a:pt x="25" y="91"/>
                    <a:pt x="0" y="116"/>
                    <a:pt x="0" y="140"/>
                  </a:cubicBezTo>
                  <a:cubicBezTo>
                    <a:pt x="0" y="164"/>
                    <a:pt x="0" y="189"/>
                    <a:pt x="25" y="189"/>
                  </a:cubicBezTo>
                  <a:lnTo>
                    <a:pt x="122" y="189"/>
                  </a:lnTo>
                  <a:cubicBezTo>
                    <a:pt x="243" y="189"/>
                    <a:pt x="341" y="140"/>
                    <a:pt x="438" y="67"/>
                  </a:cubicBezTo>
                  <a:cubicBezTo>
                    <a:pt x="462" y="67"/>
                    <a:pt x="462" y="18"/>
                    <a:pt x="438" y="18"/>
                  </a:cubicBezTo>
                  <a:cubicBezTo>
                    <a:pt x="426" y="6"/>
                    <a:pt x="413" y="0"/>
                    <a:pt x="401" y="0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" name="Google Shape;533;p13"/>
            <p:cNvSpPr/>
            <p:nvPr/>
          </p:nvSpPr>
          <p:spPr>
            <a:xfrm>
              <a:off x="-951443" y="1415079"/>
              <a:ext cx="303866" cy="60178"/>
            </a:xfrm>
            <a:custGeom>
              <a:avLst/>
              <a:gdLst/>
              <a:ahLst/>
              <a:cxnLst/>
              <a:rect l="l" t="t" r="r" b="b"/>
              <a:pathLst>
                <a:path w="7798" h="1544" extrusionOk="0">
                  <a:moveTo>
                    <a:pt x="292" y="111"/>
                  </a:moveTo>
                  <a:cubicBezTo>
                    <a:pt x="194" y="111"/>
                    <a:pt x="122" y="111"/>
                    <a:pt x="49" y="135"/>
                  </a:cubicBezTo>
                  <a:cubicBezTo>
                    <a:pt x="0" y="135"/>
                    <a:pt x="0" y="159"/>
                    <a:pt x="0" y="184"/>
                  </a:cubicBezTo>
                  <a:cubicBezTo>
                    <a:pt x="0" y="208"/>
                    <a:pt x="24" y="232"/>
                    <a:pt x="49" y="232"/>
                  </a:cubicBezTo>
                  <a:lnTo>
                    <a:pt x="73" y="232"/>
                  </a:lnTo>
                  <a:cubicBezTo>
                    <a:pt x="146" y="208"/>
                    <a:pt x="219" y="208"/>
                    <a:pt x="292" y="208"/>
                  </a:cubicBezTo>
                  <a:cubicBezTo>
                    <a:pt x="316" y="208"/>
                    <a:pt x="340" y="184"/>
                    <a:pt x="340" y="159"/>
                  </a:cubicBezTo>
                  <a:cubicBezTo>
                    <a:pt x="340" y="135"/>
                    <a:pt x="316" y="111"/>
                    <a:pt x="292" y="111"/>
                  </a:cubicBezTo>
                  <a:close/>
                  <a:moveTo>
                    <a:pt x="583" y="135"/>
                  </a:moveTo>
                  <a:cubicBezTo>
                    <a:pt x="559" y="135"/>
                    <a:pt x="534" y="135"/>
                    <a:pt x="534" y="184"/>
                  </a:cubicBezTo>
                  <a:cubicBezTo>
                    <a:pt x="534" y="208"/>
                    <a:pt x="534" y="232"/>
                    <a:pt x="583" y="232"/>
                  </a:cubicBezTo>
                  <a:cubicBezTo>
                    <a:pt x="656" y="256"/>
                    <a:pt x="753" y="281"/>
                    <a:pt x="850" y="329"/>
                  </a:cubicBezTo>
                  <a:lnTo>
                    <a:pt x="875" y="329"/>
                  </a:lnTo>
                  <a:cubicBezTo>
                    <a:pt x="923" y="329"/>
                    <a:pt x="947" y="256"/>
                    <a:pt x="899" y="232"/>
                  </a:cubicBezTo>
                  <a:cubicBezTo>
                    <a:pt x="802" y="184"/>
                    <a:pt x="705" y="159"/>
                    <a:pt x="583" y="135"/>
                  </a:cubicBezTo>
                  <a:close/>
                  <a:moveTo>
                    <a:pt x="4926" y="0"/>
                  </a:moveTo>
                  <a:cubicBezTo>
                    <a:pt x="4884" y="0"/>
                    <a:pt x="4848" y="67"/>
                    <a:pt x="4907" y="86"/>
                  </a:cubicBezTo>
                  <a:lnTo>
                    <a:pt x="4931" y="111"/>
                  </a:lnTo>
                  <a:cubicBezTo>
                    <a:pt x="4980" y="159"/>
                    <a:pt x="5004" y="232"/>
                    <a:pt x="5029" y="305"/>
                  </a:cubicBezTo>
                  <a:cubicBezTo>
                    <a:pt x="5029" y="354"/>
                    <a:pt x="5053" y="354"/>
                    <a:pt x="5077" y="354"/>
                  </a:cubicBezTo>
                  <a:cubicBezTo>
                    <a:pt x="5101" y="354"/>
                    <a:pt x="5126" y="329"/>
                    <a:pt x="5126" y="305"/>
                  </a:cubicBezTo>
                  <a:cubicBezTo>
                    <a:pt x="5101" y="208"/>
                    <a:pt x="5053" y="111"/>
                    <a:pt x="5004" y="38"/>
                  </a:cubicBezTo>
                  <a:cubicBezTo>
                    <a:pt x="4980" y="14"/>
                    <a:pt x="4980" y="14"/>
                    <a:pt x="4956" y="14"/>
                  </a:cubicBezTo>
                  <a:cubicBezTo>
                    <a:pt x="4946" y="4"/>
                    <a:pt x="4936" y="0"/>
                    <a:pt x="4926" y="0"/>
                  </a:cubicBezTo>
                  <a:close/>
                  <a:moveTo>
                    <a:pt x="4688" y="62"/>
                  </a:moveTo>
                  <a:cubicBezTo>
                    <a:pt x="4664" y="62"/>
                    <a:pt x="4640" y="62"/>
                    <a:pt x="4640" y="86"/>
                  </a:cubicBezTo>
                  <a:cubicBezTo>
                    <a:pt x="4591" y="159"/>
                    <a:pt x="4567" y="208"/>
                    <a:pt x="4591" y="281"/>
                  </a:cubicBezTo>
                  <a:cubicBezTo>
                    <a:pt x="4591" y="329"/>
                    <a:pt x="4591" y="378"/>
                    <a:pt x="4616" y="426"/>
                  </a:cubicBezTo>
                  <a:cubicBezTo>
                    <a:pt x="4616" y="444"/>
                    <a:pt x="4628" y="461"/>
                    <a:pt x="4643" y="461"/>
                  </a:cubicBezTo>
                  <a:cubicBezTo>
                    <a:pt x="4650" y="461"/>
                    <a:pt x="4657" y="458"/>
                    <a:pt x="4664" y="451"/>
                  </a:cubicBezTo>
                  <a:cubicBezTo>
                    <a:pt x="4688" y="451"/>
                    <a:pt x="4713" y="426"/>
                    <a:pt x="4713" y="402"/>
                  </a:cubicBezTo>
                  <a:cubicBezTo>
                    <a:pt x="4688" y="354"/>
                    <a:pt x="4688" y="329"/>
                    <a:pt x="4688" y="281"/>
                  </a:cubicBezTo>
                  <a:cubicBezTo>
                    <a:pt x="4688" y="232"/>
                    <a:pt x="4688" y="184"/>
                    <a:pt x="4713" y="135"/>
                  </a:cubicBezTo>
                  <a:cubicBezTo>
                    <a:pt x="4737" y="111"/>
                    <a:pt x="4713" y="86"/>
                    <a:pt x="4688" y="62"/>
                  </a:cubicBezTo>
                  <a:close/>
                  <a:moveTo>
                    <a:pt x="7749" y="135"/>
                  </a:moveTo>
                  <a:cubicBezTo>
                    <a:pt x="7725" y="135"/>
                    <a:pt x="7701" y="159"/>
                    <a:pt x="7701" y="184"/>
                  </a:cubicBezTo>
                  <a:cubicBezTo>
                    <a:pt x="7676" y="281"/>
                    <a:pt x="7652" y="354"/>
                    <a:pt x="7604" y="451"/>
                  </a:cubicBezTo>
                  <a:cubicBezTo>
                    <a:pt x="7579" y="451"/>
                    <a:pt x="7579" y="499"/>
                    <a:pt x="7604" y="524"/>
                  </a:cubicBezTo>
                  <a:lnTo>
                    <a:pt x="7628" y="524"/>
                  </a:lnTo>
                  <a:lnTo>
                    <a:pt x="7628" y="499"/>
                  </a:lnTo>
                  <a:lnTo>
                    <a:pt x="7676" y="499"/>
                  </a:lnTo>
                  <a:cubicBezTo>
                    <a:pt x="7749" y="402"/>
                    <a:pt x="7774" y="305"/>
                    <a:pt x="7798" y="184"/>
                  </a:cubicBezTo>
                  <a:cubicBezTo>
                    <a:pt x="7798" y="159"/>
                    <a:pt x="7774" y="135"/>
                    <a:pt x="7749" y="135"/>
                  </a:cubicBezTo>
                  <a:close/>
                  <a:moveTo>
                    <a:pt x="1148" y="349"/>
                  </a:moveTo>
                  <a:cubicBezTo>
                    <a:pt x="1112" y="349"/>
                    <a:pt x="1100" y="409"/>
                    <a:pt x="1142" y="451"/>
                  </a:cubicBezTo>
                  <a:cubicBezTo>
                    <a:pt x="1215" y="475"/>
                    <a:pt x="1312" y="524"/>
                    <a:pt x="1409" y="597"/>
                  </a:cubicBezTo>
                  <a:lnTo>
                    <a:pt x="1433" y="597"/>
                  </a:lnTo>
                  <a:lnTo>
                    <a:pt x="1433" y="572"/>
                  </a:lnTo>
                  <a:lnTo>
                    <a:pt x="1458" y="572"/>
                  </a:lnTo>
                  <a:cubicBezTo>
                    <a:pt x="1482" y="548"/>
                    <a:pt x="1482" y="524"/>
                    <a:pt x="1458" y="499"/>
                  </a:cubicBezTo>
                  <a:cubicBezTo>
                    <a:pt x="1360" y="451"/>
                    <a:pt x="1263" y="402"/>
                    <a:pt x="1166" y="354"/>
                  </a:cubicBezTo>
                  <a:cubicBezTo>
                    <a:pt x="1159" y="350"/>
                    <a:pt x="1153" y="349"/>
                    <a:pt x="1148" y="349"/>
                  </a:cubicBezTo>
                  <a:close/>
                  <a:moveTo>
                    <a:pt x="1725" y="645"/>
                  </a:moveTo>
                  <a:cubicBezTo>
                    <a:pt x="1676" y="645"/>
                    <a:pt x="1652" y="645"/>
                    <a:pt x="1652" y="669"/>
                  </a:cubicBezTo>
                  <a:cubicBezTo>
                    <a:pt x="1628" y="694"/>
                    <a:pt x="1628" y="718"/>
                    <a:pt x="1652" y="742"/>
                  </a:cubicBezTo>
                  <a:lnTo>
                    <a:pt x="1919" y="888"/>
                  </a:lnTo>
                  <a:lnTo>
                    <a:pt x="1943" y="888"/>
                  </a:lnTo>
                  <a:cubicBezTo>
                    <a:pt x="1968" y="888"/>
                    <a:pt x="1992" y="888"/>
                    <a:pt x="1992" y="864"/>
                  </a:cubicBezTo>
                  <a:cubicBezTo>
                    <a:pt x="2016" y="839"/>
                    <a:pt x="1992" y="815"/>
                    <a:pt x="1968" y="815"/>
                  </a:cubicBezTo>
                  <a:lnTo>
                    <a:pt x="1725" y="645"/>
                  </a:lnTo>
                  <a:close/>
                  <a:moveTo>
                    <a:pt x="7421" y="629"/>
                  </a:moveTo>
                  <a:cubicBezTo>
                    <a:pt x="7409" y="629"/>
                    <a:pt x="7396" y="634"/>
                    <a:pt x="7385" y="645"/>
                  </a:cubicBezTo>
                  <a:cubicBezTo>
                    <a:pt x="7312" y="694"/>
                    <a:pt x="7215" y="742"/>
                    <a:pt x="7142" y="791"/>
                  </a:cubicBezTo>
                  <a:cubicBezTo>
                    <a:pt x="7118" y="815"/>
                    <a:pt x="7093" y="839"/>
                    <a:pt x="7118" y="864"/>
                  </a:cubicBezTo>
                  <a:cubicBezTo>
                    <a:pt x="7118" y="888"/>
                    <a:pt x="7142" y="888"/>
                    <a:pt x="7166" y="888"/>
                  </a:cubicBezTo>
                  <a:lnTo>
                    <a:pt x="7191" y="888"/>
                  </a:lnTo>
                  <a:cubicBezTo>
                    <a:pt x="7288" y="839"/>
                    <a:pt x="7361" y="791"/>
                    <a:pt x="7458" y="718"/>
                  </a:cubicBezTo>
                  <a:cubicBezTo>
                    <a:pt x="7495" y="681"/>
                    <a:pt x="7461" y="629"/>
                    <a:pt x="7421" y="629"/>
                  </a:cubicBezTo>
                  <a:close/>
                  <a:moveTo>
                    <a:pt x="5077" y="548"/>
                  </a:moveTo>
                  <a:cubicBezTo>
                    <a:pt x="5053" y="548"/>
                    <a:pt x="5029" y="572"/>
                    <a:pt x="5029" y="597"/>
                  </a:cubicBezTo>
                  <a:cubicBezTo>
                    <a:pt x="5004" y="645"/>
                    <a:pt x="5004" y="669"/>
                    <a:pt x="4980" y="718"/>
                  </a:cubicBezTo>
                  <a:cubicBezTo>
                    <a:pt x="4931" y="694"/>
                    <a:pt x="4907" y="645"/>
                    <a:pt x="4859" y="621"/>
                  </a:cubicBezTo>
                  <a:cubicBezTo>
                    <a:pt x="4846" y="609"/>
                    <a:pt x="4834" y="603"/>
                    <a:pt x="4822" y="603"/>
                  </a:cubicBezTo>
                  <a:cubicBezTo>
                    <a:pt x="4810" y="603"/>
                    <a:pt x="4798" y="609"/>
                    <a:pt x="4786" y="621"/>
                  </a:cubicBezTo>
                  <a:cubicBezTo>
                    <a:pt x="4761" y="645"/>
                    <a:pt x="4761" y="669"/>
                    <a:pt x="4786" y="694"/>
                  </a:cubicBezTo>
                  <a:cubicBezTo>
                    <a:pt x="4834" y="742"/>
                    <a:pt x="4883" y="767"/>
                    <a:pt x="4931" y="791"/>
                  </a:cubicBezTo>
                  <a:lnTo>
                    <a:pt x="4907" y="864"/>
                  </a:lnTo>
                  <a:cubicBezTo>
                    <a:pt x="4907" y="888"/>
                    <a:pt x="4907" y="912"/>
                    <a:pt x="4931" y="937"/>
                  </a:cubicBezTo>
                  <a:lnTo>
                    <a:pt x="4956" y="937"/>
                  </a:lnTo>
                  <a:lnTo>
                    <a:pt x="4956" y="912"/>
                  </a:lnTo>
                  <a:cubicBezTo>
                    <a:pt x="4956" y="924"/>
                    <a:pt x="4962" y="931"/>
                    <a:pt x="4971" y="931"/>
                  </a:cubicBezTo>
                  <a:cubicBezTo>
                    <a:pt x="4980" y="931"/>
                    <a:pt x="4992" y="924"/>
                    <a:pt x="5004" y="912"/>
                  </a:cubicBezTo>
                  <a:lnTo>
                    <a:pt x="5029" y="864"/>
                  </a:lnTo>
                  <a:lnTo>
                    <a:pt x="5053" y="864"/>
                  </a:lnTo>
                  <a:cubicBezTo>
                    <a:pt x="5060" y="871"/>
                    <a:pt x="5067" y="874"/>
                    <a:pt x="5074" y="874"/>
                  </a:cubicBezTo>
                  <a:cubicBezTo>
                    <a:pt x="5091" y="874"/>
                    <a:pt x="5109" y="857"/>
                    <a:pt x="5126" y="839"/>
                  </a:cubicBezTo>
                  <a:cubicBezTo>
                    <a:pt x="5150" y="815"/>
                    <a:pt x="5126" y="791"/>
                    <a:pt x="5101" y="767"/>
                  </a:cubicBezTo>
                  <a:lnTo>
                    <a:pt x="5077" y="767"/>
                  </a:lnTo>
                  <a:cubicBezTo>
                    <a:pt x="5101" y="718"/>
                    <a:pt x="5101" y="669"/>
                    <a:pt x="5126" y="621"/>
                  </a:cubicBezTo>
                  <a:cubicBezTo>
                    <a:pt x="5126" y="597"/>
                    <a:pt x="5101" y="548"/>
                    <a:pt x="5077" y="548"/>
                  </a:cubicBezTo>
                  <a:close/>
                  <a:moveTo>
                    <a:pt x="5393" y="864"/>
                  </a:moveTo>
                  <a:cubicBezTo>
                    <a:pt x="5369" y="864"/>
                    <a:pt x="5320" y="864"/>
                    <a:pt x="5320" y="912"/>
                  </a:cubicBezTo>
                  <a:cubicBezTo>
                    <a:pt x="5320" y="937"/>
                    <a:pt x="5344" y="961"/>
                    <a:pt x="5369" y="961"/>
                  </a:cubicBezTo>
                  <a:cubicBezTo>
                    <a:pt x="5466" y="985"/>
                    <a:pt x="5563" y="1009"/>
                    <a:pt x="5660" y="1034"/>
                  </a:cubicBezTo>
                  <a:lnTo>
                    <a:pt x="5684" y="1034"/>
                  </a:lnTo>
                  <a:cubicBezTo>
                    <a:pt x="5733" y="1009"/>
                    <a:pt x="5733" y="937"/>
                    <a:pt x="5684" y="937"/>
                  </a:cubicBezTo>
                  <a:cubicBezTo>
                    <a:pt x="5587" y="912"/>
                    <a:pt x="5490" y="888"/>
                    <a:pt x="5393" y="864"/>
                  </a:cubicBezTo>
                  <a:close/>
                  <a:moveTo>
                    <a:pt x="5976" y="961"/>
                  </a:moveTo>
                  <a:cubicBezTo>
                    <a:pt x="5952" y="961"/>
                    <a:pt x="5927" y="985"/>
                    <a:pt x="5927" y="1009"/>
                  </a:cubicBezTo>
                  <a:cubicBezTo>
                    <a:pt x="5903" y="1034"/>
                    <a:pt x="5927" y="1058"/>
                    <a:pt x="5952" y="1058"/>
                  </a:cubicBezTo>
                  <a:lnTo>
                    <a:pt x="6267" y="1058"/>
                  </a:lnTo>
                  <a:cubicBezTo>
                    <a:pt x="6292" y="1058"/>
                    <a:pt x="6316" y="1058"/>
                    <a:pt x="6316" y="1009"/>
                  </a:cubicBezTo>
                  <a:cubicBezTo>
                    <a:pt x="6316" y="985"/>
                    <a:pt x="6292" y="961"/>
                    <a:pt x="6267" y="961"/>
                  </a:cubicBezTo>
                  <a:close/>
                  <a:moveTo>
                    <a:pt x="6875" y="888"/>
                  </a:moveTo>
                  <a:cubicBezTo>
                    <a:pt x="6778" y="912"/>
                    <a:pt x="6680" y="937"/>
                    <a:pt x="6559" y="937"/>
                  </a:cubicBezTo>
                  <a:cubicBezTo>
                    <a:pt x="6535" y="961"/>
                    <a:pt x="6510" y="985"/>
                    <a:pt x="6535" y="1009"/>
                  </a:cubicBezTo>
                  <a:cubicBezTo>
                    <a:pt x="6535" y="1034"/>
                    <a:pt x="6559" y="1058"/>
                    <a:pt x="6583" y="1058"/>
                  </a:cubicBezTo>
                  <a:lnTo>
                    <a:pt x="6608" y="1058"/>
                  </a:lnTo>
                  <a:cubicBezTo>
                    <a:pt x="6705" y="1034"/>
                    <a:pt x="6802" y="1009"/>
                    <a:pt x="6899" y="985"/>
                  </a:cubicBezTo>
                  <a:cubicBezTo>
                    <a:pt x="6923" y="985"/>
                    <a:pt x="6948" y="961"/>
                    <a:pt x="6948" y="937"/>
                  </a:cubicBezTo>
                  <a:cubicBezTo>
                    <a:pt x="6923" y="912"/>
                    <a:pt x="6899" y="888"/>
                    <a:pt x="6875" y="888"/>
                  </a:cubicBezTo>
                  <a:close/>
                  <a:moveTo>
                    <a:pt x="2235" y="937"/>
                  </a:moveTo>
                  <a:cubicBezTo>
                    <a:pt x="2211" y="937"/>
                    <a:pt x="2186" y="937"/>
                    <a:pt x="2162" y="961"/>
                  </a:cubicBezTo>
                  <a:cubicBezTo>
                    <a:pt x="2162" y="985"/>
                    <a:pt x="2162" y="1009"/>
                    <a:pt x="2186" y="1034"/>
                  </a:cubicBezTo>
                  <a:cubicBezTo>
                    <a:pt x="2284" y="1082"/>
                    <a:pt x="2381" y="1131"/>
                    <a:pt x="2454" y="1180"/>
                  </a:cubicBezTo>
                  <a:lnTo>
                    <a:pt x="2478" y="1180"/>
                  </a:lnTo>
                  <a:cubicBezTo>
                    <a:pt x="2502" y="1180"/>
                    <a:pt x="2526" y="1180"/>
                    <a:pt x="2526" y="1155"/>
                  </a:cubicBezTo>
                  <a:cubicBezTo>
                    <a:pt x="2551" y="1131"/>
                    <a:pt x="2526" y="1107"/>
                    <a:pt x="2502" y="1082"/>
                  </a:cubicBezTo>
                  <a:lnTo>
                    <a:pt x="2235" y="937"/>
                  </a:lnTo>
                  <a:close/>
                  <a:moveTo>
                    <a:pt x="4754" y="1076"/>
                  </a:moveTo>
                  <a:cubicBezTo>
                    <a:pt x="4748" y="1076"/>
                    <a:pt x="4741" y="1078"/>
                    <a:pt x="4737" y="1082"/>
                  </a:cubicBezTo>
                  <a:cubicBezTo>
                    <a:pt x="4664" y="1155"/>
                    <a:pt x="4567" y="1204"/>
                    <a:pt x="4494" y="1252"/>
                  </a:cubicBezTo>
                  <a:cubicBezTo>
                    <a:pt x="4470" y="1277"/>
                    <a:pt x="4446" y="1301"/>
                    <a:pt x="4470" y="1325"/>
                  </a:cubicBezTo>
                  <a:cubicBezTo>
                    <a:pt x="4470" y="1350"/>
                    <a:pt x="4494" y="1350"/>
                    <a:pt x="4518" y="1350"/>
                  </a:cubicBezTo>
                  <a:lnTo>
                    <a:pt x="4543" y="1350"/>
                  </a:lnTo>
                  <a:cubicBezTo>
                    <a:pt x="4640" y="1301"/>
                    <a:pt x="4713" y="1228"/>
                    <a:pt x="4786" y="1155"/>
                  </a:cubicBezTo>
                  <a:cubicBezTo>
                    <a:pt x="4825" y="1116"/>
                    <a:pt x="4784" y="1076"/>
                    <a:pt x="4754" y="1076"/>
                  </a:cubicBezTo>
                  <a:close/>
                  <a:moveTo>
                    <a:pt x="2772" y="1218"/>
                  </a:moveTo>
                  <a:cubicBezTo>
                    <a:pt x="2755" y="1218"/>
                    <a:pt x="2738" y="1235"/>
                    <a:pt x="2721" y="1252"/>
                  </a:cubicBezTo>
                  <a:cubicBezTo>
                    <a:pt x="2721" y="1277"/>
                    <a:pt x="2721" y="1301"/>
                    <a:pt x="2745" y="1325"/>
                  </a:cubicBezTo>
                  <a:cubicBezTo>
                    <a:pt x="2842" y="1350"/>
                    <a:pt x="2939" y="1398"/>
                    <a:pt x="3037" y="1422"/>
                  </a:cubicBezTo>
                  <a:lnTo>
                    <a:pt x="3061" y="1422"/>
                  </a:lnTo>
                  <a:cubicBezTo>
                    <a:pt x="3134" y="1422"/>
                    <a:pt x="3134" y="1325"/>
                    <a:pt x="3061" y="1325"/>
                  </a:cubicBezTo>
                  <a:cubicBezTo>
                    <a:pt x="2988" y="1301"/>
                    <a:pt x="2891" y="1252"/>
                    <a:pt x="2794" y="1228"/>
                  </a:cubicBezTo>
                  <a:cubicBezTo>
                    <a:pt x="2787" y="1221"/>
                    <a:pt x="2779" y="1218"/>
                    <a:pt x="2772" y="1218"/>
                  </a:cubicBezTo>
                  <a:close/>
                  <a:moveTo>
                    <a:pt x="3340" y="1395"/>
                  </a:moveTo>
                  <a:cubicBezTo>
                    <a:pt x="3300" y="1395"/>
                    <a:pt x="3286" y="1495"/>
                    <a:pt x="3352" y="1495"/>
                  </a:cubicBezTo>
                  <a:cubicBezTo>
                    <a:pt x="3450" y="1520"/>
                    <a:pt x="3547" y="1520"/>
                    <a:pt x="3644" y="1544"/>
                  </a:cubicBezTo>
                  <a:cubicBezTo>
                    <a:pt x="3668" y="1544"/>
                    <a:pt x="3717" y="1520"/>
                    <a:pt x="3717" y="1495"/>
                  </a:cubicBezTo>
                  <a:cubicBezTo>
                    <a:pt x="3717" y="1447"/>
                    <a:pt x="3692" y="1447"/>
                    <a:pt x="3668" y="1422"/>
                  </a:cubicBezTo>
                  <a:cubicBezTo>
                    <a:pt x="3571" y="1422"/>
                    <a:pt x="3474" y="1422"/>
                    <a:pt x="3352" y="1398"/>
                  </a:cubicBezTo>
                  <a:cubicBezTo>
                    <a:pt x="3348" y="1396"/>
                    <a:pt x="3344" y="1395"/>
                    <a:pt x="3340" y="1395"/>
                  </a:cubicBezTo>
                  <a:close/>
                  <a:moveTo>
                    <a:pt x="4251" y="1374"/>
                  </a:moveTo>
                  <a:cubicBezTo>
                    <a:pt x="4154" y="1398"/>
                    <a:pt x="4033" y="1422"/>
                    <a:pt x="3935" y="1422"/>
                  </a:cubicBezTo>
                  <a:cubicBezTo>
                    <a:pt x="3911" y="1447"/>
                    <a:pt x="3887" y="1471"/>
                    <a:pt x="3911" y="1495"/>
                  </a:cubicBezTo>
                  <a:cubicBezTo>
                    <a:pt x="3911" y="1520"/>
                    <a:pt x="3911" y="1544"/>
                    <a:pt x="3960" y="1544"/>
                  </a:cubicBezTo>
                  <a:cubicBezTo>
                    <a:pt x="4081" y="1520"/>
                    <a:pt x="4178" y="1495"/>
                    <a:pt x="4275" y="1471"/>
                  </a:cubicBezTo>
                  <a:cubicBezTo>
                    <a:pt x="4300" y="1471"/>
                    <a:pt x="4324" y="1447"/>
                    <a:pt x="4300" y="1398"/>
                  </a:cubicBezTo>
                  <a:cubicBezTo>
                    <a:pt x="4300" y="1374"/>
                    <a:pt x="4275" y="1374"/>
                    <a:pt x="4251" y="137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9" name="Google Shape;534;p13"/>
          <p:cNvGrpSpPr>
            <a:grpSpLocks/>
          </p:cNvGrpSpPr>
          <p:nvPr/>
        </p:nvGrpSpPr>
        <p:grpSpPr bwMode="auto">
          <a:xfrm rot="3617422">
            <a:off x="106363" y="6027738"/>
            <a:ext cx="852487" cy="509587"/>
            <a:chOff x="1202177" y="4613417"/>
            <a:chExt cx="528376" cy="315757"/>
          </a:xfrm>
        </p:grpSpPr>
        <p:sp>
          <p:nvSpPr>
            <p:cNvPr id="50" name="Google Shape;535;p13"/>
            <p:cNvSpPr/>
            <p:nvPr/>
          </p:nvSpPr>
          <p:spPr>
            <a:xfrm>
              <a:off x="1562335" y="4671562"/>
              <a:ext cx="166286" cy="48200"/>
            </a:xfrm>
            <a:custGeom>
              <a:avLst/>
              <a:gdLst/>
              <a:ahLst/>
              <a:cxnLst/>
              <a:rect l="l" t="t" r="r" b="b"/>
              <a:pathLst>
                <a:path w="1507" h="438" extrusionOk="0">
                  <a:moveTo>
                    <a:pt x="1409" y="1"/>
                  </a:moveTo>
                  <a:lnTo>
                    <a:pt x="73" y="316"/>
                  </a:lnTo>
                  <a:cubicBezTo>
                    <a:pt x="25" y="316"/>
                    <a:pt x="0" y="341"/>
                    <a:pt x="25" y="389"/>
                  </a:cubicBezTo>
                  <a:cubicBezTo>
                    <a:pt x="25" y="414"/>
                    <a:pt x="49" y="438"/>
                    <a:pt x="73" y="438"/>
                  </a:cubicBezTo>
                  <a:lnTo>
                    <a:pt x="98" y="438"/>
                  </a:lnTo>
                  <a:lnTo>
                    <a:pt x="1434" y="122"/>
                  </a:lnTo>
                  <a:cubicBezTo>
                    <a:pt x="1506" y="122"/>
                    <a:pt x="1482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" name="Google Shape;536;p13"/>
            <p:cNvSpPr/>
            <p:nvPr/>
          </p:nvSpPr>
          <p:spPr>
            <a:xfrm>
              <a:off x="1600517" y="4614099"/>
              <a:ext cx="61004" cy="176077"/>
            </a:xfrm>
            <a:custGeom>
              <a:avLst/>
              <a:gdLst/>
              <a:ahLst/>
              <a:cxnLst/>
              <a:rect l="l" t="t" r="r" b="b"/>
              <a:pathLst>
                <a:path w="550" h="1598" extrusionOk="0">
                  <a:moveTo>
                    <a:pt x="77" y="0"/>
                  </a:moveTo>
                  <a:cubicBezTo>
                    <a:pt x="39" y="0"/>
                    <a:pt x="0" y="32"/>
                    <a:pt x="15" y="91"/>
                  </a:cubicBezTo>
                  <a:lnTo>
                    <a:pt x="403" y="1573"/>
                  </a:lnTo>
                  <a:cubicBezTo>
                    <a:pt x="428" y="1597"/>
                    <a:pt x="452" y="1597"/>
                    <a:pt x="476" y="1597"/>
                  </a:cubicBezTo>
                  <a:lnTo>
                    <a:pt x="501" y="1597"/>
                  </a:lnTo>
                  <a:cubicBezTo>
                    <a:pt x="525" y="1597"/>
                    <a:pt x="549" y="1549"/>
                    <a:pt x="525" y="1525"/>
                  </a:cubicBezTo>
                  <a:lnTo>
                    <a:pt x="136" y="43"/>
                  </a:lnTo>
                  <a:cubicBezTo>
                    <a:pt x="127" y="14"/>
                    <a:pt x="102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" name="Google Shape;537;p13"/>
            <p:cNvSpPr/>
            <p:nvPr/>
          </p:nvSpPr>
          <p:spPr>
            <a:xfrm>
              <a:off x="1581553" y="4627598"/>
              <a:ext cx="104298" cy="139681"/>
            </a:xfrm>
            <a:custGeom>
              <a:avLst/>
              <a:gdLst/>
              <a:ahLst/>
              <a:cxnLst/>
              <a:rect l="l" t="t" r="r" b="b"/>
              <a:pathLst>
                <a:path w="948" h="1259" extrusionOk="0">
                  <a:moveTo>
                    <a:pt x="875" y="1"/>
                  </a:moveTo>
                  <a:cubicBezTo>
                    <a:pt x="857" y="1"/>
                    <a:pt x="838" y="7"/>
                    <a:pt x="826" y="19"/>
                  </a:cubicBezTo>
                  <a:lnTo>
                    <a:pt x="25" y="1161"/>
                  </a:lnTo>
                  <a:cubicBezTo>
                    <a:pt x="0" y="1185"/>
                    <a:pt x="0" y="1234"/>
                    <a:pt x="49" y="1258"/>
                  </a:cubicBezTo>
                  <a:lnTo>
                    <a:pt x="122" y="1258"/>
                  </a:lnTo>
                  <a:lnTo>
                    <a:pt x="924" y="92"/>
                  </a:lnTo>
                  <a:cubicBezTo>
                    <a:pt x="948" y="68"/>
                    <a:pt x="948" y="19"/>
                    <a:pt x="924" y="19"/>
                  </a:cubicBezTo>
                  <a:cubicBezTo>
                    <a:pt x="911" y="7"/>
                    <a:pt x="893" y="1"/>
                    <a:pt x="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" name="Google Shape;538;p13"/>
            <p:cNvSpPr/>
            <p:nvPr/>
          </p:nvSpPr>
          <p:spPr>
            <a:xfrm>
              <a:off x="1548322" y="4644461"/>
              <a:ext cx="160382" cy="102301"/>
            </a:xfrm>
            <a:custGeom>
              <a:avLst/>
              <a:gdLst/>
              <a:ahLst/>
              <a:cxnLst/>
              <a:rect l="l" t="t" r="r" b="b"/>
              <a:pathLst>
                <a:path w="1451" h="928" extrusionOk="0">
                  <a:moveTo>
                    <a:pt x="115" y="1"/>
                  </a:moveTo>
                  <a:cubicBezTo>
                    <a:pt x="51" y="1"/>
                    <a:pt x="0" y="83"/>
                    <a:pt x="65" y="126"/>
                  </a:cubicBezTo>
                  <a:lnTo>
                    <a:pt x="1329" y="928"/>
                  </a:lnTo>
                  <a:lnTo>
                    <a:pt x="1377" y="928"/>
                  </a:lnTo>
                  <a:cubicBezTo>
                    <a:pt x="1426" y="928"/>
                    <a:pt x="1450" y="831"/>
                    <a:pt x="1402" y="806"/>
                  </a:cubicBezTo>
                  <a:lnTo>
                    <a:pt x="138" y="5"/>
                  </a:lnTo>
                  <a:cubicBezTo>
                    <a:pt x="130" y="2"/>
                    <a:pt x="123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" name="Google Shape;539;p13"/>
            <p:cNvSpPr/>
            <p:nvPr/>
          </p:nvSpPr>
          <p:spPr>
            <a:xfrm>
              <a:off x="1201749" y="4671564"/>
              <a:ext cx="177109" cy="151485"/>
            </a:xfrm>
            <a:custGeom>
              <a:avLst/>
              <a:gdLst/>
              <a:ahLst/>
              <a:cxnLst/>
              <a:rect l="l" t="t" r="r" b="b"/>
              <a:pathLst>
                <a:path w="1605" h="1371" extrusionOk="0">
                  <a:moveTo>
                    <a:pt x="924" y="131"/>
                  </a:moveTo>
                  <a:cubicBezTo>
                    <a:pt x="1216" y="131"/>
                    <a:pt x="1458" y="374"/>
                    <a:pt x="1483" y="690"/>
                  </a:cubicBezTo>
                  <a:cubicBezTo>
                    <a:pt x="1483" y="1019"/>
                    <a:pt x="1204" y="1248"/>
                    <a:pt x="911" y="1248"/>
                  </a:cubicBezTo>
                  <a:cubicBezTo>
                    <a:pt x="771" y="1248"/>
                    <a:pt x="629" y="1196"/>
                    <a:pt x="511" y="1079"/>
                  </a:cubicBezTo>
                  <a:cubicBezTo>
                    <a:pt x="171" y="739"/>
                    <a:pt x="414" y="131"/>
                    <a:pt x="924" y="131"/>
                  </a:cubicBezTo>
                  <a:close/>
                  <a:moveTo>
                    <a:pt x="907" y="1"/>
                  </a:moveTo>
                  <a:cubicBezTo>
                    <a:pt x="740" y="1"/>
                    <a:pt x="571" y="63"/>
                    <a:pt x="438" y="204"/>
                  </a:cubicBezTo>
                  <a:cubicBezTo>
                    <a:pt x="1" y="641"/>
                    <a:pt x="317" y="1370"/>
                    <a:pt x="924" y="1370"/>
                  </a:cubicBezTo>
                  <a:cubicBezTo>
                    <a:pt x="1288" y="1370"/>
                    <a:pt x="1604" y="1079"/>
                    <a:pt x="1604" y="690"/>
                  </a:cubicBezTo>
                  <a:cubicBezTo>
                    <a:pt x="1604" y="278"/>
                    <a:pt x="1258" y="1"/>
                    <a:pt x="9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" name="Google Shape;540;p13"/>
            <p:cNvSpPr/>
            <p:nvPr/>
          </p:nvSpPr>
          <p:spPr>
            <a:xfrm>
              <a:off x="1390320" y="4830902"/>
              <a:ext cx="115121" cy="96399"/>
            </a:xfrm>
            <a:custGeom>
              <a:avLst/>
              <a:gdLst/>
              <a:ahLst/>
              <a:cxnLst/>
              <a:rect l="l" t="t" r="r" b="b"/>
              <a:pathLst>
                <a:path w="1045" h="877" extrusionOk="0">
                  <a:moveTo>
                    <a:pt x="583" y="124"/>
                  </a:moveTo>
                  <a:cubicBezTo>
                    <a:pt x="753" y="124"/>
                    <a:pt x="899" y="269"/>
                    <a:pt x="899" y="439"/>
                  </a:cubicBezTo>
                  <a:cubicBezTo>
                    <a:pt x="899" y="622"/>
                    <a:pt x="741" y="747"/>
                    <a:pt x="587" y="747"/>
                  </a:cubicBezTo>
                  <a:cubicBezTo>
                    <a:pt x="515" y="747"/>
                    <a:pt x="443" y="720"/>
                    <a:pt x="389" y="658"/>
                  </a:cubicBezTo>
                  <a:cubicBezTo>
                    <a:pt x="195" y="464"/>
                    <a:pt x="316" y="124"/>
                    <a:pt x="583" y="124"/>
                  </a:cubicBezTo>
                  <a:close/>
                  <a:moveTo>
                    <a:pt x="584" y="0"/>
                  </a:moveTo>
                  <a:cubicBezTo>
                    <a:pt x="473" y="0"/>
                    <a:pt x="361" y="38"/>
                    <a:pt x="268" y="124"/>
                  </a:cubicBezTo>
                  <a:cubicBezTo>
                    <a:pt x="0" y="415"/>
                    <a:pt x="195" y="877"/>
                    <a:pt x="583" y="877"/>
                  </a:cubicBezTo>
                  <a:cubicBezTo>
                    <a:pt x="826" y="877"/>
                    <a:pt x="1021" y="682"/>
                    <a:pt x="1045" y="439"/>
                  </a:cubicBezTo>
                  <a:cubicBezTo>
                    <a:pt x="1045" y="175"/>
                    <a:pt x="820" y="0"/>
                    <a:pt x="5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6" name="Google Shape;541;p13"/>
          <p:cNvGrpSpPr>
            <a:grpSpLocks/>
          </p:cNvGrpSpPr>
          <p:nvPr/>
        </p:nvGrpSpPr>
        <p:grpSpPr bwMode="auto">
          <a:xfrm>
            <a:off x="11077575" y="5592763"/>
            <a:ext cx="889000" cy="1298575"/>
            <a:chOff x="-1047799" y="3300294"/>
            <a:chExt cx="439014" cy="641607"/>
          </a:xfrm>
        </p:grpSpPr>
        <p:sp>
          <p:nvSpPr>
            <p:cNvPr id="57" name="Google Shape;542;p13"/>
            <p:cNvSpPr/>
            <p:nvPr/>
          </p:nvSpPr>
          <p:spPr>
            <a:xfrm>
              <a:off x="-993706" y="3750517"/>
              <a:ext cx="138760" cy="64318"/>
            </a:xfrm>
            <a:custGeom>
              <a:avLst/>
              <a:gdLst/>
              <a:ahLst/>
              <a:cxnLst/>
              <a:rect l="l" t="t" r="r" b="b"/>
              <a:pathLst>
                <a:path w="1847" h="849" extrusionOk="0">
                  <a:moveTo>
                    <a:pt x="728" y="0"/>
                  </a:moveTo>
                  <a:cubicBezTo>
                    <a:pt x="502" y="0"/>
                    <a:pt x="254" y="68"/>
                    <a:pt x="1" y="252"/>
                  </a:cubicBezTo>
                  <a:cubicBezTo>
                    <a:pt x="1" y="252"/>
                    <a:pt x="350" y="848"/>
                    <a:pt x="1002" y="848"/>
                  </a:cubicBezTo>
                  <a:cubicBezTo>
                    <a:pt x="1243" y="848"/>
                    <a:pt x="1526" y="767"/>
                    <a:pt x="1847" y="544"/>
                  </a:cubicBezTo>
                  <a:cubicBezTo>
                    <a:pt x="1847" y="544"/>
                    <a:pt x="1369" y="0"/>
                    <a:pt x="7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" name="Google Shape;543;p13"/>
            <p:cNvSpPr/>
            <p:nvPr/>
          </p:nvSpPr>
          <p:spPr>
            <a:xfrm>
              <a:off x="-950589" y="3777969"/>
              <a:ext cx="98778" cy="17256"/>
            </a:xfrm>
            <a:custGeom>
              <a:avLst/>
              <a:gdLst/>
              <a:ahLst/>
              <a:cxnLst/>
              <a:rect l="l" t="t" r="r" b="b"/>
              <a:pathLst>
                <a:path w="1313" h="235" extrusionOk="0">
                  <a:moveTo>
                    <a:pt x="500" y="0"/>
                  </a:moveTo>
                  <a:cubicBezTo>
                    <a:pt x="349" y="0"/>
                    <a:pt x="197" y="14"/>
                    <a:pt x="49" y="40"/>
                  </a:cubicBezTo>
                  <a:cubicBezTo>
                    <a:pt x="25" y="40"/>
                    <a:pt x="1" y="64"/>
                    <a:pt x="25" y="89"/>
                  </a:cubicBezTo>
                  <a:cubicBezTo>
                    <a:pt x="25" y="113"/>
                    <a:pt x="49" y="113"/>
                    <a:pt x="73" y="113"/>
                  </a:cubicBezTo>
                  <a:cubicBezTo>
                    <a:pt x="191" y="98"/>
                    <a:pt x="311" y="90"/>
                    <a:pt x="431" y="90"/>
                  </a:cubicBezTo>
                  <a:cubicBezTo>
                    <a:pt x="708" y="90"/>
                    <a:pt x="985" y="133"/>
                    <a:pt x="1239" y="234"/>
                  </a:cubicBezTo>
                  <a:lnTo>
                    <a:pt x="1264" y="234"/>
                  </a:lnTo>
                  <a:cubicBezTo>
                    <a:pt x="1288" y="234"/>
                    <a:pt x="1288" y="210"/>
                    <a:pt x="1312" y="210"/>
                  </a:cubicBezTo>
                  <a:cubicBezTo>
                    <a:pt x="1312" y="186"/>
                    <a:pt x="1312" y="162"/>
                    <a:pt x="1288" y="137"/>
                  </a:cubicBezTo>
                  <a:cubicBezTo>
                    <a:pt x="1039" y="44"/>
                    <a:pt x="770" y="0"/>
                    <a:pt x="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" name="Google Shape;544;p13"/>
            <p:cNvSpPr/>
            <p:nvPr/>
          </p:nvSpPr>
          <p:spPr>
            <a:xfrm>
              <a:off x="-949805" y="3639138"/>
              <a:ext cx="114457" cy="249427"/>
            </a:xfrm>
            <a:custGeom>
              <a:avLst/>
              <a:gdLst/>
              <a:ahLst/>
              <a:cxnLst/>
              <a:rect l="l" t="t" r="r" b="b"/>
              <a:pathLst>
                <a:path w="1521" h="3318" extrusionOk="0">
                  <a:moveTo>
                    <a:pt x="69" y="0"/>
                  </a:moveTo>
                  <a:cubicBezTo>
                    <a:pt x="40" y="0"/>
                    <a:pt x="0" y="67"/>
                    <a:pt x="39" y="86"/>
                  </a:cubicBezTo>
                  <a:cubicBezTo>
                    <a:pt x="63" y="86"/>
                    <a:pt x="1327" y="961"/>
                    <a:pt x="1424" y="3269"/>
                  </a:cubicBezTo>
                  <a:cubicBezTo>
                    <a:pt x="1424" y="3293"/>
                    <a:pt x="1448" y="3317"/>
                    <a:pt x="1472" y="3317"/>
                  </a:cubicBezTo>
                  <a:cubicBezTo>
                    <a:pt x="1497" y="3293"/>
                    <a:pt x="1521" y="3293"/>
                    <a:pt x="1521" y="3269"/>
                  </a:cubicBezTo>
                  <a:cubicBezTo>
                    <a:pt x="1424" y="912"/>
                    <a:pt x="88" y="14"/>
                    <a:pt x="88" y="14"/>
                  </a:cubicBezTo>
                  <a:cubicBezTo>
                    <a:pt x="83" y="4"/>
                    <a:pt x="76" y="0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" name="Google Shape;545;p13"/>
            <p:cNvSpPr/>
            <p:nvPr/>
          </p:nvSpPr>
          <p:spPr>
            <a:xfrm>
              <a:off x="-1047799" y="3505012"/>
              <a:ext cx="228914" cy="179619"/>
            </a:xfrm>
            <a:custGeom>
              <a:avLst/>
              <a:gdLst/>
              <a:ahLst/>
              <a:cxnLst/>
              <a:rect l="l" t="t" r="r" b="b"/>
              <a:pathLst>
                <a:path w="3049" h="2395" extrusionOk="0">
                  <a:moveTo>
                    <a:pt x="2055" y="1"/>
                  </a:moveTo>
                  <a:cubicBezTo>
                    <a:pt x="1883" y="1"/>
                    <a:pt x="1883" y="562"/>
                    <a:pt x="1883" y="562"/>
                  </a:cubicBezTo>
                  <a:cubicBezTo>
                    <a:pt x="1761" y="416"/>
                    <a:pt x="1615" y="294"/>
                    <a:pt x="1445" y="197"/>
                  </a:cubicBezTo>
                  <a:cubicBezTo>
                    <a:pt x="1434" y="193"/>
                    <a:pt x="1423" y="192"/>
                    <a:pt x="1413" y="192"/>
                  </a:cubicBezTo>
                  <a:cubicBezTo>
                    <a:pt x="1234" y="192"/>
                    <a:pt x="1300" y="780"/>
                    <a:pt x="1300" y="780"/>
                  </a:cubicBezTo>
                  <a:cubicBezTo>
                    <a:pt x="1154" y="635"/>
                    <a:pt x="984" y="537"/>
                    <a:pt x="814" y="416"/>
                  </a:cubicBezTo>
                  <a:cubicBezTo>
                    <a:pt x="785" y="400"/>
                    <a:pt x="760" y="393"/>
                    <a:pt x="740" y="393"/>
                  </a:cubicBezTo>
                  <a:cubicBezTo>
                    <a:pt x="532" y="393"/>
                    <a:pt x="692" y="1096"/>
                    <a:pt x="692" y="1096"/>
                  </a:cubicBezTo>
                  <a:cubicBezTo>
                    <a:pt x="692" y="1096"/>
                    <a:pt x="357" y="857"/>
                    <a:pt x="178" y="857"/>
                  </a:cubicBezTo>
                  <a:cubicBezTo>
                    <a:pt x="136" y="857"/>
                    <a:pt x="103" y="870"/>
                    <a:pt x="85" y="902"/>
                  </a:cubicBezTo>
                  <a:cubicBezTo>
                    <a:pt x="1" y="1049"/>
                    <a:pt x="662" y="2395"/>
                    <a:pt x="1533" y="2395"/>
                  </a:cubicBezTo>
                  <a:cubicBezTo>
                    <a:pt x="1669" y="2395"/>
                    <a:pt x="1811" y="2362"/>
                    <a:pt x="1955" y="2286"/>
                  </a:cubicBezTo>
                  <a:cubicBezTo>
                    <a:pt x="3049" y="1728"/>
                    <a:pt x="2684" y="926"/>
                    <a:pt x="2684" y="926"/>
                  </a:cubicBezTo>
                  <a:cubicBezTo>
                    <a:pt x="2684" y="926"/>
                    <a:pt x="2368" y="197"/>
                    <a:pt x="2125" y="27"/>
                  </a:cubicBezTo>
                  <a:cubicBezTo>
                    <a:pt x="2099" y="9"/>
                    <a:pt x="2076" y="1"/>
                    <a:pt x="20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" name="Google Shape;546;p13"/>
            <p:cNvSpPr/>
            <p:nvPr/>
          </p:nvSpPr>
          <p:spPr>
            <a:xfrm>
              <a:off x="-1007033" y="3550505"/>
              <a:ext cx="157575" cy="111379"/>
            </a:xfrm>
            <a:custGeom>
              <a:avLst/>
              <a:gdLst/>
              <a:ahLst/>
              <a:cxnLst/>
              <a:rect l="l" t="t" r="r" b="b"/>
              <a:pathLst>
                <a:path w="2090" h="1483" extrusionOk="0">
                  <a:moveTo>
                    <a:pt x="1652" y="292"/>
                  </a:moveTo>
                  <a:cubicBezTo>
                    <a:pt x="1677" y="292"/>
                    <a:pt x="1701" y="316"/>
                    <a:pt x="1725" y="340"/>
                  </a:cubicBezTo>
                  <a:cubicBezTo>
                    <a:pt x="1749" y="365"/>
                    <a:pt x="1749" y="389"/>
                    <a:pt x="1774" y="413"/>
                  </a:cubicBezTo>
                  <a:lnTo>
                    <a:pt x="1725" y="389"/>
                  </a:lnTo>
                  <a:cubicBezTo>
                    <a:pt x="1701" y="365"/>
                    <a:pt x="1677" y="316"/>
                    <a:pt x="1652" y="292"/>
                  </a:cubicBezTo>
                  <a:close/>
                  <a:moveTo>
                    <a:pt x="802" y="656"/>
                  </a:moveTo>
                  <a:lnTo>
                    <a:pt x="802" y="656"/>
                  </a:lnTo>
                  <a:cubicBezTo>
                    <a:pt x="826" y="680"/>
                    <a:pt x="851" y="729"/>
                    <a:pt x="875" y="778"/>
                  </a:cubicBezTo>
                  <a:cubicBezTo>
                    <a:pt x="851" y="729"/>
                    <a:pt x="826" y="705"/>
                    <a:pt x="802" y="656"/>
                  </a:cubicBezTo>
                  <a:close/>
                  <a:moveTo>
                    <a:pt x="535" y="923"/>
                  </a:moveTo>
                  <a:lnTo>
                    <a:pt x="535" y="923"/>
                  </a:lnTo>
                  <a:cubicBezTo>
                    <a:pt x="583" y="948"/>
                    <a:pt x="608" y="996"/>
                    <a:pt x="608" y="1045"/>
                  </a:cubicBezTo>
                  <a:cubicBezTo>
                    <a:pt x="583" y="996"/>
                    <a:pt x="559" y="972"/>
                    <a:pt x="535" y="923"/>
                  </a:cubicBezTo>
                  <a:close/>
                  <a:moveTo>
                    <a:pt x="1944" y="0"/>
                  </a:moveTo>
                  <a:cubicBezTo>
                    <a:pt x="1920" y="25"/>
                    <a:pt x="1920" y="49"/>
                    <a:pt x="1920" y="73"/>
                  </a:cubicBezTo>
                  <a:cubicBezTo>
                    <a:pt x="1944" y="146"/>
                    <a:pt x="2017" y="292"/>
                    <a:pt x="1968" y="365"/>
                  </a:cubicBezTo>
                  <a:cubicBezTo>
                    <a:pt x="1968" y="389"/>
                    <a:pt x="1944" y="413"/>
                    <a:pt x="1920" y="413"/>
                  </a:cubicBezTo>
                  <a:lnTo>
                    <a:pt x="1847" y="413"/>
                  </a:lnTo>
                  <a:cubicBezTo>
                    <a:pt x="1847" y="365"/>
                    <a:pt x="1822" y="316"/>
                    <a:pt x="1798" y="267"/>
                  </a:cubicBezTo>
                  <a:cubicBezTo>
                    <a:pt x="1774" y="195"/>
                    <a:pt x="1701" y="170"/>
                    <a:pt x="1628" y="146"/>
                  </a:cubicBezTo>
                  <a:cubicBezTo>
                    <a:pt x="1604" y="146"/>
                    <a:pt x="1579" y="170"/>
                    <a:pt x="1555" y="195"/>
                  </a:cubicBezTo>
                  <a:cubicBezTo>
                    <a:pt x="1531" y="243"/>
                    <a:pt x="1555" y="316"/>
                    <a:pt x="1604" y="365"/>
                  </a:cubicBezTo>
                  <a:cubicBezTo>
                    <a:pt x="1652" y="413"/>
                    <a:pt x="1701" y="462"/>
                    <a:pt x="1749" y="486"/>
                  </a:cubicBezTo>
                  <a:lnTo>
                    <a:pt x="1749" y="510"/>
                  </a:lnTo>
                  <a:cubicBezTo>
                    <a:pt x="1749" y="559"/>
                    <a:pt x="1701" y="559"/>
                    <a:pt x="1628" y="559"/>
                  </a:cubicBezTo>
                  <a:cubicBezTo>
                    <a:pt x="1555" y="559"/>
                    <a:pt x="1482" y="535"/>
                    <a:pt x="1409" y="510"/>
                  </a:cubicBezTo>
                  <a:cubicBezTo>
                    <a:pt x="1385" y="437"/>
                    <a:pt x="1337" y="389"/>
                    <a:pt x="1288" y="365"/>
                  </a:cubicBezTo>
                  <a:cubicBezTo>
                    <a:pt x="1256" y="365"/>
                    <a:pt x="1234" y="354"/>
                    <a:pt x="1209" y="354"/>
                  </a:cubicBezTo>
                  <a:cubicBezTo>
                    <a:pt x="1196" y="354"/>
                    <a:pt x="1183" y="357"/>
                    <a:pt x="1166" y="365"/>
                  </a:cubicBezTo>
                  <a:cubicBezTo>
                    <a:pt x="1166" y="389"/>
                    <a:pt x="1142" y="413"/>
                    <a:pt x="1166" y="437"/>
                  </a:cubicBezTo>
                  <a:cubicBezTo>
                    <a:pt x="1215" y="486"/>
                    <a:pt x="1264" y="559"/>
                    <a:pt x="1337" y="583"/>
                  </a:cubicBezTo>
                  <a:cubicBezTo>
                    <a:pt x="1385" y="656"/>
                    <a:pt x="1385" y="753"/>
                    <a:pt x="1361" y="850"/>
                  </a:cubicBezTo>
                  <a:cubicBezTo>
                    <a:pt x="1343" y="905"/>
                    <a:pt x="1311" y="932"/>
                    <a:pt x="1255" y="932"/>
                  </a:cubicBezTo>
                  <a:cubicBezTo>
                    <a:pt x="1236" y="932"/>
                    <a:pt x="1215" y="929"/>
                    <a:pt x="1191" y="923"/>
                  </a:cubicBezTo>
                  <a:cubicBezTo>
                    <a:pt x="1142" y="923"/>
                    <a:pt x="1069" y="899"/>
                    <a:pt x="1021" y="850"/>
                  </a:cubicBezTo>
                  <a:cubicBezTo>
                    <a:pt x="996" y="729"/>
                    <a:pt x="924" y="608"/>
                    <a:pt x="826" y="535"/>
                  </a:cubicBezTo>
                  <a:lnTo>
                    <a:pt x="729" y="535"/>
                  </a:lnTo>
                  <a:cubicBezTo>
                    <a:pt x="705" y="559"/>
                    <a:pt x="705" y="583"/>
                    <a:pt x="705" y="632"/>
                  </a:cubicBezTo>
                  <a:cubicBezTo>
                    <a:pt x="754" y="753"/>
                    <a:pt x="826" y="850"/>
                    <a:pt x="924" y="923"/>
                  </a:cubicBezTo>
                  <a:cubicBezTo>
                    <a:pt x="948" y="972"/>
                    <a:pt x="948" y="1021"/>
                    <a:pt x="924" y="1093"/>
                  </a:cubicBezTo>
                  <a:cubicBezTo>
                    <a:pt x="924" y="1129"/>
                    <a:pt x="898" y="1151"/>
                    <a:pt x="874" y="1151"/>
                  </a:cubicBezTo>
                  <a:cubicBezTo>
                    <a:pt x="865" y="1151"/>
                    <a:pt x="857" y="1148"/>
                    <a:pt x="851" y="1142"/>
                  </a:cubicBezTo>
                  <a:cubicBezTo>
                    <a:pt x="802" y="1142"/>
                    <a:pt x="754" y="1118"/>
                    <a:pt x="729" y="1093"/>
                  </a:cubicBezTo>
                  <a:cubicBezTo>
                    <a:pt x="729" y="972"/>
                    <a:pt x="656" y="875"/>
                    <a:pt x="559" y="826"/>
                  </a:cubicBezTo>
                  <a:cubicBezTo>
                    <a:pt x="547" y="814"/>
                    <a:pt x="529" y="808"/>
                    <a:pt x="508" y="808"/>
                  </a:cubicBezTo>
                  <a:cubicBezTo>
                    <a:pt x="486" y="808"/>
                    <a:pt x="462" y="814"/>
                    <a:pt x="438" y="826"/>
                  </a:cubicBezTo>
                  <a:cubicBezTo>
                    <a:pt x="438" y="826"/>
                    <a:pt x="413" y="875"/>
                    <a:pt x="438" y="899"/>
                  </a:cubicBezTo>
                  <a:cubicBezTo>
                    <a:pt x="462" y="996"/>
                    <a:pt x="535" y="1093"/>
                    <a:pt x="632" y="1166"/>
                  </a:cubicBezTo>
                  <a:cubicBezTo>
                    <a:pt x="608" y="1239"/>
                    <a:pt x="559" y="1312"/>
                    <a:pt x="486" y="1336"/>
                  </a:cubicBezTo>
                  <a:cubicBezTo>
                    <a:pt x="455" y="1356"/>
                    <a:pt x="424" y="1364"/>
                    <a:pt x="393" y="1364"/>
                  </a:cubicBezTo>
                  <a:cubicBezTo>
                    <a:pt x="234" y="1364"/>
                    <a:pt x="98" y="1142"/>
                    <a:pt x="98" y="1142"/>
                  </a:cubicBezTo>
                  <a:cubicBezTo>
                    <a:pt x="85" y="1130"/>
                    <a:pt x="73" y="1124"/>
                    <a:pt x="64" y="1124"/>
                  </a:cubicBezTo>
                  <a:cubicBezTo>
                    <a:pt x="55" y="1124"/>
                    <a:pt x="49" y="1130"/>
                    <a:pt x="49" y="1142"/>
                  </a:cubicBezTo>
                  <a:cubicBezTo>
                    <a:pt x="25" y="1166"/>
                    <a:pt x="0" y="1191"/>
                    <a:pt x="25" y="1215"/>
                  </a:cubicBezTo>
                  <a:cubicBezTo>
                    <a:pt x="25" y="1215"/>
                    <a:pt x="195" y="1482"/>
                    <a:pt x="389" y="1482"/>
                  </a:cubicBezTo>
                  <a:cubicBezTo>
                    <a:pt x="438" y="1458"/>
                    <a:pt x="486" y="1433"/>
                    <a:pt x="535" y="1385"/>
                  </a:cubicBezTo>
                  <a:cubicBezTo>
                    <a:pt x="608" y="1336"/>
                    <a:pt x="681" y="1263"/>
                    <a:pt x="705" y="1166"/>
                  </a:cubicBezTo>
                  <a:cubicBezTo>
                    <a:pt x="754" y="1191"/>
                    <a:pt x="778" y="1191"/>
                    <a:pt x="826" y="1215"/>
                  </a:cubicBezTo>
                  <a:cubicBezTo>
                    <a:pt x="839" y="1219"/>
                    <a:pt x="852" y="1221"/>
                    <a:pt x="866" y="1221"/>
                  </a:cubicBezTo>
                  <a:cubicBezTo>
                    <a:pt x="930" y="1221"/>
                    <a:pt x="1001" y="1174"/>
                    <a:pt x="1021" y="1093"/>
                  </a:cubicBezTo>
                  <a:cubicBezTo>
                    <a:pt x="1021" y="1045"/>
                    <a:pt x="1021" y="996"/>
                    <a:pt x="1021" y="948"/>
                  </a:cubicBezTo>
                  <a:cubicBezTo>
                    <a:pt x="1069" y="972"/>
                    <a:pt x="1118" y="996"/>
                    <a:pt x="1166" y="996"/>
                  </a:cubicBezTo>
                  <a:cubicBezTo>
                    <a:pt x="1192" y="1007"/>
                    <a:pt x="1218" y="1011"/>
                    <a:pt x="1243" y="1011"/>
                  </a:cubicBezTo>
                  <a:cubicBezTo>
                    <a:pt x="1335" y="1011"/>
                    <a:pt x="1415" y="946"/>
                    <a:pt x="1434" y="850"/>
                  </a:cubicBezTo>
                  <a:cubicBezTo>
                    <a:pt x="1458" y="778"/>
                    <a:pt x="1458" y="680"/>
                    <a:pt x="1434" y="608"/>
                  </a:cubicBezTo>
                  <a:cubicBezTo>
                    <a:pt x="1507" y="608"/>
                    <a:pt x="1555" y="632"/>
                    <a:pt x="1628" y="632"/>
                  </a:cubicBezTo>
                  <a:cubicBezTo>
                    <a:pt x="1701" y="632"/>
                    <a:pt x="1798" y="608"/>
                    <a:pt x="1822" y="535"/>
                  </a:cubicBezTo>
                  <a:cubicBezTo>
                    <a:pt x="1847" y="510"/>
                    <a:pt x="1847" y="510"/>
                    <a:pt x="1847" y="486"/>
                  </a:cubicBezTo>
                  <a:cubicBezTo>
                    <a:pt x="1859" y="498"/>
                    <a:pt x="1877" y="504"/>
                    <a:pt x="1895" y="504"/>
                  </a:cubicBezTo>
                  <a:cubicBezTo>
                    <a:pt x="1913" y="504"/>
                    <a:pt x="1932" y="498"/>
                    <a:pt x="1944" y="486"/>
                  </a:cubicBezTo>
                  <a:cubicBezTo>
                    <a:pt x="1992" y="486"/>
                    <a:pt x="2041" y="462"/>
                    <a:pt x="2065" y="413"/>
                  </a:cubicBezTo>
                  <a:cubicBezTo>
                    <a:pt x="2090" y="267"/>
                    <a:pt x="2065" y="146"/>
                    <a:pt x="2017" y="25"/>
                  </a:cubicBezTo>
                  <a:cubicBezTo>
                    <a:pt x="1992" y="0"/>
                    <a:pt x="1968" y="0"/>
                    <a:pt x="19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" name="Google Shape;547;p13"/>
            <p:cNvSpPr/>
            <p:nvPr/>
          </p:nvSpPr>
          <p:spPr>
            <a:xfrm>
              <a:off x="-869058" y="3630510"/>
              <a:ext cx="108970" cy="91770"/>
            </a:xfrm>
            <a:custGeom>
              <a:avLst/>
              <a:gdLst/>
              <a:ahLst/>
              <a:cxnLst/>
              <a:rect l="l" t="t" r="r" b="b"/>
              <a:pathLst>
                <a:path w="1443" h="1224" extrusionOk="0">
                  <a:moveTo>
                    <a:pt x="158" y="1"/>
                  </a:moveTo>
                  <a:cubicBezTo>
                    <a:pt x="118" y="1"/>
                    <a:pt x="76" y="3"/>
                    <a:pt x="34" y="6"/>
                  </a:cubicBezTo>
                  <a:cubicBezTo>
                    <a:pt x="34" y="6"/>
                    <a:pt x="34" y="6"/>
                    <a:pt x="34" y="6"/>
                  </a:cubicBezTo>
                  <a:lnTo>
                    <a:pt x="34" y="6"/>
                  </a:lnTo>
                  <a:cubicBezTo>
                    <a:pt x="33" y="6"/>
                    <a:pt x="1" y="1224"/>
                    <a:pt x="1328" y="1224"/>
                  </a:cubicBezTo>
                  <a:cubicBezTo>
                    <a:pt x="1365" y="1224"/>
                    <a:pt x="1404" y="1223"/>
                    <a:pt x="1443" y="1221"/>
                  </a:cubicBezTo>
                  <a:cubicBezTo>
                    <a:pt x="1443" y="1221"/>
                    <a:pt x="1240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" name="Google Shape;548;p13"/>
            <p:cNvSpPr/>
            <p:nvPr/>
          </p:nvSpPr>
          <p:spPr>
            <a:xfrm>
              <a:off x="-836915" y="3662669"/>
              <a:ext cx="79963" cy="63533"/>
            </a:xfrm>
            <a:custGeom>
              <a:avLst/>
              <a:gdLst/>
              <a:ahLst/>
              <a:cxnLst/>
              <a:rect l="l" t="t" r="r" b="b"/>
              <a:pathLst>
                <a:path w="1070" h="837" extrusionOk="0">
                  <a:moveTo>
                    <a:pt x="53" y="0"/>
                  </a:moveTo>
                  <a:cubicBezTo>
                    <a:pt x="37" y="0"/>
                    <a:pt x="25" y="17"/>
                    <a:pt x="25" y="35"/>
                  </a:cubicBezTo>
                  <a:cubicBezTo>
                    <a:pt x="1" y="59"/>
                    <a:pt x="25" y="83"/>
                    <a:pt x="49" y="83"/>
                  </a:cubicBezTo>
                  <a:cubicBezTo>
                    <a:pt x="414" y="253"/>
                    <a:pt x="729" y="496"/>
                    <a:pt x="997" y="812"/>
                  </a:cubicBezTo>
                  <a:cubicBezTo>
                    <a:pt x="997" y="812"/>
                    <a:pt x="1021" y="836"/>
                    <a:pt x="1021" y="836"/>
                  </a:cubicBezTo>
                  <a:lnTo>
                    <a:pt x="1045" y="812"/>
                  </a:lnTo>
                  <a:cubicBezTo>
                    <a:pt x="1069" y="812"/>
                    <a:pt x="1069" y="788"/>
                    <a:pt x="1069" y="763"/>
                  </a:cubicBezTo>
                  <a:cubicBezTo>
                    <a:pt x="802" y="423"/>
                    <a:pt x="462" y="156"/>
                    <a:pt x="74" y="10"/>
                  </a:cubicBezTo>
                  <a:cubicBezTo>
                    <a:pt x="66" y="3"/>
                    <a:pt x="59" y="0"/>
                    <a:pt x="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" name="Google Shape;549;p13"/>
            <p:cNvSpPr/>
            <p:nvPr/>
          </p:nvSpPr>
          <p:spPr>
            <a:xfrm>
              <a:off x="-764008" y="3539524"/>
              <a:ext cx="129353" cy="72946"/>
            </a:xfrm>
            <a:custGeom>
              <a:avLst/>
              <a:gdLst/>
              <a:ahLst/>
              <a:cxnLst/>
              <a:rect l="l" t="t" r="r" b="b"/>
              <a:pathLst>
                <a:path w="1726" h="973" extrusionOk="0">
                  <a:moveTo>
                    <a:pt x="1242" y="0"/>
                  </a:moveTo>
                  <a:cubicBezTo>
                    <a:pt x="434" y="0"/>
                    <a:pt x="0" y="850"/>
                    <a:pt x="0" y="850"/>
                  </a:cubicBezTo>
                  <a:cubicBezTo>
                    <a:pt x="232" y="937"/>
                    <a:pt x="435" y="973"/>
                    <a:pt x="612" y="973"/>
                  </a:cubicBezTo>
                  <a:cubicBezTo>
                    <a:pt x="1474" y="973"/>
                    <a:pt x="1725" y="117"/>
                    <a:pt x="1725" y="97"/>
                  </a:cubicBezTo>
                  <a:cubicBezTo>
                    <a:pt x="1552" y="29"/>
                    <a:pt x="1391" y="0"/>
                    <a:pt x="12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" name="Google Shape;550;p13"/>
            <p:cNvSpPr/>
            <p:nvPr/>
          </p:nvSpPr>
          <p:spPr>
            <a:xfrm>
              <a:off x="-769495" y="3568545"/>
              <a:ext cx="94858" cy="38433"/>
            </a:xfrm>
            <a:custGeom>
              <a:avLst/>
              <a:gdLst/>
              <a:ahLst/>
              <a:cxnLst/>
              <a:rect l="l" t="t" r="r" b="b"/>
              <a:pathLst>
                <a:path w="1264" h="511" extrusionOk="0">
                  <a:moveTo>
                    <a:pt x="1191" y="0"/>
                  </a:moveTo>
                  <a:cubicBezTo>
                    <a:pt x="778" y="49"/>
                    <a:pt x="389" y="194"/>
                    <a:pt x="25" y="413"/>
                  </a:cubicBezTo>
                  <a:cubicBezTo>
                    <a:pt x="0" y="462"/>
                    <a:pt x="25" y="510"/>
                    <a:pt x="73" y="510"/>
                  </a:cubicBezTo>
                  <a:cubicBezTo>
                    <a:pt x="73" y="510"/>
                    <a:pt x="98" y="510"/>
                    <a:pt x="98" y="486"/>
                  </a:cubicBezTo>
                  <a:cubicBezTo>
                    <a:pt x="438" y="267"/>
                    <a:pt x="802" y="146"/>
                    <a:pt x="1215" y="97"/>
                  </a:cubicBezTo>
                  <a:cubicBezTo>
                    <a:pt x="1239" y="97"/>
                    <a:pt x="1264" y="73"/>
                    <a:pt x="1264" y="49"/>
                  </a:cubicBezTo>
                  <a:cubicBezTo>
                    <a:pt x="1239" y="24"/>
                    <a:pt x="1215" y="0"/>
                    <a:pt x="1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" name="Google Shape;551;p13"/>
            <p:cNvSpPr/>
            <p:nvPr/>
          </p:nvSpPr>
          <p:spPr>
            <a:xfrm>
              <a:off x="-800853" y="3409320"/>
              <a:ext cx="60364" cy="462773"/>
            </a:xfrm>
            <a:custGeom>
              <a:avLst/>
              <a:gdLst/>
              <a:ahLst/>
              <a:cxnLst/>
              <a:rect l="l" t="t" r="r" b="b"/>
              <a:pathLst>
                <a:path w="809" h="6160" extrusionOk="0">
                  <a:moveTo>
                    <a:pt x="69" y="1"/>
                  </a:moveTo>
                  <a:cubicBezTo>
                    <a:pt x="37" y="1"/>
                    <a:pt x="0" y="32"/>
                    <a:pt x="31" y="62"/>
                  </a:cubicBezTo>
                  <a:cubicBezTo>
                    <a:pt x="711" y="1860"/>
                    <a:pt x="541" y="6063"/>
                    <a:pt x="541" y="6111"/>
                  </a:cubicBezTo>
                  <a:cubicBezTo>
                    <a:pt x="541" y="6135"/>
                    <a:pt x="565" y="6135"/>
                    <a:pt x="589" y="6160"/>
                  </a:cubicBezTo>
                  <a:cubicBezTo>
                    <a:pt x="614" y="6135"/>
                    <a:pt x="638" y="6135"/>
                    <a:pt x="638" y="6111"/>
                  </a:cubicBezTo>
                  <a:cubicBezTo>
                    <a:pt x="638" y="6063"/>
                    <a:pt x="808" y="1836"/>
                    <a:pt x="104" y="38"/>
                  </a:cubicBezTo>
                  <a:cubicBezTo>
                    <a:pt x="104" y="11"/>
                    <a:pt x="87" y="1"/>
                    <a:pt x="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" name="Google Shape;552;p13"/>
            <p:cNvSpPr/>
            <p:nvPr/>
          </p:nvSpPr>
          <p:spPr>
            <a:xfrm>
              <a:off x="-905903" y="3300294"/>
              <a:ext cx="198340" cy="165500"/>
            </a:xfrm>
            <a:custGeom>
              <a:avLst/>
              <a:gdLst/>
              <a:ahLst/>
              <a:cxnLst/>
              <a:rect l="l" t="t" r="r" b="b"/>
              <a:pathLst>
                <a:path w="2642" h="2201" extrusionOk="0">
                  <a:moveTo>
                    <a:pt x="898" y="1"/>
                  </a:moveTo>
                  <a:cubicBezTo>
                    <a:pt x="722" y="1"/>
                    <a:pt x="649" y="636"/>
                    <a:pt x="649" y="636"/>
                  </a:cubicBezTo>
                  <a:cubicBezTo>
                    <a:pt x="649" y="636"/>
                    <a:pt x="381" y="252"/>
                    <a:pt x="219" y="252"/>
                  </a:cubicBezTo>
                  <a:cubicBezTo>
                    <a:pt x="198" y="252"/>
                    <a:pt x="180" y="258"/>
                    <a:pt x="164" y="271"/>
                  </a:cubicBezTo>
                  <a:cubicBezTo>
                    <a:pt x="0" y="365"/>
                    <a:pt x="217" y="2201"/>
                    <a:pt x="1307" y="2201"/>
                  </a:cubicBezTo>
                  <a:cubicBezTo>
                    <a:pt x="1353" y="2201"/>
                    <a:pt x="1401" y="2197"/>
                    <a:pt x="1451" y="2190"/>
                  </a:cubicBezTo>
                  <a:cubicBezTo>
                    <a:pt x="2641" y="2045"/>
                    <a:pt x="2569" y="1170"/>
                    <a:pt x="2569" y="1170"/>
                  </a:cubicBezTo>
                  <a:cubicBezTo>
                    <a:pt x="2569" y="1170"/>
                    <a:pt x="2544" y="369"/>
                    <a:pt x="2374" y="126"/>
                  </a:cubicBezTo>
                  <a:cubicBezTo>
                    <a:pt x="2348" y="89"/>
                    <a:pt x="2321" y="73"/>
                    <a:pt x="2293" y="73"/>
                  </a:cubicBezTo>
                  <a:cubicBezTo>
                    <a:pt x="2136" y="73"/>
                    <a:pt x="1961" y="563"/>
                    <a:pt x="1961" y="563"/>
                  </a:cubicBezTo>
                  <a:cubicBezTo>
                    <a:pt x="1888" y="369"/>
                    <a:pt x="1791" y="199"/>
                    <a:pt x="1670" y="53"/>
                  </a:cubicBezTo>
                  <a:cubicBezTo>
                    <a:pt x="1650" y="38"/>
                    <a:pt x="1631" y="32"/>
                    <a:pt x="1612" y="32"/>
                  </a:cubicBezTo>
                  <a:cubicBezTo>
                    <a:pt x="1443" y="32"/>
                    <a:pt x="1305" y="563"/>
                    <a:pt x="1305" y="563"/>
                  </a:cubicBezTo>
                  <a:cubicBezTo>
                    <a:pt x="1232" y="369"/>
                    <a:pt x="1111" y="199"/>
                    <a:pt x="990" y="53"/>
                  </a:cubicBezTo>
                  <a:cubicBezTo>
                    <a:pt x="957" y="16"/>
                    <a:pt x="926" y="1"/>
                    <a:pt x="8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" name="Google Shape;553;p13"/>
            <p:cNvSpPr/>
            <p:nvPr/>
          </p:nvSpPr>
          <p:spPr>
            <a:xfrm>
              <a:off x="-884737" y="3364612"/>
              <a:ext cx="171686" cy="61964"/>
            </a:xfrm>
            <a:custGeom>
              <a:avLst/>
              <a:gdLst/>
              <a:ahLst/>
              <a:cxnLst/>
              <a:rect l="l" t="t" r="r" b="b"/>
              <a:pathLst>
                <a:path w="2284" h="827" extrusionOk="0">
                  <a:moveTo>
                    <a:pt x="1846" y="122"/>
                  </a:moveTo>
                  <a:lnTo>
                    <a:pt x="1846" y="122"/>
                  </a:lnTo>
                  <a:cubicBezTo>
                    <a:pt x="1871" y="146"/>
                    <a:pt x="1895" y="146"/>
                    <a:pt x="1919" y="195"/>
                  </a:cubicBezTo>
                  <a:cubicBezTo>
                    <a:pt x="1919" y="219"/>
                    <a:pt x="1919" y="243"/>
                    <a:pt x="1919" y="268"/>
                  </a:cubicBezTo>
                  <a:cubicBezTo>
                    <a:pt x="1895" y="268"/>
                    <a:pt x="1895" y="243"/>
                    <a:pt x="1895" y="243"/>
                  </a:cubicBezTo>
                  <a:cubicBezTo>
                    <a:pt x="1871" y="195"/>
                    <a:pt x="1846" y="146"/>
                    <a:pt x="1846" y="122"/>
                  </a:cubicBezTo>
                  <a:close/>
                  <a:moveTo>
                    <a:pt x="923" y="170"/>
                  </a:moveTo>
                  <a:lnTo>
                    <a:pt x="923" y="170"/>
                  </a:lnTo>
                  <a:cubicBezTo>
                    <a:pt x="947" y="219"/>
                    <a:pt x="947" y="268"/>
                    <a:pt x="972" y="292"/>
                  </a:cubicBezTo>
                  <a:cubicBezTo>
                    <a:pt x="947" y="268"/>
                    <a:pt x="923" y="219"/>
                    <a:pt x="923" y="170"/>
                  </a:cubicBezTo>
                  <a:close/>
                  <a:moveTo>
                    <a:pt x="583" y="341"/>
                  </a:moveTo>
                  <a:lnTo>
                    <a:pt x="583" y="341"/>
                  </a:lnTo>
                  <a:cubicBezTo>
                    <a:pt x="607" y="365"/>
                    <a:pt x="632" y="413"/>
                    <a:pt x="632" y="486"/>
                  </a:cubicBezTo>
                  <a:cubicBezTo>
                    <a:pt x="607" y="438"/>
                    <a:pt x="583" y="389"/>
                    <a:pt x="583" y="341"/>
                  </a:cubicBezTo>
                  <a:close/>
                  <a:moveTo>
                    <a:pt x="2211" y="0"/>
                  </a:moveTo>
                  <a:cubicBezTo>
                    <a:pt x="2186" y="0"/>
                    <a:pt x="2162" y="25"/>
                    <a:pt x="2186" y="49"/>
                  </a:cubicBezTo>
                  <a:cubicBezTo>
                    <a:pt x="2186" y="122"/>
                    <a:pt x="2186" y="292"/>
                    <a:pt x="2138" y="341"/>
                  </a:cubicBezTo>
                  <a:cubicBezTo>
                    <a:pt x="2113" y="365"/>
                    <a:pt x="2089" y="365"/>
                    <a:pt x="2065" y="365"/>
                  </a:cubicBezTo>
                  <a:cubicBezTo>
                    <a:pt x="2041" y="365"/>
                    <a:pt x="2016" y="365"/>
                    <a:pt x="1992" y="341"/>
                  </a:cubicBezTo>
                  <a:cubicBezTo>
                    <a:pt x="2016" y="292"/>
                    <a:pt x="2016" y="243"/>
                    <a:pt x="1992" y="195"/>
                  </a:cubicBezTo>
                  <a:cubicBezTo>
                    <a:pt x="1992" y="122"/>
                    <a:pt x="1943" y="49"/>
                    <a:pt x="1895" y="25"/>
                  </a:cubicBezTo>
                  <a:cubicBezTo>
                    <a:pt x="1846" y="25"/>
                    <a:pt x="1822" y="25"/>
                    <a:pt x="1798" y="49"/>
                  </a:cubicBezTo>
                  <a:cubicBezTo>
                    <a:pt x="1749" y="98"/>
                    <a:pt x="1749" y="170"/>
                    <a:pt x="1798" y="219"/>
                  </a:cubicBezTo>
                  <a:cubicBezTo>
                    <a:pt x="1822" y="292"/>
                    <a:pt x="1846" y="341"/>
                    <a:pt x="1895" y="365"/>
                  </a:cubicBezTo>
                  <a:lnTo>
                    <a:pt x="1871" y="389"/>
                  </a:lnTo>
                  <a:cubicBezTo>
                    <a:pt x="1858" y="401"/>
                    <a:pt x="1834" y="407"/>
                    <a:pt x="1810" y="407"/>
                  </a:cubicBezTo>
                  <a:cubicBezTo>
                    <a:pt x="1786" y="407"/>
                    <a:pt x="1761" y="401"/>
                    <a:pt x="1749" y="389"/>
                  </a:cubicBezTo>
                  <a:cubicBezTo>
                    <a:pt x="1676" y="365"/>
                    <a:pt x="1603" y="316"/>
                    <a:pt x="1555" y="268"/>
                  </a:cubicBezTo>
                  <a:cubicBezTo>
                    <a:pt x="1555" y="195"/>
                    <a:pt x="1530" y="146"/>
                    <a:pt x="1482" y="98"/>
                  </a:cubicBezTo>
                  <a:cubicBezTo>
                    <a:pt x="1458" y="49"/>
                    <a:pt x="1409" y="49"/>
                    <a:pt x="1385" y="49"/>
                  </a:cubicBezTo>
                  <a:cubicBezTo>
                    <a:pt x="1360" y="73"/>
                    <a:pt x="1336" y="98"/>
                    <a:pt x="1336" y="122"/>
                  </a:cubicBezTo>
                  <a:cubicBezTo>
                    <a:pt x="1360" y="195"/>
                    <a:pt x="1409" y="268"/>
                    <a:pt x="1458" y="316"/>
                  </a:cubicBezTo>
                  <a:cubicBezTo>
                    <a:pt x="1458" y="413"/>
                    <a:pt x="1433" y="511"/>
                    <a:pt x="1385" y="583"/>
                  </a:cubicBezTo>
                  <a:cubicBezTo>
                    <a:pt x="1360" y="608"/>
                    <a:pt x="1336" y="620"/>
                    <a:pt x="1309" y="620"/>
                  </a:cubicBezTo>
                  <a:cubicBezTo>
                    <a:pt x="1281" y="620"/>
                    <a:pt x="1251" y="608"/>
                    <a:pt x="1215" y="583"/>
                  </a:cubicBezTo>
                  <a:cubicBezTo>
                    <a:pt x="1142" y="559"/>
                    <a:pt x="1093" y="511"/>
                    <a:pt x="1069" y="462"/>
                  </a:cubicBezTo>
                  <a:cubicBezTo>
                    <a:pt x="1093" y="341"/>
                    <a:pt x="1069" y="195"/>
                    <a:pt x="996" y="98"/>
                  </a:cubicBezTo>
                  <a:cubicBezTo>
                    <a:pt x="979" y="80"/>
                    <a:pt x="950" y="63"/>
                    <a:pt x="925" y="63"/>
                  </a:cubicBezTo>
                  <a:cubicBezTo>
                    <a:pt x="915" y="63"/>
                    <a:pt x="906" y="66"/>
                    <a:pt x="899" y="73"/>
                  </a:cubicBezTo>
                  <a:cubicBezTo>
                    <a:pt x="850" y="73"/>
                    <a:pt x="850" y="98"/>
                    <a:pt x="850" y="146"/>
                  </a:cubicBezTo>
                  <a:cubicBezTo>
                    <a:pt x="850" y="243"/>
                    <a:pt x="875" y="365"/>
                    <a:pt x="947" y="462"/>
                  </a:cubicBezTo>
                  <a:cubicBezTo>
                    <a:pt x="947" y="535"/>
                    <a:pt x="923" y="583"/>
                    <a:pt x="899" y="632"/>
                  </a:cubicBezTo>
                  <a:cubicBezTo>
                    <a:pt x="885" y="660"/>
                    <a:pt x="862" y="672"/>
                    <a:pt x="836" y="672"/>
                  </a:cubicBezTo>
                  <a:cubicBezTo>
                    <a:pt x="818" y="672"/>
                    <a:pt x="798" y="666"/>
                    <a:pt x="777" y="656"/>
                  </a:cubicBezTo>
                  <a:cubicBezTo>
                    <a:pt x="753" y="632"/>
                    <a:pt x="729" y="608"/>
                    <a:pt x="705" y="559"/>
                  </a:cubicBezTo>
                  <a:cubicBezTo>
                    <a:pt x="729" y="462"/>
                    <a:pt x="729" y="341"/>
                    <a:pt x="632" y="243"/>
                  </a:cubicBezTo>
                  <a:cubicBezTo>
                    <a:pt x="607" y="219"/>
                    <a:pt x="559" y="219"/>
                    <a:pt x="534" y="219"/>
                  </a:cubicBezTo>
                  <a:cubicBezTo>
                    <a:pt x="510" y="219"/>
                    <a:pt x="486" y="243"/>
                    <a:pt x="486" y="292"/>
                  </a:cubicBezTo>
                  <a:cubicBezTo>
                    <a:pt x="486" y="389"/>
                    <a:pt x="510" y="486"/>
                    <a:pt x="583" y="583"/>
                  </a:cubicBezTo>
                  <a:cubicBezTo>
                    <a:pt x="534" y="656"/>
                    <a:pt x="462" y="705"/>
                    <a:pt x="389" y="705"/>
                  </a:cubicBezTo>
                  <a:cubicBezTo>
                    <a:pt x="374" y="708"/>
                    <a:pt x="360" y="710"/>
                    <a:pt x="347" y="710"/>
                  </a:cubicBezTo>
                  <a:cubicBezTo>
                    <a:pt x="161" y="710"/>
                    <a:pt x="97" y="413"/>
                    <a:pt x="97" y="413"/>
                  </a:cubicBezTo>
                  <a:cubicBezTo>
                    <a:pt x="97" y="389"/>
                    <a:pt x="73" y="365"/>
                    <a:pt x="49" y="365"/>
                  </a:cubicBezTo>
                  <a:cubicBezTo>
                    <a:pt x="24" y="389"/>
                    <a:pt x="0" y="413"/>
                    <a:pt x="0" y="438"/>
                  </a:cubicBezTo>
                  <a:cubicBezTo>
                    <a:pt x="0" y="438"/>
                    <a:pt x="97" y="826"/>
                    <a:pt x="364" y="826"/>
                  </a:cubicBezTo>
                  <a:lnTo>
                    <a:pt x="413" y="802"/>
                  </a:lnTo>
                  <a:cubicBezTo>
                    <a:pt x="510" y="802"/>
                    <a:pt x="583" y="753"/>
                    <a:pt x="656" y="656"/>
                  </a:cubicBezTo>
                  <a:cubicBezTo>
                    <a:pt x="680" y="681"/>
                    <a:pt x="705" y="729"/>
                    <a:pt x="753" y="729"/>
                  </a:cubicBezTo>
                  <a:cubicBezTo>
                    <a:pt x="784" y="760"/>
                    <a:pt x="818" y="773"/>
                    <a:pt x="852" y="773"/>
                  </a:cubicBezTo>
                  <a:cubicBezTo>
                    <a:pt x="899" y="773"/>
                    <a:pt x="943" y="747"/>
                    <a:pt x="972" y="705"/>
                  </a:cubicBezTo>
                  <a:cubicBezTo>
                    <a:pt x="996" y="656"/>
                    <a:pt x="1020" y="608"/>
                    <a:pt x="1045" y="559"/>
                  </a:cubicBezTo>
                  <a:cubicBezTo>
                    <a:pt x="1069" y="608"/>
                    <a:pt x="1117" y="632"/>
                    <a:pt x="1166" y="656"/>
                  </a:cubicBezTo>
                  <a:cubicBezTo>
                    <a:pt x="1198" y="699"/>
                    <a:pt x="1244" y="718"/>
                    <a:pt x="1292" y="718"/>
                  </a:cubicBezTo>
                  <a:cubicBezTo>
                    <a:pt x="1353" y="718"/>
                    <a:pt x="1417" y="687"/>
                    <a:pt x="1458" y="632"/>
                  </a:cubicBezTo>
                  <a:cubicBezTo>
                    <a:pt x="1506" y="559"/>
                    <a:pt x="1530" y="462"/>
                    <a:pt x="1555" y="389"/>
                  </a:cubicBezTo>
                  <a:cubicBezTo>
                    <a:pt x="1603" y="413"/>
                    <a:pt x="1652" y="438"/>
                    <a:pt x="1700" y="462"/>
                  </a:cubicBezTo>
                  <a:cubicBezTo>
                    <a:pt x="1737" y="486"/>
                    <a:pt x="1779" y="498"/>
                    <a:pt x="1822" y="498"/>
                  </a:cubicBezTo>
                  <a:cubicBezTo>
                    <a:pt x="1864" y="498"/>
                    <a:pt x="1907" y="486"/>
                    <a:pt x="1943" y="462"/>
                  </a:cubicBezTo>
                  <a:lnTo>
                    <a:pt x="1968" y="413"/>
                  </a:lnTo>
                  <a:cubicBezTo>
                    <a:pt x="1992" y="438"/>
                    <a:pt x="2016" y="438"/>
                    <a:pt x="2065" y="462"/>
                  </a:cubicBezTo>
                  <a:cubicBezTo>
                    <a:pt x="2113" y="462"/>
                    <a:pt x="2162" y="438"/>
                    <a:pt x="2211" y="413"/>
                  </a:cubicBezTo>
                  <a:cubicBezTo>
                    <a:pt x="2259" y="292"/>
                    <a:pt x="2284" y="170"/>
                    <a:pt x="2284" y="25"/>
                  </a:cubicBezTo>
                  <a:cubicBezTo>
                    <a:pt x="2259" y="0"/>
                    <a:pt x="2235" y="0"/>
                    <a:pt x="22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" name="Google Shape;554;p13"/>
            <p:cNvSpPr/>
            <p:nvPr/>
          </p:nvSpPr>
          <p:spPr>
            <a:xfrm>
              <a:off x="-945885" y="3813266"/>
              <a:ext cx="337100" cy="128635"/>
            </a:xfrm>
            <a:custGeom>
              <a:avLst/>
              <a:gdLst/>
              <a:ahLst/>
              <a:cxnLst/>
              <a:rect l="l" t="t" r="r" b="b"/>
              <a:pathLst>
                <a:path w="4484" h="1710" extrusionOk="0">
                  <a:moveTo>
                    <a:pt x="3927" y="0"/>
                  </a:moveTo>
                  <a:cubicBezTo>
                    <a:pt x="3752" y="0"/>
                    <a:pt x="3511" y="705"/>
                    <a:pt x="3511" y="705"/>
                  </a:cubicBezTo>
                  <a:cubicBezTo>
                    <a:pt x="3341" y="510"/>
                    <a:pt x="3147" y="316"/>
                    <a:pt x="2928" y="146"/>
                  </a:cubicBezTo>
                  <a:cubicBezTo>
                    <a:pt x="2885" y="106"/>
                    <a:pt x="2847" y="89"/>
                    <a:pt x="2812" y="89"/>
                  </a:cubicBezTo>
                  <a:cubicBezTo>
                    <a:pt x="2594" y="89"/>
                    <a:pt x="2540" y="778"/>
                    <a:pt x="2540" y="778"/>
                  </a:cubicBezTo>
                  <a:cubicBezTo>
                    <a:pt x="2540" y="778"/>
                    <a:pt x="2103" y="268"/>
                    <a:pt x="1957" y="49"/>
                  </a:cubicBezTo>
                  <a:cubicBezTo>
                    <a:pt x="1944" y="34"/>
                    <a:pt x="1928" y="27"/>
                    <a:pt x="1910" y="27"/>
                  </a:cubicBezTo>
                  <a:cubicBezTo>
                    <a:pt x="1697" y="27"/>
                    <a:pt x="1179" y="1021"/>
                    <a:pt x="1179" y="1021"/>
                  </a:cubicBezTo>
                  <a:cubicBezTo>
                    <a:pt x="1082" y="729"/>
                    <a:pt x="912" y="438"/>
                    <a:pt x="669" y="219"/>
                  </a:cubicBezTo>
                  <a:cubicBezTo>
                    <a:pt x="649" y="206"/>
                    <a:pt x="628" y="200"/>
                    <a:pt x="607" y="200"/>
                  </a:cubicBezTo>
                  <a:cubicBezTo>
                    <a:pt x="308" y="200"/>
                    <a:pt x="0" y="1424"/>
                    <a:pt x="159" y="1628"/>
                  </a:cubicBezTo>
                  <a:cubicBezTo>
                    <a:pt x="206" y="1688"/>
                    <a:pt x="548" y="1709"/>
                    <a:pt x="1022" y="1709"/>
                  </a:cubicBezTo>
                  <a:cubicBezTo>
                    <a:pt x="2286" y="1709"/>
                    <a:pt x="4483" y="1555"/>
                    <a:pt x="4483" y="1555"/>
                  </a:cubicBezTo>
                  <a:cubicBezTo>
                    <a:pt x="4362" y="1045"/>
                    <a:pt x="4192" y="535"/>
                    <a:pt x="3997" y="49"/>
                  </a:cubicBezTo>
                  <a:cubicBezTo>
                    <a:pt x="3976" y="15"/>
                    <a:pt x="3952" y="0"/>
                    <a:pt x="39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487" name="Google Shape;487;p13"/>
          <p:cNvSpPr txBox="1">
            <a:spLocks noGrp="1"/>
          </p:cNvSpPr>
          <p:nvPr>
            <p:ph type="title"/>
          </p:nvPr>
        </p:nvSpPr>
        <p:spPr>
          <a:xfrm>
            <a:off x="2119733" y="4035484"/>
            <a:ext cx="1172000" cy="5356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489" name="Google Shape;489;p13"/>
          <p:cNvSpPr txBox="1">
            <a:spLocks noGrp="1"/>
          </p:cNvSpPr>
          <p:nvPr>
            <p:ph type="title" idx="2"/>
          </p:nvPr>
        </p:nvSpPr>
        <p:spPr>
          <a:xfrm>
            <a:off x="1132800" y="560133"/>
            <a:ext cx="9926400" cy="8620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490" name="Google Shape;490;p13"/>
          <p:cNvSpPr txBox="1">
            <a:spLocks noGrp="1"/>
          </p:cNvSpPr>
          <p:nvPr>
            <p:ph type="title" idx="3"/>
          </p:nvPr>
        </p:nvSpPr>
        <p:spPr>
          <a:xfrm>
            <a:off x="1478133" y="2659668"/>
            <a:ext cx="2455200" cy="535600"/>
          </a:xfrm>
          <a:prstGeom prst="rect">
            <a:avLst/>
          </a:prstGeom>
          <a:noFill/>
          <a:ln>
            <a:noFill/>
          </a:ln>
        </p:spPr>
        <p:txBody>
          <a:bodyPr spcFirstLastPara="1" lIns="0" tIns="0" rIns="0" bIns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933" i="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9pPr>
          </a:lstStyle>
          <a:p>
            <a:endParaRPr/>
          </a:p>
        </p:txBody>
      </p:sp>
      <p:sp>
        <p:nvSpPr>
          <p:cNvPr id="491" name="Google Shape;491;p13"/>
          <p:cNvSpPr txBox="1">
            <a:spLocks noGrp="1"/>
          </p:cNvSpPr>
          <p:nvPr>
            <p:ph type="subTitle" idx="1"/>
          </p:nvPr>
        </p:nvSpPr>
        <p:spPr>
          <a:xfrm>
            <a:off x="1055933" y="3010967"/>
            <a:ext cx="3299600" cy="7496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492" name="Google Shape;492;p13"/>
          <p:cNvSpPr txBox="1">
            <a:spLocks noGrp="1"/>
          </p:cNvSpPr>
          <p:nvPr>
            <p:ph type="title" idx="4"/>
          </p:nvPr>
        </p:nvSpPr>
        <p:spPr>
          <a:xfrm>
            <a:off x="8157067" y="2668935"/>
            <a:ext cx="2455200" cy="535600"/>
          </a:xfrm>
          <a:prstGeom prst="rect">
            <a:avLst/>
          </a:prstGeom>
          <a:noFill/>
          <a:ln>
            <a:noFill/>
          </a:ln>
        </p:spPr>
        <p:txBody>
          <a:bodyPr spcFirstLastPara="1" lIns="0" tIns="0" rIns="0" bIns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933" i="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9pPr>
          </a:lstStyle>
          <a:p>
            <a:endParaRPr/>
          </a:p>
        </p:txBody>
      </p:sp>
      <p:sp>
        <p:nvSpPr>
          <p:cNvPr id="493" name="Google Shape;493;p13"/>
          <p:cNvSpPr txBox="1">
            <a:spLocks noGrp="1"/>
          </p:cNvSpPr>
          <p:nvPr>
            <p:ph type="subTitle" idx="5"/>
          </p:nvPr>
        </p:nvSpPr>
        <p:spPr>
          <a:xfrm>
            <a:off x="7734867" y="3010967"/>
            <a:ext cx="3299600" cy="7496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494" name="Google Shape;494;p13"/>
          <p:cNvSpPr txBox="1">
            <a:spLocks noGrp="1"/>
          </p:cNvSpPr>
          <p:nvPr>
            <p:ph type="title" idx="6"/>
          </p:nvPr>
        </p:nvSpPr>
        <p:spPr>
          <a:xfrm>
            <a:off x="4868400" y="4947009"/>
            <a:ext cx="2455200" cy="535600"/>
          </a:xfrm>
          <a:prstGeom prst="rect">
            <a:avLst/>
          </a:prstGeom>
          <a:noFill/>
          <a:ln>
            <a:noFill/>
          </a:ln>
        </p:spPr>
        <p:txBody>
          <a:bodyPr spcFirstLastPara="1" lIns="0" tIns="0" rIns="0" bIns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933" i="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9pPr>
          </a:lstStyle>
          <a:p>
            <a:endParaRPr/>
          </a:p>
        </p:txBody>
      </p:sp>
      <p:sp>
        <p:nvSpPr>
          <p:cNvPr id="495" name="Google Shape;495;p13"/>
          <p:cNvSpPr txBox="1">
            <a:spLocks noGrp="1"/>
          </p:cNvSpPr>
          <p:nvPr>
            <p:ph type="subTitle" idx="7"/>
          </p:nvPr>
        </p:nvSpPr>
        <p:spPr>
          <a:xfrm>
            <a:off x="4446200" y="5382233"/>
            <a:ext cx="3299600" cy="7496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496" name="Google Shape;496;p13"/>
          <p:cNvSpPr txBox="1">
            <a:spLocks noGrp="1"/>
          </p:cNvSpPr>
          <p:nvPr>
            <p:ph type="title" idx="8"/>
          </p:nvPr>
        </p:nvSpPr>
        <p:spPr>
          <a:xfrm>
            <a:off x="4868400" y="2668935"/>
            <a:ext cx="2455200" cy="535600"/>
          </a:xfrm>
          <a:prstGeom prst="rect">
            <a:avLst/>
          </a:prstGeom>
          <a:noFill/>
          <a:ln>
            <a:noFill/>
          </a:ln>
        </p:spPr>
        <p:txBody>
          <a:bodyPr spcFirstLastPara="1" lIns="0" tIns="0" rIns="0" bIns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933" i="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9pPr>
          </a:lstStyle>
          <a:p>
            <a:endParaRPr/>
          </a:p>
        </p:txBody>
      </p:sp>
      <p:sp>
        <p:nvSpPr>
          <p:cNvPr id="497" name="Google Shape;497;p13"/>
          <p:cNvSpPr txBox="1">
            <a:spLocks noGrp="1"/>
          </p:cNvSpPr>
          <p:nvPr>
            <p:ph type="subTitle" idx="9"/>
          </p:nvPr>
        </p:nvSpPr>
        <p:spPr>
          <a:xfrm>
            <a:off x="4446200" y="3010967"/>
            <a:ext cx="3299600" cy="7496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498" name="Google Shape;498;p13"/>
          <p:cNvSpPr txBox="1">
            <a:spLocks noGrp="1"/>
          </p:cNvSpPr>
          <p:nvPr>
            <p:ph type="title" idx="13"/>
          </p:nvPr>
        </p:nvSpPr>
        <p:spPr>
          <a:xfrm>
            <a:off x="1478133" y="4947009"/>
            <a:ext cx="2455200" cy="535600"/>
          </a:xfrm>
          <a:prstGeom prst="rect">
            <a:avLst/>
          </a:prstGeom>
          <a:noFill/>
          <a:ln>
            <a:noFill/>
          </a:ln>
        </p:spPr>
        <p:txBody>
          <a:bodyPr spcFirstLastPara="1" lIns="0" tIns="0" rIns="0" bIns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933" i="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9pPr>
          </a:lstStyle>
          <a:p>
            <a:endParaRPr/>
          </a:p>
        </p:txBody>
      </p:sp>
      <p:sp>
        <p:nvSpPr>
          <p:cNvPr id="499" name="Google Shape;499;p13"/>
          <p:cNvSpPr txBox="1">
            <a:spLocks noGrp="1"/>
          </p:cNvSpPr>
          <p:nvPr>
            <p:ph type="subTitle" idx="14"/>
          </p:nvPr>
        </p:nvSpPr>
        <p:spPr>
          <a:xfrm>
            <a:off x="1055933" y="5382233"/>
            <a:ext cx="3299600" cy="7496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500" name="Google Shape;500;p13"/>
          <p:cNvSpPr txBox="1">
            <a:spLocks noGrp="1"/>
          </p:cNvSpPr>
          <p:nvPr>
            <p:ph type="title" idx="15"/>
          </p:nvPr>
        </p:nvSpPr>
        <p:spPr>
          <a:xfrm>
            <a:off x="8157067" y="4947009"/>
            <a:ext cx="2455200" cy="535600"/>
          </a:xfrm>
          <a:prstGeom prst="rect">
            <a:avLst/>
          </a:prstGeom>
          <a:noFill/>
          <a:ln>
            <a:noFill/>
          </a:ln>
        </p:spPr>
        <p:txBody>
          <a:bodyPr spcFirstLastPara="1" lIns="0" tIns="0" rIns="0" bIns="0">
            <a:noAutofit/>
          </a:bodyPr>
          <a:lstStyle>
            <a:lvl1pPr marR="50799" lvl="0" algn="ctr" rtl="0">
              <a:lnSpc>
                <a:spcPct val="128571"/>
              </a:lnSpc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933" i="0">
                <a:solidFill>
                  <a:srgbClr val="202124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9pPr>
          </a:lstStyle>
          <a:p>
            <a:endParaRPr/>
          </a:p>
        </p:txBody>
      </p:sp>
      <p:sp>
        <p:nvSpPr>
          <p:cNvPr id="501" name="Google Shape;501;p13"/>
          <p:cNvSpPr txBox="1">
            <a:spLocks noGrp="1"/>
          </p:cNvSpPr>
          <p:nvPr>
            <p:ph type="subTitle" idx="16"/>
          </p:nvPr>
        </p:nvSpPr>
        <p:spPr>
          <a:xfrm>
            <a:off x="7734867" y="5382233"/>
            <a:ext cx="3299600" cy="7496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502" name="Google Shape;502;p13"/>
          <p:cNvSpPr txBox="1">
            <a:spLocks noGrp="1"/>
          </p:cNvSpPr>
          <p:nvPr>
            <p:ph type="title" idx="17"/>
          </p:nvPr>
        </p:nvSpPr>
        <p:spPr>
          <a:xfrm>
            <a:off x="5510000" y="4035484"/>
            <a:ext cx="1172000" cy="5356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503" name="Google Shape;503;p13"/>
          <p:cNvSpPr txBox="1">
            <a:spLocks noGrp="1"/>
          </p:cNvSpPr>
          <p:nvPr>
            <p:ph type="title" idx="18"/>
          </p:nvPr>
        </p:nvSpPr>
        <p:spPr>
          <a:xfrm>
            <a:off x="8798667" y="4035484"/>
            <a:ext cx="1172000" cy="5356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504" name="Google Shape;504;p13"/>
          <p:cNvSpPr txBox="1">
            <a:spLocks noGrp="1"/>
          </p:cNvSpPr>
          <p:nvPr>
            <p:ph type="title" idx="19"/>
          </p:nvPr>
        </p:nvSpPr>
        <p:spPr>
          <a:xfrm>
            <a:off x="2119733" y="1842509"/>
            <a:ext cx="1172000" cy="5356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505" name="Google Shape;505;p13"/>
          <p:cNvSpPr txBox="1">
            <a:spLocks noGrp="1"/>
          </p:cNvSpPr>
          <p:nvPr>
            <p:ph type="title" idx="20"/>
          </p:nvPr>
        </p:nvSpPr>
        <p:spPr>
          <a:xfrm>
            <a:off x="5510000" y="1842509"/>
            <a:ext cx="1172000" cy="5356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506" name="Google Shape;506;p13"/>
          <p:cNvSpPr txBox="1">
            <a:spLocks noGrp="1"/>
          </p:cNvSpPr>
          <p:nvPr>
            <p:ph type="title" idx="21"/>
          </p:nvPr>
        </p:nvSpPr>
        <p:spPr>
          <a:xfrm>
            <a:off x="8798667" y="1842509"/>
            <a:ext cx="1172000" cy="5356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r>
              <a:rPr lang="en-US" smtClean="0"/>
              <a:t>Click to edit Master title style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3000651907"/>
      </p:ext>
    </p:extLst>
  </p:cSld>
  <p:clrMapOvr>
    <a:masterClrMapping/>
  </p:clrMapOvr>
</p:sldLayout>
</file>

<file path=ppt/slideLayouts/slideLayout15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1">
  <p:cSld name="Section header 1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5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oogle Shape;559;p14"/>
          <p:cNvGrpSpPr>
            <a:grpSpLocks/>
          </p:cNvGrpSpPr>
          <p:nvPr/>
        </p:nvGrpSpPr>
        <p:grpSpPr bwMode="auto">
          <a:xfrm flipH="1">
            <a:off x="106363" y="1846263"/>
            <a:ext cx="2716212" cy="2146300"/>
            <a:chOff x="855987" y="2204128"/>
            <a:chExt cx="1217483" cy="962421"/>
          </a:xfrm>
        </p:grpSpPr>
        <p:grpSp>
          <p:nvGrpSpPr>
            <p:cNvPr id="6" name="Google Shape;560;p14"/>
            <p:cNvGrpSpPr>
              <a:grpSpLocks/>
            </p:cNvGrpSpPr>
            <p:nvPr/>
          </p:nvGrpSpPr>
          <p:grpSpPr bwMode="auto">
            <a:xfrm>
              <a:off x="855987" y="2204128"/>
              <a:ext cx="1146639" cy="962421"/>
              <a:chOff x="958238" y="2157575"/>
              <a:chExt cx="1115191" cy="936025"/>
            </a:xfrm>
          </p:grpSpPr>
          <p:sp>
            <p:nvSpPr>
              <p:cNvPr id="8" name="Google Shape;561;p14"/>
              <p:cNvSpPr/>
              <p:nvPr/>
            </p:nvSpPr>
            <p:spPr>
              <a:xfrm>
                <a:off x="1253742" y="2157575"/>
                <a:ext cx="492737" cy="49293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" name="Google Shape;562;p14"/>
              <p:cNvSpPr/>
              <p:nvPr/>
            </p:nvSpPr>
            <p:spPr>
              <a:xfrm>
                <a:off x="1441287" y="2325118"/>
                <a:ext cx="492045" cy="492244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" name="Google Shape;563;p14"/>
              <p:cNvSpPr/>
              <p:nvPr/>
            </p:nvSpPr>
            <p:spPr>
              <a:xfrm>
                <a:off x="997684" y="2334811"/>
                <a:ext cx="492737" cy="49293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" name="Google Shape;564;p14"/>
              <p:cNvSpPr/>
              <p:nvPr/>
            </p:nvSpPr>
            <p:spPr>
              <a:xfrm>
                <a:off x="958238" y="2551508"/>
                <a:ext cx="492737" cy="49293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" name="Google Shape;565;p14"/>
              <p:cNvSpPr/>
              <p:nvPr/>
            </p:nvSpPr>
            <p:spPr>
              <a:xfrm>
                <a:off x="1165160" y="2600664"/>
                <a:ext cx="492737" cy="49293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" name="Google Shape;566;p14"/>
              <p:cNvSpPr/>
              <p:nvPr/>
            </p:nvSpPr>
            <p:spPr>
              <a:xfrm>
                <a:off x="1450975" y="2561893"/>
                <a:ext cx="622150" cy="492244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7" name="Google Shape;567;p14"/>
            <p:cNvSpPr/>
            <p:nvPr/>
          </p:nvSpPr>
          <p:spPr>
            <a:xfrm>
              <a:off x="927143" y="2206975"/>
              <a:ext cx="1146327" cy="869881"/>
            </a:xfrm>
            <a:custGeom>
              <a:avLst/>
              <a:gdLst/>
              <a:ahLst/>
              <a:cxnLst/>
              <a:rect l="l" t="t" r="r" b="b"/>
              <a:pathLst>
                <a:path w="6074" h="4608" extrusionOk="0">
                  <a:moveTo>
                    <a:pt x="1749" y="936"/>
                  </a:moveTo>
                  <a:cubicBezTo>
                    <a:pt x="1968" y="985"/>
                    <a:pt x="2187" y="1131"/>
                    <a:pt x="2284" y="1325"/>
                  </a:cubicBezTo>
                  <a:cubicBezTo>
                    <a:pt x="2284" y="1398"/>
                    <a:pt x="2260" y="1446"/>
                    <a:pt x="2211" y="1471"/>
                  </a:cubicBezTo>
                  <a:cubicBezTo>
                    <a:pt x="2162" y="1519"/>
                    <a:pt x="2114" y="1519"/>
                    <a:pt x="2065" y="1544"/>
                  </a:cubicBezTo>
                  <a:cubicBezTo>
                    <a:pt x="1871" y="1544"/>
                    <a:pt x="1725" y="1276"/>
                    <a:pt x="1677" y="1155"/>
                  </a:cubicBezTo>
                  <a:lnTo>
                    <a:pt x="1677" y="1131"/>
                  </a:lnTo>
                  <a:cubicBezTo>
                    <a:pt x="1701" y="1058"/>
                    <a:pt x="1725" y="1009"/>
                    <a:pt x="1749" y="936"/>
                  </a:cubicBezTo>
                  <a:close/>
                  <a:moveTo>
                    <a:pt x="3936" y="1301"/>
                  </a:moveTo>
                  <a:lnTo>
                    <a:pt x="3936" y="1301"/>
                  </a:lnTo>
                  <a:cubicBezTo>
                    <a:pt x="3960" y="1446"/>
                    <a:pt x="3936" y="1616"/>
                    <a:pt x="3839" y="1762"/>
                  </a:cubicBezTo>
                  <a:cubicBezTo>
                    <a:pt x="3790" y="1714"/>
                    <a:pt x="3814" y="1495"/>
                    <a:pt x="3936" y="1301"/>
                  </a:cubicBezTo>
                  <a:close/>
                  <a:moveTo>
                    <a:pt x="750" y="2166"/>
                  </a:moveTo>
                  <a:cubicBezTo>
                    <a:pt x="776" y="2166"/>
                    <a:pt x="802" y="2169"/>
                    <a:pt x="826" y="2175"/>
                  </a:cubicBezTo>
                  <a:cubicBezTo>
                    <a:pt x="1142" y="2199"/>
                    <a:pt x="1264" y="2394"/>
                    <a:pt x="1264" y="2564"/>
                  </a:cubicBezTo>
                  <a:cubicBezTo>
                    <a:pt x="1264" y="2661"/>
                    <a:pt x="1166" y="2758"/>
                    <a:pt x="1045" y="2782"/>
                  </a:cubicBezTo>
                  <a:cubicBezTo>
                    <a:pt x="996" y="2758"/>
                    <a:pt x="924" y="2758"/>
                    <a:pt x="875" y="2734"/>
                  </a:cubicBezTo>
                  <a:cubicBezTo>
                    <a:pt x="705" y="2612"/>
                    <a:pt x="583" y="2442"/>
                    <a:pt x="535" y="2248"/>
                  </a:cubicBezTo>
                  <a:cubicBezTo>
                    <a:pt x="590" y="2193"/>
                    <a:pt x="672" y="2166"/>
                    <a:pt x="750" y="2166"/>
                  </a:cubicBezTo>
                  <a:close/>
                  <a:moveTo>
                    <a:pt x="5199" y="2588"/>
                  </a:moveTo>
                  <a:cubicBezTo>
                    <a:pt x="5078" y="2855"/>
                    <a:pt x="4883" y="3025"/>
                    <a:pt x="4762" y="3025"/>
                  </a:cubicBezTo>
                  <a:cubicBezTo>
                    <a:pt x="4713" y="3025"/>
                    <a:pt x="4665" y="3001"/>
                    <a:pt x="4640" y="2977"/>
                  </a:cubicBezTo>
                  <a:cubicBezTo>
                    <a:pt x="4567" y="2855"/>
                    <a:pt x="4592" y="2807"/>
                    <a:pt x="4592" y="2782"/>
                  </a:cubicBezTo>
                  <a:cubicBezTo>
                    <a:pt x="4640" y="2685"/>
                    <a:pt x="4883" y="2588"/>
                    <a:pt x="5150" y="2588"/>
                  </a:cubicBezTo>
                  <a:close/>
                  <a:moveTo>
                    <a:pt x="3596" y="3293"/>
                  </a:moveTo>
                  <a:cubicBezTo>
                    <a:pt x="3596" y="3293"/>
                    <a:pt x="3620" y="3317"/>
                    <a:pt x="3620" y="3317"/>
                  </a:cubicBezTo>
                  <a:cubicBezTo>
                    <a:pt x="3669" y="3390"/>
                    <a:pt x="3644" y="3608"/>
                    <a:pt x="3426" y="3851"/>
                  </a:cubicBezTo>
                  <a:cubicBezTo>
                    <a:pt x="3353" y="3754"/>
                    <a:pt x="3328" y="3633"/>
                    <a:pt x="3377" y="3511"/>
                  </a:cubicBezTo>
                  <a:cubicBezTo>
                    <a:pt x="3401" y="3414"/>
                    <a:pt x="3474" y="3341"/>
                    <a:pt x="3596" y="3317"/>
                  </a:cubicBezTo>
                  <a:lnTo>
                    <a:pt x="3596" y="3293"/>
                  </a:lnTo>
                  <a:close/>
                  <a:moveTo>
                    <a:pt x="1822" y="3366"/>
                  </a:moveTo>
                  <a:cubicBezTo>
                    <a:pt x="1847" y="3366"/>
                    <a:pt x="1944" y="3366"/>
                    <a:pt x="1968" y="3487"/>
                  </a:cubicBezTo>
                  <a:cubicBezTo>
                    <a:pt x="1944" y="3754"/>
                    <a:pt x="1798" y="3997"/>
                    <a:pt x="1555" y="4094"/>
                  </a:cubicBezTo>
                  <a:cubicBezTo>
                    <a:pt x="1482" y="3924"/>
                    <a:pt x="1507" y="3706"/>
                    <a:pt x="1604" y="3511"/>
                  </a:cubicBezTo>
                  <a:cubicBezTo>
                    <a:pt x="1652" y="3438"/>
                    <a:pt x="1725" y="3366"/>
                    <a:pt x="1822" y="3366"/>
                  </a:cubicBezTo>
                  <a:close/>
                  <a:moveTo>
                    <a:pt x="2745" y="159"/>
                  </a:moveTo>
                  <a:cubicBezTo>
                    <a:pt x="2867" y="159"/>
                    <a:pt x="3013" y="183"/>
                    <a:pt x="3158" y="256"/>
                  </a:cubicBezTo>
                  <a:cubicBezTo>
                    <a:pt x="3523" y="378"/>
                    <a:pt x="3814" y="693"/>
                    <a:pt x="3911" y="1058"/>
                  </a:cubicBezTo>
                  <a:cubicBezTo>
                    <a:pt x="3693" y="1325"/>
                    <a:pt x="3596" y="1714"/>
                    <a:pt x="3766" y="1859"/>
                  </a:cubicBezTo>
                  <a:cubicBezTo>
                    <a:pt x="3790" y="1908"/>
                    <a:pt x="3839" y="1932"/>
                    <a:pt x="3863" y="1932"/>
                  </a:cubicBezTo>
                  <a:cubicBezTo>
                    <a:pt x="3936" y="1932"/>
                    <a:pt x="3984" y="1884"/>
                    <a:pt x="4009" y="1835"/>
                  </a:cubicBezTo>
                  <a:cubicBezTo>
                    <a:pt x="4130" y="1616"/>
                    <a:pt x="4154" y="1349"/>
                    <a:pt x="4082" y="1106"/>
                  </a:cubicBezTo>
                  <a:cubicBezTo>
                    <a:pt x="4203" y="961"/>
                    <a:pt x="4397" y="863"/>
                    <a:pt x="4592" y="863"/>
                  </a:cubicBezTo>
                  <a:cubicBezTo>
                    <a:pt x="4762" y="863"/>
                    <a:pt x="4932" y="936"/>
                    <a:pt x="5053" y="1033"/>
                  </a:cubicBezTo>
                  <a:cubicBezTo>
                    <a:pt x="5466" y="1325"/>
                    <a:pt x="5466" y="1932"/>
                    <a:pt x="5272" y="2418"/>
                  </a:cubicBezTo>
                  <a:lnTo>
                    <a:pt x="5150" y="2418"/>
                  </a:lnTo>
                  <a:cubicBezTo>
                    <a:pt x="4907" y="2418"/>
                    <a:pt x="4567" y="2491"/>
                    <a:pt x="4470" y="2710"/>
                  </a:cubicBezTo>
                  <a:cubicBezTo>
                    <a:pt x="4397" y="2928"/>
                    <a:pt x="4543" y="3171"/>
                    <a:pt x="4762" y="3195"/>
                  </a:cubicBezTo>
                  <a:cubicBezTo>
                    <a:pt x="5029" y="3195"/>
                    <a:pt x="5248" y="2904"/>
                    <a:pt x="5369" y="2612"/>
                  </a:cubicBezTo>
                  <a:cubicBezTo>
                    <a:pt x="5612" y="2637"/>
                    <a:pt x="5806" y="2807"/>
                    <a:pt x="5879" y="3025"/>
                  </a:cubicBezTo>
                  <a:cubicBezTo>
                    <a:pt x="5903" y="3220"/>
                    <a:pt x="5831" y="3414"/>
                    <a:pt x="5685" y="3560"/>
                  </a:cubicBezTo>
                  <a:cubicBezTo>
                    <a:pt x="5320" y="3949"/>
                    <a:pt x="4810" y="4191"/>
                    <a:pt x="4252" y="4191"/>
                  </a:cubicBezTo>
                  <a:cubicBezTo>
                    <a:pt x="4082" y="4191"/>
                    <a:pt x="3887" y="4167"/>
                    <a:pt x="3741" y="4070"/>
                  </a:cubicBezTo>
                  <a:cubicBezTo>
                    <a:pt x="3669" y="4046"/>
                    <a:pt x="3620" y="4021"/>
                    <a:pt x="3571" y="3973"/>
                  </a:cubicBezTo>
                  <a:cubicBezTo>
                    <a:pt x="3814" y="3681"/>
                    <a:pt x="3887" y="3366"/>
                    <a:pt x="3766" y="3220"/>
                  </a:cubicBezTo>
                  <a:cubicBezTo>
                    <a:pt x="3717" y="3171"/>
                    <a:pt x="3669" y="3147"/>
                    <a:pt x="3596" y="3147"/>
                  </a:cubicBezTo>
                  <a:cubicBezTo>
                    <a:pt x="3426" y="3171"/>
                    <a:pt x="3280" y="3268"/>
                    <a:pt x="3231" y="3438"/>
                  </a:cubicBezTo>
                  <a:cubicBezTo>
                    <a:pt x="3158" y="3633"/>
                    <a:pt x="3207" y="3851"/>
                    <a:pt x="3328" y="3973"/>
                  </a:cubicBezTo>
                  <a:cubicBezTo>
                    <a:pt x="3037" y="4264"/>
                    <a:pt x="2648" y="4434"/>
                    <a:pt x="2260" y="4434"/>
                  </a:cubicBezTo>
                  <a:cubicBezTo>
                    <a:pt x="2215" y="4444"/>
                    <a:pt x="2169" y="4449"/>
                    <a:pt x="2124" y="4449"/>
                  </a:cubicBezTo>
                  <a:cubicBezTo>
                    <a:pt x="1946" y="4449"/>
                    <a:pt x="1768" y="4375"/>
                    <a:pt x="1652" y="4240"/>
                  </a:cubicBezTo>
                  <a:cubicBezTo>
                    <a:pt x="1944" y="4094"/>
                    <a:pt x="2138" y="3778"/>
                    <a:pt x="2138" y="3463"/>
                  </a:cubicBezTo>
                  <a:cubicBezTo>
                    <a:pt x="2116" y="3307"/>
                    <a:pt x="2013" y="3192"/>
                    <a:pt x="1865" y="3192"/>
                  </a:cubicBezTo>
                  <a:cubicBezTo>
                    <a:pt x="1851" y="3192"/>
                    <a:pt x="1837" y="3193"/>
                    <a:pt x="1822" y="3195"/>
                  </a:cubicBezTo>
                  <a:cubicBezTo>
                    <a:pt x="1677" y="3195"/>
                    <a:pt x="1531" y="3293"/>
                    <a:pt x="1458" y="3438"/>
                  </a:cubicBezTo>
                  <a:cubicBezTo>
                    <a:pt x="1337" y="3657"/>
                    <a:pt x="1312" y="3924"/>
                    <a:pt x="1409" y="4143"/>
                  </a:cubicBezTo>
                  <a:cubicBezTo>
                    <a:pt x="1361" y="4149"/>
                    <a:pt x="1314" y="4152"/>
                    <a:pt x="1268" y="4152"/>
                  </a:cubicBezTo>
                  <a:cubicBezTo>
                    <a:pt x="1130" y="4152"/>
                    <a:pt x="1002" y="4125"/>
                    <a:pt x="875" y="4070"/>
                  </a:cubicBezTo>
                  <a:cubicBezTo>
                    <a:pt x="535" y="3924"/>
                    <a:pt x="316" y="3633"/>
                    <a:pt x="268" y="3268"/>
                  </a:cubicBezTo>
                  <a:cubicBezTo>
                    <a:pt x="195" y="2977"/>
                    <a:pt x="243" y="2637"/>
                    <a:pt x="413" y="2370"/>
                  </a:cubicBezTo>
                  <a:cubicBezTo>
                    <a:pt x="486" y="2564"/>
                    <a:pt x="632" y="2734"/>
                    <a:pt x="802" y="2855"/>
                  </a:cubicBezTo>
                  <a:cubicBezTo>
                    <a:pt x="899" y="2880"/>
                    <a:pt x="972" y="2904"/>
                    <a:pt x="1069" y="2904"/>
                  </a:cubicBezTo>
                  <a:cubicBezTo>
                    <a:pt x="1264" y="2904"/>
                    <a:pt x="1434" y="2758"/>
                    <a:pt x="1434" y="2540"/>
                  </a:cubicBezTo>
                  <a:cubicBezTo>
                    <a:pt x="1434" y="2224"/>
                    <a:pt x="1166" y="1981"/>
                    <a:pt x="851" y="1981"/>
                  </a:cubicBezTo>
                  <a:cubicBezTo>
                    <a:pt x="828" y="1976"/>
                    <a:pt x="806" y="1974"/>
                    <a:pt x="784" y="1974"/>
                  </a:cubicBezTo>
                  <a:cubicBezTo>
                    <a:pt x="685" y="1974"/>
                    <a:pt x="590" y="2014"/>
                    <a:pt x="511" y="2054"/>
                  </a:cubicBezTo>
                  <a:cubicBezTo>
                    <a:pt x="438" y="1568"/>
                    <a:pt x="608" y="1058"/>
                    <a:pt x="1069" y="936"/>
                  </a:cubicBezTo>
                  <a:cubicBezTo>
                    <a:pt x="1194" y="901"/>
                    <a:pt x="1331" y="878"/>
                    <a:pt x="1463" y="878"/>
                  </a:cubicBezTo>
                  <a:cubicBezTo>
                    <a:pt x="1511" y="878"/>
                    <a:pt x="1558" y="881"/>
                    <a:pt x="1604" y="888"/>
                  </a:cubicBezTo>
                  <a:cubicBezTo>
                    <a:pt x="1555" y="1009"/>
                    <a:pt x="1507" y="1106"/>
                    <a:pt x="1507" y="1106"/>
                  </a:cubicBezTo>
                  <a:cubicBezTo>
                    <a:pt x="1507" y="1131"/>
                    <a:pt x="1507" y="1131"/>
                    <a:pt x="1507" y="1155"/>
                  </a:cubicBezTo>
                  <a:cubicBezTo>
                    <a:pt x="1531" y="1179"/>
                    <a:pt x="1725" y="1665"/>
                    <a:pt x="2065" y="1665"/>
                  </a:cubicBezTo>
                  <a:cubicBezTo>
                    <a:pt x="2162" y="1665"/>
                    <a:pt x="2235" y="1641"/>
                    <a:pt x="2308" y="1592"/>
                  </a:cubicBezTo>
                  <a:cubicBezTo>
                    <a:pt x="2405" y="1544"/>
                    <a:pt x="2478" y="1422"/>
                    <a:pt x="2454" y="1301"/>
                  </a:cubicBezTo>
                  <a:cubicBezTo>
                    <a:pt x="2357" y="1033"/>
                    <a:pt x="2114" y="839"/>
                    <a:pt x="1847" y="791"/>
                  </a:cubicBezTo>
                  <a:cubicBezTo>
                    <a:pt x="1992" y="426"/>
                    <a:pt x="2332" y="183"/>
                    <a:pt x="2745" y="159"/>
                  </a:cubicBezTo>
                  <a:close/>
                  <a:moveTo>
                    <a:pt x="2728" y="1"/>
                  </a:moveTo>
                  <a:cubicBezTo>
                    <a:pt x="2260" y="1"/>
                    <a:pt x="1815" y="296"/>
                    <a:pt x="1652" y="766"/>
                  </a:cubicBezTo>
                  <a:cubicBezTo>
                    <a:pt x="1569" y="748"/>
                    <a:pt x="1485" y="740"/>
                    <a:pt x="1403" y="740"/>
                  </a:cubicBezTo>
                  <a:cubicBezTo>
                    <a:pt x="1270" y="740"/>
                    <a:pt x="1141" y="760"/>
                    <a:pt x="1021" y="791"/>
                  </a:cubicBezTo>
                  <a:cubicBezTo>
                    <a:pt x="438" y="936"/>
                    <a:pt x="219" y="1616"/>
                    <a:pt x="341" y="2199"/>
                  </a:cubicBezTo>
                  <a:cubicBezTo>
                    <a:pt x="98" y="2515"/>
                    <a:pt x="0" y="2928"/>
                    <a:pt x="73" y="3317"/>
                  </a:cubicBezTo>
                  <a:cubicBezTo>
                    <a:pt x="146" y="3730"/>
                    <a:pt x="413" y="4070"/>
                    <a:pt x="802" y="4240"/>
                  </a:cubicBezTo>
                  <a:cubicBezTo>
                    <a:pt x="960" y="4293"/>
                    <a:pt x="1130" y="4332"/>
                    <a:pt x="1294" y="4332"/>
                  </a:cubicBezTo>
                  <a:cubicBezTo>
                    <a:pt x="1358" y="4332"/>
                    <a:pt x="1421" y="4326"/>
                    <a:pt x="1482" y="4313"/>
                  </a:cubicBezTo>
                  <a:cubicBezTo>
                    <a:pt x="1638" y="4491"/>
                    <a:pt x="1875" y="4607"/>
                    <a:pt x="2119" y="4607"/>
                  </a:cubicBezTo>
                  <a:cubicBezTo>
                    <a:pt x="2141" y="4607"/>
                    <a:pt x="2164" y="4606"/>
                    <a:pt x="2187" y="4604"/>
                  </a:cubicBezTo>
                  <a:lnTo>
                    <a:pt x="2260" y="4604"/>
                  </a:lnTo>
                  <a:cubicBezTo>
                    <a:pt x="2721" y="4580"/>
                    <a:pt x="3134" y="4410"/>
                    <a:pt x="3450" y="4094"/>
                  </a:cubicBezTo>
                  <a:cubicBezTo>
                    <a:pt x="3523" y="4143"/>
                    <a:pt x="3596" y="4191"/>
                    <a:pt x="3669" y="4240"/>
                  </a:cubicBezTo>
                  <a:cubicBezTo>
                    <a:pt x="3839" y="4313"/>
                    <a:pt x="4057" y="4361"/>
                    <a:pt x="4276" y="4361"/>
                  </a:cubicBezTo>
                  <a:cubicBezTo>
                    <a:pt x="4859" y="4361"/>
                    <a:pt x="5418" y="4094"/>
                    <a:pt x="5831" y="3681"/>
                  </a:cubicBezTo>
                  <a:cubicBezTo>
                    <a:pt x="6001" y="3487"/>
                    <a:pt x="6073" y="3244"/>
                    <a:pt x="6049" y="3001"/>
                  </a:cubicBezTo>
                  <a:cubicBezTo>
                    <a:pt x="5976" y="2710"/>
                    <a:pt x="5733" y="2491"/>
                    <a:pt x="5442" y="2467"/>
                  </a:cubicBezTo>
                  <a:cubicBezTo>
                    <a:pt x="5636" y="1908"/>
                    <a:pt x="5612" y="1252"/>
                    <a:pt x="5126" y="912"/>
                  </a:cubicBezTo>
                  <a:cubicBezTo>
                    <a:pt x="4972" y="781"/>
                    <a:pt x="4776" y="715"/>
                    <a:pt x="4580" y="715"/>
                  </a:cubicBezTo>
                  <a:cubicBezTo>
                    <a:pt x="4376" y="715"/>
                    <a:pt x="4170" y="787"/>
                    <a:pt x="4009" y="936"/>
                  </a:cubicBezTo>
                  <a:cubicBezTo>
                    <a:pt x="3887" y="548"/>
                    <a:pt x="3571" y="256"/>
                    <a:pt x="3207" y="110"/>
                  </a:cubicBezTo>
                  <a:cubicBezTo>
                    <a:pt x="3052" y="36"/>
                    <a:pt x="2889" y="1"/>
                    <a:pt x="2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4" name="Google Shape;568;p14"/>
          <p:cNvGrpSpPr>
            <a:grpSpLocks/>
          </p:cNvGrpSpPr>
          <p:nvPr/>
        </p:nvGrpSpPr>
        <p:grpSpPr bwMode="auto">
          <a:xfrm flipH="1">
            <a:off x="4051300" y="138113"/>
            <a:ext cx="3368675" cy="2147887"/>
            <a:chOff x="7239867" y="1514545"/>
            <a:chExt cx="2525833" cy="1610805"/>
          </a:xfrm>
        </p:grpSpPr>
        <p:grpSp>
          <p:nvGrpSpPr>
            <p:cNvPr id="15" name="Google Shape;569;p14"/>
            <p:cNvGrpSpPr>
              <a:grpSpLocks/>
            </p:cNvGrpSpPr>
            <p:nvPr/>
          </p:nvGrpSpPr>
          <p:grpSpPr bwMode="auto">
            <a:xfrm>
              <a:off x="7346663" y="1514545"/>
              <a:ext cx="2419037" cy="1551678"/>
              <a:chOff x="7410211" y="1555302"/>
              <a:chExt cx="2355440" cy="1510884"/>
            </a:xfrm>
          </p:grpSpPr>
          <p:grpSp>
            <p:nvGrpSpPr>
              <p:cNvPr id="17" name="Google Shape;570;p14"/>
              <p:cNvGrpSpPr>
                <a:grpSpLocks/>
              </p:cNvGrpSpPr>
              <p:nvPr/>
            </p:nvGrpSpPr>
            <p:grpSpPr bwMode="auto">
              <a:xfrm>
                <a:off x="7410211" y="1555302"/>
                <a:ext cx="2355440" cy="1510884"/>
                <a:chOff x="761258" y="2062480"/>
                <a:chExt cx="1646470" cy="1056119"/>
              </a:xfrm>
            </p:grpSpPr>
            <p:sp>
              <p:nvSpPr>
                <p:cNvPr id="20" name="Google Shape;571;p14"/>
                <p:cNvSpPr/>
                <p:nvPr/>
              </p:nvSpPr>
              <p:spPr>
                <a:xfrm rot="-1481318">
                  <a:off x="1087168" y="2126495"/>
                  <a:ext cx="430195" cy="556690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" name="Google Shape;572;p14"/>
                <p:cNvSpPr/>
                <p:nvPr/>
              </p:nvSpPr>
              <p:spPr>
                <a:xfrm>
                  <a:off x="1415282" y="2201044"/>
                  <a:ext cx="558200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" name="Google Shape;573;p14"/>
                <p:cNvSpPr/>
                <p:nvPr/>
              </p:nvSpPr>
              <p:spPr>
                <a:xfrm>
                  <a:off x="761484" y="2379315"/>
                  <a:ext cx="492577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" name="Google Shape;574;p14"/>
                <p:cNvSpPr/>
                <p:nvPr/>
              </p:nvSpPr>
              <p:spPr>
                <a:xfrm>
                  <a:off x="900021" y="2606204"/>
                  <a:ext cx="469083" cy="469175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4" name="Google Shape;575;p14"/>
                <p:cNvSpPr/>
                <p:nvPr/>
              </p:nvSpPr>
              <p:spPr>
                <a:xfrm>
                  <a:off x="1250820" y="2594050"/>
                  <a:ext cx="492577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5" name="Google Shape;576;p14"/>
                <p:cNvSpPr/>
                <p:nvPr/>
              </p:nvSpPr>
              <p:spPr>
                <a:xfrm rot="-2967336">
                  <a:off x="1706473" y="2475386"/>
                  <a:ext cx="623136" cy="492577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18" name="Google Shape;577;p14"/>
              <p:cNvSpPr/>
              <p:nvPr/>
            </p:nvSpPr>
            <p:spPr>
              <a:xfrm>
                <a:off x="7933249" y="2118694"/>
                <a:ext cx="704681" cy="70482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" name="Google Shape;578;p14"/>
              <p:cNvSpPr/>
              <p:nvPr/>
            </p:nvSpPr>
            <p:spPr>
              <a:xfrm>
                <a:off x="8386424" y="2118694"/>
                <a:ext cx="704681" cy="70482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6" name="Google Shape;579;p14"/>
            <p:cNvSpPr/>
            <p:nvPr/>
          </p:nvSpPr>
          <p:spPr>
            <a:xfrm>
              <a:off x="7239867" y="1791941"/>
              <a:ext cx="2256823" cy="1333409"/>
            </a:xfrm>
            <a:custGeom>
              <a:avLst/>
              <a:gdLst/>
              <a:ahLst/>
              <a:cxnLst/>
              <a:rect l="l" t="t" r="r" b="b"/>
              <a:pathLst>
                <a:path w="4957" h="2929" extrusionOk="0">
                  <a:moveTo>
                    <a:pt x="1215" y="718"/>
                  </a:moveTo>
                  <a:cubicBezTo>
                    <a:pt x="1312" y="743"/>
                    <a:pt x="1337" y="767"/>
                    <a:pt x="1361" y="815"/>
                  </a:cubicBezTo>
                  <a:cubicBezTo>
                    <a:pt x="1361" y="840"/>
                    <a:pt x="1312" y="888"/>
                    <a:pt x="1288" y="913"/>
                  </a:cubicBezTo>
                  <a:cubicBezTo>
                    <a:pt x="1264" y="913"/>
                    <a:pt x="1264" y="937"/>
                    <a:pt x="1215" y="937"/>
                  </a:cubicBezTo>
                  <a:cubicBezTo>
                    <a:pt x="1215" y="864"/>
                    <a:pt x="1215" y="815"/>
                    <a:pt x="1215" y="743"/>
                  </a:cubicBezTo>
                  <a:lnTo>
                    <a:pt x="1215" y="718"/>
                  </a:lnTo>
                  <a:close/>
                  <a:moveTo>
                    <a:pt x="2527" y="475"/>
                  </a:moveTo>
                  <a:cubicBezTo>
                    <a:pt x="2624" y="597"/>
                    <a:pt x="2673" y="767"/>
                    <a:pt x="2624" y="937"/>
                  </a:cubicBezTo>
                  <a:cubicBezTo>
                    <a:pt x="2601" y="983"/>
                    <a:pt x="2567" y="1007"/>
                    <a:pt x="2530" y="1007"/>
                  </a:cubicBezTo>
                  <a:cubicBezTo>
                    <a:pt x="2489" y="1007"/>
                    <a:pt x="2444" y="977"/>
                    <a:pt x="2405" y="913"/>
                  </a:cubicBezTo>
                  <a:cubicBezTo>
                    <a:pt x="2333" y="767"/>
                    <a:pt x="2381" y="573"/>
                    <a:pt x="2527" y="475"/>
                  </a:cubicBezTo>
                  <a:close/>
                  <a:moveTo>
                    <a:pt x="3984" y="1010"/>
                  </a:moveTo>
                  <a:lnTo>
                    <a:pt x="3984" y="1010"/>
                  </a:lnTo>
                  <a:cubicBezTo>
                    <a:pt x="4009" y="1107"/>
                    <a:pt x="3984" y="1228"/>
                    <a:pt x="3936" y="1326"/>
                  </a:cubicBezTo>
                  <a:cubicBezTo>
                    <a:pt x="3912" y="1350"/>
                    <a:pt x="3912" y="1350"/>
                    <a:pt x="3887" y="1350"/>
                  </a:cubicBezTo>
                  <a:cubicBezTo>
                    <a:pt x="3863" y="1350"/>
                    <a:pt x="3839" y="1326"/>
                    <a:pt x="3814" y="1326"/>
                  </a:cubicBezTo>
                  <a:cubicBezTo>
                    <a:pt x="3766" y="1277"/>
                    <a:pt x="3766" y="1277"/>
                    <a:pt x="3766" y="1204"/>
                  </a:cubicBezTo>
                  <a:cubicBezTo>
                    <a:pt x="3790" y="1131"/>
                    <a:pt x="3863" y="1058"/>
                    <a:pt x="3984" y="1010"/>
                  </a:cubicBezTo>
                  <a:close/>
                  <a:moveTo>
                    <a:pt x="1045" y="1860"/>
                  </a:moveTo>
                  <a:cubicBezTo>
                    <a:pt x="948" y="1957"/>
                    <a:pt x="851" y="2030"/>
                    <a:pt x="754" y="2079"/>
                  </a:cubicBezTo>
                  <a:cubicBezTo>
                    <a:pt x="778" y="1982"/>
                    <a:pt x="875" y="1909"/>
                    <a:pt x="972" y="1860"/>
                  </a:cubicBezTo>
                  <a:close/>
                  <a:moveTo>
                    <a:pt x="3159" y="1957"/>
                  </a:moveTo>
                  <a:cubicBezTo>
                    <a:pt x="3159" y="1957"/>
                    <a:pt x="3183" y="1957"/>
                    <a:pt x="3231" y="2006"/>
                  </a:cubicBezTo>
                  <a:cubicBezTo>
                    <a:pt x="3280" y="2054"/>
                    <a:pt x="3304" y="2152"/>
                    <a:pt x="3280" y="2224"/>
                  </a:cubicBezTo>
                  <a:cubicBezTo>
                    <a:pt x="3159" y="2127"/>
                    <a:pt x="3159" y="2006"/>
                    <a:pt x="3159" y="1957"/>
                  </a:cubicBezTo>
                  <a:close/>
                  <a:moveTo>
                    <a:pt x="1701" y="2030"/>
                  </a:moveTo>
                  <a:cubicBezTo>
                    <a:pt x="1750" y="2054"/>
                    <a:pt x="1798" y="2079"/>
                    <a:pt x="1822" y="2127"/>
                  </a:cubicBezTo>
                  <a:cubicBezTo>
                    <a:pt x="1847" y="2249"/>
                    <a:pt x="1822" y="2346"/>
                    <a:pt x="1774" y="2443"/>
                  </a:cubicBezTo>
                  <a:cubicBezTo>
                    <a:pt x="1677" y="2346"/>
                    <a:pt x="1628" y="2200"/>
                    <a:pt x="1652" y="2054"/>
                  </a:cubicBezTo>
                  <a:cubicBezTo>
                    <a:pt x="1652" y="2030"/>
                    <a:pt x="1677" y="2030"/>
                    <a:pt x="1677" y="2030"/>
                  </a:cubicBezTo>
                  <a:close/>
                  <a:moveTo>
                    <a:pt x="1688" y="116"/>
                  </a:moveTo>
                  <a:cubicBezTo>
                    <a:pt x="1796" y="116"/>
                    <a:pt x="1923" y="140"/>
                    <a:pt x="2065" y="184"/>
                  </a:cubicBezTo>
                  <a:cubicBezTo>
                    <a:pt x="2211" y="232"/>
                    <a:pt x="2333" y="305"/>
                    <a:pt x="2454" y="427"/>
                  </a:cubicBezTo>
                  <a:cubicBezTo>
                    <a:pt x="2284" y="548"/>
                    <a:pt x="2235" y="791"/>
                    <a:pt x="2333" y="961"/>
                  </a:cubicBezTo>
                  <a:cubicBezTo>
                    <a:pt x="2430" y="1083"/>
                    <a:pt x="2503" y="1131"/>
                    <a:pt x="2551" y="1131"/>
                  </a:cubicBezTo>
                  <a:cubicBezTo>
                    <a:pt x="2648" y="1107"/>
                    <a:pt x="2721" y="1058"/>
                    <a:pt x="2746" y="986"/>
                  </a:cubicBezTo>
                  <a:cubicBezTo>
                    <a:pt x="2794" y="791"/>
                    <a:pt x="2746" y="573"/>
                    <a:pt x="2624" y="427"/>
                  </a:cubicBezTo>
                  <a:cubicBezTo>
                    <a:pt x="2818" y="305"/>
                    <a:pt x="3061" y="232"/>
                    <a:pt x="3304" y="232"/>
                  </a:cubicBezTo>
                  <a:lnTo>
                    <a:pt x="3450" y="232"/>
                  </a:lnTo>
                  <a:cubicBezTo>
                    <a:pt x="3742" y="330"/>
                    <a:pt x="3960" y="597"/>
                    <a:pt x="3984" y="888"/>
                  </a:cubicBezTo>
                  <a:cubicBezTo>
                    <a:pt x="3839" y="937"/>
                    <a:pt x="3717" y="1034"/>
                    <a:pt x="3693" y="1180"/>
                  </a:cubicBezTo>
                  <a:cubicBezTo>
                    <a:pt x="3669" y="1277"/>
                    <a:pt x="3693" y="1350"/>
                    <a:pt x="3766" y="1423"/>
                  </a:cubicBezTo>
                  <a:cubicBezTo>
                    <a:pt x="3802" y="1459"/>
                    <a:pt x="3845" y="1477"/>
                    <a:pt x="3887" y="1477"/>
                  </a:cubicBezTo>
                  <a:cubicBezTo>
                    <a:pt x="3930" y="1477"/>
                    <a:pt x="3972" y="1459"/>
                    <a:pt x="4009" y="1423"/>
                  </a:cubicBezTo>
                  <a:cubicBezTo>
                    <a:pt x="4082" y="1277"/>
                    <a:pt x="4106" y="1131"/>
                    <a:pt x="4082" y="986"/>
                  </a:cubicBezTo>
                  <a:cubicBezTo>
                    <a:pt x="4130" y="986"/>
                    <a:pt x="4203" y="961"/>
                    <a:pt x="4252" y="961"/>
                  </a:cubicBezTo>
                  <a:cubicBezTo>
                    <a:pt x="4470" y="961"/>
                    <a:pt x="4640" y="1083"/>
                    <a:pt x="4738" y="1277"/>
                  </a:cubicBezTo>
                  <a:cubicBezTo>
                    <a:pt x="4835" y="1544"/>
                    <a:pt x="4810" y="1836"/>
                    <a:pt x="4665" y="2079"/>
                  </a:cubicBezTo>
                  <a:cubicBezTo>
                    <a:pt x="4483" y="2341"/>
                    <a:pt x="4201" y="2486"/>
                    <a:pt x="3902" y="2486"/>
                  </a:cubicBezTo>
                  <a:cubicBezTo>
                    <a:pt x="3841" y="2486"/>
                    <a:pt x="3779" y="2480"/>
                    <a:pt x="3717" y="2467"/>
                  </a:cubicBezTo>
                  <a:cubicBezTo>
                    <a:pt x="3572" y="2443"/>
                    <a:pt x="3450" y="2370"/>
                    <a:pt x="3353" y="2297"/>
                  </a:cubicBezTo>
                  <a:cubicBezTo>
                    <a:pt x="3401" y="2176"/>
                    <a:pt x="3377" y="2030"/>
                    <a:pt x="3304" y="1933"/>
                  </a:cubicBezTo>
                  <a:cubicBezTo>
                    <a:pt x="3244" y="1884"/>
                    <a:pt x="3189" y="1860"/>
                    <a:pt x="3143" y="1860"/>
                  </a:cubicBezTo>
                  <a:cubicBezTo>
                    <a:pt x="3098" y="1860"/>
                    <a:pt x="3061" y="1884"/>
                    <a:pt x="3037" y="1933"/>
                  </a:cubicBezTo>
                  <a:cubicBezTo>
                    <a:pt x="3037" y="2103"/>
                    <a:pt x="3086" y="2249"/>
                    <a:pt x="3231" y="2322"/>
                  </a:cubicBezTo>
                  <a:cubicBezTo>
                    <a:pt x="3071" y="2620"/>
                    <a:pt x="2781" y="2809"/>
                    <a:pt x="2442" y="2809"/>
                  </a:cubicBezTo>
                  <a:cubicBezTo>
                    <a:pt x="2422" y="2809"/>
                    <a:pt x="2402" y="2809"/>
                    <a:pt x="2381" y="2807"/>
                  </a:cubicBezTo>
                  <a:cubicBezTo>
                    <a:pt x="2187" y="2807"/>
                    <a:pt x="1968" y="2686"/>
                    <a:pt x="1847" y="2516"/>
                  </a:cubicBezTo>
                  <a:cubicBezTo>
                    <a:pt x="1920" y="2394"/>
                    <a:pt x="1968" y="2249"/>
                    <a:pt x="1920" y="2103"/>
                  </a:cubicBezTo>
                  <a:cubicBezTo>
                    <a:pt x="1895" y="2030"/>
                    <a:pt x="1822" y="1957"/>
                    <a:pt x="1725" y="1933"/>
                  </a:cubicBezTo>
                  <a:cubicBezTo>
                    <a:pt x="1712" y="1928"/>
                    <a:pt x="1699" y="1926"/>
                    <a:pt x="1685" y="1926"/>
                  </a:cubicBezTo>
                  <a:cubicBezTo>
                    <a:pt x="1627" y="1926"/>
                    <a:pt x="1575" y="1966"/>
                    <a:pt x="1555" y="2006"/>
                  </a:cubicBezTo>
                  <a:cubicBezTo>
                    <a:pt x="1531" y="2200"/>
                    <a:pt x="1580" y="2394"/>
                    <a:pt x="1725" y="2540"/>
                  </a:cubicBezTo>
                  <a:cubicBezTo>
                    <a:pt x="1604" y="2662"/>
                    <a:pt x="1434" y="2735"/>
                    <a:pt x="1264" y="2759"/>
                  </a:cubicBezTo>
                  <a:lnTo>
                    <a:pt x="1191" y="2759"/>
                  </a:lnTo>
                  <a:cubicBezTo>
                    <a:pt x="1045" y="2759"/>
                    <a:pt x="924" y="2686"/>
                    <a:pt x="826" y="2589"/>
                  </a:cubicBezTo>
                  <a:cubicBezTo>
                    <a:pt x="729" y="2467"/>
                    <a:pt x="705" y="2346"/>
                    <a:pt x="729" y="2224"/>
                  </a:cubicBezTo>
                  <a:cubicBezTo>
                    <a:pt x="924" y="2152"/>
                    <a:pt x="1167" y="1957"/>
                    <a:pt x="1142" y="1836"/>
                  </a:cubicBezTo>
                  <a:cubicBezTo>
                    <a:pt x="1142" y="1801"/>
                    <a:pt x="1118" y="1767"/>
                    <a:pt x="1052" y="1767"/>
                  </a:cubicBezTo>
                  <a:cubicBezTo>
                    <a:pt x="1025" y="1767"/>
                    <a:pt x="991" y="1773"/>
                    <a:pt x="948" y="1787"/>
                  </a:cubicBezTo>
                  <a:cubicBezTo>
                    <a:pt x="802" y="1836"/>
                    <a:pt x="681" y="1982"/>
                    <a:pt x="656" y="2152"/>
                  </a:cubicBezTo>
                  <a:cubicBezTo>
                    <a:pt x="638" y="2154"/>
                    <a:pt x="621" y="2155"/>
                    <a:pt x="603" y="2155"/>
                  </a:cubicBezTo>
                  <a:cubicBezTo>
                    <a:pt x="414" y="2155"/>
                    <a:pt x="286" y="2032"/>
                    <a:pt x="219" y="1787"/>
                  </a:cubicBezTo>
                  <a:cubicBezTo>
                    <a:pt x="98" y="1520"/>
                    <a:pt x="122" y="1228"/>
                    <a:pt x="243" y="961"/>
                  </a:cubicBezTo>
                  <a:cubicBezTo>
                    <a:pt x="389" y="791"/>
                    <a:pt x="608" y="694"/>
                    <a:pt x="851" y="694"/>
                  </a:cubicBezTo>
                  <a:lnTo>
                    <a:pt x="1142" y="694"/>
                  </a:lnTo>
                  <a:lnTo>
                    <a:pt x="1142" y="743"/>
                  </a:lnTo>
                  <a:cubicBezTo>
                    <a:pt x="1118" y="840"/>
                    <a:pt x="1142" y="937"/>
                    <a:pt x="1191" y="1010"/>
                  </a:cubicBezTo>
                  <a:cubicBezTo>
                    <a:pt x="1204" y="1036"/>
                    <a:pt x="1232" y="1056"/>
                    <a:pt x="1271" y="1056"/>
                  </a:cubicBezTo>
                  <a:cubicBezTo>
                    <a:pt x="1302" y="1056"/>
                    <a:pt x="1341" y="1043"/>
                    <a:pt x="1385" y="1010"/>
                  </a:cubicBezTo>
                  <a:cubicBezTo>
                    <a:pt x="1482" y="913"/>
                    <a:pt x="1507" y="888"/>
                    <a:pt x="1482" y="791"/>
                  </a:cubicBezTo>
                  <a:cubicBezTo>
                    <a:pt x="1458" y="718"/>
                    <a:pt x="1385" y="645"/>
                    <a:pt x="1239" y="621"/>
                  </a:cubicBezTo>
                  <a:cubicBezTo>
                    <a:pt x="1239" y="475"/>
                    <a:pt x="1288" y="330"/>
                    <a:pt x="1385" y="232"/>
                  </a:cubicBezTo>
                  <a:cubicBezTo>
                    <a:pt x="1452" y="152"/>
                    <a:pt x="1556" y="116"/>
                    <a:pt x="1688" y="116"/>
                  </a:cubicBezTo>
                  <a:close/>
                  <a:moveTo>
                    <a:pt x="1650" y="1"/>
                  </a:moveTo>
                  <a:cubicBezTo>
                    <a:pt x="1501" y="1"/>
                    <a:pt x="1380" y="43"/>
                    <a:pt x="1288" y="135"/>
                  </a:cubicBezTo>
                  <a:cubicBezTo>
                    <a:pt x="1191" y="257"/>
                    <a:pt x="1118" y="427"/>
                    <a:pt x="1118" y="597"/>
                  </a:cubicBezTo>
                  <a:cubicBezTo>
                    <a:pt x="1069" y="585"/>
                    <a:pt x="1021" y="579"/>
                    <a:pt x="972" y="579"/>
                  </a:cubicBezTo>
                  <a:cubicBezTo>
                    <a:pt x="924" y="579"/>
                    <a:pt x="875" y="585"/>
                    <a:pt x="826" y="597"/>
                  </a:cubicBezTo>
                  <a:cubicBezTo>
                    <a:pt x="559" y="597"/>
                    <a:pt x="316" y="694"/>
                    <a:pt x="146" y="888"/>
                  </a:cubicBezTo>
                  <a:cubicBezTo>
                    <a:pt x="1" y="1180"/>
                    <a:pt x="1" y="1520"/>
                    <a:pt x="122" y="1811"/>
                  </a:cubicBezTo>
                  <a:cubicBezTo>
                    <a:pt x="219" y="2152"/>
                    <a:pt x="414" y="2224"/>
                    <a:pt x="559" y="2224"/>
                  </a:cubicBezTo>
                  <a:lnTo>
                    <a:pt x="608" y="2224"/>
                  </a:lnTo>
                  <a:cubicBezTo>
                    <a:pt x="608" y="2394"/>
                    <a:pt x="656" y="2540"/>
                    <a:pt x="754" y="2637"/>
                  </a:cubicBezTo>
                  <a:cubicBezTo>
                    <a:pt x="851" y="2783"/>
                    <a:pt x="1021" y="2856"/>
                    <a:pt x="1191" y="2856"/>
                  </a:cubicBezTo>
                  <a:lnTo>
                    <a:pt x="1264" y="2856"/>
                  </a:lnTo>
                  <a:cubicBezTo>
                    <a:pt x="1458" y="2832"/>
                    <a:pt x="1652" y="2759"/>
                    <a:pt x="1774" y="2613"/>
                  </a:cubicBezTo>
                  <a:cubicBezTo>
                    <a:pt x="1944" y="2783"/>
                    <a:pt x="2163" y="2905"/>
                    <a:pt x="2381" y="2929"/>
                  </a:cubicBezTo>
                  <a:lnTo>
                    <a:pt x="2430" y="2929"/>
                  </a:lnTo>
                  <a:cubicBezTo>
                    <a:pt x="2794" y="2905"/>
                    <a:pt x="3134" y="2710"/>
                    <a:pt x="3304" y="2394"/>
                  </a:cubicBezTo>
                  <a:cubicBezTo>
                    <a:pt x="3426" y="2467"/>
                    <a:pt x="3547" y="2516"/>
                    <a:pt x="3693" y="2540"/>
                  </a:cubicBezTo>
                  <a:cubicBezTo>
                    <a:pt x="3766" y="2559"/>
                    <a:pt x="3841" y="2567"/>
                    <a:pt x="3916" y="2567"/>
                  </a:cubicBezTo>
                  <a:cubicBezTo>
                    <a:pt x="4239" y="2567"/>
                    <a:pt x="4560" y="2403"/>
                    <a:pt x="4738" y="2127"/>
                  </a:cubicBezTo>
                  <a:cubicBezTo>
                    <a:pt x="4932" y="1860"/>
                    <a:pt x="4956" y="1496"/>
                    <a:pt x="4835" y="1204"/>
                  </a:cubicBezTo>
                  <a:cubicBezTo>
                    <a:pt x="4738" y="986"/>
                    <a:pt x="4495" y="840"/>
                    <a:pt x="4252" y="840"/>
                  </a:cubicBezTo>
                  <a:cubicBezTo>
                    <a:pt x="4203" y="840"/>
                    <a:pt x="4130" y="840"/>
                    <a:pt x="4057" y="864"/>
                  </a:cubicBezTo>
                  <a:cubicBezTo>
                    <a:pt x="4033" y="500"/>
                    <a:pt x="3790" y="232"/>
                    <a:pt x="3450" y="135"/>
                  </a:cubicBezTo>
                  <a:cubicBezTo>
                    <a:pt x="3426" y="123"/>
                    <a:pt x="3395" y="117"/>
                    <a:pt x="3365" y="117"/>
                  </a:cubicBezTo>
                  <a:cubicBezTo>
                    <a:pt x="3335" y="117"/>
                    <a:pt x="3304" y="123"/>
                    <a:pt x="3280" y="135"/>
                  </a:cubicBezTo>
                  <a:cubicBezTo>
                    <a:pt x="3013" y="135"/>
                    <a:pt x="2746" y="208"/>
                    <a:pt x="2527" y="330"/>
                  </a:cubicBezTo>
                  <a:cubicBezTo>
                    <a:pt x="2405" y="232"/>
                    <a:pt x="2235" y="135"/>
                    <a:pt x="2090" y="87"/>
                  </a:cubicBezTo>
                  <a:cubicBezTo>
                    <a:pt x="1923" y="31"/>
                    <a:pt x="1776" y="1"/>
                    <a:pt x="1650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6" name="Google Shape;580;p14"/>
          <p:cNvGrpSpPr>
            <a:grpSpLocks/>
          </p:cNvGrpSpPr>
          <p:nvPr/>
        </p:nvGrpSpPr>
        <p:grpSpPr bwMode="auto">
          <a:xfrm>
            <a:off x="963613" y="4627563"/>
            <a:ext cx="1360487" cy="2309812"/>
            <a:chOff x="-1056319" y="1385262"/>
            <a:chExt cx="212940" cy="361495"/>
          </a:xfrm>
        </p:grpSpPr>
        <p:sp>
          <p:nvSpPr>
            <p:cNvPr id="27" name="Google Shape;581;p14"/>
            <p:cNvSpPr/>
            <p:nvPr/>
          </p:nvSpPr>
          <p:spPr>
            <a:xfrm>
              <a:off x="-933326" y="1467499"/>
              <a:ext cx="27580" cy="279258"/>
            </a:xfrm>
            <a:custGeom>
              <a:avLst/>
              <a:gdLst/>
              <a:ahLst/>
              <a:cxnLst/>
              <a:rect l="l" t="t" r="r" b="b"/>
              <a:pathLst>
                <a:path w="705" h="7168" extrusionOk="0">
                  <a:moveTo>
                    <a:pt x="680" y="1"/>
                  </a:moveTo>
                  <a:cubicBezTo>
                    <a:pt x="656" y="1"/>
                    <a:pt x="632" y="25"/>
                    <a:pt x="632" y="50"/>
                  </a:cubicBezTo>
                  <a:cubicBezTo>
                    <a:pt x="608" y="292"/>
                    <a:pt x="0" y="6123"/>
                    <a:pt x="170" y="7119"/>
                  </a:cubicBezTo>
                  <a:cubicBezTo>
                    <a:pt x="170" y="7143"/>
                    <a:pt x="170" y="7167"/>
                    <a:pt x="195" y="7167"/>
                  </a:cubicBezTo>
                  <a:lnTo>
                    <a:pt x="219" y="7167"/>
                  </a:lnTo>
                  <a:cubicBezTo>
                    <a:pt x="243" y="7143"/>
                    <a:pt x="243" y="7119"/>
                    <a:pt x="243" y="7094"/>
                  </a:cubicBezTo>
                  <a:cubicBezTo>
                    <a:pt x="97" y="6123"/>
                    <a:pt x="705" y="122"/>
                    <a:pt x="705" y="74"/>
                  </a:cubicBezTo>
                  <a:cubicBezTo>
                    <a:pt x="705" y="25"/>
                    <a:pt x="705" y="25"/>
                    <a:pt x="6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" name="Google Shape;582;p14"/>
            <p:cNvSpPr/>
            <p:nvPr/>
          </p:nvSpPr>
          <p:spPr>
            <a:xfrm>
              <a:off x="-968360" y="1385262"/>
              <a:ext cx="124981" cy="123977"/>
            </a:xfrm>
            <a:custGeom>
              <a:avLst/>
              <a:gdLst/>
              <a:ahLst/>
              <a:cxnLst/>
              <a:rect l="l" t="t" r="r" b="b"/>
              <a:pathLst>
                <a:path w="3208" h="3183" extrusionOk="0">
                  <a:moveTo>
                    <a:pt x="1555" y="98"/>
                  </a:moveTo>
                  <a:cubicBezTo>
                    <a:pt x="1871" y="171"/>
                    <a:pt x="1871" y="705"/>
                    <a:pt x="1871" y="705"/>
                  </a:cubicBezTo>
                  <a:cubicBezTo>
                    <a:pt x="1871" y="729"/>
                    <a:pt x="1895" y="754"/>
                    <a:pt x="1920" y="754"/>
                  </a:cubicBezTo>
                  <a:cubicBezTo>
                    <a:pt x="1944" y="754"/>
                    <a:pt x="1968" y="754"/>
                    <a:pt x="1968" y="729"/>
                  </a:cubicBezTo>
                  <a:cubicBezTo>
                    <a:pt x="2065" y="535"/>
                    <a:pt x="2260" y="243"/>
                    <a:pt x="2381" y="243"/>
                  </a:cubicBezTo>
                  <a:cubicBezTo>
                    <a:pt x="2405" y="243"/>
                    <a:pt x="2430" y="243"/>
                    <a:pt x="2430" y="268"/>
                  </a:cubicBezTo>
                  <a:cubicBezTo>
                    <a:pt x="2600" y="389"/>
                    <a:pt x="2478" y="802"/>
                    <a:pt x="2405" y="948"/>
                  </a:cubicBezTo>
                  <a:cubicBezTo>
                    <a:pt x="2386" y="988"/>
                    <a:pt x="2414" y="1027"/>
                    <a:pt x="2452" y="1027"/>
                  </a:cubicBezTo>
                  <a:cubicBezTo>
                    <a:pt x="2460" y="1027"/>
                    <a:pt x="2469" y="1025"/>
                    <a:pt x="2478" y="1021"/>
                  </a:cubicBezTo>
                  <a:cubicBezTo>
                    <a:pt x="2600" y="972"/>
                    <a:pt x="2745" y="924"/>
                    <a:pt x="2891" y="924"/>
                  </a:cubicBezTo>
                  <a:cubicBezTo>
                    <a:pt x="2940" y="924"/>
                    <a:pt x="3013" y="924"/>
                    <a:pt x="3061" y="972"/>
                  </a:cubicBezTo>
                  <a:cubicBezTo>
                    <a:pt x="3061" y="972"/>
                    <a:pt x="3061" y="996"/>
                    <a:pt x="3061" y="996"/>
                  </a:cubicBezTo>
                  <a:cubicBezTo>
                    <a:pt x="3037" y="1142"/>
                    <a:pt x="2745" y="1409"/>
                    <a:pt x="2551" y="1580"/>
                  </a:cubicBezTo>
                  <a:cubicBezTo>
                    <a:pt x="2527" y="1580"/>
                    <a:pt x="2527" y="1604"/>
                    <a:pt x="2527" y="1628"/>
                  </a:cubicBezTo>
                  <a:cubicBezTo>
                    <a:pt x="2551" y="1628"/>
                    <a:pt x="2551" y="1652"/>
                    <a:pt x="2575" y="1652"/>
                  </a:cubicBezTo>
                  <a:cubicBezTo>
                    <a:pt x="2721" y="1652"/>
                    <a:pt x="3134" y="1725"/>
                    <a:pt x="3134" y="1920"/>
                  </a:cubicBezTo>
                  <a:cubicBezTo>
                    <a:pt x="3134" y="2114"/>
                    <a:pt x="2624" y="2163"/>
                    <a:pt x="2430" y="2163"/>
                  </a:cubicBezTo>
                  <a:cubicBezTo>
                    <a:pt x="2430" y="2163"/>
                    <a:pt x="2405" y="2163"/>
                    <a:pt x="2405" y="2187"/>
                  </a:cubicBezTo>
                  <a:cubicBezTo>
                    <a:pt x="2381" y="2211"/>
                    <a:pt x="2381" y="2211"/>
                    <a:pt x="2405" y="2235"/>
                  </a:cubicBezTo>
                  <a:cubicBezTo>
                    <a:pt x="2405" y="2235"/>
                    <a:pt x="2697" y="2551"/>
                    <a:pt x="2527" y="2794"/>
                  </a:cubicBezTo>
                  <a:cubicBezTo>
                    <a:pt x="2503" y="2818"/>
                    <a:pt x="2454" y="2843"/>
                    <a:pt x="2430" y="2843"/>
                  </a:cubicBezTo>
                  <a:cubicBezTo>
                    <a:pt x="2260" y="2843"/>
                    <a:pt x="1992" y="2503"/>
                    <a:pt x="1895" y="2381"/>
                  </a:cubicBezTo>
                  <a:cubicBezTo>
                    <a:pt x="1883" y="2369"/>
                    <a:pt x="1871" y="2363"/>
                    <a:pt x="1862" y="2363"/>
                  </a:cubicBezTo>
                  <a:cubicBezTo>
                    <a:pt x="1853" y="2363"/>
                    <a:pt x="1847" y="2369"/>
                    <a:pt x="1847" y="2381"/>
                  </a:cubicBezTo>
                  <a:cubicBezTo>
                    <a:pt x="1822" y="2381"/>
                    <a:pt x="1798" y="2405"/>
                    <a:pt x="1798" y="2430"/>
                  </a:cubicBezTo>
                  <a:cubicBezTo>
                    <a:pt x="1798" y="2430"/>
                    <a:pt x="1871" y="2964"/>
                    <a:pt x="1579" y="3086"/>
                  </a:cubicBezTo>
                  <a:lnTo>
                    <a:pt x="1507" y="3086"/>
                  </a:lnTo>
                  <a:cubicBezTo>
                    <a:pt x="1312" y="3086"/>
                    <a:pt x="1215" y="2624"/>
                    <a:pt x="1215" y="2454"/>
                  </a:cubicBezTo>
                  <a:cubicBezTo>
                    <a:pt x="1215" y="2430"/>
                    <a:pt x="1191" y="2430"/>
                    <a:pt x="1166" y="2430"/>
                  </a:cubicBezTo>
                  <a:cubicBezTo>
                    <a:pt x="1166" y="2430"/>
                    <a:pt x="1166" y="2454"/>
                    <a:pt x="1166" y="2454"/>
                  </a:cubicBezTo>
                  <a:cubicBezTo>
                    <a:pt x="1045" y="2551"/>
                    <a:pt x="899" y="2624"/>
                    <a:pt x="754" y="2624"/>
                  </a:cubicBezTo>
                  <a:cubicBezTo>
                    <a:pt x="656" y="2624"/>
                    <a:pt x="583" y="2600"/>
                    <a:pt x="511" y="2575"/>
                  </a:cubicBezTo>
                  <a:cubicBezTo>
                    <a:pt x="462" y="2551"/>
                    <a:pt x="413" y="2503"/>
                    <a:pt x="413" y="2454"/>
                  </a:cubicBezTo>
                  <a:cubicBezTo>
                    <a:pt x="389" y="2235"/>
                    <a:pt x="729" y="1871"/>
                    <a:pt x="875" y="1725"/>
                  </a:cubicBezTo>
                  <a:cubicBezTo>
                    <a:pt x="875" y="1701"/>
                    <a:pt x="875" y="1701"/>
                    <a:pt x="875" y="1677"/>
                  </a:cubicBezTo>
                  <a:cubicBezTo>
                    <a:pt x="851" y="1652"/>
                    <a:pt x="826" y="1652"/>
                    <a:pt x="826" y="1652"/>
                  </a:cubicBezTo>
                  <a:lnTo>
                    <a:pt x="705" y="1652"/>
                  </a:lnTo>
                  <a:cubicBezTo>
                    <a:pt x="535" y="1652"/>
                    <a:pt x="195" y="1628"/>
                    <a:pt x="146" y="1409"/>
                  </a:cubicBezTo>
                  <a:cubicBezTo>
                    <a:pt x="122" y="1385"/>
                    <a:pt x="122" y="1361"/>
                    <a:pt x="146" y="1337"/>
                  </a:cubicBezTo>
                  <a:cubicBezTo>
                    <a:pt x="219" y="1215"/>
                    <a:pt x="559" y="1191"/>
                    <a:pt x="826" y="1191"/>
                  </a:cubicBezTo>
                  <a:lnTo>
                    <a:pt x="851" y="1191"/>
                  </a:lnTo>
                  <a:cubicBezTo>
                    <a:pt x="899" y="1167"/>
                    <a:pt x="924" y="1118"/>
                    <a:pt x="875" y="1094"/>
                  </a:cubicBezTo>
                  <a:cubicBezTo>
                    <a:pt x="778" y="1021"/>
                    <a:pt x="511" y="778"/>
                    <a:pt x="511" y="608"/>
                  </a:cubicBezTo>
                  <a:cubicBezTo>
                    <a:pt x="511" y="559"/>
                    <a:pt x="511" y="535"/>
                    <a:pt x="535" y="511"/>
                  </a:cubicBezTo>
                  <a:cubicBezTo>
                    <a:pt x="583" y="486"/>
                    <a:pt x="608" y="462"/>
                    <a:pt x="656" y="462"/>
                  </a:cubicBezTo>
                  <a:cubicBezTo>
                    <a:pt x="899" y="511"/>
                    <a:pt x="1118" y="632"/>
                    <a:pt x="1312" y="778"/>
                  </a:cubicBezTo>
                  <a:lnTo>
                    <a:pt x="1361" y="778"/>
                  </a:lnTo>
                  <a:cubicBezTo>
                    <a:pt x="1385" y="754"/>
                    <a:pt x="1385" y="754"/>
                    <a:pt x="1385" y="729"/>
                  </a:cubicBezTo>
                  <a:cubicBezTo>
                    <a:pt x="1361" y="608"/>
                    <a:pt x="1337" y="268"/>
                    <a:pt x="1434" y="146"/>
                  </a:cubicBezTo>
                  <a:cubicBezTo>
                    <a:pt x="1458" y="98"/>
                    <a:pt x="1507" y="98"/>
                    <a:pt x="1555" y="98"/>
                  </a:cubicBezTo>
                  <a:close/>
                  <a:moveTo>
                    <a:pt x="1531" y="1"/>
                  </a:moveTo>
                  <a:cubicBezTo>
                    <a:pt x="1458" y="1"/>
                    <a:pt x="1385" y="25"/>
                    <a:pt x="1337" y="73"/>
                  </a:cubicBezTo>
                  <a:cubicBezTo>
                    <a:pt x="1239" y="243"/>
                    <a:pt x="1215" y="438"/>
                    <a:pt x="1239" y="632"/>
                  </a:cubicBezTo>
                  <a:cubicBezTo>
                    <a:pt x="1069" y="486"/>
                    <a:pt x="875" y="389"/>
                    <a:pt x="632" y="365"/>
                  </a:cubicBezTo>
                  <a:cubicBezTo>
                    <a:pt x="583" y="365"/>
                    <a:pt x="511" y="389"/>
                    <a:pt x="462" y="413"/>
                  </a:cubicBezTo>
                  <a:cubicBezTo>
                    <a:pt x="413" y="462"/>
                    <a:pt x="389" y="535"/>
                    <a:pt x="389" y="584"/>
                  </a:cubicBezTo>
                  <a:cubicBezTo>
                    <a:pt x="438" y="778"/>
                    <a:pt x="559" y="948"/>
                    <a:pt x="705" y="1069"/>
                  </a:cubicBezTo>
                  <a:cubicBezTo>
                    <a:pt x="511" y="1069"/>
                    <a:pt x="171" y="1118"/>
                    <a:pt x="49" y="1264"/>
                  </a:cubicBezTo>
                  <a:cubicBezTo>
                    <a:pt x="0" y="1312"/>
                    <a:pt x="0" y="1361"/>
                    <a:pt x="0" y="1434"/>
                  </a:cubicBezTo>
                  <a:cubicBezTo>
                    <a:pt x="73" y="1701"/>
                    <a:pt x="462" y="1725"/>
                    <a:pt x="681" y="1725"/>
                  </a:cubicBezTo>
                  <a:cubicBezTo>
                    <a:pt x="511" y="1895"/>
                    <a:pt x="243" y="2211"/>
                    <a:pt x="268" y="2454"/>
                  </a:cubicBezTo>
                  <a:cubicBezTo>
                    <a:pt x="292" y="2527"/>
                    <a:pt x="341" y="2600"/>
                    <a:pt x="413" y="2624"/>
                  </a:cubicBezTo>
                  <a:cubicBezTo>
                    <a:pt x="511" y="2673"/>
                    <a:pt x="608" y="2697"/>
                    <a:pt x="705" y="2697"/>
                  </a:cubicBezTo>
                  <a:cubicBezTo>
                    <a:pt x="851" y="2697"/>
                    <a:pt x="996" y="2648"/>
                    <a:pt x="1118" y="2551"/>
                  </a:cubicBezTo>
                  <a:cubicBezTo>
                    <a:pt x="1166" y="2746"/>
                    <a:pt x="1264" y="3183"/>
                    <a:pt x="1507" y="3183"/>
                  </a:cubicBezTo>
                  <a:cubicBezTo>
                    <a:pt x="1531" y="3183"/>
                    <a:pt x="1579" y="3183"/>
                    <a:pt x="1604" y="3159"/>
                  </a:cubicBezTo>
                  <a:cubicBezTo>
                    <a:pt x="1822" y="3037"/>
                    <a:pt x="1944" y="2794"/>
                    <a:pt x="1895" y="2551"/>
                  </a:cubicBezTo>
                  <a:lnTo>
                    <a:pt x="1895" y="2551"/>
                  </a:lnTo>
                  <a:cubicBezTo>
                    <a:pt x="2041" y="2721"/>
                    <a:pt x="2260" y="2940"/>
                    <a:pt x="2430" y="2940"/>
                  </a:cubicBezTo>
                  <a:cubicBezTo>
                    <a:pt x="2503" y="2940"/>
                    <a:pt x="2551" y="2916"/>
                    <a:pt x="2600" y="2867"/>
                  </a:cubicBezTo>
                  <a:cubicBezTo>
                    <a:pt x="2697" y="2648"/>
                    <a:pt x="2673" y="2405"/>
                    <a:pt x="2527" y="2260"/>
                  </a:cubicBezTo>
                  <a:cubicBezTo>
                    <a:pt x="2745" y="2235"/>
                    <a:pt x="3207" y="2163"/>
                    <a:pt x="3207" y="1920"/>
                  </a:cubicBezTo>
                  <a:cubicBezTo>
                    <a:pt x="3207" y="1677"/>
                    <a:pt x="2867" y="1604"/>
                    <a:pt x="2673" y="1580"/>
                  </a:cubicBezTo>
                  <a:cubicBezTo>
                    <a:pt x="2818" y="1434"/>
                    <a:pt x="3134" y="1191"/>
                    <a:pt x="3134" y="1021"/>
                  </a:cubicBezTo>
                  <a:cubicBezTo>
                    <a:pt x="3134" y="972"/>
                    <a:pt x="3110" y="948"/>
                    <a:pt x="3086" y="899"/>
                  </a:cubicBezTo>
                  <a:cubicBezTo>
                    <a:pt x="3037" y="851"/>
                    <a:pt x="2940" y="826"/>
                    <a:pt x="2867" y="826"/>
                  </a:cubicBezTo>
                  <a:cubicBezTo>
                    <a:pt x="2745" y="826"/>
                    <a:pt x="2624" y="851"/>
                    <a:pt x="2503" y="899"/>
                  </a:cubicBezTo>
                  <a:cubicBezTo>
                    <a:pt x="2551" y="729"/>
                    <a:pt x="2648" y="341"/>
                    <a:pt x="2478" y="195"/>
                  </a:cubicBezTo>
                  <a:cubicBezTo>
                    <a:pt x="2430" y="171"/>
                    <a:pt x="2405" y="146"/>
                    <a:pt x="2357" y="146"/>
                  </a:cubicBezTo>
                  <a:cubicBezTo>
                    <a:pt x="2187" y="146"/>
                    <a:pt x="2017" y="389"/>
                    <a:pt x="1920" y="559"/>
                  </a:cubicBezTo>
                  <a:cubicBezTo>
                    <a:pt x="1895" y="365"/>
                    <a:pt x="1798" y="73"/>
                    <a:pt x="15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" name="Google Shape;583;p14"/>
            <p:cNvSpPr/>
            <p:nvPr/>
          </p:nvSpPr>
          <p:spPr>
            <a:xfrm>
              <a:off x="-990226" y="1535326"/>
              <a:ext cx="60627" cy="203729"/>
            </a:xfrm>
            <a:custGeom>
              <a:avLst/>
              <a:gdLst/>
              <a:ahLst/>
              <a:cxnLst/>
              <a:rect l="l" t="t" r="r" b="b"/>
              <a:pathLst>
                <a:path w="1556" h="5234" extrusionOk="0">
                  <a:moveTo>
                    <a:pt x="70" y="1"/>
                  </a:moveTo>
                  <a:cubicBezTo>
                    <a:pt x="64" y="1"/>
                    <a:pt x="56" y="4"/>
                    <a:pt x="49" y="11"/>
                  </a:cubicBezTo>
                  <a:cubicBezTo>
                    <a:pt x="25" y="11"/>
                    <a:pt x="1" y="35"/>
                    <a:pt x="25" y="60"/>
                  </a:cubicBezTo>
                  <a:cubicBezTo>
                    <a:pt x="49" y="108"/>
                    <a:pt x="1458" y="3290"/>
                    <a:pt x="948" y="5185"/>
                  </a:cubicBezTo>
                  <a:cubicBezTo>
                    <a:pt x="948" y="5210"/>
                    <a:pt x="948" y="5234"/>
                    <a:pt x="972" y="5234"/>
                  </a:cubicBezTo>
                  <a:cubicBezTo>
                    <a:pt x="1021" y="5234"/>
                    <a:pt x="1045" y="5234"/>
                    <a:pt x="1045" y="5185"/>
                  </a:cubicBezTo>
                  <a:cubicBezTo>
                    <a:pt x="1555" y="3290"/>
                    <a:pt x="122" y="60"/>
                    <a:pt x="98" y="35"/>
                  </a:cubicBezTo>
                  <a:cubicBezTo>
                    <a:pt x="98" y="18"/>
                    <a:pt x="86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" name="Google Shape;584;p14"/>
            <p:cNvSpPr/>
            <p:nvPr/>
          </p:nvSpPr>
          <p:spPr>
            <a:xfrm>
              <a:off x="-1056319" y="1471971"/>
              <a:ext cx="125975" cy="123480"/>
            </a:xfrm>
            <a:custGeom>
              <a:avLst/>
              <a:gdLst/>
              <a:ahLst/>
              <a:cxnLst/>
              <a:rect l="l" t="t" r="r" b="b"/>
              <a:pathLst>
                <a:path w="3232" h="3168" extrusionOk="0">
                  <a:moveTo>
                    <a:pt x="1513" y="97"/>
                  </a:moveTo>
                  <a:cubicBezTo>
                    <a:pt x="1527" y="97"/>
                    <a:pt x="1541" y="99"/>
                    <a:pt x="1555" y="107"/>
                  </a:cubicBezTo>
                  <a:cubicBezTo>
                    <a:pt x="1871" y="155"/>
                    <a:pt x="1895" y="714"/>
                    <a:pt x="1895" y="714"/>
                  </a:cubicBezTo>
                  <a:cubicBezTo>
                    <a:pt x="1895" y="738"/>
                    <a:pt x="1895" y="738"/>
                    <a:pt x="1919" y="738"/>
                  </a:cubicBezTo>
                  <a:cubicBezTo>
                    <a:pt x="1926" y="745"/>
                    <a:pt x="1934" y="748"/>
                    <a:pt x="1940" y="748"/>
                  </a:cubicBezTo>
                  <a:cubicBezTo>
                    <a:pt x="1956" y="748"/>
                    <a:pt x="1968" y="731"/>
                    <a:pt x="1968" y="714"/>
                  </a:cubicBezTo>
                  <a:cubicBezTo>
                    <a:pt x="2065" y="544"/>
                    <a:pt x="2259" y="228"/>
                    <a:pt x="2381" y="228"/>
                  </a:cubicBezTo>
                  <a:cubicBezTo>
                    <a:pt x="2405" y="228"/>
                    <a:pt x="2430" y="252"/>
                    <a:pt x="2454" y="252"/>
                  </a:cubicBezTo>
                  <a:cubicBezTo>
                    <a:pt x="2600" y="398"/>
                    <a:pt x="2478" y="811"/>
                    <a:pt x="2430" y="957"/>
                  </a:cubicBezTo>
                  <a:cubicBezTo>
                    <a:pt x="2405" y="957"/>
                    <a:pt x="2405" y="981"/>
                    <a:pt x="2430" y="1005"/>
                  </a:cubicBezTo>
                  <a:lnTo>
                    <a:pt x="2478" y="1005"/>
                  </a:lnTo>
                  <a:cubicBezTo>
                    <a:pt x="2600" y="933"/>
                    <a:pt x="2745" y="908"/>
                    <a:pt x="2891" y="908"/>
                  </a:cubicBezTo>
                  <a:cubicBezTo>
                    <a:pt x="2940" y="908"/>
                    <a:pt x="3013" y="908"/>
                    <a:pt x="3061" y="957"/>
                  </a:cubicBezTo>
                  <a:cubicBezTo>
                    <a:pt x="3061" y="957"/>
                    <a:pt x="3061" y="981"/>
                    <a:pt x="3061" y="981"/>
                  </a:cubicBezTo>
                  <a:cubicBezTo>
                    <a:pt x="3037" y="1127"/>
                    <a:pt x="2745" y="1394"/>
                    <a:pt x="2551" y="1540"/>
                  </a:cubicBezTo>
                  <a:cubicBezTo>
                    <a:pt x="2551" y="1564"/>
                    <a:pt x="2527" y="1588"/>
                    <a:pt x="2527" y="1588"/>
                  </a:cubicBezTo>
                  <a:cubicBezTo>
                    <a:pt x="2551" y="1613"/>
                    <a:pt x="2551" y="1637"/>
                    <a:pt x="2575" y="1637"/>
                  </a:cubicBezTo>
                  <a:cubicBezTo>
                    <a:pt x="2575" y="1637"/>
                    <a:pt x="3134" y="1710"/>
                    <a:pt x="3134" y="1904"/>
                  </a:cubicBezTo>
                  <a:cubicBezTo>
                    <a:pt x="3134" y="2099"/>
                    <a:pt x="2624" y="2147"/>
                    <a:pt x="2454" y="2147"/>
                  </a:cubicBezTo>
                  <a:cubicBezTo>
                    <a:pt x="2430" y="2147"/>
                    <a:pt x="2405" y="2147"/>
                    <a:pt x="2405" y="2171"/>
                  </a:cubicBezTo>
                  <a:cubicBezTo>
                    <a:pt x="2381" y="2171"/>
                    <a:pt x="2381" y="2196"/>
                    <a:pt x="2405" y="2220"/>
                  </a:cubicBezTo>
                  <a:cubicBezTo>
                    <a:pt x="2405" y="2220"/>
                    <a:pt x="2697" y="2536"/>
                    <a:pt x="2527" y="2779"/>
                  </a:cubicBezTo>
                  <a:cubicBezTo>
                    <a:pt x="2502" y="2803"/>
                    <a:pt x="2478" y="2827"/>
                    <a:pt x="2430" y="2827"/>
                  </a:cubicBezTo>
                  <a:cubicBezTo>
                    <a:pt x="2259" y="2827"/>
                    <a:pt x="1992" y="2487"/>
                    <a:pt x="1895" y="2341"/>
                  </a:cubicBezTo>
                  <a:cubicBezTo>
                    <a:pt x="1895" y="2341"/>
                    <a:pt x="1884" y="2331"/>
                    <a:pt x="1870" y="2331"/>
                  </a:cubicBezTo>
                  <a:cubicBezTo>
                    <a:pt x="1863" y="2331"/>
                    <a:pt x="1855" y="2333"/>
                    <a:pt x="1846" y="2341"/>
                  </a:cubicBezTo>
                  <a:cubicBezTo>
                    <a:pt x="1822" y="2341"/>
                    <a:pt x="1822" y="2366"/>
                    <a:pt x="1822" y="2390"/>
                  </a:cubicBezTo>
                  <a:cubicBezTo>
                    <a:pt x="1822" y="2390"/>
                    <a:pt x="1895" y="2924"/>
                    <a:pt x="1579" y="3046"/>
                  </a:cubicBezTo>
                  <a:lnTo>
                    <a:pt x="1531" y="3046"/>
                  </a:lnTo>
                  <a:cubicBezTo>
                    <a:pt x="1336" y="3046"/>
                    <a:pt x="1239" y="2609"/>
                    <a:pt x="1215" y="2439"/>
                  </a:cubicBezTo>
                  <a:cubicBezTo>
                    <a:pt x="1215" y="2414"/>
                    <a:pt x="1191" y="2414"/>
                    <a:pt x="1191" y="2414"/>
                  </a:cubicBezTo>
                  <a:lnTo>
                    <a:pt x="1142" y="2414"/>
                  </a:lnTo>
                  <a:cubicBezTo>
                    <a:pt x="1021" y="2512"/>
                    <a:pt x="875" y="2584"/>
                    <a:pt x="705" y="2584"/>
                  </a:cubicBezTo>
                  <a:cubicBezTo>
                    <a:pt x="632" y="2584"/>
                    <a:pt x="535" y="2560"/>
                    <a:pt x="462" y="2536"/>
                  </a:cubicBezTo>
                  <a:cubicBezTo>
                    <a:pt x="413" y="2512"/>
                    <a:pt x="389" y="2463"/>
                    <a:pt x="365" y="2414"/>
                  </a:cubicBezTo>
                  <a:cubicBezTo>
                    <a:pt x="340" y="2220"/>
                    <a:pt x="705" y="1831"/>
                    <a:pt x="826" y="1686"/>
                  </a:cubicBezTo>
                  <a:cubicBezTo>
                    <a:pt x="851" y="1661"/>
                    <a:pt x="826" y="1613"/>
                    <a:pt x="802" y="1613"/>
                  </a:cubicBezTo>
                  <a:lnTo>
                    <a:pt x="656" y="1613"/>
                  </a:lnTo>
                  <a:cubicBezTo>
                    <a:pt x="510" y="1613"/>
                    <a:pt x="170" y="1588"/>
                    <a:pt x="122" y="1394"/>
                  </a:cubicBezTo>
                  <a:cubicBezTo>
                    <a:pt x="122" y="1370"/>
                    <a:pt x="122" y="1345"/>
                    <a:pt x="146" y="1321"/>
                  </a:cubicBezTo>
                  <a:cubicBezTo>
                    <a:pt x="219" y="1200"/>
                    <a:pt x="559" y="1175"/>
                    <a:pt x="826" y="1175"/>
                  </a:cubicBezTo>
                  <a:lnTo>
                    <a:pt x="875" y="1175"/>
                  </a:lnTo>
                  <a:cubicBezTo>
                    <a:pt x="875" y="1175"/>
                    <a:pt x="899" y="1151"/>
                    <a:pt x="923" y="1151"/>
                  </a:cubicBezTo>
                  <a:cubicBezTo>
                    <a:pt x="923" y="1127"/>
                    <a:pt x="899" y="1103"/>
                    <a:pt x="899" y="1078"/>
                  </a:cubicBezTo>
                  <a:cubicBezTo>
                    <a:pt x="802" y="1005"/>
                    <a:pt x="510" y="762"/>
                    <a:pt x="510" y="592"/>
                  </a:cubicBezTo>
                  <a:cubicBezTo>
                    <a:pt x="510" y="568"/>
                    <a:pt x="535" y="520"/>
                    <a:pt x="559" y="495"/>
                  </a:cubicBezTo>
                  <a:cubicBezTo>
                    <a:pt x="583" y="471"/>
                    <a:pt x="632" y="471"/>
                    <a:pt x="680" y="471"/>
                  </a:cubicBezTo>
                  <a:cubicBezTo>
                    <a:pt x="899" y="520"/>
                    <a:pt x="1142" y="617"/>
                    <a:pt x="1312" y="762"/>
                  </a:cubicBezTo>
                  <a:cubicBezTo>
                    <a:pt x="1324" y="775"/>
                    <a:pt x="1336" y="781"/>
                    <a:pt x="1345" y="781"/>
                  </a:cubicBezTo>
                  <a:cubicBezTo>
                    <a:pt x="1355" y="781"/>
                    <a:pt x="1361" y="775"/>
                    <a:pt x="1361" y="762"/>
                  </a:cubicBezTo>
                  <a:cubicBezTo>
                    <a:pt x="1385" y="762"/>
                    <a:pt x="1409" y="738"/>
                    <a:pt x="1385" y="714"/>
                  </a:cubicBezTo>
                  <a:cubicBezTo>
                    <a:pt x="1361" y="592"/>
                    <a:pt x="1336" y="252"/>
                    <a:pt x="1434" y="131"/>
                  </a:cubicBezTo>
                  <a:cubicBezTo>
                    <a:pt x="1451" y="114"/>
                    <a:pt x="1480" y="97"/>
                    <a:pt x="1513" y="97"/>
                  </a:cubicBezTo>
                  <a:close/>
                  <a:moveTo>
                    <a:pt x="1497" y="0"/>
                  </a:moveTo>
                  <a:cubicBezTo>
                    <a:pt x="1437" y="0"/>
                    <a:pt x="1373" y="28"/>
                    <a:pt x="1336" y="82"/>
                  </a:cubicBezTo>
                  <a:cubicBezTo>
                    <a:pt x="1263" y="252"/>
                    <a:pt x="1215" y="447"/>
                    <a:pt x="1263" y="617"/>
                  </a:cubicBezTo>
                  <a:cubicBezTo>
                    <a:pt x="1093" y="471"/>
                    <a:pt x="875" y="398"/>
                    <a:pt x="656" y="349"/>
                  </a:cubicBezTo>
                  <a:cubicBezTo>
                    <a:pt x="583" y="349"/>
                    <a:pt x="535" y="374"/>
                    <a:pt x="462" y="422"/>
                  </a:cubicBezTo>
                  <a:cubicBezTo>
                    <a:pt x="413" y="447"/>
                    <a:pt x="389" y="520"/>
                    <a:pt x="389" y="568"/>
                  </a:cubicBezTo>
                  <a:cubicBezTo>
                    <a:pt x="413" y="762"/>
                    <a:pt x="608" y="957"/>
                    <a:pt x="729" y="1054"/>
                  </a:cubicBezTo>
                  <a:cubicBezTo>
                    <a:pt x="510" y="1078"/>
                    <a:pt x="170" y="1103"/>
                    <a:pt x="49" y="1248"/>
                  </a:cubicBezTo>
                  <a:cubicBezTo>
                    <a:pt x="25" y="1297"/>
                    <a:pt x="0" y="1370"/>
                    <a:pt x="25" y="1418"/>
                  </a:cubicBezTo>
                  <a:cubicBezTo>
                    <a:pt x="73" y="1686"/>
                    <a:pt x="462" y="1710"/>
                    <a:pt x="680" y="1710"/>
                  </a:cubicBezTo>
                  <a:cubicBezTo>
                    <a:pt x="535" y="1880"/>
                    <a:pt x="243" y="2220"/>
                    <a:pt x="292" y="2439"/>
                  </a:cubicBezTo>
                  <a:cubicBezTo>
                    <a:pt x="292" y="2536"/>
                    <a:pt x="340" y="2584"/>
                    <a:pt x="438" y="2633"/>
                  </a:cubicBezTo>
                  <a:cubicBezTo>
                    <a:pt x="510" y="2682"/>
                    <a:pt x="608" y="2706"/>
                    <a:pt x="705" y="2706"/>
                  </a:cubicBezTo>
                  <a:cubicBezTo>
                    <a:pt x="875" y="2682"/>
                    <a:pt x="1021" y="2633"/>
                    <a:pt x="1142" y="2560"/>
                  </a:cubicBezTo>
                  <a:cubicBezTo>
                    <a:pt x="1166" y="2730"/>
                    <a:pt x="1263" y="3167"/>
                    <a:pt x="1531" y="3167"/>
                  </a:cubicBezTo>
                  <a:lnTo>
                    <a:pt x="1628" y="3167"/>
                  </a:lnTo>
                  <a:cubicBezTo>
                    <a:pt x="1822" y="3046"/>
                    <a:pt x="1944" y="2803"/>
                    <a:pt x="1919" y="2560"/>
                  </a:cubicBezTo>
                  <a:lnTo>
                    <a:pt x="1919" y="2560"/>
                  </a:lnTo>
                  <a:cubicBezTo>
                    <a:pt x="2041" y="2706"/>
                    <a:pt x="2259" y="2949"/>
                    <a:pt x="2454" y="2949"/>
                  </a:cubicBezTo>
                  <a:cubicBezTo>
                    <a:pt x="2502" y="2949"/>
                    <a:pt x="2575" y="2900"/>
                    <a:pt x="2600" y="2852"/>
                  </a:cubicBezTo>
                  <a:cubicBezTo>
                    <a:pt x="2721" y="2657"/>
                    <a:pt x="2697" y="2414"/>
                    <a:pt x="2551" y="2244"/>
                  </a:cubicBezTo>
                  <a:cubicBezTo>
                    <a:pt x="2745" y="2220"/>
                    <a:pt x="3231" y="2147"/>
                    <a:pt x="3231" y="1904"/>
                  </a:cubicBezTo>
                  <a:cubicBezTo>
                    <a:pt x="3231" y="1661"/>
                    <a:pt x="2891" y="1588"/>
                    <a:pt x="2697" y="1564"/>
                  </a:cubicBezTo>
                  <a:cubicBezTo>
                    <a:pt x="2842" y="1443"/>
                    <a:pt x="3134" y="1175"/>
                    <a:pt x="3134" y="1005"/>
                  </a:cubicBezTo>
                  <a:cubicBezTo>
                    <a:pt x="3134" y="981"/>
                    <a:pt x="3134" y="933"/>
                    <a:pt x="3110" y="908"/>
                  </a:cubicBezTo>
                  <a:cubicBezTo>
                    <a:pt x="3055" y="854"/>
                    <a:pt x="3000" y="826"/>
                    <a:pt x="2935" y="826"/>
                  </a:cubicBezTo>
                  <a:cubicBezTo>
                    <a:pt x="2914" y="826"/>
                    <a:pt x="2891" y="829"/>
                    <a:pt x="2867" y="835"/>
                  </a:cubicBezTo>
                  <a:cubicBezTo>
                    <a:pt x="2745" y="835"/>
                    <a:pt x="2624" y="860"/>
                    <a:pt x="2527" y="884"/>
                  </a:cubicBezTo>
                  <a:cubicBezTo>
                    <a:pt x="2575" y="714"/>
                    <a:pt x="2672" y="349"/>
                    <a:pt x="2478" y="179"/>
                  </a:cubicBezTo>
                  <a:cubicBezTo>
                    <a:pt x="2454" y="155"/>
                    <a:pt x="2405" y="155"/>
                    <a:pt x="2381" y="131"/>
                  </a:cubicBezTo>
                  <a:cubicBezTo>
                    <a:pt x="2211" y="131"/>
                    <a:pt x="2041" y="374"/>
                    <a:pt x="1944" y="544"/>
                  </a:cubicBezTo>
                  <a:cubicBezTo>
                    <a:pt x="1919" y="349"/>
                    <a:pt x="1822" y="58"/>
                    <a:pt x="1555" y="9"/>
                  </a:cubicBezTo>
                  <a:cubicBezTo>
                    <a:pt x="1537" y="3"/>
                    <a:pt x="1517" y="0"/>
                    <a:pt x="14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" name="Google Shape;585;p14"/>
            <p:cNvSpPr/>
            <p:nvPr/>
          </p:nvSpPr>
          <p:spPr>
            <a:xfrm>
              <a:off x="-933326" y="1418306"/>
              <a:ext cx="55906" cy="54908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29" y="1"/>
                  </a:moveTo>
                  <a:cubicBezTo>
                    <a:pt x="340" y="1"/>
                    <a:pt x="0" y="317"/>
                    <a:pt x="0" y="705"/>
                  </a:cubicBezTo>
                  <a:cubicBezTo>
                    <a:pt x="0" y="1094"/>
                    <a:pt x="340" y="1410"/>
                    <a:pt x="729" y="1410"/>
                  </a:cubicBezTo>
                  <a:cubicBezTo>
                    <a:pt x="1118" y="1410"/>
                    <a:pt x="1434" y="1094"/>
                    <a:pt x="1434" y="705"/>
                  </a:cubicBezTo>
                  <a:cubicBezTo>
                    <a:pt x="1434" y="317"/>
                    <a:pt x="1118" y="1"/>
                    <a:pt x="72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586;p14"/>
            <p:cNvSpPr/>
            <p:nvPr/>
          </p:nvSpPr>
          <p:spPr>
            <a:xfrm>
              <a:off x="-1021285" y="1507251"/>
              <a:ext cx="55906" cy="54908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05" y="0"/>
                  </a:moveTo>
                  <a:cubicBezTo>
                    <a:pt x="316" y="0"/>
                    <a:pt x="0" y="316"/>
                    <a:pt x="0" y="705"/>
                  </a:cubicBezTo>
                  <a:cubicBezTo>
                    <a:pt x="0" y="1093"/>
                    <a:pt x="316" y="1409"/>
                    <a:pt x="705" y="1409"/>
                  </a:cubicBezTo>
                  <a:cubicBezTo>
                    <a:pt x="1118" y="1409"/>
                    <a:pt x="1433" y="1093"/>
                    <a:pt x="1433" y="705"/>
                  </a:cubicBezTo>
                  <a:cubicBezTo>
                    <a:pt x="1433" y="316"/>
                    <a:pt x="1118" y="0"/>
                    <a:pt x="70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33" name="Google Shape;587;p14"/>
          <p:cNvSpPr/>
          <p:nvPr/>
        </p:nvSpPr>
        <p:spPr>
          <a:xfrm>
            <a:off x="-65088" y="6430963"/>
            <a:ext cx="2138363" cy="492125"/>
          </a:xfrm>
          <a:custGeom>
            <a:avLst/>
            <a:gdLst/>
            <a:ahLst/>
            <a:cxnLst/>
            <a:rect l="l" t="t" r="r" b="b"/>
            <a:pathLst>
              <a:path w="7289" h="1677" extrusionOk="0">
                <a:moveTo>
                  <a:pt x="2819" y="1"/>
                </a:moveTo>
                <a:lnTo>
                  <a:pt x="2114" y="1191"/>
                </a:lnTo>
                <a:lnTo>
                  <a:pt x="1604" y="268"/>
                </a:lnTo>
                <a:lnTo>
                  <a:pt x="1118" y="1361"/>
                </a:lnTo>
                <a:lnTo>
                  <a:pt x="584" y="754"/>
                </a:lnTo>
                <a:lnTo>
                  <a:pt x="1" y="1677"/>
                </a:lnTo>
                <a:lnTo>
                  <a:pt x="7289" y="1677"/>
                </a:lnTo>
                <a:lnTo>
                  <a:pt x="6657" y="559"/>
                </a:lnTo>
                <a:lnTo>
                  <a:pt x="6001" y="1191"/>
                </a:lnTo>
                <a:lnTo>
                  <a:pt x="5394" y="268"/>
                </a:lnTo>
                <a:lnTo>
                  <a:pt x="4738" y="1191"/>
                </a:lnTo>
                <a:lnTo>
                  <a:pt x="4252" y="1"/>
                </a:lnTo>
                <a:lnTo>
                  <a:pt x="3353" y="1118"/>
                </a:lnTo>
                <a:lnTo>
                  <a:pt x="2819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4" name="Google Shape;588;p14"/>
          <p:cNvSpPr/>
          <p:nvPr/>
        </p:nvSpPr>
        <p:spPr>
          <a:xfrm>
            <a:off x="2008188" y="6613525"/>
            <a:ext cx="1420812" cy="309563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5" name="Google Shape;589;p14"/>
          <p:cNvSpPr/>
          <p:nvPr/>
        </p:nvSpPr>
        <p:spPr>
          <a:xfrm>
            <a:off x="8005763" y="6457950"/>
            <a:ext cx="2138362" cy="465138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6" name="Google Shape;590;p14"/>
          <p:cNvSpPr/>
          <p:nvPr/>
        </p:nvSpPr>
        <p:spPr>
          <a:xfrm>
            <a:off x="10042525" y="6430963"/>
            <a:ext cx="2262188" cy="492125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7" name="Google Shape;591;p14"/>
          <p:cNvSpPr/>
          <p:nvPr/>
        </p:nvSpPr>
        <p:spPr>
          <a:xfrm>
            <a:off x="4194175" y="6457950"/>
            <a:ext cx="2138363" cy="465138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8" name="Google Shape;592;p14"/>
          <p:cNvSpPr/>
          <p:nvPr/>
        </p:nvSpPr>
        <p:spPr>
          <a:xfrm>
            <a:off x="6226175" y="6515100"/>
            <a:ext cx="1876425" cy="407988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9" name="Google Shape;593;p14"/>
          <p:cNvSpPr/>
          <p:nvPr/>
        </p:nvSpPr>
        <p:spPr>
          <a:xfrm>
            <a:off x="3157538" y="6613525"/>
            <a:ext cx="1420812" cy="309563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40" name="Google Shape;594;p14"/>
          <p:cNvGrpSpPr>
            <a:grpSpLocks/>
          </p:cNvGrpSpPr>
          <p:nvPr/>
        </p:nvGrpSpPr>
        <p:grpSpPr bwMode="auto">
          <a:xfrm flipH="1">
            <a:off x="10452100" y="0"/>
            <a:ext cx="3368675" cy="2147888"/>
            <a:chOff x="7239867" y="1514545"/>
            <a:chExt cx="2525833" cy="1610805"/>
          </a:xfrm>
        </p:grpSpPr>
        <p:grpSp>
          <p:nvGrpSpPr>
            <p:cNvPr id="41" name="Google Shape;595;p14"/>
            <p:cNvGrpSpPr>
              <a:grpSpLocks/>
            </p:cNvGrpSpPr>
            <p:nvPr/>
          </p:nvGrpSpPr>
          <p:grpSpPr bwMode="auto">
            <a:xfrm>
              <a:off x="7346663" y="1514545"/>
              <a:ext cx="2419037" cy="1551678"/>
              <a:chOff x="7410211" y="1555302"/>
              <a:chExt cx="2355440" cy="1510884"/>
            </a:xfrm>
          </p:grpSpPr>
          <p:grpSp>
            <p:nvGrpSpPr>
              <p:cNvPr id="43" name="Google Shape;596;p14"/>
              <p:cNvGrpSpPr>
                <a:grpSpLocks/>
              </p:cNvGrpSpPr>
              <p:nvPr/>
            </p:nvGrpSpPr>
            <p:grpSpPr bwMode="auto">
              <a:xfrm>
                <a:off x="7410211" y="1555302"/>
                <a:ext cx="2355440" cy="1510884"/>
                <a:chOff x="761258" y="2062480"/>
                <a:chExt cx="1646470" cy="1056119"/>
              </a:xfrm>
            </p:grpSpPr>
            <p:sp>
              <p:nvSpPr>
                <p:cNvPr id="46" name="Google Shape;597;p14"/>
                <p:cNvSpPr/>
                <p:nvPr/>
              </p:nvSpPr>
              <p:spPr>
                <a:xfrm rot="-1481318">
                  <a:off x="1087168" y="2126495"/>
                  <a:ext cx="430195" cy="556689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7" name="Google Shape;598;p14"/>
                <p:cNvSpPr/>
                <p:nvPr/>
              </p:nvSpPr>
              <p:spPr>
                <a:xfrm>
                  <a:off x="1415282" y="2201045"/>
                  <a:ext cx="558200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8" name="Google Shape;599;p14"/>
                <p:cNvSpPr/>
                <p:nvPr/>
              </p:nvSpPr>
              <p:spPr>
                <a:xfrm>
                  <a:off x="761484" y="2379315"/>
                  <a:ext cx="492577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9" name="Google Shape;600;p14"/>
                <p:cNvSpPr/>
                <p:nvPr/>
              </p:nvSpPr>
              <p:spPr>
                <a:xfrm>
                  <a:off x="900021" y="2606205"/>
                  <a:ext cx="469083" cy="469175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0" name="Google Shape;601;p14"/>
                <p:cNvSpPr/>
                <p:nvPr/>
              </p:nvSpPr>
              <p:spPr>
                <a:xfrm>
                  <a:off x="1250820" y="2594050"/>
                  <a:ext cx="492577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1" name="Google Shape;602;p14"/>
                <p:cNvSpPr/>
                <p:nvPr/>
              </p:nvSpPr>
              <p:spPr>
                <a:xfrm rot="-2967336">
                  <a:off x="1706474" y="2475387"/>
                  <a:ext cx="623135" cy="492577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44" name="Google Shape;603;p14"/>
              <p:cNvSpPr/>
              <p:nvPr/>
            </p:nvSpPr>
            <p:spPr>
              <a:xfrm>
                <a:off x="7933249" y="2118694"/>
                <a:ext cx="704681" cy="70482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5" name="Google Shape;604;p14"/>
              <p:cNvSpPr/>
              <p:nvPr/>
            </p:nvSpPr>
            <p:spPr>
              <a:xfrm>
                <a:off x="8386424" y="2118694"/>
                <a:ext cx="704681" cy="70482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42" name="Google Shape;605;p14"/>
            <p:cNvSpPr/>
            <p:nvPr/>
          </p:nvSpPr>
          <p:spPr>
            <a:xfrm>
              <a:off x="7239867" y="1791942"/>
              <a:ext cx="2256823" cy="1333408"/>
            </a:xfrm>
            <a:custGeom>
              <a:avLst/>
              <a:gdLst/>
              <a:ahLst/>
              <a:cxnLst/>
              <a:rect l="l" t="t" r="r" b="b"/>
              <a:pathLst>
                <a:path w="4957" h="2929" extrusionOk="0">
                  <a:moveTo>
                    <a:pt x="1215" y="718"/>
                  </a:moveTo>
                  <a:cubicBezTo>
                    <a:pt x="1312" y="743"/>
                    <a:pt x="1337" y="767"/>
                    <a:pt x="1361" y="815"/>
                  </a:cubicBezTo>
                  <a:cubicBezTo>
                    <a:pt x="1361" y="840"/>
                    <a:pt x="1312" y="888"/>
                    <a:pt x="1288" y="913"/>
                  </a:cubicBezTo>
                  <a:cubicBezTo>
                    <a:pt x="1264" y="913"/>
                    <a:pt x="1264" y="937"/>
                    <a:pt x="1215" y="937"/>
                  </a:cubicBezTo>
                  <a:cubicBezTo>
                    <a:pt x="1215" y="864"/>
                    <a:pt x="1215" y="815"/>
                    <a:pt x="1215" y="743"/>
                  </a:cubicBezTo>
                  <a:lnTo>
                    <a:pt x="1215" y="718"/>
                  </a:lnTo>
                  <a:close/>
                  <a:moveTo>
                    <a:pt x="2527" y="475"/>
                  </a:moveTo>
                  <a:cubicBezTo>
                    <a:pt x="2624" y="597"/>
                    <a:pt x="2673" y="767"/>
                    <a:pt x="2624" y="937"/>
                  </a:cubicBezTo>
                  <a:cubicBezTo>
                    <a:pt x="2601" y="983"/>
                    <a:pt x="2567" y="1007"/>
                    <a:pt x="2530" y="1007"/>
                  </a:cubicBezTo>
                  <a:cubicBezTo>
                    <a:pt x="2489" y="1007"/>
                    <a:pt x="2444" y="977"/>
                    <a:pt x="2405" y="913"/>
                  </a:cubicBezTo>
                  <a:cubicBezTo>
                    <a:pt x="2333" y="767"/>
                    <a:pt x="2381" y="573"/>
                    <a:pt x="2527" y="475"/>
                  </a:cubicBezTo>
                  <a:close/>
                  <a:moveTo>
                    <a:pt x="3984" y="1010"/>
                  </a:moveTo>
                  <a:lnTo>
                    <a:pt x="3984" y="1010"/>
                  </a:lnTo>
                  <a:cubicBezTo>
                    <a:pt x="4009" y="1107"/>
                    <a:pt x="3984" y="1228"/>
                    <a:pt x="3936" y="1326"/>
                  </a:cubicBezTo>
                  <a:cubicBezTo>
                    <a:pt x="3912" y="1350"/>
                    <a:pt x="3912" y="1350"/>
                    <a:pt x="3887" y="1350"/>
                  </a:cubicBezTo>
                  <a:cubicBezTo>
                    <a:pt x="3863" y="1350"/>
                    <a:pt x="3839" y="1326"/>
                    <a:pt x="3814" y="1326"/>
                  </a:cubicBezTo>
                  <a:cubicBezTo>
                    <a:pt x="3766" y="1277"/>
                    <a:pt x="3766" y="1277"/>
                    <a:pt x="3766" y="1204"/>
                  </a:cubicBezTo>
                  <a:cubicBezTo>
                    <a:pt x="3790" y="1131"/>
                    <a:pt x="3863" y="1058"/>
                    <a:pt x="3984" y="1010"/>
                  </a:cubicBezTo>
                  <a:close/>
                  <a:moveTo>
                    <a:pt x="1045" y="1860"/>
                  </a:moveTo>
                  <a:cubicBezTo>
                    <a:pt x="948" y="1957"/>
                    <a:pt x="851" y="2030"/>
                    <a:pt x="754" y="2079"/>
                  </a:cubicBezTo>
                  <a:cubicBezTo>
                    <a:pt x="778" y="1982"/>
                    <a:pt x="875" y="1909"/>
                    <a:pt x="972" y="1860"/>
                  </a:cubicBezTo>
                  <a:close/>
                  <a:moveTo>
                    <a:pt x="3159" y="1957"/>
                  </a:moveTo>
                  <a:cubicBezTo>
                    <a:pt x="3159" y="1957"/>
                    <a:pt x="3183" y="1957"/>
                    <a:pt x="3231" y="2006"/>
                  </a:cubicBezTo>
                  <a:cubicBezTo>
                    <a:pt x="3280" y="2054"/>
                    <a:pt x="3304" y="2152"/>
                    <a:pt x="3280" y="2224"/>
                  </a:cubicBezTo>
                  <a:cubicBezTo>
                    <a:pt x="3159" y="2127"/>
                    <a:pt x="3159" y="2006"/>
                    <a:pt x="3159" y="1957"/>
                  </a:cubicBezTo>
                  <a:close/>
                  <a:moveTo>
                    <a:pt x="1701" y="2030"/>
                  </a:moveTo>
                  <a:cubicBezTo>
                    <a:pt x="1750" y="2054"/>
                    <a:pt x="1798" y="2079"/>
                    <a:pt x="1822" y="2127"/>
                  </a:cubicBezTo>
                  <a:cubicBezTo>
                    <a:pt x="1847" y="2249"/>
                    <a:pt x="1822" y="2346"/>
                    <a:pt x="1774" y="2443"/>
                  </a:cubicBezTo>
                  <a:cubicBezTo>
                    <a:pt x="1677" y="2346"/>
                    <a:pt x="1628" y="2200"/>
                    <a:pt x="1652" y="2054"/>
                  </a:cubicBezTo>
                  <a:cubicBezTo>
                    <a:pt x="1652" y="2030"/>
                    <a:pt x="1677" y="2030"/>
                    <a:pt x="1677" y="2030"/>
                  </a:cubicBezTo>
                  <a:close/>
                  <a:moveTo>
                    <a:pt x="1688" y="116"/>
                  </a:moveTo>
                  <a:cubicBezTo>
                    <a:pt x="1796" y="116"/>
                    <a:pt x="1923" y="140"/>
                    <a:pt x="2065" y="184"/>
                  </a:cubicBezTo>
                  <a:cubicBezTo>
                    <a:pt x="2211" y="232"/>
                    <a:pt x="2333" y="305"/>
                    <a:pt x="2454" y="427"/>
                  </a:cubicBezTo>
                  <a:cubicBezTo>
                    <a:pt x="2284" y="548"/>
                    <a:pt x="2235" y="791"/>
                    <a:pt x="2333" y="961"/>
                  </a:cubicBezTo>
                  <a:cubicBezTo>
                    <a:pt x="2430" y="1083"/>
                    <a:pt x="2503" y="1131"/>
                    <a:pt x="2551" y="1131"/>
                  </a:cubicBezTo>
                  <a:cubicBezTo>
                    <a:pt x="2648" y="1107"/>
                    <a:pt x="2721" y="1058"/>
                    <a:pt x="2746" y="986"/>
                  </a:cubicBezTo>
                  <a:cubicBezTo>
                    <a:pt x="2794" y="791"/>
                    <a:pt x="2746" y="573"/>
                    <a:pt x="2624" y="427"/>
                  </a:cubicBezTo>
                  <a:cubicBezTo>
                    <a:pt x="2818" y="305"/>
                    <a:pt x="3061" y="232"/>
                    <a:pt x="3304" y="232"/>
                  </a:cubicBezTo>
                  <a:lnTo>
                    <a:pt x="3450" y="232"/>
                  </a:lnTo>
                  <a:cubicBezTo>
                    <a:pt x="3742" y="330"/>
                    <a:pt x="3960" y="597"/>
                    <a:pt x="3984" y="888"/>
                  </a:cubicBezTo>
                  <a:cubicBezTo>
                    <a:pt x="3839" y="937"/>
                    <a:pt x="3717" y="1034"/>
                    <a:pt x="3693" y="1180"/>
                  </a:cubicBezTo>
                  <a:cubicBezTo>
                    <a:pt x="3669" y="1277"/>
                    <a:pt x="3693" y="1350"/>
                    <a:pt x="3766" y="1423"/>
                  </a:cubicBezTo>
                  <a:cubicBezTo>
                    <a:pt x="3802" y="1459"/>
                    <a:pt x="3845" y="1477"/>
                    <a:pt x="3887" y="1477"/>
                  </a:cubicBezTo>
                  <a:cubicBezTo>
                    <a:pt x="3930" y="1477"/>
                    <a:pt x="3972" y="1459"/>
                    <a:pt x="4009" y="1423"/>
                  </a:cubicBezTo>
                  <a:cubicBezTo>
                    <a:pt x="4082" y="1277"/>
                    <a:pt x="4106" y="1131"/>
                    <a:pt x="4082" y="986"/>
                  </a:cubicBezTo>
                  <a:cubicBezTo>
                    <a:pt x="4130" y="986"/>
                    <a:pt x="4203" y="961"/>
                    <a:pt x="4252" y="961"/>
                  </a:cubicBezTo>
                  <a:cubicBezTo>
                    <a:pt x="4470" y="961"/>
                    <a:pt x="4640" y="1083"/>
                    <a:pt x="4738" y="1277"/>
                  </a:cubicBezTo>
                  <a:cubicBezTo>
                    <a:pt x="4835" y="1544"/>
                    <a:pt x="4810" y="1836"/>
                    <a:pt x="4665" y="2079"/>
                  </a:cubicBezTo>
                  <a:cubicBezTo>
                    <a:pt x="4483" y="2341"/>
                    <a:pt x="4201" y="2486"/>
                    <a:pt x="3902" y="2486"/>
                  </a:cubicBezTo>
                  <a:cubicBezTo>
                    <a:pt x="3841" y="2486"/>
                    <a:pt x="3779" y="2480"/>
                    <a:pt x="3717" y="2467"/>
                  </a:cubicBezTo>
                  <a:cubicBezTo>
                    <a:pt x="3572" y="2443"/>
                    <a:pt x="3450" y="2370"/>
                    <a:pt x="3353" y="2297"/>
                  </a:cubicBezTo>
                  <a:cubicBezTo>
                    <a:pt x="3401" y="2176"/>
                    <a:pt x="3377" y="2030"/>
                    <a:pt x="3304" y="1933"/>
                  </a:cubicBezTo>
                  <a:cubicBezTo>
                    <a:pt x="3244" y="1884"/>
                    <a:pt x="3189" y="1860"/>
                    <a:pt x="3143" y="1860"/>
                  </a:cubicBezTo>
                  <a:cubicBezTo>
                    <a:pt x="3098" y="1860"/>
                    <a:pt x="3061" y="1884"/>
                    <a:pt x="3037" y="1933"/>
                  </a:cubicBezTo>
                  <a:cubicBezTo>
                    <a:pt x="3037" y="2103"/>
                    <a:pt x="3086" y="2249"/>
                    <a:pt x="3231" y="2322"/>
                  </a:cubicBezTo>
                  <a:cubicBezTo>
                    <a:pt x="3071" y="2620"/>
                    <a:pt x="2781" y="2809"/>
                    <a:pt x="2442" y="2809"/>
                  </a:cubicBezTo>
                  <a:cubicBezTo>
                    <a:pt x="2422" y="2809"/>
                    <a:pt x="2402" y="2809"/>
                    <a:pt x="2381" y="2807"/>
                  </a:cubicBezTo>
                  <a:cubicBezTo>
                    <a:pt x="2187" y="2807"/>
                    <a:pt x="1968" y="2686"/>
                    <a:pt x="1847" y="2516"/>
                  </a:cubicBezTo>
                  <a:cubicBezTo>
                    <a:pt x="1920" y="2394"/>
                    <a:pt x="1968" y="2249"/>
                    <a:pt x="1920" y="2103"/>
                  </a:cubicBezTo>
                  <a:cubicBezTo>
                    <a:pt x="1895" y="2030"/>
                    <a:pt x="1822" y="1957"/>
                    <a:pt x="1725" y="1933"/>
                  </a:cubicBezTo>
                  <a:cubicBezTo>
                    <a:pt x="1712" y="1928"/>
                    <a:pt x="1699" y="1926"/>
                    <a:pt x="1685" y="1926"/>
                  </a:cubicBezTo>
                  <a:cubicBezTo>
                    <a:pt x="1627" y="1926"/>
                    <a:pt x="1575" y="1966"/>
                    <a:pt x="1555" y="2006"/>
                  </a:cubicBezTo>
                  <a:cubicBezTo>
                    <a:pt x="1531" y="2200"/>
                    <a:pt x="1580" y="2394"/>
                    <a:pt x="1725" y="2540"/>
                  </a:cubicBezTo>
                  <a:cubicBezTo>
                    <a:pt x="1604" y="2662"/>
                    <a:pt x="1434" y="2735"/>
                    <a:pt x="1264" y="2759"/>
                  </a:cubicBezTo>
                  <a:lnTo>
                    <a:pt x="1191" y="2759"/>
                  </a:lnTo>
                  <a:cubicBezTo>
                    <a:pt x="1045" y="2759"/>
                    <a:pt x="924" y="2686"/>
                    <a:pt x="826" y="2589"/>
                  </a:cubicBezTo>
                  <a:cubicBezTo>
                    <a:pt x="729" y="2467"/>
                    <a:pt x="705" y="2346"/>
                    <a:pt x="729" y="2224"/>
                  </a:cubicBezTo>
                  <a:cubicBezTo>
                    <a:pt x="924" y="2152"/>
                    <a:pt x="1167" y="1957"/>
                    <a:pt x="1142" y="1836"/>
                  </a:cubicBezTo>
                  <a:cubicBezTo>
                    <a:pt x="1142" y="1801"/>
                    <a:pt x="1118" y="1767"/>
                    <a:pt x="1052" y="1767"/>
                  </a:cubicBezTo>
                  <a:cubicBezTo>
                    <a:pt x="1025" y="1767"/>
                    <a:pt x="991" y="1773"/>
                    <a:pt x="948" y="1787"/>
                  </a:cubicBezTo>
                  <a:cubicBezTo>
                    <a:pt x="802" y="1836"/>
                    <a:pt x="681" y="1982"/>
                    <a:pt x="656" y="2152"/>
                  </a:cubicBezTo>
                  <a:cubicBezTo>
                    <a:pt x="638" y="2154"/>
                    <a:pt x="621" y="2155"/>
                    <a:pt x="603" y="2155"/>
                  </a:cubicBezTo>
                  <a:cubicBezTo>
                    <a:pt x="414" y="2155"/>
                    <a:pt x="286" y="2032"/>
                    <a:pt x="219" y="1787"/>
                  </a:cubicBezTo>
                  <a:cubicBezTo>
                    <a:pt x="98" y="1520"/>
                    <a:pt x="122" y="1228"/>
                    <a:pt x="243" y="961"/>
                  </a:cubicBezTo>
                  <a:cubicBezTo>
                    <a:pt x="389" y="791"/>
                    <a:pt x="608" y="694"/>
                    <a:pt x="851" y="694"/>
                  </a:cubicBezTo>
                  <a:lnTo>
                    <a:pt x="1142" y="694"/>
                  </a:lnTo>
                  <a:lnTo>
                    <a:pt x="1142" y="743"/>
                  </a:lnTo>
                  <a:cubicBezTo>
                    <a:pt x="1118" y="840"/>
                    <a:pt x="1142" y="937"/>
                    <a:pt x="1191" y="1010"/>
                  </a:cubicBezTo>
                  <a:cubicBezTo>
                    <a:pt x="1204" y="1036"/>
                    <a:pt x="1232" y="1056"/>
                    <a:pt x="1271" y="1056"/>
                  </a:cubicBezTo>
                  <a:cubicBezTo>
                    <a:pt x="1302" y="1056"/>
                    <a:pt x="1341" y="1043"/>
                    <a:pt x="1385" y="1010"/>
                  </a:cubicBezTo>
                  <a:cubicBezTo>
                    <a:pt x="1482" y="913"/>
                    <a:pt x="1507" y="888"/>
                    <a:pt x="1482" y="791"/>
                  </a:cubicBezTo>
                  <a:cubicBezTo>
                    <a:pt x="1458" y="718"/>
                    <a:pt x="1385" y="645"/>
                    <a:pt x="1239" y="621"/>
                  </a:cubicBezTo>
                  <a:cubicBezTo>
                    <a:pt x="1239" y="475"/>
                    <a:pt x="1288" y="330"/>
                    <a:pt x="1385" y="232"/>
                  </a:cubicBezTo>
                  <a:cubicBezTo>
                    <a:pt x="1452" y="152"/>
                    <a:pt x="1556" y="116"/>
                    <a:pt x="1688" y="116"/>
                  </a:cubicBezTo>
                  <a:close/>
                  <a:moveTo>
                    <a:pt x="1650" y="1"/>
                  </a:moveTo>
                  <a:cubicBezTo>
                    <a:pt x="1501" y="1"/>
                    <a:pt x="1380" y="43"/>
                    <a:pt x="1288" y="135"/>
                  </a:cubicBezTo>
                  <a:cubicBezTo>
                    <a:pt x="1191" y="257"/>
                    <a:pt x="1118" y="427"/>
                    <a:pt x="1118" y="597"/>
                  </a:cubicBezTo>
                  <a:cubicBezTo>
                    <a:pt x="1069" y="585"/>
                    <a:pt x="1021" y="579"/>
                    <a:pt x="972" y="579"/>
                  </a:cubicBezTo>
                  <a:cubicBezTo>
                    <a:pt x="924" y="579"/>
                    <a:pt x="875" y="585"/>
                    <a:pt x="826" y="597"/>
                  </a:cubicBezTo>
                  <a:cubicBezTo>
                    <a:pt x="559" y="597"/>
                    <a:pt x="316" y="694"/>
                    <a:pt x="146" y="888"/>
                  </a:cubicBezTo>
                  <a:cubicBezTo>
                    <a:pt x="1" y="1180"/>
                    <a:pt x="1" y="1520"/>
                    <a:pt x="122" y="1811"/>
                  </a:cubicBezTo>
                  <a:cubicBezTo>
                    <a:pt x="219" y="2152"/>
                    <a:pt x="414" y="2224"/>
                    <a:pt x="559" y="2224"/>
                  </a:cubicBezTo>
                  <a:lnTo>
                    <a:pt x="608" y="2224"/>
                  </a:lnTo>
                  <a:cubicBezTo>
                    <a:pt x="608" y="2394"/>
                    <a:pt x="656" y="2540"/>
                    <a:pt x="754" y="2637"/>
                  </a:cubicBezTo>
                  <a:cubicBezTo>
                    <a:pt x="851" y="2783"/>
                    <a:pt x="1021" y="2856"/>
                    <a:pt x="1191" y="2856"/>
                  </a:cubicBezTo>
                  <a:lnTo>
                    <a:pt x="1264" y="2856"/>
                  </a:lnTo>
                  <a:cubicBezTo>
                    <a:pt x="1458" y="2832"/>
                    <a:pt x="1652" y="2759"/>
                    <a:pt x="1774" y="2613"/>
                  </a:cubicBezTo>
                  <a:cubicBezTo>
                    <a:pt x="1944" y="2783"/>
                    <a:pt x="2163" y="2905"/>
                    <a:pt x="2381" y="2929"/>
                  </a:cubicBezTo>
                  <a:lnTo>
                    <a:pt x="2430" y="2929"/>
                  </a:lnTo>
                  <a:cubicBezTo>
                    <a:pt x="2794" y="2905"/>
                    <a:pt x="3134" y="2710"/>
                    <a:pt x="3304" y="2394"/>
                  </a:cubicBezTo>
                  <a:cubicBezTo>
                    <a:pt x="3426" y="2467"/>
                    <a:pt x="3547" y="2516"/>
                    <a:pt x="3693" y="2540"/>
                  </a:cubicBezTo>
                  <a:cubicBezTo>
                    <a:pt x="3766" y="2559"/>
                    <a:pt x="3841" y="2567"/>
                    <a:pt x="3916" y="2567"/>
                  </a:cubicBezTo>
                  <a:cubicBezTo>
                    <a:pt x="4239" y="2567"/>
                    <a:pt x="4560" y="2403"/>
                    <a:pt x="4738" y="2127"/>
                  </a:cubicBezTo>
                  <a:cubicBezTo>
                    <a:pt x="4932" y="1860"/>
                    <a:pt x="4956" y="1496"/>
                    <a:pt x="4835" y="1204"/>
                  </a:cubicBezTo>
                  <a:cubicBezTo>
                    <a:pt x="4738" y="986"/>
                    <a:pt x="4495" y="840"/>
                    <a:pt x="4252" y="840"/>
                  </a:cubicBezTo>
                  <a:cubicBezTo>
                    <a:pt x="4203" y="840"/>
                    <a:pt x="4130" y="840"/>
                    <a:pt x="4057" y="864"/>
                  </a:cubicBezTo>
                  <a:cubicBezTo>
                    <a:pt x="4033" y="500"/>
                    <a:pt x="3790" y="232"/>
                    <a:pt x="3450" y="135"/>
                  </a:cubicBezTo>
                  <a:cubicBezTo>
                    <a:pt x="3426" y="123"/>
                    <a:pt x="3395" y="117"/>
                    <a:pt x="3365" y="117"/>
                  </a:cubicBezTo>
                  <a:cubicBezTo>
                    <a:pt x="3335" y="117"/>
                    <a:pt x="3304" y="123"/>
                    <a:pt x="3280" y="135"/>
                  </a:cubicBezTo>
                  <a:cubicBezTo>
                    <a:pt x="3013" y="135"/>
                    <a:pt x="2746" y="208"/>
                    <a:pt x="2527" y="330"/>
                  </a:cubicBezTo>
                  <a:cubicBezTo>
                    <a:pt x="2405" y="232"/>
                    <a:pt x="2235" y="135"/>
                    <a:pt x="2090" y="87"/>
                  </a:cubicBezTo>
                  <a:cubicBezTo>
                    <a:pt x="1923" y="31"/>
                    <a:pt x="1776" y="1"/>
                    <a:pt x="1650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556" name="Google Shape;556;p14"/>
          <p:cNvSpPr txBox="1">
            <a:spLocks noGrp="1"/>
          </p:cNvSpPr>
          <p:nvPr>
            <p:ph type="title"/>
          </p:nvPr>
        </p:nvSpPr>
        <p:spPr>
          <a:xfrm>
            <a:off x="7127000" y="3376867"/>
            <a:ext cx="3450000" cy="8372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4200"/>
              <a:buNone/>
              <a:defRPr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9pPr>
          </a:lstStyle>
          <a:p>
            <a:endParaRPr/>
          </a:p>
        </p:txBody>
      </p:sp>
      <p:sp>
        <p:nvSpPr>
          <p:cNvPr id="557" name="Google Shape;557;p14"/>
          <p:cNvSpPr txBox="1">
            <a:spLocks noGrp="1"/>
          </p:cNvSpPr>
          <p:nvPr>
            <p:ph type="subTitle" idx="1"/>
          </p:nvPr>
        </p:nvSpPr>
        <p:spPr>
          <a:xfrm>
            <a:off x="6898200" y="4285284"/>
            <a:ext cx="3678800" cy="6740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280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280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280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280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280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280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280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280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9pPr>
          </a:lstStyle>
          <a:p>
            <a:endParaRPr/>
          </a:p>
        </p:txBody>
      </p:sp>
      <p:sp>
        <p:nvSpPr>
          <p:cNvPr id="558" name="Google Shape;558;p14"/>
          <p:cNvSpPr txBox="1">
            <a:spLocks noGrp="1"/>
          </p:cNvSpPr>
          <p:nvPr>
            <p:ph type="title" idx="2"/>
          </p:nvPr>
        </p:nvSpPr>
        <p:spPr>
          <a:xfrm>
            <a:off x="7738200" y="1626951"/>
            <a:ext cx="2838800" cy="18396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3333">
                <a:latin typeface="Comfortaa"/>
                <a:ea typeface="Comfortaa"/>
                <a:cs typeface="Comfortaa"/>
                <a:sym typeface="Comfortaa"/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rPr lang="en-US" smtClean="0"/>
              <a:t>Click to edit Master title style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1520348157"/>
      </p:ext>
    </p:extLst>
  </p:cSld>
  <p:clrMapOvr>
    <a:masterClrMapping/>
  </p:clrMapOvr>
</p:sldLayout>
</file>

<file path=ppt/slideLayouts/slideLayout15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2">
  <p:cSld name="Section header 2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6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oogle Shape;610;p15"/>
          <p:cNvGrpSpPr>
            <a:grpSpLocks/>
          </p:cNvGrpSpPr>
          <p:nvPr/>
        </p:nvGrpSpPr>
        <p:grpSpPr bwMode="auto">
          <a:xfrm>
            <a:off x="10753725" y="0"/>
            <a:ext cx="1612900" cy="1158875"/>
            <a:chOff x="6102329" y="3283426"/>
            <a:chExt cx="654776" cy="469888"/>
          </a:xfrm>
        </p:grpSpPr>
        <p:sp>
          <p:nvSpPr>
            <p:cNvPr id="6" name="Google Shape;611;p15"/>
            <p:cNvSpPr/>
            <p:nvPr/>
          </p:nvSpPr>
          <p:spPr>
            <a:xfrm>
              <a:off x="6150019" y="3283426"/>
              <a:ext cx="607086" cy="327634"/>
            </a:xfrm>
            <a:custGeom>
              <a:avLst/>
              <a:gdLst/>
              <a:ahLst/>
              <a:cxnLst/>
              <a:rect l="l" t="t" r="r" b="b"/>
              <a:pathLst>
                <a:path w="2795" h="1507" extrusionOk="0">
                  <a:moveTo>
                    <a:pt x="2697" y="0"/>
                  </a:moveTo>
                  <a:cubicBezTo>
                    <a:pt x="2697" y="22"/>
                    <a:pt x="1520" y="1418"/>
                    <a:pt x="435" y="1418"/>
                  </a:cubicBezTo>
                  <a:cubicBezTo>
                    <a:pt x="312" y="1418"/>
                    <a:pt x="191" y="1400"/>
                    <a:pt x="73" y="1361"/>
                  </a:cubicBezTo>
                  <a:cubicBezTo>
                    <a:pt x="66" y="1354"/>
                    <a:pt x="59" y="1351"/>
                    <a:pt x="52" y="1351"/>
                  </a:cubicBezTo>
                  <a:cubicBezTo>
                    <a:pt x="35" y="1351"/>
                    <a:pt x="18" y="1368"/>
                    <a:pt x="1" y="1385"/>
                  </a:cubicBezTo>
                  <a:cubicBezTo>
                    <a:pt x="1" y="1409"/>
                    <a:pt x="1" y="1434"/>
                    <a:pt x="25" y="1434"/>
                  </a:cubicBezTo>
                  <a:cubicBezTo>
                    <a:pt x="171" y="1482"/>
                    <a:pt x="292" y="1507"/>
                    <a:pt x="414" y="1507"/>
                  </a:cubicBezTo>
                  <a:cubicBezTo>
                    <a:pt x="948" y="1458"/>
                    <a:pt x="1458" y="1239"/>
                    <a:pt x="1871" y="899"/>
                  </a:cubicBezTo>
                  <a:cubicBezTo>
                    <a:pt x="2187" y="656"/>
                    <a:pt x="2503" y="389"/>
                    <a:pt x="2770" y="73"/>
                  </a:cubicBezTo>
                  <a:cubicBezTo>
                    <a:pt x="2794" y="49"/>
                    <a:pt x="2794" y="25"/>
                    <a:pt x="27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" name="Google Shape;612;p15"/>
            <p:cNvSpPr/>
            <p:nvPr/>
          </p:nvSpPr>
          <p:spPr>
            <a:xfrm>
              <a:off x="6218333" y="3499703"/>
              <a:ext cx="179806" cy="211772"/>
            </a:xfrm>
            <a:custGeom>
              <a:avLst/>
              <a:gdLst/>
              <a:ahLst/>
              <a:cxnLst/>
              <a:rect l="l" t="t" r="r" b="b"/>
              <a:pathLst>
                <a:path w="827" h="973" extrusionOk="0">
                  <a:moveTo>
                    <a:pt x="73" y="0"/>
                  </a:moveTo>
                  <a:cubicBezTo>
                    <a:pt x="49" y="0"/>
                    <a:pt x="25" y="25"/>
                    <a:pt x="25" y="49"/>
                  </a:cubicBezTo>
                  <a:cubicBezTo>
                    <a:pt x="0" y="49"/>
                    <a:pt x="25" y="98"/>
                    <a:pt x="49" y="98"/>
                  </a:cubicBezTo>
                  <a:cubicBezTo>
                    <a:pt x="268" y="170"/>
                    <a:pt x="511" y="243"/>
                    <a:pt x="729" y="341"/>
                  </a:cubicBezTo>
                  <a:cubicBezTo>
                    <a:pt x="559" y="559"/>
                    <a:pt x="340" y="729"/>
                    <a:pt x="122" y="875"/>
                  </a:cubicBezTo>
                  <a:cubicBezTo>
                    <a:pt x="98" y="899"/>
                    <a:pt x="98" y="924"/>
                    <a:pt x="122" y="948"/>
                  </a:cubicBezTo>
                  <a:cubicBezTo>
                    <a:pt x="122" y="948"/>
                    <a:pt x="146" y="972"/>
                    <a:pt x="146" y="972"/>
                  </a:cubicBezTo>
                  <a:cubicBezTo>
                    <a:pt x="170" y="948"/>
                    <a:pt x="170" y="948"/>
                    <a:pt x="170" y="948"/>
                  </a:cubicBezTo>
                  <a:cubicBezTo>
                    <a:pt x="365" y="802"/>
                    <a:pt x="826" y="462"/>
                    <a:pt x="826" y="341"/>
                  </a:cubicBezTo>
                  <a:cubicBezTo>
                    <a:pt x="826" y="316"/>
                    <a:pt x="802" y="292"/>
                    <a:pt x="778" y="292"/>
                  </a:cubicBezTo>
                  <a:cubicBezTo>
                    <a:pt x="559" y="170"/>
                    <a:pt x="316" y="98"/>
                    <a:pt x="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" name="Google Shape;613;p15"/>
            <p:cNvSpPr/>
            <p:nvPr/>
          </p:nvSpPr>
          <p:spPr>
            <a:xfrm>
              <a:off x="6367204" y="3408944"/>
              <a:ext cx="204940" cy="249749"/>
            </a:xfrm>
            <a:custGeom>
              <a:avLst/>
              <a:gdLst/>
              <a:ahLst/>
              <a:cxnLst/>
              <a:rect l="l" t="t" r="r" b="b"/>
              <a:pathLst>
                <a:path w="943" h="1147" extrusionOk="0">
                  <a:moveTo>
                    <a:pt x="53" y="1"/>
                  </a:moveTo>
                  <a:cubicBezTo>
                    <a:pt x="15" y="1"/>
                    <a:pt x="1" y="77"/>
                    <a:pt x="44" y="77"/>
                  </a:cubicBezTo>
                  <a:cubicBezTo>
                    <a:pt x="287" y="150"/>
                    <a:pt x="530" y="272"/>
                    <a:pt x="749" y="393"/>
                  </a:cubicBezTo>
                  <a:cubicBezTo>
                    <a:pt x="797" y="417"/>
                    <a:pt x="651" y="758"/>
                    <a:pt x="457" y="1073"/>
                  </a:cubicBezTo>
                  <a:cubicBezTo>
                    <a:pt x="433" y="1098"/>
                    <a:pt x="433" y="1122"/>
                    <a:pt x="457" y="1146"/>
                  </a:cubicBezTo>
                  <a:lnTo>
                    <a:pt x="481" y="1146"/>
                  </a:lnTo>
                  <a:cubicBezTo>
                    <a:pt x="506" y="1122"/>
                    <a:pt x="530" y="1122"/>
                    <a:pt x="530" y="1098"/>
                  </a:cubicBezTo>
                  <a:cubicBezTo>
                    <a:pt x="651" y="903"/>
                    <a:pt x="943" y="417"/>
                    <a:pt x="797" y="296"/>
                  </a:cubicBezTo>
                  <a:cubicBezTo>
                    <a:pt x="579" y="174"/>
                    <a:pt x="336" y="77"/>
                    <a:pt x="68" y="4"/>
                  </a:cubicBezTo>
                  <a:cubicBezTo>
                    <a:pt x="63" y="2"/>
                    <a:pt x="58" y="1"/>
                    <a:pt x="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" name="Google Shape;614;p15"/>
            <p:cNvSpPr/>
            <p:nvPr/>
          </p:nvSpPr>
          <p:spPr>
            <a:xfrm>
              <a:off x="6519298" y="3341357"/>
              <a:ext cx="174650" cy="179588"/>
            </a:xfrm>
            <a:custGeom>
              <a:avLst/>
              <a:gdLst/>
              <a:ahLst/>
              <a:cxnLst/>
              <a:rect l="l" t="t" r="r" b="b"/>
              <a:pathLst>
                <a:path w="802" h="827" extrusionOk="0">
                  <a:moveTo>
                    <a:pt x="24" y="1"/>
                  </a:moveTo>
                  <a:cubicBezTo>
                    <a:pt x="0" y="1"/>
                    <a:pt x="0" y="74"/>
                    <a:pt x="24" y="98"/>
                  </a:cubicBezTo>
                  <a:cubicBezTo>
                    <a:pt x="243" y="98"/>
                    <a:pt x="462" y="122"/>
                    <a:pt x="680" y="171"/>
                  </a:cubicBezTo>
                  <a:cubicBezTo>
                    <a:pt x="656" y="389"/>
                    <a:pt x="559" y="584"/>
                    <a:pt x="462" y="778"/>
                  </a:cubicBezTo>
                  <a:cubicBezTo>
                    <a:pt x="437" y="778"/>
                    <a:pt x="462" y="827"/>
                    <a:pt x="462" y="827"/>
                  </a:cubicBezTo>
                  <a:lnTo>
                    <a:pt x="486" y="827"/>
                  </a:lnTo>
                  <a:cubicBezTo>
                    <a:pt x="510" y="827"/>
                    <a:pt x="510" y="827"/>
                    <a:pt x="534" y="802"/>
                  </a:cubicBezTo>
                  <a:cubicBezTo>
                    <a:pt x="583" y="729"/>
                    <a:pt x="802" y="268"/>
                    <a:pt x="753" y="122"/>
                  </a:cubicBezTo>
                  <a:cubicBezTo>
                    <a:pt x="753" y="122"/>
                    <a:pt x="729" y="98"/>
                    <a:pt x="705" y="74"/>
                  </a:cubicBezTo>
                  <a:cubicBezTo>
                    <a:pt x="486" y="25"/>
                    <a:pt x="267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" name="Google Shape;615;p15"/>
            <p:cNvSpPr/>
            <p:nvPr/>
          </p:nvSpPr>
          <p:spPr>
            <a:xfrm>
              <a:off x="6603722" y="3489404"/>
              <a:ext cx="74114" cy="74024"/>
            </a:xfrm>
            <a:custGeom>
              <a:avLst/>
              <a:gdLst/>
              <a:ahLst/>
              <a:cxnLst/>
              <a:rect l="l" t="t" r="r" b="b"/>
              <a:pathLst>
                <a:path w="341" h="341" extrusionOk="0">
                  <a:moveTo>
                    <a:pt x="171" y="1"/>
                  </a:moveTo>
                  <a:cubicBezTo>
                    <a:pt x="74" y="1"/>
                    <a:pt x="1" y="74"/>
                    <a:pt x="1" y="171"/>
                  </a:cubicBezTo>
                  <a:cubicBezTo>
                    <a:pt x="1" y="268"/>
                    <a:pt x="74" y="341"/>
                    <a:pt x="171" y="341"/>
                  </a:cubicBezTo>
                  <a:cubicBezTo>
                    <a:pt x="268" y="341"/>
                    <a:pt x="341" y="268"/>
                    <a:pt x="341" y="171"/>
                  </a:cubicBezTo>
                  <a:cubicBezTo>
                    <a:pt x="341" y="74"/>
                    <a:pt x="268" y="1"/>
                    <a:pt x="1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" name="Google Shape;616;p15"/>
            <p:cNvSpPr/>
            <p:nvPr/>
          </p:nvSpPr>
          <p:spPr>
            <a:xfrm>
              <a:off x="6487719" y="3299518"/>
              <a:ext cx="68958" cy="74023"/>
            </a:xfrm>
            <a:custGeom>
              <a:avLst/>
              <a:gdLst/>
              <a:ahLst/>
              <a:cxnLst/>
              <a:rect l="l" t="t" r="r" b="b"/>
              <a:pathLst>
                <a:path w="317" h="341" extrusionOk="0">
                  <a:moveTo>
                    <a:pt x="170" y="0"/>
                  </a:moveTo>
                  <a:cubicBezTo>
                    <a:pt x="73" y="0"/>
                    <a:pt x="0" y="73"/>
                    <a:pt x="0" y="170"/>
                  </a:cubicBezTo>
                  <a:cubicBezTo>
                    <a:pt x="0" y="268"/>
                    <a:pt x="73" y="340"/>
                    <a:pt x="170" y="340"/>
                  </a:cubicBezTo>
                  <a:cubicBezTo>
                    <a:pt x="243" y="340"/>
                    <a:pt x="316" y="268"/>
                    <a:pt x="316" y="170"/>
                  </a:cubicBezTo>
                  <a:cubicBezTo>
                    <a:pt x="316" y="73"/>
                    <a:pt x="243" y="0"/>
                    <a:pt x="17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" name="Google Shape;617;p15"/>
            <p:cNvSpPr/>
            <p:nvPr/>
          </p:nvSpPr>
          <p:spPr>
            <a:xfrm>
              <a:off x="6334336" y="3378047"/>
              <a:ext cx="74114" cy="74667"/>
            </a:xfrm>
            <a:custGeom>
              <a:avLst/>
              <a:gdLst/>
              <a:ahLst/>
              <a:cxnLst/>
              <a:rect l="l" t="t" r="r" b="b"/>
              <a:pathLst>
                <a:path w="341" h="341" extrusionOk="0">
                  <a:moveTo>
                    <a:pt x="171" y="1"/>
                  </a:moveTo>
                  <a:cubicBezTo>
                    <a:pt x="74" y="1"/>
                    <a:pt x="1" y="74"/>
                    <a:pt x="1" y="171"/>
                  </a:cubicBezTo>
                  <a:cubicBezTo>
                    <a:pt x="1" y="268"/>
                    <a:pt x="74" y="341"/>
                    <a:pt x="171" y="341"/>
                  </a:cubicBezTo>
                  <a:cubicBezTo>
                    <a:pt x="268" y="341"/>
                    <a:pt x="341" y="268"/>
                    <a:pt x="341" y="171"/>
                  </a:cubicBezTo>
                  <a:cubicBezTo>
                    <a:pt x="341" y="74"/>
                    <a:pt x="268" y="1"/>
                    <a:pt x="1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" name="Google Shape;618;p15"/>
            <p:cNvSpPr/>
            <p:nvPr/>
          </p:nvSpPr>
          <p:spPr>
            <a:xfrm>
              <a:off x="6424561" y="3626509"/>
              <a:ext cx="74114" cy="74023"/>
            </a:xfrm>
            <a:custGeom>
              <a:avLst/>
              <a:gdLst/>
              <a:ahLst/>
              <a:cxnLst/>
              <a:rect l="l" t="t" r="r" b="b"/>
              <a:pathLst>
                <a:path w="341" h="341" extrusionOk="0">
                  <a:moveTo>
                    <a:pt x="171" y="0"/>
                  </a:moveTo>
                  <a:cubicBezTo>
                    <a:pt x="74" y="0"/>
                    <a:pt x="1" y="73"/>
                    <a:pt x="1" y="170"/>
                  </a:cubicBezTo>
                  <a:cubicBezTo>
                    <a:pt x="1" y="268"/>
                    <a:pt x="74" y="341"/>
                    <a:pt x="171" y="341"/>
                  </a:cubicBezTo>
                  <a:cubicBezTo>
                    <a:pt x="268" y="341"/>
                    <a:pt x="341" y="268"/>
                    <a:pt x="341" y="170"/>
                  </a:cubicBezTo>
                  <a:cubicBezTo>
                    <a:pt x="341" y="73"/>
                    <a:pt x="268" y="0"/>
                    <a:pt x="17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" name="Google Shape;619;p15"/>
            <p:cNvSpPr/>
            <p:nvPr/>
          </p:nvSpPr>
          <p:spPr>
            <a:xfrm>
              <a:off x="6181598" y="3463014"/>
              <a:ext cx="74113" cy="68874"/>
            </a:xfrm>
            <a:custGeom>
              <a:avLst/>
              <a:gdLst/>
              <a:ahLst/>
              <a:cxnLst/>
              <a:rect l="l" t="t" r="r" b="b"/>
              <a:pathLst>
                <a:path w="341" h="317" extrusionOk="0">
                  <a:moveTo>
                    <a:pt x="170" y="0"/>
                  </a:moveTo>
                  <a:cubicBezTo>
                    <a:pt x="73" y="0"/>
                    <a:pt x="0" y="73"/>
                    <a:pt x="0" y="170"/>
                  </a:cubicBezTo>
                  <a:cubicBezTo>
                    <a:pt x="0" y="243"/>
                    <a:pt x="73" y="316"/>
                    <a:pt x="170" y="316"/>
                  </a:cubicBezTo>
                  <a:cubicBezTo>
                    <a:pt x="268" y="316"/>
                    <a:pt x="340" y="243"/>
                    <a:pt x="340" y="170"/>
                  </a:cubicBezTo>
                  <a:cubicBezTo>
                    <a:pt x="340" y="73"/>
                    <a:pt x="268" y="0"/>
                    <a:pt x="17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" name="Google Shape;620;p15"/>
            <p:cNvSpPr/>
            <p:nvPr/>
          </p:nvSpPr>
          <p:spPr>
            <a:xfrm>
              <a:off x="6102329" y="3547336"/>
              <a:ext cx="74114" cy="74024"/>
            </a:xfrm>
            <a:custGeom>
              <a:avLst/>
              <a:gdLst/>
              <a:ahLst/>
              <a:cxnLst/>
              <a:rect l="l" t="t" r="r" b="b"/>
              <a:pathLst>
                <a:path w="342" h="341" extrusionOk="0">
                  <a:moveTo>
                    <a:pt x="171" y="0"/>
                  </a:moveTo>
                  <a:cubicBezTo>
                    <a:pt x="98" y="0"/>
                    <a:pt x="1" y="73"/>
                    <a:pt x="1" y="170"/>
                  </a:cubicBezTo>
                  <a:cubicBezTo>
                    <a:pt x="1" y="267"/>
                    <a:pt x="98" y="340"/>
                    <a:pt x="171" y="340"/>
                  </a:cubicBezTo>
                  <a:cubicBezTo>
                    <a:pt x="268" y="340"/>
                    <a:pt x="341" y="267"/>
                    <a:pt x="341" y="170"/>
                  </a:cubicBezTo>
                  <a:cubicBezTo>
                    <a:pt x="341" y="73"/>
                    <a:pt x="268" y="0"/>
                    <a:pt x="17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" name="Google Shape;621;p15"/>
            <p:cNvSpPr/>
            <p:nvPr/>
          </p:nvSpPr>
          <p:spPr>
            <a:xfrm>
              <a:off x="6213177" y="3684440"/>
              <a:ext cx="74114" cy="68874"/>
            </a:xfrm>
            <a:custGeom>
              <a:avLst/>
              <a:gdLst/>
              <a:ahLst/>
              <a:cxnLst/>
              <a:rect l="l" t="t" r="r" b="b"/>
              <a:pathLst>
                <a:path w="341" h="317" extrusionOk="0">
                  <a:moveTo>
                    <a:pt x="170" y="1"/>
                  </a:moveTo>
                  <a:cubicBezTo>
                    <a:pt x="73" y="1"/>
                    <a:pt x="0" y="74"/>
                    <a:pt x="0" y="146"/>
                  </a:cubicBezTo>
                  <a:cubicBezTo>
                    <a:pt x="0" y="244"/>
                    <a:pt x="73" y="316"/>
                    <a:pt x="170" y="316"/>
                  </a:cubicBezTo>
                  <a:cubicBezTo>
                    <a:pt x="267" y="316"/>
                    <a:pt x="340" y="244"/>
                    <a:pt x="340" y="146"/>
                  </a:cubicBezTo>
                  <a:cubicBezTo>
                    <a:pt x="340" y="74"/>
                    <a:pt x="267" y="1"/>
                    <a:pt x="17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7" name="Google Shape;622;p15"/>
          <p:cNvGrpSpPr>
            <a:grpSpLocks/>
          </p:cNvGrpSpPr>
          <p:nvPr/>
        </p:nvGrpSpPr>
        <p:grpSpPr bwMode="auto">
          <a:xfrm flipH="1">
            <a:off x="10753725" y="2411413"/>
            <a:ext cx="1703388" cy="1346200"/>
            <a:chOff x="855987" y="2204128"/>
            <a:chExt cx="1217483" cy="962421"/>
          </a:xfrm>
        </p:grpSpPr>
        <p:grpSp>
          <p:nvGrpSpPr>
            <p:cNvPr id="18" name="Google Shape;623;p15"/>
            <p:cNvGrpSpPr>
              <a:grpSpLocks/>
            </p:cNvGrpSpPr>
            <p:nvPr/>
          </p:nvGrpSpPr>
          <p:grpSpPr bwMode="auto">
            <a:xfrm>
              <a:off x="855987" y="2204128"/>
              <a:ext cx="1146639" cy="962421"/>
              <a:chOff x="958238" y="2157575"/>
              <a:chExt cx="1115191" cy="936025"/>
            </a:xfrm>
          </p:grpSpPr>
          <p:sp>
            <p:nvSpPr>
              <p:cNvPr id="20" name="Google Shape;624;p15"/>
              <p:cNvSpPr/>
              <p:nvPr/>
            </p:nvSpPr>
            <p:spPr>
              <a:xfrm>
                <a:off x="1253985" y="2157575"/>
                <a:ext cx="493280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" name="Google Shape;625;p15"/>
              <p:cNvSpPr/>
              <p:nvPr/>
            </p:nvSpPr>
            <p:spPr>
              <a:xfrm>
                <a:off x="1441586" y="2325353"/>
                <a:ext cx="492176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" name="Google Shape;626;p15"/>
              <p:cNvSpPr/>
              <p:nvPr/>
            </p:nvSpPr>
            <p:spPr>
              <a:xfrm>
                <a:off x="997965" y="2335287"/>
                <a:ext cx="492176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" name="Google Shape;627;p15"/>
              <p:cNvSpPr/>
              <p:nvPr/>
            </p:nvSpPr>
            <p:spPr>
              <a:xfrm>
                <a:off x="958238" y="2551632"/>
                <a:ext cx="493280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" name="Google Shape;628;p15"/>
              <p:cNvSpPr/>
              <p:nvPr/>
            </p:nvSpPr>
            <p:spPr>
              <a:xfrm>
                <a:off x="1165702" y="2601304"/>
                <a:ext cx="492176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" name="Google Shape;629;p15"/>
              <p:cNvSpPr/>
              <p:nvPr/>
            </p:nvSpPr>
            <p:spPr>
              <a:xfrm>
                <a:off x="1451518" y="2561567"/>
                <a:ext cx="622393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9" name="Google Shape;630;p15"/>
            <p:cNvSpPr/>
            <p:nvPr/>
          </p:nvSpPr>
          <p:spPr>
            <a:xfrm>
              <a:off x="926335" y="2206398"/>
              <a:ext cx="1147135" cy="870491"/>
            </a:xfrm>
            <a:custGeom>
              <a:avLst/>
              <a:gdLst/>
              <a:ahLst/>
              <a:cxnLst/>
              <a:rect l="l" t="t" r="r" b="b"/>
              <a:pathLst>
                <a:path w="6074" h="4608" extrusionOk="0">
                  <a:moveTo>
                    <a:pt x="1749" y="936"/>
                  </a:moveTo>
                  <a:cubicBezTo>
                    <a:pt x="1968" y="985"/>
                    <a:pt x="2187" y="1131"/>
                    <a:pt x="2284" y="1325"/>
                  </a:cubicBezTo>
                  <a:cubicBezTo>
                    <a:pt x="2284" y="1398"/>
                    <a:pt x="2260" y="1446"/>
                    <a:pt x="2211" y="1471"/>
                  </a:cubicBezTo>
                  <a:cubicBezTo>
                    <a:pt x="2162" y="1519"/>
                    <a:pt x="2114" y="1519"/>
                    <a:pt x="2065" y="1544"/>
                  </a:cubicBezTo>
                  <a:cubicBezTo>
                    <a:pt x="1871" y="1544"/>
                    <a:pt x="1725" y="1276"/>
                    <a:pt x="1677" y="1155"/>
                  </a:cubicBezTo>
                  <a:lnTo>
                    <a:pt x="1677" y="1131"/>
                  </a:lnTo>
                  <a:cubicBezTo>
                    <a:pt x="1701" y="1058"/>
                    <a:pt x="1725" y="1009"/>
                    <a:pt x="1749" y="936"/>
                  </a:cubicBezTo>
                  <a:close/>
                  <a:moveTo>
                    <a:pt x="3936" y="1301"/>
                  </a:moveTo>
                  <a:lnTo>
                    <a:pt x="3936" y="1301"/>
                  </a:lnTo>
                  <a:cubicBezTo>
                    <a:pt x="3960" y="1446"/>
                    <a:pt x="3936" y="1616"/>
                    <a:pt x="3839" y="1762"/>
                  </a:cubicBezTo>
                  <a:cubicBezTo>
                    <a:pt x="3790" y="1714"/>
                    <a:pt x="3814" y="1495"/>
                    <a:pt x="3936" y="1301"/>
                  </a:cubicBezTo>
                  <a:close/>
                  <a:moveTo>
                    <a:pt x="750" y="2166"/>
                  </a:moveTo>
                  <a:cubicBezTo>
                    <a:pt x="776" y="2166"/>
                    <a:pt x="802" y="2169"/>
                    <a:pt x="826" y="2175"/>
                  </a:cubicBezTo>
                  <a:cubicBezTo>
                    <a:pt x="1142" y="2199"/>
                    <a:pt x="1264" y="2394"/>
                    <a:pt x="1264" y="2564"/>
                  </a:cubicBezTo>
                  <a:cubicBezTo>
                    <a:pt x="1264" y="2661"/>
                    <a:pt x="1166" y="2758"/>
                    <a:pt x="1045" y="2782"/>
                  </a:cubicBezTo>
                  <a:cubicBezTo>
                    <a:pt x="996" y="2758"/>
                    <a:pt x="924" y="2758"/>
                    <a:pt x="875" y="2734"/>
                  </a:cubicBezTo>
                  <a:cubicBezTo>
                    <a:pt x="705" y="2612"/>
                    <a:pt x="583" y="2442"/>
                    <a:pt x="535" y="2248"/>
                  </a:cubicBezTo>
                  <a:cubicBezTo>
                    <a:pt x="590" y="2193"/>
                    <a:pt x="672" y="2166"/>
                    <a:pt x="750" y="2166"/>
                  </a:cubicBezTo>
                  <a:close/>
                  <a:moveTo>
                    <a:pt x="5199" y="2588"/>
                  </a:moveTo>
                  <a:cubicBezTo>
                    <a:pt x="5078" y="2855"/>
                    <a:pt x="4883" y="3025"/>
                    <a:pt x="4762" y="3025"/>
                  </a:cubicBezTo>
                  <a:cubicBezTo>
                    <a:pt x="4713" y="3025"/>
                    <a:pt x="4665" y="3001"/>
                    <a:pt x="4640" y="2977"/>
                  </a:cubicBezTo>
                  <a:cubicBezTo>
                    <a:pt x="4567" y="2855"/>
                    <a:pt x="4592" y="2807"/>
                    <a:pt x="4592" y="2782"/>
                  </a:cubicBezTo>
                  <a:cubicBezTo>
                    <a:pt x="4640" y="2685"/>
                    <a:pt x="4883" y="2588"/>
                    <a:pt x="5150" y="2588"/>
                  </a:cubicBezTo>
                  <a:close/>
                  <a:moveTo>
                    <a:pt x="3596" y="3293"/>
                  </a:moveTo>
                  <a:cubicBezTo>
                    <a:pt x="3596" y="3293"/>
                    <a:pt x="3620" y="3317"/>
                    <a:pt x="3620" y="3317"/>
                  </a:cubicBezTo>
                  <a:cubicBezTo>
                    <a:pt x="3669" y="3390"/>
                    <a:pt x="3644" y="3608"/>
                    <a:pt x="3426" y="3851"/>
                  </a:cubicBezTo>
                  <a:cubicBezTo>
                    <a:pt x="3353" y="3754"/>
                    <a:pt x="3328" y="3633"/>
                    <a:pt x="3377" y="3511"/>
                  </a:cubicBezTo>
                  <a:cubicBezTo>
                    <a:pt x="3401" y="3414"/>
                    <a:pt x="3474" y="3341"/>
                    <a:pt x="3596" y="3317"/>
                  </a:cubicBezTo>
                  <a:lnTo>
                    <a:pt x="3596" y="3293"/>
                  </a:lnTo>
                  <a:close/>
                  <a:moveTo>
                    <a:pt x="1822" y="3366"/>
                  </a:moveTo>
                  <a:cubicBezTo>
                    <a:pt x="1847" y="3366"/>
                    <a:pt x="1944" y="3366"/>
                    <a:pt x="1968" y="3487"/>
                  </a:cubicBezTo>
                  <a:cubicBezTo>
                    <a:pt x="1944" y="3754"/>
                    <a:pt x="1798" y="3997"/>
                    <a:pt x="1555" y="4094"/>
                  </a:cubicBezTo>
                  <a:cubicBezTo>
                    <a:pt x="1482" y="3924"/>
                    <a:pt x="1507" y="3706"/>
                    <a:pt x="1604" y="3511"/>
                  </a:cubicBezTo>
                  <a:cubicBezTo>
                    <a:pt x="1652" y="3438"/>
                    <a:pt x="1725" y="3366"/>
                    <a:pt x="1822" y="3366"/>
                  </a:cubicBezTo>
                  <a:close/>
                  <a:moveTo>
                    <a:pt x="2745" y="159"/>
                  </a:moveTo>
                  <a:cubicBezTo>
                    <a:pt x="2867" y="159"/>
                    <a:pt x="3013" y="183"/>
                    <a:pt x="3158" y="256"/>
                  </a:cubicBezTo>
                  <a:cubicBezTo>
                    <a:pt x="3523" y="378"/>
                    <a:pt x="3814" y="693"/>
                    <a:pt x="3911" y="1058"/>
                  </a:cubicBezTo>
                  <a:cubicBezTo>
                    <a:pt x="3693" y="1325"/>
                    <a:pt x="3596" y="1714"/>
                    <a:pt x="3766" y="1859"/>
                  </a:cubicBezTo>
                  <a:cubicBezTo>
                    <a:pt x="3790" y="1908"/>
                    <a:pt x="3839" y="1932"/>
                    <a:pt x="3863" y="1932"/>
                  </a:cubicBezTo>
                  <a:cubicBezTo>
                    <a:pt x="3936" y="1932"/>
                    <a:pt x="3984" y="1884"/>
                    <a:pt x="4009" y="1835"/>
                  </a:cubicBezTo>
                  <a:cubicBezTo>
                    <a:pt x="4130" y="1616"/>
                    <a:pt x="4154" y="1349"/>
                    <a:pt x="4082" y="1106"/>
                  </a:cubicBezTo>
                  <a:cubicBezTo>
                    <a:pt x="4203" y="961"/>
                    <a:pt x="4397" y="863"/>
                    <a:pt x="4592" y="863"/>
                  </a:cubicBezTo>
                  <a:cubicBezTo>
                    <a:pt x="4762" y="863"/>
                    <a:pt x="4932" y="936"/>
                    <a:pt x="5053" y="1033"/>
                  </a:cubicBezTo>
                  <a:cubicBezTo>
                    <a:pt x="5466" y="1325"/>
                    <a:pt x="5466" y="1932"/>
                    <a:pt x="5272" y="2418"/>
                  </a:cubicBezTo>
                  <a:lnTo>
                    <a:pt x="5150" y="2418"/>
                  </a:lnTo>
                  <a:cubicBezTo>
                    <a:pt x="4907" y="2418"/>
                    <a:pt x="4567" y="2491"/>
                    <a:pt x="4470" y="2710"/>
                  </a:cubicBezTo>
                  <a:cubicBezTo>
                    <a:pt x="4397" y="2928"/>
                    <a:pt x="4543" y="3171"/>
                    <a:pt x="4762" y="3195"/>
                  </a:cubicBezTo>
                  <a:cubicBezTo>
                    <a:pt x="5029" y="3195"/>
                    <a:pt x="5248" y="2904"/>
                    <a:pt x="5369" y="2612"/>
                  </a:cubicBezTo>
                  <a:cubicBezTo>
                    <a:pt x="5612" y="2637"/>
                    <a:pt x="5806" y="2807"/>
                    <a:pt x="5879" y="3025"/>
                  </a:cubicBezTo>
                  <a:cubicBezTo>
                    <a:pt x="5903" y="3220"/>
                    <a:pt x="5831" y="3414"/>
                    <a:pt x="5685" y="3560"/>
                  </a:cubicBezTo>
                  <a:cubicBezTo>
                    <a:pt x="5320" y="3949"/>
                    <a:pt x="4810" y="4191"/>
                    <a:pt x="4252" y="4191"/>
                  </a:cubicBezTo>
                  <a:cubicBezTo>
                    <a:pt x="4082" y="4191"/>
                    <a:pt x="3887" y="4167"/>
                    <a:pt x="3741" y="4070"/>
                  </a:cubicBezTo>
                  <a:cubicBezTo>
                    <a:pt x="3669" y="4046"/>
                    <a:pt x="3620" y="4021"/>
                    <a:pt x="3571" y="3973"/>
                  </a:cubicBezTo>
                  <a:cubicBezTo>
                    <a:pt x="3814" y="3681"/>
                    <a:pt x="3887" y="3366"/>
                    <a:pt x="3766" y="3220"/>
                  </a:cubicBezTo>
                  <a:cubicBezTo>
                    <a:pt x="3717" y="3171"/>
                    <a:pt x="3669" y="3147"/>
                    <a:pt x="3596" y="3147"/>
                  </a:cubicBezTo>
                  <a:cubicBezTo>
                    <a:pt x="3426" y="3171"/>
                    <a:pt x="3280" y="3268"/>
                    <a:pt x="3231" y="3438"/>
                  </a:cubicBezTo>
                  <a:cubicBezTo>
                    <a:pt x="3158" y="3633"/>
                    <a:pt x="3207" y="3851"/>
                    <a:pt x="3328" y="3973"/>
                  </a:cubicBezTo>
                  <a:cubicBezTo>
                    <a:pt x="3037" y="4264"/>
                    <a:pt x="2648" y="4434"/>
                    <a:pt x="2260" y="4434"/>
                  </a:cubicBezTo>
                  <a:cubicBezTo>
                    <a:pt x="2215" y="4444"/>
                    <a:pt x="2169" y="4449"/>
                    <a:pt x="2124" y="4449"/>
                  </a:cubicBezTo>
                  <a:cubicBezTo>
                    <a:pt x="1946" y="4449"/>
                    <a:pt x="1768" y="4375"/>
                    <a:pt x="1652" y="4240"/>
                  </a:cubicBezTo>
                  <a:cubicBezTo>
                    <a:pt x="1944" y="4094"/>
                    <a:pt x="2138" y="3778"/>
                    <a:pt x="2138" y="3463"/>
                  </a:cubicBezTo>
                  <a:cubicBezTo>
                    <a:pt x="2116" y="3307"/>
                    <a:pt x="2013" y="3192"/>
                    <a:pt x="1865" y="3192"/>
                  </a:cubicBezTo>
                  <a:cubicBezTo>
                    <a:pt x="1851" y="3192"/>
                    <a:pt x="1837" y="3193"/>
                    <a:pt x="1822" y="3195"/>
                  </a:cubicBezTo>
                  <a:cubicBezTo>
                    <a:pt x="1677" y="3195"/>
                    <a:pt x="1531" y="3293"/>
                    <a:pt x="1458" y="3438"/>
                  </a:cubicBezTo>
                  <a:cubicBezTo>
                    <a:pt x="1337" y="3657"/>
                    <a:pt x="1312" y="3924"/>
                    <a:pt x="1409" y="4143"/>
                  </a:cubicBezTo>
                  <a:cubicBezTo>
                    <a:pt x="1361" y="4149"/>
                    <a:pt x="1314" y="4152"/>
                    <a:pt x="1268" y="4152"/>
                  </a:cubicBezTo>
                  <a:cubicBezTo>
                    <a:pt x="1130" y="4152"/>
                    <a:pt x="1002" y="4125"/>
                    <a:pt x="875" y="4070"/>
                  </a:cubicBezTo>
                  <a:cubicBezTo>
                    <a:pt x="535" y="3924"/>
                    <a:pt x="316" y="3633"/>
                    <a:pt x="268" y="3268"/>
                  </a:cubicBezTo>
                  <a:cubicBezTo>
                    <a:pt x="195" y="2977"/>
                    <a:pt x="243" y="2637"/>
                    <a:pt x="413" y="2370"/>
                  </a:cubicBezTo>
                  <a:cubicBezTo>
                    <a:pt x="486" y="2564"/>
                    <a:pt x="632" y="2734"/>
                    <a:pt x="802" y="2855"/>
                  </a:cubicBezTo>
                  <a:cubicBezTo>
                    <a:pt x="899" y="2880"/>
                    <a:pt x="972" y="2904"/>
                    <a:pt x="1069" y="2904"/>
                  </a:cubicBezTo>
                  <a:cubicBezTo>
                    <a:pt x="1264" y="2904"/>
                    <a:pt x="1434" y="2758"/>
                    <a:pt x="1434" y="2540"/>
                  </a:cubicBezTo>
                  <a:cubicBezTo>
                    <a:pt x="1434" y="2224"/>
                    <a:pt x="1166" y="1981"/>
                    <a:pt x="851" y="1981"/>
                  </a:cubicBezTo>
                  <a:cubicBezTo>
                    <a:pt x="828" y="1976"/>
                    <a:pt x="806" y="1974"/>
                    <a:pt x="784" y="1974"/>
                  </a:cubicBezTo>
                  <a:cubicBezTo>
                    <a:pt x="685" y="1974"/>
                    <a:pt x="590" y="2014"/>
                    <a:pt x="511" y="2054"/>
                  </a:cubicBezTo>
                  <a:cubicBezTo>
                    <a:pt x="438" y="1568"/>
                    <a:pt x="608" y="1058"/>
                    <a:pt x="1069" y="936"/>
                  </a:cubicBezTo>
                  <a:cubicBezTo>
                    <a:pt x="1194" y="901"/>
                    <a:pt x="1331" y="878"/>
                    <a:pt x="1463" y="878"/>
                  </a:cubicBezTo>
                  <a:cubicBezTo>
                    <a:pt x="1511" y="878"/>
                    <a:pt x="1558" y="881"/>
                    <a:pt x="1604" y="888"/>
                  </a:cubicBezTo>
                  <a:cubicBezTo>
                    <a:pt x="1555" y="1009"/>
                    <a:pt x="1507" y="1106"/>
                    <a:pt x="1507" y="1106"/>
                  </a:cubicBezTo>
                  <a:cubicBezTo>
                    <a:pt x="1507" y="1131"/>
                    <a:pt x="1507" y="1131"/>
                    <a:pt x="1507" y="1155"/>
                  </a:cubicBezTo>
                  <a:cubicBezTo>
                    <a:pt x="1531" y="1179"/>
                    <a:pt x="1725" y="1665"/>
                    <a:pt x="2065" y="1665"/>
                  </a:cubicBezTo>
                  <a:cubicBezTo>
                    <a:pt x="2162" y="1665"/>
                    <a:pt x="2235" y="1641"/>
                    <a:pt x="2308" y="1592"/>
                  </a:cubicBezTo>
                  <a:cubicBezTo>
                    <a:pt x="2405" y="1544"/>
                    <a:pt x="2478" y="1422"/>
                    <a:pt x="2454" y="1301"/>
                  </a:cubicBezTo>
                  <a:cubicBezTo>
                    <a:pt x="2357" y="1033"/>
                    <a:pt x="2114" y="839"/>
                    <a:pt x="1847" y="791"/>
                  </a:cubicBezTo>
                  <a:cubicBezTo>
                    <a:pt x="1992" y="426"/>
                    <a:pt x="2332" y="183"/>
                    <a:pt x="2745" y="159"/>
                  </a:cubicBezTo>
                  <a:close/>
                  <a:moveTo>
                    <a:pt x="2728" y="1"/>
                  </a:moveTo>
                  <a:cubicBezTo>
                    <a:pt x="2260" y="1"/>
                    <a:pt x="1815" y="296"/>
                    <a:pt x="1652" y="766"/>
                  </a:cubicBezTo>
                  <a:cubicBezTo>
                    <a:pt x="1569" y="748"/>
                    <a:pt x="1485" y="740"/>
                    <a:pt x="1403" y="740"/>
                  </a:cubicBezTo>
                  <a:cubicBezTo>
                    <a:pt x="1270" y="740"/>
                    <a:pt x="1141" y="760"/>
                    <a:pt x="1021" y="791"/>
                  </a:cubicBezTo>
                  <a:cubicBezTo>
                    <a:pt x="438" y="936"/>
                    <a:pt x="219" y="1616"/>
                    <a:pt x="341" y="2199"/>
                  </a:cubicBezTo>
                  <a:cubicBezTo>
                    <a:pt x="98" y="2515"/>
                    <a:pt x="0" y="2928"/>
                    <a:pt x="73" y="3317"/>
                  </a:cubicBezTo>
                  <a:cubicBezTo>
                    <a:pt x="146" y="3730"/>
                    <a:pt x="413" y="4070"/>
                    <a:pt x="802" y="4240"/>
                  </a:cubicBezTo>
                  <a:cubicBezTo>
                    <a:pt x="960" y="4293"/>
                    <a:pt x="1130" y="4332"/>
                    <a:pt x="1294" y="4332"/>
                  </a:cubicBezTo>
                  <a:cubicBezTo>
                    <a:pt x="1358" y="4332"/>
                    <a:pt x="1421" y="4326"/>
                    <a:pt x="1482" y="4313"/>
                  </a:cubicBezTo>
                  <a:cubicBezTo>
                    <a:pt x="1638" y="4491"/>
                    <a:pt x="1875" y="4607"/>
                    <a:pt x="2119" y="4607"/>
                  </a:cubicBezTo>
                  <a:cubicBezTo>
                    <a:pt x="2141" y="4607"/>
                    <a:pt x="2164" y="4606"/>
                    <a:pt x="2187" y="4604"/>
                  </a:cubicBezTo>
                  <a:lnTo>
                    <a:pt x="2260" y="4604"/>
                  </a:lnTo>
                  <a:cubicBezTo>
                    <a:pt x="2721" y="4580"/>
                    <a:pt x="3134" y="4410"/>
                    <a:pt x="3450" y="4094"/>
                  </a:cubicBezTo>
                  <a:cubicBezTo>
                    <a:pt x="3523" y="4143"/>
                    <a:pt x="3596" y="4191"/>
                    <a:pt x="3669" y="4240"/>
                  </a:cubicBezTo>
                  <a:cubicBezTo>
                    <a:pt x="3839" y="4313"/>
                    <a:pt x="4057" y="4361"/>
                    <a:pt x="4276" y="4361"/>
                  </a:cubicBezTo>
                  <a:cubicBezTo>
                    <a:pt x="4859" y="4361"/>
                    <a:pt x="5418" y="4094"/>
                    <a:pt x="5831" y="3681"/>
                  </a:cubicBezTo>
                  <a:cubicBezTo>
                    <a:pt x="6001" y="3487"/>
                    <a:pt x="6073" y="3244"/>
                    <a:pt x="6049" y="3001"/>
                  </a:cubicBezTo>
                  <a:cubicBezTo>
                    <a:pt x="5976" y="2710"/>
                    <a:pt x="5733" y="2491"/>
                    <a:pt x="5442" y="2467"/>
                  </a:cubicBezTo>
                  <a:cubicBezTo>
                    <a:pt x="5636" y="1908"/>
                    <a:pt x="5612" y="1252"/>
                    <a:pt x="5126" y="912"/>
                  </a:cubicBezTo>
                  <a:cubicBezTo>
                    <a:pt x="4972" y="781"/>
                    <a:pt x="4776" y="715"/>
                    <a:pt x="4580" y="715"/>
                  </a:cubicBezTo>
                  <a:cubicBezTo>
                    <a:pt x="4376" y="715"/>
                    <a:pt x="4170" y="787"/>
                    <a:pt x="4009" y="936"/>
                  </a:cubicBezTo>
                  <a:cubicBezTo>
                    <a:pt x="3887" y="548"/>
                    <a:pt x="3571" y="256"/>
                    <a:pt x="3207" y="110"/>
                  </a:cubicBezTo>
                  <a:cubicBezTo>
                    <a:pt x="3052" y="36"/>
                    <a:pt x="2889" y="1"/>
                    <a:pt x="2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6" name="Google Shape;631;p15"/>
          <p:cNvGrpSpPr>
            <a:grpSpLocks/>
          </p:cNvGrpSpPr>
          <p:nvPr/>
        </p:nvGrpSpPr>
        <p:grpSpPr bwMode="auto">
          <a:xfrm>
            <a:off x="92075" y="863600"/>
            <a:ext cx="2481263" cy="1081088"/>
            <a:chOff x="3965010" y="571479"/>
            <a:chExt cx="1651683" cy="719972"/>
          </a:xfrm>
        </p:grpSpPr>
        <p:grpSp>
          <p:nvGrpSpPr>
            <p:cNvPr id="27" name="Google Shape;632;p15"/>
            <p:cNvGrpSpPr>
              <a:grpSpLocks/>
            </p:cNvGrpSpPr>
            <p:nvPr/>
          </p:nvGrpSpPr>
          <p:grpSpPr bwMode="auto">
            <a:xfrm>
              <a:off x="3965010" y="571479"/>
              <a:ext cx="1446820" cy="719972"/>
              <a:chOff x="3953250" y="571500"/>
              <a:chExt cx="1383325" cy="766825"/>
            </a:xfrm>
          </p:grpSpPr>
          <p:grpSp>
            <p:nvGrpSpPr>
              <p:cNvPr id="29" name="Google Shape;633;p15"/>
              <p:cNvGrpSpPr>
                <a:grpSpLocks/>
              </p:cNvGrpSpPr>
              <p:nvPr/>
            </p:nvGrpSpPr>
            <p:grpSpPr bwMode="auto">
              <a:xfrm>
                <a:off x="3953250" y="571500"/>
                <a:ext cx="1383166" cy="669650"/>
                <a:chOff x="897088" y="2374675"/>
                <a:chExt cx="1383166" cy="669650"/>
              </a:xfrm>
            </p:grpSpPr>
            <p:sp>
              <p:nvSpPr>
                <p:cNvPr id="31" name="Google Shape;634;p15"/>
                <p:cNvSpPr/>
                <p:nvPr/>
              </p:nvSpPr>
              <p:spPr>
                <a:xfrm>
                  <a:off x="1135534" y="2416338"/>
                  <a:ext cx="622383" cy="622693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2" name="Google Shape;635;p15"/>
                <p:cNvSpPr/>
                <p:nvPr/>
              </p:nvSpPr>
              <p:spPr>
                <a:xfrm>
                  <a:off x="1479057" y="2374675"/>
                  <a:ext cx="493057" cy="493200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3" name="Google Shape;636;p15"/>
                <p:cNvSpPr/>
                <p:nvPr/>
              </p:nvSpPr>
              <p:spPr>
                <a:xfrm>
                  <a:off x="897088" y="2689963"/>
                  <a:ext cx="493057" cy="354699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4" name="Google Shape;637;p15"/>
                <p:cNvSpPr/>
                <p:nvPr/>
              </p:nvSpPr>
              <p:spPr>
                <a:xfrm>
                  <a:off x="1657892" y="2551462"/>
                  <a:ext cx="622383" cy="493200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30" name="Google Shape;638;p15"/>
              <p:cNvSpPr/>
              <p:nvPr/>
            </p:nvSpPr>
            <p:spPr>
              <a:xfrm>
                <a:off x="3972447" y="907056"/>
                <a:ext cx="1363990" cy="431269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8" name="Google Shape;639;p15"/>
            <p:cNvSpPr/>
            <p:nvPr/>
          </p:nvSpPr>
          <p:spPr>
            <a:xfrm>
              <a:off x="4006223" y="571479"/>
              <a:ext cx="1610470" cy="660767"/>
            </a:xfrm>
            <a:custGeom>
              <a:avLst/>
              <a:gdLst/>
              <a:ahLst/>
              <a:cxnLst/>
              <a:rect l="l" t="t" r="r" b="b"/>
              <a:pathLst>
                <a:path w="3864" h="1872" extrusionOk="0">
                  <a:moveTo>
                    <a:pt x="1847" y="365"/>
                  </a:moveTo>
                  <a:cubicBezTo>
                    <a:pt x="1920" y="487"/>
                    <a:pt x="1920" y="633"/>
                    <a:pt x="1871" y="754"/>
                  </a:cubicBezTo>
                  <a:lnTo>
                    <a:pt x="1847" y="754"/>
                  </a:lnTo>
                  <a:cubicBezTo>
                    <a:pt x="1847" y="754"/>
                    <a:pt x="1823" y="754"/>
                    <a:pt x="1798" y="705"/>
                  </a:cubicBezTo>
                  <a:cubicBezTo>
                    <a:pt x="1774" y="608"/>
                    <a:pt x="1774" y="487"/>
                    <a:pt x="1847" y="390"/>
                  </a:cubicBezTo>
                  <a:lnTo>
                    <a:pt x="1847" y="365"/>
                  </a:lnTo>
                  <a:close/>
                  <a:moveTo>
                    <a:pt x="2891" y="584"/>
                  </a:moveTo>
                  <a:lnTo>
                    <a:pt x="2891" y="608"/>
                  </a:lnTo>
                  <a:cubicBezTo>
                    <a:pt x="2940" y="754"/>
                    <a:pt x="2940" y="900"/>
                    <a:pt x="2867" y="948"/>
                  </a:cubicBezTo>
                  <a:cubicBezTo>
                    <a:pt x="2831" y="960"/>
                    <a:pt x="2806" y="967"/>
                    <a:pt x="2791" y="967"/>
                  </a:cubicBezTo>
                  <a:cubicBezTo>
                    <a:pt x="2776" y="967"/>
                    <a:pt x="2770" y="960"/>
                    <a:pt x="2770" y="948"/>
                  </a:cubicBezTo>
                  <a:cubicBezTo>
                    <a:pt x="2770" y="803"/>
                    <a:pt x="2794" y="681"/>
                    <a:pt x="2891" y="584"/>
                  </a:cubicBezTo>
                  <a:close/>
                  <a:moveTo>
                    <a:pt x="754" y="1021"/>
                  </a:moveTo>
                  <a:cubicBezTo>
                    <a:pt x="851" y="1021"/>
                    <a:pt x="924" y="1070"/>
                    <a:pt x="972" y="1143"/>
                  </a:cubicBezTo>
                  <a:cubicBezTo>
                    <a:pt x="997" y="1216"/>
                    <a:pt x="972" y="1288"/>
                    <a:pt x="899" y="1337"/>
                  </a:cubicBezTo>
                  <a:cubicBezTo>
                    <a:pt x="887" y="1349"/>
                    <a:pt x="875" y="1355"/>
                    <a:pt x="863" y="1355"/>
                  </a:cubicBezTo>
                  <a:cubicBezTo>
                    <a:pt x="851" y="1355"/>
                    <a:pt x="839" y="1349"/>
                    <a:pt x="827" y="1337"/>
                  </a:cubicBezTo>
                  <a:cubicBezTo>
                    <a:pt x="754" y="1240"/>
                    <a:pt x="754" y="1143"/>
                    <a:pt x="754" y="1045"/>
                  </a:cubicBezTo>
                  <a:lnTo>
                    <a:pt x="754" y="1021"/>
                  </a:lnTo>
                  <a:close/>
                  <a:moveTo>
                    <a:pt x="2357" y="74"/>
                  </a:moveTo>
                  <a:cubicBezTo>
                    <a:pt x="2600" y="122"/>
                    <a:pt x="2794" y="268"/>
                    <a:pt x="2867" y="487"/>
                  </a:cubicBezTo>
                  <a:cubicBezTo>
                    <a:pt x="2746" y="608"/>
                    <a:pt x="2673" y="778"/>
                    <a:pt x="2697" y="973"/>
                  </a:cubicBezTo>
                  <a:cubicBezTo>
                    <a:pt x="2725" y="1015"/>
                    <a:pt x="2745" y="1041"/>
                    <a:pt x="2786" y="1041"/>
                  </a:cubicBezTo>
                  <a:cubicBezTo>
                    <a:pt x="2815" y="1041"/>
                    <a:pt x="2855" y="1027"/>
                    <a:pt x="2916" y="997"/>
                  </a:cubicBezTo>
                  <a:cubicBezTo>
                    <a:pt x="3061" y="924"/>
                    <a:pt x="3037" y="681"/>
                    <a:pt x="2964" y="487"/>
                  </a:cubicBezTo>
                  <a:cubicBezTo>
                    <a:pt x="2989" y="462"/>
                    <a:pt x="3013" y="462"/>
                    <a:pt x="3061" y="462"/>
                  </a:cubicBezTo>
                  <a:cubicBezTo>
                    <a:pt x="3329" y="535"/>
                    <a:pt x="3572" y="730"/>
                    <a:pt x="3693" y="997"/>
                  </a:cubicBezTo>
                  <a:cubicBezTo>
                    <a:pt x="3766" y="1143"/>
                    <a:pt x="3766" y="1337"/>
                    <a:pt x="3644" y="1483"/>
                  </a:cubicBezTo>
                  <a:cubicBezTo>
                    <a:pt x="3474" y="1677"/>
                    <a:pt x="2819" y="1799"/>
                    <a:pt x="1774" y="1799"/>
                  </a:cubicBezTo>
                  <a:cubicBezTo>
                    <a:pt x="1118" y="1799"/>
                    <a:pt x="535" y="1750"/>
                    <a:pt x="535" y="1750"/>
                  </a:cubicBezTo>
                  <a:cubicBezTo>
                    <a:pt x="316" y="1726"/>
                    <a:pt x="195" y="1653"/>
                    <a:pt x="146" y="1507"/>
                  </a:cubicBezTo>
                  <a:cubicBezTo>
                    <a:pt x="98" y="1386"/>
                    <a:pt x="219" y="1216"/>
                    <a:pt x="438" y="1118"/>
                  </a:cubicBezTo>
                  <a:cubicBezTo>
                    <a:pt x="511" y="1070"/>
                    <a:pt x="584" y="1045"/>
                    <a:pt x="681" y="1045"/>
                  </a:cubicBezTo>
                  <a:cubicBezTo>
                    <a:pt x="657" y="1167"/>
                    <a:pt x="705" y="1288"/>
                    <a:pt x="778" y="1410"/>
                  </a:cubicBezTo>
                  <a:cubicBezTo>
                    <a:pt x="808" y="1440"/>
                    <a:pt x="857" y="1461"/>
                    <a:pt x="901" y="1461"/>
                  </a:cubicBezTo>
                  <a:cubicBezTo>
                    <a:pt x="928" y="1461"/>
                    <a:pt x="954" y="1453"/>
                    <a:pt x="972" y="1434"/>
                  </a:cubicBezTo>
                  <a:cubicBezTo>
                    <a:pt x="1070" y="1361"/>
                    <a:pt x="1118" y="1240"/>
                    <a:pt x="1094" y="1118"/>
                  </a:cubicBezTo>
                  <a:cubicBezTo>
                    <a:pt x="1045" y="1021"/>
                    <a:pt x="924" y="924"/>
                    <a:pt x="802" y="924"/>
                  </a:cubicBezTo>
                  <a:cubicBezTo>
                    <a:pt x="851" y="681"/>
                    <a:pt x="1021" y="462"/>
                    <a:pt x="1264" y="365"/>
                  </a:cubicBezTo>
                  <a:cubicBezTo>
                    <a:pt x="1395" y="278"/>
                    <a:pt x="1517" y="234"/>
                    <a:pt x="1621" y="234"/>
                  </a:cubicBezTo>
                  <a:cubicBezTo>
                    <a:pt x="1689" y="234"/>
                    <a:pt x="1750" y="254"/>
                    <a:pt x="1798" y="292"/>
                  </a:cubicBezTo>
                  <a:cubicBezTo>
                    <a:pt x="1701" y="414"/>
                    <a:pt x="1677" y="584"/>
                    <a:pt x="1750" y="730"/>
                  </a:cubicBezTo>
                  <a:cubicBezTo>
                    <a:pt x="1750" y="778"/>
                    <a:pt x="1798" y="827"/>
                    <a:pt x="1871" y="827"/>
                  </a:cubicBezTo>
                  <a:cubicBezTo>
                    <a:pt x="1895" y="827"/>
                    <a:pt x="1920" y="803"/>
                    <a:pt x="1944" y="778"/>
                  </a:cubicBezTo>
                  <a:cubicBezTo>
                    <a:pt x="2041" y="633"/>
                    <a:pt x="2017" y="438"/>
                    <a:pt x="1920" y="292"/>
                  </a:cubicBezTo>
                  <a:cubicBezTo>
                    <a:pt x="1993" y="220"/>
                    <a:pt x="2090" y="147"/>
                    <a:pt x="2187" y="122"/>
                  </a:cubicBezTo>
                  <a:cubicBezTo>
                    <a:pt x="2236" y="98"/>
                    <a:pt x="2308" y="98"/>
                    <a:pt x="2357" y="74"/>
                  </a:cubicBezTo>
                  <a:close/>
                  <a:moveTo>
                    <a:pt x="2333" y="1"/>
                  </a:moveTo>
                  <a:cubicBezTo>
                    <a:pt x="2260" y="1"/>
                    <a:pt x="2211" y="25"/>
                    <a:pt x="2138" y="50"/>
                  </a:cubicBezTo>
                  <a:cubicBezTo>
                    <a:pt x="2017" y="74"/>
                    <a:pt x="1920" y="147"/>
                    <a:pt x="1823" y="244"/>
                  </a:cubicBezTo>
                  <a:cubicBezTo>
                    <a:pt x="1756" y="188"/>
                    <a:pt x="1674" y="158"/>
                    <a:pt x="1579" y="158"/>
                  </a:cubicBezTo>
                  <a:cubicBezTo>
                    <a:pt x="1466" y="158"/>
                    <a:pt x="1336" y="200"/>
                    <a:pt x="1191" y="292"/>
                  </a:cubicBezTo>
                  <a:cubicBezTo>
                    <a:pt x="924" y="414"/>
                    <a:pt x="754" y="657"/>
                    <a:pt x="681" y="948"/>
                  </a:cubicBezTo>
                  <a:cubicBezTo>
                    <a:pt x="584" y="948"/>
                    <a:pt x="487" y="973"/>
                    <a:pt x="414" y="1021"/>
                  </a:cubicBezTo>
                  <a:cubicBezTo>
                    <a:pt x="146" y="1167"/>
                    <a:pt x="1" y="1361"/>
                    <a:pt x="49" y="1531"/>
                  </a:cubicBezTo>
                  <a:cubicBezTo>
                    <a:pt x="74" y="1701"/>
                    <a:pt x="268" y="1823"/>
                    <a:pt x="511" y="1847"/>
                  </a:cubicBezTo>
                  <a:cubicBezTo>
                    <a:pt x="511" y="1847"/>
                    <a:pt x="1118" y="1871"/>
                    <a:pt x="1774" y="1871"/>
                  </a:cubicBezTo>
                  <a:cubicBezTo>
                    <a:pt x="2867" y="1871"/>
                    <a:pt x="3523" y="1774"/>
                    <a:pt x="3717" y="1556"/>
                  </a:cubicBezTo>
                  <a:cubicBezTo>
                    <a:pt x="3839" y="1386"/>
                    <a:pt x="3863" y="1167"/>
                    <a:pt x="3766" y="973"/>
                  </a:cubicBezTo>
                  <a:cubicBezTo>
                    <a:pt x="3620" y="681"/>
                    <a:pt x="3353" y="438"/>
                    <a:pt x="3037" y="365"/>
                  </a:cubicBezTo>
                  <a:cubicBezTo>
                    <a:pt x="2989" y="365"/>
                    <a:pt x="2940" y="390"/>
                    <a:pt x="2916" y="414"/>
                  </a:cubicBezTo>
                  <a:cubicBezTo>
                    <a:pt x="2819" y="171"/>
                    <a:pt x="2600" y="25"/>
                    <a:pt x="23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5" name="Google Shape;640;p15"/>
          <p:cNvGrpSpPr>
            <a:grpSpLocks/>
          </p:cNvGrpSpPr>
          <p:nvPr/>
        </p:nvGrpSpPr>
        <p:grpSpPr bwMode="auto">
          <a:xfrm flipH="1">
            <a:off x="5497513" y="-203200"/>
            <a:ext cx="3367087" cy="2147888"/>
            <a:chOff x="7239867" y="1514545"/>
            <a:chExt cx="2525833" cy="1610805"/>
          </a:xfrm>
        </p:grpSpPr>
        <p:grpSp>
          <p:nvGrpSpPr>
            <p:cNvPr id="36" name="Google Shape;641;p15"/>
            <p:cNvGrpSpPr>
              <a:grpSpLocks/>
            </p:cNvGrpSpPr>
            <p:nvPr/>
          </p:nvGrpSpPr>
          <p:grpSpPr bwMode="auto">
            <a:xfrm>
              <a:off x="7346663" y="1514545"/>
              <a:ext cx="2419037" cy="1551678"/>
              <a:chOff x="7410211" y="1555302"/>
              <a:chExt cx="2355440" cy="1510884"/>
            </a:xfrm>
          </p:grpSpPr>
          <p:grpSp>
            <p:nvGrpSpPr>
              <p:cNvPr id="38" name="Google Shape;642;p15"/>
              <p:cNvGrpSpPr>
                <a:grpSpLocks/>
              </p:cNvGrpSpPr>
              <p:nvPr/>
            </p:nvGrpSpPr>
            <p:grpSpPr bwMode="auto">
              <a:xfrm>
                <a:off x="7410211" y="1555302"/>
                <a:ext cx="2355440" cy="1510884"/>
                <a:chOff x="761258" y="2062480"/>
                <a:chExt cx="1646470" cy="1056119"/>
              </a:xfrm>
            </p:grpSpPr>
            <p:sp>
              <p:nvSpPr>
                <p:cNvPr id="41" name="Google Shape;643;p15"/>
                <p:cNvSpPr/>
                <p:nvPr/>
              </p:nvSpPr>
              <p:spPr>
                <a:xfrm rot="-1481318">
                  <a:off x="1087356" y="2126495"/>
                  <a:ext cx="430397" cy="556690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2" name="Google Shape;644;p15"/>
                <p:cNvSpPr/>
                <p:nvPr/>
              </p:nvSpPr>
              <p:spPr>
                <a:xfrm>
                  <a:off x="1415625" y="2201045"/>
                  <a:ext cx="557653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" name="Google Shape;645;p15"/>
                <p:cNvSpPr/>
                <p:nvPr/>
              </p:nvSpPr>
              <p:spPr>
                <a:xfrm>
                  <a:off x="761518" y="2379315"/>
                  <a:ext cx="492809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" name="Google Shape;646;p15"/>
                <p:cNvSpPr/>
                <p:nvPr/>
              </p:nvSpPr>
              <p:spPr>
                <a:xfrm>
                  <a:off x="899310" y="2606205"/>
                  <a:ext cx="470114" cy="469175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" name="Google Shape;647;p15"/>
                <p:cNvSpPr/>
                <p:nvPr/>
              </p:nvSpPr>
              <p:spPr>
                <a:xfrm>
                  <a:off x="1251085" y="2594050"/>
                  <a:ext cx="492809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6" name="Google Shape;648;p15"/>
                <p:cNvSpPr/>
                <p:nvPr/>
              </p:nvSpPr>
              <p:spPr>
                <a:xfrm rot="-2967336">
                  <a:off x="1706695" y="2475675"/>
                  <a:ext cx="623135" cy="491999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39" name="Google Shape;649;p15"/>
              <p:cNvSpPr/>
              <p:nvPr/>
            </p:nvSpPr>
            <p:spPr>
              <a:xfrm>
                <a:off x="7933545" y="2118694"/>
                <a:ext cx="705013" cy="70482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" name="Google Shape;650;p15"/>
              <p:cNvSpPr/>
              <p:nvPr/>
            </p:nvSpPr>
            <p:spPr>
              <a:xfrm>
                <a:off x="8386934" y="2118694"/>
                <a:ext cx="703853" cy="70482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7" name="Google Shape;651;p15"/>
            <p:cNvSpPr/>
            <p:nvPr/>
          </p:nvSpPr>
          <p:spPr>
            <a:xfrm>
              <a:off x="7239867" y="1791942"/>
              <a:ext cx="2256697" cy="1333408"/>
            </a:xfrm>
            <a:custGeom>
              <a:avLst/>
              <a:gdLst/>
              <a:ahLst/>
              <a:cxnLst/>
              <a:rect l="l" t="t" r="r" b="b"/>
              <a:pathLst>
                <a:path w="4957" h="2929" extrusionOk="0">
                  <a:moveTo>
                    <a:pt x="1215" y="718"/>
                  </a:moveTo>
                  <a:cubicBezTo>
                    <a:pt x="1312" y="743"/>
                    <a:pt x="1337" y="767"/>
                    <a:pt x="1361" y="815"/>
                  </a:cubicBezTo>
                  <a:cubicBezTo>
                    <a:pt x="1361" y="840"/>
                    <a:pt x="1312" y="888"/>
                    <a:pt x="1288" y="913"/>
                  </a:cubicBezTo>
                  <a:cubicBezTo>
                    <a:pt x="1264" y="913"/>
                    <a:pt x="1264" y="937"/>
                    <a:pt x="1215" y="937"/>
                  </a:cubicBezTo>
                  <a:cubicBezTo>
                    <a:pt x="1215" y="864"/>
                    <a:pt x="1215" y="815"/>
                    <a:pt x="1215" y="743"/>
                  </a:cubicBezTo>
                  <a:lnTo>
                    <a:pt x="1215" y="718"/>
                  </a:lnTo>
                  <a:close/>
                  <a:moveTo>
                    <a:pt x="2527" y="475"/>
                  </a:moveTo>
                  <a:cubicBezTo>
                    <a:pt x="2624" y="597"/>
                    <a:pt x="2673" y="767"/>
                    <a:pt x="2624" y="937"/>
                  </a:cubicBezTo>
                  <a:cubicBezTo>
                    <a:pt x="2601" y="983"/>
                    <a:pt x="2567" y="1007"/>
                    <a:pt x="2530" y="1007"/>
                  </a:cubicBezTo>
                  <a:cubicBezTo>
                    <a:pt x="2489" y="1007"/>
                    <a:pt x="2444" y="977"/>
                    <a:pt x="2405" y="913"/>
                  </a:cubicBezTo>
                  <a:cubicBezTo>
                    <a:pt x="2333" y="767"/>
                    <a:pt x="2381" y="573"/>
                    <a:pt x="2527" y="475"/>
                  </a:cubicBezTo>
                  <a:close/>
                  <a:moveTo>
                    <a:pt x="3984" y="1010"/>
                  </a:moveTo>
                  <a:lnTo>
                    <a:pt x="3984" y="1010"/>
                  </a:lnTo>
                  <a:cubicBezTo>
                    <a:pt x="4009" y="1107"/>
                    <a:pt x="3984" y="1228"/>
                    <a:pt x="3936" y="1326"/>
                  </a:cubicBezTo>
                  <a:cubicBezTo>
                    <a:pt x="3912" y="1350"/>
                    <a:pt x="3912" y="1350"/>
                    <a:pt x="3887" y="1350"/>
                  </a:cubicBezTo>
                  <a:cubicBezTo>
                    <a:pt x="3863" y="1350"/>
                    <a:pt x="3839" y="1326"/>
                    <a:pt x="3814" y="1326"/>
                  </a:cubicBezTo>
                  <a:cubicBezTo>
                    <a:pt x="3766" y="1277"/>
                    <a:pt x="3766" y="1277"/>
                    <a:pt x="3766" y="1204"/>
                  </a:cubicBezTo>
                  <a:cubicBezTo>
                    <a:pt x="3790" y="1131"/>
                    <a:pt x="3863" y="1058"/>
                    <a:pt x="3984" y="1010"/>
                  </a:cubicBezTo>
                  <a:close/>
                  <a:moveTo>
                    <a:pt x="1045" y="1860"/>
                  </a:moveTo>
                  <a:cubicBezTo>
                    <a:pt x="948" y="1957"/>
                    <a:pt x="851" y="2030"/>
                    <a:pt x="754" y="2079"/>
                  </a:cubicBezTo>
                  <a:cubicBezTo>
                    <a:pt x="778" y="1982"/>
                    <a:pt x="875" y="1909"/>
                    <a:pt x="972" y="1860"/>
                  </a:cubicBezTo>
                  <a:close/>
                  <a:moveTo>
                    <a:pt x="3159" y="1957"/>
                  </a:moveTo>
                  <a:cubicBezTo>
                    <a:pt x="3159" y="1957"/>
                    <a:pt x="3183" y="1957"/>
                    <a:pt x="3231" y="2006"/>
                  </a:cubicBezTo>
                  <a:cubicBezTo>
                    <a:pt x="3280" y="2054"/>
                    <a:pt x="3304" y="2152"/>
                    <a:pt x="3280" y="2224"/>
                  </a:cubicBezTo>
                  <a:cubicBezTo>
                    <a:pt x="3159" y="2127"/>
                    <a:pt x="3159" y="2006"/>
                    <a:pt x="3159" y="1957"/>
                  </a:cubicBezTo>
                  <a:close/>
                  <a:moveTo>
                    <a:pt x="1701" y="2030"/>
                  </a:moveTo>
                  <a:cubicBezTo>
                    <a:pt x="1750" y="2054"/>
                    <a:pt x="1798" y="2079"/>
                    <a:pt x="1822" y="2127"/>
                  </a:cubicBezTo>
                  <a:cubicBezTo>
                    <a:pt x="1847" y="2249"/>
                    <a:pt x="1822" y="2346"/>
                    <a:pt x="1774" y="2443"/>
                  </a:cubicBezTo>
                  <a:cubicBezTo>
                    <a:pt x="1677" y="2346"/>
                    <a:pt x="1628" y="2200"/>
                    <a:pt x="1652" y="2054"/>
                  </a:cubicBezTo>
                  <a:cubicBezTo>
                    <a:pt x="1652" y="2030"/>
                    <a:pt x="1677" y="2030"/>
                    <a:pt x="1677" y="2030"/>
                  </a:cubicBezTo>
                  <a:close/>
                  <a:moveTo>
                    <a:pt x="1688" y="116"/>
                  </a:moveTo>
                  <a:cubicBezTo>
                    <a:pt x="1796" y="116"/>
                    <a:pt x="1923" y="140"/>
                    <a:pt x="2065" y="184"/>
                  </a:cubicBezTo>
                  <a:cubicBezTo>
                    <a:pt x="2211" y="232"/>
                    <a:pt x="2333" y="305"/>
                    <a:pt x="2454" y="427"/>
                  </a:cubicBezTo>
                  <a:cubicBezTo>
                    <a:pt x="2284" y="548"/>
                    <a:pt x="2235" y="791"/>
                    <a:pt x="2333" y="961"/>
                  </a:cubicBezTo>
                  <a:cubicBezTo>
                    <a:pt x="2430" y="1083"/>
                    <a:pt x="2503" y="1131"/>
                    <a:pt x="2551" y="1131"/>
                  </a:cubicBezTo>
                  <a:cubicBezTo>
                    <a:pt x="2648" y="1107"/>
                    <a:pt x="2721" y="1058"/>
                    <a:pt x="2746" y="986"/>
                  </a:cubicBezTo>
                  <a:cubicBezTo>
                    <a:pt x="2794" y="791"/>
                    <a:pt x="2746" y="573"/>
                    <a:pt x="2624" y="427"/>
                  </a:cubicBezTo>
                  <a:cubicBezTo>
                    <a:pt x="2818" y="305"/>
                    <a:pt x="3061" y="232"/>
                    <a:pt x="3304" y="232"/>
                  </a:cubicBezTo>
                  <a:lnTo>
                    <a:pt x="3450" y="232"/>
                  </a:lnTo>
                  <a:cubicBezTo>
                    <a:pt x="3742" y="330"/>
                    <a:pt x="3960" y="597"/>
                    <a:pt x="3984" y="888"/>
                  </a:cubicBezTo>
                  <a:cubicBezTo>
                    <a:pt x="3839" y="937"/>
                    <a:pt x="3717" y="1034"/>
                    <a:pt x="3693" y="1180"/>
                  </a:cubicBezTo>
                  <a:cubicBezTo>
                    <a:pt x="3669" y="1277"/>
                    <a:pt x="3693" y="1350"/>
                    <a:pt x="3766" y="1423"/>
                  </a:cubicBezTo>
                  <a:cubicBezTo>
                    <a:pt x="3802" y="1459"/>
                    <a:pt x="3845" y="1477"/>
                    <a:pt x="3887" y="1477"/>
                  </a:cubicBezTo>
                  <a:cubicBezTo>
                    <a:pt x="3930" y="1477"/>
                    <a:pt x="3972" y="1459"/>
                    <a:pt x="4009" y="1423"/>
                  </a:cubicBezTo>
                  <a:cubicBezTo>
                    <a:pt x="4082" y="1277"/>
                    <a:pt x="4106" y="1131"/>
                    <a:pt x="4082" y="986"/>
                  </a:cubicBezTo>
                  <a:cubicBezTo>
                    <a:pt x="4130" y="986"/>
                    <a:pt x="4203" y="961"/>
                    <a:pt x="4252" y="961"/>
                  </a:cubicBezTo>
                  <a:cubicBezTo>
                    <a:pt x="4470" y="961"/>
                    <a:pt x="4640" y="1083"/>
                    <a:pt x="4738" y="1277"/>
                  </a:cubicBezTo>
                  <a:cubicBezTo>
                    <a:pt x="4835" y="1544"/>
                    <a:pt x="4810" y="1836"/>
                    <a:pt x="4665" y="2079"/>
                  </a:cubicBezTo>
                  <a:cubicBezTo>
                    <a:pt x="4483" y="2341"/>
                    <a:pt x="4201" y="2486"/>
                    <a:pt x="3902" y="2486"/>
                  </a:cubicBezTo>
                  <a:cubicBezTo>
                    <a:pt x="3841" y="2486"/>
                    <a:pt x="3779" y="2480"/>
                    <a:pt x="3717" y="2467"/>
                  </a:cubicBezTo>
                  <a:cubicBezTo>
                    <a:pt x="3572" y="2443"/>
                    <a:pt x="3450" y="2370"/>
                    <a:pt x="3353" y="2297"/>
                  </a:cubicBezTo>
                  <a:cubicBezTo>
                    <a:pt x="3401" y="2176"/>
                    <a:pt x="3377" y="2030"/>
                    <a:pt x="3304" y="1933"/>
                  </a:cubicBezTo>
                  <a:cubicBezTo>
                    <a:pt x="3244" y="1884"/>
                    <a:pt x="3189" y="1860"/>
                    <a:pt x="3143" y="1860"/>
                  </a:cubicBezTo>
                  <a:cubicBezTo>
                    <a:pt x="3098" y="1860"/>
                    <a:pt x="3061" y="1884"/>
                    <a:pt x="3037" y="1933"/>
                  </a:cubicBezTo>
                  <a:cubicBezTo>
                    <a:pt x="3037" y="2103"/>
                    <a:pt x="3086" y="2249"/>
                    <a:pt x="3231" y="2322"/>
                  </a:cubicBezTo>
                  <a:cubicBezTo>
                    <a:pt x="3071" y="2620"/>
                    <a:pt x="2781" y="2809"/>
                    <a:pt x="2442" y="2809"/>
                  </a:cubicBezTo>
                  <a:cubicBezTo>
                    <a:pt x="2422" y="2809"/>
                    <a:pt x="2402" y="2809"/>
                    <a:pt x="2381" y="2807"/>
                  </a:cubicBezTo>
                  <a:cubicBezTo>
                    <a:pt x="2187" y="2807"/>
                    <a:pt x="1968" y="2686"/>
                    <a:pt x="1847" y="2516"/>
                  </a:cubicBezTo>
                  <a:cubicBezTo>
                    <a:pt x="1920" y="2394"/>
                    <a:pt x="1968" y="2249"/>
                    <a:pt x="1920" y="2103"/>
                  </a:cubicBezTo>
                  <a:cubicBezTo>
                    <a:pt x="1895" y="2030"/>
                    <a:pt x="1822" y="1957"/>
                    <a:pt x="1725" y="1933"/>
                  </a:cubicBezTo>
                  <a:cubicBezTo>
                    <a:pt x="1712" y="1928"/>
                    <a:pt x="1699" y="1926"/>
                    <a:pt x="1685" y="1926"/>
                  </a:cubicBezTo>
                  <a:cubicBezTo>
                    <a:pt x="1627" y="1926"/>
                    <a:pt x="1575" y="1966"/>
                    <a:pt x="1555" y="2006"/>
                  </a:cubicBezTo>
                  <a:cubicBezTo>
                    <a:pt x="1531" y="2200"/>
                    <a:pt x="1580" y="2394"/>
                    <a:pt x="1725" y="2540"/>
                  </a:cubicBezTo>
                  <a:cubicBezTo>
                    <a:pt x="1604" y="2662"/>
                    <a:pt x="1434" y="2735"/>
                    <a:pt x="1264" y="2759"/>
                  </a:cubicBezTo>
                  <a:lnTo>
                    <a:pt x="1191" y="2759"/>
                  </a:lnTo>
                  <a:cubicBezTo>
                    <a:pt x="1045" y="2759"/>
                    <a:pt x="924" y="2686"/>
                    <a:pt x="826" y="2589"/>
                  </a:cubicBezTo>
                  <a:cubicBezTo>
                    <a:pt x="729" y="2467"/>
                    <a:pt x="705" y="2346"/>
                    <a:pt x="729" y="2224"/>
                  </a:cubicBezTo>
                  <a:cubicBezTo>
                    <a:pt x="924" y="2152"/>
                    <a:pt x="1167" y="1957"/>
                    <a:pt x="1142" y="1836"/>
                  </a:cubicBezTo>
                  <a:cubicBezTo>
                    <a:pt x="1142" y="1801"/>
                    <a:pt x="1118" y="1767"/>
                    <a:pt x="1052" y="1767"/>
                  </a:cubicBezTo>
                  <a:cubicBezTo>
                    <a:pt x="1025" y="1767"/>
                    <a:pt x="991" y="1773"/>
                    <a:pt x="948" y="1787"/>
                  </a:cubicBezTo>
                  <a:cubicBezTo>
                    <a:pt x="802" y="1836"/>
                    <a:pt x="681" y="1982"/>
                    <a:pt x="656" y="2152"/>
                  </a:cubicBezTo>
                  <a:cubicBezTo>
                    <a:pt x="638" y="2154"/>
                    <a:pt x="621" y="2155"/>
                    <a:pt x="603" y="2155"/>
                  </a:cubicBezTo>
                  <a:cubicBezTo>
                    <a:pt x="414" y="2155"/>
                    <a:pt x="286" y="2032"/>
                    <a:pt x="219" y="1787"/>
                  </a:cubicBezTo>
                  <a:cubicBezTo>
                    <a:pt x="98" y="1520"/>
                    <a:pt x="122" y="1228"/>
                    <a:pt x="243" y="961"/>
                  </a:cubicBezTo>
                  <a:cubicBezTo>
                    <a:pt x="389" y="791"/>
                    <a:pt x="608" y="694"/>
                    <a:pt x="851" y="694"/>
                  </a:cubicBezTo>
                  <a:lnTo>
                    <a:pt x="1142" y="694"/>
                  </a:lnTo>
                  <a:lnTo>
                    <a:pt x="1142" y="743"/>
                  </a:lnTo>
                  <a:cubicBezTo>
                    <a:pt x="1118" y="840"/>
                    <a:pt x="1142" y="937"/>
                    <a:pt x="1191" y="1010"/>
                  </a:cubicBezTo>
                  <a:cubicBezTo>
                    <a:pt x="1204" y="1036"/>
                    <a:pt x="1232" y="1056"/>
                    <a:pt x="1271" y="1056"/>
                  </a:cubicBezTo>
                  <a:cubicBezTo>
                    <a:pt x="1302" y="1056"/>
                    <a:pt x="1341" y="1043"/>
                    <a:pt x="1385" y="1010"/>
                  </a:cubicBezTo>
                  <a:cubicBezTo>
                    <a:pt x="1482" y="913"/>
                    <a:pt x="1507" y="888"/>
                    <a:pt x="1482" y="791"/>
                  </a:cubicBezTo>
                  <a:cubicBezTo>
                    <a:pt x="1458" y="718"/>
                    <a:pt x="1385" y="645"/>
                    <a:pt x="1239" y="621"/>
                  </a:cubicBezTo>
                  <a:cubicBezTo>
                    <a:pt x="1239" y="475"/>
                    <a:pt x="1288" y="330"/>
                    <a:pt x="1385" y="232"/>
                  </a:cubicBezTo>
                  <a:cubicBezTo>
                    <a:pt x="1452" y="152"/>
                    <a:pt x="1556" y="116"/>
                    <a:pt x="1688" y="116"/>
                  </a:cubicBezTo>
                  <a:close/>
                  <a:moveTo>
                    <a:pt x="1650" y="1"/>
                  </a:moveTo>
                  <a:cubicBezTo>
                    <a:pt x="1501" y="1"/>
                    <a:pt x="1380" y="43"/>
                    <a:pt x="1288" y="135"/>
                  </a:cubicBezTo>
                  <a:cubicBezTo>
                    <a:pt x="1191" y="257"/>
                    <a:pt x="1118" y="427"/>
                    <a:pt x="1118" y="597"/>
                  </a:cubicBezTo>
                  <a:cubicBezTo>
                    <a:pt x="1069" y="585"/>
                    <a:pt x="1021" y="579"/>
                    <a:pt x="972" y="579"/>
                  </a:cubicBezTo>
                  <a:cubicBezTo>
                    <a:pt x="924" y="579"/>
                    <a:pt x="875" y="585"/>
                    <a:pt x="826" y="597"/>
                  </a:cubicBezTo>
                  <a:cubicBezTo>
                    <a:pt x="559" y="597"/>
                    <a:pt x="316" y="694"/>
                    <a:pt x="146" y="888"/>
                  </a:cubicBezTo>
                  <a:cubicBezTo>
                    <a:pt x="1" y="1180"/>
                    <a:pt x="1" y="1520"/>
                    <a:pt x="122" y="1811"/>
                  </a:cubicBezTo>
                  <a:cubicBezTo>
                    <a:pt x="219" y="2152"/>
                    <a:pt x="414" y="2224"/>
                    <a:pt x="559" y="2224"/>
                  </a:cubicBezTo>
                  <a:lnTo>
                    <a:pt x="608" y="2224"/>
                  </a:lnTo>
                  <a:cubicBezTo>
                    <a:pt x="608" y="2394"/>
                    <a:pt x="656" y="2540"/>
                    <a:pt x="754" y="2637"/>
                  </a:cubicBezTo>
                  <a:cubicBezTo>
                    <a:pt x="851" y="2783"/>
                    <a:pt x="1021" y="2856"/>
                    <a:pt x="1191" y="2856"/>
                  </a:cubicBezTo>
                  <a:lnTo>
                    <a:pt x="1264" y="2856"/>
                  </a:lnTo>
                  <a:cubicBezTo>
                    <a:pt x="1458" y="2832"/>
                    <a:pt x="1652" y="2759"/>
                    <a:pt x="1774" y="2613"/>
                  </a:cubicBezTo>
                  <a:cubicBezTo>
                    <a:pt x="1944" y="2783"/>
                    <a:pt x="2163" y="2905"/>
                    <a:pt x="2381" y="2929"/>
                  </a:cubicBezTo>
                  <a:lnTo>
                    <a:pt x="2430" y="2929"/>
                  </a:lnTo>
                  <a:cubicBezTo>
                    <a:pt x="2794" y="2905"/>
                    <a:pt x="3134" y="2710"/>
                    <a:pt x="3304" y="2394"/>
                  </a:cubicBezTo>
                  <a:cubicBezTo>
                    <a:pt x="3426" y="2467"/>
                    <a:pt x="3547" y="2516"/>
                    <a:pt x="3693" y="2540"/>
                  </a:cubicBezTo>
                  <a:cubicBezTo>
                    <a:pt x="3766" y="2559"/>
                    <a:pt x="3841" y="2567"/>
                    <a:pt x="3916" y="2567"/>
                  </a:cubicBezTo>
                  <a:cubicBezTo>
                    <a:pt x="4239" y="2567"/>
                    <a:pt x="4560" y="2403"/>
                    <a:pt x="4738" y="2127"/>
                  </a:cubicBezTo>
                  <a:cubicBezTo>
                    <a:pt x="4932" y="1860"/>
                    <a:pt x="4956" y="1496"/>
                    <a:pt x="4835" y="1204"/>
                  </a:cubicBezTo>
                  <a:cubicBezTo>
                    <a:pt x="4738" y="986"/>
                    <a:pt x="4495" y="840"/>
                    <a:pt x="4252" y="840"/>
                  </a:cubicBezTo>
                  <a:cubicBezTo>
                    <a:pt x="4203" y="840"/>
                    <a:pt x="4130" y="840"/>
                    <a:pt x="4057" y="864"/>
                  </a:cubicBezTo>
                  <a:cubicBezTo>
                    <a:pt x="4033" y="500"/>
                    <a:pt x="3790" y="232"/>
                    <a:pt x="3450" y="135"/>
                  </a:cubicBezTo>
                  <a:cubicBezTo>
                    <a:pt x="3426" y="123"/>
                    <a:pt x="3395" y="117"/>
                    <a:pt x="3365" y="117"/>
                  </a:cubicBezTo>
                  <a:cubicBezTo>
                    <a:pt x="3335" y="117"/>
                    <a:pt x="3304" y="123"/>
                    <a:pt x="3280" y="135"/>
                  </a:cubicBezTo>
                  <a:cubicBezTo>
                    <a:pt x="3013" y="135"/>
                    <a:pt x="2746" y="208"/>
                    <a:pt x="2527" y="330"/>
                  </a:cubicBezTo>
                  <a:cubicBezTo>
                    <a:pt x="2405" y="232"/>
                    <a:pt x="2235" y="135"/>
                    <a:pt x="2090" y="87"/>
                  </a:cubicBezTo>
                  <a:cubicBezTo>
                    <a:pt x="1923" y="31"/>
                    <a:pt x="1776" y="1"/>
                    <a:pt x="1650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7" name="Google Shape;652;p15"/>
          <p:cNvGrpSpPr>
            <a:grpSpLocks/>
          </p:cNvGrpSpPr>
          <p:nvPr/>
        </p:nvGrpSpPr>
        <p:grpSpPr bwMode="auto">
          <a:xfrm rot="4034152">
            <a:off x="239712" y="4754563"/>
            <a:ext cx="1855787" cy="2414588"/>
            <a:chOff x="4318023" y="4113296"/>
            <a:chExt cx="716422" cy="932073"/>
          </a:xfrm>
        </p:grpSpPr>
        <p:sp>
          <p:nvSpPr>
            <p:cNvPr id="48" name="Google Shape;653;p15"/>
            <p:cNvSpPr/>
            <p:nvPr/>
          </p:nvSpPr>
          <p:spPr>
            <a:xfrm>
              <a:off x="4840849" y="4245233"/>
              <a:ext cx="192435" cy="205902"/>
            </a:xfrm>
            <a:custGeom>
              <a:avLst/>
              <a:gdLst/>
              <a:ahLst/>
              <a:cxnLst/>
              <a:rect l="l" t="t" r="r" b="b"/>
              <a:pathLst>
                <a:path w="2211" h="2366" extrusionOk="0">
                  <a:moveTo>
                    <a:pt x="1579" y="179"/>
                  </a:moveTo>
                  <a:cubicBezTo>
                    <a:pt x="1798" y="179"/>
                    <a:pt x="1943" y="252"/>
                    <a:pt x="1992" y="422"/>
                  </a:cubicBezTo>
                  <a:cubicBezTo>
                    <a:pt x="2041" y="519"/>
                    <a:pt x="2016" y="616"/>
                    <a:pt x="1968" y="689"/>
                  </a:cubicBezTo>
                  <a:cubicBezTo>
                    <a:pt x="1798" y="908"/>
                    <a:pt x="1239" y="1005"/>
                    <a:pt x="802" y="1005"/>
                  </a:cubicBezTo>
                  <a:lnTo>
                    <a:pt x="777" y="1005"/>
                  </a:lnTo>
                  <a:cubicBezTo>
                    <a:pt x="705" y="1005"/>
                    <a:pt x="680" y="1054"/>
                    <a:pt x="705" y="1127"/>
                  </a:cubicBezTo>
                  <a:cubicBezTo>
                    <a:pt x="802" y="1321"/>
                    <a:pt x="1045" y="1904"/>
                    <a:pt x="826" y="2171"/>
                  </a:cubicBezTo>
                  <a:cubicBezTo>
                    <a:pt x="802" y="2195"/>
                    <a:pt x="777" y="2195"/>
                    <a:pt x="777" y="2195"/>
                  </a:cubicBezTo>
                  <a:cubicBezTo>
                    <a:pt x="632" y="2195"/>
                    <a:pt x="364" y="1782"/>
                    <a:pt x="170" y="1369"/>
                  </a:cubicBezTo>
                  <a:lnTo>
                    <a:pt x="486" y="495"/>
                  </a:lnTo>
                  <a:cubicBezTo>
                    <a:pt x="826" y="325"/>
                    <a:pt x="1190" y="203"/>
                    <a:pt x="1579" y="179"/>
                  </a:cubicBezTo>
                  <a:close/>
                  <a:moveTo>
                    <a:pt x="1663" y="1"/>
                  </a:moveTo>
                  <a:cubicBezTo>
                    <a:pt x="1635" y="1"/>
                    <a:pt x="1607" y="4"/>
                    <a:pt x="1579" y="9"/>
                  </a:cubicBezTo>
                  <a:cubicBezTo>
                    <a:pt x="1142" y="33"/>
                    <a:pt x="753" y="155"/>
                    <a:pt x="389" y="349"/>
                  </a:cubicBezTo>
                  <a:cubicBezTo>
                    <a:pt x="364" y="374"/>
                    <a:pt x="340" y="374"/>
                    <a:pt x="340" y="398"/>
                  </a:cubicBezTo>
                  <a:lnTo>
                    <a:pt x="0" y="1345"/>
                  </a:lnTo>
                  <a:cubicBezTo>
                    <a:pt x="0" y="1345"/>
                    <a:pt x="0" y="1369"/>
                    <a:pt x="0" y="1394"/>
                  </a:cubicBezTo>
                  <a:cubicBezTo>
                    <a:pt x="73" y="1564"/>
                    <a:pt x="437" y="2365"/>
                    <a:pt x="777" y="2365"/>
                  </a:cubicBezTo>
                  <a:cubicBezTo>
                    <a:pt x="850" y="2365"/>
                    <a:pt x="923" y="2341"/>
                    <a:pt x="972" y="2268"/>
                  </a:cubicBezTo>
                  <a:cubicBezTo>
                    <a:pt x="1215" y="1953"/>
                    <a:pt x="1020" y="1394"/>
                    <a:pt x="899" y="1151"/>
                  </a:cubicBezTo>
                  <a:cubicBezTo>
                    <a:pt x="1215" y="1151"/>
                    <a:pt x="1871" y="1102"/>
                    <a:pt x="2089" y="786"/>
                  </a:cubicBezTo>
                  <a:cubicBezTo>
                    <a:pt x="2186" y="665"/>
                    <a:pt x="2211" y="519"/>
                    <a:pt x="2162" y="374"/>
                  </a:cubicBezTo>
                  <a:cubicBezTo>
                    <a:pt x="2076" y="159"/>
                    <a:pt x="1876" y="1"/>
                    <a:pt x="16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" name="Google Shape;654;p15"/>
            <p:cNvSpPr/>
            <p:nvPr/>
          </p:nvSpPr>
          <p:spPr>
            <a:xfrm>
              <a:off x="4728638" y="4175493"/>
              <a:ext cx="156890" cy="223673"/>
            </a:xfrm>
            <a:custGeom>
              <a:avLst/>
              <a:gdLst/>
              <a:ahLst/>
              <a:cxnLst/>
              <a:rect l="l" t="t" r="r" b="b"/>
              <a:pathLst>
                <a:path w="1799" h="2571" extrusionOk="0">
                  <a:moveTo>
                    <a:pt x="649" y="0"/>
                  </a:moveTo>
                  <a:cubicBezTo>
                    <a:pt x="597" y="0"/>
                    <a:pt x="542" y="6"/>
                    <a:pt x="486" y="19"/>
                  </a:cubicBezTo>
                  <a:cubicBezTo>
                    <a:pt x="365" y="44"/>
                    <a:pt x="244" y="141"/>
                    <a:pt x="195" y="262"/>
                  </a:cubicBezTo>
                  <a:cubicBezTo>
                    <a:pt x="98" y="602"/>
                    <a:pt x="511" y="1113"/>
                    <a:pt x="827" y="1501"/>
                  </a:cubicBezTo>
                  <a:cubicBezTo>
                    <a:pt x="632" y="1574"/>
                    <a:pt x="462" y="1671"/>
                    <a:pt x="292" y="1793"/>
                  </a:cubicBezTo>
                  <a:cubicBezTo>
                    <a:pt x="122" y="1890"/>
                    <a:pt x="1" y="2109"/>
                    <a:pt x="49" y="2327"/>
                  </a:cubicBezTo>
                  <a:cubicBezTo>
                    <a:pt x="49" y="2400"/>
                    <a:pt x="122" y="2497"/>
                    <a:pt x="195" y="2522"/>
                  </a:cubicBezTo>
                  <a:cubicBezTo>
                    <a:pt x="268" y="2546"/>
                    <a:pt x="341" y="2570"/>
                    <a:pt x="414" y="2570"/>
                  </a:cubicBezTo>
                  <a:cubicBezTo>
                    <a:pt x="754" y="2522"/>
                    <a:pt x="1094" y="2424"/>
                    <a:pt x="1410" y="2254"/>
                  </a:cubicBezTo>
                  <a:cubicBezTo>
                    <a:pt x="1458" y="2230"/>
                    <a:pt x="1458" y="2181"/>
                    <a:pt x="1434" y="2133"/>
                  </a:cubicBezTo>
                  <a:cubicBezTo>
                    <a:pt x="1434" y="2116"/>
                    <a:pt x="1397" y="2099"/>
                    <a:pt x="1367" y="2099"/>
                  </a:cubicBezTo>
                  <a:cubicBezTo>
                    <a:pt x="1355" y="2099"/>
                    <a:pt x="1344" y="2101"/>
                    <a:pt x="1337" y="2109"/>
                  </a:cubicBezTo>
                  <a:cubicBezTo>
                    <a:pt x="1075" y="2229"/>
                    <a:pt x="664" y="2400"/>
                    <a:pt x="406" y="2400"/>
                  </a:cubicBezTo>
                  <a:cubicBezTo>
                    <a:pt x="352" y="2400"/>
                    <a:pt x="305" y="2393"/>
                    <a:pt x="268" y="2376"/>
                  </a:cubicBezTo>
                  <a:cubicBezTo>
                    <a:pt x="244" y="2352"/>
                    <a:pt x="219" y="2327"/>
                    <a:pt x="195" y="2279"/>
                  </a:cubicBezTo>
                  <a:cubicBezTo>
                    <a:pt x="195" y="2206"/>
                    <a:pt x="219" y="2109"/>
                    <a:pt x="268" y="2036"/>
                  </a:cubicBezTo>
                  <a:cubicBezTo>
                    <a:pt x="462" y="1841"/>
                    <a:pt x="705" y="1696"/>
                    <a:pt x="972" y="1647"/>
                  </a:cubicBezTo>
                  <a:cubicBezTo>
                    <a:pt x="997" y="1647"/>
                    <a:pt x="1021" y="1623"/>
                    <a:pt x="1045" y="1598"/>
                  </a:cubicBezTo>
                  <a:cubicBezTo>
                    <a:pt x="1094" y="1550"/>
                    <a:pt x="1069" y="1526"/>
                    <a:pt x="997" y="1428"/>
                  </a:cubicBezTo>
                  <a:cubicBezTo>
                    <a:pt x="389" y="724"/>
                    <a:pt x="316" y="432"/>
                    <a:pt x="365" y="311"/>
                  </a:cubicBezTo>
                  <a:cubicBezTo>
                    <a:pt x="365" y="287"/>
                    <a:pt x="389" y="214"/>
                    <a:pt x="511" y="190"/>
                  </a:cubicBezTo>
                  <a:cubicBezTo>
                    <a:pt x="554" y="179"/>
                    <a:pt x="596" y="174"/>
                    <a:pt x="636" y="174"/>
                  </a:cubicBezTo>
                  <a:cubicBezTo>
                    <a:pt x="1244" y="174"/>
                    <a:pt x="1628" y="1283"/>
                    <a:pt x="1628" y="1283"/>
                  </a:cubicBezTo>
                  <a:cubicBezTo>
                    <a:pt x="1652" y="1307"/>
                    <a:pt x="1701" y="1331"/>
                    <a:pt x="1725" y="1331"/>
                  </a:cubicBezTo>
                  <a:cubicBezTo>
                    <a:pt x="1774" y="1307"/>
                    <a:pt x="1798" y="1258"/>
                    <a:pt x="1798" y="1210"/>
                  </a:cubicBezTo>
                  <a:cubicBezTo>
                    <a:pt x="1776" y="1165"/>
                    <a:pt x="1373" y="0"/>
                    <a:pt x="6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" name="Google Shape;655;p15"/>
            <p:cNvSpPr/>
            <p:nvPr/>
          </p:nvSpPr>
          <p:spPr>
            <a:xfrm>
              <a:off x="4828357" y="4113535"/>
              <a:ext cx="167921" cy="150137"/>
            </a:xfrm>
            <a:custGeom>
              <a:avLst/>
              <a:gdLst/>
              <a:ahLst/>
              <a:cxnLst/>
              <a:rect l="l" t="t" r="r" b="b"/>
              <a:pathLst>
                <a:path w="1927" h="1727" extrusionOk="0">
                  <a:moveTo>
                    <a:pt x="119" y="1"/>
                  </a:moveTo>
                  <a:cubicBezTo>
                    <a:pt x="57" y="1"/>
                    <a:pt x="1" y="74"/>
                    <a:pt x="56" y="147"/>
                  </a:cubicBezTo>
                  <a:cubicBezTo>
                    <a:pt x="347" y="463"/>
                    <a:pt x="566" y="828"/>
                    <a:pt x="712" y="1241"/>
                  </a:cubicBezTo>
                  <a:cubicBezTo>
                    <a:pt x="663" y="1386"/>
                    <a:pt x="639" y="1532"/>
                    <a:pt x="663" y="1654"/>
                  </a:cubicBezTo>
                  <a:cubicBezTo>
                    <a:pt x="663" y="1702"/>
                    <a:pt x="712" y="1726"/>
                    <a:pt x="736" y="1726"/>
                  </a:cubicBezTo>
                  <a:cubicBezTo>
                    <a:pt x="785" y="1726"/>
                    <a:pt x="809" y="1702"/>
                    <a:pt x="833" y="1678"/>
                  </a:cubicBezTo>
                  <a:cubicBezTo>
                    <a:pt x="882" y="1532"/>
                    <a:pt x="882" y="1411"/>
                    <a:pt x="858" y="1265"/>
                  </a:cubicBezTo>
                  <a:cubicBezTo>
                    <a:pt x="882" y="1241"/>
                    <a:pt x="906" y="1216"/>
                    <a:pt x="906" y="1192"/>
                  </a:cubicBezTo>
                  <a:cubicBezTo>
                    <a:pt x="1149" y="876"/>
                    <a:pt x="1489" y="706"/>
                    <a:pt x="1854" y="658"/>
                  </a:cubicBezTo>
                  <a:cubicBezTo>
                    <a:pt x="1902" y="633"/>
                    <a:pt x="1926" y="609"/>
                    <a:pt x="1926" y="560"/>
                  </a:cubicBezTo>
                  <a:cubicBezTo>
                    <a:pt x="1902" y="512"/>
                    <a:pt x="1854" y="488"/>
                    <a:pt x="1829" y="488"/>
                  </a:cubicBezTo>
                  <a:cubicBezTo>
                    <a:pt x="1441" y="536"/>
                    <a:pt x="1076" y="730"/>
                    <a:pt x="809" y="1046"/>
                  </a:cubicBezTo>
                  <a:cubicBezTo>
                    <a:pt x="663" y="658"/>
                    <a:pt x="445" y="318"/>
                    <a:pt x="177" y="26"/>
                  </a:cubicBezTo>
                  <a:cubicBezTo>
                    <a:pt x="160" y="8"/>
                    <a:pt x="139" y="1"/>
                    <a:pt x="1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" name="Google Shape;656;p15"/>
            <p:cNvSpPr/>
            <p:nvPr/>
          </p:nvSpPr>
          <p:spPr>
            <a:xfrm>
              <a:off x="4317770" y="4482727"/>
              <a:ext cx="515407" cy="562553"/>
            </a:xfrm>
            <a:custGeom>
              <a:avLst/>
              <a:gdLst/>
              <a:ahLst/>
              <a:cxnLst/>
              <a:rect l="l" t="t" r="r" b="b"/>
              <a:pathLst>
                <a:path w="5928" h="6469" extrusionOk="0">
                  <a:moveTo>
                    <a:pt x="5857" y="0"/>
                  </a:moveTo>
                  <a:cubicBezTo>
                    <a:pt x="5849" y="0"/>
                    <a:pt x="5840" y="2"/>
                    <a:pt x="5831" y="7"/>
                  </a:cubicBezTo>
                  <a:cubicBezTo>
                    <a:pt x="5782" y="7"/>
                    <a:pt x="5758" y="31"/>
                    <a:pt x="5758" y="80"/>
                  </a:cubicBezTo>
                  <a:cubicBezTo>
                    <a:pt x="5758" y="250"/>
                    <a:pt x="5734" y="396"/>
                    <a:pt x="5734" y="566"/>
                  </a:cubicBezTo>
                  <a:cubicBezTo>
                    <a:pt x="5709" y="590"/>
                    <a:pt x="5734" y="638"/>
                    <a:pt x="5782" y="638"/>
                  </a:cubicBezTo>
                  <a:lnTo>
                    <a:pt x="5782" y="614"/>
                  </a:lnTo>
                  <a:cubicBezTo>
                    <a:pt x="5791" y="619"/>
                    <a:pt x="5801" y="621"/>
                    <a:pt x="5810" y="621"/>
                  </a:cubicBezTo>
                  <a:cubicBezTo>
                    <a:pt x="5848" y="621"/>
                    <a:pt x="5879" y="585"/>
                    <a:pt x="5879" y="566"/>
                  </a:cubicBezTo>
                  <a:cubicBezTo>
                    <a:pt x="5904" y="396"/>
                    <a:pt x="5928" y="225"/>
                    <a:pt x="5928" y="80"/>
                  </a:cubicBezTo>
                  <a:cubicBezTo>
                    <a:pt x="5928" y="40"/>
                    <a:pt x="5896" y="0"/>
                    <a:pt x="5857" y="0"/>
                  </a:cubicBezTo>
                  <a:close/>
                  <a:moveTo>
                    <a:pt x="5682" y="972"/>
                  </a:moveTo>
                  <a:cubicBezTo>
                    <a:pt x="5644" y="972"/>
                    <a:pt x="5612" y="1007"/>
                    <a:pt x="5612" y="1027"/>
                  </a:cubicBezTo>
                  <a:cubicBezTo>
                    <a:pt x="5564" y="1197"/>
                    <a:pt x="5515" y="1343"/>
                    <a:pt x="5442" y="1489"/>
                  </a:cubicBezTo>
                  <a:cubicBezTo>
                    <a:pt x="5418" y="1513"/>
                    <a:pt x="5442" y="1562"/>
                    <a:pt x="5491" y="1586"/>
                  </a:cubicBezTo>
                  <a:lnTo>
                    <a:pt x="5515" y="1586"/>
                  </a:lnTo>
                  <a:lnTo>
                    <a:pt x="5515" y="1562"/>
                  </a:lnTo>
                  <a:cubicBezTo>
                    <a:pt x="5523" y="1570"/>
                    <a:pt x="5531" y="1572"/>
                    <a:pt x="5539" y="1572"/>
                  </a:cubicBezTo>
                  <a:cubicBezTo>
                    <a:pt x="5555" y="1572"/>
                    <a:pt x="5572" y="1562"/>
                    <a:pt x="5588" y="1562"/>
                  </a:cubicBezTo>
                  <a:cubicBezTo>
                    <a:pt x="5661" y="1392"/>
                    <a:pt x="5734" y="1246"/>
                    <a:pt x="5782" y="1076"/>
                  </a:cubicBezTo>
                  <a:cubicBezTo>
                    <a:pt x="5782" y="1027"/>
                    <a:pt x="5758" y="1003"/>
                    <a:pt x="5709" y="979"/>
                  </a:cubicBezTo>
                  <a:cubicBezTo>
                    <a:pt x="5700" y="974"/>
                    <a:pt x="5691" y="972"/>
                    <a:pt x="5682" y="972"/>
                  </a:cubicBezTo>
                  <a:close/>
                  <a:moveTo>
                    <a:pt x="4303" y="1753"/>
                  </a:moveTo>
                  <a:cubicBezTo>
                    <a:pt x="4217" y="1753"/>
                    <a:pt x="4164" y="1879"/>
                    <a:pt x="4276" y="1902"/>
                  </a:cubicBezTo>
                  <a:cubicBezTo>
                    <a:pt x="4398" y="1975"/>
                    <a:pt x="4543" y="2047"/>
                    <a:pt x="4640" y="2169"/>
                  </a:cubicBezTo>
                  <a:cubicBezTo>
                    <a:pt x="4640" y="2193"/>
                    <a:pt x="4665" y="2193"/>
                    <a:pt x="4689" y="2193"/>
                  </a:cubicBezTo>
                  <a:cubicBezTo>
                    <a:pt x="4713" y="2193"/>
                    <a:pt x="4738" y="2193"/>
                    <a:pt x="4762" y="2169"/>
                  </a:cubicBezTo>
                  <a:cubicBezTo>
                    <a:pt x="4786" y="2145"/>
                    <a:pt x="4786" y="2096"/>
                    <a:pt x="4762" y="2072"/>
                  </a:cubicBezTo>
                  <a:cubicBezTo>
                    <a:pt x="4640" y="1926"/>
                    <a:pt x="4495" y="1829"/>
                    <a:pt x="4325" y="1756"/>
                  </a:cubicBezTo>
                  <a:cubicBezTo>
                    <a:pt x="4317" y="1754"/>
                    <a:pt x="4310" y="1753"/>
                    <a:pt x="4303" y="1753"/>
                  </a:cubicBezTo>
                  <a:close/>
                  <a:moveTo>
                    <a:pt x="3790" y="1732"/>
                  </a:moveTo>
                  <a:cubicBezTo>
                    <a:pt x="3596" y="1780"/>
                    <a:pt x="3474" y="1926"/>
                    <a:pt x="3474" y="2120"/>
                  </a:cubicBezTo>
                  <a:cubicBezTo>
                    <a:pt x="3450" y="2145"/>
                    <a:pt x="3450" y="2169"/>
                    <a:pt x="3474" y="2193"/>
                  </a:cubicBezTo>
                  <a:cubicBezTo>
                    <a:pt x="3474" y="2242"/>
                    <a:pt x="3499" y="2266"/>
                    <a:pt x="3547" y="2266"/>
                  </a:cubicBezTo>
                  <a:lnTo>
                    <a:pt x="3572" y="2266"/>
                  </a:lnTo>
                  <a:cubicBezTo>
                    <a:pt x="3620" y="2242"/>
                    <a:pt x="3644" y="2193"/>
                    <a:pt x="3620" y="2169"/>
                  </a:cubicBezTo>
                  <a:lnTo>
                    <a:pt x="3620" y="2120"/>
                  </a:lnTo>
                  <a:cubicBezTo>
                    <a:pt x="3644" y="1999"/>
                    <a:pt x="3717" y="1926"/>
                    <a:pt x="3839" y="1902"/>
                  </a:cubicBezTo>
                  <a:cubicBezTo>
                    <a:pt x="3887" y="1877"/>
                    <a:pt x="3912" y="1829"/>
                    <a:pt x="3887" y="1780"/>
                  </a:cubicBezTo>
                  <a:cubicBezTo>
                    <a:pt x="3887" y="1756"/>
                    <a:pt x="3839" y="1732"/>
                    <a:pt x="3790" y="1732"/>
                  </a:cubicBezTo>
                  <a:close/>
                  <a:moveTo>
                    <a:pt x="5248" y="1835"/>
                  </a:moveTo>
                  <a:cubicBezTo>
                    <a:pt x="5230" y="1835"/>
                    <a:pt x="5211" y="1841"/>
                    <a:pt x="5199" y="1853"/>
                  </a:cubicBezTo>
                  <a:cubicBezTo>
                    <a:pt x="5078" y="1975"/>
                    <a:pt x="4981" y="2072"/>
                    <a:pt x="4835" y="2169"/>
                  </a:cubicBezTo>
                  <a:cubicBezTo>
                    <a:pt x="4786" y="2169"/>
                    <a:pt x="4786" y="2217"/>
                    <a:pt x="4811" y="2266"/>
                  </a:cubicBezTo>
                  <a:cubicBezTo>
                    <a:pt x="4811" y="2290"/>
                    <a:pt x="4859" y="2315"/>
                    <a:pt x="4883" y="2315"/>
                  </a:cubicBezTo>
                  <a:lnTo>
                    <a:pt x="4883" y="2290"/>
                  </a:lnTo>
                  <a:cubicBezTo>
                    <a:pt x="4883" y="2290"/>
                    <a:pt x="4908" y="2290"/>
                    <a:pt x="4908" y="2315"/>
                  </a:cubicBezTo>
                  <a:cubicBezTo>
                    <a:pt x="5053" y="2217"/>
                    <a:pt x="5199" y="2096"/>
                    <a:pt x="5296" y="1975"/>
                  </a:cubicBezTo>
                  <a:cubicBezTo>
                    <a:pt x="5345" y="1926"/>
                    <a:pt x="5345" y="1877"/>
                    <a:pt x="5296" y="1853"/>
                  </a:cubicBezTo>
                  <a:cubicBezTo>
                    <a:pt x="5284" y="1841"/>
                    <a:pt x="5266" y="1835"/>
                    <a:pt x="5248" y="1835"/>
                  </a:cubicBezTo>
                  <a:close/>
                  <a:moveTo>
                    <a:pt x="4416" y="2312"/>
                  </a:moveTo>
                  <a:cubicBezTo>
                    <a:pt x="4410" y="2312"/>
                    <a:pt x="4404" y="2313"/>
                    <a:pt x="4398" y="2315"/>
                  </a:cubicBezTo>
                  <a:cubicBezTo>
                    <a:pt x="4276" y="2339"/>
                    <a:pt x="4179" y="2363"/>
                    <a:pt x="4057" y="2363"/>
                  </a:cubicBezTo>
                  <a:lnTo>
                    <a:pt x="3936" y="2363"/>
                  </a:lnTo>
                  <a:cubicBezTo>
                    <a:pt x="3930" y="2362"/>
                    <a:pt x="3925" y="2361"/>
                    <a:pt x="3920" y="2361"/>
                  </a:cubicBezTo>
                  <a:cubicBezTo>
                    <a:pt x="3836" y="2361"/>
                    <a:pt x="3820" y="2533"/>
                    <a:pt x="3912" y="2533"/>
                  </a:cubicBezTo>
                  <a:lnTo>
                    <a:pt x="4057" y="2533"/>
                  </a:lnTo>
                  <a:lnTo>
                    <a:pt x="4057" y="2509"/>
                  </a:lnTo>
                  <a:cubicBezTo>
                    <a:pt x="4179" y="2509"/>
                    <a:pt x="4300" y="2509"/>
                    <a:pt x="4422" y="2485"/>
                  </a:cubicBezTo>
                  <a:cubicBezTo>
                    <a:pt x="4535" y="2462"/>
                    <a:pt x="4500" y="2312"/>
                    <a:pt x="4416" y="2312"/>
                  </a:cubicBezTo>
                  <a:close/>
                  <a:moveTo>
                    <a:pt x="4946" y="2451"/>
                  </a:moveTo>
                  <a:cubicBezTo>
                    <a:pt x="4934" y="2451"/>
                    <a:pt x="4921" y="2454"/>
                    <a:pt x="4908" y="2460"/>
                  </a:cubicBezTo>
                  <a:cubicBezTo>
                    <a:pt x="4859" y="2485"/>
                    <a:pt x="4859" y="2533"/>
                    <a:pt x="4859" y="2582"/>
                  </a:cubicBezTo>
                  <a:cubicBezTo>
                    <a:pt x="4932" y="2728"/>
                    <a:pt x="4956" y="2873"/>
                    <a:pt x="4981" y="3019"/>
                  </a:cubicBezTo>
                  <a:cubicBezTo>
                    <a:pt x="4981" y="3068"/>
                    <a:pt x="5029" y="3092"/>
                    <a:pt x="5078" y="3092"/>
                  </a:cubicBezTo>
                  <a:cubicBezTo>
                    <a:pt x="5126" y="3092"/>
                    <a:pt x="5151" y="3043"/>
                    <a:pt x="5151" y="3019"/>
                  </a:cubicBezTo>
                  <a:cubicBezTo>
                    <a:pt x="5126" y="2825"/>
                    <a:pt x="5078" y="2679"/>
                    <a:pt x="5029" y="2509"/>
                  </a:cubicBezTo>
                  <a:cubicBezTo>
                    <a:pt x="5011" y="2473"/>
                    <a:pt x="4981" y="2451"/>
                    <a:pt x="4946" y="2451"/>
                  </a:cubicBezTo>
                  <a:close/>
                  <a:moveTo>
                    <a:pt x="5078" y="3432"/>
                  </a:moveTo>
                  <a:cubicBezTo>
                    <a:pt x="5029" y="3432"/>
                    <a:pt x="5005" y="3456"/>
                    <a:pt x="4981" y="3505"/>
                  </a:cubicBezTo>
                  <a:cubicBezTo>
                    <a:pt x="4956" y="3651"/>
                    <a:pt x="4932" y="3821"/>
                    <a:pt x="4883" y="3966"/>
                  </a:cubicBezTo>
                  <a:cubicBezTo>
                    <a:pt x="4859" y="3991"/>
                    <a:pt x="4883" y="4039"/>
                    <a:pt x="4908" y="4064"/>
                  </a:cubicBezTo>
                  <a:lnTo>
                    <a:pt x="4956" y="4064"/>
                  </a:lnTo>
                  <a:cubicBezTo>
                    <a:pt x="4981" y="4064"/>
                    <a:pt x="5005" y="4039"/>
                    <a:pt x="5029" y="4015"/>
                  </a:cubicBezTo>
                  <a:cubicBezTo>
                    <a:pt x="5078" y="3869"/>
                    <a:pt x="5126" y="3699"/>
                    <a:pt x="5151" y="3529"/>
                  </a:cubicBezTo>
                  <a:cubicBezTo>
                    <a:pt x="5151" y="3481"/>
                    <a:pt x="5126" y="3432"/>
                    <a:pt x="5078" y="3432"/>
                  </a:cubicBezTo>
                  <a:close/>
                  <a:moveTo>
                    <a:pt x="4703" y="4339"/>
                  </a:moveTo>
                  <a:cubicBezTo>
                    <a:pt x="4677" y="4339"/>
                    <a:pt x="4655" y="4351"/>
                    <a:pt x="4640" y="4379"/>
                  </a:cubicBezTo>
                  <a:cubicBezTo>
                    <a:pt x="4543" y="4501"/>
                    <a:pt x="4422" y="4622"/>
                    <a:pt x="4325" y="4720"/>
                  </a:cubicBezTo>
                  <a:cubicBezTo>
                    <a:pt x="4276" y="4744"/>
                    <a:pt x="4276" y="4792"/>
                    <a:pt x="4325" y="4841"/>
                  </a:cubicBezTo>
                  <a:cubicBezTo>
                    <a:pt x="4325" y="4841"/>
                    <a:pt x="4349" y="4865"/>
                    <a:pt x="4373" y="4865"/>
                  </a:cubicBezTo>
                  <a:lnTo>
                    <a:pt x="4373" y="4841"/>
                  </a:lnTo>
                  <a:lnTo>
                    <a:pt x="4422" y="4841"/>
                  </a:lnTo>
                  <a:cubicBezTo>
                    <a:pt x="4543" y="4720"/>
                    <a:pt x="4665" y="4598"/>
                    <a:pt x="4762" y="4477"/>
                  </a:cubicBezTo>
                  <a:cubicBezTo>
                    <a:pt x="4786" y="4428"/>
                    <a:pt x="4786" y="4379"/>
                    <a:pt x="4762" y="4355"/>
                  </a:cubicBezTo>
                  <a:cubicBezTo>
                    <a:pt x="4742" y="4345"/>
                    <a:pt x="4722" y="4339"/>
                    <a:pt x="4703" y="4339"/>
                  </a:cubicBezTo>
                  <a:close/>
                  <a:moveTo>
                    <a:pt x="3975" y="4971"/>
                  </a:moveTo>
                  <a:cubicBezTo>
                    <a:pt x="3960" y="4971"/>
                    <a:pt x="3946" y="4977"/>
                    <a:pt x="3936" y="4987"/>
                  </a:cubicBezTo>
                  <a:cubicBezTo>
                    <a:pt x="3790" y="5060"/>
                    <a:pt x="3644" y="5108"/>
                    <a:pt x="3474" y="5133"/>
                  </a:cubicBezTo>
                  <a:cubicBezTo>
                    <a:pt x="3450" y="5157"/>
                    <a:pt x="3402" y="5205"/>
                    <a:pt x="3426" y="5254"/>
                  </a:cubicBezTo>
                  <a:cubicBezTo>
                    <a:pt x="3426" y="5278"/>
                    <a:pt x="3474" y="5303"/>
                    <a:pt x="3499" y="5303"/>
                  </a:cubicBezTo>
                  <a:lnTo>
                    <a:pt x="3523" y="5303"/>
                  </a:lnTo>
                  <a:cubicBezTo>
                    <a:pt x="3693" y="5254"/>
                    <a:pt x="3839" y="5205"/>
                    <a:pt x="4009" y="5133"/>
                  </a:cubicBezTo>
                  <a:cubicBezTo>
                    <a:pt x="4033" y="5108"/>
                    <a:pt x="4057" y="5060"/>
                    <a:pt x="4033" y="5011"/>
                  </a:cubicBezTo>
                  <a:cubicBezTo>
                    <a:pt x="4019" y="4983"/>
                    <a:pt x="3996" y="4971"/>
                    <a:pt x="3975" y="4971"/>
                  </a:cubicBezTo>
                  <a:close/>
                  <a:moveTo>
                    <a:pt x="1531" y="5205"/>
                  </a:moveTo>
                  <a:cubicBezTo>
                    <a:pt x="1434" y="5205"/>
                    <a:pt x="1434" y="5375"/>
                    <a:pt x="1531" y="5375"/>
                  </a:cubicBezTo>
                  <a:lnTo>
                    <a:pt x="2041" y="5375"/>
                  </a:lnTo>
                  <a:cubicBezTo>
                    <a:pt x="2065" y="5375"/>
                    <a:pt x="2114" y="5327"/>
                    <a:pt x="2114" y="5303"/>
                  </a:cubicBezTo>
                  <a:cubicBezTo>
                    <a:pt x="2114" y="5254"/>
                    <a:pt x="2090" y="5205"/>
                    <a:pt x="2041" y="5205"/>
                  </a:cubicBezTo>
                  <a:close/>
                  <a:moveTo>
                    <a:pt x="2527" y="5205"/>
                  </a:moveTo>
                  <a:cubicBezTo>
                    <a:pt x="2478" y="5205"/>
                    <a:pt x="2454" y="5254"/>
                    <a:pt x="2454" y="5278"/>
                  </a:cubicBezTo>
                  <a:cubicBezTo>
                    <a:pt x="2430" y="5327"/>
                    <a:pt x="2478" y="5375"/>
                    <a:pt x="2527" y="5375"/>
                  </a:cubicBezTo>
                  <a:lnTo>
                    <a:pt x="3013" y="5375"/>
                  </a:lnTo>
                  <a:cubicBezTo>
                    <a:pt x="3061" y="5375"/>
                    <a:pt x="3110" y="5327"/>
                    <a:pt x="3110" y="5278"/>
                  </a:cubicBezTo>
                  <a:cubicBezTo>
                    <a:pt x="3086" y="5230"/>
                    <a:pt x="3061" y="5205"/>
                    <a:pt x="3013" y="5205"/>
                  </a:cubicBezTo>
                  <a:close/>
                  <a:moveTo>
                    <a:pt x="1044" y="5270"/>
                  </a:moveTo>
                  <a:cubicBezTo>
                    <a:pt x="1037" y="5270"/>
                    <a:pt x="1029" y="5273"/>
                    <a:pt x="1021" y="5278"/>
                  </a:cubicBezTo>
                  <a:cubicBezTo>
                    <a:pt x="851" y="5327"/>
                    <a:pt x="681" y="5400"/>
                    <a:pt x="559" y="5497"/>
                  </a:cubicBezTo>
                  <a:cubicBezTo>
                    <a:pt x="511" y="5545"/>
                    <a:pt x="511" y="5594"/>
                    <a:pt x="559" y="5618"/>
                  </a:cubicBezTo>
                  <a:cubicBezTo>
                    <a:pt x="559" y="5643"/>
                    <a:pt x="584" y="5643"/>
                    <a:pt x="608" y="5667"/>
                  </a:cubicBezTo>
                  <a:cubicBezTo>
                    <a:pt x="632" y="5643"/>
                    <a:pt x="632" y="5643"/>
                    <a:pt x="657" y="5643"/>
                  </a:cubicBezTo>
                  <a:cubicBezTo>
                    <a:pt x="778" y="5545"/>
                    <a:pt x="899" y="5473"/>
                    <a:pt x="1069" y="5424"/>
                  </a:cubicBezTo>
                  <a:cubicBezTo>
                    <a:pt x="1134" y="5424"/>
                    <a:pt x="1103" y="5270"/>
                    <a:pt x="1044" y="5270"/>
                  </a:cubicBezTo>
                  <a:close/>
                  <a:moveTo>
                    <a:pt x="295" y="5864"/>
                  </a:moveTo>
                  <a:cubicBezTo>
                    <a:pt x="265" y="5864"/>
                    <a:pt x="235" y="5877"/>
                    <a:pt x="219" y="5910"/>
                  </a:cubicBezTo>
                  <a:cubicBezTo>
                    <a:pt x="122" y="6056"/>
                    <a:pt x="74" y="6201"/>
                    <a:pt x="25" y="6371"/>
                  </a:cubicBezTo>
                  <a:cubicBezTo>
                    <a:pt x="1" y="6420"/>
                    <a:pt x="25" y="6469"/>
                    <a:pt x="74" y="6469"/>
                  </a:cubicBezTo>
                  <a:lnTo>
                    <a:pt x="98" y="6469"/>
                  </a:lnTo>
                  <a:cubicBezTo>
                    <a:pt x="122" y="6469"/>
                    <a:pt x="146" y="6444"/>
                    <a:pt x="171" y="6420"/>
                  </a:cubicBezTo>
                  <a:cubicBezTo>
                    <a:pt x="219" y="6274"/>
                    <a:pt x="292" y="6129"/>
                    <a:pt x="365" y="5983"/>
                  </a:cubicBezTo>
                  <a:cubicBezTo>
                    <a:pt x="414" y="5918"/>
                    <a:pt x="354" y="5864"/>
                    <a:pt x="295" y="586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607" name="Google Shape;607;p15"/>
          <p:cNvSpPr txBox="1">
            <a:spLocks noGrp="1"/>
          </p:cNvSpPr>
          <p:nvPr>
            <p:ph type="title"/>
          </p:nvPr>
        </p:nvSpPr>
        <p:spPr>
          <a:xfrm>
            <a:off x="1818200" y="3783267"/>
            <a:ext cx="3450000" cy="8372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4200"/>
              <a:buNone/>
              <a:defRPr/>
            </a:lvl1pPr>
            <a:lvl2pPr lvl="1" algn="l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2pPr>
            <a:lvl3pPr lvl="2" algn="l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3pPr>
            <a:lvl4pPr lvl="3" algn="l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4pPr>
            <a:lvl5pPr lvl="4" algn="l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5pPr>
            <a:lvl6pPr lvl="5" algn="l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6pPr>
            <a:lvl7pPr lvl="6" algn="l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7pPr>
            <a:lvl8pPr lvl="7" algn="l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8pPr>
            <a:lvl9pPr lvl="8" algn="l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9pPr>
          </a:lstStyle>
          <a:p>
            <a:endParaRPr/>
          </a:p>
        </p:txBody>
      </p:sp>
      <p:sp>
        <p:nvSpPr>
          <p:cNvPr id="608" name="Google Shape;608;p15"/>
          <p:cNvSpPr txBox="1">
            <a:spLocks noGrp="1"/>
          </p:cNvSpPr>
          <p:nvPr>
            <p:ph type="subTitle" idx="1"/>
          </p:nvPr>
        </p:nvSpPr>
        <p:spPr>
          <a:xfrm>
            <a:off x="1818200" y="4691684"/>
            <a:ext cx="3678800" cy="6740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280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280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280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280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280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280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280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280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9pPr>
          </a:lstStyle>
          <a:p>
            <a:endParaRPr/>
          </a:p>
        </p:txBody>
      </p:sp>
      <p:sp>
        <p:nvSpPr>
          <p:cNvPr id="609" name="Google Shape;609;p15"/>
          <p:cNvSpPr txBox="1">
            <a:spLocks noGrp="1"/>
          </p:cNvSpPr>
          <p:nvPr>
            <p:ph type="title" idx="2"/>
          </p:nvPr>
        </p:nvSpPr>
        <p:spPr>
          <a:xfrm>
            <a:off x="1818200" y="2033351"/>
            <a:ext cx="2838800" cy="18396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12000"/>
              <a:buNone/>
              <a:defRPr sz="13333">
                <a:latin typeface="Comfortaa"/>
                <a:ea typeface="Comfortaa"/>
                <a:cs typeface="Comfortaa"/>
                <a:sym typeface="Comfortaa"/>
              </a:defRPr>
            </a:lvl1pPr>
            <a:lvl2pPr lvl="1" algn="l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l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l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l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l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l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l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l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rPr lang="en-US" smtClean="0"/>
              <a:t>Click to edit Master title style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2680172812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1_Blank">
    <p:bg>
      <p:bgPr>
        <a:solidFill>
          <a:srgbClr val="FFFFFF"/>
        </a:solidFill>
        <a:effectLst/>
      </p:bgPr>
    </p:bg>
    <p:spTree>
      <p:nvGrpSpPr>
        <p:cNvPr id="1" name="Shape 3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336;p12"/>
          <p:cNvSpPr txBox="1">
            <a:spLocks noGrp="1"/>
          </p:cNvSpPr>
          <p:nvPr>
            <p:ph type="sldNum" idx="10"/>
          </p:nvPr>
        </p:nvSpPr>
        <p:spPr/>
        <p:txBody>
          <a:bodyPr spcFirstLastPara="1">
            <a:normAutofit/>
          </a:bodyPr>
          <a:lstStyle>
            <a:lvl1pPr lvl="0" eaLnBrk="0" hangingPunct="0">
              <a:buClrTx/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>
              <a:defRPr/>
            </a:pPr>
            <a:fld id="{6EE5E0CB-B06F-422A-9234-679F8A698464}" type="slidenum">
              <a:rPr lang="en"/>
              <a:pPr>
                <a:defRPr/>
              </a:pPr>
              <a:t>‹#›</a:t>
            </a:fld>
            <a:endParaRPr lang="en"/>
          </a:p>
        </p:txBody>
      </p:sp>
    </p:spTree>
    <p:extLst>
      <p:ext uri="{BB962C8B-B14F-4D97-AF65-F5344CB8AC3E}">
        <p14:creationId xmlns:p14="http://schemas.microsoft.com/office/powerpoint/2010/main" val="44089501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6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3">
  <p:cSld name="Section header 3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6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oogle Shape;661;p16"/>
          <p:cNvGrpSpPr>
            <a:grpSpLocks/>
          </p:cNvGrpSpPr>
          <p:nvPr/>
        </p:nvGrpSpPr>
        <p:grpSpPr bwMode="auto">
          <a:xfrm>
            <a:off x="-249238" y="3052763"/>
            <a:ext cx="2716213" cy="2147887"/>
            <a:chOff x="855987" y="2204128"/>
            <a:chExt cx="1217483" cy="962421"/>
          </a:xfrm>
        </p:grpSpPr>
        <p:grpSp>
          <p:nvGrpSpPr>
            <p:cNvPr id="6" name="Google Shape;662;p16"/>
            <p:cNvGrpSpPr>
              <a:grpSpLocks/>
            </p:cNvGrpSpPr>
            <p:nvPr/>
          </p:nvGrpSpPr>
          <p:grpSpPr bwMode="auto">
            <a:xfrm>
              <a:off x="855987" y="2204128"/>
              <a:ext cx="1146639" cy="962421"/>
              <a:chOff x="958238" y="2157575"/>
              <a:chExt cx="1115191" cy="936025"/>
            </a:xfrm>
          </p:grpSpPr>
          <p:sp>
            <p:nvSpPr>
              <p:cNvPr id="8" name="Google Shape;663;p16"/>
              <p:cNvSpPr/>
              <p:nvPr/>
            </p:nvSpPr>
            <p:spPr>
              <a:xfrm>
                <a:off x="1253742" y="2157575"/>
                <a:ext cx="492737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" name="Google Shape;664;p16"/>
              <p:cNvSpPr/>
              <p:nvPr/>
            </p:nvSpPr>
            <p:spPr>
              <a:xfrm>
                <a:off x="1441287" y="2324994"/>
                <a:ext cx="492045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" name="Google Shape;665;p16"/>
              <p:cNvSpPr/>
              <p:nvPr/>
            </p:nvSpPr>
            <p:spPr>
              <a:xfrm>
                <a:off x="997685" y="2334680"/>
                <a:ext cx="492737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" name="Google Shape;666;p16"/>
              <p:cNvSpPr/>
              <p:nvPr/>
            </p:nvSpPr>
            <p:spPr>
              <a:xfrm>
                <a:off x="958238" y="2551909"/>
                <a:ext cx="492738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" name="Google Shape;667;p16"/>
              <p:cNvSpPr/>
              <p:nvPr/>
            </p:nvSpPr>
            <p:spPr>
              <a:xfrm>
                <a:off x="1165160" y="2601028"/>
                <a:ext cx="492737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" name="Google Shape;668;p16"/>
              <p:cNvSpPr/>
              <p:nvPr/>
            </p:nvSpPr>
            <p:spPr>
              <a:xfrm>
                <a:off x="1450976" y="2561595"/>
                <a:ext cx="622150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7" name="Google Shape;669;p16"/>
            <p:cNvSpPr/>
            <p:nvPr/>
          </p:nvSpPr>
          <p:spPr>
            <a:xfrm>
              <a:off x="927143" y="2206973"/>
              <a:ext cx="1146327" cy="869949"/>
            </a:xfrm>
            <a:custGeom>
              <a:avLst/>
              <a:gdLst/>
              <a:ahLst/>
              <a:cxnLst/>
              <a:rect l="l" t="t" r="r" b="b"/>
              <a:pathLst>
                <a:path w="6074" h="4608" extrusionOk="0">
                  <a:moveTo>
                    <a:pt x="1749" y="936"/>
                  </a:moveTo>
                  <a:cubicBezTo>
                    <a:pt x="1968" y="985"/>
                    <a:pt x="2187" y="1131"/>
                    <a:pt x="2284" y="1325"/>
                  </a:cubicBezTo>
                  <a:cubicBezTo>
                    <a:pt x="2284" y="1398"/>
                    <a:pt x="2260" y="1446"/>
                    <a:pt x="2211" y="1471"/>
                  </a:cubicBezTo>
                  <a:cubicBezTo>
                    <a:pt x="2162" y="1519"/>
                    <a:pt x="2114" y="1519"/>
                    <a:pt x="2065" y="1544"/>
                  </a:cubicBezTo>
                  <a:cubicBezTo>
                    <a:pt x="1871" y="1544"/>
                    <a:pt x="1725" y="1276"/>
                    <a:pt x="1677" y="1155"/>
                  </a:cubicBezTo>
                  <a:lnTo>
                    <a:pt x="1677" y="1131"/>
                  </a:lnTo>
                  <a:cubicBezTo>
                    <a:pt x="1701" y="1058"/>
                    <a:pt x="1725" y="1009"/>
                    <a:pt x="1749" y="936"/>
                  </a:cubicBezTo>
                  <a:close/>
                  <a:moveTo>
                    <a:pt x="3936" y="1301"/>
                  </a:moveTo>
                  <a:lnTo>
                    <a:pt x="3936" y="1301"/>
                  </a:lnTo>
                  <a:cubicBezTo>
                    <a:pt x="3960" y="1446"/>
                    <a:pt x="3936" y="1616"/>
                    <a:pt x="3839" y="1762"/>
                  </a:cubicBezTo>
                  <a:cubicBezTo>
                    <a:pt x="3790" y="1714"/>
                    <a:pt x="3814" y="1495"/>
                    <a:pt x="3936" y="1301"/>
                  </a:cubicBezTo>
                  <a:close/>
                  <a:moveTo>
                    <a:pt x="750" y="2166"/>
                  </a:moveTo>
                  <a:cubicBezTo>
                    <a:pt x="776" y="2166"/>
                    <a:pt x="802" y="2169"/>
                    <a:pt x="826" y="2175"/>
                  </a:cubicBezTo>
                  <a:cubicBezTo>
                    <a:pt x="1142" y="2199"/>
                    <a:pt x="1264" y="2394"/>
                    <a:pt x="1264" y="2564"/>
                  </a:cubicBezTo>
                  <a:cubicBezTo>
                    <a:pt x="1264" y="2661"/>
                    <a:pt x="1166" y="2758"/>
                    <a:pt x="1045" y="2782"/>
                  </a:cubicBezTo>
                  <a:cubicBezTo>
                    <a:pt x="996" y="2758"/>
                    <a:pt x="924" y="2758"/>
                    <a:pt x="875" y="2734"/>
                  </a:cubicBezTo>
                  <a:cubicBezTo>
                    <a:pt x="705" y="2612"/>
                    <a:pt x="583" y="2442"/>
                    <a:pt x="535" y="2248"/>
                  </a:cubicBezTo>
                  <a:cubicBezTo>
                    <a:pt x="590" y="2193"/>
                    <a:pt x="672" y="2166"/>
                    <a:pt x="750" y="2166"/>
                  </a:cubicBezTo>
                  <a:close/>
                  <a:moveTo>
                    <a:pt x="5199" y="2588"/>
                  </a:moveTo>
                  <a:cubicBezTo>
                    <a:pt x="5078" y="2855"/>
                    <a:pt x="4883" y="3025"/>
                    <a:pt x="4762" y="3025"/>
                  </a:cubicBezTo>
                  <a:cubicBezTo>
                    <a:pt x="4713" y="3025"/>
                    <a:pt x="4665" y="3001"/>
                    <a:pt x="4640" y="2977"/>
                  </a:cubicBezTo>
                  <a:cubicBezTo>
                    <a:pt x="4567" y="2855"/>
                    <a:pt x="4592" y="2807"/>
                    <a:pt x="4592" y="2782"/>
                  </a:cubicBezTo>
                  <a:cubicBezTo>
                    <a:pt x="4640" y="2685"/>
                    <a:pt x="4883" y="2588"/>
                    <a:pt x="5150" y="2588"/>
                  </a:cubicBezTo>
                  <a:close/>
                  <a:moveTo>
                    <a:pt x="3596" y="3293"/>
                  </a:moveTo>
                  <a:cubicBezTo>
                    <a:pt x="3596" y="3293"/>
                    <a:pt x="3620" y="3317"/>
                    <a:pt x="3620" y="3317"/>
                  </a:cubicBezTo>
                  <a:cubicBezTo>
                    <a:pt x="3669" y="3390"/>
                    <a:pt x="3644" y="3608"/>
                    <a:pt x="3426" y="3851"/>
                  </a:cubicBezTo>
                  <a:cubicBezTo>
                    <a:pt x="3353" y="3754"/>
                    <a:pt x="3328" y="3633"/>
                    <a:pt x="3377" y="3511"/>
                  </a:cubicBezTo>
                  <a:cubicBezTo>
                    <a:pt x="3401" y="3414"/>
                    <a:pt x="3474" y="3341"/>
                    <a:pt x="3596" y="3317"/>
                  </a:cubicBezTo>
                  <a:lnTo>
                    <a:pt x="3596" y="3293"/>
                  </a:lnTo>
                  <a:close/>
                  <a:moveTo>
                    <a:pt x="1822" y="3366"/>
                  </a:moveTo>
                  <a:cubicBezTo>
                    <a:pt x="1847" y="3366"/>
                    <a:pt x="1944" y="3366"/>
                    <a:pt x="1968" y="3487"/>
                  </a:cubicBezTo>
                  <a:cubicBezTo>
                    <a:pt x="1944" y="3754"/>
                    <a:pt x="1798" y="3997"/>
                    <a:pt x="1555" y="4094"/>
                  </a:cubicBezTo>
                  <a:cubicBezTo>
                    <a:pt x="1482" y="3924"/>
                    <a:pt x="1507" y="3706"/>
                    <a:pt x="1604" y="3511"/>
                  </a:cubicBezTo>
                  <a:cubicBezTo>
                    <a:pt x="1652" y="3438"/>
                    <a:pt x="1725" y="3366"/>
                    <a:pt x="1822" y="3366"/>
                  </a:cubicBezTo>
                  <a:close/>
                  <a:moveTo>
                    <a:pt x="2745" y="159"/>
                  </a:moveTo>
                  <a:cubicBezTo>
                    <a:pt x="2867" y="159"/>
                    <a:pt x="3013" y="183"/>
                    <a:pt x="3158" y="256"/>
                  </a:cubicBezTo>
                  <a:cubicBezTo>
                    <a:pt x="3523" y="378"/>
                    <a:pt x="3814" y="693"/>
                    <a:pt x="3911" y="1058"/>
                  </a:cubicBezTo>
                  <a:cubicBezTo>
                    <a:pt x="3693" y="1325"/>
                    <a:pt x="3596" y="1714"/>
                    <a:pt x="3766" y="1859"/>
                  </a:cubicBezTo>
                  <a:cubicBezTo>
                    <a:pt x="3790" y="1908"/>
                    <a:pt x="3839" y="1932"/>
                    <a:pt x="3863" y="1932"/>
                  </a:cubicBezTo>
                  <a:cubicBezTo>
                    <a:pt x="3936" y="1932"/>
                    <a:pt x="3984" y="1884"/>
                    <a:pt x="4009" y="1835"/>
                  </a:cubicBezTo>
                  <a:cubicBezTo>
                    <a:pt x="4130" y="1616"/>
                    <a:pt x="4154" y="1349"/>
                    <a:pt x="4082" y="1106"/>
                  </a:cubicBezTo>
                  <a:cubicBezTo>
                    <a:pt x="4203" y="961"/>
                    <a:pt x="4397" y="863"/>
                    <a:pt x="4592" y="863"/>
                  </a:cubicBezTo>
                  <a:cubicBezTo>
                    <a:pt x="4762" y="863"/>
                    <a:pt x="4932" y="936"/>
                    <a:pt x="5053" y="1033"/>
                  </a:cubicBezTo>
                  <a:cubicBezTo>
                    <a:pt x="5466" y="1325"/>
                    <a:pt x="5466" y="1932"/>
                    <a:pt x="5272" y="2418"/>
                  </a:cubicBezTo>
                  <a:lnTo>
                    <a:pt x="5150" y="2418"/>
                  </a:lnTo>
                  <a:cubicBezTo>
                    <a:pt x="4907" y="2418"/>
                    <a:pt x="4567" y="2491"/>
                    <a:pt x="4470" y="2710"/>
                  </a:cubicBezTo>
                  <a:cubicBezTo>
                    <a:pt x="4397" y="2928"/>
                    <a:pt x="4543" y="3171"/>
                    <a:pt x="4762" y="3195"/>
                  </a:cubicBezTo>
                  <a:cubicBezTo>
                    <a:pt x="5029" y="3195"/>
                    <a:pt x="5248" y="2904"/>
                    <a:pt x="5369" y="2612"/>
                  </a:cubicBezTo>
                  <a:cubicBezTo>
                    <a:pt x="5612" y="2637"/>
                    <a:pt x="5806" y="2807"/>
                    <a:pt x="5879" y="3025"/>
                  </a:cubicBezTo>
                  <a:cubicBezTo>
                    <a:pt x="5903" y="3220"/>
                    <a:pt x="5831" y="3414"/>
                    <a:pt x="5685" y="3560"/>
                  </a:cubicBezTo>
                  <a:cubicBezTo>
                    <a:pt x="5320" y="3949"/>
                    <a:pt x="4810" y="4191"/>
                    <a:pt x="4252" y="4191"/>
                  </a:cubicBezTo>
                  <a:cubicBezTo>
                    <a:pt x="4082" y="4191"/>
                    <a:pt x="3887" y="4167"/>
                    <a:pt x="3741" y="4070"/>
                  </a:cubicBezTo>
                  <a:cubicBezTo>
                    <a:pt x="3669" y="4046"/>
                    <a:pt x="3620" y="4021"/>
                    <a:pt x="3571" y="3973"/>
                  </a:cubicBezTo>
                  <a:cubicBezTo>
                    <a:pt x="3814" y="3681"/>
                    <a:pt x="3887" y="3366"/>
                    <a:pt x="3766" y="3220"/>
                  </a:cubicBezTo>
                  <a:cubicBezTo>
                    <a:pt x="3717" y="3171"/>
                    <a:pt x="3669" y="3147"/>
                    <a:pt x="3596" y="3147"/>
                  </a:cubicBezTo>
                  <a:cubicBezTo>
                    <a:pt x="3426" y="3171"/>
                    <a:pt x="3280" y="3268"/>
                    <a:pt x="3231" y="3438"/>
                  </a:cubicBezTo>
                  <a:cubicBezTo>
                    <a:pt x="3158" y="3633"/>
                    <a:pt x="3207" y="3851"/>
                    <a:pt x="3328" y="3973"/>
                  </a:cubicBezTo>
                  <a:cubicBezTo>
                    <a:pt x="3037" y="4264"/>
                    <a:pt x="2648" y="4434"/>
                    <a:pt x="2260" y="4434"/>
                  </a:cubicBezTo>
                  <a:cubicBezTo>
                    <a:pt x="2215" y="4444"/>
                    <a:pt x="2169" y="4449"/>
                    <a:pt x="2124" y="4449"/>
                  </a:cubicBezTo>
                  <a:cubicBezTo>
                    <a:pt x="1946" y="4449"/>
                    <a:pt x="1768" y="4375"/>
                    <a:pt x="1652" y="4240"/>
                  </a:cubicBezTo>
                  <a:cubicBezTo>
                    <a:pt x="1944" y="4094"/>
                    <a:pt x="2138" y="3778"/>
                    <a:pt x="2138" y="3463"/>
                  </a:cubicBezTo>
                  <a:cubicBezTo>
                    <a:pt x="2116" y="3307"/>
                    <a:pt x="2013" y="3192"/>
                    <a:pt x="1865" y="3192"/>
                  </a:cubicBezTo>
                  <a:cubicBezTo>
                    <a:pt x="1851" y="3192"/>
                    <a:pt x="1837" y="3193"/>
                    <a:pt x="1822" y="3195"/>
                  </a:cubicBezTo>
                  <a:cubicBezTo>
                    <a:pt x="1677" y="3195"/>
                    <a:pt x="1531" y="3293"/>
                    <a:pt x="1458" y="3438"/>
                  </a:cubicBezTo>
                  <a:cubicBezTo>
                    <a:pt x="1337" y="3657"/>
                    <a:pt x="1312" y="3924"/>
                    <a:pt x="1409" y="4143"/>
                  </a:cubicBezTo>
                  <a:cubicBezTo>
                    <a:pt x="1361" y="4149"/>
                    <a:pt x="1314" y="4152"/>
                    <a:pt x="1268" y="4152"/>
                  </a:cubicBezTo>
                  <a:cubicBezTo>
                    <a:pt x="1130" y="4152"/>
                    <a:pt x="1002" y="4125"/>
                    <a:pt x="875" y="4070"/>
                  </a:cubicBezTo>
                  <a:cubicBezTo>
                    <a:pt x="535" y="3924"/>
                    <a:pt x="316" y="3633"/>
                    <a:pt x="268" y="3268"/>
                  </a:cubicBezTo>
                  <a:cubicBezTo>
                    <a:pt x="195" y="2977"/>
                    <a:pt x="243" y="2637"/>
                    <a:pt x="413" y="2370"/>
                  </a:cubicBezTo>
                  <a:cubicBezTo>
                    <a:pt x="486" y="2564"/>
                    <a:pt x="632" y="2734"/>
                    <a:pt x="802" y="2855"/>
                  </a:cubicBezTo>
                  <a:cubicBezTo>
                    <a:pt x="899" y="2880"/>
                    <a:pt x="972" y="2904"/>
                    <a:pt x="1069" y="2904"/>
                  </a:cubicBezTo>
                  <a:cubicBezTo>
                    <a:pt x="1264" y="2904"/>
                    <a:pt x="1434" y="2758"/>
                    <a:pt x="1434" y="2540"/>
                  </a:cubicBezTo>
                  <a:cubicBezTo>
                    <a:pt x="1434" y="2224"/>
                    <a:pt x="1166" y="1981"/>
                    <a:pt x="851" y="1981"/>
                  </a:cubicBezTo>
                  <a:cubicBezTo>
                    <a:pt x="828" y="1976"/>
                    <a:pt x="806" y="1974"/>
                    <a:pt x="784" y="1974"/>
                  </a:cubicBezTo>
                  <a:cubicBezTo>
                    <a:pt x="685" y="1974"/>
                    <a:pt x="590" y="2014"/>
                    <a:pt x="511" y="2054"/>
                  </a:cubicBezTo>
                  <a:cubicBezTo>
                    <a:pt x="438" y="1568"/>
                    <a:pt x="608" y="1058"/>
                    <a:pt x="1069" y="936"/>
                  </a:cubicBezTo>
                  <a:cubicBezTo>
                    <a:pt x="1194" y="901"/>
                    <a:pt x="1331" y="878"/>
                    <a:pt x="1463" y="878"/>
                  </a:cubicBezTo>
                  <a:cubicBezTo>
                    <a:pt x="1511" y="878"/>
                    <a:pt x="1558" y="881"/>
                    <a:pt x="1604" y="888"/>
                  </a:cubicBezTo>
                  <a:cubicBezTo>
                    <a:pt x="1555" y="1009"/>
                    <a:pt x="1507" y="1106"/>
                    <a:pt x="1507" y="1106"/>
                  </a:cubicBezTo>
                  <a:cubicBezTo>
                    <a:pt x="1507" y="1131"/>
                    <a:pt x="1507" y="1131"/>
                    <a:pt x="1507" y="1155"/>
                  </a:cubicBezTo>
                  <a:cubicBezTo>
                    <a:pt x="1531" y="1179"/>
                    <a:pt x="1725" y="1665"/>
                    <a:pt x="2065" y="1665"/>
                  </a:cubicBezTo>
                  <a:cubicBezTo>
                    <a:pt x="2162" y="1665"/>
                    <a:pt x="2235" y="1641"/>
                    <a:pt x="2308" y="1592"/>
                  </a:cubicBezTo>
                  <a:cubicBezTo>
                    <a:pt x="2405" y="1544"/>
                    <a:pt x="2478" y="1422"/>
                    <a:pt x="2454" y="1301"/>
                  </a:cubicBezTo>
                  <a:cubicBezTo>
                    <a:pt x="2357" y="1033"/>
                    <a:pt x="2114" y="839"/>
                    <a:pt x="1847" y="791"/>
                  </a:cubicBezTo>
                  <a:cubicBezTo>
                    <a:pt x="1992" y="426"/>
                    <a:pt x="2332" y="183"/>
                    <a:pt x="2745" y="159"/>
                  </a:cubicBezTo>
                  <a:close/>
                  <a:moveTo>
                    <a:pt x="2728" y="1"/>
                  </a:moveTo>
                  <a:cubicBezTo>
                    <a:pt x="2260" y="1"/>
                    <a:pt x="1815" y="296"/>
                    <a:pt x="1652" y="766"/>
                  </a:cubicBezTo>
                  <a:cubicBezTo>
                    <a:pt x="1569" y="748"/>
                    <a:pt x="1485" y="740"/>
                    <a:pt x="1403" y="740"/>
                  </a:cubicBezTo>
                  <a:cubicBezTo>
                    <a:pt x="1270" y="740"/>
                    <a:pt x="1141" y="760"/>
                    <a:pt x="1021" y="791"/>
                  </a:cubicBezTo>
                  <a:cubicBezTo>
                    <a:pt x="438" y="936"/>
                    <a:pt x="219" y="1616"/>
                    <a:pt x="341" y="2199"/>
                  </a:cubicBezTo>
                  <a:cubicBezTo>
                    <a:pt x="98" y="2515"/>
                    <a:pt x="0" y="2928"/>
                    <a:pt x="73" y="3317"/>
                  </a:cubicBezTo>
                  <a:cubicBezTo>
                    <a:pt x="146" y="3730"/>
                    <a:pt x="413" y="4070"/>
                    <a:pt x="802" y="4240"/>
                  </a:cubicBezTo>
                  <a:cubicBezTo>
                    <a:pt x="960" y="4293"/>
                    <a:pt x="1130" y="4332"/>
                    <a:pt x="1294" y="4332"/>
                  </a:cubicBezTo>
                  <a:cubicBezTo>
                    <a:pt x="1358" y="4332"/>
                    <a:pt x="1421" y="4326"/>
                    <a:pt x="1482" y="4313"/>
                  </a:cubicBezTo>
                  <a:cubicBezTo>
                    <a:pt x="1638" y="4491"/>
                    <a:pt x="1875" y="4607"/>
                    <a:pt x="2119" y="4607"/>
                  </a:cubicBezTo>
                  <a:cubicBezTo>
                    <a:pt x="2141" y="4607"/>
                    <a:pt x="2164" y="4606"/>
                    <a:pt x="2187" y="4604"/>
                  </a:cubicBezTo>
                  <a:lnTo>
                    <a:pt x="2260" y="4604"/>
                  </a:lnTo>
                  <a:cubicBezTo>
                    <a:pt x="2721" y="4580"/>
                    <a:pt x="3134" y="4410"/>
                    <a:pt x="3450" y="4094"/>
                  </a:cubicBezTo>
                  <a:cubicBezTo>
                    <a:pt x="3523" y="4143"/>
                    <a:pt x="3596" y="4191"/>
                    <a:pt x="3669" y="4240"/>
                  </a:cubicBezTo>
                  <a:cubicBezTo>
                    <a:pt x="3839" y="4313"/>
                    <a:pt x="4057" y="4361"/>
                    <a:pt x="4276" y="4361"/>
                  </a:cubicBezTo>
                  <a:cubicBezTo>
                    <a:pt x="4859" y="4361"/>
                    <a:pt x="5418" y="4094"/>
                    <a:pt x="5831" y="3681"/>
                  </a:cubicBezTo>
                  <a:cubicBezTo>
                    <a:pt x="6001" y="3487"/>
                    <a:pt x="6073" y="3244"/>
                    <a:pt x="6049" y="3001"/>
                  </a:cubicBezTo>
                  <a:cubicBezTo>
                    <a:pt x="5976" y="2710"/>
                    <a:pt x="5733" y="2491"/>
                    <a:pt x="5442" y="2467"/>
                  </a:cubicBezTo>
                  <a:cubicBezTo>
                    <a:pt x="5636" y="1908"/>
                    <a:pt x="5612" y="1252"/>
                    <a:pt x="5126" y="912"/>
                  </a:cubicBezTo>
                  <a:cubicBezTo>
                    <a:pt x="4972" y="781"/>
                    <a:pt x="4776" y="715"/>
                    <a:pt x="4580" y="715"/>
                  </a:cubicBezTo>
                  <a:cubicBezTo>
                    <a:pt x="4376" y="715"/>
                    <a:pt x="4170" y="787"/>
                    <a:pt x="4009" y="936"/>
                  </a:cubicBezTo>
                  <a:cubicBezTo>
                    <a:pt x="3887" y="548"/>
                    <a:pt x="3571" y="256"/>
                    <a:pt x="3207" y="110"/>
                  </a:cubicBezTo>
                  <a:cubicBezTo>
                    <a:pt x="3052" y="36"/>
                    <a:pt x="2889" y="1"/>
                    <a:pt x="2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4" name="Google Shape;670;p16"/>
          <p:cNvGrpSpPr>
            <a:grpSpLocks/>
          </p:cNvGrpSpPr>
          <p:nvPr/>
        </p:nvGrpSpPr>
        <p:grpSpPr bwMode="auto">
          <a:xfrm>
            <a:off x="7361238" y="207963"/>
            <a:ext cx="2201862" cy="960437"/>
            <a:chOff x="3965010" y="571479"/>
            <a:chExt cx="1651683" cy="719972"/>
          </a:xfrm>
        </p:grpSpPr>
        <p:grpSp>
          <p:nvGrpSpPr>
            <p:cNvPr id="15" name="Google Shape;671;p16"/>
            <p:cNvGrpSpPr>
              <a:grpSpLocks/>
            </p:cNvGrpSpPr>
            <p:nvPr/>
          </p:nvGrpSpPr>
          <p:grpSpPr bwMode="auto">
            <a:xfrm>
              <a:off x="3965010" y="571479"/>
              <a:ext cx="1446820" cy="719972"/>
              <a:chOff x="3953250" y="571500"/>
              <a:chExt cx="1383325" cy="766825"/>
            </a:xfrm>
          </p:grpSpPr>
          <p:grpSp>
            <p:nvGrpSpPr>
              <p:cNvPr id="17" name="Google Shape;672;p16"/>
              <p:cNvGrpSpPr>
                <a:grpSpLocks/>
              </p:cNvGrpSpPr>
              <p:nvPr/>
            </p:nvGrpSpPr>
            <p:grpSpPr bwMode="auto">
              <a:xfrm>
                <a:off x="3953250" y="571500"/>
                <a:ext cx="1383166" cy="669650"/>
                <a:chOff x="897088" y="2374675"/>
                <a:chExt cx="1383166" cy="669650"/>
              </a:xfrm>
            </p:grpSpPr>
            <p:sp>
              <p:nvSpPr>
                <p:cNvPr id="19" name="Google Shape;673;p16"/>
                <p:cNvSpPr/>
                <p:nvPr/>
              </p:nvSpPr>
              <p:spPr>
                <a:xfrm>
                  <a:off x="1136188" y="2416501"/>
                  <a:ext cx="621660" cy="622333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0" name="Google Shape;674;p16"/>
                <p:cNvSpPr/>
                <p:nvPr/>
              </p:nvSpPr>
              <p:spPr>
                <a:xfrm>
                  <a:off x="1478897" y="2374675"/>
                  <a:ext cx="493002" cy="491782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" name="Google Shape;675;p16"/>
                <p:cNvSpPr/>
                <p:nvPr/>
              </p:nvSpPr>
              <p:spPr>
                <a:xfrm>
                  <a:off x="897088" y="2689010"/>
                  <a:ext cx="493001" cy="35489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" name="Google Shape;676;p16"/>
                <p:cNvSpPr/>
                <p:nvPr/>
              </p:nvSpPr>
              <p:spPr>
                <a:xfrm>
                  <a:off x="1657653" y="2552122"/>
                  <a:ext cx="622798" cy="491782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18" name="Google Shape;677;p16"/>
              <p:cNvSpPr/>
              <p:nvPr/>
            </p:nvSpPr>
            <p:spPr>
              <a:xfrm>
                <a:off x="3972605" y="907382"/>
                <a:ext cx="1364008" cy="430943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6" name="Google Shape;678;p16"/>
            <p:cNvSpPr/>
            <p:nvPr/>
          </p:nvSpPr>
          <p:spPr>
            <a:xfrm>
              <a:off x="4006689" y="571479"/>
              <a:ext cx="1610004" cy="660470"/>
            </a:xfrm>
            <a:custGeom>
              <a:avLst/>
              <a:gdLst/>
              <a:ahLst/>
              <a:cxnLst/>
              <a:rect l="l" t="t" r="r" b="b"/>
              <a:pathLst>
                <a:path w="3864" h="1872" extrusionOk="0">
                  <a:moveTo>
                    <a:pt x="1847" y="365"/>
                  </a:moveTo>
                  <a:cubicBezTo>
                    <a:pt x="1920" y="487"/>
                    <a:pt x="1920" y="633"/>
                    <a:pt x="1871" y="754"/>
                  </a:cubicBezTo>
                  <a:lnTo>
                    <a:pt x="1847" y="754"/>
                  </a:lnTo>
                  <a:cubicBezTo>
                    <a:pt x="1847" y="754"/>
                    <a:pt x="1823" y="754"/>
                    <a:pt x="1798" y="705"/>
                  </a:cubicBezTo>
                  <a:cubicBezTo>
                    <a:pt x="1774" y="608"/>
                    <a:pt x="1774" y="487"/>
                    <a:pt x="1847" y="390"/>
                  </a:cubicBezTo>
                  <a:lnTo>
                    <a:pt x="1847" y="365"/>
                  </a:lnTo>
                  <a:close/>
                  <a:moveTo>
                    <a:pt x="2891" y="584"/>
                  </a:moveTo>
                  <a:lnTo>
                    <a:pt x="2891" y="608"/>
                  </a:lnTo>
                  <a:cubicBezTo>
                    <a:pt x="2940" y="754"/>
                    <a:pt x="2940" y="900"/>
                    <a:pt x="2867" y="948"/>
                  </a:cubicBezTo>
                  <a:cubicBezTo>
                    <a:pt x="2831" y="960"/>
                    <a:pt x="2806" y="967"/>
                    <a:pt x="2791" y="967"/>
                  </a:cubicBezTo>
                  <a:cubicBezTo>
                    <a:pt x="2776" y="967"/>
                    <a:pt x="2770" y="960"/>
                    <a:pt x="2770" y="948"/>
                  </a:cubicBezTo>
                  <a:cubicBezTo>
                    <a:pt x="2770" y="803"/>
                    <a:pt x="2794" y="681"/>
                    <a:pt x="2891" y="584"/>
                  </a:cubicBezTo>
                  <a:close/>
                  <a:moveTo>
                    <a:pt x="754" y="1021"/>
                  </a:moveTo>
                  <a:cubicBezTo>
                    <a:pt x="851" y="1021"/>
                    <a:pt x="924" y="1070"/>
                    <a:pt x="972" y="1143"/>
                  </a:cubicBezTo>
                  <a:cubicBezTo>
                    <a:pt x="997" y="1216"/>
                    <a:pt x="972" y="1288"/>
                    <a:pt x="899" y="1337"/>
                  </a:cubicBezTo>
                  <a:cubicBezTo>
                    <a:pt x="887" y="1349"/>
                    <a:pt x="875" y="1355"/>
                    <a:pt x="863" y="1355"/>
                  </a:cubicBezTo>
                  <a:cubicBezTo>
                    <a:pt x="851" y="1355"/>
                    <a:pt x="839" y="1349"/>
                    <a:pt x="827" y="1337"/>
                  </a:cubicBezTo>
                  <a:cubicBezTo>
                    <a:pt x="754" y="1240"/>
                    <a:pt x="754" y="1143"/>
                    <a:pt x="754" y="1045"/>
                  </a:cubicBezTo>
                  <a:lnTo>
                    <a:pt x="754" y="1021"/>
                  </a:lnTo>
                  <a:close/>
                  <a:moveTo>
                    <a:pt x="2357" y="74"/>
                  </a:moveTo>
                  <a:cubicBezTo>
                    <a:pt x="2600" y="122"/>
                    <a:pt x="2794" y="268"/>
                    <a:pt x="2867" y="487"/>
                  </a:cubicBezTo>
                  <a:cubicBezTo>
                    <a:pt x="2746" y="608"/>
                    <a:pt x="2673" y="778"/>
                    <a:pt x="2697" y="973"/>
                  </a:cubicBezTo>
                  <a:cubicBezTo>
                    <a:pt x="2725" y="1015"/>
                    <a:pt x="2745" y="1041"/>
                    <a:pt x="2786" y="1041"/>
                  </a:cubicBezTo>
                  <a:cubicBezTo>
                    <a:pt x="2815" y="1041"/>
                    <a:pt x="2855" y="1027"/>
                    <a:pt x="2916" y="997"/>
                  </a:cubicBezTo>
                  <a:cubicBezTo>
                    <a:pt x="3061" y="924"/>
                    <a:pt x="3037" y="681"/>
                    <a:pt x="2964" y="487"/>
                  </a:cubicBezTo>
                  <a:cubicBezTo>
                    <a:pt x="2989" y="462"/>
                    <a:pt x="3013" y="462"/>
                    <a:pt x="3061" y="462"/>
                  </a:cubicBezTo>
                  <a:cubicBezTo>
                    <a:pt x="3329" y="535"/>
                    <a:pt x="3572" y="730"/>
                    <a:pt x="3693" y="997"/>
                  </a:cubicBezTo>
                  <a:cubicBezTo>
                    <a:pt x="3766" y="1143"/>
                    <a:pt x="3766" y="1337"/>
                    <a:pt x="3644" y="1483"/>
                  </a:cubicBezTo>
                  <a:cubicBezTo>
                    <a:pt x="3474" y="1677"/>
                    <a:pt x="2819" y="1799"/>
                    <a:pt x="1774" y="1799"/>
                  </a:cubicBezTo>
                  <a:cubicBezTo>
                    <a:pt x="1118" y="1799"/>
                    <a:pt x="535" y="1750"/>
                    <a:pt x="535" y="1750"/>
                  </a:cubicBezTo>
                  <a:cubicBezTo>
                    <a:pt x="316" y="1726"/>
                    <a:pt x="195" y="1653"/>
                    <a:pt x="146" y="1507"/>
                  </a:cubicBezTo>
                  <a:cubicBezTo>
                    <a:pt x="98" y="1386"/>
                    <a:pt x="219" y="1216"/>
                    <a:pt x="438" y="1118"/>
                  </a:cubicBezTo>
                  <a:cubicBezTo>
                    <a:pt x="511" y="1070"/>
                    <a:pt x="584" y="1045"/>
                    <a:pt x="681" y="1045"/>
                  </a:cubicBezTo>
                  <a:cubicBezTo>
                    <a:pt x="657" y="1167"/>
                    <a:pt x="705" y="1288"/>
                    <a:pt x="778" y="1410"/>
                  </a:cubicBezTo>
                  <a:cubicBezTo>
                    <a:pt x="808" y="1440"/>
                    <a:pt x="857" y="1461"/>
                    <a:pt x="901" y="1461"/>
                  </a:cubicBezTo>
                  <a:cubicBezTo>
                    <a:pt x="928" y="1461"/>
                    <a:pt x="954" y="1453"/>
                    <a:pt x="972" y="1434"/>
                  </a:cubicBezTo>
                  <a:cubicBezTo>
                    <a:pt x="1070" y="1361"/>
                    <a:pt x="1118" y="1240"/>
                    <a:pt x="1094" y="1118"/>
                  </a:cubicBezTo>
                  <a:cubicBezTo>
                    <a:pt x="1045" y="1021"/>
                    <a:pt x="924" y="924"/>
                    <a:pt x="802" y="924"/>
                  </a:cubicBezTo>
                  <a:cubicBezTo>
                    <a:pt x="851" y="681"/>
                    <a:pt x="1021" y="462"/>
                    <a:pt x="1264" y="365"/>
                  </a:cubicBezTo>
                  <a:cubicBezTo>
                    <a:pt x="1395" y="278"/>
                    <a:pt x="1517" y="234"/>
                    <a:pt x="1621" y="234"/>
                  </a:cubicBezTo>
                  <a:cubicBezTo>
                    <a:pt x="1689" y="234"/>
                    <a:pt x="1750" y="254"/>
                    <a:pt x="1798" y="292"/>
                  </a:cubicBezTo>
                  <a:cubicBezTo>
                    <a:pt x="1701" y="414"/>
                    <a:pt x="1677" y="584"/>
                    <a:pt x="1750" y="730"/>
                  </a:cubicBezTo>
                  <a:cubicBezTo>
                    <a:pt x="1750" y="778"/>
                    <a:pt x="1798" y="827"/>
                    <a:pt x="1871" y="827"/>
                  </a:cubicBezTo>
                  <a:cubicBezTo>
                    <a:pt x="1895" y="827"/>
                    <a:pt x="1920" y="803"/>
                    <a:pt x="1944" y="778"/>
                  </a:cubicBezTo>
                  <a:cubicBezTo>
                    <a:pt x="2041" y="633"/>
                    <a:pt x="2017" y="438"/>
                    <a:pt x="1920" y="292"/>
                  </a:cubicBezTo>
                  <a:cubicBezTo>
                    <a:pt x="1993" y="220"/>
                    <a:pt x="2090" y="147"/>
                    <a:pt x="2187" y="122"/>
                  </a:cubicBezTo>
                  <a:cubicBezTo>
                    <a:pt x="2236" y="98"/>
                    <a:pt x="2308" y="98"/>
                    <a:pt x="2357" y="74"/>
                  </a:cubicBezTo>
                  <a:close/>
                  <a:moveTo>
                    <a:pt x="2333" y="1"/>
                  </a:moveTo>
                  <a:cubicBezTo>
                    <a:pt x="2260" y="1"/>
                    <a:pt x="2211" y="25"/>
                    <a:pt x="2138" y="50"/>
                  </a:cubicBezTo>
                  <a:cubicBezTo>
                    <a:pt x="2017" y="74"/>
                    <a:pt x="1920" y="147"/>
                    <a:pt x="1823" y="244"/>
                  </a:cubicBezTo>
                  <a:cubicBezTo>
                    <a:pt x="1756" y="188"/>
                    <a:pt x="1674" y="158"/>
                    <a:pt x="1579" y="158"/>
                  </a:cubicBezTo>
                  <a:cubicBezTo>
                    <a:pt x="1466" y="158"/>
                    <a:pt x="1336" y="200"/>
                    <a:pt x="1191" y="292"/>
                  </a:cubicBezTo>
                  <a:cubicBezTo>
                    <a:pt x="924" y="414"/>
                    <a:pt x="754" y="657"/>
                    <a:pt x="681" y="948"/>
                  </a:cubicBezTo>
                  <a:cubicBezTo>
                    <a:pt x="584" y="948"/>
                    <a:pt x="487" y="973"/>
                    <a:pt x="414" y="1021"/>
                  </a:cubicBezTo>
                  <a:cubicBezTo>
                    <a:pt x="146" y="1167"/>
                    <a:pt x="1" y="1361"/>
                    <a:pt x="49" y="1531"/>
                  </a:cubicBezTo>
                  <a:cubicBezTo>
                    <a:pt x="74" y="1701"/>
                    <a:pt x="268" y="1823"/>
                    <a:pt x="511" y="1847"/>
                  </a:cubicBezTo>
                  <a:cubicBezTo>
                    <a:pt x="511" y="1847"/>
                    <a:pt x="1118" y="1871"/>
                    <a:pt x="1774" y="1871"/>
                  </a:cubicBezTo>
                  <a:cubicBezTo>
                    <a:pt x="2867" y="1871"/>
                    <a:pt x="3523" y="1774"/>
                    <a:pt x="3717" y="1556"/>
                  </a:cubicBezTo>
                  <a:cubicBezTo>
                    <a:pt x="3839" y="1386"/>
                    <a:pt x="3863" y="1167"/>
                    <a:pt x="3766" y="973"/>
                  </a:cubicBezTo>
                  <a:cubicBezTo>
                    <a:pt x="3620" y="681"/>
                    <a:pt x="3353" y="438"/>
                    <a:pt x="3037" y="365"/>
                  </a:cubicBezTo>
                  <a:cubicBezTo>
                    <a:pt x="2989" y="365"/>
                    <a:pt x="2940" y="390"/>
                    <a:pt x="2916" y="414"/>
                  </a:cubicBezTo>
                  <a:cubicBezTo>
                    <a:pt x="2819" y="171"/>
                    <a:pt x="2600" y="25"/>
                    <a:pt x="23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3" name="Google Shape;679;p16"/>
          <p:cNvGrpSpPr>
            <a:grpSpLocks/>
          </p:cNvGrpSpPr>
          <p:nvPr/>
        </p:nvGrpSpPr>
        <p:grpSpPr bwMode="auto">
          <a:xfrm rot="8903269">
            <a:off x="-82550" y="163513"/>
            <a:ext cx="1466850" cy="1049337"/>
            <a:chOff x="1202177" y="4613417"/>
            <a:chExt cx="528376" cy="377938"/>
          </a:xfrm>
        </p:grpSpPr>
        <p:sp>
          <p:nvSpPr>
            <p:cNvPr id="24" name="Google Shape;680;p16"/>
            <p:cNvSpPr/>
            <p:nvPr/>
          </p:nvSpPr>
          <p:spPr>
            <a:xfrm>
              <a:off x="1565219" y="4671875"/>
              <a:ext cx="166404" cy="48028"/>
            </a:xfrm>
            <a:custGeom>
              <a:avLst/>
              <a:gdLst/>
              <a:ahLst/>
              <a:cxnLst/>
              <a:rect l="l" t="t" r="r" b="b"/>
              <a:pathLst>
                <a:path w="1507" h="438" extrusionOk="0">
                  <a:moveTo>
                    <a:pt x="1409" y="1"/>
                  </a:moveTo>
                  <a:lnTo>
                    <a:pt x="73" y="316"/>
                  </a:lnTo>
                  <a:cubicBezTo>
                    <a:pt x="25" y="316"/>
                    <a:pt x="0" y="341"/>
                    <a:pt x="25" y="389"/>
                  </a:cubicBezTo>
                  <a:cubicBezTo>
                    <a:pt x="25" y="414"/>
                    <a:pt x="49" y="438"/>
                    <a:pt x="73" y="438"/>
                  </a:cubicBezTo>
                  <a:lnTo>
                    <a:pt x="98" y="438"/>
                  </a:lnTo>
                  <a:lnTo>
                    <a:pt x="1434" y="122"/>
                  </a:lnTo>
                  <a:cubicBezTo>
                    <a:pt x="1506" y="122"/>
                    <a:pt x="1482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Google Shape;681;p16"/>
            <p:cNvSpPr/>
            <p:nvPr/>
          </p:nvSpPr>
          <p:spPr>
            <a:xfrm>
              <a:off x="1602997" y="4613305"/>
              <a:ext cx="60615" cy="176104"/>
            </a:xfrm>
            <a:custGeom>
              <a:avLst/>
              <a:gdLst/>
              <a:ahLst/>
              <a:cxnLst/>
              <a:rect l="l" t="t" r="r" b="b"/>
              <a:pathLst>
                <a:path w="550" h="1598" extrusionOk="0">
                  <a:moveTo>
                    <a:pt x="77" y="0"/>
                  </a:moveTo>
                  <a:cubicBezTo>
                    <a:pt x="39" y="0"/>
                    <a:pt x="0" y="32"/>
                    <a:pt x="15" y="91"/>
                  </a:cubicBezTo>
                  <a:lnTo>
                    <a:pt x="403" y="1573"/>
                  </a:lnTo>
                  <a:cubicBezTo>
                    <a:pt x="428" y="1597"/>
                    <a:pt x="452" y="1597"/>
                    <a:pt x="476" y="1597"/>
                  </a:cubicBezTo>
                  <a:lnTo>
                    <a:pt x="501" y="1597"/>
                  </a:lnTo>
                  <a:cubicBezTo>
                    <a:pt x="525" y="1597"/>
                    <a:pt x="549" y="1549"/>
                    <a:pt x="525" y="1525"/>
                  </a:cubicBezTo>
                  <a:lnTo>
                    <a:pt x="136" y="43"/>
                  </a:lnTo>
                  <a:cubicBezTo>
                    <a:pt x="127" y="14"/>
                    <a:pt x="102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682;p16"/>
            <p:cNvSpPr/>
            <p:nvPr/>
          </p:nvSpPr>
          <p:spPr>
            <a:xfrm>
              <a:off x="1584035" y="4630745"/>
              <a:ext cx="104646" cy="138940"/>
            </a:xfrm>
            <a:custGeom>
              <a:avLst/>
              <a:gdLst/>
              <a:ahLst/>
              <a:cxnLst/>
              <a:rect l="l" t="t" r="r" b="b"/>
              <a:pathLst>
                <a:path w="948" h="1259" extrusionOk="0">
                  <a:moveTo>
                    <a:pt x="875" y="1"/>
                  </a:moveTo>
                  <a:cubicBezTo>
                    <a:pt x="857" y="1"/>
                    <a:pt x="838" y="7"/>
                    <a:pt x="826" y="19"/>
                  </a:cubicBezTo>
                  <a:lnTo>
                    <a:pt x="25" y="1161"/>
                  </a:lnTo>
                  <a:cubicBezTo>
                    <a:pt x="0" y="1185"/>
                    <a:pt x="0" y="1234"/>
                    <a:pt x="49" y="1258"/>
                  </a:cubicBezTo>
                  <a:lnTo>
                    <a:pt x="122" y="1258"/>
                  </a:lnTo>
                  <a:lnTo>
                    <a:pt x="924" y="92"/>
                  </a:lnTo>
                  <a:cubicBezTo>
                    <a:pt x="948" y="68"/>
                    <a:pt x="948" y="19"/>
                    <a:pt x="924" y="19"/>
                  </a:cubicBezTo>
                  <a:cubicBezTo>
                    <a:pt x="911" y="7"/>
                    <a:pt x="893" y="1"/>
                    <a:pt x="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Google Shape;683;p16"/>
            <p:cNvSpPr/>
            <p:nvPr/>
          </p:nvSpPr>
          <p:spPr>
            <a:xfrm>
              <a:off x="1550171" y="4645445"/>
              <a:ext cx="160686" cy="102347"/>
            </a:xfrm>
            <a:custGeom>
              <a:avLst/>
              <a:gdLst/>
              <a:ahLst/>
              <a:cxnLst/>
              <a:rect l="l" t="t" r="r" b="b"/>
              <a:pathLst>
                <a:path w="1451" h="928" extrusionOk="0">
                  <a:moveTo>
                    <a:pt x="115" y="1"/>
                  </a:moveTo>
                  <a:cubicBezTo>
                    <a:pt x="51" y="1"/>
                    <a:pt x="0" y="83"/>
                    <a:pt x="65" y="126"/>
                  </a:cubicBezTo>
                  <a:lnTo>
                    <a:pt x="1329" y="928"/>
                  </a:lnTo>
                  <a:lnTo>
                    <a:pt x="1377" y="928"/>
                  </a:lnTo>
                  <a:cubicBezTo>
                    <a:pt x="1426" y="928"/>
                    <a:pt x="1450" y="831"/>
                    <a:pt x="1402" y="806"/>
                  </a:cubicBezTo>
                  <a:lnTo>
                    <a:pt x="138" y="5"/>
                  </a:lnTo>
                  <a:cubicBezTo>
                    <a:pt x="130" y="2"/>
                    <a:pt x="123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" name="Google Shape;684;p16"/>
            <p:cNvSpPr/>
            <p:nvPr/>
          </p:nvSpPr>
          <p:spPr>
            <a:xfrm>
              <a:off x="1203124" y="4673502"/>
              <a:ext cx="177269" cy="150947"/>
            </a:xfrm>
            <a:custGeom>
              <a:avLst/>
              <a:gdLst/>
              <a:ahLst/>
              <a:cxnLst/>
              <a:rect l="l" t="t" r="r" b="b"/>
              <a:pathLst>
                <a:path w="1605" h="1371" extrusionOk="0">
                  <a:moveTo>
                    <a:pt x="924" y="131"/>
                  </a:moveTo>
                  <a:cubicBezTo>
                    <a:pt x="1216" y="131"/>
                    <a:pt x="1458" y="374"/>
                    <a:pt x="1483" y="690"/>
                  </a:cubicBezTo>
                  <a:cubicBezTo>
                    <a:pt x="1483" y="1019"/>
                    <a:pt x="1204" y="1248"/>
                    <a:pt x="911" y="1248"/>
                  </a:cubicBezTo>
                  <a:cubicBezTo>
                    <a:pt x="771" y="1248"/>
                    <a:pt x="629" y="1196"/>
                    <a:pt x="511" y="1079"/>
                  </a:cubicBezTo>
                  <a:cubicBezTo>
                    <a:pt x="171" y="739"/>
                    <a:pt x="414" y="131"/>
                    <a:pt x="924" y="131"/>
                  </a:cubicBezTo>
                  <a:close/>
                  <a:moveTo>
                    <a:pt x="907" y="1"/>
                  </a:moveTo>
                  <a:cubicBezTo>
                    <a:pt x="740" y="1"/>
                    <a:pt x="571" y="63"/>
                    <a:pt x="438" y="204"/>
                  </a:cubicBezTo>
                  <a:cubicBezTo>
                    <a:pt x="1" y="641"/>
                    <a:pt x="317" y="1370"/>
                    <a:pt x="924" y="1370"/>
                  </a:cubicBezTo>
                  <a:cubicBezTo>
                    <a:pt x="1288" y="1370"/>
                    <a:pt x="1604" y="1079"/>
                    <a:pt x="1604" y="690"/>
                  </a:cubicBezTo>
                  <a:cubicBezTo>
                    <a:pt x="1604" y="278"/>
                    <a:pt x="1258" y="1"/>
                    <a:pt x="9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" name="Google Shape;685;p16"/>
            <p:cNvSpPr/>
            <p:nvPr/>
          </p:nvSpPr>
          <p:spPr>
            <a:xfrm>
              <a:off x="1418975" y="4895400"/>
              <a:ext cx="115511" cy="96629"/>
            </a:xfrm>
            <a:custGeom>
              <a:avLst/>
              <a:gdLst/>
              <a:ahLst/>
              <a:cxnLst/>
              <a:rect l="l" t="t" r="r" b="b"/>
              <a:pathLst>
                <a:path w="1045" h="877" extrusionOk="0">
                  <a:moveTo>
                    <a:pt x="583" y="124"/>
                  </a:moveTo>
                  <a:cubicBezTo>
                    <a:pt x="753" y="124"/>
                    <a:pt x="899" y="269"/>
                    <a:pt x="899" y="439"/>
                  </a:cubicBezTo>
                  <a:cubicBezTo>
                    <a:pt x="899" y="622"/>
                    <a:pt x="741" y="747"/>
                    <a:pt x="587" y="747"/>
                  </a:cubicBezTo>
                  <a:cubicBezTo>
                    <a:pt x="515" y="747"/>
                    <a:pt x="443" y="720"/>
                    <a:pt x="389" y="658"/>
                  </a:cubicBezTo>
                  <a:cubicBezTo>
                    <a:pt x="195" y="464"/>
                    <a:pt x="316" y="124"/>
                    <a:pt x="583" y="124"/>
                  </a:cubicBezTo>
                  <a:close/>
                  <a:moveTo>
                    <a:pt x="584" y="0"/>
                  </a:moveTo>
                  <a:cubicBezTo>
                    <a:pt x="473" y="0"/>
                    <a:pt x="361" y="38"/>
                    <a:pt x="268" y="124"/>
                  </a:cubicBezTo>
                  <a:cubicBezTo>
                    <a:pt x="0" y="415"/>
                    <a:pt x="195" y="877"/>
                    <a:pt x="583" y="877"/>
                  </a:cubicBezTo>
                  <a:cubicBezTo>
                    <a:pt x="826" y="877"/>
                    <a:pt x="1021" y="682"/>
                    <a:pt x="1045" y="439"/>
                  </a:cubicBezTo>
                  <a:cubicBezTo>
                    <a:pt x="1045" y="175"/>
                    <a:pt x="820" y="0"/>
                    <a:pt x="5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0" name="Google Shape;686;p16"/>
          <p:cNvGrpSpPr>
            <a:grpSpLocks/>
          </p:cNvGrpSpPr>
          <p:nvPr/>
        </p:nvGrpSpPr>
        <p:grpSpPr bwMode="auto">
          <a:xfrm>
            <a:off x="9631363" y="2895600"/>
            <a:ext cx="3368675" cy="2146300"/>
            <a:chOff x="7239867" y="1514545"/>
            <a:chExt cx="2525833" cy="1610805"/>
          </a:xfrm>
        </p:grpSpPr>
        <p:grpSp>
          <p:nvGrpSpPr>
            <p:cNvPr id="31" name="Google Shape;687;p16"/>
            <p:cNvGrpSpPr>
              <a:grpSpLocks/>
            </p:cNvGrpSpPr>
            <p:nvPr/>
          </p:nvGrpSpPr>
          <p:grpSpPr bwMode="auto">
            <a:xfrm>
              <a:off x="7346663" y="1514545"/>
              <a:ext cx="2419037" cy="1551678"/>
              <a:chOff x="7410211" y="1555302"/>
              <a:chExt cx="2355440" cy="1510884"/>
            </a:xfrm>
          </p:grpSpPr>
          <p:grpSp>
            <p:nvGrpSpPr>
              <p:cNvPr id="33" name="Google Shape;688;p16"/>
              <p:cNvGrpSpPr>
                <a:grpSpLocks/>
              </p:cNvGrpSpPr>
              <p:nvPr/>
            </p:nvGrpSpPr>
            <p:grpSpPr bwMode="auto">
              <a:xfrm>
                <a:off x="7410211" y="1555302"/>
                <a:ext cx="2355440" cy="1510884"/>
                <a:chOff x="761258" y="2062480"/>
                <a:chExt cx="1646470" cy="1056119"/>
              </a:xfrm>
            </p:grpSpPr>
            <p:sp>
              <p:nvSpPr>
                <p:cNvPr id="36" name="Google Shape;689;p16"/>
                <p:cNvSpPr/>
                <p:nvPr/>
              </p:nvSpPr>
              <p:spPr>
                <a:xfrm rot="-1481318">
                  <a:off x="1087168" y="2126543"/>
                  <a:ext cx="430195" cy="557101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7" name="Google Shape;690;p16"/>
                <p:cNvSpPr/>
                <p:nvPr/>
              </p:nvSpPr>
              <p:spPr>
                <a:xfrm>
                  <a:off x="1415282" y="2201147"/>
                  <a:ext cx="558200" cy="492228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8" name="Google Shape;691;p16"/>
                <p:cNvSpPr/>
                <p:nvPr/>
              </p:nvSpPr>
              <p:spPr>
                <a:xfrm>
                  <a:off x="761484" y="2379550"/>
                  <a:ext cx="492577" cy="492228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9" name="Google Shape;692;p16"/>
                <p:cNvSpPr/>
                <p:nvPr/>
              </p:nvSpPr>
              <p:spPr>
                <a:xfrm>
                  <a:off x="900021" y="2605796"/>
                  <a:ext cx="469083" cy="469522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0" name="Google Shape;693;p16"/>
                <p:cNvSpPr/>
                <p:nvPr/>
              </p:nvSpPr>
              <p:spPr>
                <a:xfrm>
                  <a:off x="1250820" y="2594443"/>
                  <a:ext cx="492577" cy="492228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1" name="Google Shape;694;p16"/>
                <p:cNvSpPr/>
                <p:nvPr/>
              </p:nvSpPr>
              <p:spPr>
                <a:xfrm rot="-2967336">
                  <a:off x="1706648" y="2475469"/>
                  <a:ext cx="622786" cy="492577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34" name="Google Shape;695;p16"/>
              <p:cNvSpPr/>
              <p:nvPr/>
            </p:nvSpPr>
            <p:spPr>
              <a:xfrm>
                <a:off x="7933249" y="2119111"/>
                <a:ext cx="704681" cy="70418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" name="Google Shape;696;p16"/>
              <p:cNvSpPr/>
              <p:nvPr/>
            </p:nvSpPr>
            <p:spPr>
              <a:xfrm>
                <a:off x="8386424" y="2119111"/>
                <a:ext cx="704681" cy="70418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2" name="Google Shape;697;p16"/>
            <p:cNvSpPr/>
            <p:nvPr/>
          </p:nvSpPr>
          <p:spPr>
            <a:xfrm>
              <a:off x="7239867" y="1792147"/>
              <a:ext cx="2256823" cy="1333203"/>
            </a:xfrm>
            <a:custGeom>
              <a:avLst/>
              <a:gdLst/>
              <a:ahLst/>
              <a:cxnLst/>
              <a:rect l="l" t="t" r="r" b="b"/>
              <a:pathLst>
                <a:path w="4957" h="2929" extrusionOk="0">
                  <a:moveTo>
                    <a:pt x="1215" y="718"/>
                  </a:moveTo>
                  <a:cubicBezTo>
                    <a:pt x="1312" y="743"/>
                    <a:pt x="1337" y="767"/>
                    <a:pt x="1361" y="815"/>
                  </a:cubicBezTo>
                  <a:cubicBezTo>
                    <a:pt x="1361" y="840"/>
                    <a:pt x="1312" y="888"/>
                    <a:pt x="1288" y="913"/>
                  </a:cubicBezTo>
                  <a:cubicBezTo>
                    <a:pt x="1264" y="913"/>
                    <a:pt x="1264" y="937"/>
                    <a:pt x="1215" y="937"/>
                  </a:cubicBezTo>
                  <a:cubicBezTo>
                    <a:pt x="1215" y="864"/>
                    <a:pt x="1215" y="815"/>
                    <a:pt x="1215" y="743"/>
                  </a:cubicBezTo>
                  <a:lnTo>
                    <a:pt x="1215" y="718"/>
                  </a:lnTo>
                  <a:close/>
                  <a:moveTo>
                    <a:pt x="2527" y="475"/>
                  </a:moveTo>
                  <a:cubicBezTo>
                    <a:pt x="2624" y="597"/>
                    <a:pt x="2673" y="767"/>
                    <a:pt x="2624" y="937"/>
                  </a:cubicBezTo>
                  <a:cubicBezTo>
                    <a:pt x="2601" y="983"/>
                    <a:pt x="2567" y="1007"/>
                    <a:pt x="2530" y="1007"/>
                  </a:cubicBezTo>
                  <a:cubicBezTo>
                    <a:pt x="2489" y="1007"/>
                    <a:pt x="2444" y="977"/>
                    <a:pt x="2405" y="913"/>
                  </a:cubicBezTo>
                  <a:cubicBezTo>
                    <a:pt x="2333" y="767"/>
                    <a:pt x="2381" y="573"/>
                    <a:pt x="2527" y="475"/>
                  </a:cubicBezTo>
                  <a:close/>
                  <a:moveTo>
                    <a:pt x="3984" y="1010"/>
                  </a:moveTo>
                  <a:lnTo>
                    <a:pt x="3984" y="1010"/>
                  </a:lnTo>
                  <a:cubicBezTo>
                    <a:pt x="4009" y="1107"/>
                    <a:pt x="3984" y="1228"/>
                    <a:pt x="3936" y="1326"/>
                  </a:cubicBezTo>
                  <a:cubicBezTo>
                    <a:pt x="3912" y="1350"/>
                    <a:pt x="3912" y="1350"/>
                    <a:pt x="3887" y="1350"/>
                  </a:cubicBezTo>
                  <a:cubicBezTo>
                    <a:pt x="3863" y="1350"/>
                    <a:pt x="3839" y="1326"/>
                    <a:pt x="3814" y="1326"/>
                  </a:cubicBezTo>
                  <a:cubicBezTo>
                    <a:pt x="3766" y="1277"/>
                    <a:pt x="3766" y="1277"/>
                    <a:pt x="3766" y="1204"/>
                  </a:cubicBezTo>
                  <a:cubicBezTo>
                    <a:pt x="3790" y="1131"/>
                    <a:pt x="3863" y="1058"/>
                    <a:pt x="3984" y="1010"/>
                  </a:cubicBezTo>
                  <a:close/>
                  <a:moveTo>
                    <a:pt x="1045" y="1860"/>
                  </a:moveTo>
                  <a:cubicBezTo>
                    <a:pt x="948" y="1957"/>
                    <a:pt x="851" y="2030"/>
                    <a:pt x="754" y="2079"/>
                  </a:cubicBezTo>
                  <a:cubicBezTo>
                    <a:pt x="778" y="1982"/>
                    <a:pt x="875" y="1909"/>
                    <a:pt x="972" y="1860"/>
                  </a:cubicBezTo>
                  <a:close/>
                  <a:moveTo>
                    <a:pt x="3159" y="1957"/>
                  </a:moveTo>
                  <a:cubicBezTo>
                    <a:pt x="3159" y="1957"/>
                    <a:pt x="3183" y="1957"/>
                    <a:pt x="3231" y="2006"/>
                  </a:cubicBezTo>
                  <a:cubicBezTo>
                    <a:pt x="3280" y="2054"/>
                    <a:pt x="3304" y="2152"/>
                    <a:pt x="3280" y="2224"/>
                  </a:cubicBezTo>
                  <a:cubicBezTo>
                    <a:pt x="3159" y="2127"/>
                    <a:pt x="3159" y="2006"/>
                    <a:pt x="3159" y="1957"/>
                  </a:cubicBezTo>
                  <a:close/>
                  <a:moveTo>
                    <a:pt x="1701" y="2030"/>
                  </a:moveTo>
                  <a:cubicBezTo>
                    <a:pt x="1750" y="2054"/>
                    <a:pt x="1798" y="2079"/>
                    <a:pt x="1822" y="2127"/>
                  </a:cubicBezTo>
                  <a:cubicBezTo>
                    <a:pt x="1847" y="2249"/>
                    <a:pt x="1822" y="2346"/>
                    <a:pt x="1774" y="2443"/>
                  </a:cubicBezTo>
                  <a:cubicBezTo>
                    <a:pt x="1677" y="2346"/>
                    <a:pt x="1628" y="2200"/>
                    <a:pt x="1652" y="2054"/>
                  </a:cubicBezTo>
                  <a:cubicBezTo>
                    <a:pt x="1652" y="2030"/>
                    <a:pt x="1677" y="2030"/>
                    <a:pt x="1677" y="2030"/>
                  </a:cubicBezTo>
                  <a:close/>
                  <a:moveTo>
                    <a:pt x="1688" y="116"/>
                  </a:moveTo>
                  <a:cubicBezTo>
                    <a:pt x="1796" y="116"/>
                    <a:pt x="1923" y="140"/>
                    <a:pt x="2065" y="184"/>
                  </a:cubicBezTo>
                  <a:cubicBezTo>
                    <a:pt x="2211" y="232"/>
                    <a:pt x="2333" y="305"/>
                    <a:pt x="2454" y="427"/>
                  </a:cubicBezTo>
                  <a:cubicBezTo>
                    <a:pt x="2284" y="548"/>
                    <a:pt x="2235" y="791"/>
                    <a:pt x="2333" y="961"/>
                  </a:cubicBezTo>
                  <a:cubicBezTo>
                    <a:pt x="2430" y="1083"/>
                    <a:pt x="2503" y="1131"/>
                    <a:pt x="2551" y="1131"/>
                  </a:cubicBezTo>
                  <a:cubicBezTo>
                    <a:pt x="2648" y="1107"/>
                    <a:pt x="2721" y="1058"/>
                    <a:pt x="2746" y="986"/>
                  </a:cubicBezTo>
                  <a:cubicBezTo>
                    <a:pt x="2794" y="791"/>
                    <a:pt x="2746" y="573"/>
                    <a:pt x="2624" y="427"/>
                  </a:cubicBezTo>
                  <a:cubicBezTo>
                    <a:pt x="2818" y="305"/>
                    <a:pt x="3061" y="232"/>
                    <a:pt x="3304" y="232"/>
                  </a:cubicBezTo>
                  <a:lnTo>
                    <a:pt x="3450" y="232"/>
                  </a:lnTo>
                  <a:cubicBezTo>
                    <a:pt x="3742" y="330"/>
                    <a:pt x="3960" y="597"/>
                    <a:pt x="3984" y="888"/>
                  </a:cubicBezTo>
                  <a:cubicBezTo>
                    <a:pt x="3839" y="937"/>
                    <a:pt x="3717" y="1034"/>
                    <a:pt x="3693" y="1180"/>
                  </a:cubicBezTo>
                  <a:cubicBezTo>
                    <a:pt x="3669" y="1277"/>
                    <a:pt x="3693" y="1350"/>
                    <a:pt x="3766" y="1423"/>
                  </a:cubicBezTo>
                  <a:cubicBezTo>
                    <a:pt x="3802" y="1459"/>
                    <a:pt x="3845" y="1477"/>
                    <a:pt x="3887" y="1477"/>
                  </a:cubicBezTo>
                  <a:cubicBezTo>
                    <a:pt x="3930" y="1477"/>
                    <a:pt x="3972" y="1459"/>
                    <a:pt x="4009" y="1423"/>
                  </a:cubicBezTo>
                  <a:cubicBezTo>
                    <a:pt x="4082" y="1277"/>
                    <a:pt x="4106" y="1131"/>
                    <a:pt x="4082" y="986"/>
                  </a:cubicBezTo>
                  <a:cubicBezTo>
                    <a:pt x="4130" y="986"/>
                    <a:pt x="4203" y="961"/>
                    <a:pt x="4252" y="961"/>
                  </a:cubicBezTo>
                  <a:cubicBezTo>
                    <a:pt x="4470" y="961"/>
                    <a:pt x="4640" y="1083"/>
                    <a:pt x="4738" y="1277"/>
                  </a:cubicBezTo>
                  <a:cubicBezTo>
                    <a:pt x="4835" y="1544"/>
                    <a:pt x="4810" y="1836"/>
                    <a:pt x="4665" y="2079"/>
                  </a:cubicBezTo>
                  <a:cubicBezTo>
                    <a:pt x="4483" y="2341"/>
                    <a:pt x="4201" y="2486"/>
                    <a:pt x="3902" y="2486"/>
                  </a:cubicBezTo>
                  <a:cubicBezTo>
                    <a:pt x="3841" y="2486"/>
                    <a:pt x="3779" y="2480"/>
                    <a:pt x="3717" y="2467"/>
                  </a:cubicBezTo>
                  <a:cubicBezTo>
                    <a:pt x="3572" y="2443"/>
                    <a:pt x="3450" y="2370"/>
                    <a:pt x="3353" y="2297"/>
                  </a:cubicBezTo>
                  <a:cubicBezTo>
                    <a:pt x="3401" y="2176"/>
                    <a:pt x="3377" y="2030"/>
                    <a:pt x="3304" y="1933"/>
                  </a:cubicBezTo>
                  <a:cubicBezTo>
                    <a:pt x="3244" y="1884"/>
                    <a:pt x="3189" y="1860"/>
                    <a:pt x="3143" y="1860"/>
                  </a:cubicBezTo>
                  <a:cubicBezTo>
                    <a:pt x="3098" y="1860"/>
                    <a:pt x="3061" y="1884"/>
                    <a:pt x="3037" y="1933"/>
                  </a:cubicBezTo>
                  <a:cubicBezTo>
                    <a:pt x="3037" y="2103"/>
                    <a:pt x="3086" y="2249"/>
                    <a:pt x="3231" y="2322"/>
                  </a:cubicBezTo>
                  <a:cubicBezTo>
                    <a:pt x="3071" y="2620"/>
                    <a:pt x="2781" y="2809"/>
                    <a:pt x="2442" y="2809"/>
                  </a:cubicBezTo>
                  <a:cubicBezTo>
                    <a:pt x="2422" y="2809"/>
                    <a:pt x="2402" y="2809"/>
                    <a:pt x="2381" y="2807"/>
                  </a:cubicBezTo>
                  <a:cubicBezTo>
                    <a:pt x="2187" y="2807"/>
                    <a:pt x="1968" y="2686"/>
                    <a:pt x="1847" y="2516"/>
                  </a:cubicBezTo>
                  <a:cubicBezTo>
                    <a:pt x="1920" y="2394"/>
                    <a:pt x="1968" y="2249"/>
                    <a:pt x="1920" y="2103"/>
                  </a:cubicBezTo>
                  <a:cubicBezTo>
                    <a:pt x="1895" y="2030"/>
                    <a:pt x="1822" y="1957"/>
                    <a:pt x="1725" y="1933"/>
                  </a:cubicBezTo>
                  <a:cubicBezTo>
                    <a:pt x="1712" y="1928"/>
                    <a:pt x="1699" y="1926"/>
                    <a:pt x="1685" y="1926"/>
                  </a:cubicBezTo>
                  <a:cubicBezTo>
                    <a:pt x="1627" y="1926"/>
                    <a:pt x="1575" y="1966"/>
                    <a:pt x="1555" y="2006"/>
                  </a:cubicBezTo>
                  <a:cubicBezTo>
                    <a:pt x="1531" y="2200"/>
                    <a:pt x="1580" y="2394"/>
                    <a:pt x="1725" y="2540"/>
                  </a:cubicBezTo>
                  <a:cubicBezTo>
                    <a:pt x="1604" y="2662"/>
                    <a:pt x="1434" y="2735"/>
                    <a:pt x="1264" y="2759"/>
                  </a:cubicBezTo>
                  <a:lnTo>
                    <a:pt x="1191" y="2759"/>
                  </a:lnTo>
                  <a:cubicBezTo>
                    <a:pt x="1045" y="2759"/>
                    <a:pt x="924" y="2686"/>
                    <a:pt x="826" y="2589"/>
                  </a:cubicBezTo>
                  <a:cubicBezTo>
                    <a:pt x="729" y="2467"/>
                    <a:pt x="705" y="2346"/>
                    <a:pt x="729" y="2224"/>
                  </a:cubicBezTo>
                  <a:cubicBezTo>
                    <a:pt x="924" y="2152"/>
                    <a:pt x="1167" y="1957"/>
                    <a:pt x="1142" y="1836"/>
                  </a:cubicBezTo>
                  <a:cubicBezTo>
                    <a:pt x="1142" y="1801"/>
                    <a:pt x="1118" y="1767"/>
                    <a:pt x="1052" y="1767"/>
                  </a:cubicBezTo>
                  <a:cubicBezTo>
                    <a:pt x="1025" y="1767"/>
                    <a:pt x="991" y="1773"/>
                    <a:pt x="948" y="1787"/>
                  </a:cubicBezTo>
                  <a:cubicBezTo>
                    <a:pt x="802" y="1836"/>
                    <a:pt x="681" y="1982"/>
                    <a:pt x="656" y="2152"/>
                  </a:cubicBezTo>
                  <a:cubicBezTo>
                    <a:pt x="638" y="2154"/>
                    <a:pt x="621" y="2155"/>
                    <a:pt x="603" y="2155"/>
                  </a:cubicBezTo>
                  <a:cubicBezTo>
                    <a:pt x="414" y="2155"/>
                    <a:pt x="286" y="2032"/>
                    <a:pt x="219" y="1787"/>
                  </a:cubicBezTo>
                  <a:cubicBezTo>
                    <a:pt x="98" y="1520"/>
                    <a:pt x="122" y="1228"/>
                    <a:pt x="243" y="961"/>
                  </a:cubicBezTo>
                  <a:cubicBezTo>
                    <a:pt x="389" y="791"/>
                    <a:pt x="608" y="694"/>
                    <a:pt x="851" y="694"/>
                  </a:cubicBezTo>
                  <a:lnTo>
                    <a:pt x="1142" y="694"/>
                  </a:lnTo>
                  <a:lnTo>
                    <a:pt x="1142" y="743"/>
                  </a:lnTo>
                  <a:cubicBezTo>
                    <a:pt x="1118" y="840"/>
                    <a:pt x="1142" y="937"/>
                    <a:pt x="1191" y="1010"/>
                  </a:cubicBezTo>
                  <a:cubicBezTo>
                    <a:pt x="1204" y="1036"/>
                    <a:pt x="1232" y="1056"/>
                    <a:pt x="1271" y="1056"/>
                  </a:cubicBezTo>
                  <a:cubicBezTo>
                    <a:pt x="1302" y="1056"/>
                    <a:pt x="1341" y="1043"/>
                    <a:pt x="1385" y="1010"/>
                  </a:cubicBezTo>
                  <a:cubicBezTo>
                    <a:pt x="1482" y="913"/>
                    <a:pt x="1507" y="888"/>
                    <a:pt x="1482" y="791"/>
                  </a:cubicBezTo>
                  <a:cubicBezTo>
                    <a:pt x="1458" y="718"/>
                    <a:pt x="1385" y="645"/>
                    <a:pt x="1239" y="621"/>
                  </a:cubicBezTo>
                  <a:cubicBezTo>
                    <a:pt x="1239" y="475"/>
                    <a:pt x="1288" y="330"/>
                    <a:pt x="1385" y="232"/>
                  </a:cubicBezTo>
                  <a:cubicBezTo>
                    <a:pt x="1452" y="152"/>
                    <a:pt x="1556" y="116"/>
                    <a:pt x="1688" y="116"/>
                  </a:cubicBezTo>
                  <a:close/>
                  <a:moveTo>
                    <a:pt x="1650" y="1"/>
                  </a:moveTo>
                  <a:cubicBezTo>
                    <a:pt x="1501" y="1"/>
                    <a:pt x="1380" y="43"/>
                    <a:pt x="1288" y="135"/>
                  </a:cubicBezTo>
                  <a:cubicBezTo>
                    <a:pt x="1191" y="257"/>
                    <a:pt x="1118" y="427"/>
                    <a:pt x="1118" y="597"/>
                  </a:cubicBezTo>
                  <a:cubicBezTo>
                    <a:pt x="1069" y="585"/>
                    <a:pt x="1021" y="579"/>
                    <a:pt x="972" y="579"/>
                  </a:cubicBezTo>
                  <a:cubicBezTo>
                    <a:pt x="924" y="579"/>
                    <a:pt x="875" y="585"/>
                    <a:pt x="826" y="597"/>
                  </a:cubicBezTo>
                  <a:cubicBezTo>
                    <a:pt x="559" y="597"/>
                    <a:pt x="316" y="694"/>
                    <a:pt x="146" y="888"/>
                  </a:cubicBezTo>
                  <a:cubicBezTo>
                    <a:pt x="1" y="1180"/>
                    <a:pt x="1" y="1520"/>
                    <a:pt x="122" y="1811"/>
                  </a:cubicBezTo>
                  <a:cubicBezTo>
                    <a:pt x="219" y="2152"/>
                    <a:pt x="414" y="2224"/>
                    <a:pt x="559" y="2224"/>
                  </a:cubicBezTo>
                  <a:lnTo>
                    <a:pt x="608" y="2224"/>
                  </a:lnTo>
                  <a:cubicBezTo>
                    <a:pt x="608" y="2394"/>
                    <a:pt x="656" y="2540"/>
                    <a:pt x="754" y="2637"/>
                  </a:cubicBezTo>
                  <a:cubicBezTo>
                    <a:pt x="851" y="2783"/>
                    <a:pt x="1021" y="2856"/>
                    <a:pt x="1191" y="2856"/>
                  </a:cubicBezTo>
                  <a:lnTo>
                    <a:pt x="1264" y="2856"/>
                  </a:lnTo>
                  <a:cubicBezTo>
                    <a:pt x="1458" y="2832"/>
                    <a:pt x="1652" y="2759"/>
                    <a:pt x="1774" y="2613"/>
                  </a:cubicBezTo>
                  <a:cubicBezTo>
                    <a:pt x="1944" y="2783"/>
                    <a:pt x="2163" y="2905"/>
                    <a:pt x="2381" y="2929"/>
                  </a:cubicBezTo>
                  <a:lnTo>
                    <a:pt x="2430" y="2929"/>
                  </a:lnTo>
                  <a:cubicBezTo>
                    <a:pt x="2794" y="2905"/>
                    <a:pt x="3134" y="2710"/>
                    <a:pt x="3304" y="2394"/>
                  </a:cubicBezTo>
                  <a:cubicBezTo>
                    <a:pt x="3426" y="2467"/>
                    <a:pt x="3547" y="2516"/>
                    <a:pt x="3693" y="2540"/>
                  </a:cubicBezTo>
                  <a:cubicBezTo>
                    <a:pt x="3766" y="2559"/>
                    <a:pt x="3841" y="2567"/>
                    <a:pt x="3916" y="2567"/>
                  </a:cubicBezTo>
                  <a:cubicBezTo>
                    <a:pt x="4239" y="2567"/>
                    <a:pt x="4560" y="2403"/>
                    <a:pt x="4738" y="2127"/>
                  </a:cubicBezTo>
                  <a:cubicBezTo>
                    <a:pt x="4932" y="1860"/>
                    <a:pt x="4956" y="1496"/>
                    <a:pt x="4835" y="1204"/>
                  </a:cubicBezTo>
                  <a:cubicBezTo>
                    <a:pt x="4738" y="986"/>
                    <a:pt x="4495" y="840"/>
                    <a:pt x="4252" y="840"/>
                  </a:cubicBezTo>
                  <a:cubicBezTo>
                    <a:pt x="4203" y="840"/>
                    <a:pt x="4130" y="840"/>
                    <a:pt x="4057" y="864"/>
                  </a:cubicBezTo>
                  <a:cubicBezTo>
                    <a:pt x="4033" y="500"/>
                    <a:pt x="3790" y="232"/>
                    <a:pt x="3450" y="135"/>
                  </a:cubicBezTo>
                  <a:cubicBezTo>
                    <a:pt x="3426" y="123"/>
                    <a:pt x="3395" y="117"/>
                    <a:pt x="3365" y="117"/>
                  </a:cubicBezTo>
                  <a:cubicBezTo>
                    <a:pt x="3335" y="117"/>
                    <a:pt x="3304" y="123"/>
                    <a:pt x="3280" y="135"/>
                  </a:cubicBezTo>
                  <a:cubicBezTo>
                    <a:pt x="3013" y="135"/>
                    <a:pt x="2746" y="208"/>
                    <a:pt x="2527" y="330"/>
                  </a:cubicBezTo>
                  <a:cubicBezTo>
                    <a:pt x="2405" y="232"/>
                    <a:pt x="2235" y="135"/>
                    <a:pt x="2090" y="87"/>
                  </a:cubicBezTo>
                  <a:cubicBezTo>
                    <a:pt x="1923" y="31"/>
                    <a:pt x="1776" y="1"/>
                    <a:pt x="1650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42" name="Google Shape;698;p16"/>
          <p:cNvSpPr/>
          <p:nvPr/>
        </p:nvSpPr>
        <p:spPr>
          <a:xfrm>
            <a:off x="-65088" y="6430963"/>
            <a:ext cx="2138363" cy="492125"/>
          </a:xfrm>
          <a:custGeom>
            <a:avLst/>
            <a:gdLst/>
            <a:ahLst/>
            <a:cxnLst/>
            <a:rect l="l" t="t" r="r" b="b"/>
            <a:pathLst>
              <a:path w="7289" h="1677" extrusionOk="0">
                <a:moveTo>
                  <a:pt x="2819" y="1"/>
                </a:moveTo>
                <a:lnTo>
                  <a:pt x="2114" y="1191"/>
                </a:lnTo>
                <a:lnTo>
                  <a:pt x="1604" y="268"/>
                </a:lnTo>
                <a:lnTo>
                  <a:pt x="1118" y="1361"/>
                </a:lnTo>
                <a:lnTo>
                  <a:pt x="584" y="754"/>
                </a:lnTo>
                <a:lnTo>
                  <a:pt x="1" y="1677"/>
                </a:lnTo>
                <a:lnTo>
                  <a:pt x="7289" y="1677"/>
                </a:lnTo>
                <a:lnTo>
                  <a:pt x="6657" y="559"/>
                </a:lnTo>
                <a:lnTo>
                  <a:pt x="6001" y="1191"/>
                </a:lnTo>
                <a:lnTo>
                  <a:pt x="5394" y="268"/>
                </a:lnTo>
                <a:lnTo>
                  <a:pt x="4738" y="1191"/>
                </a:lnTo>
                <a:lnTo>
                  <a:pt x="4252" y="1"/>
                </a:lnTo>
                <a:lnTo>
                  <a:pt x="3353" y="1118"/>
                </a:lnTo>
                <a:lnTo>
                  <a:pt x="2819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3" name="Google Shape;699;p16"/>
          <p:cNvSpPr/>
          <p:nvPr/>
        </p:nvSpPr>
        <p:spPr>
          <a:xfrm>
            <a:off x="2008188" y="6613525"/>
            <a:ext cx="1420812" cy="309563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4" name="Google Shape;700;p16"/>
          <p:cNvSpPr/>
          <p:nvPr/>
        </p:nvSpPr>
        <p:spPr>
          <a:xfrm>
            <a:off x="8005763" y="6457950"/>
            <a:ext cx="2138362" cy="465138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5" name="Google Shape;701;p16"/>
          <p:cNvSpPr/>
          <p:nvPr/>
        </p:nvSpPr>
        <p:spPr>
          <a:xfrm>
            <a:off x="10042525" y="6430963"/>
            <a:ext cx="2262188" cy="492125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6" name="Google Shape;702;p16"/>
          <p:cNvSpPr/>
          <p:nvPr/>
        </p:nvSpPr>
        <p:spPr>
          <a:xfrm>
            <a:off x="4194175" y="6457950"/>
            <a:ext cx="2138363" cy="465138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7" name="Google Shape;703;p16"/>
          <p:cNvSpPr/>
          <p:nvPr/>
        </p:nvSpPr>
        <p:spPr>
          <a:xfrm>
            <a:off x="6226175" y="6515100"/>
            <a:ext cx="1876425" cy="407988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8" name="Google Shape;704;p16"/>
          <p:cNvSpPr/>
          <p:nvPr/>
        </p:nvSpPr>
        <p:spPr>
          <a:xfrm>
            <a:off x="3157538" y="6613525"/>
            <a:ext cx="1420812" cy="309563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658" name="Google Shape;658;p16"/>
          <p:cNvSpPr txBox="1">
            <a:spLocks noGrp="1"/>
          </p:cNvSpPr>
          <p:nvPr>
            <p:ph type="ctrTitle"/>
          </p:nvPr>
        </p:nvSpPr>
        <p:spPr>
          <a:xfrm>
            <a:off x="5633817" y="1270933"/>
            <a:ext cx="3498800" cy="8992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600">
                <a:solidFill>
                  <a:srgbClr val="000000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600">
                <a:solidFill>
                  <a:srgbClr val="000000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600">
                <a:solidFill>
                  <a:srgbClr val="000000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600">
                <a:solidFill>
                  <a:srgbClr val="000000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600">
                <a:solidFill>
                  <a:srgbClr val="000000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600">
                <a:solidFill>
                  <a:srgbClr val="000000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600">
                <a:solidFill>
                  <a:srgbClr val="000000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600">
                <a:solidFill>
                  <a:srgbClr val="000000"/>
                </a:solidFill>
              </a:defRPr>
            </a:lvl9pPr>
          </a:lstStyle>
          <a:p>
            <a:endParaRPr/>
          </a:p>
        </p:txBody>
      </p:sp>
      <p:sp>
        <p:nvSpPr>
          <p:cNvPr id="659" name="Google Shape;659;p16"/>
          <p:cNvSpPr txBox="1">
            <a:spLocks noGrp="1"/>
          </p:cNvSpPr>
          <p:nvPr>
            <p:ph type="subTitle" idx="1"/>
          </p:nvPr>
        </p:nvSpPr>
        <p:spPr>
          <a:xfrm>
            <a:off x="5633833" y="2183800"/>
            <a:ext cx="3498800" cy="7408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Ubuntu"/>
              <a:buNone/>
              <a:defRPr sz="1867">
                <a:solidFill>
                  <a:schemeClr val="dk1"/>
                </a:solidFill>
                <a:latin typeface="Comfortaa Regular"/>
                <a:ea typeface="Comfortaa Regular"/>
                <a:cs typeface="Comfortaa Regular"/>
                <a:sym typeface="Comfortaa Regular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Ubuntu"/>
              <a:buNone/>
              <a:defRPr sz="1333">
                <a:solidFill>
                  <a:srgbClr val="000000"/>
                </a:solidFill>
                <a:latin typeface="Ubuntu"/>
                <a:ea typeface="Ubuntu"/>
                <a:cs typeface="Ubuntu"/>
                <a:sym typeface="Ubuntu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Ubuntu"/>
              <a:buNone/>
              <a:defRPr sz="1333">
                <a:solidFill>
                  <a:srgbClr val="000000"/>
                </a:solidFill>
                <a:latin typeface="Ubuntu"/>
                <a:ea typeface="Ubuntu"/>
                <a:cs typeface="Ubuntu"/>
                <a:sym typeface="Ubuntu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Ubuntu"/>
              <a:buNone/>
              <a:defRPr sz="1333">
                <a:solidFill>
                  <a:srgbClr val="000000"/>
                </a:solidFill>
                <a:latin typeface="Ubuntu"/>
                <a:ea typeface="Ubuntu"/>
                <a:cs typeface="Ubuntu"/>
                <a:sym typeface="Ubuntu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Ubuntu"/>
              <a:buNone/>
              <a:defRPr sz="1333">
                <a:solidFill>
                  <a:srgbClr val="000000"/>
                </a:solidFill>
                <a:latin typeface="Ubuntu"/>
                <a:ea typeface="Ubuntu"/>
                <a:cs typeface="Ubuntu"/>
                <a:sym typeface="Ubuntu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Ubuntu"/>
              <a:buNone/>
              <a:defRPr sz="1333">
                <a:solidFill>
                  <a:srgbClr val="000000"/>
                </a:solidFill>
                <a:latin typeface="Ubuntu"/>
                <a:ea typeface="Ubuntu"/>
                <a:cs typeface="Ubuntu"/>
                <a:sym typeface="Ubuntu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Ubuntu"/>
              <a:buNone/>
              <a:defRPr sz="1333">
                <a:solidFill>
                  <a:srgbClr val="000000"/>
                </a:solidFill>
                <a:latin typeface="Ubuntu"/>
                <a:ea typeface="Ubuntu"/>
                <a:cs typeface="Ubuntu"/>
                <a:sym typeface="Ubuntu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Ubuntu"/>
              <a:buNone/>
              <a:defRPr sz="1333">
                <a:solidFill>
                  <a:srgbClr val="000000"/>
                </a:solidFill>
                <a:latin typeface="Ubuntu"/>
                <a:ea typeface="Ubuntu"/>
                <a:cs typeface="Ubuntu"/>
                <a:sym typeface="Ubuntu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Ubuntu"/>
              <a:buNone/>
              <a:defRPr sz="1333">
                <a:solidFill>
                  <a:srgbClr val="000000"/>
                </a:solidFill>
                <a:latin typeface="Ubuntu"/>
                <a:ea typeface="Ubuntu"/>
                <a:cs typeface="Ubuntu"/>
                <a:sym typeface="Ubuntu"/>
              </a:defRPr>
            </a:lvl9pPr>
          </a:lstStyle>
          <a:p>
            <a:endParaRPr/>
          </a:p>
        </p:txBody>
      </p:sp>
      <p:sp>
        <p:nvSpPr>
          <p:cNvPr id="660" name="Google Shape;660;p16"/>
          <p:cNvSpPr txBox="1">
            <a:spLocks noGrp="1"/>
          </p:cNvSpPr>
          <p:nvPr>
            <p:ph type="title" idx="2"/>
          </p:nvPr>
        </p:nvSpPr>
        <p:spPr>
          <a:xfrm>
            <a:off x="3059384" y="1048067"/>
            <a:ext cx="2872000" cy="20556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None/>
              <a:defRPr sz="13333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64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64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64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64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64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64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64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64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9pPr>
          </a:lstStyle>
          <a:p>
            <a:r>
              <a:rPr lang="en-US" smtClean="0"/>
              <a:t>Click to edit Master title style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2734859531"/>
      </p:ext>
    </p:extLst>
  </p:cSld>
  <p:clrMapOvr>
    <a:masterClrMapping/>
  </p:clrMapOvr>
</p:sldLayout>
</file>

<file path=ppt/slideLayouts/slideLayout16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4">
  <p:cSld name="Section header 4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7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oogle Shape;709;p17"/>
          <p:cNvGrpSpPr>
            <a:grpSpLocks/>
          </p:cNvGrpSpPr>
          <p:nvPr/>
        </p:nvGrpSpPr>
        <p:grpSpPr bwMode="auto">
          <a:xfrm>
            <a:off x="266700" y="3273425"/>
            <a:ext cx="2717800" cy="2147888"/>
            <a:chOff x="855987" y="2204128"/>
            <a:chExt cx="1217483" cy="962421"/>
          </a:xfrm>
        </p:grpSpPr>
        <p:grpSp>
          <p:nvGrpSpPr>
            <p:cNvPr id="6" name="Google Shape;710;p17"/>
            <p:cNvGrpSpPr>
              <a:grpSpLocks/>
            </p:cNvGrpSpPr>
            <p:nvPr/>
          </p:nvGrpSpPr>
          <p:grpSpPr bwMode="auto">
            <a:xfrm>
              <a:off x="855987" y="2204128"/>
              <a:ext cx="1146639" cy="962421"/>
              <a:chOff x="958238" y="2157575"/>
              <a:chExt cx="1115191" cy="936025"/>
            </a:xfrm>
          </p:grpSpPr>
          <p:sp>
            <p:nvSpPr>
              <p:cNvPr id="8" name="Google Shape;711;p17"/>
              <p:cNvSpPr/>
              <p:nvPr/>
            </p:nvSpPr>
            <p:spPr>
              <a:xfrm>
                <a:off x="1253570" y="2157575"/>
                <a:ext cx="492450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" name="Google Shape;712;p17"/>
              <p:cNvSpPr/>
              <p:nvPr/>
            </p:nvSpPr>
            <p:spPr>
              <a:xfrm>
                <a:off x="1441005" y="2324994"/>
                <a:ext cx="492450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" name="Google Shape;713;p17"/>
              <p:cNvSpPr/>
              <p:nvPr/>
            </p:nvSpPr>
            <p:spPr>
              <a:xfrm>
                <a:off x="997662" y="2334679"/>
                <a:ext cx="492450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" name="Google Shape;714;p17"/>
              <p:cNvSpPr/>
              <p:nvPr/>
            </p:nvSpPr>
            <p:spPr>
              <a:xfrm>
                <a:off x="958238" y="2551909"/>
                <a:ext cx="492450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" name="Google Shape;715;p17"/>
              <p:cNvSpPr/>
              <p:nvPr/>
            </p:nvSpPr>
            <p:spPr>
              <a:xfrm>
                <a:off x="1165039" y="2601028"/>
                <a:ext cx="492450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" name="Google Shape;716;p17"/>
              <p:cNvSpPr/>
              <p:nvPr/>
            </p:nvSpPr>
            <p:spPr>
              <a:xfrm>
                <a:off x="1450688" y="2561595"/>
                <a:ext cx="622478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7" name="Google Shape;717;p17"/>
            <p:cNvSpPr/>
            <p:nvPr/>
          </p:nvSpPr>
          <p:spPr>
            <a:xfrm>
              <a:off x="927102" y="2206973"/>
              <a:ext cx="1146368" cy="869949"/>
            </a:xfrm>
            <a:custGeom>
              <a:avLst/>
              <a:gdLst/>
              <a:ahLst/>
              <a:cxnLst/>
              <a:rect l="l" t="t" r="r" b="b"/>
              <a:pathLst>
                <a:path w="6074" h="4608" extrusionOk="0">
                  <a:moveTo>
                    <a:pt x="1749" y="936"/>
                  </a:moveTo>
                  <a:cubicBezTo>
                    <a:pt x="1968" y="985"/>
                    <a:pt x="2187" y="1131"/>
                    <a:pt x="2284" y="1325"/>
                  </a:cubicBezTo>
                  <a:cubicBezTo>
                    <a:pt x="2284" y="1398"/>
                    <a:pt x="2260" y="1446"/>
                    <a:pt x="2211" y="1471"/>
                  </a:cubicBezTo>
                  <a:cubicBezTo>
                    <a:pt x="2162" y="1519"/>
                    <a:pt x="2114" y="1519"/>
                    <a:pt x="2065" y="1544"/>
                  </a:cubicBezTo>
                  <a:cubicBezTo>
                    <a:pt x="1871" y="1544"/>
                    <a:pt x="1725" y="1276"/>
                    <a:pt x="1677" y="1155"/>
                  </a:cubicBezTo>
                  <a:lnTo>
                    <a:pt x="1677" y="1131"/>
                  </a:lnTo>
                  <a:cubicBezTo>
                    <a:pt x="1701" y="1058"/>
                    <a:pt x="1725" y="1009"/>
                    <a:pt x="1749" y="936"/>
                  </a:cubicBezTo>
                  <a:close/>
                  <a:moveTo>
                    <a:pt x="3936" y="1301"/>
                  </a:moveTo>
                  <a:lnTo>
                    <a:pt x="3936" y="1301"/>
                  </a:lnTo>
                  <a:cubicBezTo>
                    <a:pt x="3960" y="1446"/>
                    <a:pt x="3936" y="1616"/>
                    <a:pt x="3839" y="1762"/>
                  </a:cubicBezTo>
                  <a:cubicBezTo>
                    <a:pt x="3790" y="1714"/>
                    <a:pt x="3814" y="1495"/>
                    <a:pt x="3936" y="1301"/>
                  </a:cubicBezTo>
                  <a:close/>
                  <a:moveTo>
                    <a:pt x="750" y="2166"/>
                  </a:moveTo>
                  <a:cubicBezTo>
                    <a:pt x="776" y="2166"/>
                    <a:pt x="802" y="2169"/>
                    <a:pt x="826" y="2175"/>
                  </a:cubicBezTo>
                  <a:cubicBezTo>
                    <a:pt x="1142" y="2199"/>
                    <a:pt x="1264" y="2394"/>
                    <a:pt x="1264" y="2564"/>
                  </a:cubicBezTo>
                  <a:cubicBezTo>
                    <a:pt x="1264" y="2661"/>
                    <a:pt x="1166" y="2758"/>
                    <a:pt x="1045" y="2782"/>
                  </a:cubicBezTo>
                  <a:cubicBezTo>
                    <a:pt x="996" y="2758"/>
                    <a:pt x="924" y="2758"/>
                    <a:pt x="875" y="2734"/>
                  </a:cubicBezTo>
                  <a:cubicBezTo>
                    <a:pt x="705" y="2612"/>
                    <a:pt x="583" y="2442"/>
                    <a:pt x="535" y="2248"/>
                  </a:cubicBezTo>
                  <a:cubicBezTo>
                    <a:pt x="590" y="2193"/>
                    <a:pt x="672" y="2166"/>
                    <a:pt x="750" y="2166"/>
                  </a:cubicBezTo>
                  <a:close/>
                  <a:moveTo>
                    <a:pt x="5199" y="2588"/>
                  </a:moveTo>
                  <a:cubicBezTo>
                    <a:pt x="5078" y="2855"/>
                    <a:pt x="4883" y="3025"/>
                    <a:pt x="4762" y="3025"/>
                  </a:cubicBezTo>
                  <a:cubicBezTo>
                    <a:pt x="4713" y="3025"/>
                    <a:pt x="4665" y="3001"/>
                    <a:pt x="4640" y="2977"/>
                  </a:cubicBezTo>
                  <a:cubicBezTo>
                    <a:pt x="4567" y="2855"/>
                    <a:pt x="4592" y="2807"/>
                    <a:pt x="4592" y="2782"/>
                  </a:cubicBezTo>
                  <a:cubicBezTo>
                    <a:pt x="4640" y="2685"/>
                    <a:pt x="4883" y="2588"/>
                    <a:pt x="5150" y="2588"/>
                  </a:cubicBezTo>
                  <a:close/>
                  <a:moveTo>
                    <a:pt x="3596" y="3293"/>
                  </a:moveTo>
                  <a:cubicBezTo>
                    <a:pt x="3596" y="3293"/>
                    <a:pt x="3620" y="3317"/>
                    <a:pt x="3620" y="3317"/>
                  </a:cubicBezTo>
                  <a:cubicBezTo>
                    <a:pt x="3669" y="3390"/>
                    <a:pt x="3644" y="3608"/>
                    <a:pt x="3426" y="3851"/>
                  </a:cubicBezTo>
                  <a:cubicBezTo>
                    <a:pt x="3353" y="3754"/>
                    <a:pt x="3328" y="3633"/>
                    <a:pt x="3377" y="3511"/>
                  </a:cubicBezTo>
                  <a:cubicBezTo>
                    <a:pt x="3401" y="3414"/>
                    <a:pt x="3474" y="3341"/>
                    <a:pt x="3596" y="3317"/>
                  </a:cubicBezTo>
                  <a:lnTo>
                    <a:pt x="3596" y="3293"/>
                  </a:lnTo>
                  <a:close/>
                  <a:moveTo>
                    <a:pt x="1822" y="3366"/>
                  </a:moveTo>
                  <a:cubicBezTo>
                    <a:pt x="1847" y="3366"/>
                    <a:pt x="1944" y="3366"/>
                    <a:pt x="1968" y="3487"/>
                  </a:cubicBezTo>
                  <a:cubicBezTo>
                    <a:pt x="1944" y="3754"/>
                    <a:pt x="1798" y="3997"/>
                    <a:pt x="1555" y="4094"/>
                  </a:cubicBezTo>
                  <a:cubicBezTo>
                    <a:pt x="1482" y="3924"/>
                    <a:pt x="1507" y="3706"/>
                    <a:pt x="1604" y="3511"/>
                  </a:cubicBezTo>
                  <a:cubicBezTo>
                    <a:pt x="1652" y="3438"/>
                    <a:pt x="1725" y="3366"/>
                    <a:pt x="1822" y="3366"/>
                  </a:cubicBezTo>
                  <a:close/>
                  <a:moveTo>
                    <a:pt x="2745" y="159"/>
                  </a:moveTo>
                  <a:cubicBezTo>
                    <a:pt x="2867" y="159"/>
                    <a:pt x="3013" y="183"/>
                    <a:pt x="3158" y="256"/>
                  </a:cubicBezTo>
                  <a:cubicBezTo>
                    <a:pt x="3523" y="378"/>
                    <a:pt x="3814" y="693"/>
                    <a:pt x="3911" y="1058"/>
                  </a:cubicBezTo>
                  <a:cubicBezTo>
                    <a:pt x="3693" y="1325"/>
                    <a:pt x="3596" y="1714"/>
                    <a:pt x="3766" y="1859"/>
                  </a:cubicBezTo>
                  <a:cubicBezTo>
                    <a:pt x="3790" y="1908"/>
                    <a:pt x="3839" y="1932"/>
                    <a:pt x="3863" y="1932"/>
                  </a:cubicBezTo>
                  <a:cubicBezTo>
                    <a:pt x="3936" y="1932"/>
                    <a:pt x="3984" y="1884"/>
                    <a:pt x="4009" y="1835"/>
                  </a:cubicBezTo>
                  <a:cubicBezTo>
                    <a:pt x="4130" y="1616"/>
                    <a:pt x="4154" y="1349"/>
                    <a:pt x="4082" y="1106"/>
                  </a:cubicBezTo>
                  <a:cubicBezTo>
                    <a:pt x="4203" y="961"/>
                    <a:pt x="4397" y="863"/>
                    <a:pt x="4592" y="863"/>
                  </a:cubicBezTo>
                  <a:cubicBezTo>
                    <a:pt x="4762" y="863"/>
                    <a:pt x="4932" y="936"/>
                    <a:pt x="5053" y="1033"/>
                  </a:cubicBezTo>
                  <a:cubicBezTo>
                    <a:pt x="5466" y="1325"/>
                    <a:pt x="5466" y="1932"/>
                    <a:pt x="5272" y="2418"/>
                  </a:cubicBezTo>
                  <a:lnTo>
                    <a:pt x="5150" y="2418"/>
                  </a:lnTo>
                  <a:cubicBezTo>
                    <a:pt x="4907" y="2418"/>
                    <a:pt x="4567" y="2491"/>
                    <a:pt x="4470" y="2710"/>
                  </a:cubicBezTo>
                  <a:cubicBezTo>
                    <a:pt x="4397" y="2928"/>
                    <a:pt x="4543" y="3171"/>
                    <a:pt x="4762" y="3195"/>
                  </a:cubicBezTo>
                  <a:cubicBezTo>
                    <a:pt x="5029" y="3195"/>
                    <a:pt x="5248" y="2904"/>
                    <a:pt x="5369" y="2612"/>
                  </a:cubicBezTo>
                  <a:cubicBezTo>
                    <a:pt x="5612" y="2637"/>
                    <a:pt x="5806" y="2807"/>
                    <a:pt x="5879" y="3025"/>
                  </a:cubicBezTo>
                  <a:cubicBezTo>
                    <a:pt x="5903" y="3220"/>
                    <a:pt x="5831" y="3414"/>
                    <a:pt x="5685" y="3560"/>
                  </a:cubicBezTo>
                  <a:cubicBezTo>
                    <a:pt x="5320" y="3949"/>
                    <a:pt x="4810" y="4191"/>
                    <a:pt x="4252" y="4191"/>
                  </a:cubicBezTo>
                  <a:cubicBezTo>
                    <a:pt x="4082" y="4191"/>
                    <a:pt x="3887" y="4167"/>
                    <a:pt x="3741" y="4070"/>
                  </a:cubicBezTo>
                  <a:cubicBezTo>
                    <a:pt x="3669" y="4046"/>
                    <a:pt x="3620" y="4021"/>
                    <a:pt x="3571" y="3973"/>
                  </a:cubicBezTo>
                  <a:cubicBezTo>
                    <a:pt x="3814" y="3681"/>
                    <a:pt x="3887" y="3366"/>
                    <a:pt x="3766" y="3220"/>
                  </a:cubicBezTo>
                  <a:cubicBezTo>
                    <a:pt x="3717" y="3171"/>
                    <a:pt x="3669" y="3147"/>
                    <a:pt x="3596" y="3147"/>
                  </a:cubicBezTo>
                  <a:cubicBezTo>
                    <a:pt x="3426" y="3171"/>
                    <a:pt x="3280" y="3268"/>
                    <a:pt x="3231" y="3438"/>
                  </a:cubicBezTo>
                  <a:cubicBezTo>
                    <a:pt x="3158" y="3633"/>
                    <a:pt x="3207" y="3851"/>
                    <a:pt x="3328" y="3973"/>
                  </a:cubicBezTo>
                  <a:cubicBezTo>
                    <a:pt x="3037" y="4264"/>
                    <a:pt x="2648" y="4434"/>
                    <a:pt x="2260" y="4434"/>
                  </a:cubicBezTo>
                  <a:cubicBezTo>
                    <a:pt x="2215" y="4444"/>
                    <a:pt x="2169" y="4449"/>
                    <a:pt x="2124" y="4449"/>
                  </a:cubicBezTo>
                  <a:cubicBezTo>
                    <a:pt x="1946" y="4449"/>
                    <a:pt x="1768" y="4375"/>
                    <a:pt x="1652" y="4240"/>
                  </a:cubicBezTo>
                  <a:cubicBezTo>
                    <a:pt x="1944" y="4094"/>
                    <a:pt x="2138" y="3778"/>
                    <a:pt x="2138" y="3463"/>
                  </a:cubicBezTo>
                  <a:cubicBezTo>
                    <a:pt x="2116" y="3307"/>
                    <a:pt x="2013" y="3192"/>
                    <a:pt x="1865" y="3192"/>
                  </a:cubicBezTo>
                  <a:cubicBezTo>
                    <a:pt x="1851" y="3192"/>
                    <a:pt x="1837" y="3193"/>
                    <a:pt x="1822" y="3195"/>
                  </a:cubicBezTo>
                  <a:cubicBezTo>
                    <a:pt x="1677" y="3195"/>
                    <a:pt x="1531" y="3293"/>
                    <a:pt x="1458" y="3438"/>
                  </a:cubicBezTo>
                  <a:cubicBezTo>
                    <a:pt x="1337" y="3657"/>
                    <a:pt x="1312" y="3924"/>
                    <a:pt x="1409" y="4143"/>
                  </a:cubicBezTo>
                  <a:cubicBezTo>
                    <a:pt x="1361" y="4149"/>
                    <a:pt x="1314" y="4152"/>
                    <a:pt x="1268" y="4152"/>
                  </a:cubicBezTo>
                  <a:cubicBezTo>
                    <a:pt x="1130" y="4152"/>
                    <a:pt x="1002" y="4125"/>
                    <a:pt x="875" y="4070"/>
                  </a:cubicBezTo>
                  <a:cubicBezTo>
                    <a:pt x="535" y="3924"/>
                    <a:pt x="316" y="3633"/>
                    <a:pt x="268" y="3268"/>
                  </a:cubicBezTo>
                  <a:cubicBezTo>
                    <a:pt x="195" y="2977"/>
                    <a:pt x="243" y="2637"/>
                    <a:pt x="413" y="2370"/>
                  </a:cubicBezTo>
                  <a:cubicBezTo>
                    <a:pt x="486" y="2564"/>
                    <a:pt x="632" y="2734"/>
                    <a:pt x="802" y="2855"/>
                  </a:cubicBezTo>
                  <a:cubicBezTo>
                    <a:pt x="899" y="2880"/>
                    <a:pt x="972" y="2904"/>
                    <a:pt x="1069" y="2904"/>
                  </a:cubicBezTo>
                  <a:cubicBezTo>
                    <a:pt x="1264" y="2904"/>
                    <a:pt x="1434" y="2758"/>
                    <a:pt x="1434" y="2540"/>
                  </a:cubicBezTo>
                  <a:cubicBezTo>
                    <a:pt x="1434" y="2224"/>
                    <a:pt x="1166" y="1981"/>
                    <a:pt x="851" y="1981"/>
                  </a:cubicBezTo>
                  <a:cubicBezTo>
                    <a:pt x="828" y="1976"/>
                    <a:pt x="806" y="1974"/>
                    <a:pt x="784" y="1974"/>
                  </a:cubicBezTo>
                  <a:cubicBezTo>
                    <a:pt x="685" y="1974"/>
                    <a:pt x="590" y="2014"/>
                    <a:pt x="511" y="2054"/>
                  </a:cubicBezTo>
                  <a:cubicBezTo>
                    <a:pt x="438" y="1568"/>
                    <a:pt x="608" y="1058"/>
                    <a:pt x="1069" y="936"/>
                  </a:cubicBezTo>
                  <a:cubicBezTo>
                    <a:pt x="1194" y="901"/>
                    <a:pt x="1331" y="878"/>
                    <a:pt x="1463" y="878"/>
                  </a:cubicBezTo>
                  <a:cubicBezTo>
                    <a:pt x="1511" y="878"/>
                    <a:pt x="1558" y="881"/>
                    <a:pt x="1604" y="888"/>
                  </a:cubicBezTo>
                  <a:cubicBezTo>
                    <a:pt x="1555" y="1009"/>
                    <a:pt x="1507" y="1106"/>
                    <a:pt x="1507" y="1106"/>
                  </a:cubicBezTo>
                  <a:cubicBezTo>
                    <a:pt x="1507" y="1131"/>
                    <a:pt x="1507" y="1131"/>
                    <a:pt x="1507" y="1155"/>
                  </a:cubicBezTo>
                  <a:cubicBezTo>
                    <a:pt x="1531" y="1179"/>
                    <a:pt x="1725" y="1665"/>
                    <a:pt x="2065" y="1665"/>
                  </a:cubicBezTo>
                  <a:cubicBezTo>
                    <a:pt x="2162" y="1665"/>
                    <a:pt x="2235" y="1641"/>
                    <a:pt x="2308" y="1592"/>
                  </a:cubicBezTo>
                  <a:cubicBezTo>
                    <a:pt x="2405" y="1544"/>
                    <a:pt x="2478" y="1422"/>
                    <a:pt x="2454" y="1301"/>
                  </a:cubicBezTo>
                  <a:cubicBezTo>
                    <a:pt x="2357" y="1033"/>
                    <a:pt x="2114" y="839"/>
                    <a:pt x="1847" y="791"/>
                  </a:cubicBezTo>
                  <a:cubicBezTo>
                    <a:pt x="1992" y="426"/>
                    <a:pt x="2332" y="183"/>
                    <a:pt x="2745" y="159"/>
                  </a:cubicBezTo>
                  <a:close/>
                  <a:moveTo>
                    <a:pt x="2728" y="1"/>
                  </a:moveTo>
                  <a:cubicBezTo>
                    <a:pt x="2260" y="1"/>
                    <a:pt x="1815" y="296"/>
                    <a:pt x="1652" y="766"/>
                  </a:cubicBezTo>
                  <a:cubicBezTo>
                    <a:pt x="1569" y="748"/>
                    <a:pt x="1485" y="740"/>
                    <a:pt x="1403" y="740"/>
                  </a:cubicBezTo>
                  <a:cubicBezTo>
                    <a:pt x="1270" y="740"/>
                    <a:pt x="1141" y="760"/>
                    <a:pt x="1021" y="791"/>
                  </a:cubicBezTo>
                  <a:cubicBezTo>
                    <a:pt x="438" y="936"/>
                    <a:pt x="219" y="1616"/>
                    <a:pt x="341" y="2199"/>
                  </a:cubicBezTo>
                  <a:cubicBezTo>
                    <a:pt x="98" y="2515"/>
                    <a:pt x="0" y="2928"/>
                    <a:pt x="73" y="3317"/>
                  </a:cubicBezTo>
                  <a:cubicBezTo>
                    <a:pt x="146" y="3730"/>
                    <a:pt x="413" y="4070"/>
                    <a:pt x="802" y="4240"/>
                  </a:cubicBezTo>
                  <a:cubicBezTo>
                    <a:pt x="960" y="4293"/>
                    <a:pt x="1130" y="4332"/>
                    <a:pt x="1294" y="4332"/>
                  </a:cubicBezTo>
                  <a:cubicBezTo>
                    <a:pt x="1358" y="4332"/>
                    <a:pt x="1421" y="4326"/>
                    <a:pt x="1482" y="4313"/>
                  </a:cubicBezTo>
                  <a:cubicBezTo>
                    <a:pt x="1638" y="4491"/>
                    <a:pt x="1875" y="4607"/>
                    <a:pt x="2119" y="4607"/>
                  </a:cubicBezTo>
                  <a:cubicBezTo>
                    <a:pt x="2141" y="4607"/>
                    <a:pt x="2164" y="4606"/>
                    <a:pt x="2187" y="4604"/>
                  </a:cubicBezTo>
                  <a:lnTo>
                    <a:pt x="2260" y="4604"/>
                  </a:lnTo>
                  <a:cubicBezTo>
                    <a:pt x="2721" y="4580"/>
                    <a:pt x="3134" y="4410"/>
                    <a:pt x="3450" y="4094"/>
                  </a:cubicBezTo>
                  <a:cubicBezTo>
                    <a:pt x="3523" y="4143"/>
                    <a:pt x="3596" y="4191"/>
                    <a:pt x="3669" y="4240"/>
                  </a:cubicBezTo>
                  <a:cubicBezTo>
                    <a:pt x="3839" y="4313"/>
                    <a:pt x="4057" y="4361"/>
                    <a:pt x="4276" y="4361"/>
                  </a:cubicBezTo>
                  <a:cubicBezTo>
                    <a:pt x="4859" y="4361"/>
                    <a:pt x="5418" y="4094"/>
                    <a:pt x="5831" y="3681"/>
                  </a:cubicBezTo>
                  <a:cubicBezTo>
                    <a:pt x="6001" y="3487"/>
                    <a:pt x="6073" y="3244"/>
                    <a:pt x="6049" y="3001"/>
                  </a:cubicBezTo>
                  <a:cubicBezTo>
                    <a:pt x="5976" y="2710"/>
                    <a:pt x="5733" y="2491"/>
                    <a:pt x="5442" y="2467"/>
                  </a:cubicBezTo>
                  <a:cubicBezTo>
                    <a:pt x="5636" y="1908"/>
                    <a:pt x="5612" y="1252"/>
                    <a:pt x="5126" y="912"/>
                  </a:cubicBezTo>
                  <a:cubicBezTo>
                    <a:pt x="4972" y="781"/>
                    <a:pt x="4776" y="715"/>
                    <a:pt x="4580" y="715"/>
                  </a:cubicBezTo>
                  <a:cubicBezTo>
                    <a:pt x="4376" y="715"/>
                    <a:pt x="4170" y="787"/>
                    <a:pt x="4009" y="936"/>
                  </a:cubicBezTo>
                  <a:cubicBezTo>
                    <a:pt x="3887" y="548"/>
                    <a:pt x="3571" y="256"/>
                    <a:pt x="3207" y="110"/>
                  </a:cubicBezTo>
                  <a:cubicBezTo>
                    <a:pt x="3052" y="36"/>
                    <a:pt x="2889" y="1"/>
                    <a:pt x="2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4" name="Google Shape;718;p17"/>
          <p:cNvGrpSpPr>
            <a:grpSpLocks/>
          </p:cNvGrpSpPr>
          <p:nvPr/>
        </p:nvGrpSpPr>
        <p:grpSpPr bwMode="auto">
          <a:xfrm>
            <a:off x="10539413" y="2135188"/>
            <a:ext cx="3368675" cy="2147887"/>
            <a:chOff x="7239867" y="1514545"/>
            <a:chExt cx="2525833" cy="1610805"/>
          </a:xfrm>
        </p:grpSpPr>
        <p:grpSp>
          <p:nvGrpSpPr>
            <p:cNvPr id="15" name="Google Shape;719;p17"/>
            <p:cNvGrpSpPr>
              <a:grpSpLocks/>
            </p:cNvGrpSpPr>
            <p:nvPr/>
          </p:nvGrpSpPr>
          <p:grpSpPr bwMode="auto">
            <a:xfrm>
              <a:off x="7346663" y="1514545"/>
              <a:ext cx="2419037" cy="1551678"/>
              <a:chOff x="7410211" y="1555302"/>
              <a:chExt cx="2355440" cy="1510884"/>
            </a:xfrm>
          </p:grpSpPr>
          <p:grpSp>
            <p:nvGrpSpPr>
              <p:cNvPr id="17" name="Google Shape;720;p17"/>
              <p:cNvGrpSpPr>
                <a:grpSpLocks/>
              </p:cNvGrpSpPr>
              <p:nvPr/>
            </p:nvGrpSpPr>
            <p:grpSpPr bwMode="auto">
              <a:xfrm>
                <a:off x="7410211" y="1555302"/>
                <a:ext cx="2355440" cy="1510884"/>
                <a:chOff x="761258" y="2062480"/>
                <a:chExt cx="1646470" cy="1056119"/>
              </a:xfrm>
            </p:grpSpPr>
            <p:sp>
              <p:nvSpPr>
                <p:cNvPr id="20" name="Google Shape;721;p17"/>
                <p:cNvSpPr/>
                <p:nvPr/>
              </p:nvSpPr>
              <p:spPr>
                <a:xfrm rot="-1481318">
                  <a:off x="1087168" y="2126495"/>
                  <a:ext cx="430195" cy="556690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" name="Google Shape;722;p17"/>
                <p:cNvSpPr/>
                <p:nvPr/>
              </p:nvSpPr>
              <p:spPr>
                <a:xfrm>
                  <a:off x="1415282" y="2201044"/>
                  <a:ext cx="558200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" name="Google Shape;723;p17"/>
                <p:cNvSpPr/>
                <p:nvPr/>
              </p:nvSpPr>
              <p:spPr>
                <a:xfrm>
                  <a:off x="761484" y="2379315"/>
                  <a:ext cx="492577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" name="Google Shape;724;p17"/>
                <p:cNvSpPr/>
                <p:nvPr/>
              </p:nvSpPr>
              <p:spPr>
                <a:xfrm>
                  <a:off x="900021" y="2606204"/>
                  <a:ext cx="469083" cy="469175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4" name="Google Shape;725;p17"/>
                <p:cNvSpPr/>
                <p:nvPr/>
              </p:nvSpPr>
              <p:spPr>
                <a:xfrm>
                  <a:off x="1250820" y="2594050"/>
                  <a:ext cx="492577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5" name="Google Shape;726;p17"/>
                <p:cNvSpPr/>
                <p:nvPr/>
              </p:nvSpPr>
              <p:spPr>
                <a:xfrm rot="-2967336">
                  <a:off x="1706473" y="2475386"/>
                  <a:ext cx="623136" cy="492577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18" name="Google Shape;727;p17"/>
              <p:cNvSpPr/>
              <p:nvPr/>
            </p:nvSpPr>
            <p:spPr>
              <a:xfrm>
                <a:off x="7933249" y="2118694"/>
                <a:ext cx="704681" cy="70482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" name="Google Shape;728;p17"/>
              <p:cNvSpPr/>
              <p:nvPr/>
            </p:nvSpPr>
            <p:spPr>
              <a:xfrm>
                <a:off x="8386424" y="2118694"/>
                <a:ext cx="704681" cy="70482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6" name="Google Shape;729;p17"/>
            <p:cNvSpPr/>
            <p:nvPr/>
          </p:nvSpPr>
          <p:spPr>
            <a:xfrm>
              <a:off x="7239867" y="1791941"/>
              <a:ext cx="2256823" cy="1333409"/>
            </a:xfrm>
            <a:custGeom>
              <a:avLst/>
              <a:gdLst/>
              <a:ahLst/>
              <a:cxnLst/>
              <a:rect l="l" t="t" r="r" b="b"/>
              <a:pathLst>
                <a:path w="4957" h="2929" extrusionOk="0">
                  <a:moveTo>
                    <a:pt x="1215" y="718"/>
                  </a:moveTo>
                  <a:cubicBezTo>
                    <a:pt x="1312" y="743"/>
                    <a:pt x="1337" y="767"/>
                    <a:pt x="1361" y="815"/>
                  </a:cubicBezTo>
                  <a:cubicBezTo>
                    <a:pt x="1361" y="840"/>
                    <a:pt x="1312" y="888"/>
                    <a:pt x="1288" y="913"/>
                  </a:cubicBezTo>
                  <a:cubicBezTo>
                    <a:pt x="1264" y="913"/>
                    <a:pt x="1264" y="937"/>
                    <a:pt x="1215" y="937"/>
                  </a:cubicBezTo>
                  <a:cubicBezTo>
                    <a:pt x="1215" y="864"/>
                    <a:pt x="1215" y="815"/>
                    <a:pt x="1215" y="743"/>
                  </a:cubicBezTo>
                  <a:lnTo>
                    <a:pt x="1215" y="718"/>
                  </a:lnTo>
                  <a:close/>
                  <a:moveTo>
                    <a:pt x="2527" y="475"/>
                  </a:moveTo>
                  <a:cubicBezTo>
                    <a:pt x="2624" y="597"/>
                    <a:pt x="2673" y="767"/>
                    <a:pt x="2624" y="937"/>
                  </a:cubicBezTo>
                  <a:cubicBezTo>
                    <a:pt x="2601" y="983"/>
                    <a:pt x="2567" y="1007"/>
                    <a:pt x="2530" y="1007"/>
                  </a:cubicBezTo>
                  <a:cubicBezTo>
                    <a:pt x="2489" y="1007"/>
                    <a:pt x="2444" y="977"/>
                    <a:pt x="2405" y="913"/>
                  </a:cubicBezTo>
                  <a:cubicBezTo>
                    <a:pt x="2333" y="767"/>
                    <a:pt x="2381" y="573"/>
                    <a:pt x="2527" y="475"/>
                  </a:cubicBezTo>
                  <a:close/>
                  <a:moveTo>
                    <a:pt x="3984" y="1010"/>
                  </a:moveTo>
                  <a:lnTo>
                    <a:pt x="3984" y="1010"/>
                  </a:lnTo>
                  <a:cubicBezTo>
                    <a:pt x="4009" y="1107"/>
                    <a:pt x="3984" y="1228"/>
                    <a:pt x="3936" y="1326"/>
                  </a:cubicBezTo>
                  <a:cubicBezTo>
                    <a:pt x="3912" y="1350"/>
                    <a:pt x="3912" y="1350"/>
                    <a:pt x="3887" y="1350"/>
                  </a:cubicBezTo>
                  <a:cubicBezTo>
                    <a:pt x="3863" y="1350"/>
                    <a:pt x="3839" y="1326"/>
                    <a:pt x="3814" y="1326"/>
                  </a:cubicBezTo>
                  <a:cubicBezTo>
                    <a:pt x="3766" y="1277"/>
                    <a:pt x="3766" y="1277"/>
                    <a:pt x="3766" y="1204"/>
                  </a:cubicBezTo>
                  <a:cubicBezTo>
                    <a:pt x="3790" y="1131"/>
                    <a:pt x="3863" y="1058"/>
                    <a:pt x="3984" y="1010"/>
                  </a:cubicBezTo>
                  <a:close/>
                  <a:moveTo>
                    <a:pt x="1045" y="1860"/>
                  </a:moveTo>
                  <a:cubicBezTo>
                    <a:pt x="948" y="1957"/>
                    <a:pt x="851" y="2030"/>
                    <a:pt x="754" y="2079"/>
                  </a:cubicBezTo>
                  <a:cubicBezTo>
                    <a:pt x="778" y="1982"/>
                    <a:pt x="875" y="1909"/>
                    <a:pt x="972" y="1860"/>
                  </a:cubicBezTo>
                  <a:close/>
                  <a:moveTo>
                    <a:pt x="3159" y="1957"/>
                  </a:moveTo>
                  <a:cubicBezTo>
                    <a:pt x="3159" y="1957"/>
                    <a:pt x="3183" y="1957"/>
                    <a:pt x="3231" y="2006"/>
                  </a:cubicBezTo>
                  <a:cubicBezTo>
                    <a:pt x="3280" y="2054"/>
                    <a:pt x="3304" y="2152"/>
                    <a:pt x="3280" y="2224"/>
                  </a:cubicBezTo>
                  <a:cubicBezTo>
                    <a:pt x="3159" y="2127"/>
                    <a:pt x="3159" y="2006"/>
                    <a:pt x="3159" y="1957"/>
                  </a:cubicBezTo>
                  <a:close/>
                  <a:moveTo>
                    <a:pt x="1701" y="2030"/>
                  </a:moveTo>
                  <a:cubicBezTo>
                    <a:pt x="1750" y="2054"/>
                    <a:pt x="1798" y="2079"/>
                    <a:pt x="1822" y="2127"/>
                  </a:cubicBezTo>
                  <a:cubicBezTo>
                    <a:pt x="1847" y="2249"/>
                    <a:pt x="1822" y="2346"/>
                    <a:pt x="1774" y="2443"/>
                  </a:cubicBezTo>
                  <a:cubicBezTo>
                    <a:pt x="1677" y="2346"/>
                    <a:pt x="1628" y="2200"/>
                    <a:pt x="1652" y="2054"/>
                  </a:cubicBezTo>
                  <a:cubicBezTo>
                    <a:pt x="1652" y="2030"/>
                    <a:pt x="1677" y="2030"/>
                    <a:pt x="1677" y="2030"/>
                  </a:cubicBezTo>
                  <a:close/>
                  <a:moveTo>
                    <a:pt x="1688" y="116"/>
                  </a:moveTo>
                  <a:cubicBezTo>
                    <a:pt x="1796" y="116"/>
                    <a:pt x="1923" y="140"/>
                    <a:pt x="2065" y="184"/>
                  </a:cubicBezTo>
                  <a:cubicBezTo>
                    <a:pt x="2211" y="232"/>
                    <a:pt x="2333" y="305"/>
                    <a:pt x="2454" y="427"/>
                  </a:cubicBezTo>
                  <a:cubicBezTo>
                    <a:pt x="2284" y="548"/>
                    <a:pt x="2235" y="791"/>
                    <a:pt x="2333" y="961"/>
                  </a:cubicBezTo>
                  <a:cubicBezTo>
                    <a:pt x="2430" y="1083"/>
                    <a:pt x="2503" y="1131"/>
                    <a:pt x="2551" y="1131"/>
                  </a:cubicBezTo>
                  <a:cubicBezTo>
                    <a:pt x="2648" y="1107"/>
                    <a:pt x="2721" y="1058"/>
                    <a:pt x="2746" y="986"/>
                  </a:cubicBezTo>
                  <a:cubicBezTo>
                    <a:pt x="2794" y="791"/>
                    <a:pt x="2746" y="573"/>
                    <a:pt x="2624" y="427"/>
                  </a:cubicBezTo>
                  <a:cubicBezTo>
                    <a:pt x="2818" y="305"/>
                    <a:pt x="3061" y="232"/>
                    <a:pt x="3304" y="232"/>
                  </a:cubicBezTo>
                  <a:lnTo>
                    <a:pt x="3450" y="232"/>
                  </a:lnTo>
                  <a:cubicBezTo>
                    <a:pt x="3742" y="330"/>
                    <a:pt x="3960" y="597"/>
                    <a:pt x="3984" y="888"/>
                  </a:cubicBezTo>
                  <a:cubicBezTo>
                    <a:pt x="3839" y="937"/>
                    <a:pt x="3717" y="1034"/>
                    <a:pt x="3693" y="1180"/>
                  </a:cubicBezTo>
                  <a:cubicBezTo>
                    <a:pt x="3669" y="1277"/>
                    <a:pt x="3693" y="1350"/>
                    <a:pt x="3766" y="1423"/>
                  </a:cubicBezTo>
                  <a:cubicBezTo>
                    <a:pt x="3802" y="1459"/>
                    <a:pt x="3845" y="1477"/>
                    <a:pt x="3887" y="1477"/>
                  </a:cubicBezTo>
                  <a:cubicBezTo>
                    <a:pt x="3930" y="1477"/>
                    <a:pt x="3972" y="1459"/>
                    <a:pt x="4009" y="1423"/>
                  </a:cubicBezTo>
                  <a:cubicBezTo>
                    <a:pt x="4082" y="1277"/>
                    <a:pt x="4106" y="1131"/>
                    <a:pt x="4082" y="986"/>
                  </a:cubicBezTo>
                  <a:cubicBezTo>
                    <a:pt x="4130" y="986"/>
                    <a:pt x="4203" y="961"/>
                    <a:pt x="4252" y="961"/>
                  </a:cubicBezTo>
                  <a:cubicBezTo>
                    <a:pt x="4470" y="961"/>
                    <a:pt x="4640" y="1083"/>
                    <a:pt x="4738" y="1277"/>
                  </a:cubicBezTo>
                  <a:cubicBezTo>
                    <a:pt x="4835" y="1544"/>
                    <a:pt x="4810" y="1836"/>
                    <a:pt x="4665" y="2079"/>
                  </a:cubicBezTo>
                  <a:cubicBezTo>
                    <a:pt x="4483" y="2341"/>
                    <a:pt x="4201" y="2486"/>
                    <a:pt x="3902" y="2486"/>
                  </a:cubicBezTo>
                  <a:cubicBezTo>
                    <a:pt x="3841" y="2486"/>
                    <a:pt x="3779" y="2480"/>
                    <a:pt x="3717" y="2467"/>
                  </a:cubicBezTo>
                  <a:cubicBezTo>
                    <a:pt x="3572" y="2443"/>
                    <a:pt x="3450" y="2370"/>
                    <a:pt x="3353" y="2297"/>
                  </a:cubicBezTo>
                  <a:cubicBezTo>
                    <a:pt x="3401" y="2176"/>
                    <a:pt x="3377" y="2030"/>
                    <a:pt x="3304" y="1933"/>
                  </a:cubicBezTo>
                  <a:cubicBezTo>
                    <a:pt x="3244" y="1884"/>
                    <a:pt x="3189" y="1860"/>
                    <a:pt x="3143" y="1860"/>
                  </a:cubicBezTo>
                  <a:cubicBezTo>
                    <a:pt x="3098" y="1860"/>
                    <a:pt x="3061" y="1884"/>
                    <a:pt x="3037" y="1933"/>
                  </a:cubicBezTo>
                  <a:cubicBezTo>
                    <a:pt x="3037" y="2103"/>
                    <a:pt x="3086" y="2249"/>
                    <a:pt x="3231" y="2322"/>
                  </a:cubicBezTo>
                  <a:cubicBezTo>
                    <a:pt x="3071" y="2620"/>
                    <a:pt x="2781" y="2809"/>
                    <a:pt x="2442" y="2809"/>
                  </a:cubicBezTo>
                  <a:cubicBezTo>
                    <a:pt x="2422" y="2809"/>
                    <a:pt x="2402" y="2809"/>
                    <a:pt x="2381" y="2807"/>
                  </a:cubicBezTo>
                  <a:cubicBezTo>
                    <a:pt x="2187" y="2807"/>
                    <a:pt x="1968" y="2686"/>
                    <a:pt x="1847" y="2516"/>
                  </a:cubicBezTo>
                  <a:cubicBezTo>
                    <a:pt x="1920" y="2394"/>
                    <a:pt x="1968" y="2249"/>
                    <a:pt x="1920" y="2103"/>
                  </a:cubicBezTo>
                  <a:cubicBezTo>
                    <a:pt x="1895" y="2030"/>
                    <a:pt x="1822" y="1957"/>
                    <a:pt x="1725" y="1933"/>
                  </a:cubicBezTo>
                  <a:cubicBezTo>
                    <a:pt x="1712" y="1928"/>
                    <a:pt x="1699" y="1926"/>
                    <a:pt x="1685" y="1926"/>
                  </a:cubicBezTo>
                  <a:cubicBezTo>
                    <a:pt x="1627" y="1926"/>
                    <a:pt x="1575" y="1966"/>
                    <a:pt x="1555" y="2006"/>
                  </a:cubicBezTo>
                  <a:cubicBezTo>
                    <a:pt x="1531" y="2200"/>
                    <a:pt x="1580" y="2394"/>
                    <a:pt x="1725" y="2540"/>
                  </a:cubicBezTo>
                  <a:cubicBezTo>
                    <a:pt x="1604" y="2662"/>
                    <a:pt x="1434" y="2735"/>
                    <a:pt x="1264" y="2759"/>
                  </a:cubicBezTo>
                  <a:lnTo>
                    <a:pt x="1191" y="2759"/>
                  </a:lnTo>
                  <a:cubicBezTo>
                    <a:pt x="1045" y="2759"/>
                    <a:pt x="924" y="2686"/>
                    <a:pt x="826" y="2589"/>
                  </a:cubicBezTo>
                  <a:cubicBezTo>
                    <a:pt x="729" y="2467"/>
                    <a:pt x="705" y="2346"/>
                    <a:pt x="729" y="2224"/>
                  </a:cubicBezTo>
                  <a:cubicBezTo>
                    <a:pt x="924" y="2152"/>
                    <a:pt x="1167" y="1957"/>
                    <a:pt x="1142" y="1836"/>
                  </a:cubicBezTo>
                  <a:cubicBezTo>
                    <a:pt x="1142" y="1801"/>
                    <a:pt x="1118" y="1767"/>
                    <a:pt x="1052" y="1767"/>
                  </a:cubicBezTo>
                  <a:cubicBezTo>
                    <a:pt x="1025" y="1767"/>
                    <a:pt x="991" y="1773"/>
                    <a:pt x="948" y="1787"/>
                  </a:cubicBezTo>
                  <a:cubicBezTo>
                    <a:pt x="802" y="1836"/>
                    <a:pt x="681" y="1982"/>
                    <a:pt x="656" y="2152"/>
                  </a:cubicBezTo>
                  <a:cubicBezTo>
                    <a:pt x="638" y="2154"/>
                    <a:pt x="621" y="2155"/>
                    <a:pt x="603" y="2155"/>
                  </a:cubicBezTo>
                  <a:cubicBezTo>
                    <a:pt x="414" y="2155"/>
                    <a:pt x="286" y="2032"/>
                    <a:pt x="219" y="1787"/>
                  </a:cubicBezTo>
                  <a:cubicBezTo>
                    <a:pt x="98" y="1520"/>
                    <a:pt x="122" y="1228"/>
                    <a:pt x="243" y="961"/>
                  </a:cubicBezTo>
                  <a:cubicBezTo>
                    <a:pt x="389" y="791"/>
                    <a:pt x="608" y="694"/>
                    <a:pt x="851" y="694"/>
                  </a:cubicBezTo>
                  <a:lnTo>
                    <a:pt x="1142" y="694"/>
                  </a:lnTo>
                  <a:lnTo>
                    <a:pt x="1142" y="743"/>
                  </a:lnTo>
                  <a:cubicBezTo>
                    <a:pt x="1118" y="840"/>
                    <a:pt x="1142" y="937"/>
                    <a:pt x="1191" y="1010"/>
                  </a:cubicBezTo>
                  <a:cubicBezTo>
                    <a:pt x="1204" y="1036"/>
                    <a:pt x="1232" y="1056"/>
                    <a:pt x="1271" y="1056"/>
                  </a:cubicBezTo>
                  <a:cubicBezTo>
                    <a:pt x="1302" y="1056"/>
                    <a:pt x="1341" y="1043"/>
                    <a:pt x="1385" y="1010"/>
                  </a:cubicBezTo>
                  <a:cubicBezTo>
                    <a:pt x="1482" y="913"/>
                    <a:pt x="1507" y="888"/>
                    <a:pt x="1482" y="791"/>
                  </a:cubicBezTo>
                  <a:cubicBezTo>
                    <a:pt x="1458" y="718"/>
                    <a:pt x="1385" y="645"/>
                    <a:pt x="1239" y="621"/>
                  </a:cubicBezTo>
                  <a:cubicBezTo>
                    <a:pt x="1239" y="475"/>
                    <a:pt x="1288" y="330"/>
                    <a:pt x="1385" y="232"/>
                  </a:cubicBezTo>
                  <a:cubicBezTo>
                    <a:pt x="1452" y="152"/>
                    <a:pt x="1556" y="116"/>
                    <a:pt x="1688" y="116"/>
                  </a:cubicBezTo>
                  <a:close/>
                  <a:moveTo>
                    <a:pt x="1650" y="1"/>
                  </a:moveTo>
                  <a:cubicBezTo>
                    <a:pt x="1501" y="1"/>
                    <a:pt x="1380" y="43"/>
                    <a:pt x="1288" y="135"/>
                  </a:cubicBezTo>
                  <a:cubicBezTo>
                    <a:pt x="1191" y="257"/>
                    <a:pt x="1118" y="427"/>
                    <a:pt x="1118" y="597"/>
                  </a:cubicBezTo>
                  <a:cubicBezTo>
                    <a:pt x="1069" y="585"/>
                    <a:pt x="1021" y="579"/>
                    <a:pt x="972" y="579"/>
                  </a:cubicBezTo>
                  <a:cubicBezTo>
                    <a:pt x="924" y="579"/>
                    <a:pt x="875" y="585"/>
                    <a:pt x="826" y="597"/>
                  </a:cubicBezTo>
                  <a:cubicBezTo>
                    <a:pt x="559" y="597"/>
                    <a:pt x="316" y="694"/>
                    <a:pt x="146" y="888"/>
                  </a:cubicBezTo>
                  <a:cubicBezTo>
                    <a:pt x="1" y="1180"/>
                    <a:pt x="1" y="1520"/>
                    <a:pt x="122" y="1811"/>
                  </a:cubicBezTo>
                  <a:cubicBezTo>
                    <a:pt x="219" y="2152"/>
                    <a:pt x="414" y="2224"/>
                    <a:pt x="559" y="2224"/>
                  </a:cubicBezTo>
                  <a:lnTo>
                    <a:pt x="608" y="2224"/>
                  </a:lnTo>
                  <a:cubicBezTo>
                    <a:pt x="608" y="2394"/>
                    <a:pt x="656" y="2540"/>
                    <a:pt x="754" y="2637"/>
                  </a:cubicBezTo>
                  <a:cubicBezTo>
                    <a:pt x="851" y="2783"/>
                    <a:pt x="1021" y="2856"/>
                    <a:pt x="1191" y="2856"/>
                  </a:cubicBezTo>
                  <a:lnTo>
                    <a:pt x="1264" y="2856"/>
                  </a:lnTo>
                  <a:cubicBezTo>
                    <a:pt x="1458" y="2832"/>
                    <a:pt x="1652" y="2759"/>
                    <a:pt x="1774" y="2613"/>
                  </a:cubicBezTo>
                  <a:cubicBezTo>
                    <a:pt x="1944" y="2783"/>
                    <a:pt x="2163" y="2905"/>
                    <a:pt x="2381" y="2929"/>
                  </a:cubicBezTo>
                  <a:lnTo>
                    <a:pt x="2430" y="2929"/>
                  </a:lnTo>
                  <a:cubicBezTo>
                    <a:pt x="2794" y="2905"/>
                    <a:pt x="3134" y="2710"/>
                    <a:pt x="3304" y="2394"/>
                  </a:cubicBezTo>
                  <a:cubicBezTo>
                    <a:pt x="3426" y="2467"/>
                    <a:pt x="3547" y="2516"/>
                    <a:pt x="3693" y="2540"/>
                  </a:cubicBezTo>
                  <a:cubicBezTo>
                    <a:pt x="3766" y="2559"/>
                    <a:pt x="3841" y="2567"/>
                    <a:pt x="3916" y="2567"/>
                  </a:cubicBezTo>
                  <a:cubicBezTo>
                    <a:pt x="4239" y="2567"/>
                    <a:pt x="4560" y="2403"/>
                    <a:pt x="4738" y="2127"/>
                  </a:cubicBezTo>
                  <a:cubicBezTo>
                    <a:pt x="4932" y="1860"/>
                    <a:pt x="4956" y="1496"/>
                    <a:pt x="4835" y="1204"/>
                  </a:cubicBezTo>
                  <a:cubicBezTo>
                    <a:pt x="4738" y="986"/>
                    <a:pt x="4495" y="840"/>
                    <a:pt x="4252" y="840"/>
                  </a:cubicBezTo>
                  <a:cubicBezTo>
                    <a:pt x="4203" y="840"/>
                    <a:pt x="4130" y="840"/>
                    <a:pt x="4057" y="864"/>
                  </a:cubicBezTo>
                  <a:cubicBezTo>
                    <a:pt x="4033" y="500"/>
                    <a:pt x="3790" y="232"/>
                    <a:pt x="3450" y="135"/>
                  </a:cubicBezTo>
                  <a:cubicBezTo>
                    <a:pt x="3426" y="123"/>
                    <a:pt x="3395" y="117"/>
                    <a:pt x="3365" y="117"/>
                  </a:cubicBezTo>
                  <a:cubicBezTo>
                    <a:pt x="3335" y="117"/>
                    <a:pt x="3304" y="123"/>
                    <a:pt x="3280" y="135"/>
                  </a:cubicBezTo>
                  <a:cubicBezTo>
                    <a:pt x="3013" y="135"/>
                    <a:pt x="2746" y="208"/>
                    <a:pt x="2527" y="330"/>
                  </a:cubicBezTo>
                  <a:cubicBezTo>
                    <a:pt x="2405" y="232"/>
                    <a:pt x="2235" y="135"/>
                    <a:pt x="2090" y="87"/>
                  </a:cubicBezTo>
                  <a:cubicBezTo>
                    <a:pt x="1923" y="31"/>
                    <a:pt x="1776" y="1"/>
                    <a:pt x="1650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6" name="Google Shape;730;p17"/>
          <p:cNvGrpSpPr>
            <a:grpSpLocks/>
          </p:cNvGrpSpPr>
          <p:nvPr/>
        </p:nvGrpSpPr>
        <p:grpSpPr bwMode="auto">
          <a:xfrm rot="20327442" flipH="1">
            <a:off x="10079038" y="4349750"/>
            <a:ext cx="1887537" cy="3179763"/>
            <a:chOff x="-653265" y="1899986"/>
            <a:chExt cx="171302" cy="288619"/>
          </a:xfrm>
        </p:grpSpPr>
        <p:sp>
          <p:nvSpPr>
            <p:cNvPr id="27" name="Google Shape;731;p17"/>
            <p:cNvSpPr/>
            <p:nvPr/>
          </p:nvSpPr>
          <p:spPr>
            <a:xfrm>
              <a:off x="-526956" y="1913663"/>
              <a:ext cx="45095" cy="46974"/>
            </a:xfrm>
            <a:custGeom>
              <a:avLst/>
              <a:gdLst/>
              <a:ahLst/>
              <a:cxnLst/>
              <a:rect l="l" t="t" r="r" b="b"/>
              <a:pathLst>
                <a:path w="1159" h="1208" extrusionOk="0">
                  <a:moveTo>
                    <a:pt x="626" y="1"/>
                  </a:moveTo>
                  <a:cubicBezTo>
                    <a:pt x="368" y="1"/>
                    <a:pt x="163" y="396"/>
                    <a:pt x="163" y="396"/>
                  </a:cubicBezTo>
                  <a:cubicBezTo>
                    <a:pt x="0" y="997"/>
                    <a:pt x="317" y="1207"/>
                    <a:pt x="551" y="1207"/>
                  </a:cubicBezTo>
                  <a:cubicBezTo>
                    <a:pt x="666" y="1207"/>
                    <a:pt x="762" y="1156"/>
                    <a:pt x="770" y="1076"/>
                  </a:cubicBezTo>
                  <a:cubicBezTo>
                    <a:pt x="794" y="833"/>
                    <a:pt x="479" y="736"/>
                    <a:pt x="479" y="736"/>
                  </a:cubicBezTo>
                  <a:cubicBezTo>
                    <a:pt x="479" y="736"/>
                    <a:pt x="1159" y="396"/>
                    <a:pt x="819" y="80"/>
                  </a:cubicBezTo>
                  <a:cubicBezTo>
                    <a:pt x="753" y="23"/>
                    <a:pt x="688" y="1"/>
                    <a:pt x="6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" name="Google Shape;732;p17"/>
            <p:cNvSpPr/>
            <p:nvPr/>
          </p:nvSpPr>
          <p:spPr>
            <a:xfrm>
              <a:off x="-564335" y="1911899"/>
              <a:ext cx="42789" cy="46254"/>
            </a:xfrm>
            <a:custGeom>
              <a:avLst/>
              <a:gdLst/>
              <a:ahLst/>
              <a:cxnLst/>
              <a:rect l="l" t="t" r="r" b="b"/>
              <a:pathLst>
                <a:path w="1097" h="1188" extrusionOk="0">
                  <a:moveTo>
                    <a:pt x="548" y="1"/>
                  </a:moveTo>
                  <a:cubicBezTo>
                    <a:pt x="491" y="1"/>
                    <a:pt x="429" y="17"/>
                    <a:pt x="365" y="58"/>
                  </a:cubicBezTo>
                  <a:cubicBezTo>
                    <a:pt x="0" y="301"/>
                    <a:pt x="680" y="738"/>
                    <a:pt x="680" y="738"/>
                  </a:cubicBezTo>
                  <a:cubicBezTo>
                    <a:pt x="680" y="738"/>
                    <a:pt x="340" y="811"/>
                    <a:pt x="340" y="1030"/>
                  </a:cubicBezTo>
                  <a:cubicBezTo>
                    <a:pt x="349" y="1120"/>
                    <a:pt x="464" y="1188"/>
                    <a:pt x="597" y="1188"/>
                  </a:cubicBezTo>
                  <a:cubicBezTo>
                    <a:pt x="821" y="1188"/>
                    <a:pt x="1097" y="1000"/>
                    <a:pt x="1021" y="422"/>
                  </a:cubicBezTo>
                  <a:cubicBezTo>
                    <a:pt x="1021" y="422"/>
                    <a:pt x="835" y="1"/>
                    <a:pt x="54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" name="Google Shape;733;p17"/>
            <p:cNvSpPr/>
            <p:nvPr/>
          </p:nvSpPr>
          <p:spPr>
            <a:xfrm>
              <a:off x="-525307" y="1900572"/>
              <a:ext cx="20746" cy="20893"/>
            </a:xfrm>
            <a:custGeom>
              <a:avLst/>
              <a:gdLst/>
              <a:ahLst/>
              <a:cxnLst/>
              <a:rect l="l" t="t" r="r" b="b"/>
              <a:pathLst>
                <a:path w="535" h="536" extrusionOk="0">
                  <a:moveTo>
                    <a:pt x="462" y="1"/>
                  </a:moveTo>
                  <a:cubicBezTo>
                    <a:pt x="292" y="25"/>
                    <a:pt x="0" y="195"/>
                    <a:pt x="49" y="487"/>
                  </a:cubicBezTo>
                  <a:cubicBezTo>
                    <a:pt x="49" y="511"/>
                    <a:pt x="73" y="535"/>
                    <a:pt x="97" y="535"/>
                  </a:cubicBezTo>
                  <a:lnTo>
                    <a:pt x="122" y="535"/>
                  </a:lnTo>
                  <a:cubicBezTo>
                    <a:pt x="146" y="535"/>
                    <a:pt x="146" y="511"/>
                    <a:pt x="146" y="487"/>
                  </a:cubicBezTo>
                  <a:cubicBezTo>
                    <a:pt x="97" y="171"/>
                    <a:pt x="462" y="98"/>
                    <a:pt x="486" y="98"/>
                  </a:cubicBezTo>
                  <a:cubicBezTo>
                    <a:pt x="510" y="74"/>
                    <a:pt x="535" y="49"/>
                    <a:pt x="510" y="25"/>
                  </a:cubicBezTo>
                  <a:cubicBezTo>
                    <a:pt x="510" y="1"/>
                    <a:pt x="486" y="1"/>
                    <a:pt x="4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" name="Google Shape;734;p17"/>
            <p:cNvSpPr/>
            <p:nvPr/>
          </p:nvSpPr>
          <p:spPr>
            <a:xfrm>
              <a:off x="-540390" y="1899888"/>
              <a:ext cx="17001" cy="20894"/>
            </a:xfrm>
            <a:custGeom>
              <a:avLst/>
              <a:gdLst/>
              <a:ahLst/>
              <a:cxnLst/>
              <a:rect l="l" t="t" r="r" b="b"/>
              <a:pathLst>
                <a:path w="438" h="535" extrusionOk="0">
                  <a:moveTo>
                    <a:pt x="49" y="1"/>
                  </a:moveTo>
                  <a:cubicBezTo>
                    <a:pt x="1" y="1"/>
                    <a:pt x="1" y="25"/>
                    <a:pt x="1" y="49"/>
                  </a:cubicBezTo>
                  <a:cubicBezTo>
                    <a:pt x="1" y="98"/>
                    <a:pt x="25" y="98"/>
                    <a:pt x="49" y="98"/>
                  </a:cubicBezTo>
                  <a:cubicBezTo>
                    <a:pt x="98" y="98"/>
                    <a:pt x="146" y="122"/>
                    <a:pt x="195" y="146"/>
                  </a:cubicBezTo>
                  <a:cubicBezTo>
                    <a:pt x="292" y="243"/>
                    <a:pt x="341" y="365"/>
                    <a:pt x="341" y="511"/>
                  </a:cubicBezTo>
                  <a:cubicBezTo>
                    <a:pt x="341" y="535"/>
                    <a:pt x="365" y="535"/>
                    <a:pt x="389" y="535"/>
                  </a:cubicBezTo>
                  <a:cubicBezTo>
                    <a:pt x="414" y="535"/>
                    <a:pt x="438" y="511"/>
                    <a:pt x="438" y="486"/>
                  </a:cubicBezTo>
                  <a:cubicBezTo>
                    <a:pt x="438" y="341"/>
                    <a:pt x="365" y="171"/>
                    <a:pt x="243" y="73"/>
                  </a:cubicBezTo>
                  <a:cubicBezTo>
                    <a:pt x="195" y="25"/>
                    <a:pt x="122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" name="Google Shape;735;p17"/>
            <p:cNvSpPr/>
            <p:nvPr/>
          </p:nvSpPr>
          <p:spPr>
            <a:xfrm>
              <a:off x="-653050" y="1974574"/>
              <a:ext cx="137301" cy="213835"/>
            </a:xfrm>
            <a:custGeom>
              <a:avLst/>
              <a:gdLst/>
              <a:ahLst/>
              <a:cxnLst/>
              <a:rect l="l" t="t" r="r" b="b"/>
              <a:pathLst>
                <a:path w="3524" h="5491" extrusionOk="0">
                  <a:moveTo>
                    <a:pt x="3353" y="1"/>
                  </a:moveTo>
                  <a:cubicBezTo>
                    <a:pt x="3329" y="25"/>
                    <a:pt x="3329" y="49"/>
                    <a:pt x="3329" y="73"/>
                  </a:cubicBezTo>
                  <a:cubicBezTo>
                    <a:pt x="3353" y="122"/>
                    <a:pt x="3377" y="171"/>
                    <a:pt x="3377" y="244"/>
                  </a:cubicBezTo>
                  <a:cubicBezTo>
                    <a:pt x="3377" y="268"/>
                    <a:pt x="3402" y="268"/>
                    <a:pt x="3426" y="268"/>
                  </a:cubicBezTo>
                  <a:cubicBezTo>
                    <a:pt x="3450" y="268"/>
                    <a:pt x="3475" y="244"/>
                    <a:pt x="3475" y="219"/>
                  </a:cubicBezTo>
                  <a:cubicBezTo>
                    <a:pt x="3450" y="98"/>
                    <a:pt x="3426" y="25"/>
                    <a:pt x="3426" y="25"/>
                  </a:cubicBezTo>
                  <a:cubicBezTo>
                    <a:pt x="3402" y="1"/>
                    <a:pt x="3377" y="1"/>
                    <a:pt x="3353" y="1"/>
                  </a:cubicBezTo>
                  <a:close/>
                  <a:moveTo>
                    <a:pt x="3465" y="377"/>
                  </a:moveTo>
                  <a:cubicBezTo>
                    <a:pt x="3438" y="377"/>
                    <a:pt x="3414" y="389"/>
                    <a:pt x="3426" y="414"/>
                  </a:cubicBezTo>
                  <a:cubicBezTo>
                    <a:pt x="3426" y="462"/>
                    <a:pt x="3426" y="535"/>
                    <a:pt x="3426" y="584"/>
                  </a:cubicBezTo>
                  <a:lnTo>
                    <a:pt x="3426" y="608"/>
                  </a:lnTo>
                  <a:cubicBezTo>
                    <a:pt x="3426" y="632"/>
                    <a:pt x="3450" y="656"/>
                    <a:pt x="3475" y="656"/>
                  </a:cubicBezTo>
                  <a:cubicBezTo>
                    <a:pt x="3499" y="656"/>
                    <a:pt x="3499" y="632"/>
                    <a:pt x="3523" y="632"/>
                  </a:cubicBezTo>
                  <a:lnTo>
                    <a:pt x="3523" y="584"/>
                  </a:lnTo>
                  <a:cubicBezTo>
                    <a:pt x="3523" y="535"/>
                    <a:pt x="3523" y="486"/>
                    <a:pt x="3523" y="414"/>
                  </a:cubicBezTo>
                  <a:cubicBezTo>
                    <a:pt x="3523" y="389"/>
                    <a:pt x="3493" y="377"/>
                    <a:pt x="3465" y="377"/>
                  </a:cubicBezTo>
                  <a:close/>
                  <a:moveTo>
                    <a:pt x="3450" y="754"/>
                  </a:moveTo>
                  <a:cubicBezTo>
                    <a:pt x="3426" y="754"/>
                    <a:pt x="3402" y="754"/>
                    <a:pt x="3402" y="778"/>
                  </a:cubicBezTo>
                  <a:cubicBezTo>
                    <a:pt x="3402" y="851"/>
                    <a:pt x="3377" y="899"/>
                    <a:pt x="3353" y="948"/>
                  </a:cubicBezTo>
                  <a:cubicBezTo>
                    <a:pt x="3329" y="972"/>
                    <a:pt x="3353" y="997"/>
                    <a:pt x="3377" y="1021"/>
                  </a:cubicBezTo>
                  <a:lnTo>
                    <a:pt x="3402" y="1021"/>
                  </a:lnTo>
                  <a:cubicBezTo>
                    <a:pt x="3426" y="1021"/>
                    <a:pt x="3426" y="997"/>
                    <a:pt x="3426" y="997"/>
                  </a:cubicBezTo>
                  <a:cubicBezTo>
                    <a:pt x="3450" y="924"/>
                    <a:pt x="3475" y="875"/>
                    <a:pt x="3499" y="802"/>
                  </a:cubicBezTo>
                  <a:cubicBezTo>
                    <a:pt x="3499" y="778"/>
                    <a:pt x="3475" y="754"/>
                    <a:pt x="3450" y="754"/>
                  </a:cubicBezTo>
                  <a:close/>
                  <a:moveTo>
                    <a:pt x="2576" y="899"/>
                  </a:moveTo>
                  <a:cubicBezTo>
                    <a:pt x="2503" y="924"/>
                    <a:pt x="2430" y="997"/>
                    <a:pt x="2406" y="1045"/>
                  </a:cubicBezTo>
                  <a:cubicBezTo>
                    <a:pt x="2406" y="1069"/>
                    <a:pt x="2406" y="1118"/>
                    <a:pt x="2430" y="1118"/>
                  </a:cubicBezTo>
                  <a:lnTo>
                    <a:pt x="2454" y="1118"/>
                  </a:lnTo>
                  <a:cubicBezTo>
                    <a:pt x="2479" y="1118"/>
                    <a:pt x="2479" y="1118"/>
                    <a:pt x="2503" y="1094"/>
                  </a:cubicBezTo>
                  <a:cubicBezTo>
                    <a:pt x="2503" y="1045"/>
                    <a:pt x="2551" y="1021"/>
                    <a:pt x="2600" y="997"/>
                  </a:cubicBezTo>
                  <a:cubicBezTo>
                    <a:pt x="2649" y="972"/>
                    <a:pt x="2624" y="899"/>
                    <a:pt x="2576" y="899"/>
                  </a:cubicBezTo>
                  <a:close/>
                  <a:moveTo>
                    <a:pt x="2722" y="948"/>
                  </a:moveTo>
                  <a:cubicBezTo>
                    <a:pt x="2697" y="972"/>
                    <a:pt x="2697" y="997"/>
                    <a:pt x="2722" y="1021"/>
                  </a:cubicBezTo>
                  <a:cubicBezTo>
                    <a:pt x="2770" y="1045"/>
                    <a:pt x="2794" y="1094"/>
                    <a:pt x="2819" y="1142"/>
                  </a:cubicBezTo>
                  <a:cubicBezTo>
                    <a:pt x="2843" y="1167"/>
                    <a:pt x="2843" y="1167"/>
                    <a:pt x="2867" y="1167"/>
                  </a:cubicBezTo>
                  <a:lnTo>
                    <a:pt x="2916" y="1191"/>
                  </a:lnTo>
                  <a:cubicBezTo>
                    <a:pt x="2916" y="1167"/>
                    <a:pt x="2940" y="1142"/>
                    <a:pt x="2916" y="1118"/>
                  </a:cubicBezTo>
                  <a:cubicBezTo>
                    <a:pt x="2892" y="1045"/>
                    <a:pt x="2843" y="997"/>
                    <a:pt x="2794" y="948"/>
                  </a:cubicBezTo>
                  <a:close/>
                  <a:moveTo>
                    <a:pt x="3268" y="1078"/>
                  </a:moveTo>
                  <a:cubicBezTo>
                    <a:pt x="3256" y="1078"/>
                    <a:pt x="3243" y="1082"/>
                    <a:pt x="3232" y="1094"/>
                  </a:cubicBezTo>
                  <a:cubicBezTo>
                    <a:pt x="3207" y="1142"/>
                    <a:pt x="3159" y="1167"/>
                    <a:pt x="3110" y="1215"/>
                  </a:cubicBezTo>
                  <a:cubicBezTo>
                    <a:pt x="3086" y="1215"/>
                    <a:pt x="3086" y="1239"/>
                    <a:pt x="3110" y="1264"/>
                  </a:cubicBezTo>
                  <a:cubicBezTo>
                    <a:pt x="3110" y="1288"/>
                    <a:pt x="3134" y="1288"/>
                    <a:pt x="3159" y="1288"/>
                  </a:cubicBezTo>
                  <a:cubicBezTo>
                    <a:pt x="3207" y="1264"/>
                    <a:pt x="3256" y="1215"/>
                    <a:pt x="3305" y="1167"/>
                  </a:cubicBezTo>
                  <a:cubicBezTo>
                    <a:pt x="3342" y="1129"/>
                    <a:pt x="3308" y="1078"/>
                    <a:pt x="3268" y="1078"/>
                  </a:cubicBezTo>
                  <a:close/>
                  <a:moveTo>
                    <a:pt x="2469" y="1197"/>
                  </a:moveTo>
                  <a:cubicBezTo>
                    <a:pt x="2460" y="1197"/>
                    <a:pt x="2454" y="1203"/>
                    <a:pt x="2454" y="1215"/>
                  </a:cubicBezTo>
                  <a:cubicBezTo>
                    <a:pt x="2430" y="1215"/>
                    <a:pt x="2406" y="1264"/>
                    <a:pt x="2430" y="1264"/>
                  </a:cubicBezTo>
                  <a:cubicBezTo>
                    <a:pt x="2479" y="1337"/>
                    <a:pt x="2527" y="1385"/>
                    <a:pt x="2600" y="1385"/>
                  </a:cubicBezTo>
                  <a:lnTo>
                    <a:pt x="2624" y="1410"/>
                  </a:lnTo>
                  <a:cubicBezTo>
                    <a:pt x="2649" y="1410"/>
                    <a:pt x="2673" y="1385"/>
                    <a:pt x="2673" y="1361"/>
                  </a:cubicBezTo>
                  <a:cubicBezTo>
                    <a:pt x="2673" y="1337"/>
                    <a:pt x="2649" y="1288"/>
                    <a:pt x="2624" y="1288"/>
                  </a:cubicBezTo>
                  <a:cubicBezTo>
                    <a:pt x="2576" y="1288"/>
                    <a:pt x="2527" y="1264"/>
                    <a:pt x="2503" y="1215"/>
                  </a:cubicBezTo>
                  <a:cubicBezTo>
                    <a:pt x="2491" y="1203"/>
                    <a:pt x="2479" y="1197"/>
                    <a:pt x="2469" y="1197"/>
                  </a:cubicBezTo>
                  <a:close/>
                  <a:moveTo>
                    <a:pt x="2958" y="1253"/>
                  </a:moveTo>
                  <a:cubicBezTo>
                    <a:pt x="2954" y="1253"/>
                    <a:pt x="2948" y="1256"/>
                    <a:pt x="2940" y="1264"/>
                  </a:cubicBezTo>
                  <a:cubicBezTo>
                    <a:pt x="2916" y="1264"/>
                    <a:pt x="2892" y="1264"/>
                    <a:pt x="2892" y="1288"/>
                  </a:cubicBezTo>
                  <a:lnTo>
                    <a:pt x="2794" y="1312"/>
                  </a:lnTo>
                  <a:cubicBezTo>
                    <a:pt x="2790" y="1310"/>
                    <a:pt x="2786" y="1309"/>
                    <a:pt x="2782" y="1309"/>
                  </a:cubicBezTo>
                  <a:cubicBezTo>
                    <a:pt x="2746" y="1309"/>
                    <a:pt x="2750" y="1410"/>
                    <a:pt x="2794" y="1410"/>
                  </a:cubicBezTo>
                  <a:cubicBezTo>
                    <a:pt x="2843" y="1410"/>
                    <a:pt x="2867" y="1385"/>
                    <a:pt x="2916" y="1385"/>
                  </a:cubicBezTo>
                  <a:cubicBezTo>
                    <a:pt x="2916" y="1410"/>
                    <a:pt x="2916" y="1458"/>
                    <a:pt x="2916" y="1482"/>
                  </a:cubicBezTo>
                  <a:cubicBezTo>
                    <a:pt x="2916" y="1507"/>
                    <a:pt x="2940" y="1531"/>
                    <a:pt x="2964" y="1531"/>
                  </a:cubicBezTo>
                  <a:lnTo>
                    <a:pt x="2989" y="1531"/>
                  </a:lnTo>
                  <a:cubicBezTo>
                    <a:pt x="3013" y="1531"/>
                    <a:pt x="3037" y="1507"/>
                    <a:pt x="3037" y="1482"/>
                  </a:cubicBezTo>
                  <a:cubicBezTo>
                    <a:pt x="3013" y="1434"/>
                    <a:pt x="3013" y="1410"/>
                    <a:pt x="3013" y="1361"/>
                  </a:cubicBezTo>
                  <a:cubicBezTo>
                    <a:pt x="3037" y="1361"/>
                    <a:pt x="3037" y="1337"/>
                    <a:pt x="3037" y="1312"/>
                  </a:cubicBezTo>
                  <a:cubicBezTo>
                    <a:pt x="3013" y="1288"/>
                    <a:pt x="3013" y="1264"/>
                    <a:pt x="2989" y="1264"/>
                  </a:cubicBezTo>
                  <a:cubicBezTo>
                    <a:pt x="2973" y="1264"/>
                    <a:pt x="2967" y="1253"/>
                    <a:pt x="2958" y="1253"/>
                  </a:cubicBezTo>
                  <a:close/>
                  <a:moveTo>
                    <a:pt x="2989" y="1628"/>
                  </a:moveTo>
                  <a:cubicBezTo>
                    <a:pt x="2964" y="1628"/>
                    <a:pt x="2940" y="1652"/>
                    <a:pt x="2940" y="1677"/>
                  </a:cubicBezTo>
                  <a:cubicBezTo>
                    <a:pt x="2916" y="1725"/>
                    <a:pt x="2916" y="1798"/>
                    <a:pt x="2892" y="1847"/>
                  </a:cubicBezTo>
                  <a:cubicBezTo>
                    <a:pt x="2892" y="1871"/>
                    <a:pt x="2916" y="1895"/>
                    <a:pt x="2940" y="1895"/>
                  </a:cubicBezTo>
                  <a:cubicBezTo>
                    <a:pt x="2964" y="1895"/>
                    <a:pt x="2989" y="1895"/>
                    <a:pt x="2989" y="1871"/>
                  </a:cubicBezTo>
                  <a:cubicBezTo>
                    <a:pt x="3013" y="1798"/>
                    <a:pt x="3013" y="1750"/>
                    <a:pt x="3037" y="1677"/>
                  </a:cubicBezTo>
                  <a:cubicBezTo>
                    <a:pt x="3037" y="1652"/>
                    <a:pt x="3013" y="1628"/>
                    <a:pt x="2989" y="1628"/>
                  </a:cubicBezTo>
                  <a:close/>
                  <a:moveTo>
                    <a:pt x="1628" y="1993"/>
                  </a:moveTo>
                  <a:cubicBezTo>
                    <a:pt x="1604" y="1993"/>
                    <a:pt x="1580" y="2017"/>
                    <a:pt x="1580" y="2041"/>
                  </a:cubicBezTo>
                  <a:cubicBezTo>
                    <a:pt x="1580" y="2065"/>
                    <a:pt x="1604" y="2090"/>
                    <a:pt x="1628" y="2090"/>
                  </a:cubicBezTo>
                  <a:cubicBezTo>
                    <a:pt x="1677" y="2090"/>
                    <a:pt x="1726" y="2090"/>
                    <a:pt x="1750" y="2114"/>
                  </a:cubicBezTo>
                  <a:lnTo>
                    <a:pt x="1823" y="2114"/>
                  </a:lnTo>
                  <a:cubicBezTo>
                    <a:pt x="1823" y="2114"/>
                    <a:pt x="1847" y="2114"/>
                    <a:pt x="1847" y="2090"/>
                  </a:cubicBezTo>
                  <a:cubicBezTo>
                    <a:pt x="1847" y="2065"/>
                    <a:pt x="1847" y="2041"/>
                    <a:pt x="1823" y="2017"/>
                  </a:cubicBezTo>
                  <a:lnTo>
                    <a:pt x="1798" y="2017"/>
                  </a:lnTo>
                  <a:cubicBezTo>
                    <a:pt x="1750" y="1993"/>
                    <a:pt x="1677" y="1993"/>
                    <a:pt x="1628" y="1993"/>
                  </a:cubicBezTo>
                  <a:close/>
                  <a:moveTo>
                    <a:pt x="2892" y="1993"/>
                  </a:moveTo>
                  <a:cubicBezTo>
                    <a:pt x="2867" y="1993"/>
                    <a:pt x="2843" y="1993"/>
                    <a:pt x="2819" y="2017"/>
                  </a:cubicBezTo>
                  <a:cubicBezTo>
                    <a:pt x="2794" y="2065"/>
                    <a:pt x="2770" y="2114"/>
                    <a:pt x="2722" y="2163"/>
                  </a:cubicBezTo>
                  <a:cubicBezTo>
                    <a:pt x="2722" y="2187"/>
                    <a:pt x="2722" y="2211"/>
                    <a:pt x="2722" y="2235"/>
                  </a:cubicBezTo>
                  <a:lnTo>
                    <a:pt x="2794" y="2235"/>
                  </a:lnTo>
                  <a:cubicBezTo>
                    <a:pt x="2843" y="2187"/>
                    <a:pt x="2867" y="2114"/>
                    <a:pt x="2916" y="2065"/>
                  </a:cubicBezTo>
                  <a:cubicBezTo>
                    <a:pt x="2916" y="2041"/>
                    <a:pt x="2916" y="2017"/>
                    <a:pt x="2892" y="1993"/>
                  </a:cubicBezTo>
                  <a:close/>
                  <a:moveTo>
                    <a:pt x="1968" y="2144"/>
                  </a:moveTo>
                  <a:cubicBezTo>
                    <a:pt x="1956" y="2144"/>
                    <a:pt x="1944" y="2150"/>
                    <a:pt x="1944" y="2163"/>
                  </a:cubicBezTo>
                  <a:cubicBezTo>
                    <a:pt x="1920" y="2163"/>
                    <a:pt x="1920" y="2211"/>
                    <a:pt x="1944" y="2211"/>
                  </a:cubicBezTo>
                  <a:cubicBezTo>
                    <a:pt x="1993" y="2260"/>
                    <a:pt x="2017" y="2284"/>
                    <a:pt x="2066" y="2333"/>
                  </a:cubicBezTo>
                  <a:lnTo>
                    <a:pt x="2114" y="2333"/>
                  </a:lnTo>
                  <a:cubicBezTo>
                    <a:pt x="2114" y="2357"/>
                    <a:pt x="2139" y="2357"/>
                    <a:pt x="2139" y="2357"/>
                  </a:cubicBezTo>
                  <a:cubicBezTo>
                    <a:pt x="2163" y="2333"/>
                    <a:pt x="2163" y="2308"/>
                    <a:pt x="2139" y="2284"/>
                  </a:cubicBezTo>
                  <a:cubicBezTo>
                    <a:pt x="2114" y="2235"/>
                    <a:pt x="2066" y="2187"/>
                    <a:pt x="1993" y="2163"/>
                  </a:cubicBezTo>
                  <a:cubicBezTo>
                    <a:pt x="1993" y="2150"/>
                    <a:pt x="1981" y="2144"/>
                    <a:pt x="1968" y="2144"/>
                  </a:cubicBezTo>
                  <a:close/>
                  <a:moveTo>
                    <a:pt x="1531" y="2114"/>
                  </a:moveTo>
                  <a:cubicBezTo>
                    <a:pt x="1507" y="2114"/>
                    <a:pt x="1483" y="2138"/>
                    <a:pt x="1483" y="2163"/>
                  </a:cubicBezTo>
                  <a:cubicBezTo>
                    <a:pt x="1483" y="2235"/>
                    <a:pt x="1507" y="2308"/>
                    <a:pt x="1555" y="2357"/>
                  </a:cubicBezTo>
                  <a:cubicBezTo>
                    <a:pt x="1555" y="2357"/>
                    <a:pt x="1580" y="2381"/>
                    <a:pt x="1604" y="2381"/>
                  </a:cubicBezTo>
                  <a:cubicBezTo>
                    <a:pt x="1604" y="2381"/>
                    <a:pt x="1628" y="2381"/>
                    <a:pt x="1628" y="2357"/>
                  </a:cubicBezTo>
                  <a:cubicBezTo>
                    <a:pt x="1653" y="2357"/>
                    <a:pt x="1653" y="2308"/>
                    <a:pt x="1628" y="2308"/>
                  </a:cubicBezTo>
                  <a:cubicBezTo>
                    <a:pt x="1580" y="2260"/>
                    <a:pt x="1580" y="2211"/>
                    <a:pt x="1555" y="2163"/>
                  </a:cubicBezTo>
                  <a:cubicBezTo>
                    <a:pt x="1580" y="2138"/>
                    <a:pt x="1555" y="2114"/>
                    <a:pt x="1531" y="2114"/>
                  </a:cubicBezTo>
                  <a:close/>
                  <a:moveTo>
                    <a:pt x="2637" y="2266"/>
                  </a:moveTo>
                  <a:cubicBezTo>
                    <a:pt x="2624" y="2266"/>
                    <a:pt x="2612" y="2272"/>
                    <a:pt x="2600" y="2284"/>
                  </a:cubicBezTo>
                  <a:cubicBezTo>
                    <a:pt x="2551" y="2308"/>
                    <a:pt x="2503" y="2333"/>
                    <a:pt x="2454" y="2357"/>
                  </a:cubicBezTo>
                  <a:cubicBezTo>
                    <a:pt x="2406" y="2381"/>
                    <a:pt x="2406" y="2406"/>
                    <a:pt x="2430" y="2430"/>
                  </a:cubicBezTo>
                  <a:cubicBezTo>
                    <a:pt x="2430" y="2454"/>
                    <a:pt x="2430" y="2454"/>
                    <a:pt x="2454" y="2454"/>
                  </a:cubicBezTo>
                  <a:lnTo>
                    <a:pt x="2503" y="2430"/>
                  </a:lnTo>
                  <a:cubicBezTo>
                    <a:pt x="2551" y="2406"/>
                    <a:pt x="2600" y="2381"/>
                    <a:pt x="2673" y="2333"/>
                  </a:cubicBezTo>
                  <a:cubicBezTo>
                    <a:pt x="2673" y="2333"/>
                    <a:pt x="2673" y="2284"/>
                    <a:pt x="2673" y="2284"/>
                  </a:cubicBezTo>
                  <a:cubicBezTo>
                    <a:pt x="2661" y="2272"/>
                    <a:pt x="2649" y="2266"/>
                    <a:pt x="2637" y="2266"/>
                  </a:cubicBezTo>
                  <a:close/>
                  <a:moveTo>
                    <a:pt x="1748" y="2395"/>
                  </a:moveTo>
                  <a:cubicBezTo>
                    <a:pt x="1726" y="2395"/>
                    <a:pt x="1701" y="2413"/>
                    <a:pt x="1701" y="2430"/>
                  </a:cubicBezTo>
                  <a:cubicBezTo>
                    <a:pt x="1677" y="2454"/>
                    <a:pt x="1701" y="2478"/>
                    <a:pt x="1726" y="2478"/>
                  </a:cubicBezTo>
                  <a:cubicBezTo>
                    <a:pt x="1774" y="2527"/>
                    <a:pt x="1847" y="2527"/>
                    <a:pt x="1920" y="2551"/>
                  </a:cubicBezTo>
                  <a:cubicBezTo>
                    <a:pt x="1968" y="2527"/>
                    <a:pt x="1968" y="2478"/>
                    <a:pt x="1920" y="2454"/>
                  </a:cubicBezTo>
                  <a:cubicBezTo>
                    <a:pt x="1871" y="2454"/>
                    <a:pt x="1823" y="2430"/>
                    <a:pt x="1774" y="2406"/>
                  </a:cubicBezTo>
                  <a:cubicBezTo>
                    <a:pt x="1767" y="2398"/>
                    <a:pt x="1758" y="2395"/>
                    <a:pt x="1748" y="2395"/>
                  </a:cubicBezTo>
                  <a:close/>
                  <a:moveTo>
                    <a:pt x="2208" y="2395"/>
                  </a:moveTo>
                  <a:cubicBezTo>
                    <a:pt x="2201" y="2395"/>
                    <a:pt x="2194" y="2398"/>
                    <a:pt x="2187" y="2406"/>
                  </a:cubicBezTo>
                  <a:cubicBezTo>
                    <a:pt x="2163" y="2406"/>
                    <a:pt x="2139" y="2430"/>
                    <a:pt x="2139" y="2454"/>
                  </a:cubicBezTo>
                  <a:lnTo>
                    <a:pt x="2090" y="2454"/>
                  </a:lnTo>
                  <a:cubicBezTo>
                    <a:pt x="2066" y="2454"/>
                    <a:pt x="2041" y="2478"/>
                    <a:pt x="2041" y="2503"/>
                  </a:cubicBezTo>
                  <a:cubicBezTo>
                    <a:pt x="2041" y="2527"/>
                    <a:pt x="2066" y="2551"/>
                    <a:pt x="2090" y="2551"/>
                  </a:cubicBezTo>
                  <a:lnTo>
                    <a:pt x="2187" y="2551"/>
                  </a:lnTo>
                  <a:cubicBezTo>
                    <a:pt x="2187" y="2551"/>
                    <a:pt x="2187" y="2576"/>
                    <a:pt x="2187" y="2600"/>
                  </a:cubicBezTo>
                  <a:lnTo>
                    <a:pt x="2187" y="2624"/>
                  </a:lnTo>
                  <a:cubicBezTo>
                    <a:pt x="2163" y="2648"/>
                    <a:pt x="2187" y="2673"/>
                    <a:pt x="2211" y="2673"/>
                  </a:cubicBezTo>
                  <a:lnTo>
                    <a:pt x="2236" y="2673"/>
                  </a:lnTo>
                  <a:cubicBezTo>
                    <a:pt x="2260" y="2673"/>
                    <a:pt x="2260" y="2648"/>
                    <a:pt x="2260" y="2624"/>
                  </a:cubicBezTo>
                  <a:lnTo>
                    <a:pt x="2260" y="2600"/>
                  </a:lnTo>
                  <a:cubicBezTo>
                    <a:pt x="2260" y="2576"/>
                    <a:pt x="2260" y="2551"/>
                    <a:pt x="2260" y="2527"/>
                  </a:cubicBezTo>
                  <a:lnTo>
                    <a:pt x="2284" y="2527"/>
                  </a:lnTo>
                  <a:cubicBezTo>
                    <a:pt x="2333" y="2478"/>
                    <a:pt x="2309" y="2430"/>
                    <a:pt x="2260" y="2430"/>
                  </a:cubicBezTo>
                  <a:lnTo>
                    <a:pt x="2236" y="2430"/>
                  </a:lnTo>
                  <a:cubicBezTo>
                    <a:pt x="2236" y="2413"/>
                    <a:pt x="2224" y="2395"/>
                    <a:pt x="2208" y="2395"/>
                  </a:cubicBezTo>
                  <a:close/>
                  <a:moveTo>
                    <a:pt x="2158" y="2774"/>
                  </a:moveTo>
                  <a:cubicBezTo>
                    <a:pt x="2147" y="2774"/>
                    <a:pt x="2139" y="2780"/>
                    <a:pt x="2139" y="2794"/>
                  </a:cubicBezTo>
                  <a:cubicBezTo>
                    <a:pt x="2090" y="2843"/>
                    <a:pt x="2066" y="2891"/>
                    <a:pt x="2041" y="2940"/>
                  </a:cubicBezTo>
                  <a:cubicBezTo>
                    <a:pt x="2017" y="2964"/>
                    <a:pt x="2017" y="2989"/>
                    <a:pt x="2041" y="3013"/>
                  </a:cubicBezTo>
                  <a:lnTo>
                    <a:pt x="2090" y="3013"/>
                  </a:lnTo>
                  <a:cubicBezTo>
                    <a:pt x="2139" y="2964"/>
                    <a:pt x="2187" y="2916"/>
                    <a:pt x="2211" y="2843"/>
                  </a:cubicBezTo>
                  <a:cubicBezTo>
                    <a:pt x="2229" y="2808"/>
                    <a:pt x="2185" y="2774"/>
                    <a:pt x="2158" y="2774"/>
                  </a:cubicBezTo>
                  <a:close/>
                  <a:moveTo>
                    <a:pt x="1943" y="3045"/>
                  </a:moveTo>
                  <a:cubicBezTo>
                    <a:pt x="1934" y="3045"/>
                    <a:pt x="1926" y="3050"/>
                    <a:pt x="1920" y="3061"/>
                  </a:cubicBezTo>
                  <a:cubicBezTo>
                    <a:pt x="1871" y="3086"/>
                    <a:pt x="1798" y="3134"/>
                    <a:pt x="1750" y="3183"/>
                  </a:cubicBezTo>
                  <a:cubicBezTo>
                    <a:pt x="1701" y="3207"/>
                    <a:pt x="1726" y="3256"/>
                    <a:pt x="1774" y="3256"/>
                  </a:cubicBezTo>
                  <a:lnTo>
                    <a:pt x="1798" y="3256"/>
                  </a:lnTo>
                  <a:cubicBezTo>
                    <a:pt x="1798" y="3256"/>
                    <a:pt x="1823" y="3256"/>
                    <a:pt x="1823" y="3231"/>
                  </a:cubicBezTo>
                  <a:cubicBezTo>
                    <a:pt x="1871" y="3207"/>
                    <a:pt x="1920" y="3159"/>
                    <a:pt x="1968" y="3134"/>
                  </a:cubicBezTo>
                  <a:cubicBezTo>
                    <a:pt x="2006" y="3097"/>
                    <a:pt x="1971" y="3045"/>
                    <a:pt x="1943" y="3045"/>
                  </a:cubicBezTo>
                  <a:close/>
                  <a:moveTo>
                    <a:pt x="1634" y="3269"/>
                  </a:moveTo>
                  <a:cubicBezTo>
                    <a:pt x="1623" y="3269"/>
                    <a:pt x="1612" y="3272"/>
                    <a:pt x="1604" y="3280"/>
                  </a:cubicBezTo>
                  <a:lnTo>
                    <a:pt x="1580" y="3304"/>
                  </a:lnTo>
                  <a:lnTo>
                    <a:pt x="1458" y="3377"/>
                  </a:lnTo>
                  <a:cubicBezTo>
                    <a:pt x="1434" y="3377"/>
                    <a:pt x="1434" y="3402"/>
                    <a:pt x="1434" y="3426"/>
                  </a:cubicBezTo>
                  <a:cubicBezTo>
                    <a:pt x="1434" y="3450"/>
                    <a:pt x="1458" y="3450"/>
                    <a:pt x="1483" y="3450"/>
                  </a:cubicBezTo>
                  <a:lnTo>
                    <a:pt x="1507" y="3450"/>
                  </a:lnTo>
                  <a:lnTo>
                    <a:pt x="1653" y="3377"/>
                  </a:lnTo>
                  <a:lnTo>
                    <a:pt x="1677" y="3353"/>
                  </a:lnTo>
                  <a:cubicBezTo>
                    <a:pt x="1701" y="3329"/>
                    <a:pt x="1701" y="3304"/>
                    <a:pt x="1677" y="3280"/>
                  </a:cubicBezTo>
                  <a:cubicBezTo>
                    <a:pt x="1677" y="3280"/>
                    <a:pt x="1655" y="3269"/>
                    <a:pt x="1634" y="3269"/>
                  </a:cubicBezTo>
                  <a:close/>
                  <a:moveTo>
                    <a:pt x="1303" y="3461"/>
                  </a:moveTo>
                  <a:cubicBezTo>
                    <a:pt x="1292" y="3461"/>
                    <a:pt x="1278" y="3465"/>
                    <a:pt x="1264" y="3474"/>
                  </a:cubicBezTo>
                  <a:lnTo>
                    <a:pt x="1118" y="3572"/>
                  </a:lnTo>
                  <a:cubicBezTo>
                    <a:pt x="1094" y="3572"/>
                    <a:pt x="1094" y="3620"/>
                    <a:pt x="1118" y="3620"/>
                  </a:cubicBezTo>
                  <a:cubicBezTo>
                    <a:pt x="1118" y="3644"/>
                    <a:pt x="1143" y="3644"/>
                    <a:pt x="1167" y="3644"/>
                  </a:cubicBezTo>
                  <a:lnTo>
                    <a:pt x="1337" y="3547"/>
                  </a:lnTo>
                  <a:cubicBezTo>
                    <a:pt x="1376" y="3528"/>
                    <a:pt x="1352" y="3461"/>
                    <a:pt x="1303" y="3461"/>
                  </a:cubicBezTo>
                  <a:close/>
                  <a:moveTo>
                    <a:pt x="1006" y="3651"/>
                  </a:moveTo>
                  <a:cubicBezTo>
                    <a:pt x="997" y="3651"/>
                    <a:pt x="985" y="3657"/>
                    <a:pt x="972" y="3669"/>
                  </a:cubicBezTo>
                  <a:lnTo>
                    <a:pt x="802" y="3766"/>
                  </a:lnTo>
                  <a:cubicBezTo>
                    <a:pt x="778" y="3766"/>
                    <a:pt x="778" y="3814"/>
                    <a:pt x="802" y="3839"/>
                  </a:cubicBezTo>
                  <a:lnTo>
                    <a:pt x="851" y="3839"/>
                  </a:lnTo>
                  <a:cubicBezTo>
                    <a:pt x="900" y="3814"/>
                    <a:pt x="972" y="3766"/>
                    <a:pt x="1021" y="3742"/>
                  </a:cubicBezTo>
                  <a:cubicBezTo>
                    <a:pt x="1045" y="3717"/>
                    <a:pt x="1045" y="3693"/>
                    <a:pt x="1021" y="3669"/>
                  </a:cubicBezTo>
                  <a:cubicBezTo>
                    <a:pt x="1021" y="3657"/>
                    <a:pt x="1015" y="3651"/>
                    <a:pt x="1006" y="3651"/>
                  </a:cubicBezTo>
                  <a:close/>
                  <a:moveTo>
                    <a:pt x="657" y="3863"/>
                  </a:moveTo>
                  <a:lnTo>
                    <a:pt x="487" y="3985"/>
                  </a:lnTo>
                  <a:cubicBezTo>
                    <a:pt x="487" y="4009"/>
                    <a:pt x="487" y="4033"/>
                    <a:pt x="487" y="4057"/>
                  </a:cubicBezTo>
                  <a:lnTo>
                    <a:pt x="560" y="4057"/>
                  </a:lnTo>
                  <a:lnTo>
                    <a:pt x="705" y="3936"/>
                  </a:lnTo>
                  <a:cubicBezTo>
                    <a:pt x="730" y="3912"/>
                    <a:pt x="730" y="3887"/>
                    <a:pt x="705" y="3863"/>
                  </a:cubicBezTo>
                  <a:close/>
                  <a:moveTo>
                    <a:pt x="385" y="4101"/>
                  </a:moveTo>
                  <a:cubicBezTo>
                    <a:pt x="379" y="4101"/>
                    <a:pt x="372" y="4103"/>
                    <a:pt x="365" y="4106"/>
                  </a:cubicBezTo>
                  <a:cubicBezTo>
                    <a:pt x="317" y="4155"/>
                    <a:pt x="268" y="4203"/>
                    <a:pt x="219" y="4252"/>
                  </a:cubicBezTo>
                  <a:cubicBezTo>
                    <a:pt x="219" y="4276"/>
                    <a:pt x="219" y="4300"/>
                    <a:pt x="219" y="4325"/>
                  </a:cubicBezTo>
                  <a:lnTo>
                    <a:pt x="292" y="4325"/>
                  </a:lnTo>
                  <a:cubicBezTo>
                    <a:pt x="341" y="4276"/>
                    <a:pt x="389" y="4227"/>
                    <a:pt x="438" y="4179"/>
                  </a:cubicBezTo>
                  <a:cubicBezTo>
                    <a:pt x="459" y="4158"/>
                    <a:pt x="426" y="4101"/>
                    <a:pt x="385" y="4101"/>
                  </a:cubicBezTo>
                  <a:close/>
                  <a:moveTo>
                    <a:pt x="137" y="4379"/>
                  </a:moveTo>
                  <a:cubicBezTo>
                    <a:pt x="128" y="4379"/>
                    <a:pt x="122" y="4385"/>
                    <a:pt x="122" y="4397"/>
                  </a:cubicBezTo>
                  <a:cubicBezTo>
                    <a:pt x="74" y="4470"/>
                    <a:pt x="49" y="4519"/>
                    <a:pt x="25" y="4592"/>
                  </a:cubicBezTo>
                  <a:cubicBezTo>
                    <a:pt x="25" y="4616"/>
                    <a:pt x="25" y="4640"/>
                    <a:pt x="49" y="4640"/>
                  </a:cubicBezTo>
                  <a:lnTo>
                    <a:pt x="98" y="4640"/>
                  </a:lnTo>
                  <a:cubicBezTo>
                    <a:pt x="98" y="4640"/>
                    <a:pt x="122" y="4640"/>
                    <a:pt x="122" y="4616"/>
                  </a:cubicBezTo>
                  <a:cubicBezTo>
                    <a:pt x="147" y="4568"/>
                    <a:pt x="171" y="4495"/>
                    <a:pt x="195" y="4446"/>
                  </a:cubicBezTo>
                  <a:cubicBezTo>
                    <a:pt x="195" y="4422"/>
                    <a:pt x="195" y="4397"/>
                    <a:pt x="171" y="4397"/>
                  </a:cubicBezTo>
                  <a:cubicBezTo>
                    <a:pt x="159" y="4385"/>
                    <a:pt x="147" y="4379"/>
                    <a:pt x="137" y="4379"/>
                  </a:cubicBezTo>
                  <a:close/>
                  <a:moveTo>
                    <a:pt x="49" y="4738"/>
                  </a:moveTo>
                  <a:cubicBezTo>
                    <a:pt x="25" y="4738"/>
                    <a:pt x="1" y="4762"/>
                    <a:pt x="1" y="4786"/>
                  </a:cubicBezTo>
                  <a:cubicBezTo>
                    <a:pt x="1" y="4859"/>
                    <a:pt x="25" y="4908"/>
                    <a:pt x="25" y="4981"/>
                  </a:cubicBezTo>
                  <a:cubicBezTo>
                    <a:pt x="49" y="5005"/>
                    <a:pt x="49" y="5005"/>
                    <a:pt x="74" y="5005"/>
                  </a:cubicBezTo>
                  <a:lnTo>
                    <a:pt x="98" y="5005"/>
                  </a:lnTo>
                  <a:cubicBezTo>
                    <a:pt x="122" y="5005"/>
                    <a:pt x="122" y="4981"/>
                    <a:pt x="122" y="4956"/>
                  </a:cubicBezTo>
                  <a:cubicBezTo>
                    <a:pt x="98" y="4908"/>
                    <a:pt x="98" y="4835"/>
                    <a:pt x="98" y="4786"/>
                  </a:cubicBezTo>
                  <a:cubicBezTo>
                    <a:pt x="98" y="4762"/>
                    <a:pt x="74" y="4738"/>
                    <a:pt x="49" y="4738"/>
                  </a:cubicBezTo>
                  <a:close/>
                  <a:moveTo>
                    <a:pt x="144" y="5092"/>
                  </a:moveTo>
                  <a:cubicBezTo>
                    <a:pt x="136" y="5092"/>
                    <a:pt x="129" y="5095"/>
                    <a:pt x="122" y="5102"/>
                  </a:cubicBezTo>
                  <a:cubicBezTo>
                    <a:pt x="98" y="5102"/>
                    <a:pt x="98" y="5151"/>
                    <a:pt x="98" y="5175"/>
                  </a:cubicBezTo>
                  <a:cubicBezTo>
                    <a:pt x="147" y="5223"/>
                    <a:pt x="171" y="5272"/>
                    <a:pt x="219" y="5321"/>
                  </a:cubicBezTo>
                  <a:cubicBezTo>
                    <a:pt x="219" y="5345"/>
                    <a:pt x="244" y="5345"/>
                    <a:pt x="244" y="5345"/>
                  </a:cubicBezTo>
                  <a:lnTo>
                    <a:pt x="292" y="5345"/>
                  </a:lnTo>
                  <a:cubicBezTo>
                    <a:pt x="292" y="5321"/>
                    <a:pt x="292" y="5296"/>
                    <a:pt x="292" y="5272"/>
                  </a:cubicBezTo>
                  <a:cubicBezTo>
                    <a:pt x="244" y="5223"/>
                    <a:pt x="219" y="5175"/>
                    <a:pt x="195" y="5126"/>
                  </a:cubicBezTo>
                  <a:cubicBezTo>
                    <a:pt x="178" y="5109"/>
                    <a:pt x="161" y="5092"/>
                    <a:pt x="144" y="5092"/>
                  </a:cubicBezTo>
                  <a:close/>
                  <a:moveTo>
                    <a:pt x="365" y="5400"/>
                  </a:moveTo>
                  <a:cubicBezTo>
                    <a:pt x="353" y="5400"/>
                    <a:pt x="341" y="5406"/>
                    <a:pt x="341" y="5418"/>
                  </a:cubicBezTo>
                  <a:cubicBezTo>
                    <a:pt x="317" y="5442"/>
                    <a:pt x="317" y="5466"/>
                    <a:pt x="341" y="5491"/>
                  </a:cubicBezTo>
                  <a:lnTo>
                    <a:pt x="389" y="5491"/>
                  </a:lnTo>
                  <a:cubicBezTo>
                    <a:pt x="414" y="5466"/>
                    <a:pt x="414" y="5442"/>
                    <a:pt x="389" y="5418"/>
                  </a:cubicBezTo>
                  <a:cubicBezTo>
                    <a:pt x="389" y="5406"/>
                    <a:pt x="377" y="5400"/>
                    <a:pt x="365" y="54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2" name="Google Shape;736;p17"/>
          <p:cNvGrpSpPr>
            <a:grpSpLocks/>
          </p:cNvGrpSpPr>
          <p:nvPr/>
        </p:nvGrpSpPr>
        <p:grpSpPr bwMode="auto">
          <a:xfrm>
            <a:off x="1692275" y="393700"/>
            <a:ext cx="2481263" cy="1081088"/>
            <a:chOff x="3965010" y="571479"/>
            <a:chExt cx="1651683" cy="719972"/>
          </a:xfrm>
        </p:grpSpPr>
        <p:grpSp>
          <p:nvGrpSpPr>
            <p:cNvPr id="33" name="Google Shape;737;p17"/>
            <p:cNvGrpSpPr>
              <a:grpSpLocks/>
            </p:cNvGrpSpPr>
            <p:nvPr/>
          </p:nvGrpSpPr>
          <p:grpSpPr bwMode="auto">
            <a:xfrm>
              <a:off x="3965010" y="571479"/>
              <a:ext cx="1446820" cy="719972"/>
              <a:chOff x="3953250" y="571500"/>
              <a:chExt cx="1383325" cy="766825"/>
            </a:xfrm>
          </p:grpSpPr>
          <p:grpSp>
            <p:nvGrpSpPr>
              <p:cNvPr id="35" name="Google Shape;738;p17"/>
              <p:cNvGrpSpPr>
                <a:grpSpLocks/>
              </p:cNvGrpSpPr>
              <p:nvPr/>
            </p:nvGrpSpPr>
            <p:grpSpPr bwMode="auto">
              <a:xfrm>
                <a:off x="3953250" y="571500"/>
                <a:ext cx="1383166" cy="669650"/>
                <a:chOff x="897088" y="2374675"/>
                <a:chExt cx="1383166" cy="669650"/>
              </a:xfrm>
            </p:grpSpPr>
            <p:sp>
              <p:nvSpPr>
                <p:cNvPr id="37" name="Google Shape;739;p17"/>
                <p:cNvSpPr/>
                <p:nvPr/>
              </p:nvSpPr>
              <p:spPr>
                <a:xfrm>
                  <a:off x="1135534" y="2416338"/>
                  <a:ext cx="622383" cy="622693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8" name="Google Shape;740;p17"/>
                <p:cNvSpPr/>
                <p:nvPr/>
              </p:nvSpPr>
              <p:spPr>
                <a:xfrm>
                  <a:off x="1479057" y="2374675"/>
                  <a:ext cx="493057" cy="493200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9" name="Google Shape;741;p17"/>
                <p:cNvSpPr/>
                <p:nvPr/>
              </p:nvSpPr>
              <p:spPr>
                <a:xfrm>
                  <a:off x="897088" y="2689963"/>
                  <a:ext cx="493057" cy="354699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0" name="Google Shape;742;p17"/>
                <p:cNvSpPr/>
                <p:nvPr/>
              </p:nvSpPr>
              <p:spPr>
                <a:xfrm>
                  <a:off x="1657892" y="2551462"/>
                  <a:ext cx="622383" cy="493200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36" name="Google Shape;743;p17"/>
              <p:cNvSpPr/>
              <p:nvPr/>
            </p:nvSpPr>
            <p:spPr>
              <a:xfrm>
                <a:off x="3972447" y="907056"/>
                <a:ext cx="1363990" cy="431269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4" name="Google Shape;744;p17"/>
            <p:cNvSpPr/>
            <p:nvPr/>
          </p:nvSpPr>
          <p:spPr>
            <a:xfrm>
              <a:off x="4006223" y="571479"/>
              <a:ext cx="1610470" cy="660767"/>
            </a:xfrm>
            <a:custGeom>
              <a:avLst/>
              <a:gdLst/>
              <a:ahLst/>
              <a:cxnLst/>
              <a:rect l="l" t="t" r="r" b="b"/>
              <a:pathLst>
                <a:path w="3864" h="1872" extrusionOk="0">
                  <a:moveTo>
                    <a:pt x="1847" y="365"/>
                  </a:moveTo>
                  <a:cubicBezTo>
                    <a:pt x="1920" y="487"/>
                    <a:pt x="1920" y="633"/>
                    <a:pt x="1871" y="754"/>
                  </a:cubicBezTo>
                  <a:lnTo>
                    <a:pt x="1847" y="754"/>
                  </a:lnTo>
                  <a:cubicBezTo>
                    <a:pt x="1847" y="754"/>
                    <a:pt x="1823" y="754"/>
                    <a:pt x="1798" y="705"/>
                  </a:cubicBezTo>
                  <a:cubicBezTo>
                    <a:pt x="1774" y="608"/>
                    <a:pt x="1774" y="487"/>
                    <a:pt x="1847" y="390"/>
                  </a:cubicBezTo>
                  <a:lnTo>
                    <a:pt x="1847" y="365"/>
                  </a:lnTo>
                  <a:close/>
                  <a:moveTo>
                    <a:pt x="2891" y="584"/>
                  </a:moveTo>
                  <a:lnTo>
                    <a:pt x="2891" y="608"/>
                  </a:lnTo>
                  <a:cubicBezTo>
                    <a:pt x="2940" y="754"/>
                    <a:pt x="2940" y="900"/>
                    <a:pt x="2867" y="948"/>
                  </a:cubicBezTo>
                  <a:cubicBezTo>
                    <a:pt x="2831" y="960"/>
                    <a:pt x="2806" y="967"/>
                    <a:pt x="2791" y="967"/>
                  </a:cubicBezTo>
                  <a:cubicBezTo>
                    <a:pt x="2776" y="967"/>
                    <a:pt x="2770" y="960"/>
                    <a:pt x="2770" y="948"/>
                  </a:cubicBezTo>
                  <a:cubicBezTo>
                    <a:pt x="2770" y="803"/>
                    <a:pt x="2794" y="681"/>
                    <a:pt x="2891" y="584"/>
                  </a:cubicBezTo>
                  <a:close/>
                  <a:moveTo>
                    <a:pt x="754" y="1021"/>
                  </a:moveTo>
                  <a:cubicBezTo>
                    <a:pt x="851" y="1021"/>
                    <a:pt x="924" y="1070"/>
                    <a:pt x="972" y="1143"/>
                  </a:cubicBezTo>
                  <a:cubicBezTo>
                    <a:pt x="997" y="1216"/>
                    <a:pt x="972" y="1288"/>
                    <a:pt x="899" y="1337"/>
                  </a:cubicBezTo>
                  <a:cubicBezTo>
                    <a:pt x="887" y="1349"/>
                    <a:pt x="875" y="1355"/>
                    <a:pt x="863" y="1355"/>
                  </a:cubicBezTo>
                  <a:cubicBezTo>
                    <a:pt x="851" y="1355"/>
                    <a:pt x="839" y="1349"/>
                    <a:pt x="827" y="1337"/>
                  </a:cubicBezTo>
                  <a:cubicBezTo>
                    <a:pt x="754" y="1240"/>
                    <a:pt x="754" y="1143"/>
                    <a:pt x="754" y="1045"/>
                  </a:cubicBezTo>
                  <a:lnTo>
                    <a:pt x="754" y="1021"/>
                  </a:lnTo>
                  <a:close/>
                  <a:moveTo>
                    <a:pt x="2357" y="74"/>
                  </a:moveTo>
                  <a:cubicBezTo>
                    <a:pt x="2600" y="122"/>
                    <a:pt x="2794" y="268"/>
                    <a:pt x="2867" y="487"/>
                  </a:cubicBezTo>
                  <a:cubicBezTo>
                    <a:pt x="2746" y="608"/>
                    <a:pt x="2673" y="778"/>
                    <a:pt x="2697" y="973"/>
                  </a:cubicBezTo>
                  <a:cubicBezTo>
                    <a:pt x="2725" y="1015"/>
                    <a:pt x="2745" y="1041"/>
                    <a:pt x="2786" y="1041"/>
                  </a:cubicBezTo>
                  <a:cubicBezTo>
                    <a:pt x="2815" y="1041"/>
                    <a:pt x="2855" y="1027"/>
                    <a:pt x="2916" y="997"/>
                  </a:cubicBezTo>
                  <a:cubicBezTo>
                    <a:pt x="3061" y="924"/>
                    <a:pt x="3037" y="681"/>
                    <a:pt x="2964" y="487"/>
                  </a:cubicBezTo>
                  <a:cubicBezTo>
                    <a:pt x="2989" y="462"/>
                    <a:pt x="3013" y="462"/>
                    <a:pt x="3061" y="462"/>
                  </a:cubicBezTo>
                  <a:cubicBezTo>
                    <a:pt x="3329" y="535"/>
                    <a:pt x="3572" y="730"/>
                    <a:pt x="3693" y="997"/>
                  </a:cubicBezTo>
                  <a:cubicBezTo>
                    <a:pt x="3766" y="1143"/>
                    <a:pt x="3766" y="1337"/>
                    <a:pt x="3644" y="1483"/>
                  </a:cubicBezTo>
                  <a:cubicBezTo>
                    <a:pt x="3474" y="1677"/>
                    <a:pt x="2819" y="1799"/>
                    <a:pt x="1774" y="1799"/>
                  </a:cubicBezTo>
                  <a:cubicBezTo>
                    <a:pt x="1118" y="1799"/>
                    <a:pt x="535" y="1750"/>
                    <a:pt x="535" y="1750"/>
                  </a:cubicBezTo>
                  <a:cubicBezTo>
                    <a:pt x="316" y="1726"/>
                    <a:pt x="195" y="1653"/>
                    <a:pt x="146" y="1507"/>
                  </a:cubicBezTo>
                  <a:cubicBezTo>
                    <a:pt x="98" y="1386"/>
                    <a:pt x="219" y="1216"/>
                    <a:pt x="438" y="1118"/>
                  </a:cubicBezTo>
                  <a:cubicBezTo>
                    <a:pt x="511" y="1070"/>
                    <a:pt x="584" y="1045"/>
                    <a:pt x="681" y="1045"/>
                  </a:cubicBezTo>
                  <a:cubicBezTo>
                    <a:pt x="657" y="1167"/>
                    <a:pt x="705" y="1288"/>
                    <a:pt x="778" y="1410"/>
                  </a:cubicBezTo>
                  <a:cubicBezTo>
                    <a:pt x="808" y="1440"/>
                    <a:pt x="857" y="1461"/>
                    <a:pt x="901" y="1461"/>
                  </a:cubicBezTo>
                  <a:cubicBezTo>
                    <a:pt x="928" y="1461"/>
                    <a:pt x="954" y="1453"/>
                    <a:pt x="972" y="1434"/>
                  </a:cubicBezTo>
                  <a:cubicBezTo>
                    <a:pt x="1070" y="1361"/>
                    <a:pt x="1118" y="1240"/>
                    <a:pt x="1094" y="1118"/>
                  </a:cubicBezTo>
                  <a:cubicBezTo>
                    <a:pt x="1045" y="1021"/>
                    <a:pt x="924" y="924"/>
                    <a:pt x="802" y="924"/>
                  </a:cubicBezTo>
                  <a:cubicBezTo>
                    <a:pt x="851" y="681"/>
                    <a:pt x="1021" y="462"/>
                    <a:pt x="1264" y="365"/>
                  </a:cubicBezTo>
                  <a:cubicBezTo>
                    <a:pt x="1395" y="278"/>
                    <a:pt x="1517" y="234"/>
                    <a:pt x="1621" y="234"/>
                  </a:cubicBezTo>
                  <a:cubicBezTo>
                    <a:pt x="1689" y="234"/>
                    <a:pt x="1750" y="254"/>
                    <a:pt x="1798" y="292"/>
                  </a:cubicBezTo>
                  <a:cubicBezTo>
                    <a:pt x="1701" y="414"/>
                    <a:pt x="1677" y="584"/>
                    <a:pt x="1750" y="730"/>
                  </a:cubicBezTo>
                  <a:cubicBezTo>
                    <a:pt x="1750" y="778"/>
                    <a:pt x="1798" y="827"/>
                    <a:pt x="1871" y="827"/>
                  </a:cubicBezTo>
                  <a:cubicBezTo>
                    <a:pt x="1895" y="827"/>
                    <a:pt x="1920" y="803"/>
                    <a:pt x="1944" y="778"/>
                  </a:cubicBezTo>
                  <a:cubicBezTo>
                    <a:pt x="2041" y="633"/>
                    <a:pt x="2017" y="438"/>
                    <a:pt x="1920" y="292"/>
                  </a:cubicBezTo>
                  <a:cubicBezTo>
                    <a:pt x="1993" y="220"/>
                    <a:pt x="2090" y="147"/>
                    <a:pt x="2187" y="122"/>
                  </a:cubicBezTo>
                  <a:cubicBezTo>
                    <a:pt x="2236" y="98"/>
                    <a:pt x="2308" y="98"/>
                    <a:pt x="2357" y="74"/>
                  </a:cubicBezTo>
                  <a:close/>
                  <a:moveTo>
                    <a:pt x="2333" y="1"/>
                  </a:moveTo>
                  <a:cubicBezTo>
                    <a:pt x="2260" y="1"/>
                    <a:pt x="2211" y="25"/>
                    <a:pt x="2138" y="50"/>
                  </a:cubicBezTo>
                  <a:cubicBezTo>
                    <a:pt x="2017" y="74"/>
                    <a:pt x="1920" y="147"/>
                    <a:pt x="1823" y="244"/>
                  </a:cubicBezTo>
                  <a:cubicBezTo>
                    <a:pt x="1756" y="188"/>
                    <a:pt x="1674" y="158"/>
                    <a:pt x="1579" y="158"/>
                  </a:cubicBezTo>
                  <a:cubicBezTo>
                    <a:pt x="1466" y="158"/>
                    <a:pt x="1336" y="200"/>
                    <a:pt x="1191" y="292"/>
                  </a:cubicBezTo>
                  <a:cubicBezTo>
                    <a:pt x="924" y="414"/>
                    <a:pt x="754" y="657"/>
                    <a:pt x="681" y="948"/>
                  </a:cubicBezTo>
                  <a:cubicBezTo>
                    <a:pt x="584" y="948"/>
                    <a:pt x="487" y="973"/>
                    <a:pt x="414" y="1021"/>
                  </a:cubicBezTo>
                  <a:cubicBezTo>
                    <a:pt x="146" y="1167"/>
                    <a:pt x="1" y="1361"/>
                    <a:pt x="49" y="1531"/>
                  </a:cubicBezTo>
                  <a:cubicBezTo>
                    <a:pt x="74" y="1701"/>
                    <a:pt x="268" y="1823"/>
                    <a:pt x="511" y="1847"/>
                  </a:cubicBezTo>
                  <a:cubicBezTo>
                    <a:pt x="511" y="1847"/>
                    <a:pt x="1118" y="1871"/>
                    <a:pt x="1774" y="1871"/>
                  </a:cubicBezTo>
                  <a:cubicBezTo>
                    <a:pt x="2867" y="1871"/>
                    <a:pt x="3523" y="1774"/>
                    <a:pt x="3717" y="1556"/>
                  </a:cubicBezTo>
                  <a:cubicBezTo>
                    <a:pt x="3839" y="1386"/>
                    <a:pt x="3863" y="1167"/>
                    <a:pt x="3766" y="973"/>
                  </a:cubicBezTo>
                  <a:cubicBezTo>
                    <a:pt x="3620" y="681"/>
                    <a:pt x="3353" y="438"/>
                    <a:pt x="3037" y="365"/>
                  </a:cubicBezTo>
                  <a:cubicBezTo>
                    <a:pt x="2989" y="365"/>
                    <a:pt x="2940" y="390"/>
                    <a:pt x="2916" y="414"/>
                  </a:cubicBezTo>
                  <a:cubicBezTo>
                    <a:pt x="2819" y="171"/>
                    <a:pt x="2600" y="25"/>
                    <a:pt x="23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41" name="Google Shape;745;p17"/>
          <p:cNvSpPr/>
          <p:nvPr/>
        </p:nvSpPr>
        <p:spPr>
          <a:xfrm>
            <a:off x="-65088" y="6430963"/>
            <a:ext cx="2138363" cy="492125"/>
          </a:xfrm>
          <a:custGeom>
            <a:avLst/>
            <a:gdLst/>
            <a:ahLst/>
            <a:cxnLst/>
            <a:rect l="l" t="t" r="r" b="b"/>
            <a:pathLst>
              <a:path w="7289" h="1677" extrusionOk="0">
                <a:moveTo>
                  <a:pt x="2819" y="1"/>
                </a:moveTo>
                <a:lnTo>
                  <a:pt x="2114" y="1191"/>
                </a:lnTo>
                <a:lnTo>
                  <a:pt x="1604" y="268"/>
                </a:lnTo>
                <a:lnTo>
                  <a:pt x="1118" y="1361"/>
                </a:lnTo>
                <a:lnTo>
                  <a:pt x="584" y="754"/>
                </a:lnTo>
                <a:lnTo>
                  <a:pt x="1" y="1677"/>
                </a:lnTo>
                <a:lnTo>
                  <a:pt x="7289" y="1677"/>
                </a:lnTo>
                <a:lnTo>
                  <a:pt x="6657" y="559"/>
                </a:lnTo>
                <a:lnTo>
                  <a:pt x="6001" y="1191"/>
                </a:lnTo>
                <a:lnTo>
                  <a:pt x="5394" y="268"/>
                </a:lnTo>
                <a:lnTo>
                  <a:pt x="4738" y="1191"/>
                </a:lnTo>
                <a:lnTo>
                  <a:pt x="4252" y="1"/>
                </a:lnTo>
                <a:lnTo>
                  <a:pt x="3353" y="1118"/>
                </a:lnTo>
                <a:lnTo>
                  <a:pt x="2819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2" name="Google Shape;746;p17"/>
          <p:cNvSpPr/>
          <p:nvPr/>
        </p:nvSpPr>
        <p:spPr>
          <a:xfrm>
            <a:off x="2008188" y="6613525"/>
            <a:ext cx="1420812" cy="309563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3" name="Google Shape;747;p17"/>
          <p:cNvSpPr/>
          <p:nvPr/>
        </p:nvSpPr>
        <p:spPr>
          <a:xfrm>
            <a:off x="8005763" y="6457950"/>
            <a:ext cx="2138362" cy="465138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4" name="Google Shape;748;p17"/>
          <p:cNvSpPr/>
          <p:nvPr/>
        </p:nvSpPr>
        <p:spPr>
          <a:xfrm>
            <a:off x="10042525" y="6430963"/>
            <a:ext cx="2262188" cy="492125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5" name="Google Shape;749;p17"/>
          <p:cNvSpPr/>
          <p:nvPr/>
        </p:nvSpPr>
        <p:spPr>
          <a:xfrm>
            <a:off x="4194175" y="6457950"/>
            <a:ext cx="2138363" cy="465138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6" name="Google Shape;750;p17"/>
          <p:cNvSpPr/>
          <p:nvPr/>
        </p:nvSpPr>
        <p:spPr>
          <a:xfrm>
            <a:off x="6226175" y="6515100"/>
            <a:ext cx="1876425" cy="407988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7" name="Google Shape;751;p17"/>
          <p:cNvSpPr/>
          <p:nvPr/>
        </p:nvSpPr>
        <p:spPr>
          <a:xfrm>
            <a:off x="3157538" y="6613525"/>
            <a:ext cx="1420812" cy="309563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706" name="Google Shape;706;p17"/>
          <p:cNvSpPr txBox="1">
            <a:spLocks noGrp="1"/>
          </p:cNvSpPr>
          <p:nvPr>
            <p:ph type="ctrTitle"/>
          </p:nvPr>
        </p:nvSpPr>
        <p:spPr>
          <a:xfrm>
            <a:off x="7223684" y="1001033"/>
            <a:ext cx="3498800" cy="8992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600">
                <a:solidFill>
                  <a:srgbClr val="000000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600">
                <a:solidFill>
                  <a:srgbClr val="000000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600">
                <a:solidFill>
                  <a:srgbClr val="000000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600">
                <a:solidFill>
                  <a:srgbClr val="000000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600">
                <a:solidFill>
                  <a:srgbClr val="000000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600">
                <a:solidFill>
                  <a:srgbClr val="000000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600">
                <a:solidFill>
                  <a:srgbClr val="000000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600">
                <a:solidFill>
                  <a:srgbClr val="000000"/>
                </a:solidFill>
              </a:defRPr>
            </a:lvl9pPr>
          </a:lstStyle>
          <a:p>
            <a:endParaRPr/>
          </a:p>
        </p:txBody>
      </p:sp>
      <p:sp>
        <p:nvSpPr>
          <p:cNvPr id="707" name="Google Shape;707;p17"/>
          <p:cNvSpPr txBox="1">
            <a:spLocks noGrp="1"/>
          </p:cNvSpPr>
          <p:nvPr>
            <p:ph type="subTitle" idx="1"/>
          </p:nvPr>
        </p:nvSpPr>
        <p:spPr>
          <a:xfrm>
            <a:off x="7223700" y="1913900"/>
            <a:ext cx="3498800" cy="7124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Ubuntu"/>
              <a:buNone/>
              <a:defRPr sz="1867">
                <a:solidFill>
                  <a:schemeClr val="dk1"/>
                </a:solidFill>
                <a:latin typeface="Comfortaa Regular"/>
                <a:ea typeface="Comfortaa Regular"/>
                <a:cs typeface="Comfortaa Regular"/>
                <a:sym typeface="Comfortaa Regular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Ubuntu"/>
              <a:buNone/>
              <a:defRPr sz="1333">
                <a:solidFill>
                  <a:srgbClr val="000000"/>
                </a:solidFill>
                <a:latin typeface="Ubuntu"/>
                <a:ea typeface="Ubuntu"/>
                <a:cs typeface="Ubuntu"/>
                <a:sym typeface="Ubuntu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Ubuntu"/>
              <a:buNone/>
              <a:defRPr sz="1333">
                <a:solidFill>
                  <a:srgbClr val="000000"/>
                </a:solidFill>
                <a:latin typeface="Ubuntu"/>
                <a:ea typeface="Ubuntu"/>
                <a:cs typeface="Ubuntu"/>
                <a:sym typeface="Ubuntu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Ubuntu"/>
              <a:buNone/>
              <a:defRPr sz="1333">
                <a:solidFill>
                  <a:srgbClr val="000000"/>
                </a:solidFill>
                <a:latin typeface="Ubuntu"/>
                <a:ea typeface="Ubuntu"/>
                <a:cs typeface="Ubuntu"/>
                <a:sym typeface="Ubuntu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Ubuntu"/>
              <a:buNone/>
              <a:defRPr sz="1333">
                <a:solidFill>
                  <a:srgbClr val="000000"/>
                </a:solidFill>
                <a:latin typeface="Ubuntu"/>
                <a:ea typeface="Ubuntu"/>
                <a:cs typeface="Ubuntu"/>
                <a:sym typeface="Ubuntu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Ubuntu"/>
              <a:buNone/>
              <a:defRPr sz="1333">
                <a:solidFill>
                  <a:srgbClr val="000000"/>
                </a:solidFill>
                <a:latin typeface="Ubuntu"/>
                <a:ea typeface="Ubuntu"/>
                <a:cs typeface="Ubuntu"/>
                <a:sym typeface="Ubuntu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Ubuntu"/>
              <a:buNone/>
              <a:defRPr sz="1333">
                <a:solidFill>
                  <a:srgbClr val="000000"/>
                </a:solidFill>
                <a:latin typeface="Ubuntu"/>
                <a:ea typeface="Ubuntu"/>
                <a:cs typeface="Ubuntu"/>
                <a:sym typeface="Ubuntu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Ubuntu"/>
              <a:buNone/>
              <a:defRPr sz="1333">
                <a:solidFill>
                  <a:srgbClr val="000000"/>
                </a:solidFill>
                <a:latin typeface="Ubuntu"/>
                <a:ea typeface="Ubuntu"/>
                <a:cs typeface="Ubuntu"/>
                <a:sym typeface="Ubuntu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Ubuntu"/>
              <a:buNone/>
              <a:defRPr sz="1333">
                <a:solidFill>
                  <a:srgbClr val="000000"/>
                </a:solidFill>
                <a:latin typeface="Ubuntu"/>
                <a:ea typeface="Ubuntu"/>
                <a:cs typeface="Ubuntu"/>
                <a:sym typeface="Ubuntu"/>
              </a:defRPr>
            </a:lvl9pPr>
          </a:lstStyle>
          <a:p>
            <a:endParaRPr/>
          </a:p>
        </p:txBody>
      </p:sp>
      <p:sp>
        <p:nvSpPr>
          <p:cNvPr id="708" name="Google Shape;708;p17"/>
          <p:cNvSpPr txBox="1">
            <a:spLocks noGrp="1"/>
          </p:cNvSpPr>
          <p:nvPr>
            <p:ph type="title" idx="2"/>
          </p:nvPr>
        </p:nvSpPr>
        <p:spPr>
          <a:xfrm>
            <a:off x="4649251" y="778167"/>
            <a:ext cx="2872000" cy="20556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None/>
              <a:defRPr sz="13333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64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64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64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64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64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64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64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64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9pPr>
          </a:lstStyle>
          <a:p>
            <a:r>
              <a:rPr lang="en-US" smtClean="0"/>
              <a:t>Click to edit Master title style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394158439"/>
      </p:ext>
    </p:extLst>
  </p:cSld>
  <p:clrMapOvr>
    <a:masterClrMapping/>
  </p:clrMapOvr>
</p:sldLayout>
</file>

<file path=ppt/slideLayouts/slideLayout16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 1">
  <p:cSld name="Title only  1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7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oogle Shape;754;p18"/>
          <p:cNvGrpSpPr>
            <a:grpSpLocks/>
          </p:cNvGrpSpPr>
          <p:nvPr/>
        </p:nvGrpSpPr>
        <p:grpSpPr bwMode="auto">
          <a:xfrm rot="19535934" flipH="1">
            <a:off x="-512763" y="5321300"/>
            <a:ext cx="1503363" cy="1346200"/>
            <a:chOff x="6787377" y="436188"/>
            <a:chExt cx="235647" cy="211226"/>
          </a:xfrm>
        </p:grpSpPr>
        <p:sp>
          <p:nvSpPr>
            <p:cNvPr id="4" name="Google Shape;755;p18"/>
            <p:cNvSpPr/>
            <p:nvPr/>
          </p:nvSpPr>
          <p:spPr>
            <a:xfrm>
              <a:off x="6856501" y="522499"/>
              <a:ext cx="166471" cy="109598"/>
            </a:xfrm>
            <a:custGeom>
              <a:avLst/>
              <a:gdLst/>
              <a:ahLst/>
              <a:cxnLst/>
              <a:rect l="l" t="t" r="r" b="b"/>
              <a:pathLst>
                <a:path w="4277" h="2813" extrusionOk="0">
                  <a:moveTo>
                    <a:pt x="2187" y="626"/>
                  </a:moveTo>
                  <a:cubicBezTo>
                    <a:pt x="2236" y="651"/>
                    <a:pt x="2284" y="699"/>
                    <a:pt x="2284" y="723"/>
                  </a:cubicBezTo>
                  <a:cubicBezTo>
                    <a:pt x="2333" y="966"/>
                    <a:pt x="2260" y="1234"/>
                    <a:pt x="2090" y="1428"/>
                  </a:cubicBezTo>
                  <a:lnTo>
                    <a:pt x="2066" y="1428"/>
                  </a:lnTo>
                  <a:cubicBezTo>
                    <a:pt x="1896" y="1161"/>
                    <a:pt x="1847" y="942"/>
                    <a:pt x="1944" y="821"/>
                  </a:cubicBezTo>
                  <a:cubicBezTo>
                    <a:pt x="2017" y="699"/>
                    <a:pt x="2114" y="626"/>
                    <a:pt x="2187" y="626"/>
                  </a:cubicBezTo>
                  <a:close/>
                  <a:moveTo>
                    <a:pt x="62" y="1"/>
                  </a:moveTo>
                  <a:cubicBezTo>
                    <a:pt x="49" y="1"/>
                    <a:pt x="37" y="7"/>
                    <a:pt x="25" y="19"/>
                  </a:cubicBezTo>
                  <a:cubicBezTo>
                    <a:pt x="1" y="43"/>
                    <a:pt x="1" y="92"/>
                    <a:pt x="25" y="116"/>
                  </a:cubicBezTo>
                  <a:cubicBezTo>
                    <a:pt x="74" y="165"/>
                    <a:pt x="1337" y="1574"/>
                    <a:pt x="1944" y="1574"/>
                  </a:cubicBezTo>
                  <a:lnTo>
                    <a:pt x="2041" y="1574"/>
                  </a:lnTo>
                  <a:cubicBezTo>
                    <a:pt x="2090" y="1622"/>
                    <a:pt x="2114" y="1671"/>
                    <a:pt x="2163" y="1744"/>
                  </a:cubicBezTo>
                  <a:cubicBezTo>
                    <a:pt x="2600" y="2230"/>
                    <a:pt x="3402" y="2813"/>
                    <a:pt x="3961" y="2813"/>
                  </a:cubicBezTo>
                  <a:cubicBezTo>
                    <a:pt x="4058" y="2813"/>
                    <a:pt x="4155" y="2788"/>
                    <a:pt x="4228" y="2740"/>
                  </a:cubicBezTo>
                  <a:cubicBezTo>
                    <a:pt x="4252" y="2715"/>
                    <a:pt x="4276" y="2691"/>
                    <a:pt x="4252" y="2667"/>
                  </a:cubicBezTo>
                  <a:cubicBezTo>
                    <a:pt x="4252" y="2638"/>
                    <a:pt x="4235" y="2627"/>
                    <a:pt x="4217" y="2627"/>
                  </a:cubicBezTo>
                  <a:cubicBezTo>
                    <a:pt x="4203" y="2627"/>
                    <a:pt x="4189" y="2632"/>
                    <a:pt x="4179" y="2642"/>
                  </a:cubicBezTo>
                  <a:cubicBezTo>
                    <a:pt x="4119" y="2674"/>
                    <a:pt x="4046" y="2689"/>
                    <a:pt x="3965" y="2689"/>
                  </a:cubicBezTo>
                  <a:cubicBezTo>
                    <a:pt x="3490" y="2689"/>
                    <a:pt x="2713" y="2186"/>
                    <a:pt x="2236" y="1646"/>
                  </a:cubicBezTo>
                  <a:lnTo>
                    <a:pt x="2139" y="1501"/>
                  </a:lnTo>
                  <a:lnTo>
                    <a:pt x="2163" y="1476"/>
                  </a:lnTo>
                  <a:cubicBezTo>
                    <a:pt x="2382" y="1258"/>
                    <a:pt x="2454" y="966"/>
                    <a:pt x="2382" y="675"/>
                  </a:cubicBezTo>
                  <a:cubicBezTo>
                    <a:pt x="2357" y="578"/>
                    <a:pt x="2284" y="505"/>
                    <a:pt x="2187" y="505"/>
                  </a:cubicBezTo>
                  <a:cubicBezTo>
                    <a:pt x="2178" y="502"/>
                    <a:pt x="2168" y="500"/>
                    <a:pt x="2157" y="500"/>
                  </a:cubicBezTo>
                  <a:cubicBezTo>
                    <a:pt x="2078" y="500"/>
                    <a:pt x="1953" y="575"/>
                    <a:pt x="1847" y="723"/>
                  </a:cubicBezTo>
                  <a:cubicBezTo>
                    <a:pt x="1726" y="893"/>
                    <a:pt x="1750" y="1161"/>
                    <a:pt x="1969" y="1452"/>
                  </a:cubicBezTo>
                  <a:lnTo>
                    <a:pt x="1920" y="1452"/>
                  </a:lnTo>
                  <a:cubicBezTo>
                    <a:pt x="1361" y="1452"/>
                    <a:pt x="98" y="43"/>
                    <a:pt x="98" y="19"/>
                  </a:cubicBezTo>
                  <a:cubicBezTo>
                    <a:pt x="86" y="7"/>
                    <a:pt x="74" y="1"/>
                    <a:pt x="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" name="Google Shape;756;p18"/>
            <p:cNvSpPr/>
            <p:nvPr/>
          </p:nvSpPr>
          <p:spPr>
            <a:xfrm>
              <a:off x="6789582" y="437661"/>
              <a:ext cx="109736" cy="117071"/>
            </a:xfrm>
            <a:custGeom>
              <a:avLst/>
              <a:gdLst/>
              <a:ahLst/>
              <a:cxnLst/>
              <a:rect l="l" t="t" r="r" b="b"/>
              <a:pathLst>
                <a:path w="2816" h="3002" extrusionOk="0">
                  <a:moveTo>
                    <a:pt x="1343" y="1"/>
                  </a:moveTo>
                  <a:cubicBezTo>
                    <a:pt x="1080" y="1"/>
                    <a:pt x="833" y="78"/>
                    <a:pt x="719" y="218"/>
                  </a:cubicBezTo>
                  <a:cubicBezTo>
                    <a:pt x="655" y="309"/>
                    <a:pt x="634" y="396"/>
                    <a:pt x="641" y="474"/>
                  </a:cubicBezTo>
                  <a:lnTo>
                    <a:pt x="641" y="474"/>
                  </a:lnTo>
                  <a:cubicBezTo>
                    <a:pt x="348" y="532"/>
                    <a:pt x="0" y="782"/>
                    <a:pt x="14" y="1263"/>
                  </a:cubicBezTo>
                  <a:cubicBezTo>
                    <a:pt x="22" y="1525"/>
                    <a:pt x="84" y="1690"/>
                    <a:pt x="168" y="1781"/>
                  </a:cubicBezTo>
                  <a:lnTo>
                    <a:pt x="168" y="1781"/>
                  </a:lnTo>
                  <a:cubicBezTo>
                    <a:pt x="126" y="1901"/>
                    <a:pt x="96" y="2051"/>
                    <a:pt x="87" y="2234"/>
                  </a:cubicBezTo>
                  <a:cubicBezTo>
                    <a:pt x="74" y="2792"/>
                    <a:pt x="365" y="3001"/>
                    <a:pt x="700" y="3001"/>
                  </a:cubicBezTo>
                  <a:cubicBezTo>
                    <a:pt x="852" y="3001"/>
                    <a:pt x="1014" y="2958"/>
                    <a:pt x="1160" y="2884"/>
                  </a:cubicBezTo>
                  <a:lnTo>
                    <a:pt x="1160" y="2884"/>
                  </a:lnTo>
                  <a:cubicBezTo>
                    <a:pt x="1247" y="2911"/>
                    <a:pt x="1357" y="2925"/>
                    <a:pt x="1477" y="2925"/>
                  </a:cubicBezTo>
                  <a:cubicBezTo>
                    <a:pt x="1765" y="2925"/>
                    <a:pt x="2105" y="2843"/>
                    <a:pt x="2298" y="2672"/>
                  </a:cubicBezTo>
                  <a:cubicBezTo>
                    <a:pt x="2532" y="2463"/>
                    <a:pt x="2535" y="2247"/>
                    <a:pt x="2428" y="2086"/>
                  </a:cubicBezTo>
                  <a:lnTo>
                    <a:pt x="2428" y="2086"/>
                  </a:lnTo>
                  <a:cubicBezTo>
                    <a:pt x="2505" y="2034"/>
                    <a:pt x="2571" y="1943"/>
                    <a:pt x="2614" y="1797"/>
                  </a:cubicBezTo>
                  <a:cubicBezTo>
                    <a:pt x="2816" y="1130"/>
                    <a:pt x="2481" y="998"/>
                    <a:pt x="2214" y="990"/>
                  </a:cubicBezTo>
                  <a:lnTo>
                    <a:pt x="2214" y="990"/>
                  </a:lnTo>
                  <a:cubicBezTo>
                    <a:pt x="2227" y="937"/>
                    <a:pt x="2239" y="875"/>
                    <a:pt x="2249" y="801"/>
                  </a:cubicBezTo>
                  <a:cubicBezTo>
                    <a:pt x="2327" y="242"/>
                    <a:pt x="1809" y="1"/>
                    <a:pt x="134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" name="Google Shape;757;p18"/>
            <p:cNvSpPr/>
            <p:nvPr/>
          </p:nvSpPr>
          <p:spPr>
            <a:xfrm>
              <a:off x="6787101" y="435886"/>
              <a:ext cx="109736" cy="121305"/>
            </a:xfrm>
            <a:custGeom>
              <a:avLst/>
              <a:gdLst/>
              <a:ahLst/>
              <a:cxnLst/>
              <a:rect l="l" t="t" r="r" b="b"/>
              <a:pathLst>
                <a:path w="2819" h="3114" extrusionOk="0">
                  <a:moveTo>
                    <a:pt x="851" y="587"/>
                  </a:moveTo>
                  <a:cubicBezTo>
                    <a:pt x="948" y="587"/>
                    <a:pt x="1045" y="611"/>
                    <a:pt x="1045" y="708"/>
                  </a:cubicBezTo>
                  <a:cubicBezTo>
                    <a:pt x="1045" y="733"/>
                    <a:pt x="1045" y="757"/>
                    <a:pt x="1045" y="781"/>
                  </a:cubicBezTo>
                  <a:lnTo>
                    <a:pt x="997" y="781"/>
                  </a:lnTo>
                  <a:cubicBezTo>
                    <a:pt x="899" y="757"/>
                    <a:pt x="826" y="684"/>
                    <a:pt x="802" y="587"/>
                  </a:cubicBezTo>
                  <a:close/>
                  <a:moveTo>
                    <a:pt x="2211" y="1097"/>
                  </a:moveTo>
                  <a:cubicBezTo>
                    <a:pt x="2187" y="1219"/>
                    <a:pt x="2138" y="1243"/>
                    <a:pt x="2114" y="1243"/>
                  </a:cubicBezTo>
                  <a:cubicBezTo>
                    <a:pt x="2090" y="1243"/>
                    <a:pt x="2065" y="1219"/>
                    <a:pt x="2041" y="1219"/>
                  </a:cubicBezTo>
                  <a:cubicBezTo>
                    <a:pt x="2017" y="1170"/>
                    <a:pt x="2017" y="1146"/>
                    <a:pt x="2017" y="1121"/>
                  </a:cubicBezTo>
                  <a:cubicBezTo>
                    <a:pt x="2065" y="1097"/>
                    <a:pt x="2138" y="1097"/>
                    <a:pt x="2211" y="1097"/>
                  </a:cubicBezTo>
                  <a:close/>
                  <a:moveTo>
                    <a:pt x="632" y="1486"/>
                  </a:moveTo>
                  <a:cubicBezTo>
                    <a:pt x="656" y="1486"/>
                    <a:pt x="681" y="1510"/>
                    <a:pt x="705" y="1534"/>
                  </a:cubicBezTo>
                  <a:cubicBezTo>
                    <a:pt x="729" y="1559"/>
                    <a:pt x="729" y="1607"/>
                    <a:pt x="705" y="1632"/>
                  </a:cubicBezTo>
                  <a:cubicBezTo>
                    <a:pt x="681" y="1753"/>
                    <a:pt x="559" y="1850"/>
                    <a:pt x="438" y="1850"/>
                  </a:cubicBezTo>
                  <a:cubicBezTo>
                    <a:pt x="389" y="1850"/>
                    <a:pt x="341" y="1850"/>
                    <a:pt x="292" y="1802"/>
                  </a:cubicBezTo>
                  <a:cubicBezTo>
                    <a:pt x="389" y="1583"/>
                    <a:pt x="535" y="1486"/>
                    <a:pt x="632" y="1486"/>
                  </a:cubicBezTo>
                  <a:close/>
                  <a:moveTo>
                    <a:pt x="2017" y="1947"/>
                  </a:moveTo>
                  <a:cubicBezTo>
                    <a:pt x="2163" y="1947"/>
                    <a:pt x="2308" y="1996"/>
                    <a:pt x="2405" y="2117"/>
                  </a:cubicBezTo>
                  <a:cubicBezTo>
                    <a:pt x="2357" y="2117"/>
                    <a:pt x="2333" y="2142"/>
                    <a:pt x="2284" y="2142"/>
                  </a:cubicBezTo>
                  <a:cubicBezTo>
                    <a:pt x="2163" y="2117"/>
                    <a:pt x="2041" y="2069"/>
                    <a:pt x="1944" y="1996"/>
                  </a:cubicBezTo>
                  <a:cubicBezTo>
                    <a:pt x="1944" y="1972"/>
                    <a:pt x="1920" y="1947"/>
                    <a:pt x="1920" y="1947"/>
                  </a:cubicBezTo>
                  <a:close/>
                  <a:moveTo>
                    <a:pt x="1589" y="2354"/>
                  </a:moveTo>
                  <a:cubicBezTo>
                    <a:pt x="1598" y="2354"/>
                    <a:pt x="1604" y="2360"/>
                    <a:pt x="1604" y="2385"/>
                  </a:cubicBezTo>
                  <a:cubicBezTo>
                    <a:pt x="1628" y="2409"/>
                    <a:pt x="1604" y="2506"/>
                    <a:pt x="1482" y="2652"/>
                  </a:cubicBezTo>
                  <a:cubicBezTo>
                    <a:pt x="1410" y="2749"/>
                    <a:pt x="1312" y="2822"/>
                    <a:pt x="1215" y="2871"/>
                  </a:cubicBezTo>
                  <a:cubicBezTo>
                    <a:pt x="1142" y="2846"/>
                    <a:pt x="1094" y="2798"/>
                    <a:pt x="1069" y="2773"/>
                  </a:cubicBezTo>
                  <a:cubicBezTo>
                    <a:pt x="1069" y="2725"/>
                    <a:pt x="1069" y="2676"/>
                    <a:pt x="1118" y="2628"/>
                  </a:cubicBezTo>
                  <a:cubicBezTo>
                    <a:pt x="1215" y="2482"/>
                    <a:pt x="1385" y="2385"/>
                    <a:pt x="1555" y="2360"/>
                  </a:cubicBezTo>
                  <a:cubicBezTo>
                    <a:pt x="1567" y="2360"/>
                    <a:pt x="1580" y="2354"/>
                    <a:pt x="1589" y="2354"/>
                  </a:cubicBezTo>
                  <a:close/>
                  <a:moveTo>
                    <a:pt x="1327" y="121"/>
                  </a:moveTo>
                  <a:cubicBezTo>
                    <a:pt x="1354" y="121"/>
                    <a:pt x="1382" y="122"/>
                    <a:pt x="1410" y="125"/>
                  </a:cubicBezTo>
                  <a:cubicBezTo>
                    <a:pt x="1436" y="123"/>
                    <a:pt x="1463" y="122"/>
                    <a:pt x="1490" y="122"/>
                  </a:cubicBezTo>
                  <a:cubicBezTo>
                    <a:pt x="1730" y="122"/>
                    <a:pt x="1961" y="218"/>
                    <a:pt x="2114" y="393"/>
                  </a:cubicBezTo>
                  <a:cubicBezTo>
                    <a:pt x="2235" y="514"/>
                    <a:pt x="2284" y="684"/>
                    <a:pt x="2260" y="854"/>
                  </a:cubicBezTo>
                  <a:cubicBezTo>
                    <a:pt x="2235" y="903"/>
                    <a:pt x="2235" y="951"/>
                    <a:pt x="2235" y="1000"/>
                  </a:cubicBezTo>
                  <a:cubicBezTo>
                    <a:pt x="2163" y="1000"/>
                    <a:pt x="2065" y="1000"/>
                    <a:pt x="1993" y="1024"/>
                  </a:cubicBezTo>
                  <a:cubicBezTo>
                    <a:pt x="1944" y="1024"/>
                    <a:pt x="1920" y="1024"/>
                    <a:pt x="1920" y="1049"/>
                  </a:cubicBezTo>
                  <a:cubicBezTo>
                    <a:pt x="1895" y="1073"/>
                    <a:pt x="1895" y="1097"/>
                    <a:pt x="1895" y="1121"/>
                  </a:cubicBezTo>
                  <a:cubicBezTo>
                    <a:pt x="1895" y="1219"/>
                    <a:pt x="2017" y="1364"/>
                    <a:pt x="2114" y="1364"/>
                  </a:cubicBezTo>
                  <a:cubicBezTo>
                    <a:pt x="2211" y="1364"/>
                    <a:pt x="2284" y="1292"/>
                    <a:pt x="2333" y="1121"/>
                  </a:cubicBezTo>
                  <a:cubicBezTo>
                    <a:pt x="2349" y="1117"/>
                    <a:pt x="2367" y="1115"/>
                    <a:pt x="2384" y="1115"/>
                  </a:cubicBezTo>
                  <a:cubicBezTo>
                    <a:pt x="2470" y="1115"/>
                    <a:pt x="2564" y="1162"/>
                    <a:pt x="2624" y="1243"/>
                  </a:cubicBezTo>
                  <a:cubicBezTo>
                    <a:pt x="2697" y="1413"/>
                    <a:pt x="2697" y="1632"/>
                    <a:pt x="2624" y="1802"/>
                  </a:cubicBezTo>
                  <a:cubicBezTo>
                    <a:pt x="2600" y="1899"/>
                    <a:pt x="2551" y="1972"/>
                    <a:pt x="2503" y="2045"/>
                  </a:cubicBezTo>
                  <a:cubicBezTo>
                    <a:pt x="2357" y="1875"/>
                    <a:pt x="2163" y="1802"/>
                    <a:pt x="1968" y="1802"/>
                  </a:cubicBezTo>
                  <a:cubicBezTo>
                    <a:pt x="1798" y="1826"/>
                    <a:pt x="1798" y="1899"/>
                    <a:pt x="1798" y="1947"/>
                  </a:cubicBezTo>
                  <a:cubicBezTo>
                    <a:pt x="1822" y="2069"/>
                    <a:pt x="2041" y="2239"/>
                    <a:pt x="2284" y="2239"/>
                  </a:cubicBezTo>
                  <a:cubicBezTo>
                    <a:pt x="2333" y="2239"/>
                    <a:pt x="2405" y="2239"/>
                    <a:pt x="2454" y="2190"/>
                  </a:cubicBezTo>
                  <a:lnTo>
                    <a:pt x="2454" y="2190"/>
                  </a:lnTo>
                  <a:cubicBezTo>
                    <a:pt x="2527" y="2360"/>
                    <a:pt x="2478" y="2555"/>
                    <a:pt x="2333" y="2652"/>
                  </a:cubicBezTo>
                  <a:cubicBezTo>
                    <a:pt x="2114" y="2805"/>
                    <a:pt x="1877" y="2898"/>
                    <a:pt x="1619" y="2898"/>
                  </a:cubicBezTo>
                  <a:cubicBezTo>
                    <a:pt x="1590" y="2898"/>
                    <a:pt x="1561" y="2897"/>
                    <a:pt x="1531" y="2895"/>
                  </a:cubicBezTo>
                  <a:cubicBezTo>
                    <a:pt x="1507" y="2907"/>
                    <a:pt x="1482" y="2913"/>
                    <a:pt x="1455" y="2913"/>
                  </a:cubicBezTo>
                  <a:cubicBezTo>
                    <a:pt x="1428" y="2913"/>
                    <a:pt x="1397" y="2907"/>
                    <a:pt x="1361" y="2895"/>
                  </a:cubicBezTo>
                  <a:cubicBezTo>
                    <a:pt x="1434" y="2846"/>
                    <a:pt x="1507" y="2798"/>
                    <a:pt x="1580" y="2725"/>
                  </a:cubicBezTo>
                  <a:cubicBezTo>
                    <a:pt x="1750" y="2530"/>
                    <a:pt x="1750" y="2385"/>
                    <a:pt x="1725" y="2336"/>
                  </a:cubicBezTo>
                  <a:cubicBezTo>
                    <a:pt x="1677" y="2263"/>
                    <a:pt x="1628" y="2239"/>
                    <a:pt x="1555" y="2239"/>
                  </a:cubicBezTo>
                  <a:cubicBezTo>
                    <a:pt x="1337" y="2263"/>
                    <a:pt x="1142" y="2385"/>
                    <a:pt x="1021" y="2555"/>
                  </a:cubicBezTo>
                  <a:cubicBezTo>
                    <a:pt x="972" y="2628"/>
                    <a:pt x="948" y="2725"/>
                    <a:pt x="972" y="2798"/>
                  </a:cubicBezTo>
                  <a:cubicBezTo>
                    <a:pt x="972" y="2871"/>
                    <a:pt x="1021" y="2895"/>
                    <a:pt x="1069" y="2943"/>
                  </a:cubicBezTo>
                  <a:cubicBezTo>
                    <a:pt x="972" y="2968"/>
                    <a:pt x="875" y="2992"/>
                    <a:pt x="778" y="2992"/>
                  </a:cubicBezTo>
                  <a:cubicBezTo>
                    <a:pt x="608" y="2992"/>
                    <a:pt x="486" y="2943"/>
                    <a:pt x="365" y="2846"/>
                  </a:cubicBezTo>
                  <a:cubicBezTo>
                    <a:pt x="243" y="2700"/>
                    <a:pt x="195" y="2482"/>
                    <a:pt x="219" y="2287"/>
                  </a:cubicBezTo>
                  <a:cubicBezTo>
                    <a:pt x="219" y="2166"/>
                    <a:pt x="219" y="2045"/>
                    <a:pt x="268" y="1923"/>
                  </a:cubicBezTo>
                  <a:cubicBezTo>
                    <a:pt x="316" y="1947"/>
                    <a:pt x="389" y="1972"/>
                    <a:pt x="462" y="1972"/>
                  </a:cubicBezTo>
                  <a:cubicBezTo>
                    <a:pt x="632" y="1972"/>
                    <a:pt x="778" y="1826"/>
                    <a:pt x="826" y="1656"/>
                  </a:cubicBezTo>
                  <a:cubicBezTo>
                    <a:pt x="851" y="1607"/>
                    <a:pt x="851" y="1534"/>
                    <a:pt x="802" y="1462"/>
                  </a:cubicBezTo>
                  <a:cubicBezTo>
                    <a:pt x="778" y="1413"/>
                    <a:pt x="705" y="1389"/>
                    <a:pt x="632" y="1389"/>
                  </a:cubicBezTo>
                  <a:cubicBezTo>
                    <a:pt x="462" y="1413"/>
                    <a:pt x="292" y="1534"/>
                    <a:pt x="243" y="1704"/>
                  </a:cubicBezTo>
                  <a:cubicBezTo>
                    <a:pt x="171" y="1583"/>
                    <a:pt x="146" y="1462"/>
                    <a:pt x="146" y="1316"/>
                  </a:cubicBezTo>
                  <a:cubicBezTo>
                    <a:pt x="146" y="976"/>
                    <a:pt x="365" y="684"/>
                    <a:pt x="681" y="611"/>
                  </a:cubicBezTo>
                  <a:cubicBezTo>
                    <a:pt x="705" y="757"/>
                    <a:pt x="826" y="879"/>
                    <a:pt x="972" y="903"/>
                  </a:cubicBezTo>
                  <a:cubicBezTo>
                    <a:pt x="1021" y="903"/>
                    <a:pt x="1069" y="879"/>
                    <a:pt x="1094" y="854"/>
                  </a:cubicBezTo>
                  <a:cubicBezTo>
                    <a:pt x="1142" y="806"/>
                    <a:pt x="1142" y="757"/>
                    <a:pt x="1142" y="708"/>
                  </a:cubicBezTo>
                  <a:cubicBezTo>
                    <a:pt x="1142" y="538"/>
                    <a:pt x="997" y="466"/>
                    <a:pt x="778" y="466"/>
                  </a:cubicBezTo>
                  <a:cubicBezTo>
                    <a:pt x="778" y="417"/>
                    <a:pt x="802" y="368"/>
                    <a:pt x="826" y="320"/>
                  </a:cubicBezTo>
                  <a:cubicBezTo>
                    <a:pt x="975" y="193"/>
                    <a:pt x="1142" y="121"/>
                    <a:pt x="1327" y="121"/>
                  </a:cubicBezTo>
                  <a:close/>
                  <a:moveTo>
                    <a:pt x="1335" y="0"/>
                  </a:moveTo>
                  <a:cubicBezTo>
                    <a:pt x="1118" y="0"/>
                    <a:pt x="906" y="94"/>
                    <a:pt x="754" y="247"/>
                  </a:cubicBezTo>
                  <a:cubicBezTo>
                    <a:pt x="681" y="320"/>
                    <a:pt x="656" y="393"/>
                    <a:pt x="656" y="490"/>
                  </a:cubicBezTo>
                  <a:cubicBezTo>
                    <a:pt x="268" y="563"/>
                    <a:pt x="1" y="927"/>
                    <a:pt x="25" y="1316"/>
                  </a:cubicBezTo>
                  <a:cubicBezTo>
                    <a:pt x="25" y="1486"/>
                    <a:pt x="73" y="1680"/>
                    <a:pt x="171" y="1826"/>
                  </a:cubicBezTo>
                  <a:cubicBezTo>
                    <a:pt x="122" y="1972"/>
                    <a:pt x="98" y="2142"/>
                    <a:pt x="98" y="2287"/>
                  </a:cubicBezTo>
                  <a:cubicBezTo>
                    <a:pt x="73" y="2530"/>
                    <a:pt x="146" y="2749"/>
                    <a:pt x="292" y="2919"/>
                  </a:cubicBezTo>
                  <a:cubicBezTo>
                    <a:pt x="414" y="3041"/>
                    <a:pt x="584" y="3113"/>
                    <a:pt x="778" y="3113"/>
                  </a:cubicBezTo>
                  <a:cubicBezTo>
                    <a:pt x="948" y="3113"/>
                    <a:pt x="1094" y="3065"/>
                    <a:pt x="1239" y="2992"/>
                  </a:cubicBezTo>
                  <a:cubicBezTo>
                    <a:pt x="1337" y="3016"/>
                    <a:pt x="1434" y="3041"/>
                    <a:pt x="1531" y="3041"/>
                  </a:cubicBezTo>
                  <a:cubicBezTo>
                    <a:pt x="1847" y="3041"/>
                    <a:pt x="2163" y="2943"/>
                    <a:pt x="2405" y="2773"/>
                  </a:cubicBezTo>
                  <a:cubicBezTo>
                    <a:pt x="2600" y="2628"/>
                    <a:pt x="2673" y="2360"/>
                    <a:pt x="2551" y="2166"/>
                  </a:cubicBezTo>
                  <a:cubicBezTo>
                    <a:pt x="2648" y="2069"/>
                    <a:pt x="2697" y="1972"/>
                    <a:pt x="2746" y="1850"/>
                  </a:cubicBezTo>
                  <a:cubicBezTo>
                    <a:pt x="2818" y="1632"/>
                    <a:pt x="2818" y="1389"/>
                    <a:pt x="2721" y="1170"/>
                  </a:cubicBezTo>
                  <a:cubicBezTo>
                    <a:pt x="2624" y="1073"/>
                    <a:pt x="2503" y="1000"/>
                    <a:pt x="2357" y="976"/>
                  </a:cubicBezTo>
                  <a:cubicBezTo>
                    <a:pt x="2357" y="951"/>
                    <a:pt x="2381" y="903"/>
                    <a:pt x="2381" y="854"/>
                  </a:cubicBezTo>
                  <a:cubicBezTo>
                    <a:pt x="2405" y="660"/>
                    <a:pt x="2357" y="441"/>
                    <a:pt x="2211" y="296"/>
                  </a:cubicBezTo>
                  <a:cubicBezTo>
                    <a:pt x="2011" y="118"/>
                    <a:pt x="1750" y="1"/>
                    <a:pt x="1484" y="1"/>
                  </a:cubicBezTo>
                  <a:cubicBezTo>
                    <a:pt x="1459" y="1"/>
                    <a:pt x="1434" y="2"/>
                    <a:pt x="1410" y="4"/>
                  </a:cubicBezTo>
                  <a:cubicBezTo>
                    <a:pt x="1385" y="2"/>
                    <a:pt x="1360" y="0"/>
                    <a:pt x="13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" name="Google Shape;758;p18"/>
            <p:cNvSpPr/>
            <p:nvPr/>
          </p:nvSpPr>
          <p:spPr>
            <a:xfrm>
              <a:off x="6824308" y="479400"/>
              <a:ext cx="34090" cy="35121"/>
            </a:xfrm>
            <a:custGeom>
              <a:avLst/>
              <a:gdLst/>
              <a:ahLst/>
              <a:cxnLst/>
              <a:rect l="l" t="t" r="r" b="b"/>
              <a:pathLst>
                <a:path w="876" h="900" extrusionOk="0">
                  <a:moveTo>
                    <a:pt x="438" y="0"/>
                  </a:moveTo>
                  <a:cubicBezTo>
                    <a:pt x="195" y="0"/>
                    <a:pt x="1" y="195"/>
                    <a:pt x="1" y="438"/>
                  </a:cubicBezTo>
                  <a:cubicBezTo>
                    <a:pt x="1" y="681"/>
                    <a:pt x="195" y="899"/>
                    <a:pt x="438" y="899"/>
                  </a:cubicBezTo>
                  <a:cubicBezTo>
                    <a:pt x="681" y="899"/>
                    <a:pt x="875" y="681"/>
                    <a:pt x="875" y="438"/>
                  </a:cubicBezTo>
                  <a:cubicBezTo>
                    <a:pt x="875" y="195"/>
                    <a:pt x="681" y="0"/>
                    <a:pt x="43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" name="Google Shape;759;p18"/>
            <p:cNvSpPr/>
            <p:nvPr/>
          </p:nvSpPr>
          <p:spPr>
            <a:xfrm>
              <a:off x="6851516" y="561910"/>
              <a:ext cx="46035" cy="34125"/>
            </a:xfrm>
            <a:custGeom>
              <a:avLst/>
              <a:gdLst/>
              <a:ahLst/>
              <a:cxnLst/>
              <a:rect l="l" t="t" r="r" b="b"/>
              <a:pathLst>
                <a:path w="1184" h="876" extrusionOk="0">
                  <a:moveTo>
                    <a:pt x="974" y="1"/>
                  </a:moveTo>
                  <a:cubicBezTo>
                    <a:pt x="745" y="1"/>
                    <a:pt x="267" y="55"/>
                    <a:pt x="103" y="493"/>
                  </a:cubicBezTo>
                  <a:cubicBezTo>
                    <a:pt x="1" y="738"/>
                    <a:pt x="186" y="875"/>
                    <a:pt x="424" y="875"/>
                  </a:cubicBezTo>
                  <a:cubicBezTo>
                    <a:pt x="753" y="875"/>
                    <a:pt x="1183" y="613"/>
                    <a:pt x="1099" y="7"/>
                  </a:cubicBezTo>
                  <a:cubicBezTo>
                    <a:pt x="1099" y="7"/>
                    <a:pt x="1050" y="1"/>
                    <a:pt x="9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" name="Google Shape;760;p18"/>
            <p:cNvSpPr/>
            <p:nvPr/>
          </p:nvSpPr>
          <p:spPr>
            <a:xfrm>
              <a:off x="6870693" y="559894"/>
              <a:ext cx="25381" cy="23912"/>
            </a:xfrm>
            <a:custGeom>
              <a:avLst/>
              <a:gdLst/>
              <a:ahLst/>
              <a:cxnLst/>
              <a:rect l="l" t="t" r="r" b="b"/>
              <a:pathLst>
                <a:path w="657" h="618" extrusionOk="0">
                  <a:moveTo>
                    <a:pt x="586" y="0"/>
                  </a:moveTo>
                  <a:cubicBezTo>
                    <a:pt x="569" y="0"/>
                    <a:pt x="552" y="17"/>
                    <a:pt x="535" y="35"/>
                  </a:cubicBezTo>
                  <a:cubicBezTo>
                    <a:pt x="413" y="229"/>
                    <a:pt x="243" y="375"/>
                    <a:pt x="49" y="496"/>
                  </a:cubicBezTo>
                  <a:cubicBezTo>
                    <a:pt x="25" y="520"/>
                    <a:pt x="0" y="545"/>
                    <a:pt x="25" y="569"/>
                  </a:cubicBezTo>
                  <a:cubicBezTo>
                    <a:pt x="25" y="593"/>
                    <a:pt x="49" y="593"/>
                    <a:pt x="73" y="618"/>
                  </a:cubicBezTo>
                  <a:cubicBezTo>
                    <a:pt x="73" y="593"/>
                    <a:pt x="97" y="593"/>
                    <a:pt x="97" y="593"/>
                  </a:cubicBezTo>
                  <a:cubicBezTo>
                    <a:pt x="316" y="472"/>
                    <a:pt x="510" y="278"/>
                    <a:pt x="656" y="83"/>
                  </a:cubicBezTo>
                  <a:cubicBezTo>
                    <a:pt x="656" y="35"/>
                    <a:pt x="656" y="10"/>
                    <a:pt x="608" y="10"/>
                  </a:cubicBezTo>
                  <a:cubicBezTo>
                    <a:pt x="600" y="3"/>
                    <a:pt x="593" y="0"/>
                    <a:pt x="5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" name="Google Shape;761;p18"/>
            <p:cNvSpPr/>
            <p:nvPr/>
          </p:nvSpPr>
          <p:spPr>
            <a:xfrm>
              <a:off x="6924250" y="612525"/>
              <a:ext cx="46283" cy="34374"/>
            </a:xfrm>
            <a:custGeom>
              <a:avLst/>
              <a:gdLst/>
              <a:ahLst/>
              <a:cxnLst/>
              <a:rect l="l" t="t" r="r" b="b"/>
              <a:pathLst>
                <a:path w="1184" h="883" extrusionOk="0">
                  <a:moveTo>
                    <a:pt x="979" y="1"/>
                  </a:moveTo>
                  <a:cubicBezTo>
                    <a:pt x="755" y="1"/>
                    <a:pt x="286" y="55"/>
                    <a:pt x="104" y="493"/>
                  </a:cubicBezTo>
                  <a:cubicBezTo>
                    <a:pt x="1" y="740"/>
                    <a:pt x="191" y="883"/>
                    <a:pt x="434" y="883"/>
                  </a:cubicBezTo>
                  <a:cubicBezTo>
                    <a:pt x="761" y="883"/>
                    <a:pt x="1184" y="621"/>
                    <a:pt x="1100" y="7"/>
                  </a:cubicBezTo>
                  <a:cubicBezTo>
                    <a:pt x="1100" y="7"/>
                    <a:pt x="1053" y="1"/>
                    <a:pt x="9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" name="Google Shape;762;p18"/>
            <p:cNvSpPr/>
            <p:nvPr/>
          </p:nvSpPr>
          <p:spPr>
            <a:xfrm>
              <a:off x="6943356" y="610530"/>
              <a:ext cx="25630" cy="23912"/>
            </a:xfrm>
            <a:custGeom>
              <a:avLst/>
              <a:gdLst/>
              <a:ahLst/>
              <a:cxnLst/>
              <a:rect l="l" t="t" r="r" b="b"/>
              <a:pathLst>
                <a:path w="657" h="618" extrusionOk="0">
                  <a:moveTo>
                    <a:pt x="596" y="0"/>
                  </a:moveTo>
                  <a:cubicBezTo>
                    <a:pt x="572" y="0"/>
                    <a:pt x="559" y="17"/>
                    <a:pt x="559" y="34"/>
                  </a:cubicBezTo>
                  <a:cubicBezTo>
                    <a:pt x="414" y="229"/>
                    <a:pt x="244" y="399"/>
                    <a:pt x="49" y="520"/>
                  </a:cubicBezTo>
                  <a:cubicBezTo>
                    <a:pt x="25" y="520"/>
                    <a:pt x="1" y="569"/>
                    <a:pt x="25" y="593"/>
                  </a:cubicBezTo>
                  <a:cubicBezTo>
                    <a:pt x="49" y="593"/>
                    <a:pt x="49" y="617"/>
                    <a:pt x="74" y="617"/>
                  </a:cubicBezTo>
                  <a:lnTo>
                    <a:pt x="98" y="617"/>
                  </a:lnTo>
                  <a:cubicBezTo>
                    <a:pt x="317" y="472"/>
                    <a:pt x="511" y="302"/>
                    <a:pt x="657" y="83"/>
                  </a:cubicBezTo>
                  <a:cubicBezTo>
                    <a:pt x="657" y="59"/>
                    <a:pt x="657" y="34"/>
                    <a:pt x="632" y="10"/>
                  </a:cubicBezTo>
                  <a:cubicBezTo>
                    <a:pt x="618" y="3"/>
                    <a:pt x="606" y="0"/>
                    <a:pt x="5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" name="Google Shape;763;p18"/>
            <p:cNvSpPr/>
            <p:nvPr/>
          </p:nvSpPr>
          <p:spPr>
            <a:xfrm>
              <a:off x="6898186" y="510189"/>
              <a:ext cx="46781" cy="38359"/>
            </a:xfrm>
            <a:custGeom>
              <a:avLst/>
              <a:gdLst/>
              <a:ahLst/>
              <a:cxnLst/>
              <a:rect l="l" t="t" r="r" b="b"/>
              <a:pathLst>
                <a:path w="1200" h="980" extrusionOk="0">
                  <a:moveTo>
                    <a:pt x="630" y="1"/>
                  </a:moveTo>
                  <a:cubicBezTo>
                    <a:pt x="560" y="1"/>
                    <a:pt x="487" y="25"/>
                    <a:pt x="414" y="81"/>
                  </a:cubicBezTo>
                  <a:cubicBezTo>
                    <a:pt x="1" y="372"/>
                    <a:pt x="900" y="980"/>
                    <a:pt x="900" y="980"/>
                  </a:cubicBezTo>
                  <a:cubicBezTo>
                    <a:pt x="1200" y="540"/>
                    <a:pt x="956" y="1"/>
                    <a:pt x="6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" name="Google Shape;764;p18"/>
            <p:cNvSpPr/>
            <p:nvPr/>
          </p:nvSpPr>
          <p:spPr>
            <a:xfrm>
              <a:off x="6922719" y="524804"/>
              <a:ext cx="13188" cy="26901"/>
            </a:xfrm>
            <a:custGeom>
              <a:avLst/>
              <a:gdLst/>
              <a:ahLst/>
              <a:cxnLst/>
              <a:rect l="l" t="t" r="r" b="b"/>
              <a:pathLst>
                <a:path w="341" h="691" extrusionOk="0">
                  <a:moveTo>
                    <a:pt x="75" y="0"/>
                  </a:moveTo>
                  <a:cubicBezTo>
                    <a:pt x="65" y="0"/>
                    <a:pt x="56" y="3"/>
                    <a:pt x="49" y="10"/>
                  </a:cubicBezTo>
                  <a:cubicBezTo>
                    <a:pt x="25" y="10"/>
                    <a:pt x="0" y="59"/>
                    <a:pt x="25" y="83"/>
                  </a:cubicBezTo>
                  <a:cubicBezTo>
                    <a:pt x="122" y="253"/>
                    <a:pt x="195" y="423"/>
                    <a:pt x="219" y="618"/>
                  </a:cubicBezTo>
                  <a:cubicBezTo>
                    <a:pt x="219" y="642"/>
                    <a:pt x="243" y="666"/>
                    <a:pt x="268" y="691"/>
                  </a:cubicBezTo>
                  <a:cubicBezTo>
                    <a:pt x="316" y="691"/>
                    <a:pt x="340" y="666"/>
                    <a:pt x="340" y="642"/>
                  </a:cubicBezTo>
                  <a:cubicBezTo>
                    <a:pt x="316" y="423"/>
                    <a:pt x="243" y="205"/>
                    <a:pt x="122" y="35"/>
                  </a:cubicBezTo>
                  <a:cubicBezTo>
                    <a:pt x="122" y="18"/>
                    <a:pt x="98" y="0"/>
                    <a:pt x="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" name="Google Shape;765;p18"/>
            <p:cNvSpPr/>
            <p:nvPr/>
          </p:nvSpPr>
          <p:spPr>
            <a:xfrm>
              <a:off x="6942901" y="560668"/>
              <a:ext cx="41307" cy="39854"/>
            </a:xfrm>
            <a:custGeom>
              <a:avLst/>
              <a:gdLst/>
              <a:ahLst/>
              <a:cxnLst/>
              <a:rect l="l" t="t" r="r" b="b"/>
              <a:pathLst>
                <a:path w="1062" h="1021" extrusionOk="0">
                  <a:moveTo>
                    <a:pt x="509" y="0"/>
                  </a:moveTo>
                  <a:cubicBezTo>
                    <a:pt x="0" y="0"/>
                    <a:pt x="333" y="1021"/>
                    <a:pt x="333" y="1021"/>
                  </a:cubicBezTo>
                  <a:cubicBezTo>
                    <a:pt x="940" y="827"/>
                    <a:pt x="1061" y="25"/>
                    <a:pt x="527" y="1"/>
                  </a:cubicBezTo>
                  <a:cubicBezTo>
                    <a:pt x="521" y="0"/>
                    <a:pt x="515" y="0"/>
                    <a:pt x="5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" name="Google Shape;766;p18"/>
            <p:cNvSpPr/>
            <p:nvPr/>
          </p:nvSpPr>
          <p:spPr>
            <a:xfrm>
              <a:off x="6952884" y="575878"/>
              <a:ext cx="12442" cy="26403"/>
            </a:xfrm>
            <a:custGeom>
              <a:avLst/>
              <a:gdLst/>
              <a:ahLst/>
              <a:cxnLst/>
              <a:rect l="l" t="t" r="r" b="b"/>
              <a:pathLst>
                <a:path w="317" h="681" extrusionOk="0">
                  <a:moveTo>
                    <a:pt x="268" y="0"/>
                  </a:moveTo>
                  <a:cubicBezTo>
                    <a:pt x="244" y="0"/>
                    <a:pt x="195" y="25"/>
                    <a:pt x="195" y="49"/>
                  </a:cubicBezTo>
                  <a:cubicBezTo>
                    <a:pt x="171" y="243"/>
                    <a:pt x="122" y="413"/>
                    <a:pt x="25" y="583"/>
                  </a:cubicBezTo>
                  <a:cubicBezTo>
                    <a:pt x="1" y="608"/>
                    <a:pt x="1" y="656"/>
                    <a:pt x="25" y="680"/>
                  </a:cubicBezTo>
                  <a:lnTo>
                    <a:pt x="98" y="680"/>
                  </a:lnTo>
                  <a:cubicBezTo>
                    <a:pt x="195" y="486"/>
                    <a:pt x="268" y="292"/>
                    <a:pt x="316" y="73"/>
                  </a:cubicBezTo>
                  <a:cubicBezTo>
                    <a:pt x="316" y="49"/>
                    <a:pt x="292" y="0"/>
                    <a:pt x="2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6" name="Google Shape;767;p18"/>
          <p:cNvGrpSpPr>
            <a:grpSpLocks/>
          </p:cNvGrpSpPr>
          <p:nvPr/>
        </p:nvGrpSpPr>
        <p:grpSpPr bwMode="auto">
          <a:xfrm rot="8099880">
            <a:off x="21431" y="70644"/>
            <a:ext cx="874713" cy="771525"/>
            <a:chOff x="4508023" y="3764622"/>
            <a:chExt cx="161487" cy="142362"/>
          </a:xfrm>
        </p:grpSpPr>
        <p:sp>
          <p:nvSpPr>
            <p:cNvPr id="17" name="Google Shape;768;p18"/>
            <p:cNvSpPr/>
            <p:nvPr/>
          </p:nvSpPr>
          <p:spPr>
            <a:xfrm>
              <a:off x="4558516" y="3765210"/>
              <a:ext cx="65064" cy="54191"/>
            </a:xfrm>
            <a:custGeom>
              <a:avLst/>
              <a:gdLst/>
              <a:ahLst/>
              <a:cxnLst/>
              <a:rect l="l" t="t" r="r" b="b"/>
              <a:pathLst>
                <a:path w="1673" h="1395" extrusionOk="0">
                  <a:moveTo>
                    <a:pt x="947" y="1"/>
                  </a:moveTo>
                  <a:cubicBezTo>
                    <a:pt x="917" y="1"/>
                    <a:pt x="885" y="4"/>
                    <a:pt x="851" y="10"/>
                  </a:cubicBezTo>
                  <a:cubicBezTo>
                    <a:pt x="1" y="156"/>
                    <a:pt x="1118" y="1225"/>
                    <a:pt x="1118" y="1225"/>
                  </a:cubicBezTo>
                  <a:cubicBezTo>
                    <a:pt x="1208" y="1344"/>
                    <a:pt x="1284" y="1394"/>
                    <a:pt x="1346" y="1394"/>
                  </a:cubicBezTo>
                  <a:cubicBezTo>
                    <a:pt x="1672" y="1394"/>
                    <a:pt x="1599" y="1"/>
                    <a:pt x="9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" name="Google Shape;769;p18"/>
            <p:cNvSpPr/>
            <p:nvPr/>
          </p:nvSpPr>
          <p:spPr>
            <a:xfrm>
              <a:off x="4607687" y="3825643"/>
              <a:ext cx="61840" cy="35444"/>
            </a:xfrm>
            <a:custGeom>
              <a:avLst/>
              <a:gdLst/>
              <a:ahLst/>
              <a:cxnLst/>
              <a:rect l="l" t="t" r="r" b="b"/>
              <a:pathLst>
                <a:path w="1586" h="916" extrusionOk="0">
                  <a:moveTo>
                    <a:pt x="851" y="0"/>
                  </a:moveTo>
                  <a:cubicBezTo>
                    <a:pt x="473" y="0"/>
                    <a:pt x="137" y="537"/>
                    <a:pt x="137" y="537"/>
                  </a:cubicBezTo>
                  <a:cubicBezTo>
                    <a:pt x="0" y="811"/>
                    <a:pt x="113" y="915"/>
                    <a:pt x="310" y="915"/>
                  </a:cubicBezTo>
                  <a:cubicBezTo>
                    <a:pt x="744" y="915"/>
                    <a:pt x="1585" y="409"/>
                    <a:pt x="1084" y="75"/>
                  </a:cubicBezTo>
                  <a:cubicBezTo>
                    <a:pt x="1006" y="22"/>
                    <a:pt x="928" y="0"/>
                    <a:pt x="85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" name="Google Shape;770;p18"/>
            <p:cNvSpPr/>
            <p:nvPr/>
          </p:nvSpPr>
          <p:spPr>
            <a:xfrm>
              <a:off x="4552763" y="3869900"/>
              <a:ext cx="66822" cy="28121"/>
            </a:xfrm>
            <a:custGeom>
              <a:avLst/>
              <a:gdLst/>
              <a:ahLst/>
              <a:cxnLst/>
              <a:rect l="l" t="t" r="r" b="b"/>
              <a:pathLst>
                <a:path w="1712" h="720" extrusionOk="0">
                  <a:moveTo>
                    <a:pt x="1042" y="0"/>
                  </a:moveTo>
                  <a:cubicBezTo>
                    <a:pt x="818" y="0"/>
                    <a:pt x="620" y="55"/>
                    <a:pt x="620" y="55"/>
                  </a:cubicBezTo>
                  <a:cubicBezTo>
                    <a:pt x="0" y="300"/>
                    <a:pt x="770" y="719"/>
                    <a:pt x="1278" y="719"/>
                  </a:cubicBezTo>
                  <a:cubicBezTo>
                    <a:pt x="1526" y="719"/>
                    <a:pt x="1712" y="618"/>
                    <a:pt x="1640" y="347"/>
                  </a:cubicBezTo>
                  <a:cubicBezTo>
                    <a:pt x="1564" y="67"/>
                    <a:pt x="1287" y="0"/>
                    <a:pt x="10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" name="Google Shape;771;p18"/>
            <p:cNvSpPr/>
            <p:nvPr/>
          </p:nvSpPr>
          <p:spPr>
            <a:xfrm>
              <a:off x="4549439" y="3798804"/>
              <a:ext cx="44255" cy="50383"/>
            </a:xfrm>
            <a:custGeom>
              <a:avLst/>
              <a:gdLst/>
              <a:ahLst/>
              <a:cxnLst/>
              <a:rect l="l" t="t" r="r" b="b"/>
              <a:pathLst>
                <a:path w="1139" h="1296" extrusionOk="0">
                  <a:moveTo>
                    <a:pt x="675" y="0"/>
                  </a:moveTo>
                  <a:cubicBezTo>
                    <a:pt x="627" y="0"/>
                    <a:pt x="572" y="14"/>
                    <a:pt x="510" y="45"/>
                  </a:cubicBezTo>
                  <a:cubicBezTo>
                    <a:pt x="0" y="288"/>
                    <a:pt x="438" y="1114"/>
                    <a:pt x="438" y="1114"/>
                  </a:cubicBezTo>
                  <a:cubicBezTo>
                    <a:pt x="517" y="1242"/>
                    <a:pt x="592" y="1295"/>
                    <a:pt x="659" y="1295"/>
                  </a:cubicBezTo>
                  <a:cubicBezTo>
                    <a:pt x="992" y="1295"/>
                    <a:pt x="1139" y="0"/>
                    <a:pt x="6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" name="Google Shape;772;p18"/>
            <p:cNvSpPr/>
            <p:nvPr/>
          </p:nvSpPr>
          <p:spPr>
            <a:xfrm>
              <a:off x="4525862" y="3790663"/>
              <a:ext cx="92027" cy="116585"/>
            </a:xfrm>
            <a:custGeom>
              <a:avLst/>
              <a:gdLst/>
              <a:ahLst/>
              <a:cxnLst/>
              <a:rect l="l" t="t" r="r" b="b"/>
              <a:pathLst>
                <a:path w="2357" h="2996" extrusionOk="0">
                  <a:moveTo>
                    <a:pt x="1917" y="1"/>
                  </a:moveTo>
                  <a:cubicBezTo>
                    <a:pt x="1880" y="1"/>
                    <a:pt x="1855" y="40"/>
                    <a:pt x="1895" y="80"/>
                  </a:cubicBezTo>
                  <a:cubicBezTo>
                    <a:pt x="2162" y="299"/>
                    <a:pt x="2283" y="663"/>
                    <a:pt x="2186" y="1027"/>
                  </a:cubicBezTo>
                  <a:cubicBezTo>
                    <a:pt x="2113" y="1416"/>
                    <a:pt x="1773" y="1708"/>
                    <a:pt x="1360" y="1732"/>
                  </a:cubicBezTo>
                  <a:cubicBezTo>
                    <a:pt x="704" y="1780"/>
                    <a:pt x="146" y="2266"/>
                    <a:pt x="0" y="2946"/>
                  </a:cubicBezTo>
                  <a:cubicBezTo>
                    <a:pt x="0" y="2971"/>
                    <a:pt x="24" y="2995"/>
                    <a:pt x="49" y="2995"/>
                  </a:cubicBezTo>
                  <a:cubicBezTo>
                    <a:pt x="49" y="2995"/>
                    <a:pt x="73" y="2971"/>
                    <a:pt x="73" y="2946"/>
                  </a:cubicBezTo>
                  <a:cubicBezTo>
                    <a:pt x="219" y="2339"/>
                    <a:pt x="729" y="1878"/>
                    <a:pt x="1360" y="1805"/>
                  </a:cubicBezTo>
                  <a:cubicBezTo>
                    <a:pt x="1822" y="1780"/>
                    <a:pt x="2186" y="1465"/>
                    <a:pt x="2283" y="1027"/>
                  </a:cubicBezTo>
                  <a:cubicBezTo>
                    <a:pt x="2356" y="663"/>
                    <a:pt x="2235" y="250"/>
                    <a:pt x="1943" y="7"/>
                  </a:cubicBezTo>
                  <a:cubicBezTo>
                    <a:pt x="1934" y="3"/>
                    <a:pt x="1926" y="1"/>
                    <a:pt x="1917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" name="Google Shape;773;p18"/>
            <p:cNvSpPr/>
            <p:nvPr/>
          </p:nvSpPr>
          <p:spPr>
            <a:xfrm>
              <a:off x="4596645" y="3843548"/>
              <a:ext cx="44548" cy="12889"/>
            </a:xfrm>
            <a:custGeom>
              <a:avLst/>
              <a:gdLst/>
              <a:ahLst/>
              <a:cxnLst/>
              <a:rect l="l" t="t" r="r" b="b"/>
              <a:pathLst>
                <a:path w="1143" h="326" extrusionOk="0">
                  <a:moveTo>
                    <a:pt x="1070" y="0"/>
                  </a:moveTo>
                  <a:cubicBezTo>
                    <a:pt x="903" y="93"/>
                    <a:pt x="522" y="243"/>
                    <a:pt x="265" y="243"/>
                  </a:cubicBezTo>
                  <a:cubicBezTo>
                    <a:pt x="187" y="243"/>
                    <a:pt x="119" y="229"/>
                    <a:pt x="74" y="195"/>
                  </a:cubicBezTo>
                  <a:cubicBezTo>
                    <a:pt x="74" y="183"/>
                    <a:pt x="68" y="177"/>
                    <a:pt x="59" y="177"/>
                  </a:cubicBezTo>
                  <a:cubicBezTo>
                    <a:pt x="50" y="177"/>
                    <a:pt x="37" y="183"/>
                    <a:pt x="25" y="195"/>
                  </a:cubicBezTo>
                  <a:cubicBezTo>
                    <a:pt x="1" y="195"/>
                    <a:pt x="1" y="243"/>
                    <a:pt x="25" y="243"/>
                  </a:cubicBezTo>
                  <a:cubicBezTo>
                    <a:pt x="80" y="298"/>
                    <a:pt x="135" y="325"/>
                    <a:pt x="199" y="325"/>
                  </a:cubicBezTo>
                  <a:cubicBezTo>
                    <a:pt x="221" y="325"/>
                    <a:pt x="244" y="322"/>
                    <a:pt x="268" y="316"/>
                  </a:cubicBezTo>
                  <a:cubicBezTo>
                    <a:pt x="560" y="292"/>
                    <a:pt x="851" y="219"/>
                    <a:pt x="1094" y="98"/>
                  </a:cubicBezTo>
                  <a:cubicBezTo>
                    <a:pt x="1118" y="73"/>
                    <a:pt x="1143" y="49"/>
                    <a:pt x="1118" y="25"/>
                  </a:cubicBezTo>
                  <a:cubicBezTo>
                    <a:pt x="1118" y="0"/>
                    <a:pt x="1094" y="0"/>
                    <a:pt x="1070" y="0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" name="Google Shape;774;p18"/>
            <p:cNvSpPr/>
            <p:nvPr/>
          </p:nvSpPr>
          <p:spPr>
            <a:xfrm>
              <a:off x="4569581" y="3818647"/>
              <a:ext cx="11430" cy="42181"/>
            </a:xfrm>
            <a:custGeom>
              <a:avLst/>
              <a:gdLst/>
              <a:ahLst/>
              <a:cxnLst/>
              <a:rect l="l" t="t" r="r" b="b"/>
              <a:pathLst>
                <a:path w="292" h="1080" extrusionOk="0">
                  <a:moveTo>
                    <a:pt x="223" y="1"/>
                  </a:moveTo>
                  <a:cubicBezTo>
                    <a:pt x="207" y="1"/>
                    <a:pt x="195" y="18"/>
                    <a:pt x="195" y="35"/>
                  </a:cubicBezTo>
                  <a:cubicBezTo>
                    <a:pt x="171" y="132"/>
                    <a:pt x="0" y="910"/>
                    <a:pt x="219" y="1080"/>
                  </a:cubicBezTo>
                  <a:lnTo>
                    <a:pt x="292" y="1080"/>
                  </a:lnTo>
                  <a:cubicBezTo>
                    <a:pt x="292" y="1055"/>
                    <a:pt x="292" y="1031"/>
                    <a:pt x="292" y="1007"/>
                  </a:cubicBezTo>
                  <a:cubicBezTo>
                    <a:pt x="146" y="910"/>
                    <a:pt x="195" y="351"/>
                    <a:pt x="292" y="59"/>
                  </a:cubicBezTo>
                  <a:cubicBezTo>
                    <a:pt x="292" y="35"/>
                    <a:pt x="268" y="11"/>
                    <a:pt x="243" y="11"/>
                  </a:cubicBezTo>
                  <a:cubicBezTo>
                    <a:pt x="236" y="4"/>
                    <a:pt x="229" y="1"/>
                    <a:pt x="223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" name="Google Shape;775;p18"/>
            <p:cNvSpPr/>
            <p:nvPr/>
          </p:nvSpPr>
          <p:spPr>
            <a:xfrm>
              <a:off x="4508405" y="3819516"/>
              <a:ext cx="44255" cy="50383"/>
            </a:xfrm>
            <a:custGeom>
              <a:avLst/>
              <a:gdLst/>
              <a:ahLst/>
              <a:cxnLst/>
              <a:rect l="l" t="t" r="r" b="b"/>
              <a:pathLst>
                <a:path w="1139" h="1296" extrusionOk="0">
                  <a:moveTo>
                    <a:pt x="657" y="0"/>
                  </a:moveTo>
                  <a:cubicBezTo>
                    <a:pt x="607" y="0"/>
                    <a:pt x="550" y="15"/>
                    <a:pt x="486" y="45"/>
                  </a:cubicBezTo>
                  <a:cubicBezTo>
                    <a:pt x="0" y="288"/>
                    <a:pt x="438" y="1114"/>
                    <a:pt x="438" y="1114"/>
                  </a:cubicBezTo>
                  <a:cubicBezTo>
                    <a:pt x="521" y="1242"/>
                    <a:pt x="598" y="1296"/>
                    <a:pt x="667" y="1296"/>
                  </a:cubicBezTo>
                  <a:cubicBezTo>
                    <a:pt x="1008" y="1296"/>
                    <a:pt x="1139" y="0"/>
                    <a:pt x="65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Google Shape;776;p18"/>
            <p:cNvSpPr/>
            <p:nvPr/>
          </p:nvSpPr>
          <p:spPr>
            <a:xfrm>
              <a:off x="4527925" y="3839687"/>
              <a:ext cx="11430" cy="42767"/>
            </a:xfrm>
            <a:custGeom>
              <a:avLst/>
              <a:gdLst/>
              <a:ahLst/>
              <a:cxnLst/>
              <a:rect l="l" t="t" r="r" b="b"/>
              <a:pathLst>
                <a:path w="293" h="1094" extrusionOk="0">
                  <a:moveTo>
                    <a:pt x="244" y="0"/>
                  </a:moveTo>
                  <a:cubicBezTo>
                    <a:pt x="219" y="0"/>
                    <a:pt x="195" y="0"/>
                    <a:pt x="195" y="25"/>
                  </a:cubicBezTo>
                  <a:cubicBezTo>
                    <a:pt x="171" y="122"/>
                    <a:pt x="1" y="899"/>
                    <a:pt x="219" y="1093"/>
                  </a:cubicBezTo>
                  <a:lnTo>
                    <a:pt x="244" y="1093"/>
                  </a:lnTo>
                  <a:cubicBezTo>
                    <a:pt x="268" y="1093"/>
                    <a:pt x="268" y="1093"/>
                    <a:pt x="292" y="1069"/>
                  </a:cubicBezTo>
                  <a:cubicBezTo>
                    <a:pt x="292" y="1045"/>
                    <a:pt x="292" y="1021"/>
                    <a:pt x="292" y="1021"/>
                  </a:cubicBezTo>
                  <a:cubicBezTo>
                    <a:pt x="146" y="899"/>
                    <a:pt x="219" y="365"/>
                    <a:pt x="292" y="49"/>
                  </a:cubicBezTo>
                  <a:cubicBezTo>
                    <a:pt x="292" y="25"/>
                    <a:pt x="268" y="0"/>
                    <a:pt x="244" y="0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777;p18"/>
            <p:cNvSpPr/>
            <p:nvPr/>
          </p:nvSpPr>
          <p:spPr>
            <a:xfrm>
              <a:off x="4558049" y="3864355"/>
              <a:ext cx="37807" cy="22848"/>
            </a:xfrm>
            <a:custGeom>
              <a:avLst/>
              <a:gdLst/>
              <a:ahLst/>
              <a:cxnLst/>
              <a:rect l="l" t="t" r="r" b="b"/>
              <a:pathLst>
                <a:path w="973" h="584" extrusionOk="0">
                  <a:moveTo>
                    <a:pt x="25" y="1"/>
                  </a:moveTo>
                  <a:cubicBezTo>
                    <a:pt x="1" y="25"/>
                    <a:pt x="1" y="49"/>
                    <a:pt x="1" y="74"/>
                  </a:cubicBezTo>
                  <a:cubicBezTo>
                    <a:pt x="195" y="390"/>
                    <a:pt x="535" y="584"/>
                    <a:pt x="924" y="584"/>
                  </a:cubicBezTo>
                  <a:cubicBezTo>
                    <a:pt x="948" y="584"/>
                    <a:pt x="973" y="584"/>
                    <a:pt x="973" y="560"/>
                  </a:cubicBezTo>
                  <a:cubicBezTo>
                    <a:pt x="973" y="511"/>
                    <a:pt x="948" y="511"/>
                    <a:pt x="924" y="511"/>
                  </a:cubicBezTo>
                  <a:cubicBezTo>
                    <a:pt x="584" y="487"/>
                    <a:pt x="268" y="317"/>
                    <a:pt x="74" y="25"/>
                  </a:cubicBezTo>
                  <a:cubicBezTo>
                    <a:pt x="74" y="1"/>
                    <a:pt x="50" y="1"/>
                    <a:pt x="25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7" name="Google Shape;778;p18"/>
          <p:cNvGrpSpPr>
            <a:grpSpLocks/>
          </p:cNvGrpSpPr>
          <p:nvPr/>
        </p:nvGrpSpPr>
        <p:grpSpPr bwMode="auto">
          <a:xfrm>
            <a:off x="9483725" y="-241300"/>
            <a:ext cx="2828925" cy="1885950"/>
            <a:chOff x="6655952" y="-180577"/>
            <a:chExt cx="2121888" cy="1414590"/>
          </a:xfrm>
        </p:grpSpPr>
        <p:grpSp>
          <p:nvGrpSpPr>
            <p:cNvPr id="28" name="Google Shape;779;p18"/>
            <p:cNvGrpSpPr>
              <a:grpSpLocks/>
            </p:cNvGrpSpPr>
            <p:nvPr/>
          </p:nvGrpSpPr>
          <p:grpSpPr bwMode="auto">
            <a:xfrm rot="1685293">
              <a:off x="8051699" y="334351"/>
              <a:ext cx="652925" cy="474307"/>
              <a:chOff x="5211663" y="1358969"/>
              <a:chExt cx="483893" cy="351481"/>
            </a:xfrm>
          </p:grpSpPr>
          <p:sp>
            <p:nvSpPr>
              <p:cNvPr id="30" name="Google Shape;780;p18"/>
              <p:cNvSpPr/>
              <p:nvPr/>
            </p:nvSpPr>
            <p:spPr>
              <a:xfrm>
                <a:off x="5518777" y="1393945"/>
                <a:ext cx="70598" cy="67061"/>
              </a:xfrm>
              <a:custGeom>
                <a:avLst/>
                <a:gdLst/>
                <a:ahLst/>
                <a:cxnLst/>
                <a:rect l="l" t="t" r="r" b="b"/>
                <a:pathLst>
                  <a:path w="1040" h="978" extrusionOk="0">
                    <a:moveTo>
                      <a:pt x="914" y="1"/>
                    </a:moveTo>
                    <a:cubicBezTo>
                      <a:pt x="801" y="1"/>
                      <a:pt x="571" y="36"/>
                      <a:pt x="67" y="176"/>
                    </a:cubicBezTo>
                    <a:cubicBezTo>
                      <a:pt x="0" y="198"/>
                      <a:pt x="16" y="324"/>
                      <a:pt x="95" y="324"/>
                    </a:cubicBezTo>
                    <a:cubicBezTo>
                      <a:pt x="102" y="324"/>
                      <a:pt x="109" y="323"/>
                      <a:pt x="116" y="322"/>
                    </a:cubicBezTo>
                    <a:cubicBezTo>
                      <a:pt x="359" y="249"/>
                      <a:pt x="626" y="200"/>
                      <a:pt x="869" y="152"/>
                    </a:cubicBezTo>
                    <a:lnTo>
                      <a:pt x="869" y="152"/>
                    </a:lnTo>
                    <a:cubicBezTo>
                      <a:pt x="796" y="322"/>
                      <a:pt x="626" y="662"/>
                      <a:pt x="505" y="880"/>
                    </a:cubicBezTo>
                    <a:cubicBezTo>
                      <a:pt x="480" y="905"/>
                      <a:pt x="480" y="953"/>
                      <a:pt x="529" y="977"/>
                    </a:cubicBezTo>
                    <a:lnTo>
                      <a:pt x="553" y="977"/>
                    </a:lnTo>
                    <a:cubicBezTo>
                      <a:pt x="577" y="977"/>
                      <a:pt x="602" y="977"/>
                      <a:pt x="602" y="953"/>
                    </a:cubicBezTo>
                    <a:cubicBezTo>
                      <a:pt x="650" y="880"/>
                      <a:pt x="990" y="249"/>
                      <a:pt x="1039" y="127"/>
                    </a:cubicBezTo>
                    <a:cubicBezTo>
                      <a:pt x="1039" y="103"/>
                      <a:pt x="1039" y="79"/>
                      <a:pt x="1039" y="30"/>
                    </a:cubicBezTo>
                    <a:cubicBezTo>
                      <a:pt x="1018" y="20"/>
                      <a:pt x="998" y="1"/>
                      <a:pt x="914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" name="Google Shape;781;p18"/>
              <p:cNvSpPr/>
              <p:nvPr/>
            </p:nvSpPr>
            <p:spPr>
              <a:xfrm>
                <a:off x="5211239" y="1357691"/>
                <a:ext cx="484477" cy="352953"/>
              </a:xfrm>
              <a:custGeom>
                <a:avLst/>
                <a:gdLst/>
                <a:ahLst/>
                <a:cxnLst/>
                <a:rect l="l" t="t" r="r" b="b"/>
                <a:pathLst>
                  <a:path w="7083" h="5145" extrusionOk="0">
                    <a:moveTo>
                      <a:pt x="3768" y="0"/>
                    </a:moveTo>
                    <a:cubicBezTo>
                      <a:pt x="3734" y="0"/>
                      <a:pt x="3701" y="4"/>
                      <a:pt x="3670" y="12"/>
                    </a:cubicBezTo>
                    <a:cubicBezTo>
                      <a:pt x="3014" y="207"/>
                      <a:pt x="3232" y="1713"/>
                      <a:pt x="3232" y="1713"/>
                    </a:cubicBezTo>
                    <a:cubicBezTo>
                      <a:pt x="3232" y="1713"/>
                      <a:pt x="1357" y="535"/>
                      <a:pt x="891" y="535"/>
                    </a:cubicBezTo>
                    <a:cubicBezTo>
                      <a:pt x="865" y="535"/>
                      <a:pt x="844" y="539"/>
                      <a:pt x="827" y="547"/>
                    </a:cubicBezTo>
                    <a:cubicBezTo>
                      <a:pt x="366" y="814"/>
                      <a:pt x="1483" y="1664"/>
                      <a:pt x="1483" y="1664"/>
                    </a:cubicBezTo>
                    <a:cubicBezTo>
                      <a:pt x="1483" y="1664"/>
                      <a:pt x="832" y="1473"/>
                      <a:pt x="445" y="1473"/>
                    </a:cubicBezTo>
                    <a:cubicBezTo>
                      <a:pt x="263" y="1473"/>
                      <a:pt x="140" y="1516"/>
                      <a:pt x="171" y="1640"/>
                    </a:cubicBezTo>
                    <a:cubicBezTo>
                      <a:pt x="269" y="2029"/>
                      <a:pt x="1022" y="2490"/>
                      <a:pt x="1022" y="2490"/>
                    </a:cubicBezTo>
                    <a:cubicBezTo>
                      <a:pt x="730" y="2490"/>
                      <a:pt x="439" y="2539"/>
                      <a:pt x="147" y="2587"/>
                    </a:cubicBezTo>
                    <a:cubicBezTo>
                      <a:pt x="1" y="2650"/>
                      <a:pt x="594" y="3616"/>
                      <a:pt x="1664" y="3616"/>
                    </a:cubicBezTo>
                    <a:cubicBezTo>
                      <a:pt x="1835" y="3616"/>
                      <a:pt x="2018" y="3592"/>
                      <a:pt x="2212" y="3535"/>
                    </a:cubicBezTo>
                    <a:lnTo>
                      <a:pt x="2212" y="3535"/>
                    </a:lnTo>
                    <a:lnTo>
                      <a:pt x="1095" y="4506"/>
                    </a:lnTo>
                    <a:cubicBezTo>
                      <a:pt x="1095" y="4506"/>
                      <a:pt x="2102" y="5144"/>
                      <a:pt x="3258" y="5144"/>
                    </a:cubicBezTo>
                    <a:cubicBezTo>
                      <a:pt x="3697" y="5144"/>
                      <a:pt x="4158" y="5052"/>
                      <a:pt x="4593" y="4798"/>
                    </a:cubicBezTo>
                    <a:cubicBezTo>
                      <a:pt x="7083" y="3365"/>
                      <a:pt x="4779" y="0"/>
                      <a:pt x="376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2" name="Google Shape;782;p18"/>
              <p:cNvSpPr/>
              <p:nvPr/>
            </p:nvSpPr>
            <p:spPr>
              <a:xfrm>
                <a:off x="5466605" y="1396194"/>
                <a:ext cx="48536" cy="45002"/>
              </a:xfrm>
              <a:custGeom>
                <a:avLst/>
                <a:gdLst/>
                <a:ahLst/>
                <a:cxnLst/>
                <a:rect l="l" t="t" r="r" b="b"/>
                <a:pathLst>
                  <a:path w="705" h="655" extrusionOk="0">
                    <a:moveTo>
                      <a:pt x="443" y="1"/>
                    </a:moveTo>
                    <a:cubicBezTo>
                      <a:pt x="395" y="1"/>
                      <a:pt x="349" y="49"/>
                      <a:pt x="365" y="96"/>
                    </a:cubicBezTo>
                    <a:cubicBezTo>
                      <a:pt x="413" y="218"/>
                      <a:pt x="462" y="363"/>
                      <a:pt x="486" y="485"/>
                    </a:cubicBezTo>
                    <a:cubicBezTo>
                      <a:pt x="365" y="388"/>
                      <a:pt x="243" y="291"/>
                      <a:pt x="122" y="169"/>
                    </a:cubicBezTo>
                    <a:cubicBezTo>
                      <a:pt x="110" y="157"/>
                      <a:pt x="92" y="151"/>
                      <a:pt x="73" y="151"/>
                    </a:cubicBezTo>
                    <a:cubicBezTo>
                      <a:pt x="55" y="151"/>
                      <a:pt x="37" y="157"/>
                      <a:pt x="25" y="169"/>
                    </a:cubicBezTo>
                    <a:cubicBezTo>
                      <a:pt x="0" y="218"/>
                      <a:pt x="0" y="266"/>
                      <a:pt x="25" y="291"/>
                    </a:cubicBezTo>
                    <a:cubicBezTo>
                      <a:pt x="340" y="606"/>
                      <a:pt x="462" y="655"/>
                      <a:pt x="535" y="655"/>
                    </a:cubicBezTo>
                    <a:lnTo>
                      <a:pt x="559" y="655"/>
                    </a:lnTo>
                    <a:cubicBezTo>
                      <a:pt x="608" y="631"/>
                      <a:pt x="705" y="582"/>
                      <a:pt x="511" y="48"/>
                    </a:cubicBezTo>
                    <a:cubicBezTo>
                      <a:pt x="494" y="14"/>
                      <a:pt x="468" y="1"/>
                      <a:pt x="443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3" name="Google Shape;783;p18"/>
              <p:cNvSpPr/>
              <p:nvPr/>
            </p:nvSpPr>
            <p:spPr>
              <a:xfrm>
                <a:off x="5307688" y="1478759"/>
                <a:ext cx="103249" cy="110298"/>
              </a:xfrm>
              <a:custGeom>
                <a:avLst/>
                <a:gdLst/>
                <a:ahLst/>
                <a:cxnLst/>
                <a:rect l="l" t="t" r="r" b="b"/>
                <a:pathLst>
                  <a:path w="1507" h="1598" extrusionOk="0">
                    <a:moveTo>
                      <a:pt x="479" y="1"/>
                    </a:moveTo>
                    <a:cubicBezTo>
                      <a:pt x="444" y="1"/>
                      <a:pt x="427" y="9"/>
                      <a:pt x="414" y="16"/>
                    </a:cubicBezTo>
                    <a:cubicBezTo>
                      <a:pt x="389" y="40"/>
                      <a:pt x="389" y="64"/>
                      <a:pt x="389" y="113"/>
                    </a:cubicBezTo>
                    <a:cubicBezTo>
                      <a:pt x="389" y="210"/>
                      <a:pt x="535" y="380"/>
                      <a:pt x="657" y="477"/>
                    </a:cubicBezTo>
                    <a:cubicBezTo>
                      <a:pt x="1" y="526"/>
                      <a:pt x="1" y="599"/>
                      <a:pt x="1" y="672"/>
                    </a:cubicBezTo>
                    <a:cubicBezTo>
                      <a:pt x="1" y="744"/>
                      <a:pt x="74" y="793"/>
                      <a:pt x="98" y="817"/>
                    </a:cubicBezTo>
                    <a:cubicBezTo>
                      <a:pt x="219" y="890"/>
                      <a:pt x="316" y="963"/>
                      <a:pt x="438" y="1012"/>
                    </a:cubicBezTo>
                    <a:cubicBezTo>
                      <a:pt x="316" y="1036"/>
                      <a:pt x="195" y="1085"/>
                      <a:pt x="98" y="1157"/>
                    </a:cubicBezTo>
                    <a:cubicBezTo>
                      <a:pt x="49" y="1182"/>
                      <a:pt x="49" y="1255"/>
                      <a:pt x="74" y="1303"/>
                    </a:cubicBezTo>
                    <a:cubicBezTo>
                      <a:pt x="185" y="1481"/>
                      <a:pt x="397" y="1598"/>
                      <a:pt x="619" y="1598"/>
                    </a:cubicBezTo>
                    <a:cubicBezTo>
                      <a:pt x="639" y="1598"/>
                      <a:pt x="660" y="1597"/>
                      <a:pt x="681" y="1595"/>
                    </a:cubicBezTo>
                    <a:cubicBezTo>
                      <a:pt x="778" y="1595"/>
                      <a:pt x="875" y="1570"/>
                      <a:pt x="948" y="1546"/>
                    </a:cubicBezTo>
                    <a:cubicBezTo>
                      <a:pt x="997" y="1546"/>
                      <a:pt x="1021" y="1498"/>
                      <a:pt x="997" y="1473"/>
                    </a:cubicBezTo>
                    <a:cubicBezTo>
                      <a:pt x="997" y="1438"/>
                      <a:pt x="971" y="1415"/>
                      <a:pt x="938" y="1415"/>
                    </a:cubicBezTo>
                    <a:cubicBezTo>
                      <a:pt x="925" y="1415"/>
                      <a:pt x="912" y="1418"/>
                      <a:pt x="899" y="1425"/>
                    </a:cubicBezTo>
                    <a:cubicBezTo>
                      <a:pt x="829" y="1446"/>
                      <a:pt x="756" y="1457"/>
                      <a:pt x="683" y="1457"/>
                    </a:cubicBezTo>
                    <a:cubicBezTo>
                      <a:pt x="507" y="1457"/>
                      <a:pt x="333" y="1392"/>
                      <a:pt x="195" y="1255"/>
                    </a:cubicBezTo>
                    <a:cubicBezTo>
                      <a:pt x="365" y="1157"/>
                      <a:pt x="535" y="1109"/>
                      <a:pt x="705" y="1085"/>
                    </a:cubicBezTo>
                    <a:lnTo>
                      <a:pt x="729" y="1085"/>
                    </a:lnTo>
                    <a:cubicBezTo>
                      <a:pt x="754" y="1060"/>
                      <a:pt x="778" y="1036"/>
                      <a:pt x="778" y="1012"/>
                    </a:cubicBezTo>
                    <a:cubicBezTo>
                      <a:pt x="778" y="987"/>
                      <a:pt x="754" y="963"/>
                      <a:pt x="729" y="939"/>
                    </a:cubicBezTo>
                    <a:lnTo>
                      <a:pt x="705" y="939"/>
                    </a:lnTo>
                    <a:cubicBezTo>
                      <a:pt x="511" y="890"/>
                      <a:pt x="341" y="793"/>
                      <a:pt x="171" y="696"/>
                    </a:cubicBezTo>
                    <a:cubicBezTo>
                      <a:pt x="389" y="647"/>
                      <a:pt x="608" y="623"/>
                      <a:pt x="827" y="623"/>
                    </a:cubicBezTo>
                    <a:cubicBezTo>
                      <a:pt x="851" y="623"/>
                      <a:pt x="875" y="599"/>
                      <a:pt x="899" y="574"/>
                    </a:cubicBezTo>
                    <a:cubicBezTo>
                      <a:pt x="899" y="550"/>
                      <a:pt x="899" y="526"/>
                      <a:pt x="875" y="502"/>
                    </a:cubicBezTo>
                    <a:cubicBezTo>
                      <a:pt x="754" y="404"/>
                      <a:pt x="657" y="283"/>
                      <a:pt x="559" y="161"/>
                    </a:cubicBezTo>
                    <a:lnTo>
                      <a:pt x="559" y="161"/>
                    </a:lnTo>
                    <a:cubicBezTo>
                      <a:pt x="851" y="259"/>
                      <a:pt x="1118" y="380"/>
                      <a:pt x="1385" y="526"/>
                    </a:cubicBezTo>
                    <a:cubicBezTo>
                      <a:pt x="1434" y="526"/>
                      <a:pt x="1482" y="526"/>
                      <a:pt x="1482" y="477"/>
                    </a:cubicBezTo>
                    <a:cubicBezTo>
                      <a:pt x="1507" y="429"/>
                      <a:pt x="1482" y="404"/>
                      <a:pt x="1458" y="380"/>
                    </a:cubicBezTo>
                    <a:cubicBezTo>
                      <a:pt x="803" y="61"/>
                      <a:pt x="574" y="1"/>
                      <a:pt x="479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" name="Google Shape;784;p18"/>
              <p:cNvSpPr/>
              <p:nvPr/>
            </p:nvSpPr>
            <p:spPr>
              <a:xfrm>
                <a:off x="5442208" y="1508405"/>
                <a:ext cx="150902" cy="202066"/>
              </a:xfrm>
              <a:custGeom>
                <a:avLst/>
                <a:gdLst/>
                <a:ahLst/>
                <a:cxnLst/>
                <a:rect l="l" t="t" r="r" b="b"/>
                <a:pathLst>
                  <a:path w="2211" h="2951" extrusionOk="0">
                    <a:moveTo>
                      <a:pt x="2131" y="1"/>
                    </a:moveTo>
                    <a:cubicBezTo>
                      <a:pt x="2118" y="1"/>
                      <a:pt x="2103" y="4"/>
                      <a:pt x="2089" y="11"/>
                    </a:cubicBezTo>
                    <a:cubicBezTo>
                      <a:pt x="2089" y="11"/>
                      <a:pt x="0" y="982"/>
                      <a:pt x="49" y="2877"/>
                    </a:cubicBezTo>
                    <a:cubicBezTo>
                      <a:pt x="49" y="2901"/>
                      <a:pt x="73" y="2950"/>
                      <a:pt x="121" y="2950"/>
                    </a:cubicBezTo>
                    <a:cubicBezTo>
                      <a:pt x="170" y="2950"/>
                      <a:pt x="194" y="2901"/>
                      <a:pt x="194" y="2877"/>
                    </a:cubicBezTo>
                    <a:cubicBezTo>
                      <a:pt x="170" y="1080"/>
                      <a:pt x="2138" y="132"/>
                      <a:pt x="2162" y="132"/>
                    </a:cubicBezTo>
                    <a:cubicBezTo>
                      <a:pt x="2186" y="108"/>
                      <a:pt x="2211" y="84"/>
                      <a:pt x="2186" y="35"/>
                    </a:cubicBezTo>
                    <a:cubicBezTo>
                      <a:pt x="2186" y="18"/>
                      <a:pt x="2162" y="1"/>
                      <a:pt x="2131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9" name="Google Shape;785;p18"/>
            <p:cNvSpPr/>
            <p:nvPr/>
          </p:nvSpPr>
          <p:spPr>
            <a:xfrm rot="-2700000">
              <a:off x="7004837" y="-115087"/>
              <a:ext cx="716822" cy="1283610"/>
            </a:xfrm>
            <a:custGeom>
              <a:avLst/>
              <a:gdLst/>
              <a:ahLst/>
              <a:cxnLst/>
              <a:rect l="l" t="t" r="r" b="b"/>
              <a:pathLst>
                <a:path w="6681" h="11977" extrusionOk="0">
                  <a:moveTo>
                    <a:pt x="4276" y="0"/>
                  </a:moveTo>
                  <a:cubicBezTo>
                    <a:pt x="4276" y="0"/>
                    <a:pt x="4082" y="49"/>
                    <a:pt x="3839" y="146"/>
                  </a:cubicBezTo>
                  <a:lnTo>
                    <a:pt x="3887" y="267"/>
                  </a:lnTo>
                  <a:lnTo>
                    <a:pt x="3863" y="292"/>
                  </a:lnTo>
                  <a:cubicBezTo>
                    <a:pt x="4009" y="243"/>
                    <a:pt x="4155" y="195"/>
                    <a:pt x="4300" y="146"/>
                  </a:cubicBezTo>
                  <a:lnTo>
                    <a:pt x="4276" y="0"/>
                  </a:lnTo>
                  <a:close/>
                  <a:moveTo>
                    <a:pt x="3426" y="316"/>
                  </a:moveTo>
                  <a:cubicBezTo>
                    <a:pt x="3280" y="365"/>
                    <a:pt x="3134" y="437"/>
                    <a:pt x="3013" y="510"/>
                  </a:cubicBezTo>
                  <a:lnTo>
                    <a:pt x="3080" y="645"/>
                  </a:lnTo>
                  <a:lnTo>
                    <a:pt x="3080" y="645"/>
                  </a:lnTo>
                  <a:cubicBezTo>
                    <a:pt x="3198" y="578"/>
                    <a:pt x="3336" y="530"/>
                    <a:pt x="3474" y="437"/>
                  </a:cubicBezTo>
                  <a:lnTo>
                    <a:pt x="3426" y="316"/>
                  </a:lnTo>
                  <a:close/>
                  <a:moveTo>
                    <a:pt x="3080" y="645"/>
                  </a:moveTo>
                  <a:cubicBezTo>
                    <a:pt x="3074" y="649"/>
                    <a:pt x="3068" y="652"/>
                    <a:pt x="3061" y="656"/>
                  </a:cubicBezTo>
                  <a:lnTo>
                    <a:pt x="3086" y="656"/>
                  </a:lnTo>
                  <a:lnTo>
                    <a:pt x="3080" y="645"/>
                  </a:lnTo>
                  <a:close/>
                  <a:moveTo>
                    <a:pt x="2624" y="753"/>
                  </a:moveTo>
                  <a:cubicBezTo>
                    <a:pt x="2503" y="850"/>
                    <a:pt x="2406" y="948"/>
                    <a:pt x="2284" y="1069"/>
                  </a:cubicBezTo>
                  <a:lnTo>
                    <a:pt x="2403" y="1164"/>
                  </a:lnTo>
                  <a:lnTo>
                    <a:pt x="2403" y="1164"/>
                  </a:lnTo>
                  <a:cubicBezTo>
                    <a:pt x="2496" y="1055"/>
                    <a:pt x="2609" y="965"/>
                    <a:pt x="2721" y="875"/>
                  </a:cubicBezTo>
                  <a:lnTo>
                    <a:pt x="2624" y="753"/>
                  </a:lnTo>
                  <a:close/>
                  <a:moveTo>
                    <a:pt x="2403" y="1164"/>
                  </a:moveTo>
                  <a:cubicBezTo>
                    <a:pt x="2396" y="1173"/>
                    <a:pt x="2388" y="1182"/>
                    <a:pt x="2381" y="1191"/>
                  </a:cubicBezTo>
                  <a:lnTo>
                    <a:pt x="2406" y="1166"/>
                  </a:lnTo>
                  <a:lnTo>
                    <a:pt x="2403" y="1164"/>
                  </a:lnTo>
                  <a:close/>
                  <a:moveTo>
                    <a:pt x="1993" y="1409"/>
                  </a:moveTo>
                  <a:cubicBezTo>
                    <a:pt x="1895" y="1531"/>
                    <a:pt x="1823" y="1676"/>
                    <a:pt x="1774" y="1822"/>
                  </a:cubicBezTo>
                  <a:lnTo>
                    <a:pt x="1895" y="1871"/>
                  </a:lnTo>
                  <a:lnTo>
                    <a:pt x="1895" y="1895"/>
                  </a:lnTo>
                  <a:cubicBezTo>
                    <a:pt x="1944" y="1749"/>
                    <a:pt x="2017" y="1628"/>
                    <a:pt x="2114" y="1506"/>
                  </a:cubicBezTo>
                  <a:lnTo>
                    <a:pt x="1993" y="1409"/>
                  </a:lnTo>
                  <a:close/>
                  <a:moveTo>
                    <a:pt x="1628" y="2259"/>
                  </a:moveTo>
                  <a:cubicBezTo>
                    <a:pt x="1604" y="2405"/>
                    <a:pt x="1580" y="2551"/>
                    <a:pt x="1580" y="2697"/>
                  </a:cubicBezTo>
                  <a:lnTo>
                    <a:pt x="1701" y="2697"/>
                  </a:lnTo>
                  <a:cubicBezTo>
                    <a:pt x="1704" y="2559"/>
                    <a:pt x="1728" y="2421"/>
                    <a:pt x="1774" y="2284"/>
                  </a:cubicBezTo>
                  <a:lnTo>
                    <a:pt x="1628" y="2259"/>
                  </a:lnTo>
                  <a:close/>
                  <a:moveTo>
                    <a:pt x="1701" y="2697"/>
                  </a:moveTo>
                  <a:cubicBezTo>
                    <a:pt x="1701" y="2705"/>
                    <a:pt x="1701" y="2713"/>
                    <a:pt x="1701" y="2721"/>
                  </a:cubicBezTo>
                  <a:lnTo>
                    <a:pt x="1725" y="2697"/>
                  </a:lnTo>
                  <a:close/>
                  <a:moveTo>
                    <a:pt x="1774" y="3158"/>
                  </a:moveTo>
                  <a:lnTo>
                    <a:pt x="1628" y="3183"/>
                  </a:lnTo>
                  <a:cubicBezTo>
                    <a:pt x="1628" y="3304"/>
                    <a:pt x="1677" y="3401"/>
                    <a:pt x="1701" y="3523"/>
                  </a:cubicBezTo>
                  <a:lnTo>
                    <a:pt x="1725" y="3620"/>
                  </a:lnTo>
                  <a:lnTo>
                    <a:pt x="1871" y="3571"/>
                  </a:lnTo>
                  <a:lnTo>
                    <a:pt x="1847" y="3474"/>
                  </a:lnTo>
                  <a:cubicBezTo>
                    <a:pt x="1798" y="3377"/>
                    <a:pt x="1774" y="3255"/>
                    <a:pt x="1774" y="3158"/>
                  </a:cubicBezTo>
                  <a:close/>
                  <a:moveTo>
                    <a:pt x="3329" y="3863"/>
                  </a:moveTo>
                  <a:cubicBezTo>
                    <a:pt x="3232" y="3887"/>
                    <a:pt x="3061" y="3887"/>
                    <a:pt x="2867" y="3887"/>
                  </a:cubicBezTo>
                  <a:lnTo>
                    <a:pt x="2867" y="4054"/>
                  </a:lnTo>
                  <a:lnTo>
                    <a:pt x="2867" y="4054"/>
                  </a:lnTo>
                  <a:cubicBezTo>
                    <a:pt x="3049" y="4033"/>
                    <a:pt x="3189" y="4032"/>
                    <a:pt x="3329" y="4008"/>
                  </a:cubicBezTo>
                  <a:lnTo>
                    <a:pt x="3329" y="3863"/>
                  </a:lnTo>
                  <a:close/>
                  <a:moveTo>
                    <a:pt x="2867" y="4054"/>
                  </a:moveTo>
                  <a:cubicBezTo>
                    <a:pt x="2859" y="4055"/>
                    <a:pt x="2851" y="4056"/>
                    <a:pt x="2843" y="4057"/>
                  </a:cubicBezTo>
                  <a:lnTo>
                    <a:pt x="2867" y="4057"/>
                  </a:lnTo>
                  <a:lnTo>
                    <a:pt x="2867" y="4054"/>
                  </a:lnTo>
                  <a:close/>
                  <a:moveTo>
                    <a:pt x="2406" y="3960"/>
                  </a:moveTo>
                  <a:cubicBezTo>
                    <a:pt x="2284" y="3984"/>
                    <a:pt x="2163" y="4008"/>
                    <a:pt x="2041" y="4033"/>
                  </a:cubicBezTo>
                  <a:lnTo>
                    <a:pt x="2017" y="3984"/>
                  </a:lnTo>
                  <a:lnTo>
                    <a:pt x="1871" y="4033"/>
                  </a:lnTo>
                  <a:cubicBezTo>
                    <a:pt x="1944" y="4178"/>
                    <a:pt x="2017" y="4324"/>
                    <a:pt x="2090" y="4446"/>
                  </a:cubicBezTo>
                  <a:lnTo>
                    <a:pt x="2211" y="4373"/>
                  </a:lnTo>
                  <a:cubicBezTo>
                    <a:pt x="2163" y="4300"/>
                    <a:pt x="2138" y="4227"/>
                    <a:pt x="2090" y="4178"/>
                  </a:cubicBezTo>
                  <a:cubicBezTo>
                    <a:pt x="2211" y="4130"/>
                    <a:pt x="2333" y="4130"/>
                    <a:pt x="2430" y="4106"/>
                  </a:cubicBezTo>
                  <a:lnTo>
                    <a:pt x="2406" y="3960"/>
                  </a:lnTo>
                  <a:close/>
                  <a:moveTo>
                    <a:pt x="1531" y="4178"/>
                  </a:moveTo>
                  <a:cubicBezTo>
                    <a:pt x="1385" y="4227"/>
                    <a:pt x="1240" y="4300"/>
                    <a:pt x="1118" y="4349"/>
                  </a:cubicBezTo>
                  <a:lnTo>
                    <a:pt x="1185" y="4483"/>
                  </a:lnTo>
                  <a:lnTo>
                    <a:pt x="1185" y="4483"/>
                  </a:lnTo>
                  <a:cubicBezTo>
                    <a:pt x="1303" y="4416"/>
                    <a:pt x="1441" y="4370"/>
                    <a:pt x="1580" y="4324"/>
                  </a:cubicBezTo>
                  <a:lnTo>
                    <a:pt x="1531" y="4178"/>
                  </a:lnTo>
                  <a:close/>
                  <a:moveTo>
                    <a:pt x="1185" y="4483"/>
                  </a:moveTo>
                  <a:lnTo>
                    <a:pt x="1185" y="4483"/>
                  </a:lnTo>
                  <a:cubicBezTo>
                    <a:pt x="1179" y="4487"/>
                    <a:pt x="1173" y="4491"/>
                    <a:pt x="1167" y="4494"/>
                  </a:cubicBezTo>
                  <a:lnTo>
                    <a:pt x="1191" y="4494"/>
                  </a:lnTo>
                  <a:lnTo>
                    <a:pt x="1185" y="4483"/>
                  </a:lnTo>
                  <a:close/>
                  <a:moveTo>
                    <a:pt x="3426" y="4203"/>
                  </a:moveTo>
                  <a:cubicBezTo>
                    <a:pt x="3377" y="4324"/>
                    <a:pt x="3304" y="4446"/>
                    <a:pt x="3207" y="4519"/>
                  </a:cubicBezTo>
                  <a:lnTo>
                    <a:pt x="3304" y="4640"/>
                  </a:lnTo>
                  <a:cubicBezTo>
                    <a:pt x="3426" y="4543"/>
                    <a:pt x="3499" y="4397"/>
                    <a:pt x="3572" y="4251"/>
                  </a:cubicBezTo>
                  <a:lnTo>
                    <a:pt x="3426" y="4203"/>
                  </a:lnTo>
                  <a:close/>
                  <a:moveTo>
                    <a:pt x="2478" y="4664"/>
                  </a:moveTo>
                  <a:lnTo>
                    <a:pt x="2406" y="4786"/>
                  </a:lnTo>
                  <a:cubicBezTo>
                    <a:pt x="2503" y="4859"/>
                    <a:pt x="2624" y="4883"/>
                    <a:pt x="2746" y="4883"/>
                  </a:cubicBezTo>
                  <a:lnTo>
                    <a:pt x="2891" y="4883"/>
                  </a:lnTo>
                  <a:lnTo>
                    <a:pt x="2867" y="4737"/>
                  </a:lnTo>
                  <a:cubicBezTo>
                    <a:pt x="2831" y="4743"/>
                    <a:pt x="2796" y="4746"/>
                    <a:pt x="2762" y="4746"/>
                  </a:cubicBezTo>
                  <a:cubicBezTo>
                    <a:pt x="2661" y="4746"/>
                    <a:pt x="2570" y="4719"/>
                    <a:pt x="2478" y="4664"/>
                  </a:cubicBezTo>
                  <a:close/>
                  <a:moveTo>
                    <a:pt x="705" y="4616"/>
                  </a:moveTo>
                  <a:cubicBezTo>
                    <a:pt x="584" y="4713"/>
                    <a:pt x="486" y="4810"/>
                    <a:pt x="389" y="4932"/>
                  </a:cubicBezTo>
                  <a:lnTo>
                    <a:pt x="486" y="5004"/>
                  </a:lnTo>
                  <a:lnTo>
                    <a:pt x="486" y="5029"/>
                  </a:lnTo>
                  <a:cubicBezTo>
                    <a:pt x="584" y="4907"/>
                    <a:pt x="681" y="4810"/>
                    <a:pt x="802" y="4737"/>
                  </a:cubicBezTo>
                  <a:lnTo>
                    <a:pt x="705" y="4616"/>
                  </a:lnTo>
                  <a:close/>
                  <a:moveTo>
                    <a:pt x="146" y="5320"/>
                  </a:moveTo>
                  <a:cubicBezTo>
                    <a:pt x="74" y="5466"/>
                    <a:pt x="49" y="5612"/>
                    <a:pt x="25" y="5757"/>
                  </a:cubicBezTo>
                  <a:lnTo>
                    <a:pt x="171" y="5782"/>
                  </a:lnTo>
                  <a:cubicBezTo>
                    <a:pt x="171" y="5636"/>
                    <a:pt x="219" y="5515"/>
                    <a:pt x="268" y="5369"/>
                  </a:cubicBezTo>
                  <a:lnTo>
                    <a:pt x="146" y="5320"/>
                  </a:lnTo>
                  <a:close/>
                  <a:moveTo>
                    <a:pt x="1" y="6219"/>
                  </a:moveTo>
                  <a:cubicBezTo>
                    <a:pt x="25" y="6389"/>
                    <a:pt x="49" y="6535"/>
                    <a:pt x="98" y="6681"/>
                  </a:cubicBezTo>
                  <a:lnTo>
                    <a:pt x="219" y="6656"/>
                  </a:lnTo>
                  <a:cubicBezTo>
                    <a:pt x="195" y="6511"/>
                    <a:pt x="171" y="6365"/>
                    <a:pt x="171" y="6219"/>
                  </a:cubicBezTo>
                  <a:close/>
                  <a:moveTo>
                    <a:pt x="341" y="7045"/>
                  </a:moveTo>
                  <a:lnTo>
                    <a:pt x="219" y="7118"/>
                  </a:lnTo>
                  <a:cubicBezTo>
                    <a:pt x="268" y="7239"/>
                    <a:pt x="316" y="7385"/>
                    <a:pt x="389" y="7531"/>
                  </a:cubicBezTo>
                  <a:lnTo>
                    <a:pt x="535" y="7458"/>
                  </a:lnTo>
                  <a:cubicBezTo>
                    <a:pt x="462" y="7312"/>
                    <a:pt x="414" y="7191"/>
                    <a:pt x="341" y="7045"/>
                  </a:cubicBezTo>
                  <a:close/>
                  <a:moveTo>
                    <a:pt x="729" y="7871"/>
                  </a:moveTo>
                  <a:lnTo>
                    <a:pt x="608" y="7944"/>
                  </a:lnTo>
                  <a:lnTo>
                    <a:pt x="632" y="7992"/>
                  </a:lnTo>
                  <a:cubicBezTo>
                    <a:pt x="705" y="8114"/>
                    <a:pt x="778" y="8211"/>
                    <a:pt x="827" y="8308"/>
                  </a:cubicBezTo>
                  <a:lnTo>
                    <a:pt x="948" y="8235"/>
                  </a:lnTo>
                  <a:cubicBezTo>
                    <a:pt x="899" y="8138"/>
                    <a:pt x="827" y="8041"/>
                    <a:pt x="778" y="7920"/>
                  </a:cubicBezTo>
                  <a:lnTo>
                    <a:pt x="729" y="7871"/>
                  </a:lnTo>
                  <a:close/>
                  <a:moveTo>
                    <a:pt x="1191" y="8600"/>
                  </a:moveTo>
                  <a:lnTo>
                    <a:pt x="1069" y="8673"/>
                  </a:lnTo>
                  <a:cubicBezTo>
                    <a:pt x="1191" y="8794"/>
                    <a:pt x="1288" y="8915"/>
                    <a:pt x="1385" y="9037"/>
                  </a:cubicBezTo>
                  <a:lnTo>
                    <a:pt x="1482" y="8915"/>
                  </a:lnTo>
                  <a:cubicBezTo>
                    <a:pt x="1385" y="8818"/>
                    <a:pt x="1288" y="8697"/>
                    <a:pt x="1191" y="8600"/>
                  </a:cubicBezTo>
                  <a:close/>
                  <a:moveTo>
                    <a:pt x="1798" y="9231"/>
                  </a:moveTo>
                  <a:lnTo>
                    <a:pt x="1701" y="9353"/>
                  </a:lnTo>
                  <a:cubicBezTo>
                    <a:pt x="1823" y="9450"/>
                    <a:pt x="1944" y="9547"/>
                    <a:pt x="2065" y="9644"/>
                  </a:cubicBezTo>
                  <a:lnTo>
                    <a:pt x="2138" y="9523"/>
                  </a:lnTo>
                  <a:cubicBezTo>
                    <a:pt x="2017" y="9426"/>
                    <a:pt x="1920" y="9328"/>
                    <a:pt x="1798" y="9231"/>
                  </a:cubicBezTo>
                  <a:close/>
                  <a:moveTo>
                    <a:pt x="5029" y="9328"/>
                  </a:moveTo>
                  <a:cubicBezTo>
                    <a:pt x="4981" y="9328"/>
                    <a:pt x="4932" y="9328"/>
                    <a:pt x="4908" y="9353"/>
                  </a:cubicBezTo>
                  <a:lnTo>
                    <a:pt x="4932" y="9499"/>
                  </a:lnTo>
                  <a:lnTo>
                    <a:pt x="5053" y="9499"/>
                  </a:lnTo>
                  <a:cubicBezTo>
                    <a:pt x="5029" y="9523"/>
                    <a:pt x="5005" y="9547"/>
                    <a:pt x="4981" y="9571"/>
                  </a:cubicBezTo>
                  <a:lnTo>
                    <a:pt x="5078" y="9693"/>
                  </a:lnTo>
                  <a:cubicBezTo>
                    <a:pt x="5151" y="9644"/>
                    <a:pt x="5199" y="9571"/>
                    <a:pt x="5223" y="9474"/>
                  </a:cubicBezTo>
                  <a:cubicBezTo>
                    <a:pt x="5223" y="9450"/>
                    <a:pt x="5199" y="9328"/>
                    <a:pt x="5029" y="9328"/>
                  </a:cubicBezTo>
                  <a:close/>
                  <a:moveTo>
                    <a:pt x="2527" y="9717"/>
                  </a:moveTo>
                  <a:lnTo>
                    <a:pt x="2478" y="9863"/>
                  </a:lnTo>
                  <a:cubicBezTo>
                    <a:pt x="2600" y="9936"/>
                    <a:pt x="2746" y="9984"/>
                    <a:pt x="2891" y="10033"/>
                  </a:cubicBezTo>
                  <a:lnTo>
                    <a:pt x="2940" y="9887"/>
                  </a:lnTo>
                  <a:cubicBezTo>
                    <a:pt x="2794" y="9839"/>
                    <a:pt x="2673" y="9790"/>
                    <a:pt x="2527" y="9717"/>
                  </a:cubicBezTo>
                  <a:close/>
                  <a:moveTo>
                    <a:pt x="4470" y="9596"/>
                  </a:moveTo>
                  <a:cubicBezTo>
                    <a:pt x="4373" y="9693"/>
                    <a:pt x="4300" y="9814"/>
                    <a:pt x="4276" y="9936"/>
                  </a:cubicBezTo>
                  <a:lnTo>
                    <a:pt x="4203" y="9936"/>
                  </a:lnTo>
                  <a:lnTo>
                    <a:pt x="4252" y="10082"/>
                  </a:lnTo>
                  <a:lnTo>
                    <a:pt x="4373" y="10057"/>
                  </a:lnTo>
                  <a:cubicBezTo>
                    <a:pt x="4495" y="10033"/>
                    <a:pt x="4592" y="9984"/>
                    <a:pt x="4689" y="9960"/>
                  </a:cubicBezTo>
                  <a:lnTo>
                    <a:pt x="4616" y="9814"/>
                  </a:lnTo>
                  <a:lnTo>
                    <a:pt x="4446" y="9887"/>
                  </a:lnTo>
                  <a:cubicBezTo>
                    <a:pt x="4495" y="9814"/>
                    <a:pt x="4519" y="9766"/>
                    <a:pt x="4568" y="9717"/>
                  </a:cubicBezTo>
                  <a:lnTo>
                    <a:pt x="4470" y="9596"/>
                  </a:lnTo>
                  <a:close/>
                  <a:moveTo>
                    <a:pt x="3353" y="9984"/>
                  </a:moveTo>
                  <a:lnTo>
                    <a:pt x="3329" y="10130"/>
                  </a:lnTo>
                  <a:cubicBezTo>
                    <a:pt x="3450" y="10130"/>
                    <a:pt x="3547" y="10154"/>
                    <a:pt x="3669" y="10154"/>
                  </a:cubicBezTo>
                  <a:lnTo>
                    <a:pt x="3790" y="10154"/>
                  </a:lnTo>
                  <a:lnTo>
                    <a:pt x="3790" y="9984"/>
                  </a:lnTo>
                  <a:cubicBezTo>
                    <a:pt x="3742" y="9992"/>
                    <a:pt x="3693" y="9995"/>
                    <a:pt x="3644" y="9995"/>
                  </a:cubicBezTo>
                  <a:cubicBezTo>
                    <a:pt x="3547" y="9995"/>
                    <a:pt x="3450" y="9984"/>
                    <a:pt x="3353" y="9984"/>
                  </a:cubicBezTo>
                  <a:close/>
                  <a:moveTo>
                    <a:pt x="4203" y="10494"/>
                  </a:moveTo>
                  <a:cubicBezTo>
                    <a:pt x="4227" y="10640"/>
                    <a:pt x="4252" y="10810"/>
                    <a:pt x="4325" y="10956"/>
                  </a:cubicBezTo>
                  <a:lnTo>
                    <a:pt x="4446" y="10907"/>
                  </a:lnTo>
                  <a:cubicBezTo>
                    <a:pt x="4398" y="10786"/>
                    <a:pt x="4373" y="10640"/>
                    <a:pt x="4349" y="10494"/>
                  </a:cubicBezTo>
                  <a:close/>
                  <a:moveTo>
                    <a:pt x="4665" y="11248"/>
                  </a:moveTo>
                  <a:lnTo>
                    <a:pt x="4543" y="11345"/>
                  </a:lnTo>
                  <a:cubicBezTo>
                    <a:pt x="4640" y="11466"/>
                    <a:pt x="4762" y="11563"/>
                    <a:pt x="4883" y="11661"/>
                  </a:cubicBezTo>
                  <a:lnTo>
                    <a:pt x="4981" y="11563"/>
                  </a:lnTo>
                  <a:cubicBezTo>
                    <a:pt x="4859" y="11466"/>
                    <a:pt x="4762" y="11369"/>
                    <a:pt x="4665" y="11248"/>
                  </a:cubicBezTo>
                  <a:close/>
                  <a:moveTo>
                    <a:pt x="5345" y="11733"/>
                  </a:moveTo>
                  <a:lnTo>
                    <a:pt x="5296" y="11855"/>
                  </a:lnTo>
                  <a:cubicBezTo>
                    <a:pt x="5442" y="11928"/>
                    <a:pt x="5588" y="11952"/>
                    <a:pt x="5758" y="11976"/>
                  </a:cubicBezTo>
                  <a:lnTo>
                    <a:pt x="5758" y="11831"/>
                  </a:lnTo>
                  <a:cubicBezTo>
                    <a:pt x="5636" y="11806"/>
                    <a:pt x="5491" y="11782"/>
                    <a:pt x="5345" y="11733"/>
                  </a:cubicBezTo>
                  <a:close/>
                  <a:moveTo>
                    <a:pt x="6632" y="11758"/>
                  </a:moveTo>
                  <a:cubicBezTo>
                    <a:pt x="6487" y="11782"/>
                    <a:pt x="6365" y="11806"/>
                    <a:pt x="6219" y="11831"/>
                  </a:cubicBezTo>
                  <a:lnTo>
                    <a:pt x="6219" y="11976"/>
                  </a:lnTo>
                  <a:cubicBezTo>
                    <a:pt x="6365" y="11952"/>
                    <a:pt x="6511" y="11928"/>
                    <a:pt x="6681" y="11879"/>
                  </a:cubicBezTo>
                  <a:lnTo>
                    <a:pt x="6632" y="11758"/>
                  </a:ln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5" name="Google Shape;786;p18"/>
          <p:cNvGrpSpPr>
            <a:grpSpLocks/>
          </p:cNvGrpSpPr>
          <p:nvPr/>
        </p:nvGrpSpPr>
        <p:grpSpPr bwMode="auto">
          <a:xfrm>
            <a:off x="11285538" y="4125913"/>
            <a:ext cx="1703387" cy="1346200"/>
            <a:chOff x="855987" y="2204128"/>
            <a:chExt cx="1217483" cy="962421"/>
          </a:xfrm>
        </p:grpSpPr>
        <p:grpSp>
          <p:nvGrpSpPr>
            <p:cNvPr id="36" name="Google Shape;787;p18"/>
            <p:cNvGrpSpPr>
              <a:grpSpLocks/>
            </p:cNvGrpSpPr>
            <p:nvPr/>
          </p:nvGrpSpPr>
          <p:grpSpPr bwMode="auto">
            <a:xfrm>
              <a:off x="855987" y="2204128"/>
              <a:ext cx="1146639" cy="962421"/>
              <a:chOff x="958238" y="2157575"/>
              <a:chExt cx="1115191" cy="936025"/>
            </a:xfrm>
          </p:grpSpPr>
          <p:sp>
            <p:nvSpPr>
              <p:cNvPr id="38" name="Google Shape;788;p18"/>
              <p:cNvSpPr/>
              <p:nvPr/>
            </p:nvSpPr>
            <p:spPr>
              <a:xfrm>
                <a:off x="1253985" y="2157575"/>
                <a:ext cx="493279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" name="Google Shape;789;p18"/>
              <p:cNvSpPr/>
              <p:nvPr/>
            </p:nvSpPr>
            <p:spPr>
              <a:xfrm>
                <a:off x="1441586" y="2325353"/>
                <a:ext cx="492176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" name="Google Shape;790;p18"/>
              <p:cNvSpPr/>
              <p:nvPr/>
            </p:nvSpPr>
            <p:spPr>
              <a:xfrm>
                <a:off x="997965" y="2335287"/>
                <a:ext cx="492176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" name="Google Shape;791;p18"/>
              <p:cNvSpPr/>
              <p:nvPr/>
            </p:nvSpPr>
            <p:spPr>
              <a:xfrm>
                <a:off x="958238" y="2551632"/>
                <a:ext cx="493279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" name="Google Shape;792;p18"/>
              <p:cNvSpPr/>
              <p:nvPr/>
            </p:nvSpPr>
            <p:spPr>
              <a:xfrm>
                <a:off x="1165702" y="2601304"/>
                <a:ext cx="492176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3" name="Google Shape;793;p18"/>
              <p:cNvSpPr/>
              <p:nvPr/>
            </p:nvSpPr>
            <p:spPr>
              <a:xfrm>
                <a:off x="1451517" y="2561567"/>
                <a:ext cx="622393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7" name="Google Shape;794;p18"/>
            <p:cNvSpPr/>
            <p:nvPr/>
          </p:nvSpPr>
          <p:spPr>
            <a:xfrm>
              <a:off x="926336" y="2206398"/>
              <a:ext cx="1147134" cy="870491"/>
            </a:xfrm>
            <a:custGeom>
              <a:avLst/>
              <a:gdLst/>
              <a:ahLst/>
              <a:cxnLst/>
              <a:rect l="l" t="t" r="r" b="b"/>
              <a:pathLst>
                <a:path w="6074" h="4608" extrusionOk="0">
                  <a:moveTo>
                    <a:pt x="1749" y="936"/>
                  </a:moveTo>
                  <a:cubicBezTo>
                    <a:pt x="1968" y="985"/>
                    <a:pt x="2187" y="1131"/>
                    <a:pt x="2284" y="1325"/>
                  </a:cubicBezTo>
                  <a:cubicBezTo>
                    <a:pt x="2284" y="1398"/>
                    <a:pt x="2260" y="1446"/>
                    <a:pt x="2211" y="1471"/>
                  </a:cubicBezTo>
                  <a:cubicBezTo>
                    <a:pt x="2162" y="1519"/>
                    <a:pt x="2114" y="1519"/>
                    <a:pt x="2065" y="1544"/>
                  </a:cubicBezTo>
                  <a:cubicBezTo>
                    <a:pt x="1871" y="1544"/>
                    <a:pt x="1725" y="1276"/>
                    <a:pt x="1677" y="1155"/>
                  </a:cubicBezTo>
                  <a:lnTo>
                    <a:pt x="1677" y="1131"/>
                  </a:lnTo>
                  <a:cubicBezTo>
                    <a:pt x="1701" y="1058"/>
                    <a:pt x="1725" y="1009"/>
                    <a:pt x="1749" y="936"/>
                  </a:cubicBezTo>
                  <a:close/>
                  <a:moveTo>
                    <a:pt x="3936" y="1301"/>
                  </a:moveTo>
                  <a:lnTo>
                    <a:pt x="3936" y="1301"/>
                  </a:lnTo>
                  <a:cubicBezTo>
                    <a:pt x="3960" y="1446"/>
                    <a:pt x="3936" y="1616"/>
                    <a:pt x="3839" y="1762"/>
                  </a:cubicBezTo>
                  <a:cubicBezTo>
                    <a:pt x="3790" y="1714"/>
                    <a:pt x="3814" y="1495"/>
                    <a:pt x="3936" y="1301"/>
                  </a:cubicBezTo>
                  <a:close/>
                  <a:moveTo>
                    <a:pt x="750" y="2166"/>
                  </a:moveTo>
                  <a:cubicBezTo>
                    <a:pt x="776" y="2166"/>
                    <a:pt x="802" y="2169"/>
                    <a:pt x="826" y="2175"/>
                  </a:cubicBezTo>
                  <a:cubicBezTo>
                    <a:pt x="1142" y="2199"/>
                    <a:pt x="1264" y="2394"/>
                    <a:pt x="1264" y="2564"/>
                  </a:cubicBezTo>
                  <a:cubicBezTo>
                    <a:pt x="1264" y="2661"/>
                    <a:pt x="1166" y="2758"/>
                    <a:pt x="1045" y="2782"/>
                  </a:cubicBezTo>
                  <a:cubicBezTo>
                    <a:pt x="996" y="2758"/>
                    <a:pt x="924" y="2758"/>
                    <a:pt x="875" y="2734"/>
                  </a:cubicBezTo>
                  <a:cubicBezTo>
                    <a:pt x="705" y="2612"/>
                    <a:pt x="583" y="2442"/>
                    <a:pt x="535" y="2248"/>
                  </a:cubicBezTo>
                  <a:cubicBezTo>
                    <a:pt x="590" y="2193"/>
                    <a:pt x="672" y="2166"/>
                    <a:pt x="750" y="2166"/>
                  </a:cubicBezTo>
                  <a:close/>
                  <a:moveTo>
                    <a:pt x="5199" y="2588"/>
                  </a:moveTo>
                  <a:cubicBezTo>
                    <a:pt x="5078" y="2855"/>
                    <a:pt x="4883" y="3025"/>
                    <a:pt x="4762" y="3025"/>
                  </a:cubicBezTo>
                  <a:cubicBezTo>
                    <a:pt x="4713" y="3025"/>
                    <a:pt x="4665" y="3001"/>
                    <a:pt x="4640" y="2977"/>
                  </a:cubicBezTo>
                  <a:cubicBezTo>
                    <a:pt x="4567" y="2855"/>
                    <a:pt x="4592" y="2807"/>
                    <a:pt x="4592" y="2782"/>
                  </a:cubicBezTo>
                  <a:cubicBezTo>
                    <a:pt x="4640" y="2685"/>
                    <a:pt x="4883" y="2588"/>
                    <a:pt x="5150" y="2588"/>
                  </a:cubicBezTo>
                  <a:close/>
                  <a:moveTo>
                    <a:pt x="3596" y="3293"/>
                  </a:moveTo>
                  <a:cubicBezTo>
                    <a:pt x="3596" y="3293"/>
                    <a:pt x="3620" y="3317"/>
                    <a:pt x="3620" y="3317"/>
                  </a:cubicBezTo>
                  <a:cubicBezTo>
                    <a:pt x="3669" y="3390"/>
                    <a:pt x="3644" y="3608"/>
                    <a:pt x="3426" y="3851"/>
                  </a:cubicBezTo>
                  <a:cubicBezTo>
                    <a:pt x="3353" y="3754"/>
                    <a:pt x="3328" y="3633"/>
                    <a:pt x="3377" y="3511"/>
                  </a:cubicBezTo>
                  <a:cubicBezTo>
                    <a:pt x="3401" y="3414"/>
                    <a:pt x="3474" y="3341"/>
                    <a:pt x="3596" y="3317"/>
                  </a:cubicBezTo>
                  <a:lnTo>
                    <a:pt x="3596" y="3293"/>
                  </a:lnTo>
                  <a:close/>
                  <a:moveTo>
                    <a:pt x="1822" y="3366"/>
                  </a:moveTo>
                  <a:cubicBezTo>
                    <a:pt x="1847" y="3366"/>
                    <a:pt x="1944" y="3366"/>
                    <a:pt x="1968" y="3487"/>
                  </a:cubicBezTo>
                  <a:cubicBezTo>
                    <a:pt x="1944" y="3754"/>
                    <a:pt x="1798" y="3997"/>
                    <a:pt x="1555" y="4094"/>
                  </a:cubicBezTo>
                  <a:cubicBezTo>
                    <a:pt x="1482" y="3924"/>
                    <a:pt x="1507" y="3706"/>
                    <a:pt x="1604" y="3511"/>
                  </a:cubicBezTo>
                  <a:cubicBezTo>
                    <a:pt x="1652" y="3438"/>
                    <a:pt x="1725" y="3366"/>
                    <a:pt x="1822" y="3366"/>
                  </a:cubicBezTo>
                  <a:close/>
                  <a:moveTo>
                    <a:pt x="2745" y="159"/>
                  </a:moveTo>
                  <a:cubicBezTo>
                    <a:pt x="2867" y="159"/>
                    <a:pt x="3013" y="183"/>
                    <a:pt x="3158" y="256"/>
                  </a:cubicBezTo>
                  <a:cubicBezTo>
                    <a:pt x="3523" y="378"/>
                    <a:pt x="3814" y="693"/>
                    <a:pt x="3911" y="1058"/>
                  </a:cubicBezTo>
                  <a:cubicBezTo>
                    <a:pt x="3693" y="1325"/>
                    <a:pt x="3596" y="1714"/>
                    <a:pt x="3766" y="1859"/>
                  </a:cubicBezTo>
                  <a:cubicBezTo>
                    <a:pt x="3790" y="1908"/>
                    <a:pt x="3839" y="1932"/>
                    <a:pt x="3863" y="1932"/>
                  </a:cubicBezTo>
                  <a:cubicBezTo>
                    <a:pt x="3936" y="1932"/>
                    <a:pt x="3984" y="1884"/>
                    <a:pt x="4009" y="1835"/>
                  </a:cubicBezTo>
                  <a:cubicBezTo>
                    <a:pt x="4130" y="1616"/>
                    <a:pt x="4154" y="1349"/>
                    <a:pt x="4082" y="1106"/>
                  </a:cubicBezTo>
                  <a:cubicBezTo>
                    <a:pt x="4203" y="961"/>
                    <a:pt x="4397" y="863"/>
                    <a:pt x="4592" y="863"/>
                  </a:cubicBezTo>
                  <a:cubicBezTo>
                    <a:pt x="4762" y="863"/>
                    <a:pt x="4932" y="936"/>
                    <a:pt x="5053" y="1033"/>
                  </a:cubicBezTo>
                  <a:cubicBezTo>
                    <a:pt x="5466" y="1325"/>
                    <a:pt x="5466" y="1932"/>
                    <a:pt x="5272" y="2418"/>
                  </a:cubicBezTo>
                  <a:lnTo>
                    <a:pt x="5150" y="2418"/>
                  </a:lnTo>
                  <a:cubicBezTo>
                    <a:pt x="4907" y="2418"/>
                    <a:pt x="4567" y="2491"/>
                    <a:pt x="4470" y="2710"/>
                  </a:cubicBezTo>
                  <a:cubicBezTo>
                    <a:pt x="4397" y="2928"/>
                    <a:pt x="4543" y="3171"/>
                    <a:pt x="4762" y="3195"/>
                  </a:cubicBezTo>
                  <a:cubicBezTo>
                    <a:pt x="5029" y="3195"/>
                    <a:pt x="5248" y="2904"/>
                    <a:pt x="5369" y="2612"/>
                  </a:cubicBezTo>
                  <a:cubicBezTo>
                    <a:pt x="5612" y="2637"/>
                    <a:pt x="5806" y="2807"/>
                    <a:pt x="5879" y="3025"/>
                  </a:cubicBezTo>
                  <a:cubicBezTo>
                    <a:pt x="5903" y="3220"/>
                    <a:pt x="5831" y="3414"/>
                    <a:pt x="5685" y="3560"/>
                  </a:cubicBezTo>
                  <a:cubicBezTo>
                    <a:pt x="5320" y="3949"/>
                    <a:pt x="4810" y="4191"/>
                    <a:pt x="4252" y="4191"/>
                  </a:cubicBezTo>
                  <a:cubicBezTo>
                    <a:pt x="4082" y="4191"/>
                    <a:pt x="3887" y="4167"/>
                    <a:pt x="3741" y="4070"/>
                  </a:cubicBezTo>
                  <a:cubicBezTo>
                    <a:pt x="3669" y="4046"/>
                    <a:pt x="3620" y="4021"/>
                    <a:pt x="3571" y="3973"/>
                  </a:cubicBezTo>
                  <a:cubicBezTo>
                    <a:pt x="3814" y="3681"/>
                    <a:pt x="3887" y="3366"/>
                    <a:pt x="3766" y="3220"/>
                  </a:cubicBezTo>
                  <a:cubicBezTo>
                    <a:pt x="3717" y="3171"/>
                    <a:pt x="3669" y="3147"/>
                    <a:pt x="3596" y="3147"/>
                  </a:cubicBezTo>
                  <a:cubicBezTo>
                    <a:pt x="3426" y="3171"/>
                    <a:pt x="3280" y="3268"/>
                    <a:pt x="3231" y="3438"/>
                  </a:cubicBezTo>
                  <a:cubicBezTo>
                    <a:pt x="3158" y="3633"/>
                    <a:pt x="3207" y="3851"/>
                    <a:pt x="3328" y="3973"/>
                  </a:cubicBezTo>
                  <a:cubicBezTo>
                    <a:pt x="3037" y="4264"/>
                    <a:pt x="2648" y="4434"/>
                    <a:pt x="2260" y="4434"/>
                  </a:cubicBezTo>
                  <a:cubicBezTo>
                    <a:pt x="2215" y="4444"/>
                    <a:pt x="2169" y="4449"/>
                    <a:pt x="2124" y="4449"/>
                  </a:cubicBezTo>
                  <a:cubicBezTo>
                    <a:pt x="1946" y="4449"/>
                    <a:pt x="1768" y="4375"/>
                    <a:pt x="1652" y="4240"/>
                  </a:cubicBezTo>
                  <a:cubicBezTo>
                    <a:pt x="1944" y="4094"/>
                    <a:pt x="2138" y="3778"/>
                    <a:pt x="2138" y="3463"/>
                  </a:cubicBezTo>
                  <a:cubicBezTo>
                    <a:pt x="2116" y="3307"/>
                    <a:pt x="2013" y="3192"/>
                    <a:pt x="1865" y="3192"/>
                  </a:cubicBezTo>
                  <a:cubicBezTo>
                    <a:pt x="1851" y="3192"/>
                    <a:pt x="1837" y="3193"/>
                    <a:pt x="1822" y="3195"/>
                  </a:cubicBezTo>
                  <a:cubicBezTo>
                    <a:pt x="1677" y="3195"/>
                    <a:pt x="1531" y="3293"/>
                    <a:pt x="1458" y="3438"/>
                  </a:cubicBezTo>
                  <a:cubicBezTo>
                    <a:pt x="1337" y="3657"/>
                    <a:pt x="1312" y="3924"/>
                    <a:pt x="1409" y="4143"/>
                  </a:cubicBezTo>
                  <a:cubicBezTo>
                    <a:pt x="1361" y="4149"/>
                    <a:pt x="1314" y="4152"/>
                    <a:pt x="1268" y="4152"/>
                  </a:cubicBezTo>
                  <a:cubicBezTo>
                    <a:pt x="1130" y="4152"/>
                    <a:pt x="1002" y="4125"/>
                    <a:pt x="875" y="4070"/>
                  </a:cubicBezTo>
                  <a:cubicBezTo>
                    <a:pt x="535" y="3924"/>
                    <a:pt x="316" y="3633"/>
                    <a:pt x="268" y="3268"/>
                  </a:cubicBezTo>
                  <a:cubicBezTo>
                    <a:pt x="195" y="2977"/>
                    <a:pt x="243" y="2637"/>
                    <a:pt x="413" y="2370"/>
                  </a:cubicBezTo>
                  <a:cubicBezTo>
                    <a:pt x="486" y="2564"/>
                    <a:pt x="632" y="2734"/>
                    <a:pt x="802" y="2855"/>
                  </a:cubicBezTo>
                  <a:cubicBezTo>
                    <a:pt x="899" y="2880"/>
                    <a:pt x="972" y="2904"/>
                    <a:pt x="1069" y="2904"/>
                  </a:cubicBezTo>
                  <a:cubicBezTo>
                    <a:pt x="1264" y="2904"/>
                    <a:pt x="1434" y="2758"/>
                    <a:pt x="1434" y="2540"/>
                  </a:cubicBezTo>
                  <a:cubicBezTo>
                    <a:pt x="1434" y="2224"/>
                    <a:pt x="1166" y="1981"/>
                    <a:pt x="851" y="1981"/>
                  </a:cubicBezTo>
                  <a:cubicBezTo>
                    <a:pt x="828" y="1976"/>
                    <a:pt x="806" y="1974"/>
                    <a:pt x="784" y="1974"/>
                  </a:cubicBezTo>
                  <a:cubicBezTo>
                    <a:pt x="685" y="1974"/>
                    <a:pt x="590" y="2014"/>
                    <a:pt x="511" y="2054"/>
                  </a:cubicBezTo>
                  <a:cubicBezTo>
                    <a:pt x="438" y="1568"/>
                    <a:pt x="608" y="1058"/>
                    <a:pt x="1069" y="936"/>
                  </a:cubicBezTo>
                  <a:cubicBezTo>
                    <a:pt x="1194" y="901"/>
                    <a:pt x="1331" y="878"/>
                    <a:pt x="1463" y="878"/>
                  </a:cubicBezTo>
                  <a:cubicBezTo>
                    <a:pt x="1511" y="878"/>
                    <a:pt x="1558" y="881"/>
                    <a:pt x="1604" y="888"/>
                  </a:cubicBezTo>
                  <a:cubicBezTo>
                    <a:pt x="1555" y="1009"/>
                    <a:pt x="1507" y="1106"/>
                    <a:pt x="1507" y="1106"/>
                  </a:cubicBezTo>
                  <a:cubicBezTo>
                    <a:pt x="1507" y="1131"/>
                    <a:pt x="1507" y="1131"/>
                    <a:pt x="1507" y="1155"/>
                  </a:cubicBezTo>
                  <a:cubicBezTo>
                    <a:pt x="1531" y="1179"/>
                    <a:pt x="1725" y="1665"/>
                    <a:pt x="2065" y="1665"/>
                  </a:cubicBezTo>
                  <a:cubicBezTo>
                    <a:pt x="2162" y="1665"/>
                    <a:pt x="2235" y="1641"/>
                    <a:pt x="2308" y="1592"/>
                  </a:cubicBezTo>
                  <a:cubicBezTo>
                    <a:pt x="2405" y="1544"/>
                    <a:pt x="2478" y="1422"/>
                    <a:pt x="2454" y="1301"/>
                  </a:cubicBezTo>
                  <a:cubicBezTo>
                    <a:pt x="2357" y="1033"/>
                    <a:pt x="2114" y="839"/>
                    <a:pt x="1847" y="791"/>
                  </a:cubicBezTo>
                  <a:cubicBezTo>
                    <a:pt x="1992" y="426"/>
                    <a:pt x="2332" y="183"/>
                    <a:pt x="2745" y="159"/>
                  </a:cubicBezTo>
                  <a:close/>
                  <a:moveTo>
                    <a:pt x="2728" y="1"/>
                  </a:moveTo>
                  <a:cubicBezTo>
                    <a:pt x="2260" y="1"/>
                    <a:pt x="1815" y="296"/>
                    <a:pt x="1652" y="766"/>
                  </a:cubicBezTo>
                  <a:cubicBezTo>
                    <a:pt x="1569" y="748"/>
                    <a:pt x="1485" y="740"/>
                    <a:pt x="1403" y="740"/>
                  </a:cubicBezTo>
                  <a:cubicBezTo>
                    <a:pt x="1270" y="740"/>
                    <a:pt x="1141" y="760"/>
                    <a:pt x="1021" y="791"/>
                  </a:cubicBezTo>
                  <a:cubicBezTo>
                    <a:pt x="438" y="936"/>
                    <a:pt x="219" y="1616"/>
                    <a:pt x="341" y="2199"/>
                  </a:cubicBezTo>
                  <a:cubicBezTo>
                    <a:pt x="98" y="2515"/>
                    <a:pt x="0" y="2928"/>
                    <a:pt x="73" y="3317"/>
                  </a:cubicBezTo>
                  <a:cubicBezTo>
                    <a:pt x="146" y="3730"/>
                    <a:pt x="413" y="4070"/>
                    <a:pt x="802" y="4240"/>
                  </a:cubicBezTo>
                  <a:cubicBezTo>
                    <a:pt x="960" y="4293"/>
                    <a:pt x="1130" y="4332"/>
                    <a:pt x="1294" y="4332"/>
                  </a:cubicBezTo>
                  <a:cubicBezTo>
                    <a:pt x="1358" y="4332"/>
                    <a:pt x="1421" y="4326"/>
                    <a:pt x="1482" y="4313"/>
                  </a:cubicBezTo>
                  <a:cubicBezTo>
                    <a:pt x="1638" y="4491"/>
                    <a:pt x="1875" y="4607"/>
                    <a:pt x="2119" y="4607"/>
                  </a:cubicBezTo>
                  <a:cubicBezTo>
                    <a:pt x="2141" y="4607"/>
                    <a:pt x="2164" y="4606"/>
                    <a:pt x="2187" y="4604"/>
                  </a:cubicBezTo>
                  <a:lnTo>
                    <a:pt x="2260" y="4604"/>
                  </a:lnTo>
                  <a:cubicBezTo>
                    <a:pt x="2721" y="4580"/>
                    <a:pt x="3134" y="4410"/>
                    <a:pt x="3450" y="4094"/>
                  </a:cubicBezTo>
                  <a:cubicBezTo>
                    <a:pt x="3523" y="4143"/>
                    <a:pt x="3596" y="4191"/>
                    <a:pt x="3669" y="4240"/>
                  </a:cubicBezTo>
                  <a:cubicBezTo>
                    <a:pt x="3839" y="4313"/>
                    <a:pt x="4057" y="4361"/>
                    <a:pt x="4276" y="4361"/>
                  </a:cubicBezTo>
                  <a:cubicBezTo>
                    <a:pt x="4859" y="4361"/>
                    <a:pt x="5418" y="4094"/>
                    <a:pt x="5831" y="3681"/>
                  </a:cubicBezTo>
                  <a:cubicBezTo>
                    <a:pt x="6001" y="3487"/>
                    <a:pt x="6073" y="3244"/>
                    <a:pt x="6049" y="3001"/>
                  </a:cubicBezTo>
                  <a:cubicBezTo>
                    <a:pt x="5976" y="2710"/>
                    <a:pt x="5733" y="2491"/>
                    <a:pt x="5442" y="2467"/>
                  </a:cubicBezTo>
                  <a:cubicBezTo>
                    <a:pt x="5636" y="1908"/>
                    <a:pt x="5612" y="1252"/>
                    <a:pt x="5126" y="912"/>
                  </a:cubicBezTo>
                  <a:cubicBezTo>
                    <a:pt x="4972" y="781"/>
                    <a:pt x="4776" y="715"/>
                    <a:pt x="4580" y="715"/>
                  </a:cubicBezTo>
                  <a:cubicBezTo>
                    <a:pt x="4376" y="715"/>
                    <a:pt x="4170" y="787"/>
                    <a:pt x="4009" y="936"/>
                  </a:cubicBezTo>
                  <a:cubicBezTo>
                    <a:pt x="3887" y="548"/>
                    <a:pt x="3571" y="256"/>
                    <a:pt x="3207" y="110"/>
                  </a:cubicBezTo>
                  <a:cubicBezTo>
                    <a:pt x="3052" y="36"/>
                    <a:pt x="2889" y="1"/>
                    <a:pt x="2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4" name="Google Shape;795;p18"/>
          <p:cNvGrpSpPr>
            <a:grpSpLocks/>
          </p:cNvGrpSpPr>
          <p:nvPr/>
        </p:nvGrpSpPr>
        <p:grpSpPr bwMode="auto">
          <a:xfrm rot="10800000">
            <a:off x="4768850" y="-342900"/>
            <a:ext cx="2120900" cy="925513"/>
            <a:chOff x="3965010" y="571479"/>
            <a:chExt cx="1651683" cy="719972"/>
          </a:xfrm>
        </p:grpSpPr>
        <p:grpSp>
          <p:nvGrpSpPr>
            <p:cNvPr id="45" name="Google Shape;796;p18"/>
            <p:cNvGrpSpPr>
              <a:grpSpLocks/>
            </p:cNvGrpSpPr>
            <p:nvPr/>
          </p:nvGrpSpPr>
          <p:grpSpPr bwMode="auto">
            <a:xfrm>
              <a:off x="3965010" y="571479"/>
              <a:ext cx="1446820" cy="719972"/>
              <a:chOff x="3953250" y="571500"/>
              <a:chExt cx="1383325" cy="766825"/>
            </a:xfrm>
          </p:grpSpPr>
          <p:grpSp>
            <p:nvGrpSpPr>
              <p:cNvPr id="47" name="Google Shape;797;p18"/>
              <p:cNvGrpSpPr>
                <a:grpSpLocks/>
              </p:cNvGrpSpPr>
              <p:nvPr/>
            </p:nvGrpSpPr>
            <p:grpSpPr bwMode="auto">
              <a:xfrm>
                <a:off x="3953250" y="571500"/>
                <a:ext cx="1383166" cy="669650"/>
                <a:chOff x="897088" y="2374675"/>
                <a:chExt cx="1383166" cy="669650"/>
              </a:xfrm>
            </p:grpSpPr>
            <p:sp>
              <p:nvSpPr>
                <p:cNvPr id="49" name="Google Shape;798;p18"/>
                <p:cNvSpPr/>
                <p:nvPr/>
              </p:nvSpPr>
              <p:spPr>
                <a:xfrm>
                  <a:off x="1135859" y="2422026"/>
                  <a:ext cx="621750" cy="622141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0" name="Google Shape;799;p18"/>
                <p:cNvSpPr/>
                <p:nvPr/>
              </p:nvSpPr>
              <p:spPr>
                <a:xfrm>
                  <a:off x="1481013" y="2374675"/>
                  <a:ext cx="492908" cy="491926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1" name="Google Shape;800;p18"/>
                <p:cNvSpPr/>
                <p:nvPr/>
              </p:nvSpPr>
              <p:spPr>
                <a:xfrm>
                  <a:off x="899452" y="2691665"/>
                  <a:ext cx="492908" cy="355133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2" name="Google Shape;801;p18"/>
                <p:cNvSpPr/>
                <p:nvPr/>
              </p:nvSpPr>
              <p:spPr>
                <a:xfrm>
                  <a:off x="1659500" y="2552242"/>
                  <a:ext cx="622932" cy="491925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48" name="Google Shape;802;p18"/>
              <p:cNvSpPr/>
              <p:nvPr/>
            </p:nvSpPr>
            <p:spPr>
              <a:xfrm>
                <a:off x="3975708" y="906904"/>
                <a:ext cx="1362885" cy="431421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46" name="Google Shape;803;p18"/>
            <p:cNvSpPr/>
            <p:nvPr/>
          </p:nvSpPr>
          <p:spPr>
            <a:xfrm>
              <a:off x="4007044" y="571479"/>
              <a:ext cx="1609649" cy="660695"/>
            </a:xfrm>
            <a:custGeom>
              <a:avLst/>
              <a:gdLst/>
              <a:ahLst/>
              <a:cxnLst/>
              <a:rect l="l" t="t" r="r" b="b"/>
              <a:pathLst>
                <a:path w="3864" h="1872" extrusionOk="0">
                  <a:moveTo>
                    <a:pt x="1847" y="365"/>
                  </a:moveTo>
                  <a:cubicBezTo>
                    <a:pt x="1920" y="487"/>
                    <a:pt x="1920" y="633"/>
                    <a:pt x="1871" y="754"/>
                  </a:cubicBezTo>
                  <a:lnTo>
                    <a:pt x="1847" y="754"/>
                  </a:lnTo>
                  <a:cubicBezTo>
                    <a:pt x="1847" y="754"/>
                    <a:pt x="1823" y="754"/>
                    <a:pt x="1798" y="705"/>
                  </a:cubicBezTo>
                  <a:cubicBezTo>
                    <a:pt x="1774" y="608"/>
                    <a:pt x="1774" y="487"/>
                    <a:pt x="1847" y="390"/>
                  </a:cubicBezTo>
                  <a:lnTo>
                    <a:pt x="1847" y="365"/>
                  </a:lnTo>
                  <a:close/>
                  <a:moveTo>
                    <a:pt x="2891" y="584"/>
                  </a:moveTo>
                  <a:lnTo>
                    <a:pt x="2891" y="608"/>
                  </a:lnTo>
                  <a:cubicBezTo>
                    <a:pt x="2940" y="754"/>
                    <a:pt x="2940" y="900"/>
                    <a:pt x="2867" y="948"/>
                  </a:cubicBezTo>
                  <a:cubicBezTo>
                    <a:pt x="2831" y="960"/>
                    <a:pt x="2806" y="967"/>
                    <a:pt x="2791" y="967"/>
                  </a:cubicBezTo>
                  <a:cubicBezTo>
                    <a:pt x="2776" y="967"/>
                    <a:pt x="2770" y="960"/>
                    <a:pt x="2770" y="948"/>
                  </a:cubicBezTo>
                  <a:cubicBezTo>
                    <a:pt x="2770" y="803"/>
                    <a:pt x="2794" y="681"/>
                    <a:pt x="2891" y="584"/>
                  </a:cubicBezTo>
                  <a:close/>
                  <a:moveTo>
                    <a:pt x="754" y="1021"/>
                  </a:moveTo>
                  <a:cubicBezTo>
                    <a:pt x="851" y="1021"/>
                    <a:pt x="924" y="1070"/>
                    <a:pt x="972" y="1143"/>
                  </a:cubicBezTo>
                  <a:cubicBezTo>
                    <a:pt x="997" y="1216"/>
                    <a:pt x="972" y="1288"/>
                    <a:pt x="899" y="1337"/>
                  </a:cubicBezTo>
                  <a:cubicBezTo>
                    <a:pt x="887" y="1349"/>
                    <a:pt x="875" y="1355"/>
                    <a:pt x="863" y="1355"/>
                  </a:cubicBezTo>
                  <a:cubicBezTo>
                    <a:pt x="851" y="1355"/>
                    <a:pt x="839" y="1349"/>
                    <a:pt x="827" y="1337"/>
                  </a:cubicBezTo>
                  <a:cubicBezTo>
                    <a:pt x="754" y="1240"/>
                    <a:pt x="754" y="1143"/>
                    <a:pt x="754" y="1045"/>
                  </a:cubicBezTo>
                  <a:lnTo>
                    <a:pt x="754" y="1021"/>
                  </a:lnTo>
                  <a:close/>
                  <a:moveTo>
                    <a:pt x="2357" y="74"/>
                  </a:moveTo>
                  <a:cubicBezTo>
                    <a:pt x="2600" y="122"/>
                    <a:pt x="2794" y="268"/>
                    <a:pt x="2867" y="487"/>
                  </a:cubicBezTo>
                  <a:cubicBezTo>
                    <a:pt x="2746" y="608"/>
                    <a:pt x="2673" y="778"/>
                    <a:pt x="2697" y="973"/>
                  </a:cubicBezTo>
                  <a:cubicBezTo>
                    <a:pt x="2725" y="1015"/>
                    <a:pt x="2745" y="1041"/>
                    <a:pt x="2786" y="1041"/>
                  </a:cubicBezTo>
                  <a:cubicBezTo>
                    <a:pt x="2815" y="1041"/>
                    <a:pt x="2855" y="1027"/>
                    <a:pt x="2916" y="997"/>
                  </a:cubicBezTo>
                  <a:cubicBezTo>
                    <a:pt x="3061" y="924"/>
                    <a:pt x="3037" y="681"/>
                    <a:pt x="2964" y="487"/>
                  </a:cubicBezTo>
                  <a:cubicBezTo>
                    <a:pt x="2989" y="462"/>
                    <a:pt x="3013" y="462"/>
                    <a:pt x="3061" y="462"/>
                  </a:cubicBezTo>
                  <a:cubicBezTo>
                    <a:pt x="3329" y="535"/>
                    <a:pt x="3572" y="730"/>
                    <a:pt x="3693" y="997"/>
                  </a:cubicBezTo>
                  <a:cubicBezTo>
                    <a:pt x="3766" y="1143"/>
                    <a:pt x="3766" y="1337"/>
                    <a:pt x="3644" y="1483"/>
                  </a:cubicBezTo>
                  <a:cubicBezTo>
                    <a:pt x="3474" y="1677"/>
                    <a:pt x="2819" y="1799"/>
                    <a:pt x="1774" y="1799"/>
                  </a:cubicBezTo>
                  <a:cubicBezTo>
                    <a:pt x="1118" y="1799"/>
                    <a:pt x="535" y="1750"/>
                    <a:pt x="535" y="1750"/>
                  </a:cubicBezTo>
                  <a:cubicBezTo>
                    <a:pt x="316" y="1726"/>
                    <a:pt x="195" y="1653"/>
                    <a:pt x="146" y="1507"/>
                  </a:cubicBezTo>
                  <a:cubicBezTo>
                    <a:pt x="98" y="1386"/>
                    <a:pt x="219" y="1216"/>
                    <a:pt x="438" y="1118"/>
                  </a:cubicBezTo>
                  <a:cubicBezTo>
                    <a:pt x="511" y="1070"/>
                    <a:pt x="584" y="1045"/>
                    <a:pt x="681" y="1045"/>
                  </a:cubicBezTo>
                  <a:cubicBezTo>
                    <a:pt x="657" y="1167"/>
                    <a:pt x="705" y="1288"/>
                    <a:pt x="778" y="1410"/>
                  </a:cubicBezTo>
                  <a:cubicBezTo>
                    <a:pt x="808" y="1440"/>
                    <a:pt x="857" y="1461"/>
                    <a:pt x="901" y="1461"/>
                  </a:cubicBezTo>
                  <a:cubicBezTo>
                    <a:pt x="928" y="1461"/>
                    <a:pt x="954" y="1453"/>
                    <a:pt x="972" y="1434"/>
                  </a:cubicBezTo>
                  <a:cubicBezTo>
                    <a:pt x="1070" y="1361"/>
                    <a:pt x="1118" y="1240"/>
                    <a:pt x="1094" y="1118"/>
                  </a:cubicBezTo>
                  <a:cubicBezTo>
                    <a:pt x="1045" y="1021"/>
                    <a:pt x="924" y="924"/>
                    <a:pt x="802" y="924"/>
                  </a:cubicBezTo>
                  <a:cubicBezTo>
                    <a:pt x="851" y="681"/>
                    <a:pt x="1021" y="462"/>
                    <a:pt x="1264" y="365"/>
                  </a:cubicBezTo>
                  <a:cubicBezTo>
                    <a:pt x="1395" y="278"/>
                    <a:pt x="1517" y="234"/>
                    <a:pt x="1621" y="234"/>
                  </a:cubicBezTo>
                  <a:cubicBezTo>
                    <a:pt x="1689" y="234"/>
                    <a:pt x="1750" y="254"/>
                    <a:pt x="1798" y="292"/>
                  </a:cubicBezTo>
                  <a:cubicBezTo>
                    <a:pt x="1701" y="414"/>
                    <a:pt x="1677" y="584"/>
                    <a:pt x="1750" y="730"/>
                  </a:cubicBezTo>
                  <a:cubicBezTo>
                    <a:pt x="1750" y="778"/>
                    <a:pt x="1798" y="827"/>
                    <a:pt x="1871" y="827"/>
                  </a:cubicBezTo>
                  <a:cubicBezTo>
                    <a:pt x="1895" y="827"/>
                    <a:pt x="1920" y="803"/>
                    <a:pt x="1944" y="778"/>
                  </a:cubicBezTo>
                  <a:cubicBezTo>
                    <a:pt x="2041" y="633"/>
                    <a:pt x="2017" y="438"/>
                    <a:pt x="1920" y="292"/>
                  </a:cubicBezTo>
                  <a:cubicBezTo>
                    <a:pt x="1993" y="220"/>
                    <a:pt x="2090" y="147"/>
                    <a:pt x="2187" y="122"/>
                  </a:cubicBezTo>
                  <a:cubicBezTo>
                    <a:pt x="2236" y="98"/>
                    <a:pt x="2308" y="98"/>
                    <a:pt x="2357" y="74"/>
                  </a:cubicBezTo>
                  <a:close/>
                  <a:moveTo>
                    <a:pt x="2333" y="1"/>
                  </a:moveTo>
                  <a:cubicBezTo>
                    <a:pt x="2260" y="1"/>
                    <a:pt x="2211" y="25"/>
                    <a:pt x="2138" y="50"/>
                  </a:cubicBezTo>
                  <a:cubicBezTo>
                    <a:pt x="2017" y="74"/>
                    <a:pt x="1920" y="147"/>
                    <a:pt x="1823" y="244"/>
                  </a:cubicBezTo>
                  <a:cubicBezTo>
                    <a:pt x="1756" y="188"/>
                    <a:pt x="1674" y="158"/>
                    <a:pt x="1579" y="158"/>
                  </a:cubicBezTo>
                  <a:cubicBezTo>
                    <a:pt x="1466" y="158"/>
                    <a:pt x="1336" y="200"/>
                    <a:pt x="1191" y="292"/>
                  </a:cubicBezTo>
                  <a:cubicBezTo>
                    <a:pt x="924" y="414"/>
                    <a:pt x="754" y="657"/>
                    <a:pt x="681" y="948"/>
                  </a:cubicBezTo>
                  <a:cubicBezTo>
                    <a:pt x="584" y="948"/>
                    <a:pt x="487" y="973"/>
                    <a:pt x="414" y="1021"/>
                  </a:cubicBezTo>
                  <a:cubicBezTo>
                    <a:pt x="146" y="1167"/>
                    <a:pt x="1" y="1361"/>
                    <a:pt x="49" y="1531"/>
                  </a:cubicBezTo>
                  <a:cubicBezTo>
                    <a:pt x="74" y="1701"/>
                    <a:pt x="268" y="1823"/>
                    <a:pt x="511" y="1847"/>
                  </a:cubicBezTo>
                  <a:cubicBezTo>
                    <a:pt x="511" y="1847"/>
                    <a:pt x="1118" y="1871"/>
                    <a:pt x="1774" y="1871"/>
                  </a:cubicBezTo>
                  <a:cubicBezTo>
                    <a:pt x="2867" y="1871"/>
                    <a:pt x="3523" y="1774"/>
                    <a:pt x="3717" y="1556"/>
                  </a:cubicBezTo>
                  <a:cubicBezTo>
                    <a:pt x="3839" y="1386"/>
                    <a:pt x="3863" y="1167"/>
                    <a:pt x="3766" y="973"/>
                  </a:cubicBezTo>
                  <a:cubicBezTo>
                    <a:pt x="3620" y="681"/>
                    <a:pt x="3353" y="438"/>
                    <a:pt x="3037" y="365"/>
                  </a:cubicBezTo>
                  <a:cubicBezTo>
                    <a:pt x="2989" y="365"/>
                    <a:pt x="2940" y="390"/>
                    <a:pt x="2916" y="414"/>
                  </a:cubicBezTo>
                  <a:cubicBezTo>
                    <a:pt x="2819" y="171"/>
                    <a:pt x="2600" y="25"/>
                    <a:pt x="23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753" name="Google Shape;753;p18"/>
          <p:cNvSpPr txBox="1">
            <a:spLocks noGrp="1"/>
          </p:cNvSpPr>
          <p:nvPr>
            <p:ph type="title"/>
          </p:nvPr>
        </p:nvSpPr>
        <p:spPr>
          <a:xfrm>
            <a:off x="1005100" y="560133"/>
            <a:ext cx="9926400" cy="8620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885283056"/>
      </p:ext>
    </p:extLst>
  </p:cSld>
  <p:clrMapOvr>
    <a:masterClrMapping/>
  </p:clrMapOvr>
</p:sldLayout>
</file>

<file path=ppt/slideLayouts/slideLayout16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 2">
  <p:cSld name="Title only  2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8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oogle Shape;806;p19"/>
          <p:cNvGrpSpPr>
            <a:grpSpLocks/>
          </p:cNvGrpSpPr>
          <p:nvPr/>
        </p:nvGrpSpPr>
        <p:grpSpPr bwMode="auto">
          <a:xfrm>
            <a:off x="11280775" y="1235075"/>
            <a:ext cx="1368425" cy="1081088"/>
            <a:chOff x="855987" y="2204128"/>
            <a:chExt cx="1217483" cy="962421"/>
          </a:xfrm>
        </p:grpSpPr>
        <p:grpSp>
          <p:nvGrpSpPr>
            <p:cNvPr id="4" name="Google Shape;807;p19"/>
            <p:cNvGrpSpPr>
              <a:grpSpLocks/>
            </p:cNvGrpSpPr>
            <p:nvPr/>
          </p:nvGrpSpPr>
          <p:grpSpPr bwMode="auto">
            <a:xfrm>
              <a:off x="855987" y="2204128"/>
              <a:ext cx="1146639" cy="962421"/>
              <a:chOff x="958238" y="2157575"/>
              <a:chExt cx="1115191" cy="936025"/>
            </a:xfrm>
          </p:grpSpPr>
          <p:sp>
            <p:nvSpPr>
              <p:cNvPr id="6" name="Google Shape;808;p19"/>
              <p:cNvSpPr/>
              <p:nvPr/>
            </p:nvSpPr>
            <p:spPr>
              <a:xfrm>
                <a:off x="1253575" y="2157575"/>
                <a:ext cx="493142" cy="49206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" name="Google Shape;809;p19"/>
              <p:cNvSpPr/>
              <p:nvPr/>
            </p:nvSpPr>
            <p:spPr>
              <a:xfrm>
                <a:off x="1441765" y="2325262"/>
                <a:ext cx="491769" cy="49206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" name="Google Shape;810;p19"/>
              <p:cNvSpPr/>
              <p:nvPr/>
            </p:nvSpPr>
            <p:spPr>
              <a:xfrm>
                <a:off x="998074" y="2334884"/>
                <a:ext cx="491769" cy="49206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" name="Google Shape;811;p19"/>
              <p:cNvSpPr/>
              <p:nvPr/>
            </p:nvSpPr>
            <p:spPr>
              <a:xfrm>
                <a:off x="958238" y="2552053"/>
                <a:ext cx="493143" cy="49206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" name="Google Shape;812;p19"/>
              <p:cNvSpPr/>
              <p:nvPr/>
            </p:nvSpPr>
            <p:spPr>
              <a:xfrm>
                <a:off x="1165661" y="2601534"/>
                <a:ext cx="491769" cy="49206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" name="Google Shape;813;p19"/>
              <p:cNvSpPr/>
              <p:nvPr/>
            </p:nvSpPr>
            <p:spPr>
              <a:xfrm>
                <a:off x="1451381" y="2561674"/>
                <a:ext cx="622266" cy="49206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5" name="Google Shape;814;p19"/>
            <p:cNvSpPr/>
            <p:nvPr/>
          </p:nvSpPr>
          <p:spPr>
            <a:xfrm>
              <a:off x="926607" y="2206954"/>
              <a:ext cx="1146863" cy="869147"/>
            </a:xfrm>
            <a:custGeom>
              <a:avLst/>
              <a:gdLst/>
              <a:ahLst/>
              <a:cxnLst/>
              <a:rect l="l" t="t" r="r" b="b"/>
              <a:pathLst>
                <a:path w="6074" h="4608" extrusionOk="0">
                  <a:moveTo>
                    <a:pt x="1749" y="936"/>
                  </a:moveTo>
                  <a:cubicBezTo>
                    <a:pt x="1968" y="985"/>
                    <a:pt x="2187" y="1131"/>
                    <a:pt x="2284" y="1325"/>
                  </a:cubicBezTo>
                  <a:cubicBezTo>
                    <a:pt x="2284" y="1398"/>
                    <a:pt x="2260" y="1446"/>
                    <a:pt x="2211" y="1471"/>
                  </a:cubicBezTo>
                  <a:cubicBezTo>
                    <a:pt x="2162" y="1519"/>
                    <a:pt x="2114" y="1519"/>
                    <a:pt x="2065" y="1544"/>
                  </a:cubicBezTo>
                  <a:cubicBezTo>
                    <a:pt x="1871" y="1544"/>
                    <a:pt x="1725" y="1276"/>
                    <a:pt x="1677" y="1155"/>
                  </a:cubicBezTo>
                  <a:lnTo>
                    <a:pt x="1677" y="1131"/>
                  </a:lnTo>
                  <a:cubicBezTo>
                    <a:pt x="1701" y="1058"/>
                    <a:pt x="1725" y="1009"/>
                    <a:pt x="1749" y="936"/>
                  </a:cubicBezTo>
                  <a:close/>
                  <a:moveTo>
                    <a:pt x="3936" y="1301"/>
                  </a:moveTo>
                  <a:lnTo>
                    <a:pt x="3936" y="1301"/>
                  </a:lnTo>
                  <a:cubicBezTo>
                    <a:pt x="3960" y="1446"/>
                    <a:pt x="3936" y="1616"/>
                    <a:pt x="3839" y="1762"/>
                  </a:cubicBezTo>
                  <a:cubicBezTo>
                    <a:pt x="3790" y="1714"/>
                    <a:pt x="3814" y="1495"/>
                    <a:pt x="3936" y="1301"/>
                  </a:cubicBezTo>
                  <a:close/>
                  <a:moveTo>
                    <a:pt x="750" y="2166"/>
                  </a:moveTo>
                  <a:cubicBezTo>
                    <a:pt x="776" y="2166"/>
                    <a:pt x="802" y="2169"/>
                    <a:pt x="826" y="2175"/>
                  </a:cubicBezTo>
                  <a:cubicBezTo>
                    <a:pt x="1142" y="2199"/>
                    <a:pt x="1264" y="2394"/>
                    <a:pt x="1264" y="2564"/>
                  </a:cubicBezTo>
                  <a:cubicBezTo>
                    <a:pt x="1264" y="2661"/>
                    <a:pt x="1166" y="2758"/>
                    <a:pt x="1045" y="2782"/>
                  </a:cubicBezTo>
                  <a:cubicBezTo>
                    <a:pt x="996" y="2758"/>
                    <a:pt x="924" y="2758"/>
                    <a:pt x="875" y="2734"/>
                  </a:cubicBezTo>
                  <a:cubicBezTo>
                    <a:pt x="705" y="2612"/>
                    <a:pt x="583" y="2442"/>
                    <a:pt x="535" y="2248"/>
                  </a:cubicBezTo>
                  <a:cubicBezTo>
                    <a:pt x="590" y="2193"/>
                    <a:pt x="672" y="2166"/>
                    <a:pt x="750" y="2166"/>
                  </a:cubicBezTo>
                  <a:close/>
                  <a:moveTo>
                    <a:pt x="5199" y="2588"/>
                  </a:moveTo>
                  <a:cubicBezTo>
                    <a:pt x="5078" y="2855"/>
                    <a:pt x="4883" y="3025"/>
                    <a:pt x="4762" y="3025"/>
                  </a:cubicBezTo>
                  <a:cubicBezTo>
                    <a:pt x="4713" y="3025"/>
                    <a:pt x="4665" y="3001"/>
                    <a:pt x="4640" y="2977"/>
                  </a:cubicBezTo>
                  <a:cubicBezTo>
                    <a:pt x="4567" y="2855"/>
                    <a:pt x="4592" y="2807"/>
                    <a:pt x="4592" y="2782"/>
                  </a:cubicBezTo>
                  <a:cubicBezTo>
                    <a:pt x="4640" y="2685"/>
                    <a:pt x="4883" y="2588"/>
                    <a:pt x="5150" y="2588"/>
                  </a:cubicBezTo>
                  <a:close/>
                  <a:moveTo>
                    <a:pt x="3596" y="3293"/>
                  </a:moveTo>
                  <a:cubicBezTo>
                    <a:pt x="3596" y="3293"/>
                    <a:pt x="3620" y="3317"/>
                    <a:pt x="3620" y="3317"/>
                  </a:cubicBezTo>
                  <a:cubicBezTo>
                    <a:pt x="3669" y="3390"/>
                    <a:pt x="3644" y="3608"/>
                    <a:pt x="3426" y="3851"/>
                  </a:cubicBezTo>
                  <a:cubicBezTo>
                    <a:pt x="3353" y="3754"/>
                    <a:pt x="3328" y="3633"/>
                    <a:pt x="3377" y="3511"/>
                  </a:cubicBezTo>
                  <a:cubicBezTo>
                    <a:pt x="3401" y="3414"/>
                    <a:pt x="3474" y="3341"/>
                    <a:pt x="3596" y="3317"/>
                  </a:cubicBezTo>
                  <a:lnTo>
                    <a:pt x="3596" y="3293"/>
                  </a:lnTo>
                  <a:close/>
                  <a:moveTo>
                    <a:pt x="1822" y="3366"/>
                  </a:moveTo>
                  <a:cubicBezTo>
                    <a:pt x="1847" y="3366"/>
                    <a:pt x="1944" y="3366"/>
                    <a:pt x="1968" y="3487"/>
                  </a:cubicBezTo>
                  <a:cubicBezTo>
                    <a:pt x="1944" y="3754"/>
                    <a:pt x="1798" y="3997"/>
                    <a:pt x="1555" y="4094"/>
                  </a:cubicBezTo>
                  <a:cubicBezTo>
                    <a:pt x="1482" y="3924"/>
                    <a:pt x="1507" y="3706"/>
                    <a:pt x="1604" y="3511"/>
                  </a:cubicBezTo>
                  <a:cubicBezTo>
                    <a:pt x="1652" y="3438"/>
                    <a:pt x="1725" y="3366"/>
                    <a:pt x="1822" y="3366"/>
                  </a:cubicBezTo>
                  <a:close/>
                  <a:moveTo>
                    <a:pt x="2745" y="159"/>
                  </a:moveTo>
                  <a:cubicBezTo>
                    <a:pt x="2867" y="159"/>
                    <a:pt x="3013" y="183"/>
                    <a:pt x="3158" y="256"/>
                  </a:cubicBezTo>
                  <a:cubicBezTo>
                    <a:pt x="3523" y="378"/>
                    <a:pt x="3814" y="693"/>
                    <a:pt x="3911" y="1058"/>
                  </a:cubicBezTo>
                  <a:cubicBezTo>
                    <a:pt x="3693" y="1325"/>
                    <a:pt x="3596" y="1714"/>
                    <a:pt x="3766" y="1859"/>
                  </a:cubicBezTo>
                  <a:cubicBezTo>
                    <a:pt x="3790" y="1908"/>
                    <a:pt x="3839" y="1932"/>
                    <a:pt x="3863" y="1932"/>
                  </a:cubicBezTo>
                  <a:cubicBezTo>
                    <a:pt x="3936" y="1932"/>
                    <a:pt x="3984" y="1884"/>
                    <a:pt x="4009" y="1835"/>
                  </a:cubicBezTo>
                  <a:cubicBezTo>
                    <a:pt x="4130" y="1616"/>
                    <a:pt x="4154" y="1349"/>
                    <a:pt x="4082" y="1106"/>
                  </a:cubicBezTo>
                  <a:cubicBezTo>
                    <a:pt x="4203" y="961"/>
                    <a:pt x="4397" y="863"/>
                    <a:pt x="4592" y="863"/>
                  </a:cubicBezTo>
                  <a:cubicBezTo>
                    <a:pt x="4762" y="863"/>
                    <a:pt x="4932" y="936"/>
                    <a:pt x="5053" y="1033"/>
                  </a:cubicBezTo>
                  <a:cubicBezTo>
                    <a:pt x="5466" y="1325"/>
                    <a:pt x="5466" y="1932"/>
                    <a:pt x="5272" y="2418"/>
                  </a:cubicBezTo>
                  <a:lnTo>
                    <a:pt x="5150" y="2418"/>
                  </a:lnTo>
                  <a:cubicBezTo>
                    <a:pt x="4907" y="2418"/>
                    <a:pt x="4567" y="2491"/>
                    <a:pt x="4470" y="2710"/>
                  </a:cubicBezTo>
                  <a:cubicBezTo>
                    <a:pt x="4397" y="2928"/>
                    <a:pt x="4543" y="3171"/>
                    <a:pt x="4762" y="3195"/>
                  </a:cubicBezTo>
                  <a:cubicBezTo>
                    <a:pt x="5029" y="3195"/>
                    <a:pt x="5248" y="2904"/>
                    <a:pt x="5369" y="2612"/>
                  </a:cubicBezTo>
                  <a:cubicBezTo>
                    <a:pt x="5612" y="2637"/>
                    <a:pt x="5806" y="2807"/>
                    <a:pt x="5879" y="3025"/>
                  </a:cubicBezTo>
                  <a:cubicBezTo>
                    <a:pt x="5903" y="3220"/>
                    <a:pt x="5831" y="3414"/>
                    <a:pt x="5685" y="3560"/>
                  </a:cubicBezTo>
                  <a:cubicBezTo>
                    <a:pt x="5320" y="3949"/>
                    <a:pt x="4810" y="4191"/>
                    <a:pt x="4252" y="4191"/>
                  </a:cubicBezTo>
                  <a:cubicBezTo>
                    <a:pt x="4082" y="4191"/>
                    <a:pt x="3887" y="4167"/>
                    <a:pt x="3741" y="4070"/>
                  </a:cubicBezTo>
                  <a:cubicBezTo>
                    <a:pt x="3669" y="4046"/>
                    <a:pt x="3620" y="4021"/>
                    <a:pt x="3571" y="3973"/>
                  </a:cubicBezTo>
                  <a:cubicBezTo>
                    <a:pt x="3814" y="3681"/>
                    <a:pt x="3887" y="3366"/>
                    <a:pt x="3766" y="3220"/>
                  </a:cubicBezTo>
                  <a:cubicBezTo>
                    <a:pt x="3717" y="3171"/>
                    <a:pt x="3669" y="3147"/>
                    <a:pt x="3596" y="3147"/>
                  </a:cubicBezTo>
                  <a:cubicBezTo>
                    <a:pt x="3426" y="3171"/>
                    <a:pt x="3280" y="3268"/>
                    <a:pt x="3231" y="3438"/>
                  </a:cubicBezTo>
                  <a:cubicBezTo>
                    <a:pt x="3158" y="3633"/>
                    <a:pt x="3207" y="3851"/>
                    <a:pt x="3328" y="3973"/>
                  </a:cubicBezTo>
                  <a:cubicBezTo>
                    <a:pt x="3037" y="4264"/>
                    <a:pt x="2648" y="4434"/>
                    <a:pt x="2260" y="4434"/>
                  </a:cubicBezTo>
                  <a:cubicBezTo>
                    <a:pt x="2215" y="4444"/>
                    <a:pt x="2169" y="4449"/>
                    <a:pt x="2124" y="4449"/>
                  </a:cubicBezTo>
                  <a:cubicBezTo>
                    <a:pt x="1946" y="4449"/>
                    <a:pt x="1768" y="4375"/>
                    <a:pt x="1652" y="4240"/>
                  </a:cubicBezTo>
                  <a:cubicBezTo>
                    <a:pt x="1944" y="4094"/>
                    <a:pt x="2138" y="3778"/>
                    <a:pt x="2138" y="3463"/>
                  </a:cubicBezTo>
                  <a:cubicBezTo>
                    <a:pt x="2116" y="3307"/>
                    <a:pt x="2013" y="3192"/>
                    <a:pt x="1865" y="3192"/>
                  </a:cubicBezTo>
                  <a:cubicBezTo>
                    <a:pt x="1851" y="3192"/>
                    <a:pt x="1837" y="3193"/>
                    <a:pt x="1822" y="3195"/>
                  </a:cubicBezTo>
                  <a:cubicBezTo>
                    <a:pt x="1677" y="3195"/>
                    <a:pt x="1531" y="3293"/>
                    <a:pt x="1458" y="3438"/>
                  </a:cubicBezTo>
                  <a:cubicBezTo>
                    <a:pt x="1337" y="3657"/>
                    <a:pt x="1312" y="3924"/>
                    <a:pt x="1409" y="4143"/>
                  </a:cubicBezTo>
                  <a:cubicBezTo>
                    <a:pt x="1361" y="4149"/>
                    <a:pt x="1314" y="4152"/>
                    <a:pt x="1268" y="4152"/>
                  </a:cubicBezTo>
                  <a:cubicBezTo>
                    <a:pt x="1130" y="4152"/>
                    <a:pt x="1002" y="4125"/>
                    <a:pt x="875" y="4070"/>
                  </a:cubicBezTo>
                  <a:cubicBezTo>
                    <a:pt x="535" y="3924"/>
                    <a:pt x="316" y="3633"/>
                    <a:pt x="268" y="3268"/>
                  </a:cubicBezTo>
                  <a:cubicBezTo>
                    <a:pt x="195" y="2977"/>
                    <a:pt x="243" y="2637"/>
                    <a:pt x="413" y="2370"/>
                  </a:cubicBezTo>
                  <a:cubicBezTo>
                    <a:pt x="486" y="2564"/>
                    <a:pt x="632" y="2734"/>
                    <a:pt x="802" y="2855"/>
                  </a:cubicBezTo>
                  <a:cubicBezTo>
                    <a:pt x="899" y="2880"/>
                    <a:pt x="972" y="2904"/>
                    <a:pt x="1069" y="2904"/>
                  </a:cubicBezTo>
                  <a:cubicBezTo>
                    <a:pt x="1264" y="2904"/>
                    <a:pt x="1434" y="2758"/>
                    <a:pt x="1434" y="2540"/>
                  </a:cubicBezTo>
                  <a:cubicBezTo>
                    <a:pt x="1434" y="2224"/>
                    <a:pt x="1166" y="1981"/>
                    <a:pt x="851" y="1981"/>
                  </a:cubicBezTo>
                  <a:cubicBezTo>
                    <a:pt x="828" y="1976"/>
                    <a:pt x="806" y="1974"/>
                    <a:pt x="784" y="1974"/>
                  </a:cubicBezTo>
                  <a:cubicBezTo>
                    <a:pt x="685" y="1974"/>
                    <a:pt x="590" y="2014"/>
                    <a:pt x="511" y="2054"/>
                  </a:cubicBezTo>
                  <a:cubicBezTo>
                    <a:pt x="438" y="1568"/>
                    <a:pt x="608" y="1058"/>
                    <a:pt x="1069" y="936"/>
                  </a:cubicBezTo>
                  <a:cubicBezTo>
                    <a:pt x="1194" y="901"/>
                    <a:pt x="1331" y="878"/>
                    <a:pt x="1463" y="878"/>
                  </a:cubicBezTo>
                  <a:cubicBezTo>
                    <a:pt x="1511" y="878"/>
                    <a:pt x="1558" y="881"/>
                    <a:pt x="1604" y="888"/>
                  </a:cubicBezTo>
                  <a:cubicBezTo>
                    <a:pt x="1555" y="1009"/>
                    <a:pt x="1507" y="1106"/>
                    <a:pt x="1507" y="1106"/>
                  </a:cubicBezTo>
                  <a:cubicBezTo>
                    <a:pt x="1507" y="1131"/>
                    <a:pt x="1507" y="1131"/>
                    <a:pt x="1507" y="1155"/>
                  </a:cubicBezTo>
                  <a:cubicBezTo>
                    <a:pt x="1531" y="1179"/>
                    <a:pt x="1725" y="1665"/>
                    <a:pt x="2065" y="1665"/>
                  </a:cubicBezTo>
                  <a:cubicBezTo>
                    <a:pt x="2162" y="1665"/>
                    <a:pt x="2235" y="1641"/>
                    <a:pt x="2308" y="1592"/>
                  </a:cubicBezTo>
                  <a:cubicBezTo>
                    <a:pt x="2405" y="1544"/>
                    <a:pt x="2478" y="1422"/>
                    <a:pt x="2454" y="1301"/>
                  </a:cubicBezTo>
                  <a:cubicBezTo>
                    <a:pt x="2357" y="1033"/>
                    <a:pt x="2114" y="839"/>
                    <a:pt x="1847" y="791"/>
                  </a:cubicBezTo>
                  <a:cubicBezTo>
                    <a:pt x="1992" y="426"/>
                    <a:pt x="2332" y="183"/>
                    <a:pt x="2745" y="159"/>
                  </a:cubicBezTo>
                  <a:close/>
                  <a:moveTo>
                    <a:pt x="2728" y="1"/>
                  </a:moveTo>
                  <a:cubicBezTo>
                    <a:pt x="2260" y="1"/>
                    <a:pt x="1815" y="296"/>
                    <a:pt x="1652" y="766"/>
                  </a:cubicBezTo>
                  <a:cubicBezTo>
                    <a:pt x="1569" y="748"/>
                    <a:pt x="1485" y="740"/>
                    <a:pt x="1403" y="740"/>
                  </a:cubicBezTo>
                  <a:cubicBezTo>
                    <a:pt x="1270" y="740"/>
                    <a:pt x="1141" y="760"/>
                    <a:pt x="1021" y="791"/>
                  </a:cubicBezTo>
                  <a:cubicBezTo>
                    <a:pt x="438" y="936"/>
                    <a:pt x="219" y="1616"/>
                    <a:pt x="341" y="2199"/>
                  </a:cubicBezTo>
                  <a:cubicBezTo>
                    <a:pt x="98" y="2515"/>
                    <a:pt x="0" y="2928"/>
                    <a:pt x="73" y="3317"/>
                  </a:cubicBezTo>
                  <a:cubicBezTo>
                    <a:pt x="146" y="3730"/>
                    <a:pt x="413" y="4070"/>
                    <a:pt x="802" y="4240"/>
                  </a:cubicBezTo>
                  <a:cubicBezTo>
                    <a:pt x="960" y="4293"/>
                    <a:pt x="1130" y="4332"/>
                    <a:pt x="1294" y="4332"/>
                  </a:cubicBezTo>
                  <a:cubicBezTo>
                    <a:pt x="1358" y="4332"/>
                    <a:pt x="1421" y="4326"/>
                    <a:pt x="1482" y="4313"/>
                  </a:cubicBezTo>
                  <a:cubicBezTo>
                    <a:pt x="1638" y="4491"/>
                    <a:pt x="1875" y="4607"/>
                    <a:pt x="2119" y="4607"/>
                  </a:cubicBezTo>
                  <a:cubicBezTo>
                    <a:pt x="2141" y="4607"/>
                    <a:pt x="2164" y="4606"/>
                    <a:pt x="2187" y="4604"/>
                  </a:cubicBezTo>
                  <a:lnTo>
                    <a:pt x="2260" y="4604"/>
                  </a:lnTo>
                  <a:cubicBezTo>
                    <a:pt x="2721" y="4580"/>
                    <a:pt x="3134" y="4410"/>
                    <a:pt x="3450" y="4094"/>
                  </a:cubicBezTo>
                  <a:cubicBezTo>
                    <a:pt x="3523" y="4143"/>
                    <a:pt x="3596" y="4191"/>
                    <a:pt x="3669" y="4240"/>
                  </a:cubicBezTo>
                  <a:cubicBezTo>
                    <a:pt x="3839" y="4313"/>
                    <a:pt x="4057" y="4361"/>
                    <a:pt x="4276" y="4361"/>
                  </a:cubicBezTo>
                  <a:cubicBezTo>
                    <a:pt x="4859" y="4361"/>
                    <a:pt x="5418" y="4094"/>
                    <a:pt x="5831" y="3681"/>
                  </a:cubicBezTo>
                  <a:cubicBezTo>
                    <a:pt x="6001" y="3487"/>
                    <a:pt x="6073" y="3244"/>
                    <a:pt x="6049" y="3001"/>
                  </a:cubicBezTo>
                  <a:cubicBezTo>
                    <a:pt x="5976" y="2710"/>
                    <a:pt x="5733" y="2491"/>
                    <a:pt x="5442" y="2467"/>
                  </a:cubicBezTo>
                  <a:cubicBezTo>
                    <a:pt x="5636" y="1908"/>
                    <a:pt x="5612" y="1252"/>
                    <a:pt x="5126" y="912"/>
                  </a:cubicBezTo>
                  <a:cubicBezTo>
                    <a:pt x="4972" y="781"/>
                    <a:pt x="4776" y="715"/>
                    <a:pt x="4580" y="715"/>
                  </a:cubicBezTo>
                  <a:cubicBezTo>
                    <a:pt x="4376" y="715"/>
                    <a:pt x="4170" y="787"/>
                    <a:pt x="4009" y="936"/>
                  </a:cubicBezTo>
                  <a:cubicBezTo>
                    <a:pt x="3887" y="548"/>
                    <a:pt x="3571" y="256"/>
                    <a:pt x="3207" y="110"/>
                  </a:cubicBezTo>
                  <a:cubicBezTo>
                    <a:pt x="3052" y="36"/>
                    <a:pt x="2889" y="1"/>
                    <a:pt x="2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" name="Google Shape;815;p19"/>
          <p:cNvGrpSpPr>
            <a:grpSpLocks/>
          </p:cNvGrpSpPr>
          <p:nvPr/>
        </p:nvGrpSpPr>
        <p:grpSpPr bwMode="auto">
          <a:xfrm rot="3617422">
            <a:off x="79375" y="6140450"/>
            <a:ext cx="852488" cy="509588"/>
            <a:chOff x="1202177" y="4613417"/>
            <a:chExt cx="528376" cy="315757"/>
          </a:xfrm>
        </p:grpSpPr>
        <p:sp>
          <p:nvSpPr>
            <p:cNvPr id="13" name="Google Shape;816;p19"/>
            <p:cNvSpPr/>
            <p:nvPr/>
          </p:nvSpPr>
          <p:spPr>
            <a:xfrm>
              <a:off x="1562334" y="4671562"/>
              <a:ext cx="166286" cy="48199"/>
            </a:xfrm>
            <a:custGeom>
              <a:avLst/>
              <a:gdLst/>
              <a:ahLst/>
              <a:cxnLst/>
              <a:rect l="l" t="t" r="r" b="b"/>
              <a:pathLst>
                <a:path w="1507" h="438" extrusionOk="0">
                  <a:moveTo>
                    <a:pt x="1409" y="1"/>
                  </a:moveTo>
                  <a:lnTo>
                    <a:pt x="73" y="316"/>
                  </a:lnTo>
                  <a:cubicBezTo>
                    <a:pt x="25" y="316"/>
                    <a:pt x="0" y="341"/>
                    <a:pt x="25" y="389"/>
                  </a:cubicBezTo>
                  <a:cubicBezTo>
                    <a:pt x="25" y="414"/>
                    <a:pt x="49" y="438"/>
                    <a:pt x="73" y="438"/>
                  </a:cubicBezTo>
                  <a:lnTo>
                    <a:pt x="98" y="438"/>
                  </a:lnTo>
                  <a:lnTo>
                    <a:pt x="1434" y="122"/>
                  </a:lnTo>
                  <a:cubicBezTo>
                    <a:pt x="1506" y="122"/>
                    <a:pt x="1482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" name="Google Shape;817;p19"/>
            <p:cNvSpPr/>
            <p:nvPr/>
          </p:nvSpPr>
          <p:spPr>
            <a:xfrm>
              <a:off x="1600517" y="4614100"/>
              <a:ext cx="61004" cy="176076"/>
            </a:xfrm>
            <a:custGeom>
              <a:avLst/>
              <a:gdLst/>
              <a:ahLst/>
              <a:cxnLst/>
              <a:rect l="l" t="t" r="r" b="b"/>
              <a:pathLst>
                <a:path w="550" h="1598" extrusionOk="0">
                  <a:moveTo>
                    <a:pt x="77" y="0"/>
                  </a:moveTo>
                  <a:cubicBezTo>
                    <a:pt x="39" y="0"/>
                    <a:pt x="0" y="32"/>
                    <a:pt x="15" y="91"/>
                  </a:cubicBezTo>
                  <a:lnTo>
                    <a:pt x="403" y="1573"/>
                  </a:lnTo>
                  <a:cubicBezTo>
                    <a:pt x="428" y="1597"/>
                    <a:pt x="452" y="1597"/>
                    <a:pt x="476" y="1597"/>
                  </a:cubicBezTo>
                  <a:lnTo>
                    <a:pt x="501" y="1597"/>
                  </a:lnTo>
                  <a:cubicBezTo>
                    <a:pt x="525" y="1597"/>
                    <a:pt x="549" y="1549"/>
                    <a:pt x="525" y="1525"/>
                  </a:cubicBezTo>
                  <a:lnTo>
                    <a:pt x="136" y="43"/>
                  </a:lnTo>
                  <a:cubicBezTo>
                    <a:pt x="127" y="14"/>
                    <a:pt x="102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" name="Google Shape;818;p19"/>
            <p:cNvSpPr/>
            <p:nvPr/>
          </p:nvSpPr>
          <p:spPr>
            <a:xfrm>
              <a:off x="1581552" y="4627598"/>
              <a:ext cx="104298" cy="139681"/>
            </a:xfrm>
            <a:custGeom>
              <a:avLst/>
              <a:gdLst/>
              <a:ahLst/>
              <a:cxnLst/>
              <a:rect l="l" t="t" r="r" b="b"/>
              <a:pathLst>
                <a:path w="948" h="1259" extrusionOk="0">
                  <a:moveTo>
                    <a:pt x="875" y="1"/>
                  </a:moveTo>
                  <a:cubicBezTo>
                    <a:pt x="857" y="1"/>
                    <a:pt x="838" y="7"/>
                    <a:pt x="826" y="19"/>
                  </a:cubicBezTo>
                  <a:lnTo>
                    <a:pt x="25" y="1161"/>
                  </a:lnTo>
                  <a:cubicBezTo>
                    <a:pt x="0" y="1185"/>
                    <a:pt x="0" y="1234"/>
                    <a:pt x="49" y="1258"/>
                  </a:cubicBezTo>
                  <a:lnTo>
                    <a:pt x="122" y="1258"/>
                  </a:lnTo>
                  <a:lnTo>
                    <a:pt x="924" y="92"/>
                  </a:lnTo>
                  <a:cubicBezTo>
                    <a:pt x="948" y="68"/>
                    <a:pt x="948" y="19"/>
                    <a:pt x="924" y="19"/>
                  </a:cubicBezTo>
                  <a:cubicBezTo>
                    <a:pt x="911" y="7"/>
                    <a:pt x="893" y="1"/>
                    <a:pt x="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" name="Google Shape;819;p19"/>
            <p:cNvSpPr/>
            <p:nvPr/>
          </p:nvSpPr>
          <p:spPr>
            <a:xfrm>
              <a:off x="1548322" y="4644461"/>
              <a:ext cx="160383" cy="102301"/>
            </a:xfrm>
            <a:custGeom>
              <a:avLst/>
              <a:gdLst/>
              <a:ahLst/>
              <a:cxnLst/>
              <a:rect l="l" t="t" r="r" b="b"/>
              <a:pathLst>
                <a:path w="1451" h="928" extrusionOk="0">
                  <a:moveTo>
                    <a:pt x="115" y="1"/>
                  </a:moveTo>
                  <a:cubicBezTo>
                    <a:pt x="51" y="1"/>
                    <a:pt x="0" y="83"/>
                    <a:pt x="65" y="126"/>
                  </a:cubicBezTo>
                  <a:lnTo>
                    <a:pt x="1329" y="928"/>
                  </a:lnTo>
                  <a:lnTo>
                    <a:pt x="1377" y="928"/>
                  </a:lnTo>
                  <a:cubicBezTo>
                    <a:pt x="1426" y="928"/>
                    <a:pt x="1450" y="831"/>
                    <a:pt x="1402" y="806"/>
                  </a:cubicBezTo>
                  <a:lnTo>
                    <a:pt x="138" y="5"/>
                  </a:lnTo>
                  <a:cubicBezTo>
                    <a:pt x="130" y="2"/>
                    <a:pt x="123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" name="Google Shape;820;p19"/>
            <p:cNvSpPr/>
            <p:nvPr/>
          </p:nvSpPr>
          <p:spPr>
            <a:xfrm>
              <a:off x="1201749" y="4671565"/>
              <a:ext cx="177109" cy="151485"/>
            </a:xfrm>
            <a:custGeom>
              <a:avLst/>
              <a:gdLst/>
              <a:ahLst/>
              <a:cxnLst/>
              <a:rect l="l" t="t" r="r" b="b"/>
              <a:pathLst>
                <a:path w="1605" h="1371" extrusionOk="0">
                  <a:moveTo>
                    <a:pt x="924" y="131"/>
                  </a:moveTo>
                  <a:cubicBezTo>
                    <a:pt x="1216" y="131"/>
                    <a:pt x="1458" y="374"/>
                    <a:pt x="1483" y="690"/>
                  </a:cubicBezTo>
                  <a:cubicBezTo>
                    <a:pt x="1483" y="1019"/>
                    <a:pt x="1204" y="1248"/>
                    <a:pt x="911" y="1248"/>
                  </a:cubicBezTo>
                  <a:cubicBezTo>
                    <a:pt x="771" y="1248"/>
                    <a:pt x="629" y="1196"/>
                    <a:pt x="511" y="1079"/>
                  </a:cubicBezTo>
                  <a:cubicBezTo>
                    <a:pt x="171" y="739"/>
                    <a:pt x="414" y="131"/>
                    <a:pt x="924" y="131"/>
                  </a:cubicBezTo>
                  <a:close/>
                  <a:moveTo>
                    <a:pt x="907" y="1"/>
                  </a:moveTo>
                  <a:cubicBezTo>
                    <a:pt x="740" y="1"/>
                    <a:pt x="571" y="63"/>
                    <a:pt x="438" y="204"/>
                  </a:cubicBezTo>
                  <a:cubicBezTo>
                    <a:pt x="1" y="641"/>
                    <a:pt x="317" y="1370"/>
                    <a:pt x="924" y="1370"/>
                  </a:cubicBezTo>
                  <a:cubicBezTo>
                    <a:pt x="1288" y="1370"/>
                    <a:pt x="1604" y="1079"/>
                    <a:pt x="1604" y="690"/>
                  </a:cubicBezTo>
                  <a:cubicBezTo>
                    <a:pt x="1604" y="278"/>
                    <a:pt x="1258" y="1"/>
                    <a:pt x="9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" name="Google Shape;821;p19"/>
            <p:cNvSpPr/>
            <p:nvPr/>
          </p:nvSpPr>
          <p:spPr>
            <a:xfrm>
              <a:off x="1390320" y="4830901"/>
              <a:ext cx="115121" cy="96399"/>
            </a:xfrm>
            <a:custGeom>
              <a:avLst/>
              <a:gdLst/>
              <a:ahLst/>
              <a:cxnLst/>
              <a:rect l="l" t="t" r="r" b="b"/>
              <a:pathLst>
                <a:path w="1045" h="877" extrusionOk="0">
                  <a:moveTo>
                    <a:pt x="583" y="124"/>
                  </a:moveTo>
                  <a:cubicBezTo>
                    <a:pt x="753" y="124"/>
                    <a:pt x="899" y="269"/>
                    <a:pt x="899" y="439"/>
                  </a:cubicBezTo>
                  <a:cubicBezTo>
                    <a:pt x="899" y="622"/>
                    <a:pt x="741" y="747"/>
                    <a:pt x="587" y="747"/>
                  </a:cubicBezTo>
                  <a:cubicBezTo>
                    <a:pt x="515" y="747"/>
                    <a:pt x="443" y="720"/>
                    <a:pt x="389" y="658"/>
                  </a:cubicBezTo>
                  <a:cubicBezTo>
                    <a:pt x="195" y="464"/>
                    <a:pt x="316" y="124"/>
                    <a:pt x="583" y="124"/>
                  </a:cubicBezTo>
                  <a:close/>
                  <a:moveTo>
                    <a:pt x="584" y="0"/>
                  </a:moveTo>
                  <a:cubicBezTo>
                    <a:pt x="473" y="0"/>
                    <a:pt x="361" y="38"/>
                    <a:pt x="268" y="124"/>
                  </a:cubicBezTo>
                  <a:cubicBezTo>
                    <a:pt x="0" y="415"/>
                    <a:pt x="195" y="877"/>
                    <a:pt x="583" y="877"/>
                  </a:cubicBezTo>
                  <a:cubicBezTo>
                    <a:pt x="826" y="877"/>
                    <a:pt x="1021" y="682"/>
                    <a:pt x="1045" y="439"/>
                  </a:cubicBezTo>
                  <a:cubicBezTo>
                    <a:pt x="1045" y="175"/>
                    <a:pt x="820" y="0"/>
                    <a:pt x="5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9" name="Google Shape;822;p19"/>
          <p:cNvGrpSpPr>
            <a:grpSpLocks/>
          </p:cNvGrpSpPr>
          <p:nvPr/>
        </p:nvGrpSpPr>
        <p:grpSpPr bwMode="auto">
          <a:xfrm>
            <a:off x="11280775" y="5592763"/>
            <a:ext cx="889000" cy="1298575"/>
            <a:chOff x="-1047799" y="3300294"/>
            <a:chExt cx="439014" cy="641607"/>
          </a:xfrm>
        </p:grpSpPr>
        <p:sp>
          <p:nvSpPr>
            <p:cNvPr id="20" name="Google Shape;823;p19"/>
            <p:cNvSpPr/>
            <p:nvPr/>
          </p:nvSpPr>
          <p:spPr>
            <a:xfrm>
              <a:off x="-993706" y="3750517"/>
              <a:ext cx="138760" cy="64318"/>
            </a:xfrm>
            <a:custGeom>
              <a:avLst/>
              <a:gdLst/>
              <a:ahLst/>
              <a:cxnLst/>
              <a:rect l="l" t="t" r="r" b="b"/>
              <a:pathLst>
                <a:path w="1847" h="849" extrusionOk="0">
                  <a:moveTo>
                    <a:pt x="728" y="0"/>
                  </a:moveTo>
                  <a:cubicBezTo>
                    <a:pt x="502" y="0"/>
                    <a:pt x="254" y="68"/>
                    <a:pt x="1" y="252"/>
                  </a:cubicBezTo>
                  <a:cubicBezTo>
                    <a:pt x="1" y="252"/>
                    <a:pt x="350" y="848"/>
                    <a:pt x="1002" y="848"/>
                  </a:cubicBezTo>
                  <a:cubicBezTo>
                    <a:pt x="1243" y="848"/>
                    <a:pt x="1526" y="767"/>
                    <a:pt x="1847" y="544"/>
                  </a:cubicBezTo>
                  <a:cubicBezTo>
                    <a:pt x="1847" y="544"/>
                    <a:pt x="1369" y="0"/>
                    <a:pt x="7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" name="Google Shape;824;p19"/>
            <p:cNvSpPr/>
            <p:nvPr/>
          </p:nvSpPr>
          <p:spPr>
            <a:xfrm>
              <a:off x="-950589" y="3777969"/>
              <a:ext cx="98778" cy="17256"/>
            </a:xfrm>
            <a:custGeom>
              <a:avLst/>
              <a:gdLst/>
              <a:ahLst/>
              <a:cxnLst/>
              <a:rect l="l" t="t" r="r" b="b"/>
              <a:pathLst>
                <a:path w="1313" h="235" extrusionOk="0">
                  <a:moveTo>
                    <a:pt x="500" y="0"/>
                  </a:moveTo>
                  <a:cubicBezTo>
                    <a:pt x="349" y="0"/>
                    <a:pt x="197" y="14"/>
                    <a:pt x="49" y="40"/>
                  </a:cubicBezTo>
                  <a:cubicBezTo>
                    <a:pt x="25" y="40"/>
                    <a:pt x="1" y="64"/>
                    <a:pt x="25" y="89"/>
                  </a:cubicBezTo>
                  <a:cubicBezTo>
                    <a:pt x="25" y="113"/>
                    <a:pt x="49" y="113"/>
                    <a:pt x="73" y="113"/>
                  </a:cubicBezTo>
                  <a:cubicBezTo>
                    <a:pt x="191" y="98"/>
                    <a:pt x="311" y="90"/>
                    <a:pt x="431" y="90"/>
                  </a:cubicBezTo>
                  <a:cubicBezTo>
                    <a:pt x="708" y="90"/>
                    <a:pt x="985" y="133"/>
                    <a:pt x="1239" y="234"/>
                  </a:cubicBezTo>
                  <a:lnTo>
                    <a:pt x="1264" y="234"/>
                  </a:lnTo>
                  <a:cubicBezTo>
                    <a:pt x="1288" y="234"/>
                    <a:pt x="1288" y="210"/>
                    <a:pt x="1312" y="210"/>
                  </a:cubicBezTo>
                  <a:cubicBezTo>
                    <a:pt x="1312" y="186"/>
                    <a:pt x="1312" y="162"/>
                    <a:pt x="1288" y="137"/>
                  </a:cubicBezTo>
                  <a:cubicBezTo>
                    <a:pt x="1039" y="44"/>
                    <a:pt x="770" y="0"/>
                    <a:pt x="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" name="Google Shape;825;p19"/>
            <p:cNvSpPr/>
            <p:nvPr/>
          </p:nvSpPr>
          <p:spPr>
            <a:xfrm>
              <a:off x="-949805" y="3639138"/>
              <a:ext cx="114457" cy="249427"/>
            </a:xfrm>
            <a:custGeom>
              <a:avLst/>
              <a:gdLst/>
              <a:ahLst/>
              <a:cxnLst/>
              <a:rect l="l" t="t" r="r" b="b"/>
              <a:pathLst>
                <a:path w="1521" h="3318" extrusionOk="0">
                  <a:moveTo>
                    <a:pt x="69" y="0"/>
                  </a:moveTo>
                  <a:cubicBezTo>
                    <a:pt x="40" y="0"/>
                    <a:pt x="0" y="67"/>
                    <a:pt x="39" y="86"/>
                  </a:cubicBezTo>
                  <a:cubicBezTo>
                    <a:pt x="63" y="86"/>
                    <a:pt x="1327" y="961"/>
                    <a:pt x="1424" y="3269"/>
                  </a:cubicBezTo>
                  <a:cubicBezTo>
                    <a:pt x="1424" y="3293"/>
                    <a:pt x="1448" y="3317"/>
                    <a:pt x="1472" y="3317"/>
                  </a:cubicBezTo>
                  <a:cubicBezTo>
                    <a:pt x="1497" y="3293"/>
                    <a:pt x="1521" y="3293"/>
                    <a:pt x="1521" y="3269"/>
                  </a:cubicBezTo>
                  <a:cubicBezTo>
                    <a:pt x="1424" y="912"/>
                    <a:pt x="88" y="14"/>
                    <a:pt x="88" y="14"/>
                  </a:cubicBezTo>
                  <a:cubicBezTo>
                    <a:pt x="83" y="4"/>
                    <a:pt x="76" y="0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" name="Google Shape;826;p19"/>
            <p:cNvSpPr/>
            <p:nvPr/>
          </p:nvSpPr>
          <p:spPr>
            <a:xfrm>
              <a:off x="-1047799" y="3505012"/>
              <a:ext cx="228914" cy="179619"/>
            </a:xfrm>
            <a:custGeom>
              <a:avLst/>
              <a:gdLst/>
              <a:ahLst/>
              <a:cxnLst/>
              <a:rect l="l" t="t" r="r" b="b"/>
              <a:pathLst>
                <a:path w="3049" h="2395" extrusionOk="0">
                  <a:moveTo>
                    <a:pt x="2055" y="1"/>
                  </a:moveTo>
                  <a:cubicBezTo>
                    <a:pt x="1883" y="1"/>
                    <a:pt x="1883" y="562"/>
                    <a:pt x="1883" y="562"/>
                  </a:cubicBezTo>
                  <a:cubicBezTo>
                    <a:pt x="1761" y="416"/>
                    <a:pt x="1615" y="294"/>
                    <a:pt x="1445" y="197"/>
                  </a:cubicBezTo>
                  <a:cubicBezTo>
                    <a:pt x="1434" y="193"/>
                    <a:pt x="1423" y="192"/>
                    <a:pt x="1413" y="192"/>
                  </a:cubicBezTo>
                  <a:cubicBezTo>
                    <a:pt x="1234" y="192"/>
                    <a:pt x="1300" y="780"/>
                    <a:pt x="1300" y="780"/>
                  </a:cubicBezTo>
                  <a:cubicBezTo>
                    <a:pt x="1154" y="635"/>
                    <a:pt x="984" y="537"/>
                    <a:pt x="814" y="416"/>
                  </a:cubicBezTo>
                  <a:cubicBezTo>
                    <a:pt x="785" y="400"/>
                    <a:pt x="760" y="393"/>
                    <a:pt x="740" y="393"/>
                  </a:cubicBezTo>
                  <a:cubicBezTo>
                    <a:pt x="532" y="393"/>
                    <a:pt x="692" y="1096"/>
                    <a:pt x="692" y="1096"/>
                  </a:cubicBezTo>
                  <a:cubicBezTo>
                    <a:pt x="692" y="1096"/>
                    <a:pt x="357" y="857"/>
                    <a:pt x="178" y="857"/>
                  </a:cubicBezTo>
                  <a:cubicBezTo>
                    <a:pt x="136" y="857"/>
                    <a:pt x="103" y="870"/>
                    <a:pt x="85" y="902"/>
                  </a:cubicBezTo>
                  <a:cubicBezTo>
                    <a:pt x="1" y="1049"/>
                    <a:pt x="662" y="2395"/>
                    <a:pt x="1533" y="2395"/>
                  </a:cubicBezTo>
                  <a:cubicBezTo>
                    <a:pt x="1669" y="2395"/>
                    <a:pt x="1811" y="2362"/>
                    <a:pt x="1955" y="2286"/>
                  </a:cubicBezTo>
                  <a:cubicBezTo>
                    <a:pt x="3049" y="1728"/>
                    <a:pt x="2684" y="926"/>
                    <a:pt x="2684" y="926"/>
                  </a:cubicBezTo>
                  <a:cubicBezTo>
                    <a:pt x="2684" y="926"/>
                    <a:pt x="2368" y="197"/>
                    <a:pt x="2125" y="27"/>
                  </a:cubicBezTo>
                  <a:cubicBezTo>
                    <a:pt x="2099" y="9"/>
                    <a:pt x="2076" y="1"/>
                    <a:pt x="20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" name="Google Shape;827;p19"/>
            <p:cNvSpPr/>
            <p:nvPr/>
          </p:nvSpPr>
          <p:spPr>
            <a:xfrm>
              <a:off x="-1007033" y="3550505"/>
              <a:ext cx="157575" cy="111379"/>
            </a:xfrm>
            <a:custGeom>
              <a:avLst/>
              <a:gdLst/>
              <a:ahLst/>
              <a:cxnLst/>
              <a:rect l="l" t="t" r="r" b="b"/>
              <a:pathLst>
                <a:path w="2090" h="1483" extrusionOk="0">
                  <a:moveTo>
                    <a:pt x="1652" y="292"/>
                  </a:moveTo>
                  <a:cubicBezTo>
                    <a:pt x="1677" y="292"/>
                    <a:pt x="1701" y="316"/>
                    <a:pt x="1725" y="340"/>
                  </a:cubicBezTo>
                  <a:cubicBezTo>
                    <a:pt x="1749" y="365"/>
                    <a:pt x="1749" y="389"/>
                    <a:pt x="1774" y="413"/>
                  </a:cubicBezTo>
                  <a:lnTo>
                    <a:pt x="1725" y="389"/>
                  </a:lnTo>
                  <a:cubicBezTo>
                    <a:pt x="1701" y="365"/>
                    <a:pt x="1677" y="316"/>
                    <a:pt x="1652" y="292"/>
                  </a:cubicBezTo>
                  <a:close/>
                  <a:moveTo>
                    <a:pt x="802" y="656"/>
                  </a:moveTo>
                  <a:lnTo>
                    <a:pt x="802" y="656"/>
                  </a:lnTo>
                  <a:cubicBezTo>
                    <a:pt x="826" y="680"/>
                    <a:pt x="851" y="729"/>
                    <a:pt x="875" y="778"/>
                  </a:cubicBezTo>
                  <a:cubicBezTo>
                    <a:pt x="851" y="729"/>
                    <a:pt x="826" y="705"/>
                    <a:pt x="802" y="656"/>
                  </a:cubicBezTo>
                  <a:close/>
                  <a:moveTo>
                    <a:pt x="535" y="923"/>
                  </a:moveTo>
                  <a:lnTo>
                    <a:pt x="535" y="923"/>
                  </a:lnTo>
                  <a:cubicBezTo>
                    <a:pt x="583" y="948"/>
                    <a:pt x="608" y="996"/>
                    <a:pt x="608" y="1045"/>
                  </a:cubicBezTo>
                  <a:cubicBezTo>
                    <a:pt x="583" y="996"/>
                    <a:pt x="559" y="972"/>
                    <a:pt x="535" y="923"/>
                  </a:cubicBezTo>
                  <a:close/>
                  <a:moveTo>
                    <a:pt x="1944" y="0"/>
                  </a:moveTo>
                  <a:cubicBezTo>
                    <a:pt x="1920" y="25"/>
                    <a:pt x="1920" y="49"/>
                    <a:pt x="1920" y="73"/>
                  </a:cubicBezTo>
                  <a:cubicBezTo>
                    <a:pt x="1944" y="146"/>
                    <a:pt x="2017" y="292"/>
                    <a:pt x="1968" y="365"/>
                  </a:cubicBezTo>
                  <a:cubicBezTo>
                    <a:pt x="1968" y="389"/>
                    <a:pt x="1944" y="413"/>
                    <a:pt x="1920" y="413"/>
                  </a:cubicBezTo>
                  <a:lnTo>
                    <a:pt x="1847" y="413"/>
                  </a:lnTo>
                  <a:cubicBezTo>
                    <a:pt x="1847" y="365"/>
                    <a:pt x="1822" y="316"/>
                    <a:pt x="1798" y="267"/>
                  </a:cubicBezTo>
                  <a:cubicBezTo>
                    <a:pt x="1774" y="195"/>
                    <a:pt x="1701" y="170"/>
                    <a:pt x="1628" y="146"/>
                  </a:cubicBezTo>
                  <a:cubicBezTo>
                    <a:pt x="1604" y="146"/>
                    <a:pt x="1579" y="170"/>
                    <a:pt x="1555" y="195"/>
                  </a:cubicBezTo>
                  <a:cubicBezTo>
                    <a:pt x="1531" y="243"/>
                    <a:pt x="1555" y="316"/>
                    <a:pt x="1604" y="365"/>
                  </a:cubicBezTo>
                  <a:cubicBezTo>
                    <a:pt x="1652" y="413"/>
                    <a:pt x="1701" y="462"/>
                    <a:pt x="1749" y="486"/>
                  </a:cubicBezTo>
                  <a:lnTo>
                    <a:pt x="1749" y="510"/>
                  </a:lnTo>
                  <a:cubicBezTo>
                    <a:pt x="1749" y="559"/>
                    <a:pt x="1701" y="559"/>
                    <a:pt x="1628" y="559"/>
                  </a:cubicBezTo>
                  <a:cubicBezTo>
                    <a:pt x="1555" y="559"/>
                    <a:pt x="1482" y="535"/>
                    <a:pt x="1409" y="510"/>
                  </a:cubicBezTo>
                  <a:cubicBezTo>
                    <a:pt x="1385" y="437"/>
                    <a:pt x="1337" y="389"/>
                    <a:pt x="1288" y="365"/>
                  </a:cubicBezTo>
                  <a:cubicBezTo>
                    <a:pt x="1256" y="365"/>
                    <a:pt x="1234" y="354"/>
                    <a:pt x="1209" y="354"/>
                  </a:cubicBezTo>
                  <a:cubicBezTo>
                    <a:pt x="1196" y="354"/>
                    <a:pt x="1183" y="357"/>
                    <a:pt x="1166" y="365"/>
                  </a:cubicBezTo>
                  <a:cubicBezTo>
                    <a:pt x="1166" y="389"/>
                    <a:pt x="1142" y="413"/>
                    <a:pt x="1166" y="437"/>
                  </a:cubicBezTo>
                  <a:cubicBezTo>
                    <a:pt x="1215" y="486"/>
                    <a:pt x="1264" y="559"/>
                    <a:pt x="1337" y="583"/>
                  </a:cubicBezTo>
                  <a:cubicBezTo>
                    <a:pt x="1385" y="656"/>
                    <a:pt x="1385" y="753"/>
                    <a:pt x="1361" y="850"/>
                  </a:cubicBezTo>
                  <a:cubicBezTo>
                    <a:pt x="1343" y="905"/>
                    <a:pt x="1311" y="932"/>
                    <a:pt x="1255" y="932"/>
                  </a:cubicBezTo>
                  <a:cubicBezTo>
                    <a:pt x="1236" y="932"/>
                    <a:pt x="1215" y="929"/>
                    <a:pt x="1191" y="923"/>
                  </a:cubicBezTo>
                  <a:cubicBezTo>
                    <a:pt x="1142" y="923"/>
                    <a:pt x="1069" y="899"/>
                    <a:pt x="1021" y="850"/>
                  </a:cubicBezTo>
                  <a:cubicBezTo>
                    <a:pt x="996" y="729"/>
                    <a:pt x="924" y="608"/>
                    <a:pt x="826" y="535"/>
                  </a:cubicBezTo>
                  <a:lnTo>
                    <a:pt x="729" y="535"/>
                  </a:lnTo>
                  <a:cubicBezTo>
                    <a:pt x="705" y="559"/>
                    <a:pt x="705" y="583"/>
                    <a:pt x="705" y="632"/>
                  </a:cubicBezTo>
                  <a:cubicBezTo>
                    <a:pt x="754" y="753"/>
                    <a:pt x="826" y="850"/>
                    <a:pt x="924" y="923"/>
                  </a:cubicBezTo>
                  <a:cubicBezTo>
                    <a:pt x="948" y="972"/>
                    <a:pt x="948" y="1021"/>
                    <a:pt x="924" y="1093"/>
                  </a:cubicBezTo>
                  <a:cubicBezTo>
                    <a:pt x="924" y="1129"/>
                    <a:pt x="898" y="1151"/>
                    <a:pt x="874" y="1151"/>
                  </a:cubicBezTo>
                  <a:cubicBezTo>
                    <a:pt x="865" y="1151"/>
                    <a:pt x="857" y="1148"/>
                    <a:pt x="851" y="1142"/>
                  </a:cubicBezTo>
                  <a:cubicBezTo>
                    <a:pt x="802" y="1142"/>
                    <a:pt x="754" y="1118"/>
                    <a:pt x="729" y="1093"/>
                  </a:cubicBezTo>
                  <a:cubicBezTo>
                    <a:pt x="729" y="972"/>
                    <a:pt x="656" y="875"/>
                    <a:pt x="559" y="826"/>
                  </a:cubicBezTo>
                  <a:cubicBezTo>
                    <a:pt x="547" y="814"/>
                    <a:pt x="529" y="808"/>
                    <a:pt x="508" y="808"/>
                  </a:cubicBezTo>
                  <a:cubicBezTo>
                    <a:pt x="486" y="808"/>
                    <a:pt x="462" y="814"/>
                    <a:pt x="438" y="826"/>
                  </a:cubicBezTo>
                  <a:cubicBezTo>
                    <a:pt x="438" y="826"/>
                    <a:pt x="413" y="875"/>
                    <a:pt x="438" y="899"/>
                  </a:cubicBezTo>
                  <a:cubicBezTo>
                    <a:pt x="462" y="996"/>
                    <a:pt x="535" y="1093"/>
                    <a:pt x="632" y="1166"/>
                  </a:cubicBezTo>
                  <a:cubicBezTo>
                    <a:pt x="608" y="1239"/>
                    <a:pt x="559" y="1312"/>
                    <a:pt x="486" y="1336"/>
                  </a:cubicBezTo>
                  <a:cubicBezTo>
                    <a:pt x="455" y="1356"/>
                    <a:pt x="424" y="1364"/>
                    <a:pt x="393" y="1364"/>
                  </a:cubicBezTo>
                  <a:cubicBezTo>
                    <a:pt x="234" y="1364"/>
                    <a:pt x="98" y="1142"/>
                    <a:pt x="98" y="1142"/>
                  </a:cubicBezTo>
                  <a:cubicBezTo>
                    <a:pt x="85" y="1130"/>
                    <a:pt x="73" y="1124"/>
                    <a:pt x="64" y="1124"/>
                  </a:cubicBezTo>
                  <a:cubicBezTo>
                    <a:pt x="55" y="1124"/>
                    <a:pt x="49" y="1130"/>
                    <a:pt x="49" y="1142"/>
                  </a:cubicBezTo>
                  <a:cubicBezTo>
                    <a:pt x="25" y="1166"/>
                    <a:pt x="0" y="1191"/>
                    <a:pt x="25" y="1215"/>
                  </a:cubicBezTo>
                  <a:cubicBezTo>
                    <a:pt x="25" y="1215"/>
                    <a:pt x="195" y="1482"/>
                    <a:pt x="389" y="1482"/>
                  </a:cubicBezTo>
                  <a:cubicBezTo>
                    <a:pt x="438" y="1458"/>
                    <a:pt x="486" y="1433"/>
                    <a:pt x="535" y="1385"/>
                  </a:cubicBezTo>
                  <a:cubicBezTo>
                    <a:pt x="608" y="1336"/>
                    <a:pt x="681" y="1263"/>
                    <a:pt x="705" y="1166"/>
                  </a:cubicBezTo>
                  <a:cubicBezTo>
                    <a:pt x="754" y="1191"/>
                    <a:pt x="778" y="1191"/>
                    <a:pt x="826" y="1215"/>
                  </a:cubicBezTo>
                  <a:cubicBezTo>
                    <a:pt x="839" y="1219"/>
                    <a:pt x="852" y="1221"/>
                    <a:pt x="866" y="1221"/>
                  </a:cubicBezTo>
                  <a:cubicBezTo>
                    <a:pt x="930" y="1221"/>
                    <a:pt x="1001" y="1174"/>
                    <a:pt x="1021" y="1093"/>
                  </a:cubicBezTo>
                  <a:cubicBezTo>
                    <a:pt x="1021" y="1045"/>
                    <a:pt x="1021" y="996"/>
                    <a:pt x="1021" y="948"/>
                  </a:cubicBezTo>
                  <a:cubicBezTo>
                    <a:pt x="1069" y="972"/>
                    <a:pt x="1118" y="996"/>
                    <a:pt x="1166" y="996"/>
                  </a:cubicBezTo>
                  <a:cubicBezTo>
                    <a:pt x="1192" y="1007"/>
                    <a:pt x="1218" y="1011"/>
                    <a:pt x="1243" y="1011"/>
                  </a:cubicBezTo>
                  <a:cubicBezTo>
                    <a:pt x="1335" y="1011"/>
                    <a:pt x="1415" y="946"/>
                    <a:pt x="1434" y="850"/>
                  </a:cubicBezTo>
                  <a:cubicBezTo>
                    <a:pt x="1458" y="778"/>
                    <a:pt x="1458" y="680"/>
                    <a:pt x="1434" y="608"/>
                  </a:cubicBezTo>
                  <a:cubicBezTo>
                    <a:pt x="1507" y="608"/>
                    <a:pt x="1555" y="632"/>
                    <a:pt x="1628" y="632"/>
                  </a:cubicBezTo>
                  <a:cubicBezTo>
                    <a:pt x="1701" y="632"/>
                    <a:pt x="1798" y="608"/>
                    <a:pt x="1822" y="535"/>
                  </a:cubicBezTo>
                  <a:cubicBezTo>
                    <a:pt x="1847" y="510"/>
                    <a:pt x="1847" y="510"/>
                    <a:pt x="1847" y="486"/>
                  </a:cubicBezTo>
                  <a:cubicBezTo>
                    <a:pt x="1859" y="498"/>
                    <a:pt x="1877" y="504"/>
                    <a:pt x="1895" y="504"/>
                  </a:cubicBezTo>
                  <a:cubicBezTo>
                    <a:pt x="1913" y="504"/>
                    <a:pt x="1932" y="498"/>
                    <a:pt x="1944" y="486"/>
                  </a:cubicBezTo>
                  <a:cubicBezTo>
                    <a:pt x="1992" y="486"/>
                    <a:pt x="2041" y="462"/>
                    <a:pt x="2065" y="413"/>
                  </a:cubicBezTo>
                  <a:cubicBezTo>
                    <a:pt x="2090" y="267"/>
                    <a:pt x="2065" y="146"/>
                    <a:pt x="2017" y="25"/>
                  </a:cubicBezTo>
                  <a:cubicBezTo>
                    <a:pt x="1992" y="0"/>
                    <a:pt x="1968" y="0"/>
                    <a:pt x="19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Google Shape;828;p19"/>
            <p:cNvSpPr/>
            <p:nvPr/>
          </p:nvSpPr>
          <p:spPr>
            <a:xfrm>
              <a:off x="-869058" y="3630510"/>
              <a:ext cx="108970" cy="91770"/>
            </a:xfrm>
            <a:custGeom>
              <a:avLst/>
              <a:gdLst/>
              <a:ahLst/>
              <a:cxnLst/>
              <a:rect l="l" t="t" r="r" b="b"/>
              <a:pathLst>
                <a:path w="1443" h="1224" extrusionOk="0">
                  <a:moveTo>
                    <a:pt x="158" y="1"/>
                  </a:moveTo>
                  <a:cubicBezTo>
                    <a:pt x="118" y="1"/>
                    <a:pt x="76" y="3"/>
                    <a:pt x="34" y="6"/>
                  </a:cubicBezTo>
                  <a:cubicBezTo>
                    <a:pt x="34" y="6"/>
                    <a:pt x="34" y="6"/>
                    <a:pt x="34" y="6"/>
                  </a:cubicBezTo>
                  <a:lnTo>
                    <a:pt x="34" y="6"/>
                  </a:lnTo>
                  <a:cubicBezTo>
                    <a:pt x="33" y="6"/>
                    <a:pt x="1" y="1224"/>
                    <a:pt x="1328" y="1224"/>
                  </a:cubicBezTo>
                  <a:cubicBezTo>
                    <a:pt x="1365" y="1224"/>
                    <a:pt x="1404" y="1223"/>
                    <a:pt x="1443" y="1221"/>
                  </a:cubicBezTo>
                  <a:cubicBezTo>
                    <a:pt x="1443" y="1221"/>
                    <a:pt x="1240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829;p19"/>
            <p:cNvSpPr/>
            <p:nvPr/>
          </p:nvSpPr>
          <p:spPr>
            <a:xfrm>
              <a:off x="-836915" y="3662669"/>
              <a:ext cx="79963" cy="63533"/>
            </a:xfrm>
            <a:custGeom>
              <a:avLst/>
              <a:gdLst/>
              <a:ahLst/>
              <a:cxnLst/>
              <a:rect l="l" t="t" r="r" b="b"/>
              <a:pathLst>
                <a:path w="1070" h="837" extrusionOk="0">
                  <a:moveTo>
                    <a:pt x="53" y="0"/>
                  </a:moveTo>
                  <a:cubicBezTo>
                    <a:pt x="37" y="0"/>
                    <a:pt x="25" y="17"/>
                    <a:pt x="25" y="35"/>
                  </a:cubicBezTo>
                  <a:cubicBezTo>
                    <a:pt x="1" y="59"/>
                    <a:pt x="25" y="83"/>
                    <a:pt x="49" y="83"/>
                  </a:cubicBezTo>
                  <a:cubicBezTo>
                    <a:pt x="414" y="253"/>
                    <a:pt x="729" y="496"/>
                    <a:pt x="997" y="812"/>
                  </a:cubicBezTo>
                  <a:cubicBezTo>
                    <a:pt x="997" y="812"/>
                    <a:pt x="1021" y="836"/>
                    <a:pt x="1021" y="836"/>
                  </a:cubicBezTo>
                  <a:lnTo>
                    <a:pt x="1045" y="812"/>
                  </a:lnTo>
                  <a:cubicBezTo>
                    <a:pt x="1069" y="812"/>
                    <a:pt x="1069" y="788"/>
                    <a:pt x="1069" y="763"/>
                  </a:cubicBezTo>
                  <a:cubicBezTo>
                    <a:pt x="802" y="423"/>
                    <a:pt x="462" y="156"/>
                    <a:pt x="74" y="10"/>
                  </a:cubicBezTo>
                  <a:cubicBezTo>
                    <a:pt x="66" y="3"/>
                    <a:pt x="59" y="0"/>
                    <a:pt x="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Google Shape;830;p19"/>
            <p:cNvSpPr/>
            <p:nvPr/>
          </p:nvSpPr>
          <p:spPr>
            <a:xfrm>
              <a:off x="-764008" y="3539524"/>
              <a:ext cx="129353" cy="72946"/>
            </a:xfrm>
            <a:custGeom>
              <a:avLst/>
              <a:gdLst/>
              <a:ahLst/>
              <a:cxnLst/>
              <a:rect l="l" t="t" r="r" b="b"/>
              <a:pathLst>
                <a:path w="1726" h="973" extrusionOk="0">
                  <a:moveTo>
                    <a:pt x="1242" y="0"/>
                  </a:moveTo>
                  <a:cubicBezTo>
                    <a:pt x="434" y="0"/>
                    <a:pt x="0" y="850"/>
                    <a:pt x="0" y="850"/>
                  </a:cubicBezTo>
                  <a:cubicBezTo>
                    <a:pt x="232" y="937"/>
                    <a:pt x="435" y="973"/>
                    <a:pt x="612" y="973"/>
                  </a:cubicBezTo>
                  <a:cubicBezTo>
                    <a:pt x="1474" y="973"/>
                    <a:pt x="1725" y="117"/>
                    <a:pt x="1725" y="97"/>
                  </a:cubicBezTo>
                  <a:cubicBezTo>
                    <a:pt x="1552" y="29"/>
                    <a:pt x="1391" y="0"/>
                    <a:pt x="12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" name="Google Shape;831;p19"/>
            <p:cNvSpPr/>
            <p:nvPr/>
          </p:nvSpPr>
          <p:spPr>
            <a:xfrm>
              <a:off x="-769495" y="3568545"/>
              <a:ext cx="94858" cy="38433"/>
            </a:xfrm>
            <a:custGeom>
              <a:avLst/>
              <a:gdLst/>
              <a:ahLst/>
              <a:cxnLst/>
              <a:rect l="l" t="t" r="r" b="b"/>
              <a:pathLst>
                <a:path w="1264" h="511" extrusionOk="0">
                  <a:moveTo>
                    <a:pt x="1191" y="0"/>
                  </a:moveTo>
                  <a:cubicBezTo>
                    <a:pt x="778" y="49"/>
                    <a:pt x="389" y="194"/>
                    <a:pt x="25" y="413"/>
                  </a:cubicBezTo>
                  <a:cubicBezTo>
                    <a:pt x="0" y="462"/>
                    <a:pt x="25" y="510"/>
                    <a:pt x="73" y="510"/>
                  </a:cubicBezTo>
                  <a:cubicBezTo>
                    <a:pt x="73" y="510"/>
                    <a:pt x="98" y="510"/>
                    <a:pt x="98" y="486"/>
                  </a:cubicBezTo>
                  <a:cubicBezTo>
                    <a:pt x="438" y="267"/>
                    <a:pt x="802" y="146"/>
                    <a:pt x="1215" y="97"/>
                  </a:cubicBezTo>
                  <a:cubicBezTo>
                    <a:pt x="1239" y="97"/>
                    <a:pt x="1264" y="73"/>
                    <a:pt x="1264" y="49"/>
                  </a:cubicBezTo>
                  <a:cubicBezTo>
                    <a:pt x="1239" y="24"/>
                    <a:pt x="1215" y="0"/>
                    <a:pt x="1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" name="Google Shape;832;p19"/>
            <p:cNvSpPr/>
            <p:nvPr/>
          </p:nvSpPr>
          <p:spPr>
            <a:xfrm>
              <a:off x="-800853" y="3409320"/>
              <a:ext cx="60364" cy="462773"/>
            </a:xfrm>
            <a:custGeom>
              <a:avLst/>
              <a:gdLst/>
              <a:ahLst/>
              <a:cxnLst/>
              <a:rect l="l" t="t" r="r" b="b"/>
              <a:pathLst>
                <a:path w="809" h="6160" extrusionOk="0">
                  <a:moveTo>
                    <a:pt x="69" y="1"/>
                  </a:moveTo>
                  <a:cubicBezTo>
                    <a:pt x="37" y="1"/>
                    <a:pt x="0" y="32"/>
                    <a:pt x="31" y="62"/>
                  </a:cubicBezTo>
                  <a:cubicBezTo>
                    <a:pt x="711" y="1860"/>
                    <a:pt x="541" y="6063"/>
                    <a:pt x="541" y="6111"/>
                  </a:cubicBezTo>
                  <a:cubicBezTo>
                    <a:pt x="541" y="6135"/>
                    <a:pt x="565" y="6135"/>
                    <a:pt x="589" y="6160"/>
                  </a:cubicBezTo>
                  <a:cubicBezTo>
                    <a:pt x="614" y="6135"/>
                    <a:pt x="638" y="6135"/>
                    <a:pt x="638" y="6111"/>
                  </a:cubicBezTo>
                  <a:cubicBezTo>
                    <a:pt x="638" y="6063"/>
                    <a:pt x="808" y="1836"/>
                    <a:pt x="104" y="38"/>
                  </a:cubicBezTo>
                  <a:cubicBezTo>
                    <a:pt x="104" y="11"/>
                    <a:pt x="87" y="1"/>
                    <a:pt x="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" name="Google Shape;833;p19"/>
            <p:cNvSpPr/>
            <p:nvPr/>
          </p:nvSpPr>
          <p:spPr>
            <a:xfrm>
              <a:off x="-905903" y="3300294"/>
              <a:ext cx="198340" cy="165500"/>
            </a:xfrm>
            <a:custGeom>
              <a:avLst/>
              <a:gdLst/>
              <a:ahLst/>
              <a:cxnLst/>
              <a:rect l="l" t="t" r="r" b="b"/>
              <a:pathLst>
                <a:path w="2642" h="2201" extrusionOk="0">
                  <a:moveTo>
                    <a:pt x="898" y="1"/>
                  </a:moveTo>
                  <a:cubicBezTo>
                    <a:pt x="722" y="1"/>
                    <a:pt x="649" y="636"/>
                    <a:pt x="649" y="636"/>
                  </a:cubicBezTo>
                  <a:cubicBezTo>
                    <a:pt x="649" y="636"/>
                    <a:pt x="381" y="252"/>
                    <a:pt x="219" y="252"/>
                  </a:cubicBezTo>
                  <a:cubicBezTo>
                    <a:pt x="198" y="252"/>
                    <a:pt x="180" y="258"/>
                    <a:pt x="164" y="271"/>
                  </a:cubicBezTo>
                  <a:cubicBezTo>
                    <a:pt x="0" y="365"/>
                    <a:pt x="217" y="2201"/>
                    <a:pt x="1307" y="2201"/>
                  </a:cubicBezTo>
                  <a:cubicBezTo>
                    <a:pt x="1353" y="2201"/>
                    <a:pt x="1401" y="2197"/>
                    <a:pt x="1451" y="2190"/>
                  </a:cubicBezTo>
                  <a:cubicBezTo>
                    <a:pt x="2641" y="2045"/>
                    <a:pt x="2569" y="1170"/>
                    <a:pt x="2569" y="1170"/>
                  </a:cubicBezTo>
                  <a:cubicBezTo>
                    <a:pt x="2569" y="1170"/>
                    <a:pt x="2544" y="369"/>
                    <a:pt x="2374" y="126"/>
                  </a:cubicBezTo>
                  <a:cubicBezTo>
                    <a:pt x="2348" y="89"/>
                    <a:pt x="2321" y="73"/>
                    <a:pt x="2293" y="73"/>
                  </a:cubicBezTo>
                  <a:cubicBezTo>
                    <a:pt x="2136" y="73"/>
                    <a:pt x="1961" y="563"/>
                    <a:pt x="1961" y="563"/>
                  </a:cubicBezTo>
                  <a:cubicBezTo>
                    <a:pt x="1888" y="369"/>
                    <a:pt x="1791" y="199"/>
                    <a:pt x="1670" y="53"/>
                  </a:cubicBezTo>
                  <a:cubicBezTo>
                    <a:pt x="1650" y="38"/>
                    <a:pt x="1631" y="32"/>
                    <a:pt x="1612" y="32"/>
                  </a:cubicBezTo>
                  <a:cubicBezTo>
                    <a:pt x="1443" y="32"/>
                    <a:pt x="1305" y="563"/>
                    <a:pt x="1305" y="563"/>
                  </a:cubicBezTo>
                  <a:cubicBezTo>
                    <a:pt x="1232" y="369"/>
                    <a:pt x="1111" y="199"/>
                    <a:pt x="990" y="53"/>
                  </a:cubicBezTo>
                  <a:cubicBezTo>
                    <a:pt x="957" y="16"/>
                    <a:pt x="926" y="1"/>
                    <a:pt x="8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" name="Google Shape;834;p19"/>
            <p:cNvSpPr/>
            <p:nvPr/>
          </p:nvSpPr>
          <p:spPr>
            <a:xfrm>
              <a:off x="-884737" y="3364612"/>
              <a:ext cx="171686" cy="61964"/>
            </a:xfrm>
            <a:custGeom>
              <a:avLst/>
              <a:gdLst/>
              <a:ahLst/>
              <a:cxnLst/>
              <a:rect l="l" t="t" r="r" b="b"/>
              <a:pathLst>
                <a:path w="2284" h="827" extrusionOk="0">
                  <a:moveTo>
                    <a:pt x="1846" y="122"/>
                  </a:moveTo>
                  <a:lnTo>
                    <a:pt x="1846" y="122"/>
                  </a:lnTo>
                  <a:cubicBezTo>
                    <a:pt x="1871" y="146"/>
                    <a:pt x="1895" y="146"/>
                    <a:pt x="1919" y="195"/>
                  </a:cubicBezTo>
                  <a:cubicBezTo>
                    <a:pt x="1919" y="219"/>
                    <a:pt x="1919" y="243"/>
                    <a:pt x="1919" y="268"/>
                  </a:cubicBezTo>
                  <a:cubicBezTo>
                    <a:pt x="1895" y="268"/>
                    <a:pt x="1895" y="243"/>
                    <a:pt x="1895" y="243"/>
                  </a:cubicBezTo>
                  <a:cubicBezTo>
                    <a:pt x="1871" y="195"/>
                    <a:pt x="1846" y="146"/>
                    <a:pt x="1846" y="122"/>
                  </a:cubicBezTo>
                  <a:close/>
                  <a:moveTo>
                    <a:pt x="923" y="170"/>
                  </a:moveTo>
                  <a:lnTo>
                    <a:pt x="923" y="170"/>
                  </a:lnTo>
                  <a:cubicBezTo>
                    <a:pt x="947" y="219"/>
                    <a:pt x="947" y="268"/>
                    <a:pt x="972" y="292"/>
                  </a:cubicBezTo>
                  <a:cubicBezTo>
                    <a:pt x="947" y="268"/>
                    <a:pt x="923" y="219"/>
                    <a:pt x="923" y="170"/>
                  </a:cubicBezTo>
                  <a:close/>
                  <a:moveTo>
                    <a:pt x="583" y="341"/>
                  </a:moveTo>
                  <a:lnTo>
                    <a:pt x="583" y="341"/>
                  </a:lnTo>
                  <a:cubicBezTo>
                    <a:pt x="607" y="365"/>
                    <a:pt x="632" y="413"/>
                    <a:pt x="632" y="486"/>
                  </a:cubicBezTo>
                  <a:cubicBezTo>
                    <a:pt x="607" y="438"/>
                    <a:pt x="583" y="389"/>
                    <a:pt x="583" y="341"/>
                  </a:cubicBezTo>
                  <a:close/>
                  <a:moveTo>
                    <a:pt x="2211" y="0"/>
                  </a:moveTo>
                  <a:cubicBezTo>
                    <a:pt x="2186" y="0"/>
                    <a:pt x="2162" y="25"/>
                    <a:pt x="2186" y="49"/>
                  </a:cubicBezTo>
                  <a:cubicBezTo>
                    <a:pt x="2186" y="122"/>
                    <a:pt x="2186" y="292"/>
                    <a:pt x="2138" y="341"/>
                  </a:cubicBezTo>
                  <a:cubicBezTo>
                    <a:pt x="2113" y="365"/>
                    <a:pt x="2089" y="365"/>
                    <a:pt x="2065" y="365"/>
                  </a:cubicBezTo>
                  <a:cubicBezTo>
                    <a:pt x="2041" y="365"/>
                    <a:pt x="2016" y="365"/>
                    <a:pt x="1992" y="341"/>
                  </a:cubicBezTo>
                  <a:cubicBezTo>
                    <a:pt x="2016" y="292"/>
                    <a:pt x="2016" y="243"/>
                    <a:pt x="1992" y="195"/>
                  </a:cubicBezTo>
                  <a:cubicBezTo>
                    <a:pt x="1992" y="122"/>
                    <a:pt x="1943" y="49"/>
                    <a:pt x="1895" y="25"/>
                  </a:cubicBezTo>
                  <a:cubicBezTo>
                    <a:pt x="1846" y="25"/>
                    <a:pt x="1822" y="25"/>
                    <a:pt x="1798" y="49"/>
                  </a:cubicBezTo>
                  <a:cubicBezTo>
                    <a:pt x="1749" y="98"/>
                    <a:pt x="1749" y="170"/>
                    <a:pt x="1798" y="219"/>
                  </a:cubicBezTo>
                  <a:cubicBezTo>
                    <a:pt x="1822" y="292"/>
                    <a:pt x="1846" y="341"/>
                    <a:pt x="1895" y="365"/>
                  </a:cubicBezTo>
                  <a:lnTo>
                    <a:pt x="1871" y="389"/>
                  </a:lnTo>
                  <a:cubicBezTo>
                    <a:pt x="1858" y="401"/>
                    <a:pt x="1834" y="407"/>
                    <a:pt x="1810" y="407"/>
                  </a:cubicBezTo>
                  <a:cubicBezTo>
                    <a:pt x="1786" y="407"/>
                    <a:pt x="1761" y="401"/>
                    <a:pt x="1749" y="389"/>
                  </a:cubicBezTo>
                  <a:cubicBezTo>
                    <a:pt x="1676" y="365"/>
                    <a:pt x="1603" y="316"/>
                    <a:pt x="1555" y="268"/>
                  </a:cubicBezTo>
                  <a:cubicBezTo>
                    <a:pt x="1555" y="195"/>
                    <a:pt x="1530" y="146"/>
                    <a:pt x="1482" y="98"/>
                  </a:cubicBezTo>
                  <a:cubicBezTo>
                    <a:pt x="1458" y="49"/>
                    <a:pt x="1409" y="49"/>
                    <a:pt x="1385" y="49"/>
                  </a:cubicBezTo>
                  <a:cubicBezTo>
                    <a:pt x="1360" y="73"/>
                    <a:pt x="1336" y="98"/>
                    <a:pt x="1336" y="122"/>
                  </a:cubicBezTo>
                  <a:cubicBezTo>
                    <a:pt x="1360" y="195"/>
                    <a:pt x="1409" y="268"/>
                    <a:pt x="1458" y="316"/>
                  </a:cubicBezTo>
                  <a:cubicBezTo>
                    <a:pt x="1458" y="413"/>
                    <a:pt x="1433" y="511"/>
                    <a:pt x="1385" y="583"/>
                  </a:cubicBezTo>
                  <a:cubicBezTo>
                    <a:pt x="1360" y="608"/>
                    <a:pt x="1336" y="620"/>
                    <a:pt x="1309" y="620"/>
                  </a:cubicBezTo>
                  <a:cubicBezTo>
                    <a:pt x="1281" y="620"/>
                    <a:pt x="1251" y="608"/>
                    <a:pt x="1215" y="583"/>
                  </a:cubicBezTo>
                  <a:cubicBezTo>
                    <a:pt x="1142" y="559"/>
                    <a:pt x="1093" y="511"/>
                    <a:pt x="1069" y="462"/>
                  </a:cubicBezTo>
                  <a:cubicBezTo>
                    <a:pt x="1093" y="341"/>
                    <a:pt x="1069" y="195"/>
                    <a:pt x="996" y="98"/>
                  </a:cubicBezTo>
                  <a:cubicBezTo>
                    <a:pt x="979" y="80"/>
                    <a:pt x="950" y="63"/>
                    <a:pt x="925" y="63"/>
                  </a:cubicBezTo>
                  <a:cubicBezTo>
                    <a:pt x="915" y="63"/>
                    <a:pt x="906" y="66"/>
                    <a:pt x="899" y="73"/>
                  </a:cubicBezTo>
                  <a:cubicBezTo>
                    <a:pt x="850" y="73"/>
                    <a:pt x="850" y="98"/>
                    <a:pt x="850" y="146"/>
                  </a:cubicBezTo>
                  <a:cubicBezTo>
                    <a:pt x="850" y="243"/>
                    <a:pt x="875" y="365"/>
                    <a:pt x="947" y="462"/>
                  </a:cubicBezTo>
                  <a:cubicBezTo>
                    <a:pt x="947" y="535"/>
                    <a:pt x="923" y="583"/>
                    <a:pt x="899" y="632"/>
                  </a:cubicBezTo>
                  <a:cubicBezTo>
                    <a:pt x="885" y="660"/>
                    <a:pt x="862" y="672"/>
                    <a:pt x="836" y="672"/>
                  </a:cubicBezTo>
                  <a:cubicBezTo>
                    <a:pt x="818" y="672"/>
                    <a:pt x="798" y="666"/>
                    <a:pt x="777" y="656"/>
                  </a:cubicBezTo>
                  <a:cubicBezTo>
                    <a:pt x="753" y="632"/>
                    <a:pt x="729" y="608"/>
                    <a:pt x="705" y="559"/>
                  </a:cubicBezTo>
                  <a:cubicBezTo>
                    <a:pt x="729" y="462"/>
                    <a:pt x="729" y="341"/>
                    <a:pt x="632" y="243"/>
                  </a:cubicBezTo>
                  <a:cubicBezTo>
                    <a:pt x="607" y="219"/>
                    <a:pt x="559" y="219"/>
                    <a:pt x="534" y="219"/>
                  </a:cubicBezTo>
                  <a:cubicBezTo>
                    <a:pt x="510" y="219"/>
                    <a:pt x="486" y="243"/>
                    <a:pt x="486" y="292"/>
                  </a:cubicBezTo>
                  <a:cubicBezTo>
                    <a:pt x="486" y="389"/>
                    <a:pt x="510" y="486"/>
                    <a:pt x="583" y="583"/>
                  </a:cubicBezTo>
                  <a:cubicBezTo>
                    <a:pt x="534" y="656"/>
                    <a:pt x="462" y="705"/>
                    <a:pt x="389" y="705"/>
                  </a:cubicBezTo>
                  <a:cubicBezTo>
                    <a:pt x="374" y="708"/>
                    <a:pt x="360" y="710"/>
                    <a:pt x="347" y="710"/>
                  </a:cubicBezTo>
                  <a:cubicBezTo>
                    <a:pt x="161" y="710"/>
                    <a:pt x="97" y="413"/>
                    <a:pt x="97" y="413"/>
                  </a:cubicBezTo>
                  <a:cubicBezTo>
                    <a:pt x="97" y="389"/>
                    <a:pt x="73" y="365"/>
                    <a:pt x="49" y="365"/>
                  </a:cubicBezTo>
                  <a:cubicBezTo>
                    <a:pt x="24" y="389"/>
                    <a:pt x="0" y="413"/>
                    <a:pt x="0" y="438"/>
                  </a:cubicBezTo>
                  <a:cubicBezTo>
                    <a:pt x="0" y="438"/>
                    <a:pt x="97" y="826"/>
                    <a:pt x="364" y="826"/>
                  </a:cubicBezTo>
                  <a:lnTo>
                    <a:pt x="413" y="802"/>
                  </a:lnTo>
                  <a:cubicBezTo>
                    <a:pt x="510" y="802"/>
                    <a:pt x="583" y="753"/>
                    <a:pt x="656" y="656"/>
                  </a:cubicBezTo>
                  <a:cubicBezTo>
                    <a:pt x="680" y="681"/>
                    <a:pt x="705" y="729"/>
                    <a:pt x="753" y="729"/>
                  </a:cubicBezTo>
                  <a:cubicBezTo>
                    <a:pt x="784" y="760"/>
                    <a:pt x="818" y="773"/>
                    <a:pt x="852" y="773"/>
                  </a:cubicBezTo>
                  <a:cubicBezTo>
                    <a:pt x="899" y="773"/>
                    <a:pt x="943" y="747"/>
                    <a:pt x="972" y="705"/>
                  </a:cubicBezTo>
                  <a:cubicBezTo>
                    <a:pt x="996" y="656"/>
                    <a:pt x="1020" y="608"/>
                    <a:pt x="1045" y="559"/>
                  </a:cubicBezTo>
                  <a:cubicBezTo>
                    <a:pt x="1069" y="608"/>
                    <a:pt x="1117" y="632"/>
                    <a:pt x="1166" y="656"/>
                  </a:cubicBezTo>
                  <a:cubicBezTo>
                    <a:pt x="1198" y="699"/>
                    <a:pt x="1244" y="718"/>
                    <a:pt x="1292" y="718"/>
                  </a:cubicBezTo>
                  <a:cubicBezTo>
                    <a:pt x="1353" y="718"/>
                    <a:pt x="1417" y="687"/>
                    <a:pt x="1458" y="632"/>
                  </a:cubicBezTo>
                  <a:cubicBezTo>
                    <a:pt x="1506" y="559"/>
                    <a:pt x="1530" y="462"/>
                    <a:pt x="1555" y="389"/>
                  </a:cubicBezTo>
                  <a:cubicBezTo>
                    <a:pt x="1603" y="413"/>
                    <a:pt x="1652" y="438"/>
                    <a:pt x="1700" y="462"/>
                  </a:cubicBezTo>
                  <a:cubicBezTo>
                    <a:pt x="1737" y="486"/>
                    <a:pt x="1779" y="498"/>
                    <a:pt x="1822" y="498"/>
                  </a:cubicBezTo>
                  <a:cubicBezTo>
                    <a:pt x="1864" y="498"/>
                    <a:pt x="1907" y="486"/>
                    <a:pt x="1943" y="462"/>
                  </a:cubicBezTo>
                  <a:lnTo>
                    <a:pt x="1968" y="413"/>
                  </a:lnTo>
                  <a:cubicBezTo>
                    <a:pt x="1992" y="438"/>
                    <a:pt x="2016" y="438"/>
                    <a:pt x="2065" y="462"/>
                  </a:cubicBezTo>
                  <a:cubicBezTo>
                    <a:pt x="2113" y="462"/>
                    <a:pt x="2162" y="438"/>
                    <a:pt x="2211" y="413"/>
                  </a:cubicBezTo>
                  <a:cubicBezTo>
                    <a:pt x="2259" y="292"/>
                    <a:pt x="2284" y="170"/>
                    <a:pt x="2284" y="25"/>
                  </a:cubicBezTo>
                  <a:cubicBezTo>
                    <a:pt x="2259" y="0"/>
                    <a:pt x="2235" y="0"/>
                    <a:pt x="22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835;p19"/>
            <p:cNvSpPr/>
            <p:nvPr/>
          </p:nvSpPr>
          <p:spPr>
            <a:xfrm>
              <a:off x="-945885" y="3813266"/>
              <a:ext cx="337100" cy="128635"/>
            </a:xfrm>
            <a:custGeom>
              <a:avLst/>
              <a:gdLst/>
              <a:ahLst/>
              <a:cxnLst/>
              <a:rect l="l" t="t" r="r" b="b"/>
              <a:pathLst>
                <a:path w="4484" h="1710" extrusionOk="0">
                  <a:moveTo>
                    <a:pt x="3927" y="0"/>
                  </a:moveTo>
                  <a:cubicBezTo>
                    <a:pt x="3752" y="0"/>
                    <a:pt x="3511" y="705"/>
                    <a:pt x="3511" y="705"/>
                  </a:cubicBezTo>
                  <a:cubicBezTo>
                    <a:pt x="3341" y="510"/>
                    <a:pt x="3147" y="316"/>
                    <a:pt x="2928" y="146"/>
                  </a:cubicBezTo>
                  <a:cubicBezTo>
                    <a:pt x="2885" y="106"/>
                    <a:pt x="2847" y="89"/>
                    <a:pt x="2812" y="89"/>
                  </a:cubicBezTo>
                  <a:cubicBezTo>
                    <a:pt x="2594" y="89"/>
                    <a:pt x="2540" y="778"/>
                    <a:pt x="2540" y="778"/>
                  </a:cubicBezTo>
                  <a:cubicBezTo>
                    <a:pt x="2540" y="778"/>
                    <a:pt x="2103" y="268"/>
                    <a:pt x="1957" y="49"/>
                  </a:cubicBezTo>
                  <a:cubicBezTo>
                    <a:pt x="1944" y="34"/>
                    <a:pt x="1928" y="27"/>
                    <a:pt x="1910" y="27"/>
                  </a:cubicBezTo>
                  <a:cubicBezTo>
                    <a:pt x="1697" y="27"/>
                    <a:pt x="1179" y="1021"/>
                    <a:pt x="1179" y="1021"/>
                  </a:cubicBezTo>
                  <a:cubicBezTo>
                    <a:pt x="1082" y="729"/>
                    <a:pt x="912" y="438"/>
                    <a:pt x="669" y="219"/>
                  </a:cubicBezTo>
                  <a:cubicBezTo>
                    <a:pt x="649" y="206"/>
                    <a:pt x="628" y="200"/>
                    <a:pt x="607" y="200"/>
                  </a:cubicBezTo>
                  <a:cubicBezTo>
                    <a:pt x="308" y="200"/>
                    <a:pt x="0" y="1424"/>
                    <a:pt x="159" y="1628"/>
                  </a:cubicBezTo>
                  <a:cubicBezTo>
                    <a:pt x="206" y="1688"/>
                    <a:pt x="548" y="1709"/>
                    <a:pt x="1022" y="1709"/>
                  </a:cubicBezTo>
                  <a:cubicBezTo>
                    <a:pt x="2286" y="1709"/>
                    <a:pt x="4483" y="1555"/>
                    <a:pt x="4483" y="1555"/>
                  </a:cubicBezTo>
                  <a:cubicBezTo>
                    <a:pt x="4362" y="1045"/>
                    <a:pt x="4192" y="535"/>
                    <a:pt x="3997" y="49"/>
                  </a:cubicBezTo>
                  <a:cubicBezTo>
                    <a:pt x="3976" y="15"/>
                    <a:pt x="3952" y="0"/>
                    <a:pt x="39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3" name="Google Shape;836;p19"/>
          <p:cNvGrpSpPr>
            <a:grpSpLocks/>
          </p:cNvGrpSpPr>
          <p:nvPr/>
        </p:nvGrpSpPr>
        <p:grpSpPr bwMode="auto">
          <a:xfrm rot="10800000">
            <a:off x="-295275" y="-295275"/>
            <a:ext cx="2120900" cy="923925"/>
            <a:chOff x="3965010" y="571479"/>
            <a:chExt cx="1651683" cy="719972"/>
          </a:xfrm>
        </p:grpSpPr>
        <p:grpSp>
          <p:nvGrpSpPr>
            <p:cNvPr id="34" name="Google Shape;837;p19"/>
            <p:cNvGrpSpPr>
              <a:grpSpLocks/>
            </p:cNvGrpSpPr>
            <p:nvPr/>
          </p:nvGrpSpPr>
          <p:grpSpPr bwMode="auto">
            <a:xfrm>
              <a:off x="3965010" y="571479"/>
              <a:ext cx="1446820" cy="719972"/>
              <a:chOff x="3953250" y="571500"/>
              <a:chExt cx="1383325" cy="766825"/>
            </a:xfrm>
          </p:grpSpPr>
          <p:grpSp>
            <p:nvGrpSpPr>
              <p:cNvPr id="36" name="Google Shape;838;p19"/>
              <p:cNvGrpSpPr>
                <a:grpSpLocks/>
              </p:cNvGrpSpPr>
              <p:nvPr/>
            </p:nvGrpSpPr>
            <p:grpSpPr bwMode="auto">
              <a:xfrm>
                <a:off x="3953250" y="571500"/>
                <a:ext cx="1383166" cy="669650"/>
                <a:chOff x="897088" y="2374675"/>
                <a:chExt cx="1383166" cy="669650"/>
              </a:xfrm>
            </p:grpSpPr>
            <p:sp>
              <p:nvSpPr>
                <p:cNvPr id="38" name="Google Shape;839;p19"/>
                <p:cNvSpPr/>
                <p:nvPr/>
              </p:nvSpPr>
              <p:spPr>
                <a:xfrm>
                  <a:off x="1135859" y="2419472"/>
                  <a:ext cx="621750" cy="621892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9" name="Google Shape;840;p19"/>
                <p:cNvSpPr/>
                <p:nvPr/>
              </p:nvSpPr>
              <p:spPr>
                <a:xfrm>
                  <a:off x="1481013" y="2377310"/>
                  <a:ext cx="492908" cy="492771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0" name="Google Shape;841;p19"/>
                <p:cNvSpPr/>
                <p:nvPr/>
              </p:nvSpPr>
              <p:spPr>
                <a:xfrm>
                  <a:off x="899452" y="2697479"/>
                  <a:ext cx="492908" cy="354426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1" name="Google Shape;842;p19"/>
                <p:cNvSpPr/>
                <p:nvPr/>
              </p:nvSpPr>
              <p:spPr>
                <a:xfrm>
                  <a:off x="1659500" y="2553864"/>
                  <a:ext cx="622932" cy="492771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37" name="Google Shape;843;p19"/>
              <p:cNvSpPr/>
              <p:nvPr/>
            </p:nvSpPr>
            <p:spPr>
              <a:xfrm>
                <a:off x="3975708" y="912750"/>
                <a:ext cx="1362885" cy="430845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5" name="Google Shape;844;p19"/>
            <p:cNvSpPr/>
            <p:nvPr/>
          </p:nvSpPr>
          <p:spPr>
            <a:xfrm>
              <a:off x="4007044" y="571479"/>
              <a:ext cx="1609649" cy="660593"/>
            </a:xfrm>
            <a:custGeom>
              <a:avLst/>
              <a:gdLst/>
              <a:ahLst/>
              <a:cxnLst/>
              <a:rect l="l" t="t" r="r" b="b"/>
              <a:pathLst>
                <a:path w="3864" h="1872" extrusionOk="0">
                  <a:moveTo>
                    <a:pt x="1847" y="365"/>
                  </a:moveTo>
                  <a:cubicBezTo>
                    <a:pt x="1920" y="487"/>
                    <a:pt x="1920" y="633"/>
                    <a:pt x="1871" y="754"/>
                  </a:cubicBezTo>
                  <a:lnTo>
                    <a:pt x="1847" y="754"/>
                  </a:lnTo>
                  <a:cubicBezTo>
                    <a:pt x="1847" y="754"/>
                    <a:pt x="1823" y="754"/>
                    <a:pt x="1798" y="705"/>
                  </a:cubicBezTo>
                  <a:cubicBezTo>
                    <a:pt x="1774" y="608"/>
                    <a:pt x="1774" y="487"/>
                    <a:pt x="1847" y="390"/>
                  </a:cubicBezTo>
                  <a:lnTo>
                    <a:pt x="1847" y="365"/>
                  </a:lnTo>
                  <a:close/>
                  <a:moveTo>
                    <a:pt x="2891" y="584"/>
                  </a:moveTo>
                  <a:lnTo>
                    <a:pt x="2891" y="608"/>
                  </a:lnTo>
                  <a:cubicBezTo>
                    <a:pt x="2940" y="754"/>
                    <a:pt x="2940" y="900"/>
                    <a:pt x="2867" y="948"/>
                  </a:cubicBezTo>
                  <a:cubicBezTo>
                    <a:pt x="2831" y="960"/>
                    <a:pt x="2806" y="967"/>
                    <a:pt x="2791" y="967"/>
                  </a:cubicBezTo>
                  <a:cubicBezTo>
                    <a:pt x="2776" y="967"/>
                    <a:pt x="2770" y="960"/>
                    <a:pt x="2770" y="948"/>
                  </a:cubicBezTo>
                  <a:cubicBezTo>
                    <a:pt x="2770" y="803"/>
                    <a:pt x="2794" y="681"/>
                    <a:pt x="2891" y="584"/>
                  </a:cubicBezTo>
                  <a:close/>
                  <a:moveTo>
                    <a:pt x="754" y="1021"/>
                  </a:moveTo>
                  <a:cubicBezTo>
                    <a:pt x="851" y="1021"/>
                    <a:pt x="924" y="1070"/>
                    <a:pt x="972" y="1143"/>
                  </a:cubicBezTo>
                  <a:cubicBezTo>
                    <a:pt x="997" y="1216"/>
                    <a:pt x="972" y="1288"/>
                    <a:pt x="899" y="1337"/>
                  </a:cubicBezTo>
                  <a:cubicBezTo>
                    <a:pt x="887" y="1349"/>
                    <a:pt x="875" y="1355"/>
                    <a:pt x="863" y="1355"/>
                  </a:cubicBezTo>
                  <a:cubicBezTo>
                    <a:pt x="851" y="1355"/>
                    <a:pt x="839" y="1349"/>
                    <a:pt x="827" y="1337"/>
                  </a:cubicBezTo>
                  <a:cubicBezTo>
                    <a:pt x="754" y="1240"/>
                    <a:pt x="754" y="1143"/>
                    <a:pt x="754" y="1045"/>
                  </a:cubicBezTo>
                  <a:lnTo>
                    <a:pt x="754" y="1021"/>
                  </a:lnTo>
                  <a:close/>
                  <a:moveTo>
                    <a:pt x="2357" y="74"/>
                  </a:moveTo>
                  <a:cubicBezTo>
                    <a:pt x="2600" y="122"/>
                    <a:pt x="2794" y="268"/>
                    <a:pt x="2867" y="487"/>
                  </a:cubicBezTo>
                  <a:cubicBezTo>
                    <a:pt x="2746" y="608"/>
                    <a:pt x="2673" y="778"/>
                    <a:pt x="2697" y="973"/>
                  </a:cubicBezTo>
                  <a:cubicBezTo>
                    <a:pt x="2725" y="1015"/>
                    <a:pt x="2745" y="1041"/>
                    <a:pt x="2786" y="1041"/>
                  </a:cubicBezTo>
                  <a:cubicBezTo>
                    <a:pt x="2815" y="1041"/>
                    <a:pt x="2855" y="1027"/>
                    <a:pt x="2916" y="997"/>
                  </a:cubicBezTo>
                  <a:cubicBezTo>
                    <a:pt x="3061" y="924"/>
                    <a:pt x="3037" y="681"/>
                    <a:pt x="2964" y="487"/>
                  </a:cubicBezTo>
                  <a:cubicBezTo>
                    <a:pt x="2989" y="462"/>
                    <a:pt x="3013" y="462"/>
                    <a:pt x="3061" y="462"/>
                  </a:cubicBezTo>
                  <a:cubicBezTo>
                    <a:pt x="3329" y="535"/>
                    <a:pt x="3572" y="730"/>
                    <a:pt x="3693" y="997"/>
                  </a:cubicBezTo>
                  <a:cubicBezTo>
                    <a:pt x="3766" y="1143"/>
                    <a:pt x="3766" y="1337"/>
                    <a:pt x="3644" y="1483"/>
                  </a:cubicBezTo>
                  <a:cubicBezTo>
                    <a:pt x="3474" y="1677"/>
                    <a:pt x="2819" y="1799"/>
                    <a:pt x="1774" y="1799"/>
                  </a:cubicBezTo>
                  <a:cubicBezTo>
                    <a:pt x="1118" y="1799"/>
                    <a:pt x="535" y="1750"/>
                    <a:pt x="535" y="1750"/>
                  </a:cubicBezTo>
                  <a:cubicBezTo>
                    <a:pt x="316" y="1726"/>
                    <a:pt x="195" y="1653"/>
                    <a:pt x="146" y="1507"/>
                  </a:cubicBezTo>
                  <a:cubicBezTo>
                    <a:pt x="98" y="1386"/>
                    <a:pt x="219" y="1216"/>
                    <a:pt x="438" y="1118"/>
                  </a:cubicBezTo>
                  <a:cubicBezTo>
                    <a:pt x="511" y="1070"/>
                    <a:pt x="584" y="1045"/>
                    <a:pt x="681" y="1045"/>
                  </a:cubicBezTo>
                  <a:cubicBezTo>
                    <a:pt x="657" y="1167"/>
                    <a:pt x="705" y="1288"/>
                    <a:pt x="778" y="1410"/>
                  </a:cubicBezTo>
                  <a:cubicBezTo>
                    <a:pt x="808" y="1440"/>
                    <a:pt x="857" y="1461"/>
                    <a:pt x="901" y="1461"/>
                  </a:cubicBezTo>
                  <a:cubicBezTo>
                    <a:pt x="928" y="1461"/>
                    <a:pt x="954" y="1453"/>
                    <a:pt x="972" y="1434"/>
                  </a:cubicBezTo>
                  <a:cubicBezTo>
                    <a:pt x="1070" y="1361"/>
                    <a:pt x="1118" y="1240"/>
                    <a:pt x="1094" y="1118"/>
                  </a:cubicBezTo>
                  <a:cubicBezTo>
                    <a:pt x="1045" y="1021"/>
                    <a:pt x="924" y="924"/>
                    <a:pt x="802" y="924"/>
                  </a:cubicBezTo>
                  <a:cubicBezTo>
                    <a:pt x="851" y="681"/>
                    <a:pt x="1021" y="462"/>
                    <a:pt x="1264" y="365"/>
                  </a:cubicBezTo>
                  <a:cubicBezTo>
                    <a:pt x="1395" y="278"/>
                    <a:pt x="1517" y="234"/>
                    <a:pt x="1621" y="234"/>
                  </a:cubicBezTo>
                  <a:cubicBezTo>
                    <a:pt x="1689" y="234"/>
                    <a:pt x="1750" y="254"/>
                    <a:pt x="1798" y="292"/>
                  </a:cubicBezTo>
                  <a:cubicBezTo>
                    <a:pt x="1701" y="414"/>
                    <a:pt x="1677" y="584"/>
                    <a:pt x="1750" y="730"/>
                  </a:cubicBezTo>
                  <a:cubicBezTo>
                    <a:pt x="1750" y="778"/>
                    <a:pt x="1798" y="827"/>
                    <a:pt x="1871" y="827"/>
                  </a:cubicBezTo>
                  <a:cubicBezTo>
                    <a:pt x="1895" y="827"/>
                    <a:pt x="1920" y="803"/>
                    <a:pt x="1944" y="778"/>
                  </a:cubicBezTo>
                  <a:cubicBezTo>
                    <a:pt x="2041" y="633"/>
                    <a:pt x="2017" y="438"/>
                    <a:pt x="1920" y="292"/>
                  </a:cubicBezTo>
                  <a:cubicBezTo>
                    <a:pt x="1993" y="220"/>
                    <a:pt x="2090" y="147"/>
                    <a:pt x="2187" y="122"/>
                  </a:cubicBezTo>
                  <a:cubicBezTo>
                    <a:pt x="2236" y="98"/>
                    <a:pt x="2308" y="98"/>
                    <a:pt x="2357" y="74"/>
                  </a:cubicBezTo>
                  <a:close/>
                  <a:moveTo>
                    <a:pt x="2333" y="1"/>
                  </a:moveTo>
                  <a:cubicBezTo>
                    <a:pt x="2260" y="1"/>
                    <a:pt x="2211" y="25"/>
                    <a:pt x="2138" y="50"/>
                  </a:cubicBezTo>
                  <a:cubicBezTo>
                    <a:pt x="2017" y="74"/>
                    <a:pt x="1920" y="147"/>
                    <a:pt x="1823" y="244"/>
                  </a:cubicBezTo>
                  <a:cubicBezTo>
                    <a:pt x="1756" y="188"/>
                    <a:pt x="1674" y="158"/>
                    <a:pt x="1579" y="158"/>
                  </a:cubicBezTo>
                  <a:cubicBezTo>
                    <a:pt x="1466" y="158"/>
                    <a:pt x="1336" y="200"/>
                    <a:pt x="1191" y="292"/>
                  </a:cubicBezTo>
                  <a:cubicBezTo>
                    <a:pt x="924" y="414"/>
                    <a:pt x="754" y="657"/>
                    <a:pt x="681" y="948"/>
                  </a:cubicBezTo>
                  <a:cubicBezTo>
                    <a:pt x="584" y="948"/>
                    <a:pt x="487" y="973"/>
                    <a:pt x="414" y="1021"/>
                  </a:cubicBezTo>
                  <a:cubicBezTo>
                    <a:pt x="146" y="1167"/>
                    <a:pt x="1" y="1361"/>
                    <a:pt x="49" y="1531"/>
                  </a:cubicBezTo>
                  <a:cubicBezTo>
                    <a:pt x="74" y="1701"/>
                    <a:pt x="268" y="1823"/>
                    <a:pt x="511" y="1847"/>
                  </a:cubicBezTo>
                  <a:cubicBezTo>
                    <a:pt x="511" y="1847"/>
                    <a:pt x="1118" y="1871"/>
                    <a:pt x="1774" y="1871"/>
                  </a:cubicBezTo>
                  <a:cubicBezTo>
                    <a:pt x="2867" y="1871"/>
                    <a:pt x="3523" y="1774"/>
                    <a:pt x="3717" y="1556"/>
                  </a:cubicBezTo>
                  <a:cubicBezTo>
                    <a:pt x="3839" y="1386"/>
                    <a:pt x="3863" y="1167"/>
                    <a:pt x="3766" y="973"/>
                  </a:cubicBezTo>
                  <a:cubicBezTo>
                    <a:pt x="3620" y="681"/>
                    <a:pt x="3353" y="438"/>
                    <a:pt x="3037" y="365"/>
                  </a:cubicBezTo>
                  <a:cubicBezTo>
                    <a:pt x="2989" y="365"/>
                    <a:pt x="2940" y="390"/>
                    <a:pt x="2916" y="414"/>
                  </a:cubicBezTo>
                  <a:cubicBezTo>
                    <a:pt x="2819" y="171"/>
                    <a:pt x="2600" y="25"/>
                    <a:pt x="23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2" name="Google Shape;845;p19"/>
          <p:cNvGrpSpPr>
            <a:grpSpLocks/>
          </p:cNvGrpSpPr>
          <p:nvPr/>
        </p:nvGrpSpPr>
        <p:grpSpPr bwMode="auto">
          <a:xfrm rot="18760735" flipH="1">
            <a:off x="10425112" y="-227012"/>
            <a:ext cx="1065213" cy="1385888"/>
            <a:chOff x="4318023" y="4113296"/>
            <a:chExt cx="716422" cy="932073"/>
          </a:xfrm>
        </p:grpSpPr>
        <p:sp>
          <p:nvSpPr>
            <p:cNvPr id="43" name="Google Shape;846;p19"/>
            <p:cNvSpPr/>
            <p:nvPr/>
          </p:nvSpPr>
          <p:spPr>
            <a:xfrm>
              <a:off x="4844681" y="4245331"/>
              <a:ext cx="192185" cy="206059"/>
            </a:xfrm>
            <a:custGeom>
              <a:avLst/>
              <a:gdLst/>
              <a:ahLst/>
              <a:cxnLst/>
              <a:rect l="l" t="t" r="r" b="b"/>
              <a:pathLst>
                <a:path w="2211" h="2366" extrusionOk="0">
                  <a:moveTo>
                    <a:pt x="1579" y="179"/>
                  </a:moveTo>
                  <a:cubicBezTo>
                    <a:pt x="1798" y="179"/>
                    <a:pt x="1943" y="252"/>
                    <a:pt x="1992" y="422"/>
                  </a:cubicBezTo>
                  <a:cubicBezTo>
                    <a:pt x="2041" y="519"/>
                    <a:pt x="2016" y="616"/>
                    <a:pt x="1968" y="689"/>
                  </a:cubicBezTo>
                  <a:cubicBezTo>
                    <a:pt x="1798" y="908"/>
                    <a:pt x="1239" y="1005"/>
                    <a:pt x="802" y="1005"/>
                  </a:cubicBezTo>
                  <a:lnTo>
                    <a:pt x="777" y="1005"/>
                  </a:lnTo>
                  <a:cubicBezTo>
                    <a:pt x="705" y="1005"/>
                    <a:pt x="680" y="1054"/>
                    <a:pt x="705" y="1127"/>
                  </a:cubicBezTo>
                  <a:cubicBezTo>
                    <a:pt x="802" y="1321"/>
                    <a:pt x="1045" y="1904"/>
                    <a:pt x="826" y="2171"/>
                  </a:cubicBezTo>
                  <a:cubicBezTo>
                    <a:pt x="802" y="2195"/>
                    <a:pt x="777" y="2195"/>
                    <a:pt x="777" y="2195"/>
                  </a:cubicBezTo>
                  <a:cubicBezTo>
                    <a:pt x="632" y="2195"/>
                    <a:pt x="364" y="1782"/>
                    <a:pt x="170" y="1369"/>
                  </a:cubicBezTo>
                  <a:lnTo>
                    <a:pt x="486" y="495"/>
                  </a:lnTo>
                  <a:cubicBezTo>
                    <a:pt x="826" y="325"/>
                    <a:pt x="1190" y="203"/>
                    <a:pt x="1579" y="179"/>
                  </a:cubicBezTo>
                  <a:close/>
                  <a:moveTo>
                    <a:pt x="1663" y="1"/>
                  </a:moveTo>
                  <a:cubicBezTo>
                    <a:pt x="1635" y="1"/>
                    <a:pt x="1607" y="4"/>
                    <a:pt x="1579" y="9"/>
                  </a:cubicBezTo>
                  <a:cubicBezTo>
                    <a:pt x="1142" y="33"/>
                    <a:pt x="753" y="155"/>
                    <a:pt x="389" y="349"/>
                  </a:cubicBezTo>
                  <a:cubicBezTo>
                    <a:pt x="364" y="374"/>
                    <a:pt x="340" y="374"/>
                    <a:pt x="340" y="398"/>
                  </a:cubicBezTo>
                  <a:lnTo>
                    <a:pt x="0" y="1345"/>
                  </a:lnTo>
                  <a:cubicBezTo>
                    <a:pt x="0" y="1345"/>
                    <a:pt x="0" y="1369"/>
                    <a:pt x="0" y="1394"/>
                  </a:cubicBezTo>
                  <a:cubicBezTo>
                    <a:pt x="73" y="1564"/>
                    <a:pt x="437" y="2365"/>
                    <a:pt x="777" y="2365"/>
                  </a:cubicBezTo>
                  <a:cubicBezTo>
                    <a:pt x="850" y="2365"/>
                    <a:pt x="923" y="2341"/>
                    <a:pt x="972" y="2268"/>
                  </a:cubicBezTo>
                  <a:cubicBezTo>
                    <a:pt x="1215" y="1953"/>
                    <a:pt x="1020" y="1394"/>
                    <a:pt x="899" y="1151"/>
                  </a:cubicBezTo>
                  <a:cubicBezTo>
                    <a:pt x="1215" y="1151"/>
                    <a:pt x="1871" y="1102"/>
                    <a:pt x="2089" y="786"/>
                  </a:cubicBezTo>
                  <a:cubicBezTo>
                    <a:pt x="2186" y="665"/>
                    <a:pt x="2211" y="519"/>
                    <a:pt x="2162" y="374"/>
                  </a:cubicBezTo>
                  <a:cubicBezTo>
                    <a:pt x="2076" y="159"/>
                    <a:pt x="1876" y="1"/>
                    <a:pt x="16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" name="Google Shape;847;p19"/>
            <p:cNvSpPr/>
            <p:nvPr/>
          </p:nvSpPr>
          <p:spPr>
            <a:xfrm>
              <a:off x="4732625" y="4174821"/>
              <a:ext cx="155883" cy="223142"/>
            </a:xfrm>
            <a:custGeom>
              <a:avLst/>
              <a:gdLst/>
              <a:ahLst/>
              <a:cxnLst/>
              <a:rect l="l" t="t" r="r" b="b"/>
              <a:pathLst>
                <a:path w="1799" h="2571" extrusionOk="0">
                  <a:moveTo>
                    <a:pt x="649" y="0"/>
                  </a:moveTo>
                  <a:cubicBezTo>
                    <a:pt x="597" y="0"/>
                    <a:pt x="542" y="6"/>
                    <a:pt x="486" y="19"/>
                  </a:cubicBezTo>
                  <a:cubicBezTo>
                    <a:pt x="365" y="44"/>
                    <a:pt x="244" y="141"/>
                    <a:pt x="195" y="262"/>
                  </a:cubicBezTo>
                  <a:cubicBezTo>
                    <a:pt x="98" y="602"/>
                    <a:pt x="511" y="1113"/>
                    <a:pt x="827" y="1501"/>
                  </a:cubicBezTo>
                  <a:cubicBezTo>
                    <a:pt x="632" y="1574"/>
                    <a:pt x="462" y="1671"/>
                    <a:pt x="292" y="1793"/>
                  </a:cubicBezTo>
                  <a:cubicBezTo>
                    <a:pt x="122" y="1890"/>
                    <a:pt x="1" y="2109"/>
                    <a:pt x="49" y="2327"/>
                  </a:cubicBezTo>
                  <a:cubicBezTo>
                    <a:pt x="49" y="2400"/>
                    <a:pt x="122" y="2497"/>
                    <a:pt x="195" y="2522"/>
                  </a:cubicBezTo>
                  <a:cubicBezTo>
                    <a:pt x="268" y="2546"/>
                    <a:pt x="341" y="2570"/>
                    <a:pt x="414" y="2570"/>
                  </a:cubicBezTo>
                  <a:cubicBezTo>
                    <a:pt x="754" y="2522"/>
                    <a:pt x="1094" y="2424"/>
                    <a:pt x="1410" y="2254"/>
                  </a:cubicBezTo>
                  <a:cubicBezTo>
                    <a:pt x="1458" y="2230"/>
                    <a:pt x="1458" y="2181"/>
                    <a:pt x="1434" y="2133"/>
                  </a:cubicBezTo>
                  <a:cubicBezTo>
                    <a:pt x="1434" y="2116"/>
                    <a:pt x="1397" y="2099"/>
                    <a:pt x="1367" y="2099"/>
                  </a:cubicBezTo>
                  <a:cubicBezTo>
                    <a:pt x="1355" y="2099"/>
                    <a:pt x="1344" y="2101"/>
                    <a:pt x="1337" y="2109"/>
                  </a:cubicBezTo>
                  <a:cubicBezTo>
                    <a:pt x="1075" y="2229"/>
                    <a:pt x="664" y="2400"/>
                    <a:pt x="406" y="2400"/>
                  </a:cubicBezTo>
                  <a:cubicBezTo>
                    <a:pt x="352" y="2400"/>
                    <a:pt x="305" y="2393"/>
                    <a:pt x="268" y="2376"/>
                  </a:cubicBezTo>
                  <a:cubicBezTo>
                    <a:pt x="244" y="2352"/>
                    <a:pt x="219" y="2327"/>
                    <a:pt x="195" y="2279"/>
                  </a:cubicBezTo>
                  <a:cubicBezTo>
                    <a:pt x="195" y="2206"/>
                    <a:pt x="219" y="2109"/>
                    <a:pt x="268" y="2036"/>
                  </a:cubicBezTo>
                  <a:cubicBezTo>
                    <a:pt x="462" y="1841"/>
                    <a:pt x="705" y="1696"/>
                    <a:pt x="972" y="1647"/>
                  </a:cubicBezTo>
                  <a:cubicBezTo>
                    <a:pt x="997" y="1647"/>
                    <a:pt x="1021" y="1623"/>
                    <a:pt x="1045" y="1598"/>
                  </a:cubicBezTo>
                  <a:cubicBezTo>
                    <a:pt x="1094" y="1550"/>
                    <a:pt x="1069" y="1526"/>
                    <a:pt x="997" y="1428"/>
                  </a:cubicBezTo>
                  <a:cubicBezTo>
                    <a:pt x="389" y="724"/>
                    <a:pt x="316" y="432"/>
                    <a:pt x="365" y="311"/>
                  </a:cubicBezTo>
                  <a:cubicBezTo>
                    <a:pt x="365" y="287"/>
                    <a:pt x="389" y="214"/>
                    <a:pt x="511" y="190"/>
                  </a:cubicBezTo>
                  <a:cubicBezTo>
                    <a:pt x="554" y="179"/>
                    <a:pt x="596" y="174"/>
                    <a:pt x="636" y="174"/>
                  </a:cubicBezTo>
                  <a:cubicBezTo>
                    <a:pt x="1244" y="174"/>
                    <a:pt x="1628" y="1283"/>
                    <a:pt x="1628" y="1283"/>
                  </a:cubicBezTo>
                  <a:cubicBezTo>
                    <a:pt x="1652" y="1307"/>
                    <a:pt x="1701" y="1331"/>
                    <a:pt x="1725" y="1331"/>
                  </a:cubicBezTo>
                  <a:cubicBezTo>
                    <a:pt x="1774" y="1307"/>
                    <a:pt x="1798" y="1258"/>
                    <a:pt x="1798" y="1210"/>
                  </a:cubicBezTo>
                  <a:cubicBezTo>
                    <a:pt x="1776" y="1165"/>
                    <a:pt x="1373" y="0"/>
                    <a:pt x="6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" name="Google Shape;848;p19"/>
            <p:cNvSpPr/>
            <p:nvPr/>
          </p:nvSpPr>
          <p:spPr>
            <a:xfrm>
              <a:off x="4828179" y="4112942"/>
              <a:ext cx="167627" cy="150541"/>
            </a:xfrm>
            <a:custGeom>
              <a:avLst/>
              <a:gdLst/>
              <a:ahLst/>
              <a:cxnLst/>
              <a:rect l="l" t="t" r="r" b="b"/>
              <a:pathLst>
                <a:path w="1927" h="1727" extrusionOk="0">
                  <a:moveTo>
                    <a:pt x="119" y="1"/>
                  </a:moveTo>
                  <a:cubicBezTo>
                    <a:pt x="57" y="1"/>
                    <a:pt x="1" y="74"/>
                    <a:pt x="56" y="147"/>
                  </a:cubicBezTo>
                  <a:cubicBezTo>
                    <a:pt x="347" y="463"/>
                    <a:pt x="566" y="828"/>
                    <a:pt x="712" y="1241"/>
                  </a:cubicBezTo>
                  <a:cubicBezTo>
                    <a:pt x="663" y="1386"/>
                    <a:pt x="639" y="1532"/>
                    <a:pt x="663" y="1654"/>
                  </a:cubicBezTo>
                  <a:cubicBezTo>
                    <a:pt x="663" y="1702"/>
                    <a:pt x="712" y="1726"/>
                    <a:pt x="736" y="1726"/>
                  </a:cubicBezTo>
                  <a:cubicBezTo>
                    <a:pt x="785" y="1726"/>
                    <a:pt x="809" y="1702"/>
                    <a:pt x="833" y="1678"/>
                  </a:cubicBezTo>
                  <a:cubicBezTo>
                    <a:pt x="882" y="1532"/>
                    <a:pt x="882" y="1411"/>
                    <a:pt x="858" y="1265"/>
                  </a:cubicBezTo>
                  <a:cubicBezTo>
                    <a:pt x="882" y="1241"/>
                    <a:pt x="906" y="1216"/>
                    <a:pt x="906" y="1192"/>
                  </a:cubicBezTo>
                  <a:cubicBezTo>
                    <a:pt x="1149" y="876"/>
                    <a:pt x="1489" y="706"/>
                    <a:pt x="1854" y="658"/>
                  </a:cubicBezTo>
                  <a:cubicBezTo>
                    <a:pt x="1902" y="633"/>
                    <a:pt x="1926" y="609"/>
                    <a:pt x="1926" y="560"/>
                  </a:cubicBezTo>
                  <a:cubicBezTo>
                    <a:pt x="1902" y="512"/>
                    <a:pt x="1854" y="488"/>
                    <a:pt x="1829" y="488"/>
                  </a:cubicBezTo>
                  <a:cubicBezTo>
                    <a:pt x="1441" y="536"/>
                    <a:pt x="1076" y="730"/>
                    <a:pt x="809" y="1046"/>
                  </a:cubicBezTo>
                  <a:cubicBezTo>
                    <a:pt x="663" y="658"/>
                    <a:pt x="445" y="318"/>
                    <a:pt x="177" y="26"/>
                  </a:cubicBezTo>
                  <a:cubicBezTo>
                    <a:pt x="160" y="8"/>
                    <a:pt x="139" y="1"/>
                    <a:pt x="1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" name="Google Shape;849;p19"/>
            <p:cNvSpPr/>
            <p:nvPr/>
          </p:nvSpPr>
          <p:spPr>
            <a:xfrm>
              <a:off x="4317760" y="4481152"/>
              <a:ext cx="515695" cy="562660"/>
            </a:xfrm>
            <a:custGeom>
              <a:avLst/>
              <a:gdLst/>
              <a:ahLst/>
              <a:cxnLst/>
              <a:rect l="l" t="t" r="r" b="b"/>
              <a:pathLst>
                <a:path w="5928" h="6469" extrusionOk="0">
                  <a:moveTo>
                    <a:pt x="5857" y="0"/>
                  </a:moveTo>
                  <a:cubicBezTo>
                    <a:pt x="5849" y="0"/>
                    <a:pt x="5840" y="2"/>
                    <a:pt x="5831" y="7"/>
                  </a:cubicBezTo>
                  <a:cubicBezTo>
                    <a:pt x="5782" y="7"/>
                    <a:pt x="5758" y="31"/>
                    <a:pt x="5758" y="80"/>
                  </a:cubicBezTo>
                  <a:cubicBezTo>
                    <a:pt x="5758" y="250"/>
                    <a:pt x="5734" y="396"/>
                    <a:pt x="5734" y="566"/>
                  </a:cubicBezTo>
                  <a:cubicBezTo>
                    <a:pt x="5709" y="590"/>
                    <a:pt x="5734" y="638"/>
                    <a:pt x="5782" y="638"/>
                  </a:cubicBezTo>
                  <a:lnTo>
                    <a:pt x="5782" y="614"/>
                  </a:lnTo>
                  <a:cubicBezTo>
                    <a:pt x="5791" y="619"/>
                    <a:pt x="5801" y="621"/>
                    <a:pt x="5810" y="621"/>
                  </a:cubicBezTo>
                  <a:cubicBezTo>
                    <a:pt x="5848" y="621"/>
                    <a:pt x="5879" y="585"/>
                    <a:pt x="5879" y="566"/>
                  </a:cubicBezTo>
                  <a:cubicBezTo>
                    <a:pt x="5904" y="396"/>
                    <a:pt x="5928" y="225"/>
                    <a:pt x="5928" y="80"/>
                  </a:cubicBezTo>
                  <a:cubicBezTo>
                    <a:pt x="5928" y="40"/>
                    <a:pt x="5896" y="0"/>
                    <a:pt x="5857" y="0"/>
                  </a:cubicBezTo>
                  <a:close/>
                  <a:moveTo>
                    <a:pt x="5682" y="972"/>
                  </a:moveTo>
                  <a:cubicBezTo>
                    <a:pt x="5644" y="972"/>
                    <a:pt x="5612" y="1007"/>
                    <a:pt x="5612" y="1027"/>
                  </a:cubicBezTo>
                  <a:cubicBezTo>
                    <a:pt x="5564" y="1197"/>
                    <a:pt x="5515" y="1343"/>
                    <a:pt x="5442" y="1489"/>
                  </a:cubicBezTo>
                  <a:cubicBezTo>
                    <a:pt x="5418" y="1513"/>
                    <a:pt x="5442" y="1562"/>
                    <a:pt x="5491" y="1586"/>
                  </a:cubicBezTo>
                  <a:lnTo>
                    <a:pt x="5515" y="1586"/>
                  </a:lnTo>
                  <a:lnTo>
                    <a:pt x="5515" y="1562"/>
                  </a:lnTo>
                  <a:cubicBezTo>
                    <a:pt x="5523" y="1570"/>
                    <a:pt x="5531" y="1572"/>
                    <a:pt x="5539" y="1572"/>
                  </a:cubicBezTo>
                  <a:cubicBezTo>
                    <a:pt x="5555" y="1572"/>
                    <a:pt x="5572" y="1562"/>
                    <a:pt x="5588" y="1562"/>
                  </a:cubicBezTo>
                  <a:cubicBezTo>
                    <a:pt x="5661" y="1392"/>
                    <a:pt x="5734" y="1246"/>
                    <a:pt x="5782" y="1076"/>
                  </a:cubicBezTo>
                  <a:cubicBezTo>
                    <a:pt x="5782" y="1027"/>
                    <a:pt x="5758" y="1003"/>
                    <a:pt x="5709" y="979"/>
                  </a:cubicBezTo>
                  <a:cubicBezTo>
                    <a:pt x="5700" y="974"/>
                    <a:pt x="5691" y="972"/>
                    <a:pt x="5682" y="972"/>
                  </a:cubicBezTo>
                  <a:close/>
                  <a:moveTo>
                    <a:pt x="4303" y="1753"/>
                  </a:moveTo>
                  <a:cubicBezTo>
                    <a:pt x="4217" y="1753"/>
                    <a:pt x="4164" y="1879"/>
                    <a:pt x="4276" y="1902"/>
                  </a:cubicBezTo>
                  <a:cubicBezTo>
                    <a:pt x="4398" y="1975"/>
                    <a:pt x="4543" y="2047"/>
                    <a:pt x="4640" y="2169"/>
                  </a:cubicBezTo>
                  <a:cubicBezTo>
                    <a:pt x="4640" y="2193"/>
                    <a:pt x="4665" y="2193"/>
                    <a:pt x="4689" y="2193"/>
                  </a:cubicBezTo>
                  <a:cubicBezTo>
                    <a:pt x="4713" y="2193"/>
                    <a:pt x="4738" y="2193"/>
                    <a:pt x="4762" y="2169"/>
                  </a:cubicBezTo>
                  <a:cubicBezTo>
                    <a:pt x="4786" y="2145"/>
                    <a:pt x="4786" y="2096"/>
                    <a:pt x="4762" y="2072"/>
                  </a:cubicBezTo>
                  <a:cubicBezTo>
                    <a:pt x="4640" y="1926"/>
                    <a:pt x="4495" y="1829"/>
                    <a:pt x="4325" y="1756"/>
                  </a:cubicBezTo>
                  <a:cubicBezTo>
                    <a:pt x="4317" y="1754"/>
                    <a:pt x="4310" y="1753"/>
                    <a:pt x="4303" y="1753"/>
                  </a:cubicBezTo>
                  <a:close/>
                  <a:moveTo>
                    <a:pt x="3790" y="1732"/>
                  </a:moveTo>
                  <a:cubicBezTo>
                    <a:pt x="3596" y="1780"/>
                    <a:pt x="3474" y="1926"/>
                    <a:pt x="3474" y="2120"/>
                  </a:cubicBezTo>
                  <a:cubicBezTo>
                    <a:pt x="3450" y="2145"/>
                    <a:pt x="3450" y="2169"/>
                    <a:pt x="3474" y="2193"/>
                  </a:cubicBezTo>
                  <a:cubicBezTo>
                    <a:pt x="3474" y="2242"/>
                    <a:pt x="3499" y="2266"/>
                    <a:pt x="3547" y="2266"/>
                  </a:cubicBezTo>
                  <a:lnTo>
                    <a:pt x="3572" y="2266"/>
                  </a:lnTo>
                  <a:cubicBezTo>
                    <a:pt x="3620" y="2242"/>
                    <a:pt x="3644" y="2193"/>
                    <a:pt x="3620" y="2169"/>
                  </a:cubicBezTo>
                  <a:lnTo>
                    <a:pt x="3620" y="2120"/>
                  </a:lnTo>
                  <a:cubicBezTo>
                    <a:pt x="3644" y="1999"/>
                    <a:pt x="3717" y="1926"/>
                    <a:pt x="3839" y="1902"/>
                  </a:cubicBezTo>
                  <a:cubicBezTo>
                    <a:pt x="3887" y="1877"/>
                    <a:pt x="3912" y="1829"/>
                    <a:pt x="3887" y="1780"/>
                  </a:cubicBezTo>
                  <a:cubicBezTo>
                    <a:pt x="3887" y="1756"/>
                    <a:pt x="3839" y="1732"/>
                    <a:pt x="3790" y="1732"/>
                  </a:cubicBezTo>
                  <a:close/>
                  <a:moveTo>
                    <a:pt x="5248" y="1835"/>
                  </a:moveTo>
                  <a:cubicBezTo>
                    <a:pt x="5230" y="1835"/>
                    <a:pt x="5211" y="1841"/>
                    <a:pt x="5199" y="1853"/>
                  </a:cubicBezTo>
                  <a:cubicBezTo>
                    <a:pt x="5078" y="1975"/>
                    <a:pt x="4981" y="2072"/>
                    <a:pt x="4835" y="2169"/>
                  </a:cubicBezTo>
                  <a:cubicBezTo>
                    <a:pt x="4786" y="2169"/>
                    <a:pt x="4786" y="2217"/>
                    <a:pt x="4811" y="2266"/>
                  </a:cubicBezTo>
                  <a:cubicBezTo>
                    <a:pt x="4811" y="2290"/>
                    <a:pt x="4859" y="2315"/>
                    <a:pt x="4883" y="2315"/>
                  </a:cubicBezTo>
                  <a:lnTo>
                    <a:pt x="4883" y="2290"/>
                  </a:lnTo>
                  <a:cubicBezTo>
                    <a:pt x="4883" y="2290"/>
                    <a:pt x="4908" y="2290"/>
                    <a:pt x="4908" y="2315"/>
                  </a:cubicBezTo>
                  <a:cubicBezTo>
                    <a:pt x="5053" y="2217"/>
                    <a:pt x="5199" y="2096"/>
                    <a:pt x="5296" y="1975"/>
                  </a:cubicBezTo>
                  <a:cubicBezTo>
                    <a:pt x="5345" y="1926"/>
                    <a:pt x="5345" y="1877"/>
                    <a:pt x="5296" y="1853"/>
                  </a:cubicBezTo>
                  <a:cubicBezTo>
                    <a:pt x="5284" y="1841"/>
                    <a:pt x="5266" y="1835"/>
                    <a:pt x="5248" y="1835"/>
                  </a:cubicBezTo>
                  <a:close/>
                  <a:moveTo>
                    <a:pt x="4416" y="2312"/>
                  </a:moveTo>
                  <a:cubicBezTo>
                    <a:pt x="4410" y="2312"/>
                    <a:pt x="4404" y="2313"/>
                    <a:pt x="4398" y="2315"/>
                  </a:cubicBezTo>
                  <a:cubicBezTo>
                    <a:pt x="4276" y="2339"/>
                    <a:pt x="4179" y="2363"/>
                    <a:pt x="4057" y="2363"/>
                  </a:cubicBezTo>
                  <a:lnTo>
                    <a:pt x="3936" y="2363"/>
                  </a:lnTo>
                  <a:cubicBezTo>
                    <a:pt x="3930" y="2362"/>
                    <a:pt x="3925" y="2361"/>
                    <a:pt x="3920" y="2361"/>
                  </a:cubicBezTo>
                  <a:cubicBezTo>
                    <a:pt x="3836" y="2361"/>
                    <a:pt x="3820" y="2533"/>
                    <a:pt x="3912" y="2533"/>
                  </a:cubicBezTo>
                  <a:lnTo>
                    <a:pt x="4057" y="2533"/>
                  </a:lnTo>
                  <a:lnTo>
                    <a:pt x="4057" y="2509"/>
                  </a:lnTo>
                  <a:cubicBezTo>
                    <a:pt x="4179" y="2509"/>
                    <a:pt x="4300" y="2509"/>
                    <a:pt x="4422" y="2485"/>
                  </a:cubicBezTo>
                  <a:cubicBezTo>
                    <a:pt x="4535" y="2462"/>
                    <a:pt x="4500" y="2312"/>
                    <a:pt x="4416" y="2312"/>
                  </a:cubicBezTo>
                  <a:close/>
                  <a:moveTo>
                    <a:pt x="4946" y="2451"/>
                  </a:moveTo>
                  <a:cubicBezTo>
                    <a:pt x="4934" y="2451"/>
                    <a:pt x="4921" y="2454"/>
                    <a:pt x="4908" y="2460"/>
                  </a:cubicBezTo>
                  <a:cubicBezTo>
                    <a:pt x="4859" y="2485"/>
                    <a:pt x="4859" y="2533"/>
                    <a:pt x="4859" y="2582"/>
                  </a:cubicBezTo>
                  <a:cubicBezTo>
                    <a:pt x="4932" y="2728"/>
                    <a:pt x="4956" y="2873"/>
                    <a:pt x="4981" y="3019"/>
                  </a:cubicBezTo>
                  <a:cubicBezTo>
                    <a:pt x="4981" y="3068"/>
                    <a:pt x="5029" y="3092"/>
                    <a:pt x="5078" y="3092"/>
                  </a:cubicBezTo>
                  <a:cubicBezTo>
                    <a:pt x="5126" y="3092"/>
                    <a:pt x="5151" y="3043"/>
                    <a:pt x="5151" y="3019"/>
                  </a:cubicBezTo>
                  <a:cubicBezTo>
                    <a:pt x="5126" y="2825"/>
                    <a:pt x="5078" y="2679"/>
                    <a:pt x="5029" y="2509"/>
                  </a:cubicBezTo>
                  <a:cubicBezTo>
                    <a:pt x="5011" y="2473"/>
                    <a:pt x="4981" y="2451"/>
                    <a:pt x="4946" y="2451"/>
                  </a:cubicBezTo>
                  <a:close/>
                  <a:moveTo>
                    <a:pt x="5078" y="3432"/>
                  </a:moveTo>
                  <a:cubicBezTo>
                    <a:pt x="5029" y="3432"/>
                    <a:pt x="5005" y="3456"/>
                    <a:pt x="4981" y="3505"/>
                  </a:cubicBezTo>
                  <a:cubicBezTo>
                    <a:pt x="4956" y="3651"/>
                    <a:pt x="4932" y="3821"/>
                    <a:pt x="4883" y="3966"/>
                  </a:cubicBezTo>
                  <a:cubicBezTo>
                    <a:pt x="4859" y="3991"/>
                    <a:pt x="4883" y="4039"/>
                    <a:pt x="4908" y="4064"/>
                  </a:cubicBezTo>
                  <a:lnTo>
                    <a:pt x="4956" y="4064"/>
                  </a:lnTo>
                  <a:cubicBezTo>
                    <a:pt x="4981" y="4064"/>
                    <a:pt x="5005" y="4039"/>
                    <a:pt x="5029" y="4015"/>
                  </a:cubicBezTo>
                  <a:cubicBezTo>
                    <a:pt x="5078" y="3869"/>
                    <a:pt x="5126" y="3699"/>
                    <a:pt x="5151" y="3529"/>
                  </a:cubicBezTo>
                  <a:cubicBezTo>
                    <a:pt x="5151" y="3481"/>
                    <a:pt x="5126" y="3432"/>
                    <a:pt x="5078" y="3432"/>
                  </a:cubicBezTo>
                  <a:close/>
                  <a:moveTo>
                    <a:pt x="4703" y="4339"/>
                  </a:moveTo>
                  <a:cubicBezTo>
                    <a:pt x="4677" y="4339"/>
                    <a:pt x="4655" y="4351"/>
                    <a:pt x="4640" y="4379"/>
                  </a:cubicBezTo>
                  <a:cubicBezTo>
                    <a:pt x="4543" y="4501"/>
                    <a:pt x="4422" y="4622"/>
                    <a:pt x="4325" y="4720"/>
                  </a:cubicBezTo>
                  <a:cubicBezTo>
                    <a:pt x="4276" y="4744"/>
                    <a:pt x="4276" y="4792"/>
                    <a:pt x="4325" y="4841"/>
                  </a:cubicBezTo>
                  <a:cubicBezTo>
                    <a:pt x="4325" y="4841"/>
                    <a:pt x="4349" y="4865"/>
                    <a:pt x="4373" y="4865"/>
                  </a:cubicBezTo>
                  <a:lnTo>
                    <a:pt x="4373" y="4841"/>
                  </a:lnTo>
                  <a:lnTo>
                    <a:pt x="4422" y="4841"/>
                  </a:lnTo>
                  <a:cubicBezTo>
                    <a:pt x="4543" y="4720"/>
                    <a:pt x="4665" y="4598"/>
                    <a:pt x="4762" y="4477"/>
                  </a:cubicBezTo>
                  <a:cubicBezTo>
                    <a:pt x="4786" y="4428"/>
                    <a:pt x="4786" y="4379"/>
                    <a:pt x="4762" y="4355"/>
                  </a:cubicBezTo>
                  <a:cubicBezTo>
                    <a:pt x="4742" y="4345"/>
                    <a:pt x="4722" y="4339"/>
                    <a:pt x="4703" y="4339"/>
                  </a:cubicBezTo>
                  <a:close/>
                  <a:moveTo>
                    <a:pt x="3975" y="4971"/>
                  </a:moveTo>
                  <a:cubicBezTo>
                    <a:pt x="3960" y="4971"/>
                    <a:pt x="3946" y="4977"/>
                    <a:pt x="3936" y="4987"/>
                  </a:cubicBezTo>
                  <a:cubicBezTo>
                    <a:pt x="3790" y="5060"/>
                    <a:pt x="3644" y="5108"/>
                    <a:pt x="3474" y="5133"/>
                  </a:cubicBezTo>
                  <a:cubicBezTo>
                    <a:pt x="3450" y="5157"/>
                    <a:pt x="3402" y="5205"/>
                    <a:pt x="3426" y="5254"/>
                  </a:cubicBezTo>
                  <a:cubicBezTo>
                    <a:pt x="3426" y="5278"/>
                    <a:pt x="3474" y="5303"/>
                    <a:pt x="3499" y="5303"/>
                  </a:cubicBezTo>
                  <a:lnTo>
                    <a:pt x="3523" y="5303"/>
                  </a:lnTo>
                  <a:cubicBezTo>
                    <a:pt x="3693" y="5254"/>
                    <a:pt x="3839" y="5205"/>
                    <a:pt x="4009" y="5133"/>
                  </a:cubicBezTo>
                  <a:cubicBezTo>
                    <a:pt x="4033" y="5108"/>
                    <a:pt x="4057" y="5060"/>
                    <a:pt x="4033" y="5011"/>
                  </a:cubicBezTo>
                  <a:cubicBezTo>
                    <a:pt x="4019" y="4983"/>
                    <a:pt x="3996" y="4971"/>
                    <a:pt x="3975" y="4971"/>
                  </a:cubicBezTo>
                  <a:close/>
                  <a:moveTo>
                    <a:pt x="1531" y="5205"/>
                  </a:moveTo>
                  <a:cubicBezTo>
                    <a:pt x="1434" y="5205"/>
                    <a:pt x="1434" y="5375"/>
                    <a:pt x="1531" y="5375"/>
                  </a:cubicBezTo>
                  <a:lnTo>
                    <a:pt x="2041" y="5375"/>
                  </a:lnTo>
                  <a:cubicBezTo>
                    <a:pt x="2065" y="5375"/>
                    <a:pt x="2114" y="5327"/>
                    <a:pt x="2114" y="5303"/>
                  </a:cubicBezTo>
                  <a:cubicBezTo>
                    <a:pt x="2114" y="5254"/>
                    <a:pt x="2090" y="5205"/>
                    <a:pt x="2041" y="5205"/>
                  </a:cubicBezTo>
                  <a:close/>
                  <a:moveTo>
                    <a:pt x="2527" y="5205"/>
                  </a:moveTo>
                  <a:cubicBezTo>
                    <a:pt x="2478" y="5205"/>
                    <a:pt x="2454" y="5254"/>
                    <a:pt x="2454" y="5278"/>
                  </a:cubicBezTo>
                  <a:cubicBezTo>
                    <a:pt x="2430" y="5327"/>
                    <a:pt x="2478" y="5375"/>
                    <a:pt x="2527" y="5375"/>
                  </a:cubicBezTo>
                  <a:lnTo>
                    <a:pt x="3013" y="5375"/>
                  </a:lnTo>
                  <a:cubicBezTo>
                    <a:pt x="3061" y="5375"/>
                    <a:pt x="3110" y="5327"/>
                    <a:pt x="3110" y="5278"/>
                  </a:cubicBezTo>
                  <a:cubicBezTo>
                    <a:pt x="3086" y="5230"/>
                    <a:pt x="3061" y="5205"/>
                    <a:pt x="3013" y="5205"/>
                  </a:cubicBezTo>
                  <a:close/>
                  <a:moveTo>
                    <a:pt x="1044" y="5270"/>
                  </a:moveTo>
                  <a:cubicBezTo>
                    <a:pt x="1037" y="5270"/>
                    <a:pt x="1029" y="5273"/>
                    <a:pt x="1021" y="5278"/>
                  </a:cubicBezTo>
                  <a:cubicBezTo>
                    <a:pt x="851" y="5327"/>
                    <a:pt x="681" y="5400"/>
                    <a:pt x="559" y="5497"/>
                  </a:cubicBezTo>
                  <a:cubicBezTo>
                    <a:pt x="511" y="5545"/>
                    <a:pt x="511" y="5594"/>
                    <a:pt x="559" y="5618"/>
                  </a:cubicBezTo>
                  <a:cubicBezTo>
                    <a:pt x="559" y="5643"/>
                    <a:pt x="584" y="5643"/>
                    <a:pt x="608" y="5667"/>
                  </a:cubicBezTo>
                  <a:cubicBezTo>
                    <a:pt x="632" y="5643"/>
                    <a:pt x="632" y="5643"/>
                    <a:pt x="657" y="5643"/>
                  </a:cubicBezTo>
                  <a:cubicBezTo>
                    <a:pt x="778" y="5545"/>
                    <a:pt x="899" y="5473"/>
                    <a:pt x="1069" y="5424"/>
                  </a:cubicBezTo>
                  <a:cubicBezTo>
                    <a:pt x="1134" y="5424"/>
                    <a:pt x="1103" y="5270"/>
                    <a:pt x="1044" y="5270"/>
                  </a:cubicBezTo>
                  <a:close/>
                  <a:moveTo>
                    <a:pt x="295" y="5864"/>
                  </a:moveTo>
                  <a:cubicBezTo>
                    <a:pt x="265" y="5864"/>
                    <a:pt x="235" y="5877"/>
                    <a:pt x="219" y="5910"/>
                  </a:cubicBezTo>
                  <a:cubicBezTo>
                    <a:pt x="122" y="6056"/>
                    <a:pt x="74" y="6201"/>
                    <a:pt x="25" y="6371"/>
                  </a:cubicBezTo>
                  <a:cubicBezTo>
                    <a:pt x="1" y="6420"/>
                    <a:pt x="25" y="6469"/>
                    <a:pt x="74" y="6469"/>
                  </a:cubicBezTo>
                  <a:lnTo>
                    <a:pt x="98" y="6469"/>
                  </a:lnTo>
                  <a:cubicBezTo>
                    <a:pt x="122" y="6469"/>
                    <a:pt x="146" y="6444"/>
                    <a:pt x="171" y="6420"/>
                  </a:cubicBezTo>
                  <a:cubicBezTo>
                    <a:pt x="219" y="6274"/>
                    <a:pt x="292" y="6129"/>
                    <a:pt x="365" y="5983"/>
                  </a:cubicBezTo>
                  <a:cubicBezTo>
                    <a:pt x="414" y="5918"/>
                    <a:pt x="354" y="5864"/>
                    <a:pt x="295" y="586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805" name="Google Shape;805;p19"/>
          <p:cNvSpPr txBox="1">
            <a:spLocks noGrp="1"/>
          </p:cNvSpPr>
          <p:nvPr>
            <p:ph type="title"/>
          </p:nvPr>
        </p:nvSpPr>
        <p:spPr>
          <a:xfrm>
            <a:off x="1005100" y="560133"/>
            <a:ext cx="9926400" cy="8620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825088520"/>
      </p:ext>
    </p:extLst>
  </p:cSld>
  <p:clrMapOvr>
    <a:masterClrMapping/>
  </p:clrMapOvr>
</p:sldLayout>
</file>

<file path=ppt/slideLayouts/slideLayout16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 3">
  <p:cSld name="Title only  3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8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oogle Shape;852;p20"/>
          <p:cNvGrpSpPr>
            <a:grpSpLocks/>
          </p:cNvGrpSpPr>
          <p:nvPr/>
        </p:nvGrpSpPr>
        <p:grpSpPr bwMode="auto">
          <a:xfrm>
            <a:off x="-546100" y="220663"/>
            <a:ext cx="1366838" cy="1082675"/>
            <a:chOff x="855987" y="2204128"/>
            <a:chExt cx="1217483" cy="962421"/>
          </a:xfrm>
        </p:grpSpPr>
        <p:grpSp>
          <p:nvGrpSpPr>
            <p:cNvPr id="4" name="Google Shape;853;p20"/>
            <p:cNvGrpSpPr>
              <a:grpSpLocks/>
            </p:cNvGrpSpPr>
            <p:nvPr/>
          </p:nvGrpSpPr>
          <p:grpSpPr bwMode="auto">
            <a:xfrm>
              <a:off x="855987" y="2204128"/>
              <a:ext cx="1146639" cy="962421"/>
              <a:chOff x="958238" y="2157575"/>
              <a:chExt cx="1115191" cy="936025"/>
            </a:xfrm>
          </p:grpSpPr>
          <p:sp>
            <p:nvSpPr>
              <p:cNvPr id="6" name="Google Shape;854;p20"/>
              <p:cNvSpPr/>
              <p:nvPr/>
            </p:nvSpPr>
            <p:spPr>
              <a:xfrm>
                <a:off x="1253917" y="2157575"/>
                <a:ext cx="492341" cy="492717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" name="Google Shape;855;p20"/>
              <p:cNvSpPr/>
              <p:nvPr/>
            </p:nvSpPr>
            <p:spPr>
              <a:xfrm>
                <a:off x="1440952" y="2325016"/>
                <a:ext cx="492340" cy="492717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" name="Google Shape;856;p20"/>
              <p:cNvSpPr/>
              <p:nvPr/>
            </p:nvSpPr>
            <p:spPr>
              <a:xfrm>
                <a:off x="998120" y="2334623"/>
                <a:ext cx="492341" cy="492717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" name="Google Shape;857;p20"/>
              <p:cNvSpPr/>
              <p:nvPr/>
            </p:nvSpPr>
            <p:spPr>
              <a:xfrm>
                <a:off x="958238" y="2551474"/>
                <a:ext cx="492340" cy="492717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" name="Google Shape;858;p20"/>
              <p:cNvSpPr/>
              <p:nvPr/>
            </p:nvSpPr>
            <p:spPr>
              <a:xfrm>
                <a:off x="1164526" y="2600883"/>
                <a:ext cx="493716" cy="492717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" name="Google Shape;859;p20"/>
              <p:cNvSpPr/>
              <p:nvPr/>
            </p:nvSpPr>
            <p:spPr>
              <a:xfrm>
                <a:off x="1450578" y="2561081"/>
                <a:ext cx="622989" cy="492717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5" name="Google Shape;860;p20"/>
            <p:cNvSpPr/>
            <p:nvPr/>
          </p:nvSpPr>
          <p:spPr>
            <a:xfrm>
              <a:off x="926689" y="2206950"/>
              <a:ext cx="1146781" cy="869283"/>
            </a:xfrm>
            <a:custGeom>
              <a:avLst/>
              <a:gdLst/>
              <a:ahLst/>
              <a:cxnLst/>
              <a:rect l="l" t="t" r="r" b="b"/>
              <a:pathLst>
                <a:path w="6074" h="4608" extrusionOk="0">
                  <a:moveTo>
                    <a:pt x="1749" y="936"/>
                  </a:moveTo>
                  <a:cubicBezTo>
                    <a:pt x="1968" y="985"/>
                    <a:pt x="2187" y="1131"/>
                    <a:pt x="2284" y="1325"/>
                  </a:cubicBezTo>
                  <a:cubicBezTo>
                    <a:pt x="2284" y="1398"/>
                    <a:pt x="2260" y="1446"/>
                    <a:pt x="2211" y="1471"/>
                  </a:cubicBezTo>
                  <a:cubicBezTo>
                    <a:pt x="2162" y="1519"/>
                    <a:pt x="2114" y="1519"/>
                    <a:pt x="2065" y="1544"/>
                  </a:cubicBezTo>
                  <a:cubicBezTo>
                    <a:pt x="1871" y="1544"/>
                    <a:pt x="1725" y="1276"/>
                    <a:pt x="1677" y="1155"/>
                  </a:cubicBezTo>
                  <a:lnTo>
                    <a:pt x="1677" y="1131"/>
                  </a:lnTo>
                  <a:cubicBezTo>
                    <a:pt x="1701" y="1058"/>
                    <a:pt x="1725" y="1009"/>
                    <a:pt x="1749" y="936"/>
                  </a:cubicBezTo>
                  <a:close/>
                  <a:moveTo>
                    <a:pt x="3936" y="1301"/>
                  </a:moveTo>
                  <a:lnTo>
                    <a:pt x="3936" y="1301"/>
                  </a:lnTo>
                  <a:cubicBezTo>
                    <a:pt x="3960" y="1446"/>
                    <a:pt x="3936" y="1616"/>
                    <a:pt x="3839" y="1762"/>
                  </a:cubicBezTo>
                  <a:cubicBezTo>
                    <a:pt x="3790" y="1714"/>
                    <a:pt x="3814" y="1495"/>
                    <a:pt x="3936" y="1301"/>
                  </a:cubicBezTo>
                  <a:close/>
                  <a:moveTo>
                    <a:pt x="750" y="2166"/>
                  </a:moveTo>
                  <a:cubicBezTo>
                    <a:pt x="776" y="2166"/>
                    <a:pt x="802" y="2169"/>
                    <a:pt x="826" y="2175"/>
                  </a:cubicBezTo>
                  <a:cubicBezTo>
                    <a:pt x="1142" y="2199"/>
                    <a:pt x="1264" y="2394"/>
                    <a:pt x="1264" y="2564"/>
                  </a:cubicBezTo>
                  <a:cubicBezTo>
                    <a:pt x="1264" y="2661"/>
                    <a:pt x="1166" y="2758"/>
                    <a:pt x="1045" y="2782"/>
                  </a:cubicBezTo>
                  <a:cubicBezTo>
                    <a:pt x="996" y="2758"/>
                    <a:pt x="924" y="2758"/>
                    <a:pt x="875" y="2734"/>
                  </a:cubicBezTo>
                  <a:cubicBezTo>
                    <a:pt x="705" y="2612"/>
                    <a:pt x="583" y="2442"/>
                    <a:pt x="535" y="2248"/>
                  </a:cubicBezTo>
                  <a:cubicBezTo>
                    <a:pt x="590" y="2193"/>
                    <a:pt x="672" y="2166"/>
                    <a:pt x="750" y="2166"/>
                  </a:cubicBezTo>
                  <a:close/>
                  <a:moveTo>
                    <a:pt x="5199" y="2588"/>
                  </a:moveTo>
                  <a:cubicBezTo>
                    <a:pt x="5078" y="2855"/>
                    <a:pt x="4883" y="3025"/>
                    <a:pt x="4762" y="3025"/>
                  </a:cubicBezTo>
                  <a:cubicBezTo>
                    <a:pt x="4713" y="3025"/>
                    <a:pt x="4665" y="3001"/>
                    <a:pt x="4640" y="2977"/>
                  </a:cubicBezTo>
                  <a:cubicBezTo>
                    <a:pt x="4567" y="2855"/>
                    <a:pt x="4592" y="2807"/>
                    <a:pt x="4592" y="2782"/>
                  </a:cubicBezTo>
                  <a:cubicBezTo>
                    <a:pt x="4640" y="2685"/>
                    <a:pt x="4883" y="2588"/>
                    <a:pt x="5150" y="2588"/>
                  </a:cubicBezTo>
                  <a:close/>
                  <a:moveTo>
                    <a:pt x="3596" y="3293"/>
                  </a:moveTo>
                  <a:cubicBezTo>
                    <a:pt x="3596" y="3293"/>
                    <a:pt x="3620" y="3317"/>
                    <a:pt x="3620" y="3317"/>
                  </a:cubicBezTo>
                  <a:cubicBezTo>
                    <a:pt x="3669" y="3390"/>
                    <a:pt x="3644" y="3608"/>
                    <a:pt x="3426" y="3851"/>
                  </a:cubicBezTo>
                  <a:cubicBezTo>
                    <a:pt x="3353" y="3754"/>
                    <a:pt x="3328" y="3633"/>
                    <a:pt x="3377" y="3511"/>
                  </a:cubicBezTo>
                  <a:cubicBezTo>
                    <a:pt x="3401" y="3414"/>
                    <a:pt x="3474" y="3341"/>
                    <a:pt x="3596" y="3317"/>
                  </a:cubicBezTo>
                  <a:lnTo>
                    <a:pt x="3596" y="3293"/>
                  </a:lnTo>
                  <a:close/>
                  <a:moveTo>
                    <a:pt x="1822" y="3366"/>
                  </a:moveTo>
                  <a:cubicBezTo>
                    <a:pt x="1847" y="3366"/>
                    <a:pt x="1944" y="3366"/>
                    <a:pt x="1968" y="3487"/>
                  </a:cubicBezTo>
                  <a:cubicBezTo>
                    <a:pt x="1944" y="3754"/>
                    <a:pt x="1798" y="3997"/>
                    <a:pt x="1555" y="4094"/>
                  </a:cubicBezTo>
                  <a:cubicBezTo>
                    <a:pt x="1482" y="3924"/>
                    <a:pt x="1507" y="3706"/>
                    <a:pt x="1604" y="3511"/>
                  </a:cubicBezTo>
                  <a:cubicBezTo>
                    <a:pt x="1652" y="3438"/>
                    <a:pt x="1725" y="3366"/>
                    <a:pt x="1822" y="3366"/>
                  </a:cubicBezTo>
                  <a:close/>
                  <a:moveTo>
                    <a:pt x="2745" y="159"/>
                  </a:moveTo>
                  <a:cubicBezTo>
                    <a:pt x="2867" y="159"/>
                    <a:pt x="3013" y="183"/>
                    <a:pt x="3158" y="256"/>
                  </a:cubicBezTo>
                  <a:cubicBezTo>
                    <a:pt x="3523" y="378"/>
                    <a:pt x="3814" y="693"/>
                    <a:pt x="3911" y="1058"/>
                  </a:cubicBezTo>
                  <a:cubicBezTo>
                    <a:pt x="3693" y="1325"/>
                    <a:pt x="3596" y="1714"/>
                    <a:pt x="3766" y="1859"/>
                  </a:cubicBezTo>
                  <a:cubicBezTo>
                    <a:pt x="3790" y="1908"/>
                    <a:pt x="3839" y="1932"/>
                    <a:pt x="3863" y="1932"/>
                  </a:cubicBezTo>
                  <a:cubicBezTo>
                    <a:pt x="3936" y="1932"/>
                    <a:pt x="3984" y="1884"/>
                    <a:pt x="4009" y="1835"/>
                  </a:cubicBezTo>
                  <a:cubicBezTo>
                    <a:pt x="4130" y="1616"/>
                    <a:pt x="4154" y="1349"/>
                    <a:pt x="4082" y="1106"/>
                  </a:cubicBezTo>
                  <a:cubicBezTo>
                    <a:pt x="4203" y="961"/>
                    <a:pt x="4397" y="863"/>
                    <a:pt x="4592" y="863"/>
                  </a:cubicBezTo>
                  <a:cubicBezTo>
                    <a:pt x="4762" y="863"/>
                    <a:pt x="4932" y="936"/>
                    <a:pt x="5053" y="1033"/>
                  </a:cubicBezTo>
                  <a:cubicBezTo>
                    <a:pt x="5466" y="1325"/>
                    <a:pt x="5466" y="1932"/>
                    <a:pt x="5272" y="2418"/>
                  </a:cubicBezTo>
                  <a:lnTo>
                    <a:pt x="5150" y="2418"/>
                  </a:lnTo>
                  <a:cubicBezTo>
                    <a:pt x="4907" y="2418"/>
                    <a:pt x="4567" y="2491"/>
                    <a:pt x="4470" y="2710"/>
                  </a:cubicBezTo>
                  <a:cubicBezTo>
                    <a:pt x="4397" y="2928"/>
                    <a:pt x="4543" y="3171"/>
                    <a:pt x="4762" y="3195"/>
                  </a:cubicBezTo>
                  <a:cubicBezTo>
                    <a:pt x="5029" y="3195"/>
                    <a:pt x="5248" y="2904"/>
                    <a:pt x="5369" y="2612"/>
                  </a:cubicBezTo>
                  <a:cubicBezTo>
                    <a:pt x="5612" y="2637"/>
                    <a:pt x="5806" y="2807"/>
                    <a:pt x="5879" y="3025"/>
                  </a:cubicBezTo>
                  <a:cubicBezTo>
                    <a:pt x="5903" y="3220"/>
                    <a:pt x="5831" y="3414"/>
                    <a:pt x="5685" y="3560"/>
                  </a:cubicBezTo>
                  <a:cubicBezTo>
                    <a:pt x="5320" y="3949"/>
                    <a:pt x="4810" y="4191"/>
                    <a:pt x="4252" y="4191"/>
                  </a:cubicBezTo>
                  <a:cubicBezTo>
                    <a:pt x="4082" y="4191"/>
                    <a:pt x="3887" y="4167"/>
                    <a:pt x="3741" y="4070"/>
                  </a:cubicBezTo>
                  <a:cubicBezTo>
                    <a:pt x="3669" y="4046"/>
                    <a:pt x="3620" y="4021"/>
                    <a:pt x="3571" y="3973"/>
                  </a:cubicBezTo>
                  <a:cubicBezTo>
                    <a:pt x="3814" y="3681"/>
                    <a:pt x="3887" y="3366"/>
                    <a:pt x="3766" y="3220"/>
                  </a:cubicBezTo>
                  <a:cubicBezTo>
                    <a:pt x="3717" y="3171"/>
                    <a:pt x="3669" y="3147"/>
                    <a:pt x="3596" y="3147"/>
                  </a:cubicBezTo>
                  <a:cubicBezTo>
                    <a:pt x="3426" y="3171"/>
                    <a:pt x="3280" y="3268"/>
                    <a:pt x="3231" y="3438"/>
                  </a:cubicBezTo>
                  <a:cubicBezTo>
                    <a:pt x="3158" y="3633"/>
                    <a:pt x="3207" y="3851"/>
                    <a:pt x="3328" y="3973"/>
                  </a:cubicBezTo>
                  <a:cubicBezTo>
                    <a:pt x="3037" y="4264"/>
                    <a:pt x="2648" y="4434"/>
                    <a:pt x="2260" y="4434"/>
                  </a:cubicBezTo>
                  <a:cubicBezTo>
                    <a:pt x="2215" y="4444"/>
                    <a:pt x="2169" y="4449"/>
                    <a:pt x="2124" y="4449"/>
                  </a:cubicBezTo>
                  <a:cubicBezTo>
                    <a:pt x="1946" y="4449"/>
                    <a:pt x="1768" y="4375"/>
                    <a:pt x="1652" y="4240"/>
                  </a:cubicBezTo>
                  <a:cubicBezTo>
                    <a:pt x="1944" y="4094"/>
                    <a:pt x="2138" y="3778"/>
                    <a:pt x="2138" y="3463"/>
                  </a:cubicBezTo>
                  <a:cubicBezTo>
                    <a:pt x="2116" y="3307"/>
                    <a:pt x="2013" y="3192"/>
                    <a:pt x="1865" y="3192"/>
                  </a:cubicBezTo>
                  <a:cubicBezTo>
                    <a:pt x="1851" y="3192"/>
                    <a:pt x="1837" y="3193"/>
                    <a:pt x="1822" y="3195"/>
                  </a:cubicBezTo>
                  <a:cubicBezTo>
                    <a:pt x="1677" y="3195"/>
                    <a:pt x="1531" y="3293"/>
                    <a:pt x="1458" y="3438"/>
                  </a:cubicBezTo>
                  <a:cubicBezTo>
                    <a:pt x="1337" y="3657"/>
                    <a:pt x="1312" y="3924"/>
                    <a:pt x="1409" y="4143"/>
                  </a:cubicBezTo>
                  <a:cubicBezTo>
                    <a:pt x="1361" y="4149"/>
                    <a:pt x="1314" y="4152"/>
                    <a:pt x="1268" y="4152"/>
                  </a:cubicBezTo>
                  <a:cubicBezTo>
                    <a:pt x="1130" y="4152"/>
                    <a:pt x="1002" y="4125"/>
                    <a:pt x="875" y="4070"/>
                  </a:cubicBezTo>
                  <a:cubicBezTo>
                    <a:pt x="535" y="3924"/>
                    <a:pt x="316" y="3633"/>
                    <a:pt x="268" y="3268"/>
                  </a:cubicBezTo>
                  <a:cubicBezTo>
                    <a:pt x="195" y="2977"/>
                    <a:pt x="243" y="2637"/>
                    <a:pt x="413" y="2370"/>
                  </a:cubicBezTo>
                  <a:cubicBezTo>
                    <a:pt x="486" y="2564"/>
                    <a:pt x="632" y="2734"/>
                    <a:pt x="802" y="2855"/>
                  </a:cubicBezTo>
                  <a:cubicBezTo>
                    <a:pt x="899" y="2880"/>
                    <a:pt x="972" y="2904"/>
                    <a:pt x="1069" y="2904"/>
                  </a:cubicBezTo>
                  <a:cubicBezTo>
                    <a:pt x="1264" y="2904"/>
                    <a:pt x="1434" y="2758"/>
                    <a:pt x="1434" y="2540"/>
                  </a:cubicBezTo>
                  <a:cubicBezTo>
                    <a:pt x="1434" y="2224"/>
                    <a:pt x="1166" y="1981"/>
                    <a:pt x="851" y="1981"/>
                  </a:cubicBezTo>
                  <a:cubicBezTo>
                    <a:pt x="828" y="1976"/>
                    <a:pt x="806" y="1974"/>
                    <a:pt x="784" y="1974"/>
                  </a:cubicBezTo>
                  <a:cubicBezTo>
                    <a:pt x="685" y="1974"/>
                    <a:pt x="590" y="2014"/>
                    <a:pt x="511" y="2054"/>
                  </a:cubicBezTo>
                  <a:cubicBezTo>
                    <a:pt x="438" y="1568"/>
                    <a:pt x="608" y="1058"/>
                    <a:pt x="1069" y="936"/>
                  </a:cubicBezTo>
                  <a:cubicBezTo>
                    <a:pt x="1194" y="901"/>
                    <a:pt x="1331" y="878"/>
                    <a:pt x="1463" y="878"/>
                  </a:cubicBezTo>
                  <a:cubicBezTo>
                    <a:pt x="1511" y="878"/>
                    <a:pt x="1558" y="881"/>
                    <a:pt x="1604" y="888"/>
                  </a:cubicBezTo>
                  <a:cubicBezTo>
                    <a:pt x="1555" y="1009"/>
                    <a:pt x="1507" y="1106"/>
                    <a:pt x="1507" y="1106"/>
                  </a:cubicBezTo>
                  <a:cubicBezTo>
                    <a:pt x="1507" y="1131"/>
                    <a:pt x="1507" y="1131"/>
                    <a:pt x="1507" y="1155"/>
                  </a:cubicBezTo>
                  <a:cubicBezTo>
                    <a:pt x="1531" y="1179"/>
                    <a:pt x="1725" y="1665"/>
                    <a:pt x="2065" y="1665"/>
                  </a:cubicBezTo>
                  <a:cubicBezTo>
                    <a:pt x="2162" y="1665"/>
                    <a:pt x="2235" y="1641"/>
                    <a:pt x="2308" y="1592"/>
                  </a:cubicBezTo>
                  <a:cubicBezTo>
                    <a:pt x="2405" y="1544"/>
                    <a:pt x="2478" y="1422"/>
                    <a:pt x="2454" y="1301"/>
                  </a:cubicBezTo>
                  <a:cubicBezTo>
                    <a:pt x="2357" y="1033"/>
                    <a:pt x="2114" y="839"/>
                    <a:pt x="1847" y="791"/>
                  </a:cubicBezTo>
                  <a:cubicBezTo>
                    <a:pt x="1992" y="426"/>
                    <a:pt x="2332" y="183"/>
                    <a:pt x="2745" y="159"/>
                  </a:cubicBezTo>
                  <a:close/>
                  <a:moveTo>
                    <a:pt x="2728" y="1"/>
                  </a:moveTo>
                  <a:cubicBezTo>
                    <a:pt x="2260" y="1"/>
                    <a:pt x="1815" y="296"/>
                    <a:pt x="1652" y="766"/>
                  </a:cubicBezTo>
                  <a:cubicBezTo>
                    <a:pt x="1569" y="748"/>
                    <a:pt x="1485" y="740"/>
                    <a:pt x="1403" y="740"/>
                  </a:cubicBezTo>
                  <a:cubicBezTo>
                    <a:pt x="1270" y="740"/>
                    <a:pt x="1141" y="760"/>
                    <a:pt x="1021" y="791"/>
                  </a:cubicBezTo>
                  <a:cubicBezTo>
                    <a:pt x="438" y="936"/>
                    <a:pt x="219" y="1616"/>
                    <a:pt x="341" y="2199"/>
                  </a:cubicBezTo>
                  <a:cubicBezTo>
                    <a:pt x="98" y="2515"/>
                    <a:pt x="0" y="2928"/>
                    <a:pt x="73" y="3317"/>
                  </a:cubicBezTo>
                  <a:cubicBezTo>
                    <a:pt x="146" y="3730"/>
                    <a:pt x="413" y="4070"/>
                    <a:pt x="802" y="4240"/>
                  </a:cubicBezTo>
                  <a:cubicBezTo>
                    <a:pt x="960" y="4293"/>
                    <a:pt x="1130" y="4332"/>
                    <a:pt x="1294" y="4332"/>
                  </a:cubicBezTo>
                  <a:cubicBezTo>
                    <a:pt x="1358" y="4332"/>
                    <a:pt x="1421" y="4326"/>
                    <a:pt x="1482" y="4313"/>
                  </a:cubicBezTo>
                  <a:cubicBezTo>
                    <a:pt x="1638" y="4491"/>
                    <a:pt x="1875" y="4607"/>
                    <a:pt x="2119" y="4607"/>
                  </a:cubicBezTo>
                  <a:cubicBezTo>
                    <a:pt x="2141" y="4607"/>
                    <a:pt x="2164" y="4606"/>
                    <a:pt x="2187" y="4604"/>
                  </a:cubicBezTo>
                  <a:lnTo>
                    <a:pt x="2260" y="4604"/>
                  </a:lnTo>
                  <a:cubicBezTo>
                    <a:pt x="2721" y="4580"/>
                    <a:pt x="3134" y="4410"/>
                    <a:pt x="3450" y="4094"/>
                  </a:cubicBezTo>
                  <a:cubicBezTo>
                    <a:pt x="3523" y="4143"/>
                    <a:pt x="3596" y="4191"/>
                    <a:pt x="3669" y="4240"/>
                  </a:cubicBezTo>
                  <a:cubicBezTo>
                    <a:pt x="3839" y="4313"/>
                    <a:pt x="4057" y="4361"/>
                    <a:pt x="4276" y="4361"/>
                  </a:cubicBezTo>
                  <a:cubicBezTo>
                    <a:pt x="4859" y="4361"/>
                    <a:pt x="5418" y="4094"/>
                    <a:pt x="5831" y="3681"/>
                  </a:cubicBezTo>
                  <a:cubicBezTo>
                    <a:pt x="6001" y="3487"/>
                    <a:pt x="6073" y="3244"/>
                    <a:pt x="6049" y="3001"/>
                  </a:cubicBezTo>
                  <a:cubicBezTo>
                    <a:pt x="5976" y="2710"/>
                    <a:pt x="5733" y="2491"/>
                    <a:pt x="5442" y="2467"/>
                  </a:cubicBezTo>
                  <a:cubicBezTo>
                    <a:pt x="5636" y="1908"/>
                    <a:pt x="5612" y="1252"/>
                    <a:pt x="5126" y="912"/>
                  </a:cubicBezTo>
                  <a:cubicBezTo>
                    <a:pt x="4972" y="781"/>
                    <a:pt x="4776" y="715"/>
                    <a:pt x="4580" y="715"/>
                  </a:cubicBezTo>
                  <a:cubicBezTo>
                    <a:pt x="4376" y="715"/>
                    <a:pt x="4170" y="787"/>
                    <a:pt x="4009" y="936"/>
                  </a:cubicBezTo>
                  <a:cubicBezTo>
                    <a:pt x="3887" y="548"/>
                    <a:pt x="3571" y="256"/>
                    <a:pt x="3207" y="110"/>
                  </a:cubicBezTo>
                  <a:cubicBezTo>
                    <a:pt x="3052" y="36"/>
                    <a:pt x="2889" y="1"/>
                    <a:pt x="2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" name="Google Shape;861;p20"/>
          <p:cNvGrpSpPr>
            <a:grpSpLocks/>
          </p:cNvGrpSpPr>
          <p:nvPr/>
        </p:nvGrpSpPr>
        <p:grpSpPr bwMode="auto">
          <a:xfrm flipH="1">
            <a:off x="9985375" y="325438"/>
            <a:ext cx="2298700" cy="630237"/>
            <a:chOff x="-1050438" y="1326624"/>
            <a:chExt cx="540883" cy="148635"/>
          </a:xfrm>
        </p:grpSpPr>
        <p:sp>
          <p:nvSpPr>
            <p:cNvPr id="13" name="Google Shape;862;p20"/>
            <p:cNvSpPr/>
            <p:nvPr/>
          </p:nvSpPr>
          <p:spPr>
            <a:xfrm>
              <a:off x="-535329" y="1373049"/>
              <a:ext cx="25774" cy="22838"/>
            </a:xfrm>
            <a:custGeom>
              <a:avLst/>
              <a:gdLst/>
              <a:ahLst/>
              <a:cxnLst/>
              <a:rect l="l" t="t" r="r" b="b"/>
              <a:pathLst>
                <a:path w="657" h="588" extrusionOk="0">
                  <a:moveTo>
                    <a:pt x="76" y="0"/>
                  </a:moveTo>
                  <a:cubicBezTo>
                    <a:pt x="20" y="0"/>
                    <a:pt x="6" y="80"/>
                    <a:pt x="49" y="102"/>
                  </a:cubicBezTo>
                  <a:cubicBezTo>
                    <a:pt x="219" y="174"/>
                    <a:pt x="414" y="247"/>
                    <a:pt x="511" y="296"/>
                  </a:cubicBezTo>
                  <a:lnTo>
                    <a:pt x="1" y="490"/>
                  </a:lnTo>
                  <a:lnTo>
                    <a:pt x="49" y="587"/>
                  </a:lnTo>
                  <a:lnTo>
                    <a:pt x="608" y="344"/>
                  </a:lnTo>
                  <a:cubicBezTo>
                    <a:pt x="632" y="344"/>
                    <a:pt x="657" y="320"/>
                    <a:pt x="657" y="296"/>
                  </a:cubicBezTo>
                  <a:cubicBezTo>
                    <a:pt x="657" y="272"/>
                    <a:pt x="657" y="223"/>
                    <a:pt x="98" y="4"/>
                  </a:cubicBezTo>
                  <a:cubicBezTo>
                    <a:pt x="90" y="2"/>
                    <a:pt x="82" y="0"/>
                    <a:pt x="76" y="0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" name="Google Shape;863;p20"/>
            <p:cNvSpPr/>
            <p:nvPr/>
          </p:nvSpPr>
          <p:spPr>
            <a:xfrm>
              <a:off x="-636558" y="1326624"/>
              <a:ext cx="123268" cy="113816"/>
            </a:xfrm>
            <a:custGeom>
              <a:avLst/>
              <a:gdLst/>
              <a:ahLst/>
              <a:cxnLst/>
              <a:rect l="l" t="t" r="r" b="b"/>
              <a:pathLst>
                <a:path w="3162" h="2918" extrusionOk="0">
                  <a:moveTo>
                    <a:pt x="867" y="1"/>
                  </a:moveTo>
                  <a:cubicBezTo>
                    <a:pt x="678" y="1"/>
                    <a:pt x="1" y="1109"/>
                    <a:pt x="1024" y="1775"/>
                  </a:cubicBezTo>
                  <a:lnTo>
                    <a:pt x="514" y="1873"/>
                  </a:lnTo>
                  <a:cubicBezTo>
                    <a:pt x="514" y="1873"/>
                    <a:pt x="586" y="2917"/>
                    <a:pt x="1582" y="2917"/>
                  </a:cubicBezTo>
                  <a:cubicBezTo>
                    <a:pt x="2554" y="2917"/>
                    <a:pt x="3161" y="1265"/>
                    <a:pt x="2676" y="755"/>
                  </a:cubicBezTo>
                  <a:cubicBezTo>
                    <a:pt x="2577" y="662"/>
                    <a:pt x="2490" y="624"/>
                    <a:pt x="2413" y="624"/>
                  </a:cubicBezTo>
                  <a:cubicBezTo>
                    <a:pt x="2089" y="624"/>
                    <a:pt x="1947" y="1290"/>
                    <a:pt x="1947" y="1290"/>
                  </a:cubicBezTo>
                  <a:cubicBezTo>
                    <a:pt x="1947" y="1290"/>
                    <a:pt x="1048" y="51"/>
                    <a:pt x="878" y="2"/>
                  </a:cubicBezTo>
                  <a:cubicBezTo>
                    <a:pt x="874" y="1"/>
                    <a:pt x="871" y="1"/>
                    <a:pt x="86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" name="Google Shape;864;p20"/>
            <p:cNvSpPr/>
            <p:nvPr/>
          </p:nvSpPr>
          <p:spPr>
            <a:xfrm>
              <a:off x="-605181" y="1345718"/>
              <a:ext cx="35860" cy="47174"/>
            </a:xfrm>
            <a:custGeom>
              <a:avLst/>
              <a:gdLst/>
              <a:ahLst/>
              <a:cxnLst/>
              <a:rect l="l" t="t" r="r" b="b"/>
              <a:pathLst>
                <a:path w="924" h="1216" extrusionOk="0">
                  <a:moveTo>
                    <a:pt x="146" y="1"/>
                  </a:moveTo>
                  <a:cubicBezTo>
                    <a:pt x="121" y="1"/>
                    <a:pt x="121" y="25"/>
                    <a:pt x="97" y="49"/>
                  </a:cubicBezTo>
                  <a:cubicBezTo>
                    <a:pt x="49" y="122"/>
                    <a:pt x="121" y="268"/>
                    <a:pt x="219" y="438"/>
                  </a:cubicBezTo>
                  <a:cubicBezTo>
                    <a:pt x="194" y="414"/>
                    <a:pt x="146" y="390"/>
                    <a:pt x="97" y="390"/>
                  </a:cubicBezTo>
                  <a:cubicBezTo>
                    <a:pt x="73" y="390"/>
                    <a:pt x="49" y="414"/>
                    <a:pt x="49" y="438"/>
                  </a:cubicBezTo>
                  <a:cubicBezTo>
                    <a:pt x="0" y="584"/>
                    <a:pt x="24" y="730"/>
                    <a:pt x="97" y="851"/>
                  </a:cubicBezTo>
                  <a:cubicBezTo>
                    <a:pt x="219" y="1070"/>
                    <a:pt x="437" y="1215"/>
                    <a:pt x="704" y="1215"/>
                  </a:cubicBezTo>
                  <a:cubicBezTo>
                    <a:pt x="729" y="1215"/>
                    <a:pt x="753" y="1215"/>
                    <a:pt x="753" y="1191"/>
                  </a:cubicBezTo>
                  <a:cubicBezTo>
                    <a:pt x="753" y="1143"/>
                    <a:pt x="753" y="1118"/>
                    <a:pt x="704" y="1118"/>
                  </a:cubicBezTo>
                  <a:cubicBezTo>
                    <a:pt x="510" y="1118"/>
                    <a:pt x="316" y="997"/>
                    <a:pt x="219" y="827"/>
                  </a:cubicBezTo>
                  <a:cubicBezTo>
                    <a:pt x="146" y="730"/>
                    <a:pt x="121" y="632"/>
                    <a:pt x="146" y="511"/>
                  </a:cubicBezTo>
                  <a:lnTo>
                    <a:pt x="146" y="511"/>
                  </a:lnTo>
                  <a:cubicBezTo>
                    <a:pt x="267" y="608"/>
                    <a:pt x="389" y="705"/>
                    <a:pt x="486" y="827"/>
                  </a:cubicBezTo>
                  <a:cubicBezTo>
                    <a:pt x="498" y="839"/>
                    <a:pt x="510" y="845"/>
                    <a:pt x="522" y="845"/>
                  </a:cubicBezTo>
                  <a:cubicBezTo>
                    <a:pt x="534" y="845"/>
                    <a:pt x="547" y="839"/>
                    <a:pt x="559" y="827"/>
                  </a:cubicBezTo>
                  <a:cubicBezTo>
                    <a:pt x="559" y="803"/>
                    <a:pt x="559" y="778"/>
                    <a:pt x="559" y="754"/>
                  </a:cubicBezTo>
                  <a:cubicBezTo>
                    <a:pt x="413" y="560"/>
                    <a:pt x="292" y="365"/>
                    <a:pt x="194" y="122"/>
                  </a:cubicBezTo>
                  <a:lnTo>
                    <a:pt x="194" y="122"/>
                  </a:lnTo>
                  <a:cubicBezTo>
                    <a:pt x="437" y="341"/>
                    <a:pt x="632" y="560"/>
                    <a:pt x="826" y="827"/>
                  </a:cubicBezTo>
                  <a:lnTo>
                    <a:pt x="899" y="827"/>
                  </a:lnTo>
                  <a:cubicBezTo>
                    <a:pt x="923" y="803"/>
                    <a:pt x="923" y="754"/>
                    <a:pt x="899" y="754"/>
                  </a:cubicBezTo>
                  <a:cubicBezTo>
                    <a:pt x="680" y="462"/>
                    <a:pt x="292" y="1"/>
                    <a:pt x="146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" name="Google Shape;865;p20"/>
            <p:cNvSpPr/>
            <p:nvPr/>
          </p:nvSpPr>
          <p:spPr>
            <a:xfrm>
              <a:off x="-551391" y="1364064"/>
              <a:ext cx="16436" cy="15725"/>
            </a:xfrm>
            <a:custGeom>
              <a:avLst/>
              <a:gdLst/>
              <a:ahLst/>
              <a:cxnLst/>
              <a:rect l="l" t="t" r="r" b="b"/>
              <a:pathLst>
                <a:path w="414" h="400" extrusionOk="0">
                  <a:moveTo>
                    <a:pt x="75" y="1"/>
                  </a:moveTo>
                  <a:cubicBezTo>
                    <a:pt x="66" y="1"/>
                    <a:pt x="56" y="4"/>
                    <a:pt x="49" y="11"/>
                  </a:cubicBezTo>
                  <a:cubicBezTo>
                    <a:pt x="25" y="11"/>
                    <a:pt x="1" y="35"/>
                    <a:pt x="25" y="59"/>
                  </a:cubicBezTo>
                  <a:cubicBezTo>
                    <a:pt x="74" y="302"/>
                    <a:pt x="122" y="399"/>
                    <a:pt x="195" y="399"/>
                  </a:cubicBezTo>
                  <a:cubicBezTo>
                    <a:pt x="316" y="399"/>
                    <a:pt x="389" y="181"/>
                    <a:pt x="414" y="59"/>
                  </a:cubicBezTo>
                  <a:cubicBezTo>
                    <a:pt x="414" y="35"/>
                    <a:pt x="389" y="11"/>
                    <a:pt x="365" y="11"/>
                  </a:cubicBezTo>
                  <a:cubicBezTo>
                    <a:pt x="358" y="4"/>
                    <a:pt x="351" y="1"/>
                    <a:pt x="344" y="1"/>
                  </a:cubicBezTo>
                  <a:cubicBezTo>
                    <a:pt x="329" y="1"/>
                    <a:pt x="316" y="18"/>
                    <a:pt x="316" y="35"/>
                  </a:cubicBezTo>
                  <a:cubicBezTo>
                    <a:pt x="292" y="132"/>
                    <a:pt x="268" y="229"/>
                    <a:pt x="219" y="302"/>
                  </a:cubicBezTo>
                  <a:cubicBezTo>
                    <a:pt x="219" y="302"/>
                    <a:pt x="171" y="278"/>
                    <a:pt x="122" y="35"/>
                  </a:cubicBezTo>
                  <a:cubicBezTo>
                    <a:pt x="122" y="18"/>
                    <a:pt x="98" y="1"/>
                    <a:pt x="75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" name="Google Shape;866;p20"/>
            <p:cNvSpPr/>
            <p:nvPr/>
          </p:nvSpPr>
          <p:spPr>
            <a:xfrm>
              <a:off x="-584263" y="1423592"/>
              <a:ext cx="19424" cy="7114"/>
            </a:xfrm>
            <a:custGeom>
              <a:avLst/>
              <a:gdLst/>
              <a:ahLst/>
              <a:cxnLst/>
              <a:rect l="l" t="t" r="r" b="b"/>
              <a:pathLst>
                <a:path w="500" h="187" extrusionOk="0">
                  <a:moveTo>
                    <a:pt x="415" y="0"/>
                  </a:moveTo>
                  <a:cubicBezTo>
                    <a:pt x="404" y="0"/>
                    <a:pt x="395" y="5"/>
                    <a:pt x="389" y="16"/>
                  </a:cubicBezTo>
                  <a:cubicBezTo>
                    <a:pt x="316" y="71"/>
                    <a:pt x="243" y="98"/>
                    <a:pt x="160" y="98"/>
                  </a:cubicBezTo>
                  <a:cubicBezTo>
                    <a:pt x="133" y="98"/>
                    <a:pt x="104" y="95"/>
                    <a:pt x="73" y="89"/>
                  </a:cubicBezTo>
                  <a:cubicBezTo>
                    <a:pt x="25" y="89"/>
                    <a:pt x="0" y="186"/>
                    <a:pt x="49" y="186"/>
                  </a:cubicBezTo>
                  <a:lnTo>
                    <a:pt x="146" y="186"/>
                  </a:lnTo>
                  <a:cubicBezTo>
                    <a:pt x="243" y="186"/>
                    <a:pt x="365" y="162"/>
                    <a:pt x="462" y="89"/>
                  </a:cubicBezTo>
                  <a:cubicBezTo>
                    <a:pt x="499" y="52"/>
                    <a:pt x="451" y="0"/>
                    <a:pt x="415" y="0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" name="Google Shape;867;p20"/>
            <p:cNvSpPr/>
            <p:nvPr/>
          </p:nvSpPr>
          <p:spPr>
            <a:xfrm>
              <a:off x="-587251" y="1408242"/>
              <a:ext cx="17930" cy="7488"/>
            </a:xfrm>
            <a:custGeom>
              <a:avLst/>
              <a:gdLst/>
              <a:ahLst/>
              <a:cxnLst/>
              <a:rect l="l" t="t" r="r" b="b"/>
              <a:pathLst>
                <a:path w="463" h="189" extrusionOk="0">
                  <a:moveTo>
                    <a:pt x="401" y="0"/>
                  </a:moveTo>
                  <a:cubicBezTo>
                    <a:pt x="389" y="0"/>
                    <a:pt x="377" y="6"/>
                    <a:pt x="365" y="18"/>
                  </a:cubicBezTo>
                  <a:cubicBezTo>
                    <a:pt x="310" y="73"/>
                    <a:pt x="228" y="100"/>
                    <a:pt x="150" y="100"/>
                  </a:cubicBezTo>
                  <a:cubicBezTo>
                    <a:pt x="124" y="100"/>
                    <a:pt x="98" y="97"/>
                    <a:pt x="73" y="91"/>
                  </a:cubicBezTo>
                  <a:cubicBezTo>
                    <a:pt x="25" y="91"/>
                    <a:pt x="1" y="116"/>
                    <a:pt x="1" y="140"/>
                  </a:cubicBezTo>
                  <a:cubicBezTo>
                    <a:pt x="1" y="164"/>
                    <a:pt x="1" y="189"/>
                    <a:pt x="49" y="189"/>
                  </a:cubicBezTo>
                  <a:lnTo>
                    <a:pt x="122" y="189"/>
                  </a:lnTo>
                  <a:cubicBezTo>
                    <a:pt x="243" y="189"/>
                    <a:pt x="341" y="140"/>
                    <a:pt x="438" y="67"/>
                  </a:cubicBezTo>
                  <a:cubicBezTo>
                    <a:pt x="462" y="67"/>
                    <a:pt x="462" y="18"/>
                    <a:pt x="438" y="18"/>
                  </a:cubicBezTo>
                  <a:cubicBezTo>
                    <a:pt x="426" y="6"/>
                    <a:pt x="414" y="0"/>
                    <a:pt x="401" y="0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" name="Google Shape;868;p20"/>
            <p:cNvSpPr/>
            <p:nvPr/>
          </p:nvSpPr>
          <p:spPr>
            <a:xfrm>
              <a:off x="-561477" y="1408242"/>
              <a:ext cx="17930" cy="7488"/>
            </a:xfrm>
            <a:custGeom>
              <a:avLst/>
              <a:gdLst/>
              <a:ahLst/>
              <a:cxnLst/>
              <a:rect l="l" t="t" r="r" b="b"/>
              <a:pathLst>
                <a:path w="463" h="189" extrusionOk="0">
                  <a:moveTo>
                    <a:pt x="401" y="0"/>
                  </a:moveTo>
                  <a:cubicBezTo>
                    <a:pt x="389" y="0"/>
                    <a:pt x="377" y="6"/>
                    <a:pt x="365" y="18"/>
                  </a:cubicBezTo>
                  <a:cubicBezTo>
                    <a:pt x="292" y="73"/>
                    <a:pt x="219" y="100"/>
                    <a:pt x="136" y="100"/>
                  </a:cubicBezTo>
                  <a:cubicBezTo>
                    <a:pt x="108" y="100"/>
                    <a:pt x="79" y="97"/>
                    <a:pt x="49" y="91"/>
                  </a:cubicBezTo>
                  <a:cubicBezTo>
                    <a:pt x="25" y="91"/>
                    <a:pt x="0" y="116"/>
                    <a:pt x="0" y="140"/>
                  </a:cubicBezTo>
                  <a:cubicBezTo>
                    <a:pt x="0" y="164"/>
                    <a:pt x="0" y="189"/>
                    <a:pt x="25" y="189"/>
                  </a:cubicBezTo>
                  <a:lnTo>
                    <a:pt x="122" y="189"/>
                  </a:lnTo>
                  <a:cubicBezTo>
                    <a:pt x="243" y="189"/>
                    <a:pt x="341" y="140"/>
                    <a:pt x="438" y="67"/>
                  </a:cubicBezTo>
                  <a:cubicBezTo>
                    <a:pt x="462" y="67"/>
                    <a:pt x="462" y="18"/>
                    <a:pt x="438" y="18"/>
                  </a:cubicBezTo>
                  <a:cubicBezTo>
                    <a:pt x="426" y="6"/>
                    <a:pt x="413" y="0"/>
                    <a:pt x="401" y="0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" name="Google Shape;869;p20"/>
            <p:cNvSpPr/>
            <p:nvPr/>
          </p:nvSpPr>
          <p:spPr>
            <a:xfrm>
              <a:off x="-1050438" y="1414981"/>
              <a:ext cx="402674" cy="60278"/>
            </a:xfrm>
            <a:custGeom>
              <a:avLst/>
              <a:gdLst/>
              <a:ahLst/>
              <a:cxnLst/>
              <a:rect l="l" t="t" r="r" b="b"/>
              <a:pathLst>
                <a:path w="7798" h="1544" extrusionOk="0">
                  <a:moveTo>
                    <a:pt x="292" y="111"/>
                  </a:moveTo>
                  <a:cubicBezTo>
                    <a:pt x="194" y="111"/>
                    <a:pt x="122" y="111"/>
                    <a:pt x="49" y="135"/>
                  </a:cubicBezTo>
                  <a:cubicBezTo>
                    <a:pt x="0" y="135"/>
                    <a:pt x="0" y="159"/>
                    <a:pt x="0" y="184"/>
                  </a:cubicBezTo>
                  <a:cubicBezTo>
                    <a:pt x="0" y="208"/>
                    <a:pt x="24" y="232"/>
                    <a:pt x="49" y="232"/>
                  </a:cubicBezTo>
                  <a:lnTo>
                    <a:pt x="73" y="232"/>
                  </a:lnTo>
                  <a:cubicBezTo>
                    <a:pt x="146" y="208"/>
                    <a:pt x="219" y="208"/>
                    <a:pt x="292" y="208"/>
                  </a:cubicBezTo>
                  <a:cubicBezTo>
                    <a:pt x="316" y="208"/>
                    <a:pt x="340" y="184"/>
                    <a:pt x="340" y="159"/>
                  </a:cubicBezTo>
                  <a:cubicBezTo>
                    <a:pt x="340" y="135"/>
                    <a:pt x="316" y="111"/>
                    <a:pt x="292" y="111"/>
                  </a:cubicBezTo>
                  <a:close/>
                  <a:moveTo>
                    <a:pt x="583" y="135"/>
                  </a:moveTo>
                  <a:cubicBezTo>
                    <a:pt x="559" y="135"/>
                    <a:pt x="534" y="135"/>
                    <a:pt x="534" y="184"/>
                  </a:cubicBezTo>
                  <a:cubicBezTo>
                    <a:pt x="534" y="208"/>
                    <a:pt x="534" y="232"/>
                    <a:pt x="583" y="232"/>
                  </a:cubicBezTo>
                  <a:cubicBezTo>
                    <a:pt x="656" y="256"/>
                    <a:pt x="753" y="281"/>
                    <a:pt x="850" y="329"/>
                  </a:cubicBezTo>
                  <a:lnTo>
                    <a:pt x="875" y="329"/>
                  </a:lnTo>
                  <a:cubicBezTo>
                    <a:pt x="923" y="329"/>
                    <a:pt x="947" y="256"/>
                    <a:pt x="899" y="232"/>
                  </a:cubicBezTo>
                  <a:cubicBezTo>
                    <a:pt x="802" y="184"/>
                    <a:pt x="705" y="159"/>
                    <a:pt x="583" y="135"/>
                  </a:cubicBezTo>
                  <a:close/>
                  <a:moveTo>
                    <a:pt x="4926" y="0"/>
                  </a:moveTo>
                  <a:cubicBezTo>
                    <a:pt x="4884" y="0"/>
                    <a:pt x="4848" y="67"/>
                    <a:pt x="4907" y="86"/>
                  </a:cubicBezTo>
                  <a:lnTo>
                    <a:pt x="4931" y="111"/>
                  </a:lnTo>
                  <a:cubicBezTo>
                    <a:pt x="4980" y="159"/>
                    <a:pt x="5004" y="232"/>
                    <a:pt x="5029" y="305"/>
                  </a:cubicBezTo>
                  <a:cubicBezTo>
                    <a:pt x="5029" y="354"/>
                    <a:pt x="5053" y="354"/>
                    <a:pt x="5077" y="354"/>
                  </a:cubicBezTo>
                  <a:cubicBezTo>
                    <a:pt x="5101" y="354"/>
                    <a:pt x="5126" y="329"/>
                    <a:pt x="5126" y="305"/>
                  </a:cubicBezTo>
                  <a:cubicBezTo>
                    <a:pt x="5101" y="208"/>
                    <a:pt x="5053" y="111"/>
                    <a:pt x="5004" y="38"/>
                  </a:cubicBezTo>
                  <a:cubicBezTo>
                    <a:pt x="4980" y="14"/>
                    <a:pt x="4980" y="14"/>
                    <a:pt x="4956" y="14"/>
                  </a:cubicBezTo>
                  <a:cubicBezTo>
                    <a:pt x="4946" y="4"/>
                    <a:pt x="4936" y="0"/>
                    <a:pt x="4926" y="0"/>
                  </a:cubicBezTo>
                  <a:close/>
                  <a:moveTo>
                    <a:pt x="4688" y="62"/>
                  </a:moveTo>
                  <a:cubicBezTo>
                    <a:pt x="4664" y="62"/>
                    <a:pt x="4640" y="62"/>
                    <a:pt x="4640" y="86"/>
                  </a:cubicBezTo>
                  <a:cubicBezTo>
                    <a:pt x="4591" y="159"/>
                    <a:pt x="4567" y="208"/>
                    <a:pt x="4591" y="281"/>
                  </a:cubicBezTo>
                  <a:cubicBezTo>
                    <a:pt x="4591" y="329"/>
                    <a:pt x="4591" y="378"/>
                    <a:pt x="4616" y="426"/>
                  </a:cubicBezTo>
                  <a:cubicBezTo>
                    <a:pt x="4616" y="444"/>
                    <a:pt x="4628" y="461"/>
                    <a:pt x="4643" y="461"/>
                  </a:cubicBezTo>
                  <a:cubicBezTo>
                    <a:pt x="4650" y="461"/>
                    <a:pt x="4657" y="458"/>
                    <a:pt x="4664" y="451"/>
                  </a:cubicBezTo>
                  <a:cubicBezTo>
                    <a:pt x="4688" y="451"/>
                    <a:pt x="4713" y="426"/>
                    <a:pt x="4713" y="402"/>
                  </a:cubicBezTo>
                  <a:cubicBezTo>
                    <a:pt x="4688" y="354"/>
                    <a:pt x="4688" y="329"/>
                    <a:pt x="4688" y="281"/>
                  </a:cubicBezTo>
                  <a:cubicBezTo>
                    <a:pt x="4688" y="232"/>
                    <a:pt x="4688" y="184"/>
                    <a:pt x="4713" y="135"/>
                  </a:cubicBezTo>
                  <a:cubicBezTo>
                    <a:pt x="4737" y="111"/>
                    <a:pt x="4713" y="86"/>
                    <a:pt x="4688" y="62"/>
                  </a:cubicBezTo>
                  <a:close/>
                  <a:moveTo>
                    <a:pt x="7749" y="135"/>
                  </a:moveTo>
                  <a:cubicBezTo>
                    <a:pt x="7725" y="135"/>
                    <a:pt x="7701" y="159"/>
                    <a:pt x="7701" y="184"/>
                  </a:cubicBezTo>
                  <a:cubicBezTo>
                    <a:pt x="7676" y="281"/>
                    <a:pt x="7652" y="354"/>
                    <a:pt x="7604" y="451"/>
                  </a:cubicBezTo>
                  <a:cubicBezTo>
                    <a:pt x="7579" y="451"/>
                    <a:pt x="7579" y="499"/>
                    <a:pt x="7604" y="524"/>
                  </a:cubicBezTo>
                  <a:lnTo>
                    <a:pt x="7628" y="524"/>
                  </a:lnTo>
                  <a:lnTo>
                    <a:pt x="7628" y="499"/>
                  </a:lnTo>
                  <a:lnTo>
                    <a:pt x="7676" y="499"/>
                  </a:lnTo>
                  <a:cubicBezTo>
                    <a:pt x="7749" y="402"/>
                    <a:pt x="7774" y="305"/>
                    <a:pt x="7798" y="184"/>
                  </a:cubicBezTo>
                  <a:cubicBezTo>
                    <a:pt x="7798" y="159"/>
                    <a:pt x="7774" y="135"/>
                    <a:pt x="7749" y="135"/>
                  </a:cubicBezTo>
                  <a:close/>
                  <a:moveTo>
                    <a:pt x="1148" y="349"/>
                  </a:moveTo>
                  <a:cubicBezTo>
                    <a:pt x="1112" y="349"/>
                    <a:pt x="1100" y="409"/>
                    <a:pt x="1142" y="451"/>
                  </a:cubicBezTo>
                  <a:cubicBezTo>
                    <a:pt x="1215" y="475"/>
                    <a:pt x="1312" y="524"/>
                    <a:pt x="1409" y="597"/>
                  </a:cubicBezTo>
                  <a:lnTo>
                    <a:pt x="1433" y="597"/>
                  </a:lnTo>
                  <a:lnTo>
                    <a:pt x="1433" y="572"/>
                  </a:lnTo>
                  <a:lnTo>
                    <a:pt x="1458" y="572"/>
                  </a:lnTo>
                  <a:cubicBezTo>
                    <a:pt x="1482" y="548"/>
                    <a:pt x="1482" y="524"/>
                    <a:pt x="1458" y="499"/>
                  </a:cubicBezTo>
                  <a:cubicBezTo>
                    <a:pt x="1360" y="451"/>
                    <a:pt x="1263" y="402"/>
                    <a:pt x="1166" y="354"/>
                  </a:cubicBezTo>
                  <a:cubicBezTo>
                    <a:pt x="1159" y="350"/>
                    <a:pt x="1153" y="349"/>
                    <a:pt x="1148" y="349"/>
                  </a:cubicBezTo>
                  <a:close/>
                  <a:moveTo>
                    <a:pt x="1725" y="645"/>
                  </a:moveTo>
                  <a:cubicBezTo>
                    <a:pt x="1676" y="645"/>
                    <a:pt x="1652" y="645"/>
                    <a:pt x="1652" y="669"/>
                  </a:cubicBezTo>
                  <a:cubicBezTo>
                    <a:pt x="1628" y="694"/>
                    <a:pt x="1628" y="718"/>
                    <a:pt x="1652" y="742"/>
                  </a:cubicBezTo>
                  <a:lnTo>
                    <a:pt x="1919" y="888"/>
                  </a:lnTo>
                  <a:lnTo>
                    <a:pt x="1943" y="888"/>
                  </a:lnTo>
                  <a:cubicBezTo>
                    <a:pt x="1968" y="888"/>
                    <a:pt x="1992" y="888"/>
                    <a:pt x="1992" y="864"/>
                  </a:cubicBezTo>
                  <a:cubicBezTo>
                    <a:pt x="2016" y="839"/>
                    <a:pt x="1992" y="815"/>
                    <a:pt x="1968" y="815"/>
                  </a:cubicBezTo>
                  <a:lnTo>
                    <a:pt x="1725" y="645"/>
                  </a:lnTo>
                  <a:close/>
                  <a:moveTo>
                    <a:pt x="7421" y="629"/>
                  </a:moveTo>
                  <a:cubicBezTo>
                    <a:pt x="7409" y="629"/>
                    <a:pt x="7396" y="634"/>
                    <a:pt x="7385" y="645"/>
                  </a:cubicBezTo>
                  <a:cubicBezTo>
                    <a:pt x="7312" y="694"/>
                    <a:pt x="7215" y="742"/>
                    <a:pt x="7142" y="791"/>
                  </a:cubicBezTo>
                  <a:cubicBezTo>
                    <a:pt x="7118" y="815"/>
                    <a:pt x="7093" y="839"/>
                    <a:pt x="7118" y="864"/>
                  </a:cubicBezTo>
                  <a:cubicBezTo>
                    <a:pt x="7118" y="888"/>
                    <a:pt x="7142" y="888"/>
                    <a:pt x="7166" y="888"/>
                  </a:cubicBezTo>
                  <a:lnTo>
                    <a:pt x="7191" y="888"/>
                  </a:lnTo>
                  <a:cubicBezTo>
                    <a:pt x="7288" y="839"/>
                    <a:pt x="7361" y="791"/>
                    <a:pt x="7458" y="718"/>
                  </a:cubicBezTo>
                  <a:cubicBezTo>
                    <a:pt x="7495" y="681"/>
                    <a:pt x="7461" y="629"/>
                    <a:pt x="7421" y="629"/>
                  </a:cubicBezTo>
                  <a:close/>
                  <a:moveTo>
                    <a:pt x="5077" y="548"/>
                  </a:moveTo>
                  <a:cubicBezTo>
                    <a:pt x="5053" y="548"/>
                    <a:pt x="5029" y="572"/>
                    <a:pt x="5029" y="597"/>
                  </a:cubicBezTo>
                  <a:cubicBezTo>
                    <a:pt x="5004" y="645"/>
                    <a:pt x="5004" y="669"/>
                    <a:pt x="4980" y="718"/>
                  </a:cubicBezTo>
                  <a:cubicBezTo>
                    <a:pt x="4931" y="694"/>
                    <a:pt x="4907" y="645"/>
                    <a:pt x="4859" y="621"/>
                  </a:cubicBezTo>
                  <a:cubicBezTo>
                    <a:pt x="4846" y="609"/>
                    <a:pt x="4834" y="603"/>
                    <a:pt x="4822" y="603"/>
                  </a:cubicBezTo>
                  <a:cubicBezTo>
                    <a:pt x="4810" y="603"/>
                    <a:pt x="4798" y="609"/>
                    <a:pt x="4786" y="621"/>
                  </a:cubicBezTo>
                  <a:cubicBezTo>
                    <a:pt x="4761" y="645"/>
                    <a:pt x="4761" y="669"/>
                    <a:pt x="4786" y="694"/>
                  </a:cubicBezTo>
                  <a:cubicBezTo>
                    <a:pt x="4834" y="742"/>
                    <a:pt x="4883" y="767"/>
                    <a:pt x="4931" y="791"/>
                  </a:cubicBezTo>
                  <a:lnTo>
                    <a:pt x="4907" y="864"/>
                  </a:lnTo>
                  <a:cubicBezTo>
                    <a:pt x="4907" y="888"/>
                    <a:pt x="4907" y="912"/>
                    <a:pt x="4931" y="937"/>
                  </a:cubicBezTo>
                  <a:lnTo>
                    <a:pt x="4956" y="937"/>
                  </a:lnTo>
                  <a:lnTo>
                    <a:pt x="4956" y="912"/>
                  </a:lnTo>
                  <a:cubicBezTo>
                    <a:pt x="4956" y="924"/>
                    <a:pt x="4962" y="931"/>
                    <a:pt x="4971" y="931"/>
                  </a:cubicBezTo>
                  <a:cubicBezTo>
                    <a:pt x="4980" y="931"/>
                    <a:pt x="4992" y="924"/>
                    <a:pt x="5004" y="912"/>
                  </a:cubicBezTo>
                  <a:lnTo>
                    <a:pt x="5029" y="864"/>
                  </a:lnTo>
                  <a:lnTo>
                    <a:pt x="5053" y="864"/>
                  </a:lnTo>
                  <a:cubicBezTo>
                    <a:pt x="5060" y="871"/>
                    <a:pt x="5067" y="874"/>
                    <a:pt x="5074" y="874"/>
                  </a:cubicBezTo>
                  <a:cubicBezTo>
                    <a:pt x="5091" y="874"/>
                    <a:pt x="5109" y="857"/>
                    <a:pt x="5126" y="839"/>
                  </a:cubicBezTo>
                  <a:cubicBezTo>
                    <a:pt x="5150" y="815"/>
                    <a:pt x="5126" y="791"/>
                    <a:pt x="5101" y="767"/>
                  </a:cubicBezTo>
                  <a:lnTo>
                    <a:pt x="5077" y="767"/>
                  </a:lnTo>
                  <a:cubicBezTo>
                    <a:pt x="5101" y="718"/>
                    <a:pt x="5101" y="669"/>
                    <a:pt x="5126" y="621"/>
                  </a:cubicBezTo>
                  <a:cubicBezTo>
                    <a:pt x="5126" y="597"/>
                    <a:pt x="5101" y="548"/>
                    <a:pt x="5077" y="548"/>
                  </a:cubicBezTo>
                  <a:close/>
                  <a:moveTo>
                    <a:pt x="5393" y="864"/>
                  </a:moveTo>
                  <a:cubicBezTo>
                    <a:pt x="5369" y="864"/>
                    <a:pt x="5320" y="864"/>
                    <a:pt x="5320" y="912"/>
                  </a:cubicBezTo>
                  <a:cubicBezTo>
                    <a:pt x="5320" y="937"/>
                    <a:pt x="5344" y="961"/>
                    <a:pt x="5369" y="961"/>
                  </a:cubicBezTo>
                  <a:cubicBezTo>
                    <a:pt x="5466" y="985"/>
                    <a:pt x="5563" y="1009"/>
                    <a:pt x="5660" y="1034"/>
                  </a:cubicBezTo>
                  <a:lnTo>
                    <a:pt x="5684" y="1034"/>
                  </a:lnTo>
                  <a:cubicBezTo>
                    <a:pt x="5733" y="1009"/>
                    <a:pt x="5733" y="937"/>
                    <a:pt x="5684" y="937"/>
                  </a:cubicBezTo>
                  <a:cubicBezTo>
                    <a:pt x="5587" y="912"/>
                    <a:pt x="5490" y="888"/>
                    <a:pt x="5393" y="864"/>
                  </a:cubicBezTo>
                  <a:close/>
                  <a:moveTo>
                    <a:pt x="5976" y="961"/>
                  </a:moveTo>
                  <a:cubicBezTo>
                    <a:pt x="5952" y="961"/>
                    <a:pt x="5927" y="985"/>
                    <a:pt x="5927" y="1009"/>
                  </a:cubicBezTo>
                  <a:cubicBezTo>
                    <a:pt x="5903" y="1034"/>
                    <a:pt x="5927" y="1058"/>
                    <a:pt x="5952" y="1058"/>
                  </a:cubicBezTo>
                  <a:lnTo>
                    <a:pt x="6267" y="1058"/>
                  </a:lnTo>
                  <a:cubicBezTo>
                    <a:pt x="6292" y="1058"/>
                    <a:pt x="6316" y="1058"/>
                    <a:pt x="6316" y="1009"/>
                  </a:cubicBezTo>
                  <a:cubicBezTo>
                    <a:pt x="6316" y="985"/>
                    <a:pt x="6292" y="961"/>
                    <a:pt x="6267" y="961"/>
                  </a:cubicBezTo>
                  <a:close/>
                  <a:moveTo>
                    <a:pt x="6875" y="888"/>
                  </a:moveTo>
                  <a:cubicBezTo>
                    <a:pt x="6778" y="912"/>
                    <a:pt x="6680" y="937"/>
                    <a:pt x="6559" y="937"/>
                  </a:cubicBezTo>
                  <a:cubicBezTo>
                    <a:pt x="6535" y="961"/>
                    <a:pt x="6510" y="985"/>
                    <a:pt x="6535" y="1009"/>
                  </a:cubicBezTo>
                  <a:cubicBezTo>
                    <a:pt x="6535" y="1034"/>
                    <a:pt x="6559" y="1058"/>
                    <a:pt x="6583" y="1058"/>
                  </a:cubicBezTo>
                  <a:lnTo>
                    <a:pt x="6608" y="1058"/>
                  </a:lnTo>
                  <a:cubicBezTo>
                    <a:pt x="6705" y="1034"/>
                    <a:pt x="6802" y="1009"/>
                    <a:pt x="6899" y="985"/>
                  </a:cubicBezTo>
                  <a:cubicBezTo>
                    <a:pt x="6923" y="985"/>
                    <a:pt x="6948" y="961"/>
                    <a:pt x="6948" y="937"/>
                  </a:cubicBezTo>
                  <a:cubicBezTo>
                    <a:pt x="6923" y="912"/>
                    <a:pt x="6899" y="888"/>
                    <a:pt x="6875" y="888"/>
                  </a:cubicBezTo>
                  <a:close/>
                  <a:moveTo>
                    <a:pt x="2235" y="937"/>
                  </a:moveTo>
                  <a:cubicBezTo>
                    <a:pt x="2211" y="937"/>
                    <a:pt x="2186" y="937"/>
                    <a:pt x="2162" y="961"/>
                  </a:cubicBezTo>
                  <a:cubicBezTo>
                    <a:pt x="2162" y="985"/>
                    <a:pt x="2162" y="1009"/>
                    <a:pt x="2186" y="1034"/>
                  </a:cubicBezTo>
                  <a:cubicBezTo>
                    <a:pt x="2284" y="1082"/>
                    <a:pt x="2381" y="1131"/>
                    <a:pt x="2454" y="1180"/>
                  </a:cubicBezTo>
                  <a:lnTo>
                    <a:pt x="2478" y="1180"/>
                  </a:lnTo>
                  <a:cubicBezTo>
                    <a:pt x="2502" y="1180"/>
                    <a:pt x="2526" y="1180"/>
                    <a:pt x="2526" y="1155"/>
                  </a:cubicBezTo>
                  <a:cubicBezTo>
                    <a:pt x="2551" y="1131"/>
                    <a:pt x="2526" y="1107"/>
                    <a:pt x="2502" y="1082"/>
                  </a:cubicBezTo>
                  <a:lnTo>
                    <a:pt x="2235" y="937"/>
                  </a:lnTo>
                  <a:close/>
                  <a:moveTo>
                    <a:pt x="4754" y="1076"/>
                  </a:moveTo>
                  <a:cubicBezTo>
                    <a:pt x="4748" y="1076"/>
                    <a:pt x="4741" y="1078"/>
                    <a:pt x="4737" y="1082"/>
                  </a:cubicBezTo>
                  <a:cubicBezTo>
                    <a:pt x="4664" y="1155"/>
                    <a:pt x="4567" y="1204"/>
                    <a:pt x="4494" y="1252"/>
                  </a:cubicBezTo>
                  <a:cubicBezTo>
                    <a:pt x="4470" y="1277"/>
                    <a:pt x="4446" y="1301"/>
                    <a:pt x="4470" y="1325"/>
                  </a:cubicBezTo>
                  <a:cubicBezTo>
                    <a:pt x="4470" y="1350"/>
                    <a:pt x="4494" y="1350"/>
                    <a:pt x="4518" y="1350"/>
                  </a:cubicBezTo>
                  <a:lnTo>
                    <a:pt x="4543" y="1350"/>
                  </a:lnTo>
                  <a:cubicBezTo>
                    <a:pt x="4640" y="1301"/>
                    <a:pt x="4713" y="1228"/>
                    <a:pt x="4786" y="1155"/>
                  </a:cubicBezTo>
                  <a:cubicBezTo>
                    <a:pt x="4825" y="1116"/>
                    <a:pt x="4784" y="1076"/>
                    <a:pt x="4754" y="1076"/>
                  </a:cubicBezTo>
                  <a:close/>
                  <a:moveTo>
                    <a:pt x="2772" y="1218"/>
                  </a:moveTo>
                  <a:cubicBezTo>
                    <a:pt x="2755" y="1218"/>
                    <a:pt x="2738" y="1235"/>
                    <a:pt x="2721" y="1252"/>
                  </a:cubicBezTo>
                  <a:cubicBezTo>
                    <a:pt x="2721" y="1277"/>
                    <a:pt x="2721" y="1301"/>
                    <a:pt x="2745" y="1325"/>
                  </a:cubicBezTo>
                  <a:cubicBezTo>
                    <a:pt x="2842" y="1350"/>
                    <a:pt x="2939" y="1398"/>
                    <a:pt x="3037" y="1422"/>
                  </a:cubicBezTo>
                  <a:lnTo>
                    <a:pt x="3061" y="1422"/>
                  </a:lnTo>
                  <a:cubicBezTo>
                    <a:pt x="3134" y="1422"/>
                    <a:pt x="3134" y="1325"/>
                    <a:pt x="3061" y="1325"/>
                  </a:cubicBezTo>
                  <a:cubicBezTo>
                    <a:pt x="2988" y="1301"/>
                    <a:pt x="2891" y="1252"/>
                    <a:pt x="2794" y="1228"/>
                  </a:cubicBezTo>
                  <a:cubicBezTo>
                    <a:pt x="2787" y="1221"/>
                    <a:pt x="2779" y="1218"/>
                    <a:pt x="2772" y="1218"/>
                  </a:cubicBezTo>
                  <a:close/>
                  <a:moveTo>
                    <a:pt x="3340" y="1395"/>
                  </a:moveTo>
                  <a:cubicBezTo>
                    <a:pt x="3300" y="1395"/>
                    <a:pt x="3286" y="1495"/>
                    <a:pt x="3352" y="1495"/>
                  </a:cubicBezTo>
                  <a:cubicBezTo>
                    <a:pt x="3450" y="1520"/>
                    <a:pt x="3547" y="1520"/>
                    <a:pt x="3644" y="1544"/>
                  </a:cubicBezTo>
                  <a:cubicBezTo>
                    <a:pt x="3668" y="1544"/>
                    <a:pt x="3717" y="1520"/>
                    <a:pt x="3717" y="1495"/>
                  </a:cubicBezTo>
                  <a:cubicBezTo>
                    <a:pt x="3717" y="1447"/>
                    <a:pt x="3692" y="1447"/>
                    <a:pt x="3668" y="1422"/>
                  </a:cubicBezTo>
                  <a:cubicBezTo>
                    <a:pt x="3571" y="1422"/>
                    <a:pt x="3474" y="1422"/>
                    <a:pt x="3352" y="1398"/>
                  </a:cubicBezTo>
                  <a:cubicBezTo>
                    <a:pt x="3348" y="1396"/>
                    <a:pt x="3344" y="1395"/>
                    <a:pt x="3340" y="1395"/>
                  </a:cubicBezTo>
                  <a:close/>
                  <a:moveTo>
                    <a:pt x="4251" y="1374"/>
                  </a:moveTo>
                  <a:cubicBezTo>
                    <a:pt x="4154" y="1398"/>
                    <a:pt x="4033" y="1422"/>
                    <a:pt x="3935" y="1422"/>
                  </a:cubicBezTo>
                  <a:cubicBezTo>
                    <a:pt x="3911" y="1447"/>
                    <a:pt x="3887" y="1471"/>
                    <a:pt x="3911" y="1495"/>
                  </a:cubicBezTo>
                  <a:cubicBezTo>
                    <a:pt x="3911" y="1520"/>
                    <a:pt x="3911" y="1544"/>
                    <a:pt x="3960" y="1544"/>
                  </a:cubicBezTo>
                  <a:cubicBezTo>
                    <a:pt x="4081" y="1520"/>
                    <a:pt x="4178" y="1495"/>
                    <a:pt x="4275" y="1471"/>
                  </a:cubicBezTo>
                  <a:cubicBezTo>
                    <a:pt x="4300" y="1471"/>
                    <a:pt x="4324" y="1447"/>
                    <a:pt x="4300" y="1398"/>
                  </a:cubicBezTo>
                  <a:cubicBezTo>
                    <a:pt x="4300" y="1374"/>
                    <a:pt x="4275" y="1374"/>
                    <a:pt x="4251" y="137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1" name="Google Shape;870;p20"/>
          <p:cNvGrpSpPr>
            <a:grpSpLocks/>
          </p:cNvGrpSpPr>
          <p:nvPr/>
        </p:nvGrpSpPr>
        <p:grpSpPr bwMode="auto">
          <a:xfrm rot="3617422">
            <a:off x="16669" y="6180932"/>
            <a:ext cx="852487" cy="508000"/>
            <a:chOff x="1202177" y="4613417"/>
            <a:chExt cx="528376" cy="315757"/>
          </a:xfrm>
        </p:grpSpPr>
        <p:sp>
          <p:nvSpPr>
            <p:cNvPr id="22" name="Google Shape;871;p20"/>
            <p:cNvSpPr/>
            <p:nvPr/>
          </p:nvSpPr>
          <p:spPr>
            <a:xfrm>
              <a:off x="1563312" y="4673514"/>
              <a:ext cx="166286" cy="48351"/>
            </a:xfrm>
            <a:custGeom>
              <a:avLst/>
              <a:gdLst/>
              <a:ahLst/>
              <a:cxnLst/>
              <a:rect l="l" t="t" r="r" b="b"/>
              <a:pathLst>
                <a:path w="1507" h="438" extrusionOk="0">
                  <a:moveTo>
                    <a:pt x="1409" y="1"/>
                  </a:moveTo>
                  <a:lnTo>
                    <a:pt x="73" y="316"/>
                  </a:lnTo>
                  <a:cubicBezTo>
                    <a:pt x="25" y="316"/>
                    <a:pt x="0" y="341"/>
                    <a:pt x="25" y="389"/>
                  </a:cubicBezTo>
                  <a:cubicBezTo>
                    <a:pt x="25" y="414"/>
                    <a:pt x="49" y="438"/>
                    <a:pt x="73" y="438"/>
                  </a:cubicBezTo>
                  <a:lnTo>
                    <a:pt x="98" y="438"/>
                  </a:lnTo>
                  <a:lnTo>
                    <a:pt x="1434" y="122"/>
                  </a:lnTo>
                  <a:cubicBezTo>
                    <a:pt x="1506" y="122"/>
                    <a:pt x="1482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" name="Google Shape;872;p20"/>
            <p:cNvSpPr/>
            <p:nvPr/>
          </p:nvSpPr>
          <p:spPr>
            <a:xfrm>
              <a:off x="1601007" y="4616729"/>
              <a:ext cx="61004" cy="176626"/>
            </a:xfrm>
            <a:custGeom>
              <a:avLst/>
              <a:gdLst/>
              <a:ahLst/>
              <a:cxnLst/>
              <a:rect l="l" t="t" r="r" b="b"/>
              <a:pathLst>
                <a:path w="550" h="1598" extrusionOk="0">
                  <a:moveTo>
                    <a:pt x="77" y="0"/>
                  </a:moveTo>
                  <a:cubicBezTo>
                    <a:pt x="39" y="0"/>
                    <a:pt x="0" y="32"/>
                    <a:pt x="15" y="91"/>
                  </a:cubicBezTo>
                  <a:lnTo>
                    <a:pt x="403" y="1573"/>
                  </a:lnTo>
                  <a:cubicBezTo>
                    <a:pt x="428" y="1597"/>
                    <a:pt x="452" y="1597"/>
                    <a:pt x="476" y="1597"/>
                  </a:cubicBezTo>
                  <a:lnTo>
                    <a:pt x="501" y="1597"/>
                  </a:lnTo>
                  <a:cubicBezTo>
                    <a:pt x="525" y="1597"/>
                    <a:pt x="549" y="1549"/>
                    <a:pt x="525" y="1525"/>
                  </a:cubicBezTo>
                  <a:lnTo>
                    <a:pt x="136" y="43"/>
                  </a:lnTo>
                  <a:cubicBezTo>
                    <a:pt x="127" y="14"/>
                    <a:pt x="102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" name="Google Shape;873;p20"/>
            <p:cNvSpPr/>
            <p:nvPr/>
          </p:nvSpPr>
          <p:spPr>
            <a:xfrm>
              <a:off x="1580456" y="4631559"/>
              <a:ext cx="104298" cy="139131"/>
            </a:xfrm>
            <a:custGeom>
              <a:avLst/>
              <a:gdLst/>
              <a:ahLst/>
              <a:cxnLst/>
              <a:rect l="l" t="t" r="r" b="b"/>
              <a:pathLst>
                <a:path w="948" h="1259" extrusionOk="0">
                  <a:moveTo>
                    <a:pt x="875" y="1"/>
                  </a:moveTo>
                  <a:cubicBezTo>
                    <a:pt x="857" y="1"/>
                    <a:pt x="838" y="7"/>
                    <a:pt x="826" y="19"/>
                  </a:cubicBezTo>
                  <a:lnTo>
                    <a:pt x="25" y="1161"/>
                  </a:lnTo>
                  <a:cubicBezTo>
                    <a:pt x="0" y="1185"/>
                    <a:pt x="0" y="1234"/>
                    <a:pt x="49" y="1258"/>
                  </a:cubicBezTo>
                  <a:lnTo>
                    <a:pt x="122" y="1258"/>
                  </a:lnTo>
                  <a:lnTo>
                    <a:pt x="924" y="92"/>
                  </a:lnTo>
                  <a:cubicBezTo>
                    <a:pt x="948" y="68"/>
                    <a:pt x="948" y="19"/>
                    <a:pt x="924" y="19"/>
                  </a:cubicBezTo>
                  <a:cubicBezTo>
                    <a:pt x="911" y="7"/>
                    <a:pt x="893" y="1"/>
                    <a:pt x="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Google Shape;874;p20"/>
            <p:cNvSpPr/>
            <p:nvPr/>
          </p:nvSpPr>
          <p:spPr>
            <a:xfrm>
              <a:off x="1548078" y="4644492"/>
              <a:ext cx="160382" cy="102621"/>
            </a:xfrm>
            <a:custGeom>
              <a:avLst/>
              <a:gdLst/>
              <a:ahLst/>
              <a:cxnLst/>
              <a:rect l="l" t="t" r="r" b="b"/>
              <a:pathLst>
                <a:path w="1451" h="928" extrusionOk="0">
                  <a:moveTo>
                    <a:pt x="115" y="1"/>
                  </a:moveTo>
                  <a:cubicBezTo>
                    <a:pt x="51" y="1"/>
                    <a:pt x="0" y="83"/>
                    <a:pt x="65" y="126"/>
                  </a:cubicBezTo>
                  <a:lnTo>
                    <a:pt x="1329" y="928"/>
                  </a:lnTo>
                  <a:lnTo>
                    <a:pt x="1377" y="928"/>
                  </a:lnTo>
                  <a:cubicBezTo>
                    <a:pt x="1426" y="928"/>
                    <a:pt x="1450" y="831"/>
                    <a:pt x="1402" y="806"/>
                  </a:cubicBezTo>
                  <a:lnTo>
                    <a:pt x="138" y="5"/>
                  </a:lnTo>
                  <a:cubicBezTo>
                    <a:pt x="130" y="2"/>
                    <a:pt x="123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875;p20"/>
            <p:cNvSpPr/>
            <p:nvPr/>
          </p:nvSpPr>
          <p:spPr>
            <a:xfrm>
              <a:off x="1200653" y="4675663"/>
              <a:ext cx="177109" cy="150971"/>
            </a:xfrm>
            <a:custGeom>
              <a:avLst/>
              <a:gdLst/>
              <a:ahLst/>
              <a:cxnLst/>
              <a:rect l="l" t="t" r="r" b="b"/>
              <a:pathLst>
                <a:path w="1605" h="1371" extrusionOk="0">
                  <a:moveTo>
                    <a:pt x="924" y="131"/>
                  </a:moveTo>
                  <a:cubicBezTo>
                    <a:pt x="1216" y="131"/>
                    <a:pt x="1458" y="374"/>
                    <a:pt x="1483" y="690"/>
                  </a:cubicBezTo>
                  <a:cubicBezTo>
                    <a:pt x="1483" y="1019"/>
                    <a:pt x="1204" y="1248"/>
                    <a:pt x="911" y="1248"/>
                  </a:cubicBezTo>
                  <a:cubicBezTo>
                    <a:pt x="771" y="1248"/>
                    <a:pt x="629" y="1196"/>
                    <a:pt x="511" y="1079"/>
                  </a:cubicBezTo>
                  <a:cubicBezTo>
                    <a:pt x="171" y="739"/>
                    <a:pt x="414" y="131"/>
                    <a:pt x="924" y="131"/>
                  </a:cubicBezTo>
                  <a:close/>
                  <a:moveTo>
                    <a:pt x="907" y="1"/>
                  </a:moveTo>
                  <a:cubicBezTo>
                    <a:pt x="740" y="1"/>
                    <a:pt x="571" y="63"/>
                    <a:pt x="438" y="204"/>
                  </a:cubicBezTo>
                  <a:cubicBezTo>
                    <a:pt x="1" y="641"/>
                    <a:pt x="317" y="1370"/>
                    <a:pt x="924" y="1370"/>
                  </a:cubicBezTo>
                  <a:cubicBezTo>
                    <a:pt x="1288" y="1370"/>
                    <a:pt x="1604" y="1079"/>
                    <a:pt x="1604" y="690"/>
                  </a:cubicBezTo>
                  <a:cubicBezTo>
                    <a:pt x="1604" y="278"/>
                    <a:pt x="1258" y="1"/>
                    <a:pt x="9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Google Shape;876;p20"/>
            <p:cNvSpPr/>
            <p:nvPr/>
          </p:nvSpPr>
          <p:spPr>
            <a:xfrm>
              <a:off x="1388246" y="4832741"/>
              <a:ext cx="115121" cy="96701"/>
            </a:xfrm>
            <a:custGeom>
              <a:avLst/>
              <a:gdLst/>
              <a:ahLst/>
              <a:cxnLst/>
              <a:rect l="l" t="t" r="r" b="b"/>
              <a:pathLst>
                <a:path w="1045" h="877" extrusionOk="0">
                  <a:moveTo>
                    <a:pt x="583" y="124"/>
                  </a:moveTo>
                  <a:cubicBezTo>
                    <a:pt x="753" y="124"/>
                    <a:pt x="899" y="269"/>
                    <a:pt x="899" y="439"/>
                  </a:cubicBezTo>
                  <a:cubicBezTo>
                    <a:pt x="899" y="622"/>
                    <a:pt x="741" y="747"/>
                    <a:pt x="587" y="747"/>
                  </a:cubicBezTo>
                  <a:cubicBezTo>
                    <a:pt x="515" y="747"/>
                    <a:pt x="443" y="720"/>
                    <a:pt x="389" y="658"/>
                  </a:cubicBezTo>
                  <a:cubicBezTo>
                    <a:pt x="195" y="464"/>
                    <a:pt x="316" y="124"/>
                    <a:pt x="583" y="124"/>
                  </a:cubicBezTo>
                  <a:close/>
                  <a:moveTo>
                    <a:pt x="584" y="0"/>
                  </a:moveTo>
                  <a:cubicBezTo>
                    <a:pt x="473" y="0"/>
                    <a:pt x="361" y="38"/>
                    <a:pt x="268" y="124"/>
                  </a:cubicBezTo>
                  <a:cubicBezTo>
                    <a:pt x="0" y="415"/>
                    <a:pt x="195" y="877"/>
                    <a:pt x="583" y="877"/>
                  </a:cubicBezTo>
                  <a:cubicBezTo>
                    <a:pt x="826" y="877"/>
                    <a:pt x="1021" y="682"/>
                    <a:pt x="1045" y="439"/>
                  </a:cubicBezTo>
                  <a:cubicBezTo>
                    <a:pt x="1045" y="175"/>
                    <a:pt x="820" y="0"/>
                    <a:pt x="5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8" name="Google Shape;877;p20"/>
          <p:cNvGrpSpPr>
            <a:grpSpLocks/>
          </p:cNvGrpSpPr>
          <p:nvPr/>
        </p:nvGrpSpPr>
        <p:grpSpPr bwMode="auto">
          <a:xfrm>
            <a:off x="11317288" y="5634038"/>
            <a:ext cx="887412" cy="1296987"/>
            <a:chOff x="-1047799" y="3300294"/>
            <a:chExt cx="439014" cy="641607"/>
          </a:xfrm>
        </p:grpSpPr>
        <p:sp>
          <p:nvSpPr>
            <p:cNvPr id="29" name="Google Shape;878;p20"/>
            <p:cNvSpPr/>
            <p:nvPr/>
          </p:nvSpPr>
          <p:spPr>
            <a:xfrm>
              <a:off x="-994395" y="3751068"/>
              <a:ext cx="139008" cy="63611"/>
            </a:xfrm>
            <a:custGeom>
              <a:avLst/>
              <a:gdLst/>
              <a:ahLst/>
              <a:cxnLst/>
              <a:rect l="l" t="t" r="r" b="b"/>
              <a:pathLst>
                <a:path w="1847" h="849" extrusionOk="0">
                  <a:moveTo>
                    <a:pt x="728" y="0"/>
                  </a:moveTo>
                  <a:cubicBezTo>
                    <a:pt x="502" y="0"/>
                    <a:pt x="254" y="68"/>
                    <a:pt x="1" y="252"/>
                  </a:cubicBezTo>
                  <a:cubicBezTo>
                    <a:pt x="1" y="252"/>
                    <a:pt x="350" y="848"/>
                    <a:pt x="1002" y="848"/>
                  </a:cubicBezTo>
                  <a:cubicBezTo>
                    <a:pt x="1243" y="848"/>
                    <a:pt x="1526" y="767"/>
                    <a:pt x="1847" y="544"/>
                  </a:cubicBezTo>
                  <a:cubicBezTo>
                    <a:pt x="1847" y="544"/>
                    <a:pt x="1369" y="0"/>
                    <a:pt x="7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" name="Google Shape;879;p20"/>
            <p:cNvSpPr/>
            <p:nvPr/>
          </p:nvSpPr>
          <p:spPr>
            <a:xfrm>
              <a:off x="-950415" y="3777769"/>
              <a:ext cx="98955" cy="17277"/>
            </a:xfrm>
            <a:custGeom>
              <a:avLst/>
              <a:gdLst/>
              <a:ahLst/>
              <a:cxnLst/>
              <a:rect l="l" t="t" r="r" b="b"/>
              <a:pathLst>
                <a:path w="1313" h="235" extrusionOk="0">
                  <a:moveTo>
                    <a:pt x="500" y="0"/>
                  </a:moveTo>
                  <a:cubicBezTo>
                    <a:pt x="349" y="0"/>
                    <a:pt x="197" y="14"/>
                    <a:pt x="49" y="40"/>
                  </a:cubicBezTo>
                  <a:cubicBezTo>
                    <a:pt x="25" y="40"/>
                    <a:pt x="1" y="64"/>
                    <a:pt x="25" y="89"/>
                  </a:cubicBezTo>
                  <a:cubicBezTo>
                    <a:pt x="25" y="113"/>
                    <a:pt x="49" y="113"/>
                    <a:pt x="73" y="113"/>
                  </a:cubicBezTo>
                  <a:cubicBezTo>
                    <a:pt x="191" y="98"/>
                    <a:pt x="311" y="90"/>
                    <a:pt x="431" y="90"/>
                  </a:cubicBezTo>
                  <a:cubicBezTo>
                    <a:pt x="708" y="90"/>
                    <a:pt x="985" y="133"/>
                    <a:pt x="1239" y="234"/>
                  </a:cubicBezTo>
                  <a:lnTo>
                    <a:pt x="1264" y="234"/>
                  </a:lnTo>
                  <a:cubicBezTo>
                    <a:pt x="1288" y="234"/>
                    <a:pt x="1288" y="210"/>
                    <a:pt x="1312" y="210"/>
                  </a:cubicBezTo>
                  <a:cubicBezTo>
                    <a:pt x="1312" y="186"/>
                    <a:pt x="1312" y="162"/>
                    <a:pt x="1288" y="137"/>
                  </a:cubicBezTo>
                  <a:cubicBezTo>
                    <a:pt x="1039" y="44"/>
                    <a:pt x="770" y="0"/>
                    <a:pt x="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" name="Google Shape;880;p20"/>
            <p:cNvSpPr/>
            <p:nvPr/>
          </p:nvSpPr>
          <p:spPr>
            <a:xfrm>
              <a:off x="-949630" y="3638767"/>
              <a:ext cx="114662" cy="249732"/>
            </a:xfrm>
            <a:custGeom>
              <a:avLst/>
              <a:gdLst/>
              <a:ahLst/>
              <a:cxnLst/>
              <a:rect l="l" t="t" r="r" b="b"/>
              <a:pathLst>
                <a:path w="1521" h="3318" extrusionOk="0">
                  <a:moveTo>
                    <a:pt x="69" y="0"/>
                  </a:moveTo>
                  <a:cubicBezTo>
                    <a:pt x="40" y="0"/>
                    <a:pt x="0" y="67"/>
                    <a:pt x="39" y="86"/>
                  </a:cubicBezTo>
                  <a:cubicBezTo>
                    <a:pt x="63" y="86"/>
                    <a:pt x="1327" y="961"/>
                    <a:pt x="1424" y="3269"/>
                  </a:cubicBezTo>
                  <a:cubicBezTo>
                    <a:pt x="1424" y="3293"/>
                    <a:pt x="1448" y="3317"/>
                    <a:pt x="1472" y="3317"/>
                  </a:cubicBezTo>
                  <a:cubicBezTo>
                    <a:pt x="1497" y="3293"/>
                    <a:pt x="1521" y="3293"/>
                    <a:pt x="1521" y="3269"/>
                  </a:cubicBezTo>
                  <a:cubicBezTo>
                    <a:pt x="1424" y="912"/>
                    <a:pt x="88" y="14"/>
                    <a:pt x="88" y="14"/>
                  </a:cubicBezTo>
                  <a:cubicBezTo>
                    <a:pt x="83" y="4"/>
                    <a:pt x="76" y="0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881;p20"/>
            <p:cNvSpPr/>
            <p:nvPr/>
          </p:nvSpPr>
          <p:spPr>
            <a:xfrm>
              <a:off x="-1047799" y="3504477"/>
              <a:ext cx="229324" cy="180624"/>
            </a:xfrm>
            <a:custGeom>
              <a:avLst/>
              <a:gdLst/>
              <a:ahLst/>
              <a:cxnLst/>
              <a:rect l="l" t="t" r="r" b="b"/>
              <a:pathLst>
                <a:path w="3049" h="2395" extrusionOk="0">
                  <a:moveTo>
                    <a:pt x="2055" y="1"/>
                  </a:moveTo>
                  <a:cubicBezTo>
                    <a:pt x="1883" y="1"/>
                    <a:pt x="1883" y="562"/>
                    <a:pt x="1883" y="562"/>
                  </a:cubicBezTo>
                  <a:cubicBezTo>
                    <a:pt x="1761" y="416"/>
                    <a:pt x="1615" y="294"/>
                    <a:pt x="1445" y="197"/>
                  </a:cubicBezTo>
                  <a:cubicBezTo>
                    <a:pt x="1434" y="193"/>
                    <a:pt x="1423" y="192"/>
                    <a:pt x="1413" y="192"/>
                  </a:cubicBezTo>
                  <a:cubicBezTo>
                    <a:pt x="1234" y="192"/>
                    <a:pt x="1300" y="780"/>
                    <a:pt x="1300" y="780"/>
                  </a:cubicBezTo>
                  <a:cubicBezTo>
                    <a:pt x="1154" y="635"/>
                    <a:pt x="984" y="537"/>
                    <a:pt x="814" y="416"/>
                  </a:cubicBezTo>
                  <a:cubicBezTo>
                    <a:pt x="785" y="400"/>
                    <a:pt x="760" y="393"/>
                    <a:pt x="740" y="393"/>
                  </a:cubicBezTo>
                  <a:cubicBezTo>
                    <a:pt x="532" y="393"/>
                    <a:pt x="692" y="1096"/>
                    <a:pt x="692" y="1096"/>
                  </a:cubicBezTo>
                  <a:cubicBezTo>
                    <a:pt x="692" y="1096"/>
                    <a:pt x="357" y="857"/>
                    <a:pt x="178" y="857"/>
                  </a:cubicBezTo>
                  <a:cubicBezTo>
                    <a:pt x="136" y="857"/>
                    <a:pt x="103" y="870"/>
                    <a:pt x="85" y="902"/>
                  </a:cubicBezTo>
                  <a:cubicBezTo>
                    <a:pt x="1" y="1049"/>
                    <a:pt x="662" y="2395"/>
                    <a:pt x="1533" y="2395"/>
                  </a:cubicBezTo>
                  <a:cubicBezTo>
                    <a:pt x="1669" y="2395"/>
                    <a:pt x="1811" y="2362"/>
                    <a:pt x="1955" y="2286"/>
                  </a:cubicBezTo>
                  <a:cubicBezTo>
                    <a:pt x="3049" y="1728"/>
                    <a:pt x="2684" y="926"/>
                    <a:pt x="2684" y="926"/>
                  </a:cubicBezTo>
                  <a:cubicBezTo>
                    <a:pt x="2684" y="926"/>
                    <a:pt x="2368" y="197"/>
                    <a:pt x="2125" y="27"/>
                  </a:cubicBezTo>
                  <a:cubicBezTo>
                    <a:pt x="2099" y="9"/>
                    <a:pt x="2076" y="1"/>
                    <a:pt x="20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" name="Google Shape;882;p20"/>
            <p:cNvSpPr/>
            <p:nvPr/>
          </p:nvSpPr>
          <p:spPr>
            <a:xfrm>
              <a:off x="-1006960" y="3550811"/>
              <a:ext cx="157071" cy="111516"/>
            </a:xfrm>
            <a:custGeom>
              <a:avLst/>
              <a:gdLst/>
              <a:ahLst/>
              <a:cxnLst/>
              <a:rect l="l" t="t" r="r" b="b"/>
              <a:pathLst>
                <a:path w="2090" h="1483" extrusionOk="0">
                  <a:moveTo>
                    <a:pt x="1652" y="292"/>
                  </a:moveTo>
                  <a:cubicBezTo>
                    <a:pt x="1677" y="292"/>
                    <a:pt x="1701" y="316"/>
                    <a:pt x="1725" y="340"/>
                  </a:cubicBezTo>
                  <a:cubicBezTo>
                    <a:pt x="1749" y="365"/>
                    <a:pt x="1749" y="389"/>
                    <a:pt x="1774" y="413"/>
                  </a:cubicBezTo>
                  <a:lnTo>
                    <a:pt x="1725" y="389"/>
                  </a:lnTo>
                  <a:cubicBezTo>
                    <a:pt x="1701" y="365"/>
                    <a:pt x="1677" y="316"/>
                    <a:pt x="1652" y="292"/>
                  </a:cubicBezTo>
                  <a:close/>
                  <a:moveTo>
                    <a:pt x="802" y="656"/>
                  </a:moveTo>
                  <a:lnTo>
                    <a:pt x="802" y="656"/>
                  </a:lnTo>
                  <a:cubicBezTo>
                    <a:pt x="826" y="680"/>
                    <a:pt x="851" y="729"/>
                    <a:pt x="875" y="778"/>
                  </a:cubicBezTo>
                  <a:cubicBezTo>
                    <a:pt x="851" y="729"/>
                    <a:pt x="826" y="705"/>
                    <a:pt x="802" y="656"/>
                  </a:cubicBezTo>
                  <a:close/>
                  <a:moveTo>
                    <a:pt x="535" y="923"/>
                  </a:moveTo>
                  <a:lnTo>
                    <a:pt x="535" y="923"/>
                  </a:lnTo>
                  <a:cubicBezTo>
                    <a:pt x="583" y="948"/>
                    <a:pt x="608" y="996"/>
                    <a:pt x="608" y="1045"/>
                  </a:cubicBezTo>
                  <a:cubicBezTo>
                    <a:pt x="583" y="996"/>
                    <a:pt x="559" y="972"/>
                    <a:pt x="535" y="923"/>
                  </a:cubicBezTo>
                  <a:close/>
                  <a:moveTo>
                    <a:pt x="1944" y="0"/>
                  </a:moveTo>
                  <a:cubicBezTo>
                    <a:pt x="1920" y="25"/>
                    <a:pt x="1920" y="49"/>
                    <a:pt x="1920" y="73"/>
                  </a:cubicBezTo>
                  <a:cubicBezTo>
                    <a:pt x="1944" y="146"/>
                    <a:pt x="2017" y="292"/>
                    <a:pt x="1968" y="365"/>
                  </a:cubicBezTo>
                  <a:cubicBezTo>
                    <a:pt x="1968" y="389"/>
                    <a:pt x="1944" y="413"/>
                    <a:pt x="1920" y="413"/>
                  </a:cubicBezTo>
                  <a:lnTo>
                    <a:pt x="1847" y="413"/>
                  </a:lnTo>
                  <a:cubicBezTo>
                    <a:pt x="1847" y="365"/>
                    <a:pt x="1822" y="316"/>
                    <a:pt x="1798" y="267"/>
                  </a:cubicBezTo>
                  <a:cubicBezTo>
                    <a:pt x="1774" y="195"/>
                    <a:pt x="1701" y="170"/>
                    <a:pt x="1628" y="146"/>
                  </a:cubicBezTo>
                  <a:cubicBezTo>
                    <a:pt x="1604" y="146"/>
                    <a:pt x="1579" y="170"/>
                    <a:pt x="1555" y="195"/>
                  </a:cubicBezTo>
                  <a:cubicBezTo>
                    <a:pt x="1531" y="243"/>
                    <a:pt x="1555" y="316"/>
                    <a:pt x="1604" y="365"/>
                  </a:cubicBezTo>
                  <a:cubicBezTo>
                    <a:pt x="1652" y="413"/>
                    <a:pt x="1701" y="462"/>
                    <a:pt x="1749" y="486"/>
                  </a:cubicBezTo>
                  <a:lnTo>
                    <a:pt x="1749" y="510"/>
                  </a:lnTo>
                  <a:cubicBezTo>
                    <a:pt x="1749" y="559"/>
                    <a:pt x="1701" y="559"/>
                    <a:pt x="1628" y="559"/>
                  </a:cubicBezTo>
                  <a:cubicBezTo>
                    <a:pt x="1555" y="559"/>
                    <a:pt x="1482" y="535"/>
                    <a:pt x="1409" y="510"/>
                  </a:cubicBezTo>
                  <a:cubicBezTo>
                    <a:pt x="1385" y="437"/>
                    <a:pt x="1337" y="389"/>
                    <a:pt x="1288" y="365"/>
                  </a:cubicBezTo>
                  <a:cubicBezTo>
                    <a:pt x="1256" y="365"/>
                    <a:pt x="1234" y="354"/>
                    <a:pt x="1209" y="354"/>
                  </a:cubicBezTo>
                  <a:cubicBezTo>
                    <a:pt x="1196" y="354"/>
                    <a:pt x="1183" y="357"/>
                    <a:pt x="1166" y="365"/>
                  </a:cubicBezTo>
                  <a:cubicBezTo>
                    <a:pt x="1166" y="389"/>
                    <a:pt x="1142" y="413"/>
                    <a:pt x="1166" y="437"/>
                  </a:cubicBezTo>
                  <a:cubicBezTo>
                    <a:pt x="1215" y="486"/>
                    <a:pt x="1264" y="559"/>
                    <a:pt x="1337" y="583"/>
                  </a:cubicBezTo>
                  <a:cubicBezTo>
                    <a:pt x="1385" y="656"/>
                    <a:pt x="1385" y="753"/>
                    <a:pt x="1361" y="850"/>
                  </a:cubicBezTo>
                  <a:cubicBezTo>
                    <a:pt x="1343" y="905"/>
                    <a:pt x="1311" y="932"/>
                    <a:pt x="1255" y="932"/>
                  </a:cubicBezTo>
                  <a:cubicBezTo>
                    <a:pt x="1236" y="932"/>
                    <a:pt x="1215" y="929"/>
                    <a:pt x="1191" y="923"/>
                  </a:cubicBezTo>
                  <a:cubicBezTo>
                    <a:pt x="1142" y="923"/>
                    <a:pt x="1069" y="899"/>
                    <a:pt x="1021" y="850"/>
                  </a:cubicBezTo>
                  <a:cubicBezTo>
                    <a:pt x="996" y="729"/>
                    <a:pt x="924" y="608"/>
                    <a:pt x="826" y="535"/>
                  </a:cubicBezTo>
                  <a:lnTo>
                    <a:pt x="729" y="535"/>
                  </a:lnTo>
                  <a:cubicBezTo>
                    <a:pt x="705" y="559"/>
                    <a:pt x="705" y="583"/>
                    <a:pt x="705" y="632"/>
                  </a:cubicBezTo>
                  <a:cubicBezTo>
                    <a:pt x="754" y="753"/>
                    <a:pt x="826" y="850"/>
                    <a:pt x="924" y="923"/>
                  </a:cubicBezTo>
                  <a:cubicBezTo>
                    <a:pt x="948" y="972"/>
                    <a:pt x="948" y="1021"/>
                    <a:pt x="924" y="1093"/>
                  </a:cubicBezTo>
                  <a:cubicBezTo>
                    <a:pt x="924" y="1129"/>
                    <a:pt x="898" y="1151"/>
                    <a:pt x="874" y="1151"/>
                  </a:cubicBezTo>
                  <a:cubicBezTo>
                    <a:pt x="865" y="1151"/>
                    <a:pt x="857" y="1148"/>
                    <a:pt x="851" y="1142"/>
                  </a:cubicBezTo>
                  <a:cubicBezTo>
                    <a:pt x="802" y="1142"/>
                    <a:pt x="754" y="1118"/>
                    <a:pt x="729" y="1093"/>
                  </a:cubicBezTo>
                  <a:cubicBezTo>
                    <a:pt x="729" y="972"/>
                    <a:pt x="656" y="875"/>
                    <a:pt x="559" y="826"/>
                  </a:cubicBezTo>
                  <a:cubicBezTo>
                    <a:pt x="547" y="814"/>
                    <a:pt x="529" y="808"/>
                    <a:pt x="508" y="808"/>
                  </a:cubicBezTo>
                  <a:cubicBezTo>
                    <a:pt x="486" y="808"/>
                    <a:pt x="462" y="814"/>
                    <a:pt x="438" y="826"/>
                  </a:cubicBezTo>
                  <a:cubicBezTo>
                    <a:pt x="438" y="826"/>
                    <a:pt x="413" y="875"/>
                    <a:pt x="438" y="899"/>
                  </a:cubicBezTo>
                  <a:cubicBezTo>
                    <a:pt x="462" y="996"/>
                    <a:pt x="535" y="1093"/>
                    <a:pt x="632" y="1166"/>
                  </a:cubicBezTo>
                  <a:cubicBezTo>
                    <a:pt x="608" y="1239"/>
                    <a:pt x="559" y="1312"/>
                    <a:pt x="486" y="1336"/>
                  </a:cubicBezTo>
                  <a:cubicBezTo>
                    <a:pt x="455" y="1356"/>
                    <a:pt x="424" y="1364"/>
                    <a:pt x="393" y="1364"/>
                  </a:cubicBezTo>
                  <a:cubicBezTo>
                    <a:pt x="234" y="1364"/>
                    <a:pt x="98" y="1142"/>
                    <a:pt x="98" y="1142"/>
                  </a:cubicBezTo>
                  <a:cubicBezTo>
                    <a:pt x="85" y="1130"/>
                    <a:pt x="73" y="1124"/>
                    <a:pt x="64" y="1124"/>
                  </a:cubicBezTo>
                  <a:cubicBezTo>
                    <a:pt x="55" y="1124"/>
                    <a:pt x="49" y="1130"/>
                    <a:pt x="49" y="1142"/>
                  </a:cubicBezTo>
                  <a:cubicBezTo>
                    <a:pt x="25" y="1166"/>
                    <a:pt x="0" y="1191"/>
                    <a:pt x="25" y="1215"/>
                  </a:cubicBezTo>
                  <a:cubicBezTo>
                    <a:pt x="25" y="1215"/>
                    <a:pt x="195" y="1482"/>
                    <a:pt x="389" y="1482"/>
                  </a:cubicBezTo>
                  <a:cubicBezTo>
                    <a:pt x="438" y="1458"/>
                    <a:pt x="486" y="1433"/>
                    <a:pt x="535" y="1385"/>
                  </a:cubicBezTo>
                  <a:cubicBezTo>
                    <a:pt x="608" y="1336"/>
                    <a:pt x="681" y="1263"/>
                    <a:pt x="705" y="1166"/>
                  </a:cubicBezTo>
                  <a:cubicBezTo>
                    <a:pt x="754" y="1191"/>
                    <a:pt x="778" y="1191"/>
                    <a:pt x="826" y="1215"/>
                  </a:cubicBezTo>
                  <a:cubicBezTo>
                    <a:pt x="839" y="1219"/>
                    <a:pt x="852" y="1221"/>
                    <a:pt x="866" y="1221"/>
                  </a:cubicBezTo>
                  <a:cubicBezTo>
                    <a:pt x="930" y="1221"/>
                    <a:pt x="1001" y="1174"/>
                    <a:pt x="1021" y="1093"/>
                  </a:cubicBezTo>
                  <a:cubicBezTo>
                    <a:pt x="1021" y="1045"/>
                    <a:pt x="1021" y="996"/>
                    <a:pt x="1021" y="948"/>
                  </a:cubicBezTo>
                  <a:cubicBezTo>
                    <a:pt x="1069" y="972"/>
                    <a:pt x="1118" y="996"/>
                    <a:pt x="1166" y="996"/>
                  </a:cubicBezTo>
                  <a:cubicBezTo>
                    <a:pt x="1192" y="1007"/>
                    <a:pt x="1218" y="1011"/>
                    <a:pt x="1243" y="1011"/>
                  </a:cubicBezTo>
                  <a:cubicBezTo>
                    <a:pt x="1335" y="1011"/>
                    <a:pt x="1415" y="946"/>
                    <a:pt x="1434" y="850"/>
                  </a:cubicBezTo>
                  <a:cubicBezTo>
                    <a:pt x="1458" y="778"/>
                    <a:pt x="1458" y="680"/>
                    <a:pt x="1434" y="608"/>
                  </a:cubicBezTo>
                  <a:cubicBezTo>
                    <a:pt x="1507" y="608"/>
                    <a:pt x="1555" y="632"/>
                    <a:pt x="1628" y="632"/>
                  </a:cubicBezTo>
                  <a:cubicBezTo>
                    <a:pt x="1701" y="632"/>
                    <a:pt x="1798" y="608"/>
                    <a:pt x="1822" y="535"/>
                  </a:cubicBezTo>
                  <a:cubicBezTo>
                    <a:pt x="1847" y="510"/>
                    <a:pt x="1847" y="510"/>
                    <a:pt x="1847" y="486"/>
                  </a:cubicBezTo>
                  <a:cubicBezTo>
                    <a:pt x="1859" y="498"/>
                    <a:pt x="1877" y="504"/>
                    <a:pt x="1895" y="504"/>
                  </a:cubicBezTo>
                  <a:cubicBezTo>
                    <a:pt x="1913" y="504"/>
                    <a:pt x="1932" y="498"/>
                    <a:pt x="1944" y="486"/>
                  </a:cubicBezTo>
                  <a:cubicBezTo>
                    <a:pt x="1992" y="486"/>
                    <a:pt x="2041" y="462"/>
                    <a:pt x="2065" y="413"/>
                  </a:cubicBezTo>
                  <a:cubicBezTo>
                    <a:pt x="2090" y="267"/>
                    <a:pt x="2065" y="146"/>
                    <a:pt x="2017" y="25"/>
                  </a:cubicBezTo>
                  <a:cubicBezTo>
                    <a:pt x="1992" y="0"/>
                    <a:pt x="1968" y="0"/>
                    <a:pt x="19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" name="Google Shape;883;p20"/>
            <p:cNvSpPr/>
            <p:nvPr/>
          </p:nvSpPr>
          <p:spPr>
            <a:xfrm>
              <a:off x="-868738" y="3630129"/>
              <a:ext cx="108379" cy="92668"/>
            </a:xfrm>
            <a:custGeom>
              <a:avLst/>
              <a:gdLst/>
              <a:ahLst/>
              <a:cxnLst/>
              <a:rect l="l" t="t" r="r" b="b"/>
              <a:pathLst>
                <a:path w="1443" h="1224" extrusionOk="0">
                  <a:moveTo>
                    <a:pt x="158" y="1"/>
                  </a:moveTo>
                  <a:cubicBezTo>
                    <a:pt x="118" y="1"/>
                    <a:pt x="76" y="3"/>
                    <a:pt x="34" y="6"/>
                  </a:cubicBezTo>
                  <a:cubicBezTo>
                    <a:pt x="34" y="6"/>
                    <a:pt x="34" y="6"/>
                    <a:pt x="34" y="6"/>
                  </a:cubicBezTo>
                  <a:lnTo>
                    <a:pt x="34" y="6"/>
                  </a:lnTo>
                  <a:cubicBezTo>
                    <a:pt x="33" y="6"/>
                    <a:pt x="1" y="1224"/>
                    <a:pt x="1328" y="1224"/>
                  </a:cubicBezTo>
                  <a:cubicBezTo>
                    <a:pt x="1365" y="1224"/>
                    <a:pt x="1404" y="1223"/>
                    <a:pt x="1443" y="1221"/>
                  </a:cubicBezTo>
                  <a:cubicBezTo>
                    <a:pt x="1443" y="1221"/>
                    <a:pt x="1240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" name="Google Shape;884;p20"/>
            <p:cNvSpPr/>
            <p:nvPr/>
          </p:nvSpPr>
          <p:spPr>
            <a:xfrm>
              <a:off x="-837323" y="3663112"/>
              <a:ext cx="80891" cy="62826"/>
            </a:xfrm>
            <a:custGeom>
              <a:avLst/>
              <a:gdLst/>
              <a:ahLst/>
              <a:cxnLst/>
              <a:rect l="l" t="t" r="r" b="b"/>
              <a:pathLst>
                <a:path w="1070" h="837" extrusionOk="0">
                  <a:moveTo>
                    <a:pt x="53" y="0"/>
                  </a:moveTo>
                  <a:cubicBezTo>
                    <a:pt x="37" y="0"/>
                    <a:pt x="25" y="17"/>
                    <a:pt x="25" y="35"/>
                  </a:cubicBezTo>
                  <a:cubicBezTo>
                    <a:pt x="1" y="59"/>
                    <a:pt x="25" y="83"/>
                    <a:pt x="49" y="83"/>
                  </a:cubicBezTo>
                  <a:cubicBezTo>
                    <a:pt x="414" y="253"/>
                    <a:pt x="729" y="496"/>
                    <a:pt x="997" y="812"/>
                  </a:cubicBezTo>
                  <a:cubicBezTo>
                    <a:pt x="997" y="812"/>
                    <a:pt x="1021" y="836"/>
                    <a:pt x="1021" y="836"/>
                  </a:cubicBezTo>
                  <a:lnTo>
                    <a:pt x="1045" y="812"/>
                  </a:lnTo>
                  <a:cubicBezTo>
                    <a:pt x="1069" y="812"/>
                    <a:pt x="1069" y="788"/>
                    <a:pt x="1069" y="763"/>
                  </a:cubicBezTo>
                  <a:cubicBezTo>
                    <a:pt x="802" y="423"/>
                    <a:pt x="462" y="156"/>
                    <a:pt x="74" y="10"/>
                  </a:cubicBezTo>
                  <a:cubicBezTo>
                    <a:pt x="66" y="3"/>
                    <a:pt x="59" y="0"/>
                    <a:pt x="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" name="Google Shape;885;p20"/>
            <p:cNvSpPr/>
            <p:nvPr/>
          </p:nvSpPr>
          <p:spPr>
            <a:xfrm>
              <a:off x="-764286" y="3539817"/>
              <a:ext cx="129584" cy="73035"/>
            </a:xfrm>
            <a:custGeom>
              <a:avLst/>
              <a:gdLst/>
              <a:ahLst/>
              <a:cxnLst/>
              <a:rect l="l" t="t" r="r" b="b"/>
              <a:pathLst>
                <a:path w="1726" h="973" extrusionOk="0">
                  <a:moveTo>
                    <a:pt x="1242" y="0"/>
                  </a:moveTo>
                  <a:cubicBezTo>
                    <a:pt x="434" y="0"/>
                    <a:pt x="0" y="850"/>
                    <a:pt x="0" y="850"/>
                  </a:cubicBezTo>
                  <a:cubicBezTo>
                    <a:pt x="232" y="937"/>
                    <a:pt x="435" y="973"/>
                    <a:pt x="612" y="973"/>
                  </a:cubicBezTo>
                  <a:cubicBezTo>
                    <a:pt x="1474" y="973"/>
                    <a:pt x="1725" y="117"/>
                    <a:pt x="1725" y="97"/>
                  </a:cubicBezTo>
                  <a:cubicBezTo>
                    <a:pt x="1552" y="29"/>
                    <a:pt x="1391" y="0"/>
                    <a:pt x="12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" name="Google Shape;886;p20"/>
            <p:cNvSpPr/>
            <p:nvPr/>
          </p:nvSpPr>
          <p:spPr>
            <a:xfrm>
              <a:off x="-769783" y="3568874"/>
              <a:ext cx="95028" cy="38480"/>
            </a:xfrm>
            <a:custGeom>
              <a:avLst/>
              <a:gdLst/>
              <a:ahLst/>
              <a:cxnLst/>
              <a:rect l="l" t="t" r="r" b="b"/>
              <a:pathLst>
                <a:path w="1264" h="511" extrusionOk="0">
                  <a:moveTo>
                    <a:pt x="1191" y="0"/>
                  </a:moveTo>
                  <a:cubicBezTo>
                    <a:pt x="778" y="49"/>
                    <a:pt x="389" y="194"/>
                    <a:pt x="25" y="413"/>
                  </a:cubicBezTo>
                  <a:cubicBezTo>
                    <a:pt x="0" y="462"/>
                    <a:pt x="25" y="510"/>
                    <a:pt x="73" y="510"/>
                  </a:cubicBezTo>
                  <a:cubicBezTo>
                    <a:pt x="73" y="510"/>
                    <a:pt x="98" y="510"/>
                    <a:pt x="98" y="486"/>
                  </a:cubicBezTo>
                  <a:cubicBezTo>
                    <a:pt x="438" y="267"/>
                    <a:pt x="802" y="146"/>
                    <a:pt x="1215" y="97"/>
                  </a:cubicBezTo>
                  <a:cubicBezTo>
                    <a:pt x="1239" y="97"/>
                    <a:pt x="1264" y="73"/>
                    <a:pt x="1264" y="49"/>
                  </a:cubicBezTo>
                  <a:cubicBezTo>
                    <a:pt x="1239" y="24"/>
                    <a:pt x="1215" y="0"/>
                    <a:pt x="1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" name="Google Shape;887;p20"/>
            <p:cNvSpPr/>
            <p:nvPr/>
          </p:nvSpPr>
          <p:spPr>
            <a:xfrm>
              <a:off x="-801197" y="3409453"/>
              <a:ext cx="61258" cy="462554"/>
            </a:xfrm>
            <a:custGeom>
              <a:avLst/>
              <a:gdLst/>
              <a:ahLst/>
              <a:cxnLst/>
              <a:rect l="l" t="t" r="r" b="b"/>
              <a:pathLst>
                <a:path w="809" h="6160" extrusionOk="0">
                  <a:moveTo>
                    <a:pt x="69" y="1"/>
                  </a:moveTo>
                  <a:cubicBezTo>
                    <a:pt x="37" y="1"/>
                    <a:pt x="0" y="32"/>
                    <a:pt x="31" y="62"/>
                  </a:cubicBezTo>
                  <a:cubicBezTo>
                    <a:pt x="711" y="1860"/>
                    <a:pt x="541" y="6063"/>
                    <a:pt x="541" y="6111"/>
                  </a:cubicBezTo>
                  <a:cubicBezTo>
                    <a:pt x="541" y="6135"/>
                    <a:pt x="565" y="6135"/>
                    <a:pt x="589" y="6160"/>
                  </a:cubicBezTo>
                  <a:cubicBezTo>
                    <a:pt x="614" y="6135"/>
                    <a:pt x="638" y="6135"/>
                    <a:pt x="638" y="6111"/>
                  </a:cubicBezTo>
                  <a:cubicBezTo>
                    <a:pt x="638" y="6063"/>
                    <a:pt x="808" y="1836"/>
                    <a:pt x="104" y="38"/>
                  </a:cubicBezTo>
                  <a:cubicBezTo>
                    <a:pt x="104" y="11"/>
                    <a:pt x="87" y="1"/>
                    <a:pt x="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" name="Google Shape;888;p20"/>
            <p:cNvSpPr/>
            <p:nvPr/>
          </p:nvSpPr>
          <p:spPr>
            <a:xfrm>
              <a:off x="-905650" y="3300294"/>
              <a:ext cx="197910" cy="165702"/>
            </a:xfrm>
            <a:custGeom>
              <a:avLst/>
              <a:gdLst/>
              <a:ahLst/>
              <a:cxnLst/>
              <a:rect l="l" t="t" r="r" b="b"/>
              <a:pathLst>
                <a:path w="2642" h="2201" extrusionOk="0">
                  <a:moveTo>
                    <a:pt x="898" y="1"/>
                  </a:moveTo>
                  <a:cubicBezTo>
                    <a:pt x="722" y="1"/>
                    <a:pt x="649" y="636"/>
                    <a:pt x="649" y="636"/>
                  </a:cubicBezTo>
                  <a:cubicBezTo>
                    <a:pt x="649" y="636"/>
                    <a:pt x="381" y="252"/>
                    <a:pt x="219" y="252"/>
                  </a:cubicBezTo>
                  <a:cubicBezTo>
                    <a:pt x="198" y="252"/>
                    <a:pt x="180" y="258"/>
                    <a:pt x="164" y="271"/>
                  </a:cubicBezTo>
                  <a:cubicBezTo>
                    <a:pt x="0" y="365"/>
                    <a:pt x="217" y="2201"/>
                    <a:pt x="1307" y="2201"/>
                  </a:cubicBezTo>
                  <a:cubicBezTo>
                    <a:pt x="1353" y="2201"/>
                    <a:pt x="1401" y="2197"/>
                    <a:pt x="1451" y="2190"/>
                  </a:cubicBezTo>
                  <a:cubicBezTo>
                    <a:pt x="2641" y="2045"/>
                    <a:pt x="2569" y="1170"/>
                    <a:pt x="2569" y="1170"/>
                  </a:cubicBezTo>
                  <a:cubicBezTo>
                    <a:pt x="2569" y="1170"/>
                    <a:pt x="2544" y="369"/>
                    <a:pt x="2374" y="126"/>
                  </a:cubicBezTo>
                  <a:cubicBezTo>
                    <a:pt x="2348" y="89"/>
                    <a:pt x="2321" y="73"/>
                    <a:pt x="2293" y="73"/>
                  </a:cubicBezTo>
                  <a:cubicBezTo>
                    <a:pt x="2136" y="73"/>
                    <a:pt x="1961" y="563"/>
                    <a:pt x="1961" y="563"/>
                  </a:cubicBezTo>
                  <a:cubicBezTo>
                    <a:pt x="1888" y="369"/>
                    <a:pt x="1791" y="199"/>
                    <a:pt x="1670" y="53"/>
                  </a:cubicBezTo>
                  <a:cubicBezTo>
                    <a:pt x="1650" y="38"/>
                    <a:pt x="1631" y="32"/>
                    <a:pt x="1612" y="32"/>
                  </a:cubicBezTo>
                  <a:cubicBezTo>
                    <a:pt x="1443" y="32"/>
                    <a:pt x="1305" y="563"/>
                    <a:pt x="1305" y="563"/>
                  </a:cubicBezTo>
                  <a:cubicBezTo>
                    <a:pt x="1232" y="369"/>
                    <a:pt x="1111" y="199"/>
                    <a:pt x="990" y="53"/>
                  </a:cubicBezTo>
                  <a:cubicBezTo>
                    <a:pt x="957" y="16"/>
                    <a:pt x="926" y="1"/>
                    <a:pt x="8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" name="Google Shape;889;p20"/>
            <p:cNvSpPr/>
            <p:nvPr/>
          </p:nvSpPr>
          <p:spPr>
            <a:xfrm>
              <a:off x="-884445" y="3364690"/>
              <a:ext cx="171208" cy="62040"/>
            </a:xfrm>
            <a:custGeom>
              <a:avLst/>
              <a:gdLst/>
              <a:ahLst/>
              <a:cxnLst/>
              <a:rect l="l" t="t" r="r" b="b"/>
              <a:pathLst>
                <a:path w="2284" h="827" extrusionOk="0">
                  <a:moveTo>
                    <a:pt x="1846" y="122"/>
                  </a:moveTo>
                  <a:lnTo>
                    <a:pt x="1846" y="122"/>
                  </a:lnTo>
                  <a:cubicBezTo>
                    <a:pt x="1871" y="146"/>
                    <a:pt x="1895" y="146"/>
                    <a:pt x="1919" y="195"/>
                  </a:cubicBezTo>
                  <a:cubicBezTo>
                    <a:pt x="1919" y="219"/>
                    <a:pt x="1919" y="243"/>
                    <a:pt x="1919" y="268"/>
                  </a:cubicBezTo>
                  <a:cubicBezTo>
                    <a:pt x="1895" y="268"/>
                    <a:pt x="1895" y="243"/>
                    <a:pt x="1895" y="243"/>
                  </a:cubicBezTo>
                  <a:cubicBezTo>
                    <a:pt x="1871" y="195"/>
                    <a:pt x="1846" y="146"/>
                    <a:pt x="1846" y="122"/>
                  </a:cubicBezTo>
                  <a:close/>
                  <a:moveTo>
                    <a:pt x="923" y="170"/>
                  </a:moveTo>
                  <a:lnTo>
                    <a:pt x="923" y="170"/>
                  </a:lnTo>
                  <a:cubicBezTo>
                    <a:pt x="947" y="219"/>
                    <a:pt x="947" y="268"/>
                    <a:pt x="972" y="292"/>
                  </a:cubicBezTo>
                  <a:cubicBezTo>
                    <a:pt x="947" y="268"/>
                    <a:pt x="923" y="219"/>
                    <a:pt x="923" y="170"/>
                  </a:cubicBezTo>
                  <a:close/>
                  <a:moveTo>
                    <a:pt x="583" y="341"/>
                  </a:moveTo>
                  <a:lnTo>
                    <a:pt x="583" y="341"/>
                  </a:lnTo>
                  <a:cubicBezTo>
                    <a:pt x="607" y="365"/>
                    <a:pt x="632" y="413"/>
                    <a:pt x="632" y="486"/>
                  </a:cubicBezTo>
                  <a:cubicBezTo>
                    <a:pt x="607" y="438"/>
                    <a:pt x="583" y="389"/>
                    <a:pt x="583" y="341"/>
                  </a:cubicBezTo>
                  <a:close/>
                  <a:moveTo>
                    <a:pt x="2211" y="0"/>
                  </a:moveTo>
                  <a:cubicBezTo>
                    <a:pt x="2186" y="0"/>
                    <a:pt x="2162" y="25"/>
                    <a:pt x="2186" y="49"/>
                  </a:cubicBezTo>
                  <a:cubicBezTo>
                    <a:pt x="2186" y="122"/>
                    <a:pt x="2186" y="292"/>
                    <a:pt x="2138" y="341"/>
                  </a:cubicBezTo>
                  <a:cubicBezTo>
                    <a:pt x="2113" y="365"/>
                    <a:pt x="2089" y="365"/>
                    <a:pt x="2065" y="365"/>
                  </a:cubicBezTo>
                  <a:cubicBezTo>
                    <a:pt x="2041" y="365"/>
                    <a:pt x="2016" y="365"/>
                    <a:pt x="1992" y="341"/>
                  </a:cubicBezTo>
                  <a:cubicBezTo>
                    <a:pt x="2016" y="292"/>
                    <a:pt x="2016" y="243"/>
                    <a:pt x="1992" y="195"/>
                  </a:cubicBezTo>
                  <a:cubicBezTo>
                    <a:pt x="1992" y="122"/>
                    <a:pt x="1943" y="49"/>
                    <a:pt x="1895" y="25"/>
                  </a:cubicBezTo>
                  <a:cubicBezTo>
                    <a:pt x="1846" y="25"/>
                    <a:pt x="1822" y="25"/>
                    <a:pt x="1798" y="49"/>
                  </a:cubicBezTo>
                  <a:cubicBezTo>
                    <a:pt x="1749" y="98"/>
                    <a:pt x="1749" y="170"/>
                    <a:pt x="1798" y="219"/>
                  </a:cubicBezTo>
                  <a:cubicBezTo>
                    <a:pt x="1822" y="292"/>
                    <a:pt x="1846" y="341"/>
                    <a:pt x="1895" y="365"/>
                  </a:cubicBezTo>
                  <a:lnTo>
                    <a:pt x="1871" y="389"/>
                  </a:lnTo>
                  <a:cubicBezTo>
                    <a:pt x="1858" y="401"/>
                    <a:pt x="1834" y="407"/>
                    <a:pt x="1810" y="407"/>
                  </a:cubicBezTo>
                  <a:cubicBezTo>
                    <a:pt x="1786" y="407"/>
                    <a:pt x="1761" y="401"/>
                    <a:pt x="1749" y="389"/>
                  </a:cubicBezTo>
                  <a:cubicBezTo>
                    <a:pt x="1676" y="365"/>
                    <a:pt x="1603" y="316"/>
                    <a:pt x="1555" y="268"/>
                  </a:cubicBezTo>
                  <a:cubicBezTo>
                    <a:pt x="1555" y="195"/>
                    <a:pt x="1530" y="146"/>
                    <a:pt x="1482" y="98"/>
                  </a:cubicBezTo>
                  <a:cubicBezTo>
                    <a:pt x="1458" y="49"/>
                    <a:pt x="1409" y="49"/>
                    <a:pt x="1385" y="49"/>
                  </a:cubicBezTo>
                  <a:cubicBezTo>
                    <a:pt x="1360" y="73"/>
                    <a:pt x="1336" y="98"/>
                    <a:pt x="1336" y="122"/>
                  </a:cubicBezTo>
                  <a:cubicBezTo>
                    <a:pt x="1360" y="195"/>
                    <a:pt x="1409" y="268"/>
                    <a:pt x="1458" y="316"/>
                  </a:cubicBezTo>
                  <a:cubicBezTo>
                    <a:pt x="1458" y="413"/>
                    <a:pt x="1433" y="511"/>
                    <a:pt x="1385" y="583"/>
                  </a:cubicBezTo>
                  <a:cubicBezTo>
                    <a:pt x="1360" y="608"/>
                    <a:pt x="1336" y="620"/>
                    <a:pt x="1309" y="620"/>
                  </a:cubicBezTo>
                  <a:cubicBezTo>
                    <a:pt x="1281" y="620"/>
                    <a:pt x="1251" y="608"/>
                    <a:pt x="1215" y="583"/>
                  </a:cubicBezTo>
                  <a:cubicBezTo>
                    <a:pt x="1142" y="559"/>
                    <a:pt x="1093" y="511"/>
                    <a:pt x="1069" y="462"/>
                  </a:cubicBezTo>
                  <a:cubicBezTo>
                    <a:pt x="1093" y="341"/>
                    <a:pt x="1069" y="195"/>
                    <a:pt x="996" y="98"/>
                  </a:cubicBezTo>
                  <a:cubicBezTo>
                    <a:pt x="979" y="80"/>
                    <a:pt x="950" y="63"/>
                    <a:pt x="925" y="63"/>
                  </a:cubicBezTo>
                  <a:cubicBezTo>
                    <a:pt x="915" y="63"/>
                    <a:pt x="906" y="66"/>
                    <a:pt x="899" y="73"/>
                  </a:cubicBezTo>
                  <a:cubicBezTo>
                    <a:pt x="850" y="73"/>
                    <a:pt x="850" y="98"/>
                    <a:pt x="850" y="146"/>
                  </a:cubicBezTo>
                  <a:cubicBezTo>
                    <a:pt x="850" y="243"/>
                    <a:pt x="875" y="365"/>
                    <a:pt x="947" y="462"/>
                  </a:cubicBezTo>
                  <a:cubicBezTo>
                    <a:pt x="947" y="535"/>
                    <a:pt x="923" y="583"/>
                    <a:pt x="899" y="632"/>
                  </a:cubicBezTo>
                  <a:cubicBezTo>
                    <a:pt x="885" y="660"/>
                    <a:pt x="862" y="672"/>
                    <a:pt x="836" y="672"/>
                  </a:cubicBezTo>
                  <a:cubicBezTo>
                    <a:pt x="818" y="672"/>
                    <a:pt x="798" y="666"/>
                    <a:pt x="777" y="656"/>
                  </a:cubicBezTo>
                  <a:cubicBezTo>
                    <a:pt x="753" y="632"/>
                    <a:pt x="729" y="608"/>
                    <a:pt x="705" y="559"/>
                  </a:cubicBezTo>
                  <a:cubicBezTo>
                    <a:pt x="729" y="462"/>
                    <a:pt x="729" y="341"/>
                    <a:pt x="632" y="243"/>
                  </a:cubicBezTo>
                  <a:cubicBezTo>
                    <a:pt x="607" y="219"/>
                    <a:pt x="559" y="219"/>
                    <a:pt x="534" y="219"/>
                  </a:cubicBezTo>
                  <a:cubicBezTo>
                    <a:pt x="510" y="219"/>
                    <a:pt x="486" y="243"/>
                    <a:pt x="486" y="292"/>
                  </a:cubicBezTo>
                  <a:cubicBezTo>
                    <a:pt x="486" y="389"/>
                    <a:pt x="510" y="486"/>
                    <a:pt x="583" y="583"/>
                  </a:cubicBezTo>
                  <a:cubicBezTo>
                    <a:pt x="534" y="656"/>
                    <a:pt x="462" y="705"/>
                    <a:pt x="389" y="705"/>
                  </a:cubicBezTo>
                  <a:cubicBezTo>
                    <a:pt x="374" y="708"/>
                    <a:pt x="360" y="710"/>
                    <a:pt x="347" y="710"/>
                  </a:cubicBezTo>
                  <a:cubicBezTo>
                    <a:pt x="161" y="710"/>
                    <a:pt x="97" y="413"/>
                    <a:pt x="97" y="413"/>
                  </a:cubicBezTo>
                  <a:cubicBezTo>
                    <a:pt x="97" y="389"/>
                    <a:pt x="73" y="365"/>
                    <a:pt x="49" y="365"/>
                  </a:cubicBezTo>
                  <a:cubicBezTo>
                    <a:pt x="24" y="389"/>
                    <a:pt x="0" y="413"/>
                    <a:pt x="0" y="438"/>
                  </a:cubicBezTo>
                  <a:cubicBezTo>
                    <a:pt x="0" y="438"/>
                    <a:pt x="97" y="826"/>
                    <a:pt x="364" y="826"/>
                  </a:cubicBezTo>
                  <a:lnTo>
                    <a:pt x="413" y="802"/>
                  </a:lnTo>
                  <a:cubicBezTo>
                    <a:pt x="510" y="802"/>
                    <a:pt x="583" y="753"/>
                    <a:pt x="656" y="656"/>
                  </a:cubicBezTo>
                  <a:cubicBezTo>
                    <a:pt x="680" y="681"/>
                    <a:pt x="705" y="729"/>
                    <a:pt x="753" y="729"/>
                  </a:cubicBezTo>
                  <a:cubicBezTo>
                    <a:pt x="784" y="760"/>
                    <a:pt x="818" y="773"/>
                    <a:pt x="852" y="773"/>
                  </a:cubicBezTo>
                  <a:cubicBezTo>
                    <a:pt x="899" y="773"/>
                    <a:pt x="943" y="747"/>
                    <a:pt x="972" y="705"/>
                  </a:cubicBezTo>
                  <a:cubicBezTo>
                    <a:pt x="996" y="656"/>
                    <a:pt x="1020" y="608"/>
                    <a:pt x="1045" y="559"/>
                  </a:cubicBezTo>
                  <a:cubicBezTo>
                    <a:pt x="1069" y="608"/>
                    <a:pt x="1117" y="632"/>
                    <a:pt x="1166" y="656"/>
                  </a:cubicBezTo>
                  <a:cubicBezTo>
                    <a:pt x="1198" y="699"/>
                    <a:pt x="1244" y="718"/>
                    <a:pt x="1292" y="718"/>
                  </a:cubicBezTo>
                  <a:cubicBezTo>
                    <a:pt x="1353" y="718"/>
                    <a:pt x="1417" y="687"/>
                    <a:pt x="1458" y="632"/>
                  </a:cubicBezTo>
                  <a:cubicBezTo>
                    <a:pt x="1506" y="559"/>
                    <a:pt x="1530" y="462"/>
                    <a:pt x="1555" y="389"/>
                  </a:cubicBezTo>
                  <a:cubicBezTo>
                    <a:pt x="1603" y="413"/>
                    <a:pt x="1652" y="438"/>
                    <a:pt x="1700" y="462"/>
                  </a:cubicBezTo>
                  <a:cubicBezTo>
                    <a:pt x="1737" y="486"/>
                    <a:pt x="1779" y="498"/>
                    <a:pt x="1822" y="498"/>
                  </a:cubicBezTo>
                  <a:cubicBezTo>
                    <a:pt x="1864" y="498"/>
                    <a:pt x="1907" y="486"/>
                    <a:pt x="1943" y="462"/>
                  </a:cubicBezTo>
                  <a:lnTo>
                    <a:pt x="1968" y="413"/>
                  </a:lnTo>
                  <a:cubicBezTo>
                    <a:pt x="1992" y="438"/>
                    <a:pt x="2016" y="438"/>
                    <a:pt x="2065" y="462"/>
                  </a:cubicBezTo>
                  <a:cubicBezTo>
                    <a:pt x="2113" y="462"/>
                    <a:pt x="2162" y="438"/>
                    <a:pt x="2211" y="413"/>
                  </a:cubicBezTo>
                  <a:cubicBezTo>
                    <a:pt x="2259" y="292"/>
                    <a:pt x="2284" y="170"/>
                    <a:pt x="2284" y="25"/>
                  </a:cubicBezTo>
                  <a:cubicBezTo>
                    <a:pt x="2259" y="0"/>
                    <a:pt x="2235" y="0"/>
                    <a:pt x="22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" name="Google Shape;890;p20"/>
            <p:cNvSpPr/>
            <p:nvPr/>
          </p:nvSpPr>
          <p:spPr>
            <a:xfrm>
              <a:off x="-945703" y="3813108"/>
              <a:ext cx="336918" cy="128793"/>
            </a:xfrm>
            <a:custGeom>
              <a:avLst/>
              <a:gdLst/>
              <a:ahLst/>
              <a:cxnLst/>
              <a:rect l="l" t="t" r="r" b="b"/>
              <a:pathLst>
                <a:path w="4484" h="1710" extrusionOk="0">
                  <a:moveTo>
                    <a:pt x="3927" y="0"/>
                  </a:moveTo>
                  <a:cubicBezTo>
                    <a:pt x="3752" y="0"/>
                    <a:pt x="3511" y="705"/>
                    <a:pt x="3511" y="705"/>
                  </a:cubicBezTo>
                  <a:cubicBezTo>
                    <a:pt x="3341" y="510"/>
                    <a:pt x="3147" y="316"/>
                    <a:pt x="2928" y="146"/>
                  </a:cubicBezTo>
                  <a:cubicBezTo>
                    <a:pt x="2885" y="106"/>
                    <a:pt x="2847" y="89"/>
                    <a:pt x="2812" y="89"/>
                  </a:cubicBezTo>
                  <a:cubicBezTo>
                    <a:pt x="2594" y="89"/>
                    <a:pt x="2540" y="778"/>
                    <a:pt x="2540" y="778"/>
                  </a:cubicBezTo>
                  <a:cubicBezTo>
                    <a:pt x="2540" y="778"/>
                    <a:pt x="2103" y="268"/>
                    <a:pt x="1957" y="49"/>
                  </a:cubicBezTo>
                  <a:cubicBezTo>
                    <a:pt x="1944" y="34"/>
                    <a:pt x="1928" y="27"/>
                    <a:pt x="1910" y="27"/>
                  </a:cubicBezTo>
                  <a:cubicBezTo>
                    <a:pt x="1697" y="27"/>
                    <a:pt x="1179" y="1021"/>
                    <a:pt x="1179" y="1021"/>
                  </a:cubicBezTo>
                  <a:cubicBezTo>
                    <a:pt x="1082" y="729"/>
                    <a:pt x="912" y="438"/>
                    <a:pt x="669" y="219"/>
                  </a:cubicBezTo>
                  <a:cubicBezTo>
                    <a:pt x="649" y="206"/>
                    <a:pt x="628" y="200"/>
                    <a:pt x="607" y="200"/>
                  </a:cubicBezTo>
                  <a:cubicBezTo>
                    <a:pt x="308" y="200"/>
                    <a:pt x="0" y="1424"/>
                    <a:pt x="159" y="1628"/>
                  </a:cubicBezTo>
                  <a:cubicBezTo>
                    <a:pt x="206" y="1688"/>
                    <a:pt x="548" y="1709"/>
                    <a:pt x="1022" y="1709"/>
                  </a:cubicBezTo>
                  <a:cubicBezTo>
                    <a:pt x="2286" y="1709"/>
                    <a:pt x="4483" y="1555"/>
                    <a:pt x="4483" y="1555"/>
                  </a:cubicBezTo>
                  <a:cubicBezTo>
                    <a:pt x="4362" y="1045"/>
                    <a:pt x="4192" y="535"/>
                    <a:pt x="3997" y="49"/>
                  </a:cubicBezTo>
                  <a:cubicBezTo>
                    <a:pt x="3976" y="15"/>
                    <a:pt x="3952" y="0"/>
                    <a:pt x="39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851" name="Google Shape;851;p20"/>
          <p:cNvSpPr txBox="1">
            <a:spLocks noGrp="1"/>
          </p:cNvSpPr>
          <p:nvPr>
            <p:ph type="title"/>
          </p:nvPr>
        </p:nvSpPr>
        <p:spPr>
          <a:xfrm>
            <a:off x="1005100" y="560133"/>
            <a:ext cx="9926400" cy="8620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699123483"/>
      </p:ext>
    </p:extLst>
  </p:cSld>
  <p:clrMapOvr>
    <a:masterClrMapping/>
  </p:clrMapOvr>
</p:sldLayout>
</file>

<file path=ppt/slideLayouts/slideLayout16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Quote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8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oogle Shape;894;p21"/>
          <p:cNvGrpSpPr>
            <a:grpSpLocks/>
          </p:cNvGrpSpPr>
          <p:nvPr/>
        </p:nvGrpSpPr>
        <p:grpSpPr bwMode="auto">
          <a:xfrm>
            <a:off x="10652125" y="301625"/>
            <a:ext cx="1614488" cy="1157288"/>
            <a:chOff x="6102329" y="3283426"/>
            <a:chExt cx="654776" cy="469888"/>
          </a:xfrm>
        </p:grpSpPr>
        <p:sp>
          <p:nvSpPr>
            <p:cNvPr id="5" name="Google Shape;895;p21"/>
            <p:cNvSpPr/>
            <p:nvPr/>
          </p:nvSpPr>
          <p:spPr>
            <a:xfrm>
              <a:off x="6149972" y="3283426"/>
              <a:ext cx="607133" cy="327439"/>
            </a:xfrm>
            <a:custGeom>
              <a:avLst/>
              <a:gdLst/>
              <a:ahLst/>
              <a:cxnLst/>
              <a:rect l="l" t="t" r="r" b="b"/>
              <a:pathLst>
                <a:path w="2795" h="1507" extrusionOk="0">
                  <a:moveTo>
                    <a:pt x="2697" y="0"/>
                  </a:moveTo>
                  <a:cubicBezTo>
                    <a:pt x="2697" y="22"/>
                    <a:pt x="1520" y="1418"/>
                    <a:pt x="435" y="1418"/>
                  </a:cubicBezTo>
                  <a:cubicBezTo>
                    <a:pt x="312" y="1418"/>
                    <a:pt x="191" y="1400"/>
                    <a:pt x="73" y="1361"/>
                  </a:cubicBezTo>
                  <a:cubicBezTo>
                    <a:pt x="66" y="1354"/>
                    <a:pt x="59" y="1351"/>
                    <a:pt x="52" y="1351"/>
                  </a:cubicBezTo>
                  <a:cubicBezTo>
                    <a:pt x="35" y="1351"/>
                    <a:pt x="18" y="1368"/>
                    <a:pt x="1" y="1385"/>
                  </a:cubicBezTo>
                  <a:cubicBezTo>
                    <a:pt x="1" y="1409"/>
                    <a:pt x="1" y="1434"/>
                    <a:pt x="25" y="1434"/>
                  </a:cubicBezTo>
                  <a:cubicBezTo>
                    <a:pt x="171" y="1482"/>
                    <a:pt x="292" y="1507"/>
                    <a:pt x="414" y="1507"/>
                  </a:cubicBezTo>
                  <a:cubicBezTo>
                    <a:pt x="948" y="1458"/>
                    <a:pt x="1458" y="1239"/>
                    <a:pt x="1871" y="899"/>
                  </a:cubicBezTo>
                  <a:cubicBezTo>
                    <a:pt x="2187" y="656"/>
                    <a:pt x="2503" y="389"/>
                    <a:pt x="2770" y="73"/>
                  </a:cubicBezTo>
                  <a:cubicBezTo>
                    <a:pt x="2794" y="49"/>
                    <a:pt x="2794" y="25"/>
                    <a:pt x="27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" name="Google Shape;896;p21"/>
            <p:cNvSpPr/>
            <p:nvPr/>
          </p:nvSpPr>
          <p:spPr>
            <a:xfrm>
              <a:off x="6218863" y="3500000"/>
              <a:ext cx="179629" cy="211417"/>
            </a:xfrm>
            <a:custGeom>
              <a:avLst/>
              <a:gdLst/>
              <a:ahLst/>
              <a:cxnLst/>
              <a:rect l="l" t="t" r="r" b="b"/>
              <a:pathLst>
                <a:path w="827" h="973" extrusionOk="0">
                  <a:moveTo>
                    <a:pt x="73" y="0"/>
                  </a:moveTo>
                  <a:cubicBezTo>
                    <a:pt x="49" y="0"/>
                    <a:pt x="25" y="25"/>
                    <a:pt x="25" y="49"/>
                  </a:cubicBezTo>
                  <a:cubicBezTo>
                    <a:pt x="0" y="49"/>
                    <a:pt x="25" y="98"/>
                    <a:pt x="49" y="98"/>
                  </a:cubicBezTo>
                  <a:cubicBezTo>
                    <a:pt x="268" y="170"/>
                    <a:pt x="511" y="243"/>
                    <a:pt x="729" y="341"/>
                  </a:cubicBezTo>
                  <a:cubicBezTo>
                    <a:pt x="559" y="559"/>
                    <a:pt x="340" y="729"/>
                    <a:pt x="122" y="875"/>
                  </a:cubicBezTo>
                  <a:cubicBezTo>
                    <a:pt x="98" y="899"/>
                    <a:pt x="98" y="924"/>
                    <a:pt x="122" y="948"/>
                  </a:cubicBezTo>
                  <a:cubicBezTo>
                    <a:pt x="122" y="948"/>
                    <a:pt x="146" y="972"/>
                    <a:pt x="146" y="972"/>
                  </a:cubicBezTo>
                  <a:cubicBezTo>
                    <a:pt x="170" y="948"/>
                    <a:pt x="170" y="948"/>
                    <a:pt x="170" y="948"/>
                  </a:cubicBezTo>
                  <a:cubicBezTo>
                    <a:pt x="365" y="802"/>
                    <a:pt x="826" y="462"/>
                    <a:pt x="826" y="341"/>
                  </a:cubicBezTo>
                  <a:cubicBezTo>
                    <a:pt x="826" y="316"/>
                    <a:pt x="802" y="292"/>
                    <a:pt x="778" y="292"/>
                  </a:cubicBezTo>
                  <a:cubicBezTo>
                    <a:pt x="559" y="170"/>
                    <a:pt x="316" y="98"/>
                    <a:pt x="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" name="Google Shape;897;p21"/>
            <p:cNvSpPr/>
            <p:nvPr/>
          </p:nvSpPr>
          <p:spPr>
            <a:xfrm>
              <a:off x="6367587" y="3409116"/>
              <a:ext cx="204738" cy="249446"/>
            </a:xfrm>
            <a:custGeom>
              <a:avLst/>
              <a:gdLst/>
              <a:ahLst/>
              <a:cxnLst/>
              <a:rect l="l" t="t" r="r" b="b"/>
              <a:pathLst>
                <a:path w="943" h="1147" extrusionOk="0">
                  <a:moveTo>
                    <a:pt x="53" y="1"/>
                  </a:moveTo>
                  <a:cubicBezTo>
                    <a:pt x="15" y="1"/>
                    <a:pt x="1" y="77"/>
                    <a:pt x="44" y="77"/>
                  </a:cubicBezTo>
                  <a:cubicBezTo>
                    <a:pt x="287" y="150"/>
                    <a:pt x="530" y="272"/>
                    <a:pt x="749" y="393"/>
                  </a:cubicBezTo>
                  <a:cubicBezTo>
                    <a:pt x="797" y="417"/>
                    <a:pt x="651" y="758"/>
                    <a:pt x="457" y="1073"/>
                  </a:cubicBezTo>
                  <a:cubicBezTo>
                    <a:pt x="433" y="1098"/>
                    <a:pt x="433" y="1122"/>
                    <a:pt x="457" y="1146"/>
                  </a:cubicBezTo>
                  <a:lnTo>
                    <a:pt x="481" y="1146"/>
                  </a:lnTo>
                  <a:cubicBezTo>
                    <a:pt x="506" y="1122"/>
                    <a:pt x="530" y="1122"/>
                    <a:pt x="530" y="1098"/>
                  </a:cubicBezTo>
                  <a:cubicBezTo>
                    <a:pt x="651" y="903"/>
                    <a:pt x="943" y="417"/>
                    <a:pt x="797" y="296"/>
                  </a:cubicBezTo>
                  <a:cubicBezTo>
                    <a:pt x="579" y="174"/>
                    <a:pt x="336" y="77"/>
                    <a:pt x="68" y="4"/>
                  </a:cubicBezTo>
                  <a:cubicBezTo>
                    <a:pt x="63" y="2"/>
                    <a:pt x="58" y="1"/>
                    <a:pt x="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" name="Google Shape;898;p21"/>
            <p:cNvSpPr/>
            <p:nvPr/>
          </p:nvSpPr>
          <p:spPr>
            <a:xfrm>
              <a:off x="6519531" y="3341437"/>
              <a:ext cx="173834" cy="179834"/>
            </a:xfrm>
            <a:custGeom>
              <a:avLst/>
              <a:gdLst/>
              <a:ahLst/>
              <a:cxnLst/>
              <a:rect l="l" t="t" r="r" b="b"/>
              <a:pathLst>
                <a:path w="802" h="827" extrusionOk="0">
                  <a:moveTo>
                    <a:pt x="24" y="1"/>
                  </a:moveTo>
                  <a:cubicBezTo>
                    <a:pt x="0" y="1"/>
                    <a:pt x="0" y="74"/>
                    <a:pt x="24" y="98"/>
                  </a:cubicBezTo>
                  <a:cubicBezTo>
                    <a:pt x="243" y="98"/>
                    <a:pt x="462" y="122"/>
                    <a:pt x="680" y="171"/>
                  </a:cubicBezTo>
                  <a:cubicBezTo>
                    <a:pt x="656" y="389"/>
                    <a:pt x="559" y="584"/>
                    <a:pt x="462" y="778"/>
                  </a:cubicBezTo>
                  <a:cubicBezTo>
                    <a:pt x="437" y="778"/>
                    <a:pt x="462" y="827"/>
                    <a:pt x="462" y="827"/>
                  </a:cubicBezTo>
                  <a:lnTo>
                    <a:pt x="486" y="827"/>
                  </a:lnTo>
                  <a:cubicBezTo>
                    <a:pt x="510" y="827"/>
                    <a:pt x="510" y="827"/>
                    <a:pt x="534" y="802"/>
                  </a:cubicBezTo>
                  <a:cubicBezTo>
                    <a:pt x="583" y="729"/>
                    <a:pt x="802" y="268"/>
                    <a:pt x="753" y="122"/>
                  </a:cubicBezTo>
                  <a:cubicBezTo>
                    <a:pt x="753" y="122"/>
                    <a:pt x="729" y="98"/>
                    <a:pt x="705" y="74"/>
                  </a:cubicBezTo>
                  <a:cubicBezTo>
                    <a:pt x="486" y="25"/>
                    <a:pt x="267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" name="Google Shape;899;p21"/>
            <p:cNvSpPr/>
            <p:nvPr/>
          </p:nvSpPr>
          <p:spPr>
            <a:xfrm>
              <a:off x="6603873" y="3489042"/>
              <a:ext cx="74040" cy="74125"/>
            </a:xfrm>
            <a:custGeom>
              <a:avLst/>
              <a:gdLst/>
              <a:ahLst/>
              <a:cxnLst/>
              <a:rect l="l" t="t" r="r" b="b"/>
              <a:pathLst>
                <a:path w="341" h="341" extrusionOk="0">
                  <a:moveTo>
                    <a:pt x="171" y="1"/>
                  </a:moveTo>
                  <a:cubicBezTo>
                    <a:pt x="74" y="1"/>
                    <a:pt x="1" y="74"/>
                    <a:pt x="1" y="171"/>
                  </a:cubicBezTo>
                  <a:cubicBezTo>
                    <a:pt x="1" y="268"/>
                    <a:pt x="74" y="341"/>
                    <a:pt x="171" y="341"/>
                  </a:cubicBezTo>
                  <a:cubicBezTo>
                    <a:pt x="268" y="341"/>
                    <a:pt x="341" y="268"/>
                    <a:pt x="341" y="171"/>
                  </a:cubicBezTo>
                  <a:cubicBezTo>
                    <a:pt x="341" y="74"/>
                    <a:pt x="268" y="1"/>
                    <a:pt x="1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" name="Google Shape;900;p21"/>
            <p:cNvSpPr/>
            <p:nvPr/>
          </p:nvSpPr>
          <p:spPr>
            <a:xfrm>
              <a:off x="6487984" y="3299540"/>
              <a:ext cx="68890" cy="74125"/>
            </a:xfrm>
            <a:custGeom>
              <a:avLst/>
              <a:gdLst/>
              <a:ahLst/>
              <a:cxnLst/>
              <a:rect l="l" t="t" r="r" b="b"/>
              <a:pathLst>
                <a:path w="317" h="341" extrusionOk="0">
                  <a:moveTo>
                    <a:pt x="170" y="0"/>
                  </a:moveTo>
                  <a:cubicBezTo>
                    <a:pt x="73" y="0"/>
                    <a:pt x="0" y="73"/>
                    <a:pt x="0" y="170"/>
                  </a:cubicBezTo>
                  <a:cubicBezTo>
                    <a:pt x="0" y="268"/>
                    <a:pt x="73" y="340"/>
                    <a:pt x="170" y="340"/>
                  </a:cubicBezTo>
                  <a:cubicBezTo>
                    <a:pt x="243" y="340"/>
                    <a:pt x="316" y="268"/>
                    <a:pt x="316" y="170"/>
                  </a:cubicBezTo>
                  <a:cubicBezTo>
                    <a:pt x="316" y="73"/>
                    <a:pt x="243" y="0"/>
                    <a:pt x="17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" name="Google Shape;901;p21"/>
            <p:cNvSpPr/>
            <p:nvPr/>
          </p:nvSpPr>
          <p:spPr>
            <a:xfrm>
              <a:off x="6334752" y="3378177"/>
              <a:ext cx="74040" cy="74125"/>
            </a:xfrm>
            <a:custGeom>
              <a:avLst/>
              <a:gdLst/>
              <a:ahLst/>
              <a:cxnLst/>
              <a:rect l="l" t="t" r="r" b="b"/>
              <a:pathLst>
                <a:path w="341" h="341" extrusionOk="0">
                  <a:moveTo>
                    <a:pt x="171" y="1"/>
                  </a:moveTo>
                  <a:cubicBezTo>
                    <a:pt x="74" y="1"/>
                    <a:pt x="1" y="74"/>
                    <a:pt x="1" y="171"/>
                  </a:cubicBezTo>
                  <a:cubicBezTo>
                    <a:pt x="1" y="268"/>
                    <a:pt x="74" y="341"/>
                    <a:pt x="171" y="341"/>
                  </a:cubicBezTo>
                  <a:cubicBezTo>
                    <a:pt x="268" y="341"/>
                    <a:pt x="341" y="268"/>
                    <a:pt x="341" y="171"/>
                  </a:cubicBezTo>
                  <a:cubicBezTo>
                    <a:pt x="341" y="74"/>
                    <a:pt x="268" y="1"/>
                    <a:pt x="1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" name="Google Shape;902;p21"/>
            <p:cNvSpPr/>
            <p:nvPr/>
          </p:nvSpPr>
          <p:spPr>
            <a:xfrm>
              <a:off x="6424244" y="3626335"/>
              <a:ext cx="74041" cy="74125"/>
            </a:xfrm>
            <a:custGeom>
              <a:avLst/>
              <a:gdLst/>
              <a:ahLst/>
              <a:cxnLst/>
              <a:rect l="l" t="t" r="r" b="b"/>
              <a:pathLst>
                <a:path w="341" h="341" extrusionOk="0">
                  <a:moveTo>
                    <a:pt x="171" y="0"/>
                  </a:moveTo>
                  <a:cubicBezTo>
                    <a:pt x="74" y="0"/>
                    <a:pt x="1" y="73"/>
                    <a:pt x="1" y="170"/>
                  </a:cubicBezTo>
                  <a:cubicBezTo>
                    <a:pt x="1" y="268"/>
                    <a:pt x="74" y="341"/>
                    <a:pt x="171" y="341"/>
                  </a:cubicBezTo>
                  <a:cubicBezTo>
                    <a:pt x="268" y="341"/>
                    <a:pt x="341" y="268"/>
                    <a:pt x="341" y="170"/>
                  </a:cubicBezTo>
                  <a:cubicBezTo>
                    <a:pt x="341" y="73"/>
                    <a:pt x="268" y="0"/>
                    <a:pt x="17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" name="Google Shape;903;p21"/>
            <p:cNvSpPr/>
            <p:nvPr/>
          </p:nvSpPr>
          <p:spPr>
            <a:xfrm>
              <a:off x="6181520" y="3462615"/>
              <a:ext cx="74040" cy="68969"/>
            </a:xfrm>
            <a:custGeom>
              <a:avLst/>
              <a:gdLst/>
              <a:ahLst/>
              <a:cxnLst/>
              <a:rect l="l" t="t" r="r" b="b"/>
              <a:pathLst>
                <a:path w="341" h="317" extrusionOk="0">
                  <a:moveTo>
                    <a:pt x="170" y="0"/>
                  </a:moveTo>
                  <a:cubicBezTo>
                    <a:pt x="73" y="0"/>
                    <a:pt x="0" y="73"/>
                    <a:pt x="0" y="170"/>
                  </a:cubicBezTo>
                  <a:cubicBezTo>
                    <a:pt x="0" y="243"/>
                    <a:pt x="73" y="316"/>
                    <a:pt x="170" y="316"/>
                  </a:cubicBezTo>
                  <a:cubicBezTo>
                    <a:pt x="268" y="316"/>
                    <a:pt x="340" y="243"/>
                    <a:pt x="340" y="170"/>
                  </a:cubicBezTo>
                  <a:cubicBezTo>
                    <a:pt x="340" y="73"/>
                    <a:pt x="268" y="0"/>
                    <a:pt x="17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" name="Google Shape;904;p21"/>
            <p:cNvSpPr/>
            <p:nvPr/>
          </p:nvSpPr>
          <p:spPr>
            <a:xfrm>
              <a:off x="6102329" y="3547053"/>
              <a:ext cx="74041" cy="74125"/>
            </a:xfrm>
            <a:custGeom>
              <a:avLst/>
              <a:gdLst/>
              <a:ahLst/>
              <a:cxnLst/>
              <a:rect l="l" t="t" r="r" b="b"/>
              <a:pathLst>
                <a:path w="342" h="341" extrusionOk="0">
                  <a:moveTo>
                    <a:pt x="171" y="0"/>
                  </a:moveTo>
                  <a:cubicBezTo>
                    <a:pt x="98" y="0"/>
                    <a:pt x="1" y="73"/>
                    <a:pt x="1" y="170"/>
                  </a:cubicBezTo>
                  <a:cubicBezTo>
                    <a:pt x="1" y="267"/>
                    <a:pt x="98" y="340"/>
                    <a:pt x="171" y="340"/>
                  </a:cubicBezTo>
                  <a:cubicBezTo>
                    <a:pt x="268" y="340"/>
                    <a:pt x="341" y="267"/>
                    <a:pt x="341" y="170"/>
                  </a:cubicBezTo>
                  <a:cubicBezTo>
                    <a:pt x="341" y="73"/>
                    <a:pt x="268" y="0"/>
                    <a:pt x="17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" name="Google Shape;905;p21"/>
            <p:cNvSpPr/>
            <p:nvPr/>
          </p:nvSpPr>
          <p:spPr>
            <a:xfrm>
              <a:off x="6213068" y="3684345"/>
              <a:ext cx="74041" cy="68969"/>
            </a:xfrm>
            <a:custGeom>
              <a:avLst/>
              <a:gdLst/>
              <a:ahLst/>
              <a:cxnLst/>
              <a:rect l="l" t="t" r="r" b="b"/>
              <a:pathLst>
                <a:path w="341" h="317" extrusionOk="0">
                  <a:moveTo>
                    <a:pt x="170" y="1"/>
                  </a:moveTo>
                  <a:cubicBezTo>
                    <a:pt x="73" y="1"/>
                    <a:pt x="0" y="74"/>
                    <a:pt x="0" y="146"/>
                  </a:cubicBezTo>
                  <a:cubicBezTo>
                    <a:pt x="0" y="244"/>
                    <a:pt x="73" y="316"/>
                    <a:pt x="170" y="316"/>
                  </a:cubicBezTo>
                  <a:cubicBezTo>
                    <a:pt x="267" y="316"/>
                    <a:pt x="340" y="244"/>
                    <a:pt x="340" y="146"/>
                  </a:cubicBezTo>
                  <a:cubicBezTo>
                    <a:pt x="340" y="74"/>
                    <a:pt x="267" y="1"/>
                    <a:pt x="17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6" name="Google Shape;906;p21"/>
          <p:cNvGrpSpPr>
            <a:grpSpLocks/>
          </p:cNvGrpSpPr>
          <p:nvPr/>
        </p:nvGrpSpPr>
        <p:grpSpPr bwMode="auto">
          <a:xfrm rot="20327442" flipH="1">
            <a:off x="9474200" y="4238625"/>
            <a:ext cx="1887538" cy="3179763"/>
            <a:chOff x="-653265" y="1899986"/>
            <a:chExt cx="171302" cy="288619"/>
          </a:xfrm>
        </p:grpSpPr>
        <p:sp>
          <p:nvSpPr>
            <p:cNvPr id="17" name="Google Shape;907;p21"/>
            <p:cNvSpPr/>
            <p:nvPr/>
          </p:nvSpPr>
          <p:spPr>
            <a:xfrm>
              <a:off x="-526956" y="1913663"/>
              <a:ext cx="45095" cy="46974"/>
            </a:xfrm>
            <a:custGeom>
              <a:avLst/>
              <a:gdLst/>
              <a:ahLst/>
              <a:cxnLst/>
              <a:rect l="l" t="t" r="r" b="b"/>
              <a:pathLst>
                <a:path w="1159" h="1208" extrusionOk="0">
                  <a:moveTo>
                    <a:pt x="626" y="1"/>
                  </a:moveTo>
                  <a:cubicBezTo>
                    <a:pt x="368" y="1"/>
                    <a:pt x="163" y="396"/>
                    <a:pt x="163" y="396"/>
                  </a:cubicBezTo>
                  <a:cubicBezTo>
                    <a:pt x="0" y="997"/>
                    <a:pt x="317" y="1207"/>
                    <a:pt x="551" y="1207"/>
                  </a:cubicBezTo>
                  <a:cubicBezTo>
                    <a:pt x="666" y="1207"/>
                    <a:pt x="762" y="1156"/>
                    <a:pt x="770" y="1076"/>
                  </a:cubicBezTo>
                  <a:cubicBezTo>
                    <a:pt x="794" y="833"/>
                    <a:pt x="479" y="736"/>
                    <a:pt x="479" y="736"/>
                  </a:cubicBezTo>
                  <a:cubicBezTo>
                    <a:pt x="479" y="736"/>
                    <a:pt x="1159" y="396"/>
                    <a:pt x="819" y="80"/>
                  </a:cubicBezTo>
                  <a:cubicBezTo>
                    <a:pt x="753" y="23"/>
                    <a:pt x="688" y="1"/>
                    <a:pt x="62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" name="Google Shape;908;p21"/>
            <p:cNvSpPr/>
            <p:nvPr/>
          </p:nvSpPr>
          <p:spPr>
            <a:xfrm>
              <a:off x="-564335" y="1911899"/>
              <a:ext cx="42790" cy="46254"/>
            </a:xfrm>
            <a:custGeom>
              <a:avLst/>
              <a:gdLst/>
              <a:ahLst/>
              <a:cxnLst/>
              <a:rect l="l" t="t" r="r" b="b"/>
              <a:pathLst>
                <a:path w="1097" h="1188" extrusionOk="0">
                  <a:moveTo>
                    <a:pt x="548" y="1"/>
                  </a:moveTo>
                  <a:cubicBezTo>
                    <a:pt x="491" y="1"/>
                    <a:pt x="429" y="17"/>
                    <a:pt x="365" y="58"/>
                  </a:cubicBezTo>
                  <a:cubicBezTo>
                    <a:pt x="0" y="301"/>
                    <a:pt x="680" y="738"/>
                    <a:pt x="680" y="738"/>
                  </a:cubicBezTo>
                  <a:cubicBezTo>
                    <a:pt x="680" y="738"/>
                    <a:pt x="340" y="811"/>
                    <a:pt x="340" y="1030"/>
                  </a:cubicBezTo>
                  <a:cubicBezTo>
                    <a:pt x="349" y="1120"/>
                    <a:pt x="464" y="1188"/>
                    <a:pt x="597" y="1188"/>
                  </a:cubicBezTo>
                  <a:cubicBezTo>
                    <a:pt x="821" y="1188"/>
                    <a:pt x="1097" y="1000"/>
                    <a:pt x="1021" y="422"/>
                  </a:cubicBezTo>
                  <a:cubicBezTo>
                    <a:pt x="1021" y="422"/>
                    <a:pt x="835" y="1"/>
                    <a:pt x="54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" name="Google Shape;909;p21"/>
            <p:cNvSpPr/>
            <p:nvPr/>
          </p:nvSpPr>
          <p:spPr>
            <a:xfrm>
              <a:off x="-525307" y="1900572"/>
              <a:ext cx="20746" cy="20893"/>
            </a:xfrm>
            <a:custGeom>
              <a:avLst/>
              <a:gdLst/>
              <a:ahLst/>
              <a:cxnLst/>
              <a:rect l="l" t="t" r="r" b="b"/>
              <a:pathLst>
                <a:path w="535" h="536" extrusionOk="0">
                  <a:moveTo>
                    <a:pt x="462" y="1"/>
                  </a:moveTo>
                  <a:cubicBezTo>
                    <a:pt x="292" y="25"/>
                    <a:pt x="0" y="195"/>
                    <a:pt x="49" y="487"/>
                  </a:cubicBezTo>
                  <a:cubicBezTo>
                    <a:pt x="49" y="511"/>
                    <a:pt x="73" y="535"/>
                    <a:pt x="97" y="535"/>
                  </a:cubicBezTo>
                  <a:lnTo>
                    <a:pt x="122" y="535"/>
                  </a:lnTo>
                  <a:cubicBezTo>
                    <a:pt x="146" y="535"/>
                    <a:pt x="146" y="511"/>
                    <a:pt x="146" y="487"/>
                  </a:cubicBezTo>
                  <a:cubicBezTo>
                    <a:pt x="97" y="171"/>
                    <a:pt x="462" y="98"/>
                    <a:pt x="486" y="98"/>
                  </a:cubicBezTo>
                  <a:cubicBezTo>
                    <a:pt x="510" y="74"/>
                    <a:pt x="535" y="49"/>
                    <a:pt x="510" y="25"/>
                  </a:cubicBezTo>
                  <a:cubicBezTo>
                    <a:pt x="510" y="1"/>
                    <a:pt x="486" y="1"/>
                    <a:pt x="4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" name="Google Shape;910;p21"/>
            <p:cNvSpPr/>
            <p:nvPr/>
          </p:nvSpPr>
          <p:spPr>
            <a:xfrm>
              <a:off x="-540390" y="1899888"/>
              <a:ext cx="17001" cy="20894"/>
            </a:xfrm>
            <a:custGeom>
              <a:avLst/>
              <a:gdLst/>
              <a:ahLst/>
              <a:cxnLst/>
              <a:rect l="l" t="t" r="r" b="b"/>
              <a:pathLst>
                <a:path w="438" h="535" extrusionOk="0">
                  <a:moveTo>
                    <a:pt x="49" y="1"/>
                  </a:moveTo>
                  <a:cubicBezTo>
                    <a:pt x="1" y="1"/>
                    <a:pt x="1" y="25"/>
                    <a:pt x="1" y="49"/>
                  </a:cubicBezTo>
                  <a:cubicBezTo>
                    <a:pt x="1" y="98"/>
                    <a:pt x="25" y="98"/>
                    <a:pt x="49" y="98"/>
                  </a:cubicBezTo>
                  <a:cubicBezTo>
                    <a:pt x="98" y="98"/>
                    <a:pt x="146" y="122"/>
                    <a:pt x="195" y="146"/>
                  </a:cubicBezTo>
                  <a:cubicBezTo>
                    <a:pt x="292" y="243"/>
                    <a:pt x="341" y="365"/>
                    <a:pt x="341" y="511"/>
                  </a:cubicBezTo>
                  <a:cubicBezTo>
                    <a:pt x="341" y="535"/>
                    <a:pt x="365" y="535"/>
                    <a:pt x="389" y="535"/>
                  </a:cubicBezTo>
                  <a:cubicBezTo>
                    <a:pt x="414" y="535"/>
                    <a:pt x="438" y="511"/>
                    <a:pt x="438" y="486"/>
                  </a:cubicBezTo>
                  <a:cubicBezTo>
                    <a:pt x="438" y="341"/>
                    <a:pt x="365" y="171"/>
                    <a:pt x="243" y="73"/>
                  </a:cubicBezTo>
                  <a:cubicBezTo>
                    <a:pt x="195" y="25"/>
                    <a:pt x="122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" name="Google Shape;911;p21"/>
            <p:cNvSpPr/>
            <p:nvPr/>
          </p:nvSpPr>
          <p:spPr>
            <a:xfrm>
              <a:off x="-653050" y="1974574"/>
              <a:ext cx="137301" cy="213835"/>
            </a:xfrm>
            <a:custGeom>
              <a:avLst/>
              <a:gdLst/>
              <a:ahLst/>
              <a:cxnLst/>
              <a:rect l="l" t="t" r="r" b="b"/>
              <a:pathLst>
                <a:path w="3524" h="5491" extrusionOk="0">
                  <a:moveTo>
                    <a:pt x="3353" y="1"/>
                  </a:moveTo>
                  <a:cubicBezTo>
                    <a:pt x="3329" y="25"/>
                    <a:pt x="3329" y="49"/>
                    <a:pt x="3329" y="73"/>
                  </a:cubicBezTo>
                  <a:cubicBezTo>
                    <a:pt x="3353" y="122"/>
                    <a:pt x="3377" y="171"/>
                    <a:pt x="3377" y="244"/>
                  </a:cubicBezTo>
                  <a:cubicBezTo>
                    <a:pt x="3377" y="268"/>
                    <a:pt x="3402" y="268"/>
                    <a:pt x="3426" y="268"/>
                  </a:cubicBezTo>
                  <a:cubicBezTo>
                    <a:pt x="3450" y="268"/>
                    <a:pt x="3475" y="244"/>
                    <a:pt x="3475" y="219"/>
                  </a:cubicBezTo>
                  <a:cubicBezTo>
                    <a:pt x="3450" y="98"/>
                    <a:pt x="3426" y="25"/>
                    <a:pt x="3426" y="25"/>
                  </a:cubicBezTo>
                  <a:cubicBezTo>
                    <a:pt x="3402" y="1"/>
                    <a:pt x="3377" y="1"/>
                    <a:pt x="3353" y="1"/>
                  </a:cubicBezTo>
                  <a:close/>
                  <a:moveTo>
                    <a:pt x="3465" y="377"/>
                  </a:moveTo>
                  <a:cubicBezTo>
                    <a:pt x="3438" y="377"/>
                    <a:pt x="3414" y="389"/>
                    <a:pt x="3426" y="414"/>
                  </a:cubicBezTo>
                  <a:cubicBezTo>
                    <a:pt x="3426" y="462"/>
                    <a:pt x="3426" y="535"/>
                    <a:pt x="3426" y="584"/>
                  </a:cubicBezTo>
                  <a:lnTo>
                    <a:pt x="3426" y="608"/>
                  </a:lnTo>
                  <a:cubicBezTo>
                    <a:pt x="3426" y="632"/>
                    <a:pt x="3450" y="656"/>
                    <a:pt x="3475" y="656"/>
                  </a:cubicBezTo>
                  <a:cubicBezTo>
                    <a:pt x="3499" y="656"/>
                    <a:pt x="3499" y="632"/>
                    <a:pt x="3523" y="632"/>
                  </a:cubicBezTo>
                  <a:lnTo>
                    <a:pt x="3523" y="584"/>
                  </a:lnTo>
                  <a:cubicBezTo>
                    <a:pt x="3523" y="535"/>
                    <a:pt x="3523" y="486"/>
                    <a:pt x="3523" y="414"/>
                  </a:cubicBezTo>
                  <a:cubicBezTo>
                    <a:pt x="3523" y="389"/>
                    <a:pt x="3493" y="377"/>
                    <a:pt x="3465" y="377"/>
                  </a:cubicBezTo>
                  <a:close/>
                  <a:moveTo>
                    <a:pt x="3450" y="754"/>
                  </a:moveTo>
                  <a:cubicBezTo>
                    <a:pt x="3426" y="754"/>
                    <a:pt x="3402" y="754"/>
                    <a:pt x="3402" y="778"/>
                  </a:cubicBezTo>
                  <a:cubicBezTo>
                    <a:pt x="3402" y="851"/>
                    <a:pt x="3377" y="899"/>
                    <a:pt x="3353" y="948"/>
                  </a:cubicBezTo>
                  <a:cubicBezTo>
                    <a:pt x="3329" y="972"/>
                    <a:pt x="3353" y="997"/>
                    <a:pt x="3377" y="1021"/>
                  </a:cubicBezTo>
                  <a:lnTo>
                    <a:pt x="3402" y="1021"/>
                  </a:lnTo>
                  <a:cubicBezTo>
                    <a:pt x="3426" y="1021"/>
                    <a:pt x="3426" y="997"/>
                    <a:pt x="3426" y="997"/>
                  </a:cubicBezTo>
                  <a:cubicBezTo>
                    <a:pt x="3450" y="924"/>
                    <a:pt x="3475" y="875"/>
                    <a:pt x="3499" y="802"/>
                  </a:cubicBezTo>
                  <a:cubicBezTo>
                    <a:pt x="3499" y="778"/>
                    <a:pt x="3475" y="754"/>
                    <a:pt x="3450" y="754"/>
                  </a:cubicBezTo>
                  <a:close/>
                  <a:moveTo>
                    <a:pt x="2576" y="899"/>
                  </a:moveTo>
                  <a:cubicBezTo>
                    <a:pt x="2503" y="924"/>
                    <a:pt x="2430" y="997"/>
                    <a:pt x="2406" y="1045"/>
                  </a:cubicBezTo>
                  <a:cubicBezTo>
                    <a:pt x="2406" y="1069"/>
                    <a:pt x="2406" y="1118"/>
                    <a:pt x="2430" y="1118"/>
                  </a:cubicBezTo>
                  <a:lnTo>
                    <a:pt x="2454" y="1118"/>
                  </a:lnTo>
                  <a:cubicBezTo>
                    <a:pt x="2479" y="1118"/>
                    <a:pt x="2479" y="1118"/>
                    <a:pt x="2503" y="1094"/>
                  </a:cubicBezTo>
                  <a:cubicBezTo>
                    <a:pt x="2503" y="1045"/>
                    <a:pt x="2551" y="1021"/>
                    <a:pt x="2600" y="997"/>
                  </a:cubicBezTo>
                  <a:cubicBezTo>
                    <a:pt x="2649" y="972"/>
                    <a:pt x="2624" y="899"/>
                    <a:pt x="2576" y="899"/>
                  </a:cubicBezTo>
                  <a:close/>
                  <a:moveTo>
                    <a:pt x="2722" y="948"/>
                  </a:moveTo>
                  <a:cubicBezTo>
                    <a:pt x="2697" y="972"/>
                    <a:pt x="2697" y="997"/>
                    <a:pt x="2722" y="1021"/>
                  </a:cubicBezTo>
                  <a:cubicBezTo>
                    <a:pt x="2770" y="1045"/>
                    <a:pt x="2794" y="1094"/>
                    <a:pt x="2819" y="1142"/>
                  </a:cubicBezTo>
                  <a:cubicBezTo>
                    <a:pt x="2843" y="1167"/>
                    <a:pt x="2843" y="1167"/>
                    <a:pt x="2867" y="1167"/>
                  </a:cubicBezTo>
                  <a:lnTo>
                    <a:pt x="2916" y="1191"/>
                  </a:lnTo>
                  <a:cubicBezTo>
                    <a:pt x="2916" y="1167"/>
                    <a:pt x="2940" y="1142"/>
                    <a:pt x="2916" y="1118"/>
                  </a:cubicBezTo>
                  <a:cubicBezTo>
                    <a:pt x="2892" y="1045"/>
                    <a:pt x="2843" y="997"/>
                    <a:pt x="2794" y="948"/>
                  </a:cubicBezTo>
                  <a:close/>
                  <a:moveTo>
                    <a:pt x="3268" y="1078"/>
                  </a:moveTo>
                  <a:cubicBezTo>
                    <a:pt x="3256" y="1078"/>
                    <a:pt x="3243" y="1082"/>
                    <a:pt x="3232" y="1094"/>
                  </a:cubicBezTo>
                  <a:cubicBezTo>
                    <a:pt x="3207" y="1142"/>
                    <a:pt x="3159" y="1167"/>
                    <a:pt x="3110" y="1215"/>
                  </a:cubicBezTo>
                  <a:cubicBezTo>
                    <a:pt x="3086" y="1215"/>
                    <a:pt x="3086" y="1239"/>
                    <a:pt x="3110" y="1264"/>
                  </a:cubicBezTo>
                  <a:cubicBezTo>
                    <a:pt x="3110" y="1288"/>
                    <a:pt x="3134" y="1288"/>
                    <a:pt x="3159" y="1288"/>
                  </a:cubicBezTo>
                  <a:cubicBezTo>
                    <a:pt x="3207" y="1264"/>
                    <a:pt x="3256" y="1215"/>
                    <a:pt x="3305" y="1167"/>
                  </a:cubicBezTo>
                  <a:cubicBezTo>
                    <a:pt x="3342" y="1129"/>
                    <a:pt x="3308" y="1078"/>
                    <a:pt x="3268" y="1078"/>
                  </a:cubicBezTo>
                  <a:close/>
                  <a:moveTo>
                    <a:pt x="2469" y="1197"/>
                  </a:moveTo>
                  <a:cubicBezTo>
                    <a:pt x="2460" y="1197"/>
                    <a:pt x="2454" y="1203"/>
                    <a:pt x="2454" y="1215"/>
                  </a:cubicBezTo>
                  <a:cubicBezTo>
                    <a:pt x="2430" y="1215"/>
                    <a:pt x="2406" y="1264"/>
                    <a:pt x="2430" y="1264"/>
                  </a:cubicBezTo>
                  <a:cubicBezTo>
                    <a:pt x="2479" y="1337"/>
                    <a:pt x="2527" y="1385"/>
                    <a:pt x="2600" y="1385"/>
                  </a:cubicBezTo>
                  <a:lnTo>
                    <a:pt x="2624" y="1410"/>
                  </a:lnTo>
                  <a:cubicBezTo>
                    <a:pt x="2649" y="1410"/>
                    <a:pt x="2673" y="1385"/>
                    <a:pt x="2673" y="1361"/>
                  </a:cubicBezTo>
                  <a:cubicBezTo>
                    <a:pt x="2673" y="1337"/>
                    <a:pt x="2649" y="1288"/>
                    <a:pt x="2624" y="1288"/>
                  </a:cubicBezTo>
                  <a:cubicBezTo>
                    <a:pt x="2576" y="1288"/>
                    <a:pt x="2527" y="1264"/>
                    <a:pt x="2503" y="1215"/>
                  </a:cubicBezTo>
                  <a:cubicBezTo>
                    <a:pt x="2491" y="1203"/>
                    <a:pt x="2479" y="1197"/>
                    <a:pt x="2469" y="1197"/>
                  </a:cubicBezTo>
                  <a:close/>
                  <a:moveTo>
                    <a:pt x="2958" y="1253"/>
                  </a:moveTo>
                  <a:cubicBezTo>
                    <a:pt x="2954" y="1253"/>
                    <a:pt x="2948" y="1256"/>
                    <a:pt x="2940" y="1264"/>
                  </a:cubicBezTo>
                  <a:cubicBezTo>
                    <a:pt x="2916" y="1264"/>
                    <a:pt x="2892" y="1264"/>
                    <a:pt x="2892" y="1288"/>
                  </a:cubicBezTo>
                  <a:lnTo>
                    <a:pt x="2794" y="1312"/>
                  </a:lnTo>
                  <a:cubicBezTo>
                    <a:pt x="2790" y="1310"/>
                    <a:pt x="2786" y="1309"/>
                    <a:pt x="2782" y="1309"/>
                  </a:cubicBezTo>
                  <a:cubicBezTo>
                    <a:pt x="2746" y="1309"/>
                    <a:pt x="2750" y="1410"/>
                    <a:pt x="2794" y="1410"/>
                  </a:cubicBezTo>
                  <a:cubicBezTo>
                    <a:pt x="2843" y="1410"/>
                    <a:pt x="2867" y="1385"/>
                    <a:pt x="2916" y="1385"/>
                  </a:cubicBezTo>
                  <a:cubicBezTo>
                    <a:pt x="2916" y="1410"/>
                    <a:pt x="2916" y="1458"/>
                    <a:pt x="2916" y="1482"/>
                  </a:cubicBezTo>
                  <a:cubicBezTo>
                    <a:pt x="2916" y="1507"/>
                    <a:pt x="2940" y="1531"/>
                    <a:pt x="2964" y="1531"/>
                  </a:cubicBezTo>
                  <a:lnTo>
                    <a:pt x="2989" y="1531"/>
                  </a:lnTo>
                  <a:cubicBezTo>
                    <a:pt x="3013" y="1531"/>
                    <a:pt x="3037" y="1507"/>
                    <a:pt x="3037" y="1482"/>
                  </a:cubicBezTo>
                  <a:cubicBezTo>
                    <a:pt x="3013" y="1434"/>
                    <a:pt x="3013" y="1410"/>
                    <a:pt x="3013" y="1361"/>
                  </a:cubicBezTo>
                  <a:cubicBezTo>
                    <a:pt x="3037" y="1361"/>
                    <a:pt x="3037" y="1337"/>
                    <a:pt x="3037" y="1312"/>
                  </a:cubicBezTo>
                  <a:cubicBezTo>
                    <a:pt x="3013" y="1288"/>
                    <a:pt x="3013" y="1264"/>
                    <a:pt x="2989" y="1264"/>
                  </a:cubicBezTo>
                  <a:cubicBezTo>
                    <a:pt x="2973" y="1264"/>
                    <a:pt x="2967" y="1253"/>
                    <a:pt x="2958" y="1253"/>
                  </a:cubicBezTo>
                  <a:close/>
                  <a:moveTo>
                    <a:pt x="2989" y="1628"/>
                  </a:moveTo>
                  <a:cubicBezTo>
                    <a:pt x="2964" y="1628"/>
                    <a:pt x="2940" y="1652"/>
                    <a:pt x="2940" y="1677"/>
                  </a:cubicBezTo>
                  <a:cubicBezTo>
                    <a:pt x="2916" y="1725"/>
                    <a:pt x="2916" y="1798"/>
                    <a:pt x="2892" y="1847"/>
                  </a:cubicBezTo>
                  <a:cubicBezTo>
                    <a:pt x="2892" y="1871"/>
                    <a:pt x="2916" y="1895"/>
                    <a:pt x="2940" y="1895"/>
                  </a:cubicBezTo>
                  <a:cubicBezTo>
                    <a:pt x="2964" y="1895"/>
                    <a:pt x="2989" y="1895"/>
                    <a:pt x="2989" y="1871"/>
                  </a:cubicBezTo>
                  <a:cubicBezTo>
                    <a:pt x="3013" y="1798"/>
                    <a:pt x="3013" y="1750"/>
                    <a:pt x="3037" y="1677"/>
                  </a:cubicBezTo>
                  <a:cubicBezTo>
                    <a:pt x="3037" y="1652"/>
                    <a:pt x="3013" y="1628"/>
                    <a:pt x="2989" y="1628"/>
                  </a:cubicBezTo>
                  <a:close/>
                  <a:moveTo>
                    <a:pt x="1628" y="1993"/>
                  </a:moveTo>
                  <a:cubicBezTo>
                    <a:pt x="1604" y="1993"/>
                    <a:pt x="1580" y="2017"/>
                    <a:pt x="1580" y="2041"/>
                  </a:cubicBezTo>
                  <a:cubicBezTo>
                    <a:pt x="1580" y="2065"/>
                    <a:pt x="1604" y="2090"/>
                    <a:pt x="1628" y="2090"/>
                  </a:cubicBezTo>
                  <a:cubicBezTo>
                    <a:pt x="1677" y="2090"/>
                    <a:pt x="1726" y="2090"/>
                    <a:pt x="1750" y="2114"/>
                  </a:cubicBezTo>
                  <a:lnTo>
                    <a:pt x="1823" y="2114"/>
                  </a:lnTo>
                  <a:cubicBezTo>
                    <a:pt x="1823" y="2114"/>
                    <a:pt x="1847" y="2114"/>
                    <a:pt x="1847" y="2090"/>
                  </a:cubicBezTo>
                  <a:cubicBezTo>
                    <a:pt x="1847" y="2065"/>
                    <a:pt x="1847" y="2041"/>
                    <a:pt x="1823" y="2017"/>
                  </a:cubicBezTo>
                  <a:lnTo>
                    <a:pt x="1798" y="2017"/>
                  </a:lnTo>
                  <a:cubicBezTo>
                    <a:pt x="1750" y="1993"/>
                    <a:pt x="1677" y="1993"/>
                    <a:pt x="1628" y="1993"/>
                  </a:cubicBezTo>
                  <a:close/>
                  <a:moveTo>
                    <a:pt x="2892" y="1993"/>
                  </a:moveTo>
                  <a:cubicBezTo>
                    <a:pt x="2867" y="1993"/>
                    <a:pt x="2843" y="1993"/>
                    <a:pt x="2819" y="2017"/>
                  </a:cubicBezTo>
                  <a:cubicBezTo>
                    <a:pt x="2794" y="2065"/>
                    <a:pt x="2770" y="2114"/>
                    <a:pt x="2722" y="2163"/>
                  </a:cubicBezTo>
                  <a:cubicBezTo>
                    <a:pt x="2722" y="2187"/>
                    <a:pt x="2722" y="2211"/>
                    <a:pt x="2722" y="2235"/>
                  </a:cubicBezTo>
                  <a:lnTo>
                    <a:pt x="2794" y="2235"/>
                  </a:lnTo>
                  <a:cubicBezTo>
                    <a:pt x="2843" y="2187"/>
                    <a:pt x="2867" y="2114"/>
                    <a:pt x="2916" y="2065"/>
                  </a:cubicBezTo>
                  <a:cubicBezTo>
                    <a:pt x="2916" y="2041"/>
                    <a:pt x="2916" y="2017"/>
                    <a:pt x="2892" y="1993"/>
                  </a:cubicBezTo>
                  <a:close/>
                  <a:moveTo>
                    <a:pt x="1968" y="2144"/>
                  </a:moveTo>
                  <a:cubicBezTo>
                    <a:pt x="1956" y="2144"/>
                    <a:pt x="1944" y="2150"/>
                    <a:pt x="1944" y="2163"/>
                  </a:cubicBezTo>
                  <a:cubicBezTo>
                    <a:pt x="1920" y="2163"/>
                    <a:pt x="1920" y="2211"/>
                    <a:pt x="1944" y="2211"/>
                  </a:cubicBezTo>
                  <a:cubicBezTo>
                    <a:pt x="1993" y="2260"/>
                    <a:pt x="2017" y="2284"/>
                    <a:pt x="2066" y="2333"/>
                  </a:cubicBezTo>
                  <a:lnTo>
                    <a:pt x="2114" y="2333"/>
                  </a:lnTo>
                  <a:cubicBezTo>
                    <a:pt x="2114" y="2357"/>
                    <a:pt x="2139" y="2357"/>
                    <a:pt x="2139" y="2357"/>
                  </a:cubicBezTo>
                  <a:cubicBezTo>
                    <a:pt x="2163" y="2333"/>
                    <a:pt x="2163" y="2308"/>
                    <a:pt x="2139" y="2284"/>
                  </a:cubicBezTo>
                  <a:cubicBezTo>
                    <a:pt x="2114" y="2235"/>
                    <a:pt x="2066" y="2187"/>
                    <a:pt x="1993" y="2163"/>
                  </a:cubicBezTo>
                  <a:cubicBezTo>
                    <a:pt x="1993" y="2150"/>
                    <a:pt x="1981" y="2144"/>
                    <a:pt x="1968" y="2144"/>
                  </a:cubicBezTo>
                  <a:close/>
                  <a:moveTo>
                    <a:pt x="1531" y="2114"/>
                  </a:moveTo>
                  <a:cubicBezTo>
                    <a:pt x="1507" y="2114"/>
                    <a:pt x="1483" y="2138"/>
                    <a:pt x="1483" y="2163"/>
                  </a:cubicBezTo>
                  <a:cubicBezTo>
                    <a:pt x="1483" y="2235"/>
                    <a:pt x="1507" y="2308"/>
                    <a:pt x="1555" y="2357"/>
                  </a:cubicBezTo>
                  <a:cubicBezTo>
                    <a:pt x="1555" y="2357"/>
                    <a:pt x="1580" y="2381"/>
                    <a:pt x="1604" y="2381"/>
                  </a:cubicBezTo>
                  <a:cubicBezTo>
                    <a:pt x="1604" y="2381"/>
                    <a:pt x="1628" y="2381"/>
                    <a:pt x="1628" y="2357"/>
                  </a:cubicBezTo>
                  <a:cubicBezTo>
                    <a:pt x="1653" y="2357"/>
                    <a:pt x="1653" y="2308"/>
                    <a:pt x="1628" y="2308"/>
                  </a:cubicBezTo>
                  <a:cubicBezTo>
                    <a:pt x="1580" y="2260"/>
                    <a:pt x="1580" y="2211"/>
                    <a:pt x="1555" y="2163"/>
                  </a:cubicBezTo>
                  <a:cubicBezTo>
                    <a:pt x="1580" y="2138"/>
                    <a:pt x="1555" y="2114"/>
                    <a:pt x="1531" y="2114"/>
                  </a:cubicBezTo>
                  <a:close/>
                  <a:moveTo>
                    <a:pt x="2637" y="2266"/>
                  </a:moveTo>
                  <a:cubicBezTo>
                    <a:pt x="2624" y="2266"/>
                    <a:pt x="2612" y="2272"/>
                    <a:pt x="2600" y="2284"/>
                  </a:cubicBezTo>
                  <a:cubicBezTo>
                    <a:pt x="2551" y="2308"/>
                    <a:pt x="2503" y="2333"/>
                    <a:pt x="2454" y="2357"/>
                  </a:cubicBezTo>
                  <a:cubicBezTo>
                    <a:pt x="2406" y="2381"/>
                    <a:pt x="2406" y="2406"/>
                    <a:pt x="2430" y="2430"/>
                  </a:cubicBezTo>
                  <a:cubicBezTo>
                    <a:pt x="2430" y="2454"/>
                    <a:pt x="2430" y="2454"/>
                    <a:pt x="2454" y="2454"/>
                  </a:cubicBezTo>
                  <a:lnTo>
                    <a:pt x="2503" y="2430"/>
                  </a:lnTo>
                  <a:cubicBezTo>
                    <a:pt x="2551" y="2406"/>
                    <a:pt x="2600" y="2381"/>
                    <a:pt x="2673" y="2333"/>
                  </a:cubicBezTo>
                  <a:cubicBezTo>
                    <a:pt x="2673" y="2333"/>
                    <a:pt x="2673" y="2284"/>
                    <a:pt x="2673" y="2284"/>
                  </a:cubicBezTo>
                  <a:cubicBezTo>
                    <a:pt x="2661" y="2272"/>
                    <a:pt x="2649" y="2266"/>
                    <a:pt x="2637" y="2266"/>
                  </a:cubicBezTo>
                  <a:close/>
                  <a:moveTo>
                    <a:pt x="1748" y="2395"/>
                  </a:moveTo>
                  <a:cubicBezTo>
                    <a:pt x="1726" y="2395"/>
                    <a:pt x="1701" y="2413"/>
                    <a:pt x="1701" y="2430"/>
                  </a:cubicBezTo>
                  <a:cubicBezTo>
                    <a:pt x="1677" y="2454"/>
                    <a:pt x="1701" y="2478"/>
                    <a:pt x="1726" y="2478"/>
                  </a:cubicBezTo>
                  <a:cubicBezTo>
                    <a:pt x="1774" y="2527"/>
                    <a:pt x="1847" y="2527"/>
                    <a:pt x="1920" y="2551"/>
                  </a:cubicBezTo>
                  <a:cubicBezTo>
                    <a:pt x="1968" y="2527"/>
                    <a:pt x="1968" y="2478"/>
                    <a:pt x="1920" y="2454"/>
                  </a:cubicBezTo>
                  <a:cubicBezTo>
                    <a:pt x="1871" y="2454"/>
                    <a:pt x="1823" y="2430"/>
                    <a:pt x="1774" y="2406"/>
                  </a:cubicBezTo>
                  <a:cubicBezTo>
                    <a:pt x="1767" y="2398"/>
                    <a:pt x="1758" y="2395"/>
                    <a:pt x="1748" y="2395"/>
                  </a:cubicBezTo>
                  <a:close/>
                  <a:moveTo>
                    <a:pt x="2208" y="2395"/>
                  </a:moveTo>
                  <a:cubicBezTo>
                    <a:pt x="2201" y="2395"/>
                    <a:pt x="2194" y="2398"/>
                    <a:pt x="2187" y="2406"/>
                  </a:cubicBezTo>
                  <a:cubicBezTo>
                    <a:pt x="2163" y="2406"/>
                    <a:pt x="2139" y="2430"/>
                    <a:pt x="2139" y="2454"/>
                  </a:cubicBezTo>
                  <a:lnTo>
                    <a:pt x="2090" y="2454"/>
                  </a:lnTo>
                  <a:cubicBezTo>
                    <a:pt x="2066" y="2454"/>
                    <a:pt x="2041" y="2478"/>
                    <a:pt x="2041" y="2503"/>
                  </a:cubicBezTo>
                  <a:cubicBezTo>
                    <a:pt x="2041" y="2527"/>
                    <a:pt x="2066" y="2551"/>
                    <a:pt x="2090" y="2551"/>
                  </a:cubicBezTo>
                  <a:lnTo>
                    <a:pt x="2187" y="2551"/>
                  </a:lnTo>
                  <a:cubicBezTo>
                    <a:pt x="2187" y="2551"/>
                    <a:pt x="2187" y="2576"/>
                    <a:pt x="2187" y="2600"/>
                  </a:cubicBezTo>
                  <a:lnTo>
                    <a:pt x="2187" y="2624"/>
                  </a:lnTo>
                  <a:cubicBezTo>
                    <a:pt x="2163" y="2648"/>
                    <a:pt x="2187" y="2673"/>
                    <a:pt x="2211" y="2673"/>
                  </a:cubicBezTo>
                  <a:lnTo>
                    <a:pt x="2236" y="2673"/>
                  </a:lnTo>
                  <a:cubicBezTo>
                    <a:pt x="2260" y="2673"/>
                    <a:pt x="2260" y="2648"/>
                    <a:pt x="2260" y="2624"/>
                  </a:cubicBezTo>
                  <a:lnTo>
                    <a:pt x="2260" y="2600"/>
                  </a:lnTo>
                  <a:cubicBezTo>
                    <a:pt x="2260" y="2576"/>
                    <a:pt x="2260" y="2551"/>
                    <a:pt x="2260" y="2527"/>
                  </a:cubicBezTo>
                  <a:lnTo>
                    <a:pt x="2284" y="2527"/>
                  </a:lnTo>
                  <a:cubicBezTo>
                    <a:pt x="2333" y="2478"/>
                    <a:pt x="2309" y="2430"/>
                    <a:pt x="2260" y="2430"/>
                  </a:cubicBezTo>
                  <a:lnTo>
                    <a:pt x="2236" y="2430"/>
                  </a:lnTo>
                  <a:cubicBezTo>
                    <a:pt x="2236" y="2413"/>
                    <a:pt x="2224" y="2395"/>
                    <a:pt x="2208" y="2395"/>
                  </a:cubicBezTo>
                  <a:close/>
                  <a:moveTo>
                    <a:pt x="2158" y="2774"/>
                  </a:moveTo>
                  <a:cubicBezTo>
                    <a:pt x="2147" y="2774"/>
                    <a:pt x="2139" y="2780"/>
                    <a:pt x="2139" y="2794"/>
                  </a:cubicBezTo>
                  <a:cubicBezTo>
                    <a:pt x="2090" y="2843"/>
                    <a:pt x="2066" y="2891"/>
                    <a:pt x="2041" y="2940"/>
                  </a:cubicBezTo>
                  <a:cubicBezTo>
                    <a:pt x="2017" y="2964"/>
                    <a:pt x="2017" y="2989"/>
                    <a:pt x="2041" y="3013"/>
                  </a:cubicBezTo>
                  <a:lnTo>
                    <a:pt x="2090" y="3013"/>
                  </a:lnTo>
                  <a:cubicBezTo>
                    <a:pt x="2139" y="2964"/>
                    <a:pt x="2187" y="2916"/>
                    <a:pt x="2211" y="2843"/>
                  </a:cubicBezTo>
                  <a:cubicBezTo>
                    <a:pt x="2229" y="2808"/>
                    <a:pt x="2185" y="2774"/>
                    <a:pt x="2158" y="2774"/>
                  </a:cubicBezTo>
                  <a:close/>
                  <a:moveTo>
                    <a:pt x="1943" y="3045"/>
                  </a:moveTo>
                  <a:cubicBezTo>
                    <a:pt x="1934" y="3045"/>
                    <a:pt x="1926" y="3050"/>
                    <a:pt x="1920" y="3061"/>
                  </a:cubicBezTo>
                  <a:cubicBezTo>
                    <a:pt x="1871" y="3086"/>
                    <a:pt x="1798" y="3134"/>
                    <a:pt x="1750" y="3183"/>
                  </a:cubicBezTo>
                  <a:cubicBezTo>
                    <a:pt x="1701" y="3207"/>
                    <a:pt x="1726" y="3256"/>
                    <a:pt x="1774" y="3256"/>
                  </a:cubicBezTo>
                  <a:lnTo>
                    <a:pt x="1798" y="3256"/>
                  </a:lnTo>
                  <a:cubicBezTo>
                    <a:pt x="1798" y="3256"/>
                    <a:pt x="1823" y="3256"/>
                    <a:pt x="1823" y="3231"/>
                  </a:cubicBezTo>
                  <a:cubicBezTo>
                    <a:pt x="1871" y="3207"/>
                    <a:pt x="1920" y="3159"/>
                    <a:pt x="1968" y="3134"/>
                  </a:cubicBezTo>
                  <a:cubicBezTo>
                    <a:pt x="2006" y="3097"/>
                    <a:pt x="1971" y="3045"/>
                    <a:pt x="1943" y="3045"/>
                  </a:cubicBezTo>
                  <a:close/>
                  <a:moveTo>
                    <a:pt x="1634" y="3269"/>
                  </a:moveTo>
                  <a:cubicBezTo>
                    <a:pt x="1623" y="3269"/>
                    <a:pt x="1612" y="3272"/>
                    <a:pt x="1604" y="3280"/>
                  </a:cubicBezTo>
                  <a:lnTo>
                    <a:pt x="1580" y="3304"/>
                  </a:lnTo>
                  <a:lnTo>
                    <a:pt x="1458" y="3377"/>
                  </a:lnTo>
                  <a:cubicBezTo>
                    <a:pt x="1434" y="3377"/>
                    <a:pt x="1434" y="3402"/>
                    <a:pt x="1434" y="3426"/>
                  </a:cubicBezTo>
                  <a:cubicBezTo>
                    <a:pt x="1434" y="3450"/>
                    <a:pt x="1458" y="3450"/>
                    <a:pt x="1483" y="3450"/>
                  </a:cubicBezTo>
                  <a:lnTo>
                    <a:pt x="1507" y="3450"/>
                  </a:lnTo>
                  <a:lnTo>
                    <a:pt x="1653" y="3377"/>
                  </a:lnTo>
                  <a:lnTo>
                    <a:pt x="1677" y="3353"/>
                  </a:lnTo>
                  <a:cubicBezTo>
                    <a:pt x="1701" y="3329"/>
                    <a:pt x="1701" y="3304"/>
                    <a:pt x="1677" y="3280"/>
                  </a:cubicBezTo>
                  <a:cubicBezTo>
                    <a:pt x="1677" y="3280"/>
                    <a:pt x="1655" y="3269"/>
                    <a:pt x="1634" y="3269"/>
                  </a:cubicBezTo>
                  <a:close/>
                  <a:moveTo>
                    <a:pt x="1303" y="3461"/>
                  </a:moveTo>
                  <a:cubicBezTo>
                    <a:pt x="1292" y="3461"/>
                    <a:pt x="1278" y="3465"/>
                    <a:pt x="1264" y="3474"/>
                  </a:cubicBezTo>
                  <a:lnTo>
                    <a:pt x="1118" y="3572"/>
                  </a:lnTo>
                  <a:cubicBezTo>
                    <a:pt x="1094" y="3572"/>
                    <a:pt x="1094" y="3620"/>
                    <a:pt x="1118" y="3620"/>
                  </a:cubicBezTo>
                  <a:cubicBezTo>
                    <a:pt x="1118" y="3644"/>
                    <a:pt x="1143" y="3644"/>
                    <a:pt x="1167" y="3644"/>
                  </a:cubicBezTo>
                  <a:lnTo>
                    <a:pt x="1337" y="3547"/>
                  </a:lnTo>
                  <a:cubicBezTo>
                    <a:pt x="1376" y="3528"/>
                    <a:pt x="1352" y="3461"/>
                    <a:pt x="1303" y="3461"/>
                  </a:cubicBezTo>
                  <a:close/>
                  <a:moveTo>
                    <a:pt x="1006" y="3651"/>
                  </a:moveTo>
                  <a:cubicBezTo>
                    <a:pt x="997" y="3651"/>
                    <a:pt x="985" y="3657"/>
                    <a:pt x="972" y="3669"/>
                  </a:cubicBezTo>
                  <a:lnTo>
                    <a:pt x="802" y="3766"/>
                  </a:lnTo>
                  <a:cubicBezTo>
                    <a:pt x="778" y="3766"/>
                    <a:pt x="778" y="3814"/>
                    <a:pt x="802" y="3839"/>
                  </a:cubicBezTo>
                  <a:lnTo>
                    <a:pt x="851" y="3839"/>
                  </a:lnTo>
                  <a:cubicBezTo>
                    <a:pt x="900" y="3814"/>
                    <a:pt x="972" y="3766"/>
                    <a:pt x="1021" y="3742"/>
                  </a:cubicBezTo>
                  <a:cubicBezTo>
                    <a:pt x="1045" y="3717"/>
                    <a:pt x="1045" y="3693"/>
                    <a:pt x="1021" y="3669"/>
                  </a:cubicBezTo>
                  <a:cubicBezTo>
                    <a:pt x="1021" y="3657"/>
                    <a:pt x="1015" y="3651"/>
                    <a:pt x="1006" y="3651"/>
                  </a:cubicBezTo>
                  <a:close/>
                  <a:moveTo>
                    <a:pt x="657" y="3863"/>
                  </a:moveTo>
                  <a:lnTo>
                    <a:pt x="487" y="3985"/>
                  </a:lnTo>
                  <a:cubicBezTo>
                    <a:pt x="487" y="4009"/>
                    <a:pt x="487" y="4033"/>
                    <a:pt x="487" y="4057"/>
                  </a:cubicBezTo>
                  <a:lnTo>
                    <a:pt x="560" y="4057"/>
                  </a:lnTo>
                  <a:lnTo>
                    <a:pt x="705" y="3936"/>
                  </a:lnTo>
                  <a:cubicBezTo>
                    <a:pt x="730" y="3912"/>
                    <a:pt x="730" y="3887"/>
                    <a:pt x="705" y="3863"/>
                  </a:cubicBezTo>
                  <a:close/>
                  <a:moveTo>
                    <a:pt x="385" y="4101"/>
                  </a:moveTo>
                  <a:cubicBezTo>
                    <a:pt x="379" y="4101"/>
                    <a:pt x="372" y="4103"/>
                    <a:pt x="365" y="4106"/>
                  </a:cubicBezTo>
                  <a:cubicBezTo>
                    <a:pt x="317" y="4155"/>
                    <a:pt x="268" y="4203"/>
                    <a:pt x="219" y="4252"/>
                  </a:cubicBezTo>
                  <a:cubicBezTo>
                    <a:pt x="219" y="4276"/>
                    <a:pt x="219" y="4300"/>
                    <a:pt x="219" y="4325"/>
                  </a:cubicBezTo>
                  <a:lnTo>
                    <a:pt x="292" y="4325"/>
                  </a:lnTo>
                  <a:cubicBezTo>
                    <a:pt x="341" y="4276"/>
                    <a:pt x="389" y="4227"/>
                    <a:pt x="438" y="4179"/>
                  </a:cubicBezTo>
                  <a:cubicBezTo>
                    <a:pt x="459" y="4158"/>
                    <a:pt x="426" y="4101"/>
                    <a:pt x="385" y="4101"/>
                  </a:cubicBezTo>
                  <a:close/>
                  <a:moveTo>
                    <a:pt x="137" y="4379"/>
                  </a:moveTo>
                  <a:cubicBezTo>
                    <a:pt x="128" y="4379"/>
                    <a:pt x="122" y="4385"/>
                    <a:pt x="122" y="4397"/>
                  </a:cubicBezTo>
                  <a:cubicBezTo>
                    <a:pt x="74" y="4470"/>
                    <a:pt x="49" y="4519"/>
                    <a:pt x="25" y="4592"/>
                  </a:cubicBezTo>
                  <a:cubicBezTo>
                    <a:pt x="25" y="4616"/>
                    <a:pt x="25" y="4640"/>
                    <a:pt x="49" y="4640"/>
                  </a:cubicBezTo>
                  <a:lnTo>
                    <a:pt x="98" y="4640"/>
                  </a:lnTo>
                  <a:cubicBezTo>
                    <a:pt x="98" y="4640"/>
                    <a:pt x="122" y="4640"/>
                    <a:pt x="122" y="4616"/>
                  </a:cubicBezTo>
                  <a:cubicBezTo>
                    <a:pt x="147" y="4568"/>
                    <a:pt x="171" y="4495"/>
                    <a:pt x="195" y="4446"/>
                  </a:cubicBezTo>
                  <a:cubicBezTo>
                    <a:pt x="195" y="4422"/>
                    <a:pt x="195" y="4397"/>
                    <a:pt x="171" y="4397"/>
                  </a:cubicBezTo>
                  <a:cubicBezTo>
                    <a:pt x="159" y="4385"/>
                    <a:pt x="147" y="4379"/>
                    <a:pt x="137" y="4379"/>
                  </a:cubicBezTo>
                  <a:close/>
                  <a:moveTo>
                    <a:pt x="49" y="4738"/>
                  </a:moveTo>
                  <a:cubicBezTo>
                    <a:pt x="25" y="4738"/>
                    <a:pt x="1" y="4762"/>
                    <a:pt x="1" y="4786"/>
                  </a:cubicBezTo>
                  <a:cubicBezTo>
                    <a:pt x="1" y="4859"/>
                    <a:pt x="25" y="4908"/>
                    <a:pt x="25" y="4981"/>
                  </a:cubicBezTo>
                  <a:cubicBezTo>
                    <a:pt x="49" y="5005"/>
                    <a:pt x="49" y="5005"/>
                    <a:pt x="74" y="5005"/>
                  </a:cubicBezTo>
                  <a:lnTo>
                    <a:pt x="98" y="5005"/>
                  </a:lnTo>
                  <a:cubicBezTo>
                    <a:pt x="122" y="5005"/>
                    <a:pt x="122" y="4981"/>
                    <a:pt x="122" y="4956"/>
                  </a:cubicBezTo>
                  <a:cubicBezTo>
                    <a:pt x="98" y="4908"/>
                    <a:pt x="98" y="4835"/>
                    <a:pt x="98" y="4786"/>
                  </a:cubicBezTo>
                  <a:cubicBezTo>
                    <a:pt x="98" y="4762"/>
                    <a:pt x="74" y="4738"/>
                    <a:pt x="49" y="4738"/>
                  </a:cubicBezTo>
                  <a:close/>
                  <a:moveTo>
                    <a:pt x="144" y="5092"/>
                  </a:moveTo>
                  <a:cubicBezTo>
                    <a:pt x="136" y="5092"/>
                    <a:pt x="129" y="5095"/>
                    <a:pt x="122" y="5102"/>
                  </a:cubicBezTo>
                  <a:cubicBezTo>
                    <a:pt x="98" y="5102"/>
                    <a:pt x="98" y="5151"/>
                    <a:pt x="98" y="5175"/>
                  </a:cubicBezTo>
                  <a:cubicBezTo>
                    <a:pt x="147" y="5223"/>
                    <a:pt x="171" y="5272"/>
                    <a:pt x="219" y="5321"/>
                  </a:cubicBezTo>
                  <a:cubicBezTo>
                    <a:pt x="219" y="5345"/>
                    <a:pt x="244" y="5345"/>
                    <a:pt x="244" y="5345"/>
                  </a:cubicBezTo>
                  <a:lnTo>
                    <a:pt x="292" y="5345"/>
                  </a:lnTo>
                  <a:cubicBezTo>
                    <a:pt x="292" y="5321"/>
                    <a:pt x="292" y="5296"/>
                    <a:pt x="292" y="5272"/>
                  </a:cubicBezTo>
                  <a:cubicBezTo>
                    <a:pt x="244" y="5223"/>
                    <a:pt x="219" y="5175"/>
                    <a:pt x="195" y="5126"/>
                  </a:cubicBezTo>
                  <a:cubicBezTo>
                    <a:pt x="178" y="5109"/>
                    <a:pt x="161" y="5092"/>
                    <a:pt x="144" y="5092"/>
                  </a:cubicBezTo>
                  <a:close/>
                  <a:moveTo>
                    <a:pt x="365" y="5400"/>
                  </a:moveTo>
                  <a:cubicBezTo>
                    <a:pt x="353" y="5400"/>
                    <a:pt x="341" y="5406"/>
                    <a:pt x="341" y="5418"/>
                  </a:cubicBezTo>
                  <a:cubicBezTo>
                    <a:pt x="317" y="5442"/>
                    <a:pt x="317" y="5466"/>
                    <a:pt x="341" y="5491"/>
                  </a:cubicBezTo>
                  <a:lnTo>
                    <a:pt x="389" y="5491"/>
                  </a:lnTo>
                  <a:cubicBezTo>
                    <a:pt x="414" y="5466"/>
                    <a:pt x="414" y="5442"/>
                    <a:pt x="389" y="5418"/>
                  </a:cubicBezTo>
                  <a:cubicBezTo>
                    <a:pt x="389" y="5406"/>
                    <a:pt x="377" y="5400"/>
                    <a:pt x="365" y="54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2" name="Google Shape;912;p21"/>
          <p:cNvGrpSpPr>
            <a:grpSpLocks/>
          </p:cNvGrpSpPr>
          <p:nvPr/>
        </p:nvGrpSpPr>
        <p:grpSpPr bwMode="auto">
          <a:xfrm flipH="1">
            <a:off x="10753725" y="2411413"/>
            <a:ext cx="1703388" cy="1346200"/>
            <a:chOff x="855987" y="2204128"/>
            <a:chExt cx="1217483" cy="962421"/>
          </a:xfrm>
        </p:grpSpPr>
        <p:grpSp>
          <p:nvGrpSpPr>
            <p:cNvPr id="23" name="Google Shape;913;p21"/>
            <p:cNvGrpSpPr>
              <a:grpSpLocks/>
            </p:cNvGrpSpPr>
            <p:nvPr/>
          </p:nvGrpSpPr>
          <p:grpSpPr bwMode="auto">
            <a:xfrm>
              <a:off x="855987" y="2204128"/>
              <a:ext cx="1146639" cy="962421"/>
              <a:chOff x="958238" y="2157575"/>
              <a:chExt cx="1115191" cy="936025"/>
            </a:xfrm>
          </p:grpSpPr>
          <p:sp>
            <p:nvSpPr>
              <p:cNvPr id="25" name="Google Shape;914;p21"/>
              <p:cNvSpPr/>
              <p:nvPr/>
            </p:nvSpPr>
            <p:spPr>
              <a:xfrm>
                <a:off x="1253985" y="2157575"/>
                <a:ext cx="493280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" name="Google Shape;915;p21"/>
              <p:cNvSpPr/>
              <p:nvPr/>
            </p:nvSpPr>
            <p:spPr>
              <a:xfrm>
                <a:off x="1441586" y="2325353"/>
                <a:ext cx="492176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" name="Google Shape;916;p21"/>
              <p:cNvSpPr/>
              <p:nvPr/>
            </p:nvSpPr>
            <p:spPr>
              <a:xfrm>
                <a:off x="997965" y="2335287"/>
                <a:ext cx="492176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" name="Google Shape;917;p21"/>
              <p:cNvSpPr/>
              <p:nvPr/>
            </p:nvSpPr>
            <p:spPr>
              <a:xfrm>
                <a:off x="958238" y="2551632"/>
                <a:ext cx="493280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" name="Google Shape;918;p21"/>
              <p:cNvSpPr/>
              <p:nvPr/>
            </p:nvSpPr>
            <p:spPr>
              <a:xfrm>
                <a:off x="1165702" y="2601304"/>
                <a:ext cx="492176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" name="Google Shape;919;p21"/>
              <p:cNvSpPr/>
              <p:nvPr/>
            </p:nvSpPr>
            <p:spPr>
              <a:xfrm>
                <a:off x="1451518" y="2561567"/>
                <a:ext cx="622393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4" name="Google Shape;920;p21"/>
            <p:cNvSpPr/>
            <p:nvPr/>
          </p:nvSpPr>
          <p:spPr>
            <a:xfrm>
              <a:off x="926335" y="2206398"/>
              <a:ext cx="1147135" cy="870491"/>
            </a:xfrm>
            <a:custGeom>
              <a:avLst/>
              <a:gdLst/>
              <a:ahLst/>
              <a:cxnLst/>
              <a:rect l="l" t="t" r="r" b="b"/>
              <a:pathLst>
                <a:path w="6074" h="4608" extrusionOk="0">
                  <a:moveTo>
                    <a:pt x="1749" y="936"/>
                  </a:moveTo>
                  <a:cubicBezTo>
                    <a:pt x="1968" y="985"/>
                    <a:pt x="2187" y="1131"/>
                    <a:pt x="2284" y="1325"/>
                  </a:cubicBezTo>
                  <a:cubicBezTo>
                    <a:pt x="2284" y="1398"/>
                    <a:pt x="2260" y="1446"/>
                    <a:pt x="2211" y="1471"/>
                  </a:cubicBezTo>
                  <a:cubicBezTo>
                    <a:pt x="2162" y="1519"/>
                    <a:pt x="2114" y="1519"/>
                    <a:pt x="2065" y="1544"/>
                  </a:cubicBezTo>
                  <a:cubicBezTo>
                    <a:pt x="1871" y="1544"/>
                    <a:pt x="1725" y="1276"/>
                    <a:pt x="1677" y="1155"/>
                  </a:cubicBezTo>
                  <a:lnTo>
                    <a:pt x="1677" y="1131"/>
                  </a:lnTo>
                  <a:cubicBezTo>
                    <a:pt x="1701" y="1058"/>
                    <a:pt x="1725" y="1009"/>
                    <a:pt x="1749" y="936"/>
                  </a:cubicBezTo>
                  <a:close/>
                  <a:moveTo>
                    <a:pt x="3936" y="1301"/>
                  </a:moveTo>
                  <a:lnTo>
                    <a:pt x="3936" y="1301"/>
                  </a:lnTo>
                  <a:cubicBezTo>
                    <a:pt x="3960" y="1446"/>
                    <a:pt x="3936" y="1616"/>
                    <a:pt x="3839" y="1762"/>
                  </a:cubicBezTo>
                  <a:cubicBezTo>
                    <a:pt x="3790" y="1714"/>
                    <a:pt x="3814" y="1495"/>
                    <a:pt x="3936" y="1301"/>
                  </a:cubicBezTo>
                  <a:close/>
                  <a:moveTo>
                    <a:pt x="750" y="2166"/>
                  </a:moveTo>
                  <a:cubicBezTo>
                    <a:pt x="776" y="2166"/>
                    <a:pt x="802" y="2169"/>
                    <a:pt x="826" y="2175"/>
                  </a:cubicBezTo>
                  <a:cubicBezTo>
                    <a:pt x="1142" y="2199"/>
                    <a:pt x="1264" y="2394"/>
                    <a:pt x="1264" y="2564"/>
                  </a:cubicBezTo>
                  <a:cubicBezTo>
                    <a:pt x="1264" y="2661"/>
                    <a:pt x="1166" y="2758"/>
                    <a:pt x="1045" y="2782"/>
                  </a:cubicBezTo>
                  <a:cubicBezTo>
                    <a:pt x="996" y="2758"/>
                    <a:pt x="924" y="2758"/>
                    <a:pt x="875" y="2734"/>
                  </a:cubicBezTo>
                  <a:cubicBezTo>
                    <a:pt x="705" y="2612"/>
                    <a:pt x="583" y="2442"/>
                    <a:pt x="535" y="2248"/>
                  </a:cubicBezTo>
                  <a:cubicBezTo>
                    <a:pt x="590" y="2193"/>
                    <a:pt x="672" y="2166"/>
                    <a:pt x="750" y="2166"/>
                  </a:cubicBezTo>
                  <a:close/>
                  <a:moveTo>
                    <a:pt x="5199" y="2588"/>
                  </a:moveTo>
                  <a:cubicBezTo>
                    <a:pt x="5078" y="2855"/>
                    <a:pt x="4883" y="3025"/>
                    <a:pt x="4762" y="3025"/>
                  </a:cubicBezTo>
                  <a:cubicBezTo>
                    <a:pt x="4713" y="3025"/>
                    <a:pt x="4665" y="3001"/>
                    <a:pt x="4640" y="2977"/>
                  </a:cubicBezTo>
                  <a:cubicBezTo>
                    <a:pt x="4567" y="2855"/>
                    <a:pt x="4592" y="2807"/>
                    <a:pt x="4592" y="2782"/>
                  </a:cubicBezTo>
                  <a:cubicBezTo>
                    <a:pt x="4640" y="2685"/>
                    <a:pt x="4883" y="2588"/>
                    <a:pt x="5150" y="2588"/>
                  </a:cubicBezTo>
                  <a:close/>
                  <a:moveTo>
                    <a:pt x="3596" y="3293"/>
                  </a:moveTo>
                  <a:cubicBezTo>
                    <a:pt x="3596" y="3293"/>
                    <a:pt x="3620" y="3317"/>
                    <a:pt x="3620" y="3317"/>
                  </a:cubicBezTo>
                  <a:cubicBezTo>
                    <a:pt x="3669" y="3390"/>
                    <a:pt x="3644" y="3608"/>
                    <a:pt x="3426" y="3851"/>
                  </a:cubicBezTo>
                  <a:cubicBezTo>
                    <a:pt x="3353" y="3754"/>
                    <a:pt x="3328" y="3633"/>
                    <a:pt x="3377" y="3511"/>
                  </a:cubicBezTo>
                  <a:cubicBezTo>
                    <a:pt x="3401" y="3414"/>
                    <a:pt x="3474" y="3341"/>
                    <a:pt x="3596" y="3317"/>
                  </a:cubicBezTo>
                  <a:lnTo>
                    <a:pt x="3596" y="3293"/>
                  </a:lnTo>
                  <a:close/>
                  <a:moveTo>
                    <a:pt x="1822" y="3366"/>
                  </a:moveTo>
                  <a:cubicBezTo>
                    <a:pt x="1847" y="3366"/>
                    <a:pt x="1944" y="3366"/>
                    <a:pt x="1968" y="3487"/>
                  </a:cubicBezTo>
                  <a:cubicBezTo>
                    <a:pt x="1944" y="3754"/>
                    <a:pt x="1798" y="3997"/>
                    <a:pt x="1555" y="4094"/>
                  </a:cubicBezTo>
                  <a:cubicBezTo>
                    <a:pt x="1482" y="3924"/>
                    <a:pt x="1507" y="3706"/>
                    <a:pt x="1604" y="3511"/>
                  </a:cubicBezTo>
                  <a:cubicBezTo>
                    <a:pt x="1652" y="3438"/>
                    <a:pt x="1725" y="3366"/>
                    <a:pt x="1822" y="3366"/>
                  </a:cubicBezTo>
                  <a:close/>
                  <a:moveTo>
                    <a:pt x="2745" y="159"/>
                  </a:moveTo>
                  <a:cubicBezTo>
                    <a:pt x="2867" y="159"/>
                    <a:pt x="3013" y="183"/>
                    <a:pt x="3158" y="256"/>
                  </a:cubicBezTo>
                  <a:cubicBezTo>
                    <a:pt x="3523" y="378"/>
                    <a:pt x="3814" y="693"/>
                    <a:pt x="3911" y="1058"/>
                  </a:cubicBezTo>
                  <a:cubicBezTo>
                    <a:pt x="3693" y="1325"/>
                    <a:pt x="3596" y="1714"/>
                    <a:pt x="3766" y="1859"/>
                  </a:cubicBezTo>
                  <a:cubicBezTo>
                    <a:pt x="3790" y="1908"/>
                    <a:pt x="3839" y="1932"/>
                    <a:pt x="3863" y="1932"/>
                  </a:cubicBezTo>
                  <a:cubicBezTo>
                    <a:pt x="3936" y="1932"/>
                    <a:pt x="3984" y="1884"/>
                    <a:pt x="4009" y="1835"/>
                  </a:cubicBezTo>
                  <a:cubicBezTo>
                    <a:pt x="4130" y="1616"/>
                    <a:pt x="4154" y="1349"/>
                    <a:pt x="4082" y="1106"/>
                  </a:cubicBezTo>
                  <a:cubicBezTo>
                    <a:pt x="4203" y="961"/>
                    <a:pt x="4397" y="863"/>
                    <a:pt x="4592" y="863"/>
                  </a:cubicBezTo>
                  <a:cubicBezTo>
                    <a:pt x="4762" y="863"/>
                    <a:pt x="4932" y="936"/>
                    <a:pt x="5053" y="1033"/>
                  </a:cubicBezTo>
                  <a:cubicBezTo>
                    <a:pt x="5466" y="1325"/>
                    <a:pt x="5466" y="1932"/>
                    <a:pt x="5272" y="2418"/>
                  </a:cubicBezTo>
                  <a:lnTo>
                    <a:pt x="5150" y="2418"/>
                  </a:lnTo>
                  <a:cubicBezTo>
                    <a:pt x="4907" y="2418"/>
                    <a:pt x="4567" y="2491"/>
                    <a:pt x="4470" y="2710"/>
                  </a:cubicBezTo>
                  <a:cubicBezTo>
                    <a:pt x="4397" y="2928"/>
                    <a:pt x="4543" y="3171"/>
                    <a:pt x="4762" y="3195"/>
                  </a:cubicBezTo>
                  <a:cubicBezTo>
                    <a:pt x="5029" y="3195"/>
                    <a:pt x="5248" y="2904"/>
                    <a:pt x="5369" y="2612"/>
                  </a:cubicBezTo>
                  <a:cubicBezTo>
                    <a:pt x="5612" y="2637"/>
                    <a:pt x="5806" y="2807"/>
                    <a:pt x="5879" y="3025"/>
                  </a:cubicBezTo>
                  <a:cubicBezTo>
                    <a:pt x="5903" y="3220"/>
                    <a:pt x="5831" y="3414"/>
                    <a:pt x="5685" y="3560"/>
                  </a:cubicBezTo>
                  <a:cubicBezTo>
                    <a:pt x="5320" y="3949"/>
                    <a:pt x="4810" y="4191"/>
                    <a:pt x="4252" y="4191"/>
                  </a:cubicBezTo>
                  <a:cubicBezTo>
                    <a:pt x="4082" y="4191"/>
                    <a:pt x="3887" y="4167"/>
                    <a:pt x="3741" y="4070"/>
                  </a:cubicBezTo>
                  <a:cubicBezTo>
                    <a:pt x="3669" y="4046"/>
                    <a:pt x="3620" y="4021"/>
                    <a:pt x="3571" y="3973"/>
                  </a:cubicBezTo>
                  <a:cubicBezTo>
                    <a:pt x="3814" y="3681"/>
                    <a:pt x="3887" y="3366"/>
                    <a:pt x="3766" y="3220"/>
                  </a:cubicBezTo>
                  <a:cubicBezTo>
                    <a:pt x="3717" y="3171"/>
                    <a:pt x="3669" y="3147"/>
                    <a:pt x="3596" y="3147"/>
                  </a:cubicBezTo>
                  <a:cubicBezTo>
                    <a:pt x="3426" y="3171"/>
                    <a:pt x="3280" y="3268"/>
                    <a:pt x="3231" y="3438"/>
                  </a:cubicBezTo>
                  <a:cubicBezTo>
                    <a:pt x="3158" y="3633"/>
                    <a:pt x="3207" y="3851"/>
                    <a:pt x="3328" y="3973"/>
                  </a:cubicBezTo>
                  <a:cubicBezTo>
                    <a:pt x="3037" y="4264"/>
                    <a:pt x="2648" y="4434"/>
                    <a:pt x="2260" y="4434"/>
                  </a:cubicBezTo>
                  <a:cubicBezTo>
                    <a:pt x="2215" y="4444"/>
                    <a:pt x="2169" y="4449"/>
                    <a:pt x="2124" y="4449"/>
                  </a:cubicBezTo>
                  <a:cubicBezTo>
                    <a:pt x="1946" y="4449"/>
                    <a:pt x="1768" y="4375"/>
                    <a:pt x="1652" y="4240"/>
                  </a:cubicBezTo>
                  <a:cubicBezTo>
                    <a:pt x="1944" y="4094"/>
                    <a:pt x="2138" y="3778"/>
                    <a:pt x="2138" y="3463"/>
                  </a:cubicBezTo>
                  <a:cubicBezTo>
                    <a:pt x="2116" y="3307"/>
                    <a:pt x="2013" y="3192"/>
                    <a:pt x="1865" y="3192"/>
                  </a:cubicBezTo>
                  <a:cubicBezTo>
                    <a:pt x="1851" y="3192"/>
                    <a:pt x="1837" y="3193"/>
                    <a:pt x="1822" y="3195"/>
                  </a:cubicBezTo>
                  <a:cubicBezTo>
                    <a:pt x="1677" y="3195"/>
                    <a:pt x="1531" y="3293"/>
                    <a:pt x="1458" y="3438"/>
                  </a:cubicBezTo>
                  <a:cubicBezTo>
                    <a:pt x="1337" y="3657"/>
                    <a:pt x="1312" y="3924"/>
                    <a:pt x="1409" y="4143"/>
                  </a:cubicBezTo>
                  <a:cubicBezTo>
                    <a:pt x="1361" y="4149"/>
                    <a:pt x="1314" y="4152"/>
                    <a:pt x="1268" y="4152"/>
                  </a:cubicBezTo>
                  <a:cubicBezTo>
                    <a:pt x="1130" y="4152"/>
                    <a:pt x="1002" y="4125"/>
                    <a:pt x="875" y="4070"/>
                  </a:cubicBezTo>
                  <a:cubicBezTo>
                    <a:pt x="535" y="3924"/>
                    <a:pt x="316" y="3633"/>
                    <a:pt x="268" y="3268"/>
                  </a:cubicBezTo>
                  <a:cubicBezTo>
                    <a:pt x="195" y="2977"/>
                    <a:pt x="243" y="2637"/>
                    <a:pt x="413" y="2370"/>
                  </a:cubicBezTo>
                  <a:cubicBezTo>
                    <a:pt x="486" y="2564"/>
                    <a:pt x="632" y="2734"/>
                    <a:pt x="802" y="2855"/>
                  </a:cubicBezTo>
                  <a:cubicBezTo>
                    <a:pt x="899" y="2880"/>
                    <a:pt x="972" y="2904"/>
                    <a:pt x="1069" y="2904"/>
                  </a:cubicBezTo>
                  <a:cubicBezTo>
                    <a:pt x="1264" y="2904"/>
                    <a:pt x="1434" y="2758"/>
                    <a:pt x="1434" y="2540"/>
                  </a:cubicBezTo>
                  <a:cubicBezTo>
                    <a:pt x="1434" y="2224"/>
                    <a:pt x="1166" y="1981"/>
                    <a:pt x="851" y="1981"/>
                  </a:cubicBezTo>
                  <a:cubicBezTo>
                    <a:pt x="828" y="1976"/>
                    <a:pt x="806" y="1974"/>
                    <a:pt x="784" y="1974"/>
                  </a:cubicBezTo>
                  <a:cubicBezTo>
                    <a:pt x="685" y="1974"/>
                    <a:pt x="590" y="2014"/>
                    <a:pt x="511" y="2054"/>
                  </a:cubicBezTo>
                  <a:cubicBezTo>
                    <a:pt x="438" y="1568"/>
                    <a:pt x="608" y="1058"/>
                    <a:pt x="1069" y="936"/>
                  </a:cubicBezTo>
                  <a:cubicBezTo>
                    <a:pt x="1194" y="901"/>
                    <a:pt x="1331" y="878"/>
                    <a:pt x="1463" y="878"/>
                  </a:cubicBezTo>
                  <a:cubicBezTo>
                    <a:pt x="1511" y="878"/>
                    <a:pt x="1558" y="881"/>
                    <a:pt x="1604" y="888"/>
                  </a:cubicBezTo>
                  <a:cubicBezTo>
                    <a:pt x="1555" y="1009"/>
                    <a:pt x="1507" y="1106"/>
                    <a:pt x="1507" y="1106"/>
                  </a:cubicBezTo>
                  <a:cubicBezTo>
                    <a:pt x="1507" y="1131"/>
                    <a:pt x="1507" y="1131"/>
                    <a:pt x="1507" y="1155"/>
                  </a:cubicBezTo>
                  <a:cubicBezTo>
                    <a:pt x="1531" y="1179"/>
                    <a:pt x="1725" y="1665"/>
                    <a:pt x="2065" y="1665"/>
                  </a:cubicBezTo>
                  <a:cubicBezTo>
                    <a:pt x="2162" y="1665"/>
                    <a:pt x="2235" y="1641"/>
                    <a:pt x="2308" y="1592"/>
                  </a:cubicBezTo>
                  <a:cubicBezTo>
                    <a:pt x="2405" y="1544"/>
                    <a:pt x="2478" y="1422"/>
                    <a:pt x="2454" y="1301"/>
                  </a:cubicBezTo>
                  <a:cubicBezTo>
                    <a:pt x="2357" y="1033"/>
                    <a:pt x="2114" y="839"/>
                    <a:pt x="1847" y="791"/>
                  </a:cubicBezTo>
                  <a:cubicBezTo>
                    <a:pt x="1992" y="426"/>
                    <a:pt x="2332" y="183"/>
                    <a:pt x="2745" y="159"/>
                  </a:cubicBezTo>
                  <a:close/>
                  <a:moveTo>
                    <a:pt x="2728" y="1"/>
                  </a:moveTo>
                  <a:cubicBezTo>
                    <a:pt x="2260" y="1"/>
                    <a:pt x="1815" y="296"/>
                    <a:pt x="1652" y="766"/>
                  </a:cubicBezTo>
                  <a:cubicBezTo>
                    <a:pt x="1569" y="748"/>
                    <a:pt x="1485" y="740"/>
                    <a:pt x="1403" y="740"/>
                  </a:cubicBezTo>
                  <a:cubicBezTo>
                    <a:pt x="1270" y="740"/>
                    <a:pt x="1141" y="760"/>
                    <a:pt x="1021" y="791"/>
                  </a:cubicBezTo>
                  <a:cubicBezTo>
                    <a:pt x="438" y="936"/>
                    <a:pt x="219" y="1616"/>
                    <a:pt x="341" y="2199"/>
                  </a:cubicBezTo>
                  <a:cubicBezTo>
                    <a:pt x="98" y="2515"/>
                    <a:pt x="0" y="2928"/>
                    <a:pt x="73" y="3317"/>
                  </a:cubicBezTo>
                  <a:cubicBezTo>
                    <a:pt x="146" y="3730"/>
                    <a:pt x="413" y="4070"/>
                    <a:pt x="802" y="4240"/>
                  </a:cubicBezTo>
                  <a:cubicBezTo>
                    <a:pt x="960" y="4293"/>
                    <a:pt x="1130" y="4332"/>
                    <a:pt x="1294" y="4332"/>
                  </a:cubicBezTo>
                  <a:cubicBezTo>
                    <a:pt x="1358" y="4332"/>
                    <a:pt x="1421" y="4326"/>
                    <a:pt x="1482" y="4313"/>
                  </a:cubicBezTo>
                  <a:cubicBezTo>
                    <a:pt x="1638" y="4491"/>
                    <a:pt x="1875" y="4607"/>
                    <a:pt x="2119" y="4607"/>
                  </a:cubicBezTo>
                  <a:cubicBezTo>
                    <a:pt x="2141" y="4607"/>
                    <a:pt x="2164" y="4606"/>
                    <a:pt x="2187" y="4604"/>
                  </a:cubicBezTo>
                  <a:lnTo>
                    <a:pt x="2260" y="4604"/>
                  </a:lnTo>
                  <a:cubicBezTo>
                    <a:pt x="2721" y="4580"/>
                    <a:pt x="3134" y="4410"/>
                    <a:pt x="3450" y="4094"/>
                  </a:cubicBezTo>
                  <a:cubicBezTo>
                    <a:pt x="3523" y="4143"/>
                    <a:pt x="3596" y="4191"/>
                    <a:pt x="3669" y="4240"/>
                  </a:cubicBezTo>
                  <a:cubicBezTo>
                    <a:pt x="3839" y="4313"/>
                    <a:pt x="4057" y="4361"/>
                    <a:pt x="4276" y="4361"/>
                  </a:cubicBezTo>
                  <a:cubicBezTo>
                    <a:pt x="4859" y="4361"/>
                    <a:pt x="5418" y="4094"/>
                    <a:pt x="5831" y="3681"/>
                  </a:cubicBezTo>
                  <a:cubicBezTo>
                    <a:pt x="6001" y="3487"/>
                    <a:pt x="6073" y="3244"/>
                    <a:pt x="6049" y="3001"/>
                  </a:cubicBezTo>
                  <a:cubicBezTo>
                    <a:pt x="5976" y="2710"/>
                    <a:pt x="5733" y="2491"/>
                    <a:pt x="5442" y="2467"/>
                  </a:cubicBezTo>
                  <a:cubicBezTo>
                    <a:pt x="5636" y="1908"/>
                    <a:pt x="5612" y="1252"/>
                    <a:pt x="5126" y="912"/>
                  </a:cubicBezTo>
                  <a:cubicBezTo>
                    <a:pt x="4972" y="781"/>
                    <a:pt x="4776" y="715"/>
                    <a:pt x="4580" y="715"/>
                  </a:cubicBezTo>
                  <a:cubicBezTo>
                    <a:pt x="4376" y="715"/>
                    <a:pt x="4170" y="787"/>
                    <a:pt x="4009" y="936"/>
                  </a:cubicBezTo>
                  <a:cubicBezTo>
                    <a:pt x="3887" y="548"/>
                    <a:pt x="3571" y="256"/>
                    <a:pt x="3207" y="110"/>
                  </a:cubicBezTo>
                  <a:cubicBezTo>
                    <a:pt x="3052" y="36"/>
                    <a:pt x="2889" y="1"/>
                    <a:pt x="2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1" name="Google Shape;921;p21"/>
          <p:cNvGrpSpPr>
            <a:grpSpLocks/>
          </p:cNvGrpSpPr>
          <p:nvPr/>
        </p:nvGrpSpPr>
        <p:grpSpPr bwMode="auto">
          <a:xfrm>
            <a:off x="574675" y="762000"/>
            <a:ext cx="2481263" cy="1081088"/>
            <a:chOff x="3965010" y="571479"/>
            <a:chExt cx="1651683" cy="719972"/>
          </a:xfrm>
        </p:grpSpPr>
        <p:grpSp>
          <p:nvGrpSpPr>
            <p:cNvPr id="32" name="Google Shape;922;p21"/>
            <p:cNvGrpSpPr>
              <a:grpSpLocks/>
            </p:cNvGrpSpPr>
            <p:nvPr/>
          </p:nvGrpSpPr>
          <p:grpSpPr bwMode="auto">
            <a:xfrm>
              <a:off x="3965010" y="571479"/>
              <a:ext cx="1446820" cy="719972"/>
              <a:chOff x="3953250" y="571500"/>
              <a:chExt cx="1383325" cy="766825"/>
            </a:xfrm>
          </p:grpSpPr>
          <p:grpSp>
            <p:nvGrpSpPr>
              <p:cNvPr id="34" name="Google Shape;923;p21"/>
              <p:cNvGrpSpPr>
                <a:grpSpLocks/>
              </p:cNvGrpSpPr>
              <p:nvPr/>
            </p:nvGrpSpPr>
            <p:grpSpPr bwMode="auto">
              <a:xfrm>
                <a:off x="3953250" y="571500"/>
                <a:ext cx="1383166" cy="669650"/>
                <a:chOff x="897088" y="2374675"/>
                <a:chExt cx="1383166" cy="669650"/>
              </a:xfrm>
            </p:grpSpPr>
            <p:sp>
              <p:nvSpPr>
                <p:cNvPr id="36" name="Google Shape;924;p21"/>
                <p:cNvSpPr/>
                <p:nvPr/>
              </p:nvSpPr>
              <p:spPr>
                <a:xfrm>
                  <a:off x="1135534" y="2416338"/>
                  <a:ext cx="622383" cy="622693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7" name="Google Shape;925;p21"/>
                <p:cNvSpPr/>
                <p:nvPr/>
              </p:nvSpPr>
              <p:spPr>
                <a:xfrm>
                  <a:off x="1479057" y="2374675"/>
                  <a:ext cx="493057" cy="493200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8" name="Google Shape;926;p21"/>
                <p:cNvSpPr/>
                <p:nvPr/>
              </p:nvSpPr>
              <p:spPr>
                <a:xfrm>
                  <a:off x="897088" y="2689963"/>
                  <a:ext cx="493057" cy="354699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9" name="Google Shape;927;p21"/>
                <p:cNvSpPr/>
                <p:nvPr/>
              </p:nvSpPr>
              <p:spPr>
                <a:xfrm>
                  <a:off x="1657892" y="2551462"/>
                  <a:ext cx="622383" cy="493200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35" name="Google Shape;928;p21"/>
              <p:cNvSpPr/>
              <p:nvPr/>
            </p:nvSpPr>
            <p:spPr>
              <a:xfrm>
                <a:off x="3972447" y="907056"/>
                <a:ext cx="1363990" cy="431269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3" name="Google Shape;929;p21"/>
            <p:cNvSpPr/>
            <p:nvPr/>
          </p:nvSpPr>
          <p:spPr>
            <a:xfrm>
              <a:off x="4006223" y="571479"/>
              <a:ext cx="1610470" cy="660767"/>
            </a:xfrm>
            <a:custGeom>
              <a:avLst/>
              <a:gdLst/>
              <a:ahLst/>
              <a:cxnLst/>
              <a:rect l="l" t="t" r="r" b="b"/>
              <a:pathLst>
                <a:path w="3864" h="1872" extrusionOk="0">
                  <a:moveTo>
                    <a:pt x="1847" y="365"/>
                  </a:moveTo>
                  <a:cubicBezTo>
                    <a:pt x="1920" y="487"/>
                    <a:pt x="1920" y="633"/>
                    <a:pt x="1871" y="754"/>
                  </a:cubicBezTo>
                  <a:lnTo>
                    <a:pt x="1847" y="754"/>
                  </a:lnTo>
                  <a:cubicBezTo>
                    <a:pt x="1847" y="754"/>
                    <a:pt x="1823" y="754"/>
                    <a:pt x="1798" y="705"/>
                  </a:cubicBezTo>
                  <a:cubicBezTo>
                    <a:pt x="1774" y="608"/>
                    <a:pt x="1774" y="487"/>
                    <a:pt x="1847" y="390"/>
                  </a:cubicBezTo>
                  <a:lnTo>
                    <a:pt x="1847" y="365"/>
                  </a:lnTo>
                  <a:close/>
                  <a:moveTo>
                    <a:pt x="2891" y="584"/>
                  </a:moveTo>
                  <a:lnTo>
                    <a:pt x="2891" y="608"/>
                  </a:lnTo>
                  <a:cubicBezTo>
                    <a:pt x="2940" y="754"/>
                    <a:pt x="2940" y="900"/>
                    <a:pt x="2867" y="948"/>
                  </a:cubicBezTo>
                  <a:cubicBezTo>
                    <a:pt x="2831" y="960"/>
                    <a:pt x="2806" y="967"/>
                    <a:pt x="2791" y="967"/>
                  </a:cubicBezTo>
                  <a:cubicBezTo>
                    <a:pt x="2776" y="967"/>
                    <a:pt x="2770" y="960"/>
                    <a:pt x="2770" y="948"/>
                  </a:cubicBezTo>
                  <a:cubicBezTo>
                    <a:pt x="2770" y="803"/>
                    <a:pt x="2794" y="681"/>
                    <a:pt x="2891" y="584"/>
                  </a:cubicBezTo>
                  <a:close/>
                  <a:moveTo>
                    <a:pt x="754" y="1021"/>
                  </a:moveTo>
                  <a:cubicBezTo>
                    <a:pt x="851" y="1021"/>
                    <a:pt x="924" y="1070"/>
                    <a:pt x="972" y="1143"/>
                  </a:cubicBezTo>
                  <a:cubicBezTo>
                    <a:pt x="997" y="1216"/>
                    <a:pt x="972" y="1288"/>
                    <a:pt x="899" y="1337"/>
                  </a:cubicBezTo>
                  <a:cubicBezTo>
                    <a:pt x="887" y="1349"/>
                    <a:pt x="875" y="1355"/>
                    <a:pt x="863" y="1355"/>
                  </a:cubicBezTo>
                  <a:cubicBezTo>
                    <a:pt x="851" y="1355"/>
                    <a:pt x="839" y="1349"/>
                    <a:pt x="827" y="1337"/>
                  </a:cubicBezTo>
                  <a:cubicBezTo>
                    <a:pt x="754" y="1240"/>
                    <a:pt x="754" y="1143"/>
                    <a:pt x="754" y="1045"/>
                  </a:cubicBezTo>
                  <a:lnTo>
                    <a:pt x="754" y="1021"/>
                  </a:lnTo>
                  <a:close/>
                  <a:moveTo>
                    <a:pt x="2357" y="74"/>
                  </a:moveTo>
                  <a:cubicBezTo>
                    <a:pt x="2600" y="122"/>
                    <a:pt x="2794" y="268"/>
                    <a:pt x="2867" y="487"/>
                  </a:cubicBezTo>
                  <a:cubicBezTo>
                    <a:pt x="2746" y="608"/>
                    <a:pt x="2673" y="778"/>
                    <a:pt x="2697" y="973"/>
                  </a:cubicBezTo>
                  <a:cubicBezTo>
                    <a:pt x="2725" y="1015"/>
                    <a:pt x="2745" y="1041"/>
                    <a:pt x="2786" y="1041"/>
                  </a:cubicBezTo>
                  <a:cubicBezTo>
                    <a:pt x="2815" y="1041"/>
                    <a:pt x="2855" y="1027"/>
                    <a:pt x="2916" y="997"/>
                  </a:cubicBezTo>
                  <a:cubicBezTo>
                    <a:pt x="3061" y="924"/>
                    <a:pt x="3037" y="681"/>
                    <a:pt x="2964" y="487"/>
                  </a:cubicBezTo>
                  <a:cubicBezTo>
                    <a:pt x="2989" y="462"/>
                    <a:pt x="3013" y="462"/>
                    <a:pt x="3061" y="462"/>
                  </a:cubicBezTo>
                  <a:cubicBezTo>
                    <a:pt x="3329" y="535"/>
                    <a:pt x="3572" y="730"/>
                    <a:pt x="3693" y="997"/>
                  </a:cubicBezTo>
                  <a:cubicBezTo>
                    <a:pt x="3766" y="1143"/>
                    <a:pt x="3766" y="1337"/>
                    <a:pt x="3644" y="1483"/>
                  </a:cubicBezTo>
                  <a:cubicBezTo>
                    <a:pt x="3474" y="1677"/>
                    <a:pt x="2819" y="1799"/>
                    <a:pt x="1774" y="1799"/>
                  </a:cubicBezTo>
                  <a:cubicBezTo>
                    <a:pt x="1118" y="1799"/>
                    <a:pt x="535" y="1750"/>
                    <a:pt x="535" y="1750"/>
                  </a:cubicBezTo>
                  <a:cubicBezTo>
                    <a:pt x="316" y="1726"/>
                    <a:pt x="195" y="1653"/>
                    <a:pt x="146" y="1507"/>
                  </a:cubicBezTo>
                  <a:cubicBezTo>
                    <a:pt x="98" y="1386"/>
                    <a:pt x="219" y="1216"/>
                    <a:pt x="438" y="1118"/>
                  </a:cubicBezTo>
                  <a:cubicBezTo>
                    <a:pt x="511" y="1070"/>
                    <a:pt x="584" y="1045"/>
                    <a:pt x="681" y="1045"/>
                  </a:cubicBezTo>
                  <a:cubicBezTo>
                    <a:pt x="657" y="1167"/>
                    <a:pt x="705" y="1288"/>
                    <a:pt x="778" y="1410"/>
                  </a:cubicBezTo>
                  <a:cubicBezTo>
                    <a:pt x="808" y="1440"/>
                    <a:pt x="857" y="1461"/>
                    <a:pt x="901" y="1461"/>
                  </a:cubicBezTo>
                  <a:cubicBezTo>
                    <a:pt x="928" y="1461"/>
                    <a:pt x="954" y="1453"/>
                    <a:pt x="972" y="1434"/>
                  </a:cubicBezTo>
                  <a:cubicBezTo>
                    <a:pt x="1070" y="1361"/>
                    <a:pt x="1118" y="1240"/>
                    <a:pt x="1094" y="1118"/>
                  </a:cubicBezTo>
                  <a:cubicBezTo>
                    <a:pt x="1045" y="1021"/>
                    <a:pt x="924" y="924"/>
                    <a:pt x="802" y="924"/>
                  </a:cubicBezTo>
                  <a:cubicBezTo>
                    <a:pt x="851" y="681"/>
                    <a:pt x="1021" y="462"/>
                    <a:pt x="1264" y="365"/>
                  </a:cubicBezTo>
                  <a:cubicBezTo>
                    <a:pt x="1395" y="278"/>
                    <a:pt x="1517" y="234"/>
                    <a:pt x="1621" y="234"/>
                  </a:cubicBezTo>
                  <a:cubicBezTo>
                    <a:pt x="1689" y="234"/>
                    <a:pt x="1750" y="254"/>
                    <a:pt x="1798" y="292"/>
                  </a:cubicBezTo>
                  <a:cubicBezTo>
                    <a:pt x="1701" y="414"/>
                    <a:pt x="1677" y="584"/>
                    <a:pt x="1750" y="730"/>
                  </a:cubicBezTo>
                  <a:cubicBezTo>
                    <a:pt x="1750" y="778"/>
                    <a:pt x="1798" y="827"/>
                    <a:pt x="1871" y="827"/>
                  </a:cubicBezTo>
                  <a:cubicBezTo>
                    <a:pt x="1895" y="827"/>
                    <a:pt x="1920" y="803"/>
                    <a:pt x="1944" y="778"/>
                  </a:cubicBezTo>
                  <a:cubicBezTo>
                    <a:pt x="2041" y="633"/>
                    <a:pt x="2017" y="438"/>
                    <a:pt x="1920" y="292"/>
                  </a:cubicBezTo>
                  <a:cubicBezTo>
                    <a:pt x="1993" y="220"/>
                    <a:pt x="2090" y="147"/>
                    <a:pt x="2187" y="122"/>
                  </a:cubicBezTo>
                  <a:cubicBezTo>
                    <a:pt x="2236" y="98"/>
                    <a:pt x="2308" y="98"/>
                    <a:pt x="2357" y="74"/>
                  </a:cubicBezTo>
                  <a:close/>
                  <a:moveTo>
                    <a:pt x="2333" y="1"/>
                  </a:moveTo>
                  <a:cubicBezTo>
                    <a:pt x="2260" y="1"/>
                    <a:pt x="2211" y="25"/>
                    <a:pt x="2138" y="50"/>
                  </a:cubicBezTo>
                  <a:cubicBezTo>
                    <a:pt x="2017" y="74"/>
                    <a:pt x="1920" y="147"/>
                    <a:pt x="1823" y="244"/>
                  </a:cubicBezTo>
                  <a:cubicBezTo>
                    <a:pt x="1756" y="188"/>
                    <a:pt x="1674" y="158"/>
                    <a:pt x="1579" y="158"/>
                  </a:cubicBezTo>
                  <a:cubicBezTo>
                    <a:pt x="1466" y="158"/>
                    <a:pt x="1336" y="200"/>
                    <a:pt x="1191" y="292"/>
                  </a:cubicBezTo>
                  <a:cubicBezTo>
                    <a:pt x="924" y="414"/>
                    <a:pt x="754" y="657"/>
                    <a:pt x="681" y="948"/>
                  </a:cubicBezTo>
                  <a:cubicBezTo>
                    <a:pt x="584" y="948"/>
                    <a:pt x="487" y="973"/>
                    <a:pt x="414" y="1021"/>
                  </a:cubicBezTo>
                  <a:cubicBezTo>
                    <a:pt x="146" y="1167"/>
                    <a:pt x="1" y="1361"/>
                    <a:pt x="49" y="1531"/>
                  </a:cubicBezTo>
                  <a:cubicBezTo>
                    <a:pt x="74" y="1701"/>
                    <a:pt x="268" y="1823"/>
                    <a:pt x="511" y="1847"/>
                  </a:cubicBezTo>
                  <a:cubicBezTo>
                    <a:pt x="511" y="1847"/>
                    <a:pt x="1118" y="1871"/>
                    <a:pt x="1774" y="1871"/>
                  </a:cubicBezTo>
                  <a:cubicBezTo>
                    <a:pt x="2867" y="1871"/>
                    <a:pt x="3523" y="1774"/>
                    <a:pt x="3717" y="1556"/>
                  </a:cubicBezTo>
                  <a:cubicBezTo>
                    <a:pt x="3839" y="1386"/>
                    <a:pt x="3863" y="1167"/>
                    <a:pt x="3766" y="973"/>
                  </a:cubicBezTo>
                  <a:cubicBezTo>
                    <a:pt x="3620" y="681"/>
                    <a:pt x="3353" y="438"/>
                    <a:pt x="3037" y="365"/>
                  </a:cubicBezTo>
                  <a:cubicBezTo>
                    <a:pt x="2989" y="365"/>
                    <a:pt x="2940" y="390"/>
                    <a:pt x="2916" y="414"/>
                  </a:cubicBezTo>
                  <a:cubicBezTo>
                    <a:pt x="2819" y="171"/>
                    <a:pt x="2600" y="25"/>
                    <a:pt x="23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892" name="Google Shape;892;p21"/>
          <p:cNvSpPr txBox="1">
            <a:spLocks noGrp="1"/>
          </p:cNvSpPr>
          <p:nvPr>
            <p:ph type="subTitle" idx="1"/>
          </p:nvPr>
        </p:nvSpPr>
        <p:spPr>
          <a:xfrm>
            <a:off x="2553600" y="2508301"/>
            <a:ext cx="7084800" cy="12632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893" name="Google Shape;893;p21"/>
          <p:cNvSpPr txBox="1">
            <a:spLocks noGrp="1"/>
          </p:cNvSpPr>
          <p:nvPr>
            <p:ph type="subTitle" idx="2"/>
          </p:nvPr>
        </p:nvSpPr>
        <p:spPr>
          <a:xfrm>
            <a:off x="3462400" y="3695484"/>
            <a:ext cx="5267200" cy="6048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4000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4000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4000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4000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4000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4000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4000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4000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4000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220963741"/>
      </p:ext>
    </p:extLst>
  </p:cSld>
  <p:clrMapOvr>
    <a:masterClrMapping/>
  </p:clrMapOvr>
</p:sldLayout>
</file>

<file path=ppt/slideLayouts/slideLayout16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1">
  <p:cSld name="Title and two columns 1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9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oogle Shape;934;p22"/>
          <p:cNvGrpSpPr>
            <a:grpSpLocks/>
          </p:cNvGrpSpPr>
          <p:nvPr/>
        </p:nvGrpSpPr>
        <p:grpSpPr bwMode="auto">
          <a:xfrm>
            <a:off x="-842963" y="2251075"/>
            <a:ext cx="2378076" cy="1881188"/>
            <a:chOff x="855987" y="2204128"/>
            <a:chExt cx="1217483" cy="962421"/>
          </a:xfrm>
        </p:grpSpPr>
        <p:grpSp>
          <p:nvGrpSpPr>
            <p:cNvPr id="6" name="Google Shape;935;p22"/>
            <p:cNvGrpSpPr>
              <a:grpSpLocks/>
            </p:cNvGrpSpPr>
            <p:nvPr/>
          </p:nvGrpSpPr>
          <p:grpSpPr bwMode="auto">
            <a:xfrm>
              <a:off x="855987" y="2204128"/>
              <a:ext cx="1146639" cy="962421"/>
              <a:chOff x="958238" y="2157575"/>
              <a:chExt cx="1115191" cy="936025"/>
            </a:xfrm>
          </p:grpSpPr>
          <p:sp>
            <p:nvSpPr>
              <p:cNvPr id="8" name="Google Shape;936;p22"/>
              <p:cNvSpPr/>
              <p:nvPr/>
            </p:nvSpPr>
            <p:spPr>
              <a:xfrm>
                <a:off x="1253866" y="2157575"/>
                <a:ext cx="492450" cy="492894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" name="Google Shape;937;p22"/>
              <p:cNvSpPr/>
              <p:nvPr/>
            </p:nvSpPr>
            <p:spPr>
              <a:xfrm>
                <a:off x="1441202" y="2325033"/>
                <a:ext cx="492450" cy="492894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" name="Google Shape;938;p22"/>
              <p:cNvSpPr/>
              <p:nvPr/>
            </p:nvSpPr>
            <p:spPr>
              <a:xfrm>
                <a:off x="997760" y="2335301"/>
                <a:ext cx="492450" cy="492104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" name="Google Shape;939;p22"/>
              <p:cNvSpPr/>
              <p:nvPr/>
            </p:nvSpPr>
            <p:spPr>
              <a:xfrm>
                <a:off x="958238" y="2551733"/>
                <a:ext cx="492450" cy="492894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" name="Google Shape;940;p22"/>
              <p:cNvSpPr/>
              <p:nvPr/>
            </p:nvSpPr>
            <p:spPr>
              <a:xfrm>
                <a:off x="1165335" y="2600706"/>
                <a:ext cx="492450" cy="492894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" name="Google Shape;941;p22"/>
              <p:cNvSpPr/>
              <p:nvPr/>
            </p:nvSpPr>
            <p:spPr>
              <a:xfrm>
                <a:off x="1450688" y="2561211"/>
                <a:ext cx="622873" cy="492894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7" name="Google Shape;942;p22"/>
            <p:cNvSpPr/>
            <p:nvPr/>
          </p:nvSpPr>
          <p:spPr>
            <a:xfrm>
              <a:off x="926696" y="2206565"/>
              <a:ext cx="1146774" cy="869833"/>
            </a:xfrm>
            <a:custGeom>
              <a:avLst/>
              <a:gdLst/>
              <a:ahLst/>
              <a:cxnLst/>
              <a:rect l="l" t="t" r="r" b="b"/>
              <a:pathLst>
                <a:path w="6074" h="4608" extrusionOk="0">
                  <a:moveTo>
                    <a:pt x="1749" y="936"/>
                  </a:moveTo>
                  <a:cubicBezTo>
                    <a:pt x="1968" y="985"/>
                    <a:pt x="2187" y="1131"/>
                    <a:pt x="2284" y="1325"/>
                  </a:cubicBezTo>
                  <a:cubicBezTo>
                    <a:pt x="2284" y="1398"/>
                    <a:pt x="2260" y="1446"/>
                    <a:pt x="2211" y="1471"/>
                  </a:cubicBezTo>
                  <a:cubicBezTo>
                    <a:pt x="2162" y="1519"/>
                    <a:pt x="2114" y="1519"/>
                    <a:pt x="2065" y="1544"/>
                  </a:cubicBezTo>
                  <a:cubicBezTo>
                    <a:pt x="1871" y="1544"/>
                    <a:pt x="1725" y="1276"/>
                    <a:pt x="1677" y="1155"/>
                  </a:cubicBezTo>
                  <a:lnTo>
                    <a:pt x="1677" y="1131"/>
                  </a:lnTo>
                  <a:cubicBezTo>
                    <a:pt x="1701" y="1058"/>
                    <a:pt x="1725" y="1009"/>
                    <a:pt x="1749" y="936"/>
                  </a:cubicBezTo>
                  <a:close/>
                  <a:moveTo>
                    <a:pt x="3936" y="1301"/>
                  </a:moveTo>
                  <a:lnTo>
                    <a:pt x="3936" y="1301"/>
                  </a:lnTo>
                  <a:cubicBezTo>
                    <a:pt x="3960" y="1446"/>
                    <a:pt x="3936" y="1616"/>
                    <a:pt x="3839" y="1762"/>
                  </a:cubicBezTo>
                  <a:cubicBezTo>
                    <a:pt x="3790" y="1714"/>
                    <a:pt x="3814" y="1495"/>
                    <a:pt x="3936" y="1301"/>
                  </a:cubicBezTo>
                  <a:close/>
                  <a:moveTo>
                    <a:pt x="750" y="2166"/>
                  </a:moveTo>
                  <a:cubicBezTo>
                    <a:pt x="776" y="2166"/>
                    <a:pt x="802" y="2169"/>
                    <a:pt x="826" y="2175"/>
                  </a:cubicBezTo>
                  <a:cubicBezTo>
                    <a:pt x="1142" y="2199"/>
                    <a:pt x="1264" y="2394"/>
                    <a:pt x="1264" y="2564"/>
                  </a:cubicBezTo>
                  <a:cubicBezTo>
                    <a:pt x="1264" y="2661"/>
                    <a:pt x="1166" y="2758"/>
                    <a:pt x="1045" y="2782"/>
                  </a:cubicBezTo>
                  <a:cubicBezTo>
                    <a:pt x="996" y="2758"/>
                    <a:pt x="924" y="2758"/>
                    <a:pt x="875" y="2734"/>
                  </a:cubicBezTo>
                  <a:cubicBezTo>
                    <a:pt x="705" y="2612"/>
                    <a:pt x="583" y="2442"/>
                    <a:pt x="535" y="2248"/>
                  </a:cubicBezTo>
                  <a:cubicBezTo>
                    <a:pt x="590" y="2193"/>
                    <a:pt x="672" y="2166"/>
                    <a:pt x="750" y="2166"/>
                  </a:cubicBezTo>
                  <a:close/>
                  <a:moveTo>
                    <a:pt x="5199" y="2588"/>
                  </a:moveTo>
                  <a:cubicBezTo>
                    <a:pt x="5078" y="2855"/>
                    <a:pt x="4883" y="3025"/>
                    <a:pt x="4762" y="3025"/>
                  </a:cubicBezTo>
                  <a:cubicBezTo>
                    <a:pt x="4713" y="3025"/>
                    <a:pt x="4665" y="3001"/>
                    <a:pt x="4640" y="2977"/>
                  </a:cubicBezTo>
                  <a:cubicBezTo>
                    <a:pt x="4567" y="2855"/>
                    <a:pt x="4592" y="2807"/>
                    <a:pt x="4592" y="2782"/>
                  </a:cubicBezTo>
                  <a:cubicBezTo>
                    <a:pt x="4640" y="2685"/>
                    <a:pt x="4883" y="2588"/>
                    <a:pt x="5150" y="2588"/>
                  </a:cubicBezTo>
                  <a:close/>
                  <a:moveTo>
                    <a:pt x="3596" y="3293"/>
                  </a:moveTo>
                  <a:cubicBezTo>
                    <a:pt x="3596" y="3293"/>
                    <a:pt x="3620" y="3317"/>
                    <a:pt x="3620" y="3317"/>
                  </a:cubicBezTo>
                  <a:cubicBezTo>
                    <a:pt x="3669" y="3390"/>
                    <a:pt x="3644" y="3608"/>
                    <a:pt x="3426" y="3851"/>
                  </a:cubicBezTo>
                  <a:cubicBezTo>
                    <a:pt x="3353" y="3754"/>
                    <a:pt x="3328" y="3633"/>
                    <a:pt x="3377" y="3511"/>
                  </a:cubicBezTo>
                  <a:cubicBezTo>
                    <a:pt x="3401" y="3414"/>
                    <a:pt x="3474" y="3341"/>
                    <a:pt x="3596" y="3317"/>
                  </a:cubicBezTo>
                  <a:lnTo>
                    <a:pt x="3596" y="3293"/>
                  </a:lnTo>
                  <a:close/>
                  <a:moveTo>
                    <a:pt x="1822" y="3366"/>
                  </a:moveTo>
                  <a:cubicBezTo>
                    <a:pt x="1847" y="3366"/>
                    <a:pt x="1944" y="3366"/>
                    <a:pt x="1968" y="3487"/>
                  </a:cubicBezTo>
                  <a:cubicBezTo>
                    <a:pt x="1944" y="3754"/>
                    <a:pt x="1798" y="3997"/>
                    <a:pt x="1555" y="4094"/>
                  </a:cubicBezTo>
                  <a:cubicBezTo>
                    <a:pt x="1482" y="3924"/>
                    <a:pt x="1507" y="3706"/>
                    <a:pt x="1604" y="3511"/>
                  </a:cubicBezTo>
                  <a:cubicBezTo>
                    <a:pt x="1652" y="3438"/>
                    <a:pt x="1725" y="3366"/>
                    <a:pt x="1822" y="3366"/>
                  </a:cubicBezTo>
                  <a:close/>
                  <a:moveTo>
                    <a:pt x="2745" y="159"/>
                  </a:moveTo>
                  <a:cubicBezTo>
                    <a:pt x="2867" y="159"/>
                    <a:pt x="3013" y="183"/>
                    <a:pt x="3158" y="256"/>
                  </a:cubicBezTo>
                  <a:cubicBezTo>
                    <a:pt x="3523" y="378"/>
                    <a:pt x="3814" y="693"/>
                    <a:pt x="3911" y="1058"/>
                  </a:cubicBezTo>
                  <a:cubicBezTo>
                    <a:pt x="3693" y="1325"/>
                    <a:pt x="3596" y="1714"/>
                    <a:pt x="3766" y="1859"/>
                  </a:cubicBezTo>
                  <a:cubicBezTo>
                    <a:pt x="3790" y="1908"/>
                    <a:pt x="3839" y="1932"/>
                    <a:pt x="3863" y="1932"/>
                  </a:cubicBezTo>
                  <a:cubicBezTo>
                    <a:pt x="3936" y="1932"/>
                    <a:pt x="3984" y="1884"/>
                    <a:pt x="4009" y="1835"/>
                  </a:cubicBezTo>
                  <a:cubicBezTo>
                    <a:pt x="4130" y="1616"/>
                    <a:pt x="4154" y="1349"/>
                    <a:pt x="4082" y="1106"/>
                  </a:cubicBezTo>
                  <a:cubicBezTo>
                    <a:pt x="4203" y="961"/>
                    <a:pt x="4397" y="863"/>
                    <a:pt x="4592" y="863"/>
                  </a:cubicBezTo>
                  <a:cubicBezTo>
                    <a:pt x="4762" y="863"/>
                    <a:pt x="4932" y="936"/>
                    <a:pt x="5053" y="1033"/>
                  </a:cubicBezTo>
                  <a:cubicBezTo>
                    <a:pt x="5466" y="1325"/>
                    <a:pt x="5466" y="1932"/>
                    <a:pt x="5272" y="2418"/>
                  </a:cubicBezTo>
                  <a:lnTo>
                    <a:pt x="5150" y="2418"/>
                  </a:lnTo>
                  <a:cubicBezTo>
                    <a:pt x="4907" y="2418"/>
                    <a:pt x="4567" y="2491"/>
                    <a:pt x="4470" y="2710"/>
                  </a:cubicBezTo>
                  <a:cubicBezTo>
                    <a:pt x="4397" y="2928"/>
                    <a:pt x="4543" y="3171"/>
                    <a:pt x="4762" y="3195"/>
                  </a:cubicBezTo>
                  <a:cubicBezTo>
                    <a:pt x="5029" y="3195"/>
                    <a:pt x="5248" y="2904"/>
                    <a:pt x="5369" y="2612"/>
                  </a:cubicBezTo>
                  <a:cubicBezTo>
                    <a:pt x="5612" y="2637"/>
                    <a:pt x="5806" y="2807"/>
                    <a:pt x="5879" y="3025"/>
                  </a:cubicBezTo>
                  <a:cubicBezTo>
                    <a:pt x="5903" y="3220"/>
                    <a:pt x="5831" y="3414"/>
                    <a:pt x="5685" y="3560"/>
                  </a:cubicBezTo>
                  <a:cubicBezTo>
                    <a:pt x="5320" y="3949"/>
                    <a:pt x="4810" y="4191"/>
                    <a:pt x="4252" y="4191"/>
                  </a:cubicBezTo>
                  <a:cubicBezTo>
                    <a:pt x="4082" y="4191"/>
                    <a:pt x="3887" y="4167"/>
                    <a:pt x="3741" y="4070"/>
                  </a:cubicBezTo>
                  <a:cubicBezTo>
                    <a:pt x="3669" y="4046"/>
                    <a:pt x="3620" y="4021"/>
                    <a:pt x="3571" y="3973"/>
                  </a:cubicBezTo>
                  <a:cubicBezTo>
                    <a:pt x="3814" y="3681"/>
                    <a:pt x="3887" y="3366"/>
                    <a:pt x="3766" y="3220"/>
                  </a:cubicBezTo>
                  <a:cubicBezTo>
                    <a:pt x="3717" y="3171"/>
                    <a:pt x="3669" y="3147"/>
                    <a:pt x="3596" y="3147"/>
                  </a:cubicBezTo>
                  <a:cubicBezTo>
                    <a:pt x="3426" y="3171"/>
                    <a:pt x="3280" y="3268"/>
                    <a:pt x="3231" y="3438"/>
                  </a:cubicBezTo>
                  <a:cubicBezTo>
                    <a:pt x="3158" y="3633"/>
                    <a:pt x="3207" y="3851"/>
                    <a:pt x="3328" y="3973"/>
                  </a:cubicBezTo>
                  <a:cubicBezTo>
                    <a:pt x="3037" y="4264"/>
                    <a:pt x="2648" y="4434"/>
                    <a:pt x="2260" y="4434"/>
                  </a:cubicBezTo>
                  <a:cubicBezTo>
                    <a:pt x="2215" y="4444"/>
                    <a:pt x="2169" y="4449"/>
                    <a:pt x="2124" y="4449"/>
                  </a:cubicBezTo>
                  <a:cubicBezTo>
                    <a:pt x="1946" y="4449"/>
                    <a:pt x="1768" y="4375"/>
                    <a:pt x="1652" y="4240"/>
                  </a:cubicBezTo>
                  <a:cubicBezTo>
                    <a:pt x="1944" y="4094"/>
                    <a:pt x="2138" y="3778"/>
                    <a:pt x="2138" y="3463"/>
                  </a:cubicBezTo>
                  <a:cubicBezTo>
                    <a:pt x="2116" y="3307"/>
                    <a:pt x="2013" y="3192"/>
                    <a:pt x="1865" y="3192"/>
                  </a:cubicBezTo>
                  <a:cubicBezTo>
                    <a:pt x="1851" y="3192"/>
                    <a:pt x="1837" y="3193"/>
                    <a:pt x="1822" y="3195"/>
                  </a:cubicBezTo>
                  <a:cubicBezTo>
                    <a:pt x="1677" y="3195"/>
                    <a:pt x="1531" y="3293"/>
                    <a:pt x="1458" y="3438"/>
                  </a:cubicBezTo>
                  <a:cubicBezTo>
                    <a:pt x="1337" y="3657"/>
                    <a:pt x="1312" y="3924"/>
                    <a:pt x="1409" y="4143"/>
                  </a:cubicBezTo>
                  <a:cubicBezTo>
                    <a:pt x="1361" y="4149"/>
                    <a:pt x="1314" y="4152"/>
                    <a:pt x="1268" y="4152"/>
                  </a:cubicBezTo>
                  <a:cubicBezTo>
                    <a:pt x="1130" y="4152"/>
                    <a:pt x="1002" y="4125"/>
                    <a:pt x="875" y="4070"/>
                  </a:cubicBezTo>
                  <a:cubicBezTo>
                    <a:pt x="535" y="3924"/>
                    <a:pt x="316" y="3633"/>
                    <a:pt x="268" y="3268"/>
                  </a:cubicBezTo>
                  <a:cubicBezTo>
                    <a:pt x="195" y="2977"/>
                    <a:pt x="243" y="2637"/>
                    <a:pt x="413" y="2370"/>
                  </a:cubicBezTo>
                  <a:cubicBezTo>
                    <a:pt x="486" y="2564"/>
                    <a:pt x="632" y="2734"/>
                    <a:pt x="802" y="2855"/>
                  </a:cubicBezTo>
                  <a:cubicBezTo>
                    <a:pt x="899" y="2880"/>
                    <a:pt x="972" y="2904"/>
                    <a:pt x="1069" y="2904"/>
                  </a:cubicBezTo>
                  <a:cubicBezTo>
                    <a:pt x="1264" y="2904"/>
                    <a:pt x="1434" y="2758"/>
                    <a:pt x="1434" y="2540"/>
                  </a:cubicBezTo>
                  <a:cubicBezTo>
                    <a:pt x="1434" y="2224"/>
                    <a:pt x="1166" y="1981"/>
                    <a:pt x="851" y="1981"/>
                  </a:cubicBezTo>
                  <a:cubicBezTo>
                    <a:pt x="828" y="1976"/>
                    <a:pt x="806" y="1974"/>
                    <a:pt x="784" y="1974"/>
                  </a:cubicBezTo>
                  <a:cubicBezTo>
                    <a:pt x="685" y="1974"/>
                    <a:pt x="590" y="2014"/>
                    <a:pt x="511" y="2054"/>
                  </a:cubicBezTo>
                  <a:cubicBezTo>
                    <a:pt x="438" y="1568"/>
                    <a:pt x="608" y="1058"/>
                    <a:pt x="1069" y="936"/>
                  </a:cubicBezTo>
                  <a:cubicBezTo>
                    <a:pt x="1194" y="901"/>
                    <a:pt x="1331" y="878"/>
                    <a:pt x="1463" y="878"/>
                  </a:cubicBezTo>
                  <a:cubicBezTo>
                    <a:pt x="1511" y="878"/>
                    <a:pt x="1558" y="881"/>
                    <a:pt x="1604" y="888"/>
                  </a:cubicBezTo>
                  <a:cubicBezTo>
                    <a:pt x="1555" y="1009"/>
                    <a:pt x="1507" y="1106"/>
                    <a:pt x="1507" y="1106"/>
                  </a:cubicBezTo>
                  <a:cubicBezTo>
                    <a:pt x="1507" y="1131"/>
                    <a:pt x="1507" y="1131"/>
                    <a:pt x="1507" y="1155"/>
                  </a:cubicBezTo>
                  <a:cubicBezTo>
                    <a:pt x="1531" y="1179"/>
                    <a:pt x="1725" y="1665"/>
                    <a:pt x="2065" y="1665"/>
                  </a:cubicBezTo>
                  <a:cubicBezTo>
                    <a:pt x="2162" y="1665"/>
                    <a:pt x="2235" y="1641"/>
                    <a:pt x="2308" y="1592"/>
                  </a:cubicBezTo>
                  <a:cubicBezTo>
                    <a:pt x="2405" y="1544"/>
                    <a:pt x="2478" y="1422"/>
                    <a:pt x="2454" y="1301"/>
                  </a:cubicBezTo>
                  <a:cubicBezTo>
                    <a:pt x="2357" y="1033"/>
                    <a:pt x="2114" y="839"/>
                    <a:pt x="1847" y="791"/>
                  </a:cubicBezTo>
                  <a:cubicBezTo>
                    <a:pt x="1992" y="426"/>
                    <a:pt x="2332" y="183"/>
                    <a:pt x="2745" y="159"/>
                  </a:cubicBezTo>
                  <a:close/>
                  <a:moveTo>
                    <a:pt x="2728" y="1"/>
                  </a:moveTo>
                  <a:cubicBezTo>
                    <a:pt x="2260" y="1"/>
                    <a:pt x="1815" y="296"/>
                    <a:pt x="1652" y="766"/>
                  </a:cubicBezTo>
                  <a:cubicBezTo>
                    <a:pt x="1569" y="748"/>
                    <a:pt x="1485" y="740"/>
                    <a:pt x="1403" y="740"/>
                  </a:cubicBezTo>
                  <a:cubicBezTo>
                    <a:pt x="1270" y="740"/>
                    <a:pt x="1141" y="760"/>
                    <a:pt x="1021" y="791"/>
                  </a:cubicBezTo>
                  <a:cubicBezTo>
                    <a:pt x="438" y="936"/>
                    <a:pt x="219" y="1616"/>
                    <a:pt x="341" y="2199"/>
                  </a:cubicBezTo>
                  <a:cubicBezTo>
                    <a:pt x="98" y="2515"/>
                    <a:pt x="0" y="2928"/>
                    <a:pt x="73" y="3317"/>
                  </a:cubicBezTo>
                  <a:cubicBezTo>
                    <a:pt x="146" y="3730"/>
                    <a:pt x="413" y="4070"/>
                    <a:pt x="802" y="4240"/>
                  </a:cubicBezTo>
                  <a:cubicBezTo>
                    <a:pt x="960" y="4293"/>
                    <a:pt x="1130" y="4332"/>
                    <a:pt x="1294" y="4332"/>
                  </a:cubicBezTo>
                  <a:cubicBezTo>
                    <a:pt x="1358" y="4332"/>
                    <a:pt x="1421" y="4326"/>
                    <a:pt x="1482" y="4313"/>
                  </a:cubicBezTo>
                  <a:cubicBezTo>
                    <a:pt x="1638" y="4491"/>
                    <a:pt x="1875" y="4607"/>
                    <a:pt x="2119" y="4607"/>
                  </a:cubicBezTo>
                  <a:cubicBezTo>
                    <a:pt x="2141" y="4607"/>
                    <a:pt x="2164" y="4606"/>
                    <a:pt x="2187" y="4604"/>
                  </a:cubicBezTo>
                  <a:lnTo>
                    <a:pt x="2260" y="4604"/>
                  </a:lnTo>
                  <a:cubicBezTo>
                    <a:pt x="2721" y="4580"/>
                    <a:pt x="3134" y="4410"/>
                    <a:pt x="3450" y="4094"/>
                  </a:cubicBezTo>
                  <a:cubicBezTo>
                    <a:pt x="3523" y="4143"/>
                    <a:pt x="3596" y="4191"/>
                    <a:pt x="3669" y="4240"/>
                  </a:cubicBezTo>
                  <a:cubicBezTo>
                    <a:pt x="3839" y="4313"/>
                    <a:pt x="4057" y="4361"/>
                    <a:pt x="4276" y="4361"/>
                  </a:cubicBezTo>
                  <a:cubicBezTo>
                    <a:pt x="4859" y="4361"/>
                    <a:pt x="5418" y="4094"/>
                    <a:pt x="5831" y="3681"/>
                  </a:cubicBezTo>
                  <a:cubicBezTo>
                    <a:pt x="6001" y="3487"/>
                    <a:pt x="6073" y="3244"/>
                    <a:pt x="6049" y="3001"/>
                  </a:cubicBezTo>
                  <a:cubicBezTo>
                    <a:pt x="5976" y="2710"/>
                    <a:pt x="5733" y="2491"/>
                    <a:pt x="5442" y="2467"/>
                  </a:cubicBezTo>
                  <a:cubicBezTo>
                    <a:pt x="5636" y="1908"/>
                    <a:pt x="5612" y="1252"/>
                    <a:pt x="5126" y="912"/>
                  </a:cubicBezTo>
                  <a:cubicBezTo>
                    <a:pt x="4972" y="781"/>
                    <a:pt x="4776" y="715"/>
                    <a:pt x="4580" y="715"/>
                  </a:cubicBezTo>
                  <a:cubicBezTo>
                    <a:pt x="4376" y="715"/>
                    <a:pt x="4170" y="787"/>
                    <a:pt x="4009" y="936"/>
                  </a:cubicBezTo>
                  <a:cubicBezTo>
                    <a:pt x="3887" y="548"/>
                    <a:pt x="3571" y="256"/>
                    <a:pt x="3207" y="110"/>
                  </a:cubicBezTo>
                  <a:cubicBezTo>
                    <a:pt x="3052" y="36"/>
                    <a:pt x="2889" y="1"/>
                    <a:pt x="2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4" name="Google Shape;943;p22"/>
          <p:cNvGrpSpPr>
            <a:grpSpLocks/>
          </p:cNvGrpSpPr>
          <p:nvPr/>
        </p:nvGrpSpPr>
        <p:grpSpPr bwMode="auto">
          <a:xfrm>
            <a:off x="10098088" y="223838"/>
            <a:ext cx="2611437" cy="1665287"/>
            <a:chOff x="7239867" y="1514545"/>
            <a:chExt cx="2525833" cy="1610805"/>
          </a:xfrm>
        </p:grpSpPr>
        <p:grpSp>
          <p:nvGrpSpPr>
            <p:cNvPr id="15" name="Google Shape;944;p22"/>
            <p:cNvGrpSpPr>
              <a:grpSpLocks/>
            </p:cNvGrpSpPr>
            <p:nvPr/>
          </p:nvGrpSpPr>
          <p:grpSpPr bwMode="auto">
            <a:xfrm>
              <a:off x="7346663" y="1514545"/>
              <a:ext cx="2419037" cy="1551678"/>
              <a:chOff x="7410211" y="1555302"/>
              <a:chExt cx="2355440" cy="1510884"/>
            </a:xfrm>
          </p:grpSpPr>
          <p:grpSp>
            <p:nvGrpSpPr>
              <p:cNvPr id="17" name="Google Shape;945;p22"/>
              <p:cNvGrpSpPr>
                <a:grpSpLocks/>
              </p:cNvGrpSpPr>
              <p:nvPr/>
            </p:nvGrpSpPr>
            <p:grpSpPr bwMode="auto">
              <a:xfrm>
                <a:off x="7410211" y="1555302"/>
                <a:ext cx="2355440" cy="1510884"/>
                <a:chOff x="761258" y="2062480"/>
                <a:chExt cx="1646470" cy="1056119"/>
              </a:xfrm>
            </p:grpSpPr>
            <p:sp>
              <p:nvSpPr>
                <p:cNvPr id="20" name="Google Shape;946;p22"/>
                <p:cNvSpPr/>
                <p:nvPr/>
              </p:nvSpPr>
              <p:spPr>
                <a:xfrm rot="-1481318">
                  <a:off x="1087791" y="2127279"/>
                  <a:ext cx="429528" cy="556020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" name="Google Shape;947;p22"/>
                <p:cNvSpPr/>
                <p:nvPr/>
              </p:nvSpPr>
              <p:spPr>
                <a:xfrm>
                  <a:off x="1415946" y="2201485"/>
                  <a:ext cx="557028" cy="492266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" name="Google Shape;948;p22"/>
                <p:cNvSpPr/>
                <p:nvPr/>
              </p:nvSpPr>
              <p:spPr>
                <a:xfrm>
                  <a:off x="761725" y="2379160"/>
                  <a:ext cx="492233" cy="492266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" name="Google Shape;949;p22"/>
                <p:cNvSpPr/>
                <p:nvPr/>
              </p:nvSpPr>
              <p:spPr>
                <a:xfrm>
                  <a:off x="899676" y="2605958"/>
                  <a:ext cx="469241" cy="469272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4" name="Google Shape;950;p22"/>
                <p:cNvSpPr/>
                <p:nvPr/>
              </p:nvSpPr>
              <p:spPr>
                <a:xfrm>
                  <a:off x="1250823" y="2594461"/>
                  <a:ext cx="493278" cy="492266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5" name="Google Shape;951;p22"/>
                <p:cNvSpPr/>
                <p:nvPr/>
              </p:nvSpPr>
              <p:spPr>
                <a:xfrm rot="-2967336">
                  <a:off x="1707503" y="2475331"/>
                  <a:ext cx="621865" cy="49223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18" name="Google Shape;952;p22"/>
              <p:cNvSpPr/>
              <p:nvPr/>
            </p:nvSpPr>
            <p:spPr>
              <a:xfrm>
                <a:off x="7934162" y="2118989"/>
                <a:ext cx="704188" cy="70423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" name="Google Shape;953;p22"/>
              <p:cNvSpPr/>
              <p:nvPr/>
            </p:nvSpPr>
            <p:spPr>
              <a:xfrm>
                <a:off x="8387175" y="2118989"/>
                <a:ext cx="704189" cy="70423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6" name="Google Shape;954;p22"/>
            <p:cNvSpPr/>
            <p:nvPr/>
          </p:nvSpPr>
          <p:spPr>
            <a:xfrm>
              <a:off x="7239867" y="1792481"/>
              <a:ext cx="2257128" cy="1332869"/>
            </a:xfrm>
            <a:custGeom>
              <a:avLst/>
              <a:gdLst/>
              <a:ahLst/>
              <a:cxnLst/>
              <a:rect l="l" t="t" r="r" b="b"/>
              <a:pathLst>
                <a:path w="4957" h="2929" extrusionOk="0">
                  <a:moveTo>
                    <a:pt x="1215" y="718"/>
                  </a:moveTo>
                  <a:cubicBezTo>
                    <a:pt x="1312" y="743"/>
                    <a:pt x="1337" y="767"/>
                    <a:pt x="1361" y="815"/>
                  </a:cubicBezTo>
                  <a:cubicBezTo>
                    <a:pt x="1361" y="840"/>
                    <a:pt x="1312" y="888"/>
                    <a:pt x="1288" y="913"/>
                  </a:cubicBezTo>
                  <a:cubicBezTo>
                    <a:pt x="1264" y="913"/>
                    <a:pt x="1264" y="937"/>
                    <a:pt x="1215" y="937"/>
                  </a:cubicBezTo>
                  <a:cubicBezTo>
                    <a:pt x="1215" y="864"/>
                    <a:pt x="1215" y="815"/>
                    <a:pt x="1215" y="743"/>
                  </a:cubicBezTo>
                  <a:lnTo>
                    <a:pt x="1215" y="718"/>
                  </a:lnTo>
                  <a:close/>
                  <a:moveTo>
                    <a:pt x="2527" y="475"/>
                  </a:moveTo>
                  <a:cubicBezTo>
                    <a:pt x="2624" y="597"/>
                    <a:pt x="2673" y="767"/>
                    <a:pt x="2624" y="937"/>
                  </a:cubicBezTo>
                  <a:cubicBezTo>
                    <a:pt x="2601" y="983"/>
                    <a:pt x="2567" y="1007"/>
                    <a:pt x="2530" y="1007"/>
                  </a:cubicBezTo>
                  <a:cubicBezTo>
                    <a:pt x="2489" y="1007"/>
                    <a:pt x="2444" y="977"/>
                    <a:pt x="2405" y="913"/>
                  </a:cubicBezTo>
                  <a:cubicBezTo>
                    <a:pt x="2333" y="767"/>
                    <a:pt x="2381" y="573"/>
                    <a:pt x="2527" y="475"/>
                  </a:cubicBezTo>
                  <a:close/>
                  <a:moveTo>
                    <a:pt x="3984" y="1010"/>
                  </a:moveTo>
                  <a:lnTo>
                    <a:pt x="3984" y="1010"/>
                  </a:lnTo>
                  <a:cubicBezTo>
                    <a:pt x="4009" y="1107"/>
                    <a:pt x="3984" y="1228"/>
                    <a:pt x="3936" y="1326"/>
                  </a:cubicBezTo>
                  <a:cubicBezTo>
                    <a:pt x="3912" y="1350"/>
                    <a:pt x="3912" y="1350"/>
                    <a:pt x="3887" y="1350"/>
                  </a:cubicBezTo>
                  <a:cubicBezTo>
                    <a:pt x="3863" y="1350"/>
                    <a:pt x="3839" y="1326"/>
                    <a:pt x="3814" y="1326"/>
                  </a:cubicBezTo>
                  <a:cubicBezTo>
                    <a:pt x="3766" y="1277"/>
                    <a:pt x="3766" y="1277"/>
                    <a:pt x="3766" y="1204"/>
                  </a:cubicBezTo>
                  <a:cubicBezTo>
                    <a:pt x="3790" y="1131"/>
                    <a:pt x="3863" y="1058"/>
                    <a:pt x="3984" y="1010"/>
                  </a:cubicBezTo>
                  <a:close/>
                  <a:moveTo>
                    <a:pt x="1045" y="1860"/>
                  </a:moveTo>
                  <a:cubicBezTo>
                    <a:pt x="948" y="1957"/>
                    <a:pt x="851" y="2030"/>
                    <a:pt x="754" y="2079"/>
                  </a:cubicBezTo>
                  <a:cubicBezTo>
                    <a:pt x="778" y="1982"/>
                    <a:pt x="875" y="1909"/>
                    <a:pt x="972" y="1860"/>
                  </a:cubicBezTo>
                  <a:close/>
                  <a:moveTo>
                    <a:pt x="3159" y="1957"/>
                  </a:moveTo>
                  <a:cubicBezTo>
                    <a:pt x="3159" y="1957"/>
                    <a:pt x="3183" y="1957"/>
                    <a:pt x="3231" y="2006"/>
                  </a:cubicBezTo>
                  <a:cubicBezTo>
                    <a:pt x="3280" y="2054"/>
                    <a:pt x="3304" y="2152"/>
                    <a:pt x="3280" y="2224"/>
                  </a:cubicBezTo>
                  <a:cubicBezTo>
                    <a:pt x="3159" y="2127"/>
                    <a:pt x="3159" y="2006"/>
                    <a:pt x="3159" y="1957"/>
                  </a:cubicBezTo>
                  <a:close/>
                  <a:moveTo>
                    <a:pt x="1701" y="2030"/>
                  </a:moveTo>
                  <a:cubicBezTo>
                    <a:pt x="1750" y="2054"/>
                    <a:pt x="1798" y="2079"/>
                    <a:pt x="1822" y="2127"/>
                  </a:cubicBezTo>
                  <a:cubicBezTo>
                    <a:pt x="1847" y="2249"/>
                    <a:pt x="1822" y="2346"/>
                    <a:pt x="1774" y="2443"/>
                  </a:cubicBezTo>
                  <a:cubicBezTo>
                    <a:pt x="1677" y="2346"/>
                    <a:pt x="1628" y="2200"/>
                    <a:pt x="1652" y="2054"/>
                  </a:cubicBezTo>
                  <a:cubicBezTo>
                    <a:pt x="1652" y="2030"/>
                    <a:pt x="1677" y="2030"/>
                    <a:pt x="1677" y="2030"/>
                  </a:cubicBezTo>
                  <a:close/>
                  <a:moveTo>
                    <a:pt x="1688" y="116"/>
                  </a:moveTo>
                  <a:cubicBezTo>
                    <a:pt x="1796" y="116"/>
                    <a:pt x="1923" y="140"/>
                    <a:pt x="2065" y="184"/>
                  </a:cubicBezTo>
                  <a:cubicBezTo>
                    <a:pt x="2211" y="232"/>
                    <a:pt x="2333" y="305"/>
                    <a:pt x="2454" y="427"/>
                  </a:cubicBezTo>
                  <a:cubicBezTo>
                    <a:pt x="2284" y="548"/>
                    <a:pt x="2235" y="791"/>
                    <a:pt x="2333" y="961"/>
                  </a:cubicBezTo>
                  <a:cubicBezTo>
                    <a:pt x="2430" y="1083"/>
                    <a:pt x="2503" y="1131"/>
                    <a:pt x="2551" y="1131"/>
                  </a:cubicBezTo>
                  <a:cubicBezTo>
                    <a:pt x="2648" y="1107"/>
                    <a:pt x="2721" y="1058"/>
                    <a:pt x="2746" y="986"/>
                  </a:cubicBezTo>
                  <a:cubicBezTo>
                    <a:pt x="2794" y="791"/>
                    <a:pt x="2746" y="573"/>
                    <a:pt x="2624" y="427"/>
                  </a:cubicBezTo>
                  <a:cubicBezTo>
                    <a:pt x="2818" y="305"/>
                    <a:pt x="3061" y="232"/>
                    <a:pt x="3304" y="232"/>
                  </a:cubicBezTo>
                  <a:lnTo>
                    <a:pt x="3450" y="232"/>
                  </a:lnTo>
                  <a:cubicBezTo>
                    <a:pt x="3742" y="330"/>
                    <a:pt x="3960" y="597"/>
                    <a:pt x="3984" y="888"/>
                  </a:cubicBezTo>
                  <a:cubicBezTo>
                    <a:pt x="3839" y="937"/>
                    <a:pt x="3717" y="1034"/>
                    <a:pt x="3693" y="1180"/>
                  </a:cubicBezTo>
                  <a:cubicBezTo>
                    <a:pt x="3669" y="1277"/>
                    <a:pt x="3693" y="1350"/>
                    <a:pt x="3766" y="1423"/>
                  </a:cubicBezTo>
                  <a:cubicBezTo>
                    <a:pt x="3802" y="1459"/>
                    <a:pt x="3845" y="1477"/>
                    <a:pt x="3887" y="1477"/>
                  </a:cubicBezTo>
                  <a:cubicBezTo>
                    <a:pt x="3930" y="1477"/>
                    <a:pt x="3972" y="1459"/>
                    <a:pt x="4009" y="1423"/>
                  </a:cubicBezTo>
                  <a:cubicBezTo>
                    <a:pt x="4082" y="1277"/>
                    <a:pt x="4106" y="1131"/>
                    <a:pt x="4082" y="986"/>
                  </a:cubicBezTo>
                  <a:cubicBezTo>
                    <a:pt x="4130" y="986"/>
                    <a:pt x="4203" y="961"/>
                    <a:pt x="4252" y="961"/>
                  </a:cubicBezTo>
                  <a:cubicBezTo>
                    <a:pt x="4470" y="961"/>
                    <a:pt x="4640" y="1083"/>
                    <a:pt x="4738" y="1277"/>
                  </a:cubicBezTo>
                  <a:cubicBezTo>
                    <a:pt x="4835" y="1544"/>
                    <a:pt x="4810" y="1836"/>
                    <a:pt x="4665" y="2079"/>
                  </a:cubicBezTo>
                  <a:cubicBezTo>
                    <a:pt x="4483" y="2341"/>
                    <a:pt x="4201" y="2486"/>
                    <a:pt x="3902" y="2486"/>
                  </a:cubicBezTo>
                  <a:cubicBezTo>
                    <a:pt x="3841" y="2486"/>
                    <a:pt x="3779" y="2480"/>
                    <a:pt x="3717" y="2467"/>
                  </a:cubicBezTo>
                  <a:cubicBezTo>
                    <a:pt x="3572" y="2443"/>
                    <a:pt x="3450" y="2370"/>
                    <a:pt x="3353" y="2297"/>
                  </a:cubicBezTo>
                  <a:cubicBezTo>
                    <a:pt x="3401" y="2176"/>
                    <a:pt x="3377" y="2030"/>
                    <a:pt x="3304" y="1933"/>
                  </a:cubicBezTo>
                  <a:cubicBezTo>
                    <a:pt x="3244" y="1884"/>
                    <a:pt x="3189" y="1860"/>
                    <a:pt x="3143" y="1860"/>
                  </a:cubicBezTo>
                  <a:cubicBezTo>
                    <a:pt x="3098" y="1860"/>
                    <a:pt x="3061" y="1884"/>
                    <a:pt x="3037" y="1933"/>
                  </a:cubicBezTo>
                  <a:cubicBezTo>
                    <a:pt x="3037" y="2103"/>
                    <a:pt x="3086" y="2249"/>
                    <a:pt x="3231" y="2322"/>
                  </a:cubicBezTo>
                  <a:cubicBezTo>
                    <a:pt x="3071" y="2620"/>
                    <a:pt x="2781" y="2809"/>
                    <a:pt x="2442" y="2809"/>
                  </a:cubicBezTo>
                  <a:cubicBezTo>
                    <a:pt x="2422" y="2809"/>
                    <a:pt x="2402" y="2809"/>
                    <a:pt x="2381" y="2807"/>
                  </a:cubicBezTo>
                  <a:cubicBezTo>
                    <a:pt x="2187" y="2807"/>
                    <a:pt x="1968" y="2686"/>
                    <a:pt x="1847" y="2516"/>
                  </a:cubicBezTo>
                  <a:cubicBezTo>
                    <a:pt x="1920" y="2394"/>
                    <a:pt x="1968" y="2249"/>
                    <a:pt x="1920" y="2103"/>
                  </a:cubicBezTo>
                  <a:cubicBezTo>
                    <a:pt x="1895" y="2030"/>
                    <a:pt x="1822" y="1957"/>
                    <a:pt x="1725" y="1933"/>
                  </a:cubicBezTo>
                  <a:cubicBezTo>
                    <a:pt x="1712" y="1928"/>
                    <a:pt x="1699" y="1926"/>
                    <a:pt x="1685" y="1926"/>
                  </a:cubicBezTo>
                  <a:cubicBezTo>
                    <a:pt x="1627" y="1926"/>
                    <a:pt x="1575" y="1966"/>
                    <a:pt x="1555" y="2006"/>
                  </a:cubicBezTo>
                  <a:cubicBezTo>
                    <a:pt x="1531" y="2200"/>
                    <a:pt x="1580" y="2394"/>
                    <a:pt x="1725" y="2540"/>
                  </a:cubicBezTo>
                  <a:cubicBezTo>
                    <a:pt x="1604" y="2662"/>
                    <a:pt x="1434" y="2735"/>
                    <a:pt x="1264" y="2759"/>
                  </a:cubicBezTo>
                  <a:lnTo>
                    <a:pt x="1191" y="2759"/>
                  </a:lnTo>
                  <a:cubicBezTo>
                    <a:pt x="1045" y="2759"/>
                    <a:pt x="924" y="2686"/>
                    <a:pt x="826" y="2589"/>
                  </a:cubicBezTo>
                  <a:cubicBezTo>
                    <a:pt x="729" y="2467"/>
                    <a:pt x="705" y="2346"/>
                    <a:pt x="729" y="2224"/>
                  </a:cubicBezTo>
                  <a:cubicBezTo>
                    <a:pt x="924" y="2152"/>
                    <a:pt x="1167" y="1957"/>
                    <a:pt x="1142" y="1836"/>
                  </a:cubicBezTo>
                  <a:cubicBezTo>
                    <a:pt x="1142" y="1801"/>
                    <a:pt x="1118" y="1767"/>
                    <a:pt x="1052" y="1767"/>
                  </a:cubicBezTo>
                  <a:cubicBezTo>
                    <a:pt x="1025" y="1767"/>
                    <a:pt x="991" y="1773"/>
                    <a:pt x="948" y="1787"/>
                  </a:cubicBezTo>
                  <a:cubicBezTo>
                    <a:pt x="802" y="1836"/>
                    <a:pt x="681" y="1982"/>
                    <a:pt x="656" y="2152"/>
                  </a:cubicBezTo>
                  <a:cubicBezTo>
                    <a:pt x="638" y="2154"/>
                    <a:pt x="621" y="2155"/>
                    <a:pt x="603" y="2155"/>
                  </a:cubicBezTo>
                  <a:cubicBezTo>
                    <a:pt x="414" y="2155"/>
                    <a:pt x="286" y="2032"/>
                    <a:pt x="219" y="1787"/>
                  </a:cubicBezTo>
                  <a:cubicBezTo>
                    <a:pt x="98" y="1520"/>
                    <a:pt x="122" y="1228"/>
                    <a:pt x="243" y="961"/>
                  </a:cubicBezTo>
                  <a:cubicBezTo>
                    <a:pt x="389" y="791"/>
                    <a:pt x="608" y="694"/>
                    <a:pt x="851" y="694"/>
                  </a:cubicBezTo>
                  <a:lnTo>
                    <a:pt x="1142" y="694"/>
                  </a:lnTo>
                  <a:lnTo>
                    <a:pt x="1142" y="743"/>
                  </a:lnTo>
                  <a:cubicBezTo>
                    <a:pt x="1118" y="840"/>
                    <a:pt x="1142" y="937"/>
                    <a:pt x="1191" y="1010"/>
                  </a:cubicBezTo>
                  <a:cubicBezTo>
                    <a:pt x="1204" y="1036"/>
                    <a:pt x="1232" y="1056"/>
                    <a:pt x="1271" y="1056"/>
                  </a:cubicBezTo>
                  <a:cubicBezTo>
                    <a:pt x="1302" y="1056"/>
                    <a:pt x="1341" y="1043"/>
                    <a:pt x="1385" y="1010"/>
                  </a:cubicBezTo>
                  <a:cubicBezTo>
                    <a:pt x="1482" y="913"/>
                    <a:pt x="1507" y="888"/>
                    <a:pt x="1482" y="791"/>
                  </a:cubicBezTo>
                  <a:cubicBezTo>
                    <a:pt x="1458" y="718"/>
                    <a:pt x="1385" y="645"/>
                    <a:pt x="1239" y="621"/>
                  </a:cubicBezTo>
                  <a:cubicBezTo>
                    <a:pt x="1239" y="475"/>
                    <a:pt x="1288" y="330"/>
                    <a:pt x="1385" y="232"/>
                  </a:cubicBezTo>
                  <a:cubicBezTo>
                    <a:pt x="1452" y="152"/>
                    <a:pt x="1556" y="116"/>
                    <a:pt x="1688" y="116"/>
                  </a:cubicBezTo>
                  <a:close/>
                  <a:moveTo>
                    <a:pt x="1650" y="1"/>
                  </a:moveTo>
                  <a:cubicBezTo>
                    <a:pt x="1501" y="1"/>
                    <a:pt x="1380" y="43"/>
                    <a:pt x="1288" y="135"/>
                  </a:cubicBezTo>
                  <a:cubicBezTo>
                    <a:pt x="1191" y="257"/>
                    <a:pt x="1118" y="427"/>
                    <a:pt x="1118" y="597"/>
                  </a:cubicBezTo>
                  <a:cubicBezTo>
                    <a:pt x="1069" y="585"/>
                    <a:pt x="1021" y="579"/>
                    <a:pt x="972" y="579"/>
                  </a:cubicBezTo>
                  <a:cubicBezTo>
                    <a:pt x="924" y="579"/>
                    <a:pt x="875" y="585"/>
                    <a:pt x="826" y="597"/>
                  </a:cubicBezTo>
                  <a:cubicBezTo>
                    <a:pt x="559" y="597"/>
                    <a:pt x="316" y="694"/>
                    <a:pt x="146" y="888"/>
                  </a:cubicBezTo>
                  <a:cubicBezTo>
                    <a:pt x="1" y="1180"/>
                    <a:pt x="1" y="1520"/>
                    <a:pt x="122" y="1811"/>
                  </a:cubicBezTo>
                  <a:cubicBezTo>
                    <a:pt x="219" y="2152"/>
                    <a:pt x="414" y="2224"/>
                    <a:pt x="559" y="2224"/>
                  </a:cubicBezTo>
                  <a:lnTo>
                    <a:pt x="608" y="2224"/>
                  </a:lnTo>
                  <a:cubicBezTo>
                    <a:pt x="608" y="2394"/>
                    <a:pt x="656" y="2540"/>
                    <a:pt x="754" y="2637"/>
                  </a:cubicBezTo>
                  <a:cubicBezTo>
                    <a:pt x="851" y="2783"/>
                    <a:pt x="1021" y="2856"/>
                    <a:pt x="1191" y="2856"/>
                  </a:cubicBezTo>
                  <a:lnTo>
                    <a:pt x="1264" y="2856"/>
                  </a:lnTo>
                  <a:cubicBezTo>
                    <a:pt x="1458" y="2832"/>
                    <a:pt x="1652" y="2759"/>
                    <a:pt x="1774" y="2613"/>
                  </a:cubicBezTo>
                  <a:cubicBezTo>
                    <a:pt x="1944" y="2783"/>
                    <a:pt x="2163" y="2905"/>
                    <a:pt x="2381" y="2929"/>
                  </a:cubicBezTo>
                  <a:lnTo>
                    <a:pt x="2430" y="2929"/>
                  </a:lnTo>
                  <a:cubicBezTo>
                    <a:pt x="2794" y="2905"/>
                    <a:pt x="3134" y="2710"/>
                    <a:pt x="3304" y="2394"/>
                  </a:cubicBezTo>
                  <a:cubicBezTo>
                    <a:pt x="3426" y="2467"/>
                    <a:pt x="3547" y="2516"/>
                    <a:pt x="3693" y="2540"/>
                  </a:cubicBezTo>
                  <a:cubicBezTo>
                    <a:pt x="3766" y="2559"/>
                    <a:pt x="3841" y="2567"/>
                    <a:pt x="3916" y="2567"/>
                  </a:cubicBezTo>
                  <a:cubicBezTo>
                    <a:pt x="4239" y="2567"/>
                    <a:pt x="4560" y="2403"/>
                    <a:pt x="4738" y="2127"/>
                  </a:cubicBezTo>
                  <a:cubicBezTo>
                    <a:pt x="4932" y="1860"/>
                    <a:pt x="4956" y="1496"/>
                    <a:pt x="4835" y="1204"/>
                  </a:cubicBezTo>
                  <a:cubicBezTo>
                    <a:pt x="4738" y="986"/>
                    <a:pt x="4495" y="840"/>
                    <a:pt x="4252" y="840"/>
                  </a:cubicBezTo>
                  <a:cubicBezTo>
                    <a:pt x="4203" y="840"/>
                    <a:pt x="4130" y="840"/>
                    <a:pt x="4057" y="864"/>
                  </a:cubicBezTo>
                  <a:cubicBezTo>
                    <a:pt x="4033" y="500"/>
                    <a:pt x="3790" y="232"/>
                    <a:pt x="3450" y="135"/>
                  </a:cubicBezTo>
                  <a:cubicBezTo>
                    <a:pt x="3426" y="123"/>
                    <a:pt x="3395" y="117"/>
                    <a:pt x="3365" y="117"/>
                  </a:cubicBezTo>
                  <a:cubicBezTo>
                    <a:pt x="3335" y="117"/>
                    <a:pt x="3304" y="123"/>
                    <a:pt x="3280" y="135"/>
                  </a:cubicBezTo>
                  <a:cubicBezTo>
                    <a:pt x="3013" y="135"/>
                    <a:pt x="2746" y="208"/>
                    <a:pt x="2527" y="330"/>
                  </a:cubicBezTo>
                  <a:cubicBezTo>
                    <a:pt x="2405" y="232"/>
                    <a:pt x="2235" y="135"/>
                    <a:pt x="2090" y="87"/>
                  </a:cubicBezTo>
                  <a:cubicBezTo>
                    <a:pt x="1923" y="31"/>
                    <a:pt x="1776" y="1"/>
                    <a:pt x="1650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6" name="Google Shape;955;p22"/>
          <p:cNvGrpSpPr>
            <a:grpSpLocks/>
          </p:cNvGrpSpPr>
          <p:nvPr/>
        </p:nvGrpSpPr>
        <p:grpSpPr bwMode="auto">
          <a:xfrm flipH="1">
            <a:off x="10987088" y="5276850"/>
            <a:ext cx="944562" cy="1638300"/>
            <a:chOff x="-1056319" y="1385262"/>
            <a:chExt cx="212940" cy="369285"/>
          </a:xfrm>
        </p:grpSpPr>
        <p:sp>
          <p:nvSpPr>
            <p:cNvPr id="27" name="Google Shape;956;p22"/>
            <p:cNvSpPr/>
            <p:nvPr/>
          </p:nvSpPr>
          <p:spPr>
            <a:xfrm>
              <a:off x="-933207" y="1467564"/>
              <a:ext cx="27199" cy="279111"/>
            </a:xfrm>
            <a:custGeom>
              <a:avLst/>
              <a:gdLst/>
              <a:ahLst/>
              <a:cxnLst/>
              <a:rect l="l" t="t" r="r" b="b"/>
              <a:pathLst>
                <a:path w="705" h="7168" extrusionOk="0">
                  <a:moveTo>
                    <a:pt x="680" y="1"/>
                  </a:moveTo>
                  <a:cubicBezTo>
                    <a:pt x="656" y="1"/>
                    <a:pt x="632" y="25"/>
                    <a:pt x="632" y="50"/>
                  </a:cubicBezTo>
                  <a:cubicBezTo>
                    <a:pt x="608" y="292"/>
                    <a:pt x="0" y="6123"/>
                    <a:pt x="170" y="7119"/>
                  </a:cubicBezTo>
                  <a:cubicBezTo>
                    <a:pt x="170" y="7143"/>
                    <a:pt x="170" y="7167"/>
                    <a:pt x="195" y="7167"/>
                  </a:cubicBezTo>
                  <a:lnTo>
                    <a:pt x="219" y="7167"/>
                  </a:lnTo>
                  <a:cubicBezTo>
                    <a:pt x="243" y="7143"/>
                    <a:pt x="243" y="7119"/>
                    <a:pt x="243" y="7094"/>
                  </a:cubicBezTo>
                  <a:cubicBezTo>
                    <a:pt x="97" y="6123"/>
                    <a:pt x="705" y="122"/>
                    <a:pt x="705" y="74"/>
                  </a:cubicBezTo>
                  <a:cubicBezTo>
                    <a:pt x="705" y="25"/>
                    <a:pt x="705" y="25"/>
                    <a:pt x="6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" name="Google Shape;957;p22"/>
            <p:cNvSpPr/>
            <p:nvPr/>
          </p:nvSpPr>
          <p:spPr>
            <a:xfrm>
              <a:off x="-968280" y="1385262"/>
              <a:ext cx="124901" cy="123811"/>
            </a:xfrm>
            <a:custGeom>
              <a:avLst/>
              <a:gdLst/>
              <a:ahLst/>
              <a:cxnLst/>
              <a:rect l="l" t="t" r="r" b="b"/>
              <a:pathLst>
                <a:path w="3208" h="3183" extrusionOk="0">
                  <a:moveTo>
                    <a:pt x="1555" y="98"/>
                  </a:moveTo>
                  <a:cubicBezTo>
                    <a:pt x="1871" y="171"/>
                    <a:pt x="1871" y="705"/>
                    <a:pt x="1871" y="705"/>
                  </a:cubicBezTo>
                  <a:cubicBezTo>
                    <a:pt x="1871" y="729"/>
                    <a:pt x="1895" y="754"/>
                    <a:pt x="1920" y="754"/>
                  </a:cubicBezTo>
                  <a:cubicBezTo>
                    <a:pt x="1944" y="754"/>
                    <a:pt x="1968" y="754"/>
                    <a:pt x="1968" y="729"/>
                  </a:cubicBezTo>
                  <a:cubicBezTo>
                    <a:pt x="2065" y="535"/>
                    <a:pt x="2260" y="243"/>
                    <a:pt x="2381" y="243"/>
                  </a:cubicBezTo>
                  <a:cubicBezTo>
                    <a:pt x="2405" y="243"/>
                    <a:pt x="2430" y="243"/>
                    <a:pt x="2430" y="268"/>
                  </a:cubicBezTo>
                  <a:cubicBezTo>
                    <a:pt x="2600" y="389"/>
                    <a:pt x="2478" y="802"/>
                    <a:pt x="2405" y="948"/>
                  </a:cubicBezTo>
                  <a:cubicBezTo>
                    <a:pt x="2386" y="988"/>
                    <a:pt x="2414" y="1027"/>
                    <a:pt x="2452" y="1027"/>
                  </a:cubicBezTo>
                  <a:cubicBezTo>
                    <a:pt x="2460" y="1027"/>
                    <a:pt x="2469" y="1025"/>
                    <a:pt x="2478" y="1021"/>
                  </a:cubicBezTo>
                  <a:cubicBezTo>
                    <a:pt x="2600" y="972"/>
                    <a:pt x="2745" y="924"/>
                    <a:pt x="2891" y="924"/>
                  </a:cubicBezTo>
                  <a:cubicBezTo>
                    <a:pt x="2940" y="924"/>
                    <a:pt x="3013" y="924"/>
                    <a:pt x="3061" y="972"/>
                  </a:cubicBezTo>
                  <a:cubicBezTo>
                    <a:pt x="3061" y="972"/>
                    <a:pt x="3061" y="996"/>
                    <a:pt x="3061" y="996"/>
                  </a:cubicBezTo>
                  <a:cubicBezTo>
                    <a:pt x="3037" y="1142"/>
                    <a:pt x="2745" y="1409"/>
                    <a:pt x="2551" y="1580"/>
                  </a:cubicBezTo>
                  <a:cubicBezTo>
                    <a:pt x="2527" y="1580"/>
                    <a:pt x="2527" y="1604"/>
                    <a:pt x="2527" y="1628"/>
                  </a:cubicBezTo>
                  <a:cubicBezTo>
                    <a:pt x="2551" y="1628"/>
                    <a:pt x="2551" y="1652"/>
                    <a:pt x="2575" y="1652"/>
                  </a:cubicBezTo>
                  <a:cubicBezTo>
                    <a:pt x="2721" y="1652"/>
                    <a:pt x="3134" y="1725"/>
                    <a:pt x="3134" y="1920"/>
                  </a:cubicBezTo>
                  <a:cubicBezTo>
                    <a:pt x="3134" y="2114"/>
                    <a:pt x="2624" y="2163"/>
                    <a:pt x="2430" y="2163"/>
                  </a:cubicBezTo>
                  <a:cubicBezTo>
                    <a:pt x="2430" y="2163"/>
                    <a:pt x="2405" y="2163"/>
                    <a:pt x="2405" y="2187"/>
                  </a:cubicBezTo>
                  <a:cubicBezTo>
                    <a:pt x="2381" y="2211"/>
                    <a:pt x="2381" y="2211"/>
                    <a:pt x="2405" y="2235"/>
                  </a:cubicBezTo>
                  <a:cubicBezTo>
                    <a:pt x="2405" y="2235"/>
                    <a:pt x="2697" y="2551"/>
                    <a:pt x="2527" y="2794"/>
                  </a:cubicBezTo>
                  <a:cubicBezTo>
                    <a:pt x="2503" y="2818"/>
                    <a:pt x="2454" y="2843"/>
                    <a:pt x="2430" y="2843"/>
                  </a:cubicBezTo>
                  <a:cubicBezTo>
                    <a:pt x="2260" y="2843"/>
                    <a:pt x="1992" y="2503"/>
                    <a:pt x="1895" y="2381"/>
                  </a:cubicBezTo>
                  <a:cubicBezTo>
                    <a:pt x="1883" y="2369"/>
                    <a:pt x="1871" y="2363"/>
                    <a:pt x="1862" y="2363"/>
                  </a:cubicBezTo>
                  <a:cubicBezTo>
                    <a:pt x="1853" y="2363"/>
                    <a:pt x="1847" y="2369"/>
                    <a:pt x="1847" y="2381"/>
                  </a:cubicBezTo>
                  <a:cubicBezTo>
                    <a:pt x="1822" y="2381"/>
                    <a:pt x="1798" y="2405"/>
                    <a:pt x="1798" y="2430"/>
                  </a:cubicBezTo>
                  <a:cubicBezTo>
                    <a:pt x="1798" y="2430"/>
                    <a:pt x="1871" y="2964"/>
                    <a:pt x="1579" y="3086"/>
                  </a:cubicBezTo>
                  <a:lnTo>
                    <a:pt x="1507" y="3086"/>
                  </a:lnTo>
                  <a:cubicBezTo>
                    <a:pt x="1312" y="3086"/>
                    <a:pt x="1215" y="2624"/>
                    <a:pt x="1215" y="2454"/>
                  </a:cubicBezTo>
                  <a:cubicBezTo>
                    <a:pt x="1215" y="2430"/>
                    <a:pt x="1191" y="2430"/>
                    <a:pt x="1166" y="2430"/>
                  </a:cubicBezTo>
                  <a:cubicBezTo>
                    <a:pt x="1166" y="2430"/>
                    <a:pt x="1166" y="2454"/>
                    <a:pt x="1166" y="2454"/>
                  </a:cubicBezTo>
                  <a:cubicBezTo>
                    <a:pt x="1045" y="2551"/>
                    <a:pt x="899" y="2624"/>
                    <a:pt x="754" y="2624"/>
                  </a:cubicBezTo>
                  <a:cubicBezTo>
                    <a:pt x="656" y="2624"/>
                    <a:pt x="583" y="2600"/>
                    <a:pt x="511" y="2575"/>
                  </a:cubicBezTo>
                  <a:cubicBezTo>
                    <a:pt x="462" y="2551"/>
                    <a:pt x="413" y="2503"/>
                    <a:pt x="413" y="2454"/>
                  </a:cubicBezTo>
                  <a:cubicBezTo>
                    <a:pt x="389" y="2235"/>
                    <a:pt x="729" y="1871"/>
                    <a:pt x="875" y="1725"/>
                  </a:cubicBezTo>
                  <a:cubicBezTo>
                    <a:pt x="875" y="1701"/>
                    <a:pt x="875" y="1701"/>
                    <a:pt x="875" y="1677"/>
                  </a:cubicBezTo>
                  <a:cubicBezTo>
                    <a:pt x="851" y="1652"/>
                    <a:pt x="826" y="1652"/>
                    <a:pt x="826" y="1652"/>
                  </a:cubicBezTo>
                  <a:lnTo>
                    <a:pt x="705" y="1652"/>
                  </a:lnTo>
                  <a:cubicBezTo>
                    <a:pt x="535" y="1652"/>
                    <a:pt x="195" y="1628"/>
                    <a:pt x="146" y="1409"/>
                  </a:cubicBezTo>
                  <a:cubicBezTo>
                    <a:pt x="122" y="1385"/>
                    <a:pt x="122" y="1361"/>
                    <a:pt x="146" y="1337"/>
                  </a:cubicBezTo>
                  <a:cubicBezTo>
                    <a:pt x="219" y="1215"/>
                    <a:pt x="559" y="1191"/>
                    <a:pt x="826" y="1191"/>
                  </a:cubicBezTo>
                  <a:lnTo>
                    <a:pt x="851" y="1191"/>
                  </a:lnTo>
                  <a:cubicBezTo>
                    <a:pt x="899" y="1167"/>
                    <a:pt x="924" y="1118"/>
                    <a:pt x="875" y="1094"/>
                  </a:cubicBezTo>
                  <a:cubicBezTo>
                    <a:pt x="778" y="1021"/>
                    <a:pt x="511" y="778"/>
                    <a:pt x="511" y="608"/>
                  </a:cubicBezTo>
                  <a:cubicBezTo>
                    <a:pt x="511" y="559"/>
                    <a:pt x="511" y="535"/>
                    <a:pt x="535" y="511"/>
                  </a:cubicBezTo>
                  <a:cubicBezTo>
                    <a:pt x="583" y="486"/>
                    <a:pt x="608" y="462"/>
                    <a:pt x="656" y="462"/>
                  </a:cubicBezTo>
                  <a:cubicBezTo>
                    <a:pt x="899" y="511"/>
                    <a:pt x="1118" y="632"/>
                    <a:pt x="1312" y="778"/>
                  </a:cubicBezTo>
                  <a:lnTo>
                    <a:pt x="1361" y="778"/>
                  </a:lnTo>
                  <a:cubicBezTo>
                    <a:pt x="1385" y="754"/>
                    <a:pt x="1385" y="754"/>
                    <a:pt x="1385" y="729"/>
                  </a:cubicBezTo>
                  <a:cubicBezTo>
                    <a:pt x="1361" y="608"/>
                    <a:pt x="1337" y="268"/>
                    <a:pt x="1434" y="146"/>
                  </a:cubicBezTo>
                  <a:cubicBezTo>
                    <a:pt x="1458" y="98"/>
                    <a:pt x="1507" y="98"/>
                    <a:pt x="1555" y="98"/>
                  </a:cubicBezTo>
                  <a:close/>
                  <a:moveTo>
                    <a:pt x="1531" y="1"/>
                  </a:moveTo>
                  <a:cubicBezTo>
                    <a:pt x="1458" y="1"/>
                    <a:pt x="1385" y="25"/>
                    <a:pt x="1337" y="73"/>
                  </a:cubicBezTo>
                  <a:cubicBezTo>
                    <a:pt x="1239" y="243"/>
                    <a:pt x="1215" y="438"/>
                    <a:pt x="1239" y="632"/>
                  </a:cubicBezTo>
                  <a:cubicBezTo>
                    <a:pt x="1069" y="486"/>
                    <a:pt x="875" y="389"/>
                    <a:pt x="632" y="365"/>
                  </a:cubicBezTo>
                  <a:cubicBezTo>
                    <a:pt x="583" y="365"/>
                    <a:pt x="511" y="389"/>
                    <a:pt x="462" y="413"/>
                  </a:cubicBezTo>
                  <a:cubicBezTo>
                    <a:pt x="413" y="462"/>
                    <a:pt x="389" y="535"/>
                    <a:pt x="389" y="584"/>
                  </a:cubicBezTo>
                  <a:cubicBezTo>
                    <a:pt x="438" y="778"/>
                    <a:pt x="559" y="948"/>
                    <a:pt x="705" y="1069"/>
                  </a:cubicBezTo>
                  <a:cubicBezTo>
                    <a:pt x="511" y="1069"/>
                    <a:pt x="171" y="1118"/>
                    <a:pt x="49" y="1264"/>
                  </a:cubicBezTo>
                  <a:cubicBezTo>
                    <a:pt x="0" y="1312"/>
                    <a:pt x="0" y="1361"/>
                    <a:pt x="0" y="1434"/>
                  </a:cubicBezTo>
                  <a:cubicBezTo>
                    <a:pt x="73" y="1701"/>
                    <a:pt x="462" y="1725"/>
                    <a:pt x="681" y="1725"/>
                  </a:cubicBezTo>
                  <a:cubicBezTo>
                    <a:pt x="511" y="1895"/>
                    <a:pt x="243" y="2211"/>
                    <a:pt x="268" y="2454"/>
                  </a:cubicBezTo>
                  <a:cubicBezTo>
                    <a:pt x="292" y="2527"/>
                    <a:pt x="341" y="2600"/>
                    <a:pt x="413" y="2624"/>
                  </a:cubicBezTo>
                  <a:cubicBezTo>
                    <a:pt x="511" y="2673"/>
                    <a:pt x="608" y="2697"/>
                    <a:pt x="705" y="2697"/>
                  </a:cubicBezTo>
                  <a:cubicBezTo>
                    <a:pt x="851" y="2697"/>
                    <a:pt x="996" y="2648"/>
                    <a:pt x="1118" y="2551"/>
                  </a:cubicBezTo>
                  <a:cubicBezTo>
                    <a:pt x="1166" y="2746"/>
                    <a:pt x="1264" y="3183"/>
                    <a:pt x="1507" y="3183"/>
                  </a:cubicBezTo>
                  <a:cubicBezTo>
                    <a:pt x="1531" y="3183"/>
                    <a:pt x="1579" y="3183"/>
                    <a:pt x="1604" y="3159"/>
                  </a:cubicBezTo>
                  <a:cubicBezTo>
                    <a:pt x="1822" y="3037"/>
                    <a:pt x="1944" y="2794"/>
                    <a:pt x="1895" y="2551"/>
                  </a:cubicBezTo>
                  <a:lnTo>
                    <a:pt x="1895" y="2551"/>
                  </a:lnTo>
                  <a:cubicBezTo>
                    <a:pt x="2041" y="2721"/>
                    <a:pt x="2260" y="2940"/>
                    <a:pt x="2430" y="2940"/>
                  </a:cubicBezTo>
                  <a:cubicBezTo>
                    <a:pt x="2503" y="2940"/>
                    <a:pt x="2551" y="2916"/>
                    <a:pt x="2600" y="2867"/>
                  </a:cubicBezTo>
                  <a:cubicBezTo>
                    <a:pt x="2697" y="2648"/>
                    <a:pt x="2673" y="2405"/>
                    <a:pt x="2527" y="2260"/>
                  </a:cubicBezTo>
                  <a:cubicBezTo>
                    <a:pt x="2745" y="2235"/>
                    <a:pt x="3207" y="2163"/>
                    <a:pt x="3207" y="1920"/>
                  </a:cubicBezTo>
                  <a:cubicBezTo>
                    <a:pt x="3207" y="1677"/>
                    <a:pt x="2867" y="1604"/>
                    <a:pt x="2673" y="1580"/>
                  </a:cubicBezTo>
                  <a:cubicBezTo>
                    <a:pt x="2818" y="1434"/>
                    <a:pt x="3134" y="1191"/>
                    <a:pt x="3134" y="1021"/>
                  </a:cubicBezTo>
                  <a:cubicBezTo>
                    <a:pt x="3134" y="972"/>
                    <a:pt x="3110" y="948"/>
                    <a:pt x="3086" y="899"/>
                  </a:cubicBezTo>
                  <a:cubicBezTo>
                    <a:pt x="3037" y="851"/>
                    <a:pt x="2940" y="826"/>
                    <a:pt x="2867" y="826"/>
                  </a:cubicBezTo>
                  <a:cubicBezTo>
                    <a:pt x="2745" y="826"/>
                    <a:pt x="2624" y="851"/>
                    <a:pt x="2503" y="899"/>
                  </a:cubicBezTo>
                  <a:cubicBezTo>
                    <a:pt x="2551" y="729"/>
                    <a:pt x="2648" y="341"/>
                    <a:pt x="2478" y="195"/>
                  </a:cubicBezTo>
                  <a:cubicBezTo>
                    <a:pt x="2430" y="171"/>
                    <a:pt x="2405" y="146"/>
                    <a:pt x="2357" y="146"/>
                  </a:cubicBezTo>
                  <a:cubicBezTo>
                    <a:pt x="2187" y="146"/>
                    <a:pt x="2017" y="389"/>
                    <a:pt x="1920" y="559"/>
                  </a:cubicBezTo>
                  <a:cubicBezTo>
                    <a:pt x="1895" y="365"/>
                    <a:pt x="1798" y="73"/>
                    <a:pt x="15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" name="Google Shape;958;p22"/>
            <p:cNvSpPr/>
            <p:nvPr/>
          </p:nvSpPr>
          <p:spPr>
            <a:xfrm>
              <a:off x="-990111" y="1535195"/>
              <a:ext cx="60482" cy="203966"/>
            </a:xfrm>
            <a:custGeom>
              <a:avLst/>
              <a:gdLst/>
              <a:ahLst/>
              <a:cxnLst/>
              <a:rect l="l" t="t" r="r" b="b"/>
              <a:pathLst>
                <a:path w="1556" h="5234" extrusionOk="0">
                  <a:moveTo>
                    <a:pt x="70" y="1"/>
                  </a:moveTo>
                  <a:cubicBezTo>
                    <a:pt x="64" y="1"/>
                    <a:pt x="56" y="4"/>
                    <a:pt x="49" y="11"/>
                  </a:cubicBezTo>
                  <a:cubicBezTo>
                    <a:pt x="25" y="11"/>
                    <a:pt x="1" y="35"/>
                    <a:pt x="25" y="60"/>
                  </a:cubicBezTo>
                  <a:cubicBezTo>
                    <a:pt x="49" y="108"/>
                    <a:pt x="1458" y="3290"/>
                    <a:pt x="948" y="5185"/>
                  </a:cubicBezTo>
                  <a:cubicBezTo>
                    <a:pt x="948" y="5210"/>
                    <a:pt x="948" y="5234"/>
                    <a:pt x="972" y="5234"/>
                  </a:cubicBezTo>
                  <a:cubicBezTo>
                    <a:pt x="1021" y="5234"/>
                    <a:pt x="1045" y="5234"/>
                    <a:pt x="1045" y="5185"/>
                  </a:cubicBezTo>
                  <a:cubicBezTo>
                    <a:pt x="1555" y="3290"/>
                    <a:pt x="122" y="60"/>
                    <a:pt x="98" y="35"/>
                  </a:cubicBezTo>
                  <a:cubicBezTo>
                    <a:pt x="98" y="18"/>
                    <a:pt x="86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" name="Google Shape;959;p22"/>
            <p:cNvSpPr/>
            <p:nvPr/>
          </p:nvSpPr>
          <p:spPr>
            <a:xfrm>
              <a:off x="-1056319" y="1471858"/>
              <a:ext cx="125975" cy="123453"/>
            </a:xfrm>
            <a:custGeom>
              <a:avLst/>
              <a:gdLst/>
              <a:ahLst/>
              <a:cxnLst/>
              <a:rect l="l" t="t" r="r" b="b"/>
              <a:pathLst>
                <a:path w="3232" h="3168" extrusionOk="0">
                  <a:moveTo>
                    <a:pt x="1513" y="97"/>
                  </a:moveTo>
                  <a:cubicBezTo>
                    <a:pt x="1527" y="97"/>
                    <a:pt x="1541" y="99"/>
                    <a:pt x="1555" y="107"/>
                  </a:cubicBezTo>
                  <a:cubicBezTo>
                    <a:pt x="1871" y="155"/>
                    <a:pt x="1895" y="714"/>
                    <a:pt x="1895" y="714"/>
                  </a:cubicBezTo>
                  <a:cubicBezTo>
                    <a:pt x="1895" y="738"/>
                    <a:pt x="1895" y="738"/>
                    <a:pt x="1919" y="738"/>
                  </a:cubicBezTo>
                  <a:cubicBezTo>
                    <a:pt x="1926" y="745"/>
                    <a:pt x="1934" y="748"/>
                    <a:pt x="1940" y="748"/>
                  </a:cubicBezTo>
                  <a:cubicBezTo>
                    <a:pt x="1956" y="748"/>
                    <a:pt x="1968" y="731"/>
                    <a:pt x="1968" y="714"/>
                  </a:cubicBezTo>
                  <a:cubicBezTo>
                    <a:pt x="2065" y="544"/>
                    <a:pt x="2259" y="228"/>
                    <a:pt x="2381" y="228"/>
                  </a:cubicBezTo>
                  <a:cubicBezTo>
                    <a:pt x="2405" y="228"/>
                    <a:pt x="2430" y="252"/>
                    <a:pt x="2454" y="252"/>
                  </a:cubicBezTo>
                  <a:cubicBezTo>
                    <a:pt x="2600" y="398"/>
                    <a:pt x="2478" y="811"/>
                    <a:pt x="2430" y="957"/>
                  </a:cubicBezTo>
                  <a:cubicBezTo>
                    <a:pt x="2405" y="957"/>
                    <a:pt x="2405" y="981"/>
                    <a:pt x="2430" y="1005"/>
                  </a:cubicBezTo>
                  <a:lnTo>
                    <a:pt x="2478" y="1005"/>
                  </a:lnTo>
                  <a:cubicBezTo>
                    <a:pt x="2600" y="933"/>
                    <a:pt x="2745" y="908"/>
                    <a:pt x="2891" y="908"/>
                  </a:cubicBezTo>
                  <a:cubicBezTo>
                    <a:pt x="2940" y="908"/>
                    <a:pt x="3013" y="908"/>
                    <a:pt x="3061" y="957"/>
                  </a:cubicBezTo>
                  <a:cubicBezTo>
                    <a:pt x="3061" y="957"/>
                    <a:pt x="3061" y="981"/>
                    <a:pt x="3061" y="981"/>
                  </a:cubicBezTo>
                  <a:cubicBezTo>
                    <a:pt x="3037" y="1127"/>
                    <a:pt x="2745" y="1394"/>
                    <a:pt x="2551" y="1540"/>
                  </a:cubicBezTo>
                  <a:cubicBezTo>
                    <a:pt x="2551" y="1564"/>
                    <a:pt x="2527" y="1588"/>
                    <a:pt x="2527" y="1588"/>
                  </a:cubicBezTo>
                  <a:cubicBezTo>
                    <a:pt x="2551" y="1613"/>
                    <a:pt x="2551" y="1637"/>
                    <a:pt x="2575" y="1637"/>
                  </a:cubicBezTo>
                  <a:cubicBezTo>
                    <a:pt x="2575" y="1637"/>
                    <a:pt x="3134" y="1710"/>
                    <a:pt x="3134" y="1904"/>
                  </a:cubicBezTo>
                  <a:cubicBezTo>
                    <a:pt x="3134" y="2099"/>
                    <a:pt x="2624" y="2147"/>
                    <a:pt x="2454" y="2147"/>
                  </a:cubicBezTo>
                  <a:cubicBezTo>
                    <a:pt x="2430" y="2147"/>
                    <a:pt x="2405" y="2147"/>
                    <a:pt x="2405" y="2171"/>
                  </a:cubicBezTo>
                  <a:cubicBezTo>
                    <a:pt x="2381" y="2171"/>
                    <a:pt x="2381" y="2196"/>
                    <a:pt x="2405" y="2220"/>
                  </a:cubicBezTo>
                  <a:cubicBezTo>
                    <a:pt x="2405" y="2220"/>
                    <a:pt x="2697" y="2536"/>
                    <a:pt x="2527" y="2779"/>
                  </a:cubicBezTo>
                  <a:cubicBezTo>
                    <a:pt x="2502" y="2803"/>
                    <a:pt x="2478" y="2827"/>
                    <a:pt x="2430" y="2827"/>
                  </a:cubicBezTo>
                  <a:cubicBezTo>
                    <a:pt x="2259" y="2827"/>
                    <a:pt x="1992" y="2487"/>
                    <a:pt x="1895" y="2341"/>
                  </a:cubicBezTo>
                  <a:cubicBezTo>
                    <a:pt x="1895" y="2341"/>
                    <a:pt x="1884" y="2331"/>
                    <a:pt x="1870" y="2331"/>
                  </a:cubicBezTo>
                  <a:cubicBezTo>
                    <a:pt x="1863" y="2331"/>
                    <a:pt x="1855" y="2333"/>
                    <a:pt x="1846" y="2341"/>
                  </a:cubicBezTo>
                  <a:cubicBezTo>
                    <a:pt x="1822" y="2341"/>
                    <a:pt x="1822" y="2366"/>
                    <a:pt x="1822" y="2390"/>
                  </a:cubicBezTo>
                  <a:cubicBezTo>
                    <a:pt x="1822" y="2390"/>
                    <a:pt x="1895" y="2924"/>
                    <a:pt x="1579" y="3046"/>
                  </a:cubicBezTo>
                  <a:lnTo>
                    <a:pt x="1531" y="3046"/>
                  </a:lnTo>
                  <a:cubicBezTo>
                    <a:pt x="1336" y="3046"/>
                    <a:pt x="1239" y="2609"/>
                    <a:pt x="1215" y="2439"/>
                  </a:cubicBezTo>
                  <a:cubicBezTo>
                    <a:pt x="1215" y="2414"/>
                    <a:pt x="1191" y="2414"/>
                    <a:pt x="1191" y="2414"/>
                  </a:cubicBezTo>
                  <a:lnTo>
                    <a:pt x="1142" y="2414"/>
                  </a:lnTo>
                  <a:cubicBezTo>
                    <a:pt x="1021" y="2512"/>
                    <a:pt x="875" y="2584"/>
                    <a:pt x="705" y="2584"/>
                  </a:cubicBezTo>
                  <a:cubicBezTo>
                    <a:pt x="632" y="2584"/>
                    <a:pt x="535" y="2560"/>
                    <a:pt x="462" y="2536"/>
                  </a:cubicBezTo>
                  <a:cubicBezTo>
                    <a:pt x="413" y="2512"/>
                    <a:pt x="389" y="2463"/>
                    <a:pt x="365" y="2414"/>
                  </a:cubicBezTo>
                  <a:cubicBezTo>
                    <a:pt x="340" y="2220"/>
                    <a:pt x="705" y="1831"/>
                    <a:pt x="826" y="1686"/>
                  </a:cubicBezTo>
                  <a:cubicBezTo>
                    <a:pt x="851" y="1661"/>
                    <a:pt x="826" y="1613"/>
                    <a:pt x="802" y="1613"/>
                  </a:cubicBezTo>
                  <a:lnTo>
                    <a:pt x="656" y="1613"/>
                  </a:lnTo>
                  <a:cubicBezTo>
                    <a:pt x="510" y="1613"/>
                    <a:pt x="170" y="1588"/>
                    <a:pt x="122" y="1394"/>
                  </a:cubicBezTo>
                  <a:cubicBezTo>
                    <a:pt x="122" y="1370"/>
                    <a:pt x="122" y="1345"/>
                    <a:pt x="146" y="1321"/>
                  </a:cubicBezTo>
                  <a:cubicBezTo>
                    <a:pt x="219" y="1200"/>
                    <a:pt x="559" y="1175"/>
                    <a:pt x="826" y="1175"/>
                  </a:cubicBezTo>
                  <a:lnTo>
                    <a:pt x="875" y="1175"/>
                  </a:lnTo>
                  <a:cubicBezTo>
                    <a:pt x="875" y="1175"/>
                    <a:pt x="899" y="1151"/>
                    <a:pt x="923" y="1151"/>
                  </a:cubicBezTo>
                  <a:cubicBezTo>
                    <a:pt x="923" y="1127"/>
                    <a:pt x="899" y="1103"/>
                    <a:pt x="899" y="1078"/>
                  </a:cubicBezTo>
                  <a:cubicBezTo>
                    <a:pt x="802" y="1005"/>
                    <a:pt x="510" y="762"/>
                    <a:pt x="510" y="592"/>
                  </a:cubicBezTo>
                  <a:cubicBezTo>
                    <a:pt x="510" y="568"/>
                    <a:pt x="535" y="520"/>
                    <a:pt x="559" y="495"/>
                  </a:cubicBezTo>
                  <a:cubicBezTo>
                    <a:pt x="583" y="471"/>
                    <a:pt x="632" y="471"/>
                    <a:pt x="680" y="471"/>
                  </a:cubicBezTo>
                  <a:cubicBezTo>
                    <a:pt x="899" y="520"/>
                    <a:pt x="1142" y="617"/>
                    <a:pt x="1312" y="762"/>
                  </a:cubicBezTo>
                  <a:cubicBezTo>
                    <a:pt x="1324" y="775"/>
                    <a:pt x="1336" y="781"/>
                    <a:pt x="1345" y="781"/>
                  </a:cubicBezTo>
                  <a:cubicBezTo>
                    <a:pt x="1355" y="781"/>
                    <a:pt x="1361" y="775"/>
                    <a:pt x="1361" y="762"/>
                  </a:cubicBezTo>
                  <a:cubicBezTo>
                    <a:pt x="1385" y="762"/>
                    <a:pt x="1409" y="738"/>
                    <a:pt x="1385" y="714"/>
                  </a:cubicBezTo>
                  <a:cubicBezTo>
                    <a:pt x="1361" y="592"/>
                    <a:pt x="1336" y="252"/>
                    <a:pt x="1434" y="131"/>
                  </a:cubicBezTo>
                  <a:cubicBezTo>
                    <a:pt x="1451" y="114"/>
                    <a:pt x="1480" y="97"/>
                    <a:pt x="1513" y="97"/>
                  </a:cubicBezTo>
                  <a:close/>
                  <a:moveTo>
                    <a:pt x="1497" y="0"/>
                  </a:moveTo>
                  <a:cubicBezTo>
                    <a:pt x="1437" y="0"/>
                    <a:pt x="1373" y="28"/>
                    <a:pt x="1336" y="82"/>
                  </a:cubicBezTo>
                  <a:cubicBezTo>
                    <a:pt x="1263" y="252"/>
                    <a:pt x="1215" y="447"/>
                    <a:pt x="1263" y="617"/>
                  </a:cubicBezTo>
                  <a:cubicBezTo>
                    <a:pt x="1093" y="471"/>
                    <a:pt x="875" y="398"/>
                    <a:pt x="656" y="349"/>
                  </a:cubicBezTo>
                  <a:cubicBezTo>
                    <a:pt x="583" y="349"/>
                    <a:pt x="535" y="374"/>
                    <a:pt x="462" y="422"/>
                  </a:cubicBezTo>
                  <a:cubicBezTo>
                    <a:pt x="413" y="447"/>
                    <a:pt x="389" y="520"/>
                    <a:pt x="389" y="568"/>
                  </a:cubicBezTo>
                  <a:cubicBezTo>
                    <a:pt x="413" y="762"/>
                    <a:pt x="608" y="957"/>
                    <a:pt x="729" y="1054"/>
                  </a:cubicBezTo>
                  <a:cubicBezTo>
                    <a:pt x="510" y="1078"/>
                    <a:pt x="170" y="1103"/>
                    <a:pt x="49" y="1248"/>
                  </a:cubicBezTo>
                  <a:cubicBezTo>
                    <a:pt x="25" y="1297"/>
                    <a:pt x="0" y="1370"/>
                    <a:pt x="25" y="1418"/>
                  </a:cubicBezTo>
                  <a:cubicBezTo>
                    <a:pt x="73" y="1686"/>
                    <a:pt x="462" y="1710"/>
                    <a:pt x="680" y="1710"/>
                  </a:cubicBezTo>
                  <a:cubicBezTo>
                    <a:pt x="535" y="1880"/>
                    <a:pt x="243" y="2220"/>
                    <a:pt x="292" y="2439"/>
                  </a:cubicBezTo>
                  <a:cubicBezTo>
                    <a:pt x="292" y="2536"/>
                    <a:pt x="340" y="2584"/>
                    <a:pt x="438" y="2633"/>
                  </a:cubicBezTo>
                  <a:cubicBezTo>
                    <a:pt x="510" y="2682"/>
                    <a:pt x="608" y="2706"/>
                    <a:pt x="705" y="2706"/>
                  </a:cubicBezTo>
                  <a:cubicBezTo>
                    <a:pt x="875" y="2682"/>
                    <a:pt x="1021" y="2633"/>
                    <a:pt x="1142" y="2560"/>
                  </a:cubicBezTo>
                  <a:cubicBezTo>
                    <a:pt x="1166" y="2730"/>
                    <a:pt x="1263" y="3167"/>
                    <a:pt x="1531" y="3167"/>
                  </a:cubicBezTo>
                  <a:lnTo>
                    <a:pt x="1628" y="3167"/>
                  </a:lnTo>
                  <a:cubicBezTo>
                    <a:pt x="1822" y="3046"/>
                    <a:pt x="1944" y="2803"/>
                    <a:pt x="1919" y="2560"/>
                  </a:cubicBezTo>
                  <a:lnTo>
                    <a:pt x="1919" y="2560"/>
                  </a:lnTo>
                  <a:cubicBezTo>
                    <a:pt x="2041" y="2706"/>
                    <a:pt x="2259" y="2949"/>
                    <a:pt x="2454" y="2949"/>
                  </a:cubicBezTo>
                  <a:cubicBezTo>
                    <a:pt x="2502" y="2949"/>
                    <a:pt x="2575" y="2900"/>
                    <a:pt x="2600" y="2852"/>
                  </a:cubicBezTo>
                  <a:cubicBezTo>
                    <a:pt x="2721" y="2657"/>
                    <a:pt x="2697" y="2414"/>
                    <a:pt x="2551" y="2244"/>
                  </a:cubicBezTo>
                  <a:cubicBezTo>
                    <a:pt x="2745" y="2220"/>
                    <a:pt x="3231" y="2147"/>
                    <a:pt x="3231" y="1904"/>
                  </a:cubicBezTo>
                  <a:cubicBezTo>
                    <a:pt x="3231" y="1661"/>
                    <a:pt x="2891" y="1588"/>
                    <a:pt x="2697" y="1564"/>
                  </a:cubicBezTo>
                  <a:cubicBezTo>
                    <a:pt x="2842" y="1443"/>
                    <a:pt x="3134" y="1175"/>
                    <a:pt x="3134" y="1005"/>
                  </a:cubicBezTo>
                  <a:cubicBezTo>
                    <a:pt x="3134" y="981"/>
                    <a:pt x="3134" y="933"/>
                    <a:pt x="3110" y="908"/>
                  </a:cubicBezTo>
                  <a:cubicBezTo>
                    <a:pt x="3055" y="854"/>
                    <a:pt x="3000" y="826"/>
                    <a:pt x="2935" y="826"/>
                  </a:cubicBezTo>
                  <a:cubicBezTo>
                    <a:pt x="2914" y="826"/>
                    <a:pt x="2891" y="829"/>
                    <a:pt x="2867" y="835"/>
                  </a:cubicBezTo>
                  <a:cubicBezTo>
                    <a:pt x="2745" y="835"/>
                    <a:pt x="2624" y="860"/>
                    <a:pt x="2527" y="884"/>
                  </a:cubicBezTo>
                  <a:cubicBezTo>
                    <a:pt x="2575" y="714"/>
                    <a:pt x="2672" y="349"/>
                    <a:pt x="2478" y="179"/>
                  </a:cubicBezTo>
                  <a:cubicBezTo>
                    <a:pt x="2454" y="155"/>
                    <a:pt x="2405" y="155"/>
                    <a:pt x="2381" y="131"/>
                  </a:cubicBezTo>
                  <a:cubicBezTo>
                    <a:pt x="2211" y="131"/>
                    <a:pt x="2041" y="374"/>
                    <a:pt x="1944" y="544"/>
                  </a:cubicBezTo>
                  <a:cubicBezTo>
                    <a:pt x="1919" y="349"/>
                    <a:pt x="1822" y="58"/>
                    <a:pt x="1555" y="9"/>
                  </a:cubicBezTo>
                  <a:cubicBezTo>
                    <a:pt x="1537" y="3"/>
                    <a:pt x="1517" y="0"/>
                    <a:pt x="14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" name="Google Shape;960;p22"/>
            <p:cNvSpPr/>
            <p:nvPr/>
          </p:nvSpPr>
          <p:spPr>
            <a:xfrm>
              <a:off x="-933207" y="1418541"/>
              <a:ext cx="55830" cy="54749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29" y="1"/>
                  </a:moveTo>
                  <a:cubicBezTo>
                    <a:pt x="340" y="1"/>
                    <a:pt x="0" y="317"/>
                    <a:pt x="0" y="705"/>
                  </a:cubicBezTo>
                  <a:cubicBezTo>
                    <a:pt x="0" y="1094"/>
                    <a:pt x="340" y="1410"/>
                    <a:pt x="729" y="1410"/>
                  </a:cubicBezTo>
                  <a:cubicBezTo>
                    <a:pt x="1118" y="1410"/>
                    <a:pt x="1434" y="1094"/>
                    <a:pt x="1434" y="705"/>
                  </a:cubicBezTo>
                  <a:cubicBezTo>
                    <a:pt x="1434" y="317"/>
                    <a:pt x="1118" y="1"/>
                    <a:pt x="72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961;p22"/>
            <p:cNvSpPr/>
            <p:nvPr/>
          </p:nvSpPr>
          <p:spPr>
            <a:xfrm>
              <a:off x="-1021247" y="1507284"/>
              <a:ext cx="55830" cy="55106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05" y="0"/>
                  </a:moveTo>
                  <a:cubicBezTo>
                    <a:pt x="316" y="0"/>
                    <a:pt x="0" y="316"/>
                    <a:pt x="0" y="705"/>
                  </a:cubicBezTo>
                  <a:cubicBezTo>
                    <a:pt x="0" y="1093"/>
                    <a:pt x="316" y="1409"/>
                    <a:pt x="705" y="1409"/>
                  </a:cubicBezTo>
                  <a:cubicBezTo>
                    <a:pt x="1118" y="1409"/>
                    <a:pt x="1433" y="1093"/>
                    <a:pt x="1433" y="705"/>
                  </a:cubicBezTo>
                  <a:cubicBezTo>
                    <a:pt x="1433" y="316"/>
                    <a:pt x="1118" y="0"/>
                    <a:pt x="70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" name="Google Shape;962;p22"/>
            <p:cNvSpPr/>
            <p:nvPr/>
          </p:nvSpPr>
          <p:spPr>
            <a:xfrm>
              <a:off x="-1029836" y="1690495"/>
              <a:ext cx="173573" cy="64052"/>
            </a:xfrm>
            <a:custGeom>
              <a:avLst/>
              <a:gdLst/>
              <a:ahLst/>
              <a:cxnLst/>
              <a:rect l="l" t="t" r="r" b="b"/>
              <a:pathLst>
                <a:path w="4460" h="1644" extrusionOk="0">
                  <a:moveTo>
                    <a:pt x="2533" y="0"/>
                  </a:moveTo>
                  <a:cubicBezTo>
                    <a:pt x="2511" y="0"/>
                    <a:pt x="2492" y="11"/>
                    <a:pt x="2478" y="34"/>
                  </a:cubicBezTo>
                  <a:cubicBezTo>
                    <a:pt x="2308" y="253"/>
                    <a:pt x="1920" y="763"/>
                    <a:pt x="1920" y="763"/>
                  </a:cubicBezTo>
                  <a:cubicBezTo>
                    <a:pt x="1920" y="763"/>
                    <a:pt x="1830" y="97"/>
                    <a:pt x="1603" y="97"/>
                  </a:cubicBezTo>
                  <a:cubicBezTo>
                    <a:pt x="1567" y="97"/>
                    <a:pt x="1526" y="115"/>
                    <a:pt x="1482" y="156"/>
                  </a:cubicBezTo>
                  <a:cubicBezTo>
                    <a:pt x="1288" y="350"/>
                    <a:pt x="1094" y="544"/>
                    <a:pt x="924" y="739"/>
                  </a:cubicBezTo>
                  <a:cubicBezTo>
                    <a:pt x="924" y="739"/>
                    <a:pt x="672" y="73"/>
                    <a:pt x="493" y="73"/>
                  </a:cubicBezTo>
                  <a:cubicBezTo>
                    <a:pt x="464" y="73"/>
                    <a:pt x="437" y="91"/>
                    <a:pt x="413" y="131"/>
                  </a:cubicBezTo>
                  <a:cubicBezTo>
                    <a:pt x="243" y="617"/>
                    <a:pt x="98" y="1103"/>
                    <a:pt x="0" y="1613"/>
                  </a:cubicBezTo>
                  <a:cubicBezTo>
                    <a:pt x="0" y="1613"/>
                    <a:pt x="1039" y="1644"/>
                    <a:pt x="2099" y="1644"/>
                  </a:cubicBezTo>
                  <a:cubicBezTo>
                    <a:pt x="3158" y="1644"/>
                    <a:pt x="4239" y="1613"/>
                    <a:pt x="4324" y="1492"/>
                  </a:cubicBezTo>
                  <a:cubicBezTo>
                    <a:pt x="4459" y="1289"/>
                    <a:pt x="4115" y="108"/>
                    <a:pt x="3813" y="108"/>
                  </a:cubicBezTo>
                  <a:cubicBezTo>
                    <a:pt x="3789" y="108"/>
                    <a:pt x="3765" y="115"/>
                    <a:pt x="3741" y="131"/>
                  </a:cubicBezTo>
                  <a:cubicBezTo>
                    <a:pt x="3523" y="350"/>
                    <a:pt x="3353" y="642"/>
                    <a:pt x="3280" y="933"/>
                  </a:cubicBezTo>
                  <a:cubicBezTo>
                    <a:pt x="3280" y="933"/>
                    <a:pt x="2744" y="0"/>
                    <a:pt x="25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" name="Google Shape;963;p22"/>
            <p:cNvSpPr/>
            <p:nvPr/>
          </p:nvSpPr>
          <p:spPr>
            <a:xfrm>
              <a:off x="-887041" y="1718764"/>
              <a:ext cx="8589" cy="31489"/>
            </a:xfrm>
            <a:custGeom>
              <a:avLst/>
              <a:gdLst/>
              <a:ahLst/>
              <a:cxnLst/>
              <a:rect l="l" t="t" r="r" b="b"/>
              <a:pathLst>
                <a:path w="220" h="809" extrusionOk="0">
                  <a:moveTo>
                    <a:pt x="159" y="1"/>
                  </a:moveTo>
                  <a:cubicBezTo>
                    <a:pt x="140" y="1"/>
                    <a:pt x="122" y="13"/>
                    <a:pt x="122" y="37"/>
                  </a:cubicBezTo>
                  <a:cubicBezTo>
                    <a:pt x="122" y="256"/>
                    <a:pt x="98" y="499"/>
                    <a:pt x="25" y="741"/>
                  </a:cubicBezTo>
                  <a:cubicBezTo>
                    <a:pt x="1" y="741"/>
                    <a:pt x="1" y="790"/>
                    <a:pt x="25" y="790"/>
                  </a:cubicBezTo>
                  <a:lnTo>
                    <a:pt x="49" y="790"/>
                  </a:lnTo>
                  <a:cubicBezTo>
                    <a:pt x="49" y="802"/>
                    <a:pt x="55" y="808"/>
                    <a:pt x="64" y="808"/>
                  </a:cubicBezTo>
                  <a:cubicBezTo>
                    <a:pt x="73" y="808"/>
                    <a:pt x="86" y="802"/>
                    <a:pt x="98" y="790"/>
                  </a:cubicBezTo>
                  <a:cubicBezTo>
                    <a:pt x="195" y="547"/>
                    <a:pt x="219" y="280"/>
                    <a:pt x="195" y="37"/>
                  </a:cubicBezTo>
                  <a:cubicBezTo>
                    <a:pt x="195" y="13"/>
                    <a:pt x="177" y="1"/>
                    <a:pt x="1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" name="Google Shape;964;p22"/>
            <p:cNvSpPr/>
            <p:nvPr/>
          </p:nvSpPr>
          <p:spPr>
            <a:xfrm>
              <a:off x="-931418" y="1708744"/>
              <a:ext cx="10379" cy="40793"/>
            </a:xfrm>
            <a:custGeom>
              <a:avLst/>
              <a:gdLst/>
              <a:ahLst/>
              <a:cxnLst/>
              <a:rect l="l" t="t" r="r" b="b"/>
              <a:pathLst>
                <a:path w="269" h="1046" extrusionOk="0">
                  <a:moveTo>
                    <a:pt x="147" y="0"/>
                  </a:moveTo>
                  <a:cubicBezTo>
                    <a:pt x="122" y="0"/>
                    <a:pt x="98" y="25"/>
                    <a:pt x="122" y="49"/>
                  </a:cubicBezTo>
                  <a:cubicBezTo>
                    <a:pt x="147" y="365"/>
                    <a:pt x="122" y="875"/>
                    <a:pt x="1" y="948"/>
                  </a:cubicBezTo>
                  <a:cubicBezTo>
                    <a:pt x="1" y="972"/>
                    <a:pt x="1" y="996"/>
                    <a:pt x="1" y="1021"/>
                  </a:cubicBezTo>
                  <a:cubicBezTo>
                    <a:pt x="25" y="1021"/>
                    <a:pt x="25" y="1045"/>
                    <a:pt x="49" y="1045"/>
                  </a:cubicBezTo>
                  <a:lnTo>
                    <a:pt x="74" y="1045"/>
                  </a:lnTo>
                  <a:cubicBezTo>
                    <a:pt x="268" y="924"/>
                    <a:pt x="195" y="195"/>
                    <a:pt x="195" y="49"/>
                  </a:cubicBezTo>
                  <a:cubicBezTo>
                    <a:pt x="195" y="0"/>
                    <a:pt x="171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" name="Google Shape;965;p22"/>
            <p:cNvSpPr/>
            <p:nvPr/>
          </p:nvSpPr>
          <p:spPr>
            <a:xfrm>
              <a:off x="-976869" y="1713396"/>
              <a:ext cx="6800" cy="34352"/>
            </a:xfrm>
            <a:custGeom>
              <a:avLst/>
              <a:gdLst/>
              <a:ahLst/>
              <a:cxnLst/>
              <a:rect l="l" t="t" r="r" b="b"/>
              <a:pathLst>
                <a:path w="171" h="876" extrusionOk="0">
                  <a:moveTo>
                    <a:pt x="122" y="1"/>
                  </a:moveTo>
                  <a:cubicBezTo>
                    <a:pt x="98" y="1"/>
                    <a:pt x="74" y="25"/>
                    <a:pt x="74" y="50"/>
                  </a:cubicBezTo>
                  <a:cubicBezTo>
                    <a:pt x="74" y="317"/>
                    <a:pt x="49" y="560"/>
                    <a:pt x="1" y="827"/>
                  </a:cubicBezTo>
                  <a:cubicBezTo>
                    <a:pt x="1" y="851"/>
                    <a:pt x="1" y="875"/>
                    <a:pt x="49" y="875"/>
                  </a:cubicBezTo>
                  <a:cubicBezTo>
                    <a:pt x="74" y="875"/>
                    <a:pt x="98" y="875"/>
                    <a:pt x="98" y="851"/>
                  </a:cubicBezTo>
                  <a:cubicBezTo>
                    <a:pt x="147" y="584"/>
                    <a:pt x="171" y="317"/>
                    <a:pt x="171" y="50"/>
                  </a:cubicBezTo>
                  <a:cubicBezTo>
                    <a:pt x="171" y="25"/>
                    <a:pt x="147" y="1"/>
                    <a:pt x="1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" name="Google Shape;966;p22"/>
            <p:cNvSpPr/>
            <p:nvPr/>
          </p:nvSpPr>
          <p:spPr>
            <a:xfrm>
              <a:off x="-1015520" y="1710891"/>
              <a:ext cx="10378" cy="35783"/>
            </a:xfrm>
            <a:custGeom>
              <a:avLst/>
              <a:gdLst/>
              <a:ahLst/>
              <a:cxnLst/>
              <a:rect l="l" t="t" r="r" b="b"/>
              <a:pathLst>
                <a:path w="269" h="924" extrusionOk="0">
                  <a:moveTo>
                    <a:pt x="98" y="0"/>
                  </a:moveTo>
                  <a:cubicBezTo>
                    <a:pt x="74" y="0"/>
                    <a:pt x="49" y="0"/>
                    <a:pt x="25" y="24"/>
                  </a:cubicBezTo>
                  <a:cubicBezTo>
                    <a:pt x="1" y="316"/>
                    <a:pt x="49" y="607"/>
                    <a:pt x="171" y="899"/>
                  </a:cubicBezTo>
                  <a:cubicBezTo>
                    <a:pt x="171" y="899"/>
                    <a:pt x="195" y="923"/>
                    <a:pt x="195" y="923"/>
                  </a:cubicBezTo>
                  <a:lnTo>
                    <a:pt x="219" y="923"/>
                  </a:lnTo>
                  <a:cubicBezTo>
                    <a:pt x="244" y="899"/>
                    <a:pt x="268" y="875"/>
                    <a:pt x="244" y="850"/>
                  </a:cubicBezTo>
                  <a:cubicBezTo>
                    <a:pt x="147" y="607"/>
                    <a:pt x="98" y="316"/>
                    <a:pt x="122" y="49"/>
                  </a:cubicBezTo>
                  <a:cubicBezTo>
                    <a:pt x="122" y="24"/>
                    <a:pt x="122" y="0"/>
                    <a:pt x="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8" name="Google Shape;967;p22"/>
          <p:cNvGrpSpPr>
            <a:grpSpLocks/>
          </p:cNvGrpSpPr>
          <p:nvPr/>
        </p:nvGrpSpPr>
        <p:grpSpPr bwMode="auto">
          <a:xfrm flipH="1">
            <a:off x="122238" y="5965825"/>
            <a:ext cx="717550" cy="741363"/>
            <a:chOff x="5294267" y="4624350"/>
            <a:chExt cx="383004" cy="395854"/>
          </a:xfrm>
        </p:grpSpPr>
        <p:sp>
          <p:nvSpPr>
            <p:cNvPr id="39" name="Google Shape;968;p22"/>
            <p:cNvSpPr/>
            <p:nvPr/>
          </p:nvSpPr>
          <p:spPr>
            <a:xfrm>
              <a:off x="5358666" y="4859997"/>
              <a:ext cx="58468" cy="160207"/>
            </a:xfrm>
            <a:custGeom>
              <a:avLst/>
              <a:gdLst/>
              <a:ahLst/>
              <a:cxnLst/>
              <a:rect l="l" t="t" r="r" b="b"/>
              <a:pathLst>
                <a:path w="671" h="1845" extrusionOk="0">
                  <a:moveTo>
                    <a:pt x="106" y="0"/>
                  </a:moveTo>
                  <a:cubicBezTo>
                    <a:pt x="55" y="0"/>
                    <a:pt x="0" y="47"/>
                    <a:pt x="15" y="119"/>
                  </a:cubicBezTo>
                  <a:lnTo>
                    <a:pt x="501" y="1796"/>
                  </a:lnTo>
                  <a:cubicBezTo>
                    <a:pt x="501" y="1820"/>
                    <a:pt x="525" y="1844"/>
                    <a:pt x="573" y="1844"/>
                  </a:cubicBezTo>
                  <a:lnTo>
                    <a:pt x="598" y="1844"/>
                  </a:lnTo>
                  <a:cubicBezTo>
                    <a:pt x="646" y="1844"/>
                    <a:pt x="671" y="1796"/>
                    <a:pt x="646" y="1747"/>
                  </a:cubicBezTo>
                  <a:lnTo>
                    <a:pt x="185" y="71"/>
                  </a:lnTo>
                  <a:cubicBezTo>
                    <a:pt x="175" y="22"/>
                    <a:pt x="141" y="0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" name="Google Shape;969;p22"/>
            <p:cNvSpPr/>
            <p:nvPr/>
          </p:nvSpPr>
          <p:spPr>
            <a:xfrm>
              <a:off x="5294267" y="4894751"/>
              <a:ext cx="175403" cy="68660"/>
            </a:xfrm>
            <a:custGeom>
              <a:avLst/>
              <a:gdLst/>
              <a:ahLst/>
              <a:cxnLst/>
              <a:rect l="l" t="t" r="r" b="b"/>
              <a:pathLst>
                <a:path w="2017" h="788" extrusionOk="0">
                  <a:moveTo>
                    <a:pt x="1934" y="0"/>
                  </a:moveTo>
                  <a:cubicBezTo>
                    <a:pt x="1921" y="0"/>
                    <a:pt x="1908" y="3"/>
                    <a:pt x="1895" y="10"/>
                  </a:cubicBezTo>
                  <a:lnTo>
                    <a:pt x="49" y="617"/>
                  </a:lnTo>
                  <a:cubicBezTo>
                    <a:pt x="25" y="642"/>
                    <a:pt x="1" y="666"/>
                    <a:pt x="1" y="714"/>
                  </a:cubicBezTo>
                  <a:cubicBezTo>
                    <a:pt x="1" y="739"/>
                    <a:pt x="49" y="763"/>
                    <a:pt x="74" y="763"/>
                  </a:cubicBezTo>
                  <a:lnTo>
                    <a:pt x="98" y="787"/>
                  </a:lnTo>
                  <a:lnTo>
                    <a:pt x="1944" y="180"/>
                  </a:lnTo>
                  <a:cubicBezTo>
                    <a:pt x="1993" y="156"/>
                    <a:pt x="2017" y="107"/>
                    <a:pt x="1993" y="59"/>
                  </a:cubicBezTo>
                  <a:cubicBezTo>
                    <a:pt x="1993" y="23"/>
                    <a:pt x="1967" y="0"/>
                    <a:pt x="19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" name="Google Shape;970;p22"/>
            <p:cNvSpPr/>
            <p:nvPr/>
          </p:nvSpPr>
          <p:spPr>
            <a:xfrm>
              <a:off x="5310367" y="4883732"/>
              <a:ext cx="150829" cy="94090"/>
            </a:xfrm>
            <a:custGeom>
              <a:avLst/>
              <a:gdLst/>
              <a:ahLst/>
              <a:cxnLst/>
              <a:rect l="l" t="t" r="r" b="b"/>
              <a:pathLst>
                <a:path w="1734" h="1081" extrusionOk="0">
                  <a:moveTo>
                    <a:pt x="110" y="0"/>
                  </a:moveTo>
                  <a:cubicBezTo>
                    <a:pt x="38" y="0"/>
                    <a:pt x="0" y="92"/>
                    <a:pt x="82" y="133"/>
                  </a:cubicBezTo>
                  <a:lnTo>
                    <a:pt x="1588" y="1080"/>
                  </a:lnTo>
                  <a:lnTo>
                    <a:pt x="1637" y="1080"/>
                  </a:lnTo>
                  <a:cubicBezTo>
                    <a:pt x="1661" y="1080"/>
                    <a:pt x="1685" y="1080"/>
                    <a:pt x="1709" y="1056"/>
                  </a:cubicBezTo>
                  <a:cubicBezTo>
                    <a:pt x="1734" y="1007"/>
                    <a:pt x="1709" y="959"/>
                    <a:pt x="1685" y="935"/>
                  </a:cubicBezTo>
                  <a:lnTo>
                    <a:pt x="155" y="11"/>
                  </a:lnTo>
                  <a:cubicBezTo>
                    <a:pt x="139" y="4"/>
                    <a:pt x="124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" name="Google Shape;971;p22"/>
            <p:cNvSpPr/>
            <p:nvPr/>
          </p:nvSpPr>
          <p:spPr>
            <a:xfrm>
              <a:off x="5340872" y="4845588"/>
              <a:ext cx="97445" cy="157663"/>
            </a:xfrm>
            <a:custGeom>
              <a:avLst/>
              <a:gdLst/>
              <a:ahLst/>
              <a:cxnLst/>
              <a:rect l="l" t="t" r="r" b="b"/>
              <a:pathLst>
                <a:path w="1118" h="1814" extrusionOk="0">
                  <a:moveTo>
                    <a:pt x="1010" y="0"/>
                  </a:moveTo>
                  <a:cubicBezTo>
                    <a:pt x="984" y="0"/>
                    <a:pt x="962" y="12"/>
                    <a:pt x="947" y="41"/>
                  </a:cubicBezTo>
                  <a:lnTo>
                    <a:pt x="24" y="1717"/>
                  </a:lnTo>
                  <a:cubicBezTo>
                    <a:pt x="0" y="1741"/>
                    <a:pt x="24" y="1790"/>
                    <a:pt x="49" y="1814"/>
                  </a:cubicBezTo>
                  <a:lnTo>
                    <a:pt x="97" y="1814"/>
                  </a:lnTo>
                  <a:cubicBezTo>
                    <a:pt x="122" y="1814"/>
                    <a:pt x="146" y="1814"/>
                    <a:pt x="170" y="1790"/>
                  </a:cubicBezTo>
                  <a:lnTo>
                    <a:pt x="1093" y="113"/>
                  </a:lnTo>
                  <a:cubicBezTo>
                    <a:pt x="1118" y="89"/>
                    <a:pt x="1093" y="41"/>
                    <a:pt x="1069" y="16"/>
                  </a:cubicBezTo>
                  <a:cubicBezTo>
                    <a:pt x="1049" y="6"/>
                    <a:pt x="1029" y="0"/>
                    <a:pt x="10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" name="Google Shape;972;p22"/>
            <p:cNvSpPr/>
            <p:nvPr/>
          </p:nvSpPr>
          <p:spPr>
            <a:xfrm>
              <a:off x="5499327" y="4624350"/>
              <a:ext cx="175403" cy="150882"/>
            </a:xfrm>
            <a:custGeom>
              <a:avLst/>
              <a:gdLst/>
              <a:ahLst/>
              <a:cxnLst/>
              <a:rect l="l" t="t" r="r" b="b"/>
              <a:pathLst>
                <a:path w="2017" h="1731" extrusionOk="0">
                  <a:moveTo>
                    <a:pt x="1166" y="175"/>
                  </a:moveTo>
                  <a:cubicBezTo>
                    <a:pt x="1555" y="175"/>
                    <a:pt x="1871" y="467"/>
                    <a:pt x="1871" y="856"/>
                  </a:cubicBezTo>
                  <a:cubicBezTo>
                    <a:pt x="1871" y="1285"/>
                    <a:pt x="1511" y="1569"/>
                    <a:pt x="1144" y="1569"/>
                  </a:cubicBezTo>
                  <a:cubicBezTo>
                    <a:pt x="971" y="1569"/>
                    <a:pt x="796" y="1506"/>
                    <a:pt x="656" y="1366"/>
                  </a:cubicBezTo>
                  <a:cubicBezTo>
                    <a:pt x="219" y="929"/>
                    <a:pt x="534" y="175"/>
                    <a:pt x="1166" y="175"/>
                  </a:cubicBezTo>
                  <a:close/>
                  <a:moveTo>
                    <a:pt x="1142" y="1"/>
                  </a:moveTo>
                  <a:cubicBezTo>
                    <a:pt x="930" y="1"/>
                    <a:pt x="714" y="77"/>
                    <a:pt x="534" y="248"/>
                  </a:cubicBezTo>
                  <a:cubicBezTo>
                    <a:pt x="0" y="807"/>
                    <a:pt x="389" y="1730"/>
                    <a:pt x="1166" y="1730"/>
                  </a:cubicBezTo>
                  <a:cubicBezTo>
                    <a:pt x="1628" y="1730"/>
                    <a:pt x="2016" y="1342"/>
                    <a:pt x="2016" y="856"/>
                  </a:cubicBezTo>
                  <a:cubicBezTo>
                    <a:pt x="2016" y="344"/>
                    <a:pt x="1590" y="1"/>
                    <a:pt x="11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" name="Google Shape;973;p22"/>
            <p:cNvSpPr/>
            <p:nvPr/>
          </p:nvSpPr>
          <p:spPr>
            <a:xfrm>
              <a:off x="5615414" y="4833720"/>
              <a:ext cx="32199" cy="89003"/>
            </a:xfrm>
            <a:custGeom>
              <a:avLst/>
              <a:gdLst/>
              <a:ahLst/>
              <a:cxnLst/>
              <a:rect l="l" t="t" r="r" b="b"/>
              <a:pathLst>
                <a:path w="671" h="1845" extrusionOk="0">
                  <a:moveTo>
                    <a:pt x="106" y="0"/>
                  </a:moveTo>
                  <a:cubicBezTo>
                    <a:pt x="55" y="0"/>
                    <a:pt x="0" y="47"/>
                    <a:pt x="15" y="119"/>
                  </a:cubicBezTo>
                  <a:lnTo>
                    <a:pt x="501" y="1796"/>
                  </a:lnTo>
                  <a:cubicBezTo>
                    <a:pt x="501" y="1820"/>
                    <a:pt x="525" y="1844"/>
                    <a:pt x="573" y="1844"/>
                  </a:cubicBezTo>
                  <a:lnTo>
                    <a:pt x="598" y="1844"/>
                  </a:lnTo>
                  <a:cubicBezTo>
                    <a:pt x="646" y="1844"/>
                    <a:pt x="671" y="1796"/>
                    <a:pt x="646" y="1747"/>
                  </a:cubicBezTo>
                  <a:lnTo>
                    <a:pt x="185" y="71"/>
                  </a:lnTo>
                  <a:cubicBezTo>
                    <a:pt x="175" y="22"/>
                    <a:pt x="141" y="0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" name="Google Shape;974;p22"/>
            <p:cNvSpPr/>
            <p:nvPr/>
          </p:nvSpPr>
          <p:spPr>
            <a:xfrm>
              <a:off x="5579826" y="4853216"/>
              <a:ext cx="97445" cy="38145"/>
            </a:xfrm>
            <a:custGeom>
              <a:avLst/>
              <a:gdLst/>
              <a:ahLst/>
              <a:cxnLst/>
              <a:rect l="l" t="t" r="r" b="b"/>
              <a:pathLst>
                <a:path w="2017" h="788" extrusionOk="0">
                  <a:moveTo>
                    <a:pt x="1934" y="0"/>
                  </a:moveTo>
                  <a:cubicBezTo>
                    <a:pt x="1921" y="0"/>
                    <a:pt x="1908" y="3"/>
                    <a:pt x="1895" y="10"/>
                  </a:cubicBezTo>
                  <a:lnTo>
                    <a:pt x="49" y="617"/>
                  </a:lnTo>
                  <a:cubicBezTo>
                    <a:pt x="25" y="642"/>
                    <a:pt x="1" y="666"/>
                    <a:pt x="1" y="714"/>
                  </a:cubicBezTo>
                  <a:cubicBezTo>
                    <a:pt x="1" y="739"/>
                    <a:pt x="49" y="763"/>
                    <a:pt x="74" y="763"/>
                  </a:cubicBezTo>
                  <a:lnTo>
                    <a:pt x="98" y="787"/>
                  </a:lnTo>
                  <a:lnTo>
                    <a:pt x="1944" y="180"/>
                  </a:lnTo>
                  <a:cubicBezTo>
                    <a:pt x="1993" y="156"/>
                    <a:pt x="2017" y="107"/>
                    <a:pt x="1993" y="59"/>
                  </a:cubicBezTo>
                  <a:cubicBezTo>
                    <a:pt x="1993" y="23"/>
                    <a:pt x="1967" y="0"/>
                    <a:pt x="19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" name="Google Shape;975;p22"/>
            <p:cNvSpPr/>
            <p:nvPr/>
          </p:nvSpPr>
          <p:spPr>
            <a:xfrm>
              <a:off x="5589146" y="4847283"/>
              <a:ext cx="83041" cy="51707"/>
            </a:xfrm>
            <a:custGeom>
              <a:avLst/>
              <a:gdLst/>
              <a:ahLst/>
              <a:cxnLst/>
              <a:rect l="l" t="t" r="r" b="b"/>
              <a:pathLst>
                <a:path w="1734" h="1081" extrusionOk="0">
                  <a:moveTo>
                    <a:pt x="110" y="0"/>
                  </a:moveTo>
                  <a:cubicBezTo>
                    <a:pt x="38" y="0"/>
                    <a:pt x="0" y="92"/>
                    <a:pt x="82" y="133"/>
                  </a:cubicBezTo>
                  <a:lnTo>
                    <a:pt x="1588" y="1080"/>
                  </a:lnTo>
                  <a:lnTo>
                    <a:pt x="1637" y="1080"/>
                  </a:lnTo>
                  <a:cubicBezTo>
                    <a:pt x="1661" y="1080"/>
                    <a:pt x="1685" y="1080"/>
                    <a:pt x="1709" y="1056"/>
                  </a:cubicBezTo>
                  <a:cubicBezTo>
                    <a:pt x="1734" y="1007"/>
                    <a:pt x="1709" y="959"/>
                    <a:pt x="1685" y="935"/>
                  </a:cubicBezTo>
                  <a:lnTo>
                    <a:pt x="155" y="11"/>
                  </a:lnTo>
                  <a:cubicBezTo>
                    <a:pt x="139" y="4"/>
                    <a:pt x="124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" name="Google Shape;976;p22"/>
            <p:cNvSpPr/>
            <p:nvPr/>
          </p:nvSpPr>
          <p:spPr>
            <a:xfrm>
              <a:off x="5606093" y="4826091"/>
              <a:ext cx="53384" cy="87308"/>
            </a:xfrm>
            <a:custGeom>
              <a:avLst/>
              <a:gdLst/>
              <a:ahLst/>
              <a:cxnLst/>
              <a:rect l="l" t="t" r="r" b="b"/>
              <a:pathLst>
                <a:path w="1118" h="1814" extrusionOk="0">
                  <a:moveTo>
                    <a:pt x="1010" y="0"/>
                  </a:moveTo>
                  <a:cubicBezTo>
                    <a:pt x="984" y="0"/>
                    <a:pt x="962" y="12"/>
                    <a:pt x="947" y="41"/>
                  </a:cubicBezTo>
                  <a:lnTo>
                    <a:pt x="24" y="1717"/>
                  </a:lnTo>
                  <a:cubicBezTo>
                    <a:pt x="0" y="1741"/>
                    <a:pt x="24" y="1790"/>
                    <a:pt x="49" y="1814"/>
                  </a:cubicBezTo>
                  <a:lnTo>
                    <a:pt x="97" y="1814"/>
                  </a:lnTo>
                  <a:cubicBezTo>
                    <a:pt x="122" y="1814"/>
                    <a:pt x="146" y="1814"/>
                    <a:pt x="170" y="1790"/>
                  </a:cubicBezTo>
                  <a:lnTo>
                    <a:pt x="1093" y="113"/>
                  </a:lnTo>
                  <a:cubicBezTo>
                    <a:pt x="1118" y="89"/>
                    <a:pt x="1093" y="41"/>
                    <a:pt x="1069" y="16"/>
                  </a:cubicBezTo>
                  <a:cubicBezTo>
                    <a:pt x="1049" y="6"/>
                    <a:pt x="1029" y="0"/>
                    <a:pt x="10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931" name="Google Shape;931;p22"/>
          <p:cNvSpPr txBox="1">
            <a:spLocks noGrp="1"/>
          </p:cNvSpPr>
          <p:nvPr>
            <p:ph type="subTitle" idx="1"/>
          </p:nvPr>
        </p:nvSpPr>
        <p:spPr>
          <a:xfrm>
            <a:off x="1695317" y="4764200"/>
            <a:ext cx="4007600" cy="9320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932" name="Google Shape;932;p22"/>
          <p:cNvSpPr txBox="1">
            <a:spLocks noGrp="1"/>
          </p:cNvSpPr>
          <p:nvPr>
            <p:ph type="subTitle" idx="2"/>
          </p:nvPr>
        </p:nvSpPr>
        <p:spPr>
          <a:xfrm>
            <a:off x="6489083" y="4764200"/>
            <a:ext cx="4007600" cy="9320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933" name="Google Shape;933;p22"/>
          <p:cNvSpPr txBox="1">
            <a:spLocks noGrp="1"/>
          </p:cNvSpPr>
          <p:nvPr>
            <p:ph type="title"/>
          </p:nvPr>
        </p:nvSpPr>
        <p:spPr>
          <a:xfrm>
            <a:off x="1005100" y="560133"/>
            <a:ext cx="9926400" cy="8620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652252916"/>
      </p:ext>
    </p:extLst>
  </p:cSld>
  <p:clrMapOvr>
    <a:masterClrMapping/>
  </p:clrMapOvr>
</p:sldLayout>
</file>

<file path=ppt/slideLayouts/slideLayout16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 ">
  <p:cSld name="Title and three columns 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9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Google Shape;982;p23"/>
          <p:cNvGrpSpPr>
            <a:grpSpLocks/>
          </p:cNvGrpSpPr>
          <p:nvPr/>
        </p:nvGrpSpPr>
        <p:grpSpPr bwMode="auto">
          <a:xfrm flipH="1">
            <a:off x="9237663" y="0"/>
            <a:ext cx="2679700" cy="1709738"/>
            <a:chOff x="7239867" y="1514545"/>
            <a:chExt cx="2525833" cy="1610805"/>
          </a:xfrm>
        </p:grpSpPr>
        <p:grpSp>
          <p:nvGrpSpPr>
            <p:cNvPr id="7" name="Google Shape;983;p23"/>
            <p:cNvGrpSpPr>
              <a:grpSpLocks/>
            </p:cNvGrpSpPr>
            <p:nvPr/>
          </p:nvGrpSpPr>
          <p:grpSpPr bwMode="auto">
            <a:xfrm>
              <a:off x="7346663" y="1514545"/>
              <a:ext cx="2419037" cy="1551678"/>
              <a:chOff x="7410211" y="1555302"/>
              <a:chExt cx="2355440" cy="1510884"/>
            </a:xfrm>
          </p:grpSpPr>
          <p:grpSp>
            <p:nvGrpSpPr>
              <p:cNvPr id="9" name="Google Shape;984;p23"/>
              <p:cNvGrpSpPr>
                <a:grpSpLocks/>
              </p:cNvGrpSpPr>
              <p:nvPr/>
            </p:nvGrpSpPr>
            <p:grpSpPr bwMode="auto">
              <a:xfrm>
                <a:off x="7410211" y="1555302"/>
                <a:ext cx="2355440" cy="1510884"/>
                <a:chOff x="761258" y="2062480"/>
                <a:chExt cx="1646470" cy="1056119"/>
              </a:xfrm>
            </p:grpSpPr>
            <p:sp>
              <p:nvSpPr>
                <p:cNvPr id="12" name="Google Shape;985;p23"/>
                <p:cNvSpPr/>
                <p:nvPr/>
              </p:nvSpPr>
              <p:spPr>
                <a:xfrm rot="-1481318">
                  <a:off x="1086787" y="2126613"/>
                  <a:ext cx="430808" cy="556833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3" name="Google Shape;986;p23"/>
                <p:cNvSpPr/>
                <p:nvPr/>
              </p:nvSpPr>
              <p:spPr>
                <a:xfrm>
                  <a:off x="1414731" y="2200925"/>
                  <a:ext cx="558116" cy="492701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4" name="Google Shape;987;p23"/>
                <p:cNvSpPr/>
                <p:nvPr/>
              </p:nvSpPr>
              <p:spPr>
                <a:xfrm>
                  <a:off x="760880" y="2379071"/>
                  <a:ext cx="492934" cy="492701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5" name="Google Shape;988;p23"/>
                <p:cNvSpPr/>
                <p:nvPr/>
              </p:nvSpPr>
              <p:spPr>
                <a:xfrm>
                  <a:off x="899391" y="2606080"/>
                  <a:ext cx="469509" cy="469288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6" name="Google Shape;989;p23"/>
                <p:cNvSpPr/>
                <p:nvPr/>
              </p:nvSpPr>
              <p:spPr>
                <a:xfrm>
                  <a:off x="1250759" y="2593864"/>
                  <a:ext cx="492934" cy="492701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" name="Google Shape;990;p23"/>
                <p:cNvSpPr/>
                <p:nvPr/>
              </p:nvSpPr>
              <p:spPr>
                <a:xfrm rot="-2967336">
                  <a:off x="1706666" y="2475154"/>
                  <a:ext cx="621985" cy="49293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10" name="Google Shape;991;p23"/>
              <p:cNvSpPr/>
              <p:nvPr/>
            </p:nvSpPr>
            <p:spPr>
              <a:xfrm>
                <a:off x="7932736" y="2118898"/>
                <a:ext cx="705192" cy="704858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" name="Google Shape;992;p23"/>
              <p:cNvSpPr/>
              <p:nvPr/>
            </p:nvSpPr>
            <p:spPr>
              <a:xfrm>
                <a:off x="8385865" y="2118898"/>
                <a:ext cx="705192" cy="704858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8" name="Google Shape;993;p23"/>
            <p:cNvSpPr/>
            <p:nvPr/>
          </p:nvSpPr>
          <p:spPr>
            <a:xfrm>
              <a:off x="7239867" y="1792734"/>
              <a:ext cx="2256491" cy="1332616"/>
            </a:xfrm>
            <a:custGeom>
              <a:avLst/>
              <a:gdLst/>
              <a:ahLst/>
              <a:cxnLst/>
              <a:rect l="l" t="t" r="r" b="b"/>
              <a:pathLst>
                <a:path w="4957" h="2929" extrusionOk="0">
                  <a:moveTo>
                    <a:pt x="1215" y="718"/>
                  </a:moveTo>
                  <a:cubicBezTo>
                    <a:pt x="1312" y="743"/>
                    <a:pt x="1337" y="767"/>
                    <a:pt x="1361" y="815"/>
                  </a:cubicBezTo>
                  <a:cubicBezTo>
                    <a:pt x="1361" y="840"/>
                    <a:pt x="1312" y="888"/>
                    <a:pt x="1288" y="913"/>
                  </a:cubicBezTo>
                  <a:cubicBezTo>
                    <a:pt x="1264" y="913"/>
                    <a:pt x="1264" y="937"/>
                    <a:pt x="1215" y="937"/>
                  </a:cubicBezTo>
                  <a:cubicBezTo>
                    <a:pt x="1215" y="864"/>
                    <a:pt x="1215" y="815"/>
                    <a:pt x="1215" y="743"/>
                  </a:cubicBezTo>
                  <a:lnTo>
                    <a:pt x="1215" y="718"/>
                  </a:lnTo>
                  <a:close/>
                  <a:moveTo>
                    <a:pt x="2527" y="475"/>
                  </a:moveTo>
                  <a:cubicBezTo>
                    <a:pt x="2624" y="597"/>
                    <a:pt x="2673" y="767"/>
                    <a:pt x="2624" y="937"/>
                  </a:cubicBezTo>
                  <a:cubicBezTo>
                    <a:pt x="2601" y="983"/>
                    <a:pt x="2567" y="1007"/>
                    <a:pt x="2530" y="1007"/>
                  </a:cubicBezTo>
                  <a:cubicBezTo>
                    <a:pt x="2489" y="1007"/>
                    <a:pt x="2444" y="977"/>
                    <a:pt x="2405" y="913"/>
                  </a:cubicBezTo>
                  <a:cubicBezTo>
                    <a:pt x="2333" y="767"/>
                    <a:pt x="2381" y="573"/>
                    <a:pt x="2527" y="475"/>
                  </a:cubicBezTo>
                  <a:close/>
                  <a:moveTo>
                    <a:pt x="3984" y="1010"/>
                  </a:moveTo>
                  <a:lnTo>
                    <a:pt x="3984" y="1010"/>
                  </a:lnTo>
                  <a:cubicBezTo>
                    <a:pt x="4009" y="1107"/>
                    <a:pt x="3984" y="1228"/>
                    <a:pt x="3936" y="1326"/>
                  </a:cubicBezTo>
                  <a:cubicBezTo>
                    <a:pt x="3912" y="1350"/>
                    <a:pt x="3912" y="1350"/>
                    <a:pt x="3887" y="1350"/>
                  </a:cubicBezTo>
                  <a:cubicBezTo>
                    <a:pt x="3863" y="1350"/>
                    <a:pt x="3839" y="1326"/>
                    <a:pt x="3814" y="1326"/>
                  </a:cubicBezTo>
                  <a:cubicBezTo>
                    <a:pt x="3766" y="1277"/>
                    <a:pt x="3766" y="1277"/>
                    <a:pt x="3766" y="1204"/>
                  </a:cubicBezTo>
                  <a:cubicBezTo>
                    <a:pt x="3790" y="1131"/>
                    <a:pt x="3863" y="1058"/>
                    <a:pt x="3984" y="1010"/>
                  </a:cubicBezTo>
                  <a:close/>
                  <a:moveTo>
                    <a:pt x="1045" y="1860"/>
                  </a:moveTo>
                  <a:cubicBezTo>
                    <a:pt x="948" y="1957"/>
                    <a:pt x="851" y="2030"/>
                    <a:pt x="754" y="2079"/>
                  </a:cubicBezTo>
                  <a:cubicBezTo>
                    <a:pt x="778" y="1982"/>
                    <a:pt x="875" y="1909"/>
                    <a:pt x="972" y="1860"/>
                  </a:cubicBezTo>
                  <a:close/>
                  <a:moveTo>
                    <a:pt x="3159" y="1957"/>
                  </a:moveTo>
                  <a:cubicBezTo>
                    <a:pt x="3159" y="1957"/>
                    <a:pt x="3183" y="1957"/>
                    <a:pt x="3231" y="2006"/>
                  </a:cubicBezTo>
                  <a:cubicBezTo>
                    <a:pt x="3280" y="2054"/>
                    <a:pt x="3304" y="2152"/>
                    <a:pt x="3280" y="2224"/>
                  </a:cubicBezTo>
                  <a:cubicBezTo>
                    <a:pt x="3159" y="2127"/>
                    <a:pt x="3159" y="2006"/>
                    <a:pt x="3159" y="1957"/>
                  </a:cubicBezTo>
                  <a:close/>
                  <a:moveTo>
                    <a:pt x="1701" y="2030"/>
                  </a:moveTo>
                  <a:cubicBezTo>
                    <a:pt x="1750" y="2054"/>
                    <a:pt x="1798" y="2079"/>
                    <a:pt x="1822" y="2127"/>
                  </a:cubicBezTo>
                  <a:cubicBezTo>
                    <a:pt x="1847" y="2249"/>
                    <a:pt x="1822" y="2346"/>
                    <a:pt x="1774" y="2443"/>
                  </a:cubicBezTo>
                  <a:cubicBezTo>
                    <a:pt x="1677" y="2346"/>
                    <a:pt x="1628" y="2200"/>
                    <a:pt x="1652" y="2054"/>
                  </a:cubicBezTo>
                  <a:cubicBezTo>
                    <a:pt x="1652" y="2030"/>
                    <a:pt x="1677" y="2030"/>
                    <a:pt x="1677" y="2030"/>
                  </a:cubicBezTo>
                  <a:close/>
                  <a:moveTo>
                    <a:pt x="1688" y="116"/>
                  </a:moveTo>
                  <a:cubicBezTo>
                    <a:pt x="1796" y="116"/>
                    <a:pt x="1923" y="140"/>
                    <a:pt x="2065" y="184"/>
                  </a:cubicBezTo>
                  <a:cubicBezTo>
                    <a:pt x="2211" y="232"/>
                    <a:pt x="2333" y="305"/>
                    <a:pt x="2454" y="427"/>
                  </a:cubicBezTo>
                  <a:cubicBezTo>
                    <a:pt x="2284" y="548"/>
                    <a:pt x="2235" y="791"/>
                    <a:pt x="2333" y="961"/>
                  </a:cubicBezTo>
                  <a:cubicBezTo>
                    <a:pt x="2430" y="1083"/>
                    <a:pt x="2503" y="1131"/>
                    <a:pt x="2551" y="1131"/>
                  </a:cubicBezTo>
                  <a:cubicBezTo>
                    <a:pt x="2648" y="1107"/>
                    <a:pt x="2721" y="1058"/>
                    <a:pt x="2746" y="986"/>
                  </a:cubicBezTo>
                  <a:cubicBezTo>
                    <a:pt x="2794" y="791"/>
                    <a:pt x="2746" y="573"/>
                    <a:pt x="2624" y="427"/>
                  </a:cubicBezTo>
                  <a:cubicBezTo>
                    <a:pt x="2818" y="305"/>
                    <a:pt x="3061" y="232"/>
                    <a:pt x="3304" y="232"/>
                  </a:cubicBezTo>
                  <a:lnTo>
                    <a:pt x="3450" y="232"/>
                  </a:lnTo>
                  <a:cubicBezTo>
                    <a:pt x="3742" y="330"/>
                    <a:pt x="3960" y="597"/>
                    <a:pt x="3984" y="888"/>
                  </a:cubicBezTo>
                  <a:cubicBezTo>
                    <a:pt x="3839" y="937"/>
                    <a:pt x="3717" y="1034"/>
                    <a:pt x="3693" y="1180"/>
                  </a:cubicBezTo>
                  <a:cubicBezTo>
                    <a:pt x="3669" y="1277"/>
                    <a:pt x="3693" y="1350"/>
                    <a:pt x="3766" y="1423"/>
                  </a:cubicBezTo>
                  <a:cubicBezTo>
                    <a:pt x="3802" y="1459"/>
                    <a:pt x="3845" y="1477"/>
                    <a:pt x="3887" y="1477"/>
                  </a:cubicBezTo>
                  <a:cubicBezTo>
                    <a:pt x="3930" y="1477"/>
                    <a:pt x="3972" y="1459"/>
                    <a:pt x="4009" y="1423"/>
                  </a:cubicBezTo>
                  <a:cubicBezTo>
                    <a:pt x="4082" y="1277"/>
                    <a:pt x="4106" y="1131"/>
                    <a:pt x="4082" y="986"/>
                  </a:cubicBezTo>
                  <a:cubicBezTo>
                    <a:pt x="4130" y="986"/>
                    <a:pt x="4203" y="961"/>
                    <a:pt x="4252" y="961"/>
                  </a:cubicBezTo>
                  <a:cubicBezTo>
                    <a:pt x="4470" y="961"/>
                    <a:pt x="4640" y="1083"/>
                    <a:pt x="4738" y="1277"/>
                  </a:cubicBezTo>
                  <a:cubicBezTo>
                    <a:pt x="4835" y="1544"/>
                    <a:pt x="4810" y="1836"/>
                    <a:pt x="4665" y="2079"/>
                  </a:cubicBezTo>
                  <a:cubicBezTo>
                    <a:pt x="4483" y="2341"/>
                    <a:pt x="4201" y="2486"/>
                    <a:pt x="3902" y="2486"/>
                  </a:cubicBezTo>
                  <a:cubicBezTo>
                    <a:pt x="3841" y="2486"/>
                    <a:pt x="3779" y="2480"/>
                    <a:pt x="3717" y="2467"/>
                  </a:cubicBezTo>
                  <a:cubicBezTo>
                    <a:pt x="3572" y="2443"/>
                    <a:pt x="3450" y="2370"/>
                    <a:pt x="3353" y="2297"/>
                  </a:cubicBezTo>
                  <a:cubicBezTo>
                    <a:pt x="3401" y="2176"/>
                    <a:pt x="3377" y="2030"/>
                    <a:pt x="3304" y="1933"/>
                  </a:cubicBezTo>
                  <a:cubicBezTo>
                    <a:pt x="3244" y="1884"/>
                    <a:pt x="3189" y="1860"/>
                    <a:pt x="3143" y="1860"/>
                  </a:cubicBezTo>
                  <a:cubicBezTo>
                    <a:pt x="3098" y="1860"/>
                    <a:pt x="3061" y="1884"/>
                    <a:pt x="3037" y="1933"/>
                  </a:cubicBezTo>
                  <a:cubicBezTo>
                    <a:pt x="3037" y="2103"/>
                    <a:pt x="3086" y="2249"/>
                    <a:pt x="3231" y="2322"/>
                  </a:cubicBezTo>
                  <a:cubicBezTo>
                    <a:pt x="3071" y="2620"/>
                    <a:pt x="2781" y="2809"/>
                    <a:pt x="2442" y="2809"/>
                  </a:cubicBezTo>
                  <a:cubicBezTo>
                    <a:pt x="2422" y="2809"/>
                    <a:pt x="2402" y="2809"/>
                    <a:pt x="2381" y="2807"/>
                  </a:cubicBezTo>
                  <a:cubicBezTo>
                    <a:pt x="2187" y="2807"/>
                    <a:pt x="1968" y="2686"/>
                    <a:pt x="1847" y="2516"/>
                  </a:cubicBezTo>
                  <a:cubicBezTo>
                    <a:pt x="1920" y="2394"/>
                    <a:pt x="1968" y="2249"/>
                    <a:pt x="1920" y="2103"/>
                  </a:cubicBezTo>
                  <a:cubicBezTo>
                    <a:pt x="1895" y="2030"/>
                    <a:pt x="1822" y="1957"/>
                    <a:pt x="1725" y="1933"/>
                  </a:cubicBezTo>
                  <a:cubicBezTo>
                    <a:pt x="1712" y="1928"/>
                    <a:pt x="1699" y="1926"/>
                    <a:pt x="1685" y="1926"/>
                  </a:cubicBezTo>
                  <a:cubicBezTo>
                    <a:pt x="1627" y="1926"/>
                    <a:pt x="1575" y="1966"/>
                    <a:pt x="1555" y="2006"/>
                  </a:cubicBezTo>
                  <a:cubicBezTo>
                    <a:pt x="1531" y="2200"/>
                    <a:pt x="1580" y="2394"/>
                    <a:pt x="1725" y="2540"/>
                  </a:cubicBezTo>
                  <a:cubicBezTo>
                    <a:pt x="1604" y="2662"/>
                    <a:pt x="1434" y="2735"/>
                    <a:pt x="1264" y="2759"/>
                  </a:cubicBezTo>
                  <a:lnTo>
                    <a:pt x="1191" y="2759"/>
                  </a:lnTo>
                  <a:cubicBezTo>
                    <a:pt x="1045" y="2759"/>
                    <a:pt x="924" y="2686"/>
                    <a:pt x="826" y="2589"/>
                  </a:cubicBezTo>
                  <a:cubicBezTo>
                    <a:pt x="729" y="2467"/>
                    <a:pt x="705" y="2346"/>
                    <a:pt x="729" y="2224"/>
                  </a:cubicBezTo>
                  <a:cubicBezTo>
                    <a:pt x="924" y="2152"/>
                    <a:pt x="1167" y="1957"/>
                    <a:pt x="1142" y="1836"/>
                  </a:cubicBezTo>
                  <a:cubicBezTo>
                    <a:pt x="1142" y="1801"/>
                    <a:pt x="1118" y="1767"/>
                    <a:pt x="1052" y="1767"/>
                  </a:cubicBezTo>
                  <a:cubicBezTo>
                    <a:pt x="1025" y="1767"/>
                    <a:pt x="991" y="1773"/>
                    <a:pt x="948" y="1787"/>
                  </a:cubicBezTo>
                  <a:cubicBezTo>
                    <a:pt x="802" y="1836"/>
                    <a:pt x="681" y="1982"/>
                    <a:pt x="656" y="2152"/>
                  </a:cubicBezTo>
                  <a:cubicBezTo>
                    <a:pt x="638" y="2154"/>
                    <a:pt x="621" y="2155"/>
                    <a:pt x="603" y="2155"/>
                  </a:cubicBezTo>
                  <a:cubicBezTo>
                    <a:pt x="414" y="2155"/>
                    <a:pt x="286" y="2032"/>
                    <a:pt x="219" y="1787"/>
                  </a:cubicBezTo>
                  <a:cubicBezTo>
                    <a:pt x="98" y="1520"/>
                    <a:pt x="122" y="1228"/>
                    <a:pt x="243" y="961"/>
                  </a:cubicBezTo>
                  <a:cubicBezTo>
                    <a:pt x="389" y="791"/>
                    <a:pt x="608" y="694"/>
                    <a:pt x="851" y="694"/>
                  </a:cubicBezTo>
                  <a:lnTo>
                    <a:pt x="1142" y="694"/>
                  </a:lnTo>
                  <a:lnTo>
                    <a:pt x="1142" y="743"/>
                  </a:lnTo>
                  <a:cubicBezTo>
                    <a:pt x="1118" y="840"/>
                    <a:pt x="1142" y="937"/>
                    <a:pt x="1191" y="1010"/>
                  </a:cubicBezTo>
                  <a:cubicBezTo>
                    <a:pt x="1204" y="1036"/>
                    <a:pt x="1232" y="1056"/>
                    <a:pt x="1271" y="1056"/>
                  </a:cubicBezTo>
                  <a:cubicBezTo>
                    <a:pt x="1302" y="1056"/>
                    <a:pt x="1341" y="1043"/>
                    <a:pt x="1385" y="1010"/>
                  </a:cubicBezTo>
                  <a:cubicBezTo>
                    <a:pt x="1482" y="913"/>
                    <a:pt x="1507" y="888"/>
                    <a:pt x="1482" y="791"/>
                  </a:cubicBezTo>
                  <a:cubicBezTo>
                    <a:pt x="1458" y="718"/>
                    <a:pt x="1385" y="645"/>
                    <a:pt x="1239" y="621"/>
                  </a:cubicBezTo>
                  <a:cubicBezTo>
                    <a:pt x="1239" y="475"/>
                    <a:pt x="1288" y="330"/>
                    <a:pt x="1385" y="232"/>
                  </a:cubicBezTo>
                  <a:cubicBezTo>
                    <a:pt x="1452" y="152"/>
                    <a:pt x="1556" y="116"/>
                    <a:pt x="1688" y="116"/>
                  </a:cubicBezTo>
                  <a:close/>
                  <a:moveTo>
                    <a:pt x="1650" y="1"/>
                  </a:moveTo>
                  <a:cubicBezTo>
                    <a:pt x="1501" y="1"/>
                    <a:pt x="1380" y="43"/>
                    <a:pt x="1288" y="135"/>
                  </a:cubicBezTo>
                  <a:cubicBezTo>
                    <a:pt x="1191" y="257"/>
                    <a:pt x="1118" y="427"/>
                    <a:pt x="1118" y="597"/>
                  </a:cubicBezTo>
                  <a:cubicBezTo>
                    <a:pt x="1069" y="585"/>
                    <a:pt x="1021" y="579"/>
                    <a:pt x="972" y="579"/>
                  </a:cubicBezTo>
                  <a:cubicBezTo>
                    <a:pt x="924" y="579"/>
                    <a:pt x="875" y="585"/>
                    <a:pt x="826" y="597"/>
                  </a:cubicBezTo>
                  <a:cubicBezTo>
                    <a:pt x="559" y="597"/>
                    <a:pt x="316" y="694"/>
                    <a:pt x="146" y="888"/>
                  </a:cubicBezTo>
                  <a:cubicBezTo>
                    <a:pt x="1" y="1180"/>
                    <a:pt x="1" y="1520"/>
                    <a:pt x="122" y="1811"/>
                  </a:cubicBezTo>
                  <a:cubicBezTo>
                    <a:pt x="219" y="2152"/>
                    <a:pt x="414" y="2224"/>
                    <a:pt x="559" y="2224"/>
                  </a:cubicBezTo>
                  <a:lnTo>
                    <a:pt x="608" y="2224"/>
                  </a:lnTo>
                  <a:cubicBezTo>
                    <a:pt x="608" y="2394"/>
                    <a:pt x="656" y="2540"/>
                    <a:pt x="754" y="2637"/>
                  </a:cubicBezTo>
                  <a:cubicBezTo>
                    <a:pt x="851" y="2783"/>
                    <a:pt x="1021" y="2856"/>
                    <a:pt x="1191" y="2856"/>
                  </a:cubicBezTo>
                  <a:lnTo>
                    <a:pt x="1264" y="2856"/>
                  </a:lnTo>
                  <a:cubicBezTo>
                    <a:pt x="1458" y="2832"/>
                    <a:pt x="1652" y="2759"/>
                    <a:pt x="1774" y="2613"/>
                  </a:cubicBezTo>
                  <a:cubicBezTo>
                    <a:pt x="1944" y="2783"/>
                    <a:pt x="2163" y="2905"/>
                    <a:pt x="2381" y="2929"/>
                  </a:cubicBezTo>
                  <a:lnTo>
                    <a:pt x="2430" y="2929"/>
                  </a:lnTo>
                  <a:cubicBezTo>
                    <a:pt x="2794" y="2905"/>
                    <a:pt x="3134" y="2710"/>
                    <a:pt x="3304" y="2394"/>
                  </a:cubicBezTo>
                  <a:cubicBezTo>
                    <a:pt x="3426" y="2467"/>
                    <a:pt x="3547" y="2516"/>
                    <a:pt x="3693" y="2540"/>
                  </a:cubicBezTo>
                  <a:cubicBezTo>
                    <a:pt x="3766" y="2559"/>
                    <a:pt x="3841" y="2567"/>
                    <a:pt x="3916" y="2567"/>
                  </a:cubicBezTo>
                  <a:cubicBezTo>
                    <a:pt x="4239" y="2567"/>
                    <a:pt x="4560" y="2403"/>
                    <a:pt x="4738" y="2127"/>
                  </a:cubicBezTo>
                  <a:cubicBezTo>
                    <a:pt x="4932" y="1860"/>
                    <a:pt x="4956" y="1496"/>
                    <a:pt x="4835" y="1204"/>
                  </a:cubicBezTo>
                  <a:cubicBezTo>
                    <a:pt x="4738" y="986"/>
                    <a:pt x="4495" y="840"/>
                    <a:pt x="4252" y="840"/>
                  </a:cubicBezTo>
                  <a:cubicBezTo>
                    <a:pt x="4203" y="840"/>
                    <a:pt x="4130" y="840"/>
                    <a:pt x="4057" y="864"/>
                  </a:cubicBezTo>
                  <a:cubicBezTo>
                    <a:pt x="4033" y="500"/>
                    <a:pt x="3790" y="232"/>
                    <a:pt x="3450" y="135"/>
                  </a:cubicBezTo>
                  <a:cubicBezTo>
                    <a:pt x="3426" y="123"/>
                    <a:pt x="3395" y="117"/>
                    <a:pt x="3365" y="117"/>
                  </a:cubicBezTo>
                  <a:cubicBezTo>
                    <a:pt x="3335" y="117"/>
                    <a:pt x="3304" y="123"/>
                    <a:pt x="3280" y="135"/>
                  </a:cubicBezTo>
                  <a:cubicBezTo>
                    <a:pt x="3013" y="135"/>
                    <a:pt x="2746" y="208"/>
                    <a:pt x="2527" y="330"/>
                  </a:cubicBezTo>
                  <a:cubicBezTo>
                    <a:pt x="2405" y="232"/>
                    <a:pt x="2235" y="135"/>
                    <a:pt x="2090" y="87"/>
                  </a:cubicBezTo>
                  <a:cubicBezTo>
                    <a:pt x="1923" y="31"/>
                    <a:pt x="1776" y="1"/>
                    <a:pt x="1650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8" name="Google Shape;994;p23"/>
          <p:cNvGrpSpPr>
            <a:grpSpLocks/>
          </p:cNvGrpSpPr>
          <p:nvPr/>
        </p:nvGrpSpPr>
        <p:grpSpPr bwMode="auto">
          <a:xfrm rot="2398771">
            <a:off x="-171450" y="6019800"/>
            <a:ext cx="1354138" cy="809625"/>
            <a:chOff x="1202177" y="4613417"/>
            <a:chExt cx="528376" cy="315757"/>
          </a:xfrm>
        </p:grpSpPr>
        <p:sp>
          <p:nvSpPr>
            <p:cNvPr id="19" name="Google Shape;995;p23"/>
            <p:cNvSpPr/>
            <p:nvPr/>
          </p:nvSpPr>
          <p:spPr>
            <a:xfrm>
              <a:off x="1563808" y="4671610"/>
              <a:ext cx="166628" cy="48292"/>
            </a:xfrm>
            <a:custGeom>
              <a:avLst/>
              <a:gdLst/>
              <a:ahLst/>
              <a:cxnLst/>
              <a:rect l="l" t="t" r="r" b="b"/>
              <a:pathLst>
                <a:path w="1507" h="438" extrusionOk="0">
                  <a:moveTo>
                    <a:pt x="1409" y="1"/>
                  </a:moveTo>
                  <a:lnTo>
                    <a:pt x="73" y="316"/>
                  </a:lnTo>
                  <a:cubicBezTo>
                    <a:pt x="25" y="316"/>
                    <a:pt x="0" y="341"/>
                    <a:pt x="25" y="389"/>
                  </a:cubicBezTo>
                  <a:cubicBezTo>
                    <a:pt x="25" y="414"/>
                    <a:pt x="49" y="438"/>
                    <a:pt x="73" y="438"/>
                  </a:cubicBezTo>
                  <a:lnTo>
                    <a:pt x="98" y="438"/>
                  </a:lnTo>
                  <a:lnTo>
                    <a:pt x="1434" y="122"/>
                  </a:lnTo>
                  <a:cubicBezTo>
                    <a:pt x="1506" y="122"/>
                    <a:pt x="1482" y="1"/>
                    <a:pt x="1409" y="1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" name="Google Shape;996;p23"/>
            <p:cNvSpPr/>
            <p:nvPr/>
          </p:nvSpPr>
          <p:spPr>
            <a:xfrm>
              <a:off x="1601758" y="4613243"/>
              <a:ext cx="60704" cy="176453"/>
            </a:xfrm>
            <a:custGeom>
              <a:avLst/>
              <a:gdLst/>
              <a:ahLst/>
              <a:cxnLst/>
              <a:rect l="l" t="t" r="r" b="b"/>
              <a:pathLst>
                <a:path w="550" h="1598" extrusionOk="0">
                  <a:moveTo>
                    <a:pt x="77" y="0"/>
                  </a:moveTo>
                  <a:cubicBezTo>
                    <a:pt x="39" y="0"/>
                    <a:pt x="0" y="32"/>
                    <a:pt x="15" y="91"/>
                  </a:cubicBezTo>
                  <a:lnTo>
                    <a:pt x="403" y="1573"/>
                  </a:lnTo>
                  <a:cubicBezTo>
                    <a:pt x="428" y="1597"/>
                    <a:pt x="452" y="1597"/>
                    <a:pt x="476" y="1597"/>
                  </a:cubicBezTo>
                  <a:lnTo>
                    <a:pt x="501" y="1597"/>
                  </a:lnTo>
                  <a:cubicBezTo>
                    <a:pt x="525" y="1597"/>
                    <a:pt x="549" y="1549"/>
                    <a:pt x="525" y="1525"/>
                  </a:cubicBezTo>
                  <a:lnTo>
                    <a:pt x="136" y="43"/>
                  </a:lnTo>
                  <a:cubicBezTo>
                    <a:pt x="127" y="14"/>
                    <a:pt x="102" y="0"/>
                    <a:pt x="77" y="0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" name="Google Shape;997;p23"/>
            <p:cNvSpPr/>
            <p:nvPr/>
          </p:nvSpPr>
          <p:spPr>
            <a:xfrm>
              <a:off x="1582180" y="4629701"/>
              <a:ext cx="104684" cy="138685"/>
            </a:xfrm>
            <a:custGeom>
              <a:avLst/>
              <a:gdLst/>
              <a:ahLst/>
              <a:cxnLst/>
              <a:rect l="l" t="t" r="r" b="b"/>
              <a:pathLst>
                <a:path w="948" h="1259" extrusionOk="0">
                  <a:moveTo>
                    <a:pt x="875" y="1"/>
                  </a:moveTo>
                  <a:cubicBezTo>
                    <a:pt x="857" y="1"/>
                    <a:pt x="838" y="7"/>
                    <a:pt x="826" y="19"/>
                  </a:cubicBezTo>
                  <a:lnTo>
                    <a:pt x="25" y="1161"/>
                  </a:lnTo>
                  <a:cubicBezTo>
                    <a:pt x="0" y="1185"/>
                    <a:pt x="0" y="1234"/>
                    <a:pt x="49" y="1258"/>
                  </a:cubicBezTo>
                  <a:lnTo>
                    <a:pt x="122" y="1258"/>
                  </a:lnTo>
                  <a:lnTo>
                    <a:pt x="924" y="92"/>
                  </a:lnTo>
                  <a:cubicBezTo>
                    <a:pt x="948" y="68"/>
                    <a:pt x="948" y="19"/>
                    <a:pt x="924" y="19"/>
                  </a:cubicBezTo>
                  <a:cubicBezTo>
                    <a:pt x="911" y="7"/>
                    <a:pt x="893" y="1"/>
                    <a:pt x="875" y="1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" name="Google Shape;998;p23"/>
            <p:cNvSpPr/>
            <p:nvPr/>
          </p:nvSpPr>
          <p:spPr>
            <a:xfrm>
              <a:off x="1548178" y="4643355"/>
              <a:ext cx="159814" cy="102776"/>
            </a:xfrm>
            <a:custGeom>
              <a:avLst/>
              <a:gdLst/>
              <a:ahLst/>
              <a:cxnLst/>
              <a:rect l="l" t="t" r="r" b="b"/>
              <a:pathLst>
                <a:path w="1451" h="928" extrusionOk="0">
                  <a:moveTo>
                    <a:pt x="115" y="1"/>
                  </a:moveTo>
                  <a:cubicBezTo>
                    <a:pt x="51" y="1"/>
                    <a:pt x="0" y="83"/>
                    <a:pt x="65" y="126"/>
                  </a:cubicBezTo>
                  <a:lnTo>
                    <a:pt x="1329" y="928"/>
                  </a:lnTo>
                  <a:lnTo>
                    <a:pt x="1377" y="928"/>
                  </a:lnTo>
                  <a:cubicBezTo>
                    <a:pt x="1426" y="928"/>
                    <a:pt x="1450" y="831"/>
                    <a:pt x="1402" y="806"/>
                  </a:cubicBezTo>
                  <a:lnTo>
                    <a:pt x="138" y="5"/>
                  </a:lnTo>
                  <a:cubicBezTo>
                    <a:pt x="130" y="2"/>
                    <a:pt x="123" y="1"/>
                    <a:pt x="115" y="1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" name="Google Shape;999;p23"/>
            <p:cNvSpPr/>
            <p:nvPr/>
          </p:nvSpPr>
          <p:spPr>
            <a:xfrm>
              <a:off x="1201091" y="4672556"/>
              <a:ext cx="177158" cy="151068"/>
            </a:xfrm>
            <a:custGeom>
              <a:avLst/>
              <a:gdLst/>
              <a:ahLst/>
              <a:cxnLst/>
              <a:rect l="l" t="t" r="r" b="b"/>
              <a:pathLst>
                <a:path w="1605" h="1371" extrusionOk="0">
                  <a:moveTo>
                    <a:pt x="924" y="131"/>
                  </a:moveTo>
                  <a:cubicBezTo>
                    <a:pt x="1216" y="131"/>
                    <a:pt x="1458" y="374"/>
                    <a:pt x="1483" y="690"/>
                  </a:cubicBezTo>
                  <a:cubicBezTo>
                    <a:pt x="1483" y="1019"/>
                    <a:pt x="1204" y="1248"/>
                    <a:pt x="911" y="1248"/>
                  </a:cubicBezTo>
                  <a:cubicBezTo>
                    <a:pt x="771" y="1248"/>
                    <a:pt x="629" y="1196"/>
                    <a:pt x="511" y="1079"/>
                  </a:cubicBezTo>
                  <a:cubicBezTo>
                    <a:pt x="171" y="739"/>
                    <a:pt x="414" y="131"/>
                    <a:pt x="924" y="131"/>
                  </a:cubicBezTo>
                  <a:close/>
                  <a:moveTo>
                    <a:pt x="907" y="1"/>
                  </a:moveTo>
                  <a:cubicBezTo>
                    <a:pt x="740" y="1"/>
                    <a:pt x="571" y="63"/>
                    <a:pt x="438" y="204"/>
                  </a:cubicBezTo>
                  <a:cubicBezTo>
                    <a:pt x="1" y="641"/>
                    <a:pt x="317" y="1370"/>
                    <a:pt x="924" y="1370"/>
                  </a:cubicBezTo>
                  <a:cubicBezTo>
                    <a:pt x="1288" y="1370"/>
                    <a:pt x="1604" y="1079"/>
                    <a:pt x="1604" y="690"/>
                  </a:cubicBezTo>
                  <a:cubicBezTo>
                    <a:pt x="1604" y="278"/>
                    <a:pt x="1258" y="1"/>
                    <a:pt x="907" y="1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" name="Google Shape;1000;p23"/>
            <p:cNvSpPr/>
            <p:nvPr/>
          </p:nvSpPr>
          <p:spPr>
            <a:xfrm>
              <a:off x="1388864" y="4831785"/>
              <a:ext cx="115214" cy="96584"/>
            </a:xfrm>
            <a:custGeom>
              <a:avLst/>
              <a:gdLst/>
              <a:ahLst/>
              <a:cxnLst/>
              <a:rect l="l" t="t" r="r" b="b"/>
              <a:pathLst>
                <a:path w="1045" h="877" extrusionOk="0">
                  <a:moveTo>
                    <a:pt x="583" y="124"/>
                  </a:moveTo>
                  <a:cubicBezTo>
                    <a:pt x="753" y="124"/>
                    <a:pt x="899" y="269"/>
                    <a:pt x="899" y="439"/>
                  </a:cubicBezTo>
                  <a:cubicBezTo>
                    <a:pt x="899" y="622"/>
                    <a:pt x="741" y="747"/>
                    <a:pt x="587" y="747"/>
                  </a:cubicBezTo>
                  <a:cubicBezTo>
                    <a:pt x="515" y="747"/>
                    <a:pt x="443" y="720"/>
                    <a:pt x="389" y="658"/>
                  </a:cubicBezTo>
                  <a:cubicBezTo>
                    <a:pt x="195" y="464"/>
                    <a:pt x="316" y="124"/>
                    <a:pt x="583" y="124"/>
                  </a:cubicBezTo>
                  <a:close/>
                  <a:moveTo>
                    <a:pt x="584" y="0"/>
                  </a:moveTo>
                  <a:cubicBezTo>
                    <a:pt x="473" y="0"/>
                    <a:pt x="361" y="38"/>
                    <a:pt x="268" y="124"/>
                  </a:cubicBezTo>
                  <a:cubicBezTo>
                    <a:pt x="0" y="415"/>
                    <a:pt x="195" y="877"/>
                    <a:pt x="583" y="877"/>
                  </a:cubicBezTo>
                  <a:cubicBezTo>
                    <a:pt x="826" y="877"/>
                    <a:pt x="1021" y="682"/>
                    <a:pt x="1045" y="439"/>
                  </a:cubicBezTo>
                  <a:cubicBezTo>
                    <a:pt x="1045" y="175"/>
                    <a:pt x="820" y="0"/>
                    <a:pt x="584" y="0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5" name="Google Shape;1001;p23"/>
          <p:cNvGrpSpPr>
            <a:grpSpLocks/>
          </p:cNvGrpSpPr>
          <p:nvPr/>
        </p:nvGrpSpPr>
        <p:grpSpPr bwMode="auto">
          <a:xfrm flipH="1">
            <a:off x="249238" y="211138"/>
            <a:ext cx="660400" cy="625475"/>
            <a:chOff x="2736573" y="4286656"/>
            <a:chExt cx="316076" cy="299294"/>
          </a:xfrm>
        </p:grpSpPr>
        <p:sp>
          <p:nvSpPr>
            <p:cNvPr id="26" name="Google Shape;1002;p23"/>
            <p:cNvSpPr/>
            <p:nvPr/>
          </p:nvSpPr>
          <p:spPr>
            <a:xfrm>
              <a:off x="2868018" y="4291214"/>
              <a:ext cx="173234" cy="176993"/>
            </a:xfrm>
            <a:custGeom>
              <a:avLst/>
              <a:gdLst/>
              <a:ahLst/>
              <a:cxnLst/>
              <a:rect l="l" t="t" r="r" b="b"/>
              <a:pathLst>
                <a:path w="1508" h="1541" extrusionOk="0">
                  <a:moveTo>
                    <a:pt x="900" y="132"/>
                  </a:moveTo>
                  <a:lnTo>
                    <a:pt x="900" y="132"/>
                  </a:lnTo>
                  <a:cubicBezTo>
                    <a:pt x="778" y="472"/>
                    <a:pt x="608" y="812"/>
                    <a:pt x="390" y="1103"/>
                  </a:cubicBezTo>
                  <a:cubicBezTo>
                    <a:pt x="365" y="1128"/>
                    <a:pt x="365" y="1152"/>
                    <a:pt x="390" y="1176"/>
                  </a:cubicBezTo>
                  <a:cubicBezTo>
                    <a:pt x="402" y="1188"/>
                    <a:pt x="420" y="1194"/>
                    <a:pt x="435" y="1194"/>
                  </a:cubicBezTo>
                  <a:cubicBezTo>
                    <a:pt x="450" y="1194"/>
                    <a:pt x="463" y="1188"/>
                    <a:pt x="463" y="1176"/>
                  </a:cubicBezTo>
                  <a:cubicBezTo>
                    <a:pt x="705" y="1006"/>
                    <a:pt x="973" y="885"/>
                    <a:pt x="1264" y="812"/>
                  </a:cubicBezTo>
                  <a:cubicBezTo>
                    <a:pt x="1337" y="812"/>
                    <a:pt x="1361" y="860"/>
                    <a:pt x="1361" y="860"/>
                  </a:cubicBezTo>
                  <a:cubicBezTo>
                    <a:pt x="1361" y="860"/>
                    <a:pt x="1361" y="885"/>
                    <a:pt x="1361" y="885"/>
                  </a:cubicBezTo>
                  <a:cubicBezTo>
                    <a:pt x="1313" y="1030"/>
                    <a:pt x="875" y="1273"/>
                    <a:pt x="584" y="1395"/>
                  </a:cubicBezTo>
                  <a:lnTo>
                    <a:pt x="147" y="1055"/>
                  </a:lnTo>
                  <a:cubicBezTo>
                    <a:pt x="365" y="666"/>
                    <a:pt x="730" y="156"/>
                    <a:pt x="900" y="132"/>
                  </a:cubicBezTo>
                  <a:close/>
                  <a:moveTo>
                    <a:pt x="958" y="1"/>
                  </a:moveTo>
                  <a:cubicBezTo>
                    <a:pt x="948" y="1"/>
                    <a:pt x="937" y="4"/>
                    <a:pt x="924" y="10"/>
                  </a:cubicBezTo>
                  <a:cubicBezTo>
                    <a:pt x="608" y="10"/>
                    <a:pt x="122" y="860"/>
                    <a:pt x="25" y="1055"/>
                  </a:cubicBezTo>
                  <a:cubicBezTo>
                    <a:pt x="1" y="1079"/>
                    <a:pt x="1" y="1103"/>
                    <a:pt x="25" y="1128"/>
                  </a:cubicBezTo>
                  <a:lnTo>
                    <a:pt x="511" y="1516"/>
                  </a:lnTo>
                  <a:cubicBezTo>
                    <a:pt x="535" y="1516"/>
                    <a:pt x="535" y="1516"/>
                    <a:pt x="560" y="1540"/>
                  </a:cubicBezTo>
                  <a:lnTo>
                    <a:pt x="608" y="1540"/>
                  </a:lnTo>
                  <a:cubicBezTo>
                    <a:pt x="730" y="1468"/>
                    <a:pt x="1410" y="1200"/>
                    <a:pt x="1483" y="933"/>
                  </a:cubicBezTo>
                  <a:cubicBezTo>
                    <a:pt x="1507" y="885"/>
                    <a:pt x="1507" y="836"/>
                    <a:pt x="1483" y="787"/>
                  </a:cubicBezTo>
                  <a:cubicBezTo>
                    <a:pt x="1434" y="715"/>
                    <a:pt x="1361" y="690"/>
                    <a:pt x="1264" y="690"/>
                  </a:cubicBezTo>
                  <a:cubicBezTo>
                    <a:pt x="1046" y="715"/>
                    <a:pt x="851" y="787"/>
                    <a:pt x="657" y="909"/>
                  </a:cubicBezTo>
                  <a:cubicBezTo>
                    <a:pt x="851" y="617"/>
                    <a:pt x="1094" y="204"/>
                    <a:pt x="1021" y="59"/>
                  </a:cubicBezTo>
                  <a:cubicBezTo>
                    <a:pt x="1003" y="23"/>
                    <a:pt x="986" y="1"/>
                    <a:pt x="9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Google Shape;1003;p23"/>
            <p:cNvSpPr/>
            <p:nvPr/>
          </p:nvSpPr>
          <p:spPr>
            <a:xfrm>
              <a:off x="2776083" y="4408197"/>
              <a:ext cx="166396" cy="177753"/>
            </a:xfrm>
            <a:custGeom>
              <a:avLst/>
              <a:gdLst/>
              <a:ahLst/>
              <a:cxnLst/>
              <a:rect l="l" t="t" r="r" b="b"/>
              <a:pathLst>
                <a:path w="1448" h="1547" extrusionOk="0">
                  <a:moveTo>
                    <a:pt x="876" y="0"/>
                  </a:moveTo>
                  <a:cubicBezTo>
                    <a:pt x="862" y="0"/>
                    <a:pt x="846" y="6"/>
                    <a:pt x="826" y="16"/>
                  </a:cubicBezTo>
                  <a:cubicBezTo>
                    <a:pt x="802" y="41"/>
                    <a:pt x="73" y="551"/>
                    <a:pt x="25" y="1061"/>
                  </a:cubicBezTo>
                  <a:cubicBezTo>
                    <a:pt x="0" y="1207"/>
                    <a:pt x="73" y="1255"/>
                    <a:pt x="97" y="1255"/>
                  </a:cubicBezTo>
                  <a:cubicBezTo>
                    <a:pt x="104" y="1256"/>
                    <a:pt x="111" y="1257"/>
                    <a:pt x="118" y="1257"/>
                  </a:cubicBezTo>
                  <a:cubicBezTo>
                    <a:pt x="292" y="1257"/>
                    <a:pt x="593" y="978"/>
                    <a:pt x="826" y="745"/>
                  </a:cubicBezTo>
                  <a:lnTo>
                    <a:pt x="826" y="745"/>
                  </a:lnTo>
                  <a:cubicBezTo>
                    <a:pt x="705" y="964"/>
                    <a:pt x="681" y="1207"/>
                    <a:pt x="681" y="1450"/>
                  </a:cubicBezTo>
                  <a:cubicBezTo>
                    <a:pt x="705" y="1498"/>
                    <a:pt x="753" y="1547"/>
                    <a:pt x="826" y="1547"/>
                  </a:cubicBezTo>
                  <a:lnTo>
                    <a:pt x="851" y="1547"/>
                  </a:lnTo>
                  <a:cubicBezTo>
                    <a:pt x="1191" y="1547"/>
                    <a:pt x="1385" y="648"/>
                    <a:pt x="1434" y="478"/>
                  </a:cubicBezTo>
                  <a:cubicBezTo>
                    <a:pt x="1447" y="423"/>
                    <a:pt x="1415" y="392"/>
                    <a:pt x="1380" y="392"/>
                  </a:cubicBezTo>
                  <a:cubicBezTo>
                    <a:pt x="1352" y="392"/>
                    <a:pt x="1323" y="411"/>
                    <a:pt x="1312" y="454"/>
                  </a:cubicBezTo>
                  <a:cubicBezTo>
                    <a:pt x="1215" y="939"/>
                    <a:pt x="996" y="1425"/>
                    <a:pt x="851" y="1425"/>
                  </a:cubicBezTo>
                  <a:lnTo>
                    <a:pt x="826" y="1425"/>
                  </a:lnTo>
                  <a:cubicBezTo>
                    <a:pt x="753" y="1255"/>
                    <a:pt x="1069" y="551"/>
                    <a:pt x="1093" y="478"/>
                  </a:cubicBezTo>
                  <a:lnTo>
                    <a:pt x="1093" y="454"/>
                  </a:lnTo>
                  <a:cubicBezTo>
                    <a:pt x="1118" y="429"/>
                    <a:pt x="1093" y="405"/>
                    <a:pt x="1069" y="381"/>
                  </a:cubicBezTo>
                  <a:cubicBezTo>
                    <a:pt x="1057" y="369"/>
                    <a:pt x="1045" y="363"/>
                    <a:pt x="1033" y="363"/>
                  </a:cubicBezTo>
                  <a:cubicBezTo>
                    <a:pt x="1021" y="363"/>
                    <a:pt x="1008" y="369"/>
                    <a:pt x="996" y="381"/>
                  </a:cubicBezTo>
                  <a:cubicBezTo>
                    <a:pt x="759" y="642"/>
                    <a:pt x="267" y="1135"/>
                    <a:pt x="153" y="1135"/>
                  </a:cubicBezTo>
                  <a:cubicBezTo>
                    <a:pt x="151" y="1135"/>
                    <a:pt x="148" y="1134"/>
                    <a:pt x="146" y="1134"/>
                  </a:cubicBezTo>
                  <a:lnTo>
                    <a:pt x="146" y="1061"/>
                  </a:lnTo>
                  <a:cubicBezTo>
                    <a:pt x="195" y="624"/>
                    <a:pt x="899" y="114"/>
                    <a:pt x="899" y="114"/>
                  </a:cubicBezTo>
                  <a:cubicBezTo>
                    <a:pt x="948" y="89"/>
                    <a:pt x="948" y="65"/>
                    <a:pt x="923" y="41"/>
                  </a:cubicBezTo>
                  <a:cubicBezTo>
                    <a:pt x="909" y="12"/>
                    <a:pt x="895" y="0"/>
                    <a:pt x="8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" name="Google Shape;1004;p23"/>
            <p:cNvSpPr/>
            <p:nvPr/>
          </p:nvSpPr>
          <p:spPr>
            <a:xfrm>
              <a:off x="2736573" y="4286656"/>
              <a:ext cx="136764" cy="122300"/>
            </a:xfrm>
            <a:custGeom>
              <a:avLst/>
              <a:gdLst/>
              <a:ahLst/>
              <a:cxnLst/>
              <a:rect l="l" t="t" r="r" b="b"/>
              <a:pathLst>
                <a:path w="1191" h="1064" extrusionOk="0">
                  <a:moveTo>
                    <a:pt x="923" y="0"/>
                  </a:moveTo>
                  <a:cubicBezTo>
                    <a:pt x="875" y="0"/>
                    <a:pt x="850" y="25"/>
                    <a:pt x="826" y="49"/>
                  </a:cubicBezTo>
                  <a:cubicBezTo>
                    <a:pt x="729" y="268"/>
                    <a:pt x="729" y="511"/>
                    <a:pt x="802" y="754"/>
                  </a:cubicBezTo>
                  <a:cubicBezTo>
                    <a:pt x="691" y="743"/>
                    <a:pt x="585" y="738"/>
                    <a:pt x="481" y="738"/>
                  </a:cubicBezTo>
                  <a:cubicBezTo>
                    <a:pt x="333" y="738"/>
                    <a:pt x="191" y="749"/>
                    <a:pt x="49" y="778"/>
                  </a:cubicBezTo>
                  <a:cubicBezTo>
                    <a:pt x="25" y="778"/>
                    <a:pt x="0" y="826"/>
                    <a:pt x="0" y="851"/>
                  </a:cubicBezTo>
                  <a:cubicBezTo>
                    <a:pt x="25" y="875"/>
                    <a:pt x="49" y="899"/>
                    <a:pt x="97" y="899"/>
                  </a:cubicBezTo>
                  <a:cubicBezTo>
                    <a:pt x="219" y="863"/>
                    <a:pt x="346" y="845"/>
                    <a:pt x="477" y="845"/>
                  </a:cubicBezTo>
                  <a:cubicBezTo>
                    <a:pt x="608" y="845"/>
                    <a:pt x="741" y="863"/>
                    <a:pt x="875" y="899"/>
                  </a:cubicBezTo>
                  <a:cubicBezTo>
                    <a:pt x="923" y="972"/>
                    <a:pt x="1021" y="1021"/>
                    <a:pt x="1093" y="1045"/>
                  </a:cubicBezTo>
                  <a:cubicBezTo>
                    <a:pt x="1106" y="1057"/>
                    <a:pt x="1118" y="1063"/>
                    <a:pt x="1130" y="1063"/>
                  </a:cubicBezTo>
                  <a:cubicBezTo>
                    <a:pt x="1142" y="1063"/>
                    <a:pt x="1154" y="1057"/>
                    <a:pt x="1166" y="1045"/>
                  </a:cubicBezTo>
                  <a:cubicBezTo>
                    <a:pt x="1191" y="1021"/>
                    <a:pt x="1191" y="996"/>
                    <a:pt x="1166" y="972"/>
                  </a:cubicBezTo>
                  <a:cubicBezTo>
                    <a:pt x="1118" y="899"/>
                    <a:pt x="1045" y="851"/>
                    <a:pt x="972" y="802"/>
                  </a:cubicBezTo>
                  <a:cubicBezTo>
                    <a:pt x="948" y="802"/>
                    <a:pt x="948" y="778"/>
                    <a:pt x="923" y="754"/>
                  </a:cubicBezTo>
                  <a:cubicBezTo>
                    <a:pt x="850" y="535"/>
                    <a:pt x="850" y="292"/>
                    <a:pt x="948" y="98"/>
                  </a:cubicBezTo>
                  <a:cubicBezTo>
                    <a:pt x="972" y="49"/>
                    <a:pt x="948" y="25"/>
                    <a:pt x="9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" name="Google Shape;1005;p23"/>
            <p:cNvSpPr/>
            <p:nvPr/>
          </p:nvSpPr>
          <p:spPr>
            <a:xfrm>
              <a:off x="2921964" y="4453774"/>
              <a:ext cx="130685" cy="110146"/>
            </a:xfrm>
            <a:custGeom>
              <a:avLst/>
              <a:gdLst/>
              <a:ahLst/>
              <a:cxnLst/>
              <a:rect l="l" t="t" r="r" b="b"/>
              <a:pathLst>
                <a:path w="1136" h="953" extrusionOk="0">
                  <a:moveTo>
                    <a:pt x="110" y="0"/>
                  </a:moveTo>
                  <a:cubicBezTo>
                    <a:pt x="49" y="0"/>
                    <a:pt x="0" y="63"/>
                    <a:pt x="42" y="126"/>
                  </a:cubicBezTo>
                  <a:lnTo>
                    <a:pt x="1038" y="928"/>
                  </a:lnTo>
                  <a:cubicBezTo>
                    <a:pt x="1038" y="952"/>
                    <a:pt x="1062" y="952"/>
                    <a:pt x="1062" y="952"/>
                  </a:cubicBezTo>
                  <a:cubicBezTo>
                    <a:pt x="1087" y="952"/>
                    <a:pt x="1111" y="952"/>
                    <a:pt x="1111" y="928"/>
                  </a:cubicBezTo>
                  <a:cubicBezTo>
                    <a:pt x="1135" y="904"/>
                    <a:pt x="1135" y="855"/>
                    <a:pt x="1111" y="831"/>
                  </a:cubicBezTo>
                  <a:lnTo>
                    <a:pt x="139" y="5"/>
                  </a:lnTo>
                  <a:cubicBezTo>
                    <a:pt x="130" y="2"/>
                    <a:pt x="120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0" name="Google Shape;1006;p23"/>
          <p:cNvGrpSpPr>
            <a:grpSpLocks/>
          </p:cNvGrpSpPr>
          <p:nvPr/>
        </p:nvGrpSpPr>
        <p:grpSpPr bwMode="auto">
          <a:xfrm rot="3680024">
            <a:off x="11231563" y="5989638"/>
            <a:ext cx="1016000" cy="730250"/>
            <a:chOff x="6102329" y="3283426"/>
            <a:chExt cx="654776" cy="469888"/>
          </a:xfrm>
        </p:grpSpPr>
        <p:sp>
          <p:nvSpPr>
            <p:cNvPr id="31" name="Google Shape;1007;p23"/>
            <p:cNvSpPr/>
            <p:nvPr/>
          </p:nvSpPr>
          <p:spPr>
            <a:xfrm>
              <a:off x="6148691" y="3283292"/>
              <a:ext cx="606691" cy="326879"/>
            </a:xfrm>
            <a:custGeom>
              <a:avLst/>
              <a:gdLst/>
              <a:ahLst/>
              <a:cxnLst/>
              <a:rect l="l" t="t" r="r" b="b"/>
              <a:pathLst>
                <a:path w="2795" h="1507" extrusionOk="0">
                  <a:moveTo>
                    <a:pt x="2697" y="0"/>
                  </a:moveTo>
                  <a:cubicBezTo>
                    <a:pt x="2697" y="22"/>
                    <a:pt x="1520" y="1418"/>
                    <a:pt x="435" y="1418"/>
                  </a:cubicBezTo>
                  <a:cubicBezTo>
                    <a:pt x="312" y="1418"/>
                    <a:pt x="191" y="1400"/>
                    <a:pt x="73" y="1361"/>
                  </a:cubicBezTo>
                  <a:cubicBezTo>
                    <a:pt x="66" y="1354"/>
                    <a:pt x="59" y="1351"/>
                    <a:pt x="52" y="1351"/>
                  </a:cubicBezTo>
                  <a:cubicBezTo>
                    <a:pt x="35" y="1351"/>
                    <a:pt x="18" y="1368"/>
                    <a:pt x="1" y="1385"/>
                  </a:cubicBezTo>
                  <a:cubicBezTo>
                    <a:pt x="1" y="1409"/>
                    <a:pt x="1" y="1434"/>
                    <a:pt x="25" y="1434"/>
                  </a:cubicBezTo>
                  <a:cubicBezTo>
                    <a:pt x="171" y="1482"/>
                    <a:pt x="292" y="1507"/>
                    <a:pt x="414" y="1507"/>
                  </a:cubicBezTo>
                  <a:cubicBezTo>
                    <a:pt x="948" y="1458"/>
                    <a:pt x="1458" y="1239"/>
                    <a:pt x="1871" y="899"/>
                  </a:cubicBezTo>
                  <a:cubicBezTo>
                    <a:pt x="2187" y="656"/>
                    <a:pt x="2503" y="389"/>
                    <a:pt x="2770" y="73"/>
                  </a:cubicBezTo>
                  <a:cubicBezTo>
                    <a:pt x="2794" y="49"/>
                    <a:pt x="2794" y="25"/>
                    <a:pt x="27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1008;p23"/>
            <p:cNvSpPr/>
            <p:nvPr/>
          </p:nvSpPr>
          <p:spPr>
            <a:xfrm>
              <a:off x="6217183" y="3502081"/>
              <a:ext cx="179041" cy="211449"/>
            </a:xfrm>
            <a:custGeom>
              <a:avLst/>
              <a:gdLst/>
              <a:ahLst/>
              <a:cxnLst/>
              <a:rect l="l" t="t" r="r" b="b"/>
              <a:pathLst>
                <a:path w="827" h="973" extrusionOk="0">
                  <a:moveTo>
                    <a:pt x="73" y="0"/>
                  </a:moveTo>
                  <a:cubicBezTo>
                    <a:pt x="49" y="0"/>
                    <a:pt x="25" y="25"/>
                    <a:pt x="25" y="49"/>
                  </a:cubicBezTo>
                  <a:cubicBezTo>
                    <a:pt x="0" y="49"/>
                    <a:pt x="25" y="98"/>
                    <a:pt x="49" y="98"/>
                  </a:cubicBezTo>
                  <a:cubicBezTo>
                    <a:pt x="268" y="170"/>
                    <a:pt x="511" y="243"/>
                    <a:pt x="729" y="341"/>
                  </a:cubicBezTo>
                  <a:cubicBezTo>
                    <a:pt x="559" y="559"/>
                    <a:pt x="340" y="729"/>
                    <a:pt x="122" y="875"/>
                  </a:cubicBezTo>
                  <a:cubicBezTo>
                    <a:pt x="98" y="899"/>
                    <a:pt x="98" y="924"/>
                    <a:pt x="122" y="948"/>
                  </a:cubicBezTo>
                  <a:cubicBezTo>
                    <a:pt x="122" y="948"/>
                    <a:pt x="146" y="972"/>
                    <a:pt x="146" y="972"/>
                  </a:cubicBezTo>
                  <a:cubicBezTo>
                    <a:pt x="170" y="948"/>
                    <a:pt x="170" y="948"/>
                    <a:pt x="170" y="948"/>
                  </a:cubicBezTo>
                  <a:cubicBezTo>
                    <a:pt x="365" y="802"/>
                    <a:pt x="826" y="462"/>
                    <a:pt x="826" y="341"/>
                  </a:cubicBezTo>
                  <a:cubicBezTo>
                    <a:pt x="826" y="316"/>
                    <a:pt x="802" y="292"/>
                    <a:pt x="778" y="292"/>
                  </a:cubicBezTo>
                  <a:cubicBezTo>
                    <a:pt x="559" y="170"/>
                    <a:pt x="316" y="98"/>
                    <a:pt x="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" name="Google Shape;1009;p23"/>
            <p:cNvSpPr/>
            <p:nvPr/>
          </p:nvSpPr>
          <p:spPr>
            <a:xfrm>
              <a:off x="6365769" y="3408867"/>
              <a:ext cx="204618" cy="249245"/>
            </a:xfrm>
            <a:custGeom>
              <a:avLst/>
              <a:gdLst/>
              <a:ahLst/>
              <a:cxnLst/>
              <a:rect l="l" t="t" r="r" b="b"/>
              <a:pathLst>
                <a:path w="943" h="1147" extrusionOk="0">
                  <a:moveTo>
                    <a:pt x="53" y="1"/>
                  </a:moveTo>
                  <a:cubicBezTo>
                    <a:pt x="15" y="1"/>
                    <a:pt x="1" y="77"/>
                    <a:pt x="44" y="77"/>
                  </a:cubicBezTo>
                  <a:cubicBezTo>
                    <a:pt x="287" y="150"/>
                    <a:pt x="530" y="272"/>
                    <a:pt x="749" y="393"/>
                  </a:cubicBezTo>
                  <a:cubicBezTo>
                    <a:pt x="797" y="417"/>
                    <a:pt x="651" y="758"/>
                    <a:pt x="457" y="1073"/>
                  </a:cubicBezTo>
                  <a:cubicBezTo>
                    <a:pt x="433" y="1098"/>
                    <a:pt x="433" y="1122"/>
                    <a:pt x="457" y="1146"/>
                  </a:cubicBezTo>
                  <a:lnTo>
                    <a:pt x="481" y="1146"/>
                  </a:lnTo>
                  <a:cubicBezTo>
                    <a:pt x="506" y="1122"/>
                    <a:pt x="530" y="1122"/>
                    <a:pt x="530" y="1098"/>
                  </a:cubicBezTo>
                  <a:cubicBezTo>
                    <a:pt x="651" y="903"/>
                    <a:pt x="943" y="417"/>
                    <a:pt x="797" y="296"/>
                  </a:cubicBezTo>
                  <a:cubicBezTo>
                    <a:pt x="579" y="174"/>
                    <a:pt x="336" y="77"/>
                    <a:pt x="68" y="4"/>
                  </a:cubicBezTo>
                  <a:cubicBezTo>
                    <a:pt x="63" y="2"/>
                    <a:pt x="58" y="1"/>
                    <a:pt x="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" name="Google Shape;1010;p23"/>
            <p:cNvSpPr/>
            <p:nvPr/>
          </p:nvSpPr>
          <p:spPr>
            <a:xfrm>
              <a:off x="6519451" y="3342154"/>
              <a:ext cx="173925" cy="179783"/>
            </a:xfrm>
            <a:custGeom>
              <a:avLst/>
              <a:gdLst/>
              <a:ahLst/>
              <a:cxnLst/>
              <a:rect l="l" t="t" r="r" b="b"/>
              <a:pathLst>
                <a:path w="802" h="827" extrusionOk="0">
                  <a:moveTo>
                    <a:pt x="24" y="1"/>
                  </a:moveTo>
                  <a:cubicBezTo>
                    <a:pt x="0" y="1"/>
                    <a:pt x="0" y="74"/>
                    <a:pt x="24" y="98"/>
                  </a:cubicBezTo>
                  <a:cubicBezTo>
                    <a:pt x="243" y="98"/>
                    <a:pt x="462" y="122"/>
                    <a:pt x="680" y="171"/>
                  </a:cubicBezTo>
                  <a:cubicBezTo>
                    <a:pt x="656" y="389"/>
                    <a:pt x="559" y="584"/>
                    <a:pt x="462" y="778"/>
                  </a:cubicBezTo>
                  <a:cubicBezTo>
                    <a:pt x="437" y="778"/>
                    <a:pt x="462" y="827"/>
                    <a:pt x="462" y="827"/>
                  </a:cubicBezTo>
                  <a:lnTo>
                    <a:pt x="486" y="827"/>
                  </a:lnTo>
                  <a:cubicBezTo>
                    <a:pt x="510" y="827"/>
                    <a:pt x="510" y="827"/>
                    <a:pt x="534" y="802"/>
                  </a:cubicBezTo>
                  <a:cubicBezTo>
                    <a:pt x="583" y="729"/>
                    <a:pt x="802" y="268"/>
                    <a:pt x="753" y="122"/>
                  </a:cubicBezTo>
                  <a:cubicBezTo>
                    <a:pt x="753" y="122"/>
                    <a:pt x="729" y="98"/>
                    <a:pt x="705" y="74"/>
                  </a:cubicBezTo>
                  <a:cubicBezTo>
                    <a:pt x="486" y="25"/>
                    <a:pt x="267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" name="Google Shape;1011;p23"/>
            <p:cNvSpPr/>
            <p:nvPr/>
          </p:nvSpPr>
          <p:spPr>
            <a:xfrm>
              <a:off x="6601985" y="3491031"/>
              <a:ext cx="73662" cy="74570"/>
            </a:xfrm>
            <a:custGeom>
              <a:avLst/>
              <a:gdLst/>
              <a:ahLst/>
              <a:cxnLst/>
              <a:rect l="l" t="t" r="r" b="b"/>
              <a:pathLst>
                <a:path w="341" h="341" extrusionOk="0">
                  <a:moveTo>
                    <a:pt x="171" y="1"/>
                  </a:moveTo>
                  <a:cubicBezTo>
                    <a:pt x="74" y="1"/>
                    <a:pt x="1" y="74"/>
                    <a:pt x="1" y="171"/>
                  </a:cubicBezTo>
                  <a:cubicBezTo>
                    <a:pt x="1" y="268"/>
                    <a:pt x="74" y="341"/>
                    <a:pt x="171" y="341"/>
                  </a:cubicBezTo>
                  <a:cubicBezTo>
                    <a:pt x="268" y="341"/>
                    <a:pt x="341" y="268"/>
                    <a:pt x="341" y="171"/>
                  </a:cubicBezTo>
                  <a:cubicBezTo>
                    <a:pt x="341" y="74"/>
                    <a:pt x="268" y="1"/>
                    <a:pt x="1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" name="Google Shape;1012;p23"/>
            <p:cNvSpPr/>
            <p:nvPr/>
          </p:nvSpPr>
          <p:spPr>
            <a:xfrm>
              <a:off x="6486376" y="3299560"/>
              <a:ext cx="68547" cy="73548"/>
            </a:xfrm>
            <a:custGeom>
              <a:avLst/>
              <a:gdLst/>
              <a:ahLst/>
              <a:cxnLst/>
              <a:rect l="l" t="t" r="r" b="b"/>
              <a:pathLst>
                <a:path w="317" h="341" extrusionOk="0">
                  <a:moveTo>
                    <a:pt x="170" y="0"/>
                  </a:moveTo>
                  <a:cubicBezTo>
                    <a:pt x="73" y="0"/>
                    <a:pt x="0" y="73"/>
                    <a:pt x="0" y="170"/>
                  </a:cubicBezTo>
                  <a:cubicBezTo>
                    <a:pt x="0" y="268"/>
                    <a:pt x="73" y="340"/>
                    <a:pt x="170" y="340"/>
                  </a:cubicBezTo>
                  <a:cubicBezTo>
                    <a:pt x="243" y="340"/>
                    <a:pt x="316" y="268"/>
                    <a:pt x="316" y="170"/>
                  </a:cubicBezTo>
                  <a:cubicBezTo>
                    <a:pt x="316" y="73"/>
                    <a:pt x="243" y="0"/>
                    <a:pt x="17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" name="Google Shape;1013;p23"/>
            <p:cNvSpPr/>
            <p:nvPr/>
          </p:nvSpPr>
          <p:spPr>
            <a:xfrm>
              <a:off x="6332564" y="3378817"/>
              <a:ext cx="73662" cy="73548"/>
            </a:xfrm>
            <a:custGeom>
              <a:avLst/>
              <a:gdLst/>
              <a:ahLst/>
              <a:cxnLst/>
              <a:rect l="l" t="t" r="r" b="b"/>
              <a:pathLst>
                <a:path w="341" h="341" extrusionOk="0">
                  <a:moveTo>
                    <a:pt x="171" y="1"/>
                  </a:moveTo>
                  <a:cubicBezTo>
                    <a:pt x="74" y="1"/>
                    <a:pt x="1" y="74"/>
                    <a:pt x="1" y="171"/>
                  </a:cubicBezTo>
                  <a:cubicBezTo>
                    <a:pt x="1" y="268"/>
                    <a:pt x="74" y="341"/>
                    <a:pt x="171" y="341"/>
                  </a:cubicBezTo>
                  <a:cubicBezTo>
                    <a:pt x="268" y="341"/>
                    <a:pt x="341" y="268"/>
                    <a:pt x="341" y="171"/>
                  </a:cubicBezTo>
                  <a:cubicBezTo>
                    <a:pt x="341" y="74"/>
                    <a:pt x="268" y="1"/>
                    <a:pt x="1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" name="Google Shape;1014;p23"/>
            <p:cNvSpPr/>
            <p:nvPr/>
          </p:nvSpPr>
          <p:spPr>
            <a:xfrm>
              <a:off x="6424180" y="3626740"/>
              <a:ext cx="73662" cy="73548"/>
            </a:xfrm>
            <a:custGeom>
              <a:avLst/>
              <a:gdLst/>
              <a:ahLst/>
              <a:cxnLst/>
              <a:rect l="l" t="t" r="r" b="b"/>
              <a:pathLst>
                <a:path w="341" h="341" extrusionOk="0">
                  <a:moveTo>
                    <a:pt x="171" y="0"/>
                  </a:moveTo>
                  <a:cubicBezTo>
                    <a:pt x="74" y="0"/>
                    <a:pt x="1" y="73"/>
                    <a:pt x="1" y="170"/>
                  </a:cubicBezTo>
                  <a:cubicBezTo>
                    <a:pt x="1" y="268"/>
                    <a:pt x="74" y="341"/>
                    <a:pt x="171" y="341"/>
                  </a:cubicBezTo>
                  <a:cubicBezTo>
                    <a:pt x="268" y="341"/>
                    <a:pt x="341" y="268"/>
                    <a:pt x="341" y="170"/>
                  </a:cubicBezTo>
                  <a:cubicBezTo>
                    <a:pt x="341" y="73"/>
                    <a:pt x="268" y="0"/>
                    <a:pt x="17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" name="Google Shape;1015;p23"/>
            <p:cNvSpPr/>
            <p:nvPr/>
          </p:nvSpPr>
          <p:spPr>
            <a:xfrm>
              <a:off x="6180447" y="3465396"/>
              <a:ext cx="73662" cy="68441"/>
            </a:xfrm>
            <a:custGeom>
              <a:avLst/>
              <a:gdLst/>
              <a:ahLst/>
              <a:cxnLst/>
              <a:rect l="l" t="t" r="r" b="b"/>
              <a:pathLst>
                <a:path w="341" h="317" extrusionOk="0">
                  <a:moveTo>
                    <a:pt x="170" y="0"/>
                  </a:moveTo>
                  <a:cubicBezTo>
                    <a:pt x="73" y="0"/>
                    <a:pt x="0" y="73"/>
                    <a:pt x="0" y="170"/>
                  </a:cubicBezTo>
                  <a:cubicBezTo>
                    <a:pt x="0" y="243"/>
                    <a:pt x="73" y="316"/>
                    <a:pt x="170" y="316"/>
                  </a:cubicBezTo>
                  <a:cubicBezTo>
                    <a:pt x="268" y="316"/>
                    <a:pt x="340" y="243"/>
                    <a:pt x="340" y="170"/>
                  </a:cubicBezTo>
                  <a:cubicBezTo>
                    <a:pt x="340" y="73"/>
                    <a:pt x="268" y="0"/>
                    <a:pt x="17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" name="Google Shape;1016;p23"/>
            <p:cNvSpPr/>
            <p:nvPr/>
          </p:nvSpPr>
          <p:spPr>
            <a:xfrm>
              <a:off x="6099875" y="3547855"/>
              <a:ext cx="74685" cy="74570"/>
            </a:xfrm>
            <a:custGeom>
              <a:avLst/>
              <a:gdLst/>
              <a:ahLst/>
              <a:cxnLst/>
              <a:rect l="l" t="t" r="r" b="b"/>
              <a:pathLst>
                <a:path w="342" h="341" extrusionOk="0">
                  <a:moveTo>
                    <a:pt x="171" y="0"/>
                  </a:moveTo>
                  <a:cubicBezTo>
                    <a:pt x="98" y="0"/>
                    <a:pt x="1" y="73"/>
                    <a:pt x="1" y="170"/>
                  </a:cubicBezTo>
                  <a:cubicBezTo>
                    <a:pt x="1" y="267"/>
                    <a:pt x="98" y="340"/>
                    <a:pt x="171" y="340"/>
                  </a:cubicBezTo>
                  <a:cubicBezTo>
                    <a:pt x="268" y="340"/>
                    <a:pt x="341" y="267"/>
                    <a:pt x="341" y="170"/>
                  </a:cubicBezTo>
                  <a:cubicBezTo>
                    <a:pt x="341" y="73"/>
                    <a:pt x="268" y="0"/>
                    <a:pt x="17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" name="Google Shape;1017;p23"/>
            <p:cNvSpPr/>
            <p:nvPr/>
          </p:nvSpPr>
          <p:spPr>
            <a:xfrm>
              <a:off x="6211666" y="3687335"/>
              <a:ext cx="73662" cy="68441"/>
            </a:xfrm>
            <a:custGeom>
              <a:avLst/>
              <a:gdLst/>
              <a:ahLst/>
              <a:cxnLst/>
              <a:rect l="l" t="t" r="r" b="b"/>
              <a:pathLst>
                <a:path w="341" h="317" extrusionOk="0">
                  <a:moveTo>
                    <a:pt x="170" y="1"/>
                  </a:moveTo>
                  <a:cubicBezTo>
                    <a:pt x="73" y="1"/>
                    <a:pt x="0" y="74"/>
                    <a:pt x="0" y="146"/>
                  </a:cubicBezTo>
                  <a:cubicBezTo>
                    <a:pt x="0" y="244"/>
                    <a:pt x="73" y="316"/>
                    <a:pt x="170" y="316"/>
                  </a:cubicBezTo>
                  <a:cubicBezTo>
                    <a:pt x="267" y="316"/>
                    <a:pt x="340" y="244"/>
                    <a:pt x="340" y="146"/>
                  </a:cubicBezTo>
                  <a:cubicBezTo>
                    <a:pt x="340" y="74"/>
                    <a:pt x="267" y="1"/>
                    <a:pt x="17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978" name="Google Shape;978;p23"/>
          <p:cNvSpPr txBox="1">
            <a:spLocks noGrp="1"/>
          </p:cNvSpPr>
          <p:nvPr>
            <p:ph type="subTitle" idx="1"/>
          </p:nvPr>
        </p:nvSpPr>
        <p:spPr>
          <a:xfrm>
            <a:off x="7536151" y="5407433"/>
            <a:ext cx="3640000" cy="10160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979" name="Google Shape;979;p23"/>
          <p:cNvSpPr txBox="1">
            <a:spLocks noGrp="1"/>
          </p:cNvSpPr>
          <p:nvPr>
            <p:ph type="subTitle" idx="2"/>
          </p:nvPr>
        </p:nvSpPr>
        <p:spPr>
          <a:xfrm>
            <a:off x="1015851" y="5407433"/>
            <a:ext cx="3640000" cy="10160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980" name="Google Shape;980;p23"/>
          <p:cNvSpPr txBox="1">
            <a:spLocks noGrp="1"/>
          </p:cNvSpPr>
          <p:nvPr>
            <p:ph type="subTitle" idx="3"/>
          </p:nvPr>
        </p:nvSpPr>
        <p:spPr>
          <a:xfrm>
            <a:off x="4276000" y="4379067"/>
            <a:ext cx="3640000" cy="10160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981" name="Google Shape;981;p23"/>
          <p:cNvSpPr txBox="1">
            <a:spLocks noGrp="1"/>
          </p:cNvSpPr>
          <p:nvPr>
            <p:ph type="title"/>
          </p:nvPr>
        </p:nvSpPr>
        <p:spPr>
          <a:xfrm>
            <a:off x="1005100" y="560133"/>
            <a:ext cx="9926400" cy="8620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562859561"/>
      </p:ext>
    </p:extLst>
  </p:cSld>
  <p:clrMapOvr>
    <a:masterClrMapping/>
  </p:clrMapOvr>
</p:sldLayout>
</file>

<file path=ppt/slideLayouts/slideLayout16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Title and four columns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10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" name="Google Shape;1028;p24"/>
          <p:cNvGrpSpPr>
            <a:grpSpLocks/>
          </p:cNvGrpSpPr>
          <p:nvPr/>
        </p:nvGrpSpPr>
        <p:grpSpPr bwMode="auto">
          <a:xfrm>
            <a:off x="10847388" y="5456238"/>
            <a:ext cx="1423987" cy="1277937"/>
            <a:chOff x="6787377" y="436188"/>
            <a:chExt cx="235647" cy="211226"/>
          </a:xfrm>
        </p:grpSpPr>
        <p:sp>
          <p:nvSpPr>
            <p:cNvPr id="12" name="Google Shape;1029;p24"/>
            <p:cNvSpPr/>
            <p:nvPr/>
          </p:nvSpPr>
          <p:spPr>
            <a:xfrm>
              <a:off x="6856469" y="522778"/>
              <a:ext cx="166555" cy="109418"/>
            </a:xfrm>
            <a:custGeom>
              <a:avLst/>
              <a:gdLst/>
              <a:ahLst/>
              <a:cxnLst/>
              <a:rect l="l" t="t" r="r" b="b"/>
              <a:pathLst>
                <a:path w="4277" h="2813" extrusionOk="0">
                  <a:moveTo>
                    <a:pt x="2187" y="626"/>
                  </a:moveTo>
                  <a:cubicBezTo>
                    <a:pt x="2236" y="651"/>
                    <a:pt x="2284" y="699"/>
                    <a:pt x="2284" y="723"/>
                  </a:cubicBezTo>
                  <a:cubicBezTo>
                    <a:pt x="2333" y="966"/>
                    <a:pt x="2260" y="1234"/>
                    <a:pt x="2090" y="1428"/>
                  </a:cubicBezTo>
                  <a:lnTo>
                    <a:pt x="2066" y="1428"/>
                  </a:lnTo>
                  <a:cubicBezTo>
                    <a:pt x="1896" y="1161"/>
                    <a:pt x="1847" y="942"/>
                    <a:pt x="1944" y="821"/>
                  </a:cubicBezTo>
                  <a:cubicBezTo>
                    <a:pt x="2017" y="699"/>
                    <a:pt x="2114" y="626"/>
                    <a:pt x="2187" y="626"/>
                  </a:cubicBezTo>
                  <a:close/>
                  <a:moveTo>
                    <a:pt x="62" y="1"/>
                  </a:moveTo>
                  <a:cubicBezTo>
                    <a:pt x="49" y="1"/>
                    <a:pt x="37" y="7"/>
                    <a:pt x="25" y="19"/>
                  </a:cubicBezTo>
                  <a:cubicBezTo>
                    <a:pt x="1" y="43"/>
                    <a:pt x="1" y="92"/>
                    <a:pt x="25" y="116"/>
                  </a:cubicBezTo>
                  <a:cubicBezTo>
                    <a:pt x="74" y="165"/>
                    <a:pt x="1337" y="1574"/>
                    <a:pt x="1944" y="1574"/>
                  </a:cubicBezTo>
                  <a:lnTo>
                    <a:pt x="2041" y="1574"/>
                  </a:lnTo>
                  <a:cubicBezTo>
                    <a:pt x="2090" y="1622"/>
                    <a:pt x="2114" y="1671"/>
                    <a:pt x="2163" y="1744"/>
                  </a:cubicBezTo>
                  <a:cubicBezTo>
                    <a:pt x="2600" y="2230"/>
                    <a:pt x="3402" y="2813"/>
                    <a:pt x="3961" y="2813"/>
                  </a:cubicBezTo>
                  <a:cubicBezTo>
                    <a:pt x="4058" y="2813"/>
                    <a:pt x="4155" y="2788"/>
                    <a:pt x="4228" y="2740"/>
                  </a:cubicBezTo>
                  <a:cubicBezTo>
                    <a:pt x="4252" y="2715"/>
                    <a:pt x="4276" y="2691"/>
                    <a:pt x="4252" y="2667"/>
                  </a:cubicBezTo>
                  <a:cubicBezTo>
                    <a:pt x="4252" y="2638"/>
                    <a:pt x="4235" y="2627"/>
                    <a:pt x="4217" y="2627"/>
                  </a:cubicBezTo>
                  <a:cubicBezTo>
                    <a:pt x="4203" y="2627"/>
                    <a:pt x="4189" y="2632"/>
                    <a:pt x="4179" y="2642"/>
                  </a:cubicBezTo>
                  <a:cubicBezTo>
                    <a:pt x="4119" y="2674"/>
                    <a:pt x="4046" y="2689"/>
                    <a:pt x="3965" y="2689"/>
                  </a:cubicBezTo>
                  <a:cubicBezTo>
                    <a:pt x="3490" y="2689"/>
                    <a:pt x="2713" y="2186"/>
                    <a:pt x="2236" y="1646"/>
                  </a:cubicBezTo>
                  <a:lnTo>
                    <a:pt x="2139" y="1501"/>
                  </a:lnTo>
                  <a:lnTo>
                    <a:pt x="2163" y="1476"/>
                  </a:lnTo>
                  <a:cubicBezTo>
                    <a:pt x="2382" y="1258"/>
                    <a:pt x="2454" y="966"/>
                    <a:pt x="2382" y="675"/>
                  </a:cubicBezTo>
                  <a:cubicBezTo>
                    <a:pt x="2357" y="578"/>
                    <a:pt x="2284" y="505"/>
                    <a:pt x="2187" y="505"/>
                  </a:cubicBezTo>
                  <a:cubicBezTo>
                    <a:pt x="2178" y="502"/>
                    <a:pt x="2168" y="500"/>
                    <a:pt x="2157" y="500"/>
                  </a:cubicBezTo>
                  <a:cubicBezTo>
                    <a:pt x="2078" y="500"/>
                    <a:pt x="1953" y="575"/>
                    <a:pt x="1847" y="723"/>
                  </a:cubicBezTo>
                  <a:cubicBezTo>
                    <a:pt x="1726" y="893"/>
                    <a:pt x="1750" y="1161"/>
                    <a:pt x="1969" y="1452"/>
                  </a:cubicBezTo>
                  <a:lnTo>
                    <a:pt x="1920" y="1452"/>
                  </a:lnTo>
                  <a:cubicBezTo>
                    <a:pt x="1361" y="1452"/>
                    <a:pt x="98" y="43"/>
                    <a:pt x="98" y="19"/>
                  </a:cubicBezTo>
                  <a:cubicBezTo>
                    <a:pt x="86" y="7"/>
                    <a:pt x="74" y="1"/>
                    <a:pt x="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" name="Google Shape;1030;p24"/>
            <p:cNvSpPr/>
            <p:nvPr/>
          </p:nvSpPr>
          <p:spPr>
            <a:xfrm>
              <a:off x="6789741" y="438287"/>
              <a:ext cx="109548" cy="116765"/>
            </a:xfrm>
            <a:custGeom>
              <a:avLst/>
              <a:gdLst/>
              <a:ahLst/>
              <a:cxnLst/>
              <a:rect l="l" t="t" r="r" b="b"/>
              <a:pathLst>
                <a:path w="2816" h="3002" extrusionOk="0">
                  <a:moveTo>
                    <a:pt x="1343" y="1"/>
                  </a:moveTo>
                  <a:cubicBezTo>
                    <a:pt x="1080" y="1"/>
                    <a:pt x="833" y="78"/>
                    <a:pt x="719" y="218"/>
                  </a:cubicBezTo>
                  <a:cubicBezTo>
                    <a:pt x="655" y="309"/>
                    <a:pt x="634" y="396"/>
                    <a:pt x="641" y="474"/>
                  </a:cubicBezTo>
                  <a:lnTo>
                    <a:pt x="641" y="474"/>
                  </a:lnTo>
                  <a:cubicBezTo>
                    <a:pt x="348" y="532"/>
                    <a:pt x="0" y="782"/>
                    <a:pt x="14" y="1263"/>
                  </a:cubicBezTo>
                  <a:cubicBezTo>
                    <a:pt x="22" y="1525"/>
                    <a:pt x="84" y="1690"/>
                    <a:pt x="168" y="1781"/>
                  </a:cubicBezTo>
                  <a:lnTo>
                    <a:pt x="168" y="1781"/>
                  </a:lnTo>
                  <a:cubicBezTo>
                    <a:pt x="126" y="1901"/>
                    <a:pt x="96" y="2051"/>
                    <a:pt x="87" y="2234"/>
                  </a:cubicBezTo>
                  <a:cubicBezTo>
                    <a:pt x="74" y="2792"/>
                    <a:pt x="365" y="3001"/>
                    <a:pt x="700" y="3001"/>
                  </a:cubicBezTo>
                  <a:cubicBezTo>
                    <a:pt x="852" y="3001"/>
                    <a:pt x="1014" y="2958"/>
                    <a:pt x="1160" y="2884"/>
                  </a:cubicBezTo>
                  <a:lnTo>
                    <a:pt x="1160" y="2884"/>
                  </a:lnTo>
                  <a:cubicBezTo>
                    <a:pt x="1247" y="2911"/>
                    <a:pt x="1357" y="2925"/>
                    <a:pt x="1477" y="2925"/>
                  </a:cubicBezTo>
                  <a:cubicBezTo>
                    <a:pt x="1765" y="2925"/>
                    <a:pt x="2105" y="2843"/>
                    <a:pt x="2298" y="2672"/>
                  </a:cubicBezTo>
                  <a:cubicBezTo>
                    <a:pt x="2532" y="2463"/>
                    <a:pt x="2535" y="2247"/>
                    <a:pt x="2428" y="2086"/>
                  </a:cubicBezTo>
                  <a:lnTo>
                    <a:pt x="2428" y="2086"/>
                  </a:lnTo>
                  <a:cubicBezTo>
                    <a:pt x="2505" y="2034"/>
                    <a:pt x="2571" y="1943"/>
                    <a:pt x="2614" y="1797"/>
                  </a:cubicBezTo>
                  <a:cubicBezTo>
                    <a:pt x="2816" y="1130"/>
                    <a:pt x="2481" y="998"/>
                    <a:pt x="2214" y="990"/>
                  </a:cubicBezTo>
                  <a:lnTo>
                    <a:pt x="2214" y="990"/>
                  </a:lnTo>
                  <a:cubicBezTo>
                    <a:pt x="2227" y="937"/>
                    <a:pt x="2239" y="875"/>
                    <a:pt x="2249" y="801"/>
                  </a:cubicBezTo>
                  <a:cubicBezTo>
                    <a:pt x="2327" y="242"/>
                    <a:pt x="1809" y="1"/>
                    <a:pt x="134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" name="Google Shape;1031;p24"/>
            <p:cNvSpPr/>
            <p:nvPr/>
          </p:nvSpPr>
          <p:spPr>
            <a:xfrm>
              <a:off x="6787377" y="436188"/>
              <a:ext cx="109811" cy="121225"/>
            </a:xfrm>
            <a:custGeom>
              <a:avLst/>
              <a:gdLst/>
              <a:ahLst/>
              <a:cxnLst/>
              <a:rect l="l" t="t" r="r" b="b"/>
              <a:pathLst>
                <a:path w="2819" h="3114" extrusionOk="0">
                  <a:moveTo>
                    <a:pt x="851" y="587"/>
                  </a:moveTo>
                  <a:cubicBezTo>
                    <a:pt x="948" y="587"/>
                    <a:pt x="1045" y="611"/>
                    <a:pt x="1045" y="708"/>
                  </a:cubicBezTo>
                  <a:cubicBezTo>
                    <a:pt x="1045" y="733"/>
                    <a:pt x="1045" y="757"/>
                    <a:pt x="1045" y="781"/>
                  </a:cubicBezTo>
                  <a:lnTo>
                    <a:pt x="997" y="781"/>
                  </a:lnTo>
                  <a:cubicBezTo>
                    <a:pt x="899" y="757"/>
                    <a:pt x="826" y="684"/>
                    <a:pt x="802" y="587"/>
                  </a:cubicBezTo>
                  <a:close/>
                  <a:moveTo>
                    <a:pt x="2211" y="1097"/>
                  </a:moveTo>
                  <a:cubicBezTo>
                    <a:pt x="2187" y="1219"/>
                    <a:pt x="2138" y="1243"/>
                    <a:pt x="2114" y="1243"/>
                  </a:cubicBezTo>
                  <a:cubicBezTo>
                    <a:pt x="2090" y="1243"/>
                    <a:pt x="2065" y="1219"/>
                    <a:pt x="2041" y="1219"/>
                  </a:cubicBezTo>
                  <a:cubicBezTo>
                    <a:pt x="2017" y="1170"/>
                    <a:pt x="2017" y="1146"/>
                    <a:pt x="2017" y="1121"/>
                  </a:cubicBezTo>
                  <a:cubicBezTo>
                    <a:pt x="2065" y="1097"/>
                    <a:pt x="2138" y="1097"/>
                    <a:pt x="2211" y="1097"/>
                  </a:cubicBezTo>
                  <a:close/>
                  <a:moveTo>
                    <a:pt x="632" y="1486"/>
                  </a:moveTo>
                  <a:cubicBezTo>
                    <a:pt x="656" y="1486"/>
                    <a:pt x="681" y="1510"/>
                    <a:pt x="705" y="1534"/>
                  </a:cubicBezTo>
                  <a:cubicBezTo>
                    <a:pt x="729" y="1559"/>
                    <a:pt x="729" y="1607"/>
                    <a:pt x="705" y="1632"/>
                  </a:cubicBezTo>
                  <a:cubicBezTo>
                    <a:pt x="681" y="1753"/>
                    <a:pt x="559" y="1850"/>
                    <a:pt x="438" y="1850"/>
                  </a:cubicBezTo>
                  <a:cubicBezTo>
                    <a:pt x="389" y="1850"/>
                    <a:pt x="341" y="1850"/>
                    <a:pt x="292" y="1802"/>
                  </a:cubicBezTo>
                  <a:cubicBezTo>
                    <a:pt x="389" y="1583"/>
                    <a:pt x="535" y="1486"/>
                    <a:pt x="632" y="1486"/>
                  </a:cubicBezTo>
                  <a:close/>
                  <a:moveTo>
                    <a:pt x="2017" y="1947"/>
                  </a:moveTo>
                  <a:cubicBezTo>
                    <a:pt x="2163" y="1947"/>
                    <a:pt x="2308" y="1996"/>
                    <a:pt x="2405" y="2117"/>
                  </a:cubicBezTo>
                  <a:cubicBezTo>
                    <a:pt x="2357" y="2117"/>
                    <a:pt x="2333" y="2142"/>
                    <a:pt x="2284" y="2142"/>
                  </a:cubicBezTo>
                  <a:cubicBezTo>
                    <a:pt x="2163" y="2117"/>
                    <a:pt x="2041" y="2069"/>
                    <a:pt x="1944" y="1996"/>
                  </a:cubicBezTo>
                  <a:cubicBezTo>
                    <a:pt x="1944" y="1972"/>
                    <a:pt x="1920" y="1947"/>
                    <a:pt x="1920" y="1947"/>
                  </a:cubicBezTo>
                  <a:close/>
                  <a:moveTo>
                    <a:pt x="1589" y="2354"/>
                  </a:moveTo>
                  <a:cubicBezTo>
                    <a:pt x="1598" y="2354"/>
                    <a:pt x="1604" y="2360"/>
                    <a:pt x="1604" y="2385"/>
                  </a:cubicBezTo>
                  <a:cubicBezTo>
                    <a:pt x="1628" y="2409"/>
                    <a:pt x="1604" y="2506"/>
                    <a:pt x="1482" y="2652"/>
                  </a:cubicBezTo>
                  <a:cubicBezTo>
                    <a:pt x="1410" y="2749"/>
                    <a:pt x="1312" y="2822"/>
                    <a:pt x="1215" y="2871"/>
                  </a:cubicBezTo>
                  <a:cubicBezTo>
                    <a:pt x="1142" y="2846"/>
                    <a:pt x="1094" y="2798"/>
                    <a:pt x="1069" y="2773"/>
                  </a:cubicBezTo>
                  <a:cubicBezTo>
                    <a:pt x="1069" y="2725"/>
                    <a:pt x="1069" y="2676"/>
                    <a:pt x="1118" y="2628"/>
                  </a:cubicBezTo>
                  <a:cubicBezTo>
                    <a:pt x="1215" y="2482"/>
                    <a:pt x="1385" y="2385"/>
                    <a:pt x="1555" y="2360"/>
                  </a:cubicBezTo>
                  <a:cubicBezTo>
                    <a:pt x="1567" y="2360"/>
                    <a:pt x="1580" y="2354"/>
                    <a:pt x="1589" y="2354"/>
                  </a:cubicBezTo>
                  <a:close/>
                  <a:moveTo>
                    <a:pt x="1327" y="121"/>
                  </a:moveTo>
                  <a:cubicBezTo>
                    <a:pt x="1354" y="121"/>
                    <a:pt x="1382" y="122"/>
                    <a:pt x="1410" y="125"/>
                  </a:cubicBezTo>
                  <a:cubicBezTo>
                    <a:pt x="1436" y="123"/>
                    <a:pt x="1463" y="122"/>
                    <a:pt x="1490" y="122"/>
                  </a:cubicBezTo>
                  <a:cubicBezTo>
                    <a:pt x="1730" y="122"/>
                    <a:pt x="1961" y="218"/>
                    <a:pt x="2114" y="393"/>
                  </a:cubicBezTo>
                  <a:cubicBezTo>
                    <a:pt x="2235" y="514"/>
                    <a:pt x="2284" y="684"/>
                    <a:pt x="2260" y="854"/>
                  </a:cubicBezTo>
                  <a:cubicBezTo>
                    <a:pt x="2235" y="903"/>
                    <a:pt x="2235" y="951"/>
                    <a:pt x="2235" y="1000"/>
                  </a:cubicBezTo>
                  <a:cubicBezTo>
                    <a:pt x="2163" y="1000"/>
                    <a:pt x="2065" y="1000"/>
                    <a:pt x="1993" y="1024"/>
                  </a:cubicBezTo>
                  <a:cubicBezTo>
                    <a:pt x="1944" y="1024"/>
                    <a:pt x="1920" y="1024"/>
                    <a:pt x="1920" y="1049"/>
                  </a:cubicBezTo>
                  <a:cubicBezTo>
                    <a:pt x="1895" y="1073"/>
                    <a:pt x="1895" y="1097"/>
                    <a:pt x="1895" y="1121"/>
                  </a:cubicBezTo>
                  <a:cubicBezTo>
                    <a:pt x="1895" y="1219"/>
                    <a:pt x="2017" y="1364"/>
                    <a:pt x="2114" y="1364"/>
                  </a:cubicBezTo>
                  <a:cubicBezTo>
                    <a:pt x="2211" y="1364"/>
                    <a:pt x="2284" y="1292"/>
                    <a:pt x="2333" y="1121"/>
                  </a:cubicBezTo>
                  <a:cubicBezTo>
                    <a:pt x="2349" y="1117"/>
                    <a:pt x="2367" y="1115"/>
                    <a:pt x="2384" y="1115"/>
                  </a:cubicBezTo>
                  <a:cubicBezTo>
                    <a:pt x="2470" y="1115"/>
                    <a:pt x="2564" y="1162"/>
                    <a:pt x="2624" y="1243"/>
                  </a:cubicBezTo>
                  <a:cubicBezTo>
                    <a:pt x="2697" y="1413"/>
                    <a:pt x="2697" y="1632"/>
                    <a:pt x="2624" y="1802"/>
                  </a:cubicBezTo>
                  <a:cubicBezTo>
                    <a:pt x="2600" y="1899"/>
                    <a:pt x="2551" y="1972"/>
                    <a:pt x="2503" y="2045"/>
                  </a:cubicBezTo>
                  <a:cubicBezTo>
                    <a:pt x="2357" y="1875"/>
                    <a:pt x="2163" y="1802"/>
                    <a:pt x="1968" y="1802"/>
                  </a:cubicBezTo>
                  <a:cubicBezTo>
                    <a:pt x="1798" y="1826"/>
                    <a:pt x="1798" y="1899"/>
                    <a:pt x="1798" y="1947"/>
                  </a:cubicBezTo>
                  <a:cubicBezTo>
                    <a:pt x="1822" y="2069"/>
                    <a:pt x="2041" y="2239"/>
                    <a:pt x="2284" y="2239"/>
                  </a:cubicBezTo>
                  <a:cubicBezTo>
                    <a:pt x="2333" y="2239"/>
                    <a:pt x="2405" y="2239"/>
                    <a:pt x="2454" y="2190"/>
                  </a:cubicBezTo>
                  <a:lnTo>
                    <a:pt x="2454" y="2190"/>
                  </a:lnTo>
                  <a:cubicBezTo>
                    <a:pt x="2527" y="2360"/>
                    <a:pt x="2478" y="2555"/>
                    <a:pt x="2333" y="2652"/>
                  </a:cubicBezTo>
                  <a:cubicBezTo>
                    <a:pt x="2114" y="2805"/>
                    <a:pt x="1877" y="2898"/>
                    <a:pt x="1619" y="2898"/>
                  </a:cubicBezTo>
                  <a:cubicBezTo>
                    <a:pt x="1590" y="2898"/>
                    <a:pt x="1561" y="2897"/>
                    <a:pt x="1531" y="2895"/>
                  </a:cubicBezTo>
                  <a:cubicBezTo>
                    <a:pt x="1507" y="2907"/>
                    <a:pt x="1482" y="2913"/>
                    <a:pt x="1455" y="2913"/>
                  </a:cubicBezTo>
                  <a:cubicBezTo>
                    <a:pt x="1428" y="2913"/>
                    <a:pt x="1397" y="2907"/>
                    <a:pt x="1361" y="2895"/>
                  </a:cubicBezTo>
                  <a:cubicBezTo>
                    <a:pt x="1434" y="2846"/>
                    <a:pt x="1507" y="2798"/>
                    <a:pt x="1580" y="2725"/>
                  </a:cubicBezTo>
                  <a:cubicBezTo>
                    <a:pt x="1750" y="2530"/>
                    <a:pt x="1750" y="2385"/>
                    <a:pt x="1725" y="2336"/>
                  </a:cubicBezTo>
                  <a:cubicBezTo>
                    <a:pt x="1677" y="2263"/>
                    <a:pt x="1628" y="2239"/>
                    <a:pt x="1555" y="2239"/>
                  </a:cubicBezTo>
                  <a:cubicBezTo>
                    <a:pt x="1337" y="2263"/>
                    <a:pt x="1142" y="2385"/>
                    <a:pt x="1021" y="2555"/>
                  </a:cubicBezTo>
                  <a:cubicBezTo>
                    <a:pt x="972" y="2628"/>
                    <a:pt x="948" y="2725"/>
                    <a:pt x="972" y="2798"/>
                  </a:cubicBezTo>
                  <a:cubicBezTo>
                    <a:pt x="972" y="2871"/>
                    <a:pt x="1021" y="2895"/>
                    <a:pt x="1069" y="2943"/>
                  </a:cubicBezTo>
                  <a:cubicBezTo>
                    <a:pt x="972" y="2968"/>
                    <a:pt x="875" y="2992"/>
                    <a:pt x="778" y="2992"/>
                  </a:cubicBezTo>
                  <a:cubicBezTo>
                    <a:pt x="608" y="2992"/>
                    <a:pt x="486" y="2943"/>
                    <a:pt x="365" y="2846"/>
                  </a:cubicBezTo>
                  <a:cubicBezTo>
                    <a:pt x="243" y="2700"/>
                    <a:pt x="195" y="2482"/>
                    <a:pt x="219" y="2287"/>
                  </a:cubicBezTo>
                  <a:cubicBezTo>
                    <a:pt x="219" y="2166"/>
                    <a:pt x="219" y="2045"/>
                    <a:pt x="268" y="1923"/>
                  </a:cubicBezTo>
                  <a:cubicBezTo>
                    <a:pt x="316" y="1947"/>
                    <a:pt x="389" y="1972"/>
                    <a:pt x="462" y="1972"/>
                  </a:cubicBezTo>
                  <a:cubicBezTo>
                    <a:pt x="632" y="1972"/>
                    <a:pt x="778" y="1826"/>
                    <a:pt x="826" y="1656"/>
                  </a:cubicBezTo>
                  <a:cubicBezTo>
                    <a:pt x="851" y="1607"/>
                    <a:pt x="851" y="1534"/>
                    <a:pt x="802" y="1462"/>
                  </a:cubicBezTo>
                  <a:cubicBezTo>
                    <a:pt x="778" y="1413"/>
                    <a:pt x="705" y="1389"/>
                    <a:pt x="632" y="1389"/>
                  </a:cubicBezTo>
                  <a:cubicBezTo>
                    <a:pt x="462" y="1413"/>
                    <a:pt x="292" y="1534"/>
                    <a:pt x="243" y="1704"/>
                  </a:cubicBezTo>
                  <a:cubicBezTo>
                    <a:pt x="171" y="1583"/>
                    <a:pt x="146" y="1462"/>
                    <a:pt x="146" y="1316"/>
                  </a:cubicBezTo>
                  <a:cubicBezTo>
                    <a:pt x="146" y="976"/>
                    <a:pt x="365" y="684"/>
                    <a:pt x="681" y="611"/>
                  </a:cubicBezTo>
                  <a:cubicBezTo>
                    <a:pt x="705" y="757"/>
                    <a:pt x="826" y="879"/>
                    <a:pt x="972" y="903"/>
                  </a:cubicBezTo>
                  <a:cubicBezTo>
                    <a:pt x="1021" y="903"/>
                    <a:pt x="1069" y="879"/>
                    <a:pt x="1094" y="854"/>
                  </a:cubicBezTo>
                  <a:cubicBezTo>
                    <a:pt x="1142" y="806"/>
                    <a:pt x="1142" y="757"/>
                    <a:pt x="1142" y="708"/>
                  </a:cubicBezTo>
                  <a:cubicBezTo>
                    <a:pt x="1142" y="538"/>
                    <a:pt x="997" y="466"/>
                    <a:pt x="778" y="466"/>
                  </a:cubicBezTo>
                  <a:cubicBezTo>
                    <a:pt x="778" y="417"/>
                    <a:pt x="802" y="368"/>
                    <a:pt x="826" y="320"/>
                  </a:cubicBezTo>
                  <a:cubicBezTo>
                    <a:pt x="975" y="193"/>
                    <a:pt x="1142" y="121"/>
                    <a:pt x="1327" y="121"/>
                  </a:cubicBezTo>
                  <a:close/>
                  <a:moveTo>
                    <a:pt x="1335" y="0"/>
                  </a:moveTo>
                  <a:cubicBezTo>
                    <a:pt x="1118" y="0"/>
                    <a:pt x="906" y="94"/>
                    <a:pt x="754" y="247"/>
                  </a:cubicBezTo>
                  <a:cubicBezTo>
                    <a:pt x="681" y="320"/>
                    <a:pt x="656" y="393"/>
                    <a:pt x="656" y="490"/>
                  </a:cubicBezTo>
                  <a:cubicBezTo>
                    <a:pt x="268" y="563"/>
                    <a:pt x="1" y="927"/>
                    <a:pt x="25" y="1316"/>
                  </a:cubicBezTo>
                  <a:cubicBezTo>
                    <a:pt x="25" y="1486"/>
                    <a:pt x="73" y="1680"/>
                    <a:pt x="171" y="1826"/>
                  </a:cubicBezTo>
                  <a:cubicBezTo>
                    <a:pt x="122" y="1972"/>
                    <a:pt x="98" y="2142"/>
                    <a:pt x="98" y="2287"/>
                  </a:cubicBezTo>
                  <a:cubicBezTo>
                    <a:pt x="73" y="2530"/>
                    <a:pt x="146" y="2749"/>
                    <a:pt x="292" y="2919"/>
                  </a:cubicBezTo>
                  <a:cubicBezTo>
                    <a:pt x="414" y="3041"/>
                    <a:pt x="584" y="3113"/>
                    <a:pt x="778" y="3113"/>
                  </a:cubicBezTo>
                  <a:cubicBezTo>
                    <a:pt x="948" y="3113"/>
                    <a:pt x="1094" y="3065"/>
                    <a:pt x="1239" y="2992"/>
                  </a:cubicBezTo>
                  <a:cubicBezTo>
                    <a:pt x="1337" y="3016"/>
                    <a:pt x="1434" y="3041"/>
                    <a:pt x="1531" y="3041"/>
                  </a:cubicBezTo>
                  <a:cubicBezTo>
                    <a:pt x="1847" y="3041"/>
                    <a:pt x="2163" y="2943"/>
                    <a:pt x="2405" y="2773"/>
                  </a:cubicBezTo>
                  <a:cubicBezTo>
                    <a:pt x="2600" y="2628"/>
                    <a:pt x="2673" y="2360"/>
                    <a:pt x="2551" y="2166"/>
                  </a:cubicBezTo>
                  <a:cubicBezTo>
                    <a:pt x="2648" y="2069"/>
                    <a:pt x="2697" y="1972"/>
                    <a:pt x="2746" y="1850"/>
                  </a:cubicBezTo>
                  <a:cubicBezTo>
                    <a:pt x="2818" y="1632"/>
                    <a:pt x="2818" y="1389"/>
                    <a:pt x="2721" y="1170"/>
                  </a:cubicBezTo>
                  <a:cubicBezTo>
                    <a:pt x="2624" y="1073"/>
                    <a:pt x="2503" y="1000"/>
                    <a:pt x="2357" y="976"/>
                  </a:cubicBezTo>
                  <a:cubicBezTo>
                    <a:pt x="2357" y="951"/>
                    <a:pt x="2381" y="903"/>
                    <a:pt x="2381" y="854"/>
                  </a:cubicBezTo>
                  <a:cubicBezTo>
                    <a:pt x="2405" y="660"/>
                    <a:pt x="2357" y="441"/>
                    <a:pt x="2211" y="296"/>
                  </a:cubicBezTo>
                  <a:cubicBezTo>
                    <a:pt x="2011" y="118"/>
                    <a:pt x="1750" y="1"/>
                    <a:pt x="1484" y="1"/>
                  </a:cubicBezTo>
                  <a:cubicBezTo>
                    <a:pt x="1459" y="1"/>
                    <a:pt x="1434" y="2"/>
                    <a:pt x="1410" y="4"/>
                  </a:cubicBezTo>
                  <a:cubicBezTo>
                    <a:pt x="1385" y="2"/>
                    <a:pt x="1360" y="0"/>
                    <a:pt x="13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" name="Google Shape;1032;p24"/>
            <p:cNvSpPr/>
            <p:nvPr/>
          </p:nvSpPr>
          <p:spPr>
            <a:xfrm>
              <a:off x="6824156" y="479745"/>
              <a:ext cx="34152" cy="35161"/>
            </a:xfrm>
            <a:custGeom>
              <a:avLst/>
              <a:gdLst/>
              <a:ahLst/>
              <a:cxnLst/>
              <a:rect l="l" t="t" r="r" b="b"/>
              <a:pathLst>
                <a:path w="876" h="900" extrusionOk="0">
                  <a:moveTo>
                    <a:pt x="438" y="0"/>
                  </a:moveTo>
                  <a:cubicBezTo>
                    <a:pt x="195" y="0"/>
                    <a:pt x="1" y="195"/>
                    <a:pt x="1" y="438"/>
                  </a:cubicBezTo>
                  <a:cubicBezTo>
                    <a:pt x="1" y="681"/>
                    <a:pt x="195" y="899"/>
                    <a:pt x="438" y="899"/>
                  </a:cubicBezTo>
                  <a:cubicBezTo>
                    <a:pt x="681" y="899"/>
                    <a:pt x="875" y="681"/>
                    <a:pt x="875" y="438"/>
                  </a:cubicBezTo>
                  <a:cubicBezTo>
                    <a:pt x="875" y="195"/>
                    <a:pt x="681" y="0"/>
                    <a:pt x="43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" name="Google Shape;1033;p24"/>
            <p:cNvSpPr/>
            <p:nvPr/>
          </p:nvSpPr>
          <p:spPr>
            <a:xfrm>
              <a:off x="6851477" y="561874"/>
              <a:ext cx="46236" cy="34111"/>
            </a:xfrm>
            <a:custGeom>
              <a:avLst/>
              <a:gdLst/>
              <a:ahLst/>
              <a:cxnLst/>
              <a:rect l="l" t="t" r="r" b="b"/>
              <a:pathLst>
                <a:path w="1184" h="876" extrusionOk="0">
                  <a:moveTo>
                    <a:pt x="974" y="1"/>
                  </a:moveTo>
                  <a:cubicBezTo>
                    <a:pt x="745" y="1"/>
                    <a:pt x="267" y="55"/>
                    <a:pt x="103" y="493"/>
                  </a:cubicBezTo>
                  <a:cubicBezTo>
                    <a:pt x="1" y="738"/>
                    <a:pt x="186" y="875"/>
                    <a:pt x="424" y="875"/>
                  </a:cubicBezTo>
                  <a:cubicBezTo>
                    <a:pt x="753" y="875"/>
                    <a:pt x="1183" y="613"/>
                    <a:pt x="1099" y="7"/>
                  </a:cubicBezTo>
                  <a:cubicBezTo>
                    <a:pt x="1099" y="7"/>
                    <a:pt x="1050" y="1"/>
                    <a:pt x="9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" name="Google Shape;1034;p24"/>
            <p:cNvSpPr/>
            <p:nvPr/>
          </p:nvSpPr>
          <p:spPr>
            <a:xfrm>
              <a:off x="6870655" y="559775"/>
              <a:ext cx="25483" cy="24140"/>
            </a:xfrm>
            <a:custGeom>
              <a:avLst/>
              <a:gdLst/>
              <a:ahLst/>
              <a:cxnLst/>
              <a:rect l="l" t="t" r="r" b="b"/>
              <a:pathLst>
                <a:path w="657" h="618" extrusionOk="0">
                  <a:moveTo>
                    <a:pt x="586" y="0"/>
                  </a:moveTo>
                  <a:cubicBezTo>
                    <a:pt x="569" y="0"/>
                    <a:pt x="552" y="17"/>
                    <a:pt x="535" y="35"/>
                  </a:cubicBezTo>
                  <a:cubicBezTo>
                    <a:pt x="413" y="229"/>
                    <a:pt x="243" y="375"/>
                    <a:pt x="49" y="496"/>
                  </a:cubicBezTo>
                  <a:cubicBezTo>
                    <a:pt x="25" y="520"/>
                    <a:pt x="0" y="545"/>
                    <a:pt x="25" y="569"/>
                  </a:cubicBezTo>
                  <a:cubicBezTo>
                    <a:pt x="25" y="593"/>
                    <a:pt x="49" y="593"/>
                    <a:pt x="73" y="618"/>
                  </a:cubicBezTo>
                  <a:cubicBezTo>
                    <a:pt x="73" y="593"/>
                    <a:pt x="97" y="593"/>
                    <a:pt x="97" y="593"/>
                  </a:cubicBezTo>
                  <a:cubicBezTo>
                    <a:pt x="316" y="472"/>
                    <a:pt x="510" y="278"/>
                    <a:pt x="656" y="83"/>
                  </a:cubicBezTo>
                  <a:cubicBezTo>
                    <a:pt x="656" y="35"/>
                    <a:pt x="656" y="10"/>
                    <a:pt x="608" y="10"/>
                  </a:cubicBezTo>
                  <a:cubicBezTo>
                    <a:pt x="600" y="3"/>
                    <a:pt x="593" y="0"/>
                    <a:pt x="5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" name="Google Shape;1035;p24"/>
            <p:cNvSpPr/>
            <p:nvPr/>
          </p:nvSpPr>
          <p:spPr>
            <a:xfrm>
              <a:off x="6924247" y="613041"/>
              <a:ext cx="46236" cy="34373"/>
            </a:xfrm>
            <a:custGeom>
              <a:avLst/>
              <a:gdLst/>
              <a:ahLst/>
              <a:cxnLst/>
              <a:rect l="l" t="t" r="r" b="b"/>
              <a:pathLst>
                <a:path w="1184" h="883" extrusionOk="0">
                  <a:moveTo>
                    <a:pt x="979" y="1"/>
                  </a:moveTo>
                  <a:cubicBezTo>
                    <a:pt x="755" y="1"/>
                    <a:pt x="286" y="55"/>
                    <a:pt x="104" y="493"/>
                  </a:cubicBezTo>
                  <a:cubicBezTo>
                    <a:pt x="1" y="740"/>
                    <a:pt x="191" y="883"/>
                    <a:pt x="434" y="883"/>
                  </a:cubicBezTo>
                  <a:cubicBezTo>
                    <a:pt x="761" y="883"/>
                    <a:pt x="1184" y="621"/>
                    <a:pt x="1100" y="7"/>
                  </a:cubicBezTo>
                  <a:cubicBezTo>
                    <a:pt x="1100" y="7"/>
                    <a:pt x="1053" y="1"/>
                    <a:pt x="9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" name="Google Shape;1036;p24"/>
            <p:cNvSpPr/>
            <p:nvPr/>
          </p:nvSpPr>
          <p:spPr>
            <a:xfrm>
              <a:off x="6943424" y="610942"/>
              <a:ext cx="25745" cy="24140"/>
            </a:xfrm>
            <a:custGeom>
              <a:avLst/>
              <a:gdLst/>
              <a:ahLst/>
              <a:cxnLst/>
              <a:rect l="l" t="t" r="r" b="b"/>
              <a:pathLst>
                <a:path w="657" h="618" extrusionOk="0">
                  <a:moveTo>
                    <a:pt x="596" y="0"/>
                  </a:moveTo>
                  <a:cubicBezTo>
                    <a:pt x="572" y="0"/>
                    <a:pt x="559" y="17"/>
                    <a:pt x="559" y="34"/>
                  </a:cubicBezTo>
                  <a:cubicBezTo>
                    <a:pt x="414" y="229"/>
                    <a:pt x="244" y="399"/>
                    <a:pt x="49" y="520"/>
                  </a:cubicBezTo>
                  <a:cubicBezTo>
                    <a:pt x="25" y="520"/>
                    <a:pt x="1" y="569"/>
                    <a:pt x="25" y="593"/>
                  </a:cubicBezTo>
                  <a:cubicBezTo>
                    <a:pt x="49" y="593"/>
                    <a:pt x="49" y="617"/>
                    <a:pt x="74" y="617"/>
                  </a:cubicBezTo>
                  <a:lnTo>
                    <a:pt x="98" y="617"/>
                  </a:lnTo>
                  <a:cubicBezTo>
                    <a:pt x="317" y="472"/>
                    <a:pt x="511" y="302"/>
                    <a:pt x="657" y="83"/>
                  </a:cubicBezTo>
                  <a:cubicBezTo>
                    <a:pt x="657" y="59"/>
                    <a:pt x="657" y="34"/>
                    <a:pt x="632" y="10"/>
                  </a:cubicBezTo>
                  <a:cubicBezTo>
                    <a:pt x="618" y="3"/>
                    <a:pt x="606" y="0"/>
                    <a:pt x="5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" name="Google Shape;1037;p24"/>
            <p:cNvSpPr/>
            <p:nvPr/>
          </p:nvSpPr>
          <p:spPr>
            <a:xfrm>
              <a:off x="6897976" y="510708"/>
              <a:ext cx="46762" cy="38309"/>
            </a:xfrm>
            <a:custGeom>
              <a:avLst/>
              <a:gdLst/>
              <a:ahLst/>
              <a:cxnLst/>
              <a:rect l="l" t="t" r="r" b="b"/>
              <a:pathLst>
                <a:path w="1200" h="980" extrusionOk="0">
                  <a:moveTo>
                    <a:pt x="630" y="1"/>
                  </a:moveTo>
                  <a:cubicBezTo>
                    <a:pt x="560" y="1"/>
                    <a:pt x="487" y="25"/>
                    <a:pt x="414" y="81"/>
                  </a:cubicBezTo>
                  <a:cubicBezTo>
                    <a:pt x="1" y="372"/>
                    <a:pt x="900" y="980"/>
                    <a:pt x="900" y="980"/>
                  </a:cubicBezTo>
                  <a:cubicBezTo>
                    <a:pt x="1200" y="540"/>
                    <a:pt x="956" y="1"/>
                    <a:pt x="6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" name="Google Shape;1038;p24"/>
            <p:cNvSpPr/>
            <p:nvPr/>
          </p:nvSpPr>
          <p:spPr>
            <a:xfrm>
              <a:off x="6922670" y="524877"/>
              <a:ext cx="13398" cy="27026"/>
            </a:xfrm>
            <a:custGeom>
              <a:avLst/>
              <a:gdLst/>
              <a:ahLst/>
              <a:cxnLst/>
              <a:rect l="l" t="t" r="r" b="b"/>
              <a:pathLst>
                <a:path w="341" h="691" extrusionOk="0">
                  <a:moveTo>
                    <a:pt x="75" y="0"/>
                  </a:moveTo>
                  <a:cubicBezTo>
                    <a:pt x="65" y="0"/>
                    <a:pt x="56" y="3"/>
                    <a:pt x="49" y="10"/>
                  </a:cubicBezTo>
                  <a:cubicBezTo>
                    <a:pt x="25" y="10"/>
                    <a:pt x="0" y="59"/>
                    <a:pt x="25" y="83"/>
                  </a:cubicBezTo>
                  <a:cubicBezTo>
                    <a:pt x="122" y="253"/>
                    <a:pt x="195" y="423"/>
                    <a:pt x="219" y="618"/>
                  </a:cubicBezTo>
                  <a:cubicBezTo>
                    <a:pt x="219" y="642"/>
                    <a:pt x="243" y="666"/>
                    <a:pt x="268" y="691"/>
                  </a:cubicBezTo>
                  <a:cubicBezTo>
                    <a:pt x="316" y="691"/>
                    <a:pt x="340" y="666"/>
                    <a:pt x="340" y="642"/>
                  </a:cubicBezTo>
                  <a:cubicBezTo>
                    <a:pt x="316" y="423"/>
                    <a:pt x="243" y="205"/>
                    <a:pt x="122" y="35"/>
                  </a:cubicBezTo>
                  <a:cubicBezTo>
                    <a:pt x="122" y="18"/>
                    <a:pt x="98" y="0"/>
                    <a:pt x="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" name="Google Shape;1039;p24"/>
            <p:cNvSpPr/>
            <p:nvPr/>
          </p:nvSpPr>
          <p:spPr>
            <a:xfrm>
              <a:off x="6942899" y="561087"/>
              <a:ext cx="41245" cy="39884"/>
            </a:xfrm>
            <a:custGeom>
              <a:avLst/>
              <a:gdLst/>
              <a:ahLst/>
              <a:cxnLst/>
              <a:rect l="l" t="t" r="r" b="b"/>
              <a:pathLst>
                <a:path w="1062" h="1021" extrusionOk="0">
                  <a:moveTo>
                    <a:pt x="509" y="0"/>
                  </a:moveTo>
                  <a:cubicBezTo>
                    <a:pt x="0" y="0"/>
                    <a:pt x="333" y="1021"/>
                    <a:pt x="333" y="1021"/>
                  </a:cubicBezTo>
                  <a:cubicBezTo>
                    <a:pt x="940" y="827"/>
                    <a:pt x="1061" y="25"/>
                    <a:pt x="527" y="1"/>
                  </a:cubicBezTo>
                  <a:cubicBezTo>
                    <a:pt x="521" y="0"/>
                    <a:pt x="515" y="0"/>
                    <a:pt x="5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" name="Google Shape;1040;p24"/>
            <p:cNvSpPr/>
            <p:nvPr/>
          </p:nvSpPr>
          <p:spPr>
            <a:xfrm>
              <a:off x="6952882" y="576306"/>
              <a:ext cx="12347" cy="26502"/>
            </a:xfrm>
            <a:custGeom>
              <a:avLst/>
              <a:gdLst/>
              <a:ahLst/>
              <a:cxnLst/>
              <a:rect l="l" t="t" r="r" b="b"/>
              <a:pathLst>
                <a:path w="317" h="681" extrusionOk="0">
                  <a:moveTo>
                    <a:pt x="268" y="0"/>
                  </a:moveTo>
                  <a:cubicBezTo>
                    <a:pt x="244" y="0"/>
                    <a:pt x="195" y="25"/>
                    <a:pt x="195" y="49"/>
                  </a:cubicBezTo>
                  <a:cubicBezTo>
                    <a:pt x="171" y="243"/>
                    <a:pt x="122" y="413"/>
                    <a:pt x="25" y="583"/>
                  </a:cubicBezTo>
                  <a:cubicBezTo>
                    <a:pt x="1" y="608"/>
                    <a:pt x="1" y="656"/>
                    <a:pt x="25" y="680"/>
                  </a:cubicBezTo>
                  <a:lnTo>
                    <a:pt x="98" y="680"/>
                  </a:lnTo>
                  <a:cubicBezTo>
                    <a:pt x="195" y="486"/>
                    <a:pt x="268" y="292"/>
                    <a:pt x="316" y="73"/>
                  </a:cubicBezTo>
                  <a:cubicBezTo>
                    <a:pt x="316" y="49"/>
                    <a:pt x="292" y="0"/>
                    <a:pt x="2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4" name="Google Shape;1041;p24"/>
          <p:cNvGrpSpPr>
            <a:grpSpLocks/>
          </p:cNvGrpSpPr>
          <p:nvPr/>
        </p:nvGrpSpPr>
        <p:grpSpPr bwMode="auto">
          <a:xfrm rot="4477981">
            <a:off x="-60325" y="5626100"/>
            <a:ext cx="1066800" cy="939800"/>
            <a:chOff x="4508023" y="3764622"/>
            <a:chExt cx="161487" cy="142362"/>
          </a:xfrm>
        </p:grpSpPr>
        <p:sp>
          <p:nvSpPr>
            <p:cNvPr id="25" name="Google Shape;1042;p24"/>
            <p:cNvSpPr/>
            <p:nvPr/>
          </p:nvSpPr>
          <p:spPr>
            <a:xfrm>
              <a:off x="4558092" y="3765006"/>
              <a:ext cx="65124" cy="54348"/>
            </a:xfrm>
            <a:custGeom>
              <a:avLst/>
              <a:gdLst/>
              <a:ahLst/>
              <a:cxnLst/>
              <a:rect l="l" t="t" r="r" b="b"/>
              <a:pathLst>
                <a:path w="1673" h="1395" extrusionOk="0">
                  <a:moveTo>
                    <a:pt x="947" y="1"/>
                  </a:moveTo>
                  <a:cubicBezTo>
                    <a:pt x="917" y="1"/>
                    <a:pt x="885" y="4"/>
                    <a:pt x="851" y="10"/>
                  </a:cubicBezTo>
                  <a:cubicBezTo>
                    <a:pt x="1" y="156"/>
                    <a:pt x="1118" y="1225"/>
                    <a:pt x="1118" y="1225"/>
                  </a:cubicBezTo>
                  <a:cubicBezTo>
                    <a:pt x="1208" y="1344"/>
                    <a:pt x="1284" y="1394"/>
                    <a:pt x="1346" y="1394"/>
                  </a:cubicBezTo>
                  <a:cubicBezTo>
                    <a:pt x="1672" y="1394"/>
                    <a:pt x="1599" y="1"/>
                    <a:pt x="9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1043;p24"/>
            <p:cNvSpPr/>
            <p:nvPr/>
          </p:nvSpPr>
          <p:spPr>
            <a:xfrm>
              <a:off x="4607288" y="3824611"/>
              <a:ext cx="61759" cy="35591"/>
            </a:xfrm>
            <a:custGeom>
              <a:avLst/>
              <a:gdLst/>
              <a:ahLst/>
              <a:cxnLst/>
              <a:rect l="l" t="t" r="r" b="b"/>
              <a:pathLst>
                <a:path w="1586" h="916" extrusionOk="0">
                  <a:moveTo>
                    <a:pt x="851" y="0"/>
                  </a:moveTo>
                  <a:cubicBezTo>
                    <a:pt x="473" y="0"/>
                    <a:pt x="137" y="537"/>
                    <a:pt x="137" y="537"/>
                  </a:cubicBezTo>
                  <a:cubicBezTo>
                    <a:pt x="0" y="811"/>
                    <a:pt x="113" y="915"/>
                    <a:pt x="310" y="915"/>
                  </a:cubicBezTo>
                  <a:cubicBezTo>
                    <a:pt x="744" y="915"/>
                    <a:pt x="1585" y="409"/>
                    <a:pt x="1084" y="75"/>
                  </a:cubicBezTo>
                  <a:cubicBezTo>
                    <a:pt x="1006" y="22"/>
                    <a:pt x="928" y="0"/>
                    <a:pt x="85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Google Shape;1044;p24"/>
            <p:cNvSpPr/>
            <p:nvPr/>
          </p:nvSpPr>
          <p:spPr>
            <a:xfrm>
              <a:off x="4552519" y="3870208"/>
              <a:ext cx="66806" cy="28136"/>
            </a:xfrm>
            <a:custGeom>
              <a:avLst/>
              <a:gdLst/>
              <a:ahLst/>
              <a:cxnLst/>
              <a:rect l="l" t="t" r="r" b="b"/>
              <a:pathLst>
                <a:path w="1712" h="720" extrusionOk="0">
                  <a:moveTo>
                    <a:pt x="1042" y="0"/>
                  </a:moveTo>
                  <a:cubicBezTo>
                    <a:pt x="818" y="0"/>
                    <a:pt x="620" y="55"/>
                    <a:pt x="620" y="55"/>
                  </a:cubicBezTo>
                  <a:cubicBezTo>
                    <a:pt x="0" y="300"/>
                    <a:pt x="770" y="719"/>
                    <a:pt x="1278" y="719"/>
                  </a:cubicBezTo>
                  <a:cubicBezTo>
                    <a:pt x="1526" y="719"/>
                    <a:pt x="1712" y="618"/>
                    <a:pt x="1640" y="347"/>
                  </a:cubicBezTo>
                  <a:cubicBezTo>
                    <a:pt x="1564" y="67"/>
                    <a:pt x="1287" y="0"/>
                    <a:pt x="10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" name="Google Shape;1045;p24"/>
            <p:cNvSpPr/>
            <p:nvPr/>
          </p:nvSpPr>
          <p:spPr>
            <a:xfrm>
              <a:off x="4549332" y="3798339"/>
              <a:ext cx="44457" cy="50500"/>
            </a:xfrm>
            <a:custGeom>
              <a:avLst/>
              <a:gdLst/>
              <a:ahLst/>
              <a:cxnLst/>
              <a:rect l="l" t="t" r="r" b="b"/>
              <a:pathLst>
                <a:path w="1139" h="1296" extrusionOk="0">
                  <a:moveTo>
                    <a:pt x="675" y="0"/>
                  </a:moveTo>
                  <a:cubicBezTo>
                    <a:pt x="627" y="0"/>
                    <a:pt x="572" y="14"/>
                    <a:pt x="510" y="45"/>
                  </a:cubicBezTo>
                  <a:cubicBezTo>
                    <a:pt x="0" y="288"/>
                    <a:pt x="438" y="1114"/>
                    <a:pt x="438" y="1114"/>
                  </a:cubicBezTo>
                  <a:cubicBezTo>
                    <a:pt x="517" y="1242"/>
                    <a:pt x="592" y="1295"/>
                    <a:pt x="659" y="1295"/>
                  </a:cubicBezTo>
                  <a:cubicBezTo>
                    <a:pt x="992" y="1295"/>
                    <a:pt x="1139" y="0"/>
                    <a:pt x="6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" name="Google Shape;1046;p24"/>
            <p:cNvSpPr/>
            <p:nvPr/>
          </p:nvSpPr>
          <p:spPr>
            <a:xfrm>
              <a:off x="4525738" y="3790858"/>
              <a:ext cx="91798" cy="116631"/>
            </a:xfrm>
            <a:custGeom>
              <a:avLst/>
              <a:gdLst/>
              <a:ahLst/>
              <a:cxnLst/>
              <a:rect l="l" t="t" r="r" b="b"/>
              <a:pathLst>
                <a:path w="2357" h="2996" extrusionOk="0">
                  <a:moveTo>
                    <a:pt x="1917" y="1"/>
                  </a:moveTo>
                  <a:cubicBezTo>
                    <a:pt x="1880" y="1"/>
                    <a:pt x="1855" y="40"/>
                    <a:pt x="1895" y="80"/>
                  </a:cubicBezTo>
                  <a:cubicBezTo>
                    <a:pt x="2162" y="299"/>
                    <a:pt x="2283" y="663"/>
                    <a:pt x="2186" y="1027"/>
                  </a:cubicBezTo>
                  <a:cubicBezTo>
                    <a:pt x="2113" y="1416"/>
                    <a:pt x="1773" y="1708"/>
                    <a:pt x="1360" y="1732"/>
                  </a:cubicBezTo>
                  <a:cubicBezTo>
                    <a:pt x="704" y="1780"/>
                    <a:pt x="146" y="2266"/>
                    <a:pt x="0" y="2946"/>
                  </a:cubicBezTo>
                  <a:cubicBezTo>
                    <a:pt x="0" y="2971"/>
                    <a:pt x="24" y="2995"/>
                    <a:pt x="49" y="2995"/>
                  </a:cubicBezTo>
                  <a:cubicBezTo>
                    <a:pt x="49" y="2995"/>
                    <a:pt x="73" y="2971"/>
                    <a:pt x="73" y="2946"/>
                  </a:cubicBezTo>
                  <a:cubicBezTo>
                    <a:pt x="219" y="2339"/>
                    <a:pt x="729" y="1878"/>
                    <a:pt x="1360" y="1805"/>
                  </a:cubicBezTo>
                  <a:cubicBezTo>
                    <a:pt x="1822" y="1780"/>
                    <a:pt x="2186" y="1465"/>
                    <a:pt x="2283" y="1027"/>
                  </a:cubicBezTo>
                  <a:cubicBezTo>
                    <a:pt x="2356" y="663"/>
                    <a:pt x="2235" y="250"/>
                    <a:pt x="1943" y="7"/>
                  </a:cubicBezTo>
                  <a:cubicBezTo>
                    <a:pt x="1934" y="3"/>
                    <a:pt x="1926" y="1"/>
                    <a:pt x="1917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" name="Google Shape;1047;p24"/>
            <p:cNvSpPr/>
            <p:nvPr/>
          </p:nvSpPr>
          <p:spPr>
            <a:xfrm>
              <a:off x="4596712" y="3844338"/>
              <a:ext cx="44457" cy="12745"/>
            </a:xfrm>
            <a:custGeom>
              <a:avLst/>
              <a:gdLst/>
              <a:ahLst/>
              <a:cxnLst/>
              <a:rect l="l" t="t" r="r" b="b"/>
              <a:pathLst>
                <a:path w="1143" h="326" extrusionOk="0">
                  <a:moveTo>
                    <a:pt x="1070" y="0"/>
                  </a:moveTo>
                  <a:cubicBezTo>
                    <a:pt x="903" y="93"/>
                    <a:pt x="522" y="243"/>
                    <a:pt x="265" y="243"/>
                  </a:cubicBezTo>
                  <a:cubicBezTo>
                    <a:pt x="187" y="243"/>
                    <a:pt x="119" y="229"/>
                    <a:pt x="74" y="195"/>
                  </a:cubicBezTo>
                  <a:cubicBezTo>
                    <a:pt x="74" y="183"/>
                    <a:pt x="68" y="177"/>
                    <a:pt x="59" y="177"/>
                  </a:cubicBezTo>
                  <a:cubicBezTo>
                    <a:pt x="50" y="177"/>
                    <a:pt x="37" y="183"/>
                    <a:pt x="25" y="195"/>
                  </a:cubicBezTo>
                  <a:cubicBezTo>
                    <a:pt x="1" y="195"/>
                    <a:pt x="1" y="243"/>
                    <a:pt x="25" y="243"/>
                  </a:cubicBezTo>
                  <a:cubicBezTo>
                    <a:pt x="80" y="298"/>
                    <a:pt x="135" y="325"/>
                    <a:pt x="199" y="325"/>
                  </a:cubicBezTo>
                  <a:cubicBezTo>
                    <a:pt x="221" y="325"/>
                    <a:pt x="244" y="322"/>
                    <a:pt x="268" y="316"/>
                  </a:cubicBezTo>
                  <a:cubicBezTo>
                    <a:pt x="560" y="292"/>
                    <a:pt x="851" y="219"/>
                    <a:pt x="1094" y="98"/>
                  </a:cubicBezTo>
                  <a:cubicBezTo>
                    <a:pt x="1118" y="73"/>
                    <a:pt x="1143" y="49"/>
                    <a:pt x="1118" y="25"/>
                  </a:cubicBezTo>
                  <a:cubicBezTo>
                    <a:pt x="1118" y="0"/>
                    <a:pt x="1094" y="0"/>
                    <a:pt x="1070" y="0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" name="Google Shape;1048;p24"/>
            <p:cNvSpPr/>
            <p:nvPr/>
          </p:nvSpPr>
          <p:spPr>
            <a:xfrm>
              <a:off x="4569116" y="3819015"/>
              <a:ext cx="11294" cy="42083"/>
            </a:xfrm>
            <a:custGeom>
              <a:avLst/>
              <a:gdLst/>
              <a:ahLst/>
              <a:cxnLst/>
              <a:rect l="l" t="t" r="r" b="b"/>
              <a:pathLst>
                <a:path w="292" h="1080" extrusionOk="0">
                  <a:moveTo>
                    <a:pt x="223" y="1"/>
                  </a:moveTo>
                  <a:cubicBezTo>
                    <a:pt x="207" y="1"/>
                    <a:pt x="195" y="18"/>
                    <a:pt x="195" y="35"/>
                  </a:cubicBezTo>
                  <a:cubicBezTo>
                    <a:pt x="171" y="132"/>
                    <a:pt x="0" y="910"/>
                    <a:pt x="219" y="1080"/>
                  </a:cubicBezTo>
                  <a:lnTo>
                    <a:pt x="292" y="1080"/>
                  </a:lnTo>
                  <a:cubicBezTo>
                    <a:pt x="292" y="1055"/>
                    <a:pt x="292" y="1031"/>
                    <a:pt x="292" y="1007"/>
                  </a:cubicBezTo>
                  <a:cubicBezTo>
                    <a:pt x="146" y="910"/>
                    <a:pt x="195" y="351"/>
                    <a:pt x="292" y="59"/>
                  </a:cubicBezTo>
                  <a:cubicBezTo>
                    <a:pt x="292" y="35"/>
                    <a:pt x="268" y="11"/>
                    <a:pt x="243" y="11"/>
                  </a:cubicBezTo>
                  <a:cubicBezTo>
                    <a:pt x="236" y="4"/>
                    <a:pt x="229" y="1"/>
                    <a:pt x="223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1049;p24"/>
            <p:cNvSpPr/>
            <p:nvPr/>
          </p:nvSpPr>
          <p:spPr>
            <a:xfrm>
              <a:off x="4507518" y="3819011"/>
              <a:ext cx="44457" cy="50500"/>
            </a:xfrm>
            <a:custGeom>
              <a:avLst/>
              <a:gdLst/>
              <a:ahLst/>
              <a:cxnLst/>
              <a:rect l="l" t="t" r="r" b="b"/>
              <a:pathLst>
                <a:path w="1139" h="1296" extrusionOk="0">
                  <a:moveTo>
                    <a:pt x="657" y="0"/>
                  </a:moveTo>
                  <a:cubicBezTo>
                    <a:pt x="607" y="0"/>
                    <a:pt x="550" y="15"/>
                    <a:pt x="486" y="45"/>
                  </a:cubicBezTo>
                  <a:cubicBezTo>
                    <a:pt x="0" y="288"/>
                    <a:pt x="438" y="1114"/>
                    <a:pt x="438" y="1114"/>
                  </a:cubicBezTo>
                  <a:cubicBezTo>
                    <a:pt x="521" y="1242"/>
                    <a:pt x="598" y="1296"/>
                    <a:pt x="667" y="1296"/>
                  </a:cubicBezTo>
                  <a:cubicBezTo>
                    <a:pt x="1008" y="1296"/>
                    <a:pt x="1139" y="0"/>
                    <a:pt x="65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" name="Google Shape;1050;p24"/>
            <p:cNvSpPr/>
            <p:nvPr/>
          </p:nvSpPr>
          <p:spPr>
            <a:xfrm>
              <a:off x="4527966" y="3839634"/>
              <a:ext cx="11294" cy="42805"/>
            </a:xfrm>
            <a:custGeom>
              <a:avLst/>
              <a:gdLst/>
              <a:ahLst/>
              <a:cxnLst/>
              <a:rect l="l" t="t" r="r" b="b"/>
              <a:pathLst>
                <a:path w="293" h="1094" extrusionOk="0">
                  <a:moveTo>
                    <a:pt x="244" y="0"/>
                  </a:moveTo>
                  <a:cubicBezTo>
                    <a:pt x="219" y="0"/>
                    <a:pt x="195" y="0"/>
                    <a:pt x="195" y="25"/>
                  </a:cubicBezTo>
                  <a:cubicBezTo>
                    <a:pt x="171" y="122"/>
                    <a:pt x="1" y="899"/>
                    <a:pt x="219" y="1093"/>
                  </a:cubicBezTo>
                  <a:lnTo>
                    <a:pt x="244" y="1093"/>
                  </a:lnTo>
                  <a:cubicBezTo>
                    <a:pt x="268" y="1093"/>
                    <a:pt x="268" y="1093"/>
                    <a:pt x="292" y="1069"/>
                  </a:cubicBezTo>
                  <a:cubicBezTo>
                    <a:pt x="292" y="1045"/>
                    <a:pt x="292" y="1021"/>
                    <a:pt x="292" y="1021"/>
                  </a:cubicBezTo>
                  <a:cubicBezTo>
                    <a:pt x="146" y="899"/>
                    <a:pt x="219" y="365"/>
                    <a:pt x="292" y="49"/>
                  </a:cubicBezTo>
                  <a:cubicBezTo>
                    <a:pt x="292" y="25"/>
                    <a:pt x="268" y="0"/>
                    <a:pt x="244" y="0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" name="Google Shape;1051;p24"/>
            <p:cNvSpPr/>
            <p:nvPr/>
          </p:nvSpPr>
          <p:spPr>
            <a:xfrm>
              <a:off x="4557779" y="3864561"/>
              <a:ext cx="37728" cy="22605"/>
            </a:xfrm>
            <a:custGeom>
              <a:avLst/>
              <a:gdLst/>
              <a:ahLst/>
              <a:cxnLst/>
              <a:rect l="l" t="t" r="r" b="b"/>
              <a:pathLst>
                <a:path w="973" h="584" extrusionOk="0">
                  <a:moveTo>
                    <a:pt x="25" y="1"/>
                  </a:moveTo>
                  <a:cubicBezTo>
                    <a:pt x="1" y="25"/>
                    <a:pt x="1" y="49"/>
                    <a:pt x="1" y="74"/>
                  </a:cubicBezTo>
                  <a:cubicBezTo>
                    <a:pt x="195" y="390"/>
                    <a:pt x="535" y="584"/>
                    <a:pt x="924" y="584"/>
                  </a:cubicBezTo>
                  <a:cubicBezTo>
                    <a:pt x="948" y="584"/>
                    <a:pt x="973" y="584"/>
                    <a:pt x="973" y="560"/>
                  </a:cubicBezTo>
                  <a:cubicBezTo>
                    <a:pt x="973" y="511"/>
                    <a:pt x="948" y="511"/>
                    <a:pt x="924" y="511"/>
                  </a:cubicBezTo>
                  <a:cubicBezTo>
                    <a:pt x="584" y="487"/>
                    <a:pt x="268" y="317"/>
                    <a:pt x="74" y="25"/>
                  </a:cubicBezTo>
                  <a:cubicBezTo>
                    <a:pt x="74" y="1"/>
                    <a:pt x="50" y="1"/>
                    <a:pt x="25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5" name="Google Shape;1052;p24"/>
          <p:cNvGrpSpPr>
            <a:grpSpLocks/>
          </p:cNvGrpSpPr>
          <p:nvPr/>
        </p:nvGrpSpPr>
        <p:grpSpPr bwMode="auto">
          <a:xfrm>
            <a:off x="8874125" y="-241300"/>
            <a:ext cx="2828925" cy="1885950"/>
            <a:chOff x="6655952" y="-180577"/>
            <a:chExt cx="2121888" cy="1414590"/>
          </a:xfrm>
        </p:grpSpPr>
        <p:grpSp>
          <p:nvGrpSpPr>
            <p:cNvPr id="36" name="Google Shape;1053;p24"/>
            <p:cNvGrpSpPr>
              <a:grpSpLocks/>
            </p:cNvGrpSpPr>
            <p:nvPr/>
          </p:nvGrpSpPr>
          <p:grpSpPr bwMode="auto">
            <a:xfrm rot="1685293">
              <a:off x="8051699" y="334351"/>
              <a:ext cx="652925" cy="474307"/>
              <a:chOff x="5211663" y="1358969"/>
              <a:chExt cx="483893" cy="351481"/>
            </a:xfrm>
          </p:grpSpPr>
          <p:sp>
            <p:nvSpPr>
              <p:cNvPr id="38" name="Google Shape;1054;p24"/>
              <p:cNvSpPr/>
              <p:nvPr/>
            </p:nvSpPr>
            <p:spPr>
              <a:xfrm>
                <a:off x="5518777" y="1393945"/>
                <a:ext cx="70598" cy="67061"/>
              </a:xfrm>
              <a:custGeom>
                <a:avLst/>
                <a:gdLst/>
                <a:ahLst/>
                <a:cxnLst/>
                <a:rect l="l" t="t" r="r" b="b"/>
                <a:pathLst>
                  <a:path w="1040" h="978" extrusionOk="0">
                    <a:moveTo>
                      <a:pt x="914" y="1"/>
                    </a:moveTo>
                    <a:cubicBezTo>
                      <a:pt x="801" y="1"/>
                      <a:pt x="571" y="36"/>
                      <a:pt x="67" y="176"/>
                    </a:cubicBezTo>
                    <a:cubicBezTo>
                      <a:pt x="0" y="198"/>
                      <a:pt x="16" y="324"/>
                      <a:pt x="95" y="324"/>
                    </a:cubicBezTo>
                    <a:cubicBezTo>
                      <a:pt x="102" y="324"/>
                      <a:pt x="109" y="323"/>
                      <a:pt x="116" y="322"/>
                    </a:cubicBezTo>
                    <a:cubicBezTo>
                      <a:pt x="359" y="249"/>
                      <a:pt x="626" y="200"/>
                      <a:pt x="869" y="152"/>
                    </a:cubicBezTo>
                    <a:lnTo>
                      <a:pt x="869" y="152"/>
                    </a:lnTo>
                    <a:cubicBezTo>
                      <a:pt x="796" y="322"/>
                      <a:pt x="626" y="662"/>
                      <a:pt x="505" y="880"/>
                    </a:cubicBezTo>
                    <a:cubicBezTo>
                      <a:pt x="480" y="905"/>
                      <a:pt x="480" y="953"/>
                      <a:pt x="529" y="977"/>
                    </a:cubicBezTo>
                    <a:lnTo>
                      <a:pt x="553" y="977"/>
                    </a:lnTo>
                    <a:cubicBezTo>
                      <a:pt x="577" y="977"/>
                      <a:pt x="602" y="977"/>
                      <a:pt x="602" y="953"/>
                    </a:cubicBezTo>
                    <a:cubicBezTo>
                      <a:pt x="650" y="880"/>
                      <a:pt x="990" y="249"/>
                      <a:pt x="1039" y="127"/>
                    </a:cubicBezTo>
                    <a:cubicBezTo>
                      <a:pt x="1039" y="103"/>
                      <a:pt x="1039" y="79"/>
                      <a:pt x="1039" y="30"/>
                    </a:cubicBezTo>
                    <a:cubicBezTo>
                      <a:pt x="1018" y="20"/>
                      <a:pt x="998" y="1"/>
                      <a:pt x="914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" name="Google Shape;1055;p24"/>
              <p:cNvSpPr/>
              <p:nvPr/>
            </p:nvSpPr>
            <p:spPr>
              <a:xfrm>
                <a:off x="5211239" y="1357691"/>
                <a:ext cx="484477" cy="352953"/>
              </a:xfrm>
              <a:custGeom>
                <a:avLst/>
                <a:gdLst/>
                <a:ahLst/>
                <a:cxnLst/>
                <a:rect l="l" t="t" r="r" b="b"/>
                <a:pathLst>
                  <a:path w="7083" h="5145" extrusionOk="0">
                    <a:moveTo>
                      <a:pt x="3768" y="0"/>
                    </a:moveTo>
                    <a:cubicBezTo>
                      <a:pt x="3734" y="0"/>
                      <a:pt x="3701" y="4"/>
                      <a:pt x="3670" y="12"/>
                    </a:cubicBezTo>
                    <a:cubicBezTo>
                      <a:pt x="3014" y="207"/>
                      <a:pt x="3232" y="1713"/>
                      <a:pt x="3232" y="1713"/>
                    </a:cubicBezTo>
                    <a:cubicBezTo>
                      <a:pt x="3232" y="1713"/>
                      <a:pt x="1357" y="535"/>
                      <a:pt x="891" y="535"/>
                    </a:cubicBezTo>
                    <a:cubicBezTo>
                      <a:pt x="865" y="535"/>
                      <a:pt x="844" y="539"/>
                      <a:pt x="827" y="547"/>
                    </a:cubicBezTo>
                    <a:cubicBezTo>
                      <a:pt x="366" y="814"/>
                      <a:pt x="1483" y="1664"/>
                      <a:pt x="1483" y="1664"/>
                    </a:cubicBezTo>
                    <a:cubicBezTo>
                      <a:pt x="1483" y="1664"/>
                      <a:pt x="832" y="1473"/>
                      <a:pt x="445" y="1473"/>
                    </a:cubicBezTo>
                    <a:cubicBezTo>
                      <a:pt x="263" y="1473"/>
                      <a:pt x="140" y="1516"/>
                      <a:pt x="171" y="1640"/>
                    </a:cubicBezTo>
                    <a:cubicBezTo>
                      <a:pt x="269" y="2029"/>
                      <a:pt x="1022" y="2490"/>
                      <a:pt x="1022" y="2490"/>
                    </a:cubicBezTo>
                    <a:cubicBezTo>
                      <a:pt x="730" y="2490"/>
                      <a:pt x="439" y="2539"/>
                      <a:pt x="147" y="2587"/>
                    </a:cubicBezTo>
                    <a:cubicBezTo>
                      <a:pt x="1" y="2650"/>
                      <a:pt x="594" y="3616"/>
                      <a:pt x="1664" y="3616"/>
                    </a:cubicBezTo>
                    <a:cubicBezTo>
                      <a:pt x="1835" y="3616"/>
                      <a:pt x="2018" y="3592"/>
                      <a:pt x="2212" y="3535"/>
                    </a:cubicBezTo>
                    <a:lnTo>
                      <a:pt x="2212" y="3535"/>
                    </a:lnTo>
                    <a:lnTo>
                      <a:pt x="1095" y="4506"/>
                    </a:lnTo>
                    <a:cubicBezTo>
                      <a:pt x="1095" y="4506"/>
                      <a:pt x="2102" y="5144"/>
                      <a:pt x="3258" y="5144"/>
                    </a:cubicBezTo>
                    <a:cubicBezTo>
                      <a:pt x="3697" y="5144"/>
                      <a:pt x="4158" y="5052"/>
                      <a:pt x="4593" y="4798"/>
                    </a:cubicBezTo>
                    <a:cubicBezTo>
                      <a:pt x="7083" y="3365"/>
                      <a:pt x="4779" y="0"/>
                      <a:pt x="376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" name="Google Shape;1056;p24"/>
              <p:cNvSpPr/>
              <p:nvPr/>
            </p:nvSpPr>
            <p:spPr>
              <a:xfrm>
                <a:off x="5466605" y="1396194"/>
                <a:ext cx="48536" cy="45002"/>
              </a:xfrm>
              <a:custGeom>
                <a:avLst/>
                <a:gdLst/>
                <a:ahLst/>
                <a:cxnLst/>
                <a:rect l="l" t="t" r="r" b="b"/>
                <a:pathLst>
                  <a:path w="705" h="655" extrusionOk="0">
                    <a:moveTo>
                      <a:pt x="443" y="1"/>
                    </a:moveTo>
                    <a:cubicBezTo>
                      <a:pt x="395" y="1"/>
                      <a:pt x="349" y="49"/>
                      <a:pt x="365" y="96"/>
                    </a:cubicBezTo>
                    <a:cubicBezTo>
                      <a:pt x="413" y="218"/>
                      <a:pt x="462" y="363"/>
                      <a:pt x="486" y="485"/>
                    </a:cubicBezTo>
                    <a:cubicBezTo>
                      <a:pt x="365" y="388"/>
                      <a:pt x="243" y="291"/>
                      <a:pt x="122" y="169"/>
                    </a:cubicBezTo>
                    <a:cubicBezTo>
                      <a:pt x="110" y="157"/>
                      <a:pt x="92" y="151"/>
                      <a:pt x="73" y="151"/>
                    </a:cubicBezTo>
                    <a:cubicBezTo>
                      <a:pt x="55" y="151"/>
                      <a:pt x="37" y="157"/>
                      <a:pt x="25" y="169"/>
                    </a:cubicBezTo>
                    <a:cubicBezTo>
                      <a:pt x="0" y="218"/>
                      <a:pt x="0" y="266"/>
                      <a:pt x="25" y="291"/>
                    </a:cubicBezTo>
                    <a:cubicBezTo>
                      <a:pt x="340" y="606"/>
                      <a:pt x="462" y="655"/>
                      <a:pt x="535" y="655"/>
                    </a:cubicBezTo>
                    <a:lnTo>
                      <a:pt x="559" y="655"/>
                    </a:lnTo>
                    <a:cubicBezTo>
                      <a:pt x="608" y="631"/>
                      <a:pt x="705" y="582"/>
                      <a:pt x="511" y="48"/>
                    </a:cubicBezTo>
                    <a:cubicBezTo>
                      <a:pt x="494" y="14"/>
                      <a:pt x="468" y="1"/>
                      <a:pt x="443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" name="Google Shape;1057;p24"/>
              <p:cNvSpPr/>
              <p:nvPr/>
            </p:nvSpPr>
            <p:spPr>
              <a:xfrm>
                <a:off x="5307688" y="1478759"/>
                <a:ext cx="103249" cy="110298"/>
              </a:xfrm>
              <a:custGeom>
                <a:avLst/>
                <a:gdLst/>
                <a:ahLst/>
                <a:cxnLst/>
                <a:rect l="l" t="t" r="r" b="b"/>
                <a:pathLst>
                  <a:path w="1507" h="1598" extrusionOk="0">
                    <a:moveTo>
                      <a:pt x="479" y="1"/>
                    </a:moveTo>
                    <a:cubicBezTo>
                      <a:pt x="444" y="1"/>
                      <a:pt x="427" y="9"/>
                      <a:pt x="414" y="16"/>
                    </a:cubicBezTo>
                    <a:cubicBezTo>
                      <a:pt x="389" y="40"/>
                      <a:pt x="389" y="64"/>
                      <a:pt x="389" y="113"/>
                    </a:cubicBezTo>
                    <a:cubicBezTo>
                      <a:pt x="389" y="210"/>
                      <a:pt x="535" y="380"/>
                      <a:pt x="657" y="477"/>
                    </a:cubicBezTo>
                    <a:cubicBezTo>
                      <a:pt x="1" y="526"/>
                      <a:pt x="1" y="599"/>
                      <a:pt x="1" y="672"/>
                    </a:cubicBezTo>
                    <a:cubicBezTo>
                      <a:pt x="1" y="744"/>
                      <a:pt x="74" y="793"/>
                      <a:pt x="98" y="817"/>
                    </a:cubicBezTo>
                    <a:cubicBezTo>
                      <a:pt x="219" y="890"/>
                      <a:pt x="316" y="963"/>
                      <a:pt x="438" y="1012"/>
                    </a:cubicBezTo>
                    <a:cubicBezTo>
                      <a:pt x="316" y="1036"/>
                      <a:pt x="195" y="1085"/>
                      <a:pt x="98" y="1157"/>
                    </a:cubicBezTo>
                    <a:cubicBezTo>
                      <a:pt x="49" y="1182"/>
                      <a:pt x="49" y="1255"/>
                      <a:pt x="74" y="1303"/>
                    </a:cubicBezTo>
                    <a:cubicBezTo>
                      <a:pt x="185" y="1481"/>
                      <a:pt x="397" y="1598"/>
                      <a:pt x="619" y="1598"/>
                    </a:cubicBezTo>
                    <a:cubicBezTo>
                      <a:pt x="639" y="1598"/>
                      <a:pt x="660" y="1597"/>
                      <a:pt x="681" y="1595"/>
                    </a:cubicBezTo>
                    <a:cubicBezTo>
                      <a:pt x="778" y="1595"/>
                      <a:pt x="875" y="1570"/>
                      <a:pt x="948" y="1546"/>
                    </a:cubicBezTo>
                    <a:cubicBezTo>
                      <a:pt x="997" y="1546"/>
                      <a:pt x="1021" y="1498"/>
                      <a:pt x="997" y="1473"/>
                    </a:cubicBezTo>
                    <a:cubicBezTo>
                      <a:pt x="997" y="1438"/>
                      <a:pt x="971" y="1415"/>
                      <a:pt x="938" y="1415"/>
                    </a:cubicBezTo>
                    <a:cubicBezTo>
                      <a:pt x="925" y="1415"/>
                      <a:pt x="912" y="1418"/>
                      <a:pt x="899" y="1425"/>
                    </a:cubicBezTo>
                    <a:cubicBezTo>
                      <a:pt x="829" y="1446"/>
                      <a:pt x="756" y="1457"/>
                      <a:pt x="683" y="1457"/>
                    </a:cubicBezTo>
                    <a:cubicBezTo>
                      <a:pt x="507" y="1457"/>
                      <a:pt x="333" y="1392"/>
                      <a:pt x="195" y="1255"/>
                    </a:cubicBezTo>
                    <a:cubicBezTo>
                      <a:pt x="365" y="1157"/>
                      <a:pt x="535" y="1109"/>
                      <a:pt x="705" y="1085"/>
                    </a:cubicBezTo>
                    <a:lnTo>
                      <a:pt x="729" y="1085"/>
                    </a:lnTo>
                    <a:cubicBezTo>
                      <a:pt x="754" y="1060"/>
                      <a:pt x="778" y="1036"/>
                      <a:pt x="778" y="1012"/>
                    </a:cubicBezTo>
                    <a:cubicBezTo>
                      <a:pt x="778" y="987"/>
                      <a:pt x="754" y="963"/>
                      <a:pt x="729" y="939"/>
                    </a:cubicBezTo>
                    <a:lnTo>
                      <a:pt x="705" y="939"/>
                    </a:lnTo>
                    <a:cubicBezTo>
                      <a:pt x="511" y="890"/>
                      <a:pt x="341" y="793"/>
                      <a:pt x="171" y="696"/>
                    </a:cubicBezTo>
                    <a:cubicBezTo>
                      <a:pt x="389" y="647"/>
                      <a:pt x="608" y="623"/>
                      <a:pt x="827" y="623"/>
                    </a:cubicBezTo>
                    <a:cubicBezTo>
                      <a:pt x="851" y="623"/>
                      <a:pt x="875" y="599"/>
                      <a:pt x="899" y="574"/>
                    </a:cubicBezTo>
                    <a:cubicBezTo>
                      <a:pt x="899" y="550"/>
                      <a:pt x="899" y="526"/>
                      <a:pt x="875" y="502"/>
                    </a:cubicBezTo>
                    <a:cubicBezTo>
                      <a:pt x="754" y="404"/>
                      <a:pt x="657" y="283"/>
                      <a:pt x="559" y="161"/>
                    </a:cubicBezTo>
                    <a:lnTo>
                      <a:pt x="559" y="161"/>
                    </a:lnTo>
                    <a:cubicBezTo>
                      <a:pt x="851" y="259"/>
                      <a:pt x="1118" y="380"/>
                      <a:pt x="1385" y="526"/>
                    </a:cubicBezTo>
                    <a:cubicBezTo>
                      <a:pt x="1434" y="526"/>
                      <a:pt x="1482" y="526"/>
                      <a:pt x="1482" y="477"/>
                    </a:cubicBezTo>
                    <a:cubicBezTo>
                      <a:pt x="1507" y="429"/>
                      <a:pt x="1482" y="404"/>
                      <a:pt x="1458" y="380"/>
                    </a:cubicBezTo>
                    <a:cubicBezTo>
                      <a:pt x="803" y="61"/>
                      <a:pt x="574" y="1"/>
                      <a:pt x="479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" name="Google Shape;1058;p24"/>
              <p:cNvSpPr/>
              <p:nvPr/>
            </p:nvSpPr>
            <p:spPr>
              <a:xfrm>
                <a:off x="5442208" y="1508405"/>
                <a:ext cx="150902" cy="202066"/>
              </a:xfrm>
              <a:custGeom>
                <a:avLst/>
                <a:gdLst/>
                <a:ahLst/>
                <a:cxnLst/>
                <a:rect l="l" t="t" r="r" b="b"/>
                <a:pathLst>
                  <a:path w="2211" h="2951" extrusionOk="0">
                    <a:moveTo>
                      <a:pt x="2131" y="1"/>
                    </a:moveTo>
                    <a:cubicBezTo>
                      <a:pt x="2118" y="1"/>
                      <a:pt x="2103" y="4"/>
                      <a:pt x="2089" y="11"/>
                    </a:cubicBezTo>
                    <a:cubicBezTo>
                      <a:pt x="2089" y="11"/>
                      <a:pt x="0" y="982"/>
                      <a:pt x="49" y="2877"/>
                    </a:cubicBezTo>
                    <a:cubicBezTo>
                      <a:pt x="49" y="2901"/>
                      <a:pt x="73" y="2950"/>
                      <a:pt x="121" y="2950"/>
                    </a:cubicBezTo>
                    <a:cubicBezTo>
                      <a:pt x="170" y="2950"/>
                      <a:pt x="194" y="2901"/>
                      <a:pt x="194" y="2877"/>
                    </a:cubicBezTo>
                    <a:cubicBezTo>
                      <a:pt x="170" y="1080"/>
                      <a:pt x="2138" y="132"/>
                      <a:pt x="2162" y="132"/>
                    </a:cubicBezTo>
                    <a:cubicBezTo>
                      <a:pt x="2186" y="108"/>
                      <a:pt x="2211" y="84"/>
                      <a:pt x="2186" y="35"/>
                    </a:cubicBezTo>
                    <a:cubicBezTo>
                      <a:pt x="2186" y="18"/>
                      <a:pt x="2162" y="1"/>
                      <a:pt x="2131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7" name="Google Shape;1059;p24"/>
            <p:cNvSpPr/>
            <p:nvPr/>
          </p:nvSpPr>
          <p:spPr>
            <a:xfrm rot="-2700000">
              <a:off x="7004837" y="-115087"/>
              <a:ext cx="716822" cy="1283610"/>
            </a:xfrm>
            <a:custGeom>
              <a:avLst/>
              <a:gdLst/>
              <a:ahLst/>
              <a:cxnLst/>
              <a:rect l="l" t="t" r="r" b="b"/>
              <a:pathLst>
                <a:path w="6681" h="11977" extrusionOk="0">
                  <a:moveTo>
                    <a:pt x="4276" y="0"/>
                  </a:moveTo>
                  <a:cubicBezTo>
                    <a:pt x="4276" y="0"/>
                    <a:pt x="4082" y="49"/>
                    <a:pt x="3839" y="146"/>
                  </a:cubicBezTo>
                  <a:lnTo>
                    <a:pt x="3887" y="267"/>
                  </a:lnTo>
                  <a:lnTo>
                    <a:pt x="3863" y="292"/>
                  </a:lnTo>
                  <a:cubicBezTo>
                    <a:pt x="4009" y="243"/>
                    <a:pt x="4155" y="195"/>
                    <a:pt x="4300" y="146"/>
                  </a:cubicBezTo>
                  <a:lnTo>
                    <a:pt x="4276" y="0"/>
                  </a:lnTo>
                  <a:close/>
                  <a:moveTo>
                    <a:pt x="3426" y="316"/>
                  </a:moveTo>
                  <a:cubicBezTo>
                    <a:pt x="3280" y="365"/>
                    <a:pt x="3134" y="437"/>
                    <a:pt x="3013" y="510"/>
                  </a:cubicBezTo>
                  <a:lnTo>
                    <a:pt x="3080" y="645"/>
                  </a:lnTo>
                  <a:lnTo>
                    <a:pt x="3080" y="645"/>
                  </a:lnTo>
                  <a:cubicBezTo>
                    <a:pt x="3198" y="578"/>
                    <a:pt x="3336" y="530"/>
                    <a:pt x="3474" y="437"/>
                  </a:cubicBezTo>
                  <a:lnTo>
                    <a:pt x="3426" y="316"/>
                  </a:lnTo>
                  <a:close/>
                  <a:moveTo>
                    <a:pt x="3080" y="645"/>
                  </a:moveTo>
                  <a:cubicBezTo>
                    <a:pt x="3074" y="649"/>
                    <a:pt x="3068" y="652"/>
                    <a:pt x="3061" y="656"/>
                  </a:cubicBezTo>
                  <a:lnTo>
                    <a:pt x="3086" y="656"/>
                  </a:lnTo>
                  <a:lnTo>
                    <a:pt x="3080" y="645"/>
                  </a:lnTo>
                  <a:close/>
                  <a:moveTo>
                    <a:pt x="2624" y="753"/>
                  </a:moveTo>
                  <a:cubicBezTo>
                    <a:pt x="2503" y="850"/>
                    <a:pt x="2406" y="948"/>
                    <a:pt x="2284" y="1069"/>
                  </a:cubicBezTo>
                  <a:lnTo>
                    <a:pt x="2403" y="1164"/>
                  </a:lnTo>
                  <a:lnTo>
                    <a:pt x="2403" y="1164"/>
                  </a:lnTo>
                  <a:cubicBezTo>
                    <a:pt x="2496" y="1055"/>
                    <a:pt x="2609" y="965"/>
                    <a:pt x="2721" y="875"/>
                  </a:cubicBezTo>
                  <a:lnTo>
                    <a:pt x="2624" y="753"/>
                  </a:lnTo>
                  <a:close/>
                  <a:moveTo>
                    <a:pt x="2403" y="1164"/>
                  </a:moveTo>
                  <a:cubicBezTo>
                    <a:pt x="2396" y="1173"/>
                    <a:pt x="2388" y="1182"/>
                    <a:pt x="2381" y="1191"/>
                  </a:cubicBezTo>
                  <a:lnTo>
                    <a:pt x="2406" y="1166"/>
                  </a:lnTo>
                  <a:lnTo>
                    <a:pt x="2403" y="1164"/>
                  </a:lnTo>
                  <a:close/>
                  <a:moveTo>
                    <a:pt x="1993" y="1409"/>
                  </a:moveTo>
                  <a:cubicBezTo>
                    <a:pt x="1895" y="1531"/>
                    <a:pt x="1823" y="1676"/>
                    <a:pt x="1774" y="1822"/>
                  </a:cubicBezTo>
                  <a:lnTo>
                    <a:pt x="1895" y="1871"/>
                  </a:lnTo>
                  <a:lnTo>
                    <a:pt x="1895" y="1895"/>
                  </a:lnTo>
                  <a:cubicBezTo>
                    <a:pt x="1944" y="1749"/>
                    <a:pt x="2017" y="1628"/>
                    <a:pt x="2114" y="1506"/>
                  </a:cubicBezTo>
                  <a:lnTo>
                    <a:pt x="1993" y="1409"/>
                  </a:lnTo>
                  <a:close/>
                  <a:moveTo>
                    <a:pt x="1628" y="2259"/>
                  </a:moveTo>
                  <a:cubicBezTo>
                    <a:pt x="1604" y="2405"/>
                    <a:pt x="1580" y="2551"/>
                    <a:pt x="1580" y="2697"/>
                  </a:cubicBezTo>
                  <a:lnTo>
                    <a:pt x="1701" y="2697"/>
                  </a:lnTo>
                  <a:cubicBezTo>
                    <a:pt x="1704" y="2559"/>
                    <a:pt x="1728" y="2421"/>
                    <a:pt x="1774" y="2284"/>
                  </a:cubicBezTo>
                  <a:lnTo>
                    <a:pt x="1628" y="2259"/>
                  </a:lnTo>
                  <a:close/>
                  <a:moveTo>
                    <a:pt x="1701" y="2697"/>
                  </a:moveTo>
                  <a:cubicBezTo>
                    <a:pt x="1701" y="2705"/>
                    <a:pt x="1701" y="2713"/>
                    <a:pt x="1701" y="2721"/>
                  </a:cubicBezTo>
                  <a:lnTo>
                    <a:pt x="1725" y="2697"/>
                  </a:lnTo>
                  <a:close/>
                  <a:moveTo>
                    <a:pt x="1774" y="3158"/>
                  </a:moveTo>
                  <a:lnTo>
                    <a:pt x="1628" y="3183"/>
                  </a:lnTo>
                  <a:cubicBezTo>
                    <a:pt x="1628" y="3304"/>
                    <a:pt x="1677" y="3401"/>
                    <a:pt x="1701" y="3523"/>
                  </a:cubicBezTo>
                  <a:lnTo>
                    <a:pt x="1725" y="3620"/>
                  </a:lnTo>
                  <a:lnTo>
                    <a:pt x="1871" y="3571"/>
                  </a:lnTo>
                  <a:lnTo>
                    <a:pt x="1847" y="3474"/>
                  </a:lnTo>
                  <a:cubicBezTo>
                    <a:pt x="1798" y="3377"/>
                    <a:pt x="1774" y="3255"/>
                    <a:pt x="1774" y="3158"/>
                  </a:cubicBezTo>
                  <a:close/>
                  <a:moveTo>
                    <a:pt x="3329" y="3863"/>
                  </a:moveTo>
                  <a:cubicBezTo>
                    <a:pt x="3232" y="3887"/>
                    <a:pt x="3061" y="3887"/>
                    <a:pt x="2867" y="3887"/>
                  </a:cubicBezTo>
                  <a:lnTo>
                    <a:pt x="2867" y="4054"/>
                  </a:lnTo>
                  <a:lnTo>
                    <a:pt x="2867" y="4054"/>
                  </a:lnTo>
                  <a:cubicBezTo>
                    <a:pt x="3049" y="4033"/>
                    <a:pt x="3189" y="4032"/>
                    <a:pt x="3329" y="4008"/>
                  </a:cubicBezTo>
                  <a:lnTo>
                    <a:pt x="3329" y="3863"/>
                  </a:lnTo>
                  <a:close/>
                  <a:moveTo>
                    <a:pt x="2867" y="4054"/>
                  </a:moveTo>
                  <a:cubicBezTo>
                    <a:pt x="2859" y="4055"/>
                    <a:pt x="2851" y="4056"/>
                    <a:pt x="2843" y="4057"/>
                  </a:cubicBezTo>
                  <a:lnTo>
                    <a:pt x="2867" y="4057"/>
                  </a:lnTo>
                  <a:lnTo>
                    <a:pt x="2867" y="4054"/>
                  </a:lnTo>
                  <a:close/>
                  <a:moveTo>
                    <a:pt x="2406" y="3960"/>
                  </a:moveTo>
                  <a:cubicBezTo>
                    <a:pt x="2284" y="3984"/>
                    <a:pt x="2163" y="4008"/>
                    <a:pt x="2041" y="4033"/>
                  </a:cubicBezTo>
                  <a:lnTo>
                    <a:pt x="2017" y="3984"/>
                  </a:lnTo>
                  <a:lnTo>
                    <a:pt x="1871" y="4033"/>
                  </a:lnTo>
                  <a:cubicBezTo>
                    <a:pt x="1944" y="4178"/>
                    <a:pt x="2017" y="4324"/>
                    <a:pt x="2090" y="4446"/>
                  </a:cubicBezTo>
                  <a:lnTo>
                    <a:pt x="2211" y="4373"/>
                  </a:lnTo>
                  <a:cubicBezTo>
                    <a:pt x="2163" y="4300"/>
                    <a:pt x="2138" y="4227"/>
                    <a:pt x="2090" y="4178"/>
                  </a:cubicBezTo>
                  <a:cubicBezTo>
                    <a:pt x="2211" y="4130"/>
                    <a:pt x="2333" y="4130"/>
                    <a:pt x="2430" y="4106"/>
                  </a:cubicBezTo>
                  <a:lnTo>
                    <a:pt x="2406" y="3960"/>
                  </a:lnTo>
                  <a:close/>
                  <a:moveTo>
                    <a:pt x="1531" y="4178"/>
                  </a:moveTo>
                  <a:cubicBezTo>
                    <a:pt x="1385" y="4227"/>
                    <a:pt x="1240" y="4300"/>
                    <a:pt x="1118" y="4349"/>
                  </a:cubicBezTo>
                  <a:lnTo>
                    <a:pt x="1185" y="4483"/>
                  </a:lnTo>
                  <a:lnTo>
                    <a:pt x="1185" y="4483"/>
                  </a:lnTo>
                  <a:cubicBezTo>
                    <a:pt x="1303" y="4416"/>
                    <a:pt x="1441" y="4370"/>
                    <a:pt x="1580" y="4324"/>
                  </a:cubicBezTo>
                  <a:lnTo>
                    <a:pt x="1531" y="4178"/>
                  </a:lnTo>
                  <a:close/>
                  <a:moveTo>
                    <a:pt x="1185" y="4483"/>
                  </a:moveTo>
                  <a:lnTo>
                    <a:pt x="1185" y="4483"/>
                  </a:lnTo>
                  <a:cubicBezTo>
                    <a:pt x="1179" y="4487"/>
                    <a:pt x="1173" y="4491"/>
                    <a:pt x="1167" y="4494"/>
                  </a:cubicBezTo>
                  <a:lnTo>
                    <a:pt x="1191" y="4494"/>
                  </a:lnTo>
                  <a:lnTo>
                    <a:pt x="1185" y="4483"/>
                  </a:lnTo>
                  <a:close/>
                  <a:moveTo>
                    <a:pt x="3426" y="4203"/>
                  </a:moveTo>
                  <a:cubicBezTo>
                    <a:pt x="3377" y="4324"/>
                    <a:pt x="3304" y="4446"/>
                    <a:pt x="3207" y="4519"/>
                  </a:cubicBezTo>
                  <a:lnTo>
                    <a:pt x="3304" y="4640"/>
                  </a:lnTo>
                  <a:cubicBezTo>
                    <a:pt x="3426" y="4543"/>
                    <a:pt x="3499" y="4397"/>
                    <a:pt x="3572" y="4251"/>
                  </a:cubicBezTo>
                  <a:lnTo>
                    <a:pt x="3426" y="4203"/>
                  </a:lnTo>
                  <a:close/>
                  <a:moveTo>
                    <a:pt x="2478" y="4664"/>
                  </a:moveTo>
                  <a:lnTo>
                    <a:pt x="2406" y="4786"/>
                  </a:lnTo>
                  <a:cubicBezTo>
                    <a:pt x="2503" y="4859"/>
                    <a:pt x="2624" y="4883"/>
                    <a:pt x="2746" y="4883"/>
                  </a:cubicBezTo>
                  <a:lnTo>
                    <a:pt x="2891" y="4883"/>
                  </a:lnTo>
                  <a:lnTo>
                    <a:pt x="2867" y="4737"/>
                  </a:lnTo>
                  <a:cubicBezTo>
                    <a:pt x="2831" y="4743"/>
                    <a:pt x="2796" y="4746"/>
                    <a:pt x="2762" y="4746"/>
                  </a:cubicBezTo>
                  <a:cubicBezTo>
                    <a:pt x="2661" y="4746"/>
                    <a:pt x="2570" y="4719"/>
                    <a:pt x="2478" y="4664"/>
                  </a:cubicBezTo>
                  <a:close/>
                  <a:moveTo>
                    <a:pt x="705" y="4616"/>
                  </a:moveTo>
                  <a:cubicBezTo>
                    <a:pt x="584" y="4713"/>
                    <a:pt x="486" y="4810"/>
                    <a:pt x="389" y="4932"/>
                  </a:cubicBezTo>
                  <a:lnTo>
                    <a:pt x="486" y="5004"/>
                  </a:lnTo>
                  <a:lnTo>
                    <a:pt x="486" y="5029"/>
                  </a:lnTo>
                  <a:cubicBezTo>
                    <a:pt x="584" y="4907"/>
                    <a:pt x="681" y="4810"/>
                    <a:pt x="802" y="4737"/>
                  </a:cubicBezTo>
                  <a:lnTo>
                    <a:pt x="705" y="4616"/>
                  </a:lnTo>
                  <a:close/>
                  <a:moveTo>
                    <a:pt x="146" y="5320"/>
                  </a:moveTo>
                  <a:cubicBezTo>
                    <a:pt x="74" y="5466"/>
                    <a:pt x="49" y="5612"/>
                    <a:pt x="25" y="5757"/>
                  </a:cubicBezTo>
                  <a:lnTo>
                    <a:pt x="171" y="5782"/>
                  </a:lnTo>
                  <a:cubicBezTo>
                    <a:pt x="171" y="5636"/>
                    <a:pt x="219" y="5515"/>
                    <a:pt x="268" y="5369"/>
                  </a:cubicBezTo>
                  <a:lnTo>
                    <a:pt x="146" y="5320"/>
                  </a:lnTo>
                  <a:close/>
                  <a:moveTo>
                    <a:pt x="1" y="6219"/>
                  </a:moveTo>
                  <a:cubicBezTo>
                    <a:pt x="25" y="6389"/>
                    <a:pt x="49" y="6535"/>
                    <a:pt x="98" y="6681"/>
                  </a:cubicBezTo>
                  <a:lnTo>
                    <a:pt x="219" y="6656"/>
                  </a:lnTo>
                  <a:cubicBezTo>
                    <a:pt x="195" y="6511"/>
                    <a:pt x="171" y="6365"/>
                    <a:pt x="171" y="6219"/>
                  </a:cubicBezTo>
                  <a:close/>
                  <a:moveTo>
                    <a:pt x="341" y="7045"/>
                  </a:moveTo>
                  <a:lnTo>
                    <a:pt x="219" y="7118"/>
                  </a:lnTo>
                  <a:cubicBezTo>
                    <a:pt x="268" y="7239"/>
                    <a:pt x="316" y="7385"/>
                    <a:pt x="389" y="7531"/>
                  </a:cubicBezTo>
                  <a:lnTo>
                    <a:pt x="535" y="7458"/>
                  </a:lnTo>
                  <a:cubicBezTo>
                    <a:pt x="462" y="7312"/>
                    <a:pt x="414" y="7191"/>
                    <a:pt x="341" y="7045"/>
                  </a:cubicBezTo>
                  <a:close/>
                  <a:moveTo>
                    <a:pt x="729" y="7871"/>
                  </a:moveTo>
                  <a:lnTo>
                    <a:pt x="608" y="7944"/>
                  </a:lnTo>
                  <a:lnTo>
                    <a:pt x="632" y="7992"/>
                  </a:lnTo>
                  <a:cubicBezTo>
                    <a:pt x="705" y="8114"/>
                    <a:pt x="778" y="8211"/>
                    <a:pt x="827" y="8308"/>
                  </a:cubicBezTo>
                  <a:lnTo>
                    <a:pt x="948" y="8235"/>
                  </a:lnTo>
                  <a:cubicBezTo>
                    <a:pt x="899" y="8138"/>
                    <a:pt x="827" y="8041"/>
                    <a:pt x="778" y="7920"/>
                  </a:cubicBezTo>
                  <a:lnTo>
                    <a:pt x="729" y="7871"/>
                  </a:lnTo>
                  <a:close/>
                  <a:moveTo>
                    <a:pt x="1191" y="8600"/>
                  </a:moveTo>
                  <a:lnTo>
                    <a:pt x="1069" y="8673"/>
                  </a:lnTo>
                  <a:cubicBezTo>
                    <a:pt x="1191" y="8794"/>
                    <a:pt x="1288" y="8915"/>
                    <a:pt x="1385" y="9037"/>
                  </a:cubicBezTo>
                  <a:lnTo>
                    <a:pt x="1482" y="8915"/>
                  </a:lnTo>
                  <a:cubicBezTo>
                    <a:pt x="1385" y="8818"/>
                    <a:pt x="1288" y="8697"/>
                    <a:pt x="1191" y="8600"/>
                  </a:cubicBezTo>
                  <a:close/>
                  <a:moveTo>
                    <a:pt x="1798" y="9231"/>
                  </a:moveTo>
                  <a:lnTo>
                    <a:pt x="1701" y="9353"/>
                  </a:lnTo>
                  <a:cubicBezTo>
                    <a:pt x="1823" y="9450"/>
                    <a:pt x="1944" y="9547"/>
                    <a:pt x="2065" y="9644"/>
                  </a:cubicBezTo>
                  <a:lnTo>
                    <a:pt x="2138" y="9523"/>
                  </a:lnTo>
                  <a:cubicBezTo>
                    <a:pt x="2017" y="9426"/>
                    <a:pt x="1920" y="9328"/>
                    <a:pt x="1798" y="9231"/>
                  </a:cubicBezTo>
                  <a:close/>
                  <a:moveTo>
                    <a:pt x="5029" y="9328"/>
                  </a:moveTo>
                  <a:cubicBezTo>
                    <a:pt x="4981" y="9328"/>
                    <a:pt x="4932" y="9328"/>
                    <a:pt x="4908" y="9353"/>
                  </a:cubicBezTo>
                  <a:lnTo>
                    <a:pt x="4932" y="9499"/>
                  </a:lnTo>
                  <a:lnTo>
                    <a:pt x="5053" y="9499"/>
                  </a:lnTo>
                  <a:cubicBezTo>
                    <a:pt x="5029" y="9523"/>
                    <a:pt x="5005" y="9547"/>
                    <a:pt x="4981" y="9571"/>
                  </a:cubicBezTo>
                  <a:lnTo>
                    <a:pt x="5078" y="9693"/>
                  </a:lnTo>
                  <a:cubicBezTo>
                    <a:pt x="5151" y="9644"/>
                    <a:pt x="5199" y="9571"/>
                    <a:pt x="5223" y="9474"/>
                  </a:cubicBezTo>
                  <a:cubicBezTo>
                    <a:pt x="5223" y="9450"/>
                    <a:pt x="5199" y="9328"/>
                    <a:pt x="5029" y="9328"/>
                  </a:cubicBezTo>
                  <a:close/>
                  <a:moveTo>
                    <a:pt x="2527" y="9717"/>
                  </a:moveTo>
                  <a:lnTo>
                    <a:pt x="2478" y="9863"/>
                  </a:lnTo>
                  <a:cubicBezTo>
                    <a:pt x="2600" y="9936"/>
                    <a:pt x="2746" y="9984"/>
                    <a:pt x="2891" y="10033"/>
                  </a:cubicBezTo>
                  <a:lnTo>
                    <a:pt x="2940" y="9887"/>
                  </a:lnTo>
                  <a:cubicBezTo>
                    <a:pt x="2794" y="9839"/>
                    <a:pt x="2673" y="9790"/>
                    <a:pt x="2527" y="9717"/>
                  </a:cubicBezTo>
                  <a:close/>
                  <a:moveTo>
                    <a:pt x="4470" y="9596"/>
                  </a:moveTo>
                  <a:cubicBezTo>
                    <a:pt x="4373" y="9693"/>
                    <a:pt x="4300" y="9814"/>
                    <a:pt x="4276" y="9936"/>
                  </a:cubicBezTo>
                  <a:lnTo>
                    <a:pt x="4203" y="9936"/>
                  </a:lnTo>
                  <a:lnTo>
                    <a:pt x="4252" y="10082"/>
                  </a:lnTo>
                  <a:lnTo>
                    <a:pt x="4373" y="10057"/>
                  </a:lnTo>
                  <a:cubicBezTo>
                    <a:pt x="4495" y="10033"/>
                    <a:pt x="4592" y="9984"/>
                    <a:pt x="4689" y="9960"/>
                  </a:cubicBezTo>
                  <a:lnTo>
                    <a:pt x="4616" y="9814"/>
                  </a:lnTo>
                  <a:lnTo>
                    <a:pt x="4446" y="9887"/>
                  </a:lnTo>
                  <a:cubicBezTo>
                    <a:pt x="4495" y="9814"/>
                    <a:pt x="4519" y="9766"/>
                    <a:pt x="4568" y="9717"/>
                  </a:cubicBezTo>
                  <a:lnTo>
                    <a:pt x="4470" y="9596"/>
                  </a:lnTo>
                  <a:close/>
                  <a:moveTo>
                    <a:pt x="3353" y="9984"/>
                  </a:moveTo>
                  <a:lnTo>
                    <a:pt x="3329" y="10130"/>
                  </a:lnTo>
                  <a:cubicBezTo>
                    <a:pt x="3450" y="10130"/>
                    <a:pt x="3547" y="10154"/>
                    <a:pt x="3669" y="10154"/>
                  </a:cubicBezTo>
                  <a:lnTo>
                    <a:pt x="3790" y="10154"/>
                  </a:lnTo>
                  <a:lnTo>
                    <a:pt x="3790" y="9984"/>
                  </a:lnTo>
                  <a:cubicBezTo>
                    <a:pt x="3742" y="9992"/>
                    <a:pt x="3693" y="9995"/>
                    <a:pt x="3644" y="9995"/>
                  </a:cubicBezTo>
                  <a:cubicBezTo>
                    <a:pt x="3547" y="9995"/>
                    <a:pt x="3450" y="9984"/>
                    <a:pt x="3353" y="9984"/>
                  </a:cubicBezTo>
                  <a:close/>
                  <a:moveTo>
                    <a:pt x="4203" y="10494"/>
                  </a:moveTo>
                  <a:cubicBezTo>
                    <a:pt x="4227" y="10640"/>
                    <a:pt x="4252" y="10810"/>
                    <a:pt x="4325" y="10956"/>
                  </a:cubicBezTo>
                  <a:lnTo>
                    <a:pt x="4446" y="10907"/>
                  </a:lnTo>
                  <a:cubicBezTo>
                    <a:pt x="4398" y="10786"/>
                    <a:pt x="4373" y="10640"/>
                    <a:pt x="4349" y="10494"/>
                  </a:cubicBezTo>
                  <a:close/>
                  <a:moveTo>
                    <a:pt x="4665" y="11248"/>
                  </a:moveTo>
                  <a:lnTo>
                    <a:pt x="4543" y="11345"/>
                  </a:lnTo>
                  <a:cubicBezTo>
                    <a:pt x="4640" y="11466"/>
                    <a:pt x="4762" y="11563"/>
                    <a:pt x="4883" y="11661"/>
                  </a:cubicBezTo>
                  <a:lnTo>
                    <a:pt x="4981" y="11563"/>
                  </a:lnTo>
                  <a:cubicBezTo>
                    <a:pt x="4859" y="11466"/>
                    <a:pt x="4762" y="11369"/>
                    <a:pt x="4665" y="11248"/>
                  </a:cubicBezTo>
                  <a:close/>
                  <a:moveTo>
                    <a:pt x="5345" y="11733"/>
                  </a:moveTo>
                  <a:lnTo>
                    <a:pt x="5296" y="11855"/>
                  </a:lnTo>
                  <a:cubicBezTo>
                    <a:pt x="5442" y="11928"/>
                    <a:pt x="5588" y="11952"/>
                    <a:pt x="5758" y="11976"/>
                  </a:cubicBezTo>
                  <a:lnTo>
                    <a:pt x="5758" y="11831"/>
                  </a:lnTo>
                  <a:cubicBezTo>
                    <a:pt x="5636" y="11806"/>
                    <a:pt x="5491" y="11782"/>
                    <a:pt x="5345" y="11733"/>
                  </a:cubicBezTo>
                  <a:close/>
                  <a:moveTo>
                    <a:pt x="6632" y="11758"/>
                  </a:moveTo>
                  <a:cubicBezTo>
                    <a:pt x="6487" y="11782"/>
                    <a:pt x="6365" y="11806"/>
                    <a:pt x="6219" y="11831"/>
                  </a:cubicBezTo>
                  <a:lnTo>
                    <a:pt x="6219" y="11976"/>
                  </a:lnTo>
                  <a:cubicBezTo>
                    <a:pt x="6365" y="11952"/>
                    <a:pt x="6511" y="11928"/>
                    <a:pt x="6681" y="11879"/>
                  </a:cubicBezTo>
                  <a:lnTo>
                    <a:pt x="6632" y="11758"/>
                  </a:ln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3" name="Google Shape;1060;p24"/>
          <p:cNvGrpSpPr>
            <a:grpSpLocks/>
          </p:cNvGrpSpPr>
          <p:nvPr/>
        </p:nvGrpSpPr>
        <p:grpSpPr bwMode="auto">
          <a:xfrm>
            <a:off x="-485775" y="2382838"/>
            <a:ext cx="1703388" cy="1346200"/>
            <a:chOff x="855987" y="2204128"/>
            <a:chExt cx="1217483" cy="962421"/>
          </a:xfrm>
        </p:grpSpPr>
        <p:grpSp>
          <p:nvGrpSpPr>
            <p:cNvPr id="44" name="Google Shape;1061;p24"/>
            <p:cNvGrpSpPr>
              <a:grpSpLocks/>
            </p:cNvGrpSpPr>
            <p:nvPr/>
          </p:nvGrpSpPr>
          <p:grpSpPr bwMode="auto">
            <a:xfrm>
              <a:off x="855987" y="2204128"/>
              <a:ext cx="1146639" cy="962421"/>
              <a:chOff x="958238" y="2157575"/>
              <a:chExt cx="1115191" cy="936025"/>
            </a:xfrm>
          </p:grpSpPr>
          <p:sp>
            <p:nvSpPr>
              <p:cNvPr id="46" name="Google Shape;1062;p24"/>
              <p:cNvSpPr/>
              <p:nvPr/>
            </p:nvSpPr>
            <p:spPr>
              <a:xfrm>
                <a:off x="1253985" y="2157575"/>
                <a:ext cx="493280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" name="Google Shape;1063;p24"/>
              <p:cNvSpPr/>
              <p:nvPr/>
            </p:nvSpPr>
            <p:spPr>
              <a:xfrm>
                <a:off x="1441586" y="2325353"/>
                <a:ext cx="492176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" name="Google Shape;1064;p24"/>
              <p:cNvSpPr/>
              <p:nvPr/>
            </p:nvSpPr>
            <p:spPr>
              <a:xfrm>
                <a:off x="997965" y="2335287"/>
                <a:ext cx="492176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" name="Google Shape;1065;p24"/>
              <p:cNvSpPr/>
              <p:nvPr/>
            </p:nvSpPr>
            <p:spPr>
              <a:xfrm>
                <a:off x="958238" y="2551632"/>
                <a:ext cx="493280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0" name="Google Shape;1066;p24"/>
              <p:cNvSpPr/>
              <p:nvPr/>
            </p:nvSpPr>
            <p:spPr>
              <a:xfrm>
                <a:off x="1165702" y="2601304"/>
                <a:ext cx="492176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" name="Google Shape;1067;p24"/>
              <p:cNvSpPr/>
              <p:nvPr/>
            </p:nvSpPr>
            <p:spPr>
              <a:xfrm>
                <a:off x="1451518" y="2561567"/>
                <a:ext cx="622393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45" name="Google Shape;1068;p24"/>
            <p:cNvSpPr/>
            <p:nvPr/>
          </p:nvSpPr>
          <p:spPr>
            <a:xfrm>
              <a:off x="926335" y="2206398"/>
              <a:ext cx="1147135" cy="870491"/>
            </a:xfrm>
            <a:custGeom>
              <a:avLst/>
              <a:gdLst/>
              <a:ahLst/>
              <a:cxnLst/>
              <a:rect l="l" t="t" r="r" b="b"/>
              <a:pathLst>
                <a:path w="6074" h="4608" extrusionOk="0">
                  <a:moveTo>
                    <a:pt x="1749" y="936"/>
                  </a:moveTo>
                  <a:cubicBezTo>
                    <a:pt x="1968" y="985"/>
                    <a:pt x="2187" y="1131"/>
                    <a:pt x="2284" y="1325"/>
                  </a:cubicBezTo>
                  <a:cubicBezTo>
                    <a:pt x="2284" y="1398"/>
                    <a:pt x="2260" y="1446"/>
                    <a:pt x="2211" y="1471"/>
                  </a:cubicBezTo>
                  <a:cubicBezTo>
                    <a:pt x="2162" y="1519"/>
                    <a:pt x="2114" y="1519"/>
                    <a:pt x="2065" y="1544"/>
                  </a:cubicBezTo>
                  <a:cubicBezTo>
                    <a:pt x="1871" y="1544"/>
                    <a:pt x="1725" y="1276"/>
                    <a:pt x="1677" y="1155"/>
                  </a:cubicBezTo>
                  <a:lnTo>
                    <a:pt x="1677" y="1131"/>
                  </a:lnTo>
                  <a:cubicBezTo>
                    <a:pt x="1701" y="1058"/>
                    <a:pt x="1725" y="1009"/>
                    <a:pt x="1749" y="936"/>
                  </a:cubicBezTo>
                  <a:close/>
                  <a:moveTo>
                    <a:pt x="3936" y="1301"/>
                  </a:moveTo>
                  <a:lnTo>
                    <a:pt x="3936" y="1301"/>
                  </a:lnTo>
                  <a:cubicBezTo>
                    <a:pt x="3960" y="1446"/>
                    <a:pt x="3936" y="1616"/>
                    <a:pt x="3839" y="1762"/>
                  </a:cubicBezTo>
                  <a:cubicBezTo>
                    <a:pt x="3790" y="1714"/>
                    <a:pt x="3814" y="1495"/>
                    <a:pt x="3936" y="1301"/>
                  </a:cubicBezTo>
                  <a:close/>
                  <a:moveTo>
                    <a:pt x="750" y="2166"/>
                  </a:moveTo>
                  <a:cubicBezTo>
                    <a:pt x="776" y="2166"/>
                    <a:pt x="802" y="2169"/>
                    <a:pt x="826" y="2175"/>
                  </a:cubicBezTo>
                  <a:cubicBezTo>
                    <a:pt x="1142" y="2199"/>
                    <a:pt x="1264" y="2394"/>
                    <a:pt x="1264" y="2564"/>
                  </a:cubicBezTo>
                  <a:cubicBezTo>
                    <a:pt x="1264" y="2661"/>
                    <a:pt x="1166" y="2758"/>
                    <a:pt x="1045" y="2782"/>
                  </a:cubicBezTo>
                  <a:cubicBezTo>
                    <a:pt x="996" y="2758"/>
                    <a:pt x="924" y="2758"/>
                    <a:pt x="875" y="2734"/>
                  </a:cubicBezTo>
                  <a:cubicBezTo>
                    <a:pt x="705" y="2612"/>
                    <a:pt x="583" y="2442"/>
                    <a:pt x="535" y="2248"/>
                  </a:cubicBezTo>
                  <a:cubicBezTo>
                    <a:pt x="590" y="2193"/>
                    <a:pt x="672" y="2166"/>
                    <a:pt x="750" y="2166"/>
                  </a:cubicBezTo>
                  <a:close/>
                  <a:moveTo>
                    <a:pt x="5199" y="2588"/>
                  </a:moveTo>
                  <a:cubicBezTo>
                    <a:pt x="5078" y="2855"/>
                    <a:pt x="4883" y="3025"/>
                    <a:pt x="4762" y="3025"/>
                  </a:cubicBezTo>
                  <a:cubicBezTo>
                    <a:pt x="4713" y="3025"/>
                    <a:pt x="4665" y="3001"/>
                    <a:pt x="4640" y="2977"/>
                  </a:cubicBezTo>
                  <a:cubicBezTo>
                    <a:pt x="4567" y="2855"/>
                    <a:pt x="4592" y="2807"/>
                    <a:pt x="4592" y="2782"/>
                  </a:cubicBezTo>
                  <a:cubicBezTo>
                    <a:pt x="4640" y="2685"/>
                    <a:pt x="4883" y="2588"/>
                    <a:pt x="5150" y="2588"/>
                  </a:cubicBezTo>
                  <a:close/>
                  <a:moveTo>
                    <a:pt x="3596" y="3293"/>
                  </a:moveTo>
                  <a:cubicBezTo>
                    <a:pt x="3596" y="3293"/>
                    <a:pt x="3620" y="3317"/>
                    <a:pt x="3620" y="3317"/>
                  </a:cubicBezTo>
                  <a:cubicBezTo>
                    <a:pt x="3669" y="3390"/>
                    <a:pt x="3644" y="3608"/>
                    <a:pt x="3426" y="3851"/>
                  </a:cubicBezTo>
                  <a:cubicBezTo>
                    <a:pt x="3353" y="3754"/>
                    <a:pt x="3328" y="3633"/>
                    <a:pt x="3377" y="3511"/>
                  </a:cubicBezTo>
                  <a:cubicBezTo>
                    <a:pt x="3401" y="3414"/>
                    <a:pt x="3474" y="3341"/>
                    <a:pt x="3596" y="3317"/>
                  </a:cubicBezTo>
                  <a:lnTo>
                    <a:pt x="3596" y="3293"/>
                  </a:lnTo>
                  <a:close/>
                  <a:moveTo>
                    <a:pt x="1822" y="3366"/>
                  </a:moveTo>
                  <a:cubicBezTo>
                    <a:pt x="1847" y="3366"/>
                    <a:pt x="1944" y="3366"/>
                    <a:pt x="1968" y="3487"/>
                  </a:cubicBezTo>
                  <a:cubicBezTo>
                    <a:pt x="1944" y="3754"/>
                    <a:pt x="1798" y="3997"/>
                    <a:pt x="1555" y="4094"/>
                  </a:cubicBezTo>
                  <a:cubicBezTo>
                    <a:pt x="1482" y="3924"/>
                    <a:pt x="1507" y="3706"/>
                    <a:pt x="1604" y="3511"/>
                  </a:cubicBezTo>
                  <a:cubicBezTo>
                    <a:pt x="1652" y="3438"/>
                    <a:pt x="1725" y="3366"/>
                    <a:pt x="1822" y="3366"/>
                  </a:cubicBezTo>
                  <a:close/>
                  <a:moveTo>
                    <a:pt x="2745" y="159"/>
                  </a:moveTo>
                  <a:cubicBezTo>
                    <a:pt x="2867" y="159"/>
                    <a:pt x="3013" y="183"/>
                    <a:pt x="3158" y="256"/>
                  </a:cubicBezTo>
                  <a:cubicBezTo>
                    <a:pt x="3523" y="378"/>
                    <a:pt x="3814" y="693"/>
                    <a:pt x="3911" y="1058"/>
                  </a:cubicBezTo>
                  <a:cubicBezTo>
                    <a:pt x="3693" y="1325"/>
                    <a:pt x="3596" y="1714"/>
                    <a:pt x="3766" y="1859"/>
                  </a:cubicBezTo>
                  <a:cubicBezTo>
                    <a:pt x="3790" y="1908"/>
                    <a:pt x="3839" y="1932"/>
                    <a:pt x="3863" y="1932"/>
                  </a:cubicBezTo>
                  <a:cubicBezTo>
                    <a:pt x="3936" y="1932"/>
                    <a:pt x="3984" y="1884"/>
                    <a:pt x="4009" y="1835"/>
                  </a:cubicBezTo>
                  <a:cubicBezTo>
                    <a:pt x="4130" y="1616"/>
                    <a:pt x="4154" y="1349"/>
                    <a:pt x="4082" y="1106"/>
                  </a:cubicBezTo>
                  <a:cubicBezTo>
                    <a:pt x="4203" y="961"/>
                    <a:pt x="4397" y="863"/>
                    <a:pt x="4592" y="863"/>
                  </a:cubicBezTo>
                  <a:cubicBezTo>
                    <a:pt x="4762" y="863"/>
                    <a:pt x="4932" y="936"/>
                    <a:pt x="5053" y="1033"/>
                  </a:cubicBezTo>
                  <a:cubicBezTo>
                    <a:pt x="5466" y="1325"/>
                    <a:pt x="5466" y="1932"/>
                    <a:pt x="5272" y="2418"/>
                  </a:cubicBezTo>
                  <a:lnTo>
                    <a:pt x="5150" y="2418"/>
                  </a:lnTo>
                  <a:cubicBezTo>
                    <a:pt x="4907" y="2418"/>
                    <a:pt x="4567" y="2491"/>
                    <a:pt x="4470" y="2710"/>
                  </a:cubicBezTo>
                  <a:cubicBezTo>
                    <a:pt x="4397" y="2928"/>
                    <a:pt x="4543" y="3171"/>
                    <a:pt x="4762" y="3195"/>
                  </a:cubicBezTo>
                  <a:cubicBezTo>
                    <a:pt x="5029" y="3195"/>
                    <a:pt x="5248" y="2904"/>
                    <a:pt x="5369" y="2612"/>
                  </a:cubicBezTo>
                  <a:cubicBezTo>
                    <a:pt x="5612" y="2637"/>
                    <a:pt x="5806" y="2807"/>
                    <a:pt x="5879" y="3025"/>
                  </a:cubicBezTo>
                  <a:cubicBezTo>
                    <a:pt x="5903" y="3220"/>
                    <a:pt x="5831" y="3414"/>
                    <a:pt x="5685" y="3560"/>
                  </a:cubicBezTo>
                  <a:cubicBezTo>
                    <a:pt x="5320" y="3949"/>
                    <a:pt x="4810" y="4191"/>
                    <a:pt x="4252" y="4191"/>
                  </a:cubicBezTo>
                  <a:cubicBezTo>
                    <a:pt x="4082" y="4191"/>
                    <a:pt x="3887" y="4167"/>
                    <a:pt x="3741" y="4070"/>
                  </a:cubicBezTo>
                  <a:cubicBezTo>
                    <a:pt x="3669" y="4046"/>
                    <a:pt x="3620" y="4021"/>
                    <a:pt x="3571" y="3973"/>
                  </a:cubicBezTo>
                  <a:cubicBezTo>
                    <a:pt x="3814" y="3681"/>
                    <a:pt x="3887" y="3366"/>
                    <a:pt x="3766" y="3220"/>
                  </a:cubicBezTo>
                  <a:cubicBezTo>
                    <a:pt x="3717" y="3171"/>
                    <a:pt x="3669" y="3147"/>
                    <a:pt x="3596" y="3147"/>
                  </a:cubicBezTo>
                  <a:cubicBezTo>
                    <a:pt x="3426" y="3171"/>
                    <a:pt x="3280" y="3268"/>
                    <a:pt x="3231" y="3438"/>
                  </a:cubicBezTo>
                  <a:cubicBezTo>
                    <a:pt x="3158" y="3633"/>
                    <a:pt x="3207" y="3851"/>
                    <a:pt x="3328" y="3973"/>
                  </a:cubicBezTo>
                  <a:cubicBezTo>
                    <a:pt x="3037" y="4264"/>
                    <a:pt x="2648" y="4434"/>
                    <a:pt x="2260" y="4434"/>
                  </a:cubicBezTo>
                  <a:cubicBezTo>
                    <a:pt x="2215" y="4444"/>
                    <a:pt x="2169" y="4449"/>
                    <a:pt x="2124" y="4449"/>
                  </a:cubicBezTo>
                  <a:cubicBezTo>
                    <a:pt x="1946" y="4449"/>
                    <a:pt x="1768" y="4375"/>
                    <a:pt x="1652" y="4240"/>
                  </a:cubicBezTo>
                  <a:cubicBezTo>
                    <a:pt x="1944" y="4094"/>
                    <a:pt x="2138" y="3778"/>
                    <a:pt x="2138" y="3463"/>
                  </a:cubicBezTo>
                  <a:cubicBezTo>
                    <a:pt x="2116" y="3307"/>
                    <a:pt x="2013" y="3192"/>
                    <a:pt x="1865" y="3192"/>
                  </a:cubicBezTo>
                  <a:cubicBezTo>
                    <a:pt x="1851" y="3192"/>
                    <a:pt x="1837" y="3193"/>
                    <a:pt x="1822" y="3195"/>
                  </a:cubicBezTo>
                  <a:cubicBezTo>
                    <a:pt x="1677" y="3195"/>
                    <a:pt x="1531" y="3293"/>
                    <a:pt x="1458" y="3438"/>
                  </a:cubicBezTo>
                  <a:cubicBezTo>
                    <a:pt x="1337" y="3657"/>
                    <a:pt x="1312" y="3924"/>
                    <a:pt x="1409" y="4143"/>
                  </a:cubicBezTo>
                  <a:cubicBezTo>
                    <a:pt x="1361" y="4149"/>
                    <a:pt x="1314" y="4152"/>
                    <a:pt x="1268" y="4152"/>
                  </a:cubicBezTo>
                  <a:cubicBezTo>
                    <a:pt x="1130" y="4152"/>
                    <a:pt x="1002" y="4125"/>
                    <a:pt x="875" y="4070"/>
                  </a:cubicBezTo>
                  <a:cubicBezTo>
                    <a:pt x="535" y="3924"/>
                    <a:pt x="316" y="3633"/>
                    <a:pt x="268" y="3268"/>
                  </a:cubicBezTo>
                  <a:cubicBezTo>
                    <a:pt x="195" y="2977"/>
                    <a:pt x="243" y="2637"/>
                    <a:pt x="413" y="2370"/>
                  </a:cubicBezTo>
                  <a:cubicBezTo>
                    <a:pt x="486" y="2564"/>
                    <a:pt x="632" y="2734"/>
                    <a:pt x="802" y="2855"/>
                  </a:cubicBezTo>
                  <a:cubicBezTo>
                    <a:pt x="899" y="2880"/>
                    <a:pt x="972" y="2904"/>
                    <a:pt x="1069" y="2904"/>
                  </a:cubicBezTo>
                  <a:cubicBezTo>
                    <a:pt x="1264" y="2904"/>
                    <a:pt x="1434" y="2758"/>
                    <a:pt x="1434" y="2540"/>
                  </a:cubicBezTo>
                  <a:cubicBezTo>
                    <a:pt x="1434" y="2224"/>
                    <a:pt x="1166" y="1981"/>
                    <a:pt x="851" y="1981"/>
                  </a:cubicBezTo>
                  <a:cubicBezTo>
                    <a:pt x="828" y="1976"/>
                    <a:pt x="806" y="1974"/>
                    <a:pt x="784" y="1974"/>
                  </a:cubicBezTo>
                  <a:cubicBezTo>
                    <a:pt x="685" y="1974"/>
                    <a:pt x="590" y="2014"/>
                    <a:pt x="511" y="2054"/>
                  </a:cubicBezTo>
                  <a:cubicBezTo>
                    <a:pt x="438" y="1568"/>
                    <a:pt x="608" y="1058"/>
                    <a:pt x="1069" y="936"/>
                  </a:cubicBezTo>
                  <a:cubicBezTo>
                    <a:pt x="1194" y="901"/>
                    <a:pt x="1331" y="878"/>
                    <a:pt x="1463" y="878"/>
                  </a:cubicBezTo>
                  <a:cubicBezTo>
                    <a:pt x="1511" y="878"/>
                    <a:pt x="1558" y="881"/>
                    <a:pt x="1604" y="888"/>
                  </a:cubicBezTo>
                  <a:cubicBezTo>
                    <a:pt x="1555" y="1009"/>
                    <a:pt x="1507" y="1106"/>
                    <a:pt x="1507" y="1106"/>
                  </a:cubicBezTo>
                  <a:cubicBezTo>
                    <a:pt x="1507" y="1131"/>
                    <a:pt x="1507" y="1131"/>
                    <a:pt x="1507" y="1155"/>
                  </a:cubicBezTo>
                  <a:cubicBezTo>
                    <a:pt x="1531" y="1179"/>
                    <a:pt x="1725" y="1665"/>
                    <a:pt x="2065" y="1665"/>
                  </a:cubicBezTo>
                  <a:cubicBezTo>
                    <a:pt x="2162" y="1665"/>
                    <a:pt x="2235" y="1641"/>
                    <a:pt x="2308" y="1592"/>
                  </a:cubicBezTo>
                  <a:cubicBezTo>
                    <a:pt x="2405" y="1544"/>
                    <a:pt x="2478" y="1422"/>
                    <a:pt x="2454" y="1301"/>
                  </a:cubicBezTo>
                  <a:cubicBezTo>
                    <a:pt x="2357" y="1033"/>
                    <a:pt x="2114" y="839"/>
                    <a:pt x="1847" y="791"/>
                  </a:cubicBezTo>
                  <a:cubicBezTo>
                    <a:pt x="1992" y="426"/>
                    <a:pt x="2332" y="183"/>
                    <a:pt x="2745" y="159"/>
                  </a:cubicBezTo>
                  <a:close/>
                  <a:moveTo>
                    <a:pt x="2728" y="1"/>
                  </a:moveTo>
                  <a:cubicBezTo>
                    <a:pt x="2260" y="1"/>
                    <a:pt x="1815" y="296"/>
                    <a:pt x="1652" y="766"/>
                  </a:cubicBezTo>
                  <a:cubicBezTo>
                    <a:pt x="1569" y="748"/>
                    <a:pt x="1485" y="740"/>
                    <a:pt x="1403" y="740"/>
                  </a:cubicBezTo>
                  <a:cubicBezTo>
                    <a:pt x="1270" y="740"/>
                    <a:pt x="1141" y="760"/>
                    <a:pt x="1021" y="791"/>
                  </a:cubicBezTo>
                  <a:cubicBezTo>
                    <a:pt x="438" y="936"/>
                    <a:pt x="219" y="1616"/>
                    <a:pt x="341" y="2199"/>
                  </a:cubicBezTo>
                  <a:cubicBezTo>
                    <a:pt x="98" y="2515"/>
                    <a:pt x="0" y="2928"/>
                    <a:pt x="73" y="3317"/>
                  </a:cubicBezTo>
                  <a:cubicBezTo>
                    <a:pt x="146" y="3730"/>
                    <a:pt x="413" y="4070"/>
                    <a:pt x="802" y="4240"/>
                  </a:cubicBezTo>
                  <a:cubicBezTo>
                    <a:pt x="960" y="4293"/>
                    <a:pt x="1130" y="4332"/>
                    <a:pt x="1294" y="4332"/>
                  </a:cubicBezTo>
                  <a:cubicBezTo>
                    <a:pt x="1358" y="4332"/>
                    <a:pt x="1421" y="4326"/>
                    <a:pt x="1482" y="4313"/>
                  </a:cubicBezTo>
                  <a:cubicBezTo>
                    <a:pt x="1638" y="4491"/>
                    <a:pt x="1875" y="4607"/>
                    <a:pt x="2119" y="4607"/>
                  </a:cubicBezTo>
                  <a:cubicBezTo>
                    <a:pt x="2141" y="4607"/>
                    <a:pt x="2164" y="4606"/>
                    <a:pt x="2187" y="4604"/>
                  </a:cubicBezTo>
                  <a:lnTo>
                    <a:pt x="2260" y="4604"/>
                  </a:lnTo>
                  <a:cubicBezTo>
                    <a:pt x="2721" y="4580"/>
                    <a:pt x="3134" y="4410"/>
                    <a:pt x="3450" y="4094"/>
                  </a:cubicBezTo>
                  <a:cubicBezTo>
                    <a:pt x="3523" y="4143"/>
                    <a:pt x="3596" y="4191"/>
                    <a:pt x="3669" y="4240"/>
                  </a:cubicBezTo>
                  <a:cubicBezTo>
                    <a:pt x="3839" y="4313"/>
                    <a:pt x="4057" y="4361"/>
                    <a:pt x="4276" y="4361"/>
                  </a:cubicBezTo>
                  <a:cubicBezTo>
                    <a:pt x="4859" y="4361"/>
                    <a:pt x="5418" y="4094"/>
                    <a:pt x="5831" y="3681"/>
                  </a:cubicBezTo>
                  <a:cubicBezTo>
                    <a:pt x="6001" y="3487"/>
                    <a:pt x="6073" y="3244"/>
                    <a:pt x="6049" y="3001"/>
                  </a:cubicBezTo>
                  <a:cubicBezTo>
                    <a:pt x="5976" y="2710"/>
                    <a:pt x="5733" y="2491"/>
                    <a:pt x="5442" y="2467"/>
                  </a:cubicBezTo>
                  <a:cubicBezTo>
                    <a:pt x="5636" y="1908"/>
                    <a:pt x="5612" y="1252"/>
                    <a:pt x="5126" y="912"/>
                  </a:cubicBezTo>
                  <a:cubicBezTo>
                    <a:pt x="4972" y="781"/>
                    <a:pt x="4776" y="715"/>
                    <a:pt x="4580" y="715"/>
                  </a:cubicBezTo>
                  <a:cubicBezTo>
                    <a:pt x="4376" y="715"/>
                    <a:pt x="4170" y="787"/>
                    <a:pt x="4009" y="936"/>
                  </a:cubicBezTo>
                  <a:cubicBezTo>
                    <a:pt x="3887" y="548"/>
                    <a:pt x="3571" y="256"/>
                    <a:pt x="3207" y="110"/>
                  </a:cubicBezTo>
                  <a:cubicBezTo>
                    <a:pt x="3052" y="36"/>
                    <a:pt x="2889" y="1"/>
                    <a:pt x="2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2" name="Google Shape;1069;p24"/>
          <p:cNvGrpSpPr>
            <a:grpSpLocks/>
          </p:cNvGrpSpPr>
          <p:nvPr/>
        </p:nvGrpSpPr>
        <p:grpSpPr bwMode="auto">
          <a:xfrm rot="10800000">
            <a:off x="5849938" y="-249238"/>
            <a:ext cx="2120900" cy="923926"/>
            <a:chOff x="3965010" y="571479"/>
            <a:chExt cx="1651683" cy="719972"/>
          </a:xfrm>
        </p:grpSpPr>
        <p:grpSp>
          <p:nvGrpSpPr>
            <p:cNvPr id="53" name="Google Shape;1070;p24"/>
            <p:cNvGrpSpPr>
              <a:grpSpLocks/>
            </p:cNvGrpSpPr>
            <p:nvPr/>
          </p:nvGrpSpPr>
          <p:grpSpPr bwMode="auto">
            <a:xfrm>
              <a:off x="3965010" y="571479"/>
              <a:ext cx="1446820" cy="719972"/>
              <a:chOff x="3953250" y="571500"/>
              <a:chExt cx="1383325" cy="766825"/>
            </a:xfrm>
          </p:grpSpPr>
          <p:grpSp>
            <p:nvGrpSpPr>
              <p:cNvPr id="55" name="Google Shape;1071;p24"/>
              <p:cNvGrpSpPr>
                <a:grpSpLocks/>
              </p:cNvGrpSpPr>
              <p:nvPr/>
            </p:nvGrpSpPr>
            <p:grpSpPr bwMode="auto">
              <a:xfrm>
                <a:off x="3953250" y="571500"/>
                <a:ext cx="1383166" cy="669650"/>
                <a:chOff x="897088" y="2374675"/>
                <a:chExt cx="1383166" cy="669650"/>
              </a:xfrm>
            </p:grpSpPr>
            <p:sp>
              <p:nvSpPr>
                <p:cNvPr id="57" name="Google Shape;1072;p24"/>
                <p:cNvSpPr/>
                <p:nvPr/>
              </p:nvSpPr>
              <p:spPr>
                <a:xfrm>
                  <a:off x="1135859" y="2424743"/>
                  <a:ext cx="621750" cy="621892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8" name="Google Shape;1073;p24"/>
                <p:cNvSpPr/>
                <p:nvPr/>
              </p:nvSpPr>
              <p:spPr>
                <a:xfrm>
                  <a:off x="1481013" y="2379945"/>
                  <a:ext cx="492909" cy="492770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9" name="Google Shape;1074;p24"/>
                <p:cNvSpPr/>
                <p:nvPr/>
              </p:nvSpPr>
              <p:spPr>
                <a:xfrm>
                  <a:off x="899452" y="2700114"/>
                  <a:ext cx="492909" cy="354426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0" name="Google Shape;1075;p24"/>
                <p:cNvSpPr/>
                <p:nvPr/>
              </p:nvSpPr>
              <p:spPr>
                <a:xfrm>
                  <a:off x="1659500" y="2556499"/>
                  <a:ext cx="622932" cy="492771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56" name="Google Shape;1076;p24"/>
              <p:cNvSpPr/>
              <p:nvPr/>
            </p:nvSpPr>
            <p:spPr>
              <a:xfrm>
                <a:off x="3975709" y="912750"/>
                <a:ext cx="1362885" cy="430845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54" name="Google Shape;1077;p24"/>
            <p:cNvSpPr/>
            <p:nvPr/>
          </p:nvSpPr>
          <p:spPr>
            <a:xfrm>
              <a:off x="4007044" y="573953"/>
              <a:ext cx="1609649" cy="660593"/>
            </a:xfrm>
            <a:custGeom>
              <a:avLst/>
              <a:gdLst/>
              <a:ahLst/>
              <a:cxnLst/>
              <a:rect l="l" t="t" r="r" b="b"/>
              <a:pathLst>
                <a:path w="3864" h="1872" extrusionOk="0">
                  <a:moveTo>
                    <a:pt x="1847" y="365"/>
                  </a:moveTo>
                  <a:cubicBezTo>
                    <a:pt x="1920" y="487"/>
                    <a:pt x="1920" y="633"/>
                    <a:pt x="1871" y="754"/>
                  </a:cubicBezTo>
                  <a:lnTo>
                    <a:pt x="1847" y="754"/>
                  </a:lnTo>
                  <a:cubicBezTo>
                    <a:pt x="1847" y="754"/>
                    <a:pt x="1823" y="754"/>
                    <a:pt x="1798" y="705"/>
                  </a:cubicBezTo>
                  <a:cubicBezTo>
                    <a:pt x="1774" y="608"/>
                    <a:pt x="1774" y="487"/>
                    <a:pt x="1847" y="390"/>
                  </a:cubicBezTo>
                  <a:lnTo>
                    <a:pt x="1847" y="365"/>
                  </a:lnTo>
                  <a:close/>
                  <a:moveTo>
                    <a:pt x="2891" y="584"/>
                  </a:moveTo>
                  <a:lnTo>
                    <a:pt x="2891" y="608"/>
                  </a:lnTo>
                  <a:cubicBezTo>
                    <a:pt x="2940" y="754"/>
                    <a:pt x="2940" y="900"/>
                    <a:pt x="2867" y="948"/>
                  </a:cubicBezTo>
                  <a:cubicBezTo>
                    <a:pt x="2831" y="960"/>
                    <a:pt x="2806" y="967"/>
                    <a:pt x="2791" y="967"/>
                  </a:cubicBezTo>
                  <a:cubicBezTo>
                    <a:pt x="2776" y="967"/>
                    <a:pt x="2770" y="960"/>
                    <a:pt x="2770" y="948"/>
                  </a:cubicBezTo>
                  <a:cubicBezTo>
                    <a:pt x="2770" y="803"/>
                    <a:pt x="2794" y="681"/>
                    <a:pt x="2891" y="584"/>
                  </a:cubicBezTo>
                  <a:close/>
                  <a:moveTo>
                    <a:pt x="754" y="1021"/>
                  </a:moveTo>
                  <a:cubicBezTo>
                    <a:pt x="851" y="1021"/>
                    <a:pt x="924" y="1070"/>
                    <a:pt x="972" y="1143"/>
                  </a:cubicBezTo>
                  <a:cubicBezTo>
                    <a:pt x="997" y="1216"/>
                    <a:pt x="972" y="1288"/>
                    <a:pt x="899" y="1337"/>
                  </a:cubicBezTo>
                  <a:cubicBezTo>
                    <a:pt x="887" y="1349"/>
                    <a:pt x="875" y="1355"/>
                    <a:pt x="863" y="1355"/>
                  </a:cubicBezTo>
                  <a:cubicBezTo>
                    <a:pt x="851" y="1355"/>
                    <a:pt x="839" y="1349"/>
                    <a:pt x="827" y="1337"/>
                  </a:cubicBezTo>
                  <a:cubicBezTo>
                    <a:pt x="754" y="1240"/>
                    <a:pt x="754" y="1143"/>
                    <a:pt x="754" y="1045"/>
                  </a:cubicBezTo>
                  <a:lnTo>
                    <a:pt x="754" y="1021"/>
                  </a:lnTo>
                  <a:close/>
                  <a:moveTo>
                    <a:pt x="2357" y="74"/>
                  </a:moveTo>
                  <a:cubicBezTo>
                    <a:pt x="2600" y="122"/>
                    <a:pt x="2794" y="268"/>
                    <a:pt x="2867" y="487"/>
                  </a:cubicBezTo>
                  <a:cubicBezTo>
                    <a:pt x="2746" y="608"/>
                    <a:pt x="2673" y="778"/>
                    <a:pt x="2697" y="973"/>
                  </a:cubicBezTo>
                  <a:cubicBezTo>
                    <a:pt x="2725" y="1015"/>
                    <a:pt x="2745" y="1041"/>
                    <a:pt x="2786" y="1041"/>
                  </a:cubicBezTo>
                  <a:cubicBezTo>
                    <a:pt x="2815" y="1041"/>
                    <a:pt x="2855" y="1027"/>
                    <a:pt x="2916" y="997"/>
                  </a:cubicBezTo>
                  <a:cubicBezTo>
                    <a:pt x="3061" y="924"/>
                    <a:pt x="3037" y="681"/>
                    <a:pt x="2964" y="487"/>
                  </a:cubicBezTo>
                  <a:cubicBezTo>
                    <a:pt x="2989" y="462"/>
                    <a:pt x="3013" y="462"/>
                    <a:pt x="3061" y="462"/>
                  </a:cubicBezTo>
                  <a:cubicBezTo>
                    <a:pt x="3329" y="535"/>
                    <a:pt x="3572" y="730"/>
                    <a:pt x="3693" y="997"/>
                  </a:cubicBezTo>
                  <a:cubicBezTo>
                    <a:pt x="3766" y="1143"/>
                    <a:pt x="3766" y="1337"/>
                    <a:pt x="3644" y="1483"/>
                  </a:cubicBezTo>
                  <a:cubicBezTo>
                    <a:pt x="3474" y="1677"/>
                    <a:pt x="2819" y="1799"/>
                    <a:pt x="1774" y="1799"/>
                  </a:cubicBezTo>
                  <a:cubicBezTo>
                    <a:pt x="1118" y="1799"/>
                    <a:pt x="535" y="1750"/>
                    <a:pt x="535" y="1750"/>
                  </a:cubicBezTo>
                  <a:cubicBezTo>
                    <a:pt x="316" y="1726"/>
                    <a:pt x="195" y="1653"/>
                    <a:pt x="146" y="1507"/>
                  </a:cubicBezTo>
                  <a:cubicBezTo>
                    <a:pt x="98" y="1386"/>
                    <a:pt x="219" y="1216"/>
                    <a:pt x="438" y="1118"/>
                  </a:cubicBezTo>
                  <a:cubicBezTo>
                    <a:pt x="511" y="1070"/>
                    <a:pt x="584" y="1045"/>
                    <a:pt x="681" y="1045"/>
                  </a:cubicBezTo>
                  <a:cubicBezTo>
                    <a:pt x="657" y="1167"/>
                    <a:pt x="705" y="1288"/>
                    <a:pt x="778" y="1410"/>
                  </a:cubicBezTo>
                  <a:cubicBezTo>
                    <a:pt x="808" y="1440"/>
                    <a:pt x="857" y="1461"/>
                    <a:pt x="901" y="1461"/>
                  </a:cubicBezTo>
                  <a:cubicBezTo>
                    <a:pt x="928" y="1461"/>
                    <a:pt x="954" y="1453"/>
                    <a:pt x="972" y="1434"/>
                  </a:cubicBezTo>
                  <a:cubicBezTo>
                    <a:pt x="1070" y="1361"/>
                    <a:pt x="1118" y="1240"/>
                    <a:pt x="1094" y="1118"/>
                  </a:cubicBezTo>
                  <a:cubicBezTo>
                    <a:pt x="1045" y="1021"/>
                    <a:pt x="924" y="924"/>
                    <a:pt x="802" y="924"/>
                  </a:cubicBezTo>
                  <a:cubicBezTo>
                    <a:pt x="851" y="681"/>
                    <a:pt x="1021" y="462"/>
                    <a:pt x="1264" y="365"/>
                  </a:cubicBezTo>
                  <a:cubicBezTo>
                    <a:pt x="1395" y="278"/>
                    <a:pt x="1517" y="234"/>
                    <a:pt x="1621" y="234"/>
                  </a:cubicBezTo>
                  <a:cubicBezTo>
                    <a:pt x="1689" y="234"/>
                    <a:pt x="1750" y="254"/>
                    <a:pt x="1798" y="292"/>
                  </a:cubicBezTo>
                  <a:cubicBezTo>
                    <a:pt x="1701" y="414"/>
                    <a:pt x="1677" y="584"/>
                    <a:pt x="1750" y="730"/>
                  </a:cubicBezTo>
                  <a:cubicBezTo>
                    <a:pt x="1750" y="778"/>
                    <a:pt x="1798" y="827"/>
                    <a:pt x="1871" y="827"/>
                  </a:cubicBezTo>
                  <a:cubicBezTo>
                    <a:pt x="1895" y="827"/>
                    <a:pt x="1920" y="803"/>
                    <a:pt x="1944" y="778"/>
                  </a:cubicBezTo>
                  <a:cubicBezTo>
                    <a:pt x="2041" y="633"/>
                    <a:pt x="2017" y="438"/>
                    <a:pt x="1920" y="292"/>
                  </a:cubicBezTo>
                  <a:cubicBezTo>
                    <a:pt x="1993" y="220"/>
                    <a:pt x="2090" y="147"/>
                    <a:pt x="2187" y="122"/>
                  </a:cubicBezTo>
                  <a:cubicBezTo>
                    <a:pt x="2236" y="98"/>
                    <a:pt x="2308" y="98"/>
                    <a:pt x="2357" y="74"/>
                  </a:cubicBezTo>
                  <a:close/>
                  <a:moveTo>
                    <a:pt x="2333" y="1"/>
                  </a:moveTo>
                  <a:cubicBezTo>
                    <a:pt x="2260" y="1"/>
                    <a:pt x="2211" y="25"/>
                    <a:pt x="2138" y="50"/>
                  </a:cubicBezTo>
                  <a:cubicBezTo>
                    <a:pt x="2017" y="74"/>
                    <a:pt x="1920" y="147"/>
                    <a:pt x="1823" y="244"/>
                  </a:cubicBezTo>
                  <a:cubicBezTo>
                    <a:pt x="1756" y="188"/>
                    <a:pt x="1674" y="158"/>
                    <a:pt x="1579" y="158"/>
                  </a:cubicBezTo>
                  <a:cubicBezTo>
                    <a:pt x="1466" y="158"/>
                    <a:pt x="1336" y="200"/>
                    <a:pt x="1191" y="292"/>
                  </a:cubicBezTo>
                  <a:cubicBezTo>
                    <a:pt x="924" y="414"/>
                    <a:pt x="754" y="657"/>
                    <a:pt x="681" y="948"/>
                  </a:cubicBezTo>
                  <a:cubicBezTo>
                    <a:pt x="584" y="948"/>
                    <a:pt x="487" y="973"/>
                    <a:pt x="414" y="1021"/>
                  </a:cubicBezTo>
                  <a:cubicBezTo>
                    <a:pt x="146" y="1167"/>
                    <a:pt x="1" y="1361"/>
                    <a:pt x="49" y="1531"/>
                  </a:cubicBezTo>
                  <a:cubicBezTo>
                    <a:pt x="74" y="1701"/>
                    <a:pt x="268" y="1823"/>
                    <a:pt x="511" y="1847"/>
                  </a:cubicBezTo>
                  <a:cubicBezTo>
                    <a:pt x="511" y="1847"/>
                    <a:pt x="1118" y="1871"/>
                    <a:pt x="1774" y="1871"/>
                  </a:cubicBezTo>
                  <a:cubicBezTo>
                    <a:pt x="2867" y="1871"/>
                    <a:pt x="3523" y="1774"/>
                    <a:pt x="3717" y="1556"/>
                  </a:cubicBezTo>
                  <a:cubicBezTo>
                    <a:pt x="3839" y="1386"/>
                    <a:pt x="3863" y="1167"/>
                    <a:pt x="3766" y="973"/>
                  </a:cubicBezTo>
                  <a:cubicBezTo>
                    <a:pt x="3620" y="681"/>
                    <a:pt x="3353" y="438"/>
                    <a:pt x="3037" y="365"/>
                  </a:cubicBezTo>
                  <a:cubicBezTo>
                    <a:pt x="2989" y="365"/>
                    <a:pt x="2940" y="390"/>
                    <a:pt x="2916" y="414"/>
                  </a:cubicBezTo>
                  <a:cubicBezTo>
                    <a:pt x="2819" y="171"/>
                    <a:pt x="2600" y="25"/>
                    <a:pt x="23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019" name="Google Shape;1019;p24"/>
          <p:cNvSpPr txBox="1">
            <a:spLocks noGrp="1"/>
          </p:cNvSpPr>
          <p:nvPr>
            <p:ph type="subTitle" idx="1"/>
          </p:nvPr>
        </p:nvSpPr>
        <p:spPr>
          <a:xfrm>
            <a:off x="1503975" y="2558033"/>
            <a:ext cx="2515600" cy="4920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r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9pPr>
          </a:lstStyle>
          <a:p>
            <a:endParaRPr/>
          </a:p>
        </p:txBody>
      </p:sp>
      <p:sp>
        <p:nvSpPr>
          <p:cNvPr id="1020" name="Google Shape;1020;p24"/>
          <p:cNvSpPr txBox="1">
            <a:spLocks noGrp="1"/>
          </p:cNvSpPr>
          <p:nvPr>
            <p:ph type="subTitle" idx="2"/>
          </p:nvPr>
        </p:nvSpPr>
        <p:spPr>
          <a:xfrm>
            <a:off x="1667592" y="3037733"/>
            <a:ext cx="2352000" cy="10148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1021" name="Google Shape;1021;p24"/>
          <p:cNvSpPr txBox="1">
            <a:spLocks noGrp="1"/>
          </p:cNvSpPr>
          <p:nvPr>
            <p:ph type="subTitle" idx="3"/>
          </p:nvPr>
        </p:nvSpPr>
        <p:spPr>
          <a:xfrm>
            <a:off x="8172425" y="2558017"/>
            <a:ext cx="2515600" cy="4920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9pPr>
          </a:lstStyle>
          <a:p>
            <a:endParaRPr/>
          </a:p>
        </p:txBody>
      </p:sp>
      <p:sp>
        <p:nvSpPr>
          <p:cNvPr id="1022" name="Google Shape;1022;p24"/>
          <p:cNvSpPr txBox="1">
            <a:spLocks noGrp="1"/>
          </p:cNvSpPr>
          <p:nvPr>
            <p:ph type="subTitle" idx="4"/>
          </p:nvPr>
        </p:nvSpPr>
        <p:spPr>
          <a:xfrm>
            <a:off x="8172441" y="3037733"/>
            <a:ext cx="2352000" cy="10148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1023" name="Google Shape;1023;p24"/>
          <p:cNvSpPr txBox="1">
            <a:spLocks noGrp="1"/>
          </p:cNvSpPr>
          <p:nvPr>
            <p:ph type="subTitle" idx="5"/>
          </p:nvPr>
        </p:nvSpPr>
        <p:spPr>
          <a:xfrm>
            <a:off x="1503975" y="4401500"/>
            <a:ext cx="2515600" cy="4920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r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9pPr>
          </a:lstStyle>
          <a:p>
            <a:endParaRPr/>
          </a:p>
        </p:txBody>
      </p:sp>
      <p:sp>
        <p:nvSpPr>
          <p:cNvPr id="1024" name="Google Shape;1024;p24"/>
          <p:cNvSpPr txBox="1">
            <a:spLocks noGrp="1"/>
          </p:cNvSpPr>
          <p:nvPr>
            <p:ph type="subTitle" idx="6"/>
          </p:nvPr>
        </p:nvSpPr>
        <p:spPr>
          <a:xfrm>
            <a:off x="1667575" y="4882767"/>
            <a:ext cx="2352000" cy="10148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1025" name="Google Shape;1025;p24"/>
          <p:cNvSpPr txBox="1">
            <a:spLocks noGrp="1"/>
          </p:cNvSpPr>
          <p:nvPr>
            <p:ph type="subTitle" idx="7"/>
          </p:nvPr>
        </p:nvSpPr>
        <p:spPr>
          <a:xfrm>
            <a:off x="8172425" y="4401500"/>
            <a:ext cx="2515600" cy="4920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9pPr>
          </a:lstStyle>
          <a:p>
            <a:endParaRPr/>
          </a:p>
        </p:txBody>
      </p:sp>
      <p:sp>
        <p:nvSpPr>
          <p:cNvPr id="1026" name="Google Shape;1026;p24"/>
          <p:cNvSpPr txBox="1">
            <a:spLocks noGrp="1"/>
          </p:cNvSpPr>
          <p:nvPr>
            <p:ph type="subTitle" idx="8"/>
          </p:nvPr>
        </p:nvSpPr>
        <p:spPr>
          <a:xfrm>
            <a:off x="8172424" y="4882767"/>
            <a:ext cx="2352000" cy="10148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1027" name="Google Shape;1027;p24"/>
          <p:cNvSpPr txBox="1">
            <a:spLocks noGrp="1"/>
          </p:cNvSpPr>
          <p:nvPr>
            <p:ph type="title"/>
          </p:nvPr>
        </p:nvSpPr>
        <p:spPr>
          <a:xfrm>
            <a:off x="1005100" y="560133"/>
            <a:ext cx="9926400" cy="8620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605701260"/>
      </p:ext>
    </p:extLst>
  </p:cSld>
  <p:clrMapOvr>
    <a:masterClrMapping/>
  </p:clrMapOvr>
</p:sldLayout>
</file>

<file path=ppt/slideLayouts/slideLayout16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Title and six columns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10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Google Shape;1079;p25"/>
          <p:cNvSpPr/>
          <p:nvPr/>
        </p:nvSpPr>
        <p:spPr>
          <a:xfrm>
            <a:off x="7948613" y="1682750"/>
            <a:ext cx="3074987" cy="2055813"/>
          </a:xfrm>
          <a:prstGeom prst="roundRect">
            <a:avLst>
              <a:gd name="adj" fmla="val 9976"/>
            </a:avLst>
          </a:prstGeom>
          <a:solidFill>
            <a:schemeClr val="accent5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6" name="Google Shape;1080;p25"/>
          <p:cNvSpPr/>
          <p:nvPr/>
        </p:nvSpPr>
        <p:spPr>
          <a:xfrm>
            <a:off x="1258888" y="1682750"/>
            <a:ext cx="3073400" cy="2055813"/>
          </a:xfrm>
          <a:prstGeom prst="roundRect">
            <a:avLst>
              <a:gd name="adj" fmla="val 9976"/>
            </a:avLst>
          </a:prstGeom>
          <a:solidFill>
            <a:schemeClr val="lt2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7" name="Google Shape;1081;p25"/>
          <p:cNvSpPr/>
          <p:nvPr/>
        </p:nvSpPr>
        <p:spPr>
          <a:xfrm>
            <a:off x="4603750" y="1682750"/>
            <a:ext cx="3073400" cy="2055813"/>
          </a:xfrm>
          <a:prstGeom prst="roundRect">
            <a:avLst>
              <a:gd name="adj" fmla="val 9976"/>
            </a:avLst>
          </a:prstGeom>
          <a:solidFill>
            <a:schemeClr val="accent6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8" name="Google Shape;1082;p25"/>
          <p:cNvSpPr/>
          <p:nvPr/>
        </p:nvSpPr>
        <p:spPr>
          <a:xfrm>
            <a:off x="7948613" y="4038600"/>
            <a:ext cx="3073400" cy="2054225"/>
          </a:xfrm>
          <a:prstGeom prst="roundRect">
            <a:avLst>
              <a:gd name="adj" fmla="val 9976"/>
            </a:avLst>
          </a:prstGeom>
          <a:solidFill>
            <a:schemeClr val="accent3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9" name="Google Shape;1083;p25"/>
          <p:cNvSpPr/>
          <p:nvPr/>
        </p:nvSpPr>
        <p:spPr>
          <a:xfrm>
            <a:off x="1258888" y="4038600"/>
            <a:ext cx="3073400" cy="2054225"/>
          </a:xfrm>
          <a:prstGeom prst="roundRect">
            <a:avLst>
              <a:gd name="adj" fmla="val 9976"/>
            </a:avLst>
          </a:prstGeom>
          <a:solidFill>
            <a:schemeClr val="accent2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0" name="Google Shape;1084;p25"/>
          <p:cNvSpPr/>
          <p:nvPr/>
        </p:nvSpPr>
        <p:spPr>
          <a:xfrm>
            <a:off x="4603750" y="4038600"/>
            <a:ext cx="3073400" cy="2054225"/>
          </a:xfrm>
          <a:prstGeom prst="roundRect">
            <a:avLst>
              <a:gd name="adj" fmla="val 9976"/>
            </a:avLst>
          </a:prstGeom>
          <a:solidFill>
            <a:schemeClr val="accent4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1" name="Google Shape;1085;p25"/>
          <p:cNvSpPr/>
          <p:nvPr/>
        </p:nvSpPr>
        <p:spPr>
          <a:xfrm>
            <a:off x="7858125" y="1778000"/>
            <a:ext cx="3073400" cy="2054225"/>
          </a:xfrm>
          <a:prstGeom prst="roundRect">
            <a:avLst>
              <a:gd name="adj" fmla="val 9976"/>
            </a:avLst>
          </a:prstGeom>
          <a:noFill/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2" name="Google Shape;1086;p25"/>
          <p:cNvSpPr/>
          <p:nvPr/>
        </p:nvSpPr>
        <p:spPr>
          <a:xfrm>
            <a:off x="1166813" y="1778000"/>
            <a:ext cx="3073400" cy="2054225"/>
          </a:xfrm>
          <a:prstGeom prst="roundRect">
            <a:avLst>
              <a:gd name="adj" fmla="val 9976"/>
            </a:avLst>
          </a:prstGeom>
          <a:noFill/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3" name="Google Shape;1087;p25"/>
          <p:cNvSpPr/>
          <p:nvPr/>
        </p:nvSpPr>
        <p:spPr>
          <a:xfrm>
            <a:off x="4513263" y="1778000"/>
            <a:ext cx="3073400" cy="2054225"/>
          </a:xfrm>
          <a:prstGeom prst="roundRect">
            <a:avLst>
              <a:gd name="adj" fmla="val 9976"/>
            </a:avLst>
          </a:prstGeom>
          <a:noFill/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4" name="Google Shape;1088;p25"/>
          <p:cNvSpPr/>
          <p:nvPr/>
        </p:nvSpPr>
        <p:spPr>
          <a:xfrm>
            <a:off x="7858125" y="4132263"/>
            <a:ext cx="3073400" cy="2055812"/>
          </a:xfrm>
          <a:prstGeom prst="roundRect">
            <a:avLst>
              <a:gd name="adj" fmla="val 9976"/>
            </a:avLst>
          </a:prstGeom>
          <a:noFill/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5" name="Google Shape;1089;p25"/>
          <p:cNvSpPr/>
          <p:nvPr/>
        </p:nvSpPr>
        <p:spPr>
          <a:xfrm>
            <a:off x="1166813" y="4132263"/>
            <a:ext cx="3073400" cy="2055812"/>
          </a:xfrm>
          <a:prstGeom prst="roundRect">
            <a:avLst>
              <a:gd name="adj" fmla="val 9976"/>
            </a:avLst>
          </a:prstGeom>
          <a:noFill/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6" name="Google Shape;1090;p25"/>
          <p:cNvSpPr/>
          <p:nvPr/>
        </p:nvSpPr>
        <p:spPr>
          <a:xfrm>
            <a:off x="4513263" y="4132263"/>
            <a:ext cx="3073400" cy="2055812"/>
          </a:xfrm>
          <a:prstGeom prst="roundRect">
            <a:avLst>
              <a:gd name="adj" fmla="val 9976"/>
            </a:avLst>
          </a:prstGeom>
          <a:noFill/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cxnSp>
        <p:nvCxnSpPr>
          <p:cNvPr id="27" name="Google Shape;1095;p25"/>
          <p:cNvCxnSpPr>
            <a:cxnSpLocks noChangeShapeType="1"/>
          </p:cNvCxnSpPr>
          <p:nvPr/>
        </p:nvCxnSpPr>
        <p:spPr bwMode="auto">
          <a:xfrm>
            <a:off x="7858125" y="2363788"/>
            <a:ext cx="3073400" cy="0"/>
          </a:xfrm>
          <a:prstGeom prst="straightConnector1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8" name="Google Shape;1096;p25"/>
          <p:cNvCxnSpPr>
            <a:cxnSpLocks noChangeShapeType="1"/>
          </p:cNvCxnSpPr>
          <p:nvPr/>
        </p:nvCxnSpPr>
        <p:spPr bwMode="auto">
          <a:xfrm>
            <a:off x="4513263" y="2363788"/>
            <a:ext cx="3073400" cy="0"/>
          </a:xfrm>
          <a:prstGeom prst="straightConnector1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9" name="Google Shape;1097;p25"/>
          <p:cNvCxnSpPr>
            <a:cxnSpLocks noChangeShapeType="1"/>
          </p:cNvCxnSpPr>
          <p:nvPr/>
        </p:nvCxnSpPr>
        <p:spPr bwMode="auto">
          <a:xfrm>
            <a:off x="1166813" y="2363788"/>
            <a:ext cx="3073400" cy="0"/>
          </a:xfrm>
          <a:prstGeom prst="straightConnector1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0" name="Google Shape;1101;p25"/>
          <p:cNvCxnSpPr>
            <a:cxnSpLocks noChangeShapeType="1"/>
          </p:cNvCxnSpPr>
          <p:nvPr/>
        </p:nvCxnSpPr>
        <p:spPr bwMode="auto">
          <a:xfrm>
            <a:off x="7858125" y="4733925"/>
            <a:ext cx="3073400" cy="0"/>
          </a:xfrm>
          <a:prstGeom prst="straightConnector1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1" name="Google Shape;1102;p25"/>
          <p:cNvCxnSpPr>
            <a:cxnSpLocks noChangeShapeType="1"/>
          </p:cNvCxnSpPr>
          <p:nvPr/>
        </p:nvCxnSpPr>
        <p:spPr bwMode="auto">
          <a:xfrm>
            <a:off x="4513263" y="4733925"/>
            <a:ext cx="3073400" cy="0"/>
          </a:xfrm>
          <a:prstGeom prst="straightConnector1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2" name="Google Shape;1103;p25"/>
          <p:cNvCxnSpPr>
            <a:cxnSpLocks noChangeShapeType="1"/>
          </p:cNvCxnSpPr>
          <p:nvPr/>
        </p:nvCxnSpPr>
        <p:spPr bwMode="auto">
          <a:xfrm>
            <a:off x="1166813" y="4733925"/>
            <a:ext cx="3073400" cy="0"/>
          </a:xfrm>
          <a:prstGeom prst="straightConnector1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33" name="Google Shape;1110;p25"/>
          <p:cNvGrpSpPr>
            <a:grpSpLocks/>
          </p:cNvGrpSpPr>
          <p:nvPr/>
        </p:nvGrpSpPr>
        <p:grpSpPr bwMode="auto">
          <a:xfrm rot="3617422">
            <a:off x="79375" y="6140450"/>
            <a:ext cx="852488" cy="509588"/>
            <a:chOff x="1202177" y="4613417"/>
            <a:chExt cx="528376" cy="315757"/>
          </a:xfrm>
        </p:grpSpPr>
        <p:sp>
          <p:nvSpPr>
            <p:cNvPr id="34" name="Google Shape;1111;p25"/>
            <p:cNvSpPr/>
            <p:nvPr/>
          </p:nvSpPr>
          <p:spPr>
            <a:xfrm>
              <a:off x="1562334" y="4671562"/>
              <a:ext cx="166286" cy="48199"/>
            </a:xfrm>
            <a:custGeom>
              <a:avLst/>
              <a:gdLst/>
              <a:ahLst/>
              <a:cxnLst/>
              <a:rect l="l" t="t" r="r" b="b"/>
              <a:pathLst>
                <a:path w="1507" h="438" extrusionOk="0">
                  <a:moveTo>
                    <a:pt x="1409" y="1"/>
                  </a:moveTo>
                  <a:lnTo>
                    <a:pt x="73" y="316"/>
                  </a:lnTo>
                  <a:cubicBezTo>
                    <a:pt x="25" y="316"/>
                    <a:pt x="0" y="341"/>
                    <a:pt x="25" y="389"/>
                  </a:cubicBezTo>
                  <a:cubicBezTo>
                    <a:pt x="25" y="414"/>
                    <a:pt x="49" y="438"/>
                    <a:pt x="73" y="438"/>
                  </a:cubicBezTo>
                  <a:lnTo>
                    <a:pt x="98" y="438"/>
                  </a:lnTo>
                  <a:lnTo>
                    <a:pt x="1434" y="122"/>
                  </a:lnTo>
                  <a:cubicBezTo>
                    <a:pt x="1506" y="122"/>
                    <a:pt x="1482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" name="Google Shape;1112;p25"/>
            <p:cNvSpPr/>
            <p:nvPr/>
          </p:nvSpPr>
          <p:spPr>
            <a:xfrm>
              <a:off x="1600517" y="4614100"/>
              <a:ext cx="61004" cy="176076"/>
            </a:xfrm>
            <a:custGeom>
              <a:avLst/>
              <a:gdLst/>
              <a:ahLst/>
              <a:cxnLst/>
              <a:rect l="l" t="t" r="r" b="b"/>
              <a:pathLst>
                <a:path w="550" h="1598" extrusionOk="0">
                  <a:moveTo>
                    <a:pt x="77" y="0"/>
                  </a:moveTo>
                  <a:cubicBezTo>
                    <a:pt x="39" y="0"/>
                    <a:pt x="0" y="32"/>
                    <a:pt x="15" y="91"/>
                  </a:cubicBezTo>
                  <a:lnTo>
                    <a:pt x="403" y="1573"/>
                  </a:lnTo>
                  <a:cubicBezTo>
                    <a:pt x="428" y="1597"/>
                    <a:pt x="452" y="1597"/>
                    <a:pt x="476" y="1597"/>
                  </a:cubicBezTo>
                  <a:lnTo>
                    <a:pt x="501" y="1597"/>
                  </a:lnTo>
                  <a:cubicBezTo>
                    <a:pt x="525" y="1597"/>
                    <a:pt x="549" y="1549"/>
                    <a:pt x="525" y="1525"/>
                  </a:cubicBezTo>
                  <a:lnTo>
                    <a:pt x="136" y="43"/>
                  </a:lnTo>
                  <a:cubicBezTo>
                    <a:pt x="127" y="14"/>
                    <a:pt x="102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" name="Google Shape;1113;p25"/>
            <p:cNvSpPr/>
            <p:nvPr/>
          </p:nvSpPr>
          <p:spPr>
            <a:xfrm>
              <a:off x="1581552" y="4627598"/>
              <a:ext cx="104298" cy="139681"/>
            </a:xfrm>
            <a:custGeom>
              <a:avLst/>
              <a:gdLst/>
              <a:ahLst/>
              <a:cxnLst/>
              <a:rect l="l" t="t" r="r" b="b"/>
              <a:pathLst>
                <a:path w="948" h="1259" extrusionOk="0">
                  <a:moveTo>
                    <a:pt x="875" y="1"/>
                  </a:moveTo>
                  <a:cubicBezTo>
                    <a:pt x="857" y="1"/>
                    <a:pt x="838" y="7"/>
                    <a:pt x="826" y="19"/>
                  </a:cubicBezTo>
                  <a:lnTo>
                    <a:pt x="25" y="1161"/>
                  </a:lnTo>
                  <a:cubicBezTo>
                    <a:pt x="0" y="1185"/>
                    <a:pt x="0" y="1234"/>
                    <a:pt x="49" y="1258"/>
                  </a:cubicBezTo>
                  <a:lnTo>
                    <a:pt x="122" y="1258"/>
                  </a:lnTo>
                  <a:lnTo>
                    <a:pt x="924" y="92"/>
                  </a:lnTo>
                  <a:cubicBezTo>
                    <a:pt x="948" y="68"/>
                    <a:pt x="948" y="19"/>
                    <a:pt x="924" y="19"/>
                  </a:cubicBezTo>
                  <a:cubicBezTo>
                    <a:pt x="911" y="7"/>
                    <a:pt x="893" y="1"/>
                    <a:pt x="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" name="Google Shape;1114;p25"/>
            <p:cNvSpPr/>
            <p:nvPr/>
          </p:nvSpPr>
          <p:spPr>
            <a:xfrm>
              <a:off x="1548322" y="4644461"/>
              <a:ext cx="160383" cy="102301"/>
            </a:xfrm>
            <a:custGeom>
              <a:avLst/>
              <a:gdLst/>
              <a:ahLst/>
              <a:cxnLst/>
              <a:rect l="l" t="t" r="r" b="b"/>
              <a:pathLst>
                <a:path w="1451" h="928" extrusionOk="0">
                  <a:moveTo>
                    <a:pt x="115" y="1"/>
                  </a:moveTo>
                  <a:cubicBezTo>
                    <a:pt x="51" y="1"/>
                    <a:pt x="0" y="83"/>
                    <a:pt x="65" y="126"/>
                  </a:cubicBezTo>
                  <a:lnTo>
                    <a:pt x="1329" y="928"/>
                  </a:lnTo>
                  <a:lnTo>
                    <a:pt x="1377" y="928"/>
                  </a:lnTo>
                  <a:cubicBezTo>
                    <a:pt x="1426" y="928"/>
                    <a:pt x="1450" y="831"/>
                    <a:pt x="1402" y="806"/>
                  </a:cubicBezTo>
                  <a:lnTo>
                    <a:pt x="138" y="5"/>
                  </a:lnTo>
                  <a:cubicBezTo>
                    <a:pt x="130" y="2"/>
                    <a:pt x="123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" name="Google Shape;1115;p25"/>
            <p:cNvSpPr/>
            <p:nvPr/>
          </p:nvSpPr>
          <p:spPr>
            <a:xfrm>
              <a:off x="1201749" y="4671565"/>
              <a:ext cx="177109" cy="151485"/>
            </a:xfrm>
            <a:custGeom>
              <a:avLst/>
              <a:gdLst/>
              <a:ahLst/>
              <a:cxnLst/>
              <a:rect l="l" t="t" r="r" b="b"/>
              <a:pathLst>
                <a:path w="1605" h="1371" extrusionOk="0">
                  <a:moveTo>
                    <a:pt x="924" y="131"/>
                  </a:moveTo>
                  <a:cubicBezTo>
                    <a:pt x="1216" y="131"/>
                    <a:pt x="1458" y="374"/>
                    <a:pt x="1483" y="690"/>
                  </a:cubicBezTo>
                  <a:cubicBezTo>
                    <a:pt x="1483" y="1019"/>
                    <a:pt x="1204" y="1248"/>
                    <a:pt x="911" y="1248"/>
                  </a:cubicBezTo>
                  <a:cubicBezTo>
                    <a:pt x="771" y="1248"/>
                    <a:pt x="629" y="1196"/>
                    <a:pt x="511" y="1079"/>
                  </a:cubicBezTo>
                  <a:cubicBezTo>
                    <a:pt x="171" y="739"/>
                    <a:pt x="414" y="131"/>
                    <a:pt x="924" y="131"/>
                  </a:cubicBezTo>
                  <a:close/>
                  <a:moveTo>
                    <a:pt x="907" y="1"/>
                  </a:moveTo>
                  <a:cubicBezTo>
                    <a:pt x="740" y="1"/>
                    <a:pt x="571" y="63"/>
                    <a:pt x="438" y="204"/>
                  </a:cubicBezTo>
                  <a:cubicBezTo>
                    <a:pt x="1" y="641"/>
                    <a:pt x="317" y="1370"/>
                    <a:pt x="924" y="1370"/>
                  </a:cubicBezTo>
                  <a:cubicBezTo>
                    <a:pt x="1288" y="1370"/>
                    <a:pt x="1604" y="1079"/>
                    <a:pt x="1604" y="690"/>
                  </a:cubicBezTo>
                  <a:cubicBezTo>
                    <a:pt x="1604" y="278"/>
                    <a:pt x="1258" y="1"/>
                    <a:pt x="9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" name="Google Shape;1116;p25"/>
            <p:cNvSpPr/>
            <p:nvPr/>
          </p:nvSpPr>
          <p:spPr>
            <a:xfrm>
              <a:off x="1390320" y="4830901"/>
              <a:ext cx="115121" cy="96399"/>
            </a:xfrm>
            <a:custGeom>
              <a:avLst/>
              <a:gdLst/>
              <a:ahLst/>
              <a:cxnLst/>
              <a:rect l="l" t="t" r="r" b="b"/>
              <a:pathLst>
                <a:path w="1045" h="877" extrusionOk="0">
                  <a:moveTo>
                    <a:pt x="583" y="124"/>
                  </a:moveTo>
                  <a:cubicBezTo>
                    <a:pt x="753" y="124"/>
                    <a:pt x="899" y="269"/>
                    <a:pt x="899" y="439"/>
                  </a:cubicBezTo>
                  <a:cubicBezTo>
                    <a:pt x="899" y="622"/>
                    <a:pt x="741" y="747"/>
                    <a:pt x="587" y="747"/>
                  </a:cubicBezTo>
                  <a:cubicBezTo>
                    <a:pt x="515" y="747"/>
                    <a:pt x="443" y="720"/>
                    <a:pt x="389" y="658"/>
                  </a:cubicBezTo>
                  <a:cubicBezTo>
                    <a:pt x="195" y="464"/>
                    <a:pt x="316" y="124"/>
                    <a:pt x="583" y="124"/>
                  </a:cubicBezTo>
                  <a:close/>
                  <a:moveTo>
                    <a:pt x="584" y="0"/>
                  </a:moveTo>
                  <a:cubicBezTo>
                    <a:pt x="473" y="0"/>
                    <a:pt x="361" y="38"/>
                    <a:pt x="268" y="124"/>
                  </a:cubicBezTo>
                  <a:cubicBezTo>
                    <a:pt x="0" y="415"/>
                    <a:pt x="195" y="877"/>
                    <a:pt x="583" y="877"/>
                  </a:cubicBezTo>
                  <a:cubicBezTo>
                    <a:pt x="826" y="877"/>
                    <a:pt x="1021" y="682"/>
                    <a:pt x="1045" y="439"/>
                  </a:cubicBezTo>
                  <a:cubicBezTo>
                    <a:pt x="1045" y="175"/>
                    <a:pt x="820" y="0"/>
                    <a:pt x="5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0" name="Google Shape;1117;p25"/>
          <p:cNvGrpSpPr>
            <a:grpSpLocks/>
          </p:cNvGrpSpPr>
          <p:nvPr/>
        </p:nvGrpSpPr>
        <p:grpSpPr bwMode="auto">
          <a:xfrm>
            <a:off x="11280775" y="5592763"/>
            <a:ext cx="889000" cy="1298575"/>
            <a:chOff x="-1047799" y="3300294"/>
            <a:chExt cx="439014" cy="641607"/>
          </a:xfrm>
        </p:grpSpPr>
        <p:sp>
          <p:nvSpPr>
            <p:cNvPr id="41" name="Google Shape;1118;p25"/>
            <p:cNvSpPr/>
            <p:nvPr/>
          </p:nvSpPr>
          <p:spPr>
            <a:xfrm>
              <a:off x="-993706" y="3750517"/>
              <a:ext cx="138760" cy="64318"/>
            </a:xfrm>
            <a:custGeom>
              <a:avLst/>
              <a:gdLst/>
              <a:ahLst/>
              <a:cxnLst/>
              <a:rect l="l" t="t" r="r" b="b"/>
              <a:pathLst>
                <a:path w="1847" h="849" extrusionOk="0">
                  <a:moveTo>
                    <a:pt x="728" y="0"/>
                  </a:moveTo>
                  <a:cubicBezTo>
                    <a:pt x="502" y="0"/>
                    <a:pt x="254" y="68"/>
                    <a:pt x="1" y="252"/>
                  </a:cubicBezTo>
                  <a:cubicBezTo>
                    <a:pt x="1" y="252"/>
                    <a:pt x="350" y="848"/>
                    <a:pt x="1002" y="848"/>
                  </a:cubicBezTo>
                  <a:cubicBezTo>
                    <a:pt x="1243" y="848"/>
                    <a:pt x="1526" y="767"/>
                    <a:pt x="1847" y="544"/>
                  </a:cubicBezTo>
                  <a:cubicBezTo>
                    <a:pt x="1847" y="544"/>
                    <a:pt x="1369" y="0"/>
                    <a:pt x="7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" name="Google Shape;1119;p25"/>
            <p:cNvSpPr/>
            <p:nvPr/>
          </p:nvSpPr>
          <p:spPr>
            <a:xfrm>
              <a:off x="-950589" y="3777969"/>
              <a:ext cx="98778" cy="17256"/>
            </a:xfrm>
            <a:custGeom>
              <a:avLst/>
              <a:gdLst/>
              <a:ahLst/>
              <a:cxnLst/>
              <a:rect l="l" t="t" r="r" b="b"/>
              <a:pathLst>
                <a:path w="1313" h="235" extrusionOk="0">
                  <a:moveTo>
                    <a:pt x="500" y="0"/>
                  </a:moveTo>
                  <a:cubicBezTo>
                    <a:pt x="349" y="0"/>
                    <a:pt x="197" y="14"/>
                    <a:pt x="49" y="40"/>
                  </a:cubicBezTo>
                  <a:cubicBezTo>
                    <a:pt x="25" y="40"/>
                    <a:pt x="1" y="64"/>
                    <a:pt x="25" y="89"/>
                  </a:cubicBezTo>
                  <a:cubicBezTo>
                    <a:pt x="25" y="113"/>
                    <a:pt x="49" y="113"/>
                    <a:pt x="73" y="113"/>
                  </a:cubicBezTo>
                  <a:cubicBezTo>
                    <a:pt x="191" y="98"/>
                    <a:pt x="311" y="90"/>
                    <a:pt x="431" y="90"/>
                  </a:cubicBezTo>
                  <a:cubicBezTo>
                    <a:pt x="708" y="90"/>
                    <a:pt x="985" y="133"/>
                    <a:pt x="1239" y="234"/>
                  </a:cubicBezTo>
                  <a:lnTo>
                    <a:pt x="1264" y="234"/>
                  </a:lnTo>
                  <a:cubicBezTo>
                    <a:pt x="1288" y="234"/>
                    <a:pt x="1288" y="210"/>
                    <a:pt x="1312" y="210"/>
                  </a:cubicBezTo>
                  <a:cubicBezTo>
                    <a:pt x="1312" y="186"/>
                    <a:pt x="1312" y="162"/>
                    <a:pt x="1288" y="137"/>
                  </a:cubicBezTo>
                  <a:cubicBezTo>
                    <a:pt x="1039" y="44"/>
                    <a:pt x="770" y="0"/>
                    <a:pt x="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" name="Google Shape;1120;p25"/>
            <p:cNvSpPr/>
            <p:nvPr/>
          </p:nvSpPr>
          <p:spPr>
            <a:xfrm>
              <a:off x="-949805" y="3639138"/>
              <a:ext cx="114457" cy="249427"/>
            </a:xfrm>
            <a:custGeom>
              <a:avLst/>
              <a:gdLst/>
              <a:ahLst/>
              <a:cxnLst/>
              <a:rect l="l" t="t" r="r" b="b"/>
              <a:pathLst>
                <a:path w="1521" h="3318" extrusionOk="0">
                  <a:moveTo>
                    <a:pt x="69" y="0"/>
                  </a:moveTo>
                  <a:cubicBezTo>
                    <a:pt x="40" y="0"/>
                    <a:pt x="0" y="67"/>
                    <a:pt x="39" y="86"/>
                  </a:cubicBezTo>
                  <a:cubicBezTo>
                    <a:pt x="63" y="86"/>
                    <a:pt x="1327" y="961"/>
                    <a:pt x="1424" y="3269"/>
                  </a:cubicBezTo>
                  <a:cubicBezTo>
                    <a:pt x="1424" y="3293"/>
                    <a:pt x="1448" y="3317"/>
                    <a:pt x="1472" y="3317"/>
                  </a:cubicBezTo>
                  <a:cubicBezTo>
                    <a:pt x="1497" y="3293"/>
                    <a:pt x="1521" y="3293"/>
                    <a:pt x="1521" y="3269"/>
                  </a:cubicBezTo>
                  <a:cubicBezTo>
                    <a:pt x="1424" y="912"/>
                    <a:pt x="88" y="14"/>
                    <a:pt x="88" y="14"/>
                  </a:cubicBezTo>
                  <a:cubicBezTo>
                    <a:pt x="83" y="4"/>
                    <a:pt x="76" y="0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" name="Google Shape;1121;p25"/>
            <p:cNvSpPr/>
            <p:nvPr/>
          </p:nvSpPr>
          <p:spPr>
            <a:xfrm>
              <a:off x="-1047799" y="3505012"/>
              <a:ext cx="228914" cy="179619"/>
            </a:xfrm>
            <a:custGeom>
              <a:avLst/>
              <a:gdLst/>
              <a:ahLst/>
              <a:cxnLst/>
              <a:rect l="l" t="t" r="r" b="b"/>
              <a:pathLst>
                <a:path w="3049" h="2395" extrusionOk="0">
                  <a:moveTo>
                    <a:pt x="2055" y="1"/>
                  </a:moveTo>
                  <a:cubicBezTo>
                    <a:pt x="1883" y="1"/>
                    <a:pt x="1883" y="562"/>
                    <a:pt x="1883" y="562"/>
                  </a:cubicBezTo>
                  <a:cubicBezTo>
                    <a:pt x="1761" y="416"/>
                    <a:pt x="1615" y="294"/>
                    <a:pt x="1445" y="197"/>
                  </a:cubicBezTo>
                  <a:cubicBezTo>
                    <a:pt x="1434" y="193"/>
                    <a:pt x="1423" y="192"/>
                    <a:pt x="1413" y="192"/>
                  </a:cubicBezTo>
                  <a:cubicBezTo>
                    <a:pt x="1234" y="192"/>
                    <a:pt x="1300" y="780"/>
                    <a:pt x="1300" y="780"/>
                  </a:cubicBezTo>
                  <a:cubicBezTo>
                    <a:pt x="1154" y="635"/>
                    <a:pt x="984" y="537"/>
                    <a:pt x="814" y="416"/>
                  </a:cubicBezTo>
                  <a:cubicBezTo>
                    <a:pt x="785" y="400"/>
                    <a:pt x="760" y="393"/>
                    <a:pt x="740" y="393"/>
                  </a:cubicBezTo>
                  <a:cubicBezTo>
                    <a:pt x="532" y="393"/>
                    <a:pt x="692" y="1096"/>
                    <a:pt x="692" y="1096"/>
                  </a:cubicBezTo>
                  <a:cubicBezTo>
                    <a:pt x="692" y="1096"/>
                    <a:pt x="357" y="857"/>
                    <a:pt x="178" y="857"/>
                  </a:cubicBezTo>
                  <a:cubicBezTo>
                    <a:pt x="136" y="857"/>
                    <a:pt x="103" y="870"/>
                    <a:pt x="85" y="902"/>
                  </a:cubicBezTo>
                  <a:cubicBezTo>
                    <a:pt x="1" y="1049"/>
                    <a:pt x="662" y="2395"/>
                    <a:pt x="1533" y="2395"/>
                  </a:cubicBezTo>
                  <a:cubicBezTo>
                    <a:pt x="1669" y="2395"/>
                    <a:pt x="1811" y="2362"/>
                    <a:pt x="1955" y="2286"/>
                  </a:cubicBezTo>
                  <a:cubicBezTo>
                    <a:pt x="3049" y="1728"/>
                    <a:pt x="2684" y="926"/>
                    <a:pt x="2684" y="926"/>
                  </a:cubicBezTo>
                  <a:cubicBezTo>
                    <a:pt x="2684" y="926"/>
                    <a:pt x="2368" y="197"/>
                    <a:pt x="2125" y="27"/>
                  </a:cubicBezTo>
                  <a:cubicBezTo>
                    <a:pt x="2099" y="9"/>
                    <a:pt x="2076" y="1"/>
                    <a:pt x="20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" name="Google Shape;1122;p25"/>
            <p:cNvSpPr/>
            <p:nvPr/>
          </p:nvSpPr>
          <p:spPr>
            <a:xfrm>
              <a:off x="-1007033" y="3550505"/>
              <a:ext cx="157575" cy="111379"/>
            </a:xfrm>
            <a:custGeom>
              <a:avLst/>
              <a:gdLst/>
              <a:ahLst/>
              <a:cxnLst/>
              <a:rect l="l" t="t" r="r" b="b"/>
              <a:pathLst>
                <a:path w="2090" h="1483" extrusionOk="0">
                  <a:moveTo>
                    <a:pt x="1652" y="292"/>
                  </a:moveTo>
                  <a:cubicBezTo>
                    <a:pt x="1677" y="292"/>
                    <a:pt x="1701" y="316"/>
                    <a:pt x="1725" y="340"/>
                  </a:cubicBezTo>
                  <a:cubicBezTo>
                    <a:pt x="1749" y="365"/>
                    <a:pt x="1749" y="389"/>
                    <a:pt x="1774" y="413"/>
                  </a:cubicBezTo>
                  <a:lnTo>
                    <a:pt x="1725" y="389"/>
                  </a:lnTo>
                  <a:cubicBezTo>
                    <a:pt x="1701" y="365"/>
                    <a:pt x="1677" y="316"/>
                    <a:pt x="1652" y="292"/>
                  </a:cubicBezTo>
                  <a:close/>
                  <a:moveTo>
                    <a:pt x="802" y="656"/>
                  </a:moveTo>
                  <a:lnTo>
                    <a:pt x="802" y="656"/>
                  </a:lnTo>
                  <a:cubicBezTo>
                    <a:pt x="826" y="680"/>
                    <a:pt x="851" y="729"/>
                    <a:pt x="875" y="778"/>
                  </a:cubicBezTo>
                  <a:cubicBezTo>
                    <a:pt x="851" y="729"/>
                    <a:pt x="826" y="705"/>
                    <a:pt x="802" y="656"/>
                  </a:cubicBezTo>
                  <a:close/>
                  <a:moveTo>
                    <a:pt x="535" y="923"/>
                  </a:moveTo>
                  <a:lnTo>
                    <a:pt x="535" y="923"/>
                  </a:lnTo>
                  <a:cubicBezTo>
                    <a:pt x="583" y="948"/>
                    <a:pt x="608" y="996"/>
                    <a:pt x="608" y="1045"/>
                  </a:cubicBezTo>
                  <a:cubicBezTo>
                    <a:pt x="583" y="996"/>
                    <a:pt x="559" y="972"/>
                    <a:pt x="535" y="923"/>
                  </a:cubicBezTo>
                  <a:close/>
                  <a:moveTo>
                    <a:pt x="1944" y="0"/>
                  </a:moveTo>
                  <a:cubicBezTo>
                    <a:pt x="1920" y="25"/>
                    <a:pt x="1920" y="49"/>
                    <a:pt x="1920" y="73"/>
                  </a:cubicBezTo>
                  <a:cubicBezTo>
                    <a:pt x="1944" y="146"/>
                    <a:pt x="2017" y="292"/>
                    <a:pt x="1968" y="365"/>
                  </a:cubicBezTo>
                  <a:cubicBezTo>
                    <a:pt x="1968" y="389"/>
                    <a:pt x="1944" y="413"/>
                    <a:pt x="1920" y="413"/>
                  </a:cubicBezTo>
                  <a:lnTo>
                    <a:pt x="1847" y="413"/>
                  </a:lnTo>
                  <a:cubicBezTo>
                    <a:pt x="1847" y="365"/>
                    <a:pt x="1822" y="316"/>
                    <a:pt x="1798" y="267"/>
                  </a:cubicBezTo>
                  <a:cubicBezTo>
                    <a:pt x="1774" y="195"/>
                    <a:pt x="1701" y="170"/>
                    <a:pt x="1628" y="146"/>
                  </a:cubicBezTo>
                  <a:cubicBezTo>
                    <a:pt x="1604" y="146"/>
                    <a:pt x="1579" y="170"/>
                    <a:pt x="1555" y="195"/>
                  </a:cubicBezTo>
                  <a:cubicBezTo>
                    <a:pt x="1531" y="243"/>
                    <a:pt x="1555" y="316"/>
                    <a:pt x="1604" y="365"/>
                  </a:cubicBezTo>
                  <a:cubicBezTo>
                    <a:pt x="1652" y="413"/>
                    <a:pt x="1701" y="462"/>
                    <a:pt x="1749" y="486"/>
                  </a:cubicBezTo>
                  <a:lnTo>
                    <a:pt x="1749" y="510"/>
                  </a:lnTo>
                  <a:cubicBezTo>
                    <a:pt x="1749" y="559"/>
                    <a:pt x="1701" y="559"/>
                    <a:pt x="1628" y="559"/>
                  </a:cubicBezTo>
                  <a:cubicBezTo>
                    <a:pt x="1555" y="559"/>
                    <a:pt x="1482" y="535"/>
                    <a:pt x="1409" y="510"/>
                  </a:cubicBezTo>
                  <a:cubicBezTo>
                    <a:pt x="1385" y="437"/>
                    <a:pt x="1337" y="389"/>
                    <a:pt x="1288" y="365"/>
                  </a:cubicBezTo>
                  <a:cubicBezTo>
                    <a:pt x="1256" y="365"/>
                    <a:pt x="1234" y="354"/>
                    <a:pt x="1209" y="354"/>
                  </a:cubicBezTo>
                  <a:cubicBezTo>
                    <a:pt x="1196" y="354"/>
                    <a:pt x="1183" y="357"/>
                    <a:pt x="1166" y="365"/>
                  </a:cubicBezTo>
                  <a:cubicBezTo>
                    <a:pt x="1166" y="389"/>
                    <a:pt x="1142" y="413"/>
                    <a:pt x="1166" y="437"/>
                  </a:cubicBezTo>
                  <a:cubicBezTo>
                    <a:pt x="1215" y="486"/>
                    <a:pt x="1264" y="559"/>
                    <a:pt x="1337" y="583"/>
                  </a:cubicBezTo>
                  <a:cubicBezTo>
                    <a:pt x="1385" y="656"/>
                    <a:pt x="1385" y="753"/>
                    <a:pt x="1361" y="850"/>
                  </a:cubicBezTo>
                  <a:cubicBezTo>
                    <a:pt x="1343" y="905"/>
                    <a:pt x="1311" y="932"/>
                    <a:pt x="1255" y="932"/>
                  </a:cubicBezTo>
                  <a:cubicBezTo>
                    <a:pt x="1236" y="932"/>
                    <a:pt x="1215" y="929"/>
                    <a:pt x="1191" y="923"/>
                  </a:cubicBezTo>
                  <a:cubicBezTo>
                    <a:pt x="1142" y="923"/>
                    <a:pt x="1069" y="899"/>
                    <a:pt x="1021" y="850"/>
                  </a:cubicBezTo>
                  <a:cubicBezTo>
                    <a:pt x="996" y="729"/>
                    <a:pt x="924" y="608"/>
                    <a:pt x="826" y="535"/>
                  </a:cubicBezTo>
                  <a:lnTo>
                    <a:pt x="729" y="535"/>
                  </a:lnTo>
                  <a:cubicBezTo>
                    <a:pt x="705" y="559"/>
                    <a:pt x="705" y="583"/>
                    <a:pt x="705" y="632"/>
                  </a:cubicBezTo>
                  <a:cubicBezTo>
                    <a:pt x="754" y="753"/>
                    <a:pt x="826" y="850"/>
                    <a:pt x="924" y="923"/>
                  </a:cubicBezTo>
                  <a:cubicBezTo>
                    <a:pt x="948" y="972"/>
                    <a:pt x="948" y="1021"/>
                    <a:pt x="924" y="1093"/>
                  </a:cubicBezTo>
                  <a:cubicBezTo>
                    <a:pt x="924" y="1129"/>
                    <a:pt x="898" y="1151"/>
                    <a:pt x="874" y="1151"/>
                  </a:cubicBezTo>
                  <a:cubicBezTo>
                    <a:pt x="865" y="1151"/>
                    <a:pt x="857" y="1148"/>
                    <a:pt x="851" y="1142"/>
                  </a:cubicBezTo>
                  <a:cubicBezTo>
                    <a:pt x="802" y="1142"/>
                    <a:pt x="754" y="1118"/>
                    <a:pt x="729" y="1093"/>
                  </a:cubicBezTo>
                  <a:cubicBezTo>
                    <a:pt x="729" y="972"/>
                    <a:pt x="656" y="875"/>
                    <a:pt x="559" y="826"/>
                  </a:cubicBezTo>
                  <a:cubicBezTo>
                    <a:pt x="547" y="814"/>
                    <a:pt x="529" y="808"/>
                    <a:pt x="508" y="808"/>
                  </a:cubicBezTo>
                  <a:cubicBezTo>
                    <a:pt x="486" y="808"/>
                    <a:pt x="462" y="814"/>
                    <a:pt x="438" y="826"/>
                  </a:cubicBezTo>
                  <a:cubicBezTo>
                    <a:pt x="438" y="826"/>
                    <a:pt x="413" y="875"/>
                    <a:pt x="438" y="899"/>
                  </a:cubicBezTo>
                  <a:cubicBezTo>
                    <a:pt x="462" y="996"/>
                    <a:pt x="535" y="1093"/>
                    <a:pt x="632" y="1166"/>
                  </a:cubicBezTo>
                  <a:cubicBezTo>
                    <a:pt x="608" y="1239"/>
                    <a:pt x="559" y="1312"/>
                    <a:pt x="486" y="1336"/>
                  </a:cubicBezTo>
                  <a:cubicBezTo>
                    <a:pt x="455" y="1356"/>
                    <a:pt x="424" y="1364"/>
                    <a:pt x="393" y="1364"/>
                  </a:cubicBezTo>
                  <a:cubicBezTo>
                    <a:pt x="234" y="1364"/>
                    <a:pt x="98" y="1142"/>
                    <a:pt x="98" y="1142"/>
                  </a:cubicBezTo>
                  <a:cubicBezTo>
                    <a:pt x="85" y="1130"/>
                    <a:pt x="73" y="1124"/>
                    <a:pt x="64" y="1124"/>
                  </a:cubicBezTo>
                  <a:cubicBezTo>
                    <a:pt x="55" y="1124"/>
                    <a:pt x="49" y="1130"/>
                    <a:pt x="49" y="1142"/>
                  </a:cubicBezTo>
                  <a:cubicBezTo>
                    <a:pt x="25" y="1166"/>
                    <a:pt x="0" y="1191"/>
                    <a:pt x="25" y="1215"/>
                  </a:cubicBezTo>
                  <a:cubicBezTo>
                    <a:pt x="25" y="1215"/>
                    <a:pt x="195" y="1482"/>
                    <a:pt x="389" y="1482"/>
                  </a:cubicBezTo>
                  <a:cubicBezTo>
                    <a:pt x="438" y="1458"/>
                    <a:pt x="486" y="1433"/>
                    <a:pt x="535" y="1385"/>
                  </a:cubicBezTo>
                  <a:cubicBezTo>
                    <a:pt x="608" y="1336"/>
                    <a:pt x="681" y="1263"/>
                    <a:pt x="705" y="1166"/>
                  </a:cubicBezTo>
                  <a:cubicBezTo>
                    <a:pt x="754" y="1191"/>
                    <a:pt x="778" y="1191"/>
                    <a:pt x="826" y="1215"/>
                  </a:cubicBezTo>
                  <a:cubicBezTo>
                    <a:pt x="839" y="1219"/>
                    <a:pt x="852" y="1221"/>
                    <a:pt x="866" y="1221"/>
                  </a:cubicBezTo>
                  <a:cubicBezTo>
                    <a:pt x="930" y="1221"/>
                    <a:pt x="1001" y="1174"/>
                    <a:pt x="1021" y="1093"/>
                  </a:cubicBezTo>
                  <a:cubicBezTo>
                    <a:pt x="1021" y="1045"/>
                    <a:pt x="1021" y="996"/>
                    <a:pt x="1021" y="948"/>
                  </a:cubicBezTo>
                  <a:cubicBezTo>
                    <a:pt x="1069" y="972"/>
                    <a:pt x="1118" y="996"/>
                    <a:pt x="1166" y="996"/>
                  </a:cubicBezTo>
                  <a:cubicBezTo>
                    <a:pt x="1192" y="1007"/>
                    <a:pt x="1218" y="1011"/>
                    <a:pt x="1243" y="1011"/>
                  </a:cubicBezTo>
                  <a:cubicBezTo>
                    <a:pt x="1335" y="1011"/>
                    <a:pt x="1415" y="946"/>
                    <a:pt x="1434" y="850"/>
                  </a:cubicBezTo>
                  <a:cubicBezTo>
                    <a:pt x="1458" y="778"/>
                    <a:pt x="1458" y="680"/>
                    <a:pt x="1434" y="608"/>
                  </a:cubicBezTo>
                  <a:cubicBezTo>
                    <a:pt x="1507" y="608"/>
                    <a:pt x="1555" y="632"/>
                    <a:pt x="1628" y="632"/>
                  </a:cubicBezTo>
                  <a:cubicBezTo>
                    <a:pt x="1701" y="632"/>
                    <a:pt x="1798" y="608"/>
                    <a:pt x="1822" y="535"/>
                  </a:cubicBezTo>
                  <a:cubicBezTo>
                    <a:pt x="1847" y="510"/>
                    <a:pt x="1847" y="510"/>
                    <a:pt x="1847" y="486"/>
                  </a:cubicBezTo>
                  <a:cubicBezTo>
                    <a:pt x="1859" y="498"/>
                    <a:pt x="1877" y="504"/>
                    <a:pt x="1895" y="504"/>
                  </a:cubicBezTo>
                  <a:cubicBezTo>
                    <a:pt x="1913" y="504"/>
                    <a:pt x="1932" y="498"/>
                    <a:pt x="1944" y="486"/>
                  </a:cubicBezTo>
                  <a:cubicBezTo>
                    <a:pt x="1992" y="486"/>
                    <a:pt x="2041" y="462"/>
                    <a:pt x="2065" y="413"/>
                  </a:cubicBezTo>
                  <a:cubicBezTo>
                    <a:pt x="2090" y="267"/>
                    <a:pt x="2065" y="146"/>
                    <a:pt x="2017" y="25"/>
                  </a:cubicBezTo>
                  <a:cubicBezTo>
                    <a:pt x="1992" y="0"/>
                    <a:pt x="1968" y="0"/>
                    <a:pt x="19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" name="Google Shape;1123;p25"/>
            <p:cNvSpPr/>
            <p:nvPr/>
          </p:nvSpPr>
          <p:spPr>
            <a:xfrm>
              <a:off x="-869058" y="3630510"/>
              <a:ext cx="108970" cy="91770"/>
            </a:xfrm>
            <a:custGeom>
              <a:avLst/>
              <a:gdLst/>
              <a:ahLst/>
              <a:cxnLst/>
              <a:rect l="l" t="t" r="r" b="b"/>
              <a:pathLst>
                <a:path w="1443" h="1224" extrusionOk="0">
                  <a:moveTo>
                    <a:pt x="158" y="1"/>
                  </a:moveTo>
                  <a:cubicBezTo>
                    <a:pt x="118" y="1"/>
                    <a:pt x="76" y="3"/>
                    <a:pt x="34" y="6"/>
                  </a:cubicBezTo>
                  <a:cubicBezTo>
                    <a:pt x="34" y="6"/>
                    <a:pt x="34" y="6"/>
                    <a:pt x="34" y="6"/>
                  </a:cubicBezTo>
                  <a:lnTo>
                    <a:pt x="34" y="6"/>
                  </a:lnTo>
                  <a:cubicBezTo>
                    <a:pt x="33" y="6"/>
                    <a:pt x="1" y="1224"/>
                    <a:pt x="1328" y="1224"/>
                  </a:cubicBezTo>
                  <a:cubicBezTo>
                    <a:pt x="1365" y="1224"/>
                    <a:pt x="1404" y="1223"/>
                    <a:pt x="1443" y="1221"/>
                  </a:cubicBezTo>
                  <a:cubicBezTo>
                    <a:pt x="1443" y="1221"/>
                    <a:pt x="1240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" name="Google Shape;1124;p25"/>
            <p:cNvSpPr/>
            <p:nvPr/>
          </p:nvSpPr>
          <p:spPr>
            <a:xfrm>
              <a:off x="-836915" y="3662669"/>
              <a:ext cx="79963" cy="63533"/>
            </a:xfrm>
            <a:custGeom>
              <a:avLst/>
              <a:gdLst/>
              <a:ahLst/>
              <a:cxnLst/>
              <a:rect l="l" t="t" r="r" b="b"/>
              <a:pathLst>
                <a:path w="1070" h="837" extrusionOk="0">
                  <a:moveTo>
                    <a:pt x="53" y="0"/>
                  </a:moveTo>
                  <a:cubicBezTo>
                    <a:pt x="37" y="0"/>
                    <a:pt x="25" y="17"/>
                    <a:pt x="25" y="35"/>
                  </a:cubicBezTo>
                  <a:cubicBezTo>
                    <a:pt x="1" y="59"/>
                    <a:pt x="25" y="83"/>
                    <a:pt x="49" y="83"/>
                  </a:cubicBezTo>
                  <a:cubicBezTo>
                    <a:pt x="414" y="253"/>
                    <a:pt x="729" y="496"/>
                    <a:pt x="997" y="812"/>
                  </a:cubicBezTo>
                  <a:cubicBezTo>
                    <a:pt x="997" y="812"/>
                    <a:pt x="1021" y="836"/>
                    <a:pt x="1021" y="836"/>
                  </a:cubicBezTo>
                  <a:lnTo>
                    <a:pt x="1045" y="812"/>
                  </a:lnTo>
                  <a:cubicBezTo>
                    <a:pt x="1069" y="812"/>
                    <a:pt x="1069" y="788"/>
                    <a:pt x="1069" y="763"/>
                  </a:cubicBezTo>
                  <a:cubicBezTo>
                    <a:pt x="802" y="423"/>
                    <a:pt x="462" y="156"/>
                    <a:pt x="74" y="10"/>
                  </a:cubicBezTo>
                  <a:cubicBezTo>
                    <a:pt x="66" y="3"/>
                    <a:pt x="59" y="0"/>
                    <a:pt x="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" name="Google Shape;1125;p25"/>
            <p:cNvSpPr/>
            <p:nvPr/>
          </p:nvSpPr>
          <p:spPr>
            <a:xfrm>
              <a:off x="-764008" y="3539524"/>
              <a:ext cx="129353" cy="72946"/>
            </a:xfrm>
            <a:custGeom>
              <a:avLst/>
              <a:gdLst/>
              <a:ahLst/>
              <a:cxnLst/>
              <a:rect l="l" t="t" r="r" b="b"/>
              <a:pathLst>
                <a:path w="1726" h="973" extrusionOk="0">
                  <a:moveTo>
                    <a:pt x="1242" y="0"/>
                  </a:moveTo>
                  <a:cubicBezTo>
                    <a:pt x="434" y="0"/>
                    <a:pt x="0" y="850"/>
                    <a:pt x="0" y="850"/>
                  </a:cubicBezTo>
                  <a:cubicBezTo>
                    <a:pt x="232" y="937"/>
                    <a:pt x="435" y="973"/>
                    <a:pt x="612" y="973"/>
                  </a:cubicBezTo>
                  <a:cubicBezTo>
                    <a:pt x="1474" y="973"/>
                    <a:pt x="1725" y="117"/>
                    <a:pt x="1725" y="97"/>
                  </a:cubicBezTo>
                  <a:cubicBezTo>
                    <a:pt x="1552" y="29"/>
                    <a:pt x="1391" y="0"/>
                    <a:pt x="12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" name="Google Shape;1126;p25"/>
            <p:cNvSpPr/>
            <p:nvPr/>
          </p:nvSpPr>
          <p:spPr>
            <a:xfrm>
              <a:off x="-769495" y="3568545"/>
              <a:ext cx="94858" cy="38433"/>
            </a:xfrm>
            <a:custGeom>
              <a:avLst/>
              <a:gdLst/>
              <a:ahLst/>
              <a:cxnLst/>
              <a:rect l="l" t="t" r="r" b="b"/>
              <a:pathLst>
                <a:path w="1264" h="511" extrusionOk="0">
                  <a:moveTo>
                    <a:pt x="1191" y="0"/>
                  </a:moveTo>
                  <a:cubicBezTo>
                    <a:pt x="778" y="49"/>
                    <a:pt x="389" y="194"/>
                    <a:pt x="25" y="413"/>
                  </a:cubicBezTo>
                  <a:cubicBezTo>
                    <a:pt x="0" y="462"/>
                    <a:pt x="25" y="510"/>
                    <a:pt x="73" y="510"/>
                  </a:cubicBezTo>
                  <a:cubicBezTo>
                    <a:pt x="73" y="510"/>
                    <a:pt x="98" y="510"/>
                    <a:pt x="98" y="486"/>
                  </a:cubicBezTo>
                  <a:cubicBezTo>
                    <a:pt x="438" y="267"/>
                    <a:pt x="802" y="146"/>
                    <a:pt x="1215" y="97"/>
                  </a:cubicBezTo>
                  <a:cubicBezTo>
                    <a:pt x="1239" y="97"/>
                    <a:pt x="1264" y="73"/>
                    <a:pt x="1264" y="49"/>
                  </a:cubicBezTo>
                  <a:cubicBezTo>
                    <a:pt x="1239" y="24"/>
                    <a:pt x="1215" y="0"/>
                    <a:pt x="1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" name="Google Shape;1127;p25"/>
            <p:cNvSpPr/>
            <p:nvPr/>
          </p:nvSpPr>
          <p:spPr>
            <a:xfrm>
              <a:off x="-800853" y="3409320"/>
              <a:ext cx="60364" cy="462773"/>
            </a:xfrm>
            <a:custGeom>
              <a:avLst/>
              <a:gdLst/>
              <a:ahLst/>
              <a:cxnLst/>
              <a:rect l="l" t="t" r="r" b="b"/>
              <a:pathLst>
                <a:path w="809" h="6160" extrusionOk="0">
                  <a:moveTo>
                    <a:pt x="69" y="1"/>
                  </a:moveTo>
                  <a:cubicBezTo>
                    <a:pt x="37" y="1"/>
                    <a:pt x="0" y="32"/>
                    <a:pt x="31" y="62"/>
                  </a:cubicBezTo>
                  <a:cubicBezTo>
                    <a:pt x="711" y="1860"/>
                    <a:pt x="541" y="6063"/>
                    <a:pt x="541" y="6111"/>
                  </a:cubicBezTo>
                  <a:cubicBezTo>
                    <a:pt x="541" y="6135"/>
                    <a:pt x="565" y="6135"/>
                    <a:pt x="589" y="6160"/>
                  </a:cubicBezTo>
                  <a:cubicBezTo>
                    <a:pt x="614" y="6135"/>
                    <a:pt x="638" y="6135"/>
                    <a:pt x="638" y="6111"/>
                  </a:cubicBezTo>
                  <a:cubicBezTo>
                    <a:pt x="638" y="6063"/>
                    <a:pt x="808" y="1836"/>
                    <a:pt x="104" y="38"/>
                  </a:cubicBezTo>
                  <a:cubicBezTo>
                    <a:pt x="104" y="11"/>
                    <a:pt x="87" y="1"/>
                    <a:pt x="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" name="Google Shape;1128;p25"/>
            <p:cNvSpPr/>
            <p:nvPr/>
          </p:nvSpPr>
          <p:spPr>
            <a:xfrm>
              <a:off x="-905903" y="3300294"/>
              <a:ext cx="198340" cy="165500"/>
            </a:xfrm>
            <a:custGeom>
              <a:avLst/>
              <a:gdLst/>
              <a:ahLst/>
              <a:cxnLst/>
              <a:rect l="l" t="t" r="r" b="b"/>
              <a:pathLst>
                <a:path w="2642" h="2201" extrusionOk="0">
                  <a:moveTo>
                    <a:pt x="898" y="1"/>
                  </a:moveTo>
                  <a:cubicBezTo>
                    <a:pt x="722" y="1"/>
                    <a:pt x="649" y="636"/>
                    <a:pt x="649" y="636"/>
                  </a:cubicBezTo>
                  <a:cubicBezTo>
                    <a:pt x="649" y="636"/>
                    <a:pt x="381" y="252"/>
                    <a:pt x="219" y="252"/>
                  </a:cubicBezTo>
                  <a:cubicBezTo>
                    <a:pt x="198" y="252"/>
                    <a:pt x="180" y="258"/>
                    <a:pt x="164" y="271"/>
                  </a:cubicBezTo>
                  <a:cubicBezTo>
                    <a:pt x="0" y="365"/>
                    <a:pt x="217" y="2201"/>
                    <a:pt x="1307" y="2201"/>
                  </a:cubicBezTo>
                  <a:cubicBezTo>
                    <a:pt x="1353" y="2201"/>
                    <a:pt x="1401" y="2197"/>
                    <a:pt x="1451" y="2190"/>
                  </a:cubicBezTo>
                  <a:cubicBezTo>
                    <a:pt x="2641" y="2045"/>
                    <a:pt x="2569" y="1170"/>
                    <a:pt x="2569" y="1170"/>
                  </a:cubicBezTo>
                  <a:cubicBezTo>
                    <a:pt x="2569" y="1170"/>
                    <a:pt x="2544" y="369"/>
                    <a:pt x="2374" y="126"/>
                  </a:cubicBezTo>
                  <a:cubicBezTo>
                    <a:pt x="2348" y="89"/>
                    <a:pt x="2321" y="73"/>
                    <a:pt x="2293" y="73"/>
                  </a:cubicBezTo>
                  <a:cubicBezTo>
                    <a:pt x="2136" y="73"/>
                    <a:pt x="1961" y="563"/>
                    <a:pt x="1961" y="563"/>
                  </a:cubicBezTo>
                  <a:cubicBezTo>
                    <a:pt x="1888" y="369"/>
                    <a:pt x="1791" y="199"/>
                    <a:pt x="1670" y="53"/>
                  </a:cubicBezTo>
                  <a:cubicBezTo>
                    <a:pt x="1650" y="38"/>
                    <a:pt x="1631" y="32"/>
                    <a:pt x="1612" y="32"/>
                  </a:cubicBezTo>
                  <a:cubicBezTo>
                    <a:pt x="1443" y="32"/>
                    <a:pt x="1305" y="563"/>
                    <a:pt x="1305" y="563"/>
                  </a:cubicBezTo>
                  <a:cubicBezTo>
                    <a:pt x="1232" y="369"/>
                    <a:pt x="1111" y="199"/>
                    <a:pt x="990" y="53"/>
                  </a:cubicBezTo>
                  <a:cubicBezTo>
                    <a:pt x="957" y="16"/>
                    <a:pt x="926" y="1"/>
                    <a:pt x="8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" name="Google Shape;1129;p25"/>
            <p:cNvSpPr/>
            <p:nvPr/>
          </p:nvSpPr>
          <p:spPr>
            <a:xfrm>
              <a:off x="-884737" y="3364612"/>
              <a:ext cx="171686" cy="61964"/>
            </a:xfrm>
            <a:custGeom>
              <a:avLst/>
              <a:gdLst/>
              <a:ahLst/>
              <a:cxnLst/>
              <a:rect l="l" t="t" r="r" b="b"/>
              <a:pathLst>
                <a:path w="2284" h="827" extrusionOk="0">
                  <a:moveTo>
                    <a:pt x="1846" y="122"/>
                  </a:moveTo>
                  <a:lnTo>
                    <a:pt x="1846" y="122"/>
                  </a:lnTo>
                  <a:cubicBezTo>
                    <a:pt x="1871" y="146"/>
                    <a:pt x="1895" y="146"/>
                    <a:pt x="1919" y="195"/>
                  </a:cubicBezTo>
                  <a:cubicBezTo>
                    <a:pt x="1919" y="219"/>
                    <a:pt x="1919" y="243"/>
                    <a:pt x="1919" y="268"/>
                  </a:cubicBezTo>
                  <a:cubicBezTo>
                    <a:pt x="1895" y="268"/>
                    <a:pt x="1895" y="243"/>
                    <a:pt x="1895" y="243"/>
                  </a:cubicBezTo>
                  <a:cubicBezTo>
                    <a:pt x="1871" y="195"/>
                    <a:pt x="1846" y="146"/>
                    <a:pt x="1846" y="122"/>
                  </a:cubicBezTo>
                  <a:close/>
                  <a:moveTo>
                    <a:pt x="923" y="170"/>
                  </a:moveTo>
                  <a:lnTo>
                    <a:pt x="923" y="170"/>
                  </a:lnTo>
                  <a:cubicBezTo>
                    <a:pt x="947" y="219"/>
                    <a:pt x="947" y="268"/>
                    <a:pt x="972" y="292"/>
                  </a:cubicBezTo>
                  <a:cubicBezTo>
                    <a:pt x="947" y="268"/>
                    <a:pt x="923" y="219"/>
                    <a:pt x="923" y="170"/>
                  </a:cubicBezTo>
                  <a:close/>
                  <a:moveTo>
                    <a:pt x="583" y="341"/>
                  </a:moveTo>
                  <a:lnTo>
                    <a:pt x="583" y="341"/>
                  </a:lnTo>
                  <a:cubicBezTo>
                    <a:pt x="607" y="365"/>
                    <a:pt x="632" y="413"/>
                    <a:pt x="632" y="486"/>
                  </a:cubicBezTo>
                  <a:cubicBezTo>
                    <a:pt x="607" y="438"/>
                    <a:pt x="583" y="389"/>
                    <a:pt x="583" y="341"/>
                  </a:cubicBezTo>
                  <a:close/>
                  <a:moveTo>
                    <a:pt x="2211" y="0"/>
                  </a:moveTo>
                  <a:cubicBezTo>
                    <a:pt x="2186" y="0"/>
                    <a:pt x="2162" y="25"/>
                    <a:pt x="2186" y="49"/>
                  </a:cubicBezTo>
                  <a:cubicBezTo>
                    <a:pt x="2186" y="122"/>
                    <a:pt x="2186" y="292"/>
                    <a:pt x="2138" y="341"/>
                  </a:cubicBezTo>
                  <a:cubicBezTo>
                    <a:pt x="2113" y="365"/>
                    <a:pt x="2089" y="365"/>
                    <a:pt x="2065" y="365"/>
                  </a:cubicBezTo>
                  <a:cubicBezTo>
                    <a:pt x="2041" y="365"/>
                    <a:pt x="2016" y="365"/>
                    <a:pt x="1992" y="341"/>
                  </a:cubicBezTo>
                  <a:cubicBezTo>
                    <a:pt x="2016" y="292"/>
                    <a:pt x="2016" y="243"/>
                    <a:pt x="1992" y="195"/>
                  </a:cubicBezTo>
                  <a:cubicBezTo>
                    <a:pt x="1992" y="122"/>
                    <a:pt x="1943" y="49"/>
                    <a:pt x="1895" y="25"/>
                  </a:cubicBezTo>
                  <a:cubicBezTo>
                    <a:pt x="1846" y="25"/>
                    <a:pt x="1822" y="25"/>
                    <a:pt x="1798" y="49"/>
                  </a:cubicBezTo>
                  <a:cubicBezTo>
                    <a:pt x="1749" y="98"/>
                    <a:pt x="1749" y="170"/>
                    <a:pt x="1798" y="219"/>
                  </a:cubicBezTo>
                  <a:cubicBezTo>
                    <a:pt x="1822" y="292"/>
                    <a:pt x="1846" y="341"/>
                    <a:pt x="1895" y="365"/>
                  </a:cubicBezTo>
                  <a:lnTo>
                    <a:pt x="1871" y="389"/>
                  </a:lnTo>
                  <a:cubicBezTo>
                    <a:pt x="1858" y="401"/>
                    <a:pt x="1834" y="407"/>
                    <a:pt x="1810" y="407"/>
                  </a:cubicBezTo>
                  <a:cubicBezTo>
                    <a:pt x="1786" y="407"/>
                    <a:pt x="1761" y="401"/>
                    <a:pt x="1749" y="389"/>
                  </a:cubicBezTo>
                  <a:cubicBezTo>
                    <a:pt x="1676" y="365"/>
                    <a:pt x="1603" y="316"/>
                    <a:pt x="1555" y="268"/>
                  </a:cubicBezTo>
                  <a:cubicBezTo>
                    <a:pt x="1555" y="195"/>
                    <a:pt x="1530" y="146"/>
                    <a:pt x="1482" y="98"/>
                  </a:cubicBezTo>
                  <a:cubicBezTo>
                    <a:pt x="1458" y="49"/>
                    <a:pt x="1409" y="49"/>
                    <a:pt x="1385" y="49"/>
                  </a:cubicBezTo>
                  <a:cubicBezTo>
                    <a:pt x="1360" y="73"/>
                    <a:pt x="1336" y="98"/>
                    <a:pt x="1336" y="122"/>
                  </a:cubicBezTo>
                  <a:cubicBezTo>
                    <a:pt x="1360" y="195"/>
                    <a:pt x="1409" y="268"/>
                    <a:pt x="1458" y="316"/>
                  </a:cubicBezTo>
                  <a:cubicBezTo>
                    <a:pt x="1458" y="413"/>
                    <a:pt x="1433" y="511"/>
                    <a:pt x="1385" y="583"/>
                  </a:cubicBezTo>
                  <a:cubicBezTo>
                    <a:pt x="1360" y="608"/>
                    <a:pt x="1336" y="620"/>
                    <a:pt x="1309" y="620"/>
                  </a:cubicBezTo>
                  <a:cubicBezTo>
                    <a:pt x="1281" y="620"/>
                    <a:pt x="1251" y="608"/>
                    <a:pt x="1215" y="583"/>
                  </a:cubicBezTo>
                  <a:cubicBezTo>
                    <a:pt x="1142" y="559"/>
                    <a:pt x="1093" y="511"/>
                    <a:pt x="1069" y="462"/>
                  </a:cubicBezTo>
                  <a:cubicBezTo>
                    <a:pt x="1093" y="341"/>
                    <a:pt x="1069" y="195"/>
                    <a:pt x="996" y="98"/>
                  </a:cubicBezTo>
                  <a:cubicBezTo>
                    <a:pt x="979" y="80"/>
                    <a:pt x="950" y="63"/>
                    <a:pt x="925" y="63"/>
                  </a:cubicBezTo>
                  <a:cubicBezTo>
                    <a:pt x="915" y="63"/>
                    <a:pt x="906" y="66"/>
                    <a:pt x="899" y="73"/>
                  </a:cubicBezTo>
                  <a:cubicBezTo>
                    <a:pt x="850" y="73"/>
                    <a:pt x="850" y="98"/>
                    <a:pt x="850" y="146"/>
                  </a:cubicBezTo>
                  <a:cubicBezTo>
                    <a:pt x="850" y="243"/>
                    <a:pt x="875" y="365"/>
                    <a:pt x="947" y="462"/>
                  </a:cubicBezTo>
                  <a:cubicBezTo>
                    <a:pt x="947" y="535"/>
                    <a:pt x="923" y="583"/>
                    <a:pt x="899" y="632"/>
                  </a:cubicBezTo>
                  <a:cubicBezTo>
                    <a:pt x="885" y="660"/>
                    <a:pt x="862" y="672"/>
                    <a:pt x="836" y="672"/>
                  </a:cubicBezTo>
                  <a:cubicBezTo>
                    <a:pt x="818" y="672"/>
                    <a:pt x="798" y="666"/>
                    <a:pt x="777" y="656"/>
                  </a:cubicBezTo>
                  <a:cubicBezTo>
                    <a:pt x="753" y="632"/>
                    <a:pt x="729" y="608"/>
                    <a:pt x="705" y="559"/>
                  </a:cubicBezTo>
                  <a:cubicBezTo>
                    <a:pt x="729" y="462"/>
                    <a:pt x="729" y="341"/>
                    <a:pt x="632" y="243"/>
                  </a:cubicBezTo>
                  <a:cubicBezTo>
                    <a:pt x="607" y="219"/>
                    <a:pt x="559" y="219"/>
                    <a:pt x="534" y="219"/>
                  </a:cubicBezTo>
                  <a:cubicBezTo>
                    <a:pt x="510" y="219"/>
                    <a:pt x="486" y="243"/>
                    <a:pt x="486" y="292"/>
                  </a:cubicBezTo>
                  <a:cubicBezTo>
                    <a:pt x="486" y="389"/>
                    <a:pt x="510" y="486"/>
                    <a:pt x="583" y="583"/>
                  </a:cubicBezTo>
                  <a:cubicBezTo>
                    <a:pt x="534" y="656"/>
                    <a:pt x="462" y="705"/>
                    <a:pt x="389" y="705"/>
                  </a:cubicBezTo>
                  <a:cubicBezTo>
                    <a:pt x="374" y="708"/>
                    <a:pt x="360" y="710"/>
                    <a:pt x="347" y="710"/>
                  </a:cubicBezTo>
                  <a:cubicBezTo>
                    <a:pt x="161" y="710"/>
                    <a:pt x="97" y="413"/>
                    <a:pt x="97" y="413"/>
                  </a:cubicBezTo>
                  <a:cubicBezTo>
                    <a:pt x="97" y="389"/>
                    <a:pt x="73" y="365"/>
                    <a:pt x="49" y="365"/>
                  </a:cubicBezTo>
                  <a:cubicBezTo>
                    <a:pt x="24" y="389"/>
                    <a:pt x="0" y="413"/>
                    <a:pt x="0" y="438"/>
                  </a:cubicBezTo>
                  <a:cubicBezTo>
                    <a:pt x="0" y="438"/>
                    <a:pt x="97" y="826"/>
                    <a:pt x="364" y="826"/>
                  </a:cubicBezTo>
                  <a:lnTo>
                    <a:pt x="413" y="802"/>
                  </a:lnTo>
                  <a:cubicBezTo>
                    <a:pt x="510" y="802"/>
                    <a:pt x="583" y="753"/>
                    <a:pt x="656" y="656"/>
                  </a:cubicBezTo>
                  <a:cubicBezTo>
                    <a:pt x="680" y="681"/>
                    <a:pt x="705" y="729"/>
                    <a:pt x="753" y="729"/>
                  </a:cubicBezTo>
                  <a:cubicBezTo>
                    <a:pt x="784" y="760"/>
                    <a:pt x="818" y="773"/>
                    <a:pt x="852" y="773"/>
                  </a:cubicBezTo>
                  <a:cubicBezTo>
                    <a:pt x="899" y="773"/>
                    <a:pt x="943" y="747"/>
                    <a:pt x="972" y="705"/>
                  </a:cubicBezTo>
                  <a:cubicBezTo>
                    <a:pt x="996" y="656"/>
                    <a:pt x="1020" y="608"/>
                    <a:pt x="1045" y="559"/>
                  </a:cubicBezTo>
                  <a:cubicBezTo>
                    <a:pt x="1069" y="608"/>
                    <a:pt x="1117" y="632"/>
                    <a:pt x="1166" y="656"/>
                  </a:cubicBezTo>
                  <a:cubicBezTo>
                    <a:pt x="1198" y="699"/>
                    <a:pt x="1244" y="718"/>
                    <a:pt x="1292" y="718"/>
                  </a:cubicBezTo>
                  <a:cubicBezTo>
                    <a:pt x="1353" y="718"/>
                    <a:pt x="1417" y="687"/>
                    <a:pt x="1458" y="632"/>
                  </a:cubicBezTo>
                  <a:cubicBezTo>
                    <a:pt x="1506" y="559"/>
                    <a:pt x="1530" y="462"/>
                    <a:pt x="1555" y="389"/>
                  </a:cubicBezTo>
                  <a:cubicBezTo>
                    <a:pt x="1603" y="413"/>
                    <a:pt x="1652" y="438"/>
                    <a:pt x="1700" y="462"/>
                  </a:cubicBezTo>
                  <a:cubicBezTo>
                    <a:pt x="1737" y="486"/>
                    <a:pt x="1779" y="498"/>
                    <a:pt x="1822" y="498"/>
                  </a:cubicBezTo>
                  <a:cubicBezTo>
                    <a:pt x="1864" y="498"/>
                    <a:pt x="1907" y="486"/>
                    <a:pt x="1943" y="462"/>
                  </a:cubicBezTo>
                  <a:lnTo>
                    <a:pt x="1968" y="413"/>
                  </a:lnTo>
                  <a:cubicBezTo>
                    <a:pt x="1992" y="438"/>
                    <a:pt x="2016" y="438"/>
                    <a:pt x="2065" y="462"/>
                  </a:cubicBezTo>
                  <a:cubicBezTo>
                    <a:pt x="2113" y="462"/>
                    <a:pt x="2162" y="438"/>
                    <a:pt x="2211" y="413"/>
                  </a:cubicBezTo>
                  <a:cubicBezTo>
                    <a:pt x="2259" y="292"/>
                    <a:pt x="2284" y="170"/>
                    <a:pt x="2284" y="25"/>
                  </a:cubicBezTo>
                  <a:cubicBezTo>
                    <a:pt x="2259" y="0"/>
                    <a:pt x="2235" y="0"/>
                    <a:pt x="22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" name="Google Shape;1130;p25"/>
            <p:cNvSpPr/>
            <p:nvPr/>
          </p:nvSpPr>
          <p:spPr>
            <a:xfrm>
              <a:off x="-945885" y="3813266"/>
              <a:ext cx="337100" cy="128635"/>
            </a:xfrm>
            <a:custGeom>
              <a:avLst/>
              <a:gdLst/>
              <a:ahLst/>
              <a:cxnLst/>
              <a:rect l="l" t="t" r="r" b="b"/>
              <a:pathLst>
                <a:path w="4484" h="1710" extrusionOk="0">
                  <a:moveTo>
                    <a:pt x="3927" y="0"/>
                  </a:moveTo>
                  <a:cubicBezTo>
                    <a:pt x="3752" y="0"/>
                    <a:pt x="3511" y="705"/>
                    <a:pt x="3511" y="705"/>
                  </a:cubicBezTo>
                  <a:cubicBezTo>
                    <a:pt x="3341" y="510"/>
                    <a:pt x="3147" y="316"/>
                    <a:pt x="2928" y="146"/>
                  </a:cubicBezTo>
                  <a:cubicBezTo>
                    <a:pt x="2885" y="106"/>
                    <a:pt x="2847" y="89"/>
                    <a:pt x="2812" y="89"/>
                  </a:cubicBezTo>
                  <a:cubicBezTo>
                    <a:pt x="2594" y="89"/>
                    <a:pt x="2540" y="778"/>
                    <a:pt x="2540" y="778"/>
                  </a:cubicBezTo>
                  <a:cubicBezTo>
                    <a:pt x="2540" y="778"/>
                    <a:pt x="2103" y="268"/>
                    <a:pt x="1957" y="49"/>
                  </a:cubicBezTo>
                  <a:cubicBezTo>
                    <a:pt x="1944" y="34"/>
                    <a:pt x="1928" y="27"/>
                    <a:pt x="1910" y="27"/>
                  </a:cubicBezTo>
                  <a:cubicBezTo>
                    <a:pt x="1697" y="27"/>
                    <a:pt x="1179" y="1021"/>
                    <a:pt x="1179" y="1021"/>
                  </a:cubicBezTo>
                  <a:cubicBezTo>
                    <a:pt x="1082" y="729"/>
                    <a:pt x="912" y="438"/>
                    <a:pt x="669" y="219"/>
                  </a:cubicBezTo>
                  <a:cubicBezTo>
                    <a:pt x="649" y="206"/>
                    <a:pt x="628" y="200"/>
                    <a:pt x="607" y="200"/>
                  </a:cubicBezTo>
                  <a:cubicBezTo>
                    <a:pt x="308" y="200"/>
                    <a:pt x="0" y="1424"/>
                    <a:pt x="159" y="1628"/>
                  </a:cubicBezTo>
                  <a:cubicBezTo>
                    <a:pt x="206" y="1688"/>
                    <a:pt x="548" y="1709"/>
                    <a:pt x="1022" y="1709"/>
                  </a:cubicBezTo>
                  <a:cubicBezTo>
                    <a:pt x="2286" y="1709"/>
                    <a:pt x="4483" y="1555"/>
                    <a:pt x="4483" y="1555"/>
                  </a:cubicBezTo>
                  <a:cubicBezTo>
                    <a:pt x="4362" y="1045"/>
                    <a:pt x="4192" y="535"/>
                    <a:pt x="3997" y="49"/>
                  </a:cubicBezTo>
                  <a:cubicBezTo>
                    <a:pt x="3976" y="15"/>
                    <a:pt x="3952" y="0"/>
                    <a:pt x="39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4" name="Google Shape;1131;p25"/>
          <p:cNvGrpSpPr>
            <a:grpSpLocks/>
          </p:cNvGrpSpPr>
          <p:nvPr/>
        </p:nvGrpSpPr>
        <p:grpSpPr bwMode="auto">
          <a:xfrm rot="18760628" flipH="1">
            <a:off x="10298907" y="-335757"/>
            <a:ext cx="1447800" cy="1884363"/>
            <a:chOff x="4318023" y="4113296"/>
            <a:chExt cx="716422" cy="932073"/>
          </a:xfrm>
        </p:grpSpPr>
        <p:sp>
          <p:nvSpPr>
            <p:cNvPr id="55" name="Google Shape;1132;p25"/>
            <p:cNvSpPr/>
            <p:nvPr/>
          </p:nvSpPr>
          <p:spPr>
            <a:xfrm>
              <a:off x="4839647" y="4244214"/>
              <a:ext cx="192460" cy="205731"/>
            </a:xfrm>
            <a:custGeom>
              <a:avLst/>
              <a:gdLst/>
              <a:ahLst/>
              <a:cxnLst/>
              <a:rect l="l" t="t" r="r" b="b"/>
              <a:pathLst>
                <a:path w="2211" h="2366" extrusionOk="0">
                  <a:moveTo>
                    <a:pt x="1579" y="179"/>
                  </a:moveTo>
                  <a:cubicBezTo>
                    <a:pt x="1798" y="179"/>
                    <a:pt x="1943" y="252"/>
                    <a:pt x="1992" y="422"/>
                  </a:cubicBezTo>
                  <a:cubicBezTo>
                    <a:pt x="2041" y="519"/>
                    <a:pt x="2016" y="616"/>
                    <a:pt x="1968" y="689"/>
                  </a:cubicBezTo>
                  <a:cubicBezTo>
                    <a:pt x="1798" y="908"/>
                    <a:pt x="1239" y="1005"/>
                    <a:pt x="802" y="1005"/>
                  </a:cubicBezTo>
                  <a:lnTo>
                    <a:pt x="777" y="1005"/>
                  </a:lnTo>
                  <a:cubicBezTo>
                    <a:pt x="705" y="1005"/>
                    <a:pt x="680" y="1054"/>
                    <a:pt x="705" y="1127"/>
                  </a:cubicBezTo>
                  <a:cubicBezTo>
                    <a:pt x="802" y="1321"/>
                    <a:pt x="1045" y="1904"/>
                    <a:pt x="826" y="2171"/>
                  </a:cubicBezTo>
                  <a:cubicBezTo>
                    <a:pt x="802" y="2195"/>
                    <a:pt x="777" y="2195"/>
                    <a:pt x="777" y="2195"/>
                  </a:cubicBezTo>
                  <a:cubicBezTo>
                    <a:pt x="632" y="2195"/>
                    <a:pt x="364" y="1782"/>
                    <a:pt x="170" y="1369"/>
                  </a:cubicBezTo>
                  <a:lnTo>
                    <a:pt x="486" y="495"/>
                  </a:lnTo>
                  <a:cubicBezTo>
                    <a:pt x="826" y="325"/>
                    <a:pt x="1190" y="203"/>
                    <a:pt x="1579" y="179"/>
                  </a:cubicBezTo>
                  <a:close/>
                  <a:moveTo>
                    <a:pt x="1663" y="1"/>
                  </a:moveTo>
                  <a:cubicBezTo>
                    <a:pt x="1635" y="1"/>
                    <a:pt x="1607" y="4"/>
                    <a:pt x="1579" y="9"/>
                  </a:cubicBezTo>
                  <a:cubicBezTo>
                    <a:pt x="1142" y="33"/>
                    <a:pt x="753" y="155"/>
                    <a:pt x="389" y="349"/>
                  </a:cubicBezTo>
                  <a:cubicBezTo>
                    <a:pt x="364" y="374"/>
                    <a:pt x="340" y="374"/>
                    <a:pt x="340" y="398"/>
                  </a:cubicBezTo>
                  <a:lnTo>
                    <a:pt x="0" y="1345"/>
                  </a:lnTo>
                  <a:cubicBezTo>
                    <a:pt x="0" y="1345"/>
                    <a:pt x="0" y="1369"/>
                    <a:pt x="0" y="1394"/>
                  </a:cubicBezTo>
                  <a:cubicBezTo>
                    <a:pt x="73" y="1564"/>
                    <a:pt x="437" y="2365"/>
                    <a:pt x="777" y="2365"/>
                  </a:cubicBezTo>
                  <a:cubicBezTo>
                    <a:pt x="850" y="2365"/>
                    <a:pt x="923" y="2341"/>
                    <a:pt x="972" y="2268"/>
                  </a:cubicBezTo>
                  <a:cubicBezTo>
                    <a:pt x="1215" y="1953"/>
                    <a:pt x="1020" y="1394"/>
                    <a:pt x="899" y="1151"/>
                  </a:cubicBezTo>
                  <a:cubicBezTo>
                    <a:pt x="1215" y="1151"/>
                    <a:pt x="1871" y="1102"/>
                    <a:pt x="2089" y="786"/>
                  </a:cubicBezTo>
                  <a:cubicBezTo>
                    <a:pt x="2186" y="665"/>
                    <a:pt x="2211" y="519"/>
                    <a:pt x="2162" y="374"/>
                  </a:cubicBezTo>
                  <a:cubicBezTo>
                    <a:pt x="2076" y="159"/>
                    <a:pt x="1876" y="1"/>
                    <a:pt x="16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" name="Google Shape;1133;p25"/>
            <p:cNvSpPr/>
            <p:nvPr/>
          </p:nvSpPr>
          <p:spPr>
            <a:xfrm>
              <a:off x="4728737" y="4173452"/>
              <a:ext cx="156324" cy="223791"/>
            </a:xfrm>
            <a:custGeom>
              <a:avLst/>
              <a:gdLst/>
              <a:ahLst/>
              <a:cxnLst/>
              <a:rect l="l" t="t" r="r" b="b"/>
              <a:pathLst>
                <a:path w="1799" h="2571" extrusionOk="0">
                  <a:moveTo>
                    <a:pt x="649" y="0"/>
                  </a:moveTo>
                  <a:cubicBezTo>
                    <a:pt x="597" y="0"/>
                    <a:pt x="542" y="6"/>
                    <a:pt x="486" y="19"/>
                  </a:cubicBezTo>
                  <a:cubicBezTo>
                    <a:pt x="365" y="44"/>
                    <a:pt x="244" y="141"/>
                    <a:pt x="195" y="262"/>
                  </a:cubicBezTo>
                  <a:cubicBezTo>
                    <a:pt x="98" y="602"/>
                    <a:pt x="511" y="1113"/>
                    <a:pt x="827" y="1501"/>
                  </a:cubicBezTo>
                  <a:cubicBezTo>
                    <a:pt x="632" y="1574"/>
                    <a:pt x="462" y="1671"/>
                    <a:pt x="292" y="1793"/>
                  </a:cubicBezTo>
                  <a:cubicBezTo>
                    <a:pt x="122" y="1890"/>
                    <a:pt x="1" y="2109"/>
                    <a:pt x="49" y="2327"/>
                  </a:cubicBezTo>
                  <a:cubicBezTo>
                    <a:pt x="49" y="2400"/>
                    <a:pt x="122" y="2497"/>
                    <a:pt x="195" y="2522"/>
                  </a:cubicBezTo>
                  <a:cubicBezTo>
                    <a:pt x="268" y="2546"/>
                    <a:pt x="341" y="2570"/>
                    <a:pt x="414" y="2570"/>
                  </a:cubicBezTo>
                  <a:cubicBezTo>
                    <a:pt x="754" y="2522"/>
                    <a:pt x="1094" y="2424"/>
                    <a:pt x="1410" y="2254"/>
                  </a:cubicBezTo>
                  <a:cubicBezTo>
                    <a:pt x="1458" y="2230"/>
                    <a:pt x="1458" y="2181"/>
                    <a:pt x="1434" y="2133"/>
                  </a:cubicBezTo>
                  <a:cubicBezTo>
                    <a:pt x="1434" y="2116"/>
                    <a:pt x="1397" y="2099"/>
                    <a:pt x="1367" y="2099"/>
                  </a:cubicBezTo>
                  <a:cubicBezTo>
                    <a:pt x="1355" y="2099"/>
                    <a:pt x="1344" y="2101"/>
                    <a:pt x="1337" y="2109"/>
                  </a:cubicBezTo>
                  <a:cubicBezTo>
                    <a:pt x="1075" y="2229"/>
                    <a:pt x="664" y="2400"/>
                    <a:pt x="406" y="2400"/>
                  </a:cubicBezTo>
                  <a:cubicBezTo>
                    <a:pt x="352" y="2400"/>
                    <a:pt x="305" y="2393"/>
                    <a:pt x="268" y="2376"/>
                  </a:cubicBezTo>
                  <a:cubicBezTo>
                    <a:pt x="244" y="2352"/>
                    <a:pt x="219" y="2327"/>
                    <a:pt x="195" y="2279"/>
                  </a:cubicBezTo>
                  <a:cubicBezTo>
                    <a:pt x="195" y="2206"/>
                    <a:pt x="219" y="2109"/>
                    <a:pt x="268" y="2036"/>
                  </a:cubicBezTo>
                  <a:cubicBezTo>
                    <a:pt x="462" y="1841"/>
                    <a:pt x="705" y="1696"/>
                    <a:pt x="972" y="1647"/>
                  </a:cubicBezTo>
                  <a:cubicBezTo>
                    <a:pt x="997" y="1647"/>
                    <a:pt x="1021" y="1623"/>
                    <a:pt x="1045" y="1598"/>
                  </a:cubicBezTo>
                  <a:cubicBezTo>
                    <a:pt x="1094" y="1550"/>
                    <a:pt x="1069" y="1526"/>
                    <a:pt x="997" y="1428"/>
                  </a:cubicBezTo>
                  <a:cubicBezTo>
                    <a:pt x="389" y="724"/>
                    <a:pt x="316" y="432"/>
                    <a:pt x="365" y="311"/>
                  </a:cubicBezTo>
                  <a:cubicBezTo>
                    <a:pt x="365" y="287"/>
                    <a:pt x="389" y="214"/>
                    <a:pt x="511" y="190"/>
                  </a:cubicBezTo>
                  <a:cubicBezTo>
                    <a:pt x="554" y="179"/>
                    <a:pt x="596" y="174"/>
                    <a:pt x="636" y="174"/>
                  </a:cubicBezTo>
                  <a:cubicBezTo>
                    <a:pt x="1244" y="174"/>
                    <a:pt x="1628" y="1283"/>
                    <a:pt x="1628" y="1283"/>
                  </a:cubicBezTo>
                  <a:cubicBezTo>
                    <a:pt x="1652" y="1307"/>
                    <a:pt x="1701" y="1331"/>
                    <a:pt x="1725" y="1331"/>
                  </a:cubicBezTo>
                  <a:cubicBezTo>
                    <a:pt x="1774" y="1307"/>
                    <a:pt x="1798" y="1258"/>
                    <a:pt x="1798" y="1210"/>
                  </a:cubicBezTo>
                  <a:cubicBezTo>
                    <a:pt x="1776" y="1165"/>
                    <a:pt x="1373" y="0"/>
                    <a:pt x="6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" name="Google Shape;1134;p25"/>
            <p:cNvSpPr/>
            <p:nvPr/>
          </p:nvSpPr>
          <p:spPr>
            <a:xfrm>
              <a:off x="4827024" y="4113054"/>
              <a:ext cx="168108" cy="149979"/>
            </a:xfrm>
            <a:custGeom>
              <a:avLst/>
              <a:gdLst/>
              <a:ahLst/>
              <a:cxnLst/>
              <a:rect l="l" t="t" r="r" b="b"/>
              <a:pathLst>
                <a:path w="1927" h="1727" extrusionOk="0">
                  <a:moveTo>
                    <a:pt x="119" y="1"/>
                  </a:moveTo>
                  <a:cubicBezTo>
                    <a:pt x="57" y="1"/>
                    <a:pt x="1" y="74"/>
                    <a:pt x="56" y="147"/>
                  </a:cubicBezTo>
                  <a:cubicBezTo>
                    <a:pt x="347" y="463"/>
                    <a:pt x="566" y="828"/>
                    <a:pt x="712" y="1241"/>
                  </a:cubicBezTo>
                  <a:cubicBezTo>
                    <a:pt x="663" y="1386"/>
                    <a:pt x="639" y="1532"/>
                    <a:pt x="663" y="1654"/>
                  </a:cubicBezTo>
                  <a:cubicBezTo>
                    <a:pt x="663" y="1702"/>
                    <a:pt x="712" y="1726"/>
                    <a:pt x="736" y="1726"/>
                  </a:cubicBezTo>
                  <a:cubicBezTo>
                    <a:pt x="785" y="1726"/>
                    <a:pt x="809" y="1702"/>
                    <a:pt x="833" y="1678"/>
                  </a:cubicBezTo>
                  <a:cubicBezTo>
                    <a:pt x="882" y="1532"/>
                    <a:pt x="882" y="1411"/>
                    <a:pt x="858" y="1265"/>
                  </a:cubicBezTo>
                  <a:cubicBezTo>
                    <a:pt x="882" y="1241"/>
                    <a:pt x="906" y="1216"/>
                    <a:pt x="906" y="1192"/>
                  </a:cubicBezTo>
                  <a:cubicBezTo>
                    <a:pt x="1149" y="876"/>
                    <a:pt x="1489" y="706"/>
                    <a:pt x="1854" y="658"/>
                  </a:cubicBezTo>
                  <a:cubicBezTo>
                    <a:pt x="1902" y="633"/>
                    <a:pt x="1926" y="609"/>
                    <a:pt x="1926" y="560"/>
                  </a:cubicBezTo>
                  <a:cubicBezTo>
                    <a:pt x="1902" y="512"/>
                    <a:pt x="1854" y="488"/>
                    <a:pt x="1829" y="488"/>
                  </a:cubicBezTo>
                  <a:cubicBezTo>
                    <a:pt x="1441" y="536"/>
                    <a:pt x="1076" y="730"/>
                    <a:pt x="809" y="1046"/>
                  </a:cubicBezTo>
                  <a:cubicBezTo>
                    <a:pt x="663" y="658"/>
                    <a:pt x="445" y="318"/>
                    <a:pt x="177" y="26"/>
                  </a:cubicBezTo>
                  <a:cubicBezTo>
                    <a:pt x="160" y="8"/>
                    <a:pt x="139" y="1"/>
                    <a:pt x="1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" name="Google Shape;1135;p25"/>
            <p:cNvSpPr/>
            <p:nvPr/>
          </p:nvSpPr>
          <p:spPr>
            <a:xfrm>
              <a:off x="4318151" y="4480834"/>
              <a:ext cx="515321" cy="563013"/>
            </a:xfrm>
            <a:custGeom>
              <a:avLst/>
              <a:gdLst/>
              <a:ahLst/>
              <a:cxnLst/>
              <a:rect l="l" t="t" r="r" b="b"/>
              <a:pathLst>
                <a:path w="5928" h="6469" extrusionOk="0">
                  <a:moveTo>
                    <a:pt x="5857" y="0"/>
                  </a:moveTo>
                  <a:cubicBezTo>
                    <a:pt x="5849" y="0"/>
                    <a:pt x="5840" y="2"/>
                    <a:pt x="5831" y="7"/>
                  </a:cubicBezTo>
                  <a:cubicBezTo>
                    <a:pt x="5782" y="7"/>
                    <a:pt x="5758" y="31"/>
                    <a:pt x="5758" y="80"/>
                  </a:cubicBezTo>
                  <a:cubicBezTo>
                    <a:pt x="5758" y="250"/>
                    <a:pt x="5734" y="396"/>
                    <a:pt x="5734" y="566"/>
                  </a:cubicBezTo>
                  <a:cubicBezTo>
                    <a:pt x="5709" y="590"/>
                    <a:pt x="5734" y="638"/>
                    <a:pt x="5782" y="638"/>
                  </a:cubicBezTo>
                  <a:lnTo>
                    <a:pt x="5782" y="614"/>
                  </a:lnTo>
                  <a:cubicBezTo>
                    <a:pt x="5791" y="619"/>
                    <a:pt x="5801" y="621"/>
                    <a:pt x="5810" y="621"/>
                  </a:cubicBezTo>
                  <a:cubicBezTo>
                    <a:pt x="5848" y="621"/>
                    <a:pt x="5879" y="585"/>
                    <a:pt x="5879" y="566"/>
                  </a:cubicBezTo>
                  <a:cubicBezTo>
                    <a:pt x="5904" y="396"/>
                    <a:pt x="5928" y="225"/>
                    <a:pt x="5928" y="80"/>
                  </a:cubicBezTo>
                  <a:cubicBezTo>
                    <a:pt x="5928" y="40"/>
                    <a:pt x="5896" y="0"/>
                    <a:pt x="5857" y="0"/>
                  </a:cubicBezTo>
                  <a:close/>
                  <a:moveTo>
                    <a:pt x="5682" y="972"/>
                  </a:moveTo>
                  <a:cubicBezTo>
                    <a:pt x="5644" y="972"/>
                    <a:pt x="5612" y="1007"/>
                    <a:pt x="5612" y="1027"/>
                  </a:cubicBezTo>
                  <a:cubicBezTo>
                    <a:pt x="5564" y="1197"/>
                    <a:pt x="5515" y="1343"/>
                    <a:pt x="5442" y="1489"/>
                  </a:cubicBezTo>
                  <a:cubicBezTo>
                    <a:pt x="5418" y="1513"/>
                    <a:pt x="5442" y="1562"/>
                    <a:pt x="5491" y="1586"/>
                  </a:cubicBezTo>
                  <a:lnTo>
                    <a:pt x="5515" y="1586"/>
                  </a:lnTo>
                  <a:lnTo>
                    <a:pt x="5515" y="1562"/>
                  </a:lnTo>
                  <a:cubicBezTo>
                    <a:pt x="5523" y="1570"/>
                    <a:pt x="5531" y="1572"/>
                    <a:pt x="5539" y="1572"/>
                  </a:cubicBezTo>
                  <a:cubicBezTo>
                    <a:pt x="5555" y="1572"/>
                    <a:pt x="5572" y="1562"/>
                    <a:pt x="5588" y="1562"/>
                  </a:cubicBezTo>
                  <a:cubicBezTo>
                    <a:pt x="5661" y="1392"/>
                    <a:pt x="5734" y="1246"/>
                    <a:pt x="5782" y="1076"/>
                  </a:cubicBezTo>
                  <a:cubicBezTo>
                    <a:pt x="5782" y="1027"/>
                    <a:pt x="5758" y="1003"/>
                    <a:pt x="5709" y="979"/>
                  </a:cubicBezTo>
                  <a:cubicBezTo>
                    <a:pt x="5700" y="974"/>
                    <a:pt x="5691" y="972"/>
                    <a:pt x="5682" y="972"/>
                  </a:cubicBezTo>
                  <a:close/>
                  <a:moveTo>
                    <a:pt x="4303" y="1753"/>
                  </a:moveTo>
                  <a:cubicBezTo>
                    <a:pt x="4217" y="1753"/>
                    <a:pt x="4164" y="1879"/>
                    <a:pt x="4276" y="1902"/>
                  </a:cubicBezTo>
                  <a:cubicBezTo>
                    <a:pt x="4398" y="1975"/>
                    <a:pt x="4543" y="2047"/>
                    <a:pt x="4640" y="2169"/>
                  </a:cubicBezTo>
                  <a:cubicBezTo>
                    <a:pt x="4640" y="2193"/>
                    <a:pt x="4665" y="2193"/>
                    <a:pt x="4689" y="2193"/>
                  </a:cubicBezTo>
                  <a:cubicBezTo>
                    <a:pt x="4713" y="2193"/>
                    <a:pt x="4738" y="2193"/>
                    <a:pt x="4762" y="2169"/>
                  </a:cubicBezTo>
                  <a:cubicBezTo>
                    <a:pt x="4786" y="2145"/>
                    <a:pt x="4786" y="2096"/>
                    <a:pt x="4762" y="2072"/>
                  </a:cubicBezTo>
                  <a:cubicBezTo>
                    <a:pt x="4640" y="1926"/>
                    <a:pt x="4495" y="1829"/>
                    <a:pt x="4325" y="1756"/>
                  </a:cubicBezTo>
                  <a:cubicBezTo>
                    <a:pt x="4317" y="1754"/>
                    <a:pt x="4310" y="1753"/>
                    <a:pt x="4303" y="1753"/>
                  </a:cubicBezTo>
                  <a:close/>
                  <a:moveTo>
                    <a:pt x="3790" y="1732"/>
                  </a:moveTo>
                  <a:cubicBezTo>
                    <a:pt x="3596" y="1780"/>
                    <a:pt x="3474" y="1926"/>
                    <a:pt x="3474" y="2120"/>
                  </a:cubicBezTo>
                  <a:cubicBezTo>
                    <a:pt x="3450" y="2145"/>
                    <a:pt x="3450" y="2169"/>
                    <a:pt x="3474" y="2193"/>
                  </a:cubicBezTo>
                  <a:cubicBezTo>
                    <a:pt x="3474" y="2242"/>
                    <a:pt x="3499" y="2266"/>
                    <a:pt x="3547" y="2266"/>
                  </a:cubicBezTo>
                  <a:lnTo>
                    <a:pt x="3572" y="2266"/>
                  </a:lnTo>
                  <a:cubicBezTo>
                    <a:pt x="3620" y="2242"/>
                    <a:pt x="3644" y="2193"/>
                    <a:pt x="3620" y="2169"/>
                  </a:cubicBezTo>
                  <a:lnTo>
                    <a:pt x="3620" y="2120"/>
                  </a:lnTo>
                  <a:cubicBezTo>
                    <a:pt x="3644" y="1999"/>
                    <a:pt x="3717" y="1926"/>
                    <a:pt x="3839" y="1902"/>
                  </a:cubicBezTo>
                  <a:cubicBezTo>
                    <a:pt x="3887" y="1877"/>
                    <a:pt x="3912" y="1829"/>
                    <a:pt x="3887" y="1780"/>
                  </a:cubicBezTo>
                  <a:cubicBezTo>
                    <a:pt x="3887" y="1756"/>
                    <a:pt x="3839" y="1732"/>
                    <a:pt x="3790" y="1732"/>
                  </a:cubicBezTo>
                  <a:close/>
                  <a:moveTo>
                    <a:pt x="5248" y="1835"/>
                  </a:moveTo>
                  <a:cubicBezTo>
                    <a:pt x="5230" y="1835"/>
                    <a:pt x="5211" y="1841"/>
                    <a:pt x="5199" y="1853"/>
                  </a:cubicBezTo>
                  <a:cubicBezTo>
                    <a:pt x="5078" y="1975"/>
                    <a:pt x="4981" y="2072"/>
                    <a:pt x="4835" y="2169"/>
                  </a:cubicBezTo>
                  <a:cubicBezTo>
                    <a:pt x="4786" y="2169"/>
                    <a:pt x="4786" y="2217"/>
                    <a:pt x="4811" y="2266"/>
                  </a:cubicBezTo>
                  <a:cubicBezTo>
                    <a:pt x="4811" y="2290"/>
                    <a:pt x="4859" y="2315"/>
                    <a:pt x="4883" y="2315"/>
                  </a:cubicBezTo>
                  <a:lnTo>
                    <a:pt x="4883" y="2290"/>
                  </a:lnTo>
                  <a:cubicBezTo>
                    <a:pt x="4883" y="2290"/>
                    <a:pt x="4908" y="2290"/>
                    <a:pt x="4908" y="2315"/>
                  </a:cubicBezTo>
                  <a:cubicBezTo>
                    <a:pt x="5053" y="2217"/>
                    <a:pt x="5199" y="2096"/>
                    <a:pt x="5296" y="1975"/>
                  </a:cubicBezTo>
                  <a:cubicBezTo>
                    <a:pt x="5345" y="1926"/>
                    <a:pt x="5345" y="1877"/>
                    <a:pt x="5296" y="1853"/>
                  </a:cubicBezTo>
                  <a:cubicBezTo>
                    <a:pt x="5284" y="1841"/>
                    <a:pt x="5266" y="1835"/>
                    <a:pt x="5248" y="1835"/>
                  </a:cubicBezTo>
                  <a:close/>
                  <a:moveTo>
                    <a:pt x="4416" y="2312"/>
                  </a:moveTo>
                  <a:cubicBezTo>
                    <a:pt x="4410" y="2312"/>
                    <a:pt x="4404" y="2313"/>
                    <a:pt x="4398" y="2315"/>
                  </a:cubicBezTo>
                  <a:cubicBezTo>
                    <a:pt x="4276" y="2339"/>
                    <a:pt x="4179" y="2363"/>
                    <a:pt x="4057" y="2363"/>
                  </a:cubicBezTo>
                  <a:lnTo>
                    <a:pt x="3936" y="2363"/>
                  </a:lnTo>
                  <a:cubicBezTo>
                    <a:pt x="3930" y="2362"/>
                    <a:pt x="3925" y="2361"/>
                    <a:pt x="3920" y="2361"/>
                  </a:cubicBezTo>
                  <a:cubicBezTo>
                    <a:pt x="3836" y="2361"/>
                    <a:pt x="3820" y="2533"/>
                    <a:pt x="3912" y="2533"/>
                  </a:cubicBezTo>
                  <a:lnTo>
                    <a:pt x="4057" y="2533"/>
                  </a:lnTo>
                  <a:lnTo>
                    <a:pt x="4057" y="2509"/>
                  </a:lnTo>
                  <a:cubicBezTo>
                    <a:pt x="4179" y="2509"/>
                    <a:pt x="4300" y="2509"/>
                    <a:pt x="4422" y="2485"/>
                  </a:cubicBezTo>
                  <a:cubicBezTo>
                    <a:pt x="4535" y="2462"/>
                    <a:pt x="4500" y="2312"/>
                    <a:pt x="4416" y="2312"/>
                  </a:cubicBezTo>
                  <a:close/>
                  <a:moveTo>
                    <a:pt x="4946" y="2451"/>
                  </a:moveTo>
                  <a:cubicBezTo>
                    <a:pt x="4934" y="2451"/>
                    <a:pt x="4921" y="2454"/>
                    <a:pt x="4908" y="2460"/>
                  </a:cubicBezTo>
                  <a:cubicBezTo>
                    <a:pt x="4859" y="2485"/>
                    <a:pt x="4859" y="2533"/>
                    <a:pt x="4859" y="2582"/>
                  </a:cubicBezTo>
                  <a:cubicBezTo>
                    <a:pt x="4932" y="2728"/>
                    <a:pt x="4956" y="2873"/>
                    <a:pt x="4981" y="3019"/>
                  </a:cubicBezTo>
                  <a:cubicBezTo>
                    <a:pt x="4981" y="3068"/>
                    <a:pt x="5029" y="3092"/>
                    <a:pt x="5078" y="3092"/>
                  </a:cubicBezTo>
                  <a:cubicBezTo>
                    <a:pt x="5126" y="3092"/>
                    <a:pt x="5151" y="3043"/>
                    <a:pt x="5151" y="3019"/>
                  </a:cubicBezTo>
                  <a:cubicBezTo>
                    <a:pt x="5126" y="2825"/>
                    <a:pt x="5078" y="2679"/>
                    <a:pt x="5029" y="2509"/>
                  </a:cubicBezTo>
                  <a:cubicBezTo>
                    <a:pt x="5011" y="2473"/>
                    <a:pt x="4981" y="2451"/>
                    <a:pt x="4946" y="2451"/>
                  </a:cubicBezTo>
                  <a:close/>
                  <a:moveTo>
                    <a:pt x="5078" y="3432"/>
                  </a:moveTo>
                  <a:cubicBezTo>
                    <a:pt x="5029" y="3432"/>
                    <a:pt x="5005" y="3456"/>
                    <a:pt x="4981" y="3505"/>
                  </a:cubicBezTo>
                  <a:cubicBezTo>
                    <a:pt x="4956" y="3651"/>
                    <a:pt x="4932" y="3821"/>
                    <a:pt x="4883" y="3966"/>
                  </a:cubicBezTo>
                  <a:cubicBezTo>
                    <a:pt x="4859" y="3991"/>
                    <a:pt x="4883" y="4039"/>
                    <a:pt x="4908" y="4064"/>
                  </a:cubicBezTo>
                  <a:lnTo>
                    <a:pt x="4956" y="4064"/>
                  </a:lnTo>
                  <a:cubicBezTo>
                    <a:pt x="4981" y="4064"/>
                    <a:pt x="5005" y="4039"/>
                    <a:pt x="5029" y="4015"/>
                  </a:cubicBezTo>
                  <a:cubicBezTo>
                    <a:pt x="5078" y="3869"/>
                    <a:pt x="5126" y="3699"/>
                    <a:pt x="5151" y="3529"/>
                  </a:cubicBezTo>
                  <a:cubicBezTo>
                    <a:pt x="5151" y="3481"/>
                    <a:pt x="5126" y="3432"/>
                    <a:pt x="5078" y="3432"/>
                  </a:cubicBezTo>
                  <a:close/>
                  <a:moveTo>
                    <a:pt x="4703" y="4339"/>
                  </a:moveTo>
                  <a:cubicBezTo>
                    <a:pt x="4677" y="4339"/>
                    <a:pt x="4655" y="4351"/>
                    <a:pt x="4640" y="4379"/>
                  </a:cubicBezTo>
                  <a:cubicBezTo>
                    <a:pt x="4543" y="4501"/>
                    <a:pt x="4422" y="4622"/>
                    <a:pt x="4325" y="4720"/>
                  </a:cubicBezTo>
                  <a:cubicBezTo>
                    <a:pt x="4276" y="4744"/>
                    <a:pt x="4276" y="4792"/>
                    <a:pt x="4325" y="4841"/>
                  </a:cubicBezTo>
                  <a:cubicBezTo>
                    <a:pt x="4325" y="4841"/>
                    <a:pt x="4349" y="4865"/>
                    <a:pt x="4373" y="4865"/>
                  </a:cubicBezTo>
                  <a:lnTo>
                    <a:pt x="4373" y="4841"/>
                  </a:lnTo>
                  <a:lnTo>
                    <a:pt x="4422" y="4841"/>
                  </a:lnTo>
                  <a:cubicBezTo>
                    <a:pt x="4543" y="4720"/>
                    <a:pt x="4665" y="4598"/>
                    <a:pt x="4762" y="4477"/>
                  </a:cubicBezTo>
                  <a:cubicBezTo>
                    <a:pt x="4786" y="4428"/>
                    <a:pt x="4786" y="4379"/>
                    <a:pt x="4762" y="4355"/>
                  </a:cubicBezTo>
                  <a:cubicBezTo>
                    <a:pt x="4742" y="4345"/>
                    <a:pt x="4722" y="4339"/>
                    <a:pt x="4703" y="4339"/>
                  </a:cubicBezTo>
                  <a:close/>
                  <a:moveTo>
                    <a:pt x="3975" y="4971"/>
                  </a:moveTo>
                  <a:cubicBezTo>
                    <a:pt x="3960" y="4971"/>
                    <a:pt x="3946" y="4977"/>
                    <a:pt x="3936" y="4987"/>
                  </a:cubicBezTo>
                  <a:cubicBezTo>
                    <a:pt x="3790" y="5060"/>
                    <a:pt x="3644" y="5108"/>
                    <a:pt x="3474" y="5133"/>
                  </a:cubicBezTo>
                  <a:cubicBezTo>
                    <a:pt x="3450" y="5157"/>
                    <a:pt x="3402" y="5205"/>
                    <a:pt x="3426" y="5254"/>
                  </a:cubicBezTo>
                  <a:cubicBezTo>
                    <a:pt x="3426" y="5278"/>
                    <a:pt x="3474" y="5303"/>
                    <a:pt x="3499" y="5303"/>
                  </a:cubicBezTo>
                  <a:lnTo>
                    <a:pt x="3523" y="5303"/>
                  </a:lnTo>
                  <a:cubicBezTo>
                    <a:pt x="3693" y="5254"/>
                    <a:pt x="3839" y="5205"/>
                    <a:pt x="4009" y="5133"/>
                  </a:cubicBezTo>
                  <a:cubicBezTo>
                    <a:pt x="4033" y="5108"/>
                    <a:pt x="4057" y="5060"/>
                    <a:pt x="4033" y="5011"/>
                  </a:cubicBezTo>
                  <a:cubicBezTo>
                    <a:pt x="4019" y="4983"/>
                    <a:pt x="3996" y="4971"/>
                    <a:pt x="3975" y="4971"/>
                  </a:cubicBezTo>
                  <a:close/>
                  <a:moveTo>
                    <a:pt x="1531" y="5205"/>
                  </a:moveTo>
                  <a:cubicBezTo>
                    <a:pt x="1434" y="5205"/>
                    <a:pt x="1434" y="5375"/>
                    <a:pt x="1531" y="5375"/>
                  </a:cubicBezTo>
                  <a:lnTo>
                    <a:pt x="2041" y="5375"/>
                  </a:lnTo>
                  <a:cubicBezTo>
                    <a:pt x="2065" y="5375"/>
                    <a:pt x="2114" y="5327"/>
                    <a:pt x="2114" y="5303"/>
                  </a:cubicBezTo>
                  <a:cubicBezTo>
                    <a:pt x="2114" y="5254"/>
                    <a:pt x="2090" y="5205"/>
                    <a:pt x="2041" y="5205"/>
                  </a:cubicBezTo>
                  <a:close/>
                  <a:moveTo>
                    <a:pt x="2527" y="5205"/>
                  </a:moveTo>
                  <a:cubicBezTo>
                    <a:pt x="2478" y="5205"/>
                    <a:pt x="2454" y="5254"/>
                    <a:pt x="2454" y="5278"/>
                  </a:cubicBezTo>
                  <a:cubicBezTo>
                    <a:pt x="2430" y="5327"/>
                    <a:pt x="2478" y="5375"/>
                    <a:pt x="2527" y="5375"/>
                  </a:cubicBezTo>
                  <a:lnTo>
                    <a:pt x="3013" y="5375"/>
                  </a:lnTo>
                  <a:cubicBezTo>
                    <a:pt x="3061" y="5375"/>
                    <a:pt x="3110" y="5327"/>
                    <a:pt x="3110" y="5278"/>
                  </a:cubicBezTo>
                  <a:cubicBezTo>
                    <a:pt x="3086" y="5230"/>
                    <a:pt x="3061" y="5205"/>
                    <a:pt x="3013" y="5205"/>
                  </a:cubicBezTo>
                  <a:close/>
                  <a:moveTo>
                    <a:pt x="1044" y="5270"/>
                  </a:moveTo>
                  <a:cubicBezTo>
                    <a:pt x="1037" y="5270"/>
                    <a:pt x="1029" y="5273"/>
                    <a:pt x="1021" y="5278"/>
                  </a:cubicBezTo>
                  <a:cubicBezTo>
                    <a:pt x="851" y="5327"/>
                    <a:pt x="681" y="5400"/>
                    <a:pt x="559" y="5497"/>
                  </a:cubicBezTo>
                  <a:cubicBezTo>
                    <a:pt x="511" y="5545"/>
                    <a:pt x="511" y="5594"/>
                    <a:pt x="559" y="5618"/>
                  </a:cubicBezTo>
                  <a:cubicBezTo>
                    <a:pt x="559" y="5643"/>
                    <a:pt x="584" y="5643"/>
                    <a:pt x="608" y="5667"/>
                  </a:cubicBezTo>
                  <a:cubicBezTo>
                    <a:pt x="632" y="5643"/>
                    <a:pt x="632" y="5643"/>
                    <a:pt x="657" y="5643"/>
                  </a:cubicBezTo>
                  <a:cubicBezTo>
                    <a:pt x="778" y="5545"/>
                    <a:pt x="899" y="5473"/>
                    <a:pt x="1069" y="5424"/>
                  </a:cubicBezTo>
                  <a:cubicBezTo>
                    <a:pt x="1134" y="5424"/>
                    <a:pt x="1103" y="5270"/>
                    <a:pt x="1044" y="5270"/>
                  </a:cubicBezTo>
                  <a:close/>
                  <a:moveTo>
                    <a:pt x="295" y="5864"/>
                  </a:moveTo>
                  <a:cubicBezTo>
                    <a:pt x="265" y="5864"/>
                    <a:pt x="235" y="5877"/>
                    <a:pt x="219" y="5910"/>
                  </a:cubicBezTo>
                  <a:cubicBezTo>
                    <a:pt x="122" y="6056"/>
                    <a:pt x="74" y="6201"/>
                    <a:pt x="25" y="6371"/>
                  </a:cubicBezTo>
                  <a:cubicBezTo>
                    <a:pt x="1" y="6420"/>
                    <a:pt x="25" y="6469"/>
                    <a:pt x="74" y="6469"/>
                  </a:cubicBezTo>
                  <a:lnTo>
                    <a:pt x="98" y="6469"/>
                  </a:lnTo>
                  <a:cubicBezTo>
                    <a:pt x="122" y="6469"/>
                    <a:pt x="146" y="6444"/>
                    <a:pt x="171" y="6420"/>
                  </a:cubicBezTo>
                  <a:cubicBezTo>
                    <a:pt x="219" y="6274"/>
                    <a:pt x="292" y="6129"/>
                    <a:pt x="365" y="5983"/>
                  </a:cubicBezTo>
                  <a:cubicBezTo>
                    <a:pt x="414" y="5918"/>
                    <a:pt x="354" y="5864"/>
                    <a:pt x="295" y="586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9" name="Google Shape;1136;p25"/>
          <p:cNvGrpSpPr>
            <a:grpSpLocks/>
          </p:cNvGrpSpPr>
          <p:nvPr/>
        </p:nvGrpSpPr>
        <p:grpSpPr bwMode="auto">
          <a:xfrm rot="10800000">
            <a:off x="-152400" y="-307975"/>
            <a:ext cx="2120900" cy="923925"/>
            <a:chOff x="3965010" y="571479"/>
            <a:chExt cx="1651683" cy="719972"/>
          </a:xfrm>
        </p:grpSpPr>
        <p:grpSp>
          <p:nvGrpSpPr>
            <p:cNvPr id="60" name="Google Shape;1137;p25"/>
            <p:cNvGrpSpPr>
              <a:grpSpLocks/>
            </p:cNvGrpSpPr>
            <p:nvPr/>
          </p:nvGrpSpPr>
          <p:grpSpPr bwMode="auto">
            <a:xfrm>
              <a:off x="3965010" y="571479"/>
              <a:ext cx="1446820" cy="719972"/>
              <a:chOff x="3953250" y="571500"/>
              <a:chExt cx="1383325" cy="766825"/>
            </a:xfrm>
          </p:grpSpPr>
          <p:grpSp>
            <p:nvGrpSpPr>
              <p:cNvPr id="62" name="Google Shape;1138;p25"/>
              <p:cNvGrpSpPr>
                <a:grpSpLocks/>
              </p:cNvGrpSpPr>
              <p:nvPr/>
            </p:nvGrpSpPr>
            <p:grpSpPr bwMode="auto">
              <a:xfrm>
                <a:off x="3953250" y="571500"/>
                <a:ext cx="1383166" cy="669650"/>
                <a:chOff x="897088" y="2374675"/>
                <a:chExt cx="1383166" cy="669650"/>
              </a:xfrm>
            </p:grpSpPr>
            <p:sp>
              <p:nvSpPr>
                <p:cNvPr id="64" name="Google Shape;1139;p25"/>
                <p:cNvSpPr/>
                <p:nvPr/>
              </p:nvSpPr>
              <p:spPr>
                <a:xfrm>
                  <a:off x="1135859" y="2419472"/>
                  <a:ext cx="621750" cy="621892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5" name="Google Shape;1140;p25"/>
                <p:cNvSpPr/>
                <p:nvPr/>
              </p:nvSpPr>
              <p:spPr>
                <a:xfrm>
                  <a:off x="1481013" y="2374675"/>
                  <a:ext cx="492908" cy="492771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6" name="Google Shape;1141;p25"/>
                <p:cNvSpPr/>
                <p:nvPr/>
              </p:nvSpPr>
              <p:spPr>
                <a:xfrm>
                  <a:off x="899452" y="2694844"/>
                  <a:ext cx="492908" cy="354426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7" name="Google Shape;1142;p25"/>
                <p:cNvSpPr/>
                <p:nvPr/>
              </p:nvSpPr>
              <p:spPr>
                <a:xfrm>
                  <a:off x="1659500" y="2551229"/>
                  <a:ext cx="622932" cy="492771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63" name="Google Shape;1143;p25"/>
              <p:cNvSpPr/>
              <p:nvPr/>
            </p:nvSpPr>
            <p:spPr>
              <a:xfrm>
                <a:off x="3975708" y="910115"/>
                <a:ext cx="1362885" cy="430845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61" name="Google Shape;1144;p25"/>
            <p:cNvSpPr/>
            <p:nvPr/>
          </p:nvSpPr>
          <p:spPr>
            <a:xfrm>
              <a:off x="4007044" y="571479"/>
              <a:ext cx="1609649" cy="660593"/>
            </a:xfrm>
            <a:custGeom>
              <a:avLst/>
              <a:gdLst/>
              <a:ahLst/>
              <a:cxnLst/>
              <a:rect l="l" t="t" r="r" b="b"/>
              <a:pathLst>
                <a:path w="3864" h="1872" extrusionOk="0">
                  <a:moveTo>
                    <a:pt x="1847" y="365"/>
                  </a:moveTo>
                  <a:cubicBezTo>
                    <a:pt x="1920" y="487"/>
                    <a:pt x="1920" y="633"/>
                    <a:pt x="1871" y="754"/>
                  </a:cubicBezTo>
                  <a:lnTo>
                    <a:pt x="1847" y="754"/>
                  </a:lnTo>
                  <a:cubicBezTo>
                    <a:pt x="1847" y="754"/>
                    <a:pt x="1823" y="754"/>
                    <a:pt x="1798" y="705"/>
                  </a:cubicBezTo>
                  <a:cubicBezTo>
                    <a:pt x="1774" y="608"/>
                    <a:pt x="1774" y="487"/>
                    <a:pt x="1847" y="390"/>
                  </a:cubicBezTo>
                  <a:lnTo>
                    <a:pt x="1847" y="365"/>
                  </a:lnTo>
                  <a:close/>
                  <a:moveTo>
                    <a:pt x="2891" y="584"/>
                  </a:moveTo>
                  <a:lnTo>
                    <a:pt x="2891" y="608"/>
                  </a:lnTo>
                  <a:cubicBezTo>
                    <a:pt x="2940" y="754"/>
                    <a:pt x="2940" y="900"/>
                    <a:pt x="2867" y="948"/>
                  </a:cubicBezTo>
                  <a:cubicBezTo>
                    <a:pt x="2831" y="960"/>
                    <a:pt x="2806" y="967"/>
                    <a:pt x="2791" y="967"/>
                  </a:cubicBezTo>
                  <a:cubicBezTo>
                    <a:pt x="2776" y="967"/>
                    <a:pt x="2770" y="960"/>
                    <a:pt x="2770" y="948"/>
                  </a:cubicBezTo>
                  <a:cubicBezTo>
                    <a:pt x="2770" y="803"/>
                    <a:pt x="2794" y="681"/>
                    <a:pt x="2891" y="584"/>
                  </a:cubicBezTo>
                  <a:close/>
                  <a:moveTo>
                    <a:pt x="754" y="1021"/>
                  </a:moveTo>
                  <a:cubicBezTo>
                    <a:pt x="851" y="1021"/>
                    <a:pt x="924" y="1070"/>
                    <a:pt x="972" y="1143"/>
                  </a:cubicBezTo>
                  <a:cubicBezTo>
                    <a:pt x="997" y="1216"/>
                    <a:pt x="972" y="1288"/>
                    <a:pt x="899" y="1337"/>
                  </a:cubicBezTo>
                  <a:cubicBezTo>
                    <a:pt x="887" y="1349"/>
                    <a:pt x="875" y="1355"/>
                    <a:pt x="863" y="1355"/>
                  </a:cubicBezTo>
                  <a:cubicBezTo>
                    <a:pt x="851" y="1355"/>
                    <a:pt x="839" y="1349"/>
                    <a:pt x="827" y="1337"/>
                  </a:cubicBezTo>
                  <a:cubicBezTo>
                    <a:pt x="754" y="1240"/>
                    <a:pt x="754" y="1143"/>
                    <a:pt x="754" y="1045"/>
                  </a:cubicBezTo>
                  <a:lnTo>
                    <a:pt x="754" y="1021"/>
                  </a:lnTo>
                  <a:close/>
                  <a:moveTo>
                    <a:pt x="2357" y="74"/>
                  </a:moveTo>
                  <a:cubicBezTo>
                    <a:pt x="2600" y="122"/>
                    <a:pt x="2794" y="268"/>
                    <a:pt x="2867" y="487"/>
                  </a:cubicBezTo>
                  <a:cubicBezTo>
                    <a:pt x="2746" y="608"/>
                    <a:pt x="2673" y="778"/>
                    <a:pt x="2697" y="973"/>
                  </a:cubicBezTo>
                  <a:cubicBezTo>
                    <a:pt x="2725" y="1015"/>
                    <a:pt x="2745" y="1041"/>
                    <a:pt x="2786" y="1041"/>
                  </a:cubicBezTo>
                  <a:cubicBezTo>
                    <a:pt x="2815" y="1041"/>
                    <a:pt x="2855" y="1027"/>
                    <a:pt x="2916" y="997"/>
                  </a:cubicBezTo>
                  <a:cubicBezTo>
                    <a:pt x="3061" y="924"/>
                    <a:pt x="3037" y="681"/>
                    <a:pt x="2964" y="487"/>
                  </a:cubicBezTo>
                  <a:cubicBezTo>
                    <a:pt x="2989" y="462"/>
                    <a:pt x="3013" y="462"/>
                    <a:pt x="3061" y="462"/>
                  </a:cubicBezTo>
                  <a:cubicBezTo>
                    <a:pt x="3329" y="535"/>
                    <a:pt x="3572" y="730"/>
                    <a:pt x="3693" y="997"/>
                  </a:cubicBezTo>
                  <a:cubicBezTo>
                    <a:pt x="3766" y="1143"/>
                    <a:pt x="3766" y="1337"/>
                    <a:pt x="3644" y="1483"/>
                  </a:cubicBezTo>
                  <a:cubicBezTo>
                    <a:pt x="3474" y="1677"/>
                    <a:pt x="2819" y="1799"/>
                    <a:pt x="1774" y="1799"/>
                  </a:cubicBezTo>
                  <a:cubicBezTo>
                    <a:pt x="1118" y="1799"/>
                    <a:pt x="535" y="1750"/>
                    <a:pt x="535" y="1750"/>
                  </a:cubicBezTo>
                  <a:cubicBezTo>
                    <a:pt x="316" y="1726"/>
                    <a:pt x="195" y="1653"/>
                    <a:pt x="146" y="1507"/>
                  </a:cubicBezTo>
                  <a:cubicBezTo>
                    <a:pt x="98" y="1386"/>
                    <a:pt x="219" y="1216"/>
                    <a:pt x="438" y="1118"/>
                  </a:cubicBezTo>
                  <a:cubicBezTo>
                    <a:pt x="511" y="1070"/>
                    <a:pt x="584" y="1045"/>
                    <a:pt x="681" y="1045"/>
                  </a:cubicBezTo>
                  <a:cubicBezTo>
                    <a:pt x="657" y="1167"/>
                    <a:pt x="705" y="1288"/>
                    <a:pt x="778" y="1410"/>
                  </a:cubicBezTo>
                  <a:cubicBezTo>
                    <a:pt x="808" y="1440"/>
                    <a:pt x="857" y="1461"/>
                    <a:pt x="901" y="1461"/>
                  </a:cubicBezTo>
                  <a:cubicBezTo>
                    <a:pt x="928" y="1461"/>
                    <a:pt x="954" y="1453"/>
                    <a:pt x="972" y="1434"/>
                  </a:cubicBezTo>
                  <a:cubicBezTo>
                    <a:pt x="1070" y="1361"/>
                    <a:pt x="1118" y="1240"/>
                    <a:pt x="1094" y="1118"/>
                  </a:cubicBezTo>
                  <a:cubicBezTo>
                    <a:pt x="1045" y="1021"/>
                    <a:pt x="924" y="924"/>
                    <a:pt x="802" y="924"/>
                  </a:cubicBezTo>
                  <a:cubicBezTo>
                    <a:pt x="851" y="681"/>
                    <a:pt x="1021" y="462"/>
                    <a:pt x="1264" y="365"/>
                  </a:cubicBezTo>
                  <a:cubicBezTo>
                    <a:pt x="1395" y="278"/>
                    <a:pt x="1517" y="234"/>
                    <a:pt x="1621" y="234"/>
                  </a:cubicBezTo>
                  <a:cubicBezTo>
                    <a:pt x="1689" y="234"/>
                    <a:pt x="1750" y="254"/>
                    <a:pt x="1798" y="292"/>
                  </a:cubicBezTo>
                  <a:cubicBezTo>
                    <a:pt x="1701" y="414"/>
                    <a:pt x="1677" y="584"/>
                    <a:pt x="1750" y="730"/>
                  </a:cubicBezTo>
                  <a:cubicBezTo>
                    <a:pt x="1750" y="778"/>
                    <a:pt x="1798" y="827"/>
                    <a:pt x="1871" y="827"/>
                  </a:cubicBezTo>
                  <a:cubicBezTo>
                    <a:pt x="1895" y="827"/>
                    <a:pt x="1920" y="803"/>
                    <a:pt x="1944" y="778"/>
                  </a:cubicBezTo>
                  <a:cubicBezTo>
                    <a:pt x="2041" y="633"/>
                    <a:pt x="2017" y="438"/>
                    <a:pt x="1920" y="292"/>
                  </a:cubicBezTo>
                  <a:cubicBezTo>
                    <a:pt x="1993" y="220"/>
                    <a:pt x="2090" y="147"/>
                    <a:pt x="2187" y="122"/>
                  </a:cubicBezTo>
                  <a:cubicBezTo>
                    <a:pt x="2236" y="98"/>
                    <a:pt x="2308" y="98"/>
                    <a:pt x="2357" y="74"/>
                  </a:cubicBezTo>
                  <a:close/>
                  <a:moveTo>
                    <a:pt x="2333" y="1"/>
                  </a:moveTo>
                  <a:cubicBezTo>
                    <a:pt x="2260" y="1"/>
                    <a:pt x="2211" y="25"/>
                    <a:pt x="2138" y="50"/>
                  </a:cubicBezTo>
                  <a:cubicBezTo>
                    <a:pt x="2017" y="74"/>
                    <a:pt x="1920" y="147"/>
                    <a:pt x="1823" y="244"/>
                  </a:cubicBezTo>
                  <a:cubicBezTo>
                    <a:pt x="1756" y="188"/>
                    <a:pt x="1674" y="158"/>
                    <a:pt x="1579" y="158"/>
                  </a:cubicBezTo>
                  <a:cubicBezTo>
                    <a:pt x="1466" y="158"/>
                    <a:pt x="1336" y="200"/>
                    <a:pt x="1191" y="292"/>
                  </a:cubicBezTo>
                  <a:cubicBezTo>
                    <a:pt x="924" y="414"/>
                    <a:pt x="754" y="657"/>
                    <a:pt x="681" y="948"/>
                  </a:cubicBezTo>
                  <a:cubicBezTo>
                    <a:pt x="584" y="948"/>
                    <a:pt x="487" y="973"/>
                    <a:pt x="414" y="1021"/>
                  </a:cubicBezTo>
                  <a:cubicBezTo>
                    <a:pt x="146" y="1167"/>
                    <a:pt x="1" y="1361"/>
                    <a:pt x="49" y="1531"/>
                  </a:cubicBezTo>
                  <a:cubicBezTo>
                    <a:pt x="74" y="1701"/>
                    <a:pt x="268" y="1823"/>
                    <a:pt x="511" y="1847"/>
                  </a:cubicBezTo>
                  <a:cubicBezTo>
                    <a:pt x="511" y="1847"/>
                    <a:pt x="1118" y="1871"/>
                    <a:pt x="1774" y="1871"/>
                  </a:cubicBezTo>
                  <a:cubicBezTo>
                    <a:pt x="2867" y="1871"/>
                    <a:pt x="3523" y="1774"/>
                    <a:pt x="3717" y="1556"/>
                  </a:cubicBezTo>
                  <a:cubicBezTo>
                    <a:pt x="3839" y="1386"/>
                    <a:pt x="3863" y="1167"/>
                    <a:pt x="3766" y="973"/>
                  </a:cubicBezTo>
                  <a:cubicBezTo>
                    <a:pt x="3620" y="681"/>
                    <a:pt x="3353" y="438"/>
                    <a:pt x="3037" y="365"/>
                  </a:cubicBezTo>
                  <a:cubicBezTo>
                    <a:pt x="2989" y="365"/>
                    <a:pt x="2940" y="390"/>
                    <a:pt x="2916" y="414"/>
                  </a:cubicBezTo>
                  <a:cubicBezTo>
                    <a:pt x="2819" y="171"/>
                    <a:pt x="2600" y="25"/>
                    <a:pt x="23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091" name="Google Shape;1091;p25"/>
          <p:cNvSpPr txBox="1">
            <a:spLocks noGrp="1"/>
          </p:cNvSpPr>
          <p:nvPr>
            <p:ph type="title"/>
          </p:nvPr>
        </p:nvSpPr>
        <p:spPr>
          <a:xfrm>
            <a:off x="1005100" y="560133"/>
            <a:ext cx="9926400" cy="8620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092" name="Google Shape;1092;p25"/>
          <p:cNvSpPr txBox="1">
            <a:spLocks noGrp="1"/>
          </p:cNvSpPr>
          <p:nvPr>
            <p:ph type="title" idx="2"/>
          </p:nvPr>
        </p:nvSpPr>
        <p:spPr>
          <a:xfrm>
            <a:off x="8121149" y="1740699"/>
            <a:ext cx="2706000" cy="633200"/>
          </a:xfrm>
          <a:prstGeom prst="rect">
            <a:avLst/>
          </a:prstGeom>
        </p:spPr>
        <p:txBody>
          <a:bodyPr spcFirstLastPara="1" anchor="ctr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093" name="Google Shape;1093;p25"/>
          <p:cNvSpPr txBox="1">
            <a:spLocks noGrp="1"/>
          </p:cNvSpPr>
          <p:nvPr>
            <p:ph type="title" idx="3"/>
          </p:nvPr>
        </p:nvSpPr>
        <p:spPr>
          <a:xfrm>
            <a:off x="4775555" y="1740699"/>
            <a:ext cx="2706000" cy="633200"/>
          </a:xfrm>
          <a:prstGeom prst="rect">
            <a:avLst/>
          </a:prstGeom>
        </p:spPr>
        <p:txBody>
          <a:bodyPr spcFirstLastPara="1" anchor="ctr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094" name="Google Shape;1094;p25"/>
          <p:cNvSpPr txBox="1">
            <a:spLocks noGrp="1"/>
          </p:cNvSpPr>
          <p:nvPr>
            <p:ph type="title" idx="4"/>
          </p:nvPr>
        </p:nvSpPr>
        <p:spPr>
          <a:xfrm>
            <a:off x="1429945" y="1740699"/>
            <a:ext cx="2706000" cy="633200"/>
          </a:xfrm>
          <a:prstGeom prst="rect">
            <a:avLst/>
          </a:prstGeom>
        </p:spPr>
        <p:txBody>
          <a:bodyPr spcFirstLastPara="1" anchor="ctr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098" name="Google Shape;1098;p25"/>
          <p:cNvSpPr txBox="1">
            <a:spLocks noGrp="1"/>
          </p:cNvSpPr>
          <p:nvPr>
            <p:ph type="title" idx="5"/>
          </p:nvPr>
        </p:nvSpPr>
        <p:spPr>
          <a:xfrm>
            <a:off x="8121149" y="4110627"/>
            <a:ext cx="2706000" cy="633200"/>
          </a:xfrm>
          <a:prstGeom prst="rect">
            <a:avLst/>
          </a:prstGeom>
        </p:spPr>
        <p:txBody>
          <a:bodyPr spcFirstLastPara="1" anchor="ctr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099" name="Google Shape;1099;p25"/>
          <p:cNvSpPr txBox="1">
            <a:spLocks noGrp="1"/>
          </p:cNvSpPr>
          <p:nvPr>
            <p:ph type="title" idx="6"/>
          </p:nvPr>
        </p:nvSpPr>
        <p:spPr>
          <a:xfrm>
            <a:off x="4775555" y="4110627"/>
            <a:ext cx="2706000" cy="633200"/>
          </a:xfrm>
          <a:prstGeom prst="rect">
            <a:avLst/>
          </a:prstGeom>
        </p:spPr>
        <p:txBody>
          <a:bodyPr spcFirstLastPara="1" anchor="ctr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100" name="Google Shape;1100;p25"/>
          <p:cNvSpPr txBox="1">
            <a:spLocks noGrp="1"/>
          </p:cNvSpPr>
          <p:nvPr>
            <p:ph type="title" idx="7"/>
          </p:nvPr>
        </p:nvSpPr>
        <p:spPr>
          <a:xfrm>
            <a:off x="1429945" y="4110627"/>
            <a:ext cx="2706000" cy="633200"/>
          </a:xfrm>
          <a:prstGeom prst="rect">
            <a:avLst/>
          </a:prstGeom>
        </p:spPr>
        <p:txBody>
          <a:bodyPr spcFirstLastPara="1" anchor="ctr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104" name="Google Shape;1104;p25"/>
          <p:cNvSpPr txBox="1">
            <a:spLocks noGrp="1"/>
          </p:cNvSpPr>
          <p:nvPr>
            <p:ph type="subTitle" idx="1"/>
          </p:nvPr>
        </p:nvSpPr>
        <p:spPr>
          <a:xfrm>
            <a:off x="1516956" y="2766501"/>
            <a:ext cx="2516000" cy="677600"/>
          </a:xfrm>
          <a:prstGeom prst="rect">
            <a:avLst/>
          </a:prstGeom>
          <a:noFill/>
          <a:ln>
            <a:noFill/>
          </a:ln>
        </p:spPr>
        <p:txBody>
          <a:bodyPr anchor="ctr"/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1105" name="Google Shape;1105;p25"/>
          <p:cNvSpPr txBox="1">
            <a:spLocks noGrp="1"/>
          </p:cNvSpPr>
          <p:nvPr>
            <p:ph type="subTitle" idx="8"/>
          </p:nvPr>
        </p:nvSpPr>
        <p:spPr>
          <a:xfrm>
            <a:off x="1516956" y="5116713"/>
            <a:ext cx="2516000" cy="677600"/>
          </a:xfrm>
          <a:prstGeom prst="rect">
            <a:avLst/>
          </a:prstGeom>
          <a:noFill/>
          <a:ln>
            <a:noFill/>
          </a:ln>
        </p:spPr>
        <p:txBody>
          <a:bodyPr anchor="ctr"/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1106" name="Google Shape;1106;p25"/>
          <p:cNvSpPr txBox="1">
            <a:spLocks noGrp="1"/>
          </p:cNvSpPr>
          <p:nvPr>
            <p:ph type="subTitle" idx="9"/>
          </p:nvPr>
        </p:nvSpPr>
        <p:spPr>
          <a:xfrm>
            <a:off x="4882927" y="2766501"/>
            <a:ext cx="2516000" cy="677600"/>
          </a:xfrm>
          <a:prstGeom prst="rect">
            <a:avLst/>
          </a:prstGeom>
          <a:noFill/>
          <a:ln>
            <a:noFill/>
          </a:ln>
        </p:spPr>
        <p:txBody>
          <a:bodyPr anchor="ctr"/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1107" name="Google Shape;1107;p25"/>
          <p:cNvSpPr txBox="1">
            <a:spLocks noGrp="1"/>
          </p:cNvSpPr>
          <p:nvPr>
            <p:ph type="subTitle" idx="13"/>
          </p:nvPr>
        </p:nvSpPr>
        <p:spPr>
          <a:xfrm>
            <a:off x="4882927" y="5116713"/>
            <a:ext cx="2516000" cy="677600"/>
          </a:xfrm>
          <a:prstGeom prst="rect">
            <a:avLst/>
          </a:prstGeom>
          <a:noFill/>
          <a:ln>
            <a:noFill/>
          </a:ln>
        </p:spPr>
        <p:txBody>
          <a:bodyPr anchor="ctr"/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1108" name="Google Shape;1108;p25"/>
          <p:cNvSpPr txBox="1">
            <a:spLocks noGrp="1"/>
          </p:cNvSpPr>
          <p:nvPr>
            <p:ph type="subTitle" idx="14"/>
          </p:nvPr>
        </p:nvSpPr>
        <p:spPr>
          <a:xfrm>
            <a:off x="8248493" y="2766501"/>
            <a:ext cx="2516000" cy="677600"/>
          </a:xfrm>
          <a:prstGeom prst="rect">
            <a:avLst/>
          </a:prstGeom>
          <a:noFill/>
          <a:ln>
            <a:noFill/>
          </a:ln>
        </p:spPr>
        <p:txBody>
          <a:bodyPr anchor="ctr"/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1109" name="Google Shape;1109;p25"/>
          <p:cNvSpPr txBox="1">
            <a:spLocks noGrp="1"/>
          </p:cNvSpPr>
          <p:nvPr>
            <p:ph type="subTitle" idx="15"/>
          </p:nvPr>
        </p:nvSpPr>
        <p:spPr>
          <a:xfrm>
            <a:off x="8248493" y="5116713"/>
            <a:ext cx="2516000" cy="677600"/>
          </a:xfrm>
          <a:prstGeom prst="rect">
            <a:avLst/>
          </a:prstGeom>
          <a:noFill/>
          <a:ln>
            <a:noFill/>
          </a:ln>
        </p:spPr>
        <p:txBody>
          <a:bodyPr anchor="ctr"/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089084292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1_Blank">
    <p:bg>
      <p:bgPr>
        <a:solidFill>
          <a:srgbClr val="FFFFFF"/>
        </a:solidFill>
        <a:effectLst/>
      </p:bgPr>
    </p:bg>
    <p:spTree>
      <p:nvGrpSpPr>
        <p:cNvPr id="1" name="Shape 3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336;p12"/>
          <p:cNvSpPr txBox="1">
            <a:spLocks noGrp="1"/>
          </p:cNvSpPr>
          <p:nvPr>
            <p:ph type="sldNum" idx="10"/>
          </p:nvPr>
        </p:nvSpPr>
        <p:spPr/>
        <p:txBody>
          <a:bodyPr spcFirstLastPara="1">
            <a:normAutofit/>
          </a:bodyPr>
          <a:lstStyle>
            <a:lvl1pPr lvl="0" eaLnBrk="0" hangingPunct="0">
              <a:buClrTx/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>
              <a:defRPr/>
            </a:pPr>
            <a:fld id="{6EE5E0CB-B06F-422A-9234-679F8A698464}" type="slidenum">
              <a:rPr lang="en"/>
              <a:pPr>
                <a:defRPr/>
              </a:pPr>
              <a:t>‹#›</a:t>
            </a:fld>
            <a:endParaRPr lang="en"/>
          </a:p>
        </p:txBody>
      </p:sp>
    </p:spTree>
    <p:extLst>
      <p:ext uri="{BB962C8B-B14F-4D97-AF65-F5344CB8AC3E}">
        <p14:creationId xmlns:p14="http://schemas.microsoft.com/office/powerpoint/2010/main" val="396405502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7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">
  <p:cSld name="Title and text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11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oogle Shape;1148;p26"/>
          <p:cNvGrpSpPr>
            <a:grpSpLocks/>
          </p:cNvGrpSpPr>
          <p:nvPr/>
        </p:nvGrpSpPr>
        <p:grpSpPr bwMode="auto">
          <a:xfrm>
            <a:off x="10758488" y="301625"/>
            <a:ext cx="1508125" cy="1081088"/>
            <a:chOff x="6102329" y="3283426"/>
            <a:chExt cx="654776" cy="469888"/>
          </a:xfrm>
        </p:grpSpPr>
        <p:sp>
          <p:nvSpPr>
            <p:cNvPr id="5" name="Google Shape;1149;p26"/>
            <p:cNvSpPr/>
            <p:nvPr/>
          </p:nvSpPr>
          <p:spPr>
            <a:xfrm>
              <a:off x="6149886" y="3283426"/>
              <a:ext cx="607219" cy="327058"/>
            </a:xfrm>
            <a:custGeom>
              <a:avLst/>
              <a:gdLst/>
              <a:ahLst/>
              <a:cxnLst/>
              <a:rect l="l" t="t" r="r" b="b"/>
              <a:pathLst>
                <a:path w="2795" h="1507" extrusionOk="0">
                  <a:moveTo>
                    <a:pt x="2697" y="0"/>
                  </a:moveTo>
                  <a:cubicBezTo>
                    <a:pt x="2697" y="22"/>
                    <a:pt x="1520" y="1418"/>
                    <a:pt x="435" y="1418"/>
                  </a:cubicBezTo>
                  <a:cubicBezTo>
                    <a:pt x="312" y="1418"/>
                    <a:pt x="191" y="1400"/>
                    <a:pt x="73" y="1361"/>
                  </a:cubicBezTo>
                  <a:cubicBezTo>
                    <a:pt x="66" y="1354"/>
                    <a:pt x="59" y="1351"/>
                    <a:pt x="52" y="1351"/>
                  </a:cubicBezTo>
                  <a:cubicBezTo>
                    <a:pt x="35" y="1351"/>
                    <a:pt x="18" y="1368"/>
                    <a:pt x="1" y="1385"/>
                  </a:cubicBezTo>
                  <a:cubicBezTo>
                    <a:pt x="1" y="1409"/>
                    <a:pt x="1" y="1434"/>
                    <a:pt x="25" y="1434"/>
                  </a:cubicBezTo>
                  <a:cubicBezTo>
                    <a:pt x="171" y="1482"/>
                    <a:pt x="292" y="1507"/>
                    <a:pt x="414" y="1507"/>
                  </a:cubicBezTo>
                  <a:cubicBezTo>
                    <a:pt x="948" y="1458"/>
                    <a:pt x="1458" y="1239"/>
                    <a:pt x="1871" y="899"/>
                  </a:cubicBezTo>
                  <a:cubicBezTo>
                    <a:pt x="2187" y="656"/>
                    <a:pt x="2503" y="389"/>
                    <a:pt x="2770" y="73"/>
                  </a:cubicBezTo>
                  <a:cubicBezTo>
                    <a:pt x="2794" y="49"/>
                    <a:pt x="2794" y="25"/>
                    <a:pt x="27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" name="Google Shape;1150;p26"/>
            <p:cNvSpPr/>
            <p:nvPr/>
          </p:nvSpPr>
          <p:spPr>
            <a:xfrm>
              <a:off x="6218810" y="3500085"/>
              <a:ext cx="179202" cy="211139"/>
            </a:xfrm>
            <a:custGeom>
              <a:avLst/>
              <a:gdLst/>
              <a:ahLst/>
              <a:cxnLst/>
              <a:rect l="l" t="t" r="r" b="b"/>
              <a:pathLst>
                <a:path w="827" h="973" extrusionOk="0">
                  <a:moveTo>
                    <a:pt x="73" y="0"/>
                  </a:moveTo>
                  <a:cubicBezTo>
                    <a:pt x="49" y="0"/>
                    <a:pt x="25" y="25"/>
                    <a:pt x="25" y="49"/>
                  </a:cubicBezTo>
                  <a:cubicBezTo>
                    <a:pt x="0" y="49"/>
                    <a:pt x="25" y="98"/>
                    <a:pt x="49" y="98"/>
                  </a:cubicBezTo>
                  <a:cubicBezTo>
                    <a:pt x="268" y="170"/>
                    <a:pt x="511" y="243"/>
                    <a:pt x="729" y="341"/>
                  </a:cubicBezTo>
                  <a:cubicBezTo>
                    <a:pt x="559" y="559"/>
                    <a:pt x="340" y="729"/>
                    <a:pt x="122" y="875"/>
                  </a:cubicBezTo>
                  <a:cubicBezTo>
                    <a:pt x="98" y="899"/>
                    <a:pt x="98" y="924"/>
                    <a:pt x="122" y="948"/>
                  </a:cubicBezTo>
                  <a:cubicBezTo>
                    <a:pt x="122" y="948"/>
                    <a:pt x="146" y="972"/>
                    <a:pt x="146" y="972"/>
                  </a:cubicBezTo>
                  <a:cubicBezTo>
                    <a:pt x="170" y="948"/>
                    <a:pt x="170" y="948"/>
                    <a:pt x="170" y="948"/>
                  </a:cubicBezTo>
                  <a:cubicBezTo>
                    <a:pt x="365" y="802"/>
                    <a:pt x="826" y="462"/>
                    <a:pt x="826" y="341"/>
                  </a:cubicBezTo>
                  <a:cubicBezTo>
                    <a:pt x="826" y="316"/>
                    <a:pt x="802" y="292"/>
                    <a:pt x="778" y="292"/>
                  </a:cubicBezTo>
                  <a:cubicBezTo>
                    <a:pt x="559" y="170"/>
                    <a:pt x="316" y="98"/>
                    <a:pt x="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" name="Google Shape;1151;p26"/>
            <p:cNvSpPr/>
            <p:nvPr/>
          </p:nvSpPr>
          <p:spPr>
            <a:xfrm>
              <a:off x="6367685" y="3409005"/>
              <a:ext cx="204704" cy="249089"/>
            </a:xfrm>
            <a:custGeom>
              <a:avLst/>
              <a:gdLst/>
              <a:ahLst/>
              <a:cxnLst/>
              <a:rect l="l" t="t" r="r" b="b"/>
              <a:pathLst>
                <a:path w="943" h="1147" extrusionOk="0">
                  <a:moveTo>
                    <a:pt x="53" y="1"/>
                  </a:moveTo>
                  <a:cubicBezTo>
                    <a:pt x="15" y="1"/>
                    <a:pt x="1" y="77"/>
                    <a:pt x="44" y="77"/>
                  </a:cubicBezTo>
                  <a:cubicBezTo>
                    <a:pt x="287" y="150"/>
                    <a:pt x="530" y="272"/>
                    <a:pt x="749" y="393"/>
                  </a:cubicBezTo>
                  <a:cubicBezTo>
                    <a:pt x="797" y="417"/>
                    <a:pt x="651" y="758"/>
                    <a:pt x="457" y="1073"/>
                  </a:cubicBezTo>
                  <a:cubicBezTo>
                    <a:pt x="433" y="1098"/>
                    <a:pt x="433" y="1122"/>
                    <a:pt x="457" y="1146"/>
                  </a:cubicBezTo>
                  <a:lnTo>
                    <a:pt x="481" y="1146"/>
                  </a:lnTo>
                  <a:cubicBezTo>
                    <a:pt x="506" y="1122"/>
                    <a:pt x="530" y="1122"/>
                    <a:pt x="530" y="1098"/>
                  </a:cubicBezTo>
                  <a:cubicBezTo>
                    <a:pt x="651" y="903"/>
                    <a:pt x="943" y="417"/>
                    <a:pt x="797" y="296"/>
                  </a:cubicBezTo>
                  <a:cubicBezTo>
                    <a:pt x="579" y="174"/>
                    <a:pt x="336" y="77"/>
                    <a:pt x="68" y="4"/>
                  </a:cubicBezTo>
                  <a:cubicBezTo>
                    <a:pt x="63" y="2"/>
                    <a:pt x="58" y="1"/>
                    <a:pt x="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" name="Google Shape;1152;p26"/>
            <p:cNvSpPr/>
            <p:nvPr/>
          </p:nvSpPr>
          <p:spPr>
            <a:xfrm>
              <a:off x="6519318" y="3341386"/>
              <a:ext cx="174377" cy="179399"/>
            </a:xfrm>
            <a:custGeom>
              <a:avLst/>
              <a:gdLst/>
              <a:ahLst/>
              <a:cxnLst/>
              <a:rect l="l" t="t" r="r" b="b"/>
              <a:pathLst>
                <a:path w="802" h="827" extrusionOk="0">
                  <a:moveTo>
                    <a:pt x="24" y="1"/>
                  </a:moveTo>
                  <a:cubicBezTo>
                    <a:pt x="0" y="1"/>
                    <a:pt x="0" y="74"/>
                    <a:pt x="24" y="98"/>
                  </a:cubicBezTo>
                  <a:cubicBezTo>
                    <a:pt x="243" y="98"/>
                    <a:pt x="462" y="122"/>
                    <a:pt x="680" y="171"/>
                  </a:cubicBezTo>
                  <a:cubicBezTo>
                    <a:pt x="656" y="389"/>
                    <a:pt x="559" y="584"/>
                    <a:pt x="462" y="778"/>
                  </a:cubicBezTo>
                  <a:cubicBezTo>
                    <a:pt x="437" y="778"/>
                    <a:pt x="462" y="827"/>
                    <a:pt x="462" y="827"/>
                  </a:cubicBezTo>
                  <a:lnTo>
                    <a:pt x="486" y="827"/>
                  </a:lnTo>
                  <a:cubicBezTo>
                    <a:pt x="510" y="827"/>
                    <a:pt x="510" y="827"/>
                    <a:pt x="534" y="802"/>
                  </a:cubicBezTo>
                  <a:cubicBezTo>
                    <a:pt x="583" y="729"/>
                    <a:pt x="802" y="268"/>
                    <a:pt x="753" y="122"/>
                  </a:cubicBezTo>
                  <a:cubicBezTo>
                    <a:pt x="753" y="122"/>
                    <a:pt x="729" y="98"/>
                    <a:pt x="705" y="74"/>
                  </a:cubicBezTo>
                  <a:cubicBezTo>
                    <a:pt x="486" y="25"/>
                    <a:pt x="267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" name="Google Shape;1153;p26"/>
            <p:cNvSpPr/>
            <p:nvPr/>
          </p:nvSpPr>
          <p:spPr>
            <a:xfrm>
              <a:off x="6603405" y="3489045"/>
              <a:ext cx="74438" cy="74520"/>
            </a:xfrm>
            <a:custGeom>
              <a:avLst/>
              <a:gdLst/>
              <a:ahLst/>
              <a:cxnLst/>
              <a:rect l="l" t="t" r="r" b="b"/>
              <a:pathLst>
                <a:path w="341" h="341" extrusionOk="0">
                  <a:moveTo>
                    <a:pt x="171" y="1"/>
                  </a:moveTo>
                  <a:cubicBezTo>
                    <a:pt x="74" y="1"/>
                    <a:pt x="1" y="74"/>
                    <a:pt x="1" y="171"/>
                  </a:cubicBezTo>
                  <a:cubicBezTo>
                    <a:pt x="1" y="268"/>
                    <a:pt x="74" y="341"/>
                    <a:pt x="171" y="341"/>
                  </a:cubicBezTo>
                  <a:cubicBezTo>
                    <a:pt x="268" y="341"/>
                    <a:pt x="341" y="268"/>
                    <a:pt x="341" y="171"/>
                  </a:cubicBezTo>
                  <a:cubicBezTo>
                    <a:pt x="341" y="74"/>
                    <a:pt x="268" y="1"/>
                    <a:pt x="1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" name="Google Shape;1154;p26"/>
            <p:cNvSpPr/>
            <p:nvPr/>
          </p:nvSpPr>
          <p:spPr>
            <a:xfrm>
              <a:off x="6487613" y="3299296"/>
              <a:ext cx="68924" cy="73829"/>
            </a:xfrm>
            <a:custGeom>
              <a:avLst/>
              <a:gdLst/>
              <a:ahLst/>
              <a:cxnLst/>
              <a:rect l="l" t="t" r="r" b="b"/>
              <a:pathLst>
                <a:path w="317" h="341" extrusionOk="0">
                  <a:moveTo>
                    <a:pt x="170" y="0"/>
                  </a:moveTo>
                  <a:cubicBezTo>
                    <a:pt x="73" y="0"/>
                    <a:pt x="0" y="73"/>
                    <a:pt x="0" y="170"/>
                  </a:cubicBezTo>
                  <a:cubicBezTo>
                    <a:pt x="0" y="268"/>
                    <a:pt x="73" y="340"/>
                    <a:pt x="170" y="340"/>
                  </a:cubicBezTo>
                  <a:cubicBezTo>
                    <a:pt x="243" y="340"/>
                    <a:pt x="316" y="268"/>
                    <a:pt x="316" y="170"/>
                  </a:cubicBezTo>
                  <a:cubicBezTo>
                    <a:pt x="316" y="73"/>
                    <a:pt x="243" y="0"/>
                    <a:pt x="17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" name="Google Shape;1155;p26"/>
            <p:cNvSpPr/>
            <p:nvPr/>
          </p:nvSpPr>
          <p:spPr>
            <a:xfrm>
              <a:off x="6334602" y="3378646"/>
              <a:ext cx="73749" cy="73830"/>
            </a:xfrm>
            <a:custGeom>
              <a:avLst/>
              <a:gdLst/>
              <a:ahLst/>
              <a:cxnLst/>
              <a:rect l="l" t="t" r="r" b="b"/>
              <a:pathLst>
                <a:path w="341" h="341" extrusionOk="0">
                  <a:moveTo>
                    <a:pt x="171" y="1"/>
                  </a:moveTo>
                  <a:cubicBezTo>
                    <a:pt x="74" y="1"/>
                    <a:pt x="1" y="74"/>
                    <a:pt x="1" y="171"/>
                  </a:cubicBezTo>
                  <a:cubicBezTo>
                    <a:pt x="1" y="268"/>
                    <a:pt x="74" y="341"/>
                    <a:pt x="171" y="341"/>
                  </a:cubicBezTo>
                  <a:cubicBezTo>
                    <a:pt x="268" y="341"/>
                    <a:pt x="341" y="268"/>
                    <a:pt x="341" y="171"/>
                  </a:cubicBezTo>
                  <a:cubicBezTo>
                    <a:pt x="341" y="74"/>
                    <a:pt x="268" y="1"/>
                    <a:pt x="1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" name="Google Shape;1156;p26"/>
            <p:cNvSpPr/>
            <p:nvPr/>
          </p:nvSpPr>
          <p:spPr>
            <a:xfrm>
              <a:off x="6424203" y="3626355"/>
              <a:ext cx="74438" cy="73829"/>
            </a:xfrm>
            <a:custGeom>
              <a:avLst/>
              <a:gdLst/>
              <a:ahLst/>
              <a:cxnLst/>
              <a:rect l="l" t="t" r="r" b="b"/>
              <a:pathLst>
                <a:path w="341" h="341" extrusionOk="0">
                  <a:moveTo>
                    <a:pt x="171" y="0"/>
                  </a:moveTo>
                  <a:cubicBezTo>
                    <a:pt x="74" y="0"/>
                    <a:pt x="1" y="73"/>
                    <a:pt x="1" y="170"/>
                  </a:cubicBezTo>
                  <a:cubicBezTo>
                    <a:pt x="1" y="268"/>
                    <a:pt x="74" y="341"/>
                    <a:pt x="171" y="341"/>
                  </a:cubicBezTo>
                  <a:cubicBezTo>
                    <a:pt x="268" y="341"/>
                    <a:pt x="341" y="268"/>
                    <a:pt x="341" y="170"/>
                  </a:cubicBezTo>
                  <a:cubicBezTo>
                    <a:pt x="341" y="73"/>
                    <a:pt x="268" y="0"/>
                    <a:pt x="17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" name="Google Shape;1157;p26"/>
            <p:cNvSpPr/>
            <p:nvPr/>
          </p:nvSpPr>
          <p:spPr>
            <a:xfrm>
              <a:off x="6181591" y="3462825"/>
              <a:ext cx="74438" cy="69000"/>
            </a:xfrm>
            <a:custGeom>
              <a:avLst/>
              <a:gdLst/>
              <a:ahLst/>
              <a:cxnLst/>
              <a:rect l="l" t="t" r="r" b="b"/>
              <a:pathLst>
                <a:path w="341" h="317" extrusionOk="0">
                  <a:moveTo>
                    <a:pt x="170" y="0"/>
                  </a:moveTo>
                  <a:cubicBezTo>
                    <a:pt x="73" y="0"/>
                    <a:pt x="0" y="73"/>
                    <a:pt x="0" y="170"/>
                  </a:cubicBezTo>
                  <a:cubicBezTo>
                    <a:pt x="0" y="243"/>
                    <a:pt x="73" y="316"/>
                    <a:pt x="170" y="316"/>
                  </a:cubicBezTo>
                  <a:cubicBezTo>
                    <a:pt x="268" y="316"/>
                    <a:pt x="340" y="243"/>
                    <a:pt x="340" y="170"/>
                  </a:cubicBezTo>
                  <a:cubicBezTo>
                    <a:pt x="340" y="73"/>
                    <a:pt x="268" y="0"/>
                    <a:pt x="17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" name="Google Shape;1158;p26"/>
            <p:cNvSpPr/>
            <p:nvPr/>
          </p:nvSpPr>
          <p:spPr>
            <a:xfrm>
              <a:off x="6102329" y="3547695"/>
              <a:ext cx="74438" cy="73829"/>
            </a:xfrm>
            <a:custGeom>
              <a:avLst/>
              <a:gdLst/>
              <a:ahLst/>
              <a:cxnLst/>
              <a:rect l="l" t="t" r="r" b="b"/>
              <a:pathLst>
                <a:path w="342" h="341" extrusionOk="0">
                  <a:moveTo>
                    <a:pt x="171" y="0"/>
                  </a:moveTo>
                  <a:cubicBezTo>
                    <a:pt x="98" y="0"/>
                    <a:pt x="1" y="73"/>
                    <a:pt x="1" y="170"/>
                  </a:cubicBezTo>
                  <a:cubicBezTo>
                    <a:pt x="1" y="267"/>
                    <a:pt x="98" y="340"/>
                    <a:pt x="171" y="340"/>
                  </a:cubicBezTo>
                  <a:cubicBezTo>
                    <a:pt x="268" y="340"/>
                    <a:pt x="341" y="267"/>
                    <a:pt x="341" y="170"/>
                  </a:cubicBezTo>
                  <a:cubicBezTo>
                    <a:pt x="341" y="73"/>
                    <a:pt x="268" y="0"/>
                    <a:pt x="17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" name="Google Shape;1159;p26"/>
            <p:cNvSpPr/>
            <p:nvPr/>
          </p:nvSpPr>
          <p:spPr>
            <a:xfrm>
              <a:off x="6213296" y="3684314"/>
              <a:ext cx="74438" cy="69000"/>
            </a:xfrm>
            <a:custGeom>
              <a:avLst/>
              <a:gdLst/>
              <a:ahLst/>
              <a:cxnLst/>
              <a:rect l="l" t="t" r="r" b="b"/>
              <a:pathLst>
                <a:path w="341" h="317" extrusionOk="0">
                  <a:moveTo>
                    <a:pt x="170" y="1"/>
                  </a:moveTo>
                  <a:cubicBezTo>
                    <a:pt x="73" y="1"/>
                    <a:pt x="0" y="74"/>
                    <a:pt x="0" y="146"/>
                  </a:cubicBezTo>
                  <a:cubicBezTo>
                    <a:pt x="0" y="244"/>
                    <a:pt x="73" y="316"/>
                    <a:pt x="170" y="316"/>
                  </a:cubicBezTo>
                  <a:cubicBezTo>
                    <a:pt x="267" y="316"/>
                    <a:pt x="340" y="244"/>
                    <a:pt x="340" y="146"/>
                  </a:cubicBezTo>
                  <a:cubicBezTo>
                    <a:pt x="340" y="74"/>
                    <a:pt x="267" y="1"/>
                    <a:pt x="17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6" name="Google Shape;1160;p26"/>
          <p:cNvGrpSpPr>
            <a:grpSpLocks/>
          </p:cNvGrpSpPr>
          <p:nvPr/>
        </p:nvGrpSpPr>
        <p:grpSpPr bwMode="auto">
          <a:xfrm rot="2150482">
            <a:off x="2665413" y="4505325"/>
            <a:ext cx="1887537" cy="3181350"/>
            <a:chOff x="-653265" y="1899986"/>
            <a:chExt cx="171302" cy="288619"/>
          </a:xfrm>
        </p:grpSpPr>
        <p:sp>
          <p:nvSpPr>
            <p:cNvPr id="17" name="Google Shape;1161;p26"/>
            <p:cNvSpPr/>
            <p:nvPr/>
          </p:nvSpPr>
          <p:spPr>
            <a:xfrm>
              <a:off x="-527478" y="1913926"/>
              <a:ext cx="45095" cy="47095"/>
            </a:xfrm>
            <a:custGeom>
              <a:avLst/>
              <a:gdLst/>
              <a:ahLst/>
              <a:cxnLst/>
              <a:rect l="l" t="t" r="r" b="b"/>
              <a:pathLst>
                <a:path w="1159" h="1208" extrusionOk="0">
                  <a:moveTo>
                    <a:pt x="626" y="1"/>
                  </a:moveTo>
                  <a:cubicBezTo>
                    <a:pt x="368" y="1"/>
                    <a:pt x="163" y="396"/>
                    <a:pt x="163" y="396"/>
                  </a:cubicBezTo>
                  <a:cubicBezTo>
                    <a:pt x="0" y="997"/>
                    <a:pt x="317" y="1207"/>
                    <a:pt x="551" y="1207"/>
                  </a:cubicBezTo>
                  <a:cubicBezTo>
                    <a:pt x="666" y="1207"/>
                    <a:pt x="762" y="1156"/>
                    <a:pt x="770" y="1076"/>
                  </a:cubicBezTo>
                  <a:cubicBezTo>
                    <a:pt x="794" y="833"/>
                    <a:pt x="479" y="736"/>
                    <a:pt x="479" y="736"/>
                  </a:cubicBezTo>
                  <a:cubicBezTo>
                    <a:pt x="479" y="736"/>
                    <a:pt x="1159" y="396"/>
                    <a:pt x="819" y="80"/>
                  </a:cubicBezTo>
                  <a:cubicBezTo>
                    <a:pt x="753" y="23"/>
                    <a:pt x="688" y="1"/>
                    <a:pt x="62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" name="Google Shape;1162;p26"/>
            <p:cNvSpPr/>
            <p:nvPr/>
          </p:nvSpPr>
          <p:spPr>
            <a:xfrm>
              <a:off x="-564641" y="1911999"/>
              <a:ext cx="42790" cy="46231"/>
            </a:xfrm>
            <a:custGeom>
              <a:avLst/>
              <a:gdLst/>
              <a:ahLst/>
              <a:cxnLst/>
              <a:rect l="l" t="t" r="r" b="b"/>
              <a:pathLst>
                <a:path w="1097" h="1188" extrusionOk="0">
                  <a:moveTo>
                    <a:pt x="548" y="1"/>
                  </a:moveTo>
                  <a:cubicBezTo>
                    <a:pt x="491" y="1"/>
                    <a:pt x="429" y="17"/>
                    <a:pt x="365" y="58"/>
                  </a:cubicBezTo>
                  <a:cubicBezTo>
                    <a:pt x="0" y="301"/>
                    <a:pt x="680" y="738"/>
                    <a:pt x="680" y="738"/>
                  </a:cubicBezTo>
                  <a:cubicBezTo>
                    <a:pt x="680" y="738"/>
                    <a:pt x="340" y="811"/>
                    <a:pt x="340" y="1030"/>
                  </a:cubicBezTo>
                  <a:cubicBezTo>
                    <a:pt x="349" y="1120"/>
                    <a:pt x="464" y="1188"/>
                    <a:pt x="597" y="1188"/>
                  </a:cubicBezTo>
                  <a:cubicBezTo>
                    <a:pt x="821" y="1188"/>
                    <a:pt x="1097" y="1000"/>
                    <a:pt x="1021" y="422"/>
                  </a:cubicBezTo>
                  <a:cubicBezTo>
                    <a:pt x="1021" y="422"/>
                    <a:pt x="835" y="1"/>
                    <a:pt x="54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" name="Google Shape;1163;p26"/>
            <p:cNvSpPr/>
            <p:nvPr/>
          </p:nvSpPr>
          <p:spPr>
            <a:xfrm>
              <a:off x="-525752" y="1900643"/>
              <a:ext cx="20746" cy="20883"/>
            </a:xfrm>
            <a:custGeom>
              <a:avLst/>
              <a:gdLst/>
              <a:ahLst/>
              <a:cxnLst/>
              <a:rect l="l" t="t" r="r" b="b"/>
              <a:pathLst>
                <a:path w="535" h="536" extrusionOk="0">
                  <a:moveTo>
                    <a:pt x="462" y="1"/>
                  </a:moveTo>
                  <a:cubicBezTo>
                    <a:pt x="292" y="25"/>
                    <a:pt x="0" y="195"/>
                    <a:pt x="49" y="487"/>
                  </a:cubicBezTo>
                  <a:cubicBezTo>
                    <a:pt x="49" y="511"/>
                    <a:pt x="73" y="535"/>
                    <a:pt x="97" y="535"/>
                  </a:cubicBezTo>
                  <a:lnTo>
                    <a:pt x="122" y="535"/>
                  </a:lnTo>
                  <a:cubicBezTo>
                    <a:pt x="146" y="535"/>
                    <a:pt x="146" y="511"/>
                    <a:pt x="146" y="487"/>
                  </a:cubicBezTo>
                  <a:cubicBezTo>
                    <a:pt x="97" y="171"/>
                    <a:pt x="462" y="98"/>
                    <a:pt x="486" y="98"/>
                  </a:cubicBezTo>
                  <a:cubicBezTo>
                    <a:pt x="510" y="74"/>
                    <a:pt x="535" y="49"/>
                    <a:pt x="510" y="25"/>
                  </a:cubicBezTo>
                  <a:cubicBezTo>
                    <a:pt x="510" y="1"/>
                    <a:pt x="486" y="1"/>
                    <a:pt x="4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" name="Google Shape;1164;p26"/>
            <p:cNvSpPr/>
            <p:nvPr/>
          </p:nvSpPr>
          <p:spPr>
            <a:xfrm>
              <a:off x="-540867" y="1899762"/>
              <a:ext cx="17001" cy="20883"/>
            </a:xfrm>
            <a:custGeom>
              <a:avLst/>
              <a:gdLst/>
              <a:ahLst/>
              <a:cxnLst/>
              <a:rect l="l" t="t" r="r" b="b"/>
              <a:pathLst>
                <a:path w="438" h="535" extrusionOk="0">
                  <a:moveTo>
                    <a:pt x="49" y="1"/>
                  </a:moveTo>
                  <a:cubicBezTo>
                    <a:pt x="1" y="1"/>
                    <a:pt x="1" y="25"/>
                    <a:pt x="1" y="49"/>
                  </a:cubicBezTo>
                  <a:cubicBezTo>
                    <a:pt x="1" y="98"/>
                    <a:pt x="25" y="98"/>
                    <a:pt x="49" y="98"/>
                  </a:cubicBezTo>
                  <a:cubicBezTo>
                    <a:pt x="98" y="98"/>
                    <a:pt x="146" y="122"/>
                    <a:pt x="195" y="146"/>
                  </a:cubicBezTo>
                  <a:cubicBezTo>
                    <a:pt x="292" y="243"/>
                    <a:pt x="341" y="365"/>
                    <a:pt x="341" y="511"/>
                  </a:cubicBezTo>
                  <a:cubicBezTo>
                    <a:pt x="341" y="535"/>
                    <a:pt x="365" y="535"/>
                    <a:pt x="389" y="535"/>
                  </a:cubicBezTo>
                  <a:cubicBezTo>
                    <a:pt x="414" y="535"/>
                    <a:pt x="438" y="511"/>
                    <a:pt x="438" y="486"/>
                  </a:cubicBezTo>
                  <a:cubicBezTo>
                    <a:pt x="438" y="341"/>
                    <a:pt x="365" y="171"/>
                    <a:pt x="243" y="73"/>
                  </a:cubicBezTo>
                  <a:cubicBezTo>
                    <a:pt x="195" y="25"/>
                    <a:pt x="122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" name="Google Shape;1165;p26"/>
            <p:cNvSpPr/>
            <p:nvPr/>
          </p:nvSpPr>
          <p:spPr>
            <a:xfrm>
              <a:off x="-653493" y="1974761"/>
              <a:ext cx="137301" cy="213872"/>
            </a:xfrm>
            <a:custGeom>
              <a:avLst/>
              <a:gdLst/>
              <a:ahLst/>
              <a:cxnLst/>
              <a:rect l="l" t="t" r="r" b="b"/>
              <a:pathLst>
                <a:path w="3524" h="5491" extrusionOk="0">
                  <a:moveTo>
                    <a:pt x="3353" y="1"/>
                  </a:moveTo>
                  <a:cubicBezTo>
                    <a:pt x="3329" y="25"/>
                    <a:pt x="3329" y="49"/>
                    <a:pt x="3329" y="73"/>
                  </a:cubicBezTo>
                  <a:cubicBezTo>
                    <a:pt x="3353" y="122"/>
                    <a:pt x="3377" y="171"/>
                    <a:pt x="3377" y="244"/>
                  </a:cubicBezTo>
                  <a:cubicBezTo>
                    <a:pt x="3377" y="268"/>
                    <a:pt x="3402" y="268"/>
                    <a:pt x="3426" y="268"/>
                  </a:cubicBezTo>
                  <a:cubicBezTo>
                    <a:pt x="3450" y="268"/>
                    <a:pt x="3475" y="244"/>
                    <a:pt x="3475" y="219"/>
                  </a:cubicBezTo>
                  <a:cubicBezTo>
                    <a:pt x="3450" y="98"/>
                    <a:pt x="3426" y="25"/>
                    <a:pt x="3426" y="25"/>
                  </a:cubicBezTo>
                  <a:cubicBezTo>
                    <a:pt x="3402" y="1"/>
                    <a:pt x="3377" y="1"/>
                    <a:pt x="3353" y="1"/>
                  </a:cubicBezTo>
                  <a:close/>
                  <a:moveTo>
                    <a:pt x="3465" y="377"/>
                  </a:moveTo>
                  <a:cubicBezTo>
                    <a:pt x="3438" y="377"/>
                    <a:pt x="3414" y="389"/>
                    <a:pt x="3426" y="414"/>
                  </a:cubicBezTo>
                  <a:cubicBezTo>
                    <a:pt x="3426" y="462"/>
                    <a:pt x="3426" y="535"/>
                    <a:pt x="3426" y="584"/>
                  </a:cubicBezTo>
                  <a:lnTo>
                    <a:pt x="3426" y="608"/>
                  </a:lnTo>
                  <a:cubicBezTo>
                    <a:pt x="3426" y="632"/>
                    <a:pt x="3450" y="656"/>
                    <a:pt x="3475" y="656"/>
                  </a:cubicBezTo>
                  <a:cubicBezTo>
                    <a:pt x="3499" y="656"/>
                    <a:pt x="3499" y="632"/>
                    <a:pt x="3523" y="632"/>
                  </a:cubicBezTo>
                  <a:lnTo>
                    <a:pt x="3523" y="584"/>
                  </a:lnTo>
                  <a:cubicBezTo>
                    <a:pt x="3523" y="535"/>
                    <a:pt x="3523" y="486"/>
                    <a:pt x="3523" y="414"/>
                  </a:cubicBezTo>
                  <a:cubicBezTo>
                    <a:pt x="3523" y="389"/>
                    <a:pt x="3493" y="377"/>
                    <a:pt x="3465" y="377"/>
                  </a:cubicBezTo>
                  <a:close/>
                  <a:moveTo>
                    <a:pt x="3450" y="754"/>
                  </a:moveTo>
                  <a:cubicBezTo>
                    <a:pt x="3426" y="754"/>
                    <a:pt x="3402" y="754"/>
                    <a:pt x="3402" y="778"/>
                  </a:cubicBezTo>
                  <a:cubicBezTo>
                    <a:pt x="3402" y="851"/>
                    <a:pt x="3377" y="899"/>
                    <a:pt x="3353" y="948"/>
                  </a:cubicBezTo>
                  <a:cubicBezTo>
                    <a:pt x="3329" y="972"/>
                    <a:pt x="3353" y="997"/>
                    <a:pt x="3377" y="1021"/>
                  </a:cubicBezTo>
                  <a:lnTo>
                    <a:pt x="3402" y="1021"/>
                  </a:lnTo>
                  <a:cubicBezTo>
                    <a:pt x="3426" y="1021"/>
                    <a:pt x="3426" y="997"/>
                    <a:pt x="3426" y="997"/>
                  </a:cubicBezTo>
                  <a:cubicBezTo>
                    <a:pt x="3450" y="924"/>
                    <a:pt x="3475" y="875"/>
                    <a:pt x="3499" y="802"/>
                  </a:cubicBezTo>
                  <a:cubicBezTo>
                    <a:pt x="3499" y="778"/>
                    <a:pt x="3475" y="754"/>
                    <a:pt x="3450" y="754"/>
                  </a:cubicBezTo>
                  <a:close/>
                  <a:moveTo>
                    <a:pt x="2576" y="899"/>
                  </a:moveTo>
                  <a:cubicBezTo>
                    <a:pt x="2503" y="924"/>
                    <a:pt x="2430" y="997"/>
                    <a:pt x="2406" y="1045"/>
                  </a:cubicBezTo>
                  <a:cubicBezTo>
                    <a:pt x="2406" y="1069"/>
                    <a:pt x="2406" y="1118"/>
                    <a:pt x="2430" y="1118"/>
                  </a:cubicBezTo>
                  <a:lnTo>
                    <a:pt x="2454" y="1118"/>
                  </a:lnTo>
                  <a:cubicBezTo>
                    <a:pt x="2479" y="1118"/>
                    <a:pt x="2479" y="1118"/>
                    <a:pt x="2503" y="1094"/>
                  </a:cubicBezTo>
                  <a:cubicBezTo>
                    <a:pt x="2503" y="1045"/>
                    <a:pt x="2551" y="1021"/>
                    <a:pt x="2600" y="997"/>
                  </a:cubicBezTo>
                  <a:cubicBezTo>
                    <a:pt x="2649" y="972"/>
                    <a:pt x="2624" y="899"/>
                    <a:pt x="2576" y="899"/>
                  </a:cubicBezTo>
                  <a:close/>
                  <a:moveTo>
                    <a:pt x="2722" y="948"/>
                  </a:moveTo>
                  <a:cubicBezTo>
                    <a:pt x="2697" y="972"/>
                    <a:pt x="2697" y="997"/>
                    <a:pt x="2722" y="1021"/>
                  </a:cubicBezTo>
                  <a:cubicBezTo>
                    <a:pt x="2770" y="1045"/>
                    <a:pt x="2794" y="1094"/>
                    <a:pt x="2819" y="1142"/>
                  </a:cubicBezTo>
                  <a:cubicBezTo>
                    <a:pt x="2843" y="1167"/>
                    <a:pt x="2843" y="1167"/>
                    <a:pt x="2867" y="1167"/>
                  </a:cubicBezTo>
                  <a:lnTo>
                    <a:pt x="2916" y="1191"/>
                  </a:lnTo>
                  <a:cubicBezTo>
                    <a:pt x="2916" y="1167"/>
                    <a:pt x="2940" y="1142"/>
                    <a:pt x="2916" y="1118"/>
                  </a:cubicBezTo>
                  <a:cubicBezTo>
                    <a:pt x="2892" y="1045"/>
                    <a:pt x="2843" y="997"/>
                    <a:pt x="2794" y="948"/>
                  </a:cubicBezTo>
                  <a:close/>
                  <a:moveTo>
                    <a:pt x="3268" y="1078"/>
                  </a:moveTo>
                  <a:cubicBezTo>
                    <a:pt x="3256" y="1078"/>
                    <a:pt x="3243" y="1082"/>
                    <a:pt x="3232" y="1094"/>
                  </a:cubicBezTo>
                  <a:cubicBezTo>
                    <a:pt x="3207" y="1142"/>
                    <a:pt x="3159" y="1167"/>
                    <a:pt x="3110" y="1215"/>
                  </a:cubicBezTo>
                  <a:cubicBezTo>
                    <a:pt x="3086" y="1215"/>
                    <a:pt x="3086" y="1239"/>
                    <a:pt x="3110" y="1264"/>
                  </a:cubicBezTo>
                  <a:cubicBezTo>
                    <a:pt x="3110" y="1288"/>
                    <a:pt x="3134" y="1288"/>
                    <a:pt x="3159" y="1288"/>
                  </a:cubicBezTo>
                  <a:cubicBezTo>
                    <a:pt x="3207" y="1264"/>
                    <a:pt x="3256" y="1215"/>
                    <a:pt x="3305" y="1167"/>
                  </a:cubicBezTo>
                  <a:cubicBezTo>
                    <a:pt x="3342" y="1129"/>
                    <a:pt x="3308" y="1078"/>
                    <a:pt x="3268" y="1078"/>
                  </a:cubicBezTo>
                  <a:close/>
                  <a:moveTo>
                    <a:pt x="2469" y="1197"/>
                  </a:moveTo>
                  <a:cubicBezTo>
                    <a:pt x="2460" y="1197"/>
                    <a:pt x="2454" y="1203"/>
                    <a:pt x="2454" y="1215"/>
                  </a:cubicBezTo>
                  <a:cubicBezTo>
                    <a:pt x="2430" y="1215"/>
                    <a:pt x="2406" y="1264"/>
                    <a:pt x="2430" y="1264"/>
                  </a:cubicBezTo>
                  <a:cubicBezTo>
                    <a:pt x="2479" y="1337"/>
                    <a:pt x="2527" y="1385"/>
                    <a:pt x="2600" y="1385"/>
                  </a:cubicBezTo>
                  <a:lnTo>
                    <a:pt x="2624" y="1410"/>
                  </a:lnTo>
                  <a:cubicBezTo>
                    <a:pt x="2649" y="1410"/>
                    <a:pt x="2673" y="1385"/>
                    <a:pt x="2673" y="1361"/>
                  </a:cubicBezTo>
                  <a:cubicBezTo>
                    <a:pt x="2673" y="1337"/>
                    <a:pt x="2649" y="1288"/>
                    <a:pt x="2624" y="1288"/>
                  </a:cubicBezTo>
                  <a:cubicBezTo>
                    <a:pt x="2576" y="1288"/>
                    <a:pt x="2527" y="1264"/>
                    <a:pt x="2503" y="1215"/>
                  </a:cubicBezTo>
                  <a:cubicBezTo>
                    <a:pt x="2491" y="1203"/>
                    <a:pt x="2479" y="1197"/>
                    <a:pt x="2469" y="1197"/>
                  </a:cubicBezTo>
                  <a:close/>
                  <a:moveTo>
                    <a:pt x="2958" y="1253"/>
                  </a:moveTo>
                  <a:cubicBezTo>
                    <a:pt x="2954" y="1253"/>
                    <a:pt x="2948" y="1256"/>
                    <a:pt x="2940" y="1264"/>
                  </a:cubicBezTo>
                  <a:cubicBezTo>
                    <a:pt x="2916" y="1264"/>
                    <a:pt x="2892" y="1264"/>
                    <a:pt x="2892" y="1288"/>
                  </a:cubicBezTo>
                  <a:lnTo>
                    <a:pt x="2794" y="1312"/>
                  </a:lnTo>
                  <a:cubicBezTo>
                    <a:pt x="2790" y="1310"/>
                    <a:pt x="2786" y="1309"/>
                    <a:pt x="2782" y="1309"/>
                  </a:cubicBezTo>
                  <a:cubicBezTo>
                    <a:pt x="2746" y="1309"/>
                    <a:pt x="2750" y="1410"/>
                    <a:pt x="2794" y="1410"/>
                  </a:cubicBezTo>
                  <a:cubicBezTo>
                    <a:pt x="2843" y="1410"/>
                    <a:pt x="2867" y="1385"/>
                    <a:pt x="2916" y="1385"/>
                  </a:cubicBezTo>
                  <a:cubicBezTo>
                    <a:pt x="2916" y="1410"/>
                    <a:pt x="2916" y="1458"/>
                    <a:pt x="2916" y="1482"/>
                  </a:cubicBezTo>
                  <a:cubicBezTo>
                    <a:pt x="2916" y="1507"/>
                    <a:pt x="2940" y="1531"/>
                    <a:pt x="2964" y="1531"/>
                  </a:cubicBezTo>
                  <a:lnTo>
                    <a:pt x="2989" y="1531"/>
                  </a:lnTo>
                  <a:cubicBezTo>
                    <a:pt x="3013" y="1531"/>
                    <a:pt x="3037" y="1507"/>
                    <a:pt x="3037" y="1482"/>
                  </a:cubicBezTo>
                  <a:cubicBezTo>
                    <a:pt x="3013" y="1434"/>
                    <a:pt x="3013" y="1410"/>
                    <a:pt x="3013" y="1361"/>
                  </a:cubicBezTo>
                  <a:cubicBezTo>
                    <a:pt x="3037" y="1361"/>
                    <a:pt x="3037" y="1337"/>
                    <a:pt x="3037" y="1312"/>
                  </a:cubicBezTo>
                  <a:cubicBezTo>
                    <a:pt x="3013" y="1288"/>
                    <a:pt x="3013" y="1264"/>
                    <a:pt x="2989" y="1264"/>
                  </a:cubicBezTo>
                  <a:cubicBezTo>
                    <a:pt x="2973" y="1264"/>
                    <a:pt x="2967" y="1253"/>
                    <a:pt x="2958" y="1253"/>
                  </a:cubicBezTo>
                  <a:close/>
                  <a:moveTo>
                    <a:pt x="2989" y="1628"/>
                  </a:moveTo>
                  <a:cubicBezTo>
                    <a:pt x="2964" y="1628"/>
                    <a:pt x="2940" y="1652"/>
                    <a:pt x="2940" y="1677"/>
                  </a:cubicBezTo>
                  <a:cubicBezTo>
                    <a:pt x="2916" y="1725"/>
                    <a:pt x="2916" y="1798"/>
                    <a:pt x="2892" y="1847"/>
                  </a:cubicBezTo>
                  <a:cubicBezTo>
                    <a:pt x="2892" y="1871"/>
                    <a:pt x="2916" y="1895"/>
                    <a:pt x="2940" y="1895"/>
                  </a:cubicBezTo>
                  <a:cubicBezTo>
                    <a:pt x="2964" y="1895"/>
                    <a:pt x="2989" y="1895"/>
                    <a:pt x="2989" y="1871"/>
                  </a:cubicBezTo>
                  <a:cubicBezTo>
                    <a:pt x="3013" y="1798"/>
                    <a:pt x="3013" y="1750"/>
                    <a:pt x="3037" y="1677"/>
                  </a:cubicBezTo>
                  <a:cubicBezTo>
                    <a:pt x="3037" y="1652"/>
                    <a:pt x="3013" y="1628"/>
                    <a:pt x="2989" y="1628"/>
                  </a:cubicBezTo>
                  <a:close/>
                  <a:moveTo>
                    <a:pt x="1628" y="1993"/>
                  </a:moveTo>
                  <a:cubicBezTo>
                    <a:pt x="1604" y="1993"/>
                    <a:pt x="1580" y="2017"/>
                    <a:pt x="1580" y="2041"/>
                  </a:cubicBezTo>
                  <a:cubicBezTo>
                    <a:pt x="1580" y="2065"/>
                    <a:pt x="1604" y="2090"/>
                    <a:pt x="1628" y="2090"/>
                  </a:cubicBezTo>
                  <a:cubicBezTo>
                    <a:pt x="1677" y="2090"/>
                    <a:pt x="1726" y="2090"/>
                    <a:pt x="1750" y="2114"/>
                  </a:cubicBezTo>
                  <a:lnTo>
                    <a:pt x="1823" y="2114"/>
                  </a:lnTo>
                  <a:cubicBezTo>
                    <a:pt x="1823" y="2114"/>
                    <a:pt x="1847" y="2114"/>
                    <a:pt x="1847" y="2090"/>
                  </a:cubicBezTo>
                  <a:cubicBezTo>
                    <a:pt x="1847" y="2065"/>
                    <a:pt x="1847" y="2041"/>
                    <a:pt x="1823" y="2017"/>
                  </a:cubicBezTo>
                  <a:lnTo>
                    <a:pt x="1798" y="2017"/>
                  </a:lnTo>
                  <a:cubicBezTo>
                    <a:pt x="1750" y="1993"/>
                    <a:pt x="1677" y="1993"/>
                    <a:pt x="1628" y="1993"/>
                  </a:cubicBezTo>
                  <a:close/>
                  <a:moveTo>
                    <a:pt x="2892" y="1993"/>
                  </a:moveTo>
                  <a:cubicBezTo>
                    <a:pt x="2867" y="1993"/>
                    <a:pt x="2843" y="1993"/>
                    <a:pt x="2819" y="2017"/>
                  </a:cubicBezTo>
                  <a:cubicBezTo>
                    <a:pt x="2794" y="2065"/>
                    <a:pt x="2770" y="2114"/>
                    <a:pt x="2722" y="2163"/>
                  </a:cubicBezTo>
                  <a:cubicBezTo>
                    <a:pt x="2722" y="2187"/>
                    <a:pt x="2722" y="2211"/>
                    <a:pt x="2722" y="2235"/>
                  </a:cubicBezTo>
                  <a:lnTo>
                    <a:pt x="2794" y="2235"/>
                  </a:lnTo>
                  <a:cubicBezTo>
                    <a:pt x="2843" y="2187"/>
                    <a:pt x="2867" y="2114"/>
                    <a:pt x="2916" y="2065"/>
                  </a:cubicBezTo>
                  <a:cubicBezTo>
                    <a:pt x="2916" y="2041"/>
                    <a:pt x="2916" y="2017"/>
                    <a:pt x="2892" y="1993"/>
                  </a:cubicBezTo>
                  <a:close/>
                  <a:moveTo>
                    <a:pt x="1968" y="2144"/>
                  </a:moveTo>
                  <a:cubicBezTo>
                    <a:pt x="1956" y="2144"/>
                    <a:pt x="1944" y="2150"/>
                    <a:pt x="1944" y="2163"/>
                  </a:cubicBezTo>
                  <a:cubicBezTo>
                    <a:pt x="1920" y="2163"/>
                    <a:pt x="1920" y="2211"/>
                    <a:pt x="1944" y="2211"/>
                  </a:cubicBezTo>
                  <a:cubicBezTo>
                    <a:pt x="1993" y="2260"/>
                    <a:pt x="2017" y="2284"/>
                    <a:pt x="2066" y="2333"/>
                  </a:cubicBezTo>
                  <a:lnTo>
                    <a:pt x="2114" y="2333"/>
                  </a:lnTo>
                  <a:cubicBezTo>
                    <a:pt x="2114" y="2357"/>
                    <a:pt x="2139" y="2357"/>
                    <a:pt x="2139" y="2357"/>
                  </a:cubicBezTo>
                  <a:cubicBezTo>
                    <a:pt x="2163" y="2333"/>
                    <a:pt x="2163" y="2308"/>
                    <a:pt x="2139" y="2284"/>
                  </a:cubicBezTo>
                  <a:cubicBezTo>
                    <a:pt x="2114" y="2235"/>
                    <a:pt x="2066" y="2187"/>
                    <a:pt x="1993" y="2163"/>
                  </a:cubicBezTo>
                  <a:cubicBezTo>
                    <a:pt x="1993" y="2150"/>
                    <a:pt x="1981" y="2144"/>
                    <a:pt x="1968" y="2144"/>
                  </a:cubicBezTo>
                  <a:close/>
                  <a:moveTo>
                    <a:pt x="1531" y="2114"/>
                  </a:moveTo>
                  <a:cubicBezTo>
                    <a:pt x="1507" y="2114"/>
                    <a:pt x="1483" y="2138"/>
                    <a:pt x="1483" y="2163"/>
                  </a:cubicBezTo>
                  <a:cubicBezTo>
                    <a:pt x="1483" y="2235"/>
                    <a:pt x="1507" y="2308"/>
                    <a:pt x="1555" y="2357"/>
                  </a:cubicBezTo>
                  <a:cubicBezTo>
                    <a:pt x="1555" y="2357"/>
                    <a:pt x="1580" y="2381"/>
                    <a:pt x="1604" y="2381"/>
                  </a:cubicBezTo>
                  <a:cubicBezTo>
                    <a:pt x="1604" y="2381"/>
                    <a:pt x="1628" y="2381"/>
                    <a:pt x="1628" y="2357"/>
                  </a:cubicBezTo>
                  <a:cubicBezTo>
                    <a:pt x="1653" y="2357"/>
                    <a:pt x="1653" y="2308"/>
                    <a:pt x="1628" y="2308"/>
                  </a:cubicBezTo>
                  <a:cubicBezTo>
                    <a:pt x="1580" y="2260"/>
                    <a:pt x="1580" y="2211"/>
                    <a:pt x="1555" y="2163"/>
                  </a:cubicBezTo>
                  <a:cubicBezTo>
                    <a:pt x="1580" y="2138"/>
                    <a:pt x="1555" y="2114"/>
                    <a:pt x="1531" y="2114"/>
                  </a:cubicBezTo>
                  <a:close/>
                  <a:moveTo>
                    <a:pt x="2637" y="2266"/>
                  </a:moveTo>
                  <a:cubicBezTo>
                    <a:pt x="2624" y="2266"/>
                    <a:pt x="2612" y="2272"/>
                    <a:pt x="2600" y="2284"/>
                  </a:cubicBezTo>
                  <a:cubicBezTo>
                    <a:pt x="2551" y="2308"/>
                    <a:pt x="2503" y="2333"/>
                    <a:pt x="2454" y="2357"/>
                  </a:cubicBezTo>
                  <a:cubicBezTo>
                    <a:pt x="2406" y="2381"/>
                    <a:pt x="2406" y="2406"/>
                    <a:pt x="2430" y="2430"/>
                  </a:cubicBezTo>
                  <a:cubicBezTo>
                    <a:pt x="2430" y="2454"/>
                    <a:pt x="2430" y="2454"/>
                    <a:pt x="2454" y="2454"/>
                  </a:cubicBezTo>
                  <a:lnTo>
                    <a:pt x="2503" y="2430"/>
                  </a:lnTo>
                  <a:cubicBezTo>
                    <a:pt x="2551" y="2406"/>
                    <a:pt x="2600" y="2381"/>
                    <a:pt x="2673" y="2333"/>
                  </a:cubicBezTo>
                  <a:cubicBezTo>
                    <a:pt x="2673" y="2333"/>
                    <a:pt x="2673" y="2284"/>
                    <a:pt x="2673" y="2284"/>
                  </a:cubicBezTo>
                  <a:cubicBezTo>
                    <a:pt x="2661" y="2272"/>
                    <a:pt x="2649" y="2266"/>
                    <a:pt x="2637" y="2266"/>
                  </a:cubicBezTo>
                  <a:close/>
                  <a:moveTo>
                    <a:pt x="1748" y="2395"/>
                  </a:moveTo>
                  <a:cubicBezTo>
                    <a:pt x="1726" y="2395"/>
                    <a:pt x="1701" y="2413"/>
                    <a:pt x="1701" y="2430"/>
                  </a:cubicBezTo>
                  <a:cubicBezTo>
                    <a:pt x="1677" y="2454"/>
                    <a:pt x="1701" y="2478"/>
                    <a:pt x="1726" y="2478"/>
                  </a:cubicBezTo>
                  <a:cubicBezTo>
                    <a:pt x="1774" y="2527"/>
                    <a:pt x="1847" y="2527"/>
                    <a:pt x="1920" y="2551"/>
                  </a:cubicBezTo>
                  <a:cubicBezTo>
                    <a:pt x="1968" y="2527"/>
                    <a:pt x="1968" y="2478"/>
                    <a:pt x="1920" y="2454"/>
                  </a:cubicBezTo>
                  <a:cubicBezTo>
                    <a:pt x="1871" y="2454"/>
                    <a:pt x="1823" y="2430"/>
                    <a:pt x="1774" y="2406"/>
                  </a:cubicBezTo>
                  <a:cubicBezTo>
                    <a:pt x="1767" y="2398"/>
                    <a:pt x="1758" y="2395"/>
                    <a:pt x="1748" y="2395"/>
                  </a:cubicBezTo>
                  <a:close/>
                  <a:moveTo>
                    <a:pt x="2208" y="2395"/>
                  </a:moveTo>
                  <a:cubicBezTo>
                    <a:pt x="2201" y="2395"/>
                    <a:pt x="2194" y="2398"/>
                    <a:pt x="2187" y="2406"/>
                  </a:cubicBezTo>
                  <a:cubicBezTo>
                    <a:pt x="2163" y="2406"/>
                    <a:pt x="2139" y="2430"/>
                    <a:pt x="2139" y="2454"/>
                  </a:cubicBezTo>
                  <a:lnTo>
                    <a:pt x="2090" y="2454"/>
                  </a:lnTo>
                  <a:cubicBezTo>
                    <a:pt x="2066" y="2454"/>
                    <a:pt x="2041" y="2478"/>
                    <a:pt x="2041" y="2503"/>
                  </a:cubicBezTo>
                  <a:cubicBezTo>
                    <a:pt x="2041" y="2527"/>
                    <a:pt x="2066" y="2551"/>
                    <a:pt x="2090" y="2551"/>
                  </a:cubicBezTo>
                  <a:lnTo>
                    <a:pt x="2187" y="2551"/>
                  </a:lnTo>
                  <a:cubicBezTo>
                    <a:pt x="2187" y="2551"/>
                    <a:pt x="2187" y="2576"/>
                    <a:pt x="2187" y="2600"/>
                  </a:cubicBezTo>
                  <a:lnTo>
                    <a:pt x="2187" y="2624"/>
                  </a:lnTo>
                  <a:cubicBezTo>
                    <a:pt x="2163" y="2648"/>
                    <a:pt x="2187" y="2673"/>
                    <a:pt x="2211" y="2673"/>
                  </a:cubicBezTo>
                  <a:lnTo>
                    <a:pt x="2236" y="2673"/>
                  </a:lnTo>
                  <a:cubicBezTo>
                    <a:pt x="2260" y="2673"/>
                    <a:pt x="2260" y="2648"/>
                    <a:pt x="2260" y="2624"/>
                  </a:cubicBezTo>
                  <a:lnTo>
                    <a:pt x="2260" y="2600"/>
                  </a:lnTo>
                  <a:cubicBezTo>
                    <a:pt x="2260" y="2576"/>
                    <a:pt x="2260" y="2551"/>
                    <a:pt x="2260" y="2527"/>
                  </a:cubicBezTo>
                  <a:lnTo>
                    <a:pt x="2284" y="2527"/>
                  </a:lnTo>
                  <a:cubicBezTo>
                    <a:pt x="2333" y="2478"/>
                    <a:pt x="2309" y="2430"/>
                    <a:pt x="2260" y="2430"/>
                  </a:cubicBezTo>
                  <a:lnTo>
                    <a:pt x="2236" y="2430"/>
                  </a:lnTo>
                  <a:cubicBezTo>
                    <a:pt x="2236" y="2413"/>
                    <a:pt x="2224" y="2395"/>
                    <a:pt x="2208" y="2395"/>
                  </a:cubicBezTo>
                  <a:close/>
                  <a:moveTo>
                    <a:pt x="2158" y="2774"/>
                  </a:moveTo>
                  <a:cubicBezTo>
                    <a:pt x="2147" y="2774"/>
                    <a:pt x="2139" y="2780"/>
                    <a:pt x="2139" y="2794"/>
                  </a:cubicBezTo>
                  <a:cubicBezTo>
                    <a:pt x="2090" y="2843"/>
                    <a:pt x="2066" y="2891"/>
                    <a:pt x="2041" y="2940"/>
                  </a:cubicBezTo>
                  <a:cubicBezTo>
                    <a:pt x="2017" y="2964"/>
                    <a:pt x="2017" y="2989"/>
                    <a:pt x="2041" y="3013"/>
                  </a:cubicBezTo>
                  <a:lnTo>
                    <a:pt x="2090" y="3013"/>
                  </a:lnTo>
                  <a:cubicBezTo>
                    <a:pt x="2139" y="2964"/>
                    <a:pt x="2187" y="2916"/>
                    <a:pt x="2211" y="2843"/>
                  </a:cubicBezTo>
                  <a:cubicBezTo>
                    <a:pt x="2229" y="2808"/>
                    <a:pt x="2185" y="2774"/>
                    <a:pt x="2158" y="2774"/>
                  </a:cubicBezTo>
                  <a:close/>
                  <a:moveTo>
                    <a:pt x="1943" y="3045"/>
                  </a:moveTo>
                  <a:cubicBezTo>
                    <a:pt x="1934" y="3045"/>
                    <a:pt x="1926" y="3050"/>
                    <a:pt x="1920" y="3061"/>
                  </a:cubicBezTo>
                  <a:cubicBezTo>
                    <a:pt x="1871" y="3086"/>
                    <a:pt x="1798" y="3134"/>
                    <a:pt x="1750" y="3183"/>
                  </a:cubicBezTo>
                  <a:cubicBezTo>
                    <a:pt x="1701" y="3207"/>
                    <a:pt x="1726" y="3256"/>
                    <a:pt x="1774" y="3256"/>
                  </a:cubicBezTo>
                  <a:lnTo>
                    <a:pt x="1798" y="3256"/>
                  </a:lnTo>
                  <a:cubicBezTo>
                    <a:pt x="1798" y="3256"/>
                    <a:pt x="1823" y="3256"/>
                    <a:pt x="1823" y="3231"/>
                  </a:cubicBezTo>
                  <a:cubicBezTo>
                    <a:pt x="1871" y="3207"/>
                    <a:pt x="1920" y="3159"/>
                    <a:pt x="1968" y="3134"/>
                  </a:cubicBezTo>
                  <a:cubicBezTo>
                    <a:pt x="2006" y="3097"/>
                    <a:pt x="1971" y="3045"/>
                    <a:pt x="1943" y="3045"/>
                  </a:cubicBezTo>
                  <a:close/>
                  <a:moveTo>
                    <a:pt x="1634" y="3269"/>
                  </a:moveTo>
                  <a:cubicBezTo>
                    <a:pt x="1623" y="3269"/>
                    <a:pt x="1612" y="3272"/>
                    <a:pt x="1604" y="3280"/>
                  </a:cubicBezTo>
                  <a:lnTo>
                    <a:pt x="1580" y="3304"/>
                  </a:lnTo>
                  <a:lnTo>
                    <a:pt x="1458" y="3377"/>
                  </a:lnTo>
                  <a:cubicBezTo>
                    <a:pt x="1434" y="3377"/>
                    <a:pt x="1434" y="3402"/>
                    <a:pt x="1434" y="3426"/>
                  </a:cubicBezTo>
                  <a:cubicBezTo>
                    <a:pt x="1434" y="3450"/>
                    <a:pt x="1458" y="3450"/>
                    <a:pt x="1483" y="3450"/>
                  </a:cubicBezTo>
                  <a:lnTo>
                    <a:pt x="1507" y="3450"/>
                  </a:lnTo>
                  <a:lnTo>
                    <a:pt x="1653" y="3377"/>
                  </a:lnTo>
                  <a:lnTo>
                    <a:pt x="1677" y="3353"/>
                  </a:lnTo>
                  <a:cubicBezTo>
                    <a:pt x="1701" y="3329"/>
                    <a:pt x="1701" y="3304"/>
                    <a:pt x="1677" y="3280"/>
                  </a:cubicBezTo>
                  <a:cubicBezTo>
                    <a:pt x="1677" y="3280"/>
                    <a:pt x="1655" y="3269"/>
                    <a:pt x="1634" y="3269"/>
                  </a:cubicBezTo>
                  <a:close/>
                  <a:moveTo>
                    <a:pt x="1303" y="3461"/>
                  </a:moveTo>
                  <a:cubicBezTo>
                    <a:pt x="1292" y="3461"/>
                    <a:pt x="1278" y="3465"/>
                    <a:pt x="1264" y="3474"/>
                  </a:cubicBezTo>
                  <a:lnTo>
                    <a:pt x="1118" y="3572"/>
                  </a:lnTo>
                  <a:cubicBezTo>
                    <a:pt x="1094" y="3572"/>
                    <a:pt x="1094" y="3620"/>
                    <a:pt x="1118" y="3620"/>
                  </a:cubicBezTo>
                  <a:cubicBezTo>
                    <a:pt x="1118" y="3644"/>
                    <a:pt x="1143" y="3644"/>
                    <a:pt x="1167" y="3644"/>
                  </a:cubicBezTo>
                  <a:lnTo>
                    <a:pt x="1337" y="3547"/>
                  </a:lnTo>
                  <a:cubicBezTo>
                    <a:pt x="1376" y="3528"/>
                    <a:pt x="1352" y="3461"/>
                    <a:pt x="1303" y="3461"/>
                  </a:cubicBezTo>
                  <a:close/>
                  <a:moveTo>
                    <a:pt x="1006" y="3651"/>
                  </a:moveTo>
                  <a:cubicBezTo>
                    <a:pt x="997" y="3651"/>
                    <a:pt x="985" y="3657"/>
                    <a:pt x="972" y="3669"/>
                  </a:cubicBezTo>
                  <a:lnTo>
                    <a:pt x="802" y="3766"/>
                  </a:lnTo>
                  <a:cubicBezTo>
                    <a:pt x="778" y="3766"/>
                    <a:pt x="778" y="3814"/>
                    <a:pt x="802" y="3839"/>
                  </a:cubicBezTo>
                  <a:lnTo>
                    <a:pt x="851" y="3839"/>
                  </a:lnTo>
                  <a:cubicBezTo>
                    <a:pt x="900" y="3814"/>
                    <a:pt x="972" y="3766"/>
                    <a:pt x="1021" y="3742"/>
                  </a:cubicBezTo>
                  <a:cubicBezTo>
                    <a:pt x="1045" y="3717"/>
                    <a:pt x="1045" y="3693"/>
                    <a:pt x="1021" y="3669"/>
                  </a:cubicBezTo>
                  <a:cubicBezTo>
                    <a:pt x="1021" y="3657"/>
                    <a:pt x="1015" y="3651"/>
                    <a:pt x="1006" y="3651"/>
                  </a:cubicBezTo>
                  <a:close/>
                  <a:moveTo>
                    <a:pt x="657" y="3863"/>
                  </a:moveTo>
                  <a:lnTo>
                    <a:pt x="487" y="3985"/>
                  </a:lnTo>
                  <a:cubicBezTo>
                    <a:pt x="487" y="4009"/>
                    <a:pt x="487" y="4033"/>
                    <a:pt x="487" y="4057"/>
                  </a:cubicBezTo>
                  <a:lnTo>
                    <a:pt x="560" y="4057"/>
                  </a:lnTo>
                  <a:lnTo>
                    <a:pt x="705" y="3936"/>
                  </a:lnTo>
                  <a:cubicBezTo>
                    <a:pt x="730" y="3912"/>
                    <a:pt x="730" y="3887"/>
                    <a:pt x="705" y="3863"/>
                  </a:cubicBezTo>
                  <a:close/>
                  <a:moveTo>
                    <a:pt x="385" y="4101"/>
                  </a:moveTo>
                  <a:cubicBezTo>
                    <a:pt x="379" y="4101"/>
                    <a:pt x="372" y="4103"/>
                    <a:pt x="365" y="4106"/>
                  </a:cubicBezTo>
                  <a:cubicBezTo>
                    <a:pt x="317" y="4155"/>
                    <a:pt x="268" y="4203"/>
                    <a:pt x="219" y="4252"/>
                  </a:cubicBezTo>
                  <a:cubicBezTo>
                    <a:pt x="219" y="4276"/>
                    <a:pt x="219" y="4300"/>
                    <a:pt x="219" y="4325"/>
                  </a:cubicBezTo>
                  <a:lnTo>
                    <a:pt x="292" y="4325"/>
                  </a:lnTo>
                  <a:cubicBezTo>
                    <a:pt x="341" y="4276"/>
                    <a:pt x="389" y="4227"/>
                    <a:pt x="438" y="4179"/>
                  </a:cubicBezTo>
                  <a:cubicBezTo>
                    <a:pt x="459" y="4158"/>
                    <a:pt x="426" y="4101"/>
                    <a:pt x="385" y="4101"/>
                  </a:cubicBezTo>
                  <a:close/>
                  <a:moveTo>
                    <a:pt x="137" y="4379"/>
                  </a:moveTo>
                  <a:cubicBezTo>
                    <a:pt x="128" y="4379"/>
                    <a:pt x="122" y="4385"/>
                    <a:pt x="122" y="4397"/>
                  </a:cubicBezTo>
                  <a:cubicBezTo>
                    <a:pt x="74" y="4470"/>
                    <a:pt x="49" y="4519"/>
                    <a:pt x="25" y="4592"/>
                  </a:cubicBezTo>
                  <a:cubicBezTo>
                    <a:pt x="25" y="4616"/>
                    <a:pt x="25" y="4640"/>
                    <a:pt x="49" y="4640"/>
                  </a:cubicBezTo>
                  <a:lnTo>
                    <a:pt x="98" y="4640"/>
                  </a:lnTo>
                  <a:cubicBezTo>
                    <a:pt x="98" y="4640"/>
                    <a:pt x="122" y="4640"/>
                    <a:pt x="122" y="4616"/>
                  </a:cubicBezTo>
                  <a:cubicBezTo>
                    <a:pt x="147" y="4568"/>
                    <a:pt x="171" y="4495"/>
                    <a:pt x="195" y="4446"/>
                  </a:cubicBezTo>
                  <a:cubicBezTo>
                    <a:pt x="195" y="4422"/>
                    <a:pt x="195" y="4397"/>
                    <a:pt x="171" y="4397"/>
                  </a:cubicBezTo>
                  <a:cubicBezTo>
                    <a:pt x="159" y="4385"/>
                    <a:pt x="147" y="4379"/>
                    <a:pt x="137" y="4379"/>
                  </a:cubicBezTo>
                  <a:close/>
                  <a:moveTo>
                    <a:pt x="49" y="4738"/>
                  </a:moveTo>
                  <a:cubicBezTo>
                    <a:pt x="25" y="4738"/>
                    <a:pt x="1" y="4762"/>
                    <a:pt x="1" y="4786"/>
                  </a:cubicBezTo>
                  <a:cubicBezTo>
                    <a:pt x="1" y="4859"/>
                    <a:pt x="25" y="4908"/>
                    <a:pt x="25" y="4981"/>
                  </a:cubicBezTo>
                  <a:cubicBezTo>
                    <a:pt x="49" y="5005"/>
                    <a:pt x="49" y="5005"/>
                    <a:pt x="74" y="5005"/>
                  </a:cubicBezTo>
                  <a:lnTo>
                    <a:pt x="98" y="5005"/>
                  </a:lnTo>
                  <a:cubicBezTo>
                    <a:pt x="122" y="5005"/>
                    <a:pt x="122" y="4981"/>
                    <a:pt x="122" y="4956"/>
                  </a:cubicBezTo>
                  <a:cubicBezTo>
                    <a:pt x="98" y="4908"/>
                    <a:pt x="98" y="4835"/>
                    <a:pt x="98" y="4786"/>
                  </a:cubicBezTo>
                  <a:cubicBezTo>
                    <a:pt x="98" y="4762"/>
                    <a:pt x="74" y="4738"/>
                    <a:pt x="49" y="4738"/>
                  </a:cubicBezTo>
                  <a:close/>
                  <a:moveTo>
                    <a:pt x="144" y="5092"/>
                  </a:moveTo>
                  <a:cubicBezTo>
                    <a:pt x="136" y="5092"/>
                    <a:pt x="129" y="5095"/>
                    <a:pt x="122" y="5102"/>
                  </a:cubicBezTo>
                  <a:cubicBezTo>
                    <a:pt x="98" y="5102"/>
                    <a:pt x="98" y="5151"/>
                    <a:pt x="98" y="5175"/>
                  </a:cubicBezTo>
                  <a:cubicBezTo>
                    <a:pt x="147" y="5223"/>
                    <a:pt x="171" y="5272"/>
                    <a:pt x="219" y="5321"/>
                  </a:cubicBezTo>
                  <a:cubicBezTo>
                    <a:pt x="219" y="5345"/>
                    <a:pt x="244" y="5345"/>
                    <a:pt x="244" y="5345"/>
                  </a:cubicBezTo>
                  <a:lnTo>
                    <a:pt x="292" y="5345"/>
                  </a:lnTo>
                  <a:cubicBezTo>
                    <a:pt x="292" y="5321"/>
                    <a:pt x="292" y="5296"/>
                    <a:pt x="292" y="5272"/>
                  </a:cubicBezTo>
                  <a:cubicBezTo>
                    <a:pt x="244" y="5223"/>
                    <a:pt x="219" y="5175"/>
                    <a:pt x="195" y="5126"/>
                  </a:cubicBezTo>
                  <a:cubicBezTo>
                    <a:pt x="178" y="5109"/>
                    <a:pt x="161" y="5092"/>
                    <a:pt x="144" y="5092"/>
                  </a:cubicBezTo>
                  <a:close/>
                  <a:moveTo>
                    <a:pt x="365" y="5400"/>
                  </a:moveTo>
                  <a:cubicBezTo>
                    <a:pt x="353" y="5400"/>
                    <a:pt x="341" y="5406"/>
                    <a:pt x="341" y="5418"/>
                  </a:cubicBezTo>
                  <a:cubicBezTo>
                    <a:pt x="317" y="5442"/>
                    <a:pt x="317" y="5466"/>
                    <a:pt x="341" y="5491"/>
                  </a:cubicBezTo>
                  <a:lnTo>
                    <a:pt x="389" y="5491"/>
                  </a:lnTo>
                  <a:cubicBezTo>
                    <a:pt x="414" y="5466"/>
                    <a:pt x="414" y="5442"/>
                    <a:pt x="389" y="5418"/>
                  </a:cubicBezTo>
                  <a:cubicBezTo>
                    <a:pt x="389" y="5406"/>
                    <a:pt x="377" y="5400"/>
                    <a:pt x="365" y="54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2" name="Google Shape;1166;p26"/>
          <p:cNvGrpSpPr>
            <a:grpSpLocks/>
          </p:cNvGrpSpPr>
          <p:nvPr/>
        </p:nvGrpSpPr>
        <p:grpSpPr bwMode="auto">
          <a:xfrm flipH="1">
            <a:off x="10891838" y="5008563"/>
            <a:ext cx="1703387" cy="1347787"/>
            <a:chOff x="855987" y="2204128"/>
            <a:chExt cx="1217483" cy="962421"/>
          </a:xfrm>
        </p:grpSpPr>
        <p:grpSp>
          <p:nvGrpSpPr>
            <p:cNvPr id="23" name="Google Shape;1167;p26"/>
            <p:cNvGrpSpPr>
              <a:grpSpLocks/>
            </p:cNvGrpSpPr>
            <p:nvPr/>
          </p:nvGrpSpPr>
          <p:grpSpPr bwMode="auto">
            <a:xfrm>
              <a:off x="855987" y="2204128"/>
              <a:ext cx="1146639" cy="962421"/>
              <a:chOff x="958238" y="2157575"/>
              <a:chExt cx="1115191" cy="936025"/>
            </a:xfrm>
          </p:grpSpPr>
          <p:sp>
            <p:nvSpPr>
              <p:cNvPr id="25" name="Google Shape;1168;p26"/>
              <p:cNvSpPr/>
              <p:nvPr/>
            </p:nvSpPr>
            <p:spPr>
              <a:xfrm>
                <a:off x="1253985" y="2157575"/>
                <a:ext cx="493279" cy="492819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" name="Google Shape;1169;p26"/>
              <p:cNvSpPr/>
              <p:nvPr/>
            </p:nvSpPr>
            <p:spPr>
              <a:xfrm>
                <a:off x="1441586" y="2325156"/>
                <a:ext cx="492176" cy="492819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" name="Google Shape;1170;p26"/>
              <p:cNvSpPr/>
              <p:nvPr/>
            </p:nvSpPr>
            <p:spPr>
              <a:xfrm>
                <a:off x="997965" y="2335078"/>
                <a:ext cx="492176" cy="492819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" name="Google Shape;1171;p26"/>
              <p:cNvSpPr/>
              <p:nvPr/>
            </p:nvSpPr>
            <p:spPr>
              <a:xfrm>
                <a:off x="958238" y="2552271"/>
                <a:ext cx="493279" cy="49171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" name="Google Shape;1172;p26"/>
              <p:cNvSpPr/>
              <p:nvPr/>
            </p:nvSpPr>
            <p:spPr>
              <a:xfrm>
                <a:off x="1165702" y="2600781"/>
                <a:ext cx="492176" cy="492819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" name="Google Shape;1173;p26"/>
              <p:cNvSpPr/>
              <p:nvPr/>
            </p:nvSpPr>
            <p:spPr>
              <a:xfrm>
                <a:off x="1451517" y="2561091"/>
                <a:ext cx="622393" cy="492819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4" name="Google Shape;1174;p26"/>
            <p:cNvSpPr/>
            <p:nvPr/>
          </p:nvSpPr>
          <p:spPr>
            <a:xfrm>
              <a:off x="926336" y="2206395"/>
              <a:ext cx="1147134" cy="870600"/>
            </a:xfrm>
            <a:custGeom>
              <a:avLst/>
              <a:gdLst/>
              <a:ahLst/>
              <a:cxnLst/>
              <a:rect l="l" t="t" r="r" b="b"/>
              <a:pathLst>
                <a:path w="6074" h="4608" extrusionOk="0">
                  <a:moveTo>
                    <a:pt x="1749" y="936"/>
                  </a:moveTo>
                  <a:cubicBezTo>
                    <a:pt x="1968" y="985"/>
                    <a:pt x="2187" y="1131"/>
                    <a:pt x="2284" y="1325"/>
                  </a:cubicBezTo>
                  <a:cubicBezTo>
                    <a:pt x="2284" y="1398"/>
                    <a:pt x="2260" y="1446"/>
                    <a:pt x="2211" y="1471"/>
                  </a:cubicBezTo>
                  <a:cubicBezTo>
                    <a:pt x="2162" y="1519"/>
                    <a:pt x="2114" y="1519"/>
                    <a:pt x="2065" y="1544"/>
                  </a:cubicBezTo>
                  <a:cubicBezTo>
                    <a:pt x="1871" y="1544"/>
                    <a:pt x="1725" y="1276"/>
                    <a:pt x="1677" y="1155"/>
                  </a:cubicBezTo>
                  <a:lnTo>
                    <a:pt x="1677" y="1131"/>
                  </a:lnTo>
                  <a:cubicBezTo>
                    <a:pt x="1701" y="1058"/>
                    <a:pt x="1725" y="1009"/>
                    <a:pt x="1749" y="936"/>
                  </a:cubicBezTo>
                  <a:close/>
                  <a:moveTo>
                    <a:pt x="3936" y="1301"/>
                  </a:moveTo>
                  <a:lnTo>
                    <a:pt x="3936" y="1301"/>
                  </a:lnTo>
                  <a:cubicBezTo>
                    <a:pt x="3960" y="1446"/>
                    <a:pt x="3936" y="1616"/>
                    <a:pt x="3839" y="1762"/>
                  </a:cubicBezTo>
                  <a:cubicBezTo>
                    <a:pt x="3790" y="1714"/>
                    <a:pt x="3814" y="1495"/>
                    <a:pt x="3936" y="1301"/>
                  </a:cubicBezTo>
                  <a:close/>
                  <a:moveTo>
                    <a:pt x="750" y="2166"/>
                  </a:moveTo>
                  <a:cubicBezTo>
                    <a:pt x="776" y="2166"/>
                    <a:pt x="802" y="2169"/>
                    <a:pt x="826" y="2175"/>
                  </a:cubicBezTo>
                  <a:cubicBezTo>
                    <a:pt x="1142" y="2199"/>
                    <a:pt x="1264" y="2394"/>
                    <a:pt x="1264" y="2564"/>
                  </a:cubicBezTo>
                  <a:cubicBezTo>
                    <a:pt x="1264" y="2661"/>
                    <a:pt x="1166" y="2758"/>
                    <a:pt x="1045" y="2782"/>
                  </a:cubicBezTo>
                  <a:cubicBezTo>
                    <a:pt x="996" y="2758"/>
                    <a:pt x="924" y="2758"/>
                    <a:pt x="875" y="2734"/>
                  </a:cubicBezTo>
                  <a:cubicBezTo>
                    <a:pt x="705" y="2612"/>
                    <a:pt x="583" y="2442"/>
                    <a:pt x="535" y="2248"/>
                  </a:cubicBezTo>
                  <a:cubicBezTo>
                    <a:pt x="590" y="2193"/>
                    <a:pt x="672" y="2166"/>
                    <a:pt x="750" y="2166"/>
                  </a:cubicBezTo>
                  <a:close/>
                  <a:moveTo>
                    <a:pt x="5199" y="2588"/>
                  </a:moveTo>
                  <a:cubicBezTo>
                    <a:pt x="5078" y="2855"/>
                    <a:pt x="4883" y="3025"/>
                    <a:pt x="4762" y="3025"/>
                  </a:cubicBezTo>
                  <a:cubicBezTo>
                    <a:pt x="4713" y="3025"/>
                    <a:pt x="4665" y="3001"/>
                    <a:pt x="4640" y="2977"/>
                  </a:cubicBezTo>
                  <a:cubicBezTo>
                    <a:pt x="4567" y="2855"/>
                    <a:pt x="4592" y="2807"/>
                    <a:pt x="4592" y="2782"/>
                  </a:cubicBezTo>
                  <a:cubicBezTo>
                    <a:pt x="4640" y="2685"/>
                    <a:pt x="4883" y="2588"/>
                    <a:pt x="5150" y="2588"/>
                  </a:cubicBezTo>
                  <a:close/>
                  <a:moveTo>
                    <a:pt x="3596" y="3293"/>
                  </a:moveTo>
                  <a:cubicBezTo>
                    <a:pt x="3596" y="3293"/>
                    <a:pt x="3620" y="3317"/>
                    <a:pt x="3620" y="3317"/>
                  </a:cubicBezTo>
                  <a:cubicBezTo>
                    <a:pt x="3669" y="3390"/>
                    <a:pt x="3644" y="3608"/>
                    <a:pt x="3426" y="3851"/>
                  </a:cubicBezTo>
                  <a:cubicBezTo>
                    <a:pt x="3353" y="3754"/>
                    <a:pt x="3328" y="3633"/>
                    <a:pt x="3377" y="3511"/>
                  </a:cubicBezTo>
                  <a:cubicBezTo>
                    <a:pt x="3401" y="3414"/>
                    <a:pt x="3474" y="3341"/>
                    <a:pt x="3596" y="3317"/>
                  </a:cubicBezTo>
                  <a:lnTo>
                    <a:pt x="3596" y="3293"/>
                  </a:lnTo>
                  <a:close/>
                  <a:moveTo>
                    <a:pt x="1822" y="3366"/>
                  </a:moveTo>
                  <a:cubicBezTo>
                    <a:pt x="1847" y="3366"/>
                    <a:pt x="1944" y="3366"/>
                    <a:pt x="1968" y="3487"/>
                  </a:cubicBezTo>
                  <a:cubicBezTo>
                    <a:pt x="1944" y="3754"/>
                    <a:pt x="1798" y="3997"/>
                    <a:pt x="1555" y="4094"/>
                  </a:cubicBezTo>
                  <a:cubicBezTo>
                    <a:pt x="1482" y="3924"/>
                    <a:pt x="1507" y="3706"/>
                    <a:pt x="1604" y="3511"/>
                  </a:cubicBezTo>
                  <a:cubicBezTo>
                    <a:pt x="1652" y="3438"/>
                    <a:pt x="1725" y="3366"/>
                    <a:pt x="1822" y="3366"/>
                  </a:cubicBezTo>
                  <a:close/>
                  <a:moveTo>
                    <a:pt x="2745" y="159"/>
                  </a:moveTo>
                  <a:cubicBezTo>
                    <a:pt x="2867" y="159"/>
                    <a:pt x="3013" y="183"/>
                    <a:pt x="3158" y="256"/>
                  </a:cubicBezTo>
                  <a:cubicBezTo>
                    <a:pt x="3523" y="378"/>
                    <a:pt x="3814" y="693"/>
                    <a:pt x="3911" y="1058"/>
                  </a:cubicBezTo>
                  <a:cubicBezTo>
                    <a:pt x="3693" y="1325"/>
                    <a:pt x="3596" y="1714"/>
                    <a:pt x="3766" y="1859"/>
                  </a:cubicBezTo>
                  <a:cubicBezTo>
                    <a:pt x="3790" y="1908"/>
                    <a:pt x="3839" y="1932"/>
                    <a:pt x="3863" y="1932"/>
                  </a:cubicBezTo>
                  <a:cubicBezTo>
                    <a:pt x="3936" y="1932"/>
                    <a:pt x="3984" y="1884"/>
                    <a:pt x="4009" y="1835"/>
                  </a:cubicBezTo>
                  <a:cubicBezTo>
                    <a:pt x="4130" y="1616"/>
                    <a:pt x="4154" y="1349"/>
                    <a:pt x="4082" y="1106"/>
                  </a:cubicBezTo>
                  <a:cubicBezTo>
                    <a:pt x="4203" y="961"/>
                    <a:pt x="4397" y="863"/>
                    <a:pt x="4592" y="863"/>
                  </a:cubicBezTo>
                  <a:cubicBezTo>
                    <a:pt x="4762" y="863"/>
                    <a:pt x="4932" y="936"/>
                    <a:pt x="5053" y="1033"/>
                  </a:cubicBezTo>
                  <a:cubicBezTo>
                    <a:pt x="5466" y="1325"/>
                    <a:pt x="5466" y="1932"/>
                    <a:pt x="5272" y="2418"/>
                  </a:cubicBezTo>
                  <a:lnTo>
                    <a:pt x="5150" y="2418"/>
                  </a:lnTo>
                  <a:cubicBezTo>
                    <a:pt x="4907" y="2418"/>
                    <a:pt x="4567" y="2491"/>
                    <a:pt x="4470" y="2710"/>
                  </a:cubicBezTo>
                  <a:cubicBezTo>
                    <a:pt x="4397" y="2928"/>
                    <a:pt x="4543" y="3171"/>
                    <a:pt x="4762" y="3195"/>
                  </a:cubicBezTo>
                  <a:cubicBezTo>
                    <a:pt x="5029" y="3195"/>
                    <a:pt x="5248" y="2904"/>
                    <a:pt x="5369" y="2612"/>
                  </a:cubicBezTo>
                  <a:cubicBezTo>
                    <a:pt x="5612" y="2637"/>
                    <a:pt x="5806" y="2807"/>
                    <a:pt x="5879" y="3025"/>
                  </a:cubicBezTo>
                  <a:cubicBezTo>
                    <a:pt x="5903" y="3220"/>
                    <a:pt x="5831" y="3414"/>
                    <a:pt x="5685" y="3560"/>
                  </a:cubicBezTo>
                  <a:cubicBezTo>
                    <a:pt x="5320" y="3949"/>
                    <a:pt x="4810" y="4191"/>
                    <a:pt x="4252" y="4191"/>
                  </a:cubicBezTo>
                  <a:cubicBezTo>
                    <a:pt x="4082" y="4191"/>
                    <a:pt x="3887" y="4167"/>
                    <a:pt x="3741" y="4070"/>
                  </a:cubicBezTo>
                  <a:cubicBezTo>
                    <a:pt x="3669" y="4046"/>
                    <a:pt x="3620" y="4021"/>
                    <a:pt x="3571" y="3973"/>
                  </a:cubicBezTo>
                  <a:cubicBezTo>
                    <a:pt x="3814" y="3681"/>
                    <a:pt x="3887" y="3366"/>
                    <a:pt x="3766" y="3220"/>
                  </a:cubicBezTo>
                  <a:cubicBezTo>
                    <a:pt x="3717" y="3171"/>
                    <a:pt x="3669" y="3147"/>
                    <a:pt x="3596" y="3147"/>
                  </a:cubicBezTo>
                  <a:cubicBezTo>
                    <a:pt x="3426" y="3171"/>
                    <a:pt x="3280" y="3268"/>
                    <a:pt x="3231" y="3438"/>
                  </a:cubicBezTo>
                  <a:cubicBezTo>
                    <a:pt x="3158" y="3633"/>
                    <a:pt x="3207" y="3851"/>
                    <a:pt x="3328" y="3973"/>
                  </a:cubicBezTo>
                  <a:cubicBezTo>
                    <a:pt x="3037" y="4264"/>
                    <a:pt x="2648" y="4434"/>
                    <a:pt x="2260" y="4434"/>
                  </a:cubicBezTo>
                  <a:cubicBezTo>
                    <a:pt x="2215" y="4444"/>
                    <a:pt x="2169" y="4449"/>
                    <a:pt x="2124" y="4449"/>
                  </a:cubicBezTo>
                  <a:cubicBezTo>
                    <a:pt x="1946" y="4449"/>
                    <a:pt x="1768" y="4375"/>
                    <a:pt x="1652" y="4240"/>
                  </a:cubicBezTo>
                  <a:cubicBezTo>
                    <a:pt x="1944" y="4094"/>
                    <a:pt x="2138" y="3778"/>
                    <a:pt x="2138" y="3463"/>
                  </a:cubicBezTo>
                  <a:cubicBezTo>
                    <a:pt x="2116" y="3307"/>
                    <a:pt x="2013" y="3192"/>
                    <a:pt x="1865" y="3192"/>
                  </a:cubicBezTo>
                  <a:cubicBezTo>
                    <a:pt x="1851" y="3192"/>
                    <a:pt x="1837" y="3193"/>
                    <a:pt x="1822" y="3195"/>
                  </a:cubicBezTo>
                  <a:cubicBezTo>
                    <a:pt x="1677" y="3195"/>
                    <a:pt x="1531" y="3293"/>
                    <a:pt x="1458" y="3438"/>
                  </a:cubicBezTo>
                  <a:cubicBezTo>
                    <a:pt x="1337" y="3657"/>
                    <a:pt x="1312" y="3924"/>
                    <a:pt x="1409" y="4143"/>
                  </a:cubicBezTo>
                  <a:cubicBezTo>
                    <a:pt x="1361" y="4149"/>
                    <a:pt x="1314" y="4152"/>
                    <a:pt x="1268" y="4152"/>
                  </a:cubicBezTo>
                  <a:cubicBezTo>
                    <a:pt x="1130" y="4152"/>
                    <a:pt x="1002" y="4125"/>
                    <a:pt x="875" y="4070"/>
                  </a:cubicBezTo>
                  <a:cubicBezTo>
                    <a:pt x="535" y="3924"/>
                    <a:pt x="316" y="3633"/>
                    <a:pt x="268" y="3268"/>
                  </a:cubicBezTo>
                  <a:cubicBezTo>
                    <a:pt x="195" y="2977"/>
                    <a:pt x="243" y="2637"/>
                    <a:pt x="413" y="2370"/>
                  </a:cubicBezTo>
                  <a:cubicBezTo>
                    <a:pt x="486" y="2564"/>
                    <a:pt x="632" y="2734"/>
                    <a:pt x="802" y="2855"/>
                  </a:cubicBezTo>
                  <a:cubicBezTo>
                    <a:pt x="899" y="2880"/>
                    <a:pt x="972" y="2904"/>
                    <a:pt x="1069" y="2904"/>
                  </a:cubicBezTo>
                  <a:cubicBezTo>
                    <a:pt x="1264" y="2904"/>
                    <a:pt x="1434" y="2758"/>
                    <a:pt x="1434" y="2540"/>
                  </a:cubicBezTo>
                  <a:cubicBezTo>
                    <a:pt x="1434" y="2224"/>
                    <a:pt x="1166" y="1981"/>
                    <a:pt x="851" y="1981"/>
                  </a:cubicBezTo>
                  <a:cubicBezTo>
                    <a:pt x="828" y="1976"/>
                    <a:pt x="806" y="1974"/>
                    <a:pt x="784" y="1974"/>
                  </a:cubicBezTo>
                  <a:cubicBezTo>
                    <a:pt x="685" y="1974"/>
                    <a:pt x="590" y="2014"/>
                    <a:pt x="511" y="2054"/>
                  </a:cubicBezTo>
                  <a:cubicBezTo>
                    <a:pt x="438" y="1568"/>
                    <a:pt x="608" y="1058"/>
                    <a:pt x="1069" y="936"/>
                  </a:cubicBezTo>
                  <a:cubicBezTo>
                    <a:pt x="1194" y="901"/>
                    <a:pt x="1331" y="878"/>
                    <a:pt x="1463" y="878"/>
                  </a:cubicBezTo>
                  <a:cubicBezTo>
                    <a:pt x="1511" y="878"/>
                    <a:pt x="1558" y="881"/>
                    <a:pt x="1604" y="888"/>
                  </a:cubicBezTo>
                  <a:cubicBezTo>
                    <a:pt x="1555" y="1009"/>
                    <a:pt x="1507" y="1106"/>
                    <a:pt x="1507" y="1106"/>
                  </a:cubicBezTo>
                  <a:cubicBezTo>
                    <a:pt x="1507" y="1131"/>
                    <a:pt x="1507" y="1131"/>
                    <a:pt x="1507" y="1155"/>
                  </a:cubicBezTo>
                  <a:cubicBezTo>
                    <a:pt x="1531" y="1179"/>
                    <a:pt x="1725" y="1665"/>
                    <a:pt x="2065" y="1665"/>
                  </a:cubicBezTo>
                  <a:cubicBezTo>
                    <a:pt x="2162" y="1665"/>
                    <a:pt x="2235" y="1641"/>
                    <a:pt x="2308" y="1592"/>
                  </a:cubicBezTo>
                  <a:cubicBezTo>
                    <a:pt x="2405" y="1544"/>
                    <a:pt x="2478" y="1422"/>
                    <a:pt x="2454" y="1301"/>
                  </a:cubicBezTo>
                  <a:cubicBezTo>
                    <a:pt x="2357" y="1033"/>
                    <a:pt x="2114" y="839"/>
                    <a:pt x="1847" y="791"/>
                  </a:cubicBezTo>
                  <a:cubicBezTo>
                    <a:pt x="1992" y="426"/>
                    <a:pt x="2332" y="183"/>
                    <a:pt x="2745" y="159"/>
                  </a:cubicBezTo>
                  <a:close/>
                  <a:moveTo>
                    <a:pt x="2728" y="1"/>
                  </a:moveTo>
                  <a:cubicBezTo>
                    <a:pt x="2260" y="1"/>
                    <a:pt x="1815" y="296"/>
                    <a:pt x="1652" y="766"/>
                  </a:cubicBezTo>
                  <a:cubicBezTo>
                    <a:pt x="1569" y="748"/>
                    <a:pt x="1485" y="740"/>
                    <a:pt x="1403" y="740"/>
                  </a:cubicBezTo>
                  <a:cubicBezTo>
                    <a:pt x="1270" y="740"/>
                    <a:pt x="1141" y="760"/>
                    <a:pt x="1021" y="791"/>
                  </a:cubicBezTo>
                  <a:cubicBezTo>
                    <a:pt x="438" y="936"/>
                    <a:pt x="219" y="1616"/>
                    <a:pt x="341" y="2199"/>
                  </a:cubicBezTo>
                  <a:cubicBezTo>
                    <a:pt x="98" y="2515"/>
                    <a:pt x="0" y="2928"/>
                    <a:pt x="73" y="3317"/>
                  </a:cubicBezTo>
                  <a:cubicBezTo>
                    <a:pt x="146" y="3730"/>
                    <a:pt x="413" y="4070"/>
                    <a:pt x="802" y="4240"/>
                  </a:cubicBezTo>
                  <a:cubicBezTo>
                    <a:pt x="960" y="4293"/>
                    <a:pt x="1130" y="4332"/>
                    <a:pt x="1294" y="4332"/>
                  </a:cubicBezTo>
                  <a:cubicBezTo>
                    <a:pt x="1358" y="4332"/>
                    <a:pt x="1421" y="4326"/>
                    <a:pt x="1482" y="4313"/>
                  </a:cubicBezTo>
                  <a:cubicBezTo>
                    <a:pt x="1638" y="4491"/>
                    <a:pt x="1875" y="4607"/>
                    <a:pt x="2119" y="4607"/>
                  </a:cubicBezTo>
                  <a:cubicBezTo>
                    <a:pt x="2141" y="4607"/>
                    <a:pt x="2164" y="4606"/>
                    <a:pt x="2187" y="4604"/>
                  </a:cubicBezTo>
                  <a:lnTo>
                    <a:pt x="2260" y="4604"/>
                  </a:lnTo>
                  <a:cubicBezTo>
                    <a:pt x="2721" y="4580"/>
                    <a:pt x="3134" y="4410"/>
                    <a:pt x="3450" y="4094"/>
                  </a:cubicBezTo>
                  <a:cubicBezTo>
                    <a:pt x="3523" y="4143"/>
                    <a:pt x="3596" y="4191"/>
                    <a:pt x="3669" y="4240"/>
                  </a:cubicBezTo>
                  <a:cubicBezTo>
                    <a:pt x="3839" y="4313"/>
                    <a:pt x="4057" y="4361"/>
                    <a:pt x="4276" y="4361"/>
                  </a:cubicBezTo>
                  <a:cubicBezTo>
                    <a:pt x="4859" y="4361"/>
                    <a:pt x="5418" y="4094"/>
                    <a:pt x="5831" y="3681"/>
                  </a:cubicBezTo>
                  <a:cubicBezTo>
                    <a:pt x="6001" y="3487"/>
                    <a:pt x="6073" y="3244"/>
                    <a:pt x="6049" y="3001"/>
                  </a:cubicBezTo>
                  <a:cubicBezTo>
                    <a:pt x="5976" y="2710"/>
                    <a:pt x="5733" y="2491"/>
                    <a:pt x="5442" y="2467"/>
                  </a:cubicBezTo>
                  <a:cubicBezTo>
                    <a:pt x="5636" y="1908"/>
                    <a:pt x="5612" y="1252"/>
                    <a:pt x="5126" y="912"/>
                  </a:cubicBezTo>
                  <a:cubicBezTo>
                    <a:pt x="4972" y="781"/>
                    <a:pt x="4776" y="715"/>
                    <a:pt x="4580" y="715"/>
                  </a:cubicBezTo>
                  <a:cubicBezTo>
                    <a:pt x="4376" y="715"/>
                    <a:pt x="4170" y="787"/>
                    <a:pt x="4009" y="936"/>
                  </a:cubicBezTo>
                  <a:cubicBezTo>
                    <a:pt x="3887" y="548"/>
                    <a:pt x="3571" y="256"/>
                    <a:pt x="3207" y="110"/>
                  </a:cubicBezTo>
                  <a:cubicBezTo>
                    <a:pt x="3052" y="36"/>
                    <a:pt x="2889" y="1"/>
                    <a:pt x="2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1" name="Google Shape;1175;p26"/>
          <p:cNvGrpSpPr>
            <a:grpSpLocks/>
          </p:cNvGrpSpPr>
          <p:nvPr/>
        </p:nvGrpSpPr>
        <p:grpSpPr bwMode="auto">
          <a:xfrm>
            <a:off x="574675" y="762000"/>
            <a:ext cx="2481263" cy="1081088"/>
            <a:chOff x="3965010" y="571479"/>
            <a:chExt cx="1651683" cy="719972"/>
          </a:xfrm>
        </p:grpSpPr>
        <p:grpSp>
          <p:nvGrpSpPr>
            <p:cNvPr id="32" name="Google Shape;1176;p26"/>
            <p:cNvGrpSpPr>
              <a:grpSpLocks/>
            </p:cNvGrpSpPr>
            <p:nvPr/>
          </p:nvGrpSpPr>
          <p:grpSpPr bwMode="auto">
            <a:xfrm>
              <a:off x="3965010" y="571479"/>
              <a:ext cx="1446820" cy="719972"/>
              <a:chOff x="3953250" y="571500"/>
              <a:chExt cx="1383325" cy="766825"/>
            </a:xfrm>
          </p:grpSpPr>
          <p:grpSp>
            <p:nvGrpSpPr>
              <p:cNvPr id="34" name="Google Shape;1177;p26"/>
              <p:cNvGrpSpPr>
                <a:grpSpLocks/>
              </p:cNvGrpSpPr>
              <p:nvPr/>
            </p:nvGrpSpPr>
            <p:grpSpPr bwMode="auto">
              <a:xfrm>
                <a:off x="3953250" y="571500"/>
                <a:ext cx="1383166" cy="669650"/>
                <a:chOff x="897088" y="2374675"/>
                <a:chExt cx="1383166" cy="669650"/>
              </a:xfrm>
            </p:grpSpPr>
            <p:sp>
              <p:nvSpPr>
                <p:cNvPr id="36" name="Google Shape;1178;p26"/>
                <p:cNvSpPr/>
                <p:nvPr/>
              </p:nvSpPr>
              <p:spPr>
                <a:xfrm>
                  <a:off x="1135534" y="2416338"/>
                  <a:ext cx="622383" cy="622693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7" name="Google Shape;1179;p26"/>
                <p:cNvSpPr/>
                <p:nvPr/>
              </p:nvSpPr>
              <p:spPr>
                <a:xfrm>
                  <a:off x="1479057" y="2374675"/>
                  <a:ext cx="493057" cy="493200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8" name="Google Shape;1180;p26"/>
                <p:cNvSpPr/>
                <p:nvPr/>
              </p:nvSpPr>
              <p:spPr>
                <a:xfrm>
                  <a:off x="897088" y="2689963"/>
                  <a:ext cx="493057" cy="354699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9" name="Google Shape;1181;p26"/>
                <p:cNvSpPr/>
                <p:nvPr/>
              </p:nvSpPr>
              <p:spPr>
                <a:xfrm>
                  <a:off x="1657892" y="2551462"/>
                  <a:ext cx="622383" cy="493200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35" name="Google Shape;1182;p26"/>
              <p:cNvSpPr/>
              <p:nvPr/>
            </p:nvSpPr>
            <p:spPr>
              <a:xfrm>
                <a:off x="3972447" y="907056"/>
                <a:ext cx="1363990" cy="431269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3" name="Google Shape;1183;p26"/>
            <p:cNvSpPr/>
            <p:nvPr/>
          </p:nvSpPr>
          <p:spPr>
            <a:xfrm>
              <a:off x="4006223" y="571479"/>
              <a:ext cx="1610470" cy="660767"/>
            </a:xfrm>
            <a:custGeom>
              <a:avLst/>
              <a:gdLst/>
              <a:ahLst/>
              <a:cxnLst/>
              <a:rect l="l" t="t" r="r" b="b"/>
              <a:pathLst>
                <a:path w="3864" h="1872" extrusionOk="0">
                  <a:moveTo>
                    <a:pt x="1847" y="365"/>
                  </a:moveTo>
                  <a:cubicBezTo>
                    <a:pt x="1920" y="487"/>
                    <a:pt x="1920" y="633"/>
                    <a:pt x="1871" y="754"/>
                  </a:cubicBezTo>
                  <a:lnTo>
                    <a:pt x="1847" y="754"/>
                  </a:lnTo>
                  <a:cubicBezTo>
                    <a:pt x="1847" y="754"/>
                    <a:pt x="1823" y="754"/>
                    <a:pt x="1798" y="705"/>
                  </a:cubicBezTo>
                  <a:cubicBezTo>
                    <a:pt x="1774" y="608"/>
                    <a:pt x="1774" y="487"/>
                    <a:pt x="1847" y="390"/>
                  </a:cubicBezTo>
                  <a:lnTo>
                    <a:pt x="1847" y="365"/>
                  </a:lnTo>
                  <a:close/>
                  <a:moveTo>
                    <a:pt x="2891" y="584"/>
                  </a:moveTo>
                  <a:lnTo>
                    <a:pt x="2891" y="608"/>
                  </a:lnTo>
                  <a:cubicBezTo>
                    <a:pt x="2940" y="754"/>
                    <a:pt x="2940" y="900"/>
                    <a:pt x="2867" y="948"/>
                  </a:cubicBezTo>
                  <a:cubicBezTo>
                    <a:pt x="2831" y="960"/>
                    <a:pt x="2806" y="967"/>
                    <a:pt x="2791" y="967"/>
                  </a:cubicBezTo>
                  <a:cubicBezTo>
                    <a:pt x="2776" y="967"/>
                    <a:pt x="2770" y="960"/>
                    <a:pt x="2770" y="948"/>
                  </a:cubicBezTo>
                  <a:cubicBezTo>
                    <a:pt x="2770" y="803"/>
                    <a:pt x="2794" y="681"/>
                    <a:pt x="2891" y="584"/>
                  </a:cubicBezTo>
                  <a:close/>
                  <a:moveTo>
                    <a:pt x="754" y="1021"/>
                  </a:moveTo>
                  <a:cubicBezTo>
                    <a:pt x="851" y="1021"/>
                    <a:pt x="924" y="1070"/>
                    <a:pt x="972" y="1143"/>
                  </a:cubicBezTo>
                  <a:cubicBezTo>
                    <a:pt x="997" y="1216"/>
                    <a:pt x="972" y="1288"/>
                    <a:pt x="899" y="1337"/>
                  </a:cubicBezTo>
                  <a:cubicBezTo>
                    <a:pt x="887" y="1349"/>
                    <a:pt x="875" y="1355"/>
                    <a:pt x="863" y="1355"/>
                  </a:cubicBezTo>
                  <a:cubicBezTo>
                    <a:pt x="851" y="1355"/>
                    <a:pt x="839" y="1349"/>
                    <a:pt x="827" y="1337"/>
                  </a:cubicBezTo>
                  <a:cubicBezTo>
                    <a:pt x="754" y="1240"/>
                    <a:pt x="754" y="1143"/>
                    <a:pt x="754" y="1045"/>
                  </a:cubicBezTo>
                  <a:lnTo>
                    <a:pt x="754" y="1021"/>
                  </a:lnTo>
                  <a:close/>
                  <a:moveTo>
                    <a:pt x="2357" y="74"/>
                  </a:moveTo>
                  <a:cubicBezTo>
                    <a:pt x="2600" y="122"/>
                    <a:pt x="2794" y="268"/>
                    <a:pt x="2867" y="487"/>
                  </a:cubicBezTo>
                  <a:cubicBezTo>
                    <a:pt x="2746" y="608"/>
                    <a:pt x="2673" y="778"/>
                    <a:pt x="2697" y="973"/>
                  </a:cubicBezTo>
                  <a:cubicBezTo>
                    <a:pt x="2725" y="1015"/>
                    <a:pt x="2745" y="1041"/>
                    <a:pt x="2786" y="1041"/>
                  </a:cubicBezTo>
                  <a:cubicBezTo>
                    <a:pt x="2815" y="1041"/>
                    <a:pt x="2855" y="1027"/>
                    <a:pt x="2916" y="997"/>
                  </a:cubicBezTo>
                  <a:cubicBezTo>
                    <a:pt x="3061" y="924"/>
                    <a:pt x="3037" y="681"/>
                    <a:pt x="2964" y="487"/>
                  </a:cubicBezTo>
                  <a:cubicBezTo>
                    <a:pt x="2989" y="462"/>
                    <a:pt x="3013" y="462"/>
                    <a:pt x="3061" y="462"/>
                  </a:cubicBezTo>
                  <a:cubicBezTo>
                    <a:pt x="3329" y="535"/>
                    <a:pt x="3572" y="730"/>
                    <a:pt x="3693" y="997"/>
                  </a:cubicBezTo>
                  <a:cubicBezTo>
                    <a:pt x="3766" y="1143"/>
                    <a:pt x="3766" y="1337"/>
                    <a:pt x="3644" y="1483"/>
                  </a:cubicBezTo>
                  <a:cubicBezTo>
                    <a:pt x="3474" y="1677"/>
                    <a:pt x="2819" y="1799"/>
                    <a:pt x="1774" y="1799"/>
                  </a:cubicBezTo>
                  <a:cubicBezTo>
                    <a:pt x="1118" y="1799"/>
                    <a:pt x="535" y="1750"/>
                    <a:pt x="535" y="1750"/>
                  </a:cubicBezTo>
                  <a:cubicBezTo>
                    <a:pt x="316" y="1726"/>
                    <a:pt x="195" y="1653"/>
                    <a:pt x="146" y="1507"/>
                  </a:cubicBezTo>
                  <a:cubicBezTo>
                    <a:pt x="98" y="1386"/>
                    <a:pt x="219" y="1216"/>
                    <a:pt x="438" y="1118"/>
                  </a:cubicBezTo>
                  <a:cubicBezTo>
                    <a:pt x="511" y="1070"/>
                    <a:pt x="584" y="1045"/>
                    <a:pt x="681" y="1045"/>
                  </a:cubicBezTo>
                  <a:cubicBezTo>
                    <a:pt x="657" y="1167"/>
                    <a:pt x="705" y="1288"/>
                    <a:pt x="778" y="1410"/>
                  </a:cubicBezTo>
                  <a:cubicBezTo>
                    <a:pt x="808" y="1440"/>
                    <a:pt x="857" y="1461"/>
                    <a:pt x="901" y="1461"/>
                  </a:cubicBezTo>
                  <a:cubicBezTo>
                    <a:pt x="928" y="1461"/>
                    <a:pt x="954" y="1453"/>
                    <a:pt x="972" y="1434"/>
                  </a:cubicBezTo>
                  <a:cubicBezTo>
                    <a:pt x="1070" y="1361"/>
                    <a:pt x="1118" y="1240"/>
                    <a:pt x="1094" y="1118"/>
                  </a:cubicBezTo>
                  <a:cubicBezTo>
                    <a:pt x="1045" y="1021"/>
                    <a:pt x="924" y="924"/>
                    <a:pt x="802" y="924"/>
                  </a:cubicBezTo>
                  <a:cubicBezTo>
                    <a:pt x="851" y="681"/>
                    <a:pt x="1021" y="462"/>
                    <a:pt x="1264" y="365"/>
                  </a:cubicBezTo>
                  <a:cubicBezTo>
                    <a:pt x="1395" y="278"/>
                    <a:pt x="1517" y="234"/>
                    <a:pt x="1621" y="234"/>
                  </a:cubicBezTo>
                  <a:cubicBezTo>
                    <a:pt x="1689" y="234"/>
                    <a:pt x="1750" y="254"/>
                    <a:pt x="1798" y="292"/>
                  </a:cubicBezTo>
                  <a:cubicBezTo>
                    <a:pt x="1701" y="414"/>
                    <a:pt x="1677" y="584"/>
                    <a:pt x="1750" y="730"/>
                  </a:cubicBezTo>
                  <a:cubicBezTo>
                    <a:pt x="1750" y="778"/>
                    <a:pt x="1798" y="827"/>
                    <a:pt x="1871" y="827"/>
                  </a:cubicBezTo>
                  <a:cubicBezTo>
                    <a:pt x="1895" y="827"/>
                    <a:pt x="1920" y="803"/>
                    <a:pt x="1944" y="778"/>
                  </a:cubicBezTo>
                  <a:cubicBezTo>
                    <a:pt x="2041" y="633"/>
                    <a:pt x="2017" y="438"/>
                    <a:pt x="1920" y="292"/>
                  </a:cubicBezTo>
                  <a:cubicBezTo>
                    <a:pt x="1993" y="220"/>
                    <a:pt x="2090" y="147"/>
                    <a:pt x="2187" y="122"/>
                  </a:cubicBezTo>
                  <a:cubicBezTo>
                    <a:pt x="2236" y="98"/>
                    <a:pt x="2308" y="98"/>
                    <a:pt x="2357" y="74"/>
                  </a:cubicBezTo>
                  <a:close/>
                  <a:moveTo>
                    <a:pt x="2333" y="1"/>
                  </a:moveTo>
                  <a:cubicBezTo>
                    <a:pt x="2260" y="1"/>
                    <a:pt x="2211" y="25"/>
                    <a:pt x="2138" y="50"/>
                  </a:cubicBezTo>
                  <a:cubicBezTo>
                    <a:pt x="2017" y="74"/>
                    <a:pt x="1920" y="147"/>
                    <a:pt x="1823" y="244"/>
                  </a:cubicBezTo>
                  <a:cubicBezTo>
                    <a:pt x="1756" y="188"/>
                    <a:pt x="1674" y="158"/>
                    <a:pt x="1579" y="158"/>
                  </a:cubicBezTo>
                  <a:cubicBezTo>
                    <a:pt x="1466" y="158"/>
                    <a:pt x="1336" y="200"/>
                    <a:pt x="1191" y="292"/>
                  </a:cubicBezTo>
                  <a:cubicBezTo>
                    <a:pt x="924" y="414"/>
                    <a:pt x="754" y="657"/>
                    <a:pt x="681" y="948"/>
                  </a:cubicBezTo>
                  <a:cubicBezTo>
                    <a:pt x="584" y="948"/>
                    <a:pt x="487" y="973"/>
                    <a:pt x="414" y="1021"/>
                  </a:cubicBezTo>
                  <a:cubicBezTo>
                    <a:pt x="146" y="1167"/>
                    <a:pt x="1" y="1361"/>
                    <a:pt x="49" y="1531"/>
                  </a:cubicBezTo>
                  <a:cubicBezTo>
                    <a:pt x="74" y="1701"/>
                    <a:pt x="268" y="1823"/>
                    <a:pt x="511" y="1847"/>
                  </a:cubicBezTo>
                  <a:cubicBezTo>
                    <a:pt x="511" y="1847"/>
                    <a:pt x="1118" y="1871"/>
                    <a:pt x="1774" y="1871"/>
                  </a:cubicBezTo>
                  <a:cubicBezTo>
                    <a:pt x="2867" y="1871"/>
                    <a:pt x="3523" y="1774"/>
                    <a:pt x="3717" y="1556"/>
                  </a:cubicBezTo>
                  <a:cubicBezTo>
                    <a:pt x="3839" y="1386"/>
                    <a:pt x="3863" y="1167"/>
                    <a:pt x="3766" y="973"/>
                  </a:cubicBezTo>
                  <a:cubicBezTo>
                    <a:pt x="3620" y="681"/>
                    <a:pt x="3353" y="438"/>
                    <a:pt x="3037" y="365"/>
                  </a:cubicBezTo>
                  <a:cubicBezTo>
                    <a:pt x="2989" y="365"/>
                    <a:pt x="2940" y="390"/>
                    <a:pt x="2916" y="414"/>
                  </a:cubicBezTo>
                  <a:cubicBezTo>
                    <a:pt x="2819" y="171"/>
                    <a:pt x="2600" y="25"/>
                    <a:pt x="23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146" name="Google Shape;1146;p26"/>
          <p:cNvSpPr txBox="1">
            <a:spLocks noGrp="1"/>
          </p:cNvSpPr>
          <p:nvPr>
            <p:ph type="title"/>
          </p:nvPr>
        </p:nvSpPr>
        <p:spPr>
          <a:xfrm>
            <a:off x="1673333" y="2543733"/>
            <a:ext cx="3916800" cy="606400"/>
          </a:xfrm>
          <a:prstGeom prst="rect">
            <a:avLst/>
          </a:prstGeom>
          <a:noFill/>
          <a:ln>
            <a:noFill/>
          </a:ln>
        </p:spPr>
        <p:txBody>
          <a:bodyPr spcFirstLastPara="1" lIns="0" tIns="0" rIns="0" bIns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2200"/>
              <a:buNone/>
              <a:defRPr i="0"/>
            </a:lvl1pPr>
            <a:lvl2pPr lvl="1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147" name="Google Shape;1147;p26"/>
          <p:cNvSpPr txBox="1">
            <a:spLocks noGrp="1"/>
          </p:cNvSpPr>
          <p:nvPr>
            <p:ph type="subTitle" idx="1"/>
          </p:nvPr>
        </p:nvSpPr>
        <p:spPr>
          <a:xfrm>
            <a:off x="1673335" y="3447800"/>
            <a:ext cx="3716400" cy="15676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14998528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7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1">
  <p:cSld name="Title and text 1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11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oogle Shape;1187;p27"/>
          <p:cNvGrpSpPr>
            <a:grpSpLocks/>
          </p:cNvGrpSpPr>
          <p:nvPr/>
        </p:nvGrpSpPr>
        <p:grpSpPr bwMode="auto">
          <a:xfrm rot="20346551" flipH="1">
            <a:off x="10553700" y="5089525"/>
            <a:ext cx="1366838" cy="1776413"/>
            <a:chOff x="4318023" y="4113296"/>
            <a:chExt cx="716422" cy="932073"/>
          </a:xfrm>
        </p:grpSpPr>
        <p:sp>
          <p:nvSpPr>
            <p:cNvPr id="5" name="Google Shape;1188;p27"/>
            <p:cNvSpPr/>
            <p:nvPr/>
          </p:nvSpPr>
          <p:spPr>
            <a:xfrm>
              <a:off x="4843281" y="4243967"/>
              <a:ext cx="192211" cy="205739"/>
            </a:xfrm>
            <a:custGeom>
              <a:avLst/>
              <a:gdLst/>
              <a:ahLst/>
              <a:cxnLst/>
              <a:rect l="l" t="t" r="r" b="b"/>
              <a:pathLst>
                <a:path w="2211" h="2366" extrusionOk="0">
                  <a:moveTo>
                    <a:pt x="1579" y="179"/>
                  </a:moveTo>
                  <a:cubicBezTo>
                    <a:pt x="1798" y="179"/>
                    <a:pt x="1943" y="252"/>
                    <a:pt x="1992" y="422"/>
                  </a:cubicBezTo>
                  <a:cubicBezTo>
                    <a:pt x="2041" y="519"/>
                    <a:pt x="2016" y="616"/>
                    <a:pt x="1968" y="689"/>
                  </a:cubicBezTo>
                  <a:cubicBezTo>
                    <a:pt x="1798" y="908"/>
                    <a:pt x="1239" y="1005"/>
                    <a:pt x="802" y="1005"/>
                  </a:cubicBezTo>
                  <a:lnTo>
                    <a:pt x="777" y="1005"/>
                  </a:lnTo>
                  <a:cubicBezTo>
                    <a:pt x="705" y="1005"/>
                    <a:pt x="680" y="1054"/>
                    <a:pt x="705" y="1127"/>
                  </a:cubicBezTo>
                  <a:cubicBezTo>
                    <a:pt x="802" y="1321"/>
                    <a:pt x="1045" y="1904"/>
                    <a:pt x="826" y="2171"/>
                  </a:cubicBezTo>
                  <a:cubicBezTo>
                    <a:pt x="802" y="2195"/>
                    <a:pt x="777" y="2195"/>
                    <a:pt x="777" y="2195"/>
                  </a:cubicBezTo>
                  <a:cubicBezTo>
                    <a:pt x="632" y="2195"/>
                    <a:pt x="364" y="1782"/>
                    <a:pt x="170" y="1369"/>
                  </a:cubicBezTo>
                  <a:lnTo>
                    <a:pt x="486" y="495"/>
                  </a:lnTo>
                  <a:cubicBezTo>
                    <a:pt x="826" y="325"/>
                    <a:pt x="1190" y="203"/>
                    <a:pt x="1579" y="179"/>
                  </a:cubicBezTo>
                  <a:close/>
                  <a:moveTo>
                    <a:pt x="1663" y="1"/>
                  </a:moveTo>
                  <a:cubicBezTo>
                    <a:pt x="1635" y="1"/>
                    <a:pt x="1607" y="4"/>
                    <a:pt x="1579" y="9"/>
                  </a:cubicBezTo>
                  <a:cubicBezTo>
                    <a:pt x="1142" y="33"/>
                    <a:pt x="753" y="155"/>
                    <a:pt x="389" y="349"/>
                  </a:cubicBezTo>
                  <a:cubicBezTo>
                    <a:pt x="364" y="374"/>
                    <a:pt x="340" y="374"/>
                    <a:pt x="340" y="398"/>
                  </a:cubicBezTo>
                  <a:lnTo>
                    <a:pt x="0" y="1345"/>
                  </a:lnTo>
                  <a:cubicBezTo>
                    <a:pt x="0" y="1345"/>
                    <a:pt x="0" y="1369"/>
                    <a:pt x="0" y="1394"/>
                  </a:cubicBezTo>
                  <a:cubicBezTo>
                    <a:pt x="73" y="1564"/>
                    <a:pt x="437" y="2365"/>
                    <a:pt x="777" y="2365"/>
                  </a:cubicBezTo>
                  <a:cubicBezTo>
                    <a:pt x="850" y="2365"/>
                    <a:pt x="923" y="2341"/>
                    <a:pt x="972" y="2268"/>
                  </a:cubicBezTo>
                  <a:cubicBezTo>
                    <a:pt x="1215" y="1953"/>
                    <a:pt x="1020" y="1394"/>
                    <a:pt x="899" y="1151"/>
                  </a:cubicBezTo>
                  <a:cubicBezTo>
                    <a:pt x="1215" y="1151"/>
                    <a:pt x="1871" y="1102"/>
                    <a:pt x="2089" y="786"/>
                  </a:cubicBezTo>
                  <a:cubicBezTo>
                    <a:pt x="2186" y="665"/>
                    <a:pt x="2211" y="519"/>
                    <a:pt x="2162" y="374"/>
                  </a:cubicBezTo>
                  <a:cubicBezTo>
                    <a:pt x="2076" y="159"/>
                    <a:pt x="1876" y="1"/>
                    <a:pt x="16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" name="Google Shape;1189;p27"/>
            <p:cNvSpPr/>
            <p:nvPr/>
          </p:nvSpPr>
          <p:spPr>
            <a:xfrm>
              <a:off x="4730408" y="4173321"/>
              <a:ext cx="156431" cy="224064"/>
            </a:xfrm>
            <a:custGeom>
              <a:avLst/>
              <a:gdLst/>
              <a:ahLst/>
              <a:cxnLst/>
              <a:rect l="l" t="t" r="r" b="b"/>
              <a:pathLst>
                <a:path w="1799" h="2571" extrusionOk="0">
                  <a:moveTo>
                    <a:pt x="649" y="0"/>
                  </a:moveTo>
                  <a:cubicBezTo>
                    <a:pt x="597" y="0"/>
                    <a:pt x="542" y="6"/>
                    <a:pt x="486" y="19"/>
                  </a:cubicBezTo>
                  <a:cubicBezTo>
                    <a:pt x="365" y="44"/>
                    <a:pt x="244" y="141"/>
                    <a:pt x="195" y="262"/>
                  </a:cubicBezTo>
                  <a:cubicBezTo>
                    <a:pt x="98" y="602"/>
                    <a:pt x="511" y="1113"/>
                    <a:pt x="827" y="1501"/>
                  </a:cubicBezTo>
                  <a:cubicBezTo>
                    <a:pt x="632" y="1574"/>
                    <a:pt x="462" y="1671"/>
                    <a:pt x="292" y="1793"/>
                  </a:cubicBezTo>
                  <a:cubicBezTo>
                    <a:pt x="122" y="1890"/>
                    <a:pt x="1" y="2109"/>
                    <a:pt x="49" y="2327"/>
                  </a:cubicBezTo>
                  <a:cubicBezTo>
                    <a:pt x="49" y="2400"/>
                    <a:pt x="122" y="2497"/>
                    <a:pt x="195" y="2522"/>
                  </a:cubicBezTo>
                  <a:cubicBezTo>
                    <a:pt x="268" y="2546"/>
                    <a:pt x="341" y="2570"/>
                    <a:pt x="414" y="2570"/>
                  </a:cubicBezTo>
                  <a:cubicBezTo>
                    <a:pt x="754" y="2522"/>
                    <a:pt x="1094" y="2424"/>
                    <a:pt x="1410" y="2254"/>
                  </a:cubicBezTo>
                  <a:cubicBezTo>
                    <a:pt x="1458" y="2230"/>
                    <a:pt x="1458" y="2181"/>
                    <a:pt x="1434" y="2133"/>
                  </a:cubicBezTo>
                  <a:cubicBezTo>
                    <a:pt x="1434" y="2116"/>
                    <a:pt x="1397" y="2099"/>
                    <a:pt x="1367" y="2099"/>
                  </a:cubicBezTo>
                  <a:cubicBezTo>
                    <a:pt x="1355" y="2099"/>
                    <a:pt x="1344" y="2101"/>
                    <a:pt x="1337" y="2109"/>
                  </a:cubicBezTo>
                  <a:cubicBezTo>
                    <a:pt x="1075" y="2229"/>
                    <a:pt x="664" y="2400"/>
                    <a:pt x="406" y="2400"/>
                  </a:cubicBezTo>
                  <a:cubicBezTo>
                    <a:pt x="352" y="2400"/>
                    <a:pt x="305" y="2393"/>
                    <a:pt x="268" y="2376"/>
                  </a:cubicBezTo>
                  <a:cubicBezTo>
                    <a:pt x="244" y="2352"/>
                    <a:pt x="219" y="2327"/>
                    <a:pt x="195" y="2279"/>
                  </a:cubicBezTo>
                  <a:cubicBezTo>
                    <a:pt x="195" y="2206"/>
                    <a:pt x="219" y="2109"/>
                    <a:pt x="268" y="2036"/>
                  </a:cubicBezTo>
                  <a:cubicBezTo>
                    <a:pt x="462" y="1841"/>
                    <a:pt x="705" y="1696"/>
                    <a:pt x="972" y="1647"/>
                  </a:cubicBezTo>
                  <a:cubicBezTo>
                    <a:pt x="997" y="1647"/>
                    <a:pt x="1021" y="1623"/>
                    <a:pt x="1045" y="1598"/>
                  </a:cubicBezTo>
                  <a:cubicBezTo>
                    <a:pt x="1094" y="1550"/>
                    <a:pt x="1069" y="1526"/>
                    <a:pt x="997" y="1428"/>
                  </a:cubicBezTo>
                  <a:cubicBezTo>
                    <a:pt x="389" y="724"/>
                    <a:pt x="316" y="432"/>
                    <a:pt x="365" y="311"/>
                  </a:cubicBezTo>
                  <a:cubicBezTo>
                    <a:pt x="365" y="287"/>
                    <a:pt x="389" y="214"/>
                    <a:pt x="511" y="190"/>
                  </a:cubicBezTo>
                  <a:cubicBezTo>
                    <a:pt x="554" y="179"/>
                    <a:pt x="596" y="174"/>
                    <a:pt x="636" y="174"/>
                  </a:cubicBezTo>
                  <a:cubicBezTo>
                    <a:pt x="1244" y="174"/>
                    <a:pt x="1628" y="1283"/>
                    <a:pt x="1628" y="1283"/>
                  </a:cubicBezTo>
                  <a:cubicBezTo>
                    <a:pt x="1652" y="1307"/>
                    <a:pt x="1701" y="1331"/>
                    <a:pt x="1725" y="1331"/>
                  </a:cubicBezTo>
                  <a:cubicBezTo>
                    <a:pt x="1774" y="1307"/>
                    <a:pt x="1798" y="1258"/>
                    <a:pt x="1798" y="1210"/>
                  </a:cubicBezTo>
                  <a:cubicBezTo>
                    <a:pt x="1776" y="1165"/>
                    <a:pt x="1373" y="0"/>
                    <a:pt x="6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" name="Google Shape;1190;p27"/>
            <p:cNvSpPr/>
            <p:nvPr/>
          </p:nvSpPr>
          <p:spPr>
            <a:xfrm>
              <a:off x="4829076" y="4113116"/>
              <a:ext cx="167248" cy="149931"/>
            </a:xfrm>
            <a:custGeom>
              <a:avLst/>
              <a:gdLst/>
              <a:ahLst/>
              <a:cxnLst/>
              <a:rect l="l" t="t" r="r" b="b"/>
              <a:pathLst>
                <a:path w="1927" h="1727" extrusionOk="0">
                  <a:moveTo>
                    <a:pt x="119" y="1"/>
                  </a:moveTo>
                  <a:cubicBezTo>
                    <a:pt x="57" y="1"/>
                    <a:pt x="1" y="74"/>
                    <a:pt x="56" y="147"/>
                  </a:cubicBezTo>
                  <a:cubicBezTo>
                    <a:pt x="347" y="463"/>
                    <a:pt x="566" y="828"/>
                    <a:pt x="712" y="1241"/>
                  </a:cubicBezTo>
                  <a:cubicBezTo>
                    <a:pt x="663" y="1386"/>
                    <a:pt x="639" y="1532"/>
                    <a:pt x="663" y="1654"/>
                  </a:cubicBezTo>
                  <a:cubicBezTo>
                    <a:pt x="663" y="1702"/>
                    <a:pt x="712" y="1726"/>
                    <a:pt x="736" y="1726"/>
                  </a:cubicBezTo>
                  <a:cubicBezTo>
                    <a:pt x="785" y="1726"/>
                    <a:pt x="809" y="1702"/>
                    <a:pt x="833" y="1678"/>
                  </a:cubicBezTo>
                  <a:cubicBezTo>
                    <a:pt x="882" y="1532"/>
                    <a:pt x="882" y="1411"/>
                    <a:pt x="858" y="1265"/>
                  </a:cubicBezTo>
                  <a:cubicBezTo>
                    <a:pt x="882" y="1241"/>
                    <a:pt x="906" y="1216"/>
                    <a:pt x="906" y="1192"/>
                  </a:cubicBezTo>
                  <a:cubicBezTo>
                    <a:pt x="1149" y="876"/>
                    <a:pt x="1489" y="706"/>
                    <a:pt x="1854" y="658"/>
                  </a:cubicBezTo>
                  <a:cubicBezTo>
                    <a:pt x="1902" y="633"/>
                    <a:pt x="1926" y="609"/>
                    <a:pt x="1926" y="560"/>
                  </a:cubicBezTo>
                  <a:cubicBezTo>
                    <a:pt x="1902" y="512"/>
                    <a:pt x="1854" y="488"/>
                    <a:pt x="1829" y="488"/>
                  </a:cubicBezTo>
                  <a:cubicBezTo>
                    <a:pt x="1441" y="536"/>
                    <a:pt x="1076" y="730"/>
                    <a:pt x="809" y="1046"/>
                  </a:cubicBezTo>
                  <a:cubicBezTo>
                    <a:pt x="663" y="658"/>
                    <a:pt x="445" y="318"/>
                    <a:pt x="177" y="26"/>
                  </a:cubicBezTo>
                  <a:cubicBezTo>
                    <a:pt x="160" y="8"/>
                    <a:pt x="139" y="1"/>
                    <a:pt x="1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" name="Google Shape;1191;p27"/>
            <p:cNvSpPr/>
            <p:nvPr/>
          </p:nvSpPr>
          <p:spPr>
            <a:xfrm>
              <a:off x="4319487" y="4481315"/>
              <a:ext cx="515890" cy="563075"/>
            </a:xfrm>
            <a:custGeom>
              <a:avLst/>
              <a:gdLst/>
              <a:ahLst/>
              <a:cxnLst/>
              <a:rect l="l" t="t" r="r" b="b"/>
              <a:pathLst>
                <a:path w="5928" h="6469" extrusionOk="0">
                  <a:moveTo>
                    <a:pt x="5857" y="0"/>
                  </a:moveTo>
                  <a:cubicBezTo>
                    <a:pt x="5849" y="0"/>
                    <a:pt x="5840" y="2"/>
                    <a:pt x="5831" y="7"/>
                  </a:cubicBezTo>
                  <a:cubicBezTo>
                    <a:pt x="5782" y="7"/>
                    <a:pt x="5758" y="31"/>
                    <a:pt x="5758" y="80"/>
                  </a:cubicBezTo>
                  <a:cubicBezTo>
                    <a:pt x="5758" y="250"/>
                    <a:pt x="5734" y="396"/>
                    <a:pt x="5734" y="566"/>
                  </a:cubicBezTo>
                  <a:cubicBezTo>
                    <a:pt x="5709" y="590"/>
                    <a:pt x="5734" y="638"/>
                    <a:pt x="5782" y="638"/>
                  </a:cubicBezTo>
                  <a:lnTo>
                    <a:pt x="5782" y="614"/>
                  </a:lnTo>
                  <a:cubicBezTo>
                    <a:pt x="5791" y="619"/>
                    <a:pt x="5801" y="621"/>
                    <a:pt x="5810" y="621"/>
                  </a:cubicBezTo>
                  <a:cubicBezTo>
                    <a:pt x="5848" y="621"/>
                    <a:pt x="5879" y="585"/>
                    <a:pt x="5879" y="566"/>
                  </a:cubicBezTo>
                  <a:cubicBezTo>
                    <a:pt x="5904" y="396"/>
                    <a:pt x="5928" y="225"/>
                    <a:pt x="5928" y="80"/>
                  </a:cubicBezTo>
                  <a:cubicBezTo>
                    <a:pt x="5928" y="40"/>
                    <a:pt x="5896" y="0"/>
                    <a:pt x="5857" y="0"/>
                  </a:cubicBezTo>
                  <a:close/>
                  <a:moveTo>
                    <a:pt x="5682" y="972"/>
                  </a:moveTo>
                  <a:cubicBezTo>
                    <a:pt x="5644" y="972"/>
                    <a:pt x="5612" y="1007"/>
                    <a:pt x="5612" y="1027"/>
                  </a:cubicBezTo>
                  <a:cubicBezTo>
                    <a:pt x="5564" y="1197"/>
                    <a:pt x="5515" y="1343"/>
                    <a:pt x="5442" y="1489"/>
                  </a:cubicBezTo>
                  <a:cubicBezTo>
                    <a:pt x="5418" y="1513"/>
                    <a:pt x="5442" y="1562"/>
                    <a:pt x="5491" y="1586"/>
                  </a:cubicBezTo>
                  <a:lnTo>
                    <a:pt x="5515" y="1586"/>
                  </a:lnTo>
                  <a:lnTo>
                    <a:pt x="5515" y="1562"/>
                  </a:lnTo>
                  <a:cubicBezTo>
                    <a:pt x="5523" y="1570"/>
                    <a:pt x="5531" y="1572"/>
                    <a:pt x="5539" y="1572"/>
                  </a:cubicBezTo>
                  <a:cubicBezTo>
                    <a:pt x="5555" y="1572"/>
                    <a:pt x="5572" y="1562"/>
                    <a:pt x="5588" y="1562"/>
                  </a:cubicBezTo>
                  <a:cubicBezTo>
                    <a:pt x="5661" y="1392"/>
                    <a:pt x="5734" y="1246"/>
                    <a:pt x="5782" y="1076"/>
                  </a:cubicBezTo>
                  <a:cubicBezTo>
                    <a:pt x="5782" y="1027"/>
                    <a:pt x="5758" y="1003"/>
                    <a:pt x="5709" y="979"/>
                  </a:cubicBezTo>
                  <a:cubicBezTo>
                    <a:pt x="5700" y="974"/>
                    <a:pt x="5691" y="972"/>
                    <a:pt x="5682" y="972"/>
                  </a:cubicBezTo>
                  <a:close/>
                  <a:moveTo>
                    <a:pt x="4303" y="1753"/>
                  </a:moveTo>
                  <a:cubicBezTo>
                    <a:pt x="4217" y="1753"/>
                    <a:pt x="4164" y="1879"/>
                    <a:pt x="4276" y="1902"/>
                  </a:cubicBezTo>
                  <a:cubicBezTo>
                    <a:pt x="4398" y="1975"/>
                    <a:pt x="4543" y="2047"/>
                    <a:pt x="4640" y="2169"/>
                  </a:cubicBezTo>
                  <a:cubicBezTo>
                    <a:pt x="4640" y="2193"/>
                    <a:pt x="4665" y="2193"/>
                    <a:pt x="4689" y="2193"/>
                  </a:cubicBezTo>
                  <a:cubicBezTo>
                    <a:pt x="4713" y="2193"/>
                    <a:pt x="4738" y="2193"/>
                    <a:pt x="4762" y="2169"/>
                  </a:cubicBezTo>
                  <a:cubicBezTo>
                    <a:pt x="4786" y="2145"/>
                    <a:pt x="4786" y="2096"/>
                    <a:pt x="4762" y="2072"/>
                  </a:cubicBezTo>
                  <a:cubicBezTo>
                    <a:pt x="4640" y="1926"/>
                    <a:pt x="4495" y="1829"/>
                    <a:pt x="4325" y="1756"/>
                  </a:cubicBezTo>
                  <a:cubicBezTo>
                    <a:pt x="4317" y="1754"/>
                    <a:pt x="4310" y="1753"/>
                    <a:pt x="4303" y="1753"/>
                  </a:cubicBezTo>
                  <a:close/>
                  <a:moveTo>
                    <a:pt x="3790" y="1732"/>
                  </a:moveTo>
                  <a:cubicBezTo>
                    <a:pt x="3596" y="1780"/>
                    <a:pt x="3474" y="1926"/>
                    <a:pt x="3474" y="2120"/>
                  </a:cubicBezTo>
                  <a:cubicBezTo>
                    <a:pt x="3450" y="2145"/>
                    <a:pt x="3450" y="2169"/>
                    <a:pt x="3474" y="2193"/>
                  </a:cubicBezTo>
                  <a:cubicBezTo>
                    <a:pt x="3474" y="2242"/>
                    <a:pt x="3499" y="2266"/>
                    <a:pt x="3547" y="2266"/>
                  </a:cubicBezTo>
                  <a:lnTo>
                    <a:pt x="3572" y="2266"/>
                  </a:lnTo>
                  <a:cubicBezTo>
                    <a:pt x="3620" y="2242"/>
                    <a:pt x="3644" y="2193"/>
                    <a:pt x="3620" y="2169"/>
                  </a:cubicBezTo>
                  <a:lnTo>
                    <a:pt x="3620" y="2120"/>
                  </a:lnTo>
                  <a:cubicBezTo>
                    <a:pt x="3644" y="1999"/>
                    <a:pt x="3717" y="1926"/>
                    <a:pt x="3839" y="1902"/>
                  </a:cubicBezTo>
                  <a:cubicBezTo>
                    <a:pt x="3887" y="1877"/>
                    <a:pt x="3912" y="1829"/>
                    <a:pt x="3887" y="1780"/>
                  </a:cubicBezTo>
                  <a:cubicBezTo>
                    <a:pt x="3887" y="1756"/>
                    <a:pt x="3839" y="1732"/>
                    <a:pt x="3790" y="1732"/>
                  </a:cubicBezTo>
                  <a:close/>
                  <a:moveTo>
                    <a:pt x="5248" y="1835"/>
                  </a:moveTo>
                  <a:cubicBezTo>
                    <a:pt x="5230" y="1835"/>
                    <a:pt x="5211" y="1841"/>
                    <a:pt x="5199" y="1853"/>
                  </a:cubicBezTo>
                  <a:cubicBezTo>
                    <a:pt x="5078" y="1975"/>
                    <a:pt x="4981" y="2072"/>
                    <a:pt x="4835" y="2169"/>
                  </a:cubicBezTo>
                  <a:cubicBezTo>
                    <a:pt x="4786" y="2169"/>
                    <a:pt x="4786" y="2217"/>
                    <a:pt x="4811" y="2266"/>
                  </a:cubicBezTo>
                  <a:cubicBezTo>
                    <a:pt x="4811" y="2290"/>
                    <a:pt x="4859" y="2315"/>
                    <a:pt x="4883" y="2315"/>
                  </a:cubicBezTo>
                  <a:lnTo>
                    <a:pt x="4883" y="2290"/>
                  </a:lnTo>
                  <a:cubicBezTo>
                    <a:pt x="4883" y="2290"/>
                    <a:pt x="4908" y="2290"/>
                    <a:pt x="4908" y="2315"/>
                  </a:cubicBezTo>
                  <a:cubicBezTo>
                    <a:pt x="5053" y="2217"/>
                    <a:pt x="5199" y="2096"/>
                    <a:pt x="5296" y="1975"/>
                  </a:cubicBezTo>
                  <a:cubicBezTo>
                    <a:pt x="5345" y="1926"/>
                    <a:pt x="5345" y="1877"/>
                    <a:pt x="5296" y="1853"/>
                  </a:cubicBezTo>
                  <a:cubicBezTo>
                    <a:pt x="5284" y="1841"/>
                    <a:pt x="5266" y="1835"/>
                    <a:pt x="5248" y="1835"/>
                  </a:cubicBezTo>
                  <a:close/>
                  <a:moveTo>
                    <a:pt x="4416" y="2312"/>
                  </a:moveTo>
                  <a:cubicBezTo>
                    <a:pt x="4410" y="2312"/>
                    <a:pt x="4404" y="2313"/>
                    <a:pt x="4398" y="2315"/>
                  </a:cubicBezTo>
                  <a:cubicBezTo>
                    <a:pt x="4276" y="2339"/>
                    <a:pt x="4179" y="2363"/>
                    <a:pt x="4057" y="2363"/>
                  </a:cubicBezTo>
                  <a:lnTo>
                    <a:pt x="3936" y="2363"/>
                  </a:lnTo>
                  <a:cubicBezTo>
                    <a:pt x="3930" y="2362"/>
                    <a:pt x="3925" y="2361"/>
                    <a:pt x="3920" y="2361"/>
                  </a:cubicBezTo>
                  <a:cubicBezTo>
                    <a:pt x="3836" y="2361"/>
                    <a:pt x="3820" y="2533"/>
                    <a:pt x="3912" y="2533"/>
                  </a:cubicBezTo>
                  <a:lnTo>
                    <a:pt x="4057" y="2533"/>
                  </a:lnTo>
                  <a:lnTo>
                    <a:pt x="4057" y="2509"/>
                  </a:lnTo>
                  <a:cubicBezTo>
                    <a:pt x="4179" y="2509"/>
                    <a:pt x="4300" y="2509"/>
                    <a:pt x="4422" y="2485"/>
                  </a:cubicBezTo>
                  <a:cubicBezTo>
                    <a:pt x="4535" y="2462"/>
                    <a:pt x="4500" y="2312"/>
                    <a:pt x="4416" y="2312"/>
                  </a:cubicBezTo>
                  <a:close/>
                  <a:moveTo>
                    <a:pt x="4946" y="2451"/>
                  </a:moveTo>
                  <a:cubicBezTo>
                    <a:pt x="4934" y="2451"/>
                    <a:pt x="4921" y="2454"/>
                    <a:pt x="4908" y="2460"/>
                  </a:cubicBezTo>
                  <a:cubicBezTo>
                    <a:pt x="4859" y="2485"/>
                    <a:pt x="4859" y="2533"/>
                    <a:pt x="4859" y="2582"/>
                  </a:cubicBezTo>
                  <a:cubicBezTo>
                    <a:pt x="4932" y="2728"/>
                    <a:pt x="4956" y="2873"/>
                    <a:pt x="4981" y="3019"/>
                  </a:cubicBezTo>
                  <a:cubicBezTo>
                    <a:pt x="4981" y="3068"/>
                    <a:pt x="5029" y="3092"/>
                    <a:pt x="5078" y="3092"/>
                  </a:cubicBezTo>
                  <a:cubicBezTo>
                    <a:pt x="5126" y="3092"/>
                    <a:pt x="5151" y="3043"/>
                    <a:pt x="5151" y="3019"/>
                  </a:cubicBezTo>
                  <a:cubicBezTo>
                    <a:pt x="5126" y="2825"/>
                    <a:pt x="5078" y="2679"/>
                    <a:pt x="5029" y="2509"/>
                  </a:cubicBezTo>
                  <a:cubicBezTo>
                    <a:pt x="5011" y="2473"/>
                    <a:pt x="4981" y="2451"/>
                    <a:pt x="4946" y="2451"/>
                  </a:cubicBezTo>
                  <a:close/>
                  <a:moveTo>
                    <a:pt x="5078" y="3432"/>
                  </a:moveTo>
                  <a:cubicBezTo>
                    <a:pt x="5029" y="3432"/>
                    <a:pt x="5005" y="3456"/>
                    <a:pt x="4981" y="3505"/>
                  </a:cubicBezTo>
                  <a:cubicBezTo>
                    <a:pt x="4956" y="3651"/>
                    <a:pt x="4932" y="3821"/>
                    <a:pt x="4883" y="3966"/>
                  </a:cubicBezTo>
                  <a:cubicBezTo>
                    <a:pt x="4859" y="3991"/>
                    <a:pt x="4883" y="4039"/>
                    <a:pt x="4908" y="4064"/>
                  </a:cubicBezTo>
                  <a:lnTo>
                    <a:pt x="4956" y="4064"/>
                  </a:lnTo>
                  <a:cubicBezTo>
                    <a:pt x="4981" y="4064"/>
                    <a:pt x="5005" y="4039"/>
                    <a:pt x="5029" y="4015"/>
                  </a:cubicBezTo>
                  <a:cubicBezTo>
                    <a:pt x="5078" y="3869"/>
                    <a:pt x="5126" y="3699"/>
                    <a:pt x="5151" y="3529"/>
                  </a:cubicBezTo>
                  <a:cubicBezTo>
                    <a:pt x="5151" y="3481"/>
                    <a:pt x="5126" y="3432"/>
                    <a:pt x="5078" y="3432"/>
                  </a:cubicBezTo>
                  <a:close/>
                  <a:moveTo>
                    <a:pt x="4703" y="4339"/>
                  </a:moveTo>
                  <a:cubicBezTo>
                    <a:pt x="4677" y="4339"/>
                    <a:pt x="4655" y="4351"/>
                    <a:pt x="4640" y="4379"/>
                  </a:cubicBezTo>
                  <a:cubicBezTo>
                    <a:pt x="4543" y="4501"/>
                    <a:pt x="4422" y="4622"/>
                    <a:pt x="4325" y="4720"/>
                  </a:cubicBezTo>
                  <a:cubicBezTo>
                    <a:pt x="4276" y="4744"/>
                    <a:pt x="4276" y="4792"/>
                    <a:pt x="4325" y="4841"/>
                  </a:cubicBezTo>
                  <a:cubicBezTo>
                    <a:pt x="4325" y="4841"/>
                    <a:pt x="4349" y="4865"/>
                    <a:pt x="4373" y="4865"/>
                  </a:cubicBezTo>
                  <a:lnTo>
                    <a:pt x="4373" y="4841"/>
                  </a:lnTo>
                  <a:lnTo>
                    <a:pt x="4422" y="4841"/>
                  </a:lnTo>
                  <a:cubicBezTo>
                    <a:pt x="4543" y="4720"/>
                    <a:pt x="4665" y="4598"/>
                    <a:pt x="4762" y="4477"/>
                  </a:cubicBezTo>
                  <a:cubicBezTo>
                    <a:pt x="4786" y="4428"/>
                    <a:pt x="4786" y="4379"/>
                    <a:pt x="4762" y="4355"/>
                  </a:cubicBezTo>
                  <a:cubicBezTo>
                    <a:pt x="4742" y="4345"/>
                    <a:pt x="4722" y="4339"/>
                    <a:pt x="4703" y="4339"/>
                  </a:cubicBezTo>
                  <a:close/>
                  <a:moveTo>
                    <a:pt x="3975" y="4971"/>
                  </a:moveTo>
                  <a:cubicBezTo>
                    <a:pt x="3960" y="4971"/>
                    <a:pt x="3946" y="4977"/>
                    <a:pt x="3936" y="4987"/>
                  </a:cubicBezTo>
                  <a:cubicBezTo>
                    <a:pt x="3790" y="5060"/>
                    <a:pt x="3644" y="5108"/>
                    <a:pt x="3474" y="5133"/>
                  </a:cubicBezTo>
                  <a:cubicBezTo>
                    <a:pt x="3450" y="5157"/>
                    <a:pt x="3402" y="5205"/>
                    <a:pt x="3426" y="5254"/>
                  </a:cubicBezTo>
                  <a:cubicBezTo>
                    <a:pt x="3426" y="5278"/>
                    <a:pt x="3474" y="5303"/>
                    <a:pt x="3499" y="5303"/>
                  </a:cubicBezTo>
                  <a:lnTo>
                    <a:pt x="3523" y="5303"/>
                  </a:lnTo>
                  <a:cubicBezTo>
                    <a:pt x="3693" y="5254"/>
                    <a:pt x="3839" y="5205"/>
                    <a:pt x="4009" y="5133"/>
                  </a:cubicBezTo>
                  <a:cubicBezTo>
                    <a:pt x="4033" y="5108"/>
                    <a:pt x="4057" y="5060"/>
                    <a:pt x="4033" y="5011"/>
                  </a:cubicBezTo>
                  <a:cubicBezTo>
                    <a:pt x="4019" y="4983"/>
                    <a:pt x="3996" y="4971"/>
                    <a:pt x="3975" y="4971"/>
                  </a:cubicBezTo>
                  <a:close/>
                  <a:moveTo>
                    <a:pt x="1531" y="5205"/>
                  </a:moveTo>
                  <a:cubicBezTo>
                    <a:pt x="1434" y="5205"/>
                    <a:pt x="1434" y="5375"/>
                    <a:pt x="1531" y="5375"/>
                  </a:cubicBezTo>
                  <a:lnTo>
                    <a:pt x="2041" y="5375"/>
                  </a:lnTo>
                  <a:cubicBezTo>
                    <a:pt x="2065" y="5375"/>
                    <a:pt x="2114" y="5327"/>
                    <a:pt x="2114" y="5303"/>
                  </a:cubicBezTo>
                  <a:cubicBezTo>
                    <a:pt x="2114" y="5254"/>
                    <a:pt x="2090" y="5205"/>
                    <a:pt x="2041" y="5205"/>
                  </a:cubicBezTo>
                  <a:close/>
                  <a:moveTo>
                    <a:pt x="2527" y="5205"/>
                  </a:moveTo>
                  <a:cubicBezTo>
                    <a:pt x="2478" y="5205"/>
                    <a:pt x="2454" y="5254"/>
                    <a:pt x="2454" y="5278"/>
                  </a:cubicBezTo>
                  <a:cubicBezTo>
                    <a:pt x="2430" y="5327"/>
                    <a:pt x="2478" y="5375"/>
                    <a:pt x="2527" y="5375"/>
                  </a:cubicBezTo>
                  <a:lnTo>
                    <a:pt x="3013" y="5375"/>
                  </a:lnTo>
                  <a:cubicBezTo>
                    <a:pt x="3061" y="5375"/>
                    <a:pt x="3110" y="5327"/>
                    <a:pt x="3110" y="5278"/>
                  </a:cubicBezTo>
                  <a:cubicBezTo>
                    <a:pt x="3086" y="5230"/>
                    <a:pt x="3061" y="5205"/>
                    <a:pt x="3013" y="5205"/>
                  </a:cubicBezTo>
                  <a:close/>
                  <a:moveTo>
                    <a:pt x="1044" y="5270"/>
                  </a:moveTo>
                  <a:cubicBezTo>
                    <a:pt x="1037" y="5270"/>
                    <a:pt x="1029" y="5273"/>
                    <a:pt x="1021" y="5278"/>
                  </a:cubicBezTo>
                  <a:cubicBezTo>
                    <a:pt x="851" y="5327"/>
                    <a:pt x="681" y="5400"/>
                    <a:pt x="559" y="5497"/>
                  </a:cubicBezTo>
                  <a:cubicBezTo>
                    <a:pt x="511" y="5545"/>
                    <a:pt x="511" y="5594"/>
                    <a:pt x="559" y="5618"/>
                  </a:cubicBezTo>
                  <a:cubicBezTo>
                    <a:pt x="559" y="5643"/>
                    <a:pt x="584" y="5643"/>
                    <a:pt x="608" y="5667"/>
                  </a:cubicBezTo>
                  <a:cubicBezTo>
                    <a:pt x="632" y="5643"/>
                    <a:pt x="632" y="5643"/>
                    <a:pt x="657" y="5643"/>
                  </a:cubicBezTo>
                  <a:cubicBezTo>
                    <a:pt x="778" y="5545"/>
                    <a:pt x="899" y="5473"/>
                    <a:pt x="1069" y="5424"/>
                  </a:cubicBezTo>
                  <a:cubicBezTo>
                    <a:pt x="1134" y="5424"/>
                    <a:pt x="1103" y="5270"/>
                    <a:pt x="1044" y="5270"/>
                  </a:cubicBezTo>
                  <a:close/>
                  <a:moveTo>
                    <a:pt x="295" y="5864"/>
                  </a:moveTo>
                  <a:cubicBezTo>
                    <a:pt x="265" y="5864"/>
                    <a:pt x="235" y="5877"/>
                    <a:pt x="219" y="5910"/>
                  </a:cubicBezTo>
                  <a:cubicBezTo>
                    <a:pt x="122" y="6056"/>
                    <a:pt x="74" y="6201"/>
                    <a:pt x="25" y="6371"/>
                  </a:cubicBezTo>
                  <a:cubicBezTo>
                    <a:pt x="1" y="6420"/>
                    <a:pt x="25" y="6469"/>
                    <a:pt x="74" y="6469"/>
                  </a:cubicBezTo>
                  <a:lnTo>
                    <a:pt x="98" y="6469"/>
                  </a:lnTo>
                  <a:cubicBezTo>
                    <a:pt x="122" y="6469"/>
                    <a:pt x="146" y="6444"/>
                    <a:pt x="171" y="6420"/>
                  </a:cubicBezTo>
                  <a:cubicBezTo>
                    <a:pt x="219" y="6274"/>
                    <a:pt x="292" y="6129"/>
                    <a:pt x="365" y="5983"/>
                  </a:cubicBezTo>
                  <a:cubicBezTo>
                    <a:pt x="414" y="5918"/>
                    <a:pt x="354" y="5864"/>
                    <a:pt x="295" y="586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9" name="Google Shape;1192;p27"/>
          <p:cNvGrpSpPr>
            <a:grpSpLocks/>
          </p:cNvGrpSpPr>
          <p:nvPr/>
        </p:nvGrpSpPr>
        <p:grpSpPr bwMode="auto">
          <a:xfrm>
            <a:off x="4505325" y="-1006475"/>
            <a:ext cx="2084388" cy="1647825"/>
            <a:chOff x="855987" y="2204128"/>
            <a:chExt cx="1217483" cy="962421"/>
          </a:xfrm>
        </p:grpSpPr>
        <p:grpSp>
          <p:nvGrpSpPr>
            <p:cNvPr id="10" name="Google Shape;1193;p27"/>
            <p:cNvGrpSpPr>
              <a:grpSpLocks/>
            </p:cNvGrpSpPr>
            <p:nvPr/>
          </p:nvGrpSpPr>
          <p:grpSpPr bwMode="auto">
            <a:xfrm>
              <a:off x="855987" y="2204128"/>
              <a:ext cx="1146639" cy="962421"/>
              <a:chOff x="958238" y="2157575"/>
              <a:chExt cx="1115191" cy="936025"/>
            </a:xfrm>
          </p:grpSpPr>
          <p:sp>
            <p:nvSpPr>
              <p:cNvPr id="12" name="Google Shape;1194;p27"/>
              <p:cNvSpPr/>
              <p:nvPr/>
            </p:nvSpPr>
            <p:spPr>
              <a:xfrm>
                <a:off x="1254035" y="2157575"/>
                <a:ext cx="492395" cy="49236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" name="Google Shape;1195;p27"/>
              <p:cNvSpPr/>
              <p:nvPr/>
            </p:nvSpPr>
            <p:spPr>
              <a:xfrm>
                <a:off x="1441614" y="2325302"/>
                <a:ext cx="492395" cy="49236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" name="Google Shape;1196;p27"/>
              <p:cNvSpPr/>
              <p:nvPr/>
            </p:nvSpPr>
            <p:spPr>
              <a:xfrm>
                <a:off x="997918" y="2335221"/>
                <a:ext cx="492395" cy="492361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" name="Google Shape;1197;p27"/>
              <p:cNvSpPr/>
              <p:nvPr/>
            </p:nvSpPr>
            <p:spPr>
              <a:xfrm>
                <a:off x="958238" y="2551643"/>
                <a:ext cx="492395" cy="492361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" name="Google Shape;1198;p27"/>
              <p:cNvSpPr/>
              <p:nvPr/>
            </p:nvSpPr>
            <p:spPr>
              <a:xfrm>
                <a:off x="1165657" y="2601240"/>
                <a:ext cx="492395" cy="49236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" name="Google Shape;1199;p27"/>
              <p:cNvSpPr/>
              <p:nvPr/>
            </p:nvSpPr>
            <p:spPr>
              <a:xfrm>
                <a:off x="1451535" y="2561563"/>
                <a:ext cx="622257" cy="49236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1" name="Google Shape;1200;p27"/>
            <p:cNvSpPr/>
            <p:nvPr/>
          </p:nvSpPr>
          <p:spPr>
            <a:xfrm>
              <a:off x="926458" y="2206909"/>
              <a:ext cx="1147012" cy="869703"/>
            </a:xfrm>
            <a:custGeom>
              <a:avLst/>
              <a:gdLst/>
              <a:ahLst/>
              <a:cxnLst/>
              <a:rect l="l" t="t" r="r" b="b"/>
              <a:pathLst>
                <a:path w="6074" h="4608" extrusionOk="0">
                  <a:moveTo>
                    <a:pt x="1749" y="936"/>
                  </a:moveTo>
                  <a:cubicBezTo>
                    <a:pt x="1968" y="985"/>
                    <a:pt x="2187" y="1131"/>
                    <a:pt x="2284" y="1325"/>
                  </a:cubicBezTo>
                  <a:cubicBezTo>
                    <a:pt x="2284" y="1398"/>
                    <a:pt x="2260" y="1446"/>
                    <a:pt x="2211" y="1471"/>
                  </a:cubicBezTo>
                  <a:cubicBezTo>
                    <a:pt x="2162" y="1519"/>
                    <a:pt x="2114" y="1519"/>
                    <a:pt x="2065" y="1544"/>
                  </a:cubicBezTo>
                  <a:cubicBezTo>
                    <a:pt x="1871" y="1544"/>
                    <a:pt x="1725" y="1276"/>
                    <a:pt x="1677" y="1155"/>
                  </a:cubicBezTo>
                  <a:lnTo>
                    <a:pt x="1677" y="1131"/>
                  </a:lnTo>
                  <a:cubicBezTo>
                    <a:pt x="1701" y="1058"/>
                    <a:pt x="1725" y="1009"/>
                    <a:pt x="1749" y="936"/>
                  </a:cubicBezTo>
                  <a:close/>
                  <a:moveTo>
                    <a:pt x="3936" y="1301"/>
                  </a:moveTo>
                  <a:lnTo>
                    <a:pt x="3936" y="1301"/>
                  </a:lnTo>
                  <a:cubicBezTo>
                    <a:pt x="3960" y="1446"/>
                    <a:pt x="3936" y="1616"/>
                    <a:pt x="3839" y="1762"/>
                  </a:cubicBezTo>
                  <a:cubicBezTo>
                    <a:pt x="3790" y="1714"/>
                    <a:pt x="3814" y="1495"/>
                    <a:pt x="3936" y="1301"/>
                  </a:cubicBezTo>
                  <a:close/>
                  <a:moveTo>
                    <a:pt x="750" y="2166"/>
                  </a:moveTo>
                  <a:cubicBezTo>
                    <a:pt x="776" y="2166"/>
                    <a:pt x="802" y="2169"/>
                    <a:pt x="826" y="2175"/>
                  </a:cubicBezTo>
                  <a:cubicBezTo>
                    <a:pt x="1142" y="2199"/>
                    <a:pt x="1264" y="2394"/>
                    <a:pt x="1264" y="2564"/>
                  </a:cubicBezTo>
                  <a:cubicBezTo>
                    <a:pt x="1264" y="2661"/>
                    <a:pt x="1166" y="2758"/>
                    <a:pt x="1045" y="2782"/>
                  </a:cubicBezTo>
                  <a:cubicBezTo>
                    <a:pt x="996" y="2758"/>
                    <a:pt x="924" y="2758"/>
                    <a:pt x="875" y="2734"/>
                  </a:cubicBezTo>
                  <a:cubicBezTo>
                    <a:pt x="705" y="2612"/>
                    <a:pt x="583" y="2442"/>
                    <a:pt x="535" y="2248"/>
                  </a:cubicBezTo>
                  <a:cubicBezTo>
                    <a:pt x="590" y="2193"/>
                    <a:pt x="672" y="2166"/>
                    <a:pt x="750" y="2166"/>
                  </a:cubicBezTo>
                  <a:close/>
                  <a:moveTo>
                    <a:pt x="5199" y="2588"/>
                  </a:moveTo>
                  <a:cubicBezTo>
                    <a:pt x="5078" y="2855"/>
                    <a:pt x="4883" y="3025"/>
                    <a:pt x="4762" y="3025"/>
                  </a:cubicBezTo>
                  <a:cubicBezTo>
                    <a:pt x="4713" y="3025"/>
                    <a:pt x="4665" y="3001"/>
                    <a:pt x="4640" y="2977"/>
                  </a:cubicBezTo>
                  <a:cubicBezTo>
                    <a:pt x="4567" y="2855"/>
                    <a:pt x="4592" y="2807"/>
                    <a:pt x="4592" y="2782"/>
                  </a:cubicBezTo>
                  <a:cubicBezTo>
                    <a:pt x="4640" y="2685"/>
                    <a:pt x="4883" y="2588"/>
                    <a:pt x="5150" y="2588"/>
                  </a:cubicBezTo>
                  <a:close/>
                  <a:moveTo>
                    <a:pt x="3596" y="3293"/>
                  </a:moveTo>
                  <a:cubicBezTo>
                    <a:pt x="3596" y="3293"/>
                    <a:pt x="3620" y="3317"/>
                    <a:pt x="3620" y="3317"/>
                  </a:cubicBezTo>
                  <a:cubicBezTo>
                    <a:pt x="3669" y="3390"/>
                    <a:pt x="3644" y="3608"/>
                    <a:pt x="3426" y="3851"/>
                  </a:cubicBezTo>
                  <a:cubicBezTo>
                    <a:pt x="3353" y="3754"/>
                    <a:pt x="3328" y="3633"/>
                    <a:pt x="3377" y="3511"/>
                  </a:cubicBezTo>
                  <a:cubicBezTo>
                    <a:pt x="3401" y="3414"/>
                    <a:pt x="3474" y="3341"/>
                    <a:pt x="3596" y="3317"/>
                  </a:cubicBezTo>
                  <a:lnTo>
                    <a:pt x="3596" y="3293"/>
                  </a:lnTo>
                  <a:close/>
                  <a:moveTo>
                    <a:pt x="1822" y="3366"/>
                  </a:moveTo>
                  <a:cubicBezTo>
                    <a:pt x="1847" y="3366"/>
                    <a:pt x="1944" y="3366"/>
                    <a:pt x="1968" y="3487"/>
                  </a:cubicBezTo>
                  <a:cubicBezTo>
                    <a:pt x="1944" y="3754"/>
                    <a:pt x="1798" y="3997"/>
                    <a:pt x="1555" y="4094"/>
                  </a:cubicBezTo>
                  <a:cubicBezTo>
                    <a:pt x="1482" y="3924"/>
                    <a:pt x="1507" y="3706"/>
                    <a:pt x="1604" y="3511"/>
                  </a:cubicBezTo>
                  <a:cubicBezTo>
                    <a:pt x="1652" y="3438"/>
                    <a:pt x="1725" y="3366"/>
                    <a:pt x="1822" y="3366"/>
                  </a:cubicBezTo>
                  <a:close/>
                  <a:moveTo>
                    <a:pt x="2745" y="159"/>
                  </a:moveTo>
                  <a:cubicBezTo>
                    <a:pt x="2867" y="159"/>
                    <a:pt x="3013" y="183"/>
                    <a:pt x="3158" y="256"/>
                  </a:cubicBezTo>
                  <a:cubicBezTo>
                    <a:pt x="3523" y="378"/>
                    <a:pt x="3814" y="693"/>
                    <a:pt x="3911" y="1058"/>
                  </a:cubicBezTo>
                  <a:cubicBezTo>
                    <a:pt x="3693" y="1325"/>
                    <a:pt x="3596" y="1714"/>
                    <a:pt x="3766" y="1859"/>
                  </a:cubicBezTo>
                  <a:cubicBezTo>
                    <a:pt x="3790" y="1908"/>
                    <a:pt x="3839" y="1932"/>
                    <a:pt x="3863" y="1932"/>
                  </a:cubicBezTo>
                  <a:cubicBezTo>
                    <a:pt x="3936" y="1932"/>
                    <a:pt x="3984" y="1884"/>
                    <a:pt x="4009" y="1835"/>
                  </a:cubicBezTo>
                  <a:cubicBezTo>
                    <a:pt x="4130" y="1616"/>
                    <a:pt x="4154" y="1349"/>
                    <a:pt x="4082" y="1106"/>
                  </a:cubicBezTo>
                  <a:cubicBezTo>
                    <a:pt x="4203" y="961"/>
                    <a:pt x="4397" y="863"/>
                    <a:pt x="4592" y="863"/>
                  </a:cubicBezTo>
                  <a:cubicBezTo>
                    <a:pt x="4762" y="863"/>
                    <a:pt x="4932" y="936"/>
                    <a:pt x="5053" y="1033"/>
                  </a:cubicBezTo>
                  <a:cubicBezTo>
                    <a:pt x="5466" y="1325"/>
                    <a:pt x="5466" y="1932"/>
                    <a:pt x="5272" y="2418"/>
                  </a:cubicBezTo>
                  <a:lnTo>
                    <a:pt x="5150" y="2418"/>
                  </a:lnTo>
                  <a:cubicBezTo>
                    <a:pt x="4907" y="2418"/>
                    <a:pt x="4567" y="2491"/>
                    <a:pt x="4470" y="2710"/>
                  </a:cubicBezTo>
                  <a:cubicBezTo>
                    <a:pt x="4397" y="2928"/>
                    <a:pt x="4543" y="3171"/>
                    <a:pt x="4762" y="3195"/>
                  </a:cubicBezTo>
                  <a:cubicBezTo>
                    <a:pt x="5029" y="3195"/>
                    <a:pt x="5248" y="2904"/>
                    <a:pt x="5369" y="2612"/>
                  </a:cubicBezTo>
                  <a:cubicBezTo>
                    <a:pt x="5612" y="2637"/>
                    <a:pt x="5806" y="2807"/>
                    <a:pt x="5879" y="3025"/>
                  </a:cubicBezTo>
                  <a:cubicBezTo>
                    <a:pt x="5903" y="3220"/>
                    <a:pt x="5831" y="3414"/>
                    <a:pt x="5685" y="3560"/>
                  </a:cubicBezTo>
                  <a:cubicBezTo>
                    <a:pt x="5320" y="3949"/>
                    <a:pt x="4810" y="4191"/>
                    <a:pt x="4252" y="4191"/>
                  </a:cubicBezTo>
                  <a:cubicBezTo>
                    <a:pt x="4082" y="4191"/>
                    <a:pt x="3887" y="4167"/>
                    <a:pt x="3741" y="4070"/>
                  </a:cubicBezTo>
                  <a:cubicBezTo>
                    <a:pt x="3669" y="4046"/>
                    <a:pt x="3620" y="4021"/>
                    <a:pt x="3571" y="3973"/>
                  </a:cubicBezTo>
                  <a:cubicBezTo>
                    <a:pt x="3814" y="3681"/>
                    <a:pt x="3887" y="3366"/>
                    <a:pt x="3766" y="3220"/>
                  </a:cubicBezTo>
                  <a:cubicBezTo>
                    <a:pt x="3717" y="3171"/>
                    <a:pt x="3669" y="3147"/>
                    <a:pt x="3596" y="3147"/>
                  </a:cubicBezTo>
                  <a:cubicBezTo>
                    <a:pt x="3426" y="3171"/>
                    <a:pt x="3280" y="3268"/>
                    <a:pt x="3231" y="3438"/>
                  </a:cubicBezTo>
                  <a:cubicBezTo>
                    <a:pt x="3158" y="3633"/>
                    <a:pt x="3207" y="3851"/>
                    <a:pt x="3328" y="3973"/>
                  </a:cubicBezTo>
                  <a:cubicBezTo>
                    <a:pt x="3037" y="4264"/>
                    <a:pt x="2648" y="4434"/>
                    <a:pt x="2260" y="4434"/>
                  </a:cubicBezTo>
                  <a:cubicBezTo>
                    <a:pt x="2215" y="4444"/>
                    <a:pt x="2169" y="4449"/>
                    <a:pt x="2124" y="4449"/>
                  </a:cubicBezTo>
                  <a:cubicBezTo>
                    <a:pt x="1946" y="4449"/>
                    <a:pt x="1768" y="4375"/>
                    <a:pt x="1652" y="4240"/>
                  </a:cubicBezTo>
                  <a:cubicBezTo>
                    <a:pt x="1944" y="4094"/>
                    <a:pt x="2138" y="3778"/>
                    <a:pt x="2138" y="3463"/>
                  </a:cubicBezTo>
                  <a:cubicBezTo>
                    <a:pt x="2116" y="3307"/>
                    <a:pt x="2013" y="3192"/>
                    <a:pt x="1865" y="3192"/>
                  </a:cubicBezTo>
                  <a:cubicBezTo>
                    <a:pt x="1851" y="3192"/>
                    <a:pt x="1837" y="3193"/>
                    <a:pt x="1822" y="3195"/>
                  </a:cubicBezTo>
                  <a:cubicBezTo>
                    <a:pt x="1677" y="3195"/>
                    <a:pt x="1531" y="3293"/>
                    <a:pt x="1458" y="3438"/>
                  </a:cubicBezTo>
                  <a:cubicBezTo>
                    <a:pt x="1337" y="3657"/>
                    <a:pt x="1312" y="3924"/>
                    <a:pt x="1409" y="4143"/>
                  </a:cubicBezTo>
                  <a:cubicBezTo>
                    <a:pt x="1361" y="4149"/>
                    <a:pt x="1314" y="4152"/>
                    <a:pt x="1268" y="4152"/>
                  </a:cubicBezTo>
                  <a:cubicBezTo>
                    <a:pt x="1130" y="4152"/>
                    <a:pt x="1002" y="4125"/>
                    <a:pt x="875" y="4070"/>
                  </a:cubicBezTo>
                  <a:cubicBezTo>
                    <a:pt x="535" y="3924"/>
                    <a:pt x="316" y="3633"/>
                    <a:pt x="268" y="3268"/>
                  </a:cubicBezTo>
                  <a:cubicBezTo>
                    <a:pt x="195" y="2977"/>
                    <a:pt x="243" y="2637"/>
                    <a:pt x="413" y="2370"/>
                  </a:cubicBezTo>
                  <a:cubicBezTo>
                    <a:pt x="486" y="2564"/>
                    <a:pt x="632" y="2734"/>
                    <a:pt x="802" y="2855"/>
                  </a:cubicBezTo>
                  <a:cubicBezTo>
                    <a:pt x="899" y="2880"/>
                    <a:pt x="972" y="2904"/>
                    <a:pt x="1069" y="2904"/>
                  </a:cubicBezTo>
                  <a:cubicBezTo>
                    <a:pt x="1264" y="2904"/>
                    <a:pt x="1434" y="2758"/>
                    <a:pt x="1434" y="2540"/>
                  </a:cubicBezTo>
                  <a:cubicBezTo>
                    <a:pt x="1434" y="2224"/>
                    <a:pt x="1166" y="1981"/>
                    <a:pt x="851" y="1981"/>
                  </a:cubicBezTo>
                  <a:cubicBezTo>
                    <a:pt x="828" y="1976"/>
                    <a:pt x="806" y="1974"/>
                    <a:pt x="784" y="1974"/>
                  </a:cubicBezTo>
                  <a:cubicBezTo>
                    <a:pt x="685" y="1974"/>
                    <a:pt x="590" y="2014"/>
                    <a:pt x="511" y="2054"/>
                  </a:cubicBezTo>
                  <a:cubicBezTo>
                    <a:pt x="438" y="1568"/>
                    <a:pt x="608" y="1058"/>
                    <a:pt x="1069" y="936"/>
                  </a:cubicBezTo>
                  <a:cubicBezTo>
                    <a:pt x="1194" y="901"/>
                    <a:pt x="1331" y="878"/>
                    <a:pt x="1463" y="878"/>
                  </a:cubicBezTo>
                  <a:cubicBezTo>
                    <a:pt x="1511" y="878"/>
                    <a:pt x="1558" y="881"/>
                    <a:pt x="1604" y="888"/>
                  </a:cubicBezTo>
                  <a:cubicBezTo>
                    <a:pt x="1555" y="1009"/>
                    <a:pt x="1507" y="1106"/>
                    <a:pt x="1507" y="1106"/>
                  </a:cubicBezTo>
                  <a:cubicBezTo>
                    <a:pt x="1507" y="1131"/>
                    <a:pt x="1507" y="1131"/>
                    <a:pt x="1507" y="1155"/>
                  </a:cubicBezTo>
                  <a:cubicBezTo>
                    <a:pt x="1531" y="1179"/>
                    <a:pt x="1725" y="1665"/>
                    <a:pt x="2065" y="1665"/>
                  </a:cubicBezTo>
                  <a:cubicBezTo>
                    <a:pt x="2162" y="1665"/>
                    <a:pt x="2235" y="1641"/>
                    <a:pt x="2308" y="1592"/>
                  </a:cubicBezTo>
                  <a:cubicBezTo>
                    <a:pt x="2405" y="1544"/>
                    <a:pt x="2478" y="1422"/>
                    <a:pt x="2454" y="1301"/>
                  </a:cubicBezTo>
                  <a:cubicBezTo>
                    <a:pt x="2357" y="1033"/>
                    <a:pt x="2114" y="839"/>
                    <a:pt x="1847" y="791"/>
                  </a:cubicBezTo>
                  <a:cubicBezTo>
                    <a:pt x="1992" y="426"/>
                    <a:pt x="2332" y="183"/>
                    <a:pt x="2745" y="159"/>
                  </a:cubicBezTo>
                  <a:close/>
                  <a:moveTo>
                    <a:pt x="2728" y="1"/>
                  </a:moveTo>
                  <a:cubicBezTo>
                    <a:pt x="2260" y="1"/>
                    <a:pt x="1815" y="296"/>
                    <a:pt x="1652" y="766"/>
                  </a:cubicBezTo>
                  <a:cubicBezTo>
                    <a:pt x="1569" y="748"/>
                    <a:pt x="1485" y="740"/>
                    <a:pt x="1403" y="740"/>
                  </a:cubicBezTo>
                  <a:cubicBezTo>
                    <a:pt x="1270" y="740"/>
                    <a:pt x="1141" y="760"/>
                    <a:pt x="1021" y="791"/>
                  </a:cubicBezTo>
                  <a:cubicBezTo>
                    <a:pt x="438" y="936"/>
                    <a:pt x="219" y="1616"/>
                    <a:pt x="341" y="2199"/>
                  </a:cubicBezTo>
                  <a:cubicBezTo>
                    <a:pt x="98" y="2515"/>
                    <a:pt x="0" y="2928"/>
                    <a:pt x="73" y="3317"/>
                  </a:cubicBezTo>
                  <a:cubicBezTo>
                    <a:pt x="146" y="3730"/>
                    <a:pt x="413" y="4070"/>
                    <a:pt x="802" y="4240"/>
                  </a:cubicBezTo>
                  <a:cubicBezTo>
                    <a:pt x="960" y="4293"/>
                    <a:pt x="1130" y="4332"/>
                    <a:pt x="1294" y="4332"/>
                  </a:cubicBezTo>
                  <a:cubicBezTo>
                    <a:pt x="1358" y="4332"/>
                    <a:pt x="1421" y="4326"/>
                    <a:pt x="1482" y="4313"/>
                  </a:cubicBezTo>
                  <a:cubicBezTo>
                    <a:pt x="1638" y="4491"/>
                    <a:pt x="1875" y="4607"/>
                    <a:pt x="2119" y="4607"/>
                  </a:cubicBezTo>
                  <a:cubicBezTo>
                    <a:pt x="2141" y="4607"/>
                    <a:pt x="2164" y="4606"/>
                    <a:pt x="2187" y="4604"/>
                  </a:cubicBezTo>
                  <a:lnTo>
                    <a:pt x="2260" y="4604"/>
                  </a:lnTo>
                  <a:cubicBezTo>
                    <a:pt x="2721" y="4580"/>
                    <a:pt x="3134" y="4410"/>
                    <a:pt x="3450" y="4094"/>
                  </a:cubicBezTo>
                  <a:cubicBezTo>
                    <a:pt x="3523" y="4143"/>
                    <a:pt x="3596" y="4191"/>
                    <a:pt x="3669" y="4240"/>
                  </a:cubicBezTo>
                  <a:cubicBezTo>
                    <a:pt x="3839" y="4313"/>
                    <a:pt x="4057" y="4361"/>
                    <a:pt x="4276" y="4361"/>
                  </a:cubicBezTo>
                  <a:cubicBezTo>
                    <a:pt x="4859" y="4361"/>
                    <a:pt x="5418" y="4094"/>
                    <a:pt x="5831" y="3681"/>
                  </a:cubicBezTo>
                  <a:cubicBezTo>
                    <a:pt x="6001" y="3487"/>
                    <a:pt x="6073" y="3244"/>
                    <a:pt x="6049" y="3001"/>
                  </a:cubicBezTo>
                  <a:cubicBezTo>
                    <a:pt x="5976" y="2710"/>
                    <a:pt x="5733" y="2491"/>
                    <a:pt x="5442" y="2467"/>
                  </a:cubicBezTo>
                  <a:cubicBezTo>
                    <a:pt x="5636" y="1908"/>
                    <a:pt x="5612" y="1252"/>
                    <a:pt x="5126" y="912"/>
                  </a:cubicBezTo>
                  <a:cubicBezTo>
                    <a:pt x="4972" y="781"/>
                    <a:pt x="4776" y="715"/>
                    <a:pt x="4580" y="715"/>
                  </a:cubicBezTo>
                  <a:cubicBezTo>
                    <a:pt x="4376" y="715"/>
                    <a:pt x="4170" y="787"/>
                    <a:pt x="4009" y="936"/>
                  </a:cubicBezTo>
                  <a:cubicBezTo>
                    <a:pt x="3887" y="548"/>
                    <a:pt x="3571" y="256"/>
                    <a:pt x="3207" y="110"/>
                  </a:cubicBezTo>
                  <a:cubicBezTo>
                    <a:pt x="3052" y="36"/>
                    <a:pt x="2889" y="1"/>
                    <a:pt x="2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8" name="Google Shape;1201;p27"/>
          <p:cNvGrpSpPr>
            <a:grpSpLocks/>
          </p:cNvGrpSpPr>
          <p:nvPr/>
        </p:nvGrpSpPr>
        <p:grpSpPr bwMode="auto">
          <a:xfrm>
            <a:off x="-1349375" y="1457325"/>
            <a:ext cx="3367088" cy="2147888"/>
            <a:chOff x="7239867" y="1514545"/>
            <a:chExt cx="2525833" cy="1610805"/>
          </a:xfrm>
        </p:grpSpPr>
        <p:grpSp>
          <p:nvGrpSpPr>
            <p:cNvPr id="19" name="Google Shape;1202;p27"/>
            <p:cNvGrpSpPr>
              <a:grpSpLocks/>
            </p:cNvGrpSpPr>
            <p:nvPr/>
          </p:nvGrpSpPr>
          <p:grpSpPr bwMode="auto">
            <a:xfrm>
              <a:off x="7346663" y="1514545"/>
              <a:ext cx="2419037" cy="1551678"/>
              <a:chOff x="7410211" y="1555302"/>
              <a:chExt cx="2355440" cy="1510884"/>
            </a:xfrm>
          </p:grpSpPr>
          <p:grpSp>
            <p:nvGrpSpPr>
              <p:cNvPr id="21" name="Google Shape;1203;p27"/>
              <p:cNvGrpSpPr>
                <a:grpSpLocks/>
              </p:cNvGrpSpPr>
              <p:nvPr/>
            </p:nvGrpSpPr>
            <p:grpSpPr bwMode="auto">
              <a:xfrm>
                <a:off x="7410211" y="1555302"/>
                <a:ext cx="2355440" cy="1510884"/>
                <a:chOff x="761258" y="2062480"/>
                <a:chExt cx="1646470" cy="1056119"/>
              </a:xfrm>
            </p:grpSpPr>
            <p:sp>
              <p:nvSpPr>
                <p:cNvPr id="24" name="Google Shape;1204;p27"/>
                <p:cNvSpPr/>
                <p:nvPr/>
              </p:nvSpPr>
              <p:spPr>
                <a:xfrm rot="-1481318">
                  <a:off x="1087356" y="2126495"/>
                  <a:ext cx="430398" cy="556689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5" name="Google Shape;1205;p27"/>
                <p:cNvSpPr/>
                <p:nvPr/>
              </p:nvSpPr>
              <p:spPr>
                <a:xfrm>
                  <a:off x="1415625" y="2201045"/>
                  <a:ext cx="557653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" name="Google Shape;1206;p27"/>
                <p:cNvSpPr/>
                <p:nvPr/>
              </p:nvSpPr>
              <p:spPr>
                <a:xfrm>
                  <a:off x="761518" y="2379315"/>
                  <a:ext cx="492809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" name="Google Shape;1207;p27"/>
                <p:cNvSpPr/>
                <p:nvPr/>
              </p:nvSpPr>
              <p:spPr>
                <a:xfrm>
                  <a:off x="899310" y="2606205"/>
                  <a:ext cx="470114" cy="469175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" name="Google Shape;1208;p27"/>
                <p:cNvSpPr/>
                <p:nvPr/>
              </p:nvSpPr>
              <p:spPr>
                <a:xfrm>
                  <a:off x="1251085" y="2594050"/>
                  <a:ext cx="492809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9" name="Google Shape;1209;p27"/>
                <p:cNvSpPr/>
                <p:nvPr/>
              </p:nvSpPr>
              <p:spPr>
                <a:xfrm rot="-2967336">
                  <a:off x="1706695" y="2475676"/>
                  <a:ext cx="623135" cy="491998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22" name="Google Shape;1210;p27"/>
              <p:cNvSpPr/>
              <p:nvPr/>
            </p:nvSpPr>
            <p:spPr>
              <a:xfrm>
                <a:off x="7933544" y="2118694"/>
                <a:ext cx="705014" cy="70482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" name="Google Shape;1211;p27"/>
              <p:cNvSpPr/>
              <p:nvPr/>
            </p:nvSpPr>
            <p:spPr>
              <a:xfrm>
                <a:off x="8386933" y="2118694"/>
                <a:ext cx="703854" cy="70482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0" name="Google Shape;1212;p27"/>
            <p:cNvSpPr/>
            <p:nvPr/>
          </p:nvSpPr>
          <p:spPr>
            <a:xfrm>
              <a:off x="7239867" y="1791942"/>
              <a:ext cx="2256697" cy="1333408"/>
            </a:xfrm>
            <a:custGeom>
              <a:avLst/>
              <a:gdLst/>
              <a:ahLst/>
              <a:cxnLst/>
              <a:rect l="l" t="t" r="r" b="b"/>
              <a:pathLst>
                <a:path w="4957" h="2929" extrusionOk="0">
                  <a:moveTo>
                    <a:pt x="1215" y="718"/>
                  </a:moveTo>
                  <a:cubicBezTo>
                    <a:pt x="1312" y="743"/>
                    <a:pt x="1337" y="767"/>
                    <a:pt x="1361" y="815"/>
                  </a:cubicBezTo>
                  <a:cubicBezTo>
                    <a:pt x="1361" y="840"/>
                    <a:pt x="1312" y="888"/>
                    <a:pt x="1288" y="913"/>
                  </a:cubicBezTo>
                  <a:cubicBezTo>
                    <a:pt x="1264" y="913"/>
                    <a:pt x="1264" y="937"/>
                    <a:pt x="1215" y="937"/>
                  </a:cubicBezTo>
                  <a:cubicBezTo>
                    <a:pt x="1215" y="864"/>
                    <a:pt x="1215" y="815"/>
                    <a:pt x="1215" y="743"/>
                  </a:cubicBezTo>
                  <a:lnTo>
                    <a:pt x="1215" y="718"/>
                  </a:lnTo>
                  <a:close/>
                  <a:moveTo>
                    <a:pt x="2527" y="475"/>
                  </a:moveTo>
                  <a:cubicBezTo>
                    <a:pt x="2624" y="597"/>
                    <a:pt x="2673" y="767"/>
                    <a:pt x="2624" y="937"/>
                  </a:cubicBezTo>
                  <a:cubicBezTo>
                    <a:pt x="2601" y="983"/>
                    <a:pt x="2567" y="1007"/>
                    <a:pt x="2530" y="1007"/>
                  </a:cubicBezTo>
                  <a:cubicBezTo>
                    <a:pt x="2489" y="1007"/>
                    <a:pt x="2444" y="977"/>
                    <a:pt x="2405" y="913"/>
                  </a:cubicBezTo>
                  <a:cubicBezTo>
                    <a:pt x="2333" y="767"/>
                    <a:pt x="2381" y="573"/>
                    <a:pt x="2527" y="475"/>
                  </a:cubicBezTo>
                  <a:close/>
                  <a:moveTo>
                    <a:pt x="3984" y="1010"/>
                  </a:moveTo>
                  <a:lnTo>
                    <a:pt x="3984" y="1010"/>
                  </a:lnTo>
                  <a:cubicBezTo>
                    <a:pt x="4009" y="1107"/>
                    <a:pt x="3984" y="1228"/>
                    <a:pt x="3936" y="1326"/>
                  </a:cubicBezTo>
                  <a:cubicBezTo>
                    <a:pt x="3912" y="1350"/>
                    <a:pt x="3912" y="1350"/>
                    <a:pt x="3887" y="1350"/>
                  </a:cubicBezTo>
                  <a:cubicBezTo>
                    <a:pt x="3863" y="1350"/>
                    <a:pt x="3839" y="1326"/>
                    <a:pt x="3814" y="1326"/>
                  </a:cubicBezTo>
                  <a:cubicBezTo>
                    <a:pt x="3766" y="1277"/>
                    <a:pt x="3766" y="1277"/>
                    <a:pt x="3766" y="1204"/>
                  </a:cubicBezTo>
                  <a:cubicBezTo>
                    <a:pt x="3790" y="1131"/>
                    <a:pt x="3863" y="1058"/>
                    <a:pt x="3984" y="1010"/>
                  </a:cubicBezTo>
                  <a:close/>
                  <a:moveTo>
                    <a:pt x="1045" y="1860"/>
                  </a:moveTo>
                  <a:cubicBezTo>
                    <a:pt x="948" y="1957"/>
                    <a:pt x="851" y="2030"/>
                    <a:pt x="754" y="2079"/>
                  </a:cubicBezTo>
                  <a:cubicBezTo>
                    <a:pt x="778" y="1982"/>
                    <a:pt x="875" y="1909"/>
                    <a:pt x="972" y="1860"/>
                  </a:cubicBezTo>
                  <a:close/>
                  <a:moveTo>
                    <a:pt x="3159" y="1957"/>
                  </a:moveTo>
                  <a:cubicBezTo>
                    <a:pt x="3159" y="1957"/>
                    <a:pt x="3183" y="1957"/>
                    <a:pt x="3231" y="2006"/>
                  </a:cubicBezTo>
                  <a:cubicBezTo>
                    <a:pt x="3280" y="2054"/>
                    <a:pt x="3304" y="2152"/>
                    <a:pt x="3280" y="2224"/>
                  </a:cubicBezTo>
                  <a:cubicBezTo>
                    <a:pt x="3159" y="2127"/>
                    <a:pt x="3159" y="2006"/>
                    <a:pt x="3159" y="1957"/>
                  </a:cubicBezTo>
                  <a:close/>
                  <a:moveTo>
                    <a:pt x="1701" y="2030"/>
                  </a:moveTo>
                  <a:cubicBezTo>
                    <a:pt x="1750" y="2054"/>
                    <a:pt x="1798" y="2079"/>
                    <a:pt x="1822" y="2127"/>
                  </a:cubicBezTo>
                  <a:cubicBezTo>
                    <a:pt x="1847" y="2249"/>
                    <a:pt x="1822" y="2346"/>
                    <a:pt x="1774" y="2443"/>
                  </a:cubicBezTo>
                  <a:cubicBezTo>
                    <a:pt x="1677" y="2346"/>
                    <a:pt x="1628" y="2200"/>
                    <a:pt x="1652" y="2054"/>
                  </a:cubicBezTo>
                  <a:cubicBezTo>
                    <a:pt x="1652" y="2030"/>
                    <a:pt x="1677" y="2030"/>
                    <a:pt x="1677" y="2030"/>
                  </a:cubicBezTo>
                  <a:close/>
                  <a:moveTo>
                    <a:pt x="1688" y="116"/>
                  </a:moveTo>
                  <a:cubicBezTo>
                    <a:pt x="1796" y="116"/>
                    <a:pt x="1923" y="140"/>
                    <a:pt x="2065" y="184"/>
                  </a:cubicBezTo>
                  <a:cubicBezTo>
                    <a:pt x="2211" y="232"/>
                    <a:pt x="2333" y="305"/>
                    <a:pt x="2454" y="427"/>
                  </a:cubicBezTo>
                  <a:cubicBezTo>
                    <a:pt x="2284" y="548"/>
                    <a:pt x="2235" y="791"/>
                    <a:pt x="2333" y="961"/>
                  </a:cubicBezTo>
                  <a:cubicBezTo>
                    <a:pt x="2430" y="1083"/>
                    <a:pt x="2503" y="1131"/>
                    <a:pt x="2551" y="1131"/>
                  </a:cubicBezTo>
                  <a:cubicBezTo>
                    <a:pt x="2648" y="1107"/>
                    <a:pt x="2721" y="1058"/>
                    <a:pt x="2746" y="986"/>
                  </a:cubicBezTo>
                  <a:cubicBezTo>
                    <a:pt x="2794" y="791"/>
                    <a:pt x="2746" y="573"/>
                    <a:pt x="2624" y="427"/>
                  </a:cubicBezTo>
                  <a:cubicBezTo>
                    <a:pt x="2818" y="305"/>
                    <a:pt x="3061" y="232"/>
                    <a:pt x="3304" y="232"/>
                  </a:cubicBezTo>
                  <a:lnTo>
                    <a:pt x="3450" y="232"/>
                  </a:lnTo>
                  <a:cubicBezTo>
                    <a:pt x="3742" y="330"/>
                    <a:pt x="3960" y="597"/>
                    <a:pt x="3984" y="888"/>
                  </a:cubicBezTo>
                  <a:cubicBezTo>
                    <a:pt x="3839" y="937"/>
                    <a:pt x="3717" y="1034"/>
                    <a:pt x="3693" y="1180"/>
                  </a:cubicBezTo>
                  <a:cubicBezTo>
                    <a:pt x="3669" y="1277"/>
                    <a:pt x="3693" y="1350"/>
                    <a:pt x="3766" y="1423"/>
                  </a:cubicBezTo>
                  <a:cubicBezTo>
                    <a:pt x="3802" y="1459"/>
                    <a:pt x="3845" y="1477"/>
                    <a:pt x="3887" y="1477"/>
                  </a:cubicBezTo>
                  <a:cubicBezTo>
                    <a:pt x="3930" y="1477"/>
                    <a:pt x="3972" y="1459"/>
                    <a:pt x="4009" y="1423"/>
                  </a:cubicBezTo>
                  <a:cubicBezTo>
                    <a:pt x="4082" y="1277"/>
                    <a:pt x="4106" y="1131"/>
                    <a:pt x="4082" y="986"/>
                  </a:cubicBezTo>
                  <a:cubicBezTo>
                    <a:pt x="4130" y="986"/>
                    <a:pt x="4203" y="961"/>
                    <a:pt x="4252" y="961"/>
                  </a:cubicBezTo>
                  <a:cubicBezTo>
                    <a:pt x="4470" y="961"/>
                    <a:pt x="4640" y="1083"/>
                    <a:pt x="4738" y="1277"/>
                  </a:cubicBezTo>
                  <a:cubicBezTo>
                    <a:pt x="4835" y="1544"/>
                    <a:pt x="4810" y="1836"/>
                    <a:pt x="4665" y="2079"/>
                  </a:cubicBezTo>
                  <a:cubicBezTo>
                    <a:pt x="4483" y="2341"/>
                    <a:pt x="4201" y="2486"/>
                    <a:pt x="3902" y="2486"/>
                  </a:cubicBezTo>
                  <a:cubicBezTo>
                    <a:pt x="3841" y="2486"/>
                    <a:pt x="3779" y="2480"/>
                    <a:pt x="3717" y="2467"/>
                  </a:cubicBezTo>
                  <a:cubicBezTo>
                    <a:pt x="3572" y="2443"/>
                    <a:pt x="3450" y="2370"/>
                    <a:pt x="3353" y="2297"/>
                  </a:cubicBezTo>
                  <a:cubicBezTo>
                    <a:pt x="3401" y="2176"/>
                    <a:pt x="3377" y="2030"/>
                    <a:pt x="3304" y="1933"/>
                  </a:cubicBezTo>
                  <a:cubicBezTo>
                    <a:pt x="3244" y="1884"/>
                    <a:pt x="3189" y="1860"/>
                    <a:pt x="3143" y="1860"/>
                  </a:cubicBezTo>
                  <a:cubicBezTo>
                    <a:pt x="3098" y="1860"/>
                    <a:pt x="3061" y="1884"/>
                    <a:pt x="3037" y="1933"/>
                  </a:cubicBezTo>
                  <a:cubicBezTo>
                    <a:pt x="3037" y="2103"/>
                    <a:pt x="3086" y="2249"/>
                    <a:pt x="3231" y="2322"/>
                  </a:cubicBezTo>
                  <a:cubicBezTo>
                    <a:pt x="3071" y="2620"/>
                    <a:pt x="2781" y="2809"/>
                    <a:pt x="2442" y="2809"/>
                  </a:cubicBezTo>
                  <a:cubicBezTo>
                    <a:pt x="2422" y="2809"/>
                    <a:pt x="2402" y="2809"/>
                    <a:pt x="2381" y="2807"/>
                  </a:cubicBezTo>
                  <a:cubicBezTo>
                    <a:pt x="2187" y="2807"/>
                    <a:pt x="1968" y="2686"/>
                    <a:pt x="1847" y="2516"/>
                  </a:cubicBezTo>
                  <a:cubicBezTo>
                    <a:pt x="1920" y="2394"/>
                    <a:pt x="1968" y="2249"/>
                    <a:pt x="1920" y="2103"/>
                  </a:cubicBezTo>
                  <a:cubicBezTo>
                    <a:pt x="1895" y="2030"/>
                    <a:pt x="1822" y="1957"/>
                    <a:pt x="1725" y="1933"/>
                  </a:cubicBezTo>
                  <a:cubicBezTo>
                    <a:pt x="1712" y="1928"/>
                    <a:pt x="1699" y="1926"/>
                    <a:pt x="1685" y="1926"/>
                  </a:cubicBezTo>
                  <a:cubicBezTo>
                    <a:pt x="1627" y="1926"/>
                    <a:pt x="1575" y="1966"/>
                    <a:pt x="1555" y="2006"/>
                  </a:cubicBezTo>
                  <a:cubicBezTo>
                    <a:pt x="1531" y="2200"/>
                    <a:pt x="1580" y="2394"/>
                    <a:pt x="1725" y="2540"/>
                  </a:cubicBezTo>
                  <a:cubicBezTo>
                    <a:pt x="1604" y="2662"/>
                    <a:pt x="1434" y="2735"/>
                    <a:pt x="1264" y="2759"/>
                  </a:cubicBezTo>
                  <a:lnTo>
                    <a:pt x="1191" y="2759"/>
                  </a:lnTo>
                  <a:cubicBezTo>
                    <a:pt x="1045" y="2759"/>
                    <a:pt x="924" y="2686"/>
                    <a:pt x="826" y="2589"/>
                  </a:cubicBezTo>
                  <a:cubicBezTo>
                    <a:pt x="729" y="2467"/>
                    <a:pt x="705" y="2346"/>
                    <a:pt x="729" y="2224"/>
                  </a:cubicBezTo>
                  <a:cubicBezTo>
                    <a:pt x="924" y="2152"/>
                    <a:pt x="1167" y="1957"/>
                    <a:pt x="1142" y="1836"/>
                  </a:cubicBezTo>
                  <a:cubicBezTo>
                    <a:pt x="1142" y="1801"/>
                    <a:pt x="1118" y="1767"/>
                    <a:pt x="1052" y="1767"/>
                  </a:cubicBezTo>
                  <a:cubicBezTo>
                    <a:pt x="1025" y="1767"/>
                    <a:pt x="991" y="1773"/>
                    <a:pt x="948" y="1787"/>
                  </a:cubicBezTo>
                  <a:cubicBezTo>
                    <a:pt x="802" y="1836"/>
                    <a:pt x="681" y="1982"/>
                    <a:pt x="656" y="2152"/>
                  </a:cubicBezTo>
                  <a:cubicBezTo>
                    <a:pt x="638" y="2154"/>
                    <a:pt x="621" y="2155"/>
                    <a:pt x="603" y="2155"/>
                  </a:cubicBezTo>
                  <a:cubicBezTo>
                    <a:pt x="414" y="2155"/>
                    <a:pt x="286" y="2032"/>
                    <a:pt x="219" y="1787"/>
                  </a:cubicBezTo>
                  <a:cubicBezTo>
                    <a:pt x="98" y="1520"/>
                    <a:pt x="122" y="1228"/>
                    <a:pt x="243" y="961"/>
                  </a:cubicBezTo>
                  <a:cubicBezTo>
                    <a:pt x="389" y="791"/>
                    <a:pt x="608" y="694"/>
                    <a:pt x="851" y="694"/>
                  </a:cubicBezTo>
                  <a:lnTo>
                    <a:pt x="1142" y="694"/>
                  </a:lnTo>
                  <a:lnTo>
                    <a:pt x="1142" y="743"/>
                  </a:lnTo>
                  <a:cubicBezTo>
                    <a:pt x="1118" y="840"/>
                    <a:pt x="1142" y="937"/>
                    <a:pt x="1191" y="1010"/>
                  </a:cubicBezTo>
                  <a:cubicBezTo>
                    <a:pt x="1204" y="1036"/>
                    <a:pt x="1232" y="1056"/>
                    <a:pt x="1271" y="1056"/>
                  </a:cubicBezTo>
                  <a:cubicBezTo>
                    <a:pt x="1302" y="1056"/>
                    <a:pt x="1341" y="1043"/>
                    <a:pt x="1385" y="1010"/>
                  </a:cubicBezTo>
                  <a:cubicBezTo>
                    <a:pt x="1482" y="913"/>
                    <a:pt x="1507" y="888"/>
                    <a:pt x="1482" y="791"/>
                  </a:cubicBezTo>
                  <a:cubicBezTo>
                    <a:pt x="1458" y="718"/>
                    <a:pt x="1385" y="645"/>
                    <a:pt x="1239" y="621"/>
                  </a:cubicBezTo>
                  <a:cubicBezTo>
                    <a:pt x="1239" y="475"/>
                    <a:pt x="1288" y="330"/>
                    <a:pt x="1385" y="232"/>
                  </a:cubicBezTo>
                  <a:cubicBezTo>
                    <a:pt x="1452" y="152"/>
                    <a:pt x="1556" y="116"/>
                    <a:pt x="1688" y="116"/>
                  </a:cubicBezTo>
                  <a:close/>
                  <a:moveTo>
                    <a:pt x="1650" y="1"/>
                  </a:moveTo>
                  <a:cubicBezTo>
                    <a:pt x="1501" y="1"/>
                    <a:pt x="1380" y="43"/>
                    <a:pt x="1288" y="135"/>
                  </a:cubicBezTo>
                  <a:cubicBezTo>
                    <a:pt x="1191" y="257"/>
                    <a:pt x="1118" y="427"/>
                    <a:pt x="1118" y="597"/>
                  </a:cubicBezTo>
                  <a:cubicBezTo>
                    <a:pt x="1069" y="585"/>
                    <a:pt x="1021" y="579"/>
                    <a:pt x="972" y="579"/>
                  </a:cubicBezTo>
                  <a:cubicBezTo>
                    <a:pt x="924" y="579"/>
                    <a:pt x="875" y="585"/>
                    <a:pt x="826" y="597"/>
                  </a:cubicBezTo>
                  <a:cubicBezTo>
                    <a:pt x="559" y="597"/>
                    <a:pt x="316" y="694"/>
                    <a:pt x="146" y="888"/>
                  </a:cubicBezTo>
                  <a:cubicBezTo>
                    <a:pt x="1" y="1180"/>
                    <a:pt x="1" y="1520"/>
                    <a:pt x="122" y="1811"/>
                  </a:cubicBezTo>
                  <a:cubicBezTo>
                    <a:pt x="219" y="2152"/>
                    <a:pt x="414" y="2224"/>
                    <a:pt x="559" y="2224"/>
                  </a:cubicBezTo>
                  <a:lnTo>
                    <a:pt x="608" y="2224"/>
                  </a:lnTo>
                  <a:cubicBezTo>
                    <a:pt x="608" y="2394"/>
                    <a:pt x="656" y="2540"/>
                    <a:pt x="754" y="2637"/>
                  </a:cubicBezTo>
                  <a:cubicBezTo>
                    <a:pt x="851" y="2783"/>
                    <a:pt x="1021" y="2856"/>
                    <a:pt x="1191" y="2856"/>
                  </a:cubicBezTo>
                  <a:lnTo>
                    <a:pt x="1264" y="2856"/>
                  </a:lnTo>
                  <a:cubicBezTo>
                    <a:pt x="1458" y="2832"/>
                    <a:pt x="1652" y="2759"/>
                    <a:pt x="1774" y="2613"/>
                  </a:cubicBezTo>
                  <a:cubicBezTo>
                    <a:pt x="1944" y="2783"/>
                    <a:pt x="2163" y="2905"/>
                    <a:pt x="2381" y="2929"/>
                  </a:cubicBezTo>
                  <a:lnTo>
                    <a:pt x="2430" y="2929"/>
                  </a:lnTo>
                  <a:cubicBezTo>
                    <a:pt x="2794" y="2905"/>
                    <a:pt x="3134" y="2710"/>
                    <a:pt x="3304" y="2394"/>
                  </a:cubicBezTo>
                  <a:cubicBezTo>
                    <a:pt x="3426" y="2467"/>
                    <a:pt x="3547" y="2516"/>
                    <a:pt x="3693" y="2540"/>
                  </a:cubicBezTo>
                  <a:cubicBezTo>
                    <a:pt x="3766" y="2559"/>
                    <a:pt x="3841" y="2567"/>
                    <a:pt x="3916" y="2567"/>
                  </a:cubicBezTo>
                  <a:cubicBezTo>
                    <a:pt x="4239" y="2567"/>
                    <a:pt x="4560" y="2403"/>
                    <a:pt x="4738" y="2127"/>
                  </a:cubicBezTo>
                  <a:cubicBezTo>
                    <a:pt x="4932" y="1860"/>
                    <a:pt x="4956" y="1496"/>
                    <a:pt x="4835" y="1204"/>
                  </a:cubicBezTo>
                  <a:cubicBezTo>
                    <a:pt x="4738" y="986"/>
                    <a:pt x="4495" y="840"/>
                    <a:pt x="4252" y="840"/>
                  </a:cubicBezTo>
                  <a:cubicBezTo>
                    <a:pt x="4203" y="840"/>
                    <a:pt x="4130" y="840"/>
                    <a:pt x="4057" y="864"/>
                  </a:cubicBezTo>
                  <a:cubicBezTo>
                    <a:pt x="4033" y="500"/>
                    <a:pt x="3790" y="232"/>
                    <a:pt x="3450" y="135"/>
                  </a:cubicBezTo>
                  <a:cubicBezTo>
                    <a:pt x="3426" y="123"/>
                    <a:pt x="3395" y="117"/>
                    <a:pt x="3365" y="117"/>
                  </a:cubicBezTo>
                  <a:cubicBezTo>
                    <a:pt x="3335" y="117"/>
                    <a:pt x="3304" y="123"/>
                    <a:pt x="3280" y="135"/>
                  </a:cubicBezTo>
                  <a:cubicBezTo>
                    <a:pt x="3013" y="135"/>
                    <a:pt x="2746" y="208"/>
                    <a:pt x="2527" y="330"/>
                  </a:cubicBezTo>
                  <a:cubicBezTo>
                    <a:pt x="2405" y="232"/>
                    <a:pt x="2235" y="135"/>
                    <a:pt x="2090" y="87"/>
                  </a:cubicBezTo>
                  <a:cubicBezTo>
                    <a:pt x="1923" y="31"/>
                    <a:pt x="1776" y="1"/>
                    <a:pt x="1650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0" name="Google Shape;1213;p27"/>
          <p:cNvGrpSpPr>
            <a:grpSpLocks/>
          </p:cNvGrpSpPr>
          <p:nvPr/>
        </p:nvGrpSpPr>
        <p:grpSpPr bwMode="auto">
          <a:xfrm>
            <a:off x="312738" y="5214938"/>
            <a:ext cx="933450" cy="1525587"/>
            <a:chOff x="6168935" y="2859502"/>
            <a:chExt cx="1408973" cy="2304574"/>
          </a:xfrm>
        </p:grpSpPr>
        <p:grpSp>
          <p:nvGrpSpPr>
            <p:cNvPr id="31" name="Google Shape;1214;p27"/>
            <p:cNvGrpSpPr>
              <a:grpSpLocks/>
            </p:cNvGrpSpPr>
            <p:nvPr/>
          </p:nvGrpSpPr>
          <p:grpSpPr bwMode="auto">
            <a:xfrm>
              <a:off x="6168935" y="2859502"/>
              <a:ext cx="1408973" cy="2304574"/>
              <a:chOff x="-714598" y="3684851"/>
              <a:chExt cx="341453" cy="558441"/>
            </a:xfrm>
          </p:grpSpPr>
          <p:sp>
            <p:nvSpPr>
              <p:cNvPr id="33" name="Google Shape;1215;p27"/>
              <p:cNvSpPr/>
              <p:nvPr/>
            </p:nvSpPr>
            <p:spPr>
              <a:xfrm>
                <a:off x="-636784" y="3777828"/>
                <a:ext cx="110333" cy="353311"/>
              </a:xfrm>
              <a:custGeom>
                <a:avLst/>
                <a:gdLst/>
                <a:ahLst/>
                <a:cxnLst/>
                <a:rect l="l" t="t" r="r" b="b"/>
                <a:pathLst>
                  <a:path w="1240" h="3971" extrusionOk="0">
                    <a:moveTo>
                      <a:pt x="70" y="1"/>
                    </a:moveTo>
                    <a:cubicBezTo>
                      <a:pt x="63" y="1"/>
                      <a:pt x="56" y="3"/>
                      <a:pt x="49" y="11"/>
                    </a:cubicBezTo>
                    <a:cubicBezTo>
                      <a:pt x="25" y="11"/>
                      <a:pt x="0" y="35"/>
                      <a:pt x="25" y="59"/>
                    </a:cubicBezTo>
                    <a:cubicBezTo>
                      <a:pt x="25" y="83"/>
                      <a:pt x="1142" y="2756"/>
                      <a:pt x="996" y="3897"/>
                    </a:cubicBezTo>
                    <a:cubicBezTo>
                      <a:pt x="996" y="3922"/>
                      <a:pt x="1021" y="3946"/>
                      <a:pt x="1045" y="3970"/>
                    </a:cubicBezTo>
                    <a:cubicBezTo>
                      <a:pt x="1069" y="3970"/>
                      <a:pt x="1094" y="3946"/>
                      <a:pt x="1094" y="3922"/>
                    </a:cubicBezTo>
                    <a:cubicBezTo>
                      <a:pt x="1239" y="2756"/>
                      <a:pt x="146" y="132"/>
                      <a:pt x="98" y="35"/>
                    </a:cubicBezTo>
                    <a:cubicBezTo>
                      <a:pt x="98" y="18"/>
                      <a:pt x="85" y="1"/>
                      <a:pt x="70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" name="Google Shape;1216;p27"/>
              <p:cNvSpPr/>
              <p:nvPr/>
            </p:nvSpPr>
            <p:spPr>
              <a:xfrm>
                <a:off x="-548517" y="3839425"/>
                <a:ext cx="93493" cy="328324"/>
              </a:xfrm>
              <a:custGeom>
                <a:avLst/>
                <a:gdLst/>
                <a:ahLst/>
                <a:cxnLst/>
                <a:rect l="l" t="t" r="r" b="b"/>
                <a:pathLst>
                  <a:path w="1045" h="3694" extrusionOk="0">
                    <a:moveTo>
                      <a:pt x="996" y="1"/>
                    </a:moveTo>
                    <a:cubicBezTo>
                      <a:pt x="972" y="1"/>
                      <a:pt x="948" y="1"/>
                      <a:pt x="948" y="25"/>
                    </a:cubicBezTo>
                    <a:cubicBezTo>
                      <a:pt x="899" y="147"/>
                      <a:pt x="0" y="2794"/>
                      <a:pt x="219" y="3645"/>
                    </a:cubicBezTo>
                    <a:cubicBezTo>
                      <a:pt x="243" y="3669"/>
                      <a:pt x="243" y="3693"/>
                      <a:pt x="268" y="3693"/>
                    </a:cubicBezTo>
                    <a:lnTo>
                      <a:pt x="292" y="3693"/>
                    </a:lnTo>
                    <a:cubicBezTo>
                      <a:pt x="316" y="3693"/>
                      <a:pt x="316" y="3669"/>
                      <a:pt x="316" y="3645"/>
                    </a:cubicBezTo>
                    <a:cubicBezTo>
                      <a:pt x="98" y="2794"/>
                      <a:pt x="1045" y="98"/>
                      <a:pt x="1045" y="49"/>
                    </a:cubicBezTo>
                    <a:cubicBezTo>
                      <a:pt x="1045" y="25"/>
                      <a:pt x="1021" y="1"/>
                      <a:pt x="996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" name="Google Shape;1217;p27"/>
              <p:cNvSpPr/>
              <p:nvPr/>
            </p:nvSpPr>
            <p:spPr>
              <a:xfrm>
                <a:off x="-714598" y="3684851"/>
                <a:ext cx="166081" cy="172007"/>
              </a:xfrm>
              <a:custGeom>
                <a:avLst/>
                <a:gdLst/>
                <a:ahLst/>
                <a:cxnLst/>
                <a:rect l="l" t="t" r="r" b="b"/>
                <a:pathLst>
                  <a:path w="1871" h="1934" extrusionOk="0">
                    <a:moveTo>
                      <a:pt x="921" y="1"/>
                    </a:moveTo>
                    <a:cubicBezTo>
                      <a:pt x="906" y="1"/>
                      <a:pt x="891" y="4"/>
                      <a:pt x="875" y="12"/>
                    </a:cubicBezTo>
                    <a:cubicBezTo>
                      <a:pt x="681" y="133"/>
                      <a:pt x="608" y="619"/>
                      <a:pt x="608" y="619"/>
                    </a:cubicBezTo>
                    <a:cubicBezTo>
                      <a:pt x="608" y="619"/>
                      <a:pt x="368" y="227"/>
                      <a:pt x="198" y="227"/>
                    </a:cubicBezTo>
                    <a:cubicBezTo>
                      <a:pt x="189" y="227"/>
                      <a:pt x="180" y="228"/>
                      <a:pt x="171" y="231"/>
                    </a:cubicBezTo>
                    <a:cubicBezTo>
                      <a:pt x="1" y="304"/>
                      <a:pt x="98" y="838"/>
                      <a:pt x="98" y="838"/>
                    </a:cubicBezTo>
                    <a:cubicBezTo>
                      <a:pt x="98" y="838"/>
                      <a:pt x="292" y="1883"/>
                      <a:pt x="1070" y="1931"/>
                    </a:cubicBezTo>
                    <a:cubicBezTo>
                      <a:pt x="1086" y="1933"/>
                      <a:pt x="1103" y="1933"/>
                      <a:pt x="1119" y="1933"/>
                    </a:cubicBezTo>
                    <a:cubicBezTo>
                      <a:pt x="1870" y="1933"/>
                      <a:pt x="1840" y="298"/>
                      <a:pt x="1507" y="36"/>
                    </a:cubicBezTo>
                    <a:cubicBezTo>
                      <a:pt x="1493" y="24"/>
                      <a:pt x="1478" y="19"/>
                      <a:pt x="1464" y="19"/>
                    </a:cubicBezTo>
                    <a:cubicBezTo>
                      <a:pt x="1334" y="19"/>
                      <a:pt x="1215" y="474"/>
                      <a:pt x="1215" y="474"/>
                    </a:cubicBezTo>
                    <a:cubicBezTo>
                      <a:pt x="1215" y="474"/>
                      <a:pt x="1092" y="1"/>
                      <a:pt x="921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" name="Google Shape;1218;p27"/>
              <p:cNvSpPr/>
              <p:nvPr/>
            </p:nvSpPr>
            <p:spPr>
              <a:xfrm>
                <a:off x="-561293" y="3750516"/>
                <a:ext cx="188148" cy="177818"/>
              </a:xfrm>
              <a:custGeom>
                <a:avLst/>
                <a:gdLst/>
                <a:ahLst/>
                <a:cxnLst/>
                <a:rect l="l" t="t" r="r" b="b"/>
                <a:pathLst>
                  <a:path w="2115" h="2000" extrusionOk="0">
                    <a:moveTo>
                      <a:pt x="645" y="1"/>
                    </a:moveTo>
                    <a:cubicBezTo>
                      <a:pt x="479" y="1"/>
                      <a:pt x="316" y="488"/>
                      <a:pt x="316" y="488"/>
                    </a:cubicBezTo>
                    <a:cubicBezTo>
                      <a:pt x="316" y="488"/>
                      <a:pt x="1" y="1508"/>
                      <a:pt x="656" y="1921"/>
                    </a:cubicBezTo>
                    <a:cubicBezTo>
                      <a:pt x="741" y="1975"/>
                      <a:pt x="828" y="2000"/>
                      <a:pt x="914" y="2000"/>
                    </a:cubicBezTo>
                    <a:cubicBezTo>
                      <a:pt x="1521" y="2000"/>
                      <a:pt x="2114" y="801"/>
                      <a:pt x="1944" y="439"/>
                    </a:cubicBezTo>
                    <a:cubicBezTo>
                      <a:pt x="1932" y="416"/>
                      <a:pt x="1912" y="406"/>
                      <a:pt x="1887" y="406"/>
                    </a:cubicBezTo>
                    <a:cubicBezTo>
                      <a:pt x="1751" y="406"/>
                      <a:pt x="1458" y="682"/>
                      <a:pt x="1458" y="682"/>
                    </a:cubicBezTo>
                    <a:cubicBezTo>
                      <a:pt x="1458" y="682"/>
                      <a:pt x="1621" y="147"/>
                      <a:pt x="1423" y="147"/>
                    </a:cubicBezTo>
                    <a:cubicBezTo>
                      <a:pt x="1419" y="147"/>
                      <a:pt x="1414" y="147"/>
                      <a:pt x="1410" y="148"/>
                    </a:cubicBezTo>
                    <a:cubicBezTo>
                      <a:pt x="1167" y="148"/>
                      <a:pt x="875" y="536"/>
                      <a:pt x="875" y="536"/>
                    </a:cubicBezTo>
                    <a:cubicBezTo>
                      <a:pt x="875" y="536"/>
                      <a:pt x="851" y="26"/>
                      <a:pt x="656" y="2"/>
                    </a:cubicBezTo>
                    <a:cubicBezTo>
                      <a:pt x="653" y="1"/>
                      <a:pt x="649" y="1"/>
                      <a:pt x="645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" name="Google Shape;1219;p27"/>
              <p:cNvSpPr/>
              <p:nvPr/>
            </p:nvSpPr>
            <p:spPr>
              <a:xfrm>
                <a:off x="-686724" y="3891143"/>
                <a:ext cx="121367" cy="108085"/>
              </a:xfrm>
              <a:custGeom>
                <a:avLst/>
                <a:gdLst/>
                <a:ahLst/>
                <a:cxnLst/>
                <a:rect l="l" t="t" r="r" b="b"/>
                <a:pathLst>
                  <a:path w="1361" h="1219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" y="1"/>
                      <a:pt x="155" y="1218"/>
                      <a:pt x="882" y="1218"/>
                    </a:cubicBezTo>
                    <a:cubicBezTo>
                      <a:pt x="1020" y="1218"/>
                      <a:pt x="1179" y="1174"/>
                      <a:pt x="1361" y="1070"/>
                    </a:cubicBezTo>
                    <a:cubicBezTo>
                      <a:pt x="1118" y="511"/>
                      <a:pt x="608" y="122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8" name="Google Shape;1220;p27"/>
              <p:cNvSpPr/>
              <p:nvPr/>
            </p:nvSpPr>
            <p:spPr>
              <a:xfrm>
                <a:off x="-504965" y="3906252"/>
                <a:ext cx="120786" cy="108085"/>
              </a:xfrm>
              <a:custGeom>
                <a:avLst/>
                <a:gdLst/>
                <a:ahLst/>
                <a:cxnLst/>
                <a:rect l="l" t="t" r="r" b="b"/>
                <a:pathLst>
                  <a:path w="1361" h="1219" extrusionOk="0">
                    <a:moveTo>
                      <a:pt x="1361" y="1"/>
                    </a:moveTo>
                    <a:cubicBezTo>
                      <a:pt x="753" y="122"/>
                      <a:pt x="267" y="511"/>
                      <a:pt x="0" y="1070"/>
                    </a:cubicBezTo>
                    <a:cubicBezTo>
                      <a:pt x="183" y="1174"/>
                      <a:pt x="341" y="1218"/>
                      <a:pt x="480" y="1218"/>
                    </a:cubicBezTo>
                    <a:cubicBezTo>
                      <a:pt x="1206" y="1218"/>
                      <a:pt x="1361" y="1"/>
                      <a:pt x="136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" name="Google Shape;1221;p27"/>
              <p:cNvSpPr/>
              <p:nvPr/>
            </p:nvSpPr>
            <p:spPr>
              <a:xfrm>
                <a:off x="-643172" y="3930658"/>
                <a:ext cx="75491" cy="59854"/>
              </a:xfrm>
              <a:custGeom>
                <a:avLst/>
                <a:gdLst/>
                <a:ahLst/>
                <a:cxnLst/>
                <a:rect l="l" t="t" r="r" b="b"/>
                <a:pathLst>
                  <a:path w="851" h="675" extrusionOk="0">
                    <a:moveTo>
                      <a:pt x="61" y="0"/>
                    </a:moveTo>
                    <a:cubicBezTo>
                      <a:pt x="49" y="0"/>
                      <a:pt x="37" y="6"/>
                      <a:pt x="25" y="18"/>
                    </a:cubicBezTo>
                    <a:cubicBezTo>
                      <a:pt x="0" y="43"/>
                      <a:pt x="25" y="67"/>
                      <a:pt x="49" y="91"/>
                    </a:cubicBezTo>
                    <a:cubicBezTo>
                      <a:pt x="316" y="237"/>
                      <a:pt x="559" y="407"/>
                      <a:pt x="754" y="626"/>
                    </a:cubicBezTo>
                    <a:cubicBezTo>
                      <a:pt x="754" y="650"/>
                      <a:pt x="778" y="650"/>
                      <a:pt x="802" y="650"/>
                    </a:cubicBezTo>
                    <a:lnTo>
                      <a:pt x="826" y="674"/>
                    </a:lnTo>
                    <a:cubicBezTo>
                      <a:pt x="851" y="650"/>
                      <a:pt x="851" y="626"/>
                      <a:pt x="851" y="601"/>
                    </a:cubicBezTo>
                    <a:cubicBezTo>
                      <a:pt x="632" y="358"/>
                      <a:pt x="365" y="164"/>
                      <a:pt x="98" y="18"/>
                    </a:cubicBezTo>
                    <a:cubicBezTo>
                      <a:pt x="86" y="6"/>
                      <a:pt x="73" y="0"/>
                      <a:pt x="61" y="0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" name="Google Shape;1222;p27"/>
              <p:cNvSpPr/>
              <p:nvPr/>
            </p:nvSpPr>
            <p:spPr>
              <a:xfrm>
                <a:off x="-509610" y="3949253"/>
                <a:ext cx="80137" cy="56367"/>
              </a:xfrm>
              <a:custGeom>
                <a:avLst/>
                <a:gdLst/>
                <a:ahLst/>
                <a:cxnLst/>
                <a:rect l="l" t="t" r="r" b="b"/>
                <a:pathLst>
                  <a:path w="900" h="633" extrusionOk="0">
                    <a:moveTo>
                      <a:pt x="827" y="1"/>
                    </a:moveTo>
                    <a:cubicBezTo>
                      <a:pt x="705" y="74"/>
                      <a:pt x="73" y="389"/>
                      <a:pt x="1" y="559"/>
                    </a:cubicBezTo>
                    <a:cubicBezTo>
                      <a:pt x="1" y="584"/>
                      <a:pt x="1" y="608"/>
                      <a:pt x="25" y="632"/>
                    </a:cubicBezTo>
                    <a:lnTo>
                      <a:pt x="49" y="632"/>
                    </a:lnTo>
                    <a:cubicBezTo>
                      <a:pt x="73" y="632"/>
                      <a:pt x="73" y="608"/>
                      <a:pt x="98" y="608"/>
                    </a:cubicBezTo>
                    <a:cubicBezTo>
                      <a:pt x="316" y="389"/>
                      <a:pt x="584" y="219"/>
                      <a:pt x="875" y="98"/>
                    </a:cubicBezTo>
                    <a:cubicBezTo>
                      <a:pt x="875" y="74"/>
                      <a:pt x="899" y="49"/>
                      <a:pt x="875" y="25"/>
                    </a:cubicBezTo>
                    <a:cubicBezTo>
                      <a:pt x="875" y="1"/>
                      <a:pt x="851" y="1"/>
                      <a:pt x="827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" name="Google Shape;1223;p27"/>
              <p:cNvSpPr/>
              <p:nvPr/>
            </p:nvSpPr>
            <p:spPr>
              <a:xfrm>
                <a:off x="-539807" y="3817343"/>
                <a:ext cx="119044" cy="76124"/>
              </a:xfrm>
              <a:custGeom>
                <a:avLst/>
                <a:gdLst/>
                <a:ahLst/>
                <a:cxnLst/>
                <a:rect l="l" t="t" r="r" b="b"/>
                <a:pathLst>
                  <a:path w="1337" h="852" extrusionOk="0">
                    <a:moveTo>
                      <a:pt x="584" y="171"/>
                    </a:moveTo>
                    <a:cubicBezTo>
                      <a:pt x="584" y="219"/>
                      <a:pt x="535" y="268"/>
                      <a:pt x="511" y="292"/>
                    </a:cubicBezTo>
                    <a:cubicBezTo>
                      <a:pt x="511" y="268"/>
                      <a:pt x="511" y="171"/>
                      <a:pt x="584" y="171"/>
                    </a:cubicBezTo>
                    <a:close/>
                    <a:moveTo>
                      <a:pt x="1142" y="414"/>
                    </a:moveTo>
                    <a:cubicBezTo>
                      <a:pt x="1142" y="438"/>
                      <a:pt x="1118" y="462"/>
                      <a:pt x="1118" y="487"/>
                    </a:cubicBezTo>
                    <a:cubicBezTo>
                      <a:pt x="1094" y="511"/>
                      <a:pt x="1094" y="511"/>
                      <a:pt x="1069" y="535"/>
                    </a:cubicBezTo>
                    <a:cubicBezTo>
                      <a:pt x="1094" y="462"/>
                      <a:pt x="1142" y="414"/>
                      <a:pt x="1142" y="414"/>
                    </a:cubicBezTo>
                    <a:close/>
                    <a:moveTo>
                      <a:pt x="98" y="1"/>
                    </a:moveTo>
                    <a:cubicBezTo>
                      <a:pt x="73" y="1"/>
                      <a:pt x="49" y="25"/>
                      <a:pt x="49" y="49"/>
                    </a:cubicBezTo>
                    <a:cubicBezTo>
                      <a:pt x="1" y="219"/>
                      <a:pt x="98" y="390"/>
                      <a:pt x="243" y="462"/>
                    </a:cubicBezTo>
                    <a:cubicBezTo>
                      <a:pt x="268" y="475"/>
                      <a:pt x="298" y="481"/>
                      <a:pt x="331" y="481"/>
                    </a:cubicBezTo>
                    <a:cubicBezTo>
                      <a:pt x="365" y="481"/>
                      <a:pt x="401" y="475"/>
                      <a:pt x="438" y="462"/>
                    </a:cubicBezTo>
                    <a:cubicBezTo>
                      <a:pt x="486" y="608"/>
                      <a:pt x="632" y="705"/>
                      <a:pt x="802" y="705"/>
                    </a:cubicBezTo>
                    <a:cubicBezTo>
                      <a:pt x="875" y="705"/>
                      <a:pt x="924" y="705"/>
                      <a:pt x="996" y="681"/>
                    </a:cubicBezTo>
                    <a:cubicBezTo>
                      <a:pt x="1045" y="778"/>
                      <a:pt x="1142" y="851"/>
                      <a:pt x="1264" y="851"/>
                    </a:cubicBezTo>
                    <a:lnTo>
                      <a:pt x="1288" y="851"/>
                    </a:lnTo>
                    <a:cubicBezTo>
                      <a:pt x="1337" y="851"/>
                      <a:pt x="1337" y="778"/>
                      <a:pt x="1288" y="754"/>
                    </a:cubicBezTo>
                    <a:cubicBezTo>
                      <a:pt x="1275" y="757"/>
                      <a:pt x="1262" y="759"/>
                      <a:pt x="1250" y="759"/>
                    </a:cubicBezTo>
                    <a:cubicBezTo>
                      <a:pt x="1172" y="759"/>
                      <a:pt x="1115" y="696"/>
                      <a:pt x="1094" y="632"/>
                    </a:cubicBezTo>
                    <a:cubicBezTo>
                      <a:pt x="1142" y="608"/>
                      <a:pt x="1167" y="584"/>
                      <a:pt x="1191" y="535"/>
                    </a:cubicBezTo>
                    <a:cubicBezTo>
                      <a:pt x="1239" y="487"/>
                      <a:pt x="1239" y="414"/>
                      <a:pt x="1215" y="365"/>
                    </a:cubicBezTo>
                    <a:cubicBezTo>
                      <a:pt x="1198" y="348"/>
                      <a:pt x="1181" y="331"/>
                      <a:pt x="1164" y="331"/>
                    </a:cubicBezTo>
                    <a:cubicBezTo>
                      <a:pt x="1156" y="331"/>
                      <a:pt x="1149" y="334"/>
                      <a:pt x="1142" y="341"/>
                    </a:cubicBezTo>
                    <a:cubicBezTo>
                      <a:pt x="1045" y="341"/>
                      <a:pt x="996" y="438"/>
                      <a:pt x="996" y="560"/>
                    </a:cubicBezTo>
                    <a:cubicBezTo>
                      <a:pt x="972" y="560"/>
                      <a:pt x="972" y="584"/>
                      <a:pt x="996" y="584"/>
                    </a:cubicBezTo>
                    <a:cubicBezTo>
                      <a:pt x="924" y="608"/>
                      <a:pt x="875" y="608"/>
                      <a:pt x="802" y="608"/>
                    </a:cubicBezTo>
                    <a:cubicBezTo>
                      <a:pt x="681" y="608"/>
                      <a:pt x="559" y="535"/>
                      <a:pt x="535" y="414"/>
                    </a:cubicBezTo>
                    <a:cubicBezTo>
                      <a:pt x="559" y="390"/>
                      <a:pt x="584" y="365"/>
                      <a:pt x="608" y="341"/>
                    </a:cubicBezTo>
                    <a:cubicBezTo>
                      <a:pt x="632" y="317"/>
                      <a:pt x="729" y="219"/>
                      <a:pt x="681" y="122"/>
                    </a:cubicBezTo>
                    <a:cubicBezTo>
                      <a:pt x="681" y="122"/>
                      <a:pt x="656" y="74"/>
                      <a:pt x="559" y="74"/>
                    </a:cubicBezTo>
                    <a:cubicBezTo>
                      <a:pt x="462" y="98"/>
                      <a:pt x="413" y="171"/>
                      <a:pt x="413" y="317"/>
                    </a:cubicBezTo>
                    <a:cubicBezTo>
                      <a:pt x="413" y="317"/>
                      <a:pt x="413" y="341"/>
                      <a:pt x="413" y="365"/>
                    </a:cubicBezTo>
                    <a:cubicBezTo>
                      <a:pt x="389" y="377"/>
                      <a:pt x="365" y="383"/>
                      <a:pt x="341" y="383"/>
                    </a:cubicBezTo>
                    <a:cubicBezTo>
                      <a:pt x="316" y="383"/>
                      <a:pt x="292" y="377"/>
                      <a:pt x="268" y="365"/>
                    </a:cubicBezTo>
                    <a:cubicBezTo>
                      <a:pt x="171" y="292"/>
                      <a:pt x="122" y="171"/>
                      <a:pt x="122" y="49"/>
                    </a:cubicBezTo>
                    <a:cubicBezTo>
                      <a:pt x="122" y="25"/>
                      <a:pt x="122" y="1"/>
                      <a:pt x="98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" name="Google Shape;1224;p27"/>
              <p:cNvSpPr/>
              <p:nvPr/>
            </p:nvSpPr>
            <p:spPr>
              <a:xfrm>
                <a:off x="-693112" y="3761557"/>
                <a:ext cx="131820" cy="58110"/>
              </a:xfrm>
              <a:custGeom>
                <a:avLst/>
                <a:gdLst/>
                <a:ahLst/>
                <a:cxnLst/>
                <a:rect l="l" t="t" r="r" b="b"/>
                <a:pathLst>
                  <a:path w="1483" h="657" extrusionOk="0">
                    <a:moveTo>
                      <a:pt x="1021" y="97"/>
                    </a:moveTo>
                    <a:cubicBezTo>
                      <a:pt x="1045" y="97"/>
                      <a:pt x="1045" y="97"/>
                      <a:pt x="1045" y="146"/>
                    </a:cubicBezTo>
                    <a:cubicBezTo>
                      <a:pt x="1045" y="195"/>
                      <a:pt x="1021" y="219"/>
                      <a:pt x="1021" y="243"/>
                    </a:cubicBezTo>
                    <a:cubicBezTo>
                      <a:pt x="997" y="195"/>
                      <a:pt x="997" y="146"/>
                      <a:pt x="1021" y="97"/>
                    </a:cubicBezTo>
                    <a:close/>
                    <a:moveTo>
                      <a:pt x="608" y="219"/>
                    </a:moveTo>
                    <a:cubicBezTo>
                      <a:pt x="632" y="267"/>
                      <a:pt x="657" y="340"/>
                      <a:pt x="632" y="413"/>
                    </a:cubicBezTo>
                    <a:cubicBezTo>
                      <a:pt x="608" y="389"/>
                      <a:pt x="584" y="365"/>
                      <a:pt x="559" y="316"/>
                    </a:cubicBezTo>
                    <a:cubicBezTo>
                      <a:pt x="559" y="292"/>
                      <a:pt x="584" y="243"/>
                      <a:pt x="608" y="219"/>
                    </a:cubicBezTo>
                    <a:close/>
                    <a:moveTo>
                      <a:pt x="1021" y="0"/>
                    </a:moveTo>
                    <a:cubicBezTo>
                      <a:pt x="972" y="0"/>
                      <a:pt x="924" y="25"/>
                      <a:pt x="924" y="73"/>
                    </a:cubicBezTo>
                    <a:cubicBezTo>
                      <a:pt x="875" y="146"/>
                      <a:pt x="900" y="267"/>
                      <a:pt x="924" y="340"/>
                    </a:cubicBezTo>
                    <a:cubicBezTo>
                      <a:pt x="875" y="389"/>
                      <a:pt x="827" y="413"/>
                      <a:pt x="754" y="438"/>
                    </a:cubicBezTo>
                    <a:lnTo>
                      <a:pt x="705" y="438"/>
                    </a:lnTo>
                    <a:cubicBezTo>
                      <a:pt x="730" y="340"/>
                      <a:pt x="730" y="243"/>
                      <a:pt x="681" y="170"/>
                    </a:cubicBezTo>
                    <a:cubicBezTo>
                      <a:pt x="664" y="153"/>
                      <a:pt x="634" y="136"/>
                      <a:pt x="602" y="136"/>
                    </a:cubicBezTo>
                    <a:cubicBezTo>
                      <a:pt x="588" y="136"/>
                      <a:pt x="574" y="139"/>
                      <a:pt x="559" y="146"/>
                    </a:cubicBezTo>
                    <a:cubicBezTo>
                      <a:pt x="487" y="170"/>
                      <a:pt x="438" y="267"/>
                      <a:pt x="462" y="340"/>
                    </a:cubicBezTo>
                    <a:cubicBezTo>
                      <a:pt x="487" y="413"/>
                      <a:pt x="511" y="462"/>
                      <a:pt x="584" y="486"/>
                    </a:cubicBezTo>
                    <a:cubicBezTo>
                      <a:pt x="547" y="541"/>
                      <a:pt x="497" y="568"/>
                      <a:pt x="444" y="568"/>
                    </a:cubicBezTo>
                    <a:cubicBezTo>
                      <a:pt x="426" y="568"/>
                      <a:pt x="408" y="565"/>
                      <a:pt x="389" y="559"/>
                    </a:cubicBezTo>
                    <a:cubicBezTo>
                      <a:pt x="98" y="535"/>
                      <a:pt x="98" y="389"/>
                      <a:pt x="98" y="389"/>
                    </a:cubicBezTo>
                    <a:cubicBezTo>
                      <a:pt x="98" y="365"/>
                      <a:pt x="74" y="340"/>
                      <a:pt x="49" y="340"/>
                    </a:cubicBezTo>
                    <a:cubicBezTo>
                      <a:pt x="25" y="340"/>
                      <a:pt x="1" y="365"/>
                      <a:pt x="1" y="389"/>
                    </a:cubicBezTo>
                    <a:cubicBezTo>
                      <a:pt x="1" y="413"/>
                      <a:pt x="1" y="608"/>
                      <a:pt x="389" y="656"/>
                    </a:cubicBezTo>
                    <a:lnTo>
                      <a:pt x="438" y="656"/>
                    </a:lnTo>
                    <a:cubicBezTo>
                      <a:pt x="535" y="656"/>
                      <a:pt x="632" y="608"/>
                      <a:pt x="681" y="510"/>
                    </a:cubicBezTo>
                    <a:lnTo>
                      <a:pt x="754" y="510"/>
                    </a:lnTo>
                    <a:cubicBezTo>
                      <a:pt x="851" y="486"/>
                      <a:pt x="924" y="462"/>
                      <a:pt x="972" y="413"/>
                    </a:cubicBezTo>
                    <a:cubicBezTo>
                      <a:pt x="997" y="438"/>
                      <a:pt x="1021" y="438"/>
                      <a:pt x="1045" y="462"/>
                    </a:cubicBezTo>
                    <a:cubicBezTo>
                      <a:pt x="1071" y="487"/>
                      <a:pt x="1123" y="520"/>
                      <a:pt x="1203" y="520"/>
                    </a:cubicBezTo>
                    <a:cubicBezTo>
                      <a:pt x="1274" y="520"/>
                      <a:pt x="1368" y="494"/>
                      <a:pt x="1483" y="413"/>
                    </a:cubicBezTo>
                    <a:cubicBezTo>
                      <a:pt x="1483" y="413"/>
                      <a:pt x="1483" y="365"/>
                      <a:pt x="1483" y="365"/>
                    </a:cubicBezTo>
                    <a:cubicBezTo>
                      <a:pt x="1470" y="352"/>
                      <a:pt x="1458" y="346"/>
                      <a:pt x="1446" y="346"/>
                    </a:cubicBezTo>
                    <a:cubicBezTo>
                      <a:pt x="1434" y="346"/>
                      <a:pt x="1422" y="352"/>
                      <a:pt x="1410" y="365"/>
                    </a:cubicBezTo>
                    <a:cubicBezTo>
                      <a:pt x="1355" y="405"/>
                      <a:pt x="1278" y="439"/>
                      <a:pt x="1204" y="439"/>
                    </a:cubicBezTo>
                    <a:cubicBezTo>
                      <a:pt x="1145" y="439"/>
                      <a:pt x="1088" y="418"/>
                      <a:pt x="1045" y="365"/>
                    </a:cubicBezTo>
                    <a:cubicBezTo>
                      <a:pt x="1094" y="292"/>
                      <a:pt x="1118" y="243"/>
                      <a:pt x="1118" y="170"/>
                    </a:cubicBezTo>
                    <a:cubicBezTo>
                      <a:pt x="1142" y="97"/>
                      <a:pt x="1094" y="25"/>
                      <a:pt x="1021" y="0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3" name="Google Shape;1225;p27"/>
              <p:cNvSpPr/>
              <p:nvPr/>
            </p:nvSpPr>
            <p:spPr>
              <a:xfrm>
                <a:off x="-664658" y="4027121"/>
                <a:ext cx="267704" cy="216171"/>
              </a:xfrm>
              <a:custGeom>
                <a:avLst/>
                <a:gdLst/>
                <a:ahLst/>
                <a:cxnLst/>
                <a:rect l="l" t="t" r="r" b="b"/>
                <a:pathLst>
                  <a:path w="3013" h="2430" extrusionOk="0">
                    <a:moveTo>
                      <a:pt x="1" y="0"/>
                    </a:moveTo>
                    <a:lnTo>
                      <a:pt x="316" y="2381"/>
                    </a:lnTo>
                    <a:lnTo>
                      <a:pt x="2746" y="2429"/>
                    </a:lnTo>
                    <a:lnTo>
                      <a:pt x="3013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2" name="Google Shape;1226;p27"/>
            <p:cNvSpPr>
              <a:spLocks/>
            </p:cNvSpPr>
            <p:nvPr/>
          </p:nvSpPr>
          <p:spPr bwMode="auto">
            <a:xfrm>
              <a:off x="6350500" y="4521609"/>
              <a:ext cx="1179950" cy="287650"/>
            </a:xfrm>
            <a:custGeom>
              <a:avLst/>
              <a:gdLst>
                <a:gd name="T0" fmla="*/ 0 w 47198"/>
                <a:gd name="T1" fmla="*/ 286875 h 11506"/>
                <a:gd name="T2" fmla="*/ 238950 w 47198"/>
                <a:gd name="T3" fmla="*/ 146475 h 11506"/>
                <a:gd name="T4" fmla="*/ 231550 w 47198"/>
                <a:gd name="T5" fmla="*/ 33150 h 11506"/>
                <a:gd name="T6" fmla="*/ 165050 w 47198"/>
                <a:gd name="T7" fmla="*/ 225300 h 11506"/>
                <a:gd name="T8" fmla="*/ 581350 w 47198"/>
                <a:gd name="T9" fmla="*/ 13450 h 11506"/>
                <a:gd name="T10" fmla="*/ 431100 w 47198"/>
                <a:gd name="T11" fmla="*/ 217900 h 11506"/>
                <a:gd name="T12" fmla="*/ 825225 w 47198"/>
                <a:gd name="T13" fmla="*/ 99675 h 11506"/>
                <a:gd name="T14" fmla="*/ 812900 w 47198"/>
                <a:gd name="T15" fmla="*/ 3600 h 11506"/>
                <a:gd name="T16" fmla="*/ 741475 w 47198"/>
                <a:gd name="T17" fmla="*/ 225300 h 11506"/>
                <a:gd name="T18" fmla="*/ 1071550 w 47198"/>
                <a:gd name="T19" fmla="*/ 23300 h 11506"/>
                <a:gd name="T20" fmla="*/ 1005050 w 47198"/>
                <a:gd name="T21" fmla="*/ 47950 h 11506"/>
                <a:gd name="T22" fmla="*/ 1034600 w 47198"/>
                <a:gd name="T23" fmla="*/ 245000 h 11506"/>
                <a:gd name="T24" fmla="*/ 1179950 w 47198"/>
                <a:gd name="T25" fmla="*/ 180950 h 1150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7198" h="11506" extrusionOk="0">
                  <a:moveTo>
                    <a:pt x="0" y="11475"/>
                  </a:moveTo>
                  <a:cubicBezTo>
                    <a:pt x="3687" y="11722"/>
                    <a:pt x="7906" y="9164"/>
                    <a:pt x="9558" y="5859"/>
                  </a:cubicBezTo>
                  <a:cubicBezTo>
                    <a:pt x="10235" y="4505"/>
                    <a:pt x="10709" y="880"/>
                    <a:pt x="9262" y="1326"/>
                  </a:cubicBezTo>
                  <a:cubicBezTo>
                    <a:pt x="6671" y="2125"/>
                    <a:pt x="4685" y="7095"/>
                    <a:pt x="6602" y="9012"/>
                  </a:cubicBezTo>
                  <a:cubicBezTo>
                    <a:pt x="11006" y="13416"/>
                    <a:pt x="27053" y="5473"/>
                    <a:pt x="23254" y="538"/>
                  </a:cubicBezTo>
                  <a:cubicBezTo>
                    <a:pt x="21191" y="-2143"/>
                    <a:pt x="15077" y="6118"/>
                    <a:pt x="17244" y="8716"/>
                  </a:cubicBezTo>
                  <a:cubicBezTo>
                    <a:pt x="20758" y="12929"/>
                    <a:pt x="29582" y="8272"/>
                    <a:pt x="33009" y="3987"/>
                  </a:cubicBezTo>
                  <a:cubicBezTo>
                    <a:pt x="33816" y="2978"/>
                    <a:pt x="33765" y="-185"/>
                    <a:pt x="32516" y="144"/>
                  </a:cubicBezTo>
                  <a:cubicBezTo>
                    <a:pt x="29513" y="935"/>
                    <a:pt x="27980" y="6399"/>
                    <a:pt x="29659" y="9012"/>
                  </a:cubicBezTo>
                  <a:cubicBezTo>
                    <a:pt x="32449" y="13352"/>
                    <a:pt x="45289" y="5485"/>
                    <a:pt x="42862" y="932"/>
                  </a:cubicBezTo>
                  <a:cubicBezTo>
                    <a:pt x="42417" y="98"/>
                    <a:pt x="40902" y="1282"/>
                    <a:pt x="40202" y="1918"/>
                  </a:cubicBezTo>
                  <a:cubicBezTo>
                    <a:pt x="38237" y="3706"/>
                    <a:pt x="39117" y="8414"/>
                    <a:pt x="41384" y="9800"/>
                  </a:cubicBezTo>
                  <a:cubicBezTo>
                    <a:pt x="43191" y="10905"/>
                    <a:pt x="46739" y="9305"/>
                    <a:pt x="47198" y="7238"/>
                  </a:cubicBezTo>
                </a:path>
              </a:pathLst>
            </a:custGeom>
            <a:noFill/>
            <a:ln w="28575" cap="flat" cmpd="sng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4" name="Google Shape;1227;p27"/>
          <p:cNvGrpSpPr>
            <a:grpSpLocks/>
          </p:cNvGrpSpPr>
          <p:nvPr/>
        </p:nvGrpSpPr>
        <p:grpSpPr bwMode="auto">
          <a:xfrm>
            <a:off x="10282238" y="360363"/>
            <a:ext cx="2767012" cy="1443037"/>
            <a:chOff x="7239867" y="1514545"/>
            <a:chExt cx="2525833" cy="1610805"/>
          </a:xfrm>
        </p:grpSpPr>
        <p:grpSp>
          <p:nvGrpSpPr>
            <p:cNvPr id="45" name="Google Shape;1228;p27"/>
            <p:cNvGrpSpPr>
              <a:grpSpLocks/>
            </p:cNvGrpSpPr>
            <p:nvPr/>
          </p:nvGrpSpPr>
          <p:grpSpPr bwMode="auto">
            <a:xfrm>
              <a:off x="7346663" y="1514545"/>
              <a:ext cx="2419037" cy="1551678"/>
              <a:chOff x="7410211" y="1555302"/>
              <a:chExt cx="2355440" cy="1510884"/>
            </a:xfrm>
          </p:grpSpPr>
          <p:grpSp>
            <p:nvGrpSpPr>
              <p:cNvPr id="47" name="Google Shape;1229;p27"/>
              <p:cNvGrpSpPr>
                <a:grpSpLocks/>
              </p:cNvGrpSpPr>
              <p:nvPr/>
            </p:nvGrpSpPr>
            <p:grpSpPr bwMode="auto">
              <a:xfrm>
                <a:off x="7410211" y="1555302"/>
                <a:ext cx="2355440" cy="1510884"/>
                <a:chOff x="761258" y="2062480"/>
                <a:chExt cx="1646470" cy="1056119"/>
              </a:xfrm>
            </p:grpSpPr>
            <p:sp>
              <p:nvSpPr>
                <p:cNvPr id="50" name="Google Shape;1230;p27"/>
                <p:cNvSpPr/>
                <p:nvPr/>
              </p:nvSpPr>
              <p:spPr>
                <a:xfrm rot="-1481318">
                  <a:off x="1087044" y="2126404"/>
                  <a:ext cx="430036" cy="557227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1" name="Google Shape;1231;p27"/>
                <p:cNvSpPr/>
                <p:nvPr/>
              </p:nvSpPr>
              <p:spPr>
                <a:xfrm>
                  <a:off x="1415488" y="2201183"/>
                  <a:ext cx="557272" cy="493303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2" name="Google Shape;1232;p27"/>
                <p:cNvSpPr/>
                <p:nvPr/>
              </p:nvSpPr>
              <p:spPr>
                <a:xfrm>
                  <a:off x="761557" y="2379689"/>
                  <a:ext cx="492174" cy="492097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3" name="Google Shape;1233;p27"/>
                <p:cNvSpPr/>
                <p:nvPr/>
              </p:nvSpPr>
              <p:spPr>
                <a:xfrm>
                  <a:off x="899643" y="2606440"/>
                  <a:ext cx="469489" cy="469181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4" name="Google Shape;1234;p27"/>
                <p:cNvSpPr/>
                <p:nvPr/>
              </p:nvSpPr>
              <p:spPr>
                <a:xfrm>
                  <a:off x="1250773" y="2594379"/>
                  <a:ext cx="493161" cy="493303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5" name="Google Shape;1235;p27"/>
                <p:cNvSpPr/>
                <p:nvPr/>
              </p:nvSpPr>
              <p:spPr>
                <a:xfrm rot="-2967336">
                  <a:off x="1706952" y="2475647"/>
                  <a:ext cx="622358" cy="493161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48" name="Google Shape;1236;p27"/>
              <p:cNvSpPr/>
              <p:nvPr/>
            </p:nvSpPr>
            <p:spPr>
              <a:xfrm>
                <a:off x="7934132" y="2119532"/>
                <a:ext cx="704105" cy="70572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" name="Google Shape;1237;p27"/>
              <p:cNvSpPr/>
              <p:nvPr/>
            </p:nvSpPr>
            <p:spPr>
              <a:xfrm>
                <a:off x="8387073" y="2119532"/>
                <a:ext cx="704104" cy="70572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46" name="Google Shape;1238;p27"/>
            <p:cNvSpPr/>
            <p:nvPr/>
          </p:nvSpPr>
          <p:spPr>
            <a:xfrm>
              <a:off x="7239867" y="1792758"/>
              <a:ext cx="2256295" cy="1332592"/>
            </a:xfrm>
            <a:custGeom>
              <a:avLst/>
              <a:gdLst/>
              <a:ahLst/>
              <a:cxnLst/>
              <a:rect l="l" t="t" r="r" b="b"/>
              <a:pathLst>
                <a:path w="4957" h="2929" extrusionOk="0">
                  <a:moveTo>
                    <a:pt x="1215" y="718"/>
                  </a:moveTo>
                  <a:cubicBezTo>
                    <a:pt x="1312" y="743"/>
                    <a:pt x="1337" y="767"/>
                    <a:pt x="1361" y="815"/>
                  </a:cubicBezTo>
                  <a:cubicBezTo>
                    <a:pt x="1361" y="840"/>
                    <a:pt x="1312" y="888"/>
                    <a:pt x="1288" y="913"/>
                  </a:cubicBezTo>
                  <a:cubicBezTo>
                    <a:pt x="1264" y="913"/>
                    <a:pt x="1264" y="937"/>
                    <a:pt x="1215" y="937"/>
                  </a:cubicBezTo>
                  <a:cubicBezTo>
                    <a:pt x="1215" y="864"/>
                    <a:pt x="1215" y="815"/>
                    <a:pt x="1215" y="743"/>
                  </a:cubicBezTo>
                  <a:lnTo>
                    <a:pt x="1215" y="718"/>
                  </a:lnTo>
                  <a:close/>
                  <a:moveTo>
                    <a:pt x="2527" y="475"/>
                  </a:moveTo>
                  <a:cubicBezTo>
                    <a:pt x="2624" y="597"/>
                    <a:pt x="2673" y="767"/>
                    <a:pt x="2624" y="937"/>
                  </a:cubicBezTo>
                  <a:cubicBezTo>
                    <a:pt x="2601" y="983"/>
                    <a:pt x="2567" y="1007"/>
                    <a:pt x="2530" y="1007"/>
                  </a:cubicBezTo>
                  <a:cubicBezTo>
                    <a:pt x="2489" y="1007"/>
                    <a:pt x="2444" y="977"/>
                    <a:pt x="2405" y="913"/>
                  </a:cubicBezTo>
                  <a:cubicBezTo>
                    <a:pt x="2333" y="767"/>
                    <a:pt x="2381" y="573"/>
                    <a:pt x="2527" y="475"/>
                  </a:cubicBezTo>
                  <a:close/>
                  <a:moveTo>
                    <a:pt x="3984" y="1010"/>
                  </a:moveTo>
                  <a:lnTo>
                    <a:pt x="3984" y="1010"/>
                  </a:lnTo>
                  <a:cubicBezTo>
                    <a:pt x="4009" y="1107"/>
                    <a:pt x="3984" y="1228"/>
                    <a:pt x="3936" y="1326"/>
                  </a:cubicBezTo>
                  <a:cubicBezTo>
                    <a:pt x="3912" y="1350"/>
                    <a:pt x="3912" y="1350"/>
                    <a:pt x="3887" y="1350"/>
                  </a:cubicBezTo>
                  <a:cubicBezTo>
                    <a:pt x="3863" y="1350"/>
                    <a:pt x="3839" y="1326"/>
                    <a:pt x="3814" y="1326"/>
                  </a:cubicBezTo>
                  <a:cubicBezTo>
                    <a:pt x="3766" y="1277"/>
                    <a:pt x="3766" y="1277"/>
                    <a:pt x="3766" y="1204"/>
                  </a:cubicBezTo>
                  <a:cubicBezTo>
                    <a:pt x="3790" y="1131"/>
                    <a:pt x="3863" y="1058"/>
                    <a:pt x="3984" y="1010"/>
                  </a:cubicBezTo>
                  <a:close/>
                  <a:moveTo>
                    <a:pt x="1045" y="1860"/>
                  </a:moveTo>
                  <a:cubicBezTo>
                    <a:pt x="948" y="1957"/>
                    <a:pt x="851" y="2030"/>
                    <a:pt x="754" y="2079"/>
                  </a:cubicBezTo>
                  <a:cubicBezTo>
                    <a:pt x="778" y="1982"/>
                    <a:pt x="875" y="1909"/>
                    <a:pt x="972" y="1860"/>
                  </a:cubicBezTo>
                  <a:close/>
                  <a:moveTo>
                    <a:pt x="3159" y="1957"/>
                  </a:moveTo>
                  <a:cubicBezTo>
                    <a:pt x="3159" y="1957"/>
                    <a:pt x="3183" y="1957"/>
                    <a:pt x="3231" y="2006"/>
                  </a:cubicBezTo>
                  <a:cubicBezTo>
                    <a:pt x="3280" y="2054"/>
                    <a:pt x="3304" y="2152"/>
                    <a:pt x="3280" y="2224"/>
                  </a:cubicBezTo>
                  <a:cubicBezTo>
                    <a:pt x="3159" y="2127"/>
                    <a:pt x="3159" y="2006"/>
                    <a:pt x="3159" y="1957"/>
                  </a:cubicBezTo>
                  <a:close/>
                  <a:moveTo>
                    <a:pt x="1701" y="2030"/>
                  </a:moveTo>
                  <a:cubicBezTo>
                    <a:pt x="1750" y="2054"/>
                    <a:pt x="1798" y="2079"/>
                    <a:pt x="1822" y="2127"/>
                  </a:cubicBezTo>
                  <a:cubicBezTo>
                    <a:pt x="1847" y="2249"/>
                    <a:pt x="1822" y="2346"/>
                    <a:pt x="1774" y="2443"/>
                  </a:cubicBezTo>
                  <a:cubicBezTo>
                    <a:pt x="1677" y="2346"/>
                    <a:pt x="1628" y="2200"/>
                    <a:pt x="1652" y="2054"/>
                  </a:cubicBezTo>
                  <a:cubicBezTo>
                    <a:pt x="1652" y="2030"/>
                    <a:pt x="1677" y="2030"/>
                    <a:pt x="1677" y="2030"/>
                  </a:cubicBezTo>
                  <a:close/>
                  <a:moveTo>
                    <a:pt x="1688" y="116"/>
                  </a:moveTo>
                  <a:cubicBezTo>
                    <a:pt x="1796" y="116"/>
                    <a:pt x="1923" y="140"/>
                    <a:pt x="2065" y="184"/>
                  </a:cubicBezTo>
                  <a:cubicBezTo>
                    <a:pt x="2211" y="232"/>
                    <a:pt x="2333" y="305"/>
                    <a:pt x="2454" y="427"/>
                  </a:cubicBezTo>
                  <a:cubicBezTo>
                    <a:pt x="2284" y="548"/>
                    <a:pt x="2235" y="791"/>
                    <a:pt x="2333" y="961"/>
                  </a:cubicBezTo>
                  <a:cubicBezTo>
                    <a:pt x="2430" y="1083"/>
                    <a:pt x="2503" y="1131"/>
                    <a:pt x="2551" y="1131"/>
                  </a:cubicBezTo>
                  <a:cubicBezTo>
                    <a:pt x="2648" y="1107"/>
                    <a:pt x="2721" y="1058"/>
                    <a:pt x="2746" y="986"/>
                  </a:cubicBezTo>
                  <a:cubicBezTo>
                    <a:pt x="2794" y="791"/>
                    <a:pt x="2746" y="573"/>
                    <a:pt x="2624" y="427"/>
                  </a:cubicBezTo>
                  <a:cubicBezTo>
                    <a:pt x="2818" y="305"/>
                    <a:pt x="3061" y="232"/>
                    <a:pt x="3304" y="232"/>
                  </a:cubicBezTo>
                  <a:lnTo>
                    <a:pt x="3450" y="232"/>
                  </a:lnTo>
                  <a:cubicBezTo>
                    <a:pt x="3742" y="330"/>
                    <a:pt x="3960" y="597"/>
                    <a:pt x="3984" y="888"/>
                  </a:cubicBezTo>
                  <a:cubicBezTo>
                    <a:pt x="3839" y="937"/>
                    <a:pt x="3717" y="1034"/>
                    <a:pt x="3693" y="1180"/>
                  </a:cubicBezTo>
                  <a:cubicBezTo>
                    <a:pt x="3669" y="1277"/>
                    <a:pt x="3693" y="1350"/>
                    <a:pt x="3766" y="1423"/>
                  </a:cubicBezTo>
                  <a:cubicBezTo>
                    <a:pt x="3802" y="1459"/>
                    <a:pt x="3845" y="1477"/>
                    <a:pt x="3887" y="1477"/>
                  </a:cubicBezTo>
                  <a:cubicBezTo>
                    <a:pt x="3930" y="1477"/>
                    <a:pt x="3972" y="1459"/>
                    <a:pt x="4009" y="1423"/>
                  </a:cubicBezTo>
                  <a:cubicBezTo>
                    <a:pt x="4082" y="1277"/>
                    <a:pt x="4106" y="1131"/>
                    <a:pt x="4082" y="986"/>
                  </a:cubicBezTo>
                  <a:cubicBezTo>
                    <a:pt x="4130" y="986"/>
                    <a:pt x="4203" y="961"/>
                    <a:pt x="4252" y="961"/>
                  </a:cubicBezTo>
                  <a:cubicBezTo>
                    <a:pt x="4470" y="961"/>
                    <a:pt x="4640" y="1083"/>
                    <a:pt x="4738" y="1277"/>
                  </a:cubicBezTo>
                  <a:cubicBezTo>
                    <a:pt x="4835" y="1544"/>
                    <a:pt x="4810" y="1836"/>
                    <a:pt x="4665" y="2079"/>
                  </a:cubicBezTo>
                  <a:cubicBezTo>
                    <a:pt x="4483" y="2341"/>
                    <a:pt x="4201" y="2486"/>
                    <a:pt x="3902" y="2486"/>
                  </a:cubicBezTo>
                  <a:cubicBezTo>
                    <a:pt x="3841" y="2486"/>
                    <a:pt x="3779" y="2480"/>
                    <a:pt x="3717" y="2467"/>
                  </a:cubicBezTo>
                  <a:cubicBezTo>
                    <a:pt x="3572" y="2443"/>
                    <a:pt x="3450" y="2370"/>
                    <a:pt x="3353" y="2297"/>
                  </a:cubicBezTo>
                  <a:cubicBezTo>
                    <a:pt x="3401" y="2176"/>
                    <a:pt x="3377" y="2030"/>
                    <a:pt x="3304" y="1933"/>
                  </a:cubicBezTo>
                  <a:cubicBezTo>
                    <a:pt x="3244" y="1884"/>
                    <a:pt x="3189" y="1860"/>
                    <a:pt x="3143" y="1860"/>
                  </a:cubicBezTo>
                  <a:cubicBezTo>
                    <a:pt x="3098" y="1860"/>
                    <a:pt x="3061" y="1884"/>
                    <a:pt x="3037" y="1933"/>
                  </a:cubicBezTo>
                  <a:cubicBezTo>
                    <a:pt x="3037" y="2103"/>
                    <a:pt x="3086" y="2249"/>
                    <a:pt x="3231" y="2322"/>
                  </a:cubicBezTo>
                  <a:cubicBezTo>
                    <a:pt x="3071" y="2620"/>
                    <a:pt x="2781" y="2809"/>
                    <a:pt x="2442" y="2809"/>
                  </a:cubicBezTo>
                  <a:cubicBezTo>
                    <a:pt x="2422" y="2809"/>
                    <a:pt x="2402" y="2809"/>
                    <a:pt x="2381" y="2807"/>
                  </a:cubicBezTo>
                  <a:cubicBezTo>
                    <a:pt x="2187" y="2807"/>
                    <a:pt x="1968" y="2686"/>
                    <a:pt x="1847" y="2516"/>
                  </a:cubicBezTo>
                  <a:cubicBezTo>
                    <a:pt x="1920" y="2394"/>
                    <a:pt x="1968" y="2249"/>
                    <a:pt x="1920" y="2103"/>
                  </a:cubicBezTo>
                  <a:cubicBezTo>
                    <a:pt x="1895" y="2030"/>
                    <a:pt x="1822" y="1957"/>
                    <a:pt x="1725" y="1933"/>
                  </a:cubicBezTo>
                  <a:cubicBezTo>
                    <a:pt x="1712" y="1928"/>
                    <a:pt x="1699" y="1926"/>
                    <a:pt x="1685" y="1926"/>
                  </a:cubicBezTo>
                  <a:cubicBezTo>
                    <a:pt x="1627" y="1926"/>
                    <a:pt x="1575" y="1966"/>
                    <a:pt x="1555" y="2006"/>
                  </a:cubicBezTo>
                  <a:cubicBezTo>
                    <a:pt x="1531" y="2200"/>
                    <a:pt x="1580" y="2394"/>
                    <a:pt x="1725" y="2540"/>
                  </a:cubicBezTo>
                  <a:cubicBezTo>
                    <a:pt x="1604" y="2662"/>
                    <a:pt x="1434" y="2735"/>
                    <a:pt x="1264" y="2759"/>
                  </a:cubicBezTo>
                  <a:lnTo>
                    <a:pt x="1191" y="2759"/>
                  </a:lnTo>
                  <a:cubicBezTo>
                    <a:pt x="1045" y="2759"/>
                    <a:pt x="924" y="2686"/>
                    <a:pt x="826" y="2589"/>
                  </a:cubicBezTo>
                  <a:cubicBezTo>
                    <a:pt x="729" y="2467"/>
                    <a:pt x="705" y="2346"/>
                    <a:pt x="729" y="2224"/>
                  </a:cubicBezTo>
                  <a:cubicBezTo>
                    <a:pt x="924" y="2152"/>
                    <a:pt x="1167" y="1957"/>
                    <a:pt x="1142" y="1836"/>
                  </a:cubicBezTo>
                  <a:cubicBezTo>
                    <a:pt x="1142" y="1801"/>
                    <a:pt x="1118" y="1767"/>
                    <a:pt x="1052" y="1767"/>
                  </a:cubicBezTo>
                  <a:cubicBezTo>
                    <a:pt x="1025" y="1767"/>
                    <a:pt x="991" y="1773"/>
                    <a:pt x="948" y="1787"/>
                  </a:cubicBezTo>
                  <a:cubicBezTo>
                    <a:pt x="802" y="1836"/>
                    <a:pt x="681" y="1982"/>
                    <a:pt x="656" y="2152"/>
                  </a:cubicBezTo>
                  <a:cubicBezTo>
                    <a:pt x="638" y="2154"/>
                    <a:pt x="621" y="2155"/>
                    <a:pt x="603" y="2155"/>
                  </a:cubicBezTo>
                  <a:cubicBezTo>
                    <a:pt x="414" y="2155"/>
                    <a:pt x="286" y="2032"/>
                    <a:pt x="219" y="1787"/>
                  </a:cubicBezTo>
                  <a:cubicBezTo>
                    <a:pt x="98" y="1520"/>
                    <a:pt x="122" y="1228"/>
                    <a:pt x="243" y="961"/>
                  </a:cubicBezTo>
                  <a:cubicBezTo>
                    <a:pt x="389" y="791"/>
                    <a:pt x="608" y="694"/>
                    <a:pt x="851" y="694"/>
                  </a:cubicBezTo>
                  <a:lnTo>
                    <a:pt x="1142" y="694"/>
                  </a:lnTo>
                  <a:lnTo>
                    <a:pt x="1142" y="743"/>
                  </a:lnTo>
                  <a:cubicBezTo>
                    <a:pt x="1118" y="840"/>
                    <a:pt x="1142" y="937"/>
                    <a:pt x="1191" y="1010"/>
                  </a:cubicBezTo>
                  <a:cubicBezTo>
                    <a:pt x="1204" y="1036"/>
                    <a:pt x="1232" y="1056"/>
                    <a:pt x="1271" y="1056"/>
                  </a:cubicBezTo>
                  <a:cubicBezTo>
                    <a:pt x="1302" y="1056"/>
                    <a:pt x="1341" y="1043"/>
                    <a:pt x="1385" y="1010"/>
                  </a:cubicBezTo>
                  <a:cubicBezTo>
                    <a:pt x="1482" y="913"/>
                    <a:pt x="1507" y="888"/>
                    <a:pt x="1482" y="791"/>
                  </a:cubicBezTo>
                  <a:cubicBezTo>
                    <a:pt x="1458" y="718"/>
                    <a:pt x="1385" y="645"/>
                    <a:pt x="1239" y="621"/>
                  </a:cubicBezTo>
                  <a:cubicBezTo>
                    <a:pt x="1239" y="475"/>
                    <a:pt x="1288" y="330"/>
                    <a:pt x="1385" y="232"/>
                  </a:cubicBezTo>
                  <a:cubicBezTo>
                    <a:pt x="1452" y="152"/>
                    <a:pt x="1556" y="116"/>
                    <a:pt x="1688" y="116"/>
                  </a:cubicBezTo>
                  <a:close/>
                  <a:moveTo>
                    <a:pt x="1650" y="1"/>
                  </a:moveTo>
                  <a:cubicBezTo>
                    <a:pt x="1501" y="1"/>
                    <a:pt x="1380" y="43"/>
                    <a:pt x="1288" y="135"/>
                  </a:cubicBezTo>
                  <a:cubicBezTo>
                    <a:pt x="1191" y="257"/>
                    <a:pt x="1118" y="427"/>
                    <a:pt x="1118" y="597"/>
                  </a:cubicBezTo>
                  <a:cubicBezTo>
                    <a:pt x="1069" y="585"/>
                    <a:pt x="1021" y="579"/>
                    <a:pt x="972" y="579"/>
                  </a:cubicBezTo>
                  <a:cubicBezTo>
                    <a:pt x="924" y="579"/>
                    <a:pt x="875" y="585"/>
                    <a:pt x="826" y="597"/>
                  </a:cubicBezTo>
                  <a:cubicBezTo>
                    <a:pt x="559" y="597"/>
                    <a:pt x="316" y="694"/>
                    <a:pt x="146" y="888"/>
                  </a:cubicBezTo>
                  <a:cubicBezTo>
                    <a:pt x="1" y="1180"/>
                    <a:pt x="1" y="1520"/>
                    <a:pt x="122" y="1811"/>
                  </a:cubicBezTo>
                  <a:cubicBezTo>
                    <a:pt x="219" y="2152"/>
                    <a:pt x="414" y="2224"/>
                    <a:pt x="559" y="2224"/>
                  </a:cubicBezTo>
                  <a:lnTo>
                    <a:pt x="608" y="2224"/>
                  </a:lnTo>
                  <a:cubicBezTo>
                    <a:pt x="608" y="2394"/>
                    <a:pt x="656" y="2540"/>
                    <a:pt x="754" y="2637"/>
                  </a:cubicBezTo>
                  <a:cubicBezTo>
                    <a:pt x="851" y="2783"/>
                    <a:pt x="1021" y="2856"/>
                    <a:pt x="1191" y="2856"/>
                  </a:cubicBezTo>
                  <a:lnTo>
                    <a:pt x="1264" y="2856"/>
                  </a:lnTo>
                  <a:cubicBezTo>
                    <a:pt x="1458" y="2832"/>
                    <a:pt x="1652" y="2759"/>
                    <a:pt x="1774" y="2613"/>
                  </a:cubicBezTo>
                  <a:cubicBezTo>
                    <a:pt x="1944" y="2783"/>
                    <a:pt x="2163" y="2905"/>
                    <a:pt x="2381" y="2929"/>
                  </a:cubicBezTo>
                  <a:lnTo>
                    <a:pt x="2430" y="2929"/>
                  </a:lnTo>
                  <a:cubicBezTo>
                    <a:pt x="2794" y="2905"/>
                    <a:pt x="3134" y="2710"/>
                    <a:pt x="3304" y="2394"/>
                  </a:cubicBezTo>
                  <a:cubicBezTo>
                    <a:pt x="3426" y="2467"/>
                    <a:pt x="3547" y="2516"/>
                    <a:pt x="3693" y="2540"/>
                  </a:cubicBezTo>
                  <a:cubicBezTo>
                    <a:pt x="3766" y="2559"/>
                    <a:pt x="3841" y="2567"/>
                    <a:pt x="3916" y="2567"/>
                  </a:cubicBezTo>
                  <a:cubicBezTo>
                    <a:pt x="4239" y="2567"/>
                    <a:pt x="4560" y="2403"/>
                    <a:pt x="4738" y="2127"/>
                  </a:cubicBezTo>
                  <a:cubicBezTo>
                    <a:pt x="4932" y="1860"/>
                    <a:pt x="4956" y="1496"/>
                    <a:pt x="4835" y="1204"/>
                  </a:cubicBezTo>
                  <a:cubicBezTo>
                    <a:pt x="4738" y="986"/>
                    <a:pt x="4495" y="840"/>
                    <a:pt x="4252" y="840"/>
                  </a:cubicBezTo>
                  <a:cubicBezTo>
                    <a:pt x="4203" y="840"/>
                    <a:pt x="4130" y="840"/>
                    <a:pt x="4057" y="864"/>
                  </a:cubicBezTo>
                  <a:cubicBezTo>
                    <a:pt x="4033" y="500"/>
                    <a:pt x="3790" y="232"/>
                    <a:pt x="3450" y="135"/>
                  </a:cubicBezTo>
                  <a:cubicBezTo>
                    <a:pt x="3426" y="123"/>
                    <a:pt x="3395" y="117"/>
                    <a:pt x="3365" y="117"/>
                  </a:cubicBezTo>
                  <a:cubicBezTo>
                    <a:pt x="3335" y="117"/>
                    <a:pt x="3304" y="123"/>
                    <a:pt x="3280" y="135"/>
                  </a:cubicBezTo>
                  <a:cubicBezTo>
                    <a:pt x="3013" y="135"/>
                    <a:pt x="2746" y="208"/>
                    <a:pt x="2527" y="330"/>
                  </a:cubicBezTo>
                  <a:cubicBezTo>
                    <a:pt x="2405" y="232"/>
                    <a:pt x="2235" y="135"/>
                    <a:pt x="2090" y="87"/>
                  </a:cubicBezTo>
                  <a:cubicBezTo>
                    <a:pt x="1923" y="31"/>
                    <a:pt x="1776" y="1"/>
                    <a:pt x="1650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185" name="Google Shape;1185;p27"/>
          <p:cNvSpPr txBox="1">
            <a:spLocks noGrp="1"/>
          </p:cNvSpPr>
          <p:nvPr>
            <p:ph type="title"/>
          </p:nvPr>
        </p:nvSpPr>
        <p:spPr>
          <a:xfrm>
            <a:off x="7737633" y="2863500"/>
            <a:ext cx="2771600" cy="606400"/>
          </a:xfrm>
          <a:prstGeom prst="rect">
            <a:avLst/>
          </a:prstGeom>
          <a:noFill/>
          <a:ln>
            <a:noFill/>
          </a:ln>
        </p:spPr>
        <p:txBody>
          <a:bodyPr spcFirstLastPara="1" lIns="0" tIns="0" rIns="0" bIns="0" anchor="ctr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200"/>
              <a:buNone/>
              <a:defRPr i="0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186" name="Google Shape;1186;p27"/>
          <p:cNvSpPr txBox="1">
            <a:spLocks noGrp="1"/>
          </p:cNvSpPr>
          <p:nvPr>
            <p:ph type="subTitle" idx="1"/>
          </p:nvPr>
        </p:nvSpPr>
        <p:spPr>
          <a:xfrm>
            <a:off x="7014467" y="3630933"/>
            <a:ext cx="3511200" cy="1567600"/>
          </a:xfrm>
          <a:prstGeom prst="rect">
            <a:avLst/>
          </a:prstGeom>
          <a:noFill/>
          <a:ln>
            <a:noFill/>
          </a:ln>
        </p:spPr>
        <p:txBody>
          <a:bodyPr anchor="ctr"/>
          <a:lstStyle>
            <a:lvl1pPr lvl="0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84028570"/>
      </p:ext>
    </p:extLst>
  </p:cSld>
  <p:clrMapOvr>
    <a:masterClrMapping/>
  </p:clrMapOvr>
</p:sldLayout>
</file>

<file path=ppt/slideLayouts/slideLayout17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2">
  <p:cSld name="Title and text 2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12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oogle Shape;1242;p28"/>
          <p:cNvGrpSpPr>
            <a:grpSpLocks/>
          </p:cNvGrpSpPr>
          <p:nvPr/>
        </p:nvGrpSpPr>
        <p:grpSpPr bwMode="auto">
          <a:xfrm flipH="1">
            <a:off x="9983788" y="858838"/>
            <a:ext cx="2716212" cy="2147887"/>
            <a:chOff x="855987" y="2204128"/>
            <a:chExt cx="1217483" cy="962421"/>
          </a:xfrm>
        </p:grpSpPr>
        <p:grpSp>
          <p:nvGrpSpPr>
            <p:cNvPr id="5" name="Google Shape;1243;p28"/>
            <p:cNvGrpSpPr>
              <a:grpSpLocks/>
            </p:cNvGrpSpPr>
            <p:nvPr/>
          </p:nvGrpSpPr>
          <p:grpSpPr bwMode="auto">
            <a:xfrm>
              <a:off x="855987" y="2204128"/>
              <a:ext cx="1146639" cy="962421"/>
              <a:chOff x="958238" y="2157575"/>
              <a:chExt cx="1115191" cy="936025"/>
            </a:xfrm>
          </p:grpSpPr>
          <p:sp>
            <p:nvSpPr>
              <p:cNvPr id="7" name="Google Shape;1244;p28"/>
              <p:cNvSpPr/>
              <p:nvPr/>
            </p:nvSpPr>
            <p:spPr>
              <a:xfrm>
                <a:off x="1253742" y="2157575"/>
                <a:ext cx="492737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" name="Google Shape;1245;p28"/>
              <p:cNvSpPr/>
              <p:nvPr/>
            </p:nvSpPr>
            <p:spPr>
              <a:xfrm>
                <a:off x="1441287" y="2324994"/>
                <a:ext cx="492045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" name="Google Shape;1246;p28"/>
              <p:cNvSpPr/>
              <p:nvPr/>
            </p:nvSpPr>
            <p:spPr>
              <a:xfrm>
                <a:off x="997684" y="2334680"/>
                <a:ext cx="492737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" name="Google Shape;1247;p28"/>
              <p:cNvSpPr/>
              <p:nvPr/>
            </p:nvSpPr>
            <p:spPr>
              <a:xfrm>
                <a:off x="958238" y="2551909"/>
                <a:ext cx="492737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" name="Google Shape;1248;p28"/>
              <p:cNvSpPr/>
              <p:nvPr/>
            </p:nvSpPr>
            <p:spPr>
              <a:xfrm>
                <a:off x="1165160" y="2601028"/>
                <a:ext cx="492737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" name="Google Shape;1249;p28"/>
              <p:cNvSpPr/>
              <p:nvPr/>
            </p:nvSpPr>
            <p:spPr>
              <a:xfrm>
                <a:off x="1450975" y="2561595"/>
                <a:ext cx="622150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6" name="Google Shape;1250;p28"/>
            <p:cNvSpPr/>
            <p:nvPr/>
          </p:nvSpPr>
          <p:spPr>
            <a:xfrm>
              <a:off x="927143" y="2206973"/>
              <a:ext cx="1146327" cy="869949"/>
            </a:xfrm>
            <a:custGeom>
              <a:avLst/>
              <a:gdLst/>
              <a:ahLst/>
              <a:cxnLst/>
              <a:rect l="l" t="t" r="r" b="b"/>
              <a:pathLst>
                <a:path w="6074" h="4608" extrusionOk="0">
                  <a:moveTo>
                    <a:pt x="1749" y="936"/>
                  </a:moveTo>
                  <a:cubicBezTo>
                    <a:pt x="1968" y="985"/>
                    <a:pt x="2187" y="1131"/>
                    <a:pt x="2284" y="1325"/>
                  </a:cubicBezTo>
                  <a:cubicBezTo>
                    <a:pt x="2284" y="1398"/>
                    <a:pt x="2260" y="1446"/>
                    <a:pt x="2211" y="1471"/>
                  </a:cubicBezTo>
                  <a:cubicBezTo>
                    <a:pt x="2162" y="1519"/>
                    <a:pt x="2114" y="1519"/>
                    <a:pt x="2065" y="1544"/>
                  </a:cubicBezTo>
                  <a:cubicBezTo>
                    <a:pt x="1871" y="1544"/>
                    <a:pt x="1725" y="1276"/>
                    <a:pt x="1677" y="1155"/>
                  </a:cubicBezTo>
                  <a:lnTo>
                    <a:pt x="1677" y="1131"/>
                  </a:lnTo>
                  <a:cubicBezTo>
                    <a:pt x="1701" y="1058"/>
                    <a:pt x="1725" y="1009"/>
                    <a:pt x="1749" y="936"/>
                  </a:cubicBezTo>
                  <a:close/>
                  <a:moveTo>
                    <a:pt x="3936" y="1301"/>
                  </a:moveTo>
                  <a:lnTo>
                    <a:pt x="3936" y="1301"/>
                  </a:lnTo>
                  <a:cubicBezTo>
                    <a:pt x="3960" y="1446"/>
                    <a:pt x="3936" y="1616"/>
                    <a:pt x="3839" y="1762"/>
                  </a:cubicBezTo>
                  <a:cubicBezTo>
                    <a:pt x="3790" y="1714"/>
                    <a:pt x="3814" y="1495"/>
                    <a:pt x="3936" y="1301"/>
                  </a:cubicBezTo>
                  <a:close/>
                  <a:moveTo>
                    <a:pt x="750" y="2166"/>
                  </a:moveTo>
                  <a:cubicBezTo>
                    <a:pt x="776" y="2166"/>
                    <a:pt x="802" y="2169"/>
                    <a:pt x="826" y="2175"/>
                  </a:cubicBezTo>
                  <a:cubicBezTo>
                    <a:pt x="1142" y="2199"/>
                    <a:pt x="1264" y="2394"/>
                    <a:pt x="1264" y="2564"/>
                  </a:cubicBezTo>
                  <a:cubicBezTo>
                    <a:pt x="1264" y="2661"/>
                    <a:pt x="1166" y="2758"/>
                    <a:pt x="1045" y="2782"/>
                  </a:cubicBezTo>
                  <a:cubicBezTo>
                    <a:pt x="996" y="2758"/>
                    <a:pt x="924" y="2758"/>
                    <a:pt x="875" y="2734"/>
                  </a:cubicBezTo>
                  <a:cubicBezTo>
                    <a:pt x="705" y="2612"/>
                    <a:pt x="583" y="2442"/>
                    <a:pt x="535" y="2248"/>
                  </a:cubicBezTo>
                  <a:cubicBezTo>
                    <a:pt x="590" y="2193"/>
                    <a:pt x="672" y="2166"/>
                    <a:pt x="750" y="2166"/>
                  </a:cubicBezTo>
                  <a:close/>
                  <a:moveTo>
                    <a:pt x="5199" y="2588"/>
                  </a:moveTo>
                  <a:cubicBezTo>
                    <a:pt x="5078" y="2855"/>
                    <a:pt x="4883" y="3025"/>
                    <a:pt x="4762" y="3025"/>
                  </a:cubicBezTo>
                  <a:cubicBezTo>
                    <a:pt x="4713" y="3025"/>
                    <a:pt x="4665" y="3001"/>
                    <a:pt x="4640" y="2977"/>
                  </a:cubicBezTo>
                  <a:cubicBezTo>
                    <a:pt x="4567" y="2855"/>
                    <a:pt x="4592" y="2807"/>
                    <a:pt x="4592" y="2782"/>
                  </a:cubicBezTo>
                  <a:cubicBezTo>
                    <a:pt x="4640" y="2685"/>
                    <a:pt x="4883" y="2588"/>
                    <a:pt x="5150" y="2588"/>
                  </a:cubicBezTo>
                  <a:close/>
                  <a:moveTo>
                    <a:pt x="3596" y="3293"/>
                  </a:moveTo>
                  <a:cubicBezTo>
                    <a:pt x="3596" y="3293"/>
                    <a:pt x="3620" y="3317"/>
                    <a:pt x="3620" y="3317"/>
                  </a:cubicBezTo>
                  <a:cubicBezTo>
                    <a:pt x="3669" y="3390"/>
                    <a:pt x="3644" y="3608"/>
                    <a:pt x="3426" y="3851"/>
                  </a:cubicBezTo>
                  <a:cubicBezTo>
                    <a:pt x="3353" y="3754"/>
                    <a:pt x="3328" y="3633"/>
                    <a:pt x="3377" y="3511"/>
                  </a:cubicBezTo>
                  <a:cubicBezTo>
                    <a:pt x="3401" y="3414"/>
                    <a:pt x="3474" y="3341"/>
                    <a:pt x="3596" y="3317"/>
                  </a:cubicBezTo>
                  <a:lnTo>
                    <a:pt x="3596" y="3293"/>
                  </a:lnTo>
                  <a:close/>
                  <a:moveTo>
                    <a:pt x="1822" y="3366"/>
                  </a:moveTo>
                  <a:cubicBezTo>
                    <a:pt x="1847" y="3366"/>
                    <a:pt x="1944" y="3366"/>
                    <a:pt x="1968" y="3487"/>
                  </a:cubicBezTo>
                  <a:cubicBezTo>
                    <a:pt x="1944" y="3754"/>
                    <a:pt x="1798" y="3997"/>
                    <a:pt x="1555" y="4094"/>
                  </a:cubicBezTo>
                  <a:cubicBezTo>
                    <a:pt x="1482" y="3924"/>
                    <a:pt x="1507" y="3706"/>
                    <a:pt x="1604" y="3511"/>
                  </a:cubicBezTo>
                  <a:cubicBezTo>
                    <a:pt x="1652" y="3438"/>
                    <a:pt x="1725" y="3366"/>
                    <a:pt x="1822" y="3366"/>
                  </a:cubicBezTo>
                  <a:close/>
                  <a:moveTo>
                    <a:pt x="2745" y="159"/>
                  </a:moveTo>
                  <a:cubicBezTo>
                    <a:pt x="2867" y="159"/>
                    <a:pt x="3013" y="183"/>
                    <a:pt x="3158" y="256"/>
                  </a:cubicBezTo>
                  <a:cubicBezTo>
                    <a:pt x="3523" y="378"/>
                    <a:pt x="3814" y="693"/>
                    <a:pt x="3911" y="1058"/>
                  </a:cubicBezTo>
                  <a:cubicBezTo>
                    <a:pt x="3693" y="1325"/>
                    <a:pt x="3596" y="1714"/>
                    <a:pt x="3766" y="1859"/>
                  </a:cubicBezTo>
                  <a:cubicBezTo>
                    <a:pt x="3790" y="1908"/>
                    <a:pt x="3839" y="1932"/>
                    <a:pt x="3863" y="1932"/>
                  </a:cubicBezTo>
                  <a:cubicBezTo>
                    <a:pt x="3936" y="1932"/>
                    <a:pt x="3984" y="1884"/>
                    <a:pt x="4009" y="1835"/>
                  </a:cubicBezTo>
                  <a:cubicBezTo>
                    <a:pt x="4130" y="1616"/>
                    <a:pt x="4154" y="1349"/>
                    <a:pt x="4082" y="1106"/>
                  </a:cubicBezTo>
                  <a:cubicBezTo>
                    <a:pt x="4203" y="961"/>
                    <a:pt x="4397" y="863"/>
                    <a:pt x="4592" y="863"/>
                  </a:cubicBezTo>
                  <a:cubicBezTo>
                    <a:pt x="4762" y="863"/>
                    <a:pt x="4932" y="936"/>
                    <a:pt x="5053" y="1033"/>
                  </a:cubicBezTo>
                  <a:cubicBezTo>
                    <a:pt x="5466" y="1325"/>
                    <a:pt x="5466" y="1932"/>
                    <a:pt x="5272" y="2418"/>
                  </a:cubicBezTo>
                  <a:lnTo>
                    <a:pt x="5150" y="2418"/>
                  </a:lnTo>
                  <a:cubicBezTo>
                    <a:pt x="4907" y="2418"/>
                    <a:pt x="4567" y="2491"/>
                    <a:pt x="4470" y="2710"/>
                  </a:cubicBezTo>
                  <a:cubicBezTo>
                    <a:pt x="4397" y="2928"/>
                    <a:pt x="4543" y="3171"/>
                    <a:pt x="4762" y="3195"/>
                  </a:cubicBezTo>
                  <a:cubicBezTo>
                    <a:pt x="5029" y="3195"/>
                    <a:pt x="5248" y="2904"/>
                    <a:pt x="5369" y="2612"/>
                  </a:cubicBezTo>
                  <a:cubicBezTo>
                    <a:pt x="5612" y="2637"/>
                    <a:pt x="5806" y="2807"/>
                    <a:pt x="5879" y="3025"/>
                  </a:cubicBezTo>
                  <a:cubicBezTo>
                    <a:pt x="5903" y="3220"/>
                    <a:pt x="5831" y="3414"/>
                    <a:pt x="5685" y="3560"/>
                  </a:cubicBezTo>
                  <a:cubicBezTo>
                    <a:pt x="5320" y="3949"/>
                    <a:pt x="4810" y="4191"/>
                    <a:pt x="4252" y="4191"/>
                  </a:cubicBezTo>
                  <a:cubicBezTo>
                    <a:pt x="4082" y="4191"/>
                    <a:pt x="3887" y="4167"/>
                    <a:pt x="3741" y="4070"/>
                  </a:cubicBezTo>
                  <a:cubicBezTo>
                    <a:pt x="3669" y="4046"/>
                    <a:pt x="3620" y="4021"/>
                    <a:pt x="3571" y="3973"/>
                  </a:cubicBezTo>
                  <a:cubicBezTo>
                    <a:pt x="3814" y="3681"/>
                    <a:pt x="3887" y="3366"/>
                    <a:pt x="3766" y="3220"/>
                  </a:cubicBezTo>
                  <a:cubicBezTo>
                    <a:pt x="3717" y="3171"/>
                    <a:pt x="3669" y="3147"/>
                    <a:pt x="3596" y="3147"/>
                  </a:cubicBezTo>
                  <a:cubicBezTo>
                    <a:pt x="3426" y="3171"/>
                    <a:pt x="3280" y="3268"/>
                    <a:pt x="3231" y="3438"/>
                  </a:cubicBezTo>
                  <a:cubicBezTo>
                    <a:pt x="3158" y="3633"/>
                    <a:pt x="3207" y="3851"/>
                    <a:pt x="3328" y="3973"/>
                  </a:cubicBezTo>
                  <a:cubicBezTo>
                    <a:pt x="3037" y="4264"/>
                    <a:pt x="2648" y="4434"/>
                    <a:pt x="2260" y="4434"/>
                  </a:cubicBezTo>
                  <a:cubicBezTo>
                    <a:pt x="2215" y="4444"/>
                    <a:pt x="2169" y="4449"/>
                    <a:pt x="2124" y="4449"/>
                  </a:cubicBezTo>
                  <a:cubicBezTo>
                    <a:pt x="1946" y="4449"/>
                    <a:pt x="1768" y="4375"/>
                    <a:pt x="1652" y="4240"/>
                  </a:cubicBezTo>
                  <a:cubicBezTo>
                    <a:pt x="1944" y="4094"/>
                    <a:pt x="2138" y="3778"/>
                    <a:pt x="2138" y="3463"/>
                  </a:cubicBezTo>
                  <a:cubicBezTo>
                    <a:pt x="2116" y="3307"/>
                    <a:pt x="2013" y="3192"/>
                    <a:pt x="1865" y="3192"/>
                  </a:cubicBezTo>
                  <a:cubicBezTo>
                    <a:pt x="1851" y="3192"/>
                    <a:pt x="1837" y="3193"/>
                    <a:pt x="1822" y="3195"/>
                  </a:cubicBezTo>
                  <a:cubicBezTo>
                    <a:pt x="1677" y="3195"/>
                    <a:pt x="1531" y="3293"/>
                    <a:pt x="1458" y="3438"/>
                  </a:cubicBezTo>
                  <a:cubicBezTo>
                    <a:pt x="1337" y="3657"/>
                    <a:pt x="1312" y="3924"/>
                    <a:pt x="1409" y="4143"/>
                  </a:cubicBezTo>
                  <a:cubicBezTo>
                    <a:pt x="1361" y="4149"/>
                    <a:pt x="1314" y="4152"/>
                    <a:pt x="1268" y="4152"/>
                  </a:cubicBezTo>
                  <a:cubicBezTo>
                    <a:pt x="1130" y="4152"/>
                    <a:pt x="1002" y="4125"/>
                    <a:pt x="875" y="4070"/>
                  </a:cubicBezTo>
                  <a:cubicBezTo>
                    <a:pt x="535" y="3924"/>
                    <a:pt x="316" y="3633"/>
                    <a:pt x="268" y="3268"/>
                  </a:cubicBezTo>
                  <a:cubicBezTo>
                    <a:pt x="195" y="2977"/>
                    <a:pt x="243" y="2637"/>
                    <a:pt x="413" y="2370"/>
                  </a:cubicBezTo>
                  <a:cubicBezTo>
                    <a:pt x="486" y="2564"/>
                    <a:pt x="632" y="2734"/>
                    <a:pt x="802" y="2855"/>
                  </a:cubicBezTo>
                  <a:cubicBezTo>
                    <a:pt x="899" y="2880"/>
                    <a:pt x="972" y="2904"/>
                    <a:pt x="1069" y="2904"/>
                  </a:cubicBezTo>
                  <a:cubicBezTo>
                    <a:pt x="1264" y="2904"/>
                    <a:pt x="1434" y="2758"/>
                    <a:pt x="1434" y="2540"/>
                  </a:cubicBezTo>
                  <a:cubicBezTo>
                    <a:pt x="1434" y="2224"/>
                    <a:pt x="1166" y="1981"/>
                    <a:pt x="851" y="1981"/>
                  </a:cubicBezTo>
                  <a:cubicBezTo>
                    <a:pt x="828" y="1976"/>
                    <a:pt x="806" y="1974"/>
                    <a:pt x="784" y="1974"/>
                  </a:cubicBezTo>
                  <a:cubicBezTo>
                    <a:pt x="685" y="1974"/>
                    <a:pt x="590" y="2014"/>
                    <a:pt x="511" y="2054"/>
                  </a:cubicBezTo>
                  <a:cubicBezTo>
                    <a:pt x="438" y="1568"/>
                    <a:pt x="608" y="1058"/>
                    <a:pt x="1069" y="936"/>
                  </a:cubicBezTo>
                  <a:cubicBezTo>
                    <a:pt x="1194" y="901"/>
                    <a:pt x="1331" y="878"/>
                    <a:pt x="1463" y="878"/>
                  </a:cubicBezTo>
                  <a:cubicBezTo>
                    <a:pt x="1511" y="878"/>
                    <a:pt x="1558" y="881"/>
                    <a:pt x="1604" y="888"/>
                  </a:cubicBezTo>
                  <a:cubicBezTo>
                    <a:pt x="1555" y="1009"/>
                    <a:pt x="1507" y="1106"/>
                    <a:pt x="1507" y="1106"/>
                  </a:cubicBezTo>
                  <a:cubicBezTo>
                    <a:pt x="1507" y="1131"/>
                    <a:pt x="1507" y="1131"/>
                    <a:pt x="1507" y="1155"/>
                  </a:cubicBezTo>
                  <a:cubicBezTo>
                    <a:pt x="1531" y="1179"/>
                    <a:pt x="1725" y="1665"/>
                    <a:pt x="2065" y="1665"/>
                  </a:cubicBezTo>
                  <a:cubicBezTo>
                    <a:pt x="2162" y="1665"/>
                    <a:pt x="2235" y="1641"/>
                    <a:pt x="2308" y="1592"/>
                  </a:cubicBezTo>
                  <a:cubicBezTo>
                    <a:pt x="2405" y="1544"/>
                    <a:pt x="2478" y="1422"/>
                    <a:pt x="2454" y="1301"/>
                  </a:cubicBezTo>
                  <a:cubicBezTo>
                    <a:pt x="2357" y="1033"/>
                    <a:pt x="2114" y="839"/>
                    <a:pt x="1847" y="791"/>
                  </a:cubicBezTo>
                  <a:cubicBezTo>
                    <a:pt x="1992" y="426"/>
                    <a:pt x="2332" y="183"/>
                    <a:pt x="2745" y="159"/>
                  </a:cubicBezTo>
                  <a:close/>
                  <a:moveTo>
                    <a:pt x="2728" y="1"/>
                  </a:moveTo>
                  <a:cubicBezTo>
                    <a:pt x="2260" y="1"/>
                    <a:pt x="1815" y="296"/>
                    <a:pt x="1652" y="766"/>
                  </a:cubicBezTo>
                  <a:cubicBezTo>
                    <a:pt x="1569" y="748"/>
                    <a:pt x="1485" y="740"/>
                    <a:pt x="1403" y="740"/>
                  </a:cubicBezTo>
                  <a:cubicBezTo>
                    <a:pt x="1270" y="740"/>
                    <a:pt x="1141" y="760"/>
                    <a:pt x="1021" y="791"/>
                  </a:cubicBezTo>
                  <a:cubicBezTo>
                    <a:pt x="438" y="936"/>
                    <a:pt x="219" y="1616"/>
                    <a:pt x="341" y="2199"/>
                  </a:cubicBezTo>
                  <a:cubicBezTo>
                    <a:pt x="98" y="2515"/>
                    <a:pt x="0" y="2928"/>
                    <a:pt x="73" y="3317"/>
                  </a:cubicBezTo>
                  <a:cubicBezTo>
                    <a:pt x="146" y="3730"/>
                    <a:pt x="413" y="4070"/>
                    <a:pt x="802" y="4240"/>
                  </a:cubicBezTo>
                  <a:cubicBezTo>
                    <a:pt x="960" y="4293"/>
                    <a:pt x="1130" y="4332"/>
                    <a:pt x="1294" y="4332"/>
                  </a:cubicBezTo>
                  <a:cubicBezTo>
                    <a:pt x="1358" y="4332"/>
                    <a:pt x="1421" y="4326"/>
                    <a:pt x="1482" y="4313"/>
                  </a:cubicBezTo>
                  <a:cubicBezTo>
                    <a:pt x="1638" y="4491"/>
                    <a:pt x="1875" y="4607"/>
                    <a:pt x="2119" y="4607"/>
                  </a:cubicBezTo>
                  <a:cubicBezTo>
                    <a:pt x="2141" y="4607"/>
                    <a:pt x="2164" y="4606"/>
                    <a:pt x="2187" y="4604"/>
                  </a:cubicBezTo>
                  <a:lnTo>
                    <a:pt x="2260" y="4604"/>
                  </a:lnTo>
                  <a:cubicBezTo>
                    <a:pt x="2721" y="4580"/>
                    <a:pt x="3134" y="4410"/>
                    <a:pt x="3450" y="4094"/>
                  </a:cubicBezTo>
                  <a:cubicBezTo>
                    <a:pt x="3523" y="4143"/>
                    <a:pt x="3596" y="4191"/>
                    <a:pt x="3669" y="4240"/>
                  </a:cubicBezTo>
                  <a:cubicBezTo>
                    <a:pt x="3839" y="4313"/>
                    <a:pt x="4057" y="4361"/>
                    <a:pt x="4276" y="4361"/>
                  </a:cubicBezTo>
                  <a:cubicBezTo>
                    <a:pt x="4859" y="4361"/>
                    <a:pt x="5418" y="4094"/>
                    <a:pt x="5831" y="3681"/>
                  </a:cubicBezTo>
                  <a:cubicBezTo>
                    <a:pt x="6001" y="3487"/>
                    <a:pt x="6073" y="3244"/>
                    <a:pt x="6049" y="3001"/>
                  </a:cubicBezTo>
                  <a:cubicBezTo>
                    <a:pt x="5976" y="2710"/>
                    <a:pt x="5733" y="2491"/>
                    <a:pt x="5442" y="2467"/>
                  </a:cubicBezTo>
                  <a:cubicBezTo>
                    <a:pt x="5636" y="1908"/>
                    <a:pt x="5612" y="1252"/>
                    <a:pt x="5126" y="912"/>
                  </a:cubicBezTo>
                  <a:cubicBezTo>
                    <a:pt x="4972" y="781"/>
                    <a:pt x="4776" y="715"/>
                    <a:pt x="4580" y="715"/>
                  </a:cubicBezTo>
                  <a:cubicBezTo>
                    <a:pt x="4376" y="715"/>
                    <a:pt x="4170" y="787"/>
                    <a:pt x="4009" y="936"/>
                  </a:cubicBezTo>
                  <a:cubicBezTo>
                    <a:pt x="3887" y="548"/>
                    <a:pt x="3571" y="256"/>
                    <a:pt x="3207" y="110"/>
                  </a:cubicBezTo>
                  <a:cubicBezTo>
                    <a:pt x="3052" y="36"/>
                    <a:pt x="2889" y="1"/>
                    <a:pt x="2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" name="Google Shape;1251;p28"/>
          <p:cNvGrpSpPr>
            <a:grpSpLocks/>
          </p:cNvGrpSpPr>
          <p:nvPr/>
        </p:nvGrpSpPr>
        <p:grpSpPr bwMode="auto">
          <a:xfrm flipH="1">
            <a:off x="58738" y="4371975"/>
            <a:ext cx="3368675" cy="2147888"/>
            <a:chOff x="7239867" y="1514545"/>
            <a:chExt cx="2525833" cy="1610805"/>
          </a:xfrm>
        </p:grpSpPr>
        <p:grpSp>
          <p:nvGrpSpPr>
            <p:cNvPr id="14" name="Google Shape;1252;p28"/>
            <p:cNvGrpSpPr>
              <a:grpSpLocks/>
            </p:cNvGrpSpPr>
            <p:nvPr/>
          </p:nvGrpSpPr>
          <p:grpSpPr bwMode="auto">
            <a:xfrm>
              <a:off x="7346663" y="1514545"/>
              <a:ext cx="2419037" cy="1551678"/>
              <a:chOff x="7410211" y="1555302"/>
              <a:chExt cx="2355440" cy="1510884"/>
            </a:xfrm>
          </p:grpSpPr>
          <p:grpSp>
            <p:nvGrpSpPr>
              <p:cNvPr id="16" name="Google Shape;1253;p28"/>
              <p:cNvGrpSpPr>
                <a:grpSpLocks/>
              </p:cNvGrpSpPr>
              <p:nvPr/>
            </p:nvGrpSpPr>
            <p:grpSpPr bwMode="auto">
              <a:xfrm>
                <a:off x="7410211" y="1555302"/>
                <a:ext cx="2355440" cy="1510884"/>
                <a:chOff x="761258" y="2062480"/>
                <a:chExt cx="1646470" cy="1056119"/>
              </a:xfrm>
            </p:grpSpPr>
            <p:sp>
              <p:nvSpPr>
                <p:cNvPr id="19" name="Google Shape;1254;p28"/>
                <p:cNvSpPr/>
                <p:nvPr/>
              </p:nvSpPr>
              <p:spPr>
                <a:xfrm rot="-1481318">
                  <a:off x="1087168" y="2126495"/>
                  <a:ext cx="430195" cy="556689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0" name="Google Shape;1255;p28"/>
                <p:cNvSpPr/>
                <p:nvPr/>
              </p:nvSpPr>
              <p:spPr>
                <a:xfrm>
                  <a:off x="1415283" y="2201045"/>
                  <a:ext cx="558200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" name="Google Shape;1256;p28"/>
                <p:cNvSpPr/>
                <p:nvPr/>
              </p:nvSpPr>
              <p:spPr>
                <a:xfrm>
                  <a:off x="761484" y="2379315"/>
                  <a:ext cx="492577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" name="Google Shape;1257;p28"/>
                <p:cNvSpPr/>
                <p:nvPr/>
              </p:nvSpPr>
              <p:spPr>
                <a:xfrm>
                  <a:off x="900021" y="2606205"/>
                  <a:ext cx="469082" cy="469175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" name="Google Shape;1258;p28"/>
                <p:cNvSpPr/>
                <p:nvPr/>
              </p:nvSpPr>
              <p:spPr>
                <a:xfrm>
                  <a:off x="1250820" y="2594050"/>
                  <a:ext cx="492577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4" name="Google Shape;1259;p28"/>
                <p:cNvSpPr/>
                <p:nvPr/>
              </p:nvSpPr>
              <p:spPr>
                <a:xfrm rot="-2967336">
                  <a:off x="1706474" y="2475387"/>
                  <a:ext cx="623135" cy="492577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17" name="Google Shape;1260;p28"/>
              <p:cNvSpPr/>
              <p:nvPr/>
            </p:nvSpPr>
            <p:spPr>
              <a:xfrm>
                <a:off x="7933250" y="2118694"/>
                <a:ext cx="704681" cy="70482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" name="Google Shape;1261;p28"/>
              <p:cNvSpPr/>
              <p:nvPr/>
            </p:nvSpPr>
            <p:spPr>
              <a:xfrm>
                <a:off x="8386424" y="2118694"/>
                <a:ext cx="704681" cy="70482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5" name="Google Shape;1262;p28"/>
            <p:cNvSpPr/>
            <p:nvPr/>
          </p:nvSpPr>
          <p:spPr>
            <a:xfrm>
              <a:off x="7239867" y="1791942"/>
              <a:ext cx="2256823" cy="1333408"/>
            </a:xfrm>
            <a:custGeom>
              <a:avLst/>
              <a:gdLst/>
              <a:ahLst/>
              <a:cxnLst/>
              <a:rect l="l" t="t" r="r" b="b"/>
              <a:pathLst>
                <a:path w="4957" h="2929" extrusionOk="0">
                  <a:moveTo>
                    <a:pt x="1215" y="718"/>
                  </a:moveTo>
                  <a:cubicBezTo>
                    <a:pt x="1312" y="743"/>
                    <a:pt x="1337" y="767"/>
                    <a:pt x="1361" y="815"/>
                  </a:cubicBezTo>
                  <a:cubicBezTo>
                    <a:pt x="1361" y="840"/>
                    <a:pt x="1312" y="888"/>
                    <a:pt x="1288" y="913"/>
                  </a:cubicBezTo>
                  <a:cubicBezTo>
                    <a:pt x="1264" y="913"/>
                    <a:pt x="1264" y="937"/>
                    <a:pt x="1215" y="937"/>
                  </a:cubicBezTo>
                  <a:cubicBezTo>
                    <a:pt x="1215" y="864"/>
                    <a:pt x="1215" y="815"/>
                    <a:pt x="1215" y="743"/>
                  </a:cubicBezTo>
                  <a:lnTo>
                    <a:pt x="1215" y="718"/>
                  </a:lnTo>
                  <a:close/>
                  <a:moveTo>
                    <a:pt x="2527" y="475"/>
                  </a:moveTo>
                  <a:cubicBezTo>
                    <a:pt x="2624" y="597"/>
                    <a:pt x="2673" y="767"/>
                    <a:pt x="2624" y="937"/>
                  </a:cubicBezTo>
                  <a:cubicBezTo>
                    <a:pt x="2601" y="983"/>
                    <a:pt x="2567" y="1007"/>
                    <a:pt x="2530" y="1007"/>
                  </a:cubicBezTo>
                  <a:cubicBezTo>
                    <a:pt x="2489" y="1007"/>
                    <a:pt x="2444" y="977"/>
                    <a:pt x="2405" y="913"/>
                  </a:cubicBezTo>
                  <a:cubicBezTo>
                    <a:pt x="2333" y="767"/>
                    <a:pt x="2381" y="573"/>
                    <a:pt x="2527" y="475"/>
                  </a:cubicBezTo>
                  <a:close/>
                  <a:moveTo>
                    <a:pt x="3984" y="1010"/>
                  </a:moveTo>
                  <a:lnTo>
                    <a:pt x="3984" y="1010"/>
                  </a:lnTo>
                  <a:cubicBezTo>
                    <a:pt x="4009" y="1107"/>
                    <a:pt x="3984" y="1228"/>
                    <a:pt x="3936" y="1326"/>
                  </a:cubicBezTo>
                  <a:cubicBezTo>
                    <a:pt x="3912" y="1350"/>
                    <a:pt x="3912" y="1350"/>
                    <a:pt x="3887" y="1350"/>
                  </a:cubicBezTo>
                  <a:cubicBezTo>
                    <a:pt x="3863" y="1350"/>
                    <a:pt x="3839" y="1326"/>
                    <a:pt x="3814" y="1326"/>
                  </a:cubicBezTo>
                  <a:cubicBezTo>
                    <a:pt x="3766" y="1277"/>
                    <a:pt x="3766" y="1277"/>
                    <a:pt x="3766" y="1204"/>
                  </a:cubicBezTo>
                  <a:cubicBezTo>
                    <a:pt x="3790" y="1131"/>
                    <a:pt x="3863" y="1058"/>
                    <a:pt x="3984" y="1010"/>
                  </a:cubicBezTo>
                  <a:close/>
                  <a:moveTo>
                    <a:pt x="1045" y="1860"/>
                  </a:moveTo>
                  <a:cubicBezTo>
                    <a:pt x="948" y="1957"/>
                    <a:pt x="851" y="2030"/>
                    <a:pt x="754" y="2079"/>
                  </a:cubicBezTo>
                  <a:cubicBezTo>
                    <a:pt x="778" y="1982"/>
                    <a:pt x="875" y="1909"/>
                    <a:pt x="972" y="1860"/>
                  </a:cubicBezTo>
                  <a:close/>
                  <a:moveTo>
                    <a:pt x="3159" y="1957"/>
                  </a:moveTo>
                  <a:cubicBezTo>
                    <a:pt x="3159" y="1957"/>
                    <a:pt x="3183" y="1957"/>
                    <a:pt x="3231" y="2006"/>
                  </a:cubicBezTo>
                  <a:cubicBezTo>
                    <a:pt x="3280" y="2054"/>
                    <a:pt x="3304" y="2152"/>
                    <a:pt x="3280" y="2224"/>
                  </a:cubicBezTo>
                  <a:cubicBezTo>
                    <a:pt x="3159" y="2127"/>
                    <a:pt x="3159" y="2006"/>
                    <a:pt x="3159" y="1957"/>
                  </a:cubicBezTo>
                  <a:close/>
                  <a:moveTo>
                    <a:pt x="1701" y="2030"/>
                  </a:moveTo>
                  <a:cubicBezTo>
                    <a:pt x="1750" y="2054"/>
                    <a:pt x="1798" y="2079"/>
                    <a:pt x="1822" y="2127"/>
                  </a:cubicBezTo>
                  <a:cubicBezTo>
                    <a:pt x="1847" y="2249"/>
                    <a:pt x="1822" y="2346"/>
                    <a:pt x="1774" y="2443"/>
                  </a:cubicBezTo>
                  <a:cubicBezTo>
                    <a:pt x="1677" y="2346"/>
                    <a:pt x="1628" y="2200"/>
                    <a:pt x="1652" y="2054"/>
                  </a:cubicBezTo>
                  <a:cubicBezTo>
                    <a:pt x="1652" y="2030"/>
                    <a:pt x="1677" y="2030"/>
                    <a:pt x="1677" y="2030"/>
                  </a:cubicBezTo>
                  <a:close/>
                  <a:moveTo>
                    <a:pt x="1688" y="116"/>
                  </a:moveTo>
                  <a:cubicBezTo>
                    <a:pt x="1796" y="116"/>
                    <a:pt x="1923" y="140"/>
                    <a:pt x="2065" y="184"/>
                  </a:cubicBezTo>
                  <a:cubicBezTo>
                    <a:pt x="2211" y="232"/>
                    <a:pt x="2333" y="305"/>
                    <a:pt x="2454" y="427"/>
                  </a:cubicBezTo>
                  <a:cubicBezTo>
                    <a:pt x="2284" y="548"/>
                    <a:pt x="2235" y="791"/>
                    <a:pt x="2333" y="961"/>
                  </a:cubicBezTo>
                  <a:cubicBezTo>
                    <a:pt x="2430" y="1083"/>
                    <a:pt x="2503" y="1131"/>
                    <a:pt x="2551" y="1131"/>
                  </a:cubicBezTo>
                  <a:cubicBezTo>
                    <a:pt x="2648" y="1107"/>
                    <a:pt x="2721" y="1058"/>
                    <a:pt x="2746" y="986"/>
                  </a:cubicBezTo>
                  <a:cubicBezTo>
                    <a:pt x="2794" y="791"/>
                    <a:pt x="2746" y="573"/>
                    <a:pt x="2624" y="427"/>
                  </a:cubicBezTo>
                  <a:cubicBezTo>
                    <a:pt x="2818" y="305"/>
                    <a:pt x="3061" y="232"/>
                    <a:pt x="3304" y="232"/>
                  </a:cubicBezTo>
                  <a:lnTo>
                    <a:pt x="3450" y="232"/>
                  </a:lnTo>
                  <a:cubicBezTo>
                    <a:pt x="3742" y="330"/>
                    <a:pt x="3960" y="597"/>
                    <a:pt x="3984" y="888"/>
                  </a:cubicBezTo>
                  <a:cubicBezTo>
                    <a:pt x="3839" y="937"/>
                    <a:pt x="3717" y="1034"/>
                    <a:pt x="3693" y="1180"/>
                  </a:cubicBezTo>
                  <a:cubicBezTo>
                    <a:pt x="3669" y="1277"/>
                    <a:pt x="3693" y="1350"/>
                    <a:pt x="3766" y="1423"/>
                  </a:cubicBezTo>
                  <a:cubicBezTo>
                    <a:pt x="3802" y="1459"/>
                    <a:pt x="3845" y="1477"/>
                    <a:pt x="3887" y="1477"/>
                  </a:cubicBezTo>
                  <a:cubicBezTo>
                    <a:pt x="3930" y="1477"/>
                    <a:pt x="3972" y="1459"/>
                    <a:pt x="4009" y="1423"/>
                  </a:cubicBezTo>
                  <a:cubicBezTo>
                    <a:pt x="4082" y="1277"/>
                    <a:pt x="4106" y="1131"/>
                    <a:pt x="4082" y="986"/>
                  </a:cubicBezTo>
                  <a:cubicBezTo>
                    <a:pt x="4130" y="986"/>
                    <a:pt x="4203" y="961"/>
                    <a:pt x="4252" y="961"/>
                  </a:cubicBezTo>
                  <a:cubicBezTo>
                    <a:pt x="4470" y="961"/>
                    <a:pt x="4640" y="1083"/>
                    <a:pt x="4738" y="1277"/>
                  </a:cubicBezTo>
                  <a:cubicBezTo>
                    <a:pt x="4835" y="1544"/>
                    <a:pt x="4810" y="1836"/>
                    <a:pt x="4665" y="2079"/>
                  </a:cubicBezTo>
                  <a:cubicBezTo>
                    <a:pt x="4483" y="2341"/>
                    <a:pt x="4201" y="2486"/>
                    <a:pt x="3902" y="2486"/>
                  </a:cubicBezTo>
                  <a:cubicBezTo>
                    <a:pt x="3841" y="2486"/>
                    <a:pt x="3779" y="2480"/>
                    <a:pt x="3717" y="2467"/>
                  </a:cubicBezTo>
                  <a:cubicBezTo>
                    <a:pt x="3572" y="2443"/>
                    <a:pt x="3450" y="2370"/>
                    <a:pt x="3353" y="2297"/>
                  </a:cubicBezTo>
                  <a:cubicBezTo>
                    <a:pt x="3401" y="2176"/>
                    <a:pt x="3377" y="2030"/>
                    <a:pt x="3304" y="1933"/>
                  </a:cubicBezTo>
                  <a:cubicBezTo>
                    <a:pt x="3244" y="1884"/>
                    <a:pt x="3189" y="1860"/>
                    <a:pt x="3143" y="1860"/>
                  </a:cubicBezTo>
                  <a:cubicBezTo>
                    <a:pt x="3098" y="1860"/>
                    <a:pt x="3061" y="1884"/>
                    <a:pt x="3037" y="1933"/>
                  </a:cubicBezTo>
                  <a:cubicBezTo>
                    <a:pt x="3037" y="2103"/>
                    <a:pt x="3086" y="2249"/>
                    <a:pt x="3231" y="2322"/>
                  </a:cubicBezTo>
                  <a:cubicBezTo>
                    <a:pt x="3071" y="2620"/>
                    <a:pt x="2781" y="2809"/>
                    <a:pt x="2442" y="2809"/>
                  </a:cubicBezTo>
                  <a:cubicBezTo>
                    <a:pt x="2422" y="2809"/>
                    <a:pt x="2402" y="2809"/>
                    <a:pt x="2381" y="2807"/>
                  </a:cubicBezTo>
                  <a:cubicBezTo>
                    <a:pt x="2187" y="2807"/>
                    <a:pt x="1968" y="2686"/>
                    <a:pt x="1847" y="2516"/>
                  </a:cubicBezTo>
                  <a:cubicBezTo>
                    <a:pt x="1920" y="2394"/>
                    <a:pt x="1968" y="2249"/>
                    <a:pt x="1920" y="2103"/>
                  </a:cubicBezTo>
                  <a:cubicBezTo>
                    <a:pt x="1895" y="2030"/>
                    <a:pt x="1822" y="1957"/>
                    <a:pt x="1725" y="1933"/>
                  </a:cubicBezTo>
                  <a:cubicBezTo>
                    <a:pt x="1712" y="1928"/>
                    <a:pt x="1699" y="1926"/>
                    <a:pt x="1685" y="1926"/>
                  </a:cubicBezTo>
                  <a:cubicBezTo>
                    <a:pt x="1627" y="1926"/>
                    <a:pt x="1575" y="1966"/>
                    <a:pt x="1555" y="2006"/>
                  </a:cubicBezTo>
                  <a:cubicBezTo>
                    <a:pt x="1531" y="2200"/>
                    <a:pt x="1580" y="2394"/>
                    <a:pt x="1725" y="2540"/>
                  </a:cubicBezTo>
                  <a:cubicBezTo>
                    <a:pt x="1604" y="2662"/>
                    <a:pt x="1434" y="2735"/>
                    <a:pt x="1264" y="2759"/>
                  </a:cubicBezTo>
                  <a:lnTo>
                    <a:pt x="1191" y="2759"/>
                  </a:lnTo>
                  <a:cubicBezTo>
                    <a:pt x="1045" y="2759"/>
                    <a:pt x="924" y="2686"/>
                    <a:pt x="826" y="2589"/>
                  </a:cubicBezTo>
                  <a:cubicBezTo>
                    <a:pt x="729" y="2467"/>
                    <a:pt x="705" y="2346"/>
                    <a:pt x="729" y="2224"/>
                  </a:cubicBezTo>
                  <a:cubicBezTo>
                    <a:pt x="924" y="2152"/>
                    <a:pt x="1167" y="1957"/>
                    <a:pt x="1142" y="1836"/>
                  </a:cubicBezTo>
                  <a:cubicBezTo>
                    <a:pt x="1142" y="1801"/>
                    <a:pt x="1118" y="1767"/>
                    <a:pt x="1052" y="1767"/>
                  </a:cubicBezTo>
                  <a:cubicBezTo>
                    <a:pt x="1025" y="1767"/>
                    <a:pt x="991" y="1773"/>
                    <a:pt x="948" y="1787"/>
                  </a:cubicBezTo>
                  <a:cubicBezTo>
                    <a:pt x="802" y="1836"/>
                    <a:pt x="681" y="1982"/>
                    <a:pt x="656" y="2152"/>
                  </a:cubicBezTo>
                  <a:cubicBezTo>
                    <a:pt x="638" y="2154"/>
                    <a:pt x="621" y="2155"/>
                    <a:pt x="603" y="2155"/>
                  </a:cubicBezTo>
                  <a:cubicBezTo>
                    <a:pt x="414" y="2155"/>
                    <a:pt x="286" y="2032"/>
                    <a:pt x="219" y="1787"/>
                  </a:cubicBezTo>
                  <a:cubicBezTo>
                    <a:pt x="98" y="1520"/>
                    <a:pt x="122" y="1228"/>
                    <a:pt x="243" y="961"/>
                  </a:cubicBezTo>
                  <a:cubicBezTo>
                    <a:pt x="389" y="791"/>
                    <a:pt x="608" y="694"/>
                    <a:pt x="851" y="694"/>
                  </a:cubicBezTo>
                  <a:lnTo>
                    <a:pt x="1142" y="694"/>
                  </a:lnTo>
                  <a:lnTo>
                    <a:pt x="1142" y="743"/>
                  </a:lnTo>
                  <a:cubicBezTo>
                    <a:pt x="1118" y="840"/>
                    <a:pt x="1142" y="937"/>
                    <a:pt x="1191" y="1010"/>
                  </a:cubicBezTo>
                  <a:cubicBezTo>
                    <a:pt x="1204" y="1036"/>
                    <a:pt x="1232" y="1056"/>
                    <a:pt x="1271" y="1056"/>
                  </a:cubicBezTo>
                  <a:cubicBezTo>
                    <a:pt x="1302" y="1056"/>
                    <a:pt x="1341" y="1043"/>
                    <a:pt x="1385" y="1010"/>
                  </a:cubicBezTo>
                  <a:cubicBezTo>
                    <a:pt x="1482" y="913"/>
                    <a:pt x="1507" y="888"/>
                    <a:pt x="1482" y="791"/>
                  </a:cubicBezTo>
                  <a:cubicBezTo>
                    <a:pt x="1458" y="718"/>
                    <a:pt x="1385" y="645"/>
                    <a:pt x="1239" y="621"/>
                  </a:cubicBezTo>
                  <a:cubicBezTo>
                    <a:pt x="1239" y="475"/>
                    <a:pt x="1288" y="330"/>
                    <a:pt x="1385" y="232"/>
                  </a:cubicBezTo>
                  <a:cubicBezTo>
                    <a:pt x="1452" y="152"/>
                    <a:pt x="1556" y="116"/>
                    <a:pt x="1688" y="116"/>
                  </a:cubicBezTo>
                  <a:close/>
                  <a:moveTo>
                    <a:pt x="1650" y="1"/>
                  </a:moveTo>
                  <a:cubicBezTo>
                    <a:pt x="1501" y="1"/>
                    <a:pt x="1380" y="43"/>
                    <a:pt x="1288" y="135"/>
                  </a:cubicBezTo>
                  <a:cubicBezTo>
                    <a:pt x="1191" y="257"/>
                    <a:pt x="1118" y="427"/>
                    <a:pt x="1118" y="597"/>
                  </a:cubicBezTo>
                  <a:cubicBezTo>
                    <a:pt x="1069" y="585"/>
                    <a:pt x="1021" y="579"/>
                    <a:pt x="972" y="579"/>
                  </a:cubicBezTo>
                  <a:cubicBezTo>
                    <a:pt x="924" y="579"/>
                    <a:pt x="875" y="585"/>
                    <a:pt x="826" y="597"/>
                  </a:cubicBezTo>
                  <a:cubicBezTo>
                    <a:pt x="559" y="597"/>
                    <a:pt x="316" y="694"/>
                    <a:pt x="146" y="888"/>
                  </a:cubicBezTo>
                  <a:cubicBezTo>
                    <a:pt x="1" y="1180"/>
                    <a:pt x="1" y="1520"/>
                    <a:pt x="122" y="1811"/>
                  </a:cubicBezTo>
                  <a:cubicBezTo>
                    <a:pt x="219" y="2152"/>
                    <a:pt x="414" y="2224"/>
                    <a:pt x="559" y="2224"/>
                  </a:cubicBezTo>
                  <a:lnTo>
                    <a:pt x="608" y="2224"/>
                  </a:lnTo>
                  <a:cubicBezTo>
                    <a:pt x="608" y="2394"/>
                    <a:pt x="656" y="2540"/>
                    <a:pt x="754" y="2637"/>
                  </a:cubicBezTo>
                  <a:cubicBezTo>
                    <a:pt x="851" y="2783"/>
                    <a:pt x="1021" y="2856"/>
                    <a:pt x="1191" y="2856"/>
                  </a:cubicBezTo>
                  <a:lnTo>
                    <a:pt x="1264" y="2856"/>
                  </a:lnTo>
                  <a:cubicBezTo>
                    <a:pt x="1458" y="2832"/>
                    <a:pt x="1652" y="2759"/>
                    <a:pt x="1774" y="2613"/>
                  </a:cubicBezTo>
                  <a:cubicBezTo>
                    <a:pt x="1944" y="2783"/>
                    <a:pt x="2163" y="2905"/>
                    <a:pt x="2381" y="2929"/>
                  </a:cubicBezTo>
                  <a:lnTo>
                    <a:pt x="2430" y="2929"/>
                  </a:lnTo>
                  <a:cubicBezTo>
                    <a:pt x="2794" y="2905"/>
                    <a:pt x="3134" y="2710"/>
                    <a:pt x="3304" y="2394"/>
                  </a:cubicBezTo>
                  <a:cubicBezTo>
                    <a:pt x="3426" y="2467"/>
                    <a:pt x="3547" y="2516"/>
                    <a:pt x="3693" y="2540"/>
                  </a:cubicBezTo>
                  <a:cubicBezTo>
                    <a:pt x="3766" y="2559"/>
                    <a:pt x="3841" y="2567"/>
                    <a:pt x="3916" y="2567"/>
                  </a:cubicBezTo>
                  <a:cubicBezTo>
                    <a:pt x="4239" y="2567"/>
                    <a:pt x="4560" y="2403"/>
                    <a:pt x="4738" y="2127"/>
                  </a:cubicBezTo>
                  <a:cubicBezTo>
                    <a:pt x="4932" y="1860"/>
                    <a:pt x="4956" y="1496"/>
                    <a:pt x="4835" y="1204"/>
                  </a:cubicBezTo>
                  <a:cubicBezTo>
                    <a:pt x="4738" y="986"/>
                    <a:pt x="4495" y="840"/>
                    <a:pt x="4252" y="840"/>
                  </a:cubicBezTo>
                  <a:cubicBezTo>
                    <a:pt x="4203" y="840"/>
                    <a:pt x="4130" y="840"/>
                    <a:pt x="4057" y="864"/>
                  </a:cubicBezTo>
                  <a:cubicBezTo>
                    <a:pt x="4033" y="500"/>
                    <a:pt x="3790" y="232"/>
                    <a:pt x="3450" y="135"/>
                  </a:cubicBezTo>
                  <a:cubicBezTo>
                    <a:pt x="3426" y="123"/>
                    <a:pt x="3395" y="117"/>
                    <a:pt x="3365" y="117"/>
                  </a:cubicBezTo>
                  <a:cubicBezTo>
                    <a:pt x="3335" y="117"/>
                    <a:pt x="3304" y="123"/>
                    <a:pt x="3280" y="135"/>
                  </a:cubicBezTo>
                  <a:cubicBezTo>
                    <a:pt x="3013" y="135"/>
                    <a:pt x="2746" y="208"/>
                    <a:pt x="2527" y="330"/>
                  </a:cubicBezTo>
                  <a:cubicBezTo>
                    <a:pt x="2405" y="232"/>
                    <a:pt x="2235" y="135"/>
                    <a:pt x="2090" y="87"/>
                  </a:cubicBezTo>
                  <a:cubicBezTo>
                    <a:pt x="1923" y="31"/>
                    <a:pt x="1776" y="1"/>
                    <a:pt x="1650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5" name="Google Shape;1263;p28"/>
          <p:cNvGrpSpPr>
            <a:grpSpLocks/>
          </p:cNvGrpSpPr>
          <p:nvPr/>
        </p:nvGrpSpPr>
        <p:grpSpPr bwMode="auto">
          <a:xfrm flipH="1">
            <a:off x="498475" y="969963"/>
            <a:ext cx="2489200" cy="2260600"/>
            <a:chOff x="7844079" y="226728"/>
            <a:chExt cx="1373387" cy="1246991"/>
          </a:xfrm>
        </p:grpSpPr>
        <p:sp>
          <p:nvSpPr>
            <p:cNvPr id="26" name="Google Shape;1264;p28"/>
            <p:cNvSpPr/>
            <p:nvPr/>
          </p:nvSpPr>
          <p:spPr>
            <a:xfrm rot="-1688081">
              <a:off x="7886121" y="509578"/>
              <a:ext cx="222475" cy="213670"/>
            </a:xfrm>
            <a:custGeom>
              <a:avLst/>
              <a:gdLst/>
              <a:ahLst/>
              <a:cxnLst/>
              <a:rect l="l" t="t" r="r" b="b"/>
              <a:pathLst>
                <a:path w="1119" h="1074" extrusionOk="0">
                  <a:moveTo>
                    <a:pt x="681" y="441"/>
                  </a:moveTo>
                  <a:cubicBezTo>
                    <a:pt x="681" y="441"/>
                    <a:pt x="681" y="441"/>
                    <a:pt x="681" y="466"/>
                  </a:cubicBezTo>
                  <a:cubicBezTo>
                    <a:pt x="681" y="466"/>
                    <a:pt x="657" y="490"/>
                    <a:pt x="584" y="490"/>
                  </a:cubicBezTo>
                  <a:cubicBezTo>
                    <a:pt x="608" y="466"/>
                    <a:pt x="632" y="441"/>
                    <a:pt x="657" y="441"/>
                  </a:cubicBezTo>
                  <a:close/>
                  <a:moveTo>
                    <a:pt x="384" y="97"/>
                  </a:moveTo>
                  <a:cubicBezTo>
                    <a:pt x="401" y="97"/>
                    <a:pt x="420" y="98"/>
                    <a:pt x="438" y="101"/>
                  </a:cubicBezTo>
                  <a:cubicBezTo>
                    <a:pt x="559" y="101"/>
                    <a:pt x="681" y="126"/>
                    <a:pt x="778" y="150"/>
                  </a:cubicBezTo>
                  <a:cubicBezTo>
                    <a:pt x="924" y="199"/>
                    <a:pt x="1021" y="369"/>
                    <a:pt x="972" y="514"/>
                  </a:cubicBezTo>
                  <a:cubicBezTo>
                    <a:pt x="924" y="733"/>
                    <a:pt x="705" y="976"/>
                    <a:pt x="559" y="976"/>
                  </a:cubicBezTo>
                  <a:lnTo>
                    <a:pt x="511" y="976"/>
                  </a:lnTo>
                  <a:cubicBezTo>
                    <a:pt x="414" y="879"/>
                    <a:pt x="438" y="733"/>
                    <a:pt x="511" y="612"/>
                  </a:cubicBezTo>
                  <a:cubicBezTo>
                    <a:pt x="608" y="587"/>
                    <a:pt x="754" y="563"/>
                    <a:pt x="778" y="490"/>
                  </a:cubicBezTo>
                  <a:cubicBezTo>
                    <a:pt x="802" y="441"/>
                    <a:pt x="778" y="393"/>
                    <a:pt x="754" y="369"/>
                  </a:cubicBezTo>
                  <a:cubicBezTo>
                    <a:pt x="730" y="344"/>
                    <a:pt x="705" y="344"/>
                    <a:pt x="681" y="344"/>
                  </a:cubicBezTo>
                  <a:cubicBezTo>
                    <a:pt x="608" y="344"/>
                    <a:pt x="535" y="417"/>
                    <a:pt x="462" y="514"/>
                  </a:cubicBezTo>
                  <a:cubicBezTo>
                    <a:pt x="441" y="519"/>
                    <a:pt x="419" y="521"/>
                    <a:pt x="398" y="521"/>
                  </a:cubicBezTo>
                  <a:cubicBezTo>
                    <a:pt x="299" y="521"/>
                    <a:pt x="202" y="477"/>
                    <a:pt x="122" y="417"/>
                  </a:cubicBezTo>
                  <a:cubicBezTo>
                    <a:pt x="98" y="369"/>
                    <a:pt x="98" y="344"/>
                    <a:pt x="122" y="296"/>
                  </a:cubicBezTo>
                  <a:cubicBezTo>
                    <a:pt x="165" y="168"/>
                    <a:pt x="263" y="97"/>
                    <a:pt x="384" y="97"/>
                  </a:cubicBezTo>
                  <a:close/>
                  <a:moveTo>
                    <a:pt x="386" y="1"/>
                  </a:moveTo>
                  <a:cubicBezTo>
                    <a:pt x="230" y="1"/>
                    <a:pt x="69" y="97"/>
                    <a:pt x="25" y="271"/>
                  </a:cubicBezTo>
                  <a:cubicBezTo>
                    <a:pt x="1" y="344"/>
                    <a:pt x="1" y="417"/>
                    <a:pt x="49" y="466"/>
                  </a:cubicBezTo>
                  <a:cubicBezTo>
                    <a:pt x="147" y="563"/>
                    <a:pt x="292" y="612"/>
                    <a:pt x="414" y="612"/>
                  </a:cubicBezTo>
                  <a:cubicBezTo>
                    <a:pt x="341" y="733"/>
                    <a:pt x="341" y="927"/>
                    <a:pt x="462" y="1049"/>
                  </a:cubicBezTo>
                  <a:cubicBezTo>
                    <a:pt x="487" y="1073"/>
                    <a:pt x="511" y="1073"/>
                    <a:pt x="559" y="1073"/>
                  </a:cubicBezTo>
                  <a:cubicBezTo>
                    <a:pt x="754" y="1073"/>
                    <a:pt x="1021" y="782"/>
                    <a:pt x="1070" y="539"/>
                  </a:cubicBezTo>
                  <a:cubicBezTo>
                    <a:pt x="1118" y="320"/>
                    <a:pt x="997" y="126"/>
                    <a:pt x="827" y="77"/>
                  </a:cubicBezTo>
                  <a:cubicBezTo>
                    <a:pt x="705" y="29"/>
                    <a:pt x="584" y="4"/>
                    <a:pt x="438" y="4"/>
                  </a:cubicBezTo>
                  <a:cubicBezTo>
                    <a:pt x="421" y="2"/>
                    <a:pt x="403" y="1"/>
                    <a:pt x="3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Google Shape;1265;p28"/>
            <p:cNvSpPr/>
            <p:nvPr/>
          </p:nvSpPr>
          <p:spPr>
            <a:xfrm rot="-1688081">
              <a:off x="7968455" y="265259"/>
              <a:ext cx="218095" cy="212794"/>
            </a:xfrm>
            <a:custGeom>
              <a:avLst/>
              <a:gdLst/>
              <a:ahLst/>
              <a:cxnLst/>
              <a:rect l="l" t="t" r="r" b="b"/>
              <a:pathLst>
                <a:path w="1094" h="1072" extrusionOk="0">
                  <a:moveTo>
                    <a:pt x="484" y="620"/>
                  </a:moveTo>
                  <a:cubicBezTo>
                    <a:pt x="474" y="660"/>
                    <a:pt x="413" y="681"/>
                    <a:pt x="413" y="681"/>
                  </a:cubicBezTo>
                  <a:cubicBezTo>
                    <a:pt x="433" y="641"/>
                    <a:pt x="452" y="634"/>
                    <a:pt x="484" y="620"/>
                  </a:cubicBezTo>
                  <a:close/>
                  <a:moveTo>
                    <a:pt x="480" y="88"/>
                  </a:moveTo>
                  <a:cubicBezTo>
                    <a:pt x="512" y="88"/>
                    <a:pt x="542" y="105"/>
                    <a:pt x="559" y="122"/>
                  </a:cubicBezTo>
                  <a:cubicBezTo>
                    <a:pt x="607" y="243"/>
                    <a:pt x="607" y="365"/>
                    <a:pt x="559" y="486"/>
                  </a:cubicBezTo>
                  <a:cubicBezTo>
                    <a:pt x="462" y="486"/>
                    <a:pt x="389" y="535"/>
                    <a:pt x="340" y="608"/>
                  </a:cubicBezTo>
                  <a:cubicBezTo>
                    <a:pt x="316" y="632"/>
                    <a:pt x="316" y="681"/>
                    <a:pt x="340" y="681"/>
                  </a:cubicBezTo>
                  <a:cubicBezTo>
                    <a:pt x="365" y="729"/>
                    <a:pt x="389" y="753"/>
                    <a:pt x="437" y="753"/>
                  </a:cubicBezTo>
                  <a:cubicBezTo>
                    <a:pt x="535" y="753"/>
                    <a:pt x="607" y="632"/>
                    <a:pt x="632" y="559"/>
                  </a:cubicBezTo>
                  <a:lnTo>
                    <a:pt x="778" y="559"/>
                  </a:lnTo>
                  <a:cubicBezTo>
                    <a:pt x="790" y="555"/>
                    <a:pt x="804" y="553"/>
                    <a:pt x="818" y="553"/>
                  </a:cubicBezTo>
                  <a:cubicBezTo>
                    <a:pt x="883" y="553"/>
                    <a:pt x="956" y="596"/>
                    <a:pt x="996" y="656"/>
                  </a:cubicBezTo>
                  <a:cubicBezTo>
                    <a:pt x="996" y="681"/>
                    <a:pt x="996" y="729"/>
                    <a:pt x="972" y="753"/>
                  </a:cubicBezTo>
                  <a:cubicBezTo>
                    <a:pt x="850" y="899"/>
                    <a:pt x="656" y="972"/>
                    <a:pt x="462" y="972"/>
                  </a:cubicBezTo>
                  <a:cubicBezTo>
                    <a:pt x="449" y="974"/>
                    <a:pt x="437" y="975"/>
                    <a:pt x="424" y="975"/>
                  </a:cubicBezTo>
                  <a:cubicBezTo>
                    <a:pt x="268" y="975"/>
                    <a:pt x="122" y="838"/>
                    <a:pt x="122" y="681"/>
                  </a:cubicBezTo>
                  <a:cubicBezTo>
                    <a:pt x="97" y="511"/>
                    <a:pt x="146" y="316"/>
                    <a:pt x="243" y="170"/>
                  </a:cubicBezTo>
                  <a:cubicBezTo>
                    <a:pt x="292" y="122"/>
                    <a:pt x="365" y="98"/>
                    <a:pt x="437" y="98"/>
                  </a:cubicBezTo>
                  <a:cubicBezTo>
                    <a:pt x="452" y="90"/>
                    <a:pt x="466" y="88"/>
                    <a:pt x="480" y="88"/>
                  </a:cubicBezTo>
                  <a:close/>
                  <a:moveTo>
                    <a:pt x="437" y="0"/>
                  </a:moveTo>
                  <a:cubicBezTo>
                    <a:pt x="340" y="0"/>
                    <a:pt x="243" y="49"/>
                    <a:pt x="170" y="122"/>
                  </a:cubicBezTo>
                  <a:cubicBezTo>
                    <a:pt x="49" y="292"/>
                    <a:pt x="0" y="511"/>
                    <a:pt x="24" y="705"/>
                  </a:cubicBezTo>
                  <a:cubicBezTo>
                    <a:pt x="24" y="910"/>
                    <a:pt x="195" y="1072"/>
                    <a:pt x="396" y="1072"/>
                  </a:cubicBezTo>
                  <a:cubicBezTo>
                    <a:pt x="410" y="1072"/>
                    <a:pt x="423" y="1071"/>
                    <a:pt x="437" y="1069"/>
                  </a:cubicBezTo>
                  <a:cubicBezTo>
                    <a:pt x="656" y="1069"/>
                    <a:pt x="875" y="972"/>
                    <a:pt x="1045" y="826"/>
                  </a:cubicBezTo>
                  <a:cubicBezTo>
                    <a:pt x="1069" y="753"/>
                    <a:pt x="1093" y="705"/>
                    <a:pt x="1069" y="632"/>
                  </a:cubicBezTo>
                  <a:cubicBezTo>
                    <a:pt x="1006" y="548"/>
                    <a:pt x="906" y="482"/>
                    <a:pt x="801" y="482"/>
                  </a:cubicBezTo>
                  <a:cubicBezTo>
                    <a:pt x="785" y="482"/>
                    <a:pt x="769" y="483"/>
                    <a:pt x="753" y="486"/>
                  </a:cubicBezTo>
                  <a:lnTo>
                    <a:pt x="656" y="486"/>
                  </a:lnTo>
                  <a:cubicBezTo>
                    <a:pt x="705" y="365"/>
                    <a:pt x="680" y="219"/>
                    <a:pt x="632" y="98"/>
                  </a:cubicBezTo>
                  <a:cubicBezTo>
                    <a:pt x="583" y="49"/>
                    <a:pt x="510" y="0"/>
                    <a:pt x="4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" name="Google Shape;1266;p28"/>
            <p:cNvSpPr/>
            <p:nvPr/>
          </p:nvSpPr>
          <p:spPr>
            <a:xfrm rot="-1688081">
              <a:off x="8097209" y="457036"/>
              <a:ext cx="197950" cy="172512"/>
            </a:xfrm>
            <a:custGeom>
              <a:avLst/>
              <a:gdLst/>
              <a:ahLst/>
              <a:cxnLst/>
              <a:rect l="l" t="t" r="r" b="b"/>
              <a:pathLst>
                <a:path w="997" h="868" extrusionOk="0">
                  <a:moveTo>
                    <a:pt x="405" y="1"/>
                  </a:moveTo>
                  <a:cubicBezTo>
                    <a:pt x="214" y="1"/>
                    <a:pt x="67" y="97"/>
                    <a:pt x="49" y="168"/>
                  </a:cubicBezTo>
                  <a:cubicBezTo>
                    <a:pt x="0" y="363"/>
                    <a:pt x="49" y="557"/>
                    <a:pt x="195" y="703"/>
                  </a:cubicBezTo>
                  <a:cubicBezTo>
                    <a:pt x="350" y="801"/>
                    <a:pt x="529" y="867"/>
                    <a:pt x="667" y="867"/>
                  </a:cubicBezTo>
                  <a:cubicBezTo>
                    <a:pt x="767" y="867"/>
                    <a:pt x="844" y="833"/>
                    <a:pt x="875" y="751"/>
                  </a:cubicBezTo>
                  <a:cubicBezTo>
                    <a:pt x="996" y="484"/>
                    <a:pt x="875" y="168"/>
                    <a:pt x="632" y="47"/>
                  </a:cubicBezTo>
                  <a:cubicBezTo>
                    <a:pt x="553" y="14"/>
                    <a:pt x="476" y="1"/>
                    <a:pt x="40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" name="Google Shape;1267;p28"/>
            <p:cNvSpPr/>
            <p:nvPr/>
          </p:nvSpPr>
          <p:spPr>
            <a:xfrm rot="-1688081">
              <a:off x="8096334" y="485934"/>
              <a:ext cx="91968" cy="96327"/>
            </a:xfrm>
            <a:custGeom>
              <a:avLst/>
              <a:gdLst/>
              <a:ahLst/>
              <a:cxnLst/>
              <a:rect l="l" t="t" r="r" b="b"/>
              <a:pathLst>
                <a:path w="463" h="487" extrusionOk="0">
                  <a:moveTo>
                    <a:pt x="462" y="0"/>
                  </a:moveTo>
                  <a:lnTo>
                    <a:pt x="1" y="486"/>
                  </a:lnTo>
                  <a:cubicBezTo>
                    <a:pt x="1" y="486"/>
                    <a:pt x="438" y="98"/>
                    <a:pt x="46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" name="Google Shape;1268;p28"/>
            <p:cNvSpPr/>
            <p:nvPr/>
          </p:nvSpPr>
          <p:spPr>
            <a:xfrm rot="-1688081">
              <a:off x="8086699" y="475426"/>
              <a:ext cx="111238" cy="116467"/>
            </a:xfrm>
            <a:custGeom>
              <a:avLst/>
              <a:gdLst/>
              <a:ahLst/>
              <a:cxnLst/>
              <a:rect l="l" t="t" r="r" b="b"/>
              <a:pathLst>
                <a:path w="559" h="586" extrusionOk="0">
                  <a:moveTo>
                    <a:pt x="504" y="1"/>
                  </a:moveTo>
                  <a:cubicBezTo>
                    <a:pt x="487" y="1"/>
                    <a:pt x="471" y="9"/>
                    <a:pt x="462" y="27"/>
                  </a:cubicBezTo>
                  <a:cubicBezTo>
                    <a:pt x="340" y="197"/>
                    <a:pt x="195" y="367"/>
                    <a:pt x="25" y="489"/>
                  </a:cubicBezTo>
                  <a:cubicBezTo>
                    <a:pt x="0" y="513"/>
                    <a:pt x="0" y="537"/>
                    <a:pt x="25" y="562"/>
                  </a:cubicBezTo>
                  <a:cubicBezTo>
                    <a:pt x="25" y="562"/>
                    <a:pt x="49" y="562"/>
                    <a:pt x="49" y="586"/>
                  </a:cubicBezTo>
                  <a:cubicBezTo>
                    <a:pt x="73" y="562"/>
                    <a:pt x="73" y="562"/>
                    <a:pt x="73" y="562"/>
                  </a:cubicBezTo>
                  <a:cubicBezTo>
                    <a:pt x="267" y="416"/>
                    <a:pt x="413" y="246"/>
                    <a:pt x="559" y="51"/>
                  </a:cubicBezTo>
                  <a:cubicBezTo>
                    <a:pt x="559" y="21"/>
                    <a:pt x="531" y="1"/>
                    <a:pt x="50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" name="Google Shape;1269;p28"/>
            <p:cNvSpPr/>
            <p:nvPr/>
          </p:nvSpPr>
          <p:spPr>
            <a:xfrm rot="-1688081">
              <a:off x="8145383" y="485058"/>
              <a:ext cx="101603" cy="116468"/>
            </a:xfrm>
            <a:custGeom>
              <a:avLst/>
              <a:gdLst/>
              <a:ahLst/>
              <a:cxnLst/>
              <a:rect l="l" t="t" r="r" b="b"/>
              <a:pathLst>
                <a:path w="511" h="584" extrusionOk="0">
                  <a:moveTo>
                    <a:pt x="510" y="1"/>
                  </a:moveTo>
                  <a:lnTo>
                    <a:pt x="0" y="584"/>
                  </a:lnTo>
                  <a:cubicBezTo>
                    <a:pt x="194" y="390"/>
                    <a:pt x="365" y="195"/>
                    <a:pt x="5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1270;p28"/>
            <p:cNvSpPr/>
            <p:nvPr/>
          </p:nvSpPr>
          <p:spPr>
            <a:xfrm rot="-1688081">
              <a:off x="8132245" y="479804"/>
              <a:ext cx="125252" cy="132230"/>
            </a:xfrm>
            <a:custGeom>
              <a:avLst/>
              <a:gdLst/>
              <a:ahLst/>
              <a:cxnLst/>
              <a:rect l="l" t="t" r="r" b="b"/>
              <a:pathLst>
                <a:path w="632" h="667" extrusionOk="0">
                  <a:moveTo>
                    <a:pt x="563" y="1"/>
                  </a:moveTo>
                  <a:cubicBezTo>
                    <a:pt x="547" y="1"/>
                    <a:pt x="535" y="18"/>
                    <a:pt x="535" y="35"/>
                  </a:cubicBezTo>
                  <a:cubicBezTo>
                    <a:pt x="389" y="254"/>
                    <a:pt x="219" y="448"/>
                    <a:pt x="25" y="594"/>
                  </a:cubicBezTo>
                  <a:cubicBezTo>
                    <a:pt x="0" y="618"/>
                    <a:pt x="0" y="642"/>
                    <a:pt x="25" y="667"/>
                  </a:cubicBezTo>
                  <a:lnTo>
                    <a:pt x="97" y="667"/>
                  </a:lnTo>
                  <a:cubicBezTo>
                    <a:pt x="292" y="496"/>
                    <a:pt x="486" y="278"/>
                    <a:pt x="632" y="59"/>
                  </a:cubicBezTo>
                  <a:cubicBezTo>
                    <a:pt x="632" y="35"/>
                    <a:pt x="608" y="11"/>
                    <a:pt x="583" y="11"/>
                  </a:cubicBezTo>
                  <a:cubicBezTo>
                    <a:pt x="576" y="3"/>
                    <a:pt x="569" y="1"/>
                    <a:pt x="5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" name="Google Shape;1271;p28"/>
            <p:cNvSpPr/>
            <p:nvPr/>
          </p:nvSpPr>
          <p:spPr>
            <a:xfrm rot="-1688081">
              <a:off x="7849334" y="476301"/>
              <a:ext cx="144521" cy="56921"/>
            </a:xfrm>
            <a:custGeom>
              <a:avLst/>
              <a:gdLst/>
              <a:ahLst/>
              <a:cxnLst/>
              <a:rect l="l" t="t" r="r" b="b"/>
              <a:pathLst>
                <a:path w="729" h="287" extrusionOk="0">
                  <a:moveTo>
                    <a:pt x="254" y="0"/>
                  </a:moveTo>
                  <a:cubicBezTo>
                    <a:pt x="184" y="0"/>
                    <a:pt x="114" y="14"/>
                    <a:pt x="49" y="43"/>
                  </a:cubicBezTo>
                  <a:cubicBezTo>
                    <a:pt x="0" y="68"/>
                    <a:pt x="25" y="140"/>
                    <a:pt x="73" y="140"/>
                  </a:cubicBezTo>
                  <a:cubicBezTo>
                    <a:pt x="133" y="118"/>
                    <a:pt x="196" y="107"/>
                    <a:pt x="258" y="107"/>
                  </a:cubicBezTo>
                  <a:cubicBezTo>
                    <a:pt x="396" y="107"/>
                    <a:pt x="531" y="161"/>
                    <a:pt x="632" y="262"/>
                  </a:cubicBezTo>
                  <a:cubicBezTo>
                    <a:pt x="656" y="286"/>
                    <a:pt x="656" y="286"/>
                    <a:pt x="680" y="286"/>
                  </a:cubicBezTo>
                  <a:lnTo>
                    <a:pt x="705" y="286"/>
                  </a:lnTo>
                  <a:cubicBezTo>
                    <a:pt x="729" y="262"/>
                    <a:pt x="729" y="213"/>
                    <a:pt x="705" y="213"/>
                  </a:cubicBezTo>
                  <a:cubicBezTo>
                    <a:pt x="585" y="77"/>
                    <a:pt x="418" y="0"/>
                    <a:pt x="2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" name="Google Shape;1272;p28"/>
            <p:cNvSpPr/>
            <p:nvPr/>
          </p:nvSpPr>
          <p:spPr>
            <a:xfrm rot="-1688081">
              <a:off x="8202316" y="503448"/>
              <a:ext cx="77078" cy="91948"/>
            </a:xfrm>
            <a:custGeom>
              <a:avLst/>
              <a:gdLst/>
              <a:ahLst/>
              <a:cxnLst/>
              <a:rect l="l" t="t" r="r" b="b"/>
              <a:pathLst>
                <a:path w="389" h="462" extrusionOk="0">
                  <a:moveTo>
                    <a:pt x="389" y="0"/>
                  </a:moveTo>
                  <a:lnTo>
                    <a:pt x="0" y="462"/>
                  </a:lnTo>
                  <a:cubicBezTo>
                    <a:pt x="0" y="462"/>
                    <a:pt x="364" y="146"/>
                    <a:pt x="38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" name="Google Shape;1273;p28"/>
            <p:cNvSpPr/>
            <p:nvPr/>
          </p:nvSpPr>
          <p:spPr>
            <a:xfrm rot="-1688081">
              <a:off x="8187426" y="493815"/>
              <a:ext cx="101603" cy="112965"/>
            </a:xfrm>
            <a:custGeom>
              <a:avLst/>
              <a:gdLst/>
              <a:ahLst/>
              <a:cxnLst/>
              <a:rect l="l" t="t" r="r" b="b"/>
              <a:pathLst>
                <a:path w="511" h="566" extrusionOk="0">
                  <a:moveTo>
                    <a:pt x="462" y="1"/>
                  </a:moveTo>
                  <a:cubicBezTo>
                    <a:pt x="444" y="1"/>
                    <a:pt x="425" y="19"/>
                    <a:pt x="413" y="55"/>
                  </a:cubicBezTo>
                  <a:cubicBezTo>
                    <a:pt x="389" y="152"/>
                    <a:pt x="170" y="371"/>
                    <a:pt x="24" y="468"/>
                  </a:cubicBezTo>
                  <a:cubicBezTo>
                    <a:pt x="0" y="493"/>
                    <a:pt x="0" y="517"/>
                    <a:pt x="24" y="541"/>
                  </a:cubicBezTo>
                  <a:cubicBezTo>
                    <a:pt x="24" y="541"/>
                    <a:pt x="49" y="565"/>
                    <a:pt x="73" y="565"/>
                  </a:cubicBezTo>
                  <a:cubicBezTo>
                    <a:pt x="73" y="565"/>
                    <a:pt x="73" y="541"/>
                    <a:pt x="73" y="541"/>
                  </a:cubicBezTo>
                  <a:cubicBezTo>
                    <a:pt x="122" y="493"/>
                    <a:pt x="486" y="225"/>
                    <a:pt x="510" y="55"/>
                  </a:cubicBezTo>
                  <a:cubicBezTo>
                    <a:pt x="498" y="19"/>
                    <a:pt x="480" y="1"/>
                    <a:pt x="4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" name="Google Shape;1274;p28"/>
            <p:cNvSpPr/>
            <p:nvPr/>
          </p:nvSpPr>
          <p:spPr>
            <a:xfrm rot="-1688081">
              <a:off x="7905391" y="365963"/>
              <a:ext cx="77953" cy="139236"/>
            </a:xfrm>
            <a:custGeom>
              <a:avLst/>
              <a:gdLst/>
              <a:ahLst/>
              <a:cxnLst/>
              <a:rect l="l" t="t" r="r" b="b"/>
              <a:pathLst>
                <a:path w="390" h="699" extrusionOk="0">
                  <a:moveTo>
                    <a:pt x="158" y="0"/>
                  </a:moveTo>
                  <a:cubicBezTo>
                    <a:pt x="146" y="0"/>
                    <a:pt x="134" y="6"/>
                    <a:pt x="122" y="18"/>
                  </a:cubicBezTo>
                  <a:cubicBezTo>
                    <a:pt x="0" y="237"/>
                    <a:pt x="98" y="529"/>
                    <a:pt x="292" y="699"/>
                  </a:cubicBezTo>
                  <a:lnTo>
                    <a:pt x="365" y="699"/>
                  </a:lnTo>
                  <a:cubicBezTo>
                    <a:pt x="389" y="674"/>
                    <a:pt x="389" y="650"/>
                    <a:pt x="365" y="626"/>
                  </a:cubicBezTo>
                  <a:cubicBezTo>
                    <a:pt x="171" y="504"/>
                    <a:pt x="122" y="261"/>
                    <a:pt x="195" y="67"/>
                  </a:cubicBezTo>
                  <a:cubicBezTo>
                    <a:pt x="219" y="43"/>
                    <a:pt x="219" y="18"/>
                    <a:pt x="195" y="18"/>
                  </a:cubicBezTo>
                  <a:cubicBezTo>
                    <a:pt x="183" y="6"/>
                    <a:pt x="171" y="0"/>
                    <a:pt x="1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" name="Google Shape;1275;p28"/>
            <p:cNvSpPr/>
            <p:nvPr/>
          </p:nvSpPr>
          <p:spPr>
            <a:xfrm rot="-1688081">
              <a:off x="8626244" y="407121"/>
              <a:ext cx="366996" cy="1041202"/>
            </a:xfrm>
            <a:custGeom>
              <a:avLst/>
              <a:gdLst/>
              <a:ahLst/>
              <a:cxnLst/>
              <a:rect l="l" t="t" r="r" b="b"/>
              <a:pathLst>
                <a:path w="1848" h="5242" extrusionOk="0">
                  <a:moveTo>
                    <a:pt x="156" y="1"/>
                  </a:moveTo>
                  <a:cubicBezTo>
                    <a:pt x="122" y="1"/>
                    <a:pt x="86" y="7"/>
                    <a:pt x="49" y="19"/>
                  </a:cubicBezTo>
                  <a:cubicBezTo>
                    <a:pt x="25" y="19"/>
                    <a:pt x="1" y="43"/>
                    <a:pt x="1" y="68"/>
                  </a:cubicBezTo>
                  <a:cubicBezTo>
                    <a:pt x="25" y="92"/>
                    <a:pt x="25" y="116"/>
                    <a:pt x="49" y="116"/>
                  </a:cubicBezTo>
                  <a:lnTo>
                    <a:pt x="74" y="92"/>
                  </a:lnTo>
                  <a:lnTo>
                    <a:pt x="244" y="92"/>
                  </a:lnTo>
                  <a:cubicBezTo>
                    <a:pt x="251" y="99"/>
                    <a:pt x="258" y="102"/>
                    <a:pt x="265" y="102"/>
                  </a:cubicBezTo>
                  <a:cubicBezTo>
                    <a:pt x="280" y="102"/>
                    <a:pt x="292" y="85"/>
                    <a:pt x="292" y="68"/>
                  </a:cubicBezTo>
                  <a:cubicBezTo>
                    <a:pt x="292" y="43"/>
                    <a:pt x="268" y="19"/>
                    <a:pt x="244" y="19"/>
                  </a:cubicBezTo>
                  <a:cubicBezTo>
                    <a:pt x="220" y="7"/>
                    <a:pt x="189" y="1"/>
                    <a:pt x="156" y="1"/>
                  </a:cubicBezTo>
                  <a:close/>
                  <a:moveTo>
                    <a:pt x="438" y="43"/>
                  </a:moveTo>
                  <a:cubicBezTo>
                    <a:pt x="414" y="43"/>
                    <a:pt x="390" y="68"/>
                    <a:pt x="390" y="92"/>
                  </a:cubicBezTo>
                  <a:cubicBezTo>
                    <a:pt x="390" y="116"/>
                    <a:pt x="390" y="141"/>
                    <a:pt x="414" y="141"/>
                  </a:cubicBezTo>
                  <a:cubicBezTo>
                    <a:pt x="487" y="165"/>
                    <a:pt x="535" y="165"/>
                    <a:pt x="584" y="189"/>
                  </a:cubicBezTo>
                  <a:lnTo>
                    <a:pt x="608" y="189"/>
                  </a:lnTo>
                  <a:cubicBezTo>
                    <a:pt x="632" y="189"/>
                    <a:pt x="632" y="189"/>
                    <a:pt x="657" y="165"/>
                  </a:cubicBezTo>
                  <a:cubicBezTo>
                    <a:pt x="657" y="141"/>
                    <a:pt x="657" y="116"/>
                    <a:pt x="632" y="116"/>
                  </a:cubicBezTo>
                  <a:cubicBezTo>
                    <a:pt x="560" y="92"/>
                    <a:pt x="511" y="68"/>
                    <a:pt x="438" y="43"/>
                  </a:cubicBezTo>
                  <a:close/>
                  <a:moveTo>
                    <a:pt x="778" y="195"/>
                  </a:moveTo>
                  <a:cubicBezTo>
                    <a:pt x="766" y="195"/>
                    <a:pt x="754" y="201"/>
                    <a:pt x="754" y="213"/>
                  </a:cubicBezTo>
                  <a:cubicBezTo>
                    <a:pt x="730" y="238"/>
                    <a:pt x="730" y="262"/>
                    <a:pt x="754" y="286"/>
                  </a:cubicBezTo>
                  <a:cubicBezTo>
                    <a:pt x="803" y="311"/>
                    <a:pt x="851" y="359"/>
                    <a:pt x="875" y="384"/>
                  </a:cubicBezTo>
                  <a:cubicBezTo>
                    <a:pt x="900" y="408"/>
                    <a:pt x="900" y="408"/>
                    <a:pt x="924" y="408"/>
                  </a:cubicBezTo>
                  <a:lnTo>
                    <a:pt x="973" y="408"/>
                  </a:lnTo>
                  <a:cubicBezTo>
                    <a:pt x="973" y="384"/>
                    <a:pt x="973" y="359"/>
                    <a:pt x="973" y="335"/>
                  </a:cubicBezTo>
                  <a:cubicBezTo>
                    <a:pt x="924" y="286"/>
                    <a:pt x="875" y="238"/>
                    <a:pt x="803" y="213"/>
                  </a:cubicBezTo>
                  <a:cubicBezTo>
                    <a:pt x="803" y="201"/>
                    <a:pt x="790" y="195"/>
                    <a:pt x="778" y="195"/>
                  </a:cubicBezTo>
                  <a:close/>
                  <a:moveTo>
                    <a:pt x="1033" y="438"/>
                  </a:moveTo>
                  <a:cubicBezTo>
                    <a:pt x="1021" y="438"/>
                    <a:pt x="1009" y="444"/>
                    <a:pt x="997" y="456"/>
                  </a:cubicBezTo>
                  <a:cubicBezTo>
                    <a:pt x="973" y="456"/>
                    <a:pt x="973" y="505"/>
                    <a:pt x="997" y="529"/>
                  </a:cubicBezTo>
                  <a:cubicBezTo>
                    <a:pt x="1021" y="578"/>
                    <a:pt x="1045" y="626"/>
                    <a:pt x="1070" y="675"/>
                  </a:cubicBezTo>
                  <a:cubicBezTo>
                    <a:pt x="1070" y="699"/>
                    <a:pt x="1094" y="724"/>
                    <a:pt x="1118" y="724"/>
                  </a:cubicBezTo>
                  <a:lnTo>
                    <a:pt x="1118" y="699"/>
                  </a:lnTo>
                  <a:cubicBezTo>
                    <a:pt x="1143" y="675"/>
                    <a:pt x="1167" y="651"/>
                    <a:pt x="1143" y="626"/>
                  </a:cubicBezTo>
                  <a:cubicBezTo>
                    <a:pt x="1118" y="578"/>
                    <a:pt x="1094" y="505"/>
                    <a:pt x="1070" y="456"/>
                  </a:cubicBezTo>
                  <a:cubicBezTo>
                    <a:pt x="1058" y="444"/>
                    <a:pt x="1045" y="438"/>
                    <a:pt x="1033" y="438"/>
                  </a:cubicBezTo>
                  <a:close/>
                  <a:moveTo>
                    <a:pt x="1143" y="796"/>
                  </a:moveTo>
                  <a:cubicBezTo>
                    <a:pt x="1118" y="821"/>
                    <a:pt x="1118" y="845"/>
                    <a:pt x="1118" y="869"/>
                  </a:cubicBezTo>
                  <a:cubicBezTo>
                    <a:pt x="1118" y="918"/>
                    <a:pt x="1143" y="991"/>
                    <a:pt x="1143" y="991"/>
                  </a:cubicBezTo>
                  <a:lnTo>
                    <a:pt x="1143" y="1039"/>
                  </a:lnTo>
                  <a:cubicBezTo>
                    <a:pt x="1143" y="1064"/>
                    <a:pt x="1167" y="1088"/>
                    <a:pt x="1191" y="1088"/>
                  </a:cubicBezTo>
                  <a:cubicBezTo>
                    <a:pt x="1215" y="1088"/>
                    <a:pt x="1240" y="1064"/>
                    <a:pt x="1240" y="1039"/>
                  </a:cubicBezTo>
                  <a:cubicBezTo>
                    <a:pt x="1240" y="1015"/>
                    <a:pt x="1240" y="1015"/>
                    <a:pt x="1240" y="991"/>
                  </a:cubicBezTo>
                  <a:cubicBezTo>
                    <a:pt x="1215" y="942"/>
                    <a:pt x="1215" y="894"/>
                    <a:pt x="1215" y="845"/>
                  </a:cubicBezTo>
                  <a:cubicBezTo>
                    <a:pt x="1191" y="821"/>
                    <a:pt x="1167" y="796"/>
                    <a:pt x="1143" y="796"/>
                  </a:cubicBezTo>
                  <a:close/>
                  <a:moveTo>
                    <a:pt x="1191" y="1185"/>
                  </a:moveTo>
                  <a:cubicBezTo>
                    <a:pt x="1167" y="1185"/>
                    <a:pt x="1143" y="1209"/>
                    <a:pt x="1143" y="1234"/>
                  </a:cubicBezTo>
                  <a:cubicBezTo>
                    <a:pt x="1143" y="1282"/>
                    <a:pt x="1143" y="1355"/>
                    <a:pt x="1118" y="1404"/>
                  </a:cubicBezTo>
                  <a:cubicBezTo>
                    <a:pt x="1118" y="1428"/>
                    <a:pt x="1143" y="1452"/>
                    <a:pt x="1167" y="1452"/>
                  </a:cubicBezTo>
                  <a:cubicBezTo>
                    <a:pt x="1191" y="1452"/>
                    <a:pt x="1215" y="1452"/>
                    <a:pt x="1215" y="1428"/>
                  </a:cubicBezTo>
                  <a:cubicBezTo>
                    <a:pt x="1215" y="1355"/>
                    <a:pt x="1240" y="1307"/>
                    <a:pt x="1240" y="1234"/>
                  </a:cubicBezTo>
                  <a:cubicBezTo>
                    <a:pt x="1240" y="1209"/>
                    <a:pt x="1215" y="1185"/>
                    <a:pt x="1191" y="1185"/>
                  </a:cubicBezTo>
                  <a:close/>
                  <a:moveTo>
                    <a:pt x="1107" y="1549"/>
                  </a:moveTo>
                  <a:cubicBezTo>
                    <a:pt x="1093" y="1549"/>
                    <a:pt x="1078" y="1557"/>
                    <a:pt x="1070" y="1574"/>
                  </a:cubicBezTo>
                  <a:cubicBezTo>
                    <a:pt x="1045" y="1622"/>
                    <a:pt x="997" y="1695"/>
                    <a:pt x="973" y="1744"/>
                  </a:cubicBezTo>
                  <a:cubicBezTo>
                    <a:pt x="948" y="1744"/>
                    <a:pt x="948" y="1792"/>
                    <a:pt x="973" y="1792"/>
                  </a:cubicBezTo>
                  <a:lnTo>
                    <a:pt x="1045" y="1792"/>
                  </a:lnTo>
                  <a:cubicBezTo>
                    <a:pt x="1094" y="1744"/>
                    <a:pt x="1118" y="1671"/>
                    <a:pt x="1143" y="1622"/>
                  </a:cubicBezTo>
                  <a:cubicBezTo>
                    <a:pt x="1158" y="1575"/>
                    <a:pt x="1133" y="1549"/>
                    <a:pt x="1107" y="1549"/>
                  </a:cubicBezTo>
                  <a:close/>
                  <a:moveTo>
                    <a:pt x="438" y="1792"/>
                  </a:moveTo>
                  <a:cubicBezTo>
                    <a:pt x="394" y="1792"/>
                    <a:pt x="390" y="1893"/>
                    <a:pt x="426" y="1893"/>
                  </a:cubicBezTo>
                  <a:cubicBezTo>
                    <a:pt x="430" y="1893"/>
                    <a:pt x="434" y="1892"/>
                    <a:pt x="438" y="1890"/>
                  </a:cubicBezTo>
                  <a:lnTo>
                    <a:pt x="632" y="1890"/>
                  </a:lnTo>
                  <a:cubicBezTo>
                    <a:pt x="657" y="1890"/>
                    <a:pt x="681" y="1890"/>
                    <a:pt x="681" y="1841"/>
                  </a:cubicBezTo>
                  <a:cubicBezTo>
                    <a:pt x="681" y="1817"/>
                    <a:pt x="657" y="1817"/>
                    <a:pt x="632" y="1792"/>
                  </a:cubicBezTo>
                  <a:close/>
                  <a:moveTo>
                    <a:pt x="244" y="1841"/>
                  </a:moveTo>
                  <a:cubicBezTo>
                    <a:pt x="171" y="1865"/>
                    <a:pt x="98" y="1914"/>
                    <a:pt x="74" y="1963"/>
                  </a:cubicBezTo>
                  <a:cubicBezTo>
                    <a:pt x="49" y="1987"/>
                    <a:pt x="49" y="2011"/>
                    <a:pt x="74" y="2011"/>
                  </a:cubicBezTo>
                  <a:cubicBezTo>
                    <a:pt x="74" y="2023"/>
                    <a:pt x="74" y="2029"/>
                    <a:pt x="77" y="2029"/>
                  </a:cubicBezTo>
                  <a:cubicBezTo>
                    <a:pt x="80" y="2029"/>
                    <a:pt x="86" y="2023"/>
                    <a:pt x="98" y="2011"/>
                  </a:cubicBezTo>
                  <a:cubicBezTo>
                    <a:pt x="98" y="2023"/>
                    <a:pt x="104" y="2029"/>
                    <a:pt x="110" y="2029"/>
                  </a:cubicBezTo>
                  <a:cubicBezTo>
                    <a:pt x="116" y="2029"/>
                    <a:pt x="122" y="2023"/>
                    <a:pt x="122" y="2011"/>
                  </a:cubicBezTo>
                  <a:cubicBezTo>
                    <a:pt x="171" y="1987"/>
                    <a:pt x="220" y="1938"/>
                    <a:pt x="268" y="1938"/>
                  </a:cubicBezTo>
                  <a:cubicBezTo>
                    <a:pt x="292" y="1938"/>
                    <a:pt x="317" y="1914"/>
                    <a:pt x="292" y="1865"/>
                  </a:cubicBezTo>
                  <a:cubicBezTo>
                    <a:pt x="292" y="1841"/>
                    <a:pt x="268" y="1841"/>
                    <a:pt x="244" y="1841"/>
                  </a:cubicBezTo>
                  <a:close/>
                  <a:moveTo>
                    <a:pt x="803" y="1841"/>
                  </a:moveTo>
                  <a:cubicBezTo>
                    <a:pt x="778" y="1841"/>
                    <a:pt x="754" y="1841"/>
                    <a:pt x="754" y="1865"/>
                  </a:cubicBezTo>
                  <a:cubicBezTo>
                    <a:pt x="754" y="1890"/>
                    <a:pt x="754" y="1914"/>
                    <a:pt x="778" y="1938"/>
                  </a:cubicBezTo>
                  <a:lnTo>
                    <a:pt x="705" y="1987"/>
                  </a:lnTo>
                  <a:cubicBezTo>
                    <a:pt x="681" y="2011"/>
                    <a:pt x="681" y="2035"/>
                    <a:pt x="705" y="2060"/>
                  </a:cubicBezTo>
                  <a:lnTo>
                    <a:pt x="754" y="2060"/>
                  </a:lnTo>
                  <a:cubicBezTo>
                    <a:pt x="754" y="2060"/>
                    <a:pt x="754" y="2060"/>
                    <a:pt x="754" y="2035"/>
                  </a:cubicBezTo>
                  <a:cubicBezTo>
                    <a:pt x="803" y="2011"/>
                    <a:pt x="827" y="1987"/>
                    <a:pt x="875" y="1938"/>
                  </a:cubicBezTo>
                  <a:lnTo>
                    <a:pt x="948" y="1963"/>
                  </a:lnTo>
                  <a:cubicBezTo>
                    <a:pt x="955" y="1970"/>
                    <a:pt x="963" y="1973"/>
                    <a:pt x="970" y="1973"/>
                  </a:cubicBezTo>
                  <a:cubicBezTo>
                    <a:pt x="987" y="1973"/>
                    <a:pt x="1004" y="1955"/>
                    <a:pt x="1021" y="1938"/>
                  </a:cubicBezTo>
                  <a:cubicBezTo>
                    <a:pt x="1021" y="1914"/>
                    <a:pt x="997" y="1890"/>
                    <a:pt x="997" y="1890"/>
                  </a:cubicBezTo>
                  <a:lnTo>
                    <a:pt x="900" y="1841"/>
                  </a:lnTo>
                  <a:close/>
                  <a:moveTo>
                    <a:pt x="1143" y="1993"/>
                  </a:moveTo>
                  <a:cubicBezTo>
                    <a:pt x="1130" y="1993"/>
                    <a:pt x="1118" y="1999"/>
                    <a:pt x="1118" y="2011"/>
                  </a:cubicBezTo>
                  <a:cubicBezTo>
                    <a:pt x="1094" y="2035"/>
                    <a:pt x="1094" y="2060"/>
                    <a:pt x="1118" y="2084"/>
                  </a:cubicBezTo>
                  <a:cubicBezTo>
                    <a:pt x="1167" y="2108"/>
                    <a:pt x="1191" y="2157"/>
                    <a:pt x="1240" y="2205"/>
                  </a:cubicBezTo>
                  <a:cubicBezTo>
                    <a:pt x="1240" y="2205"/>
                    <a:pt x="1264" y="2205"/>
                    <a:pt x="1264" y="2230"/>
                  </a:cubicBezTo>
                  <a:lnTo>
                    <a:pt x="1313" y="2230"/>
                  </a:lnTo>
                  <a:cubicBezTo>
                    <a:pt x="1337" y="2205"/>
                    <a:pt x="1337" y="2181"/>
                    <a:pt x="1313" y="2157"/>
                  </a:cubicBezTo>
                  <a:cubicBezTo>
                    <a:pt x="1264" y="2108"/>
                    <a:pt x="1215" y="2060"/>
                    <a:pt x="1167" y="2011"/>
                  </a:cubicBezTo>
                  <a:cubicBezTo>
                    <a:pt x="1167" y="1999"/>
                    <a:pt x="1155" y="1993"/>
                    <a:pt x="1143" y="1993"/>
                  </a:cubicBezTo>
                  <a:close/>
                  <a:moveTo>
                    <a:pt x="585" y="2074"/>
                  </a:moveTo>
                  <a:cubicBezTo>
                    <a:pt x="576" y="2074"/>
                    <a:pt x="567" y="2077"/>
                    <a:pt x="560" y="2084"/>
                  </a:cubicBezTo>
                  <a:cubicBezTo>
                    <a:pt x="511" y="2108"/>
                    <a:pt x="462" y="2133"/>
                    <a:pt x="414" y="2157"/>
                  </a:cubicBezTo>
                  <a:cubicBezTo>
                    <a:pt x="365" y="2157"/>
                    <a:pt x="365" y="2230"/>
                    <a:pt x="414" y="2254"/>
                  </a:cubicBezTo>
                  <a:lnTo>
                    <a:pt x="438" y="2230"/>
                  </a:lnTo>
                  <a:cubicBezTo>
                    <a:pt x="487" y="2205"/>
                    <a:pt x="560" y="2181"/>
                    <a:pt x="608" y="2157"/>
                  </a:cubicBezTo>
                  <a:cubicBezTo>
                    <a:pt x="632" y="2157"/>
                    <a:pt x="632" y="2133"/>
                    <a:pt x="632" y="2108"/>
                  </a:cubicBezTo>
                  <a:cubicBezTo>
                    <a:pt x="632" y="2091"/>
                    <a:pt x="608" y="2074"/>
                    <a:pt x="585" y="2074"/>
                  </a:cubicBezTo>
                  <a:close/>
                  <a:moveTo>
                    <a:pt x="49" y="2108"/>
                  </a:moveTo>
                  <a:cubicBezTo>
                    <a:pt x="25" y="2133"/>
                    <a:pt x="1" y="2157"/>
                    <a:pt x="25" y="2181"/>
                  </a:cubicBezTo>
                  <a:cubicBezTo>
                    <a:pt x="74" y="2230"/>
                    <a:pt x="147" y="2278"/>
                    <a:pt x="220" y="2278"/>
                  </a:cubicBezTo>
                  <a:lnTo>
                    <a:pt x="244" y="2278"/>
                  </a:lnTo>
                  <a:cubicBezTo>
                    <a:pt x="244" y="2278"/>
                    <a:pt x="268" y="2254"/>
                    <a:pt x="268" y="2230"/>
                  </a:cubicBezTo>
                  <a:cubicBezTo>
                    <a:pt x="268" y="2205"/>
                    <a:pt x="244" y="2181"/>
                    <a:pt x="220" y="2181"/>
                  </a:cubicBezTo>
                  <a:cubicBezTo>
                    <a:pt x="195" y="2181"/>
                    <a:pt x="122" y="2181"/>
                    <a:pt x="98" y="2133"/>
                  </a:cubicBezTo>
                  <a:cubicBezTo>
                    <a:pt x="98" y="2108"/>
                    <a:pt x="74" y="2108"/>
                    <a:pt x="49" y="2108"/>
                  </a:cubicBezTo>
                  <a:close/>
                  <a:moveTo>
                    <a:pt x="1361" y="2278"/>
                  </a:moveTo>
                  <a:cubicBezTo>
                    <a:pt x="1337" y="2303"/>
                    <a:pt x="1313" y="2327"/>
                    <a:pt x="1337" y="2351"/>
                  </a:cubicBezTo>
                  <a:cubicBezTo>
                    <a:pt x="1337" y="2400"/>
                    <a:pt x="1361" y="2448"/>
                    <a:pt x="1361" y="2521"/>
                  </a:cubicBezTo>
                  <a:cubicBezTo>
                    <a:pt x="1361" y="2546"/>
                    <a:pt x="1386" y="2570"/>
                    <a:pt x="1410" y="2570"/>
                  </a:cubicBezTo>
                  <a:cubicBezTo>
                    <a:pt x="1434" y="2570"/>
                    <a:pt x="1458" y="2546"/>
                    <a:pt x="1458" y="2521"/>
                  </a:cubicBezTo>
                  <a:cubicBezTo>
                    <a:pt x="1458" y="2448"/>
                    <a:pt x="1434" y="2375"/>
                    <a:pt x="1410" y="2327"/>
                  </a:cubicBezTo>
                  <a:cubicBezTo>
                    <a:pt x="1410" y="2303"/>
                    <a:pt x="1361" y="2278"/>
                    <a:pt x="1361" y="2278"/>
                  </a:cubicBezTo>
                  <a:close/>
                  <a:moveTo>
                    <a:pt x="1402" y="2657"/>
                  </a:moveTo>
                  <a:cubicBezTo>
                    <a:pt x="1383" y="2657"/>
                    <a:pt x="1378" y="2674"/>
                    <a:pt x="1361" y="2691"/>
                  </a:cubicBezTo>
                  <a:cubicBezTo>
                    <a:pt x="1361" y="2764"/>
                    <a:pt x="1337" y="2813"/>
                    <a:pt x="1313" y="2861"/>
                  </a:cubicBezTo>
                  <a:cubicBezTo>
                    <a:pt x="1313" y="2886"/>
                    <a:pt x="1337" y="2910"/>
                    <a:pt x="1361" y="2934"/>
                  </a:cubicBezTo>
                  <a:cubicBezTo>
                    <a:pt x="1386" y="2934"/>
                    <a:pt x="1410" y="2934"/>
                    <a:pt x="1410" y="2910"/>
                  </a:cubicBezTo>
                  <a:cubicBezTo>
                    <a:pt x="1434" y="2837"/>
                    <a:pt x="1458" y="2764"/>
                    <a:pt x="1458" y="2716"/>
                  </a:cubicBezTo>
                  <a:cubicBezTo>
                    <a:pt x="1458" y="2691"/>
                    <a:pt x="1458" y="2667"/>
                    <a:pt x="1434" y="2667"/>
                  </a:cubicBezTo>
                  <a:cubicBezTo>
                    <a:pt x="1420" y="2660"/>
                    <a:pt x="1410" y="2657"/>
                    <a:pt x="1402" y="2657"/>
                  </a:cubicBezTo>
                  <a:close/>
                  <a:moveTo>
                    <a:pt x="1288" y="3021"/>
                  </a:moveTo>
                  <a:cubicBezTo>
                    <a:pt x="1272" y="3021"/>
                    <a:pt x="1256" y="3031"/>
                    <a:pt x="1240" y="3031"/>
                  </a:cubicBezTo>
                  <a:lnTo>
                    <a:pt x="1167" y="3201"/>
                  </a:lnTo>
                  <a:cubicBezTo>
                    <a:pt x="1143" y="3226"/>
                    <a:pt x="1167" y="3250"/>
                    <a:pt x="1191" y="3274"/>
                  </a:cubicBezTo>
                  <a:cubicBezTo>
                    <a:pt x="1215" y="3274"/>
                    <a:pt x="1240" y="3274"/>
                    <a:pt x="1240" y="3250"/>
                  </a:cubicBezTo>
                  <a:cubicBezTo>
                    <a:pt x="1264" y="3201"/>
                    <a:pt x="1313" y="3153"/>
                    <a:pt x="1337" y="3080"/>
                  </a:cubicBezTo>
                  <a:cubicBezTo>
                    <a:pt x="1337" y="3056"/>
                    <a:pt x="1337" y="3031"/>
                    <a:pt x="1313" y="3031"/>
                  </a:cubicBezTo>
                  <a:cubicBezTo>
                    <a:pt x="1305" y="3023"/>
                    <a:pt x="1296" y="3021"/>
                    <a:pt x="1288" y="3021"/>
                  </a:cubicBezTo>
                  <a:close/>
                  <a:moveTo>
                    <a:pt x="1124" y="3351"/>
                  </a:moveTo>
                  <a:cubicBezTo>
                    <a:pt x="1112" y="3351"/>
                    <a:pt x="1101" y="3357"/>
                    <a:pt x="1094" y="3371"/>
                  </a:cubicBezTo>
                  <a:cubicBezTo>
                    <a:pt x="1045" y="3444"/>
                    <a:pt x="1021" y="3493"/>
                    <a:pt x="997" y="3542"/>
                  </a:cubicBezTo>
                  <a:cubicBezTo>
                    <a:pt x="973" y="3542"/>
                    <a:pt x="973" y="3566"/>
                    <a:pt x="997" y="3590"/>
                  </a:cubicBezTo>
                  <a:lnTo>
                    <a:pt x="1070" y="3590"/>
                  </a:lnTo>
                  <a:cubicBezTo>
                    <a:pt x="1094" y="3542"/>
                    <a:pt x="1143" y="3493"/>
                    <a:pt x="1167" y="3420"/>
                  </a:cubicBezTo>
                  <a:cubicBezTo>
                    <a:pt x="1184" y="3386"/>
                    <a:pt x="1153" y="3351"/>
                    <a:pt x="1124" y="3351"/>
                  </a:cubicBezTo>
                  <a:close/>
                  <a:moveTo>
                    <a:pt x="705" y="3566"/>
                  </a:moveTo>
                  <a:cubicBezTo>
                    <a:pt x="632" y="3566"/>
                    <a:pt x="560" y="3590"/>
                    <a:pt x="511" y="3639"/>
                  </a:cubicBezTo>
                  <a:cubicBezTo>
                    <a:pt x="487" y="3639"/>
                    <a:pt x="487" y="3687"/>
                    <a:pt x="511" y="3687"/>
                  </a:cubicBezTo>
                  <a:cubicBezTo>
                    <a:pt x="511" y="3699"/>
                    <a:pt x="511" y="3705"/>
                    <a:pt x="514" y="3705"/>
                  </a:cubicBezTo>
                  <a:cubicBezTo>
                    <a:pt x="517" y="3705"/>
                    <a:pt x="523" y="3699"/>
                    <a:pt x="535" y="3687"/>
                  </a:cubicBezTo>
                  <a:cubicBezTo>
                    <a:pt x="535" y="3687"/>
                    <a:pt x="535" y="3712"/>
                    <a:pt x="560" y="3712"/>
                  </a:cubicBezTo>
                  <a:cubicBezTo>
                    <a:pt x="608" y="3663"/>
                    <a:pt x="657" y="3663"/>
                    <a:pt x="705" y="3663"/>
                  </a:cubicBezTo>
                  <a:cubicBezTo>
                    <a:pt x="730" y="3663"/>
                    <a:pt x="754" y="3639"/>
                    <a:pt x="754" y="3614"/>
                  </a:cubicBezTo>
                  <a:cubicBezTo>
                    <a:pt x="754" y="3590"/>
                    <a:pt x="730" y="3566"/>
                    <a:pt x="705" y="3566"/>
                  </a:cubicBezTo>
                  <a:close/>
                  <a:moveTo>
                    <a:pt x="900" y="3590"/>
                  </a:moveTo>
                  <a:cubicBezTo>
                    <a:pt x="875" y="3590"/>
                    <a:pt x="851" y="3614"/>
                    <a:pt x="851" y="3639"/>
                  </a:cubicBezTo>
                  <a:cubicBezTo>
                    <a:pt x="827" y="3639"/>
                    <a:pt x="851" y="3663"/>
                    <a:pt x="851" y="3687"/>
                  </a:cubicBezTo>
                  <a:cubicBezTo>
                    <a:pt x="827" y="3736"/>
                    <a:pt x="778" y="3760"/>
                    <a:pt x="730" y="3809"/>
                  </a:cubicBezTo>
                  <a:cubicBezTo>
                    <a:pt x="730" y="3833"/>
                    <a:pt x="730" y="3857"/>
                    <a:pt x="730" y="3882"/>
                  </a:cubicBezTo>
                  <a:lnTo>
                    <a:pt x="803" y="3882"/>
                  </a:lnTo>
                  <a:cubicBezTo>
                    <a:pt x="851" y="3833"/>
                    <a:pt x="900" y="3784"/>
                    <a:pt x="948" y="3736"/>
                  </a:cubicBezTo>
                  <a:cubicBezTo>
                    <a:pt x="948" y="3736"/>
                    <a:pt x="948" y="3712"/>
                    <a:pt x="948" y="3712"/>
                  </a:cubicBezTo>
                  <a:cubicBezTo>
                    <a:pt x="973" y="3712"/>
                    <a:pt x="1021" y="3736"/>
                    <a:pt x="1045" y="3736"/>
                  </a:cubicBezTo>
                  <a:cubicBezTo>
                    <a:pt x="1053" y="3743"/>
                    <a:pt x="1060" y="3746"/>
                    <a:pt x="1067" y="3746"/>
                  </a:cubicBezTo>
                  <a:cubicBezTo>
                    <a:pt x="1084" y="3746"/>
                    <a:pt x="1101" y="3729"/>
                    <a:pt x="1118" y="3712"/>
                  </a:cubicBezTo>
                  <a:cubicBezTo>
                    <a:pt x="1118" y="3712"/>
                    <a:pt x="1118" y="3663"/>
                    <a:pt x="1094" y="3663"/>
                  </a:cubicBezTo>
                  <a:cubicBezTo>
                    <a:pt x="1021" y="3639"/>
                    <a:pt x="973" y="3614"/>
                    <a:pt x="900" y="3590"/>
                  </a:cubicBezTo>
                  <a:close/>
                  <a:moveTo>
                    <a:pt x="1231" y="3742"/>
                  </a:moveTo>
                  <a:cubicBezTo>
                    <a:pt x="1222" y="3742"/>
                    <a:pt x="1215" y="3748"/>
                    <a:pt x="1215" y="3760"/>
                  </a:cubicBezTo>
                  <a:cubicBezTo>
                    <a:pt x="1191" y="3784"/>
                    <a:pt x="1191" y="3809"/>
                    <a:pt x="1215" y="3833"/>
                  </a:cubicBezTo>
                  <a:cubicBezTo>
                    <a:pt x="1264" y="3857"/>
                    <a:pt x="1313" y="3882"/>
                    <a:pt x="1361" y="3930"/>
                  </a:cubicBezTo>
                  <a:lnTo>
                    <a:pt x="1386" y="3930"/>
                  </a:lnTo>
                  <a:cubicBezTo>
                    <a:pt x="1386" y="3930"/>
                    <a:pt x="1396" y="3941"/>
                    <a:pt x="1411" y="3941"/>
                  </a:cubicBezTo>
                  <a:cubicBezTo>
                    <a:pt x="1418" y="3941"/>
                    <a:pt x="1426" y="3938"/>
                    <a:pt x="1434" y="3930"/>
                  </a:cubicBezTo>
                  <a:cubicBezTo>
                    <a:pt x="1434" y="3930"/>
                    <a:pt x="1434" y="3882"/>
                    <a:pt x="1434" y="3882"/>
                  </a:cubicBezTo>
                  <a:cubicBezTo>
                    <a:pt x="1386" y="3833"/>
                    <a:pt x="1313" y="3784"/>
                    <a:pt x="1264" y="3760"/>
                  </a:cubicBezTo>
                  <a:cubicBezTo>
                    <a:pt x="1252" y="3748"/>
                    <a:pt x="1240" y="3742"/>
                    <a:pt x="1231" y="3742"/>
                  </a:cubicBezTo>
                  <a:close/>
                  <a:moveTo>
                    <a:pt x="462" y="3784"/>
                  </a:moveTo>
                  <a:cubicBezTo>
                    <a:pt x="438" y="3784"/>
                    <a:pt x="414" y="3809"/>
                    <a:pt x="438" y="3833"/>
                  </a:cubicBezTo>
                  <a:cubicBezTo>
                    <a:pt x="438" y="3906"/>
                    <a:pt x="487" y="3979"/>
                    <a:pt x="584" y="3979"/>
                  </a:cubicBezTo>
                  <a:lnTo>
                    <a:pt x="608" y="3979"/>
                  </a:lnTo>
                  <a:cubicBezTo>
                    <a:pt x="632" y="3979"/>
                    <a:pt x="657" y="3954"/>
                    <a:pt x="657" y="3906"/>
                  </a:cubicBezTo>
                  <a:cubicBezTo>
                    <a:pt x="632" y="3882"/>
                    <a:pt x="608" y="3882"/>
                    <a:pt x="584" y="3882"/>
                  </a:cubicBezTo>
                  <a:cubicBezTo>
                    <a:pt x="560" y="3882"/>
                    <a:pt x="511" y="3882"/>
                    <a:pt x="511" y="3809"/>
                  </a:cubicBezTo>
                  <a:cubicBezTo>
                    <a:pt x="511" y="3784"/>
                    <a:pt x="487" y="3784"/>
                    <a:pt x="462" y="3784"/>
                  </a:cubicBezTo>
                  <a:close/>
                  <a:moveTo>
                    <a:pt x="1520" y="3963"/>
                  </a:moveTo>
                  <a:cubicBezTo>
                    <a:pt x="1480" y="3963"/>
                    <a:pt x="1445" y="4014"/>
                    <a:pt x="1483" y="4052"/>
                  </a:cubicBezTo>
                  <a:cubicBezTo>
                    <a:pt x="1507" y="4100"/>
                    <a:pt x="1556" y="4149"/>
                    <a:pt x="1580" y="4197"/>
                  </a:cubicBezTo>
                  <a:cubicBezTo>
                    <a:pt x="1604" y="4197"/>
                    <a:pt x="1604" y="4222"/>
                    <a:pt x="1628" y="4222"/>
                  </a:cubicBezTo>
                  <a:lnTo>
                    <a:pt x="1628" y="4197"/>
                  </a:lnTo>
                  <a:lnTo>
                    <a:pt x="1653" y="4197"/>
                  </a:lnTo>
                  <a:cubicBezTo>
                    <a:pt x="1677" y="4197"/>
                    <a:pt x="1677" y="4173"/>
                    <a:pt x="1677" y="4149"/>
                  </a:cubicBezTo>
                  <a:cubicBezTo>
                    <a:pt x="1628" y="4100"/>
                    <a:pt x="1604" y="4027"/>
                    <a:pt x="1556" y="3979"/>
                  </a:cubicBezTo>
                  <a:cubicBezTo>
                    <a:pt x="1544" y="3967"/>
                    <a:pt x="1532" y="3963"/>
                    <a:pt x="1520" y="3963"/>
                  </a:cubicBezTo>
                  <a:close/>
                  <a:moveTo>
                    <a:pt x="1722" y="4285"/>
                  </a:moveTo>
                  <a:cubicBezTo>
                    <a:pt x="1716" y="4285"/>
                    <a:pt x="1708" y="4287"/>
                    <a:pt x="1701" y="4295"/>
                  </a:cubicBezTo>
                  <a:cubicBezTo>
                    <a:pt x="1677" y="4295"/>
                    <a:pt x="1653" y="4319"/>
                    <a:pt x="1677" y="4343"/>
                  </a:cubicBezTo>
                  <a:cubicBezTo>
                    <a:pt x="1701" y="4416"/>
                    <a:pt x="1726" y="4465"/>
                    <a:pt x="1726" y="4513"/>
                  </a:cubicBezTo>
                  <a:cubicBezTo>
                    <a:pt x="1726" y="4537"/>
                    <a:pt x="1750" y="4562"/>
                    <a:pt x="1774" y="4562"/>
                  </a:cubicBezTo>
                  <a:cubicBezTo>
                    <a:pt x="1799" y="4562"/>
                    <a:pt x="1823" y="4513"/>
                    <a:pt x="1823" y="4489"/>
                  </a:cubicBezTo>
                  <a:cubicBezTo>
                    <a:pt x="1799" y="4440"/>
                    <a:pt x="1774" y="4367"/>
                    <a:pt x="1750" y="4319"/>
                  </a:cubicBezTo>
                  <a:cubicBezTo>
                    <a:pt x="1750" y="4302"/>
                    <a:pt x="1738" y="4285"/>
                    <a:pt x="1722" y="4285"/>
                  </a:cubicBezTo>
                  <a:close/>
                  <a:moveTo>
                    <a:pt x="1799" y="4635"/>
                  </a:moveTo>
                  <a:cubicBezTo>
                    <a:pt x="1774" y="4659"/>
                    <a:pt x="1750" y="4683"/>
                    <a:pt x="1750" y="4708"/>
                  </a:cubicBezTo>
                  <a:lnTo>
                    <a:pt x="1750" y="4780"/>
                  </a:lnTo>
                  <a:lnTo>
                    <a:pt x="1750" y="4878"/>
                  </a:lnTo>
                  <a:cubicBezTo>
                    <a:pt x="1750" y="4902"/>
                    <a:pt x="1774" y="4926"/>
                    <a:pt x="1799" y="4926"/>
                  </a:cubicBezTo>
                  <a:cubicBezTo>
                    <a:pt x="1823" y="4926"/>
                    <a:pt x="1847" y="4902"/>
                    <a:pt x="1847" y="4878"/>
                  </a:cubicBezTo>
                  <a:lnTo>
                    <a:pt x="1847" y="4780"/>
                  </a:lnTo>
                  <a:lnTo>
                    <a:pt x="1847" y="4683"/>
                  </a:lnTo>
                  <a:cubicBezTo>
                    <a:pt x="1847" y="4659"/>
                    <a:pt x="1823" y="4635"/>
                    <a:pt x="1799" y="4635"/>
                  </a:cubicBezTo>
                  <a:close/>
                  <a:moveTo>
                    <a:pt x="1799" y="5023"/>
                  </a:moveTo>
                  <a:cubicBezTo>
                    <a:pt x="1774" y="5023"/>
                    <a:pt x="1750" y="5023"/>
                    <a:pt x="1750" y="5048"/>
                  </a:cubicBezTo>
                  <a:cubicBezTo>
                    <a:pt x="1726" y="5096"/>
                    <a:pt x="1726" y="5145"/>
                    <a:pt x="1726" y="5169"/>
                  </a:cubicBezTo>
                  <a:cubicBezTo>
                    <a:pt x="1701" y="5193"/>
                    <a:pt x="1726" y="5218"/>
                    <a:pt x="1750" y="5242"/>
                  </a:cubicBezTo>
                  <a:cubicBezTo>
                    <a:pt x="1774" y="5242"/>
                    <a:pt x="1799" y="5218"/>
                    <a:pt x="1799" y="5193"/>
                  </a:cubicBezTo>
                  <a:cubicBezTo>
                    <a:pt x="1823" y="5169"/>
                    <a:pt x="1823" y="5121"/>
                    <a:pt x="1823" y="5072"/>
                  </a:cubicBezTo>
                  <a:cubicBezTo>
                    <a:pt x="1847" y="5048"/>
                    <a:pt x="1823" y="5023"/>
                    <a:pt x="1799" y="50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8" name="Google Shape;1276;p28"/>
          <p:cNvGrpSpPr>
            <a:grpSpLocks/>
          </p:cNvGrpSpPr>
          <p:nvPr/>
        </p:nvGrpSpPr>
        <p:grpSpPr bwMode="auto">
          <a:xfrm>
            <a:off x="10094913" y="4371975"/>
            <a:ext cx="1473200" cy="2554288"/>
            <a:chOff x="-1056319" y="1385262"/>
            <a:chExt cx="212940" cy="369285"/>
          </a:xfrm>
        </p:grpSpPr>
        <p:sp>
          <p:nvSpPr>
            <p:cNvPr id="39" name="Google Shape;1277;p28"/>
            <p:cNvSpPr/>
            <p:nvPr/>
          </p:nvSpPr>
          <p:spPr>
            <a:xfrm>
              <a:off x="-933328" y="1467657"/>
              <a:ext cx="27535" cy="279087"/>
            </a:xfrm>
            <a:custGeom>
              <a:avLst/>
              <a:gdLst/>
              <a:ahLst/>
              <a:cxnLst/>
              <a:rect l="l" t="t" r="r" b="b"/>
              <a:pathLst>
                <a:path w="705" h="7168" extrusionOk="0">
                  <a:moveTo>
                    <a:pt x="680" y="1"/>
                  </a:moveTo>
                  <a:cubicBezTo>
                    <a:pt x="656" y="1"/>
                    <a:pt x="632" y="25"/>
                    <a:pt x="632" y="50"/>
                  </a:cubicBezTo>
                  <a:cubicBezTo>
                    <a:pt x="608" y="292"/>
                    <a:pt x="0" y="6123"/>
                    <a:pt x="170" y="7119"/>
                  </a:cubicBezTo>
                  <a:cubicBezTo>
                    <a:pt x="170" y="7143"/>
                    <a:pt x="170" y="7167"/>
                    <a:pt x="195" y="7167"/>
                  </a:cubicBezTo>
                  <a:lnTo>
                    <a:pt x="219" y="7167"/>
                  </a:lnTo>
                  <a:cubicBezTo>
                    <a:pt x="243" y="7143"/>
                    <a:pt x="243" y="7119"/>
                    <a:pt x="243" y="7094"/>
                  </a:cubicBezTo>
                  <a:cubicBezTo>
                    <a:pt x="97" y="6123"/>
                    <a:pt x="705" y="122"/>
                    <a:pt x="705" y="74"/>
                  </a:cubicBezTo>
                  <a:cubicBezTo>
                    <a:pt x="705" y="25"/>
                    <a:pt x="705" y="25"/>
                    <a:pt x="6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" name="Google Shape;1278;p28"/>
            <p:cNvSpPr/>
            <p:nvPr/>
          </p:nvSpPr>
          <p:spPr>
            <a:xfrm>
              <a:off x="-968435" y="1385262"/>
              <a:ext cx="125056" cy="123937"/>
            </a:xfrm>
            <a:custGeom>
              <a:avLst/>
              <a:gdLst/>
              <a:ahLst/>
              <a:cxnLst/>
              <a:rect l="l" t="t" r="r" b="b"/>
              <a:pathLst>
                <a:path w="3208" h="3183" extrusionOk="0">
                  <a:moveTo>
                    <a:pt x="1555" y="98"/>
                  </a:moveTo>
                  <a:cubicBezTo>
                    <a:pt x="1871" y="171"/>
                    <a:pt x="1871" y="705"/>
                    <a:pt x="1871" y="705"/>
                  </a:cubicBezTo>
                  <a:cubicBezTo>
                    <a:pt x="1871" y="729"/>
                    <a:pt x="1895" y="754"/>
                    <a:pt x="1920" y="754"/>
                  </a:cubicBezTo>
                  <a:cubicBezTo>
                    <a:pt x="1944" y="754"/>
                    <a:pt x="1968" y="754"/>
                    <a:pt x="1968" y="729"/>
                  </a:cubicBezTo>
                  <a:cubicBezTo>
                    <a:pt x="2065" y="535"/>
                    <a:pt x="2260" y="243"/>
                    <a:pt x="2381" y="243"/>
                  </a:cubicBezTo>
                  <a:cubicBezTo>
                    <a:pt x="2405" y="243"/>
                    <a:pt x="2430" y="243"/>
                    <a:pt x="2430" y="268"/>
                  </a:cubicBezTo>
                  <a:cubicBezTo>
                    <a:pt x="2600" y="389"/>
                    <a:pt x="2478" y="802"/>
                    <a:pt x="2405" y="948"/>
                  </a:cubicBezTo>
                  <a:cubicBezTo>
                    <a:pt x="2386" y="988"/>
                    <a:pt x="2414" y="1027"/>
                    <a:pt x="2452" y="1027"/>
                  </a:cubicBezTo>
                  <a:cubicBezTo>
                    <a:pt x="2460" y="1027"/>
                    <a:pt x="2469" y="1025"/>
                    <a:pt x="2478" y="1021"/>
                  </a:cubicBezTo>
                  <a:cubicBezTo>
                    <a:pt x="2600" y="972"/>
                    <a:pt x="2745" y="924"/>
                    <a:pt x="2891" y="924"/>
                  </a:cubicBezTo>
                  <a:cubicBezTo>
                    <a:pt x="2940" y="924"/>
                    <a:pt x="3013" y="924"/>
                    <a:pt x="3061" y="972"/>
                  </a:cubicBezTo>
                  <a:cubicBezTo>
                    <a:pt x="3061" y="972"/>
                    <a:pt x="3061" y="996"/>
                    <a:pt x="3061" y="996"/>
                  </a:cubicBezTo>
                  <a:cubicBezTo>
                    <a:pt x="3037" y="1142"/>
                    <a:pt x="2745" y="1409"/>
                    <a:pt x="2551" y="1580"/>
                  </a:cubicBezTo>
                  <a:cubicBezTo>
                    <a:pt x="2527" y="1580"/>
                    <a:pt x="2527" y="1604"/>
                    <a:pt x="2527" y="1628"/>
                  </a:cubicBezTo>
                  <a:cubicBezTo>
                    <a:pt x="2551" y="1628"/>
                    <a:pt x="2551" y="1652"/>
                    <a:pt x="2575" y="1652"/>
                  </a:cubicBezTo>
                  <a:cubicBezTo>
                    <a:pt x="2721" y="1652"/>
                    <a:pt x="3134" y="1725"/>
                    <a:pt x="3134" y="1920"/>
                  </a:cubicBezTo>
                  <a:cubicBezTo>
                    <a:pt x="3134" y="2114"/>
                    <a:pt x="2624" y="2163"/>
                    <a:pt x="2430" y="2163"/>
                  </a:cubicBezTo>
                  <a:cubicBezTo>
                    <a:pt x="2430" y="2163"/>
                    <a:pt x="2405" y="2163"/>
                    <a:pt x="2405" y="2187"/>
                  </a:cubicBezTo>
                  <a:cubicBezTo>
                    <a:pt x="2381" y="2211"/>
                    <a:pt x="2381" y="2211"/>
                    <a:pt x="2405" y="2235"/>
                  </a:cubicBezTo>
                  <a:cubicBezTo>
                    <a:pt x="2405" y="2235"/>
                    <a:pt x="2697" y="2551"/>
                    <a:pt x="2527" y="2794"/>
                  </a:cubicBezTo>
                  <a:cubicBezTo>
                    <a:pt x="2503" y="2818"/>
                    <a:pt x="2454" y="2843"/>
                    <a:pt x="2430" y="2843"/>
                  </a:cubicBezTo>
                  <a:cubicBezTo>
                    <a:pt x="2260" y="2843"/>
                    <a:pt x="1992" y="2503"/>
                    <a:pt x="1895" y="2381"/>
                  </a:cubicBezTo>
                  <a:cubicBezTo>
                    <a:pt x="1883" y="2369"/>
                    <a:pt x="1871" y="2363"/>
                    <a:pt x="1862" y="2363"/>
                  </a:cubicBezTo>
                  <a:cubicBezTo>
                    <a:pt x="1853" y="2363"/>
                    <a:pt x="1847" y="2369"/>
                    <a:pt x="1847" y="2381"/>
                  </a:cubicBezTo>
                  <a:cubicBezTo>
                    <a:pt x="1822" y="2381"/>
                    <a:pt x="1798" y="2405"/>
                    <a:pt x="1798" y="2430"/>
                  </a:cubicBezTo>
                  <a:cubicBezTo>
                    <a:pt x="1798" y="2430"/>
                    <a:pt x="1871" y="2964"/>
                    <a:pt x="1579" y="3086"/>
                  </a:cubicBezTo>
                  <a:lnTo>
                    <a:pt x="1507" y="3086"/>
                  </a:lnTo>
                  <a:cubicBezTo>
                    <a:pt x="1312" y="3086"/>
                    <a:pt x="1215" y="2624"/>
                    <a:pt x="1215" y="2454"/>
                  </a:cubicBezTo>
                  <a:cubicBezTo>
                    <a:pt x="1215" y="2430"/>
                    <a:pt x="1191" y="2430"/>
                    <a:pt x="1166" y="2430"/>
                  </a:cubicBezTo>
                  <a:cubicBezTo>
                    <a:pt x="1166" y="2430"/>
                    <a:pt x="1166" y="2454"/>
                    <a:pt x="1166" y="2454"/>
                  </a:cubicBezTo>
                  <a:cubicBezTo>
                    <a:pt x="1045" y="2551"/>
                    <a:pt x="899" y="2624"/>
                    <a:pt x="754" y="2624"/>
                  </a:cubicBezTo>
                  <a:cubicBezTo>
                    <a:pt x="656" y="2624"/>
                    <a:pt x="583" y="2600"/>
                    <a:pt x="511" y="2575"/>
                  </a:cubicBezTo>
                  <a:cubicBezTo>
                    <a:pt x="462" y="2551"/>
                    <a:pt x="413" y="2503"/>
                    <a:pt x="413" y="2454"/>
                  </a:cubicBezTo>
                  <a:cubicBezTo>
                    <a:pt x="389" y="2235"/>
                    <a:pt x="729" y="1871"/>
                    <a:pt x="875" y="1725"/>
                  </a:cubicBezTo>
                  <a:cubicBezTo>
                    <a:pt x="875" y="1701"/>
                    <a:pt x="875" y="1701"/>
                    <a:pt x="875" y="1677"/>
                  </a:cubicBezTo>
                  <a:cubicBezTo>
                    <a:pt x="851" y="1652"/>
                    <a:pt x="826" y="1652"/>
                    <a:pt x="826" y="1652"/>
                  </a:cubicBezTo>
                  <a:lnTo>
                    <a:pt x="705" y="1652"/>
                  </a:lnTo>
                  <a:cubicBezTo>
                    <a:pt x="535" y="1652"/>
                    <a:pt x="195" y="1628"/>
                    <a:pt x="146" y="1409"/>
                  </a:cubicBezTo>
                  <a:cubicBezTo>
                    <a:pt x="122" y="1385"/>
                    <a:pt x="122" y="1361"/>
                    <a:pt x="146" y="1337"/>
                  </a:cubicBezTo>
                  <a:cubicBezTo>
                    <a:pt x="219" y="1215"/>
                    <a:pt x="559" y="1191"/>
                    <a:pt x="826" y="1191"/>
                  </a:cubicBezTo>
                  <a:lnTo>
                    <a:pt x="851" y="1191"/>
                  </a:lnTo>
                  <a:cubicBezTo>
                    <a:pt x="899" y="1167"/>
                    <a:pt x="924" y="1118"/>
                    <a:pt x="875" y="1094"/>
                  </a:cubicBezTo>
                  <a:cubicBezTo>
                    <a:pt x="778" y="1021"/>
                    <a:pt x="511" y="778"/>
                    <a:pt x="511" y="608"/>
                  </a:cubicBezTo>
                  <a:cubicBezTo>
                    <a:pt x="511" y="559"/>
                    <a:pt x="511" y="535"/>
                    <a:pt x="535" y="511"/>
                  </a:cubicBezTo>
                  <a:cubicBezTo>
                    <a:pt x="583" y="486"/>
                    <a:pt x="608" y="462"/>
                    <a:pt x="656" y="462"/>
                  </a:cubicBezTo>
                  <a:cubicBezTo>
                    <a:pt x="899" y="511"/>
                    <a:pt x="1118" y="632"/>
                    <a:pt x="1312" y="778"/>
                  </a:cubicBezTo>
                  <a:lnTo>
                    <a:pt x="1361" y="778"/>
                  </a:lnTo>
                  <a:cubicBezTo>
                    <a:pt x="1385" y="754"/>
                    <a:pt x="1385" y="754"/>
                    <a:pt x="1385" y="729"/>
                  </a:cubicBezTo>
                  <a:cubicBezTo>
                    <a:pt x="1361" y="608"/>
                    <a:pt x="1337" y="268"/>
                    <a:pt x="1434" y="146"/>
                  </a:cubicBezTo>
                  <a:cubicBezTo>
                    <a:pt x="1458" y="98"/>
                    <a:pt x="1507" y="98"/>
                    <a:pt x="1555" y="98"/>
                  </a:cubicBezTo>
                  <a:close/>
                  <a:moveTo>
                    <a:pt x="1531" y="1"/>
                  </a:moveTo>
                  <a:cubicBezTo>
                    <a:pt x="1458" y="1"/>
                    <a:pt x="1385" y="25"/>
                    <a:pt x="1337" y="73"/>
                  </a:cubicBezTo>
                  <a:cubicBezTo>
                    <a:pt x="1239" y="243"/>
                    <a:pt x="1215" y="438"/>
                    <a:pt x="1239" y="632"/>
                  </a:cubicBezTo>
                  <a:cubicBezTo>
                    <a:pt x="1069" y="486"/>
                    <a:pt x="875" y="389"/>
                    <a:pt x="632" y="365"/>
                  </a:cubicBezTo>
                  <a:cubicBezTo>
                    <a:pt x="583" y="365"/>
                    <a:pt x="511" y="389"/>
                    <a:pt x="462" y="413"/>
                  </a:cubicBezTo>
                  <a:cubicBezTo>
                    <a:pt x="413" y="462"/>
                    <a:pt x="389" y="535"/>
                    <a:pt x="389" y="584"/>
                  </a:cubicBezTo>
                  <a:cubicBezTo>
                    <a:pt x="438" y="778"/>
                    <a:pt x="559" y="948"/>
                    <a:pt x="705" y="1069"/>
                  </a:cubicBezTo>
                  <a:cubicBezTo>
                    <a:pt x="511" y="1069"/>
                    <a:pt x="171" y="1118"/>
                    <a:pt x="49" y="1264"/>
                  </a:cubicBezTo>
                  <a:cubicBezTo>
                    <a:pt x="0" y="1312"/>
                    <a:pt x="0" y="1361"/>
                    <a:pt x="0" y="1434"/>
                  </a:cubicBezTo>
                  <a:cubicBezTo>
                    <a:pt x="73" y="1701"/>
                    <a:pt x="462" y="1725"/>
                    <a:pt x="681" y="1725"/>
                  </a:cubicBezTo>
                  <a:cubicBezTo>
                    <a:pt x="511" y="1895"/>
                    <a:pt x="243" y="2211"/>
                    <a:pt x="268" y="2454"/>
                  </a:cubicBezTo>
                  <a:cubicBezTo>
                    <a:pt x="292" y="2527"/>
                    <a:pt x="341" y="2600"/>
                    <a:pt x="413" y="2624"/>
                  </a:cubicBezTo>
                  <a:cubicBezTo>
                    <a:pt x="511" y="2673"/>
                    <a:pt x="608" y="2697"/>
                    <a:pt x="705" y="2697"/>
                  </a:cubicBezTo>
                  <a:cubicBezTo>
                    <a:pt x="851" y="2697"/>
                    <a:pt x="996" y="2648"/>
                    <a:pt x="1118" y="2551"/>
                  </a:cubicBezTo>
                  <a:cubicBezTo>
                    <a:pt x="1166" y="2746"/>
                    <a:pt x="1264" y="3183"/>
                    <a:pt x="1507" y="3183"/>
                  </a:cubicBezTo>
                  <a:cubicBezTo>
                    <a:pt x="1531" y="3183"/>
                    <a:pt x="1579" y="3183"/>
                    <a:pt x="1604" y="3159"/>
                  </a:cubicBezTo>
                  <a:cubicBezTo>
                    <a:pt x="1822" y="3037"/>
                    <a:pt x="1944" y="2794"/>
                    <a:pt x="1895" y="2551"/>
                  </a:cubicBezTo>
                  <a:lnTo>
                    <a:pt x="1895" y="2551"/>
                  </a:lnTo>
                  <a:cubicBezTo>
                    <a:pt x="2041" y="2721"/>
                    <a:pt x="2260" y="2940"/>
                    <a:pt x="2430" y="2940"/>
                  </a:cubicBezTo>
                  <a:cubicBezTo>
                    <a:pt x="2503" y="2940"/>
                    <a:pt x="2551" y="2916"/>
                    <a:pt x="2600" y="2867"/>
                  </a:cubicBezTo>
                  <a:cubicBezTo>
                    <a:pt x="2697" y="2648"/>
                    <a:pt x="2673" y="2405"/>
                    <a:pt x="2527" y="2260"/>
                  </a:cubicBezTo>
                  <a:cubicBezTo>
                    <a:pt x="2745" y="2235"/>
                    <a:pt x="3207" y="2163"/>
                    <a:pt x="3207" y="1920"/>
                  </a:cubicBezTo>
                  <a:cubicBezTo>
                    <a:pt x="3207" y="1677"/>
                    <a:pt x="2867" y="1604"/>
                    <a:pt x="2673" y="1580"/>
                  </a:cubicBezTo>
                  <a:cubicBezTo>
                    <a:pt x="2818" y="1434"/>
                    <a:pt x="3134" y="1191"/>
                    <a:pt x="3134" y="1021"/>
                  </a:cubicBezTo>
                  <a:cubicBezTo>
                    <a:pt x="3134" y="972"/>
                    <a:pt x="3110" y="948"/>
                    <a:pt x="3086" y="899"/>
                  </a:cubicBezTo>
                  <a:cubicBezTo>
                    <a:pt x="3037" y="851"/>
                    <a:pt x="2940" y="826"/>
                    <a:pt x="2867" y="826"/>
                  </a:cubicBezTo>
                  <a:cubicBezTo>
                    <a:pt x="2745" y="826"/>
                    <a:pt x="2624" y="851"/>
                    <a:pt x="2503" y="899"/>
                  </a:cubicBezTo>
                  <a:cubicBezTo>
                    <a:pt x="2551" y="729"/>
                    <a:pt x="2648" y="341"/>
                    <a:pt x="2478" y="195"/>
                  </a:cubicBezTo>
                  <a:cubicBezTo>
                    <a:pt x="2430" y="171"/>
                    <a:pt x="2405" y="146"/>
                    <a:pt x="2357" y="146"/>
                  </a:cubicBezTo>
                  <a:cubicBezTo>
                    <a:pt x="2187" y="146"/>
                    <a:pt x="2017" y="389"/>
                    <a:pt x="1920" y="559"/>
                  </a:cubicBezTo>
                  <a:cubicBezTo>
                    <a:pt x="1895" y="365"/>
                    <a:pt x="1798" y="73"/>
                    <a:pt x="15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" name="Google Shape;1279;p28"/>
            <p:cNvSpPr/>
            <p:nvPr/>
          </p:nvSpPr>
          <p:spPr>
            <a:xfrm>
              <a:off x="-990005" y="1535363"/>
              <a:ext cx="60578" cy="203807"/>
            </a:xfrm>
            <a:custGeom>
              <a:avLst/>
              <a:gdLst/>
              <a:ahLst/>
              <a:cxnLst/>
              <a:rect l="l" t="t" r="r" b="b"/>
              <a:pathLst>
                <a:path w="1556" h="5234" extrusionOk="0">
                  <a:moveTo>
                    <a:pt x="70" y="1"/>
                  </a:moveTo>
                  <a:cubicBezTo>
                    <a:pt x="64" y="1"/>
                    <a:pt x="56" y="4"/>
                    <a:pt x="49" y="11"/>
                  </a:cubicBezTo>
                  <a:cubicBezTo>
                    <a:pt x="25" y="11"/>
                    <a:pt x="1" y="35"/>
                    <a:pt x="25" y="60"/>
                  </a:cubicBezTo>
                  <a:cubicBezTo>
                    <a:pt x="49" y="108"/>
                    <a:pt x="1458" y="3290"/>
                    <a:pt x="948" y="5185"/>
                  </a:cubicBezTo>
                  <a:cubicBezTo>
                    <a:pt x="948" y="5210"/>
                    <a:pt x="948" y="5234"/>
                    <a:pt x="972" y="5234"/>
                  </a:cubicBezTo>
                  <a:cubicBezTo>
                    <a:pt x="1021" y="5234"/>
                    <a:pt x="1045" y="5234"/>
                    <a:pt x="1045" y="5185"/>
                  </a:cubicBezTo>
                  <a:cubicBezTo>
                    <a:pt x="1555" y="3290"/>
                    <a:pt x="122" y="60"/>
                    <a:pt x="98" y="35"/>
                  </a:cubicBezTo>
                  <a:cubicBezTo>
                    <a:pt x="98" y="18"/>
                    <a:pt x="86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" name="Google Shape;1280;p28"/>
            <p:cNvSpPr/>
            <p:nvPr/>
          </p:nvSpPr>
          <p:spPr>
            <a:xfrm>
              <a:off x="-1056319" y="1472018"/>
              <a:ext cx="125974" cy="123248"/>
            </a:xfrm>
            <a:custGeom>
              <a:avLst/>
              <a:gdLst/>
              <a:ahLst/>
              <a:cxnLst/>
              <a:rect l="l" t="t" r="r" b="b"/>
              <a:pathLst>
                <a:path w="3232" h="3168" extrusionOk="0">
                  <a:moveTo>
                    <a:pt x="1513" y="97"/>
                  </a:moveTo>
                  <a:cubicBezTo>
                    <a:pt x="1527" y="97"/>
                    <a:pt x="1541" y="99"/>
                    <a:pt x="1555" y="107"/>
                  </a:cubicBezTo>
                  <a:cubicBezTo>
                    <a:pt x="1871" y="155"/>
                    <a:pt x="1895" y="714"/>
                    <a:pt x="1895" y="714"/>
                  </a:cubicBezTo>
                  <a:cubicBezTo>
                    <a:pt x="1895" y="738"/>
                    <a:pt x="1895" y="738"/>
                    <a:pt x="1919" y="738"/>
                  </a:cubicBezTo>
                  <a:cubicBezTo>
                    <a:pt x="1926" y="745"/>
                    <a:pt x="1934" y="748"/>
                    <a:pt x="1940" y="748"/>
                  </a:cubicBezTo>
                  <a:cubicBezTo>
                    <a:pt x="1956" y="748"/>
                    <a:pt x="1968" y="731"/>
                    <a:pt x="1968" y="714"/>
                  </a:cubicBezTo>
                  <a:cubicBezTo>
                    <a:pt x="2065" y="544"/>
                    <a:pt x="2259" y="228"/>
                    <a:pt x="2381" y="228"/>
                  </a:cubicBezTo>
                  <a:cubicBezTo>
                    <a:pt x="2405" y="228"/>
                    <a:pt x="2430" y="252"/>
                    <a:pt x="2454" y="252"/>
                  </a:cubicBezTo>
                  <a:cubicBezTo>
                    <a:pt x="2600" y="398"/>
                    <a:pt x="2478" y="811"/>
                    <a:pt x="2430" y="957"/>
                  </a:cubicBezTo>
                  <a:cubicBezTo>
                    <a:pt x="2405" y="957"/>
                    <a:pt x="2405" y="981"/>
                    <a:pt x="2430" y="1005"/>
                  </a:cubicBezTo>
                  <a:lnTo>
                    <a:pt x="2478" y="1005"/>
                  </a:lnTo>
                  <a:cubicBezTo>
                    <a:pt x="2600" y="933"/>
                    <a:pt x="2745" y="908"/>
                    <a:pt x="2891" y="908"/>
                  </a:cubicBezTo>
                  <a:cubicBezTo>
                    <a:pt x="2940" y="908"/>
                    <a:pt x="3013" y="908"/>
                    <a:pt x="3061" y="957"/>
                  </a:cubicBezTo>
                  <a:cubicBezTo>
                    <a:pt x="3061" y="957"/>
                    <a:pt x="3061" y="981"/>
                    <a:pt x="3061" y="981"/>
                  </a:cubicBezTo>
                  <a:cubicBezTo>
                    <a:pt x="3037" y="1127"/>
                    <a:pt x="2745" y="1394"/>
                    <a:pt x="2551" y="1540"/>
                  </a:cubicBezTo>
                  <a:cubicBezTo>
                    <a:pt x="2551" y="1564"/>
                    <a:pt x="2527" y="1588"/>
                    <a:pt x="2527" y="1588"/>
                  </a:cubicBezTo>
                  <a:cubicBezTo>
                    <a:pt x="2551" y="1613"/>
                    <a:pt x="2551" y="1637"/>
                    <a:pt x="2575" y="1637"/>
                  </a:cubicBezTo>
                  <a:cubicBezTo>
                    <a:pt x="2575" y="1637"/>
                    <a:pt x="3134" y="1710"/>
                    <a:pt x="3134" y="1904"/>
                  </a:cubicBezTo>
                  <a:cubicBezTo>
                    <a:pt x="3134" y="2099"/>
                    <a:pt x="2624" y="2147"/>
                    <a:pt x="2454" y="2147"/>
                  </a:cubicBezTo>
                  <a:cubicBezTo>
                    <a:pt x="2430" y="2147"/>
                    <a:pt x="2405" y="2147"/>
                    <a:pt x="2405" y="2171"/>
                  </a:cubicBezTo>
                  <a:cubicBezTo>
                    <a:pt x="2381" y="2171"/>
                    <a:pt x="2381" y="2196"/>
                    <a:pt x="2405" y="2220"/>
                  </a:cubicBezTo>
                  <a:cubicBezTo>
                    <a:pt x="2405" y="2220"/>
                    <a:pt x="2697" y="2536"/>
                    <a:pt x="2527" y="2779"/>
                  </a:cubicBezTo>
                  <a:cubicBezTo>
                    <a:pt x="2502" y="2803"/>
                    <a:pt x="2478" y="2827"/>
                    <a:pt x="2430" y="2827"/>
                  </a:cubicBezTo>
                  <a:cubicBezTo>
                    <a:pt x="2259" y="2827"/>
                    <a:pt x="1992" y="2487"/>
                    <a:pt x="1895" y="2341"/>
                  </a:cubicBezTo>
                  <a:cubicBezTo>
                    <a:pt x="1895" y="2341"/>
                    <a:pt x="1884" y="2331"/>
                    <a:pt x="1870" y="2331"/>
                  </a:cubicBezTo>
                  <a:cubicBezTo>
                    <a:pt x="1863" y="2331"/>
                    <a:pt x="1855" y="2333"/>
                    <a:pt x="1846" y="2341"/>
                  </a:cubicBezTo>
                  <a:cubicBezTo>
                    <a:pt x="1822" y="2341"/>
                    <a:pt x="1822" y="2366"/>
                    <a:pt x="1822" y="2390"/>
                  </a:cubicBezTo>
                  <a:cubicBezTo>
                    <a:pt x="1822" y="2390"/>
                    <a:pt x="1895" y="2924"/>
                    <a:pt x="1579" y="3046"/>
                  </a:cubicBezTo>
                  <a:lnTo>
                    <a:pt x="1531" y="3046"/>
                  </a:lnTo>
                  <a:cubicBezTo>
                    <a:pt x="1336" y="3046"/>
                    <a:pt x="1239" y="2609"/>
                    <a:pt x="1215" y="2439"/>
                  </a:cubicBezTo>
                  <a:cubicBezTo>
                    <a:pt x="1215" y="2414"/>
                    <a:pt x="1191" y="2414"/>
                    <a:pt x="1191" y="2414"/>
                  </a:cubicBezTo>
                  <a:lnTo>
                    <a:pt x="1142" y="2414"/>
                  </a:lnTo>
                  <a:cubicBezTo>
                    <a:pt x="1021" y="2512"/>
                    <a:pt x="875" y="2584"/>
                    <a:pt x="705" y="2584"/>
                  </a:cubicBezTo>
                  <a:cubicBezTo>
                    <a:pt x="632" y="2584"/>
                    <a:pt x="535" y="2560"/>
                    <a:pt x="462" y="2536"/>
                  </a:cubicBezTo>
                  <a:cubicBezTo>
                    <a:pt x="413" y="2512"/>
                    <a:pt x="389" y="2463"/>
                    <a:pt x="365" y="2414"/>
                  </a:cubicBezTo>
                  <a:cubicBezTo>
                    <a:pt x="340" y="2220"/>
                    <a:pt x="705" y="1831"/>
                    <a:pt x="826" y="1686"/>
                  </a:cubicBezTo>
                  <a:cubicBezTo>
                    <a:pt x="851" y="1661"/>
                    <a:pt x="826" y="1613"/>
                    <a:pt x="802" y="1613"/>
                  </a:cubicBezTo>
                  <a:lnTo>
                    <a:pt x="656" y="1613"/>
                  </a:lnTo>
                  <a:cubicBezTo>
                    <a:pt x="510" y="1613"/>
                    <a:pt x="170" y="1588"/>
                    <a:pt x="122" y="1394"/>
                  </a:cubicBezTo>
                  <a:cubicBezTo>
                    <a:pt x="122" y="1370"/>
                    <a:pt x="122" y="1345"/>
                    <a:pt x="146" y="1321"/>
                  </a:cubicBezTo>
                  <a:cubicBezTo>
                    <a:pt x="219" y="1200"/>
                    <a:pt x="559" y="1175"/>
                    <a:pt x="826" y="1175"/>
                  </a:cubicBezTo>
                  <a:lnTo>
                    <a:pt x="875" y="1175"/>
                  </a:lnTo>
                  <a:cubicBezTo>
                    <a:pt x="875" y="1175"/>
                    <a:pt x="899" y="1151"/>
                    <a:pt x="923" y="1151"/>
                  </a:cubicBezTo>
                  <a:cubicBezTo>
                    <a:pt x="923" y="1127"/>
                    <a:pt x="899" y="1103"/>
                    <a:pt x="899" y="1078"/>
                  </a:cubicBezTo>
                  <a:cubicBezTo>
                    <a:pt x="802" y="1005"/>
                    <a:pt x="510" y="762"/>
                    <a:pt x="510" y="592"/>
                  </a:cubicBezTo>
                  <a:cubicBezTo>
                    <a:pt x="510" y="568"/>
                    <a:pt x="535" y="520"/>
                    <a:pt x="559" y="495"/>
                  </a:cubicBezTo>
                  <a:cubicBezTo>
                    <a:pt x="583" y="471"/>
                    <a:pt x="632" y="471"/>
                    <a:pt x="680" y="471"/>
                  </a:cubicBezTo>
                  <a:cubicBezTo>
                    <a:pt x="899" y="520"/>
                    <a:pt x="1142" y="617"/>
                    <a:pt x="1312" y="762"/>
                  </a:cubicBezTo>
                  <a:cubicBezTo>
                    <a:pt x="1324" y="775"/>
                    <a:pt x="1336" y="781"/>
                    <a:pt x="1345" y="781"/>
                  </a:cubicBezTo>
                  <a:cubicBezTo>
                    <a:pt x="1355" y="781"/>
                    <a:pt x="1361" y="775"/>
                    <a:pt x="1361" y="762"/>
                  </a:cubicBezTo>
                  <a:cubicBezTo>
                    <a:pt x="1385" y="762"/>
                    <a:pt x="1409" y="738"/>
                    <a:pt x="1385" y="714"/>
                  </a:cubicBezTo>
                  <a:cubicBezTo>
                    <a:pt x="1361" y="592"/>
                    <a:pt x="1336" y="252"/>
                    <a:pt x="1434" y="131"/>
                  </a:cubicBezTo>
                  <a:cubicBezTo>
                    <a:pt x="1451" y="114"/>
                    <a:pt x="1480" y="97"/>
                    <a:pt x="1513" y="97"/>
                  </a:cubicBezTo>
                  <a:close/>
                  <a:moveTo>
                    <a:pt x="1497" y="0"/>
                  </a:moveTo>
                  <a:cubicBezTo>
                    <a:pt x="1437" y="0"/>
                    <a:pt x="1373" y="28"/>
                    <a:pt x="1336" y="82"/>
                  </a:cubicBezTo>
                  <a:cubicBezTo>
                    <a:pt x="1263" y="252"/>
                    <a:pt x="1215" y="447"/>
                    <a:pt x="1263" y="617"/>
                  </a:cubicBezTo>
                  <a:cubicBezTo>
                    <a:pt x="1093" y="471"/>
                    <a:pt x="875" y="398"/>
                    <a:pt x="656" y="349"/>
                  </a:cubicBezTo>
                  <a:cubicBezTo>
                    <a:pt x="583" y="349"/>
                    <a:pt x="535" y="374"/>
                    <a:pt x="462" y="422"/>
                  </a:cubicBezTo>
                  <a:cubicBezTo>
                    <a:pt x="413" y="447"/>
                    <a:pt x="389" y="520"/>
                    <a:pt x="389" y="568"/>
                  </a:cubicBezTo>
                  <a:cubicBezTo>
                    <a:pt x="413" y="762"/>
                    <a:pt x="608" y="957"/>
                    <a:pt x="729" y="1054"/>
                  </a:cubicBezTo>
                  <a:cubicBezTo>
                    <a:pt x="510" y="1078"/>
                    <a:pt x="170" y="1103"/>
                    <a:pt x="49" y="1248"/>
                  </a:cubicBezTo>
                  <a:cubicBezTo>
                    <a:pt x="25" y="1297"/>
                    <a:pt x="0" y="1370"/>
                    <a:pt x="25" y="1418"/>
                  </a:cubicBezTo>
                  <a:cubicBezTo>
                    <a:pt x="73" y="1686"/>
                    <a:pt x="462" y="1710"/>
                    <a:pt x="680" y="1710"/>
                  </a:cubicBezTo>
                  <a:cubicBezTo>
                    <a:pt x="535" y="1880"/>
                    <a:pt x="243" y="2220"/>
                    <a:pt x="292" y="2439"/>
                  </a:cubicBezTo>
                  <a:cubicBezTo>
                    <a:pt x="292" y="2536"/>
                    <a:pt x="340" y="2584"/>
                    <a:pt x="438" y="2633"/>
                  </a:cubicBezTo>
                  <a:cubicBezTo>
                    <a:pt x="510" y="2682"/>
                    <a:pt x="608" y="2706"/>
                    <a:pt x="705" y="2706"/>
                  </a:cubicBezTo>
                  <a:cubicBezTo>
                    <a:pt x="875" y="2682"/>
                    <a:pt x="1021" y="2633"/>
                    <a:pt x="1142" y="2560"/>
                  </a:cubicBezTo>
                  <a:cubicBezTo>
                    <a:pt x="1166" y="2730"/>
                    <a:pt x="1263" y="3167"/>
                    <a:pt x="1531" y="3167"/>
                  </a:cubicBezTo>
                  <a:lnTo>
                    <a:pt x="1628" y="3167"/>
                  </a:lnTo>
                  <a:cubicBezTo>
                    <a:pt x="1822" y="3046"/>
                    <a:pt x="1944" y="2803"/>
                    <a:pt x="1919" y="2560"/>
                  </a:cubicBezTo>
                  <a:lnTo>
                    <a:pt x="1919" y="2560"/>
                  </a:lnTo>
                  <a:cubicBezTo>
                    <a:pt x="2041" y="2706"/>
                    <a:pt x="2259" y="2949"/>
                    <a:pt x="2454" y="2949"/>
                  </a:cubicBezTo>
                  <a:cubicBezTo>
                    <a:pt x="2502" y="2949"/>
                    <a:pt x="2575" y="2900"/>
                    <a:pt x="2600" y="2852"/>
                  </a:cubicBezTo>
                  <a:cubicBezTo>
                    <a:pt x="2721" y="2657"/>
                    <a:pt x="2697" y="2414"/>
                    <a:pt x="2551" y="2244"/>
                  </a:cubicBezTo>
                  <a:cubicBezTo>
                    <a:pt x="2745" y="2220"/>
                    <a:pt x="3231" y="2147"/>
                    <a:pt x="3231" y="1904"/>
                  </a:cubicBezTo>
                  <a:cubicBezTo>
                    <a:pt x="3231" y="1661"/>
                    <a:pt x="2891" y="1588"/>
                    <a:pt x="2697" y="1564"/>
                  </a:cubicBezTo>
                  <a:cubicBezTo>
                    <a:pt x="2842" y="1443"/>
                    <a:pt x="3134" y="1175"/>
                    <a:pt x="3134" y="1005"/>
                  </a:cubicBezTo>
                  <a:cubicBezTo>
                    <a:pt x="3134" y="981"/>
                    <a:pt x="3134" y="933"/>
                    <a:pt x="3110" y="908"/>
                  </a:cubicBezTo>
                  <a:cubicBezTo>
                    <a:pt x="3055" y="854"/>
                    <a:pt x="3000" y="826"/>
                    <a:pt x="2935" y="826"/>
                  </a:cubicBezTo>
                  <a:cubicBezTo>
                    <a:pt x="2914" y="826"/>
                    <a:pt x="2891" y="829"/>
                    <a:pt x="2867" y="835"/>
                  </a:cubicBezTo>
                  <a:cubicBezTo>
                    <a:pt x="2745" y="835"/>
                    <a:pt x="2624" y="860"/>
                    <a:pt x="2527" y="884"/>
                  </a:cubicBezTo>
                  <a:cubicBezTo>
                    <a:pt x="2575" y="714"/>
                    <a:pt x="2672" y="349"/>
                    <a:pt x="2478" y="179"/>
                  </a:cubicBezTo>
                  <a:cubicBezTo>
                    <a:pt x="2454" y="155"/>
                    <a:pt x="2405" y="155"/>
                    <a:pt x="2381" y="131"/>
                  </a:cubicBezTo>
                  <a:cubicBezTo>
                    <a:pt x="2211" y="131"/>
                    <a:pt x="2041" y="374"/>
                    <a:pt x="1944" y="544"/>
                  </a:cubicBezTo>
                  <a:cubicBezTo>
                    <a:pt x="1919" y="349"/>
                    <a:pt x="1822" y="58"/>
                    <a:pt x="1555" y="9"/>
                  </a:cubicBezTo>
                  <a:cubicBezTo>
                    <a:pt x="1537" y="3"/>
                    <a:pt x="1517" y="0"/>
                    <a:pt x="14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" name="Google Shape;1281;p28"/>
            <p:cNvSpPr/>
            <p:nvPr/>
          </p:nvSpPr>
          <p:spPr>
            <a:xfrm>
              <a:off x="-933328" y="1418312"/>
              <a:ext cx="55759" cy="55083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29" y="1"/>
                  </a:moveTo>
                  <a:cubicBezTo>
                    <a:pt x="340" y="1"/>
                    <a:pt x="0" y="317"/>
                    <a:pt x="0" y="705"/>
                  </a:cubicBezTo>
                  <a:cubicBezTo>
                    <a:pt x="0" y="1094"/>
                    <a:pt x="340" y="1410"/>
                    <a:pt x="729" y="1410"/>
                  </a:cubicBezTo>
                  <a:cubicBezTo>
                    <a:pt x="1118" y="1410"/>
                    <a:pt x="1434" y="1094"/>
                    <a:pt x="1434" y="705"/>
                  </a:cubicBezTo>
                  <a:cubicBezTo>
                    <a:pt x="1434" y="317"/>
                    <a:pt x="1118" y="1"/>
                    <a:pt x="72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" name="Google Shape;1282;p28"/>
            <p:cNvSpPr/>
            <p:nvPr/>
          </p:nvSpPr>
          <p:spPr>
            <a:xfrm>
              <a:off x="-1021212" y="1507362"/>
              <a:ext cx="55759" cy="54853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05" y="0"/>
                  </a:moveTo>
                  <a:cubicBezTo>
                    <a:pt x="316" y="0"/>
                    <a:pt x="0" y="316"/>
                    <a:pt x="0" y="705"/>
                  </a:cubicBezTo>
                  <a:cubicBezTo>
                    <a:pt x="0" y="1093"/>
                    <a:pt x="316" y="1409"/>
                    <a:pt x="705" y="1409"/>
                  </a:cubicBezTo>
                  <a:cubicBezTo>
                    <a:pt x="1118" y="1409"/>
                    <a:pt x="1433" y="1093"/>
                    <a:pt x="1433" y="705"/>
                  </a:cubicBezTo>
                  <a:cubicBezTo>
                    <a:pt x="1433" y="316"/>
                    <a:pt x="1118" y="0"/>
                    <a:pt x="70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" name="Google Shape;1283;p28"/>
            <p:cNvSpPr/>
            <p:nvPr/>
          </p:nvSpPr>
          <p:spPr>
            <a:xfrm>
              <a:off x="-1029931" y="1690513"/>
              <a:ext cx="173702" cy="64034"/>
            </a:xfrm>
            <a:custGeom>
              <a:avLst/>
              <a:gdLst/>
              <a:ahLst/>
              <a:cxnLst/>
              <a:rect l="l" t="t" r="r" b="b"/>
              <a:pathLst>
                <a:path w="4460" h="1644" extrusionOk="0">
                  <a:moveTo>
                    <a:pt x="2533" y="0"/>
                  </a:moveTo>
                  <a:cubicBezTo>
                    <a:pt x="2511" y="0"/>
                    <a:pt x="2492" y="11"/>
                    <a:pt x="2478" y="34"/>
                  </a:cubicBezTo>
                  <a:cubicBezTo>
                    <a:pt x="2308" y="253"/>
                    <a:pt x="1920" y="763"/>
                    <a:pt x="1920" y="763"/>
                  </a:cubicBezTo>
                  <a:cubicBezTo>
                    <a:pt x="1920" y="763"/>
                    <a:pt x="1830" y="97"/>
                    <a:pt x="1603" y="97"/>
                  </a:cubicBezTo>
                  <a:cubicBezTo>
                    <a:pt x="1567" y="97"/>
                    <a:pt x="1526" y="115"/>
                    <a:pt x="1482" y="156"/>
                  </a:cubicBezTo>
                  <a:cubicBezTo>
                    <a:pt x="1288" y="350"/>
                    <a:pt x="1094" y="544"/>
                    <a:pt x="924" y="739"/>
                  </a:cubicBezTo>
                  <a:cubicBezTo>
                    <a:pt x="924" y="739"/>
                    <a:pt x="672" y="73"/>
                    <a:pt x="493" y="73"/>
                  </a:cubicBezTo>
                  <a:cubicBezTo>
                    <a:pt x="464" y="73"/>
                    <a:pt x="437" y="91"/>
                    <a:pt x="413" y="131"/>
                  </a:cubicBezTo>
                  <a:cubicBezTo>
                    <a:pt x="243" y="617"/>
                    <a:pt x="98" y="1103"/>
                    <a:pt x="0" y="1613"/>
                  </a:cubicBezTo>
                  <a:cubicBezTo>
                    <a:pt x="0" y="1613"/>
                    <a:pt x="1039" y="1644"/>
                    <a:pt x="2099" y="1644"/>
                  </a:cubicBezTo>
                  <a:cubicBezTo>
                    <a:pt x="3158" y="1644"/>
                    <a:pt x="4239" y="1613"/>
                    <a:pt x="4324" y="1492"/>
                  </a:cubicBezTo>
                  <a:cubicBezTo>
                    <a:pt x="4459" y="1289"/>
                    <a:pt x="4115" y="108"/>
                    <a:pt x="3813" y="108"/>
                  </a:cubicBezTo>
                  <a:cubicBezTo>
                    <a:pt x="3789" y="108"/>
                    <a:pt x="3765" y="115"/>
                    <a:pt x="3741" y="131"/>
                  </a:cubicBezTo>
                  <a:cubicBezTo>
                    <a:pt x="3523" y="350"/>
                    <a:pt x="3353" y="642"/>
                    <a:pt x="3280" y="933"/>
                  </a:cubicBezTo>
                  <a:cubicBezTo>
                    <a:pt x="3280" y="933"/>
                    <a:pt x="2744" y="0"/>
                    <a:pt x="25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6" name="Google Shape;1284;p28"/>
          <p:cNvGrpSpPr>
            <a:grpSpLocks/>
          </p:cNvGrpSpPr>
          <p:nvPr/>
        </p:nvGrpSpPr>
        <p:grpSpPr bwMode="auto">
          <a:xfrm flipH="1">
            <a:off x="-66675" y="106363"/>
            <a:ext cx="1201738" cy="863600"/>
            <a:chOff x="6102329" y="3283426"/>
            <a:chExt cx="654776" cy="469888"/>
          </a:xfrm>
        </p:grpSpPr>
        <p:sp>
          <p:nvSpPr>
            <p:cNvPr id="47" name="Google Shape;1285;p28"/>
            <p:cNvSpPr/>
            <p:nvPr/>
          </p:nvSpPr>
          <p:spPr>
            <a:xfrm>
              <a:off x="6149902" y="3283426"/>
              <a:ext cx="607203" cy="327367"/>
            </a:xfrm>
            <a:custGeom>
              <a:avLst/>
              <a:gdLst/>
              <a:ahLst/>
              <a:cxnLst/>
              <a:rect l="l" t="t" r="r" b="b"/>
              <a:pathLst>
                <a:path w="2795" h="1507" extrusionOk="0">
                  <a:moveTo>
                    <a:pt x="2697" y="0"/>
                  </a:moveTo>
                  <a:cubicBezTo>
                    <a:pt x="2697" y="22"/>
                    <a:pt x="1520" y="1418"/>
                    <a:pt x="435" y="1418"/>
                  </a:cubicBezTo>
                  <a:cubicBezTo>
                    <a:pt x="312" y="1418"/>
                    <a:pt x="191" y="1400"/>
                    <a:pt x="73" y="1361"/>
                  </a:cubicBezTo>
                  <a:cubicBezTo>
                    <a:pt x="66" y="1354"/>
                    <a:pt x="59" y="1351"/>
                    <a:pt x="52" y="1351"/>
                  </a:cubicBezTo>
                  <a:cubicBezTo>
                    <a:pt x="35" y="1351"/>
                    <a:pt x="18" y="1368"/>
                    <a:pt x="1" y="1385"/>
                  </a:cubicBezTo>
                  <a:cubicBezTo>
                    <a:pt x="1" y="1409"/>
                    <a:pt x="1" y="1434"/>
                    <a:pt x="25" y="1434"/>
                  </a:cubicBezTo>
                  <a:cubicBezTo>
                    <a:pt x="171" y="1482"/>
                    <a:pt x="292" y="1507"/>
                    <a:pt x="414" y="1507"/>
                  </a:cubicBezTo>
                  <a:cubicBezTo>
                    <a:pt x="948" y="1458"/>
                    <a:pt x="1458" y="1239"/>
                    <a:pt x="1871" y="899"/>
                  </a:cubicBezTo>
                  <a:cubicBezTo>
                    <a:pt x="2187" y="656"/>
                    <a:pt x="2503" y="389"/>
                    <a:pt x="2770" y="73"/>
                  </a:cubicBezTo>
                  <a:cubicBezTo>
                    <a:pt x="2794" y="49"/>
                    <a:pt x="2794" y="25"/>
                    <a:pt x="27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" name="Google Shape;1286;p28"/>
            <p:cNvSpPr/>
            <p:nvPr/>
          </p:nvSpPr>
          <p:spPr>
            <a:xfrm>
              <a:off x="6218234" y="3499367"/>
              <a:ext cx="179912" cy="211622"/>
            </a:xfrm>
            <a:custGeom>
              <a:avLst/>
              <a:gdLst/>
              <a:ahLst/>
              <a:cxnLst/>
              <a:rect l="l" t="t" r="r" b="b"/>
              <a:pathLst>
                <a:path w="827" h="973" extrusionOk="0">
                  <a:moveTo>
                    <a:pt x="73" y="0"/>
                  </a:moveTo>
                  <a:cubicBezTo>
                    <a:pt x="49" y="0"/>
                    <a:pt x="25" y="25"/>
                    <a:pt x="25" y="49"/>
                  </a:cubicBezTo>
                  <a:cubicBezTo>
                    <a:pt x="0" y="49"/>
                    <a:pt x="25" y="98"/>
                    <a:pt x="49" y="98"/>
                  </a:cubicBezTo>
                  <a:cubicBezTo>
                    <a:pt x="268" y="170"/>
                    <a:pt x="511" y="243"/>
                    <a:pt x="729" y="341"/>
                  </a:cubicBezTo>
                  <a:cubicBezTo>
                    <a:pt x="559" y="559"/>
                    <a:pt x="340" y="729"/>
                    <a:pt x="122" y="875"/>
                  </a:cubicBezTo>
                  <a:cubicBezTo>
                    <a:pt x="98" y="899"/>
                    <a:pt x="98" y="924"/>
                    <a:pt x="122" y="948"/>
                  </a:cubicBezTo>
                  <a:cubicBezTo>
                    <a:pt x="122" y="948"/>
                    <a:pt x="146" y="972"/>
                    <a:pt x="146" y="972"/>
                  </a:cubicBezTo>
                  <a:cubicBezTo>
                    <a:pt x="170" y="948"/>
                    <a:pt x="170" y="948"/>
                    <a:pt x="170" y="948"/>
                  </a:cubicBezTo>
                  <a:cubicBezTo>
                    <a:pt x="365" y="802"/>
                    <a:pt x="826" y="462"/>
                    <a:pt x="826" y="341"/>
                  </a:cubicBezTo>
                  <a:cubicBezTo>
                    <a:pt x="826" y="316"/>
                    <a:pt x="802" y="292"/>
                    <a:pt x="778" y="292"/>
                  </a:cubicBezTo>
                  <a:cubicBezTo>
                    <a:pt x="559" y="170"/>
                    <a:pt x="316" y="98"/>
                    <a:pt x="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" name="Google Shape;1287;p28"/>
            <p:cNvSpPr/>
            <p:nvPr/>
          </p:nvSpPr>
          <p:spPr>
            <a:xfrm>
              <a:off x="6367007" y="3409536"/>
              <a:ext cx="204996" cy="248764"/>
            </a:xfrm>
            <a:custGeom>
              <a:avLst/>
              <a:gdLst/>
              <a:ahLst/>
              <a:cxnLst/>
              <a:rect l="l" t="t" r="r" b="b"/>
              <a:pathLst>
                <a:path w="943" h="1147" extrusionOk="0">
                  <a:moveTo>
                    <a:pt x="53" y="1"/>
                  </a:moveTo>
                  <a:cubicBezTo>
                    <a:pt x="15" y="1"/>
                    <a:pt x="1" y="77"/>
                    <a:pt x="44" y="77"/>
                  </a:cubicBezTo>
                  <a:cubicBezTo>
                    <a:pt x="287" y="150"/>
                    <a:pt x="530" y="272"/>
                    <a:pt x="749" y="393"/>
                  </a:cubicBezTo>
                  <a:cubicBezTo>
                    <a:pt x="797" y="417"/>
                    <a:pt x="651" y="758"/>
                    <a:pt x="457" y="1073"/>
                  </a:cubicBezTo>
                  <a:cubicBezTo>
                    <a:pt x="433" y="1098"/>
                    <a:pt x="433" y="1122"/>
                    <a:pt x="457" y="1146"/>
                  </a:cubicBezTo>
                  <a:lnTo>
                    <a:pt x="481" y="1146"/>
                  </a:lnTo>
                  <a:cubicBezTo>
                    <a:pt x="506" y="1122"/>
                    <a:pt x="530" y="1122"/>
                    <a:pt x="530" y="1098"/>
                  </a:cubicBezTo>
                  <a:cubicBezTo>
                    <a:pt x="651" y="903"/>
                    <a:pt x="943" y="417"/>
                    <a:pt x="797" y="296"/>
                  </a:cubicBezTo>
                  <a:cubicBezTo>
                    <a:pt x="579" y="174"/>
                    <a:pt x="336" y="77"/>
                    <a:pt x="68" y="4"/>
                  </a:cubicBezTo>
                  <a:cubicBezTo>
                    <a:pt x="63" y="2"/>
                    <a:pt x="58" y="1"/>
                    <a:pt x="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" name="Google Shape;1288;p28"/>
            <p:cNvSpPr/>
            <p:nvPr/>
          </p:nvSpPr>
          <p:spPr>
            <a:xfrm>
              <a:off x="6519240" y="3341298"/>
              <a:ext cx="174722" cy="179663"/>
            </a:xfrm>
            <a:custGeom>
              <a:avLst/>
              <a:gdLst/>
              <a:ahLst/>
              <a:cxnLst/>
              <a:rect l="l" t="t" r="r" b="b"/>
              <a:pathLst>
                <a:path w="802" h="827" extrusionOk="0">
                  <a:moveTo>
                    <a:pt x="24" y="1"/>
                  </a:moveTo>
                  <a:cubicBezTo>
                    <a:pt x="0" y="1"/>
                    <a:pt x="0" y="74"/>
                    <a:pt x="24" y="98"/>
                  </a:cubicBezTo>
                  <a:cubicBezTo>
                    <a:pt x="243" y="98"/>
                    <a:pt x="462" y="122"/>
                    <a:pt x="680" y="171"/>
                  </a:cubicBezTo>
                  <a:cubicBezTo>
                    <a:pt x="656" y="389"/>
                    <a:pt x="559" y="584"/>
                    <a:pt x="462" y="778"/>
                  </a:cubicBezTo>
                  <a:cubicBezTo>
                    <a:pt x="437" y="778"/>
                    <a:pt x="462" y="827"/>
                    <a:pt x="462" y="827"/>
                  </a:cubicBezTo>
                  <a:lnTo>
                    <a:pt x="486" y="827"/>
                  </a:lnTo>
                  <a:cubicBezTo>
                    <a:pt x="510" y="827"/>
                    <a:pt x="510" y="827"/>
                    <a:pt x="534" y="802"/>
                  </a:cubicBezTo>
                  <a:cubicBezTo>
                    <a:pt x="583" y="729"/>
                    <a:pt x="802" y="268"/>
                    <a:pt x="753" y="122"/>
                  </a:cubicBezTo>
                  <a:cubicBezTo>
                    <a:pt x="753" y="122"/>
                    <a:pt x="729" y="98"/>
                    <a:pt x="705" y="74"/>
                  </a:cubicBezTo>
                  <a:cubicBezTo>
                    <a:pt x="486" y="25"/>
                    <a:pt x="267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" name="Google Shape;1289;p28"/>
            <p:cNvSpPr/>
            <p:nvPr/>
          </p:nvSpPr>
          <p:spPr>
            <a:xfrm>
              <a:off x="6604007" y="3489002"/>
              <a:ext cx="73522" cy="74284"/>
            </a:xfrm>
            <a:custGeom>
              <a:avLst/>
              <a:gdLst/>
              <a:ahLst/>
              <a:cxnLst/>
              <a:rect l="l" t="t" r="r" b="b"/>
              <a:pathLst>
                <a:path w="341" h="341" extrusionOk="0">
                  <a:moveTo>
                    <a:pt x="171" y="1"/>
                  </a:moveTo>
                  <a:cubicBezTo>
                    <a:pt x="74" y="1"/>
                    <a:pt x="1" y="74"/>
                    <a:pt x="1" y="171"/>
                  </a:cubicBezTo>
                  <a:cubicBezTo>
                    <a:pt x="1" y="268"/>
                    <a:pt x="74" y="341"/>
                    <a:pt x="171" y="341"/>
                  </a:cubicBezTo>
                  <a:cubicBezTo>
                    <a:pt x="268" y="341"/>
                    <a:pt x="341" y="268"/>
                    <a:pt x="341" y="171"/>
                  </a:cubicBezTo>
                  <a:cubicBezTo>
                    <a:pt x="341" y="74"/>
                    <a:pt x="268" y="1"/>
                    <a:pt x="17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" name="Google Shape;1290;p28"/>
            <p:cNvSpPr/>
            <p:nvPr/>
          </p:nvSpPr>
          <p:spPr>
            <a:xfrm>
              <a:off x="6488102" y="3298974"/>
              <a:ext cx="68332" cy="74284"/>
            </a:xfrm>
            <a:custGeom>
              <a:avLst/>
              <a:gdLst/>
              <a:ahLst/>
              <a:cxnLst/>
              <a:rect l="l" t="t" r="r" b="b"/>
              <a:pathLst>
                <a:path w="317" h="341" extrusionOk="0">
                  <a:moveTo>
                    <a:pt x="170" y="0"/>
                  </a:moveTo>
                  <a:cubicBezTo>
                    <a:pt x="73" y="0"/>
                    <a:pt x="0" y="73"/>
                    <a:pt x="0" y="170"/>
                  </a:cubicBezTo>
                  <a:cubicBezTo>
                    <a:pt x="0" y="268"/>
                    <a:pt x="73" y="340"/>
                    <a:pt x="170" y="340"/>
                  </a:cubicBezTo>
                  <a:cubicBezTo>
                    <a:pt x="243" y="340"/>
                    <a:pt x="316" y="268"/>
                    <a:pt x="316" y="170"/>
                  </a:cubicBezTo>
                  <a:cubicBezTo>
                    <a:pt x="316" y="73"/>
                    <a:pt x="243" y="0"/>
                    <a:pt x="17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" name="Google Shape;1291;p28"/>
            <p:cNvSpPr/>
            <p:nvPr/>
          </p:nvSpPr>
          <p:spPr>
            <a:xfrm>
              <a:off x="6334139" y="3378440"/>
              <a:ext cx="74387" cy="74284"/>
            </a:xfrm>
            <a:custGeom>
              <a:avLst/>
              <a:gdLst/>
              <a:ahLst/>
              <a:cxnLst/>
              <a:rect l="l" t="t" r="r" b="b"/>
              <a:pathLst>
                <a:path w="341" h="341" extrusionOk="0">
                  <a:moveTo>
                    <a:pt x="171" y="1"/>
                  </a:moveTo>
                  <a:cubicBezTo>
                    <a:pt x="74" y="1"/>
                    <a:pt x="1" y="74"/>
                    <a:pt x="1" y="171"/>
                  </a:cubicBezTo>
                  <a:cubicBezTo>
                    <a:pt x="1" y="268"/>
                    <a:pt x="74" y="341"/>
                    <a:pt x="171" y="341"/>
                  </a:cubicBezTo>
                  <a:cubicBezTo>
                    <a:pt x="268" y="341"/>
                    <a:pt x="341" y="268"/>
                    <a:pt x="341" y="171"/>
                  </a:cubicBezTo>
                  <a:cubicBezTo>
                    <a:pt x="341" y="74"/>
                    <a:pt x="268" y="1"/>
                    <a:pt x="17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" name="Google Shape;1292;p28"/>
            <p:cNvSpPr/>
            <p:nvPr/>
          </p:nvSpPr>
          <p:spPr>
            <a:xfrm>
              <a:off x="6424095" y="3626340"/>
              <a:ext cx="74387" cy="74284"/>
            </a:xfrm>
            <a:custGeom>
              <a:avLst/>
              <a:gdLst/>
              <a:ahLst/>
              <a:cxnLst/>
              <a:rect l="l" t="t" r="r" b="b"/>
              <a:pathLst>
                <a:path w="341" h="341" extrusionOk="0">
                  <a:moveTo>
                    <a:pt x="171" y="0"/>
                  </a:moveTo>
                  <a:cubicBezTo>
                    <a:pt x="74" y="0"/>
                    <a:pt x="1" y="73"/>
                    <a:pt x="1" y="170"/>
                  </a:cubicBezTo>
                  <a:cubicBezTo>
                    <a:pt x="1" y="268"/>
                    <a:pt x="74" y="341"/>
                    <a:pt x="171" y="341"/>
                  </a:cubicBezTo>
                  <a:cubicBezTo>
                    <a:pt x="268" y="341"/>
                    <a:pt x="341" y="268"/>
                    <a:pt x="341" y="170"/>
                  </a:cubicBezTo>
                  <a:cubicBezTo>
                    <a:pt x="341" y="73"/>
                    <a:pt x="268" y="0"/>
                    <a:pt x="17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" name="Google Shape;1293;p28"/>
            <p:cNvSpPr/>
            <p:nvPr/>
          </p:nvSpPr>
          <p:spPr>
            <a:xfrm>
              <a:off x="6181905" y="3463089"/>
              <a:ext cx="73522" cy="68237"/>
            </a:xfrm>
            <a:custGeom>
              <a:avLst/>
              <a:gdLst/>
              <a:ahLst/>
              <a:cxnLst/>
              <a:rect l="l" t="t" r="r" b="b"/>
              <a:pathLst>
                <a:path w="341" h="317" extrusionOk="0">
                  <a:moveTo>
                    <a:pt x="170" y="0"/>
                  </a:moveTo>
                  <a:cubicBezTo>
                    <a:pt x="73" y="0"/>
                    <a:pt x="0" y="73"/>
                    <a:pt x="0" y="170"/>
                  </a:cubicBezTo>
                  <a:cubicBezTo>
                    <a:pt x="0" y="243"/>
                    <a:pt x="73" y="316"/>
                    <a:pt x="170" y="316"/>
                  </a:cubicBezTo>
                  <a:cubicBezTo>
                    <a:pt x="268" y="316"/>
                    <a:pt x="340" y="243"/>
                    <a:pt x="340" y="170"/>
                  </a:cubicBezTo>
                  <a:cubicBezTo>
                    <a:pt x="340" y="73"/>
                    <a:pt x="268" y="0"/>
                    <a:pt x="17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" name="Google Shape;1294;p28"/>
            <p:cNvSpPr/>
            <p:nvPr/>
          </p:nvSpPr>
          <p:spPr>
            <a:xfrm>
              <a:off x="6102329" y="3547738"/>
              <a:ext cx="74387" cy="73420"/>
            </a:xfrm>
            <a:custGeom>
              <a:avLst/>
              <a:gdLst/>
              <a:ahLst/>
              <a:cxnLst/>
              <a:rect l="l" t="t" r="r" b="b"/>
              <a:pathLst>
                <a:path w="342" h="341" extrusionOk="0">
                  <a:moveTo>
                    <a:pt x="171" y="0"/>
                  </a:moveTo>
                  <a:cubicBezTo>
                    <a:pt x="98" y="0"/>
                    <a:pt x="1" y="73"/>
                    <a:pt x="1" y="170"/>
                  </a:cubicBezTo>
                  <a:cubicBezTo>
                    <a:pt x="1" y="267"/>
                    <a:pt x="98" y="340"/>
                    <a:pt x="171" y="340"/>
                  </a:cubicBezTo>
                  <a:cubicBezTo>
                    <a:pt x="268" y="340"/>
                    <a:pt x="341" y="267"/>
                    <a:pt x="341" y="170"/>
                  </a:cubicBezTo>
                  <a:cubicBezTo>
                    <a:pt x="341" y="73"/>
                    <a:pt x="268" y="0"/>
                    <a:pt x="17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" name="Google Shape;1295;p28"/>
            <p:cNvSpPr/>
            <p:nvPr/>
          </p:nvSpPr>
          <p:spPr>
            <a:xfrm>
              <a:off x="6213044" y="3684213"/>
              <a:ext cx="74387" cy="69101"/>
            </a:xfrm>
            <a:custGeom>
              <a:avLst/>
              <a:gdLst/>
              <a:ahLst/>
              <a:cxnLst/>
              <a:rect l="l" t="t" r="r" b="b"/>
              <a:pathLst>
                <a:path w="341" h="317" extrusionOk="0">
                  <a:moveTo>
                    <a:pt x="170" y="1"/>
                  </a:moveTo>
                  <a:cubicBezTo>
                    <a:pt x="73" y="1"/>
                    <a:pt x="0" y="74"/>
                    <a:pt x="0" y="146"/>
                  </a:cubicBezTo>
                  <a:cubicBezTo>
                    <a:pt x="0" y="244"/>
                    <a:pt x="73" y="316"/>
                    <a:pt x="170" y="316"/>
                  </a:cubicBezTo>
                  <a:cubicBezTo>
                    <a:pt x="267" y="316"/>
                    <a:pt x="340" y="244"/>
                    <a:pt x="340" y="146"/>
                  </a:cubicBezTo>
                  <a:cubicBezTo>
                    <a:pt x="340" y="74"/>
                    <a:pt x="267" y="1"/>
                    <a:pt x="17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8" name="Google Shape;1296;p28"/>
          <p:cNvGrpSpPr>
            <a:grpSpLocks/>
          </p:cNvGrpSpPr>
          <p:nvPr/>
        </p:nvGrpSpPr>
        <p:grpSpPr bwMode="auto">
          <a:xfrm>
            <a:off x="4856163" y="220663"/>
            <a:ext cx="2479675" cy="1082675"/>
            <a:chOff x="3965010" y="571479"/>
            <a:chExt cx="1651683" cy="719972"/>
          </a:xfrm>
        </p:grpSpPr>
        <p:grpSp>
          <p:nvGrpSpPr>
            <p:cNvPr id="59" name="Google Shape;1297;p28"/>
            <p:cNvGrpSpPr>
              <a:grpSpLocks/>
            </p:cNvGrpSpPr>
            <p:nvPr/>
          </p:nvGrpSpPr>
          <p:grpSpPr bwMode="auto">
            <a:xfrm>
              <a:off x="3965010" y="571479"/>
              <a:ext cx="1446820" cy="719972"/>
              <a:chOff x="3953250" y="571500"/>
              <a:chExt cx="1383325" cy="766825"/>
            </a:xfrm>
          </p:grpSpPr>
          <p:grpSp>
            <p:nvGrpSpPr>
              <p:cNvPr id="61" name="Google Shape;1298;p28"/>
              <p:cNvGrpSpPr>
                <a:grpSpLocks/>
              </p:cNvGrpSpPr>
              <p:nvPr/>
            </p:nvGrpSpPr>
            <p:grpSpPr bwMode="auto">
              <a:xfrm>
                <a:off x="3953250" y="571500"/>
                <a:ext cx="1383166" cy="669650"/>
                <a:chOff x="897088" y="2374675"/>
                <a:chExt cx="1383166" cy="669650"/>
              </a:xfrm>
            </p:grpSpPr>
            <p:sp>
              <p:nvSpPr>
                <p:cNvPr id="63" name="Google Shape;1299;p28"/>
                <p:cNvSpPr/>
                <p:nvPr/>
              </p:nvSpPr>
              <p:spPr>
                <a:xfrm>
                  <a:off x="1135686" y="2416277"/>
                  <a:ext cx="622782" cy="622905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4" name="Google Shape;1300;p28"/>
                <p:cNvSpPr/>
                <p:nvPr/>
              </p:nvSpPr>
              <p:spPr>
                <a:xfrm>
                  <a:off x="1479430" y="2374675"/>
                  <a:ext cx="492362" cy="492477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5" name="Google Shape;1301;p28"/>
                <p:cNvSpPr/>
                <p:nvPr/>
              </p:nvSpPr>
              <p:spPr>
                <a:xfrm>
                  <a:off x="897088" y="2689501"/>
                  <a:ext cx="492362" cy="355303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6" name="Google Shape;1302;p28"/>
                <p:cNvSpPr/>
                <p:nvPr/>
              </p:nvSpPr>
              <p:spPr>
                <a:xfrm>
                  <a:off x="1657367" y="2552327"/>
                  <a:ext cx="622782" cy="492477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62" name="Google Shape;1303;p28"/>
              <p:cNvSpPr/>
              <p:nvPr/>
            </p:nvSpPr>
            <p:spPr>
              <a:xfrm>
                <a:off x="3972459" y="907688"/>
                <a:ext cx="1363852" cy="430637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60" name="Google Shape;1304;p28"/>
            <p:cNvSpPr/>
            <p:nvPr/>
          </p:nvSpPr>
          <p:spPr>
            <a:xfrm>
              <a:off x="4006249" y="571479"/>
              <a:ext cx="1610444" cy="660854"/>
            </a:xfrm>
            <a:custGeom>
              <a:avLst/>
              <a:gdLst/>
              <a:ahLst/>
              <a:cxnLst/>
              <a:rect l="l" t="t" r="r" b="b"/>
              <a:pathLst>
                <a:path w="3864" h="1872" extrusionOk="0">
                  <a:moveTo>
                    <a:pt x="1847" y="365"/>
                  </a:moveTo>
                  <a:cubicBezTo>
                    <a:pt x="1920" y="487"/>
                    <a:pt x="1920" y="633"/>
                    <a:pt x="1871" y="754"/>
                  </a:cubicBezTo>
                  <a:lnTo>
                    <a:pt x="1847" y="754"/>
                  </a:lnTo>
                  <a:cubicBezTo>
                    <a:pt x="1847" y="754"/>
                    <a:pt x="1823" y="754"/>
                    <a:pt x="1798" y="705"/>
                  </a:cubicBezTo>
                  <a:cubicBezTo>
                    <a:pt x="1774" y="608"/>
                    <a:pt x="1774" y="487"/>
                    <a:pt x="1847" y="390"/>
                  </a:cubicBezTo>
                  <a:lnTo>
                    <a:pt x="1847" y="365"/>
                  </a:lnTo>
                  <a:close/>
                  <a:moveTo>
                    <a:pt x="2891" y="584"/>
                  </a:moveTo>
                  <a:lnTo>
                    <a:pt x="2891" y="608"/>
                  </a:lnTo>
                  <a:cubicBezTo>
                    <a:pt x="2940" y="754"/>
                    <a:pt x="2940" y="900"/>
                    <a:pt x="2867" y="948"/>
                  </a:cubicBezTo>
                  <a:cubicBezTo>
                    <a:pt x="2831" y="960"/>
                    <a:pt x="2806" y="967"/>
                    <a:pt x="2791" y="967"/>
                  </a:cubicBezTo>
                  <a:cubicBezTo>
                    <a:pt x="2776" y="967"/>
                    <a:pt x="2770" y="960"/>
                    <a:pt x="2770" y="948"/>
                  </a:cubicBezTo>
                  <a:cubicBezTo>
                    <a:pt x="2770" y="803"/>
                    <a:pt x="2794" y="681"/>
                    <a:pt x="2891" y="584"/>
                  </a:cubicBezTo>
                  <a:close/>
                  <a:moveTo>
                    <a:pt x="754" y="1021"/>
                  </a:moveTo>
                  <a:cubicBezTo>
                    <a:pt x="851" y="1021"/>
                    <a:pt x="924" y="1070"/>
                    <a:pt x="972" y="1143"/>
                  </a:cubicBezTo>
                  <a:cubicBezTo>
                    <a:pt x="997" y="1216"/>
                    <a:pt x="972" y="1288"/>
                    <a:pt x="899" y="1337"/>
                  </a:cubicBezTo>
                  <a:cubicBezTo>
                    <a:pt x="887" y="1349"/>
                    <a:pt x="875" y="1355"/>
                    <a:pt x="863" y="1355"/>
                  </a:cubicBezTo>
                  <a:cubicBezTo>
                    <a:pt x="851" y="1355"/>
                    <a:pt x="839" y="1349"/>
                    <a:pt x="827" y="1337"/>
                  </a:cubicBezTo>
                  <a:cubicBezTo>
                    <a:pt x="754" y="1240"/>
                    <a:pt x="754" y="1143"/>
                    <a:pt x="754" y="1045"/>
                  </a:cubicBezTo>
                  <a:lnTo>
                    <a:pt x="754" y="1021"/>
                  </a:lnTo>
                  <a:close/>
                  <a:moveTo>
                    <a:pt x="2357" y="74"/>
                  </a:moveTo>
                  <a:cubicBezTo>
                    <a:pt x="2600" y="122"/>
                    <a:pt x="2794" y="268"/>
                    <a:pt x="2867" y="487"/>
                  </a:cubicBezTo>
                  <a:cubicBezTo>
                    <a:pt x="2746" y="608"/>
                    <a:pt x="2673" y="778"/>
                    <a:pt x="2697" y="973"/>
                  </a:cubicBezTo>
                  <a:cubicBezTo>
                    <a:pt x="2725" y="1015"/>
                    <a:pt x="2745" y="1041"/>
                    <a:pt x="2786" y="1041"/>
                  </a:cubicBezTo>
                  <a:cubicBezTo>
                    <a:pt x="2815" y="1041"/>
                    <a:pt x="2855" y="1027"/>
                    <a:pt x="2916" y="997"/>
                  </a:cubicBezTo>
                  <a:cubicBezTo>
                    <a:pt x="3061" y="924"/>
                    <a:pt x="3037" y="681"/>
                    <a:pt x="2964" y="487"/>
                  </a:cubicBezTo>
                  <a:cubicBezTo>
                    <a:pt x="2989" y="462"/>
                    <a:pt x="3013" y="462"/>
                    <a:pt x="3061" y="462"/>
                  </a:cubicBezTo>
                  <a:cubicBezTo>
                    <a:pt x="3329" y="535"/>
                    <a:pt x="3572" y="730"/>
                    <a:pt x="3693" y="997"/>
                  </a:cubicBezTo>
                  <a:cubicBezTo>
                    <a:pt x="3766" y="1143"/>
                    <a:pt x="3766" y="1337"/>
                    <a:pt x="3644" y="1483"/>
                  </a:cubicBezTo>
                  <a:cubicBezTo>
                    <a:pt x="3474" y="1677"/>
                    <a:pt x="2819" y="1799"/>
                    <a:pt x="1774" y="1799"/>
                  </a:cubicBezTo>
                  <a:cubicBezTo>
                    <a:pt x="1118" y="1799"/>
                    <a:pt x="535" y="1750"/>
                    <a:pt x="535" y="1750"/>
                  </a:cubicBezTo>
                  <a:cubicBezTo>
                    <a:pt x="316" y="1726"/>
                    <a:pt x="195" y="1653"/>
                    <a:pt x="146" y="1507"/>
                  </a:cubicBezTo>
                  <a:cubicBezTo>
                    <a:pt x="98" y="1386"/>
                    <a:pt x="219" y="1216"/>
                    <a:pt x="438" y="1118"/>
                  </a:cubicBezTo>
                  <a:cubicBezTo>
                    <a:pt x="511" y="1070"/>
                    <a:pt x="584" y="1045"/>
                    <a:pt x="681" y="1045"/>
                  </a:cubicBezTo>
                  <a:cubicBezTo>
                    <a:pt x="657" y="1167"/>
                    <a:pt x="705" y="1288"/>
                    <a:pt x="778" y="1410"/>
                  </a:cubicBezTo>
                  <a:cubicBezTo>
                    <a:pt x="808" y="1440"/>
                    <a:pt x="857" y="1461"/>
                    <a:pt x="901" y="1461"/>
                  </a:cubicBezTo>
                  <a:cubicBezTo>
                    <a:pt x="928" y="1461"/>
                    <a:pt x="954" y="1453"/>
                    <a:pt x="972" y="1434"/>
                  </a:cubicBezTo>
                  <a:cubicBezTo>
                    <a:pt x="1070" y="1361"/>
                    <a:pt x="1118" y="1240"/>
                    <a:pt x="1094" y="1118"/>
                  </a:cubicBezTo>
                  <a:cubicBezTo>
                    <a:pt x="1045" y="1021"/>
                    <a:pt x="924" y="924"/>
                    <a:pt x="802" y="924"/>
                  </a:cubicBezTo>
                  <a:cubicBezTo>
                    <a:pt x="851" y="681"/>
                    <a:pt x="1021" y="462"/>
                    <a:pt x="1264" y="365"/>
                  </a:cubicBezTo>
                  <a:cubicBezTo>
                    <a:pt x="1395" y="278"/>
                    <a:pt x="1517" y="234"/>
                    <a:pt x="1621" y="234"/>
                  </a:cubicBezTo>
                  <a:cubicBezTo>
                    <a:pt x="1689" y="234"/>
                    <a:pt x="1750" y="254"/>
                    <a:pt x="1798" y="292"/>
                  </a:cubicBezTo>
                  <a:cubicBezTo>
                    <a:pt x="1701" y="414"/>
                    <a:pt x="1677" y="584"/>
                    <a:pt x="1750" y="730"/>
                  </a:cubicBezTo>
                  <a:cubicBezTo>
                    <a:pt x="1750" y="778"/>
                    <a:pt x="1798" y="827"/>
                    <a:pt x="1871" y="827"/>
                  </a:cubicBezTo>
                  <a:cubicBezTo>
                    <a:pt x="1895" y="827"/>
                    <a:pt x="1920" y="803"/>
                    <a:pt x="1944" y="778"/>
                  </a:cubicBezTo>
                  <a:cubicBezTo>
                    <a:pt x="2041" y="633"/>
                    <a:pt x="2017" y="438"/>
                    <a:pt x="1920" y="292"/>
                  </a:cubicBezTo>
                  <a:cubicBezTo>
                    <a:pt x="1993" y="220"/>
                    <a:pt x="2090" y="147"/>
                    <a:pt x="2187" y="122"/>
                  </a:cubicBezTo>
                  <a:cubicBezTo>
                    <a:pt x="2236" y="98"/>
                    <a:pt x="2308" y="98"/>
                    <a:pt x="2357" y="74"/>
                  </a:cubicBezTo>
                  <a:close/>
                  <a:moveTo>
                    <a:pt x="2333" y="1"/>
                  </a:moveTo>
                  <a:cubicBezTo>
                    <a:pt x="2260" y="1"/>
                    <a:pt x="2211" y="25"/>
                    <a:pt x="2138" y="50"/>
                  </a:cubicBezTo>
                  <a:cubicBezTo>
                    <a:pt x="2017" y="74"/>
                    <a:pt x="1920" y="147"/>
                    <a:pt x="1823" y="244"/>
                  </a:cubicBezTo>
                  <a:cubicBezTo>
                    <a:pt x="1756" y="188"/>
                    <a:pt x="1674" y="158"/>
                    <a:pt x="1579" y="158"/>
                  </a:cubicBezTo>
                  <a:cubicBezTo>
                    <a:pt x="1466" y="158"/>
                    <a:pt x="1336" y="200"/>
                    <a:pt x="1191" y="292"/>
                  </a:cubicBezTo>
                  <a:cubicBezTo>
                    <a:pt x="924" y="414"/>
                    <a:pt x="754" y="657"/>
                    <a:pt x="681" y="948"/>
                  </a:cubicBezTo>
                  <a:cubicBezTo>
                    <a:pt x="584" y="948"/>
                    <a:pt x="487" y="973"/>
                    <a:pt x="414" y="1021"/>
                  </a:cubicBezTo>
                  <a:cubicBezTo>
                    <a:pt x="146" y="1167"/>
                    <a:pt x="1" y="1361"/>
                    <a:pt x="49" y="1531"/>
                  </a:cubicBezTo>
                  <a:cubicBezTo>
                    <a:pt x="74" y="1701"/>
                    <a:pt x="268" y="1823"/>
                    <a:pt x="511" y="1847"/>
                  </a:cubicBezTo>
                  <a:cubicBezTo>
                    <a:pt x="511" y="1847"/>
                    <a:pt x="1118" y="1871"/>
                    <a:pt x="1774" y="1871"/>
                  </a:cubicBezTo>
                  <a:cubicBezTo>
                    <a:pt x="2867" y="1871"/>
                    <a:pt x="3523" y="1774"/>
                    <a:pt x="3717" y="1556"/>
                  </a:cubicBezTo>
                  <a:cubicBezTo>
                    <a:pt x="3839" y="1386"/>
                    <a:pt x="3863" y="1167"/>
                    <a:pt x="3766" y="973"/>
                  </a:cubicBezTo>
                  <a:cubicBezTo>
                    <a:pt x="3620" y="681"/>
                    <a:pt x="3353" y="438"/>
                    <a:pt x="3037" y="365"/>
                  </a:cubicBezTo>
                  <a:cubicBezTo>
                    <a:pt x="2989" y="365"/>
                    <a:pt x="2940" y="390"/>
                    <a:pt x="2916" y="414"/>
                  </a:cubicBezTo>
                  <a:cubicBezTo>
                    <a:pt x="2819" y="171"/>
                    <a:pt x="2600" y="25"/>
                    <a:pt x="23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40" name="Google Shape;1240;p28"/>
          <p:cNvSpPr txBox="1">
            <a:spLocks noGrp="1"/>
          </p:cNvSpPr>
          <p:nvPr>
            <p:ph type="title"/>
          </p:nvPr>
        </p:nvSpPr>
        <p:spPr>
          <a:xfrm>
            <a:off x="2372200" y="1593633"/>
            <a:ext cx="7447600" cy="23880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800"/>
              <a:buNone/>
              <a:defRPr sz="16000"/>
            </a:lvl1pPr>
            <a:lvl2pPr lvl="1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 b="0"/>
            </a:lvl2pPr>
            <a:lvl3pPr lvl="2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 b="0"/>
            </a:lvl3pPr>
            <a:lvl4pPr lvl="3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 b="0"/>
            </a:lvl4pPr>
            <a:lvl5pPr lvl="4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 b="0"/>
            </a:lvl5pPr>
            <a:lvl6pPr lvl="5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 b="0"/>
            </a:lvl6pPr>
            <a:lvl7pPr lvl="6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 b="0"/>
            </a:lvl7pPr>
            <a:lvl8pPr lvl="7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 b="0"/>
            </a:lvl8pPr>
            <a:lvl9pPr lvl="8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 b="0"/>
            </a:lvl9pPr>
          </a:lstStyle>
          <a:p>
            <a:endParaRPr/>
          </a:p>
        </p:txBody>
      </p:sp>
      <p:sp>
        <p:nvSpPr>
          <p:cNvPr id="1241" name="Google Shape;1241;p28"/>
          <p:cNvSpPr txBox="1">
            <a:spLocks noGrp="1"/>
          </p:cNvSpPr>
          <p:nvPr>
            <p:ph type="subTitle" idx="1"/>
          </p:nvPr>
        </p:nvSpPr>
        <p:spPr>
          <a:xfrm>
            <a:off x="2441400" y="3894467"/>
            <a:ext cx="7309200" cy="8624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589229108"/>
      </p:ext>
    </p:extLst>
  </p:cSld>
  <p:clrMapOvr>
    <a:masterClrMapping/>
  </p:clrMapOvr>
</p:sldLayout>
</file>

<file path=ppt/slideLayouts/slideLayout17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2">
  <p:cSld name="Title and two columns 2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13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oogle Shape;1308;p29"/>
          <p:cNvGrpSpPr>
            <a:grpSpLocks/>
          </p:cNvGrpSpPr>
          <p:nvPr/>
        </p:nvGrpSpPr>
        <p:grpSpPr bwMode="auto">
          <a:xfrm>
            <a:off x="10458450" y="301625"/>
            <a:ext cx="1831975" cy="1663700"/>
            <a:chOff x="7844079" y="226728"/>
            <a:chExt cx="1373387" cy="1246991"/>
          </a:xfrm>
        </p:grpSpPr>
        <p:sp>
          <p:nvSpPr>
            <p:cNvPr id="6" name="Google Shape;1309;p29"/>
            <p:cNvSpPr/>
            <p:nvPr/>
          </p:nvSpPr>
          <p:spPr>
            <a:xfrm rot="-1688081">
              <a:off x="8296321" y="1015617"/>
              <a:ext cx="221360" cy="221317"/>
            </a:xfrm>
            <a:custGeom>
              <a:avLst/>
              <a:gdLst/>
              <a:ahLst/>
              <a:cxnLst/>
              <a:rect l="l" t="t" r="r" b="b"/>
              <a:pathLst>
                <a:path w="1118" h="1119" extrusionOk="0">
                  <a:moveTo>
                    <a:pt x="607" y="98"/>
                  </a:moveTo>
                  <a:cubicBezTo>
                    <a:pt x="607" y="147"/>
                    <a:pt x="632" y="219"/>
                    <a:pt x="632" y="268"/>
                  </a:cubicBezTo>
                  <a:cubicBezTo>
                    <a:pt x="656" y="317"/>
                    <a:pt x="656" y="389"/>
                    <a:pt x="680" y="438"/>
                  </a:cubicBezTo>
                  <a:cubicBezTo>
                    <a:pt x="705" y="438"/>
                    <a:pt x="729" y="462"/>
                    <a:pt x="826" y="487"/>
                  </a:cubicBezTo>
                  <a:lnTo>
                    <a:pt x="972" y="560"/>
                  </a:lnTo>
                  <a:cubicBezTo>
                    <a:pt x="899" y="584"/>
                    <a:pt x="802" y="632"/>
                    <a:pt x="705" y="657"/>
                  </a:cubicBezTo>
                  <a:cubicBezTo>
                    <a:pt x="705" y="657"/>
                    <a:pt x="705" y="657"/>
                    <a:pt x="680" y="681"/>
                  </a:cubicBezTo>
                  <a:cubicBezTo>
                    <a:pt x="656" y="802"/>
                    <a:pt x="583" y="924"/>
                    <a:pt x="559" y="972"/>
                  </a:cubicBezTo>
                  <a:cubicBezTo>
                    <a:pt x="535" y="924"/>
                    <a:pt x="486" y="802"/>
                    <a:pt x="462" y="681"/>
                  </a:cubicBezTo>
                  <a:cubicBezTo>
                    <a:pt x="462" y="657"/>
                    <a:pt x="437" y="657"/>
                    <a:pt x="413" y="632"/>
                  </a:cubicBezTo>
                  <a:cubicBezTo>
                    <a:pt x="316" y="632"/>
                    <a:pt x="194" y="584"/>
                    <a:pt x="122" y="584"/>
                  </a:cubicBezTo>
                  <a:cubicBezTo>
                    <a:pt x="219" y="511"/>
                    <a:pt x="340" y="462"/>
                    <a:pt x="462" y="414"/>
                  </a:cubicBezTo>
                  <a:cubicBezTo>
                    <a:pt x="462" y="414"/>
                    <a:pt x="462" y="389"/>
                    <a:pt x="486" y="389"/>
                  </a:cubicBezTo>
                  <a:cubicBezTo>
                    <a:pt x="510" y="292"/>
                    <a:pt x="559" y="195"/>
                    <a:pt x="607" y="98"/>
                  </a:cubicBezTo>
                  <a:close/>
                  <a:moveTo>
                    <a:pt x="607" y="1"/>
                  </a:moveTo>
                  <a:cubicBezTo>
                    <a:pt x="583" y="1"/>
                    <a:pt x="535" y="1"/>
                    <a:pt x="389" y="341"/>
                  </a:cubicBezTo>
                  <a:cubicBezTo>
                    <a:pt x="24" y="487"/>
                    <a:pt x="0" y="560"/>
                    <a:pt x="0" y="560"/>
                  </a:cubicBezTo>
                  <a:cubicBezTo>
                    <a:pt x="0" y="584"/>
                    <a:pt x="0" y="608"/>
                    <a:pt x="0" y="608"/>
                  </a:cubicBezTo>
                  <a:cubicBezTo>
                    <a:pt x="0" y="632"/>
                    <a:pt x="49" y="657"/>
                    <a:pt x="364" y="730"/>
                  </a:cubicBezTo>
                  <a:cubicBezTo>
                    <a:pt x="462" y="1118"/>
                    <a:pt x="510" y="1118"/>
                    <a:pt x="535" y="1118"/>
                  </a:cubicBezTo>
                  <a:lnTo>
                    <a:pt x="559" y="1118"/>
                  </a:lnTo>
                  <a:cubicBezTo>
                    <a:pt x="583" y="1118"/>
                    <a:pt x="607" y="1118"/>
                    <a:pt x="777" y="754"/>
                  </a:cubicBezTo>
                  <a:cubicBezTo>
                    <a:pt x="875" y="705"/>
                    <a:pt x="996" y="681"/>
                    <a:pt x="1093" y="608"/>
                  </a:cubicBezTo>
                  <a:cubicBezTo>
                    <a:pt x="1118" y="608"/>
                    <a:pt x="1118" y="584"/>
                    <a:pt x="1118" y="560"/>
                  </a:cubicBezTo>
                  <a:cubicBezTo>
                    <a:pt x="1118" y="511"/>
                    <a:pt x="1045" y="487"/>
                    <a:pt x="875" y="414"/>
                  </a:cubicBezTo>
                  <a:lnTo>
                    <a:pt x="753" y="389"/>
                  </a:lnTo>
                  <a:cubicBezTo>
                    <a:pt x="753" y="341"/>
                    <a:pt x="729" y="317"/>
                    <a:pt x="729" y="268"/>
                  </a:cubicBezTo>
                  <a:cubicBezTo>
                    <a:pt x="729" y="171"/>
                    <a:pt x="680" y="98"/>
                    <a:pt x="656" y="25"/>
                  </a:cubicBezTo>
                  <a:cubicBezTo>
                    <a:pt x="632" y="1"/>
                    <a:pt x="632" y="1"/>
                    <a:pt x="6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" name="Google Shape;1310;p29"/>
            <p:cNvSpPr/>
            <p:nvPr/>
          </p:nvSpPr>
          <p:spPr>
            <a:xfrm rot="-1688081">
              <a:off x="8403431" y="292172"/>
              <a:ext cx="164235" cy="141595"/>
            </a:xfrm>
            <a:custGeom>
              <a:avLst/>
              <a:gdLst/>
              <a:ahLst/>
              <a:cxnLst/>
              <a:rect l="l" t="t" r="r" b="b"/>
              <a:pathLst>
                <a:path w="827" h="713" extrusionOk="0">
                  <a:moveTo>
                    <a:pt x="462" y="105"/>
                  </a:moveTo>
                  <a:cubicBezTo>
                    <a:pt x="802" y="105"/>
                    <a:pt x="802" y="615"/>
                    <a:pt x="462" y="615"/>
                  </a:cubicBezTo>
                  <a:cubicBezTo>
                    <a:pt x="317" y="591"/>
                    <a:pt x="219" y="494"/>
                    <a:pt x="219" y="348"/>
                  </a:cubicBezTo>
                  <a:cubicBezTo>
                    <a:pt x="219" y="202"/>
                    <a:pt x="341" y="105"/>
                    <a:pt x="462" y="105"/>
                  </a:cubicBezTo>
                  <a:close/>
                  <a:moveTo>
                    <a:pt x="481" y="1"/>
                  </a:moveTo>
                  <a:cubicBezTo>
                    <a:pt x="392" y="1"/>
                    <a:pt x="299" y="33"/>
                    <a:pt x="219" y="105"/>
                  </a:cubicBezTo>
                  <a:cubicBezTo>
                    <a:pt x="1" y="324"/>
                    <a:pt x="171" y="688"/>
                    <a:pt x="462" y="712"/>
                  </a:cubicBezTo>
                  <a:cubicBezTo>
                    <a:pt x="657" y="712"/>
                    <a:pt x="827" y="542"/>
                    <a:pt x="827" y="348"/>
                  </a:cubicBezTo>
                  <a:cubicBezTo>
                    <a:pt x="827" y="136"/>
                    <a:pt x="663" y="1"/>
                    <a:pt x="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" name="Google Shape;1311;p29"/>
            <p:cNvSpPr/>
            <p:nvPr/>
          </p:nvSpPr>
          <p:spPr>
            <a:xfrm rot="-1688081">
              <a:off x="7885733" y="509919"/>
              <a:ext cx="222550" cy="212988"/>
            </a:xfrm>
            <a:custGeom>
              <a:avLst/>
              <a:gdLst/>
              <a:ahLst/>
              <a:cxnLst/>
              <a:rect l="l" t="t" r="r" b="b"/>
              <a:pathLst>
                <a:path w="1119" h="1074" extrusionOk="0">
                  <a:moveTo>
                    <a:pt x="681" y="441"/>
                  </a:moveTo>
                  <a:cubicBezTo>
                    <a:pt x="681" y="441"/>
                    <a:pt x="681" y="441"/>
                    <a:pt x="681" y="466"/>
                  </a:cubicBezTo>
                  <a:cubicBezTo>
                    <a:pt x="681" y="466"/>
                    <a:pt x="657" y="490"/>
                    <a:pt x="584" y="490"/>
                  </a:cubicBezTo>
                  <a:cubicBezTo>
                    <a:pt x="608" y="466"/>
                    <a:pt x="632" y="441"/>
                    <a:pt x="657" y="441"/>
                  </a:cubicBezTo>
                  <a:close/>
                  <a:moveTo>
                    <a:pt x="384" y="97"/>
                  </a:moveTo>
                  <a:cubicBezTo>
                    <a:pt x="401" y="97"/>
                    <a:pt x="420" y="98"/>
                    <a:pt x="438" y="101"/>
                  </a:cubicBezTo>
                  <a:cubicBezTo>
                    <a:pt x="559" y="101"/>
                    <a:pt x="681" y="126"/>
                    <a:pt x="778" y="150"/>
                  </a:cubicBezTo>
                  <a:cubicBezTo>
                    <a:pt x="924" y="199"/>
                    <a:pt x="1021" y="369"/>
                    <a:pt x="972" y="514"/>
                  </a:cubicBezTo>
                  <a:cubicBezTo>
                    <a:pt x="924" y="733"/>
                    <a:pt x="705" y="976"/>
                    <a:pt x="559" y="976"/>
                  </a:cubicBezTo>
                  <a:lnTo>
                    <a:pt x="511" y="976"/>
                  </a:lnTo>
                  <a:cubicBezTo>
                    <a:pt x="414" y="879"/>
                    <a:pt x="438" y="733"/>
                    <a:pt x="511" y="612"/>
                  </a:cubicBezTo>
                  <a:cubicBezTo>
                    <a:pt x="608" y="587"/>
                    <a:pt x="754" y="563"/>
                    <a:pt x="778" y="490"/>
                  </a:cubicBezTo>
                  <a:cubicBezTo>
                    <a:pt x="802" y="441"/>
                    <a:pt x="778" y="393"/>
                    <a:pt x="754" y="369"/>
                  </a:cubicBezTo>
                  <a:cubicBezTo>
                    <a:pt x="730" y="344"/>
                    <a:pt x="705" y="344"/>
                    <a:pt x="681" y="344"/>
                  </a:cubicBezTo>
                  <a:cubicBezTo>
                    <a:pt x="608" y="344"/>
                    <a:pt x="535" y="417"/>
                    <a:pt x="462" y="514"/>
                  </a:cubicBezTo>
                  <a:cubicBezTo>
                    <a:pt x="441" y="519"/>
                    <a:pt x="419" y="521"/>
                    <a:pt x="398" y="521"/>
                  </a:cubicBezTo>
                  <a:cubicBezTo>
                    <a:pt x="299" y="521"/>
                    <a:pt x="202" y="477"/>
                    <a:pt x="122" y="417"/>
                  </a:cubicBezTo>
                  <a:cubicBezTo>
                    <a:pt x="98" y="369"/>
                    <a:pt x="98" y="344"/>
                    <a:pt x="122" y="296"/>
                  </a:cubicBezTo>
                  <a:cubicBezTo>
                    <a:pt x="165" y="168"/>
                    <a:pt x="263" y="97"/>
                    <a:pt x="384" y="97"/>
                  </a:cubicBezTo>
                  <a:close/>
                  <a:moveTo>
                    <a:pt x="386" y="1"/>
                  </a:moveTo>
                  <a:cubicBezTo>
                    <a:pt x="230" y="1"/>
                    <a:pt x="69" y="97"/>
                    <a:pt x="25" y="271"/>
                  </a:cubicBezTo>
                  <a:cubicBezTo>
                    <a:pt x="1" y="344"/>
                    <a:pt x="1" y="417"/>
                    <a:pt x="49" y="466"/>
                  </a:cubicBezTo>
                  <a:cubicBezTo>
                    <a:pt x="147" y="563"/>
                    <a:pt x="292" y="612"/>
                    <a:pt x="414" y="612"/>
                  </a:cubicBezTo>
                  <a:cubicBezTo>
                    <a:pt x="341" y="733"/>
                    <a:pt x="341" y="927"/>
                    <a:pt x="462" y="1049"/>
                  </a:cubicBezTo>
                  <a:cubicBezTo>
                    <a:pt x="487" y="1073"/>
                    <a:pt x="511" y="1073"/>
                    <a:pt x="559" y="1073"/>
                  </a:cubicBezTo>
                  <a:cubicBezTo>
                    <a:pt x="754" y="1073"/>
                    <a:pt x="1021" y="782"/>
                    <a:pt x="1070" y="539"/>
                  </a:cubicBezTo>
                  <a:cubicBezTo>
                    <a:pt x="1118" y="320"/>
                    <a:pt x="997" y="126"/>
                    <a:pt x="827" y="77"/>
                  </a:cubicBezTo>
                  <a:cubicBezTo>
                    <a:pt x="705" y="29"/>
                    <a:pt x="584" y="4"/>
                    <a:pt x="438" y="4"/>
                  </a:cubicBezTo>
                  <a:cubicBezTo>
                    <a:pt x="421" y="2"/>
                    <a:pt x="403" y="1"/>
                    <a:pt x="3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" name="Google Shape;1312;p29"/>
            <p:cNvSpPr/>
            <p:nvPr/>
          </p:nvSpPr>
          <p:spPr>
            <a:xfrm rot="-1688081">
              <a:off x="7969041" y="265994"/>
              <a:ext cx="216600" cy="212988"/>
            </a:xfrm>
            <a:custGeom>
              <a:avLst/>
              <a:gdLst/>
              <a:ahLst/>
              <a:cxnLst/>
              <a:rect l="l" t="t" r="r" b="b"/>
              <a:pathLst>
                <a:path w="1094" h="1072" extrusionOk="0">
                  <a:moveTo>
                    <a:pt x="484" y="620"/>
                  </a:moveTo>
                  <a:cubicBezTo>
                    <a:pt x="474" y="660"/>
                    <a:pt x="413" y="681"/>
                    <a:pt x="413" y="681"/>
                  </a:cubicBezTo>
                  <a:cubicBezTo>
                    <a:pt x="433" y="641"/>
                    <a:pt x="452" y="634"/>
                    <a:pt x="484" y="620"/>
                  </a:cubicBezTo>
                  <a:close/>
                  <a:moveTo>
                    <a:pt x="480" y="88"/>
                  </a:moveTo>
                  <a:cubicBezTo>
                    <a:pt x="512" y="88"/>
                    <a:pt x="542" y="105"/>
                    <a:pt x="559" y="122"/>
                  </a:cubicBezTo>
                  <a:cubicBezTo>
                    <a:pt x="607" y="243"/>
                    <a:pt x="607" y="365"/>
                    <a:pt x="559" y="486"/>
                  </a:cubicBezTo>
                  <a:cubicBezTo>
                    <a:pt x="462" y="486"/>
                    <a:pt x="389" y="535"/>
                    <a:pt x="340" y="608"/>
                  </a:cubicBezTo>
                  <a:cubicBezTo>
                    <a:pt x="316" y="632"/>
                    <a:pt x="316" y="681"/>
                    <a:pt x="340" y="681"/>
                  </a:cubicBezTo>
                  <a:cubicBezTo>
                    <a:pt x="365" y="729"/>
                    <a:pt x="389" y="753"/>
                    <a:pt x="437" y="753"/>
                  </a:cubicBezTo>
                  <a:cubicBezTo>
                    <a:pt x="535" y="753"/>
                    <a:pt x="607" y="632"/>
                    <a:pt x="632" y="559"/>
                  </a:cubicBezTo>
                  <a:lnTo>
                    <a:pt x="778" y="559"/>
                  </a:lnTo>
                  <a:cubicBezTo>
                    <a:pt x="790" y="555"/>
                    <a:pt x="804" y="553"/>
                    <a:pt x="818" y="553"/>
                  </a:cubicBezTo>
                  <a:cubicBezTo>
                    <a:pt x="883" y="553"/>
                    <a:pt x="956" y="596"/>
                    <a:pt x="996" y="656"/>
                  </a:cubicBezTo>
                  <a:cubicBezTo>
                    <a:pt x="996" y="681"/>
                    <a:pt x="996" y="729"/>
                    <a:pt x="972" y="753"/>
                  </a:cubicBezTo>
                  <a:cubicBezTo>
                    <a:pt x="850" y="899"/>
                    <a:pt x="656" y="972"/>
                    <a:pt x="462" y="972"/>
                  </a:cubicBezTo>
                  <a:cubicBezTo>
                    <a:pt x="449" y="974"/>
                    <a:pt x="437" y="975"/>
                    <a:pt x="424" y="975"/>
                  </a:cubicBezTo>
                  <a:cubicBezTo>
                    <a:pt x="268" y="975"/>
                    <a:pt x="122" y="838"/>
                    <a:pt x="122" y="681"/>
                  </a:cubicBezTo>
                  <a:cubicBezTo>
                    <a:pt x="97" y="511"/>
                    <a:pt x="146" y="316"/>
                    <a:pt x="243" y="170"/>
                  </a:cubicBezTo>
                  <a:cubicBezTo>
                    <a:pt x="292" y="122"/>
                    <a:pt x="365" y="98"/>
                    <a:pt x="437" y="98"/>
                  </a:cubicBezTo>
                  <a:cubicBezTo>
                    <a:pt x="452" y="90"/>
                    <a:pt x="466" y="88"/>
                    <a:pt x="480" y="88"/>
                  </a:cubicBezTo>
                  <a:close/>
                  <a:moveTo>
                    <a:pt x="437" y="0"/>
                  </a:moveTo>
                  <a:cubicBezTo>
                    <a:pt x="340" y="0"/>
                    <a:pt x="243" y="49"/>
                    <a:pt x="170" y="122"/>
                  </a:cubicBezTo>
                  <a:cubicBezTo>
                    <a:pt x="49" y="292"/>
                    <a:pt x="0" y="511"/>
                    <a:pt x="24" y="705"/>
                  </a:cubicBezTo>
                  <a:cubicBezTo>
                    <a:pt x="24" y="910"/>
                    <a:pt x="195" y="1072"/>
                    <a:pt x="396" y="1072"/>
                  </a:cubicBezTo>
                  <a:cubicBezTo>
                    <a:pt x="410" y="1072"/>
                    <a:pt x="423" y="1071"/>
                    <a:pt x="437" y="1069"/>
                  </a:cubicBezTo>
                  <a:cubicBezTo>
                    <a:pt x="656" y="1069"/>
                    <a:pt x="875" y="972"/>
                    <a:pt x="1045" y="826"/>
                  </a:cubicBezTo>
                  <a:cubicBezTo>
                    <a:pt x="1069" y="753"/>
                    <a:pt x="1093" y="705"/>
                    <a:pt x="1069" y="632"/>
                  </a:cubicBezTo>
                  <a:cubicBezTo>
                    <a:pt x="1006" y="548"/>
                    <a:pt x="906" y="482"/>
                    <a:pt x="801" y="482"/>
                  </a:cubicBezTo>
                  <a:cubicBezTo>
                    <a:pt x="785" y="482"/>
                    <a:pt x="769" y="483"/>
                    <a:pt x="753" y="486"/>
                  </a:cubicBezTo>
                  <a:lnTo>
                    <a:pt x="656" y="486"/>
                  </a:lnTo>
                  <a:cubicBezTo>
                    <a:pt x="705" y="365"/>
                    <a:pt x="680" y="219"/>
                    <a:pt x="632" y="98"/>
                  </a:cubicBezTo>
                  <a:cubicBezTo>
                    <a:pt x="583" y="49"/>
                    <a:pt x="510" y="0"/>
                    <a:pt x="4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" name="Google Shape;1313;p29"/>
            <p:cNvSpPr/>
            <p:nvPr/>
          </p:nvSpPr>
          <p:spPr>
            <a:xfrm rot="-1688081">
              <a:off x="8097573" y="456375"/>
              <a:ext cx="197558" cy="172532"/>
            </a:xfrm>
            <a:custGeom>
              <a:avLst/>
              <a:gdLst/>
              <a:ahLst/>
              <a:cxnLst/>
              <a:rect l="l" t="t" r="r" b="b"/>
              <a:pathLst>
                <a:path w="997" h="868" extrusionOk="0">
                  <a:moveTo>
                    <a:pt x="405" y="1"/>
                  </a:moveTo>
                  <a:cubicBezTo>
                    <a:pt x="214" y="1"/>
                    <a:pt x="67" y="97"/>
                    <a:pt x="49" y="168"/>
                  </a:cubicBezTo>
                  <a:cubicBezTo>
                    <a:pt x="0" y="363"/>
                    <a:pt x="49" y="557"/>
                    <a:pt x="195" y="703"/>
                  </a:cubicBezTo>
                  <a:cubicBezTo>
                    <a:pt x="350" y="801"/>
                    <a:pt x="529" y="867"/>
                    <a:pt x="667" y="867"/>
                  </a:cubicBezTo>
                  <a:cubicBezTo>
                    <a:pt x="767" y="867"/>
                    <a:pt x="844" y="833"/>
                    <a:pt x="875" y="751"/>
                  </a:cubicBezTo>
                  <a:cubicBezTo>
                    <a:pt x="996" y="484"/>
                    <a:pt x="875" y="168"/>
                    <a:pt x="632" y="47"/>
                  </a:cubicBezTo>
                  <a:cubicBezTo>
                    <a:pt x="553" y="14"/>
                    <a:pt x="476" y="1"/>
                    <a:pt x="40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" name="Google Shape;1314;p29"/>
            <p:cNvSpPr/>
            <p:nvPr/>
          </p:nvSpPr>
          <p:spPr>
            <a:xfrm rot="-1688081">
              <a:off x="8096382" y="486121"/>
              <a:ext cx="91639" cy="96380"/>
            </a:xfrm>
            <a:custGeom>
              <a:avLst/>
              <a:gdLst/>
              <a:ahLst/>
              <a:cxnLst/>
              <a:rect l="l" t="t" r="r" b="b"/>
              <a:pathLst>
                <a:path w="463" h="487" extrusionOk="0">
                  <a:moveTo>
                    <a:pt x="462" y="0"/>
                  </a:moveTo>
                  <a:lnTo>
                    <a:pt x="1" y="486"/>
                  </a:lnTo>
                  <a:cubicBezTo>
                    <a:pt x="1" y="486"/>
                    <a:pt x="438" y="98"/>
                    <a:pt x="46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" name="Google Shape;1315;p29"/>
            <p:cNvSpPr/>
            <p:nvPr/>
          </p:nvSpPr>
          <p:spPr>
            <a:xfrm rot="-1688081">
              <a:off x="8086861" y="475413"/>
              <a:ext cx="110681" cy="116608"/>
            </a:xfrm>
            <a:custGeom>
              <a:avLst/>
              <a:gdLst/>
              <a:ahLst/>
              <a:cxnLst/>
              <a:rect l="l" t="t" r="r" b="b"/>
              <a:pathLst>
                <a:path w="559" h="586" extrusionOk="0">
                  <a:moveTo>
                    <a:pt x="504" y="1"/>
                  </a:moveTo>
                  <a:cubicBezTo>
                    <a:pt x="487" y="1"/>
                    <a:pt x="471" y="9"/>
                    <a:pt x="462" y="27"/>
                  </a:cubicBezTo>
                  <a:cubicBezTo>
                    <a:pt x="340" y="197"/>
                    <a:pt x="195" y="367"/>
                    <a:pt x="25" y="489"/>
                  </a:cubicBezTo>
                  <a:cubicBezTo>
                    <a:pt x="0" y="513"/>
                    <a:pt x="0" y="537"/>
                    <a:pt x="25" y="562"/>
                  </a:cubicBezTo>
                  <a:cubicBezTo>
                    <a:pt x="25" y="562"/>
                    <a:pt x="49" y="562"/>
                    <a:pt x="49" y="586"/>
                  </a:cubicBezTo>
                  <a:cubicBezTo>
                    <a:pt x="73" y="562"/>
                    <a:pt x="73" y="562"/>
                    <a:pt x="73" y="562"/>
                  </a:cubicBezTo>
                  <a:cubicBezTo>
                    <a:pt x="267" y="416"/>
                    <a:pt x="413" y="246"/>
                    <a:pt x="559" y="51"/>
                  </a:cubicBezTo>
                  <a:cubicBezTo>
                    <a:pt x="559" y="21"/>
                    <a:pt x="531" y="1"/>
                    <a:pt x="50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" name="Google Shape;1316;p29"/>
            <p:cNvSpPr/>
            <p:nvPr/>
          </p:nvSpPr>
          <p:spPr>
            <a:xfrm rot="-1688081">
              <a:off x="8145177" y="484932"/>
              <a:ext cx="102349" cy="116608"/>
            </a:xfrm>
            <a:custGeom>
              <a:avLst/>
              <a:gdLst/>
              <a:ahLst/>
              <a:cxnLst/>
              <a:rect l="l" t="t" r="r" b="b"/>
              <a:pathLst>
                <a:path w="511" h="584" extrusionOk="0">
                  <a:moveTo>
                    <a:pt x="510" y="1"/>
                  </a:moveTo>
                  <a:lnTo>
                    <a:pt x="0" y="584"/>
                  </a:lnTo>
                  <a:cubicBezTo>
                    <a:pt x="194" y="390"/>
                    <a:pt x="365" y="195"/>
                    <a:pt x="5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" name="Google Shape;1317;p29"/>
            <p:cNvSpPr/>
            <p:nvPr/>
          </p:nvSpPr>
          <p:spPr>
            <a:xfrm rot="-1688081">
              <a:off x="8132086" y="478982"/>
              <a:ext cx="126152" cy="133266"/>
            </a:xfrm>
            <a:custGeom>
              <a:avLst/>
              <a:gdLst/>
              <a:ahLst/>
              <a:cxnLst/>
              <a:rect l="l" t="t" r="r" b="b"/>
              <a:pathLst>
                <a:path w="632" h="667" extrusionOk="0">
                  <a:moveTo>
                    <a:pt x="563" y="1"/>
                  </a:moveTo>
                  <a:cubicBezTo>
                    <a:pt x="547" y="1"/>
                    <a:pt x="535" y="18"/>
                    <a:pt x="535" y="35"/>
                  </a:cubicBezTo>
                  <a:cubicBezTo>
                    <a:pt x="389" y="254"/>
                    <a:pt x="219" y="448"/>
                    <a:pt x="25" y="594"/>
                  </a:cubicBezTo>
                  <a:cubicBezTo>
                    <a:pt x="0" y="618"/>
                    <a:pt x="0" y="642"/>
                    <a:pt x="25" y="667"/>
                  </a:cubicBezTo>
                  <a:lnTo>
                    <a:pt x="97" y="667"/>
                  </a:lnTo>
                  <a:cubicBezTo>
                    <a:pt x="292" y="496"/>
                    <a:pt x="486" y="278"/>
                    <a:pt x="632" y="59"/>
                  </a:cubicBezTo>
                  <a:cubicBezTo>
                    <a:pt x="632" y="35"/>
                    <a:pt x="608" y="11"/>
                    <a:pt x="583" y="11"/>
                  </a:cubicBezTo>
                  <a:cubicBezTo>
                    <a:pt x="576" y="3"/>
                    <a:pt x="569" y="1"/>
                    <a:pt x="5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" name="Google Shape;1318;p29"/>
            <p:cNvSpPr/>
            <p:nvPr/>
          </p:nvSpPr>
          <p:spPr>
            <a:xfrm rot="-1688081">
              <a:off x="7848839" y="476602"/>
              <a:ext cx="145193" cy="57114"/>
            </a:xfrm>
            <a:custGeom>
              <a:avLst/>
              <a:gdLst/>
              <a:ahLst/>
              <a:cxnLst/>
              <a:rect l="l" t="t" r="r" b="b"/>
              <a:pathLst>
                <a:path w="729" h="287" extrusionOk="0">
                  <a:moveTo>
                    <a:pt x="254" y="0"/>
                  </a:moveTo>
                  <a:cubicBezTo>
                    <a:pt x="184" y="0"/>
                    <a:pt x="114" y="14"/>
                    <a:pt x="49" y="43"/>
                  </a:cubicBezTo>
                  <a:cubicBezTo>
                    <a:pt x="0" y="68"/>
                    <a:pt x="25" y="140"/>
                    <a:pt x="73" y="140"/>
                  </a:cubicBezTo>
                  <a:cubicBezTo>
                    <a:pt x="133" y="118"/>
                    <a:pt x="196" y="107"/>
                    <a:pt x="258" y="107"/>
                  </a:cubicBezTo>
                  <a:cubicBezTo>
                    <a:pt x="396" y="107"/>
                    <a:pt x="531" y="161"/>
                    <a:pt x="632" y="262"/>
                  </a:cubicBezTo>
                  <a:cubicBezTo>
                    <a:pt x="656" y="286"/>
                    <a:pt x="656" y="286"/>
                    <a:pt x="680" y="286"/>
                  </a:cubicBezTo>
                  <a:lnTo>
                    <a:pt x="705" y="286"/>
                  </a:lnTo>
                  <a:cubicBezTo>
                    <a:pt x="729" y="262"/>
                    <a:pt x="729" y="213"/>
                    <a:pt x="705" y="213"/>
                  </a:cubicBezTo>
                  <a:cubicBezTo>
                    <a:pt x="585" y="77"/>
                    <a:pt x="418" y="0"/>
                    <a:pt x="2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" name="Google Shape;1319;p29"/>
            <p:cNvSpPr/>
            <p:nvPr/>
          </p:nvSpPr>
          <p:spPr>
            <a:xfrm rot="-1688081">
              <a:off x="8202303" y="503970"/>
              <a:ext cx="77357" cy="91620"/>
            </a:xfrm>
            <a:custGeom>
              <a:avLst/>
              <a:gdLst/>
              <a:ahLst/>
              <a:cxnLst/>
              <a:rect l="l" t="t" r="r" b="b"/>
              <a:pathLst>
                <a:path w="389" h="462" extrusionOk="0">
                  <a:moveTo>
                    <a:pt x="389" y="0"/>
                  </a:moveTo>
                  <a:lnTo>
                    <a:pt x="0" y="462"/>
                  </a:lnTo>
                  <a:cubicBezTo>
                    <a:pt x="0" y="462"/>
                    <a:pt x="364" y="146"/>
                    <a:pt x="38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" name="Google Shape;1320;p29"/>
            <p:cNvSpPr/>
            <p:nvPr/>
          </p:nvSpPr>
          <p:spPr>
            <a:xfrm rot="-1688081">
              <a:off x="8188021" y="494451"/>
              <a:ext cx="101159" cy="111848"/>
            </a:xfrm>
            <a:custGeom>
              <a:avLst/>
              <a:gdLst/>
              <a:ahLst/>
              <a:cxnLst/>
              <a:rect l="l" t="t" r="r" b="b"/>
              <a:pathLst>
                <a:path w="511" h="566" extrusionOk="0">
                  <a:moveTo>
                    <a:pt x="462" y="1"/>
                  </a:moveTo>
                  <a:cubicBezTo>
                    <a:pt x="444" y="1"/>
                    <a:pt x="425" y="19"/>
                    <a:pt x="413" y="55"/>
                  </a:cubicBezTo>
                  <a:cubicBezTo>
                    <a:pt x="389" y="152"/>
                    <a:pt x="170" y="371"/>
                    <a:pt x="24" y="468"/>
                  </a:cubicBezTo>
                  <a:cubicBezTo>
                    <a:pt x="0" y="493"/>
                    <a:pt x="0" y="517"/>
                    <a:pt x="24" y="541"/>
                  </a:cubicBezTo>
                  <a:cubicBezTo>
                    <a:pt x="24" y="541"/>
                    <a:pt x="49" y="565"/>
                    <a:pt x="73" y="565"/>
                  </a:cubicBezTo>
                  <a:cubicBezTo>
                    <a:pt x="73" y="565"/>
                    <a:pt x="73" y="541"/>
                    <a:pt x="73" y="541"/>
                  </a:cubicBezTo>
                  <a:cubicBezTo>
                    <a:pt x="122" y="493"/>
                    <a:pt x="486" y="225"/>
                    <a:pt x="510" y="55"/>
                  </a:cubicBezTo>
                  <a:cubicBezTo>
                    <a:pt x="498" y="19"/>
                    <a:pt x="480" y="1"/>
                    <a:pt x="4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" name="Google Shape;1321;p29"/>
            <p:cNvSpPr/>
            <p:nvPr/>
          </p:nvSpPr>
          <p:spPr>
            <a:xfrm rot="-1688081">
              <a:off x="7905965" y="365944"/>
              <a:ext cx="77358" cy="139215"/>
            </a:xfrm>
            <a:custGeom>
              <a:avLst/>
              <a:gdLst/>
              <a:ahLst/>
              <a:cxnLst/>
              <a:rect l="l" t="t" r="r" b="b"/>
              <a:pathLst>
                <a:path w="390" h="699" extrusionOk="0">
                  <a:moveTo>
                    <a:pt x="158" y="0"/>
                  </a:moveTo>
                  <a:cubicBezTo>
                    <a:pt x="146" y="0"/>
                    <a:pt x="134" y="6"/>
                    <a:pt x="122" y="18"/>
                  </a:cubicBezTo>
                  <a:cubicBezTo>
                    <a:pt x="0" y="237"/>
                    <a:pt x="98" y="529"/>
                    <a:pt x="292" y="699"/>
                  </a:cubicBezTo>
                  <a:lnTo>
                    <a:pt x="365" y="699"/>
                  </a:lnTo>
                  <a:cubicBezTo>
                    <a:pt x="389" y="674"/>
                    <a:pt x="389" y="650"/>
                    <a:pt x="365" y="626"/>
                  </a:cubicBezTo>
                  <a:cubicBezTo>
                    <a:pt x="171" y="504"/>
                    <a:pt x="122" y="261"/>
                    <a:pt x="195" y="67"/>
                  </a:cubicBezTo>
                  <a:cubicBezTo>
                    <a:pt x="219" y="43"/>
                    <a:pt x="219" y="18"/>
                    <a:pt x="195" y="18"/>
                  </a:cubicBezTo>
                  <a:cubicBezTo>
                    <a:pt x="183" y="6"/>
                    <a:pt x="171" y="0"/>
                    <a:pt x="1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" name="Google Shape;1322;p29"/>
            <p:cNvSpPr/>
            <p:nvPr/>
          </p:nvSpPr>
          <p:spPr>
            <a:xfrm rot="-1688081">
              <a:off x="8625982" y="406400"/>
              <a:ext cx="367744" cy="1042332"/>
            </a:xfrm>
            <a:custGeom>
              <a:avLst/>
              <a:gdLst/>
              <a:ahLst/>
              <a:cxnLst/>
              <a:rect l="l" t="t" r="r" b="b"/>
              <a:pathLst>
                <a:path w="1848" h="5242" extrusionOk="0">
                  <a:moveTo>
                    <a:pt x="156" y="1"/>
                  </a:moveTo>
                  <a:cubicBezTo>
                    <a:pt x="122" y="1"/>
                    <a:pt x="86" y="7"/>
                    <a:pt x="49" y="19"/>
                  </a:cubicBezTo>
                  <a:cubicBezTo>
                    <a:pt x="25" y="19"/>
                    <a:pt x="1" y="43"/>
                    <a:pt x="1" y="68"/>
                  </a:cubicBezTo>
                  <a:cubicBezTo>
                    <a:pt x="25" y="92"/>
                    <a:pt x="25" y="116"/>
                    <a:pt x="49" y="116"/>
                  </a:cubicBezTo>
                  <a:lnTo>
                    <a:pt x="74" y="92"/>
                  </a:lnTo>
                  <a:lnTo>
                    <a:pt x="244" y="92"/>
                  </a:lnTo>
                  <a:cubicBezTo>
                    <a:pt x="251" y="99"/>
                    <a:pt x="258" y="102"/>
                    <a:pt x="265" y="102"/>
                  </a:cubicBezTo>
                  <a:cubicBezTo>
                    <a:pt x="280" y="102"/>
                    <a:pt x="292" y="85"/>
                    <a:pt x="292" y="68"/>
                  </a:cubicBezTo>
                  <a:cubicBezTo>
                    <a:pt x="292" y="43"/>
                    <a:pt x="268" y="19"/>
                    <a:pt x="244" y="19"/>
                  </a:cubicBezTo>
                  <a:cubicBezTo>
                    <a:pt x="220" y="7"/>
                    <a:pt x="189" y="1"/>
                    <a:pt x="156" y="1"/>
                  </a:cubicBezTo>
                  <a:close/>
                  <a:moveTo>
                    <a:pt x="438" y="43"/>
                  </a:moveTo>
                  <a:cubicBezTo>
                    <a:pt x="414" y="43"/>
                    <a:pt x="390" y="68"/>
                    <a:pt x="390" y="92"/>
                  </a:cubicBezTo>
                  <a:cubicBezTo>
                    <a:pt x="390" y="116"/>
                    <a:pt x="390" y="141"/>
                    <a:pt x="414" y="141"/>
                  </a:cubicBezTo>
                  <a:cubicBezTo>
                    <a:pt x="487" y="165"/>
                    <a:pt x="535" y="165"/>
                    <a:pt x="584" y="189"/>
                  </a:cubicBezTo>
                  <a:lnTo>
                    <a:pt x="608" y="189"/>
                  </a:lnTo>
                  <a:cubicBezTo>
                    <a:pt x="632" y="189"/>
                    <a:pt x="632" y="189"/>
                    <a:pt x="657" y="165"/>
                  </a:cubicBezTo>
                  <a:cubicBezTo>
                    <a:pt x="657" y="141"/>
                    <a:pt x="657" y="116"/>
                    <a:pt x="632" y="116"/>
                  </a:cubicBezTo>
                  <a:cubicBezTo>
                    <a:pt x="560" y="92"/>
                    <a:pt x="511" y="68"/>
                    <a:pt x="438" y="43"/>
                  </a:cubicBezTo>
                  <a:close/>
                  <a:moveTo>
                    <a:pt x="778" y="195"/>
                  </a:moveTo>
                  <a:cubicBezTo>
                    <a:pt x="766" y="195"/>
                    <a:pt x="754" y="201"/>
                    <a:pt x="754" y="213"/>
                  </a:cubicBezTo>
                  <a:cubicBezTo>
                    <a:pt x="730" y="238"/>
                    <a:pt x="730" y="262"/>
                    <a:pt x="754" y="286"/>
                  </a:cubicBezTo>
                  <a:cubicBezTo>
                    <a:pt x="803" y="311"/>
                    <a:pt x="851" y="359"/>
                    <a:pt x="875" y="384"/>
                  </a:cubicBezTo>
                  <a:cubicBezTo>
                    <a:pt x="900" y="408"/>
                    <a:pt x="900" y="408"/>
                    <a:pt x="924" y="408"/>
                  </a:cubicBezTo>
                  <a:lnTo>
                    <a:pt x="973" y="408"/>
                  </a:lnTo>
                  <a:cubicBezTo>
                    <a:pt x="973" y="384"/>
                    <a:pt x="973" y="359"/>
                    <a:pt x="973" y="335"/>
                  </a:cubicBezTo>
                  <a:cubicBezTo>
                    <a:pt x="924" y="286"/>
                    <a:pt x="875" y="238"/>
                    <a:pt x="803" y="213"/>
                  </a:cubicBezTo>
                  <a:cubicBezTo>
                    <a:pt x="803" y="201"/>
                    <a:pt x="790" y="195"/>
                    <a:pt x="778" y="195"/>
                  </a:cubicBezTo>
                  <a:close/>
                  <a:moveTo>
                    <a:pt x="1033" y="438"/>
                  </a:moveTo>
                  <a:cubicBezTo>
                    <a:pt x="1021" y="438"/>
                    <a:pt x="1009" y="444"/>
                    <a:pt x="997" y="456"/>
                  </a:cubicBezTo>
                  <a:cubicBezTo>
                    <a:pt x="973" y="456"/>
                    <a:pt x="973" y="505"/>
                    <a:pt x="997" y="529"/>
                  </a:cubicBezTo>
                  <a:cubicBezTo>
                    <a:pt x="1021" y="578"/>
                    <a:pt x="1045" y="626"/>
                    <a:pt x="1070" y="675"/>
                  </a:cubicBezTo>
                  <a:cubicBezTo>
                    <a:pt x="1070" y="699"/>
                    <a:pt x="1094" y="724"/>
                    <a:pt x="1118" y="724"/>
                  </a:cubicBezTo>
                  <a:lnTo>
                    <a:pt x="1118" y="699"/>
                  </a:lnTo>
                  <a:cubicBezTo>
                    <a:pt x="1143" y="675"/>
                    <a:pt x="1167" y="651"/>
                    <a:pt x="1143" y="626"/>
                  </a:cubicBezTo>
                  <a:cubicBezTo>
                    <a:pt x="1118" y="578"/>
                    <a:pt x="1094" y="505"/>
                    <a:pt x="1070" y="456"/>
                  </a:cubicBezTo>
                  <a:cubicBezTo>
                    <a:pt x="1058" y="444"/>
                    <a:pt x="1045" y="438"/>
                    <a:pt x="1033" y="438"/>
                  </a:cubicBezTo>
                  <a:close/>
                  <a:moveTo>
                    <a:pt x="1143" y="796"/>
                  </a:moveTo>
                  <a:cubicBezTo>
                    <a:pt x="1118" y="821"/>
                    <a:pt x="1118" y="845"/>
                    <a:pt x="1118" y="869"/>
                  </a:cubicBezTo>
                  <a:cubicBezTo>
                    <a:pt x="1118" y="918"/>
                    <a:pt x="1143" y="991"/>
                    <a:pt x="1143" y="991"/>
                  </a:cubicBezTo>
                  <a:lnTo>
                    <a:pt x="1143" y="1039"/>
                  </a:lnTo>
                  <a:cubicBezTo>
                    <a:pt x="1143" y="1064"/>
                    <a:pt x="1167" y="1088"/>
                    <a:pt x="1191" y="1088"/>
                  </a:cubicBezTo>
                  <a:cubicBezTo>
                    <a:pt x="1215" y="1088"/>
                    <a:pt x="1240" y="1064"/>
                    <a:pt x="1240" y="1039"/>
                  </a:cubicBezTo>
                  <a:cubicBezTo>
                    <a:pt x="1240" y="1015"/>
                    <a:pt x="1240" y="1015"/>
                    <a:pt x="1240" y="991"/>
                  </a:cubicBezTo>
                  <a:cubicBezTo>
                    <a:pt x="1215" y="942"/>
                    <a:pt x="1215" y="894"/>
                    <a:pt x="1215" y="845"/>
                  </a:cubicBezTo>
                  <a:cubicBezTo>
                    <a:pt x="1191" y="821"/>
                    <a:pt x="1167" y="796"/>
                    <a:pt x="1143" y="796"/>
                  </a:cubicBezTo>
                  <a:close/>
                  <a:moveTo>
                    <a:pt x="1191" y="1185"/>
                  </a:moveTo>
                  <a:cubicBezTo>
                    <a:pt x="1167" y="1185"/>
                    <a:pt x="1143" y="1209"/>
                    <a:pt x="1143" y="1234"/>
                  </a:cubicBezTo>
                  <a:cubicBezTo>
                    <a:pt x="1143" y="1282"/>
                    <a:pt x="1143" y="1355"/>
                    <a:pt x="1118" y="1404"/>
                  </a:cubicBezTo>
                  <a:cubicBezTo>
                    <a:pt x="1118" y="1428"/>
                    <a:pt x="1143" y="1452"/>
                    <a:pt x="1167" y="1452"/>
                  </a:cubicBezTo>
                  <a:cubicBezTo>
                    <a:pt x="1191" y="1452"/>
                    <a:pt x="1215" y="1452"/>
                    <a:pt x="1215" y="1428"/>
                  </a:cubicBezTo>
                  <a:cubicBezTo>
                    <a:pt x="1215" y="1355"/>
                    <a:pt x="1240" y="1307"/>
                    <a:pt x="1240" y="1234"/>
                  </a:cubicBezTo>
                  <a:cubicBezTo>
                    <a:pt x="1240" y="1209"/>
                    <a:pt x="1215" y="1185"/>
                    <a:pt x="1191" y="1185"/>
                  </a:cubicBezTo>
                  <a:close/>
                  <a:moveTo>
                    <a:pt x="1107" y="1549"/>
                  </a:moveTo>
                  <a:cubicBezTo>
                    <a:pt x="1093" y="1549"/>
                    <a:pt x="1078" y="1557"/>
                    <a:pt x="1070" y="1574"/>
                  </a:cubicBezTo>
                  <a:cubicBezTo>
                    <a:pt x="1045" y="1622"/>
                    <a:pt x="997" y="1695"/>
                    <a:pt x="973" y="1744"/>
                  </a:cubicBezTo>
                  <a:cubicBezTo>
                    <a:pt x="948" y="1744"/>
                    <a:pt x="948" y="1792"/>
                    <a:pt x="973" y="1792"/>
                  </a:cubicBezTo>
                  <a:lnTo>
                    <a:pt x="1045" y="1792"/>
                  </a:lnTo>
                  <a:cubicBezTo>
                    <a:pt x="1094" y="1744"/>
                    <a:pt x="1118" y="1671"/>
                    <a:pt x="1143" y="1622"/>
                  </a:cubicBezTo>
                  <a:cubicBezTo>
                    <a:pt x="1158" y="1575"/>
                    <a:pt x="1133" y="1549"/>
                    <a:pt x="1107" y="1549"/>
                  </a:cubicBezTo>
                  <a:close/>
                  <a:moveTo>
                    <a:pt x="438" y="1792"/>
                  </a:moveTo>
                  <a:cubicBezTo>
                    <a:pt x="394" y="1792"/>
                    <a:pt x="390" y="1893"/>
                    <a:pt x="426" y="1893"/>
                  </a:cubicBezTo>
                  <a:cubicBezTo>
                    <a:pt x="430" y="1893"/>
                    <a:pt x="434" y="1892"/>
                    <a:pt x="438" y="1890"/>
                  </a:cubicBezTo>
                  <a:lnTo>
                    <a:pt x="632" y="1890"/>
                  </a:lnTo>
                  <a:cubicBezTo>
                    <a:pt x="657" y="1890"/>
                    <a:pt x="681" y="1890"/>
                    <a:pt x="681" y="1841"/>
                  </a:cubicBezTo>
                  <a:cubicBezTo>
                    <a:pt x="681" y="1817"/>
                    <a:pt x="657" y="1817"/>
                    <a:pt x="632" y="1792"/>
                  </a:cubicBezTo>
                  <a:close/>
                  <a:moveTo>
                    <a:pt x="244" y="1841"/>
                  </a:moveTo>
                  <a:cubicBezTo>
                    <a:pt x="171" y="1865"/>
                    <a:pt x="98" y="1914"/>
                    <a:pt x="74" y="1963"/>
                  </a:cubicBezTo>
                  <a:cubicBezTo>
                    <a:pt x="49" y="1987"/>
                    <a:pt x="49" y="2011"/>
                    <a:pt x="74" y="2011"/>
                  </a:cubicBezTo>
                  <a:cubicBezTo>
                    <a:pt x="74" y="2023"/>
                    <a:pt x="74" y="2029"/>
                    <a:pt x="77" y="2029"/>
                  </a:cubicBezTo>
                  <a:cubicBezTo>
                    <a:pt x="80" y="2029"/>
                    <a:pt x="86" y="2023"/>
                    <a:pt x="98" y="2011"/>
                  </a:cubicBezTo>
                  <a:cubicBezTo>
                    <a:pt x="98" y="2023"/>
                    <a:pt x="104" y="2029"/>
                    <a:pt x="110" y="2029"/>
                  </a:cubicBezTo>
                  <a:cubicBezTo>
                    <a:pt x="116" y="2029"/>
                    <a:pt x="122" y="2023"/>
                    <a:pt x="122" y="2011"/>
                  </a:cubicBezTo>
                  <a:cubicBezTo>
                    <a:pt x="171" y="1987"/>
                    <a:pt x="220" y="1938"/>
                    <a:pt x="268" y="1938"/>
                  </a:cubicBezTo>
                  <a:cubicBezTo>
                    <a:pt x="292" y="1938"/>
                    <a:pt x="317" y="1914"/>
                    <a:pt x="292" y="1865"/>
                  </a:cubicBezTo>
                  <a:cubicBezTo>
                    <a:pt x="292" y="1841"/>
                    <a:pt x="268" y="1841"/>
                    <a:pt x="244" y="1841"/>
                  </a:cubicBezTo>
                  <a:close/>
                  <a:moveTo>
                    <a:pt x="803" y="1841"/>
                  </a:moveTo>
                  <a:cubicBezTo>
                    <a:pt x="778" y="1841"/>
                    <a:pt x="754" y="1841"/>
                    <a:pt x="754" y="1865"/>
                  </a:cubicBezTo>
                  <a:cubicBezTo>
                    <a:pt x="754" y="1890"/>
                    <a:pt x="754" y="1914"/>
                    <a:pt x="778" y="1938"/>
                  </a:cubicBezTo>
                  <a:lnTo>
                    <a:pt x="705" y="1987"/>
                  </a:lnTo>
                  <a:cubicBezTo>
                    <a:pt x="681" y="2011"/>
                    <a:pt x="681" y="2035"/>
                    <a:pt x="705" y="2060"/>
                  </a:cubicBezTo>
                  <a:lnTo>
                    <a:pt x="754" y="2060"/>
                  </a:lnTo>
                  <a:cubicBezTo>
                    <a:pt x="754" y="2060"/>
                    <a:pt x="754" y="2060"/>
                    <a:pt x="754" y="2035"/>
                  </a:cubicBezTo>
                  <a:cubicBezTo>
                    <a:pt x="803" y="2011"/>
                    <a:pt x="827" y="1987"/>
                    <a:pt x="875" y="1938"/>
                  </a:cubicBezTo>
                  <a:lnTo>
                    <a:pt x="948" y="1963"/>
                  </a:lnTo>
                  <a:cubicBezTo>
                    <a:pt x="955" y="1970"/>
                    <a:pt x="963" y="1973"/>
                    <a:pt x="970" y="1973"/>
                  </a:cubicBezTo>
                  <a:cubicBezTo>
                    <a:pt x="987" y="1973"/>
                    <a:pt x="1004" y="1955"/>
                    <a:pt x="1021" y="1938"/>
                  </a:cubicBezTo>
                  <a:cubicBezTo>
                    <a:pt x="1021" y="1914"/>
                    <a:pt x="997" y="1890"/>
                    <a:pt x="997" y="1890"/>
                  </a:cubicBezTo>
                  <a:lnTo>
                    <a:pt x="900" y="1841"/>
                  </a:lnTo>
                  <a:close/>
                  <a:moveTo>
                    <a:pt x="1143" y="1993"/>
                  </a:moveTo>
                  <a:cubicBezTo>
                    <a:pt x="1130" y="1993"/>
                    <a:pt x="1118" y="1999"/>
                    <a:pt x="1118" y="2011"/>
                  </a:cubicBezTo>
                  <a:cubicBezTo>
                    <a:pt x="1094" y="2035"/>
                    <a:pt x="1094" y="2060"/>
                    <a:pt x="1118" y="2084"/>
                  </a:cubicBezTo>
                  <a:cubicBezTo>
                    <a:pt x="1167" y="2108"/>
                    <a:pt x="1191" y="2157"/>
                    <a:pt x="1240" y="2205"/>
                  </a:cubicBezTo>
                  <a:cubicBezTo>
                    <a:pt x="1240" y="2205"/>
                    <a:pt x="1264" y="2205"/>
                    <a:pt x="1264" y="2230"/>
                  </a:cubicBezTo>
                  <a:lnTo>
                    <a:pt x="1313" y="2230"/>
                  </a:lnTo>
                  <a:cubicBezTo>
                    <a:pt x="1337" y="2205"/>
                    <a:pt x="1337" y="2181"/>
                    <a:pt x="1313" y="2157"/>
                  </a:cubicBezTo>
                  <a:cubicBezTo>
                    <a:pt x="1264" y="2108"/>
                    <a:pt x="1215" y="2060"/>
                    <a:pt x="1167" y="2011"/>
                  </a:cubicBezTo>
                  <a:cubicBezTo>
                    <a:pt x="1167" y="1999"/>
                    <a:pt x="1155" y="1993"/>
                    <a:pt x="1143" y="1993"/>
                  </a:cubicBezTo>
                  <a:close/>
                  <a:moveTo>
                    <a:pt x="585" y="2074"/>
                  </a:moveTo>
                  <a:cubicBezTo>
                    <a:pt x="576" y="2074"/>
                    <a:pt x="567" y="2077"/>
                    <a:pt x="560" y="2084"/>
                  </a:cubicBezTo>
                  <a:cubicBezTo>
                    <a:pt x="511" y="2108"/>
                    <a:pt x="462" y="2133"/>
                    <a:pt x="414" y="2157"/>
                  </a:cubicBezTo>
                  <a:cubicBezTo>
                    <a:pt x="365" y="2157"/>
                    <a:pt x="365" y="2230"/>
                    <a:pt x="414" y="2254"/>
                  </a:cubicBezTo>
                  <a:lnTo>
                    <a:pt x="438" y="2230"/>
                  </a:lnTo>
                  <a:cubicBezTo>
                    <a:pt x="487" y="2205"/>
                    <a:pt x="560" y="2181"/>
                    <a:pt x="608" y="2157"/>
                  </a:cubicBezTo>
                  <a:cubicBezTo>
                    <a:pt x="632" y="2157"/>
                    <a:pt x="632" y="2133"/>
                    <a:pt x="632" y="2108"/>
                  </a:cubicBezTo>
                  <a:cubicBezTo>
                    <a:pt x="632" y="2091"/>
                    <a:pt x="608" y="2074"/>
                    <a:pt x="585" y="2074"/>
                  </a:cubicBezTo>
                  <a:close/>
                  <a:moveTo>
                    <a:pt x="49" y="2108"/>
                  </a:moveTo>
                  <a:cubicBezTo>
                    <a:pt x="25" y="2133"/>
                    <a:pt x="1" y="2157"/>
                    <a:pt x="25" y="2181"/>
                  </a:cubicBezTo>
                  <a:cubicBezTo>
                    <a:pt x="74" y="2230"/>
                    <a:pt x="147" y="2278"/>
                    <a:pt x="220" y="2278"/>
                  </a:cubicBezTo>
                  <a:lnTo>
                    <a:pt x="244" y="2278"/>
                  </a:lnTo>
                  <a:cubicBezTo>
                    <a:pt x="244" y="2278"/>
                    <a:pt x="268" y="2254"/>
                    <a:pt x="268" y="2230"/>
                  </a:cubicBezTo>
                  <a:cubicBezTo>
                    <a:pt x="268" y="2205"/>
                    <a:pt x="244" y="2181"/>
                    <a:pt x="220" y="2181"/>
                  </a:cubicBezTo>
                  <a:cubicBezTo>
                    <a:pt x="195" y="2181"/>
                    <a:pt x="122" y="2181"/>
                    <a:pt x="98" y="2133"/>
                  </a:cubicBezTo>
                  <a:cubicBezTo>
                    <a:pt x="98" y="2108"/>
                    <a:pt x="74" y="2108"/>
                    <a:pt x="49" y="2108"/>
                  </a:cubicBezTo>
                  <a:close/>
                  <a:moveTo>
                    <a:pt x="1361" y="2278"/>
                  </a:moveTo>
                  <a:cubicBezTo>
                    <a:pt x="1337" y="2303"/>
                    <a:pt x="1313" y="2327"/>
                    <a:pt x="1337" y="2351"/>
                  </a:cubicBezTo>
                  <a:cubicBezTo>
                    <a:pt x="1337" y="2400"/>
                    <a:pt x="1361" y="2448"/>
                    <a:pt x="1361" y="2521"/>
                  </a:cubicBezTo>
                  <a:cubicBezTo>
                    <a:pt x="1361" y="2546"/>
                    <a:pt x="1386" y="2570"/>
                    <a:pt x="1410" y="2570"/>
                  </a:cubicBezTo>
                  <a:cubicBezTo>
                    <a:pt x="1434" y="2570"/>
                    <a:pt x="1458" y="2546"/>
                    <a:pt x="1458" y="2521"/>
                  </a:cubicBezTo>
                  <a:cubicBezTo>
                    <a:pt x="1458" y="2448"/>
                    <a:pt x="1434" y="2375"/>
                    <a:pt x="1410" y="2327"/>
                  </a:cubicBezTo>
                  <a:cubicBezTo>
                    <a:pt x="1410" y="2303"/>
                    <a:pt x="1361" y="2278"/>
                    <a:pt x="1361" y="2278"/>
                  </a:cubicBezTo>
                  <a:close/>
                  <a:moveTo>
                    <a:pt x="1402" y="2657"/>
                  </a:moveTo>
                  <a:cubicBezTo>
                    <a:pt x="1383" y="2657"/>
                    <a:pt x="1378" y="2674"/>
                    <a:pt x="1361" y="2691"/>
                  </a:cubicBezTo>
                  <a:cubicBezTo>
                    <a:pt x="1361" y="2764"/>
                    <a:pt x="1337" y="2813"/>
                    <a:pt x="1313" y="2861"/>
                  </a:cubicBezTo>
                  <a:cubicBezTo>
                    <a:pt x="1313" y="2886"/>
                    <a:pt x="1337" y="2910"/>
                    <a:pt x="1361" y="2934"/>
                  </a:cubicBezTo>
                  <a:cubicBezTo>
                    <a:pt x="1386" y="2934"/>
                    <a:pt x="1410" y="2934"/>
                    <a:pt x="1410" y="2910"/>
                  </a:cubicBezTo>
                  <a:cubicBezTo>
                    <a:pt x="1434" y="2837"/>
                    <a:pt x="1458" y="2764"/>
                    <a:pt x="1458" y="2716"/>
                  </a:cubicBezTo>
                  <a:cubicBezTo>
                    <a:pt x="1458" y="2691"/>
                    <a:pt x="1458" y="2667"/>
                    <a:pt x="1434" y="2667"/>
                  </a:cubicBezTo>
                  <a:cubicBezTo>
                    <a:pt x="1420" y="2660"/>
                    <a:pt x="1410" y="2657"/>
                    <a:pt x="1402" y="2657"/>
                  </a:cubicBezTo>
                  <a:close/>
                  <a:moveTo>
                    <a:pt x="1288" y="3021"/>
                  </a:moveTo>
                  <a:cubicBezTo>
                    <a:pt x="1272" y="3021"/>
                    <a:pt x="1256" y="3031"/>
                    <a:pt x="1240" y="3031"/>
                  </a:cubicBezTo>
                  <a:lnTo>
                    <a:pt x="1167" y="3201"/>
                  </a:lnTo>
                  <a:cubicBezTo>
                    <a:pt x="1143" y="3226"/>
                    <a:pt x="1167" y="3250"/>
                    <a:pt x="1191" y="3274"/>
                  </a:cubicBezTo>
                  <a:cubicBezTo>
                    <a:pt x="1215" y="3274"/>
                    <a:pt x="1240" y="3274"/>
                    <a:pt x="1240" y="3250"/>
                  </a:cubicBezTo>
                  <a:cubicBezTo>
                    <a:pt x="1264" y="3201"/>
                    <a:pt x="1313" y="3153"/>
                    <a:pt x="1337" y="3080"/>
                  </a:cubicBezTo>
                  <a:cubicBezTo>
                    <a:pt x="1337" y="3056"/>
                    <a:pt x="1337" y="3031"/>
                    <a:pt x="1313" y="3031"/>
                  </a:cubicBezTo>
                  <a:cubicBezTo>
                    <a:pt x="1305" y="3023"/>
                    <a:pt x="1296" y="3021"/>
                    <a:pt x="1288" y="3021"/>
                  </a:cubicBezTo>
                  <a:close/>
                  <a:moveTo>
                    <a:pt x="1124" y="3351"/>
                  </a:moveTo>
                  <a:cubicBezTo>
                    <a:pt x="1112" y="3351"/>
                    <a:pt x="1101" y="3357"/>
                    <a:pt x="1094" y="3371"/>
                  </a:cubicBezTo>
                  <a:cubicBezTo>
                    <a:pt x="1045" y="3444"/>
                    <a:pt x="1021" y="3493"/>
                    <a:pt x="997" y="3542"/>
                  </a:cubicBezTo>
                  <a:cubicBezTo>
                    <a:pt x="973" y="3542"/>
                    <a:pt x="973" y="3566"/>
                    <a:pt x="997" y="3590"/>
                  </a:cubicBezTo>
                  <a:lnTo>
                    <a:pt x="1070" y="3590"/>
                  </a:lnTo>
                  <a:cubicBezTo>
                    <a:pt x="1094" y="3542"/>
                    <a:pt x="1143" y="3493"/>
                    <a:pt x="1167" y="3420"/>
                  </a:cubicBezTo>
                  <a:cubicBezTo>
                    <a:pt x="1184" y="3386"/>
                    <a:pt x="1153" y="3351"/>
                    <a:pt x="1124" y="3351"/>
                  </a:cubicBezTo>
                  <a:close/>
                  <a:moveTo>
                    <a:pt x="705" y="3566"/>
                  </a:moveTo>
                  <a:cubicBezTo>
                    <a:pt x="632" y="3566"/>
                    <a:pt x="560" y="3590"/>
                    <a:pt x="511" y="3639"/>
                  </a:cubicBezTo>
                  <a:cubicBezTo>
                    <a:pt x="487" y="3639"/>
                    <a:pt x="487" y="3687"/>
                    <a:pt x="511" y="3687"/>
                  </a:cubicBezTo>
                  <a:cubicBezTo>
                    <a:pt x="511" y="3699"/>
                    <a:pt x="511" y="3705"/>
                    <a:pt x="514" y="3705"/>
                  </a:cubicBezTo>
                  <a:cubicBezTo>
                    <a:pt x="517" y="3705"/>
                    <a:pt x="523" y="3699"/>
                    <a:pt x="535" y="3687"/>
                  </a:cubicBezTo>
                  <a:cubicBezTo>
                    <a:pt x="535" y="3687"/>
                    <a:pt x="535" y="3712"/>
                    <a:pt x="560" y="3712"/>
                  </a:cubicBezTo>
                  <a:cubicBezTo>
                    <a:pt x="608" y="3663"/>
                    <a:pt x="657" y="3663"/>
                    <a:pt x="705" y="3663"/>
                  </a:cubicBezTo>
                  <a:cubicBezTo>
                    <a:pt x="730" y="3663"/>
                    <a:pt x="754" y="3639"/>
                    <a:pt x="754" y="3614"/>
                  </a:cubicBezTo>
                  <a:cubicBezTo>
                    <a:pt x="754" y="3590"/>
                    <a:pt x="730" y="3566"/>
                    <a:pt x="705" y="3566"/>
                  </a:cubicBezTo>
                  <a:close/>
                  <a:moveTo>
                    <a:pt x="900" y="3590"/>
                  </a:moveTo>
                  <a:cubicBezTo>
                    <a:pt x="875" y="3590"/>
                    <a:pt x="851" y="3614"/>
                    <a:pt x="851" y="3639"/>
                  </a:cubicBezTo>
                  <a:cubicBezTo>
                    <a:pt x="827" y="3639"/>
                    <a:pt x="851" y="3663"/>
                    <a:pt x="851" y="3687"/>
                  </a:cubicBezTo>
                  <a:cubicBezTo>
                    <a:pt x="827" y="3736"/>
                    <a:pt x="778" y="3760"/>
                    <a:pt x="730" y="3809"/>
                  </a:cubicBezTo>
                  <a:cubicBezTo>
                    <a:pt x="730" y="3833"/>
                    <a:pt x="730" y="3857"/>
                    <a:pt x="730" y="3882"/>
                  </a:cubicBezTo>
                  <a:lnTo>
                    <a:pt x="803" y="3882"/>
                  </a:lnTo>
                  <a:cubicBezTo>
                    <a:pt x="851" y="3833"/>
                    <a:pt x="900" y="3784"/>
                    <a:pt x="948" y="3736"/>
                  </a:cubicBezTo>
                  <a:cubicBezTo>
                    <a:pt x="948" y="3736"/>
                    <a:pt x="948" y="3712"/>
                    <a:pt x="948" y="3712"/>
                  </a:cubicBezTo>
                  <a:cubicBezTo>
                    <a:pt x="973" y="3712"/>
                    <a:pt x="1021" y="3736"/>
                    <a:pt x="1045" y="3736"/>
                  </a:cubicBezTo>
                  <a:cubicBezTo>
                    <a:pt x="1053" y="3743"/>
                    <a:pt x="1060" y="3746"/>
                    <a:pt x="1067" y="3746"/>
                  </a:cubicBezTo>
                  <a:cubicBezTo>
                    <a:pt x="1084" y="3746"/>
                    <a:pt x="1101" y="3729"/>
                    <a:pt x="1118" y="3712"/>
                  </a:cubicBezTo>
                  <a:cubicBezTo>
                    <a:pt x="1118" y="3712"/>
                    <a:pt x="1118" y="3663"/>
                    <a:pt x="1094" y="3663"/>
                  </a:cubicBezTo>
                  <a:cubicBezTo>
                    <a:pt x="1021" y="3639"/>
                    <a:pt x="973" y="3614"/>
                    <a:pt x="900" y="3590"/>
                  </a:cubicBezTo>
                  <a:close/>
                  <a:moveTo>
                    <a:pt x="1231" y="3742"/>
                  </a:moveTo>
                  <a:cubicBezTo>
                    <a:pt x="1222" y="3742"/>
                    <a:pt x="1215" y="3748"/>
                    <a:pt x="1215" y="3760"/>
                  </a:cubicBezTo>
                  <a:cubicBezTo>
                    <a:pt x="1191" y="3784"/>
                    <a:pt x="1191" y="3809"/>
                    <a:pt x="1215" y="3833"/>
                  </a:cubicBezTo>
                  <a:cubicBezTo>
                    <a:pt x="1264" y="3857"/>
                    <a:pt x="1313" y="3882"/>
                    <a:pt x="1361" y="3930"/>
                  </a:cubicBezTo>
                  <a:lnTo>
                    <a:pt x="1386" y="3930"/>
                  </a:lnTo>
                  <a:cubicBezTo>
                    <a:pt x="1386" y="3930"/>
                    <a:pt x="1396" y="3941"/>
                    <a:pt x="1411" y="3941"/>
                  </a:cubicBezTo>
                  <a:cubicBezTo>
                    <a:pt x="1418" y="3941"/>
                    <a:pt x="1426" y="3938"/>
                    <a:pt x="1434" y="3930"/>
                  </a:cubicBezTo>
                  <a:cubicBezTo>
                    <a:pt x="1434" y="3930"/>
                    <a:pt x="1434" y="3882"/>
                    <a:pt x="1434" y="3882"/>
                  </a:cubicBezTo>
                  <a:cubicBezTo>
                    <a:pt x="1386" y="3833"/>
                    <a:pt x="1313" y="3784"/>
                    <a:pt x="1264" y="3760"/>
                  </a:cubicBezTo>
                  <a:cubicBezTo>
                    <a:pt x="1252" y="3748"/>
                    <a:pt x="1240" y="3742"/>
                    <a:pt x="1231" y="3742"/>
                  </a:cubicBezTo>
                  <a:close/>
                  <a:moveTo>
                    <a:pt x="462" y="3784"/>
                  </a:moveTo>
                  <a:cubicBezTo>
                    <a:pt x="438" y="3784"/>
                    <a:pt x="414" y="3809"/>
                    <a:pt x="438" y="3833"/>
                  </a:cubicBezTo>
                  <a:cubicBezTo>
                    <a:pt x="438" y="3906"/>
                    <a:pt x="487" y="3979"/>
                    <a:pt x="584" y="3979"/>
                  </a:cubicBezTo>
                  <a:lnTo>
                    <a:pt x="608" y="3979"/>
                  </a:lnTo>
                  <a:cubicBezTo>
                    <a:pt x="632" y="3979"/>
                    <a:pt x="657" y="3954"/>
                    <a:pt x="657" y="3906"/>
                  </a:cubicBezTo>
                  <a:cubicBezTo>
                    <a:pt x="632" y="3882"/>
                    <a:pt x="608" y="3882"/>
                    <a:pt x="584" y="3882"/>
                  </a:cubicBezTo>
                  <a:cubicBezTo>
                    <a:pt x="560" y="3882"/>
                    <a:pt x="511" y="3882"/>
                    <a:pt x="511" y="3809"/>
                  </a:cubicBezTo>
                  <a:cubicBezTo>
                    <a:pt x="511" y="3784"/>
                    <a:pt x="487" y="3784"/>
                    <a:pt x="462" y="3784"/>
                  </a:cubicBezTo>
                  <a:close/>
                  <a:moveTo>
                    <a:pt x="1520" y="3963"/>
                  </a:moveTo>
                  <a:cubicBezTo>
                    <a:pt x="1480" y="3963"/>
                    <a:pt x="1445" y="4014"/>
                    <a:pt x="1483" y="4052"/>
                  </a:cubicBezTo>
                  <a:cubicBezTo>
                    <a:pt x="1507" y="4100"/>
                    <a:pt x="1556" y="4149"/>
                    <a:pt x="1580" y="4197"/>
                  </a:cubicBezTo>
                  <a:cubicBezTo>
                    <a:pt x="1604" y="4197"/>
                    <a:pt x="1604" y="4222"/>
                    <a:pt x="1628" y="4222"/>
                  </a:cubicBezTo>
                  <a:lnTo>
                    <a:pt x="1628" y="4197"/>
                  </a:lnTo>
                  <a:lnTo>
                    <a:pt x="1653" y="4197"/>
                  </a:lnTo>
                  <a:cubicBezTo>
                    <a:pt x="1677" y="4197"/>
                    <a:pt x="1677" y="4173"/>
                    <a:pt x="1677" y="4149"/>
                  </a:cubicBezTo>
                  <a:cubicBezTo>
                    <a:pt x="1628" y="4100"/>
                    <a:pt x="1604" y="4027"/>
                    <a:pt x="1556" y="3979"/>
                  </a:cubicBezTo>
                  <a:cubicBezTo>
                    <a:pt x="1544" y="3967"/>
                    <a:pt x="1532" y="3963"/>
                    <a:pt x="1520" y="3963"/>
                  </a:cubicBezTo>
                  <a:close/>
                  <a:moveTo>
                    <a:pt x="1722" y="4285"/>
                  </a:moveTo>
                  <a:cubicBezTo>
                    <a:pt x="1716" y="4285"/>
                    <a:pt x="1708" y="4287"/>
                    <a:pt x="1701" y="4295"/>
                  </a:cubicBezTo>
                  <a:cubicBezTo>
                    <a:pt x="1677" y="4295"/>
                    <a:pt x="1653" y="4319"/>
                    <a:pt x="1677" y="4343"/>
                  </a:cubicBezTo>
                  <a:cubicBezTo>
                    <a:pt x="1701" y="4416"/>
                    <a:pt x="1726" y="4465"/>
                    <a:pt x="1726" y="4513"/>
                  </a:cubicBezTo>
                  <a:cubicBezTo>
                    <a:pt x="1726" y="4537"/>
                    <a:pt x="1750" y="4562"/>
                    <a:pt x="1774" y="4562"/>
                  </a:cubicBezTo>
                  <a:cubicBezTo>
                    <a:pt x="1799" y="4562"/>
                    <a:pt x="1823" y="4513"/>
                    <a:pt x="1823" y="4489"/>
                  </a:cubicBezTo>
                  <a:cubicBezTo>
                    <a:pt x="1799" y="4440"/>
                    <a:pt x="1774" y="4367"/>
                    <a:pt x="1750" y="4319"/>
                  </a:cubicBezTo>
                  <a:cubicBezTo>
                    <a:pt x="1750" y="4302"/>
                    <a:pt x="1738" y="4285"/>
                    <a:pt x="1722" y="4285"/>
                  </a:cubicBezTo>
                  <a:close/>
                  <a:moveTo>
                    <a:pt x="1799" y="4635"/>
                  </a:moveTo>
                  <a:cubicBezTo>
                    <a:pt x="1774" y="4659"/>
                    <a:pt x="1750" y="4683"/>
                    <a:pt x="1750" y="4708"/>
                  </a:cubicBezTo>
                  <a:lnTo>
                    <a:pt x="1750" y="4780"/>
                  </a:lnTo>
                  <a:lnTo>
                    <a:pt x="1750" y="4878"/>
                  </a:lnTo>
                  <a:cubicBezTo>
                    <a:pt x="1750" y="4902"/>
                    <a:pt x="1774" y="4926"/>
                    <a:pt x="1799" y="4926"/>
                  </a:cubicBezTo>
                  <a:cubicBezTo>
                    <a:pt x="1823" y="4926"/>
                    <a:pt x="1847" y="4902"/>
                    <a:pt x="1847" y="4878"/>
                  </a:cubicBezTo>
                  <a:lnTo>
                    <a:pt x="1847" y="4780"/>
                  </a:lnTo>
                  <a:lnTo>
                    <a:pt x="1847" y="4683"/>
                  </a:lnTo>
                  <a:cubicBezTo>
                    <a:pt x="1847" y="4659"/>
                    <a:pt x="1823" y="4635"/>
                    <a:pt x="1799" y="4635"/>
                  </a:cubicBezTo>
                  <a:close/>
                  <a:moveTo>
                    <a:pt x="1799" y="5023"/>
                  </a:moveTo>
                  <a:cubicBezTo>
                    <a:pt x="1774" y="5023"/>
                    <a:pt x="1750" y="5023"/>
                    <a:pt x="1750" y="5048"/>
                  </a:cubicBezTo>
                  <a:cubicBezTo>
                    <a:pt x="1726" y="5096"/>
                    <a:pt x="1726" y="5145"/>
                    <a:pt x="1726" y="5169"/>
                  </a:cubicBezTo>
                  <a:cubicBezTo>
                    <a:pt x="1701" y="5193"/>
                    <a:pt x="1726" y="5218"/>
                    <a:pt x="1750" y="5242"/>
                  </a:cubicBezTo>
                  <a:cubicBezTo>
                    <a:pt x="1774" y="5242"/>
                    <a:pt x="1799" y="5218"/>
                    <a:pt x="1799" y="5193"/>
                  </a:cubicBezTo>
                  <a:cubicBezTo>
                    <a:pt x="1823" y="5169"/>
                    <a:pt x="1823" y="5121"/>
                    <a:pt x="1823" y="5072"/>
                  </a:cubicBezTo>
                  <a:cubicBezTo>
                    <a:pt x="1847" y="5048"/>
                    <a:pt x="1823" y="5023"/>
                    <a:pt x="1799" y="50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0" name="Google Shape;1323;p29"/>
          <p:cNvGrpSpPr>
            <a:grpSpLocks/>
          </p:cNvGrpSpPr>
          <p:nvPr/>
        </p:nvGrpSpPr>
        <p:grpSpPr bwMode="auto">
          <a:xfrm>
            <a:off x="122238" y="5276850"/>
            <a:ext cx="944562" cy="1638300"/>
            <a:chOff x="-1056319" y="1385262"/>
            <a:chExt cx="212940" cy="369285"/>
          </a:xfrm>
        </p:grpSpPr>
        <p:sp>
          <p:nvSpPr>
            <p:cNvPr id="21" name="Google Shape;1324;p29"/>
            <p:cNvSpPr/>
            <p:nvPr/>
          </p:nvSpPr>
          <p:spPr>
            <a:xfrm>
              <a:off x="-933207" y="1467564"/>
              <a:ext cx="27199" cy="279111"/>
            </a:xfrm>
            <a:custGeom>
              <a:avLst/>
              <a:gdLst/>
              <a:ahLst/>
              <a:cxnLst/>
              <a:rect l="l" t="t" r="r" b="b"/>
              <a:pathLst>
                <a:path w="705" h="7168" extrusionOk="0">
                  <a:moveTo>
                    <a:pt x="680" y="1"/>
                  </a:moveTo>
                  <a:cubicBezTo>
                    <a:pt x="656" y="1"/>
                    <a:pt x="632" y="25"/>
                    <a:pt x="632" y="50"/>
                  </a:cubicBezTo>
                  <a:cubicBezTo>
                    <a:pt x="608" y="292"/>
                    <a:pt x="0" y="6123"/>
                    <a:pt x="170" y="7119"/>
                  </a:cubicBezTo>
                  <a:cubicBezTo>
                    <a:pt x="170" y="7143"/>
                    <a:pt x="170" y="7167"/>
                    <a:pt x="195" y="7167"/>
                  </a:cubicBezTo>
                  <a:lnTo>
                    <a:pt x="219" y="7167"/>
                  </a:lnTo>
                  <a:cubicBezTo>
                    <a:pt x="243" y="7143"/>
                    <a:pt x="243" y="7119"/>
                    <a:pt x="243" y="7094"/>
                  </a:cubicBezTo>
                  <a:cubicBezTo>
                    <a:pt x="97" y="6123"/>
                    <a:pt x="705" y="122"/>
                    <a:pt x="705" y="74"/>
                  </a:cubicBezTo>
                  <a:cubicBezTo>
                    <a:pt x="705" y="25"/>
                    <a:pt x="705" y="25"/>
                    <a:pt x="6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" name="Google Shape;1325;p29"/>
            <p:cNvSpPr/>
            <p:nvPr/>
          </p:nvSpPr>
          <p:spPr>
            <a:xfrm>
              <a:off x="-968280" y="1385262"/>
              <a:ext cx="124901" cy="123811"/>
            </a:xfrm>
            <a:custGeom>
              <a:avLst/>
              <a:gdLst/>
              <a:ahLst/>
              <a:cxnLst/>
              <a:rect l="l" t="t" r="r" b="b"/>
              <a:pathLst>
                <a:path w="3208" h="3183" extrusionOk="0">
                  <a:moveTo>
                    <a:pt x="1555" y="98"/>
                  </a:moveTo>
                  <a:cubicBezTo>
                    <a:pt x="1871" y="171"/>
                    <a:pt x="1871" y="705"/>
                    <a:pt x="1871" y="705"/>
                  </a:cubicBezTo>
                  <a:cubicBezTo>
                    <a:pt x="1871" y="729"/>
                    <a:pt x="1895" y="754"/>
                    <a:pt x="1920" y="754"/>
                  </a:cubicBezTo>
                  <a:cubicBezTo>
                    <a:pt x="1944" y="754"/>
                    <a:pt x="1968" y="754"/>
                    <a:pt x="1968" y="729"/>
                  </a:cubicBezTo>
                  <a:cubicBezTo>
                    <a:pt x="2065" y="535"/>
                    <a:pt x="2260" y="243"/>
                    <a:pt x="2381" y="243"/>
                  </a:cubicBezTo>
                  <a:cubicBezTo>
                    <a:pt x="2405" y="243"/>
                    <a:pt x="2430" y="243"/>
                    <a:pt x="2430" y="268"/>
                  </a:cubicBezTo>
                  <a:cubicBezTo>
                    <a:pt x="2600" y="389"/>
                    <a:pt x="2478" y="802"/>
                    <a:pt x="2405" y="948"/>
                  </a:cubicBezTo>
                  <a:cubicBezTo>
                    <a:pt x="2386" y="988"/>
                    <a:pt x="2414" y="1027"/>
                    <a:pt x="2452" y="1027"/>
                  </a:cubicBezTo>
                  <a:cubicBezTo>
                    <a:pt x="2460" y="1027"/>
                    <a:pt x="2469" y="1025"/>
                    <a:pt x="2478" y="1021"/>
                  </a:cubicBezTo>
                  <a:cubicBezTo>
                    <a:pt x="2600" y="972"/>
                    <a:pt x="2745" y="924"/>
                    <a:pt x="2891" y="924"/>
                  </a:cubicBezTo>
                  <a:cubicBezTo>
                    <a:pt x="2940" y="924"/>
                    <a:pt x="3013" y="924"/>
                    <a:pt x="3061" y="972"/>
                  </a:cubicBezTo>
                  <a:cubicBezTo>
                    <a:pt x="3061" y="972"/>
                    <a:pt x="3061" y="996"/>
                    <a:pt x="3061" y="996"/>
                  </a:cubicBezTo>
                  <a:cubicBezTo>
                    <a:pt x="3037" y="1142"/>
                    <a:pt x="2745" y="1409"/>
                    <a:pt x="2551" y="1580"/>
                  </a:cubicBezTo>
                  <a:cubicBezTo>
                    <a:pt x="2527" y="1580"/>
                    <a:pt x="2527" y="1604"/>
                    <a:pt x="2527" y="1628"/>
                  </a:cubicBezTo>
                  <a:cubicBezTo>
                    <a:pt x="2551" y="1628"/>
                    <a:pt x="2551" y="1652"/>
                    <a:pt x="2575" y="1652"/>
                  </a:cubicBezTo>
                  <a:cubicBezTo>
                    <a:pt x="2721" y="1652"/>
                    <a:pt x="3134" y="1725"/>
                    <a:pt x="3134" y="1920"/>
                  </a:cubicBezTo>
                  <a:cubicBezTo>
                    <a:pt x="3134" y="2114"/>
                    <a:pt x="2624" y="2163"/>
                    <a:pt x="2430" y="2163"/>
                  </a:cubicBezTo>
                  <a:cubicBezTo>
                    <a:pt x="2430" y="2163"/>
                    <a:pt x="2405" y="2163"/>
                    <a:pt x="2405" y="2187"/>
                  </a:cubicBezTo>
                  <a:cubicBezTo>
                    <a:pt x="2381" y="2211"/>
                    <a:pt x="2381" y="2211"/>
                    <a:pt x="2405" y="2235"/>
                  </a:cubicBezTo>
                  <a:cubicBezTo>
                    <a:pt x="2405" y="2235"/>
                    <a:pt x="2697" y="2551"/>
                    <a:pt x="2527" y="2794"/>
                  </a:cubicBezTo>
                  <a:cubicBezTo>
                    <a:pt x="2503" y="2818"/>
                    <a:pt x="2454" y="2843"/>
                    <a:pt x="2430" y="2843"/>
                  </a:cubicBezTo>
                  <a:cubicBezTo>
                    <a:pt x="2260" y="2843"/>
                    <a:pt x="1992" y="2503"/>
                    <a:pt x="1895" y="2381"/>
                  </a:cubicBezTo>
                  <a:cubicBezTo>
                    <a:pt x="1883" y="2369"/>
                    <a:pt x="1871" y="2363"/>
                    <a:pt x="1862" y="2363"/>
                  </a:cubicBezTo>
                  <a:cubicBezTo>
                    <a:pt x="1853" y="2363"/>
                    <a:pt x="1847" y="2369"/>
                    <a:pt x="1847" y="2381"/>
                  </a:cubicBezTo>
                  <a:cubicBezTo>
                    <a:pt x="1822" y="2381"/>
                    <a:pt x="1798" y="2405"/>
                    <a:pt x="1798" y="2430"/>
                  </a:cubicBezTo>
                  <a:cubicBezTo>
                    <a:pt x="1798" y="2430"/>
                    <a:pt x="1871" y="2964"/>
                    <a:pt x="1579" y="3086"/>
                  </a:cubicBezTo>
                  <a:lnTo>
                    <a:pt x="1507" y="3086"/>
                  </a:lnTo>
                  <a:cubicBezTo>
                    <a:pt x="1312" y="3086"/>
                    <a:pt x="1215" y="2624"/>
                    <a:pt x="1215" y="2454"/>
                  </a:cubicBezTo>
                  <a:cubicBezTo>
                    <a:pt x="1215" y="2430"/>
                    <a:pt x="1191" y="2430"/>
                    <a:pt x="1166" y="2430"/>
                  </a:cubicBezTo>
                  <a:cubicBezTo>
                    <a:pt x="1166" y="2430"/>
                    <a:pt x="1166" y="2454"/>
                    <a:pt x="1166" y="2454"/>
                  </a:cubicBezTo>
                  <a:cubicBezTo>
                    <a:pt x="1045" y="2551"/>
                    <a:pt x="899" y="2624"/>
                    <a:pt x="754" y="2624"/>
                  </a:cubicBezTo>
                  <a:cubicBezTo>
                    <a:pt x="656" y="2624"/>
                    <a:pt x="583" y="2600"/>
                    <a:pt x="511" y="2575"/>
                  </a:cubicBezTo>
                  <a:cubicBezTo>
                    <a:pt x="462" y="2551"/>
                    <a:pt x="413" y="2503"/>
                    <a:pt x="413" y="2454"/>
                  </a:cubicBezTo>
                  <a:cubicBezTo>
                    <a:pt x="389" y="2235"/>
                    <a:pt x="729" y="1871"/>
                    <a:pt x="875" y="1725"/>
                  </a:cubicBezTo>
                  <a:cubicBezTo>
                    <a:pt x="875" y="1701"/>
                    <a:pt x="875" y="1701"/>
                    <a:pt x="875" y="1677"/>
                  </a:cubicBezTo>
                  <a:cubicBezTo>
                    <a:pt x="851" y="1652"/>
                    <a:pt x="826" y="1652"/>
                    <a:pt x="826" y="1652"/>
                  </a:cubicBezTo>
                  <a:lnTo>
                    <a:pt x="705" y="1652"/>
                  </a:lnTo>
                  <a:cubicBezTo>
                    <a:pt x="535" y="1652"/>
                    <a:pt x="195" y="1628"/>
                    <a:pt x="146" y="1409"/>
                  </a:cubicBezTo>
                  <a:cubicBezTo>
                    <a:pt x="122" y="1385"/>
                    <a:pt x="122" y="1361"/>
                    <a:pt x="146" y="1337"/>
                  </a:cubicBezTo>
                  <a:cubicBezTo>
                    <a:pt x="219" y="1215"/>
                    <a:pt x="559" y="1191"/>
                    <a:pt x="826" y="1191"/>
                  </a:cubicBezTo>
                  <a:lnTo>
                    <a:pt x="851" y="1191"/>
                  </a:lnTo>
                  <a:cubicBezTo>
                    <a:pt x="899" y="1167"/>
                    <a:pt x="924" y="1118"/>
                    <a:pt x="875" y="1094"/>
                  </a:cubicBezTo>
                  <a:cubicBezTo>
                    <a:pt x="778" y="1021"/>
                    <a:pt x="511" y="778"/>
                    <a:pt x="511" y="608"/>
                  </a:cubicBezTo>
                  <a:cubicBezTo>
                    <a:pt x="511" y="559"/>
                    <a:pt x="511" y="535"/>
                    <a:pt x="535" y="511"/>
                  </a:cubicBezTo>
                  <a:cubicBezTo>
                    <a:pt x="583" y="486"/>
                    <a:pt x="608" y="462"/>
                    <a:pt x="656" y="462"/>
                  </a:cubicBezTo>
                  <a:cubicBezTo>
                    <a:pt x="899" y="511"/>
                    <a:pt x="1118" y="632"/>
                    <a:pt x="1312" y="778"/>
                  </a:cubicBezTo>
                  <a:lnTo>
                    <a:pt x="1361" y="778"/>
                  </a:lnTo>
                  <a:cubicBezTo>
                    <a:pt x="1385" y="754"/>
                    <a:pt x="1385" y="754"/>
                    <a:pt x="1385" y="729"/>
                  </a:cubicBezTo>
                  <a:cubicBezTo>
                    <a:pt x="1361" y="608"/>
                    <a:pt x="1337" y="268"/>
                    <a:pt x="1434" y="146"/>
                  </a:cubicBezTo>
                  <a:cubicBezTo>
                    <a:pt x="1458" y="98"/>
                    <a:pt x="1507" y="98"/>
                    <a:pt x="1555" y="98"/>
                  </a:cubicBezTo>
                  <a:close/>
                  <a:moveTo>
                    <a:pt x="1531" y="1"/>
                  </a:moveTo>
                  <a:cubicBezTo>
                    <a:pt x="1458" y="1"/>
                    <a:pt x="1385" y="25"/>
                    <a:pt x="1337" y="73"/>
                  </a:cubicBezTo>
                  <a:cubicBezTo>
                    <a:pt x="1239" y="243"/>
                    <a:pt x="1215" y="438"/>
                    <a:pt x="1239" y="632"/>
                  </a:cubicBezTo>
                  <a:cubicBezTo>
                    <a:pt x="1069" y="486"/>
                    <a:pt x="875" y="389"/>
                    <a:pt x="632" y="365"/>
                  </a:cubicBezTo>
                  <a:cubicBezTo>
                    <a:pt x="583" y="365"/>
                    <a:pt x="511" y="389"/>
                    <a:pt x="462" y="413"/>
                  </a:cubicBezTo>
                  <a:cubicBezTo>
                    <a:pt x="413" y="462"/>
                    <a:pt x="389" y="535"/>
                    <a:pt x="389" y="584"/>
                  </a:cubicBezTo>
                  <a:cubicBezTo>
                    <a:pt x="438" y="778"/>
                    <a:pt x="559" y="948"/>
                    <a:pt x="705" y="1069"/>
                  </a:cubicBezTo>
                  <a:cubicBezTo>
                    <a:pt x="511" y="1069"/>
                    <a:pt x="171" y="1118"/>
                    <a:pt x="49" y="1264"/>
                  </a:cubicBezTo>
                  <a:cubicBezTo>
                    <a:pt x="0" y="1312"/>
                    <a:pt x="0" y="1361"/>
                    <a:pt x="0" y="1434"/>
                  </a:cubicBezTo>
                  <a:cubicBezTo>
                    <a:pt x="73" y="1701"/>
                    <a:pt x="462" y="1725"/>
                    <a:pt x="681" y="1725"/>
                  </a:cubicBezTo>
                  <a:cubicBezTo>
                    <a:pt x="511" y="1895"/>
                    <a:pt x="243" y="2211"/>
                    <a:pt x="268" y="2454"/>
                  </a:cubicBezTo>
                  <a:cubicBezTo>
                    <a:pt x="292" y="2527"/>
                    <a:pt x="341" y="2600"/>
                    <a:pt x="413" y="2624"/>
                  </a:cubicBezTo>
                  <a:cubicBezTo>
                    <a:pt x="511" y="2673"/>
                    <a:pt x="608" y="2697"/>
                    <a:pt x="705" y="2697"/>
                  </a:cubicBezTo>
                  <a:cubicBezTo>
                    <a:pt x="851" y="2697"/>
                    <a:pt x="996" y="2648"/>
                    <a:pt x="1118" y="2551"/>
                  </a:cubicBezTo>
                  <a:cubicBezTo>
                    <a:pt x="1166" y="2746"/>
                    <a:pt x="1264" y="3183"/>
                    <a:pt x="1507" y="3183"/>
                  </a:cubicBezTo>
                  <a:cubicBezTo>
                    <a:pt x="1531" y="3183"/>
                    <a:pt x="1579" y="3183"/>
                    <a:pt x="1604" y="3159"/>
                  </a:cubicBezTo>
                  <a:cubicBezTo>
                    <a:pt x="1822" y="3037"/>
                    <a:pt x="1944" y="2794"/>
                    <a:pt x="1895" y="2551"/>
                  </a:cubicBezTo>
                  <a:lnTo>
                    <a:pt x="1895" y="2551"/>
                  </a:lnTo>
                  <a:cubicBezTo>
                    <a:pt x="2041" y="2721"/>
                    <a:pt x="2260" y="2940"/>
                    <a:pt x="2430" y="2940"/>
                  </a:cubicBezTo>
                  <a:cubicBezTo>
                    <a:pt x="2503" y="2940"/>
                    <a:pt x="2551" y="2916"/>
                    <a:pt x="2600" y="2867"/>
                  </a:cubicBezTo>
                  <a:cubicBezTo>
                    <a:pt x="2697" y="2648"/>
                    <a:pt x="2673" y="2405"/>
                    <a:pt x="2527" y="2260"/>
                  </a:cubicBezTo>
                  <a:cubicBezTo>
                    <a:pt x="2745" y="2235"/>
                    <a:pt x="3207" y="2163"/>
                    <a:pt x="3207" y="1920"/>
                  </a:cubicBezTo>
                  <a:cubicBezTo>
                    <a:pt x="3207" y="1677"/>
                    <a:pt x="2867" y="1604"/>
                    <a:pt x="2673" y="1580"/>
                  </a:cubicBezTo>
                  <a:cubicBezTo>
                    <a:pt x="2818" y="1434"/>
                    <a:pt x="3134" y="1191"/>
                    <a:pt x="3134" y="1021"/>
                  </a:cubicBezTo>
                  <a:cubicBezTo>
                    <a:pt x="3134" y="972"/>
                    <a:pt x="3110" y="948"/>
                    <a:pt x="3086" y="899"/>
                  </a:cubicBezTo>
                  <a:cubicBezTo>
                    <a:pt x="3037" y="851"/>
                    <a:pt x="2940" y="826"/>
                    <a:pt x="2867" y="826"/>
                  </a:cubicBezTo>
                  <a:cubicBezTo>
                    <a:pt x="2745" y="826"/>
                    <a:pt x="2624" y="851"/>
                    <a:pt x="2503" y="899"/>
                  </a:cubicBezTo>
                  <a:cubicBezTo>
                    <a:pt x="2551" y="729"/>
                    <a:pt x="2648" y="341"/>
                    <a:pt x="2478" y="195"/>
                  </a:cubicBezTo>
                  <a:cubicBezTo>
                    <a:pt x="2430" y="171"/>
                    <a:pt x="2405" y="146"/>
                    <a:pt x="2357" y="146"/>
                  </a:cubicBezTo>
                  <a:cubicBezTo>
                    <a:pt x="2187" y="146"/>
                    <a:pt x="2017" y="389"/>
                    <a:pt x="1920" y="559"/>
                  </a:cubicBezTo>
                  <a:cubicBezTo>
                    <a:pt x="1895" y="365"/>
                    <a:pt x="1798" y="73"/>
                    <a:pt x="15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" name="Google Shape;1326;p29"/>
            <p:cNvSpPr/>
            <p:nvPr/>
          </p:nvSpPr>
          <p:spPr>
            <a:xfrm>
              <a:off x="-990111" y="1535195"/>
              <a:ext cx="60482" cy="203966"/>
            </a:xfrm>
            <a:custGeom>
              <a:avLst/>
              <a:gdLst/>
              <a:ahLst/>
              <a:cxnLst/>
              <a:rect l="l" t="t" r="r" b="b"/>
              <a:pathLst>
                <a:path w="1556" h="5234" extrusionOk="0">
                  <a:moveTo>
                    <a:pt x="70" y="1"/>
                  </a:moveTo>
                  <a:cubicBezTo>
                    <a:pt x="64" y="1"/>
                    <a:pt x="56" y="4"/>
                    <a:pt x="49" y="11"/>
                  </a:cubicBezTo>
                  <a:cubicBezTo>
                    <a:pt x="25" y="11"/>
                    <a:pt x="1" y="35"/>
                    <a:pt x="25" y="60"/>
                  </a:cubicBezTo>
                  <a:cubicBezTo>
                    <a:pt x="49" y="108"/>
                    <a:pt x="1458" y="3290"/>
                    <a:pt x="948" y="5185"/>
                  </a:cubicBezTo>
                  <a:cubicBezTo>
                    <a:pt x="948" y="5210"/>
                    <a:pt x="948" y="5234"/>
                    <a:pt x="972" y="5234"/>
                  </a:cubicBezTo>
                  <a:cubicBezTo>
                    <a:pt x="1021" y="5234"/>
                    <a:pt x="1045" y="5234"/>
                    <a:pt x="1045" y="5185"/>
                  </a:cubicBezTo>
                  <a:cubicBezTo>
                    <a:pt x="1555" y="3290"/>
                    <a:pt x="122" y="60"/>
                    <a:pt x="98" y="35"/>
                  </a:cubicBezTo>
                  <a:cubicBezTo>
                    <a:pt x="98" y="18"/>
                    <a:pt x="86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" name="Google Shape;1327;p29"/>
            <p:cNvSpPr/>
            <p:nvPr/>
          </p:nvSpPr>
          <p:spPr>
            <a:xfrm>
              <a:off x="-1056319" y="1471858"/>
              <a:ext cx="125975" cy="123453"/>
            </a:xfrm>
            <a:custGeom>
              <a:avLst/>
              <a:gdLst/>
              <a:ahLst/>
              <a:cxnLst/>
              <a:rect l="l" t="t" r="r" b="b"/>
              <a:pathLst>
                <a:path w="3232" h="3168" extrusionOk="0">
                  <a:moveTo>
                    <a:pt x="1513" y="97"/>
                  </a:moveTo>
                  <a:cubicBezTo>
                    <a:pt x="1527" y="97"/>
                    <a:pt x="1541" y="99"/>
                    <a:pt x="1555" y="107"/>
                  </a:cubicBezTo>
                  <a:cubicBezTo>
                    <a:pt x="1871" y="155"/>
                    <a:pt x="1895" y="714"/>
                    <a:pt x="1895" y="714"/>
                  </a:cubicBezTo>
                  <a:cubicBezTo>
                    <a:pt x="1895" y="738"/>
                    <a:pt x="1895" y="738"/>
                    <a:pt x="1919" y="738"/>
                  </a:cubicBezTo>
                  <a:cubicBezTo>
                    <a:pt x="1926" y="745"/>
                    <a:pt x="1934" y="748"/>
                    <a:pt x="1940" y="748"/>
                  </a:cubicBezTo>
                  <a:cubicBezTo>
                    <a:pt x="1956" y="748"/>
                    <a:pt x="1968" y="731"/>
                    <a:pt x="1968" y="714"/>
                  </a:cubicBezTo>
                  <a:cubicBezTo>
                    <a:pt x="2065" y="544"/>
                    <a:pt x="2259" y="228"/>
                    <a:pt x="2381" y="228"/>
                  </a:cubicBezTo>
                  <a:cubicBezTo>
                    <a:pt x="2405" y="228"/>
                    <a:pt x="2430" y="252"/>
                    <a:pt x="2454" y="252"/>
                  </a:cubicBezTo>
                  <a:cubicBezTo>
                    <a:pt x="2600" y="398"/>
                    <a:pt x="2478" y="811"/>
                    <a:pt x="2430" y="957"/>
                  </a:cubicBezTo>
                  <a:cubicBezTo>
                    <a:pt x="2405" y="957"/>
                    <a:pt x="2405" y="981"/>
                    <a:pt x="2430" y="1005"/>
                  </a:cubicBezTo>
                  <a:lnTo>
                    <a:pt x="2478" y="1005"/>
                  </a:lnTo>
                  <a:cubicBezTo>
                    <a:pt x="2600" y="933"/>
                    <a:pt x="2745" y="908"/>
                    <a:pt x="2891" y="908"/>
                  </a:cubicBezTo>
                  <a:cubicBezTo>
                    <a:pt x="2940" y="908"/>
                    <a:pt x="3013" y="908"/>
                    <a:pt x="3061" y="957"/>
                  </a:cubicBezTo>
                  <a:cubicBezTo>
                    <a:pt x="3061" y="957"/>
                    <a:pt x="3061" y="981"/>
                    <a:pt x="3061" y="981"/>
                  </a:cubicBezTo>
                  <a:cubicBezTo>
                    <a:pt x="3037" y="1127"/>
                    <a:pt x="2745" y="1394"/>
                    <a:pt x="2551" y="1540"/>
                  </a:cubicBezTo>
                  <a:cubicBezTo>
                    <a:pt x="2551" y="1564"/>
                    <a:pt x="2527" y="1588"/>
                    <a:pt x="2527" y="1588"/>
                  </a:cubicBezTo>
                  <a:cubicBezTo>
                    <a:pt x="2551" y="1613"/>
                    <a:pt x="2551" y="1637"/>
                    <a:pt x="2575" y="1637"/>
                  </a:cubicBezTo>
                  <a:cubicBezTo>
                    <a:pt x="2575" y="1637"/>
                    <a:pt x="3134" y="1710"/>
                    <a:pt x="3134" y="1904"/>
                  </a:cubicBezTo>
                  <a:cubicBezTo>
                    <a:pt x="3134" y="2099"/>
                    <a:pt x="2624" y="2147"/>
                    <a:pt x="2454" y="2147"/>
                  </a:cubicBezTo>
                  <a:cubicBezTo>
                    <a:pt x="2430" y="2147"/>
                    <a:pt x="2405" y="2147"/>
                    <a:pt x="2405" y="2171"/>
                  </a:cubicBezTo>
                  <a:cubicBezTo>
                    <a:pt x="2381" y="2171"/>
                    <a:pt x="2381" y="2196"/>
                    <a:pt x="2405" y="2220"/>
                  </a:cubicBezTo>
                  <a:cubicBezTo>
                    <a:pt x="2405" y="2220"/>
                    <a:pt x="2697" y="2536"/>
                    <a:pt x="2527" y="2779"/>
                  </a:cubicBezTo>
                  <a:cubicBezTo>
                    <a:pt x="2502" y="2803"/>
                    <a:pt x="2478" y="2827"/>
                    <a:pt x="2430" y="2827"/>
                  </a:cubicBezTo>
                  <a:cubicBezTo>
                    <a:pt x="2259" y="2827"/>
                    <a:pt x="1992" y="2487"/>
                    <a:pt x="1895" y="2341"/>
                  </a:cubicBezTo>
                  <a:cubicBezTo>
                    <a:pt x="1895" y="2341"/>
                    <a:pt x="1884" y="2331"/>
                    <a:pt x="1870" y="2331"/>
                  </a:cubicBezTo>
                  <a:cubicBezTo>
                    <a:pt x="1863" y="2331"/>
                    <a:pt x="1855" y="2333"/>
                    <a:pt x="1846" y="2341"/>
                  </a:cubicBezTo>
                  <a:cubicBezTo>
                    <a:pt x="1822" y="2341"/>
                    <a:pt x="1822" y="2366"/>
                    <a:pt x="1822" y="2390"/>
                  </a:cubicBezTo>
                  <a:cubicBezTo>
                    <a:pt x="1822" y="2390"/>
                    <a:pt x="1895" y="2924"/>
                    <a:pt x="1579" y="3046"/>
                  </a:cubicBezTo>
                  <a:lnTo>
                    <a:pt x="1531" y="3046"/>
                  </a:lnTo>
                  <a:cubicBezTo>
                    <a:pt x="1336" y="3046"/>
                    <a:pt x="1239" y="2609"/>
                    <a:pt x="1215" y="2439"/>
                  </a:cubicBezTo>
                  <a:cubicBezTo>
                    <a:pt x="1215" y="2414"/>
                    <a:pt x="1191" y="2414"/>
                    <a:pt x="1191" y="2414"/>
                  </a:cubicBezTo>
                  <a:lnTo>
                    <a:pt x="1142" y="2414"/>
                  </a:lnTo>
                  <a:cubicBezTo>
                    <a:pt x="1021" y="2512"/>
                    <a:pt x="875" y="2584"/>
                    <a:pt x="705" y="2584"/>
                  </a:cubicBezTo>
                  <a:cubicBezTo>
                    <a:pt x="632" y="2584"/>
                    <a:pt x="535" y="2560"/>
                    <a:pt x="462" y="2536"/>
                  </a:cubicBezTo>
                  <a:cubicBezTo>
                    <a:pt x="413" y="2512"/>
                    <a:pt x="389" y="2463"/>
                    <a:pt x="365" y="2414"/>
                  </a:cubicBezTo>
                  <a:cubicBezTo>
                    <a:pt x="340" y="2220"/>
                    <a:pt x="705" y="1831"/>
                    <a:pt x="826" y="1686"/>
                  </a:cubicBezTo>
                  <a:cubicBezTo>
                    <a:pt x="851" y="1661"/>
                    <a:pt x="826" y="1613"/>
                    <a:pt x="802" y="1613"/>
                  </a:cubicBezTo>
                  <a:lnTo>
                    <a:pt x="656" y="1613"/>
                  </a:lnTo>
                  <a:cubicBezTo>
                    <a:pt x="510" y="1613"/>
                    <a:pt x="170" y="1588"/>
                    <a:pt x="122" y="1394"/>
                  </a:cubicBezTo>
                  <a:cubicBezTo>
                    <a:pt x="122" y="1370"/>
                    <a:pt x="122" y="1345"/>
                    <a:pt x="146" y="1321"/>
                  </a:cubicBezTo>
                  <a:cubicBezTo>
                    <a:pt x="219" y="1200"/>
                    <a:pt x="559" y="1175"/>
                    <a:pt x="826" y="1175"/>
                  </a:cubicBezTo>
                  <a:lnTo>
                    <a:pt x="875" y="1175"/>
                  </a:lnTo>
                  <a:cubicBezTo>
                    <a:pt x="875" y="1175"/>
                    <a:pt x="899" y="1151"/>
                    <a:pt x="923" y="1151"/>
                  </a:cubicBezTo>
                  <a:cubicBezTo>
                    <a:pt x="923" y="1127"/>
                    <a:pt x="899" y="1103"/>
                    <a:pt x="899" y="1078"/>
                  </a:cubicBezTo>
                  <a:cubicBezTo>
                    <a:pt x="802" y="1005"/>
                    <a:pt x="510" y="762"/>
                    <a:pt x="510" y="592"/>
                  </a:cubicBezTo>
                  <a:cubicBezTo>
                    <a:pt x="510" y="568"/>
                    <a:pt x="535" y="520"/>
                    <a:pt x="559" y="495"/>
                  </a:cubicBezTo>
                  <a:cubicBezTo>
                    <a:pt x="583" y="471"/>
                    <a:pt x="632" y="471"/>
                    <a:pt x="680" y="471"/>
                  </a:cubicBezTo>
                  <a:cubicBezTo>
                    <a:pt x="899" y="520"/>
                    <a:pt x="1142" y="617"/>
                    <a:pt x="1312" y="762"/>
                  </a:cubicBezTo>
                  <a:cubicBezTo>
                    <a:pt x="1324" y="775"/>
                    <a:pt x="1336" y="781"/>
                    <a:pt x="1345" y="781"/>
                  </a:cubicBezTo>
                  <a:cubicBezTo>
                    <a:pt x="1355" y="781"/>
                    <a:pt x="1361" y="775"/>
                    <a:pt x="1361" y="762"/>
                  </a:cubicBezTo>
                  <a:cubicBezTo>
                    <a:pt x="1385" y="762"/>
                    <a:pt x="1409" y="738"/>
                    <a:pt x="1385" y="714"/>
                  </a:cubicBezTo>
                  <a:cubicBezTo>
                    <a:pt x="1361" y="592"/>
                    <a:pt x="1336" y="252"/>
                    <a:pt x="1434" y="131"/>
                  </a:cubicBezTo>
                  <a:cubicBezTo>
                    <a:pt x="1451" y="114"/>
                    <a:pt x="1480" y="97"/>
                    <a:pt x="1513" y="97"/>
                  </a:cubicBezTo>
                  <a:close/>
                  <a:moveTo>
                    <a:pt x="1497" y="0"/>
                  </a:moveTo>
                  <a:cubicBezTo>
                    <a:pt x="1437" y="0"/>
                    <a:pt x="1373" y="28"/>
                    <a:pt x="1336" y="82"/>
                  </a:cubicBezTo>
                  <a:cubicBezTo>
                    <a:pt x="1263" y="252"/>
                    <a:pt x="1215" y="447"/>
                    <a:pt x="1263" y="617"/>
                  </a:cubicBezTo>
                  <a:cubicBezTo>
                    <a:pt x="1093" y="471"/>
                    <a:pt x="875" y="398"/>
                    <a:pt x="656" y="349"/>
                  </a:cubicBezTo>
                  <a:cubicBezTo>
                    <a:pt x="583" y="349"/>
                    <a:pt x="535" y="374"/>
                    <a:pt x="462" y="422"/>
                  </a:cubicBezTo>
                  <a:cubicBezTo>
                    <a:pt x="413" y="447"/>
                    <a:pt x="389" y="520"/>
                    <a:pt x="389" y="568"/>
                  </a:cubicBezTo>
                  <a:cubicBezTo>
                    <a:pt x="413" y="762"/>
                    <a:pt x="608" y="957"/>
                    <a:pt x="729" y="1054"/>
                  </a:cubicBezTo>
                  <a:cubicBezTo>
                    <a:pt x="510" y="1078"/>
                    <a:pt x="170" y="1103"/>
                    <a:pt x="49" y="1248"/>
                  </a:cubicBezTo>
                  <a:cubicBezTo>
                    <a:pt x="25" y="1297"/>
                    <a:pt x="0" y="1370"/>
                    <a:pt x="25" y="1418"/>
                  </a:cubicBezTo>
                  <a:cubicBezTo>
                    <a:pt x="73" y="1686"/>
                    <a:pt x="462" y="1710"/>
                    <a:pt x="680" y="1710"/>
                  </a:cubicBezTo>
                  <a:cubicBezTo>
                    <a:pt x="535" y="1880"/>
                    <a:pt x="243" y="2220"/>
                    <a:pt x="292" y="2439"/>
                  </a:cubicBezTo>
                  <a:cubicBezTo>
                    <a:pt x="292" y="2536"/>
                    <a:pt x="340" y="2584"/>
                    <a:pt x="438" y="2633"/>
                  </a:cubicBezTo>
                  <a:cubicBezTo>
                    <a:pt x="510" y="2682"/>
                    <a:pt x="608" y="2706"/>
                    <a:pt x="705" y="2706"/>
                  </a:cubicBezTo>
                  <a:cubicBezTo>
                    <a:pt x="875" y="2682"/>
                    <a:pt x="1021" y="2633"/>
                    <a:pt x="1142" y="2560"/>
                  </a:cubicBezTo>
                  <a:cubicBezTo>
                    <a:pt x="1166" y="2730"/>
                    <a:pt x="1263" y="3167"/>
                    <a:pt x="1531" y="3167"/>
                  </a:cubicBezTo>
                  <a:lnTo>
                    <a:pt x="1628" y="3167"/>
                  </a:lnTo>
                  <a:cubicBezTo>
                    <a:pt x="1822" y="3046"/>
                    <a:pt x="1944" y="2803"/>
                    <a:pt x="1919" y="2560"/>
                  </a:cubicBezTo>
                  <a:lnTo>
                    <a:pt x="1919" y="2560"/>
                  </a:lnTo>
                  <a:cubicBezTo>
                    <a:pt x="2041" y="2706"/>
                    <a:pt x="2259" y="2949"/>
                    <a:pt x="2454" y="2949"/>
                  </a:cubicBezTo>
                  <a:cubicBezTo>
                    <a:pt x="2502" y="2949"/>
                    <a:pt x="2575" y="2900"/>
                    <a:pt x="2600" y="2852"/>
                  </a:cubicBezTo>
                  <a:cubicBezTo>
                    <a:pt x="2721" y="2657"/>
                    <a:pt x="2697" y="2414"/>
                    <a:pt x="2551" y="2244"/>
                  </a:cubicBezTo>
                  <a:cubicBezTo>
                    <a:pt x="2745" y="2220"/>
                    <a:pt x="3231" y="2147"/>
                    <a:pt x="3231" y="1904"/>
                  </a:cubicBezTo>
                  <a:cubicBezTo>
                    <a:pt x="3231" y="1661"/>
                    <a:pt x="2891" y="1588"/>
                    <a:pt x="2697" y="1564"/>
                  </a:cubicBezTo>
                  <a:cubicBezTo>
                    <a:pt x="2842" y="1443"/>
                    <a:pt x="3134" y="1175"/>
                    <a:pt x="3134" y="1005"/>
                  </a:cubicBezTo>
                  <a:cubicBezTo>
                    <a:pt x="3134" y="981"/>
                    <a:pt x="3134" y="933"/>
                    <a:pt x="3110" y="908"/>
                  </a:cubicBezTo>
                  <a:cubicBezTo>
                    <a:pt x="3055" y="854"/>
                    <a:pt x="3000" y="826"/>
                    <a:pt x="2935" y="826"/>
                  </a:cubicBezTo>
                  <a:cubicBezTo>
                    <a:pt x="2914" y="826"/>
                    <a:pt x="2891" y="829"/>
                    <a:pt x="2867" y="835"/>
                  </a:cubicBezTo>
                  <a:cubicBezTo>
                    <a:pt x="2745" y="835"/>
                    <a:pt x="2624" y="860"/>
                    <a:pt x="2527" y="884"/>
                  </a:cubicBezTo>
                  <a:cubicBezTo>
                    <a:pt x="2575" y="714"/>
                    <a:pt x="2672" y="349"/>
                    <a:pt x="2478" y="179"/>
                  </a:cubicBezTo>
                  <a:cubicBezTo>
                    <a:pt x="2454" y="155"/>
                    <a:pt x="2405" y="155"/>
                    <a:pt x="2381" y="131"/>
                  </a:cubicBezTo>
                  <a:cubicBezTo>
                    <a:pt x="2211" y="131"/>
                    <a:pt x="2041" y="374"/>
                    <a:pt x="1944" y="544"/>
                  </a:cubicBezTo>
                  <a:cubicBezTo>
                    <a:pt x="1919" y="349"/>
                    <a:pt x="1822" y="58"/>
                    <a:pt x="1555" y="9"/>
                  </a:cubicBezTo>
                  <a:cubicBezTo>
                    <a:pt x="1537" y="3"/>
                    <a:pt x="1517" y="0"/>
                    <a:pt x="14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Google Shape;1328;p29"/>
            <p:cNvSpPr/>
            <p:nvPr/>
          </p:nvSpPr>
          <p:spPr>
            <a:xfrm>
              <a:off x="-933207" y="1418541"/>
              <a:ext cx="55830" cy="54749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29" y="1"/>
                  </a:moveTo>
                  <a:cubicBezTo>
                    <a:pt x="340" y="1"/>
                    <a:pt x="0" y="317"/>
                    <a:pt x="0" y="705"/>
                  </a:cubicBezTo>
                  <a:cubicBezTo>
                    <a:pt x="0" y="1094"/>
                    <a:pt x="340" y="1410"/>
                    <a:pt x="729" y="1410"/>
                  </a:cubicBezTo>
                  <a:cubicBezTo>
                    <a:pt x="1118" y="1410"/>
                    <a:pt x="1434" y="1094"/>
                    <a:pt x="1434" y="705"/>
                  </a:cubicBezTo>
                  <a:cubicBezTo>
                    <a:pt x="1434" y="317"/>
                    <a:pt x="1118" y="1"/>
                    <a:pt x="72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1329;p29"/>
            <p:cNvSpPr/>
            <p:nvPr/>
          </p:nvSpPr>
          <p:spPr>
            <a:xfrm>
              <a:off x="-1021247" y="1507284"/>
              <a:ext cx="55830" cy="55106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05" y="0"/>
                  </a:moveTo>
                  <a:cubicBezTo>
                    <a:pt x="316" y="0"/>
                    <a:pt x="0" y="316"/>
                    <a:pt x="0" y="705"/>
                  </a:cubicBezTo>
                  <a:cubicBezTo>
                    <a:pt x="0" y="1093"/>
                    <a:pt x="316" y="1409"/>
                    <a:pt x="705" y="1409"/>
                  </a:cubicBezTo>
                  <a:cubicBezTo>
                    <a:pt x="1118" y="1409"/>
                    <a:pt x="1433" y="1093"/>
                    <a:pt x="1433" y="705"/>
                  </a:cubicBezTo>
                  <a:cubicBezTo>
                    <a:pt x="1433" y="316"/>
                    <a:pt x="1118" y="0"/>
                    <a:pt x="70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Google Shape;1330;p29"/>
            <p:cNvSpPr/>
            <p:nvPr/>
          </p:nvSpPr>
          <p:spPr>
            <a:xfrm>
              <a:off x="-1029836" y="1690495"/>
              <a:ext cx="173573" cy="64052"/>
            </a:xfrm>
            <a:custGeom>
              <a:avLst/>
              <a:gdLst/>
              <a:ahLst/>
              <a:cxnLst/>
              <a:rect l="l" t="t" r="r" b="b"/>
              <a:pathLst>
                <a:path w="4460" h="1644" extrusionOk="0">
                  <a:moveTo>
                    <a:pt x="2533" y="0"/>
                  </a:moveTo>
                  <a:cubicBezTo>
                    <a:pt x="2511" y="0"/>
                    <a:pt x="2492" y="11"/>
                    <a:pt x="2478" y="34"/>
                  </a:cubicBezTo>
                  <a:cubicBezTo>
                    <a:pt x="2308" y="253"/>
                    <a:pt x="1920" y="763"/>
                    <a:pt x="1920" y="763"/>
                  </a:cubicBezTo>
                  <a:cubicBezTo>
                    <a:pt x="1920" y="763"/>
                    <a:pt x="1830" y="97"/>
                    <a:pt x="1603" y="97"/>
                  </a:cubicBezTo>
                  <a:cubicBezTo>
                    <a:pt x="1567" y="97"/>
                    <a:pt x="1526" y="115"/>
                    <a:pt x="1482" y="156"/>
                  </a:cubicBezTo>
                  <a:cubicBezTo>
                    <a:pt x="1288" y="350"/>
                    <a:pt x="1094" y="544"/>
                    <a:pt x="924" y="739"/>
                  </a:cubicBezTo>
                  <a:cubicBezTo>
                    <a:pt x="924" y="739"/>
                    <a:pt x="672" y="73"/>
                    <a:pt x="493" y="73"/>
                  </a:cubicBezTo>
                  <a:cubicBezTo>
                    <a:pt x="464" y="73"/>
                    <a:pt x="437" y="91"/>
                    <a:pt x="413" y="131"/>
                  </a:cubicBezTo>
                  <a:cubicBezTo>
                    <a:pt x="243" y="617"/>
                    <a:pt x="98" y="1103"/>
                    <a:pt x="0" y="1613"/>
                  </a:cubicBezTo>
                  <a:cubicBezTo>
                    <a:pt x="0" y="1613"/>
                    <a:pt x="1039" y="1644"/>
                    <a:pt x="2099" y="1644"/>
                  </a:cubicBezTo>
                  <a:cubicBezTo>
                    <a:pt x="3158" y="1644"/>
                    <a:pt x="4239" y="1613"/>
                    <a:pt x="4324" y="1492"/>
                  </a:cubicBezTo>
                  <a:cubicBezTo>
                    <a:pt x="4459" y="1289"/>
                    <a:pt x="4115" y="108"/>
                    <a:pt x="3813" y="108"/>
                  </a:cubicBezTo>
                  <a:cubicBezTo>
                    <a:pt x="3789" y="108"/>
                    <a:pt x="3765" y="115"/>
                    <a:pt x="3741" y="131"/>
                  </a:cubicBezTo>
                  <a:cubicBezTo>
                    <a:pt x="3523" y="350"/>
                    <a:pt x="3353" y="642"/>
                    <a:pt x="3280" y="933"/>
                  </a:cubicBezTo>
                  <a:cubicBezTo>
                    <a:pt x="3280" y="933"/>
                    <a:pt x="2744" y="0"/>
                    <a:pt x="25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8" name="Google Shape;1331;p29"/>
          <p:cNvGrpSpPr>
            <a:grpSpLocks/>
          </p:cNvGrpSpPr>
          <p:nvPr/>
        </p:nvGrpSpPr>
        <p:grpSpPr bwMode="auto">
          <a:xfrm rot="9492052">
            <a:off x="236538" y="182563"/>
            <a:ext cx="715962" cy="741362"/>
            <a:chOff x="5294267" y="4624350"/>
            <a:chExt cx="383004" cy="395854"/>
          </a:xfrm>
        </p:grpSpPr>
        <p:sp>
          <p:nvSpPr>
            <p:cNvPr id="29" name="Google Shape;1332;p29"/>
            <p:cNvSpPr/>
            <p:nvPr/>
          </p:nvSpPr>
          <p:spPr>
            <a:xfrm>
              <a:off x="5357471" y="4861333"/>
              <a:ext cx="57748" cy="160207"/>
            </a:xfrm>
            <a:custGeom>
              <a:avLst/>
              <a:gdLst/>
              <a:ahLst/>
              <a:cxnLst/>
              <a:rect l="l" t="t" r="r" b="b"/>
              <a:pathLst>
                <a:path w="671" h="1845" extrusionOk="0">
                  <a:moveTo>
                    <a:pt x="106" y="0"/>
                  </a:moveTo>
                  <a:cubicBezTo>
                    <a:pt x="55" y="0"/>
                    <a:pt x="0" y="47"/>
                    <a:pt x="15" y="119"/>
                  </a:cubicBezTo>
                  <a:lnTo>
                    <a:pt x="501" y="1796"/>
                  </a:lnTo>
                  <a:cubicBezTo>
                    <a:pt x="501" y="1820"/>
                    <a:pt x="525" y="1844"/>
                    <a:pt x="573" y="1844"/>
                  </a:cubicBezTo>
                  <a:lnTo>
                    <a:pt x="598" y="1844"/>
                  </a:lnTo>
                  <a:cubicBezTo>
                    <a:pt x="646" y="1844"/>
                    <a:pt x="671" y="1796"/>
                    <a:pt x="646" y="1747"/>
                  </a:cubicBezTo>
                  <a:lnTo>
                    <a:pt x="185" y="71"/>
                  </a:lnTo>
                  <a:cubicBezTo>
                    <a:pt x="175" y="22"/>
                    <a:pt x="141" y="0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" name="Google Shape;1333;p29"/>
            <p:cNvSpPr/>
            <p:nvPr/>
          </p:nvSpPr>
          <p:spPr>
            <a:xfrm>
              <a:off x="5294112" y="4896246"/>
              <a:ext cx="175791" cy="68660"/>
            </a:xfrm>
            <a:custGeom>
              <a:avLst/>
              <a:gdLst/>
              <a:ahLst/>
              <a:cxnLst/>
              <a:rect l="l" t="t" r="r" b="b"/>
              <a:pathLst>
                <a:path w="2017" h="788" extrusionOk="0">
                  <a:moveTo>
                    <a:pt x="1934" y="0"/>
                  </a:moveTo>
                  <a:cubicBezTo>
                    <a:pt x="1921" y="0"/>
                    <a:pt x="1908" y="3"/>
                    <a:pt x="1895" y="10"/>
                  </a:cubicBezTo>
                  <a:lnTo>
                    <a:pt x="49" y="617"/>
                  </a:lnTo>
                  <a:cubicBezTo>
                    <a:pt x="25" y="642"/>
                    <a:pt x="1" y="666"/>
                    <a:pt x="1" y="714"/>
                  </a:cubicBezTo>
                  <a:cubicBezTo>
                    <a:pt x="1" y="739"/>
                    <a:pt x="49" y="763"/>
                    <a:pt x="74" y="763"/>
                  </a:cubicBezTo>
                  <a:lnTo>
                    <a:pt x="98" y="787"/>
                  </a:lnTo>
                  <a:lnTo>
                    <a:pt x="1944" y="180"/>
                  </a:lnTo>
                  <a:cubicBezTo>
                    <a:pt x="1993" y="156"/>
                    <a:pt x="2017" y="107"/>
                    <a:pt x="1993" y="59"/>
                  </a:cubicBezTo>
                  <a:cubicBezTo>
                    <a:pt x="1993" y="23"/>
                    <a:pt x="1967" y="0"/>
                    <a:pt x="19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" name="Google Shape;1334;p29"/>
            <p:cNvSpPr/>
            <p:nvPr/>
          </p:nvSpPr>
          <p:spPr>
            <a:xfrm>
              <a:off x="5309186" y="4884633"/>
              <a:ext cx="151164" cy="94089"/>
            </a:xfrm>
            <a:custGeom>
              <a:avLst/>
              <a:gdLst/>
              <a:ahLst/>
              <a:cxnLst/>
              <a:rect l="l" t="t" r="r" b="b"/>
              <a:pathLst>
                <a:path w="1734" h="1081" extrusionOk="0">
                  <a:moveTo>
                    <a:pt x="110" y="0"/>
                  </a:moveTo>
                  <a:cubicBezTo>
                    <a:pt x="38" y="0"/>
                    <a:pt x="0" y="92"/>
                    <a:pt x="82" y="133"/>
                  </a:cubicBezTo>
                  <a:lnTo>
                    <a:pt x="1588" y="1080"/>
                  </a:lnTo>
                  <a:lnTo>
                    <a:pt x="1637" y="1080"/>
                  </a:lnTo>
                  <a:cubicBezTo>
                    <a:pt x="1661" y="1080"/>
                    <a:pt x="1685" y="1080"/>
                    <a:pt x="1709" y="1056"/>
                  </a:cubicBezTo>
                  <a:cubicBezTo>
                    <a:pt x="1734" y="1007"/>
                    <a:pt x="1709" y="959"/>
                    <a:pt x="1685" y="935"/>
                  </a:cubicBezTo>
                  <a:lnTo>
                    <a:pt x="155" y="11"/>
                  </a:lnTo>
                  <a:cubicBezTo>
                    <a:pt x="139" y="4"/>
                    <a:pt x="124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1335;p29"/>
            <p:cNvSpPr/>
            <p:nvPr/>
          </p:nvSpPr>
          <p:spPr>
            <a:xfrm>
              <a:off x="5339672" y="4844582"/>
              <a:ext cx="96813" cy="157664"/>
            </a:xfrm>
            <a:custGeom>
              <a:avLst/>
              <a:gdLst/>
              <a:ahLst/>
              <a:cxnLst/>
              <a:rect l="l" t="t" r="r" b="b"/>
              <a:pathLst>
                <a:path w="1118" h="1814" extrusionOk="0">
                  <a:moveTo>
                    <a:pt x="1010" y="0"/>
                  </a:moveTo>
                  <a:cubicBezTo>
                    <a:pt x="984" y="0"/>
                    <a:pt x="962" y="12"/>
                    <a:pt x="947" y="41"/>
                  </a:cubicBezTo>
                  <a:lnTo>
                    <a:pt x="24" y="1717"/>
                  </a:lnTo>
                  <a:cubicBezTo>
                    <a:pt x="0" y="1741"/>
                    <a:pt x="24" y="1790"/>
                    <a:pt x="49" y="1814"/>
                  </a:cubicBezTo>
                  <a:lnTo>
                    <a:pt x="97" y="1814"/>
                  </a:lnTo>
                  <a:cubicBezTo>
                    <a:pt x="122" y="1814"/>
                    <a:pt x="146" y="1814"/>
                    <a:pt x="170" y="1790"/>
                  </a:cubicBezTo>
                  <a:lnTo>
                    <a:pt x="1093" y="113"/>
                  </a:lnTo>
                  <a:cubicBezTo>
                    <a:pt x="1118" y="89"/>
                    <a:pt x="1093" y="41"/>
                    <a:pt x="1069" y="16"/>
                  </a:cubicBezTo>
                  <a:cubicBezTo>
                    <a:pt x="1049" y="6"/>
                    <a:pt x="1029" y="0"/>
                    <a:pt x="10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" name="Google Shape;1336;p29"/>
            <p:cNvSpPr/>
            <p:nvPr/>
          </p:nvSpPr>
          <p:spPr>
            <a:xfrm>
              <a:off x="5499111" y="4624292"/>
              <a:ext cx="175792" cy="150882"/>
            </a:xfrm>
            <a:custGeom>
              <a:avLst/>
              <a:gdLst/>
              <a:ahLst/>
              <a:cxnLst/>
              <a:rect l="l" t="t" r="r" b="b"/>
              <a:pathLst>
                <a:path w="2017" h="1731" extrusionOk="0">
                  <a:moveTo>
                    <a:pt x="1166" y="175"/>
                  </a:moveTo>
                  <a:cubicBezTo>
                    <a:pt x="1555" y="175"/>
                    <a:pt x="1871" y="467"/>
                    <a:pt x="1871" y="856"/>
                  </a:cubicBezTo>
                  <a:cubicBezTo>
                    <a:pt x="1871" y="1285"/>
                    <a:pt x="1511" y="1569"/>
                    <a:pt x="1144" y="1569"/>
                  </a:cubicBezTo>
                  <a:cubicBezTo>
                    <a:pt x="971" y="1569"/>
                    <a:pt x="796" y="1506"/>
                    <a:pt x="656" y="1366"/>
                  </a:cubicBezTo>
                  <a:cubicBezTo>
                    <a:pt x="219" y="929"/>
                    <a:pt x="534" y="175"/>
                    <a:pt x="1166" y="175"/>
                  </a:cubicBezTo>
                  <a:close/>
                  <a:moveTo>
                    <a:pt x="1142" y="1"/>
                  </a:moveTo>
                  <a:cubicBezTo>
                    <a:pt x="930" y="1"/>
                    <a:pt x="714" y="77"/>
                    <a:pt x="534" y="248"/>
                  </a:cubicBezTo>
                  <a:cubicBezTo>
                    <a:pt x="0" y="807"/>
                    <a:pt x="389" y="1730"/>
                    <a:pt x="1166" y="1730"/>
                  </a:cubicBezTo>
                  <a:cubicBezTo>
                    <a:pt x="1628" y="1730"/>
                    <a:pt x="2016" y="1342"/>
                    <a:pt x="2016" y="856"/>
                  </a:cubicBezTo>
                  <a:cubicBezTo>
                    <a:pt x="2016" y="344"/>
                    <a:pt x="1590" y="1"/>
                    <a:pt x="11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" name="Google Shape;1337;p29"/>
            <p:cNvSpPr/>
            <p:nvPr/>
          </p:nvSpPr>
          <p:spPr>
            <a:xfrm>
              <a:off x="5616502" y="4834750"/>
              <a:ext cx="33120" cy="89004"/>
            </a:xfrm>
            <a:custGeom>
              <a:avLst/>
              <a:gdLst/>
              <a:ahLst/>
              <a:cxnLst/>
              <a:rect l="l" t="t" r="r" b="b"/>
              <a:pathLst>
                <a:path w="671" h="1845" extrusionOk="0">
                  <a:moveTo>
                    <a:pt x="106" y="0"/>
                  </a:moveTo>
                  <a:cubicBezTo>
                    <a:pt x="55" y="0"/>
                    <a:pt x="0" y="47"/>
                    <a:pt x="15" y="119"/>
                  </a:cubicBezTo>
                  <a:lnTo>
                    <a:pt x="501" y="1796"/>
                  </a:lnTo>
                  <a:cubicBezTo>
                    <a:pt x="501" y="1820"/>
                    <a:pt x="525" y="1844"/>
                    <a:pt x="573" y="1844"/>
                  </a:cubicBezTo>
                  <a:lnTo>
                    <a:pt x="598" y="1844"/>
                  </a:lnTo>
                  <a:cubicBezTo>
                    <a:pt x="646" y="1844"/>
                    <a:pt x="671" y="1796"/>
                    <a:pt x="646" y="1747"/>
                  </a:cubicBezTo>
                  <a:lnTo>
                    <a:pt x="185" y="71"/>
                  </a:lnTo>
                  <a:cubicBezTo>
                    <a:pt x="175" y="22"/>
                    <a:pt x="141" y="0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" name="Google Shape;1338;p29"/>
            <p:cNvSpPr/>
            <p:nvPr/>
          </p:nvSpPr>
          <p:spPr>
            <a:xfrm>
              <a:off x="5579973" y="4854828"/>
              <a:ext cx="97662" cy="38145"/>
            </a:xfrm>
            <a:custGeom>
              <a:avLst/>
              <a:gdLst/>
              <a:ahLst/>
              <a:cxnLst/>
              <a:rect l="l" t="t" r="r" b="b"/>
              <a:pathLst>
                <a:path w="2017" h="788" extrusionOk="0">
                  <a:moveTo>
                    <a:pt x="1934" y="0"/>
                  </a:moveTo>
                  <a:cubicBezTo>
                    <a:pt x="1921" y="0"/>
                    <a:pt x="1908" y="3"/>
                    <a:pt x="1895" y="10"/>
                  </a:cubicBezTo>
                  <a:lnTo>
                    <a:pt x="49" y="617"/>
                  </a:lnTo>
                  <a:cubicBezTo>
                    <a:pt x="25" y="642"/>
                    <a:pt x="1" y="666"/>
                    <a:pt x="1" y="714"/>
                  </a:cubicBezTo>
                  <a:cubicBezTo>
                    <a:pt x="1" y="739"/>
                    <a:pt x="49" y="763"/>
                    <a:pt x="74" y="763"/>
                  </a:cubicBezTo>
                  <a:lnTo>
                    <a:pt x="98" y="787"/>
                  </a:lnTo>
                  <a:lnTo>
                    <a:pt x="1944" y="180"/>
                  </a:lnTo>
                  <a:cubicBezTo>
                    <a:pt x="1993" y="156"/>
                    <a:pt x="2017" y="107"/>
                    <a:pt x="1993" y="59"/>
                  </a:cubicBezTo>
                  <a:cubicBezTo>
                    <a:pt x="1993" y="23"/>
                    <a:pt x="1967" y="0"/>
                    <a:pt x="19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" name="Google Shape;1339;p29"/>
            <p:cNvSpPr/>
            <p:nvPr/>
          </p:nvSpPr>
          <p:spPr>
            <a:xfrm>
              <a:off x="5588374" y="4848519"/>
              <a:ext cx="83225" cy="51707"/>
            </a:xfrm>
            <a:custGeom>
              <a:avLst/>
              <a:gdLst/>
              <a:ahLst/>
              <a:cxnLst/>
              <a:rect l="l" t="t" r="r" b="b"/>
              <a:pathLst>
                <a:path w="1734" h="1081" extrusionOk="0">
                  <a:moveTo>
                    <a:pt x="110" y="0"/>
                  </a:moveTo>
                  <a:cubicBezTo>
                    <a:pt x="38" y="0"/>
                    <a:pt x="0" y="92"/>
                    <a:pt x="82" y="133"/>
                  </a:cubicBezTo>
                  <a:lnTo>
                    <a:pt x="1588" y="1080"/>
                  </a:lnTo>
                  <a:lnTo>
                    <a:pt x="1637" y="1080"/>
                  </a:lnTo>
                  <a:cubicBezTo>
                    <a:pt x="1661" y="1080"/>
                    <a:pt x="1685" y="1080"/>
                    <a:pt x="1709" y="1056"/>
                  </a:cubicBezTo>
                  <a:cubicBezTo>
                    <a:pt x="1734" y="1007"/>
                    <a:pt x="1709" y="959"/>
                    <a:pt x="1685" y="935"/>
                  </a:cubicBezTo>
                  <a:lnTo>
                    <a:pt x="155" y="11"/>
                  </a:lnTo>
                  <a:cubicBezTo>
                    <a:pt x="139" y="4"/>
                    <a:pt x="124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" name="Google Shape;1340;p29"/>
            <p:cNvSpPr/>
            <p:nvPr/>
          </p:nvSpPr>
          <p:spPr>
            <a:xfrm>
              <a:off x="5606311" y="4826468"/>
              <a:ext cx="53501" cy="87308"/>
            </a:xfrm>
            <a:custGeom>
              <a:avLst/>
              <a:gdLst/>
              <a:ahLst/>
              <a:cxnLst/>
              <a:rect l="l" t="t" r="r" b="b"/>
              <a:pathLst>
                <a:path w="1118" h="1814" extrusionOk="0">
                  <a:moveTo>
                    <a:pt x="1010" y="0"/>
                  </a:moveTo>
                  <a:cubicBezTo>
                    <a:pt x="984" y="0"/>
                    <a:pt x="962" y="12"/>
                    <a:pt x="947" y="41"/>
                  </a:cubicBezTo>
                  <a:lnTo>
                    <a:pt x="24" y="1717"/>
                  </a:lnTo>
                  <a:cubicBezTo>
                    <a:pt x="0" y="1741"/>
                    <a:pt x="24" y="1790"/>
                    <a:pt x="49" y="1814"/>
                  </a:cubicBezTo>
                  <a:lnTo>
                    <a:pt x="97" y="1814"/>
                  </a:lnTo>
                  <a:cubicBezTo>
                    <a:pt x="122" y="1814"/>
                    <a:pt x="146" y="1814"/>
                    <a:pt x="170" y="1790"/>
                  </a:cubicBezTo>
                  <a:lnTo>
                    <a:pt x="1093" y="113"/>
                  </a:lnTo>
                  <a:cubicBezTo>
                    <a:pt x="1118" y="89"/>
                    <a:pt x="1093" y="41"/>
                    <a:pt x="1069" y="16"/>
                  </a:cubicBezTo>
                  <a:cubicBezTo>
                    <a:pt x="1049" y="6"/>
                    <a:pt x="1029" y="0"/>
                    <a:pt x="10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8" name="Google Shape;1341;p29"/>
          <p:cNvGrpSpPr>
            <a:grpSpLocks/>
          </p:cNvGrpSpPr>
          <p:nvPr/>
        </p:nvGrpSpPr>
        <p:grpSpPr bwMode="auto">
          <a:xfrm>
            <a:off x="11312525" y="6003925"/>
            <a:ext cx="806450" cy="771525"/>
            <a:chOff x="122839" y="125316"/>
            <a:chExt cx="604654" cy="578037"/>
          </a:xfrm>
        </p:grpSpPr>
        <p:sp>
          <p:nvSpPr>
            <p:cNvPr id="39" name="Google Shape;1342;p29"/>
            <p:cNvSpPr/>
            <p:nvPr/>
          </p:nvSpPr>
          <p:spPr>
            <a:xfrm rot="10232062">
              <a:off x="183543" y="463099"/>
              <a:ext cx="246384" cy="221224"/>
            </a:xfrm>
            <a:custGeom>
              <a:avLst/>
              <a:gdLst/>
              <a:ahLst/>
              <a:cxnLst/>
              <a:rect l="l" t="t" r="r" b="b"/>
              <a:pathLst>
                <a:path w="2891" h="2593" extrusionOk="0">
                  <a:moveTo>
                    <a:pt x="2397" y="0"/>
                  </a:moveTo>
                  <a:cubicBezTo>
                    <a:pt x="2197" y="0"/>
                    <a:pt x="1879" y="238"/>
                    <a:pt x="1117" y="367"/>
                  </a:cubicBezTo>
                  <a:cubicBezTo>
                    <a:pt x="0" y="586"/>
                    <a:pt x="389" y="2213"/>
                    <a:pt x="389" y="2335"/>
                  </a:cubicBezTo>
                  <a:cubicBezTo>
                    <a:pt x="672" y="2505"/>
                    <a:pt x="988" y="2592"/>
                    <a:pt x="1309" y="2592"/>
                  </a:cubicBezTo>
                  <a:cubicBezTo>
                    <a:pt x="1538" y="2592"/>
                    <a:pt x="1769" y="2547"/>
                    <a:pt x="1992" y="2456"/>
                  </a:cubicBezTo>
                  <a:cubicBezTo>
                    <a:pt x="2891" y="2092"/>
                    <a:pt x="2891" y="683"/>
                    <a:pt x="2648" y="221"/>
                  </a:cubicBezTo>
                  <a:cubicBezTo>
                    <a:pt x="2567" y="59"/>
                    <a:pt x="2497" y="0"/>
                    <a:pt x="23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" name="Google Shape;1343;p29"/>
            <p:cNvSpPr/>
            <p:nvPr/>
          </p:nvSpPr>
          <p:spPr>
            <a:xfrm rot="10232062">
              <a:off x="259720" y="505916"/>
              <a:ext cx="121407" cy="99908"/>
            </a:xfrm>
            <a:custGeom>
              <a:avLst/>
              <a:gdLst/>
              <a:ahLst/>
              <a:cxnLst/>
              <a:rect l="l" t="t" r="r" b="b"/>
              <a:pathLst>
                <a:path w="1434" h="1176" extrusionOk="0">
                  <a:moveTo>
                    <a:pt x="1347" y="0"/>
                  </a:moveTo>
                  <a:cubicBezTo>
                    <a:pt x="1312" y="0"/>
                    <a:pt x="1281" y="23"/>
                    <a:pt x="1264" y="58"/>
                  </a:cubicBezTo>
                  <a:cubicBezTo>
                    <a:pt x="1069" y="520"/>
                    <a:pt x="49" y="1030"/>
                    <a:pt x="49" y="1030"/>
                  </a:cubicBezTo>
                  <a:cubicBezTo>
                    <a:pt x="25" y="1054"/>
                    <a:pt x="0" y="1103"/>
                    <a:pt x="25" y="1151"/>
                  </a:cubicBezTo>
                  <a:cubicBezTo>
                    <a:pt x="49" y="1176"/>
                    <a:pt x="73" y="1176"/>
                    <a:pt x="98" y="1176"/>
                  </a:cubicBezTo>
                  <a:lnTo>
                    <a:pt x="122" y="1176"/>
                  </a:lnTo>
                  <a:cubicBezTo>
                    <a:pt x="171" y="1151"/>
                    <a:pt x="1166" y="641"/>
                    <a:pt x="1409" y="107"/>
                  </a:cubicBezTo>
                  <a:cubicBezTo>
                    <a:pt x="1434" y="82"/>
                    <a:pt x="1409" y="34"/>
                    <a:pt x="1385" y="10"/>
                  </a:cubicBezTo>
                  <a:cubicBezTo>
                    <a:pt x="1372" y="3"/>
                    <a:pt x="1359" y="0"/>
                    <a:pt x="1347" y="0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" name="Google Shape;1344;p29"/>
            <p:cNvSpPr/>
            <p:nvPr/>
          </p:nvSpPr>
          <p:spPr>
            <a:xfrm rot="10232062">
              <a:off x="138313" y="171702"/>
              <a:ext cx="254716" cy="209330"/>
            </a:xfrm>
            <a:custGeom>
              <a:avLst/>
              <a:gdLst/>
              <a:ahLst/>
              <a:cxnLst/>
              <a:rect l="l" t="t" r="r" b="b"/>
              <a:pathLst>
                <a:path w="2989" h="2446" extrusionOk="0">
                  <a:moveTo>
                    <a:pt x="1122" y="0"/>
                  </a:moveTo>
                  <a:cubicBezTo>
                    <a:pt x="708" y="0"/>
                    <a:pt x="337" y="106"/>
                    <a:pt x="292" y="117"/>
                  </a:cubicBezTo>
                  <a:cubicBezTo>
                    <a:pt x="25" y="628"/>
                    <a:pt x="0" y="1211"/>
                    <a:pt x="267" y="1721"/>
                  </a:cubicBezTo>
                  <a:cubicBezTo>
                    <a:pt x="520" y="2255"/>
                    <a:pt x="1145" y="2445"/>
                    <a:pt x="1692" y="2445"/>
                  </a:cubicBezTo>
                  <a:cubicBezTo>
                    <a:pt x="2040" y="2445"/>
                    <a:pt x="2357" y="2368"/>
                    <a:pt x="2527" y="2255"/>
                  </a:cubicBezTo>
                  <a:cubicBezTo>
                    <a:pt x="2988" y="1939"/>
                    <a:pt x="2551" y="1842"/>
                    <a:pt x="2284" y="725"/>
                  </a:cubicBezTo>
                  <a:cubicBezTo>
                    <a:pt x="2128" y="140"/>
                    <a:pt x="1597" y="0"/>
                    <a:pt x="112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" name="Google Shape;1345;p29"/>
            <p:cNvSpPr/>
            <p:nvPr/>
          </p:nvSpPr>
          <p:spPr>
            <a:xfrm rot="10232062">
              <a:off x="240675" y="237117"/>
              <a:ext cx="110694" cy="115370"/>
            </a:xfrm>
            <a:custGeom>
              <a:avLst/>
              <a:gdLst/>
              <a:ahLst/>
              <a:cxnLst/>
              <a:rect l="l" t="t" r="r" b="b"/>
              <a:pathLst>
                <a:path w="1289" h="1347" extrusionOk="0">
                  <a:moveTo>
                    <a:pt x="91" y="0"/>
                  </a:moveTo>
                  <a:cubicBezTo>
                    <a:pt x="78" y="0"/>
                    <a:pt x="64" y="3"/>
                    <a:pt x="49" y="11"/>
                  </a:cubicBezTo>
                  <a:cubicBezTo>
                    <a:pt x="1" y="35"/>
                    <a:pt x="1" y="83"/>
                    <a:pt x="25" y="132"/>
                  </a:cubicBezTo>
                  <a:cubicBezTo>
                    <a:pt x="49" y="156"/>
                    <a:pt x="632" y="1128"/>
                    <a:pt x="1167" y="1347"/>
                  </a:cubicBezTo>
                  <a:lnTo>
                    <a:pt x="1191" y="1347"/>
                  </a:lnTo>
                  <a:cubicBezTo>
                    <a:pt x="1215" y="1347"/>
                    <a:pt x="1240" y="1322"/>
                    <a:pt x="1264" y="1298"/>
                  </a:cubicBezTo>
                  <a:cubicBezTo>
                    <a:pt x="1288" y="1249"/>
                    <a:pt x="1264" y="1201"/>
                    <a:pt x="1215" y="1201"/>
                  </a:cubicBezTo>
                  <a:cubicBezTo>
                    <a:pt x="754" y="1006"/>
                    <a:pt x="171" y="35"/>
                    <a:pt x="171" y="35"/>
                  </a:cubicBezTo>
                  <a:cubicBezTo>
                    <a:pt x="154" y="18"/>
                    <a:pt x="124" y="0"/>
                    <a:pt x="91" y="0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" name="Google Shape;1346;p29"/>
            <p:cNvSpPr/>
            <p:nvPr/>
          </p:nvSpPr>
          <p:spPr>
            <a:xfrm rot="10232062">
              <a:off x="468015" y="144346"/>
              <a:ext cx="244004" cy="211709"/>
            </a:xfrm>
            <a:custGeom>
              <a:avLst/>
              <a:gdLst/>
              <a:ahLst/>
              <a:cxnLst/>
              <a:rect l="l" t="t" r="r" b="b"/>
              <a:pathLst>
                <a:path w="2867" h="2492" extrusionOk="0">
                  <a:moveTo>
                    <a:pt x="1588" y="0"/>
                  </a:moveTo>
                  <a:cubicBezTo>
                    <a:pt x="1396" y="0"/>
                    <a:pt x="1204" y="32"/>
                    <a:pt x="1021" y="99"/>
                  </a:cubicBezTo>
                  <a:cubicBezTo>
                    <a:pt x="122" y="391"/>
                    <a:pt x="0" y="1775"/>
                    <a:pt x="195" y="2261"/>
                  </a:cubicBezTo>
                  <a:cubicBezTo>
                    <a:pt x="272" y="2432"/>
                    <a:pt x="340" y="2492"/>
                    <a:pt x="447" y="2492"/>
                  </a:cubicBezTo>
                  <a:cubicBezTo>
                    <a:pt x="643" y="2492"/>
                    <a:pt x="970" y="2291"/>
                    <a:pt x="1725" y="2213"/>
                  </a:cubicBezTo>
                  <a:cubicBezTo>
                    <a:pt x="2867" y="2115"/>
                    <a:pt x="2624" y="439"/>
                    <a:pt x="2624" y="342"/>
                  </a:cubicBezTo>
                  <a:cubicBezTo>
                    <a:pt x="2321" y="119"/>
                    <a:pt x="1955" y="0"/>
                    <a:pt x="15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" name="Google Shape;1347;p29"/>
            <p:cNvSpPr/>
            <p:nvPr/>
          </p:nvSpPr>
          <p:spPr>
            <a:xfrm rot="10232062">
              <a:off x="507295" y="218087"/>
              <a:ext cx="127358" cy="92771"/>
            </a:xfrm>
            <a:custGeom>
              <a:avLst/>
              <a:gdLst/>
              <a:ahLst/>
              <a:cxnLst/>
              <a:rect l="l" t="t" r="r" b="b"/>
              <a:pathLst>
                <a:path w="1507" h="1079" extrusionOk="0">
                  <a:moveTo>
                    <a:pt x="1423" y="0"/>
                  </a:moveTo>
                  <a:cubicBezTo>
                    <a:pt x="1411" y="0"/>
                    <a:pt x="1398" y="3"/>
                    <a:pt x="1385" y="10"/>
                  </a:cubicBezTo>
                  <a:cubicBezTo>
                    <a:pt x="1336" y="34"/>
                    <a:pt x="292" y="471"/>
                    <a:pt x="25" y="957"/>
                  </a:cubicBezTo>
                  <a:cubicBezTo>
                    <a:pt x="0" y="1006"/>
                    <a:pt x="0" y="1054"/>
                    <a:pt x="49" y="1079"/>
                  </a:cubicBezTo>
                  <a:lnTo>
                    <a:pt x="98" y="1079"/>
                  </a:lnTo>
                  <a:cubicBezTo>
                    <a:pt x="122" y="1079"/>
                    <a:pt x="146" y="1054"/>
                    <a:pt x="146" y="1054"/>
                  </a:cubicBezTo>
                  <a:cubicBezTo>
                    <a:pt x="413" y="593"/>
                    <a:pt x="1458" y="156"/>
                    <a:pt x="1458" y="156"/>
                  </a:cubicBezTo>
                  <a:cubicBezTo>
                    <a:pt x="1482" y="131"/>
                    <a:pt x="1506" y="83"/>
                    <a:pt x="1482" y="59"/>
                  </a:cubicBezTo>
                  <a:cubicBezTo>
                    <a:pt x="1482" y="23"/>
                    <a:pt x="1456" y="0"/>
                    <a:pt x="1423" y="0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" name="Google Shape;1348;p29"/>
            <p:cNvSpPr/>
            <p:nvPr/>
          </p:nvSpPr>
          <p:spPr>
            <a:xfrm rot="10232062">
              <a:off x="213299" y="212141"/>
              <a:ext cx="452300" cy="338972"/>
            </a:xfrm>
            <a:custGeom>
              <a:avLst/>
              <a:gdLst/>
              <a:ahLst/>
              <a:cxnLst/>
              <a:rect l="l" t="t" r="r" b="b"/>
              <a:pathLst>
                <a:path w="5322" h="3981" extrusionOk="0">
                  <a:moveTo>
                    <a:pt x="2229" y="0"/>
                  </a:moveTo>
                  <a:cubicBezTo>
                    <a:pt x="2176" y="0"/>
                    <a:pt x="2121" y="3"/>
                    <a:pt x="2061" y="9"/>
                  </a:cubicBezTo>
                  <a:cubicBezTo>
                    <a:pt x="1523" y="53"/>
                    <a:pt x="1298" y="507"/>
                    <a:pt x="1299" y="894"/>
                  </a:cubicBezTo>
                  <a:lnTo>
                    <a:pt x="1299" y="894"/>
                  </a:lnTo>
                  <a:cubicBezTo>
                    <a:pt x="1256" y="882"/>
                    <a:pt x="1211" y="870"/>
                    <a:pt x="1163" y="859"/>
                  </a:cubicBezTo>
                  <a:cubicBezTo>
                    <a:pt x="1123" y="851"/>
                    <a:pt x="1085" y="847"/>
                    <a:pt x="1048" y="847"/>
                  </a:cubicBezTo>
                  <a:cubicBezTo>
                    <a:pt x="240" y="847"/>
                    <a:pt x="0" y="2788"/>
                    <a:pt x="604" y="2997"/>
                  </a:cubicBezTo>
                  <a:cubicBezTo>
                    <a:pt x="676" y="3025"/>
                    <a:pt x="742" y="3037"/>
                    <a:pt x="801" y="3037"/>
                  </a:cubicBezTo>
                  <a:cubicBezTo>
                    <a:pt x="824" y="3037"/>
                    <a:pt x="847" y="3035"/>
                    <a:pt x="868" y="3032"/>
                  </a:cubicBezTo>
                  <a:lnTo>
                    <a:pt x="868" y="3032"/>
                  </a:lnTo>
                  <a:cubicBezTo>
                    <a:pt x="1077" y="3454"/>
                    <a:pt x="1536" y="3921"/>
                    <a:pt x="2132" y="3921"/>
                  </a:cubicBezTo>
                  <a:cubicBezTo>
                    <a:pt x="2149" y="3921"/>
                    <a:pt x="2166" y="3921"/>
                    <a:pt x="2183" y="3920"/>
                  </a:cubicBezTo>
                  <a:cubicBezTo>
                    <a:pt x="2358" y="3908"/>
                    <a:pt x="2491" y="3882"/>
                    <a:pt x="2590" y="3846"/>
                  </a:cubicBezTo>
                  <a:lnTo>
                    <a:pt x="2590" y="3846"/>
                  </a:lnTo>
                  <a:cubicBezTo>
                    <a:pt x="2678" y="3927"/>
                    <a:pt x="2799" y="3981"/>
                    <a:pt x="2960" y="3981"/>
                  </a:cubicBezTo>
                  <a:cubicBezTo>
                    <a:pt x="3070" y="3981"/>
                    <a:pt x="3199" y="3955"/>
                    <a:pt x="3349" y="3896"/>
                  </a:cubicBezTo>
                  <a:cubicBezTo>
                    <a:pt x="3931" y="3671"/>
                    <a:pt x="4211" y="3324"/>
                    <a:pt x="4262" y="3034"/>
                  </a:cubicBezTo>
                  <a:lnTo>
                    <a:pt x="4262" y="3034"/>
                  </a:lnTo>
                  <a:cubicBezTo>
                    <a:pt x="4365" y="3023"/>
                    <a:pt x="4482" y="2989"/>
                    <a:pt x="4612" y="2924"/>
                  </a:cubicBezTo>
                  <a:cubicBezTo>
                    <a:pt x="5321" y="2580"/>
                    <a:pt x="4915" y="1660"/>
                    <a:pt x="4479" y="1295"/>
                  </a:cubicBezTo>
                  <a:lnTo>
                    <a:pt x="4479" y="1295"/>
                  </a:lnTo>
                  <a:cubicBezTo>
                    <a:pt x="4597" y="1026"/>
                    <a:pt x="4485" y="563"/>
                    <a:pt x="3835" y="179"/>
                  </a:cubicBezTo>
                  <a:cubicBezTo>
                    <a:pt x="3619" y="52"/>
                    <a:pt x="3439" y="3"/>
                    <a:pt x="3289" y="3"/>
                  </a:cubicBezTo>
                  <a:cubicBezTo>
                    <a:pt x="3074" y="3"/>
                    <a:pt x="2921" y="104"/>
                    <a:pt x="2817" y="220"/>
                  </a:cubicBezTo>
                  <a:lnTo>
                    <a:pt x="2817" y="220"/>
                  </a:lnTo>
                  <a:cubicBezTo>
                    <a:pt x="2713" y="96"/>
                    <a:pt x="2527" y="0"/>
                    <a:pt x="22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" name="Google Shape;1349;p29"/>
            <p:cNvSpPr/>
            <p:nvPr/>
          </p:nvSpPr>
          <p:spPr>
            <a:xfrm rot="10232062">
              <a:off x="229963" y="203815"/>
              <a:ext cx="422544" cy="355624"/>
            </a:xfrm>
            <a:custGeom>
              <a:avLst/>
              <a:gdLst/>
              <a:ahLst/>
              <a:cxnLst/>
              <a:rect l="l" t="t" r="r" b="b"/>
              <a:pathLst>
                <a:path w="4956" h="4170" extrusionOk="0">
                  <a:moveTo>
                    <a:pt x="2673" y="452"/>
                  </a:moveTo>
                  <a:cubicBezTo>
                    <a:pt x="2697" y="501"/>
                    <a:pt x="2721" y="574"/>
                    <a:pt x="2697" y="647"/>
                  </a:cubicBezTo>
                  <a:cubicBezTo>
                    <a:pt x="2697" y="695"/>
                    <a:pt x="2697" y="744"/>
                    <a:pt x="2648" y="768"/>
                  </a:cubicBezTo>
                  <a:lnTo>
                    <a:pt x="2600" y="768"/>
                  </a:lnTo>
                  <a:cubicBezTo>
                    <a:pt x="2575" y="768"/>
                    <a:pt x="2551" y="720"/>
                    <a:pt x="2551" y="671"/>
                  </a:cubicBezTo>
                  <a:cubicBezTo>
                    <a:pt x="2575" y="598"/>
                    <a:pt x="2624" y="525"/>
                    <a:pt x="2673" y="452"/>
                  </a:cubicBezTo>
                  <a:close/>
                  <a:moveTo>
                    <a:pt x="1264" y="1108"/>
                  </a:moveTo>
                  <a:lnTo>
                    <a:pt x="1264" y="1108"/>
                  </a:lnTo>
                  <a:cubicBezTo>
                    <a:pt x="1579" y="1230"/>
                    <a:pt x="1677" y="1400"/>
                    <a:pt x="1652" y="1448"/>
                  </a:cubicBezTo>
                  <a:cubicBezTo>
                    <a:pt x="1652" y="1473"/>
                    <a:pt x="1604" y="1473"/>
                    <a:pt x="1579" y="1473"/>
                  </a:cubicBezTo>
                  <a:cubicBezTo>
                    <a:pt x="1531" y="1473"/>
                    <a:pt x="1506" y="1473"/>
                    <a:pt x="1458" y="1448"/>
                  </a:cubicBezTo>
                  <a:cubicBezTo>
                    <a:pt x="1336" y="1400"/>
                    <a:pt x="1264" y="1254"/>
                    <a:pt x="1264" y="1108"/>
                  </a:cubicBezTo>
                  <a:close/>
                  <a:moveTo>
                    <a:pt x="3984" y="1303"/>
                  </a:moveTo>
                  <a:cubicBezTo>
                    <a:pt x="4009" y="1303"/>
                    <a:pt x="4033" y="1327"/>
                    <a:pt x="4081" y="1327"/>
                  </a:cubicBezTo>
                  <a:cubicBezTo>
                    <a:pt x="4130" y="1351"/>
                    <a:pt x="4179" y="1375"/>
                    <a:pt x="4252" y="1424"/>
                  </a:cubicBezTo>
                  <a:cubicBezTo>
                    <a:pt x="4203" y="1473"/>
                    <a:pt x="4130" y="1521"/>
                    <a:pt x="4057" y="1545"/>
                  </a:cubicBezTo>
                  <a:cubicBezTo>
                    <a:pt x="4039" y="1552"/>
                    <a:pt x="4019" y="1555"/>
                    <a:pt x="3999" y="1555"/>
                  </a:cubicBezTo>
                  <a:cubicBezTo>
                    <a:pt x="3940" y="1555"/>
                    <a:pt x="3881" y="1527"/>
                    <a:pt x="3863" y="1473"/>
                  </a:cubicBezTo>
                  <a:cubicBezTo>
                    <a:pt x="3839" y="1424"/>
                    <a:pt x="3839" y="1400"/>
                    <a:pt x="3863" y="1351"/>
                  </a:cubicBezTo>
                  <a:cubicBezTo>
                    <a:pt x="3887" y="1327"/>
                    <a:pt x="3936" y="1303"/>
                    <a:pt x="3984" y="1303"/>
                  </a:cubicBezTo>
                  <a:close/>
                  <a:moveTo>
                    <a:pt x="826" y="2541"/>
                  </a:moveTo>
                  <a:cubicBezTo>
                    <a:pt x="923" y="2541"/>
                    <a:pt x="972" y="2614"/>
                    <a:pt x="972" y="2687"/>
                  </a:cubicBezTo>
                  <a:cubicBezTo>
                    <a:pt x="996" y="2833"/>
                    <a:pt x="923" y="2979"/>
                    <a:pt x="778" y="3027"/>
                  </a:cubicBezTo>
                  <a:cubicBezTo>
                    <a:pt x="705" y="2906"/>
                    <a:pt x="681" y="2736"/>
                    <a:pt x="729" y="2590"/>
                  </a:cubicBezTo>
                  <a:cubicBezTo>
                    <a:pt x="729" y="2566"/>
                    <a:pt x="753" y="2541"/>
                    <a:pt x="802" y="2541"/>
                  </a:cubicBezTo>
                  <a:close/>
                  <a:moveTo>
                    <a:pt x="3720" y="2701"/>
                  </a:moveTo>
                  <a:cubicBezTo>
                    <a:pt x="3727" y="2701"/>
                    <a:pt x="3734" y="2704"/>
                    <a:pt x="3741" y="2712"/>
                  </a:cubicBezTo>
                  <a:lnTo>
                    <a:pt x="3814" y="2712"/>
                  </a:lnTo>
                  <a:cubicBezTo>
                    <a:pt x="3960" y="2736"/>
                    <a:pt x="4081" y="2906"/>
                    <a:pt x="4057" y="3052"/>
                  </a:cubicBezTo>
                  <a:cubicBezTo>
                    <a:pt x="4038" y="3055"/>
                    <a:pt x="4020" y="3056"/>
                    <a:pt x="4001" y="3056"/>
                  </a:cubicBezTo>
                  <a:cubicBezTo>
                    <a:pt x="3875" y="3056"/>
                    <a:pt x="3756" y="2987"/>
                    <a:pt x="3693" y="2882"/>
                  </a:cubicBezTo>
                  <a:cubicBezTo>
                    <a:pt x="3669" y="2833"/>
                    <a:pt x="3644" y="2784"/>
                    <a:pt x="3669" y="2736"/>
                  </a:cubicBezTo>
                  <a:cubicBezTo>
                    <a:pt x="3686" y="2719"/>
                    <a:pt x="3703" y="2701"/>
                    <a:pt x="3720" y="2701"/>
                  </a:cubicBezTo>
                  <a:close/>
                  <a:moveTo>
                    <a:pt x="2381" y="3343"/>
                  </a:moveTo>
                  <a:cubicBezTo>
                    <a:pt x="2527" y="3392"/>
                    <a:pt x="2624" y="3537"/>
                    <a:pt x="2648" y="3683"/>
                  </a:cubicBezTo>
                  <a:cubicBezTo>
                    <a:pt x="2648" y="3756"/>
                    <a:pt x="2600" y="3805"/>
                    <a:pt x="2478" y="3853"/>
                  </a:cubicBezTo>
                  <a:cubicBezTo>
                    <a:pt x="2405" y="3756"/>
                    <a:pt x="2357" y="3610"/>
                    <a:pt x="2357" y="3465"/>
                  </a:cubicBezTo>
                  <a:cubicBezTo>
                    <a:pt x="2357" y="3367"/>
                    <a:pt x="2381" y="3343"/>
                    <a:pt x="2381" y="3343"/>
                  </a:cubicBezTo>
                  <a:close/>
                  <a:moveTo>
                    <a:pt x="3124" y="188"/>
                  </a:moveTo>
                  <a:cubicBezTo>
                    <a:pt x="3276" y="188"/>
                    <a:pt x="3445" y="243"/>
                    <a:pt x="3620" y="355"/>
                  </a:cubicBezTo>
                  <a:cubicBezTo>
                    <a:pt x="4130" y="671"/>
                    <a:pt x="4300" y="1011"/>
                    <a:pt x="4276" y="1278"/>
                  </a:cubicBezTo>
                  <a:cubicBezTo>
                    <a:pt x="4203" y="1230"/>
                    <a:pt x="4154" y="1205"/>
                    <a:pt x="4081" y="1181"/>
                  </a:cubicBezTo>
                  <a:cubicBezTo>
                    <a:pt x="4033" y="1157"/>
                    <a:pt x="3984" y="1157"/>
                    <a:pt x="3936" y="1157"/>
                  </a:cubicBezTo>
                  <a:cubicBezTo>
                    <a:pt x="3839" y="1157"/>
                    <a:pt x="3741" y="1205"/>
                    <a:pt x="3693" y="1303"/>
                  </a:cubicBezTo>
                  <a:cubicBezTo>
                    <a:pt x="3644" y="1375"/>
                    <a:pt x="3644" y="1473"/>
                    <a:pt x="3693" y="1570"/>
                  </a:cubicBezTo>
                  <a:cubicBezTo>
                    <a:pt x="3741" y="1667"/>
                    <a:pt x="3863" y="1716"/>
                    <a:pt x="3984" y="1716"/>
                  </a:cubicBezTo>
                  <a:lnTo>
                    <a:pt x="4033" y="1716"/>
                  </a:lnTo>
                  <a:cubicBezTo>
                    <a:pt x="4154" y="1716"/>
                    <a:pt x="4276" y="1643"/>
                    <a:pt x="4349" y="1545"/>
                  </a:cubicBezTo>
                  <a:cubicBezTo>
                    <a:pt x="4616" y="1788"/>
                    <a:pt x="4762" y="2153"/>
                    <a:pt x="4762" y="2541"/>
                  </a:cubicBezTo>
                  <a:cubicBezTo>
                    <a:pt x="4737" y="2736"/>
                    <a:pt x="4592" y="2906"/>
                    <a:pt x="4422" y="2979"/>
                  </a:cubicBezTo>
                  <a:cubicBezTo>
                    <a:pt x="4349" y="3027"/>
                    <a:pt x="4276" y="3052"/>
                    <a:pt x="4203" y="3052"/>
                  </a:cubicBezTo>
                  <a:cubicBezTo>
                    <a:pt x="4203" y="2833"/>
                    <a:pt x="4057" y="2614"/>
                    <a:pt x="3814" y="2566"/>
                  </a:cubicBezTo>
                  <a:cubicBezTo>
                    <a:pt x="3791" y="2560"/>
                    <a:pt x="3767" y="2557"/>
                    <a:pt x="3742" y="2557"/>
                  </a:cubicBezTo>
                  <a:cubicBezTo>
                    <a:pt x="3662" y="2557"/>
                    <a:pt x="3578" y="2589"/>
                    <a:pt x="3523" y="2663"/>
                  </a:cubicBezTo>
                  <a:cubicBezTo>
                    <a:pt x="3474" y="2760"/>
                    <a:pt x="3474" y="2882"/>
                    <a:pt x="3547" y="2979"/>
                  </a:cubicBezTo>
                  <a:cubicBezTo>
                    <a:pt x="3644" y="3124"/>
                    <a:pt x="3814" y="3222"/>
                    <a:pt x="4009" y="3246"/>
                  </a:cubicBezTo>
                  <a:cubicBezTo>
                    <a:pt x="3839" y="3562"/>
                    <a:pt x="3547" y="3805"/>
                    <a:pt x="3207" y="3926"/>
                  </a:cubicBezTo>
                  <a:cubicBezTo>
                    <a:pt x="3093" y="3983"/>
                    <a:pt x="2979" y="4007"/>
                    <a:pt x="2865" y="4007"/>
                  </a:cubicBezTo>
                  <a:cubicBezTo>
                    <a:pt x="2785" y="4007"/>
                    <a:pt x="2704" y="3995"/>
                    <a:pt x="2624" y="3975"/>
                  </a:cubicBezTo>
                  <a:cubicBezTo>
                    <a:pt x="2721" y="3902"/>
                    <a:pt x="2770" y="3805"/>
                    <a:pt x="2794" y="3707"/>
                  </a:cubicBezTo>
                  <a:cubicBezTo>
                    <a:pt x="2770" y="3489"/>
                    <a:pt x="2624" y="3295"/>
                    <a:pt x="2405" y="3222"/>
                  </a:cubicBezTo>
                  <a:cubicBezTo>
                    <a:pt x="2393" y="3209"/>
                    <a:pt x="2387" y="3203"/>
                    <a:pt x="2381" y="3203"/>
                  </a:cubicBezTo>
                  <a:cubicBezTo>
                    <a:pt x="2375" y="3203"/>
                    <a:pt x="2369" y="3209"/>
                    <a:pt x="2357" y="3222"/>
                  </a:cubicBezTo>
                  <a:cubicBezTo>
                    <a:pt x="2284" y="3222"/>
                    <a:pt x="2211" y="3270"/>
                    <a:pt x="2211" y="3343"/>
                  </a:cubicBezTo>
                  <a:cubicBezTo>
                    <a:pt x="2138" y="3537"/>
                    <a:pt x="2187" y="3756"/>
                    <a:pt x="2308" y="3950"/>
                  </a:cubicBezTo>
                  <a:cubicBezTo>
                    <a:pt x="2211" y="3950"/>
                    <a:pt x="2114" y="3975"/>
                    <a:pt x="2041" y="3975"/>
                  </a:cubicBezTo>
                  <a:cubicBezTo>
                    <a:pt x="1531" y="3975"/>
                    <a:pt x="1069" y="3683"/>
                    <a:pt x="851" y="3222"/>
                  </a:cubicBezTo>
                  <a:cubicBezTo>
                    <a:pt x="1021" y="3124"/>
                    <a:pt x="1142" y="2930"/>
                    <a:pt x="1118" y="2736"/>
                  </a:cubicBezTo>
                  <a:cubicBezTo>
                    <a:pt x="1118" y="2546"/>
                    <a:pt x="989" y="2411"/>
                    <a:pt x="828" y="2411"/>
                  </a:cubicBezTo>
                  <a:cubicBezTo>
                    <a:pt x="804" y="2411"/>
                    <a:pt x="779" y="2414"/>
                    <a:pt x="753" y="2420"/>
                  </a:cubicBezTo>
                  <a:cubicBezTo>
                    <a:pt x="681" y="2420"/>
                    <a:pt x="608" y="2493"/>
                    <a:pt x="559" y="2566"/>
                  </a:cubicBezTo>
                  <a:cubicBezTo>
                    <a:pt x="511" y="2736"/>
                    <a:pt x="511" y="2930"/>
                    <a:pt x="608" y="3100"/>
                  </a:cubicBezTo>
                  <a:cubicBezTo>
                    <a:pt x="559" y="3100"/>
                    <a:pt x="511" y="3076"/>
                    <a:pt x="486" y="3076"/>
                  </a:cubicBezTo>
                  <a:cubicBezTo>
                    <a:pt x="243" y="2979"/>
                    <a:pt x="146" y="2493"/>
                    <a:pt x="243" y="1958"/>
                  </a:cubicBezTo>
                  <a:cubicBezTo>
                    <a:pt x="316" y="1545"/>
                    <a:pt x="535" y="1060"/>
                    <a:pt x="899" y="1060"/>
                  </a:cubicBezTo>
                  <a:lnTo>
                    <a:pt x="996" y="1060"/>
                  </a:lnTo>
                  <a:lnTo>
                    <a:pt x="1069" y="1084"/>
                  </a:lnTo>
                  <a:cubicBezTo>
                    <a:pt x="1045" y="1303"/>
                    <a:pt x="1191" y="1521"/>
                    <a:pt x="1385" y="1643"/>
                  </a:cubicBezTo>
                  <a:cubicBezTo>
                    <a:pt x="1444" y="1662"/>
                    <a:pt x="1497" y="1671"/>
                    <a:pt x="1545" y="1671"/>
                  </a:cubicBezTo>
                  <a:cubicBezTo>
                    <a:pt x="1675" y="1671"/>
                    <a:pt x="1762" y="1604"/>
                    <a:pt x="1798" y="1497"/>
                  </a:cubicBezTo>
                  <a:cubicBezTo>
                    <a:pt x="1847" y="1327"/>
                    <a:pt x="1652" y="1108"/>
                    <a:pt x="1239" y="962"/>
                  </a:cubicBezTo>
                  <a:cubicBezTo>
                    <a:pt x="1239" y="574"/>
                    <a:pt x="1531" y="234"/>
                    <a:pt x="1919" y="209"/>
                  </a:cubicBezTo>
                  <a:cubicBezTo>
                    <a:pt x="1976" y="197"/>
                    <a:pt x="2032" y="191"/>
                    <a:pt x="2088" y="191"/>
                  </a:cubicBezTo>
                  <a:cubicBezTo>
                    <a:pt x="2248" y="191"/>
                    <a:pt x="2401" y="241"/>
                    <a:pt x="2527" y="331"/>
                  </a:cubicBezTo>
                  <a:cubicBezTo>
                    <a:pt x="2454" y="428"/>
                    <a:pt x="2405" y="525"/>
                    <a:pt x="2357" y="647"/>
                  </a:cubicBezTo>
                  <a:cubicBezTo>
                    <a:pt x="2357" y="647"/>
                    <a:pt x="2357" y="671"/>
                    <a:pt x="2357" y="671"/>
                  </a:cubicBezTo>
                  <a:cubicBezTo>
                    <a:pt x="2381" y="768"/>
                    <a:pt x="2430" y="962"/>
                    <a:pt x="2575" y="962"/>
                  </a:cubicBezTo>
                  <a:cubicBezTo>
                    <a:pt x="2624" y="938"/>
                    <a:pt x="2673" y="938"/>
                    <a:pt x="2721" y="914"/>
                  </a:cubicBezTo>
                  <a:cubicBezTo>
                    <a:pt x="2770" y="865"/>
                    <a:pt x="2818" y="768"/>
                    <a:pt x="2843" y="695"/>
                  </a:cubicBezTo>
                  <a:cubicBezTo>
                    <a:pt x="2867" y="574"/>
                    <a:pt x="2818" y="428"/>
                    <a:pt x="2745" y="331"/>
                  </a:cubicBezTo>
                  <a:cubicBezTo>
                    <a:pt x="2851" y="237"/>
                    <a:pt x="2980" y="188"/>
                    <a:pt x="3124" y="188"/>
                  </a:cubicBezTo>
                  <a:close/>
                  <a:moveTo>
                    <a:pt x="2083" y="0"/>
                  </a:moveTo>
                  <a:cubicBezTo>
                    <a:pt x="2029" y="0"/>
                    <a:pt x="1974" y="5"/>
                    <a:pt x="1919" y="15"/>
                  </a:cubicBezTo>
                  <a:cubicBezTo>
                    <a:pt x="1482" y="64"/>
                    <a:pt x="1118" y="428"/>
                    <a:pt x="1094" y="890"/>
                  </a:cubicBezTo>
                  <a:lnTo>
                    <a:pt x="1045" y="890"/>
                  </a:lnTo>
                  <a:cubicBezTo>
                    <a:pt x="996" y="890"/>
                    <a:pt x="948" y="865"/>
                    <a:pt x="923" y="865"/>
                  </a:cubicBezTo>
                  <a:cubicBezTo>
                    <a:pt x="438" y="865"/>
                    <a:pt x="170" y="1424"/>
                    <a:pt x="98" y="1910"/>
                  </a:cubicBezTo>
                  <a:cubicBezTo>
                    <a:pt x="0" y="2444"/>
                    <a:pt x="98" y="3052"/>
                    <a:pt x="438" y="3197"/>
                  </a:cubicBezTo>
                  <a:cubicBezTo>
                    <a:pt x="535" y="3222"/>
                    <a:pt x="608" y="3246"/>
                    <a:pt x="705" y="3246"/>
                  </a:cubicBezTo>
                  <a:cubicBezTo>
                    <a:pt x="948" y="3732"/>
                    <a:pt x="1434" y="4072"/>
                    <a:pt x="1992" y="4096"/>
                  </a:cubicBezTo>
                  <a:lnTo>
                    <a:pt x="2065" y="4096"/>
                  </a:lnTo>
                  <a:cubicBezTo>
                    <a:pt x="2187" y="4096"/>
                    <a:pt x="2308" y="4072"/>
                    <a:pt x="2430" y="4048"/>
                  </a:cubicBezTo>
                  <a:cubicBezTo>
                    <a:pt x="2551" y="4120"/>
                    <a:pt x="2697" y="4169"/>
                    <a:pt x="2843" y="4169"/>
                  </a:cubicBezTo>
                  <a:cubicBezTo>
                    <a:pt x="2988" y="4169"/>
                    <a:pt x="3134" y="4120"/>
                    <a:pt x="3280" y="4072"/>
                  </a:cubicBezTo>
                  <a:cubicBezTo>
                    <a:pt x="3693" y="3926"/>
                    <a:pt x="4033" y="3610"/>
                    <a:pt x="4203" y="3197"/>
                  </a:cubicBezTo>
                  <a:cubicBezTo>
                    <a:pt x="4300" y="3173"/>
                    <a:pt x="4397" y="3149"/>
                    <a:pt x="4494" y="3100"/>
                  </a:cubicBezTo>
                  <a:cubicBezTo>
                    <a:pt x="4737" y="3003"/>
                    <a:pt x="4907" y="2784"/>
                    <a:pt x="4932" y="2517"/>
                  </a:cubicBezTo>
                  <a:cubicBezTo>
                    <a:pt x="4956" y="2080"/>
                    <a:pt x="4762" y="1643"/>
                    <a:pt x="4446" y="1351"/>
                  </a:cubicBezTo>
                  <a:cubicBezTo>
                    <a:pt x="4543" y="1035"/>
                    <a:pt x="4349" y="574"/>
                    <a:pt x="3741" y="209"/>
                  </a:cubicBezTo>
                  <a:cubicBezTo>
                    <a:pt x="3523" y="88"/>
                    <a:pt x="3322" y="27"/>
                    <a:pt x="3143" y="27"/>
                  </a:cubicBezTo>
                  <a:cubicBezTo>
                    <a:pt x="2964" y="27"/>
                    <a:pt x="2806" y="88"/>
                    <a:pt x="2673" y="209"/>
                  </a:cubicBezTo>
                  <a:cubicBezTo>
                    <a:pt x="2499" y="74"/>
                    <a:pt x="2294" y="0"/>
                    <a:pt x="2083" y="0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" name="Google Shape;1350;p29"/>
            <p:cNvSpPr/>
            <p:nvPr/>
          </p:nvSpPr>
          <p:spPr>
            <a:xfrm rot="10232062">
              <a:off x="372794" y="314427"/>
              <a:ext cx="133310" cy="134399"/>
            </a:xfrm>
            <a:custGeom>
              <a:avLst/>
              <a:gdLst/>
              <a:ahLst/>
              <a:cxnLst/>
              <a:rect l="l" t="t" r="r" b="b"/>
              <a:pathLst>
                <a:path w="1555" h="1580" extrusionOk="0">
                  <a:moveTo>
                    <a:pt x="777" y="1"/>
                  </a:moveTo>
                  <a:cubicBezTo>
                    <a:pt x="340" y="1"/>
                    <a:pt x="0" y="365"/>
                    <a:pt x="0" y="802"/>
                  </a:cubicBezTo>
                  <a:cubicBezTo>
                    <a:pt x="0" y="1239"/>
                    <a:pt x="340" y="1580"/>
                    <a:pt x="777" y="1580"/>
                  </a:cubicBezTo>
                  <a:cubicBezTo>
                    <a:pt x="1215" y="1580"/>
                    <a:pt x="1555" y="1239"/>
                    <a:pt x="1555" y="802"/>
                  </a:cubicBezTo>
                  <a:cubicBezTo>
                    <a:pt x="1555" y="365"/>
                    <a:pt x="1215" y="1"/>
                    <a:pt x="77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306" name="Google Shape;1306;p29"/>
          <p:cNvSpPr txBox="1">
            <a:spLocks noGrp="1"/>
          </p:cNvSpPr>
          <p:nvPr>
            <p:ph type="body" idx="1"/>
          </p:nvPr>
        </p:nvSpPr>
        <p:spPr>
          <a:xfrm>
            <a:off x="1005100" y="1446433"/>
            <a:ext cx="5090800" cy="49400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marL="609585" lvl="0" indent="-40639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Comfortaa"/>
              <a:buChar char="●"/>
              <a:defRPr sz="14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marL="1219170" lvl="1" indent="-42332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Roboto Slab Regular"/>
              <a:buChar char="○"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2pPr>
            <a:lvl3pPr marL="1828754" lvl="2" indent="-42332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Roboto Slab Regular"/>
              <a:buChar char="■"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3pPr>
            <a:lvl4pPr marL="2438339" lvl="3" indent="-42332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Roboto Slab Regular"/>
              <a:buChar char="●"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4pPr>
            <a:lvl5pPr marL="3047924" lvl="4" indent="-42332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Roboto Slab Regular"/>
              <a:buChar char="○"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5pPr>
            <a:lvl6pPr marL="3657509" lvl="5" indent="-42332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Roboto Slab Regular"/>
              <a:buChar char="■"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6pPr>
            <a:lvl7pPr marL="4267093" lvl="6" indent="-42332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Roboto Slab Regular"/>
              <a:buChar char="●"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7pPr>
            <a:lvl8pPr marL="4876678" lvl="7" indent="-42332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Roboto Slab Regular"/>
              <a:buChar char="○"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8pPr>
            <a:lvl9pPr marL="5486263" lvl="8" indent="-42332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Roboto Slab Regular"/>
              <a:buChar char="■"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9pPr>
          </a:lstStyle>
          <a:p>
            <a:endParaRPr/>
          </a:p>
        </p:txBody>
      </p:sp>
      <p:sp>
        <p:nvSpPr>
          <p:cNvPr id="1307" name="Google Shape;1307;p29"/>
          <p:cNvSpPr txBox="1">
            <a:spLocks noGrp="1"/>
          </p:cNvSpPr>
          <p:nvPr>
            <p:ph type="title"/>
          </p:nvPr>
        </p:nvSpPr>
        <p:spPr>
          <a:xfrm>
            <a:off x="1005100" y="560133"/>
            <a:ext cx="9926400" cy="8620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351" name="Google Shape;1351;p29"/>
          <p:cNvSpPr txBox="1">
            <a:spLocks noGrp="1"/>
          </p:cNvSpPr>
          <p:nvPr>
            <p:ph type="body" idx="2"/>
          </p:nvPr>
        </p:nvSpPr>
        <p:spPr>
          <a:xfrm>
            <a:off x="6170967" y="2481500"/>
            <a:ext cx="5629200" cy="3614400"/>
          </a:xfrm>
          <a:prstGeom prst="rect">
            <a:avLst/>
          </a:prstGeom>
        </p:spPr>
        <p:txBody>
          <a:bodyPr/>
          <a:lstStyle>
            <a:lvl1pPr marL="609585" lvl="0" indent="-397923" rtl="0">
              <a:spcBef>
                <a:spcPts val="0"/>
              </a:spcBef>
              <a:spcAft>
                <a:spcPts val="0"/>
              </a:spcAft>
              <a:buSzPts val="1100"/>
              <a:buFont typeface="Arial"/>
              <a:buChar char="●"/>
              <a:defRPr sz="14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marL="1219170" lvl="1" indent="-423323" rtl="0">
              <a:spcBef>
                <a:spcPts val="0"/>
              </a:spcBef>
              <a:spcAft>
                <a:spcPts val="0"/>
              </a:spcAft>
              <a:buSzPts val="1400"/>
              <a:buFont typeface="Arial"/>
              <a:buChar char="○"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2pPr>
            <a:lvl3pPr marL="1828754" lvl="2" indent="-423323" rtl="0">
              <a:spcBef>
                <a:spcPts val="0"/>
              </a:spcBef>
              <a:spcAft>
                <a:spcPts val="0"/>
              </a:spcAft>
              <a:buSzPts val="1400"/>
              <a:buFont typeface="Arial"/>
              <a:buChar char="■"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3pPr>
            <a:lvl4pPr marL="2438339" lvl="3" indent="-423323" rtl="0">
              <a:spcBef>
                <a:spcPts val="0"/>
              </a:spcBef>
              <a:spcAft>
                <a:spcPts val="0"/>
              </a:spcAft>
              <a:buSzPts val="1400"/>
              <a:buFont typeface="Arial"/>
              <a:buChar char="●"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4pPr>
            <a:lvl5pPr marL="3047924" lvl="4" indent="-423323" rtl="0">
              <a:spcBef>
                <a:spcPts val="0"/>
              </a:spcBef>
              <a:spcAft>
                <a:spcPts val="0"/>
              </a:spcAft>
              <a:buSzPts val="1400"/>
              <a:buFont typeface="Arial"/>
              <a:buChar char="○"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5pPr>
            <a:lvl6pPr marL="3657509" lvl="5" indent="-423323" rtl="0">
              <a:spcBef>
                <a:spcPts val="0"/>
              </a:spcBef>
              <a:spcAft>
                <a:spcPts val="0"/>
              </a:spcAft>
              <a:buSzPts val="1400"/>
              <a:buFont typeface="Arial"/>
              <a:buChar char="■"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6pPr>
            <a:lvl7pPr marL="4267093" lvl="6" indent="-423323" rtl="0">
              <a:spcBef>
                <a:spcPts val="0"/>
              </a:spcBef>
              <a:spcAft>
                <a:spcPts val="0"/>
              </a:spcAft>
              <a:buSzPts val="1400"/>
              <a:buFont typeface="Arial"/>
              <a:buChar char="●"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7pPr>
            <a:lvl8pPr marL="4876678" lvl="7" indent="-423323" rtl="0">
              <a:spcBef>
                <a:spcPts val="0"/>
              </a:spcBef>
              <a:spcAft>
                <a:spcPts val="0"/>
              </a:spcAft>
              <a:buSzPts val="1400"/>
              <a:buFont typeface="Arial"/>
              <a:buChar char="○"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8pPr>
            <a:lvl9pPr marL="5486263" lvl="8" indent="-423323" rtl="0">
              <a:spcBef>
                <a:spcPts val="0"/>
              </a:spcBef>
              <a:spcAft>
                <a:spcPts val="0"/>
              </a:spcAft>
              <a:buSzPts val="1400"/>
              <a:buFont typeface="Arial"/>
              <a:buChar char="■"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507874849"/>
      </p:ext>
    </p:extLst>
  </p:cSld>
  <p:clrMapOvr>
    <a:masterClrMapping/>
  </p:clrMapOvr>
</p:sldLayout>
</file>

<file path=ppt/slideLayouts/slideLayout17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 ">
  <p:cSld name="Numbers and text 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13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Google Shape;1353;p30"/>
          <p:cNvSpPr/>
          <p:nvPr/>
        </p:nvSpPr>
        <p:spPr>
          <a:xfrm>
            <a:off x="6518275" y="1479550"/>
            <a:ext cx="4508500" cy="4357688"/>
          </a:xfrm>
          <a:prstGeom prst="roundRect">
            <a:avLst>
              <a:gd name="adj" fmla="val 4556"/>
            </a:avLst>
          </a:prstGeom>
          <a:solidFill>
            <a:schemeClr val="accent4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8" name="Google Shape;1354;p30"/>
          <p:cNvSpPr/>
          <p:nvPr/>
        </p:nvSpPr>
        <p:spPr>
          <a:xfrm>
            <a:off x="1430338" y="1479550"/>
            <a:ext cx="4508500" cy="4357688"/>
          </a:xfrm>
          <a:prstGeom prst="roundRect">
            <a:avLst>
              <a:gd name="adj" fmla="val 4556"/>
            </a:avLst>
          </a:prstGeom>
          <a:solidFill>
            <a:schemeClr val="accent6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9" name="Google Shape;1360;p30"/>
          <p:cNvGrpSpPr>
            <a:grpSpLocks/>
          </p:cNvGrpSpPr>
          <p:nvPr/>
        </p:nvGrpSpPr>
        <p:grpSpPr bwMode="auto">
          <a:xfrm rot="1245393">
            <a:off x="10528300" y="269875"/>
            <a:ext cx="1831975" cy="1663700"/>
            <a:chOff x="7844079" y="226728"/>
            <a:chExt cx="1373387" cy="1246991"/>
          </a:xfrm>
        </p:grpSpPr>
        <p:sp>
          <p:nvSpPr>
            <p:cNvPr id="10" name="Google Shape;1361;p30"/>
            <p:cNvSpPr/>
            <p:nvPr/>
          </p:nvSpPr>
          <p:spPr>
            <a:xfrm rot="-1688081">
              <a:off x="8401190" y="291606"/>
              <a:ext cx="164235" cy="141595"/>
            </a:xfrm>
            <a:custGeom>
              <a:avLst/>
              <a:gdLst/>
              <a:ahLst/>
              <a:cxnLst/>
              <a:rect l="l" t="t" r="r" b="b"/>
              <a:pathLst>
                <a:path w="827" h="713" extrusionOk="0">
                  <a:moveTo>
                    <a:pt x="462" y="105"/>
                  </a:moveTo>
                  <a:cubicBezTo>
                    <a:pt x="802" y="105"/>
                    <a:pt x="802" y="615"/>
                    <a:pt x="462" y="615"/>
                  </a:cubicBezTo>
                  <a:cubicBezTo>
                    <a:pt x="317" y="591"/>
                    <a:pt x="219" y="494"/>
                    <a:pt x="219" y="348"/>
                  </a:cubicBezTo>
                  <a:cubicBezTo>
                    <a:pt x="219" y="202"/>
                    <a:pt x="341" y="105"/>
                    <a:pt x="462" y="105"/>
                  </a:cubicBezTo>
                  <a:close/>
                  <a:moveTo>
                    <a:pt x="481" y="1"/>
                  </a:moveTo>
                  <a:cubicBezTo>
                    <a:pt x="392" y="1"/>
                    <a:pt x="299" y="33"/>
                    <a:pt x="219" y="105"/>
                  </a:cubicBezTo>
                  <a:cubicBezTo>
                    <a:pt x="1" y="324"/>
                    <a:pt x="171" y="688"/>
                    <a:pt x="462" y="712"/>
                  </a:cubicBezTo>
                  <a:cubicBezTo>
                    <a:pt x="657" y="712"/>
                    <a:pt x="827" y="542"/>
                    <a:pt x="827" y="348"/>
                  </a:cubicBezTo>
                  <a:cubicBezTo>
                    <a:pt x="827" y="136"/>
                    <a:pt x="663" y="1"/>
                    <a:pt x="481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" name="Google Shape;1362;p30"/>
            <p:cNvSpPr/>
            <p:nvPr/>
          </p:nvSpPr>
          <p:spPr>
            <a:xfrm rot="-1688081">
              <a:off x="7883446" y="509759"/>
              <a:ext cx="222551" cy="212988"/>
            </a:xfrm>
            <a:custGeom>
              <a:avLst/>
              <a:gdLst/>
              <a:ahLst/>
              <a:cxnLst/>
              <a:rect l="l" t="t" r="r" b="b"/>
              <a:pathLst>
                <a:path w="1119" h="1074" extrusionOk="0">
                  <a:moveTo>
                    <a:pt x="681" y="441"/>
                  </a:moveTo>
                  <a:cubicBezTo>
                    <a:pt x="681" y="441"/>
                    <a:pt x="681" y="441"/>
                    <a:pt x="681" y="466"/>
                  </a:cubicBezTo>
                  <a:cubicBezTo>
                    <a:pt x="681" y="466"/>
                    <a:pt x="657" y="490"/>
                    <a:pt x="584" y="490"/>
                  </a:cubicBezTo>
                  <a:cubicBezTo>
                    <a:pt x="608" y="466"/>
                    <a:pt x="632" y="441"/>
                    <a:pt x="657" y="441"/>
                  </a:cubicBezTo>
                  <a:close/>
                  <a:moveTo>
                    <a:pt x="384" y="97"/>
                  </a:moveTo>
                  <a:cubicBezTo>
                    <a:pt x="401" y="97"/>
                    <a:pt x="420" y="98"/>
                    <a:pt x="438" y="101"/>
                  </a:cubicBezTo>
                  <a:cubicBezTo>
                    <a:pt x="559" y="101"/>
                    <a:pt x="681" y="126"/>
                    <a:pt x="778" y="150"/>
                  </a:cubicBezTo>
                  <a:cubicBezTo>
                    <a:pt x="924" y="199"/>
                    <a:pt x="1021" y="369"/>
                    <a:pt x="972" y="514"/>
                  </a:cubicBezTo>
                  <a:cubicBezTo>
                    <a:pt x="924" y="733"/>
                    <a:pt x="705" y="976"/>
                    <a:pt x="559" y="976"/>
                  </a:cubicBezTo>
                  <a:lnTo>
                    <a:pt x="511" y="976"/>
                  </a:lnTo>
                  <a:cubicBezTo>
                    <a:pt x="414" y="879"/>
                    <a:pt x="438" y="733"/>
                    <a:pt x="511" y="612"/>
                  </a:cubicBezTo>
                  <a:cubicBezTo>
                    <a:pt x="608" y="587"/>
                    <a:pt x="754" y="563"/>
                    <a:pt x="778" y="490"/>
                  </a:cubicBezTo>
                  <a:cubicBezTo>
                    <a:pt x="802" y="441"/>
                    <a:pt x="778" y="393"/>
                    <a:pt x="754" y="369"/>
                  </a:cubicBezTo>
                  <a:cubicBezTo>
                    <a:pt x="730" y="344"/>
                    <a:pt x="705" y="344"/>
                    <a:pt x="681" y="344"/>
                  </a:cubicBezTo>
                  <a:cubicBezTo>
                    <a:pt x="608" y="344"/>
                    <a:pt x="535" y="417"/>
                    <a:pt x="462" y="514"/>
                  </a:cubicBezTo>
                  <a:cubicBezTo>
                    <a:pt x="441" y="519"/>
                    <a:pt x="419" y="521"/>
                    <a:pt x="398" y="521"/>
                  </a:cubicBezTo>
                  <a:cubicBezTo>
                    <a:pt x="299" y="521"/>
                    <a:pt x="202" y="477"/>
                    <a:pt x="122" y="417"/>
                  </a:cubicBezTo>
                  <a:cubicBezTo>
                    <a:pt x="98" y="369"/>
                    <a:pt x="98" y="344"/>
                    <a:pt x="122" y="296"/>
                  </a:cubicBezTo>
                  <a:cubicBezTo>
                    <a:pt x="165" y="168"/>
                    <a:pt x="263" y="97"/>
                    <a:pt x="384" y="97"/>
                  </a:cubicBezTo>
                  <a:close/>
                  <a:moveTo>
                    <a:pt x="386" y="1"/>
                  </a:moveTo>
                  <a:cubicBezTo>
                    <a:pt x="230" y="1"/>
                    <a:pt x="69" y="97"/>
                    <a:pt x="25" y="271"/>
                  </a:cubicBezTo>
                  <a:cubicBezTo>
                    <a:pt x="1" y="344"/>
                    <a:pt x="1" y="417"/>
                    <a:pt x="49" y="466"/>
                  </a:cubicBezTo>
                  <a:cubicBezTo>
                    <a:pt x="147" y="563"/>
                    <a:pt x="292" y="612"/>
                    <a:pt x="414" y="612"/>
                  </a:cubicBezTo>
                  <a:cubicBezTo>
                    <a:pt x="341" y="733"/>
                    <a:pt x="341" y="927"/>
                    <a:pt x="462" y="1049"/>
                  </a:cubicBezTo>
                  <a:cubicBezTo>
                    <a:pt x="487" y="1073"/>
                    <a:pt x="511" y="1073"/>
                    <a:pt x="559" y="1073"/>
                  </a:cubicBezTo>
                  <a:cubicBezTo>
                    <a:pt x="754" y="1073"/>
                    <a:pt x="1021" y="782"/>
                    <a:pt x="1070" y="539"/>
                  </a:cubicBezTo>
                  <a:cubicBezTo>
                    <a:pt x="1118" y="320"/>
                    <a:pt x="997" y="126"/>
                    <a:pt x="827" y="77"/>
                  </a:cubicBezTo>
                  <a:cubicBezTo>
                    <a:pt x="705" y="29"/>
                    <a:pt x="584" y="4"/>
                    <a:pt x="438" y="4"/>
                  </a:cubicBezTo>
                  <a:cubicBezTo>
                    <a:pt x="421" y="2"/>
                    <a:pt x="403" y="1"/>
                    <a:pt x="386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" name="Google Shape;1363;p30"/>
            <p:cNvSpPr/>
            <p:nvPr/>
          </p:nvSpPr>
          <p:spPr>
            <a:xfrm rot="-1688081">
              <a:off x="7966357" y="265696"/>
              <a:ext cx="216600" cy="212988"/>
            </a:xfrm>
            <a:custGeom>
              <a:avLst/>
              <a:gdLst/>
              <a:ahLst/>
              <a:cxnLst/>
              <a:rect l="l" t="t" r="r" b="b"/>
              <a:pathLst>
                <a:path w="1094" h="1072" extrusionOk="0">
                  <a:moveTo>
                    <a:pt x="484" y="620"/>
                  </a:moveTo>
                  <a:cubicBezTo>
                    <a:pt x="474" y="660"/>
                    <a:pt x="413" y="681"/>
                    <a:pt x="413" y="681"/>
                  </a:cubicBezTo>
                  <a:cubicBezTo>
                    <a:pt x="433" y="641"/>
                    <a:pt x="452" y="634"/>
                    <a:pt x="484" y="620"/>
                  </a:cubicBezTo>
                  <a:close/>
                  <a:moveTo>
                    <a:pt x="480" y="88"/>
                  </a:moveTo>
                  <a:cubicBezTo>
                    <a:pt x="512" y="88"/>
                    <a:pt x="542" y="105"/>
                    <a:pt x="559" y="122"/>
                  </a:cubicBezTo>
                  <a:cubicBezTo>
                    <a:pt x="607" y="243"/>
                    <a:pt x="607" y="365"/>
                    <a:pt x="559" y="486"/>
                  </a:cubicBezTo>
                  <a:cubicBezTo>
                    <a:pt x="462" y="486"/>
                    <a:pt x="389" y="535"/>
                    <a:pt x="340" y="608"/>
                  </a:cubicBezTo>
                  <a:cubicBezTo>
                    <a:pt x="316" y="632"/>
                    <a:pt x="316" y="681"/>
                    <a:pt x="340" y="681"/>
                  </a:cubicBezTo>
                  <a:cubicBezTo>
                    <a:pt x="365" y="729"/>
                    <a:pt x="389" y="753"/>
                    <a:pt x="437" y="753"/>
                  </a:cubicBezTo>
                  <a:cubicBezTo>
                    <a:pt x="535" y="753"/>
                    <a:pt x="607" y="632"/>
                    <a:pt x="632" y="559"/>
                  </a:cubicBezTo>
                  <a:lnTo>
                    <a:pt x="778" y="559"/>
                  </a:lnTo>
                  <a:cubicBezTo>
                    <a:pt x="790" y="555"/>
                    <a:pt x="804" y="553"/>
                    <a:pt x="818" y="553"/>
                  </a:cubicBezTo>
                  <a:cubicBezTo>
                    <a:pt x="883" y="553"/>
                    <a:pt x="956" y="596"/>
                    <a:pt x="996" y="656"/>
                  </a:cubicBezTo>
                  <a:cubicBezTo>
                    <a:pt x="996" y="681"/>
                    <a:pt x="996" y="729"/>
                    <a:pt x="972" y="753"/>
                  </a:cubicBezTo>
                  <a:cubicBezTo>
                    <a:pt x="850" y="899"/>
                    <a:pt x="656" y="972"/>
                    <a:pt x="462" y="972"/>
                  </a:cubicBezTo>
                  <a:cubicBezTo>
                    <a:pt x="449" y="974"/>
                    <a:pt x="437" y="975"/>
                    <a:pt x="424" y="975"/>
                  </a:cubicBezTo>
                  <a:cubicBezTo>
                    <a:pt x="268" y="975"/>
                    <a:pt x="122" y="838"/>
                    <a:pt x="122" y="681"/>
                  </a:cubicBezTo>
                  <a:cubicBezTo>
                    <a:pt x="97" y="511"/>
                    <a:pt x="146" y="316"/>
                    <a:pt x="243" y="170"/>
                  </a:cubicBezTo>
                  <a:cubicBezTo>
                    <a:pt x="292" y="122"/>
                    <a:pt x="365" y="98"/>
                    <a:pt x="437" y="98"/>
                  </a:cubicBezTo>
                  <a:cubicBezTo>
                    <a:pt x="452" y="90"/>
                    <a:pt x="466" y="88"/>
                    <a:pt x="480" y="88"/>
                  </a:cubicBezTo>
                  <a:close/>
                  <a:moveTo>
                    <a:pt x="437" y="0"/>
                  </a:moveTo>
                  <a:cubicBezTo>
                    <a:pt x="340" y="0"/>
                    <a:pt x="243" y="49"/>
                    <a:pt x="170" y="122"/>
                  </a:cubicBezTo>
                  <a:cubicBezTo>
                    <a:pt x="49" y="292"/>
                    <a:pt x="0" y="511"/>
                    <a:pt x="24" y="705"/>
                  </a:cubicBezTo>
                  <a:cubicBezTo>
                    <a:pt x="24" y="910"/>
                    <a:pt x="195" y="1072"/>
                    <a:pt x="396" y="1072"/>
                  </a:cubicBezTo>
                  <a:cubicBezTo>
                    <a:pt x="410" y="1072"/>
                    <a:pt x="423" y="1071"/>
                    <a:pt x="437" y="1069"/>
                  </a:cubicBezTo>
                  <a:cubicBezTo>
                    <a:pt x="656" y="1069"/>
                    <a:pt x="875" y="972"/>
                    <a:pt x="1045" y="826"/>
                  </a:cubicBezTo>
                  <a:cubicBezTo>
                    <a:pt x="1069" y="753"/>
                    <a:pt x="1093" y="705"/>
                    <a:pt x="1069" y="632"/>
                  </a:cubicBezTo>
                  <a:cubicBezTo>
                    <a:pt x="1006" y="548"/>
                    <a:pt x="906" y="482"/>
                    <a:pt x="801" y="482"/>
                  </a:cubicBezTo>
                  <a:cubicBezTo>
                    <a:pt x="785" y="482"/>
                    <a:pt x="769" y="483"/>
                    <a:pt x="753" y="486"/>
                  </a:cubicBezTo>
                  <a:lnTo>
                    <a:pt x="656" y="486"/>
                  </a:lnTo>
                  <a:cubicBezTo>
                    <a:pt x="705" y="365"/>
                    <a:pt x="680" y="219"/>
                    <a:pt x="632" y="98"/>
                  </a:cubicBezTo>
                  <a:cubicBezTo>
                    <a:pt x="583" y="49"/>
                    <a:pt x="510" y="0"/>
                    <a:pt x="437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" name="Google Shape;1364;p30"/>
            <p:cNvSpPr/>
            <p:nvPr/>
          </p:nvSpPr>
          <p:spPr>
            <a:xfrm rot="-1688081">
              <a:off x="8095011" y="455828"/>
              <a:ext cx="197558" cy="172532"/>
            </a:xfrm>
            <a:custGeom>
              <a:avLst/>
              <a:gdLst/>
              <a:ahLst/>
              <a:cxnLst/>
              <a:rect l="l" t="t" r="r" b="b"/>
              <a:pathLst>
                <a:path w="997" h="868" extrusionOk="0">
                  <a:moveTo>
                    <a:pt x="405" y="1"/>
                  </a:moveTo>
                  <a:cubicBezTo>
                    <a:pt x="214" y="1"/>
                    <a:pt x="67" y="97"/>
                    <a:pt x="49" y="168"/>
                  </a:cubicBezTo>
                  <a:cubicBezTo>
                    <a:pt x="0" y="363"/>
                    <a:pt x="49" y="557"/>
                    <a:pt x="195" y="703"/>
                  </a:cubicBezTo>
                  <a:cubicBezTo>
                    <a:pt x="350" y="801"/>
                    <a:pt x="529" y="867"/>
                    <a:pt x="667" y="867"/>
                  </a:cubicBezTo>
                  <a:cubicBezTo>
                    <a:pt x="767" y="867"/>
                    <a:pt x="844" y="833"/>
                    <a:pt x="875" y="751"/>
                  </a:cubicBezTo>
                  <a:cubicBezTo>
                    <a:pt x="996" y="484"/>
                    <a:pt x="875" y="168"/>
                    <a:pt x="632" y="47"/>
                  </a:cubicBezTo>
                  <a:cubicBezTo>
                    <a:pt x="553" y="14"/>
                    <a:pt x="476" y="1"/>
                    <a:pt x="40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" name="Google Shape;1365;p30"/>
            <p:cNvSpPr/>
            <p:nvPr/>
          </p:nvSpPr>
          <p:spPr>
            <a:xfrm rot="-1688081">
              <a:off x="8095847" y="485661"/>
              <a:ext cx="91638" cy="96380"/>
            </a:xfrm>
            <a:custGeom>
              <a:avLst/>
              <a:gdLst/>
              <a:ahLst/>
              <a:cxnLst/>
              <a:rect l="l" t="t" r="r" b="b"/>
              <a:pathLst>
                <a:path w="463" h="487" extrusionOk="0">
                  <a:moveTo>
                    <a:pt x="462" y="0"/>
                  </a:moveTo>
                  <a:lnTo>
                    <a:pt x="1" y="486"/>
                  </a:lnTo>
                  <a:cubicBezTo>
                    <a:pt x="1" y="486"/>
                    <a:pt x="438" y="98"/>
                    <a:pt x="46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" name="Google Shape;1366;p30"/>
            <p:cNvSpPr/>
            <p:nvPr/>
          </p:nvSpPr>
          <p:spPr>
            <a:xfrm rot="-1688081">
              <a:off x="8085001" y="475412"/>
              <a:ext cx="110681" cy="116608"/>
            </a:xfrm>
            <a:custGeom>
              <a:avLst/>
              <a:gdLst/>
              <a:ahLst/>
              <a:cxnLst/>
              <a:rect l="l" t="t" r="r" b="b"/>
              <a:pathLst>
                <a:path w="559" h="586" extrusionOk="0">
                  <a:moveTo>
                    <a:pt x="504" y="1"/>
                  </a:moveTo>
                  <a:cubicBezTo>
                    <a:pt x="487" y="1"/>
                    <a:pt x="471" y="9"/>
                    <a:pt x="462" y="27"/>
                  </a:cubicBezTo>
                  <a:cubicBezTo>
                    <a:pt x="340" y="197"/>
                    <a:pt x="195" y="367"/>
                    <a:pt x="25" y="489"/>
                  </a:cubicBezTo>
                  <a:cubicBezTo>
                    <a:pt x="0" y="513"/>
                    <a:pt x="0" y="537"/>
                    <a:pt x="25" y="562"/>
                  </a:cubicBezTo>
                  <a:cubicBezTo>
                    <a:pt x="25" y="562"/>
                    <a:pt x="49" y="562"/>
                    <a:pt x="49" y="586"/>
                  </a:cubicBezTo>
                  <a:cubicBezTo>
                    <a:pt x="73" y="562"/>
                    <a:pt x="73" y="562"/>
                    <a:pt x="73" y="562"/>
                  </a:cubicBezTo>
                  <a:cubicBezTo>
                    <a:pt x="267" y="416"/>
                    <a:pt x="413" y="246"/>
                    <a:pt x="559" y="51"/>
                  </a:cubicBezTo>
                  <a:cubicBezTo>
                    <a:pt x="559" y="21"/>
                    <a:pt x="531" y="1"/>
                    <a:pt x="504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" name="Google Shape;1367;p30"/>
            <p:cNvSpPr/>
            <p:nvPr/>
          </p:nvSpPr>
          <p:spPr>
            <a:xfrm rot="-1688081">
              <a:off x="8142826" y="484347"/>
              <a:ext cx="102349" cy="116608"/>
            </a:xfrm>
            <a:custGeom>
              <a:avLst/>
              <a:gdLst/>
              <a:ahLst/>
              <a:cxnLst/>
              <a:rect l="l" t="t" r="r" b="b"/>
              <a:pathLst>
                <a:path w="511" h="584" extrusionOk="0">
                  <a:moveTo>
                    <a:pt x="510" y="1"/>
                  </a:moveTo>
                  <a:lnTo>
                    <a:pt x="0" y="584"/>
                  </a:lnTo>
                  <a:cubicBezTo>
                    <a:pt x="194" y="390"/>
                    <a:pt x="365" y="195"/>
                    <a:pt x="5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" name="Google Shape;1368;p30"/>
            <p:cNvSpPr/>
            <p:nvPr/>
          </p:nvSpPr>
          <p:spPr>
            <a:xfrm rot="-1688081">
              <a:off x="8131347" y="477130"/>
              <a:ext cx="126152" cy="133266"/>
            </a:xfrm>
            <a:custGeom>
              <a:avLst/>
              <a:gdLst/>
              <a:ahLst/>
              <a:cxnLst/>
              <a:rect l="l" t="t" r="r" b="b"/>
              <a:pathLst>
                <a:path w="632" h="667" extrusionOk="0">
                  <a:moveTo>
                    <a:pt x="563" y="1"/>
                  </a:moveTo>
                  <a:cubicBezTo>
                    <a:pt x="547" y="1"/>
                    <a:pt x="535" y="18"/>
                    <a:pt x="535" y="35"/>
                  </a:cubicBezTo>
                  <a:cubicBezTo>
                    <a:pt x="389" y="254"/>
                    <a:pt x="219" y="448"/>
                    <a:pt x="25" y="594"/>
                  </a:cubicBezTo>
                  <a:cubicBezTo>
                    <a:pt x="0" y="618"/>
                    <a:pt x="0" y="642"/>
                    <a:pt x="25" y="667"/>
                  </a:cubicBezTo>
                  <a:lnTo>
                    <a:pt x="97" y="667"/>
                  </a:lnTo>
                  <a:cubicBezTo>
                    <a:pt x="292" y="496"/>
                    <a:pt x="486" y="278"/>
                    <a:pt x="632" y="59"/>
                  </a:cubicBezTo>
                  <a:cubicBezTo>
                    <a:pt x="632" y="35"/>
                    <a:pt x="608" y="11"/>
                    <a:pt x="583" y="11"/>
                  </a:cubicBezTo>
                  <a:cubicBezTo>
                    <a:pt x="576" y="3"/>
                    <a:pt x="569" y="1"/>
                    <a:pt x="563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" name="Google Shape;1369;p30"/>
            <p:cNvSpPr/>
            <p:nvPr/>
          </p:nvSpPr>
          <p:spPr>
            <a:xfrm rot="-1688081">
              <a:off x="7848675" y="476193"/>
              <a:ext cx="145193" cy="57114"/>
            </a:xfrm>
            <a:custGeom>
              <a:avLst/>
              <a:gdLst/>
              <a:ahLst/>
              <a:cxnLst/>
              <a:rect l="l" t="t" r="r" b="b"/>
              <a:pathLst>
                <a:path w="729" h="287" extrusionOk="0">
                  <a:moveTo>
                    <a:pt x="254" y="0"/>
                  </a:moveTo>
                  <a:cubicBezTo>
                    <a:pt x="184" y="0"/>
                    <a:pt x="114" y="14"/>
                    <a:pt x="49" y="43"/>
                  </a:cubicBezTo>
                  <a:cubicBezTo>
                    <a:pt x="0" y="68"/>
                    <a:pt x="25" y="140"/>
                    <a:pt x="73" y="140"/>
                  </a:cubicBezTo>
                  <a:cubicBezTo>
                    <a:pt x="133" y="118"/>
                    <a:pt x="196" y="107"/>
                    <a:pt x="258" y="107"/>
                  </a:cubicBezTo>
                  <a:cubicBezTo>
                    <a:pt x="396" y="107"/>
                    <a:pt x="531" y="161"/>
                    <a:pt x="632" y="262"/>
                  </a:cubicBezTo>
                  <a:cubicBezTo>
                    <a:pt x="656" y="286"/>
                    <a:pt x="656" y="286"/>
                    <a:pt x="680" y="286"/>
                  </a:cubicBezTo>
                  <a:lnTo>
                    <a:pt x="705" y="286"/>
                  </a:lnTo>
                  <a:cubicBezTo>
                    <a:pt x="729" y="262"/>
                    <a:pt x="729" y="213"/>
                    <a:pt x="705" y="213"/>
                  </a:cubicBezTo>
                  <a:cubicBezTo>
                    <a:pt x="585" y="77"/>
                    <a:pt x="418" y="0"/>
                    <a:pt x="254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" name="Google Shape;1370;p30"/>
            <p:cNvSpPr/>
            <p:nvPr/>
          </p:nvSpPr>
          <p:spPr>
            <a:xfrm rot="-1688081">
              <a:off x="8201940" y="503989"/>
              <a:ext cx="77358" cy="91620"/>
            </a:xfrm>
            <a:custGeom>
              <a:avLst/>
              <a:gdLst/>
              <a:ahLst/>
              <a:cxnLst/>
              <a:rect l="l" t="t" r="r" b="b"/>
              <a:pathLst>
                <a:path w="389" h="462" extrusionOk="0">
                  <a:moveTo>
                    <a:pt x="389" y="0"/>
                  </a:moveTo>
                  <a:lnTo>
                    <a:pt x="0" y="462"/>
                  </a:lnTo>
                  <a:cubicBezTo>
                    <a:pt x="0" y="462"/>
                    <a:pt x="364" y="146"/>
                    <a:pt x="38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" name="Google Shape;1371;p30"/>
            <p:cNvSpPr/>
            <p:nvPr/>
          </p:nvSpPr>
          <p:spPr>
            <a:xfrm rot="-1688081">
              <a:off x="8187603" y="494161"/>
              <a:ext cx="101160" cy="111848"/>
            </a:xfrm>
            <a:custGeom>
              <a:avLst/>
              <a:gdLst/>
              <a:ahLst/>
              <a:cxnLst/>
              <a:rect l="l" t="t" r="r" b="b"/>
              <a:pathLst>
                <a:path w="511" h="566" extrusionOk="0">
                  <a:moveTo>
                    <a:pt x="462" y="1"/>
                  </a:moveTo>
                  <a:cubicBezTo>
                    <a:pt x="444" y="1"/>
                    <a:pt x="425" y="19"/>
                    <a:pt x="413" y="55"/>
                  </a:cubicBezTo>
                  <a:cubicBezTo>
                    <a:pt x="389" y="152"/>
                    <a:pt x="170" y="371"/>
                    <a:pt x="24" y="468"/>
                  </a:cubicBezTo>
                  <a:cubicBezTo>
                    <a:pt x="0" y="493"/>
                    <a:pt x="0" y="517"/>
                    <a:pt x="24" y="541"/>
                  </a:cubicBezTo>
                  <a:cubicBezTo>
                    <a:pt x="24" y="541"/>
                    <a:pt x="49" y="565"/>
                    <a:pt x="73" y="565"/>
                  </a:cubicBezTo>
                  <a:cubicBezTo>
                    <a:pt x="73" y="565"/>
                    <a:pt x="73" y="541"/>
                    <a:pt x="73" y="541"/>
                  </a:cubicBezTo>
                  <a:cubicBezTo>
                    <a:pt x="122" y="493"/>
                    <a:pt x="486" y="225"/>
                    <a:pt x="510" y="55"/>
                  </a:cubicBezTo>
                  <a:cubicBezTo>
                    <a:pt x="498" y="19"/>
                    <a:pt x="480" y="1"/>
                    <a:pt x="462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" name="Google Shape;1372;p30"/>
            <p:cNvSpPr/>
            <p:nvPr/>
          </p:nvSpPr>
          <p:spPr>
            <a:xfrm rot="-1688081">
              <a:off x="7905405" y="366056"/>
              <a:ext cx="77357" cy="139215"/>
            </a:xfrm>
            <a:custGeom>
              <a:avLst/>
              <a:gdLst/>
              <a:ahLst/>
              <a:cxnLst/>
              <a:rect l="l" t="t" r="r" b="b"/>
              <a:pathLst>
                <a:path w="390" h="699" extrusionOk="0">
                  <a:moveTo>
                    <a:pt x="158" y="0"/>
                  </a:moveTo>
                  <a:cubicBezTo>
                    <a:pt x="146" y="0"/>
                    <a:pt x="134" y="6"/>
                    <a:pt x="122" y="18"/>
                  </a:cubicBezTo>
                  <a:cubicBezTo>
                    <a:pt x="0" y="237"/>
                    <a:pt x="98" y="529"/>
                    <a:pt x="292" y="699"/>
                  </a:cubicBezTo>
                  <a:lnTo>
                    <a:pt x="365" y="699"/>
                  </a:lnTo>
                  <a:cubicBezTo>
                    <a:pt x="389" y="674"/>
                    <a:pt x="389" y="650"/>
                    <a:pt x="365" y="626"/>
                  </a:cubicBezTo>
                  <a:cubicBezTo>
                    <a:pt x="171" y="504"/>
                    <a:pt x="122" y="261"/>
                    <a:pt x="195" y="67"/>
                  </a:cubicBezTo>
                  <a:cubicBezTo>
                    <a:pt x="219" y="43"/>
                    <a:pt x="219" y="18"/>
                    <a:pt x="195" y="18"/>
                  </a:cubicBezTo>
                  <a:cubicBezTo>
                    <a:pt x="183" y="6"/>
                    <a:pt x="171" y="0"/>
                    <a:pt x="158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" name="Google Shape;1373;p30"/>
            <p:cNvSpPr/>
            <p:nvPr/>
          </p:nvSpPr>
          <p:spPr>
            <a:xfrm rot="-1688081">
              <a:off x="8623667" y="406148"/>
              <a:ext cx="367744" cy="1042332"/>
            </a:xfrm>
            <a:custGeom>
              <a:avLst/>
              <a:gdLst/>
              <a:ahLst/>
              <a:cxnLst/>
              <a:rect l="l" t="t" r="r" b="b"/>
              <a:pathLst>
                <a:path w="1848" h="5242" extrusionOk="0">
                  <a:moveTo>
                    <a:pt x="156" y="1"/>
                  </a:moveTo>
                  <a:cubicBezTo>
                    <a:pt x="122" y="1"/>
                    <a:pt x="86" y="7"/>
                    <a:pt x="49" y="19"/>
                  </a:cubicBezTo>
                  <a:cubicBezTo>
                    <a:pt x="25" y="19"/>
                    <a:pt x="1" y="43"/>
                    <a:pt x="1" y="68"/>
                  </a:cubicBezTo>
                  <a:cubicBezTo>
                    <a:pt x="25" y="92"/>
                    <a:pt x="25" y="116"/>
                    <a:pt x="49" y="116"/>
                  </a:cubicBezTo>
                  <a:lnTo>
                    <a:pt x="74" y="92"/>
                  </a:lnTo>
                  <a:lnTo>
                    <a:pt x="244" y="92"/>
                  </a:lnTo>
                  <a:cubicBezTo>
                    <a:pt x="251" y="99"/>
                    <a:pt x="258" y="102"/>
                    <a:pt x="265" y="102"/>
                  </a:cubicBezTo>
                  <a:cubicBezTo>
                    <a:pt x="280" y="102"/>
                    <a:pt x="292" y="85"/>
                    <a:pt x="292" y="68"/>
                  </a:cubicBezTo>
                  <a:cubicBezTo>
                    <a:pt x="292" y="43"/>
                    <a:pt x="268" y="19"/>
                    <a:pt x="244" y="19"/>
                  </a:cubicBezTo>
                  <a:cubicBezTo>
                    <a:pt x="220" y="7"/>
                    <a:pt x="189" y="1"/>
                    <a:pt x="156" y="1"/>
                  </a:cubicBezTo>
                  <a:close/>
                  <a:moveTo>
                    <a:pt x="438" y="43"/>
                  </a:moveTo>
                  <a:cubicBezTo>
                    <a:pt x="414" y="43"/>
                    <a:pt x="390" y="68"/>
                    <a:pt x="390" y="92"/>
                  </a:cubicBezTo>
                  <a:cubicBezTo>
                    <a:pt x="390" y="116"/>
                    <a:pt x="390" y="141"/>
                    <a:pt x="414" y="141"/>
                  </a:cubicBezTo>
                  <a:cubicBezTo>
                    <a:pt x="487" y="165"/>
                    <a:pt x="535" y="165"/>
                    <a:pt x="584" y="189"/>
                  </a:cubicBezTo>
                  <a:lnTo>
                    <a:pt x="608" y="189"/>
                  </a:lnTo>
                  <a:cubicBezTo>
                    <a:pt x="632" y="189"/>
                    <a:pt x="632" y="189"/>
                    <a:pt x="657" y="165"/>
                  </a:cubicBezTo>
                  <a:cubicBezTo>
                    <a:pt x="657" y="141"/>
                    <a:pt x="657" y="116"/>
                    <a:pt x="632" y="116"/>
                  </a:cubicBezTo>
                  <a:cubicBezTo>
                    <a:pt x="560" y="92"/>
                    <a:pt x="511" y="68"/>
                    <a:pt x="438" y="43"/>
                  </a:cubicBezTo>
                  <a:close/>
                  <a:moveTo>
                    <a:pt x="778" y="195"/>
                  </a:moveTo>
                  <a:cubicBezTo>
                    <a:pt x="766" y="195"/>
                    <a:pt x="754" y="201"/>
                    <a:pt x="754" y="213"/>
                  </a:cubicBezTo>
                  <a:cubicBezTo>
                    <a:pt x="730" y="238"/>
                    <a:pt x="730" y="262"/>
                    <a:pt x="754" y="286"/>
                  </a:cubicBezTo>
                  <a:cubicBezTo>
                    <a:pt x="803" y="311"/>
                    <a:pt x="851" y="359"/>
                    <a:pt x="875" y="384"/>
                  </a:cubicBezTo>
                  <a:cubicBezTo>
                    <a:pt x="900" y="408"/>
                    <a:pt x="900" y="408"/>
                    <a:pt x="924" y="408"/>
                  </a:cubicBezTo>
                  <a:lnTo>
                    <a:pt x="973" y="408"/>
                  </a:lnTo>
                  <a:cubicBezTo>
                    <a:pt x="973" y="384"/>
                    <a:pt x="973" y="359"/>
                    <a:pt x="973" y="335"/>
                  </a:cubicBezTo>
                  <a:cubicBezTo>
                    <a:pt x="924" y="286"/>
                    <a:pt x="875" y="238"/>
                    <a:pt x="803" y="213"/>
                  </a:cubicBezTo>
                  <a:cubicBezTo>
                    <a:pt x="803" y="201"/>
                    <a:pt x="790" y="195"/>
                    <a:pt x="778" y="195"/>
                  </a:cubicBezTo>
                  <a:close/>
                  <a:moveTo>
                    <a:pt x="1033" y="438"/>
                  </a:moveTo>
                  <a:cubicBezTo>
                    <a:pt x="1021" y="438"/>
                    <a:pt x="1009" y="444"/>
                    <a:pt x="997" y="456"/>
                  </a:cubicBezTo>
                  <a:cubicBezTo>
                    <a:pt x="973" y="456"/>
                    <a:pt x="973" y="505"/>
                    <a:pt x="997" y="529"/>
                  </a:cubicBezTo>
                  <a:cubicBezTo>
                    <a:pt x="1021" y="578"/>
                    <a:pt x="1045" y="626"/>
                    <a:pt x="1070" y="675"/>
                  </a:cubicBezTo>
                  <a:cubicBezTo>
                    <a:pt x="1070" y="699"/>
                    <a:pt x="1094" y="724"/>
                    <a:pt x="1118" y="724"/>
                  </a:cubicBezTo>
                  <a:lnTo>
                    <a:pt x="1118" y="699"/>
                  </a:lnTo>
                  <a:cubicBezTo>
                    <a:pt x="1143" y="675"/>
                    <a:pt x="1167" y="651"/>
                    <a:pt x="1143" y="626"/>
                  </a:cubicBezTo>
                  <a:cubicBezTo>
                    <a:pt x="1118" y="578"/>
                    <a:pt x="1094" y="505"/>
                    <a:pt x="1070" y="456"/>
                  </a:cubicBezTo>
                  <a:cubicBezTo>
                    <a:pt x="1058" y="444"/>
                    <a:pt x="1045" y="438"/>
                    <a:pt x="1033" y="438"/>
                  </a:cubicBezTo>
                  <a:close/>
                  <a:moveTo>
                    <a:pt x="1143" y="796"/>
                  </a:moveTo>
                  <a:cubicBezTo>
                    <a:pt x="1118" y="821"/>
                    <a:pt x="1118" y="845"/>
                    <a:pt x="1118" y="869"/>
                  </a:cubicBezTo>
                  <a:cubicBezTo>
                    <a:pt x="1118" y="918"/>
                    <a:pt x="1143" y="991"/>
                    <a:pt x="1143" y="991"/>
                  </a:cubicBezTo>
                  <a:lnTo>
                    <a:pt x="1143" y="1039"/>
                  </a:lnTo>
                  <a:cubicBezTo>
                    <a:pt x="1143" y="1064"/>
                    <a:pt x="1167" y="1088"/>
                    <a:pt x="1191" y="1088"/>
                  </a:cubicBezTo>
                  <a:cubicBezTo>
                    <a:pt x="1215" y="1088"/>
                    <a:pt x="1240" y="1064"/>
                    <a:pt x="1240" y="1039"/>
                  </a:cubicBezTo>
                  <a:cubicBezTo>
                    <a:pt x="1240" y="1015"/>
                    <a:pt x="1240" y="1015"/>
                    <a:pt x="1240" y="991"/>
                  </a:cubicBezTo>
                  <a:cubicBezTo>
                    <a:pt x="1215" y="942"/>
                    <a:pt x="1215" y="894"/>
                    <a:pt x="1215" y="845"/>
                  </a:cubicBezTo>
                  <a:cubicBezTo>
                    <a:pt x="1191" y="821"/>
                    <a:pt x="1167" y="796"/>
                    <a:pt x="1143" y="796"/>
                  </a:cubicBezTo>
                  <a:close/>
                  <a:moveTo>
                    <a:pt x="1191" y="1185"/>
                  </a:moveTo>
                  <a:cubicBezTo>
                    <a:pt x="1167" y="1185"/>
                    <a:pt x="1143" y="1209"/>
                    <a:pt x="1143" y="1234"/>
                  </a:cubicBezTo>
                  <a:cubicBezTo>
                    <a:pt x="1143" y="1282"/>
                    <a:pt x="1143" y="1355"/>
                    <a:pt x="1118" y="1404"/>
                  </a:cubicBezTo>
                  <a:cubicBezTo>
                    <a:pt x="1118" y="1428"/>
                    <a:pt x="1143" y="1452"/>
                    <a:pt x="1167" y="1452"/>
                  </a:cubicBezTo>
                  <a:cubicBezTo>
                    <a:pt x="1191" y="1452"/>
                    <a:pt x="1215" y="1452"/>
                    <a:pt x="1215" y="1428"/>
                  </a:cubicBezTo>
                  <a:cubicBezTo>
                    <a:pt x="1215" y="1355"/>
                    <a:pt x="1240" y="1307"/>
                    <a:pt x="1240" y="1234"/>
                  </a:cubicBezTo>
                  <a:cubicBezTo>
                    <a:pt x="1240" y="1209"/>
                    <a:pt x="1215" y="1185"/>
                    <a:pt x="1191" y="1185"/>
                  </a:cubicBezTo>
                  <a:close/>
                  <a:moveTo>
                    <a:pt x="1107" y="1549"/>
                  </a:moveTo>
                  <a:cubicBezTo>
                    <a:pt x="1093" y="1549"/>
                    <a:pt x="1078" y="1557"/>
                    <a:pt x="1070" y="1574"/>
                  </a:cubicBezTo>
                  <a:cubicBezTo>
                    <a:pt x="1045" y="1622"/>
                    <a:pt x="997" y="1695"/>
                    <a:pt x="973" y="1744"/>
                  </a:cubicBezTo>
                  <a:cubicBezTo>
                    <a:pt x="948" y="1744"/>
                    <a:pt x="948" y="1792"/>
                    <a:pt x="973" y="1792"/>
                  </a:cubicBezTo>
                  <a:lnTo>
                    <a:pt x="1045" y="1792"/>
                  </a:lnTo>
                  <a:cubicBezTo>
                    <a:pt x="1094" y="1744"/>
                    <a:pt x="1118" y="1671"/>
                    <a:pt x="1143" y="1622"/>
                  </a:cubicBezTo>
                  <a:cubicBezTo>
                    <a:pt x="1158" y="1575"/>
                    <a:pt x="1133" y="1549"/>
                    <a:pt x="1107" y="1549"/>
                  </a:cubicBezTo>
                  <a:close/>
                  <a:moveTo>
                    <a:pt x="438" y="1792"/>
                  </a:moveTo>
                  <a:cubicBezTo>
                    <a:pt x="394" y="1792"/>
                    <a:pt x="390" y="1893"/>
                    <a:pt x="426" y="1893"/>
                  </a:cubicBezTo>
                  <a:cubicBezTo>
                    <a:pt x="430" y="1893"/>
                    <a:pt x="434" y="1892"/>
                    <a:pt x="438" y="1890"/>
                  </a:cubicBezTo>
                  <a:lnTo>
                    <a:pt x="632" y="1890"/>
                  </a:lnTo>
                  <a:cubicBezTo>
                    <a:pt x="657" y="1890"/>
                    <a:pt x="681" y="1890"/>
                    <a:pt x="681" y="1841"/>
                  </a:cubicBezTo>
                  <a:cubicBezTo>
                    <a:pt x="681" y="1817"/>
                    <a:pt x="657" y="1817"/>
                    <a:pt x="632" y="1792"/>
                  </a:cubicBezTo>
                  <a:close/>
                  <a:moveTo>
                    <a:pt x="244" y="1841"/>
                  </a:moveTo>
                  <a:cubicBezTo>
                    <a:pt x="171" y="1865"/>
                    <a:pt x="98" y="1914"/>
                    <a:pt x="74" y="1963"/>
                  </a:cubicBezTo>
                  <a:cubicBezTo>
                    <a:pt x="49" y="1987"/>
                    <a:pt x="49" y="2011"/>
                    <a:pt x="74" y="2011"/>
                  </a:cubicBezTo>
                  <a:cubicBezTo>
                    <a:pt x="74" y="2023"/>
                    <a:pt x="74" y="2029"/>
                    <a:pt x="77" y="2029"/>
                  </a:cubicBezTo>
                  <a:cubicBezTo>
                    <a:pt x="80" y="2029"/>
                    <a:pt x="86" y="2023"/>
                    <a:pt x="98" y="2011"/>
                  </a:cubicBezTo>
                  <a:cubicBezTo>
                    <a:pt x="98" y="2023"/>
                    <a:pt x="104" y="2029"/>
                    <a:pt x="110" y="2029"/>
                  </a:cubicBezTo>
                  <a:cubicBezTo>
                    <a:pt x="116" y="2029"/>
                    <a:pt x="122" y="2023"/>
                    <a:pt x="122" y="2011"/>
                  </a:cubicBezTo>
                  <a:cubicBezTo>
                    <a:pt x="171" y="1987"/>
                    <a:pt x="220" y="1938"/>
                    <a:pt x="268" y="1938"/>
                  </a:cubicBezTo>
                  <a:cubicBezTo>
                    <a:pt x="292" y="1938"/>
                    <a:pt x="317" y="1914"/>
                    <a:pt x="292" y="1865"/>
                  </a:cubicBezTo>
                  <a:cubicBezTo>
                    <a:pt x="292" y="1841"/>
                    <a:pt x="268" y="1841"/>
                    <a:pt x="244" y="1841"/>
                  </a:cubicBezTo>
                  <a:close/>
                  <a:moveTo>
                    <a:pt x="803" y="1841"/>
                  </a:moveTo>
                  <a:cubicBezTo>
                    <a:pt x="778" y="1841"/>
                    <a:pt x="754" y="1841"/>
                    <a:pt x="754" y="1865"/>
                  </a:cubicBezTo>
                  <a:cubicBezTo>
                    <a:pt x="754" y="1890"/>
                    <a:pt x="754" y="1914"/>
                    <a:pt x="778" y="1938"/>
                  </a:cubicBezTo>
                  <a:lnTo>
                    <a:pt x="705" y="1987"/>
                  </a:lnTo>
                  <a:cubicBezTo>
                    <a:pt x="681" y="2011"/>
                    <a:pt x="681" y="2035"/>
                    <a:pt x="705" y="2060"/>
                  </a:cubicBezTo>
                  <a:lnTo>
                    <a:pt x="754" y="2060"/>
                  </a:lnTo>
                  <a:cubicBezTo>
                    <a:pt x="754" y="2060"/>
                    <a:pt x="754" y="2060"/>
                    <a:pt x="754" y="2035"/>
                  </a:cubicBezTo>
                  <a:cubicBezTo>
                    <a:pt x="803" y="2011"/>
                    <a:pt x="827" y="1987"/>
                    <a:pt x="875" y="1938"/>
                  </a:cubicBezTo>
                  <a:lnTo>
                    <a:pt x="948" y="1963"/>
                  </a:lnTo>
                  <a:cubicBezTo>
                    <a:pt x="955" y="1970"/>
                    <a:pt x="963" y="1973"/>
                    <a:pt x="970" y="1973"/>
                  </a:cubicBezTo>
                  <a:cubicBezTo>
                    <a:pt x="987" y="1973"/>
                    <a:pt x="1004" y="1955"/>
                    <a:pt x="1021" y="1938"/>
                  </a:cubicBezTo>
                  <a:cubicBezTo>
                    <a:pt x="1021" y="1914"/>
                    <a:pt x="997" y="1890"/>
                    <a:pt x="997" y="1890"/>
                  </a:cubicBezTo>
                  <a:lnTo>
                    <a:pt x="900" y="1841"/>
                  </a:lnTo>
                  <a:close/>
                  <a:moveTo>
                    <a:pt x="1143" y="1993"/>
                  </a:moveTo>
                  <a:cubicBezTo>
                    <a:pt x="1130" y="1993"/>
                    <a:pt x="1118" y="1999"/>
                    <a:pt x="1118" y="2011"/>
                  </a:cubicBezTo>
                  <a:cubicBezTo>
                    <a:pt x="1094" y="2035"/>
                    <a:pt x="1094" y="2060"/>
                    <a:pt x="1118" y="2084"/>
                  </a:cubicBezTo>
                  <a:cubicBezTo>
                    <a:pt x="1167" y="2108"/>
                    <a:pt x="1191" y="2157"/>
                    <a:pt x="1240" y="2205"/>
                  </a:cubicBezTo>
                  <a:cubicBezTo>
                    <a:pt x="1240" y="2205"/>
                    <a:pt x="1264" y="2205"/>
                    <a:pt x="1264" y="2230"/>
                  </a:cubicBezTo>
                  <a:lnTo>
                    <a:pt x="1313" y="2230"/>
                  </a:lnTo>
                  <a:cubicBezTo>
                    <a:pt x="1337" y="2205"/>
                    <a:pt x="1337" y="2181"/>
                    <a:pt x="1313" y="2157"/>
                  </a:cubicBezTo>
                  <a:cubicBezTo>
                    <a:pt x="1264" y="2108"/>
                    <a:pt x="1215" y="2060"/>
                    <a:pt x="1167" y="2011"/>
                  </a:cubicBezTo>
                  <a:cubicBezTo>
                    <a:pt x="1167" y="1999"/>
                    <a:pt x="1155" y="1993"/>
                    <a:pt x="1143" y="1993"/>
                  </a:cubicBezTo>
                  <a:close/>
                  <a:moveTo>
                    <a:pt x="585" y="2074"/>
                  </a:moveTo>
                  <a:cubicBezTo>
                    <a:pt x="576" y="2074"/>
                    <a:pt x="567" y="2077"/>
                    <a:pt x="560" y="2084"/>
                  </a:cubicBezTo>
                  <a:cubicBezTo>
                    <a:pt x="511" y="2108"/>
                    <a:pt x="462" y="2133"/>
                    <a:pt x="414" y="2157"/>
                  </a:cubicBezTo>
                  <a:cubicBezTo>
                    <a:pt x="365" y="2157"/>
                    <a:pt x="365" y="2230"/>
                    <a:pt x="414" y="2254"/>
                  </a:cubicBezTo>
                  <a:lnTo>
                    <a:pt x="438" y="2230"/>
                  </a:lnTo>
                  <a:cubicBezTo>
                    <a:pt x="487" y="2205"/>
                    <a:pt x="560" y="2181"/>
                    <a:pt x="608" y="2157"/>
                  </a:cubicBezTo>
                  <a:cubicBezTo>
                    <a:pt x="632" y="2157"/>
                    <a:pt x="632" y="2133"/>
                    <a:pt x="632" y="2108"/>
                  </a:cubicBezTo>
                  <a:cubicBezTo>
                    <a:pt x="632" y="2091"/>
                    <a:pt x="608" y="2074"/>
                    <a:pt x="585" y="2074"/>
                  </a:cubicBezTo>
                  <a:close/>
                  <a:moveTo>
                    <a:pt x="49" y="2108"/>
                  </a:moveTo>
                  <a:cubicBezTo>
                    <a:pt x="25" y="2133"/>
                    <a:pt x="1" y="2157"/>
                    <a:pt x="25" y="2181"/>
                  </a:cubicBezTo>
                  <a:cubicBezTo>
                    <a:pt x="74" y="2230"/>
                    <a:pt x="147" y="2278"/>
                    <a:pt x="220" y="2278"/>
                  </a:cubicBezTo>
                  <a:lnTo>
                    <a:pt x="244" y="2278"/>
                  </a:lnTo>
                  <a:cubicBezTo>
                    <a:pt x="244" y="2278"/>
                    <a:pt x="268" y="2254"/>
                    <a:pt x="268" y="2230"/>
                  </a:cubicBezTo>
                  <a:cubicBezTo>
                    <a:pt x="268" y="2205"/>
                    <a:pt x="244" y="2181"/>
                    <a:pt x="220" y="2181"/>
                  </a:cubicBezTo>
                  <a:cubicBezTo>
                    <a:pt x="195" y="2181"/>
                    <a:pt x="122" y="2181"/>
                    <a:pt x="98" y="2133"/>
                  </a:cubicBezTo>
                  <a:cubicBezTo>
                    <a:pt x="98" y="2108"/>
                    <a:pt x="74" y="2108"/>
                    <a:pt x="49" y="2108"/>
                  </a:cubicBezTo>
                  <a:close/>
                  <a:moveTo>
                    <a:pt x="1361" y="2278"/>
                  </a:moveTo>
                  <a:cubicBezTo>
                    <a:pt x="1337" y="2303"/>
                    <a:pt x="1313" y="2327"/>
                    <a:pt x="1337" y="2351"/>
                  </a:cubicBezTo>
                  <a:cubicBezTo>
                    <a:pt x="1337" y="2400"/>
                    <a:pt x="1361" y="2448"/>
                    <a:pt x="1361" y="2521"/>
                  </a:cubicBezTo>
                  <a:cubicBezTo>
                    <a:pt x="1361" y="2546"/>
                    <a:pt x="1386" y="2570"/>
                    <a:pt x="1410" y="2570"/>
                  </a:cubicBezTo>
                  <a:cubicBezTo>
                    <a:pt x="1434" y="2570"/>
                    <a:pt x="1458" y="2546"/>
                    <a:pt x="1458" y="2521"/>
                  </a:cubicBezTo>
                  <a:cubicBezTo>
                    <a:pt x="1458" y="2448"/>
                    <a:pt x="1434" y="2375"/>
                    <a:pt x="1410" y="2327"/>
                  </a:cubicBezTo>
                  <a:cubicBezTo>
                    <a:pt x="1410" y="2303"/>
                    <a:pt x="1361" y="2278"/>
                    <a:pt x="1361" y="2278"/>
                  </a:cubicBezTo>
                  <a:close/>
                  <a:moveTo>
                    <a:pt x="1402" y="2657"/>
                  </a:moveTo>
                  <a:cubicBezTo>
                    <a:pt x="1383" y="2657"/>
                    <a:pt x="1378" y="2674"/>
                    <a:pt x="1361" y="2691"/>
                  </a:cubicBezTo>
                  <a:cubicBezTo>
                    <a:pt x="1361" y="2764"/>
                    <a:pt x="1337" y="2813"/>
                    <a:pt x="1313" y="2861"/>
                  </a:cubicBezTo>
                  <a:cubicBezTo>
                    <a:pt x="1313" y="2886"/>
                    <a:pt x="1337" y="2910"/>
                    <a:pt x="1361" y="2934"/>
                  </a:cubicBezTo>
                  <a:cubicBezTo>
                    <a:pt x="1386" y="2934"/>
                    <a:pt x="1410" y="2934"/>
                    <a:pt x="1410" y="2910"/>
                  </a:cubicBezTo>
                  <a:cubicBezTo>
                    <a:pt x="1434" y="2837"/>
                    <a:pt x="1458" y="2764"/>
                    <a:pt x="1458" y="2716"/>
                  </a:cubicBezTo>
                  <a:cubicBezTo>
                    <a:pt x="1458" y="2691"/>
                    <a:pt x="1458" y="2667"/>
                    <a:pt x="1434" y="2667"/>
                  </a:cubicBezTo>
                  <a:cubicBezTo>
                    <a:pt x="1420" y="2660"/>
                    <a:pt x="1410" y="2657"/>
                    <a:pt x="1402" y="2657"/>
                  </a:cubicBezTo>
                  <a:close/>
                  <a:moveTo>
                    <a:pt x="1288" y="3021"/>
                  </a:moveTo>
                  <a:cubicBezTo>
                    <a:pt x="1272" y="3021"/>
                    <a:pt x="1256" y="3031"/>
                    <a:pt x="1240" y="3031"/>
                  </a:cubicBezTo>
                  <a:lnTo>
                    <a:pt x="1167" y="3201"/>
                  </a:lnTo>
                  <a:cubicBezTo>
                    <a:pt x="1143" y="3226"/>
                    <a:pt x="1167" y="3250"/>
                    <a:pt x="1191" y="3274"/>
                  </a:cubicBezTo>
                  <a:cubicBezTo>
                    <a:pt x="1215" y="3274"/>
                    <a:pt x="1240" y="3274"/>
                    <a:pt x="1240" y="3250"/>
                  </a:cubicBezTo>
                  <a:cubicBezTo>
                    <a:pt x="1264" y="3201"/>
                    <a:pt x="1313" y="3153"/>
                    <a:pt x="1337" y="3080"/>
                  </a:cubicBezTo>
                  <a:cubicBezTo>
                    <a:pt x="1337" y="3056"/>
                    <a:pt x="1337" y="3031"/>
                    <a:pt x="1313" y="3031"/>
                  </a:cubicBezTo>
                  <a:cubicBezTo>
                    <a:pt x="1305" y="3023"/>
                    <a:pt x="1296" y="3021"/>
                    <a:pt x="1288" y="3021"/>
                  </a:cubicBezTo>
                  <a:close/>
                  <a:moveTo>
                    <a:pt x="1124" y="3351"/>
                  </a:moveTo>
                  <a:cubicBezTo>
                    <a:pt x="1112" y="3351"/>
                    <a:pt x="1101" y="3357"/>
                    <a:pt x="1094" y="3371"/>
                  </a:cubicBezTo>
                  <a:cubicBezTo>
                    <a:pt x="1045" y="3444"/>
                    <a:pt x="1021" y="3493"/>
                    <a:pt x="997" y="3542"/>
                  </a:cubicBezTo>
                  <a:cubicBezTo>
                    <a:pt x="973" y="3542"/>
                    <a:pt x="973" y="3566"/>
                    <a:pt x="997" y="3590"/>
                  </a:cubicBezTo>
                  <a:lnTo>
                    <a:pt x="1070" y="3590"/>
                  </a:lnTo>
                  <a:cubicBezTo>
                    <a:pt x="1094" y="3542"/>
                    <a:pt x="1143" y="3493"/>
                    <a:pt x="1167" y="3420"/>
                  </a:cubicBezTo>
                  <a:cubicBezTo>
                    <a:pt x="1184" y="3386"/>
                    <a:pt x="1153" y="3351"/>
                    <a:pt x="1124" y="3351"/>
                  </a:cubicBezTo>
                  <a:close/>
                  <a:moveTo>
                    <a:pt x="705" y="3566"/>
                  </a:moveTo>
                  <a:cubicBezTo>
                    <a:pt x="632" y="3566"/>
                    <a:pt x="560" y="3590"/>
                    <a:pt x="511" y="3639"/>
                  </a:cubicBezTo>
                  <a:cubicBezTo>
                    <a:pt x="487" y="3639"/>
                    <a:pt x="487" y="3687"/>
                    <a:pt x="511" y="3687"/>
                  </a:cubicBezTo>
                  <a:cubicBezTo>
                    <a:pt x="511" y="3699"/>
                    <a:pt x="511" y="3705"/>
                    <a:pt x="514" y="3705"/>
                  </a:cubicBezTo>
                  <a:cubicBezTo>
                    <a:pt x="517" y="3705"/>
                    <a:pt x="523" y="3699"/>
                    <a:pt x="535" y="3687"/>
                  </a:cubicBezTo>
                  <a:cubicBezTo>
                    <a:pt x="535" y="3687"/>
                    <a:pt x="535" y="3712"/>
                    <a:pt x="560" y="3712"/>
                  </a:cubicBezTo>
                  <a:cubicBezTo>
                    <a:pt x="608" y="3663"/>
                    <a:pt x="657" y="3663"/>
                    <a:pt x="705" y="3663"/>
                  </a:cubicBezTo>
                  <a:cubicBezTo>
                    <a:pt x="730" y="3663"/>
                    <a:pt x="754" y="3639"/>
                    <a:pt x="754" y="3614"/>
                  </a:cubicBezTo>
                  <a:cubicBezTo>
                    <a:pt x="754" y="3590"/>
                    <a:pt x="730" y="3566"/>
                    <a:pt x="705" y="3566"/>
                  </a:cubicBezTo>
                  <a:close/>
                  <a:moveTo>
                    <a:pt x="900" y="3590"/>
                  </a:moveTo>
                  <a:cubicBezTo>
                    <a:pt x="875" y="3590"/>
                    <a:pt x="851" y="3614"/>
                    <a:pt x="851" y="3639"/>
                  </a:cubicBezTo>
                  <a:cubicBezTo>
                    <a:pt x="827" y="3639"/>
                    <a:pt x="851" y="3663"/>
                    <a:pt x="851" y="3687"/>
                  </a:cubicBezTo>
                  <a:cubicBezTo>
                    <a:pt x="827" y="3736"/>
                    <a:pt x="778" y="3760"/>
                    <a:pt x="730" y="3809"/>
                  </a:cubicBezTo>
                  <a:cubicBezTo>
                    <a:pt x="730" y="3833"/>
                    <a:pt x="730" y="3857"/>
                    <a:pt x="730" y="3882"/>
                  </a:cubicBezTo>
                  <a:lnTo>
                    <a:pt x="803" y="3882"/>
                  </a:lnTo>
                  <a:cubicBezTo>
                    <a:pt x="851" y="3833"/>
                    <a:pt x="900" y="3784"/>
                    <a:pt x="948" y="3736"/>
                  </a:cubicBezTo>
                  <a:cubicBezTo>
                    <a:pt x="948" y="3736"/>
                    <a:pt x="948" y="3712"/>
                    <a:pt x="948" y="3712"/>
                  </a:cubicBezTo>
                  <a:cubicBezTo>
                    <a:pt x="973" y="3712"/>
                    <a:pt x="1021" y="3736"/>
                    <a:pt x="1045" y="3736"/>
                  </a:cubicBezTo>
                  <a:cubicBezTo>
                    <a:pt x="1053" y="3743"/>
                    <a:pt x="1060" y="3746"/>
                    <a:pt x="1067" y="3746"/>
                  </a:cubicBezTo>
                  <a:cubicBezTo>
                    <a:pt x="1084" y="3746"/>
                    <a:pt x="1101" y="3729"/>
                    <a:pt x="1118" y="3712"/>
                  </a:cubicBezTo>
                  <a:cubicBezTo>
                    <a:pt x="1118" y="3712"/>
                    <a:pt x="1118" y="3663"/>
                    <a:pt x="1094" y="3663"/>
                  </a:cubicBezTo>
                  <a:cubicBezTo>
                    <a:pt x="1021" y="3639"/>
                    <a:pt x="973" y="3614"/>
                    <a:pt x="900" y="3590"/>
                  </a:cubicBezTo>
                  <a:close/>
                  <a:moveTo>
                    <a:pt x="1231" y="3742"/>
                  </a:moveTo>
                  <a:cubicBezTo>
                    <a:pt x="1222" y="3742"/>
                    <a:pt x="1215" y="3748"/>
                    <a:pt x="1215" y="3760"/>
                  </a:cubicBezTo>
                  <a:cubicBezTo>
                    <a:pt x="1191" y="3784"/>
                    <a:pt x="1191" y="3809"/>
                    <a:pt x="1215" y="3833"/>
                  </a:cubicBezTo>
                  <a:cubicBezTo>
                    <a:pt x="1264" y="3857"/>
                    <a:pt x="1313" y="3882"/>
                    <a:pt x="1361" y="3930"/>
                  </a:cubicBezTo>
                  <a:lnTo>
                    <a:pt x="1386" y="3930"/>
                  </a:lnTo>
                  <a:cubicBezTo>
                    <a:pt x="1386" y="3930"/>
                    <a:pt x="1396" y="3941"/>
                    <a:pt x="1411" y="3941"/>
                  </a:cubicBezTo>
                  <a:cubicBezTo>
                    <a:pt x="1418" y="3941"/>
                    <a:pt x="1426" y="3938"/>
                    <a:pt x="1434" y="3930"/>
                  </a:cubicBezTo>
                  <a:cubicBezTo>
                    <a:pt x="1434" y="3930"/>
                    <a:pt x="1434" y="3882"/>
                    <a:pt x="1434" y="3882"/>
                  </a:cubicBezTo>
                  <a:cubicBezTo>
                    <a:pt x="1386" y="3833"/>
                    <a:pt x="1313" y="3784"/>
                    <a:pt x="1264" y="3760"/>
                  </a:cubicBezTo>
                  <a:cubicBezTo>
                    <a:pt x="1252" y="3748"/>
                    <a:pt x="1240" y="3742"/>
                    <a:pt x="1231" y="3742"/>
                  </a:cubicBezTo>
                  <a:close/>
                  <a:moveTo>
                    <a:pt x="462" y="3784"/>
                  </a:moveTo>
                  <a:cubicBezTo>
                    <a:pt x="438" y="3784"/>
                    <a:pt x="414" y="3809"/>
                    <a:pt x="438" y="3833"/>
                  </a:cubicBezTo>
                  <a:cubicBezTo>
                    <a:pt x="438" y="3906"/>
                    <a:pt x="487" y="3979"/>
                    <a:pt x="584" y="3979"/>
                  </a:cubicBezTo>
                  <a:lnTo>
                    <a:pt x="608" y="3979"/>
                  </a:lnTo>
                  <a:cubicBezTo>
                    <a:pt x="632" y="3979"/>
                    <a:pt x="657" y="3954"/>
                    <a:pt x="657" y="3906"/>
                  </a:cubicBezTo>
                  <a:cubicBezTo>
                    <a:pt x="632" y="3882"/>
                    <a:pt x="608" y="3882"/>
                    <a:pt x="584" y="3882"/>
                  </a:cubicBezTo>
                  <a:cubicBezTo>
                    <a:pt x="560" y="3882"/>
                    <a:pt x="511" y="3882"/>
                    <a:pt x="511" y="3809"/>
                  </a:cubicBezTo>
                  <a:cubicBezTo>
                    <a:pt x="511" y="3784"/>
                    <a:pt x="487" y="3784"/>
                    <a:pt x="462" y="3784"/>
                  </a:cubicBezTo>
                  <a:close/>
                  <a:moveTo>
                    <a:pt x="1520" y="3963"/>
                  </a:moveTo>
                  <a:cubicBezTo>
                    <a:pt x="1480" y="3963"/>
                    <a:pt x="1445" y="4014"/>
                    <a:pt x="1483" y="4052"/>
                  </a:cubicBezTo>
                  <a:cubicBezTo>
                    <a:pt x="1507" y="4100"/>
                    <a:pt x="1556" y="4149"/>
                    <a:pt x="1580" y="4197"/>
                  </a:cubicBezTo>
                  <a:cubicBezTo>
                    <a:pt x="1604" y="4197"/>
                    <a:pt x="1604" y="4222"/>
                    <a:pt x="1628" y="4222"/>
                  </a:cubicBezTo>
                  <a:lnTo>
                    <a:pt x="1628" y="4197"/>
                  </a:lnTo>
                  <a:lnTo>
                    <a:pt x="1653" y="4197"/>
                  </a:lnTo>
                  <a:cubicBezTo>
                    <a:pt x="1677" y="4197"/>
                    <a:pt x="1677" y="4173"/>
                    <a:pt x="1677" y="4149"/>
                  </a:cubicBezTo>
                  <a:cubicBezTo>
                    <a:pt x="1628" y="4100"/>
                    <a:pt x="1604" y="4027"/>
                    <a:pt x="1556" y="3979"/>
                  </a:cubicBezTo>
                  <a:cubicBezTo>
                    <a:pt x="1544" y="3967"/>
                    <a:pt x="1532" y="3963"/>
                    <a:pt x="1520" y="3963"/>
                  </a:cubicBezTo>
                  <a:close/>
                  <a:moveTo>
                    <a:pt x="1722" y="4285"/>
                  </a:moveTo>
                  <a:cubicBezTo>
                    <a:pt x="1716" y="4285"/>
                    <a:pt x="1708" y="4287"/>
                    <a:pt x="1701" y="4295"/>
                  </a:cubicBezTo>
                  <a:cubicBezTo>
                    <a:pt x="1677" y="4295"/>
                    <a:pt x="1653" y="4319"/>
                    <a:pt x="1677" y="4343"/>
                  </a:cubicBezTo>
                  <a:cubicBezTo>
                    <a:pt x="1701" y="4416"/>
                    <a:pt x="1726" y="4465"/>
                    <a:pt x="1726" y="4513"/>
                  </a:cubicBezTo>
                  <a:cubicBezTo>
                    <a:pt x="1726" y="4537"/>
                    <a:pt x="1750" y="4562"/>
                    <a:pt x="1774" y="4562"/>
                  </a:cubicBezTo>
                  <a:cubicBezTo>
                    <a:pt x="1799" y="4562"/>
                    <a:pt x="1823" y="4513"/>
                    <a:pt x="1823" y="4489"/>
                  </a:cubicBezTo>
                  <a:cubicBezTo>
                    <a:pt x="1799" y="4440"/>
                    <a:pt x="1774" y="4367"/>
                    <a:pt x="1750" y="4319"/>
                  </a:cubicBezTo>
                  <a:cubicBezTo>
                    <a:pt x="1750" y="4302"/>
                    <a:pt x="1738" y="4285"/>
                    <a:pt x="1722" y="4285"/>
                  </a:cubicBezTo>
                  <a:close/>
                  <a:moveTo>
                    <a:pt x="1799" y="4635"/>
                  </a:moveTo>
                  <a:cubicBezTo>
                    <a:pt x="1774" y="4659"/>
                    <a:pt x="1750" y="4683"/>
                    <a:pt x="1750" y="4708"/>
                  </a:cubicBezTo>
                  <a:lnTo>
                    <a:pt x="1750" y="4780"/>
                  </a:lnTo>
                  <a:lnTo>
                    <a:pt x="1750" y="4878"/>
                  </a:lnTo>
                  <a:cubicBezTo>
                    <a:pt x="1750" y="4902"/>
                    <a:pt x="1774" y="4926"/>
                    <a:pt x="1799" y="4926"/>
                  </a:cubicBezTo>
                  <a:cubicBezTo>
                    <a:pt x="1823" y="4926"/>
                    <a:pt x="1847" y="4902"/>
                    <a:pt x="1847" y="4878"/>
                  </a:cubicBezTo>
                  <a:lnTo>
                    <a:pt x="1847" y="4780"/>
                  </a:lnTo>
                  <a:lnTo>
                    <a:pt x="1847" y="4683"/>
                  </a:lnTo>
                  <a:cubicBezTo>
                    <a:pt x="1847" y="4659"/>
                    <a:pt x="1823" y="4635"/>
                    <a:pt x="1799" y="4635"/>
                  </a:cubicBezTo>
                  <a:close/>
                  <a:moveTo>
                    <a:pt x="1799" y="5023"/>
                  </a:moveTo>
                  <a:cubicBezTo>
                    <a:pt x="1774" y="5023"/>
                    <a:pt x="1750" y="5023"/>
                    <a:pt x="1750" y="5048"/>
                  </a:cubicBezTo>
                  <a:cubicBezTo>
                    <a:pt x="1726" y="5096"/>
                    <a:pt x="1726" y="5145"/>
                    <a:pt x="1726" y="5169"/>
                  </a:cubicBezTo>
                  <a:cubicBezTo>
                    <a:pt x="1701" y="5193"/>
                    <a:pt x="1726" y="5218"/>
                    <a:pt x="1750" y="5242"/>
                  </a:cubicBezTo>
                  <a:cubicBezTo>
                    <a:pt x="1774" y="5242"/>
                    <a:pt x="1799" y="5218"/>
                    <a:pt x="1799" y="5193"/>
                  </a:cubicBezTo>
                  <a:cubicBezTo>
                    <a:pt x="1823" y="5169"/>
                    <a:pt x="1823" y="5121"/>
                    <a:pt x="1823" y="5072"/>
                  </a:cubicBezTo>
                  <a:cubicBezTo>
                    <a:pt x="1847" y="5048"/>
                    <a:pt x="1823" y="5023"/>
                    <a:pt x="1799" y="50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3" name="Google Shape;1374;p30"/>
          <p:cNvGrpSpPr>
            <a:grpSpLocks/>
          </p:cNvGrpSpPr>
          <p:nvPr/>
        </p:nvGrpSpPr>
        <p:grpSpPr bwMode="auto">
          <a:xfrm>
            <a:off x="-6350" y="5276850"/>
            <a:ext cx="944563" cy="1638300"/>
            <a:chOff x="-1056319" y="1385262"/>
            <a:chExt cx="212940" cy="369285"/>
          </a:xfrm>
        </p:grpSpPr>
        <p:sp>
          <p:nvSpPr>
            <p:cNvPr id="24" name="Google Shape;1375;p30"/>
            <p:cNvSpPr/>
            <p:nvPr/>
          </p:nvSpPr>
          <p:spPr>
            <a:xfrm>
              <a:off x="-933208" y="1467564"/>
              <a:ext cx="27199" cy="279111"/>
            </a:xfrm>
            <a:custGeom>
              <a:avLst/>
              <a:gdLst/>
              <a:ahLst/>
              <a:cxnLst/>
              <a:rect l="l" t="t" r="r" b="b"/>
              <a:pathLst>
                <a:path w="705" h="7168" extrusionOk="0">
                  <a:moveTo>
                    <a:pt x="680" y="1"/>
                  </a:moveTo>
                  <a:cubicBezTo>
                    <a:pt x="656" y="1"/>
                    <a:pt x="632" y="25"/>
                    <a:pt x="632" y="50"/>
                  </a:cubicBezTo>
                  <a:cubicBezTo>
                    <a:pt x="608" y="292"/>
                    <a:pt x="0" y="6123"/>
                    <a:pt x="170" y="7119"/>
                  </a:cubicBezTo>
                  <a:cubicBezTo>
                    <a:pt x="170" y="7143"/>
                    <a:pt x="170" y="7167"/>
                    <a:pt x="195" y="7167"/>
                  </a:cubicBezTo>
                  <a:lnTo>
                    <a:pt x="219" y="7167"/>
                  </a:lnTo>
                  <a:cubicBezTo>
                    <a:pt x="243" y="7143"/>
                    <a:pt x="243" y="7119"/>
                    <a:pt x="243" y="7094"/>
                  </a:cubicBezTo>
                  <a:cubicBezTo>
                    <a:pt x="97" y="6123"/>
                    <a:pt x="705" y="122"/>
                    <a:pt x="705" y="74"/>
                  </a:cubicBezTo>
                  <a:cubicBezTo>
                    <a:pt x="705" y="25"/>
                    <a:pt x="705" y="25"/>
                    <a:pt x="6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Google Shape;1376;p30"/>
            <p:cNvSpPr/>
            <p:nvPr/>
          </p:nvSpPr>
          <p:spPr>
            <a:xfrm>
              <a:off x="-968280" y="1385262"/>
              <a:ext cx="124901" cy="123811"/>
            </a:xfrm>
            <a:custGeom>
              <a:avLst/>
              <a:gdLst/>
              <a:ahLst/>
              <a:cxnLst/>
              <a:rect l="l" t="t" r="r" b="b"/>
              <a:pathLst>
                <a:path w="3208" h="3183" extrusionOk="0">
                  <a:moveTo>
                    <a:pt x="1555" y="98"/>
                  </a:moveTo>
                  <a:cubicBezTo>
                    <a:pt x="1871" y="171"/>
                    <a:pt x="1871" y="705"/>
                    <a:pt x="1871" y="705"/>
                  </a:cubicBezTo>
                  <a:cubicBezTo>
                    <a:pt x="1871" y="729"/>
                    <a:pt x="1895" y="754"/>
                    <a:pt x="1920" y="754"/>
                  </a:cubicBezTo>
                  <a:cubicBezTo>
                    <a:pt x="1944" y="754"/>
                    <a:pt x="1968" y="754"/>
                    <a:pt x="1968" y="729"/>
                  </a:cubicBezTo>
                  <a:cubicBezTo>
                    <a:pt x="2065" y="535"/>
                    <a:pt x="2260" y="243"/>
                    <a:pt x="2381" y="243"/>
                  </a:cubicBezTo>
                  <a:cubicBezTo>
                    <a:pt x="2405" y="243"/>
                    <a:pt x="2430" y="243"/>
                    <a:pt x="2430" y="268"/>
                  </a:cubicBezTo>
                  <a:cubicBezTo>
                    <a:pt x="2600" y="389"/>
                    <a:pt x="2478" y="802"/>
                    <a:pt x="2405" y="948"/>
                  </a:cubicBezTo>
                  <a:cubicBezTo>
                    <a:pt x="2386" y="988"/>
                    <a:pt x="2414" y="1027"/>
                    <a:pt x="2452" y="1027"/>
                  </a:cubicBezTo>
                  <a:cubicBezTo>
                    <a:pt x="2460" y="1027"/>
                    <a:pt x="2469" y="1025"/>
                    <a:pt x="2478" y="1021"/>
                  </a:cubicBezTo>
                  <a:cubicBezTo>
                    <a:pt x="2600" y="972"/>
                    <a:pt x="2745" y="924"/>
                    <a:pt x="2891" y="924"/>
                  </a:cubicBezTo>
                  <a:cubicBezTo>
                    <a:pt x="2940" y="924"/>
                    <a:pt x="3013" y="924"/>
                    <a:pt x="3061" y="972"/>
                  </a:cubicBezTo>
                  <a:cubicBezTo>
                    <a:pt x="3061" y="972"/>
                    <a:pt x="3061" y="996"/>
                    <a:pt x="3061" y="996"/>
                  </a:cubicBezTo>
                  <a:cubicBezTo>
                    <a:pt x="3037" y="1142"/>
                    <a:pt x="2745" y="1409"/>
                    <a:pt x="2551" y="1580"/>
                  </a:cubicBezTo>
                  <a:cubicBezTo>
                    <a:pt x="2527" y="1580"/>
                    <a:pt x="2527" y="1604"/>
                    <a:pt x="2527" y="1628"/>
                  </a:cubicBezTo>
                  <a:cubicBezTo>
                    <a:pt x="2551" y="1628"/>
                    <a:pt x="2551" y="1652"/>
                    <a:pt x="2575" y="1652"/>
                  </a:cubicBezTo>
                  <a:cubicBezTo>
                    <a:pt x="2721" y="1652"/>
                    <a:pt x="3134" y="1725"/>
                    <a:pt x="3134" y="1920"/>
                  </a:cubicBezTo>
                  <a:cubicBezTo>
                    <a:pt x="3134" y="2114"/>
                    <a:pt x="2624" y="2163"/>
                    <a:pt x="2430" y="2163"/>
                  </a:cubicBezTo>
                  <a:cubicBezTo>
                    <a:pt x="2430" y="2163"/>
                    <a:pt x="2405" y="2163"/>
                    <a:pt x="2405" y="2187"/>
                  </a:cubicBezTo>
                  <a:cubicBezTo>
                    <a:pt x="2381" y="2211"/>
                    <a:pt x="2381" y="2211"/>
                    <a:pt x="2405" y="2235"/>
                  </a:cubicBezTo>
                  <a:cubicBezTo>
                    <a:pt x="2405" y="2235"/>
                    <a:pt x="2697" y="2551"/>
                    <a:pt x="2527" y="2794"/>
                  </a:cubicBezTo>
                  <a:cubicBezTo>
                    <a:pt x="2503" y="2818"/>
                    <a:pt x="2454" y="2843"/>
                    <a:pt x="2430" y="2843"/>
                  </a:cubicBezTo>
                  <a:cubicBezTo>
                    <a:pt x="2260" y="2843"/>
                    <a:pt x="1992" y="2503"/>
                    <a:pt x="1895" y="2381"/>
                  </a:cubicBezTo>
                  <a:cubicBezTo>
                    <a:pt x="1883" y="2369"/>
                    <a:pt x="1871" y="2363"/>
                    <a:pt x="1862" y="2363"/>
                  </a:cubicBezTo>
                  <a:cubicBezTo>
                    <a:pt x="1853" y="2363"/>
                    <a:pt x="1847" y="2369"/>
                    <a:pt x="1847" y="2381"/>
                  </a:cubicBezTo>
                  <a:cubicBezTo>
                    <a:pt x="1822" y="2381"/>
                    <a:pt x="1798" y="2405"/>
                    <a:pt x="1798" y="2430"/>
                  </a:cubicBezTo>
                  <a:cubicBezTo>
                    <a:pt x="1798" y="2430"/>
                    <a:pt x="1871" y="2964"/>
                    <a:pt x="1579" y="3086"/>
                  </a:cubicBezTo>
                  <a:lnTo>
                    <a:pt x="1507" y="3086"/>
                  </a:lnTo>
                  <a:cubicBezTo>
                    <a:pt x="1312" y="3086"/>
                    <a:pt x="1215" y="2624"/>
                    <a:pt x="1215" y="2454"/>
                  </a:cubicBezTo>
                  <a:cubicBezTo>
                    <a:pt x="1215" y="2430"/>
                    <a:pt x="1191" y="2430"/>
                    <a:pt x="1166" y="2430"/>
                  </a:cubicBezTo>
                  <a:cubicBezTo>
                    <a:pt x="1166" y="2430"/>
                    <a:pt x="1166" y="2454"/>
                    <a:pt x="1166" y="2454"/>
                  </a:cubicBezTo>
                  <a:cubicBezTo>
                    <a:pt x="1045" y="2551"/>
                    <a:pt x="899" y="2624"/>
                    <a:pt x="754" y="2624"/>
                  </a:cubicBezTo>
                  <a:cubicBezTo>
                    <a:pt x="656" y="2624"/>
                    <a:pt x="583" y="2600"/>
                    <a:pt x="511" y="2575"/>
                  </a:cubicBezTo>
                  <a:cubicBezTo>
                    <a:pt x="462" y="2551"/>
                    <a:pt x="413" y="2503"/>
                    <a:pt x="413" y="2454"/>
                  </a:cubicBezTo>
                  <a:cubicBezTo>
                    <a:pt x="389" y="2235"/>
                    <a:pt x="729" y="1871"/>
                    <a:pt x="875" y="1725"/>
                  </a:cubicBezTo>
                  <a:cubicBezTo>
                    <a:pt x="875" y="1701"/>
                    <a:pt x="875" y="1701"/>
                    <a:pt x="875" y="1677"/>
                  </a:cubicBezTo>
                  <a:cubicBezTo>
                    <a:pt x="851" y="1652"/>
                    <a:pt x="826" y="1652"/>
                    <a:pt x="826" y="1652"/>
                  </a:cubicBezTo>
                  <a:lnTo>
                    <a:pt x="705" y="1652"/>
                  </a:lnTo>
                  <a:cubicBezTo>
                    <a:pt x="535" y="1652"/>
                    <a:pt x="195" y="1628"/>
                    <a:pt x="146" y="1409"/>
                  </a:cubicBezTo>
                  <a:cubicBezTo>
                    <a:pt x="122" y="1385"/>
                    <a:pt x="122" y="1361"/>
                    <a:pt x="146" y="1337"/>
                  </a:cubicBezTo>
                  <a:cubicBezTo>
                    <a:pt x="219" y="1215"/>
                    <a:pt x="559" y="1191"/>
                    <a:pt x="826" y="1191"/>
                  </a:cubicBezTo>
                  <a:lnTo>
                    <a:pt x="851" y="1191"/>
                  </a:lnTo>
                  <a:cubicBezTo>
                    <a:pt x="899" y="1167"/>
                    <a:pt x="924" y="1118"/>
                    <a:pt x="875" y="1094"/>
                  </a:cubicBezTo>
                  <a:cubicBezTo>
                    <a:pt x="778" y="1021"/>
                    <a:pt x="511" y="778"/>
                    <a:pt x="511" y="608"/>
                  </a:cubicBezTo>
                  <a:cubicBezTo>
                    <a:pt x="511" y="559"/>
                    <a:pt x="511" y="535"/>
                    <a:pt x="535" y="511"/>
                  </a:cubicBezTo>
                  <a:cubicBezTo>
                    <a:pt x="583" y="486"/>
                    <a:pt x="608" y="462"/>
                    <a:pt x="656" y="462"/>
                  </a:cubicBezTo>
                  <a:cubicBezTo>
                    <a:pt x="899" y="511"/>
                    <a:pt x="1118" y="632"/>
                    <a:pt x="1312" y="778"/>
                  </a:cubicBezTo>
                  <a:lnTo>
                    <a:pt x="1361" y="778"/>
                  </a:lnTo>
                  <a:cubicBezTo>
                    <a:pt x="1385" y="754"/>
                    <a:pt x="1385" y="754"/>
                    <a:pt x="1385" y="729"/>
                  </a:cubicBezTo>
                  <a:cubicBezTo>
                    <a:pt x="1361" y="608"/>
                    <a:pt x="1337" y="268"/>
                    <a:pt x="1434" y="146"/>
                  </a:cubicBezTo>
                  <a:cubicBezTo>
                    <a:pt x="1458" y="98"/>
                    <a:pt x="1507" y="98"/>
                    <a:pt x="1555" y="98"/>
                  </a:cubicBezTo>
                  <a:close/>
                  <a:moveTo>
                    <a:pt x="1531" y="1"/>
                  </a:moveTo>
                  <a:cubicBezTo>
                    <a:pt x="1458" y="1"/>
                    <a:pt x="1385" y="25"/>
                    <a:pt x="1337" y="73"/>
                  </a:cubicBezTo>
                  <a:cubicBezTo>
                    <a:pt x="1239" y="243"/>
                    <a:pt x="1215" y="438"/>
                    <a:pt x="1239" y="632"/>
                  </a:cubicBezTo>
                  <a:cubicBezTo>
                    <a:pt x="1069" y="486"/>
                    <a:pt x="875" y="389"/>
                    <a:pt x="632" y="365"/>
                  </a:cubicBezTo>
                  <a:cubicBezTo>
                    <a:pt x="583" y="365"/>
                    <a:pt x="511" y="389"/>
                    <a:pt x="462" y="413"/>
                  </a:cubicBezTo>
                  <a:cubicBezTo>
                    <a:pt x="413" y="462"/>
                    <a:pt x="389" y="535"/>
                    <a:pt x="389" y="584"/>
                  </a:cubicBezTo>
                  <a:cubicBezTo>
                    <a:pt x="438" y="778"/>
                    <a:pt x="559" y="948"/>
                    <a:pt x="705" y="1069"/>
                  </a:cubicBezTo>
                  <a:cubicBezTo>
                    <a:pt x="511" y="1069"/>
                    <a:pt x="171" y="1118"/>
                    <a:pt x="49" y="1264"/>
                  </a:cubicBezTo>
                  <a:cubicBezTo>
                    <a:pt x="0" y="1312"/>
                    <a:pt x="0" y="1361"/>
                    <a:pt x="0" y="1434"/>
                  </a:cubicBezTo>
                  <a:cubicBezTo>
                    <a:pt x="73" y="1701"/>
                    <a:pt x="462" y="1725"/>
                    <a:pt x="681" y="1725"/>
                  </a:cubicBezTo>
                  <a:cubicBezTo>
                    <a:pt x="511" y="1895"/>
                    <a:pt x="243" y="2211"/>
                    <a:pt x="268" y="2454"/>
                  </a:cubicBezTo>
                  <a:cubicBezTo>
                    <a:pt x="292" y="2527"/>
                    <a:pt x="341" y="2600"/>
                    <a:pt x="413" y="2624"/>
                  </a:cubicBezTo>
                  <a:cubicBezTo>
                    <a:pt x="511" y="2673"/>
                    <a:pt x="608" y="2697"/>
                    <a:pt x="705" y="2697"/>
                  </a:cubicBezTo>
                  <a:cubicBezTo>
                    <a:pt x="851" y="2697"/>
                    <a:pt x="996" y="2648"/>
                    <a:pt x="1118" y="2551"/>
                  </a:cubicBezTo>
                  <a:cubicBezTo>
                    <a:pt x="1166" y="2746"/>
                    <a:pt x="1264" y="3183"/>
                    <a:pt x="1507" y="3183"/>
                  </a:cubicBezTo>
                  <a:cubicBezTo>
                    <a:pt x="1531" y="3183"/>
                    <a:pt x="1579" y="3183"/>
                    <a:pt x="1604" y="3159"/>
                  </a:cubicBezTo>
                  <a:cubicBezTo>
                    <a:pt x="1822" y="3037"/>
                    <a:pt x="1944" y="2794"/>
                    <a:pt x="1895" y="2551"/>
                  </a:cubicBezTo>
                  <a:lnTo>
                    <a:pt x="1895" y="2551"/>
                  </a:lnTo>
                  <a:cubicBezTo>
                    <a:pt x="2041" y="2721"/>
                    <a:pt x="2260" y="2940"/>
                    <a:pt x="2430" y="2940"/>
                  </a:cubicBezTo>
                  <a:cubicBezTo>
                    <a:pt x="2503" y="2940"/>
                    <a:pt x="2551" y="2916"/>
                    <a:pt x="2600" y="2867"/>
                  </a:cubicBezTo>
                  <a:cubicBezTo>
                    <a:pt x="2697" y="2648"/>
                    <a:pt x="2673" y="2405"/>
                    <a:pt x="2527" y="2260"/>
                  </a:cubicBezTo>
                  <a:cubicBezTo>
                    <a:pt x="2745" y="2235"/>
                    <a:pt x="3207" y="2163"/>
                    <a:pt x="3207" y="1920"/>
                  </a:cubicBezTo>
                  <a:cubicBezTo>
                    <a:pt x="3207" y="1677"/>
                    <a:pt x="2867" y="1604"/>
                    <a:pt x="2673" y="1580"/>
                  </a:cubicBezTo>
                  <a:cubicBezTo>
                    <a:pt x="2818" y="1434"/>
                    <a:pt x="3134" y="1191"/>
                    <a:pt x="3134" y="1021"/>
                  </a:cubicBezTo>
                  <a:cubicBezTo>
                    <a:pt x="3134" y="972"/>
                    <a:pt x="3110" y="948"/>
                    <a:pt x="3086" y="899"/>
                  </a:cubicBezTo>
                  <a:cubicBezTo>
                    <a:pt x="3037" y="851"/>
                    <a:pt x="2940" y="826"/>
                    <a:pt x="2867" y="826"/>
                  </a:cubicBezTo>
                  <a:cubicBezTo>
                    <a:pt x="2745" y="826"/>
                    <a:pt x="2624" y="851"/>
                    <a:pt x="2503" y="899"/>
                  </a:cubicBezTo>
                  <a:cubicBezTo>
                    <a:pt x="2551" y="729"/>
                    <a:pt x="2648" y="341"/>
                    <a:pt x="2478" y="195"/>
                  </a:cubicBezTo>
                  <a:cubicBezTo>
                    <a:pt x="2430" y="171"/>
                    <a:pt x="2405" y="146"/>
                    <a:pt x="2357" y="146"/>
                  </a:cubicBezTo>
                  <a:cubicBezTo>
                    <a:pt x="2187" y="146"/>
                    <a:pt x="2017" y="389"/>
                    <a:pt x="1920" y="559"/>
                  </a:cubicBezTo>
                  <a:cubicBezTo>
                    <a:pt x="1895" y="365"/>
                    <a:pt x="1798" y="73"/>
                    <a:pt x="15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1377;p30"/>
            <p:cNvSpPr/>
            <p:nvPr/>
          </p:nvSpPr>
          <p:spPr>
            <a:xfrm>
              <a:off x="-990111" y="1535195"/>
              <a:ext cx="60482" cy="203966"/>
            </a:xfrm>
            <a:custGeom>
              <a:avLst/>
              <a:gdLst/>
              <a:ahLst/>
              <a:cxnLst/>
              <a:rect l="l" t="t" r="r" b="b"/>
              <a:pathLst>
                <a:path w="1556" h="5234" extrusionOk="0">
                  <a:moveTo>
                    <a:pt x="70" y="1"/>
                  </a:moveTo>
                  <a:cubicBezTo>
                    <a:pt x="64" y="1"/>
                    <a:pt x="56" y="4"/>
                    <a:pt x="49" y="11"/>
                  </a:cubicBezTo>
                  <a:cubicBezTo>
                    <a:pt x="25" y="11"/>
                    <a:pt x="1" y="35"/>
                    <a:pt x="25" y="60"/>
                  </a:cubicBezTo>
                  <a:cubicBezTo>
                    <a:pt x="49" y="108"/>
                    <a:pt x="1458" y="3290"/>
                    <a:pt x="948" y="5185"/>
                  </a:cubicBezTo>
                  <a:cubicBezTo>
                    <a:pt x="948" y="5210"/>
                    <a:pt x="948" y="5234"/>
                    <a:pt x="972" y="5234"/>
                  </a:cubicBezTo>
                  <a:cubicBezTo>
                    <a:pt x="1021" y="5234"/>
                    <a:pt x="1045" y="5234"/>
                    <a:pt x="1045" y="5185"/>
                  </a:cubicBezTo>
                  <a:cubicBezTo>
                    <a:pt x="1555" y="3290"/>
                    <a:pt x="122" y="60"/>
                    <a:pt x="98" y="35"/>
                  </a:cubicBezTo>
                  <a:cubicBezTo>
                    <a:pt x="98" y="18"/>
                    <a:pt x="86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Google Shape;1378;p30"/>
            <p:cNvSpPr/>
            <p:nvPr/>
          </p:nvSpPr>
          <p:spPr>
            <a:xfrm>
              <a:off x="-1056319" y="1471858"/>
              <a:ext cx="125975" cy="123453"/>
            </a:xfrm>
            <a:custGeom>
              <a:avLst/>
              <a:gdLst/>
              <a:ahLst/>
              <a:cxnLst/>
              <a:rect l="l" t="t" r="r" b="b"/>
              <a:pathLst>
                <a:path w="3232" h="3168" extrusionOk="0">
                  <a:moveTo>
                    <a:pt x="1513" y="97"/>
                  </a:moveTo>
                  <a:cubicBezTo>
                    <a:pt x="1527" y="97"/>
                    <a:pt x="1541" y="99"/>
                    <a:pt x="1555" y="107"/>
                  </a:cubicBezTo>
                  <a:cubicBezTo>
                    <a:pt x="1871" y="155"/>
                    <a:pt x="1895" y="714"/>
                    <a:pt x="1895" y="714"/>
                  </a:cubicBezTo>
                  <a:cubicBezTo>
                    <a:pt x="1895" y="738"/>
                    <a:pt x="1895" y="738"/>
                    <a:pt x="1919" y="738"/>
                  </a:cubicBezTo>
                  <a:cubicBezTo>
                    <a:pt x="1926" y="745"/>
                    <a:pt x="1934" y="748"/>
                    <a:pt x="1940" y="748"/>
                  </a:cubicBezTo>
                  <a:cubicBezTo>
                    <a:pt x="1956" y="748"/>
                    <a:pt x="1968" y="731"/>
                    <a:pt x="1968" y="714"/>
                  </a:cubicBezTo>
                  <a:cubicBezTo>
                    <a:pt x="2065" y="544"/>
                    <a:pt x="2259" y="228"/>
                    <a:pt x="2381" y="228"/>
                  </a:cubicBezTo>
                  <a:cubicBezTo>
                    <a:pt x="2405" y="228"/>
                    <a:pt x="2430" y="252"/>
                    <a:pt x="2454" y="252"/>
                  </a:cubicBezTo>
                  <a:cubicBezTo>
                    <a:pt x="2600" y="398"/>
                    <a:pt x="2478" y="811"/>
                    <a:pt x="2430" y="957"/>
                  </a:cubicBezTo>
                  <a:cubicBezTo>
                    <a:pt x="2405" y="957"/>
                    <a:pt x="2405" y="981"/>
                    <a:pt x="2430" y="1005"/>
                  </a:cubicBezTo>
                  <a:lnTo>
                    <a:pt x="2478" y="1005"/>
                  </a:lnTo>
                  <a:cubicBezTo>
                    <a:pt x="2600" y="933"/>
                    <a:pt x="2745" y="908"/>
                    <a:pt x="2891" y="908"/>
                  </a:cubicBezTo>
                  <a:cubicBezTo>
                    <a:pt x="2940" y="908"/>
                    <a:pt x="3013" y="908"/>
                    <a:pt x="3061" y="957"/>
                  </a:cubicBezTo>
                  <a:cubicBezTo>
                    <a:pt x="3061" y="957"/>
                    <a:pt x="3061" y="981"/>
                    <a:pt x="3061" y="981"/>
                  </a:cubicBezTo>
                  <a:cubicBezTo>
                    <a:pt x="3037" y="1127"/>
                    <a:pt x="2745" y="1394"/>
                    <a:pt x="2551" y="1540"/>
                  </a:cubicBezTo>
                  <a:cubicBezTo>
                    <a:pt x="2551" y="1564"/>
                    <a:pt x="2527" y="1588"/>
                    <a:pt x="2527" y="1588"/>
                  </a:cubicBezTo>
                  <a:cubicBezTo>
                    <a:pt x="2551" y="1613"/>
                    <a:pt x="2551" y="1637"/>
                    <a:pt x="2575" y="1637"/>
                  </a:cubicBezTo>
                  <a:cubicBezTo>
                    <a:pt x="2575" y="1637"/>
                    <a:pt x="3134" y="1710"/>
                    <a:pt x="3134" y="1904"/>
                  </a:cubicBezTo>
                  <a:cubicBezTo>
                    <a:pt x="3134" y="2099"/>
                    <a:pt x="2624" y="2147"/>
                    <a:pt x="2454" y="2147"/>
                  </a:cubicBezTo>
                  <a:cubicBezTo>
                    <a:pt x="2430" y="2147"/>
                    <a:pt x="2405" y="2147"/>
                    <a:pt x="2405" y="2171"/>
                  </a:cubicBezTo>
                  <a:cubicBezTo>
                    <a:pt x="2381" y="2171"/>
                    <a:pt x="2381" y="2196"/>
                    <a:pt x="2405" y="2220"/>
                  </a:cubicBezTo>
                  <a:cubicBezTo>
                    <a:pt x="2405" y="2220"/>
                    <a:pt x="2697" y="2536"/>
                    <a:pt x="2527" y="2779"/>
                  </a:cubicBezTo>
                  <a:cubicBezTo>
                    <a:pt x="2502" y="2803"/>
                    <a:pt x="2478" y="2827"/>
                    <a:pt x="2430" y="2827"/>
                  </a:cubicBezTo>
                  <a:cubicBezTo>
                    <a:pt x="2259" y="2827"/>
                    <a:pt x="1992" y="2487"/>
                    <a:pt x="1895" y="2341"/>
                  </a:cubicBezTo>
                  <a:cubicBezTo>
                    <a:pt x="1895" y="2341"/>
                    <a:pt x="1884" y="2331"/>
                    <a:pt x="1870" y="2331"/>
                  </a:cubicBezTo>
                  <a:cubicBezTo>
                    <a:pt x="1863" y="2331"/>
                    <a:pt x="1855" y="2333"/>
                    <a:pt x="1846" y="2341"/>
                  </a:cubicBezTo>
                  <a:cubicBezTo>
                    <a:pt x="1822" y="2341"/>
                    <a:pt x="1822" y="2366"/>
                    <a:pt x="1822" y="2390"/>
                  </a:cubicBezTo>
                  <a:cubicBezTo>
                    <a:pt x="1822" y="2390"/>
                    <a:pt x="1895" y="2924"/>
                    <a:pt x="1579" y="3046"/>
                  </a:cubicBezTo>
                  <a:lnTo>
                    <a:pt x="1531" y="3046"/>
                  </a:lnTo>
                  <a:cubicBezTo>
                    <a:pt x="1336" y="3046"/>
                    <a:pt x="1239" y="2609"/>
                    <a:pt x="1215" y="2439"/>
                  </a:cubicBezTo>
                  <a:cubicBezTo>
                    <a:pt x="1215" y="2414"/>
                    <a:pt x="1191" y="2414"/>
                    <a:pt x="1191" y="2414"/>
                  </a:cubicBezTo>
                  <a:lnTo>
                    <a:pt x="1142" y="2414"/>
                  </a:lnTo>
                  <a:cubicBezTo>
                    <a:pt x="1021" y="2512"/>
                    <a:pt x="875" y="2584"/>
                    <a:pt x="705" y="2584"/>
                  </a:cubicBezTo>
                  <a:cubicBezTo>
                    <a:pt x="632" y="2584"/>
                    <a:pt x="535" y="2560"/>
                    <a:pt x="462" y="2536"/>
                  </a:cubicBezTo>
                  <a:cubicBezTo>
                    <a:pt x="413" y="2512"/>
                    <a:pt x="389" y="2463"/>
                    <a:pt x="365" y="2414"/>
                  </a:cubicBezTo>
                  <a:cubicBezTo>
                    <a:pt x="340" y="2220"/>
                    <a:pt x="705" y="1831"/>
                    <a:pt x="826" y="1686"/>
                  </a:cubicBezTo>
                  <a:cubicBezTo>
                    <a:pt x="851" y="1661"/>
                    <a:pt x="826" y="1613"/>
                    <a:pt x="802" y="1613"/>
                  </a:cubicBezTo>
                  <a:lnTo>
                    <a:pt x="656" y="1613"/>
                  </a:lnTo>
                  <a:cubicBezTo>
                    <a:pt x="510" y="1613"/>
                    <a:pt x="170" y="1588"/>
                    <a:pt x="122" y="1394"/>
                  </a:cubicBezTo>
                  <a:cubicBezTo>
                    <a:pt x="122" y="1370"/>
                    <a:pt x="122" y="1345"/>
                    <a:pt x="146" y="1321"/>
                  </a:cubicBezTo>
                  <a:cubicBezTo>
                    <a:pt x="219" y="1200"/>
                    <a:pt x="559" y="1175"/>
                    <a:pt x="826" y="1175"/>
                  </a:cubicBezTo>
                  <a:lnTo>
                    <a:pt x="875" y="1175"/>
                  </a:lnTo>
                  <a:cubicBezTo>
                    <a:pt x="875" y="1175"/>
                    <a:pt x="899" y="1151"/>
                    <a:pt x="923" y="1151"/>
                  </a:cubicBezTo>
                  <a:cubicBezTo>
                    <a:pt x="923" y="1127"/>
                    <a:pt x="899" y="1103"/>
                    <a:pt x="899" y="1078"/>
                  </a:cubicBezTo>
                  <a:cubicBezTo>
                    <a:pt x="802" y="1005"/>
                    <a:pt x="510" y="762"/>
                    <a:pt x="510" y="592"/>
                  </a:cubicBezTo>
                  <a:cubicBezTo>
                    <a:pt x="510" y="568"/>
                    <a:pt x="535" y="520"/>
                    <a:pt x="559" y="495"/>
                  </a:cubicBezTo>
                  <a:cubicBezTo>
                    <a:pt x="583" y="471"/>
                    <a:pt x="632" y="471"/>
                    <a:pt x="680" y="471"/>
                  </a:cubicBezTo>
                  <a:cubicBezTo>
                    <a:pt x="899" y="520"/>
                    <a:pt x="1142" y="617"/>
                    <a:pt x="1312" y="762"/>
                  </a:cubicBezTo>
                  <a:cubicBezTo>
                    <a:pt x="1324" y="775"/>
                    <a:pt x="1336" y="781"/>
                    <a:pt x="1345" y="781"/>
                  </a:cubicBezTo>
                  <a:cubicBezTo>
                    <a:pt x="1355" y="781"/>
                    <a:pt x="1361" y="775"/>
                    <a:pt x="1361" y="762"/>
                  </a:cubicBezTo>
                  <a:cubicBezTo>
                    <a:pt x="1385" y="762"/>
                    <a:pt x="1409" y="738"/>
                    <a:pt x="1385" y="714"/>
                  </a:cubicBezTo>
                  <a:cubicBezTo>
                    <a:pt x="1361" y="592"/>
                    <a:pt x="1336" y="252"/>
                    <a:pt x="1434" y="131"/>
                  </a:cubicBezTo>
                  <a:cubicBezTo>
                    <a:pt x="1451" y="114"/>
                    <a:pt x="1480" y="97"/>
                    <a:pt x="1513" y="97"/>
                  </a:cubicBezTo>
                  <a:close/>
                  <a:moveTo>
                    <a:pt x="1497" y="0"/>
                  </a:moveTo>
                  <a:cubicBezTo>
                    <a:pt x="1437" y="0"/>
                    <a:pt x="1373" y="28"/>
                    <a:pt x="1336" y="82"/>
                  </a:cubicBezTo>
                  <a:cubicBezTo>
                    <a:pt x="1263" y="252"/>
                    <a:pt x="1215" y="447"/>
                    <a:pt x="1263" y="617"/>
                  </a:cubicBezTo>
                  <a:cubicBezTo>
                    <a:pt x="1093" y="471"/>
                    <a:pt x="875" y="398"/>
                    <a:pt x="656" y="349"/>
                  </a:cubicBezTo>
                  <a:cubicBezTo>
                    <a:pt x="583" y="349"/>
                    <a:pt x="535" y="374"/>
                    <a:pt x="462" y="422"/>
                  </a:cubicBezTo>
                  <a:cubicBezTo>
                    <a:pt x="413" y="447"/>
                    <a:pt x="389" y="520"/>
                    <a:pt x="389" y="568"/>
                  </a:cubicBezTo>
                  <a:cubicBezTo>
                    <a:pt x="413" y="762"/>
                    <a:pt x="608" y="957"/>
                    <a:pt x="729" y="1054"/>
                  </a:cubicBezTo>
                  <a:cubicBezTo>
                    <a:pt x="510" y="1078"/>
                    <a:pt x="170" y="1103"/>
                    <a:pt x="49" y="1248"/>
                  </a:cubicBezTo>
                  <a:cubicBezTo>
                    <a:pt x="25" y="1297"/>
                    <a:pt x="0" y="1370"/>
                    <a:pt x="25" y="1418"/>
                  </a:cubicBezTo>
                  <a:cubicBezTo>
                    <a:pt x="73" y="1686"/>
                    <a:pt x="462" y="1710"/>
                    <a:pt x="680" y="1710"/>
                  </a:cubicBezTo>
                  <a:cubicBezTo>
                    <a:pt x="535" y="1880"/>
                    <a:pt x="243" y="2220"/>
                    <a:pt x="292" y="2439"/>
                  </a:cubicBezTo>
                  <a:cubicBezTo>
                    <a:pt x="292" y="2536"/>
                    <a:pt x="340" y="2584"/>
                    <a:pt x="438" y="2633"/>
                  </a:cubicBezTo>
                  <a:cubicBezTo>
                    <a:pt x="510" y="2682"/>
                    <a:pt x="608" y="2706"/>
                    <a:pt x="705" y="2706"/>
                  </a:cubicBezTo>
                  <a:cubicBezTo>
                    <a:pt x="875" y="2682"/>
                    <a:pt x="1021" y="2633"/>
                    <a:pt x="1142" y="2560"/>
                  </a:cubicBezTo>
                  <a:cubicBezTo>
                    <a:pt x="1166" y="2730"/>
                    <a:pt x="1263" y="3167"/>
                    <a:pt x="1531" y="3167"/>
                  </a:cubicBezTo>
                  <a:lnTo>
                    <a:pt x="1628" y="3167"/>
                  </a:lnTo>
                  <a:cubicBezTo>
                    <a:pt x="1822" y="3046"/>
                    <a:pt x="1944" y="2803"/>
                    <a:pt x="1919" y="2560"/>
                  </a:cubicBezTo>
                  <a:lnTo>
                    <a:pt x="1919" y="2560"/>
                  </a:lnTo>
                  <a:cubicBezTo>
                    <a:pt x="2041" y="2706"/>
                    <a:pt x="2259" y="2949"/>
                    <a:pt x="2454" y="2949"/>
                  </a:cubicBezTo>
                  <a:cubicBezTo>
                    <a:pt x="2502" y="2949"/>
                    <a:pt x="2575" y="2900"/>
                    <a:pt x="2600" y="2852"/>
                  </a:cubicBezTo>
                  <a:cubicBezTo>
                    <a:pt x="2721" y="2657"/>
                    <a:pt x="2697" y="2414"/>
                    <a:pt x="2551" y="2244"/>
                  </a:cubicBezTo>
                  <a:cubicBezTo>
                    <a:pt x="2745" y="2220"/>
                    <a:pt x="3231" y="2147"/>
                    <a:pt x="3231" y="1904"/>
                  </a:cubicBezTo>
                  <a:cubicBezTo>
                    <a:pt x="3231" y="1661"/>
                    <a:pt x="2891" y="1588"/>
                    <a:pt x="2697" y="1564"/>
                  </a:cubicBezTo>
                  <a:cubicBezTo>
                    <a:pt x="2842" y="1443"/>
                    <a:pt x="3134" y="1175"/>
                    <a:pt x="3134" y="1005"/>
                  </a:cubicBezTo>
                  <a:cubicBezTo>
                    <a:pt x="3134" y="981"/>
                    <a:pt x="3134" y="933"/>
                    <a:pt x="3110" y="908"/>
                  </a:cubicBezTo>
                  <a:cubicBezTo>
                    <a:pt x="3055" y="854"/>
                    <a:pt x="3000" y="826"/>
                    <a:pt x="2935" y="826"/>
                  </a:cubicBezTo>
                  <a:cubicBezTo>
                    <a:pt x="2914" y="826"/>
                    <a:pt x="2891" y="829"/>
                    <a:pt x="2867" y="835"/>
                  </a:cubicBezTo>
                  <a:cubicBezTo>
                    <a:pt x="2745" y="835"/>
                    <a:pt x="2624" y="860"/>
                    <a:pt x="2527" y="884"/>
                  </a:cubicBezTo>
                  <a:cubicBezTo>
                    <a:pt x="2575" y="714"/>
                    <a:pt x="2672" y="349"/>
                    <a:pt x="2478" y="179"/>
                  </a:cubicBezTo>
                  <a:cubicBezTo>
                    <a:pt x="2454" y="155"/>
                    <a:pt x="2405" y="155"/>
                    <a:pt x="2381" y="131"/>
                  </a:cubicBezTo>
                  <a:cubicBezTo>
                    <a:pt x="2211" y="131"/>
                    <a:pt x="2041" y="374"/>
                    <a:pt x="1944" y="544"/>
                  </a:cubicBezTo>
                  <a:cubicBezTo>
                    <a:pt x="1919" y="349"/>
                    <a:pt x="1822" y="58"/>
                    <a:pt x="1555" y="9"/>
                  </a:cubicBezTo>
                  <a:cubicBezTo>
                    <a:pt x="1537" y="3"/>
                    <a:pt x="1517" y="0"/>
                    <a:pt x="14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" name="Google Shape;1379;p30"/>
            <p:cNvSpPr/>
            <p:nvPr/>
          </p:nvSpPr>
          <p:spPr>
            <a:xfrm>
              <a:off x="-933208" y="1418541"/>
              <a:ext cx="55830" cy="54749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29" y="1"/>
                  </a:moveTo>
                  <a:cubicBezTo>
                    <a:pt x="340" y="1"/>
                    <a:pt x="0" y="317"/>
                    <a:pt x="0" y="705"/>
                  </a:cubicBezTo>
                  <a:cubicBezTo>
                    <a:pt x="0" y="1094"/>
                    <a:pt x="340" y="1410"/>
                    <a:pt x="729" y="1410"/>
                  </a:cubicBezTo>
                  <a:cubicBezTo>
                    <a:pt x="1118" y="1410"/>
                    <a:pt x="1434" y="1094"/>
                    <a:pt x="1434" y="705"/>
                  </a:cubicBezTo>
                  <a:cubicBezTo>
                    <a:pt x="1434" y="317"/>
                    <a:pt x="1118" y="1"/>
                    <a:pt x="72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" name="Google Shape;1380;p30"/>
            <p:cNvSpPr/>
            <p:nvPr/>
          </p:nvSpPr>
          <p:spPr>
            <a:xfrm>
              <a:off x="-1021247" y="1507284"/>
              <a:ext cx="55830" cy="55106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05" y="0"/>
                  </a:moveTo>
                  <a:cubicBezTo>
                    <a:pt x="316" y="0"/>
                    <a:pt x="0" y="316"/>
                    <a:pt x="0" y="705"/>
                  </a:cubicBezTo>
                  <a:cubicBezTo>
                    <a:pt x="0" y="1093"/>
                    <a:pt x="316" y="1409"/>
                    <a:pt x="705" y="1409"/>
                  </a:cubicBezTo>
                  <a:cubicBezTo>
                    <a:pt x="1118" y="1409"/>
                    <a:pt x="1433" y="1093"/>
                    <a:pt x="1433" y="705"/>
                  </a:cubicBezTo>
                  <a:cubicBezTo>
                    <a:pt x="1433" y="316"/>
                    <a:pt x="1118" y="0"/>
                    <a:pt x="70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" name="Google Shape;1381;p30"/>
            <p:cNvSpPr/>
            <p:nvPr/>
          </p:nvSpPr>
          <p:spPr>
            <a:xfrm>
              <a:off x="-1029836" y="1690495"/>
              <a:ext cx="173573" cy="64052"/>
            </a:xfrm>
            <a:custGeom>
              <a:avLst/>
              <a:gdLst/>
              <a:ahLst/>
              <a:cxnLst/>
              <a:rect l="l" t="t" r="r" b="b"/>
              <a:pathLst>
                <a:path w="4460" h="1644" extrusionOk="0">
                  <a:moveTo>
                    <a:pt x="2533" y="0"/>
                  </a:moveTo>
                  <a:cubicBezTo>
                    <a:pt x="2511" y="0"/>
                    <a:pt x="2492" y="11"/>
                    <a:pt x="2478" y="34"/>
                  </a:cubicBezTo>
                  <a:cubicBezTo>
                    <a:pt x="2308" y="253"/>
                    <a:pt x="1920" y="763"/>
                    <a:pt x="1920" y="763"/>
                  </a:cubicBezTo>
                  <a:cubicBezTo>
                    <a:pt x="1920" y="763"/>
                    <a:pt x="1830" y="97"/>
                    <a:pt x="1603" y="97"/>
                  </a:cubicBezTo>
                  <a:cubicBezTo>
                    <a:pt x="1567" y="97"/>
                    <a:pt x="1526" y="115"/>
                    <a:pt x="1482" y="156"/>
                  </a:cubicBezTo>
                  <a:cubicBezTo>
                    <a:pt x="1288" y="350"/>
                    <a:pt x="1094" y="544"/>
                    <a:pt x="924" y="739"/>
                  </a:cubicBezTo>
                  <a:cubicBezTo>
                    <a:pt x="924" y="739"/>
                    <a:pt x="672" y="73"/>
                    <a:pt x="493" y="73"/>
                  </a:cubicBezTo>
                  <a:cubicBezTo>
                    <a:pt x="464" y="73"/>
                    <a:pt x="437" y="91"/>
                    <a:pt x="413" y="131"/>
                  </a:cubicBezTo>
                  <a:cubicBezTo>
                    <a:pt x="243" y="617"/>
                    <a:pt x="98" y="1103"/>
                    <a:pt x="0" y="1613"/>
                  </a:cubicBezTo>
                  <a:cubicBezTo>
                    <a:pt x="0" y="1613"/>
                    <a:pt x="1039" y="1644"/>
                    <a:pt x="2099" y="1644"/>
                  </a:cubicBezTo>
                  <a:cubicBezTo>
                    <a:pt x="3158" y="1644"/>
                    <a:pt x="4239" y="1613"/>
                    <a:pt x="4324" y="1492"/>
                  </a:cubicBezTo>
                  <a:cubicBezTo>
                    <a:pt x="4459" y="1289"/>
                    <a:pt x="4115" y="108"/>
                    <a:pt x="3813" y="108"/>
                  </a:cubicBezTo>
                  <a:cubicBezTo>
                    <a:pt x="3789" y="108"/>
                    <a:pt x="3765" y="115"/>
                    <a:pt x="3741" y="131"/>
                  </a:cubicBezTo>
                  <a:cubicBezTo>
                    <a:pt x="3523" y="350"/>
                    <a:pt x="3353" y="642"/>
                    <a:pt x="3280" y="933"/>
                  </a:cubicBezTo>
                  <a:cubicBezTo>
                    <a:pt x="3280" y="933"/>
                    <a:pt x="2744" y="0"/>
                    <a:pt x="25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" name="Google Shape;1382;p30"/>
            <p:cNvSpPr/>
            <p:nvPr/>
          </p:nvSpPr>
          <p:spPr>
            <a:xfrm>
              <a:off x="-887041" y="1718764"/>
              <a:ext cx="8589" cy="31489"/>
            </a:xfrm>
            <a:custGeom>
              <a:avLst/>
              <a:gdLst/>
              <a:ahLst/>
              <a:cxnLst/>
              <a:rect l="l" t="t" r="r" b="b"/>
              <a:pathLst>
                <a:path w="220" h="809" extrusionOk="0">
                  <a:moveTo>
                    <a:pt x="159" y="1"/>
                  </a:moveTo>
                  <a:cubicBezTo>
                    <a:pt x="140" y="1"/>
                    <a:pt x="122" y="13"/>
                    <a:pt x="122" y="37"/>
                  </a:cubicBezTo>
                  <a:cubicBezTo>
                    <a:pt x="122" y="256"/>
                    <a:pt x="98" y="499"/>
                    <a:pt x="25" y="741"/>
                  </a:cubicBezTo>
                  <a:cubicBezTo>
                    <a:pt x="1" y="741"/>
                    <a:pt x="1" y="790"/>
                    <a:pt x="25" y="790"/>
                  </a:cubicBezTo>
                  <a:lnTo>
                    <a:pt x="49" y="790"/>
                  </a:lnTo>
                  <a:cubicBezTo>
                    <a:pt x="49" y="802"/>
                    <a:pt x="55" y="808"/>
                    <a:pt x="64" y="808"/>
                  </a:cubicBezTo>
                  <a:cubicBezTo>
                    <a:pt x="73" y="808"/>
                    <a:pt x="86" y="802"/>
                    <a:pt x="98" y="790"/>
                  </a:cubicBezTo>
                  <a:cubicBezTo>
                    <a:pt x="195" y="547"/>
                    <a:pt x="219" y="280"/>
                    <a:pt x="195" y="37"/>
                  </a:cubicBezTo>
                  <a:cubicBezTo>
                    <a:pt x="195" y="13"/>
                    <a:pt x="177" y="1"/>
                    <a:pt x="1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1383;p30"/>
            <p:cNvSpPr/>
            <p:nvPr/>
          </p:nvSpPr>
          <p:spPr>
            <a:xfrm>
              <a:off x="-931418" y="1708744"/>
              <a:ext cx="10378" cy="40793"/>
            </a:xfrm>
            <a:custGeom>
              <a:avLst/>
              <a:gdLst/>
              <a:ahLst/>
              <a:cxnLst/>
              <a:rect l="l" t="t" r="r" b="b"/>
              <a:pathLst>
                <a:path w="269" h="1046" extrusionOk="0">
                  <a:moveTo>
                    <a:pt x="147" y="0"/>
                  </a:moveTo>
                  <a:cubicBezTo>
                    <a:pt x="122" y="0"/>
                    <a:pt x="98" y="25"/>
                    <a:pt x="122" y="49"/>
                  </a:cubicBezTo>
                  <a:cubicBezTo>
                    <a:pt x="147" y="365"/>
                    <a:pt x="122" y="875"/>
                    <a:pt x="1" y="948"/>
                  </a:cubicBezTo>
                  <a:cubicBezTo>
                    <a:pt x="1" y="972"/>
                    <a:pt x="1" y="996"/>
                    <a:pt x="1" y="1021"/>
                  </a:cubicBezTo>
                  <a:cubicBezTo>
                    <a:pt x="25" y="1021"/>
                    <a:pt x="25" y="1045"/>
                    <a:pt x="49" y="1045"/>
                  </a:cubicBezTo>
                  <a:lnTo>
                    <a:pt x="74" y="1045"/>
                  </a:lnTo>
                  <a:cubicBezTo>
                    <a:pt x="268" y="924"/>
                    <a:pt x="195" y="195"/>
                    <a:pt x="195" y="49"/>
                  </a:cubicBezTo>
                  <a:cubicBezTo>
                    <a:pt x="195" y="0"/>
                    <a:pt x="171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" name="Google Shape;1384;p30"/>
            <p:cNvSpPr/>
            <p:nvPr/>
          </p:nvSpPr>
          <p:spPr>
            <a:xfrm>
              <a:off x="-976869" y="1713396"/>
              <a:ext cx="6800" cy="34352"/>
            </a:xfrm>
            <a:custGeom>
              <a:avLst/>
              <a:gdLst/>
              <a:ahLst/>
              <a:cxnLst/>
              <a:rect l="l" t="t" r="r" b="b"/>
              <a:pathLst>
                <a:path w="171" h="876" extrusionOk="0">
                  <a:moveTo>
                    <a:pt x="122" y="1"/>
                  </a:moveTo>
                  <a:cubicBezTo>
                    <a:pt x="98" y="1"/>
                    <a:pt x="74" y="25"/>
                    <a:pt x="74" y="50"/>
                  </a:cubicBezTo>
                  <a:cubicBezTo>
                    <a:pt x="74" y="317"/>
                    <a:pt x="49" y="560"/>
                    <a:pt x="1" y="827"/>
                  </a:cubicBezTo>
                  <a:cubicBezTo>
                    <a:pt x="1" y="851"/>
                    <a:pt x="1" y="875"/>
                    <a:pt x="49" y="875"/>
                  </a:cubicBezTo>
                  <a:cubicBezTo>
                    <a:pt x="74" y="875"/>
                    <a:pt x="98" y="875"/>
                    <a:pt x="98" y="851"/>
                  </a:cubicBezTo>
                  <a:cubicBezTo>
                    <a:pt x="147" y="584"/>
                    <a:pt x="171" y="317"/>
                    <a:pt x="171" y="50"/>
                  </a:cubicBezTo>
                  <a:cubicBezTo>
                    <a:pt x="171" y="25"/>
                    <a:pt x="147" y="1"/>
                    <a:pt x="1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" name="Google Shape;1385;p30"/>
            <p:cNvSpPr/>
            <p:nvPr/>
          </p:nvSpPr>
          <p:spPr>
            <a:xfrm>
              <a:off x="-1015520" y="1710891"/>
              <a:ext cx="10379" cy="35783"/>
            </a:xfrm>
            <a:custGeom>
              <a:avLst/>
              <a:gdLst/>
              <a:ahLst/>
              <a:cxnLst/>
              <a:rect l="l" t="t" r="r" b="b"/>
              <a:pathLst>
                <a:path w="269" h="924" extrusionOk="0">
                  <a:moveTo>
                    <a:pt x="98" y="0"/>
                  </a:moveTo>
                  <a:cubicBezTo>
                    <a:pt x="74" y="0"/>
                    <a:pt x="49" y="0"/>
                    <a:pt x="25" y="24"/>
                  </a:cubicBezTo>
                  <a:cubicBezTo>
                    <a:pt x="1" y="316"/>
                    <a:pt x="49" y="607"/>
                    <a:pt x="171" y="899"/>
                  </a:cubicBezTo>
                  <a:cubicBezTo>
                    <a:pt x="171" y="899"/>
                    <a:pt x="195" y="923"/>
                    <a:pt x="195" y="923"/>
                  </a:cubicBezTo>
                  <a:lnTo>
                    <a:pt x="219" y="923"/>
                  </a:lnTo>
                  <a:cubicBezTo>
                    <a:pt x="244" y="899"/>
                    <a:pt x="268" y="875"/>
                    <a:pt x="244" y="850"/>
                  </a:cubicBezTo>
                  <a:cubicBezTo>
                    <a:pt x="147" y="607"/>
                    <a:pt x="98" y="316"/>
                    <a:pt x="122" y="49"/>
                  </a:cubicBezTo>
                  <a:cubicBezTo>
                    <a:pt x="122" y="24"/>
                    <a:pt x="122" y="0"/>
                    <a:pt x="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5" name="Google Shape;1386;p30"/>
          <p:cNvGrpSpPr>
            <a:grpSpLocks/>
          </p:cNvGrpSpPr>
          <p:nvPr/>
        </p:nvGrpSpPr>
        <p:grpSpPr bwMode="auto">
          <a:xfrm>
            <a:off x="11085513" y="5946775"/>
            <a:ext cx="717550" cy="739775"/>
            <a:chOff x="5294267" y="4624350"/>
            <a:chExt cx="383004" cy="395854"/>
          </a:xfrm>
        </p:grpSpPr>
        <p:sp>
          <p:nvSpPr>
            <p:cNvPr id="36" name="Google Shape;1387;p30"/>
            <p:cNvSpPr/>
            <p:nvPr/>
          </p:nvSpPr>
          <p:spPr>
            <a:xfrm>
              <a:off x="5358666" y="4859654"/>
              <a:ext cx="58467" cy="160550"/>
            </a:xfrm>
            <a:custGeom>
              <a:avLst/>
              <a:gdLst/>
              <a:ahLst/>
              <a:cxnLst/>
              <a:rect l="l" t="t" r="r" b="b"/>
              <a:pathLst>
                <a:path w="671" h="1845" extrusionOk="0">
                  <a:moveTo>
                    <a:pt x="106" y="0"/>
                  </a:moveTo>
                  <a:cubicBezTo>
                    <a:pt x="55" y="0"/>
                    <a:pt x="0" y="47"/>
                    <a:pt x="15" y="119"/>
                  </a:cubicBezTo>
                  <a:lnTo>
                    <a:pt x="501" y="1796"/>
                  </a:lnTo>
                  <a:cubicBezTo>
                    <a:pt x="501" y="1820"/>
                    <a:pt x="525" y="1844"/>
                    <a:pt x="573" y="1844"/>
                  </a:cubicBezTo>
                  <a:lnTo>
                    <a:pt x="598" y="1844"/>
                  </a:lnTo>
                  <a:cubicBezTo>
                    <a:pt x="646" y="1844"/>
                    <a:pt x="671" y="1796"/>
                    <a:pt x="646" y="1747"/>
                  </a:cubicBezTo>
                  <a:lnTo>
                    <a:pt x="185" y="71"/>
                  </a:lnTo>
                  <a:cubicBezTo>
                    <a:pt x="175" y="22"/>
                    <a:pt x="141" y="0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" name="Google Shape;1388;p30"/>
            <p:cNvSpPr/>
            <p:nvPr/>
          </p:nvSpPr>
          <p:spPr>
            <a:xfrm>
              <a:off x="5294267" y="4894482"/>
              <a:ext cx="175402" cy="68808"/>
            </a:xfrm>
            <a:custGeom>
              <a:avLst/>
              <a:gdLst/>
              <a:ahLst/>
              <a:cxnLst/>
              <a:rect l="l" t="t" r="r" b="b"/>
              <a:pathLst>
                <a:path w="2017" h="788" extrusionOk="0">
                  <a:moveTo>
                    <a:pt x="1934" y="0"/>
                  </a:moveTo>
                  <a:cubicBezTo>
                    <a:pt x="1921" y="0"/>
                    <a:pt x="1908" y="3"/>
                    <a:pt x="1895" y="10"/>
                  </a:cubicBezTo>
                  <a:lnTo>
                    <a:pt x="49" y="617"/>
                  </a:lnTo>
                  <a:cubicBezTo>
                    <a:pt x="25" y="642"/>
                    <a:pt x="1" y="666"/>
                    <a:pt x="1" y="714"/>
                  </a:cubicBezTo>
                  <a:cubicBezTo>
                    <a:pt x="1" y="739"/>
                    <a:pt x="49" y="763"/>
                    <a:pt x="74" y="763"/>
                  </a:cubicBezTo>
                  <a:lnTo>
                    <a:pt x="98" y="787"/>
                  </a:lnTo>
                  <a:lnTo>
                    <a:pt x="1944" y="180"/>
                  </a:lnTo>
                  <a:cubicBezTo>
                    <a:pt x="1993" y="156"/>
                    <a:pt x="2017" y="107"/>
                    <a:pt x="1993" y="59"/>
                  </a:cubicBezTo>
                  <a:cubicBezTo>
                    <a:pt x="1993" y="23"/>
                    <a:pt x="1967" y="0"/>
                    <a:pt x="19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" name="Google Shape;1389;p30"/>
            <p:cNvSpPr/>
            <p:nvPr/>
          </p:nvSpPr>
          <p:spPr>
            <a:xfrm>
              <a:off x="5310366" y="4884288"/>
              <a:ext cx="150829" cy="93442"/>
            </a:xfrm>
            <a:custGeom>
              <a:avLst/>
              <a:gdLst/>
              <a:ahLst/>
              <a:cxnLst/>
              <a:rect l="l" t="t" r="r" b="b"/>
              <a:pathLst>
                <a:path w="1734" h="1081" extrusionOk="0">
                  <a:moveTo>
                    <a:pt x="110" y="0"/>
                  </a:moveTo>
                  <a:cubicBezTo>
                    <a:pt x="38" y="0"/>
                    <a:pt x="0" y="92"/>
                    <a:pt x="82" y="133"/>
                  </a:cubicBezTo>
                  <a:lnTo>
                    <a:pt x="1588" y="1080"/>
                  </a:lnTo>
                  <a:lnTo>
                    <a:pt x="1637" y="1080"/>
                  </a:lnTo>
                  <a:cubicBezTo>
                    <a:pt x="1661" y="1080"/>
                    <a:pt x="1685" y="1080"/>
                    <a:pt x="1709" y="1056"/>
                  </a:cubicBezTo>
                  <a:cubicBezTo>
                    <a:pt x="1734" y="1007"/>
                    <a:pt x="1709" y="959"/>
                    <a:pt x="1685" y="935"/>
                  </a:cubicBezTo>
                  <a:lnTo>
                    <a:pt x="155" y="11"/>
                  </a:lnTo>
                  <a:cubicBezTo>
                    <a:pt x="139" y="4"/>
                    <a:pt x="124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" name="Google Shape;1390;p30"/>
            <p:cNvSpPr/>
            <p:nvPr/>
          </p:nvSpPr>
          <p:spPr>
            <a:xfrm>
              <a:off x="5340871" y="4845213"/>
              <a:ext cx="97446" cy="158002"/>
            </a:xfrm>
            <a:custGeom>
              <a:avLst/>
              <a:gdLst/>
              <a:ahLst/>
              <a:cxnLst/>
              <a:rect l="l" t="t" r="r" b="b"/>
              <a:pathLst>
                <a:path w="1118" h="1814" extrusionOk="0">
                  <a:moveTo>
                    <a:pt x="1010" y="0"/>
                  </a:moveTo>
                  <a:cubicBezTo>
                    <a:pt x="984" y="0"/>
                    <a:pt x="962" y="12"/>
                    <a:pt x="947" y="41"/>
                  </a:cubicBezTo>
                  <a:lnTo>
                    <a:pt x="24" y="1717"/>
                  </a:lnTo>
                  <a:cubicBezTo>
                    <a:pt x="0" y="1741"/>
                    <a:pt x="24" y="1790"/>
                    <a:pt x="49" y="1814"/>
                  </a:cubicBezTo>
                  <a:lnTo>
                    <a:pt x="97" y="1814"/>
                  </a:lnTo>
                  <a:cubicBezTo>
                    <a:pt x="122" y="1814"/>
                    <a:pt x="146" y="1814"/>
                    <a:pt x="170" y="1790"/>
                  </a:cubicBezTo>
                  <a:lnTo>
                    <a:pt x="1093" y="113"/>
                  </a:lnTo>
                  <a:cubicBezTo>
                    <a:pt x="1118" y="89"/>
                    <a:pt x="1093" y="41"/>
                    <a:pt x="1069" y="16"/>
                  </a:cubicBezTo>
                  <a:cubicBezTo>
                    <a:pt x="1049" y="6"/>
                    <a:pt x="1029" y="0"/>
                    <a:pt x="10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" name="Google Shape;1391;p30"/>
            <p:cNvSpPr/>
            <p:nvPr/>
          </p:nvSpPr>
          <p:spPr>
            <a:xfrm>
              <a:off x="5499327" y="4624350"/>
              <a:ext cx="175402" cy="150357"/>
            </a:xfrm>
            <a:custGeom>
              <a:avLst/>
              <a:gdLst/>
              <a:ahLst/>
              <a:cxnLst/>
              <a:rect l="l" t="t" r="r" b="b"/>
              <a:pathLst>
                <a:path w="2017" h="1731" extrusionOk="0">
                  <a:moveTo>
                    <a:pt x="1166" y="175"/>
                  </a:moveTo>
                  <a:cubicBezTo>
                    <a:pt x="1555" y="175"/>
                    <a:pt x="1871" y="467"/>
                    <a:pt x="1871" y="856"/>
                  </a:cubicBezTo>
                  <a:cubicBezTo>
                    <a:pt x="1871" y="1285"/>
                    <a:pt x="1511" y="1569"/>
                    <a:pt x="1144" y="1569"/>
                  </a:cubicBezTo>
                  <a:cubicBezTo>
                    <a:pt x="971" y="1569"/>
                    <a:pt x="796" y="1506"/>
                    <a:pt x="656" y="1366"/>
                  </a:cubicBezTo>
                  <a:cubicBezTo>
                    <a:pt x="219" y="929"/>
                    <a:pt x="534" y="175"/>
                    <a:pt x="1166" y="175"/>
                  </a:cubicBezTo>
                  <a:close/>
                  <a:moveTo>
                    <a:pt x="1142" y="1"/>
                  </a:moveTo>
                  <a:cubicBezTo>
                    <a:pt x="930" y="1"/>
                    <a:pt x="714" y="77"/>
                    <a:pt x="534" y="248"/>
                  </a:cubicBezTo>
                  <a:cubicBezTo>
                    <a:pt x="0" y="807"/>
                    <a:pt x="389" y="1730"/>
                    <a:pt x="1166" y="1730"/>
                  </a:cubicBezTo>
                  <a:cubicBezTo>
                    <a:pt x="1628" y="1730"/>
                    <a:pt x="2016" y="1342"/>
                    <a:pt x="2016" y="856"/>
                  </a:cubicBezTo>
                  <a:cubicBezTo>
                    <a:pt x="2016" y="344"/>
                    <a:pt x="1590" y="1"/>
                    <a:pt x="11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" name="Google Shape;1392;p30"/>
            <p:cNvSpPr/>
            <p:nvPr/>
          </p:nvSpPr>
          <p:spPr>
            <a:xfrm>
              <a:off x="5615414" y="4833320"/>
              <a:ext cx="32199" cy="89195"/>
            </a:xfrm>
            <a:custGeom>
              <a:avLst/>
              <a:gdLst/>
              <a:ahLst/>
              <a:cxnLst/>
              <a:rect l="l" t="t" r="r" b="b"/>
              <a:pathLst>
                <a:path w="671" h="1845" extrusionOk="0">
                  <a:moveTo>
                    <a:pt x="106" y="0"/>
                  </a:moveTo>
                  <a:cubicBezTo>
                    <a:pt x="55" y="0"/>
                    <a:pt x="0" y="47"/>
                    <a:pt x="15" y="119"/>
                  </a:cubicBezTo>
                  <a:lnTo>
                    <a:pt x="501" y="1796"/>
                  </a:lnTo>
                  <a:cubicBezTo>
                    <a:pt x="501" y="1820"/>
                    <a:pt x="525" y="1844"/>
                    <a:pt x="573" y="1844"/>
                  </a:cubicBezTo>
                  <a:lnTo>
                    <a:pt x="598" y="1844"/>
                  </a:lnTo>
                  <a:cubicBezTo>
                    <a:pt x="646" y="1844"/>
                    <a:pt x="671" y="1796"/>
                    <a:pt x="646" y="1747"/>
                  </a:cubicBezTo>
                  <a:lnTo>
                    <a:pt x="185" y="71"/>
                  </a:lnTo>
                  <a:cubicBezTo>
                    <a:pt x="175" y="22"/>
                    <a:pt x="141" y="0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" name="Google Shape;1393;p30"/>
            <p:cNvSpPr/>
            <p:nvPr/>
          </p:nvSpPr>
          <p:spPr>
            <a:xfrm>
              <a:off x="5579825" y="4852858"/>
              <a:ext cx="97446" cy="38226"/>
            </a:xfrm>
            <a:custGeom>
              <a:avLst/>
              <a:gdLst/>
              <a:ahLst/>
              <a:cxnLst/>
              <a:rect l="l" t="t" r="r" b="b"/>
              <a:pathLst>
                <a:path w="2017" h="788" extrusionOk="0">
                  <a:moveTo>
                    <a:pt x="1934" y="0"/>
                  </a:moveTo>
                  <a:cubicBezTo>
                    <a:pt x="1921" y="0"/>
                    <a:pt x="1908" y="3"/>
                    <a:pt x="1895" y="10"/>
                  </a:cubicBezTo>
                  <a:lnTo>
                    <a:pt x="49" y="617"/>
                  </a:lnTo>
                  <a:cubicBezTo>
                    <a:pt x="25" y="642"/>
                    <a:pt x="1" y="666"/>
                    <a:pt x="1" y="714"/>
                  </a:cubicBezTo>
                  <a:cubicBezTo>
                    <a:pt x="1" y="739"/>
                    <a:pt x="49" y="763"/>
                    <a:pt x="74" y="763"/>
                  </a:cubicBezTo>
                  <a:lnTo>
                    <a:pt x="98" y="787"/>
                  </a:lnTo>
                  <a:lnTo>
                    <a:pt x="1944" y="180"/>
                  </a:lnTo>
                  <a:cubicBezTo>
                    <a:pt x="1993" y="156"/>
                    <a:pt x="2017" y="107"/>
                    <a:pt x="1993" y="59"/>
                  </a:cubicBezTo>
                  <a:cubicBezTo>
                    <a:pt x="1993" y="23"/>
                    <a:pt x="1967" y="0"/>
                    <a:pt x="19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" name="Google Shape;1394;p30"/>
            <p:cNvSpPr/>
            <p:nvPr/>
          </p:nvSpPr>
          <p:spPr>
            <a:xfrm>
              <a:off x="5589146" y="4846912"/>
              <a:ext cx="83041" cy="52667"/>
            </a:xfrm>
            <a:custGeom>
              <a:avLst/>
              <a:gdLst/>
              <a:ahLst/>
              <a:cxnLst/>
              <a:rect l="l" t="t" r="r" b="b"/>
              <a:pathLst>
                <a:path w="1734" h="1081" extrusionOk="0">
                  <a:moveTo>
                    <a:pt x="110" y="0"/>
                  </a:moveTo>
                  <a:cubicBezTo>
                    <a:pt x="38" y="0"/>
                    <a:pt x="0" y="92"/>
                    <a:pt x="82" y="133"/>
                  </a:cubicBezTo>
                  <a:lnTo>
                    <a:pt x="1588" y="1080"/>
                  </a:lnTo>
                  <a:lnTo>
                    <a:pt x="1637" y="1080"/>
                  </a:lnTo>
                  <a:cubicBezTo>
                    <a:pt x="1661" y="1080"/>
                    <a:pt x="1685" y="1080"/>
                    <a:pt x="1709" y="1056"/>
                  </a:cubicBezTo>
                  <a:cubicBezTo>
                    <a:pt x="1734" y="1007"/>
                    <a:pt x="1709" y="959"/>
                    <a:pt x="1685" y="935"/>
                  </a:cubicBezTo>
                  <a:lnTo>
                    <a:pt x="155" y="11"/>
                  </a:lnTo>
                  <a:cubicBezTo>
                    <a:pt x="139" y="4"/>
                    <a:pt x="124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" name="Google Shape;1395;p30"/>
            <p:cNvSpPr/>
            <p:nvPr/>
          </p:nvSpPr>
          <p:spPr>
            <a:xfrm>
              <a:off x="5606093" y="4825675"/>
              <a:ext cx="53383" cy="87495"/>
            </a:xfrm>
            <a:custGeom>
              <a:avLst/>
              <a:gdLst/>
              <a:ahLst/>
              <a:cxnLst/>
              <a:rect l="l" t="t" r="r" b="b"/>
              <a:pathLst>
                <a:path w="1118" h="1814" extrusionOk="0">
                  <a:moveTo>
                    <a:pt x="1010" y="0"/>
                  </a:moveTo>
                  <a:cubicBezTo>
                    <a:pt x="984" y="0"/>
                    <a:pt x="962" y="12"/>
                    <a:pt x="947" y="41"/>
                  </a:cubicBezTo>
                  <a:lnTo>
                    <a:pt x="24" y="1717"/>
                  </a:lnTo>
                  <a:cubicBezTo>
                    <a:pt x="0" y="1741"/>
                    <a:pt x="24" y="1790"/>
                    <a:pt x="49" y="1814"/>
                  </a:cubicBezTo>
                  <a:lnTo>
                    <a:pt x="97" y="1814"/>
                  </a:lnTo>
                  <a:cubicBezTo>
                    <a:pt x="122" y="1814"/>
                    <a:pt x="146" y="1814"/>
                    <a:pt x="170" y="1790"/>
                  </a:cubicBezTo>
                  <a:lnTo>
                    <a:pt x="1093" y="113"/>
                  </a:lnTo>
                  <a:cubicBezTo>
                    <a:pt x="1118" y="89"/>
                    <a:pt x="1093" y="41"/>
                    <a:pt x="1069" y="16"/>
                  </a:cubicBezTo>
                  <a:cubicBezTo>
                    <a:pt x="1049" y="6"/>
                    <a:pt x="1029" y="0"/>
                    <a:pt x="10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5" name="Google Shape;1396;p30"/>
          <p:cNvGrpSpPr>
            <a:grpSpLocks/>
          </p:cNvGrpSpPr>
          <p:nvPr/>
        </p:nvGrpSpPr>
        <p:grpSpPr bwMode="auto">
          <a:xfrm rot="7204672">
            <a:off x="-5555" y="380206"/>
            <a:ext cx="715962" cy="365125"/>
            <a:chOff x="5294267" y="4825749"/>
            <a:chExt cx="383004" cy="194455"/>
          </a:xfrm>
        </p:grpSpPr>
        <p:sp>
          <p:nvSpPr>
            <p:cNvPr id="46" name="Google Shape;1397;p30"/>
            <p:cNvSpPr/>
            <p:nvPr/>
          </p:nvSpPr>
          <p:spPr>
            <a:xfrm>
              <a:off x="5359092" y="4860947"/>
              <a:ext cx="57748" cy="160637"/>
            </a:xfrm>
            <a:custGeom>
              <a:avLst/>
              <a:gdLst/>
              <a:ahLst/>
              <a:cxnLst/>
              <a:rect l="l" t="t" r="r" b="b"/>
              <a:pathLst>
                <a:path w="671" h="1845" extrusionOk="0">
                  <a:moveTo>
                    <a:pt x="106" y="0"/>
                  </a:moveTo>
                  <a:cubicBezTo>
                    <a:pt x="55" y="0"/>
                    <a:pt x="0" y="47"/>
                    <a:pt x="15" y="119"/>
                  </a:cubicBezTo>
                  <a:lnTo>
                    <a:pt x="501" y="1796"/>
                  </a:lnTo>
                  <a:cubicBezTo>
                    <a:pt x="501" y="1820"/>
                    <a:pt x="525" y="1844"/>
                    <a:pt x="573" y="1844"/>
                  </a:cubicBezTo>
                  <a:lnTo>
                    <a:pt x="598" y="1844"/>
                  </a:lnTo>
                  <a:cubicBezTo>
                    <a:pt x="646" y="1844"/>
                    <a:pt x="671" y="1796"/>
                    <a:pt x="646" y="1747"/>
                  </a:cubicBezTo>
                  <a:lnTo>
                    <a:pt x="185" y="71"/>
                  </a:lnTo>
                  <a:cubicBezTo>
                    <a:pt x="175" y="22"/>
                    <a:pt x="141" y="0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" name="Google Shape;1398;p30"/>
            <p:cNvSpPr/>
            <p:nvPr/>
          </p:nvSpPr>
          <p:spPr>
            <a:xfrm>
              <a:off x="5293319" y="4895839"/>
              <a:ext cx="175792" cy="69327"/>
            </a:xfrm>
            <a:custGeom>
              <a:avLst/>
              <a:gdLst/>
              <a:ahLst/>
              <a:cxnLst/>
              <a:rect l="l" t="t" r="r" b="b"/>
              <a:pathLst>
                <a:path w="2017" h="788" extrusionOk="0">
                  <a:moveTo>
                    <a:pt x="1934" y="0"/>
                  </a:moveTo>
                  <a:cubicBezTo>
                    <a:pt x="1921" y="0"/>
                    <a:pt x="1908" y="3"/>
                    <a:pt x="1895" y="10"/>
                  </a:cubicBezTo>
                  <a:lnTo>
                    <a:pt x="49" y="617"/>
                  </a:lnTo>
                  <a:cubicBezTo>
                    <a:pt x="25" y="642"/>
                    <a:pt x="1" y="666"/>
                    <a:pt x="1" y="714"/>
                  </a:cubicBezTo>
                  <a:cubicBezTo>
                    <a:pt x="1" y="739"/>
                    <a:pt x="49" y="763"/>
                    <a:pt x="74" y="763"/>
                  </a:cubicBezTo>
                  <a:lnTo>
                    <a:pt x="98" y="787"/>
                  </a:lnTo>
                  <a:lnTo>
                    <a:pt x="1944" y="180"/>
                  </a:lnTo>
                  <a:cubicBezTo>
                    <a:pt x="1993" y="156"/>
                    <a:pt x="2017" y="107"/>
                    <a:pt x="1993" y="59"/>
                  </a:cubicBezTo>
                  <a:cubicBezTo>
                    <a:pt x="1993" y="23"/>
                    <a:pt x="1967" y="0"/>
                    <a:pt x="19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" name="Google Shape;1399;p30"/>
            <p:cNvSpPr/>
            <p:nvPr/>
          </p:nvSpPr>
          <p:spPr>
            <a:xfrm>
              <a:off x="5310237" y="4887276"/>
              <a:ext cx="151164" cy="93846"/>
            </a:xfrm>
            <a:custGeom>
              <a:avLst/>
              <a:gdLst/>
              <a:ahLst/>
              <a:cxnLst/>
              <a:rect l="l" t="t" r="r" b="b"/>
              <a:pathLst>
                <a:path w="1734" h="1081" extrusionOk="0">
                  <a:moveTo>
                    <a:pt x="110" y="0"/>
                  </a:moveTo>
                  <a:cubicBezTo>
                    <a:pt x="38" y="0"/>
                    <a:pt x="0" y="92"/>
                    <a:pt x="82" y="133"/>
                  </a:cubicBezTo>
                  <a:lnTo>
                    <a:pt x="1588" y="1080"/>
                  </a:lnTo>
                  <a:lnTo>
                    <a:pt x="1637" y="1080"/>
                  </a:lnTo>
                  <a:cubicBezTo>
                    <a:pt x="1661" y="1080"/>
                    <a:pt x="1685" y="1080"/>
                    <a:pt x="1709" y="1056"/>
                  </a:cubicBezTo>
                  <a:cubicBezTo>
                    <a:pt x="1734" y="1007"/>
                    <a:pt x="1709" y="959"/>
                    <a:pt x="1685" y="935"/>
                  </a:cubicBezTo>
                  <a:lnTo>
                    <a:pt x="155" y="11"/>
                  </a:lnTo>
                  <a:cubicBezTo>
                    <a:pt x="139" y="4"/>
                    <a:pt x="124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" name="Google Shape;1400;p30"/>
            <p:cNvSpPr/>
            <p:nvPr/>
          </p:nvSpPr>
          <p:spPr>
            <a:xfrm>
              <a:off x="5340737" y="4847369"/>
              <a:ext cx="96813" cy="158101"/>
            </a:xfrm>
            <a:custGeom>
              <a:avLst/>
              <a:gdLst/>
              <a:ahLst/>
              <a:cxnLst/>
              <a:rect l="l" t="t" r="r" b="b"/>
              <a:pathLst>
                <a:path w="1118" h="1814" extrusionOk="0">
                  <a:moveTo>
                    <a:pt x="1010" y="0"/>
                  </a:moveTo>
                  <a:cubicBezTo>
                    <a:pt x="984" y="0"/>
                    <a:pt x="962" y="12"/>
                    <a:pt x="947" y="41"/>
                  </a:cubicBezTo>
                  <a:lnTo>
                    <a:pt x="24" y="1717"/>
                  </a:lnTo>
                  <a:cubicBezTo>
                    <a:pt x="0" y="1741"/>
                    <a:pt x="24" y="1790"/>
                    <a:pt x="49" y="1814"/>
                  </a:cubicBezTo>
                  <a:lnTo>
                    <a:pt x="97" y="1814"/>
                  </a:lnTo>
                  <a:cubicBezTo>
                    <a:pt x="122" y="1814"/>
                    <a:pt x="146" y="1814"/>
                    <a:pt x="170" y="1790"/>
                  </a:cubicBezTo>
                  <a:lnTo>
                    <a:pt x="1093" y="113"/>
                  </a:lnTo>
                  <a:cubicBezTo>
                    <a:pt x="1118" y="89"/>
                    <a:pt x="1093" y="41"/>
                    <a:pt x="1069" y="16"/>
                  </a:cubicBezTo>
                  <a:cubicBezTo>
                    <a:pt x="1049" y="6"/>
                    <a:pt x="1029" y="0"/>
                    <a:pt x="10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" name="Google Shape;1401;p30"/>
            <p:cNvSpPr/>
            <p:nvPr/>
          </p:nvSpPr>
          <p:spPr>
            <a:xfrm>
              <a:off x="5614954" y="4835167"/>
              <a:ext cx="33120" cy="89618"/>
            </a:xfrm>
            <a:custGeom>
              <a:avLst/>
              <a:gdLst/>
              <a:ahLst/>
              <a:cxnLst/>
              <a:rect l="l" t="t" r="r" b="b"/>
              <a:pathLst>
                <a:path w="671" h="1845" extrusionOk="0">
                  <a:moveTo>
                    <a:pt x="106" y="0"/>
                  </a:moveTo>
                  <a:cubicBezTo>
                    <a:pt x="55" y="0"/>
                    <a:pt x="0" y="47"/>
                    <a:pt x="15" y="119"/>
                  </a:cubicBezTo>
                  <a:lnTo>
                    <a:pt x="501" y="1796"/>
                  </a:lnTo>
                  <a:cubicBezTo>
                    <a:pt x="501" y="1820"/>
                    <a:pt x="525" y="1844"/>
                    <a:pt x="573" y="1844"/>
                  </a:cubicBezTo>
                  <a:lnTo>
                    <a:pt x="598" y="1844"/>
                  </a:lnTo>
                  <a:cubicBezTo>
                    <a:pt x="646" y="1844"/>
                    <a:pt x="671" y="1796"/>
                    <a:pt x="646" y="1747"/>
                  </a:cubicBezTo>
                  <a:lnTo>
                    <a:pt x="185" y="71"/>
                  </a:lnTo>
                  <a:cubicBezTo>
                    <a:pt x="175" y="22"/>
                    <a:pt x="141" y="0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" name="Google Shape;1402;p30"/>
            <p:cNvSpPr/>
            <p:nvPr/>
          </p:nvSpPr>
          <p:spPr>
            <a:xfrm>
              <a:off x="5579917" y="4856198"/>
              <a:ext cx="97662" cy="38046"/>
            </a:xfrm>
            <a:custGeom>
              <a:avLst/>
              <a:gdLst/>
              <a:ahLst/>
              <a:cxnLst/>
              <a:rect l="l" t="t" r="r" b="b"/>
              <a:pathLst>
                <a:path w="2017" h="788" extrusionOk="0">
                  <a:moveTo>
                    <a:pt x="1934" y="0"/>
                  </a:moveTo>
                  <a:cubicBezTo>
                    <a:pt x="1921" y="0"/>
                    <a:pt x="1908" y="3"/>
                    <a:pt x="1895" y="10"/>
                  </a:cubicBezTo>
                  <a:lnTo>
                    <a:pt x="49" y="617"/>
                  </a:lnTo>
                  <a:cubicBezTo>
                    <a:pt x="25" y="642"/>
                    <a:pt x="1" y="666"/>
                    <a:pt x="1" y="714"/>
                  </a:cubicBezTo>
                  <a:cubicBezTo>
                    <a:pt x="1" y="739"/>
                    <a:pt x="49" y="763"/>
                    <a:pt x="74" y="763"/>
                  </a:cubicBezTo>
                  <a:lnTo>
                    <a:pt x="98" y="787"/>
                  </a:lnTo>
                  <a:lnTo>
                    <a:pt x="1944" y="180"/>
                  </a:lnTo>
                  <a:cubicBezTo>
                    <a:pt x="1993" y="156"/>
                    <a:pt x="2017" y="107"/>
                    <a:pt x="1993" y="59"/>
                  </a:cubicBezTo>
                  <a:cubicBezTo>
                    <a:pt x="1993" y="23"/>
                    <a:pt x="1967" y="0"/>
                    <a:pt x="19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" name="Google Shape;1403;p30"/>
            <p:cNvSpPr/>
            <p:nvPr/>
          </p:nvSpPr>
          <p:spPr>
            <a:xfrm>
              <a:off x="5589185" y="4848318"/>
              <a:ext cx="83225" cy="52418"/>
            </a:xfrm>
            <a:custGeom>
              <a:avLst/>
              <a:gdLst/>
              <a:ahLst/>
              <a:cxnLst/>
              <a:rect l="l" t="t" r="r" b="b"/>
              <a:pathLst>
                <a:path w="1734" h="1081" extrusionOk="0">
                  <a:moveTo>
                    <a:pt x="110" y="0"/>
                  </a:moveTo>
                  <a:cubicBezTo>
                    <a:pt x="38" y="0"/>
                    <a:pt x="0" y="92"/>
                    <a:pt x="82" y="133"/>
                  </a:cubicBezTo>
                  <a:lnTo>
                    <a:pt x="1588" y="1080"/>
                  </a:lnTo>
                  <a:lnTo>
                    <a:pt x="1637" y="1080"/>
                  </a:lnTo>
                  <a:cubicBezTo>
                    <a:pt x="1661" y="1080"/>
                    <a:pt x="1685" y="1080"/>
                    <a:pt x="1709" y="1056"/>
                  </a:cubicBezTo>
                  <a:cubicBezTo>
                    <a:pt x="1734" y="1007"/>
                    <a:pt x="1709" y="959"/>
                    <a:pt x="1685" y="935"/>
                  </a:cubicBezTo>
                  <a:lnTo>
                    <a:pt x="155" y="11"/>
                  </a:lnTo>
                  <a:cubicBezTo>
                    <a:pt x="139" y="4"/>
                    <a:pt x="124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" name="Google Shape;1404;p30"/>
            <p:cNvSpPr/>
            <p:nvPr/>
          </p:nvSpPr>
          <p:spPr>
            <a:xfrm>
              <a:off x="5605980" y="4828406"/>
              <a:ext cx="53501" cy="87082"/>
            </a:xfrm>
            <a:custGeom>
              <a:avLst/>
              <a:gdLst/>
              <a:ahLst/>
              <a:cxnLst/>
              <a:rect l="l" t="t" r="r" b="b"/>
              <a:pathLst>
                <a:path w="1118" h="1814" extrusionOk="0">
                  <a:moveTo>
                    <a:pt x="1010" y="0"/>
                  </a:moveTo>
                  <a:cubicBezTo>
                    <a:pt x="984" y="0"/>
                    <a:pt x="962" y="12"/>
                    <a:pt x="947" y="41"/>
                  </a:cubicBezTo>
                  <a:lnTo>
                    <a:pt x="24" y="1717"/>
                  </a:lnTo>
                  <a:cubicBezTo>
                    <a:pt x="0" y="1741"/>
                    <a:pt x="24" y="1790"/>
                    <a:pt x="49" y="1814"/>
                  </a:cubicBezTo>
                  <a:lnTo>
                    <a:pt x="97" y="1814"/>
                  </a:lnTo>
                  <a:cubicBezTo>
                    <a:pt x="122" y="1814"/>
                    <a:pt x="146" y="1814"/>
                    <a:pt x="170" y="1790"/>
                  </a:cubicBezTo>
                  <a:lnTo>
                    <a:pt x="1093" y="113"/>
                  </a:lnTo>
                  <a:cubicBezTo>
                    <a:pt x="1118" y="89"/>
                    <a:pt x="1093" y="41"/>
                    <a:pt x="1069" y="16"/>
                  </a:cubicBezTo>
                  <a:cubicBezTo>
                    <a:pt x="1049" y="6"/>
                    <a:pt x="1029" y="0"/>
                    <a:pt x="10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54" name="Google Shape;1405;p30"/>
          <p:cNvSpPr/>
          <p:nvPr/>
        </p:nvSpPr>
        <p:spPr>
          <a:xfrm>
            <a:off x="6256338" y="1714500"/>
            <a:ext cx="4506912" cy="4357688"/>
          </a:xfrm>
          <a:prstGeom prst="roundRect">
            <a:avLst>
              <a:gd name="adj" fmla="val 4556"/>
            </a:avLst>
          </a:prstGeom>
          <a:noFill/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55" name="Google Shape;1406;p30"/>
          <p:cNvSpPr/>
          <p:nvPr/>
        </p:nvSpPr>
        <p:spPr>
          <a:xfrm>
            <a:off x="1168400" y="1714500"/>
            <a:ext cx="4506913" cy="4357688"/>
          </a:xfrm>
          <a:prstGeom prst="roundRect">
            <a:avLst>
              <a:gd name="adj" fmla="val 4556"/>
            </a:avLst>
          </a:prstGeom>
          <a:noFill/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355" name="Google Shape;1355;p30"/>
          <p:cNvSpPr txBox="1">
            <a:spLocks noGrp="1"/>
          </p:cNvSpPr>
          <p:nvPr>
            <p:ph type="title"/>
          </p:nvPr>
        </p:nvSpPr>
        <p:spPr>
          <a:xfrm>
            <a:off x="1197733" y="1995000"/>
            <a:ext cx="4706400" cy="1104400"/>
          </a:xfrm>
          <a:prstGeom prst="rect">
            <a:avLst/>
          </a:prstGeom>
        </p:spPr>
        <p:txBody>
          <a:bodyPr spcFirstLastPara="1" anchor="ctr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7466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9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1356" name="Google Shape;1356;p30"/>
          <p:cNvSpPr txBox="1">
            <a:spLocks noGrp="1"/>
          </p:cNvSpPr>
          <p:nvPr>
            <p:ph type="subTitle" idx="1"/>
          </p:nvPr>
        </p:nvSpPr>
        <p:spPr>
          <a:xfrm>
            <a:off x="1197733" y="2978300"/>
            <a:ext cx="4706400" cy="593600"/>
          </a:xfrm>
          <a:prstGeom prst="rect">
            <a:avLst/>
          </a:prstGeom>
          <a:noFill/>
          <a:ln>
            <a:noFill/>
          </a:ln>
        </p:spPr>
        <p:txBody>
          <a:bodyPr anchor="ctr"/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1357" name="Google Shape;1357;p30"/>
          <p:cNvSpPr txBox="1">
            <a:spLocks noGrp="1"/>
          </p:cNvSpPr>
          <p:nvPr>
            <p:ph type="title" idx="2"/>
          </p:nvPr>
        </p:nvSpPr>
        <p:spPr>
          <a:xfrm>
            <a:off x="6285384" y="1995000"/>
            <a:ext cx="4706400" cy="1104400"/>
          </a:xfrm>
          <a:prstGeom prst="rect">
            <a:avLst/>
          </a:prstGeom>
        </p:spPr>
        <p:txBody>
          <a:bodyPr spcFirstLastPara="1" anchor="ctr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7466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9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1358" name="Google Shape;1358;p30"/>
          <p:cNvSpPr txBox="1">
            <a:spLocks noGrp="1"/>
          </p:cNvSpPr>
          <p:nvPr>
            <p:ph type="subTitle" idx="3"/>
          </p:nvPr>
        </p:nvSpPr>
        <p:spPr>
          <a:xfrm>
            <a:off x="6285384" y="2978300"/>
            <a:ext cx="4706400" cy="593600"/>
          </a:xfrm>
          <a:prstGeom prst="rect">
            <a:avLst/>
          </a:prstGeom>
          <a:noFill/>
          <a:ln>
            <a:noFill/>
          </a:ln>
        </p:spPr>
        <p:txBody>
          <a:bodyPr anchor="ctr"/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1359" name="Google Shape;1359;p30"/>
          <p:cNvSpPr txBox="1">
            <a:spLocks noGrp="1"/>
          </p:cNvSpPr>
          <p:nvPr>
            <p:ph type="title" idx="4"/>
          </p:nvPr>
        </p:nvSpPr>
        <p:spPr>
          <a:xfrm>
            <a:off x="1005100" y="560133"/>
            <a:ext cx="9926400" cy="8620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033091851"/>
      </p:ext>
    </p:extLst>
  </p:cSld>
  <p:clrMapOvr>
    <a:masterClrMapping/>
  </p:clrMapOvr>
</p:sldLayout>
</file>

<file path=ppt/slideLayouts/slideLayout17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Thanks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14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Google Shape;1410;p31"/>
          <p:cNvSpPr txBox="1"/>
          <p:nvPr/>
        </p:nvSpPr>
        <p:spPr>
          <a:xfrm>
            <a:off x="1444625" y="4243388"/>
            <a:ext cx="4222750" cy="757237"/>
          </a:xfrm>
          <a:prstGeom prst="rect">
            <a:avLst/>
          </a:prstGeom>
          <a:noFill/>
          <a:ln>
            <a:noFill/>
          </a:ln>
        </p:spPr>
        <p:txBody>
          <a:bodyPr spcFirstLastPara="1" lIns="121900" tIns="121900" rIns="121900" bIns="121900"/>
          <a:lstStyle/>
          <a:p>
            <a:pPr algn="ctr" eaLnBrk="1" fontAlgn="auto" hangingPunct="1">
              <a:lnSpc>
                <a:spcPct val="114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/>
            </a:pPr>
            <a:r>
              <a:rPr lang="en" sz="1600" b="1" kern="0">
                <a:solidFill>
                  <a:srgbClr val="000000"/>
                </a:solidFill>
                <a:latin typeface="Comfortaa"/>
                <a:ea typeface="Comfortaa"/>
                <a:cs typeface="Comfortaa"/>
                <a:sym typeface="Comfortaa"/>
              </a:rPr>
              <a:t>CREDITS:</a:t>
            </a:r>
            <a:r>
              <a:rPr lang="en" sz="1600" kern="0">
                <a:solidFill>
                  <a:srgbClr val="000000"/>
                </a:solidFill>
                <a:latin typeface="Comfortaa"/>
                <a:ea typeface="Comfortaa"/>
                <a:cs typeface="Comfortaa"/>
                <a:sym typeface="Comfortaa"/>
              </a:rPr>
              <a:t> This presentation template was created by </a:t>
            </a:r>
            <a:r>
              <a:rPr lang="en" sz="1600" b="1" kern="0">
                <a:solidFill>
                  <a:srgbClr val="000000"/>
                </a:solidFill>
                <a:uFill>
                  <a:noFill/>
                </a:uFill>
                <a:latin typeface="Comfortaa"/>
                <a:ea typeface="Comfortaa"/>
                <a:cs typeface="Comfortaa"/>
                <a:sym typeface="Comfortaa"/>
                <a:hlinkClick r:id="rId3"/>
              </a:rPr>
              <a:t>Slidesgo</a:t>
            </a:r>
            <a:r>
              <a:rPr lang="en" sz="1600" b="1" kern="0">
                <a:solidFill>
                  <a:srgbClr val="000000"/>
                </a:solidFill>
                <a:latin typeface="Comfortaa"/>
                <a:ea typeface="Comfortaa"/>
                <a:cs typeface="Comfortaa"/>
                <a:sym typeface="Comfortaa"/>
              </a:rPr>
              <a:t>,</a:t>
            </a:r>
            <a:r>
              <a:rPr lang="en" sz="1600" kern="0">
                <a:solidFill>
                  <a:srgbClr val="000000"/>
                </a:solidFill>
                <a:latin typeface="Comfortaa"/>
                <a:ea typeface="Comfortaa"/>
                <a:cs typeface="Comfortaa"/>
                <a:sym typeface="Comfortaa"/>
              </a:rPr>
              <a:t> including icons by </a:t>
            </a:r>
            <a:r>
              <a:rPr lang="en" sz="1600" b="1" kern="0">
                <a:solidFill>
                  <a:srgbClr val="000000"/>
                </a:solidFill>
                <a:uFill>
                  <a:noFill/>
                </a:uFill>
                <a:latin typeface="Comfortaa"/>
                <a:ea typeface="Comfortaa"/>
                <a:cs typeface="Comfortaa"/>
                <a:sym typeface="Comfortaa"/>
                <a:hlinkClick r:id="rId4"/>
              </a:rPr>
              <a:t>Flaticon</a:t>
            </a:r>
            <a:r>
              <a:rPr lang="en" sz="1600" b="1" kern="0">
                <a:solidFill>
                  <a:srgbClr val="000000"/>
                </a:solidFill>
                <a:latin typeface="Comfortaa"/>
                <a:ea typeface="Comfortaa"/>
                <a:cs typeface="Comfortaa"/>
                <a:sym typeface="Comfortaa"/>
              </a:rPr>
              <a:t>, </a:t>
            </a:r>
            <a:r>
              <a:rPr lang="en" sz="1600" kern="0">
                <a:solidFill>
                  <a:srgbClr val="000000"/>
                </a:solidFill>
                <a:latin typeface="Comfortaa"/>
                <a:ea typeface="Comfortaa"/>
                <a:cs typeface="Comfortaa"/>
                <a:sym typeface="Comfortaa"/>
              </a:rPr>
              <a:t>infographics &amp; images by </a:t>
            </a:r>
            <a:r>
              <a:rPr lang="en" sz="1600" b="1" kern="0">
                <a:solidFill>
                  <a:srgbClr val="000000"/>
                </a:solidFill>
                <a:uFill>
                  <a:noFill/>
                </a:uFill>
                <a:latin typeface="Comfortaa"/>
                <a:ea typeface="Comfortaa"/>
                <a:cs typeface="Comfortaa"/>
                <a:sym typeface="Comfortaa"/>
                <a:hlinkClick r:id="rId5"/>
              </a:rPr>
              <a:t>Freepik</a:t>
            </a:r>
            <a:r>
              <a:rPr lang="en" sz="1600" b="1" kern="0">
                <a:solidFill>
                  <a:srgbClr val="000000"/>
                </a:solidFill>
                <a:latin typeface="Comfortaa"/>
                <a:ea typeface="Comfortaa"/>
                <a:cs typeface="Comfortaa"/>
                <a:sym typeface="Comfortaa"/>
              </a:rPr>
              <a:t> </a:t>
            </a:r>
            <a:endParaRPr sz="1600" b="1" kern="0">
              <a:solidFill>
                <a:srgbClr val="000000"/>
              </a:solidFill>
              <a:latin typeface="Comfortaa"/>
              <a:ea typeface="Comfortaa"/>
              <a:cs typeface="Comfortaa"/>
              <a:sym typeface="Comfortaa"/>
            </a:endParaRPr>
          </a:p>
        </p:txBody>
      </p:sp>
      <p:grpSp>
        <p:nvGrpSpPr>
          <p:cNvPr id="6" name="Google Shape;1412;p31"/>
          <p:cNvGrpSpPr>
            <a:grpSpLocks/>
          </p:cNvGrpSpPr>
          <p:nvPr/>
        </p:nvGrpSpPr>
        <p:grpSpPr bwMode="auto">
          <a:xfrm>
            <a:off x="10294938" y="863600"/>
            <a:ext cx="3368675" cy="2147888"/>
            <a:chOff x="7239867" y="1514545"/>
            <a:chExt cx="2525833" cy="1610805"/>
          </a:xfrm>
        </p:grpSpPr>
        <p:grpSp>
          <p:nvGrpSpPr>
            <p:cNvPr id="7" name="Google Shape;1413;p31"/>
            <p:cNvGrpSpPr>
              <a:grpSpLocks/>
            </p:cNvGrpSpPr>
            <p:nvPr/>
          </p:nvGrpSpPr>
          <p:grpSpPr bwMode="auto">
            <a:xfrm>
              <a:off x="7346663" y="1514545"/>
              <a:ext cx="2419037" cy="1551678"/>
              <a:chOff x="7410211" y="1555302"/>
              <a:chExt cx="2355440" cy="1510884"/>
            </a:xfrm>
          </p:grpSpPr>
          <p:grpSp>
            <p:nvGrpSpPr>
              <p:cNvPr id="9" name="Google Shape;1414;p31"/>
              <p:cNvGrpSpPr>
                <a:grpSpLocks/>
              </p:cNvGrpSpPr>
              <p:nvPr/>
            </p:nvGrpSpPr>
            <p:grpSpPr bwMode="auto">
              <a:xfrm>
                <a:off x="7410211" y="1555302"/>
                <a:ext cx="2355440" cy="1510884"/>
                <a:chOff x="761258" y="2062480"/>
                <a:chExt cx="1646470" cy="1056119"/>
              </a:xfrm>
            </p:grpSpPr>
            <p:sp>
              <p:nvSpPr>
                <p:cNvPr id="12" name="Google Shape;1415;p31"/>
                <p:cNvSpPr/>
                <p:nvPr/>
              </p:nvSpPr>
              <p:spPr>
                <a:xfrm rot="-1481318">
                  <a:off x="1087168" y="2126495"/>
                  <a:ext cx="430195" cy="556689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3" name="Google Shape;1416;p31"/>
                <p:cNvSpPr/>
                <p:nvPr/>
              </p:nvSpPr>
              <p:spPr>
                <a:xfrm>
                  <a:off x="1415282" y="2201045"/>
                  <a:ext cx="558200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4" name="Google Shape;1417;p31"/>
                <p:cNvSpPr/>
                <p:nvPr/>
              </p:nvSpPr>
              <p:spPr>
                <a:xfrm>
                  <a:off x="761484" y="2379315"/>
                  <a:ext cx="492577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5" name="Google Shape;1418;p31"/>
                <p:cNvSpPr/>
                <p:nvPr/>
              </p:nvSpPr>
              <p:spPr>
                <a:xfrm>
                  <a:off x="900021" y="2606205"/>
                  <a:ext cx="469083" cy="469175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6" name="Google Shape;1419;p31"/>
                <p:cNvSpPr/>
                <p:nvPr/>
              </p:nvSpPr>
              <p:spPr>
                <a:xfrm>
                  <a:off x="1250820" y="2594050"/>
                  <a:ext cx="492577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" name="Google Shape;1420;p31"/>
                <p:cNvSpPr/>
                <p:nvPr/>
              </p:nvSpPr>
              <p:spPr>
                <a:xfrm rot="-2967336">
                  <a:off x="1706473" y="2475387"/>
                  <a:ext cx="623135" cy="492577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10" name="Google Shape;1421;p31"/>
              <p:cNvSpPr/>
              <p:nvPr/>
            </p:nvSpPr>
            <p:spPr>
              <a:xfrm>
                <a:off x="7933249" y="2118694"/>
                <a:ext cx="704681" cy="70482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" name="Google Shape;1422;p31"/>
              <p:cNvSpPr/>
              <p:nvPr/>
            </p:nvSpPr>
            <p:spPr>
              <a:xfrm>
                <a:off x="8386424" y="2118694"/>
                <a:ext cx="704681" cy="70482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8" name="Google Shape;1423;p31"/>
            <p:cNvSpPr/>
            <p:nvPr/>
          </p:nvSpPr>
          <p:spPr>
            <a:xfrm>
              <a:off x="7239867" y="1791942"/>
              <a:ext cx="2256823" cy="1333408"/>
            </a:xfrm>
            <a:custGeom>
              <a:avLst/>
              <a:gdLst/>
              <a:ahLst/>
              <a:cxnLst/>
              <a:rect l="l" t="t" r="r" b="b"/>
              <a:pathLst>
                <a:path w="4957" h="2929" extrusionOk="0">
                  <a:moveTo>
                    <a:pt x="1215" y="718"/>
                  </a:moveTo>
                  <a:cubicBezTo>
                    <a:pt x="1312" y="743"/>
                    <a:pt x="1337" y="767"/>
                    <a:pt x="1361" y="815"/>
                  </a:cubicBezTo>
                  <a:cubicBezTo>
                    <a:pt x="1361" y="840"/>
                    <a:pt x="1312" y="888"/>
                    <a:pt x="1288" y="913"/>
                  </a:cubicBezTo>
                  <a:cubicBezTo>
                    <a:pt x="1264" y="913"/>
                    <a:pt x="1264" y="937"/>
                    <a:pt x="1215" y="937"/>
                  </a:cubicBezTo>
                  <a:cubicBezTo>
                    <a:pt x="1215" y="864"/>
                    <a:pt x="1215" y="815"/>
                    <a:pt x="1215" y="743"/>
                  </a:cubicBezTo>
                  <a:lnTo>
                    <a:pt x="1215" y="718"/>
                  </a:lnTo>
                  <a:close/>
                  <a:moveTo>
                    <a:pt x="2527" y="475"/>
                  </a:moveTo>
                  <a:cubicBezTo>
                    <a:pt x="2624" y="597"/>
                    <a:pt x="2673" y="767"/>
                    <a:pt x="2624" y="937"/>
                  </a:cubicBezTo>
                  <a:cubicBezTo>
                    <a:pt x="2601" y="983"/>
                    <a:pt x="2567" y="1007"/>
                    <a:pt x="2530" y="1007"/>
                  </a:cubicBezTo>
                  <a:cubicBezTo>
                    <a:pt x="2489" y="1007"/>
                    <a:pt x="2444" y="977"/>
                    <a:pt x="2405" y="913"/>
                  </a:cubicBezTo>
                  <a:cubicBezTo>
                    <a:pt x="2333" y="767"/>
                    <a:pt x="2381" y="573"/>
                    <a:pt x="2527" y="475"/>
                  </a:cubicBezTo>
                  <a:close/>
                  <a:moveTo>
                    <a:pt x="3984" y="1010"/>
                  </a:moveTo>
                  <a:lnTo>
                    <a:pt x="3984" y="1010"/>
                  </a:lnTo>
                  <a:cubicBezTo>
                    <a:pt x="4009" y="1107"/>
                    <a:pt x="3984" y="1228"/>
                    <a:pt x="3936" y="1326"/>
                  </a:cubicBezTo>
                  <a:cubicBezTo>
                    <a:pt x="3912" y="1350"/>
                    <a:pt x="3912" y="1350"/>
                    <a:pt x="3887" y="1350"/>
                  </a:cubicBezTo>
                  <a:cubicBezTo>
                    <a:pt x="3863" y="1350"/>
                    <a:pt x="3839" y="1326"/>
                    <a:pt x="3814" y="1326"/>
                  </a:cubicBezTo>
                  <a:cubicBezTo>
                    <a:pt x="3766" y="1277"/>
                    <a:pt x="3766" y="1277"/>
                    <a:pt x="3766" y="1204"/>
                  </a:cubicBezTo>
                  <a:cubicBezTo>
                    <a:pt x="3790" y="1131"/>
                    <a:pt x="3863" y="1058"/>
                    <a:pt x="3984" y="1010"/>
                  </a:cubicBezTo>
                  <a:close/>
                  <a:moveTo>
                    <a:pt x="1045" y="1860"/>
                  </a:moveTo>
                  <a:cubicBezTo>
                    <a:pt x="948" y="1957"/>
                    <a:pt x="851" y="2030"/>
                    <a:pt x="754" y="2079"/>
                  </a:cubicBezTo>
                  <a:cubicBezTo>
                    <a:pt x="778" y="1982"/>
                    <a:pt x="875" y="1909"/>
                    <a:pt x="972" y="1860"/>
                  </a:cubicBezTo>
                  <a:close/>
                  <a:moveTo>
                    <a:pt x="3159" y="1957"/>
                  </a:moveTo>
                  <a:cubicBezTo>
                    <a:pt x="3159" y="1957"/>
                    <a:pt x="3183" y="1957"/>
                    <a:pt x="3231" y="2006"/>
                  </a:cubicBezTo>
                  <a:cubicBezTo>
                    <a:pt x="3280" y="2054"/>
                    <a:pt x="3304" y="2152"/>
                    <a:pt x="3280" y="2224"/>
                  </a:cubicBezTo>
                  <a:cubicBezTo>
                    <a:pt x="3159" y="2127"/>
                    <a:pt x="3159" y="2006"/>
                    <a:pt x="3159" y="1957"/>
                  </a:cubicBezTo>
                  <a:close/>
                  <a:moveTo>
                    <a:pt x="1701" y="2030"/>
                  </a:moveTo>
                  <a:cubicBezTo>
                    <a:pt x="1750" y="2054"/>
                    <a:pt x="1798" y="2079"/>
                    <a:pt x="1822" y="2127"/>
                  </a:cubicBezTo>
                  <a:cubicBezTo>
                    <a:pt x="1847" y="2249"/>
                    <a:pt x="1822" y="2346"/>
                    <a:pt x="1774" y="2443"/>
                  </a:cubicBezTo>
                  <a:cubicBezTo>
                    <a:pt x="1677" y="2346"/>
                    <a:pt x="1628" y="2200"/>
                    <a:pt x="1652" y="2054"/>
                  </a:cubicBezTo>
                  <a:cubicBezTo>
                    <a:pt x="1652" y="2030"/>
                    <a:pt x="1677" y="2030"/>
                    <a:pt x="1677" y="2030"/>
                  </a:cubicBezTo>
                  <a:close/>
                  <a:moveTo>
                    <a:pt x="1688" y="116"/>
                  </a:moveTo>
                  <a:cubicBezTo>
                    <a:pt x="1796" y="116"/>
                    <a:pt x="1923" y="140"/>
                    <a:pt x="2065" y="184"/>
                  </a:cubicBezTo>
                  <a:cubicBezTo>
                    <a:pt x="2211" y="232"/>
                    <a:pt x="2333" y="305"/>
                    <a:pt x="2454" y="427"/>
                  </a:cubicBezTo>
                  <a:cubicBezTo>
                    <a:pt x="2284" y="548"/>
                    <a:pt x="2235" y="791"/>
                    <a:pt x="2333" y="961"/>
                  </a:cubicBezTo>
                  <a:cubicBezTo>
                    <a:pt x="2430" y="1083"/>
                    <a:pt x="2503" y="1131"/>
                    <a:pt x="2551" y="1131"/>
                  </a:cubicBezTo>
                  <a:cubicBezTo>
                    <a:pt x="2648" y="1107"/>
                    <a:pt x="2721" y="1058"/>
                    <a:pt x="2746" y="986"/>
                  </a:cubicBezTo>
                  <a:cubicBezTo>
                    <a:pt x="2794" y="791"/>
                    <a:pt x="2746" y="573"/>
                    <a:pt x="2624" y="427"/>
                  </a:cubicBezTo>
                  <a:cubicBezTo>
                    <a:pt x="2818" y="305"/>
                    <a:pt x="3061" y="232"/>
                    <a:pt x="3304" y="232"/>
                  </a:cubicBezTo>
                  <a:lnTo>
                    <a:pt x="3450" y="232"/>
                  </a:lnTo>
                  <a:cubicBezTo>
                    <a:pt x="3742" y="330"/>
                    <a:pt x="3960" y="597"/>
                    <a:pt x="3984" y="888"/>
                  </a:cubicBezTo>
                  <a:cubicBezTo>
                    <a:pt x="3839" y="937"/>
                    <a:pt x="3717" y="1034"/>
                    <a:pt x="3693" y="1180"/>
                  </a:cubicBezTo>
                  <a:cubicBezTo>
                    <a:pt x="3669" y="1277"/>
                    <a:pt x="3693" y="1350"/>
                    <a:pt x="3766" y="1423"/>
                  </a:cubicBezTo>
                  <a:cubicBezTo>
                    <a:pt x="3802" y="1459"/>
                    <a:pt x="3845" y="1477"/>
                    <a:pt x="3887" y="1477"/>
                  </a:cubicBezTo>
                  <a:cubicBezTo>
                    <a:pt x="3930" y="1477"/>
                    <a:pt x="3972" y="1459"/>
                    <a:pt x="4009" y="1423"/>
                  </a:cubicBezTo>
                  <a:cubicBezTo>
                    <a:pt x="4082" y="1277"/>
                    <a:pt x="4106" y="1131"/>
                    <a:pt x="4082" y="986"/>
                  </a:cubicBezTo>
                  <a:cubicBezTo>
                    <a:pt x="4130" y="986"/>
                    <a:pt x="4203" y="961"/>
                    <a:pt x="4252" y="961"/>
                  </a:cubicBezTo>
                  <a:cubicBezTo>
                    <a:pt x="4470" y="961"/>
                    <a:pt x="4640" y="1083"/>
                    <a:pt x="4738" y="1277"/>
                  </a:cubicBezTo>
                  <a:cubicBezTo>
                    <a:pt x="4835" y="1544"/>
                    <a:pt x="4810" y="1836"/>
                    <a:pt x="4665" y="2079"/>
                  </a:cubicBezTo>
                  <a:cubicBezTo>
                    <a:pt x="4483" y="2341"/>
                    <a:pt x="4201" y="2486"/>
                    <a:pt x="3902" y="2486"/>
                  </a:cubicBezTo>
                  <a:cubicBezTo>
                    <a:pt x="3841" y="2486"/>
                    <a:pt x="3779" y="2480"/>
                    <a:pt x="3717" y="2467"/>
                  </a:cubicBezTo>
                  <a:cubicBezTo>
                    <a:pt x="3572" y="2443"/>
                    <a:pt x="3450" y="2370"/>
                    <a:pt x="3353" y="2297"/>
                  </a:cubicBezTo>
                  <a:cubicBezTo>
                    <a:pt x="3401" y="2176"/>
                    <a:pt x="3377" y="2030"/>
                    <a:pt x="3304" y="1933"/>
                  </a:cubicBezTo>
                  <a:cubicBezTo>
                    <a:pt x="3244" y="1884"/>
                    <a:pt x="3189" y="1860"/>
                    <a:pt x="3143" y="1860"/>
                  </a:cubicBezTo>
                  <a:cubicBezTo>
                    <a:pt x="3098" y="1860"/>
                    <a:pt x="3061" y="1884"/>
                    <a:pt x="3037" y="1933"/>
                  </a:cubicBezTo>
                  <a:cubicBezTo>
                    <a:pt x="3037" y="2103"/>
                    <a:pt x="3086" y="2249"/>
                    <a:pt x="3231" y="2322"/>
                  </a:cubicBezTo>
                  <a:cubicBezTo>
                    <a:pt x="3071" y="2620"/>
                    <a:pt x="2781" y="2809"/>
                    <a:pt x="2442" y="2809"/>
                  </a:cubicBezTo>
                  <a:cubicBezTo>
                    <a:pt x="2422" y="2809"/>
                    <a:pt x="2402" y="2809"/>
                    <a:pt x="2381" y="2807"/>
                  </a:cubicBezTo>
                  <a:cubicBezTo>
                    <a:pt x="2187" y="2807"/>
                    <a:pt x="1968" y="2686"/>
                    <a:pt x="1847" y="2516"/>
                  </a:cubicBezTo>
                  <a:cubicBezTo>
                    <a:pt x="1920" y="2394"/>
                    <a:pt x="1968" y="2249"/>
                    <a:pt x="1920" y="2103"/>
                  </a:cubicBezTo>
                  <a:cubicBezTo>
                    <a:pt x="1895" y="2030"/>
                    <a:pt x="1822" y="1957"/>
                    <a:pt x="1725" y="1933"/>
                  </a:cubicBezTo>
                  <a:cubicBezTo>
                    <a:pt x="1712" y="1928"/>
                    <a:pt x="1699" y="1926"/>
                    <a:pt x="1685" y="1926"/>
                  </a:cubicBezTo>
                  <a:cubicBezTo>
                    <a:pt x="1627" y="1926"/>
                    <a:pt x="1575" y="1966"/>
                    <a:pt x="1555" y="2006"/>
                  </a:cubicBezTo>
                  <a:cubicBezTo>
                    <a:pt x="1531" y="2200"/>
                    <a:pt x="1580" y="2394"/>
                    <a:pt x="1725" y="2540"/>
                  </a:cubicBezTo>
                  <a:cubicBezTo>
                    <a:pt x="1604" y="2662"/>
                    <a:pt x="1434" y="2735"/>
                    <a:pt x="1264" y="2759"/>
                  </a:cubicBezTo>
                  <a:lnTo>
                    <a:pt x="1191" y="2759"/>
                  </a:lnTo>
                  <a:cubicBezTo>
                    <a:pt x="1045" y="2759"/>
                    <a:pt x="924" y="2686"/>
                    <a:pt x="826" y="2589"/>
                  </a:cubicBezTo>
                  <a:cubicBezTo>
                    <a:pt x="729" y="2467"/>
                    <a:pt x="705" y="2346"/>
                    <a:pt x="729" y="2224"/>
                  </a:cubicBezTo>
                  <a:cubicBezTo>
                    <a:pt x="924" y="2152"/>
                    <a:pt x="1167" y="1957"/>
                    <a:pt x="1142" y="1836"/>
                  </a:cubicBezTo>
                  <a:cubicBezTo>
                    <a:pt x="1142" y="1801"/>
                    <a:pt x="1118" y="1767"/>
                    <a:pt x="1052" y="1767"/>
                  </a:cubicBezTo>
                  <a:cubicBezTo>
                    <a:pt x="1025" y="1767"/>
                    <a:pt x="991" y="1773"/>
                    <a:pt x="948" y="1787"/>
                  </a:cubicBezTo>
                  <a:cubicBezTo>
                    <a:pt x="802" y="1836"/>
                    <a:pt x="681" y="1982"/>
                    <a:pt x="656" y="2152"/>
                  </a:cubicBezTo>
                  <a:cubicBezTo>
                    <a:pt x="638" y="2154"/>
                    <a:pt x="621" y="2155"/>
                    <a:pt x="603" y="2155"/>
                  </a:cubicBezTo>
                  <a:cubicBezTo>
                    <a:pt x="414" y="2155"/>
                    <a:pt x="286" y="2032"/>
                    <a:pt x="219" y="1787"/>
                  </a:cubicBezTo>
                  <a:cubicBezTo>
                    <a:pt x="98" y="1520"/>
                    <a:pt x="122" y="1228"/>
                    <a:pt x="243" y="961"/>
                  </a:cubicBezTo>
                  <a:cubicBezTo>
                    <a:pt x="389" y="791"/>
                    <a:pt x="608" y="694"/>
                    <a:pt x="851" y="694"/>
                  </a:cubicBezTo>
                  <a:lnTo>
                    <a:pt x="1142" y="694"/>
                  </a:lnTo>
                  <a:lnTo>
                    <a:pt x="1142" y="743"/>
                  </a:lnTo>
                  <a:cubicBezTo>
                    <a:pt x="1118" y="840"/>
                    <a:pt x="1142" y="937"/>
                    <a:pt x="1191" y="1010"/>
                  </a:cubicBezTo>
                  <a:cubicBezTo>
                    <a:pt x="1204" y="1036"/>
                    <a:pt x="1232" y="1056"/>
                    <a:pt x="1271" y="1056"/>
                  </a:cubicBezTo>
                  <a:cubicBezTo>
                    <a:pt x="1302" y="1056"/>
                    <a:pt x="1341" y="1043"/>
                    <a:pt x="1385" y="1010"/>
                  </a:cubicBezTo>
                  <a:cubicBezTo>
                    <a:pt x="1482" y="913"/>
                    <a:pt x="1507" y="888"/>
                    <a:pt x="1482" y="791"/>
                  </a:cubicBezTo>
                  <a:cubicBezTo>
                    <a:pt x="1458" y="718"/>
                    <a:pt x="1385" y="645"/>
                    <a:pt x="1239" y="621"/>
                  </a:cubicBezTo>
                  <a:cubicBezTo>
                    <a:pt x="1239" y="475"/>
                    <a:pt x="1288" y="330"/>
                    <a:pt x="1385" y="232"/>
                  </a:cubicBezTo>
                  <a:cubicBezTo>
                    <a:pt x="1452" y="152"/>
                    <a:pt x="1556" y="116"/>
                    <a:pt x="1688" y="116"/>
                  </a:cubicBezTo>
                  <a:close/>
                  <a:moveTo>
                    <a:pt x="1650" y="1"/>
                  </a:moveTo>
                  <a:cubicBezTo>
                    <a:pt x="1501" y="1"/>
                    <a:pt x="1380" y="43"/>
                    <a:pt x="1288" y="135"/>
                  </a:cubicBezTo>
                  <a:cubicBezTo>
                    <a:pt x="1191" y="257"/>
                    <a:pt x="1118" y="427"/>
                    <a:pt x="1118" y="597"/>
                  </a:cubicBezTo>
                  <a:cubicBezTo>
                    <a:pt x="1069" y="585"/>
                    <a:pt x="1021" y="579"/>
                    <a:pt x="972" y="579"/>
                  </a:cubicBezTo>
                  <a:cubicBezTo>
                    <a:pt x="924" y="579"/>
                    <a:pt x="875" y="585"/>
                    <a:pt x="826" y="597"/>
                  </a:cubicBezTo>
                  <a:cubicBezTo>
                    <a:pt x="559" y="597"/>
                    <a:pt x="316" y="694"/>
                    <a:pt x="146" y="888"/>
                  </a:cubicBezTo>
                  <a:cubicBezTo>
                    <a:pt x="1" y="1180"/>
                    <a:pt x="1" y="1520"/>
                    <a:pt x="122" y="1811"/>
                  </a:cubicBezTo>
                  <a:cubicBezTo>
                    <a:pt x="219" y="2152"/>
                    <a:pt x="414" y="2224"/>
                    <a:pt x="559" y="2224"/>
                  </a:cubicBezTo>
                  <a:lnTo>
                    <a:pt x="608" y="2224"/>
                  </a:lnTo>
                  <a:cubicBezTo>
                    <a:pt x="608" y="2394"/>
                    <a:pt x="656" y="2540"/>
                    <a:pt x="754" y="2637"/>
                  </a:cubicBezTo>
                  <a:cubicBezTo>
                    <a:pt x="851" y="2783"/>
                    <a:pt x="1021" y="2856"/>
                    <a:pt x="1191" y="2856"/>
                  </a:cubicBezTo>
                  <a:lnTo>
                    <a:pt x="1264" y="2856"/>
                  </a:lnTo>
                  <a:cubicBezTo>
                    <a:pt x="1458" y="2832"/>
                    <a:pt x="1652" y="2759"/>
                    <a:pt x="1774" y="2613"/>
                  </a:cubicBezTo>
                  <a:cubicBezTo>
                    <a:pt x="1944" y="2783"/>
                    <a:pt x="2163" y="2905"/>
                    <a:pt x="2381" y="2929"/>
                  </a:cubicBezTo>
                  <a:lnTo>
                    <a:pt x="2430" y="2929"/>
                  </a:lnTo>
                  <a:cubicBezTo>
                    <a:pt x="2794" y="2905"/>
                    <a:pt x="3134" y="2710"/>
                    <a:pt x="3304" y="2394"/>
                  </a:cubicBezTo>
                  <a:cubicBezTo>
                    <a:pt x="3426" y="2467"/>
                    <a:pt x="3547" y="2516"/>
                    <a:pt x="3693" y="2540"/>
                  </a:cubicBezTo>
                  <a:cubicBezTo>
                    <a:pt x="3766" y="2559"/>
                    <a:pt x="3841" y="2567"/>
                    <a:pt x="3916" y="2567"/>
                  </a:cubicBezTo>
                  <a:cubicBezTo>
                    <a:pt x="4239" y="2567"/>
                    <a:pt x="4560" y="2403"/>
                    <a:pt x="4738" y="2127"/>
                  </a:cubicBezTo>
                  <a:cubicBezTo>
                    <a:pt x="4932" y="1860"/>
                    <a:pt x="4956" y="1496"/>
                    <a:pt x="4835" y="1204"/>
                  </a:cubicBezTo>
                  <a:cubicBezTo>
                    <a:pt x="4738" y="986"/>
                    <a:pt x="4495" y="840"/>
                    <a:pt x="4252" y="840"/>
                  </a:cubicBezTo>
                  <a:cubicBezTo>
                    <a:pt x="4203" y="840"/>
                    <a:pt x="4130" y="840"/>
                    <a:pt x="4057" y="864"/>
                  </a:cubicBezTo>
                  <a:cubicBezTo>
                    <a:pt x="4033" y="500"/>
                    <a:pt x="3790" y="232"/>
                    <a:pt x="3450" y="135"/>
                  </a:cubicBezTo>
                  <a:cubicBezTo>
                    <a:pt x="3426" y="123"/>
                    <a:pt x="3395" y="117"/>
                    <a:pt x="3365" y="117"/>
                  </a:cubicBezTo>
                  <a:cubicBezTo>
                    <a:pt x="3335" y="117"/>
                    <a:pt x="3304" y="123"/>
                    <a:pt x="3280" y="135"/>
                  </a:cubicBezTo>
                  <a:cubicBezTo>
                    <a:pt x="3013" y="135"/>
                    <a:pt x="2746" y="208"/>
                    <a:pt x="2527" y="330"/>
                  </a:cubicBezTo>
                  <a:cubicBezTo>
                    <a:pt x="2405" y="232"/>
                    <a:pt x="2235" y="135"/>
                    <a:pt x="2090" y="87"/>
                  </a:cubicBezTo>
                  <a:cubicBezTo>
                    <a:pt x="1923" y="31"/>
                    <a:pt x="1776" y="1"/>
                    <a:pt x="1650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8" name="Google Shape;1424;p31"/>
          <p:cNvGrpSpPr>
            <a:grpSpLocks/>
          </p:cNvGrpSpPr>
          <p:nvPr/>
        </p:nvGrpSpPr>
        <p:grpSpPr bwMode="auto">
          <a:xfrm>
            <a:off x="6389688" y="328613"/>
            <a:ext cx="1989137" cy="866775"/>
            <a:chOff x="3965010" y="571479"/>
            <a:chExt cx="1651683" cy="719972"/>
          </a:xfrm>
        </p:grpSpPr>
        <p:grpSp>
          <p:nvGrpSpPr>
            <p:cNvPr id="19" name="Google Shape;1425;p31"/>
            <p:cNvGrpSpPr>
              <a:grpSpLocks/>
            </p:cNvGrpSpPr>
            <p:nvPr/>
          </p:nvGrpSpPr>
          <p:grpSpPr bwMode="auto">
            <a:xfrm>
              <a:off x="3965010" y="571479"/>
              <a:ext cx="1446820" cy="719972"/>
              <a:chOff x="3953250" y="571500"/>
              <a:chExt cx="1383325" cy="766825"/>
            </a:xfrm>
          </p:grpSpPr>
          <p:grpSp>
            <p:nvGrpSpPr>
              <p:cNvPr id="21" name="Google Shape;1426;p31"/>
              <p:cNvGrpSpPr>
                <a:grpSpLocks/>
              </p:cNvGrpSpPr>
              <p:nvPr/>
            </p:nvGrpSpPr>
            <p:grpSpPr bwMode="auto">
              <a:xfrm>
                <a:off x="3953250" y="571500"/>
                <a:ext cx="1383166" cy="669650"/>
                <a:chOff x="897088" y="2374675"/>
                <a:chExt cx="1383166" cy="669650"/>
              </a:xfrm>
            </p:grpSpPr>
            <p:sp>
              <p:nvSpPr>
                <p:cNvPr id="23" name="Google Shape;1427;p31"/>
                <p:cNvSpPr/>
                <p:nvPr/>
              </p:nvSpPr>
              <p:spPr>
                <a:xfrm>
                  <a:off x="1135291" y="2416808"/>
                  <a:ext cx="623865" cy="622167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4" name="Google Shape;1428;p31"/>
                <p:cNvSpPr/>
                <p:nvPr/>
              </p:nvSpPr>
              <p:spPr>
                <a:xfrm>
                  <a:off x="1479362" y="2374675"/>
                  <a:ext cx="492790" cy="492958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5" name="Google Shape;1429;p31"/>
                <p:cNvSpPr/>
                <p:nvPr/>
              </p:nvSpPr>
              <p:spPr>
                <a:xfrm>
                  <a:off x="897088" y="2689270"/>
                  <a:ext cx="492790" cy="355323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" name="Google Shape;1430;p31"/>
                <p:cNvSpPr/>
                <p:nvPr/>
              </p:nvSpPr>
              <p:spPr>
                <a:xfrm>
                  <a:off x="1658329" y="2551635"/>
                  <a:ext cx="623864" cy="492958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22" name="Google Shape;1431;p31"/>
              <p:cNvSpPr/>
              <p:nvPr/>
            </p:nvSpPr>
            <p:spPr>
              <a:xfrm>
                <a:off x="3972155" y="907161"/>
                <a:ext cx="1364941" cy="431164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0" name="Google Shape;1432;p31"/>
            <p:cNvSpPr/>
            <p:nvPr/>
          </p:nvSpPr>
          <p:spPr>
            <a:xfrm>
              <a:off x="4007192" y="571479"/>
              <a:ext cx="1609501" cy="660633"/>
            </a:xfrm>
            <a:custGeom>
              <a:avLst/>
              <a:gdLst/>
              <a:ahLst/>
              <a:cxnLst/>
              <a:rect l="l" t="t" r="r" b="b"/>
              <a:pathLst>
                <a:path w="3864" h="1872" extrusionOk="0">
                  <a:moveTo>
                    <a:pt x="1847" y="365"/>
                  </a:moveTo>
                  <a:cubicBezTo>
                    <a:pt x="1920" y="487"/>
                    <a:pt x="1920" y="633"/>
                    <a:pt x="1871" y="754"/>
                  </a:cubicBezTo>
                  <a:lnTo>
                    <a:pt x="1847" y="754"/>
                  </a:lnTo>
                  <a:cubicBezTo>
                    <a:pt x="1847" y="754"/>
                    <a:pt x="1823" y="754"/>
                    <a:pt x="1798" y="705"/>
                  </a:cubicBezTo>
                  <a:cubicBezTo>
                    <a:pt x="1774" y="608"/>
                    <a:pt x="1774" y="487"/>
                    <a:pt x="1847" y="390"/>
                  </a:cubicBezTo>
                  <a:lnTo>
                    <a:pt x="1847" y="365"/>
                  </a:lnTo>
                  <a:close/>
                  <a:moveTo>
                    <a:pt x="2891" y="584"/>
                  </a:moveTo>
                  <a:lnTo>
                    <a:pt x="2891" y="608"/>
                  </a:lnTo>
                  <a:cubicBezTo>
                    <a:pt x="2940" y="754"/>
                    <a:pt x="2940" y="900"/>
                    <a:pt x="2867" y="948"/>
                  </a:cubicBezTo>
                  <a:cubicBezTo>
                    <a:pt x="2831" y="960"/>
                    <a:pt x="2806" y="967"/>
                    <a:pt x="2791" y="967"/>
                  </a:cubicBezTo>
                  <a:cubicBezTo>
                    <a:pt x="2776" y="967"/>
                    <a:pt x="2770" y="960"/>
                    <a:pt x="2770" y="948"/>
                  </a:cubicBezTo>
                  <a:cubicBezTo>
                    <a:pt x="2770" y="803"/>
                    <a:pt x="2794" y="681"/>
                    <a:pt x="2891" y="584"/>
                  </a:cubicBezTo>
                  <a:close/>
                  <a:moveTo>
                    <a:pt x="754" y="1021"/>
                  </a:moveTo>
                  <a:cubicBezTo>
                    <a:pt x="851" y="1021"/>
                    <a:pt x="924" y="1070"/>
                    <a:pt x="972" y="1143"/>
                  </a:cubicBezTo>
                  <a:cubicBezTo>
                    <a:pt x="997" y="1216"/>
                    <a:pt x="972" y="1288"/>
                    <a:pt x="899" y="1337"/>
                  </a:cubicBezTo>
                  <a:cubicBezTo>
                    <a:pt x="887" y="1349"/>
                    <a:pt x="875" y="1355"/>
                    <a:pt x="863" y="1355"/>
                  </a:cubicBezTo>
                  <a:cubicBezTo>
                    <a:pt x="851" y="1355"/>
                    <a:pt x="839" y="1349"/>
                    <a:pt x="827" y="1337"/>
                  </a:cubicBezTo>
                  <a:cubicBezTo>
                    <a:pt x="754" y="1240"/>
                    <a:pt x="754" y="1143"/>
                    <a:pt x="754" y="1045"/>
                  </a:cubicBezTo>
                  <a:lnTo>
                    <a:pt x="754" y="1021"/>
                  </a:lnTo>
                  <a:close/>
                  <a:moveTo>
                    <a:pt x="2357" y="74"/>
                  </a:moveTo>
                  <a:cubicBezTo>
                    <a:pt x="2600" y="122"/>
                    <a:pt x="2794" y="268"/>
                    <a:pt x="2867" y="487"/>
                  </a:cubicBezTo>
                  <a:cubicBezTo>
                    <a:pt x="2746" y="608"/>
                    <a:pt x="2673" y="778"/>
                    <a:pt x="2697" y="973"/>
                  </a:cubicBezTo>
                  <a:cubicBezTo>
                    <a:pt x="2725" y="1015"/>
                    <a:pt x="2745" y="1041"/>
                    <a:pt x="2786" y="1041"/>
                  </a:cubicBezTo>
                  <a:cubicBezTo>
                    <a:pt x="2815" y="1041"/>
                    <a:pt x="2855" y="1027"/>
                    <a:pt x="2916" y="997"/>
                  </a:cubicBezTo>
                  <a:cubicBezTo>
                    <a:pt x="3061" y="924"/>
                    <a:pt x="3037" y="681"/>
                    <a:pt x="2964" y="487"/>
                  </a:cubicBezTo>
                  <a:cubicBezTo>
                    <a:pt x="2989" y="462"/>
                    <a:pt x="3013" y="462"/>
                    <a:pt x="3061" y="462"/>
                  </a:cubicBezTo>
                  <a:cubicBezTo>
                    <a:pt x="3329" y="535"/>
                    <a:pt x="3572" y="730"/>
                    <a:pt x="3693" y="997"/>
                  </a:cubicBezTo>
                  <a:cubicBezTo>
                    <a:pt x="3766" y="1143"/>
                    <a:pt x="3766" y="1337"/>
                    <a:pt x="3644" y="1483"/>
                  </a:cubicBezTo>
                  <a:cubicBezTo>
                    <a:pt x="3474" y="1677"/>
                    <a:pt x="2819" y="1799"/>
                    <a:pt x="1774" y="1799"/>
                  </a:cubicBezTo>
                  <a:cubicBezTo>
                    <a:pt x="1118" y="1799"/>
                    <a:pt x="535" y="1750"/>
                    <a:pt x="535" y="1750"/>
                  </a:cubicBezTo>
                  <a:cubicBezTo>
                    <a:pt x="316" y="1726"/>
                    <a:pt x="195" y="1653"/>
                    <a:pt x="146" y="1507"/>
                  </a:cubicBezTo>
                  <a:cubicBezTo>
                    <a:pt x="98" y="1386"/>
                    <a:pt x="219" y="1216"/>
                    <a:pt x="438" y="1118"/>
                  </a:cubicBezTo>
                  <a:cubicBezTo>
                    <a:pt x="511" y="1070"/>
                    <a:pt x="584" y="1045"/>
                    <a:pt x="681" y="1045"/>
                  </a:cubicBezTo>
                  <a:cubicBezTo>
                    <a:pt x="657" y="1167"/>
                    <a:pt x="705" y="1288"/>
                    <a:pt x="778" y="1410"/>
                  </a:cubicBezTo>
                  <a:cubicBezTo>
                    <a:pt x="808" y="1440"/>
                    <a:pt x="857" y="1461"/>
                    <a:pt x="901" y="1461"/>
                  </a:cubicBezTo>
                  <a:cubicBezTo>
                    <a:pt x="928" y="1461"/>
                    <a:pt x="954" y="1453"/>
                    <a:pt x="972" y="1434"/>
                  </a:cubicBezTo>
                  <a:cubicBezTo>
                    <a:pt x="1070" y="1361"/>
                    <a:pt x="1118" y="1240"/>
                    <a:pt x="1094" y="1118"/>
                  </a:cubicBezTo>
                  <a:cubicBezTo>
                    <a:pt x="1045" y="1021"/>
                    <a:pt x="924" y="924"/>
                    <a:pt x="802" y="924"/>
                  </a:cubicBezTo>
                  <a:cubicBezTo>
                    <a:pt x="851" y="681"/>
                    <a:pt x="1021" y="462"/>
                    <a:pt x="1264" y="365"/>
                  </a:cubicBezTo>
                  <a:cubicBezTo>
                    <a:pt x="1395" y="278"/>
                    <a:pt x="1517" y="234"/>
                    <a:pt x="1621" y="234"/>
                  </a:cubicBezTo>
                  <a:cubicBezTo>
                    <a:pt x="1689" y="234"/>
                    <a:pt x="1750" y="254"/>
                    <a:pt x="1798" y="292"/>
                  </a:cubicBezTo>
                  <a:cubicBezTo>
                    <a:pt x="1701" y="414"/>
                    <a:pt x="1677" y="584"/>
                    <a:pt x="1750" y="730"/>
                  </a:cubicBezTo>
                  <a:cubicBezTo>
                    <a:pt x="1750" y="778"/>
                    <a:pt x="1798" y="827"/>
                    <a:pt x="1871" y="827"/>
                  </a:cubicBezTo>
                  <a:cubicBezTo>
                    <a:pt x="1895" y="827"/>
                    <a:pt x="1920" y="803"/>
                    <a:pt x="1944" y="778"/>
                  </a:cubicBezTo>
                  <a:cubicBezTo>
                    <a:pt x="2041" y="633"/>
                    <a:pt x="2017" y="438"/>
                    <a:pt x="1920" y="292"/>
                  </a:cubicBezTo>
                  <a:cubicBezTo>
                    <a:pt x="1993" y="220"/>
                    <a:pt x="2090" y="147"/>
                    <a:pt x="2187" y="122"/>
                  </a:cubicBezTo>
                  <a:cubicBezTo>
                    <a:pt x="2236" y="98"/>
                    <a:pt x="2308" y="98"/>
                    <a:pt x="2357" y="74"/>
                  </a:cubicBezTo>
                  <a:close/>
                  <a:moveTo>
                    <a:pt x="2333" y="1"/>
                  </a:moveTo>
                  <a:cubicBezTo>
                    <a:pt x="2260" y="1"/>
                    <a:pt x="2211" y="25"/>
                    <a:pt x="2138" y="50"/>
                  </a:cubicBezTo>
                  <a:cubicBezTo>
                    <a:pt x="2017" y="74"/>
                    <a:pt x="1920" y="147"/>
                    <a:pt x="1823" y="244"/>
                  </a:cubicBezTo>
                  <a:cubicBezTo>
                    <a:pt x="1756" y="188"/>
                    <a:pt x="1674" y="158"/>
                    <a:pt x="1579" y="158"/>
                  </a:cubicBezTo>
                  <a:cubicBezTo>
                    <a:pt x="1466" y="158"/>
                    <a:pt x="1336" y="200"/>
                    <a:pt x="1191" y="292"/>
                  </a:cubicBezTo>
                  <a:cubicBezTo>
                    <a:pt x="924" y="414"/>
                    <a:pt x="754" y="657"/>
                    <a:pt x="681" y="948"/>
                  </a:cubicBezTo>
                  <a:cubicBezTo>
                    <a:pt x="584" y="948"/>
                    <a:pt x="487" y="973"/>
                    <a:pt x="414" y="1021"/>
                  </a:cubicBezTo>
                  <a:cubicBezTo>
                    <a:pt x="146" y="1167"/>
                    <a:pt x="1" y="1361"/>
                    <a:pt x="49" y="1531"/>
                  </a:cubicBezTo>
                  <a:cubicBezTo>
                    <a:pt x="74" y="1701"/>
                    <a:pt x="268" y="1823"/>
                    <a:pt x="511" y="1847"/>
                  </a:cubicBezTo>
                  <a:cubicBezTo>
                    <a:pt x="511" y="1847"/>
                    <a:pt x="1118" y="1871"/>
                    <a:pt x="1774" y="1871"/>
                  </a:cubicBezTo>
                  <a:cubicBezTo>
                    <a:pt x="2867" y="1871"/>
                    <a:pt x="3523" y="1774"/>
                    <a:pt x="3717" y="1556"/>
                  </a:cubicBezTo>
                  <a:cubicBezTo>
                    <a:pt x="3839" y="1386"/>
                    <a:pt x="3863" y="1167"/>
                    <a:pt x="3766" y="973"/>
                  </a:cubicBezTo>
                  <a:cubicBezTo>
                    <a:pt x="3620" y="681"/>
                    <a:pt x="3353" y="438"/>
                    <a:pt x="3037" y="365"/>
                  </a:cubicBezTo>
                  <a:cubicBezTo>
                    <a:pt x="2989" y="365"/>
                    <a:pt x="2940" y="390"/>
                    <a:pt x="2916" y="414"/>
                  </a:cubicBezTo>
                  <a:cubicBezTo>
                    <a:pt x="2819" y="171"/>
                    <a:pt x="2600" y="25"/>
                    <a:pt x="23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7" name="Google Shape;1433;p31"/>
          <p:cNvGrpSpPr>
            <a:grpSpLocks/>
          </p:cNvGrpSpPr>
          <p:nvPr/>
        </p:nvGrpSpPr>
        <p:grpSpPr bwMode="auto">
          <a:xfrm flipH="1">
            <a:off x="223838" y="5965825"/>
            <a:ext cx="717550" cy="741363"/>
            <a:chOff x="5294267" y="4624350"/>
            <a:chExt cx="383004" cy="395854"/>
          </a:xfrm>
        </p:grpSpPr>
        <p:sp>
          <p:nvSpPr>
            <p:cNvPr id="28" name="Google Shape;1434;p31"/>
            <p:cNvSpPr/>
            <p:nvPr/>
          </p:nvSpPr>
          <p:spPr>
            <a:xfrm>
              <a:off x="5358666" y="4859997"/>
              <a:ext cx="58468" cy="160207"/>
            </a:xfrm>
            <a:custGeom>
              <a:avLst/>
              <a:gdLst/>
              <a:ahLst/>
              <a:cxnLst/>
              <a:rect l="l" t="t" r="r" b="b"/>
              <a:pathLst>
                <a:path w="671" h="1845" extrusionOk="0">
                  <a:moveTo>
                    <a:pt x="106" y="0"/>
                  </a:moveTo>
                  <a:cubicBezTo>
                    <a:pt x="55" y="0"/>
                    <a:pt x="0" y="47"/>
                    <a:pt x="15" y="119"/>
                  </a:cubicBezTo>
                  <a:lnTo>
                    <a:pt x="501" y="1796"/>
                  </a:lnTo>
                  <a:cubicBezTo>
                    <a:pt x="501" y="1820"/>
                    <a:pt x="525" y="1844"/>
                    <a:pt x="573" y="1844"/>
                  </a:cubicBezTo>
                  <a:lnTo>
                    <a:pt x="598" y="1844"/>
                  </a:lnTo>
                  <a:cubicBezTo>
                    <a:pt x="646" y="1844"/>
                    <a:pt x="671" y="1796"/>
                    <a:pt x="646" y="1747"/>
                  </a:cubicBezTo>
                  <a:lnTo>
                    <a:pt x="185" y="71"/>
                  </a:lnTo>
                  <a:cubicBezTo>
                    <a:pt x="175" y="22"/>
                    <a:pt x="141" y="0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" name="Google Shape;1435;p31"/>
            <p:cNvSpPr/>
            <p:nvPr/>
          </p:nvSpPr>
          <p:spPr>
            <a:xfrm>
              <a:off x="5294267" y="4894751"/>
              <a:ext cx="175403" cy="68660"/>
            </a:xfrm>
            <a:custGeom>
              <a:avLst/>
              <a:gdLst/>
              <a:ahLst/>
              <a:cxnLst/>
              <a:rect l="l" t="t" r="r" b="b"/>
              <a:pathLst>
                <a:path w="2017" h="788" extrusionOk="0">
                  <a:moveTo>
                    <a:pt x="1934" y="0"/>
                  </a:moveTo>
                  <a:cubicBezTo>
                    <a:pt x="1921" y="0"/>
                    <a:pt x="1908" y="3"/>
                    <a:pt x="1895" y="10"/>
                  </a:cubicBezTo>
                  <a:lnTo>
                    <a:pt x="49" y="617"/>
                  </a:lnTo>
                  <a:cubicBezTo>
                    <a:pt x="25" y="642"/>
                    <a:pt x="1" y="666"/>
                    <a:pt x="1" y="714"/>
                  </a:cubicBezTo>
                  <a:cubicBezTo>
                    <a:pt x="1" y="739"/>
                    <a:pt x="49" y="763"/>
                    <a:pt x="74" y="763"/>
                  </a:cubicBezTo>
                  <a:lnTo>
                    <a:pt x="98" y="787"/>
                  </a:lnTo>
                  <a:lnTo>
                    <a:pt x="1944" y="180"/>
                  </a:lnTo>
                  <a:cubicBezTo>
                    <a:pt x="1993" y="156"/>
                    <a:pt x="2017" y="107"/>
                    <a:pt x="1993" y="59"/>
                  </a:cubicBezTo>
                  <a:cubicBezTo>
                    <a:pt x="1993" y="23"/>
                    <a:pt x="1967" y="0"/>
                    <a:pt x="19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" name="Google Shape;1436;p31"/>
            <p:cNvSpPr/>
            <p:nvPr/>
          </p:nvSpPr>
          <p:spPr>
            <a:xfrm>
              <a:off x="5310367" y="4883732"/>
              <a:ext cx="150829" cy="94090"/>
            </a:xfrm>
            <a:custGeom>
              <a:avLst/>
              <a:gdLst/>
              <a:ahLst/>
              <a:cxnLst/>
              <a:rect l="l" t="t" r="r" b="b"/>
              <a:pathLst>
                <a:path w="1734" h="1081" extrusionOk="0">
                  <a:moveTo>
                    <a:pt x="110" y="0"/>
                  </a:moveTo>
                  <a:cubicBezTo>
                    <a:pt x="38" y="0"/>
                    <a:pt x="0" y="92"/>
                    <a:pt x="82" y="133"/>
                  </a:cubicBezTo>
                  <a:lnTo>
                    <a:pt x="1588" y="1080"/>
                  </a:lnTo>
                  <a:lnTo>
                    <a:pt x="1637" y="1080"/>
                  </a:lnTo>
                  <a:cubicBezTo>
                    <a:pt x="1661" y="1080"/>
                    <a:pt x="1685" y="1080"/>
                    <a:pt x="1709" y="1056"/>
                  </a:cubicBezTo>
                  <a:cubicBezTo>
                    <a:pt x="1734" y="1007"/>
                    <a:pt x="1709" y="959"/>
                    <a:pt x="1685" y="935"/>
                  </a:cubicBezTo>
                  <a:lnTo>
                    <a:pt x="155" y="11"/>
                  </a:lnTo>
                  <a:cubicBezTo>
                    <a:pt x="139" y="4"/>
                    <a:pt x="124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" name="Google Shape;1437;p31"/>
            <p:cNvSpPr/>
            <p:nvPr/>
          </p:nvSpPr>
          <p:spPr>
            <a:xfrm>
              <a:off x="5340872" y="4845588"/>
              <a:ext cx="97445" cy="157663"/>
            </a:xfrm>
            <a:custGeom>
              <a:avLst/>
              <a:gdLst/>
              <a:ahLst/>
              <a:cxnLst/>
              <a:rect l="l" t="t" r="r" b="b"/>
              <a:pathLst>
                <a:path w="1118" h="1814" extrusionOk="0">
                  <a:moveTo>
                    <a:pt x="1010" y="0"/>
                  </a:moveTo>
                  <a:cubicBezTo>
                    <a:pt x="984" y="0"/>
                    <a:pt x="962" y="12"/>
                    <a:pt x="947" y="41"/>
                  </a:cubicBezTo>
                  <a:lnTo>
                    <a:pt x="24" y="1717"/>
                  </a:lnTo>
                  <a:cubicBezTo>
                    <a:pt x="0" y="1741"/>
                    <a:pt x="24" y="1790"/>
                    <a:pt x="49" y="1814"/>
                  </a:cubicBezTo>
                  <a:lnTo>
                    <a:pt x="97" y="1814"/>
                  </a:lnTo>
                  <a:cubicBezTo>
                    <a:pt x="122" y="1814"/>
                    <a:pt x="146" y="1814"/>
                    <a:pt x="170" y="1790"/>
                  </a:cubicBezTo>
                  <a:lnTo>
                    <a:pt x="1093" y="113"/>
                  </a:lnTo>
                  <a:cubicBezTo>
                    <a:pt x="1118" y="89"/>
                    <a:pt x="1093" y="41"/>
                    <a:pt x="1069" y="16"/>
                  </a:cubicBezTo>
                  <a:cubicBezTo>
                    <a:pt x="1049" y="6"/>
                    <a:pt x="1029" y="0"/>
                    <a:pt x="10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1438;p31"/>
            <p:cNvSpPr/>
            <p:nvPr/>
          </p:nvSpPr>
          <p:spPr>
            <a:xfrm>
              <a:off x="5499327" y="4624350"/>
              <a:ext cx="175403" cy="150882"/>
            </a:xfrm>
            <a:custGeom>
              <a:avLst/>
              <a:gdLst/>
              <a:ahLst/>
              <a:cxnLst/>
              <a:rect l="l" t="t" r="r" b="b"/>
              <a:pathLst>
                <a:path w="2017" h="1731" extrusionOk="0">
                  <a:moveTo>
                    <a:pt x="1166" y="175"/>
                  </a:moveTo>
                  <a:cubicBezTo>
                    <a:pt x="1555" y="175"/>
                    <a:pt x="1871" y="467"/>
                    <a:pt x="1871" y="856"/>
                  </a:cubicBezTo>
                  <a:cubicBezTo>
                    <a:pt x="1871" y="1285"/>
                    <a:pt x="1511" y="1569"/>
                    <a:pt x="1144" y="1569"/>
                  </a:cubicBezTo>
                  <a:cubicBezTo>
                    <a:pt x="971" y="1569"/>
                    <a:pt x="796" y="1506"/>
                    <a:pt x="656" y="1366"/>
                  </a:cubicBezTo>
                  <a:cubicBezTo>
                    <a:pt x="219" y="929"/>
                    <a:pt x="534" y="175"/>
                    <a:pt x="1166" y="175"/>
                  </a:cubicBezTo>
                  <a:close/>
                  <a:moveTo>
                    <a:pt x="1142" y="1"/>
                  </a:moveTo>
                  <a:cubicBezTo>
                    <a:pt x="930" y="1"/>
                    <a:pt x="714" y="77"/>
                    <a:pt x="534" y="248"/>
                  </a:cubicBezTo>
                  <a:cubicBezTo>
                    <a:pt x="0" y="807"/>
                    <a:pt x="389" y="1730"/>
                    <a:pt x="1166" y="1730"/>
                  </a:cubicBezTo>
                  <a:cubicBezTo>
                    <a:pt x="1628" y="1730"/>
                    <a:pt x="2016" y="1342"/>
                    <a:pt x="2016" y="856"/>
                  </a:cubicBezTo>
                  <a:cubicBezTo>
                    <a:pt x="2016" y="344"/>
                    <a:pt x="1590" y="1"/>
                    <a:pt x="11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" name="Google Shape;1439;p31"/>
            <p:cNvSpPr/>
            <p:nvPr/>
          </p:nvSpPr>
          <p:spPr>
            <a:xfrm>
              <a:off x="5615414" y="4833720"/>
              <a:ext cx="32199" cy="89003"/>
            </a:xfrm>
            <a:custGeom>
              <a:avLst/>
              <a:gdLst/>
              <a:ahLst/>
              <a:cxnLst/>
              <a:rect l="l" t="t" r="r" b="b"/>
              <a:pathLst>
                <a:path w="671" h="1845" extrusionOk="0">
                  <a:moveTo>
                    <a:pt x="106" y="0"/>
                  </a:moveTo>
                  <a:cubicBezTo>
                    <a:pt x="55" y="0"/>
                    <a:pt x="0" y="47"/>
                    <a:pt x="15" y="119"/>
                  </a:cubicBezTo>
                  <a:lnTo>
                    <a:pt x="501" y="1796"/>
                  </a:lnTo>
                  <a:cubicBezTo>
                    <a:pt x="501" y="1820"/>
                    <a:pt x="525" y="1844"/>
                    <a:pt x="573" y="1844"/>
                  </a:cubicBezTo>
                  <a:lnTo>
                    <a:pt x="598" y="1844"/>
                  </a:lnTo>
                  <a:cubicBezTo>
                    <a:pt x="646" y="1844"/>
                    <a:pt x="671" y="1796"/>
                    <a:pt x="646" y="1747"/>
                  </a:cubicBezTo>
                  <a:lnTo>
                    <a:pt x="185" y="71"/>
                  </a:lnTo>
                  <a:cubicBezTo>
                    <a:pt x="175" y="22"/>
                    <a:pt x="141" y="0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" name="Google Shape;1440;p31"/>
            <p:cNvSpPr/>
            <p:nvPr/>
          </p:nvSpPr>
          <p:spPr>
            <a:xfrm>
              <a:off x="5579826" y="4853216"/>
              <a:ext cx="97445" cy="38145"/>
            </a:xfrm>
            <a:custGeom>
              <a:avLst/>
              <a:gdLst/>
              <a:ahLst/>
              <a:cxnLst/>
              <a:rect l="l" t="t" r="r" b="b"/>
              <a:pathLst>
                <a:path w="2017" h="788" extrusionOk="0">
                  <a:moveTo>
                    <a:pt x="1934" y="0"/>
                  </a:moveTo>
                  <a:cubicBezTo>
                    <a:pt x="1921" y="0"/>
                    <a:pt x="1908" y="3"/>
                    <a:pt x="1895" y="10"/>
                  </a:cubicBezTo>
                  <a:lnTo>
                    <a:pt x="49" y="617"/>
                  </a:lnTo>
                  <a:cubicBezTo>
                    <a:pt x="25" y="642"/>
                    <a:pt x="1" y="666"/>
                    <a:pt x="1" y="714"/>
                  </a:cubicBezTo>
                  <a:cubicBezTo>
                    <a:pt x="1" y="739"/>
                    <a:pt x="49" y="763"/>
                    <a:pt x="74" y="763"/>
                  </a:cubicBezTo>
                  <a:lnTo>
                    <a:pt x="98" y="787"/>
                  </a:lnTo>
                  <a:lnTo>
                    <a:pt x="1944" y="180"/>
                  </a:lnTo>
                  <a:cubicBezTo>
                    <a:pt x="1993" y="156"/>
                    <a:pt x="2017" y="107"/>
                    <a:pt x="1993" y="59"/>
                  </a:cubicBezTo>
                  <a:cubicBezTo>
                    <a:pt x="1993" y="23"/>
                    <a:pt x="1967" y="0"/>
                    <a:pt x="19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" name="Google Shape;1441;p31"/>
            <p:cNvSpPr/>
            <p:nvPr/>
          </p:nvSpPr>
          <p:spPr>
            <a:xfrm>
              <a:off x="5589146" y="4847283"/>
              <a:ext cx="83041" cy="51707"/>
            </a:xfrm>
            <a:custGeom>
              <a:avLst/>
              <a:gdLst/>
              <a:ahLst/>
              <a:cxnLst/>
              <a:rect l="l" t="t" r="r" b="b"/>
              <a:pathLst>
                <a:path w="1734" h="1081" extrusionOk="0">
                  <a:moveTo>
                    <a:pt x="110" y="0"/>
                  </a:moveTo>
                  <a:cubicBezTo>
                    <a:pt x="38" y="0"/>
                    <a:pt x="0" y="92"/>
                    <a:pt x="82" y="133"/>
                  </a:cubicBezTo>
                  <a:lnTo>
                    <a:pt x="1588" y="1080"/>
                  </a:lnTo>
                  <a:lnTo>
                    <a:pt x="1637" y="1080"/>
                  </a:lnTo>
                  <a:cubicBezTo>
                    <a:pt x="1661" y="1080"/>
                    <a:pt x="1685" y="1080"/>
                    <a:pt x="1709" y="1056"/>
                  </a:cubicBezTo>
                  <a:cubicBezTo>
                    <a:pt x="1734" y="1007"/>
                    <a:pt x="1709" y="959"/>
                    <a:pt x="1685" y="935"/>
                  </a:cubicBezTo>
                  <a:lnTo>
                    <a:pt x="155" y="11"/>
                  </a:lnTo>
                  <a:cubicBezTo>
                    <a:pt x="139" y="4"/>
                    <a:pt x="124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" name="Google Shape;1442;p31"/>
            <p:cNvSpPr/>
            <p:nvPr/>
          </p:nvSpPr>
          <p:spPr>
            <a:xfrm>
              <a:off x="5606093" y="4826091"/>
              <a:ext cx="53384" cy="87308"/>
            </a:xfrm>
            <a:custGeom>
              <a:avLst/>
              <a:gdLst/>
              <a:ahLst/>
              <a:cxnLst/>
              <a:rect l="l" t="t" r="r" b="b"/>
              <a:pathLst>
                <a:path w="1118" h="1814" extrusionOk="0">
                  <a:moveTo>
                    <a:pt x="1010" y="0"/>
                  </a:moveTo>
                  <a:cubicBezTo>
                    <a:pt x="984" y="0"/>
                    <a:pt x="962" y="12"/>
                    <a:pt x="947" y="41"/>
                  </a:cubicBezTo>
                  <a:lnTo>
                    <a:pt x="24" y="1717"/>
                  </a:lnTo>
                  <a:cubicBezTo>
                    <a:pt x="0" y="1741"/>
                    <a:pt x="24" y="1790"/>
                    <a:pt x="49" y="1814"/>
                  </a:cubicBezTo>
                  <a:lnTo>
                    <a:pt x="97" y="1814"/>
                  </a:lnTo>
                  <a:cubicBezTo>
                    <a:pt x="122" y="1814"/>
                    <a:pt x="146" y="1814"/>
                    <a:pt x="170" y="1790"/>
                  </a:cubicBezTo>
                  <a:lnTo>
                    <a:pt x="1093" y="113"/>
                  </a:lnTo>
                  <a:cubicBezTo>
                    <a:pt x="1118" y="89"/>
                    <a:pt x="1093" y="41"/>
                    <a:pt x="1069" y="16"/>
                  </a:cubicBezTo>
                  <a:cubicBezTo>
                    <a:pt x="1049" y="6"/>
                    <a:pt x="1029" y="0"/>
                    <a:pt x="10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7" name="Google Shape;1443;p31"/>
          <p:cNvGrpSpPr>
            <a:grpSpLocks/>
          </p:cNvGrpSpPr>
          <p:nvPr/>
        </p:nvGrpSpPr>
        <p:grpSpPr bwMode="auto">
          <a:xfrm>
            <a:off x="-1944688" y="1293813"/>
            <a:ext cx="3068638" cy="2425700"/>
            <a:chOff x="-1457944" y="970782"/>
            <a:chExt cx="2301290" cy="1819165"/>
          </a:xfrm>
        </p:grpSpPr>
        <p:grpSp>
          <p:nvGrpSpPr>
            <p:cNvPr id="38" name="Google Shape;1444;p31"/>
            <p:cNvGrpSpPr>
              <a:grpSpLocks/>
            </p:cNvGrpSpPr>
            <p:nvPr/>
          </p:nvGrpSpPr>
          <p:grpSpPr bwMode="auto">
            <a:xfrm>
              <a:off x="-1457944" y="970782"/>
              <a:ext cx="2167373" cy="1819165"/>
              <a:chOff x="958238" y="2157575"/>
              <a:chExt cx="1115191" cy="936025"/>
            </a:xfrm>
          </p:grpSpPr>
          <p:sp>
            <p:nvSpPr>
              <p:cNvPr id="40" name="Google Shape;1445;p31"/>
              <p:cNvSpPr/>
              <p:nvPr/>
            </p:nvSpPr>
            <p:spPr>
              <a:xfrm>
                <a:off x="1254109" y="2157575"/>
                <a:ext cx="492506" cy="49251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" name="Google Shape;1446;p31"/>
              <p:cNvSpPr/>
              <p:nvPr/>
            </p:nvSpPr>
            <p:spPr>
              <a:xfrm>
                <a:off x="1440942" y="2324810"/>
                <a:ext cx="493118" cy="493129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" name="Google Shape;1447;p31"/>
              <p:cNvSpPr/>
              <p:nvPr/>
            </p:nvSpPr>
            <p:spPr>
              <a:xfrm>
                <a:off x="997442" y="2335224"/>
                <a:ext cx="493118" cy="49251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3" name="Google Shape;1448;p31"/>
              <p:cNvSpPr/>
              <p:nvPr/>
            </p:nvSpPr>
            <p:spPr>
              <a:xfrm>
                <a:off x="958238" y="2551465"/>
                <a:ext cx="492506" cy="493129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4" name="Google Shape;1449;p31"/>
              <p:cNvSpPr/>
              <p:nvPr/>
            </p:nvSpPr>
            <p:spPr>
              <a:xfrm>
                <a:off x="1165286" y="2601084"/>
                <a:ext cx="492506" cy="49251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5" name="Google Shape;1450;p31"/>
              <p:cNvSpPr/>
              <p:nvPr/>
            </p:nvSpPr>
            <p:spPr>
              <a:xfrm>
                <a:off x="1451356" y="2561879"/>
                <a:ext cx="622370" cy="49251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9" name="Google Shape;1451;p31"/>
            <p:cNvSpPr/>
            <p:nvPr/>
          </p:nvSpPr>
          <p:spPr>
            <a:xfrm>
              <a:off x="-1323414" y="975544"/>
              <a:ext cx="2166760" cy="1644153"/>
            </a:xfrm>
            <a:custGeom>
              <a:avLst/>
              <a:gdLst/>
              <a:ahLst/>
              <a:cxnLst/>
              <a:rect l="l" t="t" r="r" b="b"/>
              <a:pathLst>
                <a:path w="6074" h="4608" extrusionOk="0">
                  <a:moveTo>
                    <a:pt x="1749" y="936"/>
                  </a:moveTo>
                  <a:cubicBezTo>
                    <a:pt x="1968" y="985"/>
                    <a:pt x="2187" y="1131"/>
                    <a:pt x="2284" y="1325"/>
                  </a:cubicBezTo>
                  <a:cubicBezTo>
                    <a:pt x="2284" y="1398"/>
                    <a:pt x="2260" y="1446"/>
                    <a:pt x="2211" y="1471"/>
                  </a:cubicBezTo>
                  <a:cubicBezTo>
                    <a:pt x="2162" y="1519"/>
                    <a:pt x="2114" y="1519"/>
                    <a:pt x="2065" y="1544"/>
                  </a:cubicBezTo>
                  <a:cubicBezTo>
                    <a:pt x="1871" y="1544"/>
                    <a:pt x="1725" y="1276"/>
                    <a:pt x="1677" y="1155"/>
                  </a:cubicBezTo>
                  <a:lnTo>
                    <a:pt x="1677" y="1131"/>
                  </a:lnTo>
                  <a:cubicBezTo>
                    <a:pt x="1701" y="1058"/>
                    <a:pt x="1725" y="1009"/>
                    <a:pt x="1749" y="936"/>
                  </a:cubicBezTo>
                  <a:close/>
                  <a:moveTo>
                    <a:pt x="3936" y="1301"/>
                  </a:moveTo>
                  <a:lnTo>
                    <a:pt x="3936" y="1301"/>
                  </a:lnTo>
                  <a:cubicBezTo>
                    <a:pt x="3960" y="1446"/>
                    <a:pt x="3936" y="1616"/>
                    <a:pt x="3839" y="1762"/>
                  </a:cubicBezTo>
                  <a:cubicBezTo>
                    <a:pt x="3790" y="1714"/>
                    <a:pt x="3814" y="1495"/>
                    <a:pt x="3936" y="1301"/>
                  </a:cubicBezTo>
                  <a:close/>
                  <a:moveTo>
                    <a:pt x="750" y="2166"/>
                  </a:moveTo>
                  <a:cubicBezTo>
                    <a:pt x="776" y="2166"/>
                    <a:pt x="802" y="2169"/>
                    <a:pt x="826" y="2175"/>
                  </a:cubicBezTo>
                  <a:cubicBezTo>
                    <a:pt x="1142" y="2199"/>
                    <a:pt x="1264" y="2394"/>
                    <a:pt x="1264" y="2564"/>
                  </a:cubicBezTo>
                  <a:cubicBezTo>
                    <a:pt x="1264" y="2661"/>
                    <a:pt x="1166" y="2758"/>
                    <a:pt x="1045" y="2782"/>
                  </a:cubicBezTo>
                  <a:cubicBezTo>
                    <a:pt x="996" y="2758"/>
                    <a:pt x="924" y="2758"/>
                    <a:pt x="875" y="2734"/>
                  </a:cubicBezTo>
                  <a:cubicBezTo>
                    <a:pt x="705" y="2612"/>
                    <a:pt x="583" y="2442"/>
                    <a:pt x="535" y="2248"/>
                  </a:cubicBezTo>
                  <a:cubicBezTo>
                    <a:pt x="590" y="2193"/>
                    <a:pt x="672" y="2166"/>
                    <a:pt x="750" y="2166"/>
                  </a:cubicBezTo>
                  <a:close/>
                  <a:moveTo>
                    <a:pt x="5199" y="2588"/>
                  </a:moveTo>
                  <a:cubicBezTo>
                    <a:pt x="5078" y="2855"/>
                    <a:pt x="4883" y="3025"/>
                    <a:pt x="4762" y="3025"/>
                  </a:cubicBezTo>
                  <a:cubicBezTo>
                    <a:pt x="4713" y="3025"/>
                    <a:pt x="4665" y="3001"/>
                    <a:pt x="4640" y="2977"/>
                  </a:cubicBezTo>
                  <a:cubicBezTo>
                    <a:pt x="4567" y="2855"/>
                    <a:pt x="4592" y="2807"/>
                    <a:pt x="4592" y="2782"/>
                  </a:cubicBezTo>
                  <a:cubicBezTo>
                    <a:pt x="4640" y="2685"/>
                    <a:pt x="4883" y="2588"/>
                    <a:pt x="5150" y="2588"/>
                  </a:cubicBezTo>
                  <a:close/>
                  <a:moveTo>
                    <a:pt x="3596" y="3293"/>
                  </a:moveTo>
                  <a:cubicBezTo>
                    <a:pt x="3596" y="3293"/>
                    <a:pt x="3620" y="3317"/>
                    <a:pt x="3620" y="3317"/>
                  </a:cubicBezTo>
                  <a:cubicBezTo>
                    <a:pt x="3669" y="3390"/>
                    <a:pt x="3644" y="3608"/>
                    <a:pt x="3426" y="3851"/>
                  </a:cubicBezTo>
                  <a:cubicBezTo>
                    <a:pt x="3353" y="3754"/>
                    <a:pt x="3328" y="3633"/>
                    <a:pt x="3377" y="3511"/>
                  </a:cubicBezTo>
                  <a:cubicBezTo>
                    <a:pt x="3401" y="3414"/>
                    <a:pt x="3474" y="3341"/>
                    <a:pt x="3596" y="3317"/>
                  </a:cubicBezTo>
                  <a:lnTo>
                    <a:pt x="3596" y="3293"/>
                  </a:lnTo>
                  <a:close/>
                  <a:moveTo>
                    <a:pt x="1822" y="3366"/>
                  </a:moveTo>
                  <a:cubicBezTo>
                    <a:pt x="1847" y="3366"/>
                    <a:pt x="1944" y="3366"/>
                    <a:pt x="1968" y="3487"/>
                  </a:cubicBezTo>
                  <a:cubicBezTo>
                    <a:pt x="1944" y="3754"/>
                    <a:pt x="1798" y="3997"/>
                    <a:pt x="1555" y="4094"/>
                  </a:cubicBezTo>
                  <a:cubicBezTo>
                    <a:pt x="1482" y="3924"/>
                    <a:pt x="1507" y="3706"/>
                    <a:pt x="1604" y="3511"/>
                  </a:cubicBezTo>
                  <a:cubicBezTo>
                    <a:pt x="1652" y="3438"/>
                    <a:pt x="1725" y="3366"/>
                    <a:pt x="1822" y="3366"/>
                  </a:cubicBezTo>
                  <a:close/>
                  <a:moveTo>
                    <a:pt x="2745" y="159"/>
                  </a:moveTo>
                  <a:cubicBezTo>
                    <a:pt x="2867" y="159"/>
                    <a:pt x="3013" y="183"/>
                    <a:pt x="3158" y="256"/>
                  </a:cubicBezTo>
                  <a:cubicBezTo>
                    <a:pt x="3523" y="378"/>
                    <a:pt x="3814" y="693"/>
                    <a:pt x="3911" y="1058"/>
                  </a:cubicBezTo>
                  <a:cubicBezTo>
                    <a:pt x="3693" y="1325"/>
                    <a:pt x="3596" y="1714"/>
                    <a:pt x="3766" y="1859"/>
                  </a:cubicBezTo>
                  <a:cubicBezTo>
                    <a:pt x="3790" y="1908"/>
                    <a:pt x="3839" y="1932"/>
                    <a:pt x="3863" y="1932"/>
                  </a:cubicBezTo>
                  <a:cubicBezTo>
                    <a:pt x="3936" y="1932"/>
                    <a:pt x="3984" y="1884"/>
                    <a:pt x="4009" y="1835"/>
                  </a:cubicBezTo>
                  <a:cubicBezTo>
                    <a:pt x="4130" y="1616"/>
                    <a:pt x="4154" y="1349"/>
                    <a:pt x="4082" y="1106"/>
                  </a:cubicBezTo>
                  <a:cubicBezTo>
                    <a:pt x="4203" y="961"/>
                    <a:pt x="4397" y="863"/>
                    <a:pt x="4592" y="863"/>
                  </a:cubicBezTo>
                  <a:cubicBezTo>
                    <a:pt x="4762" y="863"/>
                    <a:pt x="4932" y="936"/>
                    <a:pt x="5053" y="1033"/>
                  </a:cubicBezTo>
                  <a:cubicBezTo>
                    <a:pt x="5466" y="1325"/>
                    <a:pt x="5466" y="1932"/>
                    <a:pt x="5272" y="2418"/>
                  </a:cubicBezTo>
                  <a:lnTo>
                    <a:pt x="5150" y="2418"/>
                  </a:lnTo>
                  <a:cubicBezTo>
                    <a:pt x="4907" y="2418"/>
                    <a:pt x="4567" y="2491"/>
                    <a:pt x="4470" y="2710"/>
                  </a:cubicBezTo>
                  <a:cubicBezTo>
                    <a:pt x="4397" y="2928"/>
                    <a:pt x="4543" y="3171"/>
                    <a:pt x="4762" y="3195"/>
                  </a:cubicBezTo>
                  <a:cubicBezTo>
                    <a:pt x="5029" y="3195"/>
                    <a:pt x="5248" y="2904"/>
                    <a:pt x="5369" y="2612"/>
                  </a:cubicBezTo>
                  <a:cubicBezTo>
                    <a:pt x="5612" y="2637"/>
                    <a:pt x="5806" y="2807"/>
                    <a:pt x="5879" y="3025"/>
                  </a:cubicBezTo>
                  <a:cubicBezTo>
                    <a:pt x="5903" y="3220"/>
                    <a:pt x="5831" y="3414"/>
                    <a:pt x="5685" y="3560"/>
                  </a:cubicBezTo>
                  <a:cubicBezTo>
                    <a:pt x="5320" y="3949"/>
                    <a:pt x="4810" y="4191"/>
                    <a:pt x="4252" y="4191"/>
                  </a:cubicBezTo>
                  <a:cubicBezTo>
                    <a:pt x="4082" y="4191"/>
                    <a:pt x="3887" y="4167"/>
                    <a:pt x="3741" y="4070"/>
                  </a:cubicBezTo>
                  <a:cubicBezTo>
                    <a:pt x="3669" y="4046"/>
                    <a:pt x="3620" y="4021"/>
                    <a:pt x="3571" y="3973"/>
                  </a:cubicBezTo>
                  <a:cubicBezTo>
                    <a:pt x="3814" y="3681"/>
                    <a:pt x="3887" y="3366"/>
                    <a:pt x="3766" y="3220"/>
                  </a:cubicBezTo>
                  <a:cubicBezTo>
                    <a:pt x="3717" y="3171"/>
                    <a:pt x="3669" y="3147"/>
                    <a:pt x="3596" y="3147"/>
                  </a:cubicBezTo>
                  <a:cubicBezTo>
                    <a:pt x="3426" y="3171"/>
                    <a:pt x="3280" y="3268"/>
                    <a:pt x="3231" y="3438"/>
                  </a:cubicBezTo>
                  <a:cubicBezTo>
                    <a:pt x="3158" y="3633"/>
                    <a:pt x="3207" y="3851"/>
                    <a:pt x="3328" y="3973"/>
                  </a:cubicBezTo>
                  <a:cubicBezTo>
                    <a:pt x="3037" y="4264"/>
                    <a:pt x="2648" y="4434"/>
                    <a:pt x="2260" y="4434"/>
                  </a:cubicBezTo>
                  <a:cubicBezTo>
                    <a:pt x="2215" y="4444"/>
                    <a:pt x="2169" y="4449"/>
                    <a:pt x="2124" y="4449"/>
                  </a:cubicBezTo>
                  <a:cubicBezTo>
                    <a:pt x="1946" y="4449"/>
                    <a:pt x="1768" y="4375"/>
                    <a:pt x="1652" y="4240"/>
                  </a:cubicBezTo>
                  <a:cubicBezTo>
                    <a:pt x="1944" y="4094"/>
                    <a:pt x="2138" y="3778"/>
                    <a:pt x="2138" y="3463"/>
                  </a:cubicBezTo>
                  <a:cubicBezTo>
                    <a:pt x="2116" y="3307"/>
                    <a:pt x="2013" y="3192"/>
                    <a:pt x="1865" y="3192"/>
                  </a:cubicBezTo>
                  <a:cubicBezTo>
                    <a:pt x="1851" y="3192"/>
                    <a:pt x="1837" y="3193"/>
                    <a:pt x="1822" y="3195"/>
                  </a:cubicBezTo>
                  <a:cubicBezTo>
                    <a:pt x="1677" y="3195"/>
                    <a:pt x="1531" y="3293"/>
                    <a:pt x="1458" y="3438"/>
                  </a:cubicBezTo>
                  <a:cubicBezTo>
                    <a:pt x="1337" y="3657"/>
                    <a:pt x="1312" y="3924"/>
                    <a:pt x="1409" y="4143"/>
                  </a:cubicBezTo>
                  <a:cubicBezTo>
                    <a:pt x="1361" y="4149"/>
                    <a:pt x="1314" y="4152"/>
                    <a:pt x="1268" y="4152"/>
                  </a:cubicBezTo>
                  <a:cubicBezTo>
                    <a:pt x="1130" y="4152"/>
                    <a:pt x="1002" y="4125"/>
                    <a:pt x="875" y="4070"/>
                  </a:cubicBezTo>
                  <a:cubicBezTo>
                    <a:pt x="535" y="3924"/>
                    <a:pt x="316" y="3633"/>
                    <a:pt x="268" y="3268"/>
                  </a:cubicBezTo>
                  <a:cubicBezTo>
                    <a:pt x="195" y="2977"/>
                    <a:pt x="243" y="2637"/>
                    <a:pt x="413" y="2370"/>
                  </a:cubicBezTo>
                  <a:cubicBezTo>
                    <a:pt x="486" y="2564"/>
                    <a:pt x="632" y="2734"/>
                    <a:pt x="802" y="2855"/>
                  </a:cubicBezTo>
                  <a:cubicBezTo>
                    <a:pt x="899" y="2880"/>
                    <a:pt x="972" y="2904"/>
                    <a:pt x="1069" y="2904"/>
                  </a:cubicBezTo>
                  <a:cubicBezTo>
                    <a:pt x="1264" y="2904"/>
                    <a:pt x="1434" y="2758"/>
                    <a:pt x="1434" y="2540"/>
                  </a:cubicBezTo>
                  <a:cubicBezTo>
                    <a:pt x="1434" y="2224"/>
                    <a:pt x="1166" y="1981"/>
                    <a:pt x="851" y="1981"/>
                  </a:cubicBezTo>
                  <a:cubicBezTo>
                    <a:pt x="828" y="1976"/>
                    <a:pt x="806" y="1974"/>
                    <a:pt x="784" y="1974"/>
                  </a:cubicBezTo>
                  <a:cubicBezTo>
                    <a:pt x="685" y="1974"/>
                    <a:pt x="590" y="2014"/>
                    <a:pt x="511" y="2054"/>
                  </a:cubicBezTo>
                  <a:cubicBezTo>
                    <a:pt x="438" y="1568"/>
                    <a:pt x="608" y="1058"/>
                    <a:pt x="1069" y="936"/>
                  </a:cubicBezTo>
                  <a:cubicBezTo>
                    <a:pt x="1194" y="901"/>
                    <a:pt x="1331" y="878"/>
                    <a:pt x="1463" y="878"/>
                  </a:cubicBezTo>
                  <a:cubicBezTo>
                    <a:pt x="1511" y="878"/>
                    <a:pt x="1558" y="881"/>
                    <a:pt x="1604" y="888"/>
                  </a:cubicBezTo>
                  <a:cubicBezTo>
                    <a:pt x="1555" y="1009"/>
                    <a:pt x="1507" y="1106"/>
                    <a:pt x="1507" y="1106"/>
                  </a:cubicBezTo>
                  <a:cubicBezTo>
                    <a:pt x="1507" y="1131"/>
                    <a:pt x="1507" y="1131"/>
                    <a:pt x="1507" y="1155"/>
                  </a:cubicBezTo>
                  <a:cubicBezTo>
                    <a:pt x="1531" y="1179"/>
                    <a:pt x="1725" y="1665"/>
                    <a:pt x="2065" y="1665"/>
                  </a:cubicBezTo>
                  <a:cubicBezTo>
                    <a:pt x="2162" y="1665"/>
                    <a:pt x="2235" y="1641"/>
                    <a:pt x="2308" y="1592"/>
                  </a:cubicBezTo>
                  <a:cubicBezTo>
                    <a:pt x="2405" y="1544"/>
                    <a:pt x="2478" y="1422"/>
                    <a:pt x="2454" y="1301"/>
                  </a:cubicBezTo>
                  <a:cubicBezTo>
                    <a:pt x="2357" y="1033"/>
                    <a:pt x="2114" y="839"/>
                    <a:pt x="1847" y="791"/>
                  </a:cubicBezTo>
                  <a:cubicBezTo>
                    <a:pt x="1992" y="426"/>
                    <a:pt x="2332" y="183"/>
                    <a:pt x="2745" y="159"/>
                  </a:cubicBezTo>
                  <a:close/>
                  <a:moveTo>
                    <a:pt x="2728" y="1"/>
                  </a:moveTo>
                  <a:cubicBezTo>
                    <a:pt x="2260" y="1"/>
                    <a:pt x="1815" y="296"/>
                    <a:pt x="1652" y="766"/>
                  </a:cubicBezTo>
                  <a:cubicBezTo>
                    <a:pt x="1569" y="748"/>
                    <a:pt x="1485" y="740"/>
                    <a:pt x="1403" y="740"/>
                  </a:cubicBezTo>
                  <a:cubicBezTo>
                    <a:pt x="1270" y="740"/>
                    <a:pt x="1141" y="760"/>
                    <a:pt x="1021" y="791"/>
                  </a:cubicBezTo>
                  <a:cubicBezTo>
                    <a:pt x="438" y="936"/>
                    <a:pt x="219" y="1616"/>
                    <a:pt x="341" y="2199"/>
                  </a:cubicBezTo>
                  <a:cubicBezTo>
                    <a:pt x="98" y="2515"/>
                    <a:pt x="0" y="2928"/>
                    <a:pt x="73" y="3317"/>
                  </a:cubicBezTo>
                  <a:cubicBezTo>
                    <a:pt x="146" y="3730"/>
                    <a:pt x="413" y="4070"/>
                    <a:pt x="802" y="4240"/>
                  </a:cubicBezTo>
                  <a:cubicBezTo>
                    <a:pt x="960" y="4293"/>
                    <a:pt x="1130" y="4332"/>
                    <a:pt x="1294" y="4332"/>
                  </a:cubicBezTo>
                  <a:cubicBezTo>
                    <a:pt x="1358" y="4332"/>
                    <a:pt x="1421" y="4326"/>
                    <a:pt x="1482" y="4313"/>
                  </a:cubicBezTo>
                  <a:cubicBezTo>
                    <a:pt x="1638" y="4491"/>
                    <a:pt x="1875" y="4607"/>
                    <a:pt x="2119" y="4607"/>
                  </a:cubicBezTo>
                  <a:cubicBezTo>
                    <a:pt x="2141" y="4607"/>
                    <a:pt x="2164" y="4606"/>
                    <a:pt x="2187" y="4604"/>
                  </a:cubicBezTo>
                  <a:lnTo>
                    <a:pt x="2260" y="4604"/>
                  </a:lnTo>
                  <a:cubicBezTo>
                    <a:pt x="2721" y="4580"/>
                    <a:pt x="3134" y="4410"/>
                    <a:pt x="3450" y="4094"/>
                  </a:cubicBezTo>
                  <a:cubicBezTo>
                    <a:pt x="3523" y="4143"/>
                    <a:pt x="3596" y="4191"/>
                    <a:pt x="3669" y="4240"/>
                  </a:cubicBezTo>
                  <a:cubicBezTo>
                    <a:pt x="3839" y="4313"/>
                    <a:pt x="4057" y="4361"/>
                    <a:pt x="4276" y="4361"/>
                  </a:cubicBezTo>
                  <a:cubicBezTo>
                    <a:pt x="4859" y="4361"/>
                    <a:pt x="5418" y="4094"/>
                    <a:pt x="5831" y="3681"/>
                  </a:cubicBezTo>
                  <a:cubicBezTo>
                    <a:pt x="6001" y="3487"/>
                    <a:pt x="6073" y="3244"/>
                    <a:pt x="6049" y="3001"/>
                  </a:cubicBezTo>
                  <a:cubicBezTo>
                    <a:pt x="5976" y="2710"/>
                    <a:pt x="5733" y="2491"/>
                    <a:pt x="5442" y="2467"/>
                  </a:cubicBezTo>
                  <a:cubicBezTo>
                    <a:pt x="5636" y="1908"/>
                    <a:pt x="5612" y="1252"/>
                    <a:pt x="5126" y="912"/>
                  </a:cubicBezTo>
                  <a:cubicBezTo>
                    <a:pt x="4972" y="781"/>
                    <a:pt x="4776" y="715"/>
                    <a:pt x="4580" y="715"/>
                  </a:cubicBezTo>
                  <a:cubicBezTo>
                    <a:pt x="4376" y="715"/>
                    <a:pt x="4170" y="787"/>
                    <a:pt x="4009" y="936"/>
                  </a:cubicBezTo>
                  <a:cubicBezTo>
                    <a:pt x="3887" y="548"/>
                    <a:pt x="3571" y="256"/>
                    <a:pt x="3207" y="110"/>
                  </a:cubicBezTo>
                  <a:cubicBezTo>
                    <a:pt x="3052" y="36"/>
                    <a:pt x="2889" y="1"/>
                    <a:pt x="2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408" name="Google Shape;1408;p31"/>
          <p:cNvSpPr txBox="1">
            <a:spLocks noGrp="1"/>
          </p:cNvSpPr>
          <p:nvPr>
            <p:ph type="subTitle" idx="1"/>
          </p:nvPr>
        </p:nvSpPr>
        <p:spPr>
          <a:xfrm>
            <a:off x="1352600" y="3011817"/>
            <a:ext cx="4406800" cy="12132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1409" name="Google Shape;1409;p31"/>
          <p:cNvSpPr txBox="1">
            <a:spLocks noGrp="1"/>
          </p:cNvSpPr>
          <p:nvPr>
            <p:ph type="subTitle" idx="2"/>
          </p:nvPr>
        </p:nvSpPr>
        <p:spPr>
          <a:xfrm>
            <a:off x="1352600" y="5446784"/>
            <a:ext cx="4406800" cy="5692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1411" name="Google Shape;1411;p31"/>
          <p:cNvSpPr txBox="1">
            <a:spLocks noGrp="1"/>
          </p:cNvSpPr>
          <p:nvPr>
            <p:ph type="title"/>
          </p:nvPr>
        </p:nvSpPr>
        <p:spPr>
          <a:xfrm>
            <a:off x="880600" y="985817"/>
            <a:ext cx="5350800" cy="1213200"/>
          </a:xfrm>
          <a:prstGeom prst="rect">
            <a:avLst/>
          </a:prstGeom>
          <a:noFill/>
          <a:ln>
            <a:noFill/>
          </a:ln>
        </p:spPr>
        <p:txBody>
          <a:bodyPr spcFirstLastPara="1" lIns="0" tIns="0" rIns="0" bIns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300"/>
              <a:buNone/>
              <a:defRPr sz="9600" i="0"/>
            </a:lvl1pPr>
            <a:lvl2pPr lvl="1" rtl="0">
              <a:spcBef>
                <a:spcPts val="0"/>
              </a:spcBef>
              <a:spcAft>
                <a:spcPts val="0"/>
              </a:spcAft>
              <a:buSzPts val="3300"/>
              <a:buNone/>
              <a:defRPr sz="4400"/>
            </a:lvl2pPr>
            <a:lvl3pPr lvl="2" rtl="0">
              <a:spcBef>
                <a:spcPts val="0"/>
              </a:spcBef>
              <a:spcAft>
                <a:spcPts val="0"/>
              </a:spcAft>
              <a:buSzPts val="3300"/>
              <a:buNone/>
              <a:defRPr sz="4400"/>
            </a:lvl3pPr>
            <a:lvl4pPr lvl="3" rtl="0">
              <a:spcBef>
                <a:spcPts val="0"/>
              </a:spcBef>
              <a:spcAft>
                <a:spcPts val="0"/>
              </a:spcAft>
              <a:buSzPts val="3300"/>
              <a:buNone/>
              <a:defRPr sz="4400"/>
            </a:lvl4pPr>
            <a:lvl5pPr lvl="4" rtl="0">
              <a:spcBef>
                <a:spcPts val="0"/>
              </a:spcBef>
              <a:spcAft>
                <a:spcPts val="0"/>
              </a:spcAft>
              <a:buSzPts val="3300"/>
              <a:buNone/>
              <a:defRPr sz="4400"/>
            </a:lvl5pPr>
            <a:lvl6pPr lvl="5" rtl="0">
              <a:spcBef>
                <a:spcPts val="0"/>
              </a:spcBef>
              <a:spcAft>
                <a:spcPts val="0"/>
              </a:spcAft>
              <a:buSzPts val="3300"/>
              <a:buNone/>
              <a:defRPr sz="4400"/>
            </a:lvl6pPr>
            <a:lvl7pPr lvl="6" rtl="0">
              <a:spcBef>
                <a:spcPts val="0"/>
              </a:spcBef>
              <a:spcAft>
                <a:spcPts val="0"/>
              </a:spcAft>
              <a:buSzPts val="3300"/>
              <a:buNone/>
              <a:defRPr sz="4400"/>
            </a:lvl7pPr>
            <a:lvl8pPr lvl="7" rtl="0">
              <a:spcBef>
                <a:spcPts val="0"/>
              </a:spcBef>
              <a:spcAft>
                <a:spcPts val="0"/>
              </a:spcAft>
              <a:buSzPts val="3300"/>
              <a:buNone/>
              <a:defRPr sz="4400"/>
            </a:lvl8pPr>
            <a:lvl9pPr lvl="8" rtl="0">
              <a:spcBef>
                <a:spcPts val="0"/>
              </a:spcBef>
              <a:spcAft>
                <a:spcPts val="0"/>
              </a:spcAft>
              <a:buSzPts val="3300"/>
              <a:buNone/>
              <a:defRPr sz="44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553627462"/>
      </p:ext>
    </p:extLst>
  </p:cSld>
  <p:clrMapOvr>
    <a:masterClrMapping/>
  </p:clrMapOvr>
</p:sldLayout>
</file>

<file path=ppt/slideLayouts/slideLayout17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14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453;p32"/>
          <p:cNvSpPr/>
          <p:nvPr/>
        </p:nvSpPr>
        <p:spPr>
          <a:xfrm>
            <a:off x="9782175" y="6834188"/>
            <a:ext cx="146050" cy="23812"/>
          </a:xfrm>
          <a:custGeom>
            <a:avLst/>
            <a:gdLst/>
            <a:ahLst/>
            <a:cxnLst/>
            <a:rect l="l" t="t" r="r" b="b"/>
            <a:pathLst>
              <a:path w="4370" h="701" extrusionOk="0">
                <a:moveTo>
                  <a:pt x="0" y="0"/>
                </a:moveTo>
                <a:lnTo>
                  <a:pt x="0" y="701"/>
                </a:lnTo>
                <a:lnTo>
                  <a:pt x="4370" y="701"/>
                </a:lnTo>
                <a:lnTo>
                  <a:pt x="437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3" name="Google Shape;1454;p32"/>
          <p:cNvGrpSpPr>
            <a:grpSpLocks/>
          </p:cNvGrpSpPr>
          <p:nvPr/>
        </p:nvGrpSpPr>
        <p:grpSpPr bwMode="auto">
          <a:xfrm flipH="1">
            <a:off x="-396875" y="1235075"/>
            <a:ext cx="1368425" cy="1081088"/>
            <a:chOff x="855987" y="2204128"/>
            <a:chExt cx="1217483" cy="962421"/>
          </a:xfrm>
        </p:grpSpPr>
        <p:grpSp>
          <p:nvGrpSpPr>
            <p:cNvPr id="4" name="Google Shape;1455;p32"/>
            <p:cNvGrpSpPr>
              <a:grpSpLocks/>
            </p:cNvGrpSpPr>
            <p:nvPr/>
          </p:nvGrpSpPr>
          <p:grpSpPr bwMode="auto">
            <a:xfrm>
              <a:off x="855987" y="2204128"/>
              <a:ext cx="1146639" cy="962421"/>
              <a:chOff x="958238" y="2157575"/>
              <a:chExt cx="1115191" cy="936025"/>
            </a:xfrm>
          </p:grpSpPr>
          <p:sp>
            <p:nvSpPr>
              <p:cNvPr id="6" name="Google Shape;1456;p32"/>
              <p:cNvSpPr/>
              <p:nvPr/>
            </p:nvSpPr>
            <p:spPr>
              <a:xfrm>
                <a:off x="1253574" y="2157575"/>
                <a:ext cx="493143" cy="49206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" name="Google Shape;1457;p32"/>
              <p:cNvSpPr/>
              <p:nvPr/>
            </p:nvSpPr>
            <p:spPr>
              <a:xfrm>
                <a:off x="1441765" y="2325262"/>
                <a:ext cx="491769" cy="49206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" name="Google Shape;1458;p32"/>
              <p:cNvSpPr/>
              <p:nvPr/>
            </p:nvSpPr>
            <p:spPr>
              <a:xfrm>
                <a:off x="998074" y="2334884"/>
                <a:ext cx="491769" cy="49206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" name="Google Shape;1459;p32"/>
              <p:cNvSpPr/>
              <p:nvPr/>
            </p:nvSpPr>
            <p:spPr>
              <a:xfrm>
                <a:off x="958238" y="2552053"/>
                <a:ext cx="493142" cy="49206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" name="Google Shape;1460;p32"/>
              <p:cNvSpPr/>
              <p:nvPr/>
            </p:nvSpPr>
            <p:spPr>
              <a:xfrm>
                <a:off x="1165660" y="2601534"/>
                <a:ext cx="491769" cy="49206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" name="Google Shape;1461;p32"/>
              <p:cNvSpPr/>
              <p:nvPr/>
            </p:nvSpPr>
            <p:spPr>
              <a:xfrm>
                <a:off x="1451380" y="2561674"/>
                <a:ext cx="622267" cy="49206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5" name="Google Shape;1462;p32"/>
            <p:cNvSpPr/>
            <p:nvPr/>
          </p:nvSpPr>
          <p:spPr>
            <a:xfrm>
              <a:off x="926607" y="2206954"/>
              <a:ext cx="1146863" cy="869147"/>
            </a:xfrm>
            <a:custGeom>
              <a:avLst/>
              <a:gdLst/>
              <a:ahLst/>
              <a:cxnLst/>
              <a:rect l="l" t="t" r="r" b="b"/>
              <a:pathLst>
                <a:path w="6074" h="4608" extrusionOk="0">
                  <a:moveTo>
                    <a:pt x="1749" y="936"/>
                  </a:moveTo>
                  <a:cubicBezTo>
                    <a:pt x="1968" y="985"/>
                    <a:pt x="2187" y="1131"/>
                    <a:pt x="2284" y="1325"/>
                  </a:cubicBezTo>
                  <a:cubicBezTo>
                    <a:pt x="2284" y="1398"/>
                    <a:pt x="2260" y="1446"/>
                    <a:pt x="2211" y="1471"/>
                  </a:cubicBezTo>
                  <a:cubicBezTo>
                    <a:pt x="2162" y="1519"/>
                    <a:pt x="2114" y="1519"/>
                    <a:pt x="2065" y="1544"/>
                  </a:cubicBezTo>
                  <a:cubicBezTo>
                    <a:pt x="1871" y="1544"/>
                    <a:pt x="1725" y="1276"/>
                    <a:pt x="1677" y="1155"/>
                  </a:cubicBezTo>
                  <a:lnTo>
                    <a:pt x="1677" y="1131"/>
                  </a:lnTo>
                  <a:cubicBezTo>
                    <a:pt x="1701" y="1058"/>
                    <a:pt x="1725" y="1009"/>
                    <a:pt x="1749" y="936"/>
                  </a:cubicBezTo>
                  <a:close/>
                  <a:moveTo>
                    <a:pt x="3936" y="1301"/>
                  </a:moveTo>
                  <a:lnTo>
                    <a:pt x="3936" y="1301"/>
                  </a:lnTo>
                  <a:cubicBezTo>
                    <a:pt x="3960" y="1446"/>
                    <a:pt x="3936" y="1616"/>
                    <a:pt x="3839" y="1762"/>
                  </a:cubicBezTo>
                  <a:cubicBezTo>
                    <a:pt x="3790" y="1714"/>
                    <a:pt x="3814" y="1495"/>
                    <a:pt x="3936" y="1301"/>
                  </a:cubicBezTo>
                  <a:close/>
                  <a:moveTo>
                    <a:pt x="750" y="2166"/>
                  </a:moveTo>
                  <a:cubicBezTo>
                    <a:pt x="776" y="2166"/>
                    <a:pt x="802" y="2169"/>
                    <a:pt x="826" y="2175"/>
                  </a:cubicBezTo>
                  <a:cubicBezTo>
                    <a:pt x="1142" y="2199"/>
                    <a:pt x="1264" y="2394"/>
                    <a:pt x="1264" y="2564"/>
                  </a:cubicBezTo>
                  <a:cubicBezTo>
                    <a:pt x="1264" y="2661"/>
                    <a:pt x="1166" y="2758"/>
                    <a:pt x="1045" y="2782"/>
                  </a:cubicBezTo>
                  <a:cubicBezTo>
                    <a:pt x="996" y="2758"/>
                    <a:pt x="924" y="2758"/>
                    <a:pt x="875" y="2734"/>
                  </a:cubicBezTo>
                  <a:cubicBezTo>
                    <a:pt x="705" y="2612"/>
                    <a:pt x="583" y="2442"/>
                    <a:pt x="535" y="2248"/>
                  </a:cubicBezTo>
                  <a:cubicBezTo>
                    <a:pt x="590" y="2193"/>
                    <a:pt x="672" y="2166"/>
                    <a:pt x="750" y="2166"/>
                  </a:cubicBezTo>
                  <a:close/>
                  <a:moveTo>
                    <a:pt x="5199" y="2588"/>
                  </a:moveTo>
                  <a:cubicBezTo>
                    <a:pt x="5078" y="2855"/>
                    <a:pt x="4883" y="3025"/>
                    <a:pt x="4762" y="3025"/>
                  </a:cubicBezTo>
                  <a:cubicBezTo>
                    <a:pt x="4713" y="3025"/>
                    <a:pt x="4665" y="3001"/>
                    <a:pt x="4640" y="2977"/>
                  </a:cubicBezTo>
                  <a:cubicBezTo>
                    <a:pt x="4567" y="2855"/>
                    <a:pt x="4592" y="2807"/>
                    <a:pt x="4592" y="2782"/>
                  </a:cubicBezTo>
                  <a:cubicBezTo>
                    <a:pt x="4640" y="2685"/>
                    <a:pt x="4883" y="2588"/>
                    <a:pt x="5150" y="2588"/>
                  </a:cubicBezTo>
                  <a:close/>
                  <a:moveTo>
                    <a:pt x="3596" y="3293"/>
                  </a:moveTo>
                  <a:cubicBezTo>
                    <a:pt x="3596" y="3293"/>
                    <a:pt x="3620" y="3317"/>
                    <a:pt x="3620" y="3317"/>
                  </a:cubicBezTo>
                  <a:cubicBezTo>
                    <a:pt x="3669" y="3390"/>
                    <a:pt x="3644" y="3608"/>
                    <a:pt x="3426" y="3851"/>
                  </a:cubicBezTo>
                  <a:cubicBezTo>
                    <a:pt x="3353" y="3754"/>
                    <a:pt x="3328" y="3633"/>
                    <a:pt x="3377" y="3511"/>
                  </a:cubicBezTo>
                  <a:cubicBezTo>
                    <a:pt x="3401" y="3414"/>
                    <a:pt x="3474" y="3341"/>
                    <a:pt x="3596" y="3317"/>
                  </a:cubicBezTo>
                  <a:lnTo>
                    <a:pt x="3596" y="3293"/>
                  </a:lnTo>
                  <a:close/>
                  <a:moveTo>
                    <a:pt x="1822" y="3366"/>
                  </a:moveTo>
                  <a:cubicBezTo>
                    <a:pt x="1847" y="3366"/>
                    <a:pt x="1944" y="3366"/>
                    <a:pt x="1968" y="3487"/>
                  </a:cubicBezTo>
                  <a:cubicBezTo>
                    <a:pt x="1944" y="3754"/>
                    <a:pt x="1798" y="3997"/>
                    <a:pt x="1555" y="4094"/>
                  </a:cubicBezTo>
                  <a:cubicBezTo>
                    <a:pt x="1482" y="3924"/>
                    <a:pt x="1507" y="3706"/>
                    <a:pt x="1604" y="3511"/>
                  </a:cubicBezTo>
                  <a:cubicBezTo>
                    <a:pt x="1652" y="3438"/>
                    <a:pt x="1725" y="3366"/>
                    <a:pt x="1822" y="3366"/>
                  </a:cubicBezTo>
                  <a:close/>
                  <a:moveTo>
                    <a:pt x="2745" y="159"/>
                  </a:moveTo>
                  <a:cubicBezTo>
                    <a:pt x="2867" y="159"/>
                    <a:pt x="3013" y="183"/>
                    <a:pt x="3158" y="256"/>
                  </a:cubicBezTo>
                  <a:cubicBezTo>
                    <a:pt x="3523" y="378"/>
                    <a:pt x="3814" y="693"/>
                    <a:pt x="3911" y="1058"/>
                  </a:cubicBezTo>
                  <a:cubicBezTo>
                    <a:pt x="3693" y="1325"/>
                    <a:pt x="3596" y="1714"/>
                    <a:pt x="3766" y="1859"/>
                  </a:cubicBezTo>
                  <a:cubicBezTo>
                    <a:pt x="3790" y="1908"/>
                    <a:pt x="3839" y="1932"/>
                    <a:pt x="3863" y="1932"/>
                  </a:cubicBezTo>
                  <a:cubicBezTo>
                    <a:pt x="3936" y="1932"/>
                    <a:pt x="3984" y="1884"/>
                    <a:pt x="4009" y="1835"/>
                  </a:cubicBezTo>
                  <a:cubicBezTo>
                    <a:pt x="4130" y="1616"/>
                    <a:pt x="4154" y="1349"/>
                    <a:pt x="4082" y="1106"/>
                  </a:cubicBezTo>
                  <a:cubicBezTo>
                    <a:pt x="4203" y="961"/>
                    <a:pt x="4397" y="863"/>
                    <a:pt x="4592" y="863"/>
                  </a:cubicBezTo>
                  <a:cubicBezTo>
                    <a:pt x="4762" y="863"/>
                    <a:pt x="4932" y="936"/>
                    <a:pt x="5053" y="1033"/>
                  </a:cubicBezTo>
                  <a:cubicBezTo>
                    <a:pt x="5466" y="1325"/>
                    <a:pt x="5466" y="1932"/>
                    <a:pt x="5272" y="2418"/>
                  </a:cubicBezTo>
                  <a:lnTo>
                    <a:pt x="5150" y="2418"/>
                  </a:lnTo>
                  <a:cubicBezTo>
                    <a:pt x="4907" y="2418"/>
                    <a:pt x="4567" y="2491"/>
                    <a:pt x="4470" y="2710"/>
                  </a:cubicBezTo>
                  <a:cubicBezTo>
                    <a:pt x="4397" y="2928"/>
                    <a:pt x="4543" y="3171"/>
                    <a:pt x="4762" y="3195"/>
                  </a:cubicBezTo>
                  <a:cubicBezTo>
                    <a:pt x="5029" y="3195"/>
                    <a:pt x="5248" y="2904"/>
                    <a:pt x="5369" y="2612"/>
                  </a:cubicBezTo>
                  <a:cubicBezTo>
                    <a:pt x="5612" y="2637"/>
                    <a:pt x="5806" y="2807"/>
                    <a:pt x="5879" y="3025"/>
                  </a:cubicBezTo>
                  <a:cubicBezTo>
                    <a:pt x="5903" y="3220"/>
                    <a:pt x="5831" y="3414"/>
                    <a:pt x="5685" y="3560"/>
                  </a:cubicBezTo>
                  <a:cubicBezTo>
                    <a:pt x="5320" y="3949"/>
                    <a:pt x="4810" y="4191"/>
                    <a:pt x="4252" y="4191"/>
                  </a:cubicBezTo>
                  <a:cubicBezTo>
                    <a:pt x="4082" y="4191"/>
                    <a:pt x="3887" y="4167"/>
                    <a:pt x="3741" y="4070"/>
                  </a:cubicBezTo>
                  <a:cubicBezTo>
                    <a:pt x="3669" y="4046"/>
                    <a:pt x="3620" y="4021"/>
                    <a:pt x="3571" y="3973"/>
                  </a:cubicBezTo>
                  <a:cubicBezTo>
                    <a:pt x="3814" y="3681"/>
                    <a:pt x="3887" y="3366"/>
                    <a:pt x="3766" y="3220"/>
                  </a:cubicBezTo>
                  <a:cubicBezTo>
                    <a:pt x="3717" y="3171"/>
                    <a:pt x="3669" y="3147"/>
                    <a:pt x="3596" y="3147"/>
                  </a:cubicBezTo>
                  <a:cubicBezTo>
                    <a:pt x="3426" y="3171"/>
                    <a:pt x="3280" y="3268"/>
                    <a:pt x="3231" y="3438"/>
                  </a:cubicBezTo>
                  <a:cubicBezTo>
                    <a:pt x="3158" y="3633"/>
                    <a:pt x="3207" y="3851"/>
                    <a:pt x="3328" y="3973"/>
                  </a:cubicBezTo>
                  <a:cubicBezTo>
                    <a:pt x="3037" y="4264"/>
                    <a:pt x="2648" y="4434"/>
                    <a:pt x="2260" y="4434"/>
                  </a:cubicBezTo>
                  <a:cubicBezTo>
                    <a:pt x="2215" y="4444"/>
                    <a:pt x="2169" y="4449"/>
                    <a:pt x="2124" y="4449"/>
                  </a:cubicBezTo>
                  <a:cubicBezTo>
                    <a:pt x="1946" y="4449"/>
                    <a:pt x="1768" y="4375"/>
                    <a:pt x="1652" y="4240"/>
                  </a:cubicBezTo>
                  <a:cubicBezTo>
                    <a:pt x="1944" y="4094"/>
                    <a:pt x="2138" y="3778"/>
                    <a:pt x="2138" y="3463"/>
                  </a:cubicBezTo>
                  <a:cubicBezTo>
                    <a:pt x="2116" y="3307"/>
                    <a:pt x="2013" y="3192"/>
                    <a:pt x="1865" y="3192"/>
                  </a:cubicBezTo>
                  <a:cubicBezTo>
                    <a:pt x="1851" y="3192"/>
                    <a:pt x="1837" y="3193"/>
                    <a:pt x="1822" y="3195"/>
                  </a:cubicBezTo>
                  <a:cubicBezTo>
                    <a:pt x="1677" y="3195"/>
                    <a:pt x="1531" y="3293"/>
                    <a:pt x="1458" y="3438"/>
                  </a:cubicBezTo>
                  <a:cubicBezTo>
                    <a:pt x="1337" y="3657"/>
                    <a:pt x="1312" y="3924"/>
                    <a:pt x="1409" y="4143"/>
                  </a:cubicBezTo>
                  <a:cubicBezTo>
                    <a:pt x="1361" y="4149"/>
                    <a:pt x="1314" y="4152"/>
                    <a:pt x="1268" y="4152"/>
                  </a:cubicBezTo>
                  <a:cubicBezTo>
                    <a:pt x="1130" y="4152"/>
                    <a:pt x="1002" y="4125"/>
                    <a:pt x="875" y="4070"/>
                  </a:cubicBezTo>
                  <a:cubicBezTo>
                    <a:pt x="535" y="3924"/>
                    <a:pt x="316" y="3633"/>
                    <a:pt x="268" y="3268"/>
                  </a:cubicBezTo>
                  <a:cubicBezTo>
                    <a:pt x="195" y="2977"/>
                    <a:pt x="243" y="2637"/>
                    <a:pt x="413" y="2370"/>
                  </a:cubicBezTo>
                  <a:cubicBezTo>
                    <a:pt x="486" y="2564"/>
                    <a:pt x="632" y="2734"/>
                    <a:pt x="802" y="2855"/>
                  </a:cubicBezTo>
                  <a:cubicBezTo>
                    <a:pt x="899" y="2880"/>
                    <a:pt x="972" y="2904"/>
                    <a:pt x="1069" y="2904"/>
                  </a:cubicBezTo>
                  <a:cubicBezTo>
                    <a:pt x="1264" y="2904"/>
                    <a:pt x="1434" y="2758"/>
                    <a:pt x="1434" y="2540"/>
                  </a:cubicBezTo>
                  <a:cubicBezTo>
                    <a:pt x="1434" y="2224"/>
                    <a:pt x="1166" y="1981"/>
                    <a:pt x="851" y="1981"/>
                  </a:cubicBezTo>
                  <a:cubicBezTo>
                    <a:pt x="828" y="1976"/>
                    <a:pt x="806" y="1974"/>
                    <a:pt x="784" y="1974"/>
                  </a:cubicBezTo>
                  <a:cubicBezTo>
                    <a:pt x="685" y="1974"/>
                    <a:pt x="590" y="2014"/>
                    <a:pt x="511" y="2054"/>
                  </a:cubicBezTo>
                  <a:cubicBezTo>
                    <a:pt x="438" y="1568"/>
                    <a:pt x="608" y="1058"/>
                    <a:pt x="1069" y="936"/>
                  </a:cubicBezTo>
                  <a:cubicBezTo>
                    <a:pt x="1194" y="901"/>
                    <a:pt x="1331" y="878"/>
                    <a:pt x="1463" y="878"/>
                  </a:cubicBezTo>
                  <a:cubicBezTo>
                    <a:pt x="1511" y="878"/>
                    <a:pt x="1558" y="881"/>
                    <a:pt x="1604" y="888"/>
                  </a:cubicBezTo>
                  <a:cubicBezTo>
                    <a:pt x="1555" y="1009"/>
                    <a:pt x="1507" y="1106"/>
                    <a:pt x="1507" y="1106"/>
                  </a:cubicBezTo>
                  <a:cubicBezTo>
                    <a:pt x="1507" y="1131"/>
                    <a:pt x="1507" y="1131"/>
                    <a:pt x="1507" y="1155"/>
                  </a:cubicBezTo>
                  <a:cubicBezTo>
                    <a:pt x="1531" y="1179"/>
                    <a:pt x="1725" y="1665"/>
                    <a:pt x="2065" y="1665"/>
                  </a:cubicBezTo>
                  <a:cubicBezTo>
                    <a:pt x="2162" y="1665"/>
                    <a:pt x="2235" y="1641"/>
                    <a:pt x="2308" y="1592"/>
                  </a:cubicBezTo>
                  <a:cubicBezTo>
                    <a:pt x="2405" y="1544"/>
                    <a:pt x="2478" y="1422"/>
                    <a:pt x="2454" y="1301"/>
                  </a:cubicBezTo>
                  <a:cubicBezTo>
                    <a:pt x="2357" y="1033"/>
                    <a:pt x="2114" y="839"/>
                    <a:pt x="1847" y="791"/>
                  </a:cubicBezTo>
                  <a:cubicBezTo>
                    <a:pt x="1992" y="426"/>
                    <a:pt x="2332" y="183"/>
                    <a:pt x="2745" y="159"/>
                  </a:cubicBezTo>
                  <a:close/>
                  <a:moveTo>
                    <a:pt x="2728" y="1"/>
                  </a:moveTo>
                  <a:cubicBezTo>
                    <a:pt x="2260" y="1"/>
                    <a:pt x="1815" y="296"/>
                    <a:pt x="1652" y="766"/>
                  </a:cubicBezTo>
                  <a:cubicBezTo>
                    <a:pt x="1569" y="748"/>
                    <a:pt x="1485" y="740"/>
                    <a:pt x="1403" y="740"/>
                  </a:cubicBezTo>
                  <a:cubicBezTo>
                    <a:pt x="1270" y="740"/>
                    <a:pt x="1141" y="760"/>
                    <a:pt x="1021" y="791"/>
                  </a:cubicBezTo>
                  <a:cubicBezTo>
                    <a:pt x="438" y="936"/>
                    <a:pt x="219" y="1616"/>
                    <a:pt x="341" y="2199"/>
                  </a:cubicBezTo>
                  <a:cubicBezTo>
                    <a:pt x="98" y="2515"/>
                    <a:pt x="0" y="2928"/>
                    <a:pt x="73" y="3317"/>
                  </a:cubicBezTo>
                  <a:cubicBezTo>
                    <a:pt x="146" y="3730"/>
                    <a:pt x="413" y="4070"/>
                    <a:pt x="802" y="4240"/>
                  </a:cubicBezTo>
                  <a:cubicBezTo>
                    <a:pt x="960" y="4293"/>
                    <a:pt x="1130" y="4332"/>
                    <a:pt x="1294" y="4332"/>
                  </a:cubicBezTo>
                  <a:cubicBezTo>
                    <a:pt x="1358" y="4332"/>
                    <a:pt x="1421" y="4326"/>
                    <a:pt x="1482" y="4313"/>
                  </a:cubicBezTo>
                  <a:cubicBezTo>
                    <a:pt x="1638" y="4491"/>
                    <a:pt x="1875" y="4607"/>
                    <a:pt x="2119" y="4607"/>
                  </a:cubicBezTo>
                  <a:cubicBezTo>
                    <a:pt x="2141" y="4607"/>
                    <a:pt x="2164" y="4606"/>
                    <a:pt x="2187" y="4604"/>
                  </a:cubicBezTo>
                  <a:lnTo>
                    <a:pt x="2260" y="4604"/>
                  </a:lnTo>
                  <a:cubicBezTo>
                    <a:pt x="2721" y="4580"/>
                    <a:pt x="3134" y="4410"/>
                    <a:pt x="3450" y="4094"/>
                  </a:cubicBezTo>
                  <a:cubicBezTo>
                    <a:pt x="3523" y="4143"/>
                    <a:pt x="3596" y="4191"/>
                    <a:pt x="3669" y="4240"/>
                  </a:cubicBezTo>
                  <a:cubicBezTo>
                    <a:pt x="3839" y="4313"/>
                    <a:pt x="4057" y="4361"/>
                    <a:pt x="4276" y="4361"/>
                  </a:cubicBezTo>
                  <a:cubicBezTo>
                    <a:pt x="4859" y="4361"/>
                    <a:pt x="5418" y="4094"/>
                    <a:pt x="5831" y="3681"/>
                  </a:cubicBezTo>
                  <a:cubicBezTo>
                    <a:pt x="6001" y="3487"/>
                    <a:pt x="6073" y="3244"/>
                    <a:pt x="6049" y="3001"/>
                  </a:cubicBezTo>
                  <a:cubicBezTo>
                    <a:pt x="5976" y="2710"/>
                    <a:pt x="5733" y="2491"/>
                    <a:pt x="5442" y="2467"/>
                  </a:cubicBezTo>
                  <a:cubicBezTo>
                    <a:pt x="5636" y="1908"/>
                    <a:pt x="5612" y="1252"/>
                    <a:pt x="5126" y="912"/>
                  </a:cubicBezTo>
                  <a:cubicBezTo>
                    <a:pt x="4972" y="781"/>
                    <a:pt x="4776" y="715"/>
                    <a:pt x="4580" y="715"/>
                  </a:cubicBezTo>
                  <a:cubicBezTo>
                    <a:pt x="4376" y="715"/>
                    <a:pt x="4170" y="787"/>
                    <a:pt x="4009" y="936"/>
                  </a:cubicBezTo>
                  <a:cubicBezTo>
                    <a:pt x="3887" y="548"/>
                    <a:pt x="3571" y="256"/>
                    <a:pt x="3207" y="110"/>
                  </a:cubicBezTo>
                  <a:cubicBezTo>
                    <a:pt x="3052" y="36"/>
                    <a:pt x="2889" y="1"/>
                    <a:pt x="2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" name="Google Shape;1463;p32"/>
          <p:cNvGrpSpPr>
            <a:grpSpLocks/>
          </p:cNvGrpSpPr>
          <p:nvPr/>
        </p:nvGrpSpPr>
        <p:grpSpPr bwMode="auto">
          <a:xfrm rot="17982578" flipH="1">
            <a:off x="11321256" y="6141244"/>
            <a:ext cx="852488" cy="508000"/>
            <a:chOff x="1202177" y="4613417"/>
            <a:chExt cx="528376" cy="315757"/>
          </a:xfrm>
        </p:grpSpPr>
        <p:sp>
          <p:nvSpPr>
            <p:cNvPr id="13" name="Google Shape;1464;p32"/>
            <p:cNvSpPr/>
            <p:nvPr/>
          </p:nvSpPr>
          <p:spPr>
            <a:xfrm>
              <a:off x="1565262" y="4670086"/>
              <a:ext cx="166286" cy="48351"/>
            </a:xfrm>
            <a:custGeom>
              <a:avLst/>
              <a:gdLst/>
              <a:ahLst/>
              <a:cxnLst/>
              <a:rect l="l" t="t" r="r" b="b"/>
              <a:pathLst>
                <a:path w="1507" h="438" extrusionOk="0">
                  <a:moveTo>
                    <a:pt x="1409" y="1"/>
                  </a:moveTo>
                  <a:lnTo>
                    <a:pt x="73" y="316"/>
                  </a:lnTo>
                  <a:cubicBezTo>
                    <a:pt x="25" y="316"/>
                    <a:pt x="0" y="341"/>
                    <a:pt x="25" y="389"/>
                  </a:cubicBezTo>
                  <a:cubicBezTo>
                    <a:pt x="25" y="414"/>
                    <a:pt x="49" y="438"/>
                    <a:pt x="73" y="438"/>
                  </a:cubicBezTo>
                  <a:lnTo>
                    <a:pt x="98" y="438"/>
                  </a:lnTo>
                  <a:lnTo>
                    <a:pt x="1434" y="122"/>
                  </a:lnTo>
                  <a:cubicBezTo>
                    <a:pt x="1506" y="122"/>
                    <a:pt x="1482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" name="Google Shape;1465;p32"/>
            <p:cNvSpPr/>
            <p:nvPr/>
          </p:nvSpPr>
          <p:spPr>
            <a:xfrm>
              <a:off x="1604788" y="4612076"/>
              <a:ext cx="61004" cy="176626"/>
            </a:xfrm>
            <a:custGeom>
              <a:avLst/>
              <a:gdLst/>
              <a:ahLst/>
              <a:cxnLst/>
              <a:rect l="l" t="t" r="r" b="b"/>
              <a:pathLst>
                <a:path w="550" h="1598" extrusionOk="0">
                  <a:moveTo>
                    <a:pt x="77" y="0"/>
                  </a:moveTo>
                  <a:cubicBezTo>
                    <a:pt x="39" y="0"/>
                    <a:pt x="0" y="32"/>
                    <a:pt x="15" y="91"/>
                  </a:cubicBezTo>
                  <a:lnTo>
                    <a:pt x="403" y="1573"/>
                  </a:lnTo>
                  <a:cubicBezTo>
                    <a:pt x="428" y="1597"/>
                    <a:pt x="452" y="1597"/>
                    <a:pt x="476" y="1597"/>
                  </a:cubicBezTo>
                  <a:lnTo>
                    <a:pt x="501" y="1597"/>
                  </a:lnTo>
                  <a:cubicBezTo>
                    <a:pt x="525" y="1597"/>
                    <a:pt x="549" y="1549"/>
                    <a:pt x="525" y="1525"/>
                  </a:cubicBezTo>
                  <a:lnTo>
                    <a:pt x="136" y="43"/>
                  </a:lnTo>
                  <a:cubicBezTo>
                    <a:pt x="127" y="14"/>
                    <a:pt x="102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" name="Google Shape;1466;p32"/>
            <p:cNvSpPr/>
            <p:nvPr/>
          </p:nvSpPr>
          <p:spPr>
            <a:xfrm>
              <a:off x="1585458" y="4628742"/>
              <a:ext cx="104298" cy="139130"/>
            </a:xfrm>
            <a:custGeom>
              <a:avLst/>
              <a:gdLst/>
              <a:ahLst/>
              <a:cxnLst/>
              <a:rect l="l" t="t" r="r" b="b"/>
              <a:pathLst>
                <a:path w="948" h="1259" extrusionOk="0">
                  <a:moveTo>
                    <a:pt x="875" y="1"/>
                  </a:moveTo>
                  <a:cubicBezTo>
                    <a:pt x="857" y="1"/>
                    <a:pt x="838" y="7"/>
                    <a:pt x="826" y="19"/>
                  </a:cubicBezTo>
                  <a:lnTo>
                    <a:pt x="25" y="1161"/>
                  </a:lnTo>
                  <a:cubicBezTo>
                    <a:pt x="0" y="1185"/>
                    <a:pt x="0" y="1234"/>
                    <a:pt x="49" y="1258"/>
                  </a:cubicBezTo>
                  <a:lnTo>
                    <a:pt x="122" y="1258"/>
                  </a:lnTo>
                  <a:lnTo>
                    <a:pt x="924" y="92"/>
                  </a:lnTo>
                  <a:cubicBezTo>
                    <a:pt x="948" y="68"/>
                    <a:pt x="948" y="19"/>
                    <a:pt x="924" y="19"/>
                  </a:cubicBezTo>
                  <a:cubicBezTo>
                    <a:pt x="911" y="7"/>
                    <a:pt x="893" y="1"/>
                    <a:pt x="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" name="Google Shape;1467;p32"/>
            <p:cNvSpPr/>
            <p:nvPr/>
          </p:nvSpPr>
          <p:spPr>
            <a:xfrm>
              <a:off x="1548566" y="4643636"/>
              <a:ext cx="160383" cy="102621"/>
            </a:xfrm>
            <a:custGeom>
              <a:avLst/>
              <a:gdLst/>
              <a:ahLst/>
              <a:cxnLst/>
              <a:rect l="l" t="t" r="r" b="b"/>
              <a:pathLst>
                <a:path w="1451" h="928" extrusionOk="0">
                  <a:moveTo>
                    <a:pt x="115" y="1"/>
                  </a:moveTo>
                  <a:cubicBezTo>
                    <a:pt x="51" y="1"/>
                    <a:pt x="0" y="83"/>
                    <a:pt x="65" y="126"/>
                  </a:cubicBezTo>
                  <a:lnTo>
                    <a:pt x="1329" y="928"/>
                  </a:lnTo>
                  <a:lnTo>
                    <a:pt x="1377" y="928"/>
                  </a:lnTo>
                  <a:cubicBezTo>
                    <a:pt x="1426" y="928"/>
                    <a:pt x="1450" y="831"/>
                    <a:pt x="1402" y="806"/>
                  </a:cubicBezTo>
                  <a:lnTo>
                    <a:pt x="138" y="5"/>
                  </a:lnTo>
                  <a:cubicBezTo>
                    <a:pt x="130" y="2"/>
                    <a:pt x="123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" name="Google Shape;1468;p32"/>
            <p:cNvSpPr/>
            <p:nvPr/>
          </p:nvSpPr>
          <p:spPr>
            <a:xfrm>
              <a:off x="1204312" y="4673214"/>
              <a:ext cx="177109" cy="150971"/>
            </a:xfrm>
            <a:custGeom>
              <a:avLst/>
              <a:gdLst/>
              <a:ahLst/>
              <a:cxnLst/>
              <a:rect l="l" t="t" r="r" b="b"/>
              <a:pathLst>
                <a:path w="1605" h="1371" extrusionOk="0">
                  <a:moveTo>
                    <a:pt x="924" y="131"/>
                  </a:moveTo>
                  <a:cubicBezTo>
                    <a:pt x="1216" y="131"/>
                    <a:pt x="1458" y="374"/>
                    <a:pt x="1483" y="690"/>
                  </a:cubicBezTo>
                  <a:cubicBezTo>
                    <a:pt x="1483" y="1019"/>
                    <a:pt x="1204" y="1248"/>
                    <a:pt x="911" y="1248"/>
                  </a:cubicBezTo>
                  <a:cubicBezTo>
                    <a:pt x="771" y="1248"/>
                    <a:pt x="629" y="1196"/>
                    <a:pt x="511" y="1079"/>
                  </a:cubicBezTo>
                  <a:cubicBezTo>
                    <a:pt x="171" y="739"/>
                    <a:pt x="414" y="131"/>
                    <a:pt x="924" y="131"/>
                  </a:cubicBezTo>
                  <a:close/>
                  <a:moveTo>
                    <a:pt x="907" y="1"/>
                  </a:moveTo>
                  <a:cubicBezTo>
                    <a:pt x="740" y="1"/>
                    <a:pt x="571" y="63"/>
                    <a:pt x="438" y="204"/>
                  </a:cubicBezTo>
                  <a:cubicBezTo>
                    <a:pt x="1" y="641"/>
                    <a:pt x="317" y="1370"/>
                    <a:pt x="924" y="1370"/>
                  </a:cubicBezTo>
                  <a:cubicBezTo>
                    <a:pt x="1288" y="1370"/>
                    <a:pt x="1604" y="1079"/>
                    <a:pt x="1604" y="690"/>
                  </a:cubicBezTo>
                  <a:cubicBezTo>
                    <a:pt x="1604" y="278"/>
                    <a:pt x="1258" y="1"/>
                    <a:pt x="9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" name="Google Shape;1469;p32"/>
            <p:cNvSpPr/>
            <p:nvPr/>
          </p:nvSpPr>
          <p:spPr>
            <a:xfrm>
              <a:off x="1390563" y="4830660"/>
              <a:ext cx="115121" cy="96701"/>
            </a:xfrm>
            <a:custGeom>
              <a:avLst/>
              <a:gdLst/>
              <a:ahLst/>
              <a:cxnLst/>
              <a:rect l="l" t="t" r="r" b="b"/>
              <a:pathLst>
                <a:path w="1045" h="877" extrusionOk="0">
                  <a:moveTo>
                    <a:pt x="583" y="124"/>
                  </a:moveTo>
                  <a:cubicBezTo>
                    <a:pt x="753" y="124"/>
                    <a:pt x="899" y="269"/>
                    <a:pt x="899" y="439"/>
                  </a:cubicBezTo>
                  <a:cubicBezTo>
                    <a:pt x="899" y="622"/>
                    <a:pt x="741" y="747"/>
                    <a:pt x="587" y="747"/>
                  </a:cubicBezTo>
                  <a:cubicBezTo>
                    <a:pt x="515" y="747"/>
                    <a:pt x="443" y="720"/>
                    <a:pt x="389" y="658"/>
                  </a:cubicBezTo>
                  <a:cubicBezTo>
                    <a:pt x="195" y="464"/>
                    <a:pt x="316" y="124"/>
                    <a:pt x="583" y="124"/>
                  </a:cubicBezTo>
                  <a:close/>
                  <a:moveTo>
                    <a:pt x="584" y="0"/>
                  </a:moveTo>
                  <a:cubicBezTo>
                    <a:pt x="473" y="0"/>
                    <a:pt x="361" y="38"/>
                    <a:pt x="268" y="124"/>
                  </a:cubicBezTo>
                  <a:cubicBezTo>
                    <a:pt x="0" y="415"/>
                    <a:pt x="195" y="877"/>
                    <a:pt x="583" y="877"/>
                  </a:cubicBezTo>
                  <a:cubicBezTo>
                    <a:pt x="826" y="877"/>
                    <a:pt x="1021" y="682"/>
                    <a:pt x="1045" y="439"/>
                  </a:cubicBezTo>
                  <a:cubicBezTo>
                    <a:pt x="1045" y="175"/>
                    <a:pt x="820" y="0"/>
                    <a:pt x="5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9" name="Google Shape;1470;p32"/>
          <p:cNvGrpSpPr>
            <a:grpSpLocks/>
          </p:cNvGrpSpPr>
          <p:nvPr/>
        </p:nvGrpSpPr>
        <p:grpSpPr bwMode="auto">
          <a:xfrm flipH="1">
            <a:off x="84138" y="5592763"/>
            <a:ext cx="887412" cy="1298575"/>
            <a:chOff x="-1047799" y="3300294"/>
            <a:chExt cx="439014" cy="641607"/>
          </a:xfrm>
        </p:grpSpPr>
        <p:sp>
          <p:nvSpPr>
            <p:cNvPr id="20" name="Google Shape;1471;p32"/>
            <p:cNvSpPr/>
            <p:nvPr/>
          </p:nvSpPr>
          <p:spPr>
            <a:xfrm>
              <a:off x="-994395" y="3750517"/>
              <a:ext cx="139008" cy="64318"/>
            </a:xfrm>
            <a:custGeom>
              <a:avLst/>
              <a:gdLst/>
              <a:ahLst/>
              <a:cxnLst/>
              <a:rect l="l" t="t" r="r" b="b"/>
              <a:pathLst>
                <a:path w="1847" h="849" extrusionOk="0">
                  <a:moveTo>
                    <a:pt x="728" y="0"/>
                  </a:moveTo>
                  <a:cubicBezTo>
                    <a:pt x="502" y="0"/>
                    <a:pt x="254" y="68"/>
                    <a:pt x="1" y="252"/>
                  </a:cubicBezTo>
                  <a:cubicBezTo>
                    <a:pt x="1" y="252"/>
                    <a:pt x="350" y="848"/>
                    <a:pt x="1002" y="848"/>
                  </a:cubicBezTo>
                  <a:cubicBezTo>
                    <a:pt x="1243" y="848"/>
                    <a:pt x="1526" y="767"/>
                    <a:pt x="1847" y="544"/>
                  </a:cubicBezTo>
                  <a:cubicBezTo>
                    <a:pt x="1847" y="544"/>
                    <a:pt x="1369" y="0"/>
                    <a:pt x="7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" name="Google Shape;1472;p32"/>
            <p:cNvSpPr/>
            <p:nvPr/>
          </p:nvSpPr>
          <p:spPr>
            <a:xfrm>
              <a:off x="-950415" y="3777969"/>
              <a:ext cx="98955" cy="17256"/>
            </a:xfrm>
            <a:custGeom>
              <a:avLst/>
              <a:gdLst/>
              <a:ahLst/>
              <a:cxnLst/>
              <a:rect l="l" t="t" r="r" b="b"/>
              <a:pathLst>
                <a:path w="1313" h="235" extrusionOk="0">
                  <a:moveTo>
                    <a:pt x="500" y="0"/>
                  </a:moveTo>
                  <a:cubicBezTo>
                    <a:pt x="349" y="0"/>
                    <a:pt x="197" y="14"/>
                    <a:pt x="49" y="40"/>
                  </a:cubicBezTo>
                  <a:cubicBezTo>
                    <a:pt x="25" y="40"/>
                    <a:pt x="1" y="64"/>
                    <a:pt x="25" y="89"/>
                  </a:cubicBezTo>
                  <a:cubicBezTo>
                    <a:pt x="25" y="113"/>
                    <a:pt x="49" y="113"/>
                    <a:pt x="73" y="113"/>
                  </a:cubicBezTo>
                  <a:cubicBezTo>
                    <a:pt x="191" y="98"/>
                    <a:pt x="311" y="90"/>
                    <a:pt x="431" y="90"/>
                  </a:cubicBezTo>
                  <a:cubicBezTo>
                    <a:pt x="708" y="90"/>
                    <a:pt x="985" y="133"/>
                    <a:pt x="1239" y="234"/>
                  </a:cubicBezTo>
                  <a:lnTo>
                    <a:pt x="1264" y="234"/>
                  </a:lnTo>
                  <a:cubicBezTo>
                    <a:pt x="1288" y="234"/>
                    <a:pt x="1288" y="210"/>
                    <a:pt x="1312" y="210"/>
                  </a:cubicBezTo>
                  <a:cubicBezTo>
                    <a:pt x="1312" y="186"/>
                    <a:pt x="1312" y="162"/>
                    <a:pt x="1288" y="137"/>
                  </a:cubicBezTo>
                  <a:cubicBezTo>
                    <a:pt x="1039" y="44"/>
                    <a:pt x="770" y="0"/>
                    <a:pt x="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" name="Google Shape;1473;p32"/>
            <p:cNvSpPr/>
            <p:nvPr/>
          </p:nvSpPr>
          <p:spPr>
            <a:xfrm>
              <a:off x="-949630" y="3639138"/>
              <a:ext cx="114662" cy="249427"/>
            </a:xfrm>
            <a:custGeom>
              <a:avLst/>
              <a:gdLst/>
              <a:ahLst/>
              <a:cxnLst/>
              <a:rect l="l" t="t" r="r" b="b"/>
              <a:pathLst>
                <a:path w="1521" h="3318" extrusionOk="0">
                  <a:moveTo>
                    <a:pt x="69" y="0"/>
                  </a:moveTo>
                  <a:cubicBezTo>
                    <a:pt x="40" y="0"/>
                    <a:pt x="0" y="67"/>
                    <a:pt x="39" y="86"/>
                  </a:cubicBezTo>
                  <a:cubicBezTo>
                    <a:pt x="63" y="86"/>
                    <a:pt x="1327" y="961"/>
                    <a:pt x="1424" y="3269"/>
                  </a:cubicBezTo>
                  <a:cubicBezTo>
                    <a:pt x="1424" y="3293"/>
                    <a:pt x="1448" y="3317"/>
                    <a:pt x="1472" y="3317"/>
                  </a:cubicBezTo>
                  <a:cubicBezTo>
                    <a:pt x="1497" y="3293"/>
                    <a:pt x="1521" y="3293"/>
                    <a:pt x="1521" y="3269"/>
                  </a:cubicBezTo>
                  <a:cubicBezTo>
                    <a:pt x="1424" y="912"/>
                    <a:pt x="88" y="14"/>
                    <a:pt x="88" y="14"/>
                  </a:cubicBezTo>
                  <a:cubicBezTo>
                    <a:pt x="83" y="4"/>
                    <a:pt x="76" y="0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" name="Google Shape;1474;p32"/>
            <p:cNvSpPr/>
            <p:nvPr/>
          </p:nvSpPr>
          <p:spPr>
            <a:xfrm>
              <a:off x="-1047799" y="3505012"/>
              <a:ext cx="229324" cy="179619"/>
            </a:xfrm>
            <a:custGeom>
              <a:avLst/>
              <a:gdLst/>
              <a:ahLst/>
              <a:cxnLst/>
              <a:rect l="l" t="t" r="r" b="b"/>
              <a:pathLst>
                <a:path w="3049" h="2395" extrusionOk="0">
                  <a:moveTo>
                    <a:pt x="2055" y="1"/>
                  </a:moveTo>
                  <a:cubicBezTo>
                    <a:pt x="1883" y="1"/>
                    <a:pt x="1883" y="562"/>
                    <a:pt x="1883" y="562"/>
                  </a:cubicBezTo>
                  <a:cubicBezTo>
                    <a:pt x="1761" y="416"/>
                    <a:pt x="1615" y="294"/>
                    <a:pt x="1445" y="197"/>
                  </a:cubicBezTo>
                  <a:cubicBezTo>
                    <a:pt x="1434" y="193"/>
                    <a:pt x="1423" y="192"/>
                    <a:pt x="1413" y="192"/>
                  </a:cubicBezTo>
                  <a:cubicBezTo>
                    <a:pt x="1234" y="192"/>
                    <a:pt x="1300" y="780"/>
                    <a:pt x="1300" y="780"/>
                  </a:cubicBezTo>
                  <a:cubicBezTo>
                    <a:pt x="1154" y="635"/>
                    <a:pt x="984" y="537"/>
                    <a:pt x="814" y="416"/>
                  </a:cubicBezTo>
                  <a:cubicBezTo>
                    <a:pt x="785" y="400"/>
                    <a:pt x="760" y="393"/>
                    <a:pt x="740" y="393"/>
                  </a:cubicBezTo>
                  <a:cubicBezTo>
                    <a:pt x="532" y="393"/>
                    <a:pt x="692" y="1096"/>
                    <a:pt x="692" y="1096"/>
                  </a:cubicBezTo>
                  <a:cubicBezTo>
                    <a:pt x="692" y="1096"/>
                    <a:pt x="357" y="857"/>
                    <a:pt x="178" y="857"/>
                  </a:cubicBezTo>
                  <a:cubicBezTo>
                    <a:pt x="136" y="857"/>
                    <a:pt x="103" y="870"/>
                    <a:pt x="85" y="902"/>
                  </a:cubicBezTo>
                  <a:cubicBezTo>
                    <a:pt x="1" y="1049"/>
                    <a:pt x="662" y="2395"/>
                    <a:pt x="1533" y="2395"/>
                  </a:cubicBezTo>
                  <a:cubicBezTo>
                    <a:pt x="1669" y="2395"/>
                    <a:pt x="1811" y="2362"/>
                    <a:pt x="1955" y="2286"/>
                  </a:cubicBezTo>
                  <a:cubicBezTo>
                    <a:pt x="3049" y="1728"/>
                    <a:pt x="2684" y="926"/>
                    <a:pt x="2684" y="926"/>
                  </a:cubicBezTo>
                  <a:cubicBezTo>
                    <a:pt x="2684" y="926"/>
                    <a:pt x="2368" y="197"/>
                    <a:pt x="2125" y="27"/>
                  </a:cubicBezTo>
                  <a:cubicBezTo>
                    <a:pt x="2099" y="9"/>
                    <a:pt x="2076" y="1"/>
                    <a:pt x="20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" name="Google Shape;1475;p32"/>
            <p:cNvSpPr/>
            <p:nvPr/>
          </p:nvSpPr>
          <p:spPr>
            <a:xfrm>
              <a:off x="-1006960" y="3550505"/>
              <a:ext cx="157071" cy="111379"/>
            </a:xfrm>
            <a:custGeom>
              <a:avLst/>
              <a:gdLst/>
              <a:ahLst/>
              <a:cxnLst/>
              <a:rect l="l" t="t" r="r" b="b"/>
              <a:pathLst>
                <a:path w="2090" h="1483" extrusionOk="0">
                  <a:moveTo>
                    <a:pt x="1652" y="292"/>
                  </a:moveTo>
                  <a:cubicBezTo>
                    <a:pt x="1677" y="292"/>
                    <a:pt x="1701" y="316"/>
                    <a:pt x="1725" y="340"/>
                  </a:cubicBezTo>
                  <a:cubicBezTo>
                    <a:pt x="1749" y="365"/>
                    <a:pt x="1749" y="389"/>
                    <a:pt x="1774" y="413"/>
                  </a:cubicBezTo>
                  <a:lnTo>
                    <a:pt x="1725" y="389"/>
                  </a:lnTo>
                  <a:cubicBezTo>
                    <a:pt x="1701" y="365"/>
                    <a:pt x="1677" y="316"/>
                    <a:pt x="1652" y="292"/>
                  </a:cubicBezTo>
                  <a:close/>
                  <a:moveTo>
                    <a:pt x="802" y="656"/>
                  </a:moveTo>
                  <a:lnTo>
                    <a:pt x="802" y="656"/>
                  </a:lnTo>
                  <a:cubicBezTo>
                    <a:pt x="826" y="680"/>
                    <a:pt x="851" y="729"/>
                    <a:pt x="875" y="778"/>
                  </a:cubicBezTo>
                  <a:cubicBezTo>
                    <a:pt x="851" y="729"/>
                    <a:pt x="826" y="705"/>
                    <a:pt x="802" y="656"/>
                  </a:cubicBezTo>
                  <a:close/>
                  <a:moveTo>
                    <a:pt x="535" y="923"/>
                  </a:moveTo>
                  <a:lnTo>
                    <a:pt x="535" y="923"/>
                  </a:lnTo>
                  <a:cubicBezTo>
                    <a:pt x="583" y="948"/>
                    <a:pt x="608" y="996"/>
                    <a:pt x="608" y="1045"/>
                  </a:cubicBezTo>
                  <a:cubicBezTo>
                    <a:pt x="583" y="996"/>
                    <a:pt x="559" y="972"/>
                    <a:pt x="535" y="923"/>
                  </a:cubicBezTo>
                  <a:close/>
                  <a:moveTo>
                    <a:pt x="1944" y="0"/>
                  </a:moveTo>
                  <a:cubicBezTo>
                    <a:pt x="1920" y="25"/>
                    <a:pt x="1920" y="49"/>
                    <a:pt x="1920" y="73"/>
                  </a:cubicBezTo>
                  <a:cubicBezTo>
                    <a:pt x="1944" y="146"/>
                    <a:pt x="2017" y="292"/>
                    <a:pt x="1968" y="365"/>
                  </a:cubicBezTo>
                  <a:cubicBezTo>
                    <a:pt x="1968" y="389"/>
                    <a:pt x="1944" y="413"/>
                    <a:pt x="1920" y="413"/>
                  </a:cubicBezTo>
                  <a:lnTo>
                    <a:pt x="1847" y="413"/>
                  </a:lnTo>
                  <a:cubicBezTo>
                    <a:pt x="1847" y="365"/>
                    <a:pt x="1822" y="316"/>
                    <a:pt x="1798" y="267"/>
                  </a:cubicBezTo>
                  <a:cubicBezTo>
                    <a:pt x="1774" y="195"/>
                    <a:pt x="1701" y="170"/>
                    <a:pt x="1628" y="146"/>
                  </a:cubicBezTo>
                  <a:cubicBezTo>
                    <a:pt x="1604" y="146"/>
                    <a:pt x="1579" y="170"/>
                    <a:pt x="1555" y="195"/>
                  </a:cubicBezTo>
                  <a:cubicBezTo>
                    <a:pt x="1531" y="243"/>
                    <a:pt x="1555" y="316"/>
                    <a:pt x="1604" y="365"/>
                  </a:cubicBezTo>
                  <a:cubicBezTo>
                    <a:pt x="1652" y="413"/>
                    <a:pt x="1701" y="462"/>
                    <a:pt x="1749" y="486"/>
                  </a:cubicBezTo>
                  <a:lnTo>
                    <a:pt x="1749" y="510"/>
                  </a:lnTo>
                  <a:cubicBezTo>
                    <a:pt x="1749" y="559"/>
                    <a:pt x="1701" y="559"/>
                    <a:pt x="1628" y="559"/>
                  </a:cubicBezTo>
                  <a:cubicBezTo>
                    <a:pt x="1555" y="559"/>
                    <a:pt x="1482" y="535"/>
                    <a:pt x="1409" y="510"/>
                  </a:cubicBezTo>
                  <a:cubicBezTo>
                    <a:pt x="1385" y="437"/>
                    <a:pt x="1337" y="389"/>
                    <a:pt x="1288" y="365"/>
                  </a:cubicBezTo>
                  <a:cubicBezTo>
                    <a:pt x="1256" y="365"/>
                    <a:pt x="1234" y="354"/>
                    <a:pt x="1209" y="354"/>
                  </a:cubicBezTo>
                  <a:cubicBezTo>
                    <a:pt x="1196" y="354"/>
                    <a:pt x="1183" y="357"/>
                    <a:pt x="1166" y="365"/>
                  </a:cubicBezTo>
                  <a:cubicBezTo>
                    <a:pt x="1166" y="389"/>
                    <a:pt x="1142" y="413"/>
                    <a:pt x="1166" y="437"/>
                  </a:cubicBezTo>
                  <a:cubicBezTo>
                    <a:pt x="1215" y="486"/>
                    <a:pt x="1264" y="559"/>
                    <a:pt x="1337" y="583"/>
                  </a:cubicBezTo>
                  <a:cubicBezTo>
                    <a:pt x="1385" y="656"/>
                    <a:pt x="1385" y="753"/>
                    <a:pt x="1361" y="850"/>
                  </a:cubicBezTo>
                  <a:cubicBezTo>
                    <a:pt x="1343" y="905"/>
                    <a:pt x="1311" y="932"/>
                    <a:pt x="1255" y="932"/>
                  </a:cubicBezTo>
                  <a:cubicBezTo>
                    <a:pt x="1236" y="932"/>
                    <a:pt x="1215" y="929"/>
                    <a:pt x="1191" y="923"/>
                  </a:cubicBezTo>
                  <a:cubicBezTo>
                    <a:pt x="1142" y="923"/>
                    <a:pt x="1069" y="899"/>
                    <a:pt x="1021" y="850"/>
                  </a:cubicBezTo>
                  <a:cubicBezTo>
                    <a:pt x="996" y="729"/>
                    <a:pt x="924" y="608"/>
                    <a:pt x="826" y="535"/>
                  </a:cubicBezTo>
                  <a:lnTo>
                    <a:pt x="729" y="535"/>
                  </a:lnTo>
                  <a:cubicBezTo>
                    <a:pt x="705" y="559"/>
                    <a:pt x="705" y="583"/>
                    <a:pt x="705" y="632"/>
                  </a:cubicBezTo>
                  <a:cubicBezTo>
                    <a:pt x="754" y="753"/>
                    <a:pt x="826" y="850"/>
                    <a:pt x="924" y="923"/>
                  </a:cubicBezTo>
                  <a:cubicBezTo>
                    <a:pt x="948" y="972"/>
                    <a:pt x="948" y="1021"/>
                    <a:pt x="924" y="1093"/>
                  </a:cubicBezTo>
                  <a:cubicBezTo>
                    <a:pt x="924" y="1129"/>
                    <a:pt x="898" y="1151"/>
                    <a:pt x="874" y="1151"/>
                  </a:cubicBezTo>
                  <a:cubicBezTo>
                    <a:pt x="865" y="1151"/>
                    <a:pt x="857" y="1148"/>
                    <a:pt x="851" y="1142"/>
                  </a:cubicBezTo>
                  <a:cubicBezTo>
                    <a:pt x="802" y="1142"/>
                    <a:pt x="754" y="1118"/>
                    <a:pt x="729" y="1093"/>
                  </a:cubicBezTo>
                  <a:cubicBezTo>
                    <a:pt x="729" y="972"/>
                    <a:pt x="656" y="875"/>
                    <a:pt x="559" y="826"/>
                  </a:cubicBezTo>
                  <a:cubicBezTo>
                    <a:pt x="547" y="814"/>
                    <a:pt x="529" y="808"/>
                    <a:pt x="508" y="808"/>
                  </a:cubicBezTo>
                  <a:cubicBezTo>
                    <a:pt x="486" y="808"/>
                    <a:pt x="462" y="814"/>
                    <a:pt x="438" y="826"/>
                  </a:cubicBezTo>
                  <a:cubicBezTo>
                    <a:pt x="438" y="826"/>
                    <a:pt x="413" y="875"/>
                    <a:pt x="438" y="899"/>
                  </a:cubicBezTo>
                  <a:cubicBezTo>
                    <a:pt x="462" y="996"/>
                    <a:pt x="535" y="1093"/>
                    <a:pt x="632" y="1166"/>
                  </a:cubicBezTo>
                  <a:cubicBezTo>
                    <a:pt x="608" y="1239"/>
                    <a:pt x="559" y="1312"/>
                    <a:pt x="486" y="1336"/>
                  </a:cubicBezTo>
                  <a:cubicBezTo>
                    <a:pt x="455" y="1356"/>
                    <a:pt x="424" y="1364"/>
                    <a:pt x="393" y="1364"/>
                  </a:cubicBezTo>
                  <a:cubicBezTo>
                    <a:pt x="234" y="1364"/>
                    <a:pt x="98" y="1142"/>
                    <a:pt x="98" y="1142"/>
                  </a:cubicBezTo>
                  <a:cubicBezTo>
                    <a:pt x="85" y="1130"/>
                    <a:pt x="73" y="1124"/>
                    <a:pt x="64" y="1124"/>
                  </a:cubicBezTo>
                  <a:cubicBezTo>
                    <a:pt x="55" y="1124"/>
                    <a:pt x="49" y="1130"/>
                    <a:pt x="49" y="1142"/>
                  </a:cubicBezTo>
                  <a:cubicBezTo>
                    <a:pt x="25" y="1166"/>
                    <a:pt x="0" y="1191"/>
                    <a:pt x="25" y="1215"/>
                  </a:cubicBezTo>
                  <a:cubicBezTo>
                    <a:pt x="25" y="1215"/>
                    <a:pt x="195" y="1482"/>
                    <a:pt x="389" y="1482"/>
                  </a:cubicBezTo>
                  <a:cubicBezTo>
                    <a:pt x="438" y="1458"/>
                    <a:pt x="486" y="1433"/>
                    <a:pt x="535" y="1385"/>
                  </a:cubicBezTo>
                  <a:cubicBezTo>
                    <a:pt x="608" y="1336"/>
                    <a:pt x="681" y="1263"/>
                    <a:pt x="705" y="1166"/>
                  </a:cubicBezTo>
                  <a:cubicBezTo>
                    <a:pt x="754" y="1191"/>
                    <a:pt x="778" y="1191"/>
                    <a:pt x="826" y="1215"/>
                  </a:cubicBezTo>
                  <a:cubicBezTo>
                    <a:pt x="839" y="1219"/>
                    <a:pt x="852" y="1221"/>
                    <a:pt x="866" y="1221"/>
                  </a:cubicBezTo>
                  <a:cubicBezTo>
                    <a:pt x="930" y="1221"/>
                    <a:pt x="1001" y="1174"/>
                    <a:pt x="1021" y="1093"/>
                  </a:cubicBezTo>
                  <a:cubicBezTo>
                    <a:pt x="1021" y="1045"/>
                    <a:pt x="1021" y="996"/>
                    <a:pt x="1021" y="948"/>
                  </a:cubicBezTo>
                  <a:cubicBezTo>
                    <a:pt x="1069" y="972"/>
                    <a:pt x="1118" y="996"/>
                    <a:pt x="1166" y="996"/>
                  </a:cubicBezTo>
                  <a:cubicBezTo>
                    <a:pt x="1192" y="1007"/>
                    <a:pt x="1218" y="1011"/>
                    <a:pt x="1243" y="1011"/>
                  </a:cubicBezTo>
                  <a:cubicBezTo>
                    <a:pt x="1335" y="1011"/>
                    <a:pt x="1415" y="946"/>
                    <a:pt x="1434" y="850"/>
                  </a:cubicBezTo>
                  <a:cubicBezTo>
                    <a:pt x="1458" y="778"/>
                    <a:pt x="1458" y="680"/>
                    <a:pt x="1434" y="608"/>
                  </a:cubicBezTo>
                  <a:cubicBezTo>
                    <a:pt x="1507" y="608"/>
                    <a:pt x="1555" y="632"/>
                    <a:pt x="1628" y="632"/>
                  </a:cubicBezTo>
                  <a:cubicBezTo>
                    <a:pt x="1701" y="632"/>
                    <a:pt x="1798" y="608"/>
                    <a:pt x="1822" y="535"/>
                  </a:cubicBezTo>
                  <a:cubicBezTo>
                    <a:pt x="1847" y="510"/>
                    <a:pt x="1847" y="510"/>
                    <a:pt x="1847" y="486"/>
                  </a:cubicBezTo>
                  <a:cubicBezTo>
                    <a:pt x="1859" y="498"/>
                    <a:pt x="1877" y="504"/>
                    <a:pt x="1895" y="504"/>
                  </a:cubicBezTo>
                  <a:cubicBezTo>
                    <a:pt x="1913" y="504"/>
                    <a:pt x="1932" y="498"/>
                    <a:pt x="1944" y="486"/>
                  </a:cubicBezTo>
                  <a:cubicBezTo>
                    <a:pt x="1992" y="486"/>
                    <a:pt x="2041" y="462"/>
                    <a:pt x="2065" y="413"/>
                  </a:cubicBezTo>
                  <a:cubicBezTo>
                    <a:pt x="2090" y="267"/>
                    <a:pt x="2065" y="146"/>
                    <a:pt x="2017" y="25"/>
                  </a:cubicBezTo>
                  <a:cubicBezTo>
                    <a:pt x="1992" y="0"/>
                    <a:pt x="1968" y="0"/>
                    <a:pt x="19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Google Shape;1476;p32"/>
            <p:cNvSpPr/>
            <p:nvPr/>
          </p:nvSpPr>
          <p:spPr>
            <a:xfrm>
              <a:off x="-868738" y="3630510"/>
              <a:ext cx="108379" cy="91770"/>
            </a:xfrm>
            <a:custGeom>
              <a:avLst/>
              <a:gdLst/>
              <a:ahLst/>
              <a:cxnLst/>
              <a:rect l="l" t="t" r="r" b="b"/>
              <a:pathLst>
                <a:path w="1443" h="1224" extrusionOk="0">
                  <a:moveTo>
                    <a:pt x="158" y="1"/>
                  </a:moveTo>
                  <a:cubicBezTo>
                    <a:pt x="118" y="1"/>
                    <a:pt x="76" y="3"/>
                    <a:pt x="34" y="6"/>
                  </a:cubicBezTo>
                  <a:cubicBezTo>
                    <a:pt x="34" y="6"/>
                    <a:pt x="34" y="6"/>
                    <a:pt x="34" y="6"/>
                  </a:cubicBezTo>
                  <a:lnTo>
                    <a:pt x="34" y="6"/>
                  </a:lnTo>
                  <a:cubicBezTo>
                    <a:pt x="33" y="6"/>
                    <a:pt x="1" y="1224"/>
                    <a:pt x="1328" y="1224"/>
                  </a:cubicBezTo>
                  <a:cubicBezTo>
                    <a:pt x="1365" y="1224"/>
                    <a:pt x="1404" y="1223"/>
                    <a:pt x="1443" y="1221"/>
                  </a:cubicBezTo>
                  <a:cubicBezTo>
                    <a:pt x="1443" y="1221"/>
                    <a:pt x="1240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1477;p32"/>
            <p:cNvSpPr/>
            <p:nvPr/>
          </p:nvSpPr>
          <p:spPr>
            <a:xfrm>
              <a:off x="-837323" y="3662669"/>
              <a:ext cx="80891" cy="63533"/>
            </a:xfrm>
            <a:custGeom>
              <a:avLst/>
              <a:gdLst/>
              <a:ahLst/>
              <a:cxnLst/>
              <a:rect l="l" t="t" r="r" b="b"/>
              <a:pathLst>
                <a:path w="1070" h="837" extrusionOk="0">
                  <a:moveTo>
                    <a:pt x="53" y="0"/>
                  </a:moveTo>
                  <a:cubicBezTo>
                    <a:pt x="37" y="0"/>
                    <a:pt x="25" y="17"/>
                    <a:pt x="25" y="35"/>
                  </a:cubicBezTo>
                  <a:cubicBezTo>
                    <a:pt x="1" y="59"/>
                    <a:pt x="25" y="83"/>
                    <a:pt x="49" y="83"/>
                  </a:cubicBezTo>
                  <a:cubicBezTo>
                    <a:pt x="414" y="253"/>
                    <a:pt x="729" y="496"/>
                    <a:pt x="997" y="812"/>
                  </a:cubicBezTo>
                  <a:cubicBezTo>
                    <a:pt x="997" y="812"/>
                    <a:pt x="1021" y="836"/>
                    <a:pt x="1021" y="836"/>
                  </a:cubicBezTo>
                  <a:lnTo>
                    <a:pt x="1045" y="812"/>
                  </a:lnTo>
                  <a:cubicBezTo>
                    <a:pt x="1069" y="812"/>
                    <a:pt x="1069" y="788"/>
                    <a:pt x="1069" y="763"/>
                  </a:cubicBezTo>
                  <a:cubicBezTo>
                    <a:pt x="802" y="423"/>
                    <a:pt x="462" y="156"/>
                    <a:pt x="74" y="10"/>
                  </a:cubicBezTo>
                  <a:cubicBezTo>
                    <a:pt x="66" y="3"/>
                    <a:pt x="59" y="0"/>
                    <a:pt x="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Google Shape;1478;p32"/>
            <p:cNvSpPr/>
            <p:nvPr/>
          </p:nvSpPr>
          <p:spPr>
            <a:xfrm>
              <a:off x="-764286" y="3539524"/>
              <a:ext cx="129584" cy="72946"/>
            </a:xfrm>
            <a:custGeom>
              <a:avLst/>
              <a:gdLst/>
              <a:ahLst/>
              <a:cxnLst/>
              <a:rect l="l" t="t" r="r" b="b"/>
              <a:pathLst>
                <a:path w="1726" h="973" extrusionOk="0">
                  <a:moveTo>
                    <a:pt x="1242" y="0"/>
                  </a:moveTo>
                  <a:cubicBezTo>
                    <a:pt x="434" y="0"/>
                    <a:pt x="0" y="850"/>
                    <a:pt x="0" y="850"/>
                  </a:cubicBezTo>
                  <a:cubicBezTo>
                    <a:pt x="232" y="937"/>
                    <a:pt x="435" y="973"/>
                    <a:pt x="612" y="973"/>
                  </a:cubicBezTo>
                  <a:cubicBezTo>
                    <a:pt x="1474" y="973"/>
                    <a:pt x="1725" y="117"/>
                    <a:pt x="1725" y="97"/>
                  </a:cubicBezTo>
                  <a:cubicBezTo>
                    <a:pt x="1552" y="29"/>
                    <a:pt x="1391" y="0"/>
                    <a:pt x="12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" name="Google Shape;1479;p32"/>
            <p:cNvSpPr/>
            <p:nvPr/>
          </p:nvSpPr>
          <p:spPr>
            <a:xfrm>
              <a:off x="-769783" y="3568545"/>
              <a:ext cx="95028" cy="38433"/>
            </a:xfrm>
            <a:custGeom>
              <a:avLst/>
              <a:gdLst/>
              <a:ahLst/>
              <a:cxnLst/>
              <a:rect l="l" t="t" r="r" b="b"/>
              <a:pathLst>
                <a:path w="1264" h="511" extrusionOk="0">
                  <a:moveTo>
                    <a:pt x="1191" y="0"/>
                  </a:moveTo>
                  <a:cubicBezTo>
                    <a:pt x="778" y="49"/>
                    <a:pt x="389" y="194"/>
                    <a:pt x="25" y="413"/>
                  </a:cubicBezTo>
                  <a:cubicBezTo>
                    <a:pt x="0" y="462"/>
                    <a:pt x="25" y="510"/>
                    <a:pt x="73" y="510"/>
                  </a:cubicBezTo>
                  <a:cubicBezTo>
                    <a:pt x="73" y="510"/>
                    <a:pt x="98" y="510"/>
                    <a:pt x="98" y="486"/>
                  </a:cubicBezTo>
                  <a:cubicBezTo>
                    <a:pt x="438" y="267"/>
                    <a:pt x="802" y="146"/>
                    <a:pt x="1215" y="97"/>
                  </a:cubicBezTo>
                  <a:cubicBezTo>
                    <a:pt x="1239" y="97"/>
                    <a:pt x="1264" y="73"/>
                    <a:pt x="1264" y="49"/>
                  </a:cubicBezTo>
                  <a:cubicBezTo>
                    <a:pt x="1239" y="24"/>
                    <a:pt x="1215" y="0"/>
                    <a:pt x="1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" name="Google Shape;1480;p32"/>
            <p:cNvSpPr/>
            <p:nvPr/>
          </p:nvSpPr>
          <p:spPr>
            <a:xfrm>
              <a:off x="-801197" y="3409320"/>
              <a:ext cx="61258" cy="462773"/>
            </a:xfrm>
            <a:custGeom>
              <a:avLst/>
              <a:gdLst/>
              <a:ahLst/>
              <a:cxnLst/>
              <a:rect l="l" t="t" r="r" b="b"/>
              <a:pathLst>
                <a:path w="809" h="6160" extrusionOk="0">
                  <a:moveTo>
                    <a:pt x="69" y="1"/>
                  </a:moveTo>
                  <a:cubicBezTo>
                    <a:pt x="37" y="1"/>
                    <a:pt x="0" y="32"/>
                    <a:pt x="31" y="62"/>
                  </a:cubicBezTo>
                  <a:cubicBezTo>
                    <a:pt x="711" y="1860"/>
                    <a:pt x="541" y="6063"/>
                    <a:pt x="541" y="6111"/>
                  </a:cubicBezTo>
                  <a:cubicBezTo>
                    <a:pt x="541" y="6135"/>
                    <a:pt x="565" y="6135"/>
                    <a:pt x="589" y="6160"/>
                  </a:cubicBezTo>
                  <a:cubicBezTo>
                    <a:pt x="614" y="6135"/>
                    <a:pt x="638" y="6135"/>
                    <a:pt x="638" y="6111"/>
                  </a:cubicBezTo>
                  <a:cubicBezTo>
                    <a:pt x="638" y="6063"/>
                    <a:pt x="808" y="1836"/>
                    <a:pt x="104" y="38"/>
                  </a:cubicBezTo>
                  <a:cubicBezTo>
                    <a:pt x="104" y="11"/>
                    <a:pt x="87" y="1"/>
                    <a:pt x="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" name="Google Shape;1481;p32"/>
            <p:cNvSpPr/>
            <p:nvPr/>
          </p:nvSpPr>
          <p:spPr>
            <a:xfrm>
              <a:off x="-905650" y="3300294"/>
              <a:ext cx="197910" cy="165500"/>
            </a:xfrm>
            <a:custGeom>
              <a:avLst/>
              <a:gdLst/>
              <a:ahLst/>
              <a:cxnLst/>
              <a:rect l="l" t="t" r="r" b="b"/>
              <a:pathLst>
                <a:path w="2642" h="2201" extrusionOk="0">
                  <a:moveTo>
                    <a:pt x="898" y="1"/>
                  </a:moveTo>
                  <a:cubicBezTo>
                    <a:pt x="722" y="1"/>
                    <a:pt x="649" y="636"/>
                    <a:pt x="649" y="636"/>
                  </a:cubicBezTo>
                  <a:cubicBezTo>
                    <a:pt x="649" y="636"/>
                    <a:pt x="381" y="252"/>
                    <a:pt x="219" y="252"/>
                  </a:cubicBezTo>
                  <a:cubicBezTo>
                    <a:pt x="198" y="252"/>
                    <a:pt x="180" y="258"/>
                    <a:pt x="164" y="271"/>
                  </a:cubicBezTo>
                  <a:cubicBezTo>
                    <a:pt x="0" y="365"/>
                    <a:pt x="217" y="2201"/>
                    <a:pt x="1307" y="2201"/>
                  </a:cubicBezTo>
                  <a:cubicBezTo>
                    <a:pt x="1353" y="2201"/>
                    <a:pt x="1401" y="2197"/>
                    <a:pt x="1451" y="2190"/>
                  </a:cubicBezTo>
                  <a:cubicBezTo>
                    <a:pt x="2641" y="2045"/>
                    <a:pt x="2569" y="1170"/>
                    <a:pt x="2569" y="1170"/>
                  </a:cubicBezTo>
                  <a:cubicBezTo>
                    <a:pt x="2569" y="1170"/>
                    <a:pt x="2544" y="369"/>
                    <a:pt x="2374" y="126"/>
                  </a:cubicBezTo>
                  <a:cubicBezTo>
                    <a:pt x="2348" y="89"/>
                    <a:pt x="2321" y="73"/>
                    <a:pt x="2293" y="73"/>
                  </a:cubicBezTo>
                  <a:cubicBezTo>
                    <a:pt x="2136" y="73"/>
                    <a:pt x="1961" y="563"/>
                    <a:pt x="1961" y="563"/>
                  </a:cubicBezTo>
                  <a:cubicBezTo>
                    <a:pt x="1888" y="369"/>
                    <a:pt x="1791" y="199"/>
                    <a:pt x="1670" y="53"/>
                  </a:cubicBezTo>
                  <a:cubicBezTo>
                    <a:pt x="1650" y="38"/>
                    <a:pt x="1631" y="32"/>
                    <a:pt x="1612" y="32"/>
                  </a:cubicBezTo>
                  <a:cubicBezTo>
                    <a:pt x="1443" y="32"/>
                    <a:pt x="1305" y="563"/>
                    <a:pt x="1305" y="563"/>
                  </a:cubicBezTo>
                  <a:cubicBezTo>
                    <a:pt x="1232" y="369"/>
                    <a:pt x="1111" y="199"/>
                    <a:pt x="990" y="53"/>
                  </a:cubicBezTo>
                  <a:cubicBezTo>
                    <a:pt x="957" y="16"/>
                    <a:pt x="926" y="1"/>
                    <a:pt x="8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" name="Google Shape;1482;p32"/>
            <p:cNvSpPr/>
            <p:nvPr/>
          </p:nvSpPr>
          <p:spPr>
            <a:xfrm>
              <a:off x="-884445" y="3364612"/>
              <a:ext cx="171208" cy="61964"/>
            </a:xfrm>
            <a:custGeom>
              <a:avLst/>
              <a:gdLst/>
              <a:ahLst/>
              <a:cxnLst/>
              <a:rect l="l" t="t" r="r" b="b"/>
              <a:pathLst>
                <a:path w="2284" h="827" extrusionOk="0">
                  <a:moveTo>
                    <a:pt x="1846" y="122"/>
                  </a:moveTo>
                  <a:lnTo>
                    <a:pt x="1846" y="122"/>
                  </a:lnTo>
                  <a:cubicBezTo>
                    <a:pt x="1871" y="146"/>
                    <a:pt x="1895" y="146"/>
                    <a:pt x="1919" y="195"/>
                  </a:cubicBezTo>
                  <a:cubicBezTo>
                    <a:pt x="1919" y="219"/>
                    <a:pt x="1919" y="243"/>
                    <a:pt x="1919" y="268"/>
                  </a:cubicBezTo>
                  <a:cubicBezTo>
                    <a:pt x="1895" y="268"/>
                    <a:pt x="1895" y="243"/>
                    <a:pt x="1895" y="243"/>
                  </a:cubicBezTo>
                  <a:cubicBezTo>
                    <a:pt x="1871" y="195"/>
                    <a:pt x="1846" y="146"/>
                    <a:pt x="1846" y="122"/>
                  </a:cubicBezTo>
                  <a:close/>
                  <a:moveTo>
                    <a:pt x="923" y="170"/>
                  </a:moveTo>
                  <a:lnTo>
                    <a:pt x="923" y="170"/>
                  </a:lnTo>
                  <a:cubicBezTo>
                    <a:pt x="947" y="219"/>
                    <a:pt x="947" y="268"/>
                    <a:pt x="972" y="292"/>
                  </a:cubicBezTo>
                  <a:cubicBezTo>
                    <a:pt x="947" y="268"/>
                    <a:pt x="923" y="219"/>
                    <a:pt x="923" y="170"/>
                  </a:cubicBezTo>
                  <a:close/>
                  <a:moveTo>
                    <a:pt x="583" y="341"/>
                  </a:moveTo>
                  <a:lnTo>
                    <a:pt x="583" y="341"/>
                  </a:lnTo>
                  <a:cubicBezTo>
                    <a:pt x="607" y="365"/>
                    <a:pt x="632" y="413"/>
                    <a:pt x="632" y="486"/>
                  </a:cubicBezTo>
                  <a:cubicBezTo>
                    <a:pt x="607" y="438"/>
                    <a:pt x="583" y="389"/>
                    <a:pt x="583" y="341"/>
                  </a:cubicBezTo>
                  <a:close/>
                  <a:moveTo>
                    <a:pt x="2211" y="0"/>
                  </a:moveTo>
                  <a:cubicBezTo>
                    <a:pt x="2186" y="0"/>
                    <a:pt x="2162" y="25"/>
                    <a:pt x="2186" y="49"/>
                  </a:cubicBezTo>
                  <a:cubicBezTo>
                    <a:pt x="2186" y="122"/>
                    <a:pt x="2186" y="292"/>
                    <a:pt x="2138" y="341"/>
                  </a:cubicBezTo>
                  <a:cubicBezTo>
                    <a:pt x="2113" y="365"/>
                    <a:pt x="2089" y="365"/>
                    <a:pt x="2065" y="365"/>
                  </a:cubicBezTo>
                  <a:cubicBezTo>
                    <a:pt x="2041" y="365"/>
                    <a:pt x="2016" y="365"/>
                    <a:pt x="1992" y="341"/>
                  </a:cubicBezTo>
                  <a:cubicBezTo>
                    <a:pt x="2016" y="292"/>
                    <a:pt x="2016" y="243"/>
                    <a:pt x="1992" y="195"/>
                  </a:cubicBezTo>
                  <a:cubicBezTo>
                    <a:pt x="1992" y="122"/>
                    <a:pt x="1943" y="49"/>
                    <a:pt x="1895" y="25"/>
                  </a:cubicBezTo>
                  <a:cubicBezTo>
                    <a:pt x="1846" y="25"/>
                    <a:pt x="1822" y="25"/>
                    <a:pt x="1798" y="49"/>
                  </a:cubicBezTo>
                  <a:cubicBezTo>
                    <a:pt x="1749" y="98"/>
                    <a:pt x="1749" y="170"/>
                    <a:pt x="1798" y="219"/>
                  </a:cubicBezTo>
                  <a:cubicBezTo>
                    <a:pt x="1822" y="292"/>
                    <a:pt x="1846" y="341"/>
                    <a:pt x="1895" y="365"/>
                  </a:cubicBezTo>
                  <a:lnTo>
                    <a:pt x="1871" y="389"/>
                  </a:lnTo>
                  <a:cubicBezTo>
                    <a:pt x="1858" y="401"/>
                    <a:pt x="1834" y="407"/>
                    <a:pt x="1810" y="407"/>
                  </a:cubicBezTo>
                  <a:cubicBezTo>
                    <a:pt x="1786" y="407"/>
                    <a:pt x="1761" y="401"/>
                    <a:pt x="1749" y="389"/>
                  </a:cubicBezTo>
                  <a:cubicBezTo>
                    <a:pt x="1676" y="365"/>
                    <a:pt x="1603" y="316"/>
                    <a:pt x="1555" y="268"/>
                  </a:cubicBezTo>
                  <a:cubicBezTo>
                    <a:pt x="1555" y="195"/>
                    <a:pt x="1530" y="146"/>
                    <a:pt x="1482" y="98"/>
                  </a:cubicBezTo>
                  <a:cubicBezTo>
                    <a:pt x="1458" y="49"/>
                    <a:pt x="1409" y="49"/>
                    <a:pt x="1385" y="49"/>
                  </a:cubicBezTo>
                  <a:cubicBezTo>
                    <a:pt x="1360" y="73"/>
                    <a:pt x="1336" y="98"/>
                    <a:pt x="1336" y="122"/>
                  </a:cubicBezTo>
                  <a:cubicBezTo>
                    <a:pt x="1360" y="195"/>
                    <a:pt x="1409" y="268"/>
                    <a:pt x="1458" y="316"/>
                  </a:cubicBezTo>
                  <a:cubicBezTo>
                    <a:pt x="1458" y="413"/>
                    <a:pt x="1433" y="511"/>
                    <a:pt x="1385" y="583"/>
                  </a:cubicBezTo>
                  <a:cubicBezTo>
                    <a:pt x="1360" y="608"/>
                    <a:pt x="1336" y="620"/>
                    <a:pt x="1309" y="620"/>
                  </a:cubicBezTo>
                  <a:cubicBezTo>
                    <a:pt x="1281" y="620"/>
                    <a:pt x="1251" y="608"/>
                    <a:pt x="1215" y="583"/>
                  </a:cubicBezTo>
                  <a:cubicBezTo>
                    <a:pt x="1142" y="559"/>
                    <a:pt x="1093" y="511"/>
                    <a:pt x="1069" y="462"/>
                  </a:cubicBezTo>
                  <a:cubicBezTo>
                    <a:pt x="1093" y="341"/>
                    <a:pt x="1069" y="195"/>
                    <a:pt x="996" y="98"/>
                  </a:cubicBezTo>
                  <a:cubicBezTo>
                    <a:pt x="979" y="80"/>
                    <a:pt x="950" y="63"/>
                    <a:pt x="925" y="63"/>
                  </a:cubicBezTo>
                  <a:cubicBezTo>
                    <a:pt x="915" y="63"/>
                    <a:pt x="906" y="66"/>
                    <a:pt x="899" y="73"/>
                  </a:cubicBezTo>
                  <a:cubicBezTo>
                    <a:pt x="850" y="73"/>
                    <a:pt x="850" y="98"/>
                    <a:pt x="850" y="146"/>
                  </a:cubicBezTo>
                  <a:cubicBezTo>
                    <a:pt x="850" y="243"/>
                    <a:pt x="875" y="365"/>
                    <a:pt x="947" y="462"/>
                  </a:cubicBezTo>
                  <a:cubicBezTo>
                    <a:pt x="947" y="535"/>
                    <a:pt x="923" y="583"/>
                    <a:pt x="899" y="632"/>
                  </a:cubicBezTo>
                  <a:cubicBezTo>
                    <a:pt x="885" y="660"/>
                    <a:pt x="862" y="672"/>
                    <a:pt x="836" y="672"/>
                  </a:cubicBezTo>
                  <a:cubicBezTo>
                    <a:pt x="818" y="672"/>
                    <a:pt x="798" y="666"/>
                    <a:pt x="777" y="656"/>
                  </a:cubicBezTo>
                  <a:cubicBezTo>
                    <a:pt x="753" y="632"/>
                    <a:pt x="729" y="608"/>
                    <a:pt x="705" y="559"/>
                  </a:cubicBezTo>
                  <a:cubicBezTo>
                    <a:pt x="729" y="462"/>
                    <a:pt x="729" y="341"/>
                    <a:pt x="632" y="243"/>
                  </a:cubicBezTo>
                  <a:cubicBezTo>
                    <a:pt x="607" y="219"/>
                    <a:pt x="559" y="219"/>
                    <a:pt x="534" y="219"/>
                  </a:cubicBezTo>
                  <a:cubicBezTo>
                    <a:pt x="510" y="219"/>
                    <a:pt x="486" y="243"/>
                    <a:pt x="486" y="292"/>
                  </a:cubicBezTo>
                  <a:cubicBezTo>
                    <a:pt x="486" y="389"/>
                    <a:pt x="510" y="486"/>
                    <a:pt x="583" y="583"/>
                  </a:cubicBezTo>
                  <a:cubicBezTo>
                    <a:pt x="534" y="656"/>
                    <a:pt x="462" y="705"/>
                    <a:pt x="389" y="705"/>
                  </a:cubicBezTo>
                  <a:cubicBezTo>
                    <a:pt x="374" y="708"/>
                    <a:pt x="360" y="710"/>
                    <a:pt x="347" y="710"/>
                  </a:cubicBezTo>
                  <a:cubicBezTo>
                    <a:pt x="161" y="710"/>
                    <a:pt x="97" y="413"/>
                    <a:pt x="97" y="413"/>
                  </a:cubicBezTo>
                  <a:cubicBezTo>
                    <a:pt x="97" y="389"/>
                    <a:pt x="73" y="365"/>
                    <a:pt x="49" y="365"/>
                  </a:cubicBezTo>
                  <a:cubicBezTo>
                    <a:pt x="24" y="389"/>
                    <a:pt x="0" y="413"/>
                    <a:pt x="0" y="438"/>
                  </a:cubicBezTo>
                  <a:cubicBezTo>
                    <a:pt x="0" y="438"/>
                    <a:pt x="97" y="826"/>
                    <a:pt x="364" y="826"/>
                  </a:cubicBezTo>
                  <a:lnTo>
                    <a:pt x="413" y="802"/>
                  </a:lnTo>
                  <a:cubicBezTo>
                    <a:pt x="510" y="802"/>
                    <a:pt x="583" y="753"/>
                    <a:pt x="656" y="656"/>
                  </a:cubicBezTo>
                  <a:cubicBezTo>
                    <a:pt x="680" y="681"/>
                    <a:pt x="705" y="729"/>
                    <a:pt x="753" y="729"/>
                  </a:cubicBezTo>
                  <a:cubicBezTo>
                    <a:pt x="784" y="760"/>
                    <a:pt x="818" y="773"/>
                    <a:pt x="852" y="773"/>
                  </a:cubicBezTo>
                  <a:cubicBezTo>
                    <a:pt x="899" y="773"/>
                    <a:pt x="943" y="747"/>
                    <a:pt x="972" y="705"/>
                  </a:cubicBezTo>
                  <a:cubicBezTo>
                    <a:pt x="996" y="656"/>
                    <a:pt x="1020" y="608"/>
                    <a:pt x="1045" y="559"/>
                  </a:cubicBezTo>
                  <a:cubicBezTo>
                    <a:pt x="1069" y="608"/>
                    <a:pt x="1117" y="632"/>
                    <a:pt x="1166" y="656"/>
                  </a:cubicBezTo>
                  <a:cubicBezTo>
                    <a:pt x="1198" y="699"/>
                    <a:pt x="1244" y="718"/>
                    <a:pt x="1292" y="718"/>
                  </a:cubicBezTo>
                  <a:cubicBezTo>
                    <a:pt x="1353" y="718"/>
                    <a:pt x="1417" y="687"/>
                    <a:pt x="1458" y="632"/>
                  </a:cubicBezTo>
                  <a:cubicBezTo>
                    <a:pt x="1506" y="559"/>
                    <a:pt x="1530" y="462"/>
                    <a:pt x="1555" y="389"/>
                  </a:cubicBezTo>
                  <a:cubicBezTo>
                    <a:pt x="1603" y="413"/>
                    <a:pt x="1652" y="438"/>
                    <a:pt x="1700" y="462"/>
                  </a:cubicBezTo>
                  <a:cubicBezTo>
                    <a:pt x="1737" y="486"/>
                    <a:pt x="1779" y="498"/>
                    <a:pt x="1822" y="498"/>
                  </a:cubicBezTo>
                  <a:cubicBezTo>
                    <a:pt x="1864" y="498"/>
                    <a:pt x="1907" y="486"/>
                    <a:pt x="1943" y="462"/>
                  </a:cubicBezTo>
                  <a:lnTo>
                    <a:pt x="1968" y="413"/>
                  </a:lnTo>
                  <a:cubicBezTo>
                    <a:pt x="1992" y="438"/>
                    <a:pt x="2016" y="438"/>
                    <a:pt x="2065" y="462"/>
                  </a:cubicBezTo>
                  <a:cubicBezTo>
                    <a:pt x="2113" y="462"/>
                    <a:pt x="2162" y="438"/>
                    <a:pt x="2211" y="413"/>
                  </a:cubicBezTo>
                  <a:cubicBezTo>
                    <a:pt x="2259" y="292"/>
                    <a:pt x="2284" y="170"/>
                    <a:pt x="2284" y="25"/>
                  </a:cubicBezTo>
                  <a:cubicBezTo>
                    <a:pt x="2259" y="0"/>
                    <a:pt x="2235" y="0"/>
                    <a:pt x="22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1483;p32"/>
            <p:cNvSpPr/>
            <p:nvPr/>
          </p:nvSpPr>
          <p:spPr>
            <a:xfrm>
              <a:off x="-945703" y="3813266"/>
              <a:ext cx="336918" cy="128635"/>
            </a:xfrm>
            <a:custGeom>
              <a:avLst/>
              <a:gdLst/>
              <a:ahLst/>
              <a:cxnLst/>
              <a:rect l="l" t="t" r="r" b="b"/>
              <a:pathLst>
                <a:path w="4484" h="1710" extrusionOk="0">
                  <a:moveTo>
                    <a:pt x="3927" y="0"/>
                  </a:moveTo>
                  <a:cubicBezTo>
                    <a:pt x="3752" y="0"/>
                    <a:pt x="3511" y="705"/>
                    <a:pt x="3511" y="705"/>
                  </a:cubicBezTo>
                  <a:cubicBezTo>
                    <a:pt x="3341" y="510"/>
                    <a:pt x="3147" y="316"/>
                    <a:pt x="2928" y="146"/>
                  </a:cubicBezTo>
                  <a:cubicBezTo>
                    <a:pt x="2885" y="106"/>
                    <a:pt x="2847" y="89"/>
                    <a:pt x="2812" y="89"/>
                  </a:cubicBezTo>
                  <a:cubicBezTo>
                    <a:pt x="2594" y="89"/>
                    <a:pt x="2540" y="778"/>
                    <a:pt x="2540" y="778"/>
                  </a:cubicBezTo>
                  <a:cubicBezTo>
                    <a:pt x="2540" y="778"/>
                    <a:pt x="2103" y="268"/>
                    <a:pt x="1957" y="49"/>
                  </a:cubicBezTo>
                  <a:cubicBezTo>
                    <a:pt x="1944" y="34"/>
                    <a:pt x="1928" y="27"/>
                    <a:pt x="1910" y="27"/>
                  </a:cubicBezTo>
                  <a:cubicBezTo>
                    <a:pt x="1697" y="27"/>
                    <a:pt x="1179" y="1021"/>
                    <a:pt x="1179" y="1021"/>
                  </a:cubicBezTo>
                  <a:cubicBezTo>
                    <a:pt x="1082" y="729"/>
                    <a:pt x="912" y="438"/>
                    <a:pt x="669" y="219"/>
                  </a:cubicBezTo>
                  <a:cubicBezTo>
                    <a:pt x="649" y="206"/>
                    <a:pt x="628" y="200"/>
                    <a:pt x="607" y="200"/>
                  </a:cubicBezTo>
                  <a:cubicBezTo>
                    <a:pt x="308" y="200"/>
                    <a:pt x="0" y="1424"/>
                    <a:pt x="159" y="1628"/>
                  </a:cubicBezTo>
                  <a:cubicBezTo>
                    <a:pt x="206" y="1688"/>
                    <a:pt x="548" y="1709"/>
                    <a:pt x="1022" y="1709"/>
                  </a:cubicBezTo>
                  <a:cubicBezTo>
                    <a:pt x="2286" y="1709"/>
                    <a:pt x="4483" y="1555"/>
                    <a:pt x="4483" y="1555"/>
                  </a:cubicBezTo>
                  <a:cubicBezTo>
                    <a:pt x="4362" y="1045"/>
                    <a:pt x="4192" y="535"/>
                    <a:pt x="3997" y="49"/>
                  </a:cubicBezTo>
                  <a:cubicBezTo>
                    <a:pt x="3976" y="15"/>
                    <a:pt x="3952" y="0"/>
                    <a:pt x="39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3" name="Google Shape;1484;p32"/>
          <p:cNvGrpSpPr>
            <a:grpSpLocks/>
          </p:cNvGrpSpPr>
          <p:nvPr/>
        </p:nvGrpSpPr>
        <p:grpSpPr bwMode="auto">
          <a:xfrm rot="10800000" flipH="1">
            <a:off x="10426700" y="-295275"/>
            <a:ext cx="2120900" cy="923925"/>
            <a:chOff x="3965010" y="571479"/>
            <a:chExt cx="1651683" cy="719972"/>
          </a:xfrm>
        </p:grpSpPr>
        <p:grpSp>
          <p:nvGrpSpPr>
            <p:cNvPr id="34" name="Google Shape;1485;p32"/>
            <p:cNvGrpSpPr>
              <a:grpSpLocks/>
            </p:cNvGrpSpPr>
            <p:nvPr/>
          </p:nvGrpSpPr>
          <p:grpSpPr bwMode="auto">
            <a:xfrm>
              <a:off x="3965010" y="571479"/>
              <a:ext cx="1446820" cy="719972"/>
              <a:chOff x="3953250" y="571500"/>
              <a:chExt cx="1383325" cy="766825"/>
            </a:xfrm>
          </p:grpSpPr>
          <p:grpSp>
            <p:nvGrpSpPr>
              <p:cNvPr id="36" name="Google Shape;1486;p32"/>
              <p:cNvGrpSpPr>
                <a:grpSpLocks/>
              </p:cNvGrpSpPr>
              <p:nvPr/>
            </p:nvGrpSpPr>
            <p:grpSpPr bwMode="auto">
              <a:xfrm>
                <a:off x="3953250" y="571500"/>
                <a:ext cx="1383166" cy="669650"/>
                <a:chOff x="897088" y="2374675"/>
                <a:chExt cx="1383166" cy="669650"/>
              </a:xfrm>
            </p:grpSpPr>
            <p:sp>
              <p:nvSpPr>
                <p:cNvPr id="38" name="Google Shape;1487;p32"/>
                <p:cNvSpPr/>
                <p:nvPr/>
              </p:nvSpPr>
              <p:spPr>
                <a:xfrm>
                  <a:off x="1135859" y="2419472"/>
                  <a:ext cx="621750" cy="621892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9" name="Google Shape;1488;p32"/>
                <p:cNvSpPr/>
                <p:nvPr/>
              </p:nvSpPr>
              <p:spPr>
                <a:xfrm>
                  <a:off x="1476285" y="2377310"/>
                  <a:ext cx="492909" cy="492771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0" name="Google Shape;1489;p32"/>
                <p:cNvSpPr/>
                <p:nvPr/>
              </p:nvSpPr>
              <p:spPr>
                <a:xfrm>
                  <a:off x="894724" y="2694844"/>
                  <a:ext cx="492909" cy="354426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1" name="Google Shape;1490;p32"/>
                <p:cNvSpPr/>
                <p:nvPr/>
              </p:nvSpPr>
              <p:spPr>
                <a:xfrm>
                  <a:off x="1654772" y="2553864"/>
                  <a:ext cx="622932" cy="492771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37" name="Google Shape;1491;p32"/>
              <p:cNvSpPr/>
              <p:nvPr/>
            </p:nvSpPr>
            <p:spPr>
              <a:xfrm>
                <a:off x="3970981" y="912750"/>
                <a:ext cx="1362885" cy="430845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5" name="Google Shape;1492;p32"/>
            <p:cNvSpPr/>
            <p:nvPr/>
          </p:nvSpPr>
          <p:spPr>
            <a:xfrm>
              <a:off x="4007044" y="571479"/>
              <a:ext cx="1609649" cy="660593"/>
            </a:xfrm>
            <a:custGeom>
              <a:avLst/>
              <a:gdLst/>
              <a:ahLst/>
              <a:cxnLst/>
              <a:rect l="l" t="t" r="r" b="b"/>
              <a:pathLst>
                <a:path w="3864" h="1872" extrusionOk="0">
                  <a:moveTo>
                    <a:pt x="1847" y="365"/>
                  </a:moveTo>
                  <a:cubicBezTo>
                    <a:pt x="1920" y="487"/>
                    <a:pt x="1920" y="633"/>
                    <a:pt x="1871" y="754"/>
                  </a:cubicBezTo>
                  <a:lnTo>
                    <a:pt x="1847" y="754"/>
                  </a:lnTo>
                  <a:cubicBezTo>
                    <a:pt x="1847" y="754"/>
                    <a:pt x="1823" y="754"/>
                    <a:pt x="1798" y="705"/>
                  </a:cubicBezTo>
                  <a:cubicBezTo>
                    <a:pt x="1774" y="608"/>
                    <a:pt x="1774" y="487"/>
                    <a:pt x="1847" y="390"/>
                  </a:cubicBezTo>
                  <a:lnTo>
                    <a:pt x="1847" y="365"/>
                  </a:lnTo>
                  <a:close/>
                  <a:moveTo>
                    <a:pt x="2891" y="584"/>
                  </a:moveTo>
                  <a:lnTo>
                    <a:pt x="2891" y="608"/>
                  </a:lnTo>
                  <a:cubicBezTo>
                    <a:pt x="2940" y="754"/>
                    <a:pt x="2940" y="900"/>
                    <a:pt x="2867" y="948"/>
                  </a:cubicBezTo>
                  <a:cubicBezTo>
                    <a:pt x="2831" y="960"/>
                    <a:pt x="2806" y="967"/>
                    <a:pt x="2791" y="967"/>
                  </a:cubicBezTo>
                  <a:cubicBezTo>
                    <a:pt x="2776" y="967"/>
                    <a:pt x="2770" y="960"/>
                    <a:pt x="2770" y="948"/>
                  </a:cubicBezTo>
                  <a:cubicBezTo>
                    <a:pt x="2770" y="803"/>
                    <a:pt x="2794" y="681"/>
                    <a:pt x="2891" y="584"/>
                  </a:cubicBezTo>
                  <a:close/>
                  <a:moveTo>
                    <a:pt x="754" y="1021"/>
                  </a:moveTo>
                  <a:cubicBezTo>
                    <a:pt x="851" y="1021"/>
                    <a:pt x="924" y="1070"/>
                    <a:pt x="972" y="1143"/>
                  </a:cubicBezTo>
                  <a:cubicBezTo>
                    <a:pt x="997" y="1216"/>
                    <a:pt x="972" y="1288"/>
                    <a:pt x="899" y="1337"/>
                  </a:cubicBezTo>
                  <a:cubicBezTo>
                    <a:pt x="887" y="1349"/>
                    <a:pt x="875" y="1355"/>
                    <a:pt x="863" y="1355"/>
                  </a:cubicBezTo>
                  <a:cubicBezTo>
                    <a:pt x="851" y="1355"/>
                    <a:pt x="839" y="1349"/>
                    <a:pt x="827" y="1337"/>
                  </a:cubicBezTo>
                  <a:cubicBezTo>
                    <a:pt x="754" y="1240"/>
                    <a:pt x="754" y="1143"/>
                    <a:pt x="754" y="1045"/>
                  </a:cubicBezTo>
                  <a:lnTo>
                    <a:pt x="754" y="1021"/>
                  </a:lnTo>
                  <a:close/>
                  <a:moveTo>
                    <a:pt x="2357" y="74"/>
                  </a:moveTo>
                  <a:cubicBezTo>
                    <a:pt x="2600" y="122"/>
                    <a:pt x="2794" y="268"/>
                    <a:pt x="2867" y="487"/>
                  </a:cubicBezTo>
                  <a:cubicBezTo>
                    <a:pt x="2746" y="608"/>
                    <a:pt x="2673" y="778"/>
                    <a:pt x="2697" y="973"/>
                  </a:cubicBezTo>
                  <a:cubicBezTo>
                    <a:pt x="2725" y="1015"/>
                    <a:pt x="2745" y="1041"/>
                    <a:pt x="2786" y="1041"/>
                  </a:cubicBezTo>
                  <a:cubicBezTo>
                    <a:pt x="2815" y="1041"/>
                    <a:pt x="2855" y="1027"/>
                    <a:pt x="2916" y="997"/>
                  </a:cubicBezTo>
                  <a:cubicBezTo>
                    <a:pt x="3061" y="924"/>
                    <a:pt x="3037" y="681"/>
                    <a:pt x="2964" y="487"/>
                  </a:cubicBezTo>
                  <a:cubicBezTo>
                    <a:pt x="2989" y="462"/>
                    <a:pt x="3013" y="462"/>
                    <a:pt x="3061" y="462"/>
                  </a:cubicBezTo>
                  <a:cubicBezTo>
                    <a:pt x="3329" y="535"/>
                    <a:pt x="3572" y="730"/>
                    <a:pt x="3693" y="997"/>
                  </a:cubicBezTo>
                  <a:cubicBezTo>
                    <a:pt x="3766" y="1143"/>
                    <a:pt x="3766" y="1337"/>
                    <a:pt x="3644" y="1483"/>
                  </a:cubicBezTo>
                  <a:cubicBezTo>
                    <a:pt x="3474" y="1677"/>
                    <a:pt x="2819" y="1799"/>
                    <a:pt x="1774" y="1799"/>
                  </a:cubicBezTo>
                  <a:cubicBezTo>
                    <a:pt x="1118" y="1799"/>
                    <a:pt x="535" y="1750"/>
                    <a:pt x="535" y="1750"/>
                  </a:cubicBezTo>
                  <a:cubicBezTo>
                    <a:pt x="316" y="1726"/>
                    <a:pt x="195" y="1653"/>
                    <a:pt x="146" y="1507"/>
                  </a:cubicBezTo>
                  <a:cubicBezTo>
                    <a:pt x="98" y="1386"/>
                    <a:pt x="219" y="1216"/>
                    <a:pt x="438" y="1118"/>
                  </a:cubicBezTo>
                  <a:cubicBezTo>
                    <a:pt x="511" y="1070"/>
                    <a:pt x="584" y="1045"/>
                    <a:pt x="681" y="1045"/>
                  </a:cubicBezTo>
                  <a:cubicBezTo>
                    <a:pt x="657" y="1167"/>
                    <a:pt x="705" y="1288"/>
                    <a:pt x="778" y="1410"/>
                  </a:cubicBezTo>
                  <a:cubicBezTo>
                    <a:pt x="808" y="1440"/>
                    <a:pt x="857" y="1461"/>
                    <a:pt x="901" y="1461"/>
                  </a:cubicBezTo>
                  <a:cubicBezTo>
                    <a:pt x="928" y="1461"/>
                    <a:pt x="954" y="1453"/>
                    <a:pt x="972" y="1434"/>
                  </a:cubicBezTo>
                  <a:cubicBezTo>
                    <a:pt x="1070" y="1361"/>
                    <a:pt x="1118" y="1240"/>
                    <a:pt x="1094" y="1118"/>
                  </a:cubicBezTo>
                  <a:cubicBezTo>
                    <a:pt x="1045" y="1021"/>
                    <a:pt x="924" y="924"/>
                    <a:pt x="802" y="924"/>
                  </a:cubicBezTo>
                  <a:cubicBezTo>
                    <a:pt x="851" y="681"/>
                    <a:pt x="1021" y="462"/>
                    <a:pt x="1264" y="365"/>
                  </a:cubicBezTo>
                  <a:cubicBezTo>
                    <a:pt x="1395" y="278"/>
                    <a:pt x="1517" y="234"/>
                    <a:pt x="1621" y="234"/>
                  </a:cubicBezTo>
                  <a:cubicBezTo>
                    <a:pt x="1689" y="234"/>
                    <a:pt x="1750" y="254"/>
                    <a:pt x="1798" y="292"/>
                  </a:cubicBezTo>
                  <a:cubicBezTo>
                    <a:pt x="1701" y="414"/>
                    <a:pt x="1677" y="584"/>
                    <a:pt x="1750" y="730"/>
                  </a:cubicBezTo>
                  <a:cubicBezTo>
                    <a:pt x="1750" y="778"/>
                    <a:pt x="1798" y="827"/>
                    <a:pt x="1871" y="827"/>
                  </a:cubicBezTo>
                  <a:cubicBezTo>
                    <a:pt x="1895" y="827"/>
                    <a:pt x="1920" y="803"/>
                    <a:pt x="1944" y="778"/>
                  </a:cubicBezTo>
                  <a:cubicBezTo>
                    <a:pt x="2041" y="633"/>
                    <a:pt x="2017" y="438"/>
                    <a:pt x="1920" y="292"/>
                  </a:cubicBezTo>
                  <a:cubicBezTo>
                    <a:pt x="1993" y="220"/>
                    <a:pt x="2090" y="147"/>
                    <a:pt x="2187" y="122"/>
                  </a:cubicBezTo>
                  <a:cubicBezTo>
                    <a:pt x="2236" y="98"/>
                    <a:pt x="2308" y="98"/>
                    <a:pt x="2357" y="74"/>
                  </a:cubicBezTo>
                  <a:close/>
                  <a:moveTo>
                    <a:pt x="2333" y="1"/>
                  </a:moveTo>
                  <a:cubicBezTo>
                    <a:pt x="2260" y="1"/>
                    <a:pt x="2211" y="25"/>
                    <a:pt x="2138" y="50"/>
                  </a:cubicBezTo>
                  <a:cubicBezTo>
                    <a:pt x="2017" y="74"/>
                    <a:pt x="1920" y="147"/>
                    <a:pt x="1823" y="244"/>
                  </a:cubicBezTo>
                  <a:cubicBezTo>
                    <a:pt x="1756" y="188"/>
                    <a:pt x="1674" y="158"/>
                    <a:pt x="1579" y="158"/>
                  </a:cubicBezTo>
                  <a:cubicBezTo>
                    <a:pt x="1466" y="158"/>
                    <a:pt x="1336" y="200"/>
                    <a:pt x="1191" y="292"/>
                  </a:cubicBezTo>
                  <a:cubicBezTo>
                    <a:pt x="924" y="414"/>
                    <a:pt x="754" y="657"/>
                    <a:pt x="681" y="948"/>
                  </a:cubicBezTo>
                  <a:cubicBezTo>
                    <a:pt x="584" y="948"/>
                    <a:pt x="487" y="973"/>
                    <a:pt x="414" y="1021"/>
                  </a:cubicBezTo>
                  <a:cubicBezTo>
                    <a:pt x="146" y="1167"/>
                    <a:pt x="1" y="1361"/>
                    <a:pt x="49" y="1531"/>
                  </a:cubicBezTo>
                  <a:cubicBezTo>
                    <a:pt x="74" y="1701"/>
                    <a:pt x="268" y="1823"/>
                    <a:pt x="511" y="1847"/>
                  </a:cubicBezTo>
                  <a:cubicBezTo>
                    <a:pt x="511" y="1847"/>
                    <a:pt x="1118" y="1871"/>
                    <a:pt x="1774" y="1871"/>
                  </a:cubicBezTo>
                  <a:cubicBezTo>
                    <a:pt x="2867" y="1871"/>
                    <a:pt x="3523" y="1774"/>
                    <a:pt x="3717" y="1556"/>
                  </a:cubicBezTo>
                  <a:cubicBezTo>
                    <a:pt x="3839" y="1386"/>
                    <a:pt x="3863" y="1167"/>
                    <a:pt x="3766" y="973"/>
                  </a:cubicBezTo>
                  <a:cubicBezTo>
                    <a:pt x="3620" y="681"/>
                    <a:pt x="3353" y="438"/>
                    <a:pt x="3037" y="365"/>
                  </a:cubicBezTo>
                  <a:cubicBezTo>
                    <a:pt x="2989" y="365"/>
                    <a:pt x="2940" y="390"/>
                    <a:pt x="2916" y="414"/>
                  </a:cubicBezTo>
                  <a:cubicBezTo>
                    <a:pt x="2819" y="171"/>
                    <a:pt x="2600" y="25"/>
                    <a:pt x="23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2" name="Google Shape;1493;p32"/>
          <p:cNvGrpSpPr>
            <a:grpSpLocks/>
          </p:cNvGrpSpPr>
          <p:nvPr/>
        </p:nvGrpSpPr>
        <p:grpSpPr bwMode="auto">
          <a:xfrm rot="2839265">
            <a:off x="762000" y="-227012"/>
            <a:ext cx="1065213" cy="1385887"/>
            <a:chOff x="4318023" y="4113296"/>
            <a:chExt cx="716422" cy="932073"/>
          </a:xfrm>
        </p:grpSpPr>
        <p:sp>
          <p:nvSpPr>
            <p:cNvPr id="43" name="Google Shape;1494;p32"/>
            <p:cNvSpPr/>
            <p:nvPr/>
          </p:nvSpPr>
          <p:spPr>
            <a:xfrm>
              <a:off x="4840217" y="4247022"/>
              <a:ext cx="192185" cy="206060"/>
            </a:xfrm>
            <a:custGeom>
              <a:avLst/>
              <a:gdLst/>
              <a:ahLst/>
              <a:cxnLst/>
              <a:rect l="l" t="t" r="r" b="b"/>
              <a:pathLst>
                <a:path w="2211" h="2366" extrusionOk="0">
                  <a:moveTo>
                    <a:pt x="1579" y="179"/>
                  </a:moveTo>
                  <a:cubicBezTo>
                    <a:pt x="1798" y="179"/>
                    <a:pt x="1943" y="252"/>
                    <a:pt x="1992" y="422"/>
                  </a:cubicBezTo>
                  <a:cubicBezTo>
                    <a:pt x="2041" y="519"/>
                    <a:pt x="2016" y="616"/>
                    <a:pt x="1968" y="689"/>
                  </a:cubicBezTo>
                  <a:cubicBezTo>
                    <a:pt x="1798" y="908"/>
                    <a:pt x="1239" y="1005"/>
                    <a:pt x="802" y="1005"/>
                  </a:cubicBezTo>
                  <a:lnTo>
                    <a:pt x="777" y="1005"/>
                  </a:lnTo>
                  <a:cubicBezTo>
                    <a:pt x="705" y="1005"/>
                    <a:pt x="680" y="1054"/>
                    <a:pt x="705" y="1127"/>
                  </a:cubicBezTo>
                  <a:cubicBezTo>
                    <a:pt x="802" y="1321"/>
                    <a:pt x="1045" y="1904"/>
                    <a:pt x="826" y="2171"/>
                  </a:cubicBezTo>
                  <a:cubicBezTo>
                    <a:pt x="802" y="2195"/>
                    <a:pt x="777" y="2195"/>
                    <a:pt x="777" y="2195"/>
                  </a:cubicBezTo>
                  <a:cubicBezTo>
                    <a:pt x="632" y="2195"/>
                    <a:pt x="364" y="1782"/>
                    <a:pt x="170" y="1369"/>
                  </a:cubicBezTo>
                  <a:lnTo>
                    <a:pt x="486" y="495"/>
                  </a:lnTo>
                  <a:cubicBezTo>
                    <a:pt x="826" y="325"/>
                    <a:pt x="1190" y="203"/>
                    <a:pt x="1579" y="179"/>
                  </a:cubicBezTo>
                  <a:close/>
                  <a:moveTo>
                    <a:pt x="1663" y="1"/>
                  </a:moveTo>
                  <a:cubicBezTo>
                    <a:pt x="1635" y="1"/>
                    <a:pt x="1607" y="4"/>
                    <a:pt x="1579" y="9"/>
                  </a:cubicBezTo>
                  <a:cubicBezTo>
                    <a:pt x="1142" y="33"/>
                    <a:pt x="753" y="155"/>
                    <a:pt x="389" y="349"/>
                  </a:cubicBezTo>
                  <a:cubicBezTo>
                    <a:pt x="364" y="374"/>
                    <a:pt x="340" y="374"/>
                    <a:pt x="340" y="398"/>
                  </a:cubicBezTo>
                  <a:lnTo>
                    <a:pt x="0" y="1345"/>
                  </a:lnTo>
                  <a:cubicBezTo>
                    <a:pt x="0" y="1345"/>
                    <a:pt x="0" y="1369"/>
                    <a:pt x="0" y="1394"/>
                  </a:cubicBezTo>
                  <a:cubicBezTo>
                    <a:pt x="73" y="1564"/>
                    <a:pt x="437" y="2365"/>
                    <a:pt x="777" y="2365"/>
                  </a:cubicBezTo>
                  <a:cubicBezTo>
                    <a:pt x="850" y="2365"/>
                    <a:pt x="923" y="2341"/>
                    <a:pt x="972" y="2268"/>
                  </a:cubicBezTo>
                  <a:cubicBezTo>
                    <a:pt x="1215" y="1953"/>
                    <a:pt x="1020" y="1394"/>
                    <a:pt x="899" y="1151"/>
                  </a:cubicBezTo>
                  <a:cubicBezTo>
                    <a:pt x="1215" y="1151"/>
                    <a:pt x="1871" y="1102"/>
                    <a:pt x="2089" y="786"/>
                  </a:cubicBezTo>
                  <a:cubicBezTo>
                    <a:pt x="2186" y="665"/>
                    <a:pt x="2211" y="519"/>
                    <a:pt x="2162" y="374"/>
                  </a:cubicBezTo>
                  <a:cubicBezTo>
                    <a:pt x="2076" y="159"/>
                    <a:pt x="1876" y="1"/>
                    <a:pt x="16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" name="Google Shape;1495;p32"/>
            <p:cNvSpPr/>
            <p:nvPr/>
          </p:nvSpPr>
          <p:spPr>
            <a:xfrm>
              <a:off x="4728099" y="4175004"/>
              <a:ext cx="155883" cy="223142"/>
            </a:xfrm>
            <a:custGeom>
              <a:avLst/>
              <a:gdLst/>
              <a:ahLst/>
              <a:cxnLst/>
              <a:rect l="l" t="t" r="r" b="b"/>
              <a:pathLst>
                <a:path w="1799" h="2571" extrusionOk="0">
                  <a:moveTo>
                    <a:pt x="649" y="0"/>
                  </a:moveTo>
                  <a:cubicBezTo>
                    <a:pt x="597" y="0"/>
                    <a:pt x="542" y="6"/>
                    <a:pt x="486" y="19"/>
                  </a:cubicBezTo>
                  <a:cubicBezTo>
                    <a:pt x="365" y="44"/>
                    <a:pt x="244" y="141"/>
                    <a:pt x="195" y="262"/>
                  </a:cubicBezTo>
                  <a:cubicBezTo>
                    <a:pt x="98" y="602"/>
                    <a:pt x="511" y="1113"/>
                    <a:pt x="827" y="1501"/>
                  </a:cubicBezTo>
                  <a:cubicBezTo>
                    <a:pt x="632" y="1574"/>
                    <a:pt x="462" y="1671"/>
                    <a:pt x="292" y="1793"/>
                  </a:cubicBezTo>
                  <a:cubicBezTo>
                    <a:pt x="122" y="1890"/>
                    <a:pt x="1" y="2109"/>
                    <a:pt x="49" y="2327"/>
                  </a:cubicBezTo>
                  <a:cubicBezTo>
                    <a:pt x="49" y="2400"/>
                    <a:pt x="122" y="2497"/>
                    <a:pt x="195" y="2522"/>
                  </a:cubicBezTo>
                  <a:cubicBezTo>
                    <a:pt x="268" y="2546"/>
                    <a:pt x="341" y="2570"/>
                    <a:pt x="414" y="2570"/>
                  </a:cubicBezTo>
                  <a:cubicBezTo>
                    <a:pt x="754" y="2522"/>
                    <a:pt x="1094" y="2424"/>
                    <a:pt x="1410" y="2254"/>
                  </a:cubicBezTo>
                  <a:cubicBezTo>
                    <a:pt x="1458" y="2230"/>
                    <a:pt x="1458" y="2181"/>
                    <a:pt x="1434" y="2133"/>
                  </a:cubicBezTo>
                  <a:cubicBezTo>
                    <a:pt x="1434" y="2116"/>
                    <a:pt x="1397" y="2099"/>
                    <a:pt x="1367" y="2099"/>
                  </a:cubicBezTo>
                  <a:cubicBezTo>
                    <a:pt x="1355" y="2099"/>
                    <a:pt x="1344" y="2101"/>
                    <a:pt x="1337" y="2109"/>
                  </a:cubicBezTo>
                  <a:cubicBezTo>
                    <a:pt x="1075" y="2229"/>
                    <a:pt x="664" y="2400"/>
                    <a:pt x="406" y="2400"/>
                  </a:cubicBezTo>
                  <a:cubicBezTo>
                    <a:pt x="352" y="2400"/>
                    <a:pt x="305" y="2393"/>
                    <a:pt x="268" y="2376"/>
                  </a:cubicBezTo>
                  <a:cubicBezTo>
                    <a:pt x="244" y="2352"/>
                    <a:pt x="219" y="2327"/>
                    <a:pt x="195" y="2279"/>
                  </a:cubicBezTo>
                  <a:cubicBezTo>
                    <a:pt x="195" y="2206"/>
                    <a:pt x="219" y="2109"/>
                    <a:pt x="268" y="2036"/>
                  </a:cubicBezTo>
                  <a:cubicBezTo>
                    <a:pt x="462" y="1841"/>
                    <a:pt x="705" y="1696"/>
                    <a:pt x="972" y="1647"/>
                  </a:cubicBezTo>
                  <a:cubicBezTo>
                    <a:pt x="997" y="1647"/>
                    <a:pt x="1021" y="1623"/>
                    <a:pt x="1045" y="1598"/>
                  </a:cubicBezTo>
                  <a:cubicBezTo>
                    <a:pt x="1094" y="1550"/>
                    <a:pt x="1069" y="1526"/>
                    <a:pt x="997" y="1428"/>
                  </a:cubicBezTo>
                  <a:cubicBezTo>
                    <a:pt x="389" y="724"/>
                    <a:pt x="316" y="432"/>
                    <a:pt x="365" y="311"/>
                  </a:cubicBezTo>
                  <a:cubicBezTo>
                    <a:pt x="365" y="287"/>
                    <a:pt x="389" y="214"/>
                    <a:pt x="511" y="190"/>
                  </a:cubicBezTo>
                  <a:cubicBezTo>
                    <a:pt x="554" y="179"/>
                    <a:pt x="596" y="174"/>
                    <a:pt x="636" y="174"/>
                  </a:cubicBezTo>
                  <a:cubicBezTo>
                    <a:pt x="1244" y="174"/>
                    <a:pt x="1628" y="1283"/>
                    <a:pt x="1628" y="1283"/>
                  </a:cubicBezTo>
                  <a:cubicBezTo>
                    <a:pt x="1652" y="1307"/>
                    <a:pt x="1701" y="1331"/>
                    <a:pt x="1725" y="1331"/>
                  </a:cubicBezTo>
                  <a:cubicBezTo>
                    <a:pt x="1774" y="1307"/>
                    <a:pt x="1798" y="1258"/>
                    <a:pt x="1798" y="1210"/>
                  </a:cubicBezTo>
                  <a:cubicBezTo>
                    <a:pt x="1776" y="1165"/>
                    <a:pt x="1373" y="0"/>
                    <a:pt x="6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" name="Google Shape;1496;p32"/>
            <p:cNvSpPr/>
            <p:nvPr/>
          </p:nvSpPr>
          <p:spPr>
            <a:xfrm>
              <a:off x="4826670" y="4113002"/>
              <a:ext cx="167628" cy="150541"/>
            </a:xfrm>
            <a:custGeom>
              <a:avLst/>
              <a:gdLst/>
              <a:ahLst/>
              <a:cxnLst/>
              <a:rect l="l" t="t" r="r" b="b"/>
              <a:pathLst>
                <a:path w="1927" h="1727" extrusionOk="0">
                  <a:moveTo>
                    <a:pt x="119" y="1"/>
                  </a:moveTo>
                  <a:cubicBezTo>
                    <a:pt x="57" y="1"/>
                    <a:pt x="1" y="74"/>
                    <a:pt x="56" y="147"/>
                  </a:cubicBezTo>
                  <a:cubicBezTo>
                    <a:pt x="347" y="463"/>
                    <a:pt x="566" y="828"/>
                    <a:pt x="712" y="1241"/>
                  </a:cubicBezTo>
                  <a:cubicBezTo>
                    <a:pt x="663" y="1386"/>
                    <a:pt x="639" y="1532"/>
                    <a:pt x="663" y="1654"/>
                  </a:cubicBezTo>
                  <a:cubicBezTo>
                    <a:pt x="663" y="1702"/>
                    <a:pt x="712" y="1726"/>
                    <a:pt x="736" y="1726"/>
                  </a:cubicBezTo>
                  <a:cubicBezTo>
                    <a:pt x="785" y="1726"/>
                    <a:pt x="809" y="1702"/>
                    <a:pt x="833" y="1678"/>
                  </a:cubicBezTo>
                  <a:cubicBezTo>
                    <a:pt x="882" y="1532"/>
                    <a:pt x="882" y="1411"/>
                    <a:pt x="858" y="1265"/>
                  </a:cubicBezTo>
                  <a:cubicBezTo>
                    <a:pt x="882" y="1241"/>
                    <a:pt x="906" y="1216"/>
                    <a:pt x="906" y="1192"/>
                  </a:cubicBezTo>
                  <a:cubicBezTo>
                    <a:pt x="1149" y="876"/>
                    <a:pt x="1489" y="706"/>
                    <a:pt x="1854" y="658"/>
                  </a:cubicBezTo>
                  <a:cubicBezTo>
                    <a:pt x="1902" y="633"/>
                    <a:pt x="1926" y="609"/>
                    <a:pt x="1926" y="560"/>
                  </a:cubicBezTo>
                  <a:cubicBezTo>
                    <a:pt x="1902" y="512"/>
                    <a:pt x="1854" y="488"/>
                    <a:pt x="1829" y="488"/>
                  </a:cubicBezTo>
                  <a:cubicBezTo>
                    <a:pt x="1441" y="536"/>
                    <a:pt x="1076" y="730"/>
                    <a:pt x="809" y="1046"/>
                  </a:cubicBezTo>
                  <a:cubicBezTo>
                    <a:pt x="663" y="658"/>
                    <a:pt x="445" y="318"/>
                    <a:pt x="177" y="26"/>
                  </a:cubicBezTo>
                  <a:cubicBezTo>
                    <a:pt x="160" y="8"/>
                    <a:pt x="139" y="1"/>
                    <a:pt x="1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" name="Google Shape;1497;p32"/>
            <p:cNvSpPr/>
            <p:nvPr/>
          </p:nvSpPr>
          <p:spPr>
            <a:xfrm>
              <a:off x="4317821" y="4482661"/>
              <a:ext cx="515696" cy="562660"/>
            </a:xfrm>
            <a:custGeom>
              <a:avLst/>
              <a:gdLst/>
              <a:ahLst/>
              <a:cxnLst/>
              <a:rect l="l" t="t" r="r" b="b"/>
              <a:pathLst>
                <a:path w="5928" h="6469" extrusionOk="0">
                  <a:moveTo>
                    <a:pt x="5857" y="0"/>
                  </a:moveTo>
                  <a:cubicBezTo>
                    <a:pt x="5849" y="0"/>
                    <a:pt x="5840" y="2"/>
                    <a:pt x="5831" y="7"/>
                  </a:cubicBezTo>
                  <a:cubicBezTo>
                    <a:pt x="5782" y="7"/>
                    <a:pt x="5758" y="31"/>
                    <a:pt x="5758" y="80"/>
                  </a:cubicBezTo>
                  <a:cubicBezTo>
                    <a:pt x="5758" y="250"/>
                    <a:pt x="5734" y="396"/>
                    <a:pt x="5734" y="566"/>
                  </a:cubicBezTo>
                  <a:cubicBezTo>
                    <a:pt x="5709" y="590"/>
                    <a:pt x="5734" y="638"/>
                    <a:pt x="5782" y="638"/>
                  </a:cubicBezTo>
                  <a:lnTo>
                    <a:pt x="5782" y="614"/>
                  </a:lnTo>
                  <a:cubicBezTo>
                    <a:pt x="5791" y="619"/>
                    <a:pt x="5801" y="621"/>
                    <a:pt x="5810" y="621"/>
                  </a:cubicBezTo>
                  <a:cubicBezTo>
                    <a:pt x="5848" y="621"/>
                    <a:pt x="5879" y="585"/>
                    <a:pt x="5879" y="566"/>
                  </a:cubicBezTo>
                  <a:cubicBezTo>
                    <a:pt x="5904" y="396"/>
                    <a:pt x="5928" y="225"/>
                    <a:pt x="5928" y="80"/>
                  </a:cubicBezTo>
                  <a:cubicBezTo>
                    <a:pt x="5928" y="40"/>
                    <a:pt x="5896" y="0"/>
                    <a:pt x="5857" y="0"/>
                  </a:cubicBezTo>
                  <a:close/>
                  <a:moveTo>
                    <a:pt x="5682" y="972"/>
                  </a:moveTo>
                  <a:cubicBezTo>
                    <a:pt x="5644" y="972"/>
                    <a:pt x="5612" y="1007"/>
                    <a:pt x="5612" y="1027"/>
                  </a:cubicBezTo>
                  <a:cubicBezTo>
                    <a:pt x="5564" y="1197"/>
                    <a:pt x="5515" y="1343"/>
                    <a:pt x="5442" y="1489"/>
                  </a:cubicBezTo>
                  <a:cubicBezTo>
                    <a:pt x="5418" y="1513"/>
                    <a:pt x="5442" y="1562"/>
                    <a:pt x="5491" y="1586"/>
                  </a:cubicBezTo>
                  <a:lnTo>
                    <a:pt x="5515" y="1586"/>
                  </a:lnTo>
                  <a:lnTo>
                    <a:pt x="5515" y="1562"/>
                  </a:lnTo>
                  <a:cubicBezTo>
                    <a:pt x="5523" y="1570"/>
                    <a:pt x="5531" y="1572"/>
                    <a:pt x="5539" y="1572"/>
                  </a:cubicBezTo>
                  <a:cubicBezTo>
                    <a:pt x="5555" y="1572"/>
                    <a:pt x="5572" y="1562"/>
                    <a:pt x="5588" y="1562"/>
                  </a:cubicBezTo>
                  <a:cubicBezTo>
                    <a:pt x="5661" y="1392"/>
                    <a:pt x="5734" y="1246"/>
                    <a:pt x="5782" y="1076"/>
                  </a:cubicBezTo>
                  <a:cubicBezTo>
                    <a:pt x="5782" y="1027"/>
                    <a:pt x="5758" y="1003"/>
                    <a:pt x="5709" y="979"/>
                  </a:cubicBezTo>
                  <a:cubicBezTo>
                    <a:pt x="5700" y="974"/>
                    <a:pt x="5691" y="972"/>
                    <a:pt x="5682" y="972"/>
                  </a:cubicBezTo>
                  <a:close/>
                  <a:moveTo>
                    <a:pt x="4303" y="1753"/>
                  </a:moveTo>
                  <a:cubicBezTo>
                    <a:pt x="4217" y="1753"/>
                    <a:pt x="4164" y="1879"/>
                    <a:pt x="4276" y="1902"/>
                  </a:cubicBezTo>
                  <a:cubicBezTo>
                    <a:pt x="4398" y="1975"/>
                    <a:pt x="4543" y="2047"/>
                    <a:pt x="4640" y="2169"/>
                  </a:cubicBezTo>
                  <a:cubicBezTo>
                    <a:pt x="4640" y="2193"/>
                    <a:pt x="4665" y="2193"/>
                    <a:pt x="4689" y="2193"/>
                  </a:cubicBezTo>
                  <a:cubicBezTo>
                    <a:pt x="4713" y="2193"/>
                    <a:pt x="4738" y="2193"/>
                    <a:pt x="4762" y="2169"/>
                  </a:cubicBezTo>
                  <a:cubicBezTo>
                    <a:pt x="4786" y="2145"/>
                    <a:pt x="4786" y="2096"/>
                    <a:pt x="4762" y="2072"/>
                  </a:cubicBezTo>
                  <a:cubicBezTo>
                    <a:pt x="4640" y="1926"/>
                    <a:pt x="4495" y="1829"/>
                    <a:pt x="4325" y="1756"/>
                  </a:cubicBezTo>
                  <a:cubicBezTo>
                    <a:pt x="4317" y="1754"/>
                    <a:pt x="4310" y="1753"/>
                    <a:pt x="4303" y="1753"/>
                  </a:cubicBezTo>
                  <a:close/>
                  <a:moveTo>
                    <a:pt x="3790" y="1732"/>
                  </a:moveTo>
                  <a:cubicBezTo>
                    <a:pt x="3596" y="1780"/>
                    <a:pt x="3474" y="1926"/>
                    <a:pt x="3474" y="2120"/>
                  </a:cubicBezTo>
                  <a:cubicBezTo>
                    <a:pt x="3450" y="2145"/>
                    <a:pt x="3450" y="2169"/>
                    <a:pt x="3474" y="2193"/>
                  </a:cubicBezTo>
                  <a:cubicBezTo>
                    <a:pt x="3474" y="2242"/>
                    <a:pt x="3499" y="2266"/>
                    <a:pt x="3547" y="2266"/>
                  </a:cubicBezTo>
                  <a:lnTo>
                    <a:pt x="3572" y="2266"/>
                  </a:lnTo>
                  <a:cubicBezTo>
                    <a:pt x="3620" y="2242"/>
                    <a:pt x="3644" y="2193"/>
                    <a:pt x="3620" y="2169"/>
                  </a:cubicBezTo>
                  <a:lnTo>
                    <a:pt x="3620" y="2120"/>
                  </a:lnTo>
                  <a:cubicBezTo>
                    <a:pt x="3644" y="1999"/>
                    <a:pt x="3717" y="1926"/>
                    <a:pt x="3839" y="1902"/>
                  </a:cubicBezTo>
                  <a:cubicBezTo>
                    <a:pt x="3887" y="1877"/>
                    <a:pt x="3912" y="1829"/>
                    <a:pt x="3887" y="1780"/>
                  </a:cubicBezTo>
                  <a:cubicBezTo>
                    <a:pt x="3887" y="1756"/>
                    <a:pt x="3839" y="1732"/>
                    <a:pt x="3790" y="1732"/>
                  </a:cubicBezTo>
                  <a:close/>
                  <a:moveTo>
                    <a:pt x="5248" y="1835"/>
                  </a:moveTo>
                  <a:cubicBezTo>
                    <a:pt x="5230" y="1835"/>
                    <a:pt x="5211" y="1841"/>
                    <a:pt x="5199" y="1853"/>
                  </a:cubicBezTo>
                  <a:cubicBezTo>
                    <a:pt x="5078" y="1975"/>
                    <a:pt x="4981" y="2072"/>
                    <a:pt x="4835" y="2169"/>
                  </a:cubicBezTo>
                  <a:cubicBezTo>
                    <a:pt x="4786" y="2169"/>
                    <a:pt x="4786" y="2217"/>
                    <a:pt x="4811" y="2266"/>
                  </a:cubicBezTo>
                  <a:cubicBezTo>
                    <a:pt x="4811" y="2290"/>
                    <a:pt x="4859" y="2315"/>
                    <a:pt x="4883" y="2315"/>
                  </a:cubicBezTo>
                  <a:lnTo>
                    <a:pt x="4883" y="2290"/>
                  </a:lnTo>
                  <a:cubicBezTo>
                    <a:pt x="4883" y="2290"/>
                    <a:pt x="4908" y="2290"/>
                    <a:pt x="4908" y="2315"/>
                  </a:cubicBezTo>
                  <a:cubicBezTo>
                    <a:pt x="5053" y="2217"/>
                    <a:pt x="5199" y="2096"/>
                    <a:pt x="5296" y="1975"/>
                  </a:cubicBezTo>
                  <a:cubicBezTo>
                    <a:pt x="5345" y="1926"/>
                    <a:pt x="5345" y="1877"/>
                    <a:pt x="5296" y="1853"/>
                  </a:cubicBezTo>
                  <a:cubicBezTo>
                    <a:pt x="5284" y="1841"/>
                    <a:pt x="5266" y="1835"/>
                    <a:pt x="5248" y="1835"/>
                  </a:cubicBezTo>
                  <a:close/>
                  <a:moveTo>
                    <a:pt x="4416" y="2312"/>
                  </a:moveTo>
                  <a:cubicBezTo>
                    <a:pt x="4410" y="2312"/>
                    <a:pt x="4404" y="2313"/>
                    <a:pt x="4398" y="2315"/>
                  </a:cubicBezTo>
                  <a:cubicBezTo>
                    <a:pt x="4276" y="2339"/>
                    <a:pt x="4179" y="2363"/>
                    <a:pt x="4057" y="2363"/>
                  </a:cubicBezTo>
                  <a:lnTo>
                    <a:pt x="3936" y="2363"/>
                  </a:lnTo>
                  <a:cubicBezTo>
                    <a:pt x="3930" y="2362"/>
                    <a:pt x="3925" y="2361"/>
                    <a:pt x="3920" y="2361"/>
                  </a:cubicBezTo>
                  <a:cubicBezTo>
                    <a:pt x="3836" y="2361"/>
                    <a:pt x="3820" y="2533"/>
                    <a:pt x="3912" y="2533"/>
                  </a:cubicBezTo>
                  <a:lnTo>
                    <a:pt x="4057" y="2533"/>
                  </a:lnTo>
                  <a:lnTo>
                    <a:pt x="4057" y="2509"/>
                  </a:lnTo>
                  <a:cubicBezTo>
                    <a:pt x="4179" y="2509"/>
                    <a:pt x="4300" y="2509"/>
                    <a:pt x="4422" y="2485"/>
                  </a:cubicBezTo>
                  <a:cubicBezTo>
                    <a:pt x="4535" y="2462"/>
                    <a:pt x="4500" y="2312"/>
                    <a:pt x="4416" y="2312"/>
                  </a:cubicBezTo>
                  <a:close/>
                  <a:moveTo>
                    <a:pt x="4946" y="2451"/>
                  </a:moveTo>
                  <a:cubicBezTo>
                    <a:pt x="4934" y="2451"/>
                    <a:pt x="4921" y="2454"/>
                    <a:pt x="4908" y="2460"/>
                  </a:cubicBezTo>
                  <a:cubicBezTo>
                    <a:pt x="4859" y="2485"/>
                    <a:pt x="4859" y="2533"/>
                    <a:pt x="4859" y="2582"/>
                  </a:cubicBezTo>
                  <a:cubicBezTo>
                    <a:pt x="4932" y="2728"/>
                    <a:pt x="4956" y="2873"/>
                    <a:pt x="4981" y="3019"/>
                  </a:cubicBezTo>
                  <a:cubicBezTo>
                    <a:pt x="4981" y="3068"/>
                    <a:pt x="5029" y="3092"/>
                    <a:pt x="5078" y="3092"/>
                  </a:cubicBezTo>
                  <a:cubicBezTo>
                    <a:pt x="5126" y="3092"/>
                    <a:pt x="5151" y="3043"/>
                    <a:pt x="5151" y="3019"/>
                  </a:cubicBezTo>
                  <a:cubicBezTo>
                    <a:pt x="5126" y="2825"/>
                    <a:pt x="5078" y="2679"/>
                    <a:pt x="5029" y="2509"/>
                  </a:cubicBezTo>
                  <a:cubicBezTo>
                    <a:pt x="5011" y="2473"/>
                    <a:pt x="4981" y="2451"/>
                    <a:pt x="4946" y="2451"/>
                  </a:cubicBezTo>
                  <a:close/>
                  <a:moveTo>
                    <a:pt x="5078" y="3432"/>
                  </a:moveTo>
                  <a:cubicBezTo>
                    <a:pt x="5029" y="3432"/>
                    <a:pt x="5005" y="3456"/>
                    <a:pt x="4981" y="3505"/>
                  </a:cubicBezTo>
                  <a:cubicBezTo>
                    <a:pt x="4956" y="3651"/>
                    <a:pt x="4932" y="3821"/>
                    <a:pt x="4883" y="3966"/>
                  </a:cubicBezTo>
                  <a:cubicBezTo>
                    <a:pt x="4859" y="3991"/>
                    <a:pt x="4883" y="4039"/>
                    <a:pt x="4908" y="4064"/>
                  </a:cubicBezTo>
                  <a:lnTo>
                    <a:pt x="4956" y="4064"/>
                  </a:lnTo>
                  <a:cubicBezTo>
                    <a:pt x="4981" y="4064"/>
                    <a:pt x="5005" y="4039"/>
                    <a:pt x="5029" y="4015"/>
                  </a:cubicBezTo>
                  <a:cubicBezTo>
                    <a:pt x="5078" y="3869"/>
                    <a:pt x="5126" y="3699"/>
                    <a:pt x="5151" y="3529"/>
                  </a:cubicBezTo>
                  <a:cubicBezTo>
                    <a:pt x="5151" y="3481"/>
                    <a:pt x="5126" y="3432"/>
                    <a:pt x="5078" y="3432"/>
                  </a:cubicBezTo>
                  <a:close/>
                  <a:moveTo>
                    <a:pt x="4703" y="4339"/>
                  </a:moveTo>
                  <a:cubicBezTo>
                    <a:pt x="4677" y="4339"/>
                    <a:pt x="4655" y="4351"/>
                    <a:pt x="4640" y="4379"/>
                  </a:cubicBezTo>
                  <a:cubicBezTo>
                    <a:pt x="4543" y="4501"/>
                    <a:pt x="4422" y="4622"/>
                    <a:pt x="4325" y="4720"/>
                  </a:cubicBezTo>
                  <a:cubicBezTo>
                    <a:pt x="4276" y="4744"/>
                    <a:pt x="4276" y="4792"/>
                    <a:pt x="4325" y="4841"/>
                  </a:cubicBezTo>
                  <a:cubicBezTo>
                    <a:pt x="4325" y="4841"/>
                    <a:pt x="4349" y="4865"/>
                    <a:pt x="4373" y="4865"/>
                  </a:cubicBezTo>
                  <a:lnTo>
                    <a:pt x="4373" y="4841"/>
                  </a:lnTo>
                  <a:lnTo>
                    <a:pt x="4422" y="4841"/>
                  </a:lnTo>
                  <a:cubicBezTo>
                    <a:pt x="4543" y="4720"/>
                    <a:pt x="4665" y="4598"/>
                    <a:pt x="4762" y="4477"/>
                  </a:cubicBezTo>
                  <a:cubicBezTo>
                    <a:pt x="4786" y="4428"/>
                    <a:pt x="4786" y="4379"/>
                    <a:pt x="4762" y="4355"/>
                  </a:cubicBezTo>
                  <a:cubicBezTo>
                    <a:pt x="4742" y="4345"/>
                    <a:pt x="4722" y="4339"/>
                    <a:pt x="4703" y="4339"/>
                  </a:cubicBezTo>
                  <a:close/>
                  <a:moveTo>
                    <a:pt x="3975" y="4971"/>
                  </a:moveTo>
                  <a:cubicBezTo>
                    <a:pt x="3960" y="4971"/>
                    <a:pt x="3946" y="4977"/>
                    <a:pt x="3936" y="4987"/>
                  </a:cubicBezTo>
                  <a:cubicBezTo>
                    <a:pt x="3790" y="5060"/>
                    <a:pt x="3644" y="5108"/>
                    <a:pt x="3474" y="5133"/>
                  </a:cubicBezTo>
                  <a:cubicBezTo>
                    <a:pt x="3450" y="5157"/>
                    <a:pt x="3402" y="5205"/>
                    <a:pt x="3426" y="5254"/>
                  </a:cubicBezTo>
                  <a:cubicBezTo>
                    <a:pt x="3426" y="5278"/>
                    <a:pt x="3474" y="5303"/>
                    <a:pt x="3499" y="5303"/>
                  </a:cubicBezTo>
                  <a:lnTo>
                    <a:pt x="3523" y="5303"/>
                  </a:lnTo>
                  <a:cubicBezTo>
                    <a:pt x="3693" y="5254"/>
                    <a:pt x="3839" y="5205"/>
                    <a:pt x="4009" y="5133"/>
                  </a:cubicBezTo>
                  <a:cubicBezTo>
                    <a:pt x="4033" y="5108"/>
                    <a:pt x="4057" y="5060"/>
                    <a:pt x="4033" y="5011"/>
                  </a:cubicBezTo>
                  <a:cubicBezTo>
                    <a:pt x="4019" y="4983"/>
                    <a:pt x="3996" y="4971"/>
                    <a:pt x="3975" y="4971"/>
                  </a:cubicBezTo>
                  <a:close/>
                  <a:moveTo>
                    <a:pt x="1531" y="5205"/>
                  </a:moveTo>
                  <a:cubicBezTo>
                    <a:pt x="1434" y="5205"/>
                    <a:pt x="1434" y="5375"/>
                    <a:pt x="1531" y="5375"/>
                  </a:cubicBezTo>
                  <a:lnTo>
                    <a:pt x="2041" y="5375"/>
                  </a:lnTo>
                  <a:cubicBezTo>
                    <a:pt x="2065" y="5375"/>
                    <a:pt x="2114" y="5327"/>
                    <a:pt x="2114" y="5303"/>
                  </a:cubicBezTo>
                  <a:cubicBezTo>
                    <a:pt x="2114" y="5254"/>
                    <a:pt x="2090" y="5205"/>
                    <a:pt x="2041" y="5205"/>
                  </a:cubicBezTo>
                  <a:close/>
                  <a:moveTo>
                    <a:pt x="2527" y="5205"/>
                  </a:moveTo>
                  <a:cubicBezTo>
                    <a:pt x="2478" y="5205"/>
                    <a:pt x="2454" y="5254"/>
                    <a:pt x="2454" y="5278"/>
                  </a:cubicBezTo>
                  <a:cubicBezTo>
                    <a:pt x="2430" y="5327"/>
                    <a:pt x="2478" y="5375"/>
                    <a:pt x="2527" y="5375"/>
                  </a:cubicBezTo>
                  <a:lnTo>
                    <a:pt x="3013" y="5375"/>
                  </a:lnTo>
                  <a:cubicBezTo>
                    <a:pt x="3061" y="5375"/>
                    <a:pt x="3110" y="5327"/>
                    <a:pt x="3110" y="5278"/>
                  </a:cubicBezTo>
                  <a:cubicBezTo>
                    <a:pt x="3086" y="5230"/>
                    <a:pt x="3061" y="5205"/>
                    <a:pt x="3013" y="5205"/>
                  </a:cubicBezTo>
                  <a:close/>
                  <a:moveTo>
                    <a:pt x="1044" y="5270"/>
                  </a:moveTo>
                  <a:cubicBezTo>
                    <a:pt x="1037" y="5270"/>
                    <a:pt x="1029" y="5273"/>
                    <a:pt x="1021" y="5278"/>
                  </a:cubicBezTo>
                  <a:cubicBezTo>
                    <a:pt x="851" y="5327"/>
                    <a:pt x="681" y="5400"/>
                    <a:pt x="559" y="5497"/>
                  </a:cubicBezTo>
                  <a:cubicBezTo>
                    <a:pt x="511" y="5545"/>
                    <a:pt x="511" y="5594"/>
                    <a:pt x="559" y="5618"/>
                  </a:cubicBezTo>
                  <a:cubicBezTo>
                    <a:pt x="559" y="5643"/>
                    <a:pt x="584" y="5643"/>
                    <a:pt x="608" y="5667"/>
                  </a:cubicBezTo>
                  <a:cubicBezTo>
                    <a:pt x="632" y="5643"/>
                    <a:pt x="632" y="5643"/>
                    <a:pt x="657" y="5643"/>
                  </a:cubicBezTo>
                  <a:cubicBezTo>
                    <a:pt x="778" y="5545"/>
                    <a:pt x="899" y="5473"/>
                    <a:pt x="1069" y="5424"/>
                  </a:cubicBezTo>
                  <a:cubicBezTo>
                    <a:pt x="1134" y="5424"/>
                    <a:pt x="1103" y="5270"/>
                    <a:pt x="1044" y="5270"/>
                  </a:cubicBezTo>
                  <a:close/>
                  <a:moveTo>
                    <a:pt x="295" y="5864"/>
                  </a:moveTo>
                  <a:cubicBezTo>
                    <a:pt x="265" y="5864"/>
                    <a:pt x="235" y="5877"/>
                    <a:pt x="219" y="5910"/>
                  </a:cubicBezTo>
                  <a:cubicBezTo>
                    <a:pt x="122" y="6056"/>
                    <a:pt x="74" y="6201"/>
                    <a:pt x="25" y="6371"/>
                  </a:cubicBezTo>
                  <a:cubicBezTo>
                    <a:pt x="1" y="6420"/>
                    <a:pt x="25" y="6469"/>
                    <a:pt x="74" y="6469"/>
                  </a:cubicBezTo>
                  <a:lnTo>
                    <a:pt x="98" y="6469"/>
                  </a:lnTo>
                  <a:cubicBezTo>
                    <a:pt x="122" y="6469"/>
                    <a:pt x="146" y="6444"/>
                    <a:pt x="171" y="6420"/>
                  </a:cubicBezTo>
                  <a:cubicBezTo>
                    <a:pt x="219" y="6274"/>
                    <a:pt x="292" y="6129"/>
                    <a:pt x="365" y="5983"/>
                  </a:cubicBezTo>
                  <a:cubicBezTo>
                    <a:pt x="414" y="5918"/>
                    <a:pt x="354" y="5864"/>
                    <a:pt x="295" y="586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771899022"/>
      </p:ext>
    </p:extLst>
  </p:cSld>
  <p:clrMapOvr>
    <a:masterClrMapping/>
  </p:clrMapOvr>
</p:sldLayout>
</file>

<file path=ppt/slideLayouts/slideLayout17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14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1499;p33"/>
          <p:cNvGrpSpPr>
            <a:grpSpLocks/>
          </p:cNvGrpSpPr>
          <p:nvPr/>
        </p:nvGrpSpPr>
        <p:grpSpPr bwMode="auto">
          <a:xfrm flipH="1">
            <a:off x="10042525" y="4856163"/>
            <a:ext cx="1179513" cy="2001837"/>
            <a:chOff x="-1056319" y="1385262"/>
            <a:chExt cx="212940" cy="361495"/>
          </a:xfrm>
        </p:grpSpPr>
        <p:sp>
          <p:nvSpPr>
            <p:cNvPr id="3" name="Google Shape;1500;p33"/>
            <p:cNvSpPr/>
            <p:nvPr/>
          </p:nvSpPr>
          <p:spPr>
            <a:xfrm>
              <a:off x="-933370" y="1467537"/>
              <a:ext cx="27513" cy="279220"/>
            </a:xfrm>
            <a:custGeom>
              <a:avLst/>
              <a:gdLst/>
              <a:ahLst/>
              <a:cxnLst/>
              <a:rect l="l" t="t" r="r" b="b"/>
              <a:pathLst>
                <a:path w="705" h="7168" extrusionOk="0">
                  <a:moveTo>
                    <a:pt x="680" y="1"/>
                  </a:moveTo>
                  <a:cubicBezTo>
                    <a:pt x="656" y="1"/>
                    <a:pt x="632" y="25"/>
                    <a:pt x="632" y="50"/>
                  </a:cubicBezTo>
                  <a:cubicBezTo>
                    <a:pt x="608" y="292"/>
                    <a:pt x="0" y="6123"/>
                    <a:pt x="170" y="7119"/>
                  </a:cubicBezTo>
                  <a:cubicBezTo>
                    <a:pt x="170" y="7143"/>
                    <a:pt x="170" y="7167"/>
                    <a:pt x="195" y="7167"/>
                  </a:cubicBezTo>
                  <a:lnTo>
                    <a:pt x="219" y="7167"/>
                  </a:lnTo>
                  <a:cubicBezTo>
                    <a:pt x="243" y="7143"/>
                    <a:pt x="243" y="7119"/>
                    <a:pt x="243" y="7094"/>
                  </a:cubicBezTo>
                  <a:cubicBezTo>
                    <a:pt x="97" y="6123"/>
                    <a:pt x="705" y="122"/>
                    <a:pt x="705" y="74"/>
                  </a:cubicBezTo>
                  <a:cubicBezTo>
                    <a:pt x="705" y="25"/>
                    <a:pt x="705" y="25"/>
                    <a:pt x="6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" name="Google Shape;1501;p33"/>
            <p:cNvSpPr/>
            <p:nvPr/>
          </p:nvSpPr>
          <p:spPr>
            <a:xfrm>
              <a:off x="-968334" y="1385262"/>
              <a:ext cx="124955" cy="123843"/>
            </a:xfrm>
            <a:custGeom>
              <a:avLst/>
              <a:gdLst/>
              <a:ahLst/>
              <a:cxnLst/>
              <a:rect l="l" t="t" r="r" b="b"/>
              <a:pathLst>
                <a:path w="3208" h="3183" extrusionOk="0">
                  <a:moveTo>
                    <a:pt x="1555" y="98"/>
                  </a:moveTo>
                  <a:cubicBezTo>
                    <a:pt x="1871" y="171"/>
                    <a:pt x="1871" y="705"/>
                    <a:pt x="1871" y="705"/>
                  </a:cubicBezTo>
                  <a:cubicBezTo>
                    <a:pt x="1871" y="729"/>
                    <a:pt x="1895" y="754"/>
                    <a:pt x="1920" y="754"/>
                  </a:cubicBezTo>
                  <a:cubicBezTo>
                    <a:pt x="1944" y="754"/>
                    <a:pt x="1968" y="754"/>
                    <a:pt x="1968" y="729"/>
                  </a:cubicBezTo>
                  <a:cubicBezTo>
                    <a:pt x="2065" y="535"/>
                    <a:pt x="2260" y="243"/>
                    <a:pt x="2381" y="243"/>
                  </a:cubicBezTo>
                  <a:cubicBezTo>
                    <a:pt x="2405" y="243"/>
                    <a:pt x="2430" y="243"/>
                    <a:pt x="2430" y="268"/>
                  </a:cubicBezTo>
                  <a:cubicBezTo>
                    <a:pt x="2600" y="389"/>
                    <a:pt x="2478" y="802"/>
                    <a:pt x="2405" y="948"/>
                  </a:cubicBezTo>
                  <a:cubicBezTo>
                    <a:pt x="2386" y="988"/>
                    <a:pt x="2414" y="1027"/>
                    <a:pt x="2452" y="1027"/>
                  </a:cubicBezTo>
                  <a:cubicBezTo>
                    <a:pt x="2460" y="1027"/>
                    <a:pt x="2469" y="1025"/>
                    <a:pt x="2478" y="1021"/>
                  </a:cubicBezTo>
                  <a:cubicBezTo>
                    <a:pt x="2600" y="972"/>
                    <a:pt x="2745" y="924"/>
                    <a:pt x="2891" y="924"/>
                  </a:cubicBezTo>
                  <a:cubicBezTo>
                    <a:pt x="2940" y="924"/>
                    <a:pt x="3013" y="924"/>
                    <a:pt x="3061" y="972"/>
                  </a:cubicBezTo>
                  <a:cubicBezTo>
                    <a:pt x="3061" y="972"/>
                    <a:pt x="3061" y="996"/>
                    <a:pt x="3061" y="996"/>
                  </a:cubicBezTo>
                  <a:cubicBezTo>
                    <a:pt x="3037" y="1142"/>
                    <a:pt x="2745" y="1409"/>
                    <a:pt x="2551" y="1580"/>
                  </a:cubicBezTo>
                  <a:cubicBezTo>
                    <a:pt x="2527" y="1580"/>
                    <a:pt x="2527" y="1604"/>
                    <a:pt x="2527" y="1628"/>
                  </a:cubicBezTo>
                  <a:cubicBezTo>
                    <a:pt x="2551" y="1628"/>
                    <a:pt x="2551" y="1652"/>
                    <a:pt x="2575" y="1652"/>
                  </a:cubicBezTo>
                  <a:cubicBezTo>
                    <a:pt x="2721" y="1652"/>
                    <a:pt x="3134" y="1725"/>
                    <a:pt x="3134" y="1920"/>
                  </a:cubicBezTo>
                  <a:cubicBezTo>
                    <a:pt x="3134" y="2114"/>
                    <a:pt x="2624" y="2163"/>
                    <a:pt x="2430" y="2163"/>
                  </a:cubicBezTo>
                  <a:cubicBezTo>
                    <a:pt x="2430" y="2163"/>
                    <a:pt x="2405" y="2163"/>
                    <a:pt x="2405" y="2187"/>
                  </a:cubicBezTo>
                  <a:cubicBezTo>
                    <a:pt x="2381" y="2211"/>
                    <a:pt x="2381" y="2211"/>
                    <a:pt x="2405" y="2235"/>
                  </a:cubicBezTo>
                  <a:cubicBezTo>
                    <a:pt x="2405" y="2235"/>
                    <a:pt x="2697" y="2551"/>
                    <a:pt x="2527" y="2794"/>
                  </a:cubicBezTo>
                  <a:cubicBezTo>
                    <a:pt x="2503" y="2818"/>
                    <a:pt x="2454" y="2843"/>
                    <a:pt x="2430" y="2843"/>
                  </a:cubicBezTo>
                  <a:cubicBezTo>
                    <a:pt x="2260" y="2843"/>
                    <a:pt x="1992" y="2503"/>
                    <a:pt x="1895" y="2381"/>
                  </a:cubicBezTo>
                  <a:cubicBezTo>
                    <a:pt x="1883" y="2369"/>
                    <a:pt x="1871" y="2363"/>
                    <a:pt x="1862" y="2363"/>
                  </a:cubicBezTo>
                  <a:cubicBezTo>
                    <a:pt x="1853" y="2363"/>
                    <a:pt x="1847" y="2369"/>
                    <a:pt x="1847" y="2381"/>
                  </a:cubicBezTo>
                  <a:cubicBezTo>
                    <a:pt x="1822" y="2381"/>
                    <a:pt x="1798" y="2405"/>
                    <a:pt x="1798" y="2430"/>
                  </a:cubicBezTo>
                  <a:cubicBezTo>
                    <a:pt x="1798" y="2430"/>
                    <a:pt x="1871" y="2964"/>
                    <a:pt x="1579" y="3086"/>
                  </a:cubicBezTo>
                  <a:lnTo>
                    <a:pt x="1507" y="3086"/>
                  </a:lnTo>
                  <a:cubicBezTo>
                    <a:pt x="1312" y="3086"/>
                    <a:pt x="1215" y="2624"/>
                    <a:pt x="1215" y="2454"/>
                  </a:cubicBezTo>
                  <a:cubicBezTo>
                    <a:pt x="1215" y="2430"/>
                    <a:pt x="1191" y="2430"/>
                    <a:pt x="1166" y="2430"/>
                  </a:cubicBezTo>
                  <a:cubicBezTo>
                    <a:pt x="1166" y="2430"/>
                    <a:pt x="1166" y="2454"/>
                    <a:pt x="1166" y="2454"/>
                  </a:cubicBezTo>
                  <a:cubicBezTo>
                    <a:pt x="1045" y="2551"/>
                    <a:pt x="899" y="2624"/>
                    <a:pt x="754" y="2624"/>
                  </a:cubicBezTo>
                  <a:cubicBezTo>
                    <a:pt x="656" y="2624"/>
                    <a:pt x="583" y="2600"/>
                    <a:pt x="511" y="2575"/>
                  </a:cubicBezTo>
                  <a:cubicBezTo>
                    <a:pt x="462" y="2551"/>
                    <a:pt x="413" y="2503"/>
                    <a:pt x="413" y="2454"/>
                  </a:cubicBezTo>
                  <a:cubicBezTo>
                    <a:pt x="389" y="2235"/>
                    <a:pt x="729" y="1871"/>
                    <a:pt x="875" y="1725"/>
                  </a:cubicBezTo>
                  <a:cubicBezTo>
                    <a:pt x="875" y="1701"/>
                    <a:pt x="875" y="1701"/>
                    <a:pt x="875" y="1677"/>
                  </a:cubicBezTo>
                  <a:cubicBezTo>
                    <a:pt x="851" y="1652"/>
                    <a:pt x="826" y="1652"/>
                    <a:pt x="826" y="1652"/>
                  </a:cubicBezTo>
                  <a:lnTo>
                    <a:pt x="705" y="1652"/>
                  </a:lnTo>
                  <a:cubicBezTo>
                    <a:pt x="535" y="1652"/>
                    <a:pt x="195" y="1628"/>
                    <a:pt x="146" y="1409"/>
                  </a:cubicBezTo>
                  <a:cubicBezTo>
                    <a:pt x="122" y="1385"/>
                    <a:pt x="122" y="1361"/>
                    <a:pt x="146" y="1337"/>
                  </a:cubicBezTo>
                  <a:cubicBezTo>
                    <a:pt x="219" y="1215"/>
                    <a:pt x="559" y="1191"/>
                    <a:pt x="826" y="1191"/>
                  </a:cubicBezTo>
                  <a:lnTo>
                    <a:pt x="851" y="1191"/>
                  </a:lnTo>
                  <a:cubicBezTo>
                    <a:pt x="899" y="1167"/>
                    <a:pt x="924" y="1118"/>
                    <a:pt x="875" y="1094"/>
                  </a:cubicBezTo>
                  <a:cubicBezTo>
                    <a:pt x="778" y="1021"/>
                    <a:pt x="511" y="778"/>
                    <a:pt x="511" y="608"/>
                  </a:cubicBezTo>
                  <a:cubicBezTo>
                    <a:pt x="511" y="559"/>
                    <a:pt x="511" y="535"/>
                    <a:pt x="535" y="511"/>
                  </a:cubicBezTo>
                  <a:cubicBezTo>
                    <a:pt x="583" y="486"/>
                    <a:pt x="608" y="462"/>
                    <a:pt x="656" y="462"/>
                  </a:cubicBezTo>
                  <a:cubicBezTo>
                    <a:pt x="899" y="511"/>
                    <a:pt x="1118" y="632"/>
                    <a:pt x="1312" y="778"/>
                  </a:cubicBezTo>
                  <a:lnTo>
                    <a:pt x="1361" y="778"/>
                  </a:lnTo>
                  <a:cubicBezTo>
                    <a:pt x="1385" y="754"/>
                    <a:pt x="1385" y="754"/>
                    <a:pt x="1385" y="729"/>
                  </a:cubicBezTo>
                  <a:cubicBezTo>
                    <a:pt x="1361" y="608"/>
                    <a:pt x="1337" y="268"/>
                    <a:pt x="1434" y="146"/>
                  </a:cubicBezTo>
                  <a:cubicBezTo>
                    <a:pt x="1458" y="98"/>
                    <a:pt x="1507" y="98"/>
                    <a:pt x="1555" y="98"/>
                  </a:cubicBezTo>
                  <a:close/>
                  <a:moveTo>
                    <a:pt x="1531" y="1"/>
                  </a:moveTo>
                  <a:cubicBezTo>
                    <a:pt x="1458" y="1"/>
                    <a:pt x="1385" y="25"/>
                    <a:pt x="1337" y="73"/>
                  </a:cubicBezTo>
                  <a:cubicBezTo>
                    <a:pt x="1239" y="243"/>
                    <a:pt x="1215" y="438"/>
                    <a:pt x="1239" y="632"/>
                  </a:cubicBezTo>
                  <a:cubicBezTo>
                    <a:pt x="1069" y="486"/>
                    <a:pt x="875" y="389"/>
                    <a:pt x="632" y="365"/>
                  </a:cubicBezTo>
                  <a:cubicBezTo>
                    <a:pt x="583" y="365"/>
                    <a:pt x="511" y="389"/>
                    <a:pt x="462" y="413"/>
                  </a:cubicBezTo>
                  <a:cubicBezTo>
                    <a:pt x="413" y="462"/>
                    <a:pt x="389" y="535"/>
                    <a:pt x="389" y="584"/>
                  </a:cubicBezTo>
                  <a:cubicBezTo>
                    <a:pt x="438" y="778"/>
                    <a:pt x="559" y="948"/>
                    <a:pt x="705" y="1069"/>
                  </a:cubicBezTo>
                  <a:cubicBezTo>
                    <a:pt x="511" y="1069"/>
                    <a:pt x="171" y="1118"/>
                    <a:pt x="49" y="1264"/>
                  </a:cubicBezTo>
                  <a:cubicBezTo>
                    <a:pt x="0" y="1312"/>
                    <a:pt x="0" y="1361"/>
                    <a:pt x="0" y="1434"/>
                  </a:cubicBezTo>
                  <a:cubicBezTo>
                    <a:pt x="73" y="1701"/>
                    <a:pt x="462" y="1725"/>
                    <a:pt x="681" y="1725"/>
                  </a:cubicBezTo>
                  <a:cubicBezTo>
                    <a:pt x="511" y="1895"/>
                    <a:pt x="243" y="2211"/>
                    <a:pt x="268" y="2454"/>
                  </a:cubicBezTo>
                  <a:cubicBezTo>
                    <a:pt x="292" y="2527"/>
                    <a:pt x="341" y="2600"/>
                    <a:pt x="413" y="2624"/>
                  </a:cubicBezTo>
                  <a:cubicBezTo>
                    <a:pt x="511" y="2673"/>
                    <a:pt x="608" y="2697"/>
                    <a:pt x="705" y="2697"/>
                  </a:cubicBezTo>
                  <a:cubicBezTo>
                    <a:pt x="851" y="2697"/>
                    <a:pt x="996" y="2648"/>
                    <a:pt x="1118" y="2551"/>
                  </a:cubicBezTo>
                  <a:cubicBezTo>
                    <a:pt x="1166" y="2746"/>
                    <a:pt x="1264" y="3183"/>
                    <a:pt x="1507" y="3183"/>
                  </a:cubicBezTo>
                  <a:cubicBezTo>
                    <a:pt x="1531" y="3183"/>
                    <a:pt x="1579" y="3183"/>
                    <a:pt x="1604" y="3159"/>
                  </a:cubicBezTo>
                  <a:cubicBezTo>
                    <a:pt x="1822" y="3037"/>
                    <a:pt x="1944" y="2794"/>
                    <a:pt x="1895" y="2551"/>
                  </a:cubicBezTo>
                  <a:lnTo>
                    <a:pt x="1895" y="2551"/>
                  </a:lnTo>
                  <a:cubicBezTo>
                    <a:pt x="2041" y="2721"/>
                    <a:pt x="2260" y="2940"/>
                    <a:pt x="2430" y="2940"/>
                  </a:cubicBezTo>
                  <a:cubicBezTo>
                    <a:pt x="2503" y="2940"/>
                    <a:pt x="2551" y="2916"/>
                    <a:pt x="2600" y="2867"/>
                  </a:cubicBezTo>
                  <a:cubicBezTo>
                    <a:pt x="2697" y="2648"/>
                    <a:pt x="2673" y="2405"/>
                    <a:pt x="2527" y="2260"/>
                  </a:cubicBezTo>
                  <a:cubicBezTo>
                    <a:pt x="2745" y="2235"/>
                    <a:pt x="3207" y="2163"/>
                    <a:pt x="3207" y="1920"/>
                  </a:cubicBezTo>
                  <a:cubicBezTo>
                    <a:pt x="3207" y="1677"/>
                    <a:pt x="2867" y="1604"/>
                    <a:pt x="2673" y="1580"/>
                  </a:cubicBezTo>
                  <a:cubicBezTo>
                    <a:pt x="2818" y="1434"/>
                    <a:pt x="3134" y="1191"/>
                    <a:pt x="3134" y="1021"/>
                  </a:cubicBezTo>
                  <a:cubicBezTo>
                    <a:pt x="3134" y="972"/>
                    <a:pt x="3110" y="948"/>
                    <a:pt x="3086" y="899"/>
                  </a:cubicBezTo>
                  <a:cubicBezTo>
                    <a:pt x="3037" y="851"/>
                    <a:pt x="2940" y="826"/>
                    <a:pt x="2867" y="826"/>
                  </a:cubicBezTo>
                  <a:cubicBezTo>
                    <a:pt x="2745" y="826"/>
                    <a:pt x="2624" y="851"/>
                    <a:pt x="2503" y="899"/>
                  </a:cubicBezTo>
                  <a:cubicBezTo>
                    <a:pt x="2551" y="729"/>
                    <a:pt x="2648" y="341"/>
                    <a:pt x="2478" y="195"/>
                  </a:cubicBezTo>
                  <a:cubicBezTo>
                    <a:pt x="2430" y="171"/>
                    <a:pt x="2405" y="146"/>
                    <a:pt x="2357" y="146"/>
                  </a:cubicBezTo>
                  <a:cubicBezTo>
                    <a:pt x="2187" y="146"/>
                    <a:pt x="2017" y="389"/>
                    <a:pt x="1920" y="559"/>
                  </a:cubicBezTo>
                  <a:cubicBezTo>
                    <a:pt x="1895" y="365"/>
                    <a:pt x="1798" y="73"/>
                    <a:pt x="15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" name="Google Shape;1502;p33"/>
            <p:cNvSpPr/>
            <p:nvPr/>
          </p:nvSpPr>
          <p:spPr>
            <a:xfrm>
              <a:off x="-990116" y="1535192"/>
              <a:ext cx="60758" cy="204111"/>
            </a:xfrm>
            <a:custGeom>
              <a:avLst/>
              <a:gdLst/>
              <a:ahLst/>
              <a:cxnLst/>
              <a:rect l="l" t="t" r="r" b="b"/>
              <a:pathLst>
                <a:path w="1556" h="5234" extrusionOk="0">
                  <a:moveTo>
                    <a:pt x="70" y="1"/>
                  </a:moveTo>
                  <a:cubicBezTo>
                    <a:pt x="64" y="1"/>
                    <a:pt x="56" y="4"/>
                    <a:pt x="49" y="11"/>
                  </a:cubicBezTo>
                  <a:cubicBezTo>
                    <a:pt x="25" y="11"/>
                    <a:pt x="1" y="35"/>
                    <a:pt x="25" y="60"/>
                  </a:cubicBezTo>
                  <a:cubicBezTo>
                    <a:pt x="49" y="108"/>
                    <a:pt x="1458" y="3290"/>
                    <a:pt x="948" y="5185"/>
                  </a:cubicBezTo>
                  <a:cubicBezTo>
                    <a:pt x="948" y="5210"/>
                    <a:pt x="948" y="5234"/>
                    <a:pt x="972" y="5234"/>
                  </a:cubicBezTo>
                  <a:cubicBezTo>
                    <a:pt x="1021" y="5234"/>
                    <a:pt x="1045" y="5234"/>
                    <a:pt x="1045" y="5185"/>
                  </a:cubicBezTo>
                  <a:cubicBezTo>
                    <a:pt x="1555" y="3290"/>
                    <a:pt x="122" y="60"/>
                    <a:pt x="98" y="35"/>
                  </a:cubicBezTo>
                  <a:cubicBezTo>
                    <a:pt x="98" y="18"/>
                    <a:pt x="86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" name="Google Shape;1503;p33"/>
            <p:cNvSpPr/>
            <p:nvPr/>
          </p:nvSpPr>
          <p:spPr>
            <a:xfrm>
              <a:off x="-1056319" y="1471837"/>
              <a:ext cx="125815" cy="123556"/>
            </a:xfrm>
            <a:custGeom>
              <a:avLst/>
              <a:gdLst/>
              <a:ahLst/>
              <a:cxnLst/>
              <a:rect l="l" t="t" r="r" b="b"/>
              <a:pathLst>
                <a:path w="3232" h="3168" extrusionOk="0">
                  <a:moveTo>
                    <a:pt x="1513" y="97"/>
                  </a:moveTo>
                  <a:cubicBezTo>
                    <a:pt x="1527" y="97"/>
                    <a:pt x="1541" y="99"/>
                    <a:pt x="1555" y="107"/>
                  </a:cubicBezTo>
                  <a:cubicBezTo>
                    <a:pt x="1871" y="155"/>
                    <a:pt x="1895" y="714"/>
                    <a:pt x="1895" y="714"/>
                  </a:cubicBezTo>
                  <a:cubicBezTo>
                    <a:pt x="1895" y="738"/>
                    <a:pt x="1895" y="738"/>
                    <a:pt x="1919" y="738"/>
                  </a:cubicBezTo>
                  <a:cubicBezTo>
                    <a:pt x="1926" y="745"/>
                    <a:pt x="1934" y="748"/>
                    <a:pt x="1940" y="748"/>
                  </a:cubicBezTo>
                  <a:cubicBezTo>
                    <a:pt x="1956" y="748"/>
                    <a:pt x="1968" y="731"/>
                    <a:pt x="1968" y="714"/>
                  </a:cubicBezTo>
                  <a:cubicBezTo>
                    <a:pt x="2065" y="544"/>
                    <a:pt x="2259" y="228"/>
                    <a:pt x="2381" y="228"/>
                  </a:cubicBezTo>
                  <a:cubicBezTo>
                    <a:pt x="2405" y="228"/>
                    <a:pt x="2430" y="252"/>
                    <a:pt x="2454" y="252"/>
                  </a:cubicBezTo>
                  <a:cubicBezTo>
                    <a:pt x="2600" y="398"/>
                    <a:pt x="2478" y="811"/>
                    <a:pt x="2430" y="957"/>
                  </a:cubicBezTo>
                  <a:cubicBezTo>
                    <a:pt x="2405" y="957"/>
                    <a:pt x="2405" y="981"/>
                    <a:pt x="2430" y="1005"/>
                  </a:cubicBezTo>
                  <a:lnTo>
                    <a:pt x="2478" y="1005"/>
                  </a:lnTo>
                  <a:cubicBezTo>
                    <a:pt x="2600" y="933"/>
                    <a:pt x="2745" y="908"/>
                    <a:pt x="2891" y="908"/>
                  </a:cubicBezTo>
                  <a:cubicBezTo>
                    <a:pt x="2940" y="908"/>
                    <a:pt x="3013" y="908"/>
                    <a:pt x="3061" y="957"/>
                  </a:cubicBezTo>
                  <a:cubicBezTo>
                    <a:pt x="3061" y="957"/>
                    <a:pt x="3061" y="981"/>
                    <a:pt x="3061" y="981"/>
                  </a:cubicBezTo>
                  <a:cubicBezTo>
                    <a:pt x="3037" y="1127"/>
                    <a:pt x="2745" y="1394"/>
                    <a:pt x="2551" y="1540"/>
                  </a:cubicBezTo>
                  <a:cubicBezTo>
                    <a:pt x="2551" y="1564"/>
                    <a:pt x="2527" y="1588"/>
                    <a:pt x="2527" y="1588"/>
                  </a:cubicBezTo>
                  <a:cubicBezTo>
                    <a:pt x="2551" y="1613"/>
                    <a:pt x="2551" y="1637"/>
                    <a:pt x="2575" y="1637"/>
                  </a:cubicBezTo>
                  <a:cubicBezTo>
                    <a:pt x="2575" y="1637"/>
                    <a:pt x="3134" y="1710"/>
                    <a:pt x="3134" y="1904"/>
                  </a:cubicBezTo>
                  <a:cubicBezTo>
                    <a:pt x="3134" y="2099"/>
                    <a:pt x="2624" y="2147"/>
                    <a:pt x="2454" y="2147"/>
                  </a:cubicBezTo>
                  <a:cubicBezTo>
                    <a:pt x="2430" y="2147"/>
                    <a:pt x="2405" y="2147"/>
                    <a:pt x="2405" y="2171"/>
                  </a:cubicBezTo>
                  <a:cubicBezTo>
                    <a:pt x="2381" y="2171"/>
                    <a:pt x="2381" y="2196"/>
                    <a:pt x="2405" y="2220"/>
                  </a:cubicBezTo>
                  <a:cubicBezTo>
                    <a:pt x="2405" y="2220"/>
                    <a:pt x="2697" y="2536"/>
                    <a:pt x="2527" y="2779"/>
                  </a:cubicBezTo>
                  <a:cubicBezTo>
                    <a:pt x="2502" y="2803"/>
                    <a:pt x="2478" y="2827"/>
                    <a:pt x="2430" y="2827"/>
                  </a:cubicBezTo>
                  <a:cubicBezTo>
                    <a:pt x="2259" y="2827"/>
                    <a:pt x="1992" y="2487"/>
                    <a:pt x="1895" y="2341"/>
                  </a:cubicBezTo>
                  <a:cubicBezTo>
                    <a:pt x="1895" y="2341"/>
                    <a:pt x="1884" y="2331"/>
                    <a:pt x="1870" y="2331"/>
                  </a:cubicBezTo>
                  <a:cubicBezTo>
                    <a:pt x="1863" y="2331"/>
                    <a:pt x="1855" y="2333"/>
                    <a:pt x="1846" y="2341"/>
                  </a:cubicBezTo>
                  <a:cubicBezTo>
                    <a:pt x="1822" y="2341"/>
                    <a:pt x="1822" y="2366"/>
                    <a:pt x="1822" y="2390"/>
                  </a:cubicBezTo>
                  <a:cubicBezTo>
                    <a:pt x="1822" y="2390"/>
                    <a:pt x="1895" y="2924"/>
                    <a:pt x="1579" y="3046"/>
                  </a:cubicBezTo>
                  <a:lnTo>
                    <a:pt x="1531" y="3046"/>
                  </a:lnTo>
                  <a:cubicBezTo>
                    <a:pt x="1336" y="3046"/>
                    <a:pt x="1239" y="2609"/>
                    <a:pt x="1215" y="2439"/>
                  </a:cubicBezTo>
                  <a:cubicBezTo>
                    <a:pt x="1215" y="2414"/>
                    <a:pt x="1191" y="2414"/>
                    <a:pt x="1191" y="2414"/>
                  </a:cubicBezTo>
                  <a:lnTo>
                    <a:pt x="1142" y="2414"/>
                  </a:lnTo>
                  <a:cubicBezTo>
                    <a:pt x="1021" y="2512"/>
                    <a:pt x="875" y="2584"/>
                    <a:pt x="705" y="2584"/>
                  </a:cubicBezTo>
                  <a:cubicBezTo>
                    <a:pt x="632" y="2584"/>
                    <a:pt x="535" y="2560"/>
                    <a:pt x="462" y="2536"/>
                  </a:cubicBezTo>
                  <a:cubicBezTo>
                    <a:pt x="413" y="2512"/>
                    <a:pt x="389" y="2463"/>
                    <a:pt x="365" y="2414"/>
                  </a:cubicBezTo>
                  <a:cubicBezTo>
                    <a:pt x="340" y="2220"/>
                    <a:pt x="705" y="1831"/>
                    <a:pt x="826" y="1686"/>
                  </a:cubicBezTo>
                  <a:cubicBezTo>
                    <a:pt x="851" y="1661"/>
                    <a:pt x="826" y="1613"/>
                    <a:pt x="802" y="1613"/>
                  </a:cubicBezTo>
                  <a:lnTo>
                    <a:pt x="656" y="1613"/>
                  </a:lnTo>
                  <a:cubicBezTo>
                    <a:pt x="510" y="1613"/>
                    <a:pt x="170" y="1588"/>
                    <a:pt x="122" y="1394"/>
                  </a:cubicBezTo>
                  <a:cubicBezTo>
                    <a:pt x="122" y="1370"/>
                    <a:pt x="122" y="1345"/>
                    <a:pt x="146" y="1321"/>
                  </a:cubicBezTo>
                  <a:cubicBezTo>
                    <a:pt x="219" y="1200"/>
                    <a:pt x="559" y="1175"/>
                    <a:pt x="826" y="1175"/>
                  </a:cubicBezTo>
                  <a:lnTo>
                    <a:pt x="875" y="1175"/>
                  </a:lnTo>
                  <a:cubicBezTo>
                    <a:pt x="875" y="1175"/>
                    <a:pt x="899" y="1151"/>
                    <a:pt x="923" y="1151"/>
                  </a:cubicBezTo>
                  <a:cubicBezTo>
                    <a:pt x="923" y="1127"/>
                    <a:pt x="899" y="1103"/>
                    <a:pt x="899" y="1078"/>
                  </a:cubicBezTo>
                  <a:cubicBezTo>
                    <a:pt x="802" y="1005"/>
                    <a:pt x="510" y="762"/>
                    <a:pt x="510" y="592"/>
                  </a:cubicBezTo>
                  <a:cubicBezTo>
                    <a:pt x="510" y="568"/>
                    <a:pt x="535" y="520"/>
                    <a:pt x="559" y="495"/>
                  </a:cubicBezTo>
                  <a:cubicBezTo>
                    <a:pt x="583" y="471"/>
                    <a:pt x="632" y="471"/>
                    <a:pt x="680" y="471"/>
                  </a:cubicBezTo>
                  <a:cubicBezTo>
                    <a:pt x="899" y="520"/>
                    <a:pt x="1142" y="617"/>
                    <a:pt x="1312" y="762"/>
                  </a:cubicBezTo>
                  <a:cubicBezTo>
                    <a:pt x="1324" y="775"/>
                    <a:pt x="1336" y="781"/>
                    <a:pt x="1345" y="781"/>
                  </a:cubicBezTo>
                  <a:cubicBezTo>
                    <a:pt x="1355" y="781"/>
                    <a:pt x="1361" y="775"/>
                    <a:pt x="1361" y="762"/>
                  </a:cubicBezTo>
                  <a:cubicBezTo>
                    <a:pt x="1385" y="762"/>
                    <a:pt x="1409" y="738"/>
                    <a:pt x="1385" y="714"/>
                  </a:cubicBezTo>
                  <a:cubicBezTo>
                    <a:pt x="1361" y="592"/>
                    <a:pt x="1336" y="252"/>
                    <a:pt x="1434" y="131"/>
                  </a:cubicBezTo>
                  <a:cubicBezTo>
                    <a:pt x="1451" y="114"/>
                    <a:pt x="1480" y="97"/>
                    <a:pt x="1513" y="97"/>
                  </a:cubicBezTo>
                  <a:close/>
                  <a:moveTo>
                    <a:pt x="1497" y="0"/>
                  </a:moveTo>
                  <a:cubicBezTo>
                    <a:pt x="1437" y="0"/>
                    <a:pt x="1373" y="28"/>
                    <a:pt x="1336" y="82"/>
                  </a:cubicBezTo>
                  <a:cubicBezTo>
                    <a:pt x="1263" y="252"/>
                    <a:pt x="1215" y="447"/>
                    <a:pt x="1263" y="617"/>
                  </a:cubicBezTo>
                  <a:cubicBezTo>
                    <a:pt x="1093" y="471"/>
                    <a:pt x="875" y="398"/>
                    <a:pt x="656" y="349"/>
                  </a:cubicBezTo>
                  <a:cubicBezTo>
                    <a:pt x="583" y="349"/>
                    <a:pt x="535" y="374"/>
                    <a:pt x="462" y="422"/>
                  </a:cubicBezTo>
                  <a:cubicBezTo>
                    <a:pt x="413" y="447"/>
                    <a:pt x="389" y="520"/>
                    <a:pt x="389" y="568"/>
                  </a:cubicBezTo>
                  <a:cubicBezTo>
                    <a:pt x="413" y="762"/>
                    <a:pt x="608" y="957"/>
                    <a:pt x="729" y="1054"/>
                  </a:cubicBezTo>
                  <a:cubicBezTo>
                    <a:pt x="510" y="1078"/>
                    <a:pt x="170" y="1103"/>
                    <a:pt x="49" y="1248"/>
                  </a:cubicBezTo>
                  <a:cubicBezTo>
                    <a:pt x="25" y="1297"/>
                    <a:pt x="0" y="1370"/>
                    <a:pt x="25" y="1418"/>
                  </a:cubicBezTo>
                  <a:cubicBezTo>
                    <a:pt x="73" y="1686"/>
                    <a:pt x="462" y="1710"/>
                    <a:pt x="680" y="1710"/>
                  </a:cubicBezTo>
                  <a:cubicBezTo>
                    <a:pt x="535" y="1880"/>
                    <a:pt x="243" y="2220"/>
                    <a:pt x="292" y="2439"/>
                  </a:cubicBezTo>
                  <a:cubicBezTo>
                    <a:pt x="292" y="2536"/>
                    <a:pt x="340" y="2584"/>
                    <a:pt x="438" y="2633"/>
                  </a:cubicBezTo>
                  <a:cubicBezTo>
                    <a:pt x="510" y="2682"/>
                    <a:pt x="608" y="2706"/>
                    <a:pt x="705" y="2706"/>
                  </a:cubicBezTo>
                  <a:cubicBezTo>
                    <a:pt x="875" y="2682"/>
                    <a:pt x="1021" y="2633"/>
                    <a:pt x="1142" y="2560"/>
                  </a:cubicBezTo>
                  <a:cubicBezTo>
                    <a:pt x="1166" y="2730"/>
                    <a:pt x="1263" y="3167"/>
                    <a:pt x="1531" y="3167"/>
                  </a:cubicBezTo>
                  <a:lnTo>
                    <a:pt x="1628" y="3167"/>
                  </a:lnTo>
                  <a:cubicBezTo>
                    <a:pt x="1822" y="3046"/>
                    <a:pt x="1944" y="2803"/>
                    <a:pt x="1919" y="2560"/>
                  </a:cubicBezTo>
                  <a:lnTo>
                    <a:pt x="1919" y="2560"/>
                  </a:lnTo>
                  <a:cubicBezTo>
                    <a:pt x="2041" y="2706"/>
                    <a:pt x="2259" y="2949"/>
                    <a:pt x="2454" y="2949"/>
                  </a:cubicBezTo>
                  <a:cubicBezTo>
                    <a:pt x="2502" y="2949"/>
                    <a:pt x="2575" y="2900"/>
                    <a:pt x="2600" y="2852"/>
                  </a:cubicBezTo>
                  <a:cubicBezTo>
                    <a:pt x="2721" y="2657"/>
                    <a:pt x="2697" y="2414"/>
                    <a:pt x="2551" y="2244"/>
                  </a:cubicBezTo>
                  <a:cubicBezTo>
                    <a:pt x="2745" y="2220"/>
                    <a:pt x="3231" y="2147"/>
                    <a:pt x="3231" y="1904"/>
                  </a:cubicBezTo>
                  <a:cubicBezTo>
                    <a:pt x="3231" y="1661"/>
                    <a:pt x="2891" y="1588"/>
                    <a:pt x="2697" y="1564"/>
                  </a:cubicBezTo>
                  <a:cubicBezTo>
                    <a:pt x="2842" y="1443"/>
                    <a:pt x="3134" y="1175"/>
                    <a:pt x="3134" y="1005"/>
                  </a:cubicBezTo>
                  <a:cubicBezTo>
                    <a:pt x="3134" y="981"/>
                    <a:pt x="3134" y="933"/>
                    <a:pt x="3110" y="908"/>
                  </a:cubicBezTo>
                  <a:cubicBezTo>
                    <a:pt x="3055" y="854"/>
                    <a:pt x="3000" y="826"/>
                    <a:pt x="2935" y="826"/>
                  </a:cubicBezTo>
                  <a:cubicBezTo>
                    <a:pt x="2914" y="826"/>
                    <a:pt x="2891" y="829"/>
                    <a:pt x="2867" y="835"/>
                  </a:cubicBezTo>
                  <a:cubicBezTo>
                    <a:pt x="2745" y="835"/>
                    <a:pt x="2624" y="860"/>
                    <a:pt x="2527" y="884"/>
                  </a:cubicBezTo>
                  <a:cubicBezTo>
                    <a:pt x="2575" y="714"/>
                    <a:pt x="2672" y="349"/>
                    <a:pt x="2478" y="179"/>
                  </a:cubicBezTo>
                  <a:cubicBezTo>
                    <a:pt x="2454" y="155"/>
                    <a:pt x="2405" y="155"/>
                    <a:pt x="2381" y="131"/>
                  </a:cubicBezTo>
                  <a:cubicBezTo>
                    <a:pt x="2211" y="131"/>
                    <a:pt x="2041" y="374"/>
                    <a:pt x="1944" y="544"/>
                  </a:cubicBezTo>
                  <a:cubicBezTo>
                    <a:pt x="1919" y="349"/>
                    <a:pt x="1822" y="58"/>
                    <a:pt x="1555" y="9"/>
                  </a:cubicBezTo>
                  <a:cubicBezTo>
                    <a:pt x="1537" y="3"/>
                    <a:pt x="1517" y="0"/>
                    <a:pt x="14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" name="Google Shape;1504;p33"/>
            <p:cNvSpPr/>
            <p:nvPr/>
          </p:nvSpPr>
          <p:spPr>
            <a:xfrm>
              <a:off x="-933370" y="1418229"/>
              <a:ext cx="55886" cy="55041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29" y="1"/>
                  </a:moveTo>
                  <a:cubicBezTo>
                    <a:pt x="340" y="1"/>
                    <a:pt x="0" y="317"/>
                    <a:pt x="0" y="705"/>
                  </a:cubicBezTo>
                  <a:cubicBezTo>
                    <a:pt x="0" y="1094"/>
                    <a:pt x="340" y="1410"/>
                    <a:pt x="729" y="1410"/>
                  </a:cubicBezTo>
                  <a:cubicBezTo>
                    <a:pt x="1118" y="1410"/>
                    <a:pt x="1434" y="1094"/>
                    <a:pt x="1434" y="705"/>
                  </a:cubicBezTo>
                  <a:cubicBezTo>
                    <a:pt x="1434" y="317"/>
                    <a:pt x="1118" y="1"/>
                    <a:pt x="72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" name="Google Shape;1505;p33"/>
            <p:cNvSpPr/>
            <p:nvPr/>
          </p:nvSpPr>
          <p:spPr>
            <a:xfrm>
              <a:off x="-1021354" y="1507385"/>
              <a:ext cx="55886" cy="54755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05" y="0"/>
                  </a:moveTo>
                  <a:cubicBezTo>
                    <a:pt x="316" y="0"/>
                    <a:pt x="0" y="316"/>
                    <a:pt x="0" y="705"/>
                  </a:cubicBezTo>
                  <a:cubicBezTo>
                    <a:pt x="0" y="1093"/>
                    <a:pt x="316" y="1409"/>
                    <a:pt x="705" y="1409"/>
                  </a:cubicBezTo>
                  <a:cubicBezTo>
                    <a:pt x="1118" y="1409"/>
                    <a:pt x="1433" y="1093"/>
                    <a:pt x="1433" y="705"/>
                  </a:cubicBezTo>
                  <a:cubicBezTo>
                    <a:pt x="1433" y="316"/>
                    <a:pt x="1118" y="0"/>
                    <a:pt x="70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9" name="Google Shape;1506;p33"/>
          <p:cNvGrpSpPr>
            <a:grpSpLocks/>
          </p:cNvGrpSpPr>
          <p:nvPr/>
        </p:nvGrpSpPr>
        <p:grpSpPr bwMode="auto">
          <a:xfrm flipH="1">
            <a:off x="10301288" y="1444625"/>
            <a:ext cx="2716212" cy="2146300"/>
            <a:chOff x="855987" y="2204128"/>
            <a:chExt cx="1217483" cy="962421"/>
          </a:xfrm>
        </p:grpSpPr>
        <p:grpSp>
          <p:nvGrpSpPr>
            <p:cNvPr id="10" name="Google Shape;1507;p33"/>
            <p:cNvGrpSpPr>
              <a:grpSpLocks/>
            </p:cNvGrpSpPr>
            <p:nvPr/>
          </p:nvGrpSpPr>
          <p:grpSpPr bwMode="auto">
            <a:xfrm>
              <a:off x="855987" y="2204128"/>
              <a:ext cx="1146639" cy="962421"/>
              <a:chOff x="958238" y="2157575"/>
              <a:chExt cx="1115191" cy="936025"/>
            </a:xfrm>
          </p:grpSpPr>
          <p:sp>
            <p:nvSpPr>
              <p:cNvPr id="12" name="Google Shape;1508;p33"/>
              <p:cNvSpPr/>
              <p:nvPr/>
            </p:nvSpPr>
            <p:spPr>
              <a:xfrm>
                <a:off x="1253742" y="2157575"/>
                <a:ext cx="492737" cy="49293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" name="Google Shape;1509;p33"/>
              <p:cNvSpPr/>
              <p:nvPr/>
            </p:nvSpPr>
            <p:spPr>
              <a:xfrm>
                <a:off x="1441287" y="2325118"/>
                <a:ext cx="492045" cy="492244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" name="Google Shape;1510;p33"/>
              <p:cNvSpPr/>
              <p:nvPr/>
            </p:nvSpPr>
            <p:spPr>
              <a:xfrm>
                <a:off x="997684" y="2334811"/>
                <a:ext cx="492737" cy="49293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" name="Google Shape;1511;p33"/>
              <p:cNvSpPr/>
              <p:nvPr/>
            </p:nvSpPr>
            <p:spPr>
              <a:xfrm>
                <a:off x="958238" y="2551509"/>
                <a:ext cx="492737" cy="49293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" name="Google Shape;1512;p33"/>
              <p:cNvSpPr/>
              <p:nvPr/>
            </p:nvSpPr>
            <p:spPr>
              <a:xfrm>
                <a:off x="1165160" y="2600664"/>
                <a:ext cx="492737" cy="49293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" name="Google Shape;1513;p33"/>
              <p:cNvSpPr/>
              <p:nvPr/>
            </p:nvSpPr>
            <p:spPr>
              <a:xfrm>
                <a:off x="1450975" y="2561893"/>
                <a:ext cx="622150" cy="492244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1" name="Google Shape;1514;p33"/>
            <p:cNvSpPr/>
            <p:nvPr/>
          </p:nvSpPr>
          <p:spPr>
            <a:xfrm>
              <a:off x="927143" y="2206975"/>
              <a:ext cx="1146327" cy="869881"/>
            </a:xfrm>
            <a:custGeom>
              <a:avLst/>
              <a:gdLst/>
              <a:ahLst/>
              <a:cxnLst/>
              <a:rect l="l" t="t" r="r" b="b"/>
              <a:pathLst>
                <a:path w="6074" h="4608" extrusionOk="0">
                  <a:moveTo>
                    <a:pt x="1749" y="936"/>
                  </a:moveTo>
                  <a:cubicBezTo>
                    <a:pt x="1968" y="985"/>
                    <a:pt x="2187" y="1131"/>
                    <a:pt x="2284" y="1325"/>
                  </a:cubicBezTo>
                  <a:cubicBezTo>
                    <a:pt x="2284" y="1398"/>
                    <a:pt x="2260" y="1446"/>
                    <a:pt x="2211" y="1471"/>
                  </a:cubicBezTo>
                  <a:cubicBezTo>
                    <a:pt x="2162" y="1519"/>
                    <a:pt x="2114" y="1519"/>
                    <a:pt x="2065" y="1544"/>
                  </a:cubicBezTo>
                  <a:cubicBezTo>
                    <a:pt x="1871" y="1544"/>
                    <a:pt x="1725" y="1276"/>
                    <a:pt x="1677" y="1155"/>
                  </a:cubicBezTo>
                  <a:lnTo>
                    <a:pt x="1677" y="1131"/>
                  </a:lnTo>
                  <a:cubicBezTo>
                    <a:pt x="1701" y="1058"/>
                    <a:pt x="1725" y="1009"/>
                    <a:pt x="1749" y="936"/>
                  </a:cubicBezTo>
                  <a:close/>
                  <a:moveTo>
                    <a:pt x="3936" y="1301"/>
                  </a:moveTo>
                  <a:lnTo>
                    <a:pt x="3936" y="1301"/>
                  </a:lnTo>
                  <a:cubicBezTo>
                    <a:pt x="3960" y="1446"/>
                    <a:pt x="3936" y="1616"/>
                    <a:pt x="3839" y="1762"/>
                  </a:cubicBezTo>
                  <a:cubicBezTo>
                    <a:pt x="3790" y="1714"/>
                    <a:pt x="3814" y="1495"/>
                    <a:pt x="3936" y="1301"/>
                  </a:cubicBezTo>
                  <a:close/>
                  <a:moveTo>
                    <a:pt x="750" y="2166"/>
                  </a:moveTo>
                  <a:cubicBezTo>
                    <a:pt x="776" y="2166"/>
                    <a:pt x="802" y="2169"/>
                    <a:pt x="826" y="2175"/>
                  </a:cubicBezTo>
                  <a:cubicBezTo>
                    <a:pt x="1142" y="2199"/>
                    <a:pt x="1264" y="2394"/>
                    <a:pt x="1264" y="2564"/>
                  </a:cubicBezTo>
                  <a:cubicBezTo>
                    <a:pt x="1264" y="2661"/>
                    <a:pt x="1166" y="2758"/>
                    <a:pt x="1045" y="2782"/>
                  </a:cubicBezTo>
                  <a:cubicBezTo>
                    <a:pt x="996" y="2758"/>
                    <a:pt x="924" y="2758"/>
                    <a:pt x="875" y="2734"/>
                  </a:cubicBezTo>
                  <a:cubicBezTo>
                    <a:pt x="705" y="2612"/>
                    <a:pt x="583" y="2442"/>
                    <a:pt x="535" y="2248"/>
                  </a:cubicBezTo>
                  <a:cubicBezTo>
                    <a:pt x="590" y="2193"/>
                    <a:pt x="672" y="2166"/>
                    <a:pt x="750" y="2166"/>
                  </a:cubicBezTo>
                  <a:close/>
                  <a:moveTo>
                    <a:pt x="5199" y="2588"/>
                  </a:moveTo>
                  <a:cubicBezTo>
                    <a:pt x="5078" y="2855"/>
                    <a:pt x="4883" y="3025"/>
                    <a:pt x="4762" y="3025"/>
                  </a:cubicBezTo>
                  <a:cubicBezTo>
                    <a:pt x="4713" y="3025"/>
                    <a:pt x="4665" y="3001"/>
                    <a:pt x="4640" y="2977"/>
                  </a:cubicBezTo>
                  <a:cubicBezTo>
                    <a:pt x="4567" y="2855"/>
                    <a:pt x="4592" y="2807"/>
                    <a:pt x="4592" y="2782"/>
                  </a:cubicBezTo>
                  <a:cubicBezTo>
                    <a:pt x="4640" y="2685"/>
                    <a:pt x="4883" y="2588"/>
                    <a:pt x="5150" y="2588"/>
                  </a:cubicBezTo>
                  <a:close/>
                  <a:moveTo>
                    <a:pt x="3596" y="3293"/>
                  </a:moveTo>
                  <a:cubicBezTo>
                    <a:pt x="3596" y="3293"/>
                    <a:pt x="3620" y="3317"/>
                    <a:pt x="3620" y="3317"/>
                  </a:cubicBezTo>
                  <a:cubicBezTo>
                    <a:pt x="3669" y="3390"/>
                    <a:pt x="3644" y="3608"/>
                    <a:pt x="3426" y="3851"/>
                  </a:cubicBezTo>
                  <a:cubicBezTo>
                    <a:pt x="3353" y="3754"/>
                    <a:pt x="3328" y="3633"/>
                    <a:pt x="3377" y="3511"/>
                  </a:cubicBezTo>
                  <a:cubicBezTo>
                    <a:pt x="3401" y="3414"/>
                    <a:pt x="3474" y="3341"/>
                    <a:pt x="3596" y="3317"/>
                  </a:cubicBezTo>
                  <a:lnTo>
                    <a:pt x="3596" y="3293"/>
                  </a:lnTo>
                  <a:close/>
                  <a:moveTo>
                    <a:pt x="1822" y="3366"/>
                  </a:moveTo>
                  <a:cubicBezTo>
                    <a:pt x="1847" y="3366"/>
                    <a:pt x="1944" y="3366"/>
                    <a:pt x="1968" y="3487"/>
                  </a:cubicBezTo>
                  <a:cubicBezTo>
                    <a:pt x="1944" y="3754"/>
                    <a:pt x="1798" y="3997"/>
                    <a:pt x="1555" y="4094"/>
                  </a:cubicBezTo>
                  <a:cubicBezTo>
                    <a:pt x="1482" y="3924"/>
                    <a:pt x="1507" y="3706"/>
                    <a:pt x="1604" y="3511"/>
                  </a:cubicBezTo>
                  <a:cubicBezTo>
                    <a:pt x="1652" y="3438"/>
                    <a:pt x="1725" y="3366"/>
                    <a:pt x="1822" y="3366"/>
                  </a:cubicBezTo>
                  <a:close/>
                  <a:moveTo>
                    <a:pt x="2745" y="159"/>
                  </a:moveTo>
                  <a:cubicBezTo>
                    <a:pt x="2867" y="159"/>
                    <a:pt x="3013" y="183"/>
                    <a:pt x="3158" y="256"/>
                  </a:cubicBezTo>
                  <a:cubicBezTo>
                    <a:pt x="3523" y="378"/>
                    <a:pt x="3814" y="693"/>
                    <a:pt x="3911" y="1058"/>
                  </a:cubicBezTo>
                  <a:cubicBezTo>
                    <a:pt x="3693" y="1325"/>
                    <a:pt x="3596" y="1714"/>
                    <a:pt x="3766" y="1859"/>
                  </a:cubicBezTo>
                  <a:cubicBezTo>
                    <a:pt x="3790" y="1908"/>
                    <a:pt x="3839" y="1932"/>
                    <a:pt x="3863" y="1932"/>
                  </a:cubicBezTo>
                  <a:cubicBezTo>
                    <a:pt x="3936" y="1932"/>
                    <a:pt x="3984" y="1884"/>
                    <a:pt x="4009" y="1835"/>
                  </a:cubicBezTo>
                  <a:cubicBezTo>
                    <a:pt x="4130" y="1616"/>
                    <a:pt x="4154" y="1349"/>
                    <a:pt x="4082" y="1106"/>
                  </a:cubicBezTo>
                  <a:cubicBezTo>
                    <a:pt x="4203" y="961"/>
                    <a:pt x="4397" y="863"/>
                    <a:pt x="4592" y="863"/>
                  </a:cubicBezTo>
                  <a:cubicBezTo>
                    <a:pt x="4762" y="863"/>
                    <a:pt x="4932" y="936"/>
                    <a:pt x="5053" y="1033"/>
                  </a:cubicBezTo>
                  <a:cubicBezTo>
                    <a:pt x="5466" y="1325"/>
                    <a:pt x="5466" y="1932"/>
                    <a:pt x="5272" y="2418"/>
                  </a:cubicBezTo>
                  <a:lnTo>
                    <a:pt x="5150" y="2418"/>
                  </a:lnTo>
                  <a:cubicBezTo>
                    <a:pt x="4907" y="2418"/>
                    <a:pt x="4567" y="2491"/>
                    <a:pt x="4470" y="2710"/>
                  </a:cubicBezTo>
                  <a:cubicBezTo>
                    <a:pt x="4397" y="2928"/>
                    <a:pt x="4543" y="3171"/>
                    <a:pt x="4762" y="3195"/>
                  </a:cubicBezTo>
                  <a:cubicBezTo>
                    <a:pt x="5029" y="3195"/>
                    <a:pt x="5248" y="2904"/>
                    <a:pt x="5369" y="2612"/>
                  </a:cubicBezTo>
                  <a:cubicBezTo>
                    <a:pt x="5612" y="2637"/>
                    <a:pt x="5806" y="2807"/>
                    <a:pt x="5879" y="3025"/>
                  </a:cubicBezTo>
                  <a:cubicBezTo>
                    <a:pt x="5903" y="3220"/>
                    <a:pt x="5831" y="3414"/>
                    <a:pt x="5685" y="3560"/>
                  </a:cubicBezTo>
                  <a:cubicBezTo>
                    <a:pt x="5320" y="3949"/>
                    <a:pt x="4810" y="4191"/>
                    <a:pt x="4252" y="4191"/>
                  </a:cubicBezTo>
                  <a:cubicBezTo>
                    <a:pt x="4082" y="4191"/>
                    <a:pt x="3887" y="4167"/>
                    <a:pt x="3741" y="4070"/>
                  </a:cubicBezTo>
                  <a:cubicBezTo>
                    <a:pt x="3669" y="4046"/>
                    <a:pt x="3620" y="4021"/>
                    <a:pt x="3571" y="3973"/>
                  </a:cubicBezTo>
                  <a:cubicBezTo>
                    <a:pt x="3814" y="3681"/>
                    <a:pt x="3887" y="3366"/>
                    <a:pt x="3766" y="3220"/>
                  </a:cubicBezTo>
                  <a:cubicBezTo>
                    <a:pt x="3717" y="3171"/>
                    <a:pt x="3669" y="3147"/>
                    <a:pt x="3596" y="3147"/>
                  </a:cubicBezTo>
                  <a:cubicBezTo>
                    <a:pt x="3426" y="3171"/>
                    <a:pt x="3280" y="3268"/>
                    <a:pt x="3231" y="3438"/>
                  </a:cubicBezTo>
                  <a:cubicBezTo>
                    <a:pt x="3158" y="3633"/>
                    <a:pt x="3207" y="3851"/>
                    <a:pt x="3328" y="3973"/>
                  </a:cubicBezTo>
                  <a:cubicBezTo>
                    <a:pt x="3037" y="4264"/>
                    <a:pt x="2648" y="4434"/>
                    <a:pt x="2260" y="4434"/>
                  </a:cubicBezTo>
                  <a:cubicBezTo>
                    <a:pt x="2215" y="4444"/>
                    <a:pt x="2169" y="4449"/>
                    <a:pt x="2124" y="4449"/>
                  </a:cubicBezTo>
                  <a:cubicBezTo>
                    <a:pt x="1946" y="4449"/>
                    <a:pt x="1768" y="4375"/>
                    <a:pt x="1652" y="4240"/>
                  </a:cubicBezTo>
                  <a:cubicBezTo>
                    <a:pt x="1944" y="4094"/>
                    <a:pt x="2138" y="3778"/>
                    <a:pt x="2138" y="3463"/>
                  </a:cubicBezTo>
                  <a:cubicBezTo>
                    <a:pt x="2116" y="3307"/>
                    <a:pt x="2013" y="3192"/>
                    <a:pt x="1865" y="3192"/>
                  </a:cubicBezTo>
                  <a:cubicBezTo>
                    <a:pt x="1851" y="3192"/>
                    <a:pt x="1837" y="3193"/>
                    <a:pt x="1822" y="3195"/>
                  </a:cubicBezTo>
                  <a:cubicBezTo>
                    <a:pt x="1677" y="3195"/>
                    <a:pt x="1531" y="3293"/>
                    <a:pt x="1458" y="3438"/>
                  </a:cubicBezTo>
                  <a:cubicBezTo>
                    <a:pt x="1337" y="3657"/>
                    <a:pt x="1312" y="3924"/>
                    <a:pt x="1409" y="4143"/>
                  </a:cubicBezTo>
                  <a:cubicBezTo>
                    <a:pt x="1361" y="4149"/>
                    <a:pt x="1314" y="4152"/>
                    <a:pt x="1268" y="4152"/>
                  </a:cubicBezTo>
                  <a:cubicBezTo>
                    <a:pt x="1130" y="4152"/>
                    <a:pt x="1002" y="4125"/>
                    <a:pt x="875" y="4070"/>
                  </a:cubicBezTo>
                  <a:cubicBezTo>
                    <a:pt x="535" y="3924"/>
                    <a:pt x="316" y="3633"/>
                    <a:pt x="268" y="3268"/>
                  </a:cubicBezTo>
                  <a:cubicBezTo>
                    <a:pt x="195" y="2977"/>
                    <a:pt x="243" y="2637"/>
                    <a:pt x="413" y="2370"/>
                  </a:cubicBezTo>
                  <a:cubicBezTo>
                    <a:pt x="486" y="2564"/>
                    <a:pt x="632" y="2734"/>
                    <a:pt x="802" y="2855"/>
                  </a:cubicBezTo>
                  <a:cubicBezTo>
                    <a:pt x="899" y="2880"/>
                    <a:pt x="972" y="2904"/>
                    <a:pt x="1069" y="2904"/>
                  </a:cubicBezTo>
                  <a:cubicBezTo>
                    <a:pt x="1264" y="2904"/>
                    <a:pt x="1434" y="2758"/>
                    <a:pt x="1434" y="2540"/>
                  </a:cubicBezTo>
                  <a:cubicBezTo>
                    <a:pt x="1434" y="2224"/>
                    <a:pt x="1166" y="1981"/>
                    <a:pt x="851" y="1981"/>
                  </a:cubicBezTo>
                  <a:cubicBezTo>
                    <a:pt x="828" y="1976"/>
                    <a:pt x="806" y="1974"/>
                    <a:pt x="784" y="1974"/>
                  </a:cubicBezTo>
                  <a:cubicBezTo>
                    <a:pt x="685" y="1974"/>
                    <a:pt x="590" y="2014"/>
                    <a:pt x="511" y="2054"/>
                  </a:cubicBezTo>
                  <a:cubicBezTo>
                    <a:pt x="438" y="1568"/>
                    <a:pt x="608" y="1058"/>
                    <a:pt x="1069" y="936"/>
                  </a:cubicBezTo>
                  <a:cubicBezTo>
                    <a:pt x="1194" y="901"/>
                    <a:pt x="1331" y="878"/>
                    <a:pt x="1463" y="878"/>
                  </a:cubicBezTo>
                  <a:cubicBezTo>
                    <a:pt x="1511" y="878"/>
                    <a:pt x="1558" y="881"/>
                    <a:pt x="1604" y="888"/>
                  </a:cubicBezTo>
                  <a:cubicBezTo>
                    <a:pt x="1555" y="1009"/>
                    <a:pt x="1507" y="1106"/>
                    <a:pt x="1507" y="1106"/>
                  </a:cubicBezTo>
                  <a:cubicBezTo>
                    <a:pt x="1507" y="1131"/>
                    <a:pt x="1507" y="1131"/>
                    <a:pt x="1507" y="1155"/>
                  </a:cubicBezTo>
                  <a:cubicBezTo>
                    <a:pt x="1531" y="1179"/>
                    <a:pt x="1725" y="1665"/>
                    <a:pt x="2065" y="1665"/>
                  </a:cubicBezTo>
                  <a:cubicBezTo>
                    <a:pt x="2162" y="1665"/>
                    <a:pt x="2235" y="1641"/>
                    <a:pt x="2308" y="1592"/>
                  </a:cubicBezTo>
                  <a:cubicBezTo>
                    <a:pt x="2405" y="1544"/>
                    <a:pt x="2478" y="1422"/>
                    <a:pt x="2454" y="1301"/>
                  </a:cubicBezTo>
                  <a:cubicBezTo>
                    <a:pt x="2357" y="1033"/>
                    <a:pt x="2114" y="839"/>
                    <a:pt x="1847" y="791"/>
                  </a:cubicBezTo>
                  <a:cubicBezTo>
                    <a:pt x="1992" y="426"/>
                    <a:pt x="2332" y="183"/>
                    <a:pt x="2745" y="159"/>
                  </a:cubicBezTo>
                  <a:close/>
                  <a:moveTo>
                    <a:pt x="2728" y="1"/>
                  </a:moveTo>
                  <a:cubicBezTo>
                    <a:pt x="2260" y="1"/>
                    <a:pt x="1815" y="296"/>
                    <a:pt x="1652" y="766"/>
                  </a:cubicBezTo>
                  <a:cubicBezTo>
                    <a:pt x="1569" y="748"/>
                    <a:pt x="1485" y="740"/>
                    <a:pt x="1403" y="740"/>
                  </a:cubicBezTo>
                  <a:cubicBezTo>
                    <a:pt x="1270" y="740"/>
                    <a:pt x="1141" y="760"/>
                    <a:pt x="1021" y="791"/>
                  </a:cubicBezTo>
                  <a:cubicBezTo>
                    <a:pt x="438" y="936"/>
                    <a:pt x="219" y="1616"/>
                    <a:pt x="341" y="2199"/>
                  </a:cubicBezTo>
                  <a:cubicBezTo>
                    <a:pt x="98" y="2515"/>
                    <a:pt x="0" y="2928"/>
                    <a:pt x="73" y="3317"/>
                  </a:cubicBezTo>
                  <a:cubicBezTo>
                    <a:pt x="146" y="3730"/>
                    <a:pt x="413" y="4070"/>
                    <a:pt x="802" y="4240"/>
                  </a:cubicBezTo>
                  <a:cubicBezTo>
                    <a:pt x="960" y="4293"/>
                    <a:pt x="1130" y="4332"/>
                    <a:pt x="1294" y="4332"/>
                  </a:cubicBezTo>
                  <a:cubicBezTo>
                    <a:pt x="1358" y="4332"/>
                    <a:pt x="1421" y="4326"/>
                    <a:pt x="1482" y="4313"/>
                  </a:cubicBezTo>
                  <a:cubicBezTo>
                    <a:pt x="1638" y="4491"/>
                    <a:pt x="1875" y="4607"/>
                    <a:pt x="2119" y="4607"/>
                  </a:cubicBezTo>
                  <a:cubicBezTo>
                    <a:pt x="2141" y="4607"/>
                    <a:pt x="2164" y="4606"/>
                    <a:pt x="2187" y="4604"/>
                  </a:cubicBezTo>
                  <a:lnTo>
                    <a:pt x="2260" y="4604"/>
                  </a:lnTo>
                  <a:cubicBezTo>
                    <a:pt x="2721" y="4580"/>
                    <a:pt x="3134" y="4410"/>
                    <a:pt x="3450" y="4094"/>
                  </a:cubicBezTo>
                  <a:cubicBezTo>
                    <a:pt x="3523" y="4143"/>
                    <a:pt x="3596" y="4191"/>
                    <a:pt x="3669" y="4240"/>
                  </a:cubicBezTo>
                  <a:cubicBezTo>
                    <a:pt x="3839" y="4313"/>
                    <a:pt x="4057" y="4361"/>
                    <a:pt x="4276" y="4361"/>
                  </a:cubicBezTo>
                  <a:cubicBezTo>
                    <a:pt x="4859" y="4361"/>
                    <a:pt x="5418" y="4094"/>
                    <a:pt x="5831" y="3681"/>
                  </a:cubicBezTo>
                  <a:cubicBezTo>
                    <a:pt x="6001" y="3487"/>
                    <a:pt x="6073" y="3244"/>
                    <a:pt x="6049" y="3001"/>
                  </a:cubicBezTo>
                  <a:cubicBezTo>
                    <a:pt x="5976" y="2710"/>
                    <a:pt x="5733" y="2491"/>
                    <a:pt x="5442" y="2467"/>
                  </a:cubicBezTo>
                  <a:cubicBezTo>
                    <a:pt x="5636" y="1908"/>
                    <a:pt x="5612" y="1252"/>
                    <a:pt x="5126" y="912"/>
                  </a:cubicBezTo>
                  <a:cubicBezTo>
                    <a:pt x="4972" y="781"/>
                    <a:pt x="4776" y="715"/>
                    <a:pt x="4580" y="715"/>
                  </a:cubicBezTo>
                  <a:cubicBezTo>
                    <a:pt x="4376" y="715"/>
                    <a:pt x="4170" y="787"/>
                    <a:pt x="4009" y="936"/>
                  </a:cubicBezTo>
                  <a:cubicBezTo>
                    <a:pt x="3887" y="548"/>
                    <a:pt x="3571" y="256"/>
                    <a:pt x="3207" y="110"/>
                  </a:cubicBezTo>
                  <a:cubicBezTo>
                    <a:pt x="3052" y="36"/>
                    <a:pt x="2889" y="1"/>
                    <a:pt x="2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8" name="Google Shape;1515;p33"/>
          <p:cNvGrpSpPr>
            <a:grpSpLocks/>
          </p:cNvGrpSpPr>
          <p:nvPr/>
        </p:nvGrpSpPr>
        <p:grpSpPr bwMode="auto">
          <a:xfrm flipH="1">
            <a:off x="3863975" y="-915988"/>
            <a:ext cx="3368675" cy="2147888"/>
            <a:chOff x="7239867" y="1514545"/>
            <a:chExt cx="2525833" cy="1610805"/>
          </a:xfrm>
        </p:grpSpPr>
        <p:grpSp>
          <p:nvGrpSpPr>
            <p:cNvPr id="19" name="Google Shape;1516;p33"/>
            <p:cNvGrpSpPr>
              <a:grpSpLocks/>
            </p:cNvGrpSpPr>
            <p:nvPr/>
          </p:nvGrpSpPr>
          <p:grpSpPr bwMode="auto">
            <a:xfrm>
              <a:off x="7346663" y="1514545"/>
              <a:ext cx="2419037" cy="1551678"/>
              <a:chOff x="7410211" y="1555302"/>
              <a:chExt cx="2355440" cy="1510884"/>
            </a:xfrm>
          </p:grpSpPr>
          <p:grpSp>
            <p:nvGrpSpPr>
              <p:cNvPr id="21" name="Google Shape;1517;p33"/>
              <p:cNvGrpSpPr>
                <a:grpSpLocks/>
              </p:cNvGrpSpPr>
              <p:nvPr/>
            </p:nvGrpSpPr>
            <p:grpSpPr bwMode="auto">
              <a:xfrm>
                <a:off x="7410211" y="1555302"/>
                <a:ext cx="2355440" cy="1510884"/>
                <a:chOff x="761258" y="2062480"/>
                <a:chExt cx="1646470" cy="1056119"/>
              </a:xfrm>
            </p:grpSpPr>
            <p:sp>
              <p:nvSpPr>
                <p:cNvPr id="24" name="Google Shape;1518;p33"/>
                <p:cNvSpPr/>
                <p:nvPr/>
              </p:nvSpPr>
              <p:spPr>
                <a:xfrm rot="-1481318">
                  <a:off x="1087168" y="2126495"/>
                  <a:ext cx="430195" cy="556690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5" name="Google Shape;1519;p33"/>
                <p:cNvSpPr/>
                <p:nvPr/>
              </p:nvSpPr>
              <p:spPr>
                <a:xfrm>
                  <a:off x="1415282" y="2201045"/>
                  <a:ext cx="558200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" name="Google Shape;1520;p33"/>
                <p:cNvSpPr/>
                <p:nvPr/>
              </p:nvSpPr>
              <p:spPr>
                <a:xfrm>
                  <a:off x="761484" y="2379315"/>
                  <a:ext cx="492577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" name="Google Shape;1521;p33"/>
                <p:cNvSpPr/>
                <p:nvPr/>
              </p:nvSpPr>
              <p:spPr>
                <a:xfrm>
                  <a:off x="900021" y="2606205"/>
                  <a:ext cx="469083" cy="469175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" name="Google Shape;1522;p33"/>
                <p:cNvSpPr/>
                <p:nvPr/>
              </p:nvSpPr>
              <p:spPr>
                <a:xfrm>
                  <a:off x="1250820" y="2594050"/>
                  <a:ext cx="492577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9" name="Google Shape;1523;p33"/>
                <p:cNvSpPr/>
                <p:nvPr/>
              </p:nvSpPr>
              <p:spPr>
                <a:xfrm rot="-2967336">
                  <a:off x="1706473" y="2475387"/>
                  <a:ext cx="623136" cy="492577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22" name="Google Shape;1524;p33"/>
              <p:cNvSpPr/>
              <p:nvPr/>
            </p:nvSpPr>
            <p:spPr>
              <a:xfrm>
                <a:off x="7933249" y="2118694"/>
                <a:ext cx="704681" cy="704821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" name="Google Shape;1525;p33"/>
              <p:cNvSpPr/>
              <p:nvPr/>
            </p:nvSpPr>
            <p:spPr>
              <a:xfrm>
                <a:off x="8386424" y="2118694"/>
                <a:ext cx="704681" cy="704821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0" name="Google Shape;1526;p33"/>
            <p:cNvSpPr/>
            <p:nvPr/>
          </p:nvSpPr>
          <p:spPr>
            <a:xfrm>
              <a:off x="7239867" y="1791942"/>
              <a:ext cx="2256823" cy="1333408"/>
            </a:xfrm>
            <a:custGeom>
              <a:avLst/>
              <a:gdLst/>
              <a:ahLst/>
              <a:cxnLst/>
              <a:rect l="l" t="t" r="r" b="b"/>
              <a:pathLst>
                <a:path w="4957" h="2929" extrusionOk="0">
                  <a:moveTo>
                    <a:pt x="1215" y="718"/>
                  </a:moveTo>
                  <a:cubicBezTo>
                    <a:pt x="1312" y="743"/>
                    <a:pt x="1337" y="767"/>
                    <a:pt x="1361" y="815"/>
                  </a:cubicBezTo>
                  <a:cubicBezTo>
                    <a:pt x="1361" y="840"/>
                    <a:pt x="1312" y="888"/>
                    <a:pt x="1288" y="913"/>
                  </a:cubicBezTo>
                  <a:cubicBezTo>
                    <a:pt x="1264" y="913"/>
                    <a:pt x="1264" y="937"/>
                    <a:pt x="1215" y="937"/>
                  </a:cubicBezTo>
                  <a:cubicBezTo>
                    <a:pt x="1215" y="864"/>
                    <a:pt x="1215" y="815"/>
                    <a:pt x="1215" y="743"/>
                  </a:cubicBezTo>
                  <a:lnTo>
                    <a:pt x="1215" y="718"/>
                  </a:lnTo>
                  <a:close/>
                  <a:moveTo>
                    <a:pt x="2527" y="475"/>
                  </a:moveTo>
                  <a:cubicBezTo>
                    <a:pt x="2624" y="597"/>
                    <a:pt x="2673" y="767"/>
                    <a:pt x="2624" y="937"/>
                  </a:cubicBezTo>
                  <a:cubicBezTo>
                    <a:pt x="2601" y="983"/>
                    <a:pt x="2567" y="1007"/>
                    <a:pt x="2530" y="1007"/>
                  </a:cubicBezTo>
                  <a:cubicBezTo>
                    <a:pt x="2489" y="1007"/>
                    <a:pt x="2444" y="977"/>
                    <a:pt x="2405" y="913"/>
                  </a:cubicBezTo>
                  <a:cubicBezTo>
                    <a:pt x="2333" y="767"/>
                    <a:pt x="2381" y="573"/>
                    <a:pt x="2527" y="475"/>
                  </a:cubicBezTo>
                  <a:close/>
                  <a:moveTo>
                    <a:pt x="3984" y="1010"/>
                  </a:moveTo>
                  <a:lnTo>
                    <a:pt x="3984" y="1010"/>
                  </a:lnTo>
                  <a:cubicBezTo>
                    <a:pt x="4009" y="1107"/>
                    <a:pt x="3984" y="1228"/>
                    <a:pt x="3936" y="1326"/>
                  </a:cubicBezTo>
                  <a:cubicBezTo>
                    <a:pt x="3912" y="1350"/>
                    <a:pt x="3912" y="1350"/>
                    <a:pt x="3887" y="1350"/>
                  </a:cubicBezTo>
                  <a:cubicBezTo>
                    <a:pt x="3863" y="1350"/>
                    <a:pt x="3839" y="1326"/>
                    <a:pt x="3814" y="1326"/>
                  </a:cubicBezTo>
                  <a:cubicBezTo>
                    <a:pt x="3766" y="1277"/>
                    <a:pt x="3766" y="1277"/>
                    <a:pt x="3766" y="1204"/>
                  </a:cubicBezTo>
                  <a:cubicBezTo>
                    <a:pt x="3790" y="1131"/>
                    <a:pt x="3863" y="1058"/>
                    <a:pt x="3984" y="1010"/>
                  </a:cubicBezTo>
                  <a:close/>
                  <a:moveTo>
                    <a:pt x="1045" y="1860"/>
                  </a:moveTo>
                  <a:cubicBezTo>
                    <a:pt x="948" y="1957"/>
                    <a:pt x="851" y="2030"/>
                    <a:pt x="754" y="2079"/>
                  </a:cubicBezTo>
                  <a:cubicBezTo>
                    <a:pt x="778" y="1982"/>
                    <a:pt x="875" y="1909"/>
                    <a:pt x="972" y="1860"/>
                  </a:cubicBezTo>
                  <a:close/>
                  <a:moveTo>
                    <a:pt x="3159" y="1957"/>
                  </a:moveTo>
                  <a:cubicBezTo>
                    <a:pt x="3159" y="1957"/>
                    <a:pt x="3183" y="1957"/>
                    <a:pt x="3231" y="2006"/>
                  </a:cubicBezTo>
                  <a:cubicBezTo>
                    <a:pt x="3280" y="2054"/>
                    <a:pt x="3304" y="2152"/>
                    <a:pt x="3280" y="2224"/>
                  </a:cubicBezTo>
                  <a:cubicBezTo>
                    <a:pt x="3159" y="2127"/>
                    <a:pt x="3159" y="2006"/>
                    <a:pt x="3159" y="1957"/>
                  </a:cubicBezTo>
                  <a:close/>
                  <a:moveTo>
                    <a:pt x="1701" y="2030"/>
                  </a:moveTo>
                  <a:cubicBezTo>
                    <a:pt x="1750" y="2054"/>
                    <a:pt x="1798" y="2079"/>
                    <a:pt x="1822" y="2127"/>
                  </a:cubicBezTo>
                  <a:cubicBezTo>
                    <a:pt x="1847" y="2249"/>
                    <a:pt x="1822" y="2346"/>
                    <a:pt x="1774" y="2443"/>
                  </a:cubicBezTo>
                  <a:cubicBezTo>
                    <a:pt x="1677" y="2346"/>
                    <a:pt x="1628" y="2200"/>
                    <a:pt x="1652" y="2054"/>
                  </a:cubicBezTo>
                  <a:cubicBezTo>
                    <a:pt x="1652" y="2030"/>
                    <a:pt x="1677" y="2030"/>
                    <a:pt x="1677" y="2030"/>
                  </a:cubicBezTo>
                  <a:close/>
                  <a:moveTo>
                    <a:pt x="1688" y="116"/>
                  </a:moveTo>
                  <a:cubicBezTo>
                    <a:pt x="1796" y="116"/>
                    <a:pt x="1923" y="140"/>
                    <a:pt x="2065" y="184"/>
                  </a:cubicBezTo>
                  <a:cubicBezTo>
                    <a:pt x="2211" y="232"/>
                    <a:pt x="2333" y="305"/>
                    <a:pt x="2454" y="427"/>
                  </a:cubicBezTo>
                  <a:cubicBezTo>
                    <a:pt x="2284" y="548"/>
                    <a:pt x="2235" y="791"/>
                    <a:pt x="2333" y="961"/>
                  </a:cubicBezTo>
                  <a:cubicBezTo>
                    <a:pt x="2430" y="1083"/>
                    <a:pt x="2503" y="1131"/>
                    <a:pt x="2551" y="1131"/>
                  </a:cubicBezTo>
                  <a:cubicBezTo>
                    <a:pt x="2648" y="1107"/>
                    <a:pt x="2721" y="1058"/>
                    <a:pt x="2746" y="986"/>
                  </a:cubicBezTo>
                  <a:cubicBezTo>
                    <a:pt x="2794" y="791"/>
                    <a:pt x="2746" y="573"/>
                    <a:pt x="2624" y="427"/>
                  </a:cubicBezTo>
                  <a:cubicBezTo>
                    <a:pt x="2818" y="305"/>
                    <a:pt x="3061" y="232"/>
                    <a:pt x="3304" y="232"/>
                  </a:cubicBezTo>
                  <a:lnTo>
                    <a:pt x="3450" y="232"/>
                  </a:lnTo>
                  <a:cubicBezTo>
                    <a:pt x="3742" y="330"/>
                    <a:pt x="3960" y="597"/>
                    <a:pt x="3984" y="888"/>
                  </a:cubicBezTo>
                  <a:cubicBezTo>
                    <a:pt x="3839" y="937"/>
                    <a:pt x="3717" y="1034"/>
                    <a:pt x="3693" y="1180"/>
                  </a:cubicBezTo>
                  <a:cubicBezTo>
                    <a:pt x="3669" y="1277"/>
                    <a:pt x="3693" y="1350"/>
                    <a:pt x="3766" y="1423"/>
                  </a:cubicBezTo>
                  <a:cubicBezTo>
                    <a:pt x="3802" y="1459"/>
                    <a:pt x="3845" y="1477"/>
                    <a:pt x="3887" y="1477"/>
                  </a:cubicBezTo>
                  <a:cubicBezTo>
                    <a:pt x="3930" y="1477"/>
                    <a:pt x="3972" y="1459"/>
                    <a:pt x="4009" y="1423"/>
                  </a:cubicBezTo>
                  <a:cubicBezTo>
                    <a:pt x="4082" y="1277"/>
                    <a:pt x="4106" y="1131"/>
                    <a:pt x="4082" y="986"/>
                  </a:cubicBezTo>
                  <a:cubicBezTo>
                    <a:pt x="4130" y="986"/>
                    <a:pt x="4203" y="961"/>
                    <a:pt x="4252" y="961"/>
                  </a:cubicBezTo>
                  <a:cubicBezTo>
                    <a:pt x="4470" y="961"/>
                    <a:pt x="4640" y="1083"/>
                    <a:pt x="4738" y="1277"/>
                  </a:cubicBezTo>
                  <a:cubicBezTo>
                    <a:pt x="4835" y="1544"/>
                    <a:pt x="4810" y="1836"/>
                    <a:pt x="4665" y="2079"/>
                  </a:cubicBezTo>
                  <a:cubicBezTo>
                    <a:pt x="4483" y="2341"/>
                    <a:pt x="4201" y="2486"/>
                    <a:pt x="3902" y="2486"/>
                  </a:cubicBezTo>
                  <a:cubicBezTo>
                    <a:pt x="3841" y="2486"/>
                    <a:pt x="3779" y="2480"/>
                    <a:pt x="3717" y="2467"/>
                  </a:cubicBezTo>
                  <a:cubicBezTo>
                    <a:pt x="3572" y="2443"/>
                    <a:pt x="3450" y="2370"/>
                    <a:pt x="3353" y="2297"/>
                  </a:cubicBezTo>
                  <a:cubicBezTo>
                    <a:pt x="3401" y="2176"/>
                    <a:pt x="3377" y="2030"/>
                    <a:pt x="3304" y="1933"/>
                  </a:cubicBezTo>
                  <a:cubicBezTo>
                    <a:pt x="3244" y="1884"/>
                    <a:pt x="3189" y="1860"/>
                    <a:pt x="3143" y="1860"/>
                  </a:cubicBezTo>
                  <a:cubicBezTo>
                    <a:pt x="3098" y="1860"/>
                    <a:pt x="3061" y="1884"/>
                    <a:pt x="3037" y="1933"/>
                  </a:cubicBezTo>
                  <a:cubicBezTo>
                    <a:pt x="3037" y="2103"/>
                    <a:pt x="3086" y="2249"/>
                    <a:pt x="3231" y="2322"/>
                  </a:cubicBezTo>
                  <a:cubicBezTo>
                    <a:pt x="3071" y="2620"/>
                    <a:pt x="2781" y="2809"/>
                    <a:pt x="2442" y="2809"/>
                  </a:cubicBezTo>
                  <a:cubicBezTo>
                    <a:pt x="2422" y="2809"/>
                    <a:pt x="2402" y="2809"/>
                    <a:pt x="2381" y="2807"/>
                  </a:cubicBezTo>
                  <a:cubicBezTo>
                    <a:pt x="2187" y="2807"/>
                    <a:pt x="1968" y="2686"/>
                    <a:pt x="1847" y="2516"/>
                  </a:cubicBezTo>
                  <a:cubicBezTo>
                    <a:pt x="1920" y="2394"/>
                    <a:pt x="1968" y="2249"/>
                    <a:pt x="1920" y="2103"/>
                  </a:cubicBezTo>
                  <a:cubicBezTo>
                    <a:pt x="1895" y="2030"/>
                    <a:pt x="1822" y="1957"/>
                    <a:pt x="1725" y="1933"/>
                  </a:cubicBezTo>
                  <a:cubicBezTo>
                    <a:pt x="1712" y="1928"/>
                    <a:pt x="1699" y="1926"/>
                    <a:pt x="1685" y="1926"/>
                  </a:cubicBezTo>
                  <a:cubicBezTo>
                    <a:pt x="1627" y="1926"/>
                    <a:pt x="1575" y="1966"/>
                    <a:pt x="1555" y="2006"/>
                  </a:cubicBezTo>
                  <a:cubicBezTo>
                    <a:pt x="1531" y="2200"/>
                    <a:pt x="1580" y="2394"/>
                    <a:pt x="1725" y="2540"/>
                  </a:cubicBezTo>
                  <a:cubicBezTo>
                    <a:pt x="1604" y="2662"/>
                    <a:pt x="1434" y="2735"/>
                    <a:pt x="1264" y="2759"/>
                  </a:cubicBezTo>
                  <a:lnTo>
                    <a:pt x="1191" y="2759"/>
                  </a:lnTo>
                  <a:cubicBezTo>
                    <a:pt x="1045" y="2759"/>
                    <a:pt x="924" y="2686"/>
                    <a:pt x="826" y="2589"/>
                  </a:cubicBezTo>
                  <a:cubicBezTo>
                    <a:pt x="729" y="2467"/>
                    <a:pt x="705" y="2346"/>
                    <a:pt x="729" y="2224"/>
                  </a:cubicBezTo>
                  <a:cubicBezTo>
                    <a:pt x="924" y="2152"/>
                    <a:pt x="1167" y="1957"/>
                    <a:pt x="1142" y="1836"/>
                  </a:cubicBezTo>
                  <a:cubicBezTo>
                    <a:pt x="1142" y="1801"/>
                    <a:pt x="1118" y="1767"/>
                    <a:pt x="1052" y="1767"/>
                  </a:cubicBezTo>
                  <a:cubicBezTo>
                    <a:pt x="1025" y="1767"/>
                    <a:pt x="991" y="1773"/>
                    <a:pt x="948" y="1787"/>
                  </a:cubicBezTo>
                  <a:cubicBezTo>
                    <a:pt x="802" y="1836"/>
                    <a:pt x="681" y="1982"/>
                    <a:pt x="656" y="2152"/>
                  </a:cubicBezTo>
                  <a:cubicBezTo>
                    <a:pt x="638" y="2154"/>
                    <a:pt x="621" y="2155"/>
                    <a:pt x="603" y="2155"/>
                  </a:cubicBezTo>
                  <a:cubicBezTo>
                    <a:pt x="414" y="2155"/>
                    <a:pt x="286" y="2032"/>
                    <a:pt x="219" y="1787"/>
                  </a:cubicBezTo>
                  <a:cubicBezTo>
                    <a:pt x="98" y="1520"/>
                    <a:pt x="122" y="1228"/>
                    <a:pt x="243" y="961"/>
                  </a:cubicBezTo>
                  <a:cubicBezTo>
                    <a:pt x="389" y="791"/>
                    <a:pt x="608" y="694"/>
                    <a:pt x="851" y="694"/>
                  </a:cubicBezTo>
                  <a:lnTo>
                    <a:pt x="1142" y="694"/>
                  </a:lnTo>
                  <a:lnTo>
                    <a:pt x="1142" y="743"/>
                  </a:lnTo>
                  <a:cubicBezTo>
                    <a:pt x="1118" y="840"/>
                    <a:pt x="1142" y="937"/>
                    <a:pt x="1191" y="1010"/>
                  </a:cubicBezTo>
                  <a:cubicBezTo>
                    <a:pt x="1204" y="1036"/>
                    <a:pt x="1232" y="1056"/>
                    <a:pt x="1271" y="1056"/>
                  </a:cubicBezTo>
                  <a:cubicBezTo>
                    <a:pt x="1302" y="1056"/>
                    <a:pt x="1341" y="1043"/>
                    <a:pt x="1385" y="1010"/>
                  </a:cubicBezTo>
                  <a:cubicBezTo>
                    <a:pt x="1482" y="913"/>
                    <a:pt x="1507" y="888"/>
                    <a:pt x="1482" y="791"/>
                  </a:cubicBezTo>
                  <a:cubicBezTo>
                    <a:pt x="1458" y="718"/>
                    <a:pt x="1385" y="645"/>
                    <a:pt x="1239" y="621"/>
                  </a:cubicBezTo>
                  <a:cubicBezTo>
                    <a:pt x="1239" y="475"/>
                    <a:pt x="1288" y="330"/>
                    <a:pt x="1385" y="232"/>
                  </a:cubicBezTo>
                  <a:cubicBezTo>
                    <a:pt x="1452" y="152"/>
                    <a:pt x="1556" y="116"/>
                    <a:pt x="1688" y="116"/>
                  </a:cubicBezTo>
                  <a:close/>
                  <a:moveTo>
                    <a:pt x="1650" y="1"/>
                  </a:moveTo>
                  <a:cubicBezTo>
                    <a:pt x="1501" y="1"/>
                    <a:pt x="1380" y="43"/>
                    <a:pt x="1288" y="135"/>
                  </a:cubicBezTo>
                  <a:cubicBezTo>
                    <a:pt x="1191" y="257"/>
                    <a:pt x="1118" y="427"/>
                    <a:pt x="1118" y="597"/>
                  </a:cubicBezTo>
                  <a:cubicBezTo>
                    <a:pt x="1069" y="585"/>
                    <a:pt x="1021" y="579"/>
                    <a:pt x="972" y="579"/>
                  </a:cubicBezTo>
                  <a:cubicBezTo>
                    <a:pt x="924" y="579"/>
                    <a:pt x="875" y="585"/>
                    <a:pt x="826" y="597"/>
                  </a:cubicBezTo>
                  <a:cubicBezTo>
                    <a:pt x="559" y="597"/>
                    <a:pt x="316" y="694"/>
                    <a:pt x="146" y="888"/>
                  </a:cubicBezTo>
                  <a:cubicBezTo>
                    <a:pt x="1" y="1180"/>
                    <a:pt x="1" y="1520"/>
                    <a:pt x="122" y="1811"/>
                  </a:cubicBezTo>
                  <a:cubicBezTo>
                    <a:pt x="219" y="2152"/>
                    <a:pt x="414" y="2224"/>
                    <a:pt x="559" y="2224"/>
                  </a:cubicBezTo>
                  <a:lnTo>
                    <a:pt x="608" y="2224"/>
                  </a:lnTo>
                  <a:cubicBezTo>
                    <a:pt x="608" y="2394"/>
                    <a:pt x="656" y="2540"/>
                    <a:pt x="754" y="2637"/>
                  </a:cubicBezTo>
                  <a:cubicBezTo>
                    <a:pt x="851" y="2783"/>
                    <a:pt x="1021" y="2856"/>
                    <a:pt x="1191" y="2856"/>
                  </a:cubicBezTo>
                  <a:lnTo>
                    <a:pt x="1264" y="2856"/>
                  </a:lnTo>
                  <a:cubicBezTo>
                    <a:pt x="1458" y="2832"/>
                    <a:pt x="1652" y="2759"/>
                    <a:pt x="1774" y="2613"/>
                  </a:cubicBezTo>
                  <a:cubicBezTo>
                    <a:pt x="1944" y="2783"/>
                    <a:pt x="2163" y="2905"/>
                    <a:pt x="2381" y="2929"/>
                  </a:cubicBezTo>
                  <a:lnTo>
                    <a:pt x="2430" y="2929"/>
                  </a:lnTo>
                  <a:cubicBezTo>
                    <a:pt x="2794" y="2905"/>
                    <a:pt x="3134" y="2710"/>
                    <a:pt x="3304" y="2394"/>
                  </a:cubicBezTo>
                  <a:cubicBezTo>
                    <a:pt x="3426" y="2467"/>
                    <a:pt x="3547" y="2516"/>
                    <a:pt x="3693" y="2540"/>
                  </a:cubicBezTo>
                  <a:cubicBezTo>
                    <a:pt x="3766" y="2559"/>
                    <a:pt x="3841" y="2567"/>
                    <a:pt x="3916" y="2567"/>
                  </a:cubicBezTo>
                  <a:cubicBezTo>
                    <a:pt x="4239" y="2567"/>
                    <a:pt x="4560" y="2403"/>
                    <a:pt x="4738" y="2127"/>
                  </a:cubicBezTo>
                  <a:cubicBezTo>
                    <a:pt x="4932" y="1860"/>
                    <a:pt x="4956" y="1496"/>
                    <a:pt x="4835" y="1204"/>
                  </a:cubicBezTo>
                  <a:cubicBezTo>
                    <a:pt x="4738" y="986"/>
                    <a:pt x="4495" y="840"/>
                    <a:pt x="4252" y="840"/>
                  </a:cubicBezTo>
                  <a:cubicBezTo>
                    <a:pt x="4203" y="840"/>
                    <a:pt x="4130" y="840"/>
                    <a:pt x="4057" y="864"/>
                  </a:cubicBezTo>
                  <a:cubicBezTo>
                    <a:pt x="4033" y="500"/>
                    <a:pt x="3790" y="232"/>
                    <a:pt x="3450" y="135"/>
                  </a:cubicBezTo>
                  <a:cubicBezTo>
                    <a:pt x="3426" y="123"/>
                    <a:pt x="3395" y="117"/>
                    <a:pt x="3365" y="117"/>
                  </a:cubicBezTo>
                  <a:cubicBezTo>
                    <a:pt x="3335" y="117"/>
                    <a:pt x="3304" y="123"/>
                    <a:pt x="3280" y="135"/>
                  </a:cubicBezTo>
                  <a:cubicBezTo>
                    <a:pt x="3013" y="135"/>
                    <a:pt x="2746" y="208"/>
                    <a:pt x="2527" y="330"/>
                  </a:cubicBezTo>
                  <a:cubicBezTo>
                    <a:pt x="2405" y="232"/>
                    <a:pt x="2235" y="135"/>
                    <a:pt x="2090" y="87"/>
                  </a:cubicBezTo>
                  <a:cubicBezTo>
                    <a:pt x="1923" y="31"/>
                    <a:pt x="1776" y="1"/>
                    <a:pt x="1650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0" name="Google Shape;1527;p33"/>
          <p:cNvGrpSpPr>
            <a:grpSpLocks/>
          </p:cNvGrpSpPr>
          <p:nvPr/>
        </p:nvGrpSpPr>
        <p:grpSpPr bwMode="auto">
          <a:xfrm rot="615299" flipH="1">
            <a:off x="373063" y="1412875"/>
            <a:ext cx="2201862" cy="1998663"/>
            <a:chOff x="7844079" y="226728"/>
            <a:chExt cx="1373387" cy="1246991"/>
          </a:xfrm>
        </p:grpSpPr>
        <p:sp>
          <p:nvSpPr>
            <p:cNvPr id="31" name="Google Shape;1528;p33"/>
            <p:cNvSpPr/>
            <p:nvPr/>
          </p:nvSpPr>
          <p:spPr>
            <a:xfrm rot="-1688081">
              <a:off x="8297307" y="1013627"/>
              <a:ext cx="222792" cy="221863"/>
            </a:xfrm>
            <a:custGeom>
              <a:avLst/>
              <a:gdLst/>
              <a:ahLst/>
              <a:cxnLst/>
              <a:rect l="l" t="t" r="r" b="b"/>
              <a:pathLst>
                <a:path w="1118" h="1119" extrusionOk="0">
                  <a:moveTo>
                    <a:pt x="607" y="98"/>
                  </a:moveTo>
                  <a:cubicBezTo>
                    <a:pt x="607" y="147"/>
                    <a:pt x="632" y="219"/>
                    <a:pt x="632" y="268"/>
                  </a:cubicBezTo>
                  <a:cubicBezTo>
                    <a:pt x="656" y="317"/>
                    <a:pt x="656" y="389"/>
                    <a:pt x="680" y="438"/>
                  </a:cubicBezTo>
                  <a:cubicBezTo>
                    <a:pt x="705" y="438"/>
                    <a:pt x="729" y="462"/>
                    <a:pt x="826" y="487"/>
                  </a:cubicBezTo>
                  <a:lnTo>
                    <a:pt x="972" y="560"/>
                  </a:lnTo>
                  <a:cubicBezTo>
                    <a:pt x="899" y="584"/>
                    <a:pt x="802" y="632"/>
                    <a:pt x="705" y="657"/>
                  </a:cubicBezTo>
                  <a:cubicBezTo>
                    <a:pt x="705" y="657"/>
                    <a:pt x="705" y="657"/>
                    <a:pt x="680" y="681"/>
                  </a:cubicBezTo>
                  <a:cubicBezTo>
                    <a:pt x="656" y="802"/>
                    <a:pt x="583" y="924"/>
                    <a:pt x="559" y="972"/>
                  </a:cubicBezTo>
                  <a:cubicBezTo>
                    <a:pt x="535" y="924"/>
                    <a:pt x="486" y="802"/>
                    <a:pt x="462" y="681"/>
                  </a:cubicBezTo>
                  <a:cubicBezTo>
                    <a:pt x="462" y="657"/>
                    <a:pt x="437" y="657"/>
                    <a:pt x="413" y="632"/>
                  </a:cubicBezTo>
                  <a:cubicBezTo>
                    <a:pt x="316" y="632"/>
                    <a:pt x="194" y="584"/>
                    <a:pt x="122" y="584"/>
                  </a:cubicBezTo>
                  <a:cubicBezTo>
                    <a:pt x="219" y="511"/>
                    <a:pt x="340" y="462"/>
                    <a:pt x="462" y="414"/>
                  </a:cubicBezTo>
                  <a:cubicBezTo>
                    <a:pt x="462" y="414"/>
                    <a:pt x="462" y="389"/>
                    <a:pt x="486" y="389"/>
                  </a:cubicBezTo>
                  <a:cubicBezTo>
                    <a:pt x="510" y="292"/>
                    <a:pt x="559" y="195"/>
                    <a:pt x="607" y="98"/>
                  </a:cubicBezTo>
                  <a:close/>
                  <a:moveTo>
                    <a:pt x="607" y="1"/>
                  </a:moveTo>
                  <a:cubicBezTo>
                    <a:pt x="583" y="1"/>
                    <a:pt x="535" y="1"/>
                    <a:pt x="389" y="341"/>
                  </a:cubicBezTo>
                  <a:cubicBezTo>
                    <a:pt x="24" y="487"/>
                    <a:pt x="0" y="560"/>
                    <a:pt x="0" y="560"/>
                  </a:cubicBezTo>
                  <a:cubicBezTo>
                    <a:pt x="0" y="584"/>
                    <a:pt x="0" y="608"/>
                    <a:pt x="0" y="608"/>
                  </a:cubicBezTo>
                  <a:cubicBezTo>
                    <a:pt x="0" y="632"/>
                    <a:pt x="49" y="657"/>
                    <a:pt x="364" y="730"/>
                  </a:cubicBezTo>
                  <a:cubicBezTo>
                    <a:pt x="462" y="1118"/>
                    <a:pt x="510" y="1118"/>
                    <a:pt x="535" y="1118"/>
                  </a:cubicBezTo>
                  <a:lnTo>
                    <a:pt x="559" y="1118"/>
                  </a:lnTo>
                  <a:cubicBezTo>
                    <a:pt x="583" y="1118"/>
                    <a:pt x="607" y="1118"/>
                    <a:pt x="777" y="754"/>
                  </a:cubicBezTo>
                  <a:cubicBezTo>
                    <a:pt x="875" y="705"/>
                    <a:pt x="996" y="681"/>
                    <a:pt x="1093" y="608"/>
                  </a:cubicBezTo>
                  <a:cubicBezTo>
                    <a:pt x="1118" y="608"/>
                    <a:pt x="1118" y="584"/>
                    <a:pt x="1118" y="560"/>
                  </a:cubicBezTo>
                  <a:cubicBezTo>
                    <a:pt x="1118" y="511"/>
                    <a:pt x="1045" y="487"/>
                    <a:pt x="875" y="414"/>
                  </a:cubicBezTo>
                  <a:lnTo>
                    <a:pt x="753" y="389"/>
                  </a:lnTo>
                  <a:cubicBezTo>
                    <a:pt x="753" y="341"/>
                    <a:pt x="729" y="317"/>
                    <a:pt x="729" y="268"/>
                  </a:cubicBezTo>
                  <a:cubicBezTo>
                    <a:pt x="729" y="171"/>
                    <a:pt x="680" y="98"/>
                    <a:pt x="656" y="25"/>
                  </a:cubicBezTo>
                  <a:cubicBezTo>
                    <a:pt x="632" y="1"/>
                    <a:pt x="632" y="1"/>
                    <a:pt x="6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1529;p33"/>
            <p:cNvSpPr/>
            <p:nvPr/>
          </p:nvSpPr>
          <p:spPr>
            <a:xfrm rot="-1688081">
              <a:off x="8404720" y="290340"/>
              <a:ext cx="164371" cy="141636"/>
            </a:xfrm>
            <a:custGeom>
              <a:avLst/>
              <a:gdLst/>
              <a:ahLst/>
              <a:cxnLst/>
              <a:rect l="l" t="t" r="r" b="b"/>
              <a:pathLst>
                <a:path w="827" h="713" extrusionOk="0">
                  <a:moveTo>
                    <a:pt x="462" y="105"/>
                  </a:moveTo>
                  <a:cubicBezTo>
                    <a:pt x="802" y="105"/>
                    <a:pt x="802" y="615"/>
                    <a:pt x="462" y="615"/>
                  </a:cubicBezTo>
                  <a:cubicBezTo>
                    <a:pt x="317" y="591"/>
                    <a:pt x="219" y="494"/>
                    <a:pt x="219" y="348"/>
                  </a:cubicBezTo>
                  <a:cubicBezTo>
                    <a:pt x="219" y="202"/>
                    <a:pt x="341" y="105"/>
                    <a:pt x="462" y="105"/>
                  </a:cubicBezTo>
                  <a:close/>
                  <a:moveTo>
                    <a:pt x="481" y="1"/>
                  </a:moveTo>
                  <a:cubicBezTo>
                    <a:pt x="392" y="1"/>
                    <a:pt x="299" y="33"/>
                    <a:pt x="219" y="105"/>
                  </a:cubicBezTo>
                  <a:cubicBezTo>
                    <a:pt x="1" y="324"/>
                    <a:pt x="171" y="688"/>
                    <a:pt x="462" y="712"/>
                  </a:cubicBezTo>
                  <a:cubicBezTo>
                    <a:pt x="657" y="712"/>
                    <a:pt x="827" y="542"/>
                    <a:pt x="827" y="348"/>
                  </a:cubicBezTo>
                  <a:cubicBezTo>
                    <a:pt x="827" y="136"/>
                    <a:pt x="663" y="1"/>
                    <a:pt x="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" name="Google Shape;1530;p33"/>
            <p:cNvSpPr/>
            <p:nvPr/>
          </p:nvSpPr>
          <p:spPr>
            <a:xfrm rot="-1688081">
              <a:off x="7888322" y="508652"/>
              <a:ext cx="221802" cy="212949"/>
            </a:xfrm>
            <a:custGeom>
              <a:avLst/>
              <a:gdLst/>
              <a:ahLst/>
              <a:cxnLst/>
              <a:rect l="l" t="t" r="r" b="b"/>
              <a:pathLst>
                <a:path w="1119" h="1074" extrusionOk="0">
                  <a:moveTo>
                    <a:pt x="681" y="441"/>
                  </a:moveTo>
                  <a:cubicBezTo>
                    <a:pt x="681" y="441"/>
                    <a:pt x="681" y="441"/>
                    <a:pt x="681" y="466"/>
                  </a:cubicBezTo>
                  <a:cubicBezTo>
                    <a:pt x="681" y="466"/>
                    <a:pt x="657" y="490"/>
                    <a:pt x="584" y="490"/>
                  </a:cubicBezTo>
                  <a:cubicBezTo>
                    <a:pt x="608" y="466"/>
                    <a:pt x="632" y="441"/>
                    <a:pt x="657" y="441"/>
                  </a:cubicBezTo>
                  <a:close/>
                  <a:moveTo>
                    <a:pt x="384" y="97"/>
                  </a:moveTo>
                  <a:cubicBezTo>
                    <a:pt x="401" y="97"/>
                    <a:pt x="420" y="98"/>
                    <a:pt x="438" y="101"/>
                  </a:cubicBezTo>
                  <a:cubicBezTo>
                    <a:pt x="559" y="101"/>
                    <a:pt x="681" y="126"/>
                    <a:pt x="778" y="150"/>
                  </a:cubicBezTo>
                  <a:cubicBezTo>
                    <a:pt x="924" y="199"/>
                    <a:pt x="1021" y="369"/>
                    <a:pt x="972" y="514"/>
                  </a:cubicBezTo>
                  <a:cubicBezTo>
                    <a:pt x="924" y="733"/>
                    <a:pt x="705" y="976"/>
                    <a:pt x="559" y="976"/>
                  </a:cubicBezTo>
                  <a:lnTo>
                    <a:pt x="511" y="976"/>
                  </a:lnTo>
                  <a:cubicBezTo>
                    <a:pt x="414" y="879"/>
                    <a:pt x="438" y="733"/>
                    <a:pt x="511" y="612"/>
                  </a:cubicBezTo>
                  <a:cubicBezTo>
                    <a:pt x="608" y="587"/>
                    <a:pt x="754" y="563"/>
                    <a:pt x="778" y="490"/>
                  </a:cubicBezTo>
                  <a:cubicBezTo>
                    <a:pt x="802" y="441"/>
                    <a:pt x="778" y="393"/>
                    <a:pt x="754" y="369"/>
                  </a:cubicBezTo>
                  <a:cubicBezTo>
                    <a:pt x="730" y="344"/>
                    <a:pt x="705" y="344"/>
                    <a:pt x="681" y="344"/>
                  </a:cubicBezTo>
                  <a:cubicBezTo>
                    <a:pt x="608" y="344"/>
                    <a:pt x="535" y="417"/>
                    <a:pt x="462" y="514"/>
                  </a:cubicBezTo>
                  <a:cubicBezTo>
                    <a:pt x="441" y="519"/>
                    <a:pt x="419" y="521"/>
                    <a:pt x="398" y="521"/>
                  </a:cubicBezTo>
                  <a:cubicBezTo>
                    <a:pt x="299" y="521"/>
                    <a:pt x="202" y="477"/>
                    <a:pt x="122" y="417"/>
                  </a:cubicBezTo>
                  <a:cubicBezTo>
                    <a:pt x="98" y="369"/>
                    <a:pt x="98" y="344"/>
                    <a:pt x="122" y="296"/>
                  </a:cubicBezTo>
                  <a:cubicBezTo>
                    <a:pt x="165" y="168"/>
                    <a:pt x="263" y="97"/>
                    <a:pt x="384" y="97"/>
                  </a:cubicBezTo>
                  <a:close/>
                  <a:moveTo>
                    <a:pt x="386" y="1"/>
                  </a:moveTo>
                  <a:cubicBezTo>
                    <a:pt x="230" y="1"/>
                    <a:pt x="69" y="97"/>
                    <a:pt x="25" y="271"/>
                  </a:cubicBezTo>
                  <a:cubicBezTo>
                    <a:pt x="1" y="344"/>
                    <a:pt x="1" y="417"/>
                    <a:pt x="49" y="466"/>
                  </a:cubicBezTo>
                  <a:cubicBezTo>
                    <a:pt x="147" y="563"/>
                    <a:pt x="292" y="612"/>
                    <a:pt x="414" y="612"/>
                  </a:cubicBezTo>
                  <a:cubicBezTo>
                    <a:pt x="341" y="733"/>
                    <a:pt x="341" y="927"/>
                    <a:pt x="462" y="1049"/>
                  </a:cubicBezTo>
                  <a:cubicBezTo>
                    <a:pt x="487" y="1073"/>
                    <a:pt x="511" y="1073"/>
                    <a:pt x="559" y="1073"/>
                  </a:cubicBezTo>
                  <a:cubicBezTo>
                    <a:pt x="754" y="1073"/>
                    <a:pt x="1021" y="782"/>
                    <a:pt x="1070" y="539"/>
                  </a:cubicBezTo>
                  <a:cubicBezTo>
                    <a:pt x="1118" y="320"/>
                    <a:pt x="997" y="126"/>
                    <a:pt x="827" y="77"/>
                  </a:cubicBezTo>
                  <a:cubicBezTo>
                    <a:pt x="705" y="29"/>
                    <a:pt x="584" y="4"/>
                    <a:pt x="438" y="4"/>
                  </a:cubicBezTo>
                  <a:cubicBezTo>
                    <a:pt x="421" y="2"/>
                    <a:pt x="403" y="1"/>
                    <a:pt x="3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" name="Google Shape;1531;p33"/>
            <p:cNvSpPr/>
            <p:nvPr/>
          </p:nvSpPr>
          <p:spPr>
            <a:xfrm rot="-1688081">
              <a:off x="7970684" y="264518"/>
              <a:ext cx="217841" cy="212949"/>
            </a:xfrm>
            <a:custGeom>
              <a:avLst/>
              <a:gdLst/>
              <a:ahLst/>
              <a:cxnLst/>
              <a:rect l="l" t="t" r="r" b="b"/>
              <a:pathLst>
                <a:path w="1094" h="1072" extrusionOk="0">
                  <a:moveTo>
                    <a:pt x="484" y="620"/>
                  </a:moveTo>
                  <a:cubicBezTo>
                    <a:pt x="474" y="660"/>
                    <a:pt x="413" y="681"/>
                    <a:pt x="413" y="681"/>
                  </a:cubicBezTo>
                  <a:cubicBezTo>
                    <a:pt x="433" y="641"/>
                    <a:pt x="452" y="634"/>
                    <a:pt x="484" y="620"/>
                  </a:cubicBezTo>
                  <a:close/>
                  <a:moveTo>
                    <a:pt x="480" y="88"/>
                  </a:moveTo>
                  <a:cubicBezTo>
                    <a:pt x="512" y="88"/>
                    <a:pt x="542" y="105"/>
                    <a:pt x="559" y="122"/>
                  </a:cubicBezTo>
                  <a:cubicBezTo>
                    <a:pt x="607" y="243"/>
                    <a:pt x="607" y="365"/>
                    <a:pt x="559" y="486"/>
                  </a:cubicBezTo>
                  <a:cubicBezTo>
                    <a:pt x="462" y="486"/>
                    <a:pt x="389" y="535"/>
                    <a:pt x="340" y="608"/>
                  </a:cubicBezTo>
                  <a:cubicBezTo>
                    <a:pt x="316" y="632"/>
                    <a:pt x="316" y="681"/>
                    <a:pt x="340" y="681"/>
                  </a:cubicBezTo>
                  <a:cubicBezTo>
                    <a:pt x="365" y="729"/>
                    <a:pt x="389" y="753"/>
                    <a:pt x="437" y="753"/>
                  </a:cubicBezTo>
                  <a:cubicBezTo>
                    <a:pt x="535" y="753"/>
                    <a:pt x="607" y="632"/>
                    <a:pt x="632" y="559"/>
                  </a:cubicBezTo>
                  <a:lnTo>
                    <a:pt x="778" y="559"/>
                  </a:lnTo>
                  <a:cubicBezTo>
                    <a:pt x="790" y="555"/>
                    <a:pt x="804" y="553"/>
                    <a:pt x="818" y="553"/>
                  </a:cubicBezTo>
                  <a:cubicBezTo>
                    <a:pt x="883" y="553"/>
                    <a:pt x="956" y="596"/>
                    <a:pt x="996" y="656"/>
                  </a:cubicBezTo>
                  <a:cubicBezTo>
                    <a:pt x="996" y="681"/>
                    <a:pt x="996" y="729"/>
                    <a:pt x="972" y="753"/>
                  </a:cubicBezTo>
                  <a:cubicBezTo>
                    <a:pt x="850" y="899"/>
                    <a:pt x="656" y="972"/>
                    <a:pt x="462" y="972"/>
                  </a:cubicBezTo>
                  <a:cubicBezTo>
                    <a:pt x="449" y="974"/>
                    <a:pt x="437" y="975"/>
                    <a:pt x="424" y="975"/>
                  </a:cubicBezTo>
                  <a:cubicBezTo>
                    <a:pt x="268" y="975"/>
                    <a:pt x="122" y="838"/>
                    <a:pt x="122" y="681"/>
                  </a:cubicBezTo>
                  <a:cubicBezTo>
                    <a:pt x="97" y="511"/>
                    <a:pt x="146" y="316"/>
                    <a:pt x="243" y="170"/>
                  </a:cubicBezTo>
                  <a:cubicBezTo>
                    <a:pt x="292" y="122"/>
                    <a:pt x="365" y="98"/>
                    <a:pt x="437" y="98"/>
                  </a:cubicBezTo>
                  <a:cubicBezTo>
                    <a:pt x="452" y="90"/>
                    <a:pt x="466" y="88"/>
                    <a:pt x="480" y="88"/>
                  </a:cubicBezTo>
                  <a:close/>
                  <a:moveTo>
                    <a:pt x="437" y="0"/>
                  </a:moveTo>
                  <a:cubicBezTo>
                    <a:pt x="340" y="0"/>
                    <a:pt x="243" y="49"/>
                    <a:pt x="170" y="122"/>
                  </a:cubicBezTo>
                  <a:cubicBezTo>
                    <a:pt x="49" y="292"/>
                    <a:pt x="0" y="511"/>
                    <a:pt x="24" y="705"/>
                  </a:cubicBezTo>
                  <a:cubicBezTo>
                    <a:pt x="24" y="910"/>
                    <a:pt x="195" y="1072"/>
                    <a:pt x="396" y="1072"/>
                  </a:cubicBezTo>
                  <a:cubicBezTo>
                    <a:pt x="410" y="1072"/>
                    <a:pt x="423" y="1071"/>
                    <a:pt x="437" y="1069"/>
                  </a:cubicBezTo>
                  <a:cubicBezTo>
                    <a:pt x="656" y="1069"/>
                    <a:pt x="875" y="972"/>
                    <a:pt x="1045" y="826"/>
                  </a:cubicBezTo>
                  <a:cubicBezTo>
                    <a:pt x="1069" y="753"/>
                    <a:pt x="1093" y="705"/>
                    <a:pt x="1069" y="632"/>
                  </a:cubicBezTo>
                  <a:cubicBezTo>
                    <a:pt x="1006" y="548"/>
                    <a:pt x="906" y="482"/>
                    <a:pt x="801" y="482"/>
                  </a:cubicBezTo>
                  <a:cubicBezTo>
                    <a:pt x="785" y="482"/>
                    <a:pt x="769" y="483"/>
                    <a:pt x="753" y="486"/>
                  </a:cubicBezTo>
                  <a:lnTo>
                    <a:pt x="656" y="486"/>
                  </a:lnTo>
                  <a:cubicBezTo>
                    <a:pt x="705" y="365"/>
                    <a:pt x="680" y="219"/>
                    <a:pt x="632" y="98"/>
                  </a:cubicBezTo>
                  <a:cubicBezTo>
                    <a:pt x="583" y="49"/>
                    <a:pt x="510" y="0"/>
                    <a:pt x="4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" name="Google Shape;1532;p33"/>
            <p:cNvSpPr/>
            <p:nvPr/>
          </p:nvSpPr>
          <p:spPr>
            <a:xfrm rot="-1688081">
              <a:off x="8099677" y="454847"/>
              <a:ext cx="198037" cy="173330"/>
            </a:xfrm>
            <a:custGeom>
              <a:avLst/>
              <a:gdLst/>
              <a:ahLst/>
              <a:cxnLst/>
              <a:rect l="l" t="t" r="r" b="b"/>
              <a:pathLst>
                <a:path w="997" h="868" extrusionOk="0">
                  <a:moveTo>
                    <a:pt x="405" y="1"/>
                  </a:moveTo>
                  <a:cubicBezTo>
                    <a:pt x="214" y="1"/>
                    <a:pt x="67" y="97"/>
                    <a:pt x="49" y="168"/>
                  </a:cubicBezTo>
                  <a:cubicBezTo>
                    <a:pt x="0" y="363"/>
                    <a:pt x="49" y="557"/>
                    <a:pt x="195" y="703"/>
                  </a:cubicBezTo>
                  <a:cubicBezTo>
                    <a:pt x="350" y="801"/>
                    <a:pt x="529" y="867"/>
                    <a:pt x="667" y="867"/>
                  </a:cubicBezTo>
                  <a:cubicBezTo>
                    <a:pt x="767" y="867"/>
                    <a:pt x="844" y="833"/>
                    <a:pt x="875" y="751"/>
                  </a:cubicBezTo>
                  <a:cubicBezTo>
                    <a:pt x="996" y="484"/>
                    <a:pt x="875" y="168"/>
                    <a:pt x="632" y="47"/>
                  </a:cubicBezTo>
                  <a:cubicBezTo>
                    <a:pt x="553" y="14"/>
                    <a:pt x="476" y="1"/>
                    <a:pt x="40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" name="Google Shape;1533;p33"/>
            <p:cNvSpPr/>
            <p:nvPr/>
          </p:nvSpPr>
          <p:spPr>
            <a:xfrm rot="-1688081">
              <a:off x="8098398" y="484663"/>
              <a:ext cx="92087" cy="96074"/>
            </a:xfrm>
            <a:custGeom>
              <a:avLst/>
              <a:gdLst/>
              <a:ahLst/>
              <a:cxnLst/>
              <a:rect l="l" t="t" r="r" b="b"/>
              <a:pathLst>
                <a:path w="463" h="487" extrusionOk="0">
                  <a:moveTo>
                    <a:pt x="462" y="0"/>
                  </a:moveTo>
                  <a:lnTo>
                    <a:pt x="1" y="486"/>
                  </a:lnTo>
                  <a:cubicBezTo>
                    <a:pt x="1" y="486"/>
                    <a:pt x="438" y="98"/>
                    <a:pt x="46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" name="Google Shape;1534;p33"/>
            <p:cNvSpPr/>
            <p:nvPr/>
          </p:nvSpPr>
          <p:spPr>
            <a:xfrm rot="-1688081">
              <a:off x="8088593" y="473688"/>
              <a:ext cx="110901" cy="116874"/>
            </a:xfrm>
            <a:custGeom>
              <a:avLst/>
              <a:gdLst/>
              <a:ahLst/>
              <a:cxnLst/>
              <a:rect l="l" t="t" r="r" b="b"/>
              <a:pathLst>
                <a:path w="559" h="586" extrusionOk="0">
                  <a:moveTo>
                    <a:pt x="504" y="1"/>
                  </a:moveTo>
                  <a:cubicBezTo>
                    <a:pt x="487" y="1"/>
                    <a:pt x="471" y="9"/>
                    <a:pt x="462" y="27"/>
                  </a:cubicBezTo>
                  <a:cubicBezTo>
                    <a:pt x="340" y="197"/>
                    <a:pt x="195" y="367"/>
                    <a:pt x="25" y="489"/>
                  </a:cubicBezTo>
                  <a:cubicBezTo>
                    <a:pt x="0" y="513"/>
                    <a:pt x="0" y="537"/>
                    <a:pt x="25" y="562"/>
                  </a:cubicBezTo>
                  <a:cubicBezTo>
                    <a:pt x="25" y="562"/>
                    <a:pt x="49" y="562"/>
                    <a:pt x="49" y="586"/>
                  </a:cubicBezTo>
                  <a:cubicBezTo>
                    <a:pt x="73" y="562"/>
                    <a:pt x="73" y="562"/>
                    <a:pt x="73" y="562"/>
                  </a:cubicBezTo>
                  <a:cubicBezTo>
                    <a:pt x="267" y="416"/>
                    <a:pt x="413" y="246"/>
                    <a:pt x="559" y="51"/>
                  </a:cubicBezTo>
                  <a:cubicBezTo>
                    <a:pt x="559" y="21"/>
                    <a:pt x="531" y="1"/>
                    <a:pt x="50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" name="Google Shape;1535;p33"/>
            <p:cNvSpPr/>
            <p:nvPr/>
          </p:nvSpPr>
          <p:spPr>
            <a:xfrm rot="-1688081">
              <a:off x="8148196" y="483570"/>
              <a:ext cx="100999" cy="115884"/>
            </a:xfrm>
            <a:custGeom>
              <a:avLst/>
              <a:gdLst/>
              <a:ahLst/>
              <a:cxnLst/>
              <a:rect l="l" t="t" r="r" b="b"/>
              <a:pathLst>
                <a:path w="511" h="584" extrusionOk="0">
                  <a:moveTo>
                    <a:pt x="510" y="1"/>
                  </a:moveTo>
                  <a:lnTo>
                    <a:pt x="0" y="584"/>
                  </a:lnTo>
                  <a:cubicBezTo>
                    <a:pt x="194" y="390"/>
                    <a:pt x="365" y="195"/>
                    <a:pt x="5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" name="Google Shape;1536;p33"/>
            <p:cNvSpPr/>
            <p:nvPr/>
          </p:nvSpPr>
          <p:spPr>
            <a:xfrm rot="-1688081">
              <a:off x="8132590" y="479096"/>
              <a:ext cx="125753" cy="132722"/>
            </a:xfrm>
            <a:custGeom>
              <a:avLst/>
              <a:gdLst/>
              <a:ahLst/>
              <a:cxnLst/>
              <a:rect l="l" t="t" r="r" b="b"/>
              <a:pathLst>
                <a:path w="632" h="667" extrusionOk="0">
                  <a:moveTo>
                    <a:pt x="563" y="1"/>
                  </a:moveTo>
                  <a:cubicBezTo>
                    <a:pt x="547" y="1"/>
                    <a:pt x="535" y="18"/>
                    <a:pt x="535" y="35"/>
                  </a:cubicBezTo>
                  <a:cubicBezTo>
                    <a:pt x="389" y="254"/>
                    <a:pt x="219" y="448"/>
                    <a:pt x="25" y="594"/>
                  </a:cubicBezTo>
                  <a:cubicBezTo>
                    <a:pt x="0" y="618"/>
                    <a:pt x="0" y="642"/>
                    <a:pt x="25" y="667"/>
                  </a:cubicBezTo>
                  <a:lnTo>
                    <a:pt x="97" y="667"/>
                  </a:lnTo>
                  <a:cubicBezTo>
                    <a:pt x="292" y="496"/>
                    <a:pt x="486" y="278"/>
                    <a:pt x="632" y="59"/>
                  </a:cubicBezTo>
                  <a:cubicBezTo>
                    <a:pt x="632" y="35"/>
                    <a:pt x="608" y="11"/>
                    <a:pt x="583" y="11"/>
                  </a:cubicBezTo>
                  <a:cubicBezTo>
                    <a:pt x="576" y="3"/>
                    <a:pt x="569" y="1"/>
                    <a:pt x="5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" name="Google Shape;1537;p33"/>
            <p:cNvSpPr/>
            <p:nvPr/>
          </p:nvSpPr>
          <p:spPr>
            <a:xfrm rot="-1688081">
              <a:off x="7849260" y="476221"/>
              <a:ext cx="144567" cy="57447"/>
            </a:xfrm>
            <a:custGeom>
              <a:avLst/>
              <a:gdLst/>
              <a:ahLst/>
              <a:cxnLst/>
              <a:rect l="l" t="t" r="r" b="b"/>
              <a:pathLst>
                <a:path w="729" h="287" extrusionOk="0">
                  <a:moveTo>
                    <a:pt x="254" y="0"/>
                  </a:moveTo>
                  <a:cubicBezTo>
                    <a:pt x="184" y="0"/>
                    <a:pt x="114" y="14"/>
                    <a:pt x="49" y="43"/>
                  </a:cubicBezTo>
                  <a:cubicBezTo>
                    <a:pt x="0" y="68"/>
                    <a:pt x="25" y="140"/>
                    <a:pt x="73" y="140"/>
                  </a:cubicBezTo>
                  <a:cubicBezTo>
                    <a:pt x="133" y="118"/>
                    <a:pt x="196" y="107"/>
                    <a:pt x="258" y="107"/>
                  </a:cubicBezTo>
                  <a:cubicBezTo>
                    <a:pt x="396" y="107"/>
                    <a:pt x="531" y="161"/>
                    <a:pt x="632" y="262"/>
                  </a:cubicBezTo>
                  <a:cubicBezTo>
                    <a:pt x="656" y="286"/>
                    <a:pt x="656" y="286"/>
                    <a:pt x="680" y="286"/>
                  </a:cubicBezTo>
                  <a:lnTo>
                    <a:pt x="705" y="286"/>
                  </a:lnTo>
                  <a:cubicBezTo>
                    <a:pt x="729" y="262"/>
                    <a:pt x="729" y="213"/>
                    <a:pt x="705" y="213"/>
                  </a:cubicBezTo>
                  <a:cubicBezTo>
                    <a:pt x="585" y="77"/>
                    <a:pt x="418" y="0"/>
                    <a:pt x="2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" name="Google Shape;1538;p33"/>
            <p:cNvSpPr/>
            <p:nvPr/>
          </p:nvSpPr>
          <p:spPr>
            <a:xfrm rot="-1688081">
              <a:off x="8203127" y="502240"/>
              <a:ext cx="77234" cy="92113"/>
            </a:xfrm>
            <a:custGeom>
              <a:avLst/>
              <a:gdLst/>
              <a:ahLst/>
              <a:cxnLst/>
              <a:rect l="l" t="t" r="r" b="b"/>
              <a:pathLst>
                <a:path w="389" h="462" extrusionOk="0">
                  <a:moveTo>
                    <a:pt x="389" y="0"/>
                  </a:moveTo>
                  <a:lnTo>
                    <a:pt x="0" y="462"/>
                  </a:lnTo>
                  <a:cubicBezTo>
                    <a:pt x="0" y="462"/>
                    <a:pt x="364" y="146"/>
                    <a:pt x="38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" name="Google Shape;1539;p33"/>
            <p:cNvSpPr/>
            <p:nvPr/>
          </p:nvSpPr>
          <p:spPr>
            <a:xfrm rot="-1688081">
              <a:off x="8187873" y="493836"/>
              <a:ext cx="101989" cy="112913"/>
            </a:xfrm>
            <a:custGeom>
              <a:avLst/>
              <a:gdLst/>
              <a:ahLst/>
              <a:cxnLst/>
              <a:rect l="l" t="t" r="r" b="b"/>
              <a:pathLst>
                <a:path w="511" h="566" extrusionOk="0">
                  <a:moveTo>
                    <a:pt x="462" y="1"/>
                  </a:moveTo>
                  <a:cubicBezTo>
                    <a:pt x="444" y="1"/>
                    <a:pt x="425" y="19"/>
                    <a:pt x="413" y="55"/>
                  </a:cubicBezTo>
                  <a:cubicBezTo>
                    <a:pt x="389" y="152"/>
                    <a:pt x="170" y="371"/>
                    <a:pt x="24" y="468"/>
                  </a:cubicBezTo>
                  <a:cubicBezTo>
                    <a:pt x="0" y="493"/>
                    <a:pt x="0" y="517"/>
                    <a:pt x="24" y="541"/>
                  </a:cubicBezTo>
                  <a:cubicBezTo>
                    <a:pt x="24" y="541"/>
                    <a:pt x="49" y="565"/>
                    <a:pt x="73" y="565"/>
                  </a:cubicBezTo>
                  <a:cubicBezTo>
                    <a:pt x="73" y="565"/>
                    <a:pt x="73" y="541"/>
                    <a:pt x="73" y="541"/>
                  </a:cubicBezTo>
                  <a:cubicBezTo>
                    <a:pt x="122" y="493"/>
                    <a:pt x="486" y="225"/>
                    <a:pt x="510" y="55"/>
                  </a:cubicBezTo>
                  <a:cubicBezTo>
                    <a:pt x="498" y="19"/>
                    <a:pt x="480" y="1"/>
                    <a:pt x="4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" name="Google Shape;1540;p33"/>
            <p:cNvSpPr/>
            <p:nvPr/>
          </p:nvSpPr>
          <p:spPr>
            <a:xfrm rot="-1688081">
              <a:off x="7905627" y="365244"/>
              <a:ext cx="77234" cy="139655"/>
            </a:xfrm>
            <a:custGeom>
              <a:avLst/>
              <a:gdLst/>
              <a:ahLst/>
              <a:cxnLst/>
              <a:rect l="l" t="t" r="r" b="b"/>
              <a:pathLst>
                <a:path w="390" h="699" extrusionOk="0">
                  <a:moveTo>
                    <a:pt x="158" y="0"/>
                  </a:moveTo>
                  <a:cubicBezTo>
                    <a:pt x="146" y="0"/>
                    <a:pt x="134" y="6"/>
                    <a:pt x="122" y="18"/>
                  </a:cubicBezTo>
                  <a:cubicBezTo>
                    <a:pt x="0" y="237"/>
                    <a:pt x="98" y="529"/>
                    <a:pt x="292" y="699"/>
                  </a:cubicBezTo>
                  <a:lnTo>
                    <a:pt x="365" y="699"/>
                  </a:lnTo>
                  <a:cubicBezTo>
                    <a:pt x="389" y="674"/>
                    <a:pt x="389" y="650"/>
                    <a:pt x="365" y="626"/>
                  </a:cubicBezTo>
                  <a:cubicBezTo>
                    <a:pt x="171" y="504"/>
                    <a:pt x="122" y="261"/>
                    <a:pt x="195" y="67"/>
                  </a:cubicBezTo>
                  <a:cubicBezTo>
                    <a:pt x="219" y="43"/>
                    <a:pt x="219" y="18"/>
                    <a:pt x="195" y="18"/>
                  </a:cubicBezTo>
                  <a:cubicBezTo>
                    <a:pt x="183" y="6"/>
                    <a:pt x="171" y="0"/>
                    <a:pt x="1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" name="Google Shape;1541;p33"/>
            <p:cNvSpPr/>
            <p:nvPr/>
          </p:nvSpPr>
          <p:spPr>
            <a:xfrm rot="-1688081">
              <a:off x="8627911" y="406734"/>
              <a:ext cx="367359" cy="1041965"/>
            </a:xfrm>
            <a:custGeom>
              <a:avLst/>
              <a:gdLst/>
              <a:ahLst/>
              <a:cxnLst/>
              <a:rect l="l" t="t" r="r" b="b"/>
              <a:pathLst>
                <a:path w="1848" h="5242" extrusionOk="0">
                  <a:moveTo>
                    <a:pt x="156" y="1"/>
                  </a:moveTo>
                  <a:cubicBezTo>
                    <a:pt x="122" y="1"/>
                    <a:pt x="86" y="7"/>
                    <a:pt x="49" y="19"/>
                  </a:cubicBezTo>
                  <a:cubicBezTo>
                    <a:pt x="25" y="19"/>
                    <a:pt x="1" y="43"/>
                    <a:pt x="1" y="68"/>
                  </a:cubicBezTo>
                  <a:cubicBezTo>
                    <a:pt x="25" y="92"/>
                    <a:pt x="25" y="116"/>
                    <a:pt x="49" y="116"/>
                  </a:cubicBezTo>
                  <a:lnTo>
                    <a:pt x="74" y="92"/>
                  </a:lnTo>
                  <a:lnTo>
                    <a:pt x="244" y="92"/>
                  </a:lnTo>
                  <a:cubicBezTo>
                    <a:pt x="251" y="99"/>
                    <a:pt x="258" y="102"/>
                    <a:pt x="265" y="102"/>
                  </a:cubicBezTo>
                  <a:cubicBezTo>
                    <a:pt x="280" y="102"/>
                    <a:pt x="292" y="85"/>
                    <a:pt x="292" y="68"/>
                  </a:cubicBezTo>
                  <a:cubicBezTo>
                    <a:pt x="292" y="43"/>
                    <a:pt x="268" y="19"/>
                    <a:pt x="244" y="19"/>
                  </a:cubicBezTo>
                  <a:cubicBezTo>
                    <a:pt x="220" y="7"/>
                    <a:pt x="189" y="1"/>
                    <a:pt x="156" y="1"/>
                  </a:cubicBezTo>
                  <a:close/>
                  <a:moveTo>
                    <a:pt x="438" y="43"/>
                  </a:moveTo>
                  <a:cubicBezTo>
                    <a:pt x="414" y="43"/>
                    <a:pt x="390" y="68"/>
                    <a:pt x="390" y="92"/>
                  </a:cubicBezTo>
                  <a:cubicBezTo>
                    <a:pt x="390" y="116"/>
                    <a:pt x="390" y="141"/>
                    <a:pt x="414" y="141"/>
                  </a:cubicBezTo>
                  <a:cubicBezTo>
                    <a:pt x="487" y="165"/>
                    <a:pt x="535" y="165"/>
                    <a:pt x="584" y="189"/>
                  </a:cubicBezTo>
                  <a:lnTo>
                    <a:pt x="608" y="189"/>
                  </a:lnTo>
                  <a:cubicBezTo>
                    <a:pt x="632" y="189"/>
                    <a:pt x="632" y="189"/>
                    <a:pt x="657" y="165"/>
                  </a:cubicBezTo>
                  <a:cubicBezTo>
                    <a:pt x="657" y="141"/>
                    <a:pt x="657" y="116"/>
                    <a:pt x="632" y="116"/>
                  </a:cubicBezTo>
                  <a:cubicBezTo>
                    <a:pt x="560" y="92"/>
                    <a:pt x="511" y="68"/>
                    <a:pt x="438" y="43"/>
                  </a:cubicBezTo>
                  <a:close/>
                  <a:moveTo>
                    <a:pt x="778" y="195"/>
                  </a:moveTo>
                  <a:cubicBezTo>
                    <a:pt x="766" y="195"/>
                    <a:pt x="754" y="201"/>
                    <a:pt x="754" y="213"/>
                  </a:cubicBezTo>
                  <a:cubicBezTo>
                    <a:pt x="730" y="238"/>
                    <a:pt x="730" y="262"/>
                    <a:pt x="754" y="286"/>
                  </a:cubicBezTo>
                  <a:cubicBezTo>
                    <a:pt x="803" y="311"/>
                    <a:pt x="851" y="359"/>
                    <a:pt x="875" y="384"/>
                  </a:cubicBezTo>
                  <a:cubicBezTo>
                    <a:pt x="900" y="408"/>
                    <a:pt x="900" y="408"/>
                    <a:pt x="924" y="408"/>
                  </a:cubicBezTo>
                  <a:lnTo>
                    <a:pt x="973" y="408"/>
                  </a:lnTo>
                  <a:cubicBezTo>
                    <a:pt x="973" y="384"/>
                    <a:pt x="973" y="359"/>
                    <a:pt x="973" y="335"/>
                  </a:cubicBezTo>
                  <a:cubicBezTo>
                    <a:pt x="924" y="286"/>
                    <a:pt x="875" y="238"/>
                    <a:pt x="803" y="213"/>
                  </a:cubicBezTo>
                  <a:cubicBezTo>
                    <a:pt x="803" y="201"/>
                    <a:pt x="790" y="195"/>
                    <a:pt x="778" y="195"/>
                  </a:cubicBezTo>
                  <a:close/>
                  <a:moveTo>
                    <a:pt x="1033" y="438"/>
                  </a:moveTo>
                  <a:cubicBezTo>
                    <a:pt x="1021" y="438"/>
                    <a:pt x="1009" y="444"/>
                    <a:pt x="997" y="456"/>
                  </a:cubicBezTo>
                  <a:cubicBezTo>
                    <a:pt x="973" y="456"/>
                    <a:pt x="973" y="505"/>
                    <a:pt x="997" y="529"/>
                  </a:cubicBezTo>
                  <a:cubicBezTo>
                    <a:pt x="1021" y="578"/>
                    <a:pt x="1045" y="626"/>
                    <a:pt x="1070" y="675"/>
                  </a:cubicBezTo>
                  <a:cubicBezTo>
                    <a:pt x="1070" y="699"/>
                    <a:pt x="1094" y="724"/>
                    <a:pt x="1118" y="724"/>
                  </a:cubicBezTo>
                  <a:lnTo>
                    <a:pt x="1118" y="699"/>
                  </a:lnTo>
                  <a:cubicBezTo>
                    <a:pt x="1143" y="675"/>
                    <a:pt x="1167" y="651"/>
                    <a:pt x="1143" y="626"/>
                  </a:cubicBezTo>
                  <a:cubicBezTo>
                    <a:pt x="1118" y="578"/>
                    <a:pt x="1094" y="505"/>
                    <a:pt x="1070" y="456"/>
                  </a:cubicBezTo>
                  <a:cubicBezTo>
                    <a:pt x="1058" y="444"/>
                    <a:pt x="1045" y="438"/>
                    <a:pt x="1033" y="438"/>
                  </a:cubicBezTo>
                  <a:close/>
                  <a:moveTo>
                    <a:pt x="1143" y="796"/>
                  </a:moveTo>
                  <a:cubicBezTo>
                    <a:pt x="1118" y="821"/>
                    <a:pt x="1118" y="845"/>
                    <a:pt x="1118" y="869"/>
                  </a:cubicBezTo>
                  <a:cubicBezTo>
                    <a:pt x="1118" y="918"/>
                    <a:pt x="1143" y="991"/>
                    <a:pt x="1143" y="991"/>
                  </a:cubicBezTo>
                  <a:lnTo>
                    <a:pt x="1143" y="1039"/>
                  </a:lnTo>
                  <a:cubicBezTo>
                    <a:pt x="1143" y="1064"/>
                    <a:pt x="1167" y="1088"/>
                    <a:pt x="1191" y="1088"/>
                  </a:cubicBezTo>
                  <a:cubicBezTo>
                    <a:pt x="1215" y="1088"/>
                    <a:pt x="1240" y="1064"/>
                    <a:pt x="1240" y="1039"/>
                  </a:cubicBezTo>
                  <a:cubicBezTo>
                    <a:pt x="1240" y="1015"/>
                    <a:pt x="1240" y="1015"/>
                    <a:pt x="1240" y="991"/>
                  </a:cubicBezTo>
                  <a:cubicBezTo>
                    <a:pt x="1215" y="942"/>
                    <a:pt x="1215" y="894"/>
                    <a:pt x="1215" y="845"/>
                  </a:cubicBezTo>
                  <a:cubicBezTo>
                    <a:pt x="1191" y="821"/>
                    <a:pt x="1167" y="796"/>
                    <a:pt x="1143" y="796"/>
                  </a:cubicBezTo>
                  <a:close/>
                  <a:moveTo>
                    <a:pt x="1191" y="1185"/>
                  </a:moveTo>
                  <a:cubicBezTo>
                    <a:pt x="1167" y="1185"/>
                    <a:pt x="1143" y="1209"/>
                    <a:pt x="1143" y="1234"/>
                  </a:cubicBezTo>
                  <a:cubicBezTo>
                    <a:pt x="1143" y="1282"/>
                    <a:pt x="1143" y="1355"/>
                    <a:pt x="1118" y="1404"/>
                  </a:cubicBezTo>
                  <a:cubicBezTo>
                    <a:pt x="1118" y="1428"/>
                    <a:pt x="1143" y="1452"/>
                    <a:pt x="1167" y="1452"/>
                  </a:cubicBezTo>
                  <a:cubicBezTo>
                    <a:pt x="1191" y="1452"/>
                    <a:pt x="1215" y="1452"/>
                    <a:pt x="1215" y="1428"/>
                  </a:cubicBezTo>
                  <a:cubicBezTo>
                    <a:pt x="1215" y="1355"/>
                    <a:pt x="1240" y="1307"/>
                    <a:pt x="1240" y="1234"/>
                  </a:cubicBezTo>
                  <a:cubicBezTo>
                    <a:pt x="1240" y="1209"/>
                    <a:pt x="1215" y="1185"/>
                    <a:pt x="1191" y="1185"/>
                  </a:cubicBezTo>
                  <a:close/>
                  <a:moveTo>
                    <a:pt x="1107" y="1549"/>
                  </a:moveTo>
                  <a:cubicBezTo>
                    <a:pt x="1093" y="1549"/>
                    <a:pt x="1078" y="1557"/>
                    <a:pt x="1070" y="1574"/>
                  </a:cubicBezTo>
                  <a:cubicBezTo>
                    <a:pt x="1045" y="1622"/>
                    <a:pt x="997" y="1695"/>
                    <a:pt x="973" y="1744"/>
                  </a:cubicBezTo>
                  <a:cubicBezTo>
                    <a:pt x="948" y="1744"/>
                    <a:pt x="948" y="1792"/>
                    <a:pt x="973" y="1792"/>
                  </a:cubicBezTo>
                  <a:lnTo>
                    <a:pt x="1045" y="1792"/>
                  </a:lnTo>
                  <a:cubicBezTo>
                    <a:pt x="1094" y="1744"/>
                    <a:pt x="1118" y="1671"/>
                    <a:pt x="1143" y="1622"/>
                  </a:cubicBezTo>
                  <a:cubicBezTo>
                    <a:pt x="1158" y="1575"/>
                    <a:pt x="1133" y="1549"/>
                    <a:pt x="1107" y="1549"/>
                  </a:cubicBezTo>
                  <a:close/>
                  <a:moveTo>
                    <a:pt x="438" y="1792"/>
                  </a:moveTo>
                  <a:cubicBezTo>
                    <a:pt x="394" y="1792"/>
                    <a:pt x="390" y="1893"/>
                    <a:pt x="426" y="1893"/>
                  </a:cubicBezTo>
                  <a:cubicBezTo>
                    <a:pt x="430" y="1893"/>
                    <a:pt x="434" y="1892"/>
                    <a:pt x="438" y="1890"/>
                  </a:cubicBezTo>
                  <a:lnTo>
                    <a:pt x="632" y="1890"/>
                  </a:lnTo>
                  <a:cubicBezTo>
                    <a:pt x="657" y="1890"/>
                    <a:pt x="681" y="1890"/>
                    <a:pt x="681" y="1841"/>
                  </a:cubicBezTo>
                  <a:cubicBezTo>
                    <a:pt x="681" y="1817"/>
                    <a:pt x="657" y="1817"/>
                    <a:pt x="632" y="1792"/>
                  </a:cubicBezTo>
                  <a:close/>
                  <a:moveTo>
                    <a:pt x="244" y="1841"/>
                  </a:moveTo>
                  <a:cubicBezTo>
                    <a:pt x="171" y="1865"/>
                    <a:pt x="98" y="1914"/>
                    <a:pt x="74" y="1963"/>
                  </a:cubicBezTo>
                  <a:cubicBezTo>
                    <a:pt x="49" y="1987"/>
                    <a:pt x="49" y="2011"/>
                    <a:pt x="74" y="2011"/>
                  </a:cubicBezTo>
                  <a:cubicBezTo>
                    <a:pt x="74" y="2023"/>
                    <a:pt x="74" y="2029"/>
                    <a:pt x="77" y="2029"/>
                  </a:cubicBezTo>
                  <a:cubicBezTo>
                    <a:pt x="80" y="2029"/>
                    <a:pt x="86" y="2023"/>
                    <a:pt x="98" y="2011"/>
                  </a:cubicBezTo>
                  <a:cubicBezTo>
                    <a:pt x="98" y="2023"/>
                    <a:pt x="104" y="2029"/>
                    <a:pt x="110" y="2029"/>
                  </a:cubicBezTo>
                  <a:cubicBezTo>
                    <a:pt x="116" y="2029"/>
                    <a:pt x="122" y="2023"/>
                    <a:pt x="122" y="2011"/>
                  </a:cubicBezTo>
                  <a:cubicBezTo>
                    <a:pt x="171" y="1987"/>
                    <a:pt x="220" y="1938"/>
                    <a:pt x="268" y="1938"/>
                  </a:cubicBezTo>
                  <a:cubicBezTo>
                    <a:pt x="292" y="1938"/>
                    <a:pt x="317" y="1914"/>
                    <a:pt x="292" y="1865"/>
                  </a:cubicBezTo>
                  <a:cubicBezTo>
                    <a:pt x="292" y="1841"/>
                    <a:pt x="268" y="1841"/>
                    <a:pt x="244" y="1841"/>
                  </a:cubicBezTo>
                  <a:close/>
                  <a:moveTo>
                    <a:pt x="803" y="1841"/>
                  </a:moveTo>
                  <a:cubicBezTo>
                    <a:pt x="778" y="1841"/>
                    <a:pt x="754" y="1841"/>
                    <a:pt x="754" y="1865"/>
                  </a:cubicBezTo>
                  <a:cubicBezTo>
                    <a:pt x="754" y="1890"/>
                    <a:pt x="754" y="1914"/>
                    <a:pt x="778" y="1938"/>
                  </a:cubicBezTo>
                  <a:lnTo>
                    <a:pt x="705" y="1987"/>
                  </a:lnTo>
                  <a:cubicBezTo>
                    <a:pt x="681" y="2011"/>
                    <a:pt x="681" y="2035"/>
                    <a:pt x="705" y="2060"/>
                  </a:cubicBezTo>
                  <a:lnTo>
                    <a:pt x="754" y="2060"/>
                  </a:lnTo>
                  <a:cubicBezTo>
                    <a:pt x="754" y="2060"/>
                    <a:pt x="754" y="2060"/>
                    <a:pt x="754" y="2035"/>
                  </a:cubicBezTo>
                  <a:cubicBezTo>
                    <a:pt x="803" y="2011"/>
                    <a:pt x="827" y="1987"/>
                    <a:pt x="875" y="1938"/>
                  </a:cubicBezTo>
                  <a:lnTo>
                    <a:pt x="948" y="1963"/>
                  </a:lnTo>
                  <a:cubicBezTo>
                    <a:pt x="955" y="1970"/>
                    <a:pt x="963" y="1973"/>
                    <a:pt x="970" y="1973"/>
                  </a:cubicBezTo>
                  <a:cubicBezTo>
                    <a:pt x="987" y="1973"/>
                    <a:pt x="1004" y="1955"/>
                    <a:pt x="1021" y="1938"/>
                  </a:cubicBezTo>
                  <a:cubicBezTo>
                    <a:pt x="1021" y="1914"/>
                    <a:pt x="997" y="1890"/>
                    <a:pt x="997" y="1890"/>
                  </a:cubicBezTo>
                  <a:lnTo>
                    <a:pt x="900" y="1841"/>
                  </a:lnTo>
                  <a:close/>
                  <a:moveTo>
                    <a:pt x="1143" y="1993"/>
                  </a:moveTo>
                  <a:cubicBezTo>
                    <a:pt x="1130" y="1993"/>
                    <a:pt x="1118" y="1999"/>
                    <a:pt x="1118" y="2011"/>
                  </a:cubicBezTo>
                  <a:cubicBezTo>
                    <a:pt x="1094" y="2035"/>
                    <a:pt x="1094" y="2060"/>
                    <a:pt x="1118" y="2084"/>
                  </a:cubicBezTo>
                  <a:cubicBezTo>
                    <a:pt x="1167" y="2108"/>
                    <a:pt x="1191" y="2157"/>
                    <a:pt x="1240" y="2205"/>
                  </a:cubicBezTo>
                  <a:cubicBezTo>
                    <a:pt x="1240" y="2205"/>
                    <a:pt x="1264" y="2205"/>
                    <a:pt x="1264" y="2230"/>
                  </a:cubicBezTo>
                  <a:lnTo>
                    <a:pt x="1313" y="2230"/>
                  </a:lnTo>
                  <a:cubicBezTo>
                    <a:pt x="1337" y="2205"/>
                    <a:pt x="1337" y="2181"/>
                    <a:pt x="1313" y="2157"/>
                  </a:cubicBezTo>
                  <a:cubicBezTo>
                    <a:pt x="1264" y="2108"/>
                    <a:pt x="1215" y="2060"/>
                    <a:pt x="1167" y="2011"/>
                  </a:cubicBezTo>
                  <a:cubicBezTo>
                    <a:pt x="1167" y="1999"/>
                    <a:pt x="1155" y="1993"/>
                    <a:pt x="1143" y="1993"/>
                  </a:cubicBezTo>
                  <a:close/>
                  <a:moveTo>
                    <a:pt x="585" y="2074"/>
                  </a:moveTo>
                  <a:cubicBezTo>
                    <a:pt x="576" y="2074"/>
                    <a:pt x="567" y="2077"/>
                    <a:pt x="560" y="2084"/>
                  </a:cubicBezTo>
                  <a:cubicBezTo>
                    <a:pt x="511" y="2108"/>
                    <a:pt x="462" y="2133"/>
                    <a:pt x="414" y="2157"/>
                  </a:cubicBezTo>
                  <a:cubicBezTo>
                    <a:pt x="365" y="2157"/>
                    <a:pt x="365" y="2230"/>
                    <a:pt x="414" y="2254"/>
                  </a:cubicBezTo>
                  <a:lnTo>
                    <a:pt x="438" y="2230"/>
                  </a:lnTo>
                  <a:cubicBezTo>
                    <a:pt x="487" y="2205"/>
                    <a:pt x="560" y="2181"/>
                    <a:pt x="608" y="2157"/>
                  </a:cubicBezTo>
                  <a:cubicBezTo>
                    <a:pt x="632" y="2157"/>
                    <a:pt x="632" y="2133"/>
                    <a:pt x="632" y="2108"/>
                  </a:cubicBezTo>
                  <a:cubicBezTo>
                    <a:pt x="632" y="2091"/>
                    <a:pt x="608" y="2074"/>
                    <a:pt x="585" y="2074"/>
                  </a:cubicBezTo>
                  <a:close/>
                  <a:moveTo>
                    <a:pt x="49" y="2108"/>
                  </a:moveTo>
                  <a:cubicBezTo>
                    <a:pt x="25" y="2133"/>
                    <a:pt x="1" y="2157"/>
                    <a:pt x="25" y="2181"/>
                  </a:cubicBezTo>
                  <a:cubicBezTo>
                    <a:pt x="74" y="2230"/>
                    <a:pt x="147" y="2278"/>
                    <a:pt x="220" y="2278"/>
                  </a:cubicBezTo>
                  <a:lnTo>
                    <a:pt x="244" y="2278"/>
                  </a:lnTo>
                  <a:cubicBezTo>
                    <a:pt x="244" y="2278"/>
                    <a:pt x="268" y="2254"/>
                    <a:pt x="268" y="2230"/>
                  </a:cubicBezTo>
                  <a:cubicBezTo>
                    <a:pt x="268" y="2205"/>
                    <a:pt x="244" y="2181"/>
                    <a:pt x="220" y="2181"/>
                  </a:cubicBezTo>
                  <a:cubicBezTo>
                    <a:pt x="195" y="2181"/>
                    <a:pt x="122" y="2181"/>
                    <a:pt x="98" y="2133"/>
                  </a:cubicBezTo>
                  <a:cubicBezTo>
                    <a:pt x="98" y="2108"/>
                    <a:pt x="74" y="2108"/>
                    <a:pt x="49" y="2108"/>
                  </a:cubicBezTo>
                  <a:close/>
                  <a:moveTo>
                    <a:pt x="1361" y="2278"/>
                  </a:moveTo>
                  <a:cubicBezTo>
                    <a:pt x="1337" y="2303"/>
                    <a:pt x="1313" y="2327"/>
                    <a:pt x="1337" y="2351"/>
                  </a:cubicBezTo>
                  <a:cubicBezTo>
                    <a:pt x="1337" y="2400"/>
                    <a:pt x="1361" y="2448"/>
                    <a:pt x="1361" y="2521"/>
                  </a:cubicBezTo>
                  <a:cubicBezTo>
                    <a:pt x="1361" y="2546"/>
                    <a:pt x="1386" y="2570"/>
                    <a:pt x="1410" y="2570"/>
                  </a:cubicBezTo>
                  <a:cubicBezTo>
                    <a:pt x="1434" y="2570"/>
                    <a:pt x="1458" y="2546"/>
                    <a:pt x="1458" y="2521"/>
                  </a:cubicBezTo>
                  <a:cubicBezTo>
                    <a:pt x="1458" y="2448"/>
                    <a:pt x="1434" y="2375"/>
                    <a:pt x="1410" y="2327"/>
                  </a:cubicBezTo>
                  <a:cubicBezTo>
                    <a:pt x="1410" y="2303"/>
                    <a:pt x="1361" y="2278"/>
                    <a:pt x="1361" y="2278"/>
                  </a:cubicBezTo>
                  <a:close/>
                  <a:moveTo>
                    <a:pt x="1402" y="2657"/>
                  </a:moveTo>
                  <a:cubicBezTo>
                    <a:pt x="1383" y="2657"/>
                    <a:pt x="1378" y="2674"/>
                    <a:pt x="1361" y="2691"/>
                  </a:cubicBezTo>
                  <a:cubicBezTo>
                    <a:pt x="1361" y="2764"/>
                    <a:pt x="1337" y="2813"/>
                    <a:pt x="1313" y="2861"/>
                  </a:cubicBezTo>
                  <a:cubicBezTo>
                    <a:pt x="1313" y="2886"/>
                    <a:pt x="1337" y="2910"/>
                    <a:pt x="1361" y="2934"/>
                  </a:cubicBezTo>
                  <a:cubicBezTo>
                    <a:pt x="1386" y="2934"/>
                    <a:pt x="1410" y="2934"/>
                    <a:pt x="1410" y="2910"/>
                  </a:cubicBezTo>
                  <a:cubicBezTo>
                    <a:pt x="1434" y="2837"/>
                    <a:pt x="1458" y="2764"/>
                    <a:pt x="1458" y="2716"/>
                  </a:cubicBezTo>
                  <a:cubicBezTo>
                    <a:pt x="1458" y="2691"/>
                    <a:pt x="1458" y="2667"/>
                    <a:pt x="1434" y="2667"/>
                  </a:cubicBezTo>
                  <a:cubicBezTo>
                    <a:pt x="1420" y="2660"/>
                    <a:pt x="1410" y="2657"/>
                    <a:pt x="1402" y="2657"/>
                  </a:cubicBezTo>
                  <a:close/>
                  <a:moveTo>
                    <a:pt x="1288" y="3021"/>
                  </a:moveTo>
                  <a:cubicBezTo>
                    <a:pt x="1272" y="3021"/>
                    <a:pt x="1256" y="3031"/>
                    <a:pt x="1240" y="3031"/>
                  </a:cubicBezTo>
                  <a:lnTo>
                    <a:pt x="1167" y="3201"/>
                  </a:lnTo>
                  <a:cubicBezTo>
                    <a:pt x="1143" y="3226"/>
                    <a:pt x="1167" y="3250"/>
                    <a:pt x="1191" y="3274"/>
                  </a:cubicBezTo>
                  <a:cubicBezTo>
                    <a:pt x="1215" y="3274"/>
                    <a:pt x="1240" y="3274"/>
                    <a:pt x="1240" y="3250"/>
                  </a:cubicBezTo>
                  <a:cubicBezTo>
                    <a:pt x="1264" y="3201"/>
                    <a:pt x="1313" y="3153"/>
                    <a:pt x="1337" y="3080"/>
                  </a:cubicBezTo>
                  <a:cubicBezTo>
                    <a:pt x="1337" y="3056"/>
                    <a:pt x="1337" y="3031"/>
                    <a:pt x="1313" y="3031"/>
                  </a:cubicBezTo>
                  <a:cubicBezTo>
                    <a:pt x="1305" y="3023"/>
                    <a:pt x="1296" y="3021"/>
                    <a:pt x="1288" y="3021"/>
                  </a:cubicBezTo>
                  <a:close/>
                  <a:moveTo>
                    <a:pt x="1124" y="3351"/>
                  </a:moveTo>
                  <a:cubicBezTo>
                    <a:pt x="1112" y="3351"/>
                    <a:pt x="1101" y="3357"/>
                    <a:pt x="1094" y="3371"/>
                  </a:cubicBezTo>
                  <a:cubicBezTo>
                    <a:pt x="1045" y="3444"/>
                    <a:pt x="1021" y="3493"/>
                    <a:pt x="997" y="3542"/>
                  </a:cubicBezTo>
                  <a:cubicBezTo>
                    <a:pt x="973" y="3542"/>
                    <a:pt x="973" y="3566"/>
                    <a:pt x="997" y="3590"/>
                  </a:cubicBezTo>
                  <a:lnTo>
                    <a:pt x="1070" y="3590"/>
                  </a:lnTo>
                  <a:cubicBezTo>
                    <a:pt x="1094" y="3542"/>
                    <a:pt x="1143" y="3493"/>
                    <a:pt x="1167" y="3420"/>
                  </a:cubicBezTo>
                  <a:cubicBezTo>
                    <a:pt x="1184" y="3386"/>
                    <a:pt x="1153" y="3351"/>
                    <a:pt x="1124" y="3351"/>
                  </a:cubicBezTo>
                  <a:close/>
                  <a:moveTo>
                    <a:pt x="705" y="3566"/>
                  </a:moveTo>
                  <a:cubicBezTo>
                    <a:pt x="632" y="3566"/>
                    <a:pt x="560" y="3590"/>
                    <a:pt x="511" y="3639"/>
                  </a:cubicBezTo>
                  <a:cubicBezTo>
                    <a:pt x="487" y="3639"/>
                    <a:pt x="487" y="3687"/>
                    <a:pt x="511" y="3687"/>
                  </a:cubicBezTo>
                  <a:cubicBezTo>
                    <a:pt x="511" y="3699"/>
                    <a:pt x="511" y="3705"/>
                    <a:pt x="514" y="3705"/>
                  </a:cubicBezTo>
                  <a:cubicBezTo>
                    <a:pt x="517" y="3705"/>
                    <a:pt x="523" y="3699"/>
                    <a:pt x="535" y="3687"/>
                  </a:cubicBezTo>
                  <a:cubicBezTo>
                    <a:pt x="535" y="3687"/>
                    <a:pt x="535" y="3712"/>
                    <a:pt x="560" y="3712"/>
                  </a:cubicBezTo>
                  <a:cubicBezTo>
                    <a:pt x="608" y="3663"/>
                    <a:pt x="657" y="3663"/>
                    <a:pt x="705" y="3663"/>
                  </a:cubicBezTo>
                  <a:cubicBezTo>
                    <a:pt x="730" y="3663"/>
                    <a:pt x="754" y="3639"/>
                    <a:pt x="754" y="3614"/>
                  </a:cubicBezTo>
                  <a:cubicBezTo>
                    <a:pt x="754" y="3590"/>
                    <a:pt x="730" y="3566"/>
                    <a:pt x="705" y="3566"/>
                  </a:cubicBezTo>
                  <a:close/>
                  <a:moveTo>
                    <a:pt x="900" y="3590"/>
                  </a:moveTo>
                  <a:cubicBezTo>
                    <a:pt x="875" y="3590"/>
                    <a:pt x="851" y="3614"/>
                    <a:pt x="851" y="3639"/>
                  </a:cubicBezTo>
                  <a:cubicBezTo>
                    <a:pt x="827" y="3639"/>
                    <a:pt x="851" y="3663"/>
                    <a:pt x="851" y="3687"/>
                  </a:cubicBezTo>
                  <a:cubicBezTo>
                    <a:pt x="827" y="3736"/>
                    <a:pt x="778" y="3760"/>
                    <a:pt x="730" y="3809"/>
                  </a:cubicBezTo>
                  <a:cubicBezTo>
                    <a:pt x="730" y="3833"/>
                    <a:pt x="730" y="3857"/>
                    <a:pt x="730" y="3882"/>
                  </a:cubicBezTo>
                  <a:lnTo>
                    <a:pt x="803" y="3882"/>
                  </a:lnTo>
                  <a:cubicBezTo>
                    <a:pt x="851" y="3833"/>
                    <a:pt x="900" y="3784"/>
                    <a:pt x="948" y="3736"/>
                  </a:cubicBezTo>
                  <a:cubicBezTo>
                    <a:pt x="948" y="3736"/>
                    <a:pt x="948" y="3712"/>
                    <a:pt x="948" y="3712"/>
                  </a:cubicBezTo>
                  <a:cubicBezTo>
                    <a:pt x="973" y="3712"/>
                    <a:pt x="1021" y="3736"/>
                    <a:pt x="1045" y="3736"/>
                  </a:cubicBezTo>
                  <a:cubicBezTo>
                    <a:pt x="1053" y="3743"/>
                    <a:pt x="1060" y="3746"/>
                    <a:pt x="1067" y="3746"/>
                  </a:cubicBezTo>
                  <a:cubicBezTo>
                    <a:pt x="1084" y="3746"/>
                    <a:pt x="1101" y="3729"/>
                    <a:pt x="1118" y="3712"/>
                  </a:cubicBezTo>
                  <a:cubicBezTo>
                    <a:pt x="1118" y="3712"/>
                    <a:pt x="1118" y="3663"/>
                    <a:pt x="1094" y="3663"/>
                  </a:cubicBezTo>
                  <a:cubicBezTo>
                    <a:pt x="1021" y="3639"/>
                    <a:pt x="973" y="3614"/>
                    <a:pt x="900" y="3590"/>
                  </a:cubicBezTo>
                  <a:close/>
                  <a:moveTo>
                    <a:pt x="1231" y="3742"/>
                  </a:moveTo>
                  <a:cubicBezTo>
                    <a:pt x="1222" y="3742"/>
                    <a:pt x="1215" y="3748"/>
                    <a:pt x="1215" y="3760"/>
                  </a:cubicBezTo>
                  <a:cubicBezTo>
                    <a:pt x="1191" y="3784"/>
                    <a:pt x="1191" y="3809"/>
                    <a:pt x="1215" y="3833"/>
                  </a:cubicBezTo>
                  <a:cubicBezTo>
                    <a:pt x="1264" y="3857"/>
                    <a:pt x="1313" y="3882"/>
                    <a:pt x="1361" y="3930"/>
                  </a:cubicBezTo>
                  <a:lnTo>
                    <a:pt x="1386" y="3930"/>
                  </a:lnTo>
                  <a:cubicBezTo>
                    <a:pt x="1386" y="3930"/>
                    <a:pt x="1396" y="3941"/>
                    <a:pt x="1411" y="3941"/>
                  </a:cubicBezTo>
                  <a:cubicBezTo>
                    <a:pt x="1418" y="3941"/>
                    <a:pt x="1426" y="3938"/>
                    <a:pt x="1434" y="3930"/>
                  </a:cubicBezTo>
                  <a:cubicBezTo>
                    <a:pt x="1434" y="3930"/>
                    <a:pt x="1434" y="3882"/>
                    <a:pt x="1434" y="3882"/>
                  </a:cubicBezTo>
                  <a:cubicBezTo>
                    <a:pt x="1386" y="3833"/>
                    <a:pt x="1313" y="3784"/>
                    <a:pt x="1264" y="3760"/>
                  </a:cubicBezTo>
                  <a:cubicBezTo>
                    <a:pt x="1252" y="3748"/>
                    <a:pt x="1240" y="3742"/>
                    <a:pt x="1231" y="3742"/>
                  </a:cubicBezTo>
                  <a:close/>
                  <a:moveTo>
                    <a:pt x="462" y="3784"/>
                  </a:moveTo>
                  <a:cubicBezTo>
                    <a:pt x="438" y="3784"/>
                    <a:pt x="414" y="3809"/>
                    <a:pt x="438" y="3833"/>
                  </a:cubicBezTo>
                  <a:cubicBezTo>
                    <a:pt x="438" y="3906"/>
                    <a:pt x="487" y="3979"/>
                    <a:pt x="584" y="3979"/>
                  </a:cubicBezTo>
                  <a:lnTo>
                    <a:pt x="608" y="3979"/>
                  </a:lnTo>
                  <a:cubicBezTo>
                    <a:pt x="632" y="3979"/>
                    <a:pt x="657" y="3954"/>
                    <a:pt x="657" y="3906"/>
                  </a:cubicBezTo>
                  <a:cubicBezTo>
                    <a:pt x="632" y="3882"/>
                    <a:pt x="608" y="3882"/>
                    <a:pt x="584" y="3882"/>
                  </a:cubicBezTo>
                  <a:cubicBezTo>
                    <a:pt x="560" y="3882"/>
                    <a:pt x="511" y="3882"/>
                    <a:pt x="511" y="3809"/>
                  </a:cubicBezTo>
                  <a:cubicBezTo>
                    <a:pt x="511" y="3784"/>
                    <a:pt x="487" y="3784"/>
                    <a:pt x="462" y="3784"/>
                  </a:cubicBezTo>
                  <a:close/>
                  <a:moveTo>
                    <a:pt x="1520" y="3963"/>
                  </a:moveTo>
                  <a:cubicBezTo>
                    <a:pt x="1480" y="3963"/>
                    <a:pt x="1445" y="4014"/>
                    <a:pt x="1483" y="4052"/>
                  </a:cubicBezTo>
                  <a:cubicBezTo>
                    <a:pt x="1507" y="4100"/>
                    <a:pt x="1556" y="4149"/>
                    <a:pt x="1580" y="4197"/>
                  </a:cubicBezTo>
                  <a:cubicBezTo>
                    <a:pt x="1604" y="4197"/>
                    <a:pt x="1604" y="4222"/>
                    <a:pt x="1628" y="4222"/>
                  </a:cubicBezTo>
                  <a:lnTo>
                    <a:pt x="1628" y="4197"/>
                  </a:lnTo>
                  <a:lnTo>
                    <a:pt x="1653" y="4197"/>
                  </a:lnTo>
                  <a:cubicBezTo>
                    <a:pt x="1677" y="4197"/>
                    <a:pt x="1677" y="4173"/>
                    <a:pt x="1677" y="4149"/>
                  </a:cubicBezTo>
                  <a:cubicBezTo>
                    <a:pt x="1628" y="4100"/>
                    <a:pt x="1604" y="4027"/>
                    <a:pt x="1556" y="3979"/>
                  </a:cubicBezTo>
                  <a:cubicBezTo>
                    <a:pt x="1544" y="3967"/>
                    <a:pt x="1532" y="3963"/>
                    <a:pt x="1520" y="3963"/>
                  </a:cubicBezTo>
                  <a:close/>
                  <a:moveTo>
                    <a:pt x="1722" y="4285"/>
                  </a:moveTo>
                  <a:cubicBezTo>
                    <a:pt x="1716" y="4285"/>
                    <a:pt x="1708" y="4287"/>
                    <a:pt x="1701" y="4295"/>
                  </a:cubicBezTo>
                  <a:cubicBezTo>
                    <a:pt x="1677" y="4295"/>
                    <a:pt x="1653" y="4319"/>
                    <a:pt x="1677" y="4343"/>
                  </a:cubicBezTo>
                  <a:cubicBezTo>
                    <a:pt x="1701" y="4416"/>
                    <a:pt x="1726" y="4465"/>
                    <a:pt x="1726" y="4513"/>
                  </a:cubicBezTo>
                  <a:cubicBezTo>
                    <a:pt x="1726" y="4537"/>
                    <a:pt x="1750" y="4562"/>
                    <a:pt x="1774" y="4562"/>
                  </a:cubicBezTo>
                  <a:cubicBezTo>
                    <a:pt x="1799" y="4562"/>
                    <a:pt x="1823" y="4513"/>
                    <a:pt x="1823" y="4489"/>
                  </a:cubicBezTo>
                  <a:cubicBezTo>
                    <a:pt x="1799" y="4440"/>
                    <a:pt x="1774" y="4367"/>
                    <a:pt x="1750" y="4319"/>
                  </a:cubicBezTo>
                  <a:cubicBezTo>
                    <a:pt x="1750" y="4302"/>
                    <a:pt x="1738" y="4285"/>
                    <a:pt x="1722" y="4285"/>
                  </a:cubicBezTo>
                  <a:close/>
                  <a:moveTo>
                    <a:pt x="1799" y="4635"/>
                  </a:moveTo>
                  <a:cubicBezTo>
                    <a:pt x="1774" y="4659"/>
                    <a:pt x="1750" y="4683"/>
                    <a:pt x="1750" y="4708"/>
                  </a:cubicBezTo>
                  <a:lnTo>
                    <a:pt x="1750" y="4780"/>
                  </a:lnTo>
                  <a:lnTo>
                    <a:pt x="1750" y="4878"/>
                  </a:lnTo>
                  <a:cubicBezTo>
                    <a:pt x="1750" y="4902"/>
                    <a:pt x="1774" y="4926"/>
                    <a:pt x="1799" y="4926"/>
                  </a:cubicBezTo>
                  <a:cubicBezTo>
                    <a:pt x="1823" y="4926"/>
                    <a:pt x="1847" y="4902"/>
                    <a:pt x="1847" y="4878"/>
                  </a:cubicBezTo>
                  <a:lnTo>
                    <a:pt x="1847" y="4780"/>
                  </a:lnTo>
                  <a:lnTo>
                    <a:pt x="1847" y="4683"/>
                  </a:lnTo>
                  <a:cubicBezTo>
                    <a:pt x="1847" y="4659"/>
                    <a:pt x="1823" y="4635"/>
                    <a:pt x="1799" y="4635"/>
                  </a:cubicBezTo>
                  <a:close/>
                  <a:moveTo>
                    <a:pt x="1799" y="5023"/>
                  </a:moveTo>
                  <a:cubicBezTo>
                    <a:pt x="1774" y="5023"/>
                    <a:pt x="1750" y="5023"/>
                    <a:pt x="1750" y="5048"/>
                  </a:cubicBezTo>
                  <a:cubicBezTo>
                    <a:pt x="1726" y="5096"/>
                    <a:pt x="1726" y="5145"/>
                    <a:pt x="1726" y="5169"/>
                  </a:cubicBezTo>
                  <a:cubicBezTo>
                    <a:pt x="1701" y="5193"/>
                    <a:pt x="1726" y="5218"/>
                    <a:pt x="1750" y="5242"/>
                  </a:cubicBezTo>
                  <a:cubicBezTo>
                    <a:pt x="1774" y="5242"/>
                    <a:pt x="1799" y="5218"/>
                    <a:pt x="1799" y="5193"/>
                  </a:cubicBezTo>
                  <a:cubicBezTo>
                    <a:pt x="1823" y="5169"/>
                    <a:pt x="1823" y="5121"/>
                    <a:pt x="1823" y="5072"/>
                  </a:cubicBezTo>
                  <a:cubicBezTo>
                    <a:pt x="1847" y="5048"/>
                    <a:pt x="1823" y="5023"/>
                    <a:pt x="1799" y="50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5" name="Google Shape;1542;p33"/>
          <p:cNvGrpSpPr>
            <a:grpSpLocks/>
          </p:cNvGrpSpPr>
          <p:nvPr/>
        </p:nvGrpSpPr>
        <p:grpSpPr bwMode="auto">
          <a:xfrm>
            <a:off x="1166813" y="4627563"/>
            <a:ext cx="1360487" cy="2309812"/>
            <a:chOff x="-1056319" y="1385262"/>
            <a:chExt cx="212940" cy="361495"/>
          </a:xfrm>
        </p:grpSpPr>
        <p:sp>
          <p:nvSpPr>
            <p:cNvPr id="46" name="Google Shape;1543;p33"/>
            <p:cNvSpPr/>
            <p:nvPr/>
          </p:nvSpPr>
          <p:spPr>
            <a:xfrm>
              <a:off x="-933326" y="1467499"/>
              <a:ext cx="27580" cy="279258"/>
            </a:xfrm>
            <a:custGeom>
              <a:avLst/>
              <a:gdLst/>
              <a:ahLst/>
              <a:cxnLst/>
              <a:rect l="l" t="t" r="r" b="b"/>
              <a:pathLst>
                <a:path w="705" h="7168" extrusionOk="0">
                  <a:moveTo>
                    <a:pt x="680" y="1"/>
                  </a:moveTo>
                  <a:cubicBezTo>
                    <a:pt x="656" y="1"/>
                    <a:pt x="632" y="25"/>
                    <a:pt x="632" y="50"/>
                  </a:cubicBezTo>
                  <a:cubicBezTo>
                    <a:pt x="608" y="292"/>
                    <a:pt x="0" y="6123"/>
                    <a:pt x="170" y="7119"/>
                  </a:cubicBezTo>
                  <a:cubicBezTo>
                    <a:pt x="170" y="7143"/>
                    <a:pt x="170" y="7167"/>
                    <a:pt x="195" y="7167"/>
                  </a:cubicBezTo>
                  <a:lnTo>
                    <a:pt x="219" y="7167"/>
                  </a:lnTo>
                  <a:cubicBezTo>
                    <a:pt x="243" y="7143"/>
                    <a:pt x="243" y="7119"/>
                    <a:pt x="243" y="7094"/>
                  </a:cubicBezTo>
                  <a:cubicBezTo>
                    <a:pt x="97" y="6123"/>
                    <a:pt x="705" y="122"/>
                    <a:pt x="705" y="74"/>
                  </a:cubicBezTo>
                  <a:cubicBezTo>
                    <a:pt x="705" y="25"/>
                    <a:pt x="705" y="25"/>
                    <a:pt x="6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" name="Google Shape;1544;p33"/>
            <p:cNvSpPr/>
            <p:nvPr/>
          </p:nvSpPr>
          <p:spPr>
            <a:xfrm>
              <a:off x="-968360" y="1385262"/>
              <a:ext cx="124981" cy="123977"/>
            </a:xfrm>
            <a:custGeom>
              <a:avLst/>
              <a:gdLst/>
              <a:ahLst/>
              <a:cxnLst/>
              <a:rect l="l" t="t" r="r" b="b"/>
              <a:pathLst>
                <a:path w="3208" h="3183" extrusionOk="0">
                  <a:moveTo>
                    <a:pt x="1555" y="98"/>
                  </a:moveTo>
                  <a:cubicBezTo>
                    <a:pt x="1871" y="171"/>
                    <a:pt x="1871" y="705"/>
                    <a:pt x="1871" y="705"/>
                  </a:cubicBezTo>
                  <a:cubicBezTo>
                    <a:pt x="1871" y="729"/>
                    <a:pt x="1895" y="754"/>
                    <a:pt x="1920" y="754"/>
                  </a:cubicBezTo>
                  <a:cubicBezTo>
                    <a:pt x="1944" y="754"/>
                    <a:pt x="1968" y="754"/>
                    <a:pt x="1968" y="729"/>
                  </a:cubicBezTo>
                  <a:cubicBezTo>
                    <a:pt x="2065" y="535"/>
                    <a:pt x="2260" y="243"/>
                    <a:pt x="2381" y="243"/>
                  </a:cubicBezTo>
                  <a:cubicBezTo>
                    <a:pt x="2405" y="243"/>
                    <a:pt x="2430" y="243"/>
                    <a:pt x="2430" y="268"/>
                  </a:cubicBezTo>
                  <a:cubicBezTo>
                    <a:pt x="2600" y="389"/>
                    <a:pt x="2478" y="802"/>
                    <a:pt x="2405" y="948"/>
                  </a:cubicBezTo>
                  <a:cubicBezTo>
                    <a:pt x="2386" y="988"/>
                    <a:pt x="2414" y="1027"/>
                    <a:pt x="2452" y="1027"/>
                  </a:cubicBezTo>
                  <a:cubicBezTo>
                    <a:pt x="2460" y="1027"/>
                    <a:pt x="2469" y="1025"/>
                    <a:pt x="2478" y="1021"/>
                  </a:cubicBezTo>
                  <a:cubicBezTo>
                    <a:pt x="2600" y="972"/>
                    <a:pt x="2745" y="924"/>
                    <a:pt x="2891" y="924"/>
                  </a:cubicBezTo>
                  <a:cubicBezTo>
                    <a:pt x="2940" y="924"/>
                    <a:pt x="3013" y="924"/>
                    <a:pt x="3061" y="972"/>
                  </a:cubicBezTo>
                  <a:cubicBezTo>
                    <a:pt x="3061" y="972"/>
                    <a:pt x="3061" y="996"/>
                    <a:pt x="3061" y="996"/>
                  </a:cubicBezTo>
                  <a:cubicBezTo>
                    <a:pt x="3037" y="1142"/>
                    <a:pt x="2745" y="1409"/>
                    <a:pt x="2551" y="1580"/>
                  </a:cubicBezTo>
                  <a:cubicBezTo>
                    <a:pt x="2527" y="1580"/>
                    <a:pt x="2527" y="1604"/>
                    <a:pt x="2527" y="1628"/>
                  </a:cubicBezTo>
                  <a:cubicBezTo>
                    <a:pt x="2551" y="1628"/>
                    <a:pt x="2551" y="1652"/>
                    <a:pt x="2575" y="1652"/>
                  </a:cubicBezTo>
                  <a:cubicBezTo>
                    <a:pt x="2721" y="1652"/>
                    <a:pt x="3134" y="1725"/>
                    <a:pt x="3134" y="1920"/>
                  </a:cubicBezTo>
                  <a:cubicBezTo>
                    <a:pt x="3134" y="2114"/>
                    <a:pt x="2624" y="2163"/>
                    <a:pt x="2430" y="2163"/>
                  </a:cubicBezTo>
                  <a:cubicBezTo>
                    <a:pt x="2430" y="2163"/>
                    <a:pt x="2405" y="2163"/>
                    <a:pt x="2405" y="2187"/>
                  </a:cubicBezTo>
                  <a:cubicBezTo>
                    <a:pt x="2381" y="2211"/>
                    <a:pt x="2381" y="2211"/>
                    <a:pt x="2405" y="2235"/>
                  </a:cubicBezTo>
                  <a:cubicBezTo>
                    <a:pt x="2405" y="2235"/>
                    <a:pt x="2697" y="2551"/>
                    <a:pt x="2527" y="2794"/>
                  </a:cubicBezTo>
                  <a:cubicBezTo>
                    <a:pt x="2503" y="2818"/>
                    <a:pt x="2454" y="2843"/>
                    <a:pt x="2430" y="2843"/>
                  </a:cubicBezTo>
                  <a:cubicBezTo>
                    <a:pt x="2260" y="2843"/>
                    <a:pt x="1992" y="2503"/>
                    <a:pt x="1895" y="2381"/>
                  </a:cubicBezTo>
                  <a:cubicBezTo>
                    <a:pt x="1883" y="2369"/>
                    <a:pt x="1871" y="2363"/>
                    <a:pt x="1862" y="2363"/>
                  </a:cubicBezTo>
                  <a:cubicBezTo>
                    <a:pt x="1853" y="2363"/>
                    <a:pt x="1847" y="2369"/>
                    <a:pt x="1847" y="2381"/>
                  </a:cubicBezTo>
                  <a:cubicBezTo>
                    <a:pt x="1822" y="2381"/>
                    <a:pt x="1798" y="2405"/>
                    <a:pt x="1798" y="2430"/>
                  </a:cubicBezTo>
                  <a:cubicBezTo>
                    <a:pt x="1798" y="2430"/>
                    <a:pt x="1871" y="2964"/>
                    <a:pt x="1579" y="3086"/>
                  </a:cubicBezTo>
                  <a:lnTo>
                    <a:pt x="1507" y="3086"/>
                  </a:lnTo>
                  <a:cubicBezTo>
                    <a:pt x="1312" y="3086"/>
                    <a:pt x="1215" y="2624"/>
                    <a:pt x="1215" y="2454"/>
                  </a:cubicBezTo>
                  <a:cubicBezTo>
                    <a:pt x="1215" y="2430"/>
                    <a:pt x="1191" y="2430"/>
                    <a:pt x="1166" y="2430"/>
                  </a:cubicBezTo>
                  <a:cubicBezTo>
                    <a:pt x="1166" y="2430"/>
                    <a:pt x="1166" y="2454"/>
                    <a:pt x="1166" y="2454"/>
                  </a:cubicBezTo>
                  <a:cubicBezTo>
                    <a:pt x="1045" y="2551"/>
                    <a:pt x="899" y="2624"/>
                    <a:pt x="754" y="2624"/>
                  </a:cubicBezTo>
                  <a:cubicBezTo>
                    <a:pt x="656" y="2624"/>
                    <a:pt x="583" y="2600"/>
                    <a:pt x="511" y="2575"/>
                  </a:cubicBezTo>
                  <a:cubicBezTo>
                    <a:pt x="462" y="2551"/>
                    <a:pt x="413" y="2503"/>
                    <a:pt x="413" y="2454"/>
                  </a:cubicBezTo>
                  <a:cubicBezTo>
                    <a:pt x="389" y="2235"/>
                    <a:pt x="729" y="1871"/>
                    <a:pt x="875" y="1725"/>
                  </a:cubicBezTo>
                  <a:cubicBezTo>
                    <a:pt x="875" y="1701"/>
                    <a:pt x="875" y="1701"/>
                    <a:pt x="875" y="1677"/>
                  </a:cubicBezTo>
                  <a:cubicBezTo>
                    <a:pt x="851" y="1652"/>
                    <a:pt x="826" y="1652"/>
                    <a:pt x="826" y="1652"/>
                  </a:cubicBezTo>
                  <a:lnTo>
                    <a:pt x="705" y="1652"/>
                  </a:lnTo>
                  <a:cubicBezTo>
                    <a:pt x="535" y="1652"/>
                    <a:pt x="195" y="1628"/>
                    <a:pt x="146" y="1409"/>
                  </a:cubicBezTo>
                  <a:cubicBezTo>
                    <a:pt x="122" y="1385"/>
                    <a:pt x="122" y="1361"/>
                    <a:pt x="146" y="1337"/>
                  </a:cubicBezTo>
                  <a:cubicBezTo>
                    <a:pt x="219" y="1215"/>
                    <a:pt x="559" y="1191"/>
                    <a:pt x="826" y="1191"/>
                  </a:cubicBezTo>
                  <a:lnTo>
                    <a:pt x="851" y="1191"/>
                  </a:lnTo>
                  <a:cubicBezTo>
                    <a:pt x="899" y="1167"/>
                    <a:pt x="924" y="1118"/>
                    <a:pt x="875" y="1094"/>
                  </a:cubicBezTo>
                  <a:cubicBezTo>
                    <a:pt x="778" y="1021"/>
                    <a:pt x="511" y="778"/>
                    <a:pt x="511" y="608"/>
                  </a:cubicBezTo>
                  <a:cubicBezTo>
                    <a:pt x="511" y="559"/>
                    <a:pt x="511" y="535"/>
                    <a:pt x="535" y="511"/>
                  </a:cubicBezTo>
                  <a:cubicBezTo>
                    <a:pt x="583" y="486"/>
                    <a:pt x="608" y="462"/>
                    <a:pt x="656" y="462"/>
                  </a:cubicBezTo>
                  <a:cubicBezTo>
                    <a:pt x="899" y="511"/>
                    <a:pt x="1118" y="632"/>
                    <a:pt x="1312" y="778"/>
                  </a:cubicBezTo>
                  <a:lnTo>
                    <a:pt x="1361" y="778"/>
                  </a:lnTo>
                  <a:cubicBezTo>
                    <a:pt x="1385" y="754"/>
                    <a:pt x="1385" y="754"/>
                    <a:pt x="1385" y="729"/>
                  </a:cubicBezTo>
                  <a:cubicBezTo>
                    <a:pt x="1361" y="608"/>
                    <a:pt x="1337" y="268"/>
                    <a:pt x="1434" y="146"/>
                  </a:cubicBezTo>
                  <a:cubicBezTo>
                    <a:pt x="1458" y="98"/>
                    <a:pt x="1507" y="98"/>
                    <a:pt x="1555" y="98"/>
                  </a:cubicBezTo>
                  <a:close/>
                  <a:moveTo>
                    <a:pt x="1531" y="1"/>
                  </a:moveTo>
                  <a:cubicBezTo>
                    <a:pt x="1458" y="1"/>
                    <a:pt x="1385" y="25"/>
                    <a:pt x="1337" y="73"/>
                  </a:cubicBezTo>
                  <a:cubicBezTo>
                    <a:pt x="1239" y="243"/>
                    <a:pt x="1215" y="438"/>
                    <a:pt x="1239" y="632"/>
                  </a:cubicBezTo>
                  <a:cubicBezTo>
                    <a:pt x="1069" y="486"/>
                    <a:pt x="875" y="389"/>
                    <a:pt x="632" y="365"/>
                  </a:cubicBezTo>
                  <a:cubicBezTo>
                    <a:pt x="583" y="365"/>
                    <a:pt x="511" y="389"/>
                    <a:pt x="462" y="413"/>
                  </a:cubicBezTo>
                  <a:cubicBezTo>
                    <a:pt x="413" y="462"/>
                    <a:pt x="389" y="535"/>
                    <a:pt x="389" y="584"/>
                  </a:cubicBezTo>
                  <a:cubicBezTo>
                    <a:pt x="438" y="778"/>
                    <a:pt x="559" y="948"/>
                    <a:pt x="705" y="1069"/>
                  </a:cubicBezTo>
                  <a:cubicBezTo>
                    <a:pt x="511" y="1069"/>
                    <a:pt x="171" y="1118"/>
                    <a:pt x="49" y="1264"/>
                  </a:cubicBezTo>
                  <a:cubicBezTo>
                    <a:pt x="0" y="1312"/>
                    <a:pt x="0" y="1361"/>
                    <a:pt x="0" y="1434"/>
                  </a:cubicBezTo>
                  <a:cubicBezTo>
                    <a:pt x="73" y="1701"/>
                    <a:pt x="462" y="1725"/>
                    <a:pt x="681" y="1725"/>
                  </a:cubicBezTo>
                  <a:cubicBezTo>
                    <a:pt x="511" y="1895"/>
                    <a:pt x="243" y="2211"/>
                    <a:pt x="268" y="2454"/>
                  </a:cubicBezTo>
                  <a:cubicBezTo>
                    <a:pt x="292" y="2527"/>
                    <a:pt x="341" y="2600"/>
                    <a:pt x="413" y="2624"/>
                  </a:cubicBezTo>
                  <a:cubicBezTo>
                    <a:pt x="511" y="2673"/>
                    <a:pt x="608" y="2697"/>
                    <a:pt x="705" y="2697"/>
                  </a:cubicBezTo>
                  <a:cubicBezTo>
                    <a:pt x="851" y="2697"/>
                    <a:pt x="996" y="2648"/>
                    <a:pt x="1118" y="2551"/>
                  </a:cubicBezTo>
                  <a:cubicBezTo>
                    <a:pt x="1166" y="2746"/>
                    <a:pt x="1264" y="3183"/>
                    <a:pt x="1507" y="3183"/>
                  </a:cubicBezTo>
                  <a:cubicBezTo>
                    <a:pt x="1531" y="3183"/>
                    <a:pt x="1579" y="3183"/>
                    <a:pt x="1604" y="3159"/>
                  </a:cubicBezTo>
                  <a:cubicBezTo>
                    <a:pt x="1822" y="3037"/>
                    <a:pt x="1944" y="2794"/>
                    <a:pt x="1895" y="2551"/>
                  </a:cubicBezTo>
                  <a:lnTo>
                    <a:pt x="1895" y="2551"/>
                  </a:lnTo>
                  <a:cubicBezTo>
                    <a:pt x="2041" y="2721"/>
                    <a:pt x="2260" y="2940"/>
                    <a:pt x="2430" y="2940"/>
                  </a:cubicBezTo>
                  <a:cubicBezTo>
                    <a:pt x="2503" y="2940"/>
                    <a:pt x="2551" y="2916"/>
                    <a:pt x="2600" y="2867"/>
                  </a:cubicBezTo>
                  <a:cubicBezTo>
                    <a:pt x="2697" y="2648"/>
                    <a:pt x="2673" y="2405"/>
                    <a:pt x="2527" y="2260"/>
                  </a:cubicBezTo>
                  <a:cubicBezTo>
                    <a:pt x="2745" y="2235"/>
                    <a:pt x="3207" y="2163"/>
                    <a:pt x="3207" y="1920"/>
                  </a:cubicBezTo>
                  <a:cubicBezTo>
                    <a:pt x="3207" y="1677"/>
                    <a:pt x="2867" y="1604"/>
                    <a:pt x="2673" y="1580"/>
                  </a:cubicBezTo>
                  <a:cubicBezTo>
                    <a:pt x="2818" y="1434"/>
                    <a:pt x="3134" y="1191"/>
                    <a:pt x="3134" y="1021"/>
                  </a:cubicBezTo>
                  <a:cubicBezTo>
                    <a:pt x="3134" y="972"/>
                    <a:pt x="3110" y="948"/>
                    <a:pt x="3086" y="899"/>
                  </a:cubicBezTo>
                  <a:cubicBezTo>
                    <a:pt x="3037" y="851"/>
                    <a:pt x="2940" y="826"/>
                    <a:pt x="2867" y="826"/>
                  </a:cubicBezTo>
                  <a:cubicBezTo>
                    <a:pt x="2745" y="826"/>
                    <a:pt x="2624" y="851"/>
                    <a:pt x="2503" y="899"/>
                  </a:cubicBezTo>
                  <a:cubicBezTo>
                    <a:pt x="2551" y="729"/>
                    <a:pt x="2648" y="341"/>
                    <a:pt x="2478" y="195"/>
                  </a:cubicBezTo>
                  <a:cubicBezTo>
                    <a:pt x="2430" y="171"/>
                    <a:pt x="2405" y="146"/>
                    <a:pt x="2357" y="146"/>
                  </a:cubicBezTo>
                  <a:cubicBezTo>
                    <a:pt x="2187" y="146"/>
                    <a:pt x="2017" y="389"/>
                    <a:pt x="1920" y="559"/>
                  </a:cubicBezTo>
                  <a:cubicBezTo>
                    <a:pt x="1895" y="365"/>
                    <a:pt x="1798" y="73"/>
                    <a:pt x="15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" name="Google Shape;1545;p33"/>
            <p:cNvSpPr/>
            <p:nvPr/>
          </p:nvSpPr>
          <p:spPr>
            <a:xfrm>
              <a:off x="-990226" y="1535326"/>
              <a:ext cx="60627" cy="203729"/>
            </a:xfrm>
            <a:custGeom>
              <a:avLst/>
              <a:gdLst/>
              <a:ahLst/>
              <a:cxnLst/>
              <a:rect l="l" t="t" r="r" b="b"/>
              <a:pathLst>
                <a:path w="1556" h="5234" extrusionOk="0">
                  <a:moveTo>
                    <a:pt x="70" y="1"/>
                  </a:moveTo>
                  <a:cubicBezTo>
                    <a:pt x="64" y="1"/>
                    <a:pt x="56" y="4"/>
                    <a:pt x="49" y="11"/>
                  </a:cubicBezTo>
                  <a:cubicBezTo>
                    <a:pt x="25" y="11"/>
                    <a:pt x="1" y="35"/>
                    <a:pt x="25" y="60"/>
                  </a:cubicBezTo>
                  <a:cubicBezTo>
                    <a:pt x="49" y="108"/>
                    <a:pt x="1458" y="3290"/>
                    <a:pt x="948" y="5185"/>
                  </a:cubicBezTo>
                  <a:cubicBezTo>
                    <a:pt x="948" y="5210"/>
                    <a:pt x="948" y="5234"/>
                    <a:pt x="972" y="5234"/>
                  </a:cubicBezTo>
                  <a:cubicBezTo>
                    <a:pt x="1021" y="5234"/>
                    <a:pt x="1045" y="5234"/>
                    <a:pt x="1045" y="5185"/>
                  </a:cubicBezTo>
                  <a:cubicBezTo>
                    <a:pt x="1555" y="3290"/>
                    <a:pt x="122" y="60"/>
                    <a:pt x="98" y="35"/>
                  </a:cubicBezTo>
                  <a:cubicBezTo>
                    <a:pt x="98" y="18"/>
                    <a:pt x="86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" name="Google Shape;1546;p33"/>
            <p:cNvSpPr/>
            <p:nvPr/>
          </p:nvSpPr>
          <p:spPr>
            <a:xfrm>
              <a:off x="-1056319" y="1471971"/>
              <a:ext cx="125975" cy="123480"/>
            </a:xfrm>
            <a:custGeom>
              <a:avLst/>
              <a:gdLst/>
              <a:ahLst/>
              <a:cxnLst/>
              <a:rect l="l" t="t" r="r" b="b"/>
              <a:pathLst>
                <a:path w="3232" h="3168" extrusionOk="0">
                  <a:moveTo>
                    <a:pt x="1513" y="97"/>
                  </a:moveTo>
                  <a:cubicBezTo>
                    <a:pt x="1527" y="97"/>
                    <a:pt x="1541" y="99"/>
                    <a:pt x="1555" y="107"/>
                  </a:cubicBezTo>
                  <a:cubicBezTo>
                    <a:pt x="1871" y="155"/>
                    <a:pt x="1895" y="714"/>
                    <a:pt x="1895" y="714"/>
                  </a:cubicBezTo>
                  <a:cubicBezTo>
                    <a:pt x="1895" y="738"/>
                    <a:pt x="1895" y="738"/>
                    <a:pt x="1919" y="738"/>
                  </a:cubicBezTo>
                  <a:cubicBezTo>
                    <a:pt x="1926" y="745"/>
                    <a:pt x="1934" y="748"/>
                    <a:pt x="1940" y="748"/>
                  </a:cubicBezTo>
                  <a:cubicBezTo>
                    <a:pt x="1956" y="748"/>
                    <a:pt x="1968" y="731"/>
                    <a:pt x="1968" y="714"/>
                  </a:cubicBezTo>
                  <a:cubicBezTo>
                    <a:pt x="2065" y="544"/>
                    <a:pt x="2259" y="228"/>
                    <a:pt x="2381" y="228"/>
                  </a:cubicBezTo>
                  <a:cubicBezTo>
                    <a:pt x="2405" y="228"/>
                    <a:pt x="2430" y="252"/>
                    <a:pt x="2454" y="252"/>
                  </a:cubicBezTo>
                  <a:cubicBezTo>
                    <a:pt x="2600" y="398"/>
                    <a:pt x="2478" y="811"/>
                    <a:pt x="2430" y="957"/>
                  </a:cubicBezTo>
                  <a:cubicBezTo>
                    <a:pt x="2405" y="957"/>
                    <a:pt x="2405" y="981"/>
                    <a:pt x="2430" y="1005"/>
                  </a:cubicBezTo>
                  <a:lnTo>
                    <a:pt x="2478" y="1005"/>
                  </a:lnTo>
                  <a:cubicBezTo>
                    <a:pt x="2600" y="933"/>
                    <a:pt x="2745" y="908"/>
                    <a:pt x="2891" y="908"/>
                  </a:cubicBezTo>
                  <a:cubicBezTo>
                    <a:pt x="2940" y="908"/>
                    <a:pt x="3013" y="908"/>
                    <a:pt x="3061" y="957"/>
                  </a:cubicBezTo>
                  <a:cubicBezTo>
                    <a:pt x="3061" y="957"/>
                    <a:pt x="3061" y="981"/>
                    <a:pt x="3061" y="981"/>
                  </a:cubicBezTo>
                  <a:cubicBezTo>
                    <a:pt x="3037" y="1127"/>
                    <a:pt x="2745" y="1394"/>
                    <a:pt x="2551" y="1540"/>
                  </a:cubicBezTo>
                  <a:cubicBezTo>
                    <a:pt x="2551" y="1564"/>
                    <a:pt x="2527" y="1588"/>
                    <a:pt x="2527" y="1588"/>
                  </a:cubicBezTo>
                  <a:cubicBezTo>
                    <a:pt x="2551" y="1613"/>
                    <a:pt x="2551" y="1637"/>
                    <a:pt x="2575" y="1637"/>
                  </a:cubicBezTo>
                  <a:cubicBezTo>
                    <a:pt x="2575" y="1637"/>
                    <a:pt x="3134" y="1710"/>
                    <a:pt x="3134" y="1904"/>
                  </a:cubicBezTo>
                  <a:cubicBezTo>
                    <a:pt x="3134" y="2099"/>
                    <a:pt x="2624" y="2147"/>
                    <a:pt x="2454" y="2147"/>
                  </a:cubicBezTo>
                  <a:cubicBezTo>
                    <a:pt x="2430" y="2147"/>
                    <a:pt x="2405" y="2147"/>
                    <a:pt x="2405" y="2171"/>
                  </a:cubicBezTo>
                  <a:cubicBezTo>
                    <a:pt x="2381" y="2171"/>
                    <a:pt x="2381" y="2196"/>
                    <a:pt x="2405" y="2220"/>
                  </a:cubicBezTo>
                  <a:cubicBezTo>
                    <a:pt x="2405" y="2220"/>
                    <a:pt x="2697" y="2536"/>
                    <a:pt x="2527" y="2779"/>
                  </a:cubicBezTo>
                  <a:cubicBezTo>
                    <a:pt x="2502" y="2803"/>
                    <a:pt x="2478" y="2827"/>
                    <a:pt x="2430" y="2827"/>
                  </a:cubicBezTo>
                  <a:cubicBezTo>
                    <a:pt x="2259" y="2827"/>
                    <a:pt x="1992" y="2487"/>
                    <a:pt x="1895" y="2341"/>
                  </a:cubicBezTo>
                  <a:cubicBezTo>
                    <a:pt x="1895" y="2341"/>
                    <a:pt x="1884" y="2331"/>
                    <a:pt x="1870" y="2331"/>
                  </a:cubicBezTo>
                  <a:cubicBezTo>
                    <a:pt x="1863" y="2331"/>
                    <a:pt x="1855" y="2333"/>
                    <a:pt x="1846" y="2341"/>
                  </a:cubicBezTo>
                  <a:cubicBezTo>
                    <a:pt x="1822" y="2341"/>
                    <a:pt x="1822" y="2366"/>
                    <a:pt x="1822" y="2390"/>
                  </a:cubicBezTo>
                  <a:cubicBezTo>
                    <a:pt x="1822" y="2390"/>
                    <a:pt x="1895" y="2924"/>
                    <a:pt x="1579" y="3046"/>
                  </a:cubicBezTo>
                  <a:lnTo>
                    <a:pt x="1531" y="3046"/>
                  </a:lnTo>
                  <a:cubicBezTo>
                    <a:pt x="1336" y="3046"/>
                    <a:pt x="1239" y="2609"/>
                    <a:pt x="1215" y="2439"/>
                  </a:cubicBezTo>
                  <a:cubicBezTo>
                    <a:pt x="1215" y="2414"/>
                    <a:pt x="1191" y="2414"/>
                    <a:pt x="1191" y="2414"/>
                  </a:cubicBezTo>
                  <a:lnTo>
                    <a:pt x="1142" y="2414"/>
                  </a:lnTo>
                  <a:cubicBezTo>
                    <a:pt x="1021" y="2512"/>
                    <a:pt x="875" y="2584"/>
                    <a:pt x="705" y="2584"/>
                  </a:cubicBezTo>
                  <a:cubicBezTo>
                    <a:pt x="632" y="2584"/>
                    <a:pt x="535" y="2560"/>
                    <a:pt x="462" y="2536"/>
                  </a:cubicBezTo>
                  <a:cubicBezTo>
                    <a:pt x="413" y="2512"/>
                    <a:pt x="389" y="2463"/>
                    <a:pt x="365" y="2414"/>
                  </a:cubicBezTo>
                  <a:cubicBezTo>
                    <a:pt x="340" y="2220"/>
                    <a:pt x="705" y="1831"/>
                    <a:pt x="826" y="1686"/>
                  </a:cubicBezTo>
                  <a:cubicBezTo>
                    <a:pt x="851" y="1661"/>
                    <a:pt x="826" y="1613"/>
                    <a:pt x="802" y="1613"/>
                  </a:cubicBezTo>
                  <a:lnTo>
                    <a:pt x="656" y="1613"/>
                  </a:lnTo>
                  <a:cubicBezTo>
                    <a:pt x="510" y="1613"/>
                    <a:pt x="170" y="1588"/>
                    <a:pt x="122" y="1394"/>
                  </a:cubicBezTo>
                  <a:cubicBezTo>
                    <a:pt x="122" y="1370"/>
                    <a:pt x="122" y="1345"/>
                    <a:pt x="146" y="1321"/>
                  </a:cubicBezTo>
                  <a:cubicBezTo>
                    <a:pt x="219" y="1200"/>
                    <a:pt x="559" y="1175"/>
                    <a:pt x="826" y="1175"/>
                  </a:cubicBezTo>
                  <a:lnTo>
                    <a:pt x="875" y="1175"/>
                  </a:lnTo>
                  <a:cubicBezTo>
                    <a:pt x="875" y="1175"/>
                    <a:pt x="899" y="1151"/>
                    <a:pt x="923" y="1151"/>
                  </a:cubicBezTo>
                  <a:cubicBezTo>
                    <a:pt x="923" y="1127"/>
                    <a:pt x="899" y="1103"/>
                    <a:pt x="899" y="1078"/>
                  </a:cubicBezTo>
                  <a:cubicBezTo>
                    <a:pt x="802" y="1005"/>
                    <a:pt x="510" y="762"/>
                    <a:pt x="510" y="592"/>
                  </a:cubicBezTo>
                  <a:cubicBezTo>
                    <a:pt x="510" y="568"/>
                    <a:pt x="535" y="520"/>
                    <a:pt x="559" y="495"/>
                  </a:cubicBezTo>
                  <a:cubicBezTo>
                    <a:pt x="583" y="471"/>
                    <a:pt x="632" y="471"/>
                    <a:pt x="680" y="471"/>
                  </a:cubicBezTo>
                  <a:cubicBezTo>
                    <a:pt x="899" y="520"/>
                    <a:pt x="1142" y="617"/>
                    <a:pt x="1312" y="762"/>
                  </a:cubicBezTo>
                  <a:cubicBezTo>
                    <a:pt x="1324" y="775"/>
                    <a:pt x="1336" y="781"/>
                    <a:pt x="1345" y="781"/>
                  </a:cubicBezTo>
                  <a:cubicBezTo>
                    <a:pt x="1355" y="781"/>
                    <a:pt x="1361" y="775"/>
                    <a:pt x="1361" y="762"/>
                  </a:cubicBezTo>
                  <a:cubicBezTo>
                    <a:pt x="1385" y="762"/>
                    <a:pt x="1409" y="738"/>
                    <a:pt x="1385" y="714"/>
                  </a:cubicBezTo>
                  <a:cubicBezTo>
                    <a:pt x="1361" y="592"/>
                    <a:pt x="1336" y="252"/>
                    <a:pt x="1434" y="131"/>
                  </a:cubicBezTo>
                  <a:cubicBezTo>
                    <a:pt x="1451" y="114"/>
                    <a:pt x="1480" y="97"/>
                    <a:pt x="1513" y="97"/>
                  </a:cubicBezTo>
                  <a:close/>
                  <a:moveTo>
                    <a:pt x="1497" y="0"/>
                  </a:moveTo>
                  <a:cubicBezTo>
                    <a:pt x="1437" y="0"/>
                    <a:pt x="1373" y="28"/>
                    <a:pt x="1336" y="82"/>
                  </a:cubicBezTo>
                  <a:cubicBezTo>
                    <a:pt x="1263" y="252"/>
                    <a:pt x="1215" y="447"/>
                    <a:pt x="1263" y="617"/>
                  </a:cubicBezTo>
                  <a:cubicBezTo>
                    <a:pt x="1093" y="471"/>
                    <a:pt x="875" y="398"/>
                    <a:pt x="656" y="349"/>
                  </a:cubicBezTo>
                  <a:cubicBezTo>
                    <a:pt x="583" y="349"/>
                    <a:pt x="535" y="374"/>
                    <a:pt x="462" y="422"/>
                  </a:cubicBezTo>
                  <a:cubicBezTo>
                    <a:pt x="413" y="447"/>
                    <a:pt x="389" y="520"/>
                    <a:pt x="389" y="568"/>
                  </a:cubicBezTo>
                  <a:cubicBezTo>
                    <a:pt x="413" y="762"/>
                    <a:pt x="608" y="957"/>
                    <a:pt x="729" y="1054"/>
                  </a:cubicBezTo>
                  <a:cubicBezTo>
                    <a:pt x="510" y="1078"/>
                    <a:pt x="170" y="1103"/>
                    <a:pt x="49" y="1248"/>
                  </a:cubicBezTo>
                  <a:cubicBezTo>
                    <a:pt x="25" y="1297"/>
                    <a:pt x="0" y="1370"/>
                    <a:pt x="25" y="1418"/>
                  </a:cubicBezTo>
                  <a:cubicBezTo>
                    <a:pt x="73" y="1686"/>
                    <a:pt x="462" y="1710"/>
                    <a:pt x="680" y="1710"/>
                  </a:cubicBezTo>
                  <a:cubicBezTo>
                    <a:pt x="535" y="1880"/>
                    <a:pt x="243" y="2220"/>
                    <a:pt x="292" y="2439"/>
                  </a:cubicBezTo>
                  <a:cubicBezTo>
                    <a:pt x="292" y="2536"/>
                    <a:pt x="340" y="2584"/>
                    <a:pt x="438" y="2633"/>
                  </a:cubicBezTo>
                  <a:cubicBezTo>
                    <a:pt x="510" y="2682"/>
                    <a:pt x="608" y="2706"/>
                    <a:pt x="705" y="2706"/>
                  </a:cubicBezTo>
                  <a:cubicBezTo>
                    <a:pt x="875" y="2682"/>
                    <a:pt x="1021" y="2633"/>
                    <a:pt x="1142" y="2560"/>
                  </a:cubicBezTo>
                  <a:cubicBezTo>
                    <a:pt x="1166" y="2730"/>
                    <a:pt x="1263" y="3167"/>
                    <a:pt x="1531" y="3167"/>
                  </a:cubicBezTo>
                  <a:lnTo>
                    <a:pt x="1628" y="3167"/>
                  </a:lnTo>
                  <a:cubicBezTo>
                    <a:pt x="1822" y="3046"/>
                    <a:pt x="1944" y="2803"/>
                    <a:pt x="1919" y="2560"/>
                  </a:cubicBezTo>
                  <a:lnTo>
                    <a:pt x="1919" y="2560"/>
                  </a:lnTo>
                  <a:cubicBezTo>
                    <a:pt x="2041" y="2706"/>
                    <a:pt x="2259" y="2949"/>
                    <a:pt x="2454" y="2949"/>
                  </a:cubicBezTo>
                  <a:cubicBezTo>
                    <a:pt x="2502" y="2949"/>
                    <a:pt x="2575" y="2900"/>
                    <a:pt x="2600" y="2852"/>
                  </a:cubicBezTo>
                  <a:cubicBezTo>
                    <a:pt x="2721" y="2657"/>
                    <a:pt x="2697" y="2414"/>
                    <a:pt x="2551" y="2244"/>
                  </a:cubicBezTo>
                  <a:cubicBezTo>
                    <a:pt x="2745" y="2220"/>
                    <a:pt x="3231" y="2147"/>
                    <a:pt x="3231" y="1904"/>
                  </a:cubicBezTo>
                  <a:cubicBezTo>
                    <a:pt x="3231" y="1661"/>
                    <a:pt x="2891" y="1588"/>
                    <a:pt x="2697" y="1564"/>
                  </a:cubicBezTo>
                  <a:cubicBezTo>
                    <a:pt x="2842" y="1443"/>
                    <a:pt x="3134" y="1175"/>
                    <a:pt x="3134" y="1005"/>
                  </a:cubicBezTo>
                  <a:cubicBezTo>
                    <a:pt x="3134" y="981"/>
                    <a:pt x="3134" y="933"/>
                    <a:pt x="3110" y="908"/>
                  </a:cubicBezTo>
                  <a:cubicBezTo>
                    <a:pt x="3055" y="854"/>
                    <a:pt x="3000" y="826"/>
                    <a:pt x="2935" y="826"/>
                  </a:cubicBezTo>
                  <a:cubicBezTo>
                    <a:pt x="2914" y="826"/>
                    <a:pt x="2891" y="829"/>
                    <a:pt x="2867" y="835"/>
                  </a:cubicBezTo>
                  <a:cubicBezTo>
                    <a:pt x="2745" y="835"/>
                    <a:pt x="2624" y="860"/>
                    <a:pt x="2527" y="884"/>
                  </a:cubicBezTo>
                  <a:cubicBezTo>
                    <a:pt x="2575" y="714"/>
                    <a:pt x="2672" y="349"/>
                    <a:pt x="2478" y="179"/>
                  </a:cubicBezTo>
                  <a:cubicBezTo>
                    <a:pt x="2454" y="155"/>
                    <a:pt x="2405" y="155"/>
                    <a:pt x="2381" y="131"/>
                  </a:cubicBezTo>
                  <a:cubicBezTo>
                    <a:pt x="2211" y="131"/>
                    <a:pt x="2041" y="374"/>
                    <a:pt x="1944" y="544"/>
                  </a:cubicBezTo>
                  <a:cubicBezTo>
                    <a:pt x="1919" y="349"/>
                    <a:pt x="1822" y="58"/>
                    <a:pt x="1555" y="9"/>
                  </a:cubicBezTo>
                  <a:cubicBezTo>
                    <a:pt x="1537" y="3"/>
                    <a:pt x="1517" y="0"/>
                    <a:pt x="14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" name="Google Shape;1547;p33"/>
            <p:cNvSpPr/>
            <p:nvPr/>
          </p:nvSpPr>
          <p:spPr>
            <a:xfrm>
              <a:off x="-933326" y="1418306"/>
              <a:ext cx="55906" cy="54908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29" y="1"/>
                  </a:moveTo>
                  <a:cubicBezTo>
                    <a:pt x="340" y="1"/>
                    <a:pt x="0" y="317"/>
                    <a:pt x="0" y="705"/>
                  </a:cubicBezTo>
                  <a:cubicBezTo>
                    <a:pt x="0" y="1094"/>
                    <a:pt x="340" y="1410"/>
                    <a:pt x="729" y="1410"/>
                  </a:cubicBezTo>
                  <a:cubicBezTo>
                    <a:pt x="1118" y="1410"/>
                    <a:pt x="1434" y="1094"/>
                    <a:pt x="1434" y="705"/>
                  </a:cubicBezTo>
                  <a:cubicBezTo>
                    <a:pt x="1434" y="317"/>
                    <a:pt x="1118" y="1"/>
                    <a:pt x="72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" name="Google Shape;1548;p33"/>
            <p:cNvSpPr/>
            <p:nvPr/>
          </p:nvSpPr>
          <p:spPr>
            <a:xfrm>
              <a:off x="-1021285" y="1507251"/>
              <a:ext cx="55906" cy="54908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05" y="0"/>
                  </a:moveTo>
                  <a:cubicBezTo>
                    <a:pt x="316" y="0"/>
                    <a:pt x="0" y="316"/>
                    <a:pt x="0" y="705"/>
                  </a:cubicBezTo>
                  <a:cubicBezTo>
                    <a:pt x="0" y="1093"/>
                    <a:pt x="316" y="1409"/>
                    <a:pt x="705" y="1409"/>
                  </a:cubicBezTo>
                  <a:cubicBezTo>
                    <a:pt x="1118" y="1409"/>
                    <a:pt x="1433" y="1093"/>
                    <a:pt x="1433" y="705"/>
                  </a:cubicBezTo>
                  <a:cubicBezTo>
                    <a:pt x="1433" y="316"/>
                    <a:pt x="1118" y="0"/>
                    <a:pt x="70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52" name="Google Shape;1549;p33"/>
          <p:cNvSpPr/>
          <p:nvPr/>
        </p:nvSpPr>
        <p:spPr>
          <a:xfrm>
            <a:off x="-65088" y="6430963"/>
            <a:ext cx="2138363" cy="492125"/>
          </a:xfrm>
          <a:custGeom>
            <a:avLst/>
            <a:gdLst/>
            <a:ahLst/>
            <a:cxnLst/>
            <a:rect l="l" t="t" r="r" b="b"/>
            <a:pathLst>
              <a:path w="7289" h="1677" extrusionOk="0">
                <a:moveTo>
                  <a:pt x="2819" y="1"/>
                </a:moveTo>
                <a:lnTo>
                  <a:pt x="2114" y="1191"/>
                </a:lnTo>
                <a:lnTo>
                  <a:pt x="1604" y="268"/>
                </a:lnTo>
                <a:lnTo>
                  <a:pt x="1118" y="1361"/>
                </a:lnTo>
                <a:lnTo>
                  <a:pt x="584" y="754"/>
                </a:lnTo>
                <a:lnTo>
                  <a:pt x="1" y="1677"/>
                </a:lnTo>
                <a:lnTo>
                  <a:pt x="7289" y="1677"/>
                </a:lnTo>
                <a:lnTo>
                  <a:pt x="6657" y="559"/>
                </a:lnTo>
                <a:lnTo>
                  <a:pt x="6001" y="1191"/>
                </a:lnTo>
                <a:lnTo>
                  <a:pt x="5394" y="268"/>
                </a:lnTo>
                <a:lnTo>
                  <a:pt x="4738" y="1191"/>
                </a:lnTo>
                <a:lnTo>
                  <a:pt x="4252" y="1"/>
                </a:lnTo>
                <a:lnTo>
                  <a:pt x="3353" y="1118"/>
                </a:lnTo>
                <a:lnTo>
                  <a:pt x="2819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53" name="Google Shape;1550;p33"/>
          <p:cNvSpPr/>
          <p:nvPr/>
        </p:nvSpPr>
        <p:spPr>
          <a:xfrm>
            <a:off x="2008188" y="6613525"/>
            <a:ext cx="1420812" cy="309563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54" name="Google Shape;1551;p33"/>
          <p:cNvSpPr/>
          <p:nvPr/>
        </p:nvSpPr>
        <p:spPr>
          <a:xfrm>
            <a:off x="8005763" y="6457950"/>
            <a:ext cx="2138362" cy="465138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55" name="Google Shape;1552;p33"/>
          <p:cNvSpPr/>
          <p:nvPr/>
        </p:nvSpPr>
        <p:spPr>
          <a:xfrm>
            <a:off x="10042525" y="6430963"/>
            <a:ext cx="2262188" cy="492125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56" name="Google Shape;1553;p33"/>
          <p:cNvSpPr/>
          <p:nvPr/>
        </p:nvSpPr>
        <p:spPr>
          <a:xfrm>
            <a:off x="4194175" y="6457950"/>
            <a:ext cx="2138363" cy="465138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57" name="Google Shape;1554;p33"/>
          <p:cNvSpPr/>
          <p:nvPr/>
        </p:nvSpPr>
        <p:spPr>
          <a:xfrm>
            <a:off x="6226175" y="6515100"/>
            <a:ext cx="1876425" cy="407988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58" name="Google Shape;1555;p33"/>
          <p:cNvSpPr/>
          <p:nvPr/>
        </p:nvSpPr>
        <p:spPr>
          <a:xfrm>
            <a:off x="3157538" y="6613525"/>
            <a:ext cx="1420812" cy="309563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569340496"/>
      </p:ext>
    </p:extLst>
  </p:cSld>
  <p:clrMapOvr>
    <a:masterClrMapping/>
  </p:clrMapOvr>
</p:sldLayout>
</file>

<file path=ppt/slideLayouts/slideLayout17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2">
  <p:cSld name="Background 2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15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1557;p34"/>
          <p:cNvGrpSpPr>
            <a:grpSpLocks/>
          </p:cNvGrpSpPr>
          <p:nvPr/>
        </p:nvGrpSpPr>
        <p:grpSpPr bwMode="auto">
          <a:xfrm flipH="1">
            <a:off x="-79375" y="5456238"/>
            <a:ext cx="1423988" cy="1277937"/>
            <a:chOff x="6787377" y="436188"/>
            <a:chExt cx="235647" cy="211226"/>
          </a:xfrm>
        </p:grpSpPr>
        <p:sp>
          <p:nvSpPr>
            <p:cNvPr id="3" name="Google Shape;1558;p34"/>
            <p:cNvSpPr/>
            <p:nvPr/>
          </p:nvSpPr>
          <p:spPr>
            <a:xfrm>
              <a:off x="6856469" y="522778"/>
              <a:ext cx="166555" cy="109418"/>
            </a:xfrm>
            <a:custGeom>
              <a:avLst/>
              <a:gdLst/>
              <a:ahLst/>
              <a:cxnLst/>
              <a:rect l="l" t="t" r="r" b="b"/>
              <a:pathLst>
                <a:path w="4277" h="2813" extrusionOk="0">
                  <a:moveTo>
                    <a:pt x="2187" y="626"/>
                  </a:moveTo>
                  <a:cubicBezTo>
                    <a:pt x="2236" y="651"/>
                    <a:pt x="2284" y="699"/>
                    <a:pt x="2284" y="723"/>
                  </a:cubicBezTo>
                  <a:cubicBezTo>
                    <a:pt x="2333" y="966"/>
                    <a:pt x="2260" y="1234"/>
                    <a:pt x="2090" y="1428"/>
                  </a:cubicBezTo>
                  <a:lnTo>
                    <a:pt x="2066" y="1428"/>
                  </a:lnTo>
                  <a:cubicBezTo>
                    <a:pt x="1896" y="1161"/>
                    <a:pt x="1847" y="942"/>
                    <a:pt x="1944" y="821"/>
                  </a:cubicBezTo>
                  <a:cubicBezTo>
                    <a:pt x="2017" y="699"/>
                    <a:pt x="2114" y="626"/>
                    <a:pt x="2187" y="626"/>
                  </a:cubicBezTo>
                  <a:close/>
                  <a:moveTo>
                    <a:pt x="62" y="1"/>
                  </a:moveTo>
                  <a:cubicBezTo>
                    <a:pt x="49" y="1"/>
                    <a:pt x="37" y="7"/>
                    <a:pt x="25" y="19"/>
                  </a:cubicBezTo>
                  <a:cubicBezTo>
                    <a:pt x="1" y="43"/>
                    <a:pt x="1" y="92"/>
                    <a:pt x="25" y="116"/>
                  </a:cubicBezTo>
                  <a:cubicBezTo>
                    <a:pt x="74" y="165"/>
                    <a:pt x="1337" y="1574"/>
                    <a:pt x="1944" y="1574"/>
                  </a:cubicBezTo>
                  <a:lnTo>
                    <a:pt x="2041" y="1574"/>
                  </a:lnTo>
                  <a:cubicBezTo>
                    <a:pt x="2090" y="1622"/>
                    <a:pt x="2114" y="1671"/>
                    <a:pt x="2163" y="1744"/>
                  </a:cubicBezTo>
                  <a:cubicBezTo>
                    <a:pt x="2600" y="2230"/>
                    <a:pt x="3402" y="2813"/>
                    <a:pt x="3961" y="2813"/>
                  </a:cubicBezTo>
                  <a:cubicBezTo>
                    <a:pt x="4058" y="2813"/>
                    <a:pt x="4155" y="2788"/>
                    <a:pt x="4228" y="2740"/>
                  </a:cubicBezTo>
                  <a:cubicBezTo>
                    <a:pt x="4252" y="2715"/>
                    <a:pt x="4276" y="2691"/>
                    <a:pt x="4252" y="2667"/>
                  </a:cubicBezTo>
                  <a:cubicBezTo>
                    <a:pt x="4252" y="2638"/>
                    <a:pt x="4235" y="2627"/>
                    <a:pt x="4217" y="2627"/>
                  </a:cubicBezTo>
                  <a:cubicBezTo>
                    <a:pt x="4203" y="2627"/>
                    <a:pt x="4189" y="2632"/>
                    <a:pt x="4179" y="2642"/>
                  </a:cubicBezTo>
                  <a:cubicBezTo>
                    <a:pt x="4119" y="2674"/>
                    <a:pt x="4046" y="2689"/>
                    <a:pt x="3965" y="2689"/>
                  </a:cubicBezTo>
                  <a:cubicBezTo>
                    <a:pt x="3490" y="2689"/>
                    <a:pt x="2713" y="2186"/>
                    <a:pt x="2236" y="1646"/>
                  </a:cubicBezTo>
                  <a:lnTo>
                    <a:pt x="2139" y="1501"/>
                  </a:lnTo>
                  <a:lnTo>
                    <a:pt x="2163" y="1476"/>
                  </a:lnTo>
                  <a:cubicBezTo>
                    <a:pt x="2382" y="1258"/>
                    <a:pt x="2454" y="966"/>
                    <a:pt x="2382" y="675"/>
                  </a:cubicBezTo>
                  <a:cubicBezTo>
                    <a:pt x="2357" y="578"/>
                    <a:pt x="2284" y="505"/>
                    <a:pt x="2187" y="505"/>
                  </a:cubicBezTo>
                  <a:cubicBezTo>
                    <a:pt x="2178" y="502"/>
                    <a:pt x="2168" y="500"/>
                    <a:pt x="2157" y="500"/>
                  </a:cubicBezTo>
                  <a:cubicBezTo>
                    <a:pt x="2078" y="500"/>
                    <a:pt x="1953" y="575"/>
                    <a:pt x="1847" y="723"/>
                  </a:cubicBezTo>
                  <a:cubicBezTo>
                    <a:pt x="1726" y="893"/>
                    <a:pt x="1750" y="1161"/>
                    <a:pt x="1969" y="1452"/>
                  </a:cubicBezTo>
                  <a:lnTo>
                    <a:pt x="1920" y="1452"/>
                  </a:lnTo>
                  <a:cubicBezTo>
                    <a:pt x="1361" y="1452"/>
                    <a:pt x="98" y="43"/>
                    <a:pt x="98" y="19"/>
                  </a:cubicBezTo>
                  <a:cubicBezTo>
                    <a:pt x="86" y="7"/>
                    <a:pt x="74" y="1"/>
                    <a:pt x="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" name="Google Shape;1559;p34"/>
            <p:cNvSpPr/>
            <p:nvPr/>
          </p:nvSpPr>
          <p:spPr>
            <a:xfrm>
              <a:off x="6789741" y="438287"/>
              <a:ext cx="109548" cy="116765"/>
            </a:xfrm>
            <a:custGeom>
              <a:avLst/>
              <a:gdLst/>
              <a:ahLst/>
              <a:cxnLst/>
              <a:rect l="l" t="t" r="r" b="b"/>
              <a:pathLst>
                <a:path w="2816" h="3002" extrusionOk="0">
                  <a:moveTo>
                    <a:pt x="1343" y="1"/>
                  </a:moveTo>
                  <a:cubicBezTo>
                    <a:pt x="1080" y="1"/>
                    <a:pt x="833" y="78"/>
                    <a:pt x="719" y="218"/>
                  </a:cubicBezTo>
                  <a:cubicBezTo>
                    <a:pt x="655" y="309"/>
                    <a:pt x="634" y="396"/>
                    <a:pt x="641" y="474"/>
                  </a:cubicBezTo>
                  <a:lnTo>
                    <a:pt x="641" y="474"/>
                  </a:lnTo>
                  <a:cubicBezTo>
                    <a:pt x="348" y="532"/>
                    <a:pt x="0" y="782"/>
                    <a:pt x="14" y="1263"/>
                  </a:cubicBezTo>
                  <a:cubicBezTo>
                    <a:pt x="22" y="1525"/>
                    <a:pt x="84" y="1690"/>
                    <a:pt x="168" y="1781"/>
                  </a:cubicBezTo>
                  <a:lnTo>
                    <a:pt x="168" y="1781"/>
                  </a:lnTo>
                  <a:cubicBezTo>
                    <a:pt x="126" y="1901"/>
                    <a:pt x="96" y="2051"/>
                    <a:pt x="87" y="2234"/>
                  </a:cubicBezTo>
                  <a:cubicBezTo>
                    <a:pt x="74" y="2792"/>
                    <a:pt x="365" y="3001"/>
                    <a:pt x="700" y="3001"/>
                  </a:cubicBezTo>
                  <a:cubicBezTo>
                    <a:pt x="852" y="3001"/>
                    <a:pt x="1014" y="2958"/>
                    <a:pt x="1160" y="2884"/>
                  </a:cubicBezTo>
                  <a:lnTo>
                    <a:pt x="1160" y="2884"/>
                  </a:lnTo>
                  <a:cubicBezTo>
                    <a:pt x="1247" y="2911"/>
                    <a:pt x="1357" y="2925"/>
                    <a:pt x="1477" y="2925"/>
                  </a:cubicBezTo>
                  <a:cubicBezTo>
                    <a:pt x="1765" y="2925"/>
                    <a:pt x="2105" y="2843"/>
                    <a:pt x="2298" y="2672"/>
                  </a:cubicBezTo>
                  <a:cubicBezTo>
                    <a:pt x="2532" y="2463"/>
                    <a:pt x="2535" y="2247"/>
                    <a:pt x="2428" y="2086"/>
                  </a:cubicBezTo>
                  <a:lnTo>
                    <a:pt x="2428" y="2086"/>
                  </a:lnTo>
                  <a:cubicBezTo>
                    <a:pt x="2505" y="2034"/>
                    <a:pt x="2571" y="1943"/>
                    <a:pt x="2614" y="1797"/>
                  </a:cubicBezTo>
                  <a:cubicBezTo>
                    <a:pt x="2816" y="1130"/>
                    <a:pt x="2481" y="998"/>
                    <a:pt x="2214" y="990"/>
                  </a:cubicBezTo>
                  <a:lnTo>
                    <a:pt x="2214" y="990"/>
                  </a:lnTo>
                  <a:cubicBezTo>
                    <a:pt x="2227" y="937"/>
                    <a:pt x="2239" y="875"/>
                    <a:pt x="2249" y="801"/>
                  </a:cubicBezTo>
                  <a:cubicBezTo>
                    <a:pt x="2327" y="242"/>
                    <a:pt x="1809" y="1"/>
                    <a:pt x="134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" name="Google Shape;1560;p34"/>
            <p:cNvSpPr/>
            <p:nvPr/>
          </p:nvSpPr>
          <p:spPr>
            <a:xfrm>
              <a:off x="6787377" y="436188"/>
              <a:ext cx="109811" cy="121225"/>
            </a:xfrm>
            <a:custGeom>
              <a:avLst/>
              <a:gdLst/>
              <a:ahLst/>
              <a:cxnLst/>
              <a:rect l="l" t="t" r="r" b="b"/>
              <a:pathLst>
                <a:path w="2819" h="3114" extrusionOk="0">
                  <a:moveTo>
                    <a:pt x="851" y="587"/>
                  </a:moveTo>
                  <a:cubicBezTo>
                    <a:pt x="948" y="587"/>
                    <a:pt x="1045" y="611"/>
                    <a:pt x="1045" y="708"/>
                  </a:cubicBezTo>
                  <a:cubicBezTo>
                    <a:pt x="1045" y="733"/>
                    <a:pt x="1045" y="757"/>
                    <a:pt x="1045" y="781"/>
                  </a:cubicBezTo>
                  <a:lnTo>
                    <a:pt x="997" y="781"/>
                  </a:lnTo>
                  <a:cubicBezTo>
                    <a:pt x="899" y="757"/>
                    <a:pt x="826" y="684"/>
                    <a:pt x="802" y="587"/>
                  </a:cubicBezTo>
                  <a:close/>
                  <a:moveTo>
                    <a:pt x="2211" y="1097"/>
                  </a:moveTo>
                  <a:cubicBezTo>
                    <a:pt x="2187" y="1219"/>
                    <a:pt x="2138" y="1243"/>
                    <a:pt x="2114" y="1243"/>
                  </a:cubicBezTo>
                  <a:cubicBezTo>
                    <a:pt x="2090" y="1243"/>
                    <a:pt x="2065" y="1219"/>
                    <a:pt x="2041" y="1219"/>
                  </a:cubicBezTo>
                  <a:cubicBezTo>
                    <a:pt x="2017" y="1170"/>
                    <a:pt x="2017" y="1146"/>
                    <a:pt x="2017" y="1121"/>
                  </a:cubicBezTo>
                  <a:cubicBezTo>
                    <a:pt x="2065" y="1097"/>
                    <a:pt x="2138" y="1097"/>
                    <a:pt x="2211" y="1097"/>
                  </a:cubicBezTo>
                  <a:close/>
                  <a:moveTo>
                    <a:pt x="632" y="1486"/>
                  </a:moveTo>
                  <a:cubicBezTo>
                    <a:pt x="656" y="1486"/>
                    <a:pt x="681" y="1510"/>
                    <a:pt x="705" y="1534"/>
                  </a:cubicBezTo>
                  <a:cubicBezTo>
                    <a:pt x="729" y="1559"/>
                    <a:pt x="729" y="1607"/>
                    <a:pt x="705" y="1632"/>
                  </a:cubicBezTo>
                  <a:cubicBezTo>
                    <a:pt x="681" y="1753"/>
                    <a:pt x="559" y="1850"/>
                    <a:pt x="438" y="1850"/>
                  </a:cubicBezTo>
                  <a:cubicBezTo>
                    <a:pt x="389" y="1850"/>
                    <a:pt x="341" y="1850"/>
                    <a:pt x="292" y="1802"/>
                  </a:cubicBezTo>
                  <a:cubicBezTo>
                    <a:pt x="389" y="1583"/>
                    <a:pt x="535" y="1486"/>
                    <a:pt x="632" y="1486"/>
                  </a:cubicBezTo>
                  <a:close/>
                  <a:moveTo>
                    <a:pt x="2017" y="1947"/>
                  </a:moveTo>
                  <a:cubicBezTo>
                    <a:pt x="2163" y="1947"/>
                    <a:pt x="2308" y="1996"/>
                    <a:pt x="2405" y="2117"/>
                  </a:cubicBezTo>
                  <a:cubicBezTo>
                    <a:pt x="2357" y="2117"/>
                    <a:pt x="2333" y="2142"/>
                    <a:pt x="2284" y="2142"/>
                  </a:cubicBezTo>
                  <a:cubicBezTo>
                    <a:pt x="2163" y="2117"/>
                    <a:pt x="2041" y="2069"/>
                    <a:pt x="1944" y="1996"/>
                  </a:cubicBezTo>
                  <a:cubicBezTo>
                    <a:pt x="1944" y="1972"/>
                    <a:pt x="1920" y="1947"/>
                    <a:pt x="1920" y="1947"/>
                  </a:cubicBezTo>
                  <a:close/>
                  <a:moveTo>
                    <a:pt x="1589" y="2354"/>
                  </a:moveTo>
                  <a:cubicBezTo>
                    <a:pt x="1598" y="2354"/>
                    <a:pt x="1604" y="2360"/>
                    <a:pt x="1604" y="2385"/>
                  </a:cubicBezTo>
                  <a:cubicBezTo>
                    <a:pt x="1628" y="2409"/>
                    <a:pt x="1604" y="2506"/>
                    <a:pt x="1482" y="2652"/>
                  </a:cubicBezTo>
                  <a:cubicBezTo>
                    <a:pt x="1410" y="2749"/>
                    <a:pt x="1312" y="2822"/>
                    <a:pt x="1215" y="2871"/>
                  </a:cubicBezTo>
                  <a:cubicBezTo>
                    <a:pt x="1142" y="2846"/>
                    <a:pt x="1094" y="2798"/>
                    <a:pt x="1069" y="2773"/>
                  </a:cubicBezTo>
                  <a:cubicBezTo>
                    <a:pt x="1069" y="2725"/>
                    <a:pt x="1069" y="2676"/>
                    <a:pt x="1118" y="2628"/>
                  </a:cubicBezTo>
                  <a:cubicBezTo>
                    <a:pt x="1215" y="2482"/>
                    <a:pt x="1385" y="2385"/>
                    <a:pt x="1555" y="2360"/>
                  </a:cubicBezTo>
                  <a:cubicBezTo>
                    <a:pt x="1567" y="2360"/>
                    <a:pt x="1580" y="2354"/>
                    <a:pt x="1589" y="2354"/>
                  </a:cubicBezTo>
                  <a:close/>
                  <a:moveTo>
                    <a:pt x="1327" y="121"/>
                  </a:moveTo>
                  <a:cubicBezTo>
                    <a:pt x="1354" y="121"/>
                    <a:pt x="1382" y="122"/>
                    <a:pt x="1410" y="125"/>
                  </a:cubicBezTo>
                  <a:cubicBezTo>
                    <a:pt x="1436" y="123"/>
                    <a:pt x="1463" y="122"/>
                    <a:pt x="1490" y="122"/>
                  </a:cubicBezTo>
                  <a:cubicBezTo>
                    <a:pt x="1730" y="122"/>
                    <a:pt x="1961" y="218"/>
                    <a:pt x="2114" y="393"/>
                  </a:cubicBezTo>
                  <a:cubicBezTo>
                    <a:pt x="2235" y="514"/>
                    <a:pt x="2284" y="684"/>
                    <a:pt x="2260" y="854"/>
                  </a:cubicBezTo>
                  <a:cubicBezTo>
                    <a:pt x="2235" y="903"/>
                    <a:pt x="2235" y="951"/>
                    <a:pt x="2235" y="1000"/>
                  </a:cubicBezTo>
                  <a:cubicBezTo>
                    <a:pt x="2163" y="1000"/>
                    <a:pt x="2065" y="1000"/>
                    <a:pt x="1993" y="1024"/>
                  </a:cubicBezTo>
                  <a:cubicBezTo>
                    <a:pt x="1944" y="1024"/>
                    <a:pt x="1920" y="1024"/>
                    <a:pt x="1920" y="1049"/>
                  </a:cubicBezTo>
                  <a:cubicBezTo>
                    <a:pt x="1895" y="1073"/>
                    <a:pt x="1895" y="1097"/>
                    <a:pt x="1895" y="1121"/>
                  </a:cubicBezTo>
                  <a:cubicBezTo>
                    <a:pt x="1895" y="1219"/>
                    <a:pt x="2017" y="1364"/>
                    <a:pt x="2114" y="1364"/>
                  </a:cubicBezTo>
                  <a:cubicBezTo>
                    <a:pt x="2211" y="1364"/>
                    <a:pt x="2284" y="1292"/>
                    <a:pt x="2333" y="1121"/>
                  </a:cubicBezTo>
                  <a:cubicBezTo>
                    <a:pt x="2349" y="1117"/>
                    <a:pt x="2367" y="1115"/>
                    <a:pt x="2384" y="1115"/>
                  </a:cubicBezTo>
                  <a:cubicBezTo>
                    <a:pt x="2470" y="1115"/>
                    <a:pt x="2564" y="1162"/>
                    <a:pt x="2624" y="1243"/>
                  </a:cubicBezTo>
                  <a:cubicBezTo>
                    <a:pt x="2697" y="1413"/>
                    <a:pt x="2697" y="1632"/>
                    <a:pt x="2624" y="1802"/>
                  </a:cubicBezTo>
                  <a:cubicBezTo>
                    <a:pt x="2600" y="1899"/>
                    <a:pt x="2551" y="1972"/>
                    <a:pt x="2503" y="2045"/>
                  </a:cubicBezTo>
                  <a:cubicBezTo>
                    <a:pt x="2357" y="1875"/>
                    <a:pt x="2163" y="1802"/>
                    <a:pt x="1968" y="1802"/>
                  </a:cubicBezTo>
                  <a:cubicBezTo>
                    <a:pt x="1798" y="1826"/>
                    <a:pt x="1798" y="1899"/>
                    <a:pt x="1798" y="1947"/>
                  </a:cubicBezTo>
                  <a:cubicBezTo>
                    <a:pt x="1822" y="2069"/>
                    <a:pt x="2041" y="2239"/>
                    <a:pt x="2284" y="2239"/>
                  </a:cubicBezTo>
                  <a:cubicBezTo>
                    <a:pt x="2333" y="2239"/>
                    <a:pt x="2405" y="2239"/>
                    <a:pt x="2454" y="2190"/>
                  </a:cubicBezTo>
                  <a:lnTo>
                    <a:pt x="2454" y="2190"/>
                  </a:lnTo>
                  <a:cubicBezTo>
                    <a:pt x="2527" y="2360"/>
                    <a:pt x="2478" y="2555"/>
                    <a:pt x="2333" y="2652"/>
                  </a:cubicBezTo>
                  <a:cubicBezTo>
                    <a:pt x="2114" y="2805"/>
                    <a:pt x="1877" y="2898"/>
                    <a:pt x="1619" y="2898"/>
                  </a:cubicBezTo>
                  <a:cubicBezTo>
                    <a:pt x="1590" y="2898"/>
                    <a:pt x="1561" y="2897"/>
                    <a:pt x="1531" y="2895"/>
                  </a:cubicBezTo>
                  <a:cubicBezTo>
                    <a:pt x="1507" y="2907"/>
                    <a:pt x="1482" y="2913"/>
                    <a:pt x="1455" y="2913"/>
                  </a:cubicBezTo>
                  <a:cubicBezTo>
                    <a:pt x="1428" y="2913"/>
                    <a:pt x="1397" y="2907"/>
                    <a:pt x="1361" y="2895"/>
                  </a:cubicBezTo>
                  <a:cubicBezTo>
                    <a:pt x="1434" y="2846"/>
                    <a:pt x="1507" y="2798"/>
                    <a:pt x="1580" y="2725"/>
                  </a:cubicBezTo>
                  <a:cubicBezTo>
                    <a:pt x="1750" y="2530"/>
                    <a:pt x="1750" y="2385"/>
                    <a:pt x="1725" y="2336"/>
                  </a:cubicBezTo>
                  <a:cubicBezTo>
                    <a:pt x="1677" y="2263"/>
                    <a:pt x="1628" y="2239"/>
                    <a:pt x="1555" y="2239"/>
                  </a:cubicBezTo>
                  <a:cubicBezTo>
                    <a:pt x="1337" y="2263"/>
                    <a:pt x="1142" y="2385"/>
                    <a:pt x="1021" y="2555"/>
                  </a:cubicBezTo>
                  <a:cubicBezTo>
                    <a:pt x="972" y="2628"/>
                    <a:pt x="948" y="2725"/>
                    <a:pt x="972" y="2798"/>
                  </a:cubicBezTo>
                  <a:cubicBezTo>
                    <a:pt x="972" y="2871"/>
                    <a:pt x="1021" y="2895"/>
                    <a:pt x="1069" y="2943"/>
                  </a:cubicBezTo>
                  <a:cubicBezTo>
                    <a:pt x="972" y="2968"/>
                    <a:pt x="875" y="2992"/>
                    <a:pt x="778" y="2992"/>
                  </a:cubicBezTo>
                  <a:cubicBezTo>
                    <a:pt x="608" y="2992"/>
                    <a:pt x="486" y="2943"/>
                    <a:pt x="365" y="2846"/>
                  </a:cubicBezTo>
                  <a:cubicBezTo>
                    <a:pt x="243" y="2700"/>
                    <a:pt x="195" y="2482"/>
                    <a:pt x="219" y="2287"/>
                  </a:cubicBezTo>
                  <a:cubicBezTo>
                    <a:pt x="219" y="2166"/>
                    <a:pt x="219" y="2045"/>
                    <a:pt x="268" y="1923"/>
                  </a:cubicBezTo>
                  <a:cubicBezTo>
                    <a:pt x="316" y="1947"/>
                    <a:pt x="389" y="1972"/>
                    <a:pt x="462" y="1972"/>
                  </a:cubicBezTo>
                  <a:cubicBezTo>
                    <a:pt x="632" y="1972"/>
                    <a:pt x="778" y="1826"/>
                    <a:pt x="826" y="1656"/>
                  </a:cubicBezTo>
                  <a:cubicBezTo>
                    <a:pt x="851" y="1607"/>
                    <a:pt x="851" y="1534"/>
                    <a:pt x="802" y="1462"/>
                  </a:cubicBezTo>
                  <a:cubicBezTo>
                    <a:pt x="778" y="1413"/>
                    <a:pt x="705" y="1389"/>
                    <a:pt x="632" y="1389"/>
                  </a:cubicBezTo>
                  <a:cubicBezTo>
                    <a:pt x="462" y="1413"/>
                    <a:pt x="292" y="1534"/>
                    <a:pt x="243" y="1704"/>
                  </a:cubicBezTo>
                  <a:cubicBezTo>
                    <a:pt x="171" y="1583"/>
                    <a:pt x="146" y="1462"/>
                    <a:pt x="146" y="1316"/>
                  </a:cubicBezTo>
                  <a:cubicBezTo>
                    <a:pt x="146" y="976"/>
                    <a:pt x="365" y="684"/>
                    <a:pt x="681" y="611"/>
                  </a:cubicBezTo>
                  <a:cubicBezTo>
                    <a:pt x="705" y="757"/>
                    <a:pt x="826" y="879"/>
                    <a:pt x="972" y="903"/>
                  </a:cubicBezTo>
                  <a:cubicBezTo>
                    <a:pt x="1021" y="903"/>
                    <a:pt x="1069" y="879"/>
                    <a:pt x="1094" y="854"/>
                  </a:cubicBezTo>
                  <a:cubicBezTo>
                    <a:pt x="1142" y="806"/>
                    <a:pt x="1142" y="757"/>
                    <a:pt x="1142" y="708"/>
                  </a:cubicBezTo>
                  <a:cubicBezTo>
                    <a:pt x="1142" y="538"/>
                    <a:pt x="997" y="466"/>
                    <a:pt x="778" y="466"/>
                  </a:cubicBezTo>
                  <a:cubicBezTo>
                    <a:pt x="778" y="417"/>
                    <a:pt x="802" y="368"/>
                    <a:pt x="826" y="320"/>
                  </a:cubicBezTo>
                  <a:cubicBezTo>
                    <a:pt x="975" y="193"/>
                    <a:pt x="1142" y="121"/>
                    <a:pt x="1327" y="121"/>
                  </a:cubicBezTo>
                  <a:close/>
                  <a:moveTo>
                    <a:pt x="1335" y="0"/>
                  </a:moveTo>
                  <a:cubicBezTo>
                    <a:pt x="1118" y="0"/>
                    <a:pt x="906" y="94"/>
                    <a:pt x="754" y="247"/>
                  </a:cubicBezTo>
                  <a:cubicBezTo>
                    <a:pt x="681" y="320"/>
                    <a:pt x="656" y="393"/>
                    <a:pt x="656" y="490"/>
                  </a:cubicBezTo>
                  <a:cubicBezTo>
                    <a:pt x="268" y="563"/>
                    <a:pt x="1" y="927"/>
                    <a:pt x="25" y="1316"/>
                  </a:cubicBezTo>
                  <a:cubicBezTo>
                    <a:pt x="25" y="1486"/>
                    <a:pt x="73" y="1680"/>
                    <a:pt x="171" y="1826"/>
                  </a:cubicBezTo>
                  <a:cubicBezTo>
                    <a:pt x="122" y="1972"/>
                    <a:pt x="98" y="2142"/>
                    <a:pt x="98" y="2287"/>
                  </a:cubicBezTo>
                  <a:cubicBezTo>
                    <a:pt x="73" y="2530"/>
                    <a:pt x="146" y="2749"/>
                    <a:pt x="292" y="2919"/>
                  </a:cubicBezTo>
                  <a:cubicBezTo>
                    <a:pt x="414" y="3041"/>
                    <a:pt x="584" y="3113"/>
                    <a:pt x="778" y="3113"/>
                  </a:cubicBezTo>
                  <a:cubicBezTo>
                    <a:pt x="948" y="3113"/>
                    <a:pt x="1094" y="3065"/>
                    <a:pt x="1239" y="2992"/>
                  </a:cubicBezTo>
                  <a:cubicBezTo>
                    <a:pt x="1337" y="3016"/>
                    <a:pt x="1434" y="3041"/>
                    <a:pt x="1531" y="3041"/>
                  </a:cubicBezTo>
                  <a:cubicBezTo>
                    <a:pt x="1847" y="3041"/>
                    <a:pt x="2163" y="2943"/>
                    <a:pt x="2405" y="2773"/>
                  </a:cubicBezTo>
                  <a:cubicBezTo>
                    <a:pt x="2600" y="2628"/>
                    <a:pt x="2673" y="2360"/>
                    <a:pt x="2551" y="2166"/>
                  </a:cubicBezTo>
                  <a:cubicBezTo>
                    <a:pt x="2648" y="2069"/>
                    <a:pt x="2697" y="1972"/>
                    <a:pt x="2746" y="1850"/>
                  </a:cubicBezTo>
                  <a:cubicBezTo>
                    <a:pt x="2818" y="1632"/>
                    <a:pt x="2818" y="1389"/>
                    <a:pt x="2721" y="1170"/>
                  </a:cubicBezTo>
                  <a:cubicBezTo>
                    <a:pt x="2624" y="1073"/>
                    <a:pt x="2503" y="1000"/>
                    <a:pt x="2357" y="976"/>
                  </a:cubicBezTo>
                  <a:cubicBezTo>
                    <a:pt x="2357" y="951"/>
                    <a:pt x="2381" y="903"/>
                    <a:pt x="2381" y="854"/>
                  </a:cubicBezTo>
                  <a:cubicBezTo>
                    <a:pt x="2405" y="660"/>
                    <a:pt x="2357" y="441"/>
                    <a:pt x="2211" y="296"/>
                  </a:cubicBezTo>
                  <a:cubicBezTo>
                    <a:pt x="2011" y="118"/>
                    <a:pt x="1750" y="1"/>
                    <a:pt x="1484" y="1"/>
                  </a:cubicBezTo>
                  <a:cubicBezTo>
                    <a:pt x="1459" y="1"/>
                    <a:pt x="1434" y="2"/>
                    <a:pt x="1410" y="4"/>
                  </a:cubicBezTo>
                  <a:cubicBezTo>
                    <a:pt x="1385" y="2"/>
                    <a:pt x="1360" y="0"/>
                    <a:pt x="13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" name="Google Shape;1561;p34"/>
            <p:cNvSpPr/>
            <p:nvPr/>
          </p:nvSpPr>
          <p:spPr>
            <a:xfrm>
              <a:off x="6824156" y="479745"/>
              <a:ext cx="34152" cy="35161"/>
            </a:xfrm>
            <a:custGeom>
              <a:avLst/>
              <a:gdLst/>
              <a:ahLst/>
              <a:cxnLst/>
              <a:rect l="l" t="t" r="r" b="b"/>
              <a:pathLst>
                <a:path w="876" h="900" extrusionOk="0">
                  <a:moveTo>
                    <a:pt x="438" y="0"/>
                  </a:moveTo>
                  <a:cubicBezTo>
                    <a:pt x="195" y="0"/>
                    <a:pt x="1" y="195"/>
                    <a:pt x="1" y="438"/>
                  </a:cubicBezTo>
                  <a:cubicBezTo>
                    <a:pt x="1" y="681"/>
                    <a:pt x="195" y="899"/>
                    <a:pt x="438" y="899"/>
                  </a:cubicBezTo>
                  <a:cubicBezTo>
                    <a:pt x="681" y="899"/>
                    <a:pt x="875" y="681"/>
                    <a:pt x="875" y="438"/>
                  </a:cubicBezTo>
                  <a:cubicBezTo>
                    <a:pt x="875" y="195"/>
                    <a:pt x="681" y="0"/>
                    <a:pt x="43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" name="Google Shape;1562;p34"/>
            <p:cNvSpPr/>
            <p:nvPr/>
          </p:nvSpPr>
          <p:spPr>
            <a:xfrm>
              <a:off x="6851477" y="561874"/>
              <a:ext cx="46236" cy="34111"/>
            </a:xfrm>
            <a:custGeom>
              <a:avLst/>
              <a:gdLst/>
              <a:ahLst/>
              <a:cxnLst/>
              <a:rect l="l" t="t" r="r" b="b"/>
              <a:pathLst>
                <a:path w="1184" h="876" extrusionOk="0">
                  <a:moveTo>
                    <a:pt x="974" y="1"/>
                  </a:moveTo>
                  <a:cubicBezTo>
                    <a:pt x="745" y="1"/>
                    <a:pt x="267" y="55"/>
                    <a:pt x="103" y="493"/>
                  </a:cubicBezTo>
                  <a:cubicBezTo>
                    <a:pt x="1" y="738"/>
                    <a:pt x="186" y="875"/>
                    <a:pt x="424" y="875"/>
                  </a:cubicBezTo>
                  <a:cubicBezTo>
                    <a:pt x="753" y="875"/>
                    <a:pt x="1183" y="613"/>
                    <a:pt x="1099" y="7"/>
                  </a:cubicBezTo>
                  <a:cubicBezTo>
                    <a:pt x="1099" y="7"/>
                    <a:pt x="1050" y="1"/>
                    <a:pt x="9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" name="Google Shape;1563;p34"/>
            <p:cNvSpPr/>
            <p:nvPr/>
          </p:nvSpPr>
          <p:spPr>
            <a:xfrm>
              <a:off x="6870655" y="559775"/>
              <a:ext cx="25482" cy="24140"/>
            </a:xfrm>
            <a:custGeom>
              <a:avLst/>
              <a:gdLst/>
              <a:ahLst/>
              <a:cxnLst/>
              <a:rect l="l" t="t" r="r" b="b"/>
              <a:pathLst>
                <a:path w="657" h="618" extrusionOk="0">
                  <a:moveTo>
                    <a:pt x="586" y="0"/>
                  </a:moveTo>
                  <a:cubicBezTo>
                    <a:pt x="569" y="0"/>
                    <a:pt x="552" y="17"/>
                    <a:pt x="535" y="35"/>
                  </a:cubicBezTo>
                  <a:cubicBezTo>
                    <a:pt x="413" y="229"/>
                    <a:pt x="243" y="375"/>
                    <a:pt x="49" y="496"/>
                  </a:cubicBezTo>
                  <a:cubicBezTo>
                    <a:pt x="25" y="520"/>
                    <a:pt x="0" y="545"/>
                    <a:pt x="25" y="569"/>
                  </a:cubicBezTo>
                  <a:cubicBezTo>
                    <a:pt x="25" y="593"/>
                    <a:pt x="49" y="593"/>
                    <a:pt x="73" y="618"/>
                  </a:cubicBezTo>
                  <a:cubicBezTo>
                    <a:pt x="73" y="593"/>
                    <a:pt x="97" y="593"/>
                    <a:pt x="97" y="593"/>
                  </a:cubicBezTo>
                  <a:cubicBezTo>
                    <a:pt x="316" y="472"/>
                    <a:pt x="510" y="278"/>
                    <a:pt x="656" y="83"/>
                  </a:cubicBezTo>
                  <a:cubicBezTo>
                    <a:pt x="656" y="35"/>
                    <a:pt x="656" y="10"/>
                    <a:pt x="608" y="10"/>
                  </a:cubicBezTo>
                  <a:cubicBezTo>
                    <a:pt x="600" y="3"/>
                    <a:pt x="593" y="0"/>
                    <a:pt x="5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" name="Google Shape;1564;p34"/>
            <p:cNvSpPr/>
            <p:nvPr/>
          </p:nvSpPr>
          <p:spPr>
            <a:xfrm>
              <a:off x="6924247" y="613041"/>
              <a:ext cx="46236" cy="34373"/>
            </a:xfrm>
            <a:custGeom>
              <a:avLst/>
              <a:gdLst/>
              <a:ahLst/>
              <a:cxnLst/>
              <a:rect l="l" t="t" r="r" b="b"/>
              <a:pathLst>
                <a:path w="1184" h="883" extrusionOk="0">
                  <a:moveTo>
                    <a:pt x="979" y="1"/>
                  </a:moveTo>
                  <a:cubicBezTo>
                    <a:pt x="755" y="1"/>
                    <a:pt x="286" y="55"/>
                    <a:pt x="104" y="493"/>
                  </a:cubicBezTo>
                  <a:cubicBezTo>
                    <a:pt x="1" y="740"/>
                    <a:pt x="191" y="883"/>
                    <a:pt x="434" y="883"/>
                  </a:cubicBezTo>
                  <a:cubicBezTo>
                    <a:pt x="761" y="883"/>
                    <a:pt x="1184" y="621"/>
                    <a:pt x="1100" y="7"/>
                  </a:cubicBezTo>
                  <a:cubicBezTo>
                    <a:pt x="1100" y="7"/>
                    <a:pt x="1053" y="1"/>
                    <a:pt x="9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" name="Google Shape;1565;p34"/>
            <p:cNvSpPr/>
            <p:nvPr/>
          </p:nvSpPr>
          <p:spPr>
            <a:xfrm>
              <a:off x="6943424" y="610942"/>
              <a:ext cx="25745" cy="24140"/>
            </a:xfrm>
            <a:custGeom>
              <a:avLst/>
              <a:gdLst/>
              <a:ahLst/>
              <a:cxnLst/>
              <a:rect l="l" t="t" r="r" b="b"/>
              <a:pathLst>
                <a:path w="657" h="618" extrusionOk="0">
                  <a:moveTo>
                    <a:pt x="596" y="0"/>
                  </a:moveTo>
                  <a:cubicBezTo>
                    <a:pt x="572" y="0"/>
                    <a:pt x="559" y="17"/>
                    <a:pt x="559" y="34"/>
                  </a:cubicBezTo>
                  <a:cubicBezTo>
                    <a:pt x="414" y="229"/>
                    <a:pt x="244" y="399"/>
                    <a:pt x="49" y="520"/>
                  </a:cubicBezTo>
                  <a:cubicBezTo>
                    <a:pt x="25" y="520"/>
                    <a:pt x="1" y="569"/>
                    <a:pt x="25" y="593"/>
                  </a:cubicBezTo>
                  <a:cubicBezTo>
                    <a:pt x="49" y="593"/>
                    <a:pt x="49" y="617"/>
                    <a:pt x="74" y="617"/>
                  </a:cubicBezTo>
                  <a:lnTo>
                    <a:pt x="98" y="617"/>
                  </a:lnTo>
                  <a:cubicBezTo>
                    <a:pt x="317" y="472"/>
                    <a:pt x="511" y="302"/>
                    <a:pt x="657" y="83"/>
                  </a:cubicBezTo>
                  <a:cubicBezTo>
                    <a:pt x="657" y="59"/>
                    <a:pt x="657" y="34"/>
                    <a:pt x="632" y="10"/>
                  </a:cubicBezTo>
                  <a:cubicBezTo>
                    <a:pt x="618" y="3"/>
                    <a:pt x="606" y="0"/>
                    <a:pt x="5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" name="Google Shape;1566;p34"/>
            <p:cNvSpPr/>
            <p:nvPr/>
          </p:nvSpPr>
          <p:spPr>
            <a:xfrm>
              <a:off x="6897976" y="510708"/>
              <a:ext cx="46762" cy="38309"/>
            </a:xfrm>
            <a:custGeom>
              <a:avLst/>
              <a:gdLst/>
              <a:ahLst/>
              <a:cxnLst/>
              <a:rect l="l" t="t" r="r" b="b"/>
              <a:pathLst>
                <a:path w="1200" h="980" extrusionOk="0">
                  <a:moveTo>
                    <a:pt x="630" y="1"/>
                  </a:moveTo>
                  <a:cubicBezTo>
                    <a:pt x="560" y="1"/>
                    <a:pt x="487" y="25"/>
                    <a:pt x="414" y="81"/>
                  </a:cubicBezTo>
                  <a:cubicBezTo>
                    <a:pt x="1" y="372"/>
                    <a:pt x="900" y="980"/>
                    <a:pt x="900" y="980"/>
                  </a:cubicBezTo>
                  <a:cubicBezTo>
                    <a:pt x="1200" y="540"/>
                    <a:pt x="956" y="1"/>
                    <a:pt x="6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" name="Google Shape;1567;p34"/>
            <p:cNvSpPr/>
            <p:nvPr/>
          </p:nvSpPr>
          <p:spPr>
            <a:xfrm>
              <a:off x="6922670" y="524877"/>
              <a:ext cx="13398" cy="27026"/>
            </a:xfrm>
            <a:custGeom>
              <a:avLst/>
              <a:gdLst/>
              <a:ahLst/>
              <a:cxnLst/>
              <a:rect l="l" t="t" r="r" b="b"/>
              <a:pathLst>
                <a:path w="341" h="691" extrusionOk="0">
                  <a:moveTo>
                    <a:pt x="75" y="0"/>
                  </a:moveTo>
                  <a:cubicBezTo>
                    <a:pt x="65" y="0"/>
                    <a:pt x="56" y="3"/>
                    <a:pt x="49" y="10"/>
                  </a:cubicBezTo>
                  <a:cubicBezTo>
                    <a:pt x="25" y="10"/>
                    <a:pt x="0" y="59"/>
                    <a:pt x="25" y="83"/>
                  </a:cubicBezTo>
                  <a:cubicBezTo>
                    <a:pt x="122" y="253"/>
                    <a:pt x="195" y="423"/>
                    <a:pt x="219" y="618"/>
                  </a:cubicBezTo>
                  <a:cubicBezTo>
                    <a:pt x="219" y="642"/>
                    <a:pt x="243" y="666"/>
                    <a:pt x="268" y="691"/>
                  </a:cubicBezTo>
                  <a:cubicBezTo>
                    <a:pt x="316" y="691"/>
                    <a:pt x="340" y="666"/>
                    <a:pt x="340" y="642"/>
                  </a:cubicBezTo>
                  <a:cubicBezTo>
                    <a:pt x="316" y="423"/>
                    <a:pt x="243" y="205"/>
                    <a:pt x="122" y="35"/>
                  </a:cubicBezTo>
                  <a:cubicBezTo>
                    <a:pt x="122" y="18"/>
                    <a:pt x="98" y="0"/>
                    <a:pt x="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" name="Google Shape;1568;p34"/>
            <p:cNvSpPr/>
            <p:nvPr/>
          </p:nvSpPr>
          <p:spPr>
            <a:xfrm>
              <a:off x="6942899" y="561087"/>
              <a:ext cx="41245" cy="39884"/>
            </a:xfrm>
            <a:custGeom>
              <a:avLst/>
              <a:gdLst/>
              <a:ahLst/>
              <a:cxnLst/>
              <a:rect l="l" t="t" r="r" b="b"/>
              <a:pathLst>
                <a:path w="1062" h="1021" extrusionOk="0">
                  <a:moveTo>
                    <a:pt x="509" y="0"/>
                  </a:moveTo>
                  <a:cubicBezTo>
                    <a:pt x="0" y="0"/>
                    <a:pt x="333" y="1021"/>
                    <a:pt x="333" y="1021"/>
                  </a:cubicBezTo>
                  <a:cubicBezTo>
                    <a:pt x="940" y="827"/>
                    <a:pt x="1061" y="25"/>
                    <a:pt x="527" y="1"/>
                  </a:cubicBezTo>
                  <a:cubicBezTo>
                    <a:pt x="521" y="0"/>
                    <a:pt x="515" y="0"/>
                    <a:pt x="5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" name="Google Shape;1569;p34"/>
            <p:cNvSpPr/>
            <p:nvPr/>
          </p:nvSpPr>
          <p:spPr>
            <a:xfrm>
              <a:off x="6952882" y="576306"/>
              <a:ext cx="12347" cy="26502"/>
            </a:xfrm>
            <a:custGeom>
              <a:avLst/>
              <a:gdLst/>
              <a:ahLst/>
              <a:cxnLst/>
              <a:rect l="l" t="t" r="r" b="b"/>
              <a:pathLst>
                <a:path w="317" h="681" extrusionOk="0">
                  <a:moveTo>
                    <a:pt x="268" y="0"/>
                  </a:moveTo>
                  <a:cubicBezTo>
                    <a:pt x="244" y="0"/>
                    <a:pt x="195" y="25"/>
                    <a:pt x="195" y="49"/>
                  </a:cubicBezTo>
                  <a:cubicBezTo>
                    <a:pt x="171" y="243"/>
                    <a:pt x="122" y="413"/>
                    <a:pt x="25" y="583"/>
                  </a:cubicBezTo>
                  <a:cubicBezTo>
                    <a:pt x="1" y="608"/>
                    <a:pt x="1" y="656"/>
                    <a:pt x="25" y="680"/>
                  </a:cubicBezTo>
                  <a:lnTo>
                    <a:pt x="98" y="680"/>
                  </a:lnTo>
                  <a:cubicBezTo>
                    <a:pt x="195" y="486"/>
                    <a:pt x="268" y="292"/>
                    <a:pt x="316" y="73"/>
                  </a:cubicBezTo>
                  <a:cubicBezTo>
                    <a:pt x="316" y="49"/>
                    <a:pt x="292" y="0"/>
                    <a:pt x="2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5" name="Google Shape;1570;p34"/>
          <p:cNvGrpSpPr>
            <a:grpSpLocks/>
          </p:cNvGrpSpPr>
          <p:nvPr/>
        </p:nvGrpSpPr>
        <p:grpSpPr bwMode="auto">
          <a:xfrm rot="17122019" flipH="1">
            <a:off x="11187113" y="5626100"/>
            <a:ext cx="1066800" cy="939800"/>
            <a:chOff x="4508023" y="3764622"/>
            <a:chExt cx="161487" cy="142362"/>
          </a:xfrm>
        </p:grpSpPr>
        <p:sp>
          <p:nvSpPr>
            <p:cNvPr id="16" name="Google Shape;1571;p34"/>
            <p:cNvSpPr/>
            <p:nvPr/>
          </p:nvSpPr>
          <p:spPr>
            <a:xfrm>
              <a:off x="4557588" y="3764119"/>
              <a:ext cx="65123" cy="54348"/>
            </a:xfrm>
            <a:custGeom>
              <a:avLst/>
              <a:gdLst/>
              <a:ahLst/>
              <a:cxnLst/>
              <a:rect l="l" t="t" r="r" b="b"/>
              <a:pathLst>
                <a:path w="1673" h="1395" extrusionOk="0">
                  <a:moveTo>
                    <a:pt x="947" y="1"/>
                  </a:moveTo>
                  <a:cubicBezTo>
                    <a:pt x="917" y="1"/>
                    <a:pt x="885" y="4"/>
                    <a:pt x="851" y="10"/>
                  </a:cubicBezTo>
                  <a:cubicBezTo>
                    <a:pt x="1" y="156"/>
                    <a:pt x="1118" y="1225"/>
                    <a:pt x="1118" y="1225"/>
                  </a:cubicBezTo>
                  <a:cubicBezTo>
                    <a:pt x="1208" y="1344"/>
                    <a:pt x="1284" y="1394"/>
                    <a:pt x="1346" y="1394"/>
                  </a:cubicBezTo>
                  <a:cubicBezTo>
                    <a:pt x="1672" y="1394"/>
                    <a:pt x="1599" y="1"/>
                    <a:pt x="9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" name="Google Shape;1572;p34"/>
            <p:cNvSpPr/>
            <p:nvPr/>
          </p:nvSpPr>
          <p:spPr>
            <a:xfrm>
              <a:off x="4606952" y="3824020"/>
              <a:ext cx="61759" cy="35591"/>
            </a:xfrm>
            <a:custGeom>
              <a:avLst/>
              <a:gdLst/>
              <a:ahLst/>
              <a:cxnLst/>
              <a:rect l="l" t="t" r="r" b="b"/>
              <a:pathLst>
                <a:path w="1586" h="916" extrusionOk="0">
                  <a:moveTo>
                    <a:pt x="851" y="0"/>
                  </a:moveTo>
                  <a:cubicBezTo>
                    <a:pt x="473" y="0"/>
                    <a:pt x="137" y="537"/>
                    <a:pt x="137" y="537"/>
                  </a:cubicBezTo>
                  <a:cubicBezTo>
                    <a:pt x="0" y="811"/>
                    <a:pt x="113" y="915"/>
                    <a:pt x="310" y="915"/>
                  </a:cubicBezTo>
                  <a:cubicBezTo>
                    <a:pt x="744" y="915"/>
                    <a:pt x="1585" y="409"/>
                    <a:pt x="1084" y="75"/>
                  </a:cubicBezTo>
                  <a:cubicBezTo>
                    <a:pt x="1006" y="22"/>
                    <a:pt x="928" y="0"/>
                    <a:pt x="85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" name="Google Shape;1573;p34"/>
            <p:cNvSpPr/>
            <p:nvPr/>
          </p:nvSpPr>
          <p:spPr>
            <a:xfrm>
              <a:off x="4553005" y="3869344"/>
              <a:ext cx="66806" cy="28136"/>
            </a:xfrm>
            <a:custGeom>
              <a:avLst/>
              <a:gdLst/>
              <a:ahLst/>
              <a:cxnLst/>
              <a:rect l="l" t="t" r="r" b="b"/>
              <a:pathLst>
                <a:path w="1712" h="720" extrusionOk="0">
                  <a:moveTo>
                    <a:pt x="1042" y="0"/>
                  </a:moveTo>
                  <a:cubicBezTo>
                    <a:pt x="818" y="0"/>
                    <a:pt x="620" y="55"/>
                    <a:pt x="620" y="55"/>
                  </a:cubicBezTo>
                  <a:cubicBezTo>
                    <a:pt x="0" y="300"/>
                    <a:pt x="770" y="719"/>
                    <a:pt x="1278" y="719"/>
                  </a:cubicBezTo>
                  <a:cubicBezTo>
                    <a:pt x="1526" y="719"/>
                    <a:pt x="1712" y="618"/>
                    <a:pt x="1640" y="347"/>
                  </a:cubicBezTo>
                  <a:cubicBezTo>
                    <a:pt x="1564" y="67"/>
                    <a:pt x="1287" y="0"/>
                    <a:pt x="10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" name="Google Shape;1574;p34"/>
            <p:cNvSpPr/>
            <p:nvPr/>
          </p:nvSpPr>
          <p:spPr>
            <a:xfrm>
              <a:off x="4548996" y="3797748"/>
              <a:ext cx="44457" cy="50500"/>
            </a:xfrm>
            <a:custGeom>
              <a:avLst/>
              <a:gdLst/>
              <a:ahLst/>
              <a:cxnLst/>
              <a:rect l="l" t="t" r="r" b="b"/>
              <a:pathLst>
                <a:path w="1139" h="1296" extrusionOk="0">
                  <a:moveTo>
                    <a:pt x="675" y="0"/>
                  </a:moveTo>
                  <a:cubicBezTo>
                    <a:pt x="627" y="0"/>
                    <a:pt x="572" y="14"/>
                    <a:pt x="510" y="45"/>
                  </a:cubicBezTo>
                  <a:cubicBezTo>
                    <a:pt x="0" y="288"/>
                    <a:pt x="438" y="1114"/>
                    <a:pt x="438" y="1114"/>
                  </a:cubicBezTo>
                  <a:cubicBezTo>
                    <a:pt x="517" y="1242"/>
                    <a:pt x="592" y="1295"/>
                    <a:pt x="659" y="1295"/>
                  </a:cubicBezTo>
                  <a:cubicBezTo>
                    <a:pt x="992" y="1295"/>
                    <a:pt x="1139" y="0"/>
                    <a:pt x="6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" name="Google Shape;1575;p34"/>
            <p:cNvSpPr/>
            <p:nvPr/>
          </p:nvSpPr>
          <p:spPr>
            <a:xfrm>
              <a:off x="4525993" y="3789930"/>
              <a:ext cx="91798" cy="116631"/>
            </a:xfrm>
            <a:custGeom>
              <a:avLst/>
              <a:gdLst/>
              <a:ahLst/>
              <a:cxnLst/>
              <a:rect l="l" t="t" r="r" b="b"/>
              <a:pathLst>
                <a:path w="2357" h="2996" extrusionOk="0">
                  <a:moveTo>
                    <a:pt x="1917" y="1"/>
                  </a:moveTo>
                  <a:cubicBezTo>
                    <a:pt x="1880" y="1"/>
                    <a:pt x="1855" y="40"/>
                    <a:pt x="1895" y="80"/>
                  </a:cubicBezTo>
                  <a:cubicBezTo>
                    <a:pt x="2162" y="299"/>
                    <a:pt x="2283" y="663"/>
                    <a:pt x="2186" y="1027"/>
                  </a:cubicBezTo>
                  <a:cubicBezTo>
                    <a:pt x="2113" y="1416"/>
                    <a:pt x="1773" y="1708"/>
                    <a:pt x="1360" y="1732"/>
                  </a:cubicBezTo>
                  <a:cubicBezTo>
                    <a:pt x="704" y="1780"/>
                    <a:pt x="146" y="2266"/>
                    <a:pt x="0" y="2946"/>
                  </a:cubicBezTo>
                  <a:cubicBezTo>
                    <a:pt x="0" y="2971"/>
                    <a:pt x="24" y="2995"/>
                    <a:pt x="49" y="2995"/>
                  </a:cubicBezTo>
                  <a:cubicBezTo>
                    <a:pt x="49" y="2995"/>
                    <a:pt x="73" y="2971"/>
                    <a:pt x="73" y="2946"/>
                  </a:cubicBezTo>
                  <a:cubicBezTo>
                    <a:pt x="219" y="2339"/>
                    <a:pt x="729" y="1878"/>
                    <a:pt x="1360" y="1805"/>
                  </a:cubicBezTo>
                  <a:cubicBezTo>
                    <a:pt x="1822" y="1780"/>
                    <a:pt x="2186" y="1465"/>
                    <a:pt x="2283" y="1027"/>
                  </a:cubicBezTo>
                  <a:cubicBezTo>
                    <a:pt x="2356" y="663"/>
                    <a:pt x="2235" y="250"/>
                    <a:pt x="1943" y="7"/>
                  </a:cubicBezTo>
                  <a:cubicBezTo>
                    <a:pt x="1934" y="3"/>
                    <a:pt x="1926" y="1"/>
                    <a:pt x="1917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" name="Google Shape;1576;p34"/>
            <p:cNvSpPr/>
            <p:nvPr/>
          </p:nvSpPr>
          <p:spPr>
            <a:xfrm>
              <a:off x="4596335" y="3842987"/>
              <a:ext cx="44457" cy="12745"/>
            </a:xfrm>
            <a:custGeom>
              <a:avLst/>
              <a:gdLst/>
              <a:ahLst/>
              <a:cxnLst/>
              <a:rect l="l" t="t" r="r" b="b"/>
              <a:pathLst>
                <a:path w="1143" h="326" extrusionOk="0">
                  <a:moveTo>
                    <a:pt x="1070" y="0"/>
                  </a:moveTo>
                  <a:cubicBezTo>
                    <a:pt x="903" y="93"/>
                    <a:pt x="522" y="243"/>
                    <a:pt x="265" y="243"/>
                  </a:cubicBezTo>
                  <a:cubicBezTo>
                    <a:pt x="187" y="243"/>
                    <a:pt x="119" y="229"/>
                    <a:pt x="74" y="195"/>
                  </a:cubicBezTo>
                  <a:cubicBezTo>
                    <a:pt x="74" y="183"/>
                    <a:pt x="68" y="177"/>
                    <a:pt x="59" y="177"/>
                  </a:cubicBezTo>
                  <a:cubicBezTo>
                    <a:pt x="50" y="177"/>
                    <a:pt x="37" y="183"/>
                    <a:pt x="25" y="195"/>
                  </a:cubicBezTo>
                  <a:cubicBezTo>
                    <a:pt x="1" y="195"/>
                    <a:pt x="1" y="243"/>
                    <a:pt x="25" y="243"/>
                  </a:cubicBezTo>
                  <a:cubicBezTo>
                    <a:pt x="80" y="298"/>
                    <a:pt x="135" y="325"/>
                    <a:pt x="199" y="325"/>
                  </a:cubicBezTo>
                  <a:cubicBezTo>
                    <a:pt x="221" y="325"/>
                    <a:pt x="244" y="322"/>
                    <a:pt x="268" y="316"/>
                  </a:cubicBezTo>
                  <a:cubicBezTo>
                    <a:pt x="560" y="292"/>
                    <a:pt x="851" y="219"/>
                    <a:pt x="1094" y="98"/>
                  </a:cubicBezTo>
                  <a:cubicBezTo>
                    <a:pt x="1118" y="73"/>
                    <a:pt x="1143" y="49"/>
                    <a:pt x="1118" y="25"/>
                  </a:cubicBezTo>
                  <a:cubicBezTo>
                    <a:pt x="1118" y="0"/>
                    <a:pt x="1094" y="0"/>
                    <a:pt x="1070" y="0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" name="Google Shape;1577;p34"/>
            <p:cNvSpPr/>
            <p:nvPr/>
          </p:nvSpPr>
          <p:spPr>
            <a:xfrm>
              <a:off x="4569139" y="3818024"/>
              <a:ext cx="11295" cy="42083"/>
            </a:xfrm>
            <a:custGeom>
              <a:avLst/>
              <a:gdLst/>
              <a:ahLst/>
              <a:cxnLst/>
              <a:rect l="l" t="t" r="r" b="b"/>
              <a:pathLst>
                <a:path w="292" h="1080" extrusionOk="0">
                  <a:moveTo>
                    <a:pt x="223" y="1"/>
                  </a:moveTo>
                  <a:cubicBezTo>
                    <a:pt x="207" y="1"/>
                    <a:pt x="195" y="18"/>
                    <a:pt x="195" y="35"/>
                  </a:cubicBezTo>
                  <a:cubicBezTo>
                    <a:pt x="171" y="132"/>
                    <a:pt x="0" y="910"/>
                    <a:pt x="219" y="1080"/>
                  </a:cubicBezTo>
                  <a:lnTo>
                    <a:pt x="292" y="1080"/>
                  </a:lnTo>
                  <a:cubicBezTo>
                    <a:pt x="292" y="1055"/>
                    <a:pt x="292" y="1031"/>
                    <a:pt x="292" y="1007"/>
                  </a:cubicBezTo>
                  <a:cubicBezTo>
                    <a:pt x="146" y="910"/>
                    <a:pt x="195" y="351"/>
                    <a:pt x="292" y="59"/>
                  </a:cubicBezTo>
                  <a:cubicBezTo>
                    <a:pt x="292" y="35"/>
                    <a:pt x="268" y="11"/>
                    <a:pt x="243" y="11"/>
                  </a:cubicBezTo>
                  <a:cubicBezTo>
                    <a:pt x="236" y="4"/>
                    <a:pt x="229" y="1"/>
                    <a:pt x="223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" name="Google Shape;1578;p34"/>
            <p:cNvSpPr/>
            <p:nvPr/>
          </p:nvSpPr>
          <p:spPr>
            <a:xfrm>
              <a:off x="4507182" y="3818420"/>
              <a:ext cx="44457" cy="50500"/>
            </a:xfrm>
            <a:custGeom>
              <a:avLst/>
              <a:gdLst/>
              <a:ahLst/>
              <a:cxnLst/>
              <a:rect l="l" t="t" r="r" b="b"/>
              <a:pathLst>
                <a:path w="1139" h="1296" extrusionOk="0">
                  <a:moveTo>
                    <a:pt x="657" y="0"/>
                  </a:moveTo>
                  <a:cubicBezTo>
                    <a:pt x="607" y="0"/>
                    <a:pt x="550" y="15"/>
                    <a:pt x="486" y="45"/>
                  </a:cubicBezTo>
                  <a:cubicBezTo>
                    <a:pt x="0" y="288"/>
                    <a:pt x="438" y="1114"/>
                    <a:pt x="438" y="1114"/>
                  </a:cubicBezTo>
                  <a:cubicBezTo>
                    <a:pt x="521" y="1242"/>
                    <a:pt x="598" y="1296"/>
                    <a:pt x="667" y="1296"/>
                  </a:cubicBezTo>
                  <a:cubicBezTo>
                    <a:pt x="1008" y="1296"/>
                    <a:pt x="1139" y="0"/>
                    <a:pt x="65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" name="Google Shape;1579;p34"/>
            <p:cNvSpPr/>
            <p:nvPr/>
          </p:nvSpPr>
          <p:spPr>
            <a:xfrm>
              <a:off x="4527502" y="3839506"/>
              <a:ext cx="11294" cy="42805"/>
            </a:xfrm>
            <a:custGeom>
              <a:avLst/>
              <a:gdLst/>
              <a:ahLst/>
              <a:cxnLst/>
              <a:rect l="l" t="t" r="r" b="b"/>
              <a:pathLst>
                <a:path w="293" h="1094" extrusionOk="0">
                  <a:moveTo>
                    <a:pt x="244" y="0"/>
                  </a:moveTo>
                  <a:cubicBezTo>
                    <a:pt x="219" y="0"/>
                    <a:pt x="195" y="0"/>
                    <a:pt x="195" y="25"/>
                  </a:cubicBezTo>
                  <a:cubicBezTo>
                    <a:pt x="171" y="122"/>
                    <a:pt x="1" y="899"/>
                    <a:pt x="219" y="1093"/>
                  </a:cubicBezTo>
                  <a:lnTo>
                    <a:pt x="244" y="1093"/>
                  </a:lnTo>
                  <a:cubicBezTo>
                    <a:pt x="268" y="1093"/>
                    <a:pt x="268" y="1093"/>
                    <a:pt x="292" y="1069"/>
                  </a:cubicBezTo>
                  <a:cubicBezTo>
                    <a:pt x="292" y="1045"/>
                    <a:pt x="292" y="1021"/>
                    <a:pt x="292" y="1021"/>
                  </a:cubicBezTo>
                  <a:cubicBezTo>
                    <a:pt x="146" y="899"/>
                    <a:pt x="219" y="365"/>
                    <a:pt x="292" y="49"/>
                  </a:cubicBezTo>
                  <a:cubicBezTo>
                    <a:pt x="292" y="25"/>
                    <a:pt x="268" y="0"/>
                    <a:pt x="244" y="0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Google Shape;1580;p34"/>
            <p:cNvSpPr/>
            <p:nvPr/>
          </p:nvSpPr>
          <p:spPr>
            <a:xfrm>
              <a:off x="4557379" y="3864201"/>
              <a:ext cx="37728" cy="22605"/>
            </a:xfrm>
            <a:custGeom>
              <a:avLst/>
              <a:gdLst/>
              <a:ahLst/>
              <a:cxnLst/>
              <a:rect l="l" t="t" r="r" b="b"/>
              <a:pathLst>
                <a:path w="973" h="584" extrusionOk="0">
                  <a:moveTo>
                    <a:pt x="25" y="1"/>
                  </a:moveTo>
                  <a:cubicBezTo>
                    <a:pt x="1" y="25"/>
                    <a:pt x="1" y="49"/>
                    <a:pt x="1" y="74"/>
                  </a:cubicBezTo>
                  <a:cubicBezTo>
                    <a:pt x="195" y="390"/>
                    <a:pt x="535" y="584"/>
                    <a:pt x="924" y="584"/>
                  </a:cubicBezTo>
                  <a:cubicBezTo>
                    <a:pt x="948" y="584"/>
                    <a:pt x="973" y="584"/>
                    <a:pt x="973" y="560"/>
                  </a:cubicBezTo>
                  <a:cubicBezTo>
                    <a:pt x="973" y="511"/>
                    <a:pt x="948" y="511"/>
                    <a:pt x="924" y="511"/>
                  </a:cubicBezTo>
                  <a:cubicBezTo>
                    <a:pt x="584" y="487"/>
                    <a:pt x="268" y="317"/>
                    <a:pt x="74" y="25"/>
                  </a:cubicBezTo>
                  <a:cubicBezTo>
                    <a:pt x="74" y="1"/>
                    <a:pt x="50" y="1"/>
                    <a:pt x="25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6" name="Google Shape;1581;p34"/>
          <p:cNvGrpSpPr>
            <a:grpSpLocks/>
          </p:cNvGrpSpPr>
          <p:nvPr/>
        </p:nvGrpSpPr>
        <p:grpSpPr bwMode="auto">
          <a:xfrm flipH="1">
            <a:off x="488950" y="-241300"/>
            <a:ext cx="2828925" cy="1885950"/>
            <a:chOff x="6655952" y="-180577"/>
            <a:chExt cx="2121888" cy="1414590"/>
          </a:xfrm>
        </p:grpSpPr>
        <p:grpSp>
          <p:nvGrpSpPr>
            <p:cNvPr id="27" name="Google Shape;1582;p34"/>
            <p:cNvGrpSpPr>
              <a:grpSpLocks/>
            </p:cNvGrpSpPr>
            <p:nvPr/>
          </p:nvGrpSpPr>
          <p:grpSpPr bwMode="auto">
            <a:xfrm rot="1685293">
              <a:off x="8051699" y="334351"/>
              <a:ext cx="652925" cy="474307"/>
              <a:chOff x="5211663" y="1358969"/>
              <a:chExt cx="483893" cy="351481"/>
            </a:xfrm>
          </p:grpSpPr>
          <p:sp>
            <p:nvSpPr>
              <p:cNvPr id="29" name="Google Shape;1583;p34"/>
              <p:cNvSpPr/>
              <p:nvPr/>
            </p:nvSpPr>
            <p:spPr>
              <a:xfrm>
                <a:off x="5519400" y="1394672"/>
                <a:ext cx="70598" cy="67943"/>
              </a:xfrm>
              <a:custGeom>
                <a:avLst/>
                <a:gdLst/>
                <a:ahLst/>
                <a:cxnLst/>
                <a:rect l="l" t="t" r="r" b="b"/>
                <a:pathLst>
                  <a:path w="1040" h="978" extrusionOk="0">
                    <a:moveTo>
                      <a:pt x="914" y="1"/>
                    </a:moveTo>
                    <a:cubicBezTo>
                      <a:pt x="801" y="1"/>
                      <a:pt x="571" y="36"/>
                      <a:pt x="67" y="176"/>
                    </a:cubicBezTo>
                    <a:cubicBezTo>
                      <a:pt x="0" y="198"/>
                      <a:pt x="16" y="324"/>
                      <a:pt x="95" y="324"/>
                    </a:cubicBezTo>
                    <a:cubicBezTo>
                      <a:pt x="102" y="324"/>
                      <a:pt x="109" y="323"/>
                      <a:pt x="116" y="322"/>
                    </a:cubicBezTo>
                    <a:cubicBezTo>
                      <a:pt x="359" y="249"/>
                      <a:pt x="626" y="200"/>
                      <a:pt x="869" y="152"/>
                    </a:cubicBezTo>
                    <a:lnTo>
                      <a:pt x="869" y="152"/>
                    </a:lnTo>
                    <a:cubicBezTo>
                      <a:pt x="796" y="322"/>
                      <a:pt x="626" y="662"/>
                      <a:pt x="505" y="880"/>
                    </a:cubicBezTo>
                    <a:cubicBezTo>
                      <a:pt x="480" y="905"/>
                      <a:pt x="480" y="953"/>
                      <a:pt x="529" y="977"/>
                    </a:cubicBezTo>
                    <a:lnTo>
                      <a:pt x="553" y="977"/>
                    </a:lnTo>
                    <a:cubicBezTo>
                      <a:pt x="577" y="977"/>
                      <a:pt x="602" y="977"/>
                      <a:pt x="602" y="953"/>
                    </a:cubicBezTo>
                    <a:cubicBezTo>
                      <a:pt x="650" y="880"/>
                      <a:pt x="990" y="249"/>
                      <a:pt x="1039" y="127"/>
                    </a:cubicBezTo>
                    <a:cubicBezTo>
                      <a:pt x="1039" y="103"/>
                      <a:pt x="1039" y="79"/>
                      <a:pt x="1039" y="30"/>
                    </a:cubicBezTo>
                    <a:cubicBezTo>
                      <a:pt x="1018" y="20"/>
                      <a:pt x="998" y="1"/>
                      <a:pt x="914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" name="Google Shape;1584;p34"/>
              <p:cNvSpPr/>
              <p:nvPr/>
            </p:nvSpPr>
            <p:spPr>
              <a:xfrm>
                <a:off x="5212017" y="1357276"/>
                <a:ext cx="484477" cy="352953"/>
              </a:xfrm>
              <a:custGeom>
                <a:avLst/>
                <a:gdLst/>
                <a:ahLst/>
                <a:cxnLst/>
                <a:rect l="l" t="t" r="r" b="b"/>
                <a:pathLst>
                  <a:path w="7083" h="5145" extrusionOk="0">
                    <a:moveTo>
                      <a:pt x="3768" y="0"/>
                    </a:moveTo>
                    <a:cubicBezTo>
                      <a:pt x="3734" y="0"/>
                      <a:pt x="3701" y="4"/>
                      <a:pt x="3670" y="12"/>
                    </a:cubicBezTo>
                    <a:cubicBezTo>
                      <a:pt x="3014" y="207"/>
                      <a:pt x="3232" y="1713"/>
                      <a:pt x="3232" y="1713"/>
                    </a:cubicBezTo>
                    <a:cubicBezTo>
                      <a:pt x="3232" y="1713"/>
                      <a:pt x="1357" y="535"/>
                      <a:pt x="891" y="535"/>
                    </a:cubicBezTo>
                    <a:cubicBezTo>
                      <a:pt x="865" y="535"/>
                      <a:pt x="844" y="539"/>
                      <a:pt x="827" y="547"/>
                    </a:cubicBezTo>
                    <a:cubicBezTo>
                      <a:pt x="366" y="814"/>
                      <a:pt x="1483" y="1664"/>
                      <a:pt x="1483" y="1664"/>
                    </a:cubicBezTo>
                    <a:cubicBezTo>
                      <a:pt x="1483" y="1664"/>
                      <a:pt x="832" y="1473"/>
                      <a:pt x="445" y="1473"/>
                    </a:cubicBezTo>
                    <a:cubicBezTo>
                      <a:pt x="263" y="1473"/>
                      <a:pt x="140" y="1516"/>
                      <a:pt x="171" y="1640"/>
                    </a:cubicBezTo>
                    <a:cubicBezTo>
                      <a:pt x="269" y="2029"/>
                      <a:pt x="1022" y="2490"/>
                      <a:pt x="1022" y="2490"/>
                    </a:cubicBezTo>
                    <a:cubicBezTo>
                      <a:pt x="730" y="2490"/>
                      <a:pt x="439" y="2539"/>
                      <a:pt x="147" y="2587"/>
                    </a:cubicBezTo>
                    <a:cubicBezTo>
                      <a:pt x="1" y="2650"/>
                      <a:pt x="594" y="3616"/>
                      <a:pt x="1664" y="3616"/>
                    </a:cubicBezTo>
                    <a:cubicBezTo>
                      <a:pt x="1835" y="3616"/>
                      <a:pt x="2018" y="3592"/>
                      <a:pt x="2212" y="3535"/>
                    </a:cubicBezTo>
                    <a:lnTo>
                      <a:pt x="2212" y="3535"/>
                    </a:lnTo>
                    <a:lnTo>
                      <a:pt x="1095" y="4506"/>
                    </a:lnTo>
                    <a:cubicBezTo>
                      <a:pt x="1095" y="4506"/>
                      <a:pt x="2102" y="5144"/>
                      <a:pt x="3258" y="5144"/>
                    </a:cubicBezTo>
                    <a:cubicBezTo>
                      <a:pt x="3697" y="5144"/>
                      <a:pt x="4158" y="5052"/>
                      <a:pt x="4593" y="4798"/>
                    </a:cubicBezTo>
                    <a:cubicBezTo>
                      <a:pt x="7083" y="3365"/>
                      <a:pt x="4779" y="0"/>
                      <a:pt x="376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" name="Google Shape;1585;p34"/>
              <p:cNvSpPr/>
              <p:nvPr/>
            </p:nvSpPr>
            <p:spPr>
              <a:xfrm>
                <a:off x="5468577" y="1396142"/>
                <a:ext cx="48536" cy="45001"/>
              </a:xfrm>
              <a:custGeom>
                <a:avLst/>
                <a:gdLst/>
                <a:ahLst/>
                <a:cxnLst/>
                <a:rect l="l" t="t" r="r" b="b"/>
                <a:pathLst>
                  <a:path w="705" h="655" extrusionOk="0">
                    <a:moveTo>
                      <a:pt x="443" y="1"/>
                    </a:moveTo>
                    <a:cubicBezTo>
                      <a:pt x="395" y="1"/>
                      <a:pt x="349" y="49"/>
                      <a:pt x="365" y="96"/>
                    </a:cubicBezTo>
                    <a:cubicBezTo>
                      <a:pt x="413" y="218"/>
                      <a:pt x="462" y="363"/>
                      <a:pt x="486" y="485"/>
                    </a:cubicBezTo>
                    <a:cubicBezTo>
                      <a:pt x="365" y="388"/>
                      <a:pt x="243" y="291"/>
                      <a:pt x="122" y="169"/>
                    </a:cubicBezTo>
                    <a:cubicBezTo>
                      <a:pt x="110" y="157"/>
                      <a:pt x="92" y="151"/>
                      <a:pt x="73" y="151"/>
                    </a:cubicBezTo>
                    <a:cubicBezTo>
                      <a:pt x="55" y="151"/>
                      <a:pt x="37" y="157"/>
                      <a:pt x="25" y="169"/>
                    </a:cubicBezTo>
                    <a:cubicBezTo>
                      <a:pt x="0" y="218"/>
                      <a:pt x="0" y="266"/>
                      <a:pt x="25" y="291"/>
                    </a:cubicBezTo>
                    <a:cubicBezTo>
                      <a:pt x="340" y="606"/>
                      <a:pt x="462" y="655"/>
                      <a:pt x="535" y="655"/>
                    </a:cubicBezTo>
                    <a:lnTo>
                      <a:pt x="559" y="655"/>
                    </a:lnTo>
                    <a:cubicBezTo>
                      <a:pt x="608" y="631"/>
                      <a:pt x="705" y="582"/>
                      <a:pt x="511" y="48"/>
                    </a:cubicBezTo>
                    <a:cubicBezTo>
                      <a:pt x="494" y="14"/>
                      <a:pt x="468" y="1"/>
                      <a:pt x="443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2" name="Google Shape;1586;p34"/>
              <p:cNvSpPr/>
              <p:nvPr/>
            </p:nvSpPr>
            <p:spPr>
              <a:xfrm>
                <a:off x="5309815" y="1477565"/>
                <a:ext cx="103249" cy="109415"/>
              </a:xfrm>
              <a:custGeom>
                <a:avLst/>
                <a:gdLst/>
                <a:ahLst/>
                <a:cxnLst/>
                <a:rect l="l" t="t" r="r" b="b"/>
                <a:pathLst>
                  <a:path w="1507" h="1598" extrusionOk="0">
                    <a:moveTo>
                      <a:pt x="479" y="1"/>
                    </a:moveTo>
                    <a:cubicBezTo>
                      <a:pt x="444" y="1"/>
                      <a:pt x="427" y="9"/>
                      <a:pt x="414" y="16"/>
                    </a:cubicBezTo>
                    <a:cubicBezTo>
                      <a:pt x="389" y="40"/>
                      <a:pt x="389" y="64"/>
                      <a:pt x="389" y="113"/>
                    </a:cubicBezTo>
                    <a:cubicBezTo>
                      <a:pt x="389" y="210"/>
                      <a:pt x="535" y="380"/>
                      <a:pt x="657" y="477"/>
                    </a:cubicBezTo>
                    <a:cubicBezTo>
                      <a:pt x="1" y="526"/>
                      <a:pt x="1" y="599"/>
                      <a:pt x="1" y="672"/>
                    </a:cubicBezTo>
                    <a:cubicBezTo>
                      <a:pt x="1" y="744"/>
                      <a:pt x="74" y="793"/>
                      <a:pt x="98" y="817"/>
                    </a:cubicBezTo>
                    <a:cubicBezTo>
                      <a:pt x="219" y="890"/>
                      <a:pt x="316" y="963"/>
                      <a:pt x="438" y="1012"/>
                    </a:cubicBezTo>
                    <a:cubicBezTo>
                      <a:pt x="316" y="1036"/>
                      <a:pt x="195" y="1085"/>
                      <a:pt x="98" y="1157"/>
                    </a:cubicBezTo>
                    <a:cubicBezTo>
                      <a:pt x="49" y="1182"/>
                      <a:pt x="49" y="1255"/>
                      <a:pt x="74" y="1303"/>
                    </a:cubicBezTo>
                    <a:cubicBezTo>
                      <a:pt x="185" y="1481"/>
                      <a:pt x="397" y="1598"/>
                      <a:pt x="619" y="1598"/>
                    </a:cubicBezTo>
                    <a:cubicBezTo>
                      <a:pt x="639" y="1598"/>
                      <a:pt x="660" y="1597"/>
                      <a:pt x="681" y="1595"/>
                    </a:cubicBezTo>
                    <a:cubicBezTo>
                      <a:pt x="778" y="1595"/>
                      <a:pt x="875" y="1570"/>
                      <a:pt x="948" y="1546"/>
                    </a:cubicBezTo>
                    <a:cubicBezTo>
                      <a:pt x="997" y="1546"/>
                      <a:pt x="1021" y="1498"/>
                      <a:pt x="997" y="1473"/>
                    </a:cubicBezTo>
                    <a:cubicBezTo>
                      <a:pt x="997" y="1438"/>
                      <a:pt x="971" y="1415"/>
                      <a:pt x="938" y="1415"/>
                    </a:cubicBezTo>
                    <a:cubicBezTo>
                      <a:pt x="925" y="1415"/>
                      <a:pt x="912" y="1418"/>
                      <a:pt x="899" y="1425"/>
                    </a:cubicBezTo>
                    <a:cubicBezTo>
                      <a:pt x="829" y="1446"/>
                      <a:pt x="756" y="1457"/>
                      <a:pt x="683" y="1457"/>
                    </a:cubicBezTo>
                    <a:cubicBezTo>
                      <a:pt x="507" y="1457"/>
                      <a:pt x="333" y="1392"/>
                      <a:pt x="195" y="1255"/>
                    </a:cubicBezTo>
                    <a:cubicBezTo>
                      <a:pt x="365" y="1157"/>
                      <a:pt x="535" y="1109"/>
                      <a:pt x="705" y="1085"/>
                    </a:cubicBezTo>
                    <a:lnTo>
                      <a:pt x="729" y="1085"/>
                    </a:lnTo>
                    <a:cubicBezTo>
                      <a:pt x="754" y="1060"/>
                      <a:pt x="778" y="1036"/>
                      <a:pt x="778" y="1012"/>
                    </a:cubicBezTo>
                    <a:cubicBezTo>
                      <a:pt x="778" y="987"/>
                      <a:pt x="754" y="963"/>
                      <a:pt x="729" y="939"/>
                    </a:cubicBezTo>
                    <a:lnTo>
                      <a:pt x="705" y="939"/>
                    </a:lnTo>
                    <a:cubicBezTo>
                      <a:pt x="511" y="890"/>
                      <a:pt x="341" y="793"/>
                      <a:pt x="171" y="696"/>
                    </a:cubicBezTo>
                    <a:cubicBezTo>
                      <a:pt x="389" y="647"/>
                      <a:pt x="608" y="623"/>
                      <a:pt x="827" y="623"/>
                    </a:cubicBezTo>
                    <a:cubicBezTo>
                      <a:pt x="851" y="623"/>
                      <a:pt x="875" y="599"/>
                      <a:pt x="899" y="574"/>
                    </a:cubicBezTo>
                    <a:cubicBezTo>
                      <a:pt x="899" y="550"/>
                      <a:pt x="899" y="526"/>
                      <a:pt x="875" y="502"/>
                    </a:cubicBezTo>
                    <a:cubicBezTo>
                      <a:pt x="754" y="404"/>
                      <a:pt x="657" y="283"/>
                      <a:pt x="559" y="161"/>
                    </a:cubicBezTo>
                    <a:lnTo>
                      <a:pt x="559" y="161"/>
                    </a:lnTo>
                    <a:cubicBezTo>
                      <a:pt x="851" y="259"/>
                      <a:pt x="1118" y="380"/>
                      <a:pt x="1385" y="526"/>
                    </a:cubicBezTo>
                    <a:cubicBezTo>
                      <a:pt x="1434" y="526"/>
                      <a:pt x="1482" y="526"/>
                      <a:pt x="1482" y="477"/>
                    </a:cubicBezTo>
                    <a:cubicBezTo>
                      <a:pt x="1507" y="429"/>
                      <a:pt x="1482" y="404"/>
                      <a:pt x="1458" y="380"/>
                    </a:cubicBezTo>
                    <a:cubicBezTo>
                      <a:pt x="803" y="61"/>
                      <a:pt x="574" y="1"/>
                      <a:pt x="479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3" name="Google Shape;1587;p34"/>
              <p:cNvSpPr/>
              <p:nvPr/>
            </p:nvSpPr>
            <p:spPr>
              <a:xfrm>
                <a:off x="5442726" y="1506952"/>
                <a:ext cx="151785" cy="202948"/>
              </a:xfrm>
              <a:custGeom>
                <a:avLst/>
                <a:gdLst/>
                <a:ahLst/>
                <a:cxnLst/>
                <a:rect l="l" t="t" r="r" b="b"/>
                <a:pathLst>
                  <a:path w="2211" h="2951" extrusionOk="0">
                    <a:moveTo>
                      <a:pt x="2131" y="1"/>
                    </a:moveTo>
                    <a:cubicBezTo>
                      <a:pt x="2118" y="1"/>
                      <a:pt x="2103" y="4"/>
                      <a:pt x="2089" y="11"/>
                    </a:cubicBezTo>
                    <a:cubicBezTo>
                      <a:pt x="2089" y="11"/>
                      <a:pt x="0" y="982"/>
                      <a:pt x="49" y="2877"/>
                    </a:cubicBezTo>
                    <a:cubicBezTo>
                      <a:pt x="49" y="2901"/>
                      <a:pt x="73" y="2950"/>
                      <a:pt x="121" y="2950"/>
                    </a:cubicBezTo>
                    <a:cubicBezTo>
                      <a:pt x="170" y="2950"/>
                      <a:pt x="194" y="2901"/>
                      <a:pt x="194" y="2877"/>
                    </a:cubicBezTo>
                    <a:cubicBezTo>
                      <a:pt x="170" y="1080"/>
                      <a:pt x="2138" y="132"/>
                      <a:pt x="2162" y="132"/>
                    </a:cubicBezTo>
                    <a:cubicBezTo>
                      <a:pt x="2186" y="108"/>
                      <a:pt x="2211" y="84"/>
                      <a:pt x="2186" y="35"/>
                    </a:cubicBezTo>
                    <a:cubicBezTo>
                      <a:pt x="2186" y="18"/>
                      <a:pt x="2162" y="1"/>
                      <a:pt x="2131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8" name="Google Shape;1588;p34"/>
            <p:cNvSpPr/>
            <p:nvPr/>
          </p:nvSpPr>
          <p:spPr>
            <a:xfrm rot="-2700000">
              <a:off x="7004837" y="-115087"/>
              <a:ext cx="716822" cy="1283610"/>
            </a:xfrm>
            <a:custGeom>
              <a:avLst/>
              <a:gdLst/>
              <a:ahLst/>
              <a:cxnLst/>
              <a:rect l="l" t="t" r="r" b="b"/>
              <a:pathLst>
                <a:path w="6681" h="11977" extrusionOk="0">
                  <a:moveTo>
                    <a:pt x="4276" y="0"/>
                  </a:moveTo>
                  <a:cubicBezTo>
                    <a:pt x="4276" y="0"/>
                    <a:pt x="4082" y="49"/>
                    <a:pt x="3839" y="146"/>
                  </a:cubicBezTo>
                  <a:lnTo>
                    <a:pt x="3887" y="267"/>
                  </a:lnTo>
                  <a:lnTo>
                    <a:pt x="3863" y="292"/>
                  </a:lnTo>
                  <a:cubicBezTo>
                    <a:pt x="4009" y="243"/>
                    <a:pt x="4155" y="195"/>
                    <a:pt x="4300" y="146"/>
                  </a:cubicBezTo>
                  <a:lnTo>
                    <a:pt x="4276" y="0"/>
                  </a:lnTo>
                  <a:close/>
                  <a:moveTo>
                    <a:pt x="3426" y="316"/>
                  </a:moveTo>
                  <a:cubicBezTo>
                    <a:pt x="3280" y="365"/>
                    <a:pt x="3134" y="437"/>
                    <a:pt x="3013" y="510"/>
                  </a:cubicBezTo>
                  <a:lnTo>
                    <a:pt x="3080" y="645"/>
                  </a:lnTo>
                  <a:lnTo>
                    <a:pt x="3080" y="645"/>
                  </a:lnTo>
                  <a:cubicBezTo>
                    <a:pt x="3198" y="578"/>
                    <a:pt x="3336" y="530"/>
                    <a:pt x="3474" y="437"/>
                  </a:cubicBezTo>
                  <a:lnTo>
                    <a:pt x="3426" y="316"/>
                  </a:lnTo>
                  <a:close/>
                  <a:moveTo>
                    <a:pt x="3080" y="645"/>
                  </a:moveTo>
                  <a:cubicBezTo>
                    <a:pt x="3074" y="649"/>
                    <a:pt x="3068" y="652"/>
                    <a:pt x="3061" y="656"/>
                  </a:cubicBezTo>
                  <a:lnTo>
                    <a:pt x="3086" y="656"/>
                  </a:lnTo>
                  <a:lnTo>
                    <a:pt x="3080" y="645"/>
                  </a:lnTo>
                  <a:close/>
                  <a:moveTo>
                    <a:pt x="2624" y="753"/>
                  </a:moveTo>
                  <a:cubicBezTo>
                    <a:pt x="2503" y="850"/>
                    <a:pt x="2406" y="948"/>
                    <a:pt x="2284" y="1069"/>
                  </a:cubicBezTo>
                  <a:lnTo>
                    <a:pt x="2403" y="1164"/>
                  </a:lnTo>
                  <a:lnTo>
                    <a:pt x="2403" y="1164"/>
                  </a:lnTo>
                  <a:cubicBezTo>
                    <a:pt x="2496" y="1055"/>
                    <a:pt x="2609" y="965"/>
                    <a:pt x="2721" y="875"/>
                  </a:cubicBezTo>
                  <a:lnTo>
                    <a:pt x="2624" y="753"/>
                  </a:lnTo>
                  <a:close/>
                  <a:moveTo>
                    <a:pt x="2403" y="1164"/>
                  </a:moveTo>
                  <a:cubicBezTo>
                    <a:pt x="2396" y="1173"/>
                    <a:pt x="2388" y="1182"/>
                    <a:pt x="2381" y="1191"/>
                  </a:cubicBezTo>
                  <a:lnTo>
                    <a:pt x="2406" y="1166"/>
                  </a:lnTo>
                  <a:lnTo>
                    <a:pt x="2403" y="1164"/>
                  </a:lnTo>
                  <a:close/>
                  <a:moveTo>
                    <a:pt x="1993" y="1409"/>
                  </a:moveTo>
                  <a:cubicBezTo>
                    <a:pt x="1895" y="1531"/>
                    <a:pt x="1823" y="1676"/>
                    <a:pt x="1774" y="1822"/>
                  </a:cubicBezTo>
                  <a:lnTo>
                    <a:pt x="1895" y="1871"/>
                  </a:lnTo>
                  <a:lnTo>
                    <a:pt x="1895" y="1895"/>
                  </a:lnTo>
                  <a:cubicBezTo>
                    <a:pt x="1944" y="1749"/>
                    <a:pt x="2017" y="1628"/>
                    <a:pt x="2114" y="1506"/>
                  </a:cubicBezTo>
                  <a:lnTo>
                    <a:pt x="1993" y="1409"/>
                  </a:lnTo>
                  <a:close/>
                  <a:moveTo>
                    <a:pt x="1628" y="2259"/>
                  </a:moveTo>
                  <a:cubicBezTo>
                    <a:pt x="1604" y="2405"/>
                    <a:pt x="1580" y="2551"/>
                    <a:pt x="1580" y="2697"/>
                  </a:cubicBezTo>
                  <a:lnTo>
                    <a:pt x="1701" y="2697"/>
                  </a:lnTo>
                  <a:cubicBezTo>
                    <a:pt x="1704" y="2559"/>
                    <a:pt x="1728" y="2421"/>
                    <a:pt x="1774" y="2284"/>
                  </a:cubicBezTo>
                  <a:lnTo>
                    <a:pt x="1628" y="2259"/>
                  </a:lnTo>
                  <a:close/>
                  <a:moveTo>
                    <a:pt x="1701" y="2697"/>
                  </a:moveTo>
                  <a:cubicBezTo>
                    <a:pt x="1701" y="2705"/>
                    <a:pt x="1701" y="2713"/>
                    <a:pt x="1701" y="2721"/>
                  </a:cubicBezTo>
                  <a:lnTo>
                    <a:pt x="1725" y="2697"/>
                  </a:lnTo>
                  <a:close/>
                  <a:moveTo>
                    <a:pt x="1774" y="3158"/>
                  </a:moveTo>
                  <a:lnTo>
                    <a:pt x="1628" y="3183"/>
                  </a:lnTo>
                  <a:cubicBezTo>
                    <a:pt x="1628" y="3304"/>
                    <a:pt x="1677" y="3401"/>
                    <a:pt x="1701" y="3523"/>
                  </a:cubicBezTo>
                  <a:lnTo>
                    <a:pt x="1725" y="3620"/>
                  </a:lnTo>
                  <a:lnTo>
                    <a:pt x="1871" y="3571"/>
                  </a:lnTo>
                  <a:lnTo>
                    <a:pt x="1847" y="3474"/>
                  </a:lnTo>
                  <a:cubicBezTo>
                    <a:pt x="1798" y="3377"/>
                    <a:pt x="1774" y="3255"/>
                    <a:pt x="1774" y="3158"/>
                  </a:cubicBezTo>
                  <a:close/>
                  <a:moveTo>
                    <a:pt x="3329" y="3863"/>
                  </a:moveTo>
                  <a:cubicBezTo>
                    <a:pt x="3232" y="3887"/>
                    <a:pt x="3061" y="3887"/>
                    <a:pt x="2867" y="3887"/>
                  </a:cubicBezTo>
                  <a:lnTo>
                    <a:pt x="2867" y="4054"/>
                  </a:lnTo>
                  <a:lnTo>
                    <a:pt x="2867" y="4054"/>
                  </a:lnTo>
                  <a:cubicBezTo>
                    <a:pt x="3049" y="4033"/>
                    <a:pt x="3189" y="4032"/>
                    <a:pt x="3329" y="4008"/>
                  </a:cubicBezTo>
                  <a:lnTo>
                    <a:pt x="3329" y="3863"/>
                  </a:lnTo>
                  <a:close/>
                  <a:moveTo>
                    <a:pt x="2867" y="4054"/>
                  </a:moveTo>
                  <a:cubicBezTo>
                    <a:pt x="2859" y="4055"/>
                    <a:pt x="2851" y="4056"/>
                    <a:pt x="2843" y="4057"/>
                  </a:cubicBezTo>
                  <a:lnTo>
                    <a:pt x="2867" y="4057"/>
                  </a:lnTo>
                  <a:lnTo>
                    <a:pt x="2867" y="4054"/>
                  </a:lnTo>
                  <a:close/>
                  <a:moveTo>
                    <a:pt x="2406" y="3960"/>
                  </a:moveTo>
                  <a:cubicBezTo>
                    <a:pt x="2284" y="3984"/>
                    <a:pt x="2163" y="4008"/>
                    <a:pt x="2041" y="4033"/>
                  </a:cubicBezTo>
                  <a:lnTo>
                    <a:pt x="2017" y="3984"/>
                  </a:lnTo>
                  <a:lnTo>
                    <a:pt x="1871" y="4033"/>
                  </a:lnTo>
                  <a:cubicBezTo>
                    <a:pt x="1944" y="4178"/>
                    <a:pt x="2017" y="4324"/>
                    <a:pt x="2090" y="4446"/>
                  </a:cubicBezTo>
                  <a:lnTo>
                    <a:pt x="2211" y="4373"/>
                  </a:lnTo>
                  <a:cubicBezTo>
                    <a:pt x="2163" y="4300"/>
                    <a:pt x="2138" y="4227"/>
                    <a:pt x="2090" y="4178"/>
                  </a:cubicBezTo>
                  <a:cubicBezTo>
                    <a:pt x="2211" y="4130"/>
                    <a:pt x="2333" y="4130"/>
                    <a:pt x="2430" y="4106"/>
                  </a:cubicBezTo>
                  <a:lnTo>
                    <a:pt x="2406" y="3960"/>
                  </a:lnTo>
                  <a:close/>
                  <a:moveTo>
                    <a:pt x="1531" y="4178"/>
                  </a:moveTo>
                  <a:cubicBezTo>
                    <a:pt x="1385" y="4227"/>
                    <a:pt x="1240" y="4300"/>
                    <a:pt x="1118" y="4349"/>
                  </a:cubicBezTo>
                  <a:lnTo>
                    <a:pt x="1185" y="4483"/>
                  </a:lnTo>
                  <a:lnTo>
                    <a:pt x="1185" y="4483"/>
                  </a:lnTo>
                  <a:cubicBezTo>
                    <a:pt x="1303" y="4416"/>
                    <a:pt x="1441" y="4370"/>
                    <a:pt x="1580" y="4324"/>
                  </a:cubicBezTo>
                  <a:lnTo>
                    <a:pt x="1531" y="4178"/>
                  </a:lnTo>
                  <a:close/>
                  <a:moveTo>
                    <a:pt x="1185" y="4483"/>
                  </a:moveTo>
                  <a:lnTo>
                    <a:pt x="1185" y="4483"/>
                  </a:lnTo>
                  <a:cubicBezTo>
                    <a:pt x="1179" y="4487"/>
                    <a:pt x="1173" y="4491"/>
                    <a:pt x="1167" y="4494"/>
                  </a:cubicBezTo>
                  <a:lnTo>
                    <a:pt x="1191" y="4494"/>
                  </a:lnTo>
                  <a:lnTo>
                    <a:pt x="1185" y="4483"/>
                  </a:lnTo>
                  <a:close/>
                  <a:moveTo>
                    <a:pt x="3426" y="4203"/>
                  </a:moveTo>
                  <a:cubicBezTo>
                    <a:pt x="3377" y="4324"/>
                    <a:pt x="3304" y="4446"/>
                    <a:pt x="3207" y="4519"/>
                  </a:cubicBezTo>
                  <a:lnTo>
                    <a:pt x="3304" y="4640"/>
                  </a:lnTo>
                  <a:cubicBezTo>
                    <a:pt x="3426" y="4543"/>
                    <a:pt x="3499" y="4397"/>
                    <a:pt x="3572" y="4251"/>
                  </a:cubicBezTo>
                  <a:lnTo>
                    <a:pt x="3426" y="4203"/>
                  </a:lnTo>
                  <a:close/>
                  <a:moveTo>
                    <a:pt x="2478" y="4664"/>
                  </a:moveTo>
                  <a:lnTo>
                    <a:pt x="2406" y="4786"/>
                  </a:lnTo>
                  <a:cubicBezTo>
                    <a:pt x="2503" y="4859"/>
                    <a:pt x="2624" y="4883"/>
                    <a:pt x="2746" y="4883"/>
                  </a:cubicBezTo>
                  <a:lnTo>
                    <a:pt x="2891" y="4883"/>
                  </a:lnTo>
                  <a:lnTo>
                    <a:pt x="2867" y="4737"/>
                  </a:lnTo>
                  <a:cubicBezTo>
                    <a:pt x="2831" y="4743"/>
                    <a:pt x="2796" y="4746"/>
                    <a:pt x="2762" y="4746"/>
                  </a:cubicBezTo>
                  <a:cubicBezTo>
                    <a:pt x="2661" y="4746"/>
                    <a:pt x="2570" y="4719"/>
                    <a:pt x="2478" y="4664"/>
                  </a:cubicBezTo>
                  <a:close/>
                  <a:moveTo>
                    <a:pt x="705" y="4616"/>
                  </a:moveTo>
                  <a:cubicBezTo>
                    <a:pt x="584" y="4713"/>
                    <a:pt x="486" y="4810"/>
                    <a:pt x="389" y="4932"/>
                  </a:cubicBezTo>
                  <a:lnTo>
                    <a:pt x="486" y="5004"/>
                  </a:lnTo>
                  <a:lnTo>
                    <a:pt x="486" y="5029"/>
                  </a:lnTo>
                  <a:cubicBezTo>
                    <a:pt x="584" y="4907"/>
                    <a:pt x="681" y="4810"/>
                    <a:pt x="802" y="4737"/>
                  </a:cubicBezTo>
                  <a:lnTo>
                    <a:pt x="705" y="4616"/>
                  </a:lnTo>
                  <a:close/>
                  <a:moveTo>
                    <a:pt x="146" y="5320"/>
                  </a:moveTo>
                  <a:cubicBezTo>
                    <a:pt x="74" y="5466"/>
                    <a:pt x="49" y="5612"/>
                    <a:pt x="25" y="5757"/>
                  </a:cubicBezTo>
                  <a:lnTo>
                    <a:pt x="171" y="5782"/>
                  </a:lnTo>
                  <a:cubicBezTo>
                    <a:pt x="171" y="5636"/>
                    <a:pt x="219" y="5515"/>
                    <a:pt x="268" y="5369"/>
                  </a:cubicBezTo>
                  <a:lnTo>
                    <a:pt x="146" y="5320"/>
                  </a:lnTo>
                  <a:close/>
                  <a:moveTo>
                    <a:pt x="1" y="6219"/>
                  </a:moveTo>
                  <a:cubicBezTo>
                    <a:pt x="25" y="6389"/>
                    <a:pt x="49" y="6535"/>
                    <a:pt x="98" y="6681"/>
                  </a:cubicBezTo>
                  <a:lnTo>
                    <a:pt x="219" y="6656"/>
                  </a:lnTo>
                  <a:cubicBezTo>
                    <a:pt x="195" y="6511"/>
                    <a:pt x="171" y="6365"/>
                    <a:pt x="171" y="6219"/>
                  </a:cubicBezTo>
                  <a:close/>
                  <a:moveTo>
                    <a:pt x="341" y="7045"/>
                  </a:moveTo>
                  <a:lnTo>
                    <a:pt x="219" y="7118"/>
                  </a:lnTo>
                  <a:cubicBezTo>
                    <a:pt x="268" y="7239"/>
                    <a:pt x="316" y="7385"/>
                    <a:pt x="389" y="7531"/>
                  </a:cubicBezTo>
                  <a:lnTo>
                    <a:pt x="535" y="7458"/>
                  </a:lnTo>
                  <a:cubicBezTo>
                    <a:pt x="462" y="7312"/>
                    <a:pt x="414" y="7191"/>
                    <a:pt x="341" y="7045"/>
                  </a:cubicBezTo>
                  <a:close/>
                  <a:moveTo>
                    <a:pt x="729" y="7871"/>
                  </a:moveTo>
                  <a:lnTo>
                    <a:pt x="608" y="7944"/>
                  </a:lnTo>
                  <a:lnTo>
                    <a:pt x="632" y="7992"/>
                  </a:lnTo>
                  <a:cubicBezTo>
                    <a:pt x="705" y="8114"/>
                    <a:pt x="778" y="8211"/>
                    <a:pt x="827" y="8308"/>
                  </a:cubicBezTo>
                  <a:lnTo>
                    <a:pt x="948" y="8235"/>
                  </a:lnTo>
                  <a:cubicBezTo>
                    <a:pt x="899" y="8138"/>
                    <a:pt x="827" y="8041"/>
                    <a:pt x="778" y="7920"/>
                  </a:cubicBezTo>
                  <a:lnTo>
                    <a:pt x="729" y="7871"/>
                  </a:lnTo>
                  <a:close/>
                  <a:moveTo>
                    <a:pt x="1191" y="8600"/>
                  </a:moveTo>
                  <a:lnTo>
                    <a:pt x="1069" y="8673"/>
                  </a:lnTo>
                  <a:cubicBezTo>
                    <a:pt x="1191" y="8794"/>
                    <a:pt x="1288" y="8915"/>
                    <a:pt x="1385" y="9037"/>
                  </a:cubicBezTo>
                  <a:lnTo>
                    <a:pt x="1482" y="8915"/>
                  </a:lnTo>
                  <a:cubicBezTo>
                    <a:pt x="1385" y="8818"/>
                    <a:pt x="1288" y="8697"/>
                    <a:pt x="1191" y="8600"/>
                  </a:cubicBezTo>
                  <a:close/>
                  <a:moveTo>
                    <a:pt x="1798" y="9231"/>
                  </a:moveTo>
                  <a:lnTo>
                    <a:pt x="1701" y="9353"/>
                  </a:lnTo>
                  <a:cubicBezTo>
                    <a:pt x="1823" y="9450"/>
                    <a:pt x="1944" y="9547"/>
                    <a:pt x="2065" y="9644"/>
                  </a:cubicBezTo>
                  <a:lnTo>
                    <a:pt x="2138" y="9523"/>
                  </a:lnTo>
                  <a:cubicBezTo>
                    <a:pt x="2017" y="9426"/>
                    <a:pt x="1920" y="9328"/>
                    <a:pt x="1798" y="9231"/>
                  </a:cubicBezTo>
                  <a:close/>
                  <a:moveTo>
                    <a:pt x="5029" y="9328"/>
                  </a:moveTo>
                  <a:cubicBezTo>
                    <a:pt x="4981" y="9328"/>
                    <a:pt x="4932" y="9328"/>
                    <a:pt x="4908" y="9353"/>
                  </a:cubicBezTo>
                  <a:lnTo>
                    <a:pt x="4932" y="9499"/>
                  </a:lnTo>
                  <a:lnTo>
                    <a:pt x="5053" y="9499"/>
                  </a:lnTo>
                  <a:cubicBezTo>
                    <a:pt x="5029" y="9523"/>
                    <a:pt x="5005" y="9547"/>
                    <a:pt x="4981" y="9571"/>
                  </a:cubicBezTo>
                  <a:lnTo>
                    <a:pt x="5078" y="9693"/>
                  </a:lnTo>
                  <a:cubicBezTo>
                    <a:pt x="5151" y="9644"/>
                    <a:pt x="5199" y="9571"/>
                    <a:pt x="5223" y="9474"/>
                  </a:cubicBezTo>
                  <a:cubicBezTo>
                    <a:pt x="5223" y="9450"/>
                    <a:pt x="5199" y="9328"/>
                    <a:pt x="5029" y="9328"/>
                  </a:cubicBezTo>
                  <a:close/>
                  <a:moveTo>
                    <a:pt x="2527" y="9717"/>
                  </a:moveTo>
                  <a:lnTo>
                    <a:pt x="2478" y="9863"/>
                  </a:lnTo>
                  <a:cubicBezTo>
                    <a:pt x="2600" y="9936"/>
                    <a:pt x="2746" y="9984"/>
                    <a:pt x="2891" y="10033"/>
                  </a:cubicBezTo>
                  <a:lnTo>
                    <a:pt x="2940" y="9887"/>
                  </a:lnTo>
                  <a:cubicBezTo>
                    <a:pt x="2794" y="9839"/>
                    <a:pt x="2673" y="9790"/>
                    <a:pt x="2527" y="9717"/>
                  </a:cubicBezTo>
                  <a:close/>
                  <a:moveTo>
                    <a:pt x="4470" y="9596"/>
                  </a:moveTo>
                  <a:cubicBezTo>
                    <a:pt x="4373" y="9693"/>
                    <a:pt x="4300" y="9814"/>
                    <a:pt x="4276" y="9936"/>
                  </a:cubicBezTo>
                  <a:lnTo>
                    <a:pt x="4203" y="9936"/>
                  </a:lnTo>
                  <a:lnTo>
                    <a:pt x="4252" y="10082"/>
                  </a:lnTo>
                  <a:lnTo>
                    <a:pt x="4373" y="10057"/>
                  </a:lnTo>
                  <a:cubicBezTo>
                    <a:pt x="4495" y="10033"/>
                    <a:pt x="4592" y="9984"/>
                    <a:pt x="4689" y="9960"/>
                  </a:cubicBezTo>
                  <a:lnTo>
                    <a:pt x="4616" y="9814"/>
                  </a:lnTo>
                  <a:lnTo>
                    <a:pt x="4446" y="9887"/>
                  </a:lnTo>
                  <a:cubicBezTo>
                    <a:pt x="4495" y="9814"/>
                    <a:pt x="4519" y="9766"/>
                    <a:pt x="4568" y="9717"/>
                  </a:cubicBezTo>
                  <a:lnTo>
                    <a:pt x="4470" y="9596"/>
                  </a:lnTo>
                  <a:close/>
                  <a:moveTo>
                    <a:pt x="3353" y="9984"/>
                  </a:moveTo>
                  <a:lnTo>
                    <a:pt x="3329" y="10130"/>
                  </a:lnTo>
                  <a:cubicBezTo>
                    <a:pt x="3450" y="10130"/>
                    <a:pt x="3547" y="10154"/>
                    <a:pt x="3669" y="10154"/>
                  </a:cubicBezTo>
                  <a:lnTo>
                    <a:pt x="3790" y="10154"/>
                  </a:lnTo>
                  <a:lnTo>
                    <a:pt x="3790" y="9984"/>
                  </a:lnTo>
                  <a:cubicBezTo>
                    <a:pt x="3742" y="9992"/>
                    <a:pt x="3693" y="9995"/>
                    <a:pt x="3644" y="9995"/>
                  </a:cubicBezTo>
                  <a:cubicBezTo>
                    <a:pt x="3547" y="9995"/>
                    <a:pt x="3450" y="9984"/>
                    <a:pt x="3353" y="9984"/>
                  </a:cubicBezTo>
                  <a:close/>
                  <a:moveTo>
                    <a:pt x="4203" y="10494"/>
                  </a:moveTo>
                  <a:cubicBezTo>
                    <a:pt x="4227" y="10640"/>
                    <a:pt x="4252" y="10810"/>
                    <a:pt x="4325" y="10956"/>
                  </a:cubicBezTo>
                  <a:lnTo>
                    <a:pt x="4446" y="10907"/>
                  </a:lnTo>
                  <a:cubicBezTo>
                    <a:pt x="4398" y="10786"/>
                    <a:pt x="4373" y="10640"/>
                    <a:pt x="4349" y="10494"/>
                  </a:cubicBezTo>
                  <a:close/>
                  <a:moveTo>
                    <a:pt x="4665" y="11248"/>
                  </a:moveTo>
                  <a:lnTo>
                    <a:pt x="4543" y="11345"/>
                  </a:lnTo>
                  <a:cubicBezTo>
                    <a:pt x="4640" y="11466"/>
                    <a:pt x="4762" y="11563"/>
                    <a:pt x="4883" y="11661"/>
                  </a:cubicBezTo>
                  <a:lnTo>
                    <a:pt x="4981" y="11563"/>
                  </a:lnTo>
                  <a:cubicBezTo>
                    <a:pt x="4859" y="11466"/>
                    <a:pt x="4762" y="11369"/>
                    <a:pt x="4665" y="11248"/>
                  </a:cubicBezTo>
                  <a:close/>
                  <a:moveTo>
                    <a:pt x="5345" y="11733"/>
                  </a:moveTo>
                  <a:lnTo>
                    <a:pt x="5296" y="11855"/>
                  </a:lnTo>
                  <a:cubicBezTo>
                    <a:pt x="5442" y="11928"/>
                    <a:pt x="5588" y="11952"/>
                    <a:pt x="5758" y="11976"/>
                  </a:cubicBezTo>
                  <a:lnTo>
                    <a:pt x="5758" y="11831"/>
                  </a:lnTo>
                  <a:cubicBezTo>
                    <a:pt x="5636" y="11806"/>
                    <a:pt x="5491" y="11782"/>
                    <a:pt x="5345" y="11733"/>
                  </a:cubicBezTo>
                  <a:close/>
                  <a:moveTo>
                    <a:pt x="6632" y="11758"/>
                  </a:moveTo>
                  <a:cubicBezTo>
                    <a:pt x="6487" y="11782"/>
                    <a:pt x="6365" y="11806"/>
                    <a:pt x="6219" y="11831"/>
                  </a:cubicBezTo>
                  <a:lnTo>
                    <a:pt x="6219" y="11976"/>
                  </a:lnTo>
                  <a:cubicBezTo>
                    <a:pt x="6365" y="11952"/>
                    <a:pt x="6511" y="11928"/>
                    <a:pt x="6681" y="11879"/>
                  </a:cubicBezTo>
                  <a:lnTo>
                    <a:pt x="6632" y="11758"/>
                  </a:ln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4" name="Google Shape;1589;p34"/>
          <p:cNvGrpSpPr>
            <a:grpSpLocks/>
          </p:cNvGrpSpPr>
          <p:nvPr/>
        </p:nvGrpSpPr>
        <p:grpSpPr bwMode="auto">
          <a:xfrm flipH="1">
            <a:off x="10974388" y="2382838"/>
            <a:ext cx="1703387" cy="1346200"/>
            <a:chOff x="855987" y="2204128"/>
            <a:chExt cx="1217483" cy="962421"/>
          </a:xfrm>
        </p:grpSpPr>
        <p:grpSp>
          <p:nvGrpSpPr>
            <p:cNvPr id="35" name="Google Shape;1590;p34"/>
            <p:cNvGrpSpPr>
              <a:grpSpLocks/>
            </p:cNvGrpSpPr>
            <p:nvPr/>
          </p:nvGrpSpPr>
          <p:grpSpPr bwMode="auto">
            <a:xfrm>
              <a:off x="855987" y="2204128"/>
              <a:ext cx="1146639" cy="962421"/>
              <a:chOff x="958238" y="2157575"/>
              <a:chExt cx="1115191" cy="936025"/>
            </a:xfrm>
          </p:grpSpPr>
          <p:sp>
            <p:nvSpPr>
              <p:cNvPr id="37" name="Google Shape;1591;p34"/>
              <p:cNvSpPr/>
              <p:nvPr/>
            </p:nvSpPr>
            <p:spPr>
              <a:xfrm>
                <a:off x="1253985" y="2157575"/>
                <a:ext cx="493279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8" name="Google Shape;1592;p34"/>
              <p:cNvSpPr/>
              <p:nvPr/>
            </p:nvSpPr>
            <p:spPr>
              <a:xfrm>
                <a:off x="1441586" y="2325353"/>
                <a:ext cx="492176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" name="Google Shape;1593;p34"/>
              <p:cNvSpPr/>
              <p:nvPr/>
            </p:nvSpPr>
            <p:spPr>
              <a:xfrm>
                <a:off x="997965" y="2335287"/>
                <a:ext cx="492176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" name="Google Shape;1594;p34"/>
              <p:cNvSpPr/>
              <p:nvPr/>
            </p:nvSpPr>
            <p:spPr>
              <a:xfrm>
                <a:off x="958238" y="2551632"/>
                <a:ext cx="493279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" name="Google Shape;1595;p34"/>
              <p:cNvSpPr/>
              <p:nvPr/>
            </p:nvSpPr>
            <p:spPr>
              <a:xfrm>
                <a:off x="1165702" y="2601304"/>
                <a:ext cx="492176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" name="Google Shape;1596;p34"/>
              <p:cNvSpPr/>
              <p:nvPr/>
            </p:nvSpPr>
            <p:spPr>
              <a:xfrm>
                <a:off x="1451517" y="2561567"/>
                <a:ext cx="622393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6" name="Google Shape;1597;p34"/>
            <p:cNvSpPr/>
            <p:nvPr/>
          </p:nvSpPr>
          <p:spPr>
            <a:xfrm>
              <a:off x="926336" y="2206398"/>
              <a:ext cx="1147134" cy="870491"/>
            </a:xfrm>
            <a:custGeom>
              <a:avLst/>
              <a:gdLst/>
              <a:ahLst/>
              <a:cxnLst/>
              <a:rect l="l" t="t" r="r" b="b"/>
              <a:pathLst>
                <a:path w="6074" h="4608" extrusionOk="0">
                  <a:moveTo>
                    <a:pt x="1749" y="936"/>
                  </a:moveTo>
                  <a:cubicBezTo>
                    <a:pt x="1968" y="985"/>
                    <a:pt x="2187" y="1131"/>
                    <a:pt x="2284" y="1325"/>
                  </a:cubicBezTo>
                  <a:cubicBezTo>
                    <a:pt x="2284" y="1398"/>
                    <a:pt x="2260" y="1446"/>
                    <a:pt x="2211" y="1471"/>
                  </a:cubicBezTo>
                  <a:cubicBezTo>
                    <a:pt x="2162" y="1519"/>
                    <a:pt x="2114" y="1519"/>
                    <a:pt x="2065" y="1544"/>
                  </a:cubicBezTo>
                  <a:cubicBezTo>
                    <a:pt x="1871" y="1544"/>
                    <a:pt x="1725" y="1276"/>
                    <a:pt x="1677" y="1155"/>
                  </a:cubicBezTo>
                  <a:lnTo>
                    <a:pt x="1677" y="1131"/>
                  </a:lnTo>
                  <a:cubicBezTo>
                    <a:pt x="1701" y="1058"/>
                    <a:pt x="1725" y="1009"/>
                    <a:pt x="1749" y="936"/>
                  </a:cubicBezTo>
                  <a:close/>
                  <a:moveTo>
                    <a:pt x="3936" y="1301"/>
                  </a:moveTo>
                  <a:lnTo>
                    <a:pt x="3936" y="1301"/>
                  </a:lnTo>
                  <a:cubicBezTo>
                    <a:pt x="3960" y="1446"/>
                    <a:pt x="3936" y="1616"/>
                    <a:pt x="3839" y="1762"/>
                  </a:cubicBezTo>
                  <a:cubicBezTo>
                    <a:pt x="3790" y="1714"/>
                    <a:pt x="3814" y="1495"/>
                    <a:pt x="3936" y="1301"/>
                  </a:cubicBezTo>
                  <a:close/>
                  <a:moveTo>
                    <a:pt x="750" y="2166"/>
                  </a:moveTo>
                  <a:cubicBezTo>
                    <a:pt x="776" y="2166"/>
                    <a:pt x="802" y="2169"/>
                    <a:pt x="826" y="2175"/>
                  </a:cubicBezTo>
                  <a:cubicBezTo>
                    <a:pt x="1142" y="2199"/>
                    <a:pt x="1264" y="2394"/>
                    <a:pt x="1264" y="2564"/>
                  </a:cubicBezTo>
                  <a:cubicBezTo>
                    <a:pt x="1264" y="2661"/>
                    <a:pt x="1166" y="2758"/>
                    <a:pt x="1045" y="2782"/>
                  </a:cubicBezTo>
                  <a:cubicBezTo>
                    <a:pt x="996" y="2758"/>
                    <a:pt x="924" y="2758"/>
                    <a:pt x="875" y="2734"/>
                  </a:cubicBezTo>
                  <a:cubicBezTo>
                    <a:pt x="705" y="2612"/>
                    <a:pt x="583" y="2442"/>
                    <a:pt x="535" y="2248"/>
                  </a:cubicBezTo>
                  <a:cubicBezTo>
                    <a:pt x="590" y="2193"/>
                    <a:pt x="672" y="2166"/>
                    <a:pt x="750" y="2166"/>
                  </a:cubicBezTo>
                  <a:close/>
                  <a:moveTo>
                    <a:pt x="5199" y="2588"/>
                  </a:moveTo>
                  <a:cubicBezTo>
                    <a:pt x="5078" y="2855"/>
                    <a:pt x="4883" y="3025"/>
                    <a:pt x="4762" y="3025"/>
                  </a:cubicBezTo>
                  <a:cubicBezTo>
                    <a:pt x="4713" y="3025"/>
                    <a:pt x="4665" y="3001"/>
                    <a:pt x="4640" y="2977"/>
                  </a:cubicBezTo>
                  <a:cubicBezTo>
                    <a:pt x="4567" y="2855"/>
                    <a:pt x="4592" y="2807"/>
                    <a:pt x="4592" y="2782"/>
                  </a:cubicBezTo>
                  <a:cubicBezTo>
                    <a:pt x="4640" y="2685"/>
                    <a:pt x="4883" y="2588"/>
                    <a:pt x="5150" y="2588"/>
                  </a:cubicBezTo>
                  <a:close/>
                  <a:moveTo>
                    <a:pt x="3596" y="3293"/>
                  </a:moveTo>
                  <a:cubicBezTo>
                    <a:pt x="3596" y="3293"/>
                    <a:pt x="3620" y="3317"/>
                    <a:pt x="3620" y="3317"/>
                  </a:cubicBezTo>
                  <a:cubicBezTo>
                    <a:pt x="3669" y="3390"/>
                    <a:pt x="3644" y="3608"/>
                    <a:pt x="3426" y="3851"/>
                  </a:cubicBezTo>
                  <a:cubicBezTo>
                    <a:pt x="3353" y="3754"/>
                    <a:pt x="3328" y="3633"/>
                    <a:pt x="3377" y="3511"/>
                  </a:cubicBezTo>
                  <a:cubicBezTo>
                    <a:pt x="3401" y="3414"/>
                    <a:pt x="3474" y="3341"/>
                    <a:pt x="3596" y="3317"/>
                  </a:cubicBezTo>
                  <a:lnTo>
                    <a:pt x="3596" y="3293"/>
                  </a:lnTo>
                  <a:close/>
                  <a:moveTo>
                    <a:pt x="1822" y="3366"/>
                  </a:moveTo>
                  <a:cubicBezTo>
                    <a:pt x="1847" y="3366"/>
                    <a:pt x="1944" y="3366"/>
                    <a:pt x="1968" y="3487"/>
                  </a:cubicBezTo>
                  <a:cubicBezTo>
                    <a:pt x="1944" y="3754"/>
                    <a:pt x="1798" y="3997"/>
                    <a:pt x="1555" y="4094"/>
                  </a:cubicBezTo>
                  <a:cubicBezTo>
                    <a:pt x="1482" y="3924"/>
                    <a:pt x="1507" y="3706"/>
                    <a:pt x="1604" y="3511"/>
                  </a:cubicBezTo>
                  <a:cubicBezTo>
                    <a:pt x="1652" y="3438"/>
                    <a:pt x="1725" y="3366"/>
                    <a:pt x="1822" y="3366"/>
                  </a:cubicBezTo>
                  <a:close/>
                  <a:moveTo>
                    <a:pt x="2745" y="159"/>
                  </a:moveTo>
                  <a:cubicBezTo>
                    <a:pt x="2867" y="159"/>
                    <a:pt x="3013" y="183"/>
                    <a:pt x="3158" y="256"/>
                  </a:cubicBezTo>
                  <a:cubicBezTo>
                    <a:pt x="3523" y="378"/>
                    <a:pt x="3814" y="693"/>
                    <a:pt x="3911" y="1058"/>
                  </a:cubicBezTo>
                  <a:cubicBezTo>
                    <a:pt x="3693" y="1325"/>
                    <a:pt x="3596" y="1714"/>
                    <a:pt x="3766" y="1859"/>
                  </a:cubicBezTo>
                  <a:cubicBezTo>
                    <a:pt x="3790" y="1908"/>
                    <a:pt x="3839" y="1932"/>
                    <a:pt x="3863" y="1932"/>
                  </a:cubicBezTo>
                  <a:cubicBezTo>
                    <a:pt x="3936" y="1932"/>
                    <a:pt x="3984" y="1884"/>
                    <a:pt x="4009" y="1835"/>
                  </a:cubicBezTo>
                  <a:cubicBezTo>
                    <a:pt x="4130" y="1616"/>
                    <a:pt x="4154" y="1349"/>
                    <a:pt x="4082" y="1106"/>
                  </a:cubicBezTo>
                  <a:cubicBezTo>
                    <a:pt x="4203" y="961"/>
                    <a:pt x="4397" y="863"/>
                    <a:pt x="4592" y="863"/>
                  </a:cubicBezTo>
                  <a:cubicBezTo>
                    <a:pt x="4762" y="863"/>
                    <a:pt x="4932" y="936"/>
                    <a:pt x="5053" y="1033"/>
                  </a:cubicBezTo>
                  <a:cubicBezTo>
                    <a:pt x="5466" y="1325"/>
                    <a:pt x="5466" y="1932"/>
                    <a:pt x="5272" y="2418"/>
                  </a:cubicBezTo>
                  <a:lnTo>
                    <a:pt x="5150" y="2418"/>
                  </a:lnTo>
                  <a:cubicBezTo>
                    <a:pt x="4907" y="2418"/>
                    <a:pt x="4567" y="2491"/>
                    <a:pt x="4470" y="2710"/>
                  </a:cubicBezTo>
                  <a:cubicBezTo>
                    <a:pt x="4397" y="2928"/>
                    <a:pt x="4543" y="3171"/>
                    <a:pt x="4762" y="3195"/>
                  </a:cubicBezTo>
                  <a:cubicBezTo>
                    <a:pt x="5029" y="3195"/>
                    <a:pt x="5248" y="2904"/>
                    <a:pt x="5369" y="2612"/>
                  </a:cubicBezTo>
                  <a:cubicBezTo>
                    <a:pt x="5612" y="2637"/>
                    <a:pt x="5806" y="2807"/>
                    <a:pt x="5879" y="3025"/>
                  </a:cubicBezTo>
                  <a:cubicBezTo>
                    <a:pt x="5903" y="3220"/>
                    <a:pt x="5831" y="3414"/>
                    <a:pt x="5685" y="3560"/>
                  </a:cubicBezTo>
                  <a:cubicBezTo>
                    <a:pt x="5320" y="3949"/>
                    <a:pt x="4810" y="4191"/>
                    <a:pt x="4252" y="4191"/>
                  </a:cubicBezTo>
                  <a:cubicBezTo>
                    <a:pt x="4082" y="4191"/>
                    <a:pt x="3887" y="4167"/>
                    <a:pt x="3741" y="4070"/>
                  </a:cubicBezTo>
                  <a:cubicBezTo>
                    <a:pt x="3669" y="4046"/>
                    <a:pt x="3620" y="4021"/>
                    <a:pt x="3571" y="3973"/>
                  </a:cubicBezTo>
                  <a:cubicBezTo>
                    <a:pt x="3814" y="3681"/>
                    <a:pt x="3887" y="3366"/>
                    <a:pt x="3766" y="3220"/>
                  </a:cubicBezTo>
                  <a:cubicBezTo>
                    <a:pt x="3717" y="3171"/>
                    <a:pt x="3669" y="3147"/>
                    <a:pt x="3596" y="3147"/>
                  </a:cubicBezTo>
                  <a:cubicBezTo>
                    <a:pt x="3426" y="3171"/>
                    <a:pt x="3280" y="3268"/>
                    <a:pt x="3231" y="3438"/>
                  </a:cubicBezTo>
                  <a:cubicBezTo>
                    <a:pt x="3158" y="3633"/>
                    <a:pt x="3207" y="3851"/>
                    <a:pt x="3328" y="3973"/>
                  </a:cubicBezTo>
                  <a:cubicBezTo>
                    <a:pt x="3037" y="4264"/>
                    <a:pt x="2648" y="4434"/>
                    <a:pt x="2260" y="4434"/>
                  </a:cubicBezTo>
                  <a:cubicBezTo>
                    <a:pt x="2215" y="4444"/>
                    <a:pt x="2169" y="4449"/>
                    <a:pt x="2124" y="4449"/>
                  </a:cubicBezTo>
                  <a:cubicBezTo>
                    <a:pt x="1946" y="4449"/>
                    <a:pt x="1768" y="4375"/>
                    <a:pt x="1652" y="4240"/>
                  </a:cubicBezTo>
                  <a:cubicBezTo>
                    <a:pt x="1944" y="4094"/>
                    <a:pt x="2138" y="3778"/>
                    <a:pt x="2138" y="3463"/>
                  </a:cubicBezTo>
                  <a:cubicBezTo>
                    <a:pt x="2116" y="3307"/>
                    <a:pt x="2013" y="3192"/>
                    <a:pt x="1865" y="3192"/>
                  </a:cubicBezTo>
                  <a:cubicBezTo>
                    <a:pt x="1851" y="3192"/>
                    <a:pt x="1837" y="3193"/>
                    <a:pt x="1822" y="3195"/>
                  </a:cubicBezTo>
                  <a:cubicBezTo>
                    <a:pt x="1677" y="3195"/>
                    <a:pt x="1531" y="3293"/>
                    <a:pt x="1458" y="3438"/>
                  </a:cubicBezTo>
                  <a:cubicBezTo>
                    <a:pt x="1337" y="3657"/>
                    <a:pt x="1312" y="3924"/>
                    <a:pt x="1409" y="4143"/>
                  </a:cubicBezTo>
                  <a:cubicBezTo>
                    <a:pt x="1361" y="4149"/>
                    <a:pt x="1314" y="4152"/>
                    <a:pt x="1268" y="4152"/>
                  </a:cubicBezTo>
                  <a:cubicBezTo>
                    <a:pt x="1130" y="4152"/>
                    <a:pt x="1002" y="4125"/>
                    <a:pt x="875" y="4070"/>
                  </a:cubicBezTo>
                  <a:cubicBezTo>
                    <a:pt x="535" y="3924"/>
                    <a:pt x="316" y="3633"/>
                    <a:pt x="268" y="3268"/>
                  </a:cubicBezTo>
                  <a:cubicBezTo>
                    <a:pt x="195" y="2977"/>
                    <a:pt x="243" y="2637"/>
                    <a:pt x="413" y="2370"/>
                  </a:cubicBezTo>
                  <a:cubicBezTo>
                    <a:pt x="486" y="2564"/>
                    <a:pt x="632" y="2734"/>
                    <a:pt x="802" y="2855"/>
                  </a:cubicBezTo>
                  <a:cubicBezTo>
                    <a:pt x="899" y="2880"/>
                    <a:pt x="972" y="2904"/>
                    <a:pt x="1069" y="2904"/>
                  </a:cubicBezTo>
                  <a:cubicBezTo>
                    <a:pt x="1264" y="2904"/>
                    <a:pt x="1434" y="2758"/>
                    <a:pt x="1434" y="2540"/>
                  </a:cubicBezTo>
                  <a:cubicBezTo>
                    <a:pt x="1434" y="2224"/>
                    <a:pt x="1166" y="1981"/>
                    <a:pt x="851" y="1981"/>
                  </a:cubicBezTo>
                  <a:cubicBezTo>
                    <a:pt x="828" y="1976"/>
                    <a:pt x="806" y="1974"/>
                    <a:pt x="784" y="1974"/>
                  </a:cubicBezTo>
                  <a:cubicBezTo>
                    <a:pt x="685" y="1974"/>
                    <a:pt x="590" y="2014"/>
                    <a:pt x="511" y="2054"/>
                  </a:cubicBezTo>
                  <a:cubicBezTo>
                    <a:pt x="438" y="1568"/>
                    <a:pt x="608" y="1058"/>
                    <a:pt x="1069" y="936"/>
                  </a:cubicBezTo>
                  <a:cubicBezTo>
                    <a:pt x="1194" y="901"/>
                    <a:pt x="1331" y="878"/>
                    <a:pt x="1463" y="878"/>
                  </a:cubicBezTo>
                  <a:cubicBezTo>
                    <a:pt x="1511" y="878"/>
                    <a:pt x="1558" y="881"/>
                    <a:pt x="1604" y="888"/>
                  </a:cubicBezTo>
                  <a:cubicBezTo>
                    <a:pt x="1555" y="1009"/>
                    <a:pt x="1507" y="1106"/>
                    <a:pt x="1507" y="1106"/>
                  </a:cubicBezTo>
                  <a:cubicBezTo>
                    <a:pt x="1507" y="1131"/>
                    <a:pt x="1507" y="1131"/>
                    <a:pt x="1507" y="1155"/>
                  </a:cubicBezTo>
                  <a:cubicBezTo>
                    <a:pt x="1531" y="1179"/>
                    <a:pt x="1725" y="1665"/>
                    <a:pt x="2065" y="1665"/>
                  </a:cubicBezTo>
                  <a:cubicBezTo>
                    <a:pt x="2162" y="1665"/>
                    <a:pt x="2235" y="1641"/>
                    <a:pt x="2308" y="1592"/>
                  </a:cubicBezTo>
                  <a:cubicBezTo>
                    <a:pt x="2405" y="1544"/>
                    <a:pt x="2478" y="1422"/>
                    <a:pt x="2454" y="1301"/>
                  </a:cubicBezTo>
                  <a:cubicBezTo>
                    <a:pt x="2357" y="1033"/>
                    <a:pt x="2114" y="839"/>
                    <a:pt x="1847" y="791"/>
                  </a:cubicBezTo>
                  <a:cubicBezTo>
                    <a:pt x="1992" y="426"/>
                    <a:pt x="2332" y="183"/>
                    <a:pt x="2745" y="159"/>
                  </a:cubicBezTo>
                  <a:close/>
                  <a:moveTo>
                    <a:pt x="2728" y="1"/>
                  </a:moveTo>
                  <a:cubicBezTo>
                    <a:pt x="2260" y="1"/>
                    <a:pt x="1815" y="296"/>
                    <a:pt x="1652" y="766"/>
                  </a:cubicBezTo>
                  <a:cubicBezTo>
                    <a:pt x="1569" y="748"/>
                    <a:pt x="1485" y="740"/>
                    <a:pt x="1403" y="740"/>
                  </a:cubicBezTo>
                  <a:cubicBezTo>
                    <a:pt x="1270" y="740"/>
                    <a:pt x="1141" y="760"/>
                    <a:pt x="1021" y="791"/>
                  </a:cubicBezTo>
                  <a:cubicBezTo>
                    <a:pt x="438" y="936"/>
                    <a:pt x="219" y="1616"/>
                    <a:pt x="341" y="2199"/>
                  </a:cubicBezTo>
                  <a:cubicBezTo>
                    <a:pt x="98" y="2515"/>
                    <a:pt x="0" y="2928"/>
                    <a:pt x="73" y="3317"/>
                  </a:cubicBezTo>
                  <a:cubicBezTo>
                    <a:pt x="146" y="3730"/>
                    <a:pt x="413" y="4070"/>
                    <a:pt x="802" y="4240"/>
                  </a:cubicBezTo>
                  <a:cubicBezTo>
                    <a:pt x="960" y="4293"/>
                    <a:pt x="1130" y="4332"/>
                    <a:pt x="1294" y="4332"/>
                  </a:cubicBezTo>
                  <a:cubicBezTo>
                    <a:pt x="1358" y="4332"/>
                    <a:pt x="1421" y="4326"/>
                    <a:pt x="1482" y="4313"/>
                  </a:cubicBezTo>
                  <a:cubicBezTo>
                    <a:pt x="1638" y="4491"/>
                    <a:pt x="1875" y="4607"/>
                    <a:pt x="2119" y="4607"/>
                  </a:cubicBezTo>
                  <a:cubicBezTo>
                    <a:pt x="2141" y="4607"/>
                    <a:pt x="2164" y="4606"/>
                    <a:pt x="2187" y="4604"/>
                  </a:cubicBezTo>
                  <a:lnTo>
                    <a:pt x="2260" y="4604"/>
                  </a:lnTo>
                  <a:cubicBezTo>
                    <a:pt x="2721" y="4580"/>
                    <a:pt x="3134" y="4410"/>
                    <a:pt x="3450" y="4094"/>
                  </a:cubicBezTo>
                  <a:cubicBezTo>
                    <a:pt x="3523" y="4143"/>
                    <a:pt x="3596" y="4191"/>
                    <a:pt x="3669" y="4240"/>
                  </a:cubicBezTo>
                  <a:cubicBezTo>
                    <a:pt x="3839" y="4313"/>
                    <a:pt x="4057" y="4361"/>
                    <a:pt x="4276" y="4361"/>
                  </a:cubicBezTo>
                  <a:cubicBezTo>
                    <a:pt x="4859" y="4361"/>
                    <a:pt x="5418" y="4094"/>
                    <a:pt x="5831" y="3681"/>
                  </a:cubicBezTo>
                  <a:cubicBezTo>
                    <a:pt x="6001" y="3487"/>
                    <a:pt x="6073" y="3244"/>
                    <a:pt x="6049" y="3001"/>
                  </a:cubicBezTo>
                  <a:cubicBezTo>
                    <a:pt x="5976" y="2710"/>
                    <a:pt x="5733" y="2491"/>
                    <a:pt x="5442" y="2467"/>
                  </a:cubicBezTo>
                  <a:cubicBezTo>
                    <a:pt x="5636" y="1908"/>
                    <a:pt x="5612" y="1252"/>
                    <a:pt x="5126" y="912"/>
                  </a:cubicBezTo>
                  <a:cubicBezTo>
                    <a:pt x="4972" y="781"/>
                    <a:pt x="4776" y="715"/>
                    <a:pt x="4580" y="715"/>
                  </a:cubicBezTo>
                  <a:cubicBezTo>
                    <a:pt x="4376" y="715"/>
                    <a:pt x="4170" y="787"/>
                    <a:pt x="4009" y="936"/>
                  </a:cubicBezTo>
                  <a:cubicBezTo>
                    <a:pt x="3887" y="548"/>
                    <a:pt x="3571" y="256"/>
                    <a:pt x="3207" y="110"/>
                  </a:cubicBezTo>
                  <a:cubicBezTo>
                    <a:pt x="3052" y="36"/>
                    <a:pt x="2889" y="1"/>
                    <a:pt x="2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3" name="Google Shape;1598;p34"/>
          <p:cNvGrpSpPr>
            <a:grpSpLocks/>
          </p:cNvGrpSpPr>
          <p:nvPr/>
        </p:nvGrpSpPr>
        <p:grpSpPr bwMode="auto">
          <a:xfrm rot="10800000" flipH="1">
            <a:off x="4932363" y="-249238"/>
            <a:ext cx="2120900" cy="923926"/>
            <a:chOff x="3965010" y="571479"/>
            <a:chExt cx="1651683" cy="719972"/>
          </a:xfrm>
        </p:grpSpPr>
        <p:grpSp>
          <p:nvGrpSpPr>
            <p:cNvPr id="44" name="Google Shape;1599;p34"/>
            <p:cNvGrpSpPr>
              <a:grpSpLocks/>
            </p:cNvGrpSpPr>
            <p:nvPr/>
          </p:nvGrpSpPr>
          <p:grpSpPr bwMode="auto">
            <a:xfrm>
              <a:off x="3965010" y="571479"/>
              <a:ext cx="1446820" cy="719972"/>
              <a:chOff x="3953250" y="571500"/>
              <a:chExt cx="1383325" cy="766825"/>
            </a:xfrm>
          </p:grpSpPr>
          <p:grpSp>
            <p:nvGrpSpPr>
              <p:cNvPr id="46" name="Google Shape;1600;p34"/>
              <p:cNvGrpSpPr>
                <a:grpSpLocks/>
              </p:cNvGrpSpPr>
              <p:nvPr/>
            </p:nvGrpSpPr>
            <p:grpSpPr bwMode="auto">
              <a:xfrm>
                <a:off x="3953250" y="571500"/>
                <a:ext cx="1383166" cy="669650"/>
                <a:chOff x="897088" y="2374675"/>
                <a:chExt cx="1383166" cy="669650"/>
              </a:xfrm>
            </p:grpSpPr>
            <p:sp>
              <p:nvSpPr>
                <p:cNvPr id="48" name="Google Shape;1601;p34"/>
                <p:cNvSpPr/>
                <p:nvPr/>
              </p:nvSpPr>
              <p:spPr>
                <a:xfrm>
                  <a:off x="1135859" y="2419472"/>
                  <a:ext cx="621750" cy="621892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9" name="Google Shape;1602;p34"/>
                <p:cNvSpPr/>
                <p:nvPr/>
              </p:nvSpPr>
              <p:spPr>
                <a:xfrm>
                  <a:off x="1476285" y="2377310"/>
                  <a:ext cx="492908" cy="492770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0" name="Google Shape;1603;p34"/>
                <p:cNvSpPr/>
                <p:nvPr/>
              </p:nvSpPr>
              <p:spPr>
                <a:xfrm>
                  <a:off x="894724" y="2697479"/>
                  <a:ext cx="492908" cy="354426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1" name="Google Shape;1604;p34"/>
                <p:cNvSpPr/>
                <p:nvPr/>
              </p:nvSpPr>
              <p:spPr>
                <a:xfrm>
                  <a:off x="1654771" y="2553864"/>
                  <a:ext cx="622932" cy="492771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47" name="Google Shape;1605;p34"/>
              <p:cNvSpPr/>
              <p:nvPr/>
            </p:nvSpPr>
            <p:spPr>
              <a:xfrm>
                <a:off x="3970980" y="912750"/>
                <a:ext cx="1362885" cy="430845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45" name="Google Shape;1606;p34"/>
            <p:cNvSpPr/>
            <p:nvPr/>
          </p:nvSpPr>
          <p:spPr>
            <a:xfrm>
              <a:off x="4007044" y="571479"/>
              <a:ext cx="1609649" cy="660593"/>
            </a:xfrm>
            <a:custGeom>
              <a:avLst/>
              <a:gdLst/>
              <a:ahLst/>
              <a:cxnLst/>
              <a:rect l="l" t="t" r="r" b="b"/>
              <a:pathLst>
                <a:path w="3864" h="1872" extrusionOk="0">
                  <a:moveTo>
                    <a:pt x="1847" y="365"/>
                  </a:moveTo>
                  <a:cubicBezTo>
                    <a:pt x="1920" y="487"/>
                    <a:pt x="1920" y="633"/>
                    <a:pt x="1871" y="754"/>
                  </a:cubicBezTo>
                  <a:lnTo>
                    <a:pt x="1847" y="754"/>
                  </a:lnTo>
                  <a:cubicBezTo>
                    <a:pt x="1847" y="754"/>
                    <a:pt x="1823" y="754"/>
                    <a:pt x="1798" y="705"/>
                  </a:cubicBezTo>
                  <a:cubicBezTo>
                    <a:pt x="1774" y="608"/>
                    <a:pt x="1774" y="487"/>
                    <a:pt x="1847" y="390"/>
                  </a:cubicBezTo>
                  <a:lnTo>
                    <a:pt x="1847" y="365"/>
                  </a:lnTo>
                  <a:close/>
                  <a:moveTo>
                    <a:pt x="2891" y="584"/>
                  </a:moveTo>
                  <a:lnTo>
                    <a:pt x="2891" y="608"/>
                  </a:lnTo>
                  <a:cubicBezTo>
                    <a:pt x="2940" y="754"/>
                    <a:pt x="2940" y="900"/>
                    <a:pt x="2867" y="948"/>
                  </a:cubicBezTo>
                  <a:cubicBezTo>
                    <a:pt x="2831" y="960"/>
                    <a:pt x="2806" y="967"/>
                    <a:pt x="2791" y="967"/>
                  </a:cubicBezTo>
                  <a:cubicBezTo>
                    <a:pt x="2776" y="967"/>
                    <a:pt x="2770" y="960"/>
                    <a:pt x="2770" y="948"/>
                  </a:cubicBezTo>
                  <a:cubicBezTo>
                    <a:pt x="2770" y="803"/>
                    <a:pt x="2794" y="681"/>
                    <a:pt x="2891" y="584"/>
                  </a:cubicBezTo>
                  <a:close/>
                  <a:moveTo>
                    <a:pt x="754" y="1021"/>
                  </a:moveTo>
                  <a:cubicBezTo>
                    <a:pt x="851" y="1021"/>
                    <a:pt x="924" y="1070"/>
                    <a:pt x="972" y="1143"/>
                  </a:cubicBezTo>
                  <a:cubicBezTo>
                    <a:pt x="997" y="1216"/>
                    <a:pt x="972" y="1288"/>
                    <a:pt x="899" y="1337"/>
                  </a:cubicBezTo>
                  <a:cubicBezTo>
                    <a:pt x="887" y="1349"/>
                    <a:pt x="875" y="1355"/>
                    <a:pt x="863" y="1355"/>
                  </a:cubicBezTo>
                  <a:cubicBezTo>
                    <a:pt x="851" y="1355"/>
                    <a:pt x="839" y="1349"/>
                    <a:pt x="827" y="1337"/>
                  </a:cubicBezTo>
                  <a:cubicBezTo>
                    <a:pt x="754" y="1240"/>
                    <a:pt x="754" y="1143"/>
                    <a:pt x="754" y="1045"/>
                  </a:cubicBezTo>
                  <a:lnTo>
                    <a:pt x="754" y="1021"/>
                  </a:lnTo>
                  <a:close/>
                  <a:moveTo>
                    <a:pt x="2357" y="74"/>
                  </a:moveTo>
                  <a:cubicBezTo>
                    <a:pt x="2600" y="122"/>
                    <a:pt x="2794" y="268"/>
                    <a:pt x="2867" y="487"/>
                  </a:cubicBezTo>
                  <a:cubicBezTo>
                    <a:pt x="2746" y="608"/>
                    <a:pt x="2673" y="778"/>
                    <a:pt x="2697" y="973"/>
                  </a:cubicBezTo>
                  <a:cubicBezTo>
                    <a:pt x="2725" y="1015"/>
                    <a:pt x="2745" y="1041"/>
                    <a:pt x="2786" y="1041"/>
                  </a:cubicBezTo>
                  <a:cubicBezTo>
                    <a:pt x="2815" y="1041"/>
                    <a:pt x="2855" y="1027"/>
                    <a:pt x="2916" y="997"/>
                  </a:cubicBezTo>
                  <a:cubicBezTo>
                    <a:pt x="3061" y="924"/>
                    <a:pt x="3037" y="681"/>
                    <a:pt x="2964" y="487"/>
                  </a:cubicBezTo>
                  <a:cubicBezTo>
                    <a:pt x="2989" y="462"/>
                    <a:pt x="3013" y="462"/>
                    <a:pt x="3061" y="462"/>
                  </a:cubicBezTo>
                  <a:cubicBezTo>
                    <a:pt x="3329" y="535"/>
                    <a:pt x="3572" y="730"/>
                    <a:pt x="3693" y="997"/>
                  </a:cubicBezTo>
                  <a:cubicBezTo>
                    <a:pt x="3766" y="1143"/>
                    <a:pt x="3766" y="1337"/>
                    <a:pt x="3644" y="1483"/>
                  </a:cubicBezTo>
                  <a:cubicBezTo>
                    <a:pt x="3474" y="1677"/>
                    <a:pt x="2819" y="1799"/>
                    <a:pt x="1774" y="1799"/>
                  </a:cubicBezTo>
                  <a:cubicBezTo>
                    <a:pt x="1118" y="1799"/>
                    <a:pt x="535" y="1750"/>
                    <a:pt x="535" y="1750"/>
                  </a:cubicBezTo>
                  <a:cubicBezTo>
                    <a:pt x="316" y="1726"/>
                    <a:pt x="195" y="1653"/>
                    <a:pt x="146" y="1507"/>
                  </a:cubicBezTo>
                  <a:cubicBezTo>
                    <a:pt x="98" y="1386"/>
                    <a:pt x="219" y="1216"/>
                    <a:pt x="438" y="1118"/>
                  </a:cubicBezTo>
                  <a:cubicBezTo>
                    <a:pt x="511" y="1070"/>
                    <a:pt x="584" y="1045"/>
                    <a:pt x="681" y="1045"/>
                  </a:cubicBezTo>
                  <a:cubicBezTo>
                    <a:pt x="657" y="1167"/>
                    <a:pt x="705" y="1288"/>
                    <a:pt x="778" y="1410"/>
                  </a:cubicBezTo>
                  <a:cubicBezTo>
                    <a:pt x="808" y="1440"/>
                    <a:pt x="857" y="1461"/>
                    <a:pt x="901" y="1461"/>
                  </a:cubicBezTo>
                  <a:cubicBezTo>
                    <a:pt x="928" y="1461"/>
                    <a:pt x="954" y="1453"/>
                    <a:pt x="972" y="1434"/>
                  </a:cubicBezTo>
                  <a:cubicBezTo>
                    <a:pt x="1070" y="1361"/>
                    <a:pt x="1118" y="1240"/>
                    <a:pt x="1094" y="1118"/>
                  </a:cubicBezTo>
                  <a:cubicBezTo>
                    <a:pt x="1045" y="1021"/>
                    <a:pt x="924" y="924"/>
                    <a:pt x="802" y="924"/>
                  </a:cubicBezTo>
                  <a:cubicBezTo>
                    <a:pt x="851" y="681"/>
                    <a:pt x="1021" y="462"/>
                    <a:pt x="1264" y="365"/>
                  </a:cubicBezTo>
                  <a:cubicBezTo>
                    <a:pt x="1395" y="278"/>
                    <a:pt x="1517" y="234"/>
                    <a:pt x="1621" y="234"/>
                  </a:cubicBezTo>
                  <a:cubicBezTo>
                    <a:pt x="1689" y="234"/>
                    <a:pt x="1750" y="254"/>
                    <a:pt x="1798" y="292"/>
                  </a:cubicBezTo>
                  <a:cubicBezTo>
                    <a:pt x="1701" y="414"/>
                    <a:pt x="1677" y="584"/>
                    <a:pt x="1750" y="730"/>
                  </a:cubicBezTo>
                  <a:cubicBezTo>
                    <a:pt x="1750" y="778"/>
                    <a:pt x="1798" y="827"/>
                    <a:pt x="1871" y="827"/>
                  </a:cubicBezTo>
                  <a:cubicBezTo>
                    <a:pt x="1895" y="827"/>
                    <a:pt x="1920" y="803"/>
                    <a:pt x="1944" y="778"/>
                  </a:cubicBezTo>
                  <a:cubicBezTo>
                    <a:pt x="2041" y="633"/>
                    <a:pt x="2017" y="438"/>
                    <a:pt x="1920" y="292"/>
                  </a:cubicBezTo>
                  <a:cubicBezTo>
                    <a:pt x="1993" y="220"/>
                    <a:pt x="2090" y="147"/>
                    <a:pt x="2187" y="122"/>
                  </a:cubicBezTo>
                  <a:cubicBezTo>
                    <a:pt x="2236" y="98"/>
                    <a:pt x="2308" y="98"/>
                    <a:pt x="2357" y="74"/>
                  </a:cubicBezTo>
                  <a:close/>
                  <a:moveTo>
                    <a:pt x="2333" y="1"/>
                  </a:moveTo>
                  <a:cubicBezTo>
                    <a:pt x="2260" y="1"/>
                    <a:pt x="2211" y="25"/>
                    <a:pt x="2138" y="50"/>
                  </a:cubicBezTo>
                  <a:cubicBezTo>
                    <a:pt x="2017" y="74"/>
                    <a:pt x="1920" y="147"/>
                    <a:pt x="1823" y="244"/>
                  </a:cubicBezTo>
                  <a:cubicBezTo>
                    <a:pt x="1756" y="188"/>
                    <a:pt x="1674" y="158"/>
                    <a:pt x="1579" y="158"/>
                  </a:cubicBezTo>
                  <a:cubicBezTo>
                    <a:pt x="1466" y="158"/>
                    <a:pt x="1336" y="200"/>
                    <a:pt x="1191" y="292"/>
                  </a:cubicBezTo>
                  <a:cubicBezTo>
                    <a:pt x="924" y="414"/>
                    <a:pt x="754" y="657"/>
                    <a:pt x="681" y="948"/>
                  </a:cubicBezTo>
                  <a:cubicBezTo>
                    <a:pt x="584" y="948"/>
                    <a:pt x="487" y="973"/>
                    <a:pt x="414" y="1021"/>
                  </a:cubicBezTo>
                  <a:cubicBezTo>
                    <a:pt x="146" y="1167"/>
                    <a:pt x="1" y="1361"/>
                    <a:pt x="49" y="1531"/>
                  </a:cubicBezTo>
                  <a:cubicBezTo>
                    <a:pt x="74" y="1701"/>
                    <a:pt x="268" y="1823"/>
                    <a:pt x="511" y="1847"/>
                  </a:cubicBezTo>
                  <a:cubicBezTo>
                    <a:pt x="511" y="1847"/>
                    <a:pt x="1118" y="1871"/>
                    <a:pt x="1774" y="1871"/>
                  </a:cubicBezTo>
                  <a:cubicBezTo>
                    <a:pt x="2867" y="1871"/>
                    <a:pt x="3523" y="1774"/>
                    <a:pt x="3717" y="1556"/>
                  </a:cubicBezTo>
                  <a:cubicBezTo>
                    <a:pt x="3839" y="1386"/>
                    <a:pt x="3863" y="1167"/>
                    <a:pt x="3766" y="973"/>
                  </a:cubicBezTo>
                  <a:cubicBezTo>
                    <a:pt x="3620" y="681"/>
                    <a:pt x="3353" y="438"/>
                    <a:pt x="3037" y="365"/>
                  </a:cubicBezTo>
                  <a:cubicBezTo>
                    <a:pt x="2989" y="365"/>
                    <a:pt x="2940" y="390"/>
                    <a:pt x="2916" y="414"/>
                  </a:cubicBezTo>
                  <a:cubicBezTo>
                    <a:pt x="2819" y="171"/>
                    <a:pt x="2600" y="25"/>
                    <a:pt x="23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824884711"/>
      </p:ext>
    </p:extLst>
  </p:cSld>
  <p:clrMapOvr>
    <a:masterClrMapping/>
  </p:clrMapOvr>
</p:sldLayout>
</file>

<file path=ppt/slideLayouts/slideLayout17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oogle Shape;11;p2"/>
          <p:cNvGrpSpPr>
            <a:grpSpLocks/>
          </p:cNvGrpSpPr>
          <p:nvPr/>
        </p:nvGrpSpPr>
        <p:grpSpPr bwMode="auto">
          <a:xfrm>
            <a:off x="2406650" y="908050"/>
            <a:ext cx="1223963" cy="889000"/>
            <a:chOff x="5211663" y="1358969"/>
            <a:chExt cx="483893" cy="351481"/>
          </a:xfrm>
        </p:grpSpPr>
        <p:sp>
          <p:nvSpPr>
            <p:cNvPr id="5" name="Google Shape;12;p2"/>
            <p:cNvSpPr/>
            <p:nvPr/>
          </p:nvSpPr>
          <p:spPr>
            <a:xfrm>
              <a:off x="5519195" y="1396000"/>
              <a:ext cx="70921" cy="66530"/>
            </a:xfrm>
            <a:custGeom>
              <a:avLst/>
              <a:gdLst/>
              <a:ahLst/>
              <a:cxnLst/>
              <a:rect l="l" t="t" r="r" b="b"/>
              <a:pathLst>
                <a:path w="1040" h="978" extrusionOk="0">
                  <a:moveTo>
                    <a:pt x="914" y="1"/>
                  </a:moveTo>
                  <a:cubicBezTo>
                    <a:pt x="801" y="1"/>
                    <a:pt x="571" y="36"/>
                    <a:pt x="67" y="176"/>
                  </a:cubicBezTo>
                  <a:cubicBezTo>
                    <a:pt x="0" y="198"/>
                    <a:pt x="16" y="324"/>
                    <a:pt x="95" y="324"/>
                  </a:cubicBezTo>
                  <a:cubicBezTo>
                    <a:pt x="102" y="324"/>
                    <a:pt x="109" y="323"/>
                    <a:pt x="116" y="322"/>
                  </a:cubicBezTo>
                  <a:cubicBezTo>
                    <a:pt x="359" y="249"/>
                    <a:pt x="626" y="200"/>
                    <a:pt x="869" y="152"/>
                  </a:cubicBezTo>
                  <a:lnTo>
                    <a:pt x="869" y="152"/>
                  </a:lnTo>
                  <a:cubicBezTo>
                    <a:pt x="796" y="322"/>
                    <a:pt x="626" y="662"/>
                    <a:pt x="505" y="880"/>
                  </a:cubicBezTo>
                  <a:cubicBezTo>
                    <a:pt x="480" y="905"/>
                    <a:pt x="480" y="953"/>
                    <a:pt x="529" y="977"/>
                  </a:cubicBezTo>
                  <a:lnTo>
                    <a:pt x="553" y="977"/>
                  </a:lnTo>
                  <a:cubicBezTo>
                    <a:pt x="577" y="977"/>
                    <a:pt x="602" y="977"/>
                    <a:pt x="602" y="953"/>
                  </a:cubicBezTo>
                  <a:cubicBezTo>
                    <a:pt x="650" y="880"/>
                    <a:pt x="990" y="249"/>
                    <a:pt x="1039" y="127"/>
                  </a:cubicBezTo>
                  <a:cubicBezTo>
                    <a:pt x="1039" y="103"/>
                    <a:pt x="1039" y="79"/>
                    <a:pt x="1039" y="30"/>
                  </a:cubicBezTo>
                  <a:cubicBezTo>
                    <a:pt x="1018" y="20"/>
                    <a:pt x="998" y="1"/>
                    <a:pt x="914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" name="Google Shape;13;p2"/>
            <p:cNvSpPr/>
            <p:nvPr/>
          </p:nvSpPr>
          <p:spPr>
            <a:xfrm>
              <a:off x="5211663" y="1358969"/>
              <a:ext cx="483893" cy="351481"/>
            </a:xfrm>
            <a:custGeom>
              <a:avLst/>
              <a:gdLst/>
              <a:ahLst/>
              <a:cxnLst/>
              <a:rect l="l" t="t" r="r" b="b"/>
              <a:pathLst>
                <a:path w="7083" h="5145" extrusionOk="0">
                  <a:moveTo>
                    <a:pt x="3768" y="0"/>
                  </a:moveTo>
                  <a:cubicBezTo>
                    <a:pt x="3734" y="0"/>
                    <a:pt x="3701" y="4"/>
                    <a:pt x="3670" y="12"/>
                  </a:cubicBezTo>
                  <a:cubicBezTo>
                    <a:pt x="3014" y="207"/>
                    <a:pt x="3232" y="1713"/>
                    <a:pt x="3232" y="1713"/>
                  </a:cubicBezTo>
                  <a:cubicBezTo>
                    <a:pt x="3232" y="1713"/>
                    <a:pt x="1357" y="535"/>
                    <a:pt x="891" y="535"/>
                  </a:cubicBezTo>
                  <a:cubicBezTo>
                    <a:pt x="865" y="535"/>
                    <a:pt x="844" y="539"/>
                    <a:pt x="827" y="547"/>
                  </a:cubicBezTo>
                  <a:cubicBezTo>
                    <a:pt x="366" y="814"/>
                    <a:pt x="1483" y="1664"/>
                    <a:pt x="1483" y="1664"/>
                  </a:cubicBezTo>
                  <a:cubicBezTo>
                    <a:pt x="1483" y="1664"/>
                    <a:pt x="832" y="1473"/>
                    <a:pt x="445" y="1473"/>
                  </a:cubicBezTo>
                  <a:cubicBezTo>
                    <a:pt x="263" y="1473"/>
                    <a:pt x="140" y="1516"/>
                    <a:pt x="171" y="1640"/>
                  </a:cubicBezTo>
                  <a:cubicBezTo>
                    <a:pt x="269" y="2029"/>
                    <a:pt x="1022" y="2490"/>
                    <a:pt x="1022" y="2490"/>
                  </a:cubicBezTo>
                  <a:cubicBezTo>
                    <a:pt x="730" y="2490"/>
                    <a:pt x="439" y="2539"/>
                    <a:pt x="147" y="2587"/>
                  </a:cubicBezTo>
                  <a:cubicBezTo>
                    <a:pt x="1" y="2650"/>
                    <a:pt x="594" y="3616"/>
                    <a:pt x="1664" y="3616"/>
                  </a:cubicBezTo>
                  <a:cubicBezTo>
                    <a:pt x="1835" y="3616"/>
                    <a:pt x="2018" y="3592"/>
                    <a:pt x="2212" y="3535"/>
                  </a:cubicBezTo>
                  <a:lnTo>
                    <a:pt x="2212" y="3535"/>
                  </a:lnTo>
                  <a:lnTo>
                    <a:pt x="1095" y="4506"/>
                  </a:lnTo>
                  <a:cubicBezTo>
                    <a:pt x="1095" y="4506"/>
                    <a:pt x="2102" y="5144"/>
                    <a:pt x="3258" y="5144"/>
                  </a:cubicBezTo>
                  <a:cubicBezTo>
                    <a:pt x="3697" y="5144"/>
                    <a:pt x="4158" y="5052"/>
                    <a:pt x="4593" y="4798"/>
                  </a:cubicBezTo>
                  <a:cubicBezTo>
                    <a:pt x="7083" y="3365"/>
                    <a:pt x="4779" y="0"/>
                    <a:pt x="376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" name="Google Shape;14;p2"/>
            <p:cNvSpPr/>
            <p:nvPr/>
          </p:nvSpPr>
          <p:spPr>
            <a:xfrm>
              <a:off x="5467103" y="1397883"/>
              <a:ext cx="48326" cy="45190"/>
            </a:xfrm>
            <a:custGeom>
              <a:avLst/>
              <a:gdLst/>
              <a:ahLst/>
              <a:cxnLst/>
              <a:rect l="l" t="t" r="r" b="b"/>
              <a:pathLst>
                <a:path w="705" h="655" extrusionOk="0">
                  <a:moveTo>
                    <a:pt x="443" y="1"/>
                  </a:moveTo>
                  <a:cubicBezTo>
                    <a:pt x="395" y="1"/>
                    <a:pt x="349" y="49"/>
                    <a:pt x="365" y="96"/>
                  </a:cubicBezTo>
                  <a:cubicBezTo>
                    <a:pt x="413" y="218"/>
                    <a:pt x="462" y="363"/>
                    <a:pt x="486" y="485"/>
                  </a:cubicBezTo>
                  <a:cubicBezTo>
                    <a:pt x="365" y="388"/>
                    <a:pt x="243" y="291"/>
                    <a:pt x="122" y="169"/>
                  </a:cubicBezTo>
                  <a:cubicBezTo>
                    <a:pt x="110" y="157"/>
                    <a:pt x="92" y="151"/>
                    <a:pt x="73" y="151"/>
                  </a:cubicBezTo>
                  <a:cubicBezTo>
                    <a:pt x="55" y="151"/>
                    <a:pt x="37" y="157"/>
                    <a:pt x="25" y="169"/>
                  </a:cubicBezTo>
                  <a:cubicBezTo>
                    <a:pt x="0" y="218"/>
                    <a:pt x="0" y="266"/>
                    <a:pt x="25" y="291"/>
                  </a:cubicBezTo>
                  <a:cubicBezTo>
                    <a:pt x="340" y="606"/>
                    <a:pt x="462" y="655"/>
                    <a:pt x="535" y="655"/>
                  </a:cubicBezTo>
                  <a:lnTo>
                    <a:pt x="559" y="655"/>
                  </a:lnTo>
                  <a:cubicBezTo>
                    <a:pt x="608" y="631"/>
                    <a:pt x="705" y="582"/>
                    <a:pt x="511" y="48"/>
                  </a:cubicBezTo>
                  <a:cubicBezTo>
                    <a:pt x="494" y="14"/>
                    <a:pt x="468" y="1"/>
                    <a:pt x="443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" name="Google Shape;15;p2"/>
            <p:cNvSpPr/>
            <p:nvPr/>
          </p:nvSpPr>
          <p:spPr>
            <a:xfrm>
              <a:off x="5309571" y="1480105"/>
              <a:ext cx="102929" cy="109210"/>
            </a:xfrm>
            <a:custGeom>
              <a:avLst/>
              <a:gdLst/>
              <a:ahLst/>
              <a:cxnLst/>
              <a:rect l="l" t="t" r="r" b="b"/>
              <a:pathLst>
                <a:path w="1507" h="1598" extrusionOk="0">
                  <a:moveTo>
                    <a:pt x="479" y="1"/>
                  </a:moveTo>
                  <a:cubicBezTo>
                    <a:pt x="444" y="1"/>
                    <a:pt x="427" y="9"/>
                    <a:pt x="414" y="16"/>
                  </a:cubicBezTo>
                  <a:cubicBezTo>
                    <a:pt x="389" y="40"/>
                    <a:pt x="389" y="64"/>
                    <a:pt x="389" y="113"/>
                  </a:cubicBezTo>
                  <a:cubicBezTo>
                    <a:pt x="389" y="210"/>
                    <a:pt x="535" y="380"/>
                    <a:pt x="657" y="477"/>
                  </a:cubicBezTo>
                  <a:cubicBezTo>
                    <a:pt x="1" y="526"/>
                    <a:pt x="1" y="599"/>
                    <a:pt x="1" y="672"/>
                  </a:cubicBezTo>
                  <a:cubicBezTo>
                    <a:pt x="1" y="744"/>
                    <a:pt x="74" y="793"/>
                    <a:pt x="98" y="817"/>
                  </a:cubicBezTo>
                  <a:cubicBezTo>
                    <a:pt x="219" y="890"/>
                    <a:pt x="316" y="963"/>
                    <a:pt x="438" y="1012"/>
                  </a:cubicBezTo>
                  <a:cubicBezTo>
                    <a:pt x="316" y="1036"/>
                    <a:pt x="195" y="1085"/>
                    <a:pt x="98" y="1157"/>
                  </a:cubicBezTo>
                  <a:cubicBezTo>
                    <a:pt x="49" y="1182"/>
                    <a:pt x="49" y="1255"/>
                    <a:pt x="74" y="1303"/>
                  </a:cubicBezTo>
                  <a:cubicBezTo>
                    <a:pt x="185" y="1481"/>
                    <a:pt x="397" y="1598"/>
                    <a:pt x="619" y="1598"/>
                  </a:cubicBezTo>
                  <a:cubicBezTo>
                    <a:pt x="639" y="1598"/>
                    <a:pt x="660" y="1597"/>
                    <a:pt x="681" y="1595"/>
                  </a:cubicBezTo>
                  <a:cubicBezTo>
                    <a:pt x="778" y="1595"/>
                    <a:pt x="875" y="1570"/>
                    <a:pt x="948" y="1546"/>
                  </a:cubicBezTo>
                  <a:cubicBezTo>
                    <a:pt x="997" y="1546"/>
                    <a:pt x="1021" y="1498"/>
                    <a:pt x="997" y="1473"/>
                  </a:cubicBezTo>
                  <a:cubicBezTo>
                    <a:pt x="997" y="1438"/>
                    <a:pt x="971" y="1415"/>
                    <a:pt x="938" y="1415"/>
                  </a:cubicBezTo>
                  <a:cubicBezTo>
                    <a:pt x="925" y="1415"/>
                    <a:pt x="912" y="1418"/>
                    <a:pt x="899" y="1425"/>
                  </a:cubicBezTo>
                  <a:cubicBezTo>
                    <a:pt x="829" y="1446"/>
                    <a:pt x="756" y="1457"/>
                    <a:pt x="683" y="1457"/>
                  </a:cubicBezTo>
                  <a:cubicBezTo>
                    <a:pt x="507" y="1457"/>
                    <a:pt x="333" y="1392"/>
                    <a:pt x="195" y="1255"/>
                  </a:cubicBezTo>
                  <a:cubicBezTo>
                    <a:pt x="365" y="1157"/>
                    <a:pt x="535" y="1109"/>
                    <a:pt x="705" y="1085"/>
                  </a:cubicBezTo>
                  <a:lnTo>
                    <a:pt x="729" y="1085"/>
                  </a:lnTo>
                  <a:cubicBezTo>
                    <a:pt x="754" y="1060"/>
                    <a:pt x="778" y="1036"/>
                    <a:pt x="778" y="1012"/>
                  </a:cubicBezTo>
                  <a:cubicBezTo>
                    <a:pt x="778" y="987"/>
                    <a:pt x="754" y="963"/>
                    <a:pt x="729" y="939"/>
                  </a:cubicBezTo>
                  <a:lnTo>
                    <a:pt x="705" y="939"/>
                  </a:lnTo>
                  <a:cubicBezTo>
                    <a:pt x="511" y="890"/>
                    <a:pt x="341" y="793"/>
                    <a:pt x="171" y="696"/>
                  </a:cubicBezTo>
                  <a:cubicBezTo>
                    <a:pt x="389" y="647"/>
                    <a:pt x="608" y="623"/>
                    <a:pt x="827" y="623"/>
                  </a:cubicBezTo>
                  <a:cubicBezTo>
                    <a:pt x="851" y="623"/>
                    <a:pt x="875" y="599"/>
                    <a:pt x="899" y="574"/>
                  </a:cubicBezTo>
                  <a:cubicBezTo>
                    <a:pt x="899" y="550"/>
                    <a:pt x="899" y="526"/>
                    <a:pt x="875" y="502"/>
                  </a:cubicBezTo>
                  <a:cubicBezTo>
                    <a:pt x="754" y="404"/>
                    <a:pt x="657" y="283"/>
                    <a:pt x="559" y="161"/>
                  </a:cubicBezTo>
                  <a:lnTo>
                    <a:pt x="559" y="161"/>
                  </a:lnTo>
                  <a:cubicBezTo>
                    <a:pt x="851" y="259"/>
                    <a:pt x="1118" y="380"/>
                    <a:pt x="1385" y="526"/>
                  </a:cubicBezTo>
                  <a:cubicBezTo>
                    <a:pt x="1434" y="526"/>
                    <a:pt x="1482" y="526"/>
                    <a:pt x="1482" y="477"/>
                  </a:cubicBezTo>
                  <a:cubicBezTo>
                    <a:pt x="1507" y="429"/>
                    <a:pt x="1482" y="404"/>
                    <a:pt x="1458" y="380"/>
                  </a:cubicBezTo>
                  <a:cubicBezTo>
                    <a:pt x="803" y="61"/>
                    <a:pt x="574" y="1"/>
                    <a:pt x="479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" name="Google Shape;16;p2"/>
            <p:cNvSpPr/>
            <p:nvPr/>
          </p:nvSpPr>
          <p:spPr>
            <a:xfrm>
              <a:off x="5442626" y="1508348"/>
              <a:ext cx="150628" cy="201474"/>
            </a:xfrm>
            <a:custGeom>
              <a:avLst/>
              <a:gdLst/>
              <a:ahLst/>
              <a:cxnLst/>
              <a:rect l="l" t="t" r="r" b="b"/>
              <a:pathLst>
                <a:path w="2211" h="2951" extrusionOk="0">
                  <a:moveTo>
                    <a:pt x="2131" y="1"/>
                  </a:moveTo>
                  <a:cubicBezTo>
                    <a:pt x="2118" y="1"/>
                    <a:pt x="2103" y="4"/>
                    <a:pt x="2089" y="11"/>
                  </a:cubicBezTo>
                  <a:cubicBezTo>
                    <a:pt x="2089" y="11"/>
                    <a:pt x="0" y="982"/>
                    <a:pt x="49" y="2877"/>
                  </a:cubicBezTo>
                  <a:cubicBezTo>
                    <a:pt x="49" y="2901"/>
                    <a:pt x="73" y="2950"/>
                    <a:pt x="121" y="2950"/>
                  </a:cubicBezTo>
                  <a:cubicBezTo>
                    <a:pt x="170" y="2950"/>
                    <a:pt x="194" y="2901"/>
                    <a:pt x="194" y="2877"/>
                  </a:cubicBezTo>
                  <a:cubicBezTo>
                    <a:pt x="170" y="1080"/>
                    <a:pt x="2138" y="132"/>
                    <a:pt x="2162" y="132"/>
                  </a:cubicBezTo>
                  <a:cubicBezTo>
                    <a:pt x="2186" y="108"/>
                    <a:pt x="2211" y="84"/>
                    <a:pt x="2186" y="35"/>
                  </a:cubicBezTo>
                  <a:cubicBezTo>
                    <a:pt x="2186" y="18"/>
                    <a:pt x="2162" y="1"/>
                    <a:pt x="2131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" name="Google Shape;17;p2"/>
          <p:cNvGrpSpPr>
            <a:grpSpLocks/>
          </p:cNvGrpSpPr>
          <p:nvPr/>
        </p:nvGrpSpPr>
        <p:grpSpPr bwMode="auto">
          <a:xfrm>
            <a:off x="384175" y="2882900"/>
            <a:ext cx="1624013" cy="1282700"/>
            <a:chOff x="855987" y="2204128"/>
            <a:chExt cx="1217483" cy="962421"/>
          </a:xfrm>
        </p:grpSpPr>
        <p:grpSp>
          <p:nvGrpSpPr>
            <p:cNvPr id="13" name="Google Shape;18;p2"/>
            <p:cNvGrpSpPr>
              <a:grpSpLocks/>
            </p:cNvGrpSpPr>
            <p:nvPr/>
          </p:nvGrpSpPr>
          <p:grpSpPr bwMode="auto">
            <a:xfrm>
              <a:off x="855987" y="2204128"/>
              <a:ext cx="1146639" cy="962421"/>
              <a:chOff x="958238" y="2157575"/>
              <a:chExt cx="1115191" cy="936025"/>
            </a:xfrm>
          </p:grpSpPr>
          <p:sp>
            <p:nvSpPr>
              <p:cNvPr id="15" name="Google Shape;19;p2"/>
              <p:cNvSpPr/>
              <p:nvPr/>
            </p:nvSpPr>
            <p:spPr>
              <a:xfrm>
                <a:off x="1253393" y="2157575"/>
                <a:ext cx="493082" cy="49234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" name="Google Shape;20;p2"/>
              <p:cNvSpPr/>
              <p:nvPr/>
            </p:nvSpPr>
            <p:spPr>
              <a:xfrm>
                <a:off x="1440903" y="2325550"/>
                <a:ext cx="491924" cy="49234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" name="Google Shape;21;p2"/>
              <p:cNvSpPr/>
              <p:nvPr/>
            </p:nvSpPr>
            <p:spPr>
              <a:xfrm>
                <a:off x="997592" y="2334818"/>
                <a:ext cx="491925" cy="49234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" name="Google Shape;22;p2"/>
              <p:cNvSpPr/>
              <p:nvPr/>
            </p:nvSpPr>
            <p:spPr>
              <a:xfrm>
                <a:off x="958238" y="2551447"/>
                <a:ext cx="491925" cy="49234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" name="Google Shape;23;p2"/>
              <p:cNvSpPr/>
              <p:nvPr/>
            </p:nvSpPr>
            <p:spPr>
              <a:xfrm>
                <a:off x="1165426" y="2601260"/>
                <a:ext cx="491924" cy="49234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" name="Google Shape;24;p2"/>
              <p:cNvSpPr/>
              <p:nvPr/>
            </p:nvSpPr>
            <p:spPr>
              <a:xfrm>
                <a:off x="1450163" y="2561873"/>
                <a:ext cx="622719" cy="49234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4" name="Google Shape;25;p2"/>
            <p:cNvSpPr/>
            <p:nvPr/>
          </p:nvSpPr>
          <p:spPr>
            <a:xfrm>
              <a:off x="927394" y="2206510"/>
              <a:ext cx="1146076" cy="870706"/>
            </a:xfrm>
            <a:custGeom>
              <a:avLst/>
              <a:gdLst/>
              <a:ahLst/>
              <a:cxnLst/>
              <a:rect l="l" t="t" r="r" b="b"/>
              <a:pathLst>
                <a:path w="6074" h="4608" extrusionOk="0">
                  <a:moveTo>
                    <a:pt x="1749" y="936"/>
                  </a:moveTo>
                  <a:cubicBezTo>
                    <a:pt x="1968" y="985"/>
                    <a:pt x="2187" y="1131"/>
                    <a:pt x="2284" y="1325"/>
                  </a:cubicBezTo>
                  <a:cubicBezTo>
                    <a:pt x="2284" y="1398"/>
                    <a:pt x="2260" y="1446"/>
                    <a:pt x="2211" y="1471"/>
                  </a:cubicBezTo>
                  <a:cubicBezTo>
                    <a:pt x="2162" y="1519"/>
                    <a:pt x="2114" y="1519"/>
                    <a:pt x="2065" y="1544"/>
                  </a:cubicBezTo>
                  <a:cubicBezTo>
                    <a:pt x="1871" y="1544"/>
                    <a:pt x="1725" y="1276"/>
                    <a:pt x="1677" y="1155"/>
                  </a:cubicBezTo>
                  <a:lnTo>
                    <a:pt x="1677" y="1131"/>
                  </a:lnTo>
                  <a:cubicBezTo>
                    <a:pt x="1701" y="1058"/>
                    <a:pt x="1725" y="1009"/>
                    <a:pt x="1749" y="936"/>
                  </a:cubicBezTo>
                  <a:close/>
                  <a:moveTo>
                    <a:pt x="3936" y="1301"/>
                  </a:moveTo>
                  <a:lnTo>
                    <a:pt x="3936" y="1301"/>
                  </a:lnTo>
                  <a:cubicBezTo>
                    <a:pt x="3960" y="1446"/>
                    <a:pt x="3936" y="1616"/>
                    <a:pt x="3839" y="1762"/>
                  </a:cubicBezTo>
                  <a:cubicBezTo>
                    <a:pt x="3790" y="1714"/>
                    <a:pt x="3814" y="1495"/>
                    <a:pt x="3936" y="1301"/>
                  </a:cubicBezTo>
                  <a:close/>
                  <a:moveTo>
                    <a:pt x="750" y="2166"/>
                  </a:moveTo>
                  <a:cubicBezTo>
                    <a:pt x="776" y="2166"/>
                    <a:pt x="802" y="2169"/>
                    <a:pt x="826" y="2175"/>
                  </a:cubicBezTo>
                  <a:cubicBezTo>
                    <a:pt x="1142" y="2199"/>
                    <a:pt x="1264" y="2394"/>
                    <a:pt x="1264" y="2564"/>
                  </a:cubicBezTo>
                  <a:cubicBezTo>
                    <a:pt x="1264" y="2661"/>
                    <a:pt x="1166" y="2758"/>
                    <a:pt x="1045" y="2782"/>
                  </a:cubicBezTo>
                  <a:cubicBezTo>
                    <a:pt x="996" y="2758"/>
                    <a:pt x="924" y="2758"/>
                    <a:pt x="875" y="2734"/>
                  </a:cubicBezTo>
                  <a:cubicBezTo>
                    <a:pt x="705" y="2612"/>
                    <a:pt x="583" y="2442"/>
                    <a:pt x="535" y="2248"/>
                  </a:cubicBezTo>
                  <a:cubicBezTo>
                    <a:pt x="590" y="2193"/>
                    <a:pt x="672" y="2166"/>
                    <a:pt x="750" y="2166"/>
                  </a:cubicBezTo>
                  <a:close/>
                  <a:moveTo>
                    <a:pt x="5199" y="2588"/>
                  </a:moveTo>
                  <a:cubicBezTo>
                    <a:pt x="5078" y="2855"/>
                    <a:pt x="4883" y="3025"/>
                    <a:pt x="4762" y="3025"/>
                  </a:cubicBezTo>
                  <a:cubicBezTo>
                    <a:pt x="4713" y="3025"/>
                    <a:pt x="4665" y="3001"/>
                    <a:pt x="4640" y="2977"/>
                  </a:cubicBezTo>
                  <a:cubicBezTo>
                    <a:pt x="4567" y="2855"/>
                    <a:pt x="4592" y="2807"/>
                    <a:pt x="4592" y="2782"/>
                  </a:cubicBezTo>
                  <a:cubicBezTo>
                    <a:pt x="4640" y="2685"/>
                    <a:pt x="4883" y="2588"/>
                    <a:pt x="5150" y="2588"/>
                  </a:cubicBezTo>
                  <a:close/>
                  <a:moveTo>
                    <a:pt x="3596" y="3293"/>
                  </a:moveTo>
                  <a:cubicBezTo>
                    <a:pt x="3596" y="3293"/>
                    <a:pt x="3620" y="3317"/>
                    <a:pt x="3620" y="3317"/>
                  </a:cubicBezTo>
                  <a:cubicBezTo>
                    <a:pt x="3669" y="3390"/>
                    <a:pt x="3644" y="3608"/>
                    <a:pt x="3426" y="3851"/>
                  </a:cubicBezTo>
                  <a:cubicBezTo>
                    <a:pt x="3353" y="3754"/>
                    <a:pt x="3328" y="3633"/>
                    <a:pt x="3377" y="3511"/>
                  </a:cubicBezTo>
                  <a:cubicBezTo>
                    <a:pt x="3401" y="3414"/>
                    <a:pt x="3474" y="3341"/>
                    <a:pt x="3596" y="3317"/>
                  </a:cubicBezTo>
                  <a:lnTo>
                    <a:pt x="3596" y="3293"/>
                  </a:lnTo>
                  <a:close/>
                  <a:moveTo>
                    <a:pt x="1822" y="3366"/>
                  </a:moveTo>
                  <a:cubicBezTo>
                    <a:pt x="1847" y="3366"/>
                    <a:pt x="1944" y="3366"/>
                    <a:pt x="1968" y="3487"/>
                  </a:cubicBezTo>
                  <a:cubicBezTo>
                    <a:pt x="1944" y="3754"/>
                    <a:pt x="1798" y="3997"/>
                    <a:pt x="1555" y="4094"/>
                  </a:cubicBezTo>
                  <a:cubicBezTo>
                    <a:pt x="1482" y="3924"/>
                    <a:pt x="1507" y="3706"/>
                    <a:pt x="1604" y="3511"/>
                  </a:cubicBezTo>
                  <a:cubicBezTo>
                    <a:pt x="1652" y="3438"/>
                    <a:pt x="1725" y="3366"/>
                    <a:pt x="1822" y="3366"/>
                  </a:cubicBezTo>
                  <a:close/>
                  <a:moveTo>
                    <a:pt x="2745" y="159"/>
                  </a:moveTo>
                  <a:cubicBezTo>
                    <a:pt x="2867" y="159"/>
                    <a:pt x="3013" y="183"/>
                    <a:pt x="3158" y="256"/>
                  </a:cubicBezTo>
                  <a:cubicBezTo>
                    <a:pt x="3523" y="378"/>
                    <a:pt x="3814" y="693"/>
                    <a:pt x="3911" y="1058"/>
                  </a:cubicBezTo>
                  <a:cubicBezTo>
                    <a:pt x="3693" y="1325"/>
                    <a:pt x="3596" y="1714"/>
                    <a:pt x="3766" y="1859"/>
                  </a:cubicBezTo>
                  <a:cubicBezTo>
                    <a:pt x="3790" y="1908"/>
                    <a:pt x="3839" y="1932"/>
                    <a:pt x="3863" y="1932"/>
                  </a:cubicBezTo>
                  <a:cubicBezTo>
                    <a:pt x="3936" y="1932"/>
                    <a:pt x="3984" y="1884"/>
                    <a:pt x="4009" y="1835"/>
                  </a:cubicBezTo>
                  <a:cubicBezTo>
                    <a:pt x="4130" y="1616"/>
                    <a:pt x="4154" y="1349"/>
                    <a:pt x="4082" y="1106"/>
                  </a:cubicBezTo>
                  <a:cubicBezTo>
                    <a:pt x="4203" y="961"/>
                    <a:pt x="4397" y="863"/>
                    <a:pt x="4592" y="863"/>
                  </a:cubicBezTo>
                  <a:cubicBezTo>
                    <a:pt x="4762" y="863"/>
                    <a:pt x="4932" y="936"/>
                    <a:pt x="5053" y="1033"/>
                  </a:cubicBezTo>
                  <a:cubicBezTo>
                    <a:pt x="5466" y="1325"/>
                    <a:pt x="5466" y="1932"/>
                    <a:pt x="5272" y="2418"/>
                  </a:cubicBezTo>
                  <a:lnTo>
                    <a:pt x="5150" y="2418"/>
                  </a:lnTo>
                  <a:cubicBezTo>
                    <a:pt x="4907" y="2418"/>
                    <a:pt x="4567" y="2491"/>
                    <a:pt x="4470" y="2710"/>
                  </a:cubicBezTo>
                  <a:cubicBezTo>
                    <a:pt x="4397" y="2928"/>
                    <a:pt x="4543" y="3171"/>
                    <a:pt x="4762" y="3195"/>
                  </a:cubicBezTo>
                  <a:cubicBezTo>
                    <a:pt x="5029" y="3195"/>
                    <a:pt x="5248" y="2904"/>
                    <a:pt x="5369" y="2612"/>
                  </a:cubicBezTo>
                  <a:cubicBezTo>
                    <a:pt x="5612" y="2637"/>
                    <a:pt x="5806" y="2807"/>
                    <a:pt x="5879" y="3025"/>
                  </a:cubicBezTo>
                  <a:cubicBezTo>
                    <a:pt x="5903" y="3220"/>
                    <a:pt x="5831" y="3414"/>
                    <a:pt x="5685" y="3560"/>
                  </a:cubicBezTo>
                  <a:cubicBezTo>
                    <a:pt x="5320" y="3949"/>
                    <a:pt x="4810" y="4191"/>
                    <a:pt x="4252" y="4191"/>
                  </a:cubicBezTo>
                  <a:cubicBezTo>
                    <a:pt x="4082" y="4191"/>
                    <a:pt x="3887" y="4167"/>
                    <a:pt x="3741" y="4070"/>
                  </a:cubicBezTo>
                  <a:cubicBezTo>
                    <a:pt x="3669" y="4046"/>
                    <a:pt x="3620" y="4021"/>
                    <a:pt x="3571" y="3973"/>
                  </a:cubicBezTo>
                  <a:cubicBezTo>
                    <a:pt x="3814" y="3681"/>
                    <a:pt x="3887" y="3366"/>
                    <a:pt x="3766" y="3220"/>
                  </a:cubicBezTo>
                  <a:cubicBezTo>
                    <a:pt x="3717" y="3171"/>
                    <a:pt x="3669" y="3147"/>
                    <a:pt x="3596" y="3147"/>
                  </a:cubicBezTo>
                  <a:cubicBezTo>
                    <a:pt x="3426" y="3171"/>
                    <a:pt x="3280" y="3268"/>
                    <a:pt x="3231" y="3438"/>
                  </a:cubicBezTo>
                  <a:cubicBezTo>
                    <a:pt x="3158" y="3633"/>
                    <a:pt x="3207" y="3851"/>
                    <a:pt x="3328" y="3973"/>
                  </a:cubicBezTo>
                  <a:cubicBezTo>
                    <a:pt x="3037" y="4264"/>
                    <a:pt x="2648" y="4434"/>
                    <a:pt x="2260" y="4434"/>
                  </a:cubicBezTo>
                  <a:cubicBezTo>
                    <a:pt x="2215" y="4444"/>
                    <a:pt x="2169" y="4449"/>
                    <a:pt x="2124" y="4449"/>
                  </a:cubicBezTo>
                  <a:cubicBezTo>
                    <a:pt x="1946" y="4449"/>
                    <a:pt x="1768" y="4375"/>
                    <a:pt x="1652" y="4240"/>
                  </a:cubicBezTo>
                  <a:cubicBezTo>
                    <a:pt x="1944" y="4094"/>
                    <a:pt x="2138" y="3778"/>
                    <a:pt x="2138" y="3463"/>
                  </a:cubicBezTo>
                  <a:cubicBezTo>
                    <a:pt x="2116" y="3307"/>
                    <a:pt x="2013" y="3192"/>
                    <a:pt x="1865" y="3192"/>
                  </a:cubicBezTo>
                  <a:cubicBezTo>
                    <a:pt x="1851" y="3192"/>
                    <a:pt x="1837" y="3193"/>
                    <a:pt x="1822" y="3195"/>
                  </a:cubicBezTo>
                  <a:cubicBezTo>
                    <a:pt x="1677" y="3195"/>
                    <a:pt x="1531" y="3293"/>
                    <a:pt x="1458" y="3438"/>
                  </a:cubicBezTo>
                  <a:cubicBezTo>
                    <a:pt x="1337" y="3657"/>
                    <a:pt x="1312" y="3924"/>
                    <a:pt x="1409" y="4143"/>
                  </a:cubicBezTo>
                  <a:cubicBezTo>
                    <a:pt x="1361" y="4149"/>
                    <a:pt x="1314" y="4152"/>
                    <a:pt x="1268" y="4152"/>
                  </a:cubicBezTo>
                  <a:cubicBezTo>
                    <a:pt x="1130" y="4152"/>
                    <a:pt x="1002" y="4125"/>
                    <a:pt x="875" y="4070"/>
                  </a:cubicBezTo>
                  <a:cubicBezTo>
                    <a:pt x="535" y="3924"/>
                    <a:pt x="316" y="3633"/>
                    <a:pt x="268" y="3268"/>
                  </a:cubicBezTo>
                  <a:cubicBezTo>
                    <a:pt x="195" y="2977"/>
                    <a:pt x="243" y="2637"/>
                    <a:pt x="413" y="2370"/>
                  </a:cubicBezTo>
                  <a:cubicBezTo>
                    <a:pt x="486" y="2564"/>
                    <a:pt x="632" y="2734"/>
                    <a:pt x="802" y="2855"/>
                  </a:cubicBezTo>
                  <a:cubicBezTo>
                    <a:pt x="899" y="2880"/>
                    <a:pt x="972" y="2904"/>
                    <a:pt x="1069" y="2904"/>
                  </a:cubicBezTo>
                  <a:cubicBezTo>
                    <a:pt x="1264" y="2904"/>
                    <a:pt x="1434" y="2758"/>
                    <a:pt x="1434" y="2540"/>
                  </a:cubicBezTo>
                  <a:cubicBezTo>
                    <a:pt x="1434" y="2224"/>
                    <a:pt x="1166" y="1981"/>
                    <a:pt x="851" y="1981"/>
                  </a:cubicBezTo>
                  <a:cubicBezTo>
                    <a:pt x="828" y="1976"/>
                    <a:pt x="806" y="1974"/>
                    <a:pt x="784" y="1974"/>
                  </a:cubicBezTo>
                  <a:cubicBezTo>
                    <a:pt x="685" y="1974"/>
                    <a:pt x="590" y="2014"/>
                    <a:pt x="511" y="2054"/>
                  </a:cubicBezTo>
                  <a:cubicBezTo>
                    <a:pt x="438" y="1568"/>
                    <a:pt x="608" y="1058"/>
                    <a:pt x="1069" y="936"/>
                  </a:cubicBezTo>
                  <a:cubicBezTo>
                    <a:pt x="1194" y="901"/>
                    <a:pt x="1331" y="878"/>
                    <a:pt x="1463" y="878"/>
                  </a:cubicBezTo>
                  <a:cubicBezTo>
                    <a:pt x="1511" y="878"/>
                    <a:pt x="1558" y="881"/>
                    <a:pt x="1604" y="888"/>
                  </a:cubicBezTo>
                  <a:cubicBezTo>
                    <a:pt x="1555" y="1009"/>
                    <a:pt x="1507" y="1106"/>
                    <a:pt x="1507" y="1106"/>
                  </a:cubicBezTo>
                  <a:cubicBezTo>
                    <a:pt x="1507" y="1131"/>
                    <a:pt x="1507" y="1131"/>
                    <a:pt x="1507" y="1155"/>
                  </a:cubicBezTo>
                  <a:cubicBezTo>
                    <a:pt x="1531" y="1179"/>
                    <a:pt x="1725" y="1665"/>
                    <a:pt x="2065" y="1665"/>
                  </a:cubicBezTo>
                  <a:cubicBezTo>
                    <a:pt x="2162" y="1665"/>
                    <a:pt x="2235" y="1641"/>
                    <a:pt x="2308" y="1592"/>
                  </a:cubicBezTo>
                  <a:cubicBezTo>
                    <a:pt x="2405" y="1544"/>
                    <a:pt x="2478" y="1422"/>
                    <a:pt x="2454" y="1301"/>
                  </a:cubicBezTo>
                  <a:cubicBezTo>
                    <a:pt x="2357" y="1033"/>
                    <a:pt x="2114" y="839"/>
                    <a:pt x="1847" y="791"/>
                  </a:cubicBezTo>
                  <a:cubicBezTo>
                    <a:pt x="1992" y="426"/>
                    <a:pt x="2332" y="183"/>
                    <a:pt x="2745" y="159"/>
                  </a:cubicBezTo>
                  <a:close/>
                  <a:moveTo>
                    <a:pt x="2728" y="1"/>
                  </a:moveTo>
                  <a:cubicBezTo>
                    <a:pt x="2260" y="1"/>
                    <a:pt x="1815" y="296"/>
                    <a:pt x="1652" y="766"/>
                  </a:cubicBezTo>
                  <a:cubicBezTo>
                    <a:pt x="1569" y="748"/>
                    <a:pt x="1485" y="740"/>
                    <a:pt x="1403" y="740"/>
                  </a:cubicBezTo>
                  <a:cubicBezTo>
                    <a:pt x="1270" y="740"/>
                    <a:pt x="1141" y="760"/>
                    <a:pt x="1021" y="791"/>
                  </a:cubicBezTo>
                  <a:cubicBezTo>
                    <a:pt x="438" y="936"/>
                    <a:pt x="219" y="1616"/>
                    <a:pt x="341" y="2199"/>
                  </a:cubicBezTo>
                  <a:cubicBezTo>
                    <a:pt x="98" y="2515"/>
                    <a:pt x="0" y="2928"/>
                    <a:pt x="73" y="3317"/>
                  </a:cubicBezTo>
                  <a:cubicBezTo>
                    <a:pt x="146" y="3730"/>
                    <a:pt x="413" y="4070"/>
                    <a:pt x="802" y="4240"/>
                  </a:cubicBezTo>
                  <a:cubicBezTo>
                    <a:pt x="960" y="4293"/>
                    <a:pt x="1130" y="4332"/>
                    <a:pt x="1294" y="4332"/>
                  </a:cubicBezTo>
                  <a:cubicBezTo>
                    <a:pt x="1358" y="4332"/>
                    <a:pt x="1421" y="4326"/>
                    <a:pt x="1482" y="4313"/>
                  </a:cubicBezTo>
                  <a:cubicBezTo>
                    <a:pt x="1638" y="4491"/>
                    <a:pt x="1875" y="4607"/>
                    <a:pt x="2119" y="4607"/>
                  </a:cubicBezTo>
                  <a:cubicBezTo>
                    <a:pt x="2141" y="4607"/>
                    <a:pt x="2164" y="4606"/>
                    <a:pt x="2187" y="4604"/>
                  </a:cubicBezTo>
                  <a:lnTo>
                    <a:pt x="2260" y="4604"/>
                  </a:lnTo>
                  <a:cubicBezTo>
                    <a:pt x="2721" y="4580"/>
                    <a:pt x="3134" y="4410"/>
                    <a:pt x="3450" y="4094"/>
                  </a:cubicBezTo>
                  <a:cubicBezTo>
                    <a:pt x="3523" y="4143"/>
                    <a:pt x="3596" y="4191"/>
                    <a:pt x="3669" y="4240"/>
                  </a:cubicBezTo>
                  <a:cubicBezTo>
                    <a:pt x="3839" y="4313"/>
                    <a:pt x="4057" y="4361"/>
                    <a:pt x="4276" y="4361"/>
                  </a:cubicBezTo>
                  <a:cubicBezTo>
                    <a:pt x="4859" y="4361"/>
                    <a:pt x="5418" y="4094"/>
                    <a:pt x="5831" y="3681"/>
                  </a:cubicBezTo>
                  <a:cubicBezTo>
                    <a:pt x="6001" y="3487"/>
                    <a:pt x="6073" y="3244"/>
                    <a:pt x="6049" y="3001"/>
                  </a:cubicBezTo>
                  <a:cubicBezTo>
                    <a:pt x="5976" y="2710"/>
                    <a:pt x="5733" y="2491"/>
                    <a:pt x="5442" y="2467"/>
                  </a:cubicBezTo>
                  <a:cubicBezTo>
                    <a:pt x="5636" y="1908"/>
                    <a:pt x="5612" y="1252"/>
                    <a:pt x="5126" y="912"/>
                  </a:cubicBezTo>
                  <a:cubicBezTo>
                    <a:pt x="4972" y="781"/>
                    <a:pt x="4776" y="715"/>
                    <a:pt x="4580" y="715"/>
                  </a:cubicBezTo>
                  <a:cubicBezTo>
                    <a:pt x="4376" y="715"/>
                    <a:pt x="4170" y="787"/>
                    <a:pt x="4009" y="936"/>
                  </a:cubicBezTo>
                  <a:cubicBezTo>
                    <a:pt x="3887" y="548"/>
                    <a:pt x="3571" y="256"/>
                    <a:pt x="3207" y="110"/>
                  </a:cubicBezTo>
                  <a:cubicBezTo>
                    <a:pt x="3052" y="36"/>
                    <a:pt x="2889" y="1"/>
                    <a:pt x="2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1" name="Google Shape;26;p2"/>
          <p:cNvGrpSpPr>
            <a:grpSpLocks/>
          </p:cNvGrpSpPr>
          <p:nvPr/>
        </p:nvGrpSpPr>
        <p:grpSpPr bwMode="auto">
          <a:xfrm>
            <a:off x="5199063" y="569913"/>
            <a:ext cx="2203450" cy="958850"/>
            <a:chOff x="3965010" y="571479"/>
            <a:chExt cx="1651683" cy="719972"/>
          </a:xfrm>
        </p:grpSpPr>
        <p:grpSp>
          <p:nvGrpSpPr>
            <p:cNvPr id="22" name="Google Shape;27;p2"/>
            <p:cNvGrpSpPr>
              <a:grpSpLocks/>
            </p:cNvGrpSpPr>
            <p:nvPr/>
          </p:nvGrpSpPr>
          <p:grpSpPr bwMode="auto">
            <a:xfrm>
              <a:off x="3965010" y="571479"/>
              <a:ext cx="1446820" cy="719972"/>
              <a:chOff x="3953250" y="571500"/>
              <a:chExt cx="1383325" cy="766825"/>
            </a:xfrm>
          </p:grpSpPr>
          <p:grpSp>
            <p:nvGrpSpPr>
              <p:cNvPr id="24" name="Google Shape;28;p2"/>
              <p:cNvGrpSpPr>
                <a:grpSpLocks/>
              </p:cNvGrpSpPr>
              <p:nvPr/>
            </p:nvGrpSpPr>
            <p:grpSpPr bwMode="auto">
              <a:xfrm>
                <a:off x="3953250" y="571500"/>
                <a:ext cx="1383166" cy="669650"/>
                <a:chOff x="897088" y="2374675"/>
                <a:chExt cx="1383166" cy="669650"/>
              </a:xfrm>
            </p:grpSpPr>
            <p:sp>
              <p:nvSpPr>
                <p:cNvPr id="26" name="Google Shape;29;p2"/>
                <p:cNvSpPr/>
                <p:nvPr/>
              </p:nvSpPr>
              <p:spPr>
                <a:xfrm>
                  <a:off x="1136016" y="2416571"/>
                  <a:ext cx="622349" cy="622093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" name="Google Shape;30;p2"/>
                <p:cNvSpPr/>
                <p:nvPr/>
              </p:nvSpPr>
              <p:spPr>
                <a:xfrm>
                  <a:off x="1479616" y="2374675"/>
                  <a:ext cx="492645" cy="492596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" name="Google Shape;31;p2"/>
                <p:cNvSpPr/>
                <p:nvPr/>
              </p:nvSpPr>
              <p:spPr>
                <a:xfrm>
                  <a:off x="897088" y="2689530"/>
                  <a:ext cx="492645" cy="354212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9" name="Google Shape;32;p2"/>
                <p:cNvSpPr/>
                <p:nvPr/>
              </p:nvSpPr>
              <p:spPr>
                <a:xfrm>
                  <a:off x="1658243" y="2551146"/>
                  <a:ext cx="622350" cy="492596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25" name="Google Shape;33;p2"/>
              <p:cNvSpPr/>
              <p:nvPr/>
            </p:nvSpPr>
            <p:spPr>
              <a:xfrm>
                <a:off x="3972591" y="906669"/>
                <a:ext cx="1364163" cy="43165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3" name="Google Shape;34;p2"/>
            <p:cNvSpPr/>
            <p:nvPr/>
          </p:nvSpPr>
          <p:spPr>
            <a:xfrm>
              <a:off x="4006659" y="571479"/>
              <a:ext cx="1610034" cy="660372"/>
            </a:xfrm>
            <a:custGeom>
              <a:avLst/>
              <a:gdLst/>
              <a:ahLst/>
              <a:cxnLst/>
              <a:rect l="l" t="t" r="r" b="b"/>
              <a:pathLst>
                <a:path w="3864" h="1872" extrusionOk="0">
                  <a:moveTo>
                    <a:pt x="1847" y="365"/>
                  </a:moveTo>
                  <a:cubicBezTo>
                    <a:pt x="1920" y="487"/>
                    <a:pt x="1920" y="633"/>
                    <a:pt x="1871" y="754"/>
                  </a:cubicBezTo>
                  <a:lnTo>
                    <a:pt x="1847" y="754"/>
                  </a:lnTo>
                  <a:cubicBezTo>
                    <a:pt x="1847" y="754"/>
                    <a:pt x="1823" y="754"/>
                    <a:pt x="1798" y="705"/>
                  </a:cubicBezTo>
                  <a:cubicBezTo>
                    <a:pt x="1774" y="608"/>
                    <a:pt x="1774" y="487"/>
                    <a:pt x="1847" y="390"/>
                  </a:cubicBezTo>
                  <a:lnTo>
                    <a:pt x="1847" y="365"/>
                  </a:lnTo>
                  <a:close/>
                  <a:moveTo>
                    <a:pt x="2891" y="584"/>
                  </a:moveTo>
                  <a:lnTo>
                    <a:pt x="2891" y="608"/>
                  </a:lnTo>
                  <a:cubicBezTo>
                    <a:pt x="2940" y="754"/>
                    <a:pt x="2940" y="900"/>
                    <a:pt x="2867" y="948"/>
                  </a:cubicBezTo>
                  <a:cubicBezTo>
                    <a:pt x="2831" y="960"/>
                    <a:pt x="2806" y="967"/>
                    <a:pt x="2791" y="967"/>
                  </a:cubicBezTo>
                  <a:cubicBezTo>
                    <a:pt x="2776" y="967"/>
                    <a:pt x="2770" y="960"/>
                    <a:pt x="2770" y="948"/>
                  </a:cubicBezTo>
                  <a:cubicBezTo>
                    <a:pt x="2770" y="803"/>
                    <a:pt x="2794" y="681"/>
                    <a:pt x="2891" y="584"/>
                  </a:cubicBezTo>
                  <a:close/>
                  <a:moveTo>
                    <a:pt x="754" y="1021"/>
                  </a:moveTo>
                  <a:cubicBezTo>
                    <a:pt x="851" y="1021"/>
                    <a:pt x="924" y="1070"/>
                    <a:pt x="972" y="1143"/>
                  </a:cubicBezTo>
                  <a:cubicBezTo>
                    <a:pt x="997" y="1216"/>
                    <a:pt x="972" y="1288"/>
                    <a:pt x="899" y="1337"/>
                  </a:cubicBezTo>
                  <a:cubicBezTo>
                    <a:pt x="887" y="1349"/>
                    <a:pt x="875" y="1355"/>
                    <a:pt x="863" y="1355"/>
                  </a:cubicBezTo>
                  <a:cubicBezTo>
                    <a:pt x="851" y="1355"/>
                    <a:pt x="839" y="1349"/>
                    <a:pt x="827" y="1337"/>
                  </a:cubicBezTo>
                  <a:cubicBezTo>
                    <a:pt x="754" y="1240"/>
                    <a:pt x="754" y="1143"/>
                    <a:pt x="754" y="1045"/>
                  </a:cubicBezTo>
                  <a:lnTo>
                    <a:pt x="754" y="1021"/>
                  </a:lnTo>
                  <a:close/>
                  <a:moveTo>
                    <a:pt x="2357" y="74"/>
                  </a:moveTo>
                  <a:cubicBezTo>
                    <a:pt x="2600" y="122"/>
                    <a:pt x="2794" y="268"/>
                    <a:pt x="2867" y="487"/>
                  </a:cubicBezTo>
                  <a:cubicBezTo>
                    <a:pt x="2746" y="608"/>
                    <a:pt x="2673" y="778"/>
                    <a:pt x="2697" y="973"/>
                  </a:cubicBezTo>
                  <a:cubicBezTo>
                    <a:pt x="2725" y="1015"/>
                    <a:pt x="2745" y="1041"/>
                    <a:pt x="2786" y="1041"/>
                  </a:cubicBezTo>
                  <a:cubicBezTo>
                    <a:pt x="2815" y="1041"/>
                    <a:pt x="2855" y="1027"/>
                    <a:pt x="2916" y="997"/>
                  </a:cubicBezTo>
                  <a:cubicBezTo>
                    <a:pt x="3061" y="924"/>
                    <a:pt x="3037" y="681"/>
                    <a:pt x="2964" y="487"/>
                  </a:cubicBezTo>
                  <a:cubicBezTo>
                    <a:pt x="2989" y="462"/>
                    <a:pt x="3013" y="462"/>
                    <a:pt x="3061" y="462"/>
                  </a:cubicBezTo>
                  <a:cubicBezTo>
                    <a:pt x="3329" y="535"/>
                    <a:pt x="3572" y="730"/>
                    <a:pt x="3693" y="997"/>
                  </a:cubicBezTo>
                  <a:cubicBezTo>
                    <a:pt x="3766" y="1143"/>
                    <a:pt x="3766" y="1337"/>
                    <a:pt x="3644" y="1483"/>
                  </a:cubicBezTo>
                  <a:cubicBezTo>
                    <a:pt x="3474" y="1677"/>
                    <a:pt x="2819" y="1799"/>
                    <a:pt x="1774" y="1799"/>
                  </a:cubicBezTo>
                  <a:cubicBezTo>
                    <a:pt x="1118" y="1799"/>
                    <a:pt x="535" y="1750"/>
                    <a:pt x="535" y="1750"/>
                  </a:cubicBezTo>
                  <a:cubicBezTo>
                    <a:pt x="316" y="1726"/>
                    <a:pt x="195" y="1653"/>
                    <a:pt x="146" y="1507"/>
                  </a:cubicBezTo>
                  <a:cubicBezTo>
                    <a:pt x="98" y="1386"/>
                    <a:pt x="219" y="1216"/>
                    <a:pt x="438" y="1118"/>
                  </a:cubicBezTo>
                  <a:cubicBezTo>
                    <a:pt x="511" y="1070"/>
                    <a:pt x="584" y="1045"/>
                    <a:pt x="681" y="1045"/>
                  </a:cubicBezTo>
                  <a:cubicBezTo>
                    <a:pt x="657" y="1167"/>
                    <a:pt x="705" y="1288"/>
                    <a:pt x="778" y="1410"/>
                  </a:cubicBezTo>
                  <a:cubicBezTo>
                    <a:pt x="808" y="1440"/>
                    <a:pt x="857" y="1461"/>
                    <a:pt x="901" y="1461"/>
                  </a:cubicBezTo>
                  <a:cubicBezTo>
                    <a:pt x="928" y="1461"/>
                    <a:pt x="954" y="1453"/>
                    <a:pt x="972" y="1434"/>
                  </a:cubicBezTo>
                  <a:cubicBezTo>
                    <a:pt x="1070" y="1361"/>
                    <a:pt x="1118" y="1240"/>
                    <a:pt x="1094" y="1118"/>
                  </a:cubicBezTo>
                  <a:cubicBezTo>
                    <a:pt x="1045" y="1021"/>
                    <a:pt x="924" y="924"/>
                    <a:pt x="802" y="924"/>
                  </a:cubicBezTo>
                  <a:cubicBezTo>
                    <a:pt x="851" y="681"/>
                    <a:pt x="1021" y="462"/>
                    <a:pt x="1264" y="365"/>
                  </a:cubicBezTo>
                  <a:cubicBezTo>
                    <a:pt x="1395" y="278"/>
                    <a:pt x="1517" y="234"/>
                    <a:pt x="1621" y="234"/>
                  </a:cubicBezTo>
                  <a:cubicBezTo>
                    <a:pt x="1689" y="234"/>
                    <a:pt x="1750" y="254"/>
                    <a:pt x="1798" y="292"/>
                  </a:cubicBezTo>
                  <a:cubicBezTo>
                    <a:pt x="1701" y="414"/>
                    <a:pt x="1677" y="584"/>
                    <a:pt x="1750" y="730"/>
                  </a:cubicBezTo>
                  <a:cubicBezTo>
                    <a:pt x="1750" y="778"/>
                    <a:pt x="1798" y="827"/>
                    <a:pt x="1871" y="827"/>
                  </a:cubicBezTo>
                  <a:cubicBezTo>
                    <a:pt x="1895" y="827"/>
                    <a:pt x="1920" y="803"/>
                    <a:pt x="1944" y="778"/>
                  </a:cubicBezTo>
                  <a:cubicBezTo>
                    <a:pt x="2041" y="633"/>
                    <a:pt x="2017" y="438"/>
                    <a:pt x="1920" y="292"/>
                  </a:cubicBezTo>
                  <a:cubicBezTo>
                    <a:pt x="1993" y="220"/>
                    <a:pt x="2090" y="147"/>
                    <a:pt x="2187" y="122"/>
                  </a:cubicBezTo>
                  <a:cubicBezTo>
                    <a:pt x="2236" y="98"/>
                    <a:pt x="2308" y="98"/>
                    <a:pt x="2357" y="74"/>
                  </a:cubicBezTo>
                  <a:close/>
                  <a:moveTo>
                    <a:pt x="2333" y="1"/>
                  </a:moveTo>
                  <a:cubicBezTo>
                    <a:pt x="2260" y="1"/>
                    <a:pt x="2211" y="25"/>
                    <a:pt x="2138" y="50"/>
                  </a:cubicBezTo>
                  <a:cubicBezTo>
                    <a:pt x="2017" y="74"/>
                    <a:pt x="1920" y="147"/>
                    <a:pt x="1823" y="244"/>
                  </a:cubicBezTo>
                  <a:cubicBezTo>
                    <a:pt x="1756" y="188"/>
                    <a:pt x="1674" y="158"/>
                    <a:pt x="1579" y="158"/>
                  </a:cubicBezTo>
                  <a:cubicBezTo>
                    <a:pt x="1466" y="158"/>
                    <a:pt x="1336" y="200"/>
                    <a:pt x="1191" y="292"/>
                  </a:cubicBezTo>
                  <a:cubicBezTo>
                    <a:pt x="924" y="414"/>
                    <a:pt x="754" y="657"/>
                    <a:pt x="681" y="948"/>
                  </a:cubicBezTo>
                  <a:cubicBezTo>
                    <a:pt x="584" y="948"/>
                    <a:pt x="487" y="973"/>
                    <a:pt x="414" y="1021"/>
                  </a:cubicBezTo>
                  <a:cubicBezTo>
                    <a:pt x="146" y="1167"/>
                    <a:pt x="1" y="1361"/>
                    <a:pt x="49" y="1531"/>
                  </a:cubicBezTo>
                  <a:cubicBezTo>
                    <a:pt x="74" y="1701"/>
                    <a:pt x="268" y="1823"/>
                    <a:pt x="511" y="1847"/>
                  </a:cubicBezTo>
                  <a:cubicBezTo>
                    <a:pt x="511" y="1847"/>
                    <a:pt x="1118" y="1871"/>
                    <a:pt x="1774" y="1871"/>
                  </a:cubicBezTo>
                  <a:cubicBezTo>
                    <a:pt x="2867" y="1871"/>
                    <a:pt x="3523" y="1774"/>
                    <a:pt x="3717" y="1556"/>
                  </a:cubicBezTo>
                  <a:cubicBezTo>
                    <a:pt x="3839" y="1386"/>
                    <a:pt x="3863" y="1167"/>
                    <a:pt x="3766" y="973"/>
                  </a:cubicBezTo>
                  <a:cubicBezTo>
                    <a:pt x="3620" y="681"/>
                    <a:pt x="3353" y="438"/>
                    <a:pt x="3037" y="365"/>
                  </a:cubicBezTo>
                  <a:cubicBezTo>
                    <a:pt x="2989" y="365"/>
                    <a:pt x="2940" y="390"/>
                    <a:pt x="2916" y="414"/>
                  </a:cubicBezTo>
                  <a:cubicBezTo>
                    <a:pt x="2819" y="171"/>
                    <a:pt x="2600" y="25"/>
                    <a:pt x="23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0" name="Google Shape;35;p2"/>
          <p:cNvGrpSpPr>
            <a:grpSpLocks/>
          </p:cNvGrpSpPr>
          <p:nvPr/>
        </p:nvGrpSpPr>
        <p:grpSpPr bwMode="auto">
          <a:xfrm>
            <a:off x="9667875" y="4957763"/>
            <a:ext cx="1355725" cy="1925637"/>
            <a:chOff x="-1047799" y="3300294"/>
            <a:chExt cx="413467" cy="588041"/>
          </a:xfrm>
        </p:grpSpPr>
        <p:sp>
          <p:nvSpPr>
            <p:cNvPr id="31" name="Google Shape;36;p2"/>
            <p:cNvSpPr/>
            <p:nvPr/>
          </p:nvSpPr>
          <p:spPr>
            <a:xfrm>
              <a:off x="-994058" y="3750657"/>
              <a:ext cx="138952" cy="63991"/>
            </a:xfrm>
            <a:custGeom>
              <a:avLst/>
              <a:gdLst/>
              <a:ahLst/>
              <a:cxnLst/>
              <a:rect l="l" t="t" r="r" b="b"/>
              <a:pathLst>
                <a:path w="1847" h="849" extrusionOk="0">
                  <a:moveTo>
                    <a:pt x="728" y="0"/>
                  </a:moveTo>
                  <a:cubicBezTo>
                    <a:pt x="502" y="0"/>
                    <a:pt x="254" y="68"/>
                    <a:pt x="1" y="252"/>
                  </a:cubicBezTo>
                  <a:cubicBezTo>
                    <a:pt x="1" y="252"/>
                    <a:pt x="350" y="848"/>
                    <a:pt x="1002" y="848"/>
                  </a:cubicBezTo>
                  <a:cubicBezTo>
                    <a:pt x="1243" y="848"/>
                    <a:pt x="1526" y="767"/>
                    <a:pt x="1847" y="544"/>
                  </a:cubicBezTo>
                  <a:cubicBezTo>
                    <a:pt x="1847" y="544"/>
                    <a:pt x="1369" y="0"/>
                    <a:pt x="7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37;p2"/>
            <p:cNvSpPr/>
            <p:nvPr/>
          </p:nvSpPr>
          <p:spPr>
            <a:xfrm>
              <a:off x="-950000" y="3777805"/>
              <a:ext cx="98283" cy="17452"/>
            </a:xfrm>
            <a:custGeom>
              <a:avLst/>
              <a:gdLst/>
              <a:ahLst/>
              <a:cxnLst/>
              <a:rect l="l" t="t" r="r" b="b"/>
              <a:pathLst>
                <a:path w="1313" h="235" extrusionOk="0">
                  <a:moveTo>
                    <a:pt x="500" y="0"/>
                  </a:moveTo>
                  <a:cubicBezTo>
                    <a:pt x="349" y="0"/>
                    <a:pt x="197" y="14"/>
                    <a:pt x="49" y="40"/>
                  </a:cubicBezTo>
                  <a:cubicBezTo>
                    <a:pt x="25" y="40"/>
                    <a:pt x="1" y="64"/>
                    <a:pt x="25" y="89"/>
                  </a:cubicBezTo>
                  <a:cubicBezTo>
                    <a:pt x="25" y="113"/>
                    <a:pt x="49" y="113"/>
                    <a:pt x="73" y="113"/>
                  </a:cubicBezTo>
                  <a:cubicBezTo>
                    <a:pt x="191" y="98"/>
                    <a:pt x="311" y="90"/>
                    <a:pt x="431" y="90"/>
                  </a:cubicBezTo>
                  <a:cubicBezTo>
                    <a:pt x="708" y="90"/>
                    <a:pt x="985" y="133"/>
                    <a:pt x="1239" y="234"/>
                  </a:cubicBezTo>
                  <a:lnTo>
                    <a:pt x="1264" y="234"/>
                  </a:lnTo>
                  <a:cubicBezTo>
                    <a:pt x="1288" y="234"/>
                    <a:pt x="1288" y="210"/>
                    <a:pt x="1312" y="210"/>
                  </a:cubicBezTo>
                  <a:cubicBezTo>
                    <a:pt x="1312" y="186"/>
                    <a:pt x="1312" y="162"/>
                    <a:pt x="1288" y="137"/>
                  </a:cubicBezTo>
                  <a:cubicBezTo>
                    <a:pt x="1039" y="44"/>
                    <a:pt x="770" y="0"/>
                    <a:pt x="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" name="Google Shape;38;p2"/>
            <p:cNvSpPr/>
            <p:nvPr/>
          </p:nvSpPr>
          <p:spPr>
            <a:xfrm>
              <a:off x="-949516" y="3639157"/>
              <a:ext cx="114260" cy="249178"/>
            </a:xfrm>
            <a:custGeom>
              <a:avLst/>
              <a:gdLst/>
              <a:ahLst/>
              <a:cxnLst/>
              <a:rect l="l" t="t" r="r" b="b"/>
              <a:pathLst>
                <a:path w="1521" h="3318" extrusionOk="0">
                  <a:moveTo>
                    <a:pt x="69" y="0"/>
                  </a:moveTo>
                  <a:cubicBezTo>
                    <a:pt x="40" y="0"/>
                    <a:pt x="0" y="67"/>
                    <a:pt x="39" y="86"/>
                  </a:cubicBezTo>
                  <a:cubicBezTo>
                    <a:pt x="63" y="86"/>
                    <a:pt x="1327" y="961"/>
                    <a:pt x="1424" y="3269"/>
                  </a:cubicBezTo>
                  <a:cubicBezTo>
                    <a:pt x="1424" y="3293"/>
                    <a:pt x="1448" y="3317"/>
                    <a:pt x="1472" y="3317"/>
                  </a:cubicBezTo>
                  <a:cubicBezTo>
                    <a:pt x="1497" y="3293"/>
                    <a:pt x="1521" y="3293"/>
                    <a:pt x="1521" y="3269"/>
                  </a:cubicBezTo>
                  <a:cubicBezTo>
                    <a:pt x="1424" y="912"/>
                    <a:pt x="88" y="14"/>
                    <a:pt x="88" y="14"/>
                  </a:cubicBezTo>
                  <a:cubicBezTo>
                    <a:pt x="83" y="4"/>
                    <a:pt x="76" y="0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" name="Google Shape;39;p2"/>
            <p:cNvSpPr/>
            <p:nvPr/>
          </p:nvSpPr>
          <p:spPr>
            <a:xfrm>
              <a:off x="-1047799" y="3504872"/>
              <a:ext cx="229005" cy="179854"/>
            </a:xfrm>
            <a:custGeom>
              <a:avLst/>
              <a:gdLst/>
              <a:ahLst/>
              <a:cxnLst/>
              <a:rect l="l" t="t" r="r" b="b"/>
              <a:pathLst>
                <a:path w="3049" h="2395" extrusionOk="0">
                  <a:moveTo>
                    <a:pt x="2055" y="1"/>
                  </a:moveTo>
                  <a:cubicBezTo>
                    <a:pt x="1883" y="1"/>
                    <a:pt x="1883" y="562"/>
                    <a:pt x="1883" y="562"/>
                  </a:cubicBezTo>
                  <a:cubicBezTo>
                    <a:pt x="1761" y="416"/>
                    <a:pt x="1615" y="294"/>
                    <a:pt x="1445" y="197"/>
                  </a:cubicBezTo>
                  <a:cubicBezTo>
                    <a:pt x="1434" y="193"/>
                    <a:pt x="1423" y="192"/>
                    <a:pt x="1413" y="192"/>
                  </a:cubicBezTo>
                  <a:cubicBezTo>
                    <a:pt x="1234" y="192"/>
                    <a:pt x="1300" y="780"/>
                    <a:pt x="1300" y="780"/>
                  </a:cubicBezTo>
                  <a:cubicBezTo>
                    <a:pt x="1154" y="635"/>
                    <a:pt x="984" y="537"/>
                    <a:pt x="814" y="416"/>
                  </a:cubicBezTo>
                  <a:cubicBezTo>
                    <a:pt x="785" y="400"/>
                    <a:pt x="760" y="393"/>
                    <a:pt x="740" y="393"/>
                  </a:cubicBezTo>
                  <a:cubicBezTo>
                    <a:pt x="532" y="393"/>
                    <a:pt x="692" y="1096"/>
                    <a:pt x="692" y="1096"/>
                  </a:cubicBezTo>
                  <a:cubicBezTo>
                    <a:pt x="692" y="1096"/>
                    <a:pt x="357" y="857"/>
                    <a:pt x="178" y="857"/>
                  </a:cubicBezTo>
                  <a:cubicBezTo>
                    <a:pt x="136" y="857"/>
                    <a:pt x="103" y="870"/>
                    <a:pt x="85" y="902"/>
                  </a:cubicBezTo>
                  <a:cubicBezTo>
                    <a:pt x="1" y="1049"/>
                    <a:pt x="662" y="2395"/>
                    <a:pt x="1533" y="2395"/>
                  </a:cubicBezTo>
                  <a:cubicBezTo>
                    <a:pt x="1669" y="2395"/>
                    <a:pt x="1811" y="2362"/>
                    <a:pt x="1955" y="2286"/>
                  </a:cubicBezTo>
                  <a:cubicBezTo>
                    <a:pt x="3049" y="1728"/>
                    <a:pt x="2684" y="926"/>
                    <a:pt x="2684" y="926"/>
                  </a:cubicBezTo>
                  <a:cubicBezTo>
                    <a:pt x="2684" y="926"/>
                    <a:pt x="2368" y="197"/>
                    <a:pt x="2125" y="27"/>
                  </a:cubicBezTo>
                  <a:cubicBezTo>
                    <a:pt x="2099" y="9"/>
                    <a:pt x="2076" y="1"/>
                    <a:pt x="20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" name="Google Shape;40;p2"/>
            <p:cNvSpPr/>
            <p:nvPr/>
          </p:nvSpPr>
          <p:spPr>
            <a:xfrm>
              <a:off x="-1006646" y="3550442"/>
              <a:ext cx="156866" cy="111500"/>
            </a:xfrm>
            <a:custGeom>
              <a:avLst/>
              <a:gdLst/>
              <a:ahLst/>
              <a:cxnLst/>
              <a:rect l="l" t="t" r="r" b="b"/>
              <a:pathLst>
                <a:path w="2090" h="1483" extrusionOk="0">
                  <a:moveTo>
                    <a:pt x="1652" y="292"/>
                  </a:moveTo>
                  <a:cubicBezTo>
                    <a:pt x="1677" y="292"/>
                    <a:pt x="1701" y="316"/>
                    <a:pt x="1725" y="340"/>
                  </a:cubicBezTo>
                  <a:cubicBezTo>
                    <a:pt x="1749" y="365"/>
                    <a:pt x="1749" y="389"/>
                    <a:pt x="1774" y="413"/>
                  </a:cubicBezTo>
                  <a:lnTo>
                    <a:pt x="1725" y="389"/>
                  </a:lnTo>
                  <a:cubicBezTo>
                    <a:pt x="1701" y="365"/>
                    <a:pt x="1677" y="316"/>
                    <a:pt x="1652" y="292"/>
                  </a:cubicBezTo>
                  <a:close/>
                  <a:moveTo>
                    <a:pt x="802" y="656"/>
                  </a:moveTo>
                  <a:lnTo>
                    <a:pt x="802" y="656"/>
                  </a:lnTo>
                  <a:cubicBezTo>
                    <a:pt x="826" y="680"/>
                    <a:pt x="851" y="729"/>
                    <a:pt x="875" y="778"/>
                  </a:cubicBezTo>
                  <a:cubicBezTo>
                    <a:pt x="851" y="729"/>
                    <a:pt x="826" y="705"/>
                    <a:pt x="802" y="656"/>
                  </a:cubicBezTo>
                  <a:close/>
                  <a:moveTo>
                    <a:pt x="535" y="923"/>
                  </a:moveTo>
                  <a:lnTo>
                    <a:pt x="535" y="923"/>
                  </a:lnTo>
                  <a:cubicBezTo>
                    <a:pt x="583" y="948"/>
                    <a:pt x="608" y="996"/>
                    <a:pt x="608" y="1045"/>
                  </a:cubicBezTo>
                  <a:cubicBezTo>
                    <a:pt x="583" y="996"/>
                    <a:pt x="559" y="972"/>
                    <a:pt x="535" y="923"/>
                  </a:cubicBezTo>
                  <a:close/>
                  <a:moveTo>
                    <a:pt x="1944" y="0"/>
                  </a:moveTo>
                  <a:cubicBezTo>
                    <a:pt x="1920" y="25"/>
                    <a:pt x="1920" y="49"/>
                    <a:pt x="1920" y="73"/>
                  </a:cubicBezTo>
                  <a:cubicBezTo>
                    <a:pt x="1944" y="146"/>
                    <a:pt x="2017" y="292"/>
                    <a:pt x="1968" y="365"/>
                  </a:cubicBezTo>
                  <a:cubicBezTo>
                    <a:pt x="1968" y="389"/>
                    <a:pt x="1944" y="413"/>
                    <a:pt x="1920" y="413"/>
                  </a:cubicBezTo>
                  <a:lnTo>
                    <a:pt x="1847" y="413"/>
                  </a:lnTo>
                  <a:cubicBezTo>
                    <a:pt x="1847" y="365"/>
                    <a:pt x="1822" y="316"/>
                    <a:pt x="1798" y="267"/>
                  </a:cubicBezTo>
                  <a:cubicBezTo>
                    <a:pt x="1774" y="195"/>
                    <a:pt x="1701" y="170"/>
                    <a:pt x="1628" y="146"/>
                  </a:cubicBezTo>
                  <a:cubicBezTo>
                    <a:pt x="1604" y="146"/>
                    <a:pt x="1579" y="170"/>
                    <a:pt x="1555" y="195"/>
                  </a:cubicBezTo>
                  <a:cubicBezTo>
                    <a:pt x="1531" y="243"/>
                    <a:pt x="1555" y="316"/>
                    <a:pt x="1604" y="365"/>
                  </a:cubicBezTo>
                  <a:cubicBezTo>
                    <a:pt x="1652" y="413"/>
                    <a:pt x="1701" y="462"/>
                    <a:pt x="1749" y="486"/>
                  </a:cubicBezTo>
                  <a:lnTo>
                    <a:pt x="1749" y="510"/>
                  </a:lnTo>
                  <a:cubicBezTo>
                    <a:pt x="1749" y="559"/>
                    <a:pt x="1701" y="559"/>
                    <a:pt x="1628" y="559"/>
                  </a:cubicBezTo>
                  <a:cubicBezTo>
                    <a:pt x="1555" y="559"/>
                    <a:pt x="1482" y="535"/>
                    <a:pt x="1409" y="510"/>
                  </a:cubicBezTo>
                  <a:cubicBezTo>
                    <a:pt x="1385" y="437"/>
                    <a:pt x="1337" y="389"/>
                    <a:pt x="1288" y="365"/>
                  </a:cubicBezTo>
                  <a:cubicBezTo>
                    <a:pt x="1256" y="365"/>
                    <a:pt x="1234" y="354"/>
                    <a:pt x="1209" y="354"/>
                  </a:cubicBezTo>
                  <a:cubicBezTo>
                    <a:pt x="1196" y="354"/>
                    <a:pt x="1183" y="357"/>
                    <a:pt x="1166" y="365"/>
                  </a:cubicBezTo>
                  <a:cubicBezTo>
                    <a:pt x="1166" y="389"/>
                    <a:pt x="1142" y="413"/>
                    <a:pt x="1166" y="437"/>
                  </a:cubicBezTo>
                  <a:cubicBezTo>
                    <a:pt x="1215" y="486"/>
                    <a:pt x="1264" y="559"/>
                    <a:pt x="1337" y="583"/>
                  </a:cubicBezTo>
                  <a:cubicBezTo>
                    <a:pt x="1385" y="656"/>
                    <a:pt x="1385" y="753"/>
                    <a:pt x="1361" y="850"/>
                  </a:cubicBezTo>
                  <a:cubicBezTo>
                    <a:pt x="1343" y="905"/>
                    <a:pt x="1311" y="932"/>
                    <a:pt x="1255" y="932"/>
                  </a:cubicBezTo>
                  <a:cubicBezTo>
                    <a:pt x="1236" y="932"/>
                    <a:pt x="1215" y="929"/>
                    <a:pt x="1191" y="923"/>
                  </a:cubicBezTo>
                  <a:cubicBezTo>
                    <a:pt x="1142" y="923"/>
                    <a:pt x="1069" y="899"/>
                    <a:pt x="1021" y="850"/>
                  </a:cubicBezTo>
                  <a:cubicBezTo>
                    <a:pt x="996" y="729"/>
                    <a:pt x="924" y="608"/>
                    <a:pt x="826" y="535"/>
                  </a:cubicBezTo>
                  <a:lnTo>
                    <a:pt x="729" y="535"/>
                  </a:lnTo>
                  <a:cubicBezTo>
                    <a:pt x="705" y="559"/>
                    <a:pt x="705" y="583"/>
                    <a:pt x="705" y="632"/>
                  </a:cubicBezTo>
                  <a:cubicBezTo>
                    <a:pt x="754" y="753"/>
                    <a:pt x="826" y="850"/>
                    <a:pt x="924" y="923"/>
                  </a:cubicBezTo>
                  <a:cubicBezTo>
                    <a:pt x="948" y="972"/>
                    <a:pt x="948" y="1021"/>
                    <a:pt x="924" y="1093"/>
                  </a:cubicBezTo>
                  <a:cubicBezTo>
                    <a:pt x="924" y="1129"/>
                    <a:pt x="898" y="1151"/>
                    <a:pt x="874" y="1151"/>
                  </a:cubicBezTo>
                  <a:cubicBezTo>
                    <a:pt x="865" y="1151"/>
                    <a:pt x="857" y="1148"/>
                    <a:pt x="851" y="1142"/>
                  </a:cubicBezTo>
                  <a:cubicBezTo>
                    <a:pt x="802" y="1142"/>
                    <a:pt x="754" y="1118"/>
                    <a:pt x="729" y="1093"/>
                  </a:cubicBezTo>
                  <a:cubicBezTo>
                    <a:pt x="729" y="972"/>
                    <a:pt x="656" y="875"/>
                    <a:pt x="559" y="826"/>
                  </a:cubicBezTo>
                  <a:cubicBezTo>
                    <a:pt x="547" y="814"/>
                    <a:pt x="529" y="808"/>
                    <a:pt x="508" y="808"/>
                  </a:cubicBezTo>
                  <a:cubicBezTo>
                    <a:pt x="486" y="808"/>
                    <a:pt x="462" y="814"/>
                    <a:pt x="438" y="826"/>
                  </a:cubicBezTo>
                  <a:cubicBezTo>
                    <a:pt x="438" y="826"/>
                    <a:pt x="413" y="875"/>
                    <a:pt x="438" y="899"/>
                  </a:cubicBezTo>
                  <a:cubicBezTo>
                    <a:pt x="462" y="996"/>
                    <a:pt x="535" y="1093"/>
                    <a:pt x="632" y="1166"/>
                  </a:cubicBezTo>
                  <a:cubicBezTo>
                    <a:pt x="608" y="1239"/>
                    <a:pt x="559" y="1312"/>
                    <a:pt x="486" y="1336"/>
                  </a:cubicBezTo>
                  <a:cubicBezTo>
                    <a:pt x="455" y="1356"/>
                    <a:pt x="424" y="1364"/>
                    <a:pt x="393" y="1364"/>
                  </a:cubicBezTo>
                  <a:cubicBezTo>
                    <a:pt x="234" y="1364"/>
                    <a:pt x="98" y="1142"/>
                    <a:pt x="98" y="1142"/>
                  </a:cubicBezTo>
                  <a:cubicBezTo>
                    <a:pt x="85" y="1130"/>
                    <a:pt x="73" y="1124"/>
                    <a:pt x="64" y="1124"/>
                  </a:cubicBezTo>
                  <a:cubicBezTo>
                    <a:pt x="55" y="1124"/>
                    <a:pt x="49" y="1130"/>
                    <a:pt x="49" y="1142"/>
                  </a:cubicBezTo>
                  <a:cubicBezTo>
                    <a:pt x="25" y="1166"/>
                    <a:pt x="0" y="1191"/>
                    <a:pt x="25" y="1215"/>
                  </a:cubicBezTo>
                  <a:cubicBezTo>
                    <a:pt x="25" y="1215"/>
                    <a:pt x="195" y="1482"/>
                    <a:pt x="389" y="1482"/>
                  </a:cubicBezTo>
                  <a:cubicBezTo>
                    <a:pt x="438" y="1458"/>
                    <a:pt x="486" y="1433"/>
                    <a:pt x="535" y="1385"/>
                  </a:cubicBezTo>
                  <a:cubicBezTo>
                    <a:pt x="608" y="1336"/>
                    <a:pt x="681" y="1263"/>
                    <a:pt x="705" y="1166"/>
                  </a:cubicBezTo>
                  <a:cubicBezTo>
                    <a:pt x="754" y="1191"/>
                    <a:pt x="778" y="1191"/>
                    <a:pt x="826" y="1215"/>
                  </a:cubicBezTo>
                  <a:cubicBezTo>
                    <a:pt x="839" y="1219"/>
                    <a:pt x="852" y="1221"/>
                    <a:pt x="866" y="1221"/>
                  </a:cubicBezTo>
                  <a:cubicBezTo>
                    <a:pt x="930" y="1221"/>
                    <a:pt x="1001" y="1174"/>
                    <a:pt x="1021" y="1093"/>
                  </a:cubicBezTo>
                  <a:cubicBezTo>
                    <a:pt x="1021" y="1045"/>
                    <a:pt x="1021" y="996"/>
                    <a:pt x="1021" y="948"/>
                  </a:cubicBezTo>
                  <a:cubicBezTo>
                    <a:pt x="1069" y="972"/>
                    <a:pt x="1118" y="996"/>
                    <a:pt x="1166" y="996"/>
                  </a:cubicBezTo>
                  <a:cubicBezTo>
                    <a:pt x="1192" y="1007"/>
                    <a:pt x="1218" y="1011"/>
                    <a:pt x="1243" y="1011"/>
                  </a:cubicBezTo>
                  <a:cubicBezTo>
                    <a:pt x="1335" y="1011"/>
                    <a:pt x="1415" y="946"/>
                    <a:pt x="1434" y="850"/>
                  </a:cubicBezTo>
                  <a:cubicBezTo>
                    <a:pt x="1458" y="778"/>
                    <a:pt x="1458" y="680"/>
                    <a:pt x="1434" y="608"/>
                  </a:cubicBezTo>
                  <a:cubicBezTo>
                    <a:pt x="1507" y="608"/>
                    <a:pt x="1555" y="632"/>
                    <a:pt x="1628" y="632"/>
                  </a:cubicBezTo>
                  <a:cubicBezTo>
                    <a:pt x="1701" y="632"/>
                    <a:pt x="1798" y="608"/>
                    <a:pt x="1822" y="535"/>
                  </a:cubicBezTo>
                  <a:cubicBezTo>
                    <a:pt x="1847" y="510"/>
                    <a:pt x="1847" y="510"/>
                    <a:pt x="1847" y="486"/>
                  </a:cubicBezTo>
                  <a:cubicBezTo>
                    <a:pt x="1859" y="498"/>
                    <a:pt x="1877" y="504"/>
                    <a:pt x="1895" y="504"/>
                  </a:cubicBezTo>
                  <a:cubicBezTo>
                    <a:pt x="1913" y="504"/>
                    <a:pt x="1932" y="498"/>
                    <a:pt x="1944" y="486"/>
                  </a:cubicBezTo>
                  <a:cubicBezTo>
                    <a:pt x="1992" y="486"/>
                    <a:pt x="2041" y="462"/>
                    <a:pt x="2065" y="413"/>
                  </a:cubicBezTo>
                  <a:cubicBezTo>
                    <a:pt x="2090" y="267"/>
                    <a:pt x="2065" y="146"/>
                    <a:pt x="2017" y="25"/>
                  </a:cubicBezTo>
                  <a:cubicBezTo>
                    <a:pt x="1992" y="0"/>
                    <a:pt x="1968" y="0"/>
                    <a:pt x="19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" name="Google Shape;41;p2"/>
            <p:cNvSpPr/>
            <p:nvPr/>
          </p:nvSpPr>
          <p:spPr>
            <a:xfrm>
              <a:off x="-868662" y="3630431"/>
              <a:ext cx="108450" cy="92109"/>
            </a:xfrm>
            <a:custGeom>
              <a:avLst/>
              <a:gdLst/>
              <a:ahLst/>
              <a:cxnLst/>
              <a:rect l="l" t="t" r="r" b="b"/>
              <a:pathLst>
                <a:path w="1443" h="1224" extrusionOk="0">
                  <a:moveTo>
                    <a:pt x="158" y="1"/>
                  </a:moveTo>
                  <a:cubicBezTo>
                    <a:pt x="118" y="1"/>
                    <a:pt x="76" y="3"/>
                    <a:pt x="34" y="6"/>
                  </a:cubicBezTo>
                  <a:cubicBezTo>
                    <a:pt x="34" y="6"/>
                    <a:pt x="34" y="6"/>
                    <a:pt x="34" y="6"/>
                  </a:cubicBezTo>
                  <a:lnTo>
                    <a:pt x="34" y="6"/>
                  </a:lnTo>
                  <a:cubicBezTo>
                    <a:pt x="33" y="6"/>
                    <a:pt x="1" y="1224"/>
                    <a:pt x="1328" y="1224"/>
                  </a:cubicBezTo>
                  <a:cubicBezTo>
                    <a:pt x="1365" y="1224"/>
                    <a:pt x="1404" y="1223"/>
                    <a:pt x="1443" y="1221"/>
                  </a:cubicBezTo>
                  <a:cubicBezTo>
                    <a:pt x="1443" y="1221"/>
                    <a:pt x="1240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" name="Google Shape;42;p2"/>
            <p:cNvSpPr/>
            <p:nvPr/>
          </p:nvSpPr>
          <p:spPr>
            <a:xfrm>
              <a:off x="-837192" y="3662911"/>
              <a:ext cx="80369" cy="63022"/>
            </a:xfrm>
            <a:custGeom>
              <a:avLst/>
              <a:gdLst/>
              <a:ahLst/>
              <a:cxnLst/>
              <a:rect l="l" t="t" r="r" b="b"/>
              <a:pathLst>
                <a:path w="1070" h="837" extrusionOk="0">
                  <a:moveTo>
                    <a:pt x="53" y="0"/>
                  </a:moveTo>
                  <a:cubicBezTo>
                    <a:pt x="37" y="0"/>
                    <a:pt x="25" y="17"/>
                    <a:pt x="25" y="35"/>
                  </a:cubicBezTo>
                  <a:cubicBezTo>
                    <a:pt x="1" y="59"/>
                    <a:pt x="25" y="83"/>
                    <a:pt x="49" y="83"/>
                  </a:cubicBezTo>
                  <a:cubicBezTo>
                    <a:pt x="414" y="253"/>
                    <a:pt x="729" y="496"/>
                    <a:pt x="997" y="812"/>
                  </a:cubicBezTo>
                  <a:cubicBezTo>
                    <a:pt x="997" y="812"/>
                    <a:pt x="1021" y="836"/>
                    <a:pt x="1021" y="836"/>
                  </a:cubicBezTo>
                  <a:lnTo>
                    <a:pt x="1045" y="812"/>
                  </a:lnTo>
                  <a:cubicBezTo>
                    <a:pt x="1069" y="812"/>
                    <a:pt x="1069" y="788"/>
                    <a:pt x="1069" y="763"/>
                  </a:cubicBezTo>
                  <a:cubicBezTo>
                    <a:pt x="802" y="423"/>
                    <a:pt x="462" y="156"/>
                    <a:pt x="74" y="10"/>
                  </a:cubicBezTo>
                  <a:cubicBezTo>
                    <a:pt x="66" y="3"/>
                    <a:pt x="59" y="0"/>
                    <a:pt x="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" name="Google Shape;43;p2"/>
            <p:cNvSpPr/>
            <p:nvPr/>
          </p:nvSpPr>
          <p:spPr>
            <a:xfrm>
              <a:off x="-764085" y="3539777"/>
              <a:ext cx="129753" cy="73202"/>
            </a:xfrm>
            <a:custGeom>
              <a:avLst/>
              <a:gdLst/>
              <a:ahLst/>
              <a:cxnLst/>
              <a:rect l="l" t="t" r="r" b="b"/>
              <a:pathLst>
                <a:path w="1726" h="973" extrusionOk="0">
                  <a:moveTo>
                    <a:pt x="1242" y="0"/>
                  </a:moveTo>
                  <a:cubicBezTo>
                    <a:pt x="434" y="0"/>
                    <a:pt x="0" y="850"/>
                    <a:pt x="0" y="850"/>
                  </a:cubicBezTo>
                  <a:cubicBezTo>
                    <a:pt x="232" y="937"/>
                    <a:pt x="435" y="973"/>
                    <a:pt x="612" y="973"/>
                  </a:cubicBezTo>
                  <a:cubicBezTo>
                    <a:pt x="1474" y="973"/>
                    <a:pt x="1725" y="117"/>
                    <a:pt x="1725" y="97"/>
                  </a:cubicBezTo>
                  <a:cubicBezTo>
                    <a:pt x="1552" y="29"/>
                    <a:pt x="1391" y="0"/>
                    <a:pt x="12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" name="Google Shape;44;p2"/>
            <p:cNvSpPr/>
            <p:nvPr/>
          </p:nvSpPr>
          <p:spPr>
            <a:xfrm>
              <a:off x="-769411" y="3568863"/>
              <a:ext cx="94894" cy="38298"/>
            </a:xfrm>
            <a:custGeom>
              <a:avLst/>
              <a:gdLst/>
              <a:ahLst/>
              <a:cxnLst/>
              <a:rect l="l" t="t" r="r" b="b"/>
              <a:pathLst>
                <a:path w="1264" h="511" extrusionOk="0">
                  <a:moveTo>
                    <a:pt x="1191" y="0"/>
                  </a:moveTo>
                  <a:cubicBezTo>
                    <a:pt x="778" y="49"/>
                    <a:pt x="389" y="194"/>
                    <a:pt x="25" y="413"/>
                  </a:cubicBezTo>
                  <a:cubicBezTo>
                    <a:pt x="0" y="462"/>
                    <a:pt x="25" y="510"/>
                    <a:pt x="73" y="510"/>
                  </a:cubicBezTo>
                  <a:cubicBezTo>
                    <a:pt x="73" y="510"/>
                    <a:pt x="98" y="510"/>
                    <a:pt x="98" y="486"/>
                  </a:cubicBezTo>
                  <a:cubicBezTo>
                    <a:pt x="438" y="267"/>
                    <a:pt x="802" y="146"/>
                    <a:pt x="1215" y="97"/>
                  </a:cubicBezTo>
                  <a:cubicBezTo>
                    <a:pt x="1239" y="97"/>
                    <a:pt x="1264" y="73"/>
                    <a:pt x="1264" y="49"/>
                  </a:cubicBezTo>
                  <a:cubicBezTo>
                    <a:pt x="1239" y="24"/>
                    <a:pt x="1215" y="0"/>
                    <a:pt x="1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" name="Google Shape;45;p2"/>
            <p:cNvSpPr/>
            <p:nvPr/>
          </p:nvSpPr>
          <p:spPr>
            <a:xfrm>
              <a:off x="-800881" y="3408885"/>
              <a:ext cx="60519" cy="462967"/>
            </a:xfrm>
            <a:custGeom>
              <a:avLst/>
              <a:gdLst/>
              <a:ahLst/>
              <a:cxnLst/>
              <a:rect l="l" t="t" r="r" b="b"/>
              <a:pathLst>
                <a:path w="809" h="6160" extrusionOk="0">
                  <a:moveTo>
                    <a:pt x="69" y="1"/>
                  </a:moveTo>
                  <a:cubicBezTo>
                    <a:pt x="37" y="1"/>
                    <a:pt x="0" y="32"/>
                    <a:pt x="31" y="62"/>
                  </a:cubicBezTo>
                  <a:cubicBezTo>
                    <a:pt x="711" y="1860"/>
                    <a:pt x="541" y="6063"/>
                    <a:pt x="541" y="6111"/>
                  </a:cubicBezTo>
                  <a:cubicBezTo>
                    <a:pt x="541" y="6135"/>
                    <a:pt x="565" y="6135"/>
                    <a:pt x="589" y="6160"/>
                  </a:cubicBezTo>
                  <a:cubicBezTo>
                    <a:pt x="614" y="6135"/>
                    <a:pt x="638" y="6135"/>
                    <a:pt x="638" y="6111"/>
                  </a:cubicBezTo>
                  <a:cubicBezTo>
                    <a:pt x="638" y="6063"/>
                    <a:pt x="808" y="1836"/>
                    <a:pt x="104" y="38"/>
                  </a:cubicBezTo>
                  <a:cubicBezTo>
                    <a:pt x="104" y="11"/>
                    <a:pt x="87" y="1"/>
                    <a:pt x="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" name="Google Shape;46;p2"/>
            <p:cNvSpPr/>
            <p:nvPr/>
          </p:nvSpPr>
          <p:spPr>
            <a:xfrm>
              <a:off x="-905942" y="3300294"/>
              <a:ext cx="198503" cy="165311"/>
            </a:xfrm>
            <a:custGeom>
              <a:avLst/>
              <a:gdLst/>
              <a:ahLst/>
              <a:cxnLst/>
              <a:rect l="l" t="t" r="r" b="b"/>
              <a:pathLst>
                <a:path w="2642" h="2201" extrusionOk="0">
                  <a:moveTo>
                    <a:pt x="898" y="1"/>
                  </a:moveTo>
                  <a:cubicBezTo>
                    <a:pt x="722" y="1"/>
                    <a:pt x="649" y="636"/>
                    <a:pt x="649" y="636"/>
                  </a:cubicBezTo>
                  <a:cubicBezTo>
                    <a:pt x="649" y="636"/>
                    <a:pt x="381" y="252"/>
                    <a:pt x="219" y="252"/>
                  </a:cubicBezTo>
                  <a:cubicBezTo>
                    <a:pt x="198" y="252"/>
                    <a:pt x="180" y="258"/>
                    <a:pt x="164" y="271"/>
                  </a:cubicBezTo>
                  <a:cubicBezTo>
                    <a:pt x="0" y="365"/>
                    <a:pt x="217" y="2201"/>
                    <a:pt x="1307" y="2201"/>
                  </a:cubicBezTo>
                  <a:cubicBezTo>
                    <a:pt x="1353" y="2201"/>
                    <a:pt x="1401" y="2197"/>
                    <a:pt x="1451" y="2190"/>
                  </a:cubicBezTo>
                  <a:cubicBezTo>
                    <a:pt x="2641" y="2045"/>
                    <a:pt x="2569" y="1170"/>
                    <a:pt x="2569" y="1170"/>
                  </a:cubicBezTo>
                  <a:cubicBezTo>
                    <a:pt x="2569" y="1170"/>
                    <a:pt x="2544" y="369"/>
                    <a:pt x="2374" y="126"/>
                  </a:cubicBezTo>
                  <a:cubicBezTo>
                    <a:pt x="2348" y="89"/>
                    <a:pt x="2321" y="73"/>
                    <a:pt x="2293" y="73"/>
                  </a:cubicBezTo>
                  <a:cubicBezTo>
                    <a:pt x="2136" y="73"/>
                    <a:pt x="1961" y="563"/>
                    <a:pt x="1961" y="563"/>
                  </a:cubicBezTo>
                  <a:cubicBezTo>
                    <a:pt x="1888" y="369"/>
                    <a:pt x="1791" y="199"/>
                    <a:pt x="1670" y="53"/>
                  </a:cubicBezTo>
                  <a:cubicBezTo>
                    <a:pt x="1650" y="38"/>
                    <a:pt x="1631" y="32"/>
                    <a:pt x="1612" y="32"/>
                  </a:cubicBezTo>
                  <a:cubicBezTo>
                    <a:pt x="1443" y="32"/>
                    <a:pt x="1305" y="563"/>
                    <a:pt x="1305" y="563"/>
                  </a:cubicBezTo>
                  <a:cubicBezTo>
                    <a:pt x="1232" y="369"/>
                    <a:pt x="1111" y="199"/>
                    <a:pt x="990" y="53"/>
                  </a:cubicBezTo>
                  <a:cubicBezTo>
                    <a:pt x="957" y="16"/>
                    <a:pt x="926" y="1"/>
                    <a:pt x="8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" name="Google Shape;47;p2"/>
            <p:cNvSpPr/>
            <p:nvPr/>
          </p:nvSpPr>
          <p:spPr>
            <a:xfrm>
              <a:off x="-884639" y="3364285"/>
              <a:ext cx="171874" cy="62537"/>
            </a:xfrm>
            <a:custGeom>
              <a:avLst/>
              <a:gdLst/>
              <a:ahLst/>
              <a:cxnLst/>
              <a:rect l="l" t="t" r="r" b="b"/>
              <a:pathLst>
                <a:path w="2284" h="827" extrusionOk="0">
                  <a:moveTo>
                    <a:pt x="1846" y="122"/>
                  </a:moveTo>
                  <a:lnTo>
                    <a:pt x="1846" y="122"/>
                  </a:lnTo>
                  <a:cubicBezTo>
                    <a:pt x="1871" y="146"/>
                    <a:pt x="1895" y="146"/>
                    <a:pt x="1919" y="195"/>
                  </a:cubicBezTo>
                  <a:cubicBezTo>
                    <a:pt x="1919" y="219"/>
                    <a:pt x="1919" y="243"/>
                    <a:pt x="1919" y="268"/>
                  </a:cubicBezTo>
                  <a:cubicBezTo>
                    <a:pt x="1895" y="268"/>
                    <a:pt x="1895" y="243"/>
                    <a:pt x="1895" y="243"/>
                  </a:cubicBezTo>
                  <a:cubicBezTo>
                    <a:pt x="1871" y="195"/>
                    <a:pt x="1846" y="146"/>
                    <a:pt x="1846" y="122"/>
                  </a:cubicBezTo>
                  <a:close/>
                  <a:moveTo>
                    <a:pt x="923" y="170"/>
                  </a:moveTo>
                  <a:lnTo>
                    <a:pt x="923" y="170"/>
                  </a:lnTo>
                  <a:cubicBezTo>
                    <a:pt x="947" y="219"/>
                    <a:pt x="947" y="268"/>
                    <a:pt x="972" y="292"/>
                  </a:cubicBezTo>
                  <a:cubicBezTo>
                    <a:pt x="947" y="268"/>
                    <a:pt x="923" y="219"/>
                    <a:pt x="923" y="170"/>
                  </a:cubicBezTo>
                  <a:close/>
                  <a:moveTo>
                    <a:pt x="583" y="341"/>
                  </a:moveTo>
                  <a:lnTo>
                    <a:pt x="583" y="341"/>
                  </a:lnTo>
                  <a:cubicBezTo>
                    <a:pt x="607" y="365"/>
                    <a:pt x="632" y="413"/>
                    <a:pt x="632" y="486"/>
                  </a:cubicBezTo>
                  <a:cubicBezTo>
                    <a:pt x="607" y="438"/>
                    <a:pt x="583" y="389"/>
                    <a:pt x="583" y="341"/>
                  </a:cubicBezTo>
                  <a:close/>
                  <a:moveTo>
                    <a:pt x="2211" y="0"/>
                  </a:moveTo>
                  <a:cubicBezTo>
                    <a:pt x="2186" y="0"/>
                    <a:pt x="2162" y="25"/>
                    <a:pt x="2186" y="49"/>
                  </a:cubicBezTo>
                  <a:cubicBezTo>
                    <a:pt x="2186" y="122"/>
                    <a:pt x="2186" y="292"/>
                    <a:pt x="2138" y="341"/>
                  </a:cubicBezTo>
                  <a:cubicBezTo>
                    <a:pt x="2113" y="365"/>
                    <a:pt x="2089" y="365"/>
                    <a:pt x="2065" y="365"/>
                  </a:cubicBezTo>
                  <a:cubicBezTo>
                    <a:pt x="2041" y="365"/>
                    <a:pt x="2016" y="365"/>
                    <a:pt x="1992" y="341"/>
                  </a:cubicBezTo>
                  <a:cubicBezTo>
                    <a:pt x="2016" y="292"/>
                    <a:pt x="2016" y="243"/>
                    <a:pt x="1992" y="195"/>
                  </a:cubicBezTo>
                  <a:cubicBezTo>
                    <a:pt x="1992" y="122"/>
                    <a:pt x="1943" y="49"/>
                    <a:pt x="1895" y="25"/>
                  </a:cubicBezTo>
                  <a:cubicBezTo>
                    <a:pt x="1846" y="25"/>
                    <a:pt x="1822" y="25"/>
                    <a:pt x="1798" y="49"/>
                  </a:cubicBezTo>
                  <a:cubicBezTo>
                    <a:pt x="1749" y="98"/>
                    <a:pt x="1749" y="170"/>
                    <a:pt x="1798" y="219"/>
                  </a:cubicBezTo>
                  <a:cubicBezTo>
                    <a:pt x="1822" y="292"/>
                    <a:pt x="1846" y="341"/>
                    <a:pt x="1895" y="365"/>
                  </a:cubicBezTo>
                  <a:lnTo>
                    <a:pt x="1871" y="389"/>
                  </a:lnTo>
                  <a:cubicBezTo>
                    <a:pt x="1858" y="401"/>
                    <a:pt x="1834" y="407"/>
                    <a:pt x="1810" y="407"/>
                  </a:cubicBezTo>
                  <a:cubicBezTo>
                    <a:pt x="1786" y="407"/>
                    <a:pt x="1761" y="401"/>
                    <a:pt x="1749" y="389"/>
                  </a:cubicBezTo>
                  <a:cubicBezTo>
                    <a:pt x="1676" y="365"/>
                    <a:pt x="1603" y="316"/>
                    <a:pt x="1555" y="268"/>
                  </a:cubicBezTo>
                  <a:cubicBezTo>
                    <a:pt x="1555" y="195"/>
                    <a:pt x="1530" y="146"/>
                    <a:pt x="1482" y="98"/>
                  </a:cubicBezTo>
                  <a:cubicBezTo>
                    <a:pt x="1458" y="49"/>
                    <a:pt x="1409" y="49"/>
                    <a:pt x="1385" y="49"/>
                  </a:cubicBezTo>
                  <a:cubicBezTo>
                    <a:pt x="1360" y="73"/>
                    <a:pt x="1336" y="98"/>
                    <a:pt x="1336" y="122"/>
                  </a:cubicBezTo>
                  <a:cubicBezTo>
                    <a:pt x="1360" y="195"/>
                    <a:pt x="1409" y="268"/>
                    <a:pt x="1458" y="316"/>
                  </a:cubicBezTo>
                  <a:cubicBezTo>
                    <a:pt x="1458" y="413"/>
                    <a:pt x="1433" y="511"/>
                    <a:pt x="1385" y="583"/>
                  </a:cubicBezTo>
                  <a:cubicBezTo>
                    <a:pt x="1360" y="608"/>
                    <a:pt x="1336" y="620"/>
                    <a:pt x="1309" y="620"/>
                  </a:cubicBezTo>
                  <a:cubicBezTo>
                    <a:pt x="1281" y="620"/>
                    <a:pt x="1251" y="608"/>
                    <a:pt x="1215" y="583"/>
                  </a:cubicBezTo>
                  <a:cubicBezTo>
                    <a:pt x="1142" y="559"/>
                    <a:pt x="1093" y="511"/>
                    <a:pt x="1069" y="462"/>
                  </a:cubicBezTo>
                  <a:cubicBezTo>
                    <a:pt x="1093" y="341"/>
                    <a:pt x="1069" y="195"/>
                    <a:pt x="996" y="98"/>
                  </a:cubicBezTo>
                  <a:cubicBezTo>
                    <a:pt x="979" y="80"/>
                    <a:pt x="950" y="63"/>
                    <a:pt x="925" y="63"/>
                  </a:cubicBezTo>
                  <a:cubicBezTo>
                    <a:pt x="915" y="63"/>
                    <a:pt x="906" y="66"/>
                    <a:pt x="899" y="73"/>
                  </a:cubicBezTo>
                  <a:cubicBezTo>
                    <a:pt x="850" y="73"/>
                    <a:pt x="850" y="98"/>
                    <a:pt x="850" y="146"/>
                  </a:cubicBezTo>
                  <a:cubicBezTo>
                    <a:pt x="850" y="243"/>
                    <a:pt x="875" y="365"/>
                    <a:pt x="947" y="462"/>
                  </a:cubicBezTo>
                  <a:cubicBezTo>
                    <a:pt x="947" y="535"/>
                    <a:pt x="923" y="583"/>
                    <a:pt x="899" y="632"/>
                  </a:cubicBezTo>
                  <a:cubicBezTo>
                    <a:pt x="885" y="660"/>
                    <a:pt x="862" y="672"/>
                    <a:pt x="836" y="672"/>
                  </a:cubicBezTo>
                  <a:cubicBezTo>
                    <a:pt x="818" y="672"/>
                    <a:pt x="798" y="666"/>
                    <a:pt x="777" y="656"/>
                  </a:cubicBezTo>
                  <a:cubicBezTo>
                    <a:pt x="753" y="632"/>
                    <a:pt x="729" y="608"/>
                    <a:pt x="705" y="559"/>
                  </a:cubicBezTo>
                  <a:cubicBezTo>
                    <a:pt x="729" y="462"/>
                    <a:pt x="729" y="341"/>
                    <a:pt x="632" y="243"/>
                  </a:cubicBezTo>
                  <a:cubicBezTo>
                    <a:pt x="607" y="219"/>
                    <a:pt x="559" y="219"/>
                    <a:pt x="534" y="219"/>
                  </a:cubicBezTo>
                  <a:cubicBezTo>
                    <a:pt x="510" y="219"/>
                    <a:pt x="486" y="243"/>
                    <a:pt x="486" y="292"/>
                  </a:cubicBezTo>
                  <a:cubicBezTo>
                    <a:pt x="486" y="389"/>
                    <a:pt x="510" y="486"/>
                    <a:pt x="583" y="583"/>
                  </a:cubicBezTo>
                  <a:cubicBezTo>
                    <a:pt x="534" y="656"/>
                    <a:pt x="462" y="705"/>
                    <a:pt x="389" y="705"/>
                  </a:cubicBezTo>
                  <a:cubicBezTo>
                    <a:pt x="374" y="708"/>
                    <a:pt x="360" y="710"/>
                    <a:pt x="347" y="710"/>
                  </a:cubicBezTo>
                  <a:cubicBezTo>
                    <a:pt x="161" y="710"/>
                    <a:pt x="97" y="413"/>
                    <a:pt x="97" y="413"/>
                  </a:cubicBezTo>
                  <a:cubicBezTo>
                    <a:pt x="97" y="389"/>
                    <a:pt x="73" y="365"/>
                    <a:pt x="49" y="365"/>
                  </a:cubicBezTo>
                  <a:cubicBezTo>
                    <a:pt x="24" y="389"/>
                    <a:pt x="0" y="413"/>
                    <a:pt x="0" y="438"/>
                  </a:cubicBezTo>
                  <a:cubicBezTo>
                    <a:pt x="0" y="438"/>
                    <a:pt x="97" y="826"/>
                    <a:pt x="364" y="826"/>
                  </a:cubicBezTo>
                  <a:lnTo>
                    <a:pt x="413" y="802"/>
                  </a:lnTo>
                  <a:cubicBezTo>
                    <a:pt x="510" y="802"/>
                    <a:pt x="583" y="753"/>
                    <a:pt x="656" y="656"/>
                  </a:cubicBezTo>
                  <a:cubicBezTo>
                    <a:pt x="680" y="681"/>
                    <a:pt x="705" y="729"/>
                    <a:pt x="753" y="729"/>
                  </a:cubicBezTo>
                  <a:cubicBezTo>
                    <a:pt x="784" y="760"/>
                    <a:pt x="818" y="773"/>
                    <a:pt x="852" y="773"/>
                  </a:cubicBezTo>
                  <a:cubicBezTo>
                    <a:pt x="899" y="773"/>
                    <a:pt x="943" y="747"/>
                    <a:pt x="972" y="705"/>
                  </a:cubicBezTo>
                  <a:cubicBezTo>
                    <a:pt x="996" y="656"/>
                    <a:pt x="1020" y="608"/>
                    <a:pt x="1045" y="559"/>
                  </a:cubicBezTo>
                  <a:cubicBezTo>
                    <a:pt x="1069" y="608"/>
                    <a:pt x="1117" y="632"/>
                    <a:pt x="1166" y="656"/>
                  </a:cubicBezTo>
                  <a:cubicBezTo>
                    <a:pt x="1198" y="699"/>
                    <a:pt x="1244" y="718"/>
                    <a:pt x="1292" y="718"/>
                  </a:cubicBezTo>
                  <a:cubicBezTo>
                    <a:pt x="1353" y="718"/>
                    <a:pt x="1417" y="687"/>
                    <a:pt x="1458" y="632"/>
                  </a:cubicBezTo>
                  <a:cubicBezTo>
                    <a:pt x="1506" y="559"/>
                    <a:pt x="1530" y="462"/>
                    <a:pt x="1555" y="389"/>
                  </a:cubicBezTo>
                  <a:cubicBezTo>
                    <a:pt x="1603" y="413"/>
                    <a:pt x="1652" y="438"/>
                    <a:pt x="1700" y="462"/>
                  </a:cubicBezTo>
                  <a:cubicBezTo>
                    <a:pt x="1737" y="486"/>
                    <a:pt x="1779" y="498"/>
                    <a:pt x="1822" y="498"/>
                  </a:cubicBezTo>
                  <a:cubicBezTo>
                    <a:pt x="1864" y="498"/>
                    <a:pt x="1907" y="486"/>
                    <a:pt x="1943" y="462"/>
                  </a:cubicBezTo>
                  <a:lnTo>
                    <a:pt x="1968" y="413"/>
                  </a:lnTo>
                  <a:cubicBezTo>
                    <a:pt x="1992" y="438"/>
                    <a:pt x="2016" y="438"/>
                    <a:pt x="2065" y="462"/>
                  </a:cubicBezTo>
                  <a:cubicBezTo>
                    <a:pt x="2113" y="462"/>
                    <a:pt x="2162" y="438"/>
                    <a:pt x="2211" y="413"/>
                  </a:cubicBezTo>
                  <a:cubicBezTo>
                    <a:pt x="2259" y="292"/>
                    <a:pt x="2284" y="170"/>
                    <a:pt x="2284" y="25"/>
                  </a:cubicBezTo>
                  <a:cubicBezTo>
                    <a:pt x="2259" y="0"/>
                    <a:pt x="2235" y="0"/>
                    <a:pt x="22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3" name="Google Shape;48;p2"/>
          <p:cNvGrpSpPr>
            <a:grpSpLocks/>
          </p:cNvGrpSpPr>
          <p:nvPr/>
        </p:nvGrpSpPr>
        <p:grpSpPr bwMode="auto">
          <a:xfrm rot="1386123">
            <a:off x="1173163" y="4865688"/>
            <a:ext cx="1431925" cy="2411412"/>
            <a:chOff x="-653265" y="1899986"/>
            <a:chExt cx="171302" cy="288619"/>
          </a:xfrm>
        </p:grpSpPr>
        <p:sp>
          <p:nvSpPr>
            <p:cNvPr id="44" name="Google Shape;49;p2"/>
            <p:cNvSpPr/>
            <p:nvPr/>
          </p:nvSpPr>
          <p:spPr>
            <a:xfrm>
              <a:off x="-651653" y="1997079"/>
              <a:ext cx="32285" cy="26791"/>
            </a:xfrm>
            <a:custGeom>
              <a:avLst/>
              <a:gdLst/>
              <a:ahLst/>
              <a:cxnLst/>
              <a:rect l="l" t="t" r="r" b="b"/>
              <a:pathLst>
                <a:path w="827" h="688" extrusionOk="0">
                  <a:moveTo>
                    <a:pt x="462" y="80"/>
                  </a:moveTo>
                  <a:cubicBezTo>
                    <a:pt x="802" y="80"/>
                    <a:pt x="802" y="591"/>
                    <a:pt x="462" y="591"/>
                  </a:cubicBezTo>
                  <a:cubicBezTo>
                    <a:pt x="122" y="591"/>
                    <a:pt x="122" y="80"/>
                    <a:pt x="462" y="80"/>
                  </a:cubicBezTo>
                  <a:close/>
                  <a:moveTo>
                    <a:pt x="470" y="0"/>
                  </a:moveTo>
                  <a:cubicBezTo>
                    <a:pt x="381" y="0"/>
                    <a:pt x="291" y="33"/>
                    <a:pt x="219" y="105"/>
                  </a:cubicBezTo>
                  <a:cubicBezTo>
                    <a:pt x="0" y="323"/>
                    <a:pt x="146" y="688"/>
                    <a:pt x="462" y="688"/>
                  </a:cubicBezTo>
                  <a:cubicBezTo>
                    <a:pt x="656" y="688"/>
                    <a:pt x="826" y="542"/>
                    <a:pt x="826" y="348"/>
                  </a:cubicBezTo>
                  <a:cubicBezTo>
                    <a:pt x="826" y="136"/>
                    <a:pt x="651" y="0"/>
                    <a:pt x="4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" name="Google Shape;50;p2"/>
            <p:cNvSpPr/>
            <p:nvPr/>
          </p:nvSpPr>
          <p:spPr>
            <a:xfrm>
              <a:off x="-527205" y="1913797"/>
              <a:ext cx="45199" cy="47121"/>
            </a:xfrm>
            <a:custGeom>
              <a:avLst/>
              <a:gdLst/>
              <a:ahLst/>
              <a:cxnLst/>
              <a:rect l="l" t="t" r="r" b="b"/>
              <a:pathLst>
                <a:path w="1159" h="1208" extrusionOk="0">
                  <a:moveTo>
                    <a:pt x="626" y="1"/>
                  </a:moveTo>
                  <a:cubicBezTo>
                    <a:pt x="368" y="1"/>
                    <a:pt x="163" y="396"/>
                    <a:pt x="163" y="396"/>
                  </a:cubicBezTo>
                  <a:cubicBezTo>
                    <a:pt x="0" y="997"/>
                    <a:pt x="317" y="1207"/>
                    <a:pt x="551" y="1207"/>
                  </a:cubicBezTo>
                  <a:cubicBezTo>
                    <a:pt x="666" y="1207"/>
                    <a:pt x="762" y="1156"/>
                    <a:pt x="770" y="1076"/>
                  </a:cubicBezTo>
                  <a:cubicBezTo>
                    <a:pt x="794" y="833"/>
                    <a:pt x="479" y="736"/>
                    <a:pt x="479" y="736"/>
                  </a:cubicBezTo>
                  <a:cubicBezTo>
                    <a:pt x="479" y="736"/>
                    <a:pt x="1159" y="396"/>
                    <a:pt x="819" y="80"/>
                  </a:cubicBezTo>
                  <a:cubicBezTo>
                    <a:pt x="753" y="23"/>
                    <a:pt x="688" y="1"/>
                    <a:pt x="62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" name="Google Shape;51;p2"/>
            <p:cNvSpPr/>
            <p:nvPr/>
          </p:nvSpPr>
          <p:spPr>
            <a:xfrm>
              <a:off x="-564420" y="1911987"/>
              <a:ext cx="42731" cy="46171"/>
            </a:xfrm>
            <a:custGeom>
              <a:avLst/>
              <a:gdLst/>
              <a:ahLst/>
              <a:cxnLst/>
              <a:rect l="l" t="t" r="r" b="b"/>
              <a:pathLst>
                <a:path w="1097" h="1188" extrusionOk="0">
                  <a:moveTo>
                    <a:pt x="548" y="1"/>
                  </a:moveTo>
                  <a:cubicBezTo>
                    <a:pt x="491" y="1"/>
                    <a:pt x="429" y="17"/>
                    <a:pt x="365" y="58"/>
                  </a:cubicBezTo>
                  <a:cubicBezTo>
                    <a:pt x="0" y="301"/>
                    <a:pt x="680" y="738"/>
                    <a:pt x="680" y="738"/>
                  </a:cubicBezTo>
                  <a:cubicBezTo>
                    <a:pt x="680" y="738"/>
                    <a:pt x="340" y="811"/>
                    <a:pt x="340" y="1030"/>
                  </a:cubicBezTo>
                  <a:cubicBezTo>
                    <a:pt x="349" y="1120"/>
                    <a:pt x="464" y="1188"/>
                    <a:pt x="597" y="1188"/>
                  </a:cubicBezTo>
                  <a:cubicBezTo>
                    <a:pt x="821" y="1188"/>
                    <a:pt x="1097" y="1000"/>
                    <a:pt x="1021" y="422"/>
                  </a:cubicBezTo>
                  <a:cubicBezTo>
                    <a:pt x="1021" y="422"/>
                    <a:pt x="835" y="1"/>
                    <a:pt x="54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" name="Google Shape;52;p2"/>
            <p:cNvSpPr/>
            <p:nvPr/>
          </p:nvSpPr>
          <p:spPr>
            <a:xfrm>
              <a:off x="-525547" y="1900855"/>
              <a:ext cx="20701" cy="20901"/>
            </a:xfrm>
            <a:custGeom>
              <a:avLst/>
              <a:gdLst/>
              <a:ahLst/>
              <a:cxnLst/>
              <a:rect l="l" t="t" r="r" b="b"/>
              <a:pathLst>
                <a:path w="535" h="536" extrusionOk="0">
                  <a:moveTo>
                    <a:pt x="462" y="1"/>
                  </a:moveTo>
                  <a:cubicBezTo>
                    <a:pt x="292" y="25"/>
                    <a:pt x="0" y="195"/>
                    <a:pt x="49" y="487"/>
                  </a:cubicBezTo>
                  <a:cubicBezTo>
                    <a:pt x="49" y="511"/>
                    <a:pt x="73" y="535"/>
                    <a:pt x="97" y="535"/>
                  </a:cubicBezTo>
                  <a:lnTo>
                    <a:pt x="122" y="535"/>
                  </a:lnTo>
                  <a:cubicBezTo>
                    <a:pt x="146" y="535"/>
                    <a:pt x="146" y="511"/>
                    <a:pt x="146" y="487"/>
                  </a:cubicBezTo>
                  <a:cubicBezTo>
                    <a:pt x="97" y="171"/>
                    <a:pt x="462" y="98"/>
                    <a:pt x="486" y="98"/>
                  </a:cubicBezTo>
                  <a:cubicBezTo>
                    <a:pt x="510" y="74"/>
                    <a:pt x="535" y="49"/>
                    <a:pt x="510" y="25"/>
                  </a:cubicBezTo>
                  <a:cubicBezTo>
                    <a:pt x="510" y="1"/>
                    <a:pt x="486" y="1"/>
                    <a:pt x="4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" name="Google Shape;53;p2"/>
            <p:cNvSpPr/>
            <p:nvPr/>
          </p:nvSpPr>
          <p:spPr>
            <a:xfrm>
              <a:off x="-540860" y="1899691"/>
              <a:ext cx="17092" cy="20901"/>
            </a:xfrm>
            <a:custGeom>
              <a:avLst/>
              <a:gdLst/>
              <a:ahLst/>
              <a:cxnLst/>
              <a:rect l="l" t="t" r="r" b="b"/>
              <a:pathLst>
                <a:path w="438" h="535" extrusionOk="0">
                  <a:moveTo>
                    <a:pt x="49" y="1"/>
                  </a:moveTo>
                  <a:cubicBezTo>
                    <a:pt x="1" y="1"/>
                    <a:pt x="1" y="25"/>
                    <a:pt x="1" y="49"/>
                  </a:cubicBezTo>
                  <a:cubicBezTo>
                    <a:pt x="1" y="98"/>
                    <a:pt x="25" y="98"/>
                    <a:pt x="49" y="98"/>
                  </a:cubicBezTo>
                  <a:cubicBezTo>
                    <a:pt x="98" y="98"/>
                    <a:pt x="146" y="122"/>
                    <a:pt x="195" y="146"/>
                  </a:cubicBezTo>
                  <a:cubicBezTo>
                    <a:pt x="292" y="243"/>
                    <a:pt x="341" y="365"/>
                    <a:pt x="341" y="511"/>
                  </a:cubicBezTo>
                  <a:cubicBezTo>
                    <a:pt x="341" y="535"/>
                    <a:pt x="365" y="535"/>
                    <a:pt x="389" y="535"/>
                  </a:cubicBezTo>
                  <a:cubicBezTo>
                    <a:pt x="414" y="535"/>
                    <a:pt x="438" y="511"/>
                    <a:pt x="438" y="486"/>
                  </a:cubicBezTo>
                  <a:cubicBezTo>
                    <a:pt x="438" y="341"/>
                    <a:pt x="365" y="171"/>
                    <a:pt x="243" y="73"/>
                  </a:cubicBezTo>
                  <a:cubicBezTo>
                    <a:pt x="195" y="25"/>
                    <a:pt x="122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" name="Google Shape;54;p2"/>
            <p:cNvSpPr/>
            <p:nvPr/>
          </p:nvSpPr>
          <p:spPr>
            <a:xfrm>
              <a:off x="-653288" y="1974642"/>
              <a:ext cx="137307" cy="213947"/>
            </a:xfrm>
            <a:custGeom>
              <a:avLst/>
              <a:gdLst/>
              <a:ahLst/>
              <a:cxnLst/>
              <a:rect l="l" t="t" r="r" b="b"/>
              <a:pathLst>
                <a:path w="3524" h="5491" extrusionOk="0">
                  <a:moveTo>
                    <a:pt x="3353" y="1"/>
                  </a:moveTo>
                  <a:cubicBezTo>
                    <a:pt x="3329" y="25"/>
                    <a:pt x="3329" y="49"/>
                    <a:pt x="3329" y="73"/>
                  </a:cubicBezTo>
                  <a:cubicBezTo>
                    <a:pt x="3353" y="122"/>
                    <a:pt x="3377" y="171"/>
                    <a:pt x="3377" y="244"/>
                  </a:cubicBezTo>
                  <a:cubicBezTo>
                    <a:pt x="3377" y="268"/>
                    <a:pt x="3402" y="268"/>
                    <a:pt x="3426" y="268"/>
                  </a:cubicBezTo>
                  <a:cubicBezTo>
                    <a:pt x="3450" y="268"/>
                    <a:pt x="3475" y="244"/>
                    <a:pt x="3475" y="219"/>
                  </a:cubicBezTo>
                  <a:cubicBezTo>
                    <a:pt x="3450" y="98"/>
                    <a:pt x="3426" y="25"/>
                    <a:pt x="3426" y="25"/>
                  </a:cubicBezTo>
                  <a:cubicBezTo>
                    <a:pt x="3402" y="1"/>
                    <a:pt x="3377" y="1"/>
                    <a:pt x="3353" y="1"/>
                  </a:cubicBezTo>
                  <a:close/>
                  <a:moveTo>
                    <a:pt x="3465" y="377"/>
                  </a:moveTo>
                  <a:cubicBezTo>
                    <a:pt x="3438" y="377"/>
                    <a:pt x="3414" y="389"/>
                    <a:pt x="3426" y="414"/>
                  </a:cubicBezTo>
                  <a:cubicBezTo>
                    <a:pt x="3426" y="462"/>
                    <a:pt x="3426" y="535"/>
                    <a:pt x="3426" y="584"/>
                  </a:cubicBezTo>
                  <a:lnTo>
                    <a:pt x="3426" y="608"/>
                  </a:lnTo>
                  <a:cubicBezTo>
                    <a:pt x="3426" y="632"/>
                    <a:pt x="3450" y="656"/>
                    <a:pt x="3475" y="656"/>
                  </a:cubicBezTo>
                  <a:cubicBezTo>
                    <a:pt x="3499" y="656"/>
                    <a:pt x="3499" y="632"/>
                    <a:pt x="3523" y="632"/>
                  </a:cubicBezTo>
                  <a:lnTo>
                    <a:pt x="3523" y="584"/>
                  </a:lnTo>
                  <a:cubicBezTo>
                    <a:pt x="3523" y="535"/>
                    <a:pt x="3523" y="486"/>
                    <a:pt x="3523" y="414"/>
                  </a:cubicBezTo>
                  <a:cubicBezTo>
                    <a:pt x="3523" y="389"/>
                    <a:pt x="3493" y="377"/>
                    <a:pt x="3465" y="377"/>
                  </a:cubicBezTo>
                  <a:close/>
                  <a:moveTo>
                    <a:pt x="3450" y="754"/>
                  </a:moveTo>
                  <a:cubicBezTo>
                    <a:pt x="3426" y="754"/>
                    <a:pt x="3402" y="754"/>
                    <a:pt x="3402" y="778"/>
                  </a:cubicBezTo>
                  <a:cubicBezTo>
                    <a:pt x="3402" y="851"/>
                    <a:pt x="3377" y="899"/>
                    <a:pt x="3353" y="948"/>
                  </a:cubicBezTo>
                  <a:cubicBezTo>
                    <a:pt x="3329" y="972"/>
                    <a:pt x="3353" y="997"/>
                    <a:pt x="3377" y="1021"/>
                  </a:cubicBezTo>
                  <a:lnTo>
                    <a:pt x="3402" y="1021"/>
                  </a:lnTo>
                  <a:cubicBezTo>
                    <a:pt x="3426" y="1021"/>
                    <a:pt x="3426" y="997"/>
                    <a:pt x="3426" y="997"/>
                  </a:cubicBezTo>
                  <a:cubicBezTo>
                    <a:pt x="3450" y="924"/>
                    <a:pt x="3475" y="875"/>
                    <a:pt x="3499" y="802"/>
                  </a:cubicBezTo>
                  <a:cubicBezTo>
                    <a:pt x="3499" y="778"/>
                    <a:pt x="3475" y="754"/>
                    <a:pt x="3450" y="754"/>
                  </a:cubicBezTo>
                  <a:close/>
                  <a:moveTo>
                    <a:pt x="2576" y="899"/>
                  </a:moveTo>
                  <a:cubicBezTo>
                    <a:pt x="2503" y="924"/>
                    <a:pt x="2430" y="997"/>
                    <a:pt x="2406" y="1045"/>
                  </a:cubicBezTo>
                  <a:cubicBezTo>
                    <a:pt x="2406" y="1069"/>
                    <a:pt x="2406" y="1118"/>
                    <a:pt x="2430" y="1118"/>
                  </a:cubicBezTo>
                  <a:lnTo>
                    <a:pt x="2454" y="1118"/>
                  </a:lnTo>
                  <a:cubicBezTo>
                    <a:pt x="2479" y="1118"/>
                    <a:pt x="2479" y="1118"/>
                    <a:pt x="2503" y="1094"/>
                  </a:cubicBezTo>
                  <a:cubicBezTo>
                    <a:pt x="2503" y="1045"/>
                    <a:pt x="2551" y="1021"/>
                    <a:pt x="2600" y="997"/>
                  </a:cubicBezTo>
                  <a:cubicBezTo>
                    <a:pt x="2649" y="972"/>
                    <a:pt x="2624" y="899"/>
                    <a:pt x="2576" y="899"/>
                  </a:cubicBezTo>
                  <a:close/>
                  <a:moveTo>
                    <a:pt x="2722" y="948"/>
                  </a:moveTo>
                  <a:cubicBezTo>
                    <a:pt x="2697" y="972"/>
                    <a:pt x="2697" y="997"/>
                    <a:pt x="2722" y="1021"/>
                  </a:cubicBezTo>
                  <a:cubicBezTo>
                    <a:pt x="2770" y="1045"/>
                    <a:pt x="2794" y="1094"/>
                    <a:pt x="2819" y="1142"/>
                  </a:cubicBezTo>
                  <a:cubicBezTo>
                    <a:pt x="2843" y="1167"/>
                    <a:pt x="2843" y="1167"/>
                    <a:pt x="2867" y="1167"/>
                  </a:cubicBezTo>
                  <a:lnTo>
                    <a:pt x="2916" y="1191"/>
                  </a:lnTo>
                  <a:cubicBezTo>
                    <a:pt x="2916" y="1167"/>
                    <a:pt x="2940" y="1142"/>
                    <a:pt x="2916" y="1118"/>
                  </a:cubicBezTo>
                  <a:cubicBezTo>
                    <a:pt x="2892" y="1045"/>
                    <a:pt x="2843" y="997"/>
                    <a:pt x="2794" y="948"/>
                  </a:cubicBezTo>
                  <a:close/>
                  <a:moveTo>
                    <a:pt x="3268" y="1078"/>
                  </a:moveTo>
                  <a:cubicBezTo>
                    <a:pt x="3256" y="1078"/>
                    <a:pt x="3243" y="1082"/>
                    <a:pt x="3232" y="1094"/>
                  </a:cubicBezTo>
                  <a:cubicBezTo>
                    <a:pt x="3207" y="1142"/>
                    <a:pt x="3159" y="1167"/>
                    <a:pt x="3110" y="1215"/>
                  </a:cubicBezTo>
                  <a:cubicBezTo>
                    <a:pt x="3086" y="1215"/>
                    <a:pt x="3086" y="1239"/>
                    <a:pt x="3110" y="1264"/>
                  </a:cubicBezTo>
                  <a:cubicBezTo>
                    <a:pt x="3110" y="1288"/>
                    <a:pt x="3134" y="1288"/>
                    <a:pt x="3159" y="1288"/>
                  </a:cubicBezTo>
                  <a:cubicBezTo>
                    <a:pt x="3207" y="1264"/>
                    <a:pt x="3256" y="1215"/>
                    <a:pt x="3305" y="1167"/>
                  </a:cubicBezTo>
                  <a:cubicBezTo>
                    <a:pt x="3342" y="1129"/>
                    <a:pt x="3308" y="1078"/>
                    <a:pt x="3268" y="1078"/>
                  </a:cubicBezTo>
                  <a:close/>
                  <a:moveTo>
                    <a:pt x="2469" y="1197"/>
                  </a:moveTo>
                  <a:cubicBezTo>
                    <a:pt x="2460" y="1197"/>
                    <a:pt x="2454" y="1203"/>
                    <a:pt x="2454" y="1215"/>
                  </a:cubicBezTo>
                  <a:cubicBezTo>
                    <a:pt x="2430" y="1215"/>
                    <a:pt x="2406" y="1264"/>
                    <a:pt x="2430" y="1264"/>
                  </a:cubicBezTo>
                  <a:cubicBezTo>
                    <a:pt x="2479" y="1337"/>
                    <a:pt x="2527" y="1385"/>
                    <a:pt x="2600" y="1385"/>
                  </a:cubicBezTo>
                  <a:lnTo>
                    <a:pt x="2624" y="1410"/>
                  </a:lnTo>
                  <a:cubicBezTo>
                    <a:pt x="2649" y="1410"/>
                    <a:pt x="2673" y="1385"/>
                    <a:pt x="2673" y="1361"/>
                  </a:cubicBezTo>
                  <a:cubicBezTo>
                    <a:pt x="2673" y="1337"/>
                    <a:pt x="2649" y="1288"/>
                    <a:pt x="2624" y="1288"/>
                  </a:cubicBezTo>
                  <a:cubicBezTo>
                    <a:pt x="2576" y="1288"/>
                    <a:pt x="2527" y="1264"/>
                    <a:pt x="2503" y="1215"/>
                  </a:cubicBezTo>
                  <a:cubicBezTo>
                    <a:pt x="2491" y="1203"/>
                    <a:pt x="2479" y="1197"/>
                    <a:pt x="2469" y="1197"/>
                  </a:cubicBezTo>
                  <a:close/>
                  <a:moveTo>
                    <a:pt x="2958" y="1253"/>
                  </a:moveTo>
                  <a:cubicBezTo>
                    <a:pt x="2954" y="1253"/>
                    <a:pt x="2948" y="1256"/>
                    <a:pt x="2940" y="1264"/>
                  </a:cubicBezTo>
                  <a:cubicBezTo>
                    <a:pt x="2916" y="1264"/>
                    <a:pt x="2892" y="1264"/>
                    <a:pt x="2892" y="1288"/>
                  </a:cubicBezTo>
                  <a:lnTo>
                    <a:pt x="2794" y="1312"/>
                  </a:lnTo>
                  <a:cubicBezTo>
                    <a:pt x="2790" y="1310"/>
                    <a:pt x="2786" y="1309"/>
                    <a:pt x="2782" y="1309"/>
                  </a:cubicBezTo>
                  <a:cubicBezTo>
                    <a:pt x="2746" y="1309"/>
                    <a:pt x="2750" y="1410"/>
                    <a:pt x="2794" y="1410"/>
                  </a:cubicBezTo>
                  <a:cubicBezTo>
                    <a:pt x="2843" y="1410"/>
                    <a:pt x="2867" y="1385"/>
                    <a:pt x="2916" y="1385"/>
                  </a:cubicBezTo>
                  <a:cubicBezTo>
                    <a:pt x="2916" y="1410"/>
                    <a:pt x="2916" y="1458"/>
                    <a:pt x="2916" y="1482"/>
                  </a:cubicBezTo>
                  <a:cubicBezTo>
                    <a:pt x="2916" y="1507"/>
                    <a:pt x="2940" y="1531"/>
                    <a:pt x="2964" y="1531"/>
                  </a:cubicBezTo>
                  <a:lnTo>
                    <a:pt x="2989" y="1531"/>
                  </a:lnTo>
                  <a:cubicBezTo>
                    <a:pt x="3013" y="1531"/>
                    <a:pt x="3037" y="1507"/>
                    <a:pt x="3037" y="1482"/>
                  </a:cubicBezTo>
                  <a:cubicBezTo>
                    <a:pt x="3013" y="1434"/>
                    <a:pt x="3013" y="1410"/>
                    <a:pt x="3013" y="1361"/>
                  </a:cubicBezTo>
                  <a:cubicBezTo>
                    <a:pt x="3037" y="1361"/>
                    <a:pt x="3037" y="1337"/>
                    <a:pt x="3037" y="1312"/>
                  </a:cubicBezTo>
                  <a:cubicBezTo>
                    <a:pt x="3013" y="1288"/>
                    <a:pt x="3013" y="1264"/>
                    <a:pt x="2989" y="1264"/>
                  </a:cubicBezTo>
                  <a:cubicBezTo>
                    <a:pt x="2973" y="1264"/>
                    <a:pt x="2967" y="1253"/>
                    <a:pt x="2958" y="1253"/>
                  </a:cubicBezTo>
                  <a:close/>
                  <a:moveTo>
                    <a:pt x="2989" y="1628"/>
                  </a:moveTo>
                  <a:cubicBezTo>
                    <a:pt x="2964" y="1628"/>
                    <a:pt x="2940" y="1652"/>
                    <a:pt x="2940" y="1677"/>
                  </a:cubicBezTo>
                  <a:cubicBezTo>
                    <a:pt x="2916" y="1725"/>
                    <a:pt x="2916" y="1798"/>
                    <a:pt x="2892" y="1847"/>
                  </a:cubicBezTo>
                  <a:cubicBezTo>
                    <a:pt x="2892" y="1871"/>
                    <a:pt x="2916" y="1895"/>
                    <a:pt x="2940" y="1895"/>
                  </a:cubicBezTo>
                  <a:cubicBezTo>
                    <a:pt x="2964" y="1895"/>
                    <a:pt x="2989" y="1895"/>
                    <a:pt x="2989" y="1871"/>
                  </a:cubicBezTo>
                  <a:cubicBezTo>
                    <a:pt x="3013" y="1798"/>
                    <a:pt x="3013" y="1750"/>
                    <a:pt x="3037" y="1677"/>
                  </a:cubicBezTo>
                  <a:cubicBezTo>
                    <a:pt x="3037" y="1652"/>
                    <a:pt x="3013" y="1628"/>
                    <a:pt x="2989" y="1628"/>
                  </a:cubicBezTo>
                  <a:close/>
                  <a:moveTo>
                    <a:pt x="1628" y="1993"/>
                  </a:moveTo>
                  <a:cubicBezTo>
                    <a:pt x="1604" y="1993"/>
                    <a:pt x="1580" y="2017"/>
                    <a:pt x="1580" y="2041"/>
                  </a:cubicBezTo>
                  <a:cubicBezTo>
                    <a:pt x="1580" y="2065"/>
                    <a:pt x="1604" y="2090"/>
                    <a:pt x="1628" y="2090"/>
                  </a:cubicBezTo>
                  <a:cubicBezTo>
                    <a:pt x="1677" y="2090"/>
                    <a:pt x="1726" y="2090"/>
                    <a:pt x="1750" y="2114"/>
                  </a:cubicBezTo>
                  <a:lnTo>
                    <a:pt x="1823" y="2114"/>
                  </a:lnTo>
                  <a:cubicBezTo>
                    <a:pt x="1823" y="2114"/>
                    <a:pt x="1847" y="2114"/>
                    <a:pt x="1847" y="2090"/>
                  </a:cubicBezTo>
                  <a:cubicBezTo>
                    <a:pt x="1847" y="2065"/>
                    <a:pt x="1847" y="2041"/>
                    <a:pt x="1823" y="2017"/>
                  </a:cubicBezTo>
                  <a:lnTo>
                    <a:pt x="1798" y="2017"/>
                  </a:lnTo>
                  <a:cubicBezTo>
                    <a:pt x="1750" y="1993"/>
                    <a:pt x="1677" y="1993"/>
                    <a:pt x="1628" y="1993"/>
                  </a:cubicBezTo>
                  <a:close/>
                  <a:moveTo>
                    <a:pt x="2892" y="1993"/>
                  </a:moveTo>
                  <a:cubicBezTo>
                    <a:pt x="2867" y="1993"/>
                    <a:pt x="2843" y="1993"/>
                    <a:pt x="2819" y="2017"/>
                  </a:cubicBezTo>
                  <a:cubicBezTo>
                    <a:pt x="2794" y="2065"/>
                    <a:pt x="2770" y="2114"/>
                    <a:pt x="2722" y="2163"/>
                  </a:cubicBezTo>
                  <a:cubicBezTo>
                    <a:pt x="2722" y="2187"/>
                    <a:pt x="2722" y="2211"/>
                    <a:pt x="2722" y="2235"/>
                  </a:cubicBezTo>
                  <a:lnTo>
                    <a:pt x="2794" y="2235"/>
                  </a:lnTo>
                  <a:cubicBezTo>
                    <a:pt x="2843" y="2187"/>
                    <a:pt x="2867" y="2114"/>
                    <a:pt x="2916" y="2065"/>
                  </a:cubicBezTo>
                  <a:cubicBezTo>
                    <a:pt x="2916" y="2041"/>
                    <a:pt x="2916" y="2017"/>
                    <a:pt x="2892" y="1993"/>
                  </a:cubicBezTo>
                  <a:close/>
                  <a:moveTo>
                    <a:pt x="1968" y="2144"/>
                  </a:moveTo>
                  <a:cubicBezTo>
                    <a:pt x="1956" y="2144"/>
                    <a:pt x="1944" y="2150"/>
                    <a:pt x="1944" y="2163"/>
                  </a:cubicBezTo>
                  <a:cubicBezTo>
                    <a:pt x="1920" y="2163"/>
                    <a:pt x="1920" y="2211"/>
                    <a:pt x="1944" y="2211"/>
                  </a:cubicBezTo>
                  <a:cubicBezTo>
                    <a:pt x="1993" y="2260"/>
                    <a:pt x="2017" y="2284"/>
                    <a:pt x="2066" y="2333"/>
                  </a:cubicBezTo>
                  <a:lnTo>
                    <a:pt x="2114" y="2333"/>
                  </a:lnTo>
                  <a:cubicBezTo>
                    <a:pt x="2114" y="2357"/>
                    <a:pt x="2139" y="2357"/>
                    <a:pt x="2139" y="2357"/>
                  </a:cubicBezTo>
                  <a:cubicBezTo>
                    <a:pt x="2163" y="2333"/>
                    <a:pt x="2163" y="2308"/>
                    <a:pt x="2139" y="2284"/>
                  </a:cubicBezTo>
                  <a:cubicBezTo>
                    <a:pt x="2114" y="2235"/>
                    <a:pt x="2066" y="2187"/>
                    <a:pt x="1993" y="2163"/>
                  </a:cubicBezTo>
                  <a:cubicBezTo>
                    <a:pt x="1993" y="2150"/>
                    <a:pt x="1981" y="2144"/>
                    <a:pt x="1968" y="2144"/>
                  </a:cubicBezTo>
                  <a:close/>
                  <a:moveTo>
                    <a:pt x="1531" y="2114"/>
                  </a:moveTo>
                  <a:cubicBezTo>
                    <a:pt x="1507" y="2114"/>
                    <a:pt x="1483" y="2138"/>
                    <a:pt x="1483" y="2163"/>
                  </a:cubicBezTo>
                  <a:cubicBezTo>
                    <a:pt x="1483" y="2235"/>
                    <a:pt x="1507" y="2308"/>
                    <a:pt x="1555" y="2357"/>
                  </a:cubicBezTo>
                  <a:cubicBezTo>
                    <a:pt x="1555" y="2357"/>
                    <a:pt x="1580" y="2381"/>
                    <a:pt x="1604" y="2381"/>
                  </a:cubicBezTo>
                  <a:cubicBezTo>
                    <a:pt x="1604" y="2381"/>
                    <a:pt x="1628" y="2381"/>
                    <a:pt x="1628" y="2357"/>
                  </a:cubicBezTo>
                  <a:cubicBezTo>
                    <a:pt x="1653" y="2357"/>
                    <a:pt x="1653" y="2308"/>
                    <a:pt x="1628" y="2308"/>
                  </a:cubicBezTo>
                  <a:cubicBezTo>
                    <a:pt x="1580" y="2260"/>
                    <a:pt x="1580" y="2211"/>
                    <a:pt x="1555" y="2163"/>
                  </a:cubicBezTo>
                  <a:cubicBezTo>
                    <a:pt x="1580" y="2138"/>
                    <a:pt x="1555" y="2114"/>
                    <a:pt x="1531" y="2114"/>
                  </a:cubicBezTo>
                  <a:close/>
                  <a:moveTo>
                    <a:pt x="2637" y="2266"/>
                  </a:moveTo>
                  <a:cubicBezTo>
                    <a:pt x="2624" y="2266"/>
                    <a:pt x="2612" y="2272"/>
                    <a:pt x="2600" y="2284"/>
                  </a:cubicBezTo>
                  <a:cubicBezTo>
                    <a:pt x="2551" y="2308"/>
                    <a:pt x="2503" y="2333"/>
                    <a:pt x="2454" y="2357"/>
                  </a:cubicBezTo>
                  <a:cubicBezTo>
                    <a:pt x="2406" y="2381"/>
                    <a:pt x="2406" y="2406"/>
                    <a:pt x="2430" y="2430"/>
                  </a:cubicBezTo>
                  <a:cubicBezTo>
                    <a:pt x="2430" y="2454"/>
                    <a:pt x="2430" y="2454"/>
                    <a:pt x="2454" y="2454"/>
                  </a:cubicBezTo>
                  <a:lnTo>
                    <a:pt x="2503" y="2430"/>
                  </a:lnTo>
                  <a:cubicBezTo>
                    <a:pt x="2551" y="2406"/>
                    <a:pt x="2600" y="2381"/>
                    <a:pt x="2673" y="2333"/>
                  </a:cubicBezTo>
                  <a:cubicBezTo>
                    <a:pt x="2673" y="2333"/>
                    <a:pt x="2673" y="2284"/>
                    <a:pt x="2673" y="2284"/>
                  </a:cubicBezTo>
                  <a:cubicBezTo>
                    <a:pt x="2661" y="2272"/>
                    <a:pt x="2649" y="2266"/>
                    <a:pt x="2637" y="2266"/>
                  </a:cubicBezTo>
                  <a:close/>
                  <a:moveTo>
                    <a:pt x="1748" y="2395"/>
                  </a:moveTo>
                  <a:cubicBezTo>
                    <a:pt x="1726" y="2395"/>
                    <a:pt x="1701" y="2413"/>
                    <a:pt x="1701" y="2430"/>
                  </a:cubicBezTo>
                  <a:cubicBezTo>
                    <a:pt x="1677" y="2454"/>
                    <a:pt x="1701" y="2478"/>
                    <a:pt x="1726" y="2478"/>
                  </a:cubicBezTo>
                  <a:cubicBezTo>
                    <a:pt x="1774" y="2527"/>
                    <a:pt x="1847" y="2527"/>
                    <a:pt x="1920" y="2551"/>
                  </a:cubicBezTo>
                  <a:cubicBezTo>
                    <a:pt x="1968" y="2527"/>
                    <a:pt x="1968" y="2478"/>
                    <a:pt x="1920" y="2454"/>
                  </a:cubicBezTo>
                  <a:cubicBezTo>
                    <a:pt x="1871" y="2454"/>
                    <a:pt x="1823" y="2430"/>
                    <a:pt x="1774" y="2406"/>
                  </a:cubicBezTo>
                  <a:cubicBezTo>
                    <a:pt x="1767" y="2398"/>
                    <a:pt x="1758" y="2395"/>
                    <a:pt x="1748" y="2395"/>
                  </a:cubicBezTo>
                  <a:close/>
                  <a:moveTo>
                    <a:pt x="2208" y="2395"/>
                  </a:moveTo>
                  <a:cubicBezTo>
                    <a:pt x="2201" y="2395"/>
                    <a:pt x="2194" y="2398"/>
                    <a:pt x="2187" y="2406"/>
                  </a:cubicBezTo>
                  <a:cubicBezTo>
                    <a:pt x="2163" y="2406"/>
                    <a:pt x="2139" y="2430"/>
                    <a:pt x="2139" y="2454"/>
                  </a:cubicBezTo>
                  <a:lnTo>
                    <a:pt x="2090" y="2454"/>
                  </a:lnTo>
                  <a:cubicBezTo>
                    <a:pt x="2066" y="2454"/>
                    <a:pt x="2041" y="2478"/>
                    <a:pt x="2041" y="2503"/>
                  </a:cubicBezTo>
                  <a:cubicBezTo>
                    <a:pt x="2041" y="2527"/>
                    <a:pt x="2066" y="2551"/>
                    <a:pt x="2090" y="2551"/>
                  </a:cubicBezTo>
                  <a:lnTo>
                    <a:pt x="2187" y="2551"/>
                  </a:lnTo>
                  <a:cubicBezTo>
                    <a:pt x="2187" y="2551"/>
                    <a:pt x="2187" y="2576"/>
                    <a:pt x="2187" y="2600"/>
                  </a:cubicBezTo>
                  <a:lnTo>
                    <a:pt x="2187" y="2624"/>
                  </a:lnTo>
                  <a:cubicBezTo>
                    <a:pt x="2163" y="2648"/>
                    <a:pt x="2187" y="2673"/>
                    <a:pt x="2211" y="2673"/>
                  </a:cubicBezTo>
                  <a:lnTo>
                    <a:pt x="2236" y="2673"/>
                  </a:lnTo>
                  <a:cubicBezTo>
                    <a:pt x="2260" y="2673"/>
                    <a:pt x="2260" y="2648"/>
                    <a:pt x="2260" y="2624"/>
                  </a:cubicBezTo>
                  <a:lnTo>
                    <a:pt x="2260" y="2600"/>
                  </a:lnTo>
                  <a:cubicBezTo>
                    <a:pt x="2260" y="2576"/>
                    <a:pt x="2260" y="2551"/>
                    <a:pt x="2260" y="2527"/>
                  </a:cubicBezTo>
                  <a:lnTo>
                    <a:pt x="2284" y="2527"/>
                  </a:lnTo>
                  <a:cubicBezTo>
                    <a:pt x="2333" y="2478"/>
                    <a:pt x="2309" y="2430"/>
                    <a:pt x="2260" y="2430"/>
                  </a:cubicBezTo>
                  <a:lnTo>
                    <a:pt x="2236" y="2430"/>
                  </a:lnTo>
                  <a:cubicBezTo>
                    <a:pt x="2236" y="2413"/>
                    <a:pt x="2224" y="2395"/>
                    <a:pt x="2208" y="2395"/>
                  </a:cubicBezTo>
                  <a:close/>
                  <a:moveTo>
                    <a:pt x="2158" y="2774"/>
                  </a:moveTo>
                  <a:cubicBezTo>
                    <a:pt x="2147" y="2774"/>
                    <a:pt x="2139" y="2780"/>
                    <a:pt x="2139" y="2794"/>
                  </a:cubicBezTo>
                  <a:cubicBezTo>
                    <a:pt x="2090" y="2843"/>
                    <a:pt x="2066" y="2891"/>
                    <a:pt x="2041" y="2940"/>
                  </a:cubicBezTo>
                  <a:cubicBezTo>
                    <a:pt x="2017" y="2964"/>
                    <a:pt x="2017" y="2989"/>
                    <a:pt x="2041" y="3013"/>
                  </a:cubicBezTo>
                  <a:lnTo>
                    <a:pt x="2090" y="3013"/>
                  </a:lnTo>
                  <a:cubicBezTo>
                    <a:pt x="2139" y="2964"/>
                    <a:pt x="2187" y="2916"/>
                    <a:pt x="2211" y="2843"/>
                  </a:cubicBezTo>
                  <a:cubicBezTo>
                    <a:pt x="2229" y="2808"/>
                    <a:pt x="2185" y="2774"/>
                    <a:pt x="2158" y="2774"/>
                  </a:cubicBezTo>
                  <a:close/>
                  <a:moveTo>
                    <a:pt x="1943" y="3045"/>
                  </a:moveTo>
                  <a:cubicBezTo>
                    <a:pt x="1934" y="3045"/>
                    <a:pt x="1926" y="3050"/>
                    <a:pt x="1920" y="3061"/>
                  </a:cubicBezTo>
                  <a:cubicBezTo>
                    <a:pt x="1871" y="3086"/>
                    <a:pt x="1798" y="3134"/>
                    <a:pt x="1750" y="3183"/>
                  </a:cubicBezTo>
                  <a:cubicBezTo>
                    <a:pt x="1701" y="3207"/>
                    <a:pt x="1726" y="3256"/>
                    <a:pt x="1774" y="3256"/>
                  </a:cubicBezTo>
                  <a:lnTo>
                    <a:pt x="1798" y="3256"/>
                  </a:lnTo>
                  <a:cubicBezTo>
                    <a:pt x="1798" y="3256"/>
                    <a:pt x="1823" y="3256"/>
                    <a:pt x="1823" y="3231"/>
                  </a:cubicBezTo>
                  <a:cubicBezTo>
                    <a:pt x="1871" y="3207"/>
                    <a:pt x="1920" y="3159"/>
                    <a:pt x="1968" y="3134"/>
                  </a:cubicBezTo>
                  <a:cubicBezTo>
                    <a:pt x="2006" y="3097"/>
                    <a:pt x="1971" y="3045"/>
                    <a:pt x="1943" y="3045"/>
                  </a:cubicBezTo>
                  <a:close/>
                  <a:moveTo>
                    <a:pt x="1634" y="3269"/>
                  </a:moveTo>
                  <a:cubicBezTo>
                    <a:pt x="1623" y="3269"/>
                    <a:pt x="1612" y="3272"/>
                    <a:pt x="1604" y="3280"/>
                  </a:cubicBezTo>
                  <a:lnTo>
                    <a:pt x="1580" y="3304"/>
                  </a:lnTo>
                  <a:lnTo>
                    <a:pt x="1458" y="3377"/>
                  </a:lnTo>
                  <a:cubicBezTo>
                    <a:pt x="1434" y="3377"/>
                    <a:pt x="1434" y="3402"/>
                    <a:pt x="1434" y="3426"/>
                  </a:cubicBezTo>
                  <a:cubicBezTo>
                    <a:pt x="1434" y="3450"/>
                    <a:pt x="1458" y="3450"/>
                    <a:pt x="1483" y="3450"/>
                  </a:cubicBezTo>
                  <a:lnTo>
                    <a:pt x="1507" y="3450"/>
                  </a:lnTo>
                  <a:lnTo>
                    <a:pt x="1653" y="3377"/>
                  </a:lnTo>
                  <a:lnTo>
                    <a:pt x="1677" y="3353"/>
                  </a:lnTo>
                  <a:cubicBezTo>
                    <a:pt x="1701" y="3329"/>
                    <a:pt x="1701" y="3304"/>
                    <a:pt x="1677" y="3280"/>
                  </a:cubicBezTo>
                  <a:cubicBezTo>
                    <a:pt x="1677" y="3280"/>
                    <a:pt x="1655" y="3269"/>
                    <a:pt x="1634" y="3269"/>
                  </a:cubicBezTo>
                  <a:close/>
                  <a:moveTo>
                    <a:pt x="1303" y="3461"/>
                  </a:moveTo>
                  <a:cubicBezTo>
                    <a:pt x="1292" y="3461"/>
                    <a:pt x="1278" y="3465"/>
                    <a:pt x="1264" y="3474"/>
                  </a:cubicBezTo>
                  <a:lnTo>
                    <a:pt x="1118" y="3572"/>
                  </a:lnTo>
                  <a:cubicBezTo>
                    <a:pt x="1094" y="3572"/>
                    <a:pt x="1094" y="3620"/>
                    <a:pt x="1118" y="3620"/>
                  </a:cubicBezTo>
                  <a:cubicBezTo>
                    <a:pt x="1118" y="3644"/>
                    <a:pt x="1143" y="3644"/>
                    <a:pt x="1167" y="3644"/>
                  </a:cubicBezTo>
                  <a:lnTo>
                    <a:pt x="1337" y="3547"/>
                  </a:lnTo>
                  <a:cubicBezTo>
                    <a:pt x="1376" y="3528"/>
                    <a:pt x="1352" y="3461"/>
                    <a:pt x="1303" y="3461"/>
                  </a:cubicBezTo>
                  <a:close/>
                  <a:moveTo>
                    <a:pt x="1006" y="3651"/>
                  </a:moveTo>
                  <a:cubicBezTo>
                    <a:pt x="997" y="3651"/>
                    <a:pt x="985" y="3657"/>
                    <a:pt x="972" y="3669"/>
                  </a:cubicBezTo>
                  <a:lnTo>
                    <a:pt x="802" y="3766"/>
                  </a:lnTo>
                  <a:cubicBezTo>
                    <a:pt x="778" y="3766"/>
                    <a:pt x="778" y="3814"/>
                    <a:pt x="802" y="3839"/>
                  </a:cubicBezTo>
                  <a:lnTo>
                    <a:pt x="851" y="3839"/>
                  </a:lnTo>
                  <a:cubicBezTo>
                    <a:pt x="900" y="3814"/>
                    <a:pt x="972" y="3766"/>
                    <a:pt x="1021" y="3742"/>
                  </a:cubicBezTo>
                  <a:cubicBezTo>
                    <a:pt x="1045" y="3717"/>
                    <a:pt x="1045" y="3693"/>
                    <a:pt x="1021" y="3669"/>
                  </a:cubicBezTo>
                  <a:cubicBezTo>
                    <a:pt x="1021" y="3657"/>
                    <a:pt x="1015" y="3651"/>
                    <a:pt x="1006" y="3651"/>
                  </a:cubicBezTo>
                  <a:close/>
                  <a:moveTo>
                    <a:pt x="657" y="3863"/>
                  </a:moveTo>
                  <a:lnTo>
                    <a:pt x="487" y="3985"/>
                  </a:lnTo>
                  <a:cubicBezTo>
                    <a:pt x="487" y="4009"/>
                    <a:pt x="487" y="4033"/>
                    <a:pt x="487" y="4057"/>
                  </a:cubicBezTo>
                  <a:lnTo>
                    <a:pt x="560" y="4057"/>
                  </a:lnTo>
                  <a:lnTo>
                    <a:pt x="705" y="3936"/>
                  </a:lnTo>
                  <a:cubicBezTo>
                    <a:pt x="730" y="3912"/>
                    <a:pt x="730" y="3887"/>
                    <a:pt x="705" y="3863"/>
                  </a:cubicBezTo>
                  <a:close/>
                  <a:moveTo>
                    <a:pt x="385" y="4101"/>
                  </a:moveTo>
                  <a:cubicBezTo>
                    <a:pt x="379" y="4101"/>
                    <a:pt x="372" y="4103"/>
                    <a:pt x="365" y="4106"/>
                  </a:cubicBezTo>
                  <a:cubicBezTo>
                    <a:pt x="317" y="4155"/>
                    <a:pt x="268" y="4203"/>
                    <a:pt x="219" y="4252"/>
                  </a:cubicBezTo>
                  <a:cubicBezTo>
                    <a:pt x="219" y="4276"/>
                    <a:pt x="219" y="4300"/>
                    <a:pt x="219" y="4325"/>
                  </a:cubicBezTo>
                  <a:lnTo>
                    <a:pt x="292" y="4325"/>
                  </a:lnTo>
                  <a:cubicBezTo>
                    <a:pt x="341" y="4276"/>
                    <a:pt x="389" y="4227"/>
                    <a:pt x="438" y="4179"/>
                  </a:cubicBezTo>
                  <a:cubicBezTo>
                    <a:pt x="459" y="4158"/>
                    <a:pt x="426" y="4101"/>
                    <a:pt x="385" y="4101"/>
                  </a:cubicBezTo>
                  <a:close/>
                  <a:moveTo>
                    <a:pt x="137" y="4379"/>
                  </a:moveTo>
                  <a:cubicBezTo>
                    <a:pt x="128" y="4379"/>
                    <a:pt x="122" y="4385"/>
                    <a:pt x="122" y="4397"/>
                  </a:cubicBezTo>
                  <a:cubicBezTo>
                    <a:pt x="74" y="4470"/>
                    <a:pt x="49" y="4519"/>
                    <a:pt x="25" y="4592"/>
                  </a:cubicBezTo>
                  <a:cubicBezTo>
                    <a:pt x="25" y="4616"/>
                    <a:pt x="25" y="4640"/>
                    <a:pt x="49" y="4640"/>
                  </a:cubicBezTo>
                  <a:lnTo>
                    <a:pt x="98" y="4640"/>
                  </a:lnTo>
                  <a:cubicBezTo>
                    <a:pt x="98" y="4640"/>
                    <a:pt x="122" y="4640"/>
                    <a:pt x="122" y="4616"/>
                  </a:cubicBezTo>
                  <a:cubicBezTo>
                    <a:pt x="147" y="4568"/>
                    <a:pt x="171" y="4495"/>
                    <a:pt x="195" y="4446"/>
                  </a:cubicBezTo>
                  <a:cubicBezTo>
                    <a:pt x="195" y="4422"/>
                    <a:pt x="195" y="4397"/>
                    <a:pt x="171" y="4397"/>
                  </a:cubicBezTo>
                  <a:cubicBezTo>
                    <a:pt x="159" y="4385"/>
                    <a:pt x="147" y="4379"/>
                    <a:pt x="137" y="4379"/>
                  </a:cubicBezTo>
                  <a:close/>
                  <a:moveTo>
                    <a:pt x="49" y="4738"/>
                  </a:moveTo>
                  <a:cubicBezTo>
                    <a:pt x="25" y="4738"/>
                    <a:pt x="1" y="4762"/>
                    <a:pt x="1" y="4786"/>
                  </a:cubicBezTo>
                  <a:cubicBezTo>
                    <a:pt x="1" y="4859"/>
                    <a:pt x="25" y="4908"/>
                    <a:pt x="25" y="4981"/>
                  </a:cubicBezTo>
                  <a:cubicBezTo>
                    <a:pt x="49" y="5005"/>
                    <a:pt x="49" y="5005"/>
                    <a:pt x="74" y="5005"/>
                  </a:cubicBezTo>
                  <a:lnTo>
                    <a:pt x="98" y="5005"/>
                  </a:lnTo>
                  <a:cubicBezTo>
                    <a:pt x="122" y="5005"/>
                    <a:pt x="122" y="4981"/>
                    <a:pt x="122" y="4956"/>
                  </a:cubicBezTo>
                  <a:cubicBezTo>
                    <a:pt x="98" y="4908"/>
                    <a:pt x="98" y="4835"/>
                    <a:pt x="98" y="4786"/>
                  </a:cubicBezTo>
                  <a:cubicBezTo>
                    <a:pt x="98" y="4762"/>
                    <a:pt x="74" y="4738"/>
                    <a:pt x="49" y="4738"/>
                  </a:cubicBezTo>
                  <a:close/>
                  <a:moveTo>
                    <a:pt x="144" y="5092"/>
                  </a:moveTo>
                  <a:cubicBezTo>
                    <a:pt x="136" y="5092"/>
                    <a:pt x="129" y="5095"/>
                    <a:pt x="122" y="5102"/>
                  </a:cubicBezTo>
                  <a:cubicBezTo>
                    <a:pt x="98" y="5102"/>
                    <a:pt x="98" y="5151"/>
                    <a:pt x="98" y="5175"/>
                  </a:cubicBezTo>
                  <a:cubicBezTo>
                    <a:pt x="147" y="5223"/>
                    <a:pt x="171" y="5272"/>
                    <a:pt x="219" y="5321"/>
                  </a:cubicBezTo>
                  <a:cubicBezTo>
                    <a:pt x="219" y="5345"/>
                    <a:pt x="244" y="5345"/>
                    <a:pt x="244" y="5345"/>
                  </a:cubicBezTo>
                  <a:lnTo>
                    <a:pt x="292" y="5345"/>
                  </a:lnTo>
                  <a:cubicBezTo>
                    <a:pt x="292" y="5321"/>
                    <a:pt x="292" y="5296"/>
                    <a:pt x="292" y="5272"/>
                  </a:cubicBezTo>
                  <a:cubicBezTo>
                    <a:pt x="244" y="5223"/>
                    <a:pt x="219" y="5175"/>
                    <a:pt x="195" y="5126"/>
                  </a:cubicBezTo>
                  <a:cubicBezTo>
                    <a:pt x="178" y="5109"/>
                    <a:pt x="161" y="5092"/>
                    <a:pt x="144" y="5092"/>
                  </a:cubicBezTo>
                  <a:close/>
                  <a:moveTo>
                    <a:pt x="365" y="5400"/>
                  </a:moveTo>
                  <a:cubicBezTo>
                    <a:pt x="353" y="5400"/>
                    <a:pt x="341" y="5406"/>
                    <a:pt x="341" y="5418"/>
                  </a:cubicBezTo>
                  <a:cubicBezTo>
                    <a:pt x="317" y="5442"/>
                    <a:pt x="317" y="5466"/>
                    <a:pt x="341" y="5491"/>
                  </a:cubicBezTo>
                  <a:lnTo>
                    <a:pt x="389" y="5491"/>
                  </a:lnTo>
                  <a:cubicBezTo>
                    <a:pt x="414" y="5466"/>
                    <a:pt x="414" y="5442"/>
                    <a:pt x="389" y="5418"/>
                  </a:cubicBezTo>
                  <a:cubicBezTo>
                    <a:pt x="389" y="5406"/>
                    <a:pt x="377" y="5400"/>
                    <a:pt x="365" y="54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0" name="Google Shape;55;p2"/>
          <p:cNvGrpSpPr>
            <a:grpSpLocks/>
          </p:cNvGrpSpPr>
          <p:nvPr/>
        </p:nvGrpSpPr>
        <p:grpSpPr bwMode="auto">
          <a:xfrm rot="8903269">
            <a:off x="-82550" y="163513"/>
            <a:ext cx="1466850" cy="1049337"/>
            <a:chOff x="1202177" y="4613417"/>
            <a:chExt cx="528376" cy="377938"/>
          </a:xfrm>
        </p:grpSpPr>
        <p:sp>
          <p:nvSpPr>
            <p:cNvPr id="51" name="Google Shape;56;p2"/>
            <p:cNvSpPr/>
            <p:nvPr/>
          </p:nvSpPr>
          <p:spPr>
            <a:xfrm>
              <a:off x="1565219" y="4671875"/>
              <a:ext cx="166404" cy="48028"/>
            </a:xfrm>
            <a:custGeom>
              <a:avLst/>
              <a:gdLst/>
              <a:ahLst/>
              <a:cxnLst/>
              <a:rect l="l" t="t" r="r" b="b"/>
              <a:pathLst>
                <a:path w="1507" h="438" extrusionOk="0">
                  <a:moveTo>
                    <a:pt x="1409" y="1"/>
                  </a:moveTo>
                  <a:lnTo>
                    <a:pt x="73" y="316"/>
                  </a:lnTo>
                  <a:cubicBezTo>
                    <a:pt x="25" y="316"/>
                    <a:pt x="0" y="341"/>
                    <a:pt x="25" y="389"/>
                  </a:cubicBezTo>
                  <a:cubicBezTo>
                    <a:pt x="25" y="414"/>
                    <a:pt x="49" y="438"/>
                    <a:pt x="73" y="438"/>
                  </a:cubicBezTo>
                  <a:lnTo>
                    <a:pt x="98" y="438"/>
                  </a:lnTo>
                  <a:lnTo>
                    <a:pt x="1434" y="122"/>
                  </a:lnTo>
                  <a:cubicBezTo>
                    <a:pt x="1506" y="122"/>
                    <a:pt x="1482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" name="Google Shape;57;p2"/>
            <p:cNvSpPr/>
            <p:nvPr/>
          </p:nvSpPr>
          <p:spPr>
            <a:xfrm>
              <a:off x="1602997" y="4613305"/>
              <a:ext cx="60615" cy="176104"/>
            </a:xfrm>
            <a:custGeom>
              <a:avLst/>
              <a:gdLst/>
              <a:ahLst/>
              <a:cxnLst/>
              <a:rect l="l" t="t" r="r" b="b"/>
              <a:pathLst>
                <a:path w="550" h="1598" extrusionOk="0">
                  <a:moveTo>
                    <a:pt x="77" y="0"/>
                  </a:moveTo>
                  <a:cubicBezTo>
                    <a:pt x="39" y="0"/>
                    <a:pt x="0" y="32"/>
                    <a:pt x="15" y="91"/>
                  </a:cubicBezTo>
                  <a:lnTo>
                    <a:pt x="403" y="1573"/>
                  </a:lnTo>
                  <a:cubicBezTo>
                    <a:pt x="428" y="1597"/>
                    <a:pt x="452" y="1597"/>
                    <a:pt x="476" y="1597"/>
                  </a:cubicBezTo>
                  <a:lnTo>
                    <a:pt x="501" y="1597"/>
                  </a:lnTo>
                  <a:cubicBezTo>
                    <a:pt x="525" y="1597"/>
                    <a:pt x="549" y="1549"/>
                    <a:pt x="525" y="1525"/>
                  </a:cubicBezTo>
                  <a:lnTo>
                    <a:pt x="136" y="43"/>
                  </a:lnTo>
                  <a:cubicBezTo>
                    <a:pt x="127" y="14"/>
                    <a:pt x="102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" name="Google Shape;58;p2"/>
            <p:cNvSpPr/>
            <p:nvPr/>
          </p:nvSpPr>
          <p:spPr>
            <a:xfrm>
              <a:off x="1584035" y="4630745"/>
              <a:ext cx="104646" cy="138940"/>
            </a:xfrm>
            <a:custGeom>
              <a:avLst/>
              <a:gdLst/>
              <a:ahLst/>
              <a:cxnLst/>
              <a:rect l="l" t="t" r="r" b="b"/>
              <a:pathLst>
                <a:path w="948" h="1259" extrusionOk="0">
                  <a:moveTo>
                    <a:pt x="875" y="1"/>
                  </a:moveTo>
                  <a:cubicBezTo>
                    <a:pt x="857" y="1"/>
                    <a:pt x="838" y="7"/>
                    <a:pt x="826" y="19"/>
                  </a:cubicBezTo>
                  <a:lnTo>
                    <a:pt x="25" y="1161"/>
                  </a:lnTo>
                  <a:cubicBezTo>
                    <a:pt x="0" y="1185"/>
                    <a:pt x="0" y="1234"/>
                    <a:pt x="49" y="1258"/>
                  </a:cubicBezTo>
                  <a:lnTo>
                    <a:pt x="122" y="1258"/>
                  </a:lnTo>
                  <a:lnTo>
                    <a:pt x="924" y="92"/>
                  </a:lnTo>
                  <a:cubicBezTo>
                    <a:pt x="948" y="68"/>
                    <a:pt x="948" y="19"/>
                    <a:pt x="924" y="19"/>
                  </a:cubicBezTo>
                  <a:cubicBezTo>
                    <a:pt x="911" y="7"/>
                    <a:pt x="893" y="1"/>
                    <a:pt x="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" name="Google Shape;59;p2"/>
            <p:cNvSpPr/>
            <p:nvPr/>
          </p:nvSpPr>
          <p:spPr>
            <a:xfrm>
              <a:off x="1550171" y="4645445"/>
              <a:ext cx="160686" cy="102347"/>
            </a:xfrm>
            <a:custGeom>
              <a:avLst/>
              <a:gdLst/>
              <a:ahLst/>
              <a:cxnLst/>
              <a:rect l="l" t="t" r="r" b="b"/>
              <a:pathLst>
                <a:path w="1451" h="928" extrusionOk="0">
                  <a:moveTo>
                    <a:pt x="115" y="1"/>
                  </a:moveTo>
                  <a:cubicBezTo>
                    <a:pt x="51" y="1"/>
                    <a:pt x="0" y="83"/>
                    <a:pt x="65" y="126"/>
                  </a:cubicBezTo>
                  <a:lnTo>
                    <a:pt x="1329" y="928"/>
                  </a:lnTo>
                  <a:lnTo>
                    <a:pt x="1377" y="928"/>
                  </a:lnTo>
                  <a:cubicBezTo>
                    <a:pt x="1426" y="928"/>
                    <a:pt x="1450" y="831"/>
                    <a:pt x="1402" y="806"/>
                  </a:cubicBezTo>
                  <a:lnTo>
                    <a:pt x="138" y="5"/>
                  </a:lnTo>
                  <a:cubicBezTo>
                    <a:pt x="130" y="2"/>
                    <a:pt x="123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" name="Google Shape;60;p2"/>
            <p:cNvSpPr/>
            <p:nvPr/>
          </p:nvSpPr>
          <p:spPr>
            <a:xfrm>
              <a:off x="1203124" y="4673502"/>
              <a:ext cx="177269" cy="150947"/>
            </a:xfrm>
            <a:custGeom>
              <a:avLst/>
              <a:gdLst/>
              <a:ahLst/>
              <a:cxnLst/>
              <a:rect l="l" t="t" r="r" b="b"/>
              <a:pathLst>
                <a:path w="1605" h="1371" extrusionOk="0">
                  <a:moveTo>
                    <a:pt x="924" y="131"/>
                  </a:moveTo>
                  <a:cubicBezTo>
                    <a:pt x="1216" y="131"/>
                    <a:pt x="1458" y="374"/>
                    <a:pt x="1483" y="690"/>
                  </a:cubicBezTo>
                  <a:cubicBezTo>
                    <a:pt x="1483" y="1019"/>
                    <a:pt x="1204" y="1248"/>
                    <a:pt x="911" y="1248"/>
                  </a:cubicBezTo>
                  <a:cubicBezTo>
                    <a:pt x="771" y="1248"/>
                    <a:pt x="629" y="1196"/>
                    <a:pt x="511" y="1079"/>
                  </a:cubicBezTo>
                  <a:cubicBezTo>
                    <a:pt x="171" y="739"/>
                    <a:pt x="414" y="131"/>
                    <a:pt x="924" y="131"/>
                  </a:cubicBezTo>
                  <a:close/>
                  <a:moveTo>
                    <a:pt x="907" y="1"/>
                  </a:moveTo>
                  <a:cubicBezTo>
                    <a:pt x="740" y="1"/>
                    <a:pt x="571" y="63"/>
                    <a:pt x="438" y="204"/>
                  </a:cubicBezTo>
                  <a:cubicBezTo>
                    <a:pt x="1" y="641"/>
                    <a:pt x="317" y="1370"/>
                    <a:pt x="924" y="1370"/>
                  </a:cubicBezTo>
                  <a:cubicBezTo>
                    <a:pt x="1288" y="1370"/>
                    <a:pt x="1604" y="1079"/>
                    <a:pt x="1604" y="690"/>
                  </a:cubicBezTo>
                  <a:cubicBezTo>
                    <a:pt x="1604" y="278"/>
                    <a:pt x="1258" y="1"/>
                    <a:pt x="9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" name="Google Shape;61;p2"/>
            <p:cNvSpPr/>
            <p:nvPr/>
          </p:nvSpPr>
          <p:spPr>
            <a:xfrm>
              <a:off x="1418975" y="4895400"/>
              <a:ext cx="115511" cy="96629"/>
            </a:xfrm>
            <a:custGeom>
              <a:avLst/>
              <a:gdLst/>
              <a:ahLst/>
              <a:cxnLst/>
              <a:rect l="l" t="t" r="r" b="b"/>
              <a:pathLst>
                <a:path w="1045" h="877" extrusionOk="0">
                  <a:moveTo>
                    <a:pt x="583" y="124"/>
                  </a:moveTo>
                  <a:cubicBezTo>
                    <a:pt x="753" y="124"/>
                    <a:pt x="899" y="269"/>
                    <a:pt x="899" y="439"/>
                  </a:cubicBezTo>
                  <a:cubicBezTo>
                    <a:pt x="899" y="622"/>
                    <a:pt x="741" y="747"/>
                    <a:pt x="587" y="747"/>
                  </a:cubicBezTo>
                  <a:cubicBezTo>
                    <a:pt x="515" y="747"/>
                    <a:pt x="443" y="720"/>
                    <a:pt x="389" y="658"/>
                  </a:cubicBezTo>
                  <a:cubicBezTo>
                    <a:pt x="195" y="464"/>
                    <a:pt x="316" y="124"/>
                    <a:pt x="583" y="124"/>
                  </a:cubicBezTo>
                  <a:close/>
                  <a:moveTo>
                    <a:pt x="584" y="0"/>
                  </a:moveTo>
                  <a:cubicBezTo>
                    <a:pt x="473" y="0"/>
                    <a:pt x="361" y="38"/>
                    <a:pt x="268" y="124"/>
                  </a:cubicBezTo>
                  <a:cubicBezTo>
                    <a:pt x="0" y="415"/>
                    <a:pt x="195" y="877"/>
                    <a:pt x="583" y="877"/>
                  </a:cubicBezTo>
                  <a:cubicBezTo>
                    <a:pt x="826" y="877"/>
                    <a:pt x="1021" y="682"/>
                    <a:pt x="1045" y="439"/>
                  </a:cubicBezTo>
                  <a:cubicBezTo>
                    <a:pt x="1045" y="175"/>
                    <a:pt x="820" y="0"/>
                    <a:pt x="5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7" name="Google Shape;62;p2"/>
          <p:cNvGrpSpPr>
            <a:grpSpLocks/>
          </p:cNvGrpSpPr>
          <p:nvPr/>
        </p:nvGrpSpPr>
        <p:grpSpPr bwMode="auto">
          <a:xfrm>
            <a:off x="10042525" y="1685925"/>
            <a:ext cx="3368675" cy="2147888"/>
            <a:chOff x="7239867" y="1514545"/>
            <a:chExt cx="2525833" cy="1610805"/>
          </a:xfrm>
        </p:grpSpPr>
        <p:grpSp>
          <p:nvGrpSpPr>
            <p:cNvPr id="58" name="Google Shape;63;p2"/>
            <p:cNvGrpSpPr>
              <a:grpSpLocks/>
            </p:cNvGrpSpPr>
            <p:nvPr/>
          </p:nvGrpSpPr>
          <p:grpSpPr bwMode="auto">
            <a:xfrm>
              <a:off x="7346663" y="1514545"/>
              <a:ext cx="2419037" cy="1551678"/>
              <a:chOff x="7410211" y="1555302"/>
              <a:chExt cx="2355440" cy="1510884"/>
            </a:xfrm>
          </p:grpSpPr>
          <p:grpSp>
            <p:nvGrpSpPr>
              <p:cNvPr id="60" name="Google Shape;64;p2"/>
              <p:cNvGrpSpPr>
                <a:grpSpLocks/>
              </p:cNvGrpSpPr>
              <p:nvPr/>
            </p:nvGrpSpPr>
            <p:grpSpPr bwMode="auto">
              <a:xfrm>
                <a:off x="7410211" y="1555302"/>
                <a:ext cx="2355440" cy="1510884"/>
                <a:chOff x="761258" y="2062480"/>
                <a:chExt cx="1646470" cy="1056119"/>
              </a:xfrm>
            </p:grpSpPr>
            <p:sp>
              <p:nvSpPr>
                <p:cNvPr id="63" name="Google Shape;65;p2"/>
                <p:cNvSpPr/>
                <p:nvPr/>
              </p:nvSpPr>
              <p:spPr>
                <a:xfrm rot="-1481318">
                  <a:off x="1087168" y="2126495"/>
                  <a:ext cx="430195" cy="556689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4" name="Google Shape;66;p2"/>
                <p:cNvSpPr/>
                <p:nvPr/>
              </p:nvSpPr>
              <p:spPr>
                <a:xfrm>
                  <a:off x="1415283" y="2201045"/>
                  <a:ext cx="558200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5" name="Google Shape;67;p2"/>
                <p:cNvSpPr/>
                <p:nvPr/>
              </p:nvSpPr>
              <p:spPr>
                <a:xfrm>
                  <a:off x="761484" y="2379315"/>
                  <a:ext cx="492577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6" name="Google Shape;68;p2"/>
                <p:cNvSpPr/>
                <p:nvPr/>
              </p:nvSpPr>
              <p:spPr>
                <a:xfrm>
                  <a:off x="900021" y="2606205"/>
                  <a:ext cx="469082" cy="469175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7" name="Google Shape;69;p2"/>
                <p:cNvSpPr/>
                <p:nvPr/>
              </p:nvSpPr>
              <p:spPr>
                <a:xfrm>
                  <a:off x="1250820" y="2594050"/>
                  <a:ext cx="492577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8" name="Google Shape;70;p2"/>
                <p:cNvSpPr/>
                <p:nvPr/>
              </p:nvSpPr>
              <p:spPr>
                <a:xfrm rot="-2967336">
                  <a:off x="1706474" y="2475387"/>
                  <a:ext cx="623135" cy="492577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61" name="Google Shape;71;p2"/>
              <p:cNvSpPr/>
              <p:nvPr/>
            </p:nvSpPr>
            <p:spPr>
              <a:xfrm>
                <a:off x="7933250" y="2118694"/>
                <a:ext cx="704681" cy="70482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2" name="Google Shape;72;p2"/>
              <p:cNvSpPr/>
              <p:nvPr/>
            </p:nvSpPr>
            <p:spPr>
              <a:xfrm>
                <a:off x="8386424" y="2118694"/>
                <a:ext cx="704681" cy="70482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59" name="Google Shape;73;p2"/>
            <p:cNvSpPr/>
            <p:nvPr/>
          </p:nvSpPr>
          <p:spPr>
            <a:xfrm>
              <a:off x="7239867" y="1791942"/>
              <a:ext cx="2256823" cy="1333408"/>
            </a:xfrm>
            <a:custGeom>
              <a:avLst/>
              <a:gdLst/>
              <a:ahLst/>
              <a:cxnLst/>
              <a:rect l="l" t="t" r="r" b="b"/>
              <a:pathLst>
                <a:path w="4957" h="2929" extrusionOk="0">
                  <a:moveTo>
                    <a:pt x="1215" y="718"/>
                  </a:moveTo>
                  <a:cubicBezTo>
                    <a:pt x="1312" y="743"/>
                    <a:pt x="1337" y="767"/>
                    <a:pt x="1361" y="815"/>
                  </a:cubicBezTo>
                  <a:cubicBezTo>
                    <a:pt x="1361" y="840"/>
                    <a:pt x="1312" y="888"/>
                    <a:pt x="1288" y="913"/>
                  </a:cubicBezTo>
                  <a:cubicBezTo>
                    <a:pt x="1264" y="913"/>
                    <a:pt x="1264" y="937"/>
                    <a:pt x="1215" y="937"/>
                  </a:cubicBezTo>
                  <a:cubicBezTo>
                    <a:pt x="1215" y="864"/>
                    <a:pt x="1215" y="815"/>
                    <a:pt x="1215" y="743"/>
                  </a:cubicBezTo>
                  <a:lnTo>
                    <a:pt x="1215" y="718"/>
                  </a:lnTo>
                  <a:close/>
                  <a:moveTo>
                    <a:pt x="2527" y="475"/>
                  </a:moveTo>
                  <a:cubicBezTo>
                    <a:pt x="2624" y="597"/>
                    <a:pt x="2673" y="767"/>
                    <a:pt x="2624" y="937"/>
                  </a:cubicBezTo>
                  <a:cubicBezTo>
                    <a:pt x="2601" y="983"/>
                    <a:pt x="2567" y="1007"/>
                    <a:pt x="2530" y="1007"/>
                  </a:cubicBezTo>
                  <a:cubicBezTo>
                    <a:pt x="2489" y="1007"/>
                    <a:pt x="2444" y="977"/>
                    <a:pt x="2405" y="913"/>
                  </a:cubicBezTo>
                  <a:cubicBezTo>
                    <a:pt x="2333" y="767"/>
                    <a:pt x="2381" y="573"/>
                    <a:pt x="2527" y="475"/>
                  </a:cubicBezTo>
                  <a:close/>
                  <a:moveTo>
                    <a:pt x="3984" y="1010"/>
                  </a:moveTo>
                  <a:lnTo>
                    <a:pt x="3984" y="1010"/>
                  </a:lnTo>
                  <a:cubicBezTo>
                    <a:pt x="4009" y="1107"/>
                    <a:pt x="3984" y="1228"/>
                    <a:pt x="3936" y="1326"/>
                  </a:cubicBezTo>
                  <a:cubicBezTo>
                    <a:pt x="3912" y="1350"/>
                    <a:pt x="3912" y="1350"/>
                    <a:pt x="3887" y="1350"/>
                  </a:cubicBezTo>
                  <a:cubicBezTo>
                    <a:pt x="3863" y="1350"/>
                    <a:pt x="3839" y="1326"/>
                    <a:pt x="3814" y="1326"/>
                  </a:cubicBezTo>
                  <a:cubicBezTo>
                    <a:pt x="3766" y="1277"/>
                    <a:pt x="3766" y="1277"/>
                    <a:pt x="3766" y="1204"/>
                  </a:cubicBezTo>
                  <a:cubicBezTo>
                    <a:pt x="3790" y="1131"/>
                    <a:pt x="3863" y="1058"/>
                    <a:pt x="3984" y="1010"/>
                  </a:cubicBezTo>
                  <a:close/>
                  <a:moveTo>
                    <a:pt x="1045" y="1860"/>
                  </a:moveTo>
                  <a:cubicBezTo>
                    <a:pt x="948" y="1957"/>
                    <a:pt x="851" y="2030"/>
                    <a:pt x="754" y="2079"/>
                  </a:cubicBezTo>
                  <a:cubicBezTo>
                    <a:pt x="778" y="1982"/>
                    <a:pt x="875" y="1909"/>
                    <a:pt x="972" y="1860"/>
                  </a:cubicBezTo>
                  <a:close/>
                  <a:moveTo>
                    <a:pt x="3159" y="1957"/>
                  </a:moveTo>
                  <a:cubicBezTo>
                    <a:pt x="3159" y="1957"/>
                    <a:pt x="3183" y="1957"/>
                    <a:pt x="3231" y="2006"/>
                  </a:cubicBezTo>
                  <a:cubicBezTo>
                    <a:pt x="3280" y="2054"/>
                    <a:pt x="3304" y="2152"/>
                    <a:pt x="3280" y="2224"/>
                  </a:cubicBezTo>
                  <a:cubicBezTo>
                    <a:pt x="3159" y="2127"/>
                    <a:pt x="3159" y="2006"/>
                    <a:pt x="3159" y="1957"/>
                  </a:cubicBezTo>
                  <a:close/>
                  <a:moveTo>
                    <a:pt x="1701" y="2030"/>
                  </a:moveTo>
                  <a:cubicBezTo>
                    <a:pt x="1750" y="2054"/>
                    <a:pt x="1798" y="2079"/>
                    <a:pt x="1822" y="2127"/>
                  </a:cubicBezTo>
                  <a:cubicBezTo>
                    <a:pt x="1847" y="2249"/>
                    <a:pt x="1822" y="2346"/>
                    <a:pt x="1774" y="2443"/>
                  </a:cubicBezTo>
                  <a:cubicBezTo>
                    <a:pt x="1677" y="2346"/>
                    <a:pt x="1628" y="2200"/>
                    <a:pt x="1652" y="2054"/>
                  </a:cubicBezTo>
                  <a:cubicBezTo>
                    <a:pt x="1652" y="2030"/>
                    <a:pt x="1677" y="2030"/>
                    <a:pt x="1677" y="2030"/>
                  </a:cubicBezTo>
                  <a:close/>
                  <a:moveTo>
                    <a:pt x="1688" y="116"/>
                  </a:moveTo>
                  <a:cubicBezTo>
                    <a:pt x="1796" y="116"/>
                    <a:pt x="1923" y="140"/>
                    <a:pt x="2065" y="184"/>
                  </a:cubicBezTo>
                  <a:cubicBezTo>
                    <a:pt x="2211" y="232"/>
                    <a:pt x="2333" y="305"/>
                    <a:pt x="2454" y="427"/>
                  </a:cubicBezTo>
                  <a:cubicBezTo>
                    <a:pt x="2284" y="548"/>
                    <a:pt x="2235" y="791"/>
                    <a:pt x="2333" y="961"/>
                  </a:cubicBezTo>
                  <a:cubicBezTo>
                    <a:pt x="2430" y="1083"/>
                    <a:pt x="2503" y="1131"/>
                    <a:pt x="2551" y="1131"/>
                  </a:cubicBezTo>
                  <a:cubicBezTo>
                    <a:pt x="2648" y="1107"/>
                    <a:pt x="2721" y="1058"/>
                    <a:pt x="2746" y="986"/>
                  </a:cubicBezTo>
                  <a:cubicBezTo>
                    <a:pt x="2794" y="791"/>
                    <a:pt x="2746" y="573"/>
                    <a:pt x="2624" y="427"/>
                  </a:cubicBezTo>
                  <a:cubicBezTo>
                    <a:pt x="2818" y="305"/>
                    <a:pt x="3061" y="232"/>
                    <a:pt x="3304" y="232"/>
                  </a:cubicBezTo>
                  <a:lnTo>
                    <a:pt x="3450" y="232"/>
                  </a:lnTo>
                  <a:cubicBezTo>
                    <a:pt x="3742" y="330"/>
                    <a:pt x="3960" y="597"/>
                    <a:pt x="3984" y="888"/>
                  </a:cubicBezTo>
                  <a:cubicBezTo>
                    <a:pt x="3839" y="937"/>
                    <a:pt x="3717" y="1034"/>
                    <a:pt x="3693" y="1180"/>
                  </a:cubicBezTo>
                  <a:cubicBezTo>
                    <a:pt x="3669" y="1277"/>
                    <a:pt x="3693" y="1350"/>
                    <a:pt x="3766" y="1423"/>
                  </a:cubicBezTo>
                  <a:cubicBezTo>
                    <a:pt x="3802" y="1459"/>
                    <a:pt x="3845" y="1477"/>
                    <a:pt x="3887" y="1477"/>
                  </a:cubicBezTo>
                  <a:cubicBezTo>
                    <a:pt x="3930" y="1477"/>
                    <a:pt x="3972" y="1459"/>
                    <a:pt x="4009" y="1423"/>
                  </a:cubicBezTo>
                  <a:cubicBezTo>
                    <a:pt x="4082" y="1277"/>
                    <a:pt x="4106" y="1131"/>
                    <a:pt x="4082" y="986"/>
                  </a:cubicBezTo>
                  <a:cubicBezTo>
                    <a:pt x="4130" y="986"/>
                    <a:pt x="4203" y="961"/>
                    <a:pt x="4252" y="961"/>
                  </a:cubicBezTo>
                  <a:cubicBezTo>
                    <a:pt x="4470" y="961"/>
                    <a:pt x="4640" y="1083"/>
                    <a:pt x="4738" y="1277"/>
                  </a:cubicBezTo>
                  <a:cubicBezTo>
                    <a:pt x="4835" y="1544"/>
                    <a:pt x="4810" y="1836"/>
                    <a:pt x="4665" y="2079"/>
                  </a:cubicBezTo>
                  <a:cubicBezTo>
                    <a:pt x="4483" y="2341"/>
                    <a:pt x="4201" y="2486"/>
                    <a:pt x="3902" y="2486"/>
                  </a:cubicBezTo>
                  <a:cubicBezTo>
                    <a:pt x="3841" y="2486"/>
                    <a:pt x="3779" y="2480"/>
                    <a:pt x="3717" y="2467"/>
                  </a:cubicBezTo>
                  <a:cubicBezTo>
                    <a:pt x="3572" y="2443"/>
                    <a:pt x="3450" y="2370"/>
                    <a:pt x="3353" y="2297"/>
                  </a:cubicBezTo>
                  <a:cubicBezTo>
                    <a:pt x="3401" y="2176"/>
                    <a:pt x="3377" y="2030"/>
                    <a:pt x="3304" y="1933"/>
                  </a:cubicBezTo>
                  <a:cubicBezTo>
                    <a:pt x="3244" y="1884"/>
                    <a:pt x="3189" y="1860"/>
                    <a:pt x="3143" y="1860"/>
                  </a:cubicBezTo>
                  <a:cubicBezTo>
                    <a:pt x="3098" y="1860"/>
                    <a:pt x="3061" y="1884"/>
                    <a:pt x="3037" y="1933"/>
                  </a:cubicBezTo>
                  <a:cubicBezTo>
                    <a:pt x="3037" y="2103"/>
                    <a:pt x="3086" y="2249"/>
                    <a:pt x="3231" y="2322"/>
                  </a:cubicBezTo>
                  <a:cubicBezTo>
                    <a:pt x="3071" y="2620"/>
                    <a:pt x="2781" y="2809"/>
                    <a:pt x="2442" y="2809"/>
                  </a:cubicBezTo>
                  <a:cubicBezTo>
                    <a:pt x="2422" y="2809"/>
                    <a:pt x="2402" y="2809"/>
                    <a:pt x="2381" y="2807"/>
                  </a:cubicBezTo>
                  <a:cubicBezTo>
                    <a:pt x="2187" y="2807"/>
                    <a:pt x="1968" y="2686"/>
                    <a:pt x="1847" y="2516"/>
                  </a:cubicBezTo>
                  <a:cubicBezTo>
                    <a:pt x="1920" y="2394"/>
                    <a:pt x="1968" y="2249"/>
                    <a:pt x="1920" y="2103"/>
                  </a:cubicBezTo>
                  <a:cubicBezTo>
                    <a:pt x="1895" y="2030"/>
                    <a:pt x="1822" y="1957"/>
                    <a:pt x="1725" y="1933"/>
                  </a:cubicBezTo>
                  <a:cubicBezTo>
                    <a:pt x="1712" y="1928"/>
                    <a:pt x="1699" y="1926"/>
                    <a:pt x="1685" y="1926"/>
                  </a:cubicBezTo>
                  <a:cubicBezTo>
                    <a:pt x="1627" y="1926"/>
                    <a:pt x="1575" y="1966"/>
                    <a:pt x="1555" y="2006"/>
                  </a:cubicBezTo>
                  <a:cubicBezTo>
                    <a:pt x="1531" y="2200"/>
                    <a:pt x="1580" y="2394"/>
                    <a:pt x="1725" y="2540"/>
                  </a:cubicBezTo>
                  <a:cubicBezTo>
                    <a:pt x="1604" y="2662"/>
                    <a:pt x="1434" y="2735"/>
                    <a:pt x="1264" y="2759"/>
                  </a:cubicBezTo>
                  <a:lnTo>
                    <a:pt x="1191" y="2759"/>
                  </a:lnTo>
                  <a:cubicBezTo>
                    <a:pt x="1045" y="2759"/>
                    <a:pt x="924" y="2686"/>
                    <a:pt x="826" y="2589"/>
                  </a:cubicBezTo>
                  <a:cubicBezTo>
                    <a:pt x="729" y="2467"/>
                    <a:pt x="705" y="2346"/>
                    <a:pt x="729" y="2224"/>
                  </a:cubicBezTo>
                  <a:cubicBezTo>
                    <a:pt x="924" y="2152"/>
                    <a:pt x="1167" y="1957"/>
                    <a:pt x="1142" y="1836"/>
                  </a:cubicBezTo>
                  <a:cubicBezTo>
                    <a:pt x="1142" y="1801"/>
                    <a:pt x="1118" y="1767"/>
                    <a:pt x="1052" y="1767"/>
                  </a:cubicBezTo>
                  <a:cubicBezTo>
                    <a:pt x="1025" y="1767"/>
                    <a:pt x="991" y="1773"/>
                    <a:pt x="948" y="1787"/>
                  </a:cubicBezTo>
                  <a:cubicBezTo>
                    <a:pt x="802" y="1836"/>
                    <a:pt x="681" y="1982"/>
                    <a:pt x="656" y="2152"/>
                  </a:cubicBezTo>
                  <a:cubicBezTo>
                    <a:pt x="638" y="2154"/>
                    <a:pt x="621" y="2155"/>
                    <a:pt x="603" y="2155"/>
                  </a:cubicBezTo>
                  <a:cubicBezTo>
                    <a:pt x="414" y="2155"/>
                    <a:pt x="286" y="2032"/>
                    <a:pt x="219" y="1787"/>
                  </a:cubicBezTo>
                  <a:cubicBezTo>
                    <a:pt x="98" y="1520"/>
                    <a:pt x="122" y="1228"/>
                    <a:pt x="243" y="961"/>
                  </a:cubicBezTo>
                  <a:cubicBezTo>
                    <a:pt x="389" y="791"/>
                    <a:pt x="608" y="694"/>
                    <a:pt x="851" y="694"/>
                  </a:cubicBezTo>
                  <a:lnTo>
                    <a:pt x="1142" y="694"/>
                  </a:lnTo>
                  <a:lnTo>
                    <a:pt x="1142" y="743"/>
                  </a:lnTo>
                  <a:cubicBezTo>
                    <a:pt x="1118" y="840"/>
                    <a:pt x="1142" y="937"/>
                    <a:pt x="1191" y="1010"/>
                  </a:cubicBezTo>
                  <a:cubicBezTo>
                    <a:pt x="1204" y="1036"/>
                    <a:pt x="1232" y="1056"/>
                    <a:pt x="1271" y="1056"/>
                  </a:cubicBezTo>
                  <a:cubicBezTo>
                    <a:pt x="1302" y="1056"/>
                    <a:pt x="1341" y="1043"/>
                    <a:pt x="1385" y="1010"/>
                  </a:cubicBezTo>
                  <a:cubicBezTo>
                    <a:pt x="1482" y="913"/>
                    <a:pt x="1507" y="888"/>
                    <a:pt x="1482" y="791"/>
                  </a:cubicBezTo>
                  <a:cubicBezTo>
                    <a:pt x="1458" y="718"/>
                    <a:pt x="1385" y="645"/>
                    <a:pt x="1239" y="621"/>
                  </a:cubicBezTo>
                  <a:cubicBezTo>
                    <a:pt x="1239" y="475"/>
                    <a:pt x="1288" y="330"/>
                    <a:pt x="1385" y="232"/>
                  </a:cubicBezTo>
                  <a:cubicBezTo>
                    <a:pt x="1452" y="152"/>
                    <a:pt x="1556" y="116"/>
                    <a:pt x="1688" y="116"/>
                  </a:cubicBezTo>
                  <a:close/>
                  <a:moveTo>
                    <a:pt x="1650" y="1"/>
                  </a:moveTo>
                  <a:cubicBezTo>
                    <a:pt x="1501" y="1"/>
                    <a:pt x="1380" y="43"/>
                    <a:pt x="1288" y="135"/>
                  </a:cubicBezTo>
                  <a:cubicBezTo>
                    <a:pt x="1191" y="257"/>
                    <a:pt x="1118" y="427"/>
                    <a:pt x="1118" y="597"/>
                  </a:cubicBezTo>
                  <a:cubicBezTo>
                    <a:pt x="1069" y="585"/>
                    <a:pt x="1021" y="579"/>
                    <a:pt x="972" y="579"/>
                  </a:cubicBezTo>
                  <a:cubicBezTo>
                    <a:pt x="924" y="579"/>
                    <a:pt x="875" y="585"/>
                    <a:pt x="826" y="597"/>
                  </a:cubicBezTo>
                  <a:cubicBezTo>
                    <a:pt x="559" y="597"/>
                    <a:pt x="316" y="694"/>
                    <a:pt x="146" y="888"/>
                  </a:cubicBezTo>
                  <a:cubicBezTo>
                    <a:pt x="1" y="1180"/>
                    <a:pt x="1" y="1520"/>
                    <a:pt x="122" y="1811"/>
                  </a:cubicBezTo>
                  <a:cubicBezTo>
                    <a:pt x="219" y="2152"/>
                    <a:pt x="414" y="2224"/>
                    <a:pt x="559" y="2224"/>
                  </a:cubicBezTo>
                  <a:lnTo>
                    <a:pt x="608" y="2224"/>
                  </a:lnTo>
                  <a:cubicBezTo>
                    <a:pt x="608" y="2394"/>
                    <a:pt x="656" y="2540"/>
                    <a:pt x="754" y="2637"/>
                  </a:cubicBezTo>
                  <a:cubicBezTo>
                    <a:pt x="851" y="2783"/>
                    <a:pt x="1021" y="2856"/>
                    <a:pt x="1191" y="2856"/>
                  </a:cubicBezTo>
                  <a:lnTo>
                    <a:pt x="1264" y="2856"/>
                  </a:lnTo>
                  <a:cubicBezTo>
                    <a:pt x="1458" y="2832"/>
                    <a:pt x="1652" y="2759"/>
                    <a:pt x="1774" y="2613"/>
                  </a:cubicBezTo>
                  <a:cubicBezTo>
                    <a:pt x="1944" y="2783"/>
                    <a:pt x="2163" y="2905"/>
                    <a:pt x="2381" y="2929"/>
                  </a:cubicBezTo>
                  <a:lnTo>
                    <a:pt x="2430" y="2929"/>
                  </a:lnTo>
                  <a:cubicBezTo>
                    <a:pt x="2794" y="2905"/>
                    <a:pt x="3134" y="2710"/>
                    <a:pt x="3304" y="2394"/>
                  </a:cubicBezTo>
                  <a:cubicBezTo>
                    <a:pt x="3426" y="2467"/>
                    <a:pt x="3547" y="2516"/>
                    <a:pt x="3693" y="2540"/>
                  </a:cubicBezTo>
                  <a:cubicBezTo>
                    <a:pt x="3766" y="2559"/>
                    <a:pt x="3841" y="2567"/>
                    <a:pt x="3916" y="2567"/>
                  </a:cubicBezTo>
                  <a:cubicBezTo>
                    <a:pt x="4239" y="2567"/>
                    <a:pt x="4560" y="2403"/>
                    <a:pt x="4738" y="2127"/>
                  </a:cubicBezTo>
                  <a:cubicBezTo>
                    <a:pt x="4932" y="1860"/>
                    <a:pt x="4956" y="1496"/>
                    <a:pt x="4835" y="1204"/>
                  </a:cubicBezTo>
                  <a:cubicBezTo>
                    <a:pt x="4738" y="986"/>
                    <a:pt x="4495" y="840"/>
                    <a:pt x="4252" y="840"/>
                  </a:cubicBezTo>
                  <a:cubicBezTo>
                    <a:pt x="4203" y="840"/>
                    <a:pt x="4130" y="840"/>
                    <a:pt x="4057" y="864"/>
                  </a:cubicBezTo>
                  <a:cubicBezTo>
                    <a:pt x="4033" y="500"/>
                    <a:pt x="3790" y="232"/>
                    <a:pt x="3450" y="135"/>
                  </a:cubicBezTo>
                  <a:cubicBezTo>
                    <a:pt x="3426" y="123"/>
                    <a:pt x="3395" y="117"/>
                    <a:pt x="3365" y="117"/>
                  </a:cubicBezTo>
                  <a:cubicBezTo>
                    <a:pt x="3335" y="117"/>
                    <a:pt x="3304" y="123"/>
                    <a:pt x="3280" y="135"/>
                  </a:cubicBezTo>
                  <a:cubicBezTo>
                    <a:pt x="3013" y="135"/>
                    <a:pt x="2746" y="208"/>
                    <a:pt x="2527" y="330"/>
                  </a:cubicBezTo>
                  <a:cubicBezTo>
                    <a:pt x="2405" y="232"/>
                    <a:pt x="2235" y="135"/>
                    <a:pt x="2090" y="87"/>
                  </a:cubicBezTo>
                  <a:cubicBezTo>
                    <a:pt x="1923" y="31"/>
                    <a:pt x="1776" y="1"/>
                    <a:pt x="1650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69" name="Google Shape;74;p2"/>
          <p:cNvSpPr/>
          <p:nvPr/>
        </p:nvSpPr>
        <p:spPr>
          <a:xfrm>
            <a:off x="-65088" y="6430963"/>
            <a:ext cx="2138363" cy="492125"/>
          </a:xfrm>
          <a:custGeom>
            <a:avLst/>
            <a:gdLst/>
            <a:ahLst/>
            <a:cxnLst/>
            <a:rect l="l" t="t" r="r" b="b"/>
            <a:pathLst>
              <a:path w="7289" h="1677" extrusionOk="0">
                <a:moveTo>
                  <a:pt x="2819" y="1"/>
                </a:moveTo>
                <a:lnTo>
                  <a:pt x="2114" y="1191"/>
                </a:lnTo>
                <a:lnTo>
                  <a:pt x="1604" y="268"/>
                </a:lnTo>
                <a:lnTo>
                  <a:pt x="1118" y="1361"/>
                </a:lnTo>
                <a:lnTo>
                  <a:pt x="584" y="754"/>
                </a:lnTo>
                <a:lnTo>
                  <a:pt x="1" y="1677"/>
                </a:lnTo>
                <a:lnTo>
                  <a:pt x="7289" y="1677"/>
                </a:lnTo>
                <a:lnTo>
                  <a:pt x="6657" y="559"/>
                </a:lnTo>
                <a:lnTo>
                  <a:pt x="6001" y="1191"/>
                </a:lnTo>
                <a:lnTo>
                  <a:pt x="5394" y="268"/>
                </a:lnTo>
                <a:lnTo>
                  <a:pt x="4738" y="1191"/>
                </a:lnTo>
                <a:lnTo>
                  <a:pt x="4252" y="1"/>
                </a:lnTo>
                <a:lnTo>
                  <a:pt x="3353" y="1118"/>
                </a:lnTo>
                <a:lnTo>
                  <a:pt x="2819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70" name="Google Shape;75;p2"/>
          <p:cNvSpPr/>
          <p:nvPr/>
        </p:nvSpPr>
        <p:spPr>
          <a:xfrm>
            <a:off x="2008188" y="6613525"/>
            <a:ext cx="1420812" cy="309563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71" name="Google Shape;76;p2"/>
          <p:cNvSpPr/>
          <p:nvPr/>
        </p:nvSpPr>
        <p:spPr>
          <a:xfrm>
            <a:off x="8005763" y="6457950"/>
            <a:ext cx="2138362" cy="465138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72" name="Google Shape;77;p2"/>
          <p:cNvSpPr/>
          <p:nvPr/>
        </p:nvSpPr>
        <p:spPr>
          <a:xfrm>
            <a:off x="10042525" y="6430963"/>
            <a:ext cx="2262188" cy="492125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73" name="Google Shape;78;p2"/>
          <p:cNvSpPr/>
          <p:nvPr/>
        </p:nvSpPr>
        <p:spPr>
          <a:xfrm>
            <a:off x="4194175" y="6457950"/>
            <a:ext cx="2138363" cy="465138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74" name="Google Shape;79;p2"/>
          <p:cNvSpPr/>
          <p:nvPr/>
        </p:nvSpPr>
        <p:spPr>
          <a:xfrm>
            <a:off x="6226175" y="6515100"/>
            <a:ext cx="1876425" cy="407988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75" name="Google Shape;80;p2"/>
          <p:cNvSpPr/>
          <p:nvPr/>
        </p:nvSpPr>
        <p:spPr>
          <a:xfrm>
            <a:off x="3157538" y="6613525"/>
            <a:ext cx="1420812" cy="309563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9" name="Google Shape;9;p2"/>
          <p:cNvSpPr txBox="1">
            <a:spLocks noGrp="1"/>
          </p:cNvSpPr>
          <p:nvPr>
            <p:ph type="title"/>
          </p:nvPr>
        </p:nvSpPr>
        <p:spPr>
          <a:xfrm>
            <a:off x="2374200" y="1773000"/>
            <a:ext cx="7443600" cy="31600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500"/>
              <a:buNone/>
              <a:defRPr sz="8666"/>
            </a:lvl1pPr>
            <a:lvl2pPr lvl="1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0" name="Google Shape;10;p2"/>
          <p:cNvSpPr txBox="1">
            <a:spLocks noGrp="1"/>
          </p:cNvSpPr>
          <p:nvPr>
            <p:ph type="subTitle" idx="1"/>
          </p:nvPr>
        </p:nvSpPr>
        <p:spPr>
          <a:xfrm>
            <a:off x="3096000" y="4956967"/>
            <a:ext cx="6000000" cy="5900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 Slab Regular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 Slab Regular"/>
              <a:buNone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 Slab Regular"/>
              <a:buNone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 Slab Regular"/>
              <a:buNone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 Slab Regular"/>
              <a:buNone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 Slab Regular"/>
              <a:buNone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 Slab Regular"/>
              <a:buNone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 Slab Regular"/>
              <a:buNone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 Slab Regular"/>
              <a:buNone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09538871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1_Blank">
    <p:bg>
      <p:bgPr>
        <a:solidFill>
          <a:srgbClr val="FFFFFF"/>
        </a:solidFill>
        <a:effectLst/>
      </p:bgPr>
    </p:bg>
    <p:spTree>
      <p:nvGrpSpPr>
        <p:cNvPr id="1" name="Shape 3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336;p12"/>
          <p:cNvSpPr txBox="1">
            <a:spLocks noGrp="1"/>
          </p:cNvSpPr>
          <p:nvPr>
            <p:ph type="sldNum" idx="10"/>
          </p:nvPr>
        </p:nvSpPr>
        <p:spPr/>
        <p:txBody>
          <a:bodyPr spcFirstLastPara="1">
            <a:normAutofit/>
          </a:bodyPr>
          <a:lstStyle>
            <a:lvl1pPr lvl="0" eaLnBrk="0" hangingPunct="0">
              <a:buClrTx/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>
              <a:defRPr/>
            </a:pPr>
            <a:fld id="{6EE5E0CB-B06F-422A-9234-679F8A698464}" type="slidenum">
              <a:rPr lang="en"/>
              <a:pPr>
                <a:defRPr/>
              </a:pPr>
              <a:t>‹#›</a:t>
            </a:fld>
            <a:endParaRPr lang="en"/>
          </a:p>
        </p:txBody>
      </p:sp>
    </p:spTree>
    <p:extLst>
      <p:ext uri="{BB962C8B-B14F-4D97-AF65-F5344CB8AC3E}">
        <p14:creationId xmlns:p14="http://schemas.microsoft.com/office/powerpoint/2010/main" val="3779799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8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oogle Shape;85;p3"/>
          <p:cNvGrpSpPr>
            <a:grpSpLocks/>
          </p:cNvGrpSpPr>
          <p:nvPr/>
        </p:nvGrpSpPr>
        <p:grpSpPr bwMode="auto">
          <a:xfrm>
            <a:off x="654050" y="2720975"/>
            <a:ext cx="2716213" cy="2147888"/>
            <a:chOff x="855987" y="2204128"/>
            <a:chExt cx="1217483" cy="962421"/>
          </a:xfrm>
        </p:grpSpPr>
        <p:grpSp>
          <p:nvGrpSpPr>
            <p:cNvPr id="6" name="Google Shape;86;p3"/>
            <p:cNvGrpSpPr>
              <a:grpSpLocks/>
            </p:cNvGrpSpPr>
            <p:nvPr/>
          </p:nvGrpSpPr>
          <p:grpSpPr bwMode="auto">
            <a:xfrm>
              <a:off x="855987" y="2204128"/>
              <a:ext cx="1146639" cy="962421"/>
              <a:chOff x="958238" y="2157575"/>
              <a:chExt cx="1115191" cy="936025"/>
            </a:xfrm>
          </p:grpSpPr>
          <p:sp>
            <p:nvSpPr>
              <p:cNvPr id="8" name="Google Shape;87;p3"/>
              <p:cNvSpPr/>
              <p:nvPr/>
            </p:nvSpPr>
            <p:spPr>
              <a:xfrm>
                <a:off x="1253742" y="2157575"/>
                <a:ext cx="492737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" name="Google Shape;88;p3"/>
              <p:cNvSpPr/>
              <p:nvPr/>
            </p:nvSpPr>
            <p:spPr>
              <a:xfrm>
                <a:off x="1441286" y="2324994"/>
                <a:ext cx="492045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" name="Google Shape;89;p3"/>
              <p:cNvSpPr/>
              <p:nvPr/>
            </p:nvSpPr>
            <p:spPr>
              <a:xfrm>
                <a:off x="997685" y="2334679"/>
                <a:ext cx="492737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" name="Google Shape;90;p3"/>
              <p:cNvSpPr/>
              <p:nvPr/>
            </p:nvSpPr>
            <p:spPr>
              <a:xfrm>
                <a:off x="958238" y="2551909"/>
                <a:ext cx="492737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" name="Google Shape;91;p3"/>
              <p:cNvSpPr/>
              <p:nvPr/>
            </p:nvSpPr>
            <p:spPr>
              <a:xfrm>
                <a:off x="1165160" y="2601028"/>
                <a:ext cx="492737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" name="Google Shape;92;p3"/>
              <p:cNvSpPr/>
              <p:nvPr/>
            </p:nvSpPr>
            <p:spPr>
              <a:xfrm>
                <a:off x="1450975" y="2561595"/>
                <a:ext cx="622150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7" name="Google Shape;93;p3"/>
            <p:cNvSpPr/>
            <p:nvPr/>
          </p:nvSpPr>
          <p:spPr>
            <a:xfrm>
              <a:off x="927143" y="2206973"/>
              <a:ext cx="1146327" cy="869949"/>
            </a:xfrm>
            <a:custGeom>
              <a:avLst/>
              <a:gdLst/>
              <a:ahLst/>
              <a:cxnLst/>
              <a:rect l="l" t="t" r="r" b="b"/>
              <a:pathLst>
                <a:path w="6074" h="4608" extrusionOk="0">
                  <a:moveTo>
                    <a:pt x="1749" y="936"/>
                  </a:moveTo>
                  <a:cubicBezTo>
                    <a:pt x="1968" y="985"/>
                    <a:pt x="2187" y="1131"/>
                    <a:pt x="2284" y="1325"/>
                  </a:cubicBezTo>
                  <a:cubicBezTo>
                    <a:pt x="2284" y="1398"/>
                    <a:pt x="2260" y="1446"/>
                    <a:pt x="2211" y="1471"/>
                  </a:cubicBezTo>
                  <a:cubicBezTo>
                    <a:pt x="2162" y="1519"/>
                    <a:pt x="2114" y="1519"/>
                    <a:pt x="2065" y="1544"/>
                  </a:cubicBezTo>
                  <a:cubicBezTo>
                    <a:pt x="1871" y="1544"/>
                    <a:pt x="1725" y="1276"/>
                    <a:pt x="1677" y="1155"/>
                  </a:cubicBezTo>
                  <a:lnTo>
                    <a:pt x="1677" y="1131"/>
                  </a:lnTo>
                  <a:cubicBezTo>
                    <a:pt x="1701" y="1058"/>
                    <a:pt x="1725" y="1009"/>
                    <a:pt x="1749" y="936"/>
                  </a:cubicBezTo>
                  <a:close/>
                  <a:moveTo>
                    <a:pt x="3936" y="1301"/>
                  </a:moveTo>
                  <a:lnTo>
                    <a:pt x="3936" y="1301"/>
                  </a:lnTo>
                  <a:cubicBezTo>
                    <a:pt x="3960" y="1446"/>
                    <a:pt x="3936" y="1616"/>
                    <a:pt x="3839" y="1762"/>
                  </a:cubicBezTo>
                  <a:cubicBezTo>
                    <a:pt x="3790" y="1714"/>
                    <a:pt x="3814" y="1495"/>
                    <a:pt x="3936" y="1301"/>
                  </a:cubicBezTo>
                  <a:close/>
                  <a:moveTo>
                    <a:pt x="750" y="2166"/>
                  </a:moveTo>
                  <a:cubicBezTo>
                    <a:pt x="776" y="2166"/>
                    <a:pt x="802" y="2169"/>
                    <a:pt x="826" y="2175"/>
                  </a:cubicBezTo>
                  <a:cubicBezTo>
                    <a:pt x="1142" y="2199"/>
                    <a:pt x="1264" y="2394"/>
                    <a:pt x="1264" y="2564"/>
                  </a:cubicBezTo>
                  <a:cubicBezTo>
                    <a:pt x="1264" y="2661"/>
                    <a:pt x="1166" y="2758"/>
                    <a:pt x="1045" y="2782"/>
                  </a:cubicBezTo>
                  <a:cubicBezTo>
                    <a:pt x="996" y="2758"/>
                    <a:pt x="924" y="2758"/>
                    <a:pt x="875" y="2734"/>
                  </a:cubicBezTo>
                  <a:cubicBezTo>
                    <a:pt x="705" y="2612"/>
                    <a:pt x="583" y="2442"/>
                    <a:pt x="535" y="2248"/>
                  </a:cubicBezTo>
                  <a:cubicBezTo>
                    <a:pt x="590" y="2193"/>
                    <a:pt x="672" y="2166"/>
                    <a:pt x="750" y="2166"/>
                  </a:cubicBezTo>
                  <a:close/>
                  <a:moveTo>
                    <a:pt x="5199" y="2588"/>
                  </a:moveTo>
                  <a:cubicBezTo>
                    <a:pt x="5078" y="2855"/>
                    <a:pt x="4883" y="3025"/>
                    <a:pt x="4762" y="3025"/>
                  </a:cubicBezTo>
                  <a:cubicBezTo>
                    <a:pt x="4713" y="3025"/>
                    <a:pt x="4665" y="3001"/>
                    <a:pt x="4640" y="2977"/>
                  </a:cubicBezTo>
                  <a:cubicBezTo>
                    <a:pt x="4567" y="2855"/>
                    <a:pt x="4592" y="2807"/>
                    <a:pt x="4592" y="2782"/>
                  </a:cubicBezTo>
                  <a:cubicBezTo>
                    <a:pt x="4640" y="2685"/>
                    <a:pt x="4883" y="2588"/>
                    <a:pt x="5150" y="2588"/>
                  </a:cubicBezTo>
                  <a:close/>
                  <a:moveTo>
                    <a:pt x="3596" y="3293"/>
                  </a:moveTo>
                  <a:cubicBezTo>
                    <a:pt x="3596" y="3293"/>
                    <a:pt x="3620" y="3317"/>
                    <a:pt x="3620" y="3317"/>
                  </a:cubicBezTo>
                  <a:cubicBezTo>
                    <a:pt x="3669" y="3390"/>
                    <a:pt x="3644" y="3608"/>
                    <a:pt x="3426" y="3851"/>
                  </a:cubicBezTo>
                  <a:cubicBezTo>
                    <a:pt x="3353" y="3754"/>
                    <a:pt x="3328" y="3633"/>
                    <a:pt x="3377" y="3511"/>
                  </a:cubicBezTo>
                  <a:cubicBezTo>
                    <a:pt x="3401" y="3414"/>
                    <a:pt x="3474" y="3341"/>
                    <a:pt x="3596" y="3317"/>
                  </a:cubicBezTo>
                  <a:lnTo>
                    <a:pt x="3596" y="3293"/>
                  </a:lnTo>
                  <a:close/>
                  <a:moveTo>
                    <a:pt x="1822" y="3366"/>
                  </a:moveTo>
                  <a:cubicBezTo>
                    <a:pt x="1847" y="3366"/>
                    <a:pt x="1944" y="3366"/>
                    <a:pt x="1968" y="3487"/>
                  </a:cubicBezTo>
                  <a:cubicBezTo>
                    <a:pt x="1944" y="3754"/>
                    <a:pt x="1798" y="3997"/>
                    <a:pt x="1555" y="4094"/>
                  </a:cubicBezTo>
                  <a:cubicBezTo>
                    <a:pt x="1482" y="3924"/>
                    <a:pt x="1507" y="3706"/>
                    <a:pt x="1604" y="3511"/>
                  </a:cubicBezTo>
                  <a:cubicBezTo>
                    <a:pt x="1652" y="3438"/>
                    <a:pt x="1725" y="3366"/>
                    <a:pt x="1822" y="3366"/>
                  </a:cubicBezTo>
                  <a:close/>
                  <a:moveTo>
                    <a:pt x="2745" y="159"/>
                  </a:moveTo>
                  <a:cubicBezTo>
                    <a:pt x="2867" y="159"/>
                    <a:pt x="3013" y="183"/>
                    <a:pt x="3158" y="256"/>
                  </a:cubicBezTo>
                  <a:cubicBezTo>
                    <a:pt x="3523" y="378"/>
                    <a:pt x="3814" y="693"/>
                    <a:pt x="3911" y="1058"/>
                  </a:cubicBezTo>
                  <a:cubicBezTo>
                    <a:pt x="3693" y="1325"/>
                    <a:pt x="3596" y="1714"/>
                    <a:pt x="3766" y="1859"/>
                  </a:cubicBezTo>
                  <a:cubicBezTo>
                    <a:pt x="3790" y="1908"/>
                    <a:pt x="3839" y="1932"/>
                    <a:pt x="3863" y="1932"/>
                  </a:cubicBezTo>
                  <a:cubicBezTo>
                    <a:pt x="3936" y="1932"/>
                    <a:pt x="3984" y="1884"/>
                    <a:pt x="4009" y="1835"/>
                  </a:cubicBezTo>
                  <a:cubicBezTo>
                    <a:pt x="4130" y="1616"/>
                    <a:pt x="4154" y="1349"/>
                    <a:pt x="4082" y="1106"/>
                  </a:cubicBezTo>
                  <a:cubicBezTo>
                    <a:pt x="4203" y="961"/>
                    <a:pt x="4397" y="863"/>
                    <a:pt x="4592" y="863"/>
                  </a:cubicBezTo>
                  <a:cubicBezTo>
                    <a:pt x="4762" y="863"/>
                    <a:pt x="4932" y="936"/>
                    <a:pt x="5053" y="1033"/>
                  </a:cubicBezTo>
                  <a:cubicBezTo>
                    <a:pt x="5466" y="1325"/>
                    <a:pt x="5466" y="1932"/>
                    <a:pt x="5272" y="2418"/>
                  </a:cubicBezTo>
                  <a:lnTo>
                    <a:pt x="5150" y="2418"/>
                  </a:lnTo>
                  <a:cubicBezTo>
                    <a:pt x="4907" y="2418"/>
                    <a:pt x="4567" y="2491"/>
                    <a:pt x="4470" y="2710"/>
                  </a:cubicBezTo>
                  <a:cubicBezTo>
                    <a:pt x="4397" y="2928"/>
                    <a:pt x="4543" y="3171"/>
                    <a:pt x="4762" y="3195"/>
                  </a:cubicBezTo>
                  <a:cubicBezTo>
                    <a:pt x="5029" y="3195"/>
                    <a:pt x="5248" y="2904"/>
                    <a:pt x="5369" y="2612"/>
                  </a:cubicBezTo>
                  <a:cubicBezTo>
                    <a:pt x="5612" y="2637"/>
                    <a:pt x="5806" y="2807"/>
                    <a:pt x="5879" y="3025"/>
                  </a:cubicBezTo>
                  <a:cubicBezTo>
                    <a:pt x="5903" y="3220"/>
                    <a:pt x="5831" y="3414"/>
                    <a:pt x="5685" y="3560"/>
                  </a:cubicBezTo>
                  <a:cubicBezTo>
                    <a:pt x="5320" y="3949"/>
                    <a:pt x="4810" y="4191"/>
                    <a:pt x="4252" y="4191"/>
                  </a:cubicBezTo>
                  <a:cubicBezTo>
                    <a:pt x="4082" y="4191"/>
                    <a:pt x="3887" y="4167"/>
                    <a:pt x="3741" y="4070"/>
                  </a:cubicBezTo>
                  <a:cubicBezTo>
                    <a:pt x="3669" y="4046"/>
                    <a:pt x="3620" y="4021"/>
                    <a:pt x="3571" y="3973"/>
                  </a:cubicBezTo>
                  <a:cubicBezTo>
                    <a:pt x="3814" y="3681"/>
                    <a:pt x="3887" y="3366"/>
                    <a:pt x="3766" y="3220"/>
                  </a:cubicBezTo>
                  <a:cubicBezTo>
                    <a:pt x="3717" y="3171"/>
                    <a:pt x="3669" y="3147"/>
                    <a:pt x="3596" y="3147"/>
                  </a:cubicBezTo>
                  <a:cubicBezTo>
                    <a:pt x="3426" y="3171"/>
                    <a:pt x="3280" y="3268"/>
                    <a:pt x="3231" y="3438"/>
                  </a:cubicBezTo>
                  <a:cubicBezTo>
                    <a:pt x="3158" y="3633"/>
                    <a:pt x="3207" y="3851"/>
                    <a:pt x="3328" y="3973"/>
                  </a:cubicBezTo>
                  <a:cubicBezTo>
                    <a:pt x="3037" y="4264"/>
                    <a:pt x="2648" y="4434"/>
                    <a:pt x="2260" y="4434"/>
                  </a:cubicBezTo>
                  <a:cubicBezTo>
                    <a:pt x="2215" y="4444"/>
                    <a:pt x="2169" y="4449"/>
                    <a:pt x="2124" y="4449"/>
                  </a:cubicBezTo>
                  <a:cubicBezTo>
                    <a:pt x="1946" y="4449"/>
                    <a:pt x="1768" y="4375"/>
                    <a:pt x="1652" y="4240"/>
                  </a:cubicBezTo>
                  <a:cubicBezTo>
                    <a:pt x="1944" y="4094"/>
                    <a:pt x="2138" y="3778"/>
                    <a:pt x="2138" y="3463"/>
                  </a:cubicBezTo>
                  <a:cubicBezTo>
                    <a:pt x="2116" y="3307"/>
                    <a:pt x="2013" y="3192"/>
                    <a:pt x="1865" y="3192"/>
                  </a:cubicBezTo>
                  <a:cubicBezTo>
                    <a:pt x="1851" y="3192"/>
                    <a:pt x="1837" y="3193"/>
                    <a:pt x="1822" y="3195"/>
                  </a:cubicBezTo>
                  <a:cubicBezTo>
                    <a:pt x="1677" y="3195"/>
                    <a:pt x="1531" y="3293"/>
                    <a:pt x="1458" y="3438"/>
                  </a:cubicBezTo>
                  <a:cubicBezTo>
                    <a:pt x="1337" y="3657"/>
                    <a:pt x="1312" y="3924"/>
                    <a:pt x="1409" y="4143"/>
                  </a:cubicBezTo>
                  <a:cubicBezTo>
                    <a:pt x="1361" y="4149"/>
                    <a:pt x="1314" y="4152"/>
                    <a:pt x="1268" y="4152"/>
                  </a:cubicBezTo>
                  <a:cubicBezTo>
                    <a:pt x="1130" y="4152"/>
                    <a:pt x="1002" y="4125"/>
                    <a:pt x="875" y="4070"/>
                  </a:cubicBezTo>
                  <a:cubicBezTo>
                    <a:pt x="535" y="3924"/>
                    <a:pt x="316" y="3633"/>
                    <a:pt x="268" y="3268"/>
                  </a:cubicBezTo>
                  <a:cubicBezTo>
                    <a:pt x="195" y="2977"/>
                    <a:pt x="243" y="2637"/>
                    <a:pt x="413" y="2370"/>
                  </a:cubicBezTo>
                  <a:cubicBezTo>
                    <a:pt x="486" y="2564"/>
                    <a:pt x="632" y="2734"/>
                    <a:pt x="802" y="2855"/>
                  </a:cubicBezTo>
                  <a:cubicBezTo>
                    <a:pt x="899" y="2880"/>
                    <a:pt x="972" y="2904"/>
                    <a:pt x="1069" y="2904"/>
                  </a:cubicBezTo>
                  <a:cubicBezTo>
                    <a:pt x="1264" y="2904"/>
                    <a:pt x="1434" y="2758"/>
                    <a:pt x="1434" y="2540"/>
                  </a:cubicBezTo>
                  <a:cubicBezTo>
                    <a:pt x="1434" y="2224"/>
                    <a:pt x="1166" y="1981"/>
                    <a:pt x="851" y="1981"/>
                  </a:cubicBezTo>
                  <a:cubicBezTo>
                    <a:pt x="828" y="1976"/>
                    <a:pt x="806" y="1974"/>
                    <a:pt x="784" y="1974"/>
                  </a:cubicBezTo>
                  <a:cubicBezTo>
                    <a:pt x="685" y="1974"/>
                    <a:pt x="590" y="2014"/>
                    <a:pt x="511" y="2054"/>
                  </a:cubicBezTo>
                  <a:cubicBezTo>
                    <a:pt x="438" y="1568"/>
                    <a:pt x="608" y="1058"/>
                    <a:pt x="1069" y="936"/>
                  </a:cubicBezTo>
                  <a:cubicBezTo>
                    <a:pt x="1194" y="901"/>
                    <a:pt x="1331" y="878"/>
                    <a:pt x="1463" y="878"/>
                  </a:cubicBezTo>
                  <a:cubicBezTo>
                    <a:pt x="1511" y="878"/>
                    <a:pt x="1558" y="881"/>
                    <a:pt x="1604" y="888"/>
                  </a:cubicBezTo>
                  <a:cubicBezTo>
                    <a:pt x="1555" y="1009"/>
                    <a:pt x="1507" y="1106"/>
                    <a:pt x="1507" y="1106"/>
                  </a:cubicBezTo>
                  <a:cubicBezTo>
                    <a:pt x="1507" y="1131"/>
                    <a:pt x="1507" y="1131"/>
                    <a:pt x="1507" y="1155"/>
                  </a:cubicBezTo>
                  <a:cubicBezTo>
                    <a:pt x="1531" y="1179"/>
                    <a:pt x="1725" y="1665"/>
                    <a:pt x="2065" y="1665"/>
                  </a:cubicBezTo>
                  <a:cubicBezTo>
                    <a:pt x="2162" y="1665"/>
                    <a:pt x="2235" y="1641"/>
                    <a:pt x="2308" y="1592"/>
                  </a:cubicBezTo>
                  <a:cubicBezTo>
                    <a:pt x="2405" y="1544"/>
                    <a:pt x="2478" y="1422"/>
                    <a:pt x="2454" y="1301"/>
                  </a:cubicBezTo>
                  <a:cubicBezTo>
                    <a:pt x="2357" y="1033"/>
                    <a:pt x="2114" y="839"/>
                    <a:pt x="1847" y="791"/>
                  </a:cubicBezTo>
                  <a:cubicBezTo>
                    <a:pt x="1992" y="426"/>
                    <a:pt x="2332" y="183"/>
                    <a:pt x="2745" y="159"/>
                  </a:cubicBezTo>
                  <a:close/>
                  <a:moveTo>
                    <a:pt x="2728" y="1"/>
                  </a:moveTo>
                  <a:cubicBezTo>
                    <a:pt x="2260" y="1"/>
                    <a:pt x="1815" y="296"/>
                    <a:pt x="1652" y="766"/>
                  </a:cubicBezTo>
                  <a:cubicBezTo>
                    <a:pt x="1569" y="748"/>
                    <a:pt x="1485" y="740"/>
                    <a:pt x="1403" y="740"/>
                  </a:cubicBezTo>
                  <a:cubicBezTo>
                    <a:pt x="1270" y="740"/>
                    <a:pt x="1141" y="760"/>
                    <a:pt x="1021" y="791"/>
                  </a:cubicBezTo>
                  <a:cubicBezTo>
                    <a:pt x="438" y="936"/>
                    <a:pt x="219" y="1616"/>
                    <a:pt x="341" y="2199"/>
                  </a:cubicBezTo>
                  <a:cubicBezTo>
                    <a:pt x="98" y="2515"/>
                    <a:pt x="0" y="2928"/>
                    <a:pt x="73" y="3317"/>
                  </a:cubicBezTo>
                  <a:cubicBezTo>
                    <a:pt x="146" y="3730"/>
                    <a:pt x="413" y="4070"/>
                    <a:pt x="802" y="4240"/>
                  </a:cubicBezTo>
                  <a:cubicBezTo>
                    <a:pt x="960" y="4293"/>
                    <a:pt x="1130" y="4332"/>
                    <a:pt x="1294" y="4332"/>
                  </a:cubicBezTo>
                  <a:cubicBezTo>
                    <a:pt x="1358" y="4332"/>
                    <a:pt x="1421" y="4326"/>
                    <a:pt x="1482" y="4313"/>
                  </a:cubicBezTo>
                  <a:cubicBezTo>
                    <a:pt x="1638" y="4491"/>
                    <a:pt x="1875" y="4607"/>
                    <a:pt x="2119" y="4607"/>
                  </a:cubicBezTo>
                  <a:cubicBezTo>
                    <a:pt x="2141" y="4607"/>
                    <a:pt x="2164" y="4606"/>
                    <a:pt x="2187" y="4604"/>
                  </a:cubicBezTo>
                  <a:lnTo>
                    <a:pt x="2260" y="4604"/>
                  </a:lnTo>
                  <a:cubicBezTo>
                    <a:pt x="2721" y="4580"/>
                    <a:pt x="3134" y="4410"/>
                    <a:pt x="3450" y="4094"/>
                  </a:cubicBezTo>
                  <a:cubicBezTo>
                    <a:pt x="3523" y="4143"/>
                    <a:pt x="3596" y="4191"/>
                    <a:pt x="3669" y="4240"/>
                  </a:cubicBezTo>
                  <a:cubicBezTo>
                    <a:pt x="3839" y="4313"/>
                    <a:pt x="4057" y="4361"/>
                    <a:pt x="4276" y="4361"/>
                  </a:cubicBezTo>
                  <a:cubicBezTo>
                    <a:pt x="4859" y="4361"/>
                    <a:pt x="5418" y="4094"/>
                    <a:pt x="5831" y="3681"/>
                  </a:cubicBezTo>
                  <a:cubicBezTo>
                    <a:pt x="6001" y="3487"/>
                    <a:pt x="6073" y="3244"/>
                    <a:pt x="6049" y="3001"/>
                  </a:cubicBezTo>
                  <a:cubicBezTo>
                    <a:pt x="5976" y="2710"/>
                    <a:pt x="5733" y="2491"/>
                    <a:pt x="5442" y="2467"/>
                  </a:cubicBezTo>
                  <a:cubicBezTo>
                    <a:pt x="5636" y="1908"/>
                    <a:pt x="5612" y="1252"/>
                    <a:pt x="5126" y="912"/>
                  </a:cubicBezTo>
                  <a:cubicBezTo>
                    <a:pt x="4972" y="781"/>
                    <a:pt x="4776" y="715"/>
                    <a:pt x="4580" y="715"/>
                  </a:cubicBezTo>
                  <a:cubicBezTo>
                    <a:pt x="4376" y="715"/>
                    <a:pt x="4170" y="787"/>
                    <a:pt x="4009" y="936"/>
                  </a:cubicBezTo>
                  <a:cubicBezTo>
                    <a:pt x="3887" y="548"/>
                    <a:pt x="3571" y="256"/>
                    <a:pt x="3207" y="110"/>
                  </a:cubicBezTo>
                  <a:cubicBezTo>
                    <a:pt x="3052" y="36"/>
                    <a:pt x="2889" y="1"/>
                    <a:pt x="2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4" name="Google Shape;94;p3"/>
          <p:cNvGrpSpPr>
            <a:grpSpLocks/>
          </p:cNvGrpSpPr>
          <p:nvPr/>
        </p:nvGrpSpPr>
        <p:grpSpPr bwMode="auto">
          <a:xfrm>
            <a:off x="8158163" y="285750"/>
            <a:ext cx="3367087" cy="2147888"/>
            <a:chOff x="7239867" y="1514545"/>
            <a:chExt cx="2525833" cy="1610805"/>
          </a:xfrm>
        </p:grpSpPr>
        <p:grpSp>
          <p:nvGrpSpPr>
            <p:cNvPr id="15" name="Google Shape;95;p3"/>
            <p:cNvGrpSpPr>
              <a:grpSpLocks/>
            </p:cNvGrpSpPr>
            <p:nvPr/>
          </p:nvGrpSpPr>
          <p:grpSpPr bwMode="auto">
            <a:xfrm>
              <a:off x="7346663" y="1514545"/>
              <a:ext cx="2419037" cy="1551678"/>
              <a:chOff x="7410211" y="1555302"/>
              <a:chExt cx="2355440" cy="1510884"/>
            </a:xfrm>
          </p:grpSpPr>
          <p:grpSp>
            <p:nvGrpSpPr>
              <p:cNvPr id="17" name="Google Shape;96;p3"/>
              <p:cNvGrpSpPr>
                <a:grpSpLocks/>
              </p:cNvGrpSpPr>
              <p:nvPr/>
            </p:nvGrpSpPr>
            <p:grpSpPr bwMode="auto">
              <a:xfrm>
                <a:off x="7410211" y="1555302"/>
                <a:ext cx="2355440" cy="1510884"/>
                <a:chOff x="761258" y="2062480"/>
                <a:chExt cx="1646470" cy="1056119"/>
              </a:xfrm>
            </p:grpSpPr>
            <p:sp>
              <p:nvSpPr>
                <p:cNvPr id="20" name="Google Shape;97;p3"/>
                <p:cNvSpPr/>
                <p:nvPr/>
              </p:nvSpPr>
              <p:spPr>
                <a:xfrm rot="-1481318">
                  <a:off x="1087356" y="2126495"/>
                  <a:ext cx="430397" cy="556689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" name="Google Shape;98;p3"/>
                <p:cNvSpPr/>
                <p:nvPr/>
              </p:nvSpPr>
              <p:spPr>
                <a:xfrm>
                  <a:off x="1415625" y="2201045"/>
                  <a:ext cx="557653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" name="Google Shape;99;p3"/>
                <p:cNvSpPr/>
                <p:nvPr/>
              </p:nvSpPr>
              <p:spPr>
                <a:xfrm>
                  <a:off x="761518" y="2379315"/>
                  <a:ext cx="492809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" name="Google Shape;100;p3"/>
                <p:cNvSpPr/>
                <p:nvPr/>
              </p:nvSpPr>
              <p:spPr>
                <a:xfrm>
                  <a:off x="899310" y="2606205"/>
                  <a:ext cx="470114" cy="469175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4" name="Google Shape;101;p3"/>
                <p:cNvSpPr/>
                <p:nvPr/>
              </p:nvSpPr>
              <p:spPr>
                <a:xfrm>
                  <a:off x="1251085" y="2594050"/>
                  <a:ext cx="492809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5" name="Google Shape;102;p3"/>
                <p:cNvSpPr/>
                <p:nvPr/>
              </p:nvSpPr>
              <p:spPr>
                <a:xfrm rot="-2967336">
                  <a:off x="1706695" y="2475675"/>
                  <a:ext cx="623135" cy="491999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18" name="Google Shape;103;p3"/>
              <p:cNvSpPr/>
              <p:nvPr/>
            </p:nvSpPr>
            <p:spPr>
              <a:xfrm>
                <a:off x="7933545" y="2118694"/>
                <a:ext cx="705013" cy="70482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" name="Google Shape;104;p3"/>
              <p:cNvSpPr/>
              <p:nvPr/>
            </p:nvSpPr>
            <p:spPr>
              <a:xfrm>
                <a:off x="8386934" y="2118694"/>
                <a:ext cx="703853" cy="70482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6" name="Google Shape;105;p3"/>
            <p:cNvSpPr/>
            <p:nvPr/>
          </p:nvSpPr>
          <p:spPr>
            <a:xfrm>
              <a:off x="7239867" y="1791942"/>
              <a:ext cx="2256697" cy="1333408"/>
            </a:xfrm>
            <a:custGeom>
              <a:avLst/>
              <a:gdLst/>
              <a:ahLst/>
              <a:cxnLst/>
              <a:rect l="l" t="t" r="r" b="b"/>
              <a:pathLst>
                <a:path w="4957" h="2929" extrusionOk="0">
                  <a:moveTo>
                    <a:pt x="1215" y="718"/>
                  </a:moveTo>
                  <a:cubicBezTo>
                    <a:pt x="1312" y="743"/>
                    <a:pt x="1337" y="767"/>
                    <a:pt x="1361" y="815"/>
                  </a:cubicBezTo>
                  <a:cubicBezTo>
                    <a:pt x="1361" y="840"/>
                    <a:pt x="1312" y="888"/>
                    <a:pt x="1288" y="913"/>
                  </a:cubicBezTo>
                  <a:cubicBezTo>
                    <a:pt x="1264" y="913"/>
                    <a:pt x="1264" y="937"/>
                    <a:pt x="1215" y="937"/>
                  </a:cubicBezTo>
                  <a:cubicBezTo>
                    <a:pt x="1215" y="864"/>
                    <a:pt x="1215" y="815"/>
                    <a:pt x="1215" y="743"/>
                  </a:cubicBezTo>
                  <a:lnTo>
                    <a:pt x="1215" y="718"/>
                  </a:lnTo>
                  <a:close/>
                  <a:moveTo>
                    <a:pt x="2527" y="475"/>
                  </a:moveTo>
                  <a:cubicBezTo>
                    <a:pt x="2624" y="597"/>
                    <a:pt x="2673" y="767"/>
                    <a:pt x="2624" y="937"/>
                  </a:cubicBezTo>
                  <a:cubicBezTo>
                    <a:pt x="2601" y="983"/>
                    <a:pt x="2567" y="1007"/>
                    <a:pt x="2530" y="1007"/>
                  </a:cubicBezTo>
                  <a:cubicBezTo>
                    <a:pt x="2489" y="1007"/>
                    <a:pt x="2444" y="977"/>
                    <a:pt x="2405" y="913"/>
                  </a:cubicBezTo>
                  <a:cubicBezTo>
                    <a:pt x="2333" y="767"/>
                    <a:pt x="2381" y="573"/>
                    <a:pt x="2527" y="475"/>
                  </a:cubicBezTo>
                  <a:close/>
                  <a:moveTo>
                    <a:pt x="3984" y="1010"/>
                  </a:moveTo>
                  <a:lnTo>
                    <a:pt x="3984" y="1010"/>
                  </a:lnTo>
                  <a:cubicBezTo>
                    <a:pt x="4009" y="1107"/>
                    <a:pt x="3984" y="1228"/>
                    <a:pt x="3936" y="1326"/>
                  </a:cubicBezTo>
                  <a:cubicBezTo>
                    <a:pt x="3912" y="1350"/>
                    <a:pt x="3912" y="1350"/>
                    <a:pt x="3887" y="1350"/>
                  </a:cubicBezTo>
                  <a:cubicBezTo>
                    <a:pt x="3863" y="1350"/>
                    <a:pt x="3839" y="1326"/>
                    <a:pt x="3814" y="1326"/>
                  </a:cubicBezTo>
                  <a:cubicBezTo>
                    <a:pt x="3766" y="1277"/>
                    <a:pt x="3766" y="1277"/>
                    <a:pt x="3766" y="1204"/>
                  </a:cubicBezTo>
                  <a:cubicBezTo>
                    <a:pt x="3790" y="1131"/>
                    <a:pt x="3863" y="1058"/>
                    <a:pt x="3984" y="1010"/>
                  </a:cubicBezTo>
                  <a:close/>
                  <a:moveTo>
                    <a:pt x="1045" y="1860"/>
                  </a:moveTo>
                  <a:cubicBezTo>
                    <a:pt x="948" y="1957"/>
                    <a:pt x="851" y="2030"/>
                    <a:pt x="754" y="2079"/>
                  </a:cubicBezTo>
                  <a:cubicBezTo>
                    <a:pt x="778" y="1982"/>
                    <a:pt x="875" y="1909"/>
                    <a:pt x="972" y="1860"/>
                  </a:cubicBezTo>
                  <a:close/>
                  <a:moveTo>
                    <a:pt x="3159" y="1957"/>
                  </a:moveTo>
                  <a:cubicBezTo>
                    <a:pt x="3159" y="1957"/>
                    <a:pt x="3183" y="1957"/>
                    <a:pt x="3231" y="2006"/>
                  </a:cubicBezTo>
                  <a:cubicBezTo>
                    <a:pt x="3280" y="2054"/>
                    <a:pt x="3304" y="2152"/>
                    <a:pt x="3280" y="2224"/>
                  </a:cubicBezTo>
                  <a:cubicBezTo>
                    <a:pt x="3159" y="2127"/>
                    <a:pt x="3159" y="2006"/>
                    <a:pt x="3159" y="1957"/>
                  </a:cubicBezTo>
                  <a:close/>
                  <a:moveTo>
                    <a:pt x="1701" y="2030"/>
                  </a:moveTo>
                  <a:cubicBezTo>
                    <a:pt x="1750" y="2054"/>
                    <a:pt x="1798" y="2079"/>
                    <a:pt x="1822" y="2127"/>
                  </a:cubicBezTo>
                  <a:cubicBezTo>
                    <a:pt x="1847" y="2249"/>
                    <a:pt x="1822" y="2346"/>
                    <a:pt x="1774" y="2443"/>
                  </a:cubicBezTo>
                  <a:cubicBezTo>
                    <a:pt x="1677" y="2346"/>
                    <a:pt x="1628" y="2200"/>
                    <a:pt x="1652" y="2054"/>
                  </a:cubicBezTo>
                  <a:cubicBezTo>
                    <a:pt x="1652" y="2030"/>
                    <a:pt x="1677" y="2030"/>
                    <a:pt x="1677" y="2030"/>
                  </a:cubicBezTo>
                  <a:close/>
                  <a:moveTo>
                    <a:pt x="1688" y="116"/>
                  </a:moveTo>
                  <a:cubicBezTo>
                    <a:pt x="1796" y="116"/>
                    <a:pt x="1923" y="140"/>
                    <a:pt x="2065" y="184"/>
                  </a:cubicBezTo>
                  <a:cubicBezTo>
                    <a:pt x="2211" y="232"/>
                    <a:pt x="2333" y="305"/>
                    <a:pt x="2454" y="427"/>
                  </a:cubicBezTo>
                  <a:cubicBezTo>
                    <a:pt x="2284" y="548"/>
                    <a:pt x="2235" y="791"/>
                    <a:pt x="2333" y="961"/>
                  </a:cubicBezTo>
                  <a:cubicBezTo>
                    <a:pt x="2430" y="1083"/>
                    <a:pt x="2503" y="1131"/>
                    <a:pt x="2551" y="1131"/>
                  </a:cubicBezTo>
                  <a:cubicBezTo>
                    <a:pt x="2648" y="1107"/>
                    <a:pt x="2721" y="1058"/>
                    <a:pt x="2746" y="986"/>
                  </a:cubicBezTo>
                  <a:cubicBezTo>
                    <a:pt x="2794" y="791"/>
                    <a:pt x="2746" y="573"/>
                    <a:pt x="2624" y="427"/>
                  </a:cubicBezTo>
                  <a:cubicBezTo>
                    <a:pt x="2818" y="305"/>
                    <a:pt x="3061" y="232"/>
                    <a:pt x="3304" y="232"/>
                  </a:cubicBezTo>
                  <a:lnTo>
                    <a:pt x="3450" y="232"/>
                  </a:lnTo>
                  <a:cubicBezTo>
                    <a:pt x="3742" y="330"/>
                    <a:pt x="3960" y="597"/>
                    <a:pt x="3984" y="888"/>
                  </a:cubicBezTo>
                  <a:cubicBezTo>
                    <a:pt x="3839" y="937"/>
                    <a:pt x="3717" y="1034"/>
                    <a:pt x="3693" y="1180"/>
                  </a:cubicBezTo>
                  <a:cubicBezTo>
                    <a:pt x="3669" y="1277"/>
                    <a:pt x="3693" y="1350"/>
                    <a:pt x="3766" y="1423"/>
                  </a:cubicBezTo>
                  <a:cubicBezTo>
                    <a:pt x="3802" y="1459"/>
                    <a:pt x="3845" y="1477"/>
                    <a:pt x="3887" y="1477"/>
                  </a:cubicBezTo>
                  <a:cubicBezTo>
                    <a:pt x="3930" y="1477"/>
                    <a:pt x="3972" y="1459"/>
                    <a:pt x="4009" y="1423"/>
                  </a:cubicBezTo>
                  <a:cubicBezTo>
                    <a:pt x="4082" y="1277"/>
                    <a:pt x="4106" y="1131"/>
                    <a:pt x="4082" y="986"/>
                  </a:cubicBezTo>
                  <a:cubicBezTo>
                    <a:pt x="4130" y="986"/>
                    <a:pt x="4203" y="961"/>
                    <a:pt x="4252" y="961"/>
                  </a:cubicBezTo>
                  <a:cubicBezTo>
                    <a:pt x="4470" y="961"/>
                    <a:pt x="4640" y="1083"/>
                    <a:pt x="4738" y="1277"/>
                  </a:cubicBezTo>
                  <a:cubicBezTo>
                    <a:pt x="4835" y="1544"/>
                    <a:pt x="4810" y="1836"/>
                    <a:pt x="4665" y="2079"/>
                  </a:cubicBezTo>
                  <a:cubicBezTo>
                    <a:pt x="4483" y="2341"/>
                    <a:pt x="4201" y="2486"/>
                    <a:pt x="3902" y="2486"/>
                  </a:cubicBezTo>
                  <a:cubicBezTo>
                    <a:pt x="3841" y="2486"/>
                    <a:pt x="3779" y="2480"/>
                    <a:pt x="3717" y="2467"/>
                  </a:cubicBezTo>
                  <a:cubicBezTo>
                    <a:pt x="3572" y="2443"/>
                    <a:pt x="3450" y="2370"/>
                    <a:pt x="3353" y="2297"/>
                  </a:cubicBezTo>
                  <a:cubicBezTo>
                    <a:pt x="3401" y="2176"/>
                    <a:pt x="3377" y="2030"/>
                    <a:pt x="3304" y="1933"/>
                  </a:cubicBezTo>
                  <a:cubicBezTo>
                    <a:pt x="3244" y="1884"/>
                    <a:pt x="3189" y="1860"/>
                    <a:pt x="3143" y="1860"/>
                  </a:cubicBezTo>
                  <a:cubicBezTo>
                    <a:pt x="3098" y="1860"/>
                    <a:pt x="3061" y="1884"/>
                    <a:pt x="3037" y="1933"/>
                  </a:cubicBezTo>
                  <a:cubicBezTo>
                    <a:pt x="3037" y="2103"/>
                    <a:pt x="3086" y="2249"/>
                    <a:pt x="3231" y="2322"/>
                  </a:cubicBezTo>
                  <a:cubicBezTo>
                    <a:pt x="3071" y="2620"/>
                    <a:pt x="2781" y="2809"/>
                    <a:pt x="2442" y="2809"/>
                  </a:cubicBezTo>
                  <a:cubicBezTo>
                    <a:pt x="2422" y="2809"/>
                    <a:pt x="2402" y="2809"/>
                    <a:pt x="2381" y="2807"/>
                  </a:cubicBezTo>
                  <a:cubicBezTo>
                    <a:pt x="2187" y="2807"/>
                    <a:pt x="1968" y="2686"/>
                    <a:pt x="1847" y="2516"/>
                  </a:cubicBezTo>
                  <a:cubicBezTo>
                    <a:pt x="1920" y="2394"/>
                    <a:pt x="1968" y="2249"/>
                    <a:pt x="1920" y="2103"/>
                  </a:cubicBezTo>
                  <a:cubicBezTo>
                    <a:pt x="1895" y="2030"/>
                    <a:pt x="1822" y="1957"/>
                    <a:pt x="1725" y="1933"/>
                  </a:cubicBezTo>
                  <a:cubicBezTo>
                    <a:pt x="1712" y="1928"/>
                    <a:pt x="1699" y="1926"/>
                    <a:pt x="1685" y="1926"/>
                  </a:cubicBezTo>
                  <a:cubicBezTo>
                    <a:pt x="1627" y="1926"/>
                    <a:pt x="1575" y="1966"/>
                    <a:pt x="1555" y="2006"/>
                  </a:cubicBezTo>
                  <a:cubicBezTo>
                    <a:pt x="1531" y="2200"/>
                    <a:pt x="1580" y="2394"/>
                    <a:pt x="1725" y="2540"/>
                  </a:cubicBezTo>
                  <a:cubicBezTo>
                    <a:pt x="1604" y="2662"/>
                    <a:pt x="1434" y="2735"/>
                    <a:pt x="1264" y="2759"/>
                  </a:cubicBezTo>
                  <a:lnTo>
                    <a:pt x="1191" y="2759"/>
                  </a:lnTo>
                  <a:cubicBezTo>
                    <a:pt x="1045" y="2759"/>
                    <a:pt x="924" y="2686"/>
                    <a:pt x="826" y="2589"/>
                  </a:cubicBezTo>
                  <a:cubicBezTo>
                    <a:pt x="729" y="2467"/>
                    <a:pt x="705" y="2346"/>
                    <a:pt x="729" y="2224"/>
                  </a:cubicBezTo>
                  <a:cubicBezTo>
                    <a:pt x="924" y="2152"/>
                    <a:pt x="1167" y="1957"/>
                    <a:pt x="1142" y="1836"/>
                  </a:cubicBezTo>
                  <a:cubicBezTo>
                    <a:pt x="1142" y="1801"/>
                    <a:pt x="1118" y="1767"/>
                    <a:pt x="1052" y="1767"/>
                  </a:cubicBezTo>
                  <a:cubicBezTo>
                    <a:pt x="1025" y="1767"/>
                    <a:pt x="991" y="1773"/>
                    <a:pt x="948" y="1787"/>
                  </a:cubicBezTo>
                  <a:cubicBezTo>
                    <a:pt x="802" y="1836"/>
                    <a:pt x="681" y="1982"/>
                    <a:pt x="656" y="2152"/>
                  </a:cubicBezTo>
                  <a:cubicBezTo>
                    <a:pt x="638" y="2154"/>
                    <a:pt x="621" y="2155"/>
                    <a:pt x="603" y="2155"/>
                  </a:cubicBezTo>
                  <a:cubicBezTo>
                    <a:pt x="414" y="2155"/>
                    <a:pt x="286" y="2032"/>
                    <a:pt x="219" y="1787"/>
                  </a:cubicBezTo>
                  <a:cubicBezTo>
                    <a:pt x="98" y="1520"/>
                    <a:pt x="122" y="1228"/>
                    <a:pt x="243" y="961"/>
                  </a:cubicBezTo>
                  <a:cubicBezTo>
                    <a:pt x="389" y="791"/>
                    <a:pt x="608" y="694"/>
                    <a:pt x="851" y="694"/>
                  </a:cubicBezTo>
                  <a:lnTo>
                    <a:pt x="1142" y="694"/>
                  </a:lnTo>
                  <a:lnTo>
                    <a:pt x="1142" y="743"/>
                  </a:lnTo>
                  <a:cubicBezTo>
                    <a:pt x="1118" y="840"/>
                    <a:pt x="1142" y="937"/>
                    <a:pt x="1191" y="1010"/>
                  </a:cubicBezTo>
                  <a:cubicBezTo>
                    <a:pt x="1204" y="1036"/>
                    <a:pt x="1232" y="1056"/>
                    <a:pt x="1271" y="1056"/>
                  </a:cubicBezTo>
                  <a:cubicBezTo>
                    <a:pt x="1302" y="1056"/>
                    <a:pt x="1341" y="1043"/>
                    <a:pt x="1385" y="1010"/>
                  </a:cubicBezTo>
                  <a:cubicBezTo>
                    <a:pt x="1482" y="913"/>
                    <a:pt x="1507" y="888"/>
                    <a:pt x="1482" y="791"/>
                  </a:cubicBezTo>
                  <a:cubicBezTo>
                    <a:pt x="1458" y="718"/>
                    <a:pt x="1385" y="645"/>
                    <a:pt x="1239" y="621"/>
                  </a:cubicBezTo>
                  <a:cubicBezTo>
                    <a:pt x="1239" y="475"/>
                    <a:pt x="1288" y="330"/>
                    <a:pt x="1385" y="232"/>
                  </a:cubicBezTo>
                  <a:cubicBezTo>
                    <a:pt x="1452" y="152"/>
                    <a:pt x="1556" y="116"/>
                    <a:pt x="1688" y="116"/>
                  </a:cubicBezTo>
                  <a:close/>
                  <a:moveTo>
                    <a:pt x="1650" y="1"/>
                  </a:moveTo>
                  <a:cubicBezTo>
                    <a:pt x="1501" y="1"/>
                    <a:pt x="1380" y="43"/>
                    <a:pt x="1288" y="135"/>
                  </a:cubicBezTo>
                  <a:cubicBezTo>
                    <a:pt x="1191" y="257"/>
                    <a:pt x="1118" y="427"/>
                    <a:pt x="1118" y="597"/>
                  </a:cubicBezTo>
                  <a:cubicBezTo>
                    <a:pt x="1069" y="585"/>
                    <a:pt x="1021" y="579"/>
                    <a:pt x="972" y="579"/>
                  </a:cubicBezTo>
                  <a:cubicBezTo>
                    <a:pt x="924" y="579"/>
                    <a:pt x="875" y="585"/>
                    <a:pt x="826" y="597"/>
                  </a:cubicBezTo>
                  <a:cubicBezTo>
                    <a:pt x="559" y="597"/>
                    <a:pt x="316" y="694"/>
                    <a:pt x="146" y="888"/>
                  </a:cubicBezTo>
                  <a:cubicBezTo>
                    <a:pt x="1" y="1180"/>
                    <a:pt x="1" y="1520"/>
                    <a:pt x="122" y="1811"/>
                  </a:cubicBezTo>
                  <a:cubicBezTo>
                    <a:pt x="219" y="2152"/>
                    <a:pt x="414" y="2224"/>
                    <a:pt x="559" y="2224"/>
                  </a:cubicBezTo>
                  <a:lnTo>
                    <a:pt x="608" y="2224"/>
                  </a:lnTo>
                  <a:cubicBezTo>
                    <a:pt x="608" y="2394"/>
                    <a:pt x="656" y="2540"/>
                    <a:pt x="754" y="2637"/>
                  </a:cubicBezTo>
                  <a:cubicBezTo>
                    <a:pt x="851" y="2783"/>
                    <a:pt x="1021" y="2856"/>
                    <a:pt x="1191" y="2856"/>
                  </a:cubicBezTo>
                  <a:lnTo>
                    <a:pt x="1264" y="2856"/>
                  </a:lnTo>
                  <a:cubicBezTo>
                    <a:pt x="1458" y="2832"/>
                    <a:pt x="1652" y="2759"/>
                    <a:pt x="1774" y="2613"/>
                  </a:cubicBezTo>
                  <a:cubicBezTo>
                    <a:pt x="1944" y="2783"/>
                    <a:pt x="2163" y="2905"/>
                    <a:pt x="2381" y="2929"/>
                  </a:cubicBezTo>
                  <a:lnTo>
                    <a:pt x="2430" y="2929"/>
                  </a:lnTo>
                  <a:cubicBezTo>
                    <a:pt x="2794" y="2905"/>
                    <a:pt x="3134" y="2710"/>
                    <a:pt x="3304" y="2394"/>
                  </a:cubicBezTo>
                  <a:cubicBezTo>
                    <a:pt x="3426" y="2467"/>
                    <a:pt x="3547" y="2516"/>
                    <a:pt x="3693" y="2540"/>
                  </a:cubicBezTo>
                  <a:cubicBezTo>
                    <a:pt x="3766" y="2559"/>
                    <a:pt x="3841" y="2567"/>
                    <a:pt x="3916" y="2567"/>
                  </a:cubicBezTo>
                  <a:cubicBezTo>
                    <a:pt x="4239" y="2567"/>
                    <a:pt x="4560" y="2403"/>
                    <a:pt x="4738" y="2127"/>
                  </a:cubicBezTo>
                  <a:cubicBezTo>
                    <a:pt x="4932" y="1860"/>
                    <a:pt x="4956" y="1496"/>
                    <a:pt x="4835" y="1204"/>
                  </a:cubicBezTo>
                  <a:cubicBezTo>
                    <a:pt x="4738" y="986"/>
                    <a:pt x="4495" y="840"/>
                    <a:pt x="4252" y="840"/>
                  </a:cubicBezTo>
                  <a:cubicBezTo>
                    <a:pt x="4203" y="840"/>
                    <a:pt x="4130" y="840"/>
                    <a:pt x="4057" y="864"/>
                  </a:cubicBezTo>
                  <a:cubicBezTo>
                    <a:pt x="4033" y="500"/>
                    <a:pt x="3790" y="232"/>
                    <a:pt x="3450" y="135"/>
                  </a:cubicBezTo>
                  <a:cubicBezTo>
                    <a:pt x="3426" y="123"/>
                    <a:pt x="3395" y="117"/>
                    <a:pt x="3365" y="117"/>
                  </a:cubicBezTo>
                  <a:cubicBezTo>
                    <a:pt x="3335" y="117"/>
                    <a:pt x="3304" y="123"/>
                    <a:pt x="3280" y="135"/>
                  </a:cubicBezTo>
                  <a:cubicBezTo>
                    <a:pt x="3013" y="135"/>
                    <a:pt x="2746" y="208"/>
                    <a:pt x="2527" y="330"/>
                  </a:cubicBezTo>
                  <a:cubicBezTo>
                    <a:pt x="2405" y="232"/>
                    <a:pt x="2235" y="135"/>
                    <a:pt x="2090" y="87"/>
                  </a:cubicBezTo>
                  <a:cubicBezTo>
                    <a:pt x="1923" y="31"/>
                    <a:pt x="1776" y="1"/>
                    <a:pt x="1650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26" name="Google Shape;106;p3"/>
          <p:cNvSpPr/>
          <p:nvPr/>
        </p:nvSpPr>
        <p:spPr>
          <a:xfrm>
            <a:off x="946150" y="6038850"/>
            <a:ext cx="3679825" cy="846138"/>
          </a:xfrm>
          <a:custGeom>
            <a:avLst/>
            <a:gdLst/>
            <a:ahLst/>
            <a:cxnLst/>
            <a:rect l="l" t="t" r="r" b="b"/>
            <a:pathLst>
              <a:path w="7289" h="1677" extrusionOk="0">
                <a:moveTo>
                  <a:pt x="2819" y="1"/>
                </a:moveTo>
                <a:lnTo>
                  <a:pt x="2114" y="1191"/>
                </a:lnTo>
                <a:lnTo>
                  <a:pt x="1604" y="268"/>
                </a:lnTo>
                <a:lnTo>
                  <a:pt x="1118" y="1361"/>
                </a:lnTo>
                <a:lnTo>
                  <a:pt x="584" y="754"/>
                </a:lnTo>
                <a:lnTo>
                  <a:pt x="1" y="1677"/>
                </a:lnTo>
                <a:lnTo>
                  <a:pt x="7289" y="1677"/>
                </a:lnTo>
                <a:lnTo>
                  <a:pt x="6657" y="559"/>
                </a:lnTo>
                <a:lnTo>
                  <a:pt x="6001" y="1191"/>
                </a:lnTo>
                <a:lnTo>
                  <a:pt x="5394" y="268"/>
                </a:lnTo>
                <a:lnTo>
                  <a:pt x="4738" y="1191"/>
                </a:lnTo>
                <a:lnTo>
                  <a:pt x="4252" y="1"/>
                </a:lnTo>
                <a:lnTo>
                  <a:pt x="3353" y="1118"/>
                </a:lnTo>
                <a:lnTo>
                  <a:pt x="2819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82" name="Google Shape;82;p3"/>
          <p:cNvSpPr txBox="1">
            <a:spLocks noGrp="1"/>
          </p:cNvSpPr>
          <p:nvPr>
            <p:ph type="title"/>
          </p:nvPr>
        </p:nvSpPr>
        <p:spPr>
          <a:xfrm>
            <a:off x="4371000" y="3376867"/>
            <a:ext cx="3450000" cy="8372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2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2pPr>
            <a:lvl3pPr lvl="2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3pPr>
            <a:lvl4pPr lvl="3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4pPr>
            <a:lvl5pPr lvl="4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5pPr>
            <a:lvl6pPr lvl="5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6pPr>
            <a:lvl7pPr lvl="6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7pPr>
            <a:lvl8pPr lvl="7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8pPr>
            <a:lvl9pPr lvl="8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9pPr>
          </a:lstStyle>
          <a:p>
            <a:endParaRPr/>
          </a:p>
        </p:txBody>
      </p:sp>
      <p:sp>
        <p:nvSpPr>
          <p:cNvPr id="83" name="Google Shape;83;p3"/>
          <p:cNvSpPr txBox="1">
            <a:spLocks noGrp="1"/>
          </p:cNvSpPr>
          <p:nvPr>
            <p:ph type="subTitle" idx="1"/>
          </p:nvPr>
        </p:nvSpPr>
        <p:spPr>
          <a:xfrm>
            <a:off x="4256600" y="4285284"/>
            <a:ext cx="3678800" cy="6740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280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280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280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280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280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280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280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280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9pPr>
          </a:lstStyle>
          <a:p>
            <a:endParaRPr/>
          </a:p>
        </p:txBody>
      </p:sp>
      <p:sp>
        <p:nvSpPr>
          <p:cNvPr id="84" name="Google Shape;84;p3"/>
          <p:cNvSpPr txBox="1">
            <a:spLocks noGrp="1"/>
          </p:cNvSpPr>
          <p:nvPr>
            <p:ph type="title" idx="2"/>
          </p:nvPr>
        </p:nvSpPr>
        <p:spPr>
          <a:xfrm>
            <a:off x="4676600" y="1626951"/>
            <a:ext cx="2838800" cy="18396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2000"/>
              <a:buNone/>
              <a:defRPr sz="13333">
                <a:latin typeface="Comfortaa"/>
                <a:ea typeface="Comfortaa"/>
                <a:cs typeface="Comfortaa"/>
                <a:sym typeface="Comfortaa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rPr lang="en-US" smtClean="0"/>
              <a:t>Click to edit Master title style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184422423"/>
      </p:ext>
    </p:extLst>
  </p:cSld>
  <p:clrMapOvr>
    <a:masterClrMapping/>
  </p:clrMapOvr>
</p:sldLayout>
</file>

<file path=ppt/slideLayouts/slideLayout18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1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oogle Shape;110;p4"/>
          <p:cNvGrpSpPr>
            <a:grpSpLocks/>
          </p:cNvGrpSpPr>
          <p:nvPr/>
        </p:nvGrpSpPr>
        <p:grpSpPr bwMode="auto">
          <a:xfrm>
            <a:off x="10458450" y="301625"/>
            <a:ext cx="1831975" cy="1663700"/>
            <a:chOff x="7844079" y="226728"/>
            <a:chExt cx="1373387" cy="1246991"/>
          </a:xfrm>
        </p:grpSpPr>
        <p:sp>
          <p:nvSpPr>
            <p:cNvPr id="5" name="Google Shape;111;p4"/>
            <p:cNvSpPr/>
            <p:nvPr/>
          </p:nvSpPr>
          <p:spPr>
            <a:xfrm rot="-1688081">
              <a:off x="8296321" y="1015617"/>
              <a:ext cx="221360" cy="221317"/>
            </a:xfrm>
            <a:custGeom>
              <a:avLst/>
              <a:gdLst/>
              <a:ahLst/>
              <a:cxnLst/>
              <a:rect l="l" t="t" r="r" b="b"/>
              <a:pathLst>
                <a:path w="1118" h="1119" extrusionOk="0">
                  <a:moveTo>
                    <a:pt x="607" y="98"/>
                  </a:moveTo>
                  <a:cubicBezTo>
                    <a:pt x="607" y="147"/>
                    <a:pt x="632" y="219"/>
                    <a:pt x="632" y="268"/>
                  </a:cubicBezTo>
                  <a:cubicBezTo>
                    <a:pt x="656" y="317"/>
                    <a:pt x="656" y="389"/>
                    <a:pt x="680" y="438"/>
                  </a:cubicBezTo>
                  <a:cubicBezTo>
                    <a:pt x="705" y="438"/>
                    <a:pt x="729" y="462"/>
                    <a:pt x="826" y="487"/>
                  </a:cubicBezTo>
                  <a:lnTo>
                    <a:pt x="972" y="560"/>
                  </a:lnTo>
                  <a:cubicBezTo>
                    <a:pt x="899" y="584"/>
                    <a:pt x="802" y="632"/>
                    <a:pt x="705" y="657"/>
                  </a:cubicBezTo>
                  <a:cubicBezTo>
                    <a:pt x="705" y="657"/>
                    <a:pt x="705" y="657"/>
                    <a:pt x="680" y="681"/>
                  </a:cubicBezTo>
                  <a:cubicBezTo>
                    <a:pt x="656" y="802"/>
                    <a:pt x="583" y="924"/>
                    <a:pt x="559" y="972"/>
                  </a:cubicBezTo>
                  <a:cubicBezTo>
                    <a:pt x="535" y="924"/>
                    <a:pt x="486" y="802"/>
                    <a:pt x="462" y="681"/>
                  </a:cubicBezTo>
                  <a:cubicBezTo>
                    <a:pt x="462" y="657"/>
                    <a:pt x="437" y="657"/>
                    <a:pt x="413" y="632"/>
                  </a:cubicBezTo>
                  <a:cubicBezTo>
                    <a:pt x="316" y="632"/>
                    <a:pt x="194" y="584"/>
                    <a:pt x="122" y="584"/>
                  </a:cubicBezTo>
                  <a:cubicBezTo>
                    <a:pt x="219" y="511"/>
                    <a:pt x="340" y="462"/>
                    <a:pt x="462" y="414"/>
                  </a:cubicBezTo>
                  <a:cubicBezTo>
                    <a:pt x="462" y="414"/>
                    <a:pt x="462" y="389"/>
                    <a:pt x="486" y="389"/>
                  </a:cubicBezTo>
                  <a:cubicBezTo>
                    <a:pt x="510" y="292"/>
                    <a:pt x="559" y="195"/>
                    <a:pt x="607" y="98"/>
                  </a:cubicBezTo>
                  <a:close/>
                  <a:moveTo>
                    <a:pt x="607" y="1"/>
                  </a:moveTo>
                  <a:cubicBezTo>
                    <a:pt x="583" y="1"/>
                    <a:pt x="535" y="1"/>
                    <a:pt x="389" y="341"/>
                  </a:cubicBezTo>
                  <a:cubicBezTo>
                    <a:pt x="24" y="487"/>
                    <a:pt x="0" y="560"/>
                    <a:pt x="0" y="560"/>
                  </a:cubicBezTo>
                  <a:cubicBezTo>
                    <a:pt x="0" y="584"/>
                    <a:pt x="0" y="608"/>
                    <a:pt x="0" y="608"/>
                  </a:cubicBezTo>
                  <a:cubicBezTo>
                    <a:pt x="0" y="632"/>
                    <a:pt x="49" y="657"/>
                    <a:pt x="364" y="730"/>
                  </a:cubicBezTo>
                  <a:cubicBezTo>
                    <a:pt x="462" y="1118"/>
                    <a:pt x="510" y="1118"/>
                    <a:pt x="535" y="1118"/>
                  </a:cubicBezTo>
                  <a:lnTo>
                    <a:pt x="559" y="1118"/>
                  </a:lnTo>
                  <a:cubicBezTo>
                    <a:pt x="583" y="1118"/>
                    <a:pt x="607" y="1118"/>
                    <a:pt x="777" y="754"/>
                  </a:cubicBezTo>
                  <a:cubicBezTo>
                    <a:pt x="875" y="705"/>
                    <a:pt x="996" y="681"/>
                    <a:pt x="1093" y="608"/>
                  </a:cubicBezTo>
                  <a:cubicBezTo>
                    <a:pt x="1118" y="608"/>
                    <a:pt x="1118" y="584"/>
                    <a:pt x="1118" y="560"/>
                  </a:cubicBezTo>
                  <a:cubicBezTo>
                    <a:pt x="1118" y="511"/>
                    <a:pt x="1045" y="487"/>
                    <a:pt x="875" y="414"/>
                  </a:cubicBezTo>
                  <a:lnTo>
                    <a:pt x="753" y="389"/>
                  </a:lnTo>
                  <a:cubicBezTo>
                    <a:pt x="753" y="341"/>
                    <a:pt x="729" y="317"/>
                    <a:pt x="729" y="268"/>
                  </a:cubicBezTo>
                  <a:cubicBezTo>
                    <a:pt x="729" y="171"/>
                    <a:pt x="680" y="98"/>
                    <a:pt x="656" y="25"/>
                  </a:cubicBezTo>
                  <a:cubicBezTo>
                    <a:pt x="632" y="1"/>
                    <a:pt x="632" y="1"/>
                    <a:pt x="6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" name="Google Shape;112;p4"/>
            <p:cNvSpPr/>
            <p:nvPr/>
          </p:nvSpPr>
          <p:spPr>
            <a:xfrm rot="-1688081">
              <a:off x="8403431" y="292172"/>
              <a:ext cx="164235" cy="141595"/>
            </a:xfrm>
            <a:custGeom>
              <a:avLst/>
              <a:gdLst/>
              <a:ahLst/>
              <a:cxnLst/>
              <a:rect l="l" t="t" r="r" b="b"/>
              <a:pathLst>
                <a:path w="827" h="713" extrusionOk="0">
                  <a:moveTo>
                    <a:pt x="462" y="105"/>
                  </a:moveTo>
                  <a:cubicBezTo>
                    <a:pt x="802" y="105"/>
                    <a:pt x="802" y="615"/>
                    <a:pt x="462" y="615"/>
                  </a:cubicBezTo>
                  <a:cubicBezTo>
                    <a:pt x="317" y="591"/>
                    <a:pt x="219" y="494"/>
                    <a:pt x="219" y="348"/>
                  </a:cubicBezTo>
                  <a:cubicBezTo>
                    <a:pt x="219" y="202"/>
                    <a:pt x="341" y="105"/>
                    <a:pt x="462" y="105"/>
                  </a:cubicBezTo>
                  <a:close/>
                  <a:moveTo>
                    <a:pt x="481" y="1"/>
                  </a:moveTo>
                  <a:cubicBezTo>
                    <a:pt x="392" y="1"/>
                    <a:pt x="299" y="33"/>
                    <a:pt x="219" y="105"/>
                  </a:cubicBezTo>
                  <a:cubicBezTo>
                    <a:pt x="1" y="324"/>
                    <a:pt x="171" y="688"/>
                    <a:pt x="462" y="712"/>
                  </a:cubicBezTo>
                  <a:cubicBezTo>
                    <a:pt x="657" y="712"/>
                    <a:pt x="827" y="542"/>
                    <a:pt x="827" y="348"/>
                  </a:cubicBezTo>
                  <a:cubicBezTo>
                    <a:pt x="827" y="136"/>
                    <a:pt x="663" y="1"/>
                    <a:pt x="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" name="Google Shape;113;p4"/>
            <p:cNvSpPr/>
            <p:nvPr/>
          </p:nvSpPr>
          <p:spPr>
            <a:xfrm rot="-1688081">
              <a:off x="7885733" y="509919"/>
              <a:ext cx="222550" cy="212988"/>
            </a:xfrm>
            <a:custGeom>
              <a:avLst/>
              <a:gdLst/>
              <a:ahLst/>
              <a:cxnLst/>
              <a:rect l="l" t="t" r="r" b="b"/>
              <a:pathLst>
                <a:path w="1119" h="1074" extrusionOk="0">
                  <a:moveTo>
                    <a:pt x="681" y="441"/>
                  </a:moveTo>
                  <a:cubicBezTo>
                    <a:pt x="681" y="441"/>
                    <a:pt x="681" y="441"/>
                    <a:pt x="681" y="466"/>
                  </a:cubicBezTo>
                  <a:cubicBezTo>
                    <a:pt x="681" y="466"/>
                    <a:pt x="657" y="490"/>
                    <a:pt x="584" y="490"/>
                  </a:cubicBezTo>
                  <a:cubicBezTo>
                    <a:pt x="608" y="466"/>
                    <a:pt x="632" y="441"/>
                    <a:pt x="657" y="441"/>
                  </a:cubicBezTo>
                  <a:close/>
                  <a:moveTo>
                    <a:pt x="384" y="97"/>
                  </a:moveTo>
                  <a:cubicBezTo>
                    <a:pt x="401" y="97"/>
                    <a:pt x="420" y="98"/>
                    <a:pt x="438" y="101"/>
                  </a:cubicBezTo>
                  <a:cubicBezTo>
                    <a:pt x="559" y="101"/>
                    <a:pt x="681" y="126"/>
                    <a:pt x="778" y="150"/>
                  </a:cubicBezTo>
                  <a:cubicBezTo>
                    <a:pt x="924" y="199"/>
                    <a:pt x="1021" y="369"/>
                    <a:pt x="972" y="514"/>
                  </a:cubicBezTo>
                  <a:cubicBezTo>
                    <a:pt x="924" y="733"/>
                    <a:pt x="705" y="976"/>
                    <a:pt x="559" y="976"/>
                  </a:cubicBezTo>
                  <a:lnTo>
                    <a:pt x="511" y="976"/>
                  </a:lnTo>
                  <a:cubicBezTo>
                    <a:pt x="414" y="879"/>
                    <a:pt x="438" y="733"/>
                    <a:pt x="511" y="612"/>
                  </a:cubicBezTo>
                  <a:cubicBezTo>
                    <a:pt x="608" y="587"/>
                    <a:pt x="754" y="563"/>
                    <a:pt x="778" y="490"/>
                  </a:cubicBezTo>
                  <a:cubicBezTo>
                    <a:pt x="802" y="441"/>
                    <a:pt x="778" y="393"/>
                    <a:pt x="754" y="369"/>
                  </a:cubicBezTo>
                  <a:cubicBezTo>
                    <a:pt x="730" y="344"/>
                    <a:pt x="705" y="344"/>
                    <a:pt x="681" y="344"/>
                  </a:cubicBezTo>
                  <a:cubicBezTo>
                    <a:pt x="608" y="344"/>
                    <a:pt x="535" y="417"/>
                    <a:pt x="462" y="514"/>
                  </a:cubicBezTo>
                  <a:cubicBezTo>
                    <a:pt x="441" y="519"/>
                    <a:pt x="419" y="521"/>
                    <a:pt x="398" y="521"/>
                  </a:cubicBezTo>
                  <a:cubicBezTo>
                    <a:pt x="299" y="521"/>
                    <a:pt x="202" y="477"/>
                    <a:pt x="122" y="417"/>
                  </a:cubicBezTo>
                  <a:cubicBezTo>
                    <a:pt x="98" y="369"/>
                    <a:pt x="98" y="344"/>
                    <a:pt x="122" y="296"/>
                  </a:cubicBezTo>
                  <a:cubicBezTo>
                    <a:pt x="165" y="168"/>
                    <a:pt x="263" y="97"/>
                    <a:pt x="384" y="97"/>
                  </a:cubicBezTo>
                  <a:close/>
                  <a:moveTo>
                    <a:pt x="386" y="1"/>
                  </a:moveTo>
                  <a:cubicBezTo>
                    <a:pt x="230" y="1"/>
                    <a:pt x="69" y="97"/>
                    <a:pt x="25" y="271"/>
                  </a:cubicBezTo>
                  <a:cubicBezTo>
                    <a:pt x="1" y="344"/>
                    <a:pt x="1" y="417"/>
                    <a:pt x="49" y="466"/>
                  </a:cubicBezTo>
                  <a:cubicBezTo>
                    <a:pt x="147" y="563"/>
                    <a:pt x="292" y="612"/>
                    <a:pt x="414" y="612"/>
                  </a:cubicBezTo>
                  <a:cubicBezTo>
                    <a:pt x="341" y="733"/>
                    <a:pt x="341" y="927"/>
                    <a:pt x="462" y="1049"/>
                  </a:cubicBezTo>
                  <a:cubicBezTo>
                    <a:pt x="487" y="1073"/>
                    <a:pt x="511" y="1073"/>
                    <a:pt x="559" y="1073"/>
                  </a:cubicBezTo>
                  <a:cubicBezTo>
                    <a:pt x="754" y="1073"/>
                    <a:pt x="1021" y="782"/>
                    <a:pt x="1070" y="539"/>
                  </a:cubicBezTo>
                  <a:cubicBezTo>
                    <a:pt x="1118" y="320"/>
                    <a:pt x="997" y="126"/>
                    <a:pt x="827" y="77"/>
                  </a:cubicBezTo>
                  <a:cubicBezTo>
                    <a:pt x="705" y="29"/>
                    <a:pt x="584" y="4"/>
                    <a:pt x="438" y="4"/>
                  </a:cubicBezTo>
                  <a:cubicBezTo>
                    <a:pt x="421" y="2"/>
                    <a:pt x="403" y="1"/>
                    <a:pt x="3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" name="Google Shape;114;p4"/>
            <p:cNvSpPr/>
            <p:nvPr/>
          </p:nvSpPr>
          <p:spPr>
            <a:xfrm rot="-1688081">
              <a:off x="7969041" y="265994"/>
              <a:ext cx="216600" cy="212988"/>
            </a:xfrm>
            <a:custGeom>
              <a:avLst/>
              <a:gdLst/>
              <a:ahLst/>
              <a:cxnLst/>
              <a:rect l="l" t="t" r="r" b="b"/>
              <a:pathLst>
                <a:path w="1094" h="1072" extrusionOk="0">
                  <a:moveTo>
                    <a:pt x="484" y="620"/>
                  </a:moveTo>
                  <a:cubicBezTo>
                    <a:pt x="474" y="660"/>
                    <a:pt x="413" y="681"/>
                    <a:pt x="413" y="681"/>
                  </a:cubicBezTo>
                  <a:cubicBezTo>
                    <a:pt x="433" y="641"/>
                    <a:pt x="452" y="634"/>
                    <a:pt x="484" y="620"/>
                  </a:cubicBezTo>
                  <a:close/>
                  <a:moveTo>
                    <a:pt x="480" y="88"/>
                  </a:moveTo>
                  <a:cubicBezTo>
                    <a:pt x="512" y="88"/>
                    <a:pt x="542" y="105"/>
                    <a:pt x="559" y="122"/>
                  </a:cubicBezTo>
                  <a:cubicBezTo>
                    <a:pt x="607" y="243"/>
                    <a:pt x="607" y="365"/>
                    <a:pt x="559" y="486"/>
                  </a:cubicBezTo>
                  <a:cubicBezTo>
                    <a:pt x="462" y="486"/>
                    <a:pt x="389" y="535"/>
                    <a:pt x="340" y="608"/>
                  </a:cubicBezTo>
                  <a:cubicBezTo>
                    <a:pt x="316" y="632"/>
                    <a:pt x="316" y="681"/>
                    <a:pt x="340" y="681"/>
                  </a:cubicBezTo>
                  <a:cubicBezTo>
                    <a:pt x="365" y="729"/>
                    <a:pt x="389" y="753"/>
                    <a:pt x="437" y="753"/>
                  </a:cubicBezTo>
                  <a:cubicBezTo>
                    <a:pt x="535" y="753"/>
                    <a:pt x="607" y="632"/>
                    <a:pt x="632" y="559"/>
                  </a:cubicBezTo>
                  <a:lnTo>
                    <a:pt x="778" y="559"/>
                  </a:lnTo>
                  <a:cubicBezTo>
                    <a:pt x="790" y="555"/>
                    <a:pt x="804" y="553"/>
                    <a:pt x="818" y="553"/>
                  </a:cubicBezTo>
                  <a:cubicBezTo>
                    <a:pt x="883" y="553"/>
                    <a:pt x="956" y="596"/>
                    <a:pt x="996" y="656"/>
                  </a:cubicBezTo>
                  <a:cubicBezTo>
                    <a:pt x="996" y="681"/>
                    <a:pt x="996" y="729"/>
                    <a:pt x="972" y="753"/>
                  </a:cubicBezTo>
                  <a:cubicBezTo>
                    <a:pt x="850" y="899"/>
                    <a:pt x="656" y="972"/>
                    <a:pt x="462" y="972"/>
                  </a:cubicBezTo>
                  <a:cubicBezTo>
                    <a:pt x="449" y="974"/>
                    <a:pt x="437" y="975"/>
                    <a:pt x="424" y="975"/>
                  </a:cubicBezTo>
                  <a:cubicBezTo>
                    <a:pt x="268" y="975"/>
                    <a:pt x="122" y="838"/>
                    <a:pt x="122" y="681"/>
                  </a:cubicBezTo>
                  <a:cubicBezTo>
                    <a:pt x="97" y="511"/>
                    <a:pt x="146" y="316"/>
                    <a:pt x="243" y="170"/>
                  </a:cubicBezTo>
                  <a:cubicBezTo>
                    <a:pt x="292" y="122"/>
                    <a:pt x="365" y="98"/>
                    <a:pt x="437" y="98"/>
                  </a:cubicBezTo>
                  <a:cubicBezTo>
                    <a:pt x="452" y="90"/>
                    <a:pt x="466" y="88"/>
                    <a:pt x="480" y="88"/>
                  </a:cubicBezTo>
                  <a:close/>
                  <a:moveTo>
                    <a:pt x="437" y="0"/>
                  </a:moveTo>
                  <a:cubicBezTo>
                    <a:pt x="340" y="0"/>
                    <a:pt x="243" y="49"/>
                    <a:pt x="170" y="122"/>
                  </a:cubicBezTo>
                  <a:cubicBezTo>
                    <a:pt x="49" y="292"/>
                    <a:pt x="0" y="511"/>
                    <a:pt x="24" y="705"/>
                  </a:cubicBezTo>
                  <a:cubicBezTo>
                    <a:pt x="24" y="910"/>
                    <a:pt x="195" y="1072"/>
                    <a:pt x="396" y="1072"/>
                  </a:cubicBezTo>
                  <a:cubicBezTo>
                    <a:pt x="410" y="1072"/>
                    <a:pt x="423" y="1071"/>
                    <a:pt x="437" y="1069"/>
                  </a:cubicBezTo>
                  <a:cubicBezTo>
                    <a:pt x="656" y="1069"/>
                    <a:pt x="875" y="972"/>
                    <a:pt x="1045" y="826"/>
                  </a:cubicBezTo>
                  <a:cubicBezTo>
                    <a:pt x="1069" y="753"/>
                    <a:pt x="1093" y="705"/>
                    <a:pt x="1069" y="632"/>
                  </a:cubicBezTo>
                  <a:cubicBezTo>
                    <a:pt x="1006" y="548"/>
                    <a:pt x="906" y="482"/>
                    <a:pt x="801" y="482"/>
                  </a:cubicBezTo>
                  <a:cubicBezTo>
                    <a:pt x="785" y="482"/>
                    <a:pt x="769" y="483"/>
                    <a:pt x="753" y="486"/>
                  </a:cubicBezTo>
                  <a:lnTo>
                    <a:pt x="656" y="486"/>
                  </a:lnTo>
                  <a:cubicBezTo>
                    <a:pt x="705" y="365"/>
                    <a:pt x="680" y="219"/>
                    <a:pt x="632" y="98"/>
                  </a:cubicBezTo>
                  <a:cubicBezTo>
                    <a:pt x="583" y="49"/>
                    <a:pt x="510" y="0"/>
                    <a:pt x="4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" name="Google Shape;115;p4"/>
            <p:cNvSpPr/>
            <p:nvPr/>
          </p:nvSpPr>
          <p:spPr>
            <a:xfrm rot="-1688081">
              <a:off x="8097573" y="456375"/>
              <a:ext cx="197558" cy="172532"/>
            </a:xfrm>
            <a:custGeom>
              <a:avLst/>
              <a:gdLst/>
              <a:ahLst/>
              <a:cxnLst/>
              <a:rect l="l" t="t" r="r" b="b"/>
              <a:pathLst>
                <a:path w="997" h="868" extrusionOk="0">
                  <a:moveTo>
                    <a:pt x="405" y="1"/>
                  </a:moveTo>
                  <a:cubicBezTo>
                    <a:pt x="214" y="1"/>
                    <a:pt x="67" y="97"/>
                    <a:pt x="49" y="168"/>
                  </a:cubicBezTo>
                  <a:cubicBezTo>
                    <a:pt x="0" y="363"/>
                    <a:pt x="49" y="557"/>
                    <a:pt x="195" y="703"/>
                  </a:cubicBezTo>
                  <a:cubicBezTo>
                    <a:pt x="350" y="801"/>
                    <a:pt x="529" y="867"/>
                    <a:pt x="667" y="867"/>
                  </a:cubicBezTo>
                  <a:cubicBezTo>
                    <a:pt x="767" y="867"/>
                    <a:pt x="844" y="833"/>
                    <a:pt x="875" y="751"/>
                  </a:cubicBezTo>
                  <a:cubicBezTo>
                    <a:pt x="996" y="484"/>
                    <a:pt x="875" y="168"/>
                    <a:pt x="632" y="47"/>
                  </a:cubicBezTo>
                  <a:cubicBezTo>
                    <a:pt x="553" y="14"/>
                    <a:pt x="476" y="1"/>
                    <a:pt x="40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" name="Google Shape;116;p4"/>
            <p:cNvSpPr/>
            <p:nvPr/>
          </p:nvSpPr>
          <p:spPr>
            <a:xfrm rot="-1688081">
              <a:off x="8096382" y="486121"/>
              <a:ext cx="91639" cy="96380"/>
            </a:xfrm>
            <a:custGeom>
              <a:avLst/>
              <a:gdLst/>
              <a:ahLst/>
              <a:cxnLst/>
              <a:rect l="l" t="t" r="r" b="b"/>
              <a:pathLst>
                <a:path w="463" h="487" extrusionOk="0">
                  <a:moveTo>
                    <a:pt x="462" y="0"/>
                  </a:moveTo>
                  <a:lnTo>
                    <a:pt x="1" y="486"/>
                  </a:lnTo>
                  <a:cubicBezTo>
                    <a:pt x="1" y="486"/>
                    <a:pt x="438" y="98"/>
                    <a:pt x="46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" name="Google Shape;117;p4"/>
            <p:cNvSpPr/>
            <p:nvPr/>
          </p:nvSpPr>
          <p:spPr>
            <a:xfrm rot="-1688081">
              <a:off x="8086861" y="475413"/>
              <a:ext cx="110681" cy="116608"/>
            </a:xfrm>
            <a:custGeom>
              <a:avLst/>
              <a:gdLst/>
              <a:ahLst/>
              <a:cxnLst/>
              <a:rect l="l" t="t" r="r" b="b"/>
              <a:pathLst>
                <a:path w="559" h="586" extrusionOk="0">
                  <a:moveTo>
                    <a:pt x="504" y="1"/>
                  </a:moveTo>
                  <a:cubicBezTo>
                    <a:pt x="487" y="1"/>
                    <a:pt x="471" y="9"/>
                    <a:pt x="462" y="27"/>
                  </a:cubicBezTo>
                  <a:cubicBezTo>
                    <a:pt x="340" y="197"/>
                    <a:pt x="195" y="367"/>
                    <a:pt x="25" y="489"/>
                  </a:cubicBezTo>
                  <a:cubicBezTo>
                    <a:pt x="0" y="513"/>
                    <a:pt x="0" y="537"/>
                    <a:pt x="25" y="562"/>
                  </a:cubicBezTo>
                  <a:cubicBezTo>
                    <a:pt x="25" y="562"/>
                    <a:pt x="49" y="562"/>
                    <a:pt x="49" y="586"/>
                  </a:cubicBezTo>
                  <a:cubicBezTo>
                    <a:pt x="73" y="562"/>
                    <a:pt x="73" y="562"/>
                    <a:pt x="73" y="562"/>
                  </a:cubicBezTo>
                  <a:cubicBezTo>
                    <a:pt x="267" y="416"/>
                    <a:pt x="413" y="246"/>
                    <a:pt x="559" y="51"/>
                  </a:cubicBezTo>
                  <a:cubicBezTo>
                    <a:pt x="559" y="21"/>
                    <a:pt x="531" y="1"/>
                    <a:pt x="50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" name="Google Shape;118;p4"/>
            <p:cNvSpPr/>
            <p:nvPr/>
          </p:nvSpPr>
          <p:spPr>
            <a:xfrm rot="-1688081">
              <a:off x="8145177" y="484932"/>
              <a:ext cx="102349" cy="116608"/>
            </a:xfrm>
            <a:custGeom>
              <a:avLst/>
              <a:gdLst/>
              <a:ahLst/>
              <a:cxnLst/>
              <a:rect l="l" t="t" r="r" b="b"/>
              <a:pathLst>
                <a:path w="511" h="584" extrusionOk="0">
                  <a:moveTo>
                    <a:pt x="510" y="1"/>
                  </a:moveTo>
                  <a:lnTo>
                    <a:pt x="0" y="584"/>
                  </a:lnTo>
                  <a:cubicBezTo>
                    <a:pt x="194" y="390"/>
                    <a:pt x="365" y="195"/>
                    <a:pt x="5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" name="Google Shape;119;p4"/>
            <p:cNvSpPr/>
            <p:nvPr/>
          </p:nvSpPr>
          <p:spPr>
            <a:xfrm rot="-1688081">
              <a:off x="8132086" y="478982"/>
              <a:ext cx="126152" cy="133266"/>
            </a:xfrm>
            <a:custGeom>
              <a:avLst/>
              <a:gdLst/>
              <a:ahLst/>
              <a:cxnLst/>
              <a:rect l="l" t="t" r="r" b="b"/>
              <a:pathLst>
                <a:path w="632" h="667" extrusionOk="0">
                  <a:moveTo>
                    <a:pt x="563" y="1"/>
                  </a:moveTo>
                  <a:cubicBezTo>
                    <a:pt x="547" y="1"/>
                    <a:pt x="535" y="18"/>
                    <a:pt x="535" y="35"/>
                  </a:cubicBezTo>
                  <a:cubicBezTo>
                    <a:pt x="389" y="254"/>
                    <a:pt x="219" y="448"/>
                    <a:pt x="25" y="594"/>
                  </a:cubicBezTo>
                  <a:cubicBezTo>
                    <a:pt x="0" y="618"/>
                    <a:pt x="0" y="642"/>
                    <a:pt x="25" y="667"/>
                  </a:cubicBezTo>
                  <a:lnTo>
                    <a:pt x="97" y="667"/>
                  </a:lnTo>
                  <a:cubicBezTo>
                    <a:pt x="292" y="496"/>
                    <a:pt x="486" y="278"/>
                    <a:pt x="632" y="59"/>
                  </a:cubicBezTo>
                  <a:cubicBezTo>
                    <a:pt x="632" y="35"/>
                    <a:pt x="608" y="11"/>
                    <a:pt x="583" y="11"/>
                  </a:cubicBezTo>
                  <a:cubicBezTo>
                    <a:pt x="576" y="3"/>
                    <a:pt x="569" y="1"/>
                    <a:pt x="5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" name="Google Shape;120;p4"/>
            <p:cNvSpPr/>
            <p:nvPr/>
          </p:nvSpPr>
          <p:spPr>
            <a:xfrm rot="-1688081">
              <a:off x="7848839" y="476602"/>
              <a:ext cx="145193" cy="57114"/>
            </a:xfrm>
            <a:custGeom>
              <a:avLst/>
              <a:gdLst/>
              <a:ahLst/>
              <a:cxnLst/>
              <a:rect l="l" t="t" r="r" b="b"/>
              <a:pathLst>
                <a:path w="729" h="287" extrusionOk="0">
                  <a:moveTo>
                    <a:pt x="254" y="0"/>
                  </a:moveTo>
                  <a:cubicBezTo>
                    <a:pt x="184" y="0"/>
                    <a:pt x="114" y="14"/>
                    <a:pt x="49" y="43"/>
                  </a:cubicBezTo>
                  <a:cubicBezTo>
                    <a:pt x="0" y="68"/>
                    <a:pt x="25" y="140"/>
                    <a:pt x="73" y="140"/>
                  </a:cubicBezTo>
                  <a:cubicBezTo>
                    <a:pt x="133" y="118"/>
                    <a:pt x="196" y="107"/>
                    <a:pt x="258" y="107"/>
                  </a:cubicBezTo>
                  <a:cubicBezTo>
                    <a:pt x="396" y="107"/>
                    <a:pt x="531" y="161"/>
                    <a:pt x="632" y="262"/>
                  </a:cubicBezTo>
                  <a:cubicBezTo>
                    <a:pt x="656" y="286"/>
                    <a:pt x="656" y="286"/>
                    <a:pt x="680" y="286"/>
                  </a:cubicBezTo>
                  <a:lnTo>
                    <a:pt x="705" y="286"/>
                  </a:lnTo>
                  <a:cubicBezTo>
                    <a:pt x="729" y="262"/>
                    <a:pt x="729" y="213"/>
                    <a:pt x="705" y="213"/>
                  </a:cubicBezTo>
                  <a:cubicBezTo>
                    <a:pt x="585" y="77"/>
                    <a:pt x="418" y="0"/>
                    <a:pt x="2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" name="Google Shape;121;p4"/>
            <p:cNvSpPr/>
            <p:nvPr/>
          </p:nvSpPr>
          <p:spPr>
            <a:xfrm rot="-1688081">
              <a:off x="8202303" y="503970"/>
              <a:ext cx="77357" cy="91620"/>
            </a:xfrm>
            <a:custGeom>
              <a:avLst/>
              <a:gdLst/>
              <a:ahLst/>
              <a:cxnLst/>
              <a:rect l="l" t="t" r="r" b="b"/>
              <a:pathLst>
                <a:path w="389" h="462" extrusionOk="0">
                  <a:moveTo>
                    <a:pt x="389" y="0"/>
                  </a:moveTo>
                  <a:lnTo>
                    <a:pt x="0" y="462"/>
                  </a:lnTo>
                  <a:cubicBezTo>
                    <a:pt x="0" y="462"/>
                    <a:pt x="364" y="146"/>
                    <a:pt x="38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" name="Google Shape;122;p4"/>
            <p:cNvSpPr/>
            <p:nvPr/>
          </p:nvSpPr>
          <p:spPr>
            <a:xfrm rot="-1688081">
              <a:off x="8188021" y="494451"/>
              <a:ext cx="101159" cy="111848"/>
            </a:xfrm>
            <a:custGeom>
              <a:avLst/>
              <a:gdLst/>
              <a:ahLst/>
              <a:cxnLst/>
              <a:rect l="l" t="t" r="r" b="b"/>
              <a:pathLst>
                <a:path w="511" h="566" extrusionOk="0">
                  <a:moveTo>
                    <a:pt x="462" y="1"/>
                  </a:moveTo>
                  <a:cubicBezTo>
                    <a:pt x="444" y="1"/>
                    <a:pt x="425" y="19"/>
                    <a:pt x="413" y="55"/>
                  </a:cubicBezTo>
                  <a:cubicBezTo>
                    <a:pt x="389" y="152"/>
                    <a:pt x="170" y="371"/>
                    <a:pt x="24" y="468"/>
                  </a:cubicBezTo>
                  <a:cubicBezTo>
                    <a:pt x="0" y="493"/>
                    <a:pt x="0" y="517"/>
                    <a:pt x="24" y="541"/>
                  </a:cubicBezTo>
                  <a:cubicBezTo>
                    <a:pt x="24" y="541"/>
                    <a:pt x="49" y="565"/>
                    <a:pt x="73" y="565"/>
                  </a:cubicBezTo>
                  <a:cubicBezTo>
                    <a:pt x="73" y="565"/>
                    <a:pt x="73" y="541"/>
                    <a:pt x="73" y="541"/>
                  </a:cubicBezTo>
                  <a:cubicBezTo>
                    <a:pt x="122" y="493"/>
                    <a:pt x="486" y="225"/>
                    <a:pt x="510" y="55"/>
                  </a:cubicBezTo>
                  <a:cubicBezTo>
                    <a:pt x="498" y="19"/>
                    <a:pt x="480" y="1"/>
                    <a:pt x="4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" name="Google Shape;123;p4"/>
            <p:cNvSpPr/>
            <p:nvPr/>
          </p:nvSpPr>
          <p:spPr>
            <a:xfrm rot="-1688081">
              <a:off x="7905965" y="365944"/>
              <a:ext cx="77358" cy="139215"/>
            </a:xfrm>
            <a:custGeom>
              <a:avLst/>
              <a:gdLst/>
              <a:ahLst/>
              <a:cxnLst/>
              <a:rect l="l" t="t" r="r" b="b"/>
              <a:pathLst>
                <a:path w="390" h="699" extrusionOk="0">
                  <a:moveTo>
                    <a:pt x="158" y="0"/>
                  </a:moveTo>
                  <a:cubicBezTo>
                    <a:pt x="146" y="0"/>
                    <a:pt x="134" y="6"/>
                    <a:pt x="122" y="18"/>
                  </a:cubicBezTo>
                  <a:cubicBezTo>
                    <a:pt x="0" y="237"/>
                    <a:pt x="98" y="529"/>
                    <a:pt x="292" y="699"/>
                  </a:cubicBezTo>
                  <a:lnTo>
                    <a:pt x="365" y="699"/>
                  </a:lnTo>
                  <a:cubicBezTo>
                    <a:pt x="389" y="674"/>
                    <a:pt x="389" y="650"/>
                    <a:pt x="365" y="626"/>
                  </a:cubicBezTo>
                  <a:cubicBezTo>
                    <a:pt x="171" y="504"/>
                    <a:pt x="122" y="261"/>
                    <a:pt x="195" y="67"/>
                  </a:cubicBezTo>
                  <a:cubicBezTo>
                    <a:pt x="219" y="43"/>
                    <a:pt x="219" y="18"/>
                    <a:pt x="195" y="18"/>
                  </a:cubicBezTo>
                  <a:cubicBezTo>
                    <a:pt x="183" y="6"/>
                    <a:pt x="171" y="0"/>
                    <a:pt x="1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" name="Google Shape;124;p4"/>
            <p:cNvSpPr/>
            <p:nvPr/>
          </p:nvSpPr>
          <p:spPr>
            <a:xfrm rot="-1688081">
              <a:off x="8625982" y="406400"/>
              <a:ext cx="367744" cy="1042332"/>
            </a:xfrm>
            <a:custGeom>
              <a:avLst/>
              <a:gdLst/>
              <a:ahLst/>
              <a:cxnLst/>
              <a:rect l="l" t="t" r="r" b="b"/>
              <a:pathLst>
                <a:path w="1848" h="5242" extrusionOk="0">
                  <a:moveTo>
                    <a:pt x="156" y="1"/>
                  </a:moveTo>
                  <a:cubicBezTo>
                    <a:pt x="122" y="1"/>
                    <a:pt x="86" y="7"/>
                    <a:pt x="49" y="19"/>
                  </a:cubicBezTo>
                  <a:cubicBezTo>
                    <a:pt x="25" y="19"/>
                    <a:pt x="1" y="43"/>
                    <a:pt x="1" y="68"/>
                  </a:cubicBezTo>
                  <a:cubicBezTo>
                    <a:pt x="25" y="92"/>
                    <a:pt x="25" y="116"/>
                    <a:pt x="49" y="116"/>
                  </a:cubicBezTo>
                  <a:lnTo>
                    <a:pt x="74" y="92"/>
                  </a:lnTo>
                  <a:lnTo>
                    <a:pt x="244" y="92"/>
                  </a:lnTo>
                  <a:cubicBezTo>
                    <a:pt x="251" y="99"/>
                    <a:pt x="258" y="102"/>
                    <a:pt x="265" y="102"/>
                  </a:cubicBezTo>
                  <a:cubicBezTo>
                    <a:pt x="280" y="102"/>
                    <a:pt x="292" y="85"/>
                    <a:pt x="292" y="68"/>
                  </a:cubicBezTo>
                  <a:cubicBezTo>
                    <a:pt x="292" y="43"/>
                    <a:pt x="268" y="19"/>
                    <a:pt x="244" y="19"/>
                  </a:cubicBezTo>
                  <a:cubicBezTo>
                    <a:pt x="220" y="7"/>
                    <a:pt x="189" y="1"/>
                    <a:pt x="156" y="1"/>
                  </a:cubicBezTo>
                  <a:close/>
                  <a:moveTo>
                    <a:pt x="438" y="43"/>
                  </a:moveTo>
                  <a:cubicBezTo>
                    <a:pt x="414" y="43"/>
                    <a:pt x="390" y="68"/>
                    <a:pt x="390" y="92"/>
                  </a:cubicBezTo>
                  <a:cubicBezTo>
                    <a:pt x="390" y="116"/>
                    <a:pt x="390" y="141"/>
                    <a:pt x="414" y="141"/>
                  </a:cubicBezTo>
                  <a:cubicBezTo>
                    <a:pt x="487" y="165"/>
                    <a:pt x="535" y="165"/>
                    <a:pt x="584" y="189"/>
                  </a:cubicBezTo>
                  <a:lnTo>
                    <a:pt x="608" y="189"/>
                  </a:lnTo>
                  <a:cubicBezTo>
                    <a:pt x="632" y="189"/>
                    <a:pt x="632" y="189"/>
                    <a:pt x="657" y="165"/>
                  </a:cubicBezTo>
                  <a:cubicBezTo>
                    <a:pt x="657" y="141"/>
                    <a:pt x="657" y="116"/>
                    <a:pt x="632" y="116"/>
                  </a:cubicBezTo>
                  <a:cubicBezTo>
                    <a:pt x="560" y="92"/>
                    <a:pt x="511" y="68"/>
                    <a:pt x="438" y="43"/>
                  </a:cubicBezTo>
                  <a:close/>
                  <a:moveTo>
                    <a:pt x="778" y="195"/>
                  </a:moveTo>
                  <a:cubicBezTo>
                    <a:pt x="766" y="195"/>
                    <a:pt x="754" y="201"/>
                    <a:pt x="754" y="213"/>
                  </a:cubicBezTo>
                  <a:cubicBezTo>
                    <a:pt x="730" y="238"/>
                    <a:pt x="730" y="262"/>
                    <a:pt x="754" y="286"/>
                  </a:cubicBezTo>
                  <a:cubicBezTo>
                    <a:pt x="803" y="311"/>
                    <a:pt x="851" y="359"/>
                    <a:pt x="875" y="384"/>
                  </a:cubicBezTo>
                  <a:cubicBezTo>
                    <a:pt x="900" y="408"/>
                    <a:pt x="900" y="408"/>
                    <a:pt x="924" y="408"/>
                  </a:cubicBezTo>
                  <a:lnTo>
                    <a:pt x="973" y="408"/>
                  </a:lnTo>
                  <a:cubicBezTo>
                    <a:pt x="973" y="384"/>
                    <a:pt x="973" y="359"/>
                    <a:pt x="973" y="335"/>
                  </a:cubicBezTo>
                  <a:cubicBezTo>
                    <a:pt x="924" y="286"/>
                    <a:pt x="875" y="238"/>
                    <a:pt x="803" y="213"/>
                  </a:cubicBezTo>
                  <a:cubicBezTo>
                    <a:pt x="803" y="201"/>
                    <a:pt x="790" y="195"/>
                    <a:pt x="778" y="195"/>
                  </a:cubicBezTo>
                  <a:close/>
                  <a:moveTo>
                    <a:pt x="1033" y="438"/>
                  </a:moveTo>
                  <a:cubicBezTo>
                    <a:pt x="1021" y="438"/>
                    <a:pt x="1009" y="444"/>
                    <a:pt x="997" y="456"/>
                  </a:cubicBezTo>
                  <a:cubicBezTo>
                    <a:pt x="973" y="456"/>
                    <a:pt x="973" y="505"/>
                    <a:pt x="997" y="529"/>
                  </a:cubicBezTo>
                  <a:cubicBezTo>
                    <a:pt x="1021" y="578"/>
                    <a:pt x="1045" y="626"/>
                    <a:pt x="1070" y="675"/>
                  </a:cubicBezTo>
                  <a:cubicBezTo>
                    <a:pt x="1070" y="699"/>
                    <a:pt x="1094" y="724"/>
                    <a:pt x="1118" y="724"/>
                  </a:cubicBezTo>
                  <a:lnTo>
                    <a:pt x="1118" y="699"/>
                  </a:lnTo>
                  <a:cubicBezTo>
                    <a:pt x="1143" y="675"/>
                    <a:pt x="1167" y="651"/>
                    <a:pt x="1143" y="626"/>
                  </a:cubicBezTo>
                  <a:cubicBezTo>
                    <a:pt x="1118" y="578"/>
                    <a:pt x="1094" y="505"/>
                    <a:pt x="1070" y="456"/>
                  </a:cubicBezTo>
                  <a:cubicBezTo>
                    <a:pt x="1058" y="444"/>
                    <a:pt x="1045" y="438"/>
                    <a:pt x="1033" y="438"/>
                  </a:cubicBezTo>
                  <a:close/>
                  <a:moveTo>
                    <a:pt x="1143" y="796"/>
                  </a:moveTo>
                  <a:cubicBezTo>
                    <a:pt x="1118" y="821"/>
                    <a:pt x="1118" y="845"/>
                    <a:pt x="1118" y="869"/>
                  </a:cubicBezTo>
                  <a:cubicBezTo>
                    <a:pt x="1118" y="918"/>
                    <a:pt x="1143" y="991"/>
                    <a:pt x="1143" y="991"/>
                  </a:cubicBezTo>
                  <a:lnTo>
                    <a:pt x="1143" y="1039"/>
                  </a:lnTo>
                  <a:cubicBezTo>
                    <a:pt x="1143" y="1064"/>
                    <a:pt x="1167" y="1088"/>
                    <a:pt x="1191" y="1088"/>
                  </a:cubicBezTo>
                  <a:cubicBezTo>
                    <a:pt x="1215" y="1088"/>
                    <a:pt x="1240" y="1064"/>
                    <a:pt x="1240" y="1039"/>
                  </a:cubicBezTo>
                  <a:cubicBezTo>
                    <a:pt x="1240" y="1015"/>
                    <a:pt x="1240" y="1015"/>
                    <a:pt x="1240" y="991"/>
                  </a:cubicBezTo>
                  <a:cubicBezTo>
                    <a:pt x="1215" y="942"/>
                    <a:pt x="1215" y="894"/>
                    <a:pt x="1215" y="845"/>
                  </a:cubicBezTo>
                  <a:cubicBezTo>
                    <a:pt x="1191" y="821"/>
                    <a:pt x="1167" y="796"/>
                    <a:pt x="1143" y="796"/>
                  </a:cubicBezTo>
                  <a:close/>
                  <a:moveTo>
                    <a:pt x="1191" y="1185"/>
                  </a:moveTo>
                  <a:cubicBezTo>
                    <a:pt x="1167" y="1185"/>
                    <a:pt x="1143" y="1209"/>
                    <a:pt x="1143" y="1234"/>
                  </a:cubicBezTo>
                  <a:cubicBezTo>
                    <a:pt x="1143" y="1282"/>
                    <a:pt x="1143" y="1355"/>
                    <a:pt x="1118" y="1404"/>
                  </a:cubicBezTo>
                  <a:cubicBezTo>
                    <a:pt x="1118" y="1428"/>
                    <a:pt x="1143" y="1452"/>
                    <a:pt x="1167" y="1452"/>
                  </a:cubicBezTo>
                  <a:cubicBezTo>
                    <a:pt x="1191" y="1452"/>
                    <a:pt x="1215" y="1452"/>
                    <a:pt x="1215" y="1428"/>
                  </a:cubicBezTo>
                  <a:cubicBezTo>
                    <a:pt x="1215" y="1355"/>
                    <a:pt x="1240" y="1307"/>
                    <a:pt x="1240" y="1234"/>
                  </a:cubicBezTo>
                  <a:cubicBezTo>
                    <a:pt x="1240" y="1209"/>
                    <a:pt x="1215" y="1185"/>
                    <a:pt x="1191" y="1185"/>
                  </a:cubicBezTo>
                  <a:close/>
                  <a:moveTo>
                    <a:pt x="1107" y="1549"/>
                  </a:moveTo>
                  <a:cubicBezTo>
                    <a:pt x="1093" y="1549"/>
                    <a:pt x="1078" y="1557"/>
                    <a:pt x="1070" y="1574"/>
                  </a:cubicBezTo>
                  <a:cubicBezTo>
                    <a:pt x="1045" y="1622"/>
                    <a:pt x="997" y="1695"/>
                    <a:pt x="973" y="1744"/>
                  </a:cubicBezTo>
                  <a:cubicBezTo>
                    <a:pt x="948" y="1744"/>
                    <a:pt x="948" y="1792"/>
                    <a:pt x="973" y="1792"/>
                  </a:cubicBezTo>
                  <a:lnTo>
                    <a:pt x="1045" y="1792"/>
                  </a:lnTo>
                  <a:cubicBezTo>
                    <a:pt x="1094" y="1744"/>
                    <a:pt x="1118" y="1671"/>
                    <a:pt x="1143" y="1622"/>
                  </a:cubicBezTo>
                  <a:cubicBezTo>
                    <a:pt x="1158" y="1575"/>
                    <a:pt x="1133" y="1549"/>
                    <a:pt x="1107" y="1549"/>
                  </a:cubicBezTo>
                  <a:close/>
                  <a:moveTo>
                    <a:pt x="438" y="1792"/>
                  </a:moveTo>
                  <a:cubicBezTo>
                    <a:pt x="394" y="1792"/>
                    <a:pt x="390" y="1893"/>
                    <a:pt x="426" y="1893"/>
                  </a:cubicBezTo>
                  <a:cubicBezTo>
                    <a:pt x="430" y="1893"/>
                    <a:pt x="434" y="1892"/>
                    <a:pt x="438" y="1890"/>
                  </a:cubicBezTo>
                  <a:lnTo>
                    <a:pt x="632" y="1890"/>
                  </a:lnTo>
                  <a:cubicBezTo>
                    <a:pt x="657" y="1890"/>
                    <a:pt x="681" y="1890"/>
                    <a:pt x="681" y="1841"/>
                  </a:cubicBezTo>
                  <a:cubicBezTo>
                    <a:pt x="681" y="1817"/>
                    <a:pt x="657" y="1817"/>
                    <a:pt x="632" y="1792"/>
                  </a:cubicBezTo>
                  <a:close/>
                  <a:moveTo>
                    <a:pt x="244" y="1841"/>
                  </a:moveTo>
                  <a:cubicBezTo>
                    <a:pt x="171" y="1865"/>
                    <a:pt x="98" y="1914"/>
                    <a:pt x="74" y="1963"/>
                  </a:cubicBezTo>
                  <a:cubicBezTo>
                    <a:pt x="49" y="1987"/>
                    <a:pt x="49" y="2011"/>
                    <a:pt x="74" y="2011"/>
                  </a:cubicBezTo>
                  <a:cubicBezTo>
                    <a:pt x="74" y="2023"/>
                    <a:pt x="74" y="2029"/>
                    <a:pt x="77" y="2029"/>
                  </a:cubicBezTo>
                  <a:cubicBezTo>
                    <a:pt x="80" y="2029"/>
                    <a:pt x="86" y="2023"/>
                    <a:pt x="98" y="2011"/>
                  </a:cubicBezTo>
                  <a:cubicBezTo>
                    <a:pt x="98" y="2023"/>
                    <a:pt x="104" y="2029"/>
                    <a:pt x="110" y="2029"/>
                  </a:cubicBezTo>
                  <a:cubicBezTo>
                    <a:pt x="116" y="2029"/>
                    <a:pt x="122" y="2023"/>
                    <a:pt x="122" y="2011"/>
                  </a:cubicBezTo>
                  <a:cubicBezTo>
                    <a:pt x="171" y="1987"/>
                    <a:pt x="220" y="1938"/>
                    <a:pt x="268" y="1938"/>
                  </a:cubicBezTo>
                  <a:cubicBezTo>
                    <a:pt x="292" y="1938"/>
                    <a:pt x="317" y="1914"/>
                    <a:pt x="292" y="1865"/>
                  </a:cubicBezTo>
                  <a:cubicBezTo>
                    <a:pt x="292" y="1841"/>
                    <a:pt x="268" y="1841"/>
                    <a:pt x="244" y="1841"/>
                  </a:cubicBezTo>
                  <a:close/>
                  <a:moveTo>
                    <a:pt x="803" y="1841"/>
                  </a:moveTo>
                  <a:cubicBezTo>
                    <a:pt x="778" y="1841"/>
                    <a:pt x="754" y="1841"/>
                    <a:pt x="754" y="1865"/>
                  </a:cubicBezTo>
                  <a:cubicBezTo>
                    <a:pt x="754" y="1890"/>
                    <a:pt x="754" y="1914"/>
                    <a:pt x="778" y="1938"/>
                  </a:cubicBezTo>
                  <a:lnTo>
                    <a:pt x="705" y="1987"/>
                  </a:lnTo>
                  <a:cubicBezTo>
                    <a:pt x="681" y="2011"/>
                    <a:pt x="681" y="2035"/>
                    <a:pt x="705" y="2060"/>
                  </a:cubicBezTo>
                  <a:lnTo>
                    <a:pt x="754" y="2060"/>
                  </a:lnTo>
                  <a:cubicBezTo>
                    <a:pt x="754" y="2060"/>
                    <a:pt x="754" y="2060"/>
                    <a:pt x="754" y="2035"/>
                  </a:cubicBezTo>
                  <a:cubicBezTo>
                    <a:pt x="803" y="2011"/>
                    <a:pt x="827" y="1987"/>
                    <a:pt x="875" y="1938"/>
                  </a:cubicBezTo>
                  <a:lnTo>
                    <a:pt x="948" y="1963"/>
                  </a:lnTo>
                  <a:cubicBezTo>
                    <a:pt x="955" y="1970"/>
                    <a:pt x="963" y="1973"/>
                    <a:pt x="970" y="1973"/>
                  </a:cubicBezTo>
                  <a:cubicBezTo>
                    <a:pt x="987" y="1973"/>
                    <a:pt x="1004" y="1955"/>
                    <a:pt x="1021" y="1938"/>
                  </a:cubicBezTo>
                  <a:cubicBezTo>
                    <a:pt x="1021" y="1914"/>
                    <a:pt x="997" y="1890"/>
                    <a:pt x="997" y="1890"/>
                  </a:cubicBezTo>
                  <a:lnTo>
                    <a:pt x="900" y="1841"/>
                  </a:lnTo>
                  <a:close/>
                  <a:moveTo>
                    <a:pt x="1143" y="1993"/>
                  </a:moveTo>
                  <a:cubicBezTo>
                    <a:pt x="1130" y="1993"/>
                    <a:pt x="1118" y="1999"/>
                    <a:pt x="1118" y="2011"/>
                  </a:cubicBezTo>
                  <a:cubicBezTo>
                    <a:pt x="1094" y="2035"/>
                    <a:pt x="1094" y="2060"/>
                    <a:pt x="1118" y="2084"/>
                  </a:cubicBezTo>
                  <a:cubicBezTo>
                    <a:pt x="1167" y="2108"/>
                    <a:pt x="1191" y="2157"/>
                    <a:pt x="1240" y="2205"/>
                  </a:cubicBezTo>
                  <a:cubicBezTo>
                    <a:pt x="1240" y="2205"/>
                    <a:pt x="1264" y="2205"/>
                    <a:pt x="1264" y="2230"/>
                  </a:cubicBezTo>
                  <a:lnTo>
                    <a:pt x="1313" y="2230"/>
                  </a:lnTo>
                  <a:cubicBezTo>
                    <a:pt x="1337" y="2205"/>
                    <a:pt x="1337" y="2181"/>
                    <a:pt x="1313" y="2157"/>
                  </a:cubicBezTo>
                  <a:cubicBezTo>
                    <a:pt x="1264" y="2108"/>
                    <a:pt x="1215" y="2060"/>
                    <a:pt x="1167" y="2011"/>
                  </a:cubicBezTo>
                  <a:cubicBezTo>
                    <a:pt x="1167" y="1999"/>
                    <a:pt x="1155" y="1993"/>
                    <a:pt x="1143" y="1993"/>
                  </a:cubicBezTo>
                  <a:close/>
                  <a:moveTo>
                    <a:pt x="585" y="2074"/>
                  </a:moveTo>
                  <a:cubicBezTo>
                    <a:pt x="576" y="2074"/>
                    <a:pt x="567" y="2077"/>
                    <a:pt x="560" y="2084"/>
                  </a:cubicBezTo>
                  <a:cubicBezTo>
                    <a:pt x="511" y="2108"/>
                    <a:pt x="462" y="2133"/>
                    <a:pt x="414" y="2157"/>
                  </a:cubicBezTo>
                  <a:cubicBezTo>
                    <a:pt x="365" y="2157"/>
                    <a:pt x="365" y="2230"/>
                    <a:pt x="414" y="2254"/>
                  </a:cubicBezTo>
                  <a:lnTo>
                    <a:pt x="438" y="2230"/>
                  </a:lnTo>
                  <a:cubicBezTo>
                    <a:pt x="487" y="2205"/>
                    <a:pt x="560" y="2181"/>
                    <a:pt x="608" y="2157"/>
                  </a:cubicBezTo>
                  <a:cubicBezTo>
                    <a:pt x="632" y="2157"/>
                    <a:pt x="632" y="2133"/>
                    <a:pt x="632" y="2108"/>
                  </a:cubicBezTo>
                  <a:cubicBezTo>
                    <a:pt x="632" y="2091"/>
                    <a:pt x="608" y="2074"/>
                    <a:pt x="585" y="2074"/>
                  </a:cubicBezTo>
                  <a:close/>
                  <a:moveTo>
                    <a:pt x="49" y="2108"/>
                  </a:moveTo>
                  <a:cubicBezTo>
                    <a:pt x="25" y="2133"/>
                    <a:pt x="1" y="2157"/>
                    <a:pt x="25" y="2181"/>
                  </a:cubicBezTo>
                  <a:cubicBezTo>
                    <a:pt x="74" y="2230"/>
                    <a:pt x="147" y="2278"/>
                    <a:pt x="220" y="2278"/>
                  </a:cubicBezTo>
                  <a:lnTo>
                    <a:pt x="244" y="2278"/>
                  </a:lnTo>
                  <a:cubicBezTo>
                    <a:pt x="244" y="2278"/>
                    <a:pt x="268" y="2254"/>
                    <a:pt x="268" y="2230"/>
                  </a:cubicBezTo>
                  <a:cubicBezTo>
                    <a:pt x="268" y="2205"/>
                    <a:pt x="244" y="2181"/>
                    <a:pt x="220" y="2181"/>
                  </a:cubicBezTo>
                  <a:cubicBezTo>
                    <a:pt x="195" y="2181"/>
                    <a:pt x="122" y="2181"/>
                    <a:pt x="98" y="2133"/>
                  </a:cubicBezTo>
                  <a:cubicBezTo>
                    <a:pt x="98" y="2108"/>
                    <a:pt x="74" y="2108"/>
                    <a:pt x="49" y="2108"/>
                  </a:cubicBezTo>
                  <a:close/>
                  <a:moveTo>
                    <a:pt x="1361" y="2278"/>
                  </a:moveTo>
                  <a:cubicBezTo>
                    <a:pt x="1337" y="2303"/>
                    <a:pt x="1313" y="2327"/>
                    <a:pt x="1337" y="2351"/>
                  </a:cubicBezTo>
                  <a:cubicBezTo>
                    <a:pt x="1337" y="2400"/>
                    <a:pt x="1361" y="2448"/>
                    <a:pt x="1361" y="2521"/>
                  </a:cubicBezTo>
                  <a:cubicBezTo>
                    <a:pt x="1361" y="2546"/>
                    <a:pt x="1386" y="2570"/>
                    <a:pt x="1410" y="2570"/>
                  </a:cubicBezTo>
                  <a:cubicBezTo>
                    <a:pt x="1434" y="2570"/>
                    <a:pt x="1458" y="2546"/>
                    <a:pt x="1458" y="2521"/>
                  </a:cubicBezTo>
                  <a:cubicBezTo>
                    <a:pt x="1458" y="2448"/>
                    <a:pt x="1434" y="2375"/>
                    <a:pt x="1410" y="2327"/>
                  </a:cubicBezTo>
                  <a:cubicBezTo>
                    <a:pt x="1410" y="2303"/>
                    <a:pt x="1361" y="2278"/>
                    <a:pt x="1361" y="2278"/>
                  </a:cubicBezTo>
                  <a:close/>
                  <a:moveTo>
                    <a:pt x="1402" y="2657"/>
                  </a:moveTo>
                  <a:cubicBezTo>
                    <a:pt x="1383" y="2657"/>
                    <a:pt x="1378" y="2674"/>
                    <a:pt x="1361" y="2691"/>
                  </a:cubicBezTo>
                  <a:cubicBezTo>
                    <a:pt x="1361" y="2764"/>
                    <a:pt x="1337" y="2813"/>
                    <a:pt x="1313" y="2861"/>
                  </a:cubicBezTo>
                  <a:cubicBezTo>
                    <a:pt x="1313" y="2886"/>
                    <a:pt x="1337" y="2910"/>
                    <a:pt x="1361" y="2934"/>
                  </a:cubicBezTo>
                  <a:cubicBezTo>
                    <a:pt x="1386" y="2934"/>
                    <a:pt x="1410" y="2934"/>
                    <a:pt x="1410" y="2910"/>
                  </a:cubicBezTo>
                  <a:cubicBezTo>
                    <a:pt x="1434" y="2837"/>
                    <a:pt x="1458" y="2764"/>
                    <a:pt x="1458" y="2716"/>
                  </a:cubicBezTo>
                  <a:cubicBezTo>
                    <a:pt x="1458" y="2691"/>
                    <a:pt x="1458" y="2667"/>
                    <a:pt x="1434" y="2667"/>
                  </a:cubicBezTo>
                  <a:cubicBezTo>
                    <a:pt x="1420" y="2660"/>
                    <a:pt x="1410" y="2657"/>
                    <a:pt x="1402" y="2657"/>
                  </a:cubicBezTo>
                  <a:close/>
                  <a:moveTo>
                    <a:pt x="1288" y="3021"/>
                  </a:moveTo>
                  <a:cubicBezTo>
                    <a:pt x="1272" y="3021"/>
                    <a:pt x="1256" y="3031"/>
                    <a:pt x="1240" y="3031"/>
                  </a:cubicBezTo>
                  <a:lnTo>
                    <a:pt x="1167" y="3201"/>
                  </a:lnTo>
                  <a:cubicBezTo>
                    <a:pt x="1143" y="3226"/>
                    <a:pt x="1167" y="3250"/>
                    <a:pt x="1191" y="3274"/>
                  </a:cubicBezTo>
                  <a:cubicBezTo>
                    <a:pt x="1215" y="3274"/>
                    <a:pt x="1240" y="3274"/>
                    <a:pt x="1240" y="3250"/>
                  </a:cubicBezTo>
                  <a:cubicBezTo>
                    <a:pt x="1264" y="3201"/>
                    <a:pt x="1313" y="3153"/>
                    <a:pt x="1337" y="3080"/>
                  </a:cubicBezTo>
                  <a:cubicBezTo>
                    <a:pt x="1337" y="3056"/>
                    <a:pt x="1337" y="3031"/>
                    <a:pt x="1313" y="3031"/>
                  </a:cubicBezTo>
                  <a:cubicBezTo>
                    <a:pt x="1305" y="3023"/>
                    <a:pt x="1296" y="3021"/>
                    <a:pt x="1288" y="3021"/>
                  </a:cubicBezTo>
                  <a:close/>
                  <a:moveTo>
                    <a:pt x="1124" y="3351"/>
                  </a:moveTo>
                  <a:cubicBezTo>
                    <a:pt x="1112" y="3351"/>
                    <a:pt x="1101" y="3357"/>
                    <a:pt x="1094" y="3371"/>
                  </a:cubicBezTo>
                  <a:cubicBezTo>
                    <a:pt x="1045" y="3444"/>
                    <a:pt x="1021" y="3493"/>
                    <a:pt x="997" y="3542"/>
                  </a:cubicBezTo>
                  <a:cubicBezTo>
                    <a:pt x="973" y="3542"/>
                    <a:pt x="973" y="3566"/>
                    <a:pt x="997" y="3590"/>
                  </a:cubicBezTo>
                  <a:lnTo>
                    <a:pt x="1070" y="3590"/>
                  </a:lnTo>
                  <a:cubicBezTo>
                    <a:pt x="1094" y="3542"/>
                    <a:pt x="1143" y="3493"/>
                    <a:pt x="1167" y="3420"/>
                  </a:cubicBezTo>
                  <a:cubicBezTo>
                    <a:pt x="1184" y="3386"/>
                    <a:pt x="1153" y="3351"/>
                    <a:pt x="1124" y="3351"/>
                  </a:cubicBezTo>
                  <a:close/>
                  <a:moveTo>
                    <a:pt x="705" y="3566"/>
                  </a:moveTo>
                  <a:cubicBezTo>
                    <a:pt x="632" y="3566"/>
                    <a:pt x="560" y="3590"/>
                    <a:pt x="511" y="3639"/>
                  </a:cubicBezTo>
                  <a:cubicBezTo>
                    <a:pt x="487" y="3639"/>
                    <a:pt x="487" y="3687"/>
                    <a:pt x="511" y="3687"/>
                  </a:cubicBezTo>
                  <a:cubicBezTo>
                    <a:pt x="511" y="3699"/>
                    <a:pt x="511" y="3705"/>
                    <a:pt x="514" y="3705"/>
                  </a:cubicBezTo>
                  <a:cubicBezTo>
                    <a:pt x="517" y="3705"/>
                    <a:pt x="523" y="3699"/>
                    <a:pt x="535" y="3687"/>
                  </a:cubicBezTo>
                  <a:cubicBezTo>
                    <a:pt x="535" y="3687"/>
                    <a:pt x="535" y="3712"/>
                    <a:pt x="560" y="3712"/>
                  </a:cubicBezTo>
                  <a:cubicBezTo>
                    <a:pt x="608" y="3663"/>
                    <a:pt x="657" y="3663"/>
                    <a:pt x="705" y="3663"/>
                  </a:cubicBezTo>
                  <a:cubicBezTo>
                    <a:pt x="730" y="3663"/>
                    <a:pt x="754" y="3639"/>
                    <a:pt x="754" y="3614"/>
                  </a:cubicBezTo>
                  <a:cubicBezTo>
                    <a:pt x="754" y="3590"/>
                    <a:pt x="730" y="3566"/>
                    <a:pt x="705" y="3566"/>
                  </a:cubicBezTo>
                  <a:close/>
                  <a:moveTo>
                    <a:pt x="900" y="3590"/>
                  </a:moveTo>
                  <a:cubicBezTo>
                    <a:pt x="875" y="3590"/>
                    <a:pt x="851" y="3614"/>
                    <a:pt x="851" y="3639"/>
                  </a:cubicBezTo>
                  <a:cubicBezTo>
                    <a:pt x="827" y="3639"/>
                    <a:pt x="851" y="3663"/>
                    <a:pt x="851" y="3687"/>
                  </a:cubicBezTo>
                  <a:cubicBezTo>
                    <a:pt x="827" y="3736"/>
                    <a:pt x="778" y="3760"/>
                    <a:pt x="730" y="3809"/>
                  </a:cubicBezTo>
                  <a:cubicBezTo>
                    <a:pt x="730" y="3833"/>
                    <a:pt x="730" y="3857"/>
                    <a:pt x="730" y="3882"/>
                  </a:cubicBezTo>
                  <a:lnTo>
                    <a:pt x="803" y="3882"/>
                  </a:lnTo>
                  <a:cubicBezTo>
                    <a:pt x="851" y="3833"/>
                    <a:pt x="900" y="3784"/>
                    <a:pt x="948" y="3736"/>
                  </a:cubicBezTo>
                  <a:cubicBezTo>
                    <a:pt x="948" y="3736"/>
                    <a:pt x="948" y="3712"/>
                    <a:pt x="948" y="3712"/>
                  </a:cubicBezTo>
                  <a:cubicBezTo>
                    <a:pt x="973" y="3712"/>
                    <a:pt x="1021" y="3736"/>
                    <a:pt x="1045" y="3736"/>
                  </a:cubicBezTo>
                  <a:cubicBezTo>
                    <a:pt x="1053" y="3743"/>
                    <a:pt x="1060" y="3746"/>
                    <a:pt x="1067" y="3746"/>
                  </a:cubicBezTo>
                  <a:cubicBezTo>
                    <a:pt x="1084" y="3746"/>
                    <a:pt x="1101" y="3729"/>
                    <a:pt x="1118" y="3712"/>
                  </a:cubicBezTo>
                  <a:cubicBezTo>
                    <a:pt x="1118" y="3712"/>
                    <a:pt x="1118" y="3663"/>
                    <a:pt x="1094" y="3663"/>
                  </a:cubicBezTo>
                  <a:cubicBezTo>
                    <a:pt x="1021" y="3639"/>
                    <a:pt x="973" y="3614"/>
                    <a:pt x="900" y="3590"/>
                  </a:cubicBezTo>
                  <a:close/>
                  <a:moveTo>
                    <a:pt x="1231" y="3742"/>
                  </a:moveTo>
                  <a:cubicBezTo>
                    <a:pt x="1222" y="3742"/>
                    <a:pt x="1215" y="3748"/>
                    <a:pt x="1215" y="3760"/>
                  </a:cubicBezTo>
                  <a:cubicBezTo>
                    <a:pt x="1191" y="3784"/>
                    <a:pt x="1191" y="3809"/>
                    <a:pt x="1215" y="3833"/>
                  </a:cubicBezTo>
                  <a:cubicBezTo>
                    <a:pt x="1264" y="3857"/>
                    <a:pt x="1313" y="3882"/>
                    <a:pt x="1361" y="3930"/>
                  </a:cubicBezTo>
                  <a:lnTo>
                    <a:pt x="1386" y="3930"/>
                  </a:lnTo>
                  <a:cubicBezTo>
                    <a:pt x="1386" y="3930"/>
                    <a:pt x="1396" y="3941"/>
                    <a:pt x="1411" y="3941"/>
                  </a:cubicBezTo>
                  <a:cubicBezTo>
                    <a:pt x="1418" y="3941"/>
                    <a:pt x="1426" y="3938"/>
                    <a:pt x="1434" y="3930"/>
                  </a:cubicBezTo>
                  <a:cubicBezTo>
                    <a:pt x="1434" y="3930"/>
                    <a:pt x="1434" y="3882"/>
                    <a:pt x="1434" y="3882"/>
                  </a:cubicBezTo>
                  <a:cubicBezTo>
                    <a:pt x="1386" y="3833"/>
                    <a:pt x="1313" y="3784"/>
                    <a:pt x="1264" y="3760"/>
                  </a:cubicBezTo>
                  <a:cubicBezTo>
                    <a:pt x="1252" y="3748"/>
                    <a:pt x="1240" y="3742"/>
                    <a:pt x="1231" y="3742"/>
                  </a:cubicBezTo>
                  <a:close/>
                  <a:moveTo>
                    <a:pt x="462" y="3784"/>
                  </a:moveTo>
                  <a:cubicBezTo>
                    <a:pt x="438" y="3784"/>
                    <a:pt x="414" y="3809"/>
                    <a:pt x="438" y="3833"/>
                  </a:cubicBezTo>
                  <a:cubicBezTo>
                    <a:pt x="438" y="3906"/>
                    <a:pt x="487" y="3979"/>
                    <a:pt x="584" y="3979"/>
                  </a:cubicBezTo>
                  <a:lnTo>
                    <a:pt x="608" y="3979"/>
                  </a:lnTo>
                  <a:cubicBezTo>
                    <a:pt x="632" y="3979"/>
                    <a:pt x="657" y="3954"/>
                    <a:pt x="657" y="3906"/>
                  </a:cubicBezTo>
                  <a:cubicBezTo>
                    <a:pt x="632" y="3882"/>
                    <a:pt x="608" y="3882"/>
                    <a:pt x="584" y="3882"/>
                  </a:cubicBezTo>
                  <a:cubicBezTo>
                    <a:pt x="560" y="3882"/>
                    <a:pt x="511" y="3882"/>
                    <a:pt x="511" y="3809"/>
                  </a:cubicBezTo>
                  <a:cubicBezTo>
                    <a:pt x="511" y="3784"/>
                    <a:pt x="487" y="3784"/>
                    <a:pt x="462" y="3784"/>
                  </a:cubicBezTo>
                  <a:close/>
                  <a:moveTo>
                    <a:pt x="1520" y="3963"/>
                  </a:moveTo>
                  <a:cubicBezTo>
                    <a:pt x="1480" y="3963"/>
                    <a:pt x="1445" y="4014"/>
                    <a:pt x="1483" y="4052"/>
                  </a:cubicBezTo>
                  <a:cubicBezTo>
                    <a:pt x="1507" y="4100"/>
                    <a:pt x="1556" y="4149"/>
                    <a:pt x="1580" y="4197"/>
                  </a:cubicBezTo>
                  <a:cubicBezTo>
                    <a:pt x="1604" y="4197"/>
                    <a:pt x="1604" y="4222"/>
                    <a:pt x="1628" y="4222"/>
                  </a:cubicBezTo>
                  <a:lnTo>
                    <a:pt x="1628" y="4197"/>
                  </a:lnTo>
                  <a:lnTo>
                    <a:pt x="1653" y="4197"/>
                  </a:lnTo>
                  <a:cubicBezTo>
                    <a:pt x="1677" y="4197"/>
                    <a:pt x="1677" y="4173"/>
                    <a:pt x="1677" y="4149"/>
                  </a:cubicBezTo>
                  <a:cubicBezTo>
                    <a:pt x="1628" y="4100"/>
                    <a:pt x="1604" y="4027"/>
                    <a:pt x="1556" y="3979"/>
                  </a:cubicBezTo>
                  <a:cubicBezTo>
                    <a:pt x="1544" y="3967"/>
                    <a:pt x="1532" y="3963"/>
                    <a:pt x="1520" y="3963"/>
                  </a:cubicBezTo>
                  <a:close/>
                  <a:moveTo>
                    <a:pt x="1722" y="4285"/>
                  </a:moveTo>
                  <a:cubicBezTo>
                    <a:pt x="1716" y="4285"/>
                    <a:pt x="1708" y="4287"/>
                    <a:pt x="1701" y="4295"/>
                  </a:cubicBezTo>
                  <a:cubicBezTo>
                    <a:pt x="1677" y="4295"/>
                    <a:pt x="1653" y="4319"/>
                    <a:pt x="1677" y="4343"/>
                  </a:cubicBezTo>
                  <a:cubicBezTo>
                    <a:pt x="1701" y="4416"/>
                    <a:pt x="1726" y="4465"/>
                    <a:pt x="1726" y="4513"/>
                  </a:cubicBezTo>
                  <a:cubicBezTo>
                    <a:pt x="1726" y="4537"/>
                    <a:pt x="1750" y="4562"/>
                    <a:pt x="1774" y="4562"/>
                  </a:cubicBezTo>
                  <a:cubicBezTo>
                    <a:pt x="1799" y="4562"/>
                    <a:pt x="1823" y="4513"/>
                    <a:pt x="1823" y="4489"/>
                  </a:cubicBezTo>
                  <a:cubicBezTo>
                    <a:pt x="1799" y="4440"/>
                    <a:pt x="1774" y="4367"/>
                    <a:pt x="1750" y="4319"/>
                  </a:cubicBezTo>
                  <a:cubicBezTo>
                    <a:pt x="1750" y="4302"/>
                    <a:pt x="1738" y="4285"/>
                    <a:pt x="1722" y="4285"/>
                  </a:cubicBezTo>
                  <a:close/>
                  <a:moveTo>
                    <a:pt x="1799" y="4635"/>
                  </a:moveTo>
                  <a:cubicBezTo>
                    <a:pt x="1774" y="4659"/>
                    <a:pt x="1750" y="4683"/>
                    <a:pt x="1750" y="4708"/>
                  </a:cubicBezTo>
                  <a:lnTo>
                    <a:pt x="1750" y="4780"/>
                  </a:lnTo>
                  <a:lnTo>
                    <a:pt x="1750" y="4878"/>
                  </a:lnTo>
                  <a:cubicBezTo>
                    <a:pt x="1750" y="4902"/>
                    <a:pt x="1774" y="4926"/>
                    <a:pt x="1799" y="4926"/>
                  </a:cubicBezTo>
                  <a:cubicBezTo>
                    <a:pt x="1823" y="4926"/>
                    <a:pt x="1847" y="4902"/>
                    <a:pt x="1847" y="4878"/>
                  </a:cubicBezTo>
                  <a:lnTo>
                    <a:pt x="1847" y="4780"/>
                  </a:lnTo>
                  <a:lnTo>
                    <a:pt x="1847" y="4683"/>
                  </a:lnTo>
                  <a:cubicBezTo>
                    <a:pt x="1847" y="4659"/>
                    <a:pt x="1823" y="4635"/>
                    <a:pt x="1799" y="4635"/>
                  </a:cubicBezTo>
                  <a:close/>
                  <a:moveTo>
                    <a:pt x="1799" y="5023"/>
                  </a:moveTo>
                  <a:cubicBezTo>
                    <a:pt x="1774" y="5023"/>
                    <a:pt x="1750" y="5023"/>
                    <a:pt x="1750" y="5048"/>
                  </a:cubicBezTo>
                  <a:cubicBezTo>
                    <a:pt x="1726" y="5096"/>
                    <a:pt x="1726" y="5145"/>
                    <a:pt x="1726" y="5169"/>
                  </a:cubicBezTo>
                  <a:cubicBezTo>
                    <a:pt x="1701" y="5193"/>
                    <a:pt x="1726" y="5218"/>
                    <a:pt x="1750" y="5242"/>
                  </a:cubicBezTo>
                  <a:cubicBezTo>
                    <a:pt x="1774" y="5242"/>
                    <a:pt x="1799" y="5218"/>
                    <a:pt x="1799" y="5193"/>
                  </a:cubicBezTo>
                  <a:cubicBezTo>
                    <a:pt x="1823" y="5169"/>
                    <a:pt x="1823" y="5121"/>
                    <a:pt x="1823" y="5072"/>
                  </a:cubicBezTo>
                  <a:cubicBezTo>
                    <a:pt x="1847" y="5048"/>
                    <a:pt x="1823" y="5023"/>
                    <a:pt x="1799" y="50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9" name="Google Shape;125;p4"/>
          <p:cNvGrpSpPr>
            <a:grpSpLocks/>
          </p:cNvGrpSpPr>
          <p:nvPr/>
        </p:nvGrpSpPr>
        <p:grpSpPr bwMode="auto">
          <a:xfrm>
            <a:off x="122238" y="5276850"/>
            <a:ext cx="944562" cy="1638300"/>
            <a:chOff x="-1056319" y="1385262"/>
            <a:chExt cx="212940" cy="369285"/>
          </a:xfrm>
        </p:grpSpPr>
        <p:sp>
          <p:nvSpPr>
            <p:cNvPr id="20" name="Google Shape;126;p4"/>
            <p:cNvSpPr/>
            <p:nvPr/>
          </p:nvSpPr>
          <p:spPr>
            <a:xfrm>
              <a:off x="-933207" y="1467564"/>
              <a:ext cx="27199" cy="279111"/>
            </a:xfrm>
            <a:custGeom>
              <a:avLst/>
              <a:gdLst/>
              <a:ahLst/>
              <a:cxnLst/>
              <a:rect l="l" t="t" r="r" b="b"/>
              <a:pathLst>
                <a:path w="705" h="7168" extrusionOk="0">
                  <a:moveTo>
                    <a:pt x="680" y="1"/>
                  </a:moveTo>
                  <a:cubicBezTo>
                    <a:pt x="656" y="1"/>
                    <a:pt x="632" y="25"/>
                    <a:pt x="632" y="50"/>
                  </a:cubicBezTo>
                  <a:cubicBezTo>
                    <a:pt x="608" y="292"/>
                    <a:pt x="0" y="6123"/>
                    <a:pt x="170" y="7119"/>
                  </a:cubicBezTo>
                  <a:cubicBezTo>
                    <a:pt x="170" y="7143"/>
                    <a:pt x="170" y="7167"/>
                    <a:pt x="195" y="7167"/>
                  </a:cubicBezTo>
                  <a:lnTo>
                    <a:pt x="219" y="7167"/>
                  </a:lnTo>
                  <a:cubicBezTo>
                    <a:pt x="243" y="7143"/>
                    <a:pt x="243" y="7119"/>
                    <a:pt x="243" y="7094"/>
                  </a:cubicBezTo>
                  <a:cubicBezTo>
                    <a:pt x="97" y="6123"/>
                    <a:pt x="705" y="122"/>
                    <a:pt x="705" y="74"/>
                  </a:cubicBezTo>
                  <a:cubicBezTo>
                    <a:pt x="705" y="25"/>
                    <a:pt x="705" y="25"/>
                    <a:pt x="6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" name="Google Shape;127;p4"/>
            <p:cNvSpPr/>
            <p:nvPr/>
          </p:nvSpPr>
          <p:spPr>
            <a:xfrm>
              <a:off x="-968280" y="1385262"/>
              <a:ext cx="124901" cy="123811"/>
            </a:xfrm>
            <a:custGeom>
              <a:avLst/>
              <a:gdLst/>
              <a:ahLst/>
              <a:cxnLst/>
              <a:rect l="l" t="t" r="r" b="b"/>
              <a:pathLst>
                <a:path w="3208" h="3183" extrusionOk="0">
                  <a:moveTo>
                    <a:pt x="1555" y="98"/>
                  </a:moveTo>
                  <a:cubicBezTo>
                    <a:pt x="1871" y="171"/>
                    <a:pt x="1871" y="705"/>
                    <a:pt x="1871" y="705"/>
                  </a:cubicBezTo>
                  <a:cubicBezTo>
                    <a:pt x="1871" y="729"/>
                    <a:pt x="1895" y="754"/>
                    <a:pt x="1920" y="754"/>
                  </a:cubicBezTo>
                  <a:cubicBezTo>
                    <a:pt x="1944" y="754"/>
                    <a:pt x="1968" y="754"/>
                    <a:pt x="1968" y="729"/>
                  </a:cubicBezTo>
                  <a:cubicBezTo>
                    <a:pt x="2065" y="535"/>
                    <a:pt x="2260" y="243"/>
                    <a:pt x="2381" y="243"/>
                  </a:cubicBezTo>
                  <a:cubicBezTo>
                    <a:pt x="2405" y="243"/>
                    <a:pt x="2430" y="243"/>
                    <a:pt x="2430" y="268"/>
                  </a:cubicBezTo>
                  <a:cubicBezTo>
                    <a:pt x="2600" y="389"/>
                    <a:pt x="2478" y="802"/>
                    <a:pt x="2405" y="948"/>
                  </a:cubicBezTo>
                  <a:cubicBezTo>
                    <a:pt x="2386" y="988"/>
                    <a:pt x="2414" y="1027"/>
                    <a:pt x="2452" y="1027"/>
                  </a:cubicBezTo>
                  <a:cubicBezTo>
                    <a:pt x="2460" y="1027"/>
                    <a:pt x="2469" y="1025"/>
                    <a:pt x="2478" y="1021"/>
                  </a:cubicBezTo>
                  <a:cubicBezTo>
                    <a:pt x="2600" y="972"/>
                    <a:pt x="2745" y="924"/>
                    <a:pt x="2891" y="924"/>
                  </a:cubicBezTo>
                  <a:cubicBezTo>
                    <a:pt x="2940" y="924"/>
                    <a:pt x="3013" y="924"/>
                    <a:pt x="3061" y="972"/>
                  </a:cubicBezTo>
                  <a:cubicBezTo>
                    <a:pt x="3061" y="972"/>
                    <a:pt x="3061" y="996"/>
                    <a:pt x="3061" y="996"/>
                  </a:cubicBezTo>
                  <a:cubicBezTo>
                    <a:pt x="3037" y="1142"/>
                    <a:pt x="2745" y="1409"/>
                    <a:pt x="2551" y="1580"/>
                  </a:cubicBezTo>
                  <a:cubicBezTo>
                    <a:pt x="2527" y="1580"/>
                    <a:pt x="2527" y="1604"/>
                    <a:pt x="2527" y="1628"/>
                  </a:cubicBezTo>
                  <a:cubicBezTo>
                    <a:pt x="2551" y="1628"/>
                    <a:pt x="2551" y="1652"/>
                    <a:pt x="2575" y="1652"/>
                  </a:cubicBezTo>
                  <a:cubicBezTo>
                    <a:pt x="2721" y="1652"/>
                    <a:pt x="3134" y="1725"/>
                    <a:pt x="3134" y="1920"/>
                  </a:cubicBezTo>
                  <a:cubicBezTo>
                    <a:pt x="3134" y="2114"/>
                    <a:pt x="2624" y="2163"/>
                    <a:pt x="2430" y="2163"/>
                  </a:cubicBezTo>
                  <a:cubicBezTo>
                    <a:pt x="2430" y="2163"/>
                    <a:pt x="2405" y="2163"/>
                    <a:pt x="2405" y="2187"/>
                  </a:cubicBezTo>
                  <a:cubicBezTo>
                    <a:pt x="2381" y="2211"/>
                    <a:pt x="2381" y="2211"/>
                    <a:pt x="2405" y="2235"/>
                  </a:cubicBezTo>
                  <a:cubicBezTo>
                    <a:pt x="2405" y="2235"/>
                    <a:pt x="2697" y="2551"/>
                    <a:pt x="2527" y="2794"/>
                  </a:cubicBezTo>
                  <a:cubicBezTo>
                    <a:pt x="2503" y="2818"/>
                    <a:pt x="2454" y="2843"/>
                    <a:pt x="2430" y="2843"/>
                  </a:cubicBezTo>
                  <a:cubicBezTo>
                    <a:pt x="2260" y="2843"/>
                    <a:pt x="1992" y="2503"/>
                    <a:pt x="1895" y="2381"/>
                  </a:cubicBezTo>
                  <a:cubicBezTo>
                    <a:pt x="1883" y="2369"/>
                    <a:pt x="1871" y="2363"/>
                    <a:pt x="1862" y="2363"/>
                  </a:cubicBezTo>
                  <a:cubicBezTo>
                    <a:pt x="1853" y="2363"/>
                    <a:pt x="1847" y="2369"/>
                    <a:pt x="1847" y="2381"/>
                  </a:cubicBezTo>
                  <a:cubicBezTo>
                    <a:pt x="1822" y="2381"/>
                    <a:pt x="1798" y="2405"/>
                    <a:pt x="1798" y="2430"/>
                  </a:cubicBezTo>
                  <a:cubicBezTo>
                    <a:pt x="1798" y="2430"/>
                    <a:pt x="1871" y="2964"/>
                    <a:pt x="1579" y="3086"/>
                  </a:cubicBezTo>
                  <a:lnTo>
                    <a:pt x="1507" y="3086"/>
                  </a:lnTo>
                  <a:cubicBezTo>
                    <a:pt x="1312" y="3086"/>
                    <a:pt x="1215" y="2624"/>
                    <a:pt x="1215" y="2454"/>
                  </a:cubicBezTo>
                  <a:cubicBezTo>
                    <a:pt x="1215" y="2430"/>
                    <a:pt x="1191" y="2430"/>
                    <a:pt x="1166" y="2430"/>
                  </a:cubicBezTo>
                  <a:cubicBezTo>
                    <a:pt x="1166" y="2430"/>
                    <a:pt x="1166" y="2454"/>
                    <a:pt x="1166" y="2454"/>
                  </a:cubicBezTo>
                  <a:cubicBezTo>
                    <a:pt x="1045" y="2551"/>
                    <a:pt x="899" y="2624"/>
                    <a:pt x="754" y="2624"/>
                  </a:cubicBezTo>
                  <a:cubicBezTo>
                    <a:pt x="656" y="2624"/>
                    <a:pt x="583" y="2600"/>
                    <a:pt x="511" y="2575"/>
                  </a:cubicBezTo>
                  <a:cubicBezTo>
                    <a:pt x="462" y="2551"/>
                    <a:pt x="413" y="2503"/>
                    <a:pt x="413" y="2454"/>
                  </a:cubicBezTo>
                  <a:cubicBezTo>
                    <a:pt x="389" y="2235"/>
                    <a:pt x="729" y="1871"/>
                    <a:pt x="875" y="1725"/>
                  </a:cubicBezTo>
                  <a:cubicBezTo>
                    <a:pt x="875" y="1701"/>
                    <a:pt x="875" y="1701"/>
                    <a:pt x="875" y="1677"/>
                  </a:cubicBezTo>
                  <a:cubicBezTo>
                    <a:pt x="851" y="1652"/>
                    <a:pt x="826" y="1652"/>
                    <a:pt x="826" y="1652"/>
                  </a:cubicBezTo>
                  <a:lnTo>
                    <a:pt x="705" y="1652"/>
                  </a:lnTo>
                  <a:cubicBezTo>
                    <a:pt x="535" y="1652"/>
                    <a:pt x="195" y="1628"/>
                    <a:pt x="146" y="1409"/>
                  </a:cubicBezTo>
                  <a:cubicBezTo>
                    <a:pt x="122" y="1385"/>
                    <a:pt x="122" y="1361"/>
                    <a:pt x="146" y="1337"/>
                  </a:cubicBezTo>
                  <a:cubicBezTo>
                    <a:pt x="219" y="1215"/>
                    <a:pt x="559" y="1191"/>
                    <a:pt x="826" y="1191"/>
                  </a:cubicBezTo>
                  <a:lnTo>
                    <a:pt x="851" y="1191"/>
                  </a:lnTo>
                  <a:cubicBezTo>
                    <a:pt x="899" y="1167"/>
                    <a:pt x="924" y="1118"/>
                    <a:pt x="875" y="1094"/>
                  </a:cubicBezTo>
                  <a:cubicBezTo>
                    <a:pt x="778" y="1021"/>
                    <a:pt x="511" y="778"/>
                    <a:pt x="511" y="608"/>
                  </a:cubicBezTo>
                  <a:cubicBezTo>
                    <a:pt x="511" y="559"/>
                    <a:pt x="511" y="535"/>
                    <a:pt x="535" y="511"/>
                  </a:cubicBezTo>
                  <a:cubicBezTo>
                    <a:pt x="583" y="486"/>
                    <a:pt x="608" y="462"/>
                    <a:pt x="656" y="462"/>
                  </a:cubicBezTo>
                  <a:cubicBezTo>
                    <a:pt x="899" y="511"/>
                    <a:pt x="1118" y="632"/>
                    <a:pt x="1312" y="778"/>
                  </a:cubicBezTo>
                  <a:lnTo>
                    <a:pt x="1361" y="778"/>
                  </a:lnTo>
                  <a:cubicBezTo>
                    <a:pt x="1385" y="754"/>
                    <a:pt x="1385" y="754"/>
                    <a:pt x="1385" y="729"/>
                  </a:cubicBezTo>
                  <a:cubicBezTo>
                    <a:pt x="1361" y="608"/>
                    <a:pt x="1337" y="268"/>
                    <a:pt x="1434" y="146"/>
                  </a:cubicBezTo>
                  <a:cubicBezTo>
                    <a:pt x="1458" y="98"/>
                    <a:pt x="1507" y="98"/>
                    <a:pt x="1555" y="98"/>
                  </a:cubicBezTo>
                  <a:close/>
                  <a:moveTo>
                    <a:pt x="1531" y="1"/>
                  </a:moveTo>
                  <a:cubicBezTo>
                    <a:pt x="1458" y="1"/>
                    <a:pt x="1385" y="25"/>
                    <a:pt x="1337" y="73"/>
                  </a:cubicBezTo>
                  <a:cubicBezTo>
                    <a:pt x="1239" y="243"/>
                    <a:pt x="1215" y="438"/>
                    <a:pt x="1239" y="632"/>
                  </a:cubicBezTo>
                  <a:cubicBezTo>
                    <a:pt x="1069" y="486"/>
                    <a:pt x="875" y="389"/>
                    <a:pt x="632" y="365"/>
                  </a:cubicBezTo>
                  <a:cubicBezTo>
                    <a:pt x="583" y="365"/>
                    <a:pt x="511" y="389"/>
                    <a:pt x="462" y="413"/>
                  </a:cubicBezTo>
                  <a:cubicBezTo>
                    <a:pt x="413" y="462"/>
                    <a:pt x="389" y="535"/>
                    <a:pt x="389" y="584"/>
                  </a:cubicBezTo>
                  <a:cubicBezTo>
                    <a:pt x="438" y="778"/>
                    <a:pt x="559" y="948"/>
                    <a:pt x="705" y="1069"/>
                  </a:cubicBezTo>
                  <a:cubicBezTo>
                    <a:pt x="511" y="1069"/>
                    <a:pt x="171" y="1118"/>
                    <a:pt x="49" y="1264"/>
                  </a:cubicBezTo>
                  <a:cubicBezTo>
                    <a:pt x="0" y="1312"/>
                    <a:pt x="0" y="1361"/>
                    <a:pt x="0" y="1434"/>
                  </a:cubicBezTo>
                  <a:cubicBezTo>
                    <a:pt x="73" y="1701"/>
                    <a:pt x="462" y="1725"/>
                    <a:pt x="681" y="1725"/>
                  </a:cubicBezTo>
                  <a:cubicBezTo>
                    <a:pt x="511" y="1895"/>
                    <a:pt x="243" y="2211"/>
                    <a:pt x="268" y="2454"/>
                  </a:cubicBezTo>
                  <a:cubicBezTo>
                    <a:pt x="292" y="2527"/>
                    <a:pt x="341" y="2600"/>
                    <a:pt x="413" y="2624"/>
                  </a:cubicBezTo>
                  <a:cubicBezTo>
                    <a:pt x="511" y="2673"/>
                    <a:pt x="608" y="2697"/>
                    <a:pt x="705" y="2697"/>
                  </a:cubicBezTo>
                  <a:cubicBezTo>
                    <a:pt x="851" y="2697"/>
                    <a:pt x="996" y="2648"/>
                    <a:pt x="1118" y="2551"/>
                  </a:cubicBezTo>
                  <a:cubicBezTo>
                    <a:pt x="1166" y="2746"/>
                    <a:pt x="1264" y="3183"/>
                    <a:pt x="1507" y="3183"/>
                  </a:cubicBezTo>
                  <a:cubicBezTo>
                    <a:pt x="1531" y="3183"/>
                    <a:pt x="1579" y="3183"/>
                    <a:pt x="1604" y="3159"/>
                  </a:cubicBezTo>
                  <a:cubicBezTo>
                    <a:pt x="1822" y="3037"/>
                    <a:pt x="1944" y="2794"/>
                    <a:pt x="1895" y="2551"/>
                  </a:cubicBezTo>
                  <a:lnTo>
                    <a:pt x="1895" y="2551"/>
                  </a:lnTo>
                  <a:cubicBezTo>
                    <a:pt x="2041" y="2721"/>
                    <a:pt x="2260" y="2940"/>
                    <a:pt x="2430" y="2940"/>
                  </a:cubicBezTo>
                  <a:cubicBezTo>
                    <a:pt x="2503" y="2940"/>
                    <a:pt x="2551" y="2916"/>
                    <a:pt x="2600" y="2867"/>
                  </a:cubicBezTo>
                  <a:cubicBezTo>
                    <a:pt x="2697" y="2648"/>
                    <a:pt x="2673" y="2405"/>
                    <a:pt x="2527" y="2260"/>
                  </a:cubicBezTo>
                  <a:cubicBezTo>
                    <a:pt x="2745" y="2235"/>
                    <a:pt x="3207" y="2163"/>
                    <a:pt x="3207" y="1920"/>
                  </a:cubicBezTo>
                  <a:cubicBezTo>
                    <a:pt x="3207" y="1677"/>
                    <a:pt x="2867" y="1604"/>
                    <a:pt x="2673" y="1580"/>
                  </a:cubicBezTo>
                  <a:cubicBezTo>
                    <a:pt x="2818" y="1434"/>
                    <a:pt x="3134" y="1191"/>
                    <a:pt x="3134" y="1021"/>
                  </a:cubicBezTo>
                  <a:cubicBezTo>
                    <a:pt x="3134" y="972"/>
                    <a:pt x="3110" y="948"/>
                    <a:pt x="3086" y="899"/>
                  </a:cubicBezTo>
                  <a:cubicBezTo>
                    <a:pt x="3037" y="851"/>
                    <a:pt x="2940" y="826"/>
                    <a:pt x="2867" y="826"/>
                  </a:cubicBezTo>
                  <a:cubicBezTo>
                    <a:pt x="2745" y="826"/>
                    <a:pt x="2624" y="851"/>
                    <a:pt x="2503" y="899"/>
                  </a:cubicBezTo>
                  <a:cubicBezTo>
                    <a:pt x="2551" y="729"/>
                    <a:pt x="2648" y="341"/>
                    <a:pt x="2478" y="195"/>
                  </a:cubicBezTo>
                  <a:cubicBezTo>
                    <a:pt x="2430" y="171"/>
                    <a:pt x="2405" y="146"/>
                    <a:pt x="2357" y="146"/>
                  </a:cubicBezTo>
                  <a:cubicBezTo>
                    <a:pt x="2187" y="146"/>
                    <a:pt x="2017" y="389"/>
                    <a:pt x="1920" y="559"/>
                  </a:cubicBezTo>
                  <a:cubicBezTo>
                    <a:pt x="1895" y="365"/>
                    <a:pt x="1798" y="73"/>
                    <a:pt x="15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" name="Google Shape;128;p4"/>
            <p:cNvSpPr/>
            <p:nvPr/>
          </p:nvSpPr>
          <p:spPr>
            <a:xfrm>
              <a:off x="-990111" y="1535195"/>
              <a:ext cx="60482" cy="203966"/>
            </a:xfrm>
            <a:custGeom>
              <a:avLst/>
              <a:gdLst/>
              <a:ahLst/>
              <a:cxnLst/>
              <a:rect l="l" t="t" r="r" b="b"/>
              <a:pathLst>
                <a:path w="1556" h="5234" extrusionOk="0">
                  <a:moveTo>
                    <a:pt x="70" y="1"/>
                  </a:moveTo>
                  <a:cubicBezTo>
                    <a:pt x="64" y="1"/>
                    <a:pt x="56" y="4"/>
                    <a:pt x="49" y="11"/>
                  </a:cubicBezTo>
                  <a:cubicBezTo>
                    <a:pt x="25" y="11"/>
                    <a:pt x="1" y="35"/>
                    <a:pt x="25" y="60"/>
                  </a:cubicBezTo>
                  <a:cubicBezTo>
                    <a:pt x="49" y="108"/>
                    <a:pt x="1458" y="3290"/>
                    <a:pt x="948" y="5185"/>
                  </a:cubicBezTo>
                  <a:cubicBezTo>
                    <a:pt x="948" y="5210"/>
                    <a:pt x="948" y="5234"/>
                    <a:pt x="972" y="5234"/>
                  </a:cubicBezTo>
                  <a:cubicBezTo>
                    <a:pt x="1021" y="5234"/>
                    <a:pt x="1045" y="5234"/>
                    <a:pt x="1045" y="5185"/>
                  </a:cubicBezTo>
                  <a:cubicBezTo>
                    <a:pt x="1555" y="3290"/>
                    <a:pt x="122" y="60"/>
                    <a:pt x="98" y="35"/>
                  </a:cubicBezTo>
                  <a:cubicBezTo>
                    <a:pt x="98" y="18"/>
                    <a:pt x="86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" name="Google Shape;129;p4"/>
            <p:cNvSpPr/>
            <p:nvPr/>
          </p:nvSpPr>
          <p:spPr>
            <a:xfrm>
              <a:off x="-1056319" y="1471858"/>
              <a:ext cx="125975" cy="123453"/>
            </a:xfrm>
            <a:custGeom>
              <a:avLst/>
              <a:gdLst/>
              <a:ahLst/>
              <a:cxnLst/>
              <a:rect l="l" t="t" r="r" b="b"/>
              <a:pathLst>
                <a:path w="3232" h="3168" extrusionOk="0">
                  <a:moveTo>
                    <a:pt x="1513" y="97"/>
                  </a:moveTo>
                  <a:cubicBezTo>
                    <a:pt x="1527" y="97"/>
                    <a:pt x="1541" y="99"/>
                    <a:pt x="1555" y="107"/>
                  </a:cubicBezTo>
                  <a:cubicBezTo>
                    <a:pt x="1871" y="155"/>
                    <a:pt x="1895" y="714"/>
                    <a:pt x="1895" y="714"/>
                  </a:cubicBezTo>
                  <a:cubicBezTo>
                    <a:pt x="1895" y="738"/>
                    <a:pt x="1895" y="738"/>
                    <a:pt x="1919" y="738"/>
                  </a:cubicBezTo>
                  <a:cubicBezTo>
                    <a:pt x="1926" y="745"/>
                    <a:pt x="1934" y="748"/>
                    <a:pt x="1940" y="748"/>
                  </a:cubicBezTo>
                  <a:cubicBezTo>
                    <a:pt x="1956" y="748"/>
                    <a:pt x="1968" y="731"/>
                    <a:pt x="1968" y="714"/>
                  </a:cubicBezTo>
                  <a:cubicBezTo>
                    <a:pt x="2065" y="544"/>
                    <a:pt x="2259" y="228"/>
                    <a:pt x="2381" y="228"/>
                  </a:cubicBezTo>
                  <a:cubicBezTo>
                    <a:pt x="2405" y="228"/>
                    <a:pt x="2430" y="252"/>
                    <a:pt x="2454" y="252"/>
                  </a:cubicBezTo>
                  <a:cubicBezTo>
                    <a:pt x="2600" y="398"/>
                    <a:pt x="2478" y="811"/>
                    <a:pt x="2430" y="957"/>
                  </a:cubicBezTo>
                  <a:cubicBezTo>
                    <a:pt x="2405" y="957"/>
                    <a:pt x="2405" y="981"/>
                    <a:pt x="2430" y="1005"/>
                  </a:cubicBezTo>
                  <a:lnTo>
                    <a:pt x="2478" y="1005"/>
                  </a:lnTo>
                  <a:cubicBezTo>
                    <a:pt x="2600" y="933"/>
                    <a:pt x="2745" y="908"/>
                    <a:pt x="2891" y="908"/>
                  </a:cubicBezTo>
                  <a:cubicBezTo>
                    <a:pt x="2940" y="908"/>
                    <a:pt x="3013" y="908"/>
                    <a:pt x="3061" y="957"/>
                  </a:cubicBezTo>
                  <a:cubicBezTo>
                    <a:pt x="3061" y="957"/>
                    <a:pt x="3061" y="981"/>
                    <a:pt x="3061" y="981"/>
                  </a:cubicBezTo>
                  <a:cubicBezTo>
                    <a:pt x="3037" y="1127"/>
                    <a:pt x="2745" y="1394"/>
                    <a:pt x="2551" y="1540"/>
                  </a:cubicBezTo>
                  <a:cubicBezTo>
                    <a:pt x="2551" y="1564"/>
                    <a:pt x="2527" y="1588"/>
                    <a:pt x="2527" y="1588"/>
                  </a:cubicBezTo>
                  <a:cubicBezTo>
                    <a:pt x="2551" y="1613"/>
                    <a:pt x="2551" y="1637"/>
                    <a:pt x="2575" y="1637"/>
                  </a:cubicBezTo>
                  <a:cubicBezTo>
                    <a:pt x="2575" y="1637"/>
                    <a:pt x="3134" y="1710"/>
                    <a:pt x="3134" y="1904"/>
                  </a:cubicBezTo>
                  <a:cubicBezTo>
                    <a:pt x="3134" y="2099"/>
                    <a:pt x="2624" y="2147"/>
                    <a:pt x="2454" y="2147"/>
                  </a:cubicBezTo>
                  <a:cubicBezTo>
                    <a:pt x="2430" y="2147"/>
                    <a:pt x="2405" y="2147"/>
                    <a:pt x="2405" y="2171"/>
                  </a:cubicBezTo>
                  <a:cubicBezTo>
                    <a:pt x="2381" y="2171"/>
                    <a:pt x="2381" y="2196"/>
                    <a:pt x="2405" y="2220"/>
                  </a:cubicBezTo>
                  <a:cubicBezTo>
                    <a:pt x="2405" y="2220"/>
                    <a:pt x="2697" y="2536"/>
                    <a:pt x="2527" y="2779"/>
                  </a:cubicBezTo>
                  <a:cubicBezTo>
                    <a:pt x="2502" y="2803"/>
                    <a:pt x="2478" y="2827"/>
                    <a:pt x="2430" y="2827"/>
                  </a:cubicBezTo>
                  <a:cubicBezTo>
                    <a:pt x="2259" y="2827"/>
                    <a:pt x="1992" y="2487"/>
                    <a:pt x="1895" y="2341"/>
                  </a:cubicBezTo>
                  <a:cubicBezTo>
                    <a:pt x="1895" y="2341"/>
                    <a:pt x="1884" y="2331"/>
                    <a:pt x="1870" y="2331"/>
                  </a:cubicBezTo>
                  <a:cubicBezTo>
                    <a:pt x="1863" y="2331"/>
                    <a:pt x="1855" y="2333"/>
                    <a:pt x="1846" y="2341"/>
                  </a:cubicBezTo>
                  <a:cubicBezTo>
                    <a:pt x="1822" y="2341"/>
                    <a:pt x="1822" y="2366"/>
                    <a:pt x="1822" y="2390"/>
                  </a:cubicBezTo>
                  <a:cubicBezTo>
                    <a:pt x="1822" y="2390"/>
                    <a:pt x="1895" y="2924"/>
                    <a:pt x="1579" y="3046"/>
                  </a:cubicBezTo>
                  <a:lnTo>
                    <a:pt x="1531" y="3046"/>
                  </a:lnTo>
                  <a:cubicBezTo>
                    <a:pt x="1336" y="3046"/>
                    <a:pt x="1239" y="2609"/>
                    <a:pt x="1215" y="2439"/>
                  </a:cubicBezTo>
                  <a:cubicBezTo>
                    <a:pt x="1215" y="2414"/>
                    <a:pt x="1191" y="2414"/>
                    <a:pt x="1191" y="2414"/>
                  </a:cubicBezTo>
                  <a:lnTo>
                    <a:pt x="1142" y="2414"/>
                  </a:lnTo>
                  <a:cubicBezTo>
                    <a:pt x="1021" y="2512"/>
                    <a:pt x="875" y="2584"/>
                    <a:pt x="705" y="2584"/>
                  </a:cubicBezTo>
                  <a:cubicBezTo>
                    <a:pt x="632" y="2584"/>
                    <a:pt x="535" y="2560"/>
                    <a:pt x="462" y="2536"/>
                  </a:cubicBezTo>
                  <a:cubicBezTo>
                    <a:pt x="413" y="2512"/>
                    <a:pt x="389" y="2463"/>
                    <a:pt x="365" y="2414"/>
                  </a:cubicBezTo>
                  <a:cubicBezTo>
                    <a:pt x="340" y="2220"/>
                    <a:pt x="705" y="1831"/>
                    <a:pt x="826" y="1686"/>
                  </a:cubicBezTo>
                  <a:cubicBezTo>
                    <a:pt x="851" y="1661"/>
                    <a:pt x="826" y="1613"/>
                    <a:pt x="802" y="1613"/>
                  </a:cubicBezTo>
                  <a:lnTo>
                    <a:pt x="656" y="1613"/>
                  </a:lnTo>
                  <a:cubicBezTo>
                    <a:pt x="510" y="1613"/>
                    <a:pt x="170" y="1588"/>
                    <a:pt x="122" y="1394"/>
                  </a:cubicBezTo>
                  <a:cubicBezTo>
                    <a:pt x="122" y="1370"/>
                    <a:pt x="122" y="1345"/>
                    <a:pt x="146" y="1321"/>
                  </a:cubicBezTo>
                  <a:cubicBezTo>
                    <a:pt x="219" y="1200"/>
                    <a:pt x="559" y="1175"/>
                    <a:pt x="826" y="1175"/>
                  </a:cubicBezTo>
                  <a:lnTo>
                    <a:pt x="875" y="1175"/>
                  </a:lnTo>
                  <a:cubicBezTo>
                    <a:pt x="875" y="1175"/>
                    <a:pt x="899" y="1151"/>
                    <a:pt x="923" y="1151"/>
                  </a:cubicBezTo>
                  <a:cubicBezTo>
                    <a:pt x="923" y="1127"/>
                    <a:pt x="899" y="1103"/>
                    <a:pt x="899" y="1078"/>
                  </a:cubicBezTo>
                  <a:cubicBezTo>
                    <a:pt x="802" y="1005"/>
                    <a:pt x="510" y="762"/>
                    <a:pt x="510" y="592"/>
                  </a:cubicBezTo>
                  <a:cubicBezTo>
                    <a:pt x="510" y="568"/>
                    <a:pt x="535" y="520"/>
                    <a:pt x="559" y="495"/>
                  </a:cubicBezTo>
                  <a:cubicBezTo>
                    <a:pt x="583" y="471"/>
                    <a:pt x="632" y="471"/>
                    <a:pt x="680" y="471"/>
                  </a:cubicBezTo>
                  <a:cubicBezTo>
                    <a:pt x="899" y="520"/>
                    <a:pt x="1142" y="617"/>
                    <a:pt x="1312" y="762"/>
                  </a:cubicBezTo>
                  <a:cubicBezTo>
                    <a:pt x="1324" y="775"/>
                    <a:pt x="1336" y="781"/>
                    <a:pt x="1345" y="781"/>
                  </a:cubicBezTo>
                  <a:cubicBezTo>
                    <a:pt x="1355" y="781"/>
                    <a:pt x="1361" y="775"/>
                    <a:pt x="1361" y="762"/>
                  </a:cubicBezTo>
                  <a:cubicBezTo>
                    <a:pt x="1385" y="762"/>
                    <a:pt x="1409" y="738"/>
                    <a:pt x="1385" y="714"/>
                  </a:cubicBezTo>
                  <a:cubicBezTo>
                    <a:pt x="1361" y="592"/>
                    <a:pt x="1336" y="252"/>
                    <a:pt x="1434" y="131"/>
                  </a:cubicBezTo>
                  <a:cubicBezTo>
                    <a:pt x="1451" y="114"/>
                    <a:pt x="1480" y="97"/>
                    <a:pt x="1513" y="97"/>
                  </a:cubicBezTo>
                  <a:close/>
                  <a:moveTo>
                    <a:pt x="1497" y="0"/>
                  </a:moveTo>
                  <a:cubicBezTo>
                    <a:pt x="1437" y="0"/>
                    <a:pt x="1373" y="28"/>
                    <a:pt x="1336" y="82"/>
                  </a:cubicBezTo>
                  <a:cubicBezTo>
                    <a:pt x="1263" y="252"/>
                    <a:pt x="1215" y="447"/>
                    <a:pt x="1263" y="617"/>
                  </a:cubicBezTo>
                  <a:cubicBezTo>
                    <a:pt x="1093" y="471"/>
                    <a:pt x="875" y="398"/>
                    <a:pt x="656" y="349"/>
                  </a:cubicBezTo>
                  <a:cubicBezTo>
                    <a:pt x="583" y="349"/>
                    <a:pt x="535" y="374"/>
                    <a:pt x="462" y="422"/>
                  </a:cubicBezTo>
                  <a:cubicBezTo>
                    <a:pt x="413" y="447"/>
                    <a:pt x="389" y="520"/>
                    <a:pt x="389" y="568"/>
                  </a:cubicBezTo>
                  <a:cubicBezTo>
                    <a:pt x="413" y="762"/>
                    <a:pt x="608" y="957"/>
                    <a:pt x="729" y="1054"/>
                  </a:cubicBezTo>
                  <a:cubicBezTo>
                    <a:pt x="510" y="1078"/>
                    <a:pt x="170" y="1103"/>
                    <a:pt x="49" y="1248"/>
                  </a:cubicBezTo>
                  <a:cubicBezTo>
                    <a:pt x="25" y="1297"/>
                    <a:pt x="0" y="1370"/>
                    <a:pt x="25" y="1418"/>
                  </a:cubicBezTo>
                  <a:cubicBezTo>
                    <a:pt x="73" y="1686"/>
                    <a:pt x="462" y="1710"/>
                    <a:pt x="680" y="1710"/>
                  </a:cubicBezTo>
                  <a:cubicBezTo>
                    <a:pt x="535" y="1880"/>
                    <a:pt x="243" y="2220"/>
                    <a:pt x="292" y="2439"/>
                  </a:cubicBezTo>
                  <a:cubicBezTo>
                    <a:pt x="292" y="2536"/>
                    <a:pt x="340" y="2584"/>
                    <a:pt x="438" y="2633"/>
                  </a:cubicBezTo>
                  <a:cubicBezTo>
                    <a:pt x="510" y="2682"/>
                    <a:pt x="608" y="2706"/>
                    <a:pt x="705" y="2706"/>
                  </a:cubicBezTo>
                  <a:cubicBezTo>
                    <a:pt x="875" y="2682"/>
                    <a:pt x="1021" y="2633"/>
                    <a:pt x="1142" y="2560"/>
                  </a:cubicBezTo>
                  <a:cubicBezTo>
                    <a:pt x="1166" y="2730"/>
                    <a:pt x="1263" y="3167"/>
                    <a:pt x="1531" y="3167"/>
                  </a:cubicBezTo>
                  <a:lnTo>
                    <a:pt x="1628" y="3167"/>
                  </a:lnTo>
                  <a:cubicBezTo>
                    <a:pt x="1822" y="3046"/>
                    <a:pt x="1944" y="2803"/>
                    <a:pt x="1919" y="2560"/>
                  </a:cubicBezTo>
                  <a:lnTo>
                    <a:pt x="1919" y="2560"/>
                  </a:lnTo>
                  <a:cubicBezTo>
                    <a:pt x="2041" y="2706"/>
                    <a:pt x="2259" y="2949"/>
                    <a:pt x="2454" y="2949"/>
                  </a:cubicBezTo>
                  <a:cubicBezTo>
                    <a:pt x="2502" y="2949"/>
                    <a:pt x="2575" y="2900"/>
                    <a:pt x="2600" y="2852"/>
                  </a:cubicBezTo>
                  <a:cubicBezTo>
                    <a:pt x="2721" y="2657"/>
                    <a:pt x="2697" y="2414"/>
                    <a:pt x="2551" y="2244"/>
                  </a:cubicBezTo>
                  <a:cubicBezTo>
                    <a:pt x="2745" y="2220"/>
                    <a:pt x="3231" y="2147"/>
                    <a:pt x="3231" y="1904"/>
                  </a:cubicBezTo>
                  <a:cubicBezTo>
                    <a:pt x="3231" y="1661"/>
                    <a:pt x="2891" y="1588"/>
                    <a:pt x="2697" y="1564"/>
                  </a:cubicBezTo>
                  <a:cubicBezTo>
                    <a:pt x="2842" y="1443"/>
                    <a:pt x="3134" y="1175"/>
                    <a:pt x="3134" y="1005"/>
                  </a:cubicBezTo>
                  <a:cubicBezTo>
                    <a:pt x="3134" y="981"/>
                    <a:pt x="3134" y="933"/>
                    <a:pt x="3110" y="908"/>
                  </a:cubicBezTo>
                  <a:cubicBezTo>
                    <a:pt x="3055" y="854"/>
                    <a:pt x="3000" y="826"/>
                    <a:pt x="2935" y="826"/>
                  </a:cubicBezTo>
                  <a:cubicBezTo>
                    <a:pt x="2914" y="826"/>
                    <a:pt x="2891" y="829"/>
                    <a:pt x="2867" y="835"/>
                  </a:cubicBezTo>
                  <a:cubicBezTo>
                    <a:pt x="2745" y="835"/>
                    <a:pt x="2624" y="860"/>
                    <a:pt x="2527" y="884"/>
                  </a:cubicBezTo>
                  <a:cubicBezTo>
                    <a:pt x="2575" y="714"/>
                    <a:pt x="2672" y="349"/>
                    <a:pt x="2478" y="179"/>
                  </a:cubicBezTo>
                  <a:cubicBezTo>
                    <a:pt x="2454" y="155"/>
                    <a:pt x="2405" y="155"/>
                    <a:pt x="2381" y="131"/>
                  </a:cubicBezTo>
                  <a:cubicBezTo>
                    <a:pt x="2211" y="131"/>
                    <a:pt x="2041" y="374"/>
                    <a:pt x="1944" y="544"/>
                  </a:cubicBezTo>
                  <a:cubicBezTo>
                    <a:pt x="1919" y="349"/>
                    <a:pt x="1822" y="58"/>
                    <a:pt x="1555" y="9"/>
                  </a:cubicBezTo>
                  <a:cubicBezTo>
                    <a:pt x="1537" y="3"/>
                    <a:pt x="1517" y="0"/>
                    <a:pt x="14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" name="Google Shape;130;p4"/>
            <p:cNvSpPr/>
            <p:nvPr/>
          </p:nvSpPr>
          <p:spPr>
            <a:xfrm>
              <a:off x="-933207" y="1418541"/>
              <a:ext cx="55830" cy="54749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29" y="1"/>
                  </a:moveTo>
                  <a:cubicBezTo>
                    <a:pt x="340" y="1"/>
                    <a:pt x="0" y="317"/>
                    <a:pt x="0" y="705"/>
                  </a:cubicBezTo>
                  <a:cubicBezTo>
                    <a:pt x="0" y="1094"/>
                    <a:pt x="340" y="1410"/>
                    <a:pt x="729" y="1410"/>
                  </a:cubicBezTo>
                  <a:cubicBezTo>
                    <a:pt x="1118" y="1410"/>
                    <a:pt x="1434" y="1094"/>
                    <a:pt x="1434" y="705"/>
                  </a:cubicBezTo>
                  <a:cubicBezTo>
                    <a:pt x="1434" y="317"/>
                    <a:pt x="1118" y="1"/>
                    <a:pt x="72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Google Shape;131;p4"/>
            <p:cNvSpPr/>
            <p:nvPr/>
          </p:nvSpPr>
          <p:spPr>
            <a:xfrm>
              <a:off x="-1021247" y="1507284"/>
              <a:ext cx="55830" cy="55106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05" y="0"/>
                  </a:moveTo>
                  <a:cubicBezTo>
                    <a:pt x="316" y="0"/>
                    <a:pt x="0" y="316"/>
                    <a:pt x="0" y="705"/>
                  </a:cubicBezTo>
                  <a:cubicBezTo>
                    <a:pt x="0" y="1093"/>
                    <a:pt x="316" y="1409"/>
                    <a:pt x="705" y="1409"/>
                  </a:cubicBezTo>
                  <a:cubicBezTo>
                    <a:pt x="1118" y="1409"/>
                    <a:pt x="1433" y="1093"/>
                    <a:pt x="1433" y="705"/>
                  </a:cubicBezTo>
                  <a:cubicBezTo>
                    <a:pt x="1433" y="316"/>
                    <a:pt x="1118" y="0"/>
                    <a:pt x="70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132;p4"/>
            <p:cNvSpPr/>
            <p:nvPr/>
          </p:nvSpPr>
          <p:spPr>
            <a:xfrm>
              <a:off x="-1029836" y="1690495"/>
              <a:ext cx="173573" cy="64052"/>
            </a:xfrm>
            <a:custGeom>
              <a:avLst/>
              <a:gdLst/>
              <a:ahLst/>
              <a:cxnLst/>
              <a:rect l="l" t="t" r="r" b="b"/>
              <a:pathLst>
                <a:path w="4460" h="1644" extrusionOk="0">
                  <a:moveTo>
                    <a:pt x="2533" y="0"/>
                  </a:moveTo>
                  <a:cubicBezTo>
                    <a:pt x="2511" y="0"/>
                    <a:pt x="2492" y="11"/>
                    <a:pt x="2478" y="34"/>
                  </a:cubicBezTo>
                  <a:cubicBezTo>
                    <a:pt x="2308" y="253"/>
                    <a:pt x="1920" y="763"/>
                    <a:pt x="1920" y="763"/>
                  </a:cubicBezTo>
                  <a:cubicBezTo>
                    <a:pt x="1920" y="763"/>
                    <a:pt x="1830" y="97"/>
                    <a:pt x="1603" y="97"/>
                  </a:cubicBezTo>
                  <a:cubicBezTo>
                    <a:pt x="1567" y="97"/>
                    <a:pt x="1526" y="115"/>
                    <a:pt x="1482" y="156"/>
                  </a:cubicBezTo>
                  <a:cubicBezTo>
                    <a:pt x="1288" y="350"/>
                    <a:pt x="1094" y="544"/>
                    <a:pt x="924" y="739"/>
                  </a:cubicBezTo>
                  <a:cubicBezTo>
                    <a:pt x="924" y="739"/>
                    <a:pt x="672" y="73"/>
                    <a:pt x="493" y="73"/>
                  </a:cubicBezTo>
                  <a:cubicBezTo>
                    <a:pt x="464" y="73"/>
                    <a:pt x="437" y="91"/>
                    <a:pt x="413" y="131"/>
                  </a:cubicBezTo>
                  <a:cubicBezTo>
                    <a:pt x="243" y="617"/>
                    <a:pt x="98" y="1103"/>
                    <a:pt x="0" y="1613"/>
                  </a:cubicBezTo>
                  <a:cubicBezTo>
                    <a:pt x="0" y="1613"/>
                    <a:pt x="1039" y="1644"/>
                    <a:pt x="2099" y="1644"/>
                  </a:cubicBezTo>
                  <a:cubicBezTo>
                    <a:pt x="3158" y="1644"/>
                    <a:pt x="4239" y="1613"/>
                    <a:pt x="4324" y="1492"/>
                  </a:cubicBezTo>
                  <a:cubicBezTo>
                    <a:pt x="4459" y="1289"/>
                    <a:pt x="4115" y="108"/>
                    <a:pt x="3813" y="108"/>
                  </a:cubicBezTo>
                  <a:cubicBezTo>
                    <a:pt x="3789" y="108"/>
                    <a:pt x="3765" y="115"/>
                    <a:pt x="3741" y="131"/>
                  </a:cubicBezTo>
                  <a:cubicBezTo>
                    <a:pt x="3523" y="350"/>
                    <a:pt x="3353" y="642"/>
                    <a:pt x="3280" y="933"/>
                  </a:cubicBezTo>
                  <a:cubicBezTo>
                    <a:pt x="3280" y="933"/>
                    <a:pt x="2744" y="0"/>
                    <a:pt x="25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7" name="Google Shape;133;p4"/>
          <p:cNvGrpSpPr>
            <a:grpSpLocks/>
          </p:cNvGrpSpPr>
          <p:nvPr/>
        </p:nvGrpSpPr>
        <p:grpSpPr bwMode="auto">
          <a:xfrm>
            <a:off x="11214100" y="5965825"/>
            <a:ext cx="717550" cy="741363"/>
            <a:chOff x="5294267" y="4624350"/>
            <a:chExt cx="383004" cy="395854"/>
          </a:xfrm>
        </p:grpSpPr>
        <p:sp>
          <p:nvSpPr>
            <p:cNvPr id="28" name="Google Shape;134;p4"/>
            <p:cNvSpPr/>
            <p:nvPr/>
          </p:nvSpPr>
          <p:spPr>
            <a:xfrm>
              <a:off x="5358666" y="4859997"/>
              <a:ext cx="58468" cy="160207"/>
            </a:xfrm>
            <a:custGeom>
              <a:avLst/>
              <a:gdLst/>
              <a:ahLst/>
              <a:cxnLst/>
              <a:rect l="l" t="t" r="r" b="b"/>
              <a:pathLst>
                <a:path w="671" h="1845" extrusionOk="0">
                  <a:moveTo>
                    <a:pt x="106" y="0"/>
                  </a:moveTo>
                  <a:cubicBezTo>
                    <a:pt x="55" y="0"/>
                    <a:pt x="0" y="47"/>
                    <a:pt x="15" y="119"/>
                  </a:cubicBezTo>
                  <a:lnTo>
                    <a:pt x="501" y="1796"/>
                  </a:lnTo>
                  <a:cubicBezTo>
                    <a:pt x="501" y="1820"/>
                    <a:pt x="525" y="1844"/>
                    <a:pt x="573" y="1844"/>
                  </a:cubicBezTo>
                  <a:lnTo>
                    <a:pt x="598" y="1844"/>
                  </a:lnTo>
                  <a:cubicBezTo>
                    <a:pt x="646" y="1844"/>
                    <a:pt x="671" y="1796"/>
                    <a:pt x="646" y="1747"/>
                  </a:cubicBezTo>
                  <a:lnTo>
                    <a:pt x="185" y="71"/>
                  </a:lnTo>
                  <a:cubicBezTo>
                    <a:pt x="175" y="22"/>
                    <a:pt x="141" y="0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" name="Google Shape;135;p4"/>
            <p:cNvSpPr/>
            <p:nvPr/>
          </p:nvSpPr>
          <p:spPr>
            <a:xfrm>
              <a:off x="5294267" y="4894751"/>
              <a:ext cx="175403" cy="68660"/>
            </a:xfrm>
            <a:custGeom>
              <a:avLst/>
              <a:gdLst/>
              <a:ahLst/>
              <a:cxnLst/>
              <a:rect l="l" t="t" r="r" b="b"/>
              <a:pathLst>
                <a:path w="2017" h="788" extrusionOk="0">
                  <a:moveTo>
                    <a:pt x="1934" y="0"/>
                  </a:moveTo>
                  <a:cubicBezTo>
                    <a:pt x="1921" y="0"/>
                    <a:pt x="1908" y="3"/>
                    <a:pt x="1895" y="10"/>
                  </a:cubicBezTo>
                  <a:lnTo>
                    <a:pt x="49" y="617"/>
                  </a:lnTo>
                  <a:cubicBezTo>
                    <a:pt x="25" y="642"/>
                    <a:pt x="1" y="666"/>
                    <a:pt x="1" y="714"/>
                  </a:cubicBezTo>
                  <a:cubicBezTo>
                    <a:pt x="1" y="739"/>
                    <a:pt x="49" y="763"/>
                    <a:pt x="74" y="763"/>
                  </a:cubicBezTo>
                  <a:lnTo>
                    <a:pt x="98" y="787"/>
                  </a:lnTo>
                  <a:lnTo>
                    <a:pt x="1944" y="180"/>
                  </a:lnTo>
                  <a:cubicBezTo>
                    <a:pt x="1993" y="156"/>
                    <a:pt x="2017" y="107"/>
                    <a:pt x="1993" y="59"/>
                  </a:cubicBezTo>
                  <a:cubicBezTo>
                    <a:pt x="1993" y="23"/>
                    <a:pt x="1967" y="0"/>
                    <a:pt x="19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" name="Google Shape;136;p4"/>
            <p:cNvSpPr/>
            <p:nvPr/>
          </p:nvSpPr>
          <p:spPr>
            <a:xfrm>
              <a:off x="5310367" y="4883732"/>
              <a:ext cx="150829" cy="94090"/>
            </a:xfrm>
            <a:custGeom>
              <a:avLst/>
              <a:gdLst/>
              <a:ahLst/>
              <a:cxnLst/>
              <a:rect l="l" t="t" r="r" b="b"/>
              <a:pathLst>
                <a:path w="1734" h="1081" extrusionOk="0">
                  <a:moveTo>
                    <a:pt x="110" y="0"/>
                  </a:moveTo>
                  <a:cubicBezTo>
                    <a:pt x="38" y="0"/>
                    <a:pt x="0" y="92"/>
                    <a:pt x="82" y="133"/>
                  </a:cubicBezTo>
                  <a:lnTo>
                    <a:pt x="1588" y="1080"/>
                  </a:lnTo>
                  <a:lnTo>
                    <a:pt x="1637" y="1080"/>
                  </a:lnTo>
                  <a:cubicBezTo>
                    <a:pt x="1661" y="1080"/>
                    <a:pt x="1685" y="1080"/>
                    <a:pt x="1709" y="1056"/>
                  </a:cubicBezTo>
                  <a:cubicBezTo>
                    <a:pt x="1734" y="1007"/>
                    <a:pt x="1709" y="959"/>
                    <a:pt x="1685" y="935"/>
                  </a:cubicBezTo>
                  <a:lnTo>
                    <a:pt x="155" y="11"/>
                  </a:lnTo>
                  <a:cubicBezTo>
                    <a:pt x="139" y="4"/>
                    <a:pt x="124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" name="Google Shape;137;p4"/>
            <p:cNvSpPr/>
            <p:nvPr/>
          </p:nvSpPr>
          <p:spPr>
            <a:xfrm>
              <a:off x="5340872" y="4845588"/>
              <a:ext cx="97445" cy="157663"/>
            </a:xfrm>
            <a:custGeom>
              <a:avLst/>
              <a:gdLst/>
              <a:ahLst/>
              <a:cxnLst/>
              <a:rect l="l" t="t" r="r" b="b"/>
              <a:pathLst>
                <a:path w="1118" h="1814" extrusionOk="0">
                  <a:moveTo>
                    <a:pt x="1010" y="0"/>
                  </a:moveTo>
                  <a:cubicBezTo>
                    <a:pt x="984" y="0"/>
                    <a:pt x="962" y="12"/>
                    <a:pt x="947" y="41"/>
                  </a:cubicBezTo>
                  <a:lnTo>
                    <a:pt x="24" y="1717"/>
                  </a:lnTo>
                  <a:cubicBezTo>
                    <a:pt x="0" y="1741"/>
                    <a:pt x="24" y="1790"/>
                    <a:pt x="49" y="1814"/>
                  </a:cubicBezTo>
                  <a:lnTo>
                    <a:pt x="97" y="1814"/>
                  </a:lnTo>
                  <a:cubicBezTo>
                    <a:pt x="122" y="1814"/>
                    <a:pt x="146" y="1814"/>
                    <a:pt x="170" y="1790"/>
                  </a:cubicBezTo>
                  <a:lnTo>
                    <a:pt x="1093" y="113"/>
                  </a:lnTo>
                  <a:cubicBezTo>
                    <a:pt x="1118" y="89"/>
                    <a:pt x="1093" y="41"/>
                    <a:pt x="1069" y="16"/>
                  </a:cubicBezTo>
                  <a:cubicBezTo>
                    <a:pt x="1049" y="6"/>
                    <a:pt x="1029" y="0"/>
                    <a:pt x="10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138;p4"/>
            <p:cNvSpPr/>
            <p:nvPr/>
          </p:nvSpPr>
          <p:spPr>
            <a:xfrm>
              <a:off x="5499327" y="4624350"/>
              <a:ext cx="175403" cy="150882"/>
            </a:xfrm>
            <a:custGeom>
              <a:avLst/>
              <a:gdLst/>
              <a:ahLst/>
              <a:cxnLst/>
              <a:rect l="l" t="t" r="r" b="b"/>
              <a:pathLst>
                <a:path w="2017" h="1731" extrusionOk="0">
                  <a:moveTo>
                    <a:pt x="1166" y="175"/>
                  </a:moveTo>
                  <a:cubicBezTo>
                    <a:pt x="1555" y="175"/>
                    <a:pt x="1871" y="467"/>
                    <a:pt x="1871" y="856"/>
                  </a:cubicBezTo>
                  <a:cubicBezTo>
                    <a:pt x="1871" y="1285"/>
                    <a:pt x="1511" y="1569"/>
                    <a:pt x="1144" y="1569"/>
                  </a:cubicBezTo>
                  <a:cubicBezTo>
                    <a:pt x="971" y="1569"/>
                    <a:pt x="796" y="1506"/>
                    <a:pt x="656" y="1366"/>
                  </a:cubicBezTo>
                  <a:cubicBezTo>
                    <a:pt x="219" y="929"/>
                    <a:pt x="534" y="175"/>
                    <a:pt x="1166" y="175"/>
                  </a:cubicBezTo>
                  <a:close/>
                  <a:moveTo>
                    <a:pt x="1142" y="1"/>
                  </a:moveTo>
                  <a:cubicBezTo>
                    <a:pt x="930" y="1"/>
                    <a:pt x="714" y="77"/>
                    <a:pt x="534" y="248"/>
                  </a:cubicBezTo>
                  <a:cubicBezTo>
                    <a:pt x="0" y="807"/>
                    <a:pt x="389" y="1730"/>
                    <a:pt x="1166" y="1730"/>
                  </a:cubicBezTo>
                  <a:cubicBezTo>
                    <a:pt x="1628" y="1730"/>
                    <a:pt x="2016" y="1342"/>
                    <a:pt x="2016" y="856"/>
                  </a:cubicBezTo>
                  <a:cubicBezTo>
                    <a:pt x="2016" y="344"/>
                    <a:pt x="1590" y="1"/>
                    <a:pt x="11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" name="Google Shape;139;p4"/>
            <p:cNvSpPr/>
            <p:nvPr/>
          </p:nvSpPr>
          <p:spPr>
            <a:xfrm>
              <a:off x="5615414" y="4833720"/>
              <a:ext cx="32199" cy="89003"/>
            </a:xfrm>
            <a:custGeom>
              <a:avLst/>
              <a:gdLst/>
              <a:ahLst/>
              <a:cxnLst/>
              <a:rect l="l" t="t" r="r" b="b"/>
              <a:pathLst>
                <a:path w="671" h="1845" extrusionOk="0">
                  <a:moveTo>
                    <a:pt x="106" y="0"/>
                  </a:moveTo>
                  <a:cubicBezTo>
                    <a:pt x="55" y="0"/>
                    <a:pt x="0" y="47"/>
                    <a:pt x="15" y="119"/>
                  </a:cubicBezTo>
                  <a:lnTo>
                    <a:pt x="501" y="1796"/>
                  </a:lnTo>
                  <a:cubicBezTo>
                    <a:pt x="501" y="1820"/>
                    <a:pt x="525" y="1844"/>
                    <a:pt x="573" y="1844"/>
                  </a:cubicBezTo>
                  <a:lnTo>
                    <a:pt x="598" y="1844"/>
                  </a:lnTo>
                  <a:cubicBezTo>
                    <a:pt x="646" y="1844"/>
                    <a:pt x="671" y="1796"/>
                    <a:pt x="646" y="1747"/>
                  </a:cubicBezTo>
                  <a:lnTo>
                    <a:pt x="185" y="71"/>
                  </a:lnTo>
                  <a:cubicBezTo>
                    <a:pt x="175" y="22"/>
                    <a:pt x="141" y="0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" name="Google Shape;140;p4"/>
            <p:cNvSpPr/>
            <p:nvPr/>
          </p:nvSpPr>
          <p:spPr>
            <a:xfrm>
              <a:off x="5579826" y="4853216"/>
              <a:ext cx="97445" cy="38145"/>
            </a:xfrm>
            <a:custGeom>
              <a:avLst/>
              <a:gdLst/>
              <a:ahLst/>
              <a:cxnLst/>
              <a:rect l="l" t="t" r="r" b="b"/>
              <a:pathLst>
                <a:path w="2017" h="788" extrusionOk="0">
                  <a:moveTo>
                    <a:pt x="1934" y="0"/>
                  </a:moveTo>
                  <a:cubicBezTo>
                    <a:pt x="1921" y="0"/>
                    <a:pt x="1908" y="3"/>
                    <a:pt x="1895" y="10"/>
                  </a:cubicBezTo>
                  <a:lnTo>
                    <a:pt x="49" y="617"/>
                  </a:lnTo>
                  <a:cubicBezTo>
                    <a:pt x="25" y="642"/>
                    <a:pt x="1" y="666"/>
                    <a:pt x="1" y="714"/>
                  </a:cubicBezTo>
                  <a:cubicBezTo>
                    <a:pt x="1" y="739"/>
                    <a:pt x="49" y="763"/>
                    <a:pt x="74" y="763"/>
                  </a:cubicBezTo>
                  <a:lnTo>
                    <a:pt x="98" y="787"/>
                  </a:lnTo>
                  <a:lnTo>
                    <a:pt x="1944" y="180"/>
                  </a:lnTo>
                  <a:cubicBezTo>
                    <a:pt x="1993" y="156"/>
                    <a:pt x="2017" y="107"/>
                    <a:pt x="1993" y="59"/>
                  </a:cubicBezTo>
                  <a:cubicBezTo>
                    <a:pt x="1993" y="23"/>
                    <a:pt x="1967" y="0"/>
                    <a:pt x="19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" name="Google Shape;141;p4"/>
            <p:cNvSpPr/>
            <p:nvPr/>
          </p:nvSpPr>
          <p:spPr>
            <a:xfrm>
              <a:off x="5589146" y="4847283"/>
              <a:ext cx="83041" cy="51707"/>
            </a:xfrm>
            <a:custGeom>
              <a:avLst/>
              <a:gdLst/>
              <a:ahLst/>
              <a:cxnLst/>
              <a:rect l="l" t="t" r="r" b="b"/>
              <a:pathLst>
                <a:path w="1734" h="1081" extrusionOk="0">
                  <a:moveTo>
                    <a:pt x="110" y="0"/>
                  </a:moveTo>
                  <a:cubicBezTo>
                    <a:pt x="38" y="0"/>
                    <a:pt x="0" y="92"/>
                    <a:pt x="82" y="133"/>
                  </a:cubicBezTo>
                  <a:lnTo>
                    <a:pt x="1588" y="1080"/>
                  </a:lnTo>
                  <a:lnTo>
                    <a:pt x="1637" y="1080"/>
                  </a:lnTo>
                  <a:cubicBezTo>
                    <a:pt x="1661" y="1080"/>
                    <a:pt x="1685" y="1080"/>
                    <a:pt x="1709" y="1056"/>
                  </a:cubicBezTo>
                  <a:cubicBezTo>
                    <a:pt x="1734" y="1007"/>
                    <a:pt x="1709" y="959"/>
                    <a:pt x="1685" y="935"/>
                  </a:cubicBezTo>
                  <a:lnTo>
                    <a:pt x="155" y="11"/>
                  </a:lnTo>
                  <a:cubicBezTo>
                    <a:pt x="139" y="4"/>
                    <a:pt x="124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" name="Google Shape;142;p4"/>
            <p:cNvSpPr/>
            <p:nvPr/>
          </p:nvSpPr>
          <p:spPr>
            <a:xfrm>
              <a:off x="5606093" y="4826091"/>
              <a:ext cx="53384" cy="87308"/>
            </a:xfrm>
            <a:custGeom>
              <a:avLst/>
              <a:gdLst/>
              <a:ahLst/>
              <a:cxnLst/>
              <a:rect l="l" t="t" r="r" b="b"/>
              <a:pathLst>
                <a:path w="1118" h="1814" extrusionOk="0">
                  <a:moveTo>
                    <a:pt x="1010" y="0"/>
                  </a:moveTo>
                  <a:cubicBezTo>
                    <a:pt x="984" y="0"/>
                    <a:pt x="962" y="12"/>
                    <a:pt x="947" y="41"/>
                  </a:cubicBezTo>
                  <a:lnTo>
                    <a:pt x="24" y="1717"/>
                  </a:lnTo>
                  <a:cubicBezTo>
                    <a:pt x="0" y="1741"/>
                    <a:pt x="24" y="1790"/>
                    <a:pt x="49" y="1814"/>
                  </a:cubicBezTo>
                  <a:lnTo>
                    <a:pt x="97" y="1814"/>
                  </a:lnTo>
                  <a:cubicBezTo>
                    <a:pt x="122" y="1814"/>
                    <a:pt x="146" y="1814"/>
                    <a:pt x="170" y="1790"/>
                  </a:cubicBezTo>
                  <a:lnTo>
                    <a:pt x="1093" y="113"/>
                  </a:lnTo>
                  <a:cubicBezTo>
                    <a:pt x="1118" y="89"/>
                    <a:pt x="1093" y="41"/>
                    <a:pt x="1069" y="16"/>
                  </a:cubicBezTo>
                  <a:cubicBezTo>
                    <a:pt x="1049" y="6"/>
                    <a:pt x="1029" y="0"/>
                    <a:pt x="10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7" name="Google Shape;143;p4"/>
          <p:cNvGrpSpPr>
            <a:grpSpLocks/>
          </p:cNvGrpSpPr>
          <p:nvPr/>
        </p:nvGrpSpPr>
        <p:grpSpPr bwMode="auto">
          <a:xfrm>
            <a:off x="163513" y="166688"/>
            <a:ext cx="806450" cy="771525"/>
            <a:chOff x="122839" y="125316"/>
            <a:chExt cx="604654" cy="578037"/>
          </a:xfrm>
        </p:grpSpPr>
        <p:sp>
          <p:nvSpPr>
            <p:cNvPr id="38" name="Google Shape;144;p4"/>
            <p:cNvSpPr/>
            <p:nvPr/>
          </p:nvSpPr>
          <p:spPr>
            <a:xfrm rot="10232062">
              <a:off x="183542" y="463099"/>
              <a:ext cx="246385" cy="221224"/>
            </a:xfrm>
            <a:custGeom>
              <a:avLst/>
              <a:gdLst/>
              <a:ahLst/>
              <a:cxnLst/>
              <a:rect l="l" t="t" r="r" b="b"/>
              <a:pathLst>
                <a:path w="2891" h="2593" extrusionOk="0">
                  <a:moveTo>
                    <a:pt x="2397" y="0"/>
                  </a:moveTo>
                  <a:cubicBezTo>
                    <a:pt x="2197" y="0"/>
                    <a:pt x="1879" y="238"/>
                    <a:pt x="1117" y="367"/>
                  </a:cubicBezTo>
                  <a:cubicBezTo>
                    <a:pt x="0" y="586"/>
                    <a:pt x="389" y="2213"/>
                    <a:pt x="389" y="2335"/>
                  </a:cubicBezTo>
                  <a:cubicBezTo>
                    <a:pt x="672" y="2505"/>
                    <a:pt x="988" y="2592"/>
                    <a:pt x="1309" y="2592"/>
                  </a:cubicBezTo>
                  <a:cubicBezTo>
                    <a:pt x="1538" y="2592"/>
                    <a:pt x="1769" y="2547"/>
                    <a:pt x="1992" y="2456"/>
                  </a:cubicBezTo>
                  <a:cubicBezTo>
                    <a:pt x="2891" y="2092"/>
                    <a:pt x="2891" y="683"/>
                    <a:pt x="2648" y="221"/>
                  </a:cubicBezTo>
                  <a:cubicBezTo>
                    <a:pt x="2567" y="59"/>
                    <a:pt x="2497" y="0"/>
                    <a:pt x="23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" name="Google Shape;145;p4"/>
            <p:cNvSpPr/>
            <p:nvPr/>
          </p:nvSpPr>
          <p:spPr>
            <a:xfrm rot="10232062">
              <a:off x="259719" y="505916"/>
              <a:ext cx="121407" cy="99908"/>
            </a:xfrm>
            <a:custGeom>
              <a:avLst/>
              <a:gdLst/>
              <a:ahLst/>
              <a:cxnLst/>
              <a:rect l="l" t="t" r="r" b="b"/>
              <a:pathLst>
                <a:path w="1434" h="1176" extrusionOk="0">
                  <a:moveTo>
                    <a:pt x="1347" y="0"/>
                  </a:moveTo>
                  <a:cubicBezTo>
                    <a:pt x="1312" y="0"/>
                    <a:pt x="1281" y="23"/>
                    <a:pt x="1264" y="58"/>
                  </a:cubicBezTo>
                  <a:cubicBezTo>
                    <a:pt x="1069" y="520"/>
                    <a:pt x="49" y="1030"/>
                    <a:pt x="49" y="1030"/>
                  </a:cubicBezTo>
                  <a:cubicBezTo>
                    <a:pt x="25" y="1054"/>
                    <a:pt x="0" y="1103"/>
                    <a:pt x="25" y="1151"/>
                  </a:cubicBezTo>
                  <a:cubicBezTo>
                    <a:pt x="49" y="1176"/>
                    <a:pt x="73" y="1176"/>
                    <a:pt x="98" y="1176"/>
                  </a:cubicBezTo>
                  <a:lnTo>
                    <a:pt x="122" y="1176"/>
                  </a:lnTo>
                  <a:cubicBezTo>
                    <a:pt x="171" y="1151"/>
                    <a:pt x="1166" y="641"/>
                    <a:pt x="1409" y="107"/>
                  </a:cubicBezTo>
                  <a:cubicBezTo>
                    <a:pt x="1434" y="82"/>
                    <a:pt x="1409" y="34"/>
                    <a:pt x="1385" y="10"/>
                  </a:cubicBezTo>
                  <a:cubicBezTo>
                    <a:pt x="1372" y="3"/>
                    <a:pt x="1359" y="0"/>
                    <a:pt x="1347" y="0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" name="Google Shape;146;p4"/>
            <p:cNvSpPr/>
            <p:nvPr/>
          </p:nvSpPr>
          <p:spPr>
            <a:xfrm rot="10232062">
              <a:off x="138312" y="171701"/>
              <a:ext cx="254716" cy="209330"/>
            </a:xfrm>
            <a:custGeom>
              <a:avLst/>
              <a:gdLst/>
              <a:ahLst/>
              <a:cxnLst/>
              <a:rect l="l" t="t" r="r" b="b"/>
              <a:pathLst>
                <a:path w="2989" h="2446" extrusionOk="0">
                  <a:moveTo>
                    <a:pt x="1122" y="0"/>
                  </a:moveTo>
                  <a:cubicBezTo>
                    <a:pt x="708" y="0"/>
                    <a:pt x="337" y="106"/>
                    <a:pt x="292" y="117"/>
                  </a:cubicBezTo>
                  <a:cubicBezTo>
                    <a:pt x="25" y="628"/>
                    <a:pt x="0" y="1211"/>
                    <a:pt x="267" y="1721"/>
                  </a:cubicBezTo>
                  <a:cubicBezTo>
                    <a:pt x="520" y="2255"/>
                    <a:pt x="1145" y="2445"/>
                    <a:pt x="1692" y="2445"/>
                  </a:cubicBezTo>
                  <a:cubicBezTo>
                    <a:pt x="2040" y="2445"/>
                    <a:pt x="2357" y="2368"/>
                    <a:pt x="2527" y="2255"/>
                  </a:cubicBezTo>
                  <a:cubicBezTo>
                    <a:pt x="2988" y="1939"/>
                    <a:pt x="2551" y="1842"/>
                    <a:pt x="2284" y="725"/>
                  </a:cubicBezTo>
                  <a:cubicBezTo>
                    <a:pt x="2128" y="140"/>
                    <a:pt x="1597" y="0"/>
                    <a:pt x="112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" name="Google Shape;147;p4"/>
            <p:cNvSpPr/>
            <p:nvPr/>
          </p:nvSpPr>
          <p:spPr>
            <a:xfrm rot="10232062">
              <a:off x="240675" y="237117"/>
              <a:ext cx="110695" cy="115369"/>
            </a:xfrm>
            <a:custGeom>
              <a:avLst/>
              <a:gdLst/>
              <a:ahLst/>
              <a:cxnLst/>
              <a:rect l="l" t="t" r="r" b="b"/>
              <a:pathLst>
                <a:path w="1289" h="1347" extrusionOk="0">
                  <a:moveTo>
                    <a:pt x="91" y="0"/>
                  </a:moveTo>
                  <a:cubicBezTo>
                    <a:pt x="78" y="0"/>
                    <a:pt x="64" y="3"/>
                    <a:pt x="49" y="11"/>
                  </a:cubicBezTo>
                  <a:cubicBezTo>
                    <a:pt x="1" y="35"/>
                    <a:pt x="1" y="83"/>
                    <a:pt x="25" y="132"/>
                  </a:cubicBezTo>
                  <a:cubicBezTo>
                    <a:pt x="49" y="156"/>
                    <a:pt x="632" y="1128"/>
                    <a:pt x="1167" y="1347"/>
                  </a:cubicBezTo>
                  <a:lnTo>
                    <a:pt x="1191" y="1347"/>
                  </a:lnTo>
                  <a:cubicBezTo>
                    <a:pt x="1215" y="1347"/>
                    <a:pt x="1240" y="1322"/>
                    <a:pt x="1264" y="1298"/>
                  </a:cubicBezTo>
                  <a:cubicBezTo>
                    <a:pt x="1288" y="1249"/>
                    <a:pt x="1264" y="1201"/>
                    <a:pt x="1215" y="1201"/>
                  </a:cubicBezTo>
                  <a:cubicBezTo>
                    <a:pt x="754" y="1006"/>
                    <a:pt x="171" y="35"/>
                    <a:pt x="171" y="35"/>
                  </a:cubicBezTo>
                  <a:cubicBezTo>
                    <a:pt x="154" y="18"/>
                    <a:pt x="124" y="0"/>
                    <a:pt x="91" y="0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" name="Google Shape;148;p4"/>
            <p:cNvSpPr/>
            <p:nvPr/>
          </p:nvSpPr>
          <p:spPr>
            <a:xfrm rot="10232062">
              <a:off x="468015" y="144346"/>
              <a:ext cx="244004" cy="211709"/>
            </a:xfrm>
            <a:custGeom>
              <a:avLst/>
              <a:gdLst/>
              <a:ahLst/>
              <a:cxnLst/>
              <a:rect l="l" t="t" r="r" b="b"/>
              <a:pathLst>
                <a:path w="2867" h="2492" extrusionOk="0">
                  <a:moveTo>
                    <a:pt x="1588" y="0"/>
                  </a:moveTo>
                  <a:cubicBezTo>
                    <a:pt x="1396" y="0"/>
                    <a:pt x="1204" y="32"/>
                    <a:pt x="1021" y="99"/>
                  </a:cubicBezTo>
                  <a:cubicBezTo>
                    <a:pt x="122" y="391"/>
                    <a:pt x="0" y="1775"/>
                    <a:pt x="195" y="2261"/>
                  </a:cubicBezTo>
                  <a:cubicBezTo>
                    <a:pt x="272" y="2432"/>
                    <a:pt x="340" y="2492"/>
                    <a:pt x="447" y="2492"/>
                  </a:cubicBezTo>
                  <a:cubicBezTo>
                    <a:pt x="643" y="2492"/>
                    <a:pt x="970" y="2291"/>
                    <a:pt x="1725" y="2213"/>
                  </a:cubicBezTo>
                  <a:cubicBezTo>
                    <a:pt x="2867" y="2115"/>
                    <a:pt x="2624" y="439"/>
                    <a:pt x="2624" y="342"/>
                  </a:cubicBezTo>
                  <a:cubicBezTo>
                    <a:pt x="2321" y="119"/>
                    <a:pt x="1955" y="0"/>
                    <a:pt x="15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" name="Google Shape;149;p4"/>
            <p:cNvSpPr/>
            <p:nvPr/>
          </p:nvSpPr>
          <p:spPr>
            <a:xfrm rot="10232062">
              <a:off x="507294" y="218087"/>
              <a:ext cx="127359" cy="92771"/>
            </a:xfrm>
            <a:custGeom>
              <a:avLst/>
              <a:gdLst/>
              <a:ahLst/>
              <a:cxnLst/>
              <a:rect l="l" t="t" r="r" b="b"/>
              <a:pathLst>
                <a:path w="1507" h="1079" extrusionOk="0">
                  <a:moveTo>
                    <a:pt x="1423" y="0"/>
                  </a:moveTo>
                  <a:cubicBezTo>
                    <a:pt x="1411" y="0"/>
                    <a:pt x="1398" y="3"/>
                    <a:pt x="1385" y="10"/>
                  </a:cubicBezTo>
                  <a:cubicBezTo>
                    <a:pt x="1336" y="34"/>
                    <a:pt x="292" y="471"/>
                    <a:pt x="25" y="957"/>
                  </a:cubicBezTo>
                  <a:cubicBezTo>
                    <a:pt x="0" y="1006"/>
                    <a:pt x="0" y="1054"/>
                    <a:pt x="49" y="1079"/>
                  </a:cubicBezTo>
                  <a:lnTo>
                    <a:pt x="98" y="1079"/>
                  </a:lnTo>
                  <a:cubicBezTo>
                    <a:pt x="122" y="1079"/>
                    <a:pt x="146" y="1054"/>
                    <a:pt x="146" y="1054"/>
                  </a:cubicBezTo>
                  <a:cubicBezTo>
                    <a:pt x="413" y="593"/>
                    <a:pt x="1458" y="156"/>
                    <a:pt x="1458" y="156"/>
                  </a:cubicBezTo>
                  <a:cubicBezTo>
                    <a:pt x="1482" y="131"/>
                    <a:pt x="1506" y="83"/>
                    <a:pt x="1482" y="59"/>
                  </a:cubicBezTo>
                  <a:cubicBezTo>
                    <a:pt x="1482" y="23"/>
                    <a:pt x="1456" y="0"/>
                    <a:pt x="1423" y="0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" name="Google Shape;150;p4"/>
            <p:cNvSpPr/>
            <p:nvPr/>
          </p:nvSpPr>
          <p:spPr>
            <a:xfrm rot="10232062">
              <a:off x="213299" y="212140"/>
              <a:ext cx="452300" cy="338973"/>
            </a:xfrm>
            <a:custGeom>
              <a:avLst/>
              <a:gdLst/>
              <a:ahLst/>
              <a:cxnLst/>
              <a:rect l="l" t="t" r="r" b="b"/>
              <a:pathLst>
                <a:path w="5322" h="3981" extrusionOk="0">
                  <a:moveTo>
                    <a:pt x="2229" y="0"/>
                  </a:moveTo>
                  <a:cubicBezTo>
                    <a:pt x="2176" y="0"/>
                    <a:pt x="2121" y="3"/>
                    <a:pt x="2061" y="9"/>
                  </a:cubicBezTo>
                  <a:cubicBezTo>
                    <a:pt x="1523" y="53"/>
                    <a:pt x="1298" y="507"/>
                    <a:pt x="1299" y="894"/>
                  </a:cubicBezTo>
                  <a:lnTo>
                    <a:pt x="1299" y="894"/>
                  </a:lnTo>
                  <a:cubicBezTo>
                    <a:pt x="1256" y="882"/>
                    <a:pt x="1211" y="870"/>
                    <a:pt x="1163" y="859"/>
                  </a:cubicBezTo>
                  <a:cubicBezTo>
                    <a:pt x="1123" y="851"/>
                    <a:pt x="1085" y="847"/>
                    <a:pt x="1048" y="847"/>
                  </a:cubicBezTo>
                  <a:cubicBezTo>
                    <a:pt x="240" y="847"/>
                    <a:pt x="0" y="2788"/>
                    <a:pt x="604" y="2997"/>
                  </a:cubicBezTo>
                  <a:cubicBezTo>
                    <a:pt x="676" y="3025"/>
                    <a:pt x="742" y="3037"/>
                    <a:pt x="801" y="3037"/>
                  </a:cubicBezTo>
                  <a:cubicBezTo>
                    <a:pt x="824" y="3037"/>
                    <a:pt x="847" y="3035"/>
                    <a:pt x="868" y="3032"/>
                  </a:cubicBezTo>
                  <a:lnTo>
                    <a:pt x="868" y="3032"/>
                  </a:lnTo>
                  <a:cubicBezTo>
                    <a:pt x="1077" y="3454"/>
                    <a:pt x="1536" y="3921"/>
                    <a:pt x="2132" y="3921"/>
                  </a:cubicBezTo>
                  <a:cubicBezTo>
                    <a:pt x="2149" y="3921"/>
                    <a:pt x="2166" y="3921"/>
                    <a:pt x="2183" y="3920"/>
                  </a:cubicBezTo>
                  <a:cubicBezTo>
                    <a:pt x="2358" y="3908"/>
                    <a:pt x="2491" y="3882"/>
                    <a:pt x="2590" y="3846"/>
                  </a:cubicBezTo>
                  <a:lnTo>
                    <a:pt x="2590" y="3846"/>
                  </a:lnTo>
                  <a:cubicBezTo>
                    <a:pt x="2678" y="3927"/>
                    <a:pt x="2799" y="3981"/>
                    <a:pt x="2960" y="3981"/>
                  </a:cubicBezTo>
                  <a:cubicBezTo>
                    <a:pt x="3070" y="3981"/>
                    <a:pt x="3199" y="3955"/>
                    <a:pt x="3349" y="3896"/>
                  </a:cubicBezTo>
                  <a:cubicBezTo>
                    <a:pt x="3931" y="3671"/>
                    <a:pt x="4211" y="3324"/>
                    <a:pt x="4262" y="3034"/>
                  </a:cubicBezTo>
                  <a:lnTo>
                    <a:pt x="4262" y="3034"/>
                  </a:lnTo>
                  <a:cubicBezTo>
                    <a:pt x="4365" y="3023"/>
                    <a:pt x="4482" y="2989"/>
                    <a:pt x="4612" y="2924"/>
                  </a:cubicBezTo>
                  <a:cubicBezTo>
                    <a:pt x="5321" y="2580"/>
                    <a:pt x="4915" y="1660"/>
                    <a:pt x="4479" y="1295"/>
                  </a:cubicBezTo>
                  <a:lnTo>
                    <a:pt x="4479" y="1295"/>
                  </a:lnTo>
                  <a:cubicBezTo>
                    <a:pt x="4597" y="1026"/>
                    <a:pt x="4485" y="563"/>
                    <a:pt x="3835" y="179"/>
                  </a:cubicBezTo>
                  <a:cubicBezTo>
                    <a:pt x="3619" y="52"/>
                    <a:pt x="3439" y="3"/>
                    <a:pt x="3289" y="3"/>
                  </a:cubicBezTo>
                  <a:cubicBezTo>
                    <a:pt x="3074" y="3"/>
                    <a:pt x="2921" y="104"/>
                    <a:pt x="2817" y="220"/>
                  </a:cubicBezTo>
                  <a:lnTo>
                    <a:pt x="2817" y="220"/>
                  </a:lnTo>
                  <a:cubicBezTo>
                    <a:pt x="2713" y="96"/>
                    <a:pt x="2527" y="0"/>
                    <a:pt x="22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" name="Google Shape;151;p4"/>
            <p:cNvSpPr/>
            <p:nvPr/>
          </p:nvSpPr>
          <p:spPr>
            <a:xfrm rot="10232062">
              <a:off x="229963" y="203815"/>
              <a:ext cx="422543" cy="355623"/>
            </a:xfrm>
            <a:custGeom>
              <a:avLst/>
              <a:gdLst/>
              <a:ahLst/>
              <a:cxnLst/>
              <a:rect l="l" t="t" r="r" b="b"/>
              <a:pathLst>
                <a:path w="4956" h="4170" extrusionOk="0">
                  <a:moveTo>
                    <a:pt x="2673" y="452"/>
                  </a:moveTo>
                  <a:cubicBezTo>
                    <a:pt x="2697" y="501"/>
                    <a:pt x="2721" y="574"/>
                    <a:pt x="2697" y="647"/>
                  </a:cubicBezTo>
                  <a:cubicBezTo>
                    <a:pt x="2697" y="695"/>
                    <a:pt x="2697" y="744"/>
                    <a:pt x="2648" y="768"/>
                  </a:cubicBezTo>
                  <a:lnTo>
                    <a:pt x="2600" y="768"/>
                  </a:lnTo>
                  <a:cubicBezTo>
                    <a:pt x="2575" y="768"/>
                    <a:pt x="2551" y="720"/>
                    <a:pt x="2551" y="671"/>
                  </a:cubicBezTo>
                  <a:cubicBezTo>
                    <a:pt x="2575" y="598"/>
                    <a:pt x="2624" y="525"/>
                    <a:pt x="2673" y="452"/>
                  </a:cubicBezTo>
                  <a:close/>
                  <a:moveTo>
                    <a:pt x="1264" y="1108"/>
                  </a:moveTo>
                  <a:lnTo>
                    <a:pt x="1264" y="1108"/>
                  </a:lnTo>
                  <a:cubicBezTo>
                    <a:pt x="1579" y="1230"/>
                    <a:pt x="1677" y="1400"/>
                    <a:pt x="1652" y="1448"/>
                  </a:cubicBezTo>
                  <a:cubicBezTo>
                    <a:pt x="1652" y="1473"/>
                    <a:pt x="1604" y="1473"/>
                    <a:pt x="1579" y="1473"/>
                  </a:cubicBezTo>
                  <a:cubicBezTo>
                    <a:pt x="1531" y="1473"/>
                    <a:pt x="1506" y="1473"/>
                    <a:pt x="1458" y="1448"/>
                  </a:cubicBezTo>
                  <a:cubicBezTo>
                    <a:pt x="1336" y="1400"/>
                    <a:pt x="1264" y="1254"/>
                    <a:pt x="1264" y="1108"/>
                  </a:cubicBezTo>
                  <a:close/>
                  <a:moveTo>
                    <a:pt x="3984" y="1303"/>
                  </a:moveTo>
                  <a:cubicBezTo>
                    <a:pt x="4009" y="1303"/>
                    <a:pt x="4033" y="1327"/>
                    <a:pt x="4081" y="1327"/>
                  </a:cubicBezTo>
                  <a:cubicBezTo>
                    <a:pt x="4130" y="1351"/>
                    <a:pt x="4179" y="1375"/>
                    <a:pt x="4252" y="1424"/>
                  </a:cubicBezTo>
                  <a:cubicBezTo>
                    <a:pt x="4203" y="1473"/>
                    <a:pt x="4130" y="1521"/>
                    <a:pt x="4057" y="1545"/>
                  </a:cubicBezTo>
                  <a:cubicBezTo>
                    <a:pt x="4039" y="1552"/>
                    <a:pt x="4019" y="1555"/>
                    <a:pt x="3999" y="1555"/>
                  </a:cubicBezTo>
                  <a:cubicBezTo>
                    <a:pt x="3940" y="1555"/>
                    <a:pt x="3881" y="1527"/>
                    <a:pt x="3863" y="1473"/>
                  </a:cubicBezTo>
                  <a:cubicBezTo>
                    <a:pt x="3839" y="1424"/>
                    <a:pt x="3839" y="1400"/>
                    <a:pt x="3863" y="1351"/>
                  </a:cubicBezTo>
                  <a:cubicBezTo>
                    <a:pt x="3887" y="1327"/>
                    <a:pt x="3936" y="1303"/>
                    <a:pt x="3984" y="1303"/>
                  </a:cubicBezTo>
                  <a:close/>
                  <a:moveTo>
                    <a:pt x="826" y="2541"/>
                  </a:moveTo>
                  <a:cubicBezTo>
                    <a:pt x="923" y="2541"/>
                    <a:pt x="972" y="2614"/>
                    <a:pt x="972" y="2687"/>
                  </a:cubicBezTo>
                  <a:cubicBezTo>
                    <a:pt x="996" y="2833"/>
                    <a:pt x="923" y="2979"/>
                    <a:pt x="778" y="3027"/>
                  </a:cubicBezTo>
                  <a:cubicBezTo>
                    <a:pt x="705" y="2906"/>
                    <a:pt x="681" y="2736"/>
                    <a:pt x="729" y="2590"/>
                  </a:cubicBezTo>
                  <a:cubicBezTo>
                    <a:pt x="729" y="2566"/>
                    <a:pt x="753" y="2541"/>
                    <a:pt x="802" y="2541"/>
                  </a:cubicBezTo>
                  <a:close/>
                  <a:moveTo>
                    <a:pt x="3720" y="2701"/>
                  </a:moveTo>
                  <a:cubicBezTo>
                    <a:pt x="3727" y="2701"/>
                    <a:pt x="3734" y="2704"/>
                    <a:pt x="3741" y="2712"/>
                  </a:cubicBezTo>
                  <a:lnTo>
                    <a:pt x="3814" y="2712"/>
                  </a:lnTo>
                  <a:cubicBezTo>
                    <a:pt x="3960" y="2736"/>
                    <a:pt x="4081" y="2906"/>
                    <a:pt x="4057" y="3052"/>
                  </a:cubicBezTo>
                  <a:cubicBezTo>
                    <a:pt x="4038" y="3055"/>
                    <a:pt x="4020" y="3056"/>
                    <a:pt x="4001" y="3056"/>
                  </a:cubicBezTo>
                  <a:cubicBezTo>
                    <a:pt x="3875" y="3056"/>
                    <a:pt x="3756" y="2987"/>
                    <a:pt x="3693" y="2882"/>
                  </a:cubicBezTo>
                  <a:cubicBezTo>
                    <a:pt x="3669" y="2833"/>
                    <a:pt x="3644" y="2784"/>
                    <a:pt x="3669" y="2736"/>
                  </a:cubicBezTo>
                  <a:cubicBezTo>
                    <a:pt x="3686" y="2719"/>
                    <a:pt x="3703" y="2701"/>
                    <a:pt x="3720" y="2701"/>
                  </a:cubicBezTo>
                  <a:close/>
                  <a:moveTo>
                    <a:pt x="2381" y="3343"/>
                  </a:moveTo>
                  <a:cubicBezTo>
                    <a:pt x="2527" y="3392"/>
                    <a:pt x="2624" y="3537"/>
                    <a:pt x="2648" y="3683"/>
                  </a:cubicBezTo>
                  <a:cubicBezTo>
                    <a:pt x="2648" y="3756"/>
                    <a:pt x="2600" y="3805"/>
                    <a:pt x="2478" y="3853"/>
                  </a:cubicBezTo>
                  <a:cubicBezTo>
                    <a:pt x="2405" y="3756"/>
                    <a:pt x="2357" y="3610"/>
                    <a:pt x="2357" y="3465"/>
                  </a:cubicBezTo>
                  <a:cubicBezTo>
                    <a:pt x="2357" y="3367"/>
                    <a:pt x="2381" y="3343"/>
                    <a:pt x="2381" y="3343"/>
                  </a:cubicBezTo>
                  <a:close/>
                  <a:moveTo>
                    <a:pt x="3124" y="188"/>
                  </a:moveTo>
                  <a:cubicBezTo>
                    <a:pt x="3276" y="188"/>
                    <a:pt x="3445" y="243"/>
                    <a:pt x="3620" y="355"/>
                  </a:cubicBezTo>
                  <a:cubicBezTo>
                    <a:pt x="4130" y="671"/>
                    <a:pt x="4300" y="1011"/>
                    <a:pt x="4276" y="1278"/>
                  </a:cubicBezTo>
                  <a:cubicBezTo>
                    <a:pt x="4203" y="1230"/>
                    <a:pt x="4154" y="1205"/>
                    <a:pt x="4081" y="1181"/>
                  </a:cubicBezTo>
                  <a:cubicBezTo>
                    <a:pt x="4033" y="1157"/>
                    <a:pt x="3984" y="1157"/>
                    <a:pt x="3936" y="1157"/>
                  </a:cubicBezTo>
                  <a:cubicBezTo>
                    <a:pt x="3839" y="1157"/>
                    <a:pt x="3741" y="1205"/>
                    <a:pt x="3693" y="1303"/>
                  </a:cubicBezTo>
                  <a:cubicBezTo>
                    <a:pt x="3644" y="1375"/>
                    <a:pt x="3644" y="1473"/>
                    <a:pt x="3693" y="1570"/>
                  </a:cubicBezTo>
                  <a:cubicBezTo>
                    <a:pt x="3741" y="1667"/>
                    <a:pt x="3863" y="1716"/>
                    <a:pt x="3984" y="1716"/>
                  </a:cubicBezTo>
                  <a:lnTo>
                    <a:pt x="4033" y="1716"/>
                  </a:lnTo>
                  <a:cubicBezTo>
                    <a:pt x="4154" y="1716"/>
                    <a:pt x="4276" y="1643"/>
                    <a:pt x="4349" y="1545"/>
                  </a:cubicBezTo>
                  <a:cubicBezTo>
                    <a:pt x="4616" y="1788"/>
                    <a:pt x="4762" y="2153"/>
                    <a:pt x="4762" y="2541"/>
                  </a:cubicBezTo>
                  <a:cubicBezTo>
                    <a:pt x="4737" y="2736"/>
                    <a:pt x="4592" y="2906"/>
                    <a:pt x="4422" y="2979"/>
                  </a:cubicBezTo>
                  <a:cubicBezTo>
                    <a:pt x="4349" y="3027"/>
                    <a:pt x="4276" y="3052"/>
                    <a:pt x="4203" y="3052"/>
                  </a:cubicBezTo>
                  <a:cubicBezTo>
                    <a:pt x="4203" y="2833"/>
                    <a:pt x="4057" y="2614"/>
                    <a:pt x="3814" y="2566"/>
                  </a:cubicBezTo>
                  <a:cubicBezTo>
                    <a:pt x="3791" y="2560"/>
                    <a:pt x="3767" y="2557"/>
                    <a:pt x="3742" y="2557"/>
                  </a:cubicBezTo>
                  <a:cubicBezTo>
                    <a:pt x="3662" y="2557"/>
                    <a:pt x="3578" y="2589"/>
                    <a:pt x="3523" y="2663"/>
                  </a:cubicBezTo>
                  <a:cubicBezTo>
                    <a:pt x="3474" y="2760"/>
                    <a:pt x="3474" y="2882"/>
                    <a:pt x="3547" y="2979"/>
                  </a:cubicBezTo>
                  <a:cubicBezTo>
                    <a:pt x="3644" y="3124"/>
                    <a:pt x="3814" y="3222"/>
                    <a:pt x="4009" y="3246"/>
                  </a:cubicBezTo>
                  <a:cubicBezTo>
                    <a:pt x="3839" y="3562"/>
                    <a:pt x="3547" y="3805"/>
                    <a:pt x="3207" y="3926"/>
                  </a:cubicBezTo>
                  <a:cubicBezTo>
                    <a:pt x="3093" y="3983"/>
                    <a:pt x="2979" y="4007"/>
                    <a:pt x="2865" y="4007"/>
                  </a:cubicBezTo>
                  <a:cubicBezTo>
                    <a:pt x="2785" y="4007"/>
                    <a:pt x="2704" y="3995"/>
                    <a:pt x="2624" y="3975"/>
                  </a:cubicBezTo>
                  <a:cubicBezTo>
                    <a:pt x="2721" y="3902"/>
                    <a:pt x="2770" y="3805"/>
                    <a:pt x="2794" y="3707"/>
                  </a:cubicBezTo>
                  <a:cubicBezTo>
                    <a:pt x="2770" y="3489"/>
                    <a:pt x="2624" y="3295"/>
                    <a:pt x="2405" y="3222"/>
                  </a:cubicBezTo>
                  <a:cubicBezTo>
                    <a:pt x="2393" y="3209"/>
                    <a:pt x="2387" y="3203"/>
                    <a:pt x="2381" y="3203"/>
                  </a:cubicBezTo>
                  <a:cubicBezTo>
                    <a:pt x="2375" y="3203"/>
                    <a:pt x="2369" y="3209"/>
                    <a:pt x="2357" y="3222"/>
                  </a:cubicBezTo>
                  <a:cubicBezTo>
                    <a:pt x="2284" y="3222"/>
                    <a:pt x="2211" y="3270"/>
                    <a:pt x="2211" y="3343"/>
                  </a:cubicBezTo>
                  <a:cubicBezTo>
                    <a:pt x="2138" y="3537"/>
                    <a:pt x="2187" y="3756"/>
                    <a:pt x="2308" y="3950"/>
                  </a:cubicBezTo>
                  <a:cubicBezTo>
                    <a:pt x="2211" y="3950"/>
                    <a:pt x="2114" y="3975"/>
                    <a:pt x="2041" y="3975"/>
                  </a:cubicBezTo>
                  <a:cubicBezTo>
                    <a:pt x="1531" y="3975"/>
                    <a:pt x="1069" y="3683"/>
                    <a:pt x="851" y="3222"/>
                  </a:cubicBezTo>
                  <a:cubicBezTo>
                    <a:pt x="1021" y="3124"/>
                    <a:pt x="1142" y="2930"/>
                    <a:pt x="1118" y="2736"/>
                  </a:cubicBezTo>
                  <a:cubicBezTo>
                    <a:pt x="1118" y="2546"/>
                    <a:pt x="989" y="2411"/>
                    <a:pt x="828" y="2411"/>
                  </a:cubicBezTo>
                  <a:cubicBezTo>
                    <a:pt x="804" y="2411"/>
                    <a:pt x="779" y="2414"/>
                    <a:pt x="753" y="2420"/>
                  </a:cubicBezTo>
                  <a:cubicBezTo>
                    <a:pt x="681" y="2420"/>
                    <a:pt x="608" y="2493"/>
                    <a:pt x="559" y="2566"/>
                  </a:cubicBezTo>
                  <a:cubicBezTo>
                    <a:pt x="511" y="2736"/>
                    <a:pt x="511" y="2930"/>
                    <a:pt x="608" y="3100"/>
                  </a:cubicBezTo>
                  <a:cubicBezTo>
                    <a:pt x="559" y="3100"/>
                    <a:pt x="511" y="3076"/>
                    <a:pt x="486" y="3076"/>
                  </a:cubicBezTo>
                  <a:cubicBezTo>
                    <a:pt x="243" y="2979"/>
                    <a:pt x="146" y="2493"/>
                    <a:pt x="243" y="1958"/>
                  </a:cubicBezTo>
                  <a:cubicBezTo>
                    <a:pt x="316" y="1545"/>
                    <a:pt x="535" y="1060"/>
                    <a:pt x="899" y="1060"/>
                  </a:cubicBezTo>
                  <a:lnTo>
                    <a:pt x="996" y="1060"/>
                  </a:lnTo>
                  <a:lnTo>
                    <a:pt x="1069" y="1084"/>
                  </a:lnTo>
                  <a:cubicBezTo>
                    <a:pt x="1045" y="1303"/>
                    <a:pt x="1191" y="1521"/>
                    <a:pt x="1385" y="1643"/>
                  </a:cubicBezTo>
                  <a:cubicBezTo>
                    <a:pt x="1444" y="1662"/>
                    <a:pt x="1497" y="1671"/>
                    <a:pt x="1545" y="1671"/>
                  </a:cubicBezTo>
                  <a:cubicBezTo>
                    <a:pt x="1675" y="1671"/>
                    <a:pt x="1762" y="1604"/>
                    <a:pt x="1798" y="1497"/>
                  </a:cubicBezTo>
                  <a:cubicBezTo>
                    <a:pt x="1847" y="1327"/>
                    <a:pt x="1652" y="1108"/>
                    <a:pt x="1239" y="962"/>
                  </a:cubicBezTo>
                  <a:cubicBezTo>
                    <a:pt x="1239" y="574"/>
                    <a:pt x="1531" y="234"/>
                    <a:pt x="1919" y="209"/>
                  </a:cubicBezTo>
                  <a:cubicBezTo>
                    <a:pt x="1976" y="197"/>
                    <a:pt x="2032" y="191"/>
                    <a:pt x="2088" y="191"/>
                  </a:cubicBezTo>
                  <a:cubicBezTo>
                    <a:pt x="2248" y="191"/>
                    <a:pt x="2401" y="241"/>
                    <a:pt x="2527" y="331"/>
                  </a:cubicBezTo>
                  <a:cubicBezTo>
                    <a:pt x="2454" y="428"/>
                    <a:pt x="2405" y="525"/>
                    <a:pt x="2357" y="647"/>
                  </a:cubicBezTo>
                  <a:cubicBezTo>
                    <a:pt x="2357" y="647"/>
                    <a:pt x="2357" y="671"/>
                    <a:pt x="2357" y="671"/>
                  </a:cubicBezTo>
                  <a:cubicBezTo>
                    <a:pt x="2381" y="768"/>
                    <a:pt x="2430" y="962"/>
                    <a:pt x="2575" y="962"/>
                  </a:cubicBezTo>
                  <a:cubicBezTo>
                    <a:pt x="2624" y="938"/>
                    <a:pt x="2673" y="938"/>
                    <a:pt x="2721" y="914"/>
                  </a:cubicBezTo>
                  <a:cubicBezTo>
                    <a:pt x="2770" y="865"/>
                    <a:pt x="2818" y="768"/>
                    <a:pt x="2843" y="695"/>
                  </a:cubicBezTo>
                  <a:cubicBezTo>
                    <a:pt x="2867" y="574"/>
                    <a:pt x="2818" y="428"/>
                    <a:pt x="2745" y="331"/>
                  </a:cubicBezTo>
                  <a:cubicBezTo>
                    <a:pt x="2851" y="237"/>
                    <a:pt x="2980" y="188"/>
                    <a:pt x="3124" y="188"/>
                  </a:cubicBezTo>
                  <a:close/>
                  <a:moveTo>
                    <a:pt x="2083" y="0"/>
                  </a:moveTo>
                  <a:cubicBezTo>
                    <a:pt x="2029" y="0"/>
                    <a:pt x="1974" y="5"/>
                    <a:pt x="1919" y="15"/>
                  </a:cubicBezTo>
                  <a:cubicBezTo>
                    <a:pt x="1482" y="64"/>
                    <a:pt x="1118" y="428"/>
                    <a:pt x="1094" y="890"/>
                  </a:cubicBezTo>
                  <a:lnTo>
                    <a:pt x="1045" y="890"/>
                  </a:lnTo>
                  <a:cubicBezTo>
                    <a:pt x="996" y="890"/>
                    <a:pt x="948" y="865"/>
                    <a:pt x="923" y="865"/>
                  </a:cubicBezTo>
                  <a:cubicBezTo>
                    <a:pt x="438" y="865"/>
                    <a:pt x="170" y="1424"/>
                    <a:pt x="98" y="1910"/>
                  </a:cubicBezTo>
                  <a:cubicBezTo>
                    <a:pt x="0" y="2444"/>
                    <a:pt x="98" y="3052"/>
                    <a:pt x="438" y="3197"/>
                  </a:cubicBezTo>
                  <a:cubicBezTo>
                    <a:pt x="535" y="3222"/>
                    <a:pt x="608" y="3246"/>
                    <a:pt x="705" y="3246"/>
                  </a:cubicBezTo>
                  <a:cubicBezTo>
                    <a:pt x="948" y="3732"/>
                    <a:pt x="1434" y="4072"/>
                    <a:pt x="1992" y="4096"/>
                  </a:cubicBezTo>
                  <a:lnTo>
                    <a:pt x="2065" y="4096"/>
                  </a:lnTo>
                  <a:cubicBezTo>
                    <a:pt x="2187" y="4096"/>
                    <a:pt x="2308" y="4072"/>
                    <a:pt x="2430" y="4048"/>
                  </a:cubicBezTo>
                  <a:cubicBezTo>
                    <a:pt x="2551" y="4120"/>
                    <a:pt x="2697" y="4169"/>
                    <a:pt x="2843" y="4169"/>
                  </a:cubicBezTo>
                  <a:cubicBezTo>
                    <a:pt x="2988" y="4169"/>
                    <a:pt x="3134" y="4120"/>
                    <a:pt x="3280" y="4072"/>
                  </a:cubicBezTo>
                  <a:cubicBezTo>
                    <a:pt x="3693" y="3926"/>
                    <a:pt x="4033" y="3610"/>
                    <a:pt x="4203" y="3197"/>
                  </a:cubicBezTo>
                  <a:cubicBezTo>
                    <a:pt x="4300" y="3173"/>
                    <a:pt x="4397" y="3149"/>
                    <a:pt x="4494" y="3100"/>
                  </a:cubicBezTo>
                  <a:cubicBezTo>
                    <a:pt x="4737" y="3003"/>
                    <a:pt x="4907" y="2784"/>
                    <a:pt x="4932" y="2517"/>
                  </a:cubicBezTo>
                  <a:cubicBezTo>
                    <a:pt x="4956" y="2080"/>
                    <a:pt x="4762" y="1643"/>
                    <a:pt x="4446" y="1351"/>
                  </a:cubicBezTo>
                  <a:cubicBezTo>
                    <a:pt x="4543" y="1035"/>
                    <a:pt x="4349" y="574"/>
                    <a:pt x="3741" y="209"/>
                  </a:cubicBezTo>
                  <a:cubicBezTo>
                    <a:pt x="3523" y="88"/>
                    <a:pt x="3322" y="27"/>
                    <a:pt x="3143" y="27"/>
                  </a:cubicBezTo>
                  <a:cubicBezTo>
                    <a:pt x="2964" y="27"/>
                    <a:pt x="2806" y="88"/>
                    <a:pt x="2673" y="209"/>
                  </a:cubicBezTo>
                  <a:cubicBezTo>
                    <a:pt x="2499" y="74"/>
                    <a:pt x="2294" y="0"/>
                    <a:pt x="2083" y="0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" name="Google Shape;152;p4"/>
            <p:cNvSpPr/>
            <p:nvPr/>
          </p:nvSpPr>
          <p:spPr>
            <a:xfrm rot="10232062">
              <a:off x="372794" y="314426"/>
              <a:ext cx="133310" cy="134400"/>
            </a:xfrm>
            <a:custGeom>
              <a:avLst/>
              <a:gdLst/>
              <a:ahLst/>
              <a:cxnLst/>
              <a:rect l="l" t="t" r="r" b="b"/>
              <a:pathLst>
                <a:path w="1555" h="1580" extrusionOk="0">
                  <a:moveTo>
                    <a:pt x="777" y="1"/>
                  </a:moveTo>
                  <a:cubicBezTo>
                    <a:pt x="340" y="1"/>
                    <a:pt x="0" y="365"/>
                    <a:pt x="0" y="802"/>
                  </a:cubicBezTo>
                  <a:cubicBezTo>
                    <a:pt x="0" y="1239"/>
                    <a:pt x="340" y="1580"/>
                    <a:pt x="777" y="1580"/>
                  </a:cubicBezTo>
                  <a:cubicBezTo>
                    <a:pt x="1215" y="1580"/>
                    <a:pt x="1555" y="1239"/>
                    <a:pt x="1555" y="802"/>
                  </a:cubicBezTo>
                  <a:cubicBezTo>
                    <a:pt x="1555" y="365"/>
                    <a:pt x="1215" y="1"/>
                    <a:pt x="77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08" name="Google Shape;108;p4"/>
          <p:cNvSpPr txBox="1">
            <a:spLocks noGrp="1"/>
          </p:cNvSpPr>
          <p:nvPr>
            <p:ph type="body" idx="1"/>
          </p:nvPr>
        </p:nvSpPr>
        <p:spPr>
          <a:xfrm>
            <a:off x="1005100" y="1446433"/>
            <a:ext cx="10120400" cy="46496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marL="609585" lvl="0" indent="-507987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Font typeface="Work Sans"/>
              <a:buAutoNum type="arabicPeriod"/>
              <a:defRPr sz="14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marL="1219170" lvl="1" indent="-42332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Roboto Slab Regular"/>
              <a:buAutoNum type="alphaLcPeriod"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2pPr>
            <a:lvl3pPr marL="1828754" lvl="2" indent="-42332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Roboto Slab Regular"/>
              <a:buAutoNum type="romanLcPeriod"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3pPr>
            <a:lvl4pPr marL="2438339" lvl="3" indent="-42332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Roboto Slab Regular"/>
              <a:buAutoNum type="arabicPeriod"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4pPr>
            <a:lvl5pPr marL="3047924" lvl="4" indent="-42332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Roboto Slab Regular"/>
              <a:buAutoNum type="alphaLcPeriod"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5pPr>
            <a:lvl6pPr marL="3657509" lvl="5" indent="-42332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Roboto Slab Regular"/>
              <a:buAutoNum type="romanLcPeriod"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6pPr>
            <a:lvl7pPr marL="4267093" lvl="6" indent="-42332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Roboto Slab Regular"/>
              <a:buAutoNum type="arabicPeriod"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7pPr>
            <a:lvl8pPr marL="4876678" lvl="7" indent="-42332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Roboto Slab Regular"/>
              <a:buAutoNum type="alphaLcPeriod"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8pPr>
            <a:lvl9pPr marL="5486263" lvl="8" indent="-42332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Roboto Slab Regular"/>
              <a:buAutoNum type="romanLcPeriod"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9pPr>
          </a:lstStyle>
          <a:p>
            <a:endParaRPr/>
          </a:p>
        </p:txBody>
      </p:sp>
      <p:sp>
        <p:nvSpPr>
          <p:cNvPr id="109" name="Google Shape;109;p4"/>
          <p:cNvSpPr txBox="1">
            <a:spLocks noGrp="1"/>
          </p:cNvSpPr>
          <p:nvPr>
            <p:ph type="title"/>
          </p:nvPr>
        </p:nvSpPr>
        <p:spPr>
          <a:xfrm>
            <a:off x="1005100" y="560133"/>
            <a:ext cx="9926400" cy="8620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50578665"/>
      </p:ext>
    </p:extLst>
  </p:cSld>
  <p:clrMapOvr>
    <a:masterClrMapping/>
  </p:clrMapOvr>
</p:sldLayout>
</file>

<file path=ppt/slideLayouts/slideLayout18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1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oogle Shape;156;p5"/>
          <p:cNvGrpSpPr>
            <a:grpSpLocks/>
          </p:cNvGrpSpPr>
          <p:nvPr/>
        </p:nvGrpSpPr>
        <p:grpSpPr bwMode="auto">
          <a:xfrm flipH="1">
            <a:off x="9237663" y="0"/>
            <a:ext cx="2679700" cy="1709738"/>
            <a:chOff x="7239867" y="1514545"/>
            <a:chExt cx="2525833" cy="1610805"/>
          </a:xfrm>
        </p:grpSpPr>
        <p:grpSp>
          <p:nvGrpSpPr>
            <p:cNvPr id="6" name="Google Shape;157;p5"/>
            <p:cNvGrpSpPr>
              <a:grpSpLocks/>
            </p:cNvGrpSpPr>
            <p:nvPr/>
          </p:nvGrpSpPr>
          <p:grpSpPr bwMode="auto">
            <a:xfrm>
              <a:off x="7346663" y="1514545"/>
              <a:ext cx="2419037" cy="1551678"/>
              <a:chOff x="7410211" y="1555302"/>
              <a:chExt cx="2355440" cy="1510884"/>
            </a:xfrm>
          </p:grpSpPr>
          <p:grpSp>
            <p:nvGrpSpPr>
              <p:cNvPr id="8" name="Google Shape;158;p5"/>
              <p:cNvGrpSpPr>
                <a:grpSpLocks/>
              </p:cNvGrpSpPr>
              <p:nvPr/>
            </p:nvGrpSpPr>
            <p:grpSpPr bwMode="auto">
              <a:xfrm>
                <a:off x="7410211" y="1555302"/>
                <a:ext cx="2355440" cy="1510884"/>
                <a:chOff x="761258" y="2062480"/>
                <a:chExt cx="1646470" cy="1056119"/>
              </a:xfrm>
            </p:grpSpPr>
            <p:sp>
              <p:nvSpPr>
                <p:cNvPr id="11" name="Google Shape;159;p5"/>
                <p:cNvSpPr/>
                <p:nvPr/>
              </p:nvSpPr>
              <p:spPr>
                <a:xfrm rot="-1481318">
                  <a:off x="1086787" y="2126613"/>
                  <a:ext cx="430808" cy="556833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" name="Google Shape;160;p5"/>
                <p:cNvSpPr/>
                <p:nvPr/>
              </p:nvSpPr>
              <p:spPr>
                <a:xfrm>
                  <a:off x="1414731" y="2200925"/>
                  <a:ext cx="558116" cy="492701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3" name="Google Shape;161;p5"/>
                <p:cNvSpPr/>
                <p:nvPr/>
              </p:nvSpPr>
              <p:spPr>
                <a:xfrm>
                  <a:off x="760880" y="2379071"/>
                  <a:ext cx="492934" cy="492701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4" name="Google Shape;162;p5"/>
                <p:cNvSpPr/>
                <p:nvPr/>
              </p:nvSpPr>
              <p:spPr>
                <a:xfrm>
                  <a:off x="899391" y="2606080"/>
                  <a:ext cx="469509" cy="469288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5" name="Google Shape;163;p5"/>
                <p:cNvSpPr/>
                <p:nvPr/>
              </p:nvSpPr>
              <p:spPr>
                <a:xfrm>
                  <a:off x="1250759" y="2593864"/>
                  <a:ext cx="492934" cy="492701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6" name="Google Shape;164;p5"/>
                <p:cNvSpPr/>
                <p:nvPr/>
              </p:nvSpPr>
              <p:spPr>
                <a:xfrm rot="-2967336">
                  <a:off x="1706666" y="2475154"/>
                  <a:ext cx="621985" cy="49293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9" name="Google Shape;165;p5"/>
              <p:cNvSpPr/>
              <p:nvPr/>
            </p:nvSpPr>
            <p:spPr>
              <a:xfrm>
                <a:off x="7932736" y="2118898"/>
                <a:ext cx="705192" cy="704858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" name="Google Shape;166;p5"/>
              <p:cNvSpPr/>
              <p:nvPr/>
            </p:nvSpPr>
            <p:spPr>
              <a:xfrm>
                <a:off x="8385865" y="2118898"/>
                <a:ext cx="705192" cy="704858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7" name="Google Shape;167;p5"/>
            <p:cNvSpPr/>
            <p:nvPr/>
          </p:nvSpPr>
          <p:spPr>
            <a:xfrm>
              <a:off x="7239867" y="1792734"/>
              <a:ext cx="2256491" cy="1332616"/>
            </a:xfrm>
            <a:custGeom>
              <a:avLst/>
              <a:gdLst/>
              <a:ahLst/>
              <a:cxnLst/>
              <a:rect l="l" t="t" r="r" b="b"/>
              <a:pathLst>
                <a:path w="4957" h="2929" extrusionOk="0">
                  <a:moveTo>
                    <a:pt x="1215" y="718"/>
                  </a:moveTo>
                  <a:cubicBezTo>
                    <a:pt x="1312" y="743"/>
                    <a:pt x="1337" y="767"/>
                    <a:pt x="1361" y="815"/>
                  </a:cubicBezTo>
                  <a:cubicBezTo>
                    <a:pt x="1361" y="840"/>
                    <a:pt x="1312" y="888"/>
                    <a:pt x="1288" y="913"/>
                  </a:cubicBezTo>
                  <a:cubicBezTo>
                    <a:pt x="1264" y="913"/>
                    <a:pt x="1264" y="937"/>
                    <a:pt x="1215" y="937"/>
                  </a:cubicBezTo>
                  <a:cubicBezTo>
                    <a:pt x="1215" y="864"/>
                    <a:pt x="1215" y="815"/>
                    <a:pt x="1215" y="743"/>
                  </a:cubicBezTo>
                  <a:lnTo>
                    <a:pt x="1215" y="718"/>
                  </a:lnTo>
                  <a:close/>
                  <a:moveTo>
                    <a:pt x="2527" y="475"/>
                  </a:moveTo>
                  <a:cubicBezTo>
                    <a:pt x="2624" y="597"/>
                    <a:pt x="2673" y="767"/>
                    <a:pt x="2624" y="937"/>
                  </a:cubicBezTo>
                  <a:cubicBezTo>
                    <a:pt x="2601" y="983"/>
                    <a:pt x="2567" y="1007"/>
                    <a:pt x="2530" y="1007"/>
                  </a:cubicBezTo>
                  <a:cubicBezTo>
                    <a:pt x="2489" y="1007"/>
                    <a:pt x="2444" y="977"/>
                    <a:pt x="2405" y="913"/>
                  </a:cubicBezTo>
                  <a:cubicBezTo>
                    <a:pt x="2333" y="767"/>
                    <a:pt x="2381" y="573"/>
                    <a:pt x="2527" y="475"/>
                  </a:cubicBezTo>
                  <a:close/>
                  <a:moveTo>
                    <a:pt x="3984" y="1010"/>
                  </a:moveTo>
                  <a:lnTo>
                    <a:pt x="3984" y="1010"/>
                  </a:lnTo>
                  <a:cubicBezTo>
                    <a:pt x="4009" y="1107"/>
                    <a:pt x="3984" y="1228"/>
                    <a:pt x="3936" y="1326"/>
                  </a:cubicBezTo>
                  <a:cubicBezTo>
                    <a:pt x="3912" y="1350"/>
                    <a:pt x="3912" y="1350"/>
                    <a:pt x="3887" y="1350"/>
                  </a:cubicBezTo>
                  <a:cubicBezTo>
                    <a:pt x="3863" y="1350"/>
                    <a:pt x="3839" y="1326"/>
                    <a:pt x="3814" y="1326"/>
                  </a:cubicBezTo>
                  <a:cubicBezTo>
                    <a:pt x="3766" y="1277"/>
                    <a:pt x="3766" y="1277"/>
                    <a:pt x="3766" y="1204"/>
                  </a:cubicBezTo>
                  <a:cubicBezTo>
                    <a:pt x="3790" y="1131"/>
                    <a:pt x="3863" y="1058"/>
                    <a:pt x="3984" y="1010"/>
                  </a:cubicBezTo>
                  <a:close/>
                  <a:moveTo>
                    <a:pt x="1045" y="1860"/>
                  </a:moveTo>
                  <a:cubicBezTo>
                    <a:pt x="948" y="1957"/>
                    <a:pt x="851" y="2030"/>
                    <a:pt x="754" y="2079"/>
                  </a:cubicBezTo>
                  <a:cubicBezTo>
                    <a:pt x="778" y="1982"/>
                    <a:pt x="875" y="1909"/>
                    <a:pt x="972" y="1860"/>
                  </a:cubicBezTo>
                  <a:close/>
                  <a:moveTo>
                    <a:pt x="3159" y="1957"/>
                  </a:moveTo>
                  <a:cubicBezTo>
                    <a:pt x="3159" y="1957"/>
                    <a:pt x="3183" y="1957"/>
                    <a:pt x="3231" y="2006"/>
                  </a:cubicBezTo>
                  <a:cubicBezTo>
                    <a:pt x="3280" y="2054"/>
                    <a:pt x="3304" y="2152"/>
                    <a:pt x="3280" y="2224"/>
                  </a:cubicBezTo>
                  <a:cubicBezTo>
                    <a:pt x="3159" y="2127"/>
                    <a:pt x="3159" y="2006"/>
                    <a:pt x="3159" y="1957"/>
                  </a:cubicBezTo>
                  <a:close/>
                  <a:moveTo>
                    <a:pt x="1701" y="2030"/>
                  </a:moveTo>
                  <a:cubicBezTo>
                    <a:pt x="1750" y="2054"/>
                    <a:pt x="1798" y="2079"/>
                    <a:pt x="1822" y="2127"/>
                  </a:cubicBezTo>
                  <a:cubicBezTo>
                    <a:pt x="1847" y="2249"/>
                    <a:pt x="1822" y="2346"/>
                    <a:pt x="1774" y="2443"/>
                  </a:cubicBezTo>
                  <a:cubicBezTo>
                    <a:pt x="1677" y="2346"/>
                    <a:pt x="1628" y="2200"/>
                    <a:pt x="1652" y="2054"/>
                  </a:cubicBezTo>
                  <a:cubicBezTo>
                    <a:pt x="1652" y="2030"/>
                    <a:pt x="1677" y="2030"/>
                    <a:pt x="1677" y="2030"/>
                  </a:cubicBezTo>
                  <a:close/>
                  <a:moveTo>
                    <a:pt x="1688" y="116"/>
                  </a:moveTo>
                  <a:cubicBezTo>
                    <a:pt x="1796" y="116"/>
                    <a:pt x="1923" y="140"/>
                    <a:pt x="2065" y="184"/>
                  </a:cubicBezTo>
                  <a:cubicBezTo>
                    <a:pt x="2211" y="232"/>
                    <a:pt x="2333" y="305"/>
                    <a:pt x="2454" y="427"/>
                  </a:cubicBezTo>
                  <a:cubicBezTo>
                    <a:pt x="2284" y="548"/>
                    <a:pt x="2235" y="791"/>
                    <a:pt x="2333" y="961"/>
                  </a:cubicBezTo>
                  <a:cubicBezTo>
                    <a:pt x="2430" y="1083"/>
                    <a:pt x="2503" y="1131"/>
                    <a:pt x="2551" y="1131"/>
                  </a:cubicBezTo>
                  <a:cubicBezTo>
                    <a:pt x="2648" y="1107"/>
                    <a:pt x="2721" y="1058"/>
                    <a:pt x="2746" y="986"/>
                  </a:cubicBezTo>
                  <a:cubicBezTo>
                    <a:pt x="2794" y="791"/>
                    <a:pt x="2746" y="573"/>
                    <a:pt x="2624" y="427"/>
                  </a:cubicBezTo>
                  <a:cubicBezTo>
                    <a:pt x="2818" y="305"/>
                    <a:pt x="3061" y="232"/>
                    <a:pt x="3304" y="232"/>
                  </a:cubicBezTo>
                  <a:lnTo>
                    <a:pt x="3450" y="232"/>
                  </a:lnTo>
                  <a:cubicBezTo>
                    <a:pt x="3742" y="330"/>
                    <a:pt x="3960" y="597"/>
                    <a:pt x="3984" y="888"/>
                  </a:cubicBezTo>
                  <a:cubicBezTo>
                    <a:pt x="3839" y="937"/>
                    <a:pt x="3717" y="1034"/>
                    <a:pt x="3693" y="1180"/>
                  </a:cubicBezTo>
                  <a:cubicBezTo>
                    <a:pt x="3669" y="1277"/>
                    <a:pt x="3693" y="1350"/>
                    <a:pt x="3766" y="1423"/>
                  </a:cubicBezTo>
                  <a:cubicBezTo>
                    <a:pt x="3802" y="1459"/>
                    <a:pt x="3845" y="1477"/>
                    <a:pt x="3887" y="1477"/>
                  </a:cubicBezTo>
                  <a:cubicBezTo>
                    <a:pt x="3930" y="1477"/>
                    <a:pt x="3972" y="1459"/>
                    <a:pt x="4009" y="1423"/>
                  </a:cubicBezTo>
                  <a:cubicBezTo>
                    <a:pt x="4082" y="1277"/>
                    <a:pt x="4106" y="1131"/>
                    <a:pt x="4082" y="986"/>
                  </a:cubicBezTo>
                  <a:cubicBezTo>
                    <a:pt x="4130" y="986"/>
                    <a:pt x="4203" y="961"/>
                    <a:pt x="4252" y="961"/>
                  </a:cubicBezTo>
                  <a:cubicBezTo>
                    <a:pt x="4470" y="961"/>
                    <a:pt x="4640" y="1083"/>
                    <a:pt x="4738" y="1277"/>
                  </a:cubicBezTo>
                  <a:cubicBezTo>
                    <a:pt x="4835" y="1544"/>
                    <a:pt x="4810" y="1836"/>
                    <a:pt x="4665" y="2079"/>
                  </a:cubicBezTo>
                  <a:cubicBezTo>
                    <a:pt x="4483" y="2341"/>
                    <a:pt x="4201" y="2486"/>
                    <a:pt x="3902" y="2486"/>
                  </a:cubicBezTo>
                  <a:cubicBezTo>
                    <a:pt x="3841" y="2486"/>
                    <a:pt x="3779" y="2480"/>
                    <a:pt x="3717" y="2467"/>
                  </a:cubicBezTo>
                  <a:cubicBezTo>
                    <a:pt x="3572" y="2443"/>
                    <a:pt x="3450" y="2370"/>
                    <a:pt x="3353" y="2297"/>
                  </a:cubicBezTo>
                  <a:cubicBezTo>
                    <a:pt x="3401" y="2176"/>
                    <a:pt x="3377" y="2030"/>
                    <a:pt x="3304" y="1933"/>
                  </a:cubicBezTo>
                  <a:cubicBezTo>
                    <a:pt x="3244" y="1884"/>
                    <a:pt x="3189" y="1860"/>
                    <a:pt x="3143" y="1860"/>
                  </a:cubicBezTo>
                  <a:cubicBezTo>
                    <a:pt x="3098" y="1860"/>
                    <a:pt x="3061" y="1884"/>
                    <a:pt x="3037" y="1933"/>
                  </a:cubicBezTo>
                  <a:cubicBezTo>
                    <a:pt x="3037" y="2103"/>
                    <a:pt x="3086" y="2249"/>
                    <a:pt x="3231" y="2322"/>
                  </a:cubicBezTo>
                  <a:cubicBezTo>
                    <a:pt x="3071" y="2620"/>
                    <a:pt x="2781" y="2809"/>
                    <a:pt x="2442" y="2809"/>
                  </a:cubicBezTo>
                  <a:cubicBezTo>
                    <a:pt x="2422" y="2809"/>
                    <a:pt x="2402" y="2809"/>
                    <a:pt x="2381" y="2807"/>
                  </a:cubicBezTo>
                  <a:cubicBezTo>
                    <a:pt x="2187" y="2807"/>
                    <a:pt x="1968" y="2686"/>
                    <a:pt x="1847" y="2516"/>
                  </a:cubicBezTo>
                  <a:cubicBezTo>
                    <a:pt x="1920" y="2394"/>
                    <a:pt x="1968" y="2249"/>
                    <a:pt x="1920" y="2103"/>
                  </a:cubicBezTo>
                  <a:cubicBezTo>
                    <a:pt x="1895" y="2030"/>
                    <a:pt x="1822" y="1957"/>
                    <a:pt x="1725" y="1933"/>
                  </a:cubicBezTo>
                  <a:cubicBezTo>
                    <a:pt x="1712" y="1928"/>
                    <a:pt x="1699" y="1926"/>
                    <a:pt x="1685" y="1926"/>
                  </a:cubicBezTo>
                  <a:cubicBezTo>
                    <a:pt x="1627" y="1926"/>
                    <a:pt x="1575" y="1966"/>
                    <a:pt x="1555" y="2006"/>
                  </a:cubicBezTo>
                  <a:cubicBezTo>
                    <a:pt x="1531" y="2200"/>
                    <a:pt x="1580" y="2394"/>
                    <a:pt x="1725" y="2540"/>
                  </a:cubicBezTo>
                  <a:cubicBezTo>
                    <a:pt x="1604" y="2662"/>
                    <a:pt x="1434" y="2735"/>
                    <a:pt x="1264" y="2759"/>
                  </a:cubicBezTo>
                  <a:lnTo>
                    <a:pt x="1191" y="2759"/>
                  </a:lnTo>
                  <a:cubicBezTo>
                    <a:pt x="1045" y="2759"/>
                    <a:pt x="924" y="2686"/>
                    <a:pt x="826" y="2589"/>
                  </a:cubicBezTo>
                  <a:cubicBezTo>
                    <a:pt x="729" y="2467"/>
                    <a:pt x="705" y="2346"/>
                    <a:pt x="729" y="2224"/>
                  </a:cubicBezTo>
                  <a:cubicBezTo>
                    <a:pt x="924" y="2152"/>
                    <a:pt x="1167" y="1957"/>
                    <a:pt x="1142" y="1836"/>
                  </a:cubicBezTo>
                  <a:cubicBezTo>
                    <a:pt x="1142" y="1801"/>
                    <a:pt x="1118" y="1767"/>
                    <a:pt x="1052" y="1767"/>
                  </a:cubicBezTo>
                  <a:cubicBezTo>
                    <a:pt x="1025" y="1767"/>
                    <a:pt x="991" y="1773"/>
                    <a:pt x="948" y="1787"/>
                  </a:cubicBezTo>
                  <a:cubicBezTo>
                    <a:pt x="802" y="1836"/>
                    <a:pt x="681" y="1982"/>
                    <a:pt x="656" y="2152"/>
                  </a:cubicBezTo>
                  <a:cubicBezTo>
                    <a:pt x="638" y="2154"/>
                    <a:pt x="621" y="2155"/>
                    <a:pt x="603" y="2155"/>
                  </a:cubicBezTo>
                  <a:cubicBezTo>
                    <a:pt x="414" y="2155"/>
                    <a:pt x="286" y="2032"/>
                    <a:pt x="219" y="1787"/>
                  </a:cubicBezTo>
                  <a:cubicBezTo>
                    <a:pt x="98" y="1520"/>
                    <a:pt x="122" y="1228"/>
                    <a:pt x="243" y="961"/>
                  </a:cubicBezTo>
                  <a:cubicBezTo>
                    <a:pt x="389" y="791"/>
                    <a:pt x="608" y="694"/>
                    <a:pt x="851" y="694"/>
                  </a:cubicBezTo>
                  <a:lnTo>
                    <a:pt x="1142" y="694"/>
                  </a:lnTo>
                  <a:lnTo>
                    <a:pt x="1142" y="743"/>
                  </a:lnTo>
                  <a:cubicBezTo>
                    <a:pt x="1118" y="840"/>
                    <a:pt x="1142" y="937"/>
                    <a:pt x="1191" y="1010"/>
                  </a:cubicBezTo>
                  <a:cubicBezTo>
                    <a:pt x="1204" y="1036"/>
                    <a:pt x="1232" y="1056"/>
                    <a:pt x="1271" y="1056"/>
                  </a:cubicBezTo>
                  <a:cubicBezTo>
                    <a:pt x="1302" y="1056"/>
                    <a:pt x="1341" y="1043"/>
                    <a:pt x="1385" y="1010"/>
                  </a:cubicBezTo>
                  <a:cubicBezTo>
                    <a:pt x="1482" y="913"/>
                    <a:pt x="1507" y="888"/>
                    <a:pt x="1482" y="791"/>
                  </a:cubicBezTo>
                  <a:cubicBezTo>
                    <a:pt x="1458" y="718"/>
                    <a:pt x="1385" y="645"/>
                    <a:pt x="1239" y="621"/>
                  </a:cubicBezTo>
                  <a:cubicBezTo>
                    <a:pt x="1239" y="475"/>
                    <a:pt x="1288" y="330"/>
                    <a:pt x="1385" y="232"/>
                  </a:cubicBezTo>
                  <a:cubicBezTo>
                    <a:pt x="1452" y="152"/>
                    <a:pt x="1556" y="116"/>
                    <a:pt x="1688" y="116"/>
                  </a:cubicBezTo>
                  <a:close/>
                  <a:moveTo>
                    <a:pt x="1650" y="1"/>
                  </a:moveTo>
                  <a:cubicBezTo>
                    <a:pt x="1501" y="1"/>
                    <a:pt x="1380" y="43"/>
                    <a:pt x="1288" y="135"/>
                  </a:cubicBezTo>
                  <a:cubicBezTo>
                    <a:pt x="1191" y="257"/>
                    <a:pt x="1118" y="427"/>
                    <a:pt x="1118" y="597"/>
                  </a:cubicBezTo>
                  <a:cubicBezTo>
                    <a:pt x="1069" y="585"/>
                    <a:pt x="1021" y="579"/>
                    <a:pt x="972" y="579"/>
                  </a:cubicBezTo>
                  <a:cubicBezTo>
                    <a:pt x="924" y="579"/>
                    <a:pt x="875" y="585"/>
                    <a:pt x="826" y="597"/>
                  </a:cubicBezTo>
                  <a:cubicBezTo>
                    <a:pt x="559" y="597"/>
                    <a:pt x="316" y="694"/>
                    <a:pt x="146" y="888"/>
                  </a:cubicBezTo>
                  <a:cubicBezTo>
                    <a:pt x="1" y="1180"/>
                    <a:pt x="1" y="1520"/>
                    <a:pt x="122" y="1811"/>
                  </a:cubicBezTo>
                  <a:cubicBezTo>
                    <a:pt x="219" y="2152"/>
                    <a:pt x="414" y="2224"/>
                    <a:pt x="559" y="2224"/>
                  </a:cubicBezTo>
                  <a:lnTo>
                    <a:pt x="608" y="2224"/>
                  </a:lnTo>
                  <a:cubicBezTo>
                    <a:pt x="608" y="2394"/>
                    <a:pt x="656" y="2540"/>
                    <a:pt x="754" y="2637"/>
                  </a:cubicBezTo>
                  <a:cubicBezTo>
                    <a:pt x="851" y="2783"/>
                    <a:pt x="1021" y="2856"/>
                    <a:pt x="1191" y="2856"/>
                  </a:cubicBezTo>
                  <a:lnTo>
                    <a:pt x="1264" y="2856"/>
                  </a:lnTo>
                  <a:cubicBezTo>
                    <a:pt x="1458" y="2832"/>
                    <a:pt x="1652" y="2759"/>
                    <a:pt x="1774" y="2613"/>
                  </a:cubicBezTo>
                  <a:cubicBezTo>
                    <a:pt x="1944" y="2783"/>
                    <a:pt x="2163" y="2905"/>
                    <a:pt x="2381" y="2929"/>
                  </a:cubicBezTo>
                  <a:lnTo>
                    <a:pt x="2430" y="2929"/>
                  </a:lnTo>
                  <a:cubicBezTo>
                    <a:pt x="2794" y="2905"/>
                    <a:pt x="3134" y="2710"/>
                    <a:pt x="3304" y="2394"/>
                  </a:cubicBezTo>
                  <a:cubicBezTo>
                    <a:pt x="3426" y="2467"/>
                    <a:pt x="3547" y="2516"/>
                    <a:pt x="3693" y="2540"/>
                  </a:cubicBezTo>
                  <a:cubicBezTo>
                    <a:pt x="3766" y="2559"/>
                    <a:pt x="3841" y="2567"/>
                    <a:pt x="3916" y="2567"/>
                  </a:cubicBezTo>
                  <a:cubicBezTo>
                    <a:pt x="4239" y="2567"/>
                    <a:pt x="4560" y="2403"/>
                    <a:pt x="4738" y="2127"/>
                  </a:cubicBezTo>
                  <a:cubicBezTo>
                    <a:pt x="4932" y="1860"/>
                    <a:pt x="4956" y="1496"/>
                    <a:pt x="4835" y="1204"/>
                  </a:cubicBezTo>
                  <a:cubicBezTo>
                    <a:pt x="4738" y="986"/>
                    <a:pt x="4495" y="840"/>
                    <a:pt x="4252" y="840"/>
                  </a:cubicBezTo>
                  <a:cubicBezTo>
                    <a:pt x="4203" y="840"/>
                    <a:pt x="4130" y="840"/>
                    <a:pt x="4057" y="864"/>
                  </a:cubicBezTo>
                  <a:cubicBezTo>
                    <a:pt x="4033" y="500"/>
                    <a:pt x="3790" y="232"/>
                    <a:pt x="3450" y="135"/>
                  </a:cubicBezTo>
                  <a:cubicBezTo>
                    <a:pt x="3426" y="123"/>
                    <a:pt x="3395" y="117"/>
                    <a:pt x="3365" y="117"/>
                  </a:cubicBezTo>
                  <a:cubicBezTo>
                    <a:pt x="3335" y="117"/>
                    <a:pt x="3304" y="123"/>
                    <a:pt x="3280" y="135"/>
                  </a:cubicBezTo>
                  <a:cubicBezTo>
                    <a:pt x="3013" y="135"/>
                    <a:pt x="2746" y="208"/>
                    <a:pt x="2527" y="330"/>
                  </a:cubicBezTo>
                  <a:cubicBezTo>
                    <a:pt x="2405" y="232"/>
                    <a:pt x="2235" y="135"/>
                    <a:pt x="2090" y="87"/>
                  </a:cubicBezTo>
                  <a:cubicBezTo>
                    <a:pt x="1923" y="31"/>
                    <a:pt x="1776" y="1"/>
                    <a:pt x="1650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7" name="Google Shape;168;p5"/>
          <p:cNvGrpSpPr>
            <a:grpSpLocks/>
          </p:cNvGrpSpPr>
          <p:nvPr/>
        </p:nvGrpSpPr>
        <p:grpSpPr bwMode="auto">
          <a:xfrm rot="2398771">
            <a:off x="-171450" y="6019800"/>
            <a:ext cx="1354138" cy="809625"/>
            <a:chOff x="1202177" y="4613417"/>
            <a:chExt cx="528376" cy="315757"/>
          </a:xfrm>
        </p:grpSpPr>
        <p:sp>
          <p:nvSpPr>
            <p:cNvPr id="18" name="Google Shape;169;p5"/>
            <p:cNvSpPr/>
            <p:nvPr/>
          </p:nvSpPr>
          <p:spPr>
            <a:xfrm>
              <a:off x="1563808" y="4671610"/>
              <a:ext cx="166628" cy="48292"/>
            </a:xfrm>
            <a:custGeom>
              <a:avLst/>
              <a:gdLst/>
              <a:ahLst/>
              <a:cxnLst/>
              <a:rect l="l" t="t" r="r" b="b"/>
              <a:pathLst>
                <a:path w="1507" h="438" extrusionOk="0">
                  <a:moveTo>
                    <a:pt x="1409" y="1"/>
                  </a:moveTo>
                  <a:lnTo>
                    <a:pt x="73" y="316"/>
                  </a:lnTo>
                  <a:cubicBezTo>
                    <a:pt x="25" y="316"/>
                    <a:pt x="0" y="341"/>
                    <a:pt x="25" y="389"/>
                  </a:cubicBezTo>
                  <a:cubicBezTo>
                    <a:pt x="25" y="414"/>
                    <a:pt x="49" y="438"/>
                    <a:pt x="73" y="438"/>
                  </a:cubicBezTo>
                  <a:lnTo>
                    <a:pt x="98" y="438"/>
                  </a:lnTo>
                  <a:lnTo>
                    <a:pt x="1434" y="122"/>
                  </a:lnTo>
                  <a:cubicBezTo>
                    <a:pt x="1506" y="122"/>
                    <a:pt x="1482" y="1"/>
                    <a:pt x="1409" y="1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" name="Google Shape;170;p5"/>
            <p:cNvSpPr/>
            <p:nvPr/>
          </p:nvSpPr>
          <p:spPr>
            <a:xfrm>
              <a:off x="1601758" y="4613243"/>
              <a:ext cx="60704" cy="176453"/>
            </a:xfrm>
            <a:custGeom>
              <a:avLst/>
              <a:gdLst/>
              <a:ahLst/>
              <a:cxnLst/>
              <a:rect l="l" t="t" r="r" b="b"/>
              <a:pathLst>
                <a:path w="550" h="1598" extrusionOk="0">
                  <a:moveTo>
                    <a:pt x="77" y="0"/>
                  </a:moveTo>
                  <a:cubicBezTo>
                    <a:pt x="39" y="0"/>
                    <a:pt x="0" y="32"/>
                    <a:pt x="15" y="91"/>
                  </a:cubicBezTo>
                  <a:lnTo>
                    <a:pt x="403" y="1573"/>
                  </a:lnTo>
                  <a:cubicBezTo>
                    <a:pt x="428" y="1597"/>
                    <a:pt x="452" y="1597"/>
                    <a:pt x="476" y="1597"/>
                  </a:cubicBezTo>
                  <a:lnTo>
                    <a:pt x="501" y="1597"/>
                  </a:lnTo>
                  <a:cubicBezTo>
                    <a:pt x="525" y="1597"/>
                    <a:pt x="549" y="1549"/>
                    <a:pt x="525" y="1525"/>
                  </a:cubicBezTo>
                  <a:lnTo>
                    <a:pt x="136" y="43"/>
                  </a:lnTo>
                  <a:cubicBezTo>
                    <a:pt x="127" y="14"/>
                    <a:pt x="102" y="0"/>
                    <a:pt x="77" y="0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" name="Google Shape;171;p5"/>
            <p:cNvSpPr/>
            <p:nvPr/>
          </p:nvSpPr>
          <p:spPr>
            <a:xfrm>
              <a:off x="1582180" y="4629701"/>
              <a:ext cx="104684" cy="138685"/>
            </a:xfrm>
            <a:custGeom>
              <a:avLst/>
              <a:gdLst/>
              <a:ahLst/>
              <a:cxnLst/>
              <a:rect l="l" t="t" r="r" b="b"/>
              <a:pathLst>
                <a:path w="948" h="1259" extrusionOk="0">
                  <a:moveTo>
                    <a:pt x="875" y="1"/>
                  </a:moveTo>
                  <a:cubicBezTo>
                    <a:pt x="857" y="1"/>
                    <a:pt x="838" y="7"/>
                    <a:pt x="826" y="19"/>
                  </a:cubicBezTo>
                  <a:lnTo>
                    <a:pt x="25" y="1161"/>
                  </a:lnTo>
                  <a:cubicBezTo>
                    <a:pt x="0" y="1185"/>
                    <a:pt x="0" y="1234"/>
                    <a:pt x="49" y="1258"/>
                  </a:cubicBezTo>
                  <a:lnTo>
                    <a:pt x="122" y="1258"/>
                  </a:lnTo>
                  <a:lnTo>
                    <a:pt x="924" y="92"/>
                  </a:lnTo>
                  <a:cubicBezTo>
                    <a:pt x="948" y="68"/>
                    <a:pt x="948" y="19"/>
                    <a:pt x="924" y="19"/>
                  </a:cubicBezTo>
                  <a:cubicBezTo>
                    <a:pt x="911" y="7"/>
                    <a:pt x="893" y="1"/>
                    <a:pt x="875" y="1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" name="Google Shape;172;p5"/>
            <p:cNvSpPr/>
            <p:nvPr/>
          </p:nvSpPr>
          <p:spPr>
            <a:xfrm>
              <a:off x="1548178" y="4643355"/>
              <a:ext cx="159814" cy="102776"/>
            </a:xfrm>
            <a:custGeom>
              <a:avLst/>
              <a:gdLst/>
              <a:ahLst/>
              <a:cxnLst/>
              <a:rect l="l" t="t" r="r" b="b"/>
              <a:pathLst>
                <a:path w="1451" h="928" extrusionOk="0">
                  <a:moveTo>
                    <a:pt x="115" y="1"/>
                  </a:moveTo>
                  <a:cubicBezTo>
                    <a:pt x="51" y="1"/>
                    <a:pt x="0" y="83"/>
                    <a:pt x="65" y="126"/>
                  </a:cubicBezTo>
                  <a:lnTo>
                    <a:pt x="1329" y="928"/>
                  </a:lnTo>
                  <a:lnTo>
                    <a:pt x="1377" y="928"/>
                  </a:lnTo>
                  <a:cubicBezTo>
                    <a:pt x="1426" y="928"/>
                    <a:pt x="1450" y="831"/>
                    <a:pt x="1402" y="806"/>
                  </a:cubicBezTo>
                  <a:lnTo>
                    <a:pt x="138" y="5"/>
                  </a:lnTo>
                  <a:cubicBezTo>
                    <a:pt x="130" y="2"/>
                    <a:pt x="123" y="1"/>
                    <a:pt x="115" y="1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" name="Google Shape;173;p5"/>
            <p:cNvSpPr/>
            <p:nvPr/>
          </p:nvSpPr>
          <p:spPr>
            <a:xfrm>
              <a:off x="1201091" y="4672556"/>
              <a:ext cx="177158" cy="151068"/>
            </a:xfrm>
            <a:custGeom>
              <a:avLst/>
              <a:gdLst/>
              <a:ahLst/>
              <a:cxnLst/>
              <a:rect l="l" t="t" r="r" b="b"/>
              <a:pathLst>
                <a:path w="1605" h="1371" extrusionOk="0">
                  <a:moveTo>
                    <a:pt x="924" y="131"/>
                  </a:moveTo>
                  <a:cubicBezTo>
                    <a:pt x="1216" y="131"/>
                    <a:pt x="1458" y="374"/>
                    <a:pt x="1483" y="690"/>
                  </a:cubicBezTo>
                  <a:cubicBezTo>
                    <a:pt x="1483" y="1019"/>
                    <a:pt x="1204" y="1248"/>
                    <a:pt x="911" y="1248"/>
                  </a:cubicBezTo>
                  <a:cubicBezTo>
                    <a:pt x="771" y="1248"/>
                    <a:pt x="629" y="1196"/>
                    <a:pt x="511" y="1079"/>
                  </a:cubicBezTo>
                  <a:cubicBezTo>
                    <a:pt x="171" y="739"/>
                    <a:pt x="414" y="131"/>
                    <a:pt x="924" y="131"/>
                  </a:cubicBezTo>
                  <a:close/>
                  <a:moveTo>
                    <a:pt x="907" y="1"/>
                  </a:moveTo>
                  <a:cubicBezTo>
                    <a:pt x="740" y="1"/>
                    <a:pt x="571" y="63"/>
                    <a:pt x="438" y="204"/>
                  </a:cubicBezTo>
                  <a:cubicBezTo>
                    <a:pt x="1" y="641"/>
                    <a:pt x="317" y="1370"/>
                    <a:pt x="924" y="1370"/>
                  </a:cubicBezTo>
                  <a:cubicBezTo>
                    <a:pt x="1288" y="1370"/>
                    <a:pt x="1604" y="1079"/>
                    <a:pt x="1604" y="690"/>
                  </a:cubicBezTo>
                  <a:cubicBezTo>
                    <a:pt x="1604" y="278"/>
                    <a:pt x="1258" y="1"/>
                    <a:pt x="907" y="1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" name="Google Shape;174;p5"/>
            <p:cNvSpPr/>
            <p:nvPr/>
          </p:nvSpPr>
          <p:spPr>
            <a:xfrm>
              <a:off x="1388864" y="4831785"/>
              <a:ext cx="115214" cy="96584"/>
            </a:xfrm>
            <a:custGeom>
              <a:avLst/>
              <a:gdLst/>
              <a:ahLst/>
              <a:cxnLst/>
              <a:rect l="l" t="t" r="r" b="b"/>
              <a:pathLst>
                <a:path w="1045" h="877" extrusionOk="0">
                  <a:moveTo>
                    <a:pt x="583" y="124"/>
                  </a:moveTo>
                  <a:cubicBezTo>
                    <a:pt x="753" y="124"/>
                    <a:pt x="899" y="269"/>
                    <a:pt x="899" y="439"/>
                  </a:cubicBezTo>
                  <a:cubicBezTo>
                    <a:pt x="899" y="622"/>
                    <a:pt x="741" y="747"/>
                    <a:pt x="587" y="747"/>
                  </a:cubicBezTo>
                  <a:cubicBezTo>
                    <a:pt x="515" y="747"/>
                    <a:pt x="443" y="720"/>
                    <a:pt x="389" y="658"/>
                  </a:cubicBezTo>
                  <a:cubicBezTo>
                    <a:pt x="195" y="464"/>
                    <a:pt x="316" y="124"/>
                    <a:pt x="583" y="124"/>
                  </a:cubicBezTo>
                  <a:close/>
                  <a:moveTo>
                    <a:pt x="584" y="0"/>
                  </a:moveTo>
                  <a:cubicBezTo>
                    <a:pt x="473" y="0"/>
                    <a:pt x="361" y="38"/>
                    <a:pt x="268" y="124"/>
                  </a:cubicBezTo>
                  <a:cubicBezTo>
                    <a:pt x="0" y="415"/>
                    <a:pt x="195" y="877"/>
                    <a:pt x="583" y="877"/>
                  </a:cubicBezTo>
                  <a:cubicBezTo>
                    <a:pt x="826" y="877"/>
                    <a:pt x="1021" y="682"/>
                    <a:pt x="1045" y="439"/>
                  </a:cubicBezTo>
                  <a:cubicBezTo>
                    <a:pt x="1045" y="175"/>
                    <a:pt x="820" y="0"/>
                    <a:pt x="584" y="0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4" name="Google Shape;175;p5"/>
          <p:cNvGrpSpPr>
            <a:grpSpLocks/>
          </p:cNvGrpSpPr>
          <p:nvPr/>
        </p:nvGrpSpPr>
        <p:grpSpPr bwMode="auto">
          <a:xfrm flipH="1">
            <a:off x="249238" y="211138"/>
            <a:ext cx="660400" cy="625475"/>
            <a:chOff x="2736573" y="4286656"/>
            <a:chExt cx="316076" cy="299294"/>
          </a:xfrm>
        </p:grpSpPr>
        <p:sp>
          <p:nvSpPr>
            <p:cNvPr id="25" name="Google Shape;176;p5"/>
            <p:cNvSpPr/>
            <p:nvPr/>
          </p:nvSpPr>
          <p:spPr>
            <a:xfrm>
              <a:off x="2868018" y="4291214"/>
              <a:ext cx="173234" cy="176993"/>
            </a:xfrm>
            <a:custGeom>
              <a:avLst/>
              <a:gdLst/>
              <a:ahLst/>
              <a:cxnLst/>
              <a:rect l="l" t="t" r="r" b="b"/>
              <a:pathLst>
                <a:path w="1508" h="1541" extrusionOk="0">
                  <a:moveTo>
                    <a:pt x="900" y="132"/>
                  </a:moveTo>
                  <a:lnTo>
                    <a:pt x="900" y="132"/>
                  </a:lnTo>
                  <a:cubicBezTo>
                    <a:pt x="778" y="472"/>
                    <a:pt x="608" y="812"/>
                    <a:pt x="390" y="1103"/>
                  </a:cubicBezTo>
                  <a:cubicBezTo>
                    <a:pt x="365" y="1128"/>
                    <a:pt x="365" y="1152"/>
                    <a:pt x="390" y="1176"/>
                  </a:cubicBezTo>
                  <a:cubicBezTo>
                    <a:pt x="402" y="1188"/>
                    <a:pt x="420" y="1194"/>
                    <a:pt x="435" y="1194"/>
                  </a:cubicBezTo>
                  <a:cubicBezTo>
                    <a:pt x="450" y="1194"/>
                    <a:pt x="463" y="1188"/>
                    <a:pt x="463" y="1176"/>
                  </a:cubicBezTo>
                  <a:cubicBezTo>
                    <a:pt x="705" y="1006"/>
                    <a:pt x="973" y="885"/>
                    <a:pt x="1264" y="812"/>
                  </a:cubicBezTo>
                  <a:cubicBezTo>
                    <a:pt x="1337" y="812"/>
                    <a:pt x="1361" y="860"/>
                    <a:pt x="1361" y="860"/>
                  </a:cubicBezTo>
                  <a:cubicBezTo>
                    <a:pt x="1361" y="860"/>
                    <a:pt x="1361" y="885"/>
                    <a:pt x="1361" y="885"/>
                  </a:cubicBezTo>
                  <a:cubicBezTo>
                    <a:pt x="1313" y="1030"/>
                    <a:pt x="875" y="1273"/>
                    <a:pt x="584" y="1395"/>
                  </a:cubicBezTo>
                  <a:lnTo>
                    <a:pt x="147" y="1055"/>
                  </a:lnTo>
                  <a:cubicBezTo>
                    <a:pt x="365" y="666"/>
                    <a:pt x="730" y="156"/>
                    <a:pt x="900" y="132"/>
                  </a:cubicBezTo>
                  <a:close/>
                  <a:moveTo>
                    <a:pt x="958" y="1"/>
                  </a:moveTo>
                  <a:cubicBezTo>
                    <a:pt x="948" y="1"/>
                    <a:pt x="937" y="4"/>
                    <a:pt x="924" y="10"/>
                  </a:cubicBezTo>
                  <a:cubicBezTo>
                    <a:pt x="608" y="10"/>
                    <a:pt x="122" y="860"/>
                    <a:pt x="25" y="1055"/>
                  </a:cubicBezTo>
                  <a:cubicBezTo>
                    <a:pt x="1" y="1079"/>
                    <a:pt x="1" y="1103"/>
                    <a:pt x="25" y="1128"/>
                  </a:cubicBezTo>
                  <a:lnTo>
                    <a:pt x="511" y="1516"/>
                  </a:lnTo>
                  <a:cubicBezTo>
                    <a:pt x="535" y="1516"/>
                    <a:pt x="535" y="1516"/>
                    <a:pt x="560" y="1540"/>
                  </a:cubicBezTo>
                  <a:lnTo>
                    <a:pt x="608" y="1540"/>
                  </a:lnTo>
                  <a:cubicBezTo>
                    <a:pt x="730" y="1468"/>
                    <a:pt x="1410" y="1200"/>
                    <a:pt x="1483" y="933"/>
                  </a:cubicBezTo>
                  <a:cubicBezTo>
                    <a:pt x="1507" y="885"/>
                    <a:pt x="1507" y="836"/>
                    <a:pt x="1483" y="787"/>
                  </a:cubicBezTo>
                  <a:cubicBezTo>
                    <a:pt x="1434" y="715"/>
                    <a:pt x="1361" y="690"/>
                    <a:pt x="1264" y="690"/>
                  </a:cubicBezTo>
                  <a:cubicBezTo>
                    <a:pt x="1046" y="715"/>
                    <a:pt x="851" y="787"/>
                    <a:pt x="657" y="909"/>
                  </a:cubicBezTo>
                  <a:cubicBezTo>
                    <a:pt x="851" y="617"/>
                    <a:pt x="1094" y="204"/>
                    <a:pt x="1021" y="59"/>
                  </a:cubicBezTo>
                  <a:cubicBezTo>
                    <a:pt x="1003" y="23"/>
                    <a:pt x="986" y="1"/>
                    <a:pt x="9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177;p5"/>
            <p:cNvSpPr/>
            <p:nvPr/>
          </p:nvSpPr>
          <p:spPr>
            <a:xfrm>
              <a:off x="2776083" y="4408197"/>
              <a:ext cx="166396" cy="177753"/>
            </a:xfrm>
            <a:custGeom>
              <a:avLst/>
              <a:gdLst/>
              <a:ahLst/>
              <a:cxnLst/>
              <a:rect l="l" t="t" r="r" b="b"/>
              <a:pathLst>
                <a:path w="1448" h="1547" extrusionOk="0">
                  <a:moveTo>
                    <a:pt x="876" y="0"/>
                  </a:moveTo>
                  <a:cubicBezTo>
                    <a:pt x="862" y="0"/>
                    <a:pt x="846" y="6"/>
                    <a:pt x="826" y="16"/>
                  </a:cubicBezTo>
                  <a:cubicBezTo>
                    <a:pt x="802" y="41"/>
                    <a:pt x="73" y="551"/>
                    <a:pt x="25" y="1061"/>
                  </a:cubicBezTo>
                  <a:cubicBezTo>
                    <a:pt x="0" y="1207"/>
                    <a:pt x="73" y="1255"/>
                    <a:pt x="97" y="1255"/>
                  </a:cubicBezTo>
                  <a:cubicBezTo>
                    <a:pt x="104" y="1256"/>
                    <a:pt x="111" y="1257"/>
                    <a:pt x="118" y="1257"/>
                  </a:cubicBezTo>
                  <a:cubicBezTo>
                    <a:pt x="292" y="1257"/>
                    <a:pt x="593" y="978"/>
                    <a:pt x="826" y="745"/>
                  </a:cubicBezTo>
                  <a:lnTo>
                    <a:pt x="826" y="745"/>
                  </a:lnTo>
                  <a:cubicBezTo>
                    <a:pt x="705" y="964"/>
                    <a:pt x="681" y="1207"/>
                    <a:pt x="681" y="1450"/>
                  </a:cubicBezTo>
                  <a:cubicBezTo>
                    <a:pt x="705" y="1498"/>
                    <a:pt x="753" y="1547"/>
                    <a:pt x="826" y="1547"/>
                  </a:cubicBezTo>
                  <a:lnTo>
                    <a:pt x="851" y="1547"/>
                  </a:lnTo>
                  <a:cubicBezTo>
                    <a:pt x="1191" y="1547"/>
                    <a:pt x="1385" y="648"/>
                    <a:pt x="1434" y="478"/>
                  </a:cubicBezTo>
                  <a:cubicBezTo>
                    <a:pt x="1447" y="423"/>
                    <a:pt x="1415" y="392"/>
                    <a:pt x="1380" y="392"/>
                  </a:cubicBezTo>
                  <a:cubicBezTo>
                    <a:pt x="1352" y="392"/>
                    <a:pt x="1323" y="411"/>
                    <a:pt x="1312" y="454"/>
                  </a:cubicBezTo>
                  <a:cubicBezTo>
                    <a:pt x="1215" y="939"/>
                    <a:pt x="996" y="1425"/>
                    <a:pt x="851" y="1425"/>
                  </a:cubicBezTo>
                  <a:lnTo>
                    <a:pt x="826" y="1425"/>
                  </a:lnTo>
                  <a:cubicBezTo>
                    <a:pt x="753" y="1255"/>
                    <a:pt x="1069" y="551"/>
                    <a:pt x="1093" y="478"/>
                  </a:cubicBezTo>
                  <a:lnTo>
                    <a:pt x="1093" y="454"/>
                  </a:lnTo>
                  <a:cubicBezTo>
                    <a:pt x="1118" y="429"/>
                    <a:pt x="1093" y="405"/>
                    <a:pt x="1069" y="381"/>
                  </a:cubicBezTo>
                  <a:cubicBezTo>
                    <a:pt x="1057" y="369"/>
                    <a:pt x="1045" y="363"/>
                    <a:pt x="1033" y="363"/>
                  </a:cubicBezTo>
                  <a:cubicBezTo>
                    <a:pt x="1021" y="363"/>
                    <a:pt x="1008" y="369"/>
                    <a:pt x="996" y="381"/>
                  </a:cubicBezTo>
                  <a:cubicBezTo>
                    <a:pt x="759" y="642"/>
                    <a:pt x="267" y="1135"/>
                    <a:pt x="153" y="1135"/>
                  </a:cubicBezTo>
                  <a:cubicBezTo>
                    <a:pt x="151" y="1135"/>
                    <a:pt x="148" y="1134"/>
                    <a:pt x="146" y="1134"/>
                  </a:cubicBezTo>
                  <a:lnTo>
                    <a:pt x="146" y="1061"/>
                  </a:lnTo>
                  <a:cubicBezTo>
                    <a:pt x="195" y="624"/>
                    <a:pt x="899" y="114"/>
                    <a:pt x="899" y="114"/>
                  </a:cubicBezTo>
                  <a:cubicBezTo>
                    <a:pt x="948" y="89"/>
                    <a:pt x="948" y="65"/>
                    <a:pt x="923" y="41"/>
                  </a:cubicBezTo>
                  <a:cubicBezTo>
                    <a:pt x="909" y="12"/>
                    <a:pt x="895" y="0"/>
                    <a:pt x="8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Google Shape;178;p5"/>
            <p:cNvSpPr/>
            <p:nvPr/>
          </p:nvSpPr>
          <p:spPr>
            <a:xfrm>
              <a:off x="2736573" y="4286656"/>
              <a:ext cx="136764" cy="122300"/>
            </a:xfrm>
            <a:custGeom>
              <a:avLst/>
              <a:gdLst/>
              <a:ahLst/>
              <a:cxnLst/>
              <a:rect l="l" t="t" r="r" b="b"/>
              <a:pathLst>
                <a:path w="1191" h="1064" extrusionOk="0">
                  <a:moveTo>
                    <a:pt x="923" y="0"/>
                  </a:moveTo>
                  <a:cubicBezTo>
                    <a:pt x="875" y="0"/>
                    <a:pt x="850" y="25"/>
                    <a:pt x="826" y="49"/>
                  </a:cubicBezTo>
                  <a:cubicBezTo>
                    <a:pt x="729" y="268"/>
                    <a:pt x="729" y="511"/>
                    <a:pt x="802" y="754"/>
                  </a:cubicBezTo>
                  <a:cubicBezTo>
                    <a:pt x="691" y="743"/>
                    <a:pt x="585" y="738"/>
                    <a:pt x="481" y="738"/>
                  </a:cubicBezTo>
                  <a:cubicBezTo>
                    <a:pt x="333" y="738"/>
                    <a:pt x="191" y="749"/>
                    <a:pt x="49" y="778"/>
                  </a:cubicBezTo>
                  <a:cubicBezTo>
                    <a:pt x="25" y="778"/>
                    <a:pt x="0" y="826"/>
                    <a:pt x="0" y="851"/>
                  </a:cubicBezTo>
                  <a:cubicBezTo>
                    <a:pt x="25" y="875"/>
                    <a:pt x="49" y="899"/>
                    <a:pt x="97" y="899"/>
                  </a:cubicBezTo>
                  <a:cubicBezTo>
                    <a:pt x="219" y="863"/>
                    <a:pt x="346" y="845"/>
                    <a:pt x="477" y="845"/>
                  </a:cubicBezTo>
                  <a:cubicBezTo>
                    <a:pt x="608" y="845"/>
                    <a:pt x="741" y="863"/>
                    <a:pt x="875" y="899"/>
                  </a:cubicBezTo>
                  <a:cubicBezTo>
                    <a:pt x="923" y="972"/>
                    <a:pt x="1021" y="1021"/>
                    <a:pt x="1093" y="1045"/>
                  </a:cubicBezTo>
                  <a:cubicBezTo>
                    <a:pt x="1106" y="1057"/>
                    <a:pt x="1118" y="1063"/>
                    <a:pt x="1130" y="1063"/>
                  </a:cubicBezTo>
                  <a:cubicBezTo>
                    <a:pt x="1142" y="1063"/>
                    <a:pt x="1154" y="1057"/>
                    <a:pt x="1166" y="1045"/>
                  </a:cubicBezTo>
                  <a:cubicBezTo>
                    <a:pt x="1191" y="1021"/>
                    <a:pt x="1191" y="996"/>
                    <a:pt x="1166" y="972"/>
                  </a:cubicBezTo>
                  <a:cubicBezTo>
                    <a:pt x="1118" y="899"/>
                    <a:pt x="1045" y="851"/>
                    <a:pt x="972" y="802"/>
                  </a:cubicBezTo>
                  <a:cubicBezTo>
                    <a:pt x="948" y="802"/>
                    <a:pt x="948" y="778"/>
                    <a:pt x="923" y="754"/>
                  </a:cubicBezTo>
                  <a:cubicBezTo>
                    <a:pt x="850" y="535"/>
                    <a:pt x="850" y="292"/>
                    <a:pt x="948" y="98"/>
                  </a:cubicBezTo>
                  <a:cubicBezTo>
                    <a:pt x="972" y="49"/>
                    <a:pt x="948" y="25"/>
                    <a:pt x="9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" name="Google Shape;179;p5"/>
            <p:cNvSpPr/>
            <p:nvPr/>
          </p:nvSpPr>
          <p:spPr>
            <a:xfrm>
              <a:off x="2921964" y="4453774"/>
              <a:ext cx="130685" cy="110146"/>
            </a:xfrm>
            <a:custGeom>
              <a:avLst/>
              <a:gdLst/>
              <a:ahLst/>
              <a:cxnLst/>
              <a:rect l="l" t="t" r="r" b="b"/>
              <a:pathLst>
                <a:path w="1136" h="953" extrusionOk="0">
                  <a:moveTo>
                    <a:pt x="110" y="0"/>
                  </a:moveTo>
                  <a:cubicBezTo>
                    <a:pt x="49" y="0"/>
                    <a:pt x="0" y="63"/>
                    <a:pt x="42" y="126"/>
                  </a:cubicBezTo>
                  <a:lnTo>
                    <a:pt x="1038" y="928"/>
                  </a:lnTo>
                  <a:cubicBezTo>
                    <a:pt x="1038" y="952"/>
                    <a:pt x="1062" y="952"/>
                    <a:pt x="1062" y="952"/>
                  </a:cubicBezTo>
                  <a:cubicBezTo>
                    <a:pt x="1087" y="952"/>
                    <a:pt x="1111" y="952"/>
                    <a:pt x="1111" y="928"/>
                  </a:cubicBezTo>
                  <a:cubicBezTo>
                    <a:pt x="1135" y="904"/>
                    <a:pt x="1135" y="855"/>
                    <a:pt x="1111" y="831"/>
                  </a:cubicBezTo>
                  <a:lnTo>
                    <a:pt x="139" y="5"/>
                  </a:lnTo>
                  <a:cubicBezTo>
                    <a:pt x="130" y="2"/>
                    <a:pt x="120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9" name="Google Shape;180;p5"/>
          <p:cNvGrpSpPr>
            <a:grpSpLocks/>
          </p:cNvGrpSpPr>
          <p:nvPr/>
        </p:nvGrpSpPr>
        <p:grpSpPr bwMode="auto">
          <a:xfrm rot="3680024">
            <a:off x="11231563" y="5989638"/>
            <a:ext cx="1016000" cy="730250"/>
            <a:chOff x="6102329" y="3283426"/>
            <a:chExt cx="654776" cy="469888"/>
          </a:xfrm>
        </p:grpSpPr>
        <p:sp>
          <p:nvSpPr>
            <p:cNvPr id="30" name="Google Shape;181;p5"/>
            <p:cNvSpPr/>
            <p:nvPr/>
          </p:nvSpPr>
          <p:spPr>
            <a:xfrm>
              <a:off x="6148691" y="3283292"/>
              <a:ext cx="606691" cy="326879"/>
            </a:xfrm>
            <a:custGeom>
              <a:avLst/>
              <a:gdLst/>
              <a:ahLst/>
              <a:cxnLst/>
              <a:rect l="l" t="t" r="r" b="b"/>
              <a:pathLst>
                <a:path w="2795" h="1507" extrusionOk="0">
                  <a:moveTo>
                    <a:pt x="2697" y="0"/>
                  </a:moveTo>
                  <a:cubicBezTo>
                    <a:pt x="2697" y="22"/>
                    <a:pt x="1520" y="1418"/>
                    <a:pt x="435" y="1418"/>
                  </a:cubicBezTo>
                  <a:cubicBezTo>
                    <a:pt x="312" y="1418"/>
                    <a:pt x="191" y="1400"/>
                    <a:pt x="73" y="1361"/>
                  </a:cubicBezTo>
                  <a:cubicBezTo>
                    <a:pt x="66" y="1354"/>
                    <a:pt x="59" y="1351"/>
                    <a:pt x="52" y="1351"/>
                  </a:cubicBezTo>
                  <a:cubicBezTo>
                    <a:pt x="35" y="1351"/>
                    <a:pt x="18" y="1368"/>
                    <a:pt x="1" y="1385"/>
                  </a:cubicBezTo>
                  <a:cubicBezTo>
                    <a:pt x="1" y="1409"/>
                    <a:pt x="1" y="1434"/>
                    <a:pt x="25" y="1434"/>
                  </a:cubicBezTo>
                  <a:cubicBezTo>
                    <a:pt x="171" y="1482"/>
                    <a:pt x="292" y="1507"/>
                    <a:pt x="414" y="1507"/>
                  </a:cubicBezTo>
                  <a:cubicBezTo>
                    <a:pt x="948" y="1458"/>
                    <a:pt x="1458" y="1239"/>
                    <a:pt x="1871" y="899"/>
                  </a:cubicBezTo>
                  <a:cubicBezTo>
                    <a:pt x="2187" y="656"/>
                    <a:pt x="2503" y="389"/>
                    <a:pt x="2770" y="73"/>
                  </a:cubicBezTo>
                  <a:cubicBezTo>
                    <a:pt x="2794" y="49"/>
                    <a:pt x="2794" y="25"/>
                    <a:pt x="27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" name="Google Shape;182;p5"/>
            <p:cNvSpPr/>
            <p:nvPr/>
          </p:nvSpPr>
          <p:spPr>
            <a:xfrm>
              <a:off x="6217183" y="3502081"/>
              <a:ext cx="179041" cy="211449"/>
            </a:xfrm>
            <a:custGeom>
              <a:avLst/>
              <a:gdLst/>
              <a:ahLst/>
              <a:cxnLst/>
              <a:rect l="l" t="t" r="r" b="b"/>
              <a:pathLst>
                <a:path w="827" h="973" extrusionOk="0">
                  <a:moveTo>
                    <a:pt x="73" y="0"/>
                  </a:moveTo>
                  <a:cubicBezTo>
                    <a:pt x="49" y="0"/>
                    <a:pt x="25" y="25"/>
                    <a:pt x="25" y="49"/>
                  </a:cubicBezTo>
                  <a:cubicBezTo>
                    <a:pt x="0" y="49"/>
                    <a:pt x="25" y="98"/>
                    <a:pt x="49" y="98"/>
                  </a:cubicBezTo>
                  <a:cubicBezTo>
                    <a:pt x="268" y="170"/>
                    <a:pt x="511" y="243"/>
                    <a:pt x="729" y="341"/>
                  </a:cubicBezTo>
                  <a:cubicBezTo>
                    <a:pt x="559" y="559"/>
                    <a:pt x="340" y="729"/>
                    <a:pt x="122" y="875"/>
                  </a:cubicBezTo>
                  <a:cubicBezTo>
                    <a:pt x="98" y="899"/>
                    <a:pt x="98" y="924"/>
                    <a:pt x="122" y="948"/>
                  </a:cubicBezTo>
                  <a:cubicBezTo>
                    <a:pt x="122" y="948"/>
                    <a:pt x="146" y="972"/>
                    <a:pt x="146" y="972"/>
                  </a:cubicBezTo>
                  <a:cubicBezTo>
                    <a:pt x="170" y="948"/>
                    <a:pt x="170" y="948"/>
                    <a:pt x="170" y="948"/>
                  </a:cubicBezTo>
                  <a:cubicBezTo>
                    <a:pt x="365" y="802"/>
                    <a:pt x="826" y="462"/>
                    <a:pt x="826" y="341"/>
                  </a:cubicBezTo>
                  <a:cubicBezTo>
                    <a:pt x="826" y="316"/>
                    <a:pt x="802" y="292"/>
                    <a:pt x="778" y="292"/>
                  </a:cubicBezTo>
                  <a:cubicBezTo>
                    <a:pt x="559" y="170"/>
                    <a:pt x="316" y="98"/>
                    <a:pt x="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183;p5"/>
            <p:cNvSpPr/>
            <p:nvPr/>
          </p:nvSpPr>
          <p:spPr>
            <a:xfrm>
              <a:off x="6365769" y="3408867"/>
              <a:ext cx="204618" cy="249245"/>
            </a:xfrm>
            <a:custGeom>
              <a:avLst/>
              <a:gdLst/>
              <a:ahLst/>
              <a:cxnLst/>
              <a:rect l="l" t="t" r="r" b="b"/>
              <a:pathLst>
                <a:path w="943" h="1147" extrusionOk="0">
                  <a:moveTo>
                    <a:pt x="53" y="1"/>
                  </a:moveTo>
                  <a:cubicBezTo>
                    <a:pt x="15" y="1"/>
                    <a:pt x="1" y="77"/>
                    <a:pt x="44" y="77"/>
                  </a:cubicBezTo>
                  <a:cubicBezTo>
                    <a:pt x="287" y="150"/>
                    <a:pt x="530" y="272"/>
                    <a:pt x="749" y="393"/>
                  </a:cubicBezTo>
                  <a:cubicBezTo>
                    <a:pt x="797" y="417"/>
                    <a:pt x="651" y="758"/>
                    <a:pt x="457" y="1073"/>
                  </a:cubicBezTo>
                  <a:cubicBezTo>
                    <a:pt x="433" y="1098"/>
                    <a:pt x="433" y="1122"/>
                    <a:pt x="457" y="1146"/>
                  </a:cubicBezTo>
                  <a:lnTo>
                    <a:pt x="481" y="1146"/>
                  </a:lnTo>
                  <a:cubicBezTo>
                    <a:pt x="506" y="1122"/>
                    <a:pt x="530" y="1122"/>
                    <a:pt x="530" y="1098"/>
                  </a:cubicBezTo>
                  <a:cubicBezTo>
                    <a:pt x="651" y="903"/>
                    <a:pt x="943" y="417"/>
                    <a:pt x="797" y="296"/>
                  </a:cubicBezTo>
                  <a:cubicBezTo>
                    <a:pt x="579" y="174"/>
                    <a:pt x="336" y="77"/>
                    <a:pt x="68" y="4"/>
                  </a:cubicBezTo>
                  <a:cubicBezTo>
                    <a:pt x="63" y="2"/>
                    <a:pt x="58" y="1"/>
                    <a:pt x="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" name="Google Shape;184;p5"/>
            <p:cNvSpPr/>
            <p:nvPr/>
          </p:nvSpPr>
          <p:spPr>
            <a:xfrm>
              <a:off x="6519451" y="3342154"/>
              <a:ext cx="173925" cy="179783"/>
            </a:xfrm>
            <a:custGeom>
              <a:avLst/>
              <a:gdLst/>
              <a:ahLst/>
              <a:cxnLst/>
              <a:rect l="l" t="t" r="r" b="b"/>
              <a:pathLst>
                <a:path w="802" h="827" extrusionOk="0">
                  <a:moveTo>
                    <a:pt x="24" y="1"/>
                  </a:moveTo>
                  <a:cubicBezTo>
                    <a:pt x="0" y="1"/>
                    <a:pt x="0" y="74"/>
                    <a:pt x="24" y="98"/>
                  </a:cubicBezTo>
                  <a:cubicBezTo>
                    <a:pt x="243" y="98"/>
                    <a:pt x="462" y="122"/>
                    <a:pt x="680" y="171"/>
                  </a:cubicBezTo>
                  <a:cubicBezTo>
                    <a:pt x="656" y="389"/>
                    <a:pt x="559" y="584"/>
                    <a:pt x="462" y="778"/>
                  </a:cubicBezTo>
                  <a:cubicBezTo>
                    <a:pt x="437" y="778"/>
                    <a:pt x="462" y="827"/>
                    <a:pt x="462" y="827"/>
                  </a:cubicBezTo>
                  <a:lnTo>
                    <a:pt x="486" y="827"/>
                  </a:lnTo>
                  <a:cubicBezTo>
                    <a:pt x="510" y="827"/>
                    <a:pt x="510" y="827"/>
                    <a:pt x="534" y="802"/>
                  </a:cubicBezTo>
                  <a:cubicBezTo>
                    <a:pt x="583" y="729"/>
                    <a:pt x="802" y="268"/>
                    <a:pt x="753" y="122"/>
                  </a:cubicBezTo>
                  <a:cubicBezTo>
                    <a:pt x="753" y="122"/>
                    <a:pt x="729" y="98"/>
                    <a:pt x="705" y="74"/>
                  </a:cubicBezTo>
                  <a:cubicBezTo>
                    <a:pt x="486" y="25"/>
                    <a:pt x="267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" name="Google Shape;185;p5"/>
            <p:cNvSpPr/>
            <p:nvPr/>
          </p:nvSpPr>
          <p:spPr>
            <a:xfrm>
              <a:off x="6601985" y="3491031"/>
              <a:ext cx="73662" cy="74570"/>
            </a:xfrm>
            <a:custGeom>
              <a:avLst/>
              <a:gdLst/>
              <a:ahLst/>
              <a:cxnLst/>
              <a:rect l="l" t="t" r="r" b="b"/>
              <a:pathLst>
                <a:path w="341" h="341" extrusionOk="0">
                  <a:moveTo>
                    <a:pt x="171" y="1"/>
                  </a:moveTo>
                  <a:cubicBezTo>
                    <a:pt x="74" y="1"/>
                    <a:pt x="1" y="74"/>
                    <a:pt x="1" y="171"/>
                  </a:cubicBezTo>
                  <a:cubicBezTo>
                    <a:pt x="1" y="268"/>
                    <a:pt x="74" y="341"/>
                    <a:pt x="171" y="341"/>
                  </a:cubicBezTo>
                  <a:cubicBezTo>
                    <a:pt x="268" y="341"/>
                    <a:pt x="341" y="268"/>
                    <a:pt x="341" y="171"/>
                  </a:cubicBezTo>
                  <a:cubicBezTo>
                    <a:pt x="341" y="74"/>
                    <a:pt x="268" y="1"/>
                    <a:pt x="1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" name="Google Shape;186;p5"/>
            <p:cNvSpPr/>
            <p:nvPr/>
          </p:nvSpPr>
          <p:spPr>
            <a:xfrm>
              <a:off x="6486376" y="3299560"/>
              <a:ext cx="68547" cy="73548"/>
            </a:xfrm>
            <a:custGeom>
              <a:avLst/>
              <a:gdLst/>
              <a:ahLst/>
              <a:cxnLst/>
              <a:rect l="l" t="t" r="r" b="b"/>
              <a:pathLst>
                <a:path w="317" h="341" extrusionOk="0">
                  <a:moveTo>
                    <a:pt x="170" y="0"/>
                  </a:moveTo>
                  <a:cubicBezTo>
                    <a:pt x="73" y="0"/>
                    <a:pt x="0" y="73"/>
                    <a:pt x="0" y="170"/>
                  </a:cubicBezTo>
                  <a:cubicBezTo>
                    <a:pt x="0" y="268"/>
                    <a:pt x="73" y="340"/>
                    <a:pt x="170" y="340"/>
                  </a:cubicBezTo>
                  <a:cubicBezTo>
                    <a:pt x="243" y="340"/>
                    <a:pt x="316" y="268"/>
                    <a:pt x="316" y="170"/>
                  </a:cubicBezTo>
                  <a:cubicBezTo>
                    <a:pt x="316" y="73"/>
                    <a:pt x="243" y="0"/>
                    <a:pt x="17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" name="Google Shape;187;p5"/>
            <p:cNvSpPr/>
            <p:nvPr/>
          </p:nvSpPr>
          <p:spPr>
            <a:xfrm>
              <a:off x="6332564" y="3378817"/>
              <a:ext cx="73662" cy="73548"/>
            </a:xfrm>
            <a:custGeom>
              <a:avLst/>
              <a:gdLst/>
              <a:ahLst/>
              <a:cxnLst/>
              <a:rect l="l" t="t" r="r" b="b"/>
              <a:pathLst>
                <a:path w="341" h="341" extrusionOk="0">
                  <a:moveTo>
                    <a:pt x="171" y="1"/>
                  </a:moveTo>
                  <a:cubicBezTo>
                    <a:pt x="74" y="1"/>
                    <a:pt x="1" y="74"/>
                    <a:pt x="1" y="171"/>
                  </a:cubicBezTo>
                  <a:cubicBezTo>
                    <a:pt x="1" y="268"/>
                    <a:pt x="74" y="341"/>
                    <a:pt x="171" y="341"/>
                  </a:cubicBezTo>
                  <a:cubicBezTo>
                    <a:pt x="268" y="341"/>
                    <a:pt x="341" y="268"/>
                    <a:pt x="341" y="171"/>
                  </a:cubicBezTo>
                  <a:cubicBezTo>
                    <a:pt x="341" y="74"/>
                    <a:pt x="268" y="1"/>
                    <a:pt x="1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" name="Google Shape;188;p5"/>
            <p:cNvSpPr/>
            <p:nvPr/>
          </p:nvSpPr>
          <p:spPr>
            <a:xfrm>
              <a:off x="6424180" y="3626740"/>
              <a:ext cx="73662" cy="73548"/>
            </a:xfrm>
            <a:custGeom>
              <a:avLst/>
              <a:gdLst/>
              <a:ahLst/>
              <a:cxnLst/>
              <a:rect l="l" t="t" r="r" b="b"/>
              <a:pathLst>
                <a:path w="341" h="341" extrusionOk="0">
                  <a:moveTo>
                    <a:pt x="171" y="0"/>
                  </a:moveTo>
                  <a:cubicBezTo>
                    <a:pt x="74" y="0"/>
                    <a:pt x="1" y="73"/>
                    <a:pt x="1" y="170"/>
                  </a:cubicBezTo>
                  <a:cubicBezTo>
                    <a:pt x="1" y="268"/>
                    <a:pt x="74" y="341"/>
                    <a:pt x="171" y="341"/>
                  </a:cubicBezTo>
                  <a:cubicBezTo>
                    <a:pt x="268" y="341"/>
                    <a:pt x="341" y="268"/>
                    <a:pt x="341" y="170"/>
                  </a:cubicBezTo>
                  <a:cubicBezTo>
                    <a:pt x="341" y="73"/>
                    <a:pt x="268" y="0"/>
                    <a:pt x="17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" name="Google Shape;189;p5"/>
            <p:cNvSpPr/>
            <p:nvPr/>
          </p:nvSpPr>
          <p:spPr>
            <a:xfrm>
              <a:off x="6180447" y="3465396"/>
              <a:ext cx="73662" cy="68441"/>
            </a:xfrm>
            <a:custGeom>
              <a:avLst/>
              <a:gdLst/>
              <a:ahLst/>
              <a:cxnLst/>
              <a:rect l="l" t="t" r="r" b="b"/>
              <a:pathLst>
                <a:path w="341" h="317" extrusionOk="0">
                  <a:moveTo>
                    <a:pt x="170" y="0"/>
                  </a:moveTo>
                  <a:cubicBezTo>
                    <a:pt x="73" y="0"/>
                    <a:pt x="0" y="73"/>
                    <a:pt x="0" y="170"/>
                  </a:cubicBezTo>
                  <a:cubicBezTo>
                    <a:pt x="0" y="243"/>
                    <a:pt x="73" y="316"/>
                    <a:pt x="170" y="316"/>
                  </a:cubicBezTo>
                  <a:cubicBezTo>
                    <a:pt x="268" y="316"/>
                    <a:pt x="340" y="243"/>
                    <a:pt x="340" y="170"/>
                  </a:cubicBezTo>
                  <a:cubicBezTo>
                    <a:pt x="340" y="73"/>
                    <a:pt x="268" y="0"/>
                    <a:pt x="17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" name="Google Shape;190;p5"/>
            <p:cNvSpPr/>
            <p:nvPr/>
          </p:nvSpPr>
          <p:spPr>
            <a:xfrm>
              <a:off x="6099875" y="3547855"/>
              <a:ext cx="74685" cy="74570"/>
            </a:xfrm>
            <a:custGeom>
              <a:avLst/>
              <a:gdLst/>
              <a:ahLst/>
              <a:cxnLst/>
              <a:rect l="l" t="t" r="r" b="b"/>
              <a:pathLst>
                <a:path w="342" h="341" extrusionOk="0">
                  <a:moveTo>
                    <a:pt x="171" y="0"/>
                  </a:moveTo>
                  <a:cubicBezTo>
                    <a:pt x="98" y="0"/>
                    <a:pt x="1" y="73"/>
                    <a:pt x="1" y="170"/>
                  </a:cubicBezTo>
                  <a:cubicBezTo>
                    <a:pt x="1" y="267"/>
                    <a:pt x="98" y="340"/>
                    <a:pt x="171" y="340"/>
                  </a:cubicBezTo>
                  <a:cubicBezTo>
                    <a:pt x="268" y="340"/>
                    <a:pt x="341" y="267"/>
                    <a:pt x="341" y="170"/>
                  </a:cubicBezTo>
                  <a:cubicBezTo>
                    <a:pt x="341" y="73"/>
                    <a:pt x="268" y="0"/>
                    <a:pt x="17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" name="Google Shape;191;p5"/>
            <p:cNvSpPr/>
            <p:nvPr/>
          </p:nvSpPr>
          <p:spPr>
            <a:xfrm>
              <a:off x="6211666" y="3687335"/>
              <a:ext cx="73662" cy="68441"/>
            </a:xfrm>
            <a:custGeom>
              <a:avLst/>
              <a:gdLst/>
              <a:ahLst/>
              <a:cxnLst/>
              <a:rect l="l" t="t" r="r" b="b"/>
              <a:pathLst>
                <a:path w="341" h="317" extrusionOk="0">
                  <a:moveTo>
                    <a:pt x="170" y="1"/>
                  </a:moveTo>
                  <a:cubicBezTo>
                    <a:pt x="73" y="1"/>
                    <a:pt x="0" y="74"/>
                    <a:pt x="0" y="146"/>
                  </a:cubicBezTo>
                  <a:cubicBezTo>
                    <a:pt x="0" y="244"/>
                    <a:pt x="73" y="316"/>
                    <a:pt x="170" y="316"/>
                  </a:cubicBezTo>
                  <a:cubicBezTo>
                    <a:pt x="267" y="316"/>
                    <a:pt x="340" y="244"/>
                    <a:pt x="340" y="146"/>
                  </a:cubicBezTo>
                  <a:cubicBezTo>
                    <a:pt x="340" y="74"/>
                    <a:pt x="267" y="1"/>
                    <a:pt x="17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54" name="Google Shape;154;p5"/>
          <p:cNvSpPr txBox="1">
            <a:spLocks noGrp="1"/>
          </p:cNvSpPr>
          <p:nvPr>
            <p:ph type="subTitle" idx="1"/>
          </p:nvPr>
        </p:nvSpPr>
        <p:spPr>
          <a:xfrm>
            <a:off x="1163733" y="5205067"/>
            <a:ext cx="3534800" cy="11320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155" name="Google Shape;155;p5"/>
          <p:cNvSpPr txBox="1">
            <a:spLocks noGrp="1"/>
          </p:cNvSpPr>
          <p:nvPr>
            <p:ph type="subTitle" idx="2"/>
          </p:nvPr>
        </p:nvSpPr>
        <p:spPr>
          <a:xfrm>
            <a:off x="7493467" y="5205067"/>
            <a:ext cx="3534800" cy="11320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192" name="Google Shape;192;p5"/>
          <p:cNvSpPr txBox="1">
            <a:spLocks noGrp="1"/>
          </p:cNvSpPr>
          <p:nvPr>
            <p:ph type="title"/>
          </p:nvPr>
        </p:nvSpPr>
        <p:spPr>
          <a:xfrm>
            <a:off x="1005100" y="560133"/>
            <a:ext cx="9926400" cy="8620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817837706"/>
      </p:ext>
    </p:extLst>
  </p:cSld>
  <p:clrMapOvr>
    <a:masterClrMapping/>
  </p:clrMapOvr>
</p:sldLayout>
</file>

<file path=ppt/slideLayouts/slideLayout18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1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oogle Shape;195;p6"/>
          <p:cNvGrpSpPr>
            <a:grpSpLocks/>
          </p:cNvGrpSpPr>
          <p:nvPr/>
        </p:nvGrpSpPr>
        <p:grpSpPr bwMode="auto">
          <a:xfrm rot="20354607" flipH="1">
            <a:off x="-381000" y="269875"/>
            <a:ext cx="1830388" cy="1663700"/>
            <a:chOff x="7844079" y="226728"/>
            <a:chExt cx="1373387" cy="1246991"/>
          </a:xfrm>
        </p:grpSpPr>
        <p:sp>
          <p:nvSpPr>
            <p:cNvPr id="4" name="Google Shape;196;p6"/>
            <p:cNvSpPr/>
            <p:nvPr/>
          </p:nvSpPr>
          <p:spPr>
            <a:xfrm rot="-1688081">
              <a:off x="8404284" y="291664"/>
              <a:ext cx="164378" cy="141596"/>
            </a:xfrm>
            <a:custGeom>
              <a:avLst/>
              <a:gdLst/>
              <a:ahLst/>
              <a:cxnLst/>
              <a:rect l="l" t="t" r="r" b="b"/>
              <a:pathLst>
                <a:path w="827" h="713" extrusionOk="0">
                  <a:moveTo>
                    <a:pt x="462" y="105"/>
                  </a:moveTo>
                  <a:cubicBezTo>
                    <a:pt x="802" y="105"/>
                    <a:pt x="802" y="615"/>
                    <a:pt x="462" y="615"/>
                  </a:cubicBezTo>
                  <a:cubicBezTo>
                    <a:pt x="317" y="591"/>
                    <a:pt x="219" y="494"/>
                    <a:pt x="219" y="348"/>
                  </a:cubicBezTo>
                  <a:cubicBezTo>
                    <a:pt x="219" y="202"/>
                    <a:pt x="341" y="105"/>
                    <a:pt x="462" y="105"/>
                  </a:cubicBezTo>
                  <a:close/>
                  <a:moveTo>
                    <a:pt x="481" y="1"/>
                  </a:moveTo>
                  <a:cubicBezTo>
                    <a:pt x="392" y="1"/>
                    <a:pt x="299" y="33"/>
                    <a:pt x="219" y="105"/>
                  </a:cubicBezTo>
                  <a:cubicBezTo>
                    <a:pt x="1" y="324"/>
                    <a:pt x="171" y="688"/>
                    <a:pt x="462" y="712"/>
                  </a:cubicBezTo>
                  <a:cubicBezTo>
                    <a:pt x="657" y="712"/>
                    <a:pt x="827" y="542"/>
                    <a:pt x="827" y="348"/>
                  </a:cubicBezTo>
                  <a:cubicBezTo>
                    <a:pt x="827" y="136"/>
                    <a:pt x="663" y="1"/>
                    <a:pt x="481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" name="Google Shape;197;p6"/>
            <p:cNvSpPr/>
            <p:nvPr/>
          </p:nvSpPr>
          <p:spPr>
            <a:xfrm rot="-1688081">
              <a:off x="7885669" y="508705"/>
              <a:ext cx="222744" cy="212988"/>
            </a:xfrm>
            <a:custGeom>
              <a:avLst/>
              <a:gdLst/>
              <a:ahLst/>
              <a:cxnLst/>
              <a:rect l="l" t="t" r="r" b="b"/>
              <a:pathLst>
                <a:path w="1119" h="1074" extrusionOk="0">
                  <a:moveTo>
                    <a:pt x="681" y="441"/>
                  </a:moveTo>
                  <a:cubicBezTo>
                    <a:pt x="681" y="441"/>
                    <a:pt x="681" y="441"/>
                    <a:pt x="681" y="466"/>
                  </a:cubicBezTo>
                  <a:cubicBezTo>
                    <a:pt x="681" y="466"/>
                    <a:pt x="657" y="490"/>
                    <a:pt x="584" y="490"/>
                  </a:cubicBezTo>
                  <a:cubicBezTo>
                    <a:pt x="608" y="466"/>
                    <a:pt x="632" y="441"/>
                    <a:pt x="657" y="441"/>
                  </a:cubicBezTo>
                  <a:close/>
                  <a:moveTo>
                    <a:pt x="384" y="97"/>
                  </a:moveTo>
                  <a:cubicBezTo>
                    <a:pt x="401" y="97"/>
                    <a:pt x="420" y="98"/>
                    <a:pt x="438" y="101"/>
                  </a:cubicBezTo>
                  <a:cubicBezTo>
                    <a:pt x="559" y="101"/>
                    <a:pt x="681" y="126"/>
                    <a:pt x="778" y="150"/>
                  </a:cubicBezTo>
                  <a:cubicBezTo>
                    <a:pt x="924" y="199"/>
                    <a:pt x="1021" y="369"/>
                    <a:pt x="972" y="514"/>
                  </a:cubicBezTo>
                  <a:cubicBezTo>
                    <a:pt x="924" y="733"/>
                    <a:pt x="705" y="976"/>
                    <a:pt x="559" y="976"/>
                  </a:cubicBezTo>
                  <a:lnTo>
                    <a:pt x="511" y="976"/>
                  </a:lnTo>
                  <a:cubicBezTo>
                    <a:pt x="414" y="879"/>
                    <a:pt x="438" y="733"/>
                    <a:pt x="511" y="612"/>
                  </a:cubicBezTo>
                  <a:cubicBezTo>
                    <a:pt x="608" y="587"/>
                    <a:pt x="754" y="563"/>
                    <a:pt x="778" y="490"/>
                  </a:cubicBezTo>
                  <a:cubicBezTo>
                    <a:pt x="802" y="441"/>
                    <a:pt x="778" y="393"/>
                    <a:pt x="754" y="369"/>
                  </a:cubicBezTo>
                  <a:cubicBezTo>
                    <a:pt x="730" y="344"/>
                    <a:pt x="705" y="344"/>
                    <a:pt x="681" y="344"/>
                  </a:cubicBezTo>
                  <a:cubicBezTo>
                    <a:pt x="608" y="344"/>
                    <a:pt x="535" y="417"/>
                    <a:pt x="462" y="514"/>
                  </a:cubicBezTo>
                  <a:cubicBezTo>
                    <a:pt x="441" y="519"/>
                    <a:pt x="419" y="521"/>
                    <a:pt x="398" y="521"/>
                  </a:cubicBezTo>
                  <a:cubicBezTo>
                    <a:pt x="299" y="521"/>
                    <a:pt x="202" y="477"/>
                    <a:pt x="122" y="417"/>
                  </a:cubicBezTo>
                  <a:cubicBezTo>
                    <a:pt x="98" y="369"/>
                    <a:pt x="98" y="344"/>
                    <a:pt x="122" y="296"/>
                  </a:cubicBezTo>
                  <a:cubicBezTo>
                    <a:pt x="165" y="168"/>
                    <a:pt x="263" y="97"/>
                    <a:pt x="384" y="97"/>
                  </a:cubicBezTo>
                  <a:close/>
                  <a:moveTo>
                    <a:pt x="386" y="1"/>
                  </a:moveTo>
                  <a:cubicBezTo>
                    <a:pt x="230" y="1"/>
                    <a:pt x="69" y="97"/>
                    <a:pt x="25" y="271"/>
                  </a:cubicBezTo>
                  <a:cubicBezTo>
                    <a:pt x="1" y="344"/>
                    <a:pt x="1" y="417"/>
                    <a:pt x="49" y="466"/>
                  </a:cubicBezTo>
                  <a:cubicBezTo>
                    <a:pt x="147" y="563"/>
                    <a:pt x="292" y="612"/>
                    <a:pt x="414" y="612"/>
                  </a:cubicBezTo>
                  <a:cubicBezTo>
                    <a:pt x="341" y="733"/>
                    <a:pt x="341" y="927"/>
                    <a:pt x="462" y="1049"/>
                  </a:cubicBezTo>
                  <a:cubicBezTo>
                    <a:pt x="487" y="1073"/>
                    <a:pt x="511" y="1073"/>
                    <a:pt x="559" y="1073"/>
                  </a:cubicBezTo>
                  <a:cubicBezTo>
                    <a:pt x="754" y="1073"/>
                    <a:pt x="1021" y="782"/>
                    <a:pt x="1070" y="539"/>
                  </a:cubicBezTo>
                  <a:cubicBezTo>
                    <a:pt x="1118" y="320"/>
                    <a:pt x="997" y="126"/>
                    <a:pt x="827" y="77"/>
                  </a:cubicBezTo>
                  <a:cubicBezTo>
                    <a:pt x="705" y="29"/>
                    <a:pt x="584" y="4"/>
                    <a:pt x="438" y="4"/>
                  </a:cubicBezTo>
                  <a:cubicBezTo>
                    <a:pt x="421" y="2"/>
                    <a:pt x="403" y="1"/>
                    <a:pt x="386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" name="Google Shape;198;p6"/>
            <p:cNvSpPr/>
            <p:nvPr/>
          </p:nvSpPr>
          <p:spPr>
            <a:xfrm rot="-1688081">
              <a:off x="7969074" y="265754"/>
              <a:ext cx="216788" cy="212988"/>
            </a:xfrm>
            <a:custGeom>
              <a:avLst/>
              <a:gdLst/>
              <a:ahLst/>
              <a:cxnLst/>
              <a:rect l="l" t="t" r="r" b="b"/>
              <a:pathLst>
                <a:path w="1094" h="1072" extrusionOk="0">
                  <a:moveTo>
                    <a:pt x="484" y="620"/>
                  </a:moveTo>
                  <a:cubicBezTo>
                    <a:pt x="474" y="660"/>
                    <a:pt x="413" y="681"/>
                    <a:pt x="413" y="681"/>
                  </a:cubicBezTo>
                  <a:cubicBezTo>
                    <a:pt x="433" y="641"/>
                    <a:pt x="452" y="634"/>
                    <a:pt x="484" y="620"/>
                  </a:cubicBezTo>
                  <a:close/>
                  <a:moveTo>
                    <a:pt x="480" y="88"/>
                  </a:moveTo>
                  <a:cubicBezTo>
                    <a:pt x="512" y="88"/>
                    <a:pt x="542" y="105"/>
                    <a:pt x="559" y="122"/>
                  </a:cubicBezTo>
                  <a:cubicBezTo>
                    <a:pt x="607" y="243"/>
                    <a:pt x="607" y="365"/>
                    <a:pt x="559" y="486"/>
                  </a:cubicBezTo>
                  <a:cubicBezTo>
                    <a:pt x="462" y="486"/>
                    <a:pt x="389" y="535"/>
                    <a:pt x="340" y="608"/>
                  </a:cubicBezTo>
                  <a:cubicBezTo>
                    <a:pt x="316" y="632"/>
                    <a:pt x="316" y="681"/>
                    <a:pt x="340" y="681"/>
                  </a:cubicBezTo>
                  <a:cubicBezTo>
                    <a:pt x="365" y="729"/>
                    <a:pt x="389" y="753"/>
                    <a:pt x="437" y="753"/>
                  </a:cubicBezTo>
                  <a:cubicBezTo>
                    <a:pt x="535" y="753"/>
                    <a:pt x="607" y="632"/>
                    <a:pt x="632" y="559"/>
                  </a:cubicBezTo>
                  <a:lnTo>
                    <a:pt x="778" y="559"/>
                  </a:lnTo>
                  <a:cubicBezTo>
                    <a:pt x="790" y="555"/>
                    <a:pt x="804" y="553"/>
                    <a:pt x="818" y="553"/>
                  </a:cubicBezTo>
                  <a:cubicBezTo>
                    <a:pt x="883" y="553"/>
                    <a:pt x="956" y="596"/>
                    <a:pt x="996" y="656"/>
                  </a:cubicBezTo>
                  <a:cubicBezTo>
                    <a:pt x="996" y="681"/>
                    <a:pt x="996" y="729"/>
                    <a:pt x="972" y="753"/>
                  </a:cubicBezTo>
                  <a:cubicBezTo>
                    <a:pt x="850" y="899"/>
                    <a:pt x="656" y="972"/>
                    <a:pt x="462" y="972"/>
                  </a:cubicBezTo>
                  <a:cubicBezTo>
                    <a:pt x="449" y="974"/>
                    <a:pt x="437" y="975"/>
                    <a:pt x="424" y="975"/>
                  </a:cubicBezTo>
                  <a:cubicBezTo>
                    <a:pt x="268" y="975"/>
                    <a:pt x="122" y="838"/>
                    <a:pt x="122" y="681"/>
                  </a:cubicBezTo>
                  <a:cubicBezTo>
                    <a:pt x="97" y="511"/>
                    <a:pt x="146" y="316"/>
                    <a:pt x="243" y="170"/>
                  </a:cubicBezTo>
                  <a:cubicBezTo>
                    <a:pt x="292" y="122"/>
                    <a:pt x="365" y="98"/>
                    <a:pt x="437" y="98"/>
                  </a:cubicBezTo>
                  <a:cubicBezTo>
                    <a:pt x="452" y="90"/>
                    <a:pt x="466" y="88"/>
                    <a:pt x="480" y="88"/>
                  </a:cubicBezTo>
                  <a:close/>
                  <a:moveTo>
                    <a:pt x="437" y="0"/>
                  </a:moveTo>
                  <a:cubicBezTo>
                    <a:pt x="340" y="0"/>
                    <a:pt x="243" y="49"/>
                    <a:pt x="170" y="122"/>
                  </a:cubicBezTo>
                  <a:cubicBezTo>
                    <a:pt x="49" y="292"/>
                    <a:pt x="0" y="511"/>
                    <a:pt x="24" y="705"/>
                  </a:cubicBezTo>
                  <a:cubicBezTo>
                    <a:pt x="24" y="910"/>
                    <a:pt x="195" y="1072"/>
                    <a:pt x="396" y="1072"/>
                  </a:cubicBezTo>
                  <a:cubicBezTo>
                    <a:pt x="410" y="1072"/>
                    <a:pt x="423" y="1071"/>
                    <a:pt x="437" y="1069"/>
                  </a:cubicBezTo>
                  <a:cubicBezTo>
                    <a:pt x="656" y="1069"/>
                    <a:pt x="875" y="972"/>
                    <a:pt x="1045" y="826"/>
                  </a:cubicBezTo>
                  <a:cubicBezTo>
                    <a:pt x="1069" y="753"/>
                    <a:pt x="1093" y="705"/>
                    <a:pt x="1069" y="632"/>
                  </a:cubicBezTo>
                  <a:cubicBezTo>
                    <a:pt x="1006" y="548"/>
                    <a:pt x="906" y="482"/>
                    <a:pt x="801" y="482"/>
                  </a:cubicBezTo>
                  <a:cubicBezTo>
                    <a:pt x="785" y="482"/>
                    <a:pt x="769" y="483"/>
                    <a:pt x="753" y="486"/>
                  </a:cubicBezTo>
                  <a:lnTo>
                    <a:pt x="656" y="486"/>
                  </a:lnTo>
                  <a:cubicBezTo>
                    <a:pt x="705" y="365"/>
                    <a:pt x="680" y="219"/>
                    <a:pt x="632" y="98"/>
                  </a:cubicBezTo>
                  <a:cubicBezTo>
                    <a:pt x="583" y="49"/>
                    <a:pt x="510" y="0"/>
                    <a:pt x="437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" name="Google Shape;199;p6"/>
            <p:cNvSpPr/>
            <p:nvPr/>
          </p:nvSpPr>
          <p:spPr>
            <a:xfrm rot="-1688081">
              <a:off x="8097840" y="455886"/>
              <a:ext cx="197730" cy="172533"/>
            </a:xfrm>
            <a:custGeom>
              <a:avLst/>
              <a:gdLst/>
              <a:ahLst/>
              <a:cxnLst/>
              <a:rect l="l" t="t" r="r" b="b"/>
              <a:pathLst>
                <a:path w="997" h="868" extrusionOk="0">
                  <a:moveTo>
                    <a:pt x="405" y="1"/>
                  </a:moveTo>
                  <a:cubicBezTo>
                    <a:pt x="214" y="1"/>
                    <a:pt x="67" y="97"/>
                    <a:pt x="49" y="168"/>
                  </a:cubicBezTo>
                  <a:cubicBezTo>
                    <a:pt x="0" y="363"/>
                    <a:pt x="49" y="557"/>
                    <a:pt x="195" y="703"/>
                  </a:cubicBezTo>
                  <a:cubicBezTo>
                    <a:pt x="350" y="801"/>
                    <a:pt x="529" y="867"/>
                    <a:pt x="667" y="867"/>
                  </a:cubicBezTo>
                  <a:cubicBezTo>
                    <a:pt x="767" y="867"/>
                    <a:pt x="844" y="833"/>
                    <a:pt x="875" y="751"/>
                  </a:cubicBezTo>
                  <a:cubicBezTo>
                    <a:pt x="996" y="484"/>
                    <a:pt x="875" y="168"/>
                    <a:pt x="632" y="47"/>
                  </a:cubicBezTo>
                  <a:cubicBezTo>
                    <a:pt x="553" y="14"/>
                    <a:pt x="476" y="1"/>
                    <a:pt x="40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" name="Google Shape;200;p6"/>
            <p:cNvSpPr/>
            <p:nvPr/>
          </p:nvSpPr>
          <p:spPr>
            <a:xfrm rot="-1688081">
              <a:off x="8096717" y="483916"/>
              <a:ext cx="91718" cy="96380"/>
            </a:xfrm>
            <a:custGeom>
              <a:avLst/>
              <a:gdLst/>
              <a:ahLst/>
              <a:cxnLst/>
              <a:rect l="l" t="t" r="r" b="b"/>
              <a:pathLst>
                <a:path w="463" h="487" extrusionOk="0">
                  <a:moveTo>
                    <a:pt x="462" y="0"/>
                  </a:moveTo>
                  <a:lnTo>
                    <a:pt x="1" y="486"/>
                  </a:lnTo>
                  <a:cubicBezTo>
                    <a:pt x="1" y="486"/>
                    <a:pt x="438" y="98"/>
                    <a:pt x="46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" name="Google Shape;201;p6"/>
            <p:cNvSpPr/>
            <p:nvPr/>
          </p:nvSpPr>
          <p:spPr>
            <a:xfrm rot="-1688081">
              <a:off x="8086977" y="473246"/>
              <a:ext cx="110777" cy="116608"/>
            </a:xfrm>
            <a:custGeom>
              <a:avLst/>
              <a:gdLst/>
              <a:ahLst/>
              <a:cxnLst/>
              <a:rect l="l" t="t" r="r" b="b"/>
              <a:pathLst>
                <a:path w="559" h="586" extrusionOk="0">
                  <a:moveTo>
                    <a:pt x="504" y="1"/>
                  </a:moveTo>
                  <a:cubicBezTo>
                    <a:pt x="487" y="1"/>
                    <a:pt x="471" y="9"/>
                    <a:pt x="462" y="27"/>
                  </a:cubicBezTo>
                  <a:cubicBezTo>
                    <a:pt x="340" y="197"/>
                    <a:pt x="195" y="367"/>
                    <a:pt x="25" y="489"/>
                  </a:cubicBezTo>
                  <a:cubicBezTo>
                    <a:pt x="0" y="513"/>
                    <a:pt x="0" y="537"/>
                    <a:pt x="25" y="562"/>
                  </a:cubicBezTo>
                  <a:cubicBezTo>
                    <a:pt x="25" y="562"/>
                    <a:pt x="49" y="562"/>
                    <a:pt x="49" y="586"/>
                  </a:cubicBezTo>
                  <a:cubicBezTo>
                    <a:pt x="73" y="562"/>
                    <a:pt x="73" y="562"/>
                    <a:pt x="73" y="562"/>
                  </a:cubicBezTo>
                  <a:cubicBezTo>
                    <a:pt x="267" y="416"/>
                    <a:pt x="413" y="246"/>
                    <a:pt x="559" y="51"/>
                  </a:cubicBezTo>
                  <a:cubicBezTo>
                    <a:pt x="559" y="21"/>
                    <a:pt x="531" y="1"/>
                    <a:pt x="504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" name="Google Shape;202;p6"/>
            <p:cNvSpPr/>
            <p:nvPr/>
          </p:nvSpPr>
          <p:spPr>
            <a:xfrm rot="-1688081">
              <a:off x="8145696" y="484405"/>
              <a:ext cx="102438" cy="116608"/>
            </a:xfrm>
            <a:custGeom>
              <a:avLst/>
              <a:gdLst/>
              <a:ahLst/>
              <a:cxnLst/>
              <a:rect l="l" t="t" r="r" b="b"/>
              <a:pathLst>
                <a:path w="511" h="584" extrusionOk="0">
                  <a:moveTo>
                    <a:pt x="510" y="1"/>
                  </a:moveTo>
                  <a:lnTo>
                    <a:pt x="0" y="584"/>
                  </a:lnTo>
                  <a:cubicBezTo>
                    <a:pt x="194" y="390"/>
                    <a:pt x="365" y="195"/>
                    <a:pt x="5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" name="Google Shape;203;p6"/>
            <p:cNvSpPr/>
            <p:nvPr/>
          </p:nvSpPr>
          <p:spPr>
            <a:xfrm rot="-1688081">
              <a:off x="8134246" y="477399"/>
              <a:ext cx="125070" cy="133266"/>
            </a:xfrm>
            <a:custGeom>
              <a:avLst/>
              <a:gdLst/>
              <a:ahLst/>
              <a:cxnLst/>
              <a:rect l="l" t="t" r="r" b="b"/>
              <a:pathLst>
                <a:path w="632" h="667" extrusionOk="0">
                  <a:moveTo>
                    <a:pt x="563" y="1"/>
                  </a:moveTo>
                  <a:cubicBezTo>
                    <a:pt x="547" y="1"/>
                    <a:pt x="535" y="18"/>
                    <a:pt x="535" y="35"/>
                  </a:cubicBezTo>
                  <a:cubicBezTo>
                    <a:pt x="389" y="254"/>
                    <a:pt x="219" y="448"/>
                    <a:pt x="25" y="594"/>
                  </a:cubicBezTo>
                  <a:cubicBezTo>
                    <a:pt x="0" y="618"/>
                    <a:pt x="0" y="642"/>
                    <a:pt x="25" y="667"/>
                  </a:cubicBezTo>
                  <a:lnTo>
                    <a:pt x="97" y="667"/>
                  </a:lnTo>
                  <a:cubicBezTo>
                    <a:pt x="292" y="496"/>
                    <a:pt x="486" y="278"/>
                    <a:pt x="632" y="59"/>
                  </a:cubicBezTo>
                  <a:cubicBezTo>
                    <a:pt x="632" y="35"/>
                    <a:pt x="608" y="11"/>
                    <a:pt x="583" y="11"/>
                  </a:cubicBezTo>
                  <a:cubicBezTo>
                    <a:pt x="576" y="3"/>
                    <a:pt x="569" y="1"/>
                    <a:pt x="563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" name="Google Shape;204;p6"/>
            <p:cNvSpPr/>
            <p:nvPr/>
          </p:nvSpPr>
          <p:spPr>
            <a:xfrm rot="-1688081">
              <a:off x="7849333" y="474447"/>
              <a:ext cx="145319" cy="57114"/>
            </a:xfrm>
            <a:custGeom>
              <a:avLst/>
              <a:gdLst/>
              <a:ahLst/>
              <a:cxnLst/>
              <a:rect l="l" t="t" r="r" b="b"/>
              <a:pathLst>
                <a:path w="729" h="287" extrusionOk="0">
                  <a:moveTo>
                    <a:pt x="254" y="0"/>
                  </a:moveTo>
                  <a:cubicBezTo>
                    <a:pt x="184" y="0"/>
                    <a:pt x="114" y="14"/>
                    <a:pt x="49" y="43"/>
                  </a:cubicBezTo>
                  <a:cubicBezTo>
                    <a:pt x="0" y="68"/>
                    <a:pt x="25" y="140"/>
                    <a:pt x="73" y="140"/>
                  </a:cubicBezTo>
                  <a:cubicBezTo>
                    <a:pt x="133" y="118"/>
                    <a:pt x="196" y="107"/>
                    <a:pt x="258" y="107"/>
                  </a:cubicBezTo>
                  <a:cubicBezTo>
                    <a:pt x="396" y="107"/>
                    <a:pt x="531" y="161"/>
                    <a:pt x="632" y="262"/>
                  </a:cubicBezTo>
                  <a:cubicBezTo>
                    <a:pt x="656" y="286"/>
                    <a:pt x="656" y="286"/>
                    <a:pt x="680" y="286"/>
                  </a:cubicBezTo>
                  <a:lnTo>
                    <a:pt x="705" y="286"/>
                  </a:lnTo>
                  <a:cubicBezTo>
                    <a:pt x="729" y="262"/>
                    <a:pt x="729" y="213"/>
                    <a:pt x="705" y="213"/>
                  </a:cubicBezTo>
                  <a:cubicBezTo>
                    <a:pt x="585" y="77"/>
                    <a:pt x="418" y="0"/>
                    <a:pt x="254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" name="Google Shape;205;p6"/>
            <p:cNvSpPr/>
            <p:nvPr/>
          </p:nvSpPr>
          <p:spPr>
            <a:xfrm rot="-1688081">
              <a:off x="8204018" y="501822"/>
              <a:ext cx="77425" cy="91621"/>
            </a:xfrm>
            <a:custGeom>
              <a:avLst/>
              <a:gdLst/>
              <a:ahLst/>
              <a:cxnLst/>
              <a:rect l="l" t="t" r="r" b="b"/>
              <a:pathLst>
                <a:path w="389" h="462" extrusionOk="0">
                  <a:moveTo>
                    <a:pt x="389" y="0"/>
                  </a:moveTo>
                  <a:lnTo>
                    <a:pt x="0" y="462"/>
                  </a:lnTo>
                  <a:cubicBezTo>
                    <a:pt x="0" y="462"/>
                    <a:pt x="364" y="146"/>
                    <a:pt x="38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" name="Google Shape;206;p6"/>
            <p:cNvSpPr/>
            <p:nvPr/>
          </p:nvSpPr>
          <p:spPr>
            <a:xfrm rot="-1688081">
              <a:off x="8189668" y="491995"/>
              <a:ext cx="101247" cy="111848"/>
            </a:xfrm>
            <a:custGeom>
              <a:avLst/>
              <a:gdLst/>
              <a:ahLst/>
              <a:cxnLst/>
              <a:rect l="l" t="t" r="r" b="b"/>
              <a:pathLst>
                <a:path w="511" h="566" extrusionOk="0">
                  <a:moveTo>
                    <a:pt x="462" y="1"/>
                  </a:moveTo>
                  <a:cubicBezTo>
                    <a:pt x="444" y="1"/>
                    <a:pt x="425" y="19"/>
                    <a:pt x="413" y="55"/>
                  </a:cubicBezTo>
                  <a:cubicBezTo>
                    <a:pt x="389" y="152"/>
                    <a:pt x="170" y="371"/>
                    <a:pt x="24" y="468"/>
                  </a:cubicBezTo>
                  <a:cubicBezTo>
                    <a:pt x="0" y="493"/>
                    <a:pt x="0" y="517"/>
                    <a:pt x="24" y="541"/>
                  </a:cubicBezTo>
                  <a:cubicBezTo>
                    <a:pt x="24" y="541"/>
                    <a:pt x="49" y="565"/>
                    <a:pt x="73" y="565"/>
                  </a:cubicBezTo>
                  <a:cubicBezTo>
                    <a:pt x="73" y="565"/>
                    <a:pt x="73" y="541"/>
                    <a:pt x="73" y="541"/>
                  </a:cubicBezTo>
                  <a:cubicBezTo>
                    <a:pt x="122" y="493"/>
                    <a:pt x="486" y="225"/>
                    <a:pt x="510" y="55"/>
                  </a:cubicBezTo>
                  <a:cubicBezTo>
                    <a:pt x="498" y="19"/>
                    <a:pt x="480" y="1"/>
                    <a:pt x="462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" name="Google Shape;207;p6"/>
            <p:cNvSpPr/>
            <p:nvPr/>
          </p:nvSpPr>
          <p:spPr>
            <a:xfrm rot="-1688081">
              <a:off x="7906533" y="365424"/>
              <a:ext cx="77425" cy="139215"/>
            </a:xfrm>
            <a:custGeom>
              <a:avLst/>
              <a:gdLst/>
              <a:ahLst/>
              <a:cxnLst/>
              <a:rect l="l" t="t" r="r" b="b"/>
              <a:pathLst>
                <a:path w="390" h="699" extrusionOk="0">
                  <a:moveTo>
                    <a:pt x="158" y="0"/>
                  </a:moveTo>
                  <a:cubicBezTo>
                    <a:pt x="146" y="0"/>
                    <a:pt x="134" y="6"/>
                    <a:pt x="122" y="18"/>
                  </a:cubicBezTo>
                  <a:cubicBezTo>
                    <a:pt x="0" y="237"/>
                    <a:pt x="98" y="529"/>
                    <a:pt x="292" y="699"/>
                  </a:cubicBezTo>
                  <a:lnTo>
                    <a:pt x="365" y="699"/>
                  </a:lnTo>
                  <a:cubicBezTo>
                    <a:pt x="389" y="674"/>
                    <a:pt x="389" y="650"/>
                    <a:pt x="365" y="626"/>
                  </a:cubicBezTo>
                  <a:cubicBezTo>
                    <a:pt x="171" y="504"/>
                    <a:pt x="122" y="261"/>
                    <a:pt x="195" y="67"/>
                  </a:cubicBezTo>
                  <a:cubicBezTo>
                    <a:pt x="219" y="43"/>
                    <a:pt x="219" y="18"/>
                    <a:pt x="195" y="18"/>
                  </a:cubicBezTo>
                  <a:cubicBezTo>
                    <a:pt x="183" y="6"/>
                    <a:pt x="171" y="0"/>
                    <a:pt x="158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" name="Google Shape;208;p6"/>
            <p:cNvSpPr/>
            <p:nvPr/>
          </p:nvSpPr>
          <p:spPr>
            <a:xfrm rot="-1688081">
              <a:off x="8626992" y="406417"/>
              <a:ext cx="366872" cy="1042332"/>
            </a:xfrm>
            <a:custGeom>
              <a:avLst/>
              <a:gdLst/>
              <a:ahLst/>
              <a:cxnLst/>
              <a:rect l="l" t="t" r="r" b="b"/>
              <a:pathLst>
                <a:path w="1848" h="5242" extrusionOk="0">
                  <a:moveTo>
                    <a:pt x="156" y="1"/>
                  </a:moveTo>
                  <a:cubicBezTo>
                    <a:pt x="122" y="1"/>
                    <a:pt x="86" y="7"/>
                    <a:pt x="49" y="19"/>
                  </a:cubicBezTo>
                  <a:cubicBezTo>
                    <a:pt x="25" y="19"/>
                    <a:pt x="1" y="43"/>
                    <a:pt x="1" y="68"/>
                  </a:cubicBezTo>
                  <a:cubicBezTo>
                    <a:pt x="25" y="92"/>
                    <a:pt x="25" y="116"/>
                    <a:pt x="49" y="116"/>
                  </a:cubicBezTo>
                  <a:lnTo>
                    <a:pt x="74" y="92"/>
                  </a:lnTo>
                  <a:lnTo>
                    <a:pt x="244" y="92"/>
                  </a:lnTo>
                  <a:cubicBezTo>
                    <a:pt x="251" y="99"/>
                    <a:pt x="258" y="102"/>
                    <a:pt x="265" y="102"/>
                  </a:cubicBezTo>
                  <a:cubicBezTo>
                    <a:pt x="280" y="102"/>
                    <a:pt x="292" y="85"/>
                    <a:pt x="292" y="68"/>
                  </a:cubicBezTo>
                  <a:cubicBezTo>
                    <a:pt x="292" y="43"/>
                    <a:pt x="268" y="19"/>
                    <a:pt x="244" y="19"/>
                  </a:cubicBezTo>
                  <a:cubicBezTo>
                    <a:pt x="220" y="7"/>
                    <a:pt x="189" y="1"/>
                    <a:pt x="156" y="1"/>
                  </a:cubicBezTo>
                  <a:close/>
                  <a:moveTo>
                    <a:pt x="438" y="43"/>
                  </a:moveTo>
                  <a:cubicBezTo>
                    <a:pt x="414" y="43"/>
                    <a:pt x="390" y="68"/>
                    <a:pt x="390" y="92"/>
                  </a:cubicBezTo>
                  <a:cubicBezTo>
                    <a:pt x="390" y="116"/>
                    <a:pt x="390" y="141"/>
                    <a:pt x="414" y="141"/>
                  </a:cubicBezTo>
                  <a:cubicBezTo>
                    <a:pt x="487" y="165"/>
                    <a:pt x="535" y="165"/>
                    <a:pt x="584" y="189"/>
                  </a:cubicBezTo>
                  <a:lnTo>
                    <a:pt x="608" y="189"/>
                  </a:lnTo>
                  <a:cubicBezTo>
                    <a:pt x="632" y="189"/>
                    <a:pt x="632" y="189"/>
                    <a:pt x="657" y="165"/>
                  </a:cubicBezTo>
                  <a:cubicBezTo>
                    <a:pt x="657" y="141"/>
                    <a:pt x="657" y="116"/>
                    <a:pt x="632" y="116"/>
                  </a:cubicBezTo>
                  <a:cubicBezTo>
                    <a:pt x="560" y="92"/>
                    <a:pt x="511" y="68"/>
                    <a:pt x="438" y="43"/>
                  </a:cubicBezTo>
                  <a:close/>
                  <a:moveTo>
                    <a:pt x="778" y="195"/>
                  </a:moveTo>
                  <a:cubicBezTo>
                    <a:pt x="766" y="195"/>
                    <a:pt x="754" y="201"/>
                    <a:pt x="754" y="213"/>
                  </a:cubicBezTo>
                  <a:cubicBezTo>
                    <a:pt x="730" y="238"/>
                    <a:pt x="730" y="262"/>
                    <a:pt x="754" y="286"/>
                  </a:cubicBezTo>
                  <a:cubicBezTo>
                    <a:pt x="803" y="311"/>
                    <a:pt x="851" y="359"/>
                    <a:pt x="875" y="384"/>
                  </a:cubicBezTo>
                  <a:cubicBezTo>
                    <a:pt x="900" y="408"/>
                    <a:pt x="900" y="408"/>
                    <a:pt x="924" y="408"/>
                  </a:cubicBezTo>
                  <a:lnTo>
                    <a:pt x="973" y="408"/>
                  </a:lnTo>
                  <a:cubicBezTo>
                    <a:pt x="973" y="384"/>
                    <a:pt x="973" y="359"/>
                    <a:pt x="973" y="335"/>
                  </a:cubicBezTo>
                  <a:cubicBezTo>
                    <a:pt x="924" y="286"/>
                    <a:pt x="875" y="238"/>
                    <a:pt x="803" y="213"/>
                  </a:cubicBezTo>
                  <a:cubicBezTo>
                    <a:pt x="803" y="201"/>
                    <a:pt x="790" y="195"/>
                    <a:pt x="778" y="195"/>
                  </a:cubicBezTo>
                  <a:close/>
                  <a:moveTo>
                    <a:pt x="1033" y="438"/>
                  </a:moveTo>
                  <a:cubicBezTo>
                    <a:pt x="1021" y="438"/>
                    <a:pt x="1009" y="444"/>
                    <a:pt x="997" y="456"/>
                  </a:cubicBezTo>
                  <a:cubicBezTo>
                    <a:pt x="973" y="456"/>
                    <a:pt x="973" y="505"/>
                    <a:pt x="997" y="529"/>
                  </a:cubicBezTo>
                  <a:cubicBezTo>
                    <a:pt x="1021" y="578"/>
                    <a:pt x="1045" y="626"/>
                    <a:pt x="1070" y="675"/>
                  </a:cubicBezTo>
                  <a:cubicBezTo>
                    <a:pt x="1070" y="699"/>
                    <a:pt x="1094" y="724"/>
                    <a:pt x="1118" y="724"/>
                  </a:cubicBezTo>
                  <a:lnTo>
                    <a:pt x="1118" y="699"/>
                  </a:lnTo>
                  <a:cubicBezTo>
                    <a:pt x="1143" y="675"/>
                    <a:pt x="1167" y="651"/>
                    <a:pt x="1143" y="626"/>
                  </a:cubicBezTo>
                  <a:cubicBezTo>
                    <a:pt x="1118" y="578"/>
                    <a:pt x="1094" y="505"/>
                    <a:pt x="1070" y="456"/>
                  </a:cubicBezTo>
                  <a:cubicBezTo>
                    <a:pt x="1058" y="444"/>
                    <a:pt x="1045" y="438"/>
                    <a:pt x="1033" y="438"/>
                  </a:cubicBezTo>
                  <a:close/>
                  <a:moveTo>
                    <a:pt x="1143" y="796"/>
                  </a:moveTo>
                  <a:cubicBezTo>
                    <a:pt x="1118" y="821"/>
                    <a:pt x="1118" y="845"/>
                    <a:pt x="1118" y="869"/>
                  </a:cubicBezTo>
                  <a:cubicBezTo>
                    <a:pt x="1118" y="918"/>
                    <a:pt x="1143" y="991"/>
                    <a:pt x="1143" y="991"/>
                  </a:cubicBezTo>
                  <a:lnTo>
                    <a:pt x="1143" y="1039"/>
                  </a:lnTo>
                  <a:cubicBezTo>
                    <a:pt x="1143" y="1064"/>
                    <a:pt x="1167" y="1088"/>
                    <a:pt x="1191" y="1088"/>
                  </a:cubicBezTo>
                  <a:cubicBezTo>
                    <a:pt x="1215" y="1088"/>
                    <a:pt x="1240" y="1064"/>
                    <a:pt x="1240" y="1039"/>
                  </a:cubicBezTo>
                  <a:cubicBezTo>
                    <a:pt x="1240" y="1015"/>
                    <a:pt x="1240" y="1015"/>
                    <a:pt x="1240" y="991"/>
                  </a:cubicBezTo>
                  <a:cubicBezTo>
                    <a:pt x="1215" y="942"/>
                    <a:pt x="1215" y="894"/>
                    <a:pt x="1215" y="845"/>
                  </a:cubicBezTo>
                  <a:cubicBezTo>
                    <a:pt x="1191" y="821"/>
                    <a:pt x="1167" y="796"/>
                    <a:pt x="1143" y="796"/>
                  </a:cubicBezTo>
                  <a:close/>
                  <a:moveTo>
                    <a:pt x="1191" y="1185"/>
                  </a:moveTo>
                  <a:cubicBezTo>
                    <a:pt x="1167" y="1185"/>
                    <a:pt x="1143" y="1209"/>
                    <a:pt x="1143" y="1234"/>
                  </a:cubicBezTo>
                  <a:cubicBezTo>
                    <a:pt x="1143" y="1282"/>
                    <a:pt x="1143" y="1355"/>
                    <a:pt x="1118" y="1404"/>
                  </a:cubicBezTo>
                  <a:cubicBezTo>
                    <a:pt x="1118" y="1428"/>
                    <a:pt x="1143" y="1452"/>
                    <a:pt x="1167" y="1452"/>
                  </a:cubicBezTo>
                  <a:cubicBezTo>
                    <a:pt x="1191" y="1452"/>
                    <a:pt x="1215" y="1452"/>
                    <a:pt x="1215" y="1428"/>
                  </a:cubicBezTo>
                  <a:cubicBezTo>
                    <a:pt x="1215" y="1355"/>
                    <a:pt x="1240" y="1307"/>
                    <a:pt x="1240" y="1234"/>
                  </a:cubicBezTo>
                  <a:cubicBezTo>
                    <a:pt x="1240" y="1209"/>
                    <a:pt x="1215" y="1185"/>
                    <a:pt x="1191" y="1185"/>
                  </a:cubicBezTo>
                  <a:close/>
                  <a:moveTo>
                    <a:pt x="1107" y="1549"/>
                  </a:moveTo>
                  <a:cubicBezTo>
                    <a:pt x="1093" y="1549"/>
                    <a:pt x="1078" y="1557"/>
                    <a:pt x="1070" y="1574"/>
                  </a:cubicBezTo>
                  <a:cubicBezTo>
                    <a:pt x="1045" y="1622"/>
                    <a:pt x="997" y="1695"/>
                    <a:pt x="973" y="1744"/>
                  </a:cubicBezTo>
                  <a:cubicBezTo>
                    <a:pt x="948" y="1744"/>
                    <a:pt x="948" y="1792"/>
                    <a:pt x="973" y="1792"/>
                  </a:cubicBezTo>
                  <a:lnTo>
                    <a:pt x="1045" y="1792"/>
                  </a:lnTo>
                  <a:cubicBezTo>
                    <a:pt x="1094" y="1744"/>
                    <a:pt x="1118" y="1671"/>
                    <a:pt x="1143" y="1622"/>
                  </a:cubicBezTo>
                  <a:cubicBezTo>
                    <a:pt x="1158" y="1575"/>
                    <a:pt x="1133" y="1549"/>
                    <a:pt x="1107" y="1549"/>
                  </a:cubicBezTo>
                  <a:close/>
                  <a:moveTo>
                    <a:pt x="438" y="1792"/>
                  </a:moveTo>
                  <a:cubicBezTo>
                    <a:pt x="394" y="1792"/>
                    <a:pt x="390" y="1893"/>
                    <a:pt x="426" y="1893"/>
                  </a:cubicBezTo>
                  <a:cubicBezTo>
                    <a:pt x="430" y="1893"/>
                    <a:pt x="434" y="1892"/>
                    <a:pt x="438" y="1890"/>
                  </a:cubicBezTo>
                  <a:lnTo>
                    <a:pt x="632" y="1890"/>
                  </a:lnTo>
                  <a:cubicBezTo>
                    <a:pt x="657" y="1890"/>
                    <a:pt x="681" y="1890"/>
                    <a:pt x="681" y="1841"/>
                  </a:cubicBezTo>
                  <a:cubicBezTo>
                    <a:pt x="681" y="1817"/>
                    <a:pt x="657" y="1817"/>
                    <a:pt x="632" y="1792"/>
                  </a:cubicBezTo>
                  <a:close/>
                  <a:moveTo>
                    <a:pt x="244" y="1841"/>
                  </a:moveTo>
                  <a:cubicBezTo>
                    <a:pt x="171" y="1865"/>
                    <a:pt x="98" y="1914"/>
                    <a:pt x="74" y="1963"/>
                  </a:cubicBezTo>
                  <a:cubicBezTo>
                    <a:pt x="49" y="1987"/>
                    <a:pt x="49" y="2011"/>
                    <a:pt x="74" y="2011"/>
                  </a:cubicBezTo>
                  <a:cubicBezTo>
                    <a:pt x="74" y="2023"/>
                    <a:pt x="74" y="2029"/>
                    <a:pt x="77" y="2029"/>
                  </a:cubicBezTo>
                  <a:cubicBezTo>
                    <a:pt x="80" y="2029"/>
                    <a:pt x="86" y="2023"/>
                    <a:pt x="98" y="2011"/>
                  </a:cubicBezTo>
                  <a:cubicBezTo>
                    <a:pt x="98" y="2023"/>
                    <a:pt x="104" y="2029"/>
                    <a:pt x="110" y="2029"/>
                  </a:cubicBezTo>
                  <a:cubicBezTo>
                    <a:pt x="116" y="2029"/>
                    <a:pt x="122" y="2023"/>
                    <a:pt x="122" y="2011"/>
                  </a:cubicBezTo>
                  <a:cubicBezTo>
                    <a:pt x="171" y="1987"/>
                    <a:pt x="220" y="1938"/>
                    <a:pt x="268" y="1938"/>
                  </a:cubicBezTo>
                  <a:cubicBezTo>
                    <a:pt x="292" y="1938"/>
                    <a:pt x="317" y="1914"/>
                    <a:pt x="292" y="1865"/>
                  </a:cubicBezTo>
                  <a:cubicBezTo>
                    <a:pt x="292" y="1841"/>
                    <a:pt x="268" y="1841"/>
                    <a:pt x="244" y="1841"/>
                  </a:cubicBezTo>
                  <a:close/>
                  <a:moveTo>
                    <a:pt x="803" y="1841"/>
                  </a:moveTo>
                  <a:cubicBezTo>
                    <a:pt x="778" y="1841"/>
                    <a:pt x="754" y="1841"/>
                    <a:pt x="754" y="1865"/>
                  </a:cubicBezTo>
                  <a:cubicBezTo>
                    <a:pt x="754" y="1890"/>
                    <a:pt x="754" y="1914"/>
                    <a:pt x="778" y="1938"/>
                  </a:cubicBezTo>
                  <a:lnTo>
                    <a:pt x="705" y="1987"/>
                  </a:lnTo>
                  <a:cubicBezTo>
                    <a:pt x="681" y="2011"/>
                    <a:pt x="681" y="2035"/>
                    <a:pt x="705" y="2060"/>
                  </a:cubicBezTo>
                  <a:lnTo>
                    <a:pt x="754" y="2060"/>
                  </a:lnTo>
                  <a:cubicBezTo>
                    <a:pt x="754" y="2060"/>
                    <a:pt x="754" y="2060"/>
                    <a:pt x="754" y="2035"/>
                  </a:cubicBezTo>
                  <a:cubicBezTo>
                    <a:pt x="803" y="2011"/>
                    <a:pt x="827" y="1987"/>
                    <a:pt x="875" y="1938"/>
                  </a:cubicBezTo>
                  <a:lnTo>
                    <a:pt x="948" y="1963"/>
                  </a:lnTo>
                  <a:cubicBezTo>
                    <a:pt x="955" y="1970"/>
                    <a:pt x="963" y="1973"/>
                    <a:pt x="970" y="1973"/>
                  </a:cubicBezTo>
                  <a:cubicBezTo>
                    <a:pt x="987" y="1973"/>
                    <a:pt x="1004" y="1955"/>
                    <a:pt x="1021" y="1938"/>
                  </a:cubicBezTo>
                  <a:cubicBezTo>
                    <a:pt x="1021" y="1914"/>
                    <a:pt x="997" y="1890"/>
                    <a:pt x="997" y="1890"/>
                  </a:cubicBezTo>
                  <a:lnTo>
                    <a:pt x="900" y="1841"/>
                  </a:lnTo>
                  <a:close/>
                  <a:moveTo>
                    <a:pt x="1143" y="1993"/>
                  </a:moveTo>
                  <a:cubicBezTo>
                    <a:pt x="1130" y="1993"/>
                    <a:pt x="1118" y="1999"/>
                    <a:pt x="1118" y="2011"/>
                  </a:cubicBezTo>
                  <a:cubicBezTo>
                    <a:pt x="1094" y="2035"/>
                    <a:pt x="1094" y="2060"/>
                    <a:pt x="1118" y="2084"/>
                  </a:cubicBezTo>
                  <a:cubicBezTo>
                    <a:pt x="1167" y="2108"/>
                    <a:pt x="1191" y="2157"/>
                    <a:pt x="1240" y="2205"/>
                  </a:cubicBezTo>
                  <a:cubicBezTo>
                    <a:pt x="1240" y="2205"/>
                    <a:pt x="1264" y="2205"/>
                    <a:pt x="1264" y="2230"/>
                  </a:cubicBezTo>
                  <a:lnTo>
                    <a:pt x="1313" y="2230"/>
                  </a:lnTo>
                  <a:cubicBezTo>
                    <a:pt x="1337" y="2205"/>
                    <a:pt x="1337" y="2181"/>
                    <a:pt x="1313" y="2157"/>
                  </a:cubicBezTo>
                  <a:cubicBezTo>
                    <a:pt x="1264" y="2108"/>
                    <a:pt x="1215" y="2060"/>
                    <a:pt x="1167" y="2011"/>
                  </a:cubicBezTo>
                  <a:cubicBezTo>
                    <a:pt x="1167" y="1999"/>
                    <a:pt x="1155" y="1993"/>
                    <a:pt x="1143" y="1993"/>
                  </a:cubicBezTo>
                  <a:close/>
                  <a:moveTo>
                    <a:pt x="585" y="2074"/>
                  </a:moveTo>
                  <a:cubicBezTo>
                    <a:pt x="576" y="2074"/>
                    <a:pt x="567" y="2077"/>
                    <a:pt x="560" y="2084"/>
                  </a:cubicBezTo>
                  <a:cubicBezTo>
                    <a:pt x="511" y="2108"/>
                    <a:pt x="462" y="2133"/>
                    <a:pt x="414" y="2157"/>
                  </a:cubicBezTo>
                  <a:cubicBezTo>
                    <a:pt x="365" y="2157"/>
                    <a:pt x="365" y="2230"/>
                    <a:pt x="414" y="2254"/>
                  </a:cubicBezTo>
                  <a:lnTo>
                    <a:pt x="438" y="2230"/>
                  </a:lnTo>
                  <a:cubicBezTo>
                    <a:pt x="487" y="2205"/>
                    <a:pt x="560" y="2181"/>
                    <a:pt x="608" y="2157"/>
                  </a:cubicBezTo>
                  <a:cubicBezTo>
                    <a:pt x="632" y="2157"/>
                    <a:pt x="632" y="2133"/>
                    <a:pt x="632" y="2108"/>
                  </a:cubicBezTo>
                  <a:cubicBezTo>
                    <a:pt x="632" y="2091"/>
                    <a:pt x="608" y="2074"/>
                    <a:pt x="585" y="2074"/>
                  </a:cubicBezTo>
                  <a:close/>
                  <a:moveTo>
                    <a:pt x="49" y="2108"/>
                  </a:moveTo>
                  <a:cubicBezTo>
                    <a:pt x="25" y="2133"/>
                    <a:pt x="1" y="2157"/>
                    <a:pt x="25" y="2181"/>
                  </a:cubicBezTo>
                  <a:cubicBezTo>
                    <a:pt x="74" y="2230"/>
                    <a:pt x="147" y="2278"/>
                    <a:pt x="220" y="2278"/>
                  </a:cubicBezTo>
                  <a:lnTo>
                    <a:pt x="244" y="2278"/>
                  </a:lnTo>
                  <a:cubicBezTo>
                    <a:pt x="244" y="2278"/>
                    <a:pt x="268" y="2254"/>
                    <a:pt x="268" y="2230"/>
                  </a:cubicBezTo>
                  <a:cubicBezTo>
                    <a:pt x="268" y="2205"/>
                    <a:pt x="244" y="2181"/>
                    <a:pt x="220" y="2181"/>
                  </a:cubicBezTo>
                  <a:cubicBezTo>
                    <a:pt x="195" y="2181"/>
                    <a:pt x="122" y="2181"/>
                    <a:pt x="98" y="2133"/>
                  </a:cubicBezTo>
                  <a:cubicBezTo>
                    <a:pt x="98" y="2108"/>
                    <a:pt x="74" y="2108"/>
                    <a:pt x="49" y="2108"/>
                  </a:cubicBezTo>
                  <a:close/>
                  <a:moveTo>
                    <a:pt x="1361" y="2278"/>
                  </a:moveTo>
                  <a:cubicBezTo>
                    <a:pt x="1337" y="2303"/>
                    <a:pt x="1313" y="2327"/>
                    <a:pt x="1337" y="2351"/>
                  </a:cubicBezTo>
                  <a:cubicBezTo>
                    <a:pt x="1337" y="2400"/>
                    <a:pt x="1361" y="2448"/>
                    <a:pt x="1361" y="2521"/>
                  </a:cubicBezTo>
                  <a:cubicBezTo>
                    <a:pt x="1361" y="2546"/>
                    <a:pt x="1386" y="2570"/>
                    <a:pt x="1410" y="2570"/>
                  </a:cubicBezTo>
                  <a:cubicBezTo>
                    <a:pt x="1434" y="2570"/>
                    <a:pt x="1458" y="2546"/>
                    <a:pt x="1458" y="2521"/>
                  </a:cubicBezTo>
                  <a:cubicBezTo>
                    <a:pt x="1458" y="2448"/>
                    <a:pt x="1434" y="2375"/>
                    <a:pt x="1410" y="2327"/>
                  </a:cubicBezTo>
                  <a:cubicBezTo>
                    <a:pt x="1410" y="2303"/>
                    <a:pt x="1361" y="2278"/>
                    <a:pt x="1361" y="2278"/>
                  </a:cubicBezTo>
                  <a:close/>
                  <a:moveTo>
                    <a:pt x="1402" y="2657"/>
                  </a:moveTo>
                  <a:cubicBezTo>
                    <a:pt x="1383" y="2657"/>
                    <a:pt x="1378" y="2674"/>
                    <a:pt x="1361" y="2691"/>
                  </a:cubicBezTo>
                  <a:cubicBezTo>
                    <a:pt x="1361" y="2764"/>
                    <a:pt x="1337" y="2813"/>
                    <a:pt x="1313" y="2861"/>
                  </a:cubicBezTo>
                  <a:cubicBezTo>
                    <a:pt x="1313" y="2886"/>
                    <a:pt x="1337" y="2910"/>
                    <a:pt x="1361" y="2934"/>
                  </a:cubicBezTo>
                  <a:cubicBezTo>
                    <a:pt x="1386" y="2934"/>
                    <a:pt x="1410" y="2934"/>
                    <a:pt x="1410" y="2910"/>
                  </a:cubicBezTo>
                  <a:cubicBezTo>
                    <a:pt x="1434" y="2837"/>
                    <a:pt x="1458" y="2764"/>
                    <a:pt x="1458" y="2716"/>
                  </a:cubicBezTo>
                  <a:cubicBezTo>
                    <a:pt x="1458" y="2691"/>
                    <a:pt x="1458" y="2667"/>
                    <a:pt x="1434" y="2667"/>
                  </a:cubicBezTo>
                  <a:cubicBezTo>
                    <a:pt x="1420" y="2660"/>
                    <a:pt x="1410" y="2657"/>
                    <a:pt x="1402" y="2657"/>
                  </a:cubicBezTo>
                  <a:close/>
                  <a:moveTo>
                    <a:pt x="1288" y="3021"/>
                  </a:moveTo>
                  <a:cubicBezTo>
                    <a:pt x="1272" y="3021"/>
                    <a:pt x="1256" y="3031"/>
                    <a:pt x="1240" y="3031"/>
                  </a:cubicBezTo>
                  <a:lnTo>
                    <a:pt x="1167" y="3201"/>
                  </a:lnTo>
                  <a:cubicBezTo>
                    <a:pt x="1143" y="3226"/>
                    <a:pt x="1167" y="3250"/>
                    <a:pt x="1191" y="3274"/>
                  </a:cubicBezTo>
                  <a:cubicBezTo>
                    <a:pt x="1215" y="3274"/>
                    <a:pt x="1240" y="3274"/>
                    <a:pt x="1240" y="3250"/>
                  </a:cubicBezTo>
                  <a:cubicBezTo>
                    <a:pt x="1264" y="3201"/>
                    <a:pt x="1313" y="3153"/>
                    <a:pt x="1337" y="3080"/>
                  </a:cubicBezTo>
                  <a:cubicBezTo>
                    <a:pt x="1337" y="3056"/>
                    <a:pt x="1337" y="3031"/>
                    <a:pt x="1313" y="3031"/>
                  </a:cubicBezTo>
                  <a:cubicBezTo>
                    <a:pt x="1305" y="3023"/>
                    <a:pt x="1296" y="3021"/>
                    <a:pt x="1288" y="3021"/>
                  </a:cubicBezTo>
                  <a:close/>
                  <a:moveTo>
                    <a:pt x="1124" y="3351"/>
                  </a:moveTo>
                  <a:cubicBezTo>
                    <a:pt x="1112" y="3351"/>
                    <a:pt x="1101" y="3357"/>
                    <a:pt x="1094" y="3371"/>
                  </a:cubicBezTo>
                  <a:cubicBezTo>
                    <a:pt x="1045" y="3444"/>
                    <a:pt x="1021" y="3493"/>
                    <a:pt x="997" y="3542"/>
                  </a:cubicBezTo>
                  <a:cubicBezTo>
                    <a:pt x="973" y="3542"/>
                    <a:pt x="973" y="3566"/>
                    <a:pt x="997" y="3590"/>
                  </a:cubicBezTo>
                  <a:lnTo>
                    <a:pt x="1070" y="3590"/>
                  </a:lnTo>
                  <a:cubicBezTo>
                    <a:pt x="1094" y="3542"/>
                    <a:pt x="1143" y="3493"/>
                    <a:pt x="1167" y="3420"/>
                  </a:cubicBezTo>
                  <a:cubicBezTo>
                    <a:pt x="1184" y="3386"/>
                    <a:pt x="1153" y="3351"/>
                    <a:pt x="1124" y="3351"/>
                  </a:cubicBezTo>
                  <a:close/>
                  <a:moveTo>
                    <a:pt x="705" y="3566"/>
                  </a:moveTo>
                  <a:cubicBezTo>
                    <a:pt x="632" y="3566"/>
                    <a:pt x="560" y="3590"/>
                    <a:pt x="511" y="3639"/>
                  </a:cubicBezTo>
                  <a:cubicBezTo>
                    <a:pt x="487" y="3639"/>
                    <a:pt x="487" y="3687"/>
                    <a:pt x="511" y="3687"/>
                  </a:cubicBezTo>
                  <a:cubicBezTo>
                    <a:pt x="511" y="3699"/>
                    <a:pt x="511" y="3705"/>
                    <a:pt x="514" y="3705"/>
                  </a:cubicBezTo>
                  <a:cubicBezTo>
                    <a:pt x="517" y="3705"/>
                    <a:pt x="523" y="3699"/>
                    <a:pt x="535" y="3687"/>
                  </a:cubicBezTo>
                  <a:cubicBezTo>
                    <a:pt x="535" y="3687"/>
                    <a:pt x="535" y="3712"/>
                    <a:pt x="560" y="3712"/>
                  </a:cubicBezTo>
                  <a:cubicBezTo>
                    <a:pt x="608" y="3663"/>
                    <a:pt x="657" y="3663"/>
                    <a:pt x="705" y="3663"/>
                  </a:cubicBezTo>
                  <a:cubicBezTo>
                    <a:pt x="730" y="3663"/>
                    <a:pt x="754" y="3639"/>
                    <a:pt x="754" y="3614"/>
                  </a:cubicBezTo>
                  <a:cubicBezTo>
                    <a:pt x="754" y="3590"/>
                    <a:pt x="730" y="3566"/>
                    <a:pt x="705" y="3566"/>
                  </a:cubicBezTo>
                  <a:close/>
                  <a:moveTo>
                    <a:pt x="900" y="3590"/>
                  </a:moveTo>
                  <a:cubicBezTo>
                    <a:pt x="875" y="3590"/>
                    <a:pt x="851" y="3614"/>
                    <a:pt x="851" y="3639"/>
                  </a:cubicBezTo>
                  <a:cubicBezTo>
                    <a:pt x="827" y="3639"/>
                    <a:pt x="851" y="3663"/>
                    <a:pt x="851" y="3687"/>
                  </a:cubicBezTo>
                  <a:cubicBezTo>
                    <a:pt x="827" y="3736"/>
                    <a:pt x="778" y="3760"/>
                    <a:pt x="730" y="3809"/>
                  </a:cubicBezTo>
                  <a:cubicBezTo>
                    <a:pt x="730" y="3833"/>
                    <a:pt x="730" y="3857"/>
                    <a:pt x="730" y="3882"/>
                  </a:cubicBezTo>
                  <a:lnTo>
                    <a:pt x="803" y="3882"/>
                  </a:lnTo>
                  <a:cubicBezTo>
                    <a:pt x="851" y="3833"/>
                    <a:pt x="900" y="3784"/>
                    <a:pt x="948" y="3736"/>
                  </a:cubicBezTo>
                  <a:cubicBezTo>
                    <a:pt x="948" y="3736"/>
                    <a:pt x="948" y="3712"/>
                    <a:pt x="948" y="3712"/>
                  </a:cubicBezTo>
                  <a:cubicBezTo>
                    <a:pt x="973" y="3712"/>
                    <a:pt x="1021" y="3736"/>
                    <a:pt x="1045" y="3736"/>
                  </a:cubicBezTo>
                  <a:cubicBezTo>
                    <a:pt x="1053" y="3743"/>
                    <a:pt x="1060" y="3746"/>
                    <a:pt x="1067" y="3746"/>
                  </a:cubicBezTo>
                  <a:cubicBezTo>
                    <a:pt x="1084" y="3746"/>
                    <a:pt x="1101" y="3729"/>
                    <a:pt x="1118" y="3712"/>
                  </a:cubicBezTo>
                  <a:cubicBezTo>
                    <a:pt x="1118" y="3712"/>
                    <a:pt x="1118" y="3663"/>
                    <a:pt x="1094" y="3663"/>
                  </a:cubicBezTo>
                  <a:cubicBezTo>
                    <a:pt x="1021" y="3639"/>
                    <a:pt x="973" y="3614"/>
                    <a:pt x="900" y="3590"/>
                  </a:cubicBezTo>
                  <a:close/>
                  <a:moveTo>
                    <a:pt x="1231" y="3742"/>
                  </a:moveTo>
                  <a:cubicBezTo>
                    <a:pt x="1222" y="3742"/>
                    <a:pt x="1215" y="3748"/>
                    <a:pt x="1215" y="3760"/>
                  </a:cubicBezTo>
                  <a:cubicBezTo>
                    <a:pt x="1191" y="3784"/>
                    <a:pt x="1191" y="3809"/>
                    <a:pt x="1215" y="3833"/>
                  </a:cubicBezTo>
                  <a:cubicBezTo>
                    <a:pt x="1264" y="3857"/>
                    <a:pt x="1313" y="3882"/>
                    <a:pt x="1361" y="3930"/>
                  </a:cubicBezTo>
                  <a:lnTo>
                    <a:pt x="1386" y="3930"/>
                  </a:lnTo>
                  <a:cubicBezTo>
                    <a:pt x="1386" y="3930"/>
                    <a:pt x="1396" y="3941"/>
                    <a:pt x="1411" y="3941"/>
                  </a:cubicBezTo>
                  <a:cubicBezTo>
                    <a:pt x="1418" y="3941"/>
                    <a:pt x="1426" y="3938"/>
                    <a:pt x="1434" y="3930"/>
                  </a:cubicBezTo>
                  <a:cubicBezTo>
                    <a:pt x="1434" y="3930"/>
                    <a:pt x="1434" y="3882"/>
                    <a:pt x="1434" y="3882"/>
                  </a:cubicBezTo>
                  <a:cubicBezTo>
                    <a:pt x="1386" y="3833"/>
                    <a:pt x="1313" y="3784"/>
                    <a:pt x="1264" y="3760"/>
                  </a:cubicBezTo>
                  <a:cubicBezTo>
                    <a:pt x="1252" y="3748"/>
                    <a:pt x="1240" y="3742"/>
                    <a:pt x="1231" y="3742"/>
                  </a:cubicBezTo>
                  <a:close/>
                  <a:moveTo>
                    <a:pt x="462" y="3784"/>
                  </a:moveTo>
                  <a:cubicBezTo>
                    <a:pt x="438" y="3784"/>
                    <a:pt x="414" y="3809"/>
                    <a:pt x="438" y="3833"/>
                  </a:cubicBezTo>
                  <a:cubicBezTo>
                    <a:pt x="438" y="3906"/>
                    <a:pt x="487" y="3979"/>
                    <a:pt x="584" y="3979"/>
                  </a:cubicBezTo>
                  <a:lnTo>
                    <a:pt x="608" y="3979"/>
                  </a:lnTo>
                  <a:cubicBezTo>
                    <a:pt x="632" y="3979"/>
                    <a:pt x="657" y="3954"/>
                    <a:pt x="657" y="3906"/>
                  </a:cubicBezTo>
                  <a:cubicBezTo>
                    <a:pt x="632" y="3882"/>
                    <a:pt x="608" y="3882"/>
                    <a:pt x="584" y="3882"/>
                  </a:cubicBezTo>
                  <a:cubicBezTo>
                    <a:pt x="560" y="3882"/>
                    <a:pt x="511" y="3882"/>
                    <a:pt x="511" y="3809"/>
                  </a:cubicBezTo>
                  <a:cubicBezTo>
                    <a:pt x="511" y="3784"/>
                    <a:pt x="487" y="3784"/>
                    <a:pt x="462" y="3784"/>
                  </a:cubicBezTo>
                  <a:close/>
                  <a:moveTo>
                    <a:pt x="1520" y="3963"/>
                  </a:moveTo>
                  <a:cubicBezTo>
                    <a:pt x="1480" y="3963"/>
                    <a:pt x="1445" y="4014"/>
                    <a:pt x="1483" y="4052"/>
                  </a:cubicBezTo>
                  <a:cubicBezTo>
                    <a:pt x="1507" y="4100"/>
                    <a:pt x="1556" y="4149"/>
                    <a:pt x="1580" y="4197"/>
                  </a:cubicBezTo>
                  <a:cubicBezTo>
                    <a:pt x="1604" y="4197"/>
                    <a:pt x="1604" y="4222"/>
                    <a:pt x="1628" y="4222"/>
                  </a:cubicBezTo>
                  <a:lnTo>
                    <a:pt x="1628" y="4197"/>
                  </a:lnTo>
                  <a:lnTo>
                    <a:pt x="1653" y="4197"/>
                  </a:lnTo>
                  <a:cubicBezTo>
                    <a:pt x="1677" y="4197"/>
                    <a:pt x="1677" y="4173"/>
                    <a:pt x="1677" y="4149"/>
                  </a:cubicBezTo>
                  <a:cubicBezTo>
                    <a:pt x="1628" y="4100"/>
                    <a:pt x="1604" y="4027"/>
                    <a:pt x="1556" y="3979"/>
                  </a:cubicBezTo>
                  <a:cubicBezTo>
                    <a:pt x="1544" y="3967"/>
                    <a:pt x="1532" y="3963"/>
                    <a:pt x="1520" y="3963"/>
                  </a:cubicBezTo>
                  <a:close/>
                  <a:moveTo>
                    <a:pt x="1722" y="4285"/>
                  </a:moveTo>
                  <a:cubicBezTo>
                    <a:pt x="1716" y="4285"/>
                    <a:pt x="1708" y="4287"/>
                    <a:pt x="1701" y="4295"/>
                  </a:cubicBezTo>
                  <a:cubicBezTo>
                    <a:pt x="1677" y="4295"/>
                    <a:pt x="1653" y="4319"/>
                    <a:pt x="1677" y="4343"/>
                  </a:cubicBezTo>
                  <a:cubicBezTo>
                    <a:pt x="1701" y="4416"/>
                    <a:pt x="1726" y="4465"/>
                    <a:pt x="1726" y="4513"/>
                  </a:cubicBezTo>
                  <a:cubicBezTo>
                    <a:pt x="1726" y="4537"/>
                    <a:pt x="1750" y="4562"/>
                    <a:pt x="1774" y="4562"/>
                  </a:cubicBezTo>
                  <a:cubicBezTo>
                    <a:pt x="1799" y="4562"/>
                    <a:pt x="1823" y="4513"/>
                    <a:pt x="1823" y="4489"/>
                  </a:cubicBezTo>
                  <a:cubicBezTo>
                    <a:pt x="1799" y="4440"/>
                    <a:pt x="1774" y="4367"/>
                    <a:pt x="1750" y="4319"/>
                  </a:cubicBezTo>
                  <a:cubicBezTo>
                    <a:pt x="1750" y="4302"/>
                    <a:pt x="1738" y="4285"/>
                    <a:pt x="1722" y="4285"/>
                  </a:cubicBezTo>
                  <a:close/>
                  <a:moveTo>
                    <a:pt x="1799" y="4635"/>
                  </a:moveTo>
                  <a:cubicBezTo>
                    <a:pt x="1774" y="4659"/>
                    <a:pt x="1750" y="4683"/>
                    <a:pt x="1750" y="4708"/>
                  </a:cubicBezTo>
                  <a:lnTo>
                    <a:pt x="1750" y="4780"/>
                  </a:lnTo>
                  <a:lnTo>
                    <a:pt x="1750" y="4878"/>
                  </a:lnTo>
                  <a:cubicBezTo>
                    <a:pt x="1750" y="4902"/>
                    <a:pt x="1774" y="4926"/>
                    <a:pt x="1799" y="4926"/>
                  </a:cubicBezTo>
                  <a:cubicBezTo>
                    <a:pt x="1823" y="4926"/>
                    <a:pt x="1847" y="4902"/>
                    <a:pt x="1847" y="4878"/>
                  </a:cubicBezTo>
                  <a:lnTo>
                    <a:pt x="1847" y="4780"/>
                  </a:lnTo>
                  <a:lnTo>
                    <a:pt x="1847" y="4683"/>
                  </a:lnTo>
                  <a:cubicBezTo>
                    <a:pt x="1847" y="4659"/>
                    <a:pt x="1823" y="4635"/>
                    <a:pt x="1799" y="4635"/>
                  </a:cubicBezTo>
                  <a:close/>
                  <a:moveTo>
                    <a:pt x="1799" y="5023"/>
                  </a:moveTo>
                  <a:cubicBezTo>
                    <a:pt x="1774" y="5023"/>
                    <a:pt x="1750" y="5023"/>
                    <a:pt x="1750" y="5048"/>
                  </a:cubicBezTo>
                  <a:cubicBezTo>
                    <a:pt x="1726" y="5096"/>
                    <a:pt x="1726" y="5145"/>
                    <a:pt x="1726" y="5169"/>
                  </a:cubicBezTo>
                  <a:cubicBezTo>
                    <a:pt x="1701" y="5193"/>
                    <a:pt x="1726" y="5218"/>
                    <a:pt x="1750" y="5242"/>
                  </a:cubicBezTo>
                  <a:cubicBezTo>
                    <a:pt x="1774" y="5242"/>
                    <a:pt x="1799" y="5218"/>
                    <a:pt x="1799" y="5193"/>
                  </a:cubicBezTo>
                  <a:cubicBezTo>
                    <a:pt x="1823" y="5169"/>
                    <a:pt x="1823" y="5121"/>
                    <a:pt x="1823" y="5072"/>
                  </a:cubicBezTo>
                  <a:cubicBezTo>
                    <a:pt x="1847" y="5048"/>
                    <a:pt x="1823" y="5023"/>
                    <a:pt x="1799" y="50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7" name="Google Shape;209;p6"/>
          <p:cNvGrpSpPr>
            <a:grpSpLocks/>
          </p:cNvGrpSpPr>
          <p:nvPr/>
        </p:nvGrpSpPr>
        <p:grpSpPr bwMode="auto">
          <a:xfrm flipH="1">
            <a:off x="11041063" y="5276850"/>
            <a:ext cx="944562" cy="1638300"/>
            <a:chOff x="-1056319" y="1385262"/>
            <a:chExt cx="212940" cy="369285"/>
          </a:xfrm>
        </p:grpSpPr>
        <p:sp>
          <p:nvSpPr>
            <p:cNvPr id="18" name="Google Shape;210;p6"/>
            <p:cNvSpPr/>
            <p:nvPr/>
          </p:nvSpPr>
          <p:spPr>
            <a:xfrm>
              <a:off x="-933207" y="1467564"/>
              <a:ext cx="27199" cy="279111"/>
            </a:xfrm>
            <a:custGeom>
              <a:avLst/>
              <a:gdLst/>
              <a:ahLst/>
              <a:cxnLst/>
              <a:rect l="l" t="t" r="r" b="b"/>
              <a:pathLst>
                <a:path w="705" h="7168" extrusionOk="0">
                  <a:moveTo>
                    <a:pt x="680" y="1"/>
                  </a:moveTo>
                  <a:cubicBezTo>
                    <a:pt x="656" y="1"/>
                    <a:pt x="632" y="25"/>
                    <a:pt x="632" y="50"/>
                  </a:cubicBezTo>
                  <a:cubicBezTo>
                    <a:pt x="608" y="292"/>
                    <a:pt x="0" y="6123"/>
                    <a:pt x="170" y="7119"/>
                  </a:cubicBezTo>
                  <a:cubicBezTo>
                    <a:pt x="170" y="7143"/>
                    <a:pt x="170" y="7167"/>
                    <a:pt x="195" y="7167"/>
                  </a:cubicBezTo>
                  <a:lnTo>
                    <a:pt x="219" y="7167"/>
                  </a:lnTo>
                  <a:cubicBezTo>
                    <a:pt x="243" y="7143"/>
                    <a:pt x="243" y="7119"/>
                    <a:pt x="243" y="7094"/>
                  </a:cubicBezTo>
                  <a:cubicBezTo>
                    <a:pt x="97" y="6123"/>
                    <a:pt x="705" y="122"/>
                    <a:pt x="705" y="74"/>
                  </a:cubicBezTo>
                  <a:cubicBezTo>
                    <a:pt x="705" y="25"/>
                    <a:pt x="705" y="25"/>
                    <a:pt x="6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" name="Google Shape;211;p6"/>
            <p:cNvSpPr/>
            <p:nvPr/>
          </p:nvSpPr>
          <p:spPr>
            <a:xfrm>
              <a:off x="-968280" y="1385262"/>
              <a:ext cx="124901" cy="123811"/>
            </a:xfrm>
            <a:custGeom>
              <a:avLst/>
              <a:gdLst/>
              <a:ahLst/>
              <a:cxnLst/>
              <a:rect l="l" t="t" r="r" b="b"/>
              <a:pathLst>
                <a:path w="3208" h="3183" extrusionOk="0">
                  <a:moveTo>
                    <a:pt x="1555" y="98"/>
                  </a:moveTo>
                  <a:cubicBezTo>
                    <a:pt x="1871" y="171"/>
                    <a:pt x="1871" y="705"/>
                    <a:pt x="1871" y="705"/>
                  </a:cubicBezTo>
                  <a:cubicBezTo>
                    <a:pt x="1871" y="729"/>
                    <a:pt x="1895" y="754"/>
                    <a:pt x="1920" y="754"/>
                  </a:cubicBezTo>
                  <a:cubicBezTo>
                    <a:pt x="1944" y="754"/>
                    <a:pt x="1968" y="754"/>
                    <a:pt x="1968" y="729"/>
                  </a:cubicBezTo>
                  <a:cubicBezTo>
                    <a:pt x="2065" y="535"/>
                    <a:pt x="2260" y="243"/>
                    <a:pt x="2381" y="243"/>
                  </a:cubicBezTo>
                  <a:cubicBezTo>
                    <a:pt x="2405" y="243"/>
                    <a:pt x="2430" y="243"/>
                    <a:pt x="2430" y="268"/>
                  </a:cubicBezTo>
                  <a:cubicBezTo>
                    <a:pt x="2600" y="389"/>
                    <a:pt x="2478" y="802"/>
                    <a:pt x="2405" y="948"/>
                  </a:cubicBezTo>
                  <a:cubicBezTo>
                    <a:pt x="2386" y="988"/>
                    <a:pt x="2414" y="1027"/>
                    <a:pt x="2452" y="1027"/>
                  </a:cubicBezTo>
                  <a:cubicBezTo>
                    <a:pt x="2460" y="1027"/>
                    <a:pt x="2469" y="1025"/>
                    <a:pt x="2478" y="1021"/>
                  </a:cubicBezTo>
                  <a:cubicBezTo>
                    <a:pt x="2600" y="972"/>
                    <a:pt x="2745" y="924"/>
                    <a:pt x="2891" y="924"/>
                  </a:cubicBezTo>
                  <a:cubicBezTo>
                    <a:pt x="2940" y="924"/>
                    <a:pt x="3013" y="924"/>
                    <a:pt x="3061" y="972"/>
                  </a:cubicBezTo>
                  <a:cubicBezTo>
                    <a:pt x="3061" y="972"/>
                    <a:pt x="3061" y="996"/>
                    <a:pt x="3061" y="996"/>
                  </a:cubicBezTo>
                  <a:cubicBezTo>
                    <a:pt x="3037" y="1142"/>
                    <a:pt x="2745" y="1409"/>
                    <a:pt x="2551" y="1580"/>
                  </a:cubicBezTo>
                  <a:cubicBezTo>
                    <a:pt x="2527" y="1580"/>
                    <a:pt x="2527" y="1604"/>
                    <a:pt x="2527" y="1628"/>
                  </a:cubicBezTo>
                  <a:cubicBezTo>
                    <a:pt x="2551" y="1628"/>
                    <a:pt x="2551" y="1652"/>
                    <a:pt x="2575" y="1652"/>
                  </a:cubicBezTo>
                  <a:cubicBezTo>
                    <a:pt x="2721" y="1652"/>
                    <a:pt x="3134" y="1725"/>
                    <a:pt x="3134" y="1920"/>
                  </a:cubicBezTo>
                  <a:cubicBezTo>
                    <a:pt x="3134" y="2114"/>
                    <a:pt x="2624" y="2163"/>
                    <a:pt x="2430" y="2163"/>
                  </a:cubicBezTo>
                  <a:cubicBezTo>
                    <a:pt x="2430" y="2163"/>
                    <a:pt x="2405" y="2163"/>
                    <a:pt x="2405" y="2187"/>
                  </a:cubicBezTo>
                  <a:cubicBezTo>
                    <a:pt x="2381" y="2211"/>
                    <a:pt x="2381" y="2211"/>
                    <a:pt x="2405" y="2235"/>
                  </a:cubicBezTo>
                  <a:cubicBezTo>
                    <a:pt x="2405" y="2235"/>
                    <a:pt x="2697" y="2551"/>
                    <a:pt x="2527" y="2794"/>
                  </a:cubicBezTo>
                  <a:cubicBezTo>
                    <a:pt x="2503" y="2818"/>
                    <a:pt x="2454" y="2843"/>
                    <a:pt x="2430" y="2843"/>
                  </a:cubicBezTo>
                  <a:cubicBezTo>
                    <a:pt x="2260" y="2843"/>
                    <a:pt x="1992" y="2503"/>
                    <a:pt x="1895" y="2381"/>
                  </a:cubicBezTo>
                  <a:cubicBezTo>
                    <a:pt x="1883" y="2369"/>
                    <a:pt x="1871" y="2363"/>
                    <a:pt x="1862" y="2363"/>
                  </a:cubicBezTo>
                  <a:cubicBezTo>
                    <a:pt x="1853" y="2363"/>
                    <a:pt x="1847" y="2369"/>
                    <a:pt x="1847" y="2381"/>
                  </a:cubicBezTo>
                  <a:cubicBezTo>
                    <a:pt x="1822" y="2381"/>
                    <a:pt x="1798" y="2405"/>
                    <a:pt x="1798" y="2430"/>
                  </a:cubicBezTo>
                  <a:cubicBezTo>
                    <a:pt x="1798" y="2430"/>
                    <a:pt x="1871" y="2964"/>
                    <a:pt x="1579" y="3086"/>
                  </a:cubicBezTo>
                  <a:lnTo>
                    <a:pt x="1507" y="3086"/>
                  </a:lnTo>
                  <a:cubicBezTo>
                    <a:pt x="1312" y="3086"/>
                    <a:pt x="1215" y="2624"/>
                    <a:pt x="1215" y="2454"/>
                  </a:cubicBezTo>
                  <a:cubicBezTo>
                    <a:pt x="1215" y="2430"/>
                    <a:pt x="1191" y="2430"/>
                    <a:pt x="1166" y="2430"/>
                  </a:cubicBezTo>
                  <a:cubicBezTo>
                    <a:pt x="1166" y="2430"/>
                    <a:pt x="1166" y="2454"/>
                    <a:pt x="1166" y="2454"/>
                  </a:cubicBezTo>
                  <a:cubicBezTo>
                    <a:pt x="1045" y="2551"/>
                    <a:pt x="899" y="2624"/>
                    <a:pt x="754" y="2624"/>
                  </a:cubicBezTo>
                  <a:cubicBezTo>
                    <a:pt x="656" y="2624"/>
                    <a:pt x="583" y="2600"/>
                    <a:pt x="511" y="2575"/>
                  </a:cubicBezTo>
                  <a:cubicBezTo>
                    <a:pt x="462" y="2551"/>
                    <a:pt x="413" y="2503"/>
                    <a:pt x="413" y="2454"/>
                  </a:cubicBezTo>
                  <a:cubicBezTo>
                    <a:pt x="389" y="2235"/>
                    <a:pt x="729" y="1871"/>
                    <a:pt x="875" y="1725"/>
                  </a:cubicBezTo>
                  <a:cubicBezTo>
                    <a:pt x="875" y="1701"/>
                    <a:pt x="875" y="1701"/>
                    <a:pt x="875" y="1677"/>
                  </a:cubicBezTo>
                  <a:cubicBezTo>
                    <a:pt x="851" y="1652"/>
                    <a:pt x="826" y="1652"/>
                    <a:pt x="826" y="1652"/>
                  </a:cubicBezTo>
                  <a:lnTo>
                    <a:pt x="705" y="1652"/>
                  </a:lnTo>
                  <a:cubicBezTo>
                    <a:pt x="535" y="1652"/>
                    <a:pt x="195" y="1628"/>
                    <a:pt x="146" y="1409"/>
                  </a:cubicBezTo>
                  <a:cubicBezTo>
                    <a:pt x="122" y="1385"/>
                    <a:pt x="122" y="1361"/>
                    <a:pt x="146" y="1337"/>
                  </a:cubicBezTo>
                  <a:cubicBezTo>
                    <a:pt x="219" y="1215"/>
                    <a:pt x="559" y="1191"/>
                    <a:pt x="826" y="1191"/>
                  </a:cubicBezTo>
                  <a:lnTo>
                    <a:pt x="851" y="1191"/>
                  </a:lnTo>
                  <a:cubicBezTo>
                    <a:pt x="899" y="1167"/>
                    <a:pt x="924" y="1118"/>
                    <a:pt x="875" y="1094"/>
                  </a:cubicBezTo>
                  <a:cubicBezTo>
                    <a:pt x="778" y="1021"/>
                    <a:pt x="511" y="778"/>
                    <a:pt x="511" y="608"/>
                  </a:cubicBezTo>
                  <a:cubicBezTo>
                    <a:pt x="511" y="559"/>
                    <a:pt x="511" y="535"/>
                    <a:pt x="535" y="511"/>
                  </a:cubicBezTo>
                  <a:cubicBezTo>
                    <a:pt x="583" y="486"/>
                    <a:pt x="608" y="462"/>
                    <a:pt x="656" y="462"/>
                  </a:cubicBezTo>
                  <a:cubicBezTo>
                    <a:pt x="899" y="511"/>
                    <a:pt x="1118" y="632"/>
                    <a:pt x="1312" y="778"/>
                  </a:cubicBezTo>
                  <a:lnTo>
                    <a:pt x="1361" y="778"/>
                  </a:lnTo>
                  <a:cubicBezTo>
                    <a:pt x="1385" y="754"/>
                    <a:pt x="1385" y="754"/>
                    <a:pt x="1385" y="729"/>
                  </a:cubicBezTo>
                  <a:cubicBezTo>
                    <a:pt x="1361" y="608"/>
                    <a:pt x="1337" y="268"/>
                    <a:pt x="1434" y="146"/>
                  </a:cubicBezTo>
                  <a:cubicBezTo>
                    <a:pt x="1458" y="98"/>
                    <a:pt x="1507" y="98"/>
                    <a:pt x="1555" y="98"/>
                  </a:cubicBezTo>
                  <a:close/>
                  <a:moveTo>
                    <a:pt x="1531" y="1"/>
                  </a:moveTo>
                  <a:cubicBezTo>
                    <a:pt x="1458" y="1"/>
                    <a:pt x="1385" y="25"/>
                    <a:pt x="1337" y="73"/>
                  </a:cubicBezTo>
                  <a:cubicBezTo>
                    <a:pt x="1239" y="243"/>
                    <a:pt x="1215" y="438"/>
                    <a:pt x="1239" y="632"/>
                  </a:cubicBezTo>
                  <a:cubicBezTo>
                    <a:pt x="1069" y="486"/>
                    <a:pt x="875" y="389"/>
                    <a:pt x="632" y="365"/>
                  </a:cubicBezTo>
                  <a:cubicBezTo>
                    <a:pt x="583" y="365"/>
                    <a:pt x="511" y="389"/>
                    <a:pt x="462" y="413"/>
                  </a:cubicBezTo>
                  <a:cubicBezTo>
                    <a:pt x="413" y="462"/>
                    <a:pt x="389" y="535"/>
                    <a:pt x="389" y="584"/>
                  </a:cubicBezTo>
                  <a:cubicBezTo>
                    <a:pt x="438" y="778"/>
                    <a:pt x="559" y="948"/>
                    <a:pt x="705" y="1069"/>
                  </a:cubicBezTo>
                  <a:cubicBezTo>
                    <a:pt x="511" y="1069"/>
                    <a:pt x="171" y="1118"/>
                    <a:pt x="49" y="1264"/>
                  </a:cubicBezTo>
                  <a:cubicBezTo>
                    <a:pt x="0" y="1312"/>
                    <a:pt x="0" y="1361"/>
                    <a:pt x="0" y="1434"/>
                  </a:cubicBezTo>
                  <a:cubicBezTo>
                    <a:pt x="73" y="1701"/>
                    <a:pt x="462" y="1725"/>
                    <a:pt x="681" y="1725"/>
                  </a:cubicBezTo>
                  <a:cubicBezTo>
                    <a:pt x="511" y="1895"/>
                    <a:pt x="243" y="2211"/>
                    <a:pt x="268" y="2454"/>
                  </a:cubicBezTo>
                  <a:cubicBezTo>
                    <a:pt x="292" y="2527"/>
                    <a:pt x="341" y="2600"/>
                    <a:pt x="413" y="2624"/>
                  </a:cubicBezTo>
                  <a:cubicBezTo>
                    <a:pt x="511" y="2673"/>
                    <a:pt x="608" y="2697"/>
                    <a:pt x="705" y="2697"/>
                  </a:cubicBezTo>
                  <a:cubicBezTo>
                    <a:pt x="851" y="2697"/>
                    <a:pt x="996" y="2648"/>
                    <a:pt x="1118" y="2551"/>
                  </a:cubicBezTo>
                  <a:cubicBezTo>
                    <a:pt x="1166" y="2746"/>
                    <a:pt x="1264" y="3183"/>
                    <a:pt x="1507" y="3183"/>
                  </a:cubicBezTo>
                  <a:cubicBezTo>
                    <a:pt x="1531" y="3183"/>
                    <a:pt x="1579" y="3183"/>
                    <a:pt x="1604" y="3159"/>
                  </a:cubicBezTo>
                  <a:cubicBezTo>
                    <a:pt x="1822" y="3037"/>
                    <a:pt x="1944" y="2794"/>
                    <a:pt x="1895" y="2551"/>
                  </a:cubicBezTo>
                  <a:lnTo>
                    <a:pt x="1895" y="2551"/>
                  </a:lnTo>
                  <a:cubicBezTo>
                    <a:pt x="2041" y="2721"/>
                    <a:pt x="2260" y="2940"/>
                    <a:pt x="2430" y="2940"/>
                  </a:cubicBezTo>
                  <a:cubicBezTo>
                    <a:pt x="2503" y="2940"/>
                    <a:pt x="2551" y="2916"/>
                    <a:pt x="2600" y="2867"/>
                  </a:cubicBezTo>
                  <a:cubicBezTo>
                    <a:pt x="2697" y="2648"/>
                    <a:pt x="2673" y="2405"/>
                    <a:pt x="2527" y="2260"/>
                  </a:cubicBezTo>
                  <a:cubicBezTo>
                    <a:pt x="2745" y="2235"/>
                    <a:pt x="3207" y="2163"/>
                    <a:pt x="3207" y="1920"/>
                  </a:cubicBezTo>
                  <a:cubicBezTo>
                    <a:pt x="3207" y="1677"/>
                    <a:pt x="2867" y="1604"/>
                    <a:pt x="2673" y="1580"/>
                  </a:cubicBezTo>
                  <a:cubicBezTo>
                    <a:pt x="2818" y="1434"/>
                    <a:pt x="3134" y="1191"/>
                    <a:pt x="3134" y="1021"/>
                  </a:cubicBezTo>
                  <a:cubicBezTo>
                    <a:pt x="3134" y="972"/>
                    <a:pt x="3110" y="948"/>
                    <a:pt x="3086" y="899"/>
                  </a:cubicBezTo>
                  <a:cubicBezTo>
                    <a:pt x="3037" y="851"/>
                    <a:pt x="2940" y="826"/>
                    <a:pt x="2867" y="826"/>
                  </a:cubicBezTo>
                  <a:cubicBezTo>
                    <a:pt x="2745" y="826"/>
                    <a:pt x="2624" y="851"/>
                    <a:pt x="2503" y="899"/>
                  </a:cubicBezTo>
                  <a:cubicBezTo>
                    <a:pt x="2551" y="729"/>
                    <a:pt x="2648" y="341"/>
                    <a:pt x="2478" y="195"/>
                  </a:cubicBezTo>
                  <a:cubicBezTo>
                    <a:pt x="2430" y="171"/>
                    <a:pt x="2405" y="146"/>
                    <a:pt x="2357" y="146"/>
                  </a:cubicBezTo>
                  <a:cubicBezTo>
                    <a:pt x="2187" y="146"/>
                    <a:pt x="2017" y="389"/>
                    <a:pt x="1920" y="559"/>
                  </a:cubicBezTo>
                  <a:cubicBezTo>
                    <a:pt x="1895" y="365"/>
                    <a:pt x="1798" y="73"/>
                    <a:pt x="15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" name="Google Shape;212;p6"/>
            <p:cNvSpPr/>
            <p:nvPr/>
          </p:nvSpPr>
          <p:spPr>
            <a:xfrm>
              <a:off x="-990111" y="1535195"/>
              <a:ext cx="60482" cy="203966"/>
            </a:xfrm>
            <a:custGeom>
              <a:avLst/>
              <a:gdLst/>
              <a:ahLst/>
              <a:cxnLst/>
              <a:rect l="l" t="t" r="r" b="b"/>
              <a:pathLst>
                <a:path w="1556" h="5234" extrusionOk="0">
                  <a:moveTo>
                    <a:pt x="70" y="1"/>
                  </a:moveTo>
                  <a:cubicBezTo>
                    <a:pt x="64" y="1"/>
                    <a:pt x="56" y="4"/>
                    <a:pt x="49" y="11"/>
                  </a:cubicBezTo>
                  <a:cubicBezTo>
                    <a:pt x="25" y="11"/>
                    <a:pt x="1" y="35"/>
                    <a:pt x="25" y="60"/>
                  </a:cubicBezTo>
                  <a:cubicBezTo>
                    <a:pt x="49" y="108"/>
                    <a:pt x="1458" y="3290"/>
                    <a:pt x="948" y="5185"/>
                  </a:cubicBezTo>
                  <a:cubicBezTo>
                    <a:pt x="948" y="5210"/>
                    <a:pt x="948" y="5234"/>
                    <a:pt x="972" y="5234"/>
                  </a:cubicBezTo>
                  <a:cubicBezTo>
                    <a:pt x="1021" y="5234"/>
                    <a:pt x="1045" y="5234"/>
                    <a:pt x="1045" y="5185"/>
                  </a:cubicBezTo>
                  <a:cubicBezTo>
                    <a:pt x="1555" y="3290"/>
                    <a:pt x="122" y="60"/>
                    <a:pt x="98" y="35"/>
                  </a:cubicBezTo>
                  <a:cubicBezTo>
                    <a:pt x="98" y="18"/>
                    <a:pt x="86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" name="Google Shape;213;p6"/>
            <p:cNvSpPr/>
            <p:nvPr/>
          </p:nvSpPr>
          <p:spPr>
            <a:xfrm>
              <a:off x="-1056319" y="1471858"/>
              <a:ext cx="125975" cy="123453"/>
            </a:xfrm>
            <a:custGeom>
              <a:avLst/>
              <a:gdLst/>
              <a:ahLst/>
              <a:cxnLst/>
              <a:rect l="l" t="t" r="r" b="b"/>
              <a:pathLst>
                <a:path w="3232" h="3168" extrusionOk="0">
                  <a:moveTo>
                    <a:pt x="1513" y="97"/>
                  </a:moveTo>
                  <a:cubicBezTo>
                    <a:pt x="1527" y="97"/>
                    <a:pt x="1541" y="99"/>
                    <a:pt x="1555" y="107"/>
                  </a:cubicBezTo>
                  <a:cubicBezTo>
                    <a:pt x="1871" y="155"/>
                    <a:pt x="1895" y="714"/>
                    <a:pt x="1895" y="714"/>
                  </a:cubicBezTo>
                  <a:cubicBezTo>
                    <a:pt x="1895" y="738"/>
                    <a:pt x="1895" y="738"/>
                    <a:pt x="1919" y="738"/>
                  </a:cubicBezTo>
                  <a:cubicBezTo>
                    <a:pt x="1926" y="745"/>
                    <a:pt x="1934" y="748"/>
                    <a:pt x="1940" y="748"/>
                  </a:cubicBezTo>
                  <a:cubicBezTo>
                    <a:pt x="1956" y="748"/>
                    <a:pt x="1968" y="731"/>
                    <a:pt x="1968" y="714"/>
                  </a:cubicBezTo>
                  <a:cubicBezTo>
                    <a:pt x="2065" y="544"/>
                    <a:pt x="2259" y="228"/>
                    <a:pt x="2381" y="228"/>
                  </a:cubicBezTo>
                  <a:cubicBezTo>
                    <a:pt x="2405" y="228"/>
                    <a:pt x="2430" y="252"/>
                    <a:pt x="2454" y="252"/>
                  </a:cubicBezTo>
                  <a:cubicBezTo>
                    <a:pt x="2600" y="398"/>
                    <a:pt x="2478" y="811"/>
                    <a:pt x="2430" y="957"/>
                  </a:cubicBezTo>
                  <a:cubicBezTo>
                    <a:pt x="2405" y="957"/>
                    <a:pt x="2405" y="981"/>
                    <a:pt x="2430" y="1005"/>
                  </a:cubicBezTo>
                  <a:lnTo>
                    <a:pt x="2478" y="1005"/>
                  </a:lnTo>
                  <a:cubicBezTo>
                    <a:pt x="2600" y="933"/>
                    <a:pt x="2745" y="908"/>
                    <a:pt x="2891" y="908"/>
                  </a:cubicBezTo>
                  <a:cubicBezTo>
                    <a:pt x="2940" y="908"/>
                    <a:pt x="3013" y="908"/>
                    <a:pt x="3061" y="957"/>
                  </a:cubicBezTo>
                  <a:cubicBezTo>
                    <a:pt x="3061" y="957"/>
                    <a:pt x="3061" y="981"/>
                    <a:pt x="3061" y="981"/>
                  </a:cubicBezTo>
                  <a:cubicBezTo>
                    <a:pt x="3037" y="1127"/>
                    <a:pt x="2745" y="1394"/>
                    <a:pt x="2551" y="1540"/>
                  </a:cubicBezTo>
                  <a:cubicBezTo>
                    <a:pt x="2551" y="1564"/>
                    <a:pt x="2527" y="1588"/>
                    <a:pt x="2527" y="1588"/>
                  </a:cubicBezTo>
                  <a:cubicBezTo>
                    <a:pt x="2551" y="1613"/>
                    <a:pt x="2551" y="1637"/>
                    <a:pt x="2575" y="1637"/>
                  </a:cubicBezTo>
                  <a:cubicBezTo>
                    <a:pt x="2575" y="1637"/>
                    <a:pt x="3134" y="1710"/>
                    <a:pt x="3134" y="1904"/>
                  </a:cubicBezTo>
                  <a:cubicBezTo>
                    <a:pt x="3134" y="2099"/>
                    <a:pt x="2624" y="2147"/>
                    <a:pt x="2454" y="2147"/>
                  </a:cubicBezTo>
                  <a:cubicBezTo>
                    <a:pt x="2430" y="2147"/>
                    <a:pt x="2405" y="2147"/>
                    <a:pt x="2405" y="2171"/>
                  </a:cubicBezTo>
                  <a:cubicBezTo>
                    <a:pt x="2381" y="2171"/>
                    <a:pt x="2381" y="2196"/>
                    <a:pt x="2405" y="2220"/>
                  </a:cubicBezTo>
                  <a:cubicBezTo>
                    <a:pt x="2405" y="2220"/>
                    <a:pt x="2697" y="2536"/>
                    <a:pt x="2527" y="2779"/>
                  </a:cubicBezTo>
                  <a:cubicBezTo>
                    <a:pt x="2502" y="2803"/>
                    <a:pt x="2478" y="2827"/>
                    <a:pt x="2430" y="2827"/>
                  </a:cubicBezTo>
                  <a:cubicBezTo>
                    <a:pt x="2259" y="2827"/>
                    <a:pt x="1992" y="2487"/>
                    <a:pt x="1895" y="2341"/>
                  </a:cubicBezTo>
                  <a:cubicBezTo>
                    <a:pt x="1895" y="2341"/>
                    <a:pt x="1884" y="2331"/>
                    <a:pt x="1870" y="2331"/>
                  </a:cubicBezTo>
                  <a:cubicBezTo>
                    <a:pt x="1863" y="2331"/>
                    <a:pt x="1855" y="2333"/>
                    <a:pt x="1846" y="2341"/>
                  </a:cubicBezTo>
                  <a:cubicBezTo>
                    <a:pt x="1822" y="2341"/>
                    <a:pt x="1822" y="2366"/>
                    <a:pt x="1822" y="2390"/>
                  </a:cubicBezTo>
                  <a:cubicBezTo>
                    <a:pt x="1822" y="2390"/>
                    <a:pt x="1895" y="2924"/>
                    <a:pt x="1579" y="3046"/>
                  </a:cubicBezTo>
                  <a:lnTo>
                    <a:pt x="1531" y="3046"/>
                  </a:lnTo>
                  <a:cubicBezTo>
                    <a:pt x="1336" y="3046"/>
                    <a:pt x="1239" y="2609"/>
                    <a:pt x="1215" y="2439"/>
                  </a:cubicBezTo>
                  <a:cubicBezTo>
                    <a:pt x="1215" y="2414"/>
                    <a:pt x="1191" y="2414"/>
                    <a:pt x="1191" y="2414"/>
                  </a:cubicBezTo>
                  <a:lnTo>
                    <a:pt x="1142" y="2414"/>
                  </a:lnTo>
                  <a:cubicBezTo>
                    <a:pt x="1021" y="2512"/>
                    <a:pt x="875" y="2584"/>
                    <a:pt x="705" y="2584"/>
                  </a:cubicBezTo>
                  <a:cubicBezTo>
                    <a:pt x="632" y="2584"/>
                    <a:pt x="535" y="2560"/>
                    <a:pt x="462" y="2536"/>
                  </a:cubicBezTo>
                  <a:cubicBezTo>
                    <a:pt x="413" y="2512"/>
                    <a:pt x="389" y="2463"/>
                    <a:pt x="365" y="2414"/>
                  </a:cubicBezTo>
                  <a:cubicBezTo>
                    <a:pt x="340" y="2220"/>
                    <a:pt x="705" y="1831"/>
                    <a:pt x="826" y="1686"/>
                  </a:cubicBezTo>
                  <a:cubicBezTo>
                    <a:pt x="851" y="1661"/>
                    <a:pt x="826" y="1613"/>
                    <a:pt x="802" y="1613"/>
                  </a:cubicBezTo>
                  <a:lnTo>
                    <a:pt x="656" y="1613"/>
                  </a:lnTo>
                  <a:cubicBezTo>
                    <a:pt x="510" y="1613"/>
                    <a:pt x="170" y="1588"/>
                    <a:pt x="122" y="1394"/>
                  </a:cubicBezTo>
                  <a:cubicBezTo>
                    <a:pt x="122" y="1370"/>
                    <a:pt x="122" y="1345"/>
                    <a:pt x="146" y="1321"/>
                  </a:cubicBezTo>
                  <a:cubicBezTo>
                    <a:pt x="219" y="1200"/>
                    <a:pt x="559" y="1175"/>
                    <a:pt x="826" y="1175"/>
                  </a:cubicBezTo>
                  <a:lnTo>
                    <a:pt x="875" y="1175"/>
                  </a:lnTo>
                  <a:cubicBezTo>
                    <a:pt x="875" y="1175"/>
                    <a:pt x="899" y="1151"/>
                    <a:pt x="923" y="1151"/>
                  </a:cubicBezTo>
                  <a:cubicBezTo>
                    <a:pt x="923" y="1127"/>
                    <a:pt x="899" y="1103"/>
                    <a:pt x="899" y="1078"/>
                  </a:cubicBezTo>
                  <a:cubicBezTo>
                    <a:pt x="802" y="1005"/>
                    <a:pt x="510" y="762"/>
                    <a:pt x="510" y="592"/>
                  </a:cubicBezTo>
                  <a:cubicBezTo>
                    <a:pt x="510" y="568"/>
                    <a:pt x="535" y="520"/>
                    <a:pt x="559" y="495"/>
                  </a:cubicBezTo>
                  <a:cubicBezTo>
                    <a:pt x="583" y="471"/>
                    <a:pt x="632" y="471"/>
                    <a:pt x="680" y="471"/>
                  </a:cubicBezTo>
                  <a:cubicBezTo>
                    <a:pt x="899" y="520"/>
                    <a:pt x="1142" y="617"/>
                    <a:pt x="1312" y="762"/>
                  </a:cubicBezTo>
                  <a:cubicBezTo>
                    <a:pt x="1324" y="775"/>
                    <a:pt x="1336" y="781"/>
                    <a:pt x="1345" y="781"/>
                  </a:cubicBezTo>
                  <a:cubicBezTo>
                    <a:pt x="1355" y="781"/>
                    <a:pt x="1361" y="775"/>
                    <a:pt x="1361" y="762"/>
                  </a:cubicBezTo>
                  <a:cubicBezTo>
                    <a:pt x="1385" y="762"/>
                    <a:pt x="1409" y="738"/>
                    <a:pt x="1385" y="714"/>
                  </a:cubicBezTo>
                  <a:cubicBezTo>
                    <a:pt x="1361" y="592"/>
                    <a:pt x="1336" y="252"/>
                    <a:pt x="1434" y="131"/>
                  </a:cubicBezTo>
                  <a:cubicBezTo>
                    <a:pt x="1451" y="114"/>
                    <a:pt x="1480" y="97"/>
                    <a:pt x="1513" y="97"/>
                  </a:cubicBezTo>
                  <a:close/>
                  <a:moveTo>
                    <a:pt x="1497" y="0"/>
                  </a:moveTo>
                  <a:cubicBezTo>
                    <a:pt x="1437" y="0"/>
                    <a:pt x="1373" y="28"/>
                    <a:pt x="1336" y="82"/>
                  </a:cubicBezTo>
                  <a:cubicBezTo>
                    <a:pt x="1263" y="252"/>
                    <a:pt x="1215" y="447"/>
                    <a:pt x="1263" y="617"/>
                  </a:cubicBezTo>
                  <a:cubicBezTo>
                    <a:pt x="1093" y="471"/>
                    <a:pt x="875" y="398"/>
                    <a:pt x="656" y="349"/>
                  </a:cubicBezTo>
                  <a:cubicBezTo>
                    <a:pt x="583" y="349"/>
                    <a:pt x="535" y="374"/>
                    <a:pt x="462" y="422"/>
                  </a:cubicBezTo>
                  <a:cubicBezTo>
                    <a:pt x="413" y="447"/>
                    <a:pt x="389" y="520"/>
                    <a:pt x="389" y="568"/>
                  </a:cubicBezTo>
                  <a:cubicBezTo>
                    <a:pt x="413" y="762"/>
                    <a:pt x="608" y="957"/>
                    <a:pt x="729" y="1054"/>
                  </a:cubicBezTo>
                  <a:cubicBezTo>
                    <a:pt x="510" y="1078"/>
                    <a:pt x="170" y="1103"/>
                    <a:pt x="49" y="1248"/>
                  </a:cubicBezTo>
                  <a:cubicBezTo>
                    <a:pt x="25" y="1297"/>
                    <a:pt x="0" y="1370"/>
                    <a:pt x="25" y="1418"/>
                  </a:cubicBezTo>
                  <a:cubicBezTo>
                    <a:pt x="73" y="1686"/>
                    <a:pt x="462" y="1710"/>
                    <a:pt x="680" y="1710"/>
                  </a:cubicBezTo>
                  <a:cubicBezTo>
                    <a:pt x="535" y="1880"/>
                    <a:pt x="243" y="2220"/>
                    <a:pt x="292" y="2439"/>
                  </a:cubicBezTo>
                  <a:cubicBezTo>
                    <a:pt x="292" y="2536"/>
                    <a:pt x="340" y="2584"/>
                    <a:pt x="438" y="2633"/>
                  </a:cubicBezTo>
                  <a:cubicBezTo>
                    <a:pt x="510" y="2682"/>
                    <a:pt x="608" y="2706"/>
                    <a:pt x="705" y="2706"/>
                  </a:cubicBezTo>
                  <a:cubicBezTo>
                    <a:pt x="875" y="2682"/>
                    <a:pt x="1021" y="2633"/>
                    <a:pt x="1142" y="2560"/>
                  </a:cubicBezTo>
                  <a:cubicBezTo>
                    <a:pt x="1166" y="2730"/>
                    <a:pt x="1263" y="3167"/>
                    <a:pt x="1531" y="3167"/>
                  </a:cubicBezTo>
                  <a:lnTo>
                    <a:pt x="1628" y="3167"/>
                  </a:lnTo>
                  <a:cubicBezTo>
                    <a:pt x="1822" y="3046"/>
                    <a:pt x="1944" y="2803"/>
                    <a:pt x="1919" y="2560"/>
                  </a:cubicBezTo>
                  <a:lnTo>
                    <a:pt x="1919" y="2560"/>
                  </a:lnTo>
                  <a:cubicBezTo>
                    <a:pt x="2041" y="2706"/>
                    <a:pt x="2259" y="2949"/>
                    <a:pt x="2454" y="2949"/>
                  </a:cubicBezTo>
                  <a:cubicBezTo>
                    <a:pt x="2502" y="2949"/>
                    <a:pt x="2575" y="2900"/>
                    <a:pt x="2600" y="2852"/>
                  </a:cubicBezTo>
                  <a:cubicBezTo>
                    <a:pt x="2721" y="2657"/>
                    <a:pt x="2697" y="2414"/>
                    <a:pt x="2551" y="2244"/>
                  </a:cubicBezTo>
                  <a:cubicBezTo>
                    <a:pt x="2745" y="2220"/>
                    <a:pt x="3231" y="2147"/>
                    <a:pt x="3231" y="1904"/>
                  </a:cubicBezTo>
                  <a:cubicBezTo>
                    <a:pt x="3231" y="1661"/>
                    <a:pt x="2891" y="1588"/>
                    <a:pt x="2697" y="1564"/>
                  </a:cubicBezTo>
                  <a:cubicBezTo>
                    <a:pt x="2842" y="1443"/>
                    <a:pt x="3134" y="1175"/>
                    <a:pt x="3134" y="1005"/>
                  </a:cubicBezTo>
                  <a:cubicBezTo>
                    <a:pt x="3134" y="981"/>
                    <a:pt x="3134" y="933"/>
                    <a:pt x="3110" y="908"/>
                  </a:cubicBezTo>
                  <a:cubicBezTo>
                    <a:pt x="3055" y="854"/>
                    <a:pt x="3000" y="826"/>
                    <a:pt x="2935" y="826"/>
                  </a:cubicBezTo>
                  <a:cubicBezTo>
                    <a:pt x="2914" y="826"/>
                    <a:pt x="2891" y="829"/>
                    <a:pt x="2867" y="835"/>
                  </a:cubicBezTo>
                  <a:cubicBezTo>
                    <a:pt x="2745" y="835"/>
                    <a:pt x="2624" y="860"/>
                    <a:pt x="2527" y="884"/>
                  </a:cubicBezTo>
                  <a:cubicBezTo>
                    <a:pt x="2575" y="714"/>
                    <a:pt x="2672" y="349"/>
                    <a:pt x="2478" y="179"/>
                  </a:cubicBezTo>
                  <a:cubicBezTo>
                    <a:pt x="2454" y="155"/>
                    <a:pt x="2405" y="155"/>
                    <a:pt x="2381" y="131"/>
                  </a:cubicBezTo>
                  <a:cubicBezTo>
                    <a:pt x="2211" y="131"/>
                    <a:pt x="2041" y="374"/>
                    <a:pt x="1944" y="544"/>
                  </a:cubicBezTo>
                  <a:cubicBezTo>
                    <a:pt x="1919" y="349"/>
                    <a:pt x="1822" y="58"/>
                    <a:pt x="1555" y="9"/>
                  </a:cubicBezTo>
                  <a:cubicBezTo>
                    <a:pt x="1537" y="3"/>
                    <a:pt x="1517" y="0"/>
                    <a:pt x="14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" name="Google Shape;214;p6"/>
            <p:cNvSpPr/>
            <p:nvPr/>
          </p:nvSpPr>
          <p:spPr>
            <a:xfrm>
              <a:off x="-933207" y="1418541"/>
              <a:ext cx="55830" cy="54749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29" y="1"/>
                  </a:moveTo>
                  <a:cubicBezTo>
                    <a:pt x="340" y="1"/>
                    <a:pt x="0" y="317"/>
                    <a:pt x="0" y="705"/>
                  </a:cubicBezTo>
                  <a:cubicBezTo>
                    <a:pt x="0" y="1094"/>
                    <a:pt x="340" y="1410"/>
                    <a:pt x="729" y="1410"/>
                  </a:cubicBezTo>
                  <a:cubicBezTo>
                    <a:pt x="1118" y="1410"/>
                    <a:pt x="1434" y="1094"/>
                    <a:pt x="1434" y="705"/>
                  </a:cubicBezTo>
                  <a:cubicBezTo>
                    <a:pt x="1434" y="317"/>
                    <a:pt x="1118" y="1"/>
                    <a:pt x="72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" name="Google Shape;215;p6"/>
            <p:cNvSpPr/>
            <p:nvPr/>
          </p:nvSpPr>
          <p:spPr>
            <a:xfrm>
              <a:off x="-1021247" y="1507284"/>
              <a:ext cx="55830" cy="55106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05" y="0"/>
                  </a:moveTo>
                  <a:cubicBezTo>
                    <a:pt x="316" y="0"/>
                    <a:pt x="0" y="316"/>
                    <a:pt x="0" y="705"/>
                  </a:cubicBezTo>
                  <a:cubicBezTo>
                    <a:pt x="0" y="1093"/>
                    <a:pt x="316" y="1409"/>
                    <a:pt x="705" y="1409"/>
                  </a:cubicBezTo>
                  <a:cubicBezTo>
                    <a:pt x="1118" y="1409"/>
                    <a:pt x="1433" y="1093"/>
                    <a:pt x="1433" y="705"/>
                  </a:cubicBezTo>
                  <a:cubicBezTo>
                    <a:pt x="1433" y="316"/>
                    <a:pt x="1118" y="0"/>
                    <a:pt x="70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" name="Google Shape;216;p6"/>
            <p:cNvSpPr/>
            <p:nvPr/>
          </p:nvSpPr>
          <p:spPr>
            <a:xfrm>
              <a:off x="-1029836" y="1690495"/>
              <a:ext cx="173573" cy="64052"/>
            </a:xfrm>
            <a:custGeom>
              <a:avLst/>
              <a:gdLst/>
              <a:ahLst/>
              <a:cxnLst/>
              <a:rect l="l" t="t" r="r" b="b"/>
              <a:pathLst>
                <a:path w="4460" h="1644" extrusionOk="0">
                  <a:moveTo>
                    <a:pt x="2533" y="0"/>
                  </a:moveTo>
                  <a:cubicBezTo>
                    <a:pt x="2511" y="0"/>
                    <a:pt x="2492" y="11"/>
                    <a:pt x="2478" y="34"/>
                  </a:cubicBezTo>
                  <a:cubicBezTo>
                    <a:pt x="2308" y="253"/>
                    <a:pt x="1920" y="763"/>
                    <a:pt x="1920" y="763"/>
                  </a:cubicBezTo>
                  <a:cubicBezTo>
                    <a:pt x="1920" y="763"/>
                    <a:pt x="1830" y="97"/>
                    <a:pt x="1603" y="97"/>
                  </a:cubicBezTo>
                  <a:cubicBezTo>
                    <a:pt x="1567" y="97"/>
                    <a:pt x="1526" y="115"/>
                    <a:pt x="1482" y="156"/>
                  </a:cubicBezTo>
                  <a:cubicBezTo>
                    <a:pt x="1288" y="350"/>
                    <a:pt x="1094" y="544"/>
                    <a:pt x="924" y="739"/>
                  </a:cubicBezTo>
                  <a:cubicBezTo>
                    <a:pt x="924" y="739"/>
                    <a:pt x="672" y="73"/>
                    <a:pt x="493" y="73"/>
                  </a:cubicBezTo>
                  <a:cubicBezTo>
                    <a:pt x="464" y="73"/>
                    <a:pt x="437" y="91"/>
                    <a:pt x="413" y="131"/>
                  </a:cubicBezTo>
                  <a:cubicBezTo>
                    <a:pt x="243" y="617"/>
                    <a:pt x="98" y="1103"/>
                    <a:pt x="0" y="1613"/>
                  </a:cubicBezTo>
                  <a:cubicBezTo>
                    <a:pt x="0" y="1613"/>
                    <a:pt x="1039" y="1644"/>
                    <a:pt x="2099" y="1644"/>
                  </a:cubicBezTo>
                  <a:cubicBezTo>
                    <a:pt x="3158" y="1644"/>
                    <a:pt x="4239" y="1613"/>
                    <a:pt x="4324" y="1492"/>
                  </a:cubicBezTo>
                  <a:cubicBezTo>
                    <a:pt x="4459" y="1289"/>
                    <a:pt x="4115" y="108"/>
                    <a:pt x="3813" y="108"/>
                  </a:cubicBezTo>
                  <a:cubicBezTo>
                    <a:pt x="3789" y="108"/>
                    <a:pt x="3765" y="115"/>
                    <a:pt x="3741" y="131"/>
                  </a:cubicBezTo>
                  <a:cubicBezTo>
                    <a:pt x="3523" y="350"/>
                    <a:pt x="3353" y="642"/>
                    <a:pt x="3280" y="933"/>
                  </a:cubicBezTo>
                  <a:cubicBezTo>
                    <a:pt x="3280" y="933"/>
                    <a:pt x="2744" y="0"/>
                    <a:pt x="25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Google Shape;217;p6"/>
            <p:cNvSpPr/>
            <p:nvPr/>
          </p:nvSpPr>
          <p:spPr>
            <a:xfrm>
              <a:off x="-887041" y="1718764"/>
              <a:ext cx="8589" cy="31489"/>
            </a:xfrm>
            <a:custGeom>
              <a:avLst/>
              <a:gdLst/>
              <a:ahLst/>
              <a:cxnLst/>
              <a:rect l="l" t="t" r="r" b="b"/>
              <a:pathLst>
                <a:path w="220" h="809" extrusionOk="0">
                  <a:moveTo>
                    <a:pt x="159" y="1"/>
                  </a:moveTo>
                  <a:cubicBezTo>
                    <a:pt x="140" y="1"/>
                    <a:pt x="122" y="13"/>
                    <a:pt x="122" y="37"/>
                  </a:cubicBezTo>
                  <a:cubicBezTo>
                    <a:pt x="122" y="256"/>
                    <a:pt x="98" y="499"/>
                    <a:pt x="25" y="741"/>
                  </a:cubicBezTo>
                  <a:cubicBezTo>
                    <a:pt x="1" y="741"/>
                    <a:pt x="1" y="790"/>
                    <a:pt x="25" y="790"/>
                  </a:cubicBezTo>
                  <a:lnTo>
                    <a:pt x="49" y="790"/>
                  </a:lnTo>
                  <a:cubicBezTo>
                    <a:pt x="49" y="802"/>
                    <a:pt x="55" y="808"/>
                    <a:pt x="64" y="808"/>
                  </a:cubicBezTo>
                  <a:cubicBezTo>
                    <a:pt x="73" y="808"/>
                    <a:pt x="86" y="802"/>
                    <a:pt x="98" y="790"/>
                  </a:cubicBezTo>
                  <a:cubicBezTo>
                    <a:pt x="195" y="547"/>
                    <a:pt x="219" y="280"/>
                    <a:pt x="195" y="37"/>
                  </a:cubicBezTo>
                  <a:cubicBezTo>
                    <a:pt x="195" y="13"/>
                    <a:pt x="177" y="1"/>
                    <a:pt x="1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218;p6"/>
            <p:cNvSpPr/>
            <p:nvPr/>
          </p:nvSpPr>
          <p:spPr>
            <a:xfrm>
              <a:off x="-931418" y="1708744"/>
              <a:ext cx="10379" cy="40793"/>
            </a:xfrm>
            <a:custGeom>
              <a:avLst/>
              <a:gdLst/>
              <a:ahLst/>
              <a:cxnLst/>
              <a:rect l="l" t="t" r="r" b="b"/>
              <a:pathLst>
                <a:path w="269" h="1046" extrusionOk="0">
                  <a:moveTo>
                    <a:pt x="147" y="0"/>
                  </a:moveTo>
                  <a:cubicBezTo>
                    <a:pt x="122" y="0"/>
                    <a:pt x="98" y="25"/>
                    <a:pt x="122" y="49"/>
                  </a:cubicBezTo>
                  <a:cubicBezTo>
                    <a:pt x="147" y="365"/>
                    <a:pt x="122" y="875"/>
                    <a:pt x="1" y="948"/>
                  </a:cubicBezTo>
                  <a:cubicBezTo>
                    <a:pt x="1" y="972"/>
                    <a:pt x="1" y="996"/>
                    <a:pt x="1" y="1021"/>
                  </a:cubicBezTo>
                  <a:cubicBezTo>
                    <a:pt x="25" y="1021"/>
                    <a:pt x="25" y="1045"/>
                    <a:pt x="49" y="1045"/>
                  </a:cubicBezTo>
                  <a:lnTo>
                    <a:pt x="74" y="1045"/>
                  </a:lnTo>
                  <a:cubicBezTo>
                    <a:pt x="268" y="924"/>
                    <a:pt x="195" y="195"/>
                    <a:pt x="195" y="49"/>
                  </a:cubicBezTo>
                  <a:cubicBezTo>
                    <a:pt x="195" y="0"/>
                    <a:pt x="171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Google Shape;219;p6"/>
            <p:cNvSpPr/>
            <p:nvPr/>
          </p:nvSpPr>
          <p:spPr>
            <a:xfrm>
              <a:off x="-976869" y="1713396"/>
              <a:ext cx="6800" cy="34352"/>
            </a:xfrm>
            <a:custGeom>
              <a:avLst/>
              <a:gdLst/>
              <a:ahLst/>
              <a:cxnLst/>
              <a:rect l="l" t="t" r="r" b="b"/>
              <a:pathLst>
                <a:path w="171" h="876" extrusionOk="0">
                  <a:moveTo>
                    <a:pt x="122" y="1"/>
                  </a:moveTo>
                  <a:cubicBezTo>
                    <a:pt x="98" y="1"/>
                    <a:pt x="74" y="25"/>
                    <a:pt x="74" y="50"/>
                  </a:cubicBezTo>
                  <a:cubicBezTo>
                    <a:pt x="74" y="317"/>
                    <a:pt x="49" y="560"/>
                    <a:pt x="1" y="827"/>
                  </a:cubicBezTo>
                  <a:cubicBezTo>
                    <a:pt x="1" y="851"/>
                    <a:pt x="1" y="875"/>
                    <a:pt x="49" y="875"/>
                  </a:cubicBezTo>
                  <a:cubicBezTo>
                    <a:pt x="74" y="875"/>
                    <a:pt x="98" y="875"/>
                    <a:pt x="98" y="851"/>
                  </a:cubicBezTo>
                  <a:cubicBezTo>
                    <a:pt x="147" y="584"/>
                    <a:pt x="171" y="317"/>
                    <a:pt x="171" y="50"/>
                  </a:cubicBezTo>
                  <a:cubicBezTo>
                    <a:pt x="171" y="25"/>
                    <a:pt x="147" y="1"/>
                    <a:pt x="1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" name="Google Shape;220;p6"/>
            <p:cNvSpPr/>
            <p:nvPr/>
          </p:nvSpPr>
          <p:spPr>
            <a:xfrm>
              <a:off x="-1015520" y="1710891"/>
              <a:ext cx="10378" cy="35783"/>
            </a:xfrm>
            <a:custGeom>
              <a:avLst/>
              <a:gdLst/>
              <a:ahLst/>
              <a:cxnLst/>
              <a:rect l="l" t="t" r="r" b="b"/>
              <a:pathLst>
                <a:path w="269" h="924" extrusionOk="0">
                  <a:moveTo>
                    <a:pt x="98" y="0"/>
                  </a:moveTo>
                  <a:cubicBezTo>
                    <a:pt x="74" y="0"/>
                    <a:pt x="49" y="0"/>
                    <a:pt x="25" y="24"/>
                  </a:cubicBezTo>
                  <a:cubicBezTo>
                    <a:pt x="1" y="316"/>
                    <a:pt x="49" y="607"/>
                    <a:pt x="171" y="899"/>
                  </a:cubicBezTo>
                  <a:cubicBezTo>
                    <a:pt x="171" y="899"/>
                    <a:pt x="195" y="923"/>
                    <a:pt x="195" y="923"/>
                  </a:cubicBezTo>
                  <a:lnTo>
                    <a:pt x="219" y="923"/>
                  </a:lnTo>
                  <a:cubicBezTo>
                    <a:pt x="244" y="899"/>
                    <a:pt x="268" y="875"/>
                    <a:pt x="244" y="850"/>
                  </a:cubicBezTo>
                  <a:cubicBezTo>
                    <a:pt x="147" y="607"/>
                    <a:pt x="98" y="316"/>
                    <a:pt x="122" y="49"/>
                  </a:cubicBezTo>
                  <a:cubicBezTo>
                    <a:pt x="122" y="24"/>
                    <a:pt x="122" y="0"/>
                    <a:pt x="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9" name="Google Shape;221;p6"/>
          <p:cNvGrpSpPr>
            <a:grpSpLocks/>
          </p:cNvGrpSpPr>
          <p:nvPr/>
        </p:nvGrpSpPr>
        <p:grpSpPr bwMode="auto">
          <a:xfrm flipH="1">
            <a:off x="176213" y="5946775"/>
            <a:ext cx="717550" cy="739775"/>
            <a:chOff x="5294267" y="4624350"/>
            <a:chExt cx="383004" cy="395854"/>
          </a:xfrm>
        </p:grpSpPr>
        <p:sp>
          <p:nvSpPr>
            <p:cNvPr id="30" name="Google Shape;222;p6"/>
            <p:cNvSpPr/>
            <p:nvPr/>
          </p:nvSpPr>
          <p:spPr>
            <a:xfrm>
              <a:off x="5358666" y="4859654"/>
              <a:ext cx="58468" cy="160550"/>
            </a:xfrm>
            <a:custGeom>
              <a:avLst/>
              <a:gdLst/>
              <a:ahLst/>
              <a:cxnLst/>
              <a:rect l="l" t="t" r="r" b="b"/>
              <a:pathLst>
                <a:path w="671" h="1845" extrusionOk="0">
                  <a:moveTo>
                    <a:pt x="106" y="0"/>
                  </a:moveTo>
                  <a:cubicBezTo>
                    <a:pt x="55" y="0"/>
                    <a:pt x="0" y="47"/>
                    <a:pt x="15" y="119"/>
                  </a:cubicBezTo>
                  <a:lnTo>
                    <a:pt x="501" y="1796"/>
                  </a:lnTo>
                  <a:cubicBezTo>
                    <a:pt x="501" y="1820"/>
                    <a:pt x="525" y="1844"/>
                    <a:pt x="573" y="1844"/>
                  </a:cubicBezTo>
                  <a:lnTo>
                    <a:pt x="598" y="1844"/>
                  </a:lnTo>
                  <a:cubicBezTo>
                    <a:pt x="646" y="1844"/>
                    <a:pt x="671" y="1796"/>
                    <a:pt x="646" y="1747"/>
                  </a:cubicBezTo>
                  <a:lnTo>
                    <a:pt x="185" y="71"/>
                  </a:lnTo>
                  <a:cubicBezTo>
                    <a:pt x="175" y="22"/>
                    <a:pt x="141" y="0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" name="Google Shape;223;p6"/>
            <p:cNvSpPr/>
            <p:nvPr/>
          </p:nvSpPr>
          <p:spPr>
            <a:xfrm>
              <a:off x="5294267" y="4894482"/>
              <a:ext cx="175403" cy="68808"/>
            </a:xfrm>
            <a:custGeom>
              <a:avLst/>
              <a:gdLst/>
              <a:ahLst/>
              <a:cxnLst/>
              <a:rect l="l" t="t" r="r" b="b"/>
              <a:pathLst>
                <a:path w="2017" h="788" extrusionOk="0">
                  <a:moveTo>
                    <a:pt x="1934" y="0"/>
                  </a:moveTo>
                  <a:cubicBezTo>
                    <a:pt x="1921" y="0"/>
                    <a:pt x="1908" y="3"/>
                    <a:pt x="1895" y="10"/>
                  </a:cubicBezTo>
                  <a:lnTo>
                    <a:pt x="49" y="617"/>
                  </a:lnTo>
                  <a:cubicBezTo>
                    <a:pt x="25" y="642"/>
                    <a:pt x="1" y="666"/>
                    <a:pt x="1" y="714"/>
                  </a:cubicBezTo>
                  <a:cubicBezTo>
                    <a:pt x="1" y="739"/>
                    <a:pt x="49" y="763"/>
                    <a:pt x="74" y="763"/>
                  </a:cubicBezTo>
                  <a:lnTo>
                    <a:pt x="98" y="787"/>
                  </a:lnTo>
                  <a:lnTo>
                    <a:pt x="1944" y="180"/>
                  </a:lnTo>
                  <a:cubicBezTo>
                    <a:pt x="1993" y="156"/>
                    <a:pt x="2017" y="107"/>
                    <a:pt x="1993" y="59"/>
                  </a:cubicBezTo>
                  <a:cubicBezTo>
                    <a:pt x="1993" y="23"/>
                    <a:pt x="1967" y="0"/>
                    <a:pt x="19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224;p6"/>
            <p:cNvSpPr/>
            <p:nvPr/>
          </p:nvSpPr>
          <p:spPr>
            <a:xfrm>
              <a:off x="5310367" y="4884288"/>
              <a:ext cx="150829" cy="93442"/>
            </a:xfrm>
            <a:custGeom>
              <a:avLst/>
              <a:gdLst/>
              <a:ahLst/>
              <a:cxnLst/>
              <a:rect l="l" t="t" r="r" b="b"/>
              <a:pathLst>
                <a:path w="1734" h="1081" extrusionOk="0">
                  <a:moveTo>
                    <a:pt x="110" y="0"/>
                  </a:moveTo>
                  <a:cubicBezTo>
                    <a:pt x="38" y="0"/>
                    <a:pt x="0" y="92"/>
                    <a:pt x="82" y="133"/>
                  </a:cubicBezTo>
                  <a:lnTo>
                    <a:pt x="1588" y="1080"/>
                  </a:lnTo>
                  <a:lnTo>
                    <a:pt x="1637" y="1080"/>
                  </a:lnTo>
                  <a:cubicBezTo>
                    <a:pt x="1661" y="1080"/>
                    <a:pt x="1685" y="1080"/>
                    <a:pt x="1709" y="1056"/>
                  </a:cubicBezTo>
                  <a:cubicBezTo>
                    <a:pt x="1734" y="1007"/>
                    <a:pt x="1709" y="959"/>
                    <a:pt x="1685" y="935"/>
                  </a:cubicBezTo>
                  <a:lnTo>
                    <a:pt x="155" y="11"/>
                  </a:lnTo>
                  <a:cubicBezTo>
                    <a:pt x="139" y="4"/>
                    <a:pt x="124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" name="Google Shape;225;p6"/>
            <p:cNvSpPr/>
            <p:nvPr/>
          </p:nvSpPr>
          <p:spPr>
            <a:xfrm>
              <a:off x="5340872" y="4845213"/>
              <a:ext cx="97445" cy="158002"/>
            </a:xfrm>
            <a:custGeom>
              <a:avLst/>
              <a:gdLst/>
              <a:ahLst/>
              <a:cxnLst/>
              <a:rect l="l" t="t" r="r" b="b"/>
              <a:pathLst>
                <a:path w="1118" h="1814" extrusionOk="0">
                  <a:moveTo>
                    <a:pt x="1010" y="0"/>
                  </a:moveTo>
                  <a:cubicBezTo>
                    <a:pt x="984" y="0"/>
                    <a:pt x="962" y="12"/>
                    <a:pt x="947" y="41"/>
                  </a:cubicBezTo>
                  <a:lnTo>
                    <a:pt x="24" y="1717"/>
                  </a:lnTo>
                  <a:cubicBezTo>
                    <a:pt x="0" y="1741"/>
                    <a:pt x="24" y="1790"/>
                    <a:pt x="49" y="1814"/>
                  </a:cubicBezTo>
                  <a:lnTo>
                    <a:pt x="97" y="1814"/>
                  </a:lnTo>
                  <a:cubicBezTo>
                    <a:pt x="122" y="1814"/>
                    <a:pt x="146" y="1814"/>
                    <a:pt x="170" y="1790"/>
                  </a:cubicBezTo>
                  <a:lnTo>
                    <a:pt x="1093" y="113"/>
                  </a:lnTo>
                  <a:cubicBezTo>
                    <a:pt x="1118" y="89"/>
                    <a:pt x="1093" y="41"/>
                    <a:pt x="1069" y="16"/>
                  </a:cubicBezTo>
                  <a:cubicBezTo>
                    <a:pt x="1049" y="6"/>
                    <a:pt x="1029" y="0"/>
                    <a:pt x="10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" name="Google Shape;226;p6"/>
            <p:cNvSpPr/>
            <p:nvPr/>
          </p:nvSpPr>
          <p:spPr>
            <a:xfrm>
              <a:off x="5499327" y="4624350"/>
              <a:ext cx="175403" cy="150357"/>
            </a:xfrm>
            <a:custGeom>
              <a:avLst/>
              <a:gdLst/>
              <a:ahLst/>
              <a:cxnLst/>
              <a:rect l="l" t="t" r="r" b="b"/>
              <a:pathLst>
                <a:path w="2017" h="1731" extrusionOk="0">
                  <a:moveTo>
                    <a:pt x="1166" y="175"/>
                  </a:moveTo>
                  <a:cubicBezTo>
                    <a:pt x="1555" y="175"/>
                    <a:pt x="1871" y="467"/>
                    <a:pt x="1871" y="856"/>
                  </a:cubicBezTo>
                  <a:cubicBezTo>
                    <a:pt x="1871" y="1285"/>
                    <a:pt x="1511" y="1569"/>
                    <a:pt x="1144" y="1569"/>
                  </a:cubicBezTo>
                  <a:cubicBezTo>
                    <a:pt x="971" y="1569"/>
                    <a:pt x="796" y="1506"/>
                    <a:pt x="656" y="1366"/>
                  </a:cubicBezTo>
                  <a:cubicBezTo>
                    <a:pt x="219" y="929"/>
                    <a:pt x="534" y="175"/>
                    <a:pt x="1166" y="175"/>
                  </a:cubicBezTo>
                  <a:close/>
                  <a:moveTo>
                    <a:pt x="1142" y="1"/>
                  </a:moveTo>
                  <a:cubicBezTo>
                    <a:pt x="930" y="1"/>
                    <a:pt x="714" y="77"/>
                    <a:pt x="534" y="248"/>
                  </a:cubicBezTo>
                  <a:cubicBezTo>
                    <a:pt x="0" y="807"/>
                    <a:pt x="389" y="1730"/>
                    <a:pt x="1166" y="1730"/>
                  </a:cubicBezTo>
                  <a:cubicBezTo>
                    <a:pt x="1628" y="1730"/>
                    <a:pt x="2016" y="1342"/>
                    <a:pt x="2016" y="856"/>
                  </a:cubicBezTo>
                  <a:cubicBezTo>
                    <a:pt x="2016" y="344"/>
                    <a:pt x="1590" y="1"/>
                    <a:pt x="11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" name="Google Shape;227;p6"/>
            <p:cNvSpPr/>
            <p:nvPr/>
          </p:nvSpPr>
          <p:spPr>
            <a:xfrm>
              <a:off x="5615414" y="4833320"/>
              <a:ext cx="32199" cy="89195"/>
            </a:xfrm>
            <a:custGeom>
              <a:avLst/>
              <a:gdLst/>
              <a:ahLst/>
              <a:cxnLst/>
              <a:rect l="l" t="t" r="r" b="b"/>
              <a:pathLst>
                <a:path w="671" h="1845" extrusionOk="0">
                  <a:moveTo>
                    <a:pt x="106" y="0"/>
                  </a:moveTo>
                  <a:cubicBezTo>
                    <a:pt x="55" y="0"/>
                    <a:pt x="0" y="47"/>
                    <a:pt x="15" y="119"/>
                  </a:cubicBezTo>
                  <a:lnTo>
                    <a:pt x="501" y="1796"/>
                  </a:lnTo>
                  <a:cubicBezTo>
                    <a:pt x="501" y="1820"/>
                    <a:pt x="525" y="1844"/>
                    <a:pt x="573" y="1844"/>
                  </a:cubicBezTo>
                  <a:lnTo>
                    <a:pt x="598" y="1844"/>
                  </a:lnTo>
                  <a:cubicBezTo>
                    <a:pt x="646" y="1844"/>
                    <a:pt x="671" y="1796"/>
                    <a:pt x="646" y="1747"/>
                  </a:cubicBezTo>
                  <a:lnTo>
                    <a:pt x="185" y="71"/>
                  </a:lnTo>
                  <a:cubicBezTo>
                    <a:pt x="175" y="22"/>
                    <a:pt x="141" y="0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" name="Google Shape;228;p6"/>
            <p:cNvSpPr/>
            <p:nvPr/>
          </p:nvSpPr>
          <p:spPr>
            <a:xfrm>
              <a:off x="5579826" y="4852858"/>
              <a:ext cx="97445" cy="38226"/>
            </a:xfrm>
            <a:custGeom>
              <a:avLst/>
              <a:gdLst/>
              <a:ahLst/>
              <a:cxnLst/>
              <a:rect l="l" t="t" r="r" b="b"/>
              <a:pathLst>
                <a:path w="2017" h="788" extrusionOk="0">
                  <a:moveTo>
                    <a:pt x="1934" y="0"/>
                  </a:moveTo>
                  <a:cubicBezTo>
                    <a:pt x="1921" y="0"/>
                    <a:pt x="1908" y="3"/>
                    <a:pt x="1895" y="10"/>
                  </a:cubicBezTo>
                  <a:lnTo>
                    <a:pt x="49" y="617"/>
                  </a:lnTo>
                  <a:cubicBezTo>
                    <a:pt x="25" y="642"/>
                    <a:pt x="1" y="666"/>
                    <a:pt x="1" y="714"/>
                  </a:cubicBezTo>
                  <a:cubicBezTo>
                    <a:pt x="1" y="739"/>
                    <a:pt x="49" y="763"/>
                    <a:pt x="74" y="763"/>
                  </a:cubicBezTo>
                  <a:lnTo>
                    <a:pt x="98" y="787"/>
                  </a:lnTo>
                  <a:lnTo>
                    <a:pt x="1944" y="180"/>
                  </a:lnTo>
                  <a:cubicBezTo>
                    <a:pt x="1993" y="156"/>
                    <a:pt x="2017" y="107"/>
                    <a:pt x="1993" y="59"/>
                  </a:cubicBezTo>
                  <a:cubicBezTo>
                    <a:pt x="1993" y="23"/>
                    <a:pt x="1967" y="0"/>
                    <a:pt x="19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" name="Google Shape;229;p6"/>
            <p:cNvSpPr/>
            <p:nvPr/>
          </p:nvSpPr>
          <p:spPr>
            <a:xfrm>
              <a:off x="5589146" y="4846912"/>
              <a:ext cx="83041" cy="52667"/>
            </a:xfrm>
            <a:custGeom>
              <a:avLst/>
              <a:gdLst/>
              <a:ahLst/>
              <a:cxnLst/>
              <a:rect l="l" t="t" r="r" b="b"/>
              <a:pathLst>
                <a:path w="1734" h="1081" extrusionOk="0">
                  <a:moveTo>
                    <a:pt x="110" y="0"/>
                  </a:moveTo>
                  <a:cubicBezTo>
                    <a:pt x="38" y="0"/>
                    <a:pt x="0" y="92"/>
                    <a:pt x="82" y="133"/>
                  </a:cubicBezTo>
                  <a:lnTo>
                    <a:pt x="1588" y="1080"/>
                  </a:lnTo>
                  <a:lnTo>
                    <a:pt x="1637" y="1080"/>
                  </a:lnTo>
                  <a:cubicBezTo>
                    <a:pt x="1661" y="1080"/>
                    <a:pt x="1685" y="1080"/>
                    <a:pt x="1709" y="1056"/>
                  </a:cubicBezTo>
                  <a:cubicBezTo>
                    <a:pt x="1734" y="1007"/>
                    <a:pt x="1709" y="959"/>
                    <a:pt x="1685" y="935"/>
                  </a:cubicBezTo>
                  <a:lnTo>
                    <a:pt x="155" y="11"/>
                  </a:lnTo>
                  <a:cubicBezTo>
                    <a:pt x="139" y="4"/>
                    <a:pt x="124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" name="Google Shape;230;p6"/>
            <p:cNvSpPr/>
            <p:nvPr/>
          </p:nvSpPr>
          <p:spPr>
            <a:xfrm>
              <a:off x="5606093" y="4825675"/>
              <a:ext cx="53384" cy="87495"/>
            </a:xfrm>
            <a:custGeom>
              <a:avLst/>
              <a:gdLst/>
              <a:ahLst/>
              <a:cxnLst/>
              <a:rect l="l" t="t" r="r" b="b"/>
              <a:pathLst>
                <a:path w="1118" h="1814" extrusionOk="0">
                  <a:moveTo>
                    <a:pt x="1010" y="0"/>
                  </a:moveTo>
                  <a:cubicBezTo>
                    <a:pt x="984" y="0"/>
                    <a:pt x="962" y="12"/>
                    <a:pt x="947" y="41"/>
                  </a:cubicBezTo>
                  <a:lnTo>
                    <a:pt x="24" y="1717"/>
                  </a:lnTo>
                  <a:cubicBezTo>
                    <a:pt x="0" y="1741"/>
                    <a:pt x="24" y="1790"/>
                    <a:pt x="49" y="1814"/>
                  </a:cubicBezTo>
                  <a:lnTo>
                    <a:pt x="97" y="1814"/>
                  </a:lnTo>
                  <a:cubicBezTo>
                    <a:pt x="122" y="1814"/>
                    <a:pt x="146" y="1814"/>
                    <a:pt x="170" y="1790"/>
                  </a:cubicBezTo>
                  <a:lnTo>
                    <a:pt x="1093" y="113"/>
                  </a:lnTo>
                  <a:cubicBezTo>
                    <a:pt x="1118" y="89"/>
                    <a:pt x="1093" y="41"/>
                    <a:pt x="1069" y="16"/>
                  </a:cubicBezTo>
                  <a:cubicBezTo>
                    <a:pt x="1049" y="6"/>
                    <a:pt x="1029" y="0"/>
                    <a:pt x="10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9" name="Google Shape;231;p6"/>
          <p:cNvGrpSpPr>
            <a:grpSpLocks/>
          </p:cNvGrpSpPr>
          <p:nvPr/>
        </p:nvGrpSpPr>
        <p:grpSpPr bwMode="auto">
          <a:xfrm rot="14395328" flipH="1">
            <a:off x="11268076" y="381000"/>
            <a:ext cx="715962" cy="363537"/>
            <a:chOff x="5294267" y="4825749"/>
            <a:chExt cx="383004" cy="194455"/>
          </a:xfrm>
        </p:grpSpPr>
        <p:sp>
          <p:nvSpPr>
            <p:cNvPr id="40" name="Google Shape;232;p6"/>
            <p:cNvSpPr/>
            <p:nvPr/>
          </p:nvSpPr>
          <p:spPr>
            <a:xfrm>
              <a:off x="5358550" y="4858470"/>
              <a:ext cx="57748" cy="160489"/>
            </a:xfrm>
            <a:custGeom>
              <a:avLst/>
              <a:gdLst/>
              <a:ahLst/>
              <a:cxnLst/>
              <a:rect l="l" t="t" r="r" b="b"/>
              <a:pathLst>
                <a:path w="671" h="1845" extrusionOk="0">
                  <a:moveTo>
                    <a:pt x="106" y="0"/>
                  </a:moveTo>
                  <a:cubicBezTo>
                    <a:pt x="55" y="0"/>
                    <a:pt x="0" y="47"/>
                    <a:pt x="15" y="119"/>
                  </a:cubicBezTo>
                  <a:lnTo>
                    <a:pt x="501" y="1796"/>
                  </a:lnTo>
                  <a:cubicBezTo>
                    <a:pt x="501" y="1820"/>
                    <a:pt x="525" y="1844"/>
                    <a:pt x="573" y="1844"/>
                  </a:cubicBezTo>
                  <a:lnTo>
                    <a:pt x="598" y="1844"/>
                  </a:lnTo>
                  <a:cubicBezTo>
                    <a:pt x="646" y="1844"/>
                    <a:pt x="671" y="1796"/>
                    <a:pt x="646" y="1747"/>
                  </a:cubicBezTo>
                  <a:lnTo>
                    <a:pt x="185" y="71"/>
                  </a:lnTo>
                  <a:cubicBezTo>
                    <a:pt x="175" y="22"/>
                    <a:pt x="141" y="0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" name="Google Shape;233;p6"/>
            <p:cNvSpPr/>
            <p:nvPr/>
          </p:nvSpPr>
          <p:spPr>
            <a:xfrm>
              <a:off x="5293202" y="4894250"/>
              <a:ext cx="175791" cy="68781"/>
            </a:xfrm>
            <a:custGeom>
              <a:avLst/>
              <a:gdLst/>
              <a:ahLst/>
              <a:cxnLst/>
              <a:rect l="l" t="t" r="r" b="b"/>
              <a:pathLst>
                <a:path w="2017" h="788" extrusionOk="0">
                  <a:moveTo>
                    <a:pt x="1934" y="0"/>
                  </a:moveTo>
                  <a:cubicBezTo>
                    <a:pt x="1921" y="0"/>
                    <a:pt x="1908" y="3"/>
                    <a:pt x="1895" y="10"/>
                  </a:cubicBezTo>
                  <a:lnTo>
                    <a:pt x="49" y="617"/>
                  </a:lnTo>
                  <a:cubicBezTo>
                    <a:pt x="25" y="642"/>
                    <a:pt x="1" y="666"/>
                    <a:pt x="1" y="714"/>
                  </a:cubicBezTo>
                  <a:cubicBezTo>
                    <a:pt x="1" y="739"/>
                    <a:pt x="49" y="763"/>
                    <a:pt x="74" y="763"/>
                  </a:cubicBezTo>
                  <a:lnTo>
                    <a:pt x="98" y="787"/>
                  </a:lnTo>
                  <a:lnTo>
                    <a:pt x="1944" y="180"/>
                  </a:lnTo>
                  <a:cubicBezTo>
                    <a:pt x="1993" y="156"/>
                    <a:pt x="2017" y="107"/>
                    <a:pt x="1993" y="59"/>
                  </a:cubicBezTo>
                  <a:cubicBezTo>
                    <a:pt x="1993" y="23"/>
                    <a:pt x="1967" y="0"/>
                    <a:pt x="19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" name="Google Shape;234;p6"/>
            <p:cNvSpPr/>
            <p:nvPr/>
          </p:nvSpPr>
          <p:spPr>
            <a:xfrm>
              <a:off x="5311686" y="4882845"/>
              <a:ext cx="151164" cy="94255"/>
            </a:xfrm>
            <a:custGeom>
              <a:avLst/>
              <a:gdLst/>
              <a:ahLst/>
              <a:cxnLst/>
              <a:rect l="l" t="t" r="r" b="b"/>
              <a:pathLst>
                <a:path w="1734" h="1081" extrusionOk="0">
                  <a:moveTo>
                    <a:pt x="110" y="0"/>
                  </a:moveTo>
                  <a:cubicBezTo>
                    <a:pt x="38" y="0"/>
                    <a:pt x="0" y="92"/>
                    <a:pt x="82" y="133"/>
                  </a:cubicBezTo>
                  <a:lnTo>
                    <a:pt x="1588" y="1080"/>
                  </a:lnTo>
                  <a:lnTo>
                    <a:pt x="1637" y="1080"/>
                  </a:lnTo>
                  <a:cubicBezTo>
                    <a:pt x="1661" y="1080"/>
                    <a:pt x="1685" y="1080"/>
                    <a:pt x="1709" y="1056"/>
                  </a:cubicBezTo>
                  <a:cubicBezTo>
                    <a:pt x="1734" y="1007"/>
                    <a:pt x="1709" y="959"/>
                    <a:pt x="1685" y="935"/>
                  </a:cubicBezTo>
                  <a:lnTo>
                    <a:pt x="155" y="11"/>
                  </a:lnTo>
                  <a:cubicBezTo>
                    <a:pt x="139" y="4"/>
                    <a:pt x="124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" name="Google Shape;235;p6"/>
            <p:cNvSpPr/>
            <p:nvPr/>
          </p:nvSpPr>
          <p:spPr>
            <a:xfrm>
              <a:off x="5341356" y="4845142"/>
              <a:ext cx="96813" cy="157942"/>
            </a:xfrm>
            <a:custGeom>
              <a:avLst/>
              <a:gdLst/>
              <a:ahLst/>
              <a:cxnLst/>
              <a:rect l="l" t="t" r="r" b="b"/>
              <a:pathLst>
                <a:path w="1118" h="1814" extrusionOk="0">
                  <a:moveTo>
                    <a:pt x="1010" y="0"/>
                  </a:moveTo>
                  <a:cubicBezTo>
                    <a:pt x="984" y="0"/>
                    <a:pt x="962" y="12"/>
                    <a:pt x="947" y="41"/>
                  </a:cubicBezTo>
                  <a:lnTo>
                    <a:pt x="24" y="1717"/>
                  </a:lnTo>
                  <a:cubicBezTo>
                    <a:pt x="0" y="1741"/>
                    <a:pt x="24" y="1790"/>
                    <a:pt x="49" y="1814"/>
                  </a:cubicBezTo>
                  <a:lnTo>
                    <a:pt x="97" y="1814"/>
                  </a:lnTo>
                  <a:cubicBezTo>
                    <a:pt x="122" y="1814"/>
                    <a:pt x="146" y="1814"/>
                    <a:pt x="170" y="1790"/>
                  </a:cubicBezTo>
                  <a:lnTo>
                    <a:pt x="1093" y="113"/>
                  </a:lnTo>
                  <a:cubicBezTo>
                    <a:pt x="1118" y="89"/>
                    <a:pt x="1093" y="41"/>
                    <a:pt x="1069" y="16"/>
                  </a:cubicBezTo>
                  <a:cubicBezTo>
                    <a:pt x="1049" y="6"/>
                    <a:pt x="1029" y="0"/>
                    <a:pt x="10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" name="Google Shape;236;p6"/>
            <p:cNvSpPr/>
            <p:nvPr/>
          </p:nvSpPr>
          <p:spPr>
            <a:xfrm>
              <a:off x="5613677" y="4833003"/>
              <a:ext cx="33120" cy="89161"/>
            </a:xfrm>
            <a:custGeom>
              <a:avLst/>
              <a:gdLst/>
              <a:ahLst/>
              <a:cxnLst/>
              <a:rect l="l" t="t" r="r" b="b"/>
              <a:pathLst>
                <a:path w="671" h="1845" extrusionOk="0">
                  <a:moveTo>
                    <a:pt x="106" y="0"/>
                  </a:moveTo>
                  <a:cubicBezTo>
                    <a:pt x="55" y="0"/>
                    <a:pt x="0" y="47"/>
                    <a:pt x="15" y="119"/>
                  </a:cubicBezTo>
                  <a:lnTo>
                    <a:pt x="501" y="1796"/>
                  </a:lnTo>
                  <a:cubicBezTo>
                    <a:pt x="501" y="1820"/>
                    <a:pt x="525" y="1844"/>
                    <a:pt x="573" y="1844"/>
                  </a:cubicBezTo>
                  <a:lnTo>
                    <a:pt x="598" y="1844"/>
                  </a:lnTo>
                  <a:cubicBezTo>
                    <a:pt x="646" y="1844"/>
                    <a:pt x="671" y="1796"/>
                    <a:pt x="646" y="1747"/>
                  </a:cubicBezTo>
                  <a:lnTo>
                    <a:pt x="185" y="71"/>
                  </a:lnTo>
                  <a:cubicBezTo>
                    <a:pt x="175" y="22"/>
                    <a:pt x="141" y="0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" name="Google Shape;237;p6"/>
            <p:cNvSpPr/>
            <p:nvPr/>
          </p:nvSpPr>
          <p:spPr>
            <a:xfrm>
              <a:off x="5578002" y="4852599"/>
              <a:ext cx="97662" cy="38212"/>
            </a:xfrm>
            <a:custGeom>
              <a:avLst/>
              <a:gdLst/>
              <a:ahLst/>
              <a:cxnLst/>
              <a:rect l="l" t="t" r="r" b="b"/>
              <a:pathLst>
                <a:path w="2017" h="788" extrusionOk="0">
                  <a:moveTo>
                    <a:pt x="1934" y="0"/>
                  </a:moveTo>
                  <a:cubicBezTo>
                    <a:pt x="1921" y="0"/>
                    <a:pt x="1908" y="3"/>
                    <a:pt x="1895" y="10"/>
                  </a:cubicBezTo>
                  <a:lnTo>
                    <a:pt x="49" y="617"/>
                  </a:lnTo>
                  <a:cubicBezTo>
                    <a:pt x="25" y="642"/>
                    <a:pt x="1" y="666"/>
                    <a:pt x="1" y="714"/>
                  </a:cubicBezTo>
                  <a:cubicBezTo>
                    <a:pt x="1" y="739"/>
                    <a:pt x="49" y="763"/>
                    <a:pt x="74" y="763"/>
                  </a:cubicBezTo>
                  <a:lnTo>
                    <a:pt x="98" y="787"/>
                  </a:lnTo>
                  <a:lnTo>
                    <a:pt x="1944" y="180"/>
                  </a:lnTo>
                  <a:cubicBezTo>
                    <a:pt x="1993" y="156"/>
                    <a:pt x="2017" y="107"/>
                    <a:pt x="1993" y="59"/>
                  </a:cubicBezTo>
                  <a:cubicBezTo>
                    <a:pt x="1993" y="23"/>
                    <a:pt x="1967" y="0"/>
                    <a:pt x="19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" name="Google Shape;238;p6"/>
            <p:cNvSpPr/>
            <p:nvPr/>
          </p:nvSpPr>
          <p:spPr>
            <a:xfrm>
              <a:off x="5589378" y="4845360"/>
              <a:ext cx="83225" cy="51798"/>
            </a:xfrm>
            <a:custGeom>
              <a:avLst/>
              <a:gdLst/>
              <a:ahLst/>
              <a:cxnLst/>
              <a:rect l="l" t="t" r="r" b="b"/>
              <a:pathLst>
                <a:path w="1734" h="1081" extrusionOk="0">
                  <a:moveTo>
                    <a:pt x="110" y="0"/>
                  </a:moveTo>
                  <a:cubicBezTo>
                    <a:pt x="38" y="0"/>
                    <a:pt x="0" y="92"/>
                    <a:pt x="82" y="133"/>
                  </a:cubicBezTo>
                  <a:lnTo>
                    <a:pt x="1588" y="1080"/>
                  </a:lnTo>
                  <a:lnTo>
                    <a:pt x="1637" y="1080"/>
                  </a:lnTo>
                  <a:cubicBezTo>
                    <a:pt x="1661" y="1080"/>
                    <a:pt x="1685" y="1080"/>
                    <a:pt x="1709" y="1056"/>
                  </a:cubicBezTo>
                  <a:cubicBezTo>
                    <a:pt x="1734" y="1007"/>
                    <a:pt x="1709" y="959"/>
                    <a:pt x="1685" y="935"/>
                  </a:cubicBezTo>
                  <a:lnTo>
                    <a:pt x="155" y="11"/>
                  </a:lnTo>
                  <a:cubicBezTo>
                    <a:pt x="139" y="4"/>
                    <a:pt x="124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" name="Google Shape;239;p6"/>
            <p:cNvSpPr/>
            <p:nvPr/>
          </p:nvSpPr>
          <p:spPr>
            <a:xfrm>
              <a:off x="5605651" y="4825730"/>
              <a:ext cx="53502" cy="87463"/>
            </a:xfrm>
            <a:custGeom>
              <a:avLst/>
              <a:gdLst/>
              <a:ahLst/>
              <a:cxnLst/>
              <a:rect l="l" t="t" r="r" b="b"/>
              <a:pathLst>
                <a:path w="1118" h="1814" extrusionOk="0">
                  <a:moveTo>
                    <a:pt x="1010" y="0"/>
                  </a:moveTo>
                  <a:cubicBezTo>
                    <a:pt x="984" y="0"/>
                    <a:pt x="962" y="12"/>
                    <a:pt x="947" y="41"/>
                  </a:cubicBezTo>
                  <a:lnTo>
                    <a:pt x="24" y="1717"/>
                  </a:lnTo>
                  <a:cubicBezTo>
                    <a:pt x="0" y="1741"/>
                    <a:pt x="24" y="1790"/>
                    <a:pt x="49" y="1814"/>
                  </a:cubicBezTo>
                  <a:lnTo>
                    <a:pt x="97" y="1814"/>
                  </a:lnTo>
                  <a:cubicBezTo>
                    <a:pt x="122" y="1814"/>
                    <a:pt x="146" y="1814"/>
                    <a:pt x="170" y="1790"/>
                  </a:cubicBezTo>
                  <a:lnTo>
                    <a:pt x="1093" y="113"/>
                  </a:lnTo>
                  <a:cubicBezTo>
                    <a:pt x="1118" y="89"/>
                    <a:pt x="1093" y="41"/>
                    <a:pt x="1069" y="16"/>
                  </a:cubicBezTo>
                  <a:cubicBezTo>
                    <a:pt x="1049" y="6"/>
                    <a:pt x="1029" y="0"/>
                    <a:pt x="10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94" name="Google Shape;194;p6"/>
          <p:cNvSpPr txBox="1">
            <a:spLocks noGrp="1"/>
          </p:cNvSpPr>
          <p:nvPr>
            <p:ph type="title"/>
          </p:nvPr>
        </p:nvSpPr>
        <p:spPr>
          <a:xfrm>
            <a:off x="1005100" y="560133"/>
            <a:ext cx="9926400" cy="8620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717813712"/>
      </p:ext>
    </p:extLst>
  </p:cSld>
  <p:clrMapOvr>
    <a:masterClrMapping/>
  </p:clrMapOvr>
</p:sldLayout>
</file>

<file path=ppt/slideLayouts/slideLayout18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2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oogle Shape;243;p7"/>
          <p:cNvGrpSpPr>
            <a:grpSpLocks/>
          </p:cNvGrpSpPr>
          <p:nvPr/>
        </p:nvGrpSpPr>
        <p:grpSpPr bwMode="auto">
          <a:xfrm rot="20346551" flipH="1">
            <a:off x="10553700" y="5089525"/>
            <a:ext cx="1366838" cy="1776413"/>
            <a:chOff x="4318023" y="4113296"/>
            <a:chExt cx="716422" cy="932073"/>
          </a:xfrm>
        </p:grpSpPr>
        <p:sp>
          <p:nvSpPr>
            <p:cNvPr id="5" name="Google Shape;244;p7"/>
            <p:cNvSpPr/>
            <p:nvPr/>
          </p:nvSpPr>
          <p:spPr>
            <a:xfrm>
              <a:off x="4843281" y="4243967"/>
              <a:ext cx="192211" cy="205739"/>
            </a:xfrm>
            <a:custGeom>
              <a:avLst/>
              <a:gdLst/>
              <a:ahLst/>
              <a:cxnLst/>
              <a:rect l="l" t="t" r="r" b="b"/>
              <a:pathLst>
                <a:path w="2211" h="2366" extrusionOk="0">
                  <a:moveTo>
                    <a:pt x="1579" y="179"/>
                  </a:moveTo>
                  <a:cubicBezTo>
                    <a:pt x="1798" y="179"/>
                    <a:pt x="1943" y="252"/>
                    <a:pt x="1992" y="422"/>
                  </a:cubicBezTo>
                  <a:cubicBezTo>
                    <a:pt x="2041" y="519"/>
                    <a:pt x="2016" y="616"/>
                    <a:pt x="1968" y="689"/>
                  </a:cubicBezTo>
                  <a:cubicBezTo>
                    <a:pt x="1798" y="908"/>
                    <a:pt x="1239" y="1005"/>
                    <a:pt x="802" y="1005"/>
                  </a:cubicBezTo>
                  <a:lnTo>
                    <a:pt x="777" y="1005"/>
                  </a:lnTo>
                  <a:cubicBezTo>
                    <a:pt x="705" y="1005"/>
                    <a:pt x="680" y="1054"/>
                    <a:pt x="705" y="1127"/>
                  </a:cubicBezTo>
                  <a:cubicBezTo>
                    <a:pt x="802" y="1321"/>
                    <a:pt x="1045" y="1904"/>
                    <a:pt x="826" y="2171"/>
                  </a:cubicBezTo>
                  <a:cubicBezTo>
                    <a:pt x="802" y="2195"/>
                    <a:pt x="777" y="2195"/>
                    <a:pt x="777" y="2195"/>
                  </a:cubicBezTo>
                  <a:cubicBezTo>
                    <a:pt x="632" y="2195"/>
                    <a:pt x="364" y="1782"/>
                    <a:pt x="170" y="1369"/>
                  </a:cubicBezTo>
                  <a:lnTo>
                    <a:pt x="486" y="495"/>
                  </a:lnTo>
                  <a:cubicBezTo>
                    <a:pt x="826" y="325"/>
                    <a:pt x="1190" y="203"/>
                    <a:pt x="1579" y="179"/>
                  </a:cubicBezTo>
                  <a:close/>
                  <a:moveTo>
                    <a:pt x="1663" y="1"/>
                  </a:moveTo>
                  <a:cubicBezTo>
                    <a:pt x="1635" y="1"/>
                    <a:pt x="1607" y="4"/>
                    <a:pt x="1579" y="9"/>
                  </a:cubicBezTo>
                  <a:cubicBezTo>
                    <a:pt x="1142" y="33"/>
                    <a:pt x="753" y="155"/>
                    <a:pt x="389" y="349"/>
                  </a:cubicBezTo>
                  <a:cubicBezTo>
                    <a:pt x="364" y="374"/>
                    <a:pt x="340" y="374"/>
                    <a:pt x="340" y="398"/>
                  </a:cubicBezTo>
                  <a:lnTo>
                    <a:pt x="0" y="1345"/>
                  </a:lnTo>
                  <a:cubicBezTo>
                    <a:pt x="0" y="1345"/>
                    <a:pt x="0" y="1369"/>
                    <a:pt x="0" y="1394"/>
                  </a:cubicBezTo>
                  <a:cubicBezTo>
                    <a:pt x="73" y="1564"/>
                    <a:pt x="437" y="2365"/>
                    <a:pt x="777" y="2365"/>
                  </a:cubicBezTo>
                  <a:cubicBezTo>
                    <a:pt x="850" y="2365"/>
                    <a:pt x="923" y="2341"/>
                    <a:pt x="972" y="2268"/>
                  </a:cubicBezTo>
                  <a:cubicBezTo>
                    <a:pt x="1215" y="1953"/>
                    <a:pt x="1020" y="1394"/>
                    <a:pt x="899" y="1151"/>
                  </a:cubicBezTo>
                  <a:cubicBezTo>
                    <a:pt x="1215" y="1151"/>
                    <a:pt x="1871" y="1102"/>
                    <a:pt x="2089" y="786"/>
                  </a:cubicBezTo>
                  <a:cubicBezTo>
                    <a:pt x="2186" y="665"/>
                    <a:pt x="2211" y="519"/>
                    <a:pt x="2162" y="374"/>
                  </a:cubicBezTo>
                  <a:cubicBezTo>
                    <a:pt x="2076" y="159"/>
                    <a:pt x="1876" y="1"/>
                    <a:pt x="16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" name="Google Shape;245;p7"/>
            <p:cNvSpPr/>
            <p:nvPr/>
          </p:nvSpPr>
          <p:spPr>
            <a:xfrm>
              <a:off x="4730408" y="4173321"/>
              <a:ext cx="156431" cy="224064"/>
            </a:xfrm>
            <a:custGeom>
              <a:avLst/>
              <a:gdLst/>
              <a:ahLst/>
              <a:cxnLst/>
              <a:rect l="l" t="t" r="r" b="b"/>
              <a:pathLst>
                <a:path w="1799" h="2571" extrusionOk="0">
                  <a:moveTo>
                    <a:pt x="649" y="0"/>
                  </a:moveTo>
                  <a:cubicBezTo>
                    <a:pt x="597" y="0"/>
                    <a:pt x="542" y="6"/>
                    <a:pt x="486" y="19"/>
                  </a:cubicBezTo>
                  <a:cubicBezTo>
                    <a:pt x="365" y="44"/>
                    <a:pt x="244" y="141"/>
                    <a:pt x="195" y="262"/>
                  </a:cubicBezTo>
                  <a:cubicBezTo>
                    <a:pt x="98" y="602"/>
                    <a:pt x="511" y="1113"/>
                    <a:pt x="827" y="1501"/>
                  </a:cubicBezTo>
                  <a:cubicBezTo>
                    <a:pt x="632" y="1574"/>
                    <a:pt x="462" y="1671"/>
                    <a:pt x="292" y="1793"/>
                  </a:cubicBezTo>
                  <a:cubicBezTo>
                    <a:pt x="122" y="1890"/>
                    <a:pt x="1" y="2109"/>
                    <a:pt x="49" y="2327"/>
                  </a:cubicBezTo>
                  <a:cubicBezTo>
                    <a:pt x="49" y="2400"/>
                    <a:pt x="122" y="2497"/>
                    <a:pt x="195" y="2522"/>
                  </a:cubicBezTo>
                  <a:cubicBezTo>
                    <a:pt x="268" y="2546"/>
                    <a:pt x="341" y="2570"/>
                    <a:pt x="414" y="2570"/>
                  </a:cubicBezTo>
                  <a:cubicBezTo>
                    <a:pt x="754" y="2522"/>
                    <a:pt x="1094" y="2424"/>
                    <a:pt x="1410" y="2254"/>
                  </a:cubicBezTo>
                  <a:cubicBezTo>
                    <a:pt x="1458" y="2230"/>
                    <a:pt x="1458" y="2181"/>
                    <a:pt x="1434" y="2133"/>
                  </a:cubicBezTo>
                  <a:cubicBezTo>
                    <a:pt x="1434" y="2116"/>
                    <a:pt x="1397" y="2099"/>
                    <a:pt x="1367" y="2099"/>
                  </a:cubicBezTo>
                  <a:cubicBezTo>
                    <a:pt x="1355" y="2099"/>
                    <a:pt x="1344" y="2101"/>
                    <a:pt x="1337" y="2109"/>
                  </a:cubicBezTo>
                  <a:cubicBezTo>
                    <a:pt x="1075" y="2229"/>
                    <a:pt x="664" y="2400"/>
                    <a:pt x="406" y="2400"/>
                  </a:cubicBezTo>
                  <a:cubicBezTo>
                    <a:pt x="352" y="2400"/>
                    <a:pt x="305" y="2393"/>
                    <a:pt x="268" y="2376"/>
                  </a:cubicBezTo>
                  <a:cubicBezTo>
                    <a:pt x="244" y="2352"/>
                    <a:pt x="219" y="2327"/>
                    <a:pt x="195" y="2279"/>
                  </a:cubicBezTo>
                  <a:cubicBezTo>
                    <a:pt x="195" y="2206"/>
                    <a:pt x="219" y="2109"/>
                    <a:pt x="268" y="2036"/>
                  </a:cubicBezTo>
                  <a:cubicBezTo>
                    <a:pt x="462" y="1841"/>
                    <a:pt x="705" y="1696"/>
                    <a:pt x="972" y="1647"/>
                  </a:cubicBezTo>
                  <a:cubicBezTo>
                    <a:pt x="997" y="1647"/>
                    <a:pt x="1021" y="1623"/>
                    <a:pt x="1045" y="1598"/>
                  </a:cubicBezTo>
                  <a:cubicBezTo>
                    <a:pt x="1094" y="1550"/>
                    <a:pt x="1069" y="1526"/>
                    <a:pt x="997" y="1428"/>
                  </a:cubicBezTo>
                  <a:cubicBezTo>
                    <a:pt x="389" y="724"/>
                    <a:pt x="316" y="432"/>
                    <a:pt x="365" y="311"/>
                  </a:cubicBezTo>
                  <a:cubicBezTo>
                    <a:pt x="365" y="287"/>
                    <a:pt x="389" y="214"/>
                    <a:pt x="511" y="190"/>
                  </a:cubicBezTo>
                  <a:cubicBezTo>
                    <a:pt x="554" y="179"/>
                    <a:pt x="596" y="174"/>
                    <a:pt x="636" y="174"/>
                  </a:cubicBezTo>
                  <a:cubicBezTo>
                    <a:pt x="1244" y="174"/>
                    <a:pt x="1628" y="1283"/>
                    <a:pt x="1628" y="1283"/>
                  </a:cubicBezTo>
                  <a:cubicBezTo>
                    <a:pt x="1652" y="1307"/>
                    <a:pt x="1701" y="1331"/>
                    <a:pt x="1725" y="1331"/>
                  </a:cubicBezTo>
                  <a:cubicBezTo>
                    <a:pt x="1774" y="1307"/>
                    <a:pt x="1798" y="1258"/>
                    <a:pt x="1798" y="1210"/>
                  </a:cubicBezTo>
                  <a:cubicBezTo>
                    <a:pt x="1776" y="1165"/>
                    <a:pt x="1373" y="0"/>
                    <a:pt x="6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" name="Google Shape;246;p7"/>
            <p:cNvSpPr/>
            <p:nvPr/>
          </p:nvSpPr>
          <p:spPr>
            <a:xfrm>
              <a:off x="4829076" y="4113116"/>
              <a:ext cx="167248" cy="149931"/>
            </a:xfrm>
            <a:custGeom>
              <a:avLst/>
              <a:gdLst/>
              <a:ahLst/>
              <a:cxnLst/>
              <a:rect l="l" t="t" r="r" b="b"/>
              <a:pathLst>
                <a:path w="1927" h="1727" extrusionOk="0">
                  <a:moveTo>
                    <a:pt x="119" y="1"/>
                  </a:moveTo>
                  <a:cubicBezTo>
                    <a:pt x="57" y="1"/>
                    <a:pt x="1" y="74"/>
                    <a:pt x="56" y="147"/>
                  </a:cubicBezTo>
                  <a:cubicBezTo>
                    <a:pt x="347" y="463"/>
                    <a:pt x="566" y="828"/>
                    <a:pt x="712" y="1241"/>
                  </a:cubicBezTo>
                  <a:cubicBezTo>
                    <a:pt x="663" y="1386"/>
                    <a:pt x="639" y="1532"/>
                    <a:pt x="663" y="1654"/>
                  </a:cubicBezTo>
                  <a:cubicBezTo>
                    <a:pt x="663" y="1702"/>
                    <a:pt x="712" y="1726"/>
                    <a:pt x="736" y="1726"/>
                  </a:cubicBezTo>
                  <a:cubicBezTo>
                    <a:pt x="785" y="1726"/>
                    <a:pt x="809" y="1702"/>
                    <a:pt x="833" y="1678"/>
                  </a:cubicBezTo>
                  <a:cubicBezTo>
                    <a:pt x="882" y="1532"/>
                    <a:pt x="882" y="1411"/>
                    <a:pt x="858" y="1265"/>
                  </a:cubicBezTo>
                  <a:cubicBezTo>
                    <a:pt x="882" y="1241"/>
                    <a:pt x="906" y="1216"/>
                    <a:pt x="906" y="1192"/>
                  </a:cubicBezTo>
                  <a:cubicBezTo>
                    <a:pt x="1149" y="876"/>
                    <a:pt x="1489" y="706"/>
                    <a:pt x="1854" y="658"/>
                  </a:cubicBezTo>
                  <a:cubicBezTo>
                    <a:pt x="1902" y="633"/>
                    <a:pt x="1926" y="609"/>
                    <a:pt x="1926" y="560"/>
                  </a:cubicBezTo>
                  <a:cubicBezTo>
                    <a:pt x="1902" y="512"/>
                    <a:pt x="1854" y="488"/>
                    <a:pt x="1829" y="488"/>
                  </a:cubicBezTo>
                  <a:cubicBezTo>
                    <a:pt x="1441" y="536"/>
                    <a:pt x="1076" y="730"/>
                    <a:pt x="809" y="1046"/>
                  </a:cubicBezTo>
                  <a:cubicBezTo>
                    <a:pt x="663" y="658"/>
                    <a:pt x="445" y="318"/>
                    <a:pt x="177" y="26"/>
                  </a:cubicBezTo>
                  <a:cubicBezTo>
                    <a:pt x="160" y="8"/>
                    <a:pt x="139" y="1"/>
                    <a:pt x="1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" name="Google Shape;247;p7"/>
            <p:cNvSpPr/>
            <p:nvPr/>
          </p:nvSpPr>
          <p:spPr>
            <a:xfrm>
              <a:off x="4319487" y="4481315"/>
              <a:ext cx="515890" cy="563075"/>
            </a:xfrm>
            <a:custGeom>
              <a:avLst/>
              <a:gdLst/>
              <a:ahLst/>
              <a:cxnLst/>
              <a:rect l="l" t="t" r="r" b="b"/>
              <a:pathLst>
                <a:path w="5928" h="6469" extrusionOk="0">
                  <a:moveTo>
                    <a:pt x="5857" y="0"/>
                  </a:moveTo>
                  <a:cubicBezTo>
                    <a:pt x="5849" y="0"/>
                    <a:pt x="5840" y="2"/>
                    <a:pt x="5831" y="7"/>
                  </a:cubicBezTo>
                  <a:cubicBezTo>
                    <a:pt x="5782" y="7"/>
                    <a:pt x="5758" y="31"/>
                    <a:pt x="5758" y="80"/>
                  </a:cubicBezTo>
                  <a:cubicBezTo>
                    <a:pt x="5758" y="250"/>
                    <a:pt x="5734" y="396"/>
                    <a:pt x="5734" y="566"/>
                  </a:cubicBezTo>
                  <a:cubicBezTo>
                    <a:pt x="5709" y="590"/>
                    <a:pt x="5734" y="638"/>
                    <a:pt x="5782" y="638"/>
                  </a:cubicBezTo>
                  <a:lnTo>
                    <a:pt x="5782" y="614"/>
                  </a:lnTo>
                  <a:cubicBezTo>
                    <a:pt x="5791" y="619"/>
                    <a:pt x="5801" y="621"/>
                    <a:pt x="5810" y="621"/>
                  </a:cubicBezTo>
                  <a:cubicBezTo>
                    <a:pt x="5848" y="621"/>
                    <a:pt x="5879" y="585"/>
                    <a:pt x="5879" y="566"/>
                  </a:cubicBezTo>
                  <a:cubicBezTo>
                    <a:pt x="5904" y="396"/>
                    <a:pt x="5928" y="225"/>
                    <a:pt x="5928" y="80"/>
                  </a:cubicBezTo>
                  <a:cubicBezTo>
                    <a:pt x="5928" y="40"/>
                    <a:pt x="5896" y="0"/>
                    <a:pt x="5857" y="0"/>
                  </a:cubicBezTo>
                  <a:close/>
                  <a:moveTo>
                    <a:pt x="5682" y="972"/>
                  </a:moveTo>
                  <a:cubicBezTo>
                    <a:pt x="5644" y="972"/>
                    <a:pt x="5612" y="1007"/>
                    <a:pt x="5612" y="1027"/>
                  </a:cubicBezTo>
                  <a:cubicBezTo>
                    <a:pt x="5564" y="1197"/>
                    <a:pt x="5515" y="1343"/>
                    <a:pt x="5442" y="1489"/>
                  </a:cubicBezTo>
                  <a:cubicBezTo>
                    <a:pt x="5418" y="1513"/>
                    <a:pt x="5442" y="1562"/>
                    <a:pt x="5491" y="1586"/>
                  </a:cubicBezTo>
                  <a:lnTo>
                    <a:pt x="5515" y="1586"/>
                  </a:lnTo>
                  <a:lnTo>
                    <a:pt x="5515" y="1562"/>
                  </a:lnTo>
                  <a:cubicBezTo>
                    <a:pt x="5523" y="1570"/>
                    <a:pt x="5531" y="1572"/>
                    <a:pt x="5539" y="1572"/>
                  </a:cubicBezTo>
                  <a:cubicBezTo>
                    <a:pt x="5555" y="1572"/>
                    <a:pt x="5572" y="1562"/>
                    <a:pt x="5588" y="1562"/>
                  </a:cubicBezTo>
                  <a:cubicBezTo>
                    <a:pt x="5661" y="1392"/>
                    <a:pt x="5734" y="1246"/>
                    <a:pt x="5782" y="1076"/>
                  </a:cubicBezTo>
                  <a:cubicBezTo>
                    <a:pt x="5782" y="1027"/>
                    <a:pt x="5758" y="1003"/>
                    <a:pt x="5709" y="979"/>
                  </a:cubicBezTo>
                  <a:cubicBezTo>
                    <a:pt x="5700" y="974"/>
                    <a:pt x="5691" y="972"/>
                    <a:pt x="5682" y="972"/>
                  </a:cubicBezTo>
                  <a:close/>
                  <a:moveTo>
                    <a:pt x="4303" y="1753"/>
                  </a:moveTo>
                  <a:cubicBezTo>
                    <a:pt x="4217" y="1753"/>
                    <a:pt x="4164" y="1879"/>
                    <a:pt x="4276" y="1902"/>
                  </a:cubicBezTo>
                  <a:cubicBezTo>
                    <a:pt x="4398" y="1975"/>
                    <a:pt x="4543" y="2047"/>
                    <a:pt x="4640" y="2169"/>
                  </a:cubicBezTo>
                  <a:cubicBezTo>
                    <a:pt x="4640" y="2193"/>
                    <a:pt x="4665" y="2193"/>
                    <a:pt x="4689" y="2193"/>
                  </a:cubicBezTo>
                  <a:cubicBezTo>
                    <a:pt x="4713" y="2193"/>
                    <a:pt x="4738" y="2193"/>
                    <a:pt x="4762" y="2169"/>
                  </a:cubicBezTo>
                  <a:cubicBezTo>
                    <a:pt x="4786" y="2145"/>
                    <a:pt x="4786" y="2096"/>
                    <a:pt x="4762" y="2072"/>
                  </a:cubicBezTo>
                  <a:cubicBezTo>
                    <a:pt x="4640" y="1926"/>
                    <a:pt x="4495" y="1829"/>
                    <a:pt x="4325" y="1756"/>
                  </a:cubicBezTo>
                  <a:cubicBezTo>
                    <a:pt x="4317" y="1754"/>
                    <a:pt x="4310" y="1753"/>
                    <a:pt x="4303" y="1753"/>
                  </a:cubicBezTo>
                  <a:close/>
                  <a:moveTo>
                    <a:pt x="3790" y="1732"/>
                  </a:moveTo>
                  <a:cubicBezTo>
                    <a:pt x="3596" y="1780"/>
                    <a:pt x="3474" y="1926"/>
                    <a:pt x="3474" y="2120"/>
                  </a:cubicBezTo>
                  <a:cubicBezTo>
                    <a:pt x="3450" y="2145"/>
                    <a:pt x="3450" y="2169"/>
                    <a:pt x="3474" y="2193"/>
                  </a:cubicBezTo>
                  <a:cubicBezTo>
                    <a:pt x="3474" y="2242"/>
                    <a:pt x="3499" y="2266"/>
                    <a:pt x="3547" y="2266"/>
                  </a:cubicBezTo>
                  <a:lnTo>
                    <a:pt x="3572" y="2266"/>
                  </a:lnTo>
                  <a:cubicBezTo>
                    <a:pt x="3620" y="2242"/>
                    <a:pt x="3644" y="2193"/>
                    <a:pt x="3620" y="2169"/>
                  </a:cubicBezTo>
                  <a:lnTo>
                    <a:pt x="3620" y="2120"/>
                  </a:lnTo>
                  <a:cubicBezTo>
                    <a:pt x="3644" y="1999"/>
                    <a:pt x="3717" y="1926"/>
                    <a:pt x="3839" y="1902"/>
                  </a:cubicBezTo>
                  <a:cubicBezTo>
                    <a:pt x="3887" y="1877"/>
                    <a:pt x="3912" y="1829"/>
                    <a:pt x="3887" y="1780"/>
                  </a:cubicBezTo>
                  <a:cubicBezTo>
                    <a:pt x="3887" y="1756"/>
                    <a:pt x="3839" y="1732"/>
                    <a:pt x="3790" y="1732"/>
                  </a:cubicBezTo>
                  <a:close/>
                  <a:moveTo>
                    <a:pt x="5248" y="1835"/>
                  </a:moveTo>
                  <a:cubicBezTo>
                    <a:pt x="5230" y="1835"/>
                    <a:pt x="5211" y="1841"/>
                    <a:pt x="5199" y="1853"/>
                  </a:cubicBezTo>
                  <a:cubicBezTo>
                    <a:pt x="5078" y="1975"/>
                    <a:pt x="4981" y="2072"/>
                    <a:pt x="4835" y="2169"/>
                  </a:cubicBezTo>
                  <a:cubicBezTo>
                    <a:pt x="4786" y="2169"/>
                    <a:pt x="4786" y="2217"/>
                    <a:pt x="4811" y="2266"/>
                  </a:cubicBezTo>
                  <a:cubicBezTo>
                    <a:pt x="4811" y="2290"/>
                    <a:pt x="4859" y="2315"/>
                    <a:pt x="4883" y="2315"/>
                  </a:cubicBezTo>
                  <a:lnTo>
                    <a:pt x="4883" y="2290"/>
                  </a:lnTo>
                  <a:cubicBezTo>
                    <a:pt x="4883" y="2290"/>
                    <a:pt x="4908" y="2290"/>
                    <a:pt x="4908" y="2315"/>
                  </a:cubicBezTo>
                  <a:cubicBezTo>
                    <a:pt x="5053" y="2217"/>
                    <a:pt x="5199" y="2096"/>
                    <a:pt x="5296" y="1975"/>
                  </a:cubicBezTo>
                  <a:cubicBezTo>
                    <a:pt x="5345" y="1926"/>
                    <a:pt x="5345" y="1877"/>
                    <a:pt x="5296" y="1853"/>
                  </a:cubicBezTo>
                  <a:cubicBezTo>
                    <a:pt x="5284" y="1841"/>
                    <a:pt x="5266" y="1835"/>
                    <a:pt x="5248" y="1835"/>
                  </a:cubicBezTo>
                  <a:close/>
                  <a:moveTo>
                    <a:pt x="4416" y="2312"/>
                  </a:moveTo>
                  <a:cubicBezTo>
                    <a:pt x="4410" y="2312"/>
                    <a:pt x="4404" y="2313"/>
                    <a:pt x="4398" y="2315"/>
                  </a:cubicBezTo>
                  <a:cubicBezTo>
                    <a:pt x="4276" y="2339"/>
                    <a:pt x="4179" y="2363"/>
                    <a:pt x="4057" y="2363"/>
                  </a:cubicBezTo>
                  <a:lnTo>
                    <a:pt x="3936" y="2363"/>
                  </a:lnTo>
                  <a:cubicBezTo>
                    <a:pt x="3930" y="2362"/>
                    <a:pt x="3925" y="2361"/>
                    <a:pt x="3920" y="2361"/>
                  </a:cubicBezTo>
                  <a:cubicBezTo>
                    <a:pt x="3836" y="2361"/>
                    <a:pt x="3820" y="2533"/>
                    <a:pt x="3912" y="2533"/>
                  </a:cubicBezTo>
                  <a:lnTo>
                    <a:pt x="4057" y="2533"/>
                  </a:lnTo>
                  <a:lnTo>
                    <a:pt x="4057" y="2509"/>
                  </a:lnTo>
                  <a:cubicBezTo>
                    <a:pt x="4179" y="2509"/>
                    <a:pt x="4300" y="2509"/>
                    <a:pt x="4422" y="2485"/>
                  </a:cubicBezTo>
                  <a:cubicBezTo>
                    <a:pt x="4535" y="2462"/>
                    <a:pt x="4500" y="2312"/>
                    <a:pt x="4416" y="2312"/>
                  </a:cubicBezTo>
                  <a:close/>
                  <a:moveTo>
                    <a:pt x="4946" y="2451"/>
                  </a:moveTo>
                  <a:cubicBezTo>
                    <a:pt x="4934" y="2451"/>
                    <a:pt x="4921" y="2454"/>
                    <a:pt x="4908" y="2460"/>
                  </a:cubicBezTo>
                  <a:cubicBezTo>
                    <a:pt x="4859" y="2485"/>
                    <a:pt x="4859" y="2533"/>
                    <a:pt x="4859" y="2582"/>
                  </a:cubicBezTo>
                  <a:cubicBezTo>
                    <a:pt x="4932" y="2728"/>
                    <a:pt x="4956" y="2873"/>
                    <a:pt x="4981" y="3019"/>
                  </a:cubicBezTo>
                  <a:cubicBezTo>
                    <a:pt x="4981" y="3068"/>
                    <a:pt x="5029" y="3092"/>
                    <a:pt x="5078" y="3092"/>
                  </a:cubicBezTo>
                  <a:cubicBezTo>
                    <a:pt x="5126" y="3092"/>
                    <a:pt x="5151" y="3043"/>
                    <a:pt x="5151" y="3019"/>
                  </a:cubicBezTo>
                  <a:cubicBezTo>
                    <a:pt x="5126" y="2825"/>
                    <a:pt x="5078" y="2679"/>
                    <a:pt x="5029" y="2509"/>
                  </a:cubicBezTo>
                  <a:cubicBezTo>
                    <a:pt x="5011" y="2473"/>
                    <a:pt x="4981" y="2451"/>
                    <a:pt x="4946" y="2451"/>
                  </a:cubicBezTo>
                  <a:close/>
                  <a:moveTo>
                    <a:pt x="5078" y="3432"/>
                  </a:moveTo>
                  <a:cubicBezTo>
                    <a:pt x="5029" y="3432"/>
                    <a:pt x="5005" y="3456"/>
                    <a:pt x="4981" y="3505"/>
                  </a:cubicBezTo>
                  <a:cubicBezTo>
                    <a:pt x="4956" y="3651"/>
                    <a:pt x="4932" y="3821"/>
                    <a:pt x="4883" y="3966"/>
                  </a:cubicBezTo>
                  <a:cubicBezTo>
                    <a:pt x="4859" y="3991"/>
                    <a:pt x="4883" y="4039"/>
                    <a:pt x="4908" y="4064"/>
                  </a:cubicBezTo>
                  <a:lnTo>
                    <a:pt x="4956" y="4064"/>
                  </a:lnTo>
                  <a:cubicBezTo>
                    <a:pt x="4981" y="4064"/>
                    <a:pt x="5005" y="4039"/>
                    <a:pt x="5029" y="4015"/>
                  </a:cubicBezTo>
                  <a:cubicBezTo>
                    <a:pt x="5078" y="3869"/>
                    <a:pt x="5126" y="3699"/>
                    <a:pt x="5151" y="3529"/>
                  </a:cubicBezTo>
                  <a:cubicBezTo>
                    <a:pt x="5151" y="3481"/>
                    <a:pt x="5126" y="3432"/>
                    <a:pt x="5078" y="3432"/>
                  </a:cubicBezTo>
                  <a:close/>
                  <a:moveTo>
                    <a:pt x="4703" y="4339"/>
                  </a:moveTo>
                  <a:cubicBezTo>
                    <a:pt x="4677" y="4339"/>
                    <a:pt x="4655" y="4351"/>
                    <a:pt x="4640" y="4379"/>
                  </a:cubicBezTo>
                  <a:cubicBezTo>
                    <a:pt x="4543" y="4501"/>
                    <a:pt x="4422" y="4622"/>
                    <a:pt x="4325" y="4720"/>
                  </a:cubicBezTo>
                  <a:cubicBezTo>
                    <a:pt x="4276" y="4744"/>
                    <a:pt x="4276" y="4792"/>
                    <a:pt x="4325" y="4841"/>
                  </a:cubicBezTo>
                  <a:cubicBezTo>
                    <a:pt x="4325" y="4841"/>
                    <a:pt x="4349" y="4865"/>
                    <a:pt x="4373" y="4865"/>
                  </a:cubicBezTo>
                  <a:lnTo>
                    <a:pt x="4373" y="4841"/>
                  </a:lnTo>
                  <a:lnTo>
                    <a:pt x="4422" y="4841"/>
                  </a:lnTo>
                  <a:cubicBezTo>
                    <a:pt x="4543" y="4720"/>
                    <a:pt x="4665" y="4598"/>
                    <a:pt x="4762" y="4477"/>
                  </a:cubicBezTo>
                  <a:cubicBezTo>
                    <a:pt x="4786" y="4428"/>
                    <a:pt x="4786" y="4379"/>
                    <a:pt x="4762" y="4355"/>
                  </a:cubicBezTo>
                  <a:cubicBezTo>
                    <a:pt x="4742" y="4345"/>
                    <a:pt x="4722" y="4339"/>
                    <a:pt x="4703" y="4339"/>
                  </a:cubicBezTo>
                  <a:close/>
                  <a:moveTo>
                    <a:pt x="3975" y="4971"/>
                  </a:moveTo>
                  <a:cubicBezTo>
                    <a:pt x="3960" y="4971"/>
                    <a:pt x="3946" y="4977"/>
                    <a:pt x="3936" y="4987"/>
                  </a:cubicBezTo>
                  <a:cubicBezTo>
                    <a:pt x="3790" y="5060"/>
                    <a:pt x="3644" y="5108"/>
                    <a:pt x="3474" y="5133"/>
                  </a:cubicBezTo>
                  <a:cubicBezTo>
                    <a:pt x="3450" y="5157"/>
                    <a:pt x="3402" y="5205"/>
                    <a:pt x="3426" y="5254"/>
                  </a:cubicBezTo>
                  <a:cubicBezTo>
                    <a:pt x="3426" y="5278"/>
                    <a:pt x="3474" y="5303"/>
                    <a:pt x="3499" y="5303"/>
                  </a:cubicBezTo>
                  <a:lnTo>
                    <a:pt x="3523" y="5303"/>
                  </a:lnTo>
                  <a:cubicBezTo>
                    <a:pt x="3693" y="5254"/>
                    <a:pt x="3839" y="5205"/>
                    <a:pt x="4009" y="5133"/>
                  </a:cubicBezTo>
                  <a:cubicBezTo>
                    <a:pt x="4033" y="5108"/>
                    <a:pt x="4057" y="5060"/>
                    <a:pt x="4033" y="5011"/>
                  </a:cubicBezTo>
                  <a:cubicBezTo>
                    <a:pt x="4019" y="4983"/>
                    <a:pt x="3996" y="4971"/>
                    <a:pt x="3975" y="4971"/>
                  </a:cubicBezTo>
                  <a:close/>
                  <a:moveTo>
                    <a:pt x="1531" y="5205"/>
                  </a:moveTo>
                  <a:cubicBezTo>
                    <a:pt x="1434" y="5205"/>
                    <a:pt x="1434" y="5375"/>
                    <a:pt x="1531" y="5375"/>
                  </a:cubicBezTo>
                  <a:lnTo>
                    <a:pt x="2041" y="5375"/>
                  </a:lnTo>
                  <a:cubicBezTo>
                    <a:pt x="2065" y="5375"/>
                    <a:pt x="2114" y="5327"/>
                    <a:pt x="2114" y="5303"/>
                  </a:cubicBezTo>
                  <a:cubicBezTo>
                    <a:pt x="2114" y="5254"/>
                    <a:pt x="2090" y="5205"/>
                    <a:pt x="2041" y="5205"/>
                  </a:cubicBezTo>
                  <a:close/>
                  <a:moveTo>
                    <a:pt x="2527" y="5205"/>
                  </a:moveTo>
                  <a:cubicBezTo>
                    <a:pt x="2478" y="5205"/>
                    <a:pt x="2454" y="5254"/>
                    <a:pt x="2454" y="5278"/>
                  </a:cubicBezTo>
                  <a:cubicBezTo>
                    <a:pt x="2430" y="5327"/>
                    <a:pt x="2478" y="5375"/>
                    <a:pt x="2527" y="5375"/>
                  </a:cubicBezTo>
                  <a:lnTo>
                    <a:pt x="3013" y="5375"/>
                  </a:lnTo>
                  <a:cubicBezTo>
                    <a:pt x="3061" y="5375"/>
                    <a:pt x="3110" y="5327"/>
                    <a:pt x="3110" y="5278"/>
                  </a:cubicBezTo>
                  <a:cubicBezTo>
                    <a:pt x="3086" y="5230"/>
                    <a:pt x="3061" y="5205"/>
                    <a:pt x="3013" y="5205"/>
                  </a:cubicBezTo>
                  <a:close/>
                  <a:moveTo>
                    <a:pt x="1044" y="5270"/>
                  </a:moveTo>
                  <a:cubicBezTo>
                    <a:pt x="1037" y="5270"/>
                    <a:pt x="1029" y="5273"/>
                    <a:pt x="1021" y="5278"/>
                  </a:cubicBezTo>
                  <a:cubicBezTo>
                    <a:pt x="851" y="5327"/>
                    <a:pt x="681" y="5400"/>
                    <a:pt x="559" y="5497"/>
                  </a:cubicBezTo>
                  <a:cubicBezTo>
                    <a:pt x="511" y="5545"/>
                    <a:pt x="511" y="5594"/>
                    <a:pt x="559" y="5618"/>
                  </a:cubicBezTo>
                  <a:cubicBezTo>
                    <a:pt x="559" y="5643"/>
                    <a:pt x="584" y="5643"/>
                    <a:pt x="608" y="5667"/>
                  </a:cubicBezTo>
                  <a:cubicBezTo>
                    <a:pt x="632" y="5643"/>
                    <a:pt x="632" y="5643"/>
                    <a:pt x="657" y="5643"/>
                  </a:cubicBezTo>
                  <a:cubicBezTo>
                    <a:pt x="778" y="5545"/>
                    <a:pt x="899" y="5473"/>
                    <a:pt x="1069" y="5424"/>
                  </a:cubicBezTo>
                  <a:cubicBezTo>
                    <a:pt x="1134" y="5424"/>
                    <a:pt x="1103" y="5270"/>
                    <a:pt x="1044" y="5270"/>
                  </a:cubicBezTo>
                  <a:close/>
                  <a:moveTo>
                    <a:pt x="295" y="5864"/>
                  </a:moveTo>
                  <a:cubicBezTo>
                    <a:pt x="265" y="5864"/>
                    <a:pt x="235" y="5877"/>
                    <a:pt x="219" y="5910"/>
                  </a:cubicBezTo>
                  <a:cubicBezTo>
                    <a:pt x="122" y="6056"/>
                    <a:pt x="74" y="6201"/>
                    <a:pt x="25" y="6371"/>
                  </a:cubicBezTo>
                  <a:cubicBezTo>
                    <a:pt x="1" y="6420"/>
                    <a:pt x="25" y="6469"/>
                    <a:pt x="74" y="6469"/>
                  </a:cubicBezTo>
                  <a:lnTo>
                    <a:pt x="98" y="6469"/>
                  </a:lnTo>
                  <a:cubicBezTo>
                    <a:pt x="122" y="6469"/>
                    <a:pt x="146" y="6444"/>
                    <a:pt x="171" y="6420"/>
                  </a:cubicBezTo>
                  <a:cubicBezTo>
                    <a:pt x="219" y="6274"/>
                    <a:pt x="292" y="6129"/>
                    <a:pt x="365" y="5983"/>
                  </a:cubicBezTo>
                  <a:cubicBezTo>
                    <a:pt x="414" y="5918"/>
                    <a:pt x="354" y="5864"/>
                    <a:pt x="295" y="586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9" name="Google Shape;248;p7"/>
          <p:cNvGrpSpPr>
            <a:grpSpLocks/>
          </p:cNvGrpSpPr>
          <p:nvPr/>
        </p:nvGrpSpPr>
        <p:grpSpPr bwMode="auto">
          <a:xfrm>
            <a:off x="3305175" y="5092700"/>
            <a:ext cx="2084388" cy="1647825"/>
            <a:chOff x="855987" y="2204128"/>
            <a:chExt cx="1217483" cy="962421"/>
          </a:xfrm>
        </p:grpSpPr>
        <p:grpSp>
          <p:nvGrpSpPr>
            <p:cNvPr id="10" name="Google Shape;249;p7"/>
            <p:cNvGrpSpPr>
              <a:grpSpLocks/>
            </p:cNvGrpSpPr>
            <p:nvPr/>
          </p:nvGrpSpPr>
          <p:grpSpPr bwMode="auto">
            <a:xfrm>
              <a:off x="855987" y="2204128"/>
              <a:ext cx="1146639" cy="962421"/>
              <a:chOff x="958238" y="2157575"/>
              <a:chExt cx="1115191" cy="936025"/>
            </a:xfrm>
          </p:grpSpPr>
          <p:sp>
            <p:nvSpPr>
              <p:cNvPr id="12" name="Google Shape;250;p7"/>
              <p:cNvSpPr/>
              <p:nvPr/>
            </p:nvSpPr>
            <p:spPr>
              <a:xfrm>
                <a:off x="1254035" y="2157575"/>
                <a:ext cx="492395" cy="49236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" name="Google Shape;251;p7"/>
              <p:cNvSpPr/>
              <p:nvPr/>
            </p:nvSpPr>
            <p:spPr>
              <a:xfrm>
                <a:off x="1441614" y="2325302"/>
                <a:ext cx="492395" cy="49236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" name="Google Shape;252;p7"/>
              <p:cNvSpPr/>
              <p:nvPr/>
            </p:nvSpPr>
            <p:spPr>
              <a:xfrm>
                <a:off x="997918" y="2335222"/>
                <a:ext cx="492395" cy="49236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" name="Google Shape;253;p7"/>
              <p:cNvSpPr/>
              <p:nvPr/>
            </p:nvSpPr>
            <p:spPr>
              <a:xfrm>
                <a:off x="958238" y="2551644"/>
                <a:ext cx="492395" cy="49236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" name="Google Shape;254;p7"/>
              <p:cNvSpPr/>
              <p:nvPr/>
            </p:nvSpPr>
            <p:spPr>
              <a:xfrm>
                <a:off x="1165657" y="2601240"/>
                <a:ext cx="492395" cy="49236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" name="Google Shape;255;p7"/>
              <p:cNvSpPr/>
              <p:nvPr/>
            </p:nvSpPr>
            <p:spPr>
              <a:xfrm>
                <a:off x="1451535" y="2561563"/>
                <a:ext cx="622257" cy="49236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1" name="Google Shape;256;p7"/>
            <p:cNvSpPr/>
            <p:nvPr/>
          </p:nvSpPr>
          <p:spPr>
            <a:xfrm>
              <a:off x="926458" y="2206910"/>
              <a:ext cx="1147012" cy="869702"/>
            </a:xfrm>
            <a:custGeom>
              <a:avLst/>
              <a:gdLst/>
              <a:ahLst/>
              <a:cxnLst/>
              <a:rect l="l" t="t" r="r" b="b"/>
              <a:pathLst>
                <a:path w="6074" h="4608" extrusionOk="0">
                  <a:moveTo>
                    <a:pt x="1749" y="936"/>
                  </a:moveTo>
                  <a:cubicBezTo>
                    <a:pt x="1968" y="985"/>
                    <a:pt x="2187" y="1131"/>
                    <a:pt x="2284" y="1325"/>
                  </a:cubicBezTo>
                  <a:cubicBezTo>
                    <a:pt x="2284" y="1398"/>
                    <a:pt x="2260" y="1446"/>
                    <a:pt x="2211" y="1471"/>
                  </a:cubicBezTo>
                  <a:cubicBezTo>
                    <a:pt x="2162" y="1519"/>
                    <a:pt x="2114" y="1519"/>
                    <a:pt x="2065" y="1544"/>
                  </a:cubicBezTo>
                  <a:cubicBezTo>
                    <a:pt x="1871" y="1544"/>
                    <a:pt x="1725" y="1276"/>
                    <a:pt x="1677" y="1155"/>
                  </a:cubicBezTo>
                  <a:lnTo>
                    <a:pt x="1677" y="1131"/>
                  </a:lnTo>
                  <a:cubicBezTo>
                    <a:pt x="1701" y="1058"/>
                    <a:pt x="1725" y="1009"/>
                    <a:pt x="1749" y="936"/>
                  </a:cubicBezTo>
                  <a:close/>
                  <a:moveTo>
                    <a:pt x="3936" y="1301"/>
                  </a:moveTo>
                  <a:lnTo>
                    <a:pt x="3936" y="1301"/>
                  </a:lnTo>
                  <a:cubicBezTo>
                    <a:pt x="3960" y="1446"/>
                    <a:pt x="3936" y="1616"/>
                    <a:pt x="3839" y="1762"/>
                  </a:cubicBezTo>
                  <a:cubicBezTo>
                    <a:pt x="3790" y="1714"/>
                    <a:pt x="3814" y="1495"/>
                    <a:pt x="3936" y="1301"/>
                  </a:cubicBezTo>
                  <a:close/>
                  <a:moveTo>
                    <a:pt x="750" y="2166"/>
                  </a:moveTo>
                  <a:cubicBezTo>
                    <a:pt x="776" y="2166"/>
                    <a:pt x="802" y="2169"/>
                    <a:pt x="826" y="2175"/>
                  </a:cubicBezTo>
                  <a:cubicBezTo>
                    <a:pt x="1142" y="2199"/>
                    <a:pt x="1264" y="2394"/>
                    <a:pt x="1264" y="2564"/>
                  </a:cubicBezTo>
                  <a:cubicBezTo>
                    <a:pt x="1264" y="2661"/>
                    <a:pt x="1166" y="2758"/>
                    <a:pt x="1045" y="2782"/>
                  </a:cubicBezTo>
                  <a:cubicBezTo>
                    <a:pt x="996" y="2758"/>
                    <a:pt x="924" y="2758"/>
                    <a:pt x="875" y="2734"/>
                  </a:cubicBezTo>
                  <a:cubicBezTo>
                    <a:pt x="705" y="2612"/>
                    <a:pt x="583" y="2442"/>
                    <a:pt x="535" y="2248"/>
                  </a:cubicBezTo>
                  <a:cubicBezTo>
                    <a:pt x="590" y="2193"/>
                    <a:pt x="672" y="2166"/>
                    <a:pt x="750" y="2166"/>
                  </a:cubicBezTo>
                  <a:close/>
                  <a:moveTo>
                    <a:pt x="5199" y="2588"/>
                  </a:moveTo>
                  <a:cubicBezTo>
                    <a:pt x="5078" y="2855"/>
                    <a:pt x="4883" y="3025"/>
                    <a:pt x="4762" y="3025"/>
                  </a:cubicBezTo>
                  <a:cubicBezTo>
                    <a:pt x="4713" y="3025"/>
                    <a:pt x="4665" y="3001"/>
                    <a:pt x="4640" y="2977"/>
                  </a:cubicBezTo>
                  <a:cubicBezTo>
                    <a:pt x="4567" y="2855"/>
                    <a:pt x="4592" y="2807"/>
                    <a:pt x="4592" y="2782"/>
                  </a:cubicBezTo>
                  <a:cubicBezTo>
                    <a:pt x="4640" y="2685"/>
                    <a:pt x="4883" y="2588"/>
                    <a:pt x="5150" y="2588"/>
                  </a:cubicBezTo>
                  <a:close/>
                  <a:moveTo>
                    <a:pt x="3596" y="3293"/>
                  </a:moveTo>
                  <a:cubicBezTo>
                    <a:pt x="3596" y="3293"/>
                    <a:pt x="3620" y="3317"/>
                    <a:pt x="3620" y="3317"/>
                  </a:cubicBezTo>
                  <a:cubicBezTo>
                    <a:pt x="3669" y="3390"/>
                    <a:pt x="3644" y="3608"/>
                    <a:pt x="3426" y="3851"/>
                  </a:cubicBezTo>
                  <a:cubicBezTo>
                    <a:pt x="3353" y="3754"/>
                    <a:pt x="3328" y="3633"/>
                    <a:pt x="3377" y="3511"/>
                  </a:cubicBezTo>
                  <a:cubicBezTo>
                    <a:pt x="3401" y="3414"/>
                    <a:pt x="3474" y="3341"/>
                    <a:pt x="3596" y="3317"/>
                  </a:cubicBezTo>
                  <a:lnTo>
                    <a:pt x="3596" y="3293"/>
                  </a:lnTo>
                  <a:close/>
                  <a:moveTo>
                    <a:pt x="1822" y="3366"/>
                  </a:moveTo>
                  <a:cubicBezTo>
                    <a:pt x="1847" y="3366"/>
                    <a:pt x="1944" y="3366"/>
                    <a:pt x="1968" y="3487"/>
                  </a:cubicBezTo>
                  <a:cubicBezTo>
                    <a:pt x="1944" y="3754"/>
                    <a:pt x="1798" y="3997"/>
                    <a:pt x="1555" y="4094"/>
                  </a:cubicBezTo>
                  <a:cubicBezTo>
                    <a:pt x="1482" y="3924"/>
                    <a:pt x="1507" y="3706"/>
                    <a:pt x="1604" y="3511"/>
                  </a:cubicBezTo>
                  <a:cubicBezTo>
                    <a:pt x="1652" y="3438"/>
                    <a:pt x="1725" y="3366"/>
                    <a:pt x="1822" y="3366"/>
                  </a:cubicBezTo>
                  <a:close/>
                  <a:moveTo>
                    <a:pt x="2745" y="159"/>
                  </a:moveTo>
                  <a:cubicBezTo>
                    <a:pt x="2867" y="159"/>
                    <a:pt x="3013" y="183"/>
                    <a:pt x="3158" y="256"/>
                  </a:cubicBezTo>
                  <a:cubicBezTo>
                    <a:pt x="3523" y="378"/>
                    <a:pt x="3814" y="693"/>
                    <a:pt x="3911" y="1058"/>
                  </a:cubicBezTo>
                  <a:cubicBezTo>
                    <a:pt x="3693" y="1325"/>
                    <a:pt x="3596" y="1714"/>
                    <a:pt x="3766" y="1859"/>
                  </a:cubicBezTo>
                  <a:cubicBezTo>
                    <a:pt x="3790" y="1908"/>
                    <a:pt x="3839" y="1932"/>
                    <a:pt x="3863" y="1932"/>
                  </a:cubicBezTo>
                  <a:cubicBezTo>
                    <a:pt x="3936" y="1932"/>
                    <a:pt x="3984" y="1884"/>
                    <a:pt x="4009" y="1835"/>
                  </a:cubicBezTo>
                  <a:cubicBezTo>
                    <a:pt x="4130" y="1616"/>
                    <a:pt x="4154" y="1349"/>
                    <a:pt x="4082" y="1106"/>
                  </a:cubicBezTo>
                  <a:cubicBezTo>
                    <a:pt x="4203" y="961"/>
                    <a:pt x="4397" y="863"/>
                    <a:pt x="4592" y="863"/>
                  </a:cubicBezTo>
                  <a:cubicBezTo>
                    <a:pt x="4762" y="863"/>
                    <a:pt x="4932" y="936"/>
                    <a:pt x="5053" y="1033"/>
                  </a:cubicBezTo>
                  <a:cubicBezTo>
                    <a:pt x="5466" y="1325"/>
                    <a:pt x="5466" y="1932"/>
                    <a:pt x="5272" y="2418"/>
                  </a:cubicBezTo>
                  <a:lnTo>
                    <a:pt x="5150" y="2418"/>
                  </a:lnTo>
                  <a:cubicBezTo>
                    <a:pt x="4907" y="2418"/>
                    <a:pt x="4567" y="2491"/>
                    <a:pt x="4470" y="2710"/>
                  </a:cubicBezTo>
                  <a:cubicBezTo>
                    <a:pt x="4397" y="2928"/>
                    <a:pt x="4543" y="3171"/>
                    <a:pt x="4762" y="3195"/>
                  </a:cubicBezTo>
                  <a:cubicBezTo>
                    <a:pt x="5029" y="3195"/>
                    <a:pt x="5248" y="2904"/>
                    <a:pt x="5369" y="2612"/>
                  </a:cubicBezTo>
                  <a:cubicBezTo>
                    <a:pt x="5612" y="2637"/>
                    <a:pt x="5806" y="2807"/>
                    <a:pt x="5879" y="3025"/>
                  </a:cubicBezTo>
                  <a:cubicBezTo>
                    <a:pt x="5903" y="3220"/>
                    <a:pt x="5831" y="3414"/>
                    <a:pt x="5685" y="3560"/>
                  </a:cubicBezTo>
                  <a:cubicBezTo>
                    <a:pt x="5320" y="3949"/>
                    <a:pt x="4810" y="4191"/>
                    <a:pt x="4252" y="4191"/>
                  </a:cubicBezTo>
                  <a:cubicBezTo>
                    <a:pt x="4082" y="4191"/>
                    <a:pt x="3887" y="4167"/>
                    <a:pt x="3741" y="4070"/>
                  </a:cubicBezTo>
                  <a:cubicBezTo>
                    <a:pt x="3669" y="4046"/>
                    <a:pt x="3620" y="4021"/>
                    <a:pt x="3571" y="3973"/>
                  </a:cubicBezTo>
                  <a:cubicBezTo>
                    <a:pt x="3814" y="3681"/>
                    <a:pt x="3887" y="3366"/>
                    <a:pt x="3766" y="3220"/>
                  </a:cubicBezTo>
                  <a:cubicBezTo>
                    <a:pt x="3717" y="3171"/>
                    <a:pt x="3669" y="3147"/>
                    <a:pt x="3596" y="3147"/>
                  </a:cubicBezTo>
                  <a:cubicBezTo>
                    <a:pt x="3426" y="3171"/>
                    <a:pt x="3280" y="3268"/>
                    <a:pt x="3231" y="3438"/>
                  </a:cubicBezTo>
                  <a:cubicBezTo>
                    <a:pt x="3158" y="3633"/>
                    <a:pt x="3207" y="3851"/>
                    <a:pt x="3328" y="3973"/>
                  </a:cubicBezTo>
                  <a:cubicBezTo>
                    <a:pt x="3037" y="4264"/>
                    <a:pt x="2648" y="4434"/>
                    <a:pt x="2260" y="4434"/>
                  </a:cubicBezTo>
                  <a:cubicBezTo>
                    <a:pt x="2215" y="4444"/>
                    <a:pt x="2169" y="4449"/>
                    <a:pt x="2124" y="4449"/>
                  </a:cubicBezTo>
                  <a:cubicBezTo>
                    <a:pt x="1946" y="4449"/>
                    <a:pt x="1768" y="4375"/>
                    <a:pt x="1652" y="4240"/>
                  </a:cubicBezTo>
                  <a:cubicBezTo>
                    <a:pt x="1944" y="4094"/>
                    <a:pt x="2138" y="3778"/>
                    <a:pt x="2138" y="3463"/>
                  </a:cubicBezTo>
                  <a:cubicBezTo>
                    <a:pt x="2116" y="3307"/>
                    <a:pt x="2013" y="3192"/>
                    <a:pt x="1865" y="3192"/>
                  </a:cubicBezTo>
                  <a:cubicBezTo>
                    <a:pt x="1851" y="3192"/>
                    <a:pt x="1837" y="3193"/>
                    <a:pt x="1822" y="3195"/>
                  </a:cubicBezTo>
                  <a:cubicBezTo>
                    <a:pt x="1677" y="3195"/>
                    <a:pt x="1531" y="3293"/>
                    <a:pt x="1458" y="3438"/>
                  </a:cubicBezTo>
                  <a:cubicBezTo>
                    <a:pt x="1337" y="3657"/>
                    <a:pt x="1312" y="3924"/>
                    <a:pt x="1409" y="4143"/>
                  </a:cubicBezTo>
                  <a:cubicBezTo>
                    <a:pt x="1361" y="4149"/>
                    <a:pt x="1314" y="4152"/>
                    <a:pt x="1268" y="4152"/>
                  </a:cubicBezTo>
                  <a:cubicBezTo>
                    <a:pt x="1130" y="4152"/>
                    <a:pt x="1002" y="4125"/>
                    <a:pt x="875" y="4070"/>
                  </a:cubicBezTo>
                  <a:cubicBezTo>
                    <a:pt x="535" y="3924"/>
                    <a:pt x="316" y="3633"/>
                    <a:pt x="268" y="3268"/>
                  </a:cubicBezTo>
                  <a:cubicBezTo>
                    <a:pt x="195" y="2977"/>
                    <a:pt x="243" y="2637"/>
                    <a:pt x="413" y="2370"/>
                  </a:cubicBezTo>
                  <a:cubicBezTo>
                    <a:pt x="486" y="2564"/>
                    <a:pt x="632" y="2734"/>
                    <a:pt x="802" y="2855"/>
                  </a:cubicBezTo>
                  <a:cubicBezTo>
                    <a:pt x="899" y="2880"/>
                    <a:pt x="972" y="2904"/>
                    <a:pt x="1069" y="2904"/>
                  </a:cubicBezTo>
                  <a:cubicBezTo>
                    <a:pt x="1264" y="2904"/>
                    <a:pt x="1434" y="2758"/>
                    <a:pt x="1434" y="2540"/>
                  </a:cubicBezTo>
                  <a:cubicBezTo>
                    <a:pt x="1434" y="2224"/>
                    <a:pt x="1166" y="1981"/>
                    <a:pt x="851" y="1981"/>
                  </a:cubicBezTo>
                  <a:cubicBezTo>
                    <a:pt x="828" y="1976"/>
                    <a:pt x="806" y="1974"/>
                    <a:pt x="784" y="1974"/>
                  </a:cubicBezTo>
                  <a:cubicBezTo>
                    <a:pt x="685" y="1974"/>
                    <a:pt x="590" y="2014"/>
                    <a:pt x="511" y="2054"/>
                  </a:cubicBezTo>
                  <a:cubicBezTo>
                    <a:pt x="438" y="1568"/>
                    <a:pt x="608" y="1058"/>
                    <a:pt x="1069" y="936"/>
                  </a:cubicBezTo>
                  <a:cubicBezTo>
                    <a:pt x="1194" y="901"/>
                    <a:pt x="1331" y="878"/>
                    <a:pt x="1463" y="878"/>
                  </a:cubicBezTo>
                  <a:cubicBezTo>
                    <a:pt x="1511" y="878"/>
                    <a:pt x="1558" y="881"/>
                    <a:pt x="1604" y="888"/>
                  </a:cubicBezTo>
                  <a:cubicBezTo>
                    <a:pt x="1555" y="1009"/>
                    <a:pt x="1507" y="1106"/>
                    <a:pt x="1507" y="1106"/>
                  </a:cubicBezTo>
                  <a:cubicBezTo>
                    <a:pt x="1507" y="1131"/>
                    <a:pt x="1507" y="1131"/>
                    <a:pt x="1507" y="1155"/>
                  </a:cubicBezTo>
                  <a:cubicBezTo>
                    <a:pt x="1531" y="1179"/>
                    <a:pt x="1725" y="1665"/>
                    <a:pt x="2065" y="1665"/>
                  </a:cubicBezTo>
                  <a:cubicBezTo>
                    <a:pt x="2162" y="1665"/>
                    <a:pt x="2235" y="1641"/>
                    <a:pt x="2308" y="1592"/>
                  </a:cubicBezTo>
                  <a:cubicBezTo>
                    <a:pt x="2405" y="1544"/>
                    <a:pt x="2478" y="1422"/>
                    <a:pt x="2454" y="1301"/>
                  </a:cubicBezTo>
                  <a:cubicBezTo>
                    <a:pt x="2357" y="1033"/>
                    <a:pt x="2114" y="839"/>
                    <a:pt x="1847" y="791"/>
                  </a:cubicBezTo>
                  <a:cubicBezTo>
                    <a:pt x="1992" y="426"/>
                    <a:pt x="2332" y="183"/>
                    <a:pt x="2745" y="159"/>
                  </a:cubicBezTo>
                  <a:close/>
                  <a:moveTo>
                    <a:pt x="2728" y="1"/>
                  </a:moveTo>
                  <a:cubicBezTo>
                    <a:pt x="2260" y="1"/>
                    <a:pt x="1815" y="296"/>
                    <a:pt x="1652" y="766"/>
                  </a:cubicBezTo>
                  <a:cubicBezTo>
                    <a:pt x="1569" y="748"/>
                    <a:pt x="1485" y="740"/>
                    <a:pt x="1403" y="740"/>
                  </a:cubicBezTo>
                  <a:cubicBezTo>
                    <a:pt x="1270" y="740"/>
                    <a:pt x="1141" y="760"/>
                    <a:pt x="1021" y="791"/>
                  </a:cubicBezTo>
                  <a:cubicBezTo>
                    <a:pt x="438" y="936"/>
                    <a:pt x="219" y="1616"/>
                    <a:pt x="341" y="2199"/>
                  </a:cubicBezTo>
                  <a:cubicBezTo>
                    <a:pt x="98" y="2515"/>
                    <a:pt x="0" y="2928"/>
                    <a:pt x="73" y="3317"/>
                  </a:cubicBezTo>
                  <a:cubicBezTo>
                    <a:pt x="146" y="3730"/>
                    <a:pt x="413" y="4070"/>
                    <a:pt x="802" y="4240"/>
                  </a:cubicBezTo>
                  <a:cubicBezTo>
                    <a:pt x="960" y="4293"/>
                    <a:pt x="1130" y="4332"/>
                    <a:pt x="1294" y="4332"/>
                  </a:cubicBezTo>
                  <a:cubicBezTo>
                    <a:pt x="1358" y="4332"/>
                    <a:pt x="1421" y="4326"/>
                    <a:pt x="1482" y="4313"/>
                  </a:cubicBezTo>
                  <a:cubicBezTo>
                    <a:pt x="1638" y="4491"/>
                    <a:pt x="1875" y="4607"/>
                    <a:pt x="2119" y="4607"/>
                  </a:cubicBezTo>
                  <a:cubicBezTo>
                    <a:pt x="2141" y="4607"/>
                    <a:pt x="2164" y="4606"/>
                    <a:pt x="2187" y="4604"/>
                  </a:cubicBezTo>
                  <a:lnTo>
                    <a:pt x="2260" y="4604"/>
                  </a:lnTo>
                  <a:cubicBezTo>
                    <a:pt x="2721" y="4580"/>
                    <a:pt x="3134" y="4410"/>
                    <a:pt x="3450" y="4094"/>
                  </a:cubicBezTo>
                  <a:cubicBezTo>
                    <a:pt x="3523" y="4143"/>
                    <a:pt x="3596" y="4191"/>
                    <a:pt x="3669" y="4240"/>
                  </a:cubicBezTo>
                  <a:cubicBezTo>
                    <a:pt x="3839" y="4313"/>
                    <a:pt x="4057" y="4361"/>
                    <a:pt x="4276" y="4361"/>
                  </a:cubicBezTo>
                  <a:cubicBezTo>
                    <a:pt x="4859" y="4361"/>
                    <a:pt x="5418" y="4094"/>
                    <a:pt x="5831" y="3681"/>
                  </a:cubicBezTo>
                  <a:cubicBezTo>
                    <a:pt x="6001" y="3487"/>
                    <a:pt x="6073" y="3244"/>
                    <a:pt x="6049" y="3001"/>
                  </a:cubicBezTo>
                  <a:cubicBezTo>
                    <a:pt x="5976" y="2710"/>
                    <a:pt x="5733" y="2491"/>
                    <a:pt x="5442" y="2467"/>
                  </a:cubicBezTo>
                  <a:cubicBezTo>
                    <a:pt x="5636" y="1908"/>
                    <a:pt x="5612" y="1252"/>
                    <a:pt x="5126" y="912"/>
                  </a:cubicBezTo>
                  <a:cubicBezTo>
                    <a:pt x="4972" y="781"/>
                    <a:pt x="4776" y="715"/>
                    <a:pt x="4580" y="715"/>
                  </a:cubicBezTo>
                  <a:cubicBezTo>
                    <a:pt x="4376" y="715"/>
                    <a:pt x="4170" y="787"/>
                    <a:pt x="4009" y="936"/>
                  </a:cubicBezTo>
                  <a:cubicBezTo>
                    <a:pt x="3887" y="548"/>
                    <a:pt x="3571" y="256"/>
                    <a:pt x="3207" y="110"/>
                  </a:cubicBezTo>
                  <a:cubicBezTo>
                    <a:pt x="3052" y="36"/>
                    <a:pt x="2889" y="1"/>
                    <a:pt x="2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8" name="Google Shape;257;p7"/>
          <p:cNvGrpSpPr>
            <a:grpSpLocks/>
          </p:cNvGrpSpPr>
          <p:nvPr/>
        </p:nvGrpSpPr>
        <p:grpSpPr bwMode="auto">
          <a:xfrm>
            <a:off x="-757238" y="-157163"/>
            <a:ext cx="3368676" cy="2147888"/>
            <a:chOff x="7239867" y="1514545"/>
            <a:chExt cx="2525833" cy="1610805"/>
          </a:xfrm>
        </p:grpSpPr>
        <p:grpSp>
          <p:nvGrpSpPr>
            <p:cNvPr id="19" name="Google Shape;258;p7"/>
            <p:cNvGrpSpPr>
              <a:grpSpLocks/>
            </p:cNvGrpSpPr>
            <p:nvPr/>
          </p:nvGrpSpPr>
          <p:grpSpPr bwMode="auto">
            <a:xfrm>
              <a:off x="7346663" y="1514545"/>
              <a:ext cx="2419037" cy="1551678"/>
              <a:chOff x="7410211" y="1555302"/>
              <a:chExt cx="2355440" cy="1510884"/>
            </a:xfrm>
          </p:grpSpPr>
          <p:grpSp>
            <p:nvGrpSpPr>
              <p:cNvPr id="21" name="Google Shape;259;p7"/>
              <p:cNvGrpSpPr>
                <a:grpSpLocks/>
              </p:cNvGrpSpPr>
              <p:nvPr/>
            </p:nvGrpSpPr>
            <p:grpSpPr bwMode="auto">
              <a:xfrm>
                <a:off x="7410211" y="1555302"/>
                <a:ext cx="2355440" cy="1510884"/>
                <a:chOff x="761258" y="2062480"/>
                <a:chExt cx="1646470" cy="1056119"/>
              </a:xfrm>
            </p:grpSpPr>
            <p:sp>
              <p:nvSpPr>
                <p:cNvPr id="24" name="Google Shape;260;p7"/>
                <p:cNvSpPr/>
                <p:nvPr/>
              </p:nvSpPr>
              <p:spPr>
                <a:xfrm rot="-1481318">
                  <a:off x="1087168" y="2126495"/>
                  <a:ext cx="430194" cy="556690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5" name="Google Shape;261;p7"/>
                <p:cNvSpPr/>
                <p:nvPr/>
              </p:nvSpPr>
              <p:spPr>
                <a:xfrm>
                  <a:off x="1415282" y="2201045"/>
                  <a:ext cx="558200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" name="Google Shape;262;p7"/>
                <p:cNvSpPr/>
                <p:nvPr/>
              </p:nvSpPr>
              <p:spPr>
                <a:xfrm>
                  <a:off x="761484" y="2379315"/>
                  <a:ext cx="492577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" name="Google Shape;263;p7"/>
                <p:cNvSpPr/>
                <p:nvPr/>
              </p:nvSpPr>
              <p:spPr>
                <a:xfrm>
                  <a:off x="900021" y="2606205"/>
                  <a:ext cx="469083" cy="469175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" name="Google Shape;264;p7"/>
                <p:cNvSpPr/>
                <p:nvPr/>
              </p:nvSpPr>
              <p:spPr>
                <a:xfrm>
                  <a:off x="1250820" y="2594050"/>
                  <a:ext cx="492577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9" name="Google Shape;265;p7"/>
                <p:cNvSpPr/>
                <p:nvPr/>
              </p:nvSpPr>
              <p:spPr>
                <a:xfrm rot="-2967336">
                  <a:off x="1706473" y="2475387"/>
                  <a:ext cx="623136" cy="492577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22" name="Google Shape;266;p7"/>
              <p:cNvSpPr/>
              <p:nvPr/>
            </p:nvSpPr>
            <p:spPr>
              <a:xfrm>
                <a:off x="7933249" y="2118695"/>
                <a:ext cx="704681" cy="70482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" name="Google Shape;267;p7"/>
              <p:cNvSpPr/>
              <p:nvPr/>
            </p:nvSpPr>
            <p:spPr>
              <a:xfrm>
                <a:off x="8386424" y="2118695"/>
                <a:ext cx="704681" cy="70482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0" name="Google Shape;268;p7"/>
            <p:cNvSpPr/>
            <p:nvPr/>
          </p:nvSpPr>
          <p:spPr>
            <a:xfrm>
              <a:off x="7239867" y="1791942"/>
              <a:ext cx="2256824" cy="1333408"/>
            </a:xfrm>
            <a:custGeom>
              <a:avLst/>
              <a:gdLst/>
              <a:ahLst/>
              <a:cxnLst/>
              <a:rect l="l" t="t" r="r" b="b"/>
              <a:pathLst>
                <a:path w="4957" h="2929" extrusionOk="0">
                  <a:moveTo>
                    <a:pt x="1215" y="718"/>
                  </a:moveTo>
                  <a:cubicBezTo>
                    <a:pt x="1312" y="743"/>
                    <a:pt x="1337" y="767"/>
                    <a:pt x="1361" y="815"/>
                  </a:cubicBezTo>
                  <a:cubicBezTo>
                    <a:pt x="1361" y="840"/>
                    <a:pt x="1312" y="888"/>
                    <a:pt x="1288" y="913"/>
                  </a:cubicBezTo>
                  <a:cubicBezTo>
                    <a:pt x="1264" y="913"/>
                    <a:pt x="1264" y="937"/>
                    <a:pt x="1215" y="937"/>
                  </a:cubicBezTo>
                  <a:cubicBezTo>
                    <a:pt x="1215" y="864"/>
                    <a:pt x="1215" y="815"/>
                    <a:pt x="1215" y="743"/>
                  </a:cubicBezTo>
                  <a:lnTo>
                    <a:pt x="1215" y="718"/>
                  </a:lnTo>
                  <a:close/>
                  <a:moveTo>
                    <a:pt x="2527" y="475"/>
                  </a:moveTo>
                  <a:cubicBezTo>
                    <a:pt x="2624" y="597"/>
                    <a:pt x="2673" y="767"/>
                    <a:pt x="2624" y="937"/>
                  </a:cubicBezTo>
                  <a:cubicBezTo>
                    <a:pt x="2601" y="983"/>
                    <a:pt x="2567" y="1007"/>
                    <a:pt x="2530" y="1007"/>
                  </a:cubicBezTo>
                  <a:cubicBezTo>
                    <a:pt x="2489" y="1007"/>
                    <a:pt x="2444" y="977"/>
                    <a:pt x="2405" y="913"/>
                  </a:cubicBezTo>
                  <a:cubicBezTo>
                    <a:pt x="2333" y="767"/>
                    <a:pt x="2381" y="573"/>
                    <a:pt x="2527" y="475"/>
                  </a:cubicBezTo>
                  <a:close/>
                  <a:moveTo>
                    <a:pt x="3984" y="1010"/>
                  </a:moveTo>
                  <a:lnTo>
                    <a:pt x="3984" y="1010"/>
                  </a:lnTo>
                  <a:cubicBezTo>
                    <a:pt x="4009" y="1107"/>
                    <a:pt x="3984" y="1228"/>
                    <a:pt x="3936" y="1326"/>
                  </a:cubicBezTo>
                  <a:cubicBezTo>
                    <a:pt x="3912" y="1350"/>
                    <a:pt x="3912" y="1350"/>
                    <a:pt x="3887" y="1350"/>
                  </a:cubicBezTo>
                  <a:cubicBezTo>
                    <a:pt x="3863" y="1350"/>
                    <a:pt x="3839" y="1326"/>
                    <a:pt x="3814" y="1326"/>
                  </a:cubicBezTo>
                  <a:cubicBezTo>
                    <a:pt x="3766" y="1277"/>
                    <a:pt x="3766" y="1277"/>
                    <a:pt x="3766" y="1204"/>
                  </a:cubicBezTo>
                  <a:cubicBezTo>
                    <a:pt x="3790" y="1131"/>
                    <a:pt x="3863" y="1058"/>
                    <a:pt x="3984" y="1010"/>
                  </a:cubicBezTo>
                  <a:close/>
                  <a:moveTo>
                    <a:pt x="1045" y="1860"/>
                  </a:moveTo>
                  <a:cubicBezTo>
                    <a:pt x="948" y="1957"/>
                    <a:pt x="851" y="2030"/>
                    <a:pt x="754" y="2079"/>
                  </a:cubicBezTo>
                  <a:cubicBezTo>
                    <a:pt x="778" y="1982"/>
                    <a:pt x="875" y="1909"/>
                    <a:pt x="972" y="1860"/>
                  </a:cubicBezTo>
                  <a:close/>
                  <a:moveTo>
                    <a:pt x="3159" y="1957"/>
                  </a:moveTo>
                  <a:cubicBezTo>
                    <a:pt x="3159" y="1957"/>
                    <a:pt x="3183" y="1957"/>
                    <a:pt x="3231" y="2006"/>
                  </a:cubicBezTo>
                  <a:cubicBezTo>
                    <a:pt x="3280" y="2054"/>
                    <a:pt x="3304" y="2152"/>
                    <a:pt x="3280" y="2224"/>
                  </a:cubicBezTo>
                  <a:cubicBezTo>
                    <a:pt x="3159" y="2127"/>
                    <a:pt x="3159" y="2006"/>
                    <a:pt x="3159" y="1957"/>
                  </a:cubicBezTo>
                  <a:close/>
                  <a:moveTo>
                    <a:pt x="1701" y="2030"/>
                  </a:moveTo>
                  <a:cubicBezTo>
                    <a:pt x="1750" y="2054"/>
                    <a:pt x="1798" y="2079"/>
                    <a:pt x="1822" y="2127"/>
                  </a:cubicBezTo>
                  <a:cubicBezTo>
                    <a:pt x="1847" y="2249"/>
                    <a:pt x="1822" y="2346"/>
                    <a:pt x="1774" y="2443"/>
                  </a:cubicBezTo>
                  <a:cubicBezTo>
                    <a:pt x="1677" y="2346"/>
                    <a:pt x="1628" y="2200"/>
                    <a:pt x="1652" y="2054"/>
                  </a:cubicBezTo>
                  <a:cubicBezTo>
                    <a:pt x="1652" y="2030"/>
                    <a:pt x="1677" y="2030"/>
                    <a:pt x="1677" y="2030"/>
                  </a:cubicBezTo>
                  <a:close/>
                  <a:moveTo>
                    <a:pt x="1688" y="116"/>
                  </a:moveTo>
                  <a:cubicBezTo>
                    <a:pt x="1796" y="116"/>
                    <a:pt x="1923" y="140"/>
                    <a:pt x="2065" y="184"/>
                  </a:cubicBezTo>
                  <a:cubicBezTo>
                    <a:pt x="2211" y="232"/>
                    <a:pt x="2333" y="305"/>
                    <a:pt x="2454" y="427"/>
                  </a:cubicBezTo>
                  <a:cubicBezTo>
                    <a:pt x="2284" y="548"/>
                    <a:pt x="2235" y="791"/>
                    <a:pt x="2333" y="961"/>
                  </a:cubicBezTo>
                  <a:cubicBezTo>
                    <a:pt x="2430" y="1083"/>
                    <a:pt x="2503" y="1131"/>
                    <a:pt x="2551" y="1131"/>
                  </a:cubicBezTo>
                  <a:cubicBezTo>
                    <a:pt x="2648" y="1107"/>
                    <a:pt x="2721" y="1058"/>
                    <a:pt x="2746" y="986"/>
                  </a:cubicBezTo>
                  <a:cubicBezTo>
                    <a:pt x="2794" y="791"/>
                    <a:pt x="2746" y="573"/>
                    <a:pt x="2624" y="427"/>
                  </a:cubicBezTo>
                  <a:cubicBezTo>
                    <a:pt x="2818" y="305"/>
                    <a:pt x="3061" y="232"/>
                    <a:pt x="3304" y="232"/>
                  </a:cubicBezTo>
                  <a:lnTo>
                    <a:pt x="3450" y="232"/>
                  </a:lnTo>
                  <a:cubicBezTo>
                    <a:pt x="3742" y="330"/>
                    <a:pt x="3960" y="597"/>
                    <a:pt x="3984" y="888"/>
                  </a:cubicBezTo>
                  <a:cubicBezTo>
                    <a:pt x="3839" y="937"/>
                    <a:pt x="3717" y="1034"/>
                    <a:pt x="3693" y="1180"/>
                  </a:cubicBezTo>
                  <a:cubicBezTo>
                    <a:pt x="3669" y="1277"/>
                    <a:pt x="3693" y="1350"/>
                    <a:pt x="3766" y="1423"/>
                  </a:cubicBezTo>
                  <a:cubicBezTo>
                    <a:pt x="3802" y="1459"/>
                    <a:pt x="3845" y="1477"/>
                    <a:pt x="3887" y="1477"/>
                  </a:cubicBezTo>
                  <a:cubicBezTo>
                    <a:pt x="3930" y="1477"/>
                    <a:pt x="3972" y="1459"/>
                    <a:pt x="4009" y="1423"/>
                  </a:cubicBezTo>
                  <a:cubicBezTo>
                    <a:pt x="4082" y="1277"/>
                    <a:pt x="4106" y="1131"/>
                    <a:pt x="4082" y="986"/>
                  </a:cubicBezTo>
                  <a:cubicBezTo>
                    <a:pt x="4130" y="986"/>
                    <a:pt x="4203" y="961"/>
                    <a:pt x="4252" y="961"/>
                  </a:cubicBezTo>
                  <a:cubicBezTo>
                    <a:pt x="4470" y="961"/>
                    <a:pt x="4640" y="1083"/>
                    <a:pt x="4738" y="1277"/>
                  </a:cubicBezTo>
                  <a:cubicBezTo>
                    <a:pt x="4835" y="1544"/>
                    <a:pt x="4810" y="1836"/>
                    <a:pt x="4665" y="2079"/>
                  </a:cubicBezTo>
                  <a:cubicBezTo>
                    <a:pt x="4483" y="2341"/>
                    <a:pt x="4201" y="2486"/>
                    <a:pt x="3902" y="2486"/>
                  </a:cubicBezTo>
                  <a:cubicBezTo>
                    <a:pt x="3841" y="2486"/>
                    <a:pt x="3779" y="2480"/>
                    <a:pt x="3717" y="2467"/>
                  </a:cubicBezTo>
                  <a:cubicBezTo>
                    <a:pt x="3572" y="2443"/>
                    <a:pt x="3450" y="2370"/>
                    <a:pt x="3353" y="2297"/>
                  </a:cubicBezTo>
                  <a:cubicBezTo>
                    <a:pt x="3401" y="2176"/>
                    <a:pt x="3377" y="2030"/>
                    <a:pt x="3304" y="1933"/>
                  </a:cubicBezTo>
                  <a:cubicBezTo>
                    <a:pt x="3244" y="1884"/>
                    <a:pt x="3189" y="1860"/>
                    <a:pt x="3143" y="1860"/>
                  </a:cubicBezTo>
                  <a:cubicBezTo>
                    <a:pt x="3098" y="1860"/>
                    <a:pt x="3061" y="1884"/>
                    <a:pt x="3037" y="1933"/>
                  </a:cubicBezTo>
                  <a:cubicBezTo>
                    <a:pt x="3037" y="2103"/>
                    <a:pt x="3086" y="2249"/>
                    <a:pt x="3231" y="2322"/>
                  </a:cubicBezTo>
                  <a:cubicBezTo>
                    <a:pt x="3071" y="2620"/>
                    <a:pt x="2781" y="2809"/>
                    <a:pt x="2442" y="2809"/>
                  </a:cubicBezTo>
                  <a:cubicBezTo>
                    <a:pt x="2422" y="2809"/>
                    <a:pt x="2402" y="2809"/>
                    <a:pt x="2381" y="2807"/>
                  </a:cubicBezTo>
                  <a:cubicBezTo>
                    <a:pt x="2187" y="2807"/>
                    <a:pt x="1968" y="2686"/>
                    <a:pt x="1847" y="2516"/>
                  </a:cubicBezTo>
                  <a:cubicBezTo>
                    <a:pt x="1920" y="2394"/>
                    <a:pt x="1968" y="2249"/>
                    <a:pt x="1920" y="2103"/>
                  </a:cubicBezTo>
                  <a:cubicBezTo>
                    <a:pt x="1895" y="2030"/>
                    <a:pt x="1822" y="1957"/>
                    <a:pt x="1725" y="1933"/>
                  </a:cubicBezTo>
                  <a:cubicBezTo>
                    <a:pt x="1712" y="1928"/>
                    <a:pt x="1699" y="1926"/>
                    <a:pt x="1685" y="1926"/>
                  </a:cubicBezTo>
                  <a:cubicBezTo>
                    <a:pt x="1627" y="1926"/>
                    <a:pt x="1575" y="1966"/>
                    <a:pt x="1555" y="2006"/>
                  </a:cubicBezTo>
                  <a:cubicBezTo>
                    <a:pt x="1531" y="2200"/>
                    <a:pt x="1580" y="2394"/>
                    <a:pt x="1725" y="2540"/>
                  </a:cubicBezTo>
                  <a:cubicBezTo>
                    <a:pt x="1604" y="2662"/>
                    <a:pt x="1434" y="2735"/>
                    <a:pt x="1264" y="2759"/>
                  </a:cubicBezTo>
                  <a:lnTo>
                    <a:pt x="1191" y="2759"/>
                  </a:lnTo>
                  <a:cubicBezTo>
                    <a:pt x="1045" y="2759"/>
                    <a:pt x="924" y="2686"/>
                    <a:pt x="826" y="2589"/>
                  </a:cubicBezTo>
                  <a:cubicBezTo>
                    <a:pt x="729" y="2467"/>
                    <a:pt x="705" y="2346"/>
                    <a:pt x="729" y="2224"/>
                  </a:cubicBezTo>
                  <a:cubicBezTo>
                    <a:pt x="924" y="2152"/>
                    <a:pt x="1167" y="1957"/>
                    <a:pt x="1142" y="1836"/>
                  </a:cubicBezTo>
                  <a:cubicBezTo>
                    <a:pt x="1142" y="1801"/>
                    <a:pt x="1118" y="1767"/>
                    <a:pt x="1052" y="1767"/>
                  </a:cubicBezTo>
                  <a:cubicBezTo>
                    <a:pt x="1025" y="1767"/>
                    <a:pt x="991" y="1773"/>
                    <a:pt x="948" y="1787"/>
                  </a:cubicBezTo>
                  <a:cubicBezTo>
                    <a:pt x="802" y="1836"/>
                    <a:pt x="681" y="1982"/>
                    <a:pt x="656" y="2152"/>
                  </a:cubicBezTo>
                  <a:cubicBezTo>
                    <a:pt x="638" y="2154"/>
                    <a:pt x="621" y="2155"/>
                    <a:pt x="603" y="2155"/>
                  </a:cubicBezTo>
                  <a:cubicBezTo>
                    <a:pt x="414" y="2155"/>
                    <a:pt x="286" y="2032"/>
                    <a:pt x="219" y="1787"/>
                  </a:cubicBezTo>
                  <a:cubicBezTo>
                    <a:pt x="98" y="1520"/>
                    <a:pt x="122" y="1228"/>
                    <a:pt x="243" y="961"/>
                  </a:cubicBezTo>
                  <a:cubicBezTo>
                    <a:pt x="389" y="791"/>
                    <a:pt x="608" y="694"/>
                    <a:pt x="851" y="694"/>
                  </a:cubicBezTo>
                  <a:lnTo>
                    <a:pt x="1142" y="694"/>
                  </a:lnTo>
                  <a:lnTo>
                    <a:pt x="1142" y="743"/>
                  </a:lnTo>
                  <a:cubicBezTo>
                    <a:pt x="1118" y="840"/>
                    <a:pt x="1142" y="937"/>
                    <a:pt x="1191" y="1010"/>
                  </a:cubicBezTo>
                  <a:cubicBezTo>
                    <a:pt x="1204" y="1036"/>
                    <a:pt x="1232" y="1056"/>
                    <a:pt x="1271" y="1056"/>
                  </a:cubicBezTo>
                  <a:cubicBezTo>
                    <a:pt x="1302" y="1056"/>
                    <a:pt x="1341" y="1043"/>
                    <a:pt x="1385" y="1010"/>
                  </a:cubicBezTo>
                  <a:cubicBezTo>
                    <a:pt x="1482" y="913"/>
                    <a:pt x="1507" y="888"/>
                    <a:pt x="1482" y="791"/>
                  </a:cubicBezTo>
                  <a:cubicBezTo>
                    <a:pt x="1458" y="718"/>
                    <a:pt x="1385" y="645"/>
                    <a:pt x="1239" y="621"/>
                  </a:cubicBezTo>
                  <a:cubicBezTo>
                    <a:pt x="1239" y="475"/>
                    <a:pt x="1288" y="330"/>
                    <a:pt x="1385" y="232"/>
                  </a:cubicBezTo>
                  <a:cubicBezTo>
                    <a:pt x="1452" y="152"/>
                    <a:pt x="1556" y="116"/>
                    <a:pt x="1688" y="116"/>
                  </a:cubicBezTo>
                  <a:close/>
                  <a:moveTo>
                    <a:pt x="1650" y="1"/>
                  </a:moveTo>
                  <a:cubicBezTo>
                    <a:pt x="1501" y="1"/>
                    <a:pt x="1380" y="43"/>
                    <a:pt x="1288" y="135"/>
                  </a:cubicBezTo>
                  <a:cubicBezTo>
                    <a:pt x="1191" y="257"/>
                    <a:pt x="1118" y="427"/>
                    <a:pt x="1118" y="597"/>
                  </a:cubicBezTo>
                  <a:cubicBezTo>
                    <a:pt x="1069" y="585"/>
                    <a:pt x="1021" y="579"/>
                    <a:pt x="972" y="579"/>
                  </a:cubicBezTo>
                  <a:cubicBezTo>
                    <a:pt x="924" y="579"/>
                    <a:pt x="875" y="585"/>
                    <a:pt x="826" y="597"/>
                  </a:cubicBezTo>
                  <a:cubicBezTo>
                    <a:pt x="559" y="597"/>
                    <a:pt x="316" y="694"/>
                    <a:pt x="146" y="888"/>
                  </a:cubicBezTo>
                  <a:cubicBezTo>
                    <a:pt x="1" y="1180"/>
                    <a:pt x="1" y="1520"/>
                    <a:pt x="122" y="1811"/>
                  </a:cubicBezTo>
                  <a:cubicBezTo>
                    <a:pt x="219" y="2152"/>
                    <a:pt x="414" y="2224"/>
                    <a:pt x="559" y="2224"/>
                  </a:cubicBezTo>
                  <a:lnTo>
                    <a:pt x="608" y="2224"/>
                  </a:lnTo>
                  <a:cubicBezTo>
                    <a:pt x="608" y="2394"/>
                    <a:pt x="656" y="2540"/>
                    <a:pt x="754" y="2637"/>
                  </a:cubicBezTo>
                  <a:cubicBezTo>
                    <a:pt x="851" y="2783"/>
                    <a:pt x="1021" y="2856"/>
                    <a:pt x="1191" y="2856"/>
                  </a:cubicBezTo>
                  <a:lnTo>
                    <a:pt x="1264" y="2856"/>
                  </a:lnTo>
                  <a:cubicBezTo>
                    <a:pt x="1458" y="2832"/>
                    <a:pt x="1652" y="2759"/>
                    <a:pt x="1774" y="2613"/>
                  </a:cubicBezTo>
                  <a:cubicBezTo>
                    <a:pt x="1944" y="2783"/>
                    <a:pt x="2163" y="2905"/>
                    <a:pt x="2381" y="2929"/>
                  </a:cubicBezTo>
                  <a:lnTo>
                    <a:pt x="2430" y="2929"/>
                  </a:lnTo>
                  <a:cubicBezTo>
                    <a:pt x="2794" y="2905"/>
                    <a:pt x="3134" y="2710"/>
                    <a:pt x="3304" y="2394"/>
                  </a:cubicBezTo>
                  <a:cubicBezTo>
                    <a:pt x="3426" y="2467"/>
                    <a:pt x="3547" y="2516"/>
                    <a:pt x="3693" y="2540"/>
                  </a:cubicBezTo>
                  <a:cubicBezTo>
                    <a:pt x="3766" y="2559"/>
                    <a:pt x="3841" y="2567"/>
                    <a:pt x="3916" y="2567"/>
                  </a:cubicBezTo>
                  <a:cubicBezTo>
                    <a:pt x="4239" y="2567"/>
                    <a:pt x="4560" y="2403"/>
                    <a:pt x="4738" y="2127"/>
                  </a:cubicBezTo>
                  <a:cubicBezTo>
                    <a:pt x="4932" y="1860"/>
                    <a:pt x="4956" y="1496"/>
                    <a:pt x="4835" y="1204"/>
                  </a:cubicBezTo>
                  <a:cubicBezTo>
                    <a:pt x="4738" y="986"/>
                    <a:pt x="4495" y="840"/>
                    <a:pt x="4252" y="840"/>
                  </a:cubicBezTo>
                  <a:cubicBezTo>
                    <a:pt x="4203" y="840"/>
                    <a:pt x="4130" y="840"/>
                    <a:pt x="4057" y="864"/>
                  </a:cubicBezTo>
                  <a:cubicBezTo>
                    <a:pt x="4033" y="500"/>
                    <a:pt x="3790" y="232"/>
                    <a:pt x="3450" y="135"/>
                  </a:cubicBezTo>
                  <a:cubicBezTo>
                    <a:pt x="3426" y="123"/>
                    <a:pt x="3395" y="117"/>
                    <a:pt x="3365" y="117"/>
                  </a:cubicBezTo>
                  <a:cubicBezTo>
                    <a:pt x="3335" y="117"/>
                    <a:pt x="3304" y="123"/>
                    <a:pt x="3280" y="135"/>
                  </a:cubicBezTo>
                  <a:cubicBezTo>
                    <a:pt x="3013" y="135"/>
                    <a:pt x="2746" y="208"/>
                    <a:pt x="2527" y="330"/>
                  </a:cubicBezTo>
                  <a:cubicBezTo>
                    <a:pt x="2405" y="232"/>
                    <a:pt x="2235" y="135"/>
                    <a:pt x="2090" y="87"/>
                  </a:cubicBezTo>
                  <a:cubicBezTo>
                    <a:pt x="1923" y="31"/>
                    <a:pt x="1776" y="1"/>
                    <a:pt x="1650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0" name="Google Shape;269;p7"/>
          <p:cNvGrpSpPr>
            <a:grpSpLocks/>
          </p:cNvGrpSpPr>
          <p:nvPr/>
        </p:nvGrpSpPr>
        <p:grpSpPr bwMode="auto">
          <a:xfrm>
            <a:off x="312738" y="5214938"/>
            <a:ext cx="933450" cy="1525587"/>
            <a:chOff x="6168935" y="2859502"/>
            <a:chExt cx="1408973" cy="2304574"/>
          </a:xfrm>
        </p:grpSpPr>
        <p:grpSp>
          <p:nvGrpSpPr>
            <p:cNvPr id="31" name="Google Shape;270;p7"/>
            <p:cNvGrpSpPr>
              <a:grpSpLocks/>
            </p:cNvGrpSpPr>
            <p:nvPr/>
          </p:nvGrpSpPr>
          <p:grpSpPr bwMode="auto">
            <a:xfrm>
              <a:off x="6168935" y="2859502"/>
              <a:ext cx="1408973" cy="2304574"/>
              <a:chOff x="-714598" y="3684851"/>
              <a:chExt cx="341453" cy="558441"/>
            </a:xfrm>
          </p:grpSpPr>
          <p:sp>
            <p:nvSpPr>
              <p:cNvPr id="33" name="Google Shape;271;p7"/>
              <p:cNvSpPr/>
              <p:nvPr/>
            </p:nvSpPr>
            <p:spPr>
              <a:xfrm>
                <a:off x="-636784" y="3777828"/>
                <a:ext cx="110333" cy="353311"/>
              </a:xfrm>
              <a:custGeom>
                <a:avLst/>
                <a:gdLst/>
                <a:ahLst/>
                <a:cxnLst/>
                <a:rect l="l" t="t" r="r" b="b"/>
                <a:pathLst>
                  <a:path w="1240" h="3971" extrusionOk="0">
                    <a:moveTo>
                      <a:pt x="70" y="1"/>
                    </a:moveTo>
                    <a:cubicBezTo>
                      <a:pt x="63" y="1"/>
                      <a:pt x="56" y="3"/>
                      <a:pt x="49" y="11"/>
                    </a:cubicBezTo>
                    <a:cubicBezTo>
                      <a:pt x="25" y="11"/>
                      <a:pt x="0" y="35"/>
                      <a:pt x="25" y="59"/>
                    </a:cubicBezTo>
                    <a:cubicBezTo>
                      <a:pt x="25" y="83"/>
                      <a:pt x="1142" y="2756"/>
                      <a:pt x="996" y="3897"/>
                    </a:cubicBezTo>
                    <a:cubicBezTo>
                      <a:pt x="996" y="3922"/>
                      <a:pt x="1021" y="3946"/>
                      <a:pt x="1045" y="3970"/>
                    </a:cubicBezTo>
                    <a:cubicBezTo>
                      <a:pt x="1069" y="3970"/>
                      <a:pt x="1094" y="3946"/>
                      <a:pt x="1094" y="3922"/>
                    </a:cubicBezTo>
                    <a:cubicBezTo>
                      <a:pt x="1239" y="2756"/>
                      <a:pt x="146" y="132"/>
                      <a:pt x="98" y="35"/>
                    </a:cubicBezTo>
                    <a:cubicBezTo>
                      <a:pt x="98" y="18"/>
                      <a:pt x="85" y="1"/>
                      <a:pt x="70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" name="Google Shape;272;p7"/>
              <p:cNvSpPr/>
              <p:nvPr/>
            </p:nvSpPr>
            <p:spPr>
              <a:xfrm>
                <a:off x="-548517" y="3839425"/>
                <a:ext cx="93493" cy="328324"/>
              </a:xfrm>
              <a:custGeom>
                <a:avLst/>
                <a:gdLst/>
                <a:ahLst/>
                <a:cxnLst/>
                <a:rect l="l" t="t" r="r" b="b"/>
                <a:pathLst>
                  <a:path w="1045" h="3694" extrusionOk="0">
                    <a:moveTo>
                      <a:pt x="996" y="1"/>
                    </a:moveTo>
                    <a:cubicBezTo>
                      <a:pt x="972" y="1"/>
                      <a:pt x="948" y="1"/>
                      <a:pt x="948" y="25"/>
                    </a:cubicBezTo>
                    <a:cubicBezTo>
                      <a:pt x="899" y="147"/>
                      <a:pt x="0" y="2794"/>
                      <a:pt x="219" y="3645"/>
                    </a:cubicBezTo>
                    <a:cubicBezTo>
                      <a:pt x="243" y="3669"/>
                      <a:pt x="243" y="3693"/>
                      <a:pt x="268" y="3693"/>
                    </a:cubicBezTo>
                    <a:lnTo>
                      <a:pt x="292" y="3693"/>
                    </a:lnTo>
                    <a:cubicBezTo>
                      <a:pt x="316" y="3693"/>
                      <a:pt x="316" y="3669"/>
                      <a:pt x="316" y="3645"/>
                    </a:cubicBezTo>
                    <a:cubicBezTo>
                      <a:pt x="98" y="2794"/>
                      <a:pt x="1045" y="98"/>
                      <a:pt x="1045" y="49"/>
                    </a:cubicBezTo>
                    <a:cubicBezTo>
                      <a:pt x="1045" y="25"/>
                      <a:pt x="1021" y="1"/>
                      <a:pt x="996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" name="Google Shape;273;p7"/>
              <p:cNvSpPr/>
              <p:nvPr/>
            </p:nvSpPr>
            <p:spPr>
              <a:xfrm>
                <a:off x="-714598" y="3684851"/>
                <a:ext cx="166081" cy="172007"/>
              </a:xfrm>
              <a:custGeom>
                <a:avLst/>
                <a:gdLst/>
                <a:ahLst/>
                <a:cxnLst/>
                <a:rect l="l" t="t" r="r" b="b"/>
                <a:pathLst>
                  <a:path w="1871" h="1934" extrusionOk="0">
                    <a:moveTo>
                      <a:pt x="921" y="1"/>
                    </a:moveTo>
                    <a:cubicBezTo>
                      <a:pt x="906" y="1"/>
                      <a:pt x="891" y="4"/>
                      <a:pt x="875" y="12"/>
                    </a:cubicBezTo>
                    <a:cubicBezTo>
                      <a:pt x="681" y="133"/>
                      <a:pt x="608" y="619"/>
                      <a:pt x="608" y="619"/>
                    </a:cubicBezTo>
                    <a:cubicBezTo>
                      <a:pt x="608" y="619"/>
                      <a:pt x="368" y="227"/>
                      <a:pt x="198" y="227"/>
                    </a:cubicBezTo>
                    <a:cubicBezTo>
                      <a:pt x="189" y="227"/>
                      <a:pt x="180" y="228"/>
                      <a:pt x="171" y="231"/>
                    </a:cubicBezTo>
                    <a:cubicBezTo>
                      <a:pt x="1" y="304"/>
                      <a:pt x="98" y="838"/>
                      <a:pt x="98" y="838"/>
                    </a:cubicBezTo>
                    <a:cubicBezTo>
                      <a:pt x="98" y="838"/>
                      <a:pt x="292" y="1883"/>
                      <a:pt x="1070" y="1931"/>
                    </a:cubicBezTo>
                    <a:cubicBezTo>
                      <a:pt x="1086" y="1933"/>
                      <a:pt x="1103" y="1933"/>
                      <a:pt x="1119" y="1933"/>
                    </a:cubicBezTo>
                    <a:cubicBezTo>
                      <a:pt x="1870" y="1933"/>
                      <a:pt x="1840" y="298"/>
                      <a:pt x="1507" y="36"/>
                    </a:cubicBezTo>
                    <a:cubicBezTo>
                      <a:pt x="1493" y="24"/>
                      <a:pt x="1478" y="19"/>
                      <a:pt x="1464" y="19"/>
                    </a:cubicBezTo>
                    <a:cubicBezTo>
                      <a:pt x="1334" y="19"/>
                      <a:pt x="1215" y="474"/>
                      <a:pt x="1215" y="474"/>
                    </a:cubicBezTo>
                    <a:cubicBezTo>
                      <a:pt x="1215" y="474"/>
                      <a:pt x="1092" y="1"/>
                      <a:pt x="921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" name="Google Shape;274;p7"/>
              <p:cNvSpPr/>
              <p:nvPr/>
            </p:nvSpPr>
            <p:spPr>
              <a:xfrm>
                <a:off x="-561293" y="3750516"/>
                <a:ext cx="188148" cy="177818"/>
              </a:xfrm>
              <a:custGeom>
                <a:avLst/>
                <a:gdLst/>
                <a:ahLst/>
                <a:cxnLst/>
                <a:rect l="l" t="t" r="r" b="b"/>
                <a:pathLst>
                  <a:path w="2115" h="2000" extrusionOk="0">
                    <a:moveTo>
                      <a:pt x="645" y="1"/>
                    </a:moveTo>
                    <a:cubicBezTo>
                      <a:pt x="479" y="1"/>
                      <a:pt x="316" y="488"/>
                      <a:pt x="316" y="488"/>
                    </a:cubicBezTo>
                    <a:cubicBezTo>
                      <a:pt x="316" y="488"/>
                      <a:pt x="1" y="1508"/>
                      <a:pt x="656" y="1921"/>
                    </a:cubicBezTo>
                    <a:cubicBezTo>
                      <a:pt x="741" y="1975"/>
                      <a:pt x="828" y="2000"/>
                      <a:pt x="914" y="2000"/>
                    </a:cubicBezTo>
                    <a:cubicBezTo>
                      <a:pt x="1521" y="2000"/>
                      <a:pt x="2114" y="801"/>
                      <a:pt x="1944" y="439"/>
                    </a:cubicBezTo>
                    <a:cubicBezTo>
                      <a:pt x="1932" y="416"/>
                      <a:pt x="1912" y="406"/>
                      <a:pt x="1887" y="406"/>
                    </a:cubicBezTo>
                    <a:cubicBezTo>
                      <a:pt x="1751" y="406"/>
                      <a:pt x="1458" y="682"/>
                      <a:pt x="1458" y="682"/>
                    </a:cubicBezTo>
                    <a:cubicBezTo>
                      <a:pt x="1458" y="682"/>
                      <a:pt x="1621" y="147"/>
                      <a:pt x="1423" y="147"/>
                    </a:cubicBezTo>
                    <a:cubicBezTo>
                      <a:pt x="1419" y="147"/>
                      <a:pt x="1414" y="147"/>
                      <a:pt x="1410" y="148"/>
                    </a:cubicBezTo>
                    <a:cubicBezTo>
                      <a:pt x="1167" y="148"/>
                      <a:pt x="875" y="536"/>
                      <a:pt x="875" y="536"/>
                    </a:cubicBezTo>
                    <a:cubicBezTo>
                      <a:pt x="875" y="536"/>
                      <a:pt x="851" y="26"/>
                      <a:pt x="656" y="2"/>
                    </a:cubicBezTo>
                    <a:cubicBezTo>
                      <a:pt x="653" y="1"/>
                      <a:pt x="649" y="1"/>
                      <a:pt x="645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" name="Google Shape;275;p7"/>
              <p:cNvSpPr/>
              <p:nvPr/>
            </p:nvSpPr>
            <p:spPr>
              <a:xfrm>
                <a:off x="-686724" y="3891143"/>
                <a:ext cx="121367" cy="108085"/>
              </a:xfrm>
              <a:custGeom>
                <a:avLst/>
                <a:gdLst/>
                <a:ahLst/>
                <a:cxnLst/>
                <a:rect l="l" t="t" r="r" b="b"/>
                <a:pathLst>
                  <a:path w="1361" h="1219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" y="1"/>
                      <a:pt x="155" y="1218"/>
                      <a:pt x="882" y="1218"/>
                    </a:cubicBezTo>
                    <a:cubicBezTo>
                      <a:pt x="1020" y="1218"/>
                      <a:pt x="1179" y="1174"/>
                      <a:pt x="1361" y="1070"/>
                    </a:cubicBezTo>
                    <a:cubicBezTo>
                      <a:pt x="1118" y="511"/>
                      <a:pt x="608" y="122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8" name="Google Shape;276;p7"/>
              <p:cNvSpPr/>
              <p:nvPr/>
            </p:nvSpPr>
            <p:spPr>
              <a:xfrm>
                <a:off x="-504965" y="3906252"/>
                <a:ext cx="120786" cy="108085"/>
              </a:xfrm>
              <a:custGeom>
                <a:avLst/>
                <a:gdLst/>
                <a:ahLst/>
                <a:cxnLst/>
                <a:rect l="l" t="t" r="r" b="b"/>
                <a:pathLst>
                  <a:path w="1361" h="1219" extrusionOk="0">
                    <a:moveTo>
                      <a:pt x="1361" y="1"/>
                    </a:moveTo>
                    <a:cubicBezTo>
                      <a:pt x="753" y="122"/>
                      <a:pt x="267" y="511"/>
                      <a:pt x="0" y="1070"/>
                    </a:cubicBezTo>
                    <a:cubicBezTo>
                      <a:pt x="183" y="1174"/>
                      <a:pt x="341" y="1218"/>
                      <a:pt x="480" y="1218"/>
                    </a:cubicBezTo>
                    <a:cubicBezTo>
                      <a:pt x="1206" y="1218"/>
                      <a:pt x="1361" y="1"/>
                      <a:pt x="136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" name="Google Shape;277;p7"/>
              <p:cNvSpPr/>
              <p:nvPr/>
            </p:nvSpPr>
            <p:spPr>
              <a:xfrm>
                <a:off x="-643172" y="3930658"/>
                <a:ext cx="75491" cy="59854"/>
              </a:xfrm>
              <a:custGeom>
                <a:avLst/>
                <a:gdLst/>
                <a:ahLst/>
                <a:cxnLst/>
                <a:rect l="l" t="t" r="r" b="b"/>
                <a:pathLst>
                  <a:path w="851" h="675" extrusionOk="0">
                    <a:moveTo>
                      <a:pt x="61" y="0"/>
                    </a:moveTo>
                    <a:cubicBezTo>
                      <a:pt x="49" y="0"/>
                      <a:pt x="37" y="6"/>
                      <a:pt x="25" y="18"/>
                    </a:cubicBezTo>
                    <a:cubicBezTo>
                      <a:pt x="0" y="43"/>
                      <a:pt x="25" y="67"/>
                      <a:pt x="49" y="91"/>
                    </a:cubicBezTo>
                    <a:cubicBezTo>
                      <a:pt x="316" y="237"/>
                      <a:pt x="559" y="407"/>
                      <a:pt x="754" y="626"/>
                    </a:cubicBezTo>
                    <a:cubicBezTo>
                      <a:pt x="754" y="650"/>
                      <a:pt x="778" y="650"/>
                      <a:pt x="802" y="650"/>
                    </a:cubicBezTo>
                    <a:lnTo>
                      <a:pt x="826" y="674"/>
                    </a:lnTo>
                    <a:cubicBezTo>
                      <a:pt x="851" y="650"/>
                      <a:pt x="851" y="626"/>
                      <a:pt x="851" y="601"/>
                    </a:cubicBezTo>
                    <a:cubicBezTo>
                      <a:pt x="632" y="358"/>
                      <a:pt x="365" y="164"/>
                      <a:pt x="98" y="18"/>
                    </a:cubicBezTo>
                    <a:cubicBezTo>
                      <a:pt x="86" y="6"/>
                      <a:pt x="73" y="0"/>
                      <a:pt x="61" y="0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" name="Google Shape;278;p7"/>
              <p:cNvSpPr/>
              <p:nvPr/>
            </p:nvSpPr>
            <p:spPr>
              <a:xfrm>
                <a:off x="-509610" y="3949253"/>
                <a:ext cx="80137" cy="56367"/>
              </a:xfrm>
              <a:custGeom>
                <a:avLst/>
                <a:gdLst/>
                <a:ahLst/>
                <a:cxnLst/>
                <a:rect l="l" t="t" r="r" b="b"/>
                <a:pathLst>
                  <a:path w="900" h="633" extrusionOk="0">
                    <a:moveTo>
                      <a:pt x="827" y="1"/>
                    </a:moveTo>
                    <a:cubicBezTo>
                      <a:pt x="705" y="74"/>
                      <a:pt x="73" y="389"/>
                      <a:pt x="1" y="559"/>
                    </a:cubicBezTo>
                    <a:cubicBezTo>
                      <a:pt x="1" y="584"/>
                      <a:pt x="1" y="608"/>
                      <a:pt x="25" y="632"/>
                    </a:cubicBezTo>
                    <a:lnTo>
                      <a:pt x="49" y="632"/>
                    </a:lnTo>
                    <a:cubicBezTo>
                      <a:pt x="73" y="632"/>
                      <a:pt x="73" y="608"/>
                      <a:pt x="98" y="608"/>
                    </a:cubicBezTo>
                    <a:cubicBezTo>
                      <a:pt x="316" y="389"/>
                      <a:pt x="584" y="219"/>
                      <a:pt x="875" y="98"/>
                    </a:cubicBezTo>
                    <a:cubicBezTo>
                      <a:pt x="875" y="74"/>
                      <a:pt x="899" y="49"/>
                      <a:pt x="875" y="25"/>
                    </a:cubicBezTo>
                    <a:cubicBezTo>
                      <a:pt x="875" y="1"/>
                      <a:pt x="851" y="1"/>
                      <a:pt x="827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" name="Google Shape;279;p7"/>
              <p:cNvSpPr/>
              <p:nvPr/>
            </p:nvSpPr>
            <p:spPr>
              <a:xfrm>
                <a:off x="-539807" y="3817343"/>
                <a:ext cx="119044" cy="76124"/>
              </a:xfrm>
              <a:custGeom>
                <a:avLst/>
                <a:gdLst/>
                <a:ahLst/>
                <a:cxnLst/>
                <a:rect l="l" t="t" r="r" b="b"/>
                <a:pathLst>
                  <a:path w="1337" h="852" extrusionOk="0">
                    <a:moveTo>
                      <a:pt x="584" y="171"/>
                    </a:moveTo>
                    <a:cubicBezTo>
                      <a:pt x="584" y="219"/>
                      <a:pt x="535" y="268"/>
                      <a:pt x="511" y="292"/>
                    </a:cubicBezTo>
                    <a:cubicBezTo>
                      <a:pt x="511" y="268"/>
                      <a:pt x="511" y="171"/>
                      <a:pt x="584" y="171"/>
                    </a:cubicBezTo>
                    <a:close/>
                    <a:moveTo>
                      <a:pt x="1142" y="414"/>
                    </a:moveTo>
                    <a:cubicBezTo>
                      <a:pt x="1142" y="438"/>
                      <a:pt x="1118" y="462"/>
                      <a:pt x="1118" y="487"/>
                    </a:cubicBezTo>
                    <a:cubicBezTo>
                      <a:pt x="1094" y="511"/>
                      <a:pt x="1094" y="511"/>
                      <a:pt x="1069" y="535"/>
                    </a:cubicBezTo>
                    <a:cubicBezTo>
                      <a:pt x="1094" y="462"/>
                      <a:pt x="1142" y="414"/>
                      <a:pt x="1142" y="414"/>
                    </a:cubicBezTo>
                    <a:close/>
                    <a:moveTo>
                      <a:pt x="98" y="1"/>
                    </a:moveTo>
                    <a:cubicBezTo>
                      <a:pt x="73" y="1"/>
                      <a:pt x="49" y="25"/>
                      <a:pt x="49" y="49"/>
                    </a:cubicBezTo>
                    <a:cubicBezTo>
                      <a:pt x="1" y="219"/>
                      <a:pt x="98" y="390"/>
                      <a:pt x="243" y="462"/>
                    </a:cubicBezTo>
                    <a:cubicBezTo>
                      <a:pt x="268" y="475"/>
                      <a:pt x="298" y="481"/>
                      <a:pt x="331" y="481"/>
                    </a:cubicBezTo>
                    <a:cubicBezTo>
                      <a:pt x="365" y="481"/>
                      <a:pt x="401" y="475"/>
                      <a:pt x="438" y="462"/>
                    </a:cubicBezTo>
                    <a:cubicBezTo>
                      <a:pt x="486" y="608"/>
                      <a:pt x="632" y="705"/>
                      <a:pt x="802" y="705"/>
                    </a:cubicBezTo>
                    <a:cubicBezTo>
                      <a:pt x="875" y="705"/>
                      <a:pt x="924" y="705"/>
                      <a:pt x="996" y="681"/>
                    </a:cubicBezTo>
                    <a:cubicBezTo>
                      <a:pt x="1045" y="778"/>
                      <a:pt x="1142" y="851"/>
                      <a:pt x="1264" y="851"/>
                    </a:cubicBezTo>
                    <a:lnTo>
                      <a:pt x="1288" y="851"/>
                    </a:lnTo>
                    <a:cubicBezTo>
                      <a:pt x="1337" y="851"/>
                      <a:pt x="1337" y="778"/>
                      <a:pt x="1288" y="754"/>
                    </a:cubicBezTo>
                    <a:cubicBezTo>
                      <a:pt x="1275" y="757"/>
                      <a:pt x="1262" y="759"/>
                      <a:pt x="1250" y="759"/>
                    </a:cubicBezTo>
                    <a:cubicBezTo>
                      <a:pt x="1172" y="759"/>
                      <a:pt x="1115" y="696"/>
                      <a:pt x="1094" y="632"/>
                    </a:cubicBezTo>
                    <a:cubicBezTo>
                      <a:pt x="1142" y="608"/>
                      <a:pt x="1167" y="584"/>
                      <a:pt x="1191" y="535"/>
                    </a:cubicBezTo>
                    <a:cubicBezTo>
                      <a:pt x="1239" y="487"/>
                      <a:pt x="1239" y="414"/>
                      <a:pt x="1215" y="365"/>
                    </a:cubicBezTo>
                    <a:cubicBezTo>
                      <a:pt x="1198" y="348"/>
                      <a:pt x="1181" y="331"/>
                      <a:pt x="1164" y="331"/>
                    </a:cubicBezTo>
                    <a:cubicBezTo>
                      <a:pt x="1156" y="331"/>
                      <a:pt x="1149" y="334"/>
                      <a:pt x="1142" y="341"/>
                    </a:cubicBezTo>
                    <a:cubicBezTo>
                      <a:pt x="1045" y="341"/>
                      <a:pt x="996" y="438"/>
                      <a:pt x="996" y="560"/>
                    </a:cubicBezTo>
                    <a:cubicBezTo>
                      <a:pt x="972" y="560"/>
                      <a:pt x="972" y="584"/>
                      <a:pt x="996" y="584"/>
                    </a:cubicBezTo>
                    <a:cubicBezTo>
                      <a:pt x="924" y="608"/>
                      <a:pt x="875" y="608"/>
                      <a:pt x="802" y="608"/>
                    </a:cubicBezTo>
                    <a:cubicBezTo>
                      <a:pt x="681" y="608"/>
                      <a:pt x="559" y="535"/>
                      <a:pt x="535" y="414"/>
                    </a:cubicBezTo>
                    <a:cubicBezTo>
                      <a:pt x="559" y="390"/>
                      <a:pt x="584" y="365"/>
                      <a:pt x="608" y="341"/>
                    </a:cubicBezTo>
                    <a:cubicBezTo>
                      <a:pt x="632" y="317"/>
                      <a:pt x="729" y="219"/>
                      <a:pt x="681" y="122"/>
                    </a:cubicBezTo>
                    <a:cubicBezTo>
                      <a:pt x="681" y="122"/>
                      <a:pt x="656" y="74"/>
                      <a:pt x="559" y="74"/>
                    </a:cubicBezTo>
                    <a:cubicBezTo>
                      <a:pt x="462" y="98"/>
                      <a:pt x="413" y="171"/>
                      <a:pt x="413" y="317"/>
                    </a:cubicBezTo>
                    <a:cubicBezTo>
                      <a:pt x="413" y="317"/>
                      <a:pt x="413" y="341"/>
                      <a:pt x="413" y="365"/>
                    </a:cubicBezTo>
                    <a:cubicBezTo>
                      <a:pt x="389" y="377"/>
                      <a:pt x="365" y="383"/>
                      <a:pt x="341" y="383"/>
                    </a:cubicBezTo>
                    <a:cubicBezTo>
                      <a:pt x="316" y="383"/>
                      <a:pt x="292" y="377"/>
                      <a:pt x="268" y="365"/>
                    </a:cubicBezTo>
                    <a:cubicBezTo>
                      <a:pt x="171" y="292"/>
                      <a:pt x="122" y="171"/>
                      <a:pt x="122" y="49"/>
                    </a:cubicBezTo>
                    <a:cubicBezTo>
                      <a:pt x="122" y="25"/>
                      <a:pt x="122" y="1"/>
                      <a:pt x="98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" name="Google Shape;280;p7"/>
              <p:cNvSpPr/>
              <p:nvPr/>
            </p:nvSpPr>
            <p:spPr>
              <a:xfrm>
                <a:off x="-693112" y="3761557"/>
                <a:ext cx="131820" cy="58110"/>
              </a:xfrm>
              <a:custGeom>
                <a:avLst/>
                <a:gdLst/>
                <a:ahLst/>
                <a:cxnLst/>
                <a:rect l="l" t="t" r="r" b="b"/>
                <a:pathLst>
                  <a:path w="1483" h="657" extrusionOk="0">
                    <a:moveTo>
                      <a:pt x="1021" y="97"/>
                    </a:moveTo>
                    <a:cubicBezTo>
                      <a:pt x="1045" y="97"/>
                      <a:pt x="1045" y="97"/>
                      <a:pt x="1045" y="146"/>
                    </a:cubicBezTo>
                    <a:cubicBezTo>
                      <a:pt x="1045" y="195"/>
                      <a:pt x="1021" y="219"/>
                      <a:pt x="1021" y="243"/>
                    </a:cubicBezTo>
                    <a:cubicBezTo>
                      <a:pt x="997" y="195"/>
                      <a:pt x="997" y="146"/>
                      <a:pt x="1021" y="97"/>
                    </a:cubicBezTo>
                    <a:close/>
                    <a:moveTo>
                      <a:pt x="608" y="219"/>
                    </a:moveTo>
                    <a:cubicBezTo>
                      <a:pt x="632" y="267"/>
                      <a:pt x="657" y="340"/>
                      <a:pt x="632" y="413"/>
                    </a:cubicBezTo>
                    <a:cubicBezTo>
                      <a:pt x="608" y="389"/>
                      <a:pt x="584" y="365"/>
                      <a:pt x="559" y="316"/>
                    </a:cubicBezTo>
                    <a:cubicBezTo>
                      <a:pt x="559" y="292"/>
                      <a:pt x="584" y="243"/>
                      <a:pt x="608" y="219"/>
                    </a:cubicBezTo>
                    <a:close/>
                    <a:moveTo>
                      <a:pt x="1021" y="0"/>
                    </a:moveTo>
                    <a:cubicBezTo>
                      <a:pt x="972" y="0"/>
                      <a:pt x="924" y="25"/>
                      <a:pt x="924" y="73"/>
                    </a:cubicBezTo>
                    <a:cubicBezTo>
                      <a:pt x="875" y="146"/>
                      <a:pt x="900" y="267"/>
                      <a:pt x="924" y="340"/>
                    </a:cubicBezTo>
                    <a:cubicBezTo>
                      <a:pt x="875" y="389"/>
                      <a:pt x="827" y="413"/>
                      <a:pt x="754" y="438"/>
                    </a:cubicBezTo>
                    <a:lnTo>
                      <a:pt x="705" y="438"/>
                    </a:lnTo>
                    <a:cubicBezTo>
                      <a:pt x="730" y="340"/>
                      <a:pt x="730" y="243"/>
                      <a:pt x="681" y="170"/>
                    </a:cubicBezTo>
                    <a:cubicBezTo>
                      <a:pt x="664" y="153"/>
                      <a:pt x="634" y="136"/>
                      <a:pt x="602" y="136"/>
                    </a:cubicBezTo>
                    <a:cubicBezTo>
                      <a:pt x="588" y="136"/>
                      <a:pt x="574" y="139"/>
                      <a:pt x="559" y="146"/>
                    </a:cubicBezTo>
                    <a:cubicBezTo>
                      <a:pt x="487" y="170"/>
                      <a:pt x="438" y="267"/>
                      <a:pt x="462" y="340"/>
                    </a:cubicBezTo>
                    <a:cubicBezTo>
                      <a:pt x="487" y="413"/>
                      <a:pt x="511" y="462"/>
                      <a:pt x="584" y="486"/>
                    </a:cubicBezTo>
                    <a:cubicBezTo>
                      <a:pt x="547" y="541"/>
                      <a:pt x="497" y="568"/>
                      <a:pt x="444" y="568"/>
                    </a:cubicBezTo>
                    <a:cubicBezTo>
                      <a:pt x="426" y="568"/>
                      <a:pt x="408" y="565"/>
                      <a:pt x="389" y="559"/>
                    </a:cubicBezTo>
                    <a:cubicBezTo>
                      <a:pt x="98" y="535"/>
                      <a:pt x="98" y="389"/>
                      <a:pt x="98" y="389"/>
                    </a:cubicBezTo>
                    <a:cubicBezTo>
                      <a:pt x="98" y="365"/>
                      <a:pt x="74" y="340"/>
                      <a:pt x="49" y="340"/>
                    </a:cubicBezTo>
                    <a:cubicBezTo>
                      <a:pt x="25" y="340"/>
                      <a:pt x="1" y="365"/>
                      <a:pt x="1" y="389"/>
                    </a:cubicBezTo>
                    <a:cubicBezTo>
                      <a:pt x="1" y="413"/>
                      <a:pt x="1" y="608"/>
                      <a:pt x="389" y="656"/>
                    </a:cubicBezTo>
                    <a:lnTo>
                      <a:pt x="438" y="656"/>
                    </a:lnTo>
                    <a:cubicBezTo>
                      <a:pt x="535" y="656"/>
                      <a:pt x="632" y="608"/>
                      <a:pt x="681" y="510"/>
                    </a:cubicBezTo>
                    <a:lnTo>
                      <a:pt x="754" y="510"/>
                    </a:lnTo>
                    <a:cubicBezTo>
                      <a:pt x="851" y="486"/>
                      <a:pt x="924" y="462"/>
                      <a:pt x="972" y="413"/>
                    </a:cubicBezTo>
                    <a:cubicBezTo>
                      <a:pt x="997" y="438"/>
                      <a:pt x="1021" y="438"/>
                      <a:pt x="1045" y="462"/>
                    </a:cubicBezTo>
                    <a:cubicBezTo>
                      <a:pt x="1071" y="487"/>
                      <a:pt x="1123" y="520"/>
                      <a:pt x="1203" y="520"/>
                    </a:cubicBezTo>
                    <a:cubicBezTo>
                      <a:pt x="1274" y="520"/>
                      <a:pt x="1368" y="494"/>
                      <a:pt x="1483" y="413"/>
                    </a:cubicBezTo>
                    <a:cubicBezTo>
                      <a:pt x="1483" y="413"/>
                      <a:pt x="1483" y="365"/>
                      <a:pt x="1483" y="365"/>
                    </a:cubicBezTo>
                    <a:cubicBezTo>
                      <a:pt x="1470" y="352"/>
                      <a:pt x="1458" y="346"/>
                      <a:pt x="1446" y="346"/>
                    </a:cubicBezTo>
                    <a:cubicBezTo>
                      <a:pt x="1434" y="346"/>
                      <a:pt x="1422" y="352"/>
                      <a:pt x="1410" y="365"/>
                    </a:cubicBezTo>
                    <a:cubicBezTo>
                      <a:pt x="1355" y="405"/>
                      <a:pt x="1278" y="439"/>
                      <a:pt x="1204" y="439"/>
                    </a:cubicBezTo>
                    <a:cubicBezTo>
                      <a:pt x="1145" y="439"/>
                      <a:pt x="1088" y="418"/>
                      <a:pt x="1045" y="365"/>
                    </a:cubicBezTo>
                    <a:cubicBezTo>
                      <a:pt x="1094" y="292"/>
                      <a:pt x="1118" y="243"/>
                      <a:pt x="1118" y="170"/>
                    </a:cubicBezTo>
                    <a:cubicBezTo>
                      <a:pt x="1142" y="97"/>
                      <a:pt x="1094" y="25"/>
                      <a:pt x="1021" y="0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3" name="Google Shape;281;p7"/>
              <p:cNvSpPr/>
              <p:nvPr/>
            </p:nvSpPr>
            <p:spPr>
              <a:xfrm>
                <a:off x="-664658" y="4027121"/>
                <a:ext cx="267704" cy="216171"/>
              </a:xfrm>
              <a:custGeom>
                <a:avLst/>
                <a:gdLst/>
                <a:ahLst/>
                <a:cxnLst/>
                <a:rect l="l" t="t" r="r" b="b"/>
                <a:pathLst>
                  <a:path w="3013" h="2430" extrusionOk="0">
                    <a:moveTo>
                      <a:pt x="1" y="0"/>
                    </a:moveTo>
                    <a:lnTo>
                      <a:pt x="316" y="2381"/>
                    </a:lnTo>
                    <a:lnTo>
                      <a:pt x="2746" y="2429"/>
                    </a:lnTo>
                    <a:lnTo>
                      <a:pt x="3013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2" name="Google Shape;282;p7"/>
            <p:cNvSpPr>
              <a:spLocks/>
            </p:cNvSpPr>
            <p:nvPr/>
          </p:nvSpPr>
          <p:spPr bwMode="auto">
            <a:xfrm>
              <a:off x="6350500" y="4521609"/>
              <a:ext cx="1179950" cy="287650"/>
            </a:xfrm>
            <a:custGeom>
              <a:avLst/>
              <a:gdLst>
                <a:gd name="T0" fmla="*/ 0 w 47198"/>
                <a:gd name="T1" fmla="*/ 286875 h 11506"/>
                <a:gd name="T2" fmla="*/ 238950 w 47198"/>
                <a:gd name="T3" fmla="*/ 146475 h 11506"/>
                <a:gd name="T4" fmla="*/ 231550 w 47198"/>
                <a:gd name="T5" fmla="*/ 33150 h 11506"/>
                <a:gd name="T6" fmla="*/ 165050 w 47198"/>
                <a:gd name="T7" fmla="*/ 225300 h 11506"/>
                <a:gd name="T8" fmla="*/ 581350 w 47198"/>
                <a:gd name="T9" fmla="*/ 13450 h 11506"/>
                <a:gd name="T10" fmla="*/ 431100 w 47198"/>
                <a:gd name="T11" fmla="*/ 217900 h 11506"/>
                <a:gd name="T12" fmla="*/ 825225 w 47198"/>
                <a:gd name="T13" fmla="*/ 99675 h 11506"/>
                <a:gd name="T14" fmla="*/ 812900 w 47198"/>
                <a:gd name="T15" fmla="*/ 3600 h 11506"/>
                <a:gd name="T16" fmla="*/ 741475 w 47198"/>
                <a:gd name="T17" fmla="*/ 225300 h 11506"/>
                <a:gd name="T18" fmla="*/ 1071550 w 47198"/>
                <a:gd name="T19" fmla="*/ 23300 h 11506"/>
                <a:gd name="T20" fmla="*/ 1005050 w 47198"/>
                <a:gd name="T21" fmla="*/ 47950 h 11506"/>
                <a:gd name="T22" fmla="*/ 1034600 w 47198"/>
                <a:gd name="T23" fmla="*/ 245000 h 11506"/>
                <a:gd name="T24" fmla="*/ 1179950 w 47198"/>
                <a:gd name="T25" fmla="*/ 180950 h 1150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7198" h="11506" extrusionOk="0">
                  <a:moveTo>
                    <a:pt x="0" y="11475"/>
                  </a:moveTo>
                  <a:cubicBezTo>
                    <a:pt x="3687" y="11722"/>
                    <a:pt x="7906" y="9164"/>
                    <a:pt x="9558" y="5859"/>
                  </a:cubicBezTo>
                  <a:cubicBezTo>
                    <a:pt x="10235" y="4505"/>
                    <a:pt x="10709" y="880"/>
                    <a:pt x="9262" y="1326"/>
                  </a:cubicBezTo>
                  <a:cubicBezTo>
                    <a:pt x="6671" y="2125"/>
                    <a:pt x="4685" y="7095"/>
                    <a:pt x="6602" y="9012"/>
                  </a:cubicBezTo>
                  <a:cubicBezTo>
                    <a:pt x="11006" y="13416"/>
                    <a:pt x="27053" y="5473"/>
                    <a:pt x="23254" y="538"/>
                  </a:cubicBezTo>
                  <a:cubicBezTo>
                    <a:pt x="21191" y="-2143"/>
                    <a:pt x="15077" y="6118"/>
                    <a:pt x="17244" y="8716"/>
                  </a:cubicBezTo>
                  <a:cubicBezTo>
                    <a:pt x="20758" y="12929"/>
                    <a:pt x="29582" y="8272"/>
                    <a:pt x="33009" y="3987"/>
                  </a:cubicBezTo>
                  <a:cubicBezTo>
                    <a:pt x="33816" y="2978"/>
                    <a:pt x="33765" y="-185"/>
                    <a:pt x="32516" y="144"/>
                  </a:cubicBezTo>
                  <a:cubicBezTo>
                    <a:pt x="29513" y="935"/>
                    <a:pt x="27980" y="6399"/>
                    <a:pt x="29659" y="9012"/>
                  </a:cubicBezTo>
                  <a:cubicBezTo>
                    <a:pt x="32449" y="13352"/>
                    <a:pt x="45289" y="5485"/>
                    <a:pt x="42862" y="932"/>
                  </a:cubicBezTo>
                  <a:cubicBezTo>
                    <a:pt x="42417" y="98"/>
                    <a:pt x="40902" y="1282"/>
                    <a:pt x="40202" y="1918"/>
                  </a:cubicBezTo>
                  <a:cubicBezTo>
                    <a:pt x="38237" y="3706"/>
                    <a:pt x="39117" y="8414"/>
                    <a:pt x="41384" y="9800"/>
                  </a:cubicBezTo>
                  <a:cubicBezTo>
                    <a:pt x="43191" y="10905"/>
                    <a:pt x="46739" y="9305"/>
                    <a:pt x="47198" y="7238"/>
                  </a:cubicBezTo>
                </a:path>
              </a:pathLst>
            </a:custGeom>
            <a:noFill/>
            <a:ln w="28575" cap="flat" cmpd="sng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4" name="Google Shape;283;p7"/>
          <p:cNvGrpSpPr>
            <a:grpSpLocks/>
          </p:cNvGrpSpPr>
          <p:nvPr/>
        </p:nvGrpSpPr>
        <p:grpSpPr bwMode="auto">
          <a:xfrm>
            <a:off x="10282238" y="195263"/>
            <a:ext cx="2767012" cy="1441450"/>
            <a:chOff x="7239867" y="1514545"/>
            <a:chExt cx="2525833" cy="1610805"/>
          </a:xfrm>
        </p:grpSpPr>
        <p:grpSp>
          <p:nvGrpSpPr>
            <p:cNvPr id="45" name="Google Shape;284;p7"/>
            <p:cNvGrpSpPr>
              <a:grpSpLocks/>
            </p:cNvGrpSpPr>
            <p:nvPr/>
          </p:nvGrpSpPr>
          <p:grpSpPr bwMode="auto">
            <a:xfrm>
              <a:off x="7346663" y="1514545"/>
              <a:ext cx="2419037" cy="1551678"/>
              <a:chOff x="7410211" y="1555302"/>
              <a:chExt cx="2355440" cy="1510884"/>
            </a:xfrm>
          </p:grpSpPr>
          <p:grpSp>
            <p:nvGrpSpPr>
              <p:cNvPr id="47" name="Google Shape;285;p7"/>
              <p:cNvGrpSpPr>
                <a:grpSpLocks/>
              </p:cNvGrpSpPr>
              <p:nvPr/>
            </p:nvGrpSpPr>
            <p:grpSpPr bwMode="auto">
              <a:xfrm>
                <a:off x="7410211" y="1555302"/>
                <a:ext cx="2355440" cy="1510884"/>
                <a:chOff x="761258" y="2062480"/>
                <a:chExt cx="1646470" cy="1056119"/>
              </a:xfrm>
            </p:grpSpPr>
            <p:sp>
              <p:nvSpPr>
                <p:cNvPr id="50" name="Google Shape;286;p7"/>
                <p:cNvSpPr/>
                <p:nvPr/>
              </p:nvSpPr>
              <p:spPr>
                <a:xfrm rot="-1481318">
                  <a:off x="1087044" y="2126474"/>
                  <a:ext cx="430036" cy="557841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1" name="Google Shape;287;p7"/>
                <p:cNvSpPr/>
                <p:nvPr/>
              </p:nvSpPr>
              <p:spPr>
                <a:xfrm>
                  <a:off x="1415488" y="2201336"/>
                  <a:ext cx="557272" cy="492639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2" name="Google Shape;288;p7"/>
                <p:cNvSpPr/>
                <p:nvPr/>
              </p:nvSpPr>
              <p:spPr>
                <a:xfrm>
                  <a:off x="761557" y="2378831"/>
                  <a:ext cx="492174" cy="493846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3" name="Google Shape;289;p7"/>
                <p:cNvSpPr/>
                <p:nvPr/>
              </p:nvSpPr>
              <p:spPr>
                <a:xfrm>
                  <a:off x="899643" y="2605832"/>
                  <a:ext cx="469489" cy="469697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4" name="Google Shape;290;p7"/>
                <p:cNvSpPr/>
                <p:nvPr/>
              </p:nvSpPr>
              <p:spPr>
                <a:xfrm>
                  <a:off x="1250773" y="2594964"/>
                  <a:ext cx="493161" cy="492639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5" name="Google Shape;291;p7"/>
                <p:cNvSpPr/>
                <p:nvPr/>
              </p:nvSpPr>
              <p:spPr>
                <a:xfrm rot="-2967336">
                  <a:off x="1706610" y="2475166"/>
                  <a:ext cx="623043" cy="493161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48" name="Google Shape;292;p7"/>
              <p:cNvSpPr/>
              <p:nvPr/>
            </p:nvSpPr>
            <p:spPr>
              <a:xfrm>
                <a:off x="7934132" y="2120153"/>
                <a:ext cx="704105" cy="704769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" name="Google Shape;293;p7"/>
              <p:cNvSpPr/>
              <p:nvPr/>
            </p:nvSpPr>
            <p:spPr>
              <a:xfrm>
                <a:off x="8387073" y="2120153"/>
                <a:ext cx="704104" cy="704769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46" name="Google Shape;294;p7"/>
            <p:cNvSpPr/>
            <p:nvPr/>
          </p:nvSpPr>
          <p:spPr>
            <a:xfrm>
              <a:off x="7239867" y="1791291"/>
              <a:ext cx="2256295" cy="1334059"/>
            </a:xfrm>
            <a:custGeom>
              <a:avLst/>
              <a:gdLst/>
              <a:ahLst/>
              <a:cxnLst/>
              <a:rect l="l" t="t" r="r" b="b"/>
              <a:pathLst>
                <a:path w="4957" h="2929" extrusionOk="0">
                  <a:moveTo>
                    <a:pt x="1215" y="718"/>
                  </a:moveTo>
                  <a:cubicBezTo>
                    <a:pt x="1312" y="743"/>
                    <a:pt x="1337" y="767"/>
                    <a:pt x="1361" y="815"/>
                  </a:cubicBezTo>
                  <a:cubicBezTo>
                    <a:pt x="1361" y="840"/>
                    <a:pt x="1312" y="888"/>
                    <a:pt x="1288" y="913"/>
                  </a:cubicBezTo>
                  <a:cubicBezTo>
                    <a:pt x="1264" y="913"/>
                    <a:pt x="1264" y="937"/>
                    <a:pt x="1215" y="937"/>
                  </a:cubicBezTo>
                  <a:cubicBezTo>
                    <a:pt x="1215" y="864"/>
                    <a:pt x="1215" y="815"/>
                    <a:pt x="1215" y="743"/>
                  </a:cubicBezTo>
                  <a:lnTo>
                    <a:pt x="1215" y="718"/>
                  </a:lnTo>
                  <a:close/>
                  <a:moveTo>
                    <a:pt x="2527" y="475"/>
                  </a:moveTo>
                  <a:cubicBezTo>
                    <a:pt x="2624" y="597"/>
                    <a:pt x="2673" y="767"/>
                    <a:pt x="2624" y="937"/>
                  </a:cubicBezTo>
                  <a:cubicBezTo>
                    <a:pt x="2601" y="983"/>
                    <a:pt x="2567" y="1007"/>
                    <a:pt x="2530" y="1007"/>
                  </a:cubicBezTo>
                  <a:cubicBezTo>
                    <a:pt x="2489" y="1007"/>
                    <a:pt x="2444" y="977"/>
                    <a:pt x="2405" y="913"/>
                  </a:cubicBezTo>
                  <a:cubicBezTo>
                    <a:pt x="2333" y="767"/>
                    <a:pt x="2381" y="573"/>
                    <a:pt x="2527" y="475"/>
                  </a:cubicBezTo>
                  <a:close/>
                  <a:moveTo>
                    <a:pt x="3984" y="1010"/>
                  </a:moveTo>
                  <a:lnTo>
                    <a:pt x="3984" y="1010"/>
                  </a:lnTo>
                  <a:cubicBezTo>
                    <a:pt x="4009" y="1107"/>
                    <a:pt x="3984" y="1228"/>
                    <a:pt x="3936" y="1326"/>
                  </a:cubicBezTo>
                  <a:cubicBezTo>
                    <a:pt x="3912" y="1350"/>
                    <a:pt x="3912" y="1350"/>
                    <a:pt x="3887" y="1350"/>
                  </a:cubicBezTo>
                  <a:cubicBezTo>
                    <a:pt x="3863" y="1350"/>
                    <a:pt x="3839" y="1326"/>
                    <a:pt x="3814" y="1326"/>
                  </a:cubicBezTo>
                  <a:cubicBezTo>
                    <a:pt x="3766" y="1277"/>
                    <a:pt x="3766" y="1277"/>
                    <a:pt x="3766" y="1204"/>
                  </a:cubicBezTo>
                  <a:cubicBezTo>
                    <a:pt x="3790" y="1131"/>
                    <a:pt x="3863" y="1058"/>
                    <a:pt x="3984" y="1010"/>
                  </a:cubicBezTo>
                  <a:close/>
                  <a:moveTo>
                    <a:pt x="1045" y="1860"/>
                  </a:moveTo>
                  <a:cubicBezTo>
                    <a:pt x="948" y="1957"/>
                    <a:pt x="851" y="2030"/>
                    <a:pt x="754" y="2079"/>
                  </a:cubicBezTo>
                  <a:cubicBezTo>
                    <a:pt x="778" y="1982"/>
                    <a:pt x="875" y="1909"/>
                    <a:pt x="972" y="1860"/>
                  </a:cubicBezTo>
                  <a:close/>
                  <a:moveTo>
                    <a:pt x="3159" y="1957"/>
                  </a:moveTo>
                  <a:cubicBezTo>
                    <a:pt x="3159" y="1957"/>
                    <a:pt x="3183" y="1957"/>
                    <a:pt x="3231" y="2006"/>
                  </a:cubicBezTo>
                  <a:cubicBezTo>
                    <a:pt x="3280" y="2054"/>
                    <a:pt x="3304" y="2152"/>
                    <a:pt x="3280" y="2224"/>
                  </a:cubicBezTo>
                  <a:cubicBezTo>
                    <a:pt x="3159" y="2127"/>
                    <a:pt x="3159" y="2006"/>
                    <a:pt x="3159" y="1957"/>
                  </a:cubicBezTo>
                  <a:close/>
                  <a:moveTo>
                    <a:pt x="1701" y="2030"/>
                  </a:moveTo>
                  <a:cubicBezTo>
                    <a:pt x="1750" y="2054"/>
                    <a:pt x="1798" y="2079"/>
                    <a:pt x="1822" y="2127"/>
                  </a:cubicBezTo>
                  <a:cubicBezTo>
                    <a:pt x="1847" y="2249"/>
                    <a:pt x="1822" y="2346"/>
                    <a:pt x="1774" y="2443"/>
                  </a:cubicBezTo>
                  <a:cubicBezTo>
                    <a:pt x="1677" y="2346"/>
                    <a:pt x="1628" y="2200"/>
                    <a:pt x="1652" y="2054"/>
                  </a:cubicBezTo>
                  <a:cubicBezTo>
                    <a:pt x="1652" y="2030"/>
                    <a:pt x="1677" y="2030"/>
                    <a:pt x="1677" y="2030"/>
                  </a:cubicBezTo>
                  <a:close/>
                  <a:moveTo>
                    <a:pt x="1688" y="116"/>
                  </a:moveTo>
                  <a:cubicBezTo>
                    <a:pt x="1796" y="116"/>
                    <a:pt x="1923" y="140"/>
                    <a:pt x="2065" y="184"/>
                  </a:cubicBezTo>
                  <a:cubicBezTo>
                    <a:pt x="2211" y="232"/>
                    <a:pt x="2333" y="305"/>
                    <a:pt x="2454" y="427"/>
                  </a:cubicBezTo>
                  <a:cubicBezTo>
                    <a:pt x="2284" y="548"/>
                    <a:pt x="2235" y="791"/>
                    <a:pt x="2333" y="961"/>
                  </a:cubicBezTo>
                  <a:cubicBezTo>
                    <a:pt x="2430" y="1083"/>
                    <a:pt x="2503" y="1131"/>
                    <a:pt x="2551" y="1131"/>
                  </a:cubicBezTo>
                  <a:cubicBezTo>
                    <a:pt x="2648" y="1107"/>
                    <a:pt x="2721" y="1058"/>
                    <a:pt x="2746" y="986"/>
                  </a:cubicBezTo>
                  <a:cubicBezTo>
                    <a:pt x="2794" y="791"/>
                    <a:pt x="2746" y="573"/>
                    <a:pt x="2624" y="427"/>
                  </a:cubicBezTo>
                  <a:cubicBezTo>
                    <a:pt x="2818" y="305"/>
                    <a:pt x="3061" y="232"/>
                    <a:pt x="3304" y="232"/>
                  </a:cubicBezTo>
                  <a:lnTo>
                    <a:pt x="3450" y="232"/>
                  </a:lnTo>
                  <a:cubicBezTo>
                    <a:pt x="3742" y="330"/>
                    <a:pt x="3960" y="597"/>
                    <a:pt x="3984" y="888"/>
                  </a:cubicBezTo>
                  <a:cubicBezTo>
                    <a:pt x="3839" y="937"/>
                    <a:pt x="3717" y="1034"/>
                    <a:pt x="3693" y="1180"/>
                  </a:cubicBezTo>
                  <a:cubicBezTo>
                    <a:pt x="3669" y="1277"/>
                    <a:pt x="3693" y="1350"/>
                    <a:pt x="3766" y="1423"/>
                  </a:cubicBezTo>
                  <a:cubicBezTo>
                    <a:pt x="3802" y="1459"/>
                    <a:pt x="3845" y="1477"/>
                    <a:pt x="3887" y="1477"/>
                  </a:cubicBezTo>
                  <a:cubicBezTo>
                    <a:pt x="3930" y="1477"/>
                    <a:pt x="3972" y="1459"/>
                    <a:pt x="4009" y="1423"/>
                  </a:cubicBezTo>
                  <a:cubicBezTo>
                    <a:pt x="4082" y="1277"/>
                    <a:pt x="4106" y="1131"/>
                    <a:pt x="4082" y="986"/>
                  </a:cubicBezTo>
                  <a:cubicBezTo>
                    <a:pt x="4130" y="986"/>
                    <a:pt x="4203" y="961"/>
                    <a:pt x="4252" y="961"/>
                  </a:cubicBezTo>
                  <a:cubicBezTo>
                    <a:pt x="4470" y="961"/>
                    <a:pt x="4640" y="1083"/>
                    <a:pt x="4738" y="1277"/>
                  </a:cubicBezTo>
                  <a:cubicBezTo>
                    <a:pt x="4835" y="1544"/>
                    <a:pt x="4810" y="1836"/>
                    <a:pt x="4665" y="2079"/>
                  </a:cubicBezTo>
                  <a:cubicBezTo>
                    <a:pt x="4483" y="2341"/>
                    <a:pt x="4201" y="2486"/>
                    <a:pt x="3902" y="2486"/>
                  </a:cubicBezTo>
                  <a:cubicBezTo>
                    <a:pt x="3841" y="2486"/>
                    <a:pt x="3779" y="2480"/>
                    <a:pt x="3717" y="2467"/>
                  </a:cubicBezTo>
                  <a:cubicBezTo>
                    <a:pt x="3572" y="2443"/>
                    <a:pt x="3450" y="2370"/>
                    <a:pt x="3353" y="2297"/>
                  </a:cubicBezTo>
                  <a:cubicBezTo>
                    <a:pt x="3401" y="2176"/>
                    <a:pt x="3377" y="2030"/>
                    <a:pt x="3304" y="1933"/>
                  </a:cubicBezTo>
                  <a:cubicBezTo>
                    <a:pt x="3244" y="1884"/>
                    <a:pt x="3189" y="1860"/>
                    <a:pt x="3143" y="1860"/>
                  </a:cubicBezTo>
                  <a:cubicBezTo>
                    <a:pt x="3098" y="1860"/>
                    <a:pt x="3061" y="1884"/>
                    <a:pt x="3037" y="1933"/>
                  </a:cubicBezTo>
                  <a:cubicBezTo>
                    <a:pt x="3037" y="2103"/>
                    <a:pt x="3086" y="2249"/>
                    <a:pt x="3231" y="2322"/>
                  </a:cubicBezTo>
                  <a:cubicBezTo>
                    <a:pt x="3071" y="2620"/>
                    <a:pt x="2781" y="2809"/>
                    <a:pt x="2442" y="2809"/>
                  </a:cubicBezTo>
                  <a:cubicBezTo>
                    <a:pt x="2422" y="2809"/>
                    <a:pt x="2402" y="2809"/>
                    <a:pt x="2381" y="2807"/>
                  </a:cubicBezTo>
                  <a:cubicBezTo>
                    <a:pt x="2187" y="2807"/>
                    <a:pt x="1968" y="2686"/>
                    <a:pt x="1847" y="2516"/>
                  </a:cubicBezTo>
                  <a:cubicBezTo>
                    <a:pt x="1920" y="2394"/>
                    <a:pt x="1968" y="2249"/>
                    <a:pt x="1920" y="2103"/>
                  </a:cubicBezTo>
                  <a:cubicBezTo>
                    <a:pt x="1895" y="2030"/>
                    <a:pt x="1822" y="1957"/>
                    <a:pt x="1725" y="1933"/>
                  </a:cubicBezTo>
                  <a:cubicBezTo>
                    <a:pt x="1712" y="1928"/>
                    <a:pt x="1699" y="1926"/>
                    <a:pt x="1685" y="1926"/>
                  </a:cubicBezTo>
                  <a:cubicBezTo>
                    <a:pt x="1627" y="1926"/>
                    <a:pt x="1575" y="1966"/>
                    <a:pt x="1555" y="2006"/>
                  </a:cubicBezTo>
                  <a:cubicBezTo>
                    <a:pt x="1531" y="2200"/>
                    <a:pt x="1580" y="2394"/>
                    <a:pt x="1725" y="2540"/>
                  </a:cubicBezTo>
                  <a:cubicBezTo>
                    <a:pt x="1604" y="2662"/>
                    <a:pt x="1434" y="2735"/>
                    <a:pt x="1264" y="2759"/>
                  </a:cubicBezTo>
                  <a:lnTo>
                    <a:pt x="1191" y="2759"/>
                  </a:lnTo>
                  <a:cubicBezTo>
                    <a:pt x="1045" y="2759"/>
                    <a:pt x="924" y="2686"/>
                    <a:pt x="826" y="2589"/>
                  </a:cubicBezTo>
                  <a:cubicBezTo>
                    <a:pt x="729" y="2467"/>
                    <a:pt x="705" y="2346"/>
                    <a:pt x="729" y="2224"/>
                  </a:cubicBezTo>
                  <a:cubicBezTo>
                    <a:pt x="924" y="2152"/>
                    <a:pt x="1167" y="1957"/>
                    <a:pt x="1142" y="1836"/>
                  </a:cubicBezTo>
                  <a:cubicBezTo>
                    <a:pt x="1142" y="1801"/>
                    <a:pt x="1118" y="1767"/>
                    <a:pt x="1052" y="1767"/>
                  </a:cubicBezTo>
                  <a:cubicBezTo>
                    <a:pt x="1025" y="1767"/>
                    <a:pt x="991" y="1773"/>
                    <a:pt x="948" y="1787"/>
                  </a:cubicBezTo>
                  <a:cubicBezTo>
                    <a:pt x="802" y="1836"/>
                    <a:pt x="681" y="1982"/>
                    <a:pt x="656" y="2152"/>
                  </a:cubicBezTo>
                  <a:cubicBezTo>
                    <a:pt x="638" y="2154"/>
                    <a:pt x="621" y="2155"/>
                    <a:pt x="603" y="2155"/>
                  </a:cubicBezTo>
                  <a:cubicBezTo>
                    <a:pt x="414" y="2155"/>
                    <a:pt x="286" y="2032"/>
                    <a:pt x="219" y="1787"/>
                  </a:cubicBezTo>
                  <a:cubicBezTo>
                    <a:pt x="98" y="1520"/>
                    <a:pt x="122" y="1228"/>
                    <a:pt x="243" y="961"/>
                  </a:cubicBezTo>
                  <a:cubicBezTo>
                    <a:pt x="389" y="791"/>
                    <a:pt x="608" y="694"/>
                    <a:pt x="851" y="694"/>
                  </a:cubicBezTo>
                  <a:lnTo>
                    <a:pt x="1142" y="694"/>
                  </a:lnTo>
                  <a:lnTo>
                    <a:pt x="1142" y="743"/>
                  </a:lnTo>
                  <a:cubicBezTo>
                    <a:pt x="1118" y="840"/>
                    <a:pt x="1142" y="937"/>
                    <a:pt x="1191" y="1010"/>
                  </a:cubicBezTo>
                  <a:cubicBezTo>
                    <a:pt x="1204" y="1036"/>
                    <a:pt x="1232" y="1056"/>
                    <a:pt x="1271" y="1056"/>
                  </a:cubicBezTo>
                  <a:cubicBezTo>
                    <a:pt x="1302" y="1056"/>
                    <a:pt x="1341" y="1043"/>
                    <a:pt x="1385" y="1010"/>
                  </a:cubicBezTo>
                  <a:cubicBezTo>
                    <a:pt x="1482" y="913"/>
                    <a:pt x="1507" y="888"/>
                    <a:pt x="1482" y="791"/>
                  </a:cubicBezTo>
                  <a:cubicBezTo>
                    <a:pt x="1458" y="718"/>
                    <a:pt x="1385" y="645"/>
                    <a:pt x="1239" y="621"/>
                  </a:cubicBezTo>
                  <a:cubicBezTo>
                    <a:pt x="1239" y="475"/>
                    <a:pt x="1288" y="330"/>
                    <a:pt x="1385" y="232"/>
                  </a:cubicBezTo>
                  <a:cubicBezTo>
                    <a:pt x="1452" y="152"/>
                    <a:pt x="1556" y="116"/>
                    <a:pt x="1688" y="116"/>
                  </a:cubicBezTo>
                  <a:close/>
                  <a:moveTo>
                    <a:pt x="1650" y="1"/>
                  </a:moveTo>
                  <a:cubicBezTo>
                    <a:pt x="1501" y="1"/>
                    <a:pt x="1380" y="43"/>
                    <a:pt x="1288" y="135"/>
                  </a:cubicBezTo>
                  <a:cubicBezTo>
                    <a:pt x="1191" y="257"/>
                    <a:pt x="1118" y="427"/>
                    <a:pt x="1118" y="597"/>
                  </a:cubicBezTo>
                  <a:cubicBezTo>
                    <a:pt x="1069" y="585"/>
                    <a:pt x="1021" y="579"/>
                    <a:pt x="972" y="579"/>
                  </a:cubicBezTo>
                  <a:cubicBezTo>
                    <a:pt x="924" y="579"/>
                    <a:pt x="875" y="585"/>
                    <a:pt x="826" y="597"/>
                  </a:cubicBezTo>
                  <a:cubicBezTo>
                    <a:pt x="559" y="597"/>
                    <a:pt x="316" y="694"/>
                    <a:pt x="146" y="888"/>
                  </a:cubicBezTo>
                  <a:cubicBezTo>
                    <a:pt x="1" y="1180"/>
                    <a:pt x="1" y="1520"/>
                    <a:pt x="122" y="1811"/>
                  </a:cubicBezTo>
                  <a:cubicBezTo>
                    <a:pt x="219" y="2152"/>
                    <a:pt x="414" y="2224"/>
                    <a:pt x="559" y="2224"/>
                  </a:cubicBezTo>
                  <a:lnTo>
                    <a:pt x="608" y="2224"/>
                  </a:lnTo>
                  <a:cubicBezTo>
                    <a:pt x="608" y="2394"/>
                    <a:pt x="656" y="2540"/>
                    <a:pt x="754" y="2637"/>
                  </a:cubicBezTo>
                  <a:cubicBezTo>
                    <a:pt x="851" y="2783"/>
                    <a:pt x="1021" y="2856"/>
                    <a:pt x="1191" y="2856"/>
                  </a:cubicBezTo>
                  <a:lnTo>
                    <a:pt x="1264" y="2856"/>
                  </a:lnTo>
                  <a:cubicBezTo>
                    <a:pt x="1458" y="2832"/>
                    <a:pt x="1652" y="2759"/>
                    <a:pt x="1774" y="2613"/>
                  </a:cubicBezTo>
                  <a:cubicBezTo>
                    <a:pt x="1944" y="2783"/>
                    <a:pt x="2163" y="2905"/>
                    <a:pt x="2381" y="2929"/>
                  </a:cubicBezTo>
                  <a:lnTo>
                    <a:pt x="2430" y="2929"/>
                  </a:lnTo>
                  <a:cubicBezTo>
                    <a:pt x="2794" y="2905"/>
                    <a:pt x="3134" y="2710"/>
                    <a:pt x="3304" y="2394"/>
                  </a:cubicBezTo>
                  <a:cubicBezTo>
                    <a:pt x="3426" y="2467"/>
                    <a:pt x="3547" y="2516"/>
                    <a:pt x="3693" y="2540"/>
                  </a:cubicBezTo>
                  <a:cubicBezTo>
                    <a:pt x="3766" y="2559"/>
                    <a:pt x="3841" y="2567"/>
                    <a:pt x="3916" y="2567"/>
                  </a:cubicBezTo>
                  <a:cubicBezTo>
                    <a:pt x="4239" y="2567"/>
                    <a:pt x="4560" y="2403"/>
                    <a:pt x="4738" y="2127"/>
                  </a:cubicBezTo>
                  <a:cubicBezTo>
                    <a:pt x="4932" y="1860"/>
                    <a:pt x="4956" y="1496"/>
                    <a:pt x="4835" y="1204"/>
                  </a:cubicBezTo>
                  <a:cubicBezTo>
                    <a:pt x="4738" y="986"/>
                    <a:pt x="4495" y="840"/>
                    <a:pt x="4252" y="840"/>
                  </a:cubicBezTo>
                  <a:cubicBezTo>
                    <a:pt x="4203" y="840"/>
                    <a:pt x="4130" y="840"/>
                    <a:pt x="4057" y="864"/>
                  </a:cubicBezTo>
                  <a:cubicBezTo>
                    <a:pt x="4033" y="500"/>
                    <a:pt x="3790" y="232"/>
                    <a:pt x="3450" y="135"/>
                  </a:cubicBezTo>
                  <a:cubicBezTo>
                    <a:pt x="3426" y="123"/>
                    <a:pt x="3395" y="117"/>
                    <a:pt x="3365" y="117"/>
                  </a:cubicBezTo>
                  <a:cubicBezTo>
                    <a:pt x="3335" y="117"/>
                    <a:pt x="3304" y="123"/>
                    <a:pt x="3280" y="135"/>
                  </a:cubicBezTo>
                  <a:cubicBezTo>
                    <a:pt x="3013" y="135"/>
                    <a:pt x="2746" y="208"/>
                    <a:pt x="2527" y="330"/>
                  </a:cubicBezTo>
                  <a:cubicBezTo>
                    <a:pt x="2405" y="232"/>
                    <a:pt x="2235" y="135"/>
                    <a:pt x="2090" y="87"/>
                  </a:cubicBezTo>
                  <a:cubicBezTo>
                    <a:pt x="1923" y="31"/>
                    <a:pt x="1776" y="1"/>
                    <a:pt x="1650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241" name="Google Shape;241;p7"/>
          <p:cNvSpPr txBox="1">
            <a:spLocks noGrp="1"/>
          </p:cNvSpPr>
          <p:nvPr>
            <p:ph type="title"/>
          </p:nvPr>
        </p:nvSpPr>
        <p:spPr>
          <a:xfrm>
            <a:off x="1166933" y="2404267"/>
            <a:ext cx="4188800" cy="680800"/>
          </a:xfrm>
          <a:prstGeom prst="rect">
            <a:avLst/>
          </a:prstGeom>
          <a:noFill/>
          <a:ln>
            <a:noFill/>
          </a:ln>
        </p:spPr>
        <p:txBody>
          <a:bodyPr spcFirstLastPara="1" lIns="0" tIns="0" rIns="0" bIns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2200"/>
              <a:buNone/>
              <a:defRPr i="0"/>
            </a:lvl1pPr>
            <a:lvl2pPr lvl="1" rtl="0">
              <a:spcBef>
                <a:spcPts val="0"/>
              </a:spcBef>
              <a:spcAft>
                <a:spcPts val="0"/>
              </a:spcAft>
              <a:buSzPts val="2200"/>
              <a:buNone/>
              <a:defRPr sz="2933"/>
            </a:lvl2pPr>
            <a:lvl3pPr lvl="2" rtl="0">
              <a:spcBef>
                <a:spcPts val="0"/>
              </a:spcBef>
              <a:spcAft>
                <a:spcPts val="0"/>
              </a:spcAft>
              <a:buSzPts val="2200"/>
              <a:buNone/>
              <a:defRPr sz="2933"/>
            </a:lvl3pPr>
            <a:lvl4pPr lvl="3" rtl="0">
              <a:spcBef>
                <a:spcPts val="0"/>
              </a:spcBef>
              <a:spcAft>
                <a:spcPts val="0"/>
              </a:spcAft>
              <a:buSzPts val="2200"/>
              <a:buNone/>
              <a:defRPr sz="2933"/>
            </a:lvl4pPr>
            <a:lvl5pPr lvl="4" rtl="0">
              <a:spcBef>
                <a:spcPts val="0"/>
              </a:spcBef>
              <a:spcAft>
                <a:spcPts val="0"/>
              </a:spcAft>
              <a:buSzPts val="2200"/>
              <a:buNone/>
              <a:defRPr sz="2933"/>
            </a:lvl5pPr>
            <a:lvl6pPr lvl="5" rtl="0">
              <a:spcBef>
                <a:spcPts val="0"/>
              </a:spcBef>
              <a:spcAft>
                <a:spcPts val="0"/>
              </a:spcAft>
              <a:buSzPts val="2200"/>
              <a:buNone/>
              <a:defRPr sz="2933"/>
            </a:lvl6pPr>
            <a:lvl7pPr lvl="6" rtl="0">
              <a:spcBef>
                <a:spcPts val="0"/>
              </a:spcBef>
              <a:spcAft>
                <a:spcPts val="0"/>
              </a:spcAft>
              <a:buSzPts val="2200"/>
              <a:buNone/>
              <a:defRPr sz="2933"/>
            </a:lvl7pPr>
            <a:lvl8pPr lvl="7" rtl="0">
              <a:spcBef>
                <a:spcPts val="0"/>
              </a:spcBef>
              <a:spcAft>
                <a:spcPts val="0"/>
              </a:spcAft>
              <a:buSzPts val="2200"/>
              <a:buNone/>
              <a:defRPr sz="2933"/>
            </a:lvl8pPr>
            <a:lvl9pPr lvl="8" rtl="0">
              <a:spcBef>
                <a:spcPts val="0"/>
              </a:spcBef>
              <a:spcAft>
                <a:spcPts val="0"/>
              </a:spcAft>
              <a:buSzPts val="2200"/>
              <a:buNone/>
              <a:defRPr sz="2933"/>
            </a:lvl9pPr>
          </a:lstStyle>
          <a:p>
            <a:endParaRPr/>
          </a:p>
        </p:txBody>
      </p:sp>
      <p:sp>
        <p:nvSpPr>
          <p:cNvPr id="242" name="Google Shape;242;p7"/>
          <p:cNvSpPr txBox="1">
            <a:spLocks noGrp="1"/>
          </p:cNvSpPr>
          <p:nvPr>
            <p:ph type="subTitle" idx="1"/>
          </p:nvPr>
        </p:nvSpPr>
        <p:spPr>
          <a:xfrm>
            <a:off x="1166933" y="3168067"/>
            <a:ext cx="4259200" cy="17680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639424034"/>
      </p:ext>
    </p:extLst>
  </p:cSld>
  <p:clrMapOvr>
    <a:masterClrMapping/>
  </p:clrMapOvr>
</p:sldLayout>
</file>

<file path=ppt/slideLayouts/slideLayout18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2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oogle Shape;297;p8"/>
          <p:cNvGrpSpPr>
            <a:grpSpLocks/>
          </p:cNvGrpSpPr>
          <p:nvPr/>
        </p:nvGrpSpPr>
        <p:grpSpPr bwMode="auto">
          <a:xfrm>
            <a:off x="-249238" y="3052763"/>
            <a:ext cx="2716213" cy="2147887"/>
            <a:chOff x="855987" y="2204128"/>
            <a:chExt cx="1217483" cy="962421"/>
          </a:xfrm>
        </p:grpSpPr>
        <p:grpSp>
          <p:nvGrpSpPr>
            <p:cNvPr id="4" name="Google Shape;298;p8"/>
            <p:cNvGrpSpPr>
              <a:grpSpLocks/>
            </p:cNvGrpSpPr>
            <p:nvPr/>
          </p:nvGrpSpPr>
          <p:grpSpPr bwMode="auto">
            <a:xfrm>
              <a:off x="855987" y="2204128"/>
              <a:ext cx="1146639" cy="962421"/>
              <a:chOff x="958238" y="2157575"/>
              <a:chExt cx="1115191" cy="936025"/>
            </a:xfrm>
          </p:grpSpPr>
          <p:sp>
            <p:nvSpPr>
              <p:cNvPr id="6" name="Google Shape;299;p8"/>
              <p:cNvSpPr/>
              <p:nvPr/>
            </p:nvSpPr>
            <p:spPr>
              <a:xfrm>
                <a:off x="1253742" y="2157575"/>
                <a:ext cx="492737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" name="Google Shape;300;p8"/>
              <p:cNvSpPr/>
              <p:nvPr/>
            </p:nvSpPr>
            <p:spPr>
              <a:xfrm>
                <a:off x="1441287" y="2324994"/>
                <a:ext cx="492045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" name="Google Shape;301;p8"/>
              <p:cNvSpPr/>
              <p:nvPr/>
            </p:nvSpPr>
            <p:spPr>
              <a:xfrm>
                <a:off x="997685" y="2334680"/>
                <a:ext cx="492737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" name="Google Shape;302;p8"/>
              <p:cNvSpPr/>
              <p:nvPr/>
            </p:nvSpPr>
            <p:spPr>
              <a:xfrm>
                <a:off x="958238" y="2551909"/>
                <a:ext cx="492738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" name="Google Shape;303;p8"/>
              <p:cNvSpPr/>
              <p:nvPr/>
            </p:nvSpPr>
            <p:spPr>
              <a:xfrm>
                <a:off x="1165160" y="2601028"/>
                <a:ext cx="492737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" name="Google Shape;304;p8"/>
              <p:cNvSpPr/>
              <p:nvPr/>
            </p:nvSpPr>
            <p:spPr>
              <a:xfrm>
                <a:off x="1450976" y="2561595"/>
                <a:ext cx="622150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5" name="Google Shape;305;p8"/>
            <p:cNvSpPr/>
            <p:nvPr/>
          </p:nvSpPr>
          <p:spPr>
            <a:xfrm>
              <a:off x="927143" y="2206973"/>
              <a:ext cx="1146327" cy="869949"/>
            </a:xfrm>
            <a:custGeom>
              <a:avLst/>
              <a:gdLst/>
              <a:ahLst/>
              <a:cxnLst/>
              <a:rect l="l" t="t" r="r" b="b"/>
              <a:pathLst>
                <a:path w="6074" h="4608" extrusionOk="0">
                  <a:moveTo>
                    <a:pt x="1749" y="936"/>
                  </a:moveTo>
                  <a:cubicBezTo>
                    <a:pt x="1968" y="985"/>
                    <a:pt x="2187" y="1131"/>
                    <a:pt x="2284" y="1325"/>
                  </a:cubicBezTo>
                  <a:cubicBezTo>
                    <a:pt x="2284" y="1398"/>
                    <a:pt x="2260" y="1446"/>
                    <a:pt x="2211" y="1471"/>
                  </a:cubicBezTo>
                  <a:cubicBezTo>
                    <a:pt x="2162" y="1519"/>
                    <a:pt x="2114" y="1519"/>
                    <a:pt x="2065" y="1544"/>
                  </a:cubicBezTo>
                  <a:cubicBezTo>
                    <a:pt x="1871" y="1544"/>
                    <a:pt x="1725" y="1276"/>
                    <a:pt x="1677" y="1155"/>
                  </a:cubicBezTo>
                  <a:lnTo>
                    <a:pt x="1677" y="1131"/>
                  </a:lnTo>
                  <a:cubicBezTo>
                    <a:pt x="1701" y="1058"/>
                    <a:pt x="1725" y="1009"/>
                    <a:pt x="1749" y="936"/>
                  </a:cubicBezTo>
                  <a:close/>
                  <a:moveTo>
                    <a:pt x="3936" y="1301"/>
                  </a:moveTo>
                  <a:lnTo>
                    <a:pt x="3936" y="1301"/>
                  </a:lnTo>
                  <a:cubicBezTo>
                    <a:pt x="3960" y="1446"/>
                    <a:pt x="3936" y="1616"/>
                    <a:pt x="3839" y="1762"/>
                  </a:cubicBezTo>
                  <a:cubicBezTo>
                    <a:pt x="3790" y="1714"/>
                    <a:pt x="3814" y="1495"/>
                    <a:pt x="3936" y="1301"/>
                  </a:cubicBezTo>
                  <a:close/>
                  <a:moveTo>
                    <a:pt x="750" y="2166"/>
                  </a:moveTo>
                  <a:cubicBezTo>
                    <a:pt x="776" y="2166"/>
                    <a:pt x="802" y="2169"/>
                    <a:pt x="826" y="2175"/>
                  </a:cubicBezTo>
                  <a:cubicBezTo>
                    <a:pt x="1142" y="2199"/>
                    <a:pt x="1264" y="2394"/>
                    <a:pt x="1264" y="2564"/>
                  </a:cubicBezTo>
                  <a:cubicBezTo>
                    <a:pt x="1264" y="2661"/>
                    <a:pt x="1166" y="2758"/>
                    <a:pt x="1045" y="2782"/>
                  </a:cubicBezTo>
                  <a:cubicBezTo>
                    <a:pt x="996" y="2758"/>
                    <a:pt x="924" y="2758"/>
                    <a:pt x="875" y="2734"/>
                  </a:cubicBezTo>
                  <a:cubicBezTo>
                    <a:pt x="705" y="2612"/>
                    <a:pt x="583" y="2442"/>
                    <a:pt x="535" y="2248"/>
                  </a:cubicBezTo>
                  <a:cubicBezTo>
                    <a:pt x="590" y="2193"/>
                    <a:pt x="672" y="2166"/>
                    <a:pt x="750" y="2166"/>
                  </a:cubicBezTo>
                  <a:close/>
                  <a:moveTo>
                    <a:pt x="5199" y="2588"/>
                  </a:moveTo>
                  <a:cubicBezTo>
                    <a:pt x="5078" y="2855"/>
                    <a:pt x="4883" y="3025"/>
                    <a:pt x="4762" y="3025"/>
                  </a:cubicBezTo>
                  <a:cubicBezTo>
                    <a:pt x="4713" y="3025"/>
                    <a:pt x="4665" y="3001"/>
                    <a:pt x="4640" y="2977"/>
                  </a:cubicBezTo>
                  <a:cubicBezTo>
                    <a:pt x="4567" y="2855"/>
                    <a:pt x="4592" y="2807"/>
                    <a:pt x="4592" y="2782"/>
                  </a:cubicBezTo>
                  <a:cubicBezTo>
                    <a:pt x="4640" y="2685"/>
                    <a:pt x="4883" y="2588"/>
                    <a:pt x="5150" y="2588"/>
                  </a:cubicBezTo>
                  <a:close/>
                  <a:moveTo>
                    <a:pt x="3596" y="3293"/>
                  </a:moveTo>
                  <a:cubicBezTo>
                    <a:pt x="3596" y="3293"/>
                    <a:pt x="3620" y="3317"/>
                    <a:pt x="3620" y="3317"/>
                  </a:cubicBezTo>
                  <a:cubicBezTo>
                    <a:pt x="3669" y="3390"/>
                    <a:pt x="3644" y="3608"/>
                    <a:pt x="3426" y="3851"/>
                  </a:cubicBezTo>
                  <a:cubicBezTo>
                    <a:pt x="3353" y="3754"/>
                    <a:pt x="3328" y="3633"/>
                    <a:pt x="3377" y="3511"/>
                  </a:cubicBezTo>
                  <a:cubicBezTo>
                    <a:pt x="3401" y="3414"/>
                    <a:pt x="3474" y="3341"/>
                    <a:pt x="3596" y="3317"/>
                  </a:cubicBezTo>
                  <a:lnTo>
                    <a:pt x="3596" y="3293"/>
                  </a:lnTo>
                  <a:close/>
                  <a:moveTo>
                    <a:pt x="1822" y="3366"/>
                  </a:moveTo>
                  <a:cubicBezTo>
                    <a:pt x="1847" y="3366"/>
                    <a:pt x="1944" y="3366"/>
                    <a:pt x="1968" y="3487"/>
                  </a:cubicBezTo>
                  <a:cubicBezTo>
                    <a:pt x="1944" y="3754"/>
                    <a:pt x="1798" y="3997"/>
                    <a:pt x="1555" y="4094"/>
                  </a:cubicBezTo>
                  <a:cubicBezTo>
                    <a:pt x="1482" y="3924"/>
                    <a:pt x="1507" y="3706"/>
                    <a:pt x="1604" y="3511"/>
                  </a:cubicBezTo>
                  <a:cubicBezTo>
                    <a:pt x="1652" y="3438"/>
                    <a:pt x="1725" y="3366"/>
                    <a:pt x="1822" y="3366"/>
                  </a:cubicBezTo>
                  <a:close/>
                  <a:moveTo>
                    <a:pt x="2745" y="159"/>
                  </a:moveTo>
                  <a:cubicBezTo>
                    <a:pt x="2867" y="159"/>
                    <a:pt x="3013" y="183"/>
                    <a:pt x="3158" y="256"/>
                  </a:cubicBezTo>
                  <a:cubicBezTo>
                    <a:pt x="3523" y="378"/>
                    <a:pt x="3814" y="693"/>
                    <a:pt x="3911" y="1058"/>
                  </a:cubicBezTo>
                  <a:cubicBezTo>
                    <a:pt x="3693" y="1325"/>
                    <a:pt x="3596" y="1714"/>
                    <a:pt x="3766" y="1859"/>
                  </a:cubicBezTo>
                  <a:cubicBezTo>
                    <a:pt x="3790" y="1908"/>
                    <a:pt x="3839" y="1932"/>
                    <a:pt x="3863" y="1932"/>
                  </a:cubicBezTo>
                  <a:cubicBezTo>
                    <a:pt x="3936" y="1932"/>
                    <a:pt x="3984" y="1884"/>
                    <a:pt x="4009" y="1835"/>
                  </a:cubicBezTo>
                  <a:cubicBezTo>
                    <a:pt x="4130" y="1616"/>
                    <a:pt x="4154" y="1349"/>
                    <a:pt x="4082" y="1106"/>
                  </a:cubicBezTo>
                  <a:cubicBezTo>
                    <a:pt x="4203" y="961"/>
                    <a:pt x="4397" y="863"/>
                    <a:pt x="4592" y="863"/>
                  </a:cubicBezTo>
                  <a:cubicBezTo>
                    <a:pt x="4762" y="863"/>
                    <a:pt x="4932" y="936"/>
                    <a:pt x="5053" y="1033"/>
                  </a:cubicBezTo>
                  <a:cubicBezTo>
                    <a:pt x="5466" y="1325"/>
                    <a:pt x="5466" y="1932"/>
                    <a:pt x="5272" y="2418"/>
                  </a:cubicBezTo>
                  <a:lnTo>
                    <a:pt x="5150" y="2418"/>
                  </a:lnTo>
                  <a:cubicBezTo>
                    <a:pt x="4907" y="2418"/>
                    <a:pt x="4567" y="2491"/>
                    <a:pt x="4470" y="2710"/>
                  </a:cubicBezTo>
                  <a:cubicBezTo>
                    <a:pt x="4397" y="2928"/>
                    <a:pt x="4543" y="3171"/>
                    <a:pt x="4762" y="3195"/>
                  </a:cubicBezTo>
                  <a:cubicBezTo>
                    <a:pt x="5029" y="3195"/>
                    <a:pt x="5248" y="2904"/>
                    <a:pt x="5369" y="2612"/>
                  </a:cubicBezTo>
                  <a:cubicBezTo>
                    <a:pt x="5612" y="2637"/>
                    <a:pt x="5806" y="2807"/>
                    <a:pt x="5879" y="3025"/>
                  </a:cubicBezTo>
                  <a:cubicBezTo>
                    <a:pt x="5903" y="3220"/>
                    <a:pt x="5831" y="3414"/>
                    <a:pt x="5685" y="3560"/>
                  </a:cubicBezTo>
                  <a:cubicBezTo>
                    <a:pt x="5320" y="3949"/>
                    <a:pt x="4810" y="4191"/>
                    <a:pt x="4252" y="4191"/>
                  </a:cubicBezTo>
                  <a:cubicBezTo>
                    <a:pt x="4082" y="4191"/>
                    <a:pt x="3887" y="4167"/>
                    <a:pt x="3741" y="4070"/>
                  </a:cubicBezTo>
                  <a:cubicBezTo>
                    <a:pt x="3669" y="4046"/>
                    <a:pt x="3620" y="4021"/>
                    <a:pt x="3571" y="3973"/>
                  </a:cubicBezTo>
                  <a:cubicBezTo>
                    <a:pt x="3814" y="3681"/>
                    <a:pt x="3887" y="3366"/>
                    <a:pt x="3766" y="3220"/>
                  </a:cubicBezTo>
                  <a:cubicBezTo>
                    <a:pt x="3717" y="3171"/>
                    <a:pt x="3669" y="3147"/>
                    <a:pt x="3596" y="3147"/>
                  </a:cubicBezTo>
                  <a:cubicBezTo>
                    <a:pt x="3426" y="3171"/>
                    <a:pt x="3280" y="3268"/>
                    <a:pt x="3231" y="3438"/>
                  </a:cubicBezTo>
                  <a:cubicBezTo>
                    <a:pt x="3158" y="3633"/>
                    <a:pt x="3207" y="3851"/>
                    <a:pt x="3328" y="3973"/>
                  </a:cubicBezTo>
                  <a:cubicBezTo>
                    <a:pt x="3037" y="4264"/>
                    <a:pt x="2648" y="4434"/>
                    <a:pt x="2260" y="4434"/>
                  </a:cubicBezTo>
                  <a:cubicBezTo>
                    <a:pt x="2215" y="4444"/>
                    <a:pt x="2169" y="4449"/>
                    <a:pt x="2124" y="4449"/>
                  </a:cubicBezTo>
                  <a:cubicBezTo>
                    <a:pt x="1946" y="4449"/>
                    <a:pt x="1768" y="4375"/>
                    <a:pt x="1652" y="4240"/>
                  </a:cubicBezTo>
                  <a:cubicBezTo>
                    <a:pt x="1944" y="4094"/>
                    <a:pt x="2138" y="3778"/>
                    <a:pt x="2138" y="3463"/>
                  </a:cubicBezTo>
                  <a:cubicBezTo>
                    <a:pt x="2116" y="3307"/>
                    <a:pt x="2013" y="3192"/>
                    <a:pt x="1865" y="3192"/>
                  </a:cubicBezTo>
                  <a:cubicBezTo>
                    <a:pt x="1851" y="3192"/>
                    <a:pt x="1837" y="3193"/>
                    <a:pt x="1822" y="3195"/>
                  </a:cubicBezTo>
                  <a:cubicBezTo>
                    <a:pt x="1677" y="3195"/>
                    <a:pt x="1531" y="3293"/>
                    <a:pt x="1458" y="3438"/>
                  </a:cubicBezTo>
                  <a:cubicBezTo>
                    <a:pt x="1337" y="3657"/>
                    <a:pt x="1312" y="3924"/>
                    <a:pt x="1409" y="4143"/>
                  </a:cubicBezTo>
                  <a:cubicBezTo>
                    <a:pt x="1361" y="4149"/>
                    <a:pt x="1314" y="4152"/>
                    <a:pt x="1268" y="4152"/>
                  </a:cubicBezTo>
                  <a:cubicBezTo>
                    <a:pt x="1130" y="4152"/>
                    <a:pt x="1002" y="4125"/>
                    <a:pt x="875" y="4070"/>
                  </a:cubicBezTo>
                  <a:cubicBezTo>
                    <a:pt x="535" y="3924"/>
                    <a:pt x="316" y="3633"/>
                    <a:pt x="268" y="3268"/>
                  </a:cubicBezTo>
                  <a:cubicBezTo>
                    <a:pt x="195" y="2977"/>
                    <a:pt x="243" y="2637"/>
                    <a:pt x="413" y="2370"/>
                  </a:cubicBezTo>
                  <a:cubicBezTo>
                    <a:pt x="486" y="2564"/>
                    <a:pt x="632" y="2734"/>
                    <a:pt x="802" y="2855"/>
                  </a:cubicBezTo>
                  <a:cubicBezTo>
                    <a:pt x="899" y="2880"/>
                    <a:pt x="972" y="2904"/>
                    <a:pt x="1069" y="2904"/>
                  </a:cubicBezTo>
                  <a:cubicBezTo>
                    <a:pt x="1264" y="2904"/>
                    <a:pt x="1434" y="2758"/>
                    <a:pt x="1434" y="2540"/>
                  </a:cubicBezTo>
                  <a:cubicBezTo>
                    <a:pt x="1434" y="2224"/>
                    <a:pt x="1166" y="1981"/>
                    <a:pt x="851" y="1981"/>
                  </a:cubicBezTo>
                  <a:cubicBezTo>
                    <a:pt x="828" y="1976"/>
                    <a:pt x="806" y="1974"/>
                    <a:pt x="784" y="1974"/>
                  </a:cubicBezTo>
                  <a:cubicBezTo>
                    <a:pt x="685" y="1974"/>
                    <a:pt x="590" y="2014"/>
                    <a:pt x="511" y="2054"/>
                  </a:cubicBezTo>
                  <a:cubicBezTo>
                    <a:pt x="438" y="1568"/>
                    <a:pt x="608" y="1058"/>
                    <a:pt x="1069" y="936"/>
                  </a:cubicBezTo>
                  <a:cubicBezTo>
                    <a:pt x="1194" y="901"/>
                    <a:pt x="1331" y="878"/>
                    <a:pt x="1463" y="878"/>
                  </a:cubicBezTo>
                  <a:cubicBezTo>
                    <a:pt x="1511" y="878"/>
                    <a:pt x="1558" y="881"/>
                    <a:pt x="1604" y="888"/>
                  </a:cubicBezTo>
                  <a:cubicBezTo>
                    <a:pt x="1555" y="1009"/>
                    <a:pt x="1507" y="1106"/>
                    <a:pt x="1507" y="1106"/>
                  </a:cubicBezTo>
                  <a:cubicBezTo>
                    <a:pt x="1507" y="1131"/>
                    <a:pt x="1507" y="1131"/>
                    <a:pt x="1507" y="1155"/>
                  </a:cubicBezTo>
                  <a:cubicBezTo>
                    <a:pt x="1531" y="1179"/>
                    <a:pt x="1725" y="1665"/>
                    <a:pt x="2065" y="1665"/>
                  </a:cubicBezTo>
                  <a:cubicBezTo>
                    <a:pt x="2162" y="1665"/>
                    <a:pt x="2235" y="1641"/>
                    <a:pt x="2308" y="1592"/>
                  </a:cubicBezTo>
                  <a:cubicBezTo>
                    <a:pt x="2405" y="1544"/>
                    <a:pt x="2478" y="1422"/>
                    <a:pt x="2454" y="1301"/>
                  </a:cubicBezTo>
                  <a:cubicBezTo>
                    <a:pt x="2357" y="1033"/>
                    <a:pt x="2114" y="839"/>
                    <a:pt x="1847" y="791"/>
                  </a:cubicBezTo>
                  <a:cubicBezTo>
                    <a:pt x="1992" y="426"/>
                    <a:pt x="2332" y="183"/>
                    <a:pt x="2745" y="159"/>
                  </a:cubicBezTo>
                  <a:close/>
                  <a:moveTo>
                    <a:pt x="2728" y="1"/>
                  </a:moveTo>
                  <a:cubicBezTo>
                    <a:pt x="2260" y="1"/>
                    <a:pt x="1815" y="296"/>
                    <a:pt x="1652" y="766"/>
                  </a:cubicBezTo>
                  <a:cubicBezTo>
                    <a:pt x="1569" y="748"/>
                    <a:pt x="1485" y="740"/>
                    <a:pt x="1403" y="740"/>
                  </a:cubicBezTo>
                  <a:cubicBezTo>
                    <a:pt x="1270" y="740"/>
                    <a:pt x="1141" y="760"/>
                    <a:pt x="1021" y="791"/>
                  </a:cubicBezTo>
                  <a:cubicBezTo>
                    <a:pt x="438" y="936"/>
                    <a:pt x="219" y="1616"/>
                    <a:pt x="341" y="2199"/>
                  </a:cubicBezTo>
                  <a:cubicBezTo>
                    <a:pt x="98" y="2515"/>
                    <a:pt x="0" y="2928"/>
                    <a:pt x="73" y="3317"/>
                  </a:cubicBezTo>
                  <a:cubicBezTo>
                    <a:pt x="146" y="3730"/>
                    <a:pt x="413" y="4070"/>
                    <a:pt x="802" y="4240"/>
                  </a:cubicBezTo>
                  <a:cubicBezTo>
                    <a:pt x="960" y="4293"/>
                    <a:pt x="1130" y="4332"/>
                    <a:pt x="1294" y="4332"/>
                  </a:cubicBezTo>
                  <a:cubicBezTo>
                    <a:pt x="1358" y="4332"/>
                    <a:pt x="1421" y="4326"/>
                    <a:pt x="1482" y="4313"/>
                  </a:cubicBezTo>
                  <a:cubicBezTo>
                    <a:pt x="1638" y="4491"/>
                    <a:pt x="1875" y="4607"/>
                    <a:pt x="2119" y="4607"/>
                  </a:cubicBezTo>
                  <a:cubicBezTo>
                    <a:pt x="2141" y="4607"/>
                    <a:pt x="2164" y="4606"/>
                    <a:pt x="2187" y="4604"/>
                  </a:cubicBezTo>
                  <a:lnTo>
                    <a:pt x="2260" y="4604"/>
                  </a:lnTo>
                  <a:cubicBezTo>
                    <a:pt x="2721" y="4580"/>
                    <a:pt x="3134" y="4410"/>
                    <a:pt x="3450" y="4094"/>
                  </a:cubicBezTo>
                  <a:cubicBezTo>
                    <a:pt x="3523" y="4143"/>
                    <a:pt x="3596" y="4191"/>
                    <a:pt x="3669" y="4240"/>
                  </a:cubicBezTo>
                  <a:cubicBezTo>
                    <a:pt x="3839" y="4313"/>
                    <a:pt x="4057" y="4361"/>
                    <a:pt x="4276" y="4361"/>
                  </a:cubicBezTo>
                  <a:cubicBezTo>
                    <a:pt x="4859" y="4361"/>
                    <a:pt x="5418" y="4094"/>
                    <a:pt x="5831" y="3681"/>
                  </a:cubicBezTo>
                  <a:cubicBezTo>
                    <a:pt x="6001" y="3487"/>
                    <a:pt x="6073" y="3244"/>
                    <a:pt x="6049" y="3001"/>
                  </a:cubicBezTo>
                  <a:cubicBezTo>
                    <a:pt x="5976" y="2710"/>
                    <a:pt x="5733" y="2491"/>
                    <a:pt x="5442" y="2467"/>
                  </a:cubicBezTo>
                  <a:cubicBezTo>
                    <a:pt x="5636" y="1908"/>
                    <a:pt x="5612" y="1252"/>
                    <a:pt x="5126" y="912"/>
                  </a:cubicBezTo>
                  <a:cubicBezTo>
                    <a:pt x="4972" y="781"/>
                    <a:pt x="4776" y="715"/>
                    <a:pt x="4580" y="715"/>
                  </a:cubicBezTo>
                  <a:cubicBezTo>
                    <a:pt x="4376" y="715"/>
                    <a:pt x="4170" y="787"/>
                    <a:pt x="4009" y="936"/>
                  </a:cubicBezTo>
                  <a:cubicBezTo>
                    <a:pt x="3887" y="548"/>
                    <a:pt x="3571" y="256"/>
                    <a:pt x="3207" y="110"/>
                  </a:cubicBezTo>
                  <a:cubicBezTo>
                    <a:pt x="3052" y="36"/>
                    <a:pt x="2889" y="1"/>
                    <a:pt x="2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" name="Google Shape;306;p8"/>
          <p:cNvGrpSpPr>
            <a:grpSpLocks/>
          </p:cNvGrpSpPr>
          <p:nvPr/>
        </p:nvGrpSpPr>
        <p:grpSpPr bwMode="auto">
          <a:xfrm>
            <a:off x="7361238" y="207963"/>
            <a:ext cx="2201862" cy="960437"/>
            <a:chOff x="3965010" y="571479"/>
            <a:chExt cx="1651683" cy="719972"/>
          </a:xfrm>
        </p:grpSpPr>
        <p:grpSp>
          <p:nvGrpSpPr>
            <p:cNvPr id="13" name="Google Shape;307;p8"/>
            <p:cNvGrpSpPr>
              <a:grpSpLocks/>
            </p:cNvGrpSpPr>
            <p:nvPr/>
          </p:nvGrpSpPr>
          <p:grpSpPr bwMode="auto">
            <a:xfrm>
              <a:off x="3965010" y="571479"/>
              <a:ext cx="1446820" cy="719972"/>
              <a:chOff x="3953250" y="571500"/>
              <a:chExt cx="1383325" cy="766825"/>
            </a:xfrm>
          </p:grpSpPr>
          <p:grpSp>
            <p:nvGrpSpPr>
              <p:cNvPr id="15" name="Google Shape;308;p8"/>
              <p:cNvGrpSpPr>
                <a:grpSpLocks/>
              </p:cNvGrpSpPr>
              <p:nvPr/>
            </p:nvGrpSpPr>
            <p:grpSpPr bwMode="auto">
              <a:xfrm>
                <a:off x="3953250" y="571500"/>
                <a:ext cx="1383166" cy="669650"/>
                <a:chOff x="897088" y="2374675"/>
                <a:chExt cx="1383166" cy="669650"/>
              </a:xfrm>
            </p:grpSpPr>
            <p:sp>
              <p:nvSpPr>
                <p:cNvPr id="17" name="Google Shape;309;p8"/>
                <p:cNvSpPr/>
                <p:nvPr/>
              </p:nvSpPr>
              <p:spPr>
                <a:xfrm>
                  <a:off x="1136188" y="2416501"/>
                  <a:ext cx="621660" cy="622333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" name="Google Shape;310;p8"/>
                <p:cNvSpPr/>
                <p:nvPr/>
              </p:nvSpPr>
              <p:spPr>
                <a:xfrm>
                  <a:off x="1478897" y="2374675"/>
                  <a:ext cx="493002" cy="491782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" name="Google Shape;311;p8"/>
                <p:cNvSpPr/>
                <p:nvPr/>
              </p:nvSpPr>
              <p:spPr>
                <a:xfrm>
                  <a:off x="897088" y="2689010"/>
                  <a:ext cx="493001" cy="35489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0" name="Google Shape;312;p8"/>
                <p:cNvSpPr/>
                <p:nvPr/>
              </p:nvSpPr>
              <p:spPr>
                <a:xfrm>
                  <a:off x="1657653" y="2552122"/>
                  <a:ext cx="622798" cy="491782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16" name="Google Shape;313;p8"/>
              <p:cNvSpPr/>
              <p:nvPr/>
            </p:nvSpPr>
            <p:spPr>
              <a:xfrm>
                <a:off x="3972605" y="907382"/>
                <a:ext cx="1364008" cy="430943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4" name="Google Shape;314;p8"/>
            <p:cNvSpPr/>
            <p:nvPr/>
          </p:nvSpPr>
          <p:spPr>
            <a:xfrm>
              <a:off x="4006689" y="571479"/>
              <a:ext cx="1610004" cy="660470"/>
            </a:xfrm>
            <a:custGeom>
              <a:avLst/>
              <a:gdLst/>
              <a:ahLst/>
              <a:cxnLst/>
              <a:rect l="l" t="t" r="r" b="b"/>
              <a:pathLst>
                <a:path w="3864" h="1872" extrusionOk="0">
                  <a:moveTo>
                    <a:pt x="1847" y="365"/>
                  </a:moveTo>
                  <a:cubicBezTo>
                    <a:pt x="1920" y="487"/>
                    <a:pt x="1920" y="633"/>
                    <a:pt x="1871" y="754"/>
                  </a:cubicBezTo>
                  <a:lnTo>
                    <a:pt x="1847" y="754"/>
                  </a:lnTo>
                  <a:cubicBezTo>
                    <a:pt x="1847" y="754"/>
                    <a:pt x="1823" y="754"/>
                    <a:pt x="1798" y="705"/>
                  </a:cubicBezTo>
                  <a:cubicBezTo>
                    <a:pt x="1774" y="608"/>
                    <a:pt x="1774" y="487"/>
                    <a:pt x="1847" y="390"/>
                  </a:cubicBezTo>
                  <a:lnTo>
                    <a:pt x="1847" y="365"/>
                  </a:lnTo>
                  <a:close/>
                  <a:moveTo>
                    <a:pt x="2891" y="584"/>
                  </a:moveTo>
                  <a:lnTo>
                    <a:pt x="2891" y="608"/>
                  </a:lnTo>
                  <a:cubicBezTo>
                    <a:pt x="2940" y="754"/>
                    <a:pt x="2940" y="900"/>
                    <a:pt x="2867" y="948"/>
                  </a:cubicBezTo>
                  <a:cubicBezTo>
                    <a:pt x="2831" y="960"/>
                    <a:pt x="2806" y="967"/>
                    <a:pt x="2791" y="967"/>
                  </a:cubicBezTo>
                  <a:cubicBezTo>
                    <a:pt x="2776" y="967"/>
                    <a:pt x="2770" y="960"/>
                    <a:pt x="2770" y="948"/>
                  </a:cubicBezTo>
                  <a:cubicBezTo>
                    <a:pt x="2770" y="803"/>
                    <a:pt x="2794" y="681"/>
                    <a:pt x="2891" y="584"/>
                  </a:cubicBezTo>
                  <a:close/>
                  <a:moveTo>
                    <a:pt x="754" y="1021"/>
                  </a:moveTo>
                  <a:cubicBezTo>
                    <a:pt x="851" y="1021"/>
                    <a:pt x="924" y="1070"/>
                    <a:pt x="972" y="1143"/>
                  </a:cubicBezTo>
                  <a:cubicBezTo>
                    <a:pt x="997" y="1216"/>
                    <a:pt x="972" y="1288"/>
                    <a:pt x="899" y="1337"/>
                  </a:cubicBezTo>
                  <a:cubicBezTo>
                    <a:pt x="887" y="1349"/>
                    <a:pt x="875" y="1355"/>
                    <a:pt x="863" y="1355"/>
                  </a:cubicBezTo>
                  <a:cubicBezTo>
                    <a:pt x="851" y="1355"/>
                    <a:pt x="839" y="1349"/>
                    <a:pt x="827" y="1337"/>
                  </a:cubicBezTo>
                  <a:cubicBezTo>
                    <a:pt x="754" y="1240"/>
                    <a:pt x="754" y="1143"/>
                    <a:pt x="754" y="1045"/>
                  </a:cubicBezTo>
                  <a:lnTo>
                    <a:pt x="754" y="1021"/>
                  </a:lnTo>
                  <a:close/>
                  <a:moveTo>
                    <a:pt x="2357" y="74"/>
                  </a:moveTo>
                  <a:cubicBezTo>
                    <a:pt x="2600" y="122"/>
                    <a:pt x="2794" y="268"/>
                    <a:pt x="2867" y="487"/>
                  </a:cubicBezTo>
                  <a:cubicBezTo>
                    <a:pt x="2746" y="608"/>
                    <a:pt x="2673" y="778"/>
                    <a:pt x="2697" y="973"/>
                  </a:cubicBezTo>
                  <a:cubicBezTo>
                    <a:pt x="2725" y="1015"/>
                    <a:pt x="2745" y="1041"/>
                    <a:pt x="2786" y="1041"/>
                  </a:cubicBezTo>
                  <a:cubicBezTo>
                    <a:pt x="2815" y="1041"/>
                    <a:pt x="2855" y="1027"/>
                    <a:pt x="2916" y="997"/>
                  </a:cubicBezTo>
                  <a:cubicBezTo>
                    <a:pt x="3061" y="924"/>
                    <a:pt x="3037" y="681"/>
                    <a:pt x="2964" y="487"/>
                  </a:cubicBezTo>
                  <a:cubicBezTo>
                    <a:pt x="2989" y="462"/>
                    <a:pt x="3013" y="462"/>
                    <a:pt x="3061" y="462"/>
                  </a:cubicBezTo>
                  <a:cubicBezTo>
                    <a:pt x="3329" y="535"/>
                    <a:pt x="3572" y="730"/>
                    <a:pt x="3693" y="997"/>
                  </a:cubicBezTo>
                  <a:cubicBezTo>
                    <a:pt x="3766" y="1143"/>
                    <a:pt x="3766" y="1337"/>
                    <a:pt x="3644" y="1483"/>
                  </a:cubicBezTo>
                  <a:cubicBezTo>
                    <a:pt x="3474" y="1677"/>
                    <a:pt x="2819" y="1799"/>
                    <a:pt x="1774" y="1799"/>
                  </a:cubicBezTo>
                  <a:cubicBezTo>
                    <a:pt x="1118" y="1799"/>
                    <a:pt x="535" y="1750"/>
                    <a:pt x="535" y="1750"/>
                  </a:cubicBezTo>
                  <a:cubicBezTo>
                    <a:pt x="316" y="1726"/>
                    <a:pt x="195" y="1653"/>
                    <a:pt x="146" y="1507"/>
                  </a:cubicBezTo>
                  <a:cubicBezTo>
                    <a:pt x="98" y="1386"/>
                    <a:pt x="219" y="1216"/>
                    <a:pt x="438" y="1118"/>
                  </a:cubicBezTo>
                  <a:cubicBezTo>
                    <a:pt x="511" y="1070"/>
                    <a:pt x="584" y="1045"/>
                    <a:pt x="681" y="1045"/>
                  </a:cubicBezTo>
                  <a:cubicBezTo>
                    <a:pt x="657" y="1167"/>
                    <a:pt x="705" y="1288"/>
                    <a:pt x="778" y="1410"/>
                  </a:cubicBezTo>
                  <a:cubicBezTo>
                    <a:pt x="808" y="1440"/>
                    <a:pt x="857" y="1461"/>
                    <a:pt x="901" y="1461"/>
                  </a:cubicBezTo>
                  <a:cubicBezTo>
                    <a:pt x="928" y="1461"/>
                    <a:pt x="954" y="1453"/>
                    <a:pt x="972" y="1434"/>
                  </a:cubicBezTo>
                  <a:cubicBezTo>
                    <a:pt x="1070" y="1361"/>
                    <a:pt x="1118" y="1240"/>
                    <a:pt x="1094" y="1118"/>
                  </a:cubicBezTo>
                  <a:cubicBezTo>
                    <a:pt x="1045" y="1021"/>
                    <a:pt x="924" y="924"/>
                    <a:pt x="802" y="924"/>
                  </a:cubicBezTo>
                  <a:cubicBezTo>
                    <a:pt x="851" y="681"/>
                    <a:pt x="1021" y="462"/>
                    <a:pt x="1264" y="365"/>
                  </a:cubicBezTo>
                  <a:cubicBezTo>
                    <a:pt x="1395" y="278"/>
                    <a:pt x="1517" y="234"/>
                    <a:pt x="1621" y="234"/>
                  </a:cubicBezTo>
                  <a:cubicBezTo>
                    <a:pt x="1689" y="234"/>
                    <a:pt x="1750" y="254"/>
                    <a:pt x="1798" y="292"/>
                  </a:cubicBezTo>
                  <a:cubicBezTo>
                    <a:pt x="1701" y="414"/>
                    <a:pt x="1677" y="584"/>
                    <a:pt x="1750" y="730"/>
                  </a:cubicBezTo>
                  <a:cubicBezTo>
                    <a:pt x="1750" y="778"/>
                    <a:pt x="1798" y="827"/>
                    <a:pt x="1871" y="827"/>
                  </a:cubicBezTo>
                  <a:cubicBezTo>
                    <a:pt x="1895" y="827"/>
                    <a:pt x="1920" y="803"/>
                    <a:pt x="1944" y="778"/>
                  </a:cubicBezTo>
                  <a:cubicBezTo>
                    <a:pt x="2041" y="633"/>
                    <a:pt x="2017" y="438"/>
                    <a:pt x="1920" y="292"/>
                  </a:cubicBezTo>
                  <a:cubicBezTo>
                    <a:pt x="1993" y="220"/>
                    <a:pt x="2090" y="147"/>
                    <a:pt x="2187" y="122"/>
                  </a:cubicBezTo>
                  <a:cubicBezTo>
                    <a:pt x="2236" y="98"/>
                    <a:pt x="2308" y="98"/>
                    <a:pt x="2357" y="74"/>
                  </a:cubicBezTo>
                  <a:close/>
                  <a:moveTo>
                    <a:pt x="2333" y="1"/>
                  </a:moveTo>
                  <a:cubicBezTo>
                    <a:pt x="2260" y="1"/>
                    <a:pt x="2211" y="25"/>
                    <a:pt x="2138" y="50"/>
                  </a:cubicBezTo>
                  <a:cubicBezTo>
                    <a:pt x="2017" y="74"/>
                    <a:pt x="1920" y="147"/>
                    <a:pt x="1823" y="244"/>
                  </a:cubicBezTo>
                  <a:cubicBezTo>
                    <a:pt x="1756" y="188"/>
                    <a:pt x="1674" y="158"/>
                    <a:pt x="1579" y="158"/>
                  </a:cubicBezTo>
                  <a:cubicBezTo>
                    <a:pt x="1466" y="158"/>
                    <a:pt x="1336" y="200"/>
                    <a:pt x="1191" y="292"/>
                  </a:cubicBezTo>
                  <a:cubicBezTo>
                    <a:pt x="924" y="414"/>
                    <a:pt x="754" y="657"/>
                    <a:pt x="681" y="948"/>
                  </a:cubicBezTo>
                  <a:cubicBezTo>
                    <a:pt x="584" y="948"/>
                    <a:pt x="487" y="973"/>
                    <a:pt x="414" y="1021"/>
                  </a:cubicBezTo>
                  <a:cubicBezTo>
                    <a:pt x="146" y="1167"/>
                    <a:pt x="1" y="1361"/>
                    <a:pt x="49" y="1531"/>
                  </a:cubicBezTo>
                  <a:cubicBezTo>
                    <a:pt x="74" y="1701"/>
                    <a:pt x="268" y="1823"/>
                    <a:pt x="511" y="1847"/>
                  </a:cubicBezTo>
                  <a:cubicBezTo>
                    <a:pt x="511" y="1847"/>
                    <a:pt x="1118" y="1871"/>
                    <a:pt x="1774" y="1871"/>
                  </a:cubicBezTo>
                  <a:cubicBezTo>
                    <a:pt x="2867" y="1871"/>
                    <a:pt x="3523" y="1774"/>
                    <a:pt x="3717" y="1556"/>
                  </a:cubicBezTo>
                  <a:cubicBezTo>
                    <a:pt x="3839" y="1386"/>
                    <a:pt x="3863" y="1167"/>
                    <a:pt x="3766" y="973"/>
                  </a:cubicBezTo>
                  <a:cubicBezTo>
                    <a:pt x="3620" y="681"/>
                    <a:pt x="3353" y="438"/>
                    <a:pt x="3037" y="365"/>
                  </a:cubicBezTo>
                  <a:cubicBezTo>
                    <a:pt x="2989" y="365"/>
                    <a:pt x="2940" y="390"/>
                    <a:pt x="2916" y="414"/>
                  </a:cubicBezTo>
                  <a:cubicBezTo>
                    <a:pt x="2819" y="171"/>
                    <a:pt x="2600" y="25"/>
                    <a:pt x="23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1" name="Google Shape;315;p8"/>
          <p:cNvGrpSpPr>
            <a:grpSpLocks/>
          </p:cNvGrpSpPr>
          <p:nvPr/>
        </p:nvGrpSpPr>
        <p:grpSpPr bwMode="auto">
          <a:xfrm rot="8903269">
            <a:off x="-82550" y="163513"/>
            <a:ext cx="1466850" cy="1049337"/>
            <a:chOff x="1202177" y="4613417"/>
            <a:chExt cx="528376" cy="377938"/>
          </a:xfrm>
        </p:grpSpPr>
        <p:sp>
          <p:nvSpPr>
            <p:cNvPr id="22" name="Google Shape;316;p8"/>
            <p:cNvSpPr/>
            <p:nvPr/>
          </p:nvSpPr>
          <p:spPr>
            <a:xfrm>
              <a:off x="1565219" y="4671875"/>
              <a:ext cx="166404" cy="48028"/>
            </a:xfrm>
            <a:custGeom>
              <a:avLst/>
              <a:gdLst/>
              <a:ahLst/>
              <a:cxnLst/>
              <a:rect l="l" t="t" r="r" b="b"/>
              <a:pathLst>
                <a:path w="1507" h="438" extrusionOk="0">
                  <a:moveTo>
                    <a:pt x="1409" y="1"/>
                  </a:moveTo>
                  <a:lnTo>
                    <a:pt x="73" y="316"/>
                  </a:lnTo>
                  <a:cubicBezTo>
                    <a:pt x="25" y="316"/>
                    <a:pt x="0" y="341"/>
                    <a:pt x="25" y="389"/>
                  </a:cubicBezTo>
                  <a:cubicBezTo>
                    <a:pt x="25" y="414"/>
                    <a:pt x="49" y="438"/>
                    <a:pt x="73" y="438"/>
                  </a:cubicBezTo>
                  <a:lnTo>
                    <a:pt x="98" y="438"/>
                  </a:lnTo>
                  <a:lnTo>
                    <a:pt x="1434" y="122"/>
                  </a:lnTo>
                  <a:cubicBezTo>
                    <a:pt x="1506" y="122"/>
                    <a:pt x="1482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" name="Google Shape;317;p8"/>
            <p:cNvSpPr/>
            <p:nvPr/>
          </p:nvSpPr>
          <p:spPr>
            <a:xfrm>
              <a:off x="1602997" y="4613305"/>
              <a:ext cx="60615" cy="176104"/>
            </a:xfrm>
            <a:custGeom>
              <a:avLst/>
              <a:gdLst/>
              <a:ahLst/>
              <a:cxnLst/>
              <a:rect l="l" t="t" r="r" b="b"/>
              <a:pathLst>
                <a:path w="550" h="1598" extrusionOk="0">
                  <a:moveTo>
                    <a:pt x="77" y="0"/>
                  </a:moveTo>
                  <a:cubicBezTo>
                    <a:pt x="39" y="0"/>
                    <a:pt x="0" y="32"/>
                    <a:pt x="15" y="91"/>
                  </a:cubicBezTo>
                  <a:lnTo>
                    <a:pt x="403" y="1573"/>
                  </a:lnTo>
                  <a:cubicBezTo>
                    <a:pt x="428" y="1597"/>
                    <a:pt x="452" y="1597"/>
                    <a:pt x="476" y="1597"/>
                  </a:cubicBezTo>
                  <a:lnTo>
                    <a:pt x="501" y="1597"/>
                  </a:lnTo>
                  <a:cubicBezTo>
                    <a:pt x="525" y="1597"/>
                    <a:pt x="549" y="1549"/>
                    <a:pt x="525" y="1525"/>
                  </a:cubicBezTo>
                  <a:lnTo>
                    <a:pt x="136" y="43"/>
                  </a:lnTo>
                  <a:cubicBezTo>
                    <a:pt x="127" y="14"/>
                    <a:pt x="102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" name="Google Shape;318;p8"/>
            <p:cNvSpPr/>
            <p:nvPr/>
          </p:nvSpPr>
          <p:spPr>
            <a:xfrm>
              <a:off x="1584035" y="4630745"/>
              <a:ext cx="104646" cy="138940"/>
            </a:xfrm>
            <a:custGeom>
              <a:avLst/>
              <a:gdLst/>
              <a:ahLst/>
              <a:cxnLst/>
              <a:rect l="l" t="t" r="r" b="b"/>
              <a:pathLst>
                <a:path w="948" h="1259" extrusionOk="0">
                  <a:moveTo>
                    <a:pt x="875" y="1"/>
                  </a:moveTo>
                  <a:cubicBezTo>
                    <a:pt x="857" y="1"/>
                    <a:pt x="838" y="7"/>
                    <a:pt x="826" y="19"/>
                  </a:cubicBezTo>
                  <a:lnTo>
                    <a:pt x="25" y="1161"/>
                  </a:lnTo>
                  <a:cubicBezTo>
                    <a:pt x="0" y="1185"/>
                    <a:pt x="0" y="1234"/>
                    <a:pt x="49" y="1258"/>
                  </a:cubicBezTo>
                  <a:lnTo>
                    <a:pt x="122" y="1258"/>
                  </a:lnTo>
                  <a:lnTo>
                    <a:pt x="924" y="92"/>
                  </a:lnTo>
                  <a:cubicBezTo>
                    <a:pt x="948" y="68"/>
                    <a:pt x="948" y="19"/>
                    <a:pt x="924" y="19"/>
                  </a:cubicBezTo>
                  <a:cubicBezTo>
                    <a:pt x="911" y="7"/>
                    <a:pt x="893" y="1"/>
                    <a:pt x="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Google Shape;319;p8"/>
            <p:cNvSpPr/>
            <p:nvPr/>
          </p:nvSpPr>
          <p:spPr>
            <a:xfrm>
              <a:off x="1550171" y="4645445"/>
              <a:ext cx="160686" cy="102347"/>
            </a:xfrm>
            <a:custGeom>
              <a:avLst/>
              <a:gdLst/>
              <a:ahLst/>
              <a:cxnLst/>
              <a:rect l="l" t="t" r="r" b="b"/>
              <a:pathLst>
                <a:path w="1451" h="928" extrusionOk="0">
                  <a:moveTo>
                    <a:pt x="115" y="1"/>
                  </a:moveTo>
                  <a:cubicBezTo>
                    <a:pt x="51" y="1"/>
                    <a:pt x="0" y="83"/>
                    <a:pt x="65" y="126"/>
                  </a:cubicBezTo>
                  <a:lnTo>
                    <a:pt x="1329" y="928"/>
                  </a:lnTo>
                  <a:lnTo>
                    <a:pt x="1377" y="928"/>
                  </a:lnTo>
                  <a:cubicBezTo>
                    <a:pt x="1426" y="928"/>
                    <a:pt x="1450" y="831"/>
                    <a:pt x="1402" y="806"/>
                  </a:cubicBezTo>
                  <a:lnTo>
                    <a:pt x="138" y="5"/>
                  </a:lnTo>
                  <a:cubicBezTo>
                    <a:pt x="130" y="2"/>
                    <a:pt x="123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320;p8"/>
            <p:cNvSpPr/>
            <p:nvPr/>
          </p:nvSpPr>
          <p:spPr>
            <a:xfrm>
              <a:off x="1203124" y="4673502"/>
              <a:ext cx="177269" cy="150947"/>
            </a:xfrm>
            <a:custGeom>
              <a:avLst/>
              <a:gdLst/>
              <a:ahLst/>
              <a:cxnLst/>
              <a:rect l="l" t="t" r="r" b="b"/>
              <a:pathLst>
                <a:path w="1605" h="1371" extrusionOk="0">
                  <a:moveTo>
                    <a:pt x="924" y="131"/>
                  </a:moveTo>
                  <a:cubicBezTo>
                    <a:pt x="1216" y="131"/>
                    <a:pt x="1458" y="374"/>
                    <a:pt x="1483" y="690"/>
                  </a:cubicBezTo>
                  <a:cubicBezTo>
                    <a:pt x="1483" y="1019"/>
                    <a:pt x="1204" y="1248"/>
                    <a:pt x="911" y="1248"/>
                  </a:cubicBezTo>
                  <a:cubicBezTo>
                    <a:pt x="771" y="1248"/>
                    <a:pt x="629" y="1196"/>
                    <a:pt x="511" y="1079"/>
                  </a:cubicBezTo>
                  <a:cubicBezTo>
                    <a:pt x="171" y="739"/>
                    <a:pt x="414" y="131"/>
                    <a:pt x="924" y="131"/>
                  </a:cubicBezTo>
                  <a:close/>
                  <a:moveTo>
                    <a:pt x="907" y="1"/>
                  </a:moveTo>
                  <a:cubicBezTo>
                    <a:pt x="740" y="1"/>
                    <a:pt x="571" y="63"/>
                    <a:pt x="438" y="204"/>
                  </a:cubicBezTo>
                  <a:cubicBezTo>
                    <a:pt x="1" y="641"/>
                    <a:pt x="317" y="1370"/>
                    <a:pt x="924" y="1370"/>
                  </a:cubicBezTo>
                  <a:cubicBezTo>
                    <a:pt x="1288" y="1370"/>
                    <a:pt x="1604" y="1079"/>
                    <a:pt x="1604" y="690"/>
                  </a:cubicBezTo>
                  <a:cubicBezTo>
                    <a:pt x="1604" y="278"/>
                    <a:pt x="1258" y="1"/>
                    <a:pt x="9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Google Shape;321;p8"/>
            <p:cNvSpPr/>
            <p:nvPr/>
          </p:nvSpPr>
          <p:spPr>
            <a:xfrm>
              <a:off x="1418975" y="4895400"/>
              <a:ext cx="115511" cy="96629"/>
            </a:xfrm>
            <a:custGeom>
              <a:avLst/>
              <a:gdLst/>
              <a:ahLst/>
              <a:cxnLst/>
              <a:rect l="l" t="t" r="r" b="b"/>
              <a:pathLst>
                <a:path w="1045" h="877" extrusionOk="0">
                  <a:moveTo>
                    <a:pt x="583" y="124"/>
                  </a:moveTo>
                  <a:cubicBezTo>
                    <a:pt x="753" y="124"/>
                    <a:pt x="899" y="269"/>
                    <a:pt x="899" y="439"/>
                  </a:cubicBezTo>
                  <a:cubicBezTo>
                    <a:pt x="899" y="622"/>
                    <a:pt x="741" y="747"/>
                    <a:pt x="587" y="747"/>
                  </a:cubicBezTo>
                  <a:cubicBezTo>
                    <a:pt x="515" y="747"/>
                    <a:pt x="443" y="720"/>
                    <a:pt x="389" y="658"/>
                  </a:cubicBezTo>
                  <a:cubicBezTo>
                    <a:pt x="195" y="464"/>
                    <a:pt x="316" y="124"/>
                    <a:pt x="583" y="124"/>
                  </a:cubicBezTo>
                  <a:close/>
                  <a:moveTo>
                    <a:pt x="584" y="0"/>
                  </a:moveTo>
                  <a:cubicBezTo>
                    <a:pt x="473" y="0"/>
                    <a:pt x="361" y="38"/>
                    <a:pt x="268" y="124"/>
                  </a:cubicBezTo>
                  <a:cubicBezTo>
                    <a:pt x="0" y="415"/>
                    <a:pt x="195" y="877"/>
                    <a:pt x="583" y="877"/>
                  </a:cubicBezTo>
                  <a:cubicBezTo>
                    <a:pt x="826" y="877"/>
                    <a:pt x="1021" y="682"/>
                    <a:pt x="1045" y="439"/>
                  </a:cubicBezTo>
                  <a:cubicBezTo>
                    <a:pt x="1045" y="175"/>
                    <a:pt x="820" y="0"/>
                    <a:pt x="5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8" name="Google Shape;322;p8"/>
          <p:cNvGrpSpPr>
            <a:grpSpLocks/>
          </p:cNvGrpSpPr>
          <p:nvPr/>
        </p:nvGrpSpPr>
        <p:grpSpPr bwMode="auto">
          <a:xfrm>
            <a:off x="9631363" y="2895600"/>
            <a:ext cx="3368675" cy="2146300"/>
            <a:chOff x="7239867" y="1514545"/>
            <a:chExt cx="2525833" cy="1610805"/>
          </a:xfrm>
        </p:grpSpPr>
        <p:grpSp>
          <p:nvGrpSpPr>
            <p:cNvPr id="29" name="Google Shape;323;p8"/>
            <p:cNvGrpSpPr>
              <a:grpSpLocks/>
            </p:cNvGrpSpPr>
            <p:nvPr/>
          </p:nvGrpSpPr>
          <p:grpSpPr bwMode="auto">
            <a:xfrm>
              <a:off x="7346663" y="1514545"/>
              <a:ext cx="2419037" cy="1551678"/>
              <a:chOff x="7410211" y="1555302"/>
              <a:chExt cx="2355440" cy="1510884"/>
            </a:xfrm>
          </p:grpSpPr>
          <p:grpSp>
            <p:nvGrpSpPr>
              <p:cNvPr id="31" name="Google Shape;324;p8"/>
              <p:cNvGrpSpPr>
                <a:grpSpLocks/>
              </p:cNvGrpSpPr>
              <p:nvPr/>
            </p:nvGrpSpPr>
            <p:grpSpPr bwMode="auto">
              <a:xfrm>
                <a:off x="7410211" y="1555302"/>
                <a:ext cx="2355440" cy="1510884"/>
                <a:chOff x="761258" y="2062480"/>
                <a:chExt cx="1646470" cy="1056119"/>
              </a:xfrm>
            </p:grpSpPr>
            <p:sp>
              <p:nvSpPr>
                <p:cNvPr id="34" name="Google Shape;325;p8"/>
                <p:cNvSpPr/>
                <p:nvPr/>
              </p:nvSpPr>
              <p:spPr>
                <a:xfrm rot="-1481318">
                  <a:off x="1087168" y="2126543"/>
                  <a:ext cx="430195" cy="557101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5" name="Google Shape;326;p8"/>
                <p:cNvSpPr/>
                <p:nvPr/>
              </p:nvSpPr>
              <p:spPr>
                <a:xfrm>
                  <a:off x="1415282" y="2201147"/>
                  <a:ext cx="558200" cy="492228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6" name="Google Shape;327;p8"/>
                <p:cNvSpPr/>
                <p:nvPr/>
              </p:nvSpPr>
              <p:spPr>
                <a:xfrm>
                  <a:off x="761484" y="2379550"/>
                  <a:ext cx="492577" cy="492228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7" name="Google Shape;328;p8"/>
                <p:cNvSpPr/>
                <p:nvPr/>
              </p:nvSpPr>
              <p:spPr>
                <a:xfrm>
                  <a:off x="900021" y="2605796"/>
                  <a:ext cx="469083" cy="469522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8" name="Google Shape;329;p8"/>
                <p:cNvSpPr/>
                <p:nvPr/>
              </p:nvSpPr>
              <p:spPr>
                <a:xfrm>
                  <a:off x="1250820" y="2594443"/>
                  <a:ext cx="492577" cy="492228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9" name="Google Shape;330;p8"/>
                <p:cNvSpPr/>
                <p:nvPr/>
              </p:nvSpPr>
              <p:spPr>
                <a:xfrm rot="-2967336">
                  <a:off x="1706648" y="2475469"/>
                  <a:ext cx="622786" cy="492577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32" name="Google Shape;331;p8"/>
              <p:cNvSpPr/>
              <p:nvPr/>
            </p:nvSpPr>
            <p:spPr>
              <a:xfrm>
                <a:off x="7933249" y="2119111"/>
                <a:ext cx="704681" cy="70418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3" name="Google Shape;332;p8"/>
              <p:cNvSpPr/>
              <p:nvPr/>
            </p:nvSpPr>
            <p:spPr>
              <a:xfrm>
                <a:off x="8386424" y="2119111"/>
                <a:ext cx="704681" cy="70418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0" name="Google Shape;333;p8"/>
            <p:cNvSpPr/>
            <p:nvPr/>
          </p:nvSpPr>
          <p:spPr>
            <a:xfrm>
              <a:off x="7239867" y="1792147"/>
              <a:ext cx="2256823" cy="1333203"/>
            </a:xfrm>
            <a:custGeom>
              <a:avLst/>
              <a:gdLst/>
              <a:ahLst/>
              <a:cxnLst/>
              <a:rect l="l" t="t" r="r" b="b"/>
              <a:pathLst>
                <a:path w="4957" h="2929" extrusionOk="0">
                  <a:moveTo>
                    <a:pt x="1215" y="718"/>
                  </a:moveTo>
                  <a:cubicBezTo>
                    <a:pt x="1312" y="743"/>
                    <a:pt x="1337" y="767"/>
                    <a:pt x="1361" y="815"/>
                  </a:cubicBezTo>
                  <a:cubicBezTo>
                    <a:pt x="1361" y="840"/>
                    <a:pt x="1312" y="888"/>
                    <a:pt x="1288" y="913"/>
                  </a:cubicBezTo>
                  <a:cubicBezTo>
                    <a:pt x="1264" y="913"/>
                    <a:pt x="1264" y="937"/>
                    <a:pt x="1215" y="937"/>
                  </a:cubicBezTo>
                  <a:cubicBezTo>
                    <a:pt x="1215" y="864"/>
                    <a:pt x="1215" y="815"/>
                    <a:pt x="1215" y="743"/>
                  </a:cubicBezTo>
                  <a:lnTo>
                    <a:pt x="1215" y="718"/>
                  </a:lnTo>
                  <a:close/>
                  <a:moveTo>
                    <a:pt x="2527" y="475"/>
                  </a:moveTo>
                  <a:cubicBezTo>
                    <a:pt x="2624" y="597"/>
                    <a:pt x="2673" y="767"/>
                    <a:pt x="2624" y="937"/>
                  </a:cubicBezTo>
                  <a:cubicBezTo>
                    <a:pt x="2601" y="983"/>
                    <a:pt x="2567" y="1007"/>
                    <a:pt x="2530" y="1007"/>
                  </a:cubicBezTo>
                  <a:cubicBezTo>
                    <a:pt x="2489" y="1007"/>
                    <a:pt x="2444" y="977"/>
                    <a:pt x="2405" y="913"/>
                  </a:cubicBezTo>
                  <a:cubicBezTo>
                    <a:pt x="2333" y="767"/>
                    <a:pt x="2381" y="573"/>
                    <a:pt x="2527" y="475"/>
                  </a:cubicBezTo>
                  <a:close/>
                  <a:moveTo>
                    <a:pt x="3984" y="1010"/>
                  </a:moveTo>
                  <a:lnTo>
                    <a:pt x="3984" y="1010"/>
                  </a:lnTo>
                  <a:cubicBezTo>
                    <a:pt x="4009" y="1107"/>
                    <a:pt x="3984" y="1228"/>
                    <a:pt x="3936" y="1326"/>
                  </a:cubicBezTo>
                  <a:cubicBezTo>
                    <a:pt x="3912" y="1350"/>
                    <a:pt x="3912" y="1350"/>
                    <a:pt x="3887" y="1350"/>
                  </a:cubicBezTo>
                  <a:cubicBezTo>
                    <a:pt x="3863" y="1350"/>
                    <a:pt x="3839" y="1326"/>
                    <a:pt x="3814" y="1326"/>
                  </a:cubicBezTo>
                  <a:cubicBezTo>
                    <a:pt x="3766" y="1277"/>
                    <a:pt x="3766" y="1277"/>
                    <a:pt x="3766" y="1204"/>
                  </a:cubicBezTo>
                  <a:cubicBezTo>
                    <a:pt x="3790" y="1131"/>
                    <a:pt x="3863" y="1058"/>
                    <a:pt x="3984" y="1010"/>
                  </a:cubicBezTo>
                  <a:close/>
                  <a:moveTo>
                    <a:pt x="1045" y="1860"/>
                  </a:moveTo>
                  <a:cubicBezTo>
                    <a:pt x="948" y="1957"/>
                    <a:pt x="851" y="2030"/>
                    <a:pt x="754" y="2079"/>
                  </a:cubicBezTo>
                  <a:cubicBezTo>
                    <a:pt x="778" y="1982"/>
                    <a:pt x="875" y="1909"/>
                    <a:pt x="972" y="1860"/>
                  </a:cubicBezTo>
                  <a:close/>
                  <a:moveTo>
                    <a:pt x="3159" y="1957"/>
                  </a:moveTo>
                  <a:cubicBezTo>
                    <a:pt x="3159" y="1957"/>
                    <a:pt x="3183" y="1957"/>
                    <a:pt x="3231" y="2006"/>
                  </a:cubicBezTo>
                  <a:cubicBezTo>
                    <a:pt x="3280" y="2054"/>
                    <a:pt x="3304" y="2152"/>
                    <a:pt x="3280" y="2224"/>
                  </a:cubicBezTo>
                  <a:cubicBezTo>
                    <a:pt x="3159" y="2127"/>
                    <a:pt x="3159" y="2006"/>
                    <a:pt x="3159" y="1957"/>
                  </a:cubicBezTo>
                  <a:close/>
                  <a:moveTo>
                    <a:pt x="1701" y="2030"/>
                  </a:moveTo>
                  <a:cubicBezTo>
                    <a:pt x="1750" y="2054"/>
                    <a:pt x="1798" y="2079"/>
                    <a:pt x="1822" y="2127"/>
                  </a:cubicBezTo>
                  <a:cubicBezTo>
                    <a:pt x="1847" y="2249"/>
                    <a:pt x="1822" y="2346"/>
                    <a:pt x="1774" y="2443"/>
                  </a:cubicBezTo>
                  <a:cubicBezTo>
                    <a:pt x="1677" y="2346"/>
                    <a:pt x="1628" y="2200"/>
                    <a:pt x="1652" y="2054"/>
                  </a:cubicBezTo>
                  <a:cubicBezTo>
                    <a:pt x="1652" y="2030"/>
                    <a:pt x="1677" y="2030"/>
                    <a:pt x="1677" y="2030"/>
                  </a:cubicBezTo>
                  <a:close/>
                  <a:moveTo>
                    <a:pt x="1688" y="116"/>
                  </a:moveTo>
                  <a:cubicBezTo>
                    <a:pt x="1796" y="116"/>
                    <a:pt x="1923" y="140"/>
                    <a:pt x="2065" y="184"/>
                  </a:cubicBezTo>
                  <a:cubicBezTo>
                    <a:pt x="2211" y="232"/>
                    <a:pt x="2333" y="305"/>
                    <a:pt x="2454" y="427"/>
                  </a:cubicBezTo>
                  <a:cubicBezTo>
                    <a:pt x="2284" y="548"/>
                    <a:pt x="2235" y="791"/>
                    <a:pt x="2333" y="961"/>
                  </a:cubicBezTo>
                  <a:cubicBezTo>
                    <a:pt x="2430" y="1083"/>
                    <a:pt x="2503" y="1131"/>
                    <a:pt x="2551" y="1131"/>
                  </a:cubicBezTo>
                  <a:cubicBezTo>
                    <a:pt x="2648" y="1107"/>
                    <a:pt x="2721" y="1058"/>
                    <a:pt x="2746" y="986"/>
                  </a:cubicBezTo>
                  <a:cubicBezTo>
                    <a:pt x="2794" y="791"/>
                    <a:pt x="2746" y="573"/>
                    <a:pt x="2624" y="427"/>
                  </a:cubicBezTo>
                  <a:cubicBezTo>
                    <a:pt x="2818" y="305"/>
                    <a:pt x="3061" y="232"/>
                    <a:pt x="3304" y="232"/>
                  </a:cubicBezTo>
                  <a:lnTo>
                    <a:pt x="3450" y="232"/>
                  </a:lnTo>
                  <a:cubicBezTo>
                    <a:pt x="3742" y="330"/>
                    <a:pt x="3960" y="597"/>
                    <a:pt x="3984" y="888"/>
                  </a:cubicBezTo>
                  <a:cubicBezTo>
                    <a:pt x="3839" y="937"/>
                    <a:pt x="3717" y="1034"/>
                    <a:pt x="3693" y="1180"/>
                  </a:cubicBezTo>
                  <a:cubicBezTo>
                    <a:pt x="3669" y="1277"/>
                    <a:pt x="3693" y="1350"/>
                    <a:pt x="3766" y="1423"/>
                  </a:cubicBezTo>
                  <a:cubicBezTo>
                    <a:pt x="3802" y="1459"/>
                    <a:pt x="3845" y="1477"/>
                    <a:pt x="3887" y="1477"/>
                  </a:cubicBezTo>
                  <a:cubicBezTo>
                    <a:pt x="3930" y="1477"/>
                    <a:pt x="3972" y="1459"/>
                    <a:pt x="4009" y="1423"/>
                  </a:cubicBezTo>
                  <a:cubicBezTo>
                    <a:pt x="4082" y="1277"/>
                    <a:pt x="4106" y="1131"/>
                    <a:pt x="4082" y="986"/>
                  </a:cubicBezTo>
                  <a:cubicBezTo>
                    <a:pt x="4130" y="986"/>
                    <a:pt x="4203" y="961"/>
                    <a:pt x="4252" y="961"/>
                  </a:cubicBezTo>
                  <a:cubicBezTo>
                    <a:pt x="4470" y="961"/>
                    <a:pt x="4640" y="1083"/>
                    <a:pt x="4738" y="1277"/>
                  </a:cubicBezTo>
                  <a:cubicBezTo>
                    <a:pt x="4835" y="1544"/>
                    <a:pt x="4810" y="1836"/>
                    <a:pt x="4665" y="2079"/>
                  </a:cubicBezTo>
                  <a:cubicBezTo>
                    <a:pt x="4483" y="2341"/>
                    <a:pt x="4201" y="2486"/>
                    <a:pt x="3902" y="2486"/>
                  </a:cubicBezTo>
                  <a:cubicBezTo>
                    <a:pt x="3841" y="2486"/>
                    <a:pt x="3779" y="2480"/>
                    <a:pt x="3717" y="2467"/>
                  </a:cubicBezTo>
                  <a:cubicBezTo>
                    <a:pt x="3572" y="2443"/>
                    <a:pt x="3450" y="2370"/>
                    <a:pt x="3353" y="2297"/>
                  </a:cubicBezTo>
                  <a:cubicBezTo>
                    <a:pt x="3401" y="2176"/>
                    <a:pt x="3377" y="2030"/>
                    <a:pt x="3304" y="1933"/>
                  </a:cubicBezTo>
                  <a:cubicBezTo>
                    <a:pt x="3244" y="1884"/>
                    <a:pt x="3189" y="1860"/>
                    <a:pt x="3143" y="1860"/>
                  </a:cubicBezTo>
                  <a:cubicBezTo>
                    <a:pt x="3098" y="1860"/>
                    <a:pt x="3061" y="1884"/>
                    <a:pt x="3037" y="1933"/>
                  </a:cubicBezTo>
                  <a:cubicBezTo>
                    <a:pt x="3037" y="2103"/>
                    <a:pt x="3086" y="2249"/>
                    <a:pt x="3231" y="2322"/>
                  </a:cubicBezTo>
                  <a:cubicBezTo>
                    <a:pt x="3071" y="2620"/>
                    <a:pt x="2781" y="2809"/>
                    <a:pt x="2442" y="2809"/>
                  </a:cubicBezTo>
                  <a:cubicBezTo>
                    <a:pt x="2422" y="2809"/>
                    <a:pt x="2402" y="2809"/>
                    <a:pt x="2381" y="2807"/>
                  </a:cubicBezTo>
                  <a:cubicBezTo>
                    <a:pt x="2187" y="2807"/>
                    <a:pt x="1968" y="2686"/>
                    <a:pt x="1847" y="2516"/>
                  </a:cubicBezTo>
                  <a:cubicBezTo>
                    <a:pt x="1920" y="2394"/>
                    <a:pt x="1968" y="2249"/>
                    <a:pt x="1920" y="2103"/>
                  </a:cubicBezTo>
                  <a:cubicBezTo>
                    <a:pt x="1895" y="2030"/>
                    <a:pt x="1822" y="1957"/>
                    <a:pt x="1725" y="1933"/>
                  </a:cubicBezTo>
                  <a:cubicBezTo>
                    <a:pt x="1712" y="1928"/>
                    <a:pt x="1699" y="1926"/>
                    <a:pt x="1685" y="1926"/>
                  </a:cubicBezTo>
                  <a:cubicBezTo>
                    <a:pt x="1627" y="1926"/>
                    <a:pt x="1575" y="1966"/>
                    <a:pt x="1555" y="2006"/>
                  </a:cubicBezTo>
                  <a:cubicBezTo>
                    <a:pt x="1531" y="2200"/>
                    <a:pt x="1580" y="2394"/>
                    <a:pt x="1725" y="2540"/>
                  </a:cubicBezTo>
                  <a:cubicBezTo>
                    <a:pt x="1604" y="2662"/>
                    <a:pt x="1434" y="2735"/>
                    <a:pt x="1264" y="2759"/>
                  </a:cubicBezTo>
                  <a:lnTo>
                    <a:pt x="1191" y="2759"/>
                  </a:lnTo>
                  <a:cubicBezTo>
                    <a:pt x="1045" y="2759"/>
                    <a:pt x="924" y="2686"/>
                    <a:pt x="826" y="2589"/>
                  </a:cubicBezTo>
                  <a:cubicBezTo>
                    <a:pt x="729" y="2467"/>
                    <a:pt x="705" y="2346"/>
                    <a:pt x="729" y="2224"/>
                  </a:cubicBezTo>
                  <a:cubicBezTo>
                    <a:pt x="924" y="2152"/>
                    <a:pt x="1167" y="1957"/>
                    <a:pt x="1142" y="1836"/>
                  </a:cubicBezTo>
                  <a:cubicBezTo>
                    <a:pt x="1142" y="1801"/>
                    <a:pt x="1118" y="1767"/>
                    <a:pt x="1052" y="1767"/>
                  </a:cubicBezTo>
                  <a:cubicBezTo>
                    <a:pt x="1025" y="1767"/>
                    <a:pt x="991" y="1773"/>
                    <a:pt x="948" y="1787"/>
                  </a:cubicBezTo>
                  <a:cubicBezTo>
                    <a:pt x="802" y="1836"/>
                    <a:pt x="681" y="1982"/>
                    <a:pt x="656" y="2152"/>
                  </a:cubicBezTo>
                  <a:cubicBezTo>
                    <a:pt x="638" y="2154"/>
                    <a:pt x="621" y="2155"/>
                    <a:pt x="603" y="2155"/>
                  </a:cubicBezTo>
                  <a:cubicBezTo>
                    <a:pt x="414" y="2155"/>
                    <a:pt x="286" y="2032"/>
                    <a:pt x="219" y="1787"/>
                  </a:cubicBezTo>
                  <a:cubicBezTo>
                    <a:pt x="98" y="1520"/>
                    <a:pt x="122" y="1228"/>
                    <a:pt x="243" y="961"/>
                  </a:cubicBezTo>
                  <a:cubicBezTo>
                    <a:pt x="389" y="791"/>
                    <a:pt x="608" y="694"/>
                    <a:pt x="851" y="694"/>
                  </a:cubicBezTo>
                  <a:lnTo>
                    <a:pt x="1142" y="694"/>
                  </a:lnTo>
                  <a:lnTo>
                    <a:pt x="1142" y="743"/>
                  </a:lnTo>
                  <a:cubicBezTo>
                    <a:pt x="1118" y="840"/>
                    <a:pt x="1142" y="937"/>
                    <a:pt x="1191" y="1010"/>
                  </a:cubicBezTo>
                  <a:cubicBezTo>
                    <a:pt x="1204" y="1036"/>
                    <a:pt x="1232" y="1056"/>
                    <a:pt x="1271" y="1056"/>
                  </a:cubicBezTo>
                  <a:cubicBezTo>
                    <a:pt x="1302" y="1056"/>
                    <a:pt x="1341" y="1043"/>
                    <a:pt x="1385" y="1010"/>
                  </a:cubicBezTo>
                  <a:cubicBezTo>
                    <a:pt x="1482" y="913"/>
                    <a:pt x="1507" y="888"/>
                    <a:pt x="1482" y="791"/>
                  </a:cubicBezTo>
                  <a:cubicBezTo>
                    <a:pt x="1458" y="718"/>
                    <a:pt x="1385" y="645"/>
                    <a:pt x="1239" y="621"/>
                  </a:cubicBezTo>
                  <a:cubicBezTo>
                    <a:pt x="1239" y="475"/>
                    <a:pt x="1288" y="330"/>
                    <a:pt x="1385" y="232"/>
                  </a:cubicBezTo>
                  <a:cubicBezTo>
                    <a:pt x="1452" y="152"/>
                    <a:pt x="1556" y="116"/>
                    <a:pt x="1688" y="116"/>
                  </a:cubicBezTo>
                  <a:close/>
                  <a:moveTo>
                    <a:pt x="1650" y="1"/>
                  </a:moveTo>
                  <a:cubicBezTo>
                    <a:pt x="1501" y="1"/>
                    <a:pt x="1380" y="43"/>
                    <a:pt x="1288" y="135"/>
                  </a:cubicBezTo>
                  <a:cubicBezTo>
                    <a:pt x="1191" y="257"/>
                    <a:pt x="1118" y="427"/>
                    <a:pt x="1118" y="597"/>
                  </a:cubicBezTo>
                  <a:cubicBezTo>
                    <a:pt x="1069" y="585"/>
                    <a:pt x="1021" y="579"/>
                    <a:pt x="972" y="579"/>
                  </a:cubicBezTo>
                  <a:cubicBezTo>
                    <a:pt x="924" y="579"/>
                    <a:pt x="875" y="585"/>
                    <a:pt x="826" y="597"/>
                  </a:cubicBezTo>
                  <a:cubicBezTo>
                    <a:pt x="559" y="597"/>
                    <a:pt x="316" y="694"/>
                    <a:pt x="146" y="888"/>
                  </a:cubicBezTo>
                  <a:cubicBezTo>
                    <a:pt x="1" y="1180"/>
                    <a:pt x="1" y="1520"/>
                    <a:pt x="122" y="1811"/>
                  </a:cubicBezTo>
                  <a:cubicBezTo>
                    <a:pt x="219" y="2152"/>
                    <a:pt x="414" y="2224"/>
                    <a:pt x="559" y="2224"/>
                  </a:cubicBezTo>
                  <a:lnTo>
                    <a:pt x="608" y="2224"/>
                  </a:lnTo>
                  <a:cubicBezTo>
                    <a:pt x="608" y="2394"/>
                    <a:pt x="656" y="2540"/>
                    <a:pt x="754" y="2637"/>
                  </a:cubicBezTo>
                  <a:cubicBezTo>
                    <a:pt x="851" y="2783"/>
                    <a:pt x="1021" y="2856"/>
                    <a:pt x="1191" y="2856"/>
                  </a:cubicBezTo>
                  <a:lnTo>
                    <a:pt x="1264" y="2856"/>
                  </a:lnTo>
                  <a:cubicBezTo>
                    <a:pt x="1458" y="2832"/>
                    <a:pt x="1652" y="2759"/>
                    <a:pt x="1774" y="2613"/>
                  </a:cubicBezTo>
                  <a:cubicBezTo>
                    <a:pt x="1944" y="2783"/>
                    <a:pt x="2163" y="2905"/>
                    <a:pt x="2381" y="2929"/>
                  </a:cubicBezTo>
                  <a:lnTo>
                    <a:pt x="2430" y="2929"/>
                  </a:lnTo>
                  <a:cubicBezTo>
                    <a:pt x="2794" y="2905"/>
                    <a:pt x="3134" y="2710"/>
                    <a:pt x="3304" y="2394"/>
                  </a:cubicBezTo>
                  <a:cubicBezTo>
                    <a:pt x="3426" y="2467"/>
                    <a:pt x="3547" y="2516"/>
                    <a:pt x="3693" y="2540"/>
                  </a:cubicBezTo>
                  <a:cubicBezTo>
                    <a:pt x="3766" y="2559"/>
                    <a:pt x="3841" y="2567"/>
                    <a:pt x="3916" y="2567"/>
                  </a:cubicBezTo>
                  <a:cubicBezTo>
                    <a:pt x="4239" y="2567"/>
                    <a:pt x="4560" y="2403"/>
                    <a:pt x="4738" y="2127"/>
                  </a:cubicBezTo>
                  <a:cubicBezTo>
                    <a:pt x="4932" y="1860"/>
                    <a:pt x="4956" y="1496"/>
                    <a:pt x="4835" y="1204"/>
                  </a:cubicBezTo>
                  <a:cubicBezTo>
                    <a:pt x="4738" y="986"/>
                    <a:pt x="4495" y="840"/>
                    <a:pt x="4252" y="840"/>
                  </a:cubicBezTo>
                  <a:cubicBezTo>
                    <a:pt x="4203" y="840"/>
                    <a:pt x="4130" y="840"/>
                    <a:pt x="4057" y="864"/>
                  </a:cubicBezTo>
                  <a:cubicBezTo>
                    <a:pt x="4033" y="500"/>
                    <a:pt x="3790" y="232"/>
                    <a:pt x="3450" y="135"/>
                  </a:cubicBezTo>
                  <a:cubicBezTo>
                    <a:pt x="3426" y="123"/>
                    <a:pt x="3395" y="117"/>
                    <a:pt x="3365" y="117"/>
                  </a:cubicBezTo>
                  <a:cubicBezTo>
                    <a:pt x="3335" y="117"/>
                    <a:pt x="3304" y="123"/>
                    <a:pt x="3280" y="135"/>
                  </a:cubicBezTo>
                  <a:cubicBezTo>
                    <a:pt x="3013" y="135"/>
                    <a:pt x="2746" y="208"/>
                    <a:pt x="2527" y="330"/>
                  </a:cubicBezTo>
                  <a:cubicBezTo>
                    <a:pt x="2405" y="232"/>
                    <a:pt x="2235" y="135"/>
                    <a:pt x="2090" y="87"/>
                  </a:cubicBezTo>
                  <a:cubicBezTo>
                    <a:pt x="1923" y="31"/>
                    <a:pt x="1776" y="1"/>
                    <a:pt x="1650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40" name="Google Shape;334;p8"/>
          <p:cNvSpPr/>
          <p:nvPr/>
        </p:nvSpPr>
        <p:spPr>
          <a:xfrm>
            <a:off x="-65088" y="6430963"/>
            <a:ext cx="2138363" cy="492125"/>
          </a:xfrm>
          <a:custGeom>
            <a:avLst/>
            <a:gdLst/>
            <a:ahLst/>
            <a:cxnLst/>
            <a:rect l="l" t="t" r="r" b="b"/>
            <a:pathLst>
              <a:path w="7289" h="1677" extrusionOk="0">
                <a:moveTo>
                  <a:pt x="2819" y="1"/>
                </a:moveTo>
                <a:lnTo>
                  <a:pt x="2114" y="1191"/>
                </a:lnTo>
                <a:lnTo>
                  <a:pt x="1604" y="268"/>
                </a:lnTo>
                <a:lnTo>
                  <a:pt x="1118" y="1361"/>
                </a:lnTo>
                <a:lnTo>
                  <a:pt x="584" y="754"/>
                </a:lnTo>
                <a:lnTo>
                  <a:pt x="1" y="1677"/>
                </a:lnTo>
                <a:lnTo>
                  <a:pt x="7289" y="1677"/>
                </a:lnTo>
                <a:lnTo>
                  <a:pt x="6657" y="559"/>
                </a:lnTo>
                <a:lnTo>
                  <a:pt x="6001" y="1191"/>
                </a:lnTo>
                <a:lnTo>
                  <a:pt x="5394" y="268"/>
                </a:lnTo>
                <a:lnTo>
                  <a:pt x="4738" y="1191"/>
                </a:lnTo>
                <a:lnTo>
                  <a:pt x="4252" y="1"/>
                </a:lnTo>
                <a:lnTo>
                  <a:pt x="3353" y="1118"/>
                </a:lnTo>
                <a:lnTo>
                  <a:pt x="2819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1" name="Google Shape;335;p8"/>
          <p:cNvSpPr/>
          <p:nvPr/>
        </p:nvSpPr>
        <p:spPr>
          <a:xfrm>
            <a:off x="2008188" y="6613525"/>
            <a:ext cx="1420812" cy="309563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2" name="Google Shape;336;p8"/>
          <p:cNvSpPr/>
          <p:nvPr/>
        </p:nvSpPr>
        <p:spPr>
          <a:xfrm>
            <a:off x="8005763" y="6457950"/>
            <a:ext cx="2138362" cy="465138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3" name="Google Shape;337;p8"/>
          <p:cNvSpPr/>
          <p:nvPr/>
        </p:nvSpPr>
        <p:spPr>
          <a:xfrm>
            <a:off x="10042525" y="6430963"/>
            <a:ext cx="2262188" cy="492125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4" name="Google Shape;338;p8"/>
          <p:cNvSpPr/>
          <p:nvPr/>
        </p:nvSpPr>
        <p:spPr>
          <a:xfrm>
            <a:off x="4194175" y="6457950"/>
            <a:ext cx="2138363" cy="465138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5" name="Google Shape;339;p8"/>
          <p:cNvSpPr/>
          <p:nvPr/>
        </p:nvSpPr>
        <p:spPr>
          <a:xfrm>
            <a:off x="6226175" y="6515100"/>
            <a:ext cx="1876425" cy="407988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6" name="Google Shape;340;p8"/>
          <p:cNvSpPr/>
          <p:nvPr/>
        </p:nvSpPr>
        <p:spPr>
          <a:xfrm>
            <a:off x="3157538" y="6613525"/>
            <a:ext cx="1420812" cy="309563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47" name="Google Shape;341;p8"/>
          <p:cNvGrpSpPr>
            <a:grpSpLocks/>
          </p:cNvGrpSpPr>
          <p:nvPr/>
        </p:nvGrpSpPr>
        <p:grpSpPr bwMode="auto">
          <a:xfrm rot="615299" flipH="1">
            <a:off x="1544638" y="379413"/>
            <a:ext cx="2201862" cy="1998662"/>
            <a:chOff x="7844079" y="226728"/>
            <a:chExt cx="1373387" cy="1246991"/>
          </a:xfrm>
        </p:grpSpPr>
        <p:sp>
          <p:nvSpPr>
            <p:cNvPr id="48" name="Google Shape;342;p8"/>
            <p:cNvSpPr/>
            <p:nvPr/>
          </p:nvSpPr>
          <p:spPr>
            <a:xfrm rot="-1688081">
              <a:off x="8297307" y="1013627"/>
              <a:ext cx="222792" cy="221863"/>
            </a:xfrm>
            <a:custGeom>
              <a:avLst/>
              <a:gdLst/>
              <a:ahLst/>
              <a:cxnLst/>
              <a:rect l="l" t="t" r="r" b="b"/>
              <a:pathLst>
                <a:path w="1118" h="1119" extrusionOk="0">
                  <a:moveTo>
                    <a:pt x="607" y="98"/>
                  </a:moveTo>
                  <a:cubicBezTo>
                    <a:pt x="607" y="147"/>
                    <a:pt x="632" y="219"/>
                    <a:pt x="632" y="268"/>
                  </a:cubicBezTo>
                  <a:cubicBezTo>
                    <a:pt x="656" y="317"/>
                    <a:pt x="656" y="389"/>
                    <a:pt x="680" y="438"/>
                  </a:cubicBezTo>
                  <a:cubicBezTo>
                    <a:pt x="705" y="438"/>
                    <a:pt x="729" y="462"/>
                    <a:pt x="826" y="487"/>
                  </a:cubicBezTo>
                  <a:lnTo>
                    <a:pt x="972" y="560"/>
                  </a:lnTo>
                  <a:cubicBezTo>
                    <a:pt x="899" y="584"/>
                    <a:pt x="802" y="632"/>
                    <a:pt x="705" y="657"/>
                  </a:cubicBezTo>
                  <a:cubicBezTo>
                    <a:pt x="705" y="657"/>
                    <a:pt x="705" y="657"/>
                    <a:pt x="680" y="681"/>
                  </a:cubicBezTo>
                  <a:cubicBezTo>
                    <a:pt x="656" y="802"/>
                    <a:pt x="583" y="924"/>
                    <a:pt x="559" y="972"/>
                  </a:cubicBezTo>
                  <a:cubicBezTo>
                    <a:pt x="535" y="924"/>
                    <a:pt x="486" y="802"/>
                    <a:pt x="462" y="681"/>
                  </a:cubicBezTo>
                  <a:cubicBezTo>
                    <a:pt x="462" y="657"/>
                    <a:pt x="437" y="657"/>
                    <a:pt x="413" y="632"/>
                  </a:cubicBezTo>
                  <a:cubicBezTo>
                    <a:pt x="316" y="632"/>
                    <a:pt x="194" y="584"/>
                    <a:pt x="122" y="584"/>
                  </a:cubicBezTo>
                  <a:cubicBezTo>
                    <a:pt x="219" y="511"/>
                    <a:pt x="340" y="462"/>
                    <a:pt x="462" y="414"/>
                  </a:cubicBezTo>
                  <a:cubicBezTo>
                    <a:pt x="462" y="414"/>
                    <a:pt x="462" y="389"/>
                    <a:pt x="486" y="389"/>
                  </a:cubicBezTo>
                  <a:cubicBezTo>
                    <a:pt x="510" y="292"/>
                    <a:pt x="559" y="195"/>
                    <a:pt x="607" y="98"/>
                  </a:cubicBezTo>
                  <a:close/>
                  <a:moveTo>
                    <a:pt x="607" y="1"/>
                  </a:moveTo>
                  <a:cubicBezTo>
                    <a:pt x="583" y="1"/>
                    <a:pt x="535" y="1"/>
                    <a:pt x="389" y="341"/>
                  </a:cubicBezTo>
                  <a:cubicBezTo>
                    <a:pt x="24" y="487"/>
                    <a:pt x="0" y="560"/>
                    <a:pt x="0" y="560"/>
                  </a:cubicBezTo>
                  <a:cubicBezTo>
                    <a:pt x="0" y="584"/>
                    <a:pt x="0" y="608"/>
                    <a:pt x="0" y="608"/>
                  </a:cubicBezTo>
                  <a:cubicBezTo>
                    <a:pt x="0" y="632"/>
                    <a:pt x="49" y="657"/>
                    <a:pt x="364" y="730"/>
                  </a:cubicBezTo>
                  <a:cubicBezTo>
                    <a:pt x="462" y="1118"/>
                    <a:pt x="510" y="1118"/>
                    <a:pt x="535" y="1118"/>
                  </a:cubicBezTo>
                  <a:lnTo>
                    <a:pt x="559" y="1118"/>
                  </a:lnTo>
                  <a:cubicBezTo>
                    <a:pt x="583" y="1118"/>
                    <a:pt x="607" y="1118"/>
                    <a:pt x="777" y="754"/>
                  </a:cubicBezTo>
                  <a:cubicBezTo>
                    <a:pt x="875" y="705"/>
                    <a:pt x="996" y="681"/>
                    <a:pt x="1093" y="608"/>
                  </a:cubicBezTo>
                  <a:cubicBezTo>
                    <a:pt x="1118" y="608"/>
                    <a:pt x="1118" y="584"/>
                    <a:pt x="1118" y="560"/>
                  </a:cubicBezTo>
                  <a:cubicBezTo>
                    <a:pt x="1118" y="511"/>
                    <a:pt x="1045" y="487"/>
                    <a:pt x="875" y="414"/>
                  </a:cubicBezTo>
                  <a:lnTo>
                    <a:pt x="753" y="389"/>
                  </a:lnTo>
                  <a:cubicBezTo>
                    <a:pt x="753" y="341"/>
                    <a:pt x="729" y="317"/>
                    <a:pt x="729" y="268"/>
                  </a:cubicBezTo>
                  <a:cubicBezTo>
                    <a:pt x="729" y="171"/>
                    <a:pt x="680" y="98"/>
                    <a:pt x="656" y="25"/>
                  </a:cubicBezTo>
                  <a:cubicBezTo>
                    <a:pt x="632" y="1"/>
                    <a:pt x="632" y="1"/>
                    <a:pt x="6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" name="Google Shape;343;p8"/>
            <p:cNvSpPr/>
            <p:nvPr/>
          </p:nvSpPr>
          <p:spPr>
            <a:xfrm rot="-1688081">
              <a:off x="8404720" y="290340"/>
              <a:ext cx="164371" cy="141636"/>
            </a:xfrm>
            <a:custGeom>
              <a:avLst/>
              <a:gdLst/>
              <a:ahLst/>
              <a:cxnLst/>
              <a:rect l="l" t="t" r="r" b="b"/>
              <a:pathLst>
                <a:path w="827" h="713" extrusionOk="0">
                  <a:moveTo>
                    <a:pt x="462" y="105"/>
                  </a:moveTo>
                  <a:cubicBezTo>
                    <a:pt x="802" y="105"/>
                    <a:pt x="802" y="615"/>
                    <a:pt x="462" y="615"/>
                  </a:cubicBezTo>
                  <a:cubicBezTo>
                    <a:pt x="317" y="591"/>
                    <a:pt x="219" y="494"/>
                    <a:pt x="219" y="348"/>
                  </a:cubicBezTo>
                  <a:cubicBezTo>
                    <a:pt x="219" y="202"/>
                    <a:pt x="341" y="105"/>
                    <a:pt x="462" y="105"/>
                  </a:cubicBezTo>
                  <a:close/>
                  <a:moveTo>
                    <a:pt x="481" y="1"/>
                  </a:moveTo>
                  <a:cubicBezTo>
                    <a:pt x="392" y="1"/>
                    <a:pt x="299" y="33"/>
                    <a:pt x="219" y="105"/>
                  </a:cubicBezTo>
                  <a:cubicBezTo>
                    <a:pt x="1" y="324"/>
                    <a:pt x="171" y="688"/>
                    <a:pt x="462" y="712"/>
                  </a:cubicBezTo>
                  <a:cubicBezTo>
                    <a:pt x="657" y="712"/>
                    <a:pt x="827" y="542"/>
                    <a:pt x="827" y="348"/>
                  </a:cubicBezTo>
                  <a:cubicBezTo>
                    <a:pt x="827" y="136"/>
                    <a:pt x="663" y="1"/>
                    <a:pt x="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" name="Google Shape;344;p8"/>
            <p:cNvSpPr/>
            <p:nvPr/>
          </p:nvSpPr>
          <p:spPr>
            <a:xfrm rot="-1688081">
              <a:off x="7888322" y="508652"/>
              <a:ext cx="221802" cy="212949"/>
            </a:xfrm>
            <a:custGeom>
              <a:avLst/>
              <a:gdLst/>
              <a:ahLst/>
              <a:cxnLst/>
              <a:rect l="l" t="t" r="r" b="b"/>
              <a:pathLst>
                <a:path w="1119" h="1074" extrusionOk="0">
                  <a:moveTo>
                    <a:pt x="681" y="441"/>
                  </a:moveTo>
                  <a:cubicBezTo>
                    <a:pt x="681" y="441"/>
                    <a:pt x="681" y="441"/>
                    <a:pt x="681" y="466"/>
                  </a:cubicBezTo>
                  <a:cubicBezTo>
                    <a:pt x="681" y="466"/>
                    <a:pt x="657" y="490"/>
                    <a:pt x="584" y="490"/>
                  </a:cubicBezTo>
                  <a:cubicBezTo>
                    <a:pt x="608" y="466"/>
                    <a:pt x="632" y="441"/>
                    <a:pt x="657" y="441"/>
                  </a:cubicBezTo>
                  <a:close/>
                  <a:moveTo>
                    <a:pt x="384" y="97"/>
                  </a:moveTo>
                  <a:cubicBezTo>
                    <a:pt x="401" y="97"/>
                    <a:pt x="420" y="98"/>
                    <a:pt x="438" y="101"/>
                  </a:cubicBezTo>
                  <a:cubicBezTo>
                    <a:pt x="559" y="101"/>
                    <a:pt x="681" y="126"/>
                    <a:pt x="778" y="150"/>
                  </a:cubicBezTo>
                  <a:cubicBezTo>
                    <a:pt x="924" y="199"/>
                    <a:pt x="1021" y="369"/>
                    <a:pt x="972" y="514"/>
                  </a:cubicBezTo>
                  <a:cubicBezTo>
                    <a:pt x="924" y="733"/>
                    <a:pt x="705" y="976"/>
                    <a:pt x="559" y="976"/>
                  </a:cubicBezTo>
                  <a:lnTo>
                    <a:pt x="511" y="976"/>
                  </a:lnTo>
                  <a:cubicBezTo>
                    <a:pt x="414" y="879"/>
                    <a:pt x="438" y="733"/>
                    <a:pt x="511" y="612"/>
                  </a:cubicBezTo>
                  <a:cubicBezTo>
                    <a:pt x="608" y="587"/>
                    <a:pt x="754" y="563"/>
                    <a:pt x="778" y="490"/>
                  </a:cubicBezTo>
                  <a:cubicBezTo>
                    <a:pt x="802" y="441"/>
                    <a:pt x="778" y="393"/>
                    <a:pt x="754" y="369"/>
                  </a:cubicBezTo>
                  <a:cubicBezTo>
                    <a:pt x="730" y="344"/>
                    <a:pt x="705" y="344"/>
                    <a:pt x="681" y="344"/>
                  </a:cubicBezTo>
                  <a:cubicBezTo>
                    <a:pt x="608" y="344"/>
                    <a:pt x="535" y="417"/>
                    <a:pt x="462" y="514"/>
                  </a:cubicBezTo>
                  <a:cubicBezTo>
                    <a:pt x="441" y="519"/>
                    <a:pt x="419" y="521"/>
                    <a:pt x="398" y="521"/>
                  </a:cubicBezTo>
                  <a:cubicBezTo>
                    <a:pt x="299" y="521"/>
                    <a:pt x="202" y="477"/>
                    <a:pt x="122" y="417"/>
                  </a:cubicBezTo>
                  <a:cubicBezTo>
                    <a:pt x="98" y="369"/>
                    <a:pt x="98" y="344"/>
                    <a:pt x="122" y="296"/>
                  </a:cubicBezTo>
                  <a:cubicBezTo>
                    <a:pt x="165" y="168"/>
                    <a:pt x="263" y="97"/>
                    <a:pt x="384" y="97"/>
                  </a:cubicBezTo>
                  <a:close/>
                  <a:moveTo>
                    <a:pt x="386" y="1"/>
                  </a:moveTo>
                  <a:cubicBezTo>
                    <a:pt x="230" y="1"/>
                    <a:pt x="69" y="97"/>
                    <a:pt x="25" y="271"/>
                  </a:cubicBezTo>
                  <a:cubicBezTo>
                    <a:pt x="1" y="344"/>
                    <a:pt x="1" y="417"/>
                    <a:pt x="49" y="466"/>
                  </a:cubicBezTo>
                  <a:cubicBezTo>
                    <a:pt x="147" y="563"/>
                    <a:pt x="292" y="612"/>
                    <a:pt x="414" y="612"/>
                  </a:cubicBezTo>
                  <a:cubicBezTo>
                    <a:pt x="341" y="733"/>
                    <a:pt x="341" y="927"/>
                    <a:pt x="462" y="1049"/>
                  </a:cubicBezTo>
                  <a:cubicBezTo>
                    <a:pt x="487" y="1073"/>
                    <a:pt x="511" y="1073"/>
                    <a:pt x="559" y="1073"/>
                  </a:cubicBezTo>
                  <a:cubicBezTo>
                    <a:pt x="754" y="1073"/>
                    <a:pt x="1021" y="782"/>
                    <a:pt x="1070" y="539"/>
                  </a:cubicBezTo>
                  <a:cubicBezTo>
                    <a:pt x="1118" y="320"/>
                    <a:pt x="997" y="126"/>
                    <a:pt x="827" y="77"/>
                  </a:cubicBezTo>
                  <a:cubicBezTo>
                    <a:pt x="705" y="29"/>
                    <a:pt x="584" y="4"/>
                    <a:pt x="438" y="4"/>
                  </a:cubicBezTo>
                  <a:cubicBezTo>
                    <a:pt x="421" y="2"/>
                    <a:pt x="403" y="1"/>
                    <a:pt x="3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" name="Google Shape;345;p8"/>
            <p:cNvSpPr/>
            <p:nvPr/>
          </p:nvSpPr>
          <p:spPr>
            <a:xfrm rot="-1688081">
              <a:off x="7970684" y="264517"/>
              <a:ext cx="217841" cy="212950"/>
            </a:xfrm>
            <a:custGeom>
              <a:avLst/>
              <a:gdLst/>
              <a:ahLst/>
              <a:cxnLst/>
              <a:rect l="l" t="t" r="r" b="b"/>
              <a:pathLst>
                <a:path w="1094" h="1072" extrusionOk="0">
                  <a:moveTo>
                    <a:pt x="484" y="620"/>
                  </a:moveTo>
                  <a:cubicBezTo>
                    <a:pt x="474" y="660"/>
                    <a:pt x="413" y="681"/>
                    <a:pt x="413" y="681"/>
                  </a:cubicBezTo>
                  <a:cubicBezTo>
                    <a:pt x="433" y="641"/>
                    <a:pt x="452" y="634"/>
                    <a:pt x="484" y="620"/>
                  </a:cubicBezTo>
                  <a:close/>
                  <a:moveTo>
                    <a:pt x="480" y="88"/>
                  </a:moveTo>
                  <a:cubicBezTo>
                    <a:pt x="512" y="88"/>
                    <a:pt x="542" y="105"/>
                    <a:pt x="559" y="122"/>
                  </a:cubicBezTo>
                  <a:cubicBezTo>
                    <a:pt x="607" y="243"/>
                    <a:pt x="607" y="365"/>
                    <a:pt x="559" y="486"/>
                  </a:cubicBezTo>
                  <a:cubicBezTo>
                    <a:pt x="462" y="486"/>
                    <a:pt x="389" y="535"/>
                    <a:pt x="340" y="608"/>
                  </a:cubicBezTo>
                  <a:cubicBezTo>
                    <a:pt x="316" y="632"/>
                    <a:pt x="316" y="681"/>
                    <a:pt x="340" y="681"/>
                  </a:cubicBezTo>
                  <a:cubicBezTo>
                    <a:pt x="365" y="729"/>
                    <a:pt x="389" y="753"/>
                    <a:pt x="437" y="753"/>
                  </a:cubicBezTo>
                  <a:cubicBezTo>
                    <a:pt x="535" y="753"/>
                    <a:pt x="607" y="632"/>
                    <a:pt x="632" y="559"/>
                  </a:cubicBezTo>
                  <a:lnTo>
                    <a:pt x="778" y="559"/>
                  </a:lnTo>
                  <a:cubicBezTo>
                    <a:pt x="790" y="555"/>
                    <a:pt x="804" y="553"/>
                    <a:pt x="818" y="553"/>
                  </a:cubicBezTo>
                  <a:cubicBezTo>
                    <a:pt x="883" y="553"/>
                    <a:pt x="956" y="596"/>
                    <a:pt x="996" y="656"/>
                  </a:cubicBezTo>
                  <a:cubicBezTo>
                    <a:pt x="996" y="681"/>
                    <a:pt x="996" y="729"/>
                    <a:pt x="972" y="753"/>
                  </a:cubicBezTo>
                  <a:cubicBezTo>
                    <a:pt x="850" y="899"/>
                    <a:pt x="656" y="972"/>
                    <a:pt x="462" y="972"/>
                  </a:cubicBezTo>
                  <a:cubicBezTo>
                    <a:pt x="449" y="974"/>
                    <a:pt x="437" y="975"/>
                    <a:pt x="424" y="975"/>
                  </a:cubicBezTo>
                  <a:cubicBezTo>
                    <a:pt x="268" y="975"/>
                    <a:pt x="122" y="838"/>
                    <a:pt x="122" y="681"/>
                  </a:cubicBezTo>
                  <a:cubicBezTo>
                    <a:pt x="97" y="511"/>
                    <a:pt x="146" y="316"/>
                    <a:pt x="243" y="170"/>
                  </a:cubicBezTo>
                  <a:cubicBezTo>
                    <a:pt x="292" y="122"/>
                    <a:pt x="365" y="98"/>
                    <a:pt x="437" y="98"/>
                  </a:cubicBezTo>
                  <a:cubicBezTo>
                    <a:pt x="452" y="90"/>
                    <a:pt x="466" y="88"/>
                    <a:pt x="480" y="88"/>
                  </a:cubicBezTo>
                  <a:close/>
                  <a:moveTo>
                    <a:pt x="437" y="0"/>
                  </a:moveTo>
                  <a:cubicBezTo>
                    <a:pt x="340" y="0"/>
                    <a:pt x="243" y="49"/>
                    <a:pt x="170" y="122"/>
                  </a:cubicBezTo>
                  <a:cubicBezTo>
                    <a:pt x="49" y="292"/>
                    <a:pt x="0" y="511"/>
                    <a:pt x="24" y="705"/>
                  </a:cubicBezTo>
                  <a:cubicBezTo>
                    <a:pt x="24" y="910"/>
                    <a:pt x="195" y="1072"/>
                    <a:pt x="396" y="1072"/>
                  </a:cubicBezTo>
                  <a:cubicBezTo>
                    <a:pt x="410" y="1072"/>
                    <a:pt x="423" y="1071"/>
                    <a:pt x="437" y="1069"/>
                  </a:cubicBezTo>
                  <a:cubicBezTo>
                    <a:pt x="656" y="1069"/>
                    <a:pt x="875" y="972"/>
                    <a:pt x="1045" y="826"/>
                  </a:cubicBezTo>
                  <a:cubicBezTo>
                    <a:pt x="1069" y="753"/>
                    <a:pt x="1093" y="705"/>
                    <a:pt x="1069" y="632"/>
                  </a:cubicBezTo>
                  <a:cubicBezTo>
                    <a:pt x="1006" y="548"/>
                    <a:pt x="906" y="482"/>
                    <a:pt x="801" y="482"/>
                  </a:cubicBezTo>
                  <a:cubicBezTo>
                    <a:pt x="785" y="482"/>
                    <a:pt x="769" y="483"/>
                    <a:pt x="753" y="486"/>
                  </a:cubicBezTo>
                  <a:lnTo>
                    <a:pt x="656" y="486"/>
                  </a:lnTo>
                  <a:cubicBezTo>
                    <a:pt x="705" y="365"/>
                    <a:pt x="680" y="219"/>
                    <a:pt x="632" y="98"/>
                  </a:cubicBezTo>
                  <a:cubicBezTo>
                    <a:pt x="583" y="49"/>
                    <a:pt x="510" y="0"/>
                    <a:pt x="4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" name="Google Shape;346;p8"/>
            <p:cNvSpPr/>
            <p:nvPr/>
          </p:nvSpPr>
          <p:spPr>
            <a:xfrm rot="-1688081">
              <a:off x="8099677" y="454846"/>
              <a:ext cx="198037" cy="173331"/>
            </a:xfrm>
            <a:custGeom>
              <a:avLst/>
              <a:gdLst/>
              <a:ahLst/>
              <a:cxnLst/>
              <a:rect l="l" t="t" r="r" b="b"/>
              <a:pathLst>
                <a:path w="997" h="868" extrusionOk="0">
                  <a:moveTo>
                    <a:pt x="405" y="1"/>
                  </a:moveTo>
                  <a:cubicBezTo>
                    <a:pt x="214" y="1"/>
                    <a:pt x="67" y="97"/>
                    <a:pt x="49" y="168"/>
                  </a:cubicBezTo>
                  <a:cubicBezTo>
                    <a:pt x="0" y="363"/>
                    <a:pt x="49" y="557"/>
                    <a:pt x="195" y="703"/>
                  </a:cubicBezTo>
                  <a:cubicBezTo>
                    <a:pt x="350" y="801"/>
                    <a:pt x="529" y="867"/>
                    <a:pt x="667" y="867"/>
                  </a:cubicBezTo>
                  <a:cubicBezTo>
                    <a:pt x="767" y="867"/>
                    <a:pt x="844" y="833"/>
                    <a:pt x="875" y="751"/>
                  </a:cubicBezTo>
                  <a:cubicBezTo>
                    <a:pt x="996" y="484"/>
                    <a:pt x="875" y="168"/>
                    <a:pt x="632" y="47"/>
                  </a:cubicBezTo>
                  <a:cubicBezTo>
                    <a:pt x="553" y="14"/>
                    <a:pt x="476" y="1"/>
                    <a:pt x="40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" name="Google Shape;347;p8"/>
            <p:cNvSpPr/>
            <p:nvPr/>
          </p:nvSpPr>
          <p:spPr>
            <a:xfrm rot="-1688081">
              <a:off x="8098398" y="484663"/>
              <a:ext cx="92087" cy="96075"/>
            </a:xfrm>
            <a:custGeom>
              <a:avLst/>
              <a:gdLst/>
              <a:ahLst/>
              <a:cxnLst/>
              <a:rect l="l" t="t" r="r" b="b"/>
              <a:pathLst>
                <a:path w="463" h="487" extrusionOk="0">
                  <a:moveTo>
                    <a:pt x="462" y="0"/>
                  </a:moveTo>
                  <a:lnTo>
                    <a:pt x="1" y="486"/>
                  </a:lnTo>
                  <a:cubicBezTo>
                    <a:pt x="1" y="486"/>
                    <a:pt x="438" y="98"/>
                    <a:pt x="46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" name="Google Shape;348;p8"/>
            <p:cNvSpPr/>
            <p:nvPr/>
          </p:nvSpPr>
          <p:spPr>
            <a:xfrm rot="-1688081">
              <a:off x="8088592" y="473688"/>
              <a:ext cx="110901" cy="116874"/>
            </a:xfrm>
            <a:custGeom>
              <a:avLst/>
              <a:gdLst/>
              <a:ahLst/>
              <a:cxnLst/>
              <a:rect l="l" t="t" r="r" b="b"/>
              <a:pathLst>
                <a:path w="559" h="586" extrusionOk="0">
                  <a:moveTo>
                    <a:pt x="504" y="1"/>
                  </a:moveTo>
                  <a:cubicBezTo>
                    <a:pt x="487" y="1"/>
                    <a:pt x="471" y="9"/>
                    <a:pt x="462" y="27"/>
                  </a:cubicBezTo>
                  <a:cubicBezTo>
                    <a:pt x="340" y="197"/>
                    <a:pt x="195" y="367"/>
                    <a:pt x="25" y="489"/>
                  </a:cubicBezTo>
                  <a:cubicBezTo>
                    <a:pt x="0" y="513"/>
                    <a:pt x="0" y="537"/>
                    <a:pt x="25" y="562"/>
                  </a:cubicBezTo>
                  <a:cubicBezTo>
                    <a:pt x="25" y="562"/>
                    <a:pt x="49" y="562"/>
                    <a:pt x="49" y="586"/>
                  </a:cubicBezTo>
                  <a:cubicBezTo>
                    <a:pt x="73" y="562"/>
                    <a:pt x="73" y="562"/>
                    <a:pt x="73" y="562"/>
                  </a:cubicBezTo>
                  <a:cubicBezTo>
                    <a:pt x="267" y="416"/>
                    <a:pt x="413" y="246"/>
                    <a:pt x="559" y="51"/>
                  </a:cubicBezTo>
                  <a:cubicBezTo>
                    <a:pt x="559" y="21"/>
                    <a:pt x="531" y="1"/>
                    <a:pt x="50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" name="Google Shape;349;p8"/>
            <p:cNvSpPr/>
            <p:nvPr/>
          </p:nvSpPr>
          <p:spPr>
            <a:xfrm rot="-1688081">
              <a:off x="8148196" y="483570"/>
              <a:ext cx="100999" cy="115884"/>
            </a:xfrm>
            <a:custGeom>
              <a:avLst/>
              <a:gdLst/>
              <a:ahLst/>
              <a:cxnLst/>
              <a:rect l="l" t="t" r="r" b="b"/>
              <a:pathLst>
                <a:path w="511" h="584" extrusionOk="0">
                  <a:moveTo>
                    <a:pt x="510" y="1"/>
                  </a:moveTo>
                  <a:lnTo>
                    <a:pt x="0" y="584"/>
                  </a:lnTo>
                  <a:cubicBezTo>
                    <a:pt x="194" y="390"/>
                    <a:pt x="365" y="195"/>
                    <a:pt x="5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" name="Google Shape;350;p8"/>
            <p:cNvSpPr/>
            <p:nvPr/>
          </p:nvSpPr>
          <p:spPr>
            <a:xfrm rot="-1688081">
              <a:off x="8132590" y="479096"/>
              <a:ext cx="125753" cy="132722"/>
            </a:xfrm>
            <a:custGeom>
              <a:avLst/>
              <a:gdLst/>
              <a:ahLst/>
              <a:cxnLst/>
              <a:rect l="l" t="t" r="r" b="b"/>
              <a:pathLst>
                <a:path w="632" h="667" extrusionOk="0">
                  <a:moveTo>
                    <a:pt x="563" y="1"/>
                  </a:moveTo>
                  <a:cubicBezTo>
                    <a:pt x="547" y="1"/>
                    <a:pt x="535" y="18"/>
                    <a:pt x="535" y="35"/>
                  </a:cubicBezTo>
                  <a:cubicBezTo>
                    <a:pt x="389" y="254"/>
                    <a:pt x="219" y="448"/>
                    <a:pt x="25" y="594"/>
                  </a:cubicBezTo>
                  <a:cubicBezTo>
                    <a:pt x="0" y="618"/>
                    <a:pt x="0" y="642"/>
                    <a:pt x="25" y="667"/>
                  </a:cubicBezTo>
                  <a:lnTo>
                    <a:pt x="97" y="667"/>
                  </a:lnTo>
                  <a:cubicBezTo>
                    <a:pt x="292" y="496"/>
                    <a:pt x="486" y="278"/>
                    <a:pt x="632" y="59"/>
                  </a:cubicBezTo>
                  <a:cubicBezTo>
                    <a:pt x="632" y="35"/>
                    <a:pt x="608" y="11"/>
                    <a:pt x="583" y="11"/>
                  </a:cubicBezTo>
                  <a:cubicBezTo>
                    <a:pt x="576" y="3"/>
                    <a:pt x="569" y="1"/>
                    <a:pt x="5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" name="Google Shape;351;p8"/>
            <p:cNvSpPr/>
            <p:nvPr/>
          </p:nvSpPr>
          <p:spPr>
            <a:xfrm rot="-1688081">
              <a:off x="7849260" y="476221"/>
              <a:ext cx="144567" cy="57447"/>
            </a:xfrm>
            <a:custGeom>
              <a:avLst/>
              <a:gdLst/>
              <a:ahLst/>
              <a:cxnLst/>
              <a:rect l="l" t="t" r="r" b="b"/>
              <a:pathLst>
                <a:path w="729" h="287" extrusionOk="0">
                  <a:moveTo>
                    <a:pt x="254" y="0"/>
                  </a:moveTo>
                  <a:cubicBezTo>
                    <a:pt x="184" y="0"/>
                    <a:pt x="114" y="14"/>
                    <a:pt x="49" y="43"/>
                  </a:cubicBezTo>
                  <a:cubicBezTo>
                    <a:pt x="0" y="68"/>
                    <a:pt x="25" y="140"/>
                    <a:pt x="73" y="140"/>
                  </a:cubicBezTo>
                  <a:cubicBezTo>
                    <a:pt x="133" y="118"/>
                    <a:pt x="196" y="107"/>
                    <a:pt x="258" y="107"/>
                  </a:cubicBezTo>
                  <a:cubicBezTo>
                    <a:pt x="396" y="107"/>
                    <a:pt x="531" y="161"/>
                    <a:pt x="632" y="262"/>
                  </a:cubicBezTo>
                  <a:cubicBezTo>
                    <a:pt x="656" y="286"/>
                    <a:pt x="656" y="286"/>
                    <a:pt x="680" y="286"/>
                  </a:cubicBezTo>
                  <a:lnTo>
                    <a:pt x="705" y="286"/>
                  </a:lnTo>
                  <a:cubicBezTo>
                    <a:pt x="729" y="262"/>
                    <a:pt x="729" y="213"/>
                    <a:pt x="705" y="213"/>
                  </a:cubicBezTo>
                  <a:cubicBezTo>
                    <a:pt x="585" y="77"/>
                    <a:pt x="418" y="0"/>
                    <a:pt x="2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" name="Google Shape;352;p8"/>
            <p:cNvSpPr/>
            <p:nvPr/>
          </p:nvSpPr>
          <p:spPr>
            <a:xfrm rot="-1688081">
              <a:off x="8203127" y="502239"/>
              <a:ext cx="77234" cy="92113"/>
            </a:xfrm>
            <a:custGeom>
              <a:avLst/>
              <a:gdLst/>
              <a:ahLst/>
              <a:cxnLst/>
              <a:rect l="l" t="t" r="r" b="b"/>
              <a:pathLst>
                <a:path w="389" h="462" extrusionOk="0">
                  <a:moveTo>
                    <a:pt x="389" y="0"/>
                  </a:moveTo>
                  <a:lnTo>
                    <a:pt x="0" y="462"/>
                  </a:lnTo>
                  <a:cubicBezTo>
                    <a:pt x="0" y="462"/>
                    <a:pt x="364" y="146"/>
                    <a:pt x="38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" name="Google Shape;353;p8"/>
            <p:cNvSpPr/>
            <p:nvPr/>
          </p:nvSpPr>
          <p:spPr>
            <a:xfrm rot="-1688081">
              <a:off x="8187873" y="493835"/>
              <a:ext cx="101989" cy="112913"/>
            </a:xfrm>
            <a:custGeom>
              <a:avLst/>
              <a:gdLst/>
              <a:ahLst/>
              <a:cxnLst/>
              <a:rect l="l" t="t" r="r" b="b"/>
              <a:pathLst>
                <a:path w="511" h="566" extrusionOk="0">
                  <a:moveTo>
                    <a:pt x="462" y="1"/>
                  </a:moveTo>
                  <a:cubicBezTo>
                    <a:pt x="444" y="1"/>
                    <a:pt x="425" y="19"/>
                    <a:pt x="413" y="55"/>
                  </a:cubicBezTo>
                  <a:cubicBezTo>
                    <a:pt x="389" y="152"/>
                    <a:pt x="170" y="371"/>
                    <a:pt x="24" y="468"/>
                  </a:cubicBezTo>
                  <a:cubicBezTo>
                    <a:pt x="0" y="493"/>
                    <a:pt x="0" y="517"/>
                    <a:pt x="24" y="541"/>
                  </a:cubicBezTo>
                  <a:cubicBezTo>
                    <a:pt x="24" y="541"/>
                    <a:pt x="49" y="565"/>
                    <a:pt x="73" y="565"/>
                  </a:cubicBezTo>
                  <a:cubicBezTo>
                    <a:pt x="73" y="565"/>
                    <a:pt x="73" y="541"/>
                    <a:pt x="73" y="541"/>
                  </a:cubicBezTo>
                  <a:cubicBezTo>
                    <a:pt x="122" y="493"/>
                    <a:pt x="486" y="225"/>
                    <a:pt x="510" y="55"/>
                  </a:cubicBezTo>
                  <a:cubicBezTo>
                    <a:pt x="498" y="19"/>
                    <a:pt x="480" y="1"/>
                    <a:pt x="4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" name="Google Shape;354;p8"/>
            <p:cNvSpPr/>
            <p:nvPr/>
          </p:nvSpPr>
          <p:spPr>
            <a:xfrm rot="-1688081">
              <a:off x="7905627" y="365244"/>
              <a:ext cx="77234" cy="139655"/>
            </a:xfrm>
            <a:custGeom>
              <a:avLst/>
              <a:gdLst/>
              <a:ahLst/>
              <a:cxnLst/>
              <a:rect l="l" t="t" r="r" b="b"/>
              <a:pathLst>
                <a:path w="390" h="699" extrusionOk="0">
                  <a:moveTo>
                    <a:pt x="158" y="0"/>
                  </a:moveTo>
                  <a:cubicBezTo>
                    <a:pt x="146" y="0"/>
                    <a:pt x="134" y="6"/>
                    <a:pt x="122" y="18"/>
                  </a:cubicBezTo>
                  <a:cubicBezTo>
                    <a:pt x="0" y="237"/>
                    <a:pt x="98" y="529"/>
                    <a:pt x="292" y="699"/>
                  </a:cubicBezTo>
                  <a:lnTo>
                    <a:pt x="365" y="699"/>
                  </a:lnTo>
                  <a:cubicBezTo>
                    <a:pt x="389" y="674"/>
                    <a:pt x="389" y="650"/>
                    <a:pt x="365" y="626"/>
                  </a:cubicBezTo>
                  <a:cubicBezTo>
                    <a:pt x="171" y="504"/>
                    <a:pt x="122" y="261"/>
                    <a:pt x="195" y="67"/>
                  </a:cubicBezTo>
                  <a:cubicBezTo>
                    <a:pt x="219" y="43"/>
                    <a:pt x="219" y="18"/>
                    <a:pt x="195" y="18"/>
                  </a:cubicBezTo>
                  <a:cubicBezTo>
                    <a:pt x="183" y="6"/>
                    <a:pt x="171" y="0"/>
                    <a:pt x="1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" name="Google Shape;355;p8"/>
            <p:cNvSpPr/>
            <p:nvPr/>
          </p:nvSpPr>
          <p:spPr>
            <a:xfrm rot="-1688081">
              <a:off x="8627911" y="406734"/>
              <a:ext cx="367359" cy="1041966"/>
            </a:xfrm>
            <a:custGeom>
              <a:avLst/>
              <a:gdLst/>
              <a:ahLst/>
              <a:cxnLst/>
              <a:rect l="l" t="t" r="r" b="b"/>
              <a:pathLst>
                <a:path w="1848" h="5242" extrusionOk="0">
                  <a:moveTo>
                    <a:pt x="156" y="1"/>
                  </a:moveTo>
                  <a:cubicBezTo>
                    <a:pt x="122" y="1"/>
                    <a:pt x="86" y="7"/>
                    <a:pt x="49" y="19"/>
                  </a:cubicBezTo>
                  <a:cubicBezTo>
                    <a:pt x="25" y="19"/>
                    <a:pt x="1" y="43"/>
                    <a:pt x="1" y="68"/>
                  </a:cubicBezTo>
                  <a:cubicBezTo>
                    <a:pt x="25" y="92"/>
                    <a:pt x="25" y="116"/>
                    <a:pt x="49" y="116"/>
                  </a:cubicBezTo>
                  <a:lnTo>
                    <a:pt x="74" y="92"/>
                  </a:lnTo>
                  <a:lnTo>
                    <a:pt x="244" y="92"/>
                  </a:lnTo>
                  <a:cubicBezTo>
                    <a:pt x="251" y="99"/>
                    <a:pt x="258" y="102"/>
                    <a:pt x="265" y="102"/>
                  </a:cubicBezTo>
                  <a:cubicBezTo>
                    <a:pt x="280" y="102"/>
                    <a:pt x="292" y="85"/>
                    <a:pt x="292" y="68"/>
                  </a:cubicBezTo>
                  <a:cubicBezTo>
                    <a:pt x="292" y="43"/>
                    <a:pt x="268" y="19"/>
                    <a:pt x="244" y="19"/>
                  </a:cubicBezTo>
                  <a:cubicBezTo>
                    <a:pt x="220" y="7"/>
                    <a:pt x="189" y="1"/>
                    <a:pt x="156" y="1"/>
                  </a:cubicBezTo>
                  <a:close/>
                  <a:moveTo>
                    <a:pt x="438" y="43"/>
                  </a:moveTo>
                  <a:cubicBezTo>
                    <a:pt x="414" y="43"/>
                    <a:pt x="390" y="68"/>
                    <a:pt x="390" y="92"/>
                  </a:cubicBezTo>
                  <a:cubicBezTo>
                    <a:pt x="390" y="116"/>
                    <a:pt x="390" y="141"/>
                    <a:pt x="414" y="141"/>
                  </a:cubicBezTo>
                  <a:cubicBezTo>
                    <a:pt x="487" y="165"/>
                    <a:pt x="535" y="165"/>
                    <a:pt x="584" y="189"/>
                  </a:cubicBezTo>
                  <a:lnTo>
                    <a:pt x="608" y="189"/>
                  </a:lnTo>
                  <a:cubicBezTo>
                    <a:pt x="632" y="189"/>
                    <a:pt x="632" y="189"/>
                    <a:pt x="657" y="165"/>
                  </a:cubicBezTo>
                  <a:cubicBezTo>
                    <a:pt x="657" y="141"/>
                    <a:pt x="657" y="116"/>
                    <a:pt x="632" y="116"/>
                  </a:cubicBezTo>
                  <a:cubicBezTo>
                    <a:pt x="560" y="92"/>
                    <a:pt x="511" y="68"/>
                    <a:pt x="438" y="43"/>
                  </a:cubicBezTo>
                  <a:close/>
                  <a:moveTo>
                    <a:pt x="778" y="195"/>
                  </a:moveTo>
                  <a:cubicBezTo>
                    <a:pt x="766" y="195"/>
                    <a:pt x="754" y="201"/>
                    <a:pt x="754" y="213"/>
                  </a:cubicBezTo>
                  <a:cubicBezTo>
                    <a:pt x="730" y="238"/>
                    <a:pt x="730" y="262"/>
                    <a:pt x="754" y="286"/>
                  </a:cubicBezTo>
                  <a:cubicBezTo>
                    <a:pt x="803" y="311"/>
                    <a:pt x="851" y="359"/>
                    <a:pt x="875" y="384"/>
                  </a:cubicBezTo>
                  <a:cubicBezTo>
                    <a:pt x="900" y="408"/>
                    <a:pt x="900" y="408"/>
                    <a:pt x="924" y="408"/>
                  </a:cubicBezTo>
                  <a:lnTo>
                    <a:pt x="973" y="408"/>
                  </a:lnTo>
                  <a:cubicBezTo>
                    <a:pt x="973" y="384"/>
                    <a:pt x="973" y="359"/>
                    <a:pt x="973" y="335"/>
                  </a:cubicBezTo>
                  <a:cubicBezTo>
                    <a:pt x="924" y="286"/>
                    <a:pt x="875" y="238"/>
                    <a:pt x="803" y="213"/>
                  </a:cubicBezTo>
                  <a:cubicBezTo>
                    <a:pt x="803" y="201"/>
                    <a:pt x="790" y="195"/>
                    <a:pt x="778" y="195"/>
                  </a:cubicBezTo>
                  <a:close/>
                  <a:moveTo>
                    <a:pt x="1033" y="438"/>
                  </a:moveTo>
                  <a:cubicBezTo>
                    <a:pt x="1021" y="438"/>
                    <a:pt x="1009" y="444"/>
                    <a:pt x="997" y="456"/>
                  </a:cubicBezTo>
                  <a:cubicBezTo>
                    <a:pt x="973" y="456"/>
                    <a:pt x="973" y="505"/>
                    <a:pt x="997" y="529"/>
                  </a:cubicBezTo>
                  <a:cubicBezTo>
                    <a:pt x="1021" y="578"/>
                    <a:pt x="1045" y="626"/>
                    <a:pt x="1070" y="675"/>
                  </a:cubicBezTo>
                  <a:cubicBezTo>
                    <a:pt x="1070" y="699"/>
                    <a:pt x="1094" y="724"/>
                    <a:pt x="1118" y="724"/>
                  </a:cubicBezTo>
                  <a:lnTo>
                    <a:pt x="1118" y="699"/>
                  </a:lnTo>
                  <a:cubicBezTo>
                    <a:pt x="1143" y="675"/>
                    <a:pt x="1167" y="651"/>
                    <a:pt x="1143" y="626"/>
                  </a:cubicBezTo>
                  <a:cubicBezTo>
                    <a:pt x="1118" y="578"/>
                    <a:pt x="1094" y="505"/>
                    <a:pt x="1070" y="456"/>
                  </a:cubicBezTo>
                  <a:cubicBezTo>
                    <a:pt x="1058" y="444"/>
                    <a:pt x="1045" y="438"/>
                    <a:pt x="1033" y="438"/>
                  </a:cubicBezTo>
                  <a:close/>
                  <a:moveTo>
                    <a:pt x="1143" y="796"/>
                  </a:moveTo>
                  <a:cubicBezTo>
                    <a:pt x="1118" y="821"/>
                    <a:pt x="1118" y="845"/>
                    <a:pt x="1118" y="869"/>
                  </a:cubicBezTo>
                  <a:cubicBezTo>
                    <a:pt x="1118" y="918"/>
                    <a:pt x="1143" y="991"/>
                    <a:pt x="1143" y="991"/>
                  </a:cubicBezTo>
                  <a:lnTo>
                    <a:pt x="1143" y="1039"/>
                  </a:lnTo>
                  <a:cubicBezTo>
                    <a:pt x="1143" y="1064"/>
                    <a:pt x="1167" y="1088"/>
                    <a:pt x="1191" y="1088"/>
                  </a:cubicBezTo>
                  <a:cubicBezTo>
                    <a:pt x="1215" y="1088"/>
                    <a:pt x="1240" y="1064"/>
                    <a:pt x="1240" y="1039"/>
                  </a:cubicBezTo>
                  <a:cubicBezTo>
                    <a:pt x="1240" y="1015"/>
                    <a:pt x="1240" y="1015"/>
                    <a:pt x="1240" y="991"/>
                  </a:cubicBezTo>
                  <a:cubicBezTo>
                    <a:pt x="1215" y="942"/>
                    <a:pt x="1215" y="894"/>
                    <a:pt x="1215" y="845"/>
                  </a:cubicBezTo>
                  <a:cubicBezTo>
                    <a:pt x="1191" y="821"/>
                    <a:pt x="1167" y="796"/>
                    <a:pt x="1143" y="796"/>
                  </a:cubicBezTo>
                  <a:close/>
                  <a:moveTo>
                    <a:pt x="1191" y="1185"/>
                  </a:moveTo>
                  <a:cubicBezTo>
                    <a:pt x="1167" y="1185"/>
                    <a:pt x="1143" y="1209"/>
                    <a:pt x="1143" y="1234"/>
                  </a:cubicBezTo>
                  <a:cubicBezTo>
                    <a:pt x="1143" y="1282"/>
                    <a:pt x="1143" y="1355"/>
                    <a:pt x="1118" y="1404"/>
                  </a:cubicBezTo>
                  <a:cubicBezTo>
                    <a:pt x="1118" y="1428"/>
                    <a:pt x="1143" y="1452"/>
                    <a:pt x="1167" y="1452"/>
                  </a:cubicBezTo>
                  <a:cubicBezTo>
                    <a:pt x="1191" y="1452"/>
                    <a:pt x="1215" y="1452"/>
                    <a:pt x="1215" y="1428"/>
                  </a:cubicBezTo>
                  <a:cubicBezTo>
                    <a:pt x="1215" y="1355"/>
                    <a:pt x="1240" y="1307"/>
                    <a:pt x="1240" y="1234"/>
                  </a:cubicBezTo>
                  <a:cubicBezTo>
                    <a:pt x="1240" y="1209"/>
                    <a:pt x="1215" y="1185"/>
                    <a:pt x="1191" y="1185"/>
                  </a:cubicBezTo>
                  <a:close/>
                  <a:moveTo>
                    <a:pt x="1107" y="1549"/>
                  </a:moveTo>
                  <a:cubicBezTo>
                    <a:pt x="1093" y="1549"/>
                    <a:pt x="1078" y="1557"/>
                    <a:pt x="1070" y="1574"/>
                  </a:cubicBezTo>
                  <a:cubicBezTo>
                    <a:pt x="1045" y="1622"/>
                    <a:pt x="997" y="1695"/>
                    <a:pt x="973" y="1744"/>
                  </a:cubicBezTo>
                  <a:cubicBezTo>
                    <a:pt x="948" y="1744"/>
                    <a:pt x="948" y="1792"/>
                    <a:pt x="973" y="1792"/>
                  </a:cubicBezTo>
                  <a:lnTo>
                    <a:pt x="1045" y="1792"/>
                  </a:lnTo>
                  <a:cubicBezTo>
                    <a:pt x="1094" y="1744"/>
                    <a:pt x="1118" y="1671"/>
                    <a:pt x="1143" y="1622"/>
                  </a:cubicBezTo>
                  <a:cubicBezTo>
                    <a:pt x="1158" y="1575"/>
                    <a:pt x="1133" y="1549"/>
                    <a:pt x="1107" y="1549"/>
                  </a:cubicBezTo>
                  <a:close/>
                  <a:moveTo>
                    <a:pt x="438" y="1792"/>
                  </a:moveTo>
                  <a:cubicBezTo>
                    <a:pt x="394" y="1792"/>
                    <a:pt x="390" y="1893"/>
                    <a:pt x="426" y="1893"/>
                  </a:cubicBezTo>
                  <a:cubicBezTo>
                    <a:pt x="430" y="1893"/>
                    <a:pt x="434" y="1892"/>
                    <a:pt x="438" y="1890"/>
                  </a:cubicBezTo>
                  <a:lnTo>
                    <a:pt x="632" y="1890"/>
                  </a:lnTo>
                  <a:cubicBezTo>
                    <a:pt x="657" y="1890"/>
                    <a:pt x="681" y="1890"/>
                    <a:pt x="681" y="1841"/>
                  </a:cubicBezTo>
                  <a:cubicBezTo>
                    <a:pt x="681" y="1817"/>
                    <a:pt x="657" y="1817"/>
                    <a:pt x="632" y="1792"/>
                  </a:cubicBezTo>
                  <a:close/>
                  <a:moveTo>
                    <a:pt x="244" y="1841"/>
                  </a:moveTo>
                  <a:cubicBezTo>
                    <a:pt x="171" y="1865"/>
                    <a:pt x="98" y="1914"/>
                    <a:pt x="74" y="1963"/>
                  </a:cubicBezTo>
                  <a:cubicBezTo>
                    <a:pt x="49" y="1987"/>
                    <a:pt x="49" y="2011"/>
                    <a:pt x="74" y="2011"/>
                  </a:cubicBezTo>
                  <a:cubicBezTo>
                    <a:pt x="74" y="2023"/>
                    <a:pt x="74" y="2029"/>
                    <a:pt x="77" y="2029"/>
                  </a:cubicBezTo>
                  <a:cubicBezTo>
                    <a:pt x="80" y="2029"/>
                    <a:pt x="86" y="2023"/>
                    <a:pt x="98" y="2011"/>
                  </a:cubicBezTo>
                  <a:cubicBezTo>
                    <a:pt x="98" y="2023"/>
                    <a:pt x="104" y="2029"/>
                    <a:pt x="110" y="2029"/>
                  </a:cubicBezTo>
                  <a:cubicBezTo>
                    <a:pt x="116" y="2029"/>
                    <a:pt x="122" y="2023"/>
                    <a:pt x="122" y="2011"/>
                  </a:cubicBezTo>
                  <a:cubicBezTo>
                    <a:pt x="171" y="1987"/>
                    <a:pt x="220" y="1938"/>
                    <a:pt x="268" y="1938"/>
                  </a:cubicBezTo>
                  <a:cubicBezTo>
                    <a:pt x="292" y="1938"/>
                    <a:pt x="317" y="1914"/>
                    <a:pt x="292" y="1865"/>
                  </a:cubicBezTo>
                  <a:cubicBezTo>
                    <a:pt x="292" y="1841"/>
                    <a:pt x="268" y="1841"/>
                    <a:pt x="244" y="1841"/>
                  </a:cubicBezTo>
                  <a:close/>
                  <a:moveTo>
                    <a:pt x="803" y="1841"/>
                  </a:moveTo>
                  <a:cubicBezTo>
                    <a:pt x="778" y="1841"/>
                    <a:pt x="754" y="1841"/>
                    <a:pt x="754" y="1865"/>
                  </a:cubicBezTo>
                  <a:cubicBezTo>
                    <a:pt x="754" y="1890"/>
                    <a:pt x="754" y="1914"/>
                    <a:pt x="778" y="1938"/>
                  </a:cubicBezTo>
                  <a:lnTo>
                    <a:pt x="705" y="1987"/>
                  </a:lnTo>
                  <a:cubicBezTo>
                    <a:pt x="681" y="2011"/>
                    <a:pt x="681" y="2035"/>
                    <a:pt x="705" y="2060"/>
                  </a:cubicBezTo>
                  <a:lnTo>
                    <a:pt x="754" y="2060"/>
                  </a:lnTo>
                  <a:cubicBezTo>
                    <a:pt x="754" y="2060"/>
                    <a:pt x="754" y="2060"/>
                    <a:pt x="754" y="2035"/>
                  </a:cubicBezTo>
                  <a:cubicBezTo>
                    <a:pt x="803" y="2011"/>
                    <a:pt x="827" y="1987"/>
                    <a:pt x="875" y="1938"/>
                  </a:cubicBezTo>
                  <a:lnTo>
                    <a:pt x="948" y="1963"/>
                  </a:lnTo>
                  <a:cubicBezTo>
                    <a:pt x="955" y="1970"/>
                    <a:pt x="963" y="1973"/>
                    <a:pt x="970" y="1973"/>
                  </a:cubicBezTo>
                  <a:cubicBezTo>
                    <a:pt x="987" y="1973"/>
                    <a:pt x="1004" y="1955"/>
                    <a:pt x="1021" y="1938"/>
                  </a:cubicBezTo>
                  <a:cubicBezTo>
                    <a:pt x="1021" y="1914"/>
                    <a:pt x="997" y="1890"/>
                    <a:pt x="997" y="1890"/>
                  </a:cubicBezTo>
                  <a:lnTo>
                    <a:pt x="900" y="1841"/>
                  </a:lnTo>
                  <a:close/>
                  <a:moveTo>
                    <a:pt x="1143" y="1993"/>
                  </a:moveTo>
                  <a:cubicBezTo>
                    <a:pt x="1130" y="1993"/>
                    <a:pt x="1118" y="1999"/>
                    <a:pt x="1118" y="2011"/>
                  </a:cubicBezTo>
                  <a:cubicBezTo>
                    <a:pt x="1094" y="2035"/>
                    <a:pt x="1094" y="2060"/>
                    <a:pt x="1118" y="2084"/>
                  </a:cubicBezTo>
                  <a:cubicBezTo>
                    <a:pt x="1167" y="2108"/>
                    <a:pt x="1191" y="2157"/>
                    <a:pt x="1240" y="2205"/>
                  </a:cubicBezTo>
                  <a:cubicBezTo>
                    <a:pt x="1240" y="2205"/>
                    <a:pt x="1264" y="2205"/>
                    <a:pt x="1264" y="2230"/>
                  </a:cubicBezTo>
                  <a:lnTo>
                    <a:pt x="1313" y="2230"/>
                  </a:lnTo>
                  <a:cubicBezTo>
                    <a:pt x="1337" y="2205"/>
                    <a:pt x="1337" y="2181"/>
                    <a:pt x="1313" y="2157"/>
                  </a:cubicBezTo>
                  <a:cubicBezTo>
                    <a:pt x="1264" y="2108"/>
                    <a:pt x="1215" y="2060"/>
                    <a:pt x="1167" y="2011"/>
                  </a:cubicBezTo>
                  <a:cubicBezTo>
                    <a:pt x="1167" y="1999"/>
                    <a:pt x="1155" y="1993"/>
                    <a:pt x="1143" y="1993"/>
                  </a:cubicBezTo>
                  <a:close/>
                  <a:moveTo>
                    <a:pt x="585" y="2074"/>
                  </a:moveTo>
                  <a:cubicBezTo>
                    <a:pt x="576" y="2074"/>
                    <a:pt x="567" y="2077"/>
                    <a:pt x="560" y="2084"/>
                  </a:cubicBezTo>
                  <a:cubicBezTo>
                    <a:pt x="511" y="2108"/>
                    <a:pt x="462" y="2133"/>
                    <a:pt x="414" y="2157"/>
                  </a:cubicBezTo>
                  <a:cubicBezTo>
                    <a:pt x="365" y="2157"/>
                    <a:pt x="365" y="2230"/>
                    <a:pt x="414" y="2254"/>
                  </a:cubicBezTo>
                  <a:lnTo>
                    <a:pt x="438" y="2230"/>
                  </a:lnTo>
                  <a:cubicBezTo>
                    <a:pt x="487" y="2205"/>
                    <a:pt x="560" y="2181"/>
                    <a:pt x="608" y="2157"/>
                  </a:cubicBezTo>
                  <a:cubicBezTo>
                    <a:pt x="632" y="2157"/>
                    <a:pt x="632" y="2133"/>
                    <a:pt x="632" y="2108"/>
                  </a:cubicBezTo>
                  <a:cubicBezTo>
                    <a:pt x="632" y="2091"/>
                    <a:pt x="608" y="2074"/>
                    <a:pt x="585" y="2074"/>
                  </a:cubicBezTo>
                  <a:close/>
                  <a:moveTo>
                    <a:pt x="49" y="2108"/>
                  </a:moveTo>
                  <a:cubicBezTo>
                    <a:pt x="25" y="2133"/>
                    <a:pt x="1" y="2157"/>
                    <a:pt x="25" y="2181"/>
                  </a:cubicBezTo>
                  <a:cubicBezTo>
                    <a:pt x="74" y="2230"/>
                    <a:pt x="147" y="2278"/>
                    <a:pt x="220" y="2278"/>
                  </a:cubicBezTo>
                  <a:lnTo>
                    <a:pt x="244" y="2278"/>
                  </a:lnTo>
                  <a:cubicBezTo>
                    <a:pt x="244" y="2278"/>
                    <a:pt x="268" y="2254"/>
                    <a:pt x="268" y="2230"/>
                  </a:cubicBezTo>
                  <a:cubicBezTo>
                    <a:pt x="268" y="2205"/>
                    <a:pt x="244" y="2181"/>
                    <a:pt x="220" y="2181"/>
                  </a:cubicBezTo>
                  <a:cubicBezTo>
                    <a:pt x="195" y="2181"/>
                    <a:pt x="122" y="2181"/>
                    <a:pt x="98" y="2133"/>
                  </a:cubicBezTo>
                  <a:cubicBezTo>
                    <a:pt x="98" y="2108"/>
                    <a:pt x="74" y="2108"/>
                    <a:pt x="49" y="2108"/>
                  </a:cubicBezTo>
                  <a:close/>
                  <a:moveTo>
                    <a:pt x="1361" y="2278"/>
                  </a:moveTo>
                  <a:cubicBezTo>
                    <a:pt x="1337" y="2303"/>
                    <a:pt x="1313" y="2327"/>
                    <a:pt x="1337" y="2351"/>
                  </a:cubicBezTo>
                  <a:cubicBezTo>
                    <a:pt x="1337" y="2400"/>
                    <a:pt x="1361" y="2448"/>
                    <a:pt x="1361" y="2521"/>
                  </a:cubicBezTo>
                  <a:cubicBezTo>
                    <a:pt x="1361" y="2546"/>
                    <a:pt x="1386" y="2570"/>
                    <a:pt x="1410" y="2570"/>
                  </a:cubicBezTo>
                  <a:cubicBezTo>
                    <a:pt x="1434" y="2570"/>
                    <a:pt x="1458" y="2546"/>
                    <a:pt x="1458" y="2521"/>
                  </a:cubicBezTo>
                  <a:cubicBezTo>
                    <a:pt x="1458" y="2448"/>
                    <a:pt x="1434" y="2375"/>
                    <a:pt x="1410" y="2327"/>
                  </a:cubicBezTo>
                  <a:cubicBezTo>
                    <a:pt x="1410" y="2303"/>
                    <a:pt x="1361" y="2278"/>
                    <a:pt x="1361" y="2278"/>
                  </a:cubicBezTo>
                  <a:close/>
                  <a:moveTo>
                    <a:pt x="1402" y="2657"/>
                  </a:moveTo>
                  <a:cubicBezTo>
                    <a:pt x="1383" y="2657"/>
                    <a:pt x="1378" y="2674"/>
                    <a:pt x="1361" y="2691"/>
                  </a:cubicBezTo>
                  <a:cubicBezTo>
                    <a:pt x="1361" y="2764"/>
                    <a:pt x="1337" y="2813"/>
                    <a:pt x="1313" y="2861"/>
                  </a:cubicBezTo>
                  <a:cubicBezTo>
                    <a:pt x="1313" y="2886"/>
                    <a:pt x="1337" y="2910"/>
                    <a:pt x="1361" y="2934"/>
                  </a:cubicBezTo>
                  <a:cubicBezTo>
                    <a:pt x="1386" y="2934"/>
                    <a:pt x="1410" y="2934"/>
                    <a:pt x="1410" y="2910"/>
                  </a:cubicBezTo>
                  <a:cubicBezTo>
                    <a:pt x="1434" y="2837"/>
                    <a:pt x="1458" y="2764"/>
                    <a:pt x="1458" y="2716"/>
                  </a:cubicBezTo>
                  <a:cubicBezTo>
                    <a:pt x="1458" y="2691"/>
                    <a:pt x="1458" y="2667"/>
                    <a:pt x="1434" y="2667"/>
                  </a:cubicBezTo>
                  <a:cubicBezTo>
                    <a:pt x="1420" y="2660"/>
                    <a:pt x="1410" y="2657"/>
                    <a:pt x="1402" y="2657"/>
                  </a:cubicBezTo>
                  <a:close/>
                  <a:moveTo>
                    <a:pt x="1288" y="3021"/>
                  </a:moveTo>
                  <a:cubicBezTo>
                    <a:pt x="1272" y="3021"/>
                    <a:pt x="1256" y="3031"/>
                    <a:pt x="1240" y="3031"/>
                  </a:cubicBezTo>
                  <a:lnTo>
                    <a:pt x="1167" y="3201"/>
                  </a:lnTo>
                  <a:cubicBezTo>
                    <a:pt x="1143" y="3226"/>
                    <a:pt x="1167" y="3250"/>
                    <a:pt x="1191" y="3274"/>
                  </a:cubicBezTo>
                  <a:cubicBezTo>
                    <a:pt x="1215" y="3274"/>
                    <a:pt x="1240" y="3274"/>
                    <a:pt x="1240" y="3250"/>
                  </a:cubicBezTo>
                  <a:cubicBezTo>
                    <a:pt x="1264" y="3201"/>
                    <a:pt x="1313" y="3153"/>
                    <a:pt x="1337" y="3080"/>
                  </a:cubicBezTo>
                  <a:cubicBezTo>
                    <a:pt x="1337" y="3056"/>
                    <a:pt x="1337" y="3031"/>
                    <a:pt x="1313" y="3031"/>
                  </a:cubicBezTo>
                  <a:cubicBezTo>
                    <a:pt x="1305" y="3023"/>
                    <a:pt x="1296" y="3021"/>
                    <a:pt x="1288" y="3021"/>
                  </a:cubicBezTo>
                  <a:close/>
                  <a:moveTo>
                    <a:pt x="1124" y="3351"/>
                  </a:moveTo>
                  <a:cubicBezTo>
                    <a:pt x="1112" y="3351"/>
                    <a:pt x="1101" y="3357"/>
                    <a:pt x="1094" y="3371"/>
                  </a:cubicBezTo>
                  <a:cubicBezTo>
                    <a:pt x="1045" y="3444"/>
                    <a:pt x="1021" y="3493"/>
                    <a:pt x="997" y="3542"/>
                  </a:cubicBezTo>
                  <a:cubicBezTo>
                    <a:pt x="973" y="3542"/>
                    <a:pt x="973" y="3566"/>
                    <a:pt x="997" y="3590"/>
                  </a:cubicBezTo>
                  <a:lnTo>
                    <a:pt x="1070" y="3590"/>
                  </a:lnTo>
                  <a:cubicBezTo>
                    <a:pt x="1094" y="3542"/>
                    <a:pt x="1143" y="3493"/>
                    <a:pt x="1167" y="3420"/>
                  </a:cubicBezTo>
                  <a:cubicBezTo>
                    <a:pt x="1184" y="3386"/>
                    <a:pt x="1153" y="3351"/>
                    <a:pt x="1124" y="3351"/>
                  </a:cubicBezTo>
                  <a:close/>
                  <a:moveTo>
                    <a:pt x="705" y="3566"/>
                  </a:moveTo>
                  <a:cubicBezTo>
                    <a:pt x="632" y="3566"/>
                    <a:pt x="560" y="3590"/>
                    <a:pt x="511" y="3639"/>
                  </a:cubicBezTo>
                  <a:cubicBezTo>
                    <a:pt x="487" y="3639"/>
                    <a:pt x="487" y="3687"/>
                    <a:pt x="511" y="3687"/>
                  </a:cubicBezTo>
                  <a:cubicBezTo>
                    <a:pt x="511" y="3699"/>
                    <a:pt x="511" y="3705"/>
                    <a:pt x="514" y="3705"/>
                  </a:cubicBezTo>
                  <a:cubicBezTo>
                    <a:pt x="517" y="3705"/>
                    <a:pt x="523" y="3699"/>
                    <a:pt x="535" y="3687"/>
                  </a:cubicBezTo>
                  <a:cubicBezTo>
                    <a:pt x="535" y="3687"/>
                    <a:pt x="535" y="3712"/>
                    <a:pt x="560" y="3712"/>
                  </a:cubicBezTo>
                  <a:cubicBezTo>
                    <a:pt x="608" y="3663"/>
                    <a:pt x="657" y="3663"/>
                    <a:pt x="705" y="3663"/>
                  </a:cubicBezTo>
                  <a:cubicBezTo>
                    <a:pt x="730" y="3663"/>
                    <a:pt x="754" y="3639"/>
                    <a:pt x="754" y="3614"/>
                  </a:cubicBezTo>
                  <a:cubicBezTo>
                    <a:pt x="754" y="3590"/>
                    <a:pt x="730" y="3566"/>
                    <a:pt x="705" y="3566"/>
                  </a:cubicBezTo>
                  <a:close/>
                  <a:moveTo>
                    <a:pt x="900" y="3590"/>
                  </a:moveTo>
                  <a:cubicBezTo>
                    <a:pt x="875" y="3590"/>
                    <a:pt x="851" y="3614"/>
                    <a:pt x="851" y="3639"/>
                  </a:cubicBezTo>
                  <a:cubicBezTo>
                    <a:pt x="827" y="3639"/>
                    <a:pt x="851" y="3663"/>
                    <a:pt x="851" y="3687"/>
                  </a:cubicBezTo>
                  <a:cubicBezTo>
                    <a:pt x="827" y="3736"/>
                    <a:pt x="778" y="3760"/>
                    <a:pt x="730" y="3809"/>
                  </a:cubicBezTo>
                  <a:cubicBezTo>
                    <a:pt x="730" y="3833"/>
                    <a:pt x="730" y="3857"/>
                    <a:pt x="730" y="3882"/>
                  </a:cubicBezTo>
                  <a:lnTo>
                    <a:pt x="803" y="3882"/>
                  </a:lnTo>
                  <a:cubicBezTo>
                    <a:pt x="851" y="3833"/>
                    <a:pt x="900" y="3784"/>
                    <a:pt x="948" y="3736"/>
                  </a:cubicBezTo>
                  <a:cubicBezTo>
                    <a:pt x="948" y="3736"/>
                    <a:pt x="948" y="3712"/>
                    <a:pt x="948" y="3712"/>
                  </a:cubicBezTo>
                  <a:cubicBezTo>
                    <a:pt x="973" y="3712"/>
                    <a:pt x="1021" y="3736"/>
                    <a:pt x="1045" y="3736"/>
                  </a:cubicBezTo>
                  <a:cubicBezTo>
                    <a:pt x="1053" y="3743"/>
                    <a:pt x="1060" y="3746"/>
                    <a:pt x="1067" y="3746"/>
                  </a:cubicBezTo>
                  <a:cubicBezTo>
                    <a:pt x="1084" y="3746"/>
                    <a:pt x="1101" y="3729"/>
                    <a:pt x="1118" y="3712"/>
                  </a:cubicBezTo>
                  <a:cubicBezTo>
                    <a:pt x="1118" y="3712"/>
                    <a:pt x="1118" y="3663"/>
                    <a:pt x="1094" y="3663"/>
                  </a:cubicBezTo>
                  <a:cubicBezTo>
                    <a:pt x="1021" y="3639"/>
                    <a:pt x="973" y="3614"/>
                    <a:pt x="900" y="3590"/>
                  </a:cubicBezTo>
                  <a:close/>
                  <a:moveTo>
                    <a:pt x="1231" y="3742"/>
                  </a:moveTo>
                  <a:cubicBezTo>
                    <a:pt x="1222" y="3742"/>
                    <a:pt x="1215" y="3748"/>
                    <a:pt x="1215" y="3760"/>
                  </a:cubicBezTo>
                  <a:cubicBezTo>
                    <a:pt x="1191" y="3784"/>
                    <a:pt x="1191" y="3809"/>
                    <a:pt x="1215" y="3833"/>
                  </a:cubicBezTo>
                  <a:cubicBezTo>
                    <a:pt x="1264" y="3857"/>
                    <a:pt x="1313" y="3882"/>
                    <a:pt x="1361" y="3930"/>
                  </a:cubicBezTo>
                  <a:lnTo>
                    <a:pt x="1386" y="3930"/>
                  </a:lnTo>
                  <a:cubicBezTo>
                    <a:pt x="1386" y="3930"/>
                    <a:pt x="1396" y="3941"/>
                    <a:pt x="1411" y="3941"/>
                  </a:cubicBezTo>
                  <a:cubicBezTo>
                    <a:pt x="1418" y="3941"/>
                    <a:pt x="1426" y="3938"/>
                    <a:pt x="1434" y="3930"/>
                  </a:cubicBezTo>
                  <a:cubicBezTo>
                    <a:pt x="1434" y="3930"/>
                    <a:pt x="1434" y="3882"/>
                    <a:pt x="1434" y="3882"/>
                  </a:cubicBezTo>
                  <a:cubicBezTo>
                    <a:pt x="1386" y="3833"/>
                    <a:pt x="1313" y="3784"/>
                    <a:pt x="1264" y="3760"/>
                  </a:cubicBezTo>
                  <a:cubicBezTo>
                    <a:pt x="1252" y="3748"/>
                    <a:pt x="1240" y="3742"/>
                    <a:pt x="1231" y="3742"/>
                  </a:cubicBezTo>
                  <a:close/>
                  <a:moveTo>
                    <a:pt x="462" y="3784"/>
                  </a:moveTo>
                  <a:cubicBezTo>
                    <a:pt x="438" y="3784"/>
                    <a:pt x="414" y="3809"/>
                    <a:pt x="438" y="3833"/>
                  </a:cubicBezTo>
                  <a:cubicBezTo>
                    <a:pt x="438" y="3906"/>
                    <a:pt x="487" y="3979"/>
                    <a:pt x="584" y="3979"/>
                  </a:cubicBezTo>
                  <a:lnTo>
                    <a:pt x="608" y="3979"/>
                  </a:lnTo>
                  <a:cubicBezTo>
                    <a:pt x="632" y="3979"/>
                    <a:pt x="657" y="3954"/>
                    <a:pt x="657" y="3906"/>
                  </a:cubicBezTo>
                  <a:cubicBezTo>
                    <a:pt x="632" y="3882"/>
                    <a:pt x="608" y="3882"/>
                    <a:pt x="584" y="3882"/>
                  </a:cubicBezTo>
                  <a:cubicBezTo>
                    <a:pt x="560" y="3882"/>
                    <a:pt x="511" y="3882"/>
                    <a:pt x="511" y="3809"/>
                  </a:cubicBezTo>
                  <a:cubicBezTo>
                    <a:pt x="511" y="3784"/>
                    <a:pt x="487" y="3784"/>
                    <a:pt x="462" y="3784"/>
                  </a:cubicBezTo>
                  <a:close/>
                  <a:moveTo>
                    <a:pt x="1520" y="3963"/>
                  </a:moveTo>
                  <a:cubicBezTo>
                    <a:pt x="1480" y="3963"/>
                    <a:pt x="1445" y="4014"/>
                    <a:pt x="1483" y="4052"/>
                  </a:cubicBezTo>
                  <a:cubicBezTo>
                    <a:pt x="1507" y="4100"/>
                    <a:pt x="1556" y="4149"/>
                    <a:pt x="1580" y="4197"/>
                  </a:cubicBezTo>
                  <a:cubicBezTo>
                    <a:pt x="1604" y="4197"/>
                    <a:pt x="1604" y="4222"/>
                    <a:pt x="1628" y="4222"/>
                  </a:cubicBezTo>
                  <a:lnTo>
                    <a:pt x="1628" y="4197"/>
                  </a:lnTo>
                  <a:lnTo>
                    <a:pt x="1653" y="4197"/>
                  </a:lnTo>
                  <a:cubicBezTo>
                    <a:pt x="1677" y="4197"/>
                    <a:pt x="1677" y="4173"/>
                    <a:pt x="1677" y="4149"/>
                  </a:cubicBezTo>
                  <a:cubicBezTo>
                    <a:pt x="1628" y="4100"/>
                    <a:pt x="1604" y="4027"/>
                    <a:pt x="1556" y="3979"/>
                  </a:cubicBezTo>
                  <a:cubicBezTo>
                    <a:pt x="1544" y="3967"/>
                    <a:pt x="1532" y="3963"/>
                    <a:pt x="1520" y="3963"/>
                  </a:cubicBezTo>
                  <a:close/>
                  <a:moveTo>
                    <a:pt x="1722" y="4285"/>
                  </a:moveTo>
                  <a:cubicBezTo>
                    <a:pt x="1716" y="4285"/>
                    <a:pt x="1708" y="4287"/>
                    <a:pt x="1701" y="4295"/>
                  </a:cubicBezTo>
                  <a:cubicBezTo>
                    <a:pt x="1677" y="4295"/>
                    <a:pt x="1653" y="4319"/>
                    <a:pt x="1677" y="4343"/>
                  </a:cubicBezTo>
                  <a:cubicBezTo>
                    <a:pt x="1701" y="4416"/>
                    <a:pt x="1726" y="4465"/>
                    <a:pt x="1726" y="4513"/>
                  </a:cubicBezTo>
                  <a:cubicBezTo>
                    <a:pt x="1726" y="4537"/>
                    <a:pt x="1750" y="4562"/>
                    <a:pt x="1774" y="4562"/>
                  </a:cubicBezTo>
                  <a:cubicBezTo>
                    <a:pt x="1799" y="4562"/>
                    <a:pt x="1823" y="4513"/>
                    <a:pt x="1823" y="4489"/>
                  </a:cubicBezTo>
                  <a:cubicBezTo>
                    <a:pt x="1799" y="4440"/>
                    <a:pt x="1774" y="4367"/>
                    <a:pt x="1750" y="4319"/>
                  </a:cubicBezTo>
                  <a:cubicBezTo>
                    <a:pt x="1750" y="4302"/>
                    <a:pt x="1738" y="4285"/>
                    <a:pt x="1722" y="4285"/>
                  </a:cubicBezTo>
                  <a:close/>
                  <a:moveTo>
                    <a:pt x="1799" y="4635"/>
                  </a:moveTo>
                  <a:cubicBezTo>
                    <a:pt x="1774" y="4659"/>
                    <a:pt x="1750" y="4683"/>
                    <a:pt x="1750" y="4708"/>
                  </a:cubicBezTo>
                  <a:lnTo>
                    <a:pt x="1750" y="4780"/>
                  </a:lnTo>
                  <a:lnTo>
                    <a:pt x="1750" y="4878"/>
                  </a:lnTo>
                  <a:cubicBezTo>
                    <a:pt x="1750" y="4902"/>
                    <a:pt x="1774" y="4926"/>
                    <a:pt x="1799" y="4926"/>
                  </a:cubicBezTo>
                  <a:cubicBezTo>
                    <a:pt x="1823" y="4926"/>
                    <a:pt x="1847" y="4902"/>
                    <a:pt x="1847" y="4878"/>
                  </a:cubicBezTo>
                  <a:lnTo>
                    <a:pt x="1847" y="4780"/>
                  </a:lnTo>
                  <a:lnTo>
                    <a:pt x="1847" y="4683"/>
                  </a:lnTo>
                  <a:cubicBezTo>
                    <a:pt x="1847" y="4659"/>
                    <a:pt x="1823" y="4635"/>
                    <a:pt x="1799" y="4635"/>
                  </a:cubicBezTo>
                  <a:close/>
                  <a:moveTo>
                    <a:pt x="1799" y="5023"/>
                  </a:moveTo>
                  <a:cubicBezTo>
                    <a:pt x="1774" y="5023"/>
                    <a:pt x="1750" y="5023"/>
                    <a:pt x="1750" y="5048"/>
                  </a:cubicBezTo>
                  <a:cubicBezTo>
                    <a:pt x="1726" y="5096"/>
                    <a:pt x="1726" y="5145"/>
                    <a:pt x="1726" y="5169"/>
                  </a:cubicBezTo>
                  <a:cubicBezTo>
                    <a:pt x="1701" y="5193"/>
                    <a:pt x="1726" y="5218"/>
                    <a:pt x="1750" y="5242"/>
                  </a:cubicBezTo>
                  <a:cubicBezTo>
                    <a:pt x="1774" y="5242"/>
                    <a:pt x="1799" y="5218"/>
                    <a:pt x="1799" y="5193"/>
                  </a:cubicBezTo>
                  <a:cubicBezTo>
                    <a:pt x="1823" y="5169"/>
                    <a:pt x="1823" y="5121"/>
                    <a:pt x="1823" y="5072"/>
                  </a:cubicBezTo>
                  <a:cubicBezTo>
                    <a:pt x="1847" y="5048"/>
                    <a:pt x="1823" y="5023"/>
                    <a:pt x="1799" y="50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296" name="Google Shape;296;p8"/>
          <p:cNvSpPr txBox="1">
            <a:spLocks noGrp="1"/>
          </p:cNvSpPr>
          <p:nvPr>
            <p:ph type="title"/>
          </p:nvPr>
        </p:nvSpPr>
        <p:spPr>
          <a:xfrm>
            <a:off x="2372200" y="1390433"/>
            <a:ext cx="7447600" cy="42404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800"/>
              <a:buNone/>
              <a:defRPr sz="13333"/>
            </a:lvl1pPr>
            <a:lvl2pPr lvl="1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 b="0"/>
            </a:lvl2pPr>
            <a:lvl3pPr lvl="2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 b="0"/>
            </a:lvl3pPr>
            <a:lvl4pPr lvl="3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 b="0"/>
            </a:lvl4pPr>
            <a:lvl5pPr lvl="4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 b="0"/>
            </a:lvl5pPr>
            <a:lvl6pPr lvl="5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 b="0"/>
            </a:lvl6pPr>
            <a:lvl7pPr lvl="6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 b="0"/>
            </a:lvl7pPr>
            <a:lvl8pPr lvl="7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 b="0"/>
            </a:lvl8pPr>
            <a:lvl9pPr lvl="8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 b="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493759450"/>
      </p:ext>
    </p:extLst>
  </p:cSld>
  <p:clrMapOvr>
    <a:masterClrMapping/>
  </p:clrMapOvr>
</p:sldLayout>
</file>

<file path=ppt/slideLayouts/slideLayout18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3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oogle Shape;359;p9"/>
          <p:cNvGrpSpPr>
            <a:grpSpLocks/>
          </p:cNvGrpSpPr>
          <p:nvPr/>
        </p:nvGrpSpPr>
        <p:grpSpPr bwMode="auto">
          <a:xfrm>
            <a:off x="-484188" y="144463"/>
            <a:ext cx="2681288" cy="1708150"/>
            <a:chOff x="7239867" y="1514545"/>
            <a:chExt cx="2525833" cy="1610805"/>
          </a:xfrm>
        </p:grpSpPr>
        <p:grpSp>
          <p:nvGrpSpPr>
            <p:cNvPr id="5" name="Google Shape;360;p9"/>
            <p:cNvGrpSpPr>
              <a:grpSpLocks/>
            </p:cNvGrpSpPr>
            <p:nvPr/>
          </p:nvGrpSpPr>
          <p:grpSpPr bwMode="auto">
            <a:xfrm>
              <a:off x="7346663" y="1514545"/>
              <a:ext cx="2419037" cy="1551678"/>
              <a:chOff x="7410211" y="1555302"/>
              <a:chExt cx="2355440" cy="1510884"/>
            </a:xfrm>
          </p:grpSpPr>
          <p:grpSp>
            <p:nvGrpSpPr>
              <p:cNvPr id="7" name="Google Shape;361;p9"/>
              <p:cNvGrpSpPr>
                <a:grpSpLocks/>
              </p:cNvGrpSpPr>
              <p:nvPr/>
            </p:nvGrpSpPr>
            <p:grpSpPr bwMode="auto">
              <a:xfrm>
                <a:off x="7410211" y="1555302"/>
                <a:ext cx="2355440" cy="1510884"/>
                <a:chOff x="761258" y="2062480"/>
                <a:chExt cx="1646470" cy="1056119"/>
              </a:xfrm>
            </p:grpSpPr>
            <p:sp>
              <p:nvSpPr>
                <p:cNvPr id="10" name="Google Shape;362;p9"/>
                <p:cNvSpPr/>
                <p:nvPr/>
              </p:nvSpPr>
              <p:spPr>
                <a:xfrm rot="-1481318">
                  <a:off x="1086551" y="2126672"/>
                  <a:ext cx="430553" cy="557352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" name="Google Shape;363;p9"/>
                <p:cNvSpPr/>
                <p:nvPr/>
              </p:nvSpPr>
              <p:spPr>
                <a:xfrm>
                  <a:off x="1415319" y="2201054"/>
                  <a:ext cx="557785" cy="493159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" name="Google Shape;364;p9"/>
                <p:cNvSpPr/>
                <p:nvPr/>
              </p:nvSpPr>
              <p:spPr>
                <a:xfrm>
                  <a:off x="760837" y="2379365"/>
                  <a:ext cx="492642" cy="493159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3" name="Google Shape;365;p9"/>
                <p:cNvSpPr/>
                <p:nvPr/>
              </p:nvSpPr>
              <p:spPr>
                <a:xfrm>
                  <a:off x="899266" y="2606586"/>
                  <a:ext cx="469232" cy="46972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4" name="Google Shape;366;p9"/>
                <p:cNvSpPr/>
                <p:nvPr/>
              </p:nvSpPr>
              <p:spPr>
                <a:xfrm>
                  <a:off x="1250426" y="2594358"/>
                  <a:ext cx="492642" cy="493159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5" name="Google Shape;367;p9"/>
                <p:cNvSpPr/>
                <p:nvPr/>
              </p:nvSpPr>
              <p:spPr>
                <a:xfrm rot="-2967336">
                  <a:off x="1706608" y="2475912"/>
                  <a:ext cx="622562" cy="492642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8" name="Google Shape;368;p9"/>
              <p:cNvSpPr/>
              <p:nvPr/>
            </p:nvSpPr>
            <p:spPr>
              <a:xfrm>
                <a:off x="7932366" y="2119421"/>
                <a:ext cx="704774" cy="705514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" name="Google Shape;369;p9"/>
              <p:cNvSpPr/>
              <p:nvPr/>
            </p:nvSpPr>
            <p:spPr>
              <a:xfrm>
                <a:off x="8386683" y="2119421"/>
                <a:ext cx="704774" cy="705514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6" name="Google Shape;370;p9"/>
            <p:cNvSpPr/>
            <p:nvPr/>
          </p:nvSpPr>
          <p:spPr>
            <a:xfrm>
              <a:off x="7239867" y="1791495"/>
              <a:ext cx="2256650" cy="1333855"/>
            </a:xfrm>
            <a:custGeom>
              <a:avLst/>
              <a:gdLst/>
              <a:ahLst/>
              <a:cxnLst/>
              <a:rect l="l" t="t" r="r" b="b"/>
              <a:pathLst>
                <a:path w="4957" h="2929" extrusionOk="0">
                  <a:moveTo>
                    <a:pt x="1215" y="718"/>
                  </a:moveTo>
                  <a:cubicBezTo>
                    <a:pt x="1312" y="743"/>
                    <a:pt x="1337" y="767"/>
                    <a:pt x="1361" y="815"/>
                  </a:cubicBezTo>
                  <a:cubicBezTo>
                    <a:pt x="1361" y="840"/>
                    <a:pt x="1312" y="888"/>
                    <a:pt x="1288" y="913"/>
                  </a:cubicBezTo>
                  <a:cubicBezTo>
                    <a:pt x="1264" y="913"/>
                    <a:pt x="1264" y="937"/>
                    <a:pt x="1215" y="937"/>
                  </a:cubicBezTo>
                  <a:cubicBezTo>
                    <a:pt x="1215" y="864"/>
                    <a:pt x="1215" y="815"/>
                    <a:pt x="1215" y="743"/>
                  </a:cubicBezTo>
                  <a:lnTo>
                    <a:pt x="1215" y="718"/>
                  </a:lnTo>
                  <a:close/>
                  <a:moveTo>
                    <a:pt x="2527" y="475"/>
                  </a:moveTo>
                  <a:cubicBezTo>
                    <a:pt x="2624" y="597"/>
                    <a:pt x="2673" y="767"/>
                    <a:pt x="2624" y="937"/>
                  </a:cubicBezTo>
                  <a:cubicBezTo>
                    <a:pt x="2601" y="983"/>
                    <a:pt x="2567" y="1007"/>
                    <a:pt x="2530" y="1007"/>
                  </a:cubicBezTo>
                  <a:cubicBezTo>
                    <a:pt x="2489" y="1007"/>
                    <a:pt x="2444" y="977"/>
                    <a:pt x="2405" y="913"/>
                  </a:cubicBezTo>
                  <a:cubicBezTo>
                    <a:pt x="2333" y="767"/>
                    <a:pt x="2381" y="573"/>
                    <a:pt x="2527" y="475"/>
                  </a:cubicBezTo>
                  <a:close/>
                  <a:moveTo>
                    <a:pt x="3984" y="1010"/>
                  </a:moveTo>
                  <a:lnTo>
                    <a:pt x="3984" y="1010"/>
                  </a:lnTo>
                  <a:cubicBezTo>
                    <a:pt x="4009" y="1107"/>
                    <a:pt x="3984" y="1228"/>
                    <a:pt x="3936" y="1326"/>
                  </a:cubicBezTo>
                  <a:cubicBezTo>
                    <a:pt x="3912" y="1350"/>
                    <a:pt x="3912" y="1350"/>
                    <a:pt x="3887" y="1350"/>
                  </a:cubicBezTo>
                  <a:cubicBezTo>
                    <a:pt x="3863" y="1350"/>
                    <a:pt x="3839" y="1326"/>
                    <a:pt x="3814" y="1326"/>
                  </a:cubicBezTo>
                  <a:cubicBezTo>
                    <a:pt x="3766" y="1277"/>
                    <a:pt x="3766" y="1277"/>
                    <a:pt x="3766" y="1204"/>
                  </a:cubicBezTo>
                  <a:cubicBezTo>
                    <a:pt x="3790" y="1131"/>
                    <a:pt x="3863" y="1058"/>
                    <a:pt x="3984" y="1010"/>
                  </a:cubicBezTo>
                  <a:close/>
                  <a:moveTo>
                    <a:pt x="1045" y="1860"/>
                  </a:moveTo>
                  <a:cubicBezTo>
                    <a:pt x="948" y="1957"/>
                    <a:pt x="851" y="2030"/>
                    <a:pt x="754" y="2079"/>
                  </a:cubicBezTo>
                  <a:cubicBezTo>
                    <a:pt x="778" y="1982"/>
                    <a:pt x="875" y="1909"/>
                    <a:pt x="972" y="1860"/>
                  </a:cubicBezTo>
                  <a:close/>
                  <a:moveTo>
                    <a:pt x="3159" y="1957"/>
                  </a:moveTo>
                  <a:cubicBezTo>
                    <a:pt x="3159" y="1957"/>
                    <a:pt x="3183" y="1957"/>
                    <a:pt x="3231" y="2006"/>
                  </a:cubicBezTo>
                  <a:cubicBezTo>
                    <a:pt x="3280" y="2054"/>
                    <a:pt x="3304" y="2152"/>
                    <a:pt x="3280" y="2224"/>
                  </a:cubicBezTo>
                  <a:cubicBezTo>
                    <a:pt x="3159" y="2127"/>
                    <a:pt x="3159" y="2006"/>
                    <a:pt x="3159" y="1957"/>
                  </a:cubicBezTo>
                  <a:close/>
                  <a:moveTo>
                    <a:pt x="1701" y="2030"/>
                  </a:moveTo>
                  <a:cubicBezTo>
                    <a:pt x="1750" y="2054"/>
                    <a:pt x="1798" y="2079"/>
                    <a:pt x="1822" y="2127"/>
                  </a:cubicBezTo>
                  <a:cubicBezTo>
                    <a:pt x="1847" y="2249"/>
                    <a:pt x="1822" y="2346"/>
                    <a:pt x="1774" y="2443"/>
                  </a:cubicBezTo>
                  <a:cubicBezTo>
                    <a:pt x="1677" y="2346"/>
                    <a:pt x="1628" y="2200"/>
                    <a:pt x="1652" y="2054"/>
                  </a:cubicBezTo>
                  <a:cubicBezTo>
                    <a:pt x="1652" y="2030"/>
                    <a:pt x="1677" y="2030"/>
                    <a:pt x="1677" y="2030"/>
                  </a:cubicBezTo>
                  <a:close/>
                  <a:moveTo>
                    <a:pt x="1688" y="116"/>
                  </a:moveTo>
                  <a:cubicBezTo>
                    <a:pt x="1796" y="116"/>
                    <a:pt x="1923" y="140"/>
                    <a:pt x="2065" y="184"/>
                  </a:cubicBezTo>
                  <a:cubicBezTo>
                    <a:pt x="2211" y="232"/>
                    <a:pt x="2333" y="305"/>
                    <a:pt x="2454" y="427"/>
                  </a:cubicBezTo>
                  <a:cubicBezTo>
                    <a:pt x="2284" y="548"/>
                    <a:pt x="2235" y="791"/>
                    <a:pt x="2333" y="961"/>
                  </a:cubicBezTo>
                  <a:cubicBezTo>
                    <a:pt x="2430" y="1083"/>
                    <a:pt x="2503" y="1131"/>
                    <a:pt x="2551" y="1131"/>
                  </a:cubicBezTo>
                  <a:cubicBezTo>
                    <a:pt x="2648" y="1107"/>
                    <a:pt x="2721" y="1058"/>
                    <a:pt x="2746" y="986"/>
                  </a:cubicBezTo>
                  <a:cubicBezTo>
                    <a:pt x="2794" y="791"/>
                    <a:pt x="2746" y="573"/>
                    <a:pt x="2624" y="427"/>
                  </a:cubicBezTo>
                  <a:cubicBezTo>
                    <a:pt x="2818" y="305"/>
                    <a:pt x="3061" y="232"/>
                    <a:pt x="3304" y="232"/>
                  </a:cubicBezTo>
                  <a:lnTo>
                    <a:pt x="3450" y="232"/>
                  </a:lnTo>
                  <a:cubicBezTo>
                    <a:pt x="3742" y="330"/>
                    <a:pt x="3960" y="597"/>
                    <a:pt x="3984" y="888"/>
                  </a:cubicBezTo>
                  <a:cubicBezTo>
                    <a:pt x="3839" y="937"/>
                    <a:pt x="3717" y="1034"/>
                    <a:pt x="3693" y="1180"/>
                  </a:cubicBezTo>
                  <a:cubicBezTo>
                    <a:pt x="3669" y="1277"/>
                    <a:pt x="3693" y="1350"/>
                    <a:pt x="3766" y="1423"/>
                  </a:cubicBezTo>
                  <a:cubicBezTo>
                    <a:pt x="3802" y="1459"/>
                    <a:pt x="3845" y="1477"/>
                    <a:pt x="3887" y="1477"/>
                  </a:cubicBezTo>
                  <a:cubicBezTo>
                    <a:pt x="3930" y="1477"/>
                    <a:pt x="3972" y="1459"/>
                    <a:pt x="4009" y="1423"/>
                  </a:cubicBezTo>
                  <a:cubicBezTo>
                    <a:pt x="4082" y="1277"/>
                    <a:pt x="4106" y="1131"/>
                    <a:pt x="4082" y="986"/>
                  </a:cubicBezTo>
                  <a:cubicBezTo>
                    <a:pt x="4130" y="986"/>
                    <a:pt x="4203" y="961"/>
                    <a:pt x="4252" y="961"/>
                  </a:cubicBezTo>
                  <a:cubicBezTo>
                    <a:pt x="4470" y="961"/>
                    <a:pt x="4640" y="1083"/>
                    <a:pt x="4738" y="1277"/>
                  </a:cubicBezTo>
                  <a:cubicBezTo>
                    <a:pt x="4835" y="1544"/>
                    <a:pt x="4810" y="1836"/>
                    <a:pt x="4665" y="2079"/>
                  </a:cubicBezTo>
                  <a:cubicBezTo>
                    <a:pt x="4483" y="2341"/>
                    <a:pt x="4201" y="2486"/>
                    <a:pt x="3902" y="2486"/>
                  </a:cubicBezTo>
                  <a:cubicBezTo>
                    <a:pt x="3841" y="2486"/>
                    <a:pt x="3779" y="2480"/>
                    <a:pt x="3717" y="2467"/>
                  </a:cubicBezTo>
                  <a:cubicBezTo>
                    <a:pt x="3572" y="2443"/>
                    <a:pt x="3450" y="2370"/>
                    <a:pt x="3353" y="2297"/>
                  </a:cubicBezTo>
                  <a:cubicBezTo>
                    <a:pt x="3401" y="2176"/>
                    <a:pt x="3377" y="2030"/>
                    <a:pt x="3304" y="1933"/>
                  </a:cubicBezTo>
                  <a:cubicBezTo>
                    <a:pt x="3244" y="1884"/>
                    <a:pt x="3189" y="1860"/>
                    <a:pt x="3143" y="1860"/>
                  </a:cubicBezTo>
                  <a:cubicBezTo>
                    <a:pt x="3098" y="1860"/>
                    <a:pt x="3061" y="1884"/>
                    <a:pt x="3037" y="1933"/>
                  </a:cubicBezTo>
                  <a:cubicBezTo>
                    <a:pt x="3037" y="2103"/>
                    <a:pt x="3086" y="2249"/>
                    <a:pt x="3231" y="2322"/>
                  </a:cubicBezTo>
                  <a:cubicBezTo>
                    <a:pt x="3071" y="2620"/>
                    <a:pt x="2781" y="2809"/>
                    <a:pt x="2442" y="2809"/>
                  </a:cubicBezTo>
                  <a:cubicBezTo>
                    <a:pt x="2422" y="2809"/>
                    <a:pt x="2402" y="2809"/>
                    <a:pt x="2381" y="2807"/>
                  </a:cubicBezTo>
                  <a:cubicBezTo>
                    <a:pt x="2187" y="2807"/>
                    <a:pt x="1968" y="2686"/>
                    <a:pt x="1847" y="2516"/>
                  </a:cubicBezTo>
                  <a:cubicBezTo>
                    <a:pt x="1920" y="2394"/>
                    <a:pt x="1968" y="2249"/>
                    <a:pt x="1920" y="2103"/>
                  </a:cubicBezTo>
                  <a:cubicBezTo>
                    <a:pt x="1895" y="2030"/>
                    <a:pt x="1822" y="1957"/>
                    <a:pt x="1725" y="1933"/>
                  </a:cubicBezTo>
                  <a:cubicBezTo>
                    <a:pt x="1712" y="1928"/>
                    <a:pt x="1699" y="1926"/>
                    <a:pt x="1685" y="1926"/>
                  </a:cubicBezTo>
                  <a:cubicBezTo>
                    <a:pt x="1627" y="1926"/>
                    <a:pt x="1575" y="1966"/>
                    <a:pt x="1555" y="2006"/>
                  </a:cubicBezTo>
                  <a:cubicBezTo>
                    <a:pt x="1531" y="2200"/>
                    <a:pt x="1580" y="2394"/>
                    <a:pt x="1725" y="2540"/>
                  </a:cubicBezTo>
                  <a:cubicBezTo>
                    <a:pt x="1604" y="2662"/>
                    <a:pt x="1434" y="2735"/>
                    <a:pt x="1264" y="2759"/>
                  </a:cubicBezTo>
                  <a:lnTo>
                    <a:pt x="1191" y="2759"/>
                  </a:lnTo>
                  <a:cubicBezTo>
                    <a:pt x="1045" y="2759"/>
                    <a:pt x="924" y="2686"/>
                    <a:pt x="826" y="2589"/>
                  </a:cubicBezTo>
                  <a:cubicBezTo>
                    <a:pt x="729" y="2467"/>
                    <a:pt x="705" y="2346"/>
                    <a:pt x="729" y="2224"/>
                  </a:cubicBezTo>
                  <a:cubicBezTo>
                    <a:pt x="924" y="2152"/>
                    <a:pt x="1167" y="1957"/>
                    <a:pt x="1142" y="1836"/>
                  </a:cubicBezTo>
                  <a:cubicBezTo>
                    <a:pt x="1142" y="1801"/>
                    <a:pt x="1118" y="1767"/>
                    <a:pt x="1052" y="1767"/>
                  </a:cubicBezTo>
                  <a:cubicBezTo>
                    <a:pt x="1025" y="1767"/>
                    <a:pt x="991" y="1773"/>
                    <a:pt x="948" y="1787"/>
                  </a:cubicBezTo>
                  <a:cubicBezTo>
                    <a:pt x="802" y="1836"/>
                    <a:pt x="681" y="1982"/>
                    <a:pt x="656" y="2152"/>
                  </a:cubicBezTo>
                  <a:cubicBezTo>
                    <a:pt x="638" y="2154"/>
                    <a:pt x="621" y="2155"/>
                    <a:pt x="603" y="2155"/>
                  </a:cubicBezTo>
                  <a:cubicBezTo>
                    <a:pt x="414" y="2155"/>
                    <a:pt x="286" y="2032"/>
                    <a:pt x="219" y="1787"/>
                  </a:cubicBezTo>
                  <a:cubicBezTo>
                    <a:pt x="98" y="1520"/>
                    <a:pt x="122" y="1228"/>
                    <a:pt x="243" y="961"/>
                  </a:cubicBezTo>
                  <a:cubicBezTo>
                    <a:pt x="389" y="791"/>
                    <a:pt x="608" y="694"/>
                    <a:pt x="851" y="694"/>
                  </a:cubicBezTo>
                  <a:lnTo>
                    <a:pt x="1142" y="694"/>
                  </a:lnTo>
                  <a:lnTo>
                    <a:pt x="1142" y="743"/>
                  </a:lnTo>
                  <a:cubicBezTo>
                    <a:pt x="1118" y="840"/>
                    <a:pt x="1142" y="937"/>
                    <a:pt x="1191" y="1010"/>
                  </a:cubicBezTo>
                  <a:cubicBezTo>
                    <a:pt x="1204" y="1036"/>
                    <a:pt x="1232" y="1056"/>
                    <a:pt x="1271" y="1056"/>
                  </a:cubicBezTo>
                  <a:cubicBezTo>
                    <a:pt x="1302" y="1056"/>
                    <a:pt x="1341" y="1043"/>
                    <a:pt x="1385" y="1010"/>
                  </a:cubicBezTo>
                  <a:cubicBezTo>
                    <a:pt x="1482" y="913"/>
                    <a:pt x="1507" y="888"/>
                    <a:pt x="1482" y="791"/>
                  </a:cubicBezTo>
                  <a:cubicBezTo>
                    <a:pt x="1458" y="718"/>
                    <a:pt x="1385" y="645"/>
                    <a:pt x="1239" y="621"/>
                  </a:cubicBezTo>
                  <a:cubicBezTo>
                    <a:pt x="1239" y="475"/>
                    <a:pt x="1288" y="330"/>
                    <a:pt x="1385" y="232"/>
                  </a:cubicBezTo>
                  <a:cubicBezTo>
                    <a:pt x="1452" y="152"/>
                    <a:pt x="1556" y="116"/>
                    <a:pt x="1688" y="116"/>
                  </a:cubicBezTo>
                  <a:close/>
                  <a:moveTo>
                    <a:pt x="1650" y="1"/>
                  </a:moveTo>
                  <a:cubicBezTo>
                    <a:pt x="1501" y="1"/>
                    <a:pt x="1380" y="43"/>
                    <a:pt x="1288" y="135"/>
                  </a:cubicBezTo>
                  <a:cubicBezTo>
                    <a:pt x="1191" y="257"/>
                    <a:pt x="1118" y="427"/>
                    <a:pt x="1118" y="597"/>
                  </a:cubicBezTo>
                  <a:cubicBezTo>
                    <a:pt x="1069" y="585"/>
                    <a:pt x="1021" y="579"/>
                    <a:pt x="972" y="579"/>
                  </a:cubicBezTo>
                  <a:cubicBezTo>
                    <a:pt x="924" y="579"/>
                    <a:pt x="875" y="585"/>
                    <a:pt x="826" y="597"/>
                  </a:cubicBezTo>
                  <a:cubicBezTo>
                    <a:pt x="559" y="597"/>
                    <a:pt x="316" y="694"/>
                    <a:pt x="146" y="888"/>
                  </a:cubicBezTo>
                  <a:cubicBezTo>
                    <a:pt x="1" y="1180"/>
                    <a:pt x="1" y="1520"/>
                    <a:pt x="122" y="1811"/>
                  </a:cubicBezTo>
                  <a:cubicBezTo>
                    <a:pt x="219" y="2152"/>
                    <a:pt x="414" y="2224"/>
                    <a:pt x="559" y="2224"/>
                  </a:cubicBezTo>
                  <a:lnTo>
                    <a:pt x="608" y="2224"/>
                  </a:lnTo>
                  <a:cubicBezTo>
                    <a:pt x="608" y="2394"/>
                    <a:pt x="656" y="2540"/>
                    <a:pt x="754" y="2637"/>
                  </a:cubicBezTo>
                  <a:cubicBezTo>
                    <a:pt x="851" y="2783"/>
                    <a:pt x="1021" y="2856"/>
                    <a:pt x="1191" y="2856"/>
                  </a:cubicBezTo>
                  <a:lnTo>
                    <a:pt x="1264" y="2856"/>
                  </a:lnTo>
                  <a:cubicBezTo>
                    <a:pt x="1458" y="2832"/>
                    <a:pt x="1652" y="2759"/>
                    <a:pt x="1774" y="2613"/>
                  </a:cubicBezTo>
                  <a:cubicBezTo>
                    <a:pt x="1944" y="2783"/>
                    <a:pt x="2163" y="2905"/>
                    <a:pt x="2381" y="2929"/>
                  </a:cubicBezTo>
                  <a:lnTo>
                    <a:pt x="2430" y="2929"/>
                  </a:lnTo>
                  <a:cubicBezTo>
                    <a:pt x="2794" y="2905"/>
                    <a:pt x="3134" y="2710"/>
                    <a:pt x="3304" y="2394"/>
                  </a:cubicBezTo>
                  <a:cubicBezTo>
                    <a:pt x="3426" y="2467"/>
                    <a:pt x="3547" y="2516"/>
                    <a:pt x="3693" y="2540"/>
                  </a:cubicBezTo>
                  <a:cubicBezTo>
                    <a:pt x="3766" y="2559"/>
                    <a:pt x="3841" y="2567"/>
                    <a:pt x="3916" y="2567"/>
                  </a:cubicBezTo>
                  <a:cubicBezTo>
                    <a:pt x="4239" y="2567"/>
                    <a:pt x="4560" y="2403"/>
                    <a:pt x="4738" y="2127"/>
                  </a:cubicBezTo>
                  <a:cubicBezTo>
                    <a:pt x="4932" y="1860"/>
                    <a:pt x="4956" y="1496"/>
                    <a:pt x="4835" y="1204"/>
                  </a:cubicBezTo>
                  <a:cubicBezTo>
                    <a:pt x="4738" y="986"/>
                    <a:pt x="4495" y="840"/>
                    <a:pt x="4252" y="840"/>
                  </a:cubicBezTo>
                  <a:cubicBezTo>
                    <a:pt x="4203" y="840"/>
                    <a:pt x="4130" y="840"/>
                    <a:pt x="4057" y="864"/>
                  </a:cubicBezTo>
                  <a:cubicBezTo>
                    <a:pt x="4033" y="500"/>
                    <a:pt x="3790" y="232"/>
                    <a:pt x="3450" y="135"/>
                  </a:cubicBezTo>
                  <a:cubicBezTo>
                    <a:pt x="3426" y="123"/>
                    <a:pt x="3395" y="117"/>
                    <a:pt x="3365" y="117"/>
                  </a:cubicBezTo>
                  <a:cubicBezTo>
                    <a:pt x="3335" y="117"/>
                    <a:pt x="3304" y="123"/>
                    <a:pt x="3280" y="135"/>
                  </a:cubicBezTo>
                  <a:cubicBezTo>
                    <a:pt x="3013" y="135"/>
                    <a:pt x="2746" y="208"/>
                    <a:pt x="2527" y="330"/>
                  </a:cubicBezTo>
                  <a:cubicBezTo>
                    <a:pt x="2405" y="232"/>
                    <a:pt x="2235" y="135"/>
                    <a:pt x="2090" y="87"/>
                  </a:cubicBezTo>
                  <a:cubicBezTo>
                    <a:pt x="1923" y="31"/>
                    <a:pt x="1776" y="1"/>
                    <a:pt x="1650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6" name="Google Shape;371;p9"/>
          <p:cNvGrpSpPr>
            <a:grpSpLocks/>
          </p:cNvGrpSpPr>
          <p:nvPr/>
        </p:nvGrpSpPr>
        <p:grpSpPr bwMode="auto">
          <a:xfrm rot="19201229" flipH="1">
            <a:off x="10788650" y="5835650"/>
            <a:ext cx="1355725" cy="809625"/>
            <a:chOff x="1202177" y="4613417"/>
            <a:chExt cx="528376" cy="315757"/>
          </a:xfrm>
        </p:grpSpPr>
        <p:sp>
          <p:nvSpPr>
            <p:cNvPr id="17" name="Google Shape;372;p9"/>
            <p:cNvSpPr/>
            <p:nvPr/>
          </p:nvSpPr>
          <p:spPr>
            <a:xfrm>
              <a:off x="1564008" y="4670539"/>
              <a:ext cx="166432" cy="48292"/>
            </a:xfrm>
            <a:custGeom>
              <a:avLst/>
              <a:gdLst/>
              <a:ahLst/>
              <a:cxnLst/>
              <a:rect l="l" t="t" r="r" b="b"/>
              <a:pathLst>
                <a:path w="1507" h="438" extrusionOk="0">
                  <a:moveTo>
                    <a:pt x="1409" y="1"/>
                  </a:moveTo>
                  <a:lnTo>
                    <a:pt x="73" y="316"/>
                  </a:lnTo>
                  <a:cubicBezTo>
                    <a:pt x="25" y="316"/>
                    <a:pt x="0" y="341"/>
                    <a:pt x="25" y="389"/>
                  </a:cubicBezTo>
                  <a:cubicBezTo>
                    <a:pt x="25" y="414"/>
                    <a:pt x="49" y="438"/>
                    <a:pt x="73" y="438"/>
                  </a:cubicBezTo>
                  <a:lnTo>
                    <a:pt x="98" y="438"/>
                  </a:lnTo>
                  <a:lnTo>
                    <a:pt x="1434" y="122"/>
                  </a:lnTo>
                  <a:cubicBezTo>
                    <a:pt x="1506" y="122"/>
                    <a:pt x="1482" y="1"/>
                    <a:pt x="1409" y="1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" name="Google Shape;373;p9"/>
            <p:cNvSpPr/>
            <p:nvPr/>
          </p:nvSpPr>
          <p:spPr>
            <a:xfrm>
              <a:off x="1602708" y="4613121"/>
              <a:ext cx="60633" cy="176452"/>
            </a:xfrm>
            <a:custGeom>
              <a:avLst/>
              <a:gdLst/>
              <a:ahLst/>
              <a:cxnLst/>
              <a:rect l="l" t="t" r="r" b="b"/>
              <a:pathLst>
                <a:path w="550" h="1598" extrusionOk="0">
                  <a:moveTo>
                    <a:pt x="77" y="0"/>
                  </a:moveTo>
                  <a:cubicBezTo>
                    <a:pt x="39" y="0"/>
                    <a:pt x="0" y="32"/>
                    <a:pt x="15" y="91"/>
                  </a:cubicBezTo>
                  <a:lnTo>
                    <a:pt x="403" y="1573"/>
                  </a:lnTo>
                  <a:cubicBezTo>
                    <a:pt x="428" y="1597"/>
                    <a:pt x="452" y="1597"/>
                    <a:pt x="476" y="1597"/>
                  </a:cubicBezTo>
                  <a:lnTo>
                    <a:pt x="501" y="1597"/>
                  </a:lnTo>
                  <a:cubicBezTo>
                    <a:pt x="525" y="1597"/>
                    <a:pt x="549" y="1549"/>
                    <a:pt x="525" y="1525"/>
                  </a:cubicBezTo>
                  <a:lnTo>
                    <a:pt x="136" y="43"/>
                  </a:lnTo>
                  <a:cubicBezTo>
                    <a:pt x="127" y="14"/>
                    <a:pt x="102" y="0"/>
                    <a:pt x="77" y="0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" name="Google Shape;374;p9"/>
            <p:cNvSpPr/>
            <p:nvPr/>
          </p:nvSpPr>
          <p:spPr>
            <a:xfrm>
              <a:off x="1582760" y="4628034"/>
              <a:ext cx="105180" cy="138685"/>
            </a:xfrm>
            <a:custGeom>
              <a:avLst/>
              <a:gdLst/>
              <a:ahLst/>
              <a:cxnLst/>
              <a:rect l="l" t="t" r="r" b="b"/>
              <a:pathLst>
                <a:path w="948" h="1259" extrusionOk="0">
                  <a:moveTo>
                    <a:pt x="875" y="1"/>
                  </a:moveTo>
                  <a:cubicBezTo>
                    <a:pt x="857" y="1"/>
                    <a:pt x="838" y="7"/>
                    <a:pt x="826" y="19"/>
                  </a:cubicBezTo>
                  <a:lnTo>
                    <a:pt x="25" y="1161"/>
                  </a:lnTo>
                  <a:cubicBezTo>
                    <a:pt x="0" y="1185"/>
                    <a:pt x="0" y="1234"/>
                    <a:pt x="49" y="1258"/>
                  </a:cubicBezTo>
                  <a:lnTo>
                    <a:pt x="122" y="1258"/>
                  </a:lnTo>
                  <a:lnTo>
                    <a:pt x="924" y="92"/>
                  </a:lnTo>
                  <a:cubicBezTo>
                    <a:pt x="948" y="68"/>
                    <a:pt x="948" y="19"/>
                    <a:pt x="924" y="19"/>
                  </a:cubicBezTo>
                  <a:cubicBezTo>
                    <a:pt x="911" y="7"/>
                    <a:pt x="893" y="1"/>
                    <a:pt x="875" y="1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" name="Google Shape;375;p9"/>
            <p:cNvSpPr/>
            <p:nvPr/>
          </p:nvSpPr>
          <p:spPr>
            <a:xfrm>
              <a:off x="1549114" y="4644105"/>
              <a:ext cx="159626" cy="102776"/>
            </a:xfrm>
            <a:custGeom>
              <a:avLst/>
              <a:gdLst/>
              <a:ahLst/>
              <a:cxnLst/>
              <a:rect l="l" t="t" r="r" b="b"/>
              <a:pathLst>
                <a:path w="1451" h="928" extrusionOk="0">
                  <a:moveTo>
                    <a:pt x="115" y="1"/>
                  </a:moveTo>
                  <a:cubicBezTo>
                    <a:pt x="51" y="1"/>
                    <a:pt x="0" y="83"/>
                    <a:pt x="65" y="126"/>
                  </a:cubicBezTo>
                  <a:lnTo>
                    <a:pt x="1329" y="928"/>
                  </a:lnTo>
                  <a:lnTo>
                    <a:pt x="1377" y="928"/>
                  </a:lnTo>
                  <a:cubicBezTo>
                    <a:pt x="1426" y="928"/>
                    <a:pt x="1450" y="831"/>
                    <a:pt x="1402" y="806"/>
                  </a:cubicBezTo>
                  <a:lnTo>
                    <a:pt x="138" y="5"/>
                  </a:lnTo>
                  <a:cubicBezTo>
                    <a:pt x="130" y="2"/>
                    <a:pt x="123" y="1"/>
                    <a:pt x="115" y="1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" name="Google Shape;376;p9"/>
            <p:cNvSpPr/>
            <p:nvPr/>
          </p:nvSpPr>
          <p:spPr>
            <a:xfrm>
              <a:off x="1202510" y="4672434"/>
              <a:ext cx="176950" cy="151068"/>
            </a:xfrm>
            <a:custGeom>
              <a:avLst/>
              <a:gdLst/>
              <a:ahLst/>
              <a:cxnLst/>
              <a:rect l="l" t="t" r="r" b="b"/>
              <a:pathLst>
                <a:path w="1605" h="1371" extrusionOk="0">
                  <a:moveTo>
                    <a:pt x="924" y="131"/>
                  </a:moveTo>
                  <a:cubicBezTo>
                    <a:pt x="1216" y="131"/>
                    <a:pt x="1458" y="374"/>
                    <a:pt x="1483" y="690"/>
                  </a:cubicBezTo>
                  <a:cubicBezTo>
                    <a:pt x="1483" y="1019"/>
                    <a:pt x="1204" y="1248"/>
                    <a:pt x="911" y="1248"/>
                  </a:cubicBezTo>
                  <a:cubicBezTo>
                    <a:pt x="771" y="1248"/>
                    <a:pt x="629" y="1196"/>
                    <a:pt x="511" y="1079"/>
                  </a:cubicBezTo>
                  <a:cubicBezTo>
                    <a:pt x="171" y="739"/>
                    <a:pt x="414" y="131"/>
                    <a:pt x="924" y="131"/>
                  </a:cubicBezTo>
                  <a:close/>
                  <a:moveTo>
                    <a:pt x="907" y="1"/>
                  </a:moveTo>
                  <a:cubicBezTo>
                    <a:pt x="740" y="1"/>
                    <a:pt x="571" y="63"/>
                    <a:pt x="438" y="204"/>
                  </a:cubicBezTo>
                  <a:cubicBezTo>
                    <a:pt x="1" y="641"/>
                    <a:pt x="317" y="1370"/>
                    <a:pt x="924" y="1370"/>
                  </a:cubicBezTo>
                  <a:cubicBezTo>
                    <a:pt x="1288" y="1370"/>
                    <a:pt x="1604" y="1079"/>
                    <a:pt x="1604" y="690"/>
                  </a:cubicBezTo>
                  <a:cubicBezTo>
                    <a:pt x="1604" y="278"/>
                    <a:pt x="1258" y="1"/>
                    <a:pt x="907" y="1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" name="Google Shape;377;p9"/>
            <p:cNvSpPr/>
            <p:nvPr/>
          </p:nvSpPr>
          <p:spPr>
            <a:xfrm>
              <a:off x="1389594" y="4830990"/>
              <a:ext cx="115698" cy="96584"/>
            </a:xfrm>
            <a:custGeom>
              <a:avLst/>
              <a:gdLst/>
              <a:ahLst/>
              <a:cxnLst/>
              <a:rect l="l" t="t" r="r" b="b"/>
              <a:pathLst>
                <a:path w="1045" h="877" extrusionOk="0">
                  <a:moveTo>
                    <a:pt x="583" y="124"/>
                  </a:moveTo>
                  <a:cubicBezTo>
                    <a:pt x="753" y="124"/>
                    <a:pt x="899" y="269"/>
                    <a:pt x="899" y="439"/>
                  </a:cubicBezTo>
                  <a:cubicBezTo>
                    <a:pt x="899" y="622"/>
                    <a:pt x="741" y="747"/>
                    <a:pt x="587" y="747"/>
                  </a:cubicBezTo>
                  <a:cubicBezTo>
                    <a:pt x="515" y="747"/>
                    <a:pt x="443" y="720"/>
                    <a:pt x="389" y="658"/>
                  </a:cubicBezTo>
                  <a:cubicBezTo>
                    <a:pt x="195" y="464"/>
                    <a:pt x="316" y="124"/>
                    <a:pt x="583" y="124"/>
                  </a:cubicBezTo>
                  <a:close/>
                  <a:moveTo>
                    <a:pt x="584" y="0"/>
                  </a:moveTo>
                  <a:cubicBezTo>
                    <a:pt x="473" y="0"/>
                    <a:pt x="361" y="38"/>
                    <a:pt x="268" y="124"/>
                  </a:cubicBezTo>
                  <a:cubicBezTo>
                    <a:pt x="0" y="415"/>
                    <a:pt x="195" y="877"/>
                    <a:pt x="583" y="877"/>
                  </a:cubicBezTo>
                  <a:cubicBezTo>
                    <a:pt x="826" y="877"/>
                    <a:pt x="1021" y="682"/>
                    <a:pt x="1045" y="439"/>
                  </a:cubicBezTo>
                  <a:cubicBezTo>
                    <a:pt x="1045" y="175"/>
                    <a:pt x="820" y="0"/>
                    <a:pt x="584" y="0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3" name="Google Shape;378;p9"/>
          <p:cNvGrpSpPr>
            <a:grpSpLocks/>
          </p:cNvGrpSpPr>
          <p:nvPr/>
        </p:nvGrpSpPr>
        <p:grpSpPr bwMode="auto">
          <a:xfrm>
            <a:off x="11245850" y="250825"/>
            <a:ext cx="661988" cy="625475"/>
            <a:chOff x="2736573" y="4286656"/>
            <a:chExt cx="316076" cy="299294"/>
          </a:xfrm>
        </p:grpSpPr>
        <p:sp>
          <p:nvSpPr>
            <p:cNvPr id="24" name="Google Shape;379;p9"/>
            <p:cNvSpPr/>
            <p:nvPr/>
          </p:nvSpPr>
          <p:spPr>
            <a:xfrm>
              <a:off x="2867703" y="4291214"/>
              <a:ext cx="173576" cy="176994"/>
            </a:xfrm>
            <a:custGeom>
              <a:avLst/>
              <a:gdLst/>
              <a:ahLst/>
              <a:cxnLst/>
              <a:rect l="l" t="t" r="r" b="b"/>
              <a:pathLst>
                <a:path w="1508" h="1541" extrusionOk="0">
                  <a:moveTo>
                    <a:pt x="900" y="132"/>
                  </a:moveTo>
                  <a:lnTo>
                    <a:pt x="900" y="132"/>
                  </a:lnTo>
                  <a:cubicBezTo>
                    <a:pt x="778" y="472"/>
                    <a:pt x="608" y="812"/>
                    <a:pt x="390" y="1103"/>
                  </a:cubicBezTo>
                  <a:cubicBezTo>
                    <a:pt x="365" y="1128"/>
                    <a:pt x="365" y="1152"/>
                    <a:pt x="390" y="1176"/>
                  </a:cubicBezTo>
                  <a:cubicBezTo>
                    <a:pt x="402" y="1188"/>
                    <a:pt x="420" y="1194"/>
                    <a:pt x="435" y="1194"/>
                  </a:cubicBezTo>
                  <a:cubicBezTo>
                    <a:pt x="450" y="1194"/>
                    <a:pt x="463" y="1188"/>
                    <a:pt x="463" y="1176"/>
                  </a:cubicBezTo>
                  <a:cubicBezTo>
                    <a:pt x="705" y="1006"/>
                    <a:pt x="973" y="885"/>
                    <a:pt x="1264" y="812"/>
                  </a:cubicBezTo>
                  <a:cubicBezTo>
                    <a:pt x="1337" y="812"/>
                    <a:pt x="1361" y="860"/>
                    <a:pt x="1361" y="860"/>
                  </a:cubicBezTo>
                  <a:cubicBezTo>
                    <a:pt x="1361" y="860"/>
                    <a:pt x="1361" y="885"/>
                    <a:pt x="1361" y="885"/>
                  </a:cubicBezTo>
                  <a:cubicBezTo>
                    <a:pt x="1313" y="1030"/>
                    <a:pt x="875" y="1273"/>
                    <a:pt x="584" y="1395"/>
                  </a:cubicBezTo>
                  <a:lnTo>
                    <a:pt x="147" y="1055"/>
                  </a:lnTo>
                  <a:cubicBezTo>
                    <a:pt x="365" y="666"/>
                    <a:pt x="730" y="156"/>
                    <a:pt x="900" y="132"/>
                  </a:cubicBezTo>
                  <a:close/>
                  <a:moveTo>
                    <a:pt x="958" y="1"/>
                  </a:moveTo>
                  <a:cubicBezTo>
                    <a:pt x="948" y="1"/>
                    <a:pt x="937" y="4"/>
                    <a:pt x="924" y="10"/>
                  </a:cubicBezTo>
                  <a:cubicBezTo>
                    <a:pt x="608" y="10"/>
                    <a:pt x="122" y="860"/>
                    <a:pt x="25" y="1055"/>
                  </a:cubicBezTo>
                  <a:cubicBezTo>
                    <a:pt x="1" y="1079"/>
                    <a:pt x="1" y="1103"/>
                    <a:pt x="25" y="1128"/>
                  </a:cubicBezTo>
                  <a:lnTo>
                    <a:pt x="511" y="1516"/>
                  </a:lnTo>
                  <a:cubicBezTo>
                    <a:pt x="535" y="1516"/>
                    <a:pt x="535" y="1516"/>
                    <a:pt x="560" y="1540"/>
                  </a:cubicBezTo>
                  <a:lnTo>
                    <a:pt x="608" y="1540"/>
                  </a:lnTo>
                  <a:cubicBezTo>
                    <a:pt x="730" y="1468"/>
                    <a:pt x="1410" y="1200"/>
                    <a:pt x="1483" y="933"/>
                  </a:cubicBezTo>
                  <a:cubicBezTo>
                    <a:pt x="1507" y="885"/>
                    <a:pt x="1507" y="836"/>
                    <a:pt x="1483" y="787"/>
                  </a:cubicBezTo>
                  <a:cubicBezTo>
                    <a:pt x="1434" y="715"/>
                    <a:pt x="1361" y="690"/>
                    <a:pt x="1264" y="690"/>
                  </a:cubicBezTo>
                  <a:cubicBezTo>
                    <a:pt x="1046" y="715"/>
                    <a:pt x="851" y="787"/>
                    <a:pt x="657" y="909"/>
                  </a:cubicBezTo>
                  <a:cubicBezTo>
                    <a:pt x="851" y="617"/>
                    <a:pt x="1094" y="204"/>
                    <a:pt x="1021" y="59"/>
                  </a:cubicBezTo>
                  <a:cubicBezTo>
                    <a:pt x="1003" y="23"/>
                    <a:pt x="986" y="1"/>
                    <a:pt x="9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Google Shape;380;p9"/>
            <p:cNvSpPr/>
            <p:nvPr/>
          </p:nvSpPr>
          <p:spPr>
            <a:xfrm>
              <a:off x="2775988" y="4408197"/>
              <a:ext cx="166755" cy="177753"/>
            </a:xfrm>
            <a:custGeom>
              <a:avLst/>
              <a:gdLst/>
              <a:ahLst/>
              <a:cxnLst/>
              <a:rect l="l" t="t" r="r" b="b"/>
              <a:pathLst>
                <a:path w="1448" h="1547" extrusionOk="0">
                  <a:moveTo>
                    <a:pt x="876" y="0"/>
                  </a:moveTo>
                  <a:cubicBezTo>
                    <a:pt x="862" y="0"/>
                    <a:pt x="846" y="6"/>
                    <a:pt x="826" y="16"/>
                  </a:cubicBezTo>
                  <a:cubicBezTo>
                    <a:pt x="802" y="41"/>
                    <a:pt x="73" y="551"/>
                    <a:pt x="25" y="1061"/>
                  </a:cubicBezTo>
                  <a:cubicBezTo>
                    <a:pt x="0" y="1207"/>
                    <a:pt x="73" y="1255"/>
                    <a:pt x="97" y="1255"/>
                  </a:cubicBezTo>
                  <a:cubicBezTo>
                    <a:pt x="104" y="1256"/>
                    <a:pt x="111" y="1257"/>
                    <a:pt x="118" y="1257"/>
                  </a:cubicBezTo>
                  <a:cubicBezTo>
                    <a:pt x="292" y="1257"/>
                    <a:pt x="593" y="978"/>
                    <a:pt x="826" y="745"/>
                  </a:cubicBezTo>
                  <a:lnTo>
                    <a:pt x="826" y="745"/>
                  </a:lnTo>
                  <a:cubicBezTo>
                    <a:pt x="705" y="964"/>
                    <a:pt x="681" y="1207"/>
                    <a:pt x="681" y="1450"/>
                  </a:cubicBezTo>
                  <a:cubicBezTo>
                    <a:pt x="705" y="1498"/>
                    <a:pt x="753" y="1547"/>
                    <a:pt x="826" y="1547"/>
                  </a:cubicBezTo>
                  <a:lnTo>
                    <a:pt x="851" y="1547"/>
                  </a:lnTo>
                  <a:cubicBezTo>
                    <a:pt x="1191" y="1547"/>
                    <a:pt x="1385" y="648"/>
                    <a:pt x="1434" y="478"/>
                  </a:cubicBezTo>
                  <a:cubicBezTo>
                    <a:pt x="1447" y="423"/>
                    <a:pt x="1415" y="392"/>
                    <a:pt x="1380" y="392"/>
                  </a:cubicBezTo>
                  <a:cubicBezTo>
                    <a:pt x="1352" y="392"/>
                    <a:pt x="1323" y="411"/>
                    <a:pt x="1312" y="454"/>
                  </a:cubicBezTo>
                  <a:cubicBezTo>
                    <a:pt x="1215" y="939"/>
                    <a:pt x="996" y="1425"/>
                    <a:pt x="851" y="1425"/>
                  </a:cubicBezTo>
                  <a:lnTo>
                    <a:pt x="826" y="1425"/>
                  </a:lnTo>
                  <a:cubicBezTo>
                    <a:pt x="753" y="1255"/>
                    <a:pt x="1069" y="551"/>
                    <a:pt x="1093" y="478"/>
                  </a:cubicBezTo>
                  <a:lnTo>
                    <a:pt x="1093" y="454"/>
                  </a:lnTo>
                  <a:cubicBezTo>
                    <a:pt x="1118" y="429"/>
                    <a:pt x="1093" y="405"/>
                    <a:pt x="1069" y="381"/>
                  </a:cubicBezTo>
                  <a:cubicBezTo>
                    <a:pt x="1057" y="369"/>
                    <a:pt x="1045" y="363"/>
                    <a:pt x="1033" y="363"/>
                  </a:cubicBezTo>
                  <a:cubicBezTo>
                    <a:pt x="1021" y="363"/>
                    <a:pt x="1008" y="369"/>
                    <a:pt x="996" y="381"/>
                  </a:cubicBezTo>
                  <a:cubicBezTo>
                    <a:pt x="759" y="642"/>
                    <a:pt x="267" y="1135"/>
                    <a:pt x="153" y="1135"/>
                  </a:cubicBezTo>
                  <a:cubicBezTo>
                    <a:pt x="151" y="1135"/>
                    <a:pt x="148" y="1134"/>
                    <a:pt x="146" y="1134"/>
                  </a:cubicBezTo>
                  <a:lnTo>
                    <a:pt x="146" y="1061"/>
                  </a:lnTo>
                  <a:cubicBezTo>
                    <a:pt x="195" y="624"/>
                    <a:pt x="899" y="114"/>
                    <a:pt x="899" y="114"/>
                  </a:cubicBezTo>
                  <a:cubicBezTo>
                    <a:pt x="948" y="89"/>
                    <a:pt x="948" y="65"/>
                    <a:pt x="923" y="41"/>
                  </a:cubicBezTo>
                  <a:cubicBezTo>
                    <a:pt x="909" y="12"/>
                    <a:pt x="895" y="0"/>
                    <a:pt x="8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381;p9"/>
            <p:cNvSpPr/>
            <p:nvPr/>
          </p:nvSpPr>
          <p:spPr>
            <a:xfrm>
              <a:off x="2736573" y="4286656"/>
              <a:ext cx="137194" cy="122301"/>
            </a:xfrm>
            <a:custGeom>
              <a:avLst/>
              <a:gdLst/>
              <a:ahLst/>
              <a:cxnLst/>
              <a:rect l="l" t="t" r="r" b="b"/>
              <a:pathLst>
                <a:path w="1191" h="1064" extrusionOk="0">
                  <a:moveTo>
                    <a:pt x="923" y="0"/>
                  </a:moveTo>
                  <a:cubicBezTo>
                    <a:pt x="875" y="0"/>
                    <a:pt x="850" y="25"/>
                    <a:pt x="826" y="49"/>
                  </a:cubicBezTo>
                  <a:cubicBezTo>
                    <a:pt x="729" y="268"/>
                    <a:pt x="729" y="511"/>
                    <a:pt x="802" y="754"/>
                  </a:cubicBezTo>
                  <a:cubicBezTo>
                    <a:pt x="691" y="743"/>
                    <a:pt x="585" y="738"/>
                    <a:pt x="481" y="738"/>
                  </a:cubicBezTo>
                  <a:cubicBezTo>
                    <a:pt x="333" y="738"/>
                    <a:pt x="191" y="749"/>
                    <a:pt x="49" y="778"/>
                  </a:cubicBezTo>
                  <a:cubicBezTo>
                    <a:pt x="25" y="778"/>
                    <a:pt x="0" y="826"/>
                    <a:pt x="0" y="851"/>
                  </a:cubicBezTo>
                  <a:cubicBezTo>
                    <a:pt x="25" y="875"/>
                    <a:pt x="49" y="899"/>
                    <a:pt x="97" y="899"/>
                  </a:cubicBezTo>
                  <a:cubicBezTo>
                    <a:pt x="219" y="863"/>
                    <a:pt x="346" y="845"/>
                    <a:pt x="477" y="845"/>
                  </a:cubicBezTo>
                  <a:cubicBezTo>
                    <a:pt x="608" y="845"/>
                    <a:pt x="741" y="863"/>
                    <a:pt x="875" y="899"/>
                  </a:cubicBezTo>
                  <a:cubicBezTo>
                    <a:pt x="923" y="972"/>
                    <a:pt x="1021" y="1021"/>
                    <a:pt x="1093" y="1045"/>
                  </a:cubicBezTo>
                  <a:cubicBezTo>
                    <a:pt x="1106" y="1057"/>
                    <a:pt x="1118" y="1063"/>
                    <a:pt x="1130" y="1063"/>
                  </a:cubicBezTo>
                  <a:cubicBezTo>
                    <a:pt x="1142" y="1063"/>
                    <a:pt x="1154" y="1057"/>
                    <a:pt x="1166" y="1045"/>
                  </a:cubicBezTo>
                  <a:cubicBezTo>
                    <a:pt x="1191" y="1021"/>
                    <a:pt x="1191" y="996"/>
                    <a:pt x="1166" y="972"/>
                  </a:cubicBezTo>
                  <a:cubicBezTo>
                    <a:pt x="1118" y="899"/>
                    <a:pt x="1045" y="851"/>
                    <a:pt x="972" y="802"/>
                  </a:cubicBezTo>
                  <a:cubicBezTo>
                    <a:pt x="948" y="802"/>
                    <a:pt x="948" y="778"/>
                    <a:pt x="923" y="754"/>
                  </a:cubicBezTo>
                  <a:cubicBezTo>
                    <a:pt x="850" y="535"/>
                    <a:pt x="850" y="292"/>
                    <a:pt x="948" y="98"/>
                  </a:cubicBezTo>
                  <a:cubicBezTo>
                    <a:pt x="972" y="49"/>
                    <a:pt x="948" y="25"/>
                    <a:pt x="9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Google Shape;382;p9"/>
            <p:cNvSpPr/>
            <p:nvPr/>
          </p:nvSpPr>
          <p:spPr>
            <a:xfrm>
              <a:off x="2921519" y="4453774"/>
              <a:ext cx="131130" cy="110147"/>
            </a:xfrm>
            <a:custGeom>
              <a:avLst/>
              <a:gdLst/>
              <a:ahLst/>
              <a:cxnLst/>
              <a:rect l="l" t="t" r="r" b="b"/>
              <a:pathLst>
                <a:path w="1136" h="953" extrusionOk="0">
                  <a:moveTo>
                    <a:pt x="110" y="0"/>
                  </a:moveTo>
                  <a:cubicBezTo>
                    <a:pt x="49" y="0"/>
                    <a:pt x="0" y="63"/>
                    <a:pt x="42" y="126"/>
                  </a:cubicBezTo>
                  <a:lnTo>
                    <a:pt x="1038" y="928"/>
                  </a:lnTo>
                  <a:cubicBezTo>
                    <a:pt x="1038" y="952"/>
                    <a:pt x="1062" y="952"/>
                    <a:pt x="1062" y="952"/>
                  </a:cubicBezTo>
                  <a:cubicBezTo>
                    <a:pt x="1087" y="952"/>
                    <a:pt x="1111" y="952"/>
                    <a:pt x="1111" y="928"/>
                  </a:cubicBezTo>
                  <a:cubicBezTo>
                    <a:pt x="1135" y="904"/>
                    <a:pt x="1135" y="855"/>
                    <a:pt x="1111" y="831"/>
                  </a:cubicBezTo>
                  <a:lnTo>
                    <a:pt x="139" y="5"/>
                  </a:lnTo>
                  <a:cubicBezTo>
                    <a:pt x="130" y="2"/>
                    <a:pt x="120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357" name="Google Shape;357;p9"/>
          <p:cNvSpPr txBox="1">
            <a:spLocks noGrp="1"/>
          </p:cNvSpPr>
          <p:nvPr>
            <p:ph type="subTitle" idx="1"/>
          </p:nvPr>
        </p:nvSpPr>
        <p:spPr>
          <a:xfrm>
            <a:off x="5890133" y="2891667"/>
            <a:ext cx="4630000" cy="29196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rtl="0">
              <a:spcBef>
                <a:spcPts val="2133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rtl="0">
              <a:spcBef>
                <a:spcPts val="2133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rtl="0">
              <a:spcBef>
                <a:spcPts val="2133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rtl="0">
              <a:spcBef>
                <a:spcPts val="2133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rtl="0">
              <a:spcBef>
                <a:spcPts val="2133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rtl="0">
              <a:spcBef>
                <a:spcPts val="2133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rtl="0">
              <a:spcBef>
                <a:spcPts val="2133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rtl="0">
              <a:spcBef>
                <a:spcPts val="2133"/>
              </a:spcBef>
              <a:spcAft>
                <a:spcPts val="2133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358" name="Google Shape;358;p9"/>
          <p:cNvSpPr txBox="1">
            <a:spLocks noGrp="1"/>
          </p:cNvSpPr>
          <p:nvPr>
            <p:ph type="title"/>
          </p:nvPr>
        </p:nvSpPr>
        <p:spPr>
          <a:xfrm>
            <a:off x="5890133" y="1272133"/>
            <a:ext cx="4844400" cy="14452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None/>
              <a:defRPr b="0"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None/>
              <a:defRPr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None/>
              <a:defRPr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None/>
              <a:defRPr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None/>
              <a:defRPr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None/>
              <a:defRPr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None/>
              <a:defRPr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None/>
              <a:defRPr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287807169"/>
      </p:ext>
    </p:extLst>
  </p:cSld>
  <p:clrMapOvr>
    <a:masterClrMapping/>
  </p:clrMapOvr>
</p:sldLayout>
</file>

<file path=ppt/slideLayouts/slideLayout18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3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oogle Shape;385;p10"/>
          <p:cNvGrpSpPr>
            <a:grpSpLocks/>
          </p:cNvGrpSpPr>
          <p:nvPr/>
        </p:nvGrpSpPr>
        <p:grpSpPr bwMode="auto">
          <a:xfrm rot="392454">
            <a:off x="3594100" y="3752850"/>
            <a:ext cx="2562225" cy="3335338"/>
            <a:chOff x="4318023" y="4113296"/>
            <a:chExt cx="716422" cy="932073"/>
          </a:xfrm>
        </p:grpSpPr>
        <p:sp>
          <p:nvSpPr>
            <p:cNvPr id="4" name="Google Shape;386;p10"/>
            <p:cNvSpPr/>
            <p:nvPr/>
          </p:nvSpPr>
          <p:spPr>
            <a:xfrm>
              <a:off x="4842015" y="4245233"/>
              <a:ext cx="192200" cy="205846"/>
            </a:xfrm>
            <a:custGeom>
              <a:avLst/>
              <a:gdLst/>
              <a:ahLst/>
              <a:cxnLst/>
              <a:rect l="l" t="t" r="r" b="b"/>
              <a:pathLst>
                <a:path w="2211" h="2366" extrusionOk="0">
                  <a:moveTo>
                    <a:pt x="1579" y="179"/>
                  </a:moveTo>
                  <a:cubicBezTo>
                    <a:pt x="1798" y="179"/>
                    <a:pt x="1943" y="252"/>
                    <a:pt x="1992" y="422"/>
                  </a:cubicBezTo>
                  <a:cubicBezTo>
                    <a:pt x="2041" y="519"/>
                    <a:pt x="2016" y="616"/>
                    <a:pt x="1968" y="689"/>
                  </a:cubicBezTo>
                  <a:cubicBezTo>
                    <a:pt x="1798" y="908"/>
                    <a:pt x="1239" y="1005"/>
                    <a:pt x="802" y="1005"/>
                  </a:cubicBezTo>
                  <a:lnTo>
                    <a:pt x="777" y="1005"/>
                  </a:lnTo>
                  <a:cubicBezTo>
                    <a:pt x="705" y="1005"/>
                    <a:pt x="680" y="1054"/>
                    <a:pt x="705" y="1127"/>
                  </a:cubicBezTo>
                  <a:cubicBezTo>
                    <a:pt x="802" y="1321"/>
                    <a:pt x="1045" y="1904"/>
                    <a:pt x="826" y="2171"/>
                  </a:cubicBezTo>
                  <a:cubicBezTo>
                    <a:pt x="802" y="2195"/>
                    <a:pt x="777" y="2195"/>
                    <a:pt x="777" y="2195"/>
                  </a:cubicBezTo>
                  <a:cubicBezTo>
                    <a:pt x="632" y="2195"/>
                    <a:pt x="364" y="1782"/>
                    <a:pt x="170" y="1369"/>
                  </a:cubicBezTo>
                  <a:lnTo>
                    <a:pt x="486" y="495"/>
                  </a:lnTo>
                  <a:cubicBezTo>
                    <a:pt x="826" y="325"/>
                    <a:pt x="1190" y="203"/>
                    <a:pt x="1579" y="179"/>
                  </a:cubicBezTo>
                  <a:close/>
                  <a:moveTo>
                    <a:pt x="1663" y="1"/>
                  </a:moveTo>
                  <a:cubicBezTo>
                    <a:pt x="1635" y="1"/>
                    <a:pt x="1607" y="4"/>
                    <a:pt x="1579" y="9"/>
                  </a:cubicBezTo>
                  <a:cubicBezTo>
                    <a:pt x="1142" y="33"/>
                    <a:pt x="753" y="155"/>
                    <a:pt x="389" y="349"/>
                  </a:cubicBezTo>
                  <a:cubicBezTo>
                    <a:pt x="364" y="374"/>
                    <a:pt x="340" y="374"/>
                    <a:pt x="340" y="398"/>
                  </a:cubicBezTo>
                  <a:lnTo>
                    <a:pt x="0" y="1345"/>
                  </a:lnTo>
                  <a:cubicBezTo>
                    <a:pt x="0" y="1345"/>
                    <a:pt x="0" y="1369"/>
                    <a:pt x="0" y="1394"/>
                  </a:cubicBezTo>
                  <a:cubicBezTo>
                    <a:pt x="73" y="1564"/>
                    <a:pt x="437" y="2365"/>
                    <a:pt x="777" y="2365"/>
                  </a:cubicBezTo>
                  <a:cubicBezTo>
                    <a:pt x="850" y="2365"/>
                    <a:pt x="923" y="2341"/>
                    <a:pt x="972" y="2268"/>
                  </a:cubicBezTo>
                  <a:cubicBezTo>
                    <a:pt x="1215" y="1953"/>
                    <a:pt x="1020" y="1394"/>
                    <a:pt x="899" y="1151"/>
                  </a:cubicBezTo>
                  <a:cubicBezTo>
                    <a:pt x="1215" y="1151"/>
                    <a:pt x="1871" y="1102"/>
                    <a:pt x="2089" y="786"/>
                  </a:cubicBezTo>
                  <a:cubicBezTo>
                    <a:pt x="2186" y="665"/>
                    <a:pt x="2211" y="519"/>
                    <a:pt x="2162" y="374"/>
                  </a:cubicBezTo>
                  <a:cubicBezTo>
                    <a:pt x="2076" y="159"/>
                    <a:pt x="1876" y="1"/>
                    <a:pt x="16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" name="Google Shape;387;p10"/>
            <p:cNvSpPr/>
            <p:nvPr/>
          </p:nvSpPr>
          <p:spPr>
            <a:xfrm>
              <a:off x="4729876" y="4174889"/>
              <a:ext cx="156689" cy="224035"/>
            </a:xfrm>
            <a:custGeom>
              <a:avLst/>
              <a:gdLst/>
              <a:ahLst/>
              <a:cxnLst/>
              <a:rect l="l" t="t" r="r" b="b"/>
              <a:pathLst>
                <a:path w="1799" h="2571" extrusionOk="0">
                  <a:moveTo>
                    <a:pt x="649" y="0"/>
                  </a:moveTo>
                  <a:cubicBezTo>
                    <a:pt x="597" y="0"/>
                    <a:pt x="542" y="6"/>
                    <a:pt x="486" y="19"/>
                  </a:cubicBezTo>
                  <a:cubicBezTo>
                    <a:pt x="365" y="44"/>
                    <a:pt x="244" y="141"/>
                    <a:pt x="195" y="262"/>
                  </a:cubicBezTo>
                  <a:cubicBezTo>
                    <a:pt x="98" y="602"/>
                    <a:pt x="511" y="1113"/>
                    <a:pt x="827" y="1501"/>
                  </a:cubicBezTo>
                  <a:cubicBezTo>
                    <a:pt x="632" y="1574"/>
                    <a:pt x="462" y="1671"/>
                    <a:pt x="292" y="1793"/>
                  </a:cubicBezTo>
                  <a:cubicBezTo>
                    <a:pt x="122" y="1890"/>
                    <a:pt x="1" y="2109"/>
                    <a:pt x="49" y="2327"/>
                  </a:cubicBezTo>
                  <a:cubicBezTo>
                    <a:pt x="49" y="2400"/>
                    <a:pt x="122" y="2497"/>
                    <a:pt x="195" y="2522"/>
                  </a:cubicBezTo>
                  <a:cubicBezTo>
                    <a:pt x="268" y="2546"/>
                    <a:pt x="341" y="2570"/>
                    <a:pt x="414" y="2570"/>
                  </a:cubicBezTo>
                  <a:cubicBezTo>
                    <a:pt x="754" y="2522"/>
                    <a:pt x="1094" y="2424"/>
                    <a:pt x="1410" y="2254"/>
                  </a:cubicBezTo>
                  <a:cubicBezTo>
                    <a:pt x="1458" y="2230"/>
                    <a:pt x="1458" y="2181"/>
                    <a:pt x="1434" y="2133"/>
                  </a:cubicBezTo>
                  <a:cubicBezTo>
                    <a:pt x="1434" y="2116"/>
                    <a:pt x="1397" y="2099"/>
                    <a:pt x="1367" y="2099"/>
                  </a:cubicBezTo>
                  <a:cubicBezTo>
                    <a:pt x="1355" y="2099"/>
                    <a:pt x="1344" y="2101"/>
                    <a:pt x="1337" y="2109"/>
                  </a:cubicBezTo>
                  <a:cubicBezTo>
                    <a:pt x="1075" y="2229"/>
                    <a:pt x="664" y="2400"/>
                    <a:pt x="406" y="2400"/>
                  </a:cubicBezTo>
                  <a:cubicBezTo>
                    <a:pt x="352" y="2400"/>
                    <a:pt x="305" y="2393"/>
                    <a:pt x="268" y="2376"/>
                  </a:cubicBezTo>
                  <a:cubicBezTo>
                    <a:pt x="244" y="2352"/>
                    <a:pt x="219" y="2327"/>
                    <a:pt x="195" y="2279"/>
                  </a:cubicBezTo>
                  <a:cubicBezTo>
                    <a:pt x="195" y="2206"/>
                    <a:pt x="219" y="2109"/>
                    <a:pt x="268" y="2036"/>
                  </a:cubicBezTo>
                  <a:cubicBezTo>
                    <a:pt x="462" y="1841"/>
                    <a:pt x="705" y="1696"/>
                    <a:pt x="972" y="1647"/>
                  </a:cubicBezTo>
                  <a:cubicBezTo>
                    <a:pt x="997" y="1647"/>
                    <a:pt x="1021" y="1623"/>
                    <a:pt x="1045" y="1598"/>
                  </a:cubicBezTo>
                  <a:cubicBezTo>
                    <a:pt x="1094" y="1550"/>
                    <a:pt x="1069" y="1526"/>
                    <a:pt x="997" y="1428"/>
                  </a:cubicBezTo>
                  <a:cubicBezTo>
                    <a:pt x="389" y="724"/>
                    <a:pt x="316" y="432"/>
                    <a:pt x="365" y="311"/>
                  </a:cubicBezTo>
                  <a:cubicBezTo>
                    <a:pt x="365" y="287"/>
                    <a:pt x="389" y="214"/>
                    <a:pt x="511" y="190"/>
                  </a:cubicBezTo>
                  <a:cubicBezTo>
                    <a:pt x="554" y="179"/>
                    <a:pt x="596" y="174"/>
                    <a:pt x="636" y="174"/>
                  </a:cubicBezTo>
                  <a:cubicBezTo>
                    <a:pt x="1244" y="174"/>
                    <a:pt x="1628" y="1283"/>
                    <a:pt x="1628" y="1283"/>
                  </a:cubicBezTo>
                  <a:cubicBezTo>
                    <a:pt x="1652" y="1307"/>
                    <a:pt x="1701" y="1331"/>
                    <a:pt x="1725" y="1331"/>
                  </a:cubicBezTo>
                  <a:cubicBezTo>
                    <a:pt x="1774" y="1307"/>
                    <a:pt x="1798" y="1258"/>
                    <a:pt x="1798" y="1210"/>
                  </a:cubicBezTo>
                  <a:cubicBezTo>
                    <a:pt x="1776" y="1165"/>
                    <a:pt x="1373" y="0"/>
                    <a:pt x="6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" name="Google Shape;388;p10"/>
            <p:cNvSpPr/>
            <p:nvPr/>
          </p:nvSpPr>
          <p:spPr>
            <a:xfrm>
              <a:off x="4828075" y="4113218"/>
              <a:ext cx="167343" cy="150392"/>
            </a:xfrm>
            <a:custGeom>
              <a:avLst/>
              <a:gdLst/>
              <a:ahLst/>
              <a:cxnLst/>
              <a:rect l="l" t="t" r="r" b="b"/>
              <a:pathLst>
                <a:path w="1927" h="1727" extrusionOk="0">
                  <a:moveTo>
                    <a:pt x="119" y="1"/>
                  </a:moveTo>
                  <a:cubicBezTo>
                    <a:pt x="57" y="1"/>
                    <a:pt x="1" y="74"/>
                    <a:pt x="56" y="147"/>
                  </a:cubicBezTo>
                  <a:cubicBezTo>
                    <a:pt x="347" y="463"/>
                    <a:pt x="566" y="828"/>
                    <a:pt x="712" y="1241"/>
                  </a:cubicBezTo>
                  <a:cubicBezTo>
                    <a:pt x="663" y="1386"/>
                    <a:pt x="639" y="1532"/>
                    <a:pt x="663" y="1654"/>
                  </a:cubicBezTo>
                  <a:cubicBezTo>
                    <a:pt x="663" y="1702"/>
                    <a:pt x="712" y="1726"/>
                    <a:pt x="736" y="1726"/>
                  </a:cubicBezTo>
                  <a:cubicBezTo>
                    <a:pt x="785" y="1726"/>
                    <a:pt x="809" y="1702"/>
                    <a:pt x="833" y="1678"/>
                  </a:cubicBezTo>
                  <a:cubicBezTo>
                    <a:pt x="882" y="1532"/>
                    <a:pt x="882" y="1411"/>
                    <a:pt x="858" y="1265"/>
                  </a:cubicBezTo>
                  <a:cubicBezTo>
                    <a:pt x="882" y="1241"/>
                    <a:pt x="906" y="1216"/>
                    <a:pt x="906" y="1192"/>
                  </a:cubicBezTo>
                  <a:cubicBezTo>
                    <a:pt x="1149" y="876"/>
                    <a:pt x="1489" y="706"/>
                    <a:pt x="1854" y="658"/>
                  </a:cubicBezTo>
                  <a:cubicBezTo>
                    <a:pt x="1902" y="633"/>
                    <a:pt x="1926" y="609"/>
                    <a:pt x="1926" y="560"/>
                  </a:cubicBezTo>
                  <a:cubicBezTo>
                    <a:pt x="1902" y="512"/>
                    <a:pt x="1854" y="488"/>
                    <a:pt x="1829" y="488"/>
                  </a:cubicBezTo>
                  <a:cubicBezTo>
                    <a:pt x="1441" y="536"/>
                    <a:pt x="1076" y="730"/>
                    <a:pt x="809" y="1046"/>
                  </a:cubicBezTo>
                  <a:cubicBezTo>
                    <a:pt x="663" y="658"/>
                    <a:pt x="445" y="318"/>
                    <a:pt x="177" y="26"/>
                  </a:cubicBezTo>
                  <a:cubicBezTo>
                    <a:pt x="160" y="8"/>
                    <a:pt x="139" y="1"/>
                    <a:pt x="1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" name="Google Shape;389;p10"/>
            <p:cNvSpPr/>
            <p:nvPr/>
          </p:nvSpPr>
          <p:spPr>
            <a:xfrm>
              <a:off x="4317933" y="4482163"/>
              <a:ext cx="515788" cy="562527"/>
            </a:xfrm>
            <a:custGeom>
              <a:avLst/>
              <a:gdLst/>
              <a:ahLst/>
              <a:cxnLst/>
              <a:rect l="l" t="t" r="r" b="b"/>
              <a:pathLst>
                <a:path w="5928" h="6469" extrusionOk="0">
                  <a:moveTo>
                    <a:pt x="5857" y="0"/>
                  </a:moveTo>
                  <a:cubicBezTo>
                    <a:pt x="5849" y="0"/>
                    <a:pt x="5840" y="2"/>
                    <a:pt x="5831" y="7"/>
                  </a:cubicBezTo>
                  <a:cubicBezTo>
                    <a:pt x="5782" y="7"/>
                    <a:pt x="5758" y="31"/>
                    <a:pt x="5758" y="80"/>
                  </a:cubicBezTo>
                  <a:cubicBezTo>
                    <a:pt x="5758" y="250"/>
                    <a:pt x="5734" y="396"/>
                    <a:pt x="5734" y="566"/>
                  </a:cubicBezTo>
                  <a:cubicBezTo>
                    <a:pt x="5709" y="590"/>
                    <a:pt x="5734" y="638"/>
                    <a:pt x="5782" y="638"/>
                  </a:cubicBezTo>
                  <a:lnTo>
                    <a:pt x="5782" y="614"/>
                  </a:lnTo>
                  <a:cubicBezTo>
                    <a:pt x="5791" y="619"/>
                    <a:pt x="5801" y="621"/>
                    <a:pt x="5810" y="621"/>
                  </a:cubicBezTo>
                  <a:cubicBezTo>
                    <a:pt x="5848" y="621"/>
                    <a:pt x="5879" y="585"/>
                    <a:pt x="5879" y="566"/>
                  </a:cubicBezTo>
                  <a:cubicBezTo>
                    <a:pt x="5904" y="396"/>
                    <a:pt x="5928" y="225"/>
                    <a:pt x="5928" y="80"/>
                  </a:cubicBezTo>
                  <a:cubicBezTo>
                    <a:pt x="5928" y="40"/>
                    <a:pt x="5896" y="0"/>
                    <a:pt x="5857" y="0"/>
                  </a:cubicBezTo>
                  <a:close/>
                  <a:moveTo>
                    <a:pt x="5682" y="972"/>
                  </a:moveTo>
                  <a:cubicBezTo>
                    <a:pt x="5644" y="972"/>
                    <a:pt x="5612" y="1007"/>
                    <a:pt x="5612" y="1027"/>
                  </a:cubicBezTo>
                  <a:cubicBezTo>
                    <a:pt x="5564" y="1197"/>
                    <a:pt x="5515" y="1343"/>
                    <a:pt x="5442" y="1489"/>
                  </a:cubicBezTo>
                  <a:cubicBezTo>
                    <a:pt x="5418" y="1513"/>
                    <a:pt x="5442" y="1562"/>
                    <a:pt x="5491" y="1586"/>
                  </a:cubicBezTo>
                  <a:lnTo>
                    <a:pt x="5515" y="1586"/>
                  </a:lnTo>
                  <a:lnTo>
                    <a:pt x="5515" y="1562"/>
                  </a:lnTo>
                  <a:cubicBezTo>
                    <a:pt x="5523" y="1570"/>
                    <a:pt x="5531" y="1572"/>
                    <a:pt x="5539" y="1572"/>
                  </a:cubicBezTo>
                  <a:cubicBezTo>
                    <a:pt x="5555" y="1572"/>
                    <a:pt x="5572" y="1562"/>
                    <a:pt x="5588" y="1562"/>
                  </a:cubicBezTo>
                  <a:cubicBezTo>
                    <a:pt x="5661" y="1392"/>
                    <a:pt x="5734" y="1246"/>
                    <a:pt x="5782" y="1076"/>
                  </a:cubicBezTo>
                  <a:cubicBezTo>
                    <a:pt x="5782" y="1027"/>
                    <a:pt x="5758" y="1003"/>
                    <a:pt x="5709" y="979"/>
                  </a:cubicBezTo>
                  <a:cubicBezTo>
                    <a:pt x="5700" y="974"/>
                    <a:pt x="5691" y="972"/>
                    <a:pt x="5682" y="972"/>
                  </a:cubicBezTo>
                  <a:close/>
                  <a:moveTo>
                    <a:pt x="4303" y="1753"/>
                  </a:moveTo>
                  <a:cubicBezTo>
                    <a:pt x="4217" y="1753"/>
                    <a:pt x="4164" y="1879"/>
                    <a:pt x="4276" y="1902"/>
                  </a:cubicBezTo>
                  <a:cubicBezTo>
                    <a:pt x="4398" y="1975"/>
                    <a:pt x="4543" y="2047"/>
                    <a:pt x="4640" y="2169"/>
                  </a:cubicBezTo>
                  <a:cubicBezTo>
                    <a:pt x="4640" y="2193"/>
                    <a:pt x="4665" y="2193"/>
                    <a:pt x="4689" y="2193"/>
                  </a:cubicBezTo>
                  <a:cubicBezTo>
                    <a:pt x="4713" y="2193"/>
                    <a:pt x="4738" y="2193"/>
                    <a:pt x="4762" y="2169"/>
                  </a:cubicBezTo>
                  <a:cubicBezTo>
                    <a:pt x="4786" y="2145"/>
                    <a:pt x="4786" y="2096"/>
                    <a:pt x="4762" y="2072"/>
                  </a:cubicBezTo>
                  <a:cubicBezTo>
                    <a:pt x="4640" y="1926"/>
                    <a:pt x="4495" y="1829"/>
                    <a:pt x="4325" y="1756"/>
                  </a:cubicBezTo>
                  <a:cubicBezTo>
                    <a:pt x="4317" y="1754"/>
                    <a:pt x="4310" y="1753"/>
                    <a:pt x="4303" y="1753"/>
                  </a:cubicBezTo>
                  <a:close/>
                  <a:moveTo>
                    <a:pt x="3790" y="1732"/>
                  </a:moveTo>
                  <a:cubicBezTo>
                    <a:pt x="3596" y="1780"/>
                    <a:pt x="3474" y="1926"/>
                    <a:pt x="3474" y="2120"/>
                  </a:cubicBezTo>
                  <a:cubicBezTo>
                    <a:pt x="3450" y="2145"/>
                    <a:pt x="3450" y="2169"/>
                    <a:pt x="3474" y="2193"/>
                  </a:cubicBezTo>
                  <a:cubicBezTo>
                    <a:pt x="3474" y="2242"/>
                    <a:pt x="3499" y="2266"/>
                    <a:pt x="3547" y="2266"/>
                  </a:cubicBezTo>
                  <a:lnTo>
                    <a:pt x="3572" y="2266"/>
                  </a:lnTo>
                  <a:cubicBezTo>
                    <a:pt x="3620" y="2242"/>
                    <a:pt x="3644" y="2193"/>
                    <a:pt x="3620" y="2169"/>
                  </a:cubicBezTo>
                  <a:lnTo>
                    <a:pt x="3620" y="2120"/>
                  </a:lnTo>
                  <a:cubicBezTo>
                    <a:pt x="3644" y="1999"/>
                    <a:pt x="3717" y="1926"/>
                    <a:pt x="3839" y="1902"/>
                  </a:cubicBezTo>
                  <a:cubicBezTo>
                    <a:pt x="3887" y="1877"/>
                    <a:pt x="3912" y="1829"/>
                    <a:pt x="3887" y="1780"/>
                  </a:cubicBezTo>
                  <a:cubicBezTo>
                    <a:pt x="3887" y="1756"/>
                    <a:pt x="3839" y="1732"/>
                    <a:pt x="3790" y="1732"/>
                  </a:cubicBezTo>
                  <a:close/>
                  <a:moveTo>
                    <a:pt x="5248" y="1835"/>
                  </a:moveTo>
                  <a:cubicBezTo>
                    <a:pt x="5230" y="1835"/>
                    <a:pt x="5211" y="1841"/>
                    <a:pt x="5199" y="1853"/>
                  </a:cubicBezTo>
                  <a:cubicBezTo>
                    <a:pt x="5078" y="1975"/>
                    <a:pt x="4981" y="2072"/>
                    <a:pt x="4835" y="2169"/>
                  </a:cubicBezTo>
                  <a:cubicBezTo>
                    <a:pt x="4786" y="2169"/>
                    <a:pt x="4786" y="2217"/>
                    <a:pt x="4811" y="2266"/>
                  </a:cubicBezTo>
                  <a:cubicBezTo>
                    <a:pt x="4811" y="2290"/>
                    <a:pt x="4859" y="2315"/>
                    <a:pt x="4883" y="2315"/>
                  </a:cubicBezTo>
                  <a:lnTo>
                    <a:pt x="4883" y="2290"/>
                  </a:lnTo>
                  <a:cubicBezTo>
                    <a:pt x="4883" y="2290"/>
                    <a:pt x="4908" y="2290"/>
                    <a:pt x="4908" y="2315"/>
                  </a:cubicBezTo>
                  <a:cubicBezTo>
                    <a:pt x="5053" y="2217"/>
                    <a:pt x="5199" y="2096"/>
                    <a:pt x="5296" y="1975"/>
                  </a:cubicBezTo>
                  <a:cubicBezTo>
                    <a:pt x="5345" y="1926"/>
                    <a:pt x="5345" y="1877"/>
                    <a:pt x="5296" y="1853"/>
                  </a:cubicBezTo>
                  <a:cubicBezTo>
                    <a:pt x="5284" y="1841"/>
                    <a:pt x="5266" y="1835"/>
                    <a:pt x="5248" y="1835"/>
                  </a:cubicBezTo>
                  <a:close/>
                  <a:moveTo>
                    <a:pt x="4416" y="2312"/>
                  </a:moveTo>
                  <a:cubicBezTo>
                    <a:pt x="4410" y="2312"/>
                    <a:pt x="4404" y="2313"/>
                    <a:pt x="4398" y="2315"/>
                  </a:cubicBezTo>
                  <a:cubicBezTo>
                    <a:pt x="4276" y="2339"/>
                    <a:pt x="4179" y="2363"/>
                    <a:pt x="4057" y="2363"/>
                  </a:cubicBezTo>
                  <a:lnTo>
                    <a:pt x="3936" y="2363"/>
                  </a:lnTo>
                  <a:cubicBezTo>
                    <a:pt x="3930" y="2362"/>
                    <a:pt x="3925" y="2361"/>
                    <a:pt x="3920" y="2361"/>
                  </a:cubicBezTo>
                  <a:cubicBezTo>
                    <a:pt x="3836" y="2361"/>
                    <a:pt x="3820" y="2533"/>
                    <a:pt x="3912" y="2533"/>
                  </a:cubicBezTo>
                  <a:lnTo>
                    <a:pt x="4057" y="2533"/>
                  </a:lnTo>
                  <a:lnTo>
                    <a:pt x="4057" y="2509"/>
                  </a:lnTo>
                  <a:cubicBezTo>
                    <a:pt x="4179" y="2509"/>
                    <a:pt x="4300" y="2509"/>
                    <a:pt x="4422" y="2485"/>
                  </a:cubicBezTo>
                  <a:cubicBezTo>
                    <a:pt x="4535" y="2462"/>
                    <a:pt x="4500" y="2312"/>
                    <a:pt x="4416" y="2312"/>
                  </a:cubicBezTo>
                  <a:close/>
                  <a:moveTo>
                    <a:pt x="4946" y="2451"/>
                  </a:moveTo>
                  <a:cubicBezTo>
                    <a:pt x="4934" y="2451"/>
                    <a:pt x="4921" y="2454"/>
                    <a:pt x="4908" y="2460"/>
                  </a:cubicBezTo>
                  <a:cubicBezTo>
                    <a:pt x="4859" y="2485"/>
                    <a:pt x="4859" y="2533"/>
                    <a:pt x="4859" y="2582"/>
                  </a:cubicBezTo>
                  <a:cubicBezTo>
                    <a:pt x="4932" y="2728"/>
                    <a:pt x="4956" y="2873"/>
                    <a:pt x="4981" y="3019"/>
                  </a:cubicBezTo>
                  <a:cubicBezTo>
                    <a:pt x="4981" y="3068"/>
                    <a:pt x="5029" y="3092"/>
                    <a:pt x="5078" y="3092"/>
                  </a:cubicBezTo>
                  <a:cubicBezTo>
                    <a:pt x="5126" y="3092"/>
                    <a:pt x="5151" y="3043"/>
                    <a:pt x="5151" y="3019"/>
                  </a:cubicBezTo>
                  <a:cubicBezTo>
                    <a:pt x="5126" y="2825"/>
                    <a:pt x="5078" y="2679"/>
                    <a:pt x="5029" y="2509"/>
                  </a:cubicBezTo>
                  <a:cubicBezTo>
                    <a:pt x="5011" y="2473"/>
                    <a:pt x="4981" y="2451"/>
                    <a:pt x="4946" y="2451"/>
                  </a:cubicBezTo>
                  <a:close/>
                  <a:moveTo>
                    <a:pt x="5078" y="3432"/>
                  </a:moveTo>
                  <a:cubicBezTo>
                    <a:pt x="5029" y="3432"/>
                    <a:pt x="5005" y="3456"/>
                    <a:pt x="4981" y="3505"/>
                  </a:cubicBezTo>
                  <a:cubicBezTo>
                    <a:pt x="4956" y="3651"/>
                    <a:pt x="4932" y="3821"/>
                    <a:pt x="4883" y="3966"/>
                  </a:cubicBezTo>
                  <a:cubicBezTo>
                    <a:pt x="4859" y="3991"/>
                    <a:pt x="4883" y="4039"/>
                    <a:pt x="4908" y="4064"/>
                  </a:cubicBezTo>
                  <a:lnTo>
                    <a:pt x="4956" y="4064"/>
                  </a:lnTo>
                  <a:cubicBezTo>
                    <a:pt x="4981" y="4064"/>
                    <a:pt x="5005" y="4039"/>
                    <a:pt x="5029" y="4015"/>
                  </a:cubicBezTo>
                  <a:cubicBezTo>
                    <a:pt x="5078" y="3869"/>
                    <a:pt x="5126" y="3699"/>
                    <a:pt x="5151" y="3529"/>
                  </a:cubicBezTo>
                  <a:cubicBezTo>
                    <a:pt x="5151" y="3481"/>
                    <a:pt x="5126" y="3432"/>
                    <a:pt x="5078" y="3432"/>
                  </a:cubicBezTo>
                  <a:close/>
                  <a:moveTo>
                    <a:pt x="4703" y="4339"/>
                  </a:moveTo>
                  <a:cubicBezTo>
                    <a:pt x="4677" y="4339"/>
                    <a:pt x="4655" y="4351"/>
                    <a:pt x="4640" y="4379"/>
                  </a:cubicBezTo>
                  <a:cubicBezTo>
                    <a:pt x="4543" y="4501"/>
                    <a:pt x="4422" y="4622"/>
                    <a:pt x="4325" y="4720"/>
                  </a:cubicBezTo>
                  <a:cubicBezTo>
                    <a:pt x="4276" y="4744"/>
                    <a:pt x="4276" y="4792"/>
                    <a:pt x="4325" y="4841"/>
                  </a:cubicBezTo>
                  <a:cubicBezTo>
                    <a:pt x="4325" y="4841"/>
                    <a:pt x="4349" y="4865"/>
                    <a:pt x="4373" y="4865"/>
                  </a:cubicBezTo>
                  <a:lnTo>
                    <a:pt x="4373" y="4841"/>
                  </a:lnTo>
                  <a:lnTo>
                    <a:pt x="4422" y="4841"/>
                  </a:lnTo>
                  <a:cubicBezTo>
                    <a:pt x="4543" y="4720"/>
                    <a:pt x="4665" y="4598"/>
                    <a:pt x="4762" y="4477"/>
                  </a:cubicBezTo>
                  <a:cubicBezTo>
                    <a:pt x="4786" y="4428"/>
                    <a:pt x="4786" y="4379"/>
                    <a:pt x="4762" y="4355"/>
                  </a:cubicBezTo>
                  <a:cubicBezTo>
                    <a:pt x="4742" y="4345"/>
                    <a:pt x="4722" y="4339"/>
                    <a:pt x="4703" y="4339"/>
                  </a:cubicBezTo>
                  <a:close/>
                  <a:moveTo>
                    <a:pt x="3975" y="4971"/>
                  </a:moveTo>
                  <a:cubicBezTo>
                    <a:pt x="3960" y="4971"/>
                    <a:pt x="3946" y="4977"/>
                    <a:pt x="3936" y="4987"/>
                  </a:cubicBezTo>
                  <a:cubicBezTo>
                    <a:pt x="3790" y="5060"/>
                    <a:pt x="3644" y="5108"/>
                    <a:pt x="3474" y="5133"/>
                  </a:cubicBezTo>
                  <a:cubicBezTo>
                    <a:pt x="3450" y="5157"/>
                    <a:pt x="3402" y="5205"/>
                    <a:pt x="3426" y="5254"/>
                  </a:cubicBezTo>
                  <a:cubicBezTo>
                    <a:pt x="3426" y="5278"/>
                    <a:pt x="3474" y="5303"/>
                    <a:pt x="3499" y="5303"/>
                  </a:cubicBezTo>
                  <a:lnTo>
                    <a:pt x="3523" y="5303"/>
                  </a:lnTo>
                  <a:cubicBezTo>
                    <a:pt x="3693" y="5254"/>
                    <a:pt x="3839" y="5205"/>
                    <a:pt x="4009" y="5133"/>
                  </a:cubicBezTo>
                  <a:cubicBezTo>
                    <a:pt x="4033" y="5108"/>
                    <a:pt x="4057" y="5060"/>
                    <a:pt x="4033" y="5011"/>
                  </a:cubicBezTo>
                  <a:cubicBezTo>
                    <a:pt x="4019" y="4983"/>
                    <a:pt x="3996" y="4971"/>
                    <a:pt x="3975" y="4971"/>
                  </a:cubicBezTo>
                  <a:close/>
                  <a:moveTo>
                    <a:pt x="1531" y="5205"/>
                  </a:moveTo>
                  <a:cubicBezTo>
                    <a:pt x="1434" y="5205"/>
                    <a:pt x="1434" y="5375"/>
                    <a:pt x="1531" y="5375"/>
                  </a:cubicBezTo>
                  <a:lnTo>
                    <a:pt x="2041" y="5375"/>
                  </a:lnTo>
                  <a:cubicBezTo>
                    <a:pt x="2065" y="5375"/>
                    <a:pt x="2114" y="5327"/>
                    <a:pt x="2114" y="5303"/>
                  </a:cubicBezTo>
                  <a:cubicBezTo>
                    <a:pt x="2114" y="5254"/>
                    <a:pt x="2090" y="5205"/>
                    <a:pt x="2041" y="5205"/>
                  </a:cubicBezTo>
                  <a:close/>
                  <a:moveTo>
                    <a:pt x="2527" y="5205"/>
                  </a:moveTo>
                  <a:cubicBezTo>
                    <a:pt x="2478" y="5205"/>
                    <a:pt x="2454" y="5254"/>
                    <a:pt x="2454" y="5278"/>
                  </a:cubicBezTo>
                  <a:cubicBezTo>
                    <a:pt x="2430" y="5327"/>
                    <a:pt x="2478" y="5375"/>
                    <a:pt x="2527" y="5375"/>
                  </a:cubicBezTo>
                  <a:lnTo>
                    <a:pt x="3013" y="5375"/>
                  </a:lnTo>
                  <a:cubicBezTo>
                    <a:pt x="3061" y="5375"/>
                    <a:pt x="3110" y="5327"/>
                    <a:pt x="3110" y="5278"/>
                  </a:cubicBezTo>
                  <a:cubicBezTo>
                    <a:pt x="3086" y="5230"/>
                    <a:pt x="3061" y="5205"/>
                    <a:pt x="3013" y="5205"/>
                  </a:cubicBezTo>
                  <a:close/>
                  <a:moveTo>
                    <a:pt x="1044" y="5270"/>
                  </a:moveTo>
                  <a:cubicBezTo>
                    <a:pt x="1037" y="5270"/>
                    <a:pt x="1029" y="5273"/>
                    <a:pt x="1021" y="5278"/>
                  </a:cubicBezTo>
                  <a:cubicBezTo>
                    <a:pt x="851" y="5327"/>
                    <a:pt x="681" y="5400"/>
                    <a:pt x="559" y="5497"/>
                  </a:cubicBezTo>
                  <a:cubicBezTo>
                    <a:pt x="511" y="5545"/>
                    <a:pt x="511" y="5594"/>
                    <a:pt x="559" y="5618"/>
                  </a:cubicBezTo>
                  <a:cubicBezTo>
                    <a:pt x="559" y="5643"/>
                    <a:pt x="584" y="5643"/>
                    <a:pt x="608" y="5667"/>
                  </a:cubicBezTo>
                  <a:cubicBezTo>
                    <a:pt x="632" y="5643"/>
                    <a:pt x="632" y="5643"/>
                    <a:pt x="657" y="5643"/>
                  </a:cubicBezTo>
                  <a:cubicBezTo>
                    <a:pt x="778" y="5545"/>
                    <a:pt x="899" y="5473"/>
                    <a:pt x="1069" y="5424"/>
                  </a:cubicBezTo>
                  <a:cubicBezTo>
                    <a:pt x="1134" y="5424"/>
                    <a:pt x="1103" y="5270"/>
                    <a:pt x="1044" y="5270"/>
                  </a:cubicBezTo>
                  <a:close/>
                  <a:moveTo>
                    <a:pt x="295" y="5864"/>
                  </a:moveTo>
                  <a:cubicBezTo>
                    <a:pt x="265" y="5864"/>
                    <a:pt x="235" y="5877"/>
                    <a:pt x="219" y="5910"/>
                  </a:cubicBezTo>
                  <a:cubicBezTo>
                    <a:pt x="122" y="6056"/>
                    <a:pt x="74" y="6201"/>
                    <a:pt x="25" y="6371"/>
                  </a:cubicBezTo>
                  <a:cubicBezTo>
                    <a:pt x="1" y="6420"/>
                    <a:pt x="25" y="6469"/>
                    <a:pt x="74" y="6469"/>
                  </a:cubicBezTo>
                  <a:lnTo>
                    <a:pt x="98" y="6469"/>
                  </a:lnTo>
                  <a:cubicBezTo>
                    <a:pt x="122" y="6469"/>
                    <a:pt x="146" y="6444"/>
                    <a:pt x="171" y="6420"/>
                  </a:cubicBezTo>
                  <a:cubicBezTo>
                    <a:pt x="219" y="6274"/>
                    <a:pt x="292" y="6129"/>
                    <a:pt x="365" y="5983"/>
                  </a:cubicBezTo>
                  <a:cubicBezTo>
                    <a:pt x="414" y="5918"/>
                    <a:pt x="354" y="5864"/>
                    <a:pt x="295" y="586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" name="Google Shape;390;p10"/>
          <p:cNvGrpSpPr>
            <a:grpSpLocks/>
          </p:cNvGrpSpPr>
          <p:nvPr/>
        </p:nvGrpSpPr>
        <p:grpSpPr bwMode="auto">
          <a:xfrm>
            <a:off x="-996950" y="2822575"/>
            <a:ext cx="2716213" cy="2147888"/>
            <a:chOff x="855987" y="2204128"/>
            <a:chExt cx="1217483" cy="962421"/>
          </a:xfrm>
        </p:grpSpPr>
        <p:grpSp>
          <p:nvGrpSpPr>
            <p:cNvPr id="9" name="Google Shape;391;p10"/>
            <p:cNvGrpSpPr>
              <a:grpSpLocks/>
            </p:cNvGrpSpPr>
            <p:nvPr/>
          </p:nvGrpSpPr>
          <p:grpSpPr bwMode="auto">
            <a:xfrm>
              <a:off x="855987" y="2204128"/>
              <a:ext cx="1146639" cy="962421"/>
              <a:chOff x="958238" y="2157575"/>
              <a:chExt cx="1115191" cy="936025"/>
            </a:xfrm>
          </p:grpSpPr>
          <p:sp>
            <p:nvSpPr>
              <p:cNvPr id="11" name="Google Shape;392;p10"/>
              <p:cNvSpPr/>
              <p:nvPr/>
            </p:nvSpPr>
            <p:spPr>
              <a:xfrm>
                <a:off x="1253742" y="2157575"/>
                <a:ext cx="492738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" name="Google Shape;393;p10"/>
              <p:cNvSpPr/>
              <p:nvPr/>
            </p:nvSpPr>
            <p:spPr>
              <a:xfrm>
                <a:off x="1441286" y="2324994"/>
                <a:ext cx="492045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" name="Google Shape;394;p10"/>
              <p:cNvSpPr/>
              <p:nvPr/>
            </p:nvSpPr>
            <p:spPr>
              <a:xfrm>
                <a:off x="997684" y="2334679"/>
                <a:ext cx="492738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" name="Google Shape;395;p10"/>
              <p:cNvSpPr/>
              <p:nvPr/>
            </p:nvSpPr>
            <p:spPr>
              <a:xfrm>
                <a:off x="958238" y="2551909"/>
                <a:ext cx="492737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" name="Google Shape;396;p10"/>
              <p:cNvSpPr/>
              <p:nvPr/>
            </p:nvSpPr>
            <p:spPr>
              <a:xfrm>
                <a:off x="1165160" y="2601028"/>
                <a:ext cx="492738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" name="Google Shape;397;p10"/>
              <p:cNvSpPr/>
              <p:nvPr/>
            </p:nvSpPr>
            <p:spPr>
              <a:xfrm>
                <a:off x="1450975" y="2561595"/>
                <a:ext cx="622150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0" name="Google Shape;398;p10"/>
            <p:cNvSpPr/>
            <p:nvPr/>
          </p:nvSpPr>
          <p:spPr>
            <a:xfrm>
              <a:off x="927143" y="2206973"/>
              <a:ext cx="1146327" cy="869949"/>
            </a:xfrm>
            <a:custGeom>
              <a:avLst/>
              <a:gdLst/>
              <a:ahLst/>
              <a:cxnLst/>
              <a:rect l="l" t="t" r="r" b="b"/>
              <a:pathLst>
                <a:path w="6074" h="4608" extrusionOk="0">
                  <a:moveTo>
                    <a:pt x="1749" y="936"/>
                  </a:moveTo>
                  <a:cubicBezTo>
                    <a:pt x="1968" y="985"/>
                    <a:pt x="2187" y="1131"/>
                    <a:pt x="2284" y="1325"/>
                  </a:cubicBezTo>
                  <a:cubicBezTo>
                    <a:pt x="2284" y="1398"/>
                    <a:pt x="2260" y="1446"/>
                    <a:pt x="2211" y="1471"/>
                  </a:cubicBezTo>
                  <a:cubicBezTo>
                    <a:pt x="2162" y="1519"/>
                    <a:pt x="2114" y="1519"/>
                    <a:pt x="2065" y="1544"/>
                  </a:cubicBezTo>
                  <a:cubicBezTo>
                    <a:pt x="1871" y="1544"/>
                    <a:pt x="1725" y="1276"/>
                    <a:pt x="1677" y="1155"/>
                  </a:cubicBezTo>
                  <a:lnTo>
                    <a:pt x="1677" y="1131"/>
                  </a:lnTo>
                  <a:cubicBezTo>
                    <a:pt x="1701" y="1058"/>
                    <a:pt x="1725" y="1009"/>
                    <a:pt x="1749" y="936"/>
                  </a:cubicBezTo>
                  <a:close/>
                  <a:moveTo>
                    <a:pt x="3936" y="1301"/>
                  </a:moveTo>
                  <a:lnTo>
                    <a:pt x="3936" y="1301"/>
                  </a:lnTo>
                  <a:cubicBezTo>
                    <a:pt x="3960" y="1446"/>
                    <a:pt x="3936" y="1616"/>
                    <a:pt x="3839" y="1762"/>
                  </a:cubicBezTo>
                  <a:cubicBezTo>
                    <a:pt x="3790" y="1714"/>
                    <a:pt x="3814" y="1495"/>
                    <a:pt x="3936" y="1301"/>
                  </a:cubicBezTo>
                  <a:close/>
                  <a:moveTo>
                    <a:pt x="750" y="2166"/>
                  </a:moveTo>
                  <a:cubicBezTo>
                    <a:pt x="776" y="2166"/>
                    <a:pt x="802" y="2169"/>
                    <a:pt x="826" y="2175"/>
                  </a:cubicBezTo>
                  <a:cubicBezTo>
                    <a:pt x="1142" y="2199"/>
                    <a:pt x="1264" y="2394"/>
                    <a:pt x="1264" y="2564"/>
                  </a:cubicBezTo>
                  <a:cubicBezTo>
                    <a:pt x="1264" y="2661"/>
                    <a:pt x="1166" y="2758"/>
                    <a:pt x="1045" y="2782"/>
                  </a:cubicBezTo>
                  <a:cubicBezTo>
                    <a:pt x="996" y="2758"/>
                    <a:pt x="924" y="2758"/>
                    <a:pt x="875" y="2734"/>
                  </a:cubicBezTo>
                  <a:cubicBezTo>
                    <a:pt x="705" y="2612"/>
                    <a:pt x="583" y="2442"/>
                    <a:pt x="535" y="2248"/>
                  </a:cubicBezTo>
                  <a:cubicBezTo>
                    <a:pt x="590" y="2193"/>
                    <a:pt x="672" y="2166"/>
                    <a:pt x="750" y="2166"/>
                  </a:cubicBezTo>
                  <a:close/>
                  <a:moveTo>
                    <a:pt x="5199" y="2588"/>
                  </a:moveTo>
                  <a:cubicBezTo>
                    <a:pt x="5078" y="2855"/>
                    <a:pt x="4883" y="3025"/>
                    <a:pt x="4762" y="3025"/>
                  </a:cubicBezTo>
                  <a:cubicBezTo>
                    <a:pt x="4713" y="3025"/>
                    <a:pt x="4665" y="3001"/>
                    <a:pt x="4640" y="2977"/>
                  </a:cubicBezTo>
                  <a:cubicBezTo>
                    <a:pt x="4567" y="2855"/>
                    <a:pt x="4592" y="2807"/>
                    <a:pt x="4592" y="2782"/>
                  </a:cubicBezTo>
                  <a:cubicBezTo>
                    <a:pt x="4640" y="2685"/>
                    <a:pt x="4883" y="2588"/>
                    <a:pt x="5150" y="2588"/>
                  </a:cubicBezTo>
                  <a:close/>
                  <a:moveTo>
                    <a:pt x="3596" y="3293"/>
                  </a:moveTo>
                  <a:cubicBezTo>
                    <a:pt x="3596" y="3293"/>
                    <a:pt x="3620" y="3317"/>
                    <a:pt x="3620" y="3317"/>
                  </a:cubicBezTo>
                  <a:cubicBezTo>
                    <a:pt x="3669" y="3390"/>
                    <a:pt x="3644" y="3608"/>
                    <a:pt x="3426" y="3851"/>
                  </a:cubicBezTo>
                  <a:cubicBezTo>
                    <a:pt x="3353" y="3754"/>
                    <a:pt x="3328" y="3633"/>
                    <a:pt x="3377" y="3511"/>
                  </a:cubicBezTo>
                  <a:cubicBezTo>
                    <a:pt x="3401" y="3414"/>
                    <a:pt x="3474" y="3341"/>
                    <a:pt x="3596" y="3317"/>
                  </a:cubicBezTo>
                  <a:lnTo>
                    <a:pt x="3596" y="3293"/>
                  </a:lnTo>
                  <a:close/>
                  <a:moveTo>
                    <a:pt x="1822" y="3366"/>
                  </a:moveTo>
                  <a:cubicBezTo>
                    <a:pt x="1847" y="3366"/>
                    <a:pt x="1944" y="3366"/>
                    <a:pt x="1968" y="3487"/>
                  </a:cubicBezTo>
                  <a:cubicBezTo>
                    <a:pt x="1944" y="3754"/>
                    <a:pt x="1798" y="3997"/>
                    <a:pt x="1555" y="4094"/>
                  </a:cubicBezTo>
                  <a:cubicBezTo>
                    <a:pt x="1482" y="3924"/>
                    <a:pt x="1507" y="3706"/>
                    <a:pt x="1604" y="3511"/>
                  </a:cubicBezTo>
                  <a:cubicBezTo>
                    <a:pt x="1652" y="3438"/>
                    <a:pt x="1725" y="3366"/>
                    <a:pt x="1822" y="3366"/>
                  </a:cubicBezTo>
                  <a:close/>
                  <a:moveTo>
                    <a:pt x="2745" y="159"/>
                  </a:moveTo>
                  <a:cubicBezTo>
                    <a:pt x="2867" y="159"/>
                    <a:pt x="3013" y="183"/>
                    <a:pt x="3158" y="256"/>
                  </a:cubicBezTo>
                  <a:cubicBezTo>
                    <a:pt x="3523" y="378"/>
                    <a:pt x="3814" y="693"/>
                    <a:pt x="3911" y="1058"/>
                  </a:cubicBezTo>
                  <a:cubicBezTo>
                    <a:pt x="3693" y="1325"/>
                    <a:pt x="3596" y="1714"/>
                    <a:pt x="3766" y="1859"/>
                  </a:cubicBezTo>
                  <a:cubicBezTo>
                    <a:pt x="3790" y="1908"/>
                    <a:pt x="3839" y="1932"/>
                    <a:pt x="3863" y="1932"/>
                  </a:cubicBezTo>
                  <a:cubicBezTo>
                    <a:pt x="3936" y="1932"/>
                    <a:pt x="3984" y="1884"/>
                    <a:pt x="4009" y="1835"/>
                  </a:cubicBezTo>
                  <a:cubicBezTo>
                    <a:pt x="4130" y="1616"/>
                    <a:pt x="4154" y="1349"/>
                    <a:pt x="4082" y="1106"/>
                  </a:cubicBezTo>
                  <a:cubicBezTo>
                    <a:pt x="4203" y="961"/>
                    <a:pt x="4397" y="863"/>
                    <a:pt x="4592" y="863"/>
                  </a:cubicBezTo>
                  <a:cubicBezTo>
                    <a:pt x="4762" y="863"/>
                    <a:pt x="4932" y="936"/>
                    <a:pt x="5053" y="1033"/>
                  </a:cubicBezTo>
                  <a:cubicBezTo>
                    <a:pt x="5466" y="1325"/>
                    <a:pt x="5466" y="1932"/>
                    <a:pt x="5272" y="2418"/>
                  </a:cubicBezTo>
                  <a:lnTo>
                    <a:pt x="5150" y="2418"/>
                  </a:lnTo>
                  <a:cubicBezTo>
                    <a:pt x="4907" y="2418"/>
                    <a:pt x="4567" y="2491"/>
                    <a:pt x="4470" y="2710"/>
                  </a:cubicBezTo>
                  <a:cubicBezTo>
                    <a:pt x="4397" y="2928"/>
                    <a:pt x="4543" y="3171"/>
                    <a:pt x="4762" y="3195"/>
                  </a:cubicBezTo>
                  <a:cubicBezTo>
                    <a:pt x="5029" y="3195"/>
                    <a:pt x="5248" y="2904"/>
                    <a:pt x="5369" y="2612"/>
                  </a:cubicBezTo>
                  <a:cubicBezTo>
                    <a:pt x="5612" y="2637"/>
                    <a:pt x="5806" y="2807"/>
                    <a:pt x="5879" y="3025"/>
                  </a:cubicBezTo>
                  <a:cubicBezTo>
                    <a:pt x="5903" y="3220"/>
                    <a:pt x="5831" y="3414"/>
                    <a:pt x="5685" y="3560"/>
                  </a:cubicBezTo>
                  <a:cubicBezTo>
                    <a:pt x="5320" y="3949"/>
                    <a:pt x="4810" y="4191"/>
                    <a:pt x="4252" y="4191"/>
                  </a:cubicBezTo>
                  <a:cubicBezTo>
                    <a:pt x="4082" y="4191"/>
                    <a:pt x="3887" y="4167"/>
                    <a:pt x="3741" y="4070"/>
                  </a:cubicBezTo>
                  <a:cubicBezTo>
                    <a:pt x="3669" y="4046"/>
                    <a:pt x="3620" y="4021"/>
                    <a:pt x="3571" y="3973"/>
                  </a:cubicBezTo>
                  <a:cubicBezTo>
                    <a:pt x="3814" y="3681"/>
                    <a:pt x="3887" y="3366"/>
                    <a:pt x="3766" y="3220"/>
                  </a:cubicBezTo>
                  <a:cubicBezTo>
                    <a:pt x="3717" y="3171"/>
                    <a:pt x="3669" y="3147"/>
                    <a:pt x="3596" y="3147"/>
                  </a:cubicBezTo>
                  <a:cubicBezTo>
                    <a:pt x="3426" y="3171"/>
                    <a:pt x="3280" y="3268"/>
                    <a:pt x="3231" y="3438"/>
                  </a:cubicBezTo>
                  <a:cubicBezTo>
                    <a:pt x="3158" y="3633"/>
                    <a:pt x="3207" y="3851"/>
                    <a:pt x="3328" y="3973"/>
                  </a:cubicBezTo>
                  <a:cubicBezTo>
                    <a:pt x="3037" y="4264"/>
                    <a:pt x="2648" y="4434"/>
                    <a:pt x="2260" y="4434"/>
                  </a:cubicBezTo>
                  <a:cubicBezTo>
                    <a:pt x="2215" y="4444"/>
                    <a:pt x="2169" y="4449"/>
                    <a:pt x="2124" y="4449"/>
                  </a:cubicBezTo>
                  <a:cubicBezTo>
                    <a:pt x="1946" y="4449"/>
                    <a:pt x="1768" y="4375"/>
                    <a:pt x="1652" y="4240"/>
                  </a:cubicBezTo>
                  <a:cubicBezTo>
                    <a:pt x="1944" y="4094"/>
                    <a:pt x="2138" y="3778"/>
                    <a:pt x="2138" y="3463"/>
                  </a:cubicBezTo>
                  <a:cubicBezTo>
                    <a:pt x="2116" y="3307"/>
                    <a:pt x="2013" y="3192"/>
                    <a:pt x="1865" y="3192"/>
                  </a:cubicBezTo>
                  <a:cubicBezTo>
                    <a:pt x="1851" y="3192"/>
                    <a:pt x="1837" y="3193"/>
                    <a:pt x="1822" y="3195"/>
                  </a:cubicBezTo>
                  <a:cubicBezTo>
                    <a:pt x="1677" y="3195"/>
                    <a:pt x="1531" y="3293"/>
                    <a:pt x="1458" y="3438"/>
                  </a:cubicBezTo>
                  <a:cubicBezTo>
                    <a:pt x="1337" y="3657"/>
                    <a:pt x="1312" y="3924"/>
                    <a:pt x="1409" y="4143"/>
                  </a:cubicBezTo>
                  <a:cubicBezTo>
                    <a:pt x="1361" y="4149"/>
                    <a:pt x="1314" y="4152"/>
                    <a:pt x="1268" y="4152"/>
                  </a:cubicBezTo>
                  <a:cubicBezTo>
                    <a:pt x="1130" y="4152"/>
                    <a:pt x="1002" y="4125"/>
                    <a:pt x="875" y="4070"/>
                  </a:cubicBezTo>
                  <a:cubicBezTo>
                    <a:pt x="535" y="3924"/>
                    <a:pt x="316" y="3633"/>
                    <a:pt x="268" y="3268"/>
                  </a:cubicBezTo>
                  <a:cubicBezTo>
                    <a:pt x="195" y="2977"/>
                    <a:pt x="243" y="2637"/>
                    <a:pt x="413" y="2370"/>
                  </a:cubicBezTo>
                  <a:cubicBezTo>
                    <a:pt x="486" y="2564"/>
                    <a:pt x="632" y="2734"/>
                    <a:pt x="802" y="2855"/>
                  </a:cubicBezTo>
                  <a:cubicBezTo>
                    <a:pt x="899" y="2880"/>
                    <a:pt x="972" y="2904"/>
                    <a:pt x="1069" y="2904"/>
                  </a:cubicBezTo>
                  <a:cubicBezTo>
                    <a:pt x="1264" y="2904"/>
                    <a:pt x="1434" y="2758"/>
                    <a:pt x="1434" y="2540"/>
                  </a:cubicBezTo>
                  <a:cubicBezTo>
                    <a:pt x="1434" y="2224"/>
                    <a:pt x="1166" y="1981"/>
                    <a:pt x="851" y="1981"/>
                  </a:cubicBezTo>
                  <a:cubicBezTo>
                    <a:pt x="828" y="1976"/>
                    <a:pt x="806" y="1974"/>
                    <a:pt x="784" y="1974"/>
                  </a:cubicBezTo>
                  <a:cubicBezTo>
                    <a:pt x="685" y="1974"/>
                    <a:pt x="590" y="2014"/>
                    <a:pt x="511" y="2054"/>
                  </a:cubicBezTo>
                  <a:cubicBezTo>
                    <a:pt x="438" y="1568"/>
                    <a:pt x="608" y="1058"/>
                    <a:pt x="1069" y="936"/>
                  </a:cubicBezTo>
                  <a:cubicBezTo>
                    <a:pt x="1194" y="901"/>
                    <a:pt x="1331" y="878"/>
                    <a:pt x="1463" y="878"/>
                  </a:cubicBezTo>
                  <a:cubicBezTo>
                    <a:pt x="1511" y="878"/>
                    <a:pt x="1558" y="881"/>
                    <a:pt x="1604" y="888"/>
                  </a:cubicBezTo>
                  <a:cubicBezTo>
                    <a:pt x="1555" y="1009"/>
                    <a:pt x="1507" y="1106"/>
                    <a:pt x="1507" y="1106"/>
                  </a:cubicBezTo>
                  <a:cubicBezTo>
                    <a:pt x="1507" y="1131"/>
                    <a:pt x="1507" y="1131"/>
                    <a:pt x="1507" y="1155"/>
                  </a:cubicBezTo>
                  <a:cubicBezTo>
                    <a:pt x="1531" y="1179"/>
                    <a:pt x="1725" y="1665"/>
                    <a:pt x="2065" y="1665"/>
                  </a:cubicBezTo>
                  <a:cubicBezTo>
                    <a:pt x="2162" y="1665"/>
                    <a:pt x="2235" y="1641"/>
                    <a:pt x="2308" y="1592"/>
                  </a:cubicBezTo>
                  <a:cubicBezTo>
                    <a:pt x="2405" y="1544"/>
                    <a:pt x="2478" y="1422"/>
                    <a:pt x="2454" y="1301"/>
                  </a:cubicBezTo>
                  <a:cubicBezTo>
                    <a:pt x="2357" y="1033"/>
                    <a:pt x="2114" y="839"/>
                    <a:pt x="1847" y="791"/>
                  </a:cubicBezTo>
                  <a:cubicBezTo>
                    <a:pt x="1992" y="426"/>
                    <a:pt x="2332" y="183"/>
                    <a:pt x="2745" y="159"/>
                  </a:cubicBezTo>
                  <a:close/>
                  <a:moveTo>
                    <a:pt x="2728" y="1"/>
                  </a:moveTo>
                  <a:cubicBezTo>
                    <a:pt x="2260" y="1"/>
                    <a:pt x="1815" y="296"/>
                    <a:pt x="1652" y="766"/>
                  </a:cubicBezTo>
                  <a:cubicBezTo>
                    <a:pt x="1569" y="748"/>
                    <a:pt x="1485" y="740"/>
                    <a:pt x="1403" y="740"/>
                  </a:cubicBezTo>
                  <a:cubicBezTo>
                    <a:pt x="1270" y="740"/>
                    <a:pt x="1141" y="760"/>
                    <a:pt x="1021" y="791"/>
                  </a:cubicBezTo>
                  <a:cubicBezTo>
                    <a:pt x="438" y="936"/>
                    <a:pt x="219" y="1616"/>
                    <a:pt x="341" y="2199"/>
                  </a:cubicBezTo>
                  <a:cubicBezTo>
                    <a:pt x="98" y="2515"/>
                    <a:pt x="0" y="2928"/>
                    <a:pt x="73" y="3317"/>
                  </a:cubicBezTo>
                  <a:cubicBezTo>
                    <a:pt x="146" y="3730"/>
                    <a:pt x="413" y="4070"/>
                    <a:pt x="802" y="4240"/>
                  </a:cubicBezTo>
                  <a:cubicBezTo>
                    <a:pt x="960" y="4293"/>
                    <a:pt x="1130" y="4332"/>
                    <a:pt x="1294" y="4332"/>
                  </a:cubicBezTo>
                  <a:cubicBezTo>
                    <a:pt x="1358" y="4332"/>
                    <a:pt x="1421" y="4326"/>
                    <a:pt x="1482" y="4313"/>
                  </a:cubicBezTo>
                  <a:cubicBezTo>
                    <a:pt x="1638" y="4491"/>
                    <a:pt x="1875" y="4607"/>
                    <a:pt x="2119" y="4607"/>
                  </a:cubicBezTo>
                  <a:cubicBezTo>
                    <a:pt x="2141" y="4607"/>
                    <a:pt x="2164" y="4606"/>
                    <a:pt x="2187" y="4604"/>
                  </a:cubicBezTo>
                  <a:lnTo>
                    <a:pt x="2260" y="4604"/>
                  </a:lnTo>
                  <a:cubicBezTo>
                    <a:pt x="2721" y="4580"/>
                    <a:pt x="3134" y="4410"/>
                    <a:pt x="3450" y="4094"/>
                  </a:cubicBezTo>
                  <a:cubicBezTo>
                    <a:pt x="3523" y="4143"/>
                    <a:pt x="3596" y="4191"/>
                    <a:pt x="3669" y="4240"/>
                  </a:cubicBezTo>
                  <a:cubicBezTo>
                    <a:pt x="3839" y="4313"/>
                    <a:pt x="4057" y="4361"/>
                    <a:pt x="4276" y="4361"/>
                  </a:cubicBezTo>
                  <a:cubicBezTo>
                    <a:pt x="4859" y="4361"/>
                    <a:pt x="5418" y="4094"/>
                    <a:pt x="5831" y="3681"/>
                  </a:cubicBezTo>
                  <a:cubicBezTo>
                    <a:pt x="6001" y="3487"/>
                    <a:pt x="6073" y="3244"/>
                    <a:pt x="6049" y="3001"/>
                  </a:cubicBezTo>
                  <a:cubicBezTo>
                    <a:pt x="5976" y="2710"/>
                    <a:pt x="5733" y="2491"/>
                    <a:pt x="5442" y="2467"/>
                  </a:cubicBezTo>
                  <a:cubicBezTo>
                    <a:pt x="5636" y="1908"/>
                    <a:pt x="5612" y="1252"/>
                    <a:pt x="5126" y="912"/>
                  </a:cubicBezTo>
                  <a:cubicBezTo>
                    <a:pt x="4972" y="781"/>
                    <a:pt x="4776" y="715"/>
                    <a:pt x="4580" y="715"/>
                  </a:cubicBezTo>
                  <a:cubicBezTo>
                    <a:pt x="4376" y="715"/>
                    <a:pt x="4170" y="787"/>
                    <a:pt x="4009" y="936"/>
                  </a:cubicBezTo>
                  <a:cubicBezTo>
                    <a:pt x="3887" y="548"/>
                    <a:pt x="3571" y="256"/>
                    <a:pt x="3207" y="110"/>
                  </a:cubicBezTo>
                  <a:cubicBezTo>
                    <a:pt x="3052" y="36"/>
                    <a:pt x="2889" y="1"/>
                    <a:pt x="2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7" name="Google Shape;399;p10"/>
          <p:cNvGrpSpPr>
            <a:grpSpLocks/>
          </p:cNvGrpSpPr>
          <p:nvPr/>
        </p:nvGrpSpPr>
        <p:grpSpPr bwMode="auto">
          <a:xfrm>
            <a:off x="9718675" y="3617913"/>
            <a:ext cx="3367088" cy="2147887"/>
            <a:chOff x="7239867" y="1514545"/>
            <a:chExt cx="2525833" cy="1610805"/>
          </a:xfrm>
        </p:grpSpPr>
        <p:grpSp>
          <p:nvGrpSpPr>
            <p:cNvPr id="18" name="Google Shape;400;p10"/>
            <p:cNvGrpSpPr>
              <a:grpSpLocks/>
            </p:cNvGrpSpPr>
            <p:nvPr/>
          </p:nvGrpSpPr>
          <p:grpSpPr bwMode="auto">
            <a:xfrm>
              <a:off x="7346663" y="1514545"/>
              <a:ext cx="2419037" cy="1551678"/>
              <a:chOff x="7410211" y="1555302"/>
              <a:chExt cx="2355440" cy="1510884"/>
            </a:xfrm>
          </p:grpSpPr>
          <p:grpSp>
            <p:nvGrpSpPr>
              <p:cNvPr id="20" name="Google Shape;401;p10"/>
              <p:cNvGrpSpPr>
                <a:grpSpLocks/>
              </p:cNvGrpSpPr>
              <p:nvPr/>
            </p:nvGrpSpPr>
            <p:grpSpPr bwMode="auto">
              <a:xfrm>
                <a:off x="7410211" y="1555302"/>
                <a:ext cx="2355440" cy="1510884"/>
                <a:chOff x="761258" y="2062480"/>
                <a:chExt cx="1646470" cy="1056119"/>
              </a:xfrm>
            </p:grpSpPr>
            <p:sp>
              <p:nvSpPr>
                <p:cNvPr id="23" name="Google Shape;402;p10"/>
                <p:cNvSpPr/>
                <p:nvPr/>
              </p:nvSpPr>
              <p:spPr>
                <a:xfrm rot="-1481318">
                  <a:off x="1087356" y="2126495"/>
                  <a:ext cx="430398" cy="556690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4" name="Google Shape;403;p10"/>
                <p:cNvSpPr/>
                <p:nvPr/>
              </p:nvSpPr>
              <p:spPr>
                <a:xfrm>
                  <a:off x="1415625" y="2201044"/>
                  <a:ext cx="557653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5" name="Google Shape;404;p10"/>
                <p:cNvSpPr/>
                <p:nvPr/>
              </p:nvSpPr>
              <p:spPr>
                <a:xfrm>
                  <a:off x="761518" y="2379315"/>
                  <a:ext cx="492809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" name="Google Shape;405;p10"/>
                <p:cNvSpPr/>
                <p:nvPr/>
              </p:nvSpPr>
              <p:spPr>
                <a:xfrm>
                  <a:off x="899310" y="2606204"/>
                  <a:ext cx="470114" cy="469175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" name="Google Shape;406;p10"/>
                <p:cNvSpPr/>
                <p:nvPr/>
              </p:nvSpPr>
              <p:spPr>
                <a:xfrm>
                  <a:off x="1251085" y="2594050"/>
                  <a:ext cx="492809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" name="Google Shape;407;p10"/>
                <p:cNvSpPr/>
                <p:nvPr/>
              </p:nvSpPr>
              <p:spPr>
                <a:xfrm rot="-2967336">
                  <a:off x="1706695" y="2475676"/>
                  <a:ext cx="623136" cy="491998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21" name="Google Shape;408;p10"/>
              <p:cNvSpPr/>
              <p:nvPr/>
            </p:nvSpPr>
            <p:spPr>
              <a:xfrm>
                <a:off x="7933545" y="2118694"/>
                <a:ext cx="705013" cy="70482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" name="Google Shape;409;p10"/>
              <p:cNvSpPr/>
              <p:nvPr/>
            </p:nvSpPr>
            <p:spPr>
              <a:xfrm>
                <a:off x="8386933" y="2118694"/>
                <a:ext cx="703854" cy="70482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9" name="Google Shape;410;p10"/>
            <p:cNvSpPr/>
            <p:nvPr/>
          </p:nvSpPr>
          <p:spPr>
            <a:xfrm>
              <a:off x="7239867" y="1791941"/>
              <a:ext cx="2256697" cy="1333409"/>
            </a:xfrm>
            <a:custGeom>
              <a:avLst/>
              <a:gdLst/>
              <a:ahLst/>
              <a:cxnLst/>
              <a:rect l="l" t="t" r="r" b="b"/>
              <a:pathLst>
                <a:path w="4957" h="2929" extrusionOk="0">
                  <a:moveTo>
                    <a:pt x="1215" y="718"/>
                  </a:moveTo>
                  <a:cubicBezTo>
                    <a:pt x="1312" y="743"/>
                    <a:pt x="1337" y="767"/>
                    <a:pt x="1361" y="815"/>
                  </a:cubicBezTo>
                  <a:cubicBezTo>
                    <a:pt x="1361" y="840"/>
                    <a:pt x="1312" y="888"/>
                    <a:pt x="1288" y="913"/>
                  </a:cubicBezTo>
                  <a:cubicBezTo>
                    <a:pt x="1264" y="913"/>
                    <a:pt x="1264" y="937"/>
                    <a:pt x="1215" y="937"/>
                  </a:cubicBezTo>
                  <a:cubicBezTo>
                    <a:pt x="1215" y="864"/>
                    <a:pt x="1215" y="815"/>
                    <a:pt x="1215" y="743"/>
                  </a:cubicBezTo>
                  <a:lnTo>
                    <a:pt x="1215" y="718"/>
                  </a:lnTo>
                  <a:close/>
                  <a:moveTo>
                    <a:pt x="2527" y="475"/>
                  </a:moveTo>
                  <a:cubicBezTo>
                    <a:pt x="2624" y="597"/>
                    <a:pt x="2673" y="767"/>
                    <a:pt x="2624" y="937"/>
                  </a:cubicBezTo>
                  <a:cubicBezTo>
                    <a:pt x="2601" y="983"/>
                    <a:pt x="2567" y="1007"/>
                    <a:pt x="2530" y="1007"/>
                  </a:cubicBezTo>
                  <a:cubicBezTo>
                    <a:pt x="2489" y="1007"/>
                    <a:pt x="2444" y="977"/>
                    <a:pt x="2405" y="913"/>
                  </a:cubicBezTo>
                  <a:cubicBezTo>
                    <a:pt x="2333" y="767"/>
                    <a:pt x="2381" y="573"/>
                    <a:pt x="2527" y="475"/>
                  </a:cubicBezTo>
                  <a:close/>
                  <a:moveTo>
                    <a:pt x="3984" y="1010"/>
                  </a:moveTo>
                  <a:lnTo>
                    <a:pt x="3984" y="1010"/>
                  </a:lnTo>
                  <a:cubicBezTo>
                    <a:pt x="4009" y="1107"/>
                    <a:pt x="3984" y="1228"/>
                    <a:pt x="3936" y="1326"/>
                  </a:cubicBezTo>
                  <a:cubicBezTo>
                    <a:pt x="3912" y="1350"/>
                    <a:pt x="3912" y="1350"/>
                    <a:pt x="3887" y="1350"/>
                  </a:cubicBezTo>
                  <a:cubicBezTo>
                    <a:pt x="3863" y="1350"/>
                    <a:pt x="3839" y="1326"/>
                    <a:pt x="3814" y="1326"/>
                  </a:cubicBezTo>
                  <a:cubicBezTo>
                    <a:pt x="3766" y="1277"/>
                    <a:pt x="3766" y="1277"/>
                    <a:pt x="3766" y="1204"/>
                  </a:cubicBezTo>
                  <a:cubicBezTo>
                    <a:pt x="3790" y="1131"/>
                    <a:pt x="3863" y="1058"/>
                    <a:pt x="3984" y="1010"/>
                  </a:cubicBezTo>
                  <a:close/>
                  <a:moveTo>
                    <a:pt x="1045" y="1860"/>
                  </a:moveTo>
                  <a:cubicBezTo>
                    <a:pt x="948" y="1957"/>
                    <a:pt x="851" y="2030"/>
                    <a:pt x="754" y="2079"/>
                  </a:cubicBezTo>
                  <a:cubicBezTo>
                    <a:pt x="778" y="1982"/>
                    <a:pt x="875" y="1909"/>
                    <a:pt x="972" y="1860"/>
                  </a:cubicBezTo>
                  <a:close/>
                  <a:moveTo>
                    <a:pt x="3159" y="1957"/>
                  </a:moveTo>
                  <a:cubicBezTo>
                    <a:pt x="3159" y="1957"/>
                    <a:pt x="3183" y="1957"/>
                    <a:pt x="3231" y="2006"/>
                  </a:cubicBezTo>
                  <a:cubicBezTo>
                    <a:pt x="3280" y="2054"/>
                    <a:pt x="3304" y="2152"/>
                    <a:pt x="3280" y="2224"/>
                  </a:cubicBezTo>
                  <a:cubicBezTo>
                    <a:pt x="3159" y="2127"/>
                    <a:pt x="3159" y="2006"/>
                    <a:pt x="3159" y="1957"/>
                  </a:cubicBezTo>
                  <a:close/>
                  <a:moveTo>
                    <a:pt x="1701" y="2030"/>
                  </a:moveTo>
                  <a:cubicBezTo>
                    <a:pt x="1750" y="2054"/>
                    <a:pt x="1798" y="2079"/>
                    <a:pt x="1822" y="2127"/>
                  </a:cubicBezTo>
                  <a:cubicBezTo>
                    <a:pt x="1847" y="2249"/>
                    <a:pt x="1822" y="2346"/>
                    <a:pt x="1774" y="2443"/>
                  </a:cubicBezTo>
                  <a:cubicBezTo>
                    <a:pt x="1677" y="2346"/>
                    <a:pt x="1628" y="2200"/>
                    <a:pt x="1652" y="2054"/>
                  </a:cubicBezTo>
                  <a:cubicBezTo>
                    <a:pt x="1652" y="2030"/>
                    <a:pt x="1677" y="2030"/>
                    <a:pt x="1677" y="2030"/>
                  </a:cubicBezTo>
                  <a:close/>
                  <a:moveTo>
                    <a:pt x="1688" y="116"/>
                  </a:moveTo>
                  <a:cubicBezTo>
                    <a:pt x="1796" y="116"/>
                    <a:pt x="1923" y="140"/>
                    <a:pt x="2065" y="184"/>
                  </a:cubicBezTo>
                  <a:cubicBezTo>
                    <a:pt x="2211" y="232"/>
                    <a:pt x="2333" y="305"/>
                    <a:pt x="2454" y="427"/>
                  </a:cubicBezTo>
                  <a:cubicBezTo>
                    <a:pt x="2284" y="548"/>
                    <a:pt x="2235" y="791"/>
                    <a:pt x="2333" y="961"/>
                  </a:cubicBezTo>
                  <a:cubicBezTo>
                    <a:pt x="2430" y="1083"/>
                    <a:pt x="2503" y="1131"/>
                    <a:pt x="2551" y="1131"/>
                  </a:cubicBezTo>
                  <a:cubicBezTo>
                    <a:pt x="2648" y="1107"/>
                    <a:pt x="2721" y="1058"/>
                    <a:pt x="2746" y="986"/>
                  </a:cubicBezTo>
                  <a:cubicBezTo>
                    <a:pt x="2794" y="791"/>
                    <a:pt x="2746" y="573"/>
                    <a:pt x="2624" y="427"/>
                  </a:cubicBezTo>
                  <a:cubicBezTo>
                    <a:pt x="2818" y="305"/>
                    <a:pt x="3061" y="232"/>
                    <a:pt x="3304" y="232"/>
                  </a:cubicBezTo>
                  <a:lnTo>
                    <a:pt x="3450" y="232"/>
                  </a:lnTo>
                  <a:cubicBezTo>
                    <a:pt x="3742" y="330"/>
                    <a:pt x="3960" y="597"/>
                    <a:pt x="3984" y="888"/>
                  </a:cubicBezTo>
                  <a:cubicBezTo>
                    <a:pt x="3839" y="937"/>
                    <a:pt x="3717" y="1034"/>
                    <a:pt x="3693" y="1180"/>
                  </a:cubicBezTo>
                  <a:cubicBezTo>
                    <a:pt x="3669" y="1277"/>
                    <a:pt x="3693" y="1350"/>
                    <a:pt x="3766" y="1423"/>
                  </a:cubicBezTo>
                  <a:cubicBezTo>
                    <a:pt x="3802" y="1459"/>
                    <a:pt x="3845" y="1477"/>
                    <a:pt x="3887" y="1477"/>
                  </a:cubicBezTo>
                  <a:cubicBezTo>
                    <a:pt x="3930" y="1477"/>
                    <a:pt x="3972" y="1459"/>
                    <a:pt x="4009" y="1423"/>
                  </a:cubicBezTo>
                  <a:cubicBezTo>
                    <a:pt x="4082" y="1277"/>
                    <a:pt x="4106" y="1131"/>
                    <a:pt x="4082" y="986"/>
                  </a:cubicBezTo>
                  <a:cubicBezTo>
                    <a:pt x="4130" y="986"/>
                    <a:pt x="4203" y="961"/>
                    <a:pt x="4252" y="961"/>
                  </a:cubicBezTo>
                  <a:cubicBezTo>
                    <a:pt x="4470" y="961"/>
                    <a:pt x="4640" y="1083"/>
                    <a:pt x="4738" y="1277"/>
                  </a:cubicBezTo>
                  <a:cubicBezTo>
                    <a:pt x="4835" y="1544"/>
                    <a:pt x="4810" y="1836"/>
                    <a:pt x="4665" y="2079"/>
                  </a:cubicBezTo>
                  <a:cubicBezTo>
                    <a:pt x="4483" y="2341"/>
                    <a:pt x="4201" y="2486"/>
                    <a:pt x="3902" y="2486"/>
                  </a:cubicBezTo>
                  <a:cubicBezTo>
                    <a:pt x="3841" y="2486"/>
                    <a:pt x="3779" y="2480"/>
                    <a:pt x="3717" y="2467"/>
                  </a:cubicBezTo>
                  <a:cubicBezTo>
                    <a:pt x="3572" y="2443"/>
                    <a:pt x="3450" y="2370"/>
                    <a:pt x="3353" y="2297"/>
                  </a:cubicBezTo>
                  <a:cubicBezTo>
                    <a:pt x="3401" y="2176"/>
                    <a:pt x="3377" y="2030"/>
                    <a:pt x="3304" y="1933"/>
                  </a:cubicBezTo>
                  <a:cubicBezTo>
                    <a:pt x="3244" y="1884"/>
                    <a:pt x="3189" y="1860"/>
                    <a:pt x="3143" y="1860"/>
                  </a:cubicBezTo>
                  <a:cubicBezTo>
                    <a:pt x="3098" y="1860"/>
                    <a:pt x="3061" y="1884"/>
                    <a:pt x="3037" y="1933"/>
                  </a:cubicBezTo>
                  <a:cubicBezTo>
                    <a:pt x="3037" y="2103"/>
                    <a:pt x="3086" y="2249"/>
                    <a:pt x="3231" y="2322"/>
                  </a:cubicBezTo>
                  <a:cubicBezTo>
                    <a:pt x="3071" y="2620"/>
                    <a:pt x="2781" y="2809"/>
                    <a:pt x="2442" y="2809"/>
                  </a:cubicBezTo>
                  <a:cubicBezTo>
                    <a:pt x="2422" y="2809"/>
                    <a:pt x="2402" y="2809"/>
                    <a:pt x="2381" y="2807"/>
                  </a:cubicBezTo>
                  <a:cubicBezTo>
                    <a:pt x="2187" y="2807"/>
                    <a:pt x="1968" y="2686"/>
                    <a:pt x="1847" y="2516"/>
                  </a:cubicBezTo>
                  <a:cubicBezTo>
                    <a:pt x="1920" y="2394"/>
                    <a:pt x="1968" y="2249"/>
                    <a:pt x="1920" y="2103"/>
                  </a:cubicBezTo>
                  <a:cubicBezTo>
                    <a:pt x="1895" y="2030"/>
                    <a:pt x="1822" y="1957"/>
                    <a:pt x="1725" y="1933"/>
                  </a:cubicBezTo>
                  <a:cubicBezTo>
                    <a:pt x="1712" y="1928"/>
                    <a:pt x="1699" y="1926"/>
                    <a:pt x="1685" y="1926"/>
                  </a:cubicBezTo>
                  <a:cubicBezTo>
                    <a:pt x="1627" y="1926"/>
                    <a:pt x="1575" y="1966"/>
                    <a:pt x="1555" y="2006"/>
                  </a:cubicBezTo>
                  <a:cubicBezTo>
                    <a:pt x="1531" y="2200"/>
                    <a:pt x="1580" y="2394"/>
                    <a:pt x="1725" y="2540"/>
                  </a:cubicBezTo>
                  <a:cubicBezTo>
                    <a:pt x="1604" y="2662"/>
                    <a:pt x="1434" y="2735"/>
                    <a:pt x="1264" y="2759"/>
                  </a:cubicBezTo>
                  <a:lnTo>
                    <a:pt x="1191" y="2759"/>
                  </a:lnTo>
                  <a:cubicBezTo>
                    <a:pt x="1045" y="2759"/>
                    <a:pt x="924" y="2686"/>
                    <a:pt x="826" y="2589"/>
                  </a:cubicBezTo>
                  <a:cubicBezTo>
                    <a:pt x="729" y="2467"/>
                    <a:pt x="705" y="2346"/>
                    <a:pt x="729" y="2224"/>
                  </a:cubicBezTo>
                  <a:cubicBezTo>
                    <a:pt x="924" y="2152"/>
                    <a:pt x="1167" y="1957"/>
                    <a:pt x="1142" y="1836"/>
                  </a:cubicBezTo>
                  <a:cubicBezTo>
                    <a:pt x="1142" y="1801"/>
                    <a:pt x="1118" y="1767"/>
                    <a:pt x="1052" y="1767"/>
                  </a:cubicBezTo>
                  <a:cubicBezTo>
                    <a:pt x="1025" y="1767"/>
                    <a:pt x="991" y="1773"/>
                    <a:pt x="948" y="1787"/>
                  </a:cubicBezTo>
                  <a:cubicBezTo>
                    <a:pt x="802" y="1836"/>
                    <a:pt x="681" y="1982"/>
                    <a:pt x="656" y="2152"/>
                  </a:cubicBezTo>
                  <a:cubicBezTo>
                    <a:pt x="638" y="2154"/>
                    <a:pt x="621" y="2155"/>
                    <a:pt x="603" y="2155"/>
                  </a:cubicBezTo>
                  <a:cubicBezTo>
                    <a:pt x="414" y="2155"/>
                    <a:pt x="286" y="2032"/>
                    <a:pt x="219" y="1787"/>
                  </a:cubicBezTo>
                  <a:cubicBezTo>
                    <a:pt x="98" y="1520"/>
                    <a:pt x="122" y="1228"/>
                    <a:pt x="243" y="961"/>
                  </a:cubicBezTo>
                  <a:cubicBezTo>
                    <a:pt x="389" y="791"/>
                    <a:pt x="608" y="694"/>
                    <a:pt x="851" y="694"/>
                  </a:cubicBezTo>
                  <a:lnTo>
                    <a:pt x="1142" y="694"/>
                  </a:lnTo>
                  <a:lnTo>
                    <a:pt x="1142" y="743"/>
                  </a:lnTo>
                  <a:cubicBezTo>
                    <a:pt x="1118" y="840"/>
                    <a:pt x="1142" y="937"/>
                    <a:pt x="1191" y="1010"/>
                  </a:cubicBezTo>
                  <a:cubicBezTo>
                    <a:pt x="1204" y="1036"/>
                    <a:pt x="1232" y="1056"/>
                    <a:pt x="1271" y="1056"/>
                  </a:cubicBezTo>
                  <a:cubicBezTo>
                    <a:pt x="1302" y="1056"/>
                    <a:pt x="1341" y="1043"/>
                    <a:pt x="1385" y="1010"/>
                  </a:cubicBezTo>
                  <a:cubicBezTo>
                    <a:pt x="1482" y="913"/>
                    <a:pt x="1507" y="888"/>
                    <a:pt x="1482" y="791"/>
                  </a:cubicBezTo>
                  <a:cubicBezTo>
                    <a:pt x="1458" y="718"/>
                    <a:pt x="1385" y="645"/>
                    <a:pt x="1239" y="621"/>
                  </a:cubicBezTo>
                  <a:cubicBezTo>
                    <a:pt x="1239" y="475"/>
                    <a:pt x="1288" y="330"/>
                    <a:pt x="1385" y="232"/>
                  </a:cubicBezTo>
                  <a:cubicBezTo>
                    <a:pt x="1452" y="152"/>
                    <a:pt x="1556" y="116"/>
                    <a:pt x="1688" y="116"/>
                  </a:cubicBezTo>
                  <a:close/>
                  <a:moveTo>
                    <a:pt x="1650" y="1"/>
                  </a:moveTo>
                  <a:cubicBezTo>
                    <a:pt x="1501" y="1"/>
                    <a:pt x="1380" y="43"/>
                    <a:pt x="1288" y="135"/>
                  </a:cubicBezTo>
                  <a:cubicBezTo>
                    <a:pt x="1191" y="257"/>
                    <a:pt x="1118" y="427"/>
                    <a:pt x="1118" y="597"/>
                  </a:cubicBezTo>
                  <a:cubicBezTo>
                    <a:pt x="1069" y="585"/>
                    <a:pt x="1021" y="579"/>
                    <a:pt x="972" y="579"/>
                  </a:cubicBezTo>
                  <a:cubicBezTo>
                    <a:pt x="924" y="579"/>
                    <a:pt x="875" y="585"/>
                    <a:pt x="826" y="597"/>
                  </a:cubicBezTo>
                  <a:cubicBezTo>
                    <a:pt x="559" y="597"/>
                    <a:pt x="316" y="694"/>
                    <a:pt x="146" y="888"/>
                  </a:cubicBezTo>
                  <a:cubicBezTo>
                    <a:pt x="1" y="1180"/>
                    <a:pt x="1" y="1520"/>
                    <a:pt x="122" y="1811"/>
                  </a:cubicBezTo>
                  <a:cubicBezTo>
                    <a:pt x="219" y="2152"/>
                    <a:pt x="414" y="2224"/>
                    <a:pt x="559" y="2224"/>
                  </a:cubicBezTo>
                  <a:lnTo>
                    <a:pt x="608" y="2224"/>
                  </a:lnTo>
                  <a:cubicBezTo>
                    <a:pt x="608" y="2394"/>
                    <a:pt x="656" y="2540"/>
                    <a:pt x="754" y="2637"/>
                  </a:cubicBezTo>
                  <a:cubicBezTo>
                    <a:pt x="851" y="2783"/>
                    <a:pt x="1021" y="2856"/>
                    <a:pt x="1191" y="2856"/>
                  </a:cubicBezTo>
                  <a:lnTo>
                    <a:pt x="1264" y="2856"/>
                  </a:lnTo>
                  <a:cubicBezTo>
                    <a:pt x="1458" y="2832"/>
                    <a:pt x="1652" y="2759"/>
                    <a:pt x="1774" y="2613"/>
                  </a:cubicBezTo>
                  <a:cubicBezTo>
                    <a:pt x="1944" y="2783"/>
                    <a:pt x="2163" y="2905"/>
                    <a:pt x="2381" y="2929"/>
                  </a:cubicBezTo>
                  <a:lnTo>
                    <a:pt x="2430" y="2929"/>
                  </a:lnTo>
                  <a:cubicBezTo>
                    <a:pt x="2794" y="2905"/>
                    <a:pt x="3134" y="2710"/>
                    <a:pt x="3304" y="2394"/>
                  </a:cubicBezTo>
                  <a:cubicBezTo>
                    <a:pt x="3426" y="2467"/>
                    <a:pt x="3547" y="2516"/>
                    <a:pt x="3693" y="2540"/>
                  </a:cubicBezTo>
                  <a:cubicBezTo>
                    <a:pt x="3766" y="2559"/>
                    <a:pt x="3841" y="2567"/>
                    <a:pt x="3916" y="2567"/>
                  </a:cubicBezTo>
                  <a:cubicBezTo>
                    <a:pt x="4239" y="2567"/>
                    <a:pt x="4560" y="2403"/>
                    <a:pt x="4738" y="2127"/>
                  </a:cubicBezTo>
                  <a:cubicBezTo>
                    <a:pt x="4932" y="1860"/>
                    <a:pt x="4956" y="1496"/>
                    <a:pt x="4835" y="1204"/>
                  </a:cubicBezTo>
                  <a:cubicBezTo>
                    <a:pt x="4738" y="986"/>
                    <a:pt x="4495" y="840"/>
                    <a:pt x="4252" y="840"/>
                  </a:cubicBezTo>
                  <a:cubicBezTo>
                    <a:pt x="4203" y="840"/>
                    <a:pt x="4130" y="840"/>
                    <a:pt x="4057" y="864"/>
                  </a:cubicBezTo>
                  <a:cubicBezTo>
                    <a:pt x="4033" y="500"/>
                    <a:pt x="3790" y="232"/>
                    <a:pt x="3450" y="135"/>
                  </a:cubicBezTo>
                  <a:cubicBezTo>
                    <a:pt x="3426" y="123"/>
                    <a:pt x="3395" y="117"/>
                    <a:pt x="3365" y="117"/>
                  </a:cubicBezTo>
                  <a:cubicBezTo>
                    <a:pt x="3335" y="117"/>
                    <a:pt x="3304" y="123"/>
                    <a:pt x="3280" y="135"/>
                  </a:cubicBezTo>
                  <a:cubicBezTo>
                    <a:pt x="3013" y="135"/>
                    <a:pt x="2746" y="208"/>
                    <a:pt x="2527" y="330"/>
                  </a:cubicBezTo>
                  <a:cubicBezTo>
                    <a:pt x="2405" y="232"/>
                    <a:pt x="2235" y="135"/>
                    <a:pt x="2090" y="87"/>
                  </a:cubicBezTo>
                  <a:cubicBezTo>
                    <a:pt x="1923" y="31"/>
                    <a:pt x="1776" y="1"/>
                    <a:pt x="1650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9" name="Google Shape;411;p10"/>
          <p:cNvGrpSpPr>
            <a:grpSpLocks/>
          </p:cNvGrpSpPr>
          <p:nvPr/>
        </p:nvGrpSpPr>
        <p:grpSpPr bwMode="auto">
          <a:xfrm>
            <a:off x="3694113" y="-985838"/>
            <a:ext cx="3367087" cy="2147888"/>
            <a:chOff x="7239867" y="1514545"/>
            <a:chExt cx="2525833" cy="1610805"/>
          </a:xfrm>
        </p:grpSpPr>
        <p:grpSp>
          <p:nvGrpSpPr>
            <p:cNvPr id="30" name="Google Shape;412;p10"/>
            <p:cNvGrpSpPr>
              <a:grpSpLocks/>
            </p:cNvGrpSpPr>
            <p:nvPr/>
          </p:nvGrpSpPr>
          <p:grpSpPr bwMode="auto">
            <a:xfrm>
              <a:off x="7346663" y="1514545"/>
              <a:ext cx="2419037" cy="1551678"/>
              <a:chOff x="7410211" y="1555302"/>
              <a:chExt cx="2355440" cy="1510884"/>
            </a:xfrm>
          </p:grpSpPr>
          <p:grpSp>
            <p:nvGrpSpPr>
              <p:cNvPr id="32" name="Google Shape;413;p10"/>
              <p:cNvGrpSpPr>
                <a:grpSpLocks/>
              </p:cNvGrpSpPr>
              <p:nvPr/>
            </p:nvGrpSpPr>
            <p:grpSpPr bwMode="auto">
              <a:xfrm>
                <a:off x="7410211" y="1555302"/>
                <a:ext cx="2355440" cy="1510884"/>
                <a:chOff x="761258" y="2062480"/>
                <a:chExt cx="1646470" cy="1056119"/>
              </a:xfrm>
            </p:grpSpPr>
            <p:sp>
              <p:nvSpPr>
                <p:cNvPr id="35" name="Google Shape;414;p10"/>
                <p:cNvSpPr/>
                <p:nvPr/>
              </p:nvSpPr>
              <p:spPr>
                <a:xfrm rot="-1481318">
                  <a:off x="1087356" y="2126495"/>
                  <a:ext cx="430397" cy="556690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6" name="Google Shape;415;p10"/>
                <p:cNvSpPr/>
                <p:nvPr/>
              </p:nvSpPr>
              <p:spPr>
                <a:xfrm>
                  <a:off x="1415625" y="2201045"/>
                  <a:ext cx="557653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7" name="Google Shape;416;p10"/>
                <p:cNvSpPr/>
                <p:nvPr/>
              </p:nvSpPr>
              <p:spPr>
                <a:xfrm>
                  <a:off x="761518" y="2379315"/>
                  <a:ext cx="492809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8" name="Google Shape;417;p10"/>
                <p:cNvSpPr/>
                <p:nvPr/>
              </p:nvSpPr>
              <p:spPr>
                <a:xfrm>
                  <a:off x="899310" y="2606205"/>
                  <a:ext cx="470114" cy="469175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9" name="Google Shape;418;p10"/>
                <p:cNvSpPr/>
                <p:nvPr/>
              </p:nvSpPr>
              <p:spPr>
                <a:xfrm>
                  <a:off x="1251085" y="2594050"/>
                  <a:ext cx="492809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0" name="Google Shape;419;p10"/>
                <p:cNvSpPr/>
                <p:nvPr/>
              </p:nvSpPr>
              <p:spPr>
                <a:xfrm rot="-2967336">
                  <a:off x="1706695" y="2475675"/>
                  <a:ext cx="623136" cy="491999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33" name="Google Shape;420;p10"/>
              <p:cNvSpPr/>
              <p:nvPr/>
            </p:nvSpPr>
            <p:spPr>
              <a:xfrm>
                <a:off x="7933545" y="2118694"/>
                <a:ext cx="705013" cy="704821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" name="Google Shape;421;p10"/>
              <p:cNvSpPr/>
              <p:nvPr/>
            </p:nvSpPr>
            <p:spPr>
              <a:xfrm>
                <a:off x="8386934" y="2118694"/>
                <a:ext cx="703853" cy="704821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1" name="Google Shape;422;p10"/>
            <p:cNvSpPr/>
            <p:nvPr/>
          </p:nvSpPr>
          <p:spPr>
            <a:xfrm>
              <a:off x="7239867" y="1791942"/>
              <a:ext cx="2256697" cy="1333408"/>
            </a:xfrm>
            <a:custGeom>
              <a:avLst/>
              <a:gdLst/>
              <a:ahLst/>
              <a:cxnLst/>
              <a:rect l="l" t="t" r="r" b="b"/>
              <a:pathLst>
                <a:path w="4957" h="2929" extrusionOk="0">
                  <a:moveTo>
                    <a:pt x="1215" y="718"/>
                  </a:moveTo>
                  <a:cubicBezTo>
                    <a:pt x="1312" y="743"/>
                    <a:pt x="1337" y="767"/>
                    <a:pt x="1361" y="815"/>
                  </a:cubicBezTo>
                  <a:cubicBezTo>
                    <a:pt x="1361" y="840"/>
                    <a:pt x="1312" y="888"/>
                    <a:pt x="1288" y="913"/>
                  </a:cubicBezTo>
                  <a:cubicBezTo>
                    <a:pt x="1264" y="913"/>
                    <a:pt x="1264" y="937"/>
                    <a:pt x="1215" y="937"/>
                  </a:cubicBezTo>
                  <a:cubicBezTo>
                    <a:pt x="1215" y="864"/>
                    <a:pt x="1215" y="815"/>
                    <a:pt x="1215" y="743"/>
                  </a:cubicBezTo>
                  <a:lnTo>
                    <a:pt x="1215" y="718"/>
                  </a:lnTo>
                  <a:close/>
                  <a:moveTo>
                    <a:pt x="2527" y="475"/>
                  </a:moveTo>
                  <a:cubicBezTo>
                    <a:pt x="2624" y="597"/>
                    <a:pt x="2673" y="767"/>
                    <a:pt x="2624" y="937"/>
                  </a:cubicBezTo>
                  <a:cubicBezTo>
                    <a:pt x="2601" y="983"/>
                    <a:pt x="2567" y="1007"/>
                    <a:pt x="2530" y="1007"/>
                  </a:cubicBezTo>
                  <a:cubicBezTo>
                    <a:pt x="2489" y="1007"/>
                    <a:pt x="2444" y="977"/>
                    <a:pt x="2405" y="913"/>
                  </a:cubicBezTo>
                  <a:cubicBezTo>
                    <a:pt x="2333" y="767"/>
                    <a:pt x="2381" y="573"/>
                    <a:pt x="2527" y="475"/>
                  </a:cubicBezTo>
                  <a:close/>
                  <a:moveTo>
                    <a:pt x="3984" y="1010"/>
                  </a:moveTo>
                  <a:lnTo>
                    <a:pt x="3984" y="1010"/>
                  </a:lnTo>
                  <a:cubicBezTo>
                    <a:pt x="4009" y="1107"/>
                    <a:pt x="3984" y="1228"/>
                    <a:pt x="3936" y="1326"/>
                  </a:cubicBezTo>
                  <a:cubicBezTo>
                    <a:pt x="3912" y="1350"/>
                    <a:pt x="3912" y="1350"/>
                    <a:pt x="3887" y="1350"/>
                  </a:cubicBezTo>
                  <a:cubicBezTo>
                    <a:pt x="3863" y="1350"/>
                    <a:pt x="3839" y="1326"/>
                    <a:pt x="3814" y="1326"/>
                  </a:cubicBezTo>
                  <a:cubicBezTo>
                    <a:pt x="3766" y="1277"/>
                    <a:pt x="3766" y="1277"/>
                    <a:pt x="3766" y="1204"/>
                  </a:cubicBezTo>
                  <a:cubicBezTo>
                    <a:pt x="3790" y="1131"/>
                    <a:pt x="3863" y="1058"/>
                    <a:pt x="3984" y="1010"/>
                  </a:cubicBezTo>
                  <a:close/>
                  <a:moveTo>
                    <a:pt x="1045" y="1860"/>
                  </a:moveTo>
                  <a:cubicBezTo>
                    <a:pt x="948" y="1957"/>
                    <a:pt x="851" y="2030"/>
                    <a:pt x="754" y="2079"/>
                  </a:cubicBezTo>
                  <a:cubicBezTo>
                    <a:pt x="778" y="1982"/>
                    <a:pt x="875" y="1909"/>
                    <a:pt x="972" y="1860"/>
                  </a:cubicBezTo>
                  <a:close/>
                  <a:moveTo>
                    <a:pt x="3159" y="1957"/>
                  </a:moveTo>
                  <a:cubicBezTo>
                    <a:pt x="3159" y="1957"/>
                    <a:pt x="3183" y="1957"/>
                    <a:pt x="3231" y="2006"/>
                  </a:cubicBezTo>
                  <a:cubicBezTo>
                    <a:pt x="3280" y="2054"/>
                    <a:pt x="3304" y="2152"/>
                    <a:pt x="3280" y="2224"/>
                  </a:cubicBezTo>
                  <a:cubicBezTo>
                    <a:pt x="3159" y="2127"/>
                    <a:pt x="3159" y="2006"/>
                    <a:pt x="3159" y="1957"/>
                  </a:cubicBezTo>
                  <a:close/>
                  <a:moveTo>
                    <a:pt x="1701" y="2030"/>
                  </a:moveTo>
                  <a:cubicBezTo>
                    <a:pt x="1750" y="2054"/>
                    <a:pt x="1798" y="2079"/>
                    <a:pt x="1822" y="2127"/>
                  </a:cubicBezTo>
                  <a:cubicBezTo>
                    <a:pt x="1847" y="2249"/>
                    <a:pt x="1822" y="2346"/>
                    <a:pt x="1774" y="2443"/>
                  </a:cubicBezTo>
                  <a:cubicBezTo>
                    <a:pt x="1677" y="2346"/>
                    <a:pt x="1628" y="2200"/>
                    <a:pt x="1652" y="2054"/>
                  </a:cubicBezTo>
                  <a:cubicBezTo>
                    <a:pt x="1652" y="2030"/>
                    <a:pt x="1677" y="2030"/>
                    <a:pt x="1677" y="2030"/>
                  </a:cubicBezTo>
                  <a:close/>
                  <a:moveTo>
                    <a:pt x="1688" y="116"/>
                  </a:moveTo>
                  <a:cubicBezTo>
                    <a:pt x="1796" y="116"/>
                    <a:pt x="1923" y="140"/>
                    <a:pt x="2065" y="184"/>
                  </a:cubicBezTo>
                  <a:cubicBezTo>
                    <a:pt x="2211" y="232"/>
                    <a:pt x="2333" y="305"/>
                    <a:pt x="2454" y="427"/>
                  </a:cubicBezTo>
                  <a:cubicBezTo>
                    <a:pt x="2284" y="548"/>
                    <a:pt x="2235" y="791"/>
                    <a:pt x="2333" y="961"/>
                  </a:cubicBezTo>
                  <a:cubicBezTo>
                    <a:pt x="2430" y="1083"/>
                    <a:pt x="2503" y="1131"/>
                    <a:pt x="2551" y="1131"/>
                  </a:cubicBezTo>
                  <a:cubicBezTo>
                    <a:pt x="2648" y="1107"/>
                    <a:pt x="2721" y="1058"/>
                    <a:pt x="2746" y="986"/>
                  </a:cubicBezTo>
                  <a:cubicBezTo>
                    <a:pt x="2794" y="791"/>
                    <a:pt x="2746" y="573"/>
                    <a:pt x="2624" y="427"/>
                  </a:cubicBezTo>
                  <a:cubicBezTo>
                    <a:pt x="2818" y="305"/>
                    <a:pt x="3061" y="232"/>
                    <a:pt x="3304" y="232"/>
                  </a:cubicBezTo>
                  <a:lnTo>
                    <a:pt x="3450" y="232"/>
                  </a:lnTo>
                  <a:cubicBezTo>
                    <a:pt x="3742" y="330"/>
                    <a:pt x="3960" y="597"/>
                    <a:pt x="3984" y="888"/>
                  </a:cubicBezTo>
                  <a:cubicBezTo>
                    <a:pt x="3839" y="937"/>
                    <a:pt x="3717" y="1034"/>
                    <a:pt x="3693" y="1180"/>
                  </a:cubicBezTo>
                  <a:cubicBezTo>
                    <a:pt x="3669" y="1277"/>
                    <a:pt x="3693" y="1350"/>
                    <a:pt x="3766" y="1423"/>
                  </a:cubicBezTo>
                  <a:cubicBezTo>
                    <a:pt x="3802" y="1459"/>
                    <a:pt x="3845" y="1477"/>
                    <a:pt x="3887" y="1477"/>
                  </a:cubicBezTo>
                  <a:cubicBezTo>
                    <a:pt x="3930" y="1477"/>
                    <a:pt x="3972" y="1459"/>
                    <a:pt x="4009" y="1423"/>
                  </a:cubicBezTo>
                  <a:cubicBezTo>
                    <a:pt x="4082" y="1277"/>
                    <a:pt x="4106" y="1131"/>
                    <a:pt x="4082" y="986"/>
                  </a:cubicBezTo>
                  <a:cubicBezTo>
                    <a:pt x="4130" y="986"/>
                    <a:pt x="4203" y="961"/>
                    <a:pt x="4252" y="961"/>
                  </a:cubicBezTo>
                  <a:cubicBezTo>
                    <a:pt x="4470" y="961"/>
                    <a:pt x="4640" y="1083"/>
                    <a:pt x="4738" y="1277"/>
                  </a:cubicBezTo>
                  <a:cubicBezTo>
                    <a:pt x="4835" y="1544"/>
                    <a:pt x="4810" y="1836"/>
                    <a:pt x="4665" y="2079"/>
                  </a:cubicBezTo>
                  <a:cubicBezTo>
                    <a:pt x="4483" y="2341"/>
                    <a:pt x="4201" y="2486"/>
                    <a:pt x="3902" y="2486"/>
                  </a:cubicBezTo>
                  <a:cubicBezTo>
                    <a:pt x="3841" y="2486"/>
                    <a:pt x="3779" y="2480"/>
                    <a:pt x="3717" y="2467"/>
                  </a:cubicBezTo>
                  <a:cubicBezTo>
                    <a:pt x="3572" y="2443"/>
                    <a:pt x="3450" y="2370"/>
                    <a:pt x="3353" y="2297"/>
                  </a:cubicBezTo>
                  <a:cubicBezTo>
                    <a:pt x="3401" y="2176"/>
                    <a:pt x="3377" y="2030"/>
                    <a:pt x="3304" y="1933"/>
                  </a:cubicBezTo>
                  <a:cubicBezTo>
                    <a:pt x="3244" y="1884"/>
                    <a:pt x="3189" y="1860"/>
                    <a:pt x="3143" y="1860"/>
                  </a:cubicBezTo>
                  <a:cubicBezTo>
                    <a:pt x="3098" y="1860"/>
                    <a:pt x="3061" y="1884"/>
                    <a:pt x="3037" y="1933"/>
                  </a:cubicBezTo>
                  <a:cubicBezTo>
                    <a:pt x="3037" y="2103"/>
                    <a:pt x="3086" y="2249"/>
                    <a:pt x="3231" y="2322"/>
                  </a:cubicBezTo>
                  <a:cubicBezTo>
                    <a:pt x="3071" y="2620"/>
                    <a:pt x="2781" y="2809"/>
                    <a:pt x="2442" y="2809"/>
                  </a:cubicBezTo>
                  <a:cubicBezTo>
                    <a:pt x="2422" y="2809"/>
                    <a:pt x="2402" y="2809"/>
                    <a:pt x="2381" y="2807"/>
                  </a:cubicBezTo>
                  <a:cubicBezTo>
                    <a:pt x="2187" y="2807"/>
                    <a:pt x="1968" y="2686"/>
                    <a:pt x="1847" y="2516"/>
                  </a:cubicBezTo>
                  <a:cubicBezTo>
                    <a:pt x="1920" y="2394"/>
                    <a:pt x="1968" y="2249"/>
                    <a:pt x="1920" y="2103"/>
                  </a:cubicBezTo>
                  <a:cubicBezTo>
                    <a:pt x="1895" y="2030"/>
                    <a:pt x="1822" y="1957"/>
                    <a:pt x="1725" y="1933"/>
                  </a:cubicBezTo>
                  <a:cubicBezTo>
                    <a:pt x="1712" y="1928"/>
                    <a:pt x="1699" y="1926"/>
                    <a:pt x="1685" y="1926"/>
                  </a:cubicBezTo>
                  <a:cubicBezTo>
                    <a:pt x="1627" y="1926"/>
                    <a:pt x="1575" y="1966"/>
                    <a:pt x="1555" y="2006"/>
                  </a:cubicBezTo>
                  <a:cubicBezTo>
                    <a:pt x="1531" y="2200"/>
                    <a:pt x="1580" y="2394"/>
                    <a:pt x="1725" y="2540"/>
                  </a:cubicBezTo>
                  <a:cubicBezTo>
                    <a:pt x="1604" y="2662"/>
                    <a:pt x="1434" y="2735"/>
                    <a:pt x="1264" y="2759"/>
                  </a:cubicBezTo>
                  <a:lnTo>
                    <a:pt x="1191" y="2759"/>
                  </a:lnTo>
                  <a:cubicBezTo>
                    <a:pt x="1045" y="2759"/>
                    <a:pt x="924" y="2686"/>
                    <a:pt x="826" y="2589"/>
                  </a:cubicBezTo>
                  <a:cubicBezTo>
                    <a:pt x="729" y="2467"/>
                    <a:pt x="705" y="2346"/>
                    <a:pt x="729" y="2224"/>
                  </a:cubicBezTo>
                  <a:cubicBezTo>
                    <a:pt x="924" y="2152"/>
                    <a:pt x="1167" y="1957"/>
                    <a:pt x="1142" y="1836"/>
                  </a:cubicBezTo>
                  <a:cubicBezTo>
                    <a:pt x="1142" y="1801"/>
                    <a:pt x="1118" y="1767"/>
                    <a:pt x="1052" y="1767"/>
                  </a:cubicBezTo>
                  <a:cubicBezTo>
                    <a:pt x="1025" y="1767"/>
                    <a:pt x="991" y="1773"/>
                    <a:pt x="948" y="1787"/>
                  </a:cubicBezTo>
                  <a:cubicBezTo>
                    <a:pt x="802" y="1836"/>
                    <a:pt x="681" y="1982"/>
                    <a:pt x="656" y="2152"/>
                  </a:cubicBezTo>
                  <a:cubicBezTo>
                    <a:pt x="638" y="2154"/>
                    <a:pt x="621" y="2155"/>
                    <a:pt x="603" y="2155"/>
                  </a:cubicBezTo>
                  <a:cubicBezTo>
                    <a:pt x="414" y="2155"/>
                    <a:pt x="286" y="2032"/>
                    <a:pt x="219" y="1787"/>
                  </a:cubicBezTo>
                  <a:cubicBezTo>
                    <a:pt x="98" y="1520"/>
                    <a:pt x="122" y="1228"/>
                    <a:pt x="243" y="961"/>
                  </a:cubicBezTo>
                  <a:cubicBezTo>
                    <a:pt x="389" y="791"/>
                    <a:pt x="608" y="694"/>
                    <a:pt x="851" y="694"/>
                  </a:cubicBezTo>
                  <a:lnTo>
                    <a:pt x="1142" y="694"/>
                  </a:lnTo>
                  <a:lnTo>
                    <a:pt x="1142" y="743"/>
                  </a:lnTo>
                  <a:cubicBezTo>
                    <a:pt x="1118" y="840"/>
                    <a:pt x="1142" y="937"/>
                    <a:pt x="1191" y="1010"/>
                  </a:cubicBezTo>
                  <a:cubicBezTo>
                    <a:pt x="1204" y="1036"/>
                    <a:pt x="1232" y="1056"/>
                    <a:pt x="1271" y="1056"/>
                  </a:cubicBezTo>
                  <a:cubicBezTo>
                    <a:pt x="1302" y="1056"/>
                    <a:pt x="1341" y="1043"/>
                    <a:pt x="1385" y="1010"/>
                  </a:cubicBezTo>
                  <a:cubicBezTo>
                    <a:pt x="1482" y="913"/>
                    <a:pt x="1507" y="888"/>
                    <a:pt x="1482" y="791"/>
                  </a:cubicBezTo>
                  <a:cubicBezTo>
                    <a:pt x="1458" y="718"/>
                    <a:pt x="1385" y="645"/>
                    <a:pt x="1239" y="621"/>
                  </a:cubicBezTo>
                  <a:cubicBezTo>
                    <a:pt x="1239" y="475"/>
                    <a:pt x="1288" y="330"/>
                    <a:pt x="1385" y="232"/>
                  </a:cubicBezTo>
                  <a:cubicBezTo>
                    <a:pt x="1452" y="152"/>
                    <a:pt x="1556" y="116"/>
                    <a:pt x="1688" y="116"/>
                  </a:cubicBezTo>
                  <a:close/>
                  <a:moveTo>
                    <a:pt x="1650" y="1"/>
                  </a:moveTo>
                  <a:cubicBezTo>
                    <a:pt x="1501" y="1"/>
                    <a:pt x="1380" y="43"/>
                    <a:pt x="1288" y="135"/>
                  </a:cubicBezTo>
                  <a:cubicBezTo>
                    <a:pt x="1191" y="257"/>
                    <a:pt x="1118" y="427"/>
                    <a:pt x="1118" y="597"/>
                  </a:cubicBezTo>
                  <a:cubicBezTo>
                    <a:pt x="1069" y="585"/>
                    <a:pt x="1021" y="579"/>
                    <a:pt x="972" y="579"/>
                  </a:cubicBezTo>
                  <a:cubicBezTo>
                    <a:pt x="924" y="579"/>
                    <a:pt x="875" y="585"/>
                    <a:pt x="826" y="597"/>
                  </a:cubicBezTo>
                  <a:cubicBezTo>
                    <a:pt x="559" y="597"/>
                    <a:pt x="316" y="694"/>
                    <a:pt x="146" y="888"/>
                  </a:cubicBezTo>
                  <a:cubicBezTo>
                    <a:pt x="1" y="1180"/>
                    <a:pt x="1" y="1520"/>
                    <a:pt x="122" y="1811"/>
                  </a:cubicBezTo>
                  <a:cubicBezTo>
                    <a:pt x="219" y="2152"/>
                    <a:pt x="414" y="2224"/>
                    <a:pt x="559" y="2224"/>
                  </a:cubicBezTo>
                  <a:lnTo>
                    <a:pt x="608" y="2224"/>
                  </a:lnTo>
                  <a:cubicBezTo>
                    <a:pt x="608" y="2394"/>
                    <a:pt x="656" y="2540"/>
                    <a:pt x="754" y="2637"/>
                  </a:cubicBezTo>
                  <a:cubicBezTo>
                    <a:pt x="851" y="2783"/>
                    <a:pt x="1021" y="2856"/>
                    <a:pt x="1191" y="2856"/>
                  </a:cubicBezTo>
                  <a:lnTo>
                    <a:pt x="1264" y="2856"/>
                  </a:lnTo>
                  <a:cubicBezTo>
                    <a:pt x="1458" y="2832"/>
                    <a:pt x="1652" y="2759"/>
                    <a:pt x="1774" y="2613"/>
                  </a:cubicBezTo>
                  <a:cubicBezTo>
                    <a:pt x="1944" y="2783"/>
                    <a:pt x="2163" y="2905"/>
                    <a:pt x="2381" y="2929"/>
                  </a:cubicBezTo>
                  <a:lnTo>
                    <a:pt x="2430" y="2929"/>
                  </a:lnTo>
                  <a:cubicBezTo>
                    <a:pt x="2794" y="2905"/>
                    <a:pt x="3134" y="2710"/>
                    <a:pt x="3304" y="2394"/>
                  </a:cubicBezTo>
                  <a:cubicBezTo>
                    <a:pt x="3426" y="2467"/>
                    <a:pt x="3547" y="2516"/>
                    <a:pt x="3693" y="2540"/>
                  </a:cubicBezTo>
                  <a:cubicBezTo>
                    <a:pt x="3766" y="2559"/>
                    <a:pt x="3841" y="2567"/>
                    <a:pt x="3916" y="2567"/>
                  </a:cubicBezTo>
                  <a:cubicBezTo>
                    <a:pt x="4239" y="2567"/>
                    <a:pt x="4560" y="2403"/>
                    <a:pt x="4738" y="2127"/>
                  </a:cubicBezTo>
                  <a:cubicBezTo>
                    <a:pt x="4932" y="1860"/>
                    <a:pt x="4956" y="1496"/>
                    <a:pt x="4835" y="1204"/>
                  </a:cubicBezTo>
                  <a:cubicBezTo>
                    <a:pt x="4738" y="986"/>
                    <a:pt x="4495" y="840"/>
                    <a:pt x="4252" y="840"/>
                  </a:cubicBezTo>
                  <a:cubicBezTo>
                    <a:pt x="4203" y="840"/>
                    <a:pt x="4130" y="840"/>
                    <a:pt x="4057" y="864"/>
                  </a:cubicBezTo>
                  <a:cubicBezTo>
                    <a:pt x="4033" y="500"/>
                    <a:pt x="3790" y="232"/>
                    <a:pt x="3450" y="135"/>
                  </a:cubicBezTo>
                  <a:cubicBezTo>
                    <a:pt x="3426" y="123"/>
                    <a:pt x="3395" y="117"/>
                    <a:pt x="3365" y="117"/>
                  </a:cubicBezTo>
                  <a:cubicBezTo>
                    <a:pt x="3335" y="117"/>
                    <a:pt x="3304" y="123"/>
                    <a:pt x="3280" y="135"/>
                  </a:cubicBezTo>
                  <a:cubicBezTo>
                    <a:pt x="3013" y="135"/>
                    <a:pt x="2746" y="208"/>
                    <a:pt x="2527" y="330"/>
                  </a:cubicBezTo>
                  <a:cubicBezTo>
                    <a:pt x="2405" y="232"/>
                    <a:pt x="2235" y="135"/>
                    <a:pt x="2090" y="87"/>
                  </a:cubicBezTo>
                  <a:cubicBezTo>
                    <a:pt x="1923" y="31"/>
                    <a:pt x="1776" y="1"/>
                    <a:pt x="1650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384" name="Google Shape;384;p10"/>
          <p:cNvSpPr txBox="1">
            <a:spLocks noGrp="1"/>
          </p:cNvSpPr>
          <p:nvPr>
            <p:ph type="body" idx="1"/>
          </p:nvPr>
        </p:nvSpPr>
        <p:spPr>
          <a:xfrm>
            <a:off x="6806967" y="1219200"/>
            <a:ext cx="4216000" cy="16040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marL="609585" lvl="0" indent="-304792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4667">
                <a:solidFill>
                  <a:schemeClr val="lt1"/>
                </a:solidFill>
                <a:latin typeface="Vibur"/>
                <a:ea typeface="Vibur"/>
                <a:cs typeface="Vibur"/>
                <a:sym typeface="Vibur"/>
              </a:defRPr>
            </a:lvl1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817233631"/>
      </p:ext>
    </p:extLst>
  </p:cSld>
  <p:clrMapOvr>
    <a:masterClrMapping/>
  </p:clrMapOvr>
</p:sldLayout>
</file>

<file path=ppt/slideLayouts/slideLayout18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4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oogle Shape;424;p11"/>
          <p:cNvGrpSpPr>
            <a:grpSpLocks/>
          </p:cNvGrpSpPr>
          <p:nvPr/>
        </p:nvGrpSpPr>
        <p:grpSpPr bwMode="auto">
          <a:xfrm flipH="1">
            <a:off x="10042525" y="4856163"/>
            <a:ext cx="1179513" cy="2001837"/>
            <a:chOff x="-1056319" y="1385262"/>
            <a:chExt cx="212940" cy="361495"/>
          </a:xfrm>
        </p:grpSpPr>
        <p:sp>
          <p:nvSpPr>
            <p:cNvPr id="5" name="Google Shape;425;p11"/>
            <p:cNvSpPr/>
            <p:nvPr/>
          </p:nvSpPr>
          <p:spPr>
            <a:xfrm>
              <a:off x="-933370" y="1467537"/>
              <a:ext cx="27513" cy="279220"/>
            </a:xfrm>
            <a:custGeom>
              <a:avLst/>
              <a:gdLst/>
              <a:ahLst/>
              <a:cxnLst/>
              <a:rect l="l" t="t" r="r" b="b"/>
              <a:pathLst>
                <a:path w="705" h="7168" extrusionOk="0">
                  <a:moveTo>
                    <a:pt x="680" y="1"/>
                  </a:moveTo>
                  <a:cubicBezTo>
                    <a:pt x="656" y="1"/>
                    <a:pt x="632" y="25"/>
                    <a:pt x="632" y="50"/>
                  </a:cubicBezTo>
                  <a:cubicBezTo>
                    <a:pt x="608" y="292"/>
                    <a:pt x="0" y="6123"/>
                    <a:pt x="170" y="7119"/>
                  </a:cubicBezTo>
                  <a:cubicBezTo>
                    <a:pt x="170" y="7143"/>
                    <a:pt x="170" y="7167"/>
                    <a:pt x="195" y="7167"/>
                  </a:cubicBezTo>
                  <a:lnTo>
                    <a:pt x="219" y="7167"/>
                  </a:lnTo>
                  <a:cubicBezTo>
                    <a:pt x="243" y="7143"/>
                    <a:pt x="243" y="7119"/>
                    <a:pt x="243" y="7094"/>
                  </a:cubicBezTo>
                  <a:cubicBezTo>
                    <a:pt x="97" y="6123"/>
                    <a:pt x="705" y="122"/>
                    <a:pt x="705" y="74"/>
                  </a:cubicBezTo>
                  <a:cubicBezTo>
                    <a:pt x="705" y="25"/>
                    <a:pt x="705" y="25"/>
                    <a:pt x="6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" name="Google Shape;426;p11"/>
            <p:cNvSpPr/>
            <p:nvPr/>
          </p:nvSpPr>
          <p:spPr>
            <a:xfrm>
              <a:off x="-968334" y="1385262"/>
              <a:ext cx="124955" cy="123843"/>
            </a:xfrm>
            <a:custGeom>
              <a:avLst/>
              <a:gdLst/>
              <a:ahLst/>
              <a:cxnLst/>
              <a:rect l="l" t="t" r="r" b="b"/>
              <a:pathLst>
                <a:path w="3208" h="3183" extrusionOk="0">
                  <a:moveTo>
                    <a:pt x="1555" y="98"/>
                  </a:moveTo>
                  <a:cubicBezTo>
                    <a:pt x="1871" y="171"/>
                    <a:pt x="1871" y="705"/>
                    <a:pt x="1871" y="705"/>
                  </a:cubicBezTo>
                  <a:cubicBezTo>
                    <a:pt x="1871" y="729"/>
                    <a:pt x="1895" y="754"/>
                    <a:pt x="1920" y="754"/>
                  </a:cubicBezTo>
                  <a:cubicBezTo>
                    <a:pt x="1944" y="754"/>
                    <a:pt x="1968" y="754"/>
                    <a:pt x="1968" y="729"/>
                  </a:cubicBezTo>
                  <a:cubicBezTo>
                    <a:pt x="2065" y="535"/>
                    <a:pt x="2260" y="243"/>
                    <a:pt x="2381" y="243"/>
                  </a:cubicBezTo>
                  <a:cubicBezTo>
                    <a:pt x="2405" y="243"/>
                    <a:pt x="2430" y="243"/>
                    <a:pt x="2430" y="268"/>
                  </a:cubicBezTo>
                  <a:cubicBezTo>
                    <a:pt x="2600" y="389"/>
                    <a:pt x="2478" y="802"/>
                    <a:pt x="2405" y="948"/>
                  </a:cubicBezTo>
                  <a:cubicBezTo>
                    <a:pt x="2386" y="988"/>
                    <a:pt x="2414" y="1027"/>
                    <a:pt x="2452" y="1027"/>
                  </a:cubicBezTo>
                  <a:cubicBezTo>
                    <a:pt x="2460" y="1027"/>
                    <a:pt x="2469" y="1025"/>
                    <a:pt x="2478" y="1021"/>
                  </a:cubicBezTo>
                  <a:cubicBezTo>
                    <a:pt x="2600" y="972"/>
                    <a:pt x="2745" y="924"/>
                    <a:pt x="2891" y="924"/>
                  </a:cubicBezTo>
                  <a:cubicBezTo>
                    <a:pt x="2940" y="924"/>
                    <a:pt x="3013" y="924"/>
                    <a:pt x="3061" y="972"/>
                  </a:cubicBezTo>
                  <a:cubicBezTo>
                    <a:pt x="3061" y="972"/>
                    <a:pt x="3061" y="996"/>
                    <a:pt x="3061" y="996"/>
                  </a:cubicBezTo>
                  <a:cubicBezTo>
                    <a:pt x="3037" y="1142"/>
                    <a:pt x="2745" y="1409"/>
                    <a:pt x="2551" y="1580"/>
                  </a:cubicBezTo>
                  <a:cubicBezTo>
                    <a:pt x="2527" y="1580"/>
                    <a:pt x="2527" y="1604"/>
                    <a:pt x="2527" y="1628"/>
                  </a:cubicBezTo>
                  <a:cubicBezTo>
                    <a:pt x="2551" y="1628"/>
                    <a:pt x="2551" y="1652"/>
                    <a:pt x="2575" y="1652"/>
                  </a:cubicBezTo>
                  <a:cubicBezTo>
                    <a:pt x="2721" y="1652"/>
                    <a:pt x="3134" y="1725"/>
                    <a:pt x="3134" y="1920"/>
                  </a:cubicBezTo>
                  <a:cubicBezTo>
                    <a:pt x="3134" y="2114"/>
                    <a:pt x="2624" y="2163"/>
                    <a:pt x="2430" y="2163"/>
                  </a:cubicBezTo>
                  <a:cubicBezTo>
                    <a:pt x="2430" y="2163"/>
                    <a:pt x="2405" y="2163"/>
                    <a:pt x="2405" y="2187"/>
                  </a:cubicBezTo>
                  <a:cubicBezTo>
                    <a:pt x="2381" y="2211"/>
                    <a:pt x="2381" y="2211"/>
                    <a:pt x="2405" y="2235"/>
                  </a:cubicBezTo>
                  <a:cubicBezTo>
                    <a:pt x="2405" y="2235"/>
                    <a:pt x="2697" y="2551"/>
                    <a:pt x="2527" y="2794"/>
                  </a:cubicBezTo>
                  <a:cubicBezTo>
                    <a:pt x="2503" y="2818"/>
                    <a:pt x="2454" y="2843"/>
                    <a:pt x="2430" y="2843"/>
                  </a:cubicBezTo>
                  <a:cubicBezTo>
                    <a:pt x="2260" y="2843"/>
                    <a:pt x="1992" y="2503"/>
                    <a:pt x="1895" y="2381"/>
                  </a:cubicBezTo>
                  <a:cubicBezTo>
                    <a:pt x="1883" y="2369"/>
                    <a:pt x="1871" y="2363"/>
                    <a:pt x="1862" y="2363"/>
                  </a:cubicBezTo>
                  <a:cubicBezTo>
                    <a:pt x="1853" y="2363"/>
                    <a:pt x="1847" y="2369"/>
                    <a:pt x="1847" y="2381"/>
                  </a:cubicBezTo>
                  <a:cubicBezTo>
                    <a:pt x="1822" y="2381"/>
                    <a:pt x="1798" y="2405"/>
                    <a:pt x="1798" y="2430"/>
                  </a:cubicBezTo>
                  <a:cubicBezTo>
                    <a:pt x="1798" y="2430"/>
                    <a:pt x="1871" y="2964"/>
                    <a:pt x="1579" y="3086"/>
                  </a:cubicBezTo>
                  <a:lnTo>
                    <a:pt x="1507" y="3086"/>
                  </a:lnTo>
                  <a:cubicBezTo>
                    <a:pt x="1312" y="3086"/>
                    <a:pt x="1215" y="2624"/>
                    <a:pt x="1215" y="2454"/>
                  </a:cubicBezTo>
                  <a:cubicBezTo>
                    <a:pt x="1215" y="2430"/>
                    <a:pt x="1191" y="2430"/>
                    <a:pt x="1166" y="2430"/>
                  </a:cubicBezTo>
                  <a:cubicBezTo>
                    <a:pt x="1166" y="2430"/>
                    <a:pt x="1166" y="2454"/>
                    <a:pt x="1166" y="2454"/>
                  </a:cubicBezTo>
                  <a:cubicBezTo>
                    <a:pt x="1045" y="2551"/>
                    <a:pt x="899" y="2624"/>
                    <a:pt x="754" y="2624"/>
                  </a:cubicBezTo>
                  <a:cubicBezTo>
                    <a:pt x="656" y="2624"/>
                    <a:pt x="583" y="2600"/>
                    <a:pt x="511" y="2575"/>
                  </a:cubicBezTo>
                  <a:cubicBezTo>
                    <a:pt x="462" y="2551"/>
                    <a:pt x="413" y="2503"/>
                    <a:pt x="413" y="2454"/>
                  </a:cubicBezTo>
                  <a:cubicBezTo>
                    <a:pt x="389" y="2235"/>
                    <a:pt x="729" y="1871"/>
                    <a:pt x="875" y="1725"/>
                  </a:cubicBezTo>
                  <a:cubicBezTo>
                    <a:pt x="875" y="1701"/>
                    <a:pt x="875" y="1701"/>
                    <a:pt x="875" y="1677"/>
                  </a:cubicBezTo>
                  <a:cubicBezTo>
                    <a:pt x="851" y="1652"/>
                    <a:pt x="826" y="1652"/>
                    <a:pt x="826" y="1652"/>
                  </a:cubicBezTo>
                  <a:lnTo>
                    <a:pt x="705" y="1652"/>
                  </a:lnTo>
                  <a:cubicBezTo>
                    <a:pt x="535" y="1652"/>
                    <a:pt x="195" y="1628"/>
                    <a:pt x="146" y="1409"/>
                  </a:cubicBezTo>
                  <a:cubicBezTo>
                    <a:pt x="122" y="1385"/>
                    <a:pt x="122" y="1361"/>
                    <a:pt x="146" y="1337"/>
                  </a:cubicBezTo>
                  <a:cubicBezTo>
                    <a:pt x="219" y="1215"/>
                    <a:pt x="559" y="1191"/>
                    <a:pt x="826" y="1191"/>
                  </a:cubicBezTo>
                  <a:lnTo>
                    <a:pt x="851" y="1191"/>
                  </a:lnTo>
                  <a:cubicBezTo>
                    <a:pt x="899" y="1167"/>
                    <a:pt x="924" y="1118"/>
                    <a:pt x="875" y="1094"/>
                  </a:cubicBezTo>
                  <a:cubicBezTo>
                    <a:pt x="778" y="1021"/>
                    <a:pt x="511" y="778"/>
                    <a:pt x="511" y="608"/>
                  </a:cubicBezTo>
                  <a:cubicBezTo>
                    <a:pt x="511" y="559"/>
                    <a:pt x="511" y="535"/>
                    <a:pt x="535" y="511"/>
                  </a:cubicBezTo>
                  <a:cubicBezTo>
                    <a:pt x="583" y="486"/>
                    <a:pt x="608" y="462"/>
                    <a:pt x="656" y="462"/>
                  </a:cubicBezTo>
                  <a:cubicBezTo>
                    <a:pt x="899" y="511"/>
                    <a:pt x="1118" y="632"/>
                    <a:pt x="1312" y="778"/>
                  </a:cubicBezTo>
                  <a:lnTo>
                    <a:pt x="1361" y="778"/>
                  </a:lnTo>
                  <a:cubicBezTo>
                    <a:pt x="1385" y="754"/>
                    <a:pt x="1385" y="754"/>
                    <a:pt x="1385" y="729"/>
                  </a:cubicBezTo>
                  <a:cubicBezTo>
                    <a:pt x="1361" y="608"/>
                    <a:pt x="1337" y="268"/>
                    <a:pt x="1434" y="146"/>
                  </a:cubicBezTo>
                  <a:cubicBezTo>
                    <a:pt x="1458" y="98"/>
                    <a:pt x="1507" y="98"/>
                    <a:pt x="1555" y="98"/>
                  </a:cubicBezTo>
                  <a:close/>
                  <a:moveTo>
                    <a:pt x="1531" y="1"/>
                  </a:moveTo>
                  <a:cubicBezTo>
                    <a:pt x="1458" y="1"/>
                    <a:pt x="1385" y="25"/>
                    <a:pt x="1337" y="73"/>
                  </a:cubicBezTo>
                  <a:cubicBezTo>
                    <a:pt x="1239" y="243"/>
                    <a:pt x="1215" y="438"/>
                    <a:pt x="1239" y="632"/>
                  </a:cubicBezTo>
                  <a:cubicBezTo>
                    <a:pt x="1069" y="486"/>
                    <a:pt x="875" y="389"/>
                    <a:pt x="632" y="365"/>
                  </a:cubicBezTo>
                  <a:cubicBezTo>
                    <a:pt x="583" y="365"/>
                    <a:pt x="511" y="389"/>
                    <a:pt x="462" y="413"/>
                  </a:cubicBezTo>
                  <a:cubicBezTo>
                    <a:pt x="413" y="462"/>
                    <a:pt x="389" y="535"/>
                    <a:pt x="389" y="584"/>
                  </a:cubicBezTo>
                  <a:cubicBezTo>
                    <a:pt x="438" y="778"/>
                    <a:pt x="559" y="948"/>
                    <a:pt x="705" y="1069"/>
                  </a:cubicBezTo>
                  <a:cubicBezTo>
                    <a:pt x="511" y="1069"/>
                    <a:pt x="171" y="1118"/>
                    <a:pt x="49" y="1264"/>
                  </a:cubicBezTo>
                  <a:cubicBezTo>
                    <a:pt x="0" y="1312"/>
                    <a:pt x="0" y="1361"/>
                    <a:pt x="0" y="1434"/>
                  </a:cubicBezTo>
                  <a:cubicBezTo>
                    <a:pt x="73" y="1701"/>
                    <a:pt x="462" y="1725"/>
                    <a:pt x="681" y="1725"/>
                  </a:cubicBezTo>
                  <a:cubicBezTo>
                    <a:pt x="511" y="1895"/>
                    <a:pt x="243" y="2211"/>
                    <a:pt x="268" y="2454"/>
                  </a:cubicBezTo>
                  <a:cubicBezTo>
                    <a:pt x="292" y="2527"/>
                    <a:pt x="341" y="2600"/>
                    <a:pt x="413" y="2624"/>
                  </a:cubicBezTo>
                  <a:cubicBezTo>
                    <a:pt x="511" y="2673"/>
                    <a:pt x="608" y="2697"/>
                    <a:pt x="705" y="2697"/>
                  </a:cubicBezTo>
                  <a:cubicBezTo>
                    <a:pt x="851" y="2697"/>
                    <a:pt x="996" y="2648"/>
                    <a:pt x="1118" y="2551"/>
                  </a:cubicBezTo>
                  <a:cubicBezTo>
                    <a:pt x="1166" y="2746"/>
                    <a:pt x="1264" y="3183"/>
                    <a:pt x="1507" y="3183"/>
                  </a:cubicBezTo>
                  <a:cubicBezTo>
                    <a:pt x="1531" y="3183"/>
                    <a:pt x="1579" y="3183"/>
                    <a:pt x="1604" y="3159"/>
                  </a:cubicBezTo>
                  <a:cubicBezTo>
                    <a:pt x="1822" y="3037"/>
                    <a:pt x="1944" y="2794"/>
                    <a:pt x="1895" y="2551"/>
                  </a:cubicBezTo>
                  <a:lnTo>
                    <a:pt x="1895" y="2551"/>
                  </a:lnTo>
                  <a:cubicBezTo>
                    <a:pt x="2041" y="2721"/>
                    <a:pt x="2260" y="2940"/>
                    <a:pt x="2430" y="2940"/>
                  </a:cubicBezTo>
                  <a:cubicBezTo>
                    <a:pt x="2503" y="2940"/>
                    <a:pt x="2551" y="2916"/>
                    <a:pt x="2600" y="2867"/>
                  </a:cubicBezTo>
                  <a:cubicBezTo>
                    <a:pt x="2697" y="2648"/>
                    <a:pt x="2673" y="2405"/>
                    <a:pt x="2527" y="2260"/>
                  </a:cubicBezTo>
                  <a:cubicBezTo>
                    <a:pt x="2745" y="2235"/>
                    <a:pt x="3207" y="2163"/>
                    <a:pt x="3207" y="1920"/>
                  </a:cubicBezTo>
                  <a:cubicBezTo>
                    <a:pt x="3207" y="1677"/>
                    <a:pt x="2867" y="1604"/>
                    <a:pt x="2673" y="1580"/>
                  </a:cubicBezTo>
                  <a:cubicBezTo>
                    <a:pt x="2818" y="1434"/>
                    <a:pt x="3134" y="1191"/>
                    <a:pt x="3134" y="1021"/>
                  </a:cubicBezTo>
                  <a:cubicBezTo>
                    <a:pt x="3134" y="972"/>
                    <a:pt x="3110" y="948"/>
                    <a:pt x="3086" y="899"/>
                  </a:cubicBezTo>
                  <a:cubicBezTo>
                    <a:pt x="3037" y="851"/>
                    <a:pt x="2940" y="826"/>
                    <a:pt x="2867" y="826"/>
                  </a:cubicBezTo>
                  <a:cubicBezTo>
                    <a:pt x="2745" y="826"/>
                    <a:pt x="2624" y="851"/>
                    <a:pt x="2503" y="899"/>
                  </a:cubicBezTo>
                  <a:cubicBezTo>
                    <a:pt x="2551" y="729"/>
                    <a:pt x="2648" y="341"/>
                    <a:pt x="2478" y="195"/>
                  </a:cubicBezTo>
                  <a:cubicBezTo>
                    <a:pt x="2430" y="171"/>
                    <a:pt x="2405" y="146"/>
                    <a:pt x="2357" y="146"/>
                  </a:cubicBezTo>
                  <a:cubicBezTo>
                    <a:pt x="2187" y="146"/>
                    <a:pt x="2017" y="389"/>
                    <a:pt x="1920" y="559"/>
                  </a:cubicBezTo>
                  <a:cubicBezTo>
                    <a:pt x="1895" y="365"/>
                    <a:pt x="1798" y="73"/>
                    <a:pt x="15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" name="Google Shape;427;p11"/>
            <p:cNvSpPr/>
            <p:nvPr/>
          </p:nvSpPr>
          <p:spPr>
            <a:xfrm>
              <a:off x="-990116" y="1535192"/>
              <a:ext cx="60758" cy="204111"/>
            </a:xfrm>
            <a:custGeom>
              <a:avLst/>
              <a:gdLst/>
              <a:ahLst/>
              <a:cxnLst/>
              <a:rect l="l" t="t" r="r" b="b"/>
              <a:pathLst>
                <a:path w="1556" h="5234" extrusionOk="0">
                  <a:moveTo>
                    <a:pt x="70" y="1"/>
                  </a:moveTo>
                  <a:cubicBezTo>
                    <a:pt x="64" y="1"/>
                    <a:pt x="56" y="4"/>
                    <a:pt x="49" y="11"/>
                  </a:cubicBezTo>
                  <a:cubicBezTo>
                    <a:pt x="25" y="11"/>
                    <a:pt x="1" y="35"/>
                    <a:pt x="25" y="60"/>
                  </a:cubicBezTo>
                  <a:cubicBezTo>
                    <a:pt x="49" y="108"/>
                    <a:pt x="1458" y="3290"/>
                    <a:pt x="948" y="5185"/>
                  </a:cubicBezTo>
                  <a:cubicBezTo>
                    <a:pt x="948" y="5210"/>
                    <a:pt x="948" y="5234"/>
                    <a:pt x="972" y="5234"/>
                  </a:cubicBezTo>
                  <a:cubicBezTo>
                    <a:pt x="1021" y="5234"/>
                    <a:pt x="1045" y="5234"/>
                    <a:pt x="1045" y="5185"/>
                  </a:cubicBezTo>
                  <a:cubicBezTo>
                    <a:pt x="1555" y="3290"/>
                    <a:pt x="122" y="60"/>
                    <a:pt x="98" y="35"/>
                  </a:cubicBezTo>
                  <a:cubicBezTo>
                    <a:pt x="98" y="18"/>
                    <a:pt x="86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" name="Google Shape;428;p11"/>
            <p:cNvSpPr/>
            <p:nvPr/>
          </p:nvSpPr>
          <p:spPr>
            <a:xfrm>
              <a:off x="-1056319" y="1471837"/>
              <a:ext cx="125815" cy="123556"/>
            </a:xfrm>
            <a:custGeom>
              <a:avLst/>
              <a:gdLst/>
              <a:ahLst/>
              <a:cxnLst/>
              <a:rect l="l" t="t" r="r" b="b"/>
              <a:pathLst>
                <a:path w="3232" h="3168" extrusionOk="0">
                  <a:moveTo>
                    <a:pt x="1513" y="97"/>
                  </a:moveTo>
                  <a:cubicBezTo>
                    <a:pt x="1527" y="97"/>
                    <a:pt x="1541" y="99"/>
                    <a:pt x="1555" y="107"/>
                  </a:cubicBezTo>
                  <a:cubicBezTo>
                    <a:pt x="1871" y="155"/>
                    <a:pt x="1895" y="714"/>
                    <a:pt x="1895" y="714"/>
                  </a:cubicBezTo>
                  <a:cubicBezTo>
                    <a:pt x="1895" y="738"/>
                    <a:pt x="1895" y="738"/>
                    <a:pt x="1919" y="738"/>
                  </a:cubicBezTo>
                  <a:cubicBezTo>
                    <a:pt x="1926" y="745"/>
                    <a:pt x="1934" y="748"/>
                    <a:pt x="1940" y="748"/>
                  </a:cubicBezTo>
                  <a:cubicBezTo>
                    <a:pt x="1956" y="748"/>
                    <a:pt x="1968" y="731"/>
                    <a:pt x="1968" y="714"/>
                  </a:cubicBezTo>
                  <a:cubicBezTo>
                    <a:pt x="2065" y="544"/>
                    <a:pt x="2259" y="228"/>
                    <a:pt x="2381" y="228"/>
                  </a:cubicBezTo>
                  <a:cubicBezTo>
                    <a:pt x="2405" y="228"/>
                    <a:pt x="2430" y="252"/>
                    <a:pt x="2454" y="252"/>
                  </a:cubicBezTo>
                  <a:cubicBezTo>
                    <a:pt x="2600" y="398"/>
                    <a:pt x="2478" y="811"/>
                    <a:pt x="2430" y="957"/>
                  </a:cubicBezTo>
                  <a:cubicBezTo>
                    <a:pt x="2405" y="957"/>
                    <a:pt x="2405" y="981"/>
                    <a:pt x="2430" y="1005"/>
                  </a:cubicBezTo>
                  <a:lnTo>
                    <a:pt x="2478" y="1005"/>
                  </a:lnTo>
                  <a:cubicBezTo>
                    <a:pt x="2600" y="933"/>
                    <a:pt x="2745" y="908"/>
                    <a:pt x="2891" y="908"/>
                  </a:cubicBezTo>
                  <a:cubicBezTo>
                    <a:pt x="2940" y="908"/>
                    <a:pt x="3013" y="908"/>
                    <a:pt x="3061" y="957"/>
                  </a:cubicBezTo>
                  <a:cubicBezTo>
                    <a:pt x="3061" y="957"/>
                    <a:pt x="3061" y="981"/>
                    <a:pt x="3061" y="981"/>
                  </a:cubicBezTo>
                  <a:cubicBezTo>
                    <a:pt x="3037" y="1127"/>
                    <a:pt x="2745" y="1394"/>
                    <a:pt x="2551" y="1540"/>
                  </a:cubicBezTo>
                  <a:cubicBezTo>
                    <a:pt x="2551" y="1564"/>
                    <a:pt x="2527" y="1588"/>
                    <a:pt x="2527" y="1588"/>
                  </a:cubicBezTo>
                  <a:cubicBezTo>
                    <a:pt x="2551" y="1613"/>
                    <a:pt x="2551" y="1637"/>
                    <a:pt x="2575" y="1637"/>
                  </a:cubicBezTo>
                  <a:cubicBezTo>
                    <a:pt x="2575" y="1637"/>
                    <a:pt x="3134" y="1710"/>
                    <a:pt x="3134" y="1904"/>
                  </a:cubicBezTo>
                  <a:cubicBezTo>
                    <a:pt x="3134" y="2099"/>
                    <a:pt x="2624" y="2147"/>
                    <a:pt x="2454" y="2147"/>
                  </a:cubicBezTo>
                  <a:cubicBezTo>
                    <a:pt x="2430" y="2147"/>
                    <a:pt x="2405" y="2147"/>
                    <a:pt x="2405" y="2171"/>
                  </a:cubicBezTo>
                  <a:cubicBezTo>
                    <a:pt x="2381" y="2171"/>
                    <a:pt x="2381" y="2196"/>
                    <a:pt x="2405" y="2220"/>
                  </a:cubicBezTo>
                  <a:cubicBezTo>
                    <a:pt x="2405" y="2220"/>
                    <a:pt x="2697" y="2536"/>
                    <a:pt x="2527" y="2779"/>
                  </a:cubicBezTo>
                  <a:cubicBezTo>
                    <a:pt x="2502" y="2803"/>
                    <a:pt x="2478" y="2827"/>
                    <a:pt x="2430" y="2827"/>
                  </a:cubicBezTo>
                  <a:cubicBezTo>
                    <a:pt x="2259" y="2827"/>
                    <a:pt x="1992" y="2487"/>
                    <a:pt x="1895" y="2341"/>
                  </a:cubicBezTo>
                  <a:cubicBezTo>
                    <a:pt x="1895" y="2341"/>
                    <a:pt x="1884" y="2331"/>
                    <a:pt x="1870" y="2331"/>
                  </a:cubicBezTo>
                  <a:cubicBezTo>
                    <a:pt x="1863" y="2331"/>
                    <a:pt x="1855" y="2333"/>
                    <a:pt x="1846" y="2341"/>
                  </a:cubicBezTo>
                  <a:cubicBezTo>
                    <a:pt x="1822" y="2341"/>
                    <a:pt x="1822" y="2366"/>
                    <a:pt x="1822" y="2390"/>
                  </a:cubicBezTo>
                  <a:cubicBezTo>
                    <a:pt x="1822" y="2390"/>
                    <a:pt x="1895" y="2924"/>
                    <a:pt x="1579" y="3046"/>
                  </a:cubicBezTo>
                  <a:lnTo>
                    <a:pt x="1531" y="3046"/>
                  </a:lnTo>
                  <a:cubicBezTo>
                    <a:pt x="1336" y="3046"/>
                    <a:pt x="1239" y="2609"/>
                    <a:pt x="1215" y="2439"/>
                  </a:cubicBezTo>
                  <a:cubicBezTo>
                    <a:pt x="1215" y="2414"/>
                    <a:pt x="1191" y="2414"/>
                    <a:pt x="1191" y="2414"/>
                  </a:cubicBezTo>
                  <a:lnTo>
                    <a:pt x="1142" y="2414"/>
                  </a:lnTo>
                  <a:cubicBezTo>
                    <a:pt x="1021" y="2512"/>
                    <a:pt x="875" y="2584"/>
                    <a:pt x="705" y="2584"/>
                  </a:cubicBezTo>
                  <a:cubicBezTo>
                    <a:pt x="632" y="2584"/>
                    <a:pt x="535" y="2560"/>
                    <a:pt x="462" y="2536"/>
                  </a:cubicBezTo>
                  <a:cubicBezTo>
                    <a:pt x="413" y="2512"/>
                    <a:pt x="389" y="2463"/>
                    <a:pt x="365" y="2414"/>
                  </a:cubicBezTo>
                  <a:cubicBezTo>
                    <a:pt x="340" y="2220"/>
                    <a:pt x="705" y="1831"/>
                    <a:pt x="826" y="1686"/>
                  </a:cubicBezTo>
                  <a:cubicBezTo>
                    <a:pt x="851" y="1661"/>
                    <a:pt x="826" y="1613"/>
                    <a:pt x="802" y="1613"/>
                  </a:cubicBezTo>
                  <a:lnTo>
                    <a:pt x="656" y="1613"/>
                  </a:lnTo>
                  <a:cubicBezTo>
                    <a:pt x="510" y="1613"/>
                    <a:pt x="170" y="1588"/>
                    <a:pt x="122" y="1394"/>
                  </a:cubicBezTo>
                  <a:cubicBezTo>
                    <a:pt x="122" y="1370"/>
                    <a:pt x="122" y="1345"/>
                    <a:pt x="146" y="1321"/>
                  </a:cubicBezTo>
                  <a:cubicBezTo>
                    <a:pt x="219" y="1200"/>
                    <a:pt x="559" y="1175"/>
                    <a:pt x="826" y="1175"/>
                  </a:cubicBezTo>
                  <a:lnTo>
                    <a:pt x="875" y="1175"/>
                  </a:lnTo>
                  <a:cubicBezTo>
                    <a:pt x="875" y="1175"/>
                    <a:pt x="899" y="1151"/>
                    <a:pt x="923" y="1151"/>
                  </a:cubicBezTo>
                  <a:cubicBezTo>
                    <a:pt x="923" y="1127"/>
                    <a:pt x="899" y="1103"/>
                    <a:pt x="899" y="1078"/>
                  </a:cubicBezTo>
                  <a:cubicBezTo>
                    <a:pt x="802" y="1005"/>
                    <a:pt x="510" y="762"/>
                    <a:pt x="510" y="592"/>
                  </a:cubicBezTo>
                  <a:cubicBezTo>
                    <a:pt x="510" y="568"/>
                    <a:pt x="535" y="520"/>
                    <a:pt x="559" y="495"/>
                  </a:cubicBezTo>
                  <a:cubicBezTo>
                    <a:pt x="583" y="471"/>
                    <a:pt x="632" y="471"/>
                    <a:pt x="680" y="471"/>
                  </a:cubicBezTo>
                  <a:cubicBezTo>
                    <a:pt x="899" y="520"/>
                    <a:pt x="1142" y="617"/>
                    <a:pt x="1312" y="762"/>
                  </a:cubicBezTo>
                  <a:cubicBezTo>
                    <a:pt x="1324" y="775"/>
                    <a:pt x="1336" y="781"/>
                    <a:pt x="1345" y="781"/>
                  </a:cubicBezTo>
                  <a:cubicBezTo>
                    <a:pt x="1355" y="781"/>
                    <a:pt x="1361" y="775"/>
                    <a:pt x="1361" y="762"/>
                  </a:cubicBezTo>
                  <a:cubicBezTo>
                    <a:pt x="1385" y="762"/>
                    <a:pt x="1409" y="738"/>
                    <a:pt x="1385" y="714"/>
                  </a:cubicBezTo>
                  <a:cubicBezTo>
                    <a:pt x="1361" y="592"/>
                    <a:pt x="1336" y="252"/>
                    <a:pt x="1434" y="131"/>
                  </a:cubicBezTo>
                  <a:cubicBezTo>
                    <a:pt x="1451" y="114"/>
                    <a:pt x="1480" y="97"/>
                    <a:pt x="1513" y="97"/>
                  </a:cubicBezTo>
                  <a:close/>
                  <a:moveTo>
                    <a:pt x="1497" y="0"/>
                  </a:moveTo>
                  <a:cubicBezTo>
                    <a:pt x="1437" y="0"/>
                    <a:pt x="1373" y="28"/>
                    <a:pt x="1336" y="82"/>
                  </a:cubicBezTo>
                  <a:cubicBezTo>
                    <a:pt x="1263" y="252"/>
                    <a:pt x="1215" y="447"/>
                    <a:pt x="1263" y="617"/>
                  </a:cubicBezTo>
                  <a:cubicBezTo>
                    <a:pt x="1093" y="471"/>
                    <a:pt x="875" y="398"/>
                    <a:pt x="656" y="349"/>
                  </a:cubicBezTo>
                  <a:cubicBezTo>
                    <a:pt x="583" y="349"/>
                    <a:pt x="535" y="374"/>
                    <a:pt x="462" y="422"/>
                  </a:cubicBezTo>
                  <a:cubicBezTo>
                    <a:pt x="413" y="447"/>
                    <a:pt x="389" y="520"/>
                    <a:pt x="389" y="568"/>
                  </a:cubicBezTo>
                  <a:cubicBezTo>
                    <a:pt x="413" y="762"/>
                    <a:pt x="608" y="957"/>
                    <a:pt x="729" y="1054"/>
                  </a:cubicBezTo>
                  <a:cubicBezTo>
                    <a:pt x="510" y="1078"/>
                    <a:pt x="170" y="1103"/>
                    <a:pt x="49" y="1248"/>
                  </a:cubicBezTo>
                  <a:cubicBezTo>
                    <a:pt x="25" y="1297"/>
                    <a:pt x="0" y="1370"/>
                    <a:pt x="25" y="1418"/>
                  </a:cubicBezTo>
                  <a:cubicBezTo>
                    <a:pt x="73" y="1686"/>
                    <a:pt x="462" y="1710"/>
                    <a:pt x="680" y="1710"/>
                  </a:cubicBezTo>
                  <a:cubicBezTo>
                    <a:pt x="535" y="1880"/>
                    <a:pt x="243" y="2220"/>
                    <a:pt x="292" y="2439"/>
                  </a:cubicBezTo>
                  <a:cubicBezTo>
                    <a:pt x="292" y="2536"/>
                    <a:pt x="340" y="2584"/>
                    <a:pt x="438" y="2633"/>
                  </a:cubicBezTo>
                  <a:cubicBezTo>
                    <a:pt x="510" y="2682"/>
                    <a:pt x="608" y="2706"/>
                    <a:pt x="705" y="2706"/>
                  </a:cubicBezTo>
                  <a:cubicBezTo>
                    <a:pt x="875" y="2682"/>
                    <a:pt x="1021" y="2633"/>
                    <a:pt x="1142" y="2560"/>
                  </a:cubicBezTo>
                  <a:cubicBezTo>
                    <a:pt x="1166" y="2730"/>
                    <a:pt x="1263" y="3167"/>
                    <a:pt x="1531" y="3167"/>
                  </a:cubicBezTo>
                  <a:lnTo>
                    <a:pt x="1628" y="3167"/>
                  </a:lnTo>
                  <a:cubicBezTo>
                    <a:pt x="1822" y="3046"/>
                    <a:pt x="1944" y="2803"/>
                    <a:pt x="1919" y="2560"/>
                  </a:cubicBezTo>
                  <a:lnTo>
                    <a:pt x="1919" y="2560"/>
                  </a:lnTo>
                  <a:cubicBezTo>
                    <a:pt x="2041" y="2706"/>
                    <a:pt x="2259" y="2949"/>
                    <a:pt x="2454" y="2949"/>
                  </a:cubicBezTo>
                  <a:cubicBezTo>
                    <a:pt x="2502" y="2949"/>
                    <a:pt x="2575" y="2900"/>
                    <a:pt x="2600" y="2852"/>
                  </a:cubicBezTo>
                  <a:cubicBezTo>
                    <a:pt x="2721" y="2657"/>
                    <a:pt x="2697" y="2414"/>
                    <a:pt x="2551" y="2244"/>
                  </a:cubicBezTo>
                  <a:cubicBezTo>
                    <a:pt x="2745" y="2220"/>
                    <a:pt x="3231" y="2147"/>
                    <a:pt x="3231" y="1904"/>
                  </a:cubicBezTo>
                  <a:cubicBezTo>
                    <a:pt x="3231" y="1661"/>
                    <a:pt x="2891" y="1588"/>
                    <a:pt x="2697" y="1564"/>
                  </a:cubicBezTo>
                  <a:cubicBezTo>
                    <a:pt x="2842" y="1443"/>
                    <a:pt x="3134" y="1175"/>
                    <a:pt x="3134" y="1005"/>
                  </a:cubicBezTo>
                  <a:cubicBezTo>
                    <a:pt x="3134" y="981"/>
                    <a:pt x="3134" y="933"/>
                    <a:pt x="3110" y="908"/>
                  </a:cubicBezTo>
                  <a:cubicBezTo>
                    <a:pt x="3055" y="854"/>
                    <a:pt x="3000" y="826"/>
                    <a:pt x="2935" y="826"/>
                  </a:cubicBezTo>
                  <a:cubicBezTo>
                    <a:pt x="2914" y="826"/>
                    <a:pt x="2891" y="829"/>
                    <a:pt x="2867" y="835"/>
                  </a:cubicBezTo>
                  <a:cubicBezTo>
                    <a:pt x="2745" y="835"/>
                    <a:pt x="2624" y="860"/>
                    <a:pt x="2527" y="884"/>
                  </a:cubicBezTo>
                  <a:cubicBezTo>
                    <a:pt x="2575" y="714"/>
                    <a:pt x="2672" y="349"/>
                    <a:pt x="2478" y="179"/>
                  </a:cubicBezTo>
                  <a:cubicBezTo>
                    <a:pt x="2454" y="155"/>
                    <a:pt x="2405" y="155"/>
                    <a:pt x="2381" y="131"/>
                  </a:cubicBezTo>
                  <a:cubicBezTo>
                    <a:pt x="2211" y="131"/>
                    <a:pt x="2041" y="374"/>
                    <a:pt x="1944" y="544"/>
                  </a:cubicBezTo>
                  <a:cubicBezTo>
                    <a:pt x="1919" y="349"/>
                    <a:pt x="1822" y="58"/>
                    <a:pt x="1555" y="9"/>
                  </a:cubicBezTo>
                  <a:cubicBezTo>
                    <a:pt x="1537" y="3"/>
                    <a:pt x="1517" y="0"/>
                    <a:pt x="14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" name="Google Shape;429;p11"/>
            <p:cNvSpPr/>
            <p:nvPr/>
          </p:nvSpPr>
          <p:spPr>
            <a:xfrm>
              <a:off x="-933370" y="1418229"/>
              <a:ext cx="55886" cy="55041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29" y="1"/>
                  </a:moveTo>
                  <a:cubicBezTo>
                    <a:pt x="340" y="1"/>
                    <a:pt x="0" y="317"/>
                    <a:pt x="0" y="705"/>
                  </a:cubicBezTo>
                  <a:cubicBezTo>
                    <a:pt x="0" y="1094"/>
                    <a:pt x="340" y="1410"/>
                    <a:pt x="729" y="1410"/>
                  </a:cubicBezTo>
                  <a:cubicBezTo>
                    <a:pt x="1118" y="1410"/>
                    <a:pt x="1434" y="1094"/>
                    <a:pt x="1434" y="705"/>
                  </a:cubicBezTo>
                  <a:cubicBezTo>
                    <a:pt x="1434" y="317"/>
                    <a:pt x="1118" y="1"/>
                    <a:pt x="72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" name="Google Shape;430;p11"/>
            <p:cNvSpPr/>
            <p:nvPr/>
          </p:nvSpPr>
          <p:spPr>
            <a:xfrm>
              <a:off x="-1021354" y="1507385"/>
              <a:ext cx="55886" cy="54755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05" y="0"/>
                  </a:moveTo>
                  <a:cubicBezTo>
                    <a:pt x="316" y="0"/>
                    <a:pt x="0" y="316"/>
                    <a:pt x="0" y="705"/>
                  </a:cubicBezTo>
                  <a:cubicBezTo>
                    <a:pt x="0" y="1093"/>
                    <a:pt x="316" y="1409"/>
                    <a:pt x="705" y="1409"/>
                  </a:cubicBezTo>
                  <a:cubicBezTo>
                    <a:pt x="1118" y="1409"/>
                    <a:pt x="1433" y="1093"/>
                    <a:pt x="1433" y="705"/>
                  </a:cubicBezTo>
                  <a:cubicBezTo>
                    <a:pt x="1433" y="316"/>
                    <a:pt x="1118" y="0"/>
                    <a:pt x="70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1" name="Google Shape;433;p11"/>
          <p:cNvGrpSpPr>
            <a:grpSpLocks/>
          </p:cNvGrpSpPr>
          <p:nvPr/>
        </p:nvGrpSpPr>
        <p:grpSpPr bwMode="auto">
          <a:xfrm flipH="1">
            <a:off x="10301288" y="1444625"/>
            <a:ext cx="2716212" cy="2146300"/>
            <a:chOff x="855987" y="2204128"/>
            <a:chExt cx="1217483" cy="962421"/>
          </a:xfrm>
        </p:grpSpPr>
        <p:grpSp>
          <p:nvGrpSpPr>
            <p:cNvPr id="12" name="Google Shape;434;p11"/>
            <p:cNvGrpSpPr>
              <a:grpSpLocks/>
            </p:cNvGrpSpPr>
            <p:nvPr/>
          </p:nvGrpSpPr>
          <p:grpSpPr bwMode="auto">
            <a:xfrm>
              <a:off x="855987" y="2204128"/>
              <a:ext cx="1146639" cy="962421"/>
              <a:chOff x="958238" y="2157575"/>
              <a:chExt cx="1115191" cy="936025"/>
            </a:xfrm>
          </p:grpSpPr>
          <p:sp>
            <p:nvSpPr>
              <p:cNvPr id="14" name="Google Shape;435;p11"/>
              <p:cNvSpPr/>
              <p:nvPr/>
            </p:nvSpPr>
            <p:spPr>
              <a:xfrm>
                <a:off x="1253742" y="2157575"/>
                <a:ext cx="492737" cy="49293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" name="Google Shape;436;p11"/>
              <p:cNvSpPr/>
              <p:nvPr/>
            </p:nvSpPr>
            <p:spPr>
              <a:xfrm>
                <a:off x="1441287" y="2325118"/>
                <a:ext cx="492045" cy="492244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" name="Google Shape;437;p11"/>
              <p:cNvSpPr/>
              <p:nvPr/>
            </p:nvSpPr>
            <p:spPr>
              <a:xfrm>
                <a:off x="997684" y="2334811"/>
                <a:ext cx="492737" cy="49293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" name="Google Shape;438;p11"/>
              <p:cNvSpPr/>
              <p:nvPr/>
            </p:nvSpPr>
            <p:spPr>
              <a:xfrm>
                <a:off x="958238" y="2551509"/>
                <a:ext cx="492737" cy="49293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" name="Google Shape;439;p11"/>
              <p:cNvSpPr/>
              <p:nvPr/>
            </p:nvSpPr>
            <p:spPr>
              <a:xfrm>
                <a:off x="1165160" y="2600664"/>
                <a:ext cx="492737" cy="49293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" name="Google Shape;440;p11"/>
              <p:cNvSpPr/>
              <p:nvPr/>
            </p:nvSpPr>
            <p:spPr>
              <a:xfrm>
                <a:off x="1450975" y="2561893"/>
                <a:ext cx="622150" cy="492244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3" name="Google Shape;441;p11"/>
            <p:cNvSpPr/>
            <p:nvPr/>
          </p:nvSpPr>
          <p:spPr>
            <a:xfrm>
              <a:off x="927143" y="2206975"/>
              <a:ext cx="1146327" cy="869881"/>
            </a:xfrm>
            <a:custGeom>
              <a:avLst/>
              <a:gdLst/>
              <a:ahLst/>
              <a:cxnLst/>
              <a:rect l="l" t="t" r="r" b="b"/>
              <a:pathLst>
                <a:path w="6074" h="4608" extrusionOk="0">
                  <a:moveTo>
                    <a:pt x="1749" y="936"/>
                  </a:moveTo>
                  <a:cubicBezTo>
                    <a:pt x="1968" y="985"/>
                    <a:pt x="2187" y="1131"/>
                    <a:pt x="2284" y="1325"/>
                  </a:cubicBezTo>
                  <a:cubicBezTo>
                    <a:pt x="2284" y="1398"/>
                    <a:pt x="2260" y="1446"/>
                    <a:pt x="2211" y="1471"/>
                  </a:cubicBezTo>
                  <a:cubicBezTo>
                    <a:pt x="2162" y="1519"/>
                    <a:pt x="2114" y="1519"/>
                    <a:pt x="2065" y="1544"/>
                  </a:cubicBezTo>
                  <a:cubicBezTo>
                    <a:pt x="1871" y="1544"/>
                    <a:pt x="1725" y="1276"/>
                    <a:pt x="1677" y="1155"/>
                  </a:cubicBezTo>
                  <a:lnTo>
                    <a:pt x="1677" y="1131"/>
                  </a:lnTo>
                  <a:cubicBezTo>
                    <a:pt x="1701" y="1058"/>
                    <a:pt x="1725" y="1009"/>
                    <a:pt x="1749" y="936"/>
                  </a:cubicBezTo>
                  <a:close/>
                  <a:moveTo>
                    <a:pt x="3936" y="1301"/>
                  </a:moveTo>
                  <a:lnTo>
                    <a:pt x="3936" y="1301"/>
                  </a:lnTo>
                  <a:cubicBezTo>
                    <a:pt x="3960" y="1446"/>
                    <a:pt x="3936" y="1616"/>
                    <a:pt x="3839" y="1762"/>
                  </a:cubicBezTo>
                  <a:cubicBezTo>
                    <a:pt x="3790" y="1714"/>
                    <a:pt x="3814" y="1495"/>
                    <a:pt x="3936" y="1301"/>
                  </a:cubicBezTo>
                  <a:close/>
                  <a:moveTo>
                    <a:pt x="750" y="2166"/>
                  </a:moveTo>
                  <a:cubicBezTo>
                    <a:pt x="776" y="2166"/>
                    <a:pt x="802" y="2169"/>
                    <a:pt x="826" y="2175"/>
                  </a:cubicBezTo>
                  <a:cubicBezTo>
                    <a:pt x="1142" y="2199"/>
                    <a:pt x="1264" y="2394"/>
                    <a:pt x="1264" y="2564"/>
                  </a:cubicBezTo>
                  <a:cubicBezTo>
                    <a:pt x="1264" y="2661"/>
                    <a:pt x="1166" y="2758"/>
                    <a:pt x="1045" y="2782"/>
                  </a:cubicBezTo>
                  <a:cubicBezTo>
                    <a:pt x="996" y="2758"/>
                    <a:pt x="924" y="2758"/>
                    <a:pt x="875" y="2734"/>
                  </a:cubicBezTo>
                  <a:cubicBezTo>
                    <a:pt x="705" y="2612"/>
                    <a:pt x="583" y="2442"/>
                    <a:pt x="535" y="2248"/>
                  </a:cubicBezTo>
                  <a:cubicBezTo>
                    <a:pt x="590" y="2193"/>
                    <a:pt x="672" y="2166"/>
                    <a:pt x="750" y="2166"/>
                  </a:cubicBezTo>
                  <a:close/>
                  <a:moveTo>
                    <a:pt x="5199" y="2588"/>
                  </a:moveTo>
                  <a:cubicBezTo>
                    <a:pt x="5078" y="2855"/>
                    <a:pt x="4883" y="3025"/>
                    <a:pt x="4762" y="3025"/>
                  </a:cubicBezTo>
                  <a:cubicBezTo>
                    <a:pt x="4713" y="3025"/>
                    <a:pt x="4665" y="3001"/>
                    <a:pt x="4640" y="2977"/>
                  </a:cubicBezTo>
                  <a:cubicBezTo>
                    <a:pt x="4567" y="2855"/>
                    <a:pt x="4592" y="2807"/>
                    <a:pt x="4592" y="2782"/>
                  </a:cubicBezTo>
                  <a:cubicBezTo>
                    <a:pt x="4640" y="2685"/>
                    <a:pt x="4883" y="2588"/>
                    <a:pt x="5150" y="2588"/>
                  </a:cubicBezTo>
                  <a:close/>
                  <a:moveTo>
                    <a:pt x="3596" y="3293"/>
                  </a:moveTo>
                  <a:cubicBezTo>
                    <a:pt x="3596" y="3293"/>
                    <a:pt x="3620" y="3317"/>
                    <a:pt x="3620" y="3317"/>
                  </a:cubicBezTo>
                  <a:cubicBezTo>
                    <a:pt x="3669" y="3390"/>
                    <a:pt x="3644" y="3608"/>
                    <a:pt x="3426" y="3851"/>
                  </a:cubicBezTo>
                  <a:cubicBezTo>
                    <a:pt x="3353" y="3754"/>
                    <a:pt x="3328" y="3633"/>
                    <a:pt x="3377" y="3511"/>
                  </a:cubicBezTo>
                  <a:cubicBezTo>
                    <a:pt x="3401" y="3414"/>
                    <a:pt x="3474" y="3341"/>
                    <a:pt x="3596" y="3317"/>
                  </a:cubicBezTo>
                  <a:lnTo>
                    <a:pt x="3596" y="3293"/>
                  </a:lnTo>
                  <a:close/>
                  <a:moveTo>
                    <a:pt x="1822" y="3366"/>
                  </a:moveTo>
                  <a:cubicBezTo>
                    <a:pt x="1847" y="3366"/>
                    <a:pt x="1944" y="3366"/>
                    <a:pt x="1968" y="3487"/>
                  </a:cubicBezTo>
                  <a:cubicBezTo>
                    <a:pt x="1944" y="3754"/>
                    <a:pt x="1798" y="3997"/>
                    <a:pt x="1555" y="4094"/>
                  </a:cubicBezTo>
                  <a:cubicBezTo>
                    <a:pt x="1482" y="3924"/>
                    <a:pt x="1507" y="3706"/>
                    <a:pt x="1604" y="3511"/>
                  </a:cubicBezTo>
                  <a:cubicBezTo>
                    <a:pt x="1652" y="3438"/>
                    <a:pt x="1725" y="3366"/>
                    <a:pt x="1822" y="3366"/>
                  </a:cubicBezTo>
                  <a:close/>
                  <a:moveTo>
                    <a:pt x="2745" y="159"/>
                  </a:moveTo>
                  <a:cubicBezTo>
                    <a:pt x="2867" y="159"/>
                    <a:pt x="3013" y="183"/>
                    <a:pt x="3158" y="256"/>
                  </a:cubicBezTo>
                  <a:cubicBezTo>
                    <a:pt x="3523" y="378"/>
                    <a:pt x="3814" y="693"/>
                    <a:pt x="3911" y="1058"/>
                  </a:cubicBezTo>
                  <a:cubicBezTo>
                    <a:pt x="3693" y="1325"/>
                    <a:pt x="3596" y="1714"/>
                    <a:pt x="3766" y="1859"/>
                  </a:cubicBezTo>
                  <a:cubicBezTo>
                    <a:pt x="3790" y="1908"/>
                    <a:pt x="3839" y="1932"/>
                    <a:pt x="3863" y="1932"/>
                  </a:cubicBezTo>
                  <a:cubicBezTo>
                    <a:pt x="3936" y="1932"/>
                    <a:pt x="3984" y="1884"/>
                    <a:pt x="4009" y="1835"/>
                  </a:cubicBezTo>
                  <a:cubicBezTo>
                    <a:pt x="4130" y="1616"/>
                    <a:pt x="4154" y="1349"/>
                    <a:pt x="4082" y="1106"/>
                  </a:cubicBezTo>
                  <a:cubicBezTo>
                    <a:pt x="4203" y="961"/>
                    <a:pt x="4397" y="863"/>
                    <a:pt x="4592" y="863"/>
                  </a:cubicBezTo>
                  <a:cubicBezTo>
                    <a:pt x="4762" y="863"/>
                    <a:pt x="4932" y="936"/>
                    <a:pt x="5053" y="1033"/>
                  </a:cubicBezTo>
                  <a:cubicBezTo>
                    <a:pt x="5466" y="1325"/>
                    <a:pt x="5466" y="1932"/>
                    <a:pt x="5272" y="2418"/>
                  </a:cubicBezTo>
                  <a:lnTo>
                    <a:pt x="5150" y="2418"/>
                  </a:lnTo>
                  <a:cubicBezTo>
                    <a:pt x="4907" y="2418"/>
                    <a:pt x="4567" y="2491"/>
                    <a:pt x="4470" y="2710"/>
                  </a:cubicBezTo>
                  <a:cubicBezTo>
                    <a:pt x="4397" y="2928"/>
                    <a:pt x="4543" y="3171"/>
                    <a:pt x="4762" y="3195"/>
                  </a:cubicBezTo>
                  <a:cubicBezTo>
                    <a:pt x="5029" y="3195"/>
                    <a:pt x="5248" y="2904"/>
                    <a:pt x="5369" y="2612"/>
                  </a:cubicBezTo>
                  <a:cubicBezTo>
                    <a:pt x="5612" y="2637"/>
                    <a:pt x="5806" y="2807"/>
                    <a:pt x="5879" y="3025"/>
                  </a:cubicBezTo>
                  <a:cubicBezTo>
                    <a:pt x="5903" y="3220"/>
                    <a:pt x="5831" y="3414"/>
                    <a:pt x="5685" y="3560"/>
                  </a:cubicBezTo>
                  <a:cubicBezTo>
                    <a:pt x="5320" y="3949"/>
                    <a:pt x="4810" y="4191"/>
                    <a:pt x="4252" y="4191"/>
                  </a:cubicBezTo>
                  <a:cubicBezTo>
                    <a:pt x="4082" y="4191"/>
                    <a:pt x="3887" y="4167"/>
                    <a:pt x="3741" y="4070"/>
                  </a:cubicBezTo>
                  <a:cubicBezTo>
                    <a:pt x="3669" y="4046"/>
                    <a:pt x="3620" y="4021"/>
                    <a:pt x="3571" y="3973"/>
                  </a:cubicBezTo>
                  <a:cubicBezTo>
                    <a:pt x="3814" y="3681"/>
                    <a:pt x="3887" y="3366"/>
                    <a:pt x="3766" y="3220"/>
                  </a:cubicBezTo>
                  <a:cubicBezTo>
                    <a:pt x="3717" y="3171"/>
                    <a:pt x="3669" y="3147"/>
                    <a:pt x="3596" y="3147"/>
                  </a:cubicBezTo>
                  <a:cubicBezTo>
                    <a:pt x="3426" y="3171"/>
                    <a:pt x="3280" y="3268"/>
                    <a:pt x="3231" y="3438"/>
                  </a:cubicBezTo>
                  <a:cubicBezTo>
                    <a:pt x="3158" y="3633"/>
                    <a:pt x="3207" y="3851"/>
                    <a:pt x="3328" y="3973"/>
                  </a:cubicBezTo>
                  <a:cubicBezTo>
                    <a:pt x="3037" y="4264"/>
                    <a:pt x="2648" y="4434"/>
                    <a:pt x="2260" y="4434"/>
                  </a:cubicBezTo>
                  <a:cubicBezTo>
                    <a:pt x="2215" y="4444"/>
                    <a:pt x="2169" y="4449"/>
                    <a:pt x="2124" y="4449"/>
                  </a:cubicBezTo>
                  <a:cubicBezTo>
                    <a:pt x="1946" y="4449"/>
                    <a:pt x="1768" y="4375"/>
                    <a:pt x="1652" y="4240"/>
                  </a:cubicBezTo>
                  <a:cubicBezTo>
                    <a:pt x="1944" y="4094"/>
                    <a:pt x="2138" y="3778"/>
                    <a:pt x="2138" y="3463"/>
                  </a:cubicBezTo>
                  <a:cubicBezTo>
                    <a:pt x="2116" y="3307"/>
                    <a:pt x="2013" y="3192"/>
                    <a:pt x="1865" y="3192"/>
                  </a:cubicBezTo>
                  <a:cubicBezTo>
                    <a:pt x="1851" y="3192"/>
                    <a:pt x="1837" y="3193"/>
                    <a:pt x="1822" y="3195"/>
                  </a:cubicBezTo>
                  <a:cubicBezTo>
                    <a:pt x="1677" y="3195"/>
                    <a:pt x="1531" y="3293"/>
                    <a:pt x="1458" y="3438"/>
                  </a:cubicBezTo>
                  <a:cubicBezTo>
                    <a:pt x="1337" y="3657"/>
                    <a:pt x="1312" y="3924"/>
                    <a:pt x="1409" y="4143"/>
                  </a:cubicBezTo>
                  <a:cubicBezTo>
                    <a:pt x="1361" y="4149"/>
                    <a:pt x="1314" y="4152"/>
                    <a:pt x="1268" y="4152"/>
                  </a:cubicBezTo>
                  <a:cubicBezTo>
                    <a:pt x="1130" y="4152"/>
                    <a:pt x="1002" y="4125"/>
                    <a:pt x="875" y="4070"/>
                  </a:cubicBezTo>
                  <a:cubicBezTo>
                    <a:pt x="535" y="3924"/>
                    <a:pt x="316" y="3633"/>
                    <a:pt x="268" y="3268"/>
                  </a:cubicBezTo>
                  <a:cubicBezTo>
                    <a:pt x="195" y="2977"/>
                    <a:pt x="243" y="2637"/>
                    <a:pt x="413" y="2370"/>
                  </a:cubicBezTo>
                  <a:cubicBezTo>
                    <a:pt x="486" y="2564"/>
                    <a:pt x="632" y="2734"/>
                    <a:pt x="802" y="2855"/>
                  </a:cubicBezTo>
                  <a:cubicBezTo>
                    <a:pt x="899" y="2880"/>
                    <a:pt x="972" y="2904"/>
                    <a:pt x="1069" y="2904"/>
                  </a:cubicBezTo>
                  <a:cubicBezTo>
                    <a:pt x="1264" y="2904"/>
                    <a:pt x="1434" y="2758"/>
                    <a:pt x="1434" y="2540"/>
                  </a:cubicBezTo>
                  <a:cubicBezTo>
                    <a:pt x="1434" y="2224"/>
                    <a:pt x="1166" y="1981"/>
                    <a:pt x="851" y="1981"/>
                  </a:cubicBezTo>
                  <a:cubicBezTo>
                    <a:pt x="828" y="1976"/>
                    <a:pt x="806" y="1974"/>
                    <a:pt x="784" y="1974"/>
                  </a:cubicBezTo>
                  <a:cubicBezTo>
                    <a:pt x="685" y="1974"/>
                    <a:pt x="590" y="2014"/>
                    <a:pt x="511" y="2054"/>
                  </a:cubicBezTo>
                  <a:cubicBezTo>
                    <a:pt x="438" y="1568"/>
                    <a:pt x="608" y="1058"/>
                    <a:pt x="1069" y="936"/>
                  </a:cubicBezTo>
                  <a:cubicBezTo>
                    <a:pt x="1194" y="901"/>
                    <a:pt x="1331" y="878"/>
                    <a:pt x="1463" y="878"/>
                  </a:cubicBezTo>
                  <a:cubicBezTo>
                    <a:pt x="1511" y="878"/>
                    <a:pt x="1558" y="881"/>
                    <a:pt x="1604" y="888"/>
                  </a:cubicBezTo>
                  <a:cubicBezTo>
                    <a:pt x="1555" y="1009"/>
                    <a:pt x="1507" y="1106"/>
                    <a:pt x="1507" y="1106"/>
                  </a:cubicBezTo>
                  <a:cubicBezTo>
                    <a:pt x="1507" y="1131"/>
                    <a:pt x="1507" y="1131"/>
                    <a:pt x="1507" y="1155"/>
                  </a:cubicBezTo>
                  <a:cubicBezTo>
                    <a:pt x="1531" y="1179"/>
                    <a:pt x="1725" y="1665"/>
                    <a:pt x="2065" y="1665"/>
                  </a:cubicBezTo>
                  <a:cubicBezTo>
                    <a:pt x="2162" y="1665"/>
                    <a:pt x="2235" y="1641"/>
                    <a:pt x="2308" y="1592"/>
                  </a:cubicBezTo>
                  <a:cubicBezTo>
                    <a:pt x="2405" y="1544"/>
                    <a:pt x="2478" y="1422"/>
                    <a:pt x="2454" y="1301"/>
                  </a:cubicBezTo>
                  <a:cubicBezTo>
                    <a:pt x="2357" y="1033"/>
                    <a:pt x="2114" y="839"/>
                    <a:pt x="1847" y="791"/>
                  </a:cubicBezTo>
                  <a:cubicBezTo>
                    <a:pt x="1992" y="426"/>
                    <a:pt x="2332" y="183"/>
                    <a:pt x="2745" y="159"/>
                  </a:cubicBezTo>
                  <a:close/>
                  <a:moveTo>
                    <a:pt x="2728" y="1"/>
                  </a:moveTo>
                  <a:cubicBezTo>
                    <a:pt x="2260" y="1"/>
                    <a:pt x="1815" y="296"/>
                    <a:pt x="1652" y="766"/>
                  </a:cubicBezTo>
                  <a:cubicBezTo>
                    <a:pt x="1569" y="748"/>
                    <a:pt x="1485" y="740"/>
                    <a:pt x="1403" y="740"/>
                  </a:cubicBezTo>
                  <a:cubicBezTo>
                    <a:pt x="1270" y="740"/>
                    <a:pt x="1141" y="760"/>
                    <a:pt x="1021" y="791"/>
                  </a:cubicBezTo>
                  <a:cubicBezTo>
                    <a:pt x="438" y="936"/>
                    <a:pt x="219" y="1616"/>
                    <a:pt x="341" y="2199"/>
                  </a:cubicBezTo>
                  <a:cubicBezTo>
                    <a:pt x="98" y="2515"/>
                    <a:pt x="0" y="2928"/>
                    <a:pt x="73" y="3317"/>
                  </a:cubicBezTo>
                  <a:cubicBezTo>
                    <a:pt x="146" y="3730"/>
                    <a:pt x="413" y="4070"/>
                    <a:pt x="802" y="4240"/>
                  </a:cubicBezTo>
                  <a:cubicBezTo>
                    <a:pt x="960" y="4293"/>
                    <a:pt x="1130" y="4332"/>
                    <a:pt x="1294" y="4332"/>
                  </a:cubicBezTo>
                  <a:cubicBezTo>
                    <a:pt x="1358" y="4332"/>
                    <a:pt x="1421" y="4326"/>
                    <a:pt x="1482" y="4313"/>
                  </a:cubicBezTo>
                  <a:cubicBezTo>
                    <a:pt x="1638" y="4491"/>
                    <a:pt x="1875" y="4607"/>
                    <a:pt x="2119" y="4607"/>
                  </a:cubicBezTo>
                  <a:cubicBezTo>
                    <a:pt x="2141" y="4607"/>
                    <a:pt x="2164" y="4606"/>
                    <a:pt x="2187" y="4604"/>
                  </a:cubicBezTo>
                  <a:lnTo>
                    <a:pt x="2260" y="4604"/>
                  </a:lnTo>
                  <a:cubicBezTo>
                    <a:pt x="2721" y="4580"/>
                    <a:pt x="3134" y="4410"/>
                    <a:pt x="3450" y="4094"/>
                  </a:cubicBezTo>
                  <a:cubicBezTo>
                    <a:pt x="3523" y="4143"/>
                    <a:pt x="3596" y="4191"/>
                    <a:pt x="3669" y="4240"/>
                  </a:cubicBezTo>
                  <a:cubicBezTo>
                    <a:pt x="3839" y="4313"/>
                    <a:pt x="4057" y="4361"/>
                    <a:pt x="4276" y="4361"/>
                  </a:cubicBezTo>
                  <a:cubicBezTo>
                    <a:pt x="4859" y="4361"/>
                    <a:pt x="5418" y="4094"/>
                    <a:pt x="5831" y="3681"/>
                  </a:cubicBezTo>
                  <a:cubicBezTo>
                    <a:pt x="6001" y="3487"/>
                    <a:pt x="6073" y="3244"/>
                    <a:pt x="6049" y="3001"/>
                  </a:cubicBezTo>
                  <a:cubicBezTo>
                    <a:pt x="5976" y="2710"/>
                    <a:pt x="5733" y="2491"/>
                    <a:pt x="5442" y="2467"/>
                  </a:cubicBezTo>
                  <a:cubicBezTo>
                    <a:pt x="5636" y="1908"/>
                    <a:pt x="5612" y="1252"/>
                    <a:pt x="5126" y="912"/>
                  </a:cubicBezTo>
                  <a:cubicBezTo>
                    <a:pt x="4972" y="781"/>
                    <a:pt x="4776" y="715"/>
                    <a:pt x="4580" y="715"/>
                  </a:cubicBezTo>
                  <a:cubicBezTo>
                    <a:pt x="4376" y="715"/>
                    <a:pt x="4170" y="787"/>
                    <a:pt x="4009" y="936"/>
                  </a:cubicBezTo>
                  <a:cubicBezTo>
                    <a:pt x="3887" y="548"/>
                    <a:pt x="3571" y="256"/>
                    <a:pt x="3207" y="110"/>
                  </a:cubicBezTo>
                  <a:cubicBezTo>
                    <a:pt x="3052" y="36"/>
                    <a:pt x="2889" y="1"/>
                    <a:pt x="2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0" name="Google Shape;442;p11"/>
          <p:cNvGrpSpPr>
            <a:grpSpLocks/>
          </p:cNvGrpSpPr>
          <p:nvPr/>
        </p:nvGrpSpPr>
        <p:grpSpPr bwMode="auto">
          <a:xfrm flipH="1">
            <a:off x="3863975" y="-915988"/>
            <a:ext cx="3368675" cy="2147888"/>
            <a:chOff x="7239867" y="1514545"/>
            <a:chExt cx="2525833" cy="1610805"/>
          </a:xfrm>
        </p:grpSpPr>
        <p:grpSp>
          <p:nvGrpSpPr>
            <p:cNvPr id="21" name="Google Shape;443;p11"/>
            <p:cNvGrpSpPr>
              <a:grpSpLocks/>
            </p:cNvGrpSpPr>
            <p:nvPr/>
          </p:nvGrpSpPr>
          <p:grpSpPr bwMode="auto">
            <a:xfrm>
              <a:off x="7346663" y="1514545"/>
              <a:ext cx="2419037" cy="1551678"/>
              <a:chOff x="7410211" y="1555302"/>
              <a:chExt cx="2355440" cy="1510884"/>
            </a:xfrm>
          </p:grpSpPr>
          <p:grpSp>
            <p:nvGrpSpPr>
              <p:cNvPr id="23" name="Google Shape;444;p11"/>
              <p:cNvGrpSpPr>
                <a:grpSpLocks/>
              </p:cNvGrpSpPr>
              <p:nvPr/>
            </p:nvGrpSpPr>
            <p:grpSpPr bwMode="auto">
              <a:xfrm>
                <a:off x="7410211" y="1555302"/>
                <a:ext cx="2355440" cy="1510884"/>
                <a:chOff x="761258" y="2062480"/>
                <a:chExt cx="1646470" cy="1056119"/>
              </a:xfrm>
            </p:grpSpPr>
            <p:sp>
              <p:nvSpPr>
                <p:cNvPr id="26" name="Google Shape;445;p11"/>
                <p:cNvSpPr/>
                <p:nvPr/>
              </p:nvSpPr>
              <p:spPr>
                <a:xfrm rot="-1481318">
                  <a:off x="1087168" y="2126495"/>
                  <a:ext cx="430195" cy="556690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" name="Google Shape;446;p11"/>
                <p:cNvSpPr/>
                <p:nvPr/>
              </p:nvSpPr>
              <p:spPr>
                <a:xfrm>
                  <a:off x="1415282" y="2201045"/>
                  <a:ext cx="558200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" name="Google Shape;447;p11"/>
                <p:cNvSpPr/>
                <p:nvPr/>
              </p:nvSpPr>
              <p:spPr>
                <a:xfrm>
                  <a:off x="761484" y="2379315"/>
                  <a:ext cx="492577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9" name="Google Shape;448;p11"/>
                <p:cNvSpPr/>
                <p:nvPr/>
              </p:nvSpPr>
              <p:spPr>
                <a:xfrm>
                  <a:off x="900021" y="2606205"/>
                  <a:ext cx="469083" cy="469175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0" name="Google Shape;449;p11"/>
                <p:cNvSpPr/>
                <p:nvPr/>
              </p:nvSpPr>
              <p:spPr>
                <a:xfrm>
                  <a:off x="1250820" y="2594050"/>
                  <a:ext cx="492577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1" name="Google Shape;450;p11"/>
                <p:cNvSpPr/>
                <p:nvPr/>
              </p:nvSpPr>
              <p:spPr>
                <a:xfrm rot="-2967336">
                  <a:off x="1706473" y="2475387"/>
                  <a:ext cx="623136" cy="492577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24" name="Google Shape;451;p11"/>
              <p:cNvSpPr/>
              <p:nvPr/>
            </p:nvSpPr>
            <p:spPr>
              <a:xfrm>
                <a:off x="7933249" y="2118694"/>
                <a:ext cx="704681" cy="704821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" name="Google Shape;452;p11"/>
              <p:cNvSpPr/>
              <p:nvPr/>
            </p:nvSpPr>
            <p:spPr>
              <a:xfrm>
                <a:off x="8386424" y="2118694"/>
                <a:ext cx="704681" cy="704821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2" name="Google Shape;453;p11"/>
            <p:cNvSpPr/>
            <p:nvPr/>
          </p:nvSpPr>
          <p:spPr>
            <a:xfrm>
              <a:off x="7239867" y="1791942"/>
              <a:ext cx="2256823" cy="1333408"/>
            </a:xfrm>
            <a:custGeom>
              <a:avLst/>
              <a:gdLst/>
              <a:ahLst/>
              <a:cxnLst/>
              <a:rect l="l" t="t" r="r" b="b"/>
              <a:pathLst>
                <a:path w="4957" h="2929" extrusionOk="0">
                  <a:moveTo>
                    <a:pt x="1215" y="718"/>
                  </a:moveTo>
                  <a:cubicBezTo>
                    <a:pt x="1312" y="743"/>
                    <a:pt x="1337" y="767"/>
                    <a:pt x="1361" y="815"/>
                  </a:cubicBezTo>
                  <a:cubicBezTo>
                    <a:pt x="1361" y="840"/>
                    <a:pt x="1312" y="888"/>
                    <a:pt x="1288" y="913"/>
                  </a:cubicBezTo>
                  <a:cubicBezTo>
                    <a:pt x="1264" y="913"/>
                    <a:pt x="1264" y="937"/>
                    <a:pt x="1215" y="937"/>
                  </a:cubicBezTo>
                  <a:cubicBezTo>
                    <a:pt x="1215" y="864"/>
                    <a:pt x="1215" y="815"/>
                    <a:pt x="1215" y="743"/>
                  </a:cubicBezTo>
                  <a:lnTo>
                    <a:pt x="1215" y="718"/>
                  </a:lnTo>
                  <a:close/>
                  <a:moveTo>
                    <a:pt x="2527" y="475"/>
                  </a:moveTo>
                  <a:cubicBezTo>
                    <a:pt x="2624" y="597"/>
                    <a:pt x="2673" y="767"/>
                    <a:pt x="2624" y="937"/>
                  </a:cubicBezTo>
                  <a:cubicBezTo>
                    <a:pt x="2601" y="983"/>
                    <a:pt x="2567" y="1007"/>
                    <a:pt x="2530" y="1007"/>
                  </a:cubicBezTo>
                  <a:cubicBezTo>
                    <a:pt x="2489" y="1007"/>
                    <a:pt x="2444" y="977"/>
                    <a:pt x="2405" y="913"/>
                  </a:cubicBezTo>
                  <a:cubicBezTo>
                    <a:pt x="2333" y="767"/>
                    <a:pt x="2381" y="573"/>
                    <a:pt x="2527" y="475"/>
                  </a:cubicBezTo>
                  <a:close/>
                  <a:moveTo>
                    <a:pt x="3984" y="1010"/>
                  </a:moveTo>
                  <a:lnTo>
                    <a:pt x="3984" y="1010"/>
                  </a:lnTo>
                  <a:cubicBezTo>
                    <a:pt x="4009" y="1107"/>
                    <a:pt x="3984" y="1228"/>
                    <a:pt x="3936" y="1326"/>
                  </a:cubicBezTo>
                  <a:cubicBezTo>
                    <a:pt x="3912" y="1350"/>
                    <a:pt x="3912" y="1350"/>
                    <a:pt x="3887" y="1350"/>
                  </a:cubicBezTo>
                  <a:cubicBezTo>
                    <a:pt x="3863" y="1350"/>
                    <a:pt x="3839" y="1326"/>
                    <a:pt x="3814" y="1326"/>
                  </a:cubicBezTo>
                  <a:cubicBezTo>
                    <a:pt x="3766" y="1277"/>
                    <a:pt x="3766" y="1277"/>
                    <a:pt x="3766" y="1204"/>
                  </a:cubicBezTo>
                  <a:cubicBezTo>
                    <a:pt x="3790" y="1131"/>
                    <a:pt x="3863" y="1058"/>
                    <a:pt x="3984" y="1010"/>
                  </a:cubicBezTo>
                  <a:close/>
                  <a:moveTo>
                    <a:pt x="1045" y="1860"/>
                  </a:moveTo>
                  <a:cubicBezTo>
                    <a:pt x="948" y="1957"/>
                    <a:pt x="851" y="2030"/>
                    <a:pt x="754" y="2079"/>
                  </a:cubicBezTo>
                  <a:cubicBezTo>
                    <a:pt x="778" y="1982"/>
                    <a:pt x="875" y="1909"/>
                    <a:pt x="972" y="1860"/>
                  </a:cubicBezTo>
                  <a:close/>
                  <a:moveTo>
                    <a:pt x="3159" y="1957"/>
                  </a:moveTo>
                  <a:cubicBezTo>
                    <a:pt x="3159" y="1957"/>
                    <a:pt x="3183" y="1957"/>
                    <a:pt x="3231" y="2006"/>
                  </a:cubicBezTo>
                  <a:cubicBezTo>
                    <a:pt x="3280" y="2054"/>
                    <a:pt x="3304" y="2152"/>
                    <a:pt x="3280" y="2224"/>
                  </a:cubicBezTo>
                  <a:cubicBezTo>
                    <a:pt x="3159" y="2127"/>
                    <a:pt x="3159" y="2006"/>
                    <a:pt x="3159" y="1957"/>
                  </a:cubicBezTo>
                  <a:close/>
                  <a:moveTo>
                    <a:pt x="1701" y="2030"/>
                  </a:moveTo>
                  <a:cubicBezTo>
                    <a:pt x="1750" y="2054"/>
                    <a:pt x="1798" y="2079"/>
                    <a:pt x="1822" y="2127"/>
                  </a:cubicBezTo>
                  <a:cubicBezTo>
                    <a:pt x="1847" y="2249"/>
                    <a:pt x="1822" y="2346"/>
                    <a:pt x="1774" y="2443"/>
                  </a:cubicBezTo>
                  <a:cubicBezTo>
                    <a:pt x="1677" y="2346"/>
                    <a:pt x="1628" y="2200"/>
                    <a:pt x="1652" y="2054"/>
                  </a:cubicBezTo>
                  <a:cubicBezTo>
                    <a:pt x="1652" y="2030"/>
                    <a:pt x="1677" y="2030"/>
                    <a:pt x="1677" y="2030"/>
                  </a:cubicBezTo>
                  <a:close/>
                  <a:moveTo>
                    <a:pt x="1688" y="116"/>
                  </a:moveTo>
                  <a:cubicBezTo>
                    <a:pt x="1796" y="116"/>
                    <a:pt x="1923" y="140"/>
                    <a:pt x="2065" y="184"/>
                  </a:cubicBezTo>
                  <a:cubicBezTo>
                    <a:pt x="2211" y="232"/>
                    <a:pt x="2333" y="305"/>
                    <a:pt x="2454" y="427"/>
                  </a:cubicBezTo>
                  <a:cubicBezTo>
                    <a:pt x="2284" y="548"/>
                    <a:pt x="2235" y="791"/>
                    <a:pt x="2333" y="961"/>
                  </a:cubicBezTo>
                  <a:cubicBezTo>
                    <a:pt x="2430" y="1083"/>
                    <a:pt x="2503" y="1131"/>
                    <a:pt x="2551" y="1131"/>
                  </a:cubicBezTo>
                  <a:cubicBezTo>
                    <a:pt x="2648" y="1107"/>
                    <a:pt x="2721" y="1058"/>
                    <a:pt x="2746" y="986"/>
                  </a:cubicBezTo>
                  <a:cubicBezTo>
                    <a:pt x="2794" y="791"/>
                    <a:pt x="2746" y="573"/>
                    <a:pt x="2624" y="427"/>
                  </a:cubicBezTo>
                  <a:cubicBezTo>
                    <a:pt x="2818" y="305"/>
                    <a:pt x="3061" y="232"/>
                    <a:pt x="3304" y="232"/>
                  </a:cubicBezTo>
                  <a:lnTo>
                    <a:pt x="3450" y="232"/>
                  </a:lnTo>
                  <a:cubicBezTo>
                    <a:pt x="3742" y="330"/>
                    <a:pt x="3960" y="597"/>
                    <a:pt x="3984" y="888"/>
                  </a:cubicBezTo>
                  <a:cubicBezTo>
                    <a:pt x="3839" y="937"/>
                    <a:pt x="3717" y="1034"/>
                    <a:pt x="3693" y="1180"/>
                  </a:cubicBezTo>
                  <a:cubicBezTo>
                    <a:pt x="3669" y="1277"/>
                    <a:pt x="3693" y="1350"/>
                    <a:pt x="3766" y="1423"/>
                  </a:cubicBezTo>
                  <a:cubicBezTo>
                    <a:pt x="3802" y="1459"/>
                    <a:pt x="3845" y="1477"/>
                    <a:pt x="3887" y="1477"/>
                  </a:cubicBezTo>
                  <a:cubicBezTo>
                    <a:pt x="3930" y="1477"/>
                    <a:pt x="3972" y="1459"/>
                    <a:pt x="4009" y="1423"/>
                  </a:cubicBezTo>
                  <a:cubicBezTo>
                    <a:pt x="4082" y="1277"/>
                    <a:pt x="4106" y="1131"/>
                    <a:pt x="4082" y="986"/>
                  </a:cubicBezTo>
                  <a:cubicBezTo>
                    <a:pt x="4130" y="986"/>
                    <a:pt x="4203" y="961"/>
                    <a:pt x="4252" y="961"/>
                  </a:cubicBezTo>
                  <a:cubicBezTo>
                    <a:pt x="4470" y="961"/>
                    <a:pt x="4640" y="1083"/>
                    <a:pt x="4738" y="1277"/>
                  </a:cubicBezTo>
                  <a:cubicBezTo>
                    <a:pt x="4835" y="1544"/>
                    <a:pt x="4810" y="1836"/>
                    <a:pt x="4665" y="2079"/>
                  </a:cubicBezTo>
                  <a:cubicBezTo>
                    <a:pt x="4483" y="2341"/>
                    <a:pt x="4201" y="2486"/>
                    <a:pt x="3902" y="2486"/>
                  </a:cubicBezTo>
                  <a:cubicBezTo>
                    <a:pt x="3841" y="2486"/>
                    <a:pt x="3779" y="2480"/>
                    <a:pt x="3717" y="2467"/>
                  </a:cubicBezTo>
                  <a:cubicBezTo>
                    <a:pt x="3572" y="2443"/>
                    <a:pt x="3450" y="2370"/>
                    <a:pt x="3353" y="2297"/>
                  </a:cubicBezTo>
                  <a:cubicBezTo>
                    <a:pt x="3401" y="2176"/>
                    <a:pt x="3377" y="2030"/>
                    <a:pt x="3304" y="1933"/>
                  </a:cubicBezTo>
                  <a:cubicBezTo>
                    <a:pt x="3244" y="1884"/>
                    <a:pt x="3189" y="1860"/>
                    <a:pt x="3143" y="1860"/>
                  </a:cubicBezTo>
                  <a:cubicBezTo>
                    <a:pt x="3098" y="1860"/>
                    <a:pt x="3061" y="1884"/>
                    <a:pt x="3037" y="1933"/>
                  </a:cubicBezTo>
                  <a:cubicBezTo>
                    <a:pt x="3037" y="2103"/>
                    <a:pt x="3086" y="2249"/>
                    <a:pt x="3231" y="2322"/>
                  </a:cubicBezTo>
                  <a:cubicBezTo>
                    <a:pt x="3071" y="2620"/>
                    <a:pt x="2781" y="2809"/>
                    <a:pt x="2442" y="2809"/>
                  </a:cubicBezTo>
                  <a:cubicBezTo>
                    <a:pt x="2422" y="2809"/>
                    <a:pt x="2402" y="2809"/>
                    <a:pt x="2381" y="2807"/>
                  </a:cubicBezTo>
                  <a:cubicBezTo>
                    <a:pt x="2187" y="2807"/>
                    <a:pt x="1968" y="2686"/>
                    <a:pt x="1847" y="2516"/>
                  </a:cubicBezTo>
                  <a:cubicBezTo>
                    <a:pt x="1920" y="2394"/>
                    <a:pt x="1968" y="2249"/>
                    <a:pt x="1920" y="2103"/>
                  </a:cubicBezTo>
                  <a:cubicBezTo>
                    <a:pt x="1895" y="2030"/>
                    <a:pt x="1822" y="1957"/>
                    <a:pt x="1725" y="1933"/>
                  </a:cubicBezTo>
                  <a:cubicBezTo>
                    <a:pt x="1712" y="1928"/>
                    <a:pt x="1699" y="1926"/>
                    <a:pt x="1685" y="1926"/>
                  </a:cubicBezTo>
                  <a:cubicBezTo>
                    <a:pt x="1627" y="1926"/>
                    <a:pt x="1575" y="1966"/>
                    <a:pt x="1555" y="2006"/>
                  </a:cubicBezTo>
                  <a:cubicBezTo>
                    <a:pt x="1531" y="2200"/>
                    <a:pt x="1580" y="2394"/>
                    <a:pt x="1725" y="2540"/>
                  </a:cubicBezTo>
                  <a:cubicBezTo>
                    <a:pt x="1604" y="2662"/>
                    <a:pt x="1434" y="2735"/>
                    <a:pt x="1264" y="2759"/>
                  </a:cubicBezTo>
                  <a:lnTo>
                    <a:pt x="1191" y="2759"/>
                  </a:lnTo>
                  <a:cubicBezTo>
                    <a:pt x="1045" y="2759"/>
                    <a:pt x="924" y="2686"/>
                    <a:pt x="826" y="2589"/>
                  </a:cubicBezTo>
                  <a:cubicBezTo>
                    <a:pt x="729" y="2467"/>
                    <a:pt x="705" y="2346"/>
                    <a:pt x="729" y="2224"/>
                  </a:cubicBezTo>
                  <a:cubicBezTo>
                    <a:pt x="924" y="2152"/>
                    <a:pt x="1167" y="1957"/>
                    <a:pt x="1142" y="1836"/>
                  </a:cubicBezTo>
                  <a:cubicBezTo>
                    <a:pt x="1142" y="1801"/>
                    <a:pt x="1118" y="1767"/>
                    <a:pt x="1052" y="1767"/>
                  </a:cubicBezTo>
                  <a:cubicBezTo>
                    <a:pt x="1025" y="1767"/>
                    <a:pt x="991" y="1773"/>
                    <a:pt x="948" y="1787"/>
                  </a:cubicBezTo>
                  <a:cubicBezTo>
                    <a:pt x="802" y="1836"/>
                    <a:pt x="681" y="1982"/>
                    <a:pt x="656" y="2152"/>
                  </a:cubicBezTo>
                  <a:cubicBezTo>
                    <a:pt x="638" y="2154"/>
                    <a:pt x="621" y="2155"/>
                    <a:pt x="603" y="2155"/>
                  </a:cubicBezTo>
                  <a:cubicBezTo>
                    <a:pt x="414" y="2155"/>
                    <a:pt x="286" y="2032"/>
                    <a:pt x="219" y="1787"/>
                  </a:cubicBezTo>
                  <a:cubicBezTo>
                    <a:pt x="98" y="1520"/>
                    <a:pt x="122" y="1228"/>
                    <a:pt x="243" y="961"/>
                  </a:cubicBezTo>
                  <a:cubicBezTo>
                    <a:pt x="389" y="791"/>
                    <a:pt x="608" y="694"/>
                    <a:pt x="851" y="694"/>
                  </a:cubicBezTo>
                  <a:lnTo>
                    <a:pt x="1142" y="694"/>
                  </a:lnTo>
                  <a:lnTo>
                    <a:pt x="1142" y="743"/>
                  </a:lnTo>
                  <a:cubicBezTo>
                    <a:pt x="1118" y="840"/>
                    <a:pt x="1142" y="937"/>
                    <a:pt x="1191" y="1010"/>
                  </a:cubicBezTo>
                  <a:cubicBezTo>
                    <a:pt x="1204" y="1036"/>
                    <a:pt x="1232" y="1056"/>
                    <a:pt x="1271" y="1056"/>
                  </a:cubicBezTo>
                  <a:cubicBezTo>
                    <a:pt x="1302" y="1056"/>
                    <a:pt x="1341" y="1043"/>
                    <a:pt x="1385" y="1010"/>
                  </a:cubicBezTo>
                  <a:cubicBezTo>
                    <a:pt x="1482" y="913"/>
                    <a:pt x="1507" y="888"/>
                    <a:pt x="1482" y="791"/>
                  </a:cubicBezTo>
                  <a:cubicBezTo>
                    <a:pt x="1458" y="718"/>
                    <a:pt x="1385" y="645"/>
                    <a:pt x="1239" y="621"/>
                  </a:cubicBezTo>
                  <a:cubicBezTo>
                    <a:pt x="1239" y="475"/>
                    <a:pt x="1288" y="330"/>
                    <a:pt x="1385" y="232"/>
                  </a:cubicBezTo>
                  <a:cubicBezTo>
                    <a:pt x="1452" y="152"/>
                    <a:pt x="1556" y="116"/>
                    <a:pt x="1688" y="116"/>
                  </a:cubicBezTo>
                  <a:close/>
                  <a:moveTo>
                    <a:pt x="1650" y="1"/>
                  </a:moveTo>
                  <a:cubicBezTo>
                    <a:pt x="1501" y="1"/>
                    <a:pt x="1380" y="43"/>
                    <a:pt x="1288" y="135"/>
                  </a:cubicBezTo>
                  <a:cubicBezTo>
                    <a:pt x="1191" y="257"/>
                    <a:pt x="1118" y="427"/>
                    <a:pt x="1118" y="597"/>
                  </a:cubicBezTo>
                  <a:cubicBezTo>
                    <a:pt x="1069" y="585"/>
                    <a:pt x="1021" y="579"/>
                    <a:pt x="972" y="579"/>
                  </a:cubicBezTo>
                  <a:cubicBezTo>
                    <a:pt x="924" y="579"/>
                    <a:pt x="875" y="585"/>
                    <a:pt x="826" y="597"/>
                  </a:cubicBezTo>
                  <a:cubicBezTo>
                    <a:pt x="559" y="597"/>
                    <a:pt x="316" y="694"/>
                    <a:pt x="146" y="888"/>
                  </a:cubicBezTo>
                  <a:cubicBezTo>
                    <a:pt x="1" y="1180"/>
                    <a:pt x="1" y="1520"/>
                    <a:pt x="122" y="1811"/>
                  </a:cubicBezTo>
                  <a:cubicBezTo>
                    <a:pt x="219" y="2152"/>
                    <a:pt x="414" y="2224"/>
                    <a:pt x="559" y="2224"/>
                  </a:cubicBezTo>
                  <a:lnTo>
                    <a:pt x="608" y="2224"/>
                  </a:lnTo>
                  <a:cubicBezTo>
                    <a:pt x="608" y="2394"/>
                    <a:pt x="656" y="2540"/>
                    <a:pt x="754" y="2637"/>
                  </a:cubicBezTo>
                  <a:cubicBezTo>
                    <a:pt x="851" y="2783"/>
                    <a:pt x="1021" y="2856"/>
                    <a:pt x="1191" y="2856"/>
                  </a:cubicBezTo>
                  <a:lnTo>
                    <a:pt x="1264" y="2856"/>
                  </a:lnTo>
                  <a:cubicBezTo>
                    <a:pt x="1458" y="2832"/>
                    <a:pt x="1652" y="2759"/>
                    <a:pt x="1774" y="2613"/>
                  </a:cubicBezTo>
                  <a:cubicBezTo>
                    <a:pt x="1944" y="2783"/>
                    <a:pt x="2163" y="2905"/>
                    <a:pt x="2381" y="2929"/>
                  </a:cubicBezTo>
                  <a:lnTo>
                    <a:pt x="2430" y="2929"/>
                  </a:lnTo>
                  <a:cubicBezTo>
                    <a:pt x="2794" y="2905"/>
                    <a:pt x="3134" y="2710"/>
                    <a:pt x="3304" y="2394"/>
                  </a:cubicBezTo>
                  <a:cubicBezTo>
                    <a:pt x="3426" y="2467"/>
                    <a:pt x="3547" y="2516"/>
                    <a:pt x="3693" y="2540"/>
                  </a:cubicBezTo>
                  <a:cubicBezTo>
                    <a:pt x="3766" y="2559"/>
                    <a:pt x="3841" y="2567"/>
                    <a:pt x="3916" y="2567"/>
                  </a:cubicBezTo>
                  <a:cubicBezTo>
                    <a:pt x="4239" y="2567"/>
                    <a:pt x="4560" y="2403"/>
                    <a:pt x="4738" y="2127"/>
                  </a:cubicBezTo>
                  <a:cubicBezTo>
                    <a:pt x="4932" y="1860"/>
                    <a:pt x="4956" y="1496"/>
                    <a:pt x="4835" y="1204"/>
                  </a:cubicBezTo>
                  <a:cubicBezTo>
                    <a:pt x="4738" y="986"/>
                    <a:pt x="4495" y="840"/>
                    <a:pt x="4252" y="840"/>
                  </a:cubicBezTo>
                  <a:cubicBezTo>
                    <a:pt x="4203" y="840"/>
                    <a:pt x="4130" y="840"/>
                    <a:pt x="4057" y="864"/>
                  </a:cubicBezTo>
                  <a:cubicBezTo>
                    <a:pt x="4033" y="500"/>
                    <a:pt x="3790" y="232"/>
                    <a:pt x="3450" y="135"/>
                  </a:cubicBezTo>
                  <a:cubicBezTo>
                    <a:pt x="3426" y="123"/>
                    <a:pt x="3395" y="117"/>
                    <a:pt x="3365" y="117"/>
                  </a:cubicBezTo>
                  <a:cubicBezTo>
                    <a:pt x="3335" y="117"/>
                    <a:pt x="3304" y="123"/>
                    <a:pt x="3280" y="135"/>
                  </a:cubicBezTo>
                  <a:cubicBezTo>
                    <a:pt x="3013" y="135"/>
                    <a:pt x="2746" y="208"/>
                    <a:pt x="2527" y="330"/>
                  </a:cubicBezTo>
                  <a:cubicBezTo>
                    <a:pt x="2405" y="232"/>
                    <a:pt x="2235" y="135"/>
                    <a:pt x="2090" y="87"/>
                  </a:cubicBezTo>
                  <a:cubicBezTo>
                    <a:pt x="1923" y="31"/>
                    <a:pt x="1776" y="1"/>
                    <a:pt x="1650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2" name="Google Shape;454;p11"/>
          <p:cNvGrpSpPr>
            <a:grpSpLocks/>
          </p:cNvGrpSpPr>
          <p:nvPr/>
        </p:nvGrpSpPr>
        <p:grpSpPr bwMode="auto">
          <a:xfrm rot="615299" flipH="1">
            <a:off x="373063" y="1412875"/>
            <a:ext cx="2201862" cy="1998663"/>
            <a:chOff x="7844079" y="226728"/>
            <a:chExt cx="1373387" cy="1246991"/>
          </a:xfrm>
        </p:grpSpPr>
        <p:sp>
          <p:nvSpPr>
            <p:cNvPr id="33" name="Google Shape;455;p11"/>
            <p:cNvSpPr/>
            <p:nvPr/>
          </p:nvSpPr>
          <p:spPr>
            <a:xfrm rot="-1688081">
              <a:off x="8297307" y="1013627"/>
              <a:ext cx="222792" cy="221863"/>
            </a:xfrm>
            <a:custGeom>
              <a:avLst/>
              <a:gdLst/>
              <a:ahLst/>
              <a:cxnLst/>
              <a:rect l="l" t="t" r="r" b="b"/>
              <a:pathLst>
                <a:path w="1118" h="1119" extrusionOk="0">
                  <a:moveTo>
                    <a:pt x="607" y="98"/>
                  </a:moveTo>
                  <a:cubicBezTo>
                    <a:pt x="607" y="147"/>
                    <a:pt x="632" y="219"/>
                    <a:pt x="632" y="268"/>
                  </a:cubicBezTo>
                  <a:cubicBezTo>
                    <a:pt x="656" y="317"/>
                    <a:pt x="656" y="389"/>
                    <a:pt x="680" y="438"/>
                  </a:cubicBezTo>
                  <a:cubicBezTo>
                    <a:pt x="705" y="438"/>
                    <a:pt x="729" y="462"/>
                    <a:pt x="826" y="487"/>
                  </a:cubicBezTo>
                  <a:lnTo>
                    <a:pt x="972" y="560"/>
                  </a:lnTo>
                  <a:cubicBezTo>
                    <a:pt x="899" y="584"/>
                    <a:pt x="802" y="632"/>
                    <a:pt x="705" y="657"/>
                  </a:cubicBezTo>
                  <a:cubicBezTo>
                    <a:pt x="705" y="657"/>
                    <a:pt x="705" y="657"/>
                    <a:pt x="680" y="681"/>
                  </a:cubicBezTo>
                  <a:cubicBezTo>
                    <a:pt x="656" y="802"/>
                    <a:pt x="583" y="924"/>
                    <a:pt x="559" y="972"/>
                  </a:cubicBezTo>
                  <a:cubicBezTo>
                    <a:pt x="535" y="924"/>
                    <a:pt x="486" y="802"/>
                    <a:pt x="462" y="681"/>
                  </a:cubicBezTo>
                  <a:cubicBezTo>
                    <a:pt x="462" y="657"/>
                    <a:pt x="437" y="657"/>
                    <a:pt x="413" y="632"/>
                  </a:cubicBezTo>
                  <a:cubicBezTo>
                    <a:pt x="316" y="632"/>
                    <a:pt x="194" y="584"/>
                    <a:pt x="122" y="584"/>
                  </a:cubicBezTo>
                  <a:cubicBezTo>
                    <a:pt x="219" y="511"/>
                    <a:pt x="340" y="462"/>
                    <a:pt x="462" y="414"/>
                  </a:cubicBezTo>
                  <a:cubicBezTo>
                    <a:pt x="462" y="414"/>
                    <a:pt x="462" y="389"/>
                    <a:pt x="486" y="389"/>
                  </a:cubicBezTo>
                  <a:cubicBezTo>
                    <a:pt x="510" y="292"/>
                    <a:pt x="559" y="195"/>
                    <a:pt x="607" y="98"/>
                  </a:cubicBezTo>
                  <a:close/>
                  <a:moveTo>
                    <a:pt x="607" y="1"/>
                  </a:moveTo>
                  <a:cubicBezTo>
                    <a:pt x="583" y="1"/>
                    <a:pt x="535" y="1"/>
                    <a:pt x="389" y="341"/>
                  </a:cubicBezTo>
                  <a:cubicBezTo>
                    <a:pt x="24" y="487"/>
                    <a:pt x="0" y="560"/>
                    <a:pt x="0" y="560"/>
                  </a:cubicBezTo>
                  <a:cubicBezTo>
                    <a:pt x="0" y="584"/>
                    <a:pt x="0" y="608"/>
                    <a:pt x="0" y="608"/>
                  </a:cubicBezTo>
                  <a:cubicBezTo>
                    <a:pt x="0" y="632"/>
                    <a:pt x="49" y="657"/>
                    <a:pt x="364" y="730"/>
                  </a:cubicBezTo>
                  <a:cubicBezTo>
                    <a:pt x="462" y="1118"/>
                    <a:pt x="510" y="1118"/>
                    <a:pt x="535" y="1118"/>
                  </a:cubicBezTo>
                  <a:lnTo>
                    <a:pt x="559" y="1118"/>
                  </a:lnTo>
                  <a:cubicBezTo>
                    <a:pt x="583" y="1118"/>
                    <a:pt x="607" y="1118"/>
                    <a:pt x="777" y="754"/>
                  </a:cubicBezTo>
                  <a:cubicBezTo>
                    <a:pt x="875" y="705"/>
                    <a:pt x="996" y="681"/>
                    <a:pt x="1093" y="608"/>
                  </a:cubicBezTo>
                  <a:cubicBezTo>
                    <a:pt x="1118" y="608"/>
                    <a:pt x="1118" y="584"/>
                    <a:pt x="1118" y="560"/>
                  </a:cubicBezTo>
                  <a:cubicBezTo>
                    <a:pt x="1118" y="511"/>
                    <a:pt x="1045" y="487"/>
                    <a:pt x="875" y="414"/>
                  </a:cubicBezTo>
                  <a:lnTo>
                    <a:pt x="753" y="389"/>
                  </a:lnTo>
                  <a:cubicBezTo>
                    <a:pt x="753" y="341"/>
                    <a:pt x="729" y="317"/>
                    <a:pt x="729" y="268"/>
                  </a:cubicBezTo>
                  <a:cubicBezTo>
                    <a:pt x="729" y="171"/>
                    <a:pt x="680" y="98"/>
                    <a:pt x="656" y="25"/>
                  </a:cubicBezTo>
                  <a:cubicBezTo>
                    <a:pt x="632" y="1"/>
                    <a:pt x="632" y="1"/>
                    <a:pt x="6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" name="Google Shape;456;p11"/>
            <p:cNvSpPr/>
            <p:nvPr/>
          </p:nvSpPr>
          <p:spPr>
            <a:xfrm rot="-1688081">
              <a:off x="8404720" y="290340"/>
              <a:ext cx="164371" cy="141636"/>
            </a:xfrm>
            <a:custGeom>
              <a:avLst/>
              <a:gdLst/>
              <a:ahLst/>
              <a:cxnLst/>
              <a:rect l="l" t="t" r="r" b="b"/>
              <a:pathLst>
                <a:path w="827" h="713" extrusionOk="0">
                  <a:moveTo>
                    <a:pt x="462" y="105"/>
                  </a:moveTo>
                  <a:cubicBezTo>
                    <a:pt x="802" y="105"/>
                    <a:pt x="802" y="615"/>
                    <a:pt x="462" y="615"/>
                  </a:cubicBezTo>
                  <a:cubicBezTo>
                    <a:pt x="317" y="591"/>
                    <a:pt x="219" y="494"/>
                    <a:pt x="219" y="348"/>
                  </a:cubicBezTo>
                  <a:cubicBezTo>
                    <a:pt x="219" y="202"/>
                    <a:pt x="341" y="105"/>
                    <a:pt x="462" y="105"/>
                  </a:cubicBezTo>
                  <a:close/>
                  <a:moveTo>
                    <a:pt x="481" y="1"/>
                  </a:moveTo>
                  <a:cubicBezTo>
                    <a:pt x="392" y="1"/>
                    <a:pt x="299" y="33"/>
                    <a:pt x="219" y="105"/>
                  </a:cubicBezTo>
                  <a:cubicBezTo>
                    <a:pt x="1" y="324"/>
                    <a:pt x="171" y="688"/>
                    <a:pt x="462" y="712"/>
                  </a:cubicBezTo>
                  <a:cubicBezTo>
                    <a:pt x="657" y="712"/>
                    <a:pt x="827" y="542"/>
                    <a:pt x="827" y="348"/>
                  </a:cubicBezTo>
                  <a:cubicBezTo>
                    <a:pt x="827" y="136"/>
                    <a:pt x="663" y="1"/>
                    <a:pt x="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" name="Google Shape;457;p11"/>
            <p:cNvSpPr/>
            <p:nvPr/>
          </p:nvSpPr>
          <p:spPr>
            <a:xfrm rot="-1688081">
              <a:off x="7888322" y="508652"/>
              <a:ext cx="221802" cy="212949"/>
            </a:xfrm>
            <a:custGeom>
              <a:avLst/>
              <a:gdLst/>
              <a:ahLst/>
              <a:cxnLst/>
              <a:rect l="l" t="t" r="r" b="b"/>
              <a:pathLst>
                <a:path w="1119" h="1074" extrusionOk="0">
                  <a:moveTo>
                    <a:pt x="681" y="441"/>
                  </a:moveTo>
                  <a:cubicBezTo>
                    <a:pt x="681" y="441"/>
                    <a:pt x="681" y="441"/>
                    <a:pt x="681" y="466"/>
                  </a:cubicBezTo>
                  <a:cubicBezTo>
                    <a:pt x="681" y="466"/>
                    <a:pt x="657" y="490"/>
                    <a:pt x="584" y="490"/>
                  </a:cubicBezTo>
                  <a:cubicBezTo>
                    <a:pt x="608" y="466"/>
                    <a:pt x="632" y="441"/>
                    <a:pt x="657" y="441"/>
                  </a:cubicBezTo>
                  <a:close/>
                  <a:moveTo>
                    <a:pt x="384" y="97"/>
                  </a:moveTo>
                  <a:cubicBezTo>
                    <a:pt x="401" y="97"/>
                    <a:pt x="420" y="98"/>
                    <a:pt x="438" y="101"/>
                  </a:cubicBezTo>
                  <a:cubicBezTo>
                    <a:pt x="559" y="101"/>
                    <a:pt x="681" y="126"/>
                    <a:pt x="778" y="150"/>
                  </a:cubicBezTo>
                  <a:cubicBezTo>
                    <a:pt x="924" y="199"/>
                    <a:pt x="1021" y="369"/>
                    <a:pt x="972" y="514"/>
                  </a:cubicBezTo>
                  <a:cubicBezTo>
                    <a:pt x="924" y="733"/>
                    <a:pt x="705" y="976"/>
                    <a:pt x="559" y="976"/>
                  </a:cubicBezTo>
                  <a:lnTo>
                    <a:pt x="511" y="976"/>
                  </a:lnTo>
                  <a:cubicBezTo>
                    <a:pt x="414" y="879"/>
                    <a:pt x="438" y="733"/>
                    <a:pt x="511" y="612"/>
                  </a:cubicBezTo>
                  <a:cubicBezTo>
                    <a:pt x="608" y="587"/>
                    <a:pt x="754" y="563"/>
                    <a:pt x="778" y="490"/>
                  </a:cubicBezTo>
                  <a:cubicBezTo>
                    <a:pt x="802" y="441"/>
                    <a:pt x="778" y="393"/>
                    <a:pt x="754" y="369"/>
                  </a:cubicBezTo>
                  <a:cubicBezTo>
                    <a:pt x="730" y="344"/>
                    <a:pt x="705" y="344"/>
                    <a:pt x="681" y="344"/>
                  </a:cubicBezTo>
                  <a:cubicBezTo>
                    <a:pt x="608" y="344"/>
                    <a:pt x="535" y="417"/>
                    <a:pt x="462" y="514"/>
                  </a:cubicBezTo>
                  <a:cubicBezTo>
                    <a:pt x="441" y="519"/>
                    <a:pt x="419" y="521"/>
                    <a:pt x="398" y="521"/>
                  </a:cubicBezTo>
                  <a:cubicBezTo>
                    <a:pt x="299" y="521"/>
                    <a:pt x="202" y="477"/>
                    <a:pt x="122" y="417"/>
                  </a:cubicBezTo>
                  <a:cubicBezTo>
                    <a:pt x="98" y="369"/>
                    <a:pt x="98" y="344"/>
                    <a:pt x="122" y="296"/>
                  </a:cubicBezTo>
                  <a:cubicBezTo>
                    <a:pt x="165" y="168"/>
                    <a:pt x="263" y="97"/>
                    <a:pt x="384" y="97"/>
                  </a:cubicBezTo>
                  <a:close/>
                  <a:moveTo>
                    <a:pt x="386" y="1"/>
                  </a:moveTo>
                  <a:cubicBezTo>
                    <a:pt x="230" y="1"/>
                    <a:pt x="69" y="97"/>
                    <a:pt x="25" y="271"/>
                  </a:cubicBezTo>
                  <a:cubicBezTo>
                    <a:pt x="1" y="344"/>
                    <a:pt x="1" y="417"/>
                    <a:pt x="49" y="466"/>
                  </a:cubicBezTo>
                  <a:cubicBezTo>
                    <a:pt x="147" y="563"/>
                    <a:pt x="292" y="612"/>
                    <a:pt x="414" y="612"/>
                  </a:cubicBezTo>
                  <a:cubicBezTo>
                    <a:pt x="341" y="733"/>
                    <a:pt x="341" y="927"/>
                    <a:pt x="462" y="1049"/>
                  </a:cubicBezTo>
                  <a:cubicBezTo>
                    <a:pt x="487" y="1073"/>
                    <a:pt x="511" y="1073"/>
                    <a:pt x="559" y="1073"/>
                  </a:cubicBezTo>
                  <a:cubicBezTo>
                    <a:pt x="754" y="1073"/>
                    <a:pt x="1021" y="782"/>
                    <a:pt x="1070" y="539"/>
                  </a:cubicBezTo>
                  <a:cubicBezTo>
                    <a:pt x="1118" y="320"/>
                    <a:pt x="997" y="126"/>
                    <a:pt x="827" y="77"/>
                  </a:cubicBezTo>
                  <a:cubicBezTo>
                    <a:pt x="705" y="29"/>
                    <a:pt x="584" y="4"/>
                    <a:pt x="438" y="4"/>
                  </a:cubicBezTo>
                  <a:cubicBezTo>
                    <a:pt x="421" y="2"/>
                    <a:pt x="403" y="1"/>
                    <a:pt x="3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" name="Google Shape;458;p11"/>
            <p:cNvSpPr/>
            <p:nvPr/>
          </p:nvSpPr>
          <p:spPr>
            <a:xfrm rot="-1688081">
              <a:off x="7970684" y="264518"/>
              <a:ext cx="217841" cy="212949"/>
            </a:xfrm>
            <a:custGeom>
              <a:avLst/>
              <a:gdLst/>
              <a:ahLst/>
              <a:cxnLst/>
              <a:rect l="l" t="t" r="r" b="b"/>
              <a:pathLst>
                <a:path w="1094" h="1072" extrusionOk="0">
                  <a:moveTo>
                    <a:pt x="484" y="620"/>
                  </a:moveTo>
                  <a:cubicBezTo>
                    <a:pt x="474" y="660"/>
                    <a:pt x="413" y="681"/>
                    <a:pt x="413" y="681"/>
                  </a:cubicBezTo>
                  <a:cubicBezTo>
                    <a:pt x="433" y="641"/>
                    <a:pt x="452" y="634"/>
                    <a:pt x="484" y="620"/>
                  </a:cubicBezTo>
                  <a:close/>
                  <a:moveTo>
                    <a:pt x="480" y="88"/>
                  </a:moveTo>
                  <a:cubicBezTo>
                    <a:pt x="512" y="88"/>
                    <a:pt x="542" y="105"/>
                    <a:pt x="559" y="122"/>
                  </a:cubicBezTo>
                  <a:cubicBezTo>
                    <a:pt x="607" y="243"/>
                    <a:pt x="607" y="365"/>
                    <a:pt x="559" y="486"/>
                  </a:cubicBezTo>
                  <a:cubicBezTo>
                    <a:pt x="462" y="486"/>
                    <a:pt x="389" y="535"/>
                    <a:pt x="340" y="608"/>
                  </a:cubicBezTo>
                  <a:cubicBezTo>
                    <a:pt x="316" y="632"/>
                    <a:pt x="316" y="681"/>
                    <a:pt x="340" y="681"/>
                  </a:cubicBezTo>
                  <a:cubicBezTo>
                    <a:pt x="365" y="729"/>
                    <a:pt x="389" y="753"/>
                    <a:pt x="437" y="753"/>
                  </a:cubicBezTo>
                  <a:cubicBezTo>
                    <a:pt x="535" y="753"/>
                    <a:pt x="607" y="632"/>
                    <a:pt x="632" y="559"/>
                  </a:cubicBezTo>
                  <a:lnTo>
                    <a:pt x="778" y="559"/>
                  </a:lnTo>
                  <a:cubicBezTo>
                    <a:pt x="790" y="555"/>
                    <a:pt x="804" y="553"/>
                    <a:pt x="818" y="553"/>
                  </a:cubicBezTo>
                  <a:cubicBezTo>
                    <a:pt x="883" y="553"/>
                    <a:pt x="956" y="596"/>
                    <a:pt x="996" y="656"/>
                  </a:cubicBezTo>
                  <a:cubicBezTo>
                    <a:pt x="996" y="681"/>
                    <a:pt x="996" y="729"/>
                    <a:pt x="972" y="753"/>
                  </a:cubicBezTo>
                  <a:cubicBezTo>
                    <a:pt x="850" y="899"/>
                    <a:pt x="656" y="972"/>
                    <a:pt x="462" y="972"/>
                  </a:cubicBezTo>
                  <a:cubicBezTo>
                    <a:pt x="449" y="974"/>
                    <a:pt x="437" y="975"/>
                    <a:pt x="424" y="975"/>
                  </a:cubicBezTo>
                  <a:cubicBezTo>
                    <a:pt x="268" y="975"/>
                    <a:pt x="122" y="838"/>
                    <a:pt x="122" y="681"/>
                  </a:cubicBezTo>
                  <a:cubicBezTo>
                    <a:pt x="97" y="511"/>
                    <a:pt x="146" y="316"/>
                    <a:pt x="243" y="170"/>
                  </a:cubicBezTo>
                  <a:cubicBezTo>
                    <a:pt x="292" y="122"/>
                    <a:pt x="365" y="98"/>
                    <a:pt x="437" y="98"/>
                  </a:cubicBezTo>
                  <a:cubicBezTo>
                    <a:pt x="452" y="90"/>
                    <a:pt x="466" y="88"/>
                    <a:pt x="480" y="88"/>
                  </a:cubicBezTo>
                  <a:close/>
                  <a:moveTo>
                    <a:pt x="437" y="0"/>
                  </a:moveTo>
                  <a:cubicBezTo>
                    <a:pt x="340" y="0"/>
                    <a:pt x="243" y="49"/>
                    <a:pt x="170" y="122"/>
                  </a:cubicBezTo>
                  <a:cubicBezTo>
                    <a:pt x="49" y="292"/>
                    <a:pt x="0" y="511"/>
                    <a:pt x="24" y="705"/>
                  </a:cubicBezTo>
                  <a:cubicBezTo>
                    <a:pt x="24" y="910"/>
                    <a:pt x="195" y="1072"/>
                    <a:pt x="396" y="1072"/>
                  </a:cubicBezTo>
                  <a:cubicBezTo>
                    <a:pt x="410" y="1072"/>
                    <a:pt x="423" y="1071"/>
                    <a:pt x="437" y="1069"/>
                  </a:cubicBezTo>
                  <a:cubicBezTo>
                    <a:pt x="656" y="1069"/>
                    <a:pt x="875" y="972"/>
                    <a:pt x="1045" y="826"/>
                  </a:cubicBezTo>
                  <a:cubicBezTo>
                    <a:pt x="1069" y="753"/>
                    <a:pt x="1093" y="705"/>
                    <a:pt x="1069" y="632"/>
                  </a:cubicBezTo>
                  <a:cubicBezTo>
                    <a:pt x="1006" y="548"/>
                    <a:pt x="906" y="482"/>
                    <a:pt x="801" y="482"/>
                  </a:cubicBezTo>
                  <a:cubicBezTo>
                    <a:pt x="785" y="482"/>
                    <a:pt x="769" y="483"/>
                    <a:pt x="753" y="486"/>
                  </a:cubicBezTo>
                  <a:lnTo>
                    <a:pt x="656" y="486"/>
                  </a:lnTo>
                  <a:cubicBezTo>
                    <a:pt x="705" y="365"/>
                    <a:pt x="680" y="219"/>
                    <a:pt x="632" y="98"/>
                  </a:cubicBezTo>
                  <a:cubicBezTo>
                    <a:pt x="583" y="49"/>
                    <a:pt x="510" y="0"/>
                    <a:pt x="4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" name="Google Shape;459;p11"/>
            <p:cNvSpPr/>
            <p:nvPr/>
          </p:nvSpPr>
          <p:spPr>
            <a:xfrm rot="-1688081">
              <a:off x="8099677" y="454847"/>
              <a:ext cx="198037" cy="173330"/>
            </a:xfrm>
            <a:custGeom>
              <a:avLst/>
              <a:gdLst/>
              <a:ahLst/>
              <a:cxnLst/>
              <a:rect l="l" t="t" r="r" b="b"/>
              <a:pathLst>
                <a:path w="997" h="868" extrusionOk="0">
                  <a:moveTo>
                    <a:pt x="405" y="1"/>
                  </a:moveTo>
                  <a:cubicBezTo>
                    <a:pt x="214" y="1"/>
                    <a:pt x="67" y="97"/>
                    <a:pt x="49" y="168"/>
                  </a:cubicBezTo>
                  <a:cubicBezTo>
                    <a:pt x="0" y="363"/>
                    <a:pt x="49" y="557"/>
                    <a:pt x="195" y="703"/>
                  </a:cubicBezTo>
                  <a:cubicBezTo>
                    <a:pt x="350" y="801"/>
                    <a:pt x="529" y="867"/>
                    <a:pt x="667" y="867"/>
                  </a:cubicBezTo>
                  <a:cubicBezTo>
                    <a:pt x="767" y="867"/>
                    <a:pt x="844" y="833"/>
                    <a:pt x="875" y="751"/>
                  </a:cubicBezTo>
                  <a:cubicBezTo>
                    <a:pt x="996" y="484"/>
                    <a:pt x="875" y="168"/>
                    <a:pt x="632" y="47"/>
                  </a:cubicBezTo>
                  <a:cubicBezTo>
                    <a:pt x="553" y="14"/>
                    <a:pt x="476" y="1"/>
                    <a:pt x="40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" name="Google Shape;460;p11"/>
            <p:cNvSpPr/>
            <p:nvPr/>
          </p:nvSpPr>
          <p:spPr>
            <a:xfrm rot="-1688081">
              <a:off x="8098398" y="484663"/>
              <a:ext cx="92087" cy="96074"/>
            </a:xfrm>
            <a:custGeom>
              <a:avLst/>
              <a:gdLst/>
              <a:ahLst/>
              <a:cxnLst/>
              <a:rect l="l" t="t" r="r" b="b"/>
              <a:pathLst>
                <a:path w="463" h="487" extrusionOk="0">
                  <a:moveTo>
                    <a:pt x="462" y="0"/>
                  </a:moveTo>
                  <a:lnTo>
                    <a:pt x="1" y="486"/>
                  </a:lnTo>
                  <a:cubicBezTo>
                    <a:pt x="1" y="486"/>
                    <a:pt x="438" y="98"/>
                    <a:pt x="46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" name="Google Shape;461;p11"/>
            <p:cNvSpPr/>
            <p:nvPr/>
          </p:nvSpPr>
          <p:spPr>
            <a:xfrm rot="-1688081">
              <a:off x="8088593" y="473688"/>
              <a:ext cx="110901" cy="116874"/>
            </a:xfrm>
            <a:custGeom>
              <a:avLst/>
              <a:gdLst/>
              <a:ahLst/>
              <a:cxnLst/>
              <a:rect l="l" t="t" r="r" b="b"/>
              <a:pathLst>
                <a:path w="559" h="586" extrusionOk="0">
                  <a:moveTo>
                    <a:pt x="504" y="1"/>
                  </a:moveTo>
                  <a:cubicBezTo>
                    <a:pt x="487" y="1"/>
                    <a:pt x="471" y="9"/>
                    <a:pt x="462" y="27"/>
                  </a:cubicBezTo>
                  <a:cubicBezTo>
                    <a:pt x="340" y="197"/>
                    <a:pt x="195" y="367"/>
                    <a:pt x="25" y="489"/>
                  </a:cubicBezTo>
                  <a:cubicBezTo>
                    <a:pt x="0" y="513"/>
                    <a:pt x="0" y="537"/>
                    <a:pt x="25" y="562"/>
                  </a:cubicBezTo>
                  <a:cubicBezTo>
                    <a:pt x="25" y="562"/>
                    <a:pt x="49" y="562"/>
                    <a:pt x="49" y="586"/>
                  </a:cubicBezTo>
                  <a:cubicBezTo>
                    <a:pt x="73" y="562"/>
                    <a:pt x="73" y="562"/>
                    <a:pt x="73" y="562"/>
                  </a:cubicBezTo>
                  <a:cubicBezTo>
                    <a:pt x="267" y="416"/>
                    <a:pt x="413" y="246"/>
                    <a:pt x="559" y="51"/>
                  </a:cubicBezTo>
                  <a:cubicBezTo>
                    <a:pt x="559" y="21"/>
                    <a:pt x="531" y="1"/>
                    <a:pt x="50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" name="Google Shape;462;p11"/>
            <p:cNvSpPr/>
            <p:nvPr/>
          </p:nvSpPr>
          <p:spPr>
            <a:xfrm rot="-1688081">
              <a:off x="8148196" y="483570"/>
              <a:ext cx="100999" cy="115884"/>
            </a:xfrm>
            <a:custGeom>
              <a:avLst/>
              <a:gdLst/>
              <a:ahLst/>
              <a:cxnLst/>
              <a:rect l="l" t="t" r="r" b="b"/>
              <a:pathLst>
                <a:path w="511" h="584" extrusionOk="0">
                  <a:moveTo>
                    <a:pt x="510" y="1"/>
                  </a:moveTo>
                  <a:lnTo>
                    <a:pt x="0" y="584"/>
                  </a:lnTo>
                  <a:cubicBezTo>
                    <a:pt x="194" y="390"/>
                    <a:pt x="365" y="195"/>
                    <a:pt x="5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" name="Google Shape;463;p11"/>
            <p:cNvSpPr/>
            <p:nvPr/>
          </p:nvSpPr>
          <p:spPr>
            <a:xfrm rot="-1688081">
              <a:off x="8132590" y="479096"/>
              <a:ext cx="125753" cy="132722"/>
            </a:xfrm>
            <a:custGeom>
              <a:avLst/>
              <a:gdLst/>
              <a:ahLst/>
              <a:cxnLst/>
              <a:rect l="l" t="t" r="r" b="b"/>
              <a:pathLst>
                <a:path w="632" h="667" extrusionOk="0">
                  <a:moveTo>
                    <a:pt x="563" y="1"/>
                  </a:moveTo>
                  <a:cubicBezTo>
                    <a:pt x="547" y="1"/>
                    <a:pt x="535" y="18"/>
                    <a:pt x="535" y="35"/>
                  </a:cubicBezTo>
                  <a:cubicBezTo>
                    <a:pt x="389" y="254"/>
                    <a:pt x="219" y="448"/>
                    <a:pt x="25" y="594"/>
                  </a:cubicBezTo>
                  <a:cubicBezTo>
                    <a:pt x="0" y="618"/>
                    <a:pt x="0" y="642"/>
                    <a:pt x="25" y="667"/>
                  </a:cubicBezTo>
                  <a:lnTo>
                    <a:pt x="97" y="667"/>
                  </a:lnTo>
                  <a:cubicBezTo>
                    <a:pt x="292" y="496"/>
                    <a:pt x="486" y="278"/>
                    <a:pt x="632" y="59"/>
                  </a:cubicBezTo>
                  <a:cubicBezTo>
                    <a:pt x="632" y="35"/>
                    <a:pt x="608" y="11"/>
                    <a:pt x="583" y="11"/>
                  </a:cubicBezTo>
                  <a:cubicBezTo>
                    <a:pt x="576" y="3"/>
                    <a:pt x="569" y="1"/>
                    <a:pt x="5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" name="Google Shape;464;p11"/>
            <p:cNvSpPr/>
            <p:nvPr/>
          </p:nvSpPr>
          <p:spPr>
            <a:xfrm rot="-1688081">
              <a:off x="7849260" y="476221"/>
              <a:ext cx="144567" cy="57447"/>
            </a:xfrm>
            <a:custGeom>
              <a:avLst/>
              <a:gdLst/>
              <a:ahLst/>
              <a:cxnLst/>
              <a:rect l="l" t="t" r="r" b="b"/>
              <a:pathLst>
                <a:path w="729" h="287" extrusionOk="0">
                  <a:moveTo>
                    <a:pt x="254" y="0"/>
                  </a:moveTo>
                  <a:cubicBezTo>
                    <a:pt x="184" y="0"/>
                    <a:pt x="114" y="14"/>
                    <a:pt x="49" y="43"/>
                  </a:cubicBezTo>
                  <a:cubicBezTo>
                    <a:pt x="0" y="68"/>
                    <a:pt x="25" y="140"/>
                    <a:pt x="73" y="140"/>
                  </a:cubicBezTo>
                  <a:cubicBezTo>
                    <a:pt x="133" y="118"/>
                    <a:pt x="196" y="107"/>
                    <a:pt x="258" y="107"/>
                  </a:cubicBezTo>
                  <a:cubicBezTo>
                    <a:pt x="396" y="107"/>
                    <a:pt x="531" y="161"/>
                    <a:pt x="632" y="262"/>
                  </a:cubicBezTo>
                  <a:cubicBezTo>
                    <a:pt x="656" y="286"/>
                    <a:pt x="656" y="286"/>
                    <a:pt x="680" y="286"/>
                  </a:cubicBezTo>
                  <a:lnTo>
                    <a:pt x="705" y="286"/>
                  </a:lnTo>
                  <a:cubicBezTo>
                    <a:pt x="729" y="262"/>
                    <a:pt x="729" y="213"/>
                    <a:pt x="705" y="213"/>
                  </a:cubicBezTo>
                  <a:cubicBezTo>
                    <a:pt x="585" y="77"/>
                    <a:pt x="418" y="0"/>
                    <a:pt x="2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" name="Google Shape;465;p11"/>
            <p:cNvSpPr/>
            <p:nvPr/>
          </p:nvSpPr>
          <p:spPr>
            <a:xfrm rot="-1688081">
              <a:off x="8203127" y="502240"/>
              <a:ext cx="77234" cy="92113"/>
            </a:xfrm>
            <a:custGeom>
              <a:avLst/>
              <a:gdLst/>
              <a:ahLst/>
              <a:cxnLst/>
              <a:rect l="l" t="t" r="r" b="b"/>
              <a:pathLst>
                <a:path w="389" h="462" extrusionOk="0">
                  <a:moveTo>
                    <a:pt x="389" y="0"/>
                  </a:moveTo>
                  <a:lnTo>
                    <a:pt x="0" y="462"/>
                  </a:lnTo>
                  <a:cubicBezTo>
                    <a:pt x="0" y="462"/>
                    <a:pt x="364" y="146"/>
                    <a:pt x="38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" name="Google Shape;466;p11"/>
            <p:cNvSpPr/>
            <p:nvPr/>
          </p:nvSpPr>
          <p:spPr>
            <a:xfrm rot="-1688081">
              <a:off x="8187873" y="493836"/>
              <a:ext cx="101989" cy="112913"/>
            </a:xfrm>
            <a:custGeom>
              <a:avLst/>
              <a:gdLst/>
              <a:ahLst/>
              <a:cxnLst/>
              <a:rect l="l" t="t" r="r" b="b"/>
              <a:pathLst>
                <a:path w="511" h="566" extrusionOk="0">
                  <a:moveTo>
                    <a:pt x="462" y="1"/>
                  </a:moveTo>
                  <a:cubicBezTo>
                    <a:pt x="444" y="1"/>
                    <a:pt x="425" y="19"/>
                    <a:pt x="413" y="55"/>
                  </a:cubicBezTo>
                  <a:cubicBezTo>
                    <a:pt x="389" y="152"/>
                    <a:pt x="170" y="371"/>
                    <a:pt x="24" y="468"/>
                  </a:cubicBezTo>
                  <a:cubicBezTo>
                    <a:pt x="0" y="493"/>
                    <a:pt x="0" y="517"/>
                    <a:pt x="24" y="541"/>
                  </a:cubicBezTo>
                  <a:cubicBezTo>
                    <a:pt x="24" y="541"/>
                    <a:pt x="49" y="565"/>
                    <a:pt x="73" y="565"/>
                  </a:cubicBezTo>
                  <a:cubicBezTo>
                    <a:pt x="73" y="565"/>
                    <a:pt x="73" y="541"/>
                    <a:pt x="73" y="541"/>
                  </a:cubicBezTo>
                  <a:cubicBezTo>
                    <a:pt x="122" y="493"/>
                    <a:pt x="486" y="225"/>
                    <a:pt x="510" y="55"/>
                  </a:cubicBezTo>
                  <a:cubicBezTo>
                    <a:pt x="498" y="19"/>
                    <a:pt x="480" y="1"/>
                    <a:pt x="4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" name="Google Shape;467;p11"/>
            <p:cNvSpPr/>
            <p:nvPr/>
          </p:nvSpPr>
          <p:spPr>
            <a:xfrm rot="-1688081">
              <a:off x="7905627" y="365244"/>
              <a:ext cx="77234" cy="139655"/>
            </a:xfrm>
            <a:custGeom>
              <a:avLst/>
              <a:gdLst/>
              <a:ahLst/>
              <a:cxnLst/>
              <a:rect l="l" t="t" r="r" b="b"/>
              <a:pathLst>
                <a:path w="390" h="699" extrusionOk="0">
                  <a:moveTo>
                    <a:pt x="158" y="0"/>
                  </a:moveTo>
                  <a:cubicBezTo>
                    <a:pt x="146" y="0"/>
                    <a:pt x="134" y="6"/>
                    <a:pt x="122" y="18"/>
                  </a:cubicBezTo>
                  <a:cubicBezTo>
                    <a:pt x="0" y="237"/>
                    <a:pt x="98" y="529"/>
                    <a:pt x="292" y="699"/>
                  </a:cubicBezTo>
                  <a:lnTo>
                    <a:pt x="365" y="699"/>
                  </a:lnTo>
                  <a:cubicBezTo>
                    <a:pt x="389" y="674"/>
                    <a:pt x="389" y="650"/>
                    <a:pt x="365" y="626"/>
                  </a:cubicBezTo>
                  <a:cubicBezTo>
                    <a:pt x="171" y="504"/>
                    <a:pt x="122" y="261"/>
                    <a:pt x="195" y="67"/>
                  </a:cubicBezTo>
                  <a:cubicBezTo>
                    <a:pt x="219" y="43"/>
                    <a:pt x="219" y="18"/>
                    <a:pt x="195" y="18"/>
                  </a:cubicBezTo>
                  <a:cubicBezTo>
                    <a:pt x="183" y="6"/>
                    <a:pt x="171" y="0"/>
                    <a:pt x="1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" name="Google Shape;468;p11"/>
            <p:cNvSpPr/>
            <p:nvPr/>
          </p:nvSpPr>
          <p:spPr>
            <a:xfrm rot="-1688081">
              <a:off x="8627911" y="406734"/>
              <a:ext cx="367359" cy="1041965"/>
            </a:xfrm>
            <a:custGeom>
              <a:avLst/>
              <a:gdLst/>
              <a:ahLst/>
              <a:cxnLst/>
              <a:rect l="l" t="t" r="r" b="b"/>
              <a:pathLst>
                <a:path w="1848" h="5242" extrusionOk="0">
                  <a:moveTo>
                    <a:pt x="156" y="1"/>
                  </a:moveTo>
                  <a:cubicBezTo>
                    <a:pt x="122" y="1"/>
                    <a:pt x="86" y="7"/>
                    <a:pt x="49" y="19"/>
                  </a:cubicBezTo>
                  <a:cubicBezTo>
                    <a:pt x="25" y="19"/>
                    <a:pt x="1" y="43"/>
                    <a:pt x="1" y="68"/>
                  </a:cubicBezTo>
                  <a:cubicBezTo>
                    <a:pt x="25" y="92"/>
                    <a:pt x="25" y="116"/>
                    <a:pt x="49" y="116"/>
                  </a:cubicBezTo>
                  <a:lnTo>
                    <a:pt x="74" y="92"/>
                  </a:lnTo>
                  <a:lnTo>
                    <a:pt x="244" y="92"/>
                  </a:lnTo>
                  <a:cubicBezTo>
                    <a:pt x="251" y="99"/>
                    <a:pt x="258" y="102"/>
                    <a:pt x="265" y="102"/>
                  </a:cubicBezTo>
                  <a:cubicBezTo>
                    <a:pt x="280" y="102"/>
                    <a:pt x="292" y="85"/>
                    <a:pt x="292" y="68"/>
                  </a:cubicBezTo>
                  <a:cubicBezTo>
                    <a:pt x="292" y="43"/>
                    <a:pt x="268" y="19"/>
                    <a:pt x="244" y="19"/>
                  </a:cubicBezTo>
                  <a:cubicBezTo>
                    <a:pt x="220" y="7"/>
                    <a:pt x="189" y="1"/>
                    <a:pt x="156" y="1"/>
                  </a:cubicBezTo>
                  <a:close/>
                  <a:moveTo>
                    <a:pt x="438" y="43"/>
                  </a:moveTo>
                  <a:cubicBezTo>
                    <a:pt x="414" y="43"/>
                    <a:pt x="390" y="68"/>
                    <a:pt x="390" y="92"/>
                  </a:cubicBezTo>
                  <a:cubicBezTo>
                    <a:pt x="390" y="116"/>
                    <a:pt x="390" y="141"/>
                    <a:pt x="414" y="141"/>
                  </a:cubicBezTo>
                  <a:cubicBezTo>
                    <a:pt x="487" y="165"/>
                    <a:pt x="535" y="165"/>
                    <a:pt x="584" y="189"/>
                  </a:cubicBezTo>
                  <a:lnTo>
                    <a:pt x="608" y="189"/>
                  </a:lnTo>
                  <a:cubicBezTo>
                    <a:pt x="632" y="189"/>
                    <a:pt x="632" y="189"/>
                    <a:pt x="657" y="165"/>
                  </a:cubicBezTo>
                  <a:cubicBezTo>
                    <a:pt x="657" y="141"/>
                    <a:pt x="657" y="116"/>
                    <a:pt x="632" y="116"/>
                  </a:cubicBezTo>
                  <a:cubicBezTo>
                    <a:pt x="560" y="92"/>
                    <a:pt x="511" y="68"/>
                    <a:pt x="438" y="43"/>
                  </a:cubicBezTo>
                  <a:close/>
                  <a:moveTo>
                    <a:pt x="778" y="195"/>
                  </a:moveTo>
                  <a:cubicBezTo>
                    <a:pt x="766" y="195"/>
                    <a:pt x="754" y="201"/>
                    <a:pt x="754" y="213"/>
                  </a:cubicBezTo>
                  <a:cubicBezTo>
                    <a:pt x="730" y="238"/>
                    <a:pt x="730" y="262"/>
                    <a:pt x="754" y="286"/>
                  </a:cubicBezTo>
                  <a:cubicBezTo>
                    <a:pt x="803" y="311"/>
                    <a:pt x="851" y="359"/>
                    <a:pt x="875" y="384"/>
                  </a:cubicBezTo>
                  <a:cubicBezTo>
                    <a:pt x="900" y="408"/>
                    <a:pt x="900" y="408"/>
                    <a:pt x="924" y="408"/>
                  </a:cubicBezTo>
                  <a:lnTo>
                    <a:pt x="973" y="408"/>
                  </a:lnTo>
                  <a:cubicBezTo>
                    <a:pt x="973" y="384"/>
                    <a:pt x="973" y="359"/>
                    <a:pt x="973" y="335"/>
                  </a:cubicBezTo>
                  <a:cubicBezTo>
                    <a:pt x="924" y="286"/>
                    <a:pt x="875" y="238"/>
                    <a:pt x="803" y="213"/>
                  </a:cubicBezTo>
                  <a:cubicBezTo>
                    <a:pt x="803" y="201"/>
                    <a:pt x="790" y="195"/>
                    <a:pt x="778" y="195"/>
                  </a:cubicBezTo>
                  <a:close/>
                  <a:moveTo>
                    <a:pt x="1033" y="438"/>
                  </a:moveTo>
                  <a:cubicBezTo>
                    <a:pt x="1021" y="438"/>
                    <a:pt x="1009" y="444"/>
                    <a:pt x="997" y="456"/>
                  </a:cubicBezTo>
                  <a:cubicBezTo>
                    <a:pt x="973" y="456"/>
                    <a:pt x="973" y="505"/>
                    <a:pt x="997" y="529"/>
                  </a:cubicBezTo>
                  <a:cubicBezTo>
                    <a:pt x="1021" y="578"/>
                    <a:pt x="1045" y="626"/>
                    <a:pt x="1070" y="675"/>
                  </a:cubicBezTo>
                  <a:cubicBezTo>
                    <a:pt x="1070" y="699"/>
                    <a:pt x="1094" y="724"/>
                    <a:pt x="1118" y="724"/>
                  </a:cubicBezTo>
                  <a:lnTo>
                    <a:pt x="1118" y="699"/>
                  </a:lnTo>
                  <a:cubicBezTo>
                    <a:pt x="1143" y="675"/>
                    <a:pt x="1167" y="651"/>
                    <a:pt x="1143" y="626"/>
                  </a:cubicBezTo>
                  <a:cubicBezTo>
                    <a:pt x="1118" y="578"/>
                    <a:pt x="1094" y="505"/>
                    <a:pt x="1070" y="456"/>
                  </a:cubicBezTo>
                  <a:cubicBezTo>
                    <a:pt x="1058" y="444"/>
                    <a:pt x="1045" y="438"/>
                    <a:pt x="1033" y="438"/>
                  </a:cubicBezTo>
                  <a:close/>
                  <a:moveTo>
                    <a:pt x="1143" y="796"/>
                  </a:moveTo>
                  <a:cubicBezTo>
                    <a:pt x="1118" y="821"/>
                    <a:pt x="1118" y="845"/>
                    <a:pt x="1118" y="869"/>
                  </a:cubicBezTo>
                  <a:cubicBezTo>
                    <a:pt x="1118" y="918"/>
                    <a:pt x="1143" y="991"/>
                    <a:pt x="1143" y="991"/>
                  </a:cubicBezTo>
                  <a:lnTo>
                    <a:pt x="1143" y="1039"/>
                  </a:lnTo>
                  <a:cubicBezTo>
                    <a:pt x="1143" y="1064"/>
                    <a:pt x="1167" y="1088"/>
                    <a:pt x="1191" y="1088"/>
                  </a:cubicBezTo>
                  <a:cubicBezTo>
                    <a:pt x="1215" y="1088"/>
                    <a:pt x="1240" y="1064"/>
                    <a:pt x="1240" y="1039"/>
                  </a:cubicBezTo>
                  <a:cubicBezTo>
                    <a:pt x="1240" y="1015"/>
                    <a:pt x="1240" y="1015"/>
                    <a:pt x="1240" y="991"/>
                  </a:cubicBezTo>
                  <a:cubicBezTo>
                    <a:pt x="1215" y="942"/>
                    <a:pt x="1215" y="894"/>
                    <a:pt x="1215" y="845"/>
                  </a:cubicBezTo>
                  <a:cubicBezTo>
                    <a:pt x="1191" y="821"/>
                    <a:pt x="1167" y="796"/>
                    <a:pt x="1143" y="796"/>
                  </a:cubicBezTo>
                  <a:close/>
                  <a:moveTo>
                    <a:pt x="1191" y="1185"/>
                  </a:moveTo>
                  <a:cubicBezTo>
                    <a:pt x="1167" y="1185"/>
                    <a:pt x="1143" y="1209"/>
                    <a:pt x="1143" y="1234"/>
                  </a:cubicBezTo>
                  <a:cubicBezTo>
                    <a:pt x="1143" y="1282"/>
                    <a:pt x="1143" y="1355"/>
                    <a:pt x="1118" y="1404"/>
                  </a:cubicBezTo>
                  <a:cubicBezTo>
                    <a:pt x="1118" y="1428"/>
                    <a:pt x="1143" y="1452"/>
                    <a:pt x="1167" y="1452"/>
                  </a:cubicBezTo>
                  <a:cubicBezTo>
                    <a:pt x="1191" y="1452"/>
                    <a:pt x="1215" y="1452"/>
                    <a:pt x="1215" y="1428"/>
                  </a:cubicBezTo>
                  <a:cubicBezTo>
                    <a:pt x="1215" y="1355"/>
                    <a:pt x="1240" y="1307"/>
                    <a:pt x="1240" y="1234"/>
                  </a:cubicBezTo>
                  <a:cubicBezTo>
                    <a:pt x="1240" y="1209"/>
                    <a:pt x="1215" y="1185"/>
                    <a:pt x="1191" y="1185"/>
                  </a:cubicBezTo>
                  <a:close/>
                  <a:moveTo>
                    <a:pt x="1107" y="1549"/>
                  </a:moveTo>
                  <a:cubicBezTo>
                    <a:pt x="1093" y="1549"/>
                    <a:pt x="1078" y="1557"/>
                    <a:pt x="1070" y="1574"/>
                  </a:cubicBezTo>
                  <a:cubicBezTo>
                    <a:pt x="1045" y="1622"/>
                    <a:pt x="997" y="1695"/>
                    <a:pt x="973" y="1744"/>
                  </a:cubicBezTo>
                  <a:cubicBezTo>
                    <a:pt x="948" y="1744"/>
                    <a:pt x="948" y="1792"/>
                    <a:pt x="973" y="1792"/>
                  </a:cubicBezTo>
                  <a:lnTo>
                    <a:pt x="1045" y="1792"/>
                  </a:lnTo>
                  <a:cubicBezTo>
                    <a:pt x="1094" y="1744"/>
                    <a:pt x="1118" y="1671"/>
                    <a:pt x="1143" y="1622"/>
                  </a:cubicBezTo>
                  <a:cubicBezTo>
                    <a:pt x="1158" y="1575"/>
                    <a:pt x="1133" y="1549"/>
                    <a:pt x="1107" y="1549"/>
                  </a:cubicBezTo>
                  <a:close/>
                  <a:moveTo>
                    <a:pt x="438" y="1792"/>
                  </a:moveTo>
                  <a:cubicBezTo>
                    <a:pt x="394" y="1792"/>
                    <a:pt x="390" y="1893"/>
                    <a:pt x="426" y="1893"/>
                  </a:cubicBezTo>
                  <a:cubicBezTo>
                    <a:pt x="430" y="1893"/>
                    <a:pt x="434" y="1892"/>
                    <a:pt x="438" y="1890"/>
                  </a:cubicBezTo>
                  <a:lnTo>
                    <a:pt x="632" y="1890"/>
                  </a:lnTo>
                  <a:cubicBezTo>
                    <a:pt x="657" y="1890"/>
                    <a:pt x="681" y="1890"/>
                    <a:pt x="681" y="1841"/>
                  </a:cubicBezTo>
                  <a:cubicBezTo>
                    <a:pt x="681" y="1817"/>
                    <a:pt x="657" y="1817"/>
                    <a:pt x="632" y="1792"/>
                  </a:cubicBezTo>
                  <a:close/>
                  <a:moveTo>
                    <a:pt x="244" y="1841"/>
                  </a:moveTo>
                  <a:cubicBezTo>
                    <a:pt x="171" y="1865"/>
                    <a:pt x="98" y="1914"/>
                    <a:pt x="74" y="1963"/>
                  </a:cubicBezTo>
                  <a:cubicBezTo>
                    <a:pt x="49" y="1987"/>
                    <a:pt x="49" y="2011"/>
                    <a:pt x="74" y="2011"/>
                  </a:cubicBezTo>
                  <a:cubicBezTo>
                    <a:pt x="74" y="2023"/>
                    <a:pt x="74" y="2029"/>
                    <a:pt x="77" y="2029"/>
                  </a:cubicBezTo>
                  <a:cubicBezTo>
                    <a:pt x="80" y="2029"/>
                    <a:pt x="86" y="2023"/>
                    <a:pt x="98" y="2011"/>
                  </a:cubicBezTo>
                  <a:cubicBezTo>
                    <a:pt x="98" y="2023"/>
                    <a:pt x="104" y="2029"/>
                    <a:pt x="110" y="2029"/>
                  </a:cubicBezTo>
                  <a:cubicBezTo>
                    <a:pt x="116" y="2029"/>
                    <a:pt x="122" y="2023"/>
                    <a:pt x="122" y="2011"/>
                  </a:cubicBezTo>
                  <a:cubicBezTo>
                    <a:pt x="171" y="1987"/>
                    <a:pt x="220" y="1938"/>
                    <a:pt x="268" y="1938"/>
                  </a:cubicBezTo>
                  <a:cubicBezTo>
                    <a:pt x="292" y="1938"/>
                    <a:pt x="317" y="1914"/>
                    <a:pt x="292" y="1865"/>
                  </a:cubicBezTo>
                  <a:cubicBezTo>
                    <a:pt x="292" y="1841"/>
                    <a:pt x="268" y="1841"/>
                    <a:pt x="244" y="1841"/>
                  </a:cubicBezTo>
                  <a:close/>
                  <a:moveTo>
                    <a:pt x="803" y="1841"/>
                  </a:moveTo>
                  <a:cubicBezTo>
                    <a:pt x="778" y="1841"/>
                    <a:pt x="754" y="1841"/>
                    <a:pt x="754" y="1865"/>
                  </a:cubicBezTo>
                  <a:cubicBezTo>
                    <a:pt x="754" y="1890"/>
                    <a:pt x="754" y="1914"/>
                    <a:pt x="778" y="1938"/>
                  </a:cubicBezTo>
                  <a:lnTo>
                    <a:pt x="705" y="1987"/>
                  </a:lnTo>
                  <a:cubicBezTo>
                    <a:pt x="681" y="2011"/>
                    <a:pt x="681" y="2035"/>
                    <a:pt x="705" y="2060"/>
                  </a:cubicBezTo>
                  <a:lnTo>
                    <a:pt x="754" y="2060"/>
                  </a:lnTo>
                  <a:cubicBezTo>
                    <a:pt x="754" y="2060"/>
                    <a:pt x="754" y="2060"/>
                    <a:pt x="754" y="2035"/>
                  </a:cubicBezTo>
                  <a:cubicBezTo>
                    <a:pt x="803" y="2011"/>
                    <a:pt x="827" y="1987"/>
                    <a:pt x="875" y="1938"/>
                  </a:cubicBezTo>
                  <a:lnTo>
                    <a:pt x="948" y="1963"/>
                  </a:lnTo>
                  <a:cubicBezTo>
                    <a:pt x="955" y="1970"/>
                    <a:pt x="963" y="1973"/>
                    <a:pt x="970" y="1973"/>
                  </a:cubicBezTo>
                  <a:cubicBezTo>
                    <a:pt x="987" y="1973"/>
                    <a:pt x="1004" y="1955"/>
                    <a:pt x="1021" y="1938"/>
                  </a:cubicBezTo>
                  <a:cubicBezTo>
                    <a:pt x="1021" y="1914"/>
                    <a:pt x="997" y="1890"/>
                    <a:pt x="997" y="1890"/>
                  </a:cubicBezTo>
                  <a:lnTo>
                    <a:pt x="900" y="1841"/>
                  </a:lnTo>
                  <a:close/>
                  <a:moveTo>
                    <a:pt x="1143" y="1993"/>
                  </a:moveTo>
                  <a:cubicBezTo>
                    <a:pt x="1130" y="1993"/>
                    <a:pt x="1118" y="1999"/>
                    <a:pt x="1118" y="2011"/>
                  </a:cubicBezTo>
                  <a:cubicBezTo>
                    <a:pt x="1094" y="2035"/>
                    <a:pt x="1094" y="2060"/>
                    <a:pt x="1118" y="2084"/>
                  </a:cubicBezTo>
                  <a:cubicBezTo>
                    <a:pt x="1167" y="2108"/>
                    <a:pt x="1191" y="2157"/>
                    <a:pt x="1240" y="2205"/>
                  </a:cubicBezTo>
                  <a:cubicBezTo>
                    <a:pt x="1240" y="2205"/>
                    <a:pt x="1264" y="2205"/>
                    <a:pt x="1264" y="2230"/>
                  </a:cubicBezTo>
                  <a:lnTo>
                    <a:pt x="1313" y="2230"/>
                  </a:lnTo>
                  <a:cubicBezTo>
                    <a:pt x="1337" y="2205"/>
                    <a:pt x="1337" y="2181"/>
                    <a:pt x="1313" y="2157"/>
                  </a:cubicBezTo>
                  <a:cubicBezTo>
                    <a:pt x="1264" y="2108"/>
                    <a:pt x="1215" y="2060"/>
                    <a:pt x="1167" y="2011"/>
                  </a:cubicBezTo>
                  <a:cubicBezTo>
                    <a:pt x="1167" y="1999"/>
                    <a:pt x="1155" y="1993"/>
                    <a:pt x="1143" y="1993"/>
                  </a:cubicBezTo>
                  <a:close/>
                  <a:moveTo>
                    <a:pt x="585" y="2074"/>
                  </a:moveTo>
                  <a:cubicBezTo>
                    <a:pt x="576" y="2074"/>
                    <a:pt x="567" y="2077"/>
                    <a:pt x="560" y="2084"/>
                  </a:cubicBezTo>
                  <a:cubicBezTo>
                    <a:pt x="511" y="2108"/>
                    <a:pt x="462" y="2133"/>
                    <a:pt x="414" y="2157"/>
                  </a:cubicBezTo>
                  <a:cubicBezTo>
                    <a:pt x="365" y="2157"/>
                    <a:pt x="365" y="2230"/>
                    <a:pt x="414" y="2254"/>
                  </a:cubicBezTo>
                  <a:lnTo>
                    <a:pt x="438" y="2230"/>
                  </a:lnTo>
                  <a:cubicBezTo>
                    <a:pt x="487" y="2205"/>
                    <a:pt x="560" y="2181"/>
                    <a:pt x="608" y="2157"/>
                  </a:cubicBezTo>
                  <a:cubicBezTo>
                    <a:pt x="632" y="2157"/>
                    <a:pt x="632" y="2133"/>
                    <a:pt x="632" y="2108"/>
                  </a:cubicBezTo>
                  <a:cubicBezTo>
                    <a:pt x="632" y="2091"/>
                    <a:pt x="608" y="2074"/>
                    <a:pt x="585" y="2074"/>
                  </a:cubicBezTo>
                  <a:close/>
                  <a:moveTo>
                    <a:pt x="49" y="2108"/>
                  </a:moveTo>
                  <a:cubicBezTo>
                    <a:pt x="25" y="2133"/>
                    <a:pt x="1" y="2157"/>
                    <a:pt x="25" y="2181"/>
                  </a:cubicBezTo>
                  <a:cubicBezTo>
                    <a:pt x="74" y="2230"/>
                    <a:pt x="147" y="2278"/>
                    <a:pt x="220" y="2278"/>
                  </a:cubicBezTo>
                  <a:lnTo>
                    <a:pt x="244" y="2278"/>
                  </a:lnTo>
                  <a:cubicBezTo>
                    <a:pt x="244" y="2278"/>
                    <a:pt x="268" y="2254"/>
                    <a:pt x="268" y="2230"/>
                  </a:cubicBezTo>
                  <a:cubicBezTo>
                    <a:pt x="268" y="2205"/>
                    <a:pt x="244" y="2181"/>
                    <a:pt x="220" y="2181"/>
                  </a:cubicBezTo>
                  <a:cubicBezTo>
                    <a:pt x="195" y="2181"/>
                    <a:pt x="122" y="2181"/>
                    <a:pt x="98" y="2133"/>
                  </a:cubicBezTo>
                  <a:cubicBezTo>
                    <a:pt x="98" y="2108"/>
                    <a:pt x="74" y="2108"/>
                    <a:pt x="49" y="2108"/>
                  </a:cubicBezTo>
                  <a:close/>
                  <a:moveTo>
                    <a:pt x="1361" y="2278"/>
                  </a:moveTo>
                  <a:cubicBezTo>
                    <a:pt x="1337" y="2303"/>
                    <a:pt x="1313" y="2327"/>
                    <a:pt x="1337" y="2351"/>
                  </a:cubicBezTo>
                  <a:cubicBezTo>
                    <a:pt x="1337" y="2400"/>
                    <a:pt x="1361" y="2448"/>
                    <a:pt x="1361" y="2521"/>
                  </a:cubicBezTo>
                  <a:cubicBezTo>
                    <a:pt x="1361" y="2546"/>
                    <a:pt x="1386" y="2570"/>
                    <a:pt x="1410" y="2570"/>
                  </a:cubicBezTo>
                  <a:cubicBezTo>
                    <a:pt x="1434" y="2570"/>
                    <a:pt x="1458" y="2546"/>
                    <a:pt x="1458" y="2521"/>
                  </a:cubicBezTo>
                  <a:cubicBezTo>
                    <a:pt x="1458" y="2448"/>
                    <a:pt x="1434" y="2375"/>
                    <a:pt x="1410" y="2327"/>
                  </a:cubicBezTo>
                  <a:cubicBezTo>
                    <a:pt x="1410" y="2303"/>
                    <a:pt x="1361" y="2278"/>
                    <a:pt x="1361" y="2278"/>
                  </a:cubicBezTo>
                  <a:close/>
                  <a:moveTo>
                    <a:pt x="1402" y="2657"/>
                  </a:moveTo>
                  <a:cubicBezTo>
                    <a:pt x="1383" y="2657"/>
                    <a:pt x="1378" y="2674"/>
                    <a:pt x="1361" y="2691"/>
                  </a:cubicBezTo>
                  <a:cubicBezTo>
                    <a:pt x="1361" y="2764"/>
                    <a:pt x="1337" y="2813"/>
                    <a:pt x="1313" y="2861"/>
                  </a:cubicBezTo>
                  <a:cubicBezTo>
                    <a:pt x="1313" y="2886"/>
                    <a:pt x="1337" y="2910"/>
                    <a:pt x="1361" y="2934"/>
                  </a:cubicBezTo>
                  <a:cubicBezTo>
                    <a:pt x="1386" y="2934"/>
                    <a:pt x="1410" y="2934"/>
                    <a:pt x="1410" y="2910"/>
                  </a:cubicBezTo>
                  <a:cubicBezTo>
                    <a:pt x="1434" y="2837"/>
                    <a:pt x="1458" y="2764"/>
                    <a:pt x="1458" y="2716"/>
                  </a:cubicBezTo>
                  <a:cubicBezTo>
                    <a:pt x="1458" y="2691"/>
                    <a:pt x="1458" y="2667"/>
                    <a:pt x="1434" y="2667"/>
                  </a:cubicBezTo>
                  <a:cubicBezTo>
                    <a:pt x="1420" y="2660"/>
                    <a:pt x="1410" y="2657"/>
                    <a:pt x="1402" y="2657"/>
                  </a:cubicBezTo>
                  <a:close/>
                  <a:moveTo>
                    <a:pt x="1288" y="3021"/>
                  </a:moveTo>
                  <a:cubicBezTo>
                    <a:pt x="1272" y="3021"/>
                    <a:pt x="1256" y="3031"/>
                    <a:pt x="1240" y="3031"/>
                  </a:cubicBezTo>
                  <a:lnTo>
                    <a:pt x="1167" y="3201"/>
                  </a:lnTo>
                  <a:cubicBezTo>
                    <a:pt x="1143" y="3226"/>
                    <a:pt x="1167" y="3250"/>
                    <a:pt x="1191" y="3274"/>
                  </a:cubicBezTo>
                  <a:cubicBezTo>
                    <a:pt x="1215" y="3274"/>
                    <a:pt x="1240" y="3274"/>
                    <a:pt x="1240" y="3250"/>
                  </a:cubicBezTo>
                  <a:cubicBezTo>
                    <a:pt x="1264" y="3201"/>
                    <a:pt x="1313" y="3153"/>
                    <a:pt x="1337" y="3080"/>
                  </a:cubicBezTo>
                  <a:cubicBezTo>
                    <a:pt x="1337" y="3056"/>
                    <a:pt x="1337" y="3031"/>
                    <a:pt x="1313" y="3031"/>
                  </a:cubicBezTo>
                  <a:cubicBezTo>
                    <a:pt x="1305" y="3023"/>
                    <a:pt x="1296" y="3021"/>
                    <a:pt x="1288" y="3021"/>
                  </a:cubicBezTo>
                  <a:close/>
                  <a:moveTo>
                    <a:pt x="1124" y="3351"/>
                  </a:moveTo>
                  <a:cubicBezTo>
                    <a:pt x="1112" y="3351"/>
                    <a:pt x="1101" y="3357"/>
                    <a:pt x="1094" y="3371"/>
                  </a:cubicBezTo>
                  <a:cubicBezTo>
                    <a:pt x="1045" y="3444"/>
                    <a:pt x="1021" y="3493"/>
                    <a:pt x="997" y="3542"/>
                  </a:cubicBezTo>
                  <a:cubicBezTo>
                    <a:pt x="973" y="3542"/>
                    <a:pt x="973" y="3566"/>
                    <a:pt x="997" y="3590"/>
                  </a:cubicBezTo>
                  <a:lnTo>
                    <a:pt x="1070" y="3590"/>
                  </a:lnTo>
                  <a:cubicBezTo>
                    <a:pt x="1094" y="3542"/>
                    <a:pt x="1143" y="3493"/>
                    <a:pt x="1167" y="3420"/>
                  </a:cubicBezTo>
                  <a:cubicBezTo>
                    <a:pt x="1184" y="3386"/>
                    <a:pt x="1153" y="3351"/>
                    <a:pt x="1124" y="3351"/>
                  </a:cubicBezTo>
                  <a:close/>
                  <a:moveTo>
                    <a:pt x="705" y="3566"/>
                  </a:moveTo>
                  <a:cubicBezTo>
                    <a:pt x="632" y="3566"/>
                    <a:pt x="560" y="3590"/>
                    <a:pt x="511" y="3639"/>
                  </a:cubicBezTo>
                  <a:cubicBezTo>
                    <a:pt x="487" y="3639"/>
                    <a:pt x="487" y="3687"/>
                    <a:pt x="511" y="3687"/>
                  </a:cubicBezTo>
                  <a:cubicBezTo>
                    <a:pt x="511" y="3699"/>
                    <a:pt x="511" y="3705"/>
                    <a:pt x="514" y="3705"/>
                  </a:cubicBezTo>
                  <a:cubicBezTo>
                    <a:pt x="517" y="3705"/>
                    <a:pt x="523" y="3699"/>
                    <a:pt x="535" y="3687"/>
                  </a:cubicBezTo>
                  <a:cubicBezTo>
                    <a:pt x="535" y="3687"/>
                    <a:pt x="535" y="3712"/>
                    <a:pt x="560" y="3712"/>
                  </a:cubicBezTo>
                  <a:cubicBezTo>
                    <a:pt x="608" y="3663"/>
                    <a:pt x="657" y="3663"/>
                    <a:pt x="705" y="3663"/>
                  </a:cubicBezTo>
                  <a:cubicBezTo>
                    <a:pt x="730" y="3663"/>
                    <a:pt x="754" y="3639"/>
                    <a:pt x="754" y="3614"/>
                  </a:cubicBezTo>
                  <a:cubicBezTo>
                    <a:pt x="754" y="3590"/>
                    <a:pt x="730" y="3566"/>
                    <a:pt x="705" y="3566"/>
                  </a:cubicBezTo>
                  <a:close/>
                  <a:moveTo>
                    <a:pt x="900" y="3590"/>
                  </a:moveTo>
                  <a:cubicBezTo>
                    <a:pt x="875" y="3590"/>
                    <a:pt x="851" y="3614"/>
                    <a:pt x="851" y="3639"/>
                  </a:cubicBezTo>
                  <a:cubicBezTo>
                    <a:pt x="827" y="3639"/>
                    <a:pt x="851" y="3663"/>
                    <a:pt x="851" y="3687"/>
                  </a:cubicBezTo>
                  <a:cubicBezTo>
                    <a:pt x="827" y="3736"/>
                    <a:pt x="778" y="3760"/>
                    <a:pt x="730" y="3809"/>
                  </a:cubicBezTo>
                  <a:cubicBezTo>
                    <a:pt x="730" y="3833"/>
                    <a:pt x="730" y="3857"/>
                    <a:pt x="730" y="3882"/>
                  </a:cubicBezTo>
                  <a:lnTo>
                    <a:pt x="803" y="3882"/>
                  </a:lnTo>
                  <a:cubicBezTo>
                    <a:pt x="851" y="3833"/>
                    <a:pt x="900" y="3784"/>
                    <a:pt x="948" y="3736"/>
                  </a:cubicBezTo>
                  <a:cubicBezTo>
                    <a:pt x="948" y="3736"/>
                    <a:pt x="948" y="3712"/>
                    <a:pt x="948" y="3712"/>
                  </a:cubicBezTo>
                  <a:cubicBezTo>
                    <a:pt x="973" y="3712"/>
                    <a:pt x="1021" y="3736"/>
                    <a:pt x="1045" y="3736"/>
                  </a:cubicBezTo>
                  <a:cubicBezTo>
                    <a:pt x="1053" y="3743"/>
                    <a:pt x="1060" y="3746"/>
                    <a:pt x="1067" y="3746"/>
                  </a:cubicBezTo>
                  <a:cubicBezTo>
                    <a:pt x="1084" y="3746"/>
                    <a:pt x="1101" y="3729"/>
                    <a:pt x="1118" y="3712"/>
                  </a:cubicBezTo>
                  <a:cubicBezTo>
                    <a:pt x="1118" y="3712"/>
                    <a:pt x="1118" y="3663"/>
                    <a:pt x="1094" y="3663"/>
                  </a:cubicBezTo>
                  <a:cubicBezTo>
                    <a:pt x="1021" y="3639"/>
                    <a:pt x="973" y="3614"/>
                    <a:pt x="900" y="3590"/>
                  </a:cubicBezTo>
                  <a:close/>
                  <a:moveTo>
                    <a:pt x="1231" y="3742"/>
                  </a:moveTo>
                  <a:cubicBezTo>
                    <a:pt x="1222" y="3742"/>
                    <a:pt x="1215" y="3748"/>
                    <a:pt x="1215" y="3760"/>
                  </a:cubicBezTo>
                  <a:cubicBezTo>
                    <a:pt x="1191" y="3784"/>
                    <a:pt x="1191" y="3809"/>
                    <a:pt x="1215" y="3833"/>
                  </a:cubicBezTo>
                  <a:cubicBezTo>
                    <a:pt x="1264" y="3857"/>
                    <a:pt x="1313" y="3882"/>
                    <a:pt x="1361" y="3930"/>
                  </a:cubicBezTo>
                  <a:lnTo>
                    <a:pt x="1386" y="3930"/>
                  </a:lnTo>
                  <a:cubicBezTo>
                    <a:pt x="1386" y="3930"/>
                    <a:pt x="1396" y="3941"/>
                    <a:pt x="1411" y="3941"/>
                  </a:cubicBezTo>
                  <a:cubicBezTo>
                    <a:pt x="1418" y="3941"/>
                    <a:pt x="1426" y="3938"/>
                    <a:pt x="1434" y="3930"/>
                  </a:cubicBezTo>
                  <a:cubicBezTo>
                    <a:pt x="1434" y="3930"/>
                    <a:pt x="1434" y="3882"/>
                    <a:pt x="1434" y="3882"/>
                  </a:cubicBezTo>
                  <a:cubicBezTo>
                    <a:pt x="1386" y="3833"/>
                    <a:pt x="1313" y="3784"/>
                    <a:pt x="1264" y="3760"/>
                  </a:cubicBezTo>
                  <a:cubicBezTo>
                    <a:pt x="1252" y="3748"/>
                    <a:pt x="1240" y="3742"/>
                    <a:pt x="1231" y="3742"/>
                  </a:cubicBezTo>
                  <a:close/>
                  <a:moveTo>
                    <a:pt x="462" y="3784"/>
                  </a:moveTo>
                  <a:cubicBezTo>
                    <a:pt x="438" y="3784"/>
                    <a:pt x="414" y="3809"/>
                    <a:pt x="438" y="3833"/>
                  </a:cubicBezTo>
                  <a:cubicBezTo>
                    <a:pt x="438" y="3906"/>
                    <a:pt x="487" y="3979"/>
                    <a:pt x="584" y="3979"/>
                  </a:cubicBezTo>
                  <a:lnTo>
                    <a:pt x="608" y="3979"/>
                  </a:lnTo>
                  <a:cubicBezTo>
                    <a:pt x="632" y="3979"/>
                    <a:pt x="657" y="3954"/>
                    <a:pt x="657" y="3906"/>
                  </a:cubicBezTo>
                  <a:cubicBezTo>
                    <a:pt x="632" y="3882"/>
                    <a:pt x="608" y="3882"/>
                    <a:pt x="584" y="3882"/>
                  </a:cubicBezTo>
                  <a:cubicBezTo>
                    <a:pt x="560" y="3882"/>
                    <a:pt x="511" y="3882"/>
                    <a:pt x="511" y="3809"/>
                  </a:cubicBezTo>
                  <a:cubicBezTo>
                    <a:pt x="511" y="3784"/>
                    <a:pt x="487" y="3784"/>
                    <a:pt x="462" y="3784"/>
                  </a:cubicBezTo>
                  <a:close/>
                  <a:moveTo>
                    <a:pt x="1520" y="3963"/>
                  </a:moveTo>
                  <a:cubicBezTo>
                    <a:pt x="1480" y="3963"/>
                    <a:pt x="1445" y="4014"/>
                    <a:pt x="1483" y="4052"/>
                  </a:cubicBezTo>
                  <a:cubicBezTo>
                    <a:pt x="1507" y="4100"/>
                    <a:pt x="1556" y="4149"/>
                    <a:pt x="1580" y="4197"/>
                  </a:cubicBezTo>
                  <a:cubicBezTo>
                    <a:pt x="1604" y="4197"/>
                    <a:pt x="1604" y="4222"/>
                    <a:pt x="1628" y="4222"/>
                  </a:cubicBezTo>
                  <a:lnTo>
                    <a:pt x="1628" y="4197"/>
                  </a:lnTo>
                  <a:lnTo>
                    <a:pt x="1653" y="4197"/>
                  </a:lnTo>
                  <a:cubicBezTo>
                    <a:pt x="1677" y="4197"/>
                    <a:pt x="1677" y="4173"/>
                    <a:pt x="1677" y="4149"/>
                  </a:cubicBezTo>
                  <a:cubicBezTo>
                    <a:pt x="1628" y="4100"/>
                    <a:pt x="1604" y="4027"/>
                    <a:pt x="1556" y="3979"/>
                  </a:cubicBezTo>
                  <a:cubicBezTo>
                    <a:pt x="1544" y="3967"/>
                    <a:pt x="1532" y="3963"/>
                    <a:pt x="1520" y="3963"/>
                  </a:cubicBezTo>
                  <a:close/>
                  <a:moveTo>
                    <a:pt x="1722" y="4285"/>
                  </a:moveTo>
                  <a:cubicBezTo>
                    <a:pt x="1716" y="4285"/>
                    <a:pt x="1708" y="4287"/>
                    <a:pt x="1701" y="4295"/>
                  </a:cubicBezTo>
                  <a:cubicBezTo>
                    <a:pt x="1677" y="4295"/>
                    <a:pt x="1653" y="4319"/>
                    <a:pt x="1677" y="4343"/>
                  </a:cubicBezTo>
                  <a:cubicBezTo>
                    <a:pt x="1701" y="4416"/>
                    <a:pt x="1726" y="4465"/>
                    <a:pt x="1726" y="4513"/>
                  </a:cubicBezTo>
                  <a:cubicBezTo>
                    <a:pt x="1726" y="4537"/>
                    <a:pt x="1750" y="4562"/>
                    <a:pt x="1774" y="4562"/>
                  </a:cubicBezTo>
                  <a:cubicBezTo>
                    <a:pt x="1799" y="4562"/>
                    <a:pt x="1823" y="4513"/>
                    <a:pt x="1823" y="4489"/>
                  </a:cubicBezTo>
                  <a:cubicBezTo>
                    <a:pt x="1799" y="4440"/>
                    <a:pt x="1774" y="4367"/>
                    <a:pt x="1750" y="4319"/>
                  </a:cubicBezTo>
                  <a:cubicBezTo>
                    <a:pt x="1750" y="4302"/>
                    <a:pt x="1738" y="4285"/>
                    <a:pt x="1722" y="4285"/>
                  </a:cubicBezTo>
                  <a:close/>
                  <a:moveTo>
                    <a:pt x="1799" y="4635"/>
                  </a:moveTo>
                  <a:cubicBezTo>
                    <a:pt x="1774" y="4659"/>
                    <a:pt x="1750" y="4683"/>
                    <a:pt x="1750" y="4708"/>
                  </a:cubicBezTo>
                  <a:lnTo>
                    <a:pt x="1750" y="4780"/>
                  </a:lnTo>
                  <a:lnTo>
                    <a:pt x="1750" y="4878"/>
                  </a:lnTo>
                  <a:cubicBezTo>
                    <a:pt x="1750" y="4902"/>
                    <a:pt x="1774" y="4926"/>
                    <a:pt x="1799" y="4926"/>
                  </a:cubicBezTo>
                  <a:cubicBezTo>
                    <a:pt x="1823" y="4926"/>
                    <a:pt x="1847" y="4902"/>
                    <a:pt x="1847" y="4878"/>
                  </a:cubicBezTo>
                  <a:lnTo>
                    <a:pt x="1847" y="4780"/>
                  </a:lnTo>
                  <a:lnTo>
                    <a:pt x="1847" y="4683"/>
                  </a:lnTo>
                  <a:cubicBezTo>
                    <a:pt x="1847" y="4659"/>
                    <a:pt x="1823" y="4635"/>
                    <a:pt x="1799" y="4635"/>
                  </a:cubicBezTo>
                  <a:close/>
                  <a:moveTo>
                    <a:pt x="1799" y="5023"/>
                  </a:moveTo>
                  <a:cubicBezTo>
                    <a:pt x="1774" y="5023"/>
                    <a:pt x="1750" y="5023"/>
                    <a:pt x="1750" y="5048"/>
                  </a:cubicBezTo>
                  <a:cubicBezTo>
                    <a:pt x="1726" y="5096"/>
                    <a:pt x="1726" y="5145"/>
                    <a:pt x="1726" y="5169"/>
                  </a:cubicBezTo>
                  <a:cubicBezTo>
                    <a:pt x="1701" y="5193"/>
                    <a:pt x="1726" y="5218"/>
                    <a:pt x="1750" y="5242"/>
                  </a:cubicBezTo>
                  <a:cubicBezTo>
                    <a:pt x="1774" y="5242"/>
                    <a:pt x="1799" y="5218"/>
                    <a:pt x="1799" y="5193"/>
                  </a:cubicBezTo>
                  <a:cubicBezTo>
                    <a:pt x="1823" y="5169"/>
                    <a:pt x="1823" y="5121"/>
                    <a:pt x="1823" y="5072"/>
                  </a:cubicBezTo>
                  <a:cubicBezTo>
                    <a:pt x="1847" y="5048"/>
                    <a:pt x="1823" y="5023"/>
                    <a:pt x="1799" y="50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7" name="Google Shape;469;p11"/>
          <p:cNvGrpSpPr>
            <a:grpSpLocks/>
          </p:cNvGrpSpPr>
          <p:nvPr/>
        </p:nvGrpSpPr>
        <p:grpSpPr bwMode="auto">
          <a:xfrm>
            <a:off x="1166813" y="4627563"/>
            <a:ext cx="1360487" cy="2309812"/>
            <a:chOff x="-1056319" y="1385262"/>
            <a:chExt cx="212940" cy="361495"/>
          </a:xfrm>
        </p:grpSpPr>
        <p:sp>
          <p:nvSpPr>
            <p:cNvPr id="48" name="Google Shape;470;p11"/>
            <p:cNvSpPr/>
            <p:nvPr/>
          </p:nvSpPr>
          <p:spPr>
            <a:xfrm>
              <a:off x="-933326" y="1467499"/>
              <a:ext cx="27580" cy="279258"/>
            </a:xfrm>
            <a:custGeom>
              <a:avLst/>
              <a:gdLst/>
              <a:ahLst/>
              <a:cxnLst/>
              <a:rect l="l" t="t" r="r" b="b"/>
              <a:pathLst>
                <a:path w="705" h="7168" extrusionOk="0">
                  <a:moveTo>
                    <a:pt x="680" y="1"/>
                  </a:moveTo>
                  <a:cubicBezTo>
                    <a:pt x="656" y="1"/>
                    <a:pt x="632" y="25"/>
                    <a:pt x="632" y="50"/>
                  </a:cubicBezTo>
                  <a:cubicBezTo>
                    <a:pt x="608" y="292"/>
                    <a:pt x="0" y="6123"/>
                    <a:pt x="170" y="7119"/>
                  </a:cubicBezTo>
                  <a:cubicBezTo>
                    <a:pt x="170" y="7143"/>
                    <a:pt x="170" y="7167"/>
                    <a:pt x="195" y="7167"/>
                  </a:cubicBezTo>
                  <a:lnTo>
                    <a:pt x="219" y="7167"/>
                  </a:lnTo>
                  <a:cubicBezTo>
                    <a:pt x="243" y="7143"/>
                    <a:pt x="243" y="7119"/>
                    <a:pt x="243" y="7094"/>
                  </a:cubicBezTo>
                  <a:cubicBezTo>
                    <a:pt x="97" y="6123"/>
                    <a:pt x="705" y="122"/>
                    <a:pt x="705" y="74"/>
                  </a:cubicBezTo>
                  <a:cubicBezTo>
                    <a:pt x="705" y="25"/>
                    <a:pt x="705" y="25"/>
                    <a:pt x="6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" name="Google Shape;471;p11"/>
            <p:cNvSpPr/>
            <p:nvPr/>
          </p:nvSpPr>
          <p:spPr>
            <a:xfrm>
              <a:off x="-968360" y="1385262"/>
              <a:ext cx="124981" cy="123977"/>
            </a:xfrm>
            <a:custGeom>
              <a:avLst/>
              <a:gdLst/>
              <a:ahLst/>
              <a:cxnLst/>
              <a:rect l="l" t="t" r="r" b="b"/>
              <a:pathLst>
                <a:path w="3208" h="3183" extrusionOk="0">
                  <a:moveTo>
                    <a:pt x="1555" y="98"/>
                  </a:moveTo>
                  <a:cubicBezTo>
                    <a:pt x="1871" y="171"/>
                    <a:pt x="1871" y="705"/>
                    <a:pt x="1871" y="705"/>
                  </a:cubicBezTo>
                  <a:cubicBezTo>
                    <a:pt x="1871" y="729"/>
                    <a:pt x="1895" y="754"/>
                    <a:pt x="1920" y="754"/>
                  </a:cubicBezTo>
                  <a:cubicBezTo>
                    <a:pt x="1944" y="754"/>
                    <a:pt x="1968" y="754"/>
                    <a:pt x="1968" y="729"/>
                  </a:cubicBezTo>
                  <a:cubicBezTo>
                    <a:pt x="2065" y="535"/>
                    <a:pt x="2260" y="243"/>
                    <a:pt x="2381" y="243"/>
                  </a:cubicBezTo>
                  <a:cubicBezTo>
                    <a:pt x="2405" y="243"/>
                    <a:pt x="2430" y="243"/>
                    <a:pt x="2430" y="268"/>
                  </a:cubicBezTo>
                  <a:cubicBezTo>
                    <a:pt x="2600" y="389"/>
                    <a:pt x="2478" y="802"/>
                    <a:pt x="2405" y="948"/>
                  </a:cubicBezTo>
                  <a:cubicBezTo>
                    <a:pt x="2386" y="988"/>
                    <a:pt x="2414" y="1027"/>
                    <a:pt x="2452" y="1027"/>
                  </a:cubicBezTo>
                  <a:cubicBezTo>
                    <a:pt x="2460" y="1027"/>
                    <a:pt x="2469" y="1025"/>
                    <a:pt x="2478" y="1021"/>
                  </a:cubicBezTo>
                  <a:cubicBezTo>
                    <a:pt x="2600" y="972"/>
                    <a:pt x="2745" y="924"/>
                    <a:pt x="2891" y="924"/>
                  </a:cubicBezTo>
                  <a:cubicBezTo>
                    <a:pt x="2940" y="924"/>
                    <a:pt x="3013" y="924"/>
                    <a:pt x="3061" y="972"/>
                  </a:cubicBezTo>
                  <a:cubicBezTo>
                    <a:pt x="3061" y="972"/>
                    <a:pt x="3061" y="996"/>
                    <a:pt x="3061" y="996"/>
                  </a:cubicBezTo>
                  <a:cubicBezTo>
                    <a:pt x="3037" y="1142"/>
                    <a:pt x="2745" y="1409"/>
                    <a:pt x="2551" y="1580"/>
                  </a:cubicBezTo>
                  <a:cubicBezTo>
                    <a:pt x="2527" y="1580"/>
                    <a:pt x="2527" y="1604"/>
                    <a:pt x="2527" y="1628"/>
                  </a:cubicBezTo>
                  <a:cubicBezTo>
                    <a:pt x="2551" y="1628"/>
                    <a:pt x="2551" y="1652"/>
                    <a:pt x="2575" y="1652"/>
                  </a:cubicBezTo>
                  <a:cubicBezTo>
                    <a:pt x="2721" y="1652"/>
                    <a:pt x="3134" y="1725"/>
                    <a:pt x="3134" y="1920"/>
                  </a:cubicBezTo>
                  <a:cubicBezTo>
                    <a:pt x="3134" y="2114"/>
                    <a:pt x="2624" y="2163"/>
                    <a:pt x="2430" y="2163"/>
                  </a:cubicBezTo>
                  <a:cubicBezTo>
                    <a:pt x="2430" y="2163"/>
                    <a:pt x="2405" y="2163"/>
                    <a:pt x="2405" y="2187"/>
                  </a:cubicBezTo>
                  <a:cubicBezTo>
                    <a:pt x="2381" y="2211"/>
                    <a:pt x="2381" y="2211"/>
                    <a:pt x="2405" y="2235"/>
                  </a:cubicBezTo>
                  <a:cubicBezTo>
                    <a:pt x="2405" y="2235"/>
                    <a:pt x="2697" y="2551"/>
                    <a:pt x="2527" y="2794"/>
                  </a:cubicBezTo>
                  <a:cubicBezTo>
                    <a:pt x="2503" y="2818"/>
                    <a:pt x="2454" y="2843"/>
                    <a:pt x="2430" y="2843"/>
                  </a:cubicBezTo>
                  <a:cubicBezTo>
                    <a:pt x="2260" y="2843"/>
                    <a:pt x="1992" y="2503"/>
                    <a:pt x="1895" y="2381"/>
                  </a:cubicBezTo>
                  <a:cubicBezTo>
                    <a:pt x="1883" y="2369"/>
                    <a:pt x="1871" y="2363"/>
                    <a:pt x="1862" y="2363"/>
                  </a:cubicBezTo>
                  <a:cubicBezTo>
                    <a:pt x="1853" y="2363"/>
                    <a:pt x="1847" y="2369"/>
                    <a:pt x="1847" y="2381"/>
                  </a:cubicBezTo>
                  <a:cubicBezTo>
                    <a:pt x="1822" y="2381"/>
                    <a:pt x="1798" y="2405"/>
                    <a:pt x="1798" y="2430"/>
                  </a:cubicBezTo>
                  <a:cubicBezTo>
                    <a:pt x="1798" y="2430"/>
                    <a:pt x="1871" y="2964"/>
                    <a:pt x="1579" y="3086"/>
                  </a:cubicBezTo>
                  <a:lnTo>
                    <a:pt x="1507" y="3086"/>
                  </a:lnTo>
                  <a:cubicBezTo>
                    <a:pt x="1312" y="3086"/>
                    <a:pt x="1215" y="2624"/>
                    <a:pt x="1215" y="2454"/>
                  </a:cubicBezTo>
                  <a:cubicBezTo>
                    <a:pt x="1215" y="2430"/>
                    <a:pt x="1191" y="2430"/>
                    <a:pt x="1166" y="2430"/>
                  </a:cubicBezTo>
                  <a:cubicBezTo>
                    <a:pt x="1166" y="2430"/>
                    <a:pt x="1166" y="2454"/>
                    <a:pt x="1166" y="2454"/>
                  </a:cubicBezTo>
                  <a:cubicBezTo>
                    <a:pt x="1045" y="2551"/>
                    <a:pt x="899" y="2624"/>
                    <a:pt x="754" y="2624"/>
                  </a:cubicBezTo>
                  <a:cubicBezTo>
                    <a:pt x="656" y="2624"/>
                    <a:pt x="583" y="2600"/>
                    <a:pt x="511" y="2575"/>
                  </a:cubicBezTo>
                  <a:cubicBezTo>
                    <a:pt x="462" y="2551"/>
                    <a:pt x="413" y="2503"/>
                    <a:pt x="413" y="2454"/>
                  </a:cubicBezTo>
                  <a:cubicBezTo>
                    <a:pt x="389" y="2235"/>
                    <a:pt x="729" y="1871"/>
                    <a:pt x="875" y="1725"/>
                  </a:cubicBezTo>
                  <a:cubicBezTo>
                    <a:pt x="875" y="1701"/>
                    <a:pt x="875" y="1701"/>
                    <a:pt x="875" y="1677"/>
                  </a:cubicBezTo>
                  <a:cubicBezTo>
                    <a:pt x="851" y="1652"/>
                    <a:pt x="826" y="1652"/>
                    <a:pt x="826" y="1652"/>
                  </a:cubicBezTo>
                  <a:lnTo>
                    <a:pt x="705" y="1652"/>
                  </a:lnTo>
                  <a:cubicBezTo>
                    <a:pt x="535" y="1652"/>
                    <a:pt x="195" y="1628"/>
                    <a:pt x="146" y="1409"/>
                  </a:cubicBezTo>
                  <a:cubicBezTo>
                    <a:pt x="122" y="1385"/>
                    <a:pt x="122" y="1361"/>
                    <a:pt x="146" y="1337"/>
                  </a:cubicBezTo>
                  <a:cubicBezTo>
                    <a:pt x="219" y="1215"/>
                    <a:pt x="559" y="1191"/>
                    <a:pt x="826" y="1191"/>
                  </a:cubicBezTo>
                  <a:lnTo>
                    <a:pt x="851" y="1191"/>
                  </a:lnTo>
                  <a:cubicBezTo>
                    <a:pt x="899" y="1167"/>
                    <a:pt x="924" y="1118"/>
                    <a:pt x="875" y="1094"/>
                  </a:cubicBezTo>
                  <a:cubicBezTo>
                    <a:pt x="778" y="1021"/>
                    <a:pt x="511" y="778"/>
                    <a:pt x="511" y="608"/>
                  </a:cubicBezTo>
                  <a:cubicBezTo>
                    <a:pt x="511" y="559"/>
                    <a:pt x="511" y="535"/>
                    <a:pt x="535" y="511"/>
                  </a:cubicBezTo>
                  <a:cubicBezTo>
                    <a:pt x="583" y="486"/>
                    <a:pt x="608" y="462"/>
                    <a:pt x="656" y="462"/>
                  </a:cubicBezTo>
                  <a:cubicBezTo>
                    <a:pt x="899" y="511"/>
                    <a:pt x="1118" y="632"/>
                    <a:pt x="1312" y="778"/>
                  </a:cubicBezTo>
                  <a:lnTo>
                    <a:pt x="1361" y="778"/>
                  </a:lnTo>
                  <a:cubicBezTo>
                    <a:pt x="1385" y="754"/>
                    <a:pt x="1385" y="754"/>
                    <a:pt x="1385" y="729"/>
                  </a:cubicBezTo>
                  <a:cubicBezTo>
                    <a:pt x="1361" y="608"/>
                    <a:pt x="1337" y="268"/>
                    <a:pt x="1434" y="146"/>
                  </a:cubicBezTo>
                  <a:cubicBezTo>
                    <a:pt x="1458" y="98"/>
                    <a:pt x="1507" y="98"/>
                    <a:pt x="1555" y="98"/>
                  </a:cubicBezTo>
                  <a:close/>
                  <a:moveTo>
                    <a:pt x="1531" y="1"/>
                  </a:moveTo>
                  <a:cubicBezTo>
                    <a:pt x="1458" y="1"/>
                    <a:pt x="1385" y="25"/>
                    <a:pt x="1337" y="73"/>
                  </a:cubicBezTo>
                  <a:cubicBezTo>
                    <a:pt x="1239" y="243"/>
                    <a:pt x="1215" y="438"/>
                    <a:pt x="1239" y="632"/>
                  </a:cubicBezTo>
                  <a:cubicBezTo>
                    <a:pt x="1069" y="486"/>
                    <a:pt x="875" y="389"/>
                    <a:pt x="632" y="365"/>
                  </a:cubicBezTo>
                  <a:cubicBezTo>
                    <a:pt x="583" y="365"/>
                    <a:pt x="511" y="389"/>
                    <a:pt x="462" y="413"/>
                  </a:cubicBezTo>
                  <a:cubicBezTo>
                    <a:pt x="413" y="462"/>
                    <a:pt x="389" y="535"/>
                    <a:pt x="389" y="584"/>
                  </a:cubicBezTo>
                  <a:cubicBezTo>
                    <a:pt x="438" y="778"/>
                    <a:pt x="559" y="948"/>
                    <a:pt x="705" y="1069"/>
                  </a:cubicBezTo>
                  <a:cubicBezTo>
                    <a:pt x="511" y="1069"/>
                    <a:pt x="171" y="1118"/>
                    <a:pt x="49" y="1264"/>
                  </a:cubicBezTo>
                  <a:cubicBezTo>
                    <a:pt x="0" y="1312"/>
                    <a:pt x="0" y="1361"/>
                    <a:pt x="0" y="1434"/>
                  </a:cubicBezTo>
                  <a:cubicBezTo>
                    <a:pt x="73" y="1701"/>
                    <a:pt x="462" y="1725"/>
                    <a:pt x="681" y="1725"/>
                  </a:cubicBezTo>
                  <a:cubicBezTo>
                    <a:pt x="511" y="1895"/>
                    <a:pt x="243" y="2211"/>
                    <a:pt x="268" y="2454"/>
                  </a:cubicBezTo>
                  <a:cubicBezTo>
                    <a:pt x="292" y="2527"/>
                    <a:pt x="341" y="2600"/>
                    <a:pt x="413" y="2624"/>
                  </a:cubicBezTo>
                  <a:cubicBezTo>
                    <a:pt x="511" y="2673"/>
                    <a:pt x="608" y="2697"/>
                    <a:pt x="705" y="2697"/>
                  </a:cubicBezTo>
                  <a:cubicBezTo>
                    <a:pt x="851" y="2697"/>
                    <a:pt x="996" y="2648"/>
                    <a:pt x="1118" y="2551"/>
                  </a:cubicBezTo>
                  <a:cubicBezTo>
                    <a:pt x="1166" y="2746"/>
                    <a:pt x="1264" y="3183"/>
                    <a:pt x="1507" y="3183"/>
                  </a:cubicBezTo>
                  <a:cubicBezTo>
                    <a:pt x="1531" y="3183"/>
                    <a:pt x="1579" y="3183"/>
                    <a:pt x="1604" y="3159"/>
                  </a:cubicBezTo>
                  <a:cubicBezTo>
                    <a:pt x="1822" y="3037"/>
                    <a:pt x="1944" y="2794"/>
                    <a:pt x="1895" y="2551"/>
                  </a:cubicBezTo>
                  <a:lnTo>
                    <a:pt x="1895" y="2551"/>
                  </a:lnTo>
                  <a:cubicBezTo>
                    <a:pt x="2041" y="2721"/>
                    <a:pt x="2260" y="2940"/>
                    <a:pt x="2430" y="2940"/>
                  </a:cubicBezTo>
                  <a:cubicBezTo>
                    <a:pt x="2503" y="2940"/>
                    <a:pt x="2551" y="2916"/>
                    <a:pt x="2600" y="2867"/>
                  </a:cubicBezTo>
                  <a:cubicBezTo>
                    <a:pt x="2697" y="2648"/>
                    <a:pt x="2673" y="2405"/>
                    <a:pt x="2527" y="2260"/>
                  </a:cubicBezTo>
                  <a:cubicBezTo>
                    <a:pt x="2745" y="2235"/>
                    <a:pt x="3207" y="2163"/>
                    <a:pt x="3207" y="1920"/>
                  </a:cubicBezTo>
                  <a:cubicBezTo>
                    <a:pt x="3207" y="1677"/>
                    <a:pt x="2867" y="1604"/>
                    <a:pt x="2673" y="1580"/>
                  </a:cubicBezTo>
                  <a:cubicBezTo>
                    <a:pt x="2818" y="1434"/>
                    <a:pt x="3134" y="1191"/>
                    <a:pt x="3134" y="1021"/>
                  </a:cubicBezTo>
                  <a:cubicBezTo>
                    <a:pt x="3134" y="972"/>
                    <a:pt x="3110" y="948"/>
                    <a:pt x="3086" y="899"/>
                  </a:cubicBezTo>
                  <a:cubicBezTo>
                    <a:pt x="3037" y="851"/>
                    <a:pt x="2940" y="826"/>
                    <a:pt x="2867" y="826"/>
                  </a:cubicBezTo>
                  <a:cubicBezTo>
                    <a:pt x="2745" y="826"/>
                    <a:pt x="2624" y="851"/>
                    <a:pt x="2503" y="899"/>
                  </a:cubicBezTo>
                  <a:cubicBezTo>
                    <a:pt x="2551" y="729"/>
                    <a:pt x="2648" y="341"/>
                    <a:pt x="2478" y="195"/>
                  </a:cubicBezTo>
                  <a:cubicBezTo>
                    <a:pt x="2430" y="171"/>
                    <a:pt x="2405" y="146"/>
                    <a:pt x="2357" y="146"/>
                  </a:cubicBezTo>
                  <a:cubicBezTo>
                    <a:pt x="2187" y="146"/>
                    <a:pt x="2017" y="389"/>
                    <a:pt x="1920" y="559"/>
                  </a:cubicBezTo>
                  <a:cubicBezTo>
                    <a:pt x="1895" y="365"/>
                    <a:pt x="1798" y="73"/>
                    <a:pt x="15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" name="Google Shape;472;p11"/>
            <p:cNvSpPr/>
            <p:nvPr/>
          </p:nvSpPr>
          <p:spPr>
            <a:xfrm>
              <a:off x="-990226" y="1535326"/>
              <a:ext cx="60627" cy="203729"/>
            </a:xfrm>
            <a:custGeom>
              <a:avLst/>
              <a:gdLst/>
              <a:ahLst/>
              <a:cxnLst/>
              <a:rect l="l" t="t" r="r" b="b"/>
              <a:pathLst>
                <a:path w="1556" h="5234" extrusionOk="0">
                  <a:moveTo>
                    <a:pt x="70" y="1"/>
                  </a:moveTo>
                  <a:cubicBezTo>
                    <a:pt x="64" y="1"/>
                    <a:pt x="56" y="4"/>
                    <a:pt x="49" y="11"/>
                  </a:cubicBezTo>
                  <a:cubicBezTo>
                    <a:pt x="25" y="11"/>
                    <a:pt x="1" y="35"/>
                    <a:pt x="25" y="60"/>
                  </a:cubicBezTo>
                  <a:cubicBezTo>
                    <a:pt x="49" y="108"/>
                    <a:pt x="1458" y="3290"/>
                    <a:pt x="948" y="5185"/>
                  </a:cubicBezTo>
                  <a:cubicBezTo>
                    <a:pt x="948" y="5210"/>
                    <a:pt x="948" y="5234"/>
                    <a:pt x="972" y="5234"/>
                  </a:cubicBezTo>
                  <a:cubicBezTo>
                    <a:pt x="1021" y="5234"/>
                    <a:pt x="1045" y="5234"/>
                    <a:pt x="1045" y="5185"/>
                  </a:cubicBezTo>
                  <a:cubicBezTo>
                    <a:pt x="1555" y="3290"/>
                    <a:pt x="122" y="60"/>
                    <a:pt x="98" y="35"/>
                  </a:cubicBezTo>
                  <a:cubicBezTo>
                    <a:pt x="98" y="18"/>
                    <a:pt x="86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" name="Google Shape;473;p11"/>
            <p:cNvSpPr/>
            <p:nvPr/>
          </p:nvSpPr>
          <p:spPr>
            <a:xfrm>
              <a:off x="-1056319" y="1471971"/>
              <a:ext cx="125975" cy="123480"/>
            </a:xfrm>
            <a:custGeom>
              <a:avLst/>
              <a:gdLst/>
              <a:ahLst/>
              <a:cxnLst/>
              <a:rect l="l" t="t" r="r" b="b"/>
              <a:pathLst>
                <a:path w="3232" h="3168" extrusionOk="0">
                  <a:moveTo>
                    <a:pt x="1513" y="97"/>
                  </a:moveTo>
                  <a:cubicBezTo>
                    <a:pt x="1527" y="97"/>
                    <a:pt x="1541" y="99"/>
                    <a:pt x="1555" y="107"/>
                  </a:cubicBezTo>
                  <a:cubicBezTo>
                    <a:pt x="1871" y="155"/>
                    <a:pt x="1895" y="714"/>
                    <a:pt x="1895" y="714"/>
                  </a:cubicBezTo>
                  <a:cubicBezTo>
                    <a:pt x="1895" y="738"/>
                    <a:pt x="1895" y="738"/>
                    <a:pt x="1919" y="738"/>
                  </a:cubicBezTo>
                  <a:cubicBezTo>
                    <a:pt x="1926" y="745"/>
                    <a:pt x="1934" y="748"/>
                    <a:pt x="1940" y="748"/>
                  </a:cubicBezTo>
                  <a:cubicBezTo>
                    <a:pt x="1956" y="748"/>
                    <a:pt x="1968" y="731"/>
                    <a:pt x="1968" y="714"/>
                  </a:cubicBezTo>
                  <a:cubicBezTo>
                    <a:pt x="2065" y="544"/>
                    <a:pt x="2259" y="228"/>
                    <a:pt x="2381" y="228"/>
                  </a:cubicBezTo>
                  <a:cubicBezTo>
                    <a:pt x="2405" y="228"/>
                    <a:pt x="2430" y="252"/>
                    <a:pt x="2454" y="252"/>
                  </a:cubicBezTo>
                  <a:cubicBezTo>
                    <a:pt x="2600" y="398"/>
                    <a:pt x="2478" y="811"/>
                    <a:pt x="2430" y="957"/>
                  </a:cubicBezTo>
                  <a:cubicBezTo>
                    <a:pt x="2405" y="957"/>
                    <a:pt x="2405" y="981"/>
                    <a:pt x="2430" y="1005"/>
                  </a:cubicBezTo>
                  <a:lnTo>
                    <a:pt x="2478" y="1005"/>
                  </a:lnTo>
                  <a:cubicBezTo>
                    <a:pt x="2600" y="933"/>
                    <a:pt x="2745" y="908"/>
                    <a:pt x="2891" y="908"/>
                  </a:cubicBezTo>
                  <a:cubicBezTo>
                    <a:pt x="2940" y="908"/>
                    <a:pt x="3013" y="908"/>
                    <a:pt x="3061" y="957"/>
                  </a:cubicBezTo>
                  <a:cubicBezTo>
                    <a:pt x="3061" y="957"/>
                    <a:pt x="3061" y="981"/>
                    <a:pt x="3061" y="981"/>
                  </a:cubicBezTo>
                  <a:cubicBezTo>
                    <a:pt x="3037" y="1127"/>
                    <a:pt x="2745" y="1394"/>
                    <a:pt x="2551" y="1540"/>
                  </a:cubicBezTo>
                  <a:cubicBezTo>
                    <a:pt x="2551" y="1564"/>
                    <a:pt x="2527" y="1588"/>
                    <a:pt x="2527" y="1588"/>
                  </a:cubicBezTo>
                  <a:cubicBezTo>
                    <a:pt x="2551" y="1613"/>
                    <a:pt x="2551" y="1637"/>
                    <a:pt x="2575" y="1637"/>
                  </a:cubicBezTo>
                  <a:cubicBezTo>
                    <a:pt x="2575" y="1637"/>
                    <a:pt x="3134" y="1710"/>
                    <a:pt x="3134" y="1904"/>
                  </a:cubicBezTo>
                  <a:cubicBezTo>
                    <a:pt x="3134" y="2099"/>
                    <a:pt x="2624" y="2147"/>
                    <a:pt x="2454" y="2147"/>
                  </a:cubicBezTo>
                  <a:cubicBezTo>
                    <a:pt x="2430" y="2147"/>
                    <a:pt x="2405" y="2147"/>
                    <a:pt x="2405" y="2171"/>
                  </a:cubicBezTo>
                  <a:cubicBezTo>
                    <a:pt x="2381" y="2171"/>
                    <a:pt x="2381" y="2196"/>
                    <a:pt x="2405" y="2220"/>
                  </a:cubicBezTo>
                  <a:cubicBezTo>
                    <a:pt x="2405" y="2220"/>
                    <a:pt x="2697" y="2536"/>
                    <a:pt x="2527" y="2779"/>
                  </a:cubicBezTo>
                  <a:cubicBezTo>
                    <a:pt x="2502" y="2803"/>
                    <a:pt x="2478" y="2827"/>
                    <a:pt x="2430" y="2827"/>
                  </a:cubicBezTo>
                  <a:cubicBezTo>
                    <a:pt x="2259" y="2827"/>
                    <a:pt x="1992" y="2487"/>
                    <a:pt x="1895" y="2341"/>
                  </a:cubicBezTo>
                  <a:cubicBezTo>
                    <a:pt x="1895" y="2341"/>
                    <a:pt x="1884" y="2331"/>
                    <a:pt x="1870" y="2331"/>
                  </a:cubicBezTo>
                  <a:cubicBezTo>
                    <a:pt x="1863" y="2331"/>
                    <a:pt x="1855" y="2333"/>
                    <a:pt x="1846" y="2341"/>
                  </a:cubicBezTo>
                  <a:cubicBezTo>
                    <a:pt x="1822" y="2341"/>
                    <a:pt x="1822" y="2366"/>
                    <a:pt x="1822" y="2390"/>
                  </a:cubicBezTo>
                  <a:cubicBezTo>
                    <a:pt x="1822" y="2390"/>
                    <a:pt x="1895" y="2924"/>
                    <a:pt x="1579" y="3046"/>
                  </a:cubicBezTo>
                  <a:lnTo>
                    <a:pt x="1531" y="3046"/>
                  </a:lnTo>
                  <a:cubicBezTo>
                    <a:pt x="1336" y="3046"/>
                    <a:pt x="1239" y="2609"/>
                    <a:pt x="1215" y="2439"/>
                  </a:cubicBezTo>
                  <a:cubicBezTo>
                    <a:pt x="1215" y="2414"/>
                    <a:pt x="1191" y="2414"/>
                    <a:pt x="1191" y="2414"/>
                  </a:cubicBezTo>
                  <a:lnTo>
                    <a:pt x="1142" y="2414"/>
                  </a:lnTo>
                  <a:cubicBezTo>
                    <a:pt x="1021" y="2512"/>
                    <a:pt x="875" y="2584"/>
                    <a:pt x="705" y="2584"/>
                  </a:cubicBezTo>
                  <a:cubicBezTo>
                    <a:pt x="632" y="2584"/>
                    <a:pt x="535" y="2560"/>
                    <a:pt x="462" y="2536"/>
                  </a:cubicBezTo>
                  <a:cubicBezTo>
                    <a:pt x="413" y="2512"/>
                    <a:pt x="389" y="2463"/>
                    <a:pt x="365" y="2414"/>
                  </a:cubicBezTo>
                  <a:cubicBezTo>
                    <a:pt x="340" y="2220"/>
                    <a:pt x="705" y="1831"/>
                    <a:pt x="826" y="1686"/>
                  </a:cubicBezTo>
                  <a:cubicBezTo>
                    <a:pt x="851" y="1661"/>
                    <a:pt x="826" y="1613"/>
                    <a:pt x="802" y="1613"/>
                  </a:cubicBezTo>
                  <a:lnTo>
                    <a:pt x="656" y="1613"/>
                  </a:lnTo>
                  <a:cubicBezTo>
                    <a:pt x="510" y="1613"/>
                    <a:pt x="170" y="1588"/>
                    <a:pt x="122" y="1394"/>
                  </a:cubicBezTo>
                  <a:cubicBezTo>
                    <a:pt x="122" y="1370"/>
                    <a:pt x="122" y="1345"/>
                    <a:pt x="146" y="1321"/>
                  </a:cubicBezTo>
                  <a:cubicBezTo>
                    <a:pt x="219" y="1200"/>
                    <a:pt x="559" y="1175"/>
                    <a:pt x="826" y="1175"/>
                  </a:cubicBezTo>
                  <a:lnTo>
                    <a:pt x="875" y="1175"/>
                  </a:lnTo>
                  <a:cubicBezTo>
                    <a:pt x="875" y="1175"/>
                    <a:pt x="899" y="1151"/>
                    <a:pt x="923" y="1151"/>
                  </a:cubicBezTo>
                  <a:cubicBezTo>
                    <a:pt x="923" y="1127"/>
                    <a:pt x="899" y="1103"/>
                    <a:pt x="899" y="1078"/>
                  </a:cubicBezTo>
                  <a:cubicBezTo>
                    <a:pt x="802" y="1005"/>
                    <a:pt x="510" y="762"/>
                    <a:pt x="510" y="592"/>
                  </a:cubicBezTo>
                  <a:cubicBezTo>
                    <a:pt x="510" y="568"/>
                    <a:pt x="535" y="520"/>
                    <a:pt x="559" y="495"/>
                  </a:cubicBezTo>
                  <a:cubicBezTo>
                    <a:pt x="583" y="471"/>
                    <a:pt x="632" y="471"/>
                    <a:pt x="680" y="471"/>
                  </a:cubicBezTo>
                  <a:cubicBezTo>
                    <a:pt x="899" y="520"/>
                    <a:pt x="1142" y="617"/>
                    <a:pt x="1312" y="762"/>
                  </a:cubicBezTo>
                  <a:cubicBezTo>
                    <a:pt x="1324" y="775"/>
                    <a:pt x="1336" y="781"/>
                    <a:pt x="1345" y="781"/>
                  </a:cubicBezTo>
                  <a:cubicBezTo>
                    <a:pt x="1355" y="781"/>
                    <a:pt x="1361" y="775"/>
                    <a:pt x="1361" y="762"/>
                  </a:cubicBezTo>
                  <a:cubicBezTo>
                    <a:pt x="1385" y="762"/>
                    <a:pt x="1409" y="738"/>
                    <a:pt x="1385" y="714"/>
                  </a:cubicBezTo>
                  <a:cubicBezTo>
                    <a:pt x="1361" y="592"/>
                    <a:pt x="1336" y="252"/>
                    <a:pt x="1434" y="131"/>
                  </a:cubicBezTo>
                  <a:cubicBezTo>
                    <a:pt x="1451" y="114"/>
                    <a:pt x="1480" y="97"/>
                    <a:pt x="1513" y="97"/>
                  </a:cubicBezTo>
                  <a:close/>
                  <a:moveTo>
                    <a:pt x="1497" y="0"/>
                  </a:moveTo>
                  <a:cubicBezTo>
                    <a:pt x="1437" y="0"/>
                    <a:pt x="1373" y="28"/>
                    <a:pt x="1336" y="82"/>
                  </a:cubicBezTo>
                  <a:cubicBezTo>
                    <a:pt x="1263" y="252"/>
                    <a:pt x="1215" y="447"/>
                    <a:pt x="1263" y="617"/>
                  </a:cubicBezTo>
                  <a:cubicBezTo>
                    <a:pt x="1093" y="471"/>
                    <a:pt x="875" y="398"/>
                    <a:pt x="656" y="349"/>
                  </a:cubicBezTo>
                  <a:cubicBezTo>
                    <a:pt x="583" y="349"/>
                    <a:pt x="535" y="374"/>
                    <a:pt x="462" y="422"/>
                  </a:cubicBezTo>
                  <a:cubicBezTo>
                    <a:pt x="413" y="447"/>
                    <a:pt x="389" y="520"/>
                    <a:pt x="389" y="568"/>
                  </a:cubicBezTo>
                  <a:cubicBezTo>
                    <a:pt x="413" y="762"/>
                    <a:pt x="608" y="957"/>
                    <a:pt x="729" y="1054"/>
                  </a:cubicBezTo>
                  <a:cubicBezTo>
                    <a:pt x="510" y="1078"/>
                    <a:pt x="170" y="1103"/>
                    <a:pt x="49" y="1248"/>
                  </a:cubicBezTo>
                  <a:cubicBezTo>
                    <a:pt x="25" y="1297"/>
                    <a:pt x="0" y="1370"/>
                    <a:pt x="25" y="1418"/>
                  </a:cubicBezTo>
                  <a:cubicBezTo>
                    <a:pt x="73" y="1686"/>
                    <a:pt x="462" y="1710"/>
                    <a:pt x="680" y="1710"/>
                  </a:cubicBezTo>
                  <a:cubicBezTo>
                    <a:pt x="535" y="1880"/>
                    <a:pt x="243" y="2220"/>
                    <a:pt x="292" y="2439"/>
                  </a:cubicBezTo>
                  <a:cubicBezTo>
                    <a:pt x="292" y="2536"/>
                    <a:pt x="340" y="2584"/>
                    <a:pt x="438" y="2633"/>
                  </a:cubicBezTo>
                  <a:cubicBezTo>
                    <a:pt x="510" y="2682"/>
                    <a:pt x="608" y="2706"/>
                    <a:pt x="705" y="2706"/>
                  </a:cubicBezTo>
                  <a:cubicBezTo>
                    <a:pt x="875" y="2682"/>
                    <a:pt x="1021" y="2633"/>
                    <a:pt x="1142" y="2560"/>
                  </a:cubicBezTo>
                  <a:cubicBezTo>
                    <a:pt x="1166" y="2730"/>
                    <a:pt x="1263" y="3167"/>
                    <a:pt x="1531" y="3167"/>
                  </a:cubicBezTo>
                  <a:lnTo>
                    <a:pt x="1628" y="3167"/>
                  </a:lnTo>
                  <a:cubicBezTo>
                    <a:pt x="1822" y="3046"/>
                    <a:pt x="1944" y="2803"/>
                    <a:pt x="1919" y="2560"/>
                  </a:cubicBezTo>
                  <a:lnTo>
                    <a:pt x="1919" y="2560"/>
                  </a:lnTo>
                  <a:cubicBezTo>
                    <a:pt x="2041" y="2706"/>
                    <a:pt x="2259" y="2949"/>
                    <a:pt x="2454" y="2949"/>
                  </a:cubicBezTo>
                  <a:cubicBezTo>
                    <a:pt x="2502" y="2949"/>
                    <a:pt x="2575" y="2900"/>
                    <a:pt x="2600" y="2852"/>
                  </a:cubicBezTo>
                  <a:cubicBezTo>
                    <a:pt x="2721" y="2657"/>
                    <a:pt x="2697" y="2414"/>
                    <a:pt x="2551" y="2244"/>
                  </a:cubicBezTo>
                  <a:cubicBezTo>
                    <a:pt x="2745" y="2220"/>
                    <a:pt x="3231" y="2147"/>
                    <a:pt x="3231" y="1904"/>
                  </a:cubicBezTo>
                  <a:cubicBezTo>
                    <a:pt x="3231" y="1661"/>
                    <a:pt x="2891" y="1588"/>
                    <a:pt x="2697" y="1564"/>
                  </a:cubicBezTo>
                  <a:cubicBezTo>
                    <a:pt x="2842" y="1443"/>
                    <a:pt x="3134" y="1175"/>
                    <a:pt x="3134" y="1005"/>
                  </a:cubicBezTo>
                  <a:cubicBezTo>
                    <a:pt x="3134" y="981"/>
                    <a:pt x="3134" y="933"/>
                    <a:pt x="3110" y="908"/>
                  </a:cubicBezTo>
                  <a:cubicBezTo>
                    <a:pt x="3055" y="854"/>
                    <a:pt x="3000" y="826"/>
                    <a:pt x="2935" y="826"/>
                  </a:cubicBezTo>
                  <a:cubicBezTo>
                    <a:pt x="2914" y="826"/>
                    <a:pt x="2891" y="829"/>
                    <a:pt x="2867" y="835"/>
                  </a:cubicBezTo>
                  <a:cubicBezTo>
                    <a:pt x="2745" y="835"/>
                    <a:pt x="2624" y="860"/>
                    <a:pt x="2527" y="884"/>
                  </a:cubicBezTo>
                  <a:cubicBezTo>
                    <a:pt x="2575" y="714"/>
                    <a:pt x="2672" y="349"/>
                    <a:pt x="2478" y="179"/>
                  </a:cubicBezTo>
                  <a:cubicBezTo>
                    <a:pt x="2454" y="155"/>
                    <a:pt x="2405" y="155"/>
                    <a:pt x="2381" y="131"/>
                  </a:cubicBezTo>
                  <a:cubicBezTo>
                    <a:pt x="2211" y="131"/>
                    <a:pt x="2041" y="374"/>
                    <a:pt x="1944" y="544"/>
                  </a:cubicBezTo>
                  <a:cubicBezTo>
                    <a:pt x="1919" y="349"/>
                    <a:pt x="1822" y="58"/>
                    <a:pt x="1555" y="9"/>
                  </a:cubicBezTo>
                  <a:cubicBezTo>
                    <a:pt x="1537" y="3"/>
                    <a:pt x="1517" y="0"/>
                    <a:pt x="14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" name="Google Shape;474;p11"/>
            <p:cNvSpPr/>
            <p:nvPr/>
          </p:nvSpPr>
          <p:spPr>
            <a:xfrm>
              <a:off x="-933326" y="1418306"/>
              <a:ext cx="55906" cy="54908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29" y="1"/>
                  </a:moveTo>
                  <a:cubicBezTo>
                    <a:pt x="340" y="1"/>
                    <a:pt x="0" y="317"/>
                    <a:pt x="0" y="705"/>
                  </a:cubicBezTo>
                  <a:cubicBezTo>
                    <a:pt x="0" y="1094"/>
                    <a:pt x="340" y="1410"/>
                    <a:pt x="729" y="1410"/>
                  </a:cubicBezTo>
                  <a:cubicBezTo>
                    <a:pt x="1118" y="1410"/>
                    <a:pt x="1434" y="1094"/>
                    <a:pt x="1434" y="705"/>
                  </a:cubicBezTo>
                  <a:cubicBezTo>
                    <a:pt x="1434" y="317"/>
                    <a:pt x="1118" y="1"/>
                    <a:pt x="72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" name="Google Shape;475;p11"/>
            <p:cNvSpPr/>
            <p:nvPr/>
          </p:nvSpPr>
          <p:spPr>
            <a:xfrm>
              <a:off x="-1021285" y="1507251"/>
              <a:ext cx="55906" cy="54908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05" y="0"/>
                  </a:moveTo>
                  <a:cubicBezTo>
                    <a:pt x="316" y="0"/>
                    <a:pt x="0" y="316"/>
                    <a:pt x="0" y="705"/>
                  </a:cubicBezTo>
                  <a:cubicBezTo>
                    <a:pt x="0" y="1093"/>
                    <a:pt x="316" y="1409"/>
                    <a:pt x="705" y="1409"/>
                  </a:cubicBezTo>
                  <a:cubicBezTo>
                    <a:pt x="1118" y="1409"/>
                    <a:pt x="1433" y="1093"/>
                    <a:pt x="1433" y="705"/>
                  </a:cubicBezTo>
                  <a:cubicBezTo>
                    <a:pt x="1433" y="316"/>
                    <a:pt x="1118" y="0"/>
                    <a:pt x="70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54" name="Google Shape;476;p11"/>
          <p:cNvSpPr/>
          <p:nvPr/>
        </p:nvSpPr>
        <p:spPr>
          <a:xfrm>
            <a:off x="-65088" y="6430963"/>
            <a:ext cx="2138363" cy="492125"/>
          </a:xfrm>
          <a:custGeom>
            <a:avLst/>
            <a:gdLst/>
            <a:ahLst/>
            <a:cxnLst/>
            <a:rect l="l" t="t" r="r" b="b"/>
            <a:pathLst>
              <a:path w="7289" h="1677" extrusionOk="0">
                <a:moveTo>
                  <a:pt x="2819" y="1"/>
                </a:moveTo>
                <a:lnTo>
                  <a:pt x="2114" y="1191"/>
                </a:lnTo>
                <a:lnTo>
                  <a:pt x="1604" y="268"/>
                </a:lnTo>
                <a:lnTo>
                  <a:pt x="1118" y="1361"/>
                </a:lnTo>
                <a:lnTo>
                  <a:pt x="584" y="754"/>
                </a:lnTo>
                <a:lnTo>
                  <a:pt x="1" y="1677"/>
                </a:lnTo>
                <a:lnTo>
                  <a:pt x="7289" y="1677"/>
                </a:lnTo>
                <a:lnTo>
                  <a:pt x="6657" y="559"/>
                </a:lnTo>
                <a:lnTo>
                  <a:pt x="6001" y="1191"/>
                </a:lnTo>
                <a:lnTo>
                  <a:pt x="5394" y="268"/>
                </a:lnTo>
                <a:lnTo>
                  <a:pt x="4738" y="1191"/>
                </a:lnTo>
                <a:lnTo>
                  <a:pt x="4252" y="1"/>
                </a:lnTo>
                <a:lnTo>
                  <a:pt x="3353" y="1118"/>
                </a:lnTo>
                <a:lnTo>
                  <a:pt x="2819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55" name="Google Shape;477;p11"/>
          <p:cNvSpPr/>
          <p:nvPr/>
        </p:nvSpPr>
        <p:spPr>
          <a:xfrm>
            <a:off x="2008188" y="6613525"/>
            <a:ext cx="1420812" cy="309563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56" name="Google Shape;478;p11"/>
          <p:cNvSpPr/>
          <p:nvPr/>
        </p:nvSpPr>
        <p:spPr>
          <a:xfrm>
            <a:off x="8005763" y="6457950"/>
            <a:ext cx="2138362" cy="465138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57" name="Google Shape;479;p11"/>
          <p:cNvSpPr/>
          <p:nvPr/>
        </p:nvSpPr>
        <p:spPr>
          <a:xfrm>
            <a:off x="10042525" y="6430963"/>
            <a:ext cx="2262188" cy="492125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58" name="Google Shape;480;p11"/>
          <p:cNvSpPr/>
          <p:nvPr/>
        </p:nvSpPr>
        <p:spPr>
          <a:xfrm>
            <a:off x="4194175" y="6457950"/>
            <a:ext cx="2138363" cy="465138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59" name="Google Shape;481;p11"/>
          <p:cNvSpPr/>
          <p:nvPr/>
        </p:nvSpPr>
        <p:spPr>
          <a:xfrm>
            <a:off x="6226175" y="6515100"/>
            <a:ext cx="1876425" cy="407988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60" name="Google Shape;482;p11"/>
          <p:cNvSpPr/>
          <p:nvPr/>
        </p:nvSpPr>
        <p:spPr>
          <a:xfrm>
            <a:off x="3157538" y="6613525"/>
            <a:ext cx="1420812" cy="309563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31" name="Google Shape;431;p11"/>
          <p:cNvSpPr txBox="1">
            <a:spLocks noGrp="1"/>
          </p:cNvSpPr>
          <p:nvPr>
            <p:ph type="title"/>
          </p:nvPr>
        </p:nvSpPr>
        <p:spPr>
          <a:xfrm>
            <a:off x="2333000" y="2446367"/>
            <a:ext cx="7526000" cy="17616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2000"/>
              <a:buNone/>
              <a:defRPr sz="10800"/>
            </a:lvl1pPr>
            <a:lvl2pPr lvl="1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432" name="Google Shape;432;p11"/>
          <p:cNvSpPr txBox="1">
            <a:spLocks noGrp="1"/>
          </p:cNvSpPr>
          <p:nvPr>
            <p:ph type="body" idx="1"/>
          </p:nvPr>
        </p:nvSpPr>
        <p:spPr>
          <a:xfrm>
            <a:off x="2057000" y="4282167"/>
            <a:ext cx="8078000" cy="7076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marL="609585" lvl="0" indent="-423323" algn="ctr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2133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marL="1219170" lvl="1" indent="-423323" algn="ctr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algn="ctr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algn="ctr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algn="ctr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algn="ctr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algn="ctr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algn="ctr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algn="ctr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195275255"/>
      </p:ext>
    </p:extLst>
  </p:cSld>
  <p:clrMapOvr>
    <a:masterClrMapping/>
  </p:clrMapOvr>
</p:sldLayout>
</file>

<file path=ppt/slideLayouts/slideLayout18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spTree>
      <p:nvGrpSpPr>
        <p:cNvPr id="1" name="Shape 4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484;p12"/>
          <p:cNvSpPr/>
          <p:nvPr/>
        </p:nvSpPr>
        <p:spPr>
          <a:xfrm rot="1356523" flipH="1">
            <a:off x="9812338" y="-138113"/>
            <a:ext cx="15875" cy="46038"/>
          </a:xfrm>
          <a:custGeom>
            <a:avLst/>
            <a:gdLst/>
            <a:ahLst/>
            <a:cxnLst/>
            <a:rect l="l" t="t" r="r" b="b"/>
            <a:pathLst>
              <a:path w="368" h="1093" extrusionOk="0">
                <a:moveTo>
                  <a:pt x="334" y="0"/>
                </a:moveTo>
                <a:cubicBezTo>
                  <a:pt x="368" y="200"/>
                  <a:pt x="334" y="367"/>
                  <a:pt x="301" y="567"/>
                </a:cubicBezTo>
                <a:cubicBezTo>
                  <a:pt x="268" y="734"/>
                  <a:pt x="168" y="901"/>
                  <a:pt x="34" y="1034"/>
                </a:cubicBezTo>
                <a:cubicBezTo>
                  <a:pt x="1" y="1034"/>
                  <a:pt x="1" y="1067"/>
                  <a:pt x="34" y="1067"/>
                </a:cubicBezTo>
                <a:cubicBezTo>
                  <a:pt x="34" y="1084"/>
                  <a:pt x="34" y="1092"/>
                  <a:pt x="38" y="1092"/>
                </a:cubicBezTo>
                <a:cubicBezTo>
                  <a:pt x="43" y="1092"/>
                  <a:pt x="51" y="1084"/>
                  <a:pt x="68" y="1067"/>
                </a:cubicBezTo>
                <a:cubicBezTo>
                  <a:pt x="201" y="934"/>
                  <a:pt x="301" y="767"/>
                  <a:pt x="334" y="567"/>
                </a:cubicBezTo>
                <a:cubicBezTo>
                  <a:pt x="368" y="367"/>
                  <a:pt x="368" y="200"/>
                  <a:pt x="334" y="0"/>
                </a:cubicBezTo>
                <a:close/>
              </a:path>
            </a:pathLst>
          </a:custGeom>
          <a:solidFill>
            <a:srgbClr val="116752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" name="Google Shape;485;p12"/>
          <p:cNvSpPr/>
          <p:nvPr/>
        </p:nvSpPr>
        <p:spPr>
          <a:xfrm>
            <a:off x="8993188" y="6938963"/>
            <a:ext cx="652462" cy="71437"/>
          </a:xfrm>
          <a:custGeom>
            <a:avLst/>
            <a:gdLst/>
            <a:ahLst/>
            <a:cxnLst/>
            <a:rect l="l" t="t" r="r" b="b"/>
            <a:pathLst>
              <a:path w="16446" h="2069" extrusionOk="0">
                <a:moveTo>
                  <a:pt x="0" y="0"/>
                </a:moveTo>
                <a:lnTo>
                  <a:pt x="0" y="2069"/>
                </a:lnTo>
                <a:lnTo>
                  <a:pt x="16445" y="2069"/>
                </a:lnTo>
                <a:lnTo>
                  <a:pt x="16445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068738433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1_Blank">
    <p:bg>
      <p:bgPr>
        <a:solidFill>
          <a:srgbClr val="FFFFFF"/>
        </a:solidFill>
        <a:effectLst/>
      </p:bgPr>
    </p:bg>
    <p:spTree>
      <p:nvGrpSpPr>
        <p:cNvPr id="1" name="Shape 3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336;p12"/>
          <p:cNvSpPr txBox="1">
            <a:spLocks noGrp="1"/>
          </p:cNvSpPr>
          <p:nvPr>
            <p:ph type="sldNum" idx="10"/>
          </p:nvPr>
        </p:nvSpPr>
        <p:spPr/>
        <p:txBody>
          <a:bodyPr spcFirstLastPara="1">
            <a:normAutofit/>
          </a:bodyPr>
          <a:lstStyle>
            <a:lvl1pPr lvl="0" eaLnBrk="0" hangingPunct="0">
              <a:buClrTx/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>
              <a:defRPr/>
            </a:pPr>
            <a:fld id="{6EE5E0CB-B06F-422A-9234-679F8A698464}" type="slidenum">
              <a:rPr lang="en"/>
              <a:pPr>
                <a:defRPr/>
              </a:pPr>
              <a:t>‹#›</a:t>
            </a:fld>
            <a:endParaRPr lang="en"/>
          </a:p>
        </p:txBody>
      </p:sp>
    </p:spTree>
    <p:extLst>
      <p:ext uri="{BB962C8B-B14F-4D97-AF65-F5344CB8AC3E}">
        <p14:creationId xmlns:p14="http://schemas.microsoft.com/office/powerpoint/2010/main" val="133607895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9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 ">
  <p:cSld name="Table of contents 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4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Google Shape;488;p13"/>
          <p:cNvSpPr/>
          <p:nvPr/>
        </p:nvSpPr>
        <p:spPr>
          <a:xfrm rot="1356523" flipH="1">
            <a:off x="9812338" y="-138113"/>
            <a:ext cx="15875" cy="46038"/>
          </a:xfrm>
          <a:custGeom>
            <a:avLst/>
            <a:gdLst/>
            <a:ahLst/>
            <a:cxnLst/>
            <a:rect l="l" t="t" r="r" b="b"/>
            <a:pathLst>
              <a:path w="368" h="1093" extrusionOk="0">
                <a:moveTo>
                  <a:pt x="334" y="0"/>
                </a:moveTo>
                <a:cubicBezTo>
                  <a:pt x="368" y="200"/>
                  <a:pt x="334" y="367"/>
                  <a:pt x="301" y="567"/>
                </a:cubicBezTo>
                <a:cubicBezTo>
                  <a:pt x="268" y="734"/>
                  <a:pt x="168" y="901"/>
                  <a:pt x="34" y="1034"/>
                </a:cubicBezTo>
                <a:cubicBezTo>
                  <a:pt x="1" y="1034"/>
                  <a:pt x="1" y="1067"/>
                  <a:pt x="34" y="1067"/>
                </a:cubicBezTo>
                <a:cubicBezTo>
                  <a:pt x="34" y="1084"/>
                  <a:pt x="34" y="1092"/>
                  <a:pt x="38" y="1092"/>
                </a:cubicBezTo>
                <a:cubicBezTo>
                  <a:pt x="43" y="1092"/>
                  <a:pt x="51" y="1084"/>
                  <a:pt x="68" y="1067"/>
                </a:cubicBezTo>
                <a:cubicBezTo>
                  <a:pt x="201" y="934"/>
                  <a:pt x="301" y="767"/>
                  <a:pt x="334" y="567"/>
                </a:cubicBezTo>
                <a:cubicBezTo>
                  <a:pt x="368" y="367"/>
                  <a:pt x="368" y="200"/>
                  <a:pt x="334" y="0"/>
                </a:cubicBezTo>
                <a:close/>
              </a:path>
            </a:pathLst>
          </a:custGeom>
          <a:solidFill>
            <a:srgbClr val="116752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22" name="Google Shape;507;p13"/>
          <p:cNvGrpSpPr>
            <a:grpSpLocks/>
          </p:cNvGrpSpPr>
          <p:nvPr/>
        </p:nvGrpSpPr>
        <p:grpSpPr bwMode="auto">
          <a:xfrm>
            <a:off x="-363538" y="1550988"/>
            <a:ext cx="1368426" cy="1081087"/>
            <a:chOff x="855987" y="2204128"/>
            <a:chExt cx="1217483" cy="962421"/>
          </a:xfrm>
        </p:grpSpPr>
        <p:grpSp>
          <p:nvGrpSpPr>
            <p:cNvPr id="23" name="Google Shape;508;p13"/>
            <p:cNvGrpSpPr>
              <a:grpSpLocks/>
            </p:cNvGrpSpPr>
            <p:nvPr/>
          </p:nvGrpSpPr>
          <p:grpSpPr bwMode="auto">
            <a:xfrm>
              <a:off x="855987" y="2204128"/>
              <a:ext cx="1146639" cy="962421"/>
              <a:chOff x="958238" y="2157575"/>
              <a:chExt cx="1115191" cy="936025"/>
            </a:xfrm>
          </p:grpSpPr>
          <p:sp>
            <p:nvSpPr>
              <p:cNvPr id="25" name="Google Shape;509;p13"/>
              <p:cNvSpPr/>
              <p:nvPr/>
            </p:nvSpPr>
            <p:spPr>
              <a:xfrm>
                <a:off x="1253574" y="2157575"/>
                <a:ext cx="493143" cy="49206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" name="Google Shape;510;p13"/>
              <p:cNvSpPr/>
              <p:nvPr/>
            </p:nvSpPr>
            <p:spPr>
              <a:xfrm>
                <a:off x="1441766" y="2325262"/>
                <a:ext cx="491769" cy="49206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" name="Google Shape;511;p13"/>
              <p:cNvSpPr/>
              <p:nvPr/>
            </p:nvSpPr>
            <p:spPr>
              <a:xfrm>
                <a:off x="998074" y="2334883"/>
                <a:ext cx="491769" cy="49206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" name="Google Shape;512;p13"/>
              <p:cNvSpPr/>
              <p:nvPr/>
            </p:nvSpPr>
            <p:spPr>
              <a:xfrm>
                <a:off x="958238" y="2552052"/>
                <a:ext cx="493143" cy="49206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" name="Google Shape;513;p13"/>
              <p:cNvSpPr/>
              <p:nvPr/>
            </p:nvSpPr>
            <p:spPr>
              <a:xfrm>
                <a:off x="1165660" y="2601534"/>
                <a:ext cx="491769" cy="49206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" name="Google Shape;514;p13"/>
              <p:cNvSpPr/>
              <p:nvPr/>
            </p:nvSpPr>
            <p:spPr>
              <a:xfrm>
                <a:off x="1451381" y="2561674"/>
                <a:ext cx="622266" cy="49206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4" name="Google Shape;515;p13"/>
            <p:cNvSpPr/>
            <p:nvPr/>
          </p:nvSpPr>
          <p:spPr>
            <a:xfrm>
              <a:off x="926607" y="2206954"/>
              <a:ext cx="1146863" cy="869147"/>
            </a:xfrm>
            <a:custGeom>
              <a:avLst/>
              <a:gdLst/>
              <a:ahLst/>
              <a:cxnLst/>
              <a:rect l="l" t="t" r="r" b="b"/>
              <a:pathLst>
                <a:path w="6074" h="4608" extrusionOk="0">
                  <a:moveTo>
                    <a:pt x="1749" y="936"/>
                  </a:moveTo>
                  <a:cubicBezTo>
                    <a:pt x="1968" y="985"/>
                    <a:pt x="2187" y="1131"/>
                    <a:pt x="2284" y="1325"/>
                  </a:cubicBezTo>
                  <a:cubicBezTo>
                    <a:pt x="2284" y="1398"/>
                    <a:pt x="2260" y="1446"/>
                    <a:pt x="2211" y="1471"/>
                  </a:cubicBezTo>
                  <a:cubicBezTo>
                    <a:pt x="2162" y="1519"/>
                    <a:pt x="2114" y="1519"/>
                    <a:pt x="2065" y="1544"/>
                  </a:cubicBezTo>
                  <a:cubicBezTo>
                    <a:pt x="1871" y="1544"/>
                    <a:pt x="1725" y="1276"/>
                    <a:pt x="1677" y="1155"/>
                  </a:cubicBezTo>
                  <a:lnTo>
                    <a:pt x="1677" y="1131"/>
                  </a:lnTo>
                  <a:cubicBezTo>
                    <a:pt x="1701" y="1058"/>
                    <a:pt x="1725" y="1009"/>
                    <a:pt x="1749" y="936"/>
                  </a:cubicBezTo>
                  <a:close/>
                  <a:moveTo>
                    <a:pt x="3936" y="1301"/>
                  </a:moveTo>
                  <a:lnTo>
                    <a:pt x="3936" y="1301"/>
                  </a:lnTo>
                  <a:cubicBezTo>
                    <a:pt x="3960" y="1446"/>
                    <a:pt x="3936" y="1616"/>
                    <a:pt x="3839" y="1762"/>
                  </a:cubicBezTo>
                  <a:cubicBezTo>
                    <a:pt x="3790" y="1714"/>
                    <a:pt x="3814" y="1495"/>
                    <a:pt x="3936" y="1301"/>
                  </a:cubicBezTo>
                  <a:close/>
                  <a:moveTo>
                    <a:pt x="750" y="2166"/>
                  </a:moveTo>
                  <a:cubicBezTo>
                    <a:pt x="776" y="2166"/>
                    <a:pt x="802" y="2169"/>
                    <a:pt x="826" y="2175"/>
                  </a:cubicBezTo>
                  <a:cubicBezTo>
                    <a:pt x="1142" y="2199"/>
                    <a:pt x="1264" y="2394"/>
                    <a:pt x="1264" y="2564"/>
                  </a:cubicBezTo>
                  <a:cubicBezTo>
                    <a:pt x="1264" y="2661"/>
                    <a:pt x="1166" y="2758"/>
                    <a:pt x="1045" y="2782"/>
                  </a:cubicBezTo>
                  <a:cubicBezTo>
                    <a:pt x="996" y="2758"/>
                    <a:pt x="924" y="2758"/>
                    <a:pt x="875" y="2734"/>
                  </a:cubicBezTo>
                  <a:cubicBezTo>
                    <a:pt x="705" y="2612"/>
                    <a:pt x="583" y="2442"/>
                    <a:pt x="535" y="2248"/>
                  </a:cubicBezTo>
                  <a:cubicBezTo>
                    <a:pt x="590" y="2193"/>
                    <a:pt x="672" y="2166"/>
                    <a:pt x="750" y="2166"/>
                  </a:cubicBezTo>
                  <a:close/>
                  <a:moveTo>
                    <a:pt x="5199" y="2588"/>
                  </a:moveTo>
                  <a:cubicBezTo>
                    <a:pt x="5078" y="2855"/>
                    <a:pt x="4883" y="3025"/>
                    <a:pt x="4762" y="3025"/>
                  </a:cubicBezTo>
                  <a:cubicBezTo>
                    <a:pt x="4713" y="3025"/>
                    <a:pt x="4665" y="3001"/>
                    <a:pt x="4640" y="2977"/>
                  </a:cubicBezTo>
                  <a:cubicBezTo>
                    <a:pt x="4567" y="2855"/>
                    <a:pt x="4592" y="2807"/>
                    <a:pt x="4592" y="2782"/>
                  </a:cubicBezTo>
                  <a:cubicBezTo>
                    <a:pt x="4640" y="2685"/>
                    <a:pt x="4883" y="2588"/>
                    <a:pt x="5150" y="2588"/>
                  </a:cubicBezTo>
                  <a:close/>
                  <a:moveTo>
                    <a:pt x="3596" y="3293"/>
                  </a:moveTo>
                  <a:cubicBezTo>
                    <a:pt x="3596" y="3293"/>
                    <a:pt x="3620" y="3317"/>
                    <a:pt x="3620" y="3317"/>
                  </a:cubicBezTo>
                  <a:cubicBezTo>
                    <a:pt x="3669" y="3390"/>
                    <a:pt x="3644" y="3608"/>
                    <a:pt x="3426" y="3851"/>
                  </a:cubicBezTo>
                  <a:cubicBezTo>
                    <a:pt x="3353" y="3754"/>
                    <a:pt x="3328" y="3633"/>
                    <a:pt x="3377" y="3511"/>
                  </a:cubicBezTo>
                  <a:cubicBezTo>
                    <a:pt x="3401" y="3414"/>
                    <a:pt x="3474" y="3341"/>
                    <a:pt x="3596" y="3317"/>
                  </a:cubicBezTo>
                  <a:lnTo>
                    <a:pt x="3596" y="3293"/>
                  </a:lnTo>
                  <a:close/>
                  <a:moveTo>
                    <a:pt x="1822" y="3366"/>
                  </a:moveTo>
                  <a:cubicBezTo>
                    <a:pt x="1847" y="3366"/>
                    <a:pt x="1944" y="3366"/>
                    <a:pt x="1968" y="3487"/>
                  </a:cubicBezTo>
                  <a:cubicBezTo>
                    <a:pt x="1944" y="3754"/>
                    <a:pt x="1798" y="3997"/>
                    <a:pt x="1555" y="4094"/>
                  </a:cubicBezTo>
                  <a:cubicBezTo>
                    <a:pt x="1482" y="3924"/>
                    <a:pt x="1507" y="3706"/>
                    <a:pt x="1604" y="3511"/>
                  </a:cubicBezTo>
                  <a:cubicBezTo>
                    <a:pt x="1652" y="3438"/>
                    <a:pt x="1725" y="3366"/>
                    <a:pt x="1822" y="3366"/>
                  </a:cubicBezTo>
                  <a:close/>
                  <a:moveTo>
                    <a:pt x="2745" y="159"/>
                  </a:moveTo>
                  <a:cubicBezTo>
                    <a:pt x="2867" y="159"/>
                    <a:pt x="3013" y="183"/>
                    <a:pt x="3158" y="256"/>
                  </a:cubicBezTo>
                  <a:cubicBezTo>
                    <a:pt x="3523" y="378"/>
                    <a:pt x="3814" y="693"/>
                    <a:pt x="3911" y="1058"/>
                  </a:cubicBezTo>
                  <a:cubicBezTo>
                    <a:pt x="3693" y="1325"/>
                    <a:pt x="3596" y="1714"/>
                    <a:pt x="3766" y="1859"/>
                  </a:cubicBezTo>
                  <a:cubicBezTo>
                    <a:pt x="3790" y="1908"/>
                    <a:pt x="3839" y="1932"/>
                    <a:pt x="3863" y="1932"/>
                  </a:cubicBezTo>
                  <a:cubicBezTo>
                    <a:pt x="3936" y="1932"/>
                    <a:pt x="3984" y="1884"/>
                    <a:pt x="4009" y="1835"/>
                  </a:cubicBezTo>
                  <a:cubicBezTo>
                    <a:pt x="4130" y="1616"/>
                    <a:pt x="4154" y="1349"/>
                    <a:pt x="4082" y="1106"/>
                  </a:cubicBezTo>
                  <a:cubicBezTo>
                    <a:pt x="4203" y="961"/>
                    <a:pt x="4397" y="863"/>
                    <a:pt x="4592" y="863"/>
                  </a:cubicBezTo>
                  <a:cubicBezTo>
                    <a:pt x="4762" y="863"/>
                    <a:pt x="4932" y="936"/>
                    <a:pt x="5053" y="1033"/>
                  </a:cubicBezTo>
                  <a:cubicBezTo>
                    <a:pt x="5466" y="1325"/>
                    <a:pt x="5466" y="1932"/>
                    <a:pt x="5272" y="2418"/>
                  </a:cubicBezTo>
                  <a:lnTo>
                    <a:pt x="5150" y="2418"/>
                  </a:lnTo>
                  <a:cubicBezTo>
                    <a:pt x="4907" y="2418"/>
                    <a:pt x="4567" y="2491"/>
                    <a:pt x="4470" y="2710"/>
                  </a:cubicBezTo>
                  <a:cubicBezTo>
                    <a:pt x="4397" y="2928"/>
                    <a:pt x="4543" y="3171"/>
                    <a:pt x="4762" y="3195"/>
                  </a:cubicBezTo>
                  <a:cubicBezTo>
                    <a:pt x="5029" y="3195"/>
                    <a:pt x="5248" y="2904"/>
                    <a:pt x="5369" y="2612"/>
                  </a:cubicBezTo>
                  <a:cubicBezTo>
                    <a:pt x="5612" y="2637"/>
                    <a:pt x="5806" y="2807"/>
                    <a:pt x="5879" y="3025"/>
                  </a:cubicBezTo>
                  <a:cubicBezTo>
                    <a:pt x="5903" y="3220"/>
                    <a:pt x="5831" y="3414"/>
                    <a:pt x="5685" y="3560"/>
                  </a:cubicBezTo>
                  <a:cubicBezTo>
                    <a:pt x="5320" y="3949"/>
                    <a:pt x="4810" y="4191"/>
                    <a:pt x="4252" y="4191"/>
                  </a:cubicBezTo>
                  <a:cubicBezTo>
                    <a:pt x="4082" y="4191"/>
                    <a:pt x="3887" y="4167"/>
                    <a:pt x="3741" y="4070"/>
                  </a:cubicBezTo>
                  <a:cubicBezTo>
                    <a:pt x="3669" y="4046"/>
                    <a:pt x="3620" y="4021"/>
                    <a:pt x="3571" y="3973"/>
                  </a:cubicBezTo>
                  <a:cubicBezTo>
                    <a:pt x="3814" y="3681"/>
                    <a:pt x="3887" y="3366"/>
                    <a:pt x="3766" y="3220"/>
                  </a:cubicBezTo>
                  <a:cubicBezTo>
                    <a:pt x="3717" y="3171"/>
                    <a:pt x="3669" y="3147"/>
                    <a:pt x="3596" y="3147"/>
                  </a:cubicBezTo>
                  <a:cubicBezTo>
                    <a:pt x="3426" y="3171"/>
                    <a:pt x="3280" y="3268"/>
                    <a:pt x="3231" y="3438"/>
                  </a:cubicBezTo>
                  <a:cubicBezTo>
                    <a:pt x="3158" y="3633"/>
                    <a:pt x="3207" y="3851"/>
                    <a:pt x="3328" y="3973"/>
                  </a:cubicBezTo>
                  <a:cubicBezTo>
                    <a:pt x="3037" y="4264"/>
                    <a:pt x="2648" y="4434"/>
                    <a:pt x="2260" y="4434"/>
                  </a:cubicBezTo>
                  <a:cubicBezTo>
                    <a:pt x="2215" y="4444"/>
                    <a:pt x="2169" y="4449"/>
                    <a:pt x="2124" y="4449"/>
                  </a:cubicBezTo>
                  <a:cubicBezTo>
                    <a:pt x="1946" y="4449"/>
                    <a:pt x="1768" y="4375"/>
                    <a:pt x="1652" y="4240"/>
                  </a:cubicBezTo>
                  <a:cubicBezTo>
                    <a:pt x="1944" y="4094"/>
                    <a:pt x="2138" y="3778"/>
                    <a:pt x="2138" y="3463"/>
                  </a:cubicBezTo>
                  <a:cubicBezTo>
                    <a:pt x="2116" y="3307"/>
                    <a:pt x="2013" y="3192"/>
                    <a:pt x="1865" y="3192"/>
                  </a:cubicBezTo>
                  <a:cubicBezTo>
                    <a:pt x="1851" y="3192"/>
                    <a:pt x="1837" y="3193"/>
                    <a:pt x="1822" y="3195"/>
                  </a:cubicBezTo>
                  <a:cubicBezTo>
                    <a:pt x="1677" y="3195"/>
                    <a:pt x="1531" y="3293"/>
                    <a:pt x="1458" y="3438"/>
                  </a:cubicBezTo>
                  <a:cubicBezTo>
                    <a:pt x="1337" y="3657"/>
                    <a:pt x="1312" y="3924"/>
                    <a:pt x="1409" y="4143"/>
                  </a:cubicBezTo>
                  <a:cubicBezTo>
                    <a:pt x="1361" y="4149"/>
                    <a:pt x="1314" y="4152"/>
                    <a:pt x="1268" y="4152"/>
                  </a:cubicBezTo>
                  <a:cubicBezTo>
                    <a:pt x="1130" y="4152"/>
                    <a:pt x="1002" y="4125"/>
                    <a:pt x="875" y="4070"/>
                  </a:cubicBezTo>
                  <a:cubicBezTo>
                    <a:pt x="535" y="3924"/>
                    <a:pt x="316" y="3633"/>
                    <a:pt x="268" y="3268"/>
                  </a:cubicBezTo>
                  <a:cubicBezTo>
                    <a:pt x="195" y="2977"/>
                    <a:pt x="243" y="2637"/>
                    <a:pt x="413" y="2370"/>
                  </a:cubicBezTo>
                  <a:cubicBezTo>
                    <a:pt x="486" y="2564"/>
                    <a:pt x="632" y="2734"/>
                    <a:pt x="802" y="2855"/>
                  </a:cubicBezTo>
                  <a:cubicBezTo>
                    <a:pt x="899" y="2880"/>
                    <a:pt x="972" y="2904"/>
                    <a:pt x="1069" y="2904"/>
                  </a:cubicBezTo>
                  <a:cubicBezTo>
                    <a:pt x="1264" y="2904"/>
                    <a:pt x="1434" y="2758"/>
                    <a:pt x="1434" y="2540"/>
                  </a:cubicBezTo>
                  <a:cubicBezTo>
                    <a:pt x="1434" y="2224"/>
                    <a:pt x="1166" y="1981"/>
                    <a:pt x="851" y="1981"/>
                  </a:cubicBezTo>
                  <a:cubicBezTo>
                    <a:pt x="828" y="1976"/>
                    <a:pt x="806" y="1974"/>
                    <a:pt x="784" y="1974"/>
                  </a:cubicBezTo>
                  <a:cubicBezTo>
                    <a:pt x="685" y="1974"/>
                    <a:pt x="590" y="2014"/>
                    <a:pt x="511" y="2054"/>
                  </a:cubicBezTo>
                  <a:cubicBezTo>
                    <a:pt x="438" y="1568"/>
                    <a:pt x="608" y="1058"/>
                    <a:pt x="1069" y="936"/>
                  </a:cubicBezTo>
                  <a:cubicBezTo>
                    <a:pt x="1194" y="901"/>
                    <a:pt x="1331" y="878"/>
                    <a:pt x="1463" y="878"/>
                  </a:cubicBezTo>
                  <a:cubicBezTo>
                    <a:pt x="1511" y="878"/>
                    <a:pt x="1558" y="881"/>
                    <a:pt x="1604" y="888"/>
                  </a:cubicBezTo>
                  <a:cubicBezTo>
                    <a:pt x="1555" y="1009"/>
                    <a:pt x="1507" y="1106"/>
                    <a:pt x="1507" y="1106"/>
                  </a:cubicBezTo>
                  <a:cubicBezTo>
                    <a:pt x="1507" y="1131"/>
                    <a:pt x="1507" y="1131"/>
                    <a:pt x="1507" y="1155"/>
                  </a:cubicBezTo>
                  <a:cubicBezTo>
                    <a:pt x="1531" y="1179"/>
                    <a:pt x="1725" y="1665"/>
                    <a:pt x="2065" y="1665"/>
                  </a:cubicBezTo>
                  <a:cubicBezTo>
                    <a:pt x="2162" y="1665"/>
                    <a:pt x="2235" y="1641"/>
                    <a:pt x="2308" y="1592"/>
                  </a:cubicBezTo>
                  <a:cubicBezTo>
                    <a:pt x="2405" y="1544"/>
                    <a:pt x="2478" y="1422"/>
                    <a:pt x="2454" y="1301"/>
                  </a:cubicBezTo>
                  <a:cubicBezTo>
                    <a:pt x="2357" y="1033"/>
                    <a:pt x="2114" y="839"/>
                    <a:pt x="1847" y="791"/>
                  </a:cubicBezTo>
                  <a:cubicBezTo>
                    <a:pt x="1992" y="426"/>
                    <a:pt x="2332" y="183"/>
                    <a:pt x="2745" y="159"/>
                  </a:cubicBezTo>
                  <a:close/>
                  <a:moveTo>
                    <a:pt x="2728" y="1"/>
                  </a:moveTo>
                  <a:cubicBezTo>
                    <a:pt x="2260" y="1"/>
                    <a:pt x="1815" y="296"/>
                    <a:pt x="1652" y="766"/>
                  </a:cubicBezTo>
                  <a:cubicBezTo>
                    <a:pt x="1569" y="748"/>
                    <a:pt x="1485" y="740"/>
                    <a:pt x="1403" y="740"/>
                  </a:cubicBezTo>
                  <a:cubicBezTo>
                    <a:pt x="1270" y="740"/>
                    <a:pt x="1141" y="760"/>
                    <a:pt x="1021" y="791"/>
                  </a:cubicBezTo>
                  <a:cubicBezTo>
                    <a:pt x="438" y="936"/>
                    <a:pt x="219" y="1616"/>
                    <a:pt x="341" y="2199"/>
                  </a:cubicBezTo>
                  <a:cubicBezTo>
                    <a:pt x="98" y="2515"/>
                    <a:pt x="0" y="2928"/>
                    <a:pt x="73" y="3317"/>
                  </a:cubicBezTo>
                  <a:cubicBezTo>
                    <a:pt x="146" y="3730"/>
                    <a:pt x="413" y="4070"/>
                    <a:pt x="802" y="4240"/>
                  </a:cubicBezTo>
                  <a:cubicBezTo>
                    <a:pt x="960" y="4293"/>
                    <a:pt x="1130" y="4332"/>
                    <a:pt x="1294" y="4332"/>
                  </a:cubicBezTo>
                  <a:cubicBezTo>
                    <a:pt x="1358" y="4332"/>
                    <a:pt x="1421" y="4326"/>
                    <a:pt x="1482" y="4313"/>
                  </a:cubicBezTo>
                  <a:cubicBezTo>
                    <a:pt x="1638" y="4491"/>
                    <a:pt x="1875" y="4607"/>
                    <a:pt x="2119" y="4607"/>
                  </a:cubicBezTo>
                  <a:cubicBezTo>
                    <a:pt x="2141" y="4607"/>
                    <a:pt x="2164" y="4606"/>
                    <a:pt x="2187" y="4604"/>
                  </a:cubicBezTo>
                  <a:lnTo>
                    <a:pt x="2260" y="4604"/>
                  </a:lnTo>
                  <a:cubicBezTo>
                    <a:pt x="2721" y="4580"/>
                    <a:pt x="3134" y="4410"/>
                    <a:pt x="3450" y="4094"/>
                  </a:cubicBezTo>
                  <a:cubicBezTo>
                    <a:pt x="3523" y="4143"/>
                    <a:pt x="3596" y="4191"/>
                    <a:pt x="3669" y="4240"/>
                  </a:cubicBezTo>
                  <a:cubicBezTo>
                    <a:pt x="3839" y="4313"/>
                    <a:pt x="4057" y="4361"/>
                    <a:pt x="4276" y="4361"/>
                  </a:cubicBezTo>
                  <a:cubicBezTo>
                    <a:pt x="4859" y="4361"/>
                    <a:pt x="5418" y="4094"/>
                    <a:pt x="5831" y="3681"/>
                  </a:cubicBezTo>
                  <a:cubicBezTo>
                    <a:pt x="6001" y="3487"/>
                    <a:pt x="6073" y="3244"/>
                    <a:pt x="6049" y="3001"/>
                  </a:cubicBezTo>
                  <a:cubicBezTo>
                    <a:pt x="5976" y="2710"/>
                    <a:pt x="5733" y="2491"/>
                    <a:pt x="5442" y="2467"/>
                  </a:cubicBezTo>
                  <a:cubicBezTo>
                    <a:pt x="5636" y="1908"/>
                    <a:pt x="5612" y="1252"/>
                    <a:pt x="5126" y="912"/>
                  </a:cubicBezTo>
                  <a:cubicBezTo>
                    <a:pt x="4972" y="781"/>
                    <a:pt x="4776" y="715"/>
                    <a:pt x="4580" y="715"/>
                  </a:cubicBezTo>
                  <a:cubicBezTo>
                    <a:pt x="4376" y="715"/>
                    <a:pt x="4170" y="787"/>
                    <a:pt x="4009" y="936"/>
                  </a:cubicBezTo>
                  <a:cubicBezTo>
                    <a:pt x="3887" y="548"/>
                    <a:pt x="3571" y="256"/>
                    <a:pt x="3207" y="110"/>
                  </a:cubicBezTo>
                  <a:cubicBezTo>
                    <a:pt x="3052" y="36"/>
                    <a:pt x="2889" y="1"/>
                    <a:pt x="2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1" name="Google Shape;516;p13"/>
          <p:cNvGrpSpPr>
            <a:grpSpLocks/>
          </p:cNvGrpSpPr>
          <p:nvPr/>
        </p:nvGrpSpPr>
        <p:grpSpPr bwMode="auto">
          <a:xfrm>
            <a:off x="9609138" y="204788"/>
            <a:ext cx="2201862" cy="960437"/>
            <a:chOff x="3965010" y="571479"/>
            <a:chExt cx="1651683" cy="719972"/>
          </a:xfrm>
        </p:grpSpPr>
        <p:grpSp>
          <p:nvGrpSpPr>
            <p:cNvPr id="32" name="Google Shape;517;p13"/>
            <p:cNvGrpSpPr>
              <a:grpSpLocks/>
            </p:cNvGrpSpPr>
            <p:nvPr/>
          </p:nvGrpSpPr>
          <p:grpSpPr bwMode="auto">
            <a:xfrm>
              <a:off x="3965010" y="571479"/>
              <a:ext cx="1446820" cy="719972"/>
              <a:chOff x="3953250" y="571500"/>
              <a:chExt cx="1383325" cy="766825"/>
            </a:xfrm>
          </p:grpSpPr>
          <p:grpSp>
            <p:nvGrpSpPr>
              <p:cNvPr id="34" name="Google Shape;518;p13"/>
              <p:cNvGrpSpPr>
                <a:grpSpLocks/>
              </p:cNvGrpSpPr>
              <p:nvPr/>
            </p:nvGrpSpPr>
            <p:grpSpPr bwMode="auto">
              <a:xfrm>
                <a:off x="3953250" y="571500"/>
                <a:ext cx="1383166" cy="669650"/>
                <a:chOff x="897088" y="2374675"/>
                <a:chExt cx="1383166" cy="669650"/>
              </a:xfrm>
            </p:grpSpPr>
            <p:sp>
              <p:nvSpPr>
                <p:cNvPr id="36" name="Google Shape;519;p13"/>
                <p:cNvSpPr/>
                <p:nvPr/>
              </p:nvSpPr>
              <p:spPr>
                <a:xfrm>
                  <a:off x="1136188" y="2416501"/>
                  <a:ext cx="621660" cy="622333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7" name="Google Shape;520;p13"/>
                <p:cNvSpPr/>
                <p:nvPr/>
              </p:nvSpPr>
              <p:spPr>
                <a:xfrm>
                  <a:off x="1478897" y="2374675"/>
                  <a:ext cx="493002" cy="491782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8" name="Google Shape;521;p13"/>
                <p:cNvSpPr/>
                <p:nvPr/>
              </p:nvSpPr>
              <p:spPr>
                <a:xfrm>
                  <a:off x="897088" y="2689010"/>
                  <a:ext cx="493001" cy="35489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9" name="Google Shape;522;p13"/>
                <p:cNvSpPr/>
                <p:nvPr/>
              </p:nvSpPr>
              <p:spPr>
                <a:xfrm>
                  <a:off x="1657653" y="2552122"/>
                  <a:ext cx="622798" cy="491782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35" name="Google Shape;523;p13"/>
              <p:cNvSpPr/>
              <p:nvPr/>
            </p:nvSpPr>
            <p:spPr>
              <a:xfrm>
                <a:off x="3972605" y="907382"/>
                <a:ext cx="1364008" cy="430943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3" name="Google Shape;524;p13"/>
            <p:cNvSpPr/>
            <p:nvPr/>
          </p:nvSpPr>
          <p:spPr>
            <a:xfrm>
              <a:off x="4006689" y="571479"/>
              <a:ext cx="1610004" cy="660470"/>
            </a:xfrm>
            <a:custGeom>
              <a:avLst/>
              <a:gdLst/>
              <a:ahLst/>
              <a:cxnLst/>
              <a:rect l="l" t="t" r="r" b="b"/>
              <a:pathLst>
                <a:path w="3864" h="1872" extrusionOk="0">
                  <a:moveTo>
                    <a:pt x="1847" y="365"/>
                  </a:moveTo>
                  <a:cubicBezTo>
                    <a:pt x="1920" y="487"/>
                    <a:pt x="1920" y="633"/>
                    <a:pt x="1871" y="754"/>
                  </a:cubicBezTo>
                  <a:lnTo>
                    <a:pt x="1847" y="754"/>
                  </a:lnTo>
                  <a:cubicBezTo>
                    <a:pt x="1847" y="754"/>
                    <a:pt x="1823" y="754"/>
                    <a:pt x="1798" y="705"/>
                  </a:cubicBezTo>
                  <a:cubicBezTo>
                    <a:pt x="1774" y="608"/>
                    <a:pt x="1774" y="487"/>
                    <a:pt x="1847" y="390"/>
                  </a:cubicBezTo>
                  <a:lnTo>
                    <a:pt x="1847" y="365"/>
                  </a:lnTo>
                  <a:close/>
                  <a:moveTo>
                    <a:pt x="2891" y="584"/>
                  </a:moveTo>
                  <a:lnTo>
                    <a:pt x="2891" y="608"/>
                  </a:lnTo>
                  <a:cubicBezTo>
                    <a:pt x="2940" y="754"/>
                    <a:pt x="2940" y="900"/>
                    <a:pt x="2867" y="948"/>
                  </a:cubicBezTo>
                  <a:cubicBezTo>
                    <a:pt x="2831" y="960"/>
                    <a:pt x="2806" y="967"/>
                    <a:pt x="2791" y="967"/>
                  </a:cubicBezTo>
                  <a:cubicBezTo>
                    <a:pt x="2776" y="967"/>
                    <a:pt x="2770" y="960"/>
                    <a:pt x="2770" y="948"/>
                  </a:cubicBezTo>
                  <a:cubicBezTo>
                    <a:pt x="2770" y="803"/>
                    <a:pt x="2794" y="681"/>
                    <a:pt x="2891" y="584"/>
                  </a:cubicBezTo>
                  <a:close/>
                  <a:moveTo>
                    <a:pt x="754" y="1021"/>
                  </a:moveTo>
                  <a:cubicBezTo>
                    <a:pt x="851" y="1021"/>
                    <a:pt x="924" y="1070"/>
                    <a:pt x="972" y="1143"/>
                  </a:cubicBezTo>
                  <a:cubicBezTo>
                    <a:pt x="997" y="1216"/>
                    <a:pt x="972" y="1288"/>
                    <a:pt x="899" y="1337"/>
                  </a:cubicBezTo>
                  <a:cubicBezTo>
                    <a:pt x="887" y="1349"/>
                    <a:pt x="875" y="1355"/>
                    <a:pt x="863" y="1355"/>
                  </a:cubicBezTo>
                  <a:cubicBezTo>
                    <a:pt x="851" y="1355"/>
                    <a:pt x="839" y="1349"/>
                    <a:pt x="827" y="1337"/>
                  </a:cubicBezTo>
                  <a:cubicBezTo>
                    <a:pt x="754" y="1240"/>
                    <a:pt x="754" y="1143"/>
                    <a:pt x="754" y="1045"/>
                  </a:cubicBezTo>
                  <a:lnTo>
                    <a:pt x="754" y="1021"/>
                  </a:lnTo>
                  <a:close/>
                  <a:moveTo>
                    <a:pt x="2357" y="74"/>
                  </a:moveTo>
                  <a:cubicBezTo>
                    <a:pt x="2600" y="122"/>
                    <a:pt x="2794" y="268"/>
                    <a:pt x="2867" y="487"/>
                  </a:cubicBezTo>
                  <a:cubicBezTo>
                    <a:pt x="2746" y="608"/>
                    <a:pt x="2673" y="778"/>
                    <a:pt x="2697" y="973"/>
                  </a:cubicBezTo>
                  <a:cubicBezTo>
                    <a:pt x="2725" y="1015"/>
                    <a:pt x="2745" y="1041"/>
                    <a:pt x="2786" y="1041"/>
                  </a:cubicBezTo>
                  <a:cubicBezTo>
                    <a:pt x="2815" y="1041"/>
                    <a:pt x="2855" y="1027"/>
                    <a:pt x="2916" y="997"/>
                  </a:cubicBezTo>
                  <a:cubicBezTo>
                    <a:pt x="3061" y="924"/>
                    <a:pt x="3037" y="681"/>
                    <a:pt x="2964" y="487"/>
                  </a:cubicBezTo>
                  <a:cubicBezTo>
                    <a:pt x="2989" y="462"/>
                    <a:pt x="3013" y="462"/>
                    <a:pt x="3061" y="462"/>
                  </a:cubicBezTo>
                  <a:cubicBezTo>
                    <a:pt x="3329" y="535"/>
                    <a:pt x="3572" y="730"/>
                    <a:pt x="3693" y="997"/>
                  </a:cubicBezTo>
                  <a:cubicBezTo>
                    <a:pt x="3766" y="1143"/>
                    <a:pt x="3766" y="1337"/>
                    <a:pt x="3644" y="1483"/>
                  </a:cubicBezTo>
                  <a:cubicBezTo>
                    <a:pt x="3474" y="1677"/>
                    <a:pt x="2819" y="1799"/>
                    <a:pt x="1774" y="1799"/>
                  </a:cubicBezTo>
                  <a:cubicBezTo>
                    <a:pt x="1118" y="1799"/>
                    <a:pt x="535" y="1750"/>
                    <a:pt x="535" y="1750"/>
                  </a:cubicBezTo>
                  <a:cubicBezTo>
                    <a:pt x="316" y="1726"/>
                    <a:pt x="195" y="1653"/>
                    <a:pt x="146" y="1507"/>
                  </a:cubicBezTo>
                  <a:cubicBezTo>
                    <a:pt x="98" y="1386"/>
                    <a:pt x="219" y="1216"/>
                    <a:pt x="438" y="1118"/>
                  </a:cubicBezTo>
                  <a:cubicBezTo>
                    <a:pt x="511" y="1070"/>
                    <a:pt x="584" y="1045"/>
                    <a:pt x="681" y="1045"/>
                  </a:cubicBezTo>
                  <a:cubicBezTo>
                    <a:pt x="657" y="1167"/>
                    <a:pt x="705" y="1288"/>
                    <a:pt x="778" y="1410"/>
                  </a:cubicBezTo>
                  <a:cubicBezTo>
                    <a:pt x="808" y="1440"/>
                    <a:pt x="857" y="1461"/>
                    <a:pt x="901" y="1461"/>
                  </a:cubicBezTo>
                  <a:cubicBezTo>
                    <a:pt x="928" y="1461"/>
                    <a:pt x="954" y="1453"/>
                    <a:pt x="972" y="1434"/>
                  </a:cubicBezTo>
                  <a:cubicBezTo>
                    <a:pt x="1070" y="1361"/>
                    <a:pt x="1118" y="1240"/>
                    <a:pt x="1094" y="1118"/>
                  </a:cubicBezTo>
                  <a:cubicBezTo>
                    <a:pt x="1045" y="1021"/>
                    <a:pt x="924" y="924"/>
                    <a:pt x="802" y="924"/>
                  </a:cubicBezTo>
                  <a:cubicBezTo>
                    <a:pt x="851" y="681"/>
                    <a:pt x="1021" y="462"/>
                    <a:pt x="1264" y="365"/>
                  </a:cubicBezTo>
                  <a:cubicBezTo>
                    <a:pt x="1395" y="278"/>
                    <a:pt x="1517" y="234"/>
                    <a:pt x="1621" y="234"/>
                  </a:cubicBezTo>
                  <a:cubicBezTo>
                    <a:pt x="1689" y="234"/>
                    <a:pt x="1750" y="254"/>
                    <a:pt x="1798" y="292"/>
                  </a:cubicBezTo>
                  <a:cubicBezTo>
                    <a:pt x="1701" y="414"/>
                    <a:pt x="1677" y="584"/>
                    <a:pt x="1750" y="730"/>
                  </a:cubicBezTo>
                  <a:cubicBezTo>
                    <a:pt x="1750" y="778"/>
                    <a:pt x="1798" y="827"/>
                    <a:pt x="1871" y="827"/>
                  </a:cubicBezTo>
                  <a:cubicBezTo>
                    <a:pt x="1895" y="827"/>
                    <a:pt x="1920" y="803"/>
                    <a:pt x="1944" y="778"/>
                  </a:cubicBezTo>
                  <a:cubicBezTo>
                    <a:pt x="2041" y="633"/>
                    <a:pt x="2017" y="438"/>
                    <a:pt x="1920" y="292"/>
                  </a:cubicBezTo>
                  <a:cubicBezTo>
                    <a:pt x="1993" y="220"/>
                    <a:pt x="2090" y="147"/>
                    <a:pt x="2187" y="122"/>
                  </a:cubicBezTo>
                  <a:cubicBezTo>
                    <a:pt x="2236" y="98"/>
                    <a:pt x="2308" y="98"/>
                    <a:pt x="2357" y="74"/>
                  </a:cubicBezTo>
                  <a:close/>
                  <a:moveTo>
                    <a:pt x="2333" y="1"/>
                  </a:moveTo>
                  <a:cubicBezTo>
                    <a:pt x="2260" y="1"/>
                    <a:pt x="2211" y="25"/>
                    <a:pt x="2138" y="50"/>
                  </a:cubicBezTo>
                  <a:cubicBezTo>
                    <a:pt x="2017" y="74"/>
                    <a:pt x="1920" y="147"/>
                    <a:pt x="1823" y="244"/>
                  </a:cubicBezTo>
                  <a:cubicBezTo>
                    <a:pt x="1756" y="188"/>
                    <a:pt x="1674" y="158"/>
                    <a:pt x="1579" y="158"/>
                  </a:cubicBezTo>
                  <a:cubicBezTo>
                    <a:pt x="1466" y="158"/>
                    <a:pt x="1336" y="200"/>
                    <a:pt x="1191" y="292"/>
                  </a:cubicBezTo>
                  <a:cubicBezTo>
                    <a:pt x="924" y="414"/>
                    <a:pt x="754" y="657"/>
                    <a:pt x="681" y="948"/>
                  </a:cubicBezTo>
                  <a:cubicBezTo>
                    <a:pt x="584" y="948"/>
                    <a:pt x="487" y="973"/>
                    <a:pt x="414" y="1021"/>
                  </a:cubicBezTo>
                  <a:cubicBezTo>
                    <a:pt x="146" y="1167"/>
                    <a:pt x="1" y="1361"/>
                    <a:pt x="49" y="1531"/>
                  </a:cubicBezTo>
                  <a:cubicBezTo>
                    <a:pt x="74" y="1701"/>
                    <a:pt x="268" y="1823"/>
                    <a:pt x="511" y="1847"/>
                  </a:cubicBezTo>
                  <a:cubicBezTo>
                    <a:pt x="511" y="1847"/>
                    <a:pt x="1118" y="1871"/>
                    <a:pt x="1774" y="1871"/>
                  </a:cubicBezTo>
                  <a:cubicBezTo>
                    <a:pt x="2867" y="1871"/>
                    <a:pt x="3523" y="1774"/>
                    <a:pt x="3717" y="1556"/>
                  </a:cubicBezTo>
                  <a:cubicBezTo>
                    <a:pt x="3839" y="1386"/>
                    <a:pt x="3863" y="1167"/>
                    <a:pt x="3766" y="973"/>
                  </a:cubicBezTo>
                  <a:cubicBezTo>
                    <a:pt x="3620" y="681"/>
                    <a:pt x="3353" y="438"/>
                    <a:pt x="3037" y="365"/>
                  </a:cubicBezTo>
                  <a:cubicBezTo>
                    <a:pt x="2989" y="365"/>
                    <a:pt x="2940" y="390"/>
                    <a:pt x="2916" y="414"/>
                  </a:cubicBezTo>
                  <a:cubicBezTo>
                    <a:pt x="2819" y="171"/>
                    <a:pt x="2600" y="25"/>
                    <a:pt x="23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0" name="Google Shape;525;p13"/>
          <p:cNvGrpSpPr>
            <a:grpSpLocks/>
          </p:cNvGrpSpPr>
          <p:nvPr/>
        </p:nvGrpSpPr>
        <p:grpSpPr bwMode="auto">
          <a:xfrm>
            <a:off x="6999288" y="141288"/>
            <a:ext cx="1941512" cy="650875"/>
            <a:chOff x="-951443" y="1326624"/>
            <a:chExt cx="441888" cy="148633"/>
          </a:xfrm>
        </p:grpSpPr>
        <p:sp>
          <p:nvSpPr>
            <p:cNvPr id="41" name="Google Shape;526;p13"/>
            <p:cNvSpPr/>
            <p:nvPr/>
          </p:nvSpPr>
          <p:spPr>
            <a:xfrm>
              <a:off x="-535208" y="1373026"/>
              <a:ext cx="25653" cy="22839"/>
            </a:xfrm>
            <a:custGeom>
              <a:avLst/>
              <a:gdLst/>
              <a:ahLst/>
              <a:cxnLst/>
              <a:rect l="l" t="t" r="r" b="b"/>
              <a:pathLst>
                <a:path w="657" h="588" extrusionOk="0">
                  <a:moveTo>
                    <a:pt x="76" y="0"/>
                  </a:moveTo>
                  <a:cubicBezTo>
                    <a:pt x="20" y="0"/>
                    <a:pt x="6" y="80"/>
                    <a:pt x="49" y="102"/>
                  </a:cubicBezTo>
                  <a:cubicBezTo>
                    <a:pt x="219" y="174"/>
                    <a:pt x="414" y="247"/>
                    <a:pt x="511" y="296"/>
                  </a:cubicBezTo>
                  <a:lnTo>
                    <a:pt x="1" y="490"/>
                  </a:lnTo>
                  <a:lnTo>
                    <a:pt x="49" y="587"/>
                  </a:lnTo>
                  <a:lnTo>
                    <a:pt x="608" y="344"/>
                  </a:lnTo>
                  <a:cubicBezTo>
                    <a:pt x="632" y="344"/>
                    <a:pt x="657" y="320"/>
                    <a:pt x="657" y="296"/>
                  </a:cubicBezTo>
                  <a:cubicBezTo>
                    <a:pt x="657" y="272"/>
                    <a:pt x="657" y="223"/>
                    <a:pt x="98" y="4"/>
                  </a:cubicBezTo>
                  <a:cubicBezTo>
                    <a:pt x="90" y="2"/>
                    <a:pt x="82" y="0"/>
                    <a:pt x="76" y="0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" name="Google Shape;527;p13"/>
            <p:cNvSpPr/>
            <p:nvPr/>
          </p:nvSpPr>
          <p:spPr>
            <a:xfrm>
              <a:off x="-636376" y="1326624"/>
              <a:ext cx="123208" cy="113831"/>
            </a:xfrm>
            <a:custGeom>
              <a:avLst/>
              <a:gdLst/>
              <a:ahLst/>
              <a:cxnLst/>
              <a:rect l="l" t="t" r="r" b="b"/>
              <a:pathLst>
                <a:path w="3162" h="2918" extrusionOk="0">
                  <a:moveTo>
                    <a:pt x="867" y="1"/>
                  </a:moveTo>
                  <a:cubicBezTo>
                    <a:pt x="678" y="1"/>
                    <a:pt x="1" y="1109"/>
                    <a:pt x="1024" y="1775"/>
                  </a:cubicBezTo>
                  <a:lnTo>
                    <a:pt x="514" y="1873"/>
                  </a:lnTo>
                  <a:cubicBezTo>
                    <a:pt x="514" y="1873"/>
                    <a:pt x="586" y="2917"/>
                    <a:pt x="1582" y="2917"/>
                  </a:cubicBezTo>
                  <a:cubicBezTo>
                    <a:pt x="2554" y="2917"/>
                    <a:pt x="3161" y="1265"/>
                    <a:pt x="2676" y="755"/>
                  </a:cubicBezTo>
                  <a:cubicBezTo>
                    <a:pt x="2577" y="662"/>
                    <a:pt x="2490" y="624"/>
                    <a:pt x="2413" y="624"/>
                  </a:cubicBezTo>
                  <a:cubicBezTo>
                    <a:pt x="2089" y="624"/>
                    <a:pt x="1947" y="1290"/>
                    <a:pt x="1947" y="1290"/>
                  </a:cubicBezTo>
                  <a:cubicBezTo>
                    <a:pt x="1947" y="1290"/>
                    <a:pt x="1048" y="51"/>
                    <a:pt x="878" y="2"/>
                  </a:cubicBezTo>
                  <a:cubicBezTo>
                    <a:pt x="874" y="1"/>
                    <a:pt x="871" y="1"/>
                    <a:pt x="86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" name="Google Shape;528;p13"/>
            <p:cNvSpPr/>
            <p:nvPr/>
          </p:nvSpPr>
          <p:spPr>
            <a:xfrm>
              <a:off x="-605303" y="1345475"/>
              <a:ext cx="36131" cy="47490"/>
            </a:xfrm>
            <a:custGeom>
              <a:avLst/>
              <a:gdLst/>
              <a:ahLst/>
              <a:cxnLst/>
              <a:rect l="l" t="t" r="r" b="b"/>
              <a:pathLst>
                <a:path w="924" h="1216" extrusionOk="0">
                  <a:moveTo>
                    <a:pt x="146" y="1"/>
                  </a:moveTo>
                  <a:cubicBezTo>
                    <a:pt x="121" y="1"/>
                    <a:pt x="121" y="25"/>
                    <a:pt x="97" y="49"/>
                  </a:cubicBezTo>
                  <a:cubicBezTo>
                    <a:pt x="49" y="122"/>
                    <a:pt x="121" y="268"/>
                    <a:pt x="219" y="438"/>
                  </a:cubicBezTo>
                  <a:cubicBezTo>
                    <a:pt x="194" y="414"/>
                    <a:pt x="146" y="390"/>
                    <a:pt x="97" y="390"/>
                  </a:cubicBezTo>
                  <a:cubicBezTo>
                    <a:pt x="73" y="390"/>
                    <a:pt x="49" y="414"/>
                    <a:pt x="49" y="438"/>
                  </a:cubicBezTo>
                  <a:cubicBezTo>
                    <a:pt x="0" y="584"/>
                    <a:pt x="24" y="730"/>
                    <a:pt x="97" y="851"/>
                  </a:cubicBezTo>
                  <a:cubicBezTo>
                    <a:pt x="219" y="1070"/>
                    <a:pt x="437" y="1215"/>
                    <a:pt x="704" y="1215"/>
                  </a:cubicBezTo>
                  <a:cubicBezTo>
                    <a:pt x="729" y="1215"/>
                    <a:pt x="753" y="1215"/>
                    <a:pt x="753" y="1191"/>
                  </a:cubicBezTo>
                  <a:cubicBezTo>
                    <a:pt x="753" y="1143"/>
                    <a:pt x="753" y="1118"/>
                    <a:pt x="704" y="1118"/>
                  </a:cubicBezTo>
                  <a:cubicBezTo>
                    <a:pt x="510" y="1118"/>
                    <a:pt x="316" y="997"/>
                    <a:pt x="219" y="827"/>
                  </a:cubicBezTo>
                  <a:cubicBezTo>
                    <a:pt x="146" y="730"/>
                    <a:pt x="121" y="632"/>
                    <a:pt x="146" y="511"/>
                  </a:cubicBezTo>
                  <a:lnTo>
                    <a:pt x="146" y="511"/>
                  </a:lnTo>
                  <a:cubicBezTo>
                    <a:pt x="267" y="608"/>
                    <a:pt x="389" y="705"/>
                    <a:pt x="486" y="827"/>
                  </a:cubicBezTo>
                  <a:cubicBezTo>
                    <a:pt x="498" y="839"/>
                    <a:pt x="510" y="845"/>
                    <a:pt x="522" y="845"/>
                  </a:cubicBezTo>
                  <a:cubicBezTo>
                    <a:pt x="534" y="845"/>
                    <a:pt x="547" y="839"/>
                    <a:pt x="559" y="827"/>
                  </a:cubicBezTo>
                  <a:cubicBezTo>
                    <a:pt x="559" y="803"/>
                    <a:pt x="559" y="778"/>
                    <a:pt x="559" y="754"/>
                  </a:cubicBezTo>
                  <a:cubicBezTo>
                    <a:pt x="413" y="560"/>
                    <a:pt x="292" y="365"/>
                    <a:pt x="194" y="122"/>
                  </a:cubicBezTo>
                  <a:lnTo>
                    <a:pt x="194" y="122"/>
                  </a:lnTo>
                  <a:cubicBezTo>
                    <a:pt x="437" y="341"/>
                    <a:pt x="632" y="560"/>
                    <a:pt x="826" y="827"/>
                  </a:cubicBezTo>
                  <a:lnTo>
                    <a:pt x="899" y="827"/>
                  </a:lnTo>
                  <a:cubicBezTo>
                    <a:pt x="923" y="803"/>
                    <a:pt x="923" y="754"/>
                    <a:pt x="899" y="754"/>
                  </a:cubicBezTo>
                  <a:cubicBezTo>
                    <a:pt x="680" y="462"/>
                    <a:pt x="292" y="1"/>
                    <a:pt x="146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" name="Google Shape;529;p13"/>
            <p:cNvSpPr/>
            <p:nvPr/>
          </p:nvSpPr>
          <p:spPr>
            <a:xfrm>
              <a:off x="-551106" y="1363963"/>
              <a:ext cx="15898" cy="15588"/>
            </a:xfrm>
            <a:custGeom>
              <a:avLst/>
              <a:gdLst/>
              <a:ahLst/>
              <a:cxnLst/>
              <a:rect l="l" t="t" r="r" b="b"/>
              <a:pathLst>
                <a:path w="414" h="400" extrusionOk="0">
                  <a:moveTo>
                    <a:pt x="75" y="1"/>
                  </a:moveTo>
                  <a:cubicBezTo>
                    <a:pt x="66" y="1"/>
                    <a:pt x="56" y="4"/>
                    <a:pt x="49" y="11"/>
                  </a:cubicBezTo>
                  <a:cubicBezTo>
                    <a:pt x="25" y="11"/>
                    <a:pt x="1" y="35"/>
                    <a:pt x="25" y="59"/>
                  </a:cubicBezTo>
                  <a:cubicBezTo>
                    <a:pt x="74" y="302"/>
                    <a:pt x="122" y="399"/>
                    <a:pt x="195" y="399"/>
                  </a:cubicBezTo>
                  <a:cubicBezTo>
                    <a:pt x="316" y="399"/>
                    <a:pt x="389" y="181"/>
                    <a:pt x="414" y="59"/>
                  </a:cubicBezTo>
                  <a:cubicBezTo>
                    <a:pt x="414" y="35"/>
                    <a:pt x="389" y="11"/>
                    <a:pt x="365" y="11"/>
                  </a:cubicBezTo>
                  <a:cubicBezTo>
                    <a:pt x="358" y="4"/>
                    <a:pt x="351" y="1"/>
                    <a:pt x="344" y="1"/>
                  </a:cubicBezTo>
                  <a:cubicBezTo>
                    <a:pt x="329" y="1"/>
                    <a:pt x="316" y="18"/>
                    <a:pt x="316" y="35"/>
                  </a:cubicBezTo>
                  <a:cubicBezTo>
                    <a:pt x="292" y="132"/>
                    <a:pt x="268" y="229"/>
                    <a:pt x="219" y="302"/>
                  </a:cubicBezTo>
                  <a:cubicBezTo>
                    <a:pt x="219" y="302"/>
                    <a:pt x="171" y="278"/>
                    <a:pt x="122" y="35"/>
                  </a:cubicBezTo>
                  <a:cubicBezTo>
                    <a:pt x="122" y="18"/>
                    <a:pt x="98" y="1"/>
                    <a:pt x="75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" name="Google Shape;530;p13"/>
            <p:cNvSpPr/>
            <p:nvPr/>
          </p:nvSpPr>
          <p:spPr>
            <a:xfrm>
              <a:off x="-584347" y="1423417"/>
              <a:ext cx="19511" cy="7250"/>
            </a:xfrm>
            <a:custGeom>
              <a:avLst/>
              <a:gdLst/>
              <a:ahLst/>
              <a:cxnLst/>
              <a:rect l="l" t="t" r="r" b="b"/>
              <a:pathLst>
                <a:path w="500" h="187" extrusionOk="0">
                  <a:moveTo>
                    <a:pt x="415" y="0"/>
                  </a:moveTo>
                  <a:cubicBezTo>
                    <a:pt x="404" y="0"/>
                    <a:pt x="395" y="5"/>
                    <a:pt x="389" y="16"/>
                  </a:cubicBezTo>
                  <a:cubicBezTo>
                    <a:pt x="316" y="71"/>
                    <a:pt x="243" y="98"/>
                    <a:pt x="160" y="98"/>
                  </a:cubicBezTo>
                  <a:cubicBezTo>
                    <a:pt x="133" y="98"/>
                    <a:pt x="104" y="95"/>
                    <a:pt x="73" y="89"/>
                  </a:cubicBezTo>
                  <a:cubicBezTo>
                    <a:pt x="25" y="89"/>
                    <a:pt x="0" y="186"/>
                    <a:pt x="49" y="186"/>
                  </a:cubicBezTo>
                  <a:lnTo>
                    <a:pt x="146" y="186"/>
                  </a:lnTo>
                  <a:cubicBezTo>
                    <a:pt x="243" y="186"/>
                    <a:pt x="365" y="162"/>
                    <a:pt x="462" y="89"/>
                  </a:cubicBezTo>
                  <a:cubicBezTo>
                    <a:pt x="499" y="52"/>
                    <a:pt x="451" y="0"/>
                    <a:pt x="415" y="0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" name="Google Shape;531;p13"/>
            <p:cNvSpPr/>
            <p:nvPr/>
          </p:nvSpPr>
          <p:spPr>
            <a:xfrm>
              <a:off x="-587238" y="1408191"/>
              <a:ext cx="18066" cy="7613"/>
            </a:xfrm>
            <a:custGeom>
              <a:avLst/>
              <a:gdLst/>
              <a:ahLst/>
              <a:cxnLst/>
              <a:rect l="l" t="t" r="r" b="b"/>
              <a:pathLst>
                <a:path w="463" h="189" extrusionOk="0">
                  <a:moveTo>
                    <a:pt x="401" y="0"/>
                  </a:moveTo>
                  <a:cubicBezTo>
                    <a:pt x="389" y="0"/>
                    <a:pt x="377" y="6"/>
                    <a:pt x="365" y="18"/>
                  </a:cubicBezTo>
                  <a:cubicBezTo>
                    <a:pt x="310" y="73"/>
                    <a:pt x="228" y="100"/>
                    <a:pt x="150" y="100"/>
                  </a:cubicBezTo>
                  <a:cubicBezTo>
                    <a:pt x="124" y="100"/>
                    <a:pt x="98" y="97"/>
                    <a:pt x="73" y="91"/>
                  </a:cubicBezTo>
                  <a:cubicBezTo>
                    <a:pt x="25" y="91"/>
                    <a:pt x="1" y="116"/>
                    <a:pt x="1" y="140"/>
                  </a:cubicBezTo>
                  <a:cubicBezTo>
                    <a:pt x="1" y="164"/>
                    <a:pt x="1" y="189"/>
                    <a:pt x="49" y="189"/>
                  </a:cubicBezTo>
                  <a:lnTo>
                    <a:pt x="122" y="189"/>
                  </a:lnTo>
                  <a:cubicBezTo>
                    <a:pt x="243" y="189"/>
                    <a:pt x="341" y="140"/>
                    <a:pt x="438" y="67"/>
                  </a:cubicBezTo>
                  <a:cubicBezTo>
                    <a:pt x="462" y="67"/>
                    <a:pt x="462" y="18"/>
                    <a:pt x="438" y="18"/>
                  </a:cubicBezTo>
                  <a:cubicBezTo>
                    <a:pt x="426" y="6"/>
                    <a:pt x="414" y="0"/>
                    <a:pt x="401" y="0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" name="Google Shape;532;p13"/>
            <p:cNvSpPr/>
            <p:nvPr/>
          </p:nvSpPr>
          <p:spPr>
            <a:xfrm>
              <a:off x="-561584" y="1408191"/>
              <a:ext cx="18066" cy="7613"/>
            </a:xfrm>
            <a:custGeom>
              <a:avLst/>
              <a:gdLst/>
              <a:ahLst/>
              <a:cxnLst/>
              <a:rect l="l" t="t" r="r" b="b"/>
              <a:pathLst>
                <a:path w="463" h="189" extrusionOk="0">
                  <a:moveTo>
                    <a:pt x="401" y="0"/>
                  </a:moveTo>
                  <a:cubicBezTo>
                    <a:pt x="389" y="0"/>
                    <a:pt x="377" y="6"/>
                    <a:pt x="365" y="18"/>
                  </a:cubicBezTo>
                  <a:cubicBezTo>
                    <a:pt x="292" y="73"/>
                    <a:pt x="219" y="100"/>
                    <a:pt x="136" y="100"/>
                  </a:cubicBezTo>
                  <a:cubicBezTo>
                    <a:pt x="108" y="100"/>
                    <a:pt x="79" y="97"/>
                    <a:pt x="49" y="91"/>
                  </a:cubicBezTo>
                  <a:cubicBezTo>
                    <a:pt x="25" y="91"/>
                    <a:pt x="0" y="116"/>
                    <a:pt x="0" y="140"/>
                  </a:cubicBezTo>
                  <a:cubicBezTo>
                    <a:pt x="0" y="164"/>
                    <a:pt x="0" y="189"/>
                    <a:pt x="25" y="189"/>
                  </a:cubicBezTo>
                  <a:lnTo>
                    <a:pt x="122" y="189"/>
                  </a:lnTo>
                  <a:cubicBezTo>
                    <a:pt x="243" y="189"/>
                    <a:pt x="341" y="140"/>
                    <a:pt x="438" y="67"/>
                  </a:cubicBezTo>
                  <a:cubicBezTo>
                    <a:pt x="462" y="67"/>
                    <a:pt x="462" y="18"/>
                    <a:pt x="438" y="18"/>
                  </a:cubicBezTo>
                  <a:cubicBezTo>
                    <a:pt x="426" y="6"/>
                    <a:pt x="413" y="0"/>
                    <a:pt x="401" y="0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" name="Google Shape;533;p13"/>
            <p:cNvSpPr/>
            <p:nvPr/>
          </p:nvSpPr>
          <p:spPr>
            <a:xfrm>
              <a:off x="-951443" y="1415079"/>
              <a:ext cx="303866" cy="60178"/>
            </a:xfrm>
            <a:custGeom>
              <a:avLst/>
              <a:gdLst/>
              <a:ahLst/>
              <a:cxnLst/>
              <a:rect l="l" t="t" r="r" b="b"/>
              <a:pathLst>
                <a:path w="7798" h="1544" extrusionOk="0">
                  <a:moveTo>
                    <a:pt x="292" y="111"/>
                  </a:moveTo>
                  <a:cubicBezTo>
                    <a:pt x="194" y="111"/>
                    <a:pt x="122" y="111"/>
                    <a:pt x="49" y="135"/>
                  </a:cubicBezTo>
                  <a:cubicBezTo>
                    <a:pt x="0" y="135"/>
                    <a:pt x="0" y="159"/>
                    <a:pt x="0" y="184"/>
                  </a:cubicBezTo>
                  <a:cubicBezTo>
                    <a:pt x="0" y="208"/>
                    <a:pt x="24" y="232"/>
                    <a:pt x="49" y="232"/>
                  </a:cubicBezTo>
                  <a:lnTo>
                    <a:pt x="73" y="232"/>
                  </a:lnTo>
                  <a:cubicBezTo>
                    <a:pt x="146" y="208"/>
                    <a:pt x="219" y="208"/>
                    <a:pt x="292" y="208"/>
                  </a:cubicBezTo>
                  <a:cubicBezTo>
                    <a:pt x="316" y="208"/>
                    <a:pt x="340" y="184"/>
                    <a:pt x="340" y="159"/>
                  </a:cubicBezTo>
                  <a:cubicBezTo>
                    <a:pt x="340" y="135"/>
                    <a:pt x="316" y="111"/>
                    <a:pt x="292" y="111"/>
                  </a:cubicBezTo>
                  <a:close/>
                  <a:moveTo>
                    <a:pt x="583" y="135"/>
                  </a:moveTo>
                  <a:cubicBezTo>
                    <a:pt x="559" y="135"/>
                    <a:pt x="534" y="135"/>
                    <a:pt x="534" y="184"/>
                  </a:cubicBezTo>
                  <a:cubicBezTo>
                    <a:pt x="534" y="208"/>
                    <a:pt x="534" y="232"/>
                    <a:pt x="583" y="232"/>
                  </a:cubicBezTo>
                  <a:cubicBezTo>
                    <a:pt x="656" y="256"/>
                    <a:pt x="753" y="281"/>
                    <a:pt x="850" y="329"/>
                  </a:cubicBezTo>
                  <a:lnTo>
                    <a:pt x="875" y="329"/>
                  </a:lnTo>
                  <a:cubicBezTo>
                    <a:pt x="923" y="329"/>
                    <a:pt x="947" y="256"/>
                    <a:pt x="899" y="232"/>
                  </a:cubicBezTo>
                  <a:cubicBezTo>
                    <a:pt x="802" y="184"/>
                    <a:pt x="705" y="159"/>
                    <a:pt x="583" y="135"/>
                  </a:cubicBezTo>
                  <a:close/>
                  <a:moveTo>
                    <a:pt x="4926" y="0"/>
                  </a:moveTo>
                  <a:cubicBezTo>
                    <a:pt x="4884" y="0"/>
                    <a:pt x="4848" y="67"/>
                    <a:pt x="4907" y="86"/>
                  </a:cubicBezTo>
                  <a:lnTo>
                    <a:pt x="4931" y="111"/>
                  </a:lnTo>
                  <a:cubicBezTo>
                    <a:pt x="4980" y="159"/>
                    <a:pt x="5004" y="232"/>
                    <a:pt x="5029" y="305"/>
                  </a:cubicBezTo>
                  <a:cubicBezTo>
                    <a:pt x="5029" y="354"/>
                    <a:pt x="5053" y="354"/>
                    <a:pt x="5077" y="354"/>
                  </a:cubicBezTo>
                  <a:cubicBezTo>
                    <a:pt x="5101" y="354"/>
                    <a:pt x="5126" y="329"/>
                    <a:pt x="5126" y="305"/>
                  </a:cubicBezTo>
                  <a:cubicBezTo>
                    <a:pt x="5101" y="208"/>
                    <a:pt x="5053" y="111"/>
                    <a:pt x="5004" y="38"/>
                  </a:cubicBezTo>
                  <a:cubicBezTo>
                    <a:pt x="4980" y="14"/>
                    <a:pt x="4980" y="14"/>
                    <a:pt x="4956" y="14"/>
                  </a:cubicBezTo>
                  <a:cubicBezTo>
                    <a:pt x="4946" y="4"/>
                    <a:pt x="4936" y="0"/>
                    <a:pt x="4926" y="0"/>
                  </a:cubicBezTo>
                  <a:close/>
                  <a:moveTo>
                    <a:pt x="4688" y="62"/>
                  </a:moveTo>
                  <a:cubicBezTo>
                    <a:pt x="4664" y="62"/>
                    <a:pt x="4640" y="62"/>
                    <a:pt x="4640" y="86"/>
                  </a:cubicBezTo>
                  <a:cubicBezTo>
                    <a:pt x="4591" y="159"/>
                    <a:pt x="4567" y="208"/>
                    <a:pt x="4591" y="281"/>
                  </a:cubicBezTo>
                  <a:cubicBezTo>
                    <a:pt x="4591" y="329"/>
                    <a:pt x="4591" y="378"/>
                    <a:pt x="4616" y="426"/>
                  </a:cubicBezTo>
                  <a:cubicBezTo>
                    <a:pt x="4616" y="444"/>
                    <a:pt x="4628" y="461"/>
                    <a:pt x="4643" y="461"/>
                  </a:cubicBezTo>
                  <a:cubicBezTo>
                    <a:pt x="4650" y="461"/>
                    <a:pt x="4657" y="458"/>
                    <a:pt x="4664" y="451"/>
                  </a:cubicBezTo>
                  <a:cubicBezTo>
                    <a:pt x="4688" y="451"/>
                    <a:pt x="4713" y="426"/>
                    <a:pt x="4713" y="402"/>
                  </a:cubicBezTo>
                  <a:cubicBezTo>
                    <a:pt x="4688" y="354"/>
                    <a:pt x="4688" y="329"/>
                    <a:pt x="4688" y="281"/>
                  </a:cubicBezTo>
                  <a:cubicBezTo>
                    <a:pt x="4688" y="232"/>
                    <a:pt x="4688" y="184"/>
                    <a:pt x="4713" y="135"/>
                  </a:cubicBezTo>
                  <a:cubicBezTo>
                    <a:pt x="4737" y="111"/>
                    <a:pt x="4713" y="86"/>
                    <a:pt x="4688" y="62"/>
                  </a:cubicBezTo>
                  <a:close/>
                  <a:moveTo>
                    <a:pt x="7749" y="135"/>
                  </a:moveTo>
                  <a:cubicBezTo>
                    <a:pt x="7725" y="135"/>
                    <a:pt x="7701" y="159"/>
                    <a:pt x="7701" y="184"/>
                  </a:cubicBezTo>
                  <a:cubicBezTo>
                    <a:pt x="7676" y="281"/>
                    <a:pt x="7652" y="354"/>
                    <a:pt x="7604" y="451"/>
                  </a:cubicBezTo>
                  <a:cubicBezTo>
                    <a:pt x="7579" y="451"/>
                    <a:pt x="7579" y="499"/>
                    <a:pt x="7604" y="524"/>
                  </a:cubicBezTo>
                  <a:lnTo>
                    <a:pt x="7628" y="524"/>
                  </a:lnTo>
                  <a:lnTo>
                    <a:pt x="7628" y="499"/>
                  </a:lnTo>
                  <a:lnTo>
                    <a:pt x="7676" y="499"/>
                  </a:lnTo>
                  <a:cubicBezTo>
                    <a:pt x="7749" y="402"/>
                    <a:pt x="7774" y="305"/>
                    <a:pt x="7798" y="184"/>
                  </a:cubicBezTo>
                  <a:cubicBezTo>
                    <a:pt x="7798" y="159"/>
                    <a:pt x="7774" y="135"/>
                    <a:pt x="7749" y="135"/>
                  </a:cubicBezTo>
                  <a:close/>
                  <a:moveTo>
                    <a:pt x="1148" y="349"/>
                  </a:moveTo>
                  <a:cubicBezTo>
                    <a:pt x="1112" y="349"/>
                    <a:pt x="1100" y="409"/>
                    <a:pt x="1142" y="451"/>
                  </a:cubicBezTo>
                  <a:cubicBezTo>
                    <a:pt x="1215" y="475"/>
                    <a:pt x="1312" y="524"/>
                    <a:pt x="1409" y="597"/>
                  </a:cubicBezTo>
                  <a:lnTo>
                    <a:pt x="1433" y="597"/>
                  </a:lnTo>
                  <a:lnTo>
                    <a:pt x="1433" y="572"/>
                  </a:lnTo>
                  <a:lnTo>
                    <a:pt x="1458" y="572"/>
                  </a:lnTo>
                  <a:cubicBezTo>
                    <a:pt x="1482" y="548"/>
                    <a:pt x="1482" y="524"/>
                    <a:pt x="1458" y="499"/>
                  </a:cubicBezTo>
                  <a:cubicBezTo>
                    <a:pt x="1360" y="451"/>
                    <a:pt x="1263" y="402"/>
                    <a:pt x="1166" y="354"/>
                  </a:cubicBezTo>
                  <a:cubicBezTo>
                    <a:pt x="1159" y="350"/>
                    <a:pt x="1153" y="349"/>
                    <a:pt x="1148" y="349"/>
                  </a:cubicBezTo>
                  <a:close/>
                  <a:moveTo>
                    <a:pt x="1725" y="645"/>
                  </a:moveTo>
                  <a:cubicBezTo>
                    <a:pt x="1676" y="645"/>
                    <a:pt x="1652" y="645"/>
                    <a:pt x="1652" y="669"/>
                  </a:cubicBezTo>
                  <a:cubicBezTo>
                    <a:pt x="1628" y="694"/>
                    <a:pt x="1628" y="718"/>
                    <a:pt x="1652" y="742"/>
                  </a:cubicBezTo>
                  <a:lnTo>
                    <a:pt x="1919" y="888"/>
                  </a:lnTo>
                  <a:lnTo>
                    <a:pt x="1943" y="888"/>
                  </a:lnTo>
                  <a:cubicBezTo>
                    <a:pt x="1968" y="888"/>
                    <a:pt x="1992" y="888"/>
                    <a:pt x="1992" y="864"/>
                  </a:cubicBezTo>
                  <a:cubicBezTo>
                    <a:pt x="2016" y="839"/>
                    <a:pt x="1992" y="815"/>
                    <a:pt x="1968" y="815"/>
                  </a:cubicBezTo>
                  <a:lnTo>
                    <a:pt x="1725" y="645"/>
                  </a:lnTo>
                  <a:close/>
                  <a:moveTo>
                    <a:pt x="7421" y="629"/>
                  </a:moveTo>
                  <a:cubicBezTo>
                    <a:pt x="7409" y="629"/>
                    <a:pt x="7396" y="634"/>
                    <a:pt x="7385" y="645"/>
                  </a:cubicBezTo>
                  <a:cubicBezTo>
                    <a:pt x="7312" y="694"/>
                    <a:pt x="7215" y="742"/>
                    <a:pt x="7142" y="791"/>
                  </a:cubicBezTo>
                  <a:cubicBezTo>
                    <a:pt x="7118" y="815"/>
                    <a:pt x="7093" y="839"/>
                    <a:pt x="7118" y="864"/>
                  </a:cubicBezTo>
                  <a:cubicBezTo>
                    <a:pt x="7118" y="888"/>
                    <a:pt x="7142" y="888"/>
                    <a:pt x="7166" y="888"/>
                  </a:cubicBezTo>
                  <a:lnTo>
                    <a:pt x="7191" y="888"/>
                  </a:lnTo>
                  <a:cubicBezTo>
                    <a:pt x="7288" y="839"/>
                    <a:pt x="7361" y="791"/>
                    <a:pt x="7458" y="718"/>
                  </a:cubicBezTo>
                  <a:cubicBezTo>
                    <a:pt x="7495" y="681"/>
                    <a:pt x="7461" y="629"/>
                    <a:pt x="7421" y="629"/>
                  </a:cubicBezTo>
                  <a:close/>
                  <a:moveTo>
                    <a:pt x="5077" y="548"/>
                  </a:moveTo>
                  <a:cubicBezTo>
                    <a:pt x="5053" y="548"/>
                    <a:pt x="5029" y="572"/>
                    <a:pt x="5029" y="597"/>
                  </a:cubicBezTo>
                  <a:cubicBezTo>
                    <a:pt x="5004" y="645"/>
                    <a:pt x="5004" y="669"/>
                    <a:pt x="4980" y="718"/>
                  </a:cubicBezTo>
                  <a:cubicBezTo>
                    <a:pt x="4931" y="694"/>
                    <a:pt x="4907" y="645"/>
                    <a:pt x="4859" y="621"/>
                  </a:cubicBezTo>
                  <a:cubicBezTo>
                    <a:pt x="4846" y="609"/>
                    <a:pt x="4834" y="603"/>
                    <a:pt x="4822" y="603"/>
                  </a:cubicBezTo>
                  <a:cubicBezTo>
                    <a:pt x="4810" y="603"/>
                    <a:pt x="4798" y="609"/>
                    <a:pt x="4786" y="621"/>
                  </a:cubicBezTo>
                  <a:cubicBezTo>
                    <a:pt x="4761" y="645"/>
                    <a:pt x="4761" y="669"/>
                    <a:pt x="4786" y="694"/>
                  </a:cubicBezTo>
                  <a:cubicBezTo>
                    <a:pt x="4834" y="742"/>
                    <a:pt x="4883" y="767"/>
                    <a:pt x="4931" y="791"/>
                  </a:cubicBezTo>
                  <a:lnTo>
                    <a:pt x="4907" y="864"/>
                  </a:lnTo>
                  <a:cubicBezTo>
                    <a:pt x="4907" y="888"/>
                    <a:pt x="4907" y="912"/>
                    <a:pt x="4931" y="937"/>
                  </a:cubicBezTo>
                  <a:lnTo>
                    <a:pt x="4956" y="937"/>
                  </a:lnTo>
                  <a:lnTo>
                    <a:pt x="4956" y="912"/>
                  </a:lnTo>
                  <a:cubicBezTo>
                    <a:pt x="4956" y="924"/>
                    <a:pt x="4962" y="931"/>
                    <a:pt x="4971" y="931"/>
                  </a:cubicBezTo>
                  <a:cubicBezTo>
                    <a:pt x="4980" y="931"/>
                    <a:pt x="4992" y="924"/>
                    <a:pt x="5004" y="912"/>
                  </a:cubicBezTo>
                  <a:lnTo>
                    <a:pt x="5029" y="864"/>
                  </a:lnTo>
                  <a:lnTo>
                    <a:pt x="5053" y="864"/>
                  </a:lnTo>
                  <a:cubicBezTo>
                    <a:pt x="5060" y="871"/>
                    <a:pt x="5067" y="874"/>
                    <a:pt x="5074" y="874"/>
                  </a:cubicBezTo>
                  <a:cubicBezTo>
                    <a:pt x="5091" y="874"/>
                    <a:pt x="5109" y="857"/>
                    <a:pt x="5126" y="839"/>
                  </a:cubicBezTo>
                  <a:cubicBezTo>
                    <a:pt x="5150" y="815"/>
                    <a:pt x="5126" y="791"/>
                    <a:pt x="5101" y="767"/>
                  </a:cubicBezTo>
                  <a:lnTo>
                    <a:pt x="5077" y="767"/>
                  </a:lnTo>
                  <a:cubicBezTo>
                    <a:pt x="5101" y="718"/>
                    <a:pt x="5101" y="669"/>
                    <a:pt x="5126" y="621"/>
                  </a:cubicBezTo>
                  <a:cubicBezTo>
                    <a:pt x="5126" y="597"/>
                    <a:pt x="5101" y="548"/>
                    <a:pt x="5077" y="548"/>
                  </a:cubicBezTo>
                  <a:close/>
                  <a:moveTo>
                    <a:pt x="5393" y="864"/>
                  </a:moveTo>
                  <a:cubicBezTo>
                    <a:pt x="5369" y="864"/>
                    <a:pt x="5320" y="864"/>
                    <a:pt x="5320" y="912"/>
                  </a:cubicBezTo>
                  <a:cubicBezTo>
                    <a:pt x="5320" y="937"/>
                    <a:pt x="5344" y="961"/>
                    <a:pt x="5369" y="961"/>
                  </a:cubicBezTo>
                  <a:cubicBezTo>
                    <a:pt x="5466" y="985"/>
                    <a:pt x="5563" y="1009"/>
                    <a:pt x="5660" y="1034"/>
                  </a:cubicBezTo>
                  <a:lnTo>
                    <a:pt x="5684" y="1034"/>
                  </a:lnTo>
                  <a:cubicBezTo>
                    <a:pt x="5733" y="1009"/>
                    <a:pt x="5733" y="937"/>
                    <a:pt x="5684" y="937"/>
                  </a:cubicBezTo>
                  <a:cubicBezTo>
                    <a:pt x="5587" y="912"/>
                    <a:pt x="5490" y="888"/>
                    <a:pt x="5393" y="864"/>
                  </a:cubicBezTo>
                  <a:close/>
                  <a:moveTo>
                    <a:pt x="5976" y="961"/>
                  </a:moveTo>
                  <a:cubicBezTo>
                    <a:pt x="5952" y="961"/>
                    <a:pt x="5927" y="985"/>
                    <a:pt x="5927" y="1009"/>
                  </a:cubicBezTo>
                  <a:cubicBezTo>
                    <a:pt x="5903" y="1034"/>
                    <a:pt x="5927" y="1058"/>
                    <a:pt x="5952" y="1058"/>
                  </a:cubicBezTo>
                  <a:lnTo>
                    <a:pt x="6267" y="1058"/>
                  </a:lnTo>
                  <a:cubicBezTo>
                    <a:pt x="6292" y="1058"/>
                    <a:pt x="6316" y="1058"/>
                    <a:pt x="6316" y="1009"/>
                  </a:cubicBezTo>
                  <a:cubicBezTo>
                    <a:pt x="6316" y="985"/>
                    <a:pt x="6292" y="961"/>
                    <a:pt x="6267" y="961"/>
                  </a:cubicBezTo>
                  <a:close/>
                  <a:moveTo>
                    <a:pt x="6875" y="888"/>
                  </a:moveTo>
                  <a:cubicBezTo>
                    <a:pt x="6778" y="912"/>
                    <a:pt x="6680" y="937"/>
                    <a:pt x="6559" y="937"/>
                  </a:cubicBezTo>
                  <a:cubicBezTo>
                    <a:pt x="6535" y="961"/>
                    <a:pt x="6510" y="985"/>
                    <a:pt x="6535" y="1009"/>
                  </a:cubicBezTo>
                  <a:cubicBezTo>
                    <a:pt x="6535" y="1034"/>
                    <a:pt x="6559" y="1058"/>
                    <a:pt x="6583" y="1058"/>
                  </a:cubicBezTo>
                  <a:lnTo>
                    <a:pt x="6608" y="1058"/>
                  </a:lnTo>
                  <a:cubicBezTo>
                    <a:pt x="6705" y="1034"/>
                    <a:pt x="6802" y="1009"/>
                    <a:pt x="6899" y="985"/>
                  </a:cubicBezTo>
                  <a:cubicBezTo>
                    <a:pt x="6923" y="985"/>
                    <a:pt x="6948" y="961"/>
                    <a:pt x="6948" y="937"/>
                  </a:cubicBezTo>
                  <a:cubicBezTo>
                    <a:pt x="6923" y="912"/>
                    <a:pt x="6899" y="888"/>
                    <a:pt x="6875" y="888"/>
                  </a:cubicBezTo>
                  <a:close/>
                  <a:moveTo>
                    <a:pt x="2235" y="937"/>
                  </a:moveTo>
                  <a:cubicBezTo>
                    <a:pt x="2211" y="937"/>
                    <a:pt x="2186" y="937"/>
                    <a:pt x="2162" y="961"/>
                  </a:cubicBezTo>
                  <a:cubicBezTo>
                    <a:pt x="2162" y="985"/>
                    <a:pt x="2162" y="1009"/>
                    <a:pt x="2186" y="1034"/>
                  </a:cubicBezTo>
                  <a:cubicBezTo>
                    <a:pt x="2284" y="1082"/>
                    <a:pt x="2381" y="1131"/>
                    <a:pt x="2454" y="1180"/>
                  </a:cubicBezTo>
                  <a:lnTo>
                    <a:pt x="2478" y="1180"/>
                  </a:lnTo>
                  <a:cubicBezTo>
                    <a:pt x="2502" y="1180"/>
                    <a:pt x="2526" y="1180"/>
                    <a:pt x="2526" y="1155"/>
                  </a:cubicBezTo>
                  <a:cubicBezTo>
                    <a:pt x="2551" y="1131"/>
                    <a:pt x="2526" y="1107"/>
                    <a:pt x="2502" y="1082"/>
                  </a:cubicBezTo>
                  <a:lnTo>
                    <a:pt x="2235" y="937"/>
                  </a:lnTo>
                  <a:close/>
                  <a:moveTo>
                    <a:pt x="4754" y="1076"/>
                  </a:moveTo>
                  <a:cubicBezTo>
                    <a:pt x="4748" y="1076"/>
                    <a:pt x="4741" y="1078"/>
                    <a:pt x="4737" y="1082"/>
                  </a:cubicBezTo>
                  <a:cubicBezTo>
                    <a:pt x="4664" y="1155"/>
                    <a:pt x="4567" y="1204"/>
                    <a:pt x="4494" y="1252"/>
                  </a:cubicBezTo>
                  <a:cubicBezTo>
                    <a:pt x="4470" y="1277"/>
                    <a:pt x="4446" y="1301"/>
                    <a:pt x="4470" y="1325"/>
                  </a:cubicBezTo>
                  <a:cubicBezTo>
                    <a:pt x="4470" y="1350"/>
                    <a:pt x="4494" y="1350"/>
                    <a:pt x="4518" y="1350"/>
                  </a:cubicBezTo>
                  <a:lnTo>
                    <a:pt x="4543" y="1350"/>
                  </a:lnTo>
                  <a:cubicBezTo>
                    <a:pt x="4640" y="1301"/>
                    <a:pt x="4713" y="1228"/>
                    <a:pt x="4786" y="1155"/>
                  </a:cubicBezTo>
                  <a:cubicBezTo>
                    <a:pt x="4825" y="1116"/>
                    <a:pt x="4784" y="1076"/>
                    <a:pt x="4754" y="1076"/>
                  </a:cubicBezTo>
                  <a:close/>
                  <a:moveTo>
                    <a:pt x="2772" y="1218"/>
                  </a:moveTo>
                  <a:cubicBezTo>
                    <a:pt x="2755" y="1218"/>
                    <a:pt x="2738" y="1235"/>
                    <a:pt x="2721" y="1252"/>
                  </a:cubicBezTo>
                  <a:cubicBezTo>
                    <a:pt x="2721" y="1277"/>
                    <a:pt x="2721" y="1301"/>
                    <a:pt x="2745" y="1325"/>
                  </a:cubicBezTo>
                  <a:cubicBezTo>
                    <a:pt x="2842" y="1350"/>
                    <a:pt x="2939" y="1398"/>
                    <a:pt x="3037" y="1422"/>
                  </a:cubicBezTo>
                  <a:lnTo>
                    <a:pt x="3061" y="1422"/>
                  </a:lnTo>
                  <a:cubicBezTo>
                    <a:pt x="3134" y="1422"/>
                    <a:pt x="3134" y="1325"/>
                    <a:pt x="3061" y="1325"/>
                  </a:cubicBezTo>
                  <a:cubicBezTo>
                    <a:pt x="2988" y="1301"/>
                    <a:pt x="2891" y="1252"/>
                    <a:pt x="2794" y="1228"/>
                  </a:cubicBezTo>
                  <a:cubicBezTo>
                    <a:pt x="2787" y="1221"/>
                    <a:pt x="2779" y="1218"/>
                    <a:pt x="2772" y="1218"/>
                  </a:cubicBezTo>
                  <a:close/>
                  <a:moveTo>
                    <a:pt x="3340" y="1395"/>
                  </a:moveTo>
                  <a:cubicBezTo>
                    <a:pt x="3300" y="1395"/>
                    <a:pt x="3286" y="1495"/>
                    <a:pt x="3352" y="1495"/>
                  </a:cubicBezTo>
                  <a:cubicBezTo>
                    <a:pt x="3450" y="1520"/>
                    <a:pt x="3547" y="1520"/>
                    <a:pt x="3644" y="1544"/>
                  </a:cubicBezTo>
                  <a:cubicBezTo>
                    <a:pt x="3668" y="1544"/>
                    <a:pt x="3717" y="1520"/>
                    <a:pt x="3717" y="1495"/>
                  </a:cubicBezTo>
                  <a:cubicBezTo>
                    <a:pt x="3717" y="1447"/>
                    <a:pt x="3692" y="1447"/>
                    <a:pt x="3668" y="1422"/>
                  </a:cubicBezTo>
                  <a:cubicBezTo>
                    <a:pt x="3571" y="1422"/>
                    <a:pt x="3474" y="1422"/>
                    <a:pt x="3352" y="1398"/>
                  </a:cubicBezTo>
                  <a:cubicBezTo>
                    <a:pt x="3348" y="1396"/>
                    <a:pt x="3344" y="1395"/>
                    <a:pt x="3340" y="1395"/>
                  </a:cubicBezTo>
                  <a:close/>
                  <a:moveTo>
                    <a:pt x="4251" y="1374"/>
                  </a:moveTo>
                  <a:cubicBezTo>
                    <a:pt x="4154" y="1398"/>
                    <a:pt x="4033" y="1422"/>
                    <a:pt x="3935" y="1422"/>
                  </a:cubicBezTo>
                  <a:cubicBezTo>
                    <a:pt x="3911" y="1447"/>
                    <a:pt x="3887" y="1471"/>
                    <a:pt x="3911" y="1495"/>
                  </a:cubicBezTo>
                  <a:cubicBezTo>
                    <a:pt x="3911" y="1520"/>
                    <a:pt x="3911" y="1544"/>
                    <a:pt x="3960" y="1544"/>
                  </a:cubicBezTo>
                  <a:cubicBezTo>
                    <a:pt x="4081" y="1520"/>
                    <a:pt x="4178" y="1495"/>
                    <a:pt x="4275" y="1471"/>
                  </a:cubicBezTo>
                  <a:cubicBezTo>
                    <a:pt x="4300" y="1471"/>
                    <a:pt x="4324" y="1447"/>
                    <a:pt x="4300" y="1398"/>
                  </a:cubicBezTo>
                  <a:cubicBezTo>
                    <a:pt x="4300" y="1374"/>
                    <a:pt x="4275" y="1374"/>
                    <a:pt x="4251" y="137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9" name="Google Shape;534;p13"/>
          <p:cNvGrpSpPr>
            <a:grpSpLocks/>
          </p:cNvGrpSpPr>
          <p:nvPr/>
        </p:nvGrpSpPr>
        <p:grpSpPr bwMode="auto">
          <a:xfrm rot="3617422">
            <a:off x="106363" y="6027738"/>
            <a:ext cx="852487" cy="509587"/>
            <a:chOff x="1202177" y="4613417"/>
            <a:chExt cx="528376" cy="315757"/>
          </a:xfrm>
        </p:grpSpPr>
        <p:sp>
          <p:nvSpPr>
            <p:cNvPr id="50" name="Google Shape;535;p13"/>
            <p:cNvSpPr/>
            <p:nvPr/>
          </p:nvSpPr>
          <p:spPr>
            <a:xfrm>
              <a:off x="1562335" y="4671562"/>
              <a:ext cx="166286" cy="48200"/>
            </a:xfrm>
            <a:custGeom>
              <a:avLst/>
              <a:gdLst/>
              <a:ahLst/>
              <a:cxnLst/>
              <a:rect l="l" t="t" r="r" b="b"/>
              <a:pathLst>
                <a:path w="1507" h="438" extrusionOk="0">
                  <a:moveTo>
                    <a:pt x="1409" y="1"/>
                  </a:moveTo>
                  <a:lnTo>
                    <a:pt x="73" y="316"/>
                  </a:lnTo>
                  <a:cubicBezTo>
                    <a:pt x="25" y="316"/>
                    <a:pt x="0" y="341"/>
                    <a:pt x="25" y="389"/>
                  </a:cubicBezTo>
                  <a:cubicBezTo>
                    <a:pt x="25" y="414"/>
                    <a:pt x="49" y="438"/>
                    <a:pt x="73" y="438"/>
                  </a:cubicBezTo>
                  <a:lnTo>
                    <a:pt x="98" y="438"/>
                  </a:lnTo>
                  <a:lnTo>
                    <a:pt x="1434" y="122"/>
                  </a:lnTo>
                  <a:cubicBezTo>
                    <a:pt x="1506" y="122"/>
                    <a:pt x="1482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" name="Google Shape;536;p13"/>
            <p:cNvSpPr/>
            <p:nvPr/>
          </p:nvSpPr>
          <p:spPr>
            <a:xfrm>
              <a:off x="1600517" y="4614099"/>
              <a:ext cx="61004" cy="176077"/>
            </a:xfrm>
            <a:custGeom>
              <a:avLst/>
              <a:gdLst/>
              <a:ahLst/>
              <a:cxnLst/>
              <a:rect l="l" t="t" r="r" b="b"/>
              <a:pathLst>
                <a:path w="550" h="1598" extrusionOk="0">
                  <a:moveTo>
                    <a:pt x="77" y="0"/>
                  </a:moveTo>
                  <a:cubicBezTo>
                    <a:pt x="39" y="0"/>
                    <a:pt x="0" y="32"/>
                    <a:pt x="15" y="91"/>
                  </a:cubicBezTo>
                  <a:lnTo>
                    <a:pt x="403" y="1573"/>
                  </a:lnTo>
                  <a:cubicBezTo>
                    <a:pt x="428" y="1597"/>
                    <a:pt x="452" y="1597"/>
                    <a:pt x="476" y="1597"/>
                  </a:cubicBezTo>
                  <a:lnTo>
                    <a:pt x="501" y="1597"/>
                  </a:lnTo>
                  <a:cubicBezTo>
                    <a:pt x="525" y="1597"/>
                    <a:pt x="549" y="1549"/>
                    <a:pt x="525" y="1525"/>
                  </a:cubicBezTo>
                  <a:lnTo>
                    <a:pt x="136" y="43"/>
                  </a:lnTo>
                  <a:cubicBezTo>
                    <a:pt x="127" y="14"/>
                    <a:pt x="102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" name="Google Shape;537;p13"/>
            <p:cNvSpPr/>
            <p:nvPr/>
          </p:nvSpPr>
          <p:spPr>
            <a:xfrm>
              <a:off x="1581553" y="4627598"/>
              <a:ext cx="104298" cy="139681"/>
            </a:xfrm>
            <a:custGeom>
              <a:avLst/>
              <a:gdLst/>
              <a:ahLst/>
              <a:cxnLst/>
              <a:rect l="l" t="t" r="r" b="b"/>
              <a:pathLst>
                <a:path w="948" h="1259" extrusionOk="0">
                  <a:moveTo>
                    <a:pt x="875" y="1"/>
                  </a:moveTo>
                  <a:cubicBezTo>
                    <a:pt x="857" y="1"/>
                    <a:pt x="838" y="7"/>
                    <a:pt x="826" y="19"/>
                  </a:cubicBezTo>
                  <a:lnTo>
                    <a:pt x="25" y="1161"/>
                  </a:lnTo>
                  <a:cubicBezTo>
                    <a:pt x="0" y="1185"/>
                    <a:pt x="0" y="1234"/>
                    <a:pt x="49" y="1258"/>
                  </a:cubicBezTo>
                  <a:lnTo>
                    <a:pt x="122" y="1258"/>
                  </a:lnTo>
                  <a:lnTo>
                    <a:pt x="924" y="92"/>
                  </a:lnTo>
                  <a:cubicBezTo>
                    <a:pt x="948" y="68"/>
                    <a:pt x="948" y="19"/>
                    <a:pt x="924" y="19"/>
                  </a:cubicBezTo>
                  <a:cubicBezTo>
                    <a:pt x="911" y="7"/>
                    <a:pt x="893" y="1"/>
                    <a:pt x="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" name="Google Shape;538;p13"/>
            <p:cNvSpPr/>
            <p:nvPr/>
          </p:nvSpPr>
          <p:spPr>
            <a:xfrm>
              <a:off x="1548322" y="4644461"/>
              <a:ext cx="160382" cy="102301"/>
            </a:xfrm>
            <a:custGeom>
              <a:avLst/>
              <a:gdLst/>
              <a:ahLst/>
              <a:cxnLst/>
              <a:rect l="l" t="t" r="r" b="b"/>
              <a:pathLst>
                <a:path w="1451" h="928" extrusionOk="0">
                  <a:moveTo>
                    <a:pt x="115" y="1"/>
                  </a:moveTo>
                  <a:cubicBezTo>
                    <a:pt x="51" y="1"/>
                    <a:pt x="0" y="83"/>
                    <a:pt x="65" y="126"/>
                  </a:cubicBezTo>
                  <a:lnTo>
                    <a:pt x="1329" y="928"/>
                  </a:lnTo>
                  <a:lnTo>
                    <a:pt x="1377" y="928"/>
                  </a:lnTo>
                  <a:cubicBezTo>
                    <a:pt x="1426" y="928"/>
                    <a:pt x="1450" y="831"/>
                    <a:pt x="1402" y="806"/>
                  </a:cubicBezTo>
                  <a:lnTo>
                    <a:pt x="138" y="5"/>
                  </a:lnTo>
                  <a:cubicBezTo>
                    <a:pt x="130" y="2"/>
                    <a:pt x="123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" name="Google Shape;539;p13"/>
            <p:cNvSpPr/>
            <p:nvPr/>
          </p:nvSpPr>
          <p:spPr>
            <a:xfrm>
              <a:off x="1201749" y="4671564"/>
              <a:ext cx="177109" cy="151485"/>
            </a:xfrm>
            <a:custGeom>
              <a:avLst/>
              <a:gdLst/>
              <a:ahLst/>
              <a:cxnLst/>
              <a:rect l="l" t="t" r="r" b="b"/>
              <a:pathLst>
                <a:path w="1605" h="1371" extrusionOk="0">
                  <a:moveTo>
                    <a:pt x="924" y="131"/>
                  </a:moveTo>
                  <a:cubicBezTo>
                    <a:pt x="1216" y="131"/>
                    <a:pt x="1458" y="374"/>
                    <a:pt x="1483" y="690"/>
                  </a:cubicBezTo>
                  <a:cubicBezTo>
                    <a:pt x="1483" y="1019"/>
                    <a:pt x="1204" y="1248"/>
                    <a:pt x="911" y="1248"/>
                  </a:cubicBezTo>
                  <a:cubicBezTo>
                    <a:pt x="771" y="1248"/>
                    <a:pt x="629" y="1196"/>
                    <a:pt x="511" y="1079"/>
                  </a:cubicBezTo>
                  <a:cubicBezTo>
                    <a:pt x="171" y="739"/>
                    <a:pt x="414" y="131"/>
                    <a:pt x="924" y="131"/>
                  </a:cubicBezTo>
                  <a:close/>
                  <a:moveTo>
                    <a:pt x="907" y="1"/>
                  </a:moveTo>
                  <a:cubicBezTo>
                    <a:pt x="740" y="1"/>
                    <a:pt x="571" y="63"/>
                    <a:pt x="438" y="204"/>
                  </a:cubicBezTo>
                  <a:cubicBezTo>
                    <a:pt x="1" y="641"/>
                    <a:pt x="317" y="1370"/>
                    <a:pt x="924" y="1370"/>
                  </a:cubicBezTo>
                  <a:cubicBezTo>
                    <a:pt x="1288" y="1370"/>
                    <a:pt x="1604" y="1079"/>
                    <a:pt x="1604" y="690"/>
                  </a:cubicBezTo>
                  <a:cubicBezTo>
                    <a:pt x="1604" y="278"/>
                    <a:pt x="1258" y="1"/>
                    <a:pt x="9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" name="Google Shape;540;p13"/>
            <p:cNvSpPr/>
            <p:nvPr/>
          </p:nvSpPr>
          <p:spPr>
            <a:xfrm>
              <a:off x="1390320" y="4830902"/>
              <a:ext cx="115121" cy="96399"/>
            </a:xfrm>
            <a:custGeom>
              <a:avLst/>
              <a:gdLst/>
              <a:ahLst/>
              <a:cxnLst/>
              <a:rect l="l" t="t" r="r" b="b"/>
              <a:pathLst>
                <a:path w="1045" h="877" extrusionOk="0">
                  <a:moveTo>
                    <a:pt x="583" y="124"/>
                  </a:moveTo>
                  <a:cubicBezTo>
                    <a:pt x="753" y="124"/>
                    <a:pt x="899" y="269"/>
                    <a:pt x="899" y="439"/>
                  </a:cubicBezTo>
                  <a:cubicBezTo>
                    <a:pt x="899" y="622"/>
                    <a:pt x="741" y="747"/>
                    <a:pt x="587" y="747"/>
                  </a:cubicBezTo>
                  <a:cubicBezTo>
                    <a:pt x="515" y="747"/>
                    <a:pt x="443" y="720"/>
                    <a:pt x="389" y="658"/>
                  </a:cubicBezTo>
                  <a:cubicBezTo>
                    <a:pt x="195" y="464"/>
                    <a:pt x="316" y="124"/>
                    <a:pt x="583" y="124"/>
                  </a:cubicBezTo>
                  <a:close/>
                  <a:moveTo>
                    <a:pt x="584" y="0"/>
                  </a:moveTo>
                  <a:cubicBezTo>
                    <a:pt x="473" y="0"/>
                    <a:pt x="361" y="38"/>
                    <a:pt x="268" y="124"/>
                  </a:cubicBezTo>
                  <a:cubicBezTo>
                    <a:pt x="0" y="415"/>
                    <a:pt x="195" y="877"/>
                    <a:pt x="583" y="877"/>
                  </a:cubicBezTo>
                  <a:cubicBezTo>
                    <a:pt x="826" y="877"/>
                    <a:pt x="1021" y="682"/>
                    <a:pt x="1045" y="439"/>
                  </a:cubicBezTo>
                  <a:cubicBezTo>
                    <a:pt x="1045" y="175"/>
                    <a:pt x="820" y="0"/>
                    <a:pt x="5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6" name="Google Shape;541;p13"/>
          <p:cNvGrpSpPr>
            <a:grpSpLocks/>
          </p:cNvGrpSpPr>
          <p:nvPr/>
        </p:nvGrpSpPr>
        <p:grpSpPr bwMode="auto">
          <a:xfrm>
            <a:off x="11077575" y="5592763"/>
            <a:ext cx="889000" cy="1298575"/>
            <a:chOff x="-1047799" y="3300294"/>
            <a:chExt cx="439014" cy="641607"/>
          </a:xfrm>
        </p:grpSpPr>
        <p:sp>
          <p:nvSpPr>
            <p:cNvPr id="57" name="Google Shape;542;p13"/>
            <p:cNvSpPr/>
            <p:nvPr/>
          </p:nvSpPr>
          <p:spPr>
            <a:xfrm>
              <a:off x="-993706" y="3750517"/>
              <a:ext cx="138760" cy="64318"/>
            </a:xfrm>
            <a:custGeom>
              <a:avLst/>
              <a:gdLst/>
              <a:ahLst/>
              <a:cxnLst/>
              <a:rect l="l" t="t" r="r" b="b"/>
              <a:pathLst>
                <a:path w="1847" h="849" extrusionOk="0">
                  <a:moveTo>
                    <a:pt x="728" y="0"/>
                  </a:moveTo>
                  <a:cubicBezTo>
                    <a:pt x="502" y="0"/>
                    <a:pt x="254" y="68"/>
                    <a:pt x="1" y="252"/>
                  </a:cubicBezTo>
                  <a:cubicBezTo>
                    <a:pt x="1" y="252"/>
                    <a:pt x="350" y="848"/>
                    <a:pt x="1002" y="848"/>
                  </a:cubicBezTo>
                  <a:cubicBezTo>
                    <a:pt x="1243" y="848"/>
                    <a:pt x="1526" y="767"/>
                    <a:pt x="1847" y="544"/>
                  </a:cubicBezTo>
                  <a:cubicBezTo>
                    <a:pt x="1847" y="544"/>
                    <a:pt x="1369" y="0"/>
                    <a:pt x="7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" name="Google Shape;543;p13"/>
            <p:cNvSpPr/>
            <p:nvPr/>
          </p:nvSpPr>
          <p:spPr>
            <a:xfrm>
              <a:off x="-950589" y="3777969"/>
              <a:ext cx="98778" cy="17256"/>
            </a:xfrm>
            <a:custGeom>
              <a:avLst/>
              <a:gdLst/>
              <a:ahLst/>
              <a:cxnLst/>
              <a:rect l="l" t="t" r="r" b="b"/>
              <a:pathLst>
                <a:path w="1313" h="235" extrusionOk="0">
                  <a:moveTo>
                    <a:pt x="500" y="0"/>
                  </a:moveTo>
                  <a:cubicBezTo>
                    <a:pt x="349" y="0"/>
                    <a:pt x="197" y="14"/>
                    <a:pt x="49" y="40"/>
                  </a:cubicBezTo>
                  <a:cubicBezTo>
                    <a:pt x="25" y="40"/>
                    <a:pt x="1" y="64"/>
                    <a:pt x="25" y="89"/>
                  </a:cubicBezTo>
                  <a:cubicBezTo>
                    <a:pt x="25" y="113"/>
                    <a:pt x="49" y="113"/>
                    <a:pt x="73" y="113"/>
                  </a:cubicBezTo>
                  <a:cubicBezTo>
                    <a:pt x="191" y="98"/>
                    <a:pt x="311" y="90"/>
                    <a:pt x="431" y="90"/>
                  </a:cubicBezTo>
                  <a:cubicBezTo>
                    <a:pt x="708" y="90"/>
                    <a:pt x="985" y="133"/>
                    <a:pt x="1239" y="234"/>
                  </a:cubicBezTo>
                  <a:lnTo>
                    <a:pt x="1264" y="234"/>
                  </a:lnTo>
                  <a:cubicBezTo>
                    <a:pt x="1288" y="234"/>
                    <a:pt x="1288" y="210"/>
                    <a:pt x="1312" y="210"/>
                  </a:cubicBezTo>
                  <a:cubicBezTo>
                    <a:pt x="1312" y="186"/>
                    <a:pt x="1312" y="162"/>
                    <a:pt x="1288" y="137"/>
                  </a:cubicBezTo>
                  <a:cubicBezTo>
                    <a:pt x="1039" y="44"/>
                    <a:pt x="770" y="0"/>
                    <a:pt x="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" name="Google Shape;544;p13"/>
            <p:cNvSpPr/>
            <p:nvPr/>
          </p:nvSpPr>
          <p:spPr>
            <a:xfrm>
              <a:off x="-949805" y="3639138"/>
              <a:ext cx="114457" cy="249427"/>
            </a:xfrm>
            <a:custGeom>
              <a:avLst/>
              <a:gdLst/>
              <a:ahLst/>
              <a:cxnLst/>
              <a:rect l="l" t="t" r="r" b="b"/>
              <a:pathLst>
                <a:path w="1521" h="3318" extrusionOk="0">
                  <a:moveTo>
                    <a:pt x="69" y="0"/>
                  </a:moveTo>
                  <a:cubicBezTo>
                    <a:pt x="40" y="0"/>
                    <a:pt x="0" y="67"/>
                    <a:pt x="39" y="86"/>
                  </a:cubicBezTo>
                  <a:cubicBezTo>
                    <a:pt x="63" y="86"/>
                    <a:pt x="1327" y="961"/>
                    <a:pt x="1424" y="3269"/>
                  </a:cubicBezTo>
                  <a:cubicBezTo>
                    <a:pt x="1424" y="3293"/>
                    <a:pt x="1448" y="3317"/>
                    <a:pt x="1472" y="3317"/>
                  </a:cubicBezTo>
                  <a:cubicBezTo>
                    <a:pt x="1497" y="3293"/>
                    <a:pt x="1521" y="3293"/>
                    <a:pt x="1521" y="3269"/>
                  </a:cubicBezTo>
                  <a:cubicBezTo>
                    <a:pt x="1424" y="912"/>
                    <a:pt x="88" y="14"/>
                    <a:pt x="88" y="14"/>
                  </a:cubicBezTo>
                  <a:cubicBezTo>
                    <a:pt x="83" y="4"/>
                    <a:pt x="76" y="0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" name="Google Shape;545;p13"/>
            <p:cNvSpPr/>
            <p:nvPr/>
          </p:nvSpPr>
          <p:spPr>
            <a:xfrm>
              <a:off x="-1047799" y="3505012"/>
              <a:ext cx="228914" cy="179619"/>
            </a:xfrm>
            <a:custGeom>
              <a:avLst/>
              <a:gdLst/>
              <a:ahLst/>
              <a:cxnLst/>
              <a:rect l="l" t="t" r="r" b="b"/>
              <a:pathLst>
                <a:path w="3049" h="2395" extrusionOk="0">
                  <a:moveTo>
                    <a:pt x="2055" y="1"/>
                  </a:moveTo>
                  <a:cubicBezTo>
                    <a:pt x="1883" y="1"/>
                    <a:pt x="1883" y="562"/>
                    <a:pt x="1883" y="562"/>
                  </a:cubicBezTo>
                  <a:cubicBezTo>
                    <a:pt x="1761" y="416"/>
                    <a:pt x="1615" y="294"/>
                    <a:pt x="1445" y="197"/>
                  </a:cubicBezTo>
                  <a:cubicBezTo>
                    <a:pt x="1434" y="193"/>
                    <a:pt x="1423" y="192"/>
                    <a:pt x="1413" y="192"/>
                  </a:cubicBezTo>
                  <a:cubicBezTo>
                    <a:pt x="1234" y="192"/>
                    <a:pt x="1300" y="780"/>
                    <a:pt x="1300" y="780"/>
                  </a:cubicBezTo>
                  <a:cubicBezTo>
                    <a:pt x="1154" y="635"/>
                    <a:pt x="984" y="537"/>
                    <a:pt x="814" y="416"/>
                  </a:cubicBezTo>
                  <a:cubicBezTo>
                    <a:pt x="785" y="400"/>
                    <a:pt x="760" y="393"/>
                    <a:pt x="740" y="393"/>
                  </a:cubicBezTo>
                  <a:cubicBezTo>
                    <a:pt x="532" y="393"/>
                    <a:pt x="692" y="1096"/>
                    <a:pt x="692" y="1096"/>
                  </a:cubicBezTo>
                  <a:cubicBezTo>
                    <a:pt x="692" y="1096"/>
                    <a:pt x="357" y="857"/>
                    <a:pt x="178" y="857"/>
                  </a:cubicBezTo>
                  <a:cubicBezTo>
                    <a:pt x="136" y="857"/>
                    <a:pt x="103" y="870"/>
                    <a:pt x="85" y="902"/>
                  </a:cubicBezTo>
                  <a:cubicBezTo>
                    <a:pt x="1" y="1049"/>
                    <a:pt x="662" y="2395"/>
                    <a:pt x="1533" y="2395"/>
                  </a:cubicBezTo>
                  <a:cubicBezTo>
                    <a:pt x="1669" y="2395"/>
                    <a:pt x="1811" y="2362"/>
                    <a:pt x="1955" y="2286"/>
                  </a:cubicBezTo>
                  <a:cubicBezTo>
                    <a:pt x="3049" y="1728"/>
                    <a:pt x="2684" y="926"/>
                    <a:pt x="2684" y="926"/>
                  </a:cubicBezTo>
                  <a:cubicBezTo>
                    <a:pt x="2684" y="926"/>
                    <a:pt x="2368" y="197"/>
                    <a:pt x="2125" y="27"/>
                  </a:cubicBezTo>
                  <a:cubicBezTo>
                    <a:pt x="2099" y="9"/>
                    <a:pt x="2076" y="1"/>
                    <a:pt x="20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" name="Google Shape;546;p13"/>
            <p:cNvSpPr/>
            <p:nvPr/>
          </p:nvSpPr>
          <p:spPr>
            <a:xfrm>
              <a:off x="-1007033" y="3550505"/>
              <a:ext cx="157575" cy="111379"/>
            </a:xfrm>
            <a:custGeom>
              <a:avLst/>
              <a:gdLst/>
              <a:ahLst/>
              <a:cxnLst/>
              <a:rect l="l" t="t" r="r" b="b"/>
              <a:pathLst>
                <a:path w="2090" h="1483" extrusionOk="0">
                  <a:moveTo>
                    <a:pt x="1652" y="292"/>
                  </a:moveTo>
                  <a:cubicBezTo>
                    <a:pt x="1677" y="292"/>
                    <a:pt x="1701" y="316"/>
                    <a:pt x="1725" y="340"/>
                  </a:cubicBezTo>
                  <a:cubicBezTo>
                    <a:pt x="1749" y="365"/>
                    <a:pt x="1749" y="389"/>
                    <a:pt x="1774" y="413"/>
                  </a:cubicBezTo>
                  <a:lnTo>
                    <a:pt x="1725" y="389"/>
                  </a:lnTo>
                  <a:cubicBezTo>
                    <a:pt x="1701" y="365"/>
                    <a:pt x="1677" y="316"/>
                    <a:pt x="1652" y="292"/>
                  </a:cubicBezTo>
                  <a:close/>
                  <a:moveTo>
                    <a:pt x="802" y="656"/>
                  </a:moveTo>
                  <a:lnTo>
                    <a:pt x="802" y="656"/>
                  </a:lnTo>
                  <a:cubicBezTo>
                    <a:pt x="826" y="680"/>
                    <a:pt x="851" y="729"/>
                    <a:pt x="875" y="778"/>
                  </a:cubicBezTo>
                  <a:cubicBezTo>
                    <a:pt x="851" y="729"/>
                    <a:pt x="826" y="705"/>
                    <a:pt x="802" y="656"/>
                  </a:cubicBezTo>
                  <a:close/>
                  <a:moveTo>
                    <a:pt x="535" y="923"/>
                  </a:moveTo>
                  <a:lnTo>
                    <a:pt x="535" y="923"/>
                  </a:lnTo>
                  <a:cubicBezTo>
                    <a:pt x="583" y="948"/>
                    <a:pt x="608" y="996"/>
                    <a:pt x="608" y="1045"/>
                  </a:cubicBezTo>
                  <a:cubicBezTo>
                    <a:pt x="583" y="996"/>
                    <a:pt x="559" y="972"/>
                    <a:pt x="535" y="923"/>
                  </a:cubicBezTo>
                  <a:close/>
                  <a:moveTo>
                    <a:pt x="1944" y="0"/>
                  </a:moveTo>
                  <a:cubicBezTo>
                    <a:pt x="1920" y="25"/>
                    <a:pt x="1920" y="49"/>
                    <a:pt x="1920" y="73"/>
                  </a:cubicBezTo>
                  <a:cubicBezTo>
                    <a:pt x="1944" y="146"/>
                    <a:pt x="2017" y="292"/>
                    <a:pt x="1968" y="365"/>
                  </a:cubicBezTo>
                  <a:cubicBezTo>
                    <a:pt x="1968" y="389"/>
                    <a:pt x="1944" y="413"/>
                    <a:pt x="1920" y="413"/>
                  </a:cubicBezTo>
                  <a:lnTo>
                    <a:pt x="1847" y="413"/>
                  </a:lnTo>
                  <a:cubicBezTo>
                    <a:pt x="1847" y="365"/>
                    <a:pt x="1822" y="316"/>
                    <a:pt x="1798" y="267"/>
                  </a:cubicBezTo>
                  <a:cubicBezTo>
                    <a:pt x="1774" y="195"/>
                    <a:pt x="1701" y="170"/>
                    <a:pt x="1628" y="146"/>
                  </a:cubicBezTo>
                  <a:cubicBezTo>
                    <a:pt x="1604" y="146"/>
                    <a:pt x="1579" y="170"/>
                    <a:pt x="1555" y="195"/>
                  </a:cubicBezTo>
                  <a:cubicBezTo>
                    <a:pt x="1531" y="243"/>
                    <a:pt x="1555" y="316"/>
                    <a:pt x="1604" y="365"/>
                  </a:cubicBezTo>
                  <a:cubicBezTo>
                    <a:pt x="1652" y="413"/>
                    <a:pt x="1701" y="462"/>
                    <a:pt x="1749" y="486"/>
                  </a:cubicBezTo>
                  <a:lnTo>
                    <a:pt x="1749" y="510"/>
                  </a:lnTo>
                  <a:cubicBezTo>
                    <a:pt x="1749" y="559"/>
                    <a:pt x="1701" y="559"/>
                    <a:pt x="1628" y="559"/>
                  </a:cubicBezTo>
                  <a:cubicBezTo>
                    <a:pt x="1555" y="559"/>
                    <a:pt x="1482" y="535"/>
                    <a:pt x="1409" y="510"/>
                  </a:cubicBezTo>
                  <a:cubicBezTo>
                    <a:pt x="1385" y="437"/>
                    <a:pt x="1337" y="389"/>
                    <a:pt x="1288" y="365"/>
                  </a:cubicBezTo>
                  <a:cubicBezTo>
                    <a:pt x="1256" y="365"/>
                    <a:pt x="1234" y="354"/>
                    <a:pt x="1209" y="354"/>
                  </a:cubicBezTo>
                  <a:cubicBezTo>
                    <a:pt x="1196" y="354"/>
                    <a:pt x="1183" y="357"/>
                    <a:pt x="1166" y="365"/>
                  </a:cubicBezTo>
                  <a:cubicBezTo>
                    <a:pt x="1166" y="389"/>
                    <a:pt x="1142" y="413"/>
                    <a:pt x="1166" y="437"/>
                  </a:cubicBezTo>
                  <a:cubicBezTo>
                    <a:pt x="1215" y="486"/>
                    <a:pt x="1264" y="559"/>
                    <a:pt x="1337" y="583"/>
                  </a:cubicBezTo>
                  <a:cubicBezTo>
                    <a:pt x="1385" y="656"/>
                    <a:pt x="1385" y="753"/>
                    <a:pt x="1361" y="850"/>
                  </a:cubicBezTo>
                  <a:cubicBezTo>
                    <a:pt x="1343" y="905"/>
                    <a:pt x="1311" y="932"/>
                    <a:pt x="1255" y="932"/>
                  </a:cubicBezTo>
                  <a:cubicBezTo>
                    <a:pt x="1236" y="932"/>
                    <a:pt x="1215" y="929"/>
                    <a:pt x="1191" y="923"/>
                  </a:cubicBezTo>
                  <a:cubicBezTo>
                    <a:pt x="1142" y="923"/>
                    <a:pt x="1069" y="899"/>
                    <a:pt x="1021" y="850"/>
                  </a:cubicBezTo>
                  <a:cubicBezTo>
                    <a:pt x="996" y="729"/>
                    <a:pt x="924" y="608"/>
                    <a:pt x="826" y="535"/>
                  </a:cubicBezTo>
                  <a:lnTo>
                    <a:pt x="729" y="535"/>
                  </a:lnTo>
                  <a:cubicBezTo>
                    <a:pt x="705" y="559"/>
                    <a:pt x="705" y="583"/>
                    <a:pt x="705" y="632"/>
                  </a:cubicBezTo>
                  <a:cubicBezTo>
                    <a:pt x="754" y="753"/>
                    <a:pt x="826" y="850"/>
                    <a:pt x="924" y="923"/>
                  </a:cubicBezTo>
                  <a:cubicBezTo>
                    <a:pt x="948" y="972"/>
                    <a:pt x="948" y="1021"/>
                    <a:pt x="924" y="1093"/>
                  </a:cubicBezTo>
                  <a:cubicBezTo>
                    <a:pt x="924" y="1129"/>
                    <a:pt x="898" y="1151"/>
                    <a:pt x="874" y="1151"/>
                  </a:cubicBezTo>
                  <a:cubicBezTo>
                    <a:pt x="865" y="1151"/>
                    <a:pt x="857" y="1148"/>
                    <a:pt x="851" y="1142"/>
                  </a:cubicBezTo>
                  <a:cubicBezTo>
                    <a:pt x="802" y="1142"/>
                    <a:pt x="754" y="1118"/>
                    <a:pt x="729" y="1093"/>
                  </a:cubicBezTo>
                  <a:cubicBezTo>
                    <a:pt x="729" y="972"/>
                    <a:pt x="656" y="875"/>
                    <a:pt x="559" y="826"/>
                  </a:cubicBezTo>
                  <a:cubicBezTo>
                    <a:pt x="547" y="814"/>
                    <a:pt x="529" y="808"/>
                    <a:pt x="508" y="808"/>
                  </a:cubicBezTo>
                  <a:cubicBezTo>
                    <a:pt x="486" y="808"/>
                    <a:pt x="462" y="814"/>
                    <a:pt x="438" y="826"/>
                  </a:cubicBezTo>
                  <a:cubicBezTo>
                    <a:pt x="438" y="826"/>
                    <a:pt x="413" y="875"/>
                    <a:pt x="438" y="899"/>
                  </a:cubicBezTo>
                  <a:cubicBezTo>
                    <a:pt x="462" y="996"/>
                    <a:pt x="535" y="1093"/>
                    <a:pt x="632" y="1166"/>
                  </a:cubicBezTo>
                  <a:cubicBezTo>
                    <a:pt x="608" y="1239"/>
                    <a:pt x="559" y="1312"/>
                    <a:pt x="486" y="1336"/>
                  </a:cubicBezTo>
                  <a:cubicBezTo>
                    <a:pt x="455" y="1356"/>
                    <a:pt x="424" y="1364"/>
                    <a:pt x="393" y="1364"/>
                  </a:cubicBezTo>
                  <a:cubicBezTo>
                    <a:pt x="234" y="1364"/>
                    <a:pt x="98" y="1142"/>
                    <a:pt x="98" y="1142"/>
                  </a:cubicBezTo>
                  <a:cubicBezTo>
                    <a:pt x="85" y="1130"/>
                    <a:pt x="73" y="1124"/>
                    <a:pt x="64" y="1124"/>
                  </a:cubicBezTo>
                  <a:cubicBezTo>
                    <a:pt x="55" y="1124"/>
                    <a:pt x="49" y="1130"/>
                    <a:pt x="49" y="1142"/>
                  </a:cubicBezTo>
                  <a:cubicBezTo>
                    <a:pt x="25" y="1166"/>
                    <a:pt x="0" y="1191"/>
                    <a:pt x="25" y="1215"/>
                  </a:cubicBezTo>
                  <a:cubicBezTo>
                    <a:pt x="25" y="1215"/>
                    <a:pt x="195" y="1482"/>
                    <a:pt x="389" y="1482"/>
                  </a:cubicBezTo>
                  <a:cubicBezTo>
                    <a:pt x="438" y="1458"/>
                    <a:pt x="486" y="1433"/>
                    <a:pt x="535" y="1385"/>
                  </a:cubicBezTo>
                  <a:cubicBezTo>
                    <a:pt x="608" y="1336"/>
                    <a:pt x="681" y="1263"/>
                    <a:pt x="705" y="1166"/>
                  </a:cubicBezTo>
                  <a:cubicBezTo>
                    <a:pt x="754" y="1191"/>
                    <a:pt x="778" y="1191"/>
                    <a:pt x="826" y="1215"/>
                  </a:cubicBezTo>
                  <a:cubicBezTo>
                    <a:pt x="839" y="1219"/>
                    <a:pt x="852" y="1221"/>
                    <a:pt x="866" y="1221"/>
                  </a:cubicBezTo>
                  <a:cubicBezTo>
                    <a:pt x="930" y="1221"/>
                    <a:pt x="1001" y="1174"/>
                    <a:pt x="1021" y="1093"/>
                  </a:cubicBezTo>
                  <a:cubicBezTo>
                    <a:pt x="1021" y="1045"/>
                    <a:pt x="1021" y="996"/>
                    <a:pt x="1021" y="948"/>
                  </a:cubicBezTo>
                  <a:cubicBezTo>
                    <a:pt x="1069" y="972"/>
                    <a:pt x="1118" y="996"/>
                    <a:pt x="1166" y="996"/>
                  </a:cubicBezTo>
                  <a:cubicBezTo>
                    <a:pt x="1192" y="1007"/>
                    <a:pt x="1218" y="1011"/>
                    <a:pt x="1243" y="1011"/>
                  </a:cubicBezTo>
                  <a:cubicBezTo>
                    <a:pt x="1335" y="1011"/>
                    <a:pt x="1415" y="946"/>
                    <a:pt x="1434" y="850"/>
                  </a:cubicBezTo>
                  <a:cubicBezTo>
                    <a:pt x="1458" y="778"/>
                    <a:pt x="1458" y="680"/>
                    <a:pt x="1434" y="608"/>
                  </a:cubicBezTo>
                  <a:cubicBezTo>
                    <a:pt x="1507" y="608"/>
                    <a:pt x="1555" y="632"/>
                    <a:pt x="1628" y="632"/>
                  </a:cubicBezTo>
                  <a:cubicBezTo>
                    <a:pt x="1701" y="632"/>
                    <a:pt x="1798" y="608"/>
                    <a:pt x="1822" y="535"/>
                  </a:cubicBezTo>
                  <a:cubicBezTo>
                    <a:pt x="1847" y="510"/>
                    <a:pt x="1847" y="510"/>
                    <a:pt x="1847" y="486"/>
                  </a:cubicBezTo>
                  <a:cubicBezTo>
                    <a:pt x="1859" y="498"/>
                    <a:pt x="1877" y="504"/>
                    <a:pt x="1895" y="504"/>
                  </a:cubicBezTo>
                  <a:cubicBezTo>
                    <a:pt x="1913" y="504"/>
                    <a:pt x="1932" y="498"/>
                    <a:pt x="1944" y="486"/>
                  </a:cubicBezTo>
                  <a:cubicBezTo>
                    <a:pt x="1992" y="486"/>
                    <a:pt x="2041" y="462"/>
                    <a:pt x="2065" y="413"/>
                  </a:cubicBezTo>
                  <a:cubicBezTo>
                    <a:pt x="2090" y="267"/>
                    <a:pt x="2065" y="146"/>
                    <a:pt x="2017" y="25"/>
                  </a:cubicBezTo>
                  <a:cubicBezTo>
                    <a:pt x="1992" y="0"/>
                    <a:pt x="1968" y="0"/>
                    <a:pt x="19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" name="Google Shape;547;p13"/>
            <p:cNvSpPr/>
            <p:nvPr/>
          </p:nvSpPr>
          <p:spPr>
            <a:xfrm>
              <a:off x="-869058" y="3630510"/>
              <a:ext cx="108970" cy="91770"/>
            </a:xfrm>
            <a:custGeom>
              <a:avLst/>
              <a:gdLst/>
              <a:ahLst/>
              <a:cxnLst/>
              <a:rect l="l" t="t" r="r" b="b"/>
              <a:pathLst>
                <a:path w="1443" h="1224" extrusionOk="0">
                  <a:moveTo>
                    <a:pt x="158" y="1"/>
                  </a:moveTo>
                  <a:cubicBezTo>
                    <a:pt x="118" y="1"/>
                    <a:pt x="76" y="3"/>
                    <a:pt x="34" y="6"/>
                  </a:cubicBezTo>
                  <a:cubicBezTo>
                    <a:pt x="34" y="6"/>
                    <a:pt x="34" y="6"/>
                    <a:pt x="34" y="6"/>
                  </a:cubicBezTo>
                  <a:lnTo>
                    <a:pt x="34" y="6"/>
                  </a:lnTo>
                  <a:cubicBezTo>
                    <a:pt x="33" y="6"/>
                    <a:pt x="1" y="1224"/>
                    <a:pt x="1328" y="1224"/>
                  </a:cubicBezTo>
                  <a:cubicBezTo>
                    <a:pt x="1365" y="1224"/>
                    <a:pt x="1404" y="1223"/>
                    <a:pt x="1443" y="1221"/>
                  </a:cubicBezTo>
                  <a:cubicBezTo>
                    <a:pt x="1443" y="1221"/>
                    <a:pt x="1240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" name="Google Shape;548;p13"/>
            <p:cNvSpPr/>
            <p:nvPr/>
          </p:nvSpPr>
          <p:spPr>
            <a:xfrm>
              <a:off x="-836915" y="3662669"/>
              <a:ext cx="79963" cy="63533"/>
            </a:xfrm>
            <a:custGeom>
              <a:avLst/>
              <a:gdLst/>
              <a:ahLst/>
              <a:cxnLst/>
              <a:rect l="l" t="t" r="r" b="b"/>
              <a:pathLst>
                <a:path w="1070" h="837" extrusionOk="0">
                  <a:moveTo>
                    <a:pt x="53" y="0"/>
                  </a:moveTo>
                  <a:cubicBezTo>
                    <a:pt x="37" y="0"/>
                    <a:pt x="25" y="17"/>
                    <a:pt x="25" y="35"/>
                  </a:cubicBezTo>
                  <a:cubicBezTo>
                    <a:pt x="1" y="59"/>
                    <a:pt x="25" y="83"/>
                    <a:pt x="49" y="83"/>
                  </a:cubicBezTo>
                  <a:cubicBezTo>
                    <a:pt x="414" y="253"/>
                    <a:pt x="729" y="496"/>
                    <a:pt x="997" y="812"/>
                  </a:cubicBezTo>
                  <a:cubicBezTo>
                    <a:pt x="997" y="812"/>
                    <a:pt x="1021" y="836"/>
                    <a:pt x="1021" y="836"/>
                  </a:cubicBezTo>
                  <a:lnTo>
                    <a:pt x="1045" y="812"/>
                  </a:lnTo>
                  <a:cubicBezTo>
                    <a:pt x="1069" y="812"/>
                    <a:pt x="1069" y="788"/>
                    <a:pt x="1069" y="763"/>
                  </a:cubicBezTo>
                  <a:cubicBezTo>
                    <a:pt x="802" y="423"/>
                    <a:pt x="462" y="156"/>
                    <a:pt x="74" y="10"/>
                  </a:cubicBezTo>
                  <a:cubicBezTo>
                    <a:pt x="66" y="3"/>
                    <a:pt x="59" y="0"/>
                    <a:pt x="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" name="Google Shape;549;p13"/>
            <p:cNvSpPr/>
            <p:nvPr/>
          </p:nvSpPr>
          <p:spPr>
            <a:xfrm>
              <a:off x="-764008" y="3539524"/>
              <a:ext cx="129353" cy="72946"/>
            </a:xfrm>
            <a:custGeom>
              <a:avLst/>
              <a:gdLst/>
              <a:ahLst/>
              <a:cxnLst/>
              <a:rect l="l" t="t" r="r" b="b"/>
              <a:pathLst>
                <a:path w="1726" h="973" extrusionOk="0">
                  <a:moveTo>
                    <a:pt x="1242" y="0"/>
                  </a:moveTo>
                  <a:cubicBezTo>
                    <a:pt x="434" y="0"/>
                    <a:pt x="0" y="850"/>
                    <a:pt x="0" y="850"/>
                  </a:cubicBezTo>
                  <a:cubicBezTo>
                    <a:pt x="232" y="937"/>
                    <a:pt x="435" y="973"/>
                    <a:pt x="612" y="973"/>
                  </a:cubicBezTo>
                  <a:cubicBezTo>
                    <a:pt x="1474" y="973"/>
                    <a:pt x="1725" y="117"/>
                    <a:pt x="1725" y="97"/>
                  </a:cubicBezTo>
                  <a:cubicBezTo>
                    <a:pt x="1552" y="29"/>
                    <a:pt x="1391" y="0"/>
                    <a:pt x="12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" name="Google Shape;550;p13"/>
            <p:cNvSpPr/>
            <p:nvPr/>
          </p:nvSpPr>
          <p:spPr>
            <a:xfrm>
              <a:off x="-769495" y="3568545"/>
              <a:ext cx="94858" cy="38433"/>
            </a:xfrm>
            <a:custGeom>
              <a:avLst/>
              <a:gdLst/>
              <a:ahLst/>
              <a:cxnLst/>
              <a:rect l="l" t="t" r="r" b="b"/>
              <a:pathLst>
                <a:path w="1264" h="511" extrusionOk="0">
                  <a:moveTo>
                    <a:pt x="1191" y="0"/>
                  </a:moveTo>
                  <a:cubicBezTo>
                    <a:pt x="778" y="49"/>
                    <a:pt x="389" y="194"/>
                    <a:pt x="25" y="413"/>
                  </a:cubicBezTo>
                  <a:cubicBezTo>
                    <a:pt x="0" y="462"/>
                    <a:pt x="25" y="510"/>
                    <a:pt x="73" y="510"/>
                  </a:cubicBezTo>
                  <a:cubicBezTo>
                    <a:pt x="73" y="510"/>
                    <a:pt x="98" y="510"/>
                    <a:pt x="98" y="486"/>
                  </a:cubicBezTo>
                  <a:cubicBezTo>
                    <a:pt x="438" y="267"/>
                    <a:pt x="802" y="146"/>
                    <a:pt x="1215" y="97"/>
                  </a:cubicBezTo>
                  <a:cubicBezTo>
                    <a:pt x="1239" y="97"/>
                    <a:pt x="1264" y="73"/>
                    <a:pt x="1264" y="49"/>
                  </a:cubicBezTo>
                  <a:cubicBezTo>
                    <a:pt x="1239" y="24"/>
                    <a:pt x="1215" y="0"/>
                    <a:pt x="1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" name="Google Shape;551;p13"/>
            <p:cNvSpPr/>
            <p:nvPr/>
          </p:nvSpPr>
          <p:spPr>
            <a:xfrm>
              <a:off x="-800853" y="3409320"/>
              <a:ext cx="60364" cy="462773"/>
            </a:xfrm>
            <a:custGeom>
              <a:avLst/>
              <a:gdLst/>
              <a:ahLst/>
              <a:cxnLst/>
              <a:rect l="l" t="t" r="r" b="b"/>
              <a:pathLst>
                <a:path w="809" h="6160" extrusionOk="0">
                  <a:moveTo>
                    <a:pt x="69" y="1"/>
                  </a:moveTo>
                  <a:cubicBezTo>
                    <a:pt x="37" y="1"/>
                    <a:pt x="0" y="32"/>
                    <a:pt x="31" y="62"/>
                  </a:cubicBezTo>
                  <a:cubicBezTo>
                    <a:pt x="711" y="1860"/>
                    <a:pt x="541" y="6063"/>
                    <a:pt x="541" y="6111"/>
                  </a:cubicBezTo>
                  <a:cubicBezTo>
                    <a:pt x="541" y="6135"/>
                    <a:pt x="565" y="6135"/>
                    <a:pt x="589" y="6160"/>
                  </a:cubicBezTo>
                  <a:cubicBezTo>
                    <a:pt x="614" y="6135"/>
                    <a:pt x="638" y="6135"/>
                    <a:pt x="638" y="6111"/>
                  </a:cubicBezTo>
                  <a:cubicBezTo>
                    <a:pt x="638" y="6063"/>
                    <a:pt x="808" y="1836"/>
                    <a:pt x="104" y="38"/>
                  </a:cubicBezTo>
                  <a:cubicBezTo>
                    <a:pt x="104" y="11"/>
                    <a:pt x="87" y="1"/>
                    <a:pt x="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" name="Google Shape;552;p13"/>
            <p:cNvSpPr/>
            <p:nvPr/>
          </p:nvSpPr>
          <p:spPr>
            <a:xfrm>
              <a:off x="-905903" y="3300294"/>
              <a:ext cx="198340" cy="165500"/>
            </a:xfrm>
            <a:custGeom>
              <a:avLst/>
              <a:gdLst/>
              <a:ahLst/>
              <a:cxnLst/>
              <a:rect l="l" t="t" r="r" b="b"/>
              <a:pathLst>
                <a:path w="2642" h="2201" extrusionOk="0">
                  <a:moveTo>
                    <a:pt x="898" y="1"/>
                  </a:moveTo>
                  <a:cubicBezTo>
                    <a:pt x="722" y="1"/>
                    <a:pt x="649" y="636"/>
                    <a:pt x="649" y="636"/>
                  </a:cubicBezTo>
                  <a:cubicBezTo>
                    <a:pt x="649" y="636"/>
                    <a:pt x="381" y="252"/>
                    <a:pt x="219" y="252"/>
                  </a:cubicBezTo>
                  <a:cubicBezTo>
                    <a:pt x="198" y="252"/>
                    <a:pt x="180" y="258"/>
                    <a:pt x="164" y="271"/>
                  </a:cubicBezTo>
                  <a:cubicBezTo>
                    <a:pt x="0" y="365"/>
                    <a:pt x="217" y="2201"/>
                    <a:pt x="1307" y="2201"/>
                  </a:cubicBezTo>
                  <a:cubicBezTo>
                    <a:pt x="1353" y="2201"/>
                    <a:pt x="1401" y="2197"/>
                    <a:pt x="1451" y="2190"/>
                  </a:cubicBezTo>
                  <a:cubicBezTo>
                    <a:pt x="2641" y="2045"/>
                    <a:pt x="2569" y="1170"/>
                    <a:pt x="2569" y="1170"/>
                  </a:cubicBezTo>
                  <a:cubicBezTo>
                    <a:pt x="2569" y="1170"/>
                    <a:pt x="2544" y="369"/>
                    <a:pt x="2374" y="126"/>
                  </a:cubicBezTo>
                  <a:cubicBezTo>
                    <a:pt x="2348" y="89"/>
                    <a:pt x="2321" y="73"/>
                    <a:pt x="2293" y="73"/>
                  </a:cubicBezTo>
                  <a:cubicBezTo>
                    <a:pt x="2136" y="73"/>
                    <a:pt x="1961" y="563"/>
                    <a:pt x="1961" y="563"/>
                  </a:cubicBezTo>
                  <a:cubicBezTo>
                    <a:pt x="1888" y="369"/>
                    <a:pt x="1791" y="199"/>
                    <a:pt x="1670" y="53"/>
                  </a:cubicBezTo>
                  <a:cubicBezTo>
                    <a:pt x="1650" y="38"/>
                    <a:pt x="1631" y="32"/>
                    <a:pt x="1612" y="32"/>
                  </a:cubicBezTo>
                  <a:cubicBezTo>
                    <a:pt x="1443" y="32"/>
                    <a:pt x="1305" y="563"/>
                    <a:pt x="1305" y="563"/>
                  </a:cubicBezTo>
                  <a:cubicBezTo>
                    <a:pt x="1232" y="369"/>
                    <a:pt x="1111" y="199"/>
                    <a:pt x="990" y="53"/>
                  </a:cubicBezTo>
                  <a:cubicBezTo>
                    <a:pt x="957" y="16"/>
                    <a:pt x="926" y="1"/>
                    <a:pt x="8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" name="Google Shape;553;p13"/>
            <p:cNvSpPr/>
            <p:nvPr/>
          </p:nvSpPr>
          <p:spPr>
            <a:xfrm>
              <a:off x="-884737" y="3364612"/>
              <a:ext cx="171686" cy="61964"/>
            </a:xfrm>
            <a:custGeom>
              <a:avLst/>
              <a:gdLst/>
              <a:ahLst/>
              <a:cxnLst/>
              <a:rect l="l" t="t" r="r" b="b"/>
              <a:pathLst>
                <a:path w="2284" h="827" extrusionOk="0">
                  <a:moveTo>
                    <a:pt x="1846" y="122"/>
                  </a:moveTo>
                  <a:lnTo>
                    <a:pt x="1846" y="122"/>
                  </a:lnTo>
                  <a:cubicBezTo>
                    <a:pt x="1871" y="146"/>
                    <a:pt x="1895" y="146"/>
                    <a:pt x="1919" y="195"/>
                  </a:cubicBezTo>
                  <a:cubicBezTo>
                    <a:pt x="1919" y="219"/>
                    <a:pt x="1919" y="243"/>
                    <a:pt x="1919" y="268"/>
                  </a:cubicBezTo>
                  <a:cubicBezTo>
                    <a:pt x="1895" y="268"/>
                    <a:pt x="1895" y="243"/>
                    <a:pt x="1895" y="243"/>
                  </a:cubicBezTo>
                  <a:cubicBezTo>
                    <a:pt x="1871" y="195"/>
                    <a:pt x="1846" y="146"/>
                    <a:pt x="1846" y="122"/>
                  </a:cubicBezTo>
                  <a:close/>
                  <a:moveTo>
                    <a:pt x="923" y="170"/>
                  </a:moveTo>
                  <a:lnTo>
                    <a:pt x="923" y="170"/>
                  </a:lnTo>
                  <a:cubicBezTo>
                    <a:pt x="947" y="219"/>
                    <a:pt x="947" y="268"/>
                    <a:pt x="972" y="292"/>
                  </a:cubicBezTo>
                  <a:cubicBezTo>
                    <a:pt x="947" y="268"/>
                    <a:pt x="923" y="219"/>
                    <a:pt x="923" y="170"/>
                  </a:cubicBezTo>
                  <a:close/>
                  <a:moveTo>
                    <a:pt x="583" y="341"/>
                  </a:moveTo>
                  <a:lnTo>
                    <a:pt x="583" y="341"/>
                  </a:lnTo>
                  <a:cubicBezTo>
                    <a:pt x="607" y="365"/>
                    <a:pt x="632" y="413"/>
                    <a:pt x="632" y="486"/>
                  </a:cubicBezTo>
                  <a:cubicBezTo>
                    <a:pt x="607" y="438"/>
                    <a:pt x="583" y="389"/>
                    <a:pt x="583" y="341"/>
                  </a:cubicBezTo>
                  <a:close/>
                  <a:moveTo>
                    <a:pt x="2211" y="0"/>
                  </a:moveTo>
                  <a:cubicBezTo>
                    <a:pt x="2186" y="0"/>
                    <a:pt x="2162" y="25"/>
                    <a:pt x="2186" y="49"/>
                  </a:cubicBezTo>
                  <a:cubicBezTo>
                    <a:pt x="2186" y="122"/>
                    <a:pt x="2186" y="292"/>
                    <a:pt x="2138" y="341"/>
                  </a:cubicBezTo>
                  <a:cubicBezTo>
                    <a:pt x="2113" y="365"/>
                    <a:pt x="2089" y="365"/>
                    <a:pt x="2065" y="365"/>
                  </a:cubicBezTo>
                  <a:cubicBezTo>
                    <a:pt x="2041" y="365"/>
                    <a:pt x="2016" y="365"/>
                    <a:pt x="1992" y="341"/>
                  </a:cubicBezTo>
                  <a:cubicBezTo>
                    <a:pt x="2016" y="292"/>
                    <a:pt x="2016" y="243"/>
                    <a:pt x="1992" y="195"/>
                  </a:cubicBezTo>
                  <a:cubicBezTo>
                    <a:pt x="1992" y="122"/>
                    <a:pt x="1943" y="49"/>
                    <a:pt x="1895" y="25"/>
                  </a:cubicBezTo>
                  <a:cubicBezTo>
                    <a:pt x="1846" y="25"/>
                    <a:pt x="1822" y="25"/>
                    <a:pt x="1798" y="49"/>
                  </a:cubicBezTo>
                  <a:cubicBezTo>
                    <a:pt x="1749" y="98"/>
                    <a:pt x="1749" y="170"/>
                    <a:pt x="1798" y="219"/>
                  </a:cubicBezTo>
                  <a:cubicBezTo>
                    <a:pt x="1822" y="292"/>
                    <a:pt x="1846" y="341"/>
                    <a:pt x="1895" y="365"/>
                  </a:cubicBezTo>
                  <a:lnTo>
                    <a:pt x="1871" y="389"/>
                  </a:lnTo>
                  <a:cubicBezTo>
                    <a:pt x="1858" y="401"/>
                    <a:pt x="1834" y="407"/>
                    <a:pt x="1810" y="407"/>
                  </a:cubicBezTo>
                  <a:cubicBezTo>
                    <a:pt x="1786" y="407"/>
                    <a:pt x="1761" y="401"/>
                    <a:pt x="1749" y="389"/>
                  </a:cubicBezTo>
                  <a:cubicBezTo>
                    <a:pt x="1676" y="365"/>
                    <a:pt x="1603" y="316"/>
                    <a:pt x="1555" y="268"/>
                  </a:cubicBezTo>
                  <a:cubicBezTo>
                    <a:pt x="1555" y="195"/>
                    <a:pt x="1530" y="146"/>
                    <a:pt x="1482" y="98"/>
                  </a:cubicBezTo>
                  <a:cubicBezTo>
                    <a:pt x="1458" y="49"/>
                    <a:pt x="1409" y="49"/>
                    <a:pt x="1385" y="49"/>
                  </a:cubicBezTo>
                  <a:cubicBezTo>
                    <a:pt x="1360" y="73"/>
                    <a:pt x="1336" y="98"/>
                    <a:pt x="1336" y="122"/>
                  </a:cubicBezTo>
                  <a:cubicBezTo>
                    <a:pt x="1360" y="195"/>
                    <a:pt x="1409" y="268"/>
                    <a:pt x="1458" y="316"/>
                  </a:cubicBezTo>
                  <a:cubicBezTo>
                    <a:pt x="1458" y="413"/>
                    <a:pt x="1433" y="511"/>
                    <a:pt x="1385" y="583"/>
                  </a:cubicBezTo>
                  <a:cubicBezTo>
                    <a:pt x="1360" y="608"/>
                    <a:pt x="1336" y="620"/>
                    <a:pt x="1309" y="620"/>
                  </a:cubicBezTo>
                  <a:cubicBezTo>
                    <a:pt x="1281" y="620"/>
                    <a:pt x="1251" y="608"/>
                    <a:pt x="1215" y="583"/>
                  </a:cubicBezTo>
                  <a:cubicBezTo>
                    <a:pt x="1142" y="559"/>
                    <a:pt x="1093" y="511"/>
                    <a:pt x="1069" y="462"/>
                  </a:cubicBezTo>
                  <a:cubicBezTo>
                    <a:pt x="1093" y="341"/>
                    <a:pt x="1069" y="195"/>
                    <a:pt x="996" y="98"/>
                  </a:cubicBezTo>
                  <a:cubicBezTo>
                    <a:pt x="979" y="80"/>
                    <a:pt x="950" y="63"/>
                    <a:pt x="925" y="63"/>
                  </a:cubicBezTo>
                  <a:cubicBezTo>
                    <a:pt x="915" y="63"/>
                    <a:pt x="906" y="66"/>
                    <a:pt x="899" y="73"/>
                  </a:cubicBezTo>
                  <a:cubicBezTo>
                    <a:pt x="850" y="73"/>
                    <a:pt x="850" y="98"/>
                    <a:pt x="850" y="146"/>
                  </a:cubicBezTo>
                  <a:cubicBezTo>
                    <a:pt x="850" y="243"/>
                    <a:pt x="875" y="365"/>
                    <a:pt x="947" y="462"/>
                  </a:cubicBezTo>
                  <a:cubicBezTo>
                    <a:pt x="947" y="535"/>
                    <a:pt x="923" y="583"/>
                    <a:pt x="899" y="632"/>
                  </a:cubicBezTo>
                  <a:cubicBezTo>
                    <a:pt x="885" y="660"/>
                    <a:pt x="862" y="672"/>
                    <a:pt x="836" y="672"/>
                  </a:cubicBezTo>
                  <a:cubicBezTo>
                    <a:pt x="818" y="672"/>
                    <a:pt x="798" y="666"/>
                    <a:pt x="777" y="656"/>
                  </a:cubicBezTo>
                  <a:cubicBezTo>
                    <a:pt x="753" y="632"/>
                    <a:pt x="729" y="608"/>
                    <a:pt x="705" y="559"/>
                  </a:cubicBezTo>
                  <a:cubicBezTo>
                    <a:pt x="729" y="462"/>
                    <a:pt x="729" y="341"/>
                    <a:pt x="632" y="243"/>
                  </a:cubicBezTo>
                  <a:cubicBezTo>
                    <a:pt x="607" y="219"/>
                    <a:pt x="559" y="219"/>
                    <a:pt x="534" y="219"/>
                  </a:cubicBezTo>
                  <a:cubicBezTo>
                    <a:pt x="510" y="219"/>
                    <a:pt x="486" y="243"/>
                    <a:pt x="486" y="292"/>
                  </a:cubicBezTo>
                  <a:cubicBezTo>
                    <a:pt x="486" y="389"/>
                    <a:pt x="510" y="486"/>
                    <a:pt x="583" y="583"/>
                  </a:cubicBezTo>
                  <a:cubicBezTo>
                    <a:pt x="534" y="656"/>
                    <a:pt x="462" y="705"/>
                    <a:pt x="389" y="705"/>
                  </a:cubicBezTo>
                  <a:cubicBezTo>
                    <a:pt x="374" y="708"/>
                    <a:pt x="360" y="710"/>
                    <a:pt x="347" y="710"/>
                  </a:cubicBezTo>
                  <a:cubicBezTo>
                    <a:pt x="161" y="710"/>
                    <a:pt x="97" y="413"/>
                    <a:pt x="97" y="413"/>
                  </a:cubicBezTo>
                  <a:cubicBezTo>
                    <a:pt x="97" y="389"/>
                    <a:pt x="73" y="365"/>
                    <a:pt x="49" y="365"/>
                  </a:cubicBezTo>
                  <a:cubicBezTo>
                    <a:pt x="24" y="389"/>
                    <a:pt x="0" y="413"/>
                    <a:pt x="0" y="438"/>
                  </a:cubicBezTo>
                  <a:cubicBezTo>
                    <a:pt x="0" y="438"/>
                    <a:pt x="97" y="826"/>
                    <a:pt x="364" y="826"/>
                  </a:cubicBezTo>
                  <a:lnTo>
                    <a:pt x="413" y="802"/>
                  </a:lnTo>
                  <a:cubicBezTo>
                    <a:pt x="510" y="802"/>
                    <a:pt x="583" y="753"/>
                    <a:pt x="656" y="656"/>
                  </a:cubicBezTo>
                  <a:cubicBezTo>
                    <a:pt x="680" y="681"/>
                    <a:pt x="705" y="729"/>
                    <a:pt x="753" y="729"/>
                  </a:cubicBezTo>
                  <a:cubicBezTo>
                    <a:pt x="784" y="760"/>
                    <a:pt x="818" y="773"/>
                    <a:pt x="852" y="773"/>
                  </a:cubicBezTo>
                  <a:cubicBezTo>
                    <a:pt x="899" y="773"/>
                    <a:pt x="943" y="747"/>
                    <a:pt x="972" y="705"/>
                  </a:cubicBezTo>
                  <a:cubicBezTo>
                    <a:pt x="996" y="656"/>
                    <a:pt x="1020" y="608"/>
                    <a:pt x="1045" y="559"/>
                  </a:cubicBezTo>
                  <a:cubicBezTo>
                    <a:pt x="1069" y="608"/>
                    <a:pt x="1117" y="632"/>
                    <a:pt x="1166" y="656"/>
                  </a:cubicBezTo>
                  <a:cubicBezTo>
                    <a:pt x="1198" y="699"/>
                    <a:pt x="1244" y="718"/>
                    <a:pt x="1292" y="718"/>
                  </a:cubicBezTo>
                  <a:cubicBezTo>
                    <a:pt x="1353" y="718"/>
                    <a:pt x="1417" y="687"/>
                    <a:pt x="1458" y="632"/>
                  </a:cubicBezTo>
                  <a:cubicBezTo>
                    <a:pt x="1506" y="559"/>
                    <a:pt x="1530" y="462"/>
                    <a:pt x="1555" y="389"/>
                  </a:cubicBezTo>
                  <a:cubicBezTo>
                    <a:pt x="1603" y="413"/>
                    <a:pt x="1652" y="438"/>
                    <a:pt x="1700" y="462"/>
                  </a:cubicBezTo>
                  <a:cubicBezTo>
                    <a:pt x="1737" y="486"/>
                    <a:pt x="1779" y="498"/>
                    <a:pt x="1822" y="498"/>
                  </a:cubicBezTo>
                  <a:cubicBezTo>
                    <a:pt x="1864" y="498"/>
                    <a:pt x="1907" y="486"/>
                    <a:pt x="1943" y="462"/>
                  </a:cubicBezTo>
                  <a:lnTo>
                    <a:pt x="1968" y="413"/>
                  </a:lnTo>
                  <a:cubicBezTo>
                    <a:pt x="1992" y="438"/>
                    <a:pt x="2016" y="438"/>
                    <a:pt x="2065" y="462"/>
                  </a:cubicBezTo>
                  <a:cubicBezTo>
                    <a:pt x="2113" y="462"/>
                    <a:pt x="2162" y="438"/>
                    <a:pt x="2211" y="413"/>
                  </a:cubicBezTo>
                  <a:cubicBezTo>
                    <a:pt x="2259" y="292"/>
                    <a:pt x="2284" y="170"/>
                    <a:pt x="2284" y="25"/>
                  </a:cubicBezTo>
                  <a:cubicBezTo>
                    <a:pt x="2259" y="0"/>
                    <a:pt x="2235" y="0"/>
                    <a:pt x="22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" name="Google Shape;554;p13"/>
            <p:cNvSpPr/>
            <p:nvPr/>
          </p:nvSpPr>
          <p:spPr>
            <a:xfrm>
              <a:off x="-945885" y="3813266"/>
              <a:ext cx="337100" cy="128635"/>
            </a:xfrm>
            <a:custGeom>
              <a:avLst/>
              <a:gdLst/>
              <a:ahLst/>
              <a:cxnLst/>
              <a:rect l="l" t="t" r="r" b="b"/>
              <a:pathLst>
                <a:path w="4484" h="1710" extrusionOk="0">
                  <a:moveTo>
                    <a:pt x="3927" y="0"/>
                  </a:moveTo>
                  <a:cubicBezTo>
                    <a:pt x="3752" y="0"/>
                    <a:pt x="3511" y="705"/>
                    <a:pt x="3511" y="705"/>
                  </a:cubicBezTo>
                  <a:cubicBezTo>
                    <a:pt x="3341" y="510"/>
                    <a:pt x="3147" y="316"/>
                    <a:pt x="2928" y="146"/>
                  </a:cubicBezTo>
                  <a:cubicBezTo>
                    <a:pt x="2885" y="106"/>
                    <a:pt x="2847" y="89"/>
                    <a:pt x="2812" y="89"/>
                  </a:cubicBezTo>
                  <a:cubicBezTo>
                    <a:pt x="2594" y="89"/>
                    <a:pt x="2540" y="778"/>
                    <a:pt x="2540" y="778"/>
                  </a:cubicBezTo>
                  <a:cubicBezTo>
                    <a:pt x="2540" y="778"/>
                    <a:pt x="2103" y="268"/>
                    <a:pt x="1957" y="49"/>
                  </a:cubicBezTo>
                  <a:cubicBezTo>
                    <a:pt x="1944" y="34"/>
                    <a:pt x="1928" y="27"/>
                    <a:pt x="1910" y="27"/>
                  </a:cubicBezTo>
                  <a:cubicBezTo>
                    <a:pt x="1697" y="27"/>
                    <a:pt x="1179" y="1021"/>
                    <a:pt x="1179" y="1021"/>
                  </a:cubicBezTo>
                  <a:cubicBezTo>
                    <a:pt x="1082" y="729"/>
                    <a:pt x="912" y="438"/>
                    <a:pt x="669" y="219"/>
                  </a:cubicBezTo>
                  <a:cubicBezTo>
                    <a:pt x="649" y="206"/>
                    <a:pt x="628" y="200"/>
                    <a:pt x="607" y="200"/>
                  </a:cubicBezTo>
                  <a:cubicBezTo>
                    <a:pt x="308" y="200"/>
                    <a:pt x="0" y="1424"/>
                    <a:pt x="159" y="1628"/>
                  </a:cubicBezTo>
                  <a:cubicBezTo>
                    <a:pt x="206" y="1688"/>
                    <a:pt x="548" y="1709"/>
                    <a:pt x="1022" y="1709"/>
                  </a:cubicBezTo>
                  <a:cubicBezTo>
                    <a:pt x="2286" y="1709"/>
                    <a:pt x="4483" y="1555"/>
                    <a:pt x="4483" y="1555"/>
                  </a:cubicBezTo>
                  <a:cubicBezTo>
                    <a:pt x="4362" y="1045"/>
                    <a:pt x="4192" y="535"/>
                    <a:pt x="3997" y="49"/>
                  </a:cubicBezTo>
                  <a:cubicBezTo>
                    <a:pt x="3976" y="15"/>
                    <a:pt x="3952" y="0"/>
                    <a:pt x="39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487" name="Google Shape;487;p13"/>
          <p:cNvSpPr txBox="1">
            <a:spLocks noGrp="1"/>
          </p:cNvSpPr>
          <p:nvPr>
            <p:ph type="title"/>
          </p:nvPr>
        </p:nvSpPr>
        <p:spPr>
          <a:xfrm>
            <a:off x="2119733" y="4035484"/>
            <a:ext cx="1172000" cy="5356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489" name="Google Shape;489;p13"/>
          <p:cNvSpPr txBox="1">
            <a:spLocks noGrp="1"/>
          </p:cNvSpPr>
          <p:nvPr>
            <p:ph type="title" idx="2"/>
          </p:nvPr>
        </p:nvSpPr>
        <p:spPr>
          <a:xfrm>
            <a:off x="1132800" y="560133"/>
            <a:ext cx="9926400" cy="8620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490" name="Google Shape;490;p13"/>
          <p:cNvSpPr txBox="1">
            <a:spLocks noGrp="1"/>
          </p:cNvSpPr>
          <p:nvPr>
            <p:ph type="title" idx="3"/>
          </p:nvPr>
        </p:nvSpPr>
        <p:spPr>
          <a:xfrm>
            <a:off x="1478133" y="2659668"/>
            <a:ext cx="2455200" cy="535600"/>
          </a:xfrm>
          <a:prstGeom prst="rect">
            <a:avLst/>
          </a:prstGeom>
          <a:noFill/>
          <a:ln>
            <a:noFill/>
          </a:ln>
        </p:spPr>
        <p:txBody>
          <a:bodyPr spcFirstLastPara="1" lIns="0" tIns="0" rIns="0" bIns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933" i="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9pPr>
          </a:lstStyle>
          <a:p>
            <a:endParaRPr/>
          </a:p>
        </p:txBody>
      </p:sp>
      <p:sp>
        <p:nvSpPr>
          <p:cNvPr id="491" name="Google Shape;491;p13"/>
          <p:cNvSpPr txBox="1">
            <a:spLocks noGrp="1"/>
          </p:cNvSpPr>
          <p:nvPr>
            <p:ph type="subTitle" idx="1"/>
          </p:nvPr>
        </p:nvSpPr>
        <p:spPr>
          <a:xfrm>
            <a:off x="1055933" y="3010967"/>
            <a:ext cx="3299600" cy="7496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492" name="Google Shape;492;p13"/>
          <p:cNvSpPr txBox="1">
            <a:spLocks noGrp="1"/>
          </p:cNvSpPr>
          <p:nvPr>
            <p:ph type="title" idx="4"/>
          </p:nvPr>
        </p:nvSpPr>
        <p:spPr>
          <a:xfrm>
            <a:off x="8157067" y="2668935"/>
            <a:ext cx="2455200" cy="535600"/>
          </a:xfrm>
          <a:prstGeom prst="rect">
            <a:avLst/>
          </a:prstGeom>
          <a:noFill/>
          <a:ln>
            <a:noFill/>
          </a:ln>
        </p:spPr>
        <p:txBody>
          <a:bodyPr spcFirstLastPara="1" lIns="0" tIns="0" rIns="0" bIns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933" i="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9pPr>
          </a:lstStyle>
          <a:p>
            <a:endParaRPr/>
          </a:p>
        </p:txBody>
      </p:sp>
      <p:sp>
        <p:nvSpPr>
          <p:cNvPr id="493" name="Google Shape;493;p13"/>
          <p:cNvSpPr txBox="1">
            <a:spLocks noGrp="1"/>
          </p:cNvSpPr>
          <p:nvPr>
            <p:ph type="subTitle" idx="5"/>
          </p:nvPr>
        </p:nvSpPr>
        <p:spPr>
          <a:xfrm>
            <a:off x="7734867" y="3010967"/>
            <a:ext cx="3299600" cy="7496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494" name="Google Shape;494;p13"/>
          <p:cNvSpPr txBox="1">
            <a:spLocks noGrp="1"/>
          </p:cNvSpPr>
          <p:nvPr>
            <p:ph type="title" idx="6"/>
          </p:nvPr>
        </p:nvSpPr>
        <p:spPr>
          <a:xfrm>
            <a:off x="4868400" y="4947009"/>
            <a:ext cx="2455200" cy="535600"/>
          </a:xfrm>
          <a:prstGeom prst="rect">
            <a:avLst/>
          </a:prstGeom>
          <a:noFill/>
          <a:ln>
            <a:noFill/>
          </a:ln>
        </p:spPr>
        <p:txBody>
          <a:bodyPr spcFirstLastPara="1" lIns="0" tIns="0" rIns="0" bIns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933" i="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9pPr>
          </a:lstStyle>
          <a:p>
            <a:endParaRPr/>
          </a:p>
        </p:txBody>
      </p:sp>
      <p:sp>
        <p:nvSpPr>
          <p:cNvPr id="495" name="Google Shape;495;p13"/>
          <p:cNvSpPr txBox="1">
            <a:spLocks noGrp="1"/>
          </p:cNvSpPr>
          <p:nvPr>
            <p:ph type="subTitle" idx="7"/>
          </p:nvPr>
        </p:nvSpPr>
        <p:spPr>
          <a:xfrm>
            <a:off x="4446200" y="5382233"/>
            <a:ext cx="3299600" cy="7496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496" name="Google Shape;496;p13"/>
          <p:cNvSpPr txBox="1">
            <a:spLocks noGrp="1"/>
          </p:cNvSpPr>
          <p:nvPr>
            <p:ph type="title" idx="8"/>
          </p:nvPr>
        </p:nvSpPr>
        <p:spPr>
          <a:xfrm>
            <a:off x="4868400" y="2668935"/>
            <a:ext cx="2455200" cy="535600"/>
          </a:xfrm>
          <a:prstGeom prst="rect">
            <a:avLst/>
          </a:prstGeom>
          <a:noFill/>
          <a:ln>
            <a:noFill/>
          </a:ln>
        </p:spPr>
        <p:txBody>
          <a:bodyPr spcFirstLastPara="1" lIns="0" tIns="0" rIns="0" bIns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933" i="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9pPr>
          </a:lstStyle>
          <a:p>
            <a:endParaRPr/>
          </a:p>
        </p:txBody>
      </p:sp>
      <p:sp>
        <p:nvSpPr>
          <p:cNvPr id="497" name="Google Shape;497;p13"/>
          <p:cNvSpPr txBox="1">
            <a:spLocks noGrp="1"/>
          </p:cNvSpPr>
          <p:nvPr>
            <p:ph type="subTitle" idx="9"/>
          </p:nvPr>
        </p:nvSpPr>
        <p:spPr>
          <a:xfrm>
            <a:off x="4446200" y="3010967"/>
            <a:ext cx="3299600" cy="7496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498" name="Google Shape;498;p13"/>
          <p:cNvSpPr txBox="1">
            <a:spLocks noGrp="1"/>
          </p:cNvSpPr>
          <p:nvPr>
            <p:ph type="title" idx="13"/>
          </p:nvPr>
        </p:nvSpPr>
        <p:spPr>
          <a:xfrm>
            <a:off x="1478133" y="4947009"/>
            <a:ext cx="2455200" cy="535600"/>
          </a:xfrm>
          <a:prstGeom prst="rect">
            <a:avLst/>
          </a:prstGeom>
          <a:noFill/>
          <a:ln>
            <a:noFill/>
          </a:ln>
        </p:spPr>
        <p:txBody>
          <a:bodyPr spcFirstLastPara="1" lIns="0" tIns="0" rIns="0" bIns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933" i="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9pPr>
          </a:lstStyle>
          <a:p>
            <a:endParaRPr/>
          </a:p>
        </p:txBody>
      </p:sp>
      <p:sp>
        <p:nvSpPr>
          <p:cNvPr id="499" name="Google Shape;499;p13"/>
          <p:cNvSpPr txBox="1">
            <a:spLocks noGrp="1"/>
          </p:cNvSpPr>
          <p:nvPr>
            <p:ph type="subTitle" idx="14"/>
          </p:nvPr>
        </p:nvSpPr>
        <p:spPr>
          <a:xfrm>
            <a:off x="1055933" y="5382233"/>
            <a:ext cx="3299600" cy="7496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500" name="Google Shape;500;p13"/>
          <p:cNvSpPr txBox="1">
            <a:spLocks noGrp="1"/>
          </p:cNvSpPr>
          <p:nvPr>
            <p:ph type="title" idx="15"/>
          </p:nvPr>
        </p:nvSpPr>
        <p:spPr>
          <a:xfrm>
            <a:off x="8157067" y="4947009"/>
            <a:ext cx="2455200" cy="535600"/>
          </a:xfrm>
          <a:prstGeom prst="rect">
            <a:avLst/>
          </a:prstGeom>
          <a:noFill/>
          <a:ln>
            <a:noFill/>
          </a:ln>
        </p:spPr>
        <p:txBody>
          <a:bodyPr spcFirstLastPara="1" lIns="0" tIns="0" rIns="0" bIns="0">
            <a:noAutofit/>
          </a:bodyPr>
          <a:lstStyle>
            <a:lvl1pPr marR="50799" lvl="0" algn="ctr" rtl="0">
              <a:lnSpc>
                <a:spcPct val="128571"/>
              </a:lnSpc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933" i="0">
                <a:solidFill>
                  <a:srgbClr val="202124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9pPr>
          </a:lstStyle>
          <a:p>
            <a:endParaRPr/>
          </a:p>
        </p:txBody>
      </p:sp>
      <p:sp>
        <p:nvSpPr>
          <p:cNvPr id="501" name="Google Shape;501;p13"/>
          <p:cNvSpPr txBox="1">
            <a:spLocks noGrp="1"/>
          </p:cNvSpPr>
          <p:nvPr>
            <p:ph type="subTitle" idx="16"/>
          </p:nvPr>
        </p:nvSpPr>
        <p:spPr>
          <a:xfrm>
            <a:off x="7734867" y="5382233"/>
            <a:ext cx="3299600" cy="7496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502" name="Google Shape;502;p13"/>
          <p:cNvSpPr txBox="1">
            <a:spLocks noGrp="1"/>
          </p:cNvSpPr>
          <p:nvPr>
            <p:ph type="title" idx="17"/>
          </p:nvPr>
        </p:nvSpPr>
        <p:spPr>
          <a:xfrm>
            <a:off x="5510000" y="4035484"/>
            <a:ext cx="1172000" cy="5356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503" name="Google Shape;503;p13"/>
          <p:cNvSpPr txBox="1">
            <a:spLocks noGrp="1"/>
          </p:cNvSpPr>
          <p:nvPr>
            <p:ph type="title" idx="18"/>
          </p:nvPr>
        </p:nvSpPr>
        <p:spPr>
          <a:xfrm>
            <a:off x="8798667" y="4035484"/>
            <a:ext cx="1172000" cy="5356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504" name="Google Shape;504;p13"/>
          <p:cNvSpPr txBox="1">
            <a:spLocks noGrp="1"/>
          </p:cNvSpPr>
          <p:nvPr>
            <p:ph type="title" idx="19"/>
          </p:nvPr>
        </p:nvSpPr>
        <p:spPr>
          <a:xfrm>
            <a:off x="2119733" y="1842509"/>
            <a:ext cx="1172000" cy="5356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505" name="Google Shape;505;p13"/>
          <p:cNvSpPr txBox="1">
            <a:spLocks noGrp="1"/>
          </p:cNvSpPr>
          <p:nvPr>
            <p:ph type="title" idx="20"/>
          </p:nvPr>
        </p:nvSpPr>
        <p:spPr>
          <a:xfrm>
            <a:off x="5510000" y="1842509"/>
            <a:ext cx="1172000" cy="5356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506" name="Google Shape;506;p13"/>
          <p:cNvSpPr txBox="1">
            <a:spLocks noGrp="1"/>
          </p:cNvSpPr>
          <p:nvPr>
            <p:ph type="title" idx="21"/>
          </p:nvPr>
        </p:nvSpPr>
        <p:spPr>
          <a:xfrm>
            <a:off x="8798667" y="1842509"/>
            <a:ext cx="1172000" cy="5356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r>
              <a:rPr lang="en-US" smtClean="0"/>
              <a:t>Click to edit Master title style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1469164043"/>
      </p:ext>
    </p:extLst>
  </p:cSld>
  <p:clrMapOvr>
    <a:masterClrMapping/>
  </p:clrMapOvr>
</p:sldLayout>
</file>

<file path=ppt/slideLayouts/slideLayout19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1">
  <p:cSld name="Section header 1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5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oogle Shape;559;p14"/>
          <p:cNvGrpSpPr>
            <a:grpSpLocks/>
          </p:cNvGrpSpPr>
          <p:nvPr/>
        </p:nvGrpSpPr>
        <p:grpSpPr bwMode="auto">
          <a:xfrm flipH="1">
            <a:off x="106363" y="1846263"/>
            <a:ext cx="2716212" cy="2146300"/>
            <a:chOff x="855987" y="2204128"/>
            <a:chExt cx="1217483" cy="962421"/>
          </a:xfrm>
        </p:grpSpPr>
        <p:grpSp>
          <p:nvGrpSpPr>
            <p:cNvPr id="6" name="Google Shape;560;p14"/>
            <p:cNvGrpSpPr>
              <a:grpSpLocks/>
            </p:cNvGrpSpPr>
            <p:nvPr/>
          </p:nvGrpSpPr>
          <p:grpSpPr bwMode="auto">
            <a:xfrm>
              <a:off x="855987" y="2204128"/>
              <a:ext cx="1146639" cy="962421"/>
              <a:chOff x="958238" y="2157575"/>
              <a:chExt cx="1115191" cy="936025"/>
            </a:xfrm>
          </p:grpSpPr>
          <p:sp>
            <p:nvSpPr>
              <p:cNvPr id="8" name="Google Shape;561;p14"/>
              <p:cNvSpPr/>
              <p:nvPr/>
            </p:nvSpPr>
            <p:spPr>
              <a:xfrm>
                <a:off x="1253742" y="2157575"/>
                <a:ext cx="492737" cy="49293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" name="Google Shape;562;p14"/>
              <p:cNvSpPr/>
              <p:nvPr/>
            </p:nvSpPr>
            <p:spPr>
              <a:xfrm>
                <a:off x="1441287" y="2325118"/>
                <a:ext cx="492045" cy="492244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" name="Google Shape;563;p14"/>
              <p:cNvSpPr/>
              <p:nvPr/>
            </p:nvSpPr>
            <p:spPr>
              <a:xfrm>
                <a:off x="997684" y="2334811"/>
                <a:ext cx="492737" cy="49293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" name="Google Shape;564;p14"/>
              <p:cNvSpPr/>
              <p:nvPr/>
            </p:nvSpPr>
            <p:spPr>
              <a:xfrm>
                <a:off x="958238" y="2551508"/>
                <a:ext cx="492737" cy="49293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" name="Google Shape;565;p14"/>
              <p:cNvSpPr/>
              <p:nvPr/>
            </p:nvSpPr>
            <p:spPr>
              <a:xfrm>
                <a:off x="1165160" y="2600664"/>
                <a:ext cx="492737" cy="49293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" name="Google Shape;566;p14"/>
              <p:cNvSpPr/>
              <p:nvPr/>
            </p:nvSpPr>
            <p:spPr>
              <a:xfrm>
                <a:off x="1450975" y="2561893"/>
                <a:ext cx="622150" cy="492244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7" name="Google Shape;567;p14"/>
            <p:cNvSpPr/>
            <p:nvPr/>
          </p:nvSpPr>
          <p:spPr>
            <a:xfrm>
              <a:off x="927143" y="2206975"/>
              <a:ext cx="1146327" cy="869881"/>
            </a:xfrm>
            <a:custGeom>
              <a:avLst/>
              <a:gdLst/>
              <a:ahLst/>
              <a:cxnLst/>
              <a:rect l="l" t="t" r="r" b="b"/>
              <a:pathLst>
                <a:path w="6074" h="4608" extrusionOk="0">
                  <a:moveTo>
                    <a:pt x="1749" y="936"/>
                  </a:moveTo>
                  <a:cubicBezTo>
                    <a:pt x="1968" y="985"/>
                    <a:pt x="2187" y="1131"/>
                    <a:pt x="2284" y="1325"/>
                  </a:cubicBezTo>
                  <a:cubicBezTo>
                    <a:pt x="2284" y="1398"/>
                    <a:pt x="2260" y="1446"/>
                    <a:pt x="2211" y="1471"/>
                  </a:cubicBezTo>
                  <a:cubicBezTo>
                    <a:pt x="2162" y="1519"/>
                    <a:pt x="2114" y="1519"/>
                    <a:pt x="2065" y="1544"/>
                  </a:cubicBezTo>
                  <a:cubicBezTo>
                    <a:pt x="1871" y="1544"/>
                    <a:pt x="1725" y="1276"/>
                    <a:pt x="1677" y="1155"/>
                  </a:cubicBezTo>
                  <a:lnTo>
                    <a:pt x="1677" y="1131"/>
                  </a:lnTo>
                  <a:cubicBezTo>
                    <a:pt x="1701" y="1058"/>
                    <a:pt x="1725" y="1009"/>
                    <a:pt x="1749" y="936"/>
                  </a:cubicBezTo>
                  <a:close/>
                  <a:moveTo>
                    <a:pt x="3936" y="1301"/>
                  </a:moveTo>
                  <a:lnTo>
                    <a:pt x="3936" y="1301"/>
                  </a:lnTo>
                  <a:cubicBezTo>
                    <a:pt x="3960" y="1446"/>
                    <a:pt x="3936" y="1616"/>
                    <a:pt x="3839" y="1762"/>
                  </a:cubicBezTo>
                  <a:cubicBezTo>
                    <a:pt x="3790" y="1714"/>
                    <a:pt x="3814" y="1495"/>
                    <a:pt x="3936" y="1301"/>
                  </a:cubicBezTo>
                  <a:close/>
                  <a:moveTo>
                    <a:pt x="750" y="2166"/>
                  </a:moveTo>
                  <a:cubicBezTo>
                    <a:pt x="776" y="2166"/>
                    <a:pt x="802" y="2169"/>
                    <a:pt x="826" y="2175"/>
                  </a:cubicBezTo>
                  <a:cubicBezTo>
                    <a:pt x="1142" y="2199"/>
                    <a:pt x="1264" y="2394"/>
                    <a:pt x="1264" y="2564"/>
                  </a:cubicBezTo>
                  <a:cubicBezTo>
                    <a:pt x="1264" y="2661"/>
                    <a:pt x="1166" y="2758"/>
                    <a:pt x="1045" y="2782"/>
                  </a:cubicBezTo>
                  <a:cubicBezTo>
                    <a:pt x="996" y="2758"/>
                    <a:pt x="924" y="2758"/>
                    <a:pt x="875" y="2734"/>
                  </a:cubicBezTo>
                  <a:cubicBezTo>
                    <a:pt x="705" y="2612"/>
                    <a:pt x="583" y="2442"/>
                    <a:pt x="535" y="2248"/>
                  </a:cubicBezTo>
                  <a:cubicBezTo>
                    <a:pt x="590" y="2193"/>
                    <a:pt x="672" y="2166"/>
                    <a:pt x="750" y="2166"/>
                  </a:cubicBezTo>
                  <a:close/>
                  <a:moveTo>
                    <a:pt x="5199" y="2588"/>
                  </a:moveTo>
                  <a:cubicBezTo>
                    <a:pt x="5078" y="2855"/>
                    <a:pt x="4883" y="3025"/>
                    <a:pt x="4762" y="3025"/>
                  </a:cubicBezTo>
                  <a:cubicBezTo>
                    <a:pt x="4713" y="3025"/>
                    <a:pt x="4665" y="3001"/>
                    <a:pt x="4640" y="2977"/>
                  </a:cubicBezTo>
                  <a:cubicBezTo>
                    <a:pt x="4567" y="2855"/>
                    <a:pt x="4592" y="2807"/>
                    <a:pt x="4592" y="2782"/>
                  </a:cubicBezTo>
                  <a:cubicBezTo>
                    <a:pt x="4640" y="2685"/>
                    <a:pt x="4883" y="2588"/>
                    <a:pt x="5150" y="2588"/>
                  </a:cubicBezTo>
                  <a:close/>
                  <a:moveTo>
                    <a:pt x="3596" y="3293"/>
                  </a:moveTo>
                  <a:cubicBezTo>
                    <a:pt x="3596" y="3293"/>
                    <a:pt x="3620" y="3317"/>
                    <a:pt x="3620" y="3317"/>
                  </a:cubicBezTo>
                  <a:cubicBezTo>
                    <a:pt x="3669" y="3390"/>
                    <a:pt x="3644" y="3608"/>
                    <a:pt x="3426" y="3851"/>
                  </a:cubicBezTo>
                  <a:cubicBezTo>
                    <a:pt x="3353" y="3754"/>
                    <a:pt x="3328" y="3633"/>
                    <a:pt x="3377" y="3511"/>
                  </a:cubicBezTo>
                  <a:cubicBezTo>
                    <a:pt x="3401" y="3414"/>
                    <a:pt x="3474" y="3341"/>
                    <a:pt x="3596" y="3317"/>
                  </a:cubicBezTo>
                  <a:lnTo>
                    <a:pt x="3596" y="3293"/>
                  </a:lnTo>
                  <a:close/>
                  <a:moveTo>
                    <a:pt x="1822" y="3366"/>
                  </a:moveTo>
                  <a:cubicBezTo>
                    <a:pt x="1847" y="3366"/>
                    <a:pt x="1944" y="3366"/>
                    <a:pt x="1968" y="3487"/>
                  </a:cubicBezTo>
                  <a:cubicBezTo>
                    <a:pt x="1944" y="3754"/>
                    <a:pt x="1798" y="3997"/>
                    <a:pt x="1555" y="4094"/>
                  </a:cubicBezTo>
                  <a:cubicBezTo>
                    <a:pt x="1482" y="3924"/>
                    <a:pt x="1507" y="3706"/>
                    <a:pt x="1604" y="3511"/>
                  </a:cubicBezTo>
                  <a:cubicBezTo>
                    <a:pt x="1652" y="3438"/>
                    <a:pt x="1725" y="3366"/>
                    <a:pt x="1822" y="3366"/>
                  </a:cubicBezTo>
                  <a:close/>
                  <a:moveTo>
                    <a:pt x="2745" y="159"/>
                  </a:moveTo>
                  <a:cubicBezTo>
                    <a:pt x="2867" y="159"/>
                    <a:pt x="3013" y="183"/>
                    <a:pt x="3158" y="256"/>
                  </a:cubicBezTo>
                  <a:cubicBezTo>
                    <a:pt x="3523" y="378"/>
                    <a:pt x="3814" y="693"/>
                    <a:pt x="3911" y="1058"/>
                  </a:cubicBezTo>
                  <a:cubicBezTo>
                    <a:pt x="3693" y="1325"/>
                    <a:pt x="3596" y="1714"/>
                    <a:pt x="3766" y="1859"/>
                  </a:cubicBezTo>
                  <a:cubicBezTo>
                    <a:pt x="3790" y="1908"/>
                    <a:pt x="3839" y="1932"/>
                    <a:pt x="3863" y="1932"/>
                  </a:cubicBezTo>
                  <a:cubicBezTo>
                    <a:pt x="3936" y="1932"/>
                    <a:pt x="3984" y="1884"/>
                    <a:pt x="4009" y="1835"/>
                  </a:cubicBezTo>
                  <a:cubicBezTo>
                    <a:pt x="4130" y="1616"/>
                    <a:pt x="4154" y="1349"/>
                    <a:pt x="4082" y="1106"/>
                  </a:cubicBezTo>
                  <a:cubicBezTo>
                    <a:pt x="4203" y="961"/>
                    <a:pt x="4397" y="863"/>
                    <a:pt x="4592" y="863"/>
                  </a:cubicBezTo>
                  <a:cubicBezTo>
                    <a:pt x="4762" y="863"/>
                    <a:pt x="4932" y="936"/>
                    <a:pt x="5053" y="1033"/>
                  </a:cubicBezTo>
                  <a:cubicBezTo>
                    <a:pt x="5466" y="1325"/>
                    <a:pt x="5466" y="1932"/>
                    <a:pt x="5272" y="2418"/>
                  </a:cubicBezTo>
                  <a:lnTo>
                    <a:pt x="5150" y="2418"/>
                  </a:lnTo>
                  <a:cubicBezTo>
                    <a:pt x="4907" y="2418"/>
                    <a:pt x="4567" y="2491"/>
                    <a:pt x="4470" y="2710"/>
                  </a:cubicBezTo>
                  <a:cubicBezTo>
                    <a:pt x="4397" y="2928"/>
                    <a:pt x="4543" y="3171"/>
                    <a:pt x="4762" y="3195"/>
                  </a:cubicBezTo>
                  <a:cubicBezTo>
                    <a:pt x="5029" y="3195"/>
                    <a:pt x="5248" y="2904"/>
                    <a:pt x="5369" y="2612"/>
                  </a:cubicBezTo>
                  <a:cubicBezTo>
                    <a:pt x="5612" y="2637"/>
                    <a:pt x="5806" y="2807"/>
                    <a:pt x="5879" y="3025"/>
                  </a:cubicBezTo>
                  <a:cubicBezTo>
                    <a:pt x="5903" y="3220"/>
                    <a:pt x="5831" y="3414"/>
                    <a:pt x="5685" y="3560"/>
                  </a:cubicBezTo>
                  <a:cubicBezTo>
                    <a:pt x="5320" y="3949"/>
                    <a:pt x="4810" y="4191"/>
                    <a:pt x="4252" y="4191"/>
                  </a:cubicBezTo>
                  <a:cubicBezTo>
                    <a:pt x="4082" y="4191"/>
                    <a:pt x="3887" y="4167"/>
                    <a:pt x="3741" y="4070"/>
                  </a:cubicBezTo>
                  <a:cubicBezTo>
                    <a:pt x="3669" y="4046"/>
                    <a:pt x="3620" y="4021"/>
                    <a:pt x="3571" y="3973"/>
                  </a:cubicBezTo>
                  <a:cubicBezTo>
                    <a:pt x="3814" y="3681"/>
                    <a:pt x="3887" y="3366"/>
                    <a:pt x="3766" y="3220"/>
                  </a:cubicBezTo>
                  <a:cubicBezTo>
                    <a:pt x="3717" y="3171"/>
                    <a:pt x="3669" y="3147"/>
                    <a:pt x="3596" y="3147"/>
                  </a:cubicBezTo>
                  <a:cubicBezTo>
                    <a:pt x="3426" y="3171"/>
                    <a:pt x="3280" y="3268"/>
                    <a:pt x="3231" y="3438"/>
                  </a:cubicBezTo>
                  <a:cubicBezTo>
                    <a:pt x="3158" y="3633"/>
                    <a:pt x="3207" y="3851"/>
                    <a:pt x="3328" y="3973"/>
                  </a:cubicBezTo>
                  <a:cubicBezTo>
                    <a:pt x="3037" y="4264"/>
                    <a:pt x="2648" y="4434"/>
                    <a:pt x="2260" y="4434"/>
                  </a:cubicBezTo>
                  <a:cubicBezTo>
                    <a:pt x="2215" y="4444"/>
                    <a:pt x="2169" y="4449"/>
                    <a:pt x="2124" y="4449"/>
                  </a:cubicBezTo>
                  <a:cubicBezTo>
                    <a:pt x="1946" y="4449"/>
                    <a:pt x="1768" y="4375"/>
                    <a:pt x="1652" y="4240"/>
                  </a:cubicBezTo>
                  <a:cubicBezTo>
                    <a:pt x="1944" y="4094"/>
                    <a:pt x="2138" y="3778"/>
                    <a:pt x="2138" y="3463"/>
                  </a:cubicBezTo>
                  <a:cubicBezTo>
                    <a:pt x="2116" y="3307"/>
                    <a:pt x="2013" y="3192"/>
                    <a:pt x="1865" y="3192"/>
                  </a:cubicBezTo>
                  <a:cubicBezTo>
                    <a:pt x="1851" y="3192"/>
                    <a:pt x="1837" y="3193"/>
                    <a:pt x="1822" y="3195"/>
                  </a:cubicBezTo>
                  <a:cubicBezTo>
                    <a:pt x="1677" y="3195"/>
                    <a:pt x="1531" y="3293"/>
                    <a:pt x="1458" y="3438"/>
                  </a:cubicBezTo>
                  <a:cubicBezTo>
                    <a:pt x="1337" y="3657"/>
                    <a:pt x="1312" y="3924"/>
                    <a:pt x="1409" y="4143"/>
                  </a:cubicBezTo>
                  <a:cubicBezTo>
                    <a:pt x="1361" y="4149"/>
                    <a:pt x="1314" y="4152"/>
                    <a:pt x="1268" y="4152"/>
                  </a:cubicBezTo>
                  <a:cubicBezTo>
                    <a:pt x="1130" y="4152"/>
                    <a:pt x="1002" y="4125"/>
                    <a:pt x="875" y="4070"/>
                  </a:cubicBezTo>
                  <a:cubicBezTo>
                    <a:pt x="535" y="3924"/>
                    <a:pt x="316" y="3633"/>
                    <a:pt x="268" y="3268"/>
                  </a:cubicBezTo>
                  <a:cubicBezTo>
                    <a:pt x="195" y="2977"/>
                    <a:pt x="243" y="2637"/>
                    <a:pt x="413" y="2370"/>
                  </a:cubicBezTo>
                  <a:cubicBezTo>
                    <a:pt x="486" y="2564"/>
                    <a:pt x="632" y="2734"/>
                    <a:pt x="802" y="2855"/>
                  </a:cubicBezTo>
                  <a:cubicBezTo>
                    <a:pt x="899" y="2880"/>
                    <a:pt x="972" y="2904"/>
                    <a:pt x="1069" y="2904"/>
                  </a:cubicBezTo>
                  <a:cubicBezTo>
                    <a:pt x="1264" y="2904"/>
                    <a:pt x="1434" y="2758"/>
                    <a:pt x="1434" y="2540"/>
                  </a:cubicBezTo>
                  <a:cubicBezTo>
                    <a:pt x="1434" y="2224"/>
                    <a:pt x="1166" y="1981"/>
                    <a:pt x="851" y="1981"/>
                  </a:cubicBezTo>
                  <a:cubicBezTo>
                    <a:pt x="828" y="1976"/>
                    <a:pt x="806" y="1974"/>
                    <a:pt x="784" y="1974"/>
                  </a:cubicBezTo>
                  <a:cubicBezTo>
                    <a:pt x="685" y="1974"/>
                    <a:pt x="590" y="2014"/>
                    <a:pt x="511" y="2054"/>
                  </a:cubicBezTo>
                  <a:cubicBezTo>
                    <a:pt x="438" y="1568"/>
                    <a:pt x="608" y="1058"/>
                    <a:pt x="1069" y="936"/>
                  </a:cubicBezTo>
                  <a:cubicBezTo>
                    <a:pt x="1194" y="901"/>
                    <a:pt x="1331" y="878"/>
                    <a:pt x="1463" y="878"/>
                  </a:cubicBezTo>
                  <a:cubicBezTo>
                    <a:pt x="1511" y="878"/>
                    <a:pt x="1558" y="881"/>
                    <a:pt x="1604" y="888"/>
                  </a:cubicBezTo>
                  <a:cubicBezTo>
                    <a:pt x="1555" y="1009"/>
                    <a:pt x="1507" y="1106"/>
                    <a:pt x="1507" y="1106"/>
                  </a:cubicBezTo>
                  <a:cubicBezTo>
                    <a:pt x="1507" y="1131"/>
                    <a:pt x="1507" y="1131"/>
                    <a:pt x="1507" y="1155"/>
                  </a:cubicBezTo>
                  <a:cubicBezTo>
                    <a:pt x="1531" y="1179"/>
                    <a:pt x="1725" y="1665"/>
                    <a:pt x="2065" y="1665"/>
                  </a:cubicBezTo>
                  <a:cubicBezTo>
                    <a:pt x="2162" y="1665"/>
                    <a:pt x="2235" y="1641"/>
                    <a:pt x="2308" y="1592"/>
                  </a:cubicBezTo>
                  <a:cubicBezTo>
                    <a:pt x="2405" y="1544"/>
                    <a:pt x="2478" y="1422"/>
                    <a:pt x="2454" y="1301"/>
                  </a:cubicBezTo>
                  <a:cubicBezTo>
                    <a:pt x="2357" y="1033"/>
                    <a:pt x="2114" y="839"/>
                    <a:pt x="1847" y="791"/>
                  </a:cubicBezTo>
                  <a:cubicBezTo>
                    <a:pt x="1992" y="426"/>
                    <a:pt x="2332" y="183"/>
                    <a:pt x="2745" y="159"/>
                  </a:cubicBezTo>
                  <a:close/>
                  <a:moveTo>
                    <a:pt x="2728" y="1"/>
                  </a:moveTo>
                  <a:cubicBezTo>
                    <a:pt x="2260" y="1"/>
                    <a:pt x="1815" y="296"/>
                    <a:pt x="1652" y="766"/>
                  </a:cubicBezTo>
                  <a:cubicBezTo>
                    <a:pt x="1569" y="748"/>
                    <a:pt x="1485" y="740"/>
                    <a:pt x="1403" y="740"/>
                  </a:cubicBezTo>
                  <a:cubicBezTo>
                    <a:pt x="1270" y="740"/>
                    <a:pt x="1141" y="760"/>
                    <a:pt x="1021" y="791"/>
                  </a:cubicBezTo>
                  <a:cubicBezTo>
                    <a:pt x="438" y="936"/>
                    <a:pt x="219" y="1616"/>
                    <a:pt x="341" y="2199"/>
                  </a:cubicBezTo>
                  <a:cubicBezTo>
                    <a:pt x="98" y="2515"/>
                    <a:pt x="0" y="2928"/>
                    <a:pt x="73" y="3317"/>
                  </a:cubicBezTo>
                  <a:cubicBezTo>
                    <a:pt x="146" y="3730"/>
                    <a:pt x="413" y="4070"/>
                    <a:pt x="802" y="4240"/>
                  </a:cubicBezTo>
                  <a:cubicBezTo>
                    <a:pt x="960" y="4293"/>
                    <a:pt x="1130" y="4332"/>
                    <a:pt x="1294" y="4332"/>
                  </a:cubicBezTo>
                  <a:cubicBezTo>
                    <a:pt x="1358" y="4332"/>
                    <a:pt x="1421" y="4326"/>
                    <a:pt x="1482" y="4313"/>
                  </a:cubicBezTo>
                  <a:cubicBezTo>
                    <a:pt x="1638" y="4491"/>
                    <a:pt x="1875" y="4607"/>
                    <a:pt x="2119" y="4607"/>
                  </a:cubicBezTo>
                  <a:cubicBezTo>
                    <a:pt x="2141" y="4607"/>
                    <a:pt x="2164" y="4606"/>
                    <a:pt x="2187" y="4604"/>
                  </a:cubicBezTo>
                  <a:lnTo>
                    <a:pt x="2260" y="4604"/>
                  </a:lnTo>
                  <a:cubicBezTo>
                    <a:pt x="2721" y="4580"/>
                    <a:pt x="3134" y="4410"/>
                    <a:pt x="3450" y="4094"/>
                  </a:cubicBezTo>
                  <a:cubicBezTo>
                    <a:pt x="3523" y="4143"/>
                    <a:pt x="3596" y="4191"/>
                    <a:pt x="3669" y="4240"/>
                  </a:cubicBezTo>
                  <a:cubicBezTo>
                    <a:pt x="3839" y="4313"/>
                    <a:pt x="4057" y="4361"/>
                    <a:pt x="4276" y="4361"/>
                  </a:cubicBezTo>
                  <a:cubicBezTo>
                    <a:pt x="4859" y="4361"/>
                    <a:pt x="5418" y="4094"/>
                    <a:pt x="5831" y="3681"/>
                  </a:cubicBezTo>
                  <a:cubicBezTo>
                    <a:pt x="6001" y="3487"/>
                    <a:pt x="6073" y="3244"/>
                    <a:pt x="6049" y="3001"/>
                  </a:cubicBezTo>
                  <a:cubicBezTo>
                    <a:pt x="5976" y="2710"/>
                    <a:pt x="5733" y="2491"/>
                    <a:pt x="5442" y="2467"/>
                  </a:cubicBezTo>
                  <a:cubicBezTo>
                    <a:pt x="5636" y="1908"/>
                    <a:pt x="5612" y="1252"/>
                    <a:pt x="5126" y="912"/>
                  </a:cubicBezTo>
                  <a:cubicBezTo>
                    <a:pt x="4972" y="781"/>
                    <a:pt x="4776" y="715"/>
                    <a:pt x="4580" y="715"/>
                  </a:cubicBezTo>
                  <a:cubicBezTo>
                    <a:pt x="4376" y="715"/>
                    <a:pt x="4170" y="787"/>
                    <a:pt x="4009" y="936"/>
                  </a:cubicBezTo>
                  <a:cubicBezTo>
                    <a:pt x="3887" y="548"/>
                    <a:pt x="3571" y="256"/>
                    <a:pt x="3207" y="110"/>
                  </a:cubicBezTo>
                  <a:cubicBezTo>
                    <a:pt x="3052" y="36"/>
                    <a:pt x="2889" y="1"/>
                    <a:pt x="2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4" name="Google Shape;568;p14"/>
          <p:cNvGrpSpPr>
            <a:grpSpLocks/>
          </p:cNvGrpSpPr>
          <p:nvPr/>
        </p:nvGrpSpPr>
        <p:grpSpPr bwMode="auto">
          <a:xfrm flipH="1">
            <a:off x="4051300" y="138113"/>
            <a:ext cx="3368675" cy="2147887"/>
            <a:chOff x="7239867" y="1514545"/>
            <a:chExt cx="2525833" cy="1610805"/>
          </a:xfrm>
        </p:grpSpPr>
        <p:grpSp>
          <p:nvGrpSpPr>
            <p:cNvPr id="15" name="Google Shape;569;p14"/>
            <p:cNvGrpSpPr>
              <a:grpSpLocks/>
            </p:cNvGrpSpPr>
            <p:nvPr/>
          </p:nvGrpSpPr>
          <p:grpSpPr bwMode="auto">
            <a:xfrm>
              <a:off x="7346663" y="1514545"/>
              <a:ext cx="2419037" cy="1551678"/>
              <a:chOff x="7410211" y="1555302"/>
              <a:chExt cx="2355440" cy="1510884"/>
            </a:xfrm>
          </p:grpSpPr>
          <p:grpSp>
            <p:nvGrpSpPr>
              <p:cNvPr id="17" name="Google Shape;570;p14"/>
              <p:cNvGrpSpPr>
                <a:grpSpLocks/>
              </p:cNvGrpSpPr>
              <p:nvPr/>
            </p:nvGrpSpPr>
            <p:grpSpPr bwMode="auto">
              <a:xfrm>
                <a:off x="7410211" y="1555302"/>
                <a:ext cx="2355440" cy="1510884"/>
                <a:chOff x="761258" y="2062480"/>
                <a:chExt cx="1646470" cy="1056119"/>
              </a:xfrm>
            </p:grpSpPr>
            <p:sp>
              <p:nvSpPr>
                <p:cNvPr id="20" name="Google Shape;571;p14"/>
                <p:cNvSpPr/>
                <p:nvPr/>
              </p:nvSpPr>
              <p:spPr>
                <a:xfrm rot="-1481318">
                  <a:off x="1087168" y="2126495"/>
                  <a:ext cx="430195" cy="556690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" name="Google Shape;572;p14"/>
                <p:cNvSpPr/>
                <p:nvPr/>
              </p:nvSpPr>
              <p:spPr>
                <a:xfrm>
                  <a:off x="1415282" y="2201044"/>
                  <a:ext cx="558200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" name="Google Shape;573;p14"/>
                <p:cNvSpPr/>
                <p:nvPr/>
              </p:nvSpPr>
              <p:spPr>
                <a:xfrm>
                  <a:off x="761484" y="2379315"/>
                  <a:ext cx="492577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" name="Google Shape;574;p14"/>
                <p:cNvSpPr/>
                <p:nvPr/>
              </p:nvSpPr>
              <p:spPr>
                <a:xfrm>
                  <a:off x="900021" y="2606204"/>
                  <a:ext cx="469083" cy="469175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4" name="Google Shape;575;p14"/>
                <p:cNvSpPr/>
                <p:nvPr/>
              </p:nvSpPr>
              <p:spPr>
                <a:xfrm>
                  <a:off x="1250820" y="2594050"/>
                  <a:ext cx="492577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5" name="Google Shape;576;p14"/>
                <p:cNvSpPr/>
                <p:nvPr/>
              </p:nvSpPr>
              <p:spPr>
                <a:xfrm rot="-2967336">
                  <a:off x="1706473" y="2475386"/>
                  <a:ext cx="623136" cy="492577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18" name="Google Shape;577;p14"/>
              <p:cNvSpPr/>
              <p:nvPr/>
            </p:nvSpPr>
            <p:spPr>
              <a:xfrm>
                <a:off x="7933249" y="2118694"/>
                <a:ext cx="704681" cy="70482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" name="Google Shape;578;p14"/>
              <p:cNvSpPr/>
              <p:nvPr/>
            </p:nvSpPr>
            <p:spPr>
              <a:xfrm>
                <a:off x="8386424" y="2118694"/>
                <a:ext cx="704681" cy="70482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6" name="Google Shape;579;p14"/>
            <p:cNvSpPr/>
            <p:nvPr/>
          </p:nvSpPr>
          <p:spPr>
            <a:xfrm>
              <a:off x="7239867" y="1791941"/>
              <a:ext cx="2256823" cy="1333409"/>
            </a:xfrm>
            <a:custGeom>
              <a:avLst/>
              <a:gdLst/>
              <a:ahLst/>
              <a:cxnLst/>
              <a:rect l="l" t="t" r="r" b="b"/>
              <a:pathLst>
                <a:path w="4957" h="2929" extrusionOk="0">
                  <a:moveTo>
                    <a:pt x="1215" y="718"/>
                  </a:moveTo>
                  <a:cubicBezTo>
                    <a:pt x="1312" y="743"/>
                    <a:pt x="1337" y="767"/>
                    <a:pt x="1361" y="815"/>
                  </a:cubicBezTo>
                  <a:cubicBezTo>
                    <a:pt x="1361" y="840"/>
                    <a:pt x="1312" y="888"/>
                    <a:pt x="1288" y="913"/>
                  </a:cubicBezTo>
                  <a:cubicBezTo>
                    <a:pt x="1264" y="913"/>
                    <a:pt x="1264" y="937"/>
                    <a:pt x="1215" y="937"/>
                  </a:cubicBezTo>
                  <a:cubicBezTo>
                    <a:pt x="1215" y="864"/>
                    <a:pt x="1215" y="815"/>
                    <a:pt x="1215" y="743"/>
                  </a:cubicBezTo>
                  <a:lnTo>
                    <a:pt x="1215" y="718"/>
                  </a:lnTo>
                  <a:close/>
                  <a:moveTo>
                    <a:pt x="2527" y="475"/>
                  </a:moveTo>
                  <a:cubicBezTo>
                    <a:pt x="2624" y="597"/>
                    <a:pt x="2673" y="767"/>
                    <a:pt x="2624" y="937"/>
                  </a:cubicBezTo>
                  <a:cubicBezTo>
                    <a:pt x="2601" y="983"/>
                    <a:pt x="2567" y="1007"/>
                    <a:pt x="2530" y="1007"/>
                  </a:cubicBezTo>
                  <a:cubicBezTo>
                    <a:pt x="2489" y="1007"/>
                    <a:pt x="2444" y="977"/>
                    <a:pt x="2405" y="913"/>
                  </a:cubicBezTo>
                  <a:cubicBezTo>
                    <a:pt x="2333" y="767"/>
                    <a:pt x="2381" y="573"/>
                    <a:pt x="2527" y="475"/>
                  </a:cubicBezTo>
                  <a:close/>
                  <a:moveTo>
                    <a:pt x="3984" y="1010"/>
                  </a:moveTo>
                  <a:lnTo>
                    <a:pt x="3984" y="1010"/>
                  </a:lnTo>
                  <a:cubicBezTo>
                    <a:pt x="4009" y="1107"/>
                    <a:pt x="3984" y="1228"/>
                    <a:pt x="3936" y="1326"/>
                  </a:cubicBezTo>
                  <a:cubicBezTo>
                    <a:pt x="3912" y="1350"/>
                    <a:pt x="3912" y="1350"/>
                    <a:pt x="3887" y="1350"/>
                  </a:cubicBezTo>
                  <a:cubicBezTo>
                    <a:pt x="3863" y="1350"/>
                    <a:pt x="3839" y="1326"/>
                    <a:pt x="3814" y="1326"/>
                  </a:cubicBezTo>
                  <a:cubicBezTo>
                    <a:pt x="3766" y="1277"/>
                    <a:pt x="3766" y="1277"/>
                    <a:pt x="3766" y="1204"/>
                  </a:cubicBezTo>
                  <a:cubicBezTo>
                    <a:pt x="3790" y="1131"/>
                    <a:pt x="3863" y="1058"/>
                    <a:pt x="3984" y="1010"/>
                  </a:cubicBezTo>
                  <a:close/>
                  <a:moveTo>
                    <a:pt x="1045" y="1860"/>
                  </a:moveTo>
                  <a:cubicBezTo>
                    <a:pt x="948" y="1957"/>
                    <a:pt x="851" y="2030"/>
                    <a:pt x="754" y="2079"/>
                  </a:cubicBezTo>
                  <a:cubicBezTo>
                    <a:pt x="778" y="1982"/>
                    <a:pt x="875" y="1909"/>
                    <a:pt x="972" y="1860"/>
                  </a:cubicBezTo>
                  <a:close/>
                  <a:moveTo>
                    <a:pt x="3159" y="1957"/>
                  </a:moveTo>
                  <a:cubicBezTo>
                    <a:pt x="3159" y="1957"/>
                    <a:pt x="3183" y="1957"/>
                    <a:pt x="3231" y="2006"/>
                  </a:cubicBezTo>
                  <a:cubicBezTo>
                    <a:pt x="3280" y="2054"/>
                    <a:pt x="3304" y="2152"/>
                    <a:pt x="3280" y="2224"/>
                  </a:cubicBezTo>
                  <a:cubicBezTo>
                    <a:pt x="3159" y="2127"/>
                    <a:pt x="3159" y="2006"/>
                    <a:pt x="3159" y="1957"/>
                  </a:cubicBezTo>
                  <a:close/>
                  <a:moveTo>
                    <a:pt x="1701" y="2030"/>
                  </a:moveTo>
                  <a:cubicBezTo>
                    <a:pt x="1750" y="2054"/>
                    <a:pt x="1798" y="2079"/>
                    <a:pt x="1822" y="2127"/>
                  </a:cubicBezTo>
                  <a:cubicBezTo>
                    <a:pt x="1847" y="2249"/>
                    <a:pt x="1822" y="2346"/>
                    <a:pt x="1774" y="2443"/>
                  </a:cubicBezTo>
                  <a:cubicBezTo>
                    <a:pt x="1677" y="2346"/>
                    <a:pt x="1628" y="2200"/>
                    <a:pt x="1652" y="2054"/>
                  </a:cubicBezTo>
                  <a:cubicBezTo>
                    <a:pt x="1652" y="2030"/>
                    <a:pt x="1677" y="2030"/>
                    <a:pt x="1677" y="2030"/>
                  </a:cubicBezTo>
                  <a:close/>
                  <a:moveTo>
                    <a:pt x="1688" y="116"/>
                  </a:moveTo>
                  <a:cubicBezTo>
                    <a:pt x="1796" y="116"/>
                    <a:pt x="1923" y="140"/>
                    <a:pt x="2065" y="184"/>
                  </a:cubicBezTo>
                  <a:cubicBezTo>
                    <a:pt x="2211" y="232"/>
                    <a:pt x="2333" y="305"/>
                    <a:pt x="2454" y="427"/>
                  </a:cubicBezTo>
                  <a:cubicBezTo>
                    <a:pt x="2284" y="548"/>
                    <a:pt x="2235" y="791"/>
                    <a:pt x="2333" y="961"/>
                  </a:cubicBezTo>
                  <a:cubicBezTo>
                    <a:pt x="2430" y="1083"/>
                    <a:pt x="2503" y="1131"/>
                    <a:pt x="2551" y="1131"/>
                  </a:cubicBezTo>
                  <a:cubicBezTo>
                    <a:pt x="2648" y="1107"/>
                    <a:pt x="2721" y="1058"/>
                    <a:pt x="2746" y="986"/>
                  </a:cubicBezTo>
                  <a:cubicBezTo>
                    <a:pt x="2794" y="791"/>
                    <a:pt x="2746" y="573"/>
                    <a:pt x="2624" y="427"/>
                  </a:cubicBezTo>
                  <a:cubicBezTo>
                    <a:pt x="2818" y="305"/>
                    <a:pt x="3061" y="232"/>
                    <a:pt x="3304" y="232"/>
                  </a:cubicBezTo>
                  <a:lnTo>
                    <a:pt x="3450" y="232"/>
                  </a:lnTo>
                  <a:cubicBezTo>
                    <a:pt x="3742" y="330"/>
                    <a:pt x="3960" y="597"/>
                    <a:pt x="3984" y="888"/>
                  </a:cubicBezTo>
                  <a:cubicBezTo>
                    <a:pt x="3839" y="937"/>
                    <a:pt x="3717" y="1034"/>
                    <a:pt x="3693" y="1180"/>
                  </a:cubicBezTo>
                  <a:cubicBezTo>
                    <a:pt x="3669" y="1277"/>
                    <a:pt x="3693" y="1350"/>
                    <a:pt x="3766" y="1423"/>
                  </a:cubicBezTo>
                  <a:cubicBezTo>
                    <a:pt x="3802" y="1459"/>
                    <a:pt x="3845" y="1477"/>
                    <a:pt x="3887" y="1477"/>
                  </a:cubicBezTo>
                  <a:cubicBezTo>
                    <a:pt x="3930" y="1477"/>
                    <a:pt x="3972" y="1459"/>
                    <a:pt x="4009" y="1423"/>
                  </a:cubicBezTo>
                  <a:cubicBezTo>
                    <a:pt x="4082" y="1277"/>
                    <a:pt x="4106" y="1131"/>
                    <a:pt x="4082" y="986"/>
                  </a:cubicBezTo>
                  <a:cubicBezTo>
                    <a:pt x="4130" y="986"/>
                    <a:pt x="4203" y="961"/>
                    <a:pt x="4252" y="961"/>
                  </a:cubicBezTo>
                  <a:cubicBezTo>
                    <a:pt x="4470" y="961"/>
                    <a:pt x="4640" y="1083"/>
                    <a:pt x="4738" y="1277"/>
                  </a:cubicBezTo>
                  <a:cubicBezTo>
                    <a:pt x="4835" y="1544"/>
                    <a:pt x="4810" y="1836"/>
                    <a:pt x="4665" y="2079"/>
                  </a:cubicBezTo>
                  <a:cubicBezTo>
                    <a:pt x="4483" y="2341"/>
                    <a:pt x="4201" y="2486"/>
                    <a:pt x="3902" y="2486"/>
                  </a:cubicBezTo>
                  <a:cubicBezTo>
                    <a:pt x="3841" y="2486"/>
                    <a:pt x="3779" y="2480"/>
                    <a:pt x="3717" y="2467"/>
                  </a:cubicBezTo>
                  <a:cubicBezTo>
                    <a:pt x="3572" y="2443"/>
                    <a:pt x="3450" y="2370"/>
                    <a:pt x="3353" y="2297"/>
                  </a:cubicBezTo>
                  <a:cubicBezTo>
                    <a:pt x="3401" y="2176"/>
                    <a:pt x="3377" y="2030"/>
                    <a:pt x="3304" y="1933"/>
                  </a:cubicBezTo>
                  <a:cubicBezTo>
                    <a:pt x="3244" y="1884"/>
                    <a:pt x="3189" y="1860"/>
                    <a:pt x="3143" y="1860"/>
                  </a:cubicBezTo>
                  <a:cubicBezTo>
                    <a:pt x="3098" y="1860"/>
                    <a:pt x="3061" y="1884"/>
                    <a:pt x="3037" y="1933"/>
                  </a:cubicBezTo>
                  <a:cubicBezTo>
                    <a:pt x="3037" y="2103"/>
                    <a:pt x="3086" y="2249"/>
                    <a:pt x="3231" y="2322"/>
                  </a:cubicBezTo>
                  <a:cubicBezTo>
                    <a:pt x="3071" y="2620"/>
                    <a:pt x="2781" y="2809"/>
                    <a:pt x="2442" y="2809"/>
                  </a:cubicBezTo>
                  <a:cubicBezTo>
                    <a:pt x="2422" y="2809"/>
                    <a:pt x="2402" y="2809"/>
                    <a:pt x="2381" y="2807"/>
                  </a:cubicBezTo>
                  <a:cubicBezTo>
                    <a:pt x="2187" y="2807"/>
                    <a:pt x="1968" y="2686"/>
                    <a:pt x="1847" y="2516"/>
                  </a:cubicBezTo>
                  <a:cubicBezTo>
                    <a:pt x="1920" y="2394"/>
                    <a:pt x="1968" y="2249"/>
                    <a:pt x="1920" y="2103"/>
                  </a:cubicBezTo>
                  <a:cubicBezTo>
                    <a:pt x="1895" y="2030"/>
                    <a:pt x="1822" y="1957"/>
                    <a:pt x="1725" y="1933"/>
                  </a:cubicBezTo>
                  <a:cubicBezTo>
                    <a:pt x="1712" y="1928"/>
                    <a:pt x="1699" y="1926"/>
                    <a:pt x="1685" y="1926"/>
                  </a:cubicBezTo>
                  <a:cubicBezTo>
                    <a:pt x="1627" y="1926"/>
                    <a:pt x="1575" y="1966"/>
                    <a:pt x="1555" y="2006"/>
                  </a:cubicBezTo>
                  <a:cubicBezTo>
                    <a:pt x="1531" y="2200"/>
                    <a:pt x="1580" y="2394"/>
                    <a:pt x="1725" y="2540"/>
                  </a:cubicBezTo>
                  <a:cubicBezTo>
                    <a:pt x="1604" y="2662"/>
                    <a:pt x="1434" y="2735"/>
                    <a:pt x="1264" y="2759"/>
                  </a:cubicBezTo>
                  <a:lnTo>
                    <a:pt x="1191" y="2759"/>
                  </a:lnTo>
                  <a:cubicBezTo>
                    <a:pt x="1045" y="2759"/>
                    <a:pt x="924" y="2686"/>
                    <a:pt x="826" y="2589"/>
                  </a:cubicBezTo>
                  <a:cubicBezTo>
                    <a:pt x="729" y="2467"/>
                    <a:pt x="705" y="2346"/>
                    <a:pt x="729" y="2224"/>
                  </a:cubicBezTo>
                  <a:cubicBezTo>
                    <a:pt x="924" y="2152"/>
                    <a:pt x="1167" y="1957"/>
                    <a:pt x="1142" y="1836"/>
                  </a:cubicBezTo>
                  <a:cubicBezTo>
                    <a:pt x="1142" y="1801"/>
                    <a:pt x="1118" y="1767"/>
                    <a:pt x="1052" y="1767"/>
                  </a:cubicBezTo>
                  <a:cubicBezTo>
                    <a:pt x="1025" y="1767"/>
                    <a:pt x="991" y="1773"/>
                    <a:pt x="948" y="1787"/>
                  </a:cubicBezTo>
                  <a:cubicBezTo>
                    <a:pt x="802" y="1836"/>
                    <a:pt x="681" y="1982"/>
                    <a:pt x="656" y="2152"/>
                  </a:cubicBezTo>
                  <a:cubicBezTo>
                    <a:pt x="638" y="2154"/>
                    <a:pt x="621" y="2155"/>
                    <a:pt x="603" y="2155"/>
                  </a:cubicBezTo>
                  <a:cubicBezTo>
                    <a:pt x="414" y="2155"/>
                    <a:pt x="286" y="2032"/>
                    <a:pt x="219" y="1787"/>
                  </a:cubicBezTo>
                  <a:cubicBezTo>
                    <a:pt x="98" y="1520"/>
                    <a:pt x="122" y="1228"/>
                    <a:pt x="243" y="961"/>
                  </a:cubicBezTo>
                  <a:cubicBezTo>
                    <a:pt x="389" y="791"/>
                    <a:pt x="608" y="694"/>
                    <a:pt x="851" y="694"/>
                  </a:cubicBezTo>
                  <a:lnTo>
                    <a:pt x="1142" y="694"/>
                  </a:lnTo>
                  <a:lnTo>
                    <a:pt x="1142" y="743"/>
                  </a:lnTo>
                  <a:cubicBezTo>
                    <a:pt x="1118" y="840"/>
                    <a:pt x="1142" y="937"/>
                    <a:pt x="1191" y="1010"/>
                  </a:cubicBezTo>
                  <a:cubicBezTo>
                    <a:pt x="1204" y="1036"/>
                    <a:pt x="1232" y="1056"/>
                    <a:pt x="1271" y="1056"/>
                  </a:cubicBezTo>
                  <a:cubicBezTo>
                    <a:pt x="1302" y="1056"/>
                    <a:pt x="1341" y="1043"/>
                    <a:pt x="1385" y="1010"/>
                  </a:cubicBezTo>
                  <a:cubicBezTo>
                    <a:pt x="1482" y="913"/>
                    <a:pt x="1507" y="888"/>
                    <a:pt x="1482" y="791"/>
                  </a:cubicBezTo>
                  <a:cubicBezTo>
                    <a:pt x="1458" y="718"/>
                    <a:pt x="1385" y="645"/>
                    <a:pt x="1239" y="621"/>
                  </a:cubicBezTo>
                  <a:cubicBezTo>
                    <a:pt x="1239" y="475"/>
                    <a:pt x="1288" y="330"/>
                    <a:pt x="1385" y="232"/>
                  </a:cubicBezTo>
                  <a:cubicBezTo>
                    <a:pt x="1452" y="152"/>
                    <a:pt x="1556" y="116"/>
                    <a:pt x="1688" y="116"/>
                  </a:cubicBezTo>
                  <a:close/>
                  <a:moveTo>
                    <a:pt x="1650" y="1"/>
                  </a:moveTo>
                  <a:cubicBezTo>
                    <a:pt x="1501" y="1"/>
                    <a:pt x="1380" y="43"/>
                    <a:pt x="1288" y="135"/>
                  </a:cubicBezTo>
                  <a:cubicBezTo>
                    <a:pt x="1191" y="257"/>
                    <a:pt x="1118" y="427"/>
                    <a:pt x="1118" y="597"/>
                  </a:cubicBezTo>
                  <a:cubicBezTo>
                    <a:pt x="1069" y="585"/>
                    <a:pt x="1021" y="579"/>
                    <a:pt x="972" y="579"/>
                  </a:cubicBezTo>
                  <a:cubicBezTo>
                    <a:pt x="924" y="579"/>
                    <a:pt x="875" y="585"/>
                    <a:pt x="826" y="597"/>
                  </a:cubicBezTo>
                  <a:cubicBezTo>
                    <a:pt x="559" y="597"/>
                    <a:pt x="316" y="694"/>
                    <a:pt x="146" y="888"/>
                  </a:cubicBezTo>
                  <a:cubicBezTo>
                    <a:pt x="1" y="1180"/>
                    <a:pt x="1" y="1520"/>
                    <a:pt x="122" y="1811"/>
                  </a:cubicBezTo>
                  <a:cubicBezTo>
                    <a:pt x="219" y="2152"/>
                    <a:pt x="414" y="2224"/>
                    <a:pt x="559" y="2224"/>
                  </a:cubicBezTo>
                  <a:lnTo>
                    <a:pt x="608" y="2224"/>
                  </a:lnTo>
                  <a:cubicBezTo>
                    <a:pt x="608" y="2394"/>
                    <a:pt x="656" y="2540"/>
                    <a:pt x="754" y="2637"/>
                  </a:cubicBezTo>
                  <a:cubicBezTo>
                    <a:pt x="851" y="2783"/>
                    <a:pt x="1021" y="2856"/>
                    <a:pt x="1191" y="2856"/>
                  </a:cubicBezTo>
                  <a:lnTo>
                    <a:pt x="1264" y="2856"/>
                  </a:lnTo>
                  <a:cubicBezTo>
                    <a:pt x="1458" y="2832"/>
                    <a:pt x="1652" y="2759"/>
                    <a:pt x="1774" y="2613"/>
                  </a:cubicBezTo>
                  <a:cubicBezTo>
                    <a:pt x="1944" y="2783"/>
                    <a:pt x="2163" y="2905"/>
                    <a:pt x="2381" y="2929"/>
                  </a:cubicBezTo>
                  <a:lnTo>
                    <a:pt x="2430" y="2929"/>
                  </a:lnTo>
                  <a:cubicBezTo>
                    <a:pt x="2794" y="2905"/>
                    <a:pt x="3134" y="2710"/>
                    <a:pt x="3304" y="2394"/>
                  </a:cubicBezTo>
                  <a:cubicBezTo>
                    <a:pt x="3426" y="2467"/>
                    <a:pt x="3547" y="2516"/>
                    <a:pt x="3693" y="2540"/>
                  </a:cubicBezTo>
                  <a:cubicBezTo>
                    <a:pt x="3766" y="2559"/>
                    <a:pt x="3841" y="2567"/>
                    <a:pt x="3916" y="2567"/>
                  </a:cubicBezTo>
                  <a:cubicBezTo>
                    <a:pt x="4239" y="2567"/>
                    <a:pt x="4560" y="2403"/>
                    <a:pt x="4738" y="2127"/>
                  </a:cubicBezTo>
                  <a:cubicBezTo>
                    <a:pt x="4932" y="1860"/>
                    <a:pt x="4956" y="1496"/>
                    <a:pt x="4835" y="1204"/>
                  </a:cubicBezTo>
                  <a:cubicBezTo>
                    <a:pt x="4738" y="986"/>
                    <a:pt x="4495" y="840"/>
                    <a:pt x="4252" y="840"/>
                  </a:cubicBezTo>
                  <a:cubicBezTo>
                    <a:pt x="4203" y="840"/>
                    <a:pt x="4130" y="840"/>
                    <a:pt x="4057" y="864"/>
                  </a:cubicBezTo>
                  <a:cubicBezTo>
                    <a:pt x="4033" y="500"/>
                    <a:pt x="3790" y="232"/>
                    <a:pt x="3450" y="135"/>
                  </a:cubicBezTo>
                  <a:cubicBezTo>
                    <a:pt x="3426" y="123"/>
                    <a:pt x="3395" y="117"/>
                    <a:pt x="3365" y="117"/>
                  </a:cubicBezTo>
                  <a:cubicBezTo>
                    <a:pt x="3335" y="117"/>
                    <a:pt x="3304" y="123"/>
                    <a:pt x="3280" y="135"/>
                  </a:cubicBezTo>
                  <a:cubicBezTo>
                    <a:pt x="3013" y="135"/>
                    <a:pt x="2746" y="208"/>
                    <a:pt x="2527" y="330"/>
                  </a:cubicBezTo>
                  <a:cubicBezTo>
                    <a:pt x="2405" y="232"/>
                    <a:pt x="2235" y="135"/>
                    <a:pt x="2090" y="87"/>
                  </a:cubicBezTo>
                  <a:cubicBezTo>
                    <a:pt x="1923" y="31"/>
                    <a:pt x="1776" y="1"/>
                    <a:pt x="1650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6" name="Google Shape;580;p14"/>
          <p:cNvGrpSpPr>
            <a:grpSpLocks/>
          </p:cNvGrpSpPr>
          <p:nvPr/>
        </p:nvGrpSpPr>
        <p:grpSpPr bwMode="auto">
          <a:xfrm>
            <a:off x="963613" y="4627563"/>
            <a:ext cx="1360487" cy="2309812"/>
            <a:chOff x="-1056319" y="1385262"/>
            <a:chExt cx="212940" cy="361495"/>
          </a:xfrm>
        </p:grpSpPr>
        <p:sp>
          <p:nvSpPr>
            <p:cNvPr id="27" name="Google Shape;581;p14"/>
            <p:cNvSpPr/>
            <p:nvPr/>
          </p:nvSpPr>
          <p:spPr>
            <a:xfrm>
              <a:off x="-933326" y="1467499"/>
              <a:ext cx="27580" cy="279258"/>
            </a:xfrm>
            <a:custGeom>
              <a:avLst/>
              <a:gdLst/>
              <a:ahLst/>
              <a:cxnLst/>
              <a:rect l="l" t="t" r="r" b="b"/>
              <a:pathLst>
                <a:path w="705" h="7168" extrusionOk="0">
                  <a:moveTo>
                    <a:pt x="680" y="1"/>
                  </a:moveTo>
                  <a:cubicBezTo>
                    <a:pt x="656" y="1"/>
                    <a:pt x="632" y="25"/>
                    <a:pt x="632" y="50"/>
                  </a:cubicBezTo>
                  <a:cubicBezTo>
                    <a:pt x="608" y="292"/>
                    <a:pt x="0" y="6123"/>
                    <a:pt x="170" y="7119"/>
                  </a:cubicBezTo>
                  <a:cubicBezTo>
                    <a:pt x="170" y="7143"/>
                    <a:pt x="170" y="7167"/>
                    <a:pt x="195" y="7167"/>
                  </a:cubicBezTo>
                  <a:lnTo>
                    <a:pt x="219" y="7167"/>
                  </a:lnTo>
                  <a:cubicBezTo>
                    <a:pt x="243" y="7143"/>
                    <a:pt x="243" y="7119"/>
                    <a:pt x="243" y="7094"/>
                  </a:cubicBezTo>
                  <a:cubicBezTo>
                    <a:pt x="97" y="6123"/>
                    <a:pt x="705" y="122"/>
                    <a:pt x="705" y="74"/>
                  </a:cubicBezTo>
                  <a:cubicBezTo>
                    <a:pt x="705" y="25"/>
                    <a:pt x="705" y="25"/>
                    <a:pt x="6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" name="Google Shape;582;p14"/>
            <p:cNvSpPr/>
            <p:nvPr/>
          </p:nvSpPr>
          <p:spPr>
            <a:xfrm>
              <a:off x="-968360" y="1385262"/>
              <a:ext cx="124981" cy="123977"/>
            </a:xfrm>
            <a:custGeom>
              <a:avLst/>
              <a:gdLst/>
              <a:ahLst/>
              <a:cxnLst/>
              <a:rect l="l" t="t" r="r" b="b"/>
              <a:pathLst>
                <a:path w="3208" h="3183" extrusionOk="0">
                  <a:moveTo>
                    <a:pt x="1555" y="98"/>
                  </a:moveTo>
                  <a:cubicBezTo>
                    <a:pt x="1871" y="171"/>
                    <a:pt x="1871" y="705"/>
                    <a:pt x="1871" y="705"/>
                  </a:cubicBezTo>
                  <a:cubicBezTo>
                    <a:pt x="1871" y="729"/>
                    <a:pt x="1895" y="754"/>
                    <a:pt x="1920" y="754"/>
                  </a:cubicBezTo>
                  <a:cubicBezTo>
                    <a:pt x="1944" y="754"/>
                    <a:pt x="1968" y="754"/>
                    <a:pt x="1968" y="729"/>
                  </a:cubicBezTo>
                  <a:cubicBezTo>
                    <a:pt x="2065" y="535"/>
                    <a:pt x="2260" y="243"/>
                    <a:pt x="2381" y="243"/>
                  </a:cubicBezTo>
                  <a:cubicBezTo>
                    <a:pt x="2405" y="243"/>
                    <a:pt x="2430" y="243"/>
                    <a:pt x="2430" y="268"/>
                  </a:cubicBezTo>
                  <a:cubicBezTo>
                    <a:pt x="2600" y="389"/>
                    <a:pt x="2478" y="802"/>
                    <a:pt x="2405" y="948"/>
                  </a:cubicBezTo>
                  <a:cubicBezTo>
                    <a:pt x="2386" y="988"/>
                    <a:pt x="2414" y="1027"/>
                    <a:pt x="2452" y="1027"/>
                  </a:cubicBezTo>
                  <a:cubicBezTo>
                    <a:pt x="2460" y="1027"/>
                    <a:pt x="2469" y="1025"/>
                    <a:pt x="2478" y="1021"/>
                  </a:cubicBezTo>
                  <a:cubicBezTo>
                    <a:pt x="2600" y="972"/>
                    <a:pt x="2745" y="924"/>
                    <a:pt x="2891" y="924"/>
                  </a:cubicBezTo>
                  <a:cubicBezTo>
                    <a:pt x="2940" y="924"/>
                    <a:pt x="3013" y="924"/>
                    <a:pt x="3061" y="972"/>
                  </a:cubicBezTo>
                  <a:cubicBezTo>
                    <a:pt x="3061" y="972"/>
                    <a:pt x="3061" y="996"/>
                    <a:pt x="3061" y="996"/>
                  </a:cubicBezTo>
                  <a:cubicBezTo>
                    <a:pt x="3037" y="1142"/>
                    <a:pt x="2745" y="1409"/>
                    <a:pt x="2551" y="1580"/>
                  </a:cubicBezTo>
                  <a:cubicBezTo>
                    <a:pt x="2527" y="1580"/>
                    <a:pt x="2527" y="1604"/>
                    <a:pt x="2527" y="1628"/>
                  </a:cubicBezTo>
                  <a:cubicBezTo>
                    <a:pt x="2551" y="1628"/>
                    <a:pt x="2551" y="1652"/>
                    <a:pt x="2575" y="1652"/>
                  </a:cubicBezTo>
                  <a:cubicBezTo>
                    <a:pt x="2721" y="1652"/>
                    <a:pt x="3134" y="1725"/>
                    <a:pt x="3134" y="1920"/>
                  </a:cubicBezTo>
                  <a:cubicBezTo>
                    <a:pt x="3134" y="2114"/>
                    <a:pt x="2624" y="2163"/>
                    <a:pt x="2430" y="2163"/>
                  </a:cubicBezTo>
                  <a:cubicBezTo>
                    <a:pt x="2430" y="2163"/>
                    <a:pt x="2405" y="2163"/>
                    <a:pt x="2405" y="2187"/>
                  </a:cubicBezTo>
                  <a:cubicBezTo>
                    <a:pt x="2381" y="2211"/>
                    <a:pt x="2381" y="2211"/>
                    <a:pt x="2405" y="2235"/>
                  </a:cubicBezTo>
                  <a:cubicBezTo>
                    <a:pt x="2405" y="2235"/>
                    <a:pt x="2697" y="2551"/>
                    <a:pt x="2527" y="2794"/>
                  </a:cubicBezTo>
                  <a:cubicBezTo>
                    <a:pt x="2503" y="2818"/>
                    <a:pt x="2454" y="2843"/>
                    <a:pt x="2430" y="2843"/>
                  </a:cubicBezTo>
                  <a:cubicBezTo>
                    <a:pt x="2260" y="2843"/>
                    <a:pt x="1992" y="2503"/>
                    <a:pt x="1895" y="2381"/>
                  </a:cubicBezTo>
                  <a:cubicBezTo>
                    <a:pt x="1883" y="2369"/>
                    <a:pt x="1871" y="2363"/>
                    <a:pt x="1862" y="2363"/>
                  </a:cubicBezTo>
                  <a:cubicBezTo>
                    <a:pt x="1853" y="2363"/>
                    <a:pt x="1847" y="2369"/>
                    <a:pt x="1847" y="2381"/>
                  </a:cubicBezTo>
                  <a:cubicBezTo>
                    <a:pt x="1822" y="2381"/>
                    <a:pt x="1798" y="2405"/>
                    <a:pt x="1798" y="2430"/>
                  </a:cubicBezTo>
                  <a:cubicBezTo>
                    <a:pt x="1798" y="2430"/>
                    <a:pt x="1871" y="2964"/>
                    <a:pt x="1579" y="3086"/>
                  </a:cubicBezTo>
                  <a:lnTo>
                    <a:pt x="1507" y="3086"/>
                  </a:lnTo>
                  <a:cubicBezTo>
                    <a:pt x="1312" y="3086"/>
                    <a:pt x="1215" y="2624"/>
                    <a:pt x="1215" y="2454"/>
                  </a:cubicBezTo>
                  <a:cubicBezTo>
                    <a:pt x="1215" y="2430"/>
                    <a:pt x="1191" y="2430"/>
                    <a:pt x="1166" y="2430"/>
                  </a:cubicBezTo>
                  <a:cubicBezTo>
                    <a:pt x="1166" y="2430"/>
                    <a:pt x="1166" y="2454"/>
                    <a:pt x="1166" y="2454"/>
                  </a:cubicBezTo>
                  <a:cubicBezTo>
                    <a:pt x="1045" y="2551"/>
                    <a:pt x="899" y="2624"/>
                    <a:pt x="754" y="2624"/>
                  </a:cubicBezTo>
                  <a:cubicBezTo>
                    <a:pt x="656" y="2624"/>
                    <a:pt x="583" y="2600"/>
                    <a:pt x="511" y="2575"/>
                  </a:cubicBezTo>
                  <a:cubicBezTo>
                    <a:pt x="462" y="2551"/>
                    <a:pt x="413" y="2503"/>
                    <a:pt x="413" y="2454"/>
                  </a:cubicBezTo>
                  <a:cubicBezTo>
                    <a:pt x="389" y="2235"/>
                    <a:pt x="729" y="1871"/>
                    <a:pt x="875" y="1725"/>
                  </a:cubicBezTo>
                  <a:cubicBezTo>
                    <a:pt x="875" y="1701"/>
                    <a:pt x="875" y="1701"/>
                    <a:pt x="875" y="1677"/>
                  </a:cubicBezTo>
                  <a:cubicBezTo>
                    <a:pt x="851" y="1652"/>
                    <a:pt x="826" y="1652"/>
                    <a:pt x="826" y="1652"/>
                  </a:cubicBezTo>
                  <a:lnTo>
                    <a:pt x="705" y="1652"/>
                  </a:lnTo>
                  <a:cubicBezTo>
                    <a:pt x="535" y="1652"/>
                    <a:pt x="195" y="1628"/>
                    <a:pt x="146" y="1409"/>
                  </a:cubicBezTo>
                  <a:cubicBezTo>
                    <a:pt x="122" y="1385"/>
                    <a:pt x="122" y="1361"/>
                    <a:pt x="146" y="1337"/>
                  </a:cubicBezTo>
                  <a:cubicBezTo>
                    <a:pt x="219" y="1215"/>
                    <a:pt x="559" y="1191"/>
                    <a:pt x="826" y="1191"/>
                  </a:cubicBezTo>
                  <a:lnTo>
                    <a:pt x="851" y="1191"/>
                  </a:lnTo>
                  <a:cubicBezTo>
                    <a:pt x="899" y="1167"/>
                    <a:pt x="924" y="1118"/>
                    <a:pt x="875" y="1094"/>
                  </a:cubicBezTo>
                  <a:cubicBezTo>
                    <a:pt x="778" y="1021"/>
                    <a:pt x="511" y="778"/>
                    <a:pt x="511" y="608"/>
                  </a:cubicBezTo>
                  <a:cubicBezTo>
                    <a:pt x="511" y="559"/>
                    <a:pt x="511" y="535"/>
                    <a:pt x="535" y="511"/>
                  </a:cubicBezTo>
                  <a:cubicBezTo>
                    <a:pt x="583" y="486"/>
                    <a:pt x="608" y="462"/>
                    <a:pt x="656" y="462"/>
                  </a:cubicBezTo>
                  <a:cubicBezTo>
                    <a:pt x="899" y="511"/>
                    <a:pt x="1118" y="632"/>
                    <a:pt x="1312" y="778"/>
                  </a:cubicBezTo>
                  <a:lnTo>
                    <a:pt x="1361" y="778"/>
                  </a:lnTo>
                  <a:cubicBezTo>
                    <a:pt x="1385" y="754"/>
                    <a:pt x="1385" y="754"/>
                    <a:pt x="1385" y="729"/>
                  </a:cubicBezTo>
                  <a:cubicBezTo>
                    <a:pt x="1361" y="608"/>
                    <a:pt x="1337" y="268"/>
                    <a:pt x="1434" y="146"/>
                  </a:cubicBezTo>
                  <a:cubicBezTo>
                    <a:pt x="1458" y="98"/>
                    <a:pt x="1507" y="98"/>
                    <a:pt x="1555" y="98"/>
                  </a:cubicBezTo>
                  <a:close/>
                  <a:moveTo>
                    <a:pt x="1531" y="1"/>
                  </a:moveTo>
                  <a:cubicBezTo>
                    <a:pt x="1458" y="1"/>
                    <a:pt x="1385" y="25"/>
                    <a:pt x="1337" y="73"/>
                  </a:cubicBezTo>
                  <a:cubicBezTo>
                    <a:pt x="1239" y="243"/>
                    <a:pt x="1215" y="438"/>
                    <a:pt x="1239" y="632"/>
                  </a:cubicBezTo>
                  <a:cubicBezTo>
                    <a:pt x="1069" y="486"/>
                    <a:pt x="875" y="389"/>
                    <a:pt x="632" y="365"/>
                  </a:cubicBezTo>
                  <a:cubicBezTo>
                    <a:pt x="583" y="365"/>
                    <a:pt x="511" y="389"/>
                    <a:pt x="462" y="413"/>
                  </a:cubicBezTo>
                  <a:cubicBezTo>
                    <a:pt x="413" y="462"/>
                    <a:pt x="389" y="535"/>
                    <a:pt x="389" y="584"/>
                  </a:cubicBezTo>
                  <a:cubicBezTo>
                    <a:pt x="438" y="778"/>
                    <a:pt x="559" y="948"/>
                    <a:pt x="705" y="1069"/>
                  </a:cubicBezTo>
                  <a:cubicBezTo>
                    <a:pt x="511" y="1069"/>
                    <a:pt x="171" y="1118"/>
                    <a:pt x="49" y="1264"/>
                  </a:cubicBezTo>
                  <a:cubicBezTo>
                    <a:pt x="0" y="1312"/>
                    <a:pt x="0" y="1361"/>
                    <a:pt x="0" y="1434"/>
                  </a:cubicBezTo>
                  <a:cubicBezTo>
                    <a:pt x="73" y="1701"/>
                    <a:pt x="462" y="1725"/>
                    <a:pt x="681" y="1725"/>
                  </a:cubicBezTo>
                  <a:cubicBezTo>
                    <a:pt x="511" y="1895"/>
                    <a:pt x="243" y="2211"/>
                    <a:pt x="268" y="2454"/>
                  </a:cubicBezTo>
                  <a:cubicBezTo>
                    <a:pt x="292" y="2527"/>
                    <a:pt x="341" y="2600"/>
                    <a:pt x="413" y="2624"/>
                  </a:cubicBezTo>
                  <a:cubicBezTo>
                    <a:pt x="511" y="2673"/>
                    <a:pt x="608" y="2697"/>
                    <a:pt x="705" y="2697"/>
                  </a:cubicBezTo>
                  <a:cubicBezTo>
                    <a:pt x="851" y="2697"/>
                    <a:pt x="996" y="2648"/>
                    <a:pt x="1118" y="2551"/>
                  </a:cubicBezTo>
                  <a:cubicBezTo>
                    <a:pt x="1166" y="2746"/>
                    <a:pt x="1264" y="3183"/>
                    <a:pt x="1507" y="3183"/>
                  </a:cubicBezTo>
                  <a:cubicBezTo>
                    <a:pt x="1531" y="3183"/>
                    <a:pt x="1579" y="3183"/>
                    <a:pt x="1604" y="3159"/>
                  </a:cubicBezTo>
                  <a:cubicBezTo>
                    <a:pt x="1822" y="3037"/>
                    <a:pt x="1944" y="2794"/>
                    <a:pt x="1895" y="2551"/>
                  </a:cubicBezTo>
                  <a:lnTo>
                    <a:pt x="1895" y="2551"/>
                  </a:lnTo>
                  <a:cubicBezTo>
                    <a:pt x="2041" y="2721"/>
                    <a:pt x="2260" y="2940"/>
                    <a:pt x="2430" y="2940"/>
                  </a:cubicBezTo>
                  <a:cubicBezTo>
                    <a:pt x="2503" y="2940"/>
                    <a:pt x="2551" y="2916"/>
                    <a:pt x="2600" y="2867"/>
                  </a:cubicBezTo>
                  <a:cubicBezTo>
                    <a:pt x="2697" y="2648"/>
                    <a:pt x="2673" y="2405"/>
                    <a:pt x="2527" y="2260"/>
                  </a:cubicBezTo>
                  <a:cubicBezTo>
                    <a:pt x="2745" y="2235"/>
                    <a:pt x="3207" y="2163"/>
                    <a:pt x="3207" y="1920"/>
                  </a:cubicBezTo>
                  <a:cubicBezTo>
                    <a:pt x="3207" y="1677"/>
                    <a:pt x="2867" y="1604"/>
                    <a:pt x="2673" y="1580"/>
                  </a:cubicBezTo>
                  <a:cubicBezTo>
                    <a:pt x="2818" y="1434"/>
                    <a:pt x="3134" y="1191"/>
                    <a:pt x="3134" y="1021"/>
                  </a:cubicBezTo>
                  <a:cubicBezTo>
                    <a:pt x="3134" y="972"/>
                    <a:pt x="3110" y="948"/>
                    <a:pt x="3086" y="899"/>
                  </a:cubicBezTo>
                  <a:cubicBezTo>
                    <a:pt x="3037" y="851"/>
                    <a:pt x="2940" y="826"/>
                    <a:pt x="2867" y="826"/>
                  </a:cubicBezTo>
                  <a:cubicBezTo>
                    <a:pt x="2745" y="826"/>
                    <a:pt x="2624" y="851"/>
                    <a:pt x="2503" y="899"/>
                  </a:cubicBezTo>
                  <a:cubicBezTo>
                    <a:pt x="2551" y="729"/>
                    <a:pt x="2648" y="341"/>
                    <a:pt x="2478" y="195"/>
                  </a:cubicBezTo>
                  <a:cubicBezTo>
                    <a:pt x="2430" y="171"/>
                    <a:pt x="2405" y="146"/>
                    <a:pt x="2357" y="146"/>
                  </a:cubicBezTo>
                  <a:cubicBezTo>
                    <a:pt x="2187" y="146"/>
                    <a:pt x="2017" y="389"/>
                    <a:pt x="1920" y="559"/>
                  </a:cubicBezTo>
                  <a:cubicBezTo>
                    <a:pt x="1895" y="365"/>
                    <a:pt x="1798" y="73"/>
                    <a:pt x="15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" name="Google Shape;583;p14"/>
            <p:cNvSpPr/>
            <p:nvPr/>
          </p:nvSpPr>
          <p:spPr>
            <a:xfrm>
              <a:off x="-990226" y="1535326"/>
              <a:ext cx="60627" cy="203729"/>
            </a:xfrm>
            <a:custGeom>
              <a:avLst/>
              <a:gdLst/>
              <a:ahLst/>
              <a:cxnLst/>
              <a:rect l="l" t="t" r="r" b="b"/>
              <a:pathLst>
                <a:path w="1556" h="5234" extrusionOk="0">
                  <a:moveTo>
                    <a:pt x="70" y="1"/>
                  </a:moveTo>
                  <a:cubicBezTo>
                    <a:pt x="64" y="1"/>
                    <a:pt x="56" y="4"/>
                    <a:pt x="49" y="11"/>
                  </a:cubicBezTo>
                  <a:cubicBezTo>
                    <a:pt x="25" y="11"/>
                    <a:pt x="1" y="35"/>
                    <a:pt x="25" y="60"/>
                  </a:cubicBezTo>
                  <a:cubicBezTo>
                    <a:pt x="49" y="108"/>
                    <a:pt x="1458" y="3290"/>
                    <a:pt x="948" y="5185"/>
                  </a:cubicBezTo>
                  <a:cubicBezTo>
                    <a:pt x="948" y="5210"/>
                    <a:pt x="948" y="5234"/>
                    <a:pt x="972" y="5234"/>
                  </a:cubicBezTo>
                  <a:cubicBezTo>
                    <a:pt x="1021" y="5234"/>
                    <a:pt x="1045" y="5234"/>
                    <a:pt x="1045" y="5185"/>
                  </a:cubicBezTo>
                  <a:cubicBezTo>
                    <a:pt x="1555" y="3290"/>
                    <a:pt x="122" y="60"/>
                    <a:pt x="98" y="35"/>
                  </a:cubicBezTo>
                  <a:cubicBezTo>
                    <a:pt x="98" y="18"/>
                    <a:pt x="86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" name="Google Shape;584;p14"/>
            <p:cNvSpPr/>
            <p:nvPr/>
          </p:nvSpPr>
          <p:spPr>
            <a:xfrm>
              <a:off x="-1056319" y="1471971"/>
              <a:ext cx="125975" cy="123480"/>
            </a:xfrm>
            <a:custGeom>
              <a:avLst/>
              <a:gdLst/>
              <a:ahLst/>
              <a:cxnLst/>
              <a:rect l="l" t="t" r="r" b="b"/>
              <a:pathLst>
                <a:path w="3232" h="3168" extrusionOk="0">
                  <a:moveTo>
                    <a:pt x="1513" y="97"/>
                  </a:moveTo>
                  <a:cubicBezTo>
                    <a:pt x="1527" y="97"/>
                    <a:pt x="1541" y="99"/>
                    <a:pt x="1555" y="107"/>
                  </a:cubicBezTo>
                  <a:cubicBezTo>
                    <a:pt x="1871" y="155"/>
                    <a:pt x="1895" y="714"/>
                    <a:pt x="1895" y="714"/>
                  </a:cubicBezTo>
                  <a:cubicBezTo>
                    <a:pt x="1895" y="738"/>
                    <a:pt x="1895" y="738"/>
                    <a:pt x="1919" y="738"/>
                  </a:cubicBezTo>
                  <a:cubicBezTo>
                    <a:pt x="1926" y="745"/>
                    <a:pt x="1934" y="748"/>
                    <a:pt x="1940" y="748"/>
                  </a:cubicBezTo>
                  <a:cubicBezTo>
                    <a:pt x="1956" y="748"/>
                    <a:pt x="1968" y="731"/>
                    <a:pt x="1968" y="714"/>
                  </a:cubicBezTo>
                  <a:cubicBezTo>
                    <a:pt x="2065" y="544"/>
                    <a:pt x="2259" y="228"/>
                    <a:pt x="2381" y="228"/>
                  </a:cubicBezTo>
                  <a:cubicBezTo>
                    <a:pt x="2405" y="228"/>
                    <a:pt x="2430" y="252"/>
                    <a:pt x="2454" y="252"/>
                  </a:cubicBezTo>
                  <a:cubicBezTo>
                    <a:pt x="2600" y="398"/>
                    <a:pt x="2478" y="811"/>
                    <a:pt x="2430" y="957"/>
                  </a:cubicBezTo>
                  <a:cubicBezTo>
                    <a:pt x="2405" y="957"/>
                    <a:pt x="2405" y="981"/>
                    <a:pt x="2430" y="1005"/>
                  </a:cubicBezTo>
                  <a:lnTo>
                    <a:pt x="2478" y="1005"/>
                  </a:lnTo>
                  <a:cubicBezTo>
                    <a:pt x="2600" y="933"/>
                    <a:pt x="2745" y="908"/>
                    <a:pt x="2891" y="908"/>
                  </a:cubicBezTo>
                  <a:cubicBezTo>
                    <a:pt x="2940" y="908"/>
                    <a:pt x="3013" y="908"/>
                    <a:pt x="3061" y="957"/>
                  </a:cubicBezTo>
                  <a:cubicBezTo>
                    <a:pt x="3061" y="957"/>
                    <a:pt x="3061" y="981"/>
                    <a:pt x="3061" y="981"/>
                  </a:cubicBezTo>
                  <a:cubicBezTo>
                    <a:pt x="3037" y="1127"/>
                    <a:pt x="2745" y="1394"/>
                    <a:pt x="2551" y="1540"/>
                  </a:cubicBezTo>
                  <a:cubicBezTo>
                    <a:pt x="2551" y="1564"/>
                    <a:pt x="2527" y="1588"/>
                    <a:pt x="2527" y="1588"/>
                  </a:cubicBezTo>
                  <a:cubicBezTo>
                    <a:pt x="2551" y="1613"/>
                    <a:pt x="2551" y="1637"/>
                    <a:pt x="2575" y="1637"/>
                  </a:cubicBezTo>
                  <a:cubicBezTo>
                    <a:pt x="2575" y="1637"/>
                    <a:pt x="3134" y="1710"/>
                    <a:pt x="3134" y="1904"/>
                  </a:cubicBezTo>
                  <a:cubicBezTo>
                    <a:pt x="3134" y="2099"/>
                    <a:pt x="2624" y="2147"/>
                    <a:pt x="2454" y="2147"/>
                  </a:cubicBezTo>
                  <a:cubicBezTo>
                    <a:pt x="2430" y="2147"/>
                    <a:pt x="2405" y="2147"/>
                    <a:pt x="2405" y="2171"/>
                  </a:cubicBezTo>
                  <a:cubicBezTo>
                    <a:pt x="2381" y="2171"/>
                    <a:pt x="2381" y="2196"/>
                    <a:pt x="2405" y="2220"/>
                  </a:cubicBezTo>
                  <a:cubicBezTo>
                    <a:pt x="2405" y="2220"/>
                    <a:pt x="2697" y="2536"/>
                    <a:pt x="2527" y="2779"/>
                  </a:cubicBezTo>
                  <a:cubicBezTo>
                    <a:pt x="2502" y="2803"/>
                    <a:pt x="2478" y="2827"/>
                    <a:pt x="2430" y="2827"/>
                  </a:cubicBezTo>
                  <a:cubicBezTo>
                    <a:pt x="2259" y="2827"/>
                    <a:pt x="1992" y="2487"/>
                    <a:pt x="1895" y="2341"/>
                  </a:cubicBezTo>
                  <a:cubicBezTo>
                    <a:pt x="1895" y="2341"/>
                    <a:pt x="1884" y="2331"/>
                    <a:pt x="1870" y="2331"/>
                  </a:cubicBezTo>
                  <a:cubicBezTo>
                    <a:pt x="1863" y="2331"/>
                    <a:pt x="1855" y="2333"/>
                    <a:pt x="1846" y="2341"/>
                  </a:cubicBezTo>
                  <a:cubicBezTo>
                    <a:pt x="1822" y="2341"/>
                    <a:pt x="1822" y="2366"/>
                    <a:pt x="1822" y="2390"/>
                  </a:cubicBezTo>
                  <a:cubicBezTo>
                    <a:pt x="1822" y="2390"/>
                    <a:pt x="1895" y="2924"/>
                    <a:pt x="1579" y="3046"/>
                  </a:cubicBezTo>
                  <a:lnTo>
                    <a:pt x="1531" y="3046"/>
                  </a:lnTo>
                  <a:cubicBezTo>
                    <a:pt x="1336" y="3046"/>
                    <a:pt x="1239" y="2609"/>
                    <a:pt x="1215" y="2439"/>
                  </a:cubicBezTo>
                  <a:cubicBezTo>
                    <a:pt x="1215" y="2414"/>
                    <a:pt x="1191" y="2414"/>
                    <a:pt x="1191" y="2414"/>
                  </a:cubicBezTo>
                  <a:lnTo>
                    <a:pt x="1142" y="2414"/>
                  </a:lnTo>
                  <a:cubicBezTo>
                    <a:pt x="1021" y="2512"/>
                    <a:pt x="875" y="2584"/>
                    <a:pt x="705" y="2584"/>
                  </a:cubicBezTo>
                  <a:cubicBezTo>
                    <a:pt x="632" y="2584"/>
                    <a:pt x="535" y="2560"/>
                    <a:pt x="462" y="2536"/>
                  </a:cubicBezTo>
                  <a:cubicBezTo>
                    <a:pt x="413" y="2512"/>
                    <a:pt x="389" y="2463"/>
                    <a:pt x="365" y="2414"/>
                  </a:cubicBezTo>
                  <a:cubicBezTo>
                    <a:pt x="340" y="2220"/>
                    <a:pt x="705" y="1831"/>
                    <a:pt x="826" y="1686"/>
                  </a:cubicBezTo>
                  <a:cubicBezTo>
                    <a:pt x="851" y="1661"/>
                    <a:pt x="826" y="1613"/>
                    <a:pt x="802" y="1613"/>
                  </a:cubicBezTo>
                  <a:lnTo>
                    <a:pt x="656" y="1613"/>
                  </a:lnTo>
                  <a:cubicBezTo>
                    <a:pt x="510" y="1613"/>
                    <a:pt x="170" y="1588"/>
                    <a:pt x="122" y="1394"/>
                  </a:cubicBezTo>
                  <a:cubicBezTo>
                    <a:pt x="122" y="1370"/>
                    <a:pt x="122" y="1345"/>
                    <a:pt x="146" y="1321"/>
                  </a:cubicBezTo>
                  <a:cubicBezTo>
                    <a:pt x="219" y="1200"/>
                    <a:pt x="559" y="1175"/>
                    <a:pt x="826" y="1175"/>
                  </a:cubicBezTo>
                  <a:lnTo>
                    <a:pt x="875" y="1175"/>
                  </a:lnTo>
                  <a:cubicBezTo>
                    <a:pt x="875" y="1175"/>
                    <a:pt x="899" y="1151"/>
                    <a:pt x="923" y="1151"/>
                  </a:cubicBezTo>
                  <a:cubicBezTo>
                    <a:pt x="923" y="1127"/>
                    <a:pt x="899" y="1103"/>
                    <a:pt x="899" y="1078"/>
                  </a:cubicBezTo>
                  <a:cubicBezTo>
                    <a:pt x="802" y="1005"/>
                    <a:pt x="510" y="762"/>
                    <a:pt x="510" y="592"/>
                  </a:cubicBezTo>
                  <a:cubicBezTo>
                    <a:pt x="510" y="568"/>
                    <a:pt x="535" y="520"/>
                    <a:pt x="559" y="495"/>
                  </a:cubicBezTo>
                  <a:cubicBezTo>
                    <a:pt x="583" y="471"/>
                    <a:pt x="632" y="471"/>
                    <a:pt x="680" y="471"/>
                  </a:cubicBezTo>
                  <a:cubicBezTo>
                    <a:pt x="899" y="520"/>
                    <a:pt x="1142" y="617"/>
                    <a:pt x="1312" y="762"/>
                  </a:cubicBezTo>
                  <a:cubicBezTo>
                    <a:pt x="1324" y="775"/>
                    <a:pt x="1336" y="781"/>
                    <a:pt x="1345" y="781"/>
                  </a:cubicBezTo>
                  <a:cubicBezTo>
                    <a:pt x="1355" y="781"/>
                    <a:pt x="1361" y="775"/>
                    <a:pt x="1361" y="762"/>
                  </a:cubicBezTo>
                  <a:cubicBezTo>
                    <a:pt x="1385" y="762"/>
                    <a:pt x="1409" y="738"/>
                    <a:pt x="1385" y="714"/>
                  </a:cubicBezTo>
                  <a:cubicBezTo>
                    <a:pt x="1361" y="592"/>
                    <a:pt x="1336" y="252"/>
                    <a:pt x="1434" y="131"/>
                  </a:cubicBezTo>
                  <a:cubicBezTo>
                    <a:pt x="1451" y="114"/>
                    <a:pt x="1480" y="97"/>
                    <a:pt x="1513" y="97"/>
                  </a:cubicBezTo>
                  <a:close/>
                  <a:moveTo>
                    <a:pt x="1497" y="0"/>
                  </a:moveTo>
                  <a:cubicBezTo>
                    <a:pt x="1437" y="0"/>
                    <a:pt x="1373" y="28"/>
                    <a:pt x="1336" y="82"/>
                  </a:cubicBezTo>
                  <a:cubicBezTo>
                    <a:pt x="1263" y="252"/>
                    <a:pt x="1215" y="447"/>
                    <a:pt x="1263" y="617"/>
                  </a:cubicBezTo>
                  <a:cubicBezTo>
                    <a:pt x="1093" y="471"/>
                    <a:pt x="875" y="398"/>
                    <a:pt x="656" y="349"/>
                  </a:cubicBezTo>
                  <a:cubicBezTo>
                    <a:pt x="583" y="349"/>
                    <a:pt x="535" y="374"/>
                    <a:pt x="462" y="422"/>
                  </a:cubicBezTo>
                  <a:cubicBezTo>
                    <a:pt x="413" y="447"/>
                    <a:pt x="389" y="520"/>
                    <a:pt x="389" y="568"/>
                  </a:cubicBezTo>
                  <a:cubicBezTo>
                    <a:pt x="413" y="762"/>
                    <a:pt x="608" y="957"/>
                    <a:pt x="729" y="1054"/>
                  </a:cubicBezTo>
                  <a:cubicBezTo>
                    <a:pt x="510" y="1078"/>
                    <a:pt x="170" y="1103"/>
                    <a:pt x="49" y="1248"/>
                  </a:cubicBezTo>
                  <a:cubicBezTo>
                    <a:pt x="25" y="1297"/>
                    <a:pt x="0" y="1370"/>
                    <a:pt x="25" y="1418"/>
                  </a:cubicBezTo>
                  <a:cubicBezTo>
                    <a:pt x="73" y="1686"/>
                    <a:pt x="462" y="1710"/>
                    <a:pt x="680" y="1710"/>
                  </a:cubicBezTo>
                  <a:cubicBezTo>
                    <a:pt x="535" y="1880"/>
                    <a:pt x="243" y="2220"/>
                    <a:pt x="292" y="2439"/>
                  </a:cubicBezTo>
                  <a:cubicBezTo>
                    <a:pt x="292" y="2536"/>
                    <a:pt x="340" y="2584"/>
                    <a:pt x="438" y="2633"/>
                  </a:cubicBezTo>
                  <a:cubicBezTo>
                    <a:pt x="510" y="2682"/>
                    <a:pt x="608" y="2706"/>
                    <a:pt x="705" y="2706"/>
                  </a:cubicBezTo>
                  <a:cubicBezTo>
                    <a:pt x="875" y="2682"/>
                    <a:pt x="1021" y="2633"/>
                    <a:pt x="1142" y="2560"/>
                  </a:cubicBezTo>
                  <a:cubicBezTo>
                    <a:pt x="1166" y="2730"/>
                    <a:pt x="1263" y="3167"/>
                    <a:pt x="1531" y="3167"/>
                  </a:cubicBezTo>
                  <a:lnTo>
                    <a:pt x="1628" y="3167"/>
                  </a:lnTo>
                  <a:cubicBezTo>
                    <a:pt x="1822" y="3046"/>
                    <a:pt x="1944" y="2803"/>
                    <a:pt x="1919" y="2560"/>
                  </a:cubicBezTo>
                  <a:lnTo>
                    <a:pt x="1919" y="2560"/>
                  </a:lnTo>
                  <a:cubicBezTo>
                    <a:pt x="2041" y="2706"/>
                    <a:pt x="2259" y="2949"/>
                    <a:pt x="2454" y="2949"/>
                  </a:cubicBezTo>
                  <a:cubicBezTo>
                    <a:pt x="2502" y="2949"/>
                    <a:pt x="2575" y="2900"/>
                    <a:pt x="2600" y="2852"/>
                  </a:cubicBezTo>
                  <a:cubicBezTo>
                    <a:pt x="2721" y="2657"/>
                    <a:pt x="2697" y="2414"/>
                    <a:pt x="2551" y="2244"/>
                  </a:cubicBezTo>
                  <a:cubicBezTo>
                    <a:pt x="2745" y="2220"/>
                    <a:pt x="3231" y="2147"/>
                    <a:pt x="3231" y="1904"/>
                  </a:cubicBezTo>
                  <a:cubicBezTo>
                    <a:pt x="3231" y="1661"/>
                    <a:pt x="2891" y="1588"/>
                    <a:pt x="2697" y="1564"/>
                  </a:cubicBezTo>
                  <a:cubicBezTo>
                    <a:pt x="2842" y="1443"/>
                    <a:pt x="3134" y="1175"/>
                    <a:pt x="3134" y="1005"/>
                  </a:cubicBezTo>
                  <a:cubicBezTo>
                    <a:pt x="3134" y="981"/>
                    <a:pt x="3134" y="933"/>
                    <a:pt x="3110" y="908"/>
                  </a:cubicBezTo>
                  <a:cubicBezTo>
                    <a:pt x="3055" y="854"/>
                    <a:pt x="3000" y="826"/>
                    <a:pt x="2935" y="826"/>
                  </a:cubicBezTo>
                  <a:cubicBezTo>
                    <a:pt x="2914" y="826"/>
                    <a:pt x="2891" y="829"/>
                    <a:pt x="2867" y="835"/>
                  </a:cubicBezTo>
                  <a:cubicBezTo>
                    <a:pt x="2745" y="835"/>
                    <a:pt x="2624" y="860"/>
                    <a:pt x="2527" y="884"/>
                  </a:cubicBezTo>
                  <a:cubicBezTo>
                    <a:pt x="2575" y="714"/>
                    <a:pt x="2672" y="349"/>
                    <a:pt x="2478" y="179"/>
                  </a:cubicBezTo>
                  <a:cubicBezTo>
                    <a:pt x="2454" y="155"/>
                    <a:pt x="2405" y="155"/>
                    <a:pt x="2381" y="131"/>
                  </a:cubicBezTo>
                  <a:cubicBezTo>
                    <a:pt x="2211" y="131"/>
                    <a:pt x="2041" y="374"/>
                    <a:pt x="1944" y="544"/>
                  </a:cubicBezTo>
                  <a:cubicBezTo>
                    <a:pt x="1919" y="349"/>
                    <a:pt x="1822" y="58"/>
                    <a:pt x="1555" y="9"/>
                  </a:cubicBezTo>
                  <a:cubicBezTo>
                    <a:pt x="1537" y="3"/>
                    <a:pt x="1517" y="0"/>
                    <a:pt x="14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" name="Google Shape;585;p14"/>
            <p:cNvSpPr/>
            <p:nvPr/>
          </p:nvSpPr>
          <p:spPr>
            <a:xfrm>
              <a:off x="-933326" y="1418306"/>
              <a:ext cx="55906" cy="54908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29" y="1"/>
                  </a:moveTo>
                  <a:cubicBezTo>
                    <a:pt x="340" y="1"/>
                    <a:pt x="0" y="317"/>
                    <a:pt x="0" y="705"/>
                  </a:cubicBezTo>
                  <a:cubicBezTo>
                    <a:pt x="0" y="1094"/>
                    <a:pt x="340" y="1410"/>
                    <a:pt x="729" y="1410"/>
                  </a:cubicBezTo>
                  <a:cubicBezTo>
                    <a:pt x="1118" y="1410"/>
                    <a:pt x="1434" y="1094"/>
                    <a:pt x="1434" y="705"/>
                  </a:cubicBezTo>
                  <a:cubicBezTo>
                    <a:pt x="1434" y="317"/>
                    <a:pt x="1118" y="1"/>
                    <a:pt x="72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586;p14"/>
            <p:cNvSpPr/>
            <p:nvPr/>
          </p:nvSpPr>
          <p:spPr>
            <a:xfrm>
              <a:off x="-1021285" y="1507251"/>
              <a:ext cx="55906" cy="54908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05" y="0"/>
                  </a:moveTo>
                  <a:cubicBezTo>
                    <a:pt x="316" y="0"/>
                    <a:pt x="0" y="316"/>
                    <a:pt x="0" y="705"/>
                  </a:cubicBezTo>
                  <a:cubicBezTo>
                    <a:pt x="0" y="1093"/>
                    <a:pt x="316" y="1409"/>
                    <a:pt x="705" y="1409"/>
                  </a:cubicBezTo>
                  <a:cubicBezTo>
                    <a:pt x="1118" y="1409"/>
                    <a:pt x="1433" y="1093"/>
                    <a:pt x="1433" y="705"/>
                  </a:cubicBezTo>
                  <a:cubicBezTo>
                    <a:pt x="1433" y="316"/>
                    <a:pt x="1118" y="0"/>
                    <a:pt x="70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33" name="Google Shape;587;p14"/>
          <p:cNvSpPr/>
          <p:nvPr/>
        </p:nvSpPr>
        <p:spPr>
          <a:xfrm>
            <a:off x="-65088" y="6430963"/>
            <a:ext cx="2138363" cy="492125"/>
          </a:xfrm>
          <a:custGeom>
            <a:avLst/>
            <a:gdLst/>
            <a:ahLst/>
            <a:cxnLst/>
            <a:rect l="l" t="t" r="r" b="b"/>
            <a:pathLst>
              <a:path w="7289" h="1677" extrusionOk="0">
                <a:moveTo>
                  <a:pt x="2819" y="1"/>
                </a:moveTo>
                <a:lnTo>
                  <a:pt x="2114" y="1191"/>
                </a:lnTo>
                <a:lnTo>
                  <a:pt x="1604" y="268"/>
                </a:lnTo>
                <a:lnTo>
                  <a:pt x="1118" y="1361"/>
                </a:lnTo>
                <a:lnTo>
                  <a:pt x="584" y="754"/>
                </a:lnTo>
                <a:lnTo>
                  <a:pt x="1" y="1677"/>
                </a:lnTo>
                <a:lnTo>
                  <a:pt x="7289" y="1677"/>
                </a:lnTo>
                <a:lnTo>
                  <a:pt x="6657" y="559"/>
                </a:lnTo>
                <a:lnTo>
                  <a:pt x="6001" y="1191"/>
                </a:lnTo>
                <a:lnTo>
                  <a:pt x="5394" y="268"/>
                </a:lnTo>
                <a:lnTo>
                  <a:pt x="4738" y="1191"/>
                </a:lnTo>
                <a:lnTo>
                  <a:pt x="4252" y="1"/>
                </a:lnTo>
                <a:lnTo>
                  <a:pt x="3353" y="1118"/>
                </a:lnTo>
                <a:lnTo>
                  <a:pt x="2819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4" name="Google Shape;588;p14"/>
          <p:cNvSpPr/>
          <p:nvPr/>
        </p:nvSpPr>
        <p:spPr>
          <a:xfrm>
            <a:off x="2008188" y="6613525"/>
            <a:ext cx="1420812" cy="309563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5" name="Google Shape;589;p14"/>
          <p:cNvSpPr/>
          <p:nvPr/>
        </p:nvSpPr>
        <p:spPr>
          <a:xfrm>
            <a:off x="8005763" y="6457950"/>
            <a:ext cx="2138362" cy="465138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6" name="Google Shape;590;p14"/>
          <p:cNvSpPr/>
          <p:nvPr/>
        </p:nvSpPr>
        <p:spPr>
          <a:xfrm>
            <a:off x="10042525" y="6430963"/>
            <a:ext cx="2262188" cy="492125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7" name="Google Shape;591;p14"/>
          <p:cNvSpPr/>
          <p:nvPr/>
        </p:nvSpPr>
        <p:spPr>
          <a:xfrm>
            <a:off x="4194175" y="6457950"/>
            <a:ext cx="2138363" cy="465138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8" name="Google Shape;592;p14"/>
          <p:cNvSpPr/>
          <p:nvPr/>
        </p:nvSpPr>
        <p:spPr>
          <a:xfrm>
            <a:off x="6226175" y="6515100"/>
            <a:ext cx="1876425" cy="407988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9" name="Google Shape;593;p14"/>
          <p:cNvSpPr/>
          <p:nvPr/>
        </p:nvSpPr>
        <p:spPr>
          <a:xfrm>
            <a:off x="3157538" y="6613525"/>
            <a:ext cx="1420812" cy="309563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40" name="Google Shape;594;p14"/>
          <p:cNvGrpSpPr>
            <a:grpSpLocks/>
          </p:cNvGrpSpPr>
          <p:nvPr/>
        </p:nvGrpSpPr>
        <p:grpSpPr bwMode="auto">
          <a:xfrm flipH="1">
            <a:off x="10452100" y="0"/>
            <a:ext cx="3368675" cy="2147888"/>
            <a:chOff x="7239867" y="1514545"/>
            <a:chExt cx="2525833" cy="1610805"/>
          </a:xfrm>
        </p:grpSpPr>
        <p:grpSp>
          <p:nvGrpSpPr>
            <p:cNvPr id="41" name="Google Shape;595;p14"/>
            <p:cNvGrpSpPr>
              <a:grpSpLocks/>
            </p:cNvGrpSpPr>
            <p:nvPr/>
          </p:nvGrpSpPr>
          <p:grpSpPr bwMode="auto">
            <a:xfrm>
              <a:off x="7346663" y="1514545"/>
              <a:ext cx="2419037" cy="1551678"/>
              <a:chOff x="7410211" y="1555302"/>
              <a:chExt cx="2355440" cy="1510884"/>
            </a:xfrm>
          </p:grpSpPr>
          <p:grpSp>
            <p:nvGrpSpPr>
              <p:cNvPr id="43" name="Google Shape;596;p14"/>
              <p:cNvGrpSpPr>
                <a:grpSpLocks/>
              </p:cNvGrpSpPr>
              <p:nvPr/>
            </p:nvGrpSpPr>
            <p:grpSpPr bwMode="auto">
              <a:xfrm>
                <a:off x="7410211" y="1555302"/>
                <a:ext cx="2355440" cy="1510884"/>
                <a:chOff x="761258" y="2062480"/>
                <a:chExt cx="1646470" cy="1056119"/>
              </a:xfrm>
            </p:grpSpPr>
            <p:sp>
              <p:nvSpPr>
                <p:cNvPr id="46" name="Google Shape;597;p14"/>
                <p:cNvSpPr/>
                <p:nvPr/>
              </p:nvSpPr>
              <p:spPr>
                <a:xfrm rot="-1481318">
                  <a:off x="1087168" y="2126495"/>
                  <a:ext cx="430195" cy="556689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7" name="Google Shape;598;p14"/>
                <p:cNvSpPr/>
                <p:nvPr/>
              </p:nvSpPr>
              <p:spPr>
                <a:xfrm>
                  <a:off x="1415282" y="2201045"/>
                  <a:ext cx="558200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8" name="Google Shape;599;p14"/>
                <p:cNvSpPr/>
                <p:nvPr/>
              </p:nvSpPr>
              <p:spPr>
                <a:xfrm>
                  <a:off x="761484" y="2379315"/>
                  <a:ext cx="492577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9" name="Google Shape;600;p14"/>
                <p:cNvSpPr/>
                <p:nvPr/>
              </p:nvSpPr>
              <p:spPr>
                <a:xfrm>
                  <a:off x="900021" y="2606205"/>
                  <a:ext cx="469083" cy="469175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0" name="Google Shape;601;p14"/>
                <p:cNvSpPr/>
                <p:nvPr/>
              </p:nvSpPr>
              <p:spPr>
                <a:xfrm>
                  <a:off x="1250820" y="2594050"/>
                  <a:ext cx="492577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1" name="Google Shape;602;p14"/>
                <p:cNvSpPr/>
                <p:nvPr/>
              </p:nvSpPr>
              <p:spPr>
                <a:xfrm rot="-2967336">
                  <a:off x="1706474" y="2475387"/>
                  <a:ext cx="623135" cy="492577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44" name="Google Shape;603;p14"/>
              <p:cNvSpPr/>
              <p:nvPr/>
            </p:nvSpPr>
            <p:spPr>
              <a:xfrm>
                <a:off x="7933249" y="2118694"/>
                <a:ext cx="704681" cy="70482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5" name="Google Shape;604;p14"/>
              <p:cNvSpPr/>
              <p:nvPr/>
            </p:nvSpPr>
            <p:spPr>
              <a:xfrm>
                <a:off x="8386424" y="2118694"/>
                <a:ext cx="704681" cy="70482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42" name="Google Shape;605;p14"/>
            <p:cNvSpPr/>
            <p:nvPr/>
          </p:nvSpPr>
          <p:spPr>
            <a:xfrm>
              <a:off x="7239867" y="1791942"/>
              <a:ext cx="2256823" cy="1333408"/>
            </a:xfrm>
            <a:custGeom>
              <a:avLst/>
              <a:gdLst/>
              <a:ahLst/>
              <a:cxnLst/>
              <a:rect l="l" t="t" r="r" b="b"/>
              <a:pathLst>
                <a:path w="4957" h="2929" extrusionOk="0">
                  <a:moveTo>
                    <a:pt x="1215" y="718"/>
                  </a:moveTo>
                  <a:cubicBezTo>
                    <a:pt x="1312" y="743"/>
                    <a:pt x="1337" y="767"/>
                    <a:pt x="1361" y="815"/>
                  </a:cubicBezTo>
                  <a:cubicBezTo>
                    <a:pt x="1361" y="840"/>
                    <a:pt x="1312" y="888"/>
                    <a:pt x="1288" y="913"/>
                  </a:cubicBezTo>
                  <a:cubicBezTo>
                    <a:pt x="1264" y="913"/>
                    <a:pt x="1264" y="937"/>
                    <a:pt x="1215" y="937"/>
                  </a:cubicBezTo>
                  <a:cubicBezTo>
                    <a:pt x="1215" y="864"/>
                    <a:pt x="1215" y="815"/>
                    <a:pt x="1215" y="743"/>
                  </a:cubicBezTo>
                  <a:lnTo>
                    <a:pt x="1215" y="718"/>
                  </a:lnTo>
                  <a:close/>
                  <a:moveTo>
                    <a:pt x="2527" y="475"/>
                  </a:moveTo>
                  <a:cubicBezTo>
                    <a:pt x="2624" y="597"/>
                    <a:pt x="2673" y="767"/>
                    <a:pt x="2624" y="937"/>
                  </a:cubicBezTo>
                  <a:cubicBezTo>
                    <a:pt x="2601" y="983"/>
                    <a:pt x="2567" y="1007"/>
                    <a:pt x="2530" y="1007"/>
                  </a:cubicBezTo>
                  <a:cubicBezTo>
                    <a:pt x="2489" y="1007"/>
                    <a:pt x="2444" y="977"/>
                    <a:pt x="2405" y="913"/>
                  </a:cubicBezTo>
                  <a:cubicBezTo>
                    <a:pt x="2333" y="767"/>
                    <a:pt x="2381" y="573"/>
                    <a:pt x="2527" y="475"/>
                  </a:cubicBezTo>
                  <a:close/>
                  <a:moveTo>
                    <a:pt x="3984" y="1010"/>
                  </a:moveTo>
                  <a:lnTo>
                    <a:pt x="3984" y="1010"/>
                  </a:lnTo>
                  <a:cubicBezTo>
                    <a:pt x="4009" y="1107"/>
                    <a:pt x="3984" y="1228"/>
                    <a:pt x="3936" y="1326"/>
                  </a:cubicBezTo>
                  <a:cubicBezTo>
                    <a:pt x="3912" y="1350"/>
                    <a:pt x="3912" y="1350"/>
                    <a:pt x="3887" y="1350"/>
                  </a:cubicBezTo>
                  <a:cubicBezTo>
                    <a:pt x="3863" y="1350"/>
                    <a:pt x="3839" y="1326"/>
                    <a:pt x="3814" y="1326"/>
                  </a:cubicBezTo>
                  <a:cubicBezTo>
                    <a:pt x="3766" y="1277"/>
                    <a:pt x="3766" y="1277"/>
                    <a:pt x="3766" y="1204"/>
                  </a:cubicBezTo>
                  <a:cubicBezTo>
                    <a:pt x="3790" y="1131"/>
                    <a:pt x="3863" y="1058"/>
                    <a:pt x="3984" y="1010"/>
                  </a:cubicBezTo>
                  <a:close/>
                  <a:moveTo>
                    <a:pt x="1045" y="1860"/>
                  </a:moveTo>
                  <a:cubicBezTo>
                    <a:pt x="948" y="1957"/>
                    <a:pt x="851" y="2030"/>
                    <a:pt x="754" y="2079"/>
                  </a:cubicBezTo>
                  <a:cubicBezTo>
                    <a:pt x="778" y="1982"/>
                    <a:pt x="875" y="1909"/>
                    <a:pt x="972" y="1860"/>
                  </a:cubicBezTo>
                  <a:close/>
                  <a:moveTo>
                    <a:pt x="3159" y="1957"/>
                  </a:moveTo>
                  <a:cubicBezTo>
                    <a:pt x="3159" y="1957"/>
                    <a:pt x="3183" y="1957"/>
                    <a:pt x="3231" y="2006"/>
                  </a:cubicBezTo>
                  <a:cubicBezTo>
                    <a:pt x="3280" y="2054"/>
                    <a:pt x="3304" y="2152"/>
                    <a:pt x="3280" y="2224"/>
                  </a:cubicBezTo>
                  <a:cubicBezTo>
                    <a:pt x="3159" y="2127"/>
                    <a:pt x="3159" y="2006"/>
                    <a:pt x="3159" y="1957"/>
                  </a:cubicBezTo>
                  <a:close/>
                  <a:moveTo>
                    <a:pt x="1701" y="2030"/>
                  </a:moveTo>
                  <a:cubicBezTo>
                    <a:pt x="1750" y="2054"/>
                    <a:pt x="1798" y="2079"/>
                    <a:pt x="1822" y="2127"/>
                  </a:cubicBezTo>
                  <a:cubicBezTo>
                    <a:pt x="1847" y="2249"/>
                    <a:pt x="1822" y="2346"/>
                    <a:pt x="1774" y="2443"/>
                  </a:cubicBezTo>
                  <a:cubicBezTo>
                    <a:pt x="1677" y="2346"/>
                    <a:pt x="1628" y="2200"/>
                    <a:pt x="1652" y="2054"/>
                  </a:cubicBezTo>
                  <a:cubicBezTo>
                    <a:pt x="1652" y="2030"/>
                    <a:pt x="1677" y="2030"/>
                    <a:pt x="1677" y="2030"/>
                  </a:cubicBezTo>
                  <a:close/>
                  <a:moveTo>
                    <a:pt x="1688" y="116"/>
                  </a:moveTo>
                  <a:cubicBezTo>
                    <a:pt x="1796" y="116"/>
                    <a:pt x="1923" y="140"/>
                    <a:pt x="2065" y="184"/>
                  </a:cubicBezTo>
                  <a:cubicBezTo>
                    <a:pt x="2211" y="232"/>
                    <a:pt x="2333" y="305"/>
                    <a:pt x="2454" y="427"/>
                  </a:cubicBezTo>
                  <a:cubicBezTo>
                    <a:pt x="2284" y="548"/>
                    <a:pt x="2235" y="791"/>
                    <a:pt x="2333" y="961"/>
                  </a:cubicBezTo>
                  <a:cubicBezTo>
                    <a:pt x="2430" y="1083"/>
                    <a:pt x="2503" y="1131"/>
                    <a:pt x="2551" y="1131"/>
                  </a:cubicBezTo>
                  <a:cubicBezTo>
                    <a:pt x="2648" y="1107"/>
                    <a:pt x="2721" y="1058"/>
                    <a:pt x="2746" y="986"/>
                  </a:cubicBezTo>
                  <a:cubicBezTo>
                    <a:pt x="2794" y="791"/>
                    <a:pt x="2746" y="573"/>
                    <a:pt x="2624" y="427"/>
                  </a:cubicBezTo>
                  <a:cubicBezTo>
                    <a:pt x="2818" y="305"/>
                    <a:pt x="3061" y="232"/>
                    <a:pt x="3304" y="232"/>
                  </a:cubicBezTo>
                  <a:lnTo>
                    <a:pt x="3450" y="232"/>
                  </a:lnTo>
                  <a:cubicBezTo>
                    <a:pt x="3742" y="330"/>
                    <a:pt x="3960" y="597"/>
                    <a:pt x="3984" y="888"/>
                  </a:cubicBezTo>
                  <a:cubicBezTo>
                    <a:pt x="3839" y="937"/>
                    <a:pt x="3717" y="1034"/>
                    <a:pt x="3693" y="1180"/>
                  </a:cubicBezTo>
                  <a:cubicBezTo>
                    <a:pt x="3669" y="1277"/>
                    <a:pt x="3693" y="1350"/>
                    <a:pt x="3766" y="1423"/>
                  </a:cubicBezTo>
                  <a:cubicBezTo>
                    <a:pt x="3802" y="1459"/>
                    <a:pt x="3845" y="1477"/>
                    <a:pt x="3887" y="1477"/>
                  </a:cubicBezTo>
                  <a:cubicBezTo>
                    <a:pt x="3930" y="1477"/>
                    <a:pt x="3972" y="1459"/>
                    <a:pt x="4009" y="1423"/>
                  </a:cubicBezTo>
                  <a:cubicBezTo>
                    <a:pt x="4082" y="1277"/>
                    <a:pt x="4106" y="1131"/>
                    <a:pt x="4082" y="986"/>
                  </a:cubicBezTo>
                  <a:cubicBezTo>
                    <a:pt x="4130" y="986"/>
                    <a:pt x="4203" y="961"/>
                    <a:pt x="4252" y="961"/>
                  </a:cubicBezTo>
                  <a:cubicBezTo>
                    <a:pt x="4470" y="961"/>
                    <a:pt x="4640" y="1083"/>
                    <a:pt x="4738" y="1277"/>
                  </a:cubicBezTo>
                  <a:cubicBezTo>
                    <a:pt x="4835" y="1544"/>
                    <a:pt x="4810" y="1836"/>
                    <a:pt x="4665" y="2079"/>
                  </a:cubicBezTo>
                  <a:cubicBezTo>
                    <a:pt x="4483" y="2341"/>
                    <a:pt x="4201" y="2486"/>
                    <a:pt x="3902" y="2486"/>
                  </a:cubicBezTo>
                  <a:cubicBezTo>
                    <a:pt x="3841" y="2486"/>
                    <a:pt x="3779" y="2480"/>
                    <a:pt x="3717" y="2467"/>
                  </a:cubicBezTo>
                  <a:cubicBezTo>
                    <a:pt x="3572" y="2443"/>
                    <a:pt x="3450" y="2370"/>
                    <a:pt x="3353" y="2297"/>
                  </a:cubicBezTo>
                  <a:cubicBezTo>
                    <a:pt x="3401" y="2176"/>
                    <a:pt x="3377" y="2030"/>
                    <a:pt x="3304" y="1933"/>
                  </a:cubicBezTo>
                  <a:cubicBezTo>
                    <a:pt x="3244" y="1884"/>
                    <a:pt x="3189" y="1860"/>
                    <a:pt x="3143" y="1860"/>
                  </a:cubicBezTo>
                  <a:cubicBezTo>
                    <a:pt x="3098" y="1860"/>
                    <a:pt x="3061" y="1884"/>
                    <a:pt x="3037" y="1933"/>
                  </a:cubicBezTo>
                  <a:cubicBezTo>
                    <a:pt x="3037" y="2103"/>
                    <a:pt x="3086" y="2249"/>
                    <a:pt x="3231" y="2322"/>
                  </a:cubicBezTo>
                  <a:cubicBezTo>
                    <a:pt x="3071" y="2620"/>
                    <a:pt x="2781" y="2809"/>
                    <a:pt x="2442" y="2809"/>
                  </a:cubicBezTo>
                  <a:cubicBezTo>
                    <a:pt x="2422" y="2809"/>
                    <a:pt x="2402" y="2809"/>
                    <a:pt x="2381" y="2807"/>
                  </a:cubicBezTo>
                  <a:cubicBezTo>
                    <a:pt x="2187" y="2807"/>
                    <a:pt x="1968" y="2686"/>
                    <a:pt x="1847" y="2516"/>
                  </a:cubicBezTo>
                  <a:cubicBezTo>
                    <a:pt x="1920" y="2394"/>
                    <a:pt x="1968" y="2249"/>
                    <a:pt x="1920" y="2103"/>
                  </a:cubicBezTo>
                  <a:cubicBezTo>
                    <a:pt x="1895" y="2030"/>
                    <a:pt x="1822" y="1957"/>
                    <a:pt x="1725" y="1933"/>
                  </a:cubicBezTo>
                  <a:cubicBezTo>
                    <a:pt x="1712" y="1928"/>
                    <a:pt x="1699" y="1926"/>
                    <a:pt x="1685" y="1926"/>
                  </a:cubicBezTo>
                  <a:cubicBezTo>
                    <a:pt x="1627" y="1926"/>
                    <a:pt x="1575" y="1966"/>
                    <a:pt x="1555" y="2006"/>
                  </a:cubicBezTo>
                  <a:cubicBezTo>
                    <a:pt x="1531" y="2200"/>
                    <a:pt x="1580" y="2394"/>
                    <a:pt x="1725" y="2540"/>
                  </a:cubicBezTo>
                  <a:cubicBezTo>
                    <a:pt x="1604" y="2662"/>
                    <a:pt x="1434" y="2735"/>
                    <a:pt x="1264" y="2759"/>
                  </a:cubicBezTo>
                  <a:lnTo>
                    <a:pt x="1191" y="2759"/>
                  </a:lnTo>
                  <a:cubicBezTo>
                    <a:pt x="1045" y="2759"/>
                    <a:pt x="924" y="2686"/>
                    <a:pt x="826" y="2589"/>
                  </a:cubicBezTo>
                  <a:cubicBezTo>
                    <a:pt x="729" y="2467"/>
                    <a:pt x="705" y="2346"/>
                    <a:pt x="729" y="2224"/>
                  </a:cubicBezTo>
                  <a:cubicBezTo>
                    <a:pt x="924" y="2152"/>
                    <a:pt x="1167" y="1957"/>
                    <a:pt x="1142" y="1836"/>
                  </a:cubicBezTo>
                  <a:cubicBezTo>
                    <a:pt x="1142" y="1801"/>
                    <a:pt x="1118" y="1767"/>
                    <a:pt x="1052" y="1767"/>
                  </a:cubicBezTo>
                  <a:cubicBezTo>
                    <a:pt x="1025" y="1767"/>
                    <a:pt x="991" y="1773"/>
                    <a:pt x="948" y="1787"/>
                  </a:cubicBezTo>
                  <a:cubicBezTo>
                    <a:pt x="802" y="1836"/>
                    <a:pt x="681" y="1982"/>
                    <a:pt x="656" y="2152"/>
                  </a:cubicBezTo>
                  <a:cubicBezTo>
                    <a:pt x="638" y="2154"/>
                    <a:pt x="621" y="2155"/>
                    <a:pt x="603" y="2155"/>
                  </a:cubicBezTo>
                  <a:cubicBezTo>
                    <a:pt x="414" y="2155"/>
                    <a:pt x="286" y="2032"/>
                    <a:pt x="219" y="1787"/>
                  </a:cubicBezTo>
                  <a:cubicBezTo>
                    <a:pt x="98" y="1520"/>
                    <a:pt x="122" y="1228"/>
                    <a:pt x="243" y="961"/>
                  </a:cubicBezTo>
                  <a:cubicBezTo>
                    <a:pt x="389" y="791"/>
                    <a:pt x="608" y="694"/>
                    <a:pt x="851" y="694"/>
                  </a:cubicBezTo>
                  <a:lnTo>
                    <a:pt x="1142" y="694"/>
                  </a:lnTo>
                  <a:lnTo>
                    <a:pt x="1142" y="743"/>
                  </a:lnTo>
                  <a:cubicBezTo>
                    <a:pt x="1118" y="840"/>
                    <a:pt x="1142" y="937"/>
                    <a:pt x="1191" y="1010"/>
                  </a:cubicBezTo>
                  <a:cubicBezTo>
                    <a:pt x="1204" y="1036"/>
                    <a:pt x="1232" y="1056"/>
                    <a:pt x="1271" y="1056"/>
                  </a:cubicBezTo>
                  <a:cubicBezTo>
                    <a:pt x="1302" y="1056"/>
                    <a:pt x="1341" y="1043"/>
                    <a:pt x="1385" y="1010"/>
                  </a:cubicBezTo>
                  <a:cubicBezTo>
                    <a:pt x="1482" y="913"/>
                    <a:pt x="1507" y="888"/>
                    <a:pt x="1482" y="791"/>
                  </a:cubicBezTo>
                  <a:cubicBezTo>
                    <a:pt x="1458" y="718"/>
                    <a:pt x="1385" y="645"/>
                    <a:pt x="1239" y="621"/>
                  </a:cubicBezTo>
                  <a:cubicBezTo>
                    <a:pt x="1239" y="475"/>
                    <a:pt x="1288" y="330"/>
                    <a:pt x="1385" y="232"/>
                  </a:cubicBezTo>
                  <a:cubicBezTo>
                    <a:pt x="1452" y="152"/>
                    <a:pt x="1556" y="116"/>
                    <a:pt x="1688" y="116"/>
                  </a:cubicBezTo>
                  <a:close/>
                  <a:moveTo>
                    <a:pt x="1650" y="1"/>
                  </a:moveTo>
                  <a:cubicBezTo>
                    <a:pt x="1501" y="1"/>
                    <a:pt x="1380" y="43"/>
                    <a:pt x="1288" y="135"/>
                  </a:cubicBezTo>
                  <a:cubicBezTo>
                    <a:pt x="1191" y="257"/>
                    <a:pt x="1118" y="427"/>
                    <a:pt x="1118" y="597"/>
                  </a:cubicBezTo>
                  <a:cubicBezTo>
                    <a:pt x="1069" y="585"/>
                    <a:pt x="1021" y="579"/>
                    <a:pt x="972" y="579"/>
                  </a:cubicBezTo>
                  <a:cubicBezTo>
                    <a:pt x="924" y="579"/>
                    <a:pt x="875" y="585"/>
                    <a:pt x="826" y="597"/>
                  </a:cubicBezTo>
                  <a:cubicBezTo>
                    <a:pt x="559" y="597"/>
                    <a:pt x="316" y="694"/>
                    <a:pt x="146" y="888"/>
                  </a:cubicBezTo>
                  <a:cubicBezTo>
                    <a:pt x="1" y="1180"/>
                    <a:pt x="1" y="1520"/>
                    <a:pt x="122" y="1811"/>
                  </a:cubicBezTo>
                  <a:cubicBezTo>
                    <a:pt x="219" y="2152"/>
                    <a:pt x="414" y="2224"/>
                    <a:pt x="559" y="2224"/>
                  </a:cubicBezTo>
                  <a:lnTo>
                    <a:pt x="608" y="2224"/>
                  </a:lnTo>
                  <a:cubicBezTo>
                    <a:pt x="608" y="2394"/>
                    <a:pt x="656" y="2540"/>
                    <a:pt x="754" y="2637"/>
                  </a:cubicBezTo>
                  <a:cubicBezTo>
                    <a:pt x="851" y="2783"/>
                    <a:pt x="1021" y="2856"/>
                    <a:pt x="1191" y="2856"/>
                  </a:cubicBezTo>
                  <a:lnTo>
                    <a:pt x="1264" y="2856"/>
                  </a:lnTo>
                  <a:cubicBezTo>
                    <a:pt x="1458" y="2832"/>
                    <a:pt x="1652" y="2759"/>
                    <a:pt x="1774" y="2613"/>
                  </a:cubicBezTo>
                  <a:cubicBezTo>
                    <a:pt x="1944" y="2783"/>
                    <a:pt x="2163" y="2905"/>
                    <a:pt x="2381" y="2929"/>
                  </a:cubicBezTo>
                  <a:lnTo>
                    <a:pt x="2430" y="2929"/>
                  </a:lnTo>
                  <a:cubicBezTo>
                    <a:pt x="2794" y="2905"/>
                    <a:pt x="3134" y="2710"/>
                    <a:pt x="3304" y="2394"/>
                  </a:cubicBezTo>
                  <a:cubicBezTo>
                    <a:pt x="3426" y="2467"/>
                    <a:pt x="3547" y="2516"/>
                    <a:pt x="3693" y="2540"/>
                  </a:cubicBezTo>
                  <a:cubicBezTo>
                    <a:pt x="3766" y="2559"/>
                    <a:pt x="3841" y="2567"/>
                    <a:pt x="3916" y="2567"/>
                  </a:cubicBezTo>
                  <a:cubicBezTo>
                    <a:pt x="4239" y="2567"/>
                    <a:pt x="4560" y="2403"/>
                    <a:pt x="4738" y="2127"/>
                  </a:cubicBezTo>
                  <a:cubicBezTo>
                    <a:pt x="4932" y="1860"/>
                    <a:pt x="4956" y="1496"/>
                    <a:pt x="4835" y="1204"/>
                  </a:cubicBezTo>
                  <a:cubicBezTo>
                    <a:pt x="4738" y="986"/>
                    <a:pt x="4495" y="840"/>
                    <a:pt x="4252" y="840"/>
                  </a:cubicBezTo>
                  <a:cubicBezTo>
                    <a:pt x="4203" y="840"/>
                    <a:pt x="4130" y="840"/>
                    <a:pt x="4057" y="864"/>
                  </a:cubicBezTo>
                  <a:cubicBezTo>
                    <a:pt x="4033" y="500"/>
                    <a:pt x="3790" y="232"/>
                    <a:pt x="3450" y="135"/>
                  </a:cubicBezTo>
                  <a:cubicBezTo>
                    <a:pt x="3426" y="123"/>
                    <a:pt x="3395" y="117"/>
                    <a:pt x="3365" y="117"/>
                  </a:cubicBezTo>
                  <a:cubicBezTo>
                    <a:pt x="3335" y="117"/>
                    <a:pt x="3304" y="123"/>
                    <a:pt x="3280" y="135"/>
                  </a:cubicBezTo>
                  <a:cubicBezTo>
                    <a:pt x="3013" y="135"/>
                    <a:pt x="2746" y="208"/>
                    <a:pt x="2527" y="330"/>
                  </a:cubicBezTo>
                  <a:cubicBezTo>
                    <a:pt x="2405" y="232"/>
                    <a:pt x="2235" y="135"/>
                    <a:pt x="2090" y="87"/>
                  </a:cubicBezTo>
                  <a:cubicBezTo>
                    <a:pt x="1923" y="31"/>
                    <a:pt x="1776" y="1"/>
                    <a:pt x="1650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556" name="Google Shape;556;p14"/>
          <p:cNvSpPr txBox="1">
            <a:spLocks noGrp="1"/>
          </p:cNvSpPr>
          <p:nvPr>
            <p:ph type="title"/>
          </p:nvPr>
        </p:nvSpPr>
        <p:spPr>
          <a:xfrm>
            <a:off x="7127000" y="3376867"/>
            <a:ext cx="3450000" cy="8372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4200"/>
              <a:buNone/>
              <a:defRPr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9pPr>
          </a:lstStyle>
          <a:p>
            <a:endParaRPr/>
          </a:p>
        </p:txBody>
      </p:sp>
      <p:sp>
        <p:nvSpPr>
          <p:cNvPr id="557" name="Google Shape;557;p14"/>
          <p:cNvSpPr txBox="1">
            <a:spLocks noGrp="1"/>
          </p:cNvSpPr>
          <p:nvPr>
            <p:ph type="subTitle" idx="1"/>
          </p:nvPr>
        </p:nvSpPr>
        <p:spPr>
          <a:xfrm>
            <a:off x="6898200" y="4285284"/>
            <a:ext cx="3678800" cy="6740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280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280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280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280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280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280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280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280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9pPr>
          </a:lstStyle>
          <a:p>
            <a:endParaRPr/>
          </a:p>
        </p:txBody>
      </p:sp>
      <p:sp>
        <p:nvSpPr>
          <p:cNvPr id="558" name="Google Shape;558;p14"/>
          <p:cNvSpPr txBox="1">
            <a:spLocks noGrp="1"/>
          </p:cNvSpPr>
          <p:nvPr>
            <p:ph type="title" idx="2"/>
          </p:nvPr>
        </p:nvSpPr>
        <p:spPr>
          <a:xfrm>
            <a:off x="7738200" y="1626951"/>
            <a:ext cx="2838800" cy="18396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3333">
                <a:latin typeface="Comfortaa"/>
                <a:ea typeface="Comfortaa"/>
                <a:cs typeface="Comfortaa"/>
                <a:sym typeface="Comfortaa"/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rPr lang="en-US" smtClean="0"/>
              <a:t>Click to edit Master title style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832452908"/>
      </p:ext>
    </p:extLst>
  </p:cSld>
  <p:clrMapOvr>
    <a:masterClrMapping/>
  </p:clrMapOvr>
</p:sldLayout>
</file>

<file path=ppt/slideLayouts/slideLayout19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2">
  <p:cSld name="Section header 2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6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oogle Shape;610;p15"/>
          <p:cNvGrpSpPr>
            <a:grpSpLocks/>
          </p:cNvGrpSpPr>
          <p:nvPr/>
        </p:nvGrpSpPr>
        <p:grpSpPr bwMode="auto">
          <a:xfrm>
            <a:off x="10753725" y="0"/>
            <a:ext cx="1612900" cy="1158875"/>
            <a:chOff x="6102329" y="3283426"/>
            <a:chExt cx="654776" cy="469888"/>
          </a:xfrm>
        </p:grpSpPr>
        <p:sp>
          <p:nvSpPr>
            <p:cNvPr id="6" name="Google Shape;611;p15"/>
            <p:cNvSpPr/>
            <p:nvPr/>
          </p:nvSpPr>
          <p:spPr>
            <a:xfrm>
              <a:off x="6150019" y="3283426"/>
              <a:ext cx="607086" cy="327634"/>
            </a:xfrm>
            <a:custGeom>
              <a:avLst/>
              <a:gdLst/>
              <a:ahLst/>
              <a:cxnLst/>
              <a:rect l="l" t="t" r="r" b="b"/>
              <a:pathLst>
                <a:path w="2795" h="1507" extrusionOk="0">
                  <a:moveTo>
                    <a:pt x="2697" y="0"/>
                  </a:moveTo>
                  <a:cubicBezTo>
                    <a:pt x="2697" y="22"/>
                    <a:pt x="1520" y="1418"/>
                    <a:pt x="435" y="1418"/>
                  </a:cubicBezTo>
                  <a:cubicBezTo>
                    <a:pt x="312" y="1418"/>
                    <a:pt x="191" y="1400"/>
                    <a:pt x="73" y="1361"/>
                  </a:cubicBezTo>
                  <a:cubicBezTo>
                    <a:pt x="66" y="1354"/>
                    <a:pt x="59" y="1351"/>
                    <a:pt x="52" y="1351"/>
                  </a:cubicBezTo>
                  <a:cubicBezTo>
                    <a:pt x="35" y="1351"/>
                    <a:pt x="18" y="1368"/>
                    <a:pt x="1" y="1385"/>
                  </a:cubicBezTo>
                  <a:cubicBezTo>
                    <a:pt x="1" y="1409"/>
                    <a:pt x="1" y="1434"/>
                    <a:pt x="25" y="1434"/>
                  </a:cubicBezTo>
                  <a:cubicBezTo>
                    <a:pt x="171" y="1482"/>
                    <a:pt x="292" y="1507"/>
                    <a:pt x="414" y="1507"/>
                  </a:cubicBezTo>
                  <a:cubicBezTo>
                    <a:pt x="948" y="1458"/>
                    <a:pt x="1458" y="1239"/>
                    <a:pt x="1871" y="899"/>
                  </a:cubicBezTo>
                  <a:cubicBezTo>
                    <a:pt x="2187" y="656"/>
                    <a:pt x="2503" y="389"/>
                    <a:pt x="2770" y="73"/>
                  </a:cubicBezTo>
                  <a:cubicBezTo>
                    <a:pt x="2794" y="49"/>
                    <a:pt x="2794" y="25"/>
                    <a:pt x="27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" name="Google Shape;612;p15"/>
            <p:cNvSpPr/>
            <p:nvPr/>
          </p:nvSpPr>
          <p:spPr>
            <a:xfrm>
              <a:off x="6218333" y="3499703"/>
              <a:ext cx="179806" cy="211772"/>
            </a:xfrm>
            <a:custGeom>
              <a:avLst/>
              <a:gdLst/>
              <a:ahLst/>
              <a:cxnLst/>
              <a:rect l="l" t="t" r="r" b="b"/>
              <a:pathLst>
                <a:path w="827" h="973" extrusionOk="0">
                  <a:moveTo>
                    <a:pt x="73" y="0"/>
                  </a:moveTo>
                  <a:cubicBezTo>
                    <a:pt x="49" y="0"/>
                    <a:pt x="25" y="25"/>
                    <a:pt x="25" y="49"/>
                  </a:cubicBezTo>
                  <a:cubicBezTo>
                    <a:pt x="0" y="49"/>
                    <a:pt x="25" y="98"/>
                    <a:pt x="49" y="98"/>
                  </a:cubicBezTo>
                  <a:cubicBezTo>
                    <a:pt x="268" y="170"/>
                    <a:pt x="511" y="243"/>
                    <a:pt x="729" y="341"/>
                  </a:cubicBezTo>
                  <a:cubicBezTo>
                    <a:pt x="559" y="559"/>
                    <a:pt x="340" y="729"/>
                    <a:pt x="122" y="875"/>
                  </a:cubicBezTo>
                  <a:cubicBezTo>
                    <a:pt x="98" y="899"/>
                    <a:pt x="98" y="924"/>
                    <a:pt x="122" y="948"/>
                  </a:cubicBezTo>
                  <a:cubicBezTo>
                    <a:pt x="122" y="948"/>
                    <a:pt x="146" y="972"/>
                    <a:pt x="146" y="972"/>
                  </a:cubicBezTo>
                  <a:cubicBezTo>
                    <a:pt x="170" y="948"/>
                    <a:pt x="170" y="948"/>
                    <a:pt x="170" y="948"/>
                  </a:cubicBezTo>
                  <a:cubicBezTo>
                    <a:pt x="365" y="802"/>
                    <a:pt x="826" y="462"/>
                    <a:pt x="826" y="341"/>
                  </a:cubicBezTo>
                  <a:cubicBezTo>
                    <a:pt x="826" y="316"/>
                    <a:pt x="802" y="292"/>
                    <a:pt x="778" y="292"/>
                  </a:cubicBezTo>
                  <a:cubicBezTo>
                    <a:pt x="559" y="170"/>
                    <a:pt x="316" y="98"/>
                    <a:pt x="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" name="Google Shape;613;p15"/>
            <p:cNvSpPr/>
            <p:nvPr/>
          </p:nvSpPr>
          <p:spPr>
            <a:xfrm>
              <a:off x="6367204" y="3408944"/>
              <a:ext cx="204940" cy="249749"/>
            </a:xfrm>
            <a:custGeom>
              <a:avLst/>
              <a:gdLst/>
              <a:ahLst/>
              <a:cxnLst/>
              <a:rect l="l" t="t" r="r" b="b"/>
              <a:pathLst>
                <a:path w="943" h="1147" extrusionOk="0">
                  <a:moveTo>
                    <a:pt x="53" y="1"/>
                  </a:moveTo>
                  <a:cubicBezTo>
                    <a:pt x="15" y="1"/>
                    <a:pt x="1" y="77"/>
                    <a:pt x="44" y="77"/>
                  </a:cubicBezTo>
                  <a:cubicBezTo>
                    <a:pt x="287" y="150"/>
                    <a:pt x="530" y="272"/>
                    <a:pt x="749" y="393"/>
                  </a:cubicBezTo>
                  <a:cubicBezTo>
                    <a:pt x="797" y="417"/>
                    <a:pt x="651" y="758"/>
                    <a:pt x="457" y="1073"/>
                  </a:cubicBezTo>
                  <a:cubicBezTo>
                    <a:pt x="433" y="1098"/>
                    <a:pt x="433" y="1122"/>
                    <a:pt x="457" y="1146"/>
                  </a:cubicBezTo>
                  <a:lnTo>
                    <a:pt x="481" y="1146"/>
                  </a:lnTo>
                  <a:cubicBezTo>
                    <a:pt x="506" y="1122"/>
                    <a:pt x="530" y="1122"/>
                    <a:pt x="530" y="1098"/>
                  </a:cubicBezTo>
                  <a:cubicBezTo>
                    <a:pt x="651" y="903"/>
                    <a:pt x="943" y="417"/>
                    <a:pt x="797" y="296"/>
                  </a:cubicBezTo>
                  <a:cubicBezTo>
                    <a:pt x="579" y="174"/>
                    <a:pt x="336" y="77"/>
                    <a:pt x="68" y="4"/>
                  </a:cubicBezTo>
                  <a:cubicBezTo>
                    <a:pt x="63" y="2"/>
                    <a:pt x="58" y="1"/>
                    <a:pt x="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" name="Google Shape;614;p15"/>
            <p:cNvSpPr/>
            <p:nvPr/>
          </p:nvSpPr>
          <p:spPr>
            <a:xfrm>
              <a:off x="6519298" y="3341357"/>
              <a:ext cx="174650" cy="179588"/>
            </a:xfrm>
            <a:custGeom>
              <a:avLst/>
              <a:gdLst/>
              <a:ahLst/>
              <a:cxnLst/>
              <a:rect l="l" t="t" r="r" b="b"/>
              <a:pathLst>
                <a:path w="802" h="827" extrusionOk="0">
                  <a:moveTo>
                    <a:pt x="24" y="1"/>
                  </a:moveTo>
                  <a:cubicBezTo>
                    <a:pt x="0" y="1"/>
                    <a:pt x="0" y="74"/>
                    <a:pt x="24" y="98"/>
                  </a:cubicBezTo>
                  <a:cubicBezTo>
                    <a:pt x="243" y="98"/>
                    <a:pt x="462" y="122"/>
                    <a:pt x="680" y="171"/>
                  </a:cubicBezTo>
                  <a:cubicBezTo>
                    <a:pt x="656" y="389"/>
                    <a:pt x="559" y="584"/>
                    <a:pt x="462" y="778"/>
                  </a:cubicBezTo>
                  <a:cubicBezTo>
                    <a:pt x="437" y="778"/>
                    <a:pt x="462" y="827"/>
                    <a:pt x="462" y="827"/>
                  </a:cubicBezTo>
                  <a:lnTo>
                    <a:pt x="486" y="827"/>
                  </a:lnTo>
                  <a:cubicBezTo>
                    <a:pt x="510" y="827"/>
                    <a:pt x="510" y="827"/>
                    <a:pt x="534" y="802"/>
                  </a:cubicBezTo>
                  <a:cubicBezTo>
                    <a:pt x="583" y="729"/>
                    <a:pt x="802" y="268"/>
                    <a:pt x="753" y="122"/>
                  </a:cubicBezTo>
                  <a:cubicBezTo>
                    <a:pt x="753" y="122"/>
                    <a:pt x="729" y="98"/>
                    <a:pt x="705" y="74"/>
                  </a:cubicBezTo>
                  <a:cubicBezTo>
                    <a:pt x="486" y="25"/>
                    <a:pt x="267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" name="Google Shape;615;p15"/>
            <p:cNvSpPr/>
            <p:nvPr/>
          </p:nvSpPr>
          <p:spPr>
            <a:xfrm>
              <a:off x="6603722" y="3489404"/>
              <a:ext cx="74114" cy="74024"/>
            </a:xfrm>
            <a:custGeom>
              <a:avLst/>
              <a:gdLst/>
              <a:ahLst/>
              <a:cxnLst/>
              <a:rect l="l" t="t" r="r" b="b"/>
              <a:pathLst>
                <a:path w="341" h="341" extrusionOk="0">
                  <a:moveTo>
                    <a:pt x="171" y="1"/>
                  </a:moveTo>
                  <a:cubicBezTo>
                    <a:pt x="74" y="1"/>
                    <a:pt x="1" y="74"/>
                    <a:pt x="1" y="171"/>
                  </a:cubicBezTo>
                  <a:cubicBezTo>
                    <a:pt x="1" y="268"/>
                    <a:pt x="74" y="341"/>
                    <a:pt x="171" y="341"/>
                  </a:cubicBezTo>
                  <a:cubicBezTo>
                    <a:pt x="268" y="341"/>
                    <a:pt x="341" y="268"/>
                    <a:pt x="341" y="171"/>
                  </a:cubicBezTo>
                  <a:cubicBezTo>
                    <a:pt x="341" y="74"/>
                    <a:pt x="268" y="1"/>
                    <a:pt x="1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" name="Google Shape;616;p15"/>
            <p:cNvSpPr/>
            <p:nvPr/>
          </p:nvSpPr>
          <p:spPr>
            <a:xfrm>
              <a:off x="6487719" y="3299518"/>
              <a:ext cx="68958" cy="74023"/>
            </a:xfrm>
            <a:custGeom>
              <a:avLst/>
              <a:gdLst/>
              <a:ahLst/>
              <a:cxnLst/>
              <a:rect l="l" t="t" r="r" b="b"/>
              <a:pathLst>
                <a:path w="317" h="341" extrusionOk="0">
                  <a:moveTo>
                    <a:pt x="170" y="0"/>
                  </a:moveTo>
                  <a:cubicBezTo>
                    <a:pt x="73" y="0"/>
                    <a:pt x="0" y="73"/>
                    <a:pt x="0" y="170"/>
                  </a:cubicBezTo>
                  <a:cubicBezTo>
                    <a:pt x="0" y="268"/>
                    <a:pt x="73" y="340"/>
                    <a:pt x="170" y="340"/>
                  </a:cubicBezTo>
                  <a:cubicBezTo>
                    <a:pt x="243" y="340"/>
                    <a:pt x="316" y="268"/>
                    <a:pt x="316" y="170"/>
                  </a:cubicBezTo>
                  <a:cubicBezTo>
                    <a:pt x="316" y="73"/>
                    <a:pt x="243" y="0"/>
                    <a:pt x="17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" name="Google Shape;617;p15"/>
            <p:cNvSpPr/>
            <p:nvPr/>
          </p:nvSpPr>
          <p:spPr>
            <a:xfrm>
              <a:off x="6334336" y="3378047"/>
              <a:ext cx="74114" cy="74667"/>
            </a:xfrm>
            <a:custGeom>
              <a:avLst/>
              <a:gdLst/>
              <a:ahLst/>
              <a:cxnLst/>
              <a:rect l="l" t="t" r="r" b="b"/>
              <a:pathLst>
                <a:path w="341" h="341" extrusionOk="0">
                  <a:moveTo>
                    <a:pt x="171" y="1"/>
                  </a:moveTo>
                  <a:cubicBezTo>
                    <a:pt x="74" y="1"/>
                    <a:pt x="1" y="74"/>
                    <a:pt x="1" y="171"/>
                  </a:cubicBezTo>
                  <a:cubicBezTo>
                    <a:pt x="1" y="268"/>
                    <a:pt x="74" y="341"/>
                    <a:pt x="171" y="341"/>
                  </a:cubicBezTo>
                  <a:cubicBezTo>
                    <a:pt x="268" y="341"/>
                    <a:pt x="341" y="268"/>
                    <a:pt x="341" y="171"/>
                  </a:cubicBezTo>
                  <a:cubicBezTo>
                    <a:pt x="341" y="74"/>
                    <a:pt x="268" y="1"/>
                    <a:pt x="1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" name="Google Shape;618;p15"/>
            <p:cNvSpPr/>
            <p:nvPr/>
          </p:nvSpPr>
          <p:spPr>
            <a:xfrm>
              <a:off x="6424561" y="3626509"/>
              <a:ext cx="74114" cy="74023"/>
            </a:xfrm>
            <a:custGeom>
              <a:avLst/>
              <a:gdLst/>
              <a:ahLst/>
              <a:cxnLst/>
              <a:rect l="l" t="t" r="r" b="b"/>
              <a:pathLst>
                <a:path w="341" h="341" extrusionOk="0">
                  <a:moveTo>
                    <a:pt x="171" y="0"/>
                  </a:moveTo>
                  <a:cubicBezTo>
                    <a:pt x="74" y="0"/>
                    <a:pt x="1" y="73"/>
                    <a:pt x="1" y="170"/>
                  </a:cubicBezTo>
                  <a:cubicBezTo>
                    <a:pt x="1" y="268"/>
                    <a:pt x="74" y="341"/>
                    <a:pt x="171" y="341"/>
                  </a:cubicBezTo>
                  <a:cubicBezTo>
                    <a:pt x="268" y="341"/>
                    <a:pt x="341" y="268"/>
                    <a:pt x="341" y="170"/>
                  </a:cubicBezTo>
                  <a:cubicBezTo>
                    <a:pt x="341" y="73"/>
                    <a:pt x="268" y="0"/>
                    <a:pt x="17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" name="Google Shape;619;p15"/>
            <p:cNvSpPr/>
            <p:nvPr/>
          </p:nvSpPr>
          <p:spPr>
            <a:xfrm>
              <a:off x="6181598" y="3463014"/>
              <a:ext cx="74113" cy="68874"/>
            </a:xfrm>
            <a:custGeom>
              <a:avLst/>
              <a:gdLst/>
              <a:ahLst/>
              <a:cxnLst/>
              <a:rect l="l" t="t" r="r" b="b"/>
              <a:pathLst>
                <a:path w="341" h="317" extrusionOk="0">
                  <a:moveTo>
                    <a:pt x="170" y="0"/>
                  </a:moveTo>
                  <a:cubicBezTo>
                    <a:pt x="73" y="0"/>
                    <a:pt x="0" y="73"/>
                    <a:pt x="0" y="170"/>
                  </a:cubicBezTo>
                  <a:cubicBezTo>
                    <a:pt x="0" y="243"/>
                    <a:pt x="73" y="316"/>
                    <a:pt x="170" y="316"/>
                  </a:cubicBezTo>
                  <a:cubicBezTo>
                    <a:pt x="268" y="316"/>
                    <a:pt x="340" y="243"/>
                    <a:pt x="340" y="170"/>
                  </a:cubicBezTo>
                  <a:cubicBezTo>
                    <a:pt x="340" y="73"/>
                    <a:pt x="268" y="0"/>
                    <a:pt x="17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" name="Google Shape;620;p15"/>
            <p:cNvSpPr/>
            <p:nvPr/>
          </p:nvSpPr>
          <p:spPr>
            <a:xfrm>
              <a:off x="6102329" y="3547336"/>
              <a:ext cx="74114" cy="74024"/>
            </a:xfrm>
            <a:custGeom>
              <a:avLst/>
              <a:gdLst/>
              <a:ahLst/>
              <a:cxnLst/>
              <a:rect l="l" t="t" r="r" b="b"/>
              <a:pathLst>
                <a:path w="342" h="341" extrusionOk="0">
                  <a:moveTo>
                    <a:pt x="171" y="0"/>
                  </a:moveTo>
                  <a:cubicBezTo>
                    <a:pt x="98" y="0"/>
                    <a:pt x="1" y="73"/>
                    <a:pt x="1" y="170"/>
                  </a:cubicBezTo>
                  <a:cubicBezTo>
                    <a:pt x="1" y="267"/>
                    <a:pt x="98" y="340"/>
                    <a:pt x="171" y="340"/>
                  </a:cubicBezTo>
                  <a:cubicBezTo>
                    <a:pt x="268" y="340"/>
                    <a:pt x="341" y="267"/>
                    <a:pt x="341" y="170"/>
                  </a:cubicBezTo>
                  <a:cubicBezTo>
                    <a:pt x="341" y="73"/>
                    <a:pt x="268" y="0"/>
                    <a:pt x="17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" name="Google Shape;621;p15"/>
            <p:cNvSpPr/>
            <p:nvPr/>
          </p:nvSpPr>
          <p:spPr>
            <a:xfrm>
              <a:off x="6213177" y="3684440"/>
              <a:ext cx="74114" cy="68874"/>
            </a:xfrm>
            <a:custGeom>
              <a:avLst/>
              <a:gdLst/>
              <a:ahLst/>
              <a:cxnLst/>
              <a:rect l="l" t="t" r="r" b="b"/>
              <a:pathLst>
                <a:path w="341" h="317" extrusionOk="0">
                  <a:moveTo>
                    <a:pt x="170" y="1"/>
                  </a:moveTo>
                  <a:cubicBezTo>
                    <a:pt x="73" y="1"/>
                    <a:pt x="0" y="74"/>
                    <a:pt x="0" y="146"/>
                  </a:cubicBezTo>
                  <a:cubicBezTo>
                    <a:pt x="0" y="244"/>
                    <a:pt x="73" y="316"/>
                    <a:pt x="170" y="316"/>
                  </a:cubicBezTo>
                  <a:cubicBezTo>
                    <a:pt x="267" y="316"/>
                    <a:pt x="340" y="244"/>
                    <a:pt x="340" y="146"/>
                  </a:cubicBezTo>
                  <a:cubicBezTo>
                    <a:pt x="340" y="74"/>
                    <a:pt x="267" y="1"/>
                    <a:pt x="17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7" name="Google Shape;622;p15"/>
          <p:cNvGrpSpPr>
            <a:grpSpLocks/>
          </p:cNvGrpSpPr>
          <p:nvPr/>
        </p:nvGrpSpPr>
        <p:grpSpPr bwMode="auto">
          <a:xfrm flipH="1">
            <a:off x="10753725" y="2411413"/>
            <a:ext cx="1703388" cy="1346200"/>
            <a:chOff x="855987" y="2204128"/>
            <a:chExt cx="1217483" cy="962421"/>
          </a:xfrm>
        </p:grpSpPr>
        <p:grpSp>
          <p:nvGrpSpPr>
            <p:cNvPr id="18" name="Google Shape;623;p15"/>
            <p:cNvGrpSpPr>
              <a:grpSpLocks/>
            </p:cNvGrpSpPr>
            <p:nvPr/>
          </p:nvGrpSpPr>
          <p:grpSpPr bwMode="auto">
            <a:xfrm>
              <a:off x="855987" y="2204128"/>
              <a:ext cx="1146639" cy="962421"/>
              <a:chOff x="958238" y="2157575"/>
              <a:chExt cx="1115191" cy="936025"/>
            </a:xfrm>
          </p:grpSpPr>
          <p:sp>
            <p:nvSpPr>
              <p:cNvPr id="20" name="Google Shape;624;p15"/>
              <p:cNvSpPr/>
              <p:nvPr/>
            </p:nvSpPr>
            <p:spPr>
              <a:xfrm>
                <a:off x="1253985" y="2157575"/>
                <a:ext cx="493280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" name="Google Shape;625;p15"/>
              <p:cNvSpPr/>
              <p:nvPr/>
            </p:nvSpPr>
            <p:spPr>
              <a:xfrm>
                <a:off x="1441586" y="2325353"/>
                <a:ext cx="492176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" name="Google Shape;626;p15"/>
              <p:cNvSpPr/>
              <p:nvPr/>
            </p:nvSpPr>
            <p:spPr>
              <a:xfrm>
                <a:off x="997965" y="2335287"/>
                <a:ext cx="492176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" name="Google Shape;627;p15"/>
              <p:cNvSpPr/>
              <p:nvPr/>
            </p:nvSpPr>
            <p:spPr>
              <a:xfrm>
                <a:off x="958238" y="2551632"/>
                <a:ext cx="493280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" name="Google Shape;628;p15"/>
              <p:cNvSpPr/>
              <p:nvPr/>
            </p:nvSpPr>
            <p:spPr>
              <a:xfrm>
                <a:off x="1165702" y="2601304"/>
                <a:ext cx="492176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" name="Google Shape;629;p15"/>
              <p:cNvSpPr/>
              <p:nvPr/>
            </p:nvSpPr>
            <p:spPr>
              <a:xfrm>
                <a:off x="1451518" y="2561567"/>
                <a:ext cx="622393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9" name="Google Shape;630;p15"/>
            <p:cNvSpPr/>
            <p:nvPr/>
          </p:nvSpPr>
          <p:spPr>
            <a:xfrm>
              <a:off x="926335" y="2206398"/>
              <a:ext cx="1147135" cy="870491"/>
            </a:xfrm>
            <a:custGeom>
              <a:avLst/>
              <a:gdLst/>
              <a:ahLst/>
              <a:cxnLst/>
              <a:rect l="l" t="t" r="r" b="b"/>
              <a:pathLst>
                <a:path w="6074" h="4608" extrusionOk="0">
                  <a:moveTo>
                    <a:pt x="1749" y="936"/>
                  </a:moveTo>
                  <a:cubicBezTo>
                    <a:pt x="1968" y="985"/>
                    <a:pt x="2187" y="1131"/>
                    <a:pt x="2284" y="1325"/>
                  </a:cubicBezTo>
                  <a:cubicBezTo>
                    <a:pt x="2284" y="1398"/>
                    <a:pt x="2260" y="1446"/>
                    <a:pt x="2211" y="1471"/>
                  </a:cubicBezTo>
                  <a:cubicBezTo>
                    <a:pt x="2162" y="1519"/>
                    <a:pt x="2114" y="1519"/>
                    <a:pt x="2065" y="1544"/>
                  </a:cubicBezTo>
                  <a:cubicBezTo>
                    <a:pt x="1871" y="1544"/>
                    <a:pt x="1725" y="1276"/>
                    <a:pt x="1677" y="1155"/>
                  </a:cubicBezTo>
                  <a:lnTo>
                    <a:pt x="1677" y="1131"/>
                  </a:lnTo>
                  <a:cubicBezTo>
                    <a:pt x="1701" y="1058"/>
                    <a:pt x="1725" y="1009"/>
                    <a:pt x="1749" y="936"/>
                  </a:cubicBezTo>
                  <a:close/>
                  <a:moveTo>
                    <a:pt x="3936" y="1301"/>
                  </a:moveTo>
                  <a:lnTo>
                    <a:pt x="3936" y="1301"/>
                  </a:lnTo>
                  <a:cubicBezTo>
                    <a:pt x="3960" y="1446"/>
                    <a:pt x="3936" y="1616"/>
                    <a:pt x="3839" y="1762"/>
                  </a:cubicBezTo>
                  <a:cubicBezTo>
                    <a:pt x="3790" y="1714"/>
                    <a:pt x="3814" y="1495"/>
                    <a:pt x="3936" y="1301"/>
                  </a:cubicBezTo>
                  <a:close/>
                  <a:moveTo>
                    <a:pt x="750" y="2166"/>
                  </a:moveTo>
                  <a:cubicBezTo>
                    <a:pt x="776" y="2166"/>
                    <a:pt x="802" y="2169"/>
                    <a:pt x="826" y="2175"/>
                  </a:cubicBezTo>
                  <a:cubicBezTo>
                    <a:pt x="1142" y="2199"/>
                    <a:pt x="1264" y="2394"/>
                    <a:pt x="1264" y="2564"/>
                  </a:cubicBezTo>
                  <a:cubicBezTo>
                    <a:pt x="1264" y="2661"/>
                    <a:pt x="1166" y="2758"/>
                    <a:pt x="1045" y="2782"/>
                  </a:cubicBezTo>
                  <a:cubicBezTo>
                    <a:pt x="996" y="2758"/>
                    <a:pt x="924" y="2758"/>
                    <a:pt x="875" y="2734"/>
                  </a:cubicBezTo>
                  <a:cubicBezTo>
                    <a:pt x="705" y="2612"/>
                    <a:pt x="583" y="2442"/>
                    <a:pt x="535" y="2248"/>
                  </a:cubicBezTo>
                  <a:cubicBezTo>
                    <a:pt x="590" y="2193"/>
                    <a:pt x="672" y="2166"/>
                    <a:pt x="750" y="2166"/>
                  </a:cubicBezTo>
                  <a:close/>
                  <a:moveTo>
                    <a:pt x="5199" y="2588"/>
                  </a:moveTo>
                  <a:cubicBezTo>
                    <a:pt x="5078" y="2855"/>
                    <a:pt x="4883" y="3025"/>
                    <a:pt x="4762" y="3025"/>
                  </a:cubicBezTo>
                  <a:cubicBezTo>
                    <a:pt x="4713" y="3025"/>
                    <a:pt x="4665" y="3001"/>
                    <a:pt x="4640" y="2977"/>
                  </a:cubicBezTo>
                  <a:cubicBezTo>
                    <a:pt x="4567" y="2855"/>
                    <a:pt x="4592" y="2807"/>
                    <a:pt x="4592" y="2782"/>
                  </a:cubicBezTo>
                  <a:cubicBezTo>
                    <a:pt x="4640" y="2685"/>
                    <a:pt x="4883" y="2588"/>
                    <a:pt x="5150" y="2588"/>
                  </a:cubicBezTo>
                  <a:close/>
                  <a:moveTo>
                    <a:pt x="3596" y="3293"/>
                  </a:moveTo>
                  <a:cubicBezTo>
                    <a:pt x="3596" y="3293"/>
                    <a:pt x="3620" y="3317"/>
                    <a:pt x="3620" y="3317"/>
                  </a:cubicBezTo>
                  <a:cubicBezTo>
                    <a:pt x="3669" y="3390"/>
                    <a:pt x="3644" y="3608"/>
                    <a:pt x="3426" y="3851"/>
                  </a:cubicBezTo>
                  <a:cubicBezTo>
                    <a:pt x="3353" y="3754"/>
                    <a:pt x="3328" y="3633"/>
                    <a:pt x="3377" y="3511"/>
                  </a:cubicBezTo>
                  <a:cubicBezTo>
                    <a:pt x="3401" y="3414"/>
                    <a:pt x="3474" y="3341"/>
                    <a:pt x="3596" y="3317"/>
                  </a:cubicBezTo>
                  <a:lnTo>
                    <a:pt x="3596" y="3293"/>
                  </a:lnTo>
                  <a:close/>
                  <a:moveTo>
                    <a:pt x="1822" y="3366"/>
                  </a:moveTo>
                  <a:cubicBezTo>
                    <a:pt x="1847" y="3366"/>
                    <a:pt x="1944" y="3366"/>
                    <a:pt x="1968" y="3487"/>
                  </a:cubicBezTo>
                  <a:cubicBezTo>
                    <a:pt x="1944" y="3754"/>
                    <a:pt x="1798" y="3997"/>
                    <a:pt x="1555" y="4094"/>
                  </a:cubicBezTo>
                  <a:cubicBezTo>
                    <a:pt x="1482" y="3924"/>
                    <a:pt x="1507" y="3706"/>
                    <a:pt x="1604" y="3511"/>
                  </a:cubicBezTo>
                  <a:cubicBezTo>
                    <a:pt x="1652" y="3438"/>
                    <a:pt x="1725" y="3366"/>
                    <a:pt x="1822" y="3366"/>
                  </a:cubicBezTo>
                  <a:close/>
                  <a:moveTo>
                    <a:pt x="2745" y="159"/>
                  </a:moveTo>
                  <a:cubicBezTo>
                    <a:pt x="2867" y="159"/>
                    <a:pt x="3013" y="183"/>
                    <a:pt x="3158" y="256"/>
                  </a:cubicBezTo>
                  <a:cubicBezTo>
                    <a:pt x="3523" y="378"/>
                    <a:pt x="3814" y="693"/>
                    <a:pt x="3911" y="1058"/>
                  </a:cubicBezTo>
                  <a:cubicBezTo>
                    <a:pt x="3693" y="1325"/>
                    <a:pt x="3596" y="1714"/>
                    <a:pt x="3766" y="1859"/>
                  </a:cubicBezTo>
                  <a:cubicBezTo>
                    <a:pt x="3790" y="1908"/>
                    <a:pt x="3839" y="1932"/>
                    <a:pt x="3863" y="1932"/>
                  </a:cubicBezTo>
                  <a:cubicBezTo>
                    <a:pt x="3936" y="1932"/>
                    <a:pt x="3984" y="1884"/>
                    <a:pt x="4009" y="1835"/>
                  </a:cubicBezTo>
                  <a:cubicBezTo>
                    <a:pt x="4130" y="1616"/>
                    <a:pt x="4154" y="1349"/>
                    <a:pt x="4082" y="1106"/>
                  </a:cubicBezTo>
                  <a:cubicBezTo>
                    <a:pt x="4203" y="961"/>
                    <a:pt x="4397" y="863"/>
                    <a:pt x="4592" y="863"/>
                  </a:cubicBezTo>
                  <a:cubicBezTo>
                    <a:pt x="4762" y="863"/>
                    <a:pt x="4932" y="936"/>
                    <a:pt x="5053" y="1033"/>
                  </a:cubicBezTo>
                  <a:cubicBezTo>
                    <a:pt x="5466" y="1325"/>
                    <a:pt x="5466" y="1932"/>
                    <a:pt x="5272" y="2418"/>
                  </a:cubicBezTo>
                  <a:lnTo>
                    <a:pt x="5150" y="2418"/>
                  </a:lnTo>
                  <a:cubicBezTo>
                    <a:pt x="4907" y="2418"/>
                    <a:pt x="4567" y="2491"/>
                    <a:pt x="4470" y="2710"/>
                  </a:cubicBezTo>
                  <a:cubicBezTo>
                    <a:pt x="4397" y="2928"/>
                    <a:pt x="4543" y="3171"/>
                    <a:pt x="4762" y="3195"/>
                  </a:cubicBezTo>
                  <a:cubicBezTo>
                    <a:pt x="5029" y="3195"/>
                    <a:pt x="5248" y="2904"/>
                    <a:pt x="5369" y="2612"/>
                  </a:cubicBezTo>
                  <a:cubicBezTo>
                    <a:pt x="5612" y="2637"/>
                    <a:pt x="5806" y="2807"/>
                    <a:pt x="5879" y="3025"/>
                  </a:cubicBezTo>
                  <a:cubicBezTo>
                    <a:pt x="5903" y="3220"/>
                    <a:pt x="5831" y="3414"/>
                    <a:pt x="5685" y="3560"/>
                  </a:cubicBezTo>
                  <a:cubicBezTo>
                    <a:pt x="5320" y="3949"/>
                    <a:pt x="4810" y="4191"/>
                    <a:pt x="4252" y="4191"/>
                  </a:cubicBezTo>
                  <a:cubicBezTo>
                    <a:pt x="4082" y="4191"/>
                    <a:pt x="3887" y="4167"/>
                    <a:pt x="3741" y="4070"/>
                  </a:cubicBezTo>
                  <a:cubicBezTo>
                    <a:pt x="3669" y="4046"/>
                    <a:pt x="3620" y="4021"/>
                    <a:pt x="3571" y="3973"/>
                  </a:cubicBezTo>
                  <a:cubicBezTo>
                    <a:pt x="3814" y="3681"/>
                    <a:pt x="3887" y="3366"/>
                    <a:pt x="3766" y="3220"/>
                  </a:cubicBezTo>
                  <a:cubicBezTo>
                    <a:pt x="3717" y="3171"/>
                    <a:pt x="3669" y="3147"/>
                    <a:pt x="3596" y="3147"/>
                  </a:cubicBezTo>
                  <a:cubicBezTo>
                    <a:pt x="3426" y="3171"/>
                    <a:pt x="3280" y="3268"/>
                    <a:pt x="3231" y="3438"/>
                  </a:cubicBezTo>
                  <a:cubicBezTo>
                    <a:pt x="3158" y="3633"/>
                    <a:pt x="3207" y="3851"/>
                    <a:pt x="3328" y="3973"/>
                  </a:cubicBezTo>
                  <a:cubicBezTo>
                    <a:pt x="3037" y="4264"/>
                    <a:pt x="2648" y="4434"/>
                    <a:pt x="2260" y="4434"/>
                  </a:cubicBezTo>
                  <a:cubicBezTo>
                    <a:pt x="2215" y="4444"/>
                    <a:pt x="2169" y="4449"/>
                    <a:pt x="2124" y="4449"/>
                  </a:cubicBezTo>
                  <a:cubicBezTo>
                    <a:pt x="1946" y="4449"/>
                    <a:pt x="1768" y="4375"/>
                    <a:pt x="1652" y="4240"/>
                  </a:cubicBezTo>
                  <a:cubicBezTo>
                    <a:pt x="1944" y="4094"/>
                    <a:pt x="2138" y="3778"/>
                    <a:pt x="2138" y="3463"/>
                  </a:cubicBezTo>
                  <a:cubicBezTo>
                    <a:pt x="2116" y="3307"/>
                    <a:pt x="2013" y="3192"/>
                    <a:pt x="1865" y="3192"/>
                  </a:cubicBezTo>
                  <a:cubicBezTo>
                    <a:pt x="1851" y="3192"/>
                    <a:pt x="1837" y="3193"/>
                    <a:pt x="1822" y="3195"/>
                  </a:cubicBezTo>
                  <a:cubicBezTo>
                    <a:pt x="1677" y="3195"/>
                    <a:pt x="1531" y="3293"/>
                    <a:pt x="1458" y="3438"/>
                  </a:cubicBezTo>
                  <a:cubicBezTo>
                    <a:pt x="1337" y="3657"/>
                    <a:pt x="1312" y="3924"/>
                    <a:pt x="1409" y="4143"/>
                  </a:cubicBezTo>
                  <a:cubicBezTo>
                    <a:pt x="1361" y="4149"/>
                    <a:pt x="1314" y="4152"/>
                    <a:pt x="1268" y="4152"/>
                  </a:cubicBezTo>
                  <a:cubicBezTo>
                    <a:pt x="1130" y="4152"/>
                    <a:pt x="1002" y="4125"/>
                    <a:pt x="875" y="4070"/>
                  </a:cubicBezTo>
                  <a:cubicBezTo>
                    <a:pt x="535" y="3924"/>
                    <a:pt x="316" y="3633"/>
                    <a:pt x="268" y="3268"/>
                  </a:cubicBezTo>
                  <a:cubicBezTo>
                    <a:pt x="195" y="2977"/>
                    <a:pt x="243" y="2637"/>
                    <a:pt x="413" y="2370"/>
                  </a:cubicBezTo>
                  <a:cubicBezTo>
                    <a:pt x="486" y="2564"/>
                    <a:pt x="632" y="2734"/>
                    <a:pt x="802" y="2855"/>
                  </a:cubicBezTo>
                  <a:cubicBezTo>
                    <a:pt x="899" y="2880"/>
                    <a:pt x="972" y="2904"/>
                    <a:pt x="1069" y="2904"/>
                  </a:cubicBezTo>
                  <a:cubicBezTo>
                    <a:pt x="1264" y="2904"/>
                    <a:pt x="1434" y="2758"/>
                    <a:pt x="1434" y="2540"/>
                  </a:cubicBezTo>
                  <a:cubicBezTo>
                    <a:pt x="1434" y="2224"/>
                    <a:pt x="1166" y="1981"/>
                    <a:pt x="851" y="1981"/>
                  </a:cubicBezTo>
                  <a:cubicBezTo>
                    <a:pt x="828" y="1976"/>
                    <a:pt x="806" y="1974"/>
                    <a:pt x="784" y="1974"/>
                  </a:cubicBezTo>
                  <a:cubicBezTo>
                    <a:pt x="685" y="1974"/>
                    <a:pt x="590" y="2014"/>
                    <a:pt x="511" y="2054"/>
                  </a:cubicBezTo>
                  <a:cubicBezTo>
                    <a:pt x="438" y="1568"/>
                    <a:pt x="608" y="1058"/>
                    <a:pt x="1069" y="936"/>
                  </a:cubicBezTo>
                  <a:cubicBezTo>
                    <a:pt x="1194" y="901"/>
                    <a:pt x="1331" y="878"/>
                    <a:pt x="1463" y="878"/>
                  </a:cubicBezTo>
                  <a:cubicBezTo>
                    <a:pt x="1511" y="878"/>
                    <a:pt x="1558" y="881"/>
                    <a:pt x="1604" y="888"/>
                  </a:cubicBezTo>
                  <a:cubicBezTo>
                    <a:pt x="1555" y="1009"/>
                    <a:pt x="1507" y="1106"/>
                    <a:pt x="1507" y="1106"/>
                  </a:cubicBezTo>
                  <a:cubicBezTo>
                    <a:pt x="1507" y="1131"/>
                    <a:pt x="1507" y="1131"/>
                    <a:pt x="1507" y="1155"/>
                  </a:cubicBezTo>
                  <a:cubicBezTo>
                    <a:pt x="1531" y="1179"/>
                    <a:pt x="1725" y="1665"/>
                    <a:pt x="2065" y="1665"/>
                  </a:cubicBezTo>
                  <a:cubicBezTo>
                    <a:pt x="2162" y="1665"/>
                    <a:pt x="2235" y="1641"/>
                    <a:pt x="2308" y="1592"/>
                  </a:cubicBezTo>
                  <a:cubicBezTo>
                    <a:pt x="2405" y="1544"/>
                    <a:pt x="2478" y="1422"/>
                    <a:pt x="2454" y="1301"/>
                  </a:cubicBezTo>
                  <a:cubicBezTo>
                    <a:pt x="2357" y="1033"/>
                    <a:pt x="2114" y="839"/>
                    <a:pt x="1847" y="791"/>
                  </a:cubicBezTo>
                  <a:cubicBezTo>
                    <a:pt x="1992" y="426"/>
                    <a:pt x="2332" y="183"/>
                    <a:pt x="2745" y="159"/>
                  </a:cubicBezTo>
                  <a:close/>
                  <a:moveTo>
                    <a:pt x="2728" y="1"/>
                  </a:moveTo>
                  <a:cubicBezTo>
                    <a:pt x="2260" y="1"/>
                    <a:pt x="1815" y="296"/>
                    <a:pt x="1652" y="766"/>
                  </a:cubicBezTo>
                  <a:cubicBezTo>
                    <a:pt x="1569" y="748"/>
                    <a:pt x="1485" y="740"/>
                    <a:pt x="1403" y="740"/>
                  </a:cubicBezTo>
                  <a:cubicBezTo>
                    <a:pt x="1270" y="740"/>
                    <a:pt x="1141" y="760"/>
                    <a:pt x="1021" y="791"/>
                  </a:cubicBezTo>
                  <a:cubicBezTo>
                    <a:pt x="438" y="936"/>
                    <a:pt x="219" y="1616"/>
                    <a:pt x="341" y="2199"/>
                  </a:cubicBezTo>
                  <a:cubicBezTo>
                    <a:pt x="98" y="2515"/>
                    <a:pt x="0" y="2928"/>
                    <a:pt x="73" y="3317"/>
                  </a:cubicBezTo>
                  <a:cubicBezTo>
                    <a:pt x="146" y="3730"/>
                    <a:pt x="413" y="4070"/>
                    <a:pt x="802" y="4240"/>
                  </a:cubicBezTo>
                  <a:cubicBezTo>
                    <a:pt x="960" y="4293"/>
                    <a:pt x="1130" y="4332"/>
                    <a:pt x="1294" y="4332"/>
                  </a:cubicBezTo>
                  <a:cubicBezTo>
                    <a:pt x="1358" y="4332"/>
                    <a:pt x="1421" y="4326"/>
                    <a:pt x="1482" y="4313"/>
                  </a:cubicBezTo>
                  <a:cubicBezTo>
                    <a:pt x="1638" y="4491"/>
                    <a:pt x="1875" y="4607"/>
                    <a:pt x="2119" y="4607"/>
                  </a:cubicBezTo>
                  <a:cubicBezTo>
                    <a:pt x="2141" y="4607"/>
                    <a:pt x="2164" y="4606"/>
                    <a:pt x="2187" y="4604"/>
                  </a:cubicBezTo>
                  <a:lnTo>
                    <a:pt x="2260" y="4604"/>
                  </a:lnTo>
                  <a:cubicBezTo>
                    <a:pt x="2721" y="4580"/>
                    <a:pt x="3134" y="4410"/>
                    <a:pt x="3450" y="4094"/>
                  </a:cubicBezTo>
                  <a:cubicBezTo>
                    <a:pt x="3523" y="4143"/>
                    <a:pt x="3596" y="4191"/>
                    <a:pt x="3669" y="4240"/>
                  </a:cubicBezTo>
                  <a:cubicBezTo>
                    <a:pt x="3839" y="4313"/>
                    <a:pt x="4057" y="4361"/>
                    <a:pt x="4276" y="4361"/>
                  </a:cubicBezTo>
                  <a:cubicBezTo>
                    <a:pt x="4859" y="4361"/>
                    <a:pt x="5418" y="4094"/>
                    <a:pt x="5831" y="3681"/>
                  </a:cubicBezTo>
                  <a:cubicBezTo>
                    <a:pt x="6001" y="3487"/>
                    <a:pt x="6073" y="3244"/>
                    <a:pt x="6049" y="3001"/>
                  </a:cubicBezTo>
                  <a:cubicBezTo>
                    <a:pt x="5976" y="2710"/>
                    <a:pt x="5733" y="2491"/>
                    <a:pt x="5442" y="2467"/>
                  </a:cubicBezTo>
                  <a:cubicBezTo>
                    <a:pt x="5636" y="1908"/>
                    <a:pt x="5612" y="1252"/>
                    <a:pt x="5126" y="912"/>
                  </a:cubicBezTo>
                  <a:cubicBezTo>
                    <a:pt x="4972" y="781"/>
                    <a:pt x="4776" y="715"/>
                    <a:pt x="4580" y="715"/>
                  </a:cubicBezTo>
                  <a:cubicBezTo>
                    <a:pt x="4376" y="715"/>
                    <a:pt x="4170" y="787"/>
                    <a:pt x="4009" y="936"/>
                  </a:cubicBezTo>
                  <a:cubicBezTo>
                    <a:pt x="3887" y="548"/>
                    <a:pt x="3571" y="256"/>
                    <a:pt x="3207" y="110"/>
                  </a:cubicBezTo>
                  <a:cubicBezTo>
                    <a:pt x="3052" y="36"/>
                    <a:pt x="2889" y="1"/>
                    <a:pt x="2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6" name="Google Shape;631;p15"/>
          <p:cNvGrpSpPr>
            <a:grpSpLocks/>
          </p:cNvGrpSpPr>
          <p:nvPr/>
        </p:nvGrpSpPr>
        <p:grpSpPr bwMode="auto">
          <a:xfrm>
            <a:off x="92075" y="863600"/>
            <a:ext cx="2481263" cy="1081088"/>
            <a:chOff x="3965010" y="571479"/>
            <a:chExt cx="1651683" cy="719972"/>
          </a:xfrm>
        </p:grpSpPr>
        <p:grpSp>
          <p:nvGrpSpPr>
            <p:cNvPr id="27" name="Google Shape;632;p15"/>
            <p:cNvGrpSpPr>
              <a:grpSpLocks/>
            </p:cNvGrpSpPr>
            <p:nvPr/>
          </p:nvGrpSpPr>
          <p:grpSpPr bwMode="auto">
            <a:xfrm>
              <a:off x="3965010" y="571479"/>
              <a:ext cx="1446820" cy="719972"/>
              <a:chOff x="3953250" y="571500"/>
              <a:chExt cx="1383325" cy="766825"/>
            </a:xfrm>
          </p:grpSpPr>
          <p:grpSp>
            <p:nvGrpSpPr>
              <p:cNvPr id="29" name="Google Shape;633;p15"/>
              <p:cNvGrpSpPr>
                <a:grpSpLocks/>
              </p:cNvGrpSpPr>
              <p:nvPr/>
            </p:nvGrpSpPr>
            <p:grpSpPr bwMode="auto">
              <a:xfrm>
                <a:off x="3953250" y="571500"/>
                <a:ext cx="1383166" cy="669650"/>
                <a:chOff x="897088" y="2374675"/>
                <a:chExt cx="1383166" cy="669650"/>
              </a:xfrm>
            </p:grpSpPr>
            <p:sp>
              <p:nvSpPr>
                <p:cNvPr id="31" name="Google Shape;634;p15"/>
                <p:cNvSpPr/>
                <p:nvPr/>
              </p:nvSpPr>
              <p:spPr>
                <a:xfrm>
                  <a:off x="1135534" y="2416338"/>
                  <a:ext cx="622383" cy="622693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2" name="Google Shape;635;p15"/>
                <p:cNvSpPr/>
                <p:nvPr/>
              </p:nvSpPr>
              <p:spPr>
                <a:xfrm>
                  <a:off x="1479057" y="2374675"/>
                  <a:ext cx="493057" cy="493200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3" name="Google Shape;636;p15"/>
                <p:cNvSpPr/>
                <p:nvPr/>
              </p:nvSpPr>
              <p:spPr>
                <a:xfrm>
                  <a:off x="897088" y="2689963"/>
                  <a:ext cx="493057" cy="354699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4" name="Google Shape;637;p15"/>
                <p:cNvSpPr/>
                <p:nvPr/>
              </p:nvSpPr>
              <p:spPr>
                <a:xfrm>
                  <a:off x="1657892" y="2551462"/>
                  <a:ext cx="622383" cy="493200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30" name="Google Shape;638;p15"/>
              <p:cNvSpPr/>
              <p:nvPr/>
            </p:nvSpPr>
            <p:spPr>
              <a:xfrm>
                <a:off x="3972447" y="907056"/>
                <a:ext cx="1363990" cy="431269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8" name="Google Shape;639;p15"/>
            <p:cNvSpPr/>
            <p:nvPr/>
          </p:nvSpPr>
          <p:spPr>
            <a:xfrm>
              <a:off x="4006223" y="571479"/>
              <a:ext cx="1610470" cy="660767"/>
            </a:xfrm>
            <a:custGeom>
              <a:avLst/>
              <a:gdLst/>
              <a:ahLst/>
              <a:cxnLst/>
              <a:rect l="l" t="t" r="r" b="b"/>
              <a:pathLst>
                <a:path w="3864" h="1872" extrusionOk="0">
                  <a:moveTo>
                    <a:pt x="1847" y="365"/>
                  </a:moveTo>
                  <a:cubicBezTo>
                    <a:pt x="1920" y="487"/>
                    <a:pt x="1920" y="633"/>
                    <a:pt x="1871" y="754"/>
                  </a:cubicBezTo>
                  <a:lnTo>
                    <a:pt x="1847" y="754"/>
                  </a:lnTo>
                  <a:cubicBezTo>
                    <a:pt x="1847" y="754"/>
                    <a:pt x="1823" y="754"/>
                    <a:pt x="1798" y="705"/>
                  </a:cubicBezTo>
                  <a:cubicBezTo>
                    <a:pt x="1774" y="608"/>
                    <a:pt x="1774" y="487"/>
                    <a:pt x="1847" y="390"/>
                  </a:cubicBezTo>
                  <a:lnTo>
                    <a:pt x="1847" y="365"/>
                  </a:lnTo>
                  <a:close/>
                  <a:moveTo>
                    <a:pt x="2891" y="584"/>
                  </a:moveTo>
                  <a:lnTo>
                    <a:pt x="2891" y="608"/>
                  </a:lnTo>
                  <a:cubicBezTo>
                    <a:pt x="2940" y="754"/>
                    <a:pt x="2940" y="900"/>
                    <a:pt x="2867" y="948"/>
                  </a:cubicBezTo>
                  <a:cubicBezTo>
                    <a:pt x="2831" y="960"/>
                    <a:pt x="2806" y="967"/>
                    <a:pt x="2791" y="967"/>
                  </a:cubicBezTo>
                  <a:cubicBezTo>
                    <a:pt x="2776" y="967"/>
                    <a:pt x="2770" y="960"/>
                    <a:pt x="2770" y="948"/>
                  </a:cubicBezTo>
                  <a:cubicBezTo>
                    <a:pt x="2770" y="803"/>
                    <a:pt x="2794" y="681"/>
                    <a:pt x="2891" y="584"/>
                  </a:cubicBezTo>
                  <a:close/>
                  <a:moveTo>
                    <a:pt x="754" y="1021"/>
                  </a:moveTo>
                  <a:cubicBezTo>
                    <a:pt x="851" y="1021"/>
                    <a:pt x="924" y="1070"/>
                    <a:pt x="972" y="1143"/>
                  </a:cubicBezTo>
                  <a:cubicBezTo>
                    <a:pt x="997" y="1216"/>
                    <a:pt x="972" y="1288"/>
                    <a:pt x="899" y="1337"/>
                  </a:cubicBezTo>
                  <a:cubicBezTo>
                    <a:pt x="887" y="1349"/>
                    <a:pt x="875" y="1355"/>
                    <a:pt x="863" y="1355"/>
                  </a:cubicBezTo>
                  <a:cubicBezTo>
                    <a:pt x="851" y="1355"/>
                    <a:pt x="839" y="1349"/>
                    <a:pt x="827" y="1337"/>
                  </a:cubicBezTo>
                  <a:cubicBezTo>
                    <a:pt x="754" y="1240"/>
                    <a:pt x="754" y="1143"/>
                    <a:pt x="754" y="1045"/>
                  </a:cubicBezTo>
                  <a:lnTo>
                    <a:pt x="754" y="1021"/>
                  </a:lnTo>
                  <a:close/>
                  <a:moveTo>
                    <a:pt x="2357" y="74"/>
                  </a:moveTo>
                  <a:cubicBezTo>
                    <a:pt x="2600" y="122"/>
                    <a:pt x="2794" y="268"/>
                    <a:pt x="2867" y="487"/>
                  </a:cubicBezTo>
                  <a:cubicBezTo>
                    <a:pt x="2746" y="608"/>
                    <a:pt x="2673" y="778"/>
                    <a:pt x="2697" y="973"/>
                  </a:cubicBezTo>
                  <a:cubicBezTo>
                    <a:pt x="2725" y="1015"/>
                    <a:pt x="2745" y="1041"/>
                    <a:pt x="2786" y="1041"/>
                  </a:cubicBezTo>
                  <a:cubicBezTo>
                    <a:pt x="2815" y="1041"/>
                    <a:pt x="2855" y="1027"/>
                    <a:pt x="2916" y="997"/>
                  </a:cubicBezTo>
                  <a:cubicBezTo>
                    <a:pt x="3061" y="924"/>
                    <a:pt x="3037" y="681"/>
                    <a:pt x="2964" y="487"/>
                  </a:cubicBezTo>
                  <a:cubicBezTo>
                    <a:pt x="2989" y="462"/>
                    <a:pt x="3013" y="462"/>
                    <a:pt x="3061" y="462"/>
                  </a:cubicBezTo>
                  <a:cubicBezTo>
                    <a:pt x="3329" y="535"/>
                    <a:pt x="3572" y="730"/>
                    <a:pt x="3693" y="997"/>
                  </a:cubicBezTo>
                  <a:cubicBezTo>
                    <a:pt x="3766" y="1143"/>
                    <a:pt x="3766" y="1337"/>
                    <a:pt x="3644" y="1483"/>
                  </a:cubicBezTo>
                  <a:cubicBezTo>
                    <a:pt x="3474" y="1677"/>
                    <a:pt x="2819" y="1799"/>
                    <a:pt x="1774" y="1799"/>
                  </a:cubicBezTo>
                  <a:cubicBezTo>
                    <a:pt x="1118" y="1799"/>
                    <a:pt x="535" y="1750"/>
                    <a:pt x="535" y="1750"/>
                  </a:cubicBezTo>
                  <a:cubicBezTo>
                    <a:pt x="316" y="1726"/>
                    <a:pt x="195" y="1653"/>
                    <a:pt x="146" y="1507"/>
                  </a:cubicBezTo>
                  <a:cubicBezTo>
                    <a:pt x="98" y="1386"/>
                    <a:pt x="219" y="1216"/>
                    <a:pt x="438" y="1118"/>
                  </a:cubicBezTo>
                  <a:cubicBezTo>
                    <a:pt x="511" y="1070"/>
                    <a:pt x="584" y="1045"/>
                    <a:pt x="681" y="1045"/>
                  </a:cubicBezTo>
                  <a:cubicBezTo>
                    <a:pt x="657" y="1167"/>
                    <a:pt x="705" y="1288"/>
                    <a:pt x="778" y="1410"/>
                  </a:cubicBezTo>
                  <a:cubicBezTo>
                    <a:pt x="808" y="1440"/>
                    <a:pt x="857" y="1461"/>
                    <a:pt x="901" y="1461"/>
                  </a:cubicBezTo>
                  <a:cubicBezTo>
                    <a:pt x="928" y="1461"/>
                    <a:pt x="954" y="1453"/>
                    <a:pt x="972" y="1434"/>
                  </a:cubicBezTo>
                  <a:cubicBezTo>
                    <a:pt x="1070" y="1361"/>
                    <a:pt x="1118" y="1240"/>
                    <a:pt x="1094" y="1118"/>
                  </a:cubicBezTo>
                  <a:cubicBezTo>
                    <a:pt x="1045" y="1021"/>
                    <a:pt x="924" y="924"/>
                    <a:pt x="802" y="924"/>
                  </a:cubicBezTo>
                  <a:cubicBezTo>
                    <a:pt x="851" y="681"/>
                    <a:pt x="1021" y="462"/>
                    <a:pt x="1264" y="365"/>
                  </a:cubicBezTo>
                  <a:cubicBezTo>
                    <a:pt x="1395" y="278"/>
                    <a:pt x="1517" y="234"/>
                    <a:pt x="1621" y="234"/>
                  </a:cubicBezTo>
                  <a:cubicBezTo>
                    <a:pt x="1689" y="234"/>
                    <a:pt x="1750" y="254"/>
                    <a:pt x="1798" y="292"/>
                  </a:cubicBezTo>
                  <a:cubicBezTo>
                    <a:pt x="1701" y="414"/>
                    <a:pt x="1677" y="584"/>
                    <a:pt x="1750" y="730"/>
                  </a:cubicBezTo>
                  <a:cubicBezTo>
                    <a:pt x="1750" y="778"/>
                    <a:pt x="1798" y="827"/>
                    <a:pt x="1871" y="827"/>
                  </a:cubicBezTo>
                  <a:cubicBezTo>
                    <a:pt x="1895" y="827"/>
                    <a:pt x="1920" y="803"/>
                    <a:pt x="1944" y="778"/>
                  </a:cubicBezTo>
                  <a:cubicBezTo>
                    <a:pt x="2041" y="633"/>
                    <a:pt x="2017" y="438"/>
                    <a:pt x="1920" y="292"/>
                  </a:cubicBezTo>
                  <a:cubicBezTo>
                    <a:pt x="1993" y="220"/>
                    <a:pt x="2090" y="147"/>
                    <a:pt x="2187" y="122"/>
                  </a:cubicBezTo>
                  <a:cubicBezTo>
                    <a:pt x="2236" y="98"/>
                    <a:pt x="2308" y="98"/>
                    <a:pt x="2357" y="74"/>
                  </a:cubicBezTo>
                  <a:close/>
                  <a:moveTo>
                    <a:pt x="2333" y="1"/>
                  </a:moveTo>
                  <a:cubicBezTo>
                    <a:pt x="2260" y="1"/>
                    <a:pt x="2211" y="25"/>
                    <a:pt x="2138" y="50"/>
                  </a:cubicBezTo>
                  <a:cubicBezTo>
                    <a:pt x="2017" y="74"/>
                    <a:pt x="1920" y="147"/>
                    <a:pt x="1823" y="244"/>
                  </a:cubicBezTo>
                  <a:cubicBezTo>
                    <a:pt x="1756" y="188"/>
                    <a:pt x="1674" y="158"/>
                    <a:pt x="1579" y="158"/>
                  </a:cubicBezTo>
                  <a:cubicBezTo>
                    <a:pt x="1466" y="158"/>
                    <a:pt x="1336" y="200"/>
                    <a:pt x="1191" y="292"/>
                  </a:cubicBezTo>
                  <a:cubicBezTo>
                    <a:pt x="924" y="414"/>
                    <a:pt x="754" y="657"/>
                    <a:pt x="681" y="948"/>
                  </a:cubicBezTo>
                  <a:cubicBezTo>
                    <a:pt x="584" y="948"/>
                    <a:pt x="487" y="973"/>
                    <a:pt x="414" y="1021"/>
                  </a:cubicBezTo>
                  <a:cubicBezTo>
                    <a:pt x="146" y="1167"/>
                    <a:pt x="1" y="1361"/>
                    <a:pt x="49" y="1531"/>
                  </a:cubicBezTo>
                  <a:cubicBezTo>
                    <a:pt x="74" y="1701"/>
                    <a:pt x="268" y="1823"/>
                    <a:pt x="511" y="1847"/>
                  </a:cubicBezTo>
                  <a:cubicBezTo>
                    <a:pt x="511" y="1847"/>
                    <a:pt x="1118" y="1871"/>
                    <a:pt x="1774" y="1871"/>
                  </a:cubicBezTo>
                  <a:cubicBezTo>
                    <a:pt x="2867" y="1871"/>
                    <a:pt x="3523" y="1774"/>
                    <a:pt x="3717" y="1556"/>
                  </a:cubicBezTo>
                  <a:cubicBezTo>
                    <a:pt x="3839" y="1386"/>
                    <a:pt x="3863" y="1167"/>
                    <a:pt x="3766" y="973"/>
                  </a:cubicBezTo>
                  <a:cubicBezTo>
                    <a:pt x="3620" y="681"/>
                    <a:pt x="3353" y="438"/>
                    <a:pt x="3037" y="365"/>
                  </a:cubicBezTo>
                  <a:cubicBezTo>
                    <a:pt x="2989" y="365"/>
                    <a:pt x="2940" y="390"/>
                    <a:pt x="2916" y="414"/>
                  </a:cubicBezTo>
                  <a:cubicBezTo>
                    <a:pt x="2819" y="171"/>
                    <a:pt x="2600" y="25"/>
                    <a:pt x="23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5" name="Google Shape;640;p15"/>
          <p:cNvGrpSpPr>
            <a:grpSpLocks/>
          </p:cNvGrpSpPr>
          <p:nvPr/>
        </p:nvGrpSpPr>
        <p:grpSpPr bwMode="auto">
          <a:xfrm flipH="1">
            <a:off x="5497513" y="-203200"/>
            <a:ext cx="3367087" cy="2147888"/>
            <a:chOff x="7239867" y="1514545"/>
            <a:chExt cx="2525833" cy="1610805"/>
          </a:xfrm>
        </p:grpSpPr>
        <p:grpSp>
          <p:nvGrpSpPr>
            <p:cNvPr id="36" name="Google Shape;641;p15"/>
            <p:cNvGrpSpPr>
              <a:grpSpLocks/>
            </p:cNvGrpSpPr>
            <p:nvPr/>
          </p:nvGrpSpPr>
          <p:grpSpPr bwMode="auto">
            <a:xfrm>
              <a:off x="7346663" y="1514545"/>
              <a:ext cx="2419037" cy="1551678"/>
              <a:chOff x="7410211" y="1555302"/>
              <a:chExt cx="2355440" cy="1510884"/>
            </a:xfrm>
          </p:grpSpPr>
          <p:grpSp>
            <p:nvGrpSpPr>
              <p:cNvPr id="38" name="Google Shape;642;p15"/>
              <p:cNvGrpSpPr>
                <a:grpSpLocks/>
              </p:cNvGrpSpPr>
              <p:nvPr/>
            </p:nvGrpSpPr>
            <p:grpSpPr bwMode="auto">
              <a:xfrm>
                <a:off x="7410211" y="1555302"/>
                <a:ext cx="2355440" cy="1510884"/>
                <a:chOff x="761258" y="2062480"/>
                <a:chExt cx="1646470" cy="1056119"/>
              </a:xfrm>
            </p:grpSpPr>
            <p:sp>
              <p:nvSpPr>
                <p:cNvPr id="41" name="Google Shape;643;p15"/>
                <p:cNvSpPr/>
                <p:nvPr/>
              </p:nvSpPr>
              <p:spPr>
                <a:xfrm rot="-1481318">
                  <a:off x="1087356" y="2126495"/>
                  <a:ext cx="430397" cy="556690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2" name="Google Shape;644;p15"/>
                <p:cNvSpPr/>
                <p:nvPr/>
              </p:nvSpPr>
              <p:spPr>
                <a:xfrm>
                  <a:off x="1415625" y="2201045"/>
                  <a:ext cx="557653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" name="Google Shape;645;p15"/>
                <p:cNvSpPr/>
                <p:nvPr/>
              </p:nvSpPr>
              <p:spPr>
                <a:xfrm>
                  <a:off x="761518" y="2379315"/>
                  <a:ext cx="492809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" name="Google Shape;646;p15"/>
                <p:cNvSpPr/>
                <p:nvPr/>
              </p:nvSpPr>
              <p:spPr>
                <a:xfrm>
                  <a:off x="899310" y="2606205"/>
                  <a:ext cx="470114" cy="469175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" name="Google Shape;647;p15"/>
                <p:cNvSpPr/>
                <p:nvPr/>
              </p:nvSpPr>
              <p:spPr>
                <a:xfrm>
                  <a:off x="1251085" y="2594050"/>
                  <a:ext cx="492809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6" name="Google Shape;648;p15"/>
                <p:cNvSpPr/>
                <p:nvPr/>
              </p:nvSpPr>
              <p:spPr>
                <a:xfrm rot="-2967336">
                  <a:off x="1706695" y="2475675"/>
                  <a:ext cx="623135" cy="491999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39" name="Google Shape;649;p15"/>
              <p:cNvSpPr/>
              <p:nvPr/>
            </p:nvSpPr>
            <p:spPr>
              <a:xfrm>
                <a:off x="7933545" y="2118694"/>
                <a:ext cx="705013" cy="70482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" name="Google Shape;650;p15"/>
              <p:cNvSpPr/>
              <p:nvPr/>
            </p:nvSpPr>
            <p:spPr>
              <a:xfrm>
                <a:off x="8386934" y="2118694"/>
                <a:ext cx="703853" cy="70482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7" name="Google Shape;651;p15"/>
            <p:cNvSpPr/>
            <p:nvPr/>
          </p:nvSpPr>
          <p:spPr>
            <a:xfrm>
              <a:off x="7239867" y="1791942"/>
              <a:ext cx="2256697" cy="1333408"/>
            </a:xfrm>
            <a:custGeom>
              <a:avLst/>
              <a:gdLst/>
              <a:ahLst/>
              <a:cxnLst/>
              <a:rect l="l" t="t" r="r" b="b"/>
              <a:pathLst>
                <a:path w="4957" h="2929" extrusionOk="0">
                  <a:moveTo>
                    <a:pt x="1215" y="718"/>
                  </a:moveTo>
                  <a:cubicBezTo>
                    <a:pt x="1312" y="743"/>
                    <a:pt x="1337" y="767"/>
                    <a:pt x="1361" y="815"/>
                  </a:cubicBezTo>
                  <a:cubicBezTo>
                    <a:pt x="1361" y="840"/>
                    <a:pt x="1312" y="888"/>
                    <a:pt x="1288" y="913"/>
                  </a:cubicBezTo>
                  <a:cubicBezTo>
                    <a:pt x="1264" y="913"/>
                    <a:pt x="1264" y="937"/>
                    <a:pt x="1215" y="937"/>
                  </a:cubicBezTo>
                  <a:cubicBezTo>
                    <a:pt x="1215" y="864"/>
                    <a:pt x="1215" y="815"/>
                    <a:pt x="1215" y="743"/>
                  </a:cubicBezTo>
                  <a:lnTo>
                    <a:pt x="1215" y="718"/>
                  </a:lnTo>
                  <a:close/>
                  <a:moveTo>
                    <a:pt x="2527" y="475"/>
                  </a:moveTo>
                  <a:cubicBezTo>
                    <a:pt x="2624" y="597"/>
                    <a:pt x="2673" y="767"/>
                    <a:pt x="2624" y="937"/>
                  </a:cubicBezTo>
                  <a:cubicBezTo>
                    <a:pt x="2601" y="983"/>
                    <a:pt x="2567" y="1007"/>
                    <a:pt x="2530" y="1007"/>
                  </a:cubicBezTo>
                  <a:cubicBezTo>
                    <a:pt x="2489" y="1007"/>
                    <a:pt x="2444" y="977"/>
                    <a:pt x="2405" y="913"/>
                  </a:cubicBezTo>
                  <a:cubicBezTo>
                    <a:pt x="2333" y="767"/>
                    <a:pt x="2381" y="573"/>
                    <a:pt x="2527" y="475"/>
                  </a:cubicBezTo>
                  <a:close/>
                  <a:moveTo>
                    <a:pt x="3984" y="1010"/>
                  </a:moveTo>
                  <a:lnTo>
                    <a:pt x="3984" y="1010"/>
                  </a:lnTo>
                  <a:cubicBezTo>
                    <a:pt x="4009" y="1107"/>
                    <a:pt x="3984" y="1228"/>
                    <a:pt x="3936" y="1326"/>
                  </a:cubicBezTo>
                  <a:cubicBezTo>
                    <a:pt x="3912" y="1350"/>
                    <a:pt x="3912" y="1350"/>
                    <a:pt x="3887" y="1350"/>
                  </a:cubicBezTo>
                  <a:cubicBezTo>
                    <a:pt x="3863" y="1350"/>
                    <a:pt x="3839" y="1326"/>
                    <a:pt x="3814" y="1326"/>
                  </a:cubicBezTo>
                  <a:cubicBezTo>
                    <a:pt x="3766" y="1277"/>
                    <a:pt x="3766" y="1277"/>
                    <a:pt x="3766" y="1204"/>
                  </a:cubicBezTo>
                  <a:cubicBezTo>
                    <a:pt x="3790" y="1131"/>
                    <a:pt x="3863" y="1058"/>
                    <a:pt x="3984" y="1010"/>
                  </a:cubicBezTo>
                  <a:close/>
                  <a:moveTo>
                    <a:pt x="1045" y="1860"/>
                  </a:moveTo>
                  <a:cubicBezTo>
                    <a:pt x="948" y="1957"/>
                    <a:pt x="851" y="2030"/>
                    <a:pt x="754" y="2079"/>
                  </a:cubicBezTo>
                  <a:cubicBezTo>
                    <a:pt x="778" y="1982"/>
                    <a:pt x="875" y="1909"/>
                    <a:pt x="972" y="1860"/>
                  </a:cubicBezTo>
                  <a:close/>
                  <a:moveTo>
                    <a:pt x="3159" y="1957"/>
                  </a:moveTo>
                  <a:cubicBezTo>
                    <a:pt x="3159" y="1957"/>
                    <a:pt x="3183" y="1957"/>
                    <a:pt x="3231" y="2006"/>
                  </a:cubicBezTo>
                  <a:cubicBezTo>
                    <a:pt x="3280" y="2054"/>
                    <a:pt x="3304" y="2152"/>
                    <a:pt x="3280" y="2224"/>
                  </a:cubicBezTo>
                  <a:cubicBezTo>
                    <a:pt x="3159" y="2127"/>
                    <a:pt x="3159" y="2006"/>
                    <a:pt x="3159" y="1957"/>
                  </a:cubicBezTo>
                  <a:close/>
                  <a:moveTo>
                    <a:pt x="1701" y="2030"/>
                  </a:moveTo>
                  <a:cubicBezTo>
                    <a:pt x="1750" y="2054"/>
                    <a:pt x="1798" y="2079"/>
                    <a:pt x="1822" y="2127"/>
                  </a:cubicBezTo>
                  <a:cubicBezTo>
                    <a:pt x="1847" y="2249"/>
                    <a:pt x="1822" y="2346"/>
                    <a:pt x="1774" y="2443"/>
                  </a:cubicBezTo>
                  <a:cubicBezTo>
                    <a:pt x="1677" y="2346"/>
                    <a:pt x="1628" y="2200"/>
                    <a:pt x="1652" y="2054"/>
                  </a:cubicBezTo>
                  <a:cubicBezTo>
                    <a:pt x="1652" y="2030"/>
                    <a:pt x="1677" y="2030"/>
                    <a:pt x="1677" y="2030"/>
                  </a:cubicBezTo>
                  <a:close/>
                  <a:moveTo>
                    <a:pt x="1688" y="116"/>
                  </a:moveTo>
                  <a:cubicBezTo>
                    <a:pt x="1796" y="116"/>
                    <a:pt x="1923" y="140"/>
                    <a:pt x="2065" y="184"/>
                  </a:cubicBezTo>
                  <a:cubicBezTo>
                    <a:pt x="2211" y="232"/>
                    <a:pt x="2333" y="305"/>
                    <a:pt x="2454" y="427"/>
                  </a:cubicBezTo>
                  <a:cubicBezTo>
                    <a:pt x="2284" y="548"/>
                    <a:pt x="2235" y="791"/>
                    <a:pt x="2333" y="961"/>
                  </a:cubicBezTo>
                  <a:cubicBezTo>
                    <a:pt x="2430" y="1083"/>
                    <a:pt x="2503" y="1131"/>
                    <a:pt x="2551" y="1131"/>
                  </a:cubicBezTo>
                  <a:cubicBezTo>
                    <a:pt x="2648" y="1107"/>
                    <a:pt x="2721" y="1058"/>
                    <a:pt x="2746" y="986"/>
                  </a:cubicBezTo>
                  <a:cubicBezTo>
                    <a:pt x="2794" y="791"/>
                    <a:pt x="2746" y="573"/>
                    <a:pt x="2624" y="427"/>
                  </a:cubicBezTo>
                  <a:cubicBezTo>
                    <a:pt x="2818" y="305"/>
                    <a:pt x="3061" y="232"/>
                    <a:pt x="3304" y="232"/>
                  </a:cubicBezTo>
                  <a:lnTo>
                    <a:pt x="3450" y="232"/>
                  </a:lnTo>
                  <a:cubicBezTo>
                    <a:pt x="3742" y="330"/>
                    <a:pt x="3960" y="597"/>
                    <a:pt x="3984" y="888"/>
                  </a:cubicBezTo>
                  <a:cubicBezTo>
                    <a:pt x="3839" y="937"/>
                    <a:pt x="3717" y="1034"/>
                    <a:pt x="3693" y="1180"/>
                  </a:cubicBezTo>
                  <a:cubicBezTo>
                    <a:pt x="3669" y="1277"/>
                    <a:pt x="3693" y="1350"/>
                    <a:pt x="3766" y="1423"/>
                  </a:cubicBezTo>
                  <a:cubicBezTo>
                    <a:pt x="3802" y="1459"/>
                    <a:pt x="3845" y="1477"/>
                    <a:pt x="3887" y="1477"/>
                  </a:cubicBezTo>
                  <a:cubicBezTo>
                    <a:pt x="3930" y="1477"/>
                    <a:pt x="3972" y="1459"/>
                    <a:pt x="4009" y="1423"/>
                  </a:cubicBezTo>
                  <a:cubicBezTo>
                    <a:pt x="4082" y="1277"/>
                    <a:pt x="4106" y="1131"/>
                    <a:pt x="4082" y="986"/>
                  </a:cubicBezTo>
                  <a:cubicBezTo>
                    <a:pt x="4130" y="986"/>
                    <a:pt x="4203" y="961"/>
                    <a:pt x="4252" y="961"/>
                  </a:cubicBezTo>
                  <a:cubicBezTo>
                    <a:pt x="4470" y="961"/>
                    <a:pt x="4640" y="1083"/>
                    <a:pt x="4738" y="1277"/>
                  </a:cubicBezTo>
                  <a:cubicBezTo>
                    <a:pt x="4835" y="1544"/>
                    <a:pt x="4810" y="1836"/>
                    <a:pt x="4665" y="2079"/>
                  </a:cubicBezTo>
                  <a:cubicBezTo>
                    <a:pt x="4483" y="2341"/>
                    <a:pt x="4201" y="2486"/>
                    <a:pt x="3902" y="2486"/>
                  </a:cubicBezTo>
                  <a:cubicBezTo>
                    <a:pt x="3841" y="2486"/>
                    <a:pt x="3779" y="2480"/>
                    <a:pt x="3717" y="2467"/>
                  </a:cubicBezTo>
                  <a:cubicBezTo>
                    <a:pt x="3572" y="2443"/>
                    <a:pt x="3450" y="2370"/>
                    <a:pt x="3353" y="2297"/>
                  </a:cubicBezTo>
                  <a:cubicBezTo>
                    <a:pt x="3401" y="2176"/>
                    <a:pt x="3377" y="2030"/>
                    <a:pt x="3304" y="1933"/>
                  </a:cubicBezTo>
                  <a:cubicBezTo>
                    <a:pt x="3244" y="1884"/>
                    <a:pt x="3189" y="1860"/>
                    <a:pt x="3143" y="1860"/>
                  </a:cubicBezTo>
                  <a:cubicBezTo>
                    <a:pt x="3098" y="1860"/>
                    <a:pt x="3061" y="1884"/>
                    <a:pt x="3037" y="1933"/>
                  </a:cubicBezTo>
                  <a:cubicBezTo>
                    <a:pt x="3037" y="2103"/>
                    <a:pt x="3086" y="2249"/>
                    <a:pt x="3231" y="2322"/>
                  </a:cubicBezTo>
                  <a:cubicBezTo>
                    <a:pt x="3071" y="2620"/>
                    <a:pt x="2781" y="2809"/>
                    <a:pt x="2442" y="2809"/>
                  </a:cubicBezTo>
                  <a:cubicBezTo>
                    <a:pt x="2422" y="2809"/>
                    <a:pt x="2402" y="2809"/>
                    <a:pt x="2381" y="2807"/>
                  </a:cubicBezTo>
                  <a:cubicBezTo>
                    <a:pt x="2187" y="2807"/>
                    <a:pt x="1968" y="2686"/>
                    <a:pt x="1847" y="2516"/>
                  </a:cubicBezTo>
                  <a:cubicBezTo>
                    <a:pt x="1920" y="2394"/>
                    <a:pt x="1968" y="2249"/>
                    <a:pt x="1920" y="2103"/>
                  </a:cubicBezTo>
                  <a:cubicBezTo>
                    <a:pt x="1895" y="2030"/>
                    <a:pt x="1822" y="1957"/>
                    <a:pt x="1725" y="1933"/>
                  </a:cubicBezTo>
                  <a:cubicBezTo>
                    <a:pt x="1712" y="1928"/>
                    <a:pt x="1699" y="1926"/>
                    <a:pt x="1685" y="1926"/>
                  </a:cubicBezTo>
                  <a:cubicBezTo>
                    <a:pt x="1627" y="1926"/>
                    <a:pt x="1575" y="1966"/>
                    <a:pt x="1555" y="2006"/>
                  </a:cubicBezTo>
                  <a:cubicBezTo>
                    <a:pt x="1531" y="2200"/>
                    <a:pt x="1580" y="2394"/>
                    <a:pt x="1725" y="2540"/>
                  </a:cubicBezTo>
                  <a:cubicBezTo>
                    <a:pt x="1604" y="2662"/>
                    <a:pt x="1434" y="2735"/>
                    <a:pt x="1264" y="2759"/>
                  </a:cubicBezTo>
                  <a:lnTo>
                    <a:pt x="1191" y="2759"/>
                  </a:lnTo>
                  <a:cubicBezTo>
                    <a:pt x="1045" y="2759"/>
                    <a:pt x="924" y="2686"/>
                    <a:pt x="826" y="2589"/>
                  </a:cubicBezTo>
                  <a:cubicBezTo>
                    <a:pt x="729" y="2467"/>
                    <a:pt x="705" y="2346"/>
                    <a:pt x="729" y="2224"/>
                  </a:cubicBezTo>
                  <a:cubicBezTo>
                    <a:pt x="924" y="2152"/>
                    <a:pt x="1167" y="1957"/>
                    <a:pt x="1142" y="1836"/>
                  </a:cubicBezTo>
                  <a:cubicBezTo>
                    <a:pt x="1142" y="1801"/>
                    <a:pt x="1118" y="1767"/>
                    <a:pt x="1052" y="1767"/>
                  </a:cubicBezTo>
                  <a:cubicBezTo>
                    <a:pt x="1025" y="1767"/>
                    <a:pt x="991" y="1773"/>
                    <a:pt x="948" y="1787"/>
                  </a:cubicBezTo>
                  <a:cubicBezTo>
                    <a:pt x="802" y="1836"/>
                    <a:pt x="681" y="1982"/>
                    <a:pt x="656" y="2152"/>
                  </a:cubicBezTo>
                  <a:cubicBezTo>
                    <a:pt x="638" y="2154"/>
                    <a:pt x="621" y="2155"/>
                    <a:pt x="603" y="2155"/>
                  </a:cubicBezTo>
                  <a:cubicBezTo>
                    <a:pt x="414" y="2155"/>
                    <a:pt x="286" y="2032"/>
                    <a:pt x="219" y="1787"/>
                  </a:cubicBezTo>
                  <a:cubicBezTo>
                    <a:pt x="98" y="1520"/>
                    <a:pt x="122" y="1228"/>
                    <a:pt x="243" y="961"/>
                  </a:cubicBezTo>
                  <a:cubicBezTo>
                    <a:pt x="389" y="791"/>
                    <a:pt x="608" y="694"/>
                    <a:pt x="851" y="694"/>
                  </a:cubicBezTo>
                  <a:lnTo>
                    <a:pt x="1142" y="694"/>
                  </a:lnTo>
                  <a:lnTo>
                    <a:pt x="1142" y="743"/>
                  </a:lnTo>
                  <a:cubicBezTo>
                    <a:pt x="1118" y="840"/>
                    <a:pt x="1142" y="937"/>
                    <a:pt x="1191" y="1010"/>
                  </a:cubicBezTo>
                  <a:cubicBezTo>
                    <a:pt x="1204" y="1036"/>
                    <a:pt x="1232" y="1056"/>
                    <a:pt x="1271" y="1056"/>
                  </a:cubicBezTo>
                  <a:cubicBezTo>
                    <a:pt x="1302" y="1056"/>
                    <a:pt x="1341" y="1043"/>
                    <a:pt x="1385" y="1010"/>
                  </a:cubicBezTo>
                  <a:cubicBezTo>
                    <a:pt x="1482" y="913"/>
                    <a:pt x="1507" y="888"/>
                    <a:pt x="1482" y="791"/>
                  </a:cubicBezTo>
                  <a:cubicBezTo>
                    <a:pt x="1458" y="718"/>
                    <a:pt x="1385" y="645"/>
                    <a:pt x="1239" y="621"/>
                  </a:cubicBezTo>
                  <a:cubicBezTo>
                    <a:pt x="1239" y="475"/>
                    <a:pt x="1288" y="330"/>
                    <a:pt x="1385" y="232"/>
                  </a:cubicBezTo>
                  <a:cubicBezTo>
                    <a:pt x="1452" y="152"/>
                    <a:pt x="1556" y="116"/>
                    <a:pt x="1688" y="116"/>
                  </a:cubicBezTo>
                  <a:close/>
                  <a:moveTo>
                    <a:pt x="1650" y="1"/>
                  </a:moveTo>
                  <a:cubicBezTo>
                    <a:pt x="1501" y="1"/>
                    <a:pt x="1380" y="43"/>
                    <a:pt x="1288" y="135"/>
                  </a:cubicBezTo>
                  <a:cubicBezTo>
                    <a:pt x="1191" y="257"/>
                    <a:pt x="1118" y="427"/>
                    <a:pt x="1118" y="597"/>
                  </a:cubicBezTo>
                  <a:cubicBezTo>
                    <a:pt x="1069" y="585"/>
                    <a:pt x="1021" y="579"/>
                    <a:pt x="972" y="579"/>
                  </a:cubicBezTo>
                  <a:cubicBezTo>
                    <a:pt x="924" y="579"/>
                    <a:pt x="875" y="585"/>
                    <a:pt x="826" y="597"/>
                  </a:cubicBezTo>
                  <a:cubicBezTo>
                    <a:pt x="559" y="597"/>
                    <a:pt x="316" y="694"/>
                    <a:pt x="146" y="888"/>
                  </a:cubicBezTo>
                  <a:cubicBezTo>
                    <a:pt x="1" y="1180"/>
                    <a:pt x="1" y="1520"/>
                    <a:pt x="122" y="1811"/>
                  </a:cubicBezTo>
                  <a:cubicBezTo>
                    <a:pt x="219" y="2152"/>
                    <a:pt x="414" y="2224"/>
                    <a:pt x="559" y="2224"/>
                  </a:cubicBezTo>
                  <a:lnTo>
                    <a:pt x="608" y="2224"/>
                  </a:lnTo>
                  <a:cubicBezTo>
                    <a:pt x="608" y="2394"/>
                    <a:pt x="656" y="2540"/>
                    <a:pt x="754" y="2637"/>
                  </a:cubicBezTo>
                  <a:cubicBezTo>
                    <a:pt x="851" y="2783"/>
                    <a:pt x="1021" y="2856"/>
                    <a:pt x="1191" y="2856"/>
                  </a:cubicBezTo>
                  <a:lnTo>
                    <a:pt x="1264" y="2856"/>
                  </a:lnTo>
                  <a:cubicBezTo>
                    <a:pt x="1458" y="2832"/>
                    <a:pt x="1652" y="2759"/>
                    <a:pt x="1774" y="2613"/>
                  </a:cubicBezTo>
                  <a:cubicBezTo>
                    <a:pt x="1944" y="2783"/>
                    <a:pt x="2163" y="2905"/>
                    <a:pt x="2381" y="2929"/>
                  </a:cubicBezTo>
                  <a:lnTo>
                    <a:pt x="2430" y="2929"/>
                  </a:lnTo>
                  <a:cubicBezTo>
                    <a:pt x="2794" y="2905"/>
                    <a:pt x="3134" y="2710"/>
                    <a:pt x="3304" y="2394"/>
                  </a:cubicBezTo>
                  <a:cubicBezTo>
                    <a:pt x="3426" y="2467"/>
                    <a:pt x="3547" y="2516"/>
                    <a:pt x="3693" y="2540"/>
                  </a:cubicBezTo>
                  <a:cubicBezTo>
                    <a:pt x="3766" y="2559"/>
                    <a:pt x="3841" y="2567"/>
                    <a:pt x="3916" y="2567"/>
                  </a:cubicBezTo>
                  <a:cubicBezTo>
                    <a:pt x="4239" y="2567"/>
                    <a:pt x="4560" y="2403"/>
                    <a:pt x="4738" y="2127"/>
                  </a:cubicBezTo>
                  <a:cubicBezTo>
                    <a:pt x="4932" y="1860"/>
                    <a:pt x="4956" y="1496"/>
                    <a:pt x="4835" y="1204"/>
                  </a:cubicBezTo>
                  <a:cubicBezTo>
                    <a:pt x="4738" y="986"/>
                    <a:pt x="4495" y="840"/>
                    <a:pt x="4252" y="840"/>
                  </a:cubicBezTo>
                  <a:cubicBezTo>
                    <a:pt x="4203" y="840"/>
                    <a:pt x="4130" y="840"/>
                    <a:pt x="4057" y="864"/>
                  </a:cubicBezTo>
                  <a:cubicBezTo>
                    <a:pt x="4033" y="500"/>
                    <a:pt x="3790" y="232"/>
                    <a:pt x="3450" y="135"/>
                  </a:cubicBezTo>
                  <a:cubicBezTo>
                    <a:pt x="3426" y="123"/>
                    <a:pt x="3395" y="117"/>
                    <a:pt x="3365" y="117"/>
                  </a:cubicBezTo>
                  <a:cubicBezTo>
                    <a:pt x="3335" y="117"/>
                    <a:pt x="3304" y="123"/>
                    <a:pt x="3280" y="135"/>
                  </a:cubicBezTo>
                  <a:cubicBezTo>
                    <a:pt x="3013" y="135"/>
                    <a:pt x="2746" y="208"/>
                    <a:pt x="2527" y="330"/>
                  </a:cubicBezTo>
                  <a:cubicBezTo>
                    <a:pt x="2405" y="232"/>
                    <a:pt x="2235" y="135"/>
                    <a:pt x="2090" y="87"/>
                  </a:cubicBezTo>
                  <a:cubicBezTo>
                    <a:pt x="1923" y="31"/>
                    <a:pt x="1776" y="1"/>
                    <a:pt x="1650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7" name="Google Shape;652;p15"/>
          <p:cNvGrpSpPr>
            <a:grpSpLocks/>
          </p:cNvGrpSpPr>
          <p:nvPr/>
        </p:nvGrpSpPr>
        <p:grpSpPr bwMode="auto">
          <a:xfrm rot="4034152">
            <a:off x="239712" y="4754563"/>
            <a:ext cx="1855787" cy="2414588"/>
            <a:chOff x="4318023" y="4113296"/>
            <a:chExt cx="716422" cy="932073"/>
          </a:xfrm>
        </p:grpSpPr>
        <p:sp>
          <p:nvSpPr>
            <p:cNvPr id="48" name="Google Shape;653;p15"/>
            <p:cNvSpPr/>
            <p:nvPr/>
          </p:nvSpPr>
          <p:spPr>
            <a:xfrm>
              <a:off x="4840849" y="4245233"/>
              <a:ext cx="192435" cy="205902"/>
            </a:xfrm>
            <a:custGeom>
              <a:avLst/>
              <a:gdLst/>
              <a:ahLst/>
              <a:cxnLst/>
              <a:rect l="l" t="t" r="r" b="b"/>
              <a:pathLst>
                <a:path w="2211" h="2366" extrusionOk="0">
                  <a:moveTo>
                    <a:pt x="1579" y="179"/>
                  </a:moveTo>
                  <a:cubicBezTo>
                    <a:pt x="1798" y="179"/>
                    <a:pt x="1943" y="252"/>
                    <a:pt x="1992" y="422"/>
                  </a:cubicBezTo>
                  <a:cubicBezTo>
                    <a:pt x="2041" y="519"/>
                    <a:pt x="2016" y="616"/>
                    <a:pt x="1968" y="689"/>
                  </a:cubicBezTo>
                  <a:cubicBezTo>
                    <a:pt x="1798" y="908"/>
                    <a:pt x="1239" y="1005"/>
                    <a:pt x="802" y="1005"/>
                  </a:cubicBezTo>
                  <a:lnTo>
                    <a:pt x="777" y="1005"/>
                  </a:lnTo>
                  <a:cubicBezTo>
                    <a:pt x="705" y="1005"/>
                    <a:pt x="680" y="1054"/>
                    <a:pt x="705" y="1127"/>
                  </a:cubicBezTo>
                  <a:cubicBezTo>
                    <a:pt x="802" y="1321"/>
                    <a:pt x="1045" y="1904"/>
                    <a:pt x="826" y="2171"/>
                  </a:cubicBezTo>
                  <a:cubicBezTo>
                    <a:pt x="802" y="2195"/>
                    <a:pt x="777" y="2195"/>
                    <a:pt x="777" y="2195"/>
                  </a:cubicBezTo>
                  <a:cubicBezTo>
                    <a:pt x="632" y="2195"/>
                    <a:pt x="364" y="1782"/>
                    <a:pt x="170" y="1369"/>
                  </a:cubicBezTo>
                  <a:lnTo>
                    <a:pt x="486" y="495"/>
                  </a:lnTo>
                  <a:cubicBezTo>
                    <a:pt x="826" y="325"/>
                    <a:pt x="1190" y="203"/>
                    <a:pt x="1579" y="179"/>
                  </a:cubicBezTo>
                  <a:close/>
                  <a:moveTo>
                    <a:pt x="1663" y="1"/>
                  </a:moveTo>
                  <a:cubicBezTo>
                    <a:pt x="1635" y="1"/>
                    <a:pt x="1607" y="4"/>
                    <a:pt x="1579" y="9"/>
                  </a:cubicBezTo>
                  <a:cubicBezTo>
                    <a:pt x="1142" y="33"/>
                    <a:pt x="753" y="155"/>
                    <a:pt x="389" y="349"/>
                  </a:cubicBezTo>
                  <a:cubicBezTo>
                    <a:pt x="364" y="374"/>
                    <a:pt x="340" y="374"/>
                    <a:pt x="340" y="398"/>
                  </a:cubicBezTo>
                  <a:lnTo>
                    <a:pt x="0" y="1345"/>
                  </a:lnTo>
                  <a:cubicBezTo>
                    <a:pt x="0" y="1345"/>
                    <a:pt x="0" y="1369"/>
                    <a:pt x="0" y="1394"/>
                  </a:cubicBezTo>
                  <a:cubicBezTo>
                    <a:pt x="73" y="1564"/>
                    <a:pt x="437" y="2365"/>
                    <a:pt x="777" y="2365"/>
                  </a:cubicBezTo>
                  <a:cubicBezTo>
                    <a:pt x="850" y="2365"/>
                    <a:pt x="923" y="2341"/>
                    <a:pt x="972" y="2268"/>
                  </a:cubicBezTo>
                  <a:cubicBezTo>
                    <a:pt x="1215" y="1953"/>
                    <a:pt x="1020" y="1394"/>
                    <a:pt x="899" y="1151"/>
                  </a:cubicBezTo>
                  <a:cubicBezTo>
                    <a:pt x="1215" y="1151"/>
                    <a:pt x="1871" y="1102"/>
                    <a:pt x="2089" y="786"/>
                  </a:cubicBezTo>
                  <a:cubicBezTo>
                    <a:pt x="2186" y="665"/>
                    <a:pt x="2211" y="519"/>
                    <a:pt x="2162" y="374"/>
                  </a:cubicBezTo>
                  <a:cubicBezTo>
                    <a:pt x="2076" y="159"/>
                    <a:pt x="1876" y="1"/>
                    <a:pt x="16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" name="Google Shape;654;p15"/>
            <p:cNvSpPr/>
            <p:nvPr/>
          </p:nvSpPr>
          <p:spPr>
            <a:xfrm>
              <a:off x="4728638" y="4175493"/>
              <a:ext cx="156890" cy="223673"/>
            </a:xfrm>
            <a:custGeom>
              <a:avLst/>
              <a:gdLst/>
              <a:ahLst/>
              <a:cxnLst/>
              <a:rect l="l" t="t" r="r" b="b"/>
              <a:pathLst>
                <a:path w="1799" h="2571" extrusionOk="0">
                  <a:moveTo>
                    <a:pt x="649" y="0"/>
                  </a:moveTo>
                  <a:cubicBezTo>
                    <a:pt x="597" y="0"/>
                    <a:pt x="542" y="6"/>
                    <a:pt x="486" y="19"/>
                  </a:cubicBezTo>
                  <a:cubicBezTo>
                    <a:pt x="365" y="44"/>
                    <a:pt x="244" y="141"/>
                    <a:pt x="195" y="262"/>
                  </a:cubicBezTo>
                  <a:cubicBezTo>
                    <a:pt x="98" y="602"/>
                    <a:pt x="511" y="1113"/>
                    <a:pt x="827" y="1501"/>
                  </a:cubicBezTo>
                  <a:cubicBezTo>
                    <a:pt x="632" y="1574"/>
                    <a:pt x="462" y="1671"/>
                    <a:pt x="292" y="1793"/>
                  </a:cubicBezTo>
                  <a:cubicBezTo>
                    <a:pt x="122" y="1890"/>
                    <a:pt x="1" y="2109"/>
                    <a:pt x="49" y="2327"/>
                  </a:cubicBezTo>
                  <a:cubicBezTo>
                    <a:pt x="49" y="2400"/>
                    <a:pt x="122" y="2497"/>
                    <a:pt x="195" y="2522"/>
                  </a:cubicBezTo>
                  <a:cubicBezTo>
                    <a:pt x="268" y="2546"/>
                    <a:pt x="341" y="2570"/>
                    <a:pt x="414" y="2570"/>
                  </a:cubicBezTo>
                  <a:cubicBezTo>
                    <a:pt x="754" y="2522"/>
                    <a:pt x="1094" y="2424"/>
                    <a:pt x="1410" y="2254"/>
                  </a:cubicBezTo>
                  <a:cubicBezTo>
                    <a:pt x="1458" y="2230"/>
                    <a:pt x="1458" y="2181"/>
                    <a:pt x="1434" y="2133"/>
                  </a:cubicBezTo>
                  <a:cubicBezTo>
                    <a:pt x="1434" y="2116"/>
                    <a:pt x="1397" y="2099"/>
                    <a:pt x="1367" y="2099"/>
                  </a:cubicBezTo>
                  <a:cubicBezTo>
                    <a:pt x="1355" y="2099"/>
                    <a:pt x="1344" y="2101"/>
                    <a:pt x="1337" y="2109"/>
                  </a:cubicBezTo>
                  <a:cubicBezTo>
                    <a:pt x="1075" y="2229"/>
                    <a:pt x="664" y="2400"/>
                    <a:pt x="406" y="2400"/>
                  </a:cubicBezTo>
                  <a:cubicBezTo>
                    <a:pt x="352" y="2400"/>
                    <a:pt x="305" y="2393"/>
                    <a:pt x="268" y="2376"/>
                  </a:cubicBezTo>
                  <a:cubicBezTo>
                    <a:pt x="244" y="2352"/>
                    <a:pt x="219" y="2327"/>
                    <a:pt x="195" y="2279"/>
                  </a:cubicBezTo>
                  <a:cubicBezTo>
                    <a:pt x="195" y="2206"/>
                    <a:pt x="219" y="2109"/>
                    <a:pt x="268" y="2036"/>
                  </a:cubicBezTo>
                  <a:cubicBezTo>
                    <a:pt x="462" y="1841"/>
                    <a:pt x="705" y="1696"/>
                    <a:pt x="972" y="1647"/>
                  </a:cubicBezTo>
                  <a:cubicBezTo>
                    <a:pt x="997" y="1647"/>
                    <a:pt x="1021" y="1623"/>
                    <a:pt x="1045" y="1598"/>
                  </a:cubicBezTo>
                  <a:cubicBezTo>
                    <a:pt x="1094" y="1550"/>
                    <a:pt x="1069" y="1526"/>
                    <a:pt x="997" y="1428"/>
                  </a:cubicBezTo>
                  <a:cubicBezTo>
                    <a:pt x="389" y="724"/>
                    <a:pt x="316" y="432"/>
                    <a:pt x="365" y="311"/>
                  </a:cubicBezTo>
                  <a:cubicBezTo>
                    <a:pt x="365" y="287"/>
                    <a:pt x="389" y="214"/>
                    <a:pt x="511" y="190"/>
                  </a:cubicBezTo>
                  <a:cubicBezTo>
                    <a:pt x="554" y="179"/>
                    <a:pt x="596" y="174"/>
                    <a:pt x="636" y="174"/>
                  </a:cubicBezTo>
                  <a:cubicBezTo>
                    <a:pt x="1244" y="174"/>
                    <a:pt x="1628" y="1283"/>
                    <a:pt x="1628" y="1283"/>
                  </a:cubicBezTo>
                  <a:cubicBezTo>
                    <a:pt x="1652" y="1307"/>
                    <a:pt x="1701" y="1331"/>
                    <a:pt x="1725" y="1331"/>
                  </a:cubicBezTo>
                  <a:cubicBezTo>
                    <a:pt x="1774" y="1307"/>
                    <a:pt x="1798" y="1258"/>
                    <a:pt x="1798" y="1210"/>
                  </a:cubicBezTo>
                  <a:cubicBezTo>
                    <a:pt x="1776" y="1165"/>
                    <a:pt x="1373" y="0"/>
                    <a:pt x="6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" name="Google Shape;655;p15"/>
            <p:cNvSpPr/>
            <p:nvPr/>
          </p:nvSpPr>
          <p:spPr>
            <a:xfrm>
              <a:off x="4828357" y="4113535"/>
              <a:ext cx="167921" cy="150137"/>
            </a:xfrm>
            <a:custGeom>
              <a:avLst/>
              <a:gdLst/>
              <a:ahLst/>
              <a:cxnLst/>
              <a:rect l="l" t="t" r="r" b="b"/>
              <a:pathLst>
                <a:path w="1927" h="1727" extrusionOk="0">
                  <a:moveTo>
                    <a:pt x="119" y="1"/>
                  </a:moveTo>
                  <a:cubicBezTo>
                    <a:pt x="57" y="1"/>
                    <a:pt x="1" y="74"/>
                    <a:pt x="56" y="147"/>
                  </a:cubicBezTo>
                  <a:cubicBezTo>
                    <a:pt x="347" y="463"/>
                    <a:pt x="566" y="828"/>
                    <a:pt x="712" y="1241"/>
                  </a:cubicBezTo>
                  <a:cubicBezTo>
                    <a:pt x="663" y="1386"/>
                    <a:pt x="639" y="1532"/>
                    <a:pt x="663" y="1654"/>
                  </a:cubicBezTo>
                  <a:cubicBezTo>
                    <a:pt x="663" y="1702"/>
                    <a:pt x="712" y="1726"/>
                    <a:pt x="736" y="1726"/>
                  </a:cubicBezTo>
                  <a:cubicBezTo>
                    <a:pt x="785" y="1726"/>
                    <a:pt x="809" y="1702"/>
                    <a:pt x="833" y="1678"/>
                  </a:cubicBezTo>
                  <a:cubicBezTo>
                    <a:pt x="882" y="1532"/>
                    <a:pt x="882" y="1411"/>
                    <a:pt x="858" y="1265"/>
                  </a:cubicBezTo>
                  <a:cubicBezTo>
                    <a:pt x="882" y="1241"/>
                    <a:pt x="906" y="1216"/>
                    <a:pt x="906" y="1192"/>
                  </a:cubicBezTo>
                  <a:cubicBezTo>
                    <a:pt x="1149" y="876"/>
                    <a:pt x="1489" y="706"/>
                    <a:pt x="1854" y="658"/>
                  </a:cubicBezTo>
                  <a:cubicBezTo>
                    <a:pt x="1902" y="633"/>
                    <a:pt x="1926" y="609"/>
                    <a:pt x="1926" y="560"/>
                  </a:cubicBezTo>
                  <a:cubicBezTo>
                    <a:pt x="1902" y="512"/>
                    <a:pt x="1854" y="488"/>
                    <a:pt x="1829" y="488"/>
                  </a:cubicBezTo>
                  <a:cubicBezTo>
                    <a:pt x="1441" y="536"/>
                    <a:pt x="1076" y="730"/>
                    <a:pt x="809" y="1046"/>
                  </a:cubicBezTo>
                  <a:cubicBezTo>
                    <a:pt x="663" y="658"/>
                    <a:pt x="445" y="318"/>
                    <a:pt x="177" y="26"/>
                  </a:cubicBezTo>
                  <a:cubicBezTo>
                    <a:pt x="160" y="8"/>
                    <a:pt x="139" y="1"/>
                    <a:pt x="1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" name="Google Shape;656;p15"/>
            <p:cNvSpPr/>
            <p:nvPr/>
          </p:nvSpPr>
          <p:spPr>
            <a:xfrm>
              <a:off x="4317770" y="4482727"/>
              <a:ext cx="515407" cy="562553"/>
            </a:xfrm>
            <a:custGeom>
              <a:avLst/>
              <a:gdLst/>
              <a:ahLst/>
              <a:cxnLst/>
              <a:rect l="l" t="t" r="r" b="b"/>
              <a:pathLst>
                <a:path w="5928" h="6469" extrusionOk="0">
                  <a:moveTo>
                    <a:pt x="5857" y="0"/>
                  </a:moveTo>
                  <a:cubicBezTo>
                    <a:pt x="5849" y="0"/>
                    <a:pt x="5840" y="2"/>
                    <a:pt x="5831" y="7"/>
                  </a:cubicBezTo>
                  <a:cubicBezTo>
                    <a:pt x="5782" y="7"/>
                    <a:pt x="5758" y="31"/>
                    <a:pt x="5758" y="80"/>
                  </a:cubicBezTo>
                  <a:cubicBezTo>
                    <a:pt x="5758" y="250"/>
                    <a:pt x="5734" y="396"/>
                    <a:pt x="5734" y="566"/>
                  </a:cubicBezTo>
                  <a:cubicBezTo>
                    <a:pt x="5709" y="590"/>
                    <a:pt x="5734" y="638"/>
                    <a:pt x="5782" y="638"/>
                  </a:cubicBezTo>
                  <a:lnTo>
                    <a:pt x="5782" y="614"/>
                  </a:lnTo>
                  <a:cubicBezTo>
                    <a:pt x="5791" y="619"/>
                    <a:pt x="5801" y="621"/>
                    <a:pt x="5810" y="621"/>
                  </a:cubicBezTo>
                  <a:cubicBezTo>
                    <a:pt x="5848" y="621"/>
                    <a:pt x="5879" y="585"/>
                    <a:pt x="5879" y="566"/>
                  </a:cubicBezTo>
                  <a:cubicBezTo>
                    <a:pt x="5904" y="396"/>
                    <a:pt x="5928" y="225"/>
                    <a:pt x="5928" y="80"/>
                  </a:cubicBezTo>
                  <a:cubicBezTo>
                    <a:pt x="5928" y="40"/>
                    <a:pt x="5896" y="0"/>
                    <a:pt x="5857" y="0"/>
                  </a:cubicBezTo>
                  <a:close/>
                  <a:moveTo>
                    <a:pt x="5682" y="972"/>
                  </a:moveTo>
                  <a:cubicBezTo>
                    <a:pt x="5644" y="972"/>
                    <a:pt x="5612" y="1007"/>
                    <a:pt x="5612" y="1027"/>
                  </a:cubicBezTo>
                  <a:cubicBezTo>
                    <a:pt x="5564" y="1197"/>
                    <a:pt x="5515" y="1343"/>
                    <a:pt x="5442" y="1489"/>
                  </a:cubicBezTo>
                  <a:cubicBezTo>
                    <a:pt x="5418" y="1513"/>
                    <a:pt x="5442" y="1562"/>
                    <a:pt x="5491" y="1586"/>
                  </a:cubicBezTo>
                  <a:lnTo>
                    <a:pt x="5515" y="1586"/>
                  </a:lnTo>
                  <a:lnTo>
                    <a:pt x="5515" y="1562"/>
                  </a:lnTo>
                  <a:cubicBezTo>
                    <a:pt x="5523" y="1570"/>
                    <a:pt x="5531" y="1572"/>
                    <a:pt x="5539" y="1572"/>
                  </a:cubicBezTo>
                  <a:cubicBezTo>
                    <a:pt x="5555" y="1572"/>
                    <a:pt x="5572" y="1562"/>
                    <a:pt x="5588" y="1562"/>
                  </a:cubicBezTo>
                  <a:cubicBezTo>
                    <a:pt x="5661" y="1392"/>
                    <a:pt x="5734" y="1246"/>
                    <a:pt x="5782" y="1076"/>
                  </a:cubicBezTo>
                  <a:cubicBezTo>
                    <a:pt x="5782" y="1027"/>
                    <a:pt x="5758" y="1003"/>
                    <a:pt x="5709" y="979"/>
                  </a:cubicBezTo>
                  <a:cubicBezTo>
                    <a:pt x="5700" y="974"/>
                    <a:pt x="5691" y="972"/>
                    <a:pt x="5682" y="972"/>
                  </a:cubicBezTo>
                  <a:close/>
                  <a:moveTo>
                    <a:pt x="4303" y="1753"/>
                  </a:moveTo>
                  <a:cubicBezTo>
                    <a:pt x="4217" y="1753"/>
                    <a:pt x="4164" y="1879"/>
                    <a:pt x="4276" y="1902"/>
                  </a:cubicBezTo>
                  <a:cubicBezTo>
                    <a:pt x="4398" y="1975"/>
                    <a:pt x="4543" y="2047"/>
                    <a:pt x="4640" y="2169"/>
                  </a:cubicBezTo>
                  <a:cubicBezTo>
                    <a:pt x="4640" y="2193"/>
                    <a:pt x="4665" y="2193"/>
                    <a:pt x="4689" y="2193"/>
                  </a:cubicBezTo>
                  <a:cubicBezTo>
                    <a:pt x="4713" y="2193"/>
                    <a:pt x="4738" y="2193"/>
                    <a:pt x="4762" y="2169"/>
                  </a:cubicBezTo>
                  <a:cubicBezTo>
                    <a:pt x="4786" y="2145"/>
                    <a:pt x="4786" y="2096"/>
                    <a:pt x="4762" y="2072"/>
                  </a:cubicBezTo>
                  <a:cubicBezTo>
                    <a:pt x="4640" y="1926"/>
                    <a:pt x="4495" y="1829"/>
                    <a:pt x="4325" y="1756"/>
                  </a:cubicBezTo>
                  <a:cubicBezTo>
                    <a:pt x="4317" y="1754"/>
                    <a:pt x="4310" y="1753"/>
                    <a:pt x="4303" y="1753"/>
                  </a:cubicBezTo>
                  <a:close/>
                  <a:moveTo>
                    <a:pt x="3790" y="1732"/>
                  </a:moveTo>
                  <a:cubicBezTo>
                    <a:pt x="3596" y="1780"/>
                    <a:pt x="3474" y="1926"/>
                    <a:pt x="3474" y="2120"/>
                  </a:cubicBezTo>
                  <a:cubicBezTo>
                    <a:pt x="3450" y="2145"/>
                    <a:pt x="3450" y="2169"/>
                    <a:pt x="3474" y="2193"/>
                  </a:cubicBezTo>
                  <a:cubicBezTo>
                    <a:pt x="3474" y="2242"/>
                    <a:pt x="3499" y="2266"/>
                    <a:pt x="3547" y="2266"/>
                  </a:cubicBezTo>
                  <a:lnTo>
                    <a:pt x="3572" y="2266"/>
                  </a:lnTo>
                  <a:cubicBezTo>
                    <a:pt x="3620" y="2242"/>
                    <a:pt x="3644" y="2193"/>
                    <a:pt x="3620" y="2169"/>
                  </a:cubicBezTo>
                  <a:lnTo>
                    <a:pt x="3620" y="2120"/>
                  </a:lnTo>
                  <a:cubicBezTo>
                    <a:pt x="3644" y="1999"/>
                    <a:pt x="3717" y="1926"/>
                    <a:pt x="3839" y="1902"/>
                  </a:cubicBezTo>
                  <a:cubicBezTo>
                    <a:pt x="3887" y="1877"/>
                    <a:pt x="3912" y="1829"/>
                    <a:pt x="3887" y="1780"/>
                  </a:cubicBezTo>
                  <a:cubicBezTo>
                    <a:pt x="3887" y="1756"/>
                    <a:pt x="3839" y="1732"/>
                    <a:pt x="3790" y="1732"/>
                  </a:cubicBezTo>
                  <a:close/>
                  <a:moveTo>
                    <a:pt x="5248" y="1835"/>
                  </a:moveTo>
                  <a:cubicBezTo>
                    <a:pt x="5230" y="1835"/>
                    <a:pt x="5211" y="1841"/>
                    <a:pt x="5199" y="1853"/>
                  </a:cubicBezTo>
                  <a:cubicBezTo>
                    <a:pt x="5078" y="1975"/>
                    <a:pt x="4981" y="2072"/>
                    <a:pt x="4835" y="2169"/>
                  </a:cubicBezTo>
                  <a:cubicBezTo>
                    <a:pt x="4786" y="2169"/>
                    <a:pt x="4786" y="2217"/>
                    <a:pt x="4811" y="2266"/>
                  </a:cubicBezTo>
                  <a:cubicBezTo>
                    <a:pt x="4811" y="2290"/>
                    <a:pt x="4859" y="2315"/>
                    <a:pt x="4883" y="2315"/>
                  </a:cubicBezTo>
                  <a:lnTo>
                    <a:pt x="4883" y="2290"/>
                  </a:lnTo>
                  <a:cubicBezTo>
                    <a:pt x="4883" y="2290"/>
                    <a:pt x="4908" y="2290"/>
                    <a:pt x="4908" y="2315"/>
                  </a:cubicBezTo>
                  <a:cubicBezTo>
                    <a:pt x="5053" y="2217"/>
                    <a:pt x="5199" y="2096"/>
                    <a:pt x="5296" y="1975"/>
                  </a:cubicBezTo>
                  <a:cubicBezTo>
                    <a:pt x="5345" y="1926"/>
                    <a:pt x="5345" y="1877"/>
                    <a:pt x="5296" y="1853"/>
                  </a:cubicBezTo>
                  <a:cubicBezTo>
                    <a:pt x="5284" y="1841"/>
                    <a:pt x="5266" y="1835"/>
                    <a:pt x="5248" y="1835"/>
                  </a:cubicBezTo>
                  <a:close/>
                  <a:moveTo>
                    <a:pt x="4416" y="2312"/>
                  </a:moveTo>
                  <a:cubicBezTo>
                    <a:pt x="4410" y="2312"/>
                    <a:pt x="4404" y="2313"/>
                    <a:pt x="4398" y="2315"/>
                  </a:cubicBezTo>
                  <a:cubicBezTo>
                    <a:pt x="4276" y="2339"/>
                    <a:pt x="4179" y="2363"/>
                    <a:pt x="4057" y="2363"/>
                  </a:cubicBezTo>
                  <a:lnTo>
                    <a:pt x="3936" y="2363"/>
                  </a:lnTo>
                  <a:cubicBezTo>
                    <a:pt x="3930" y="2362"/>
                    <a:pt x="3925" y="2361"/>
                    <a:pt x="3920" y="2361"/>
                  </a:cubicBezTo>
                  <a:cubicBezTo>
                    <a:pt x="3836" y="2361"/>
                    <a:pt x="3820" y="2533"/>
                    <a:pt x="3912" y="2533"/>
                  </a:cubicBezTo>
                  <a:lnTo>
                    <a:pt x="4057" y="2533"/>
                  </a:lnTo>
                  <a:lnTo>
                    <a:pt x="4057" y="2509"/>
                  </a:lnTo>
                  <a:cubicBezTo>
                    <a:pt x="4179" y="2509"/>
                    <a:pt x="4300" y="2509"/>
                    <a:pt x="4422" y="2485"/>
                  </a:cubicBezTo>
                  <a:cubicBezTo>
                    <a:pt x="4535" y="2462"/>
                    <a:pt x="4500" y="2312"/>
                    <a:pt x="4416" y="2312"/>
                  </a:cubicBezTo>
                  <a:close/>
                  <a:moveTo>
                    <a:pt x="4946" y="2451"/>
                  </a:moveTo>
                  <a:cubicBezTo>
                    <a:pt x="4934" y="2451"/>
                    <a:pt x="4921" y="2454"/>
                    <a:pt x="4908" y="2460"/>
                  </a:cubicBezTo>
                  <a:cubicBezTo>
                    <a:pt x="4859" y="2485"/>
                    <a:pt x="4859" y="2533"/>
                    <a:pt x="4859" y="2582"/>
                  </a:cubicBezTo>
                  <a:cubicBezTo>
                    <a:pt x="4932" y="2728"/>
                    <a:pt x="4956" y="2873"/>
                    <a:pt x="4981" y="3019"/>
                  </a:cubicBezTo>
                  <a:cubicBezTo>
                    <a:pt x="4981" y="3068"/>
                    <a:pt x="5029" y="3092"/>
                    <a:pt x="5078" y="3092"/>
                  </a:cubicBezTo>
                  <a:cubicBezTo>
                    <a:pt x="5126" y="3092"/>
                    <a:pt x="5151" y="3043"/>
                    <a:pt x="5151" y="3019"/>
                  </a:cubicBezTo>
                  <a:cubicBezTo>
                    <a:pt x="5126" y="2825"/>
                    <a:pt x="5078" y="2679"/>
                    <a:pt x="5029" y="2509"/>
                  </a:cubicBezTo>
                  <a:cubicBezTo>
                    <a:pt x="5011" y="2473"/>
                    <a:pt x="4981" y="2451"/>
                    <a:pt x="4946" y="2451"/>
                  </a:cubicBezTo>
                  <a:close/>
                  <a:moveTo>
                    <a:pt x="5078" y="3432"/>
                  </a:moveTo>
                  <a:cubicBezTo>
                    <a:pt x="5029" y="3432"/>
                    <a:pt x="5005" y="3456"/>
                    <a:pt x="4981" y="3505"/>
                  </a:cubicBezTo>
                  <a:cubicBezTo>
                    <a:pt x="4956" y="3651"/>
                    <a:pt x="4932" y="3821"/>
                    <a:pt x="4883" y="3966"/>
                  </a:cubicBezTo>
                  <a:cubicBezTo>
                    <a:pt x="4859" y="3991"/>
                    <a:pt x="4883" y="4039"/>
                    <a:pt x="4908" y="4064"/>
                  </a:cubicBezTo>
                  <a:lnTo>
                    <a:pt x="4956" y="4064"/>
                  </a:lnTo>
                  <a:cubicBezTo>
                    <a:pt x="4981" y="4064"/>
                    <a:pt x="5005" y="4039"/>
                    <a:pt x="5029" y="4015"/>
                  </a:cubicBezTo>
                  <a:cubicBezTo>
                    <a:pt x="5078" y="3869"/>
                    <a:pt x="5126" y="3699"/>
                    <a:pt x="5151" y="3529"/>
                  </a:cubicBezTo>
                  <a:cubicBezTo>
                    <a:pt x="5151" y="3481"/>
                    <a:pt x="5126" y="3432"/>
                    <a:pt x="5078" y="3432"/>
                  </a:cubicBezTo>
                  <a:close/>
                  <a:moveTo>
                    <a:pt x="4703" y="4339"/>
                  </a:moveTo>
                  <a:cubicBezTo>
                    <a:pt x="4677" y="4339"/>
                    <a:pt x="4655" y="4351"/>
                    <a:pt x="4640" y="4379"/>
                  </a:cubicBezTo>
                  <a:cubicBezTo>
                    <a:pt x="4543" y="4501"/>
                    <a:pt x="4422" y="4622"/>
                    <a:pt x="4325" y="4720"/>
                  </a:cubicBezTo>
                  <a:cubicBezTo>
                    <a:pt x="4276" y="4744"/>
                    <a:pt x="4276" y="4792"/>
                    <a:pt x="4325" y="4841"/>
                  </a:cubicBezTo>
                  <a:cubicBezTo>
                    <a:pt x="4325" y="4841"/>
                    <a:pt x="4349" y="4865"/>
                    <a:pt x="4373" y="4865"/>
                  </a:cubicBezTo>
                  <a:lnTo>
                    <a:pt x="4373" y="4841"/>
                  </a:lnTo>
                  <a:lnTo>
                    <a:pt x="4422" y="4841"/>
                  </a:lnTo>
                  <a:cubicBezTo>
                    <a:pt x="4543" y="4720"/>
                    <a:pt x="4665" y="4598"/>
                    <a:pt x="4762" y="4477"/>
                  </a:cubicBezTo>
                  <a:cubicBezTo>
                    <a:pt x="4786" y="4428"/>
                    <a:pt x="4786" y="4379"/>
                    <a:pt x="4762" y="4355"/>
                  </a:cubicBezTo>
                  <a:cubicBezTo>
                    <a:pt x="4742" y="4345"/>
                    <a:pt x="4722" y="4339"/>
                    <a:pt x="4703" y="4339"/>
                  </a:cubicBezTo>
                  <a:close/>
                  <a:moveTo>
                    <a:pt x="3975" y="4971"/>
                  </a:moveTo>
                  <a:cubicBezTo>
                    <a:pt x="3960" y="4971"/>
                    <a:pt x="3946" y="4977"/>
                    <a:pt x="3936" y="4987"/>
                  </a:cubicBezTo>
                  <a:cubicBezTo>
                    <a:pt x="3790" y="5060"/>
                    <a:pt x="3644" y="5108"/>
                    <a:pt x="3474" y="5133"/>
                  </a:cubicBezTo>
                  <a:cubicBezTo>
                    <a:pt x="3450" y="5157"/>
                    <a:pt x="3402" y="5205"/>
                    <a:pt x="3426" y="5254"/>
                  </a:cubicBezTo>
                  <a:cubicBezTo>
                    <a:pt x="3426" y="5278"/>
                    <a:pt x="3474" y="5303"/>
                    <a:pt x="3499" y="5303"/>
                  </a:cubicBezTo>
                  <a:lnTo>
                    <a:pt x="3523" y="5303"/>
                  </a:lnTo>
                  <a:cubicBezTo>
                    <a:pt x="3693" y="5254"/>
                    <a:pt x="3839" y="5205"/>
                    <a:pt x="4009" y="5133"/>
                  </a:cubicBezTo>
                  <a:cubicBezTo>
                    <a:pt x="4033" y="5108"/>
                    <a:pt x="4057" y="5060"/>
                    <a:pt x="4033" y="5011"/>
                  </a:cubicBezTo>
                  <a:cubicBezTo>
                    <a:pt x="4019" y="4983"/>
                    <a:pt x="3996" y="4971"/>
                    <a:pt x="3975" y="4971"/>
                  </a:cubicBezTo>
                  <a:close/>
                  <a:moveTo>
                    <a:pt x="1531" y="5205"/>
                  </a:moveTo>
                  <a:cubicBezTo>
                    <a:pt x="1434" y="5205"/>
                    <a:pt x="1434" y="5375"/>
                    <a:pt x="1531" y="5375"/>
                  </a:cubicBezTo>
                  <a:lnTo>
                    <a:pt x="2041" y="5375"/>
                  </a:lnTo>
                  <a:cubicBezTo>
                    <a:pt x="2065" y="5375"/>
                    <a:pt x="2114" y="5327"/>
                    <a:pt x="2114" y="5303"/>
                  </a:cubicBezTo>
                  <a:cubicBezTo>
                    <a:pt x="2114" y="5254"/>
                    <a:pt x="2090" y="5205"/>
                    <a:pt x="2041" y="5205"/>
                  </a:cubicBezTo>
                  <a:close/>
                  <a:moveTo>
                    <a:pt x="2527" y="5205"/>
                  </a:moveTo>
                  <a:cubicBezTo>
                    <a:pt x="2478" y="5205"/>
                    <a:pt x="2454" y="5254"/>
                    <a:pt x="2454" y="5278"/>
                  </a:cubicBezTo>
                  <a:cubicBezTo>
                    <a:pt x="2430" y="5327"/>
                    <a:pt x="2478" y="5375"/>
                    <a:pt x="2527" y="5375"/>
                  </a:cubicBezTo>
                  <a:lnTo>
                    <a:pt x="3013" y="5375"/>
                  </a:lnTo>
                  <a:cubicBezTo>
                    <a:pt x="3061" y="5375"/>
                    <a:pt x="3110" y="5327"/>
                    <a:pt x="3110" y="5278"/>
                  </a:cubicBezTo>
                  <a:cubicBezTo>
                    <a:pt x="3086" y="5230"/>
                    <a:pt x="3061" y="5205"/>
                    <a:pt x="3013" y="5205"/>
                  </a:cubicBezTo>
                  <a:close/>
                  <a:moveTo>
                    <a:pt x="1044" y="5270"/>
                  </a:moveTo>
                  <a:cubicBezTo>
                    <a:pt x="1037" y="5270"/>
                    <a:pt x="1029" y="5273"/>
                    <a:pt x="1021" y="5278"/>
                  </a:cubicBezTo>
                  <a:cubicBezTo>
                    <a:pt x="851" y="5327"/>
                    <a:pt x="681" y="5400"/>
                    <a:pt x="559" y="5497"/>
                  </a:cubicBezTo>
                  <a:cubicBezTo>
                    <a:pt x="511" y="5545"/>
                    <a:pt x="511" y="5594"/>
                    <a:pt x="559" y="5618"/>
                  </a:cubicBezTo>
                  <a:cubicBezTo>
                    <a:pt x="559" y="5643"/>
                    <a:pt x="584" y="5643"/>
                    <a:pt x="608" y="5667"/>
                  </a:cubicBezTo>
                  <a:cubicBezTo>
                    <a:pt x="632" y="5643"/>
                    <a:pt x="632" y="5643"/>
                    <a:pt x="657" y="5643"/>
                  </a:cubicBezTo>
                  <a:cubicBezTo>
                    <a:pt x="778" y="5545"/>
                    <a:pt x="899" y="5473"/>
                    <a:pt x="1069" y="5424"/>
                  </a:cubicBezTo>
                  <a:cubicBezTo>
                    <a:pt x="1134" y="5424"/>
                    <a:pt x="1103" y="5270"/>
                    <a:pt x="1044" y="5270"/>
                  </a:cubicBezTo>
                  <a:close/>
                  <a:moveTo>
                    <a:pt x="295" y="5864"/>
                  </a:moveTo>
                  <a:cubicBezTo>
                    <a:pt x="265" y="5864"/>
                    <a:pt x="235" y="5877"/>
                    <a:pt x="219" y="5910"/>
                  </a:cubicBezTo>
                  <a:cubicBezTo>
                    <a:pt x="122" y="6056"/>
                    <a:pt x="74" y="6201"/>
                    <a:pt x="25" y="6371"/>
                  </a:cubicBezTo>
                  <a:cubicBezTo>
                    <a:pt x="1" y="6420"/>
                    <a:pt x="25" y="6469"/>
                    <a:pt x="74" y="6469"/>
                  </a:cubicBezTo>
                  <a:lnTo>
                    <a:pt x="98" y="6469"/>
                  </a:lnTo>
                  <a:cubicBezTo>
                    <a:pt x="122" y="6469"/>
                    <a:pt x="146" y="6444"/>
                    <a:pt x="171" y="6420"/>
                  </a:cubicBezTo>
                  <a:cubicBezTo>
                    <a:pt x="219" y="6274"/>
                    <a:pt x="292" y="6129"/>
                    <a:pt x="365" y="5983"/>
                  </a:cubicBezTo>
                  <a:cubicBezTo>
                    <a:pt x="414" y="5918"/>
                    <a:pt x="354" y="5864"/>
                    <a:pt x="295" y="586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607" name="Google Shape;607;p15"/>
          <p:cNvSpPr txBox="1">
            <a:spLocks noGrp="1"/>
          </p:cNvSpPr>
          <p:nvPr>
            <p:ph type="title"/>
          </p:nvPr>
        </p:nvSpPr>
        <p:spPr>
          <a:xfrm>
            <a:off x="1818200" y="3783267"/>
            <a:ext cx="3450000" cy="8372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4200"/>
              <a:buNone/>
              <a:defRPr/>
            </a:lvl1pPr>
            <a:lvl2pPr lvl="1" algn="l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2pPr>
            <a:lvl3pPr lvl="2" algn="l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3pPr>
            <a:lvl4pPr lvl="3" algn="l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4pPr>
            <a:lvl5pPr lvl="4" algn="l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5pPr>
            <a:lvl6pPr lvl="5" algn="l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6pPr>
            <a:lvl7pPr lvl="6" algn="l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7pPr>
            <a:lvl8pPr lvl="7" algn="l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8pPr>
            <a:lvl9pPr lvl="8" algn="l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9pPr>
          </a:lstStyle>
          <a:p>
            <a:endParaRPr/>
          </a:p>
        </p:txBody>
      </p:sp>
      <p:sp>
        <p:nvSpPr>
          <p:cNvPr id="608" name="Google Shape;608;p15"/>
          <p:cNvSpPr txBox="1">
            <a:spLocks noGrp="1"/>
          </p:cNvSpPr>
          <p:nvPr>
            <p:ph type="subTitle" idx="1"/>
          </p:nvPr>
        </p:nvSpPr>
        <p:spPr>
          <a:xfrm>
            <a:off x="1818200" y="4691684"/>
            <a:ext cx="3678800" cy="6740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280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280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280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280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280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280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280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280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9pPr>
          </a:lstStyle>
          <a:p>
            <a:endParaRPr/>
          </a:p>
        </p:txBody>
      </p:sp>
      <p:sp>
        <p:nvSpPr>
          <p:cNvPr id="609" name="Google Shape;609;p15"/>
          <p:cNvSpPr txBox="1">
            <a:spLocks noGrp="1"/>
          </p:cNvSpPr>
          <p:nvPr>
            <p:ph type="title" idx="2"/>
          </p:nvPr>
        </p:nvSpPr>
        <p:spPr>
          <a:xfrm>
            <a:off x="1818200" y="2033351"/>
            <a:ext cx="2838800" cy="18396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12000"/>
              <a:buNone/>
              <a:defRPr sz="13333">
                <a:latin typeface="Comfortaa"/>
                <a:ea typeface="Comfortaa"/>
                <a:cs typeface="Comfortaa"/>
                <a:sym typeface="Comfortaa"/>
              </a:defRPr>
            </a:lvl1pPr>
            <a:lvl2pPr lvl="1" algn="l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l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l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l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l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l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l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l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rPr lang="en-US" smtClean="0"/>
              <a:t>Click to edit Master title style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3817203022"/>
      </p:ext>
    </p:extLst>
  </p:cSld>
  <p:clrMapOvr>
    <a:masterClrMapping/>
  </p:clrMapOvr>
</p:sldLayout>
</file>

<file path=ppt/slideLayouts/slideLayout19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3">
  <p:cSld name="Section header 3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6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oogle Shape;661;p16"/>
          <p:cNvGrpSpPr>
            <a:grpSpLocks/>
          </p:cNvGrpSpPr>
          <p:nvPr/>
        </p:nvGrpSpPr>
        <p:grpSpPr bwMode="auto">
          <a:xfrm>
            <a:off x="-249238" y="3052763"/>
            <a:ext cx="2716213" cy="2147887"/>
            <a:chOff x="855987" y="2204128"/>
            <a:chExt cx="1217483" cy="962421"/>
          </a:xfrm>
        </p:grpSpPr>
        <p:grpSp>
          <p:nvGrpSpPr>
            <p:cNvPr id="6" name="Google Shape;662;p16"/>
            <p:cNvGrpSpPr>
              <a:grpSpLocks/>
            </p:cNvGrpSpPr>
            <p:nvPr/>
          </p:nvGrpSpPr>
          <p:grpSpPr bwMode="auto">
            <a:xfrm>
              <a:off x="855987" y="2204128"/>
              <a:ext cx="1146639" cy="962421"/>
              <a:chOff x="958238" y="2157575"/>
              <a:chExt cx="1115191" cy="936025"/>
            </a:xfrm>
          </p:grpSpPr>
          <p:sp>
            <p:nvSpPr>
              <p:cNvPr id="8" name="Google Shape;663;p16"/>
              <p:cNvSpPr/>
              <p:nvPr/>
            </p:nvSpPr>
            <p:spPr>
              <a:xfrm>
                <a:off x="1253742" y="2157575"/>
                <a:ext cx="492737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" name="Google Shape;664;p16"/>
              <p:cNvSpPr/>
              <p:nvPr/>
            </p:nvSpPr>
            <p:spPr>
              <a:xfrm>
                <a:off x="1441287" y="2324994"/>
                <a:ext cx="492045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" name="Google Shape;665;p16"/>
              <p:cNvSpPr/>
              <p:nvPr/>
            </p:nvSpPr>
            <p:spPr>
              <a:xfrm>
                <a:off x="997685" y="2334680"/>
                <a:ext cx="492737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" name="Google Shape;666;p16"/>
              <p:cNvSpPr/>
              <p:nvPr/>
            </p:nvSpPr>
            <p:spPr>
              <a:xfrm>
                <a:off x="958238" y="2551909"/>
                <a:ext cx="492738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" name="Google Shape;667;p16"/>
              <p:cNvSpPr/>
              <p:nvPr/>
            </p:nvSpPr>
            <p:spPr>
              <a:xfrm>
                <a:off x="1165160" y="2601028"/>
                <a:ext cx="492737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" name="Google Shape;668;p16"/>
              <p:cNvSpPr/>
              <p:nvPr/>
            </p:nvSpPr>
            <p:spPr>
              <a:xfrm>
                <a:off x="1450976" y="2561595"/>
                <a:ext cx="622150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7" name="Google Shape;669;p16"/>
            <p:cNvSpPr/>
            <p:nvPr/>
          </p:nvSpPr>
          <p:spPr>
            <a:xfrm>
              <a:off x="927143" y="2206973"/>
              <a:ext cx="1146327" cy="869949"/>
            </a:xfrm>
            <a:custGeom>
              <a:avLst/>
              <a:gdLst/>
              <a:ahLst/>
              <a:cxnLst/>
              <a:rect l="l" t="t" r="r" b="b"/>
              <a:pathLst>
                <a:path w="6074" h="4608" extrusionOk="0">
                  <a:moveTo>
                    <a:pt x="1749" y="936"/>
                  </a:moveTo>
                  <a:cubicBezTo>
                    <a:pt x="1968" y="985"/>
                    <a:pt x="2187" y="1131"/>
                    <a:pt x="2284" y="1325"/>
                  </a:cubicBezTo>
                  <a:cubicBezTo>
                    <a:pt x="2284" y="1398"/>
                    <a:pt x="2260" y="1446"/>
                    <a:pt x="2211" y="1471"/>
                  </a:cubicBezTo>
                  <a:cubicBezTo>
                    <a:pt x="2162" y="1519"/>
                    <a:pt x="2114" y="1519"/>
                    <a:pt x="2065" y="1544"/>
                  </a:cubicBezTo>
                  <a:cubicBezTo>
                    <a:pt x="1871" y="1544"/>
                    <a:pt x="1725" y="1276"/>
                    <a:pt x="1677" y="1155"/>
                  </a:cubicBezTo>
                  <a:lnTo>
                    <a:pt x="1677" y="1131"/>
                  </a:lnTo>
                  <a:cubicBezTo>
                    <a:pt x="1701" y="1058"/>
                    <a:pt x="1725" y="1009"/>
                    <a:pt x="1749" y="936"/>
                  </a:cubicBezTo>
                  <a:close/>
                  <a:moveTo>
                    <a:pt x="3936" y="1301"/>
                  </a:moveTo>
                  <a:lnTo>
                    <a:pt x="3936" y="1301"/>
                  </a:lnTo>
                  <a:cubicBezTo>
                    <a:pt x="3960" y="1446"/>
                    <a:pt x="3936" y="1616"/>
                    <a:pt x="3839" y="1762"/>
                  </a:cubicBezTo>
                  <a:cubicBezTo>
                    <a:pt x="3790" y="1714"/>
                    <a:pt x="3814" y="1495"/>
                    <a:pt x="3936" y="1301"/>
                  </a:cubicBezTo>
                  <a:close/>
                  <a:moveTo>
                    <a:pt x="750" y="2166"/>
                  </a:moveTo>
                  <a:cubicBezTo>
                    <a:pt x="776" y="2166"/>
                    <a:pt x="802" y="2169"/>
                    <a:pt x="826" y="2175"/>
                  </a:cubicBezTo>
                  <a:cubicBezTo>
                    <a:pt x="1142" y="2199"/>
                    <a:pt x="1264" y="2394"/>
                    <a:pt x="1264" y="2564"/>
                  </a:cubicBezTo>
                  <a:cubicBezTo>
                    <a:pt x="1264" y="2661"/>
                    <a:pt x="1166" y="2758"/>
                    <a:pt x="1045" y="2782"/>
                  </a:cubicBezTo>
                  <a:cubicBezTo>
                    <a:pt x="996" y="2758"/>
                    <a:pt x="924" y="2758"/>
                    <a:pt x="875" y="2734"/>
                  </a:cubicBezTo>
                  <a:cubicBezTo>
                    <a:pt x="705" y="2612"/>
                    <a:pt x="583" y="2442"/>
                    <a:pt x="535" y="2248"/>
                  </a:cubicBezTo>
                  <a:cubicBezTo>
                    <a:pt x="590" y="2193"/>
                    <a:pt x="672" y="2166"/>
                    <a:pt x="750" y="2166"/>
                  </a:cubicBezTo>
                  <a:close/>
                  <a:moveTo>
                    <a:pt x="5199" y="2588"/>
                  </a:moveTo>
                  <a:cubicBezTo>
                    <a:pt x="5078" y="2855"/>
                    <a:pt x="4883" y="3025"/>
                    <a:pt x="4762" y="3025"/>
                  </a:cubicBezTo>
                  <a:cubicBezTo>
                    <a:pt x="4713" y="3025"/>
                    <a:pt x="4665" y="3001"/>
                    <a:pt x="4640" y="2977"/>
                  </a:cubicBezTo>
                  <a:cubicBezTo>
                    <a:pt x="4567" y="2855"/>
                    <a:pt x="4592" y="2807"/>
                    <a:pt x="4592" y="2782"/>
                  </a:cubicBezTo>
                  <a:cubicBezTo>
                    <a:pt x="4640" y="2685"/>
                    <a:pt x="4883" y="2588"/>
                    <a:pt x="5150" y="2588"/>
                  </a:cubicBezTo>
                  <a:close/>
                  <a:moveTo>
                    <a:pt x="3596" y="3293"/>
                  </a:moveTo>
                  <a:cubicBezTo>
                    <a:pt x="3596" y="3293"/>
                    <a:pt x="3620" y="3317"/>
                    <a:pt x="3620" y="3317"/>
                  </a:cubicBezTo>
                  <a:cubicBezTo>
                    <a:pt x="3669" y="3390"/>
                    <a:pt x="3644" y="3608"/>
                    <a:pt x="3426" y="3851"/>
                  </a:cubicBezTo>
                  <a:cubicBezTo>
                    <a:pt x="3353" y="3754"/>
                    <a:pt x="3328" y="3633"/>
                    <a:pt x="3377" y="3511"/>
                  </a:cubicBezTo>
                  <a:cubicBezTo>
                    <a:pt x="3401" y="3414"/>
                    <a:pt x="3474" y="3341"/>
                    <a:pt x="3596" y="3317"/>
                  </a:cubicBezTo>
                  <a:lnTo>
                    <a:pt x="3596" y="3293"/>
                  </a:lnTo>
                  <a:close/>
                  <a:moveTo>
                    <a:pt x="1822" y="3366"/>
                  </a:moveTo>
                  <a:cubicBezTo>
                    <a:pt x="1847" y="3366"/>
                    <a:pt x="1944" y="3366"/>
                    <a:pt x="1968" y="3487"/>
                  </a:cubicBezTo>
                  <a:cubicBezTo>
                    <a:pt x="1944" y="3754"/>
                    <a:pt x="1798" y="3997"/>
                    <a:pt x="1555" y="4094"/>
                  </a:cubicBezTo>
                  <a:cubicBezTo>
                    <a:pt x="1482" y="3924"/>
                    <a:pt x="1507" y="3706"/>
                    <a:pt x="1604" y="3511"/>
                  </a:cubicBezTo>
                  <a:cubicBezTo>
                    <a:pt x="1652" y="3438"/>
                    <a:pt x="1725" y="3366"/>
                    <a:pt x="1822" y="3366"/>
                  </a:cubicBezTo>
                  <a:close/>
                  <a:moveTo>
                    <a:pt x="2745" y="159"/>
                  </a:moveTo>
                  <a:cubicBezTo>
                    <a:pt x="2867" y="159"/>
                    <a:pt x="3013" y="183"/>
                    <a:pt x="3158" y="256"/>
                  </a:cubicBezTo>
                  <a:cubicBezTo>
                    <a:pt x="3523" y="378"/>
                    <a:pt x="3814" y="693"/>
                    <a:pt x="3911" y="1058"/>
                  </a:cubicBezTo>
                  <a:cubicBezTo>
                    <a:pt x="3693" y="1325"/>
                    <a:pt x="3596" y="1714"/>
                    <a:pt x="3766" y="1859"/>
                  </a:cubicBezTo>
                  <a:cubicBezTo>
                    <a:pt x="3790" y="1908"/>
                    <a:pt x="3839" y="1932"/>
                    <a:pt x="3863" y="1932"/>
                  </a:cubicBezTo>
                  <a:cubicBezTo>
                    <a:pt x="3936" y="1932"/>
                    <a:pt x="3984" y="1884"/>
                    <a:pt x="4009" y="1835"/>
                  </a:cubicBezTo>
                  <a:cubicBezTo>
                    <a:pt x="4130" y="1616"/>
                    <a:pt x="4154" y="1349"/>
                    <a:pt x="4082" y="1106"/>
                  </a:cubicBezTo>
                  <a:cubicBezTo>
                    <a:pt x="4203" y="961"/>
                    <a:pt x="4397" y="863"/>
                    <a:pt x="4592" y="863"/>
                  </a:cubicBezTo>
                  <a:cubicBezTo>
                    <a:pt x="4762" y="863"/>
                    <a:pt x="4932" y="936"/>
                    <a:pt x="5053" y="1033"/>
                  </a:cubicBezTo>
                  <a:cubicBezTo>
                    <a:pt x="5466" y="1325"/>
                    <a:pt x="5466" y="1932"/>
                    <a:pt x="5272" y="2418"/>
                  </a:cubicBezTo>
                  <a:lnTo>
                    <a:pt x="5150" y="2418"/>
                  </a:lnTo>
                  <a:cubicBezTo>
                    <a:pt x="4907" y="2418"/>
                    <a:pt x="4567" y="2491"/>
                    <a:pt x="4470" y="2710"/>
                  </a:cubicBezTo>
                  <a:cubicBezTo>
                    <a:pt x="4397" y="2928"/>
                    <a:pt x="4543" y="3171"/>
                    <a:pt x="4762" y="3195"/>
                  </a:cubicBezTo>
                  <a:cubicBezTo>
                    <a:pt x="5029" y="3195"/>
                    <a:pt x="5248" y="2904"/>
                    <a:pt x="5369" y="2612"/>
                  </a:cubicBezTo>
                  <a:cubicBezTo>
                    <a:pt x="5612" y="2637"/>
                    <a:pt x="5806" y="2807"/>
                    <a:pt x="5879" y="3025"/>
                  </a:cubicBezTo>
                  <a:cubicBezTo>
                    <a:pt x="5903" y="3220"/>
                    <a:pt x="5831" y="3414"/>
                    <a:pt x="5685" y="3560"/>
                  </a:cubicBezTo>
                  <a:cubicBezTo>
                    <a:pt x="5320" y="3949"/>
                    <a:pt x="4810" y="4191"/>
                    <a:pt x="4252" y="4191"/>
                  </a:cubicBezTo>
                  <a:cubicBezTo>
                    <a:pt x="4082" y="4191"/>
                    <a:pt x="3887" y="4167"/>
                    <a:pt x="3741" y="4070"/>
                  </a:cubicBezTo>
                  <a:cubicBezTo>
                    <a:pt x="3669" y="4046"/>
                    <a:pt x="3620" y="4021"/>
                    <a:pt x="3571" y="3973"/>
                  </a:cubicBezTo>
                  <a:cubicBezTo>
                    <a:pt x="3814" y="3681"/>
                    <a:pt x="3887" y="3366"/>
                    <a:pt x="3766" y="3220"/>
                  </a:cubicBezTo>
                  <a:cubicBezTo>
                    <a:pt x="3717" y="3171"/>
                    <a:pt x="3669" y="3147"/>
                    <a:pt x="3596" y="3147"/>
                  </a:cubicBezTo>
                  <a:cubicBezTo>
                    <a:pt x="3426" y="3171"/>
                    <a:pt x="3280" y="3268"/>
                    <a:pt x="3231" y="3438"/>
                  </a:cubicBezTo>
                  <a:cubicBezTo>
                    <a:pt x="3158" y="3633"/>
                    <a:pt x="3207" y="3851"/>
                    <a:pt x="3328" y="3973"/>
                  </a:cubicBezTo>
                  <a:cubicBezTo>
                    <a:pt x="3037" y="4264"/>
                    <a:pt x="2648" y="4434"/>
                    <a:pt x="2260" y="4434"/>
                  </a:cubicBezTo>
                  <a:cubicBezTo>
                    <a:pt x="2215" y="4444"/>
                    <a:pt x="2169" y="4449"/>
                    <a:pt x="2124" y="4449"/>
                  </a:cubicBezTo>
                  <a:cubicBezTo>
                    <a:pt x="1946" y="4449"/>
                    <a:pt x="1768" y="4375"/>
                    <a:pt x="1652" y="4240"/>
                  </a:cubicBezTo>
                  <a:cubicBezTo>
                    <a:pt x="1944" y="4094"/>
                    <a:pt x="2138" y="3778"/>
                    <a:pt x="2138" y="3463"/>
                  </a:cubicBezTo>
                  <a:cubicBezTo>
                    <a:pt x="2116" y="3307"/>
                    <a:pt x="2013" y="3192"/>
                    <a:pt x="1865" y="3192"/>
                  </a:cubicBezTo>
                  <a:cubicBezTo>
                    <a:pt x="1851" y="3192"/>
                    <a:pt x="1837" y="3193"/>
                    <a:pt x="1822" y="3195"/>
                  </a:cubicBezTo>
                  <a:cubicBezTo>
                    <a:pt x="1677" y="3195"/>
                    <a:pt x="1531" y="3293"/>
                    <a:pt x="1458" y="3438"/>
                  </a:cubicBezTo>
                  <a:cubicBezTo>
                    <a:pt x="1337" y="3657"/>
                    <a:pt x="1312" y="3924"/>
                    <a:pt x="1409" y="4143"/>
                  </a:cubicBezTo>
                  <a:cubicBezTo>
                    <a:pt x="1361" y="4149"/>
                    <a:pt x="1314" y="4152"/>
                    <a:pt x="1268" y="4152"/>
                  </a:cubicBezTo>
                  <a:cubicBezTo>
                    <a:pt x="1130" y="4152"/>
                    <a:pt x="1002" y="4125"/>
                    <a:pt x="875" y="4070"/>
                  </a:cubicBezTo>
                  <a:cubicBezTo>
                    <a:pt x="535" y="3924"/>
                    <a:pt x="316" y="3633"/>
                    <a:pt x="268" y="3268"/>
                  </a:cubicBezTo>
                  <a:cubicBezTo>
                    <a:pt x="195" y="2977"/>
                    <a:pt x="243" y="2637"/>
                    <a:pt x="413" y="2370"/>
                  </a:cubicBezTo>
                  <a:cubicBezTo>
                    <a:pt x="486" y="2564"/>
                    <a:pt x="632" y="2734"/>
                    <a:pt x="802" y="2855"/>
                  </a:cubicBezTo>
                  <a:cubicBezTo>
                    <a:pt x="899" y="2880"/>
                    <a:pt x="972" y="2904"/>
                    <a:pt x="1069" y="2904"/>
                  </a:cubicBezTo>
                  <a:cubicBezTo>
                    <a:pt x="1264" y="2904"/>
                    <a:pt x="1434" y="2758"/>
                    <a:pt x="1434" y="2540"/>
                  </a:cubicBezTo>
                  <a:cubicBezTo>
                    <a:pt x="1434" y="2224"/>
                    <a:pt x="1166" y="1981"/>
                    <a:pt x="851" y="1981"/>
                  </a:cubicBezTo>
                  <a:cubicBezTo>
                    <a:pt x="828" y="1976"/>
                    <a:pt x="806" y="1974"/>
                    <a:pt x="784" y="1974"/>
                  </a:cubicBezTo>
                  <a:cubicBezTo>
                    <a:pt x="685" y="1974"/>
                    <a:pt x="590" y="2014"/>
                    <a:pt x="511" y="2054"/>
                  </a:cubicBezTo>
                  <a:cubicBezTo>
                    <a:pt x="438" y="1568"/>
                    <a:pt x="608" y="1058"/>
                    <a:pt x="1069" y="936"/>
                  </a:cubicBezTo>
                  <a:cubicBezTo>
                    <a:pt x="1194" y="901"/>
                    <a:pt x="1331" y="878"/>
                    <a:pt x="1463" y="878"/>
                  </a:cubicBezTo>
                  <a:cubicBezTo>
                    <a:pt x="1511" y="878"/>
                    <a:pt x="1558" y="881"/>
                    <a:pt x="1604" y="888"/>
                  </a:cubicBezTo>
                  <a:cubicBezTo>
                    <a:pt x="1555" y="1009"/>
                    <a:pt x="1507" y="1106"/>
                    <a:pt x="1507" y="1106"/>
                  </a:cubicBezTo>
                  <a:cubicBezTo>
                    <a:pt x="1507" y="1131"/>
                    <a:pt x="1507" y="1131"/>
                    <a:pt x="1507" y="1155"/>
                  </a:cubicBezTo>
                  <a:cubicBezTo>
                    <a:pt x="1531" y="1179"/>
                    <a:pt x="1725" y="1665"/>
                    <a:pt x="2065" y="1665"/>
                  </a:cubicBezTo>
                  <a:cubicBezTo>
                    <a:pt x="2162" y="1665"/>
                    <a:pt x="2235" y="1641"/>
                    <a:pt x="2308" y="1592"/>
                  </a:cubicBezTo>
                  <a:cubicBezTo>
                    <a:pt x="2405" y="1544"/>
                    <a:pt x="2478" y="1422"/>
                    <a:pt x="2454" y="1301"/>
                  </a:cubicBezTo>
                  <a:cubicBezTo>
                    <a:pt x="2357" y="1033"/>
                    <a:pt x="2114" y="839"/>
                    <a:pt x="1847" y="791"/>
                  </a:cubicBezTo>
                  <a:cubicBezTo>
                    <a:pt x="1992" y="426"/>
                    <a:pt x="2332" y="183"/>
                    <a:pt x="2745" y="159"/>
                  </a:cubicBezTo>
                  <a:close/>
                  <a:moveTo>
                    <a:pt x="2728" y="1"/>
                  </a:moveTo>
                  <a:cubicBezTo>
                    <a:pt x="2260" y="1"/>
                    <a:pt x="1815" y="296"/>
                    <a:pt x="1652" y="766"/>
                  </a:cubicBezTo>
                  <a:cubicBezTo>
                    <a:pt x="1569" y="748"/>
                    <a:pt x="1485" y="740"/>
                    <a:pt x="1403" y="740"/>
                  </a:cubicBezTo>
                  <a:cubicBezTo>
                    <a:pt x="1270" y="740"/>
                    <a:pt x="1141" y="760"/>
                    <a:pt x="1021" y="791"/>
                  </a:cubicBezTo>
                  <a:cubicBezTo>
                    <a:pt x="438" y="936"/>
                    <a:pt x="219" y="1616"/>
                    <a:pt x="341" y="2199"/>
                  </a:cubicBezTo>
                  <a:cubicBezTo>
                    <a:pt x="98" y="2515"/>
                    <a:pt x="0" y="2928"/>
                    <a:pt x="73" y="3317"/>
                  </a:cubicBezTo>
                  <a:cubicBezTo>
                    <a:pt x="146" y="3730"/>
                    <a:pt x="413" y="4070"/>
                    <a:pt x="802" y="4240"/>
                  </a:cubicBezTo>
                  <a:cubicBezTo>
                    <a:pt x="960" y="4293"/>
                    <a:pt x="1130" y="4332"/>
                    <a:pt x="1294" y="4332"/>
                  </a:cubicBezTo>
                  <a:cubicBezTo>
                    <a:pt x="1358" y="4332"/>
                    <a:pt x="1421" y="4326"/>
                    <a:pt x="1482" y="4313"/>
                  </a:cubicBezTo>
                  <a:cubicBezTo>
                    <a:pt x="1638" y="4491"/>
                    <a:pt x="1875" y="4607"/>
                    <a:pt x="2119" y="4607"/>
                  </a:cubicBezTo>
                  <a:cubicBezTo>
                    <a:pt x="2141" y="4607"/>
                    <a:pt x="2164" y="4606"/>
                    <a:pt x="2187" y="4604"/>
                  </a:cubicBezTo>
                  <a:lnTo>
                    <a:pt x="2260" y="4604"/>
                  </a:lnTo>
                  <a:cubicBezTo>
                    <a:pt x="2721" y="4580"/>
                    <a:pt x="3134" y="4410"/>
                    <a:pt x="3450" y="4094"/>
                  </a:cubicBezTo>
                  <a:cubicBezTo>
                    <a:pt x="3523" y="4143"/>
                    <a:pt x="3596" y="4191"/>
                    <a:pt x="3669" y="4240"/>
                  </a:cubicBezTo>
                  <a:cubicBezTo>
                    <a:pt x="3839" y="4313"/>
                    <a:pt x="4057" y="4361"/>
                    <a:pt x="4276" y="4361"/>
                  </a:cubicBezTo>
                  <a:cubicBezTo>
                    <a:pt x="4859" y="4361"/>
                    <a:pt x="5418" y="4094"/>
                    <a:pt x="5831" y="3681"/>
                  </a:cubicBezTo>
                  <a:cubicBezTo>
                    <a:pt x="6001" y="3487"/>
                    <a:pt x="6073" y="3244"/>
                    <a:pt x="6049" y="3001"/>
                  </a:cubicBezTo>
                  <a:cubicBezTo>
                    <a:pt x="5976" y="2710"/>
                    <a:pt x="5733" y="2491"/>
                    <a:pt x="5442" y="2467"/>
                  </a:cubicBezTo>
                  <a:cubicBezTo>
                    <a:pt x="5636" y="1908"/>
                    <a:pt x="5612" y="1252"/>
                    <a:pt x="5126" y="912"/>
                  </a:cubicBezTo>
                  <a:cubicBezTo>
                    <a:pt x="4972" y="781"/>
                    <a:pt x="4776" y="715"/>
                    <a:pt x="4580" y="715"/>
                  </a:cubicBezTo>
                  <a:cubicBezTo>
                    <a:pt x="4376" y="715"/>
                    <a:pt x="4170" y="787"/>
                    <a:pt x="4009" y="936"/>
                  </a:cubicBezTo>
                  <a:cubicBezTo>
                    <a:pt x="3887" y="548"/>
                    <a:pt x="3571" y="256"/>
                    <a:pt x="3207" y="110"/>
                  </a:cubicBezTo>
                  <a:cubicBezTo>
                    <a:pt x="3052" y="36"/>
                    <a:pt x="2889" y="1"/>
                    <a:pt x="2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4" name="Google Shape;670;p16"/>
          <p:cNvGrpSpPr>
            <a:grpSpLocks/>
          </p:cNvGrpSpPr>
          <p:nvPr/>
        </p:nvGrpSpPr>
        <p:grpSpPr bwMode="auto">
          <a:xfrm>
            <a:off x="7361238" y="207963"/>
            <a:ext cx="2201862" cy="960437"/>
            <a:chOff x="3965010" y="571479"/>
            <a:chExt cx="1651683" cy="719972"/>
          </a:xfrm>
        </p:grpSpPr>
        <p:grpSp>
          <p:nvGrpSpPr>
            <p:cNvPr id="15" name="Google Shape;671;p16"/>
            <p:cNvGrpSpPr>
              <a:grpSpLocks/>
            </p:cNvGrpSpPr>
            <p:nvPr/>
          </p:nvGrpSpPr>
          <p:grpSpPr bwMode="auto">
            <a:xfrm>
              <a:off x="3965010" y="571479"/>
              <a:ext cx="1446820" cy="719972"/>
              <a:chOff x="3953250" y="571500"/>
              <a:chExt cx="1383325" cy="766825"/>
            </a:xfrm>
          </p:grpSpPr>
          <p:grpSp>
            <p:nvGrpSpPr>
              <p:cNvPr id="17" name="Google Shape;672;p16"/>
              <p:cNvGrpSpPr>
                <a:grpSpLocks/>
              </p:cNvGrpSpPr>
              <p:nvPr/>
            </p:nvGrpSpPr>
            <p:grpSpPr bwMode="auto">
              <a:xfrm>
                <a:off x="3953250" y="571500"/>
                <a:ext cx="1383166" cy="669650"/>
                <a:chOff x="897088" y="2374675"/>
                <a:chExt cx="1383166" cy="669650"/>
              </a:xfrm>
            </p:grpSpPr>
            <p:sp>
              <p:nvSpPr>
                <p:cNvPr id="19" name="Google Shape;673;p16"/>
                <p:cNvSpPr/>
                <p:nvPr/>
              </p:nvSpPr>
              <p:spPr>
                <a:xfrm>
                  <a:off x="1136188" y="2416501"/>
                  <a:ext cx="621660" cy="622333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0" name="Google Shape;674;p16"/>
                <p:cNvSpPr/>
                <p:nvPr/>
              </p:nvSpPr>
              <p:spPr>
                <a:xfrm>
                  <a:off x="1478897" y="2374675"/>
                  <a:ext cx="493002" cy="491782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" name="Google Shape;675;p16"/>
                <p:cNvSpPr/>
                <p:nvPr/>
              </p:nvSpPr>
              <p:spPr>
                <a:xfrm>
                  <a:off x="897088" y="2689010"/>
                  <a:ext cx="493001" cy="35489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" name="Google Shape;676;p16"/>
                <p:cNvSpPr/>
                <p:nvPr/>
              </p:nvSpPr>
              <p:spPr>
                <a:xfrm>
                  <a:off x="1657653" y="2552122"/>
                  <a:ext cx="622798" cy="491782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18" name="Google Shape;677;p16"/>
              <p:cNvSpPr/>
              <p:nvPr/>
            </p:nvSpPr>
            <p:spPr>
              <a:xfrm>
                <a:off x="3972605" y="907382"/>
                <a:ext cx="1364008" cy="430943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6" name="Google Shape;678;p16"/>
            <p:cNvSpPr/>
            <p:nvPr/>
          </p:nvSpPr>
          <p:spPr>
            <a:xfrm>
              <a:off x="4006689" y="571479"/>
              <a:ext cx="1610004" cy="660470"/>
            </a:xfrm>
            <a:custGeom>
              <a:avLst/>
              <a:gdLst/>
              <a:ahLst/>
              <a:cxnLst/>
              <a:rect l="l" t="t" r="r" b="b"/>
              <a:pathLst>
                <a:path w="3864" h="1872" extrusionOk="0">
                  <a:moveTo>
                    <a:pt x="1847" y="365"/>
                  </a:moveTo>
                  <a:cubicBezTo>
                    <a:pt x="1920" y="487"/>
                    <a:pt x="1920" y="633"/>
                    <a:pt x="1871" y="754"/>
                  </a:cubicBezTo>
                  <a:lnTo>
                    <a:pt x="1847" y="754"/>
                  </a:lnTo>
                  <a:cubicBezTo>
                    <a:pt x="1847" y="754"/>
                    <a:pt x="1823" y="754"/>
                    <a:pt x="1798" y="705"/>
                  </a:cubicBezTo>
                  <a:cubicBezTo>
                    <a:pt x="1774" y="608"/>
                    <a:pt x="1774" y="487"/>
                    <a:pt x="1847" y="390"/>
                  </a:cubicBezTo>
                  <a:lnTo>
                    <a:pt x="1847" y="365"/>
                  </a:lnTo>
                  <a:close/>
                  <a:moveTo>
                    <a:pt x="2891" y="584"/>
                  </a:moveTo>
                  <a:lnTo>
                    <a:pt x="2891" y="608"/>
                  </a:lnTo>
                  <a:cubicBezTo>
                    <a:pt x="2940" y="754"/>
                    <a:pt x="2940" y="900"/>
                    <a:pt x="2867" y="948"/>
                  </a:cubicBezTo>
                  <a:cubicBezTo>
                    <a:pt x="2831" y="960"/>
                    <a:pt x="2806" y="967"/>
                    <a:pt x="2791" y="967"/>
                  </a:cubicBezTo>
                  <a:cubicBezTo>
                    <a:pt x="2776" y="967"/>
                    <a:pt x="2770" y="960"/>
                    <a:pt x="2770" y="948"/>
                  </a:cubicBezTo>
                  <a:cubicBezTo>
                    <a:pt x="2770" y="803"/>
                    <a:pt x="2794" y="681"/>
                    <a:pt x="2891" y="584"/>
                  </a:cubicBezTo>
                  <a:close/>
                  <a:moveTo>
                    <a:pt x="754" y="1021"/>
                  </a:moveTo>
                  <a:cubicBezTo>
                    <a:pt x="851" y="1021"/>
                    <a:pt x="924" y="1070"/>
                    <a:pt x="972" y="1143"/>
                  </a:cubicBezTo>
                  <a:cubicBezTo>
                    <a:pt x="997" y="1216"/>
                    <a:pt x="972" y="1288"/>
                    <a:pt x="899" y="1337"/>
                  </a:cubicBezTo>
                  <a:cubicBezTo>
                    <a:pt x="887" y="1349"/>
                    <a:pt x="875" y="1355"/>
                    <a:pt x="863" y="1355"/>
                  </a:cubicBezTo>
                  <a:cubicBezTo>
                    <a:pt x="851" y="1355"/>
                    <a:pt x="839" y="1349"/>
                    <a:pt x="827" y="1337"/>
                  </a:cubicBezTo>
                  <a:cubicBezTo>
                    <a:pt x="754" y="1240"/>
                    <a:pt x="754" y="1143"/>
                    <a:pt x="754" y="1045"/>
                  </a:cubicBezTo>
                  <a:lnTo>
                    <a:pt x="754" y="1021"/>
                  </a:lnTo>
                  <a:close/>
                  <a:moveTo>
                    <a:pt x="2357" y="74"/>
                  </a:moveTo>
                  <a:cubicBezTo>
                    <a:pt x="2600" y="122"/>
                    <a:pt x="2794" y="268"/>
                    <a:pt x="2867" y="487"/>
                  </a:cubicBezTo>
                  <a:cubicBezTo>
                    <a:pt x="2746" y="608"/>
                    <a:pt x="2673" y="778"/>
                    <a:pt x="2697" y="973"/>
                  </a:cubicBezTo>
                  <a:cubicBezTo>
                    <a:pt x="2725" y="1015"/>
                    <a:pt x="2745" y="1041"/>
                    <a:pt x="2786" y="1041"/>
                  </a:cubicBezTo>
                  <a:cubicBezTo>
                    <a:pt x="2815" y="1041"/>
                    <a:pt x="2855" y="1027"/>
                    <a:pt x="2916" y="997"/>
                  </a:cubicBezTo>
                  <a:cubicBezTo>
                    <a:pt x="3061" y="924"/>
                    <a:pt x="3037" y="681"/>
                    <a:pt x="2964" y="487"/>
                  </a:cubicBezTo>
                  <a:cubicBezTo>
                    <a:pt x="2989" y="462"/>
                    <a:pt x="3013" y="462"/>
                    <a:pt x="3061" y="462"/>
                  </a:cubicBezTo>
                  <a:cubicBezTo>
                    <a:pt x="3329" y="535"/>
                    <a:pt x="3572" y="730"/>
                    <a:pt x="3693" y="997"/>
                  </a:cubicBezTo>
                  <a:cubicBezTo>
                    <a:pt x="3766" y="1143"/>
                    <a:pt x="3766" y="1337"/>
                    <a:pt x="3644" y="1483"/>
                  </a:cubicBezTo>
                  <a:cubicBezTo>
                    <a:pt x="3474" y="1677"/>
                    <a:pt x="2819" y="1799"/>
                    <a:pt x="1774" y="1799"/>
                  </a:cubicBezTo>
                  <a:cubicBezTo>
                    <a:pt x="1118" y="1799"/>
                    <a:pt x="535" y="1750"/>
                    <a:pt x="535" y="1750"/>
                  </a:cubicBezTo>
                  <a:cubicBezTo>
                    <a:pt x="316" y="1726"/>
                    <a:pt x="195" y="1653"/>
                    <a:pt x="146" y="1507"/>
                  </a:cubicBezTo>
                  <a:cubicBezTo>
                    <a:pt x="98" y="1386"/>
                    <a:pt x="219" y="1216"/>
                    <a:pt x="438" y="1118"/>
                  </a:cubicBezTo>
                  <a:cubicBezTo>
                    <a:pt x="511" y="1070"/>
                    <a:pt x="584" y="1045"/>
                    <a:pt x="681" y="1045"/>
                  </a:cubicBezTo>
                  <a:cubicBezTo>
                    <a:pt x="657" y="1167"/>
                    <a:pt x="705" y="1288"/>
                    <a:pt x="778" y="1410"/>
                  </a:cubicBezTo>
                  <a:cubicBezTo>
                    <a:pt x="808" y="1440"/>
                    <a:pt x="857" y="1461"/>
                    <a:pt x="901" y="1461"/>
                  </a:cubicBezTo>
                  <a:cubicBezTo>
                    <a:pt x="928" y="1461"/>
                    <a:pt x="954" y="1453"/>
                    <a:pt x="972" y="1434"/>
                  </a:cubicBezTo>
                  <a:cubicBezTo>
                    <a:pt x="1070" y="1361"/>
                    <a:pt x="1118" y="1240"/>
                    <a:pt x="1094" y="1118"/>
                  </a:cubicBezTo>
                  <a:cubicBezTo>
                    <a:pt x="1045" y="1021"/>
                    <a:pt x="924" y="924"/>
                    <a:pt x="802" y="924"/>
                  </a:cubicBezTo>
                  <a:cubicBezTo>
                    <a:pt x="851" y="681"/>
                    <a:pt x="1021" y="462"/>
                    <a:pt x="1264" y="365"/>
                  </a:cubicBezTo>
                  <a:cubicBezTo>
                    <a:pt x="1395" y="278"/>
                    <a:pt x="1517" y="234"/>
                    <a:pt x="1621" y="234"/>
                  </a:cubicBezTo>
                  <a:cubicBezTo>
                    <a:pt x="1689" y="234"/>
                    <a:pt x="1750" y="254"/>
                    <a:pt x="1798" y="292"/>
                  </a:cubicBezTo>
                  <a:cubicBezTo>
                    <a:pt x="1701" y="414"/>
                    <a:pt x="1677" y="584"/>
                    <a:pt x="1750" y="730"/>
                  </a:cubicBezTo>
                  <a:cubicBezTo>
                    <a:pt x="1750" y="778"/>
                    <a:pt x="1798" y="827"/>
                    <a:pt x="1871" y="827"/>
                  </a:cubicBezTo>
                  <a:cubicBezTo>
                    <a:pt x="1895" y="827"/>
                    <a:pt x="1920" y="803"/>
                    <a:pt x="1944" y="778"/>
                  </a:cubicBezTo>
                  <a:cubicBezTo>
                    <a:pt x="2041" y="633"/>
                    <a:pt x="2017" y="438"/>
                    <a:pt x="1920" y="292"/>
                  </a:cubicBezTo>
                  <a:cubicBezTo>
                    <a:pt x="1993" y="220"/>
                    <a:pt x="2090" y="147"/>
                    <a:pt x="2187" y="122"/>
                  </a:cubicBezTo>
                  <a:cubicBezTo>
                    <a:pt x="2236" y="98"/>
                    <a:pt x="2308" y="98"/>
                    <a:pt x="2357" y="74"/>
                  </a:cubicBezTo>
                  <a:close/>
                  <a:moveTo>
                    <a:pt x="2333" y="1"/>
                  </a:moveTo>
                  <a:cubicBezTo>
                    <a:pt x="2260" y="1"/>
                    <a:pt x="2211" y="25"/>
                    <a:pt x="2138" y="50"/>
                  </a:cubicBezTo>
                  <a:cubicBezTo>
                    <a:pt x="2017" y="74"/>
                    <a:pt x="1920" y="147"/>
                    <a:pt x="1823" y="244"/>
                  </a:cubicBezTo>
                  <a:cubicBezTo>
                    <a:pt x="1756" y="188"/>
                    <a:pt x="1674" y="158"/>
                    <a:pt x="1579" y="158"/>
                  </a:cubicBezTo>
                  <a:cubicBezTo>
                    <a:pt x="1466" y="158"/>
                    <a:pt x="1336" y="200"/>
                    <a:pt x="1191" y="292"/>
                  </a:cubicBezTo>
                  <a:cubicBezTo>
                    <a:pt x="924" y="414"/>
                    <a:pt x="754" y="657"/>
                    <a:pt x="681" y="948"/>
                  </a:cubicBezTo>
                  <a:cubicBezTo>
                    <a:pt x="584" y="948"/>
                    <a:pt x="487" y="973"/>
                    <a:pt x="414" y="1021"/>
                  </a:cubicBezTo>
                  <a:cubicBezTo>
                    <a:pt x="146" y="1167"/>
                    <a:pt x="1" y="1361"/>
                    <a:pt x="49" y="1531"/>
                  </a:cubicBezTo>
                  <a:cubicBezTo>
                    <a:pt x="74" y="1701"/>
                    <a:pt x="268" y="1823"/>
                    <a:pt x="511" y="1847"/>
                  </a:cubicBezTo>
                  <a:cubicBezTo>
                    <a:pt x="511" y="1847"/>
                    <a:pt x="1118" y="1871"/>
                    <a:pt x="1774" y="1871"/>
                  </a:cubicBezTo>
                  <a:cubicBezTo>
                    <a:pt x="2867" y="1871"/>
                    <a:pt x="3523" y="1774"/>
                    <a:pt x="3717" y="1556"/>
                  </a:cubicBezTo>
                  <a:cubicBezTo>
                    <a:pt x="3839" y="1386"/>
                    <a:pt x="3863" y="1167"/>
                    <a:pt x="3766" y="973"/>
                  </a:cubicBezTo>
                  <a:cubicBezTo>
                    <a:pt x="3620" y="681"/>
                    <a:pt x="3353" y="438"/>
                    <a:pt x="3037" y="365"/>
                  </a:cubicBezTo>
                  <a:cubicBezTo>
                    <a:pt x="2989" y="365"/>
                    <a:pt x="2940" y="390"/>
                    <a:pt x="2916" y="414"/>
                  </a:cubicBezTo>
                  <a:cubicBezTo>
                    <a:pt x="2819" y="171"/>
                    <a:pt x="2600" y="25"/>
                    <a:pt x="23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3" name="Google Shape;679;p16"/>
          <p:cNvGrpSpPr>
            <a:grpSpLocks/>
          </p:cNvGrpSpPr>
          <p:nvPr/>
        </p:nvGrpSpPr>
        <p:grpSpPr bwMode="auto">
          <a:xfrm rot="8903269">
            <a:off x="-82550" y="163513"/>
            <a:ext cx="1466850" cy="1049337"/>
            <a:chOff x="1202177" y="4613417"/>
            <a:chExt cx="528376" cy="377938"/>
          </a:xfrm>
        </p:grpSpPr>
        <p:sp>
          <p:nvSpPr>
            <p:cNvPr id="24" name="Google Shape;680;p16"/>
            <p:cNvSpPr/>
            <p:nvPr/>
          </p:nvSpPr>
          <p:spPr>
            <a:xfrm>
              <a:off x="1565219" y="4671875"/>
              <a:ext cx="166404" cy="48028"/>
            </a:xfrm>
            <a:custGeom>
              <a:avLst/>
              <a:gdLst/>
              <a:ahLst/>
              <a:cxnLst/>
              <a:rect l="l" t="t" r="r" b="b"/>
              <a:pathLst>
                <a:path w="1507" h="438" extrusionOk="0">
                  <a:moveTo>
                    <a:pt x="1409" y="1"/>
                  </a:moveTo>
                  <a:lnTo>
                    <a:pt x="73" y="316"/>
                  </a:lnTo>
                  <a:cubicBezTo>
                    <a:pt x="25" y="316"/>
                    <a:pt x="0" y="341"/>
                    <a:pt x="25" y="389"/>
                  </a:cubicBezTo>
                  <a:cubicBezTo>
                    <a:pt x="25" y="414"/>
                    <a:pt x="49" y="438"/>
                    <a:pt x="73" y="438"/>
                  </a:cubicBezTo>
                  <a:lnTo>
                    <a:pt x="98" y="438"/>
                  </a:lnTo>
                  <a:lnTo>
                    <a:pt x="1434" y="122"/>
                  </a:lnTo>
                  <a:cubicBezTo>
                    <a:pt x="1506" y="122"/>
                    <a:pt x="1482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Google Shape;681;p16"/>
            <p:cNvSpPr/>
            <p:nvPr/>
          </p:nvSpPr>
          <p:spPr>
            <a:xfrm>
              <a:off x="1602997" y="4613305"/>
              <a:ext cx="60615" cy="176104"/>
            </a:xfrm>
            <a:custGeom>
              <a:avLst/>
              <a:gdLst/>
              <a:ahLst/>
              <a:cxnLst/>
              <a:rect l="l" t="t" r="r" b="b"/>
              <a:pathLst>
                <a:path w="550" h="1598" extrusionOk="0">
                  <a:moveTo>
                    <a:pt x="77" y="0"/>
                  </a:moveTo>
                  <a:cubicBezTo>
                    <a:pt x="39" y="0"/>
                    <a:pt x="0" y="32"/>
                    <a:pt x="15" y="91"/>
                  </a:cubicBezTo>
                  <a:lnTo>
                    <a:pt x="403" y="1573"/>
                  </a:lnTo>
                  <a:cubicBezTo>
                    <a:pt x="428" y="1597"/>
                    <a:pt x="452" y="1597"/>
                    <a:pt x="476" y="1597"/>
                  </a:cubicBezTo>
                  <a:lnTo>
                    <a:pt x="501" y="1597"/>
                  </a:lnTo>
                  <a:cubicBezTo>
                    <a:pt x="525" y="1597"/>
                    <a:pt x="549" y="1549"/>
                    <a:pt x="525" y="1525"/>
                  </a:cubicBezTo>
                  <a:lnTo>
                    <a:pt x="136" y="43"/>
                  </a:lnTo>
                  <a:cubicBezTo>
                    <a:pt x="127" y="14"/>
                    <a:pt x="102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682;p16"/>
            <p:cNvSpPr/>
            <p:nvPr/>
          </p:nvSpPr>
          <p:spPr>
            <a:xfrm>
              <a:off x="1584035" y="4630745"/>
              <a:ext cx="104646" cy="138940"/>
            </a:xfrm>
            <a:custGeom>
              <a:avLst/>
              <a:gdLst/>
              <a:ahLst/>
              <a:cxnLst/>
              <a:rect l="l" t="t" r="r" b="b"/>
              <a:pathLst>
                <a:path w="948" h="1259" extrusionOk="0">
                  <a:moveTo>
                    <a:pt x="875" y="1"/>
                  </a:moveTo>
                  <a:cubicBezTo>
                    <a:pt x="857" y="1"/>
                    <a:pt x="838" y="7"/>
                    <a:pt x="826" y="19"/>
                  </a:cubicBezTo>
                  <a:lnTo>
                    <a:pt x="25" y="1161"/>
                  </a:lnTo>
                  <a:cubicBezTo>
                    <a:pt x="0" y="1185"/>
                    <a:pt x="0" y="1234"/>
                    <a:pt x="49" y="1258"/>
                  </a:cubicBezTo>
                  <a:lnTo>
                    <a:pt x="122" y="1258"/>
                  </a:lnTo>
                  <a:lnTo>
                    <a:pt x="924" y="92"/>
                  </a:lnTo>
                  <a:cubicBezTo>
                    <a:pt x="948" y="68"/>
                    <a:pt x="948" y="19"/>
                    <a:pt x="924" y="19"/>
                  </a:cubicBezTo>
                  <a:cubicBezTo>
                    <a:pt x="911" y="7"/>
                    <a:pt x="893" y="1"/>
                    <a:pt x="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Google Shape;683;p16"/>
            <p:cNvSpPr/>
            <p:nvPr/>
          </p:nvSpPr>
          <p:spPr>
            <a:xfrm>
              <a:off x="1550171" y="4645445"/>
              <a:ext cx="160686" cy="102347"/>
            </a:xfrm>
            <a:custGeom>
              <a:avLst/>
              <a:gdLst/>
              <a:ahLst/>
              <a:cxnLst/>
              <a:rect l="l" t="t" r="r" b="b"/>
              <a:pathLst>
                <a:path w="1451" h="928" extrusionOk="0">
                  <a:moveTo>
                    <a:pt x="115" y="1"/>
                  </a:moveTo>
                  <a:cubicBezTo>
                    <a:pt x="51" y="1"/>
                    <a:pt x="0" y="83"/>
                    <a:pt x="65" y="126"/>
                  </a:cubicBezTo>
                  <a:lnTo>
                    <a:pt x="1329" y="928"/>
                  </a:lnTo>
                  <a:lnTo>
                    <a:pt x="1377" y="928"/>
                  </a:lnTo>
                  <a:cubicBezTo>
                    <a:pt x="1426" y="928"/>
                    <a:pt x="1450" y="831"/>
                    <a:pt x="1402" y="806"/>
                  </a:cubicBezTo>
                  <a:lnTo>
                    <a:pt x="138" y="5"/>
                  </a:lnTo>
                  <a:cubicBezTo>
                    <a:pt x="130" y="2"/>
                    <a:pt x="123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" name="Google Shape;684;p16"/>
            <p:cNvSpPr/>
            <p:nvPr/>
          </p:nvSpPr>
          <p:spPr>
            <a:xfrm>
              <a:off x="1203124" y="4673502"/>
              <a:ext cx="177269" cy="150947"/>
            </a:xfrm>
            <a:custGeom>
              <a:avLst/>
              <a:gdLst/>
              <a:ahLst/>
              <a:cxnLst/>
              <a:rect l="l" t="t" r="r" b="b"/>
              <a:pathLst>
                <a:path w="1605" h="1371" extrusionOk="0">
                  <a:moveTo>
                    <a:pt x="924" y="131"/>
                  </a:moveTo>
                  <a:cubicBezTo>
                    <a:pt x="1216" y="131"/>
                    <a:pt x="1458" y="374"/>
                    <a:pt x="1483" y="690"/>
                  </a:cubicBezTo>
                  <a:cubicBezTo>
                    <a:pt x="1483" y="1019"/>
                    <a:pt x="1204" y="1248"/>
                    <a:pt x="911" y="1248"/>
                  </a:cubicBezTo>
                  <a:cubicBezTo>
                    <a:pt x="771" y="1248"/>
                    <a:pt x="629" y="1196"/>
                    <a:pt x="511" y="1079"/>
                  </a:cubicBezTo>
                  <a:cubicBezTo>
                    <a:pt x="171" y="739"/>
                    <a:pt x="414" y="131"/>
                    <a:pt x="924" y="131"/>
                  </a:cubicBezTo>
                  <a:close/>
                  <a:moveTo>
                    <a:pt x="907" y="1"/>
                  </a:moveTo>
                  <a:cubicBezTo>
                    <a:pt x="740" y="1"/>
                    <a:pt x="571" y="63"/>
                    <a:pt x="438" y="204"/>
                  </a:cubicBezTo>
                  <a:cubicBezTo>
                    <a:pt x="1" y="641"/>
                    <a:pt x="317" y="1370"/>
                    <a:pt x="924" y="1370"/>
                  </a:cubicBezTo>
                  <a:cubicBezTo>
                    <a:pt x="1288" y="1370"/>
                    <a:pt x="1604" y="1079"/>
                    <a:pt x="1604" y="690"/>
                  </a:cubicBezTo>
                  <a:cubicBezTo>
                    <a:pt x="1604" y="278"/>
                    <a:pt x="1258" y="1"/>
                    <a:pt x="9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" name="Google Shape;685;p16"/>
            <p:cNvSpPr/>
            <p:nvPr/>
          </p:nvSpPr>
          <p:spPr>
            <a:xfrm>
              <a:off x="1418975" y="4895400"/>
              <a:ext cx="115511" cy="96629"/>
            </a:xfrm>
            <a:custGeom>
              <a:avLst/>
              <a:gdLst/>
              <a:ahLst/>
              <a:cxnLst/>
              <a:rect l="l" t="t" r="r" b="b"/>
              <a:pathLst>
                <a:path w="1045" h="877" extrusionOk="0">
                  <a:moveTo>
                    <a:pt x="583" y="124"/>
                  </a:moveTo>
                  <a:cubicBezTo>
                    <a:pt x="753" y="124"/>
                    <a:pt x="899" y="269"/>
                    <a:pt x="899" y="439"/>
                  </a:cubicBezTo>
                  <a:cubicBezTo>
                    <a:pt x="899" y="622"/>
                    <a:pt x="741" y="747"/>
                    <a:pt x="587" y="747"/>
                  </a:cubicBezTo>
                  <a:cubicBezTo>
                    <a:pt x="515" y="747"/>
                    <a:pt x="443" y="720"/>
                    <a:pt x="389" y="658"/>
                  </a:cubicBezTo>
                  <a:cubicBezTo>
                    <a:pt x="195" y="464"/>
                    <a:pt x="316" y="124"/>
                    <a:pt x="583" y="124"/>
                  </a:cubicBezTo>
                  <a:close/>
                  <a:moveTo>
                    <a:pt x="584" y="0"/>
                  </a:moveTo>
                  <a:cubicBezTo>
                    <a:pt x="473" y="0"/>
                    <a:pt x="361" y="38"/>
                    <a:pt x="268" y="124"/>
                  </a:cubicBezTo>
                  <a:cubicBezTo>
                    <a:pt x="0" y="415"/>
                    <a:pt x="195" y="877"/>
                    <a:pt x="583" y="877"/>
                  </a:cubicBezTo>
                  <a:cubicBezTo>
                    <a:pt x="826" y="877"/>
                    <a:pt x="1021" y="682"/>
                    <a:pt x="1045" y="439"/>
                  </a:cubicBezTo>
                  <a:cubicBezTo>
                    <a:pt x="1045" y="175"/>
                    <a:pt x="820" y="0"/>
                    <a:pt x="5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0" name="Google Shape;686;p16"/>
          <p:cNvGrpSpPr>
            <a:grpSpLocks/>
          </p:cNvGrpSpPr>
          <p:nvPr/>
        </p:nvGrpSpPr>
        <p:grpSpPr bwMode="auto">
          <a:xfrm>
            <a:off x="9631363" y="2895600"/>
            <a:ext cx="3368675" cy="2146300"/>
            <a:chOff x="7239867" y="1514545"/>
            <a:chExt cx="2525833" cy="1610805"/>
          </a:xfrm>
        </p:grpSpPr>
        <p:grpSp>
          <p:nvGrpSpPr>
            <p:cNvPr id="31" name="Google Shape;687;p16"/>
            <p:cNvGrpSpPr>
              <a:grpSpLocks/>
            </p:cNvGrpSpPr>
            <p:nvPr/>
          </p:nvGrpSpPr>
          <p:grpSpPr bwMode="auto">
            <a:xfrm>
              <a:off x="7346663" y="1514545"/>
              <a:ext cx="2419037" cy="1551678"/>
              <a:chOff x="7410211" y="1555302"/>
              <a:chExt cx="2355440" cy="1510884"/>
            </a:xfrm>
          </p:grpSpPr>
          <p:grpSp>
            <p:nvGrpSpPr>
              <p:cNvPr id="33" name="Google Shape;688;p16"/>
              <p:cNvGrpSpPr>
                <a:grpSpLocks/>
              </p:cNvGrpSpPr>
              <p:nvPr/>
            </p:nvGrpSpPr>
            <p:grpSpPr bwMode="auto">
              <a:xfrm>
                <a:off x="7410211" y="1555302"/>
                <a:ext cx="2355440" cy="1510884"/>
                <a:chOff x="761258" y="2062480"/>
                <a:chExt cx="1646470" cy="1056119"/>
              </a:xfrm>
            </p:grpSpPr>
            <p:sp>
              <p:nvSpPr>
                <p:cNvPr id="36" name="Google Shape;689;p16"/>
                <p:cNvSpPr/>
                <p:nvPr/>
              </p:nvSpPr>
              <p:spPr>
                <a:xfrm rot="-1481318">
                  <a:off x="1087168" y="2126543"/>
                  <a:ext cx="430195" cy="557101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7" name="Google Shape;690;p16"/>
                <p:cNvSpPr/>
                <p:nvPr/>
              </p:nvSpPr>
              <p:spPr>
                <a:xfrm>
                  <a:off x="1415282" y="2201147"/>
                  <a:ext cx="558200" cy="492228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8" name="Google Shape;691;p16"/>
                <p:cNvSpPr/>
                <p:nvPr/>
              </p:nvSpPr>
              <p:spPr>
                <a:xfrm>
                  <a:off x="761484" y="2379550"/>
                  <a:ext cx="492577" cy="492228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9" name="Google Shape;692;p16"/>
                <p:cNvSpPr/>
                <p:nvPr/>
              </p:nvSpPr>
              <p:spPr>
                <a:xfrm>
                  <a:off x="900021" y="2605796"/>
                  <a:ext cx="469083" cy="469522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0" name="Google Shape;693;p16"/>
                <p:cNvSpPr/>
                <p:nvPr/>
              </p:nvSpPr>
              <p:spPr>
                <a:xfrm>
                  <a:off x="1250820" y="2594443"/>
                  <a:ext cx="492577" cy="492228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1" name="Google Shape;694;p16"/>
                <p:cNvSpPr/>
                <p:nvPr/>
              </p:nvSpPr>
              <p:spPr>
                <a:xfrm rot="-2967336">
                  <a:off x="1706648" y="2475469"/>
                  <a:ext cx="622786" cy="492577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34" name="Google Shape;695;p16"/>
              <p:cNvSpPr/>
              <p:nvPr/>
            </p:nvSpPr>
            <p:spPr>
              <a:xfrm>
                <a:off x="7933249" y="2119111"/>
                <a:ext cx="704681" cy="70418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" name="Google Shape;696;p16"/>
              <p:cNvSpPr/>
              <p:nvPr/>
            </p:nvSpPr>
            <p:spPr>
              <a:xfrm>
                <a:off x="8386424" y="2119111"/>
                <a:ext cx="704681" cy="70418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2" name="Google Shape;697;p16"/>
            <p:cNvSpPr/>
            <p:nvPr/>
          </p:nvSpPr>
          <p:spPr>
            <a:xfrm>
              <a:off x="7239867" y="1792147"/>
              <a:ext cx="2256823" cy="1333203"/>
            </a:xfrm>
            <a:custGeom>
              <a:avLst/>
              <a:gdLst/>
              <a:ahLst/>
              <a:cxnLst/>
              <a:rect l="l" t="t" r="r" b="b"/>
              <a:pathLst>
                <a:path w="4957" h="2929" extrusionOk="0">
                  <a:moveTo>
                    <a:pt x="1215" y="718"/>
                  </a:moveTo>
                  <a:cubicBezTo>
                    <a:pt x="1312" y="743"/>
                    <a:pt x="1337" y="767"/>
                    <a:pt x="1361" y="815"/>
                  </a:cubicBezTo>
                  <a:cubicBezTo>
                    <a:pt x="1361" y="840"/>
                    <a:pt x="1312" y="888"/>
                    <a:pt x="1288" y="913"/>
                  </a:cubicBezTo>
                  <a:cubicBezTo>
                    <a:pt x="1264" y="913"/>
                    <a:pt x="1264" y="937"/>
                    <a:pt x="1215" y="937"/>
                  </a:cubicBezTo>
                  <a:cubicBezTo>
                    <a:pt x="1215" y="864"/>
                    <a:pt x="1215" y="815"/>
                    <a:pt x="1215" y="743"/>
                  </a:cubicBezTo>
                  <a:lnTo>
                    <a:pt x="1215" y="718"/>
                  </a:lnTo>
                  <a:close/>
                  <a:moveTo>
                    <a:pt x="2527" y="475"/>
                  </a:moveTo>
                  <a:cubicBezTo>
                    <a:pt x="2624" y="597"/>
                    <a:pt x="2673" y="767"/>
                    <a:pt x="2624" y="937"/>
                  </a:cubicBezTo>
                  <a:cubicBezTo>
                    <a:pt x="2601" y="983"/>
                    <a:pt x="2567" y="1007"/>
                    <a:pt x="2530" y="1007"/>
                  </a:cubicBezTo>
                  <a:cubicBezTo>
                    <a:pt x="2489" y="1007"/>
                    <a:pt x="2444" y="977"/>
                    <a:pt x="2405" y="913"/>
                  </a:cubicBezTo>
                  <a:cubicBezTo>
                    <a:pt x="2333" y="767"/>
                    <a:pt x="2381" y="573"/>
                    <a:pt x="2527" y="475"/>
                  </a:cubicBezTo>
                  <a:close/>
                  <a:moveTo>
                    <a:pt x="3984" y="1010"/>
                  </a:moveTo>
                  <a:lnTo>
                    <a:pt x="3984" y="1010"/>
                  </a:lnTo>
                  <a:cubicBezTo>
                    <a:pt x="4009" y="1107"/>
                    <a:pt x="3984" y="1228"/>
                    <a:pt x="3936" y="1326"/>
                  </a:cubicBezTo>
                  <a:cubicBezTo>
                    <a:pt x="3912" y="1350"/>
                    <a:pt x="3912" y="1350"/>
                    <a:pt x="3887" y="1350"/>
                  </a:cubicBezTo>
                  <a:cubicBezTo>
                    <a:pt x="3863" y="1350"/>
                    <a:pt x="3839" y="1326"/>
                    <a:pt x="3814" y="1326"/>
                  </a:cubicBezTo>
                  <a:cubicBezTo>
                    <a:pt x="3766" y="1277"/>
                    <a:pt x="3766" y="1277"/>
                    <a:pt x="3766" y="1204"/>
                  </a:cubicBezTo>
                  <a:cubicBezTo>
                    <a:pt x="3790" y="1131"/>
                    <a:pt x="3863" y="1058"/>
                    <a:pt x="3984" y="1010"/>
                  </a:cubicBezTo>
                  <a:close/>
                  <a:moveTo>
                    <a:pt x="1045" y="1860"/>
                  </a:moveTo>
                  <a:cubicBezTo>
                    <a:pt x="948" y="1957"/>
                    <a:pt x="851" y="2030"/>
                    <a:pt x="754" y="2079"/>
                  </a:cubicBezTo>
                  <a:cubicBezTo>
                    <a:pt x="778" y="1982"/>
                    <a:pt x="875" y="1909"/>
                    <a:pt x="972" y="1860"/>
                  </a:cubicBezTo>
                  <a:close/>
                  <a:moveTo>
                    <a:pt x="3159" y="1957"/>
                  </a:moveTo>
                  <a:cubicBezTo>
                    <a:pt x="3159" y="1957"/>
                    <a:pt x="3183" y="1957"/>
                    <a:pt x="3231" y="2006"/>
                  </a:cubicBezTo>
                  <a:cubicBezTo>
                    <a:pt x="3280" y="2054"/>
                    <a:pt x="3304" y="2152"/>
                    <a:pt x="3280" y="2224"/>
                  </a:cubicBezTo>
                  <a:cubicBezTo>
                    <a:pt x="3159" y="2127"/>
                    <a:pt x="3159" y="2006"/>
                    <a:pt x="3159" y="1957"/>
                  </a:cubicBezTo>
                  <a:close/>
                  <a:moveTo>
                    <a:pt x="1701" y="2030"/>
                  </a:moveTo>
                  <a:cubicBezTo>
                    <a:pt x="1750" y="2054"/>
                    <a:pt x="1798" y="2079"/>
                    <a:pt x="1822" y="2127"/>
                  </a:cubicBezTo>
                  <a:cubicBezTo>
                    <a:pt x="1847" y="2249"/>
                    <a:pt x="1822" y="2346"/>
                    <a:pt x="1774" y="2443"/>
                  </a:cubicBezTo>
                  <a:cubicBezTo>
                    <a:pt x="1677" y="2346"/>
                    <a:pt x="1628" y="2200"/>
                    <a:pt x="1652" y="2054"/>
                  </a:cubicBezTo>
                  <a:cubicBezTo>
                    <a:pt x="1652" y="2030"/>
                    <a:pt x="1677" y="2030"/>
                    <a:pt x="1677" y="2030"/>
                  </a:cubicBezTo>
                  <a:close/>
                  <a:moveTo>
                    <a:pt x="1688" y="116"/>
                  </a:moveTo>
                  <a:cubicBezTo>
                    <a:pt x="1796" y="116"/>
                    <a:pt x="1923" y="140"/>
                    <a:pt x="2065" y="184"/>
                  </a:cubicBezTo>
                  <a:cubicBezTo>
                    <a:pt x="2211" y="232"/>
                    <a:pt x="2333" y="305"/>
                    <a:pt x="2454" y="427"/>
                  </a:cubicBezTo>
                  <a:cubicBezTo>
                    <a:pt x="2284" y="548"/>
                    <a:pt x="2235" y="791"/>
                    <a:pt x="2333" y="961"/>
                  </a:cubicBezTo>
                  <a:cubicBezTo>
                    <a:pt x="2430" y="1083"/>
                    <a:pt x="2503" y="1131"/>
                    <a:pt x="2551" y="1131"/>
                  </a:cubicBezTo>
                  <a:cubicBezTo>
                    <a:pt x="2648" y="1107"/>
                    <a:pt x="2721" y="1058"/>
                    <a:pt x="2746" y="986"/>
                  </a:cubicBezTo>
                  <a:cubicBezTo>
                    <a:pt x="2794" y="791"/>
                    <a:pt x="2746" y="573"/>
                    <a:pt x="2624" y="427"/>
                  </a:cubicBezTo>
                  <a:cubicBezTo>
                    <a:pt x="2818" y="305"/>
                    <a:pt x="3061" y="232"/>
                    <a:pt x="3304" y="232"/>
                  </a:cubicBezTo>
                  <a:lnTo>
                    <a:pt x="3450" y="232"/>
                  </a:lnTo>
                  <a:cubicBezTo>
                    <a:pt x="3742" y="330"/>
                    <a:pt x="3960" y="597"/>
                    <a:pt x="3984" y="888"/>
                  </a:cubicBezTo>
                  <a:cubicBezTo>
                    <a:pt x="3839" y="937"/>
                    <a:pt x="3717" y="1034"/>
                    <a:pt x="3693" y="1180"/>
                  </a:cubicBezTo>
                  <a:cubicBezTo>
                    <a:pt x="3669" y="1277"/>
                    <a:pt x="3693" y="1350"/>
                    <a:pt x="3766" y="1423"/>
                  </a:cubicBezTo>
                  <a:cubicBezTo>
                    <a:pt x="3802" y="1459"/>
                    <a:pt x="3845" y="1477"/>
                    <a:pt x="3887" y="1477"/>
                  </a:cubicBezTo>
                  <a:cubicBezTo>
                    <a:pt x="3930" y="1477"/>
                    <a:pt x="3972" y="1459"/>
                    <a:pt x="4009" y="1423"/>
                  </a:cubicBezTo>
                  <a:cubicBezTo>
                    <a:pt x="4082" y="1277"/>
                    <a:pt x="4106" y="1131"/>
                    <a:pt x="4082" y="986"/>
                  </a:cubicBezTo>
                  <a:cubicBezTo>
                    <a:pt x="4130" y="986"/>
                    <a:pt x="4203" y="961"/>
                    <a:pt x="4252" y="961"/>
                  </a:cubicBezTo>
                  <a:cubicBezTo>
                    <a:pt x="4470" y="961"/>
                    <a:pt x="4640" y="1083"/>
                    <a:pt x="4738" y="1277"/>
                  </a:cubicBezTo>
                  <a:cubicBezTo>
                    <a:pt x="4835" y="1544"/>
                    <a:pt x="4810" y="1836"/>
                    <a:pt x="4665" y="2079"/>
                  </a:cubicBezTo>
                  <a:cubicBezTo>
                    <a:pt x="4483" y="2341"/>
                    <a:pt x="4201" y="2486"/>
                    <a:pt x="3902" y="2486"/>
                  </a:cubicBezTo>
                  <a:cubicBezTo>
                    <a:pt x="3841" y="2486"/>
                    <a:pt x="3779" y="2480"/>
                    <a:pt x="3717" y="2467"/>
                  </a:cubicBezTo>
                  <a:cubicBezTo>
                    <a:pt x="3572" y="2443"/>
                    <a:pt x="3450" y="2370"/>
                    <a:pt x="3353" y="2297"/>
                  </a:cubicBezTo>
                  <a:cubicBezTo>
                    <a:pt x="3401" y="2176"/>
                    <a:pt x="3377" y="2030"/>
                    <a:pt x="3304" y="1933"/>
                  </a:cubicBezTo>
                  <a:cubicBezTo>
                    <a:pt x="3244" y="1884"/>
                    <a:pt x="3189" y="1860"/>
                    <a:pt x="3143" y="1860"/>
                  </a:cubicBezTo>
                  <a:cubicBezTo>
                    <a:pt x="3098" y="1860"/>
                    <a:pt x="3061" y="1884"/>
                    <a:pt x="3037" y="1933"/>
                  </a:cubicBezTo>
                  <a:cubicBezTo>
                    <a:pt x="3037" y="2103"/>
                    <a:pt x="3086" y="2249"/>
                    <a:pt x="3231" y="2322"/>
                  </a:cubicBezTo>
                  <a:cubicBezTo>
                    <a:pt x="3071" y="2620"/>
                    <a:pt x="2781" y="2809"/>
                    <a:pt x="2442" y="2809"/>
                  </a:cubicBezTo>
                  <a:cubicBezTo>
                    <a:pt x="2422" y="2809"/>
                    <a:pt x="2402" y="2809"/>
                    <a:pt x="2381" y="2807"/>
                  </a:cubicBezTo>
                  <a:cubicBezTo>
                    <a:pt x="2187" y="2807"/>
                    <a:pt x="1968" y="2686"/>
                    <a:pt x="1847" y="2516"/>
                  </a:cubicBezTo>
                  <a:cubicBezTo>
                    <a:pt x="1920" y="2394"/>
                    <a:pt x="1968" y="2249"/>
                    <a:pt x="1920" y="2103"/>
                  </a:cubicBezTo>
                  <a:cubicBezTo>
                    <a:pt x="1895" y="2030"/>
                    <a:pt x="1822" y="1957"/>
                    <a:pt x="1725" y="1933"/>
                  </a:cubicBezTo>
                  <a:cubicBezTo>
                    <a:pt x="1712" y="1928"/>
                    <a:pt x="1699" y="1926"/>
                    <a:pt x="1685" y="1926"/>
                  </a:cubicBezTo>
                  <a:cubicBezTo>
                    <a:pt x="1627" y="1926"/>
                    <a:pt x="1575" y="1966"/>
                    <a:pt x="1555" y="2006"/>
                  </a:cubicBezTo>
                  <a:cubicBezTo>
                    <a:pt x="1531" y="2200"/>
                    <a:pt x="1580" y="2394"/>
                    <a:pt x="1725" y="2540"/>
                  </a:cubicBezTo>
                  <a:cubicBezTo>
                    <a:pt x="1604" y="2662"/>
                    <a:pt x="1434" y="2735"/>
                    <a:pt x="1264" y="2759"/>
                  </a:cubicBezTo>
                  <a:lnTo>
                    <a:pt x="1191" y="2759"/>
                  </a:lnTo>
                  <a:cubicBezTo>
                    <a:pt x="1045" y="2759"/>
                    <a:pt x="924" y="2686"/>
                    <a:pt x="826" y="2589"/>
                  </a:cubicBezTo>
                  <a:cubicBezTo>
                    <a:pt x="729" y="2467"/>
                    <a:pt x="705" y="2346"/>
                    <a:pt x="729" y="2224"/>
                  </a:cubicBezTo>
                  <a:cubicBezTo>
                    <a:pt x="924" y="2152"/>
                    <a:pt x="1167" y="1957"/>
                    <a:pt x="1142" y="1836"/>
                  </a:cubicBezTo>
                  <a:cubicBezTo>
                    <a:pt x="1142" y="1801"/>
                    <a:pt x="1118" y="1767"/>
                    <a:pt x="1052" y="1767"/>
                  </a:cubicBezTo>
                  <a:cubicBezTo>
                    <a:pt x="1025" y="1767"/>
                    <a:pt x="991" y="1773"/>
                    <a:pt x="948" y="1787"/>
                  </a:cubicBezTo>
                  <a:cubicBezTo>
                    <a:pt x="802" y="1836"/>
                    <a:pt x="681" y="1982"/>
                    <a:pt x="656" y="2152"/>
                  </a:cubicBezTo>
                  <a:cubicBezTo>
                    <a:pt x="638" y="2154"/>
                    <a:pt x="621" y="2155"/>
                    <a:pt x="603" y="2155"/>
                  </a:cubicBezTo>
                  <a:cubicBezTo>
                    <a:pt x="414" y="2155"/>
                    <a:pt x="286" y="2032"/>
                    <a:pt x="219" y="1787"/>
                  </a:cubicBezTo>
                  <a:cubicBezTo>
                    <a:pt x="98" y="1520"/>
                    <a:pt x="122" y="1228"/>
                    <a:pt x="243" y="961"/>
                  </a:cubicBezTo>
                  <a:cubicBezTo>
                    <a:pt x="389" y="791"/>
                    <a:pt x="608" y="694"/>
                    <a:pt x="851" y="694"/>
                  </a:cubicBezTo>
                  <a:lnTo>
                    <a:pt x="1142" y="694"/>
                  </a:lnTo>
                  <a:lnTo>
                    <a:pt x="1142" y="743"/>
                  </a:lnTo>
                  <a:cubicBezTo>
                    <a:pt x="1118" y="840"/>
                    <a:pt x="1142" y="937"/>
                    <a:pt x="1191" y="1010"/>
                  </a:cubicBezTo>
                  <a:cubicBezTo>
                    <a:pt x="1204" y="1036"/>
                    <a:pt x="1232" y="1056"/>
                    <a:pt x="1271" y="1056"/>
                  </a:cubicBezTo>
                  <a:cubicBezTo>
                    <a:pt x="1302" y="1056"/>
                    <a:pt x="1341" y="1043"/>
                    <a:pt x="1385" y="1010"/>
                  </a:cubicBezTo>
                  <a:cubicBezTo>
                    <a:pt x="1482" y="913"/>
                    <a:pt x="1507" y="888"/>
                    <a:pt x="1482" y="791"/>
                  </a:cubicBezTo>
                  <a:cubicBezTo>
                    <a:pt x="1458" y="718"/>
                    <a:pt x="1385" y="645"/>
                    <a:pt x="1239" y="621"/>
                  </a:cubicBezTo>
                  <a:cubicBezTo>
                    <a:pt x="1239" y="475"/>
                    <a:pt x="1288" y="330"/>
                    <a:pt x="1385" y="232"/>
                  </a:cubicBezTo>
                  <a:cubicBezTo>
                    <a:pt x="1452" y="152"/>
                    <a:pt x="1556" y="116"/>
                    <a:pt x="1688" y="116"/>
                  </a:cubicBezTo>
                  <a:close/>
                  <a:moveTo>
                    <a:pt x="1650" y="1"/>
                  </a:moveTo>
                  <a:cubicBezTo>
                    <a:pt x="1501" y="1"/>
                    <a:pt x="1380" y="43"/>
                    <a:pt x="1288" y="135"/>
                  </a:cubicBezTo>
                  <a:cubicBezTo>
                    <a:pt x="1191" y="257"/>
                    <a:pt x="1118" y="427"/>
                    <a:pt x="1118" y="597"/>
                  </a:cubicBezTo>
                  <a:cubicBezTo>
                    <a:pt x="1069" y="585"/>
                    <a:pt x="1021" y="579"/>
                    <a:pt x="972" y="579"/>
                  </a:cubicBezTo>
                  <a:cubicBezTo>
                    <a:pt x="924" y="579"/>
                    <a:pt x="875" y="585"/>
                    <a:pt x="826" y="597"/>
                  </a:cubicBezTo>
                  <a:cubicBezTo>
                    <a:pt x="559" y="597"/>
                    <a:pt x="316" y="694"/>
                    <a:pt x="146" y="888"/>
                  </a:cubicBezTo>
                  <a:cubicBezTo>
                    <a:pt x="1" y="1180"/>
                    <a:pt x="1" y="1520"/>
                    <a:pt x="122" y="1811"/>
                  </a:cubicBezTo>
                  <a:cubicBezTo>
                    <a:pt x="219" y="2152"/>
                    <a:pt x="414" y="2224"/>
                    <a:pt x="559" y="2224"/>
                  </a:cubicBezTo>
                  <a:lnTo>
                    <a:pt x="608" y="2224"/>
                  </a:lnTo>
                  <a:cubicBezTo>
                    <a:pt x="608" y="2394"/>
                    <a:pt x="656" y="2540"/>
                    <a:pt x="754" y="2637"/>
                  </a:cubicBezTo>
                  <a:cubicBezTo>
                    <a:pt x="851" y="2783"/>
                    <a:pt x="1021" y="2856"/>
                    <a:pt x="1191" y="2856"/>
                  </a:cubicBezTo>
                  <a:lnTo>
                    <a:pt x="1264" y="2856"/>
                  </a:lnTo>
                  <a:cubicBezTo>
                    <a:pt x="1458" y="2832"/>
                    <a:pt x="1652" y="2759"/>
                    <a:pt x="1774" y="2613"/>
                  </a:cubicBezTo>
                  <a:cubicBezTo>
                    <a:pt x="1944" y="2783"/>
                    <a:pt x="2163" y="2905"/>
                    <a:pt x="2381" y="2929"/>
                  </a:cubicBezTo>
                  <a:lnTo>
                    <a:pt x="2430" y="2929"/>
                  </a:lnTo>
                  <a:cubicBezTo>
                    <a:pt x="2794" y="2905"/>
                    <a:pt x="3134" y="2710"/>
                    <a:pt x="3304" y="2394"/>
                  </a:cubicBezTo>
                  <a:cubicBezTo>
                    <a:pt x="3426" y="2467"/>
                    <a:pt x="3547" y="2516"/>
                    <a:pt x="3693" y="2540"/>
                  </a:cubicBezTo>
                  <a:cubicBezTo>
                    <a:pt x="3766" y="2559"/>
                    <a:pt x="3841" y="2567"/>
                    <a:pt x="3916" y="2567"/>
                  </a:cubicBezTo>
                  <a:cubicBezTo>
                    <a:pt x="4239" y="2567"/>
                    <a:pt x="4560" y="2403"/>
                    <a:pt x="4738" y="2127"/>
                  </a:cubicBezTo>
                  <a:cubicBezTo>
                    <a:pt x="4932" y="1860"/>
                    <a:pt x="4956" y="1496"/>
                    <a:pt x="4835" y="1204"/>
                  </a:cubicBezTo>
                  <a:cubicBezTo>
                    <a:pt x="4738" y="986"/>
                    <a:pt x="4495" y="840"/>
                    <a:pt x="4252" y="840"/>
                  </a:cubicBezTo>
                  <a:cubicBezTo>
                    <a:pt x="4203" y="840"/>
                    <a:pt x="4130" y="840"/>
                    <a:pt x="4057" y="864"/>
                  </a:cubicBezTo>
                  <a:cubicBezTo>
                    <a:pt x="4033" y="500"/>
                    <a:pt x="3790" y="232"/>
                    <a:pt x="3450" y="135"/>
                  </a:cubicBezTo>
                  <a:cubicBezTo>
                    <a:pt x="3426" y="123"/>
                    <a:pt x="3395" y="117"/>
                    <a:pt x="3365" y="117"/>
                  </a:cubicBezTo>
                  <a:cubicBezTo>
                    <a:pt x="3335" y="117"/>
                    <a:pt x="3304" y="123"/>
                    <a:pt x="3280" y="135"/>
                  </a:cubicBezTo>
                  <a:cubicBezTo>
                    <a:pt x="3013" y="135"/>
                    <a:pt x="2746" y="208"/>
                    <a:pt x="2527" y="330"/>
                  </a:cubicBezTo>
                  <a:cubicBezTo>
                    <a:pt x="2405" y="232"/>
                    <a:pt x="2235" y="135"/>
                    <a:pt x="2090" y="87"/>
                  </a:cubicBezTo>
                  <a:cubicBezTo>
                    <a:pt x="1923" y="31"/>
                    <a:pt x="1776" y="1"/>
                    <a:pt x="1650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42" name="Google Shape;698;p16"/>
          <p:cNvSpPr/>
          <p:nvPr/>
        </p:nvSpPr>
        <p:spPr>
          <a:xfrm>
            <a:off x="-65088" y="6430963"/>
            <a:ext cx="2138363" cy="492125"/>
          </a:xfrm>
          <a:custGeom>
            <a:avLst/>
            <a:gdLst/>
            <a:ahLst/>
            <a:cxnLst/>
            <a:rect l="l" t="t" r="r" b="b"/>
            <a:pathLst>
              <a:path w="7289" h="1677" extrusionOk="0">
                <a:moveTo>
                  <a:pt x="2819" y="1"/>
                </a:moveTo>
                <a:lnTo>
                  <a:pt x="2114" y="1191"/>
                </a:lnTo>
                <a:lnTo>
                  <a:pt x="1604" y="268"/>
                </a:lnTo>
                <a:lnTo>
                  <a:pt x="1118" y="1361"/>
                </a:lnTo>
                <a:lnTo>
                  <a:pt x="584" y="754"/>
                </a:lnTo>
                <a:lnTo>
                  <a:pt x="1" y="1677"/>
                </a:lnTo>
                <a:lnTo>
                  <a:pt x="7289" y="1677"/>
                </a:lnTo>
                <a:lnTo>
                  <a:pt x="6657" y="559"/>
                </a:lnTo>
                <a:lnTo>
                  <a:pt x="6001" y="1191"/>
                </a:lnTo>
                <a:lnTo>
                  <a:pt x="5394" y="268"/>
                </a:lnTo>
                <a:lnTo>
                  <a:pt x="4738" y="1191"/>
                </a:lnTo>
                <a:lnTo>
                  <a:pt x="4252" y="1"/>
                </a:lnTo>
                <a:lnTo>
                  <a:pt x="3353" y="1118"/>
                </a:lnTo>
                <a:lnTo>
                  <a:pt x="2819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3" name="Google Shape;699;p16"/>
          <p:cNvSpPr/>
          <p:nvPr/>
        </p:nvSpPr>
        <p:spPr>
          <a:xfrm>
            <a:off x="2008188" y="6613525"/>
            <a:ext cx="1420812" cy="309563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4" name="Google Shape;700;p16"/>
          <p:cNvSpPr/>
          <p:nvPr/>
        </p:nvSpPr>
        <p:spPr>
          <a:xfrm>
            <a:off x="8005763" y="6457950"/>
            <a:ext cx="2138362" cy="465138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5" name="Google Shape;701;p16"/>
          <p:cNvSpPr/>
          <p:nvPr/>
        </p:nvSpPr>
        <p:spPr>
          <a:xfrm>
            <a:off x="10042525" y="6430963"/>
            <a:ext cx="2262188" cy="492125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6" name="Google Shape;702;p16"/>
          <p:cNvSpPr/>
          <p:nvPr/>
        </p:nvSpPr>
        <p:spPr>
          <a:xfrm>
            <a:off x="4194175" y="6457950"/>
            <a:ext cx="2138363" cy="465138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7" name="Google Shape;703;p16"/>
          <p:cNvSpPr/>
          <p:nvPr/>
        </p:nvSpPr>
        <p:spPr>
          <a:xfrm>
            <a:off x="6226175" y="6515100"/>
            <a:ext cx="1876425" cy="407988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8" name="Google Shape;704;p16"/>
          <p:cNvSpPr/>
          <p:nvPr/>
        </p:nvSpPr>
        <p:spPr>
          <a:xfrm>
            <a:off x="3157538" y="6613525"/>
            <a:ext cx="1420812" cy="309563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658" name="Google Shape;658;p16"/>
          <p:cNvSpPr txBox="1">
            <a:spLocks noGrp="1"/>
          </p:cNvSpPr>
          <p:nvPr>
            <p:ph type="ctrTitle"/>
          </p:nvPr>
        </p:nvSpPr>
        <p:spPr>
          <a:xfrm>
            <a:off x="5633817" y="1270933"/>
            <a:ext cx="3498800" cy="8992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600">
                <a:solidFill>
                  <a:srgbClr val="000000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600">
                <a:solidFill>
                  <a:srgbClr val="000000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600">
                <a:solidFill>
                  <a:srgbClr val="000000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600">
                <a:solidFill>
                  <a:srgbClr val="000000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600">
                <a:solidFill>
                  <a:srgbClr val="000000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600">
                <a:solidFill>
                  <a:srgbClr val="000000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600">
                <a:solidFill>
                  <a:srgbClr val="000000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600">
                <a:solidFill>
                  <a:srgbClr val="000000"/>
                </a:solidFill>
              </a:defRPr>
            </a:lvl9pPr>
          </a:lstStyle>
          <a:p>
            <a:endParaRPr/>
          </a:p>
        </p:txBody>
      </p:sp>
      <p:sp>
        <p:nvSpPr>
          <p:cNvPr id="659" name="Google Shape;659;p16"/>
          <p:cNvSpPr txBox="1">
            <a:spLocks noGrp="1"/>
          </p:cNvSpPr>
          <p:nvPr>
            <p:ph type="subTitle" idx="1"/>
          </p:nvPr>
        </p:nvSpPr>
        <p:spPr>
          <a:xfrm>
            <a:off x="5633833" y="2183800"/>
            <a:ext cx="3498800" cy="7408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Ubuntu"/>
              <a:buNone/>
              <a:defRPr sz="1867">
                <a:solidFill>
                  <a:schemeClr val="dk1"/>
                </a:solidFill>
                <a:latin typeface="Comfortaa Regular"/>
                <a:ea typeface="Comfortaa Regular"/>
                <a:cs typeface="Comfortaa Regular"/>
                <a:sym typeface="Comfortaa Regular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Ubuntu"/>
              <a:buNone/>
              <a:defRPr sz="1333">
                <a:solidFill>
                  <a:srgbClr val="000000"/>
                </a:solidFill>
                <a:latin typeface="Ubuntu"/>
                <a:ea typeface="Ubuntu"/>
                <a:cs typeface="Ubuntu"/>
                <a:sym typeface="Ubuntu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Ubuntu"/>
              <a:buNone/>
              <a:defRPr sz="1333">
                <a:solidFill>
                  <a:srgbClr val="000000"/>
                </a:solidFill>
                <a:latin typeface="Ubuntu"/>
                <a:ea typeface="Ubuntu"/>
                <a:cs typeface="Ubuntu"/>
                <a:sym typeface="Ubuntu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Ubuntu"/>
              <a:buNone/>
              <a:defRPr sz="1333">
                <a:solidFill>
                  <a:srgbClr val="000000"/>
                </a:solidFill>
                <a:latin typeface="Ubuntu"/>
                <a:ea typeface="Ubuntu"/>
                <a:cs typeface="Ubuntu"/>
                <a:sym typeface="Ubuntu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Ubuntu"/>
              <a:buNone/>
              <a:defRPr sz="1333">
                <a:solidFill>
                  <a:srgbClr val="000000"/>
                </a:solidFill>
                <a:latin typeface="Ubuntu"/>
                <a:ea typeface="Ubuntu"/>
                <a:cs typeface="Ubuntu"/>
                <a:sym typeface="Ubuntu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Ubuntu"/>
              <a:buNone/>
              <a:defRPr sz="1333">
                <a:solidFill>
                  <a:srgbClr val="000000"/>
                </a:solidFill>
                <a:latin typeface="Ubuntu"/>
                <a:ea typeface="Ubuntu"/>
                <a:cs typeface="Ubuntu"/>
                <a:sym typeface="Ubuntu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Ubuntu"/>
              <a:buNone/>
              <a:defRPr sz="1333">
                <a:solidFill>
                  <a:srgbClr val="000000"/>
                </a:solidFill>
                <a:latin typeface="Ubuntu"/>
                <a:ea typeface="Ubuntu"/>
                <a:cs typeface="Ubuntu"/>
                <a:sym typeface="Ubuntu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Ubuntu"/>
              <a:buNone/>
              <a:defRPr sz="1333">
                <a:solidFill>
                  <a:srgbClr val="000000"/>
                </a:solidFill>
                <a:latin typeface="Ubuntu"/>
                <a:ea typeface="Ubuntu"/>
                <a:cs typeface="Ubuntu"/>
                <a:sym typeface="Ubuntu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Ubuntu"/>
              <a:buNone/>
              <a:defRPr sz="1333">
                <a:solidFill>
                  <a:srgbClr val="000000"/>
                </a:solidFill>
                <a:latin typeface="Ubuntu"/>
                <a:ea typeface="Ubuntu"/>
                <a:cs typeface="Ubuntu"/>
                <a:sym typeface="Ubuntu"/>
              </a:defRPr>
            </a:lvl9pPr>
          </a:lstStyle>
          <a:p>
            <a:endParaRPr/>
          </a:p>
        </p:txBody>
      </p:sp>
      <p:sp>
        <p:nvSpPr>
          <p:cNvPr id="660" name="Google Shape;660;p16"/>
          <p:cNvSpPr txBox="1">
            <a:spLocks noGrp="1"/>
          </p:cNvSpPr>
          <p:nvPr>
            <p:ph type="title" idx="2"/>
          </p:nvPr>
        </p:nvSpPr>
        <p:spPr>
          <a:xfrm>
            <a:off x="3059384" y="1048067"/>
            <a:ext cx="2872000" cy="20556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None/>
              <a:defRPr sz="13333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64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64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64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64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64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64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64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64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9pPr>
          </a:lstStyle>
          <a:p>
            <a:r>
              <a:rPr lang="en-US" smtClean="0"/>
              <a:t>Click to edit Master title style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4173345813"/>
      </p:ext>
    </p:extLst>
  </p:cSld>
  <p:clrMapOvr>
    <a:masterClrMapping/>
  </p:clrMapOvr>
</p:sldLayout>
</file>

<file path=ppt/slideLayouts/slideLayout19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4">
  <p:cSld name="Section header 4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7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oogle Shape;709;p17"/>
          <p:cNvGrpSpPr>
            <a:grpSpLocks/>
          </p:cNvGrpSpPr>
          <p:nvPr/>
        </p:nvGrpSpPr>
        <p:grpSpPr bwMode="auto">
          <a:xfrm>
            <a:off x="266700" y="3273425"/>
            <a:ext cx="2717800" cy="2147888"/>
            <a:chOff x="855987" y="2204128"/>
            <a:chExt cx="1217483" cy="962421"/>
          </a:xfrm>
        </p:grpSpPr>
        <p:grpSp>
          <p:nvGrpSpPr>
            <p:cNvPr id="6" name="Google Shape;710;p17"/>
            <p:cNvGrpSpPr>
              <a:grpSpLocks/>
            </p:cNvGrpSpPr>
            <p:nvPr/>
          </p:nvGrpSpPr>
          <p:grpSpPr bwMode="auto">
            <a:xfrm>
              <a:off x="855987" y="2204128"/>
              <a:ext cx="1146639" cy="962421"/>
              <a:chOff x="958238" y="2157575"/>
              <a:chExt cx="1115191" cy="936025"/>
            </a:xfrm>
          </p:grpSpPr>
          <p:sp>
            <p:nvSpPr>
              <p:cNvPr id="8" name="Google Shape;711;p17"/>
              <p:cNvSpPr/>
              <p:nvPr/>
            </p:nvSpPr>
            <p:spPr>
              <a:xfrm>
                <a:off x="1253570" y="2157575"/>
                <a:ext cx="492450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" name="Google Shape;712;p17"/>
              <p:cNvSpPr/>
              <p:nvPr/>
            </p:nvSpPr>
            <p:spPr>
              <a:xfrm>
                <a:off x="1441005" y="2324994"/>
                <a:ext cx="492450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" name="Google Shape;713;p17"/>
              <p:cNvSpPr/>
              <p:nvPr/>
            </p:nvSpPr>
            <p:spPr>
              <a:xfrm>
                <a:off x="997662" y="2334679"/>
                <a:ext cx="492450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" name="Google Shape;714;p17"/>
              <p:cNvSpPr/>
              <p:nvPr/>
            </p:nvSpPr>
            <p:spPr>
              <a:xfrm>
                <a:off x="958238" y="2551909"/>
                <a:ext cx="492450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" name="Google Shape;715;p17"/>
              <p:cNvSpPr/>
              <p:nvPr/>
            </p:nvSpPr>
            <p:spPr>
              <a:xfrm>
                <a:off x="1165039" y="2601028"/>
                <a:ext cx="492450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" name="Google Shape;716;p17"/>
              <p:cNvSpPr/>
              <p:nvPr/>
            </p:nvSpPr>
            <p:spPr>
              <a:xfrm>
                <a:off x="1450688" y="2561595"/>
                <a:ext cx="622478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7" name="Google Shape;717;p17"/>
            <p:cNvSpPr/>
            <p:nvPr/>
          </p:nvSpPr>
          <p:spPr>
            <a:xfrm>
              <a:off x="927102" y="2206973"/>
              <a:ext cx="1146368" cy="869949"/>
            </a:xfrm>
            <a:custGeom>
              <a:avLst/>
              <a:gdLst/>
              <a:ahLst/>
              <a:cxnLst/>
              <a:rect l="l" t="t" r="r" b="b"/>
              <a:pathLst>
                <a:path w="6074" h="4608" extrusionOk="0">
                  <a:moveTo>
                    <a:pt x="1749" y="936"/>
                  </a:moveTo>
                  <a:cubicBezTo>
                    <a:pt x="1968" y="985"/>
                    <a:pt x="2187" y="1131"/>
                    <a:pt x="2284" y="1325"/>
                  </a:cubicBezTo>
                  <a:cubicBezTo>
                    <a:pt x="2284" y="1398"/>
                    <a:pt x="2260" y="1446"/>
                    <a:pt x="2211" y="1471"/>
                  </a:cubicBezTo>
                  <a:cubicBezTo>
                    <a:pt x="2162" y="1519"/>
                    <a:pt x="2114" y="1519"/>
                    <a:pt x="2065" y="1544"/>
                  </a:cubicBezTo>
                  <a:cubicBezTo>
                    <a:pt x="1871" y="1544"/>
                    <a:pt x="1725" y="1276"/>
                    <a:pt x="1677" y="1155"/>
                  </a:cubicBezTo>
                  <a:lnTo>
                    <a:pt x="1677" y="1131"/>
                  </a:lnTo>
                  <a:cubicBezTo>
                    <a:pt x="1701" y="1058"/>
                    <a:pt x="1725" y="1009"/>
                    <a:pt x="1749" y="936"/>
                  </a:cubicBezTo>
                  <a:close/>
                  <a:moveTo>
                    <a:pt x="3936" y="1301"/>
                  </a:moveTo>
                  <a:lnTo>
                    <a:pt x="3936" y="1301"/>
                  </a:lnTo>
                  <a:cubicBezTo>
                    <a:pt x="3960" y="1446"/>
                    <a:pt x="3936" y="1616"/>
                    <a:pt x="3839" y="1762"/>
                  </a:cubicBezTo>
                  <a:cubicBezTo>
                    <a:pt x="3790" y="1714"/>
                    <a:pt x="3814" y="1495"/>
                    <a:pt x="3936" y="1301"/>
                  </a:cubicBezTo>
                  <a:close/>
                  <a:moveTo>
                    <a:pt x="750" y="2166"/>
                  </a:moveTo>
                  <a:cubicBezTo>
                    <a:pt x="776" y="2166"/>
                    <a:pt x="802" y="2169"/>
                    <a:pt x="826" y="2175"/>
                  </a:cubicBezTo>
                  <a:cubicBezTo>
                    <a:pt x="1142" y="2199"/>
                    <a:pt x="1264" y="2394"/>
                    <a:pt x="1264" y="2564"/>
                  </a:cubicBezTo>
                  <a:cubicBezTo>
                    <a:pt x="1264" y="2661"/>
                    <a:pt x="1166" y="2758"/>
                    <a:pt x="1045" y="2782"/>
                  </a:cubicBezTo>
                  <a:cubicBezTo>
                    <a:pt x="996" y="2758"/>
                    <a:pt x="924" y="2758"/>
                    <a:pt x="875" y="2734"/>
                  </a:cubicBezTo>
                  <a:cubicBezTo>
                    <a:pt x="705" y="2612"/>
                    <a:pt x="583" y="2442"/>
                    <a:pt x="535" y="2248"/>
                  </a:cubicBezTo>
                  <a:cubicBezTo>
                    <a:pt x="590" y="2193"/>
                    <a:pt x="672" y="2166"/>
                    <a:pt x="750" y="2166"/>
                  </a:cubicBezTo>
                  <a:close/>
                  <a:moveTo>
                    <a:pt x="5199" y="2588"/>
                  </a:moveTo>
                  <a:cubicBezTo>
                    <a:pt x="5078" y="2855"/>
                    <a:pt x="4883" y="3025"/>
                    <a:pt x="4762" y="3025"/>
                  </a:cubicBezTo>
                  <a:cubicBezTo>
                    <a:pt x="4713" y="3025"/>
                    <a:pt x="4665" y="3001"/>
                    <a:pt x="4640" y="2977"/>
                  </a:cubicBezTo>
                  <a:cubicBezTo>
                    <a:pt x="4567" y="2855"/>
                    <a:pt x="4592" y="2807"/>
                    <a:pt x="4592" y="2782"/>
                  </a:cubicBezTo>
                  <a:cubicBezTo>
                    <a:pt x="4640" y="2685"/>
                    <a:pt x="4883" y="2588"/>
                    <a:pt x="5150" y="2588"/>
                  </a:cubicBezTo>
                  <a:close/>
                  <a:moveTo>
                    <a:pt x="3596" y="3293"/>
                  </a:moveTo>
                  <a:cubicBezTo>
                    <a:pt x="3596" y="3293"/>
                    <a:pt x="3620" y="3317"/>
                    <a:pt x="3620" y="3317"/>
                  </a:cubicBezTo>
                  <a:cubicBezTo>
                    <a:pt x="3669" y="3390"/>
                    <a:pt x="3644" y="3608"/>
                    <a:pt x="3426" y="3851"/>
                  </a:cubicBezTo>
                  <a:cubicBezTo>
                    <a:pt x="3353" y="3754"/>
                    <a:pt x="3328" y="3633"/>
                    <a:pt x="3377" y="3511"/>
                  </a:cubicBezTo>
                  <a:cubicBezTo>
                    <a:pt x="3401" y="3414"/>
                    <a:pt x="3474" y="3341"/>
                    <a:pt x="3596" y="3317"/>
                  </a:cubicBezTo>
                  <a:lnTo>
                    <a:pt x="3596" y="3293"/>
                  </a:lnTo>
                  <a:close/>
                  <a:moveTo>
                    <a:pt x="1822" y="3366"/>
                  </a:moveTo>
                  <a:cubicBezTo>
                    <a:pt x="1847" y="3366"/>
                    <a:pt x="1944" y="3366"/>
                    <a:pt x="1968" y="3487"/>
                  </a:cubicBezTo>
                  <a:cubicBezTo>
                    <a:pt x="1944" y="3754"/>
                    <a:pt x="1798" y="3997"/>
                    <a:pt x="1555" y="4094"/>
                  </a:cubicBezTo>
                  <a:cubicBezTo>
                    <a:pt x="1482" y="3924"/>
                    <a:pt x="1507" y="3706"/>
                    <a:pt x="1604" y="3511"/>
                  </a:cubicBezTo>
                  <a:cubicBezTo>
                    <a:pt x="1652" y="3438"/>
                    <a:pt x="1725" y="3366"/>
                    <a:pt x="1822" y="3366"/>
                  </a:cubicBezTo>
                  <a:close/>
                  <a:moveTo>
                    <a:pt x="2745" y="159"/>
                  </a:moveTo>
                  <a:cubicBezTo>
                    <a:pt x="2867" y="159"/>
                    <a:pt x="3013" y="183"/>
                    <a:pt x="3158" y="256"/>
                  </a:cubicBezTo>
                  <a:cubicBezTo>
                    <a:pt x="3523" y="378"/>
                    <a:pt x="3814" y="693"/>
                    <a:pt x="3911" y="1058"/>
                  </a:cubicBezTo>
                  <a:cubicBezTo>
                    <a:pt x="3693" y="1325"/>
                    <a:pt x="3596" y="1714"/>
                    <a:pt x="3766" y="1859"/>
                  </a:cubicBezTo>
                  <a:cubicBezTo>
                    <a:pt x="3790" y="1908"/>
                    <a:pt x="3839" y="1932"/>
                    <a:pt x="3863" y="1932"/>
                  </a:cubicBezTo>
                  <a:cubicBezTo>
                    <a:pt x="3936" y="1932"/>
                    <a:pt x="3984" y="1884"/>
                    <a:pt x="4009" y="1835"/>
                  </a:cubicBezTo>
                  <a:cubicBezTo>
                    <a:pt x="4130" y="1616"/>
                    <a:pt x="4154" y="1349"/>
                    <a:pt x="4082" y="1106"/>
                  </a:cubicBezTo>
                  <a:cubicBezTo>
                    <a:pt x="4203" y="961"/>
                    <a:pt x="4397" y="863"/>
                    <a:pt x="4592" y="863"/>
                  </a:cubicBezTo>
                  <a:cubicBezTo>
                    <a:pt x="4762" y="863"/>
                    <a:pt x="4932" y="936"/>
                    <a:pt x="5053" y="1033"/>
                  </a:cubicBezTo>
                  <a:cubicBezTo>
                    <a:pt x="5466" y="1325"/>
                    <a:pt x="5466" y="1932"/>
                    <a:pt x="5272" y="2418"/>
                  </a:cubicBezTo>
                  <a:lnTo>
                    <a:pt x="5150" y="2418"/>
                  </a:lnTo>
                  <a:cubicBezTo>
                    <a:pt x="4907" y="2418"/>
                    <a:pt x="4567" y="2491"/>
                    <a:pt x="4470" y="2710"/>
                  </a:cubicBezTo>
                  <a:cubicBezTo>
                    <a:pt x="4397" y="2928"/>
                    <a:pt x="4543" y="3171"/>
                    <a:pt x="4762" y="3195"/>
                  </a:cubicBezTo>
                  <a:cubicBezTo>
                    <a:pt x="5029" y="3195"/>
                    <a:pt x="5248" y="2904"/>
                    <a:pt x="5369" y="2612"/>
                  </a:cubicBezTo>
                  <a:cubicBezTo>
                    <a:pt x="5612" y="2637"/>
                    <a:pt x="5806" y="2807"/>
                    <a:pt x="5879" y="3025"/>
                  </a:cubicBezTo>
                  <a:cubicBezTo>
                    <a:pt x="5903" y="3220"/>
                    <a:pt x="5831" y="3414"/>
                    <a:pt x="5685" y="3560"/>
                  </a:cubicBezTo>
                  <a:cubicBezTo>
                    <a:pt x="5320" y="3949"/>
                    <a:pt x="4810" y="4191"/>
                    <a:pt x="4252" y="4191"/>
                  </a:cubicBezTo>
                  <a:cubicBezTo>
                    <a:pt x="4082" y="4191"/>
                    <a:pt x="3887" y="4167"/>
                    <a:pt x="3741" y="4070"/>
                  </a:cubicBezTo>
                  <a:cubicBezTo>
                    <a:pt x="3669" y="4046"/>
                    <a:pt x="3620" y="4021"/>
                    <a:pt x="3571" y="3973"/>
                  </a:cubicBezTo>
                  <a:cubicBezTo>
                    <a:pt x="3814" y="3681"/>
                    <a:pt x="3887" y="3366"/>
                    <a:pt x="3766" y="3220"/>
                  </a:cubicBezTo>
                  <a:cubicBezTo>
                    <a:pt x="3717" y="3171"/>
                    <a:pt x="3669" y="3147"/>
                    <a:pt x="3596" y="3147"/>
                  </a:cubicBezTo>
                  <a:cubicBezTo>
                    <a:pt x="3426" y="3171"/>
                    <a:pt x="3280" y="3268"/>
                    <a:pt x="3231" y="3438"/>
                  </a:cubicBezTo>
                  <a:cubicBezTo>
                    <a:pt x="3158" y="3633"/>
                    <a:pt x="3207" y="3851"/>
                    <a:pt x="3328" y="3973"/>
                  </a:cubicBezTo>
                  <a:cubicBezTo>
                    <a:pt x="3037" y="4264"/>
                    <a:pt x="2648" y="4434"/>
                    <a:pt x="2260" y="4434"/>
                  </a:cubicBezTo>
                  <a:cubicBezTo>
                    <a:pt x="2215" y="4444"/>
                    <a:pt x="2169" y="4449"/>
                    <a:pt x="2124" y="4449"/>
                  </a:cubicBezTo>
                  <a:cubicBezTo>
                    <a:pt x="1946" y="4449"/>
                    <a:pt x="1768" y="4375"/>
                    <a:pt x="1652" y="4240"/>
                  </a:cubicBezTo>
                  <a:cubicBezTo>
                    <a:pt x="1944" y="4094"/>
                    <a:pt x="2138" y="3778"/>
                    <a:pt x="2138" y="3463"/>
                  </a:cubicBezTo>
                  <a:cubicBezTo>
                    <a:pt x="2116" y="3307"/>
                    <a:pt x="2013" y="3192"/>
                    <a:pt x="1865" y="3192"/>
                  </a:cubicBezTo>
                  <a:cubicBezTo>
                    <a:pt x="1851" y="3192"/>
                    <a:pt x="1837" y="3193"/>
                    <a:pt x="1822" y="3195"/>
                  </a:cubicBezTo>
                  <a:cubicBezTo>
                    <a:pt x="1677" y="3195"/>
                    <a:pt x="1531" y="3293"/>
                    <a:pt x="1458" y="3438"/>
                  </a:cubicBezTo>
                  <a:cubicBezTo>
                    <a:pt x="1337" y="3657"/>
                    <a:pt x="1312" y="3924"/>
                    <a:pt x="1409" y="4143"/>
                  </a:cubicBezTo>
                  <a:cubicBezTo>
                    <a:pt x="1361" y="4149"/>
                    <a:pt x="1314" y="4152"/>
                    <a:pt x="1268" y="4152"/>
                  </a:cubicBezTo>
                  <a:cubicBezTo>
                    <a:pt x="1130" y="4152"/>
                    <a:pt x="1002" y="4125"/>
                    <a:pt x="875" y="4070"/>
                  </a:cubicBezTo>
                  <a:cubicBezTo>
                    <a:pt x="535" y="3924"/>
                    <a:pt x="316" y="3633"/>
                    <a:pt x="268" y="3268"/>
                  </a:cubicBezTo>
                  <a:cubicBezTo>
                    <a:pt x="195" y="2977"/>
                    <a:pt x="243" y="2637"/>
                    <a:pt x="413" y="2370"/>
                  </a:cubicBezTo>
                  <a:cubicBezTo>
                    <a:pt x="486" y="2564"/>
                    <a:pt x="632" y="2734"/>
                    <a:pt x="802" y="2855"/>
                  </a:cubicBezTo>
                  <a:cubicBezTo>
                    <a:pt x="899" y="2880"/>
                    <a:pt x="972" y="2904"/>
                    <a:pt x="1069" y="2904"/>
                  </a:cubicBezTo>
                  <a:cubicBezTo>
                    <a:pt x="1264" y="2904"/>
                    <a:pt x="1434" y="2758"/>
                    <a:pt x="1434" y="2540"/>
                  </a:cubicBezTo>
                  <a:cubicBezTo>
                    <a:pt x="1434" y="2224"/>
                    <a:pt x="1166" y="1981"/>
                    <a:pt x="851" y="1981"/>
                  </a:cubicBezTo>
                  <a:cubicBezTo>
                    <a:pt x="828" y="1976"/>
                    <a:pt x="806" y="1974"/>
                    <a:pt x="784" y="1974"/>
                  </a:cubicBezTo>
                  <a:cubicBezTo>
                    <a:pt x="685" y="1974"/>
                    <a:pt x="590" y="2014"/>
                    <a:pt x="511" y="2054"/>
                  </a:cubicBezTo>
                  <a:cubicBezTo>
                    <a:pt x="438" y="1568"/>
                    <a:pt x="608" y="1058"/>
                    <a:pt x="1069" y="936"/>
                  </a:cubicBezTo>
                  <a:cubicBezTo>
                    <a:pt x="1194" y="901"/>
                    <a:pt x="1331" y="878"/>
                    <a:pt x="1463" y="878"/>
                  </a:cubicBezTo>
                  <a:cubicBezTo>
                    <a:pt x="1511" y="878"/>
                    <a:pt x="1558" y="881"/>
                    <a:pt x="1604" y="888"/>
                  </a:cubicBezTo>
                  <a:cubicBezTo>
                    <a:pt x="1555" y="1009"/>
                    <a:pt x="1507" y="1106"/>
                    <a:pt x="1507" y="1106"/>
                  </a:cubicBezTo>
                  <a:cubicBezTo>
                    <a:pt x="1507" y="1131"/>
                    <a:pt x="1507" y="1131"/>
                    <a:pt x="1507" y="1155"/>
                  </a:cubicBezTo>
                  <a:cubicBezTo>
                    <a:pt x="1531" y="1179"/>
                    <a:pt x="1725" y="1665"/>
                    <a:pt x="2065" y="1665"/>
                  </a:cubicBezTo>
                  <a:cubicBezTo>
                    <a:pt x="2162" y="1665"/>
                    <a:pt x="2235" y="1641"/>
                    <a:pt x="2308" y="1592"/>
                  </a:cubicBezTo>
                  <a:cubicBezTo>
                    <a:pt x="2405" y="1544"/>
                    <a:pt x="2478" y="1422"/>
                    <a:pt x="2454" y="1301"/>
                  </a:cubicBezTo>
                  <a:cubicBezTo>
                    <a:pt x="2357" y="1033"/>
                    <a:pt x="2114" y="839"/>
                    <a:pt x="1847" y="791"/>
                  </a:cubicBezTo>
                  <a:cubicBezTo>
                    <a:pt x="1992" y="426"/>
                    <a:pt x="2332" y="183"/>
                    <a:pt x="2745" y="159"/>
                  </a:cubicBezTo>
                  <a:close/>
                  <a:moveTo>
                    <a:pt x="2728" y="1"/>
                  </a:moveTo>
                  <a:cubicBezTo>
                    <a:pt x="2260" y="1"/>
                    <a:pt x="1815" y="296"/>
                    <a:pt x="1652" y="766"/>
                  </a:cubicBezTo>
                  <a:cubicBezTo>
                    <a:pt x="1569" y="748"/>
                    <a:pt x="1485" y="740"/>
                    <a:pt x="1403" y="740"/>
                  </a:cubicBezTo>
                  <a:cubicBezTo>
                    <a:pt x="1270" y="740"/>
                    <a:pt x="1141" y="760"/>
                    <a:pt x="1021" y="791"/>
                  </a:cubicBezTo>
                  <a:cubicBezTo>
                    <a:pt x="438" y="936"/>
                    <a:pt x="219" y="1616"/>
                    <a:pt x="341" y="2199"/>
                  </a:cubicBezTo>
                  <a:cubicBezTo>
                    <a:pt x="98" y="2515"/>
                    <a:pt x="0" y="2928"/>
                    <a:pt x="73" y="3317"/>
                  </a:cubicBezTo>
                  <a:cubicBezTo>
                    <a:pt x="146" y="3730"/>
                    <a:pt x="413" y="4070"/>
                    <a:pt x="802" y="4240"/>
                  </a:cubicBezTo>
                  <a:cubicBezTo>
                    <a:pt x="960" y="4293"/>
                    <a:pt x="1130" y="4332"/>
                    <a:pt x="1294" y="4332"/>
                  </a:cubicBezTo>
                  <a:cubicBezTo>
                    <a:pt x="1358" y="4332"/>
                    <a:pt x="1421" y="4326"/>
                    <a:pt x="1482" y="4313"/>
                  </a:cubicBezTo>
                  <a:cubicBezTo>
                    <a:pt x="1638" y="4491"/>
                    <a:pt x="1875" y="4607"/>
                    <a:pt x="2119" y="4607"/>
                  </a:cubicBezTo>
                  <a:cubicBezTo>
                    <a:pt x="2141" y="4607"/>
                    <a:pt x="2164" y="4606"/>
                    <a:pt x="2187" y="4604"/>
                  </a:cubicBezTo>
                  <a:lnTo>
                    <a:pt x="2260" y="4604"/>
                  </a:lnTo>
                  <a:cubicBezTo>
                    <a:pt x="2721" y="4580"/>
                    <a:pt x="3134" y="4410"/>
                    <a:pt x="3450" y="4094"/>
                  </a:cubicBezTo>
                  <a:cubicBezTo>
                    <a:pt x="3523" y="4143"/>
                    <a:pt x="3596" y="4191"/>
                    <a:pt x="3669" y="4240"/>
                  </a:cubicBezTo>
                  <a:cubicBezTo>
                    <a:pt x="3839" y="4313"/>
                    <a:pt x="4057" y="4361"/>
                    <a:pt x="4276" y="4361"/>
                  </a:cubicBezTo>
                  <a:cubicBezTo>
                    <a:pt x="4859" y="4361"/>
                    <a:pt x="5418" y="4094"/>
                    <a:pt x="5831" y="3681"/>
                  </a:cubicBezTo>
                  <a:cubicBezTo>
                    <a:pt x="6001" y="3487"/>
                    <a:pt x="6073" y="3244"/>
                    <a:pt x="6049" y="3001"/>
                  </a:cubicBezTo>
                  <a:cubicBezTo>
                    <a:pt x="5976" y="2710"/>
                    <a:pt x="5733" y="2491"/>
                    <a:pt x="5442" y="2467"/>
                  </a:cubicBezTo>
                  <a:cubicBezTo>
                    <a:pt x="5636" y="1908"/>
                    <a:pt x="5612" y="1252"/>
                    <a:pt x="5126" y="912"/>
                  </a:cubicBezTo>
                  <a:cubicBezTo>
                    <a:pt x="4972" y="781"/>
                    <a:pt x="4776" y="715"/>
                    <a:pt x="4580" y="715"/>
                  </a:cubicBezTo>
                  <a:cubicBezTo>
                    <a:pt x="4376" y="715"/>
                    <a:pt x="4170" y="787"/>
                    <a:pt x="4009" y="936"/>
                  </a:cubicBezTo>
                  <a:cubicBezTo>
                    <a:pt x="3887" y="548"/>
                    <a:pt x="3571" y="256"/>
                    <a:pt x="3207" y="110"/>
                  </a:cubicBezTo>
                  <a:cubicBezTo>
                    <a:pt x="3052" y="36"/>
                    <a:pt x="2889" y="1"/>
                    <a:pt x="2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4" name="Google Shape;718;p17"/>
          <p:cNvGrpSpPr>
            <a:grpSpLocks/>
          </p:cNvGrpSpPr>
          <p:nvPr/>
        </p:nvGrpSpPr>
        <p:grpSpPr bwMode="auto">
          <a:xfrm>
            <a:off x="10539413" y="2135188"/>
            <a:ext cx="3368675" cy="2147887"/>
            <a:chOff x="7239867" y="1514545"/>
            <a:chExt cx="2525833" cy="1610805"/>
          </a:xfrm>
        </p:grpSpPr>
        <p:grpSp>
          <p:nvGrpSpPr>
            <p:cNvPr id="15" name="Google Shape;719;p17"/>
            <p:cNvGrpSpPr>
              <a:grpSpLocks/>
            </p:cNvGrpSpPr>
            <p:nvPr/>
          </p:nvGrpSpPr>
          <p:grpSpPr bwMode="auto">
            <a:xfrm>
              <a:off x="7346663" y="1514545"/>
              <a:ext cx="2419037" cy="1551678"/>
              <a:chOff x="7410211" y="1555302"/>
              <a:chExt cx="2355440" cy="1510884"/>
            </a:xfrm>
          </p:grpSpPr>
          <p:grpSp>
            <p:nvGrpSpPr>
              <p:cNvPr id="17" name="Google Shape;720;p17"/>
              <p:cNvGrpSpPr>
                <a:grpSpLocks/>
              </p:cNvGrpSpPr>
              <p:nvPr/>
            </p:nvGrpSpPr>
            <p:grpSpPr bwMode="auto">
              <a:xfrm>
                <a:off x="7410211" y="1555302"/>
                <a:ext cx="2355440" cy="1510884"/>
                <a:chOff x="761258" y="2062480"/>
                <a:chExt cx="1646470" cy="1056119"/>
              </a:xfrm>
            </p:grpSpPr>
            <p:sp>
              <p:nvSpPr>
                <p:cNvPr id="20" name="Google Shape;721;p17"/>
                <p:cNvSpPr/>
                <p:nvPr/>
              </p:nvSpPr>
              <p:spPr>
                <a:xfrm rot="-1481318">
                  <a:off x="1087168" y="2126495"/>
                  <a:ext cx="430195" cy="556690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" name="Google Shape;722;p17"/>
                <p:cNvSpPr/>
                <p:nvPr/>
              </p:nvSpPr>
              <p:spPr>
                <a:xfrm>
                  <a:off x="1415282" y="2201044"/>
                  <a:ext cx="558200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" name="Google Shape;723;p17"/>
                <p:cNvSpPr/>
                <p:nvPr/>
              </p:nvSpPr>
              <p:spPr>
                <a:xfrm>
                  <a:off x="761484" y="2379315"/>
                  <a:ext cx="492577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" name="Google Shape;724;p17"/>
                <p:cNvSpPr/>
                <p:nvPr/>
              </p:nvSpPr>
              <p:spPr>
                <a:xfrm>
                  <a:off x="900021" y="2606204"/>
                  <a:ext cx="469083" cy="469175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4" name="Google Shape;725;p17"/>
                <p:cNvSpPr/>
                <p:nvPr/>
              </p:nvSpPr>
              <p:spPr>
                <a:xfrm>
                  <a:off x="1250820" y="2594050"/>
                  <a:ext cx="492577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5" name="Google Shape;726;p17"/>
                <p:cNvSpPr/>
                <p:nvPr/>
              </p:nvSpPr>
              <p:spPr>
                <a:xfrm rot="-2967336">
                  <a:off x="1706473" y="2475386"/>
                  <a:ext cx="623136" cy="492577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18" name="Google Shape;727;p17"/>
              <p:cNvSpPr/>
              <p:nvPr/>
            </p:nvSpPr>
            <p:spPr>
              <a:xfrm>
                <a:off x="7933249" y="2118694"/>
                <a:ext cx="704681" cy="70482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" name="Google Shape;728;p17"/>
              <p:cNvSpPr/>
              <p:nvPr/>
            </p:nvSpPr>
            <p:spPr>
              <a:xfrm>
                <a:off x="8386424" y="2118694"/>
                <a:ext cx="704681" cy="70482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6" name="Google Shape;729;p17"/>
            <p:cNvSpPr/>
            <p:nvPr/>
          </p:nvSpPr>
          <p:spPr>
            <a:xfrm>
              <a:off x="7239867" y="1791941"/>
              <a:ext cx="2256823" cy="1333409"/>
            </a:xfrm>
            <a:custGeom>
              <a:avLst/>
              <a:gdLst/>
              <a:ahLst/>
              <a:cxnLst/>
              <a:rect l="l" t="t" r="r" b="b"/>
              <a:pathLst>
                <a:path w="4957" h="2929" extrusionOk="0">
                  <a:moveTo>
                    <a:pt x="1215" y="718"/>
                  </a:moveTo>
                  <a:cubicBezTo>
                    <a:pt x="1312" y="743"/>
                    <a:pt x="1337" y="767"/>
                    <a:pt x="1361" y="815"/>
                  </a:cubicBezTo>
                  <a:cubicBezTo>
                    <a:pt x="1361" y="840"/>
                    <a:pt x="1312" y="888"/>
                    <a:pt x="1288" y="913"/>
                  </a:cubicBezTo>
                  <a:cubicBezTo>
                    <a:pt x="1264" y="913"/>
                    <a:pt x="1264" y="937"/>
                    <a:pt x="1215" y="937"/>
                  </a:cubicBezTo>
                  <a:cubicBezTo>
                    <a:pt x="1215" y="864"/>
                    <a:pt x="1215" y="815"/>
                    <a:pt x="1215" y="743"/>
                  </a:cubicBezTo>
                  <a:lnTo>
                    <a:pt x="1215" y="718"/>
                  </a:lnTo>
                  <a:close/>
                  <a:moveTo>
                    <a:pt x="2527" y="475"/>
                  </a:moveTo>
                  <a:cubicBezTo>
                    <a:pt x="2624" y="597"/>
                    <a:pt x="2673" y="767"/>
                    <a:pt x="2624" y="937"/>
                  </a:cubicBezTo>
                  <a:cubicBezTo>
                    <a:pt x="2601" y="983"/>
                    <a:pt x="2567" y="1007"/>
                    <a:pt x="2530" y="1007"/>
                  </a:cubicBezTo>
                  <a:cubicBezTo>
                    <a:pt x="2489" y="1007"/>
                    <a:pt x="2444" y="977"/>
                    <a:pt x="2405" y="913"/>
                  </a:cubicBezTo>
                  <a:cubicBezTo>
                    <a:pt x="2333" y="767"/>
                    <a:pt x="2381" y="573"/>
                    <a:pt x="2527" y="475"/>
                  </a:cubicBezTo>
                  <a:close/>
                  <a:moveTo>
                    <a:pt x="3984" y="1010"/>
                  </a:moveTo>
                  <a:lnTo>
                    <a:pt x="3984" y="1010"/>
                  </a:lnTo>
                  <a:cubicBezTo>
                    <a:pt x="4009" y="1107"/>
                    <a:pt x="3984" y="1228"/>
                    <a:pt x="3936" y="1326"/>
                  </a:cubicBezTo>
                  <a:cubicBezTo>
                    <a:pt x="3912" y="1350"/>
                    <a:pt x="3912" y="1350"/>
                    <a:pt x="3887" y="1350"/>
                  </a:cubicBezTo>
                  <a:cubicBezTo>
                    <a:pt x="3863" y="1350"/>
                    <a:pt x="3839" y="1326"/>
                    <a:pt x="3814" y="1326"/>
                  </a:cubicBezTo>
                  <a:cubicBezTo>
                    <a:pt x="3766" y="1277"/>
                    <a:pt x="3766" y="1277"/>
                    <a:pt x="3766" y="1204"/>
                  </a:cubicBezTo>
                  <a:cubicBezTo>
                    <a:pt x="3790" y="1131"/>
                    <a:pt x="3863" y="1058"/>
                    <a:pt x="3984" y="1010"/>
                  </a:cubicBezTo>
                  <a:close/>
                  <a:moveTo>
                    <a:pt x="1045" y="1860"/>
                  </a:moveTo>
                  <a:cubicBezTo>
                    <a:pt x="948" y="1957"/>
                    <a:pt x="851" y="2030"/>
                    <a:pt x="754" y="2079"/>
                  </a:cubicBezTo>
                  <a:cubicBezTo>
                    <a:pt x="778" y="1982"/>
                    <a:pt x="875" y="1909"/>
                    <a:pt x="972" y="1860"/>
                  </a:cubicBezTo>
                  <a:close/>
                  <a:moveTo>
                    <a:pt x="3159" y="1957"/>
                  </a:moveTo>
                  <a:cubicBezTo>
                    <a:pt x="3159" y="1957"/>
                    <a:pt x="3183" y="1957"/>
                    <a:pt x="3231" y="2006"/>
                  </a:cubicBezTo>
                  <a:cubicBezTo>
                    <a:pt x="3280" y="2054"/>
                    <a:pt x="3304" y="2152"/>
                    <a:pt x="3280" y="2224"/>
                  </a:cubicBezTo>
                  <a:cubicBezTo>
                    <a:pt x="3159" y="2127"/>
                    <a:pt x="3159" y="2006"/>
                    <a:pt x="3159" y="1957"/>
                  </a:cubicBezTo>
                  <a:close/>
                  <a:moveTo>
                    <a:pt x="1701" y="2030"/>
                  </a:moveTo>
                  <a:cubicBezTo>
                    <a:pt x="1750" y="2054"/>
                    <a:pt x="1798" y="2079"/>
                    <a:pt x="1822" y="2127"/>
                  </a:cubicBezTo>
                  <a:cubicBezTo>
                    <a:pt x="1847" y="2249"/>
                    <a:pt x="1822" y="2346"/>
                    <a:pt x="1774" y="2443"/>
                  </a:cubicBezTo>
                  <a:cubicBezTo>
                    <a:pt x="1677" y="2346"/>
                    <a:pt x="1628" y="2200"/>
                    <a:pt x="1652" y="2054"/>
                  </a:cubicBezTo>
                  <a:cubicBezTo>
                    <a:pt x="1652" y="2030"/>
                    <a:pt x="1677" y="2030"/>
                    <a:pt x="1677" y="2030"/>
                  </a:cubicBezTo>
                  <a:close/>
                  <a:moveTo>
                    <a:pt x="1688" y="116"/>
                  </a:moveTo>
                  <a:cubicBezTo>
                    <a:pt x="1796" y="116"/>
                    <a:pt x="1923" y="140"/>
                    <a:pt x="2065" y="184"/>
                  </a:cubicBezTo>
                  <a:cubicBezTo>
                    <a:pt x="2211" y="232"/>
                    <a:pt x="2333" y="305"/>
                    <a:pt x="2454" y="427"/>
                  </a:cubicBezTo>
                  <a:cubicBezTo>
                    <a:pt x="2284" y="548"/>
                    <a:pt x="2235" y="791"/>
                    <a:pt x="2333" y="961"/>
                  </a:cubicBezTo>
                  <a:cubicBezTo>
                    <a:pt x="2430" y="1083"/>
                    <a:pt x="2503" y="1131"/>
                    <a:pt x="2551" y="1131"/>
                  </a:cubicBezTo>
                  <a:cubicBezTo>
                    <a:pt x="2648" y="1107"/>
                    <a:pt x="2721" y="1058"/>
                    <a:pt x="2746" y="986"/>
                  </a:cubicBezTo>
                  <a:cubicBezTo>
                    <a:pt x="2794" y="791"/>
                    <a:pt x="2746" y="573"/>
                    <a:pt x="2624" y="427"/>
                  </a:cubicBezTo>
                  <a:cubicBezTo>
                    <a:pt x="2818" y="305"/>
                    <a:pt x="3061" y="232"/>
                    <a:pt x="3304" y="232"/>
                  </a:cubicBezTo>
                  <a:lnTo>
                    <a:pt x="3450" y="232"/>
                  </a:lnTo>
                  <a:cubicBezTo>
                    <a:pt x="3742" y="330"/>
                    <a:pt x="3960" y="597"/>
                    <a:pt x="3984" y="888"/>
                  </a:cubicBezTo>
                  <a:cubicBezTo>
                    <a:pt x="3839" y="937"/>
                    <a:pt x="3717" y="1034"/>
                    <a:pt x="3693" y="1180"/>
                  </a:cubicBezTo>
                  <a:cubicBezTo>
                    <a:pt x="3669" y="1277"/>
                    <a:pt x="3693" y="1350"/>
                    <a:pt x="3766" y="1423"/>
                  </a:cubicBezTo>
                  <a:cubicBezTo>
                    <a:pt x="3802" y="1459"/>
                    <a:pt x="3845" y="1477"/>
                    <a:pt x="3887" y="1477"/>
                  </a:cubicBezTo>
                  <a:cubicBezTo>
                    <a:pt x="3930" y="1477"/>
                    <a:pt x="3972" y="1459"/>
                    <a:pt x="4009" y="1423"/>
                  </a:cubicBezTo>
                  <a:cubicBezTo>
                    <a:pt x="4082" y="1277"/>
                    <a:pt x="4106" y="1131"/>
                    <a:pt x="4082" y="986"/>
                  </a:cubicBezTo>
                  <a:cubicBezTo>
                    <a:pt x="4130" y="986"/>
                    <a:pt x="4203" y="961"/>
                    <a:pt x="4252" y="961"/>
                  </a:cubicBezTo>
                  <a:cubicBezTo>
                    <a:pt x="4470" y="961"/>
                    <a:pt x="4640" y="1083"/>
                    <a:pt x="4738" y="1277"/>
                  </a:cubicBezTo>
                  <a:cubicBezTo>
                    <a:pt x="4835" y="1544"/>
                    <a:pt x="4810" y="1836"/>
                    <a:pt x="4665" y="2079"/>
                  </a:cubicBezTo>
                  <a:cubicBezTo>
                    <a:pt x="4483" y="2341"/>
                    <a:pt x="4201" y="2486"/>
                    <a:pt x="3902" y="2486"/>
                  </a:cubicBezTo>
                  <a:cubicBezTo>
                    <a:pt x="3841" y="2486"/>
                    <a:pt x="3779" y="2480"/>
                    <a:pt x="3717" y="2467"/>
                  </a:cubicBezTo>
                  <a:cubicBezTo>
                    <a:pt x="3572" y="2443"/>
                    <a:pt x="3450" y="2370"/>
                    <a:pt x="3353" y="2297"/>
                  </a:cubicBezTo>
                  <a:cubicBezTo>
                    <a:pt x="3401" y="2176"/>
                    <a:pt x="3377" y="2030"/>
                    <a:pt x="3304" y="1933"/>
                  </a:cubicBezTo>
                  <a:cubicBezTo>
                    <a:pt x="3244" y="1884"/>
                    <a:pt x="3189" y="1860"/>
                    <a:pt x="3143" y="1860"/>
                  </a:cubicBezTo>
                  <a:cubicBezTo>
                    <a:pt x="3098" y="1860"/>
                    <a:pt x="3061" y="1884"/>
                    <a:pt x="3037" y="1933"/>
                  </a:cubicBezTo>
                  <a:cubicBezTo>
                    <a:pt x="3037" y="2103"/>
                    <a:pt x="3086" y="2249"/>
                    <a:pt x="3231" y="2322"/>
                  </a:cubicBezTo>
                  <a:cubicBezTo>
                    <a:pt x="3071" y="2620"/>
                    <a:pt x="2781" y="2809"/>
                    <a:pt x="2442" y="2809"/>
                  </a:cubicBezTo>
                  <a:cubicBezTo>
                    <a:pt x="2422" y="2809"/>
                    <a:pt x="2402" y="2809"/>
                    <a:pt x="2381" y="2807"/>
                  </a:cubicBezTo>
                  <a:cubicBezTo>
                    <a:pt x="2187" y="2807"/>
                    <a:pt x="1968" y="2686"/>
                    <a:pt x="1847" y="2516"/>
                  </a:cubicBezTo>
                  <a:cubicBezTo>
                    <a:pt x="1920" y="2394"/>
                    <a:pt x="1968" y="2249"/>
                    <a:pt x="1920" y="2103"/>
                  </a:cubicBezTo>
                  <a:cubicBezTo>
                    <a:pt x="1895" y="2030"/>
                    <a:pt x="1822" y="1957"/>
                    <a:pt x="1725" y="1933"/>
                  </a:cubicBezTo>
                  <a:cubicBezTo>
                    <a:pt x="1712" y="1928"/>
                    <a:pt x="1699" y="1926"/>
                    <a:pt x="1685" y="1926"/>
                  </a:cubicBezTo>
                  <a:cubicBezTo>
                    <a:pt x="1627" y="1926"/>
                    <a:pt x="1575" y="1966"/>
                    <a:pt x="1555" y="2006"/>
                  </a:cubicBezTo>
                  <a:cubicBezTo>
                    <a:pt x="1531" y="2200"/>
                    <a:pt x="1580" y="2394"/>
                    <a:pt x="1725" y="2540"/>
                  </a:cubicBezTo>
                  <a:cubicBezTo>
                    <a:pt x="1604" y="2662"/>
                    <a:pt x="1434" y="2735"/>
                    <a:pt x="1264" y="2759"/>
                  </a:cubicBezTo>
                  <a:lnTo>
                    <a:pt x="1191" y="2759"/>
                  </a:lnTo>
                  <a:cubicBezTo>
                    <a:pt x="1045" y="2759"/>
                    <a:pt x="924" y="2686"/>
                    <a:pt x="826" y="2589"/>
                  </a:cubicBezTo>
                  <a:cubicBezTo>
                    <a:pt x="729" y="2467"/>
                    <a:pt x="705" y="2346"/>
                    <a:pt x="729" y="2224"/>
                  </a:cubicBezTo>
                  <a:cubicBezTo>
                    <a:pt x="924" y="2152"/>
                    <a:pt x="1167" y="1957"/>
                    <a:pt x="1142" y="1836"/>
                  </a:cubicBezTo>
                  <a:cubicBezTo>
                    <a:pt x="1142" y="1801"/>
                    <a:pt x="1118" y="1767"/>
                    <a:pt x="1052" y="1767"/>
                  </a:cubicBezTo>
                  <a:cubicBezTo>
                    <a:pt x="1025" y="1767"/>
                    <a:pt x="991" y="1773"/>
                    <a:pt x="948" y="1787"/>
                  </a:cubicBezTo>
                  <a:cubicBezTo>
                    <a:pt x="802" y="1836"/>
                    <a:pt x="681" y="1982"/>
                    <a:pt x="656" y="2152"/>
                  </a:cubicBezTo>
                  <a:cubicBezTo>
                    <a:pt x="638" y="2154"/>
                    <a:pt x="621" y="2155"/>
                    <a:pt x="603" y="2155"/>
                  </a:cubicBezTo>
                  <a:cubicBezTo>
                    <a:pt x="414" y="2155"/>
                    <a:pt x="286" y="2032"/>
                    <a:pt x="219" y="1787"/>
                  </a:cubicBezTo>
                  <a:cubicBezTo>
                    <a:pt x="98" y="1520"/>
                    <a:pt x="122" y="1228"/>
                    <a:pt x="243" y="961"/>
                  </a:cubicBezTo>
                  <a:cubicBezTo>
                    <a:pt x="389" y="791"/>
                    <a:pt x="608" y="694"/>
                    <a:pt x="851" y="694"/>
                  </a:cubicBezTo>
                  <a:lnTo>
                    <a:pt x="1142" y="694"/>
                  </a:lnTo>
                  <a:lnTo>
                    <a:pt x="1142" y="743"/>
                  </a:lnTo>
                  <a:cubicBezTo>
                    <a:pt x="1118" y="840"/>
                    <a:pt x="1142" y="937"/>
                    <a:pt x="1191" y="1010"/>
                  </a:cubicBezTo>
                  <a:cubicBezTo>
                    <a:pt x="1204" y="1036"/>
                    <a:pt x="1232" y="1056"/>
                    <a:pt x="1271" y="1056"/>
                  </a:cubicBezTo>
                  <a:cubicBezTo>
                    <a:pt x="1302" y="1056"/>
                    <a:pt x="1341" y="1043"/>
                    <a:pt x="1385" y="1010"/>
                  </a:cubicBezTo>
                  <a:cubicBezTo>
                    <a:pt x="1482" y="913"/>
                    <a:pt x="1507" y="888"/>
                    <a:pt x="1482" y="791"/>
                  </a:cubicBezTo>
                  <a:cubicBezTo>
                    <a:pt x="1458" y="718"/>
                    <a:pt x="1385" y="645"/>
                    <a:pt x="1239" y="621"/>
                  </a:cubicBezTo>
                  <a:cubicBezTo>
                    <a:pt x="1239" y="475"/>
                    <a:pt x="1288" y="330"/>
                    <a:pt x="1385" y="232"/>
                  </a:cubicBezTo>
                  <a:cubicBezTo>
                    <a:pt x="1452" y="152"/>
                    <a:pt x="1556" y="116"/>
                    <a:pt x="1688" y="116"/>
                  </a:cubicBezTo>
                  <a:close/>
                  <a:moveTo>
                    <a:pt x="1650" y="1"/>
                  </a:moveTo>
                  <a:cubicBezTo>
                    <a:pt x="1501" y="1"/>
                    <a:pt x="1380" y="43"/>
                    <a:pt x="1288" y="135"/>
                  </a:cubicBezTo>
                  <a:cubicBezTo>
                    <a:pt x="1191" y="257"/>
                    <a:pt x="1118" y="427"/>
                    <a:pt x="1118" y="597"/>
                  </a:cubicBezTo>
                  <a:cubicBezTo>
                    <a:pt x="1069" y="585"/>
                    <a:pt x="1021" y="579"/>
                    <a:pt x="972" y="579"/>
                  </a:cubicBezTo>
                  <a:cubicBezTo>
                    <a:pt x="924" y="579"/>
                    <a:pt x="875" y="585"/>
                    <a:pt x="826" y="597"/>
                  </a:cubicBezTo>
                  <a:cubicBezTo>
                    <a:pt x="559" y="597"/>
                    <a:pt x="316" y="694"/>
                    <a:pt x="146" y="888"/>
                  </a:cubicBezTo>
                  <a:cubicBezTo>
                    <a:pt x="1" y="1180"/>
                    <a:pt x="1" y="1520"/>
                    <a:pt x="122" y="1811"/>
                  </a:cubicBezTo>
                  <a:cubicBezTo>
                    <a:pt x="219" y="2152"/>
                    <a:pt x="414" y="2224"/>
                    <a:pt x="559" y="2224"/>
                  </a:cubicBezTo>
                  <a:lnTo>
                    <a:pt x="608" y="2224"/>
                  </a:lnTo>
                  <a:cubicBezTo>
                    <a:pt x="608" y="2394"/>
                    <a:pt x="656" y="2540"/>
                    <a:pt x="754" y="2637"/>
                  </a:cubicBezTo>
                  <a:cubicBezTo>
                    <a:pt x="851" y="2783"/>
                    <a:pt x="1021" y="2856"/>
                    <a:pt x="1191" y="2856"/>
                  </a:cubicBezTo>
                  <a:lnTo>
                    <a:pt x="1264" y="2856"/>
                  </a:lnTo>
                  <a:cubicBezTo>
                    <a:pt x="1458" y="2832"/>
                    <a:pt x="1652" y="2759"/>
                    <a:pt x="1774" y="2613"/>
                  </a:cubicBezTo>
                  <a:cubicBezTo>
                    <a:pt x="1944" y="2783"/>
                    <a:pt x="2163" y="2905"/>
                    <a:pt x="2381" y="2929"/>
                  </a:cubicBezTo>
                  <a:lnTo>
                    <a:pt x="2430" y="2929"/>
                  </a:lnTo>
                  <a:cubicBezTo>
                    <a:pt x="2794" y="2905"/>
                    <a:pt x="3134" y="2710"/>
                    <a:pt x="3304" y="2394"/>
                  </a:cubicBezTo>
                  <a:cubicBezTo>
                    <a:pt x="3426" y="2467"/>
                    <a:pt x="3547" y="2516"/>
                    <a:pt x="3693" y="2540"/>
                  </a:cubicBezTo>
                  <a:cubicBezTo>
                    <a:pt x="3766" y="2559"/>
                    <a:pt x="3841" y="2567"/>
                    <a:pt x="3916" y="2567"/>
                  </a:cubicBezTo>
                  <a:cubicBezTo>
                    <a:pt x="4239" y="2567"/>
                    <a:pt x="4560" y="2403"/>
                    <a:pt x="4738" y="2127"/>
                  </a:cubicBezTo>
                  <a:cubicBezTo>
                    <a:pt x="4932" y="1860"/>
                    <a:pt x="4956" y="1496"/>
                    <a:pt x="4835" y="1204"/>
                  </a:cubicBezTo>
                  <a:cubicBezTo>
                    <a:pt x="4738" y="986"/>
                    <a:pt x="4495" y="840"/>
                    <a:pt x="4252" y="840"/>
                  </a:cubicBezTo>
                  <a:cubicBezTo>
                    <a:pt x="4203" y="840"/>
                    <a:pt x="4130" y="840"/>
                    <a:pt x="4057" y="864"/>
                  </a:cubicBezTo>
                  <a:cubicBezTo>
                    <a:pt x="4033" y="500"/>
                    <a:pt x="3790" y="232"/>
                    <a:pt x="3450" y="135"/>
                  </a:cubicBezTo>
                  <a:cubicBezTo>
                    <a:pt x="3426" y="123"/>
                    <a:pt x="3395" y="117"/>
                    <a:pt x="3365" y="117"/>
                  </a:cubicBezTo>
                  <a:cubicBezTo>
                    <a:pt x="3335" y="117"/>
                    <a:pt x="3304" y="123"/>
                    <a:pt x="3280" y="135"/>
                  </a:cubicBezTo>
                  <a:cubicBezTo>
                    <a:pt x="3013" y="135"/>
                    <a:pt x="2746" y="208"/>
                    <a:pt x="2527" y="330"/>
                  </a:cubicBezTo>
                  <a:cubicBezTo>
                    <a:pt x="2405" y="232"/>
                    <a:pt x="2235" y="135"/>
                    <a:pt x="2090" y="87"/>
                  </a:cubicBezTo>
                  <a:cubicBezTo>
                    <a:pt x="1923" y="31"/>
                    <a:pt x="1776" y="1"/>
                    <a:pt x="1650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6" name="Google Shape;730;p17"/>
          <p:cNvGrpSpPr>
            <a:grpSpLocks/>
          </p:cNvGrpSpPr>
          <p:nvPr/>
        </p:nvGrpSpPr>
        <p:grpSpPr bwMode="auto">
          <a:xfrm rot="20327442" flipH="1">
            <a:off x="10079038" y="4349750"/>
            <a:ext cx="1887537" cy="3179763"/>
            <a:chOff x="-653265" y="1899986"/>
            <a:chExt cx="171302" cy="288619"/>
          </a:xfrm>
        </p:grpSpPr>
        <p:sp>
          <p:nvSpPr>
            <p:cNvPr id="27" name="Google Shape;731;p17"/>
            <p:cNvSpPr/>
            <p:nvPr/>
          </p:nvSpPr>
          <p:spPr>
            <a:xfrm>
              <a:off x="-526956" y="1913663"/>
              <a:ext cx="45095" cy="46974"/>
            </a:xfrm>
            <a:custGeom>
              <a:avLst/>
              <a:gdLst/>
              <a:ahLst/>
              <a:cxnLst/>
              <a:rect l="l" t="t" r="r" b="b"/>
              <a:pathLst>
                <a:path w="1159" h="1208" extrusionOk="0">
                  <a:moveTo>
                    <a:pt x="626" y="1"/>
                  </a:moveTo>
                  <a:cubicBezTo>
                    <a:pt x="368" y="1"/>
                    <a:pt x="163" y="396"/>
                    <a:pt x="163" y="396"/>
                  </a:cubicBezTo>
                  <a:cubicBezTo>
                    <a:pt x="0" y="997"/>
                    <a:pt x="317" y="1207"/>
                    <a:pt x="551" y="1207"/>
                  </a:cubicBezTo>
                  <a:cubicBezTo>
                    <a:pt x="666" y="1207"/>
                    <a:pt x="762" y="1156"/>
                    <a:pt x="770" y="1076"/>
                  </a:cubicBezTo>
                  <a:cubicBezTo>
                    <a:pt x="794" y="833"/>
                    <a:pt x="479" y="736"/>
                    <a:pt x="479" y="736"/>
                  </a:cubicBezTo>
                  <a:cubicBezTo>
                    <a:pt x="479" y="736"/>
                    <a:pt x="1159" y="396"/>
                    <a:pt x="819" y="80"/>
                  </a:cubicBezTo>
                  <a:cubicBezTo>
                    <a:pt x="753" y="23"/>
                    <a:pt x="688" y="1"/>
                    <a:pt x="6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" name="Google Shape;732;p17"/>
            <p:cNvSpPr/>
            <p:nvPr/>
          </p:nvSpPr>
          <p:spPr>
            <a:xfrm>
              <a:off x="-564335" y="1911899"/>
              <a:ext cx="42789" cy="46254"/>
            </a:xfrm>
            <a:custGeom>
              <a:avLst/>
              <a:gdLst/>
              <a:ahLst/>
              <a:cxnLst/>
              <a:rect l="l" t="t" r="r" b="b"/>
              <a:pathLst>
                <a:path w="1097" h="1188" extrusionOk="0">
                  <a:moveTo>
                    <a:pt x="548" y="1"/>
                  </a:moveTo>
                  <a:cubicBezTo>
                    <a:pt x="491" y="1"/>
                    <a:pt x="429" y="17"/>
                    <a:pt x="365" y="58"/>
                  </a:cubicBezTo>
                  <a:cubicBezTo>
                    <a:pt x="0" y="301"/>
                    <a:pt x="680" y="738"/>
                    <a:pt x="680" y="738"/>
                  </a:cubicBezTo>
                  <a:cubicBezTo>
                    <a:pt x="680" y="738"/>
                    <a:pt x="340" y="811"/>
                    <a:pt x="340" y="1030"/>
                  </a:cubicBezTo>
                  <a:cubicBezTo>
                    <a:pt x="349" y="1120"/>
                    <a:pt x="464" y="1188"/>
                    <a:pt x="597" y="1188"/>
                  </a:cubicBezTo>
                  <a:cubicBezTo>
                    <a:pt x="821" y="1188"/>
                    <a:pt x="1097" y="1000"/>
                    <a:pt x="1021" y="422"/>
                  </a:cubicBezTo>
                  <a:cubicBezTo>
                    <a:pt x="1021" y="422"/>
                    <a:pt x="835" y="1"/>
                    <a:pt x="54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" name="Google Shape;733;p17"/>
            <p:cNvSpPr/>
            <p:nvPr/>
          </p:nvSpPr>
          <p:spPr>
            <a:xfrm>
              <a:off x="-525307" y="1900572"/>
              <a:ext cx="20746" cy="20893"/>
            </a:xfrm>
            <a:custGeom>
              <a:avLst/>
              <a:gdLst/>
              <a:ahLst/>
              <a:cxnLst/>
              <a:rect l="l" t="t" r="r" b="b"/>
              <a:pathLst>
                <a:path w="535" h="536" extrusionOk="0">
                  <a:moveTo>
                    <a:pt x="462" y="1"/>
                  </a:moveTo>
                  <a:cubicBezTo>
                    <a:pt x="292" y="25"/>
                    <a:pt x="0" y="195"/>
                    <a:pt x="49" y="487"/>
                  </a:cubicBezTo>
                  <a:cubicBezTo>
                    <a:pt x="49" y="511"/>
                    <a:pt x="73" y="535"/>
                    <a:pt x="97" y="535"/>
                  </a:cubicBezTo>
                  <a:lnTo>
                    <a:pt x="122" y="535"/>
                  </a:lnTo>
                  <a:cubicBezTo>
                    <a:pt x="146" y="535"/>
                    <a:pt x="146" y="511"/>
                    <a:pt x="146" y="487"/>
                  </a:cubicBezTo>
                  <a:cubicBezTo>
                    <a:pt x="97" y="171"/>
                    <a:pt x="462" y="98"/>
                    <a:pt x="486" y="98"/>
                  </a:cubicBezTo>
                  <a:cubicBezTo>
                    <a:pt x="510" y="74"/>
                    <a:pt x="535" y="49"/>
                    <a:pt x="510" y="25"/>
                  </a:cubicBezTo>
                  <a:cubicBezTo>
                    <a:pt x="510" y="1"/>
                    <a:pt x="486" y="1"/>
                    <a:pt x="4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" name="Google Shape;734;p17"/>
            <p:cNvSpPr/>
            <p:nvPr/>
          </p:nvSpPr>
          <p:spPr>
            <a:xfrm>
              <a:off x="-540390" y="1899888"/>
              <a:ext cx="17001" cy="20894"/>
            </a:xfrm>
            <a:custGeom>
              <a:avLst/>
              <a:gdLst/>
              <a:ahLst/>
              <a:cxnLst/>
              <a:rect l="l" t="t" r="r" b="b"/>
              <a:pathLst>
                <a:path w="438" h="535" extrusionOk="0">
                  <a:moveTo>
                    <a:pt x="49" y="1"/>
                  </a:moveTo>
                  <a:cubicBezTo>
                    <a:pt x="1" y="1"/>
                    <a:pt x="1" y="25"/>
                    <a:pt x="1" y="49"/>
                  </a:cubicBezTo>
                  <a:cubicBezTo>
                    <a:pt x="1" y="98"/>
                    <a:pt x="25" y="98"/>
                    <a:pt x="49" y="98"/>
                  </a:cubicBezTo>
                  <a:cubicBezTo>
                    <a:pt x="98" y="98"/>
                    <a:pt x="146" y="122"/>
                    <a:pt x="195" y="146"/>
                  </a:cubicBezTo>
                  <a:cubicBezTo>
                    <a:pt x="292" y="243"/>
                    <a:pt x="341" y="365"/>
                    <a:pt x="341" y="511"/>
                  </a:cubicBezTo>
                  <a:cubicBezTo>
                    <a:pt x="341" y="535"/>
                    <a:pt x="365" y="535"/>
                    <a:pt x="389" y="535"/>
                  </a:cubicBezTo>
                  <a:cubicBezTo>
                    <a:pt x="414" y="535"/>
                    <a:pt x="438" y="511"/>
                    <a:pt x="438" y="486"/>
                  </a:cubicBezTo>
                  <a:cubicBezTo>
                    <a:pt x="438" y="341"/>
                    <a:pt x="365" y="171"/>
                    <a:pt x="243" y="73"/>
                  </a:cubicBezTo>
                  <a:cubicBezTo>
                    <a:pt x="195" y="25"/>
                    <a:pt x="122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" name="Google Shape;735;p17"/>
            <p:cNvSpPr/>
            <p:nvPr/>
          </p:nvSpPr>
          <p:spPr>
            <a:xfrm>
              <a:off x="-653050" y="1974574"/>
              <a:ext cx="137301" cy="213835"/>
            </a:xfrm>
            <a:custGeom>
              <a:avLst/>
              <a:gdLst/>
              <a:ahLst/>
              <a:cxnLst/>
              <a:rect l="l" t="t" r="r" b="b"/>
              <a:pathLst>
                <a:path w="3524" h="5491" extrusionOk="0">
                  <a:moveTo>
                    <a:pt x="3353" y="1"/>
                  </a:moveTo>
                  <a:cubicBezTo>
                    <a:pt x="3329" y="25"/>
                    <a:pt x="3329" y="49"/>
                    <a:pt x="3329" y="73"/>
                  </a:cubicBezTo>
                  <a:cubicBezTo>
                    <a:pt x="3353" y="122"/>
                    <a:pt x="3377" y="171"/>
                    <a:pt x="3377" y="244"/>
                  </a:cubicBezTo>
                  <a:cubicBezTo>
                    <a:pt x="3377" y="268"/>
                    <a:pt x="3402" y="268"/>
                    <a:pt x="3426" y="268"/>
                  </a:cubicBezTo>
                  <a:cubicBezTo>
                    <a:pt x="3450" y="268"/>
                    <a:pt x="3475" y="244"/>
                    <a:pt x="3475" y="219"/>
                  </a:cubicBezTo>
                  <a:cubicBezTo>
                    <a:pt x="3450" y="98"/>
                    <a:pt x="3426" y="25"/>
                    <a:pt x="3426" y="25"/>
                  </a:cubicBezTo>
                  <a:cubicBezTo>
                    <a:pt x="3402" y="1"/>
                    <a:pt x="3377" y="1"/>
                    <a:pt x="3353" y="1"/>
                  </a:cubicBezTo>
                  <a:close/>
                  <a:moveTo>
                    <a:pt x="3465" y="377"/>
                  </a:moveTo>
                  <a:cubicBezTo>
                    <a:pt x="3438" y="377"/>
                    <a:pt x="3414" y="389"/>
                    <a:pt x="3426" y="414"/>
                  </a:cubicBezTo>
                  <a:cubicBezTo>
                    <a:pt x="3426" y="462"/>
                    <a:pt x="3426" y="535"/>
                    <a:pt x="3426" y="584"/>
                  </a:cubicBezTo>
                  <a:lnTo>
                    <a:pt x="3426" y="608"/>
                  </a:lnTo>
                  <a:cubicBezTo>
                    <a:pt x="3426" y="632"/>
                    <a:pt x="3450" y="656"/>
                    <a:pt x="3475" y="656"/>
                  </a:cubicBezTo>
                  <a:cubicBezTo>
                    <a:pt x="3499" y="656"/>
                    <a:pt x="3499" y="632"/>
                    <a:pt x="3523" y="632"/>
                  </a:cubicBezTo>
                  <a:lnTo>
                    <a:pt x="3523" y="584"/>
                  </a:lnTo>
                  <a:cubicBezTo>
                    <a:pt x="3523" y="535"/>
                    <a:pt x="3523" y="486"/>
                    <a:pt x="3523" y="414"/>
                  </a:cubicBezTo>
                  <a:cubicBezTo>
                    <a:pt x="3523" y="389"/>
                    <a:pt x="3493" y="377"/>
                    <a:pt x="3465" y="377"/>
                  </a:cubicBezTo>
                  <a:close/>
                  <a:moveTo>
                    <a:pt x="3450" y="754"/>
                  </a:moveTo>
                  <a:cubicBezTo>
                    <a:pt x="3426" y="754"/>
                    <a:pt x="3402" y="754"/>
                    <a:pt x="3402" y="778"/>
                  </a:cubicBezTo>
                  <a:cubicBezTo>
                    <a:pt x="3402" y="851"/>
                    <a:pt x="3377" y="899"/>
                    <a:pt x="3353" y="948"/>
                  </a:cubicBezTo>
                  <a:cubicBezTo>
                    <a:pt x="3329" y="972"/>
                    <a:pt x="3353" y="997"/>
                    <a:pt x="3377" y="1021"/>
                  </a:cubicBezTo>
                  <a:lnTo>
                    <a:pt x="3402" y="1021"/>
                  </a:lnTo>
                  <a:cubicBezTo>
                    <a:pt x="3426" y="1021"/>
                    <a:pt x="3426" y="997"/>
                    <a:pt x="3426" y="997"/>
                  </a:cubicBezTo>
                  <a:cubicBezTo>
                    <a:pt x="3450" y="924"/>
                    <a:pt x="3475" y="875"/>
                    <a:pt x="3499" y="802"/>
                  </a:cubicBezTo>
                  <a:cubicBezTo>
                    <a:pt x="3499" y="778"/>
                    <a:pt x="3475" y="754"/>
                    <a:pt x="3450" y="754"/>
                  </a:cubicBezTo>
                  <a:close/>
                  <a:moveTo>
                    <a:pt x="2576" y="899"/>
                  </a:moveTo>
                  <a:cubicBezTo>
                    <a:pt x="2503" y="924"/>
                    <a:pt x="2430" y="997"/>
                    <a:pt x="2406" y="1045"/>
                  </a:cubicBezTo>
                  <a:cubicBezTo>
                    <a:pt x="2406" y="1069"/>
                    <a:pt x="2406" y="1118"/>
                    <a:pt x="2430" y="1118"/>
                  </a:cubicBezTo>
                  <a:lnTo>
                    <a:pt x="2454" y="1118"/>
                  </a:lnTo>
                  <a:cubicBezTo>
                    <a:pt x="2479" y="1118"/>
                    <a:pt x="2479" y="1118"/>
                    <a:pt x="2503" y="1094"/>
                  </a:cubicBezTo>
                  <a:cubicBezTo>
                    <a:pt x="2503" y="1045"/>
                    <a:pt x="2551" y="1021"/>
                    <a:pt x="2600" y="997"/>
                  </a:cubicBezTo>
                  <a:cubicBezTo>
                    <a:pt x="2649" y="972"/>
                    <a:pt x="2624" y="899"/>
                    <a:pt x="2576" y="899"/>
                  </a:cubicBezTo>
                  <a:close/>
                  <a:moveTo>
                    <a:pt x="2722" y="948"/>
                  </a:moveTo>
                  <a:cubicBezTo>
                    <a:pt x="2697" y="972"/>
                    <a:pt x="2697" y="997"/>
                    <a:pt x="2722" y="1021"/>
                  </a:cubicBezTo>
                  <a:cubicBezTo>
                    <a:pt x="2770" y="1045"/>
                    <a:pt x="2794" y="1094"/>
                    <a:pt x="2819" y="1142"/>
                  </a:cubicBezTo>
                  <a:cubicBezTo>
                    <a:pt x="2843" y="1167"/>
                    <a:pt x="2843" y="1167"/>
                    <a:pt x="2867" y="1167"/>
                  </a:cubicBezTo>
                  <a:lnTo>
                    <a:pt x="2916" y="1191"/>
                  </a:lnTo>
                  <a:cubicBezTo>
                    <a:pt x="2916" y="1167"/>
                    <a:pt x="2940" y="1142"/>
                    <a:pt x="2916" y="1118"/>
                  </a:cubicBezTo>
                  <a:cubicBezTo>
                    <a:pt x="2892" y="1045"/>
                    <a:pt x="2843" y="997"/>
                    <a:pt x="2794" y="948"/>
                  </a:cubicBezTo>
                  <a:close/>
                  <a:moveTo>
                    <a:pt x="3268" y="1078"/>
                  </a:moveTo>
                  <a:cubicBezTo>
                    <a:pt x="3256" y="1078"/>
                    <a:pt x="3243" y="1082"/>
                    <a:pt x="3232" y="1094"/>
                  </a:cubicBezTo>
                  <a:cubicBezTo>
                    <a:pt x="3207" y="1142"/>
                    <a:pt x="3159" y="1167"/>
                    <a:pt x="3110" y="1215"/>
                  </a:cubicBezTo>
                  <a:cubicBezTo>
                    <a:pt x="3086" y="1215"/>
                    <a:pt x="3086" y="1239"/>
                    <a:pt x="3110" y="1264"/>
                  </a:cubicBezTo>
                  <a:cubicBezTo>
                    <a:pt x="3110" y="1288"/>
                    <a:pt x="3134" y="1288"/>
                    <a:pt x="3159" y="1288"/>
                  </a:cubicBezTo>
                  <a:cubicBezTo>
                    <a:pt x="3207" y="1264"/>
                    <a:pt x="3256" y="1215"/>
                    <a:pt x="3305" y="1167"/>
                  </a:cubicBezTo>
                  <a:cubicBezTo>
                    <a:pt x="3342" y="1129"/>
                    <a:pt x="3308" y="1078"/>
                    <a:pt x="3268" y="1078"/>
                  </a:cubicBezTo>
                  <a:close/>
                  <a:moveTo>
                    <a:pt x="2469" y="1197"/>
                  </a:moveTo>
                  <a:cubicBezTo>
                    <a:pt x="2460" y="1197"/>
                    <a:pt x="2454" y="1203"/>
                    <a:pt x="2454" y="1215"/>
                  </a:cubicBezTo>
                  <a:cubicBezTo>
                    <a:pt x="2430" y="1215"/>
                    <a:pt x="2406" y="1264"/>
                    <a:pt x="2430" y="1264"/>
                  </a:cubicBezTo>
                  <a:cubicBezTo>
                    <a:pt x="2479" y="1337"/>
                    <a:pt x="2527" y="1385"/>
                    <a:pt x="2600" y="1385"/>
                  </a:cubicBezTo>
                  <a:lnTo>
                    <a:pt x="2624" y="1410"/>
                  </a:lnTo>
                  <a:cubicBezTo>
                    <a:pt x="2649" y="1410"/>
                    <a:pt x="2673" y="1385"/>
                    <a:pt x="2673" y="1361"/>
                  </a:cubicBezTo>
                  <a:cubicBezTo>
                    <a:pt x="2673" y="1337"/>
                    <a:pt x="2649" y="1288"/>
                    <a:pt x="2624" y="1288"/>
                  </a:cubicBezTo>
                  <a:cubicBezTo>
                    <a:pt x="2576" y="1288"/>
                    <a:pt x="2527" y="1264"/>
                    <a:pt x="2503" y="1215"/>
                  </a:cubicBezTo>
                  <a:cubicBezTo>
                    <a:pt x="2491" y="1203"/>
                    <a:pt x="2479" y="1197"/>
                    <a:pt x="2469" y="1197"/>
                  </a:cubicBezTo>
                  <a:close/>
                  <a:moveTo>
                    <a:pt x="2958" y="1253"/>
                  </a:moveTo>
                  <a:cubicBezTo>
                    <a:pt x="2954" y="1253"/>
                    <a:pt x="2948" y="1256"/>
                    <a:pt x="2940" y="1264"/>
                  </a:cubicBezTo>
                  <a:cubicBezTo>
                    <a:pt x="2916" y="1264"/>
                    <a:pt x="2892" y="1264"/>
                    <a:pt x="2892" y="1288"/>
                  </a:cubicBezTo>
                  <a:lnTo>
                    <a:pt x="2794" y="1312"/>
                  </a:lnTo>
                  <a:cubicBezTo>
                    <a:pt x="2790" y="1310"/>
                    <a:pt x="2786" y="1309"/>
                    <a:pt x="2782" y="1309"/>
                  </a:cubicBezTo>
                  <a:cubicBezTo>
                    <a:pt x="2746" y="1309"/>
                    <a:pt x="2750" y="1410"/>
                    <a:pt x="2794" y="1410"/>
                  </a:cubicBezTo>
                  <a:cubicBezTo>
                    <a:pt x="2843" y="1410"/>
                    <a:pt x="2867" y="1385"/>
                    <a:pt x="2916" y="1385"/>
                  </a:cubicBezTo>
                  <a:cubicBezTo>
                    <a:pt x="2916" y="1410"/>
                    <a:pt x="2916" y="1458"/>
                    <a:pt x="2916" y="1482"/>
                  </a:cubicBezTo>
                  <a:cubicBezTo>
                    <a:pt x="2916" y="1507"/>
                    <a:pt x="2940" y="1531"/>
                    <a:pt x="2964" y="1531"/>
                  </a:cubicBezTo>
                  <a:lnTo>
                    <a:pt x="2989" y="1531"/>
                  </a:lnTo>
                  <a:cubicBezTo>
                    <a:pt x="3013" y="1531"/>
                    <a:pt x="3037" y="1507"/>
                    <a:pt x="3037" y="1482"/>
                  </a:cubicBezTo>
                  <a:cubicBezTo>
                    <a:pt x="3013" y="1434"/>
                    <a:pt x="3013" y="1410"/>
                    <a:pt x="3013" y="1361"/>
                  </a:cubicBezTo>
                  <a:cubicBezTo>
                    <a:pt x="3037" y="1361"/>
                    <a:pt x="3037" y="1337"/>
                    <a:pt x="3037" y="1312"/>
                  </a:cubicBezTo>
                  <a:cubicBezTo>
                    <a:pt x="3013" y="1288"/>
                    <a:pt x="3013" y="1264"/>
                    <a:pt x="2989" y="1264"/>
                  </a:cubicBezTo>
                  <a:cubicBezTo>
                    <a:pt x="2973" y="1264"/>
                    <a:pt x="2967" y="1253"/>
                    <a:pt x="2958" y="1253"/>
                  </a:cubicBezTo>
                  <a:close/>
                  <a:moveTo>
                    <a:pt x="2989" y="1628"/>
                  </a:moveTo>
                  <a:cubicBezTo>
                    <a:pt x="2964" y="1628"/>
                    <a:pt x="2940" y="1652"/>
                    <a:pt x="2940" y="1677"/>
                  </a:cubicBezTo>
                  <a:cubicBezTo>
                    <a:pt x="2916" y="1725"/>
                    <a:pt x="2916" y="1798"/>
                    <a:pt x="2892" y="1847"/>
                  </a:cubicBezTo>
                  <a:cubicBezTo>
                    <a:pt x="2892" y="1871"/>
                    <a:pt x="2916" y="1895"/>
                    <a:pt x="2940" y="1895"/>
                  </a:cubicBezTo>
                  <a:cubicBezTo>
                    <a:pt x="2964" y="1895"/>
                    <a:pt x="2989" y="1895"/>
                    <a:pt x="2989" y="1871"/>
                  </a:cubicBezTo>
                  <a:cubicBezTo>
                    <a:pt x="3013" y="1798"/>
                    <a:pt x="3013" y="1750"/>
                    <a:pt x="3037" y="1677"/>
                  </a:cubicBezTo>
                  <a:cubicBezTo>
                    <a:pt x="3037" y="1652"/>
                    <a:pt x="3013" y="1628"/>
                    <a:pt x="2989" y="1628"/>
                  </a:cubicBezTo>
                  <a:close/>
                  <a:moveTo>
                    <a:pt x="1628" y="1993"/>
                  </a:moveTo>
                  <a:cubicBezTo>
                    <a:pt x="1604" y="1993"/>
                    <a:pt x="1580" y="2017"/>
                    <a:pt x="1580" y="2041"/>
                  </a:cubicBezTo>
                  <a:cubicBezTo>
                    <a:pt x="1580" y="2065"/>
                    <a:pt x="1604" y="2090"/>
                    <a:pt x="1628" y="2090"/>
                  </a:cubicBezTo>
                  <a:cubicBezTo>
                    <a:pt x="1677" y="2090"/>
                    <a:pt x="1726" y="2090"/>
                    <a:pt x="1750" y="2114"/>
                  </a:cubicBezTo>
                  <a:lnTo>
                    <a:pt x="1823" y="2114"/>
                  </a:lnTo>
                  <a:cubicBezTo>
                    <a:pt x="1823" y="2114"/>
                    <a:pt x="1847" y="2114"/>
                    <a:pt x="1847" y="2090"/>
                  </a:cubicBezTo>
                  <a:cubicBezTo>
                    <a:pt x="1847" y="2065"/>
                    <a:pt x="1847" y="2041"/>
                    <a:pt x="1823" y="2017"/>
                  </a:cubicBezTo>
                  <a:lnTo>
                    <a:pt x="1798" y="2017"/>
                  </a:lnTo>
                  <a:cubicBezTo>
                    <a:pt x="1750" y="1993"/>
                    <a:pt x="1677" y="1993"/>
                    <a:pt x="1628" y="1993"/>
                  </a:cubicBezTo>
                  <a:close/>
                  <a:moveTo>
                    <a:pt x="2892" y="1993"/>
                  </a:moveTo>
                  <a:cubicBezTo>
                    <a:pt x="2867" y="1993"/>
                    <a:pt x="2843" y="1993"/>
                    <a:pt x="2819" y="2017"/>
                  </a:cubicBezTo>
                  <a:cubicBezTo>
                    <a:pt x="2794" y="2065"/>
                    <a:pt x="2770" y="2114"/>
                    <a:pt x="2722" y="2163"/>
                  </a:cubicBezTo>
                  <a:cubicBezTo>
                    <a:pt x="2722" y="2187"/>
                    <a:pt x="2722" y="2211"/>
                    <a:pt x="2722" y="2235"/>
                  </a:cubicBezTo>
                  <a:lnTo>
                    <a:pt x="2794" y="2235"/>
                  </a:lnTo>
                  <a:cubicBezTo>
                    <a:pt x="2843" y="2187"/>
                    <a:pt x="2867" y="2114"/>
                    <a:pt x="2916" y="2065"/>
                  </a:cubicBezTo>
                  <a:cubicBezTo>
                    <a:pt x="2916" y="2041"/>
                    <a:pt x="2916" y="2017"/>
                    <a:pt x="2892" y="1993"/>
                  </a:cubicBezTo>
                  <a:close/>
                  <a:moveTo>
                    <a:pt x="1968" y="2144"/>
                  </a:moveTo>
                  <a:cubicBezTo>
                    <a:pt x="1956" y="2144"/>
                    <a:pt x="1944" y="2150"/>
                    <a:pt x="1944" y="2163"/>
                  </a:cubicBezTo>
                  <a:cubicBezTo>
                    <a:pt x="1920" y="2163"/>
                    <a:pt x="1920" y="2211"/>
                    <a:pt x="1944" y="2211"/>
                  </a:cubicBezTo>
                  <a:cubicBezTo>
                    <a:pt x="1993" y="2260"/>
                    <a:pt x="2017" y="2284"/>
                    <a:pt x="2066" y="2333"/>
                  </a:cubicBezTo>
                  <a:lnTo>
                    <a:pt x="2114" y="2333"/>
                  </a:lnTo>
                  <a:cubicBezTo>
                    <a:pt x="2114" y="2357"/>
                    <a:pt x="2139" y="2357"/>
                    <a:pt x="2139" y="2357"/>
                  </a:cubicBezTo>
                  <a:cubicBezTo>
                    <a:pt x="2163" y="2333"/>
                    <a:pt x="2163" y="2308"/>
                    <a:pt x="2139" y="2284"/>
                  </a:cubicBezTo>
                  <a:cubicBezTo>
                    <a:pt x="2114" y="2235"/>
                    <a:pt x="2066" y="2187"/>
                    <a:pt x="1993" y="2163"/>
                  </a:cubicBezTo>
                  <a:cubicBezTo>
                    <a:pt x="1993" y="2150"/>
                    <a:pt x="1981" y="2144"/>
                    <a:pt x="1968" y="2144"/>
                  </a:cubicBezTo>
                  <a:close/>
                  <a:moveTo>
                    <a:pt x="1531" y="2114"/>
                  </a:moveTo>
                  <a:cubicBezTo>
                    <a:pt x="1507" y="2114"/>
                    <a:pt x="1483" y="2138"/>
                    <a:pt x="1483" y="2163"/>
                  </a:cubicBezTo>
                  <a:cubicBezTo>
                    <a:pt x="1483" y="2235"/>
                    <a:pt x="1507" y="2308"/>
                    <a:pt x="1555" y="2357"/>
                  </a:cubicBezTo>
                  <a:cubicBezTo>
                    <a:pt x="1555" y="2357"/>
                    <a:pt x="1580" y="2381"/>
                    <a:pt x="1604" y="2381"/>
                  </a:cubicBezTo>
                  <a:cubicBezTo>
                    <a:pt x="1604" y="2381"/>
                    <a:pt x="1628" y="2381"/>
                    <a:pt x="1628" y="2357"/>
                  </a:cubicBezTo>
                  <a:cubicBezTo>
                    <a:pt x="1653" y="2357"/>
                    <a:pt x="1653" y="2308"/>
                    <a:pt x="1628" y="2308"/>
                  </a:cubicBezTo>
                  <a:cubicBezTo>
                    <a:pt x="1580" y="2260"/>
                    <a:pt x="1580" y="2211"/>
                    <a:pt x="1555" y="2163"/>
                  </a:cubicBezTo>
                  <a:cubicBezTo>
                    <a:pt x="1580" y="2138"/>
                    <a:pt x="1555" y="2114"/>
                    <a:pt x="1531" y="2114"/>
                  </a:cubicBezTo>
                  <a:close/>
                  <a:moveTo>
                    <a:pt x="2637" y="2266"/>
                  </a:moveTo>
                  <a:cubicBezTo>
                    <a:pt x="2624" y="2266"/>
                    <a:pt x="2612" y="2272"/>
                    <a:pt x="2600" y="2284"/>
                  </a:cubicBezTo>
                  <a:cubicBezTo>
                    <a:pt x="2551" y="2308"/>
                    <a:pt x="2503" y="2333"/>
                    <a:pt x="2454" y="2357"/>
                  </a:cubicBezTo>
                  <a:cubicBezTo>
                    <a:pt x="2406" y="2381"/>
                    <a:pt x="2406" y="2406"/>
                    <a:pt x="2430" y="2430"/>
                  </a:cubicBezTo>
                  <a:cubicBezTo>
                    <a:pt x="2430" y="2454"/>
                    <a:pt x="2430" y="2454"/>
                    <a:pt x="2454" y="2454"/>
                  </a:cubicBezTo>
                  <a:lnTo>
                    <a:pt x="2503" y="2430"/>
                  </a:lnTo>
                  <a:cubicBezTo>
                    <a:pt x="2551" y="2406"/>
                    <a:pt x="2600" y="2381"/>
                    <a:pt x="2673" y="2333"/>
                  </a:cubicBezTo>
                  <a:cubicBezTo>
                    <a:pt x="2673" y="2333"/>
                    <a:pt x="2673" y="2284"/>
                    <a:pt x="2673" y="2284"/>
                  </a:cubicBezTo>
                  <a:cubicBezTo>
                    <a:pt x="2661" y="2272"/>
                    <a:pt x="2649" y="2266"/>
                    <a:pt x="2637" y="2266"/>
                  </a:cubicBezTo>
                  <a:close/>
                  <a:moveTo>
                    <a:pt x="1748" y="2395"/>
                  </a:moveTo>
                  <a:cubicBezTo>
                    <a:pt x="1726" y="2395"/>
                    <a:pt x="1701" y="2413"/>
                    <a:pt x="1701" y="2430"/>
                  </a:cubicBezTo>
                  <a:cubicBezTo>
                    <a:pt x="1677" y="2454"/>
                    <a:pt x="1701" y="2478"/>
                    <a:pt x="1726" y="2478"/>
                  </a:cubicBezTo>
                  <a:cubicBezTo>
                    <a:pt x="1774" y="2527"/>
                    <a:pt x="1847" y="2527"/>
                    <a:pt x="1920" y="2551"/>
                  </a:cubicBezTo>
                  <a:cubicBezTo>
                    <a:pt x="1968" y="2527"/>
                    <a:pt x="1968" y="2478"/>
                    <a:pt x="1920" y="2454"/>
                  </a:cubicBezTo>
                  <a:cubicBezTo>
                    <a:pt x="1871" y="2454"/>
                    <a:pt x="1823" y="2430"/>
                    <a:pt x="1774" y="2406"/>
                  </a:cubicBezTo>
                  <a:cubicBezTo>
                    <a:pt x="1767" y="2398"/>
                    <a:pt x="1758" y="2395"/>
                    <a:pt x="1748" y="2395"/>
                  </a:cubicBezTo>
                  <a:close/>
                  <a:moveTo>
                    <a:pt x="2208" y="2395"/>
                  </a:moveTo>
                  <a:cubicBezTo>
                    <a:pt x="2201" y="2395"/>
                    <a:pt x="2194" y="2398"/>
                    <a:pt x="2187" y="2406"/>
                  </a:cubicBezTo>
                  <a:cubicBezTo>
                    <a:pt x="2163" y="2406"/>
                    <a:pt x="2139" y="2430"/>
                    <a:pt x="2139" y="2454"/>
                  </a:cubicBezTo>
                  <a:lnTo>
                    <a:pt x="2090" y="2454"/>
                  </a:lnTo>
                  <a:cubicBezTo>
                    <a:pt x="2066" y="2454"/>
                    <a:pt x="2041" y="2478"/>
                    <a:pt x="2041" y="2503"/>
                  </a:cubicBezTo>
                  <a:cubicBezTo>
                    <a:pt x="2041" y="2527"/>
                    <a:pt x="2066" y="2551"/>
                    <a:pt x="2090" y="2551"/>
                  </a:cubicBezTo>
                  <a:lnTo>
                    <a:pt x="2187" y="2551"/>
                  </a:lnTo>
                  <a:cubicBezTo>
                    <a:pt x="2187" y="2551"/>
                    <a:pt x="2187" y="2576"/>
                    <a:pt x="2187" y="2600"/>
                  </a:cubicBezTo>
                  <a:lnTo>
                    <a:pt x="2187" y="2624"/>
                  </a:lnTo>
                  <a:cubicBezTo>
                    <a:pt x="2163" y="2648"/>
                    <a:pt x="2187" y="2673"/>
                    <a:pt x="2211" y="2673"/>
                  </a:cubicBezTo>
                  <a:lnTo>
                    <a:pt x="2236" y="2673"/>
                  </a:lnTo>
                  <a:cubicBezTo>
                    <a:pt x="2260" y="2673"/>
                    <a:pt x="2260" y="2648"/>
                    <a:pt x="2260" y="2624"/>
                  </a:cubicBezTo>
                  <a:lnTo>
                    <a:pt x="2260" y="2600"/>
                  </a:lnTo>
                  <a:cubicBezTo>
                    <a:pt x="2260" y="2576"/>
                    <a:pt x="2260" y="2551"/>
                    <a:pt x="2260" y="2527"/>
                  </a:cubicBezTo>
                  <a:lnTo>
                    <a:pt x="2284" y="2527"/>
                  </a:lnTo>
                  <a:cubicBezTo>
                    <a:pt x="2333" y="2478"/>
                    <a:pt x="2309" y="2430"/>
                    <a:pt x="2260" y="2430"/>
                  </a:cubicBezTo>
                  <a:lnTo>
                    <a:pt x="2236" y="2430"/>
                  </a:lnTo>
                  <a:cubicBezTo>
                    <a:pt x="2236" y="2413"/>
                    <a:pt x="2224" y="2395"/>
                    <a:pt x="2208" y="2395"/>
                  </a:cubicBezTo>
                  <a:close/>
                  <a:moveTo>
                    <a:pt x="2158" y="2774"/>
                  </a:moveTo>
                  <a:cubicBezTo>
                    <a:pt x="2147" y="2774"/>
                    <a:pt x="2139" y="2780"/>
                    <a:pt x="2139" y="2794"/>
                  </a:cubicBezTo>
                  <a:cubicBezTo>
                    <a:pt x="2090" y="2843"/>
                    <a:pt x="2066" y="2891"/>
                    <a:pt x="2041" y="2940"/>
                  </a:cubicBezTo>
                  <a:cubicBezTo>
                    <a:pt x="2017" y="2964"/>
                    <a:pt x="2017" y="2989"/>
                    <a:pt x="2041" y="3013"/>
                  </a:cubicBezTo>
                  <a:lnTo>
                    <a:pt x="2090" y="3013"/>
                  </a:lnTo>
                  <a:cubicBezTo>
                    <a:pt x="2139" y="2964"/>
                    <a:pt x="2187" y="2916"/>
                    <a:pt x="2211" y="2843"/>
                  </a:cubicBezTo>
                  <a:cubicBezTo>
                    <a:pt x="2229" y="2808"/>
                    <a:pt x="2185" y="2774"/>
                    <a:pt x="2158" y="2774"/>
                  </a:cubicBezTo>
                  <a:close/>
                  <a:moveTo>
                    <a:pt x="1943" y="3045"/>
                  </a:moveTo>
                  <a:cubicBezTo>
                    <a:pt x="1934" y="3045"/>
                    <a:pt x="1926" y="3050"/>
                    <a:pt x="1920" y="3061"/>
                  </a:cubicBezTo>
                  <a:cubicBezTo>
                    <a:pt x="1871" y="3086"/>
                    <a:pt x="1798" y="3134"/>
                    <a:pt x="1750" y="3183"/>
                  </a:cubicBezTo>
                  <a:cubicBezTo>
                    <a:pt x="1701" y="3207"/>
                    <a:pt x="1726" y="3256"/>
                    <a:pt x="1774" y="3256"/>
                  </a:cubicBezTo>
                  <a:lnTo>
                    <a:pt x="1798" y="3256"/>
                  </a:lnTo>
                  <a:cubicBezTo>
                    <a:pt x="1798" y="3256"/>
                    <a:pt x="1823" y="3256"/>
                    <a:pt x="1823" y="3231"/>
                  </a:cubicBezTo>
                  <a:cubicBezTo>
                    <a:pt x="1871" y="3207"/>
                    <a:pt x="1920" y="3159"/>
                    <a:pt x="1968" y="3134"/>
                  </a:cubicBezTo>
                  <a:cubicBezTo>
                    <a:pt x="2006" y="3097"/>
                    <a:pt x="1971" y="3045"/>
                    <a:pt x="1943" y="3045"/>
                  </a:cubicBezTo>
                  <a:close/>
                  <a:moveTo>
                    <a:pt x="1634" y="3269"/>
                  </a:moveTo>
                  <a:cubicBezTo>
                    <a:pt x="1623" y="3269"/>
                    <a:pt x="1612" y="3272"/>
                    <a:pt x="1604" y="3280"/>
                  </a:cubicBezTo>
                  <a:lnTo>
                    <a:pt x="1580" y="3304"/>
                  </a:lnTo>
                  <a:lnTo>
                    <a:pt x="1458" y="3377"/>
                  </a:lnTo>
                  <a:cubicBezTo>
                    <a:pt x="1434" y="3377"/>
                    <a:pt x="1434" y="3402"/>
                    <a:pt x="1434" y="3426"/>
                  </a:cubicBezTo>
                  <a:cubicBezTo>
                    <a:pt x="1434" y="3450"/>
                    <a:pt x="1458" y="3450"/>
                    <a:pt x="1483" y="3450"/>
                  </a:cubicBezTo>
                  <a:lnTo>
                    <a:pt x="1507" y="3450"/>
                  </a:lnTo>
                  <a:lnTo>
                    <a:pt x="1653" y="3377"/>
                  </a:lnTo>
                  <a:lnTo>
                    <a:pt x="1677" y="3353"/>
                  </a:lnTo>
                  <a:cubicBezTo>
                    <a:pt x="1701" y="3329"/>
                    <a:pt x="1701" y="3304"/>
                    <a:pt x="1677" y="3280"/>
                  </a:cubicBezTo>
                  <a:cubicBezTo>
                    <a:pt x="1677" y="3280"/>
                    <a:pt x="1655" y="3269"/>
                    <a:pt x="1634" y="3269"/>
                  </a:cubicBezTo>
                  <a:close/>
                  <a:moveTo>
                    <a:pt x="1303" y="3461"/>
                  </a:moveTo>
                  <a:cubicBezTo>
                    <a:pt x="1292" y="3461"/>
                    <a:pt x="1278" y="3465"/>
                    <a:pt x="1264" y="3474"/>
                  </a:cubicBezTo>
                  <a:lnTo>
                    <a:pt x="1118" y="3572"/>
                  </a:lnTo>
                  <a:cubicBezTo>
                    <a:pt x="1094" y="3572"/>
                    <a:pt x="1094" y="3620"/>
                    <a:pt x="1118" y="3620"/>
                  </a:cubicBezTo>
                  <a:cubicBezTo>
                    <a:pt x="1118" y="3644"/>
                    <a:pt x="1143" y="3644"/>
                    <a:pt x="1167" y="3644"/>
                  </a:cubicBezTo>
                  <a:lnTo>
                    <a:pt x="1337" y="3547"/>
                  </a:lnTo>
                  <a:cubicBezTo>
                    <a:pt x="1376" y="3528"/>
                    <a:pt x="1352" y="3461"/>
                    <a:pt x="1303" y="3461"/>
                  </a:cubicBezTo>
                  <a:close/>
                  <a:moveTo>
                    <a:pt x="1006" y="3651"/>
                  </a:moveTo>
                  <a:cubicBezTo>
                    <a:pt x="997" y="3651"/>
                    <a:pt x="985" y="3657"/>
                    <a:pt x="972" y="3669"/>
                  </a:cubicBezTo>
                  <a:lnTo>
                    <a:pt x="802" y="3766"/>
                  </a:lnTo>
                  <a:cubicBezTo>
                    <a:pt x="778" y="3766"/>
                    <a:pt x="778" y="3814"/>
                    <a:pt x="802" y="3839"/>
                  </a:cubicBezTo>
                  <a:lnTo>
                    <a:pt x="851" y="3839"/>
                  </a:lnTo>
                  <a:cubicBezTo>
                    <a:pt x="900" y="3814"/>
                    <a:pt x="972" y="3766"/>
                    <a:pt x="1021" y="3742"/>
                  </a:cubicBezTo>
                  <a:cubicBezTo>
                    <a:pt x="1045" y="3717"/>
                    <a:pt x="1045" y="3693"/>
                    <a:pt x="1021" y="3669"/>
                  </a:cubicBezTo>
                  <a:cubicBezTo>
                    <a:pt x="1021" y="3657"/>
                    <a:pt x="1015" y="3651"/>
                    <a:pt x="1006" y="3651"/>
                  </a:cubicBezTo>
                  <a:close/>
                  <a:moveTo>
                    <a:pt x="657" y="3863"/>
                  </a:moveTo>
                  <a:lnTo>
                    <a:pt x="487" y="3985"/>
                  </a:lnTo>
                  <a:cubicBezTo>
                    <a:pt x="487" y="4009"/>
                    <a:pt x="487" y="4033"/>
                    <a:pt x="487" y="4057"/>
                  </a:cubicBezTo>
                  <a:lnTo>
                    <a:pt x="560" y="4057"/>
                  </a:lnTo>
                  <a:lnTo>
                    <a:pt x="705" y="3936"/>
                  </a:lnTo>
                  <a:cubicBezTo>
                    <a:pt x="730" y="3912"/>
                    <a:pt x="730" y="3887"/>
                    <a:pt x="705" y="3863"/>
                  </a:cubicBezTo>
                  <a:close/>
                  <a:moveTo>
                    <a:pt x="385" y="4101"/>
                  </a:moveTo>
                  <a:cubicBezTo>
                    <a:pt x="379" y="4101"/>
                    <a:pt x="372" y="4103"/>
                    <a:pt x="365" y="4106"/>
                  </a:cubicBezTo>
                  <a:cubicBezTo>
                    <a:pt x="317" y="4155"/>
                    <a:pt x="268" y="4203"/>
                    <a:pt x="219" y="4252"/>
                  </a:cubicBezTo>
                  <a:cubicBezTo>
                    <a:pt x="219" y="4276"/>
                    <a:pt x="219" y="4300"/>
                    <a:pt x="219" y="4325"/>
                  </a:cubicBezTo>
                  <a:lnTo>
                    <a:pt x="292" y="4325"/>
                  </a:lnTo>
                  <a:cubicBezTo>
                    <a:pt x="341" y="4276"/>
                    <a:pt x="389" y="4227"/>
                    <a:pt x="438" y="4179"/>
                  </a:cubicBezTo>
                  <a:cubicBezTo>
                    <a:pt x="459" y="4158"/>
                    <a:pt x="426" y="4101"/>
                    <a:pt x="385" y="4101"/>
                  </a:cubicBezTo>
                  <a:close/>
                  <a:moveTo>
                    <a:pt x="137" y="4379"/>
                  </a:moveTo>
                  <a:cubicBezTo>
                    <a:pt x="128" y="4379"/>
                    <a:pt x="122" y="4385"/>
                    <a:pt x="122" y="4397"/>
                  </a:cubicBezTo>
                  <a:cubicBezTo>
                    <a:pt x="74" y="4470"/>
                    <a:pt x="49" y="4519"/>
                    <a:pt x="25" y="4592"/>
                  </a:cubicBezTo>
                  <a:cubicBezTo>
                    <a:pt x="25" y="4616"/>
                    <a:pt x="25" y="4640"/>
                    <a:pt x="49" y="4640"/>
                  </a:cubicBezTo>
                  <a:lnTo>
                    <a:pt x="98" y="4640"/>
                  </a:lnTo>
                  <a:cubicBezTo>
                    <a:pt x="98" y="4640"/>
                    <a:pt x="122" y="4640"/>
                    <a:pt x="122" y="4616"/>
                  </a:cubicBezTo>
                  <a:cubicBezTo>
                    <a:pt x="147" y="4568"/>
                    <a:pt x="171" y="4495"/>
                    <a:pt x="195" y="4446"/>
                  </a:cubicBezTo>
                  <a:cubicBezTo>
                    <a:pt x="195" y="4422"/>
                    <a:pt x="195" y="4397"/>
                    <a:pt x="171" y="4397"/>
                  </a:cubicBezTo>
                  <a:cubicBezTo>
                    <a:pt x="159" y="4385"/>
                    <a:pt x="147" y="4379"/>
                    <a:pt x="137" y="4379"/>
                  </a:cubicBezTo>
                  <a:close/>
                  <a:moveTo>
                    <a:pt x="49" y="4738"/>
                  </a:moveTo>
                  <a:cubicBezTo>
                    <a:pt x="25" y="4738"/>
                    <a:pt x="1" y="4762"/>
                    <a:pt x="1" y="4786"/>
                  </a:cubicBezTo>
                  <a:cubicBezTo>
                    <a:pt x="1" y="4859"/>
                    <a:pt x="25" y="4908"/>
                    <a:pt x="25" y="4981"/>
                  </a:cubicBezTo>
                  <a:cubicBezTo>
                    <a:pt x="49" y="5005"/>
                    <a:pt x="49" y="5005"/>
                    <a:pt x="74" y="5005"/>
                  </a:cubicBezTo>
                  <a:lnTo>
                    <a:pt x="98" y="5005"/>
                  </a:lnTo>
                  <a:cubicBezTo>
                    <a:pt x="122" y="5005"/>
                    <a:pt x="122" y="4981"/>
                    <a:pt x="122" y="4956"/>
                  </a:cubicBezTo>
                  <a:cubicBezTo>
                    <a:pt x="98" y="4908"/>
                    <a:pt x="98" y="4835"/>
                    <a:pt x="98" y="4786"/>
                  </a:cubicBezTo>
                  <a:cubicBezTo>
                    <a:pt x="98" y="4762"/>
                    <a:pt x="74" y="4738"/>
                    <a:pt x="49" y="4738"/>
                  </a:cubicBezTo>
                  <a:close/>
                  <a:moveTo>
                    <a:pt x="144" y="5092"/>
                  </a:moveTo>
                  <a:cubicBezTo>
                    <a:pt x="136" y="5092"/>
                    <a:pt x="129" y="5095"/>
                    <a:pt x="122" y="5102"/>
                  </a:cubicBezTo>
                  <a:cubicBezTo>
                    <a:pt x="98" y="5102"/>
                    <a:pt x="98" y="5151"/>
                    <a:pt x="98" y="5175"/>
                  </a:cubicBezTo>
                  <a:cubicBezTo>
                    <a:pt x="147" y="5223"/>
                    <a:pt x="171" y="5272"/>
                    <a:pt x="219" y="5321"/>
                  </a:cubicBezTo>
                  <a:cubicBezTo>
                    <a:pt x="219" y="5345"/>
                    <a:pt x="244" y="5345"/>
                    <a:pt x="244" y="5345"/>
                  </a:cubicBezTo>
                  <a:lnTo>
                    <a:pt x="292" y="5345"/>
                  </a:lnTo>
                  <a:cubicBezTo>
                    <a:pt x="292" y="5321"/>
                    <a:pt x="292" y="5296"/>
                    <a:pt x="292" y="5272"/>
                  </a:cubicBezTo>
                  <a:cubicBezTo>
                    <a:pt x="244" y="5223"/>
                    <a:pt x="219" y="5175"/>
                    <a:pt x="195" y="5126"/>
                  </a:cubicBezTo>
                  <a:cubicBezTo>
                    <a:pt x="178" y="5109"/>
                    <a:pt x="161" y="5092"/>
                    <a:pt x="144" y="5092"/>
                  </a:cubicBezTo>
                  <a:close/>
                  <a:moveTo>
                    <a:pt x="365" y="5400"/>
                  </a:moveTo>
                  <a:cubicBezTo>
                    <a:pt x="353" y="5400"/>
                    <a:pt x="341" y="5406"/>
                    <a:pt x="341" y="5418"/>
                  </a:cubicBezTo>
                  <a:cubicBezTo>
                    <a:pt x="317" y="5442"/>
                    <a:pt x="317" y="5466"/>
                    <a:pt x="341" y="5491"/>
                  </a:cubicBezTo>
                  <a:lnTo>
                    <a:pt x="389" y="5491"/>
                  </a:lnTo>
                  <a:cubicBezTo>
                    <a:pt x="414" y="5466"/>
                    <a:pt x="414" y="5442"/>
                    <a:pt x="389" y="5418"/>
                  </a:cubicBezTo>
                  <a:cubicBezTo>
                    <a:pt x="389" y="5406"/>
                    <a:pt x="377" y="5400"/>
                    <a:pt x="365" y="54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2" name="Google Shape;736;p17"/>
          <p:cNvGrpSpPr>
            <a:grpSpLocks/>
          </p:cNvGrpSpPr>
          <p:nvPr/>
        </p:nvGrpSpPr>
        <p:grpSpPr bwMode="auto">
          <a:xfrm>
            <a:off x="1692275" y="393700"/>
            <a:ext cx="2481263" cy="1081088"/>
            <a:chOff x="3965010" y="571479"/>
            <a:chExt cx="1651683" cy="719972"/>
          </a:xfrm>
        </p:grpSpPr>
        <p:grpSp>
          <p:nvGrpSpPr>
            <p:cNvPr id="33" name="Google Shape;737;p17"/>
            <p:cNvGrpSpPr>
              <a:grpSpLocks/>
            </p:cNvGrpSpPr>
            <p:nvPr/>
          </p:nvGrpSpPr>
          <p:grpSpPr bwMode="auto">
            <a:xfrm>
              <a:off x="3965010" y="571479"/>
              <a:ext cx="1446820" cy="719972"/>
              <a:chOff x="3953250" y="571500"/>
              <a:chExt cx="1383325" cy="766825"/>
            </a:xfrm>
          </p:grpSpPr>
          <p:grpSp>
            <p:nvGrpSpPr>
              <p:cNvPr id="35" name="Google Shape;738;p17"/>
              <p:cNvGrpSpPr>
                <a:grpSpLocks/>
              </p:cNvGrpSpPr>
              <p:nvPr/>
            </p:nvGrpSpPr>
            <p:grpSpPr bwMode="auto">
              <a:xfrm>
                <a:off x="3953250" y="571500"/>
                <a:ext cx="1383166" cy="669650"/>
                <a:chOff x="897088" y="2374675"/>
                <a:chExt cx="1383166" cy="669650"/>
              </a:xfrm>
            </p:grpSpPr>
            <p:sp>
              <p:nvSpPr>
                <p:cNvPr id="37" name="Google Shape;739;p17"/>
                <p:cNvSpPr/>
                <p:nvPr/>
              </p:nvSpPr>
              <p:spPr>
                <a:xfrm>
                  <a:off x="1135534" y="2416338"/>
                  <a:ext cx="622383" cy="622693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8" name="Google Shape;740;p17"/>
                <p:cNvSpPr/>
                <p:nvPr/>
              </p:nvSpPr>
              <p:spPr>
                <a:xfrm>
                  <a:off x="1479057" y="2374675"/>
                  <a:ext cx="493057" cy="493200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9" name="Google Shape;741;p17"/>
                <p:cNvSpPr/>
                <p:nvPr/>
              </p:nvSpPr>
              <p:spPr>
                <a:xfrm>
                  <a:off x="897088" y="2689963"/>
                  <a:ext cx="493057" cy="354699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0" name="Google Shape;742;p17"/>
                <p:cNvSpPr/>
                <p:nvPr/>
              </p:nvSpPr>
              <p:spPr>
                <a:xfrm>
                  <a:off x="1657892" y="2551462"/>
                  <a:ext cx="622383" cy="493200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36" name="Google Shape;743;p17"/>
              <p:cNvSpPr/>
              <p:nvPr/>
            </p:nvSpPr>
            <p:spPr>
              <a:xfrm>
                <a:off x="3972447" y="907056"/>
                <a:ext cx="1363990" cy="431269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4" name="Google Shape;744;p17"/>
            <p:cNvSpPr/>
            <p:nvPr/>
          </p:nvSpPr>
          <p:spPr>
            <a:xfrm>
              <a:off x="4006223" y="571479"/>
              <a:ext cx="1610470" cy="660767"/>
            </a:xfrm>
            <a:custGeom>
              <a:avLst/>
              <a:gdLst/>
              <a:ahLst/>
              <a:cxnLst/>
              <a:rect l="l" t="t" r="r" b="b"/>
              <a:pathLst>
                <a:path w="3864" h="1872" extrusionOk="0">
                  <a:moveTo>
                    <a:pt x="1847" y="365"/>
                  </a:moveTo>
                  <a:cubicBezTo>
                    <a:pt x="1920" y="487"/>
                    <a:pt x="1920" y="633"/>
                    <a:pt x="1871" y="754"/>
                  </a:cubicBezTo>
                  <a:lnTo>
                    <a:pt x="1847" y="754"/>
                  </a:lnTo>
                  <a:cubicBezTo>
                    <a:pt x="1847" y="754"/>
                    <a:pt x="1823" y="754"/>
                    <a:pt x="1798" y="705"/>
                  </a:cubicBezTo>
                  <a:cubicBezTo>
                    <a:pt x="1774" y="608"/>
                    <a:pt x="1774" y="487"/>
                    <a:pt x="1847" y="390"/>
                  </a:cubicBezTo>
                  <a:lnTo>
                    <a:pt x="1847" y="365"/>
                  </a:lnTo>
                  <a:close/>
                  <a:moveTo>
                    <a:pt x="2891" y="584"/>
                  </a:moveTo>
                  <a:lnTo>
                    <a:pt x="2891" y="608"/>
                  </a:lnTo>
                  <a:cubicBezTo>
                    <a:pt x="2940" y="754"/>
                    <a:pt x="2940" y="900"/>
                    <a:pt x="2867" y="948"/>
                  </a:cubicBezTo>
                  <a:cubicBezTo>
                    <a:pt x="2831" y="960"/>
                    <a:pt x="2806" y="967"/>
                    <a:pt x="2791" y="967"/>
                  </a:cubicBezTo>
                  <a:cubicBezTo>
                    <a:pt x="2776" y="967"/>
                    <a:pt x="2770" y="960"/>
                    <a:pt x="2770" y="948"/>
                  </a:cubicBezTo>
                  <a:cubicBezTo>
                    <a:pt x="2770" y="803"/>
                    <a:pt x="2794" y="681"/>
                    <a:pt x="2891" y="584"/>
                  </a:cubicBezTo>
                  <a:close/>
                  <a:moveTo>
                    <a:pt x="754" y="1021"/>
                  </a:moveTo>
                  <a:cubicBezTo>
                    <a:pt x="851" y="1021"/>
                    <a:pt x="924" y="1070"/>
                    <a:pt x="972" y="1143"/>
                  </a:cubicBezTo>
                  <a:cubicBezTo>
                    <a:pt x="997" y="1216"/>
                    <a:pt x="972" y="1288"/>
                    <a:pt x="899" y="1337"/>
                  </a:cubicBezTo>
                  <a:cubicBezTo>
                    <a:pt x="887" y="1349"/>
                    <a:pt x="875" y="1355"/>
                    <a:pt x="863" y="1355"/>
                  </a:cubicBezTo>
                  <a:cubicBezTo>
                    <a:pt x="851" y="1355"/>
                    <a:pt x="839" y="1349"/>
                    <a:pt x="827" y="1337"/>
                  </a:cubicBezTo>
                  <a:cubicBezTo>
                    <a:pt x="754" y="1240"/>
                    <a:pt x="754" y="1143"/>
                    <a:pt x="754" y="1045"/>
                  </a:cubicBezTo>
                  <a:lnTo>
                    <a:pt x="754" y="1021"/>
                  </a:lnTo>
                  <a:close/>
                  <a:moveTo>
                    <a:pt x="2357" y="74"/>
                  </a:moveTo>
                  <a:cubicBezTo>
                    <a:pt x="2600" y="122"/>
                    <a:pt x="2794" y="268"/>
                    <a:pt x="2867" y="487"/>
                  </a:cubicBezTo>
                  <a:cubicBezTo>
                    <a:pt x="2746" y="608"/>
                    <a:pt x="2673" y="778"/>
                    <a:pt x="2697" y="973"/>
                  </a:cubicBezTo>
                  <a:cubicBezTo>
                    <a:pt x="2725" y="1015"/>
                    <a:pt x="2745" y="1041"/>
                    <a:pt x="2786" y="1041"/>
                  </a:cubicBezTo>
                  <a:cubicBezTo>
                    <a:pt x="2815" y="1041"/>
                    <a:pt x="2855" y="1027"/>
                    <a:pt x="2916" y="997"/>
                  </a:cubicBezTo>
                  <a:cubicBezTo>
                    <a:pt x="3061" y="924"/>
                    <a:pt x="3037" y="681"/>
                    <a:pt x="2964" y="487"/>
                  </a:cubicBezTo>
                  <a:cubicBezTo>
                    <a:pt x="2989" y="462"/>
                    <a:pt x="3013" y="462"/>
                    <a:pt x="3061" y="462"/>
                  </a:cubicBezTo>
                  <a:cubicBezTo>
                    <a:pt x="3329" y="535"/>
                    <a:pt x="3572" y="730"/>
                    <a:pt x="3693" y="997"/>
                  </a:cubicBezTo>
                  <a:cubicBezTo>
                    <a:pt x="3766" y="1143"/>
                    <a:pt x="3766" y="1337"/>
                    <a:pt x="3644" y="1483"/>
                  </a:cubicBezTo>
                  <a:cubicBezTo>
                    <a:pt x="3474" y="1677"/>
                    <a:pt x="2819" y="1799"/>
                    <a:pt x="1774" y="1799"/>
                  </a:cubicBezTo>
                  <a:cubicBezTo>
                    <a:pt x="1118" y="1799"/>
                    <a:pt x="535" y="1750"/>
                    <a:pt x="535" y="1750"/>
                  </a:cubicBezTo>
                  <a:cubicBezTo>
                    <a:pt x="316" y="1726"/>
                    <a:pt x="195" y="1653"/>
                    <a:pt x="146" y="1507"/>
                  </a:cubicBezTo>
                  <a:cubicBezTo>
                    <a:pt x="98" y="1386"/>
                    <a:pt x="219" y="1216"/>
                    <a:pt x="438" y="1118"/>
                  </a:cubicBezTo>
                  <a:cubicBezTo>
                    <a:pt x="511" y="1070"/>
                    <a:pt x="584" y="1045"/>
                    <a:pt x="681" y="1045"/>
                  </a:cubicBezTo>
                  <a:cubicBezTo>
                    <a:pt x="657" y="1167"/>
                    <a:pt x="705" y="1288"/>
                    <a:pt x="778" y="1410"/>
                  </a:cubicBezTo>
                  <a:cubicBezTo>
                    <a:pt x="808" y="1440"/>
                    <a:pt x="857" y="1461"/>
                    <a:pt x="901" y="1461"/>
                  </a:cubicBezTo>
                  <a:cubicBezTo>
                    <a:pt x="928" y="1461"/>
                    <a:pt x="954" y="1453"/>
                    <a:pt x="972" y="1434"/>
                  </a:cubicBezTo>
                  <a:cubicBezTo>
                    <a:pt x="1070" y="1361"/>
                    <a:pt x="1118" y="1240"/>
                    <a:pt x="1094" y="1118"/>
                  </a:cubicBezTo>
                  <a:cubicBezTo>
                    <a:pt x="1045" y="1021"/>
                    <a:pt x="924" y="924"/>
                    <a:pt x="802" y="924"/>
                  </a:cubicBezTo>
                  <a:cubicBezTo>
                    <a:pt x="851" y="681"/>
                    <a:pt x="1021" y="462"/>
                    <a:pt x="1264" y="365"/>
                  </a:cubicBezTo>
                  <a:cubicBezTo>
                    <a:pt x="1395" y="278"/>
                    <a:pt x="1517" y="234"/>
                    <a:pt x="1621" y="234"/>
                  </a:cubicBezTo>
                  <a:cubicBezTo>
                    <a:pt x="1689" y="234"/>
                    <a:pt x="1750" y="254"/>
                    <a:pt x="1798" y="292"/>
                  </a:cubicBezTo>
                  <a:cubicBezTo>
                    <a:pt x="1701" y="414"/>
                    <a:pt x="1677" y="584"/>
                    <a:pt x="1750" y="730"/>
                  </a:cubicBezTo>
                  <a:cubicBezTo>
                    <a:pt x="1750" y="778"/>
                    <a:pt x="1798" y="827"/>
                    <a:pt x="1871" y="827"/>
                  </a:cubicBezTo>
                  <a:cubicBezTo>
                    <a:pt x="1895" y="827"/>
                    <a:pt x="1920" y="803"/>
                    <a:pt x="1944" y="778"/>
                  </a:cubicBezTo>
                  <a:cubicBezTo>
                    <a:pt x="2041" y="633"/>
                    <a:pt x="2017" y="438"/>
                    <a:pt x="1920" y="292"/>
                  </a:cubicBezTo>
                  <a:cubicBezTo>
                    <a:pt x="1993" y="220"/>
                    <a:pt x="2090" y="147"/>
                    <a:pt x="2187" y="122"/>
                  </a:cubicBezTo>
                  <a:cubicBezTo>
                    <a:pt x="2236" y="98"/>
                    <a:pt x="2308" y="98"/>
                    <a:pt x="2357" y="74"/>
                  </a:cubicBezTo>
                  <a:close/>
                  <a:moveTo>
                    <a:pt x="2333" y="1"/>
                  </a:moveTo>
                  <a:cubicBezTo>
                    <a:pt x="2260" y="1"/>
                    <a:pt x="2211" y="25"/>
                    <a:pt x="2138" y="50"/>
                  </a:cubicBezTo>
                  <a:cubicBezTo>
                    <a:pt x="2017" y="74"/>
                    <a:pt x="1920" y="147"/>
                    <a:pt x="1823" y="244"/>
                  </a:cubicBezTo>
                  <a:cubicBezTo>
                    <a:pt x="1756" y="188"/>
                    <a:pt x="1674" y="158"/>
                    <a:pt x="1579" y="158"/>
                  </a:cubicBezTo>
                  <a:cubicBezTo>
                    <a:pt x="1466" y="158"/>
                    <a:pt x="1336" y="200"/>
                    <a:pt x="1191" y="292"/>
                  </a:cubicBezTo>
                  <a:cubicBezTo>
                    <a:pt x="924" y="414"/>
                    <a:pt x="754" y="657"/>
                    <a:pt x="681" y="948"/>
                  </a:cubicBezTo>
                  <a:cubicBezTo>
                    <a:pt x="584" y="948"/>
                    <a:pt x="487" y="973"/>
                    <a:pt x="414" y="1021"/>
                  </a:cubicBezTo>
                  <a:cubicBezTo>
                    <a:pt x="146" y="1167"/>
                    <a:pt x="1" y="1361"/>
                    <a:pt x="49" y="1531"/>
                  </a:cubicBezTo>
                  <a:cubicBezTo>
                    <a:pt x="74" y="1701"/>
                    <a:pt x="268" y="1823"/>
                    <a:pt x="511" y="1847"/>
                  </a:cubicBezTo>
                  <a:cubicBezTo>
                    <a:pt x="511" y="1847"/>
                    <a:pt x="1118" y="1871"/>
                    <a:pt x="1774" y="1871"/>
                  </a:cubicBezTo>
                  <a:cubicBezTo>
                    <a:pt x="2867" y="1871"/>
                    <a:pt x="3523" y="1774"/>
                    <a:pt x="3717" y="1556"/>
                  </a:cubicBezTo>
                  <a:cubicBezTo>
                    <a:pt x="3839" y="1386"/>
                    <a:pt x="3863" y="1167"/>
                    <a:pt x="3766" y="973"/>
                  </a:cubicBezTo>
                  <a:cubicBezTo>
                    <a:pt x="3620" y="681"/>
                    <a:pt x="3353" y="438"/>
                    <a:pt x="3037" y="365"/>
                  </a:cubicBezTo>
                  <a:cubicBezTo>
                    <a:pt x="2989" y="365"/>
                    <a:pt x="2940" y="390"/>
                    <a:pt x="2916" y="414"/>
                  </a:cubicBezTo>
                  <a:cubicBezTo>
                    <a:pt x="2819" y="171"/>
                    <a:pt x="2600" y="25"/>
                    <a:pt x="23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41" name="Google Shape;745;p17"/>
          <p:cNvSpPr/>
          <p:nvPr/>
        </p:nvSpPr>
        <p:spPr>
          <a:xfrm>
            <a:off x="-65088" y="6430963"/>
            <a:ext cx="2138363" cy="492125"/>
          </a:xfrm>
          <a:custGeom>
            <a:avLst/>
            <a:gdLst/>
            <a:ahLst/>
            <a:cxnLst/>
            <a:rect l="l" t="t" r="r" b="b"/>
            <a:pathLst>
              <a:path w="7289" h="1677" extrusionOk="0">
                <a:moveTo>
                  <a:pt x="2819" y="1"/>
                </a:moveTo>
                <a:lnTo>
                  <a:pt x="2114" y="1191"/>
                </a:lnTo>
                <a:lnTo>
                  <a:pt x="1604" y="268"/>
                </a:lnTo>
                <a:lnTo>
                  <a:pt x="1118" y="1361"/>
                </a:lnTo>
                <a:lnTo>
                  <a:pt x="584" y="754"/>
                </a:lnTo>
                <a:lnTo>
                  <a:pt x="1" y="1677"/>
                </a:lnTo>
                <a:lnTo>
                  <a:pt x="7289" y="1677"/>
                </a:lnTo>
                <a:lnTo>
                  <a:pt x="6657" y="559"/>
                </a:lnTo>
                <a:lnTo>
                  <a:pt x="6001" y="1191"/>
                </a:lnTo>
                <a:lnTo>
                  <a:pt x="5394" y="268"/>
                </a:lnTo>
                <a:lnTo>
                  <a:pt x="4738" y="1191"/>
                </a:lnTo>
                <a:lnTo>
                  <a:pt x="4252" y="1"/>
                </a:lnTo>
                <a:lnTo>
                  <a:pt x="3353" y="1118"/>
                </a:lnTo>
                <a:lnTo>
                  <a:pt x="2819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2" name="Google Shape;746;p17"/>
          <p:cNvSpPr/>
          <p:nvPr/>
        </p:nvSpPr>
        <p:spPr>
          <a:xfrm>
            <a:off x="2008188" y="6613525"/>
            <a:ext cx="1420812" cy="309563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3" name="Google Shape;747;p17"/>
          <p:cNvSpPr/>
          <p:nvPr/>
        </p:nvSpPr>
        <p:spPr>
          <a:xfrm>
            <a:off x="8005763" y="6457950"/>
            <a:ext cx="2138362" cy="465138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4" name="Google Shape;748;p17"/>
          <p:cNvSpPr/>
          <p:nvPr/>
        </p:nvSpPr>
        <p:spPr>
          <a:xfrm>
            <a:off x="10042525" y="6430963"/>
            <a:ext cx="2262188" cy="492125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5" name="Google Shape;749;p17"/>
          <p:cNvSpPr/>
          <p:nvPr/>
        </p:nvSpPr>
        <p:spPr>
          <a:xfrm>
            <a:off x="4194175" y="6457950"/>
            <a:ext cx="2138363" cy="465138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6" name="Google Shape;750;p17"/>
          <p:cNvSpPr/>
          <p:nvPr/>
        </p:nvSpPr>
        <p:spPr>
          <a:xfrm>
            <a:off x="6226175" y="6515100"/>
            <a:ext cx="1876425" cy="407988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7" name="Google Shape;751;p17"/>
          <p:cNvSpPr/>
          <p:nvPr/>
        </p:nvSpPr>
        <p:spPr>
          <a:xfrm>
            <a:off x="3157538" y="6613525"/>
            <a:ext cx="1420812" cy="309563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706" name="Google Shape;706;p17"/>
          <p:cNvSpPr txBox="1">
            <a:spLocks noGrp="1"/>
          </p:cNvSpPr>
          <p:nvPr>
            <p:ph type="ctrTitle"/>
          </p:nvPr>
        </p:nvSpPr>
        <p:spPr>
          <a:xfrm>
            <a:off x="7223684" y="1001033"/>
            <a:ext cx="3498800" cy="8992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600">
                <a:solidFill>
                  <a:srgbClr val="000000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600">
                <a:solidFill>
                  <a:srgbClr val="000000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600">
                <a:solidFill>
                  <a:srgbClr val="000000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600">
                <a:solidFill>
                  <a:srgbClr val="000000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600">
                <a:solidFill>
                  <a:srgbClr val="000000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600">
                <a:solidFill>
                  <a:srgbClr val="000000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600">
                <a:solidFill>
                  <a:srgbClr val="000000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600">
                <a:solidFill>
                  <a:srgbClr val="000000"/>
                </a:solidFill>
              </a:defRPr>
            </a:lvl9pPr>
          </a:lstStyle>
          <a:p>
            <a:endParaRPr/>
          </a:p>
        </p:txBody>
      </p:sp>
      <p:sp>
        <p:nvSpPr>
          <p:cNvPr id="707" name="Google Shape;707;p17"/>
          <p:cNvSpPr txBox="1">
            <a:spLocks noGrp="1"/>
          </p:cNvSpPr>
          <p:nvPr>
            <p:ph type="subTitle" idx="1"/>
          </p:nvPr>
        </p:nvSpPr>
        <p:spPr>
          <a:xfrm>
            <a:off x="7223700" y="1913900"/>
            <a:ext cx="3498800" cy="7124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Ubuntu"/>
              <a:buNone/>
              <a:defRPr sz="1867">
                <a:solidFill>
                  <a:schemeClr val="dk1"/>
                </a:solidFill>
                <a:latin typeface="Comfortaa Regular"/>
                <a:ea typeface="Comfortaa Regular"/>
                <a:cs typeface="Comfortaa Regular"/>
                <a:sym typeface="Comfortaa Regular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Ubuntu"/>
              <a:buNone/>
              <a:defRPr sz="1333">
                <a:solidFill>
                  <a:srgbClr val="000000"/>
                </a:solidFill>
                <a:latin typeface="Ubuntu"/>
                <a:ea typeface="Ubuntu"/>
                <a:cs typeface="Ubuntu"/>
                <a:sym typeface="Ubuntu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Ubuntu"/>
              <a:buNone/>
              <a:defRPr sz="1333">
                <a:solidFill>
                  <a:srgbClr val="000000"/>
                </a:solidFill>
                <a:latin typeface="Ubuntu"/>
                <a:ea typeface="Ubuntu"/>
                <a:cs typeface="Ubuntu"/>
                <a:sym typeface="Ubuntu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Ubuntu"/>
              <a:buNone/>
              <a:defRPr sz="1333">
                <a:solidFill>
                  <a:srgbClr val="000000"/>
                </a:solidFill>
                <a:latin typeface="Ubuntu"/>
                <a:ea typeface="Ubuntu"/>
                <a:cs typeface="Ubuntu"/>
                <a:sym typeface="Ubuntu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Ubuntu"/>
              <a:buNone/>
              <a:defRPr sz="1333">
                <a:solidFill>
                  <a:srgbClr val="000000"/>
                </a:solidFill>
                <a:latin typeface="Ubuntu"/>
                <a:ea typeface="Ubuntu"/>
                <a:cs typeface="Ubuntu"/>
                <a:sym typeface="Ubuntu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Ubuntu"/>
              <a:buNone/>
              <a:defRPr sz="1333">
                <a:solidFill>
                  <a:srgbClr val="000000"/>
                </a:solidFill>
                <a:latin typeface="Ubuntu"/>
                <a:ea typeface="Ubuntu"/>
                <a:cs typeface="Ubuntu"/>
                <a:sym typeface="Ubuntu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Ubuntu"/>
              <a:buNone/>
              <a:defRPr sz="1333">
                <a:solidFill>
                  <a:srgbClr val="000000"/>
                </a:solidFill>
                <a:latin typeface="Ubuntu"/>
                <a:ea typeface="Ubuntu"/>
                <a:cs typeface="Ubuntu"/>
                <a:sym typeface="Ubuntu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Ubuntu"/>
              <a:buNone/>
              <a:defRPr sz="1333">
                <a:solidFill>
                  <a:srgbClr val="000000"/>
                </a:solidFill>
                <a:latin typeface="Ubuntu"/>
                <a:ea typeface="Ubuntu"/>
                <a:cs typeface="Ubuntu"/>
                <a:sym typeface="Ubuntu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Ubuntu"/>
              <a:buNone/>
              <a:defRPr sz="1333">
                <a:solidFill>
                  <a:srgbClr val="000000"/>
                </a:solidFill>
                <a:latin typeface="Ubuntu"/>
                <a:ea typeface="Ubuntu"/>
                <a:cs typeface="Ubuntu"/>
                <a:sym typeface="Ubuntu"/>
              </a:defRPr>
            </a:lvl9pPr>
          </a:lstStyle>
          <a:p>
            <a:endParaRPr/>
          </a:p>
        </p:txBody>
      </p:sp>
      <p:sp>
        <p:nvSpPr>
          <p:cNvPr id="708" name="Google Shape;708;p17"/>
          <p:cNvSpPr txBox="1">
            <a:spLocks noGrp="1"/>
          </p:cNvSpPr>
          <p:nvPr>
            <p:ph type="title" idx="2"/>
          </p:nvPr>
        </p:nvSpPr>
        <p:spPr>
          <a:xfrm>
            <a:off x="4649251" y="778167"/>
            <a:ext cx="2872000" cy="20556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None/>
              <a:defRPr sz="13333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64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64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64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64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64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64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64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64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9pPr>
          </a:lstStyle>
          <a:p>
            <a:r>
              <a:rPr lang="en-US" smtClean="0"/>
              <a:t>Click to edit Master title style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453909455"/>
      </p:ext>
    </p:extLst>
  </p:cSld>
  <p:clrMapOvr>
    <a:masterClrMapping/>
  </p:clrMapOvr>
</p:sldLayout>
</file>

<file path=ppt/slideLayouts/slideLayout19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 1">
  <p:cSld name="Title only  1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7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oogle Shape;754;p18"/>
          <p:cNvGrpSpPr>
            <a:grpSpLocks/>
          </p:cNvGrpSpPr>
          <p:nvPr/>
        </p:nvGrpSpPr>
        <p:grpSpPr bwMode="auto">
          <a:xfrm rot="19535934" flipH="1">
            <a:off x="-512763" y="5321300"/>
            <a:ext cx="1503363" cy="1346200"/>
            <a:chOff x="6787377" y="436188"/>
            <a:chExt cx="235647" cy="211226"/>
          </a:xfrm>
        </p:grpSpPr>
        <p:sp>
          <p:nvSpPr>
            <p:cNvPr id="4" name="Google Shape;755;p18"/>
            <p:cNvSpPr/>
            <p:nvPr/>
          </p:nvSpPr>
          <p:spPr>
            <a:xfrm>
              <a:off x="6856501" y="522499"/>
              <a:ext cx="166471" cy="109598"/>
            </a:xfrm>
            <a:custGeom>
              <a:avLst/>
              <a:gdLst/>
              <a:ahLst/>
              <a:cxnLst/>
              <a:rect l="l" t="t" r="r" b="b"/>
              <a:pathLst>
                <a:path w="4277" h="2813" extrusionOk="0">
                  <a:moveTo>
                    <a:pt x="2187" y="626"/>
                  </a:moveTo>
                  <a:cubicBezTo>
                    <a:pt x="2236" y="651"/>
                    <a:pt x="2284" y="699"/>
                    <a:pt x="2284" y="723"/>
                  </a:cubicBezTo>
                  <a:cubicBezTo>
                    <a:pt x="2333" y="966"/>
                    <a:pt x="2260" y="1234"/>
                    <a:pt x="2090" y="1428"/>
                  </a:cubicBezTo>
                  <a:lnTo>
                    <a:pt x="2066" y="1428"/>
                  </a:lnTo>
                  <a:cubicBezTo>
                    <a:pt x="1896" y="1161"/>
                    <a:pt x="1847" y="942"/>
                    <a:pt x="1944" y="821"/>
                  </a:cubicBezTo>
                  <a:cubicBezTo>
                    <a:pt x="2017" y="699"/>
                    <a:pt x="2114" y="626"/>
                    <a:pt x="2187" y="626"/>
                  </a:cubicBezTo>
                  <a:close/>
                  <a:moveTo>
                    <a:pt x="62" y="1"/>
                  </a:moveTo>
                  <a:cubicBezTo>
                    <a:pt x="49" y="1"/>
                    <a:pt x="37" y="7"/>
                    <a:pt x="25" y="19"/>
                  </a:cubicBezTo>
                  <a:cubicBezTo>
                    <a:pt x="1" y="43"/>
                    <a:pt x="1" y="92"/>
                    <a:pt x="25" y="116"/>
                  </a:cubicBezTo>
                  <a:cubicBezTo>
                    <a:pt x="74" y="165"/>
                    <a:pt x="1337" y="1574"/>
                    <a:pt x="1944" y="1574"/>
                  </a:cubicBezTo>
                  <a:lnTo>
                    <a:pt x="2041" y="1574"/>
                  </a:lnTo>
                  <a:cubicBezTo>
                    <a:pt x="2090" y="1622"/>
                    <a:pt x="2114" y="1671"/>
                    <a:pt x="2163" y="1744"/>
                  </a:cubicBezTo>
                  <a:cubicBezTo>
                    <a:pt x="2600" y="2230"/>
                    <a:pt x="3402" y="2813"/>
                    <a:pt x="3961" y="2813"/>
                  </a:cubicBezTo>
                  <a:cubicBezTo>
                    <a:pt x="4058" y="2813"/>
                    <a:pt x="4155" y="2788"/>
                    <a:pt x="4228" y="2740"/>
                  </a:cubicBezTo>
                  <a:cubicBezTo>
                    <a:pt x="4252" y="2715"/>
                    <a:pt x="4276" y="2691"/>
                    <a:pt x="4252" y="2667"/>
                  </a:cubicBezTo>
                  <a:cubicBezTo>
                    <a:pt x="4252" y="2638"/>
                    <a:pt x="4235" y="2627"/>
                    <a:pt x="4217" y="2627"/>
                  </a:cubicBezTo>
                  <a:cubicBezTo>
                    <a:pt x="4203" y="2627"/>
                    <a:pt x="4189" y="2632"/>
                    <a:pt x="4179" y="2642"/>
                  </a:cubicBezTo>
                  <a:cubicBezTo>
                    <a:pt x="4119" y="2674"/>
                    <a:pt x="4046" y="2689"/>
                    <a:pt x="3965" y="2689"/>
                  </a:cubicBezTo>
                  <a:cubicBezTo>
                    <a:pt x="3490" y="2689"/>
                    <a:pt x="2713" y="2186"/>
                    <a:pt x="2236" y="1646"/>
                  </a:cubicBezTo>
                  <a:lnTo>
                    <a:pt x="2139" y="1501"/>
                  </a:lnTo>
                  <a:lnTo>
                    <a:pt x="2163" y="1476"/>
                  </a:lnTo>
                  <a:cubicBezTo>
                    <a:pt x="2382" y="1258"/>
                    <a:pt x="2454" y="966"/>
                    <a:pt x="2382" y="675"/>
                  </a:cubicBezTo>
                  <a:cubicBezTo>
                    <a:pt x="2357" y="578"/>
                    <a:pt x="2284" y="505"/>
                    <a:pt x="2187" y="505"/>
                  </a:cubicBezTo>
                  <a:cubicBezTo>
                    <a:pt x="2178" y="502"/>
                    <a:pt x="2168" y="500"/>
                    <a:pt x="2157" y="500"/>
                  </a:cubicBezTo>
                  <a:cubicBezTo>
                    <a:pt x="2078" y="500"/>
                    <a:pt x="1953" y="575"/>
                    <a:pt x="1847" y="723"/>
                  </a:cubicBezTo>
                  <a:cubicBezTo>
                    <a:pt x="1726" y="893"/>
                    <a:pt x="1750" y="1161"/>
                    <a:pt x="1969" y="1452"/>
                  </a:cubicBezTo>
                  <a:lnTo>
                    <a:pt x="1920" y="1452"/>
                  </a:lnTo>
                  <a:cubicBezTo>
                    <a:pt x="1361" y="1452"/>
                    <a:pt x="98" y="43"/>
                    <a:pt x="98" y="19"/>
                  </a:cubicBezTo>
                  <a:cubicBezTo>
                    <a:pt x="86" y="7"/>
                    <a:pt x="74" y="1"/>
                    <a:pt x="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" name="Google Shape;756;p18"/>
            <p:cNvSpPr/>
            <p:nvPr/>
          </p:nvSpPr>
          <p:spPr>
            <a:xfrm>
              <a:off x="6789582" y="437661"/>
              <a:ext cx="109736" cy="117071"/>
            </a:xfrm>
            <a:custGeom>
              <a:avLst/>
              <a:gdLst/>
              <a:ahLst/>
              <a:cxnLst/>
              <a:rect l="l" t="t" r="r" b="b"/>
              <a:pathLst>
                <a:path w="2816" h="3002" extrusionOk="0">
                  <a:moveTo>
                    <a:pt x="1343" y="1"/>
                  </a:moveTo>
                  <a:cubicBezTo>
                    <a:pt x="1080" y="1"/>
                    <a:pt x="833" y="78"/>
                    <a:pt x="719" y="218"/>
                  </a:cubicBezTo>
                  <a:cubicBezTo>
                    <a:pt x="655" y="309"/>
                    <a:pt x="634" y="396"/>
                    <a:pt x="641" y="474"/>
                  </a:cubicBezTo>
                  <a:lnTo>
                    <a:pt x="641" y="474"/>
                  </a:lnTo>
                  <a:cubicBezTo>
                    <a:pt x="348" y="532"/>
                    <a:pt x="0" y="782"/>
                    <a:pt x="14" y="1263"/>
                  </a:cubicBezTo>
                  <a:cubicBezTo>
                    <a:pt x="22" y="1525"/>
                    <a:pt x="84" y="1690"/>
                    <a:pt x="168" y="1781"/>
                  </a:cubicBezTo>
                  <a:lnTo>
                    <a:pt x="168" y="1781"/>
                  </a:lnTo>
                  <a:cubicBezTo>
                    <a:pt x="126" y="1901"/>
                    <a:pt x="96" y="2051"/>
                    <a:pt x="87" y="2234"/>
                  </a:cubicBezTo>
                  <a:cubicBezTo>
                    <a:pt x="74" y="2792"/>
                    <a:pt x="365" y="3001"/>
                    <a:pt x="700" y="3001"/>
                  </a:cubicBezTo>
                  <a:cubicBezTo>
                    <a:pt x="852" y="3001"/>
                    <a:pt x="1014" y="2958"/>
                    <a:pt x="1160" y="2884"/>
                  </a:cubicBezTo>
                  <a:lnTo>
                    <a:pt x="1160" y="2884"/>
                  </a:lnTo>
                  <a:cubicBezTo>
                    <a:pt x="1247" y="2911"/>
                    <a:pt x="1357" y="2925"/>
                    <a:pt x="1477" y="2925"/>
                  </a:cubicBezTo>
                  <a:cubicBezTo>
                    <a:pt x="1765" y="2925"/>
                    <a:pt x="2105" y="2843"/>
                    <a:pt x="2298" y="2672"/>
                  </a:cubicBezTo>
                  <a:cubicBezTo>
                    <a:pt x="2532" y="2463"/>
                    <a:pt x="2535" y="2247"/>
                    <a:pt x="2428" y="2086"/>
                  </a:cubicBezTo>
                  <a:lnTo>
                    <a:pt x="2428" y="2086"/>
                  </a:lnTo>
                  <a:cubicBezTo>
                    <a:pt x="2505" y="2034"/>
                    <a:pt x="2571" y="1943"/>
                    <a:pt x="2614" y="1797"/>
                  </a:cubicBezTo>
                  <a:cubicBezTo>
                    <a:pt x="2816" y="1130"/>
                    <a:pt x="2481" y="998"/>
                    <a:pt x="2214" y="990"/>
                  </a:cubicBezTo>
                  <a:lnTo>
                    <a:pt x="2214" y="990"/>
                  </a:lnTo>
                  <a:cubicBezTo>
                    <a:pt x="2227" y="937"/>
                    <a:pt x="2239" y="875"/>
                    <a:pt x="2249" y="801"/>
                  </a:cubicBezTo>
                  <a:cubicBezTo>
                    <a:pt x="2327" y="242"/>
                    <a:pt x="1809" y="1"/>
                    <a:pt x="134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" name="Google Shape;757;p18"/>
            <p:cNvSpPr/>
            <p:nvPr/>
          </p:nvSpPr>
          <p:spPr>
            <a:xfrm>
              <a:off x="6787101" y="435886"/>
              <a:ext cx="109736" cy="121305"/>
            </a:xfrm>
            <a:custGeom>
              <a:avLst/>
              <a:gdLst/>
              <a:ahLst/>
              <a:cxnLst/>
              <a:rect l="l" t="t" r="r" b="b"/>
              <a:pathLst>
                <a:path w="2819" h="3114" extrusionOk="0">
                  <a:moveTo>
                    <a:pt x="851" y="587"/>
                  </a:moveTo>
                  <a:cubicBezTo>
                    <a:pt x="948" y="587"/>
                    <a:pt x="1045" y="611"/>
                    <a:pt x="1045" y="708"/>
                  </a:cubicBezTo>
                  <a:cubicBezTo>
                    <a:pt x="1045" y="733"/>
                    <a:pt x="1045" y="757"/>
                    <a:pt x="1045" y="781"/>
                  </a:cubicBezTo>
                  <a:lnTo>
                    <a:pt x="997" y="781"/>
                  </a:lnTo>
                  <a:cubicBezTo>
                    <a:pt x="899" y="757"/>
                    <a:pt x="826" y="684"/>
                    <a:pt x="802" y="587"/>
                  </a:cubicBezTo>
                  <a:close/>
                  <a:moveTo>
                    <a:pt x="2211" y="1097"/>
                  </a:moveTo>
                  <a:cubicBezTo>
                    <a:pt x="2187" y="1219"/>
                    <a:pt x="2138" y="1243"/>
                    <a:pt x="2114" y="1243"/>
                  </a:cubicBezTo>
                  <a:cubicBezTo>
                    <a:pt x="2090" y="1243"/>
                    <a:pt x="2065" y="1219"/>
                    <a:pt x="2041" y="1219"/>
                  </a:cubicBezTo>
                  <a:cubicBezTo>
                    <a:pt x="2017" y="1170"/>
                    <a:pt x="2017" y="1146"/>
                    <a:pt x="2017" y="1121"/>
                  </a:cubicBezTo>
                  <a:cubicBezTo>
                    <a:pt x="2065" y="1097"/>
                    <a:pt x="2138" y="1097"/>
                    <a:pt x="2211" y="1097"/>
                  </a:cubicBezTo>
                  <a:close/>
                  <a:moveTo>
                    <a:pt x="632" y="1486"/>
                  </a:moveTo>
                  <a:cubicBezTo>
                    <a:pt x="656" y="1486"/>
                    <a:pt x="681" y="1510"/>
                    <a:pt x="705" y="1534"/>
                  </a:cubicBezTo>
                  <a:cubicBezTo>
                    <a:pt x="729" y="1559"/>
                    <a:pt x="729" y="1607"/>
                    <a:pt x="705" y="1632"/>
                  </a:cubicBezTo>
                  <a:cubicBezTo>
                    <a:pt x="681" y="1753"/>
                    <a:pt x="559" y="1850"/>
                    <a:pt x="438" y="1850"/>
                  </a:cubicBezTo>
                  <a:cubicBezTo>
                    <a:pt x="389" y="1850"/>
                    <a:pt x="341" y="1850"/>
                    <a:pt x="292" y="1802"/>
                  </a:cubicBezTo>
                  <a:cubicBezTo>
                    <a:pt x="389" y="1583"/>
                    <a:pt x="535" y="1486"/>
                    <a:pt x="632" y="1486"/>
                  </a:cubicBezTo>
                  <a:close/>
                  <a:moveTo>
                    <a:pt x="2017" y="1947"/>
                  </a:moveTo>
                  <a:cubicBezTo>
                    <a:pt x="2163" y="1947"/>
                    <a:pt x="2308" y="1996"/>
                    <a:pt x="2405" y="2117"/>
                  </a:cubicBezTo>
                  <a:cubicBezTo>
                    <a:pt x="2357" y="2117"/>
                    <a:pt x="2333" y="2142"/>
                    <a:pt x="2284" y="2142"/>
                  </a:cubicBezTo>
                  <a:cubicBezTo>
                    <a:pt x="2163" y="2117"/>
                    <a:pt x="2041" y="2069"/>
                    <a:pt x="1944" y="1996"/>
                  </a:cubicBezTo>
                  <a:cubicBezTo>
                    <a:pt x="1944" y="1972"/>
                    <a:pt x="1920" y="1947"/>
                    <a:pt x="1920" y="1947"/>
                  </a:cubicBezTo>
                  <a:close/>
                  <a:moveTo>
                    <a:pt x="1589" y="2354"/>
                  </a:moveTo>
                  <a:cubicBezTo>
                    <a:pt x="1598" y="2354"/>
                    <a:pt x="1604" y="2360"/>
                    <a:pt x="1604" y="2385"/>
                  </a:cubicBezTo>
                  <a:cubicBezTo>
                    <a:pt x="1628" y="2409"/>
                    <a:pt x="1604" y="2506"/>
                    <a:pt x="1482" y="2652"/>
                  </a:cubicBezTo>
                  <a:cubicBezTo>
                    <a:pt x="1410" y="2749"/>
                    <a:pt x="1312" y="2822"/>
                    <a:pt x="1215" y="2871"/>
                  </a:cubicBezTo>
                  <a:cubicBezTo>
                    <a:pt x="1142" y="2846"/>
                    <a:pt x="1094" y="2798"/>
                    <a:pt x="1069" y="2773"/>
                  </a:cubicBezTo>
                  <a:cubicBezTo>
                    <a:pt x="1069" y="2725"/>
                    <a:pt x="1069" y="2676"/>
                    <a:pt x="1118" y="2628"/>
                  </a:cubicBezTo>
                  <a:cubicBezTo>
                    <a:pt x="1215" y="2482"/>
                    <a:pt x="1385" y="2385"/>
                    <a:pt x="1555" y="2360"/>
                  </a:cubicBezTo>
                  <a:cubicBezTo>
                    <a:pt x="1567" y="2360"/>
                    <a:pt x="1580" y="2354"/>
                    <a:pt x="1589" y="2354"/>
                  </a:cubicBezTo>
                  <a:close/>
                  <a:moveTo>
                    <a:pt x="1327" y="121"/>
                  </a:moveTo>
                  <a:cubicBezTo>
                    <a:pt x="1354" y="121"/>
                    <a:pt x="1382" y="122"/>
                    <a:pt x="1410" y="125"/>
                  </a:cubicBezTo>
                  <a:cubicBezTo>
                    <a:pt x="1436" y="123"/>
                    <a:pt x="1463" y="122"/>
                    <a:pt x="1490" y="122"/>
                  </a:cubicBezTo>
                  <a:cubicBezTo>
                    <a:pt x="1730" y="122"/>
                    <a:pt x="1961" y="218"/>
                    <a:pt x="2114" y="393"/>
                  </a:cubicBezTo>
                  <a:cubicBezTo>
                    <a:pt x="2235" y="514"/>
                    <a:pt x="2284" y="684"/>
                    <a:pt x="2260" y="854"/>
                  </a:cubicBezTo>
                  <a:cubicBezTo>
                    <a:pt x="2235" y="903"/>
                    <a:pt x="2235" y="951"/>
                    <a:pt x="2235" y="1000"/>
                  </a:cubicBezTo>
                  <a:cubicBezTo>
                    <a:pt x="2163" y="1000"/>
                    <a:pt x="2065" y="1000"/>
                    <a:pt x="1993" y="1024"/>
                  </a:cubicBezTo>
                  <a:cubicBezTo>
                    <a:pt x="1944" y="1024"/>
                    <a:pt x="1920" y="1024"/>
                    <a:pt x="1920" y="1049"/>
                  </a:cubicBezTo>
                  <a:cubicBezTo>
                    <a:pt x="1895" y="1073"/>
                    <a:pt x="1895" y="1097"/>
                    <a:pt x="1895" y="1121"/>
                  </a:cubicBezTo>
                  <a:cubicBezTo>
                    <a:pt x="1895" y="1219"/>
                    <a:pt x="2017" y="1364"/>
                    <a:pt x="2114" y="1364"/>
                  </a:cubicBezTo>
                  <a:cubicBezTo>
                    <a:pt x="2211" y="1364"/>
                    <a:pt x="2284" y="1292"/>
                    <a:pt x="2333" y="1121"/>
                  </a:cubicBezTo>
                  <a:cubicBezTo>
                    <a:pt x="2349" y="1117"/>
                    <a:pt x="2367" y="1115"/>
                    <a:pt x="2384" y="1115"/>
                  </a:cubicBezTo>
                  <a:cubicBezTo>
                    <a:pt x="2470" y="1115"/>
                    <a:pt x="2564" y="1162"/>
                    <a:pt x="2624" y="1243"/>
                  </a:cubicBezTo>
                  <a:cubicBezTo>
                    <a:pt x="2697" y="1413"/>
                    <a:pt x="2697" y="1632"/>
                    <a:pt x="2624" y="1802"/>
                  </a:cubicBezTo>
                  <a:cubicBezTo>
                    <a:pt x="2600" y="1899"/>
                    <a:pt x="2551" y="1972"/>
                    <a:pt x="2503" y="2045"/>
                  </a:cubicBezTo>
                  <a:cubicBezTo>
                    <a:pt x="2357" y="1875"/>
                    <a:pt x="2163" y="1802"/>
                    <a:pt x="1968" y="1802"/>
                  </a:cubicBezTo>
                  <a:cubicBezTo>
                    <a:pt x="1798" y="1826"/>
                    <a:pt x="1798" y="1899"/>
                    <a:pt x="1798" y="1947"/>
                  </a:cubicBezTo>
                  <a:cubicBezTo>
                    <a:pt x="1822" y="2069"/>
                    <a:pt x="2041" y="2239"/>
                    <a:pt x="2284" y="2239"/>
                  </a:cubicBezTo>
                  <a:cubicBezTo>
                    <a:pt x="2333" y="2239"/>
                    <a:pt x="2405" y="2239"/>
                    <a:pt x="2454" y="2190"/>
                  </a:cubicBezTo>
                  <a:lnTo>
                    <a:pt x="2454" y="2190"/>
                  </a:lnTo>
                  <a:cubicBezTo>
                    <a:pt x="2527" y="2360"/>
                    <a:pt x="2478" y="2555"/>
                    <a:pt x="2333" y="2652"/>
                  </a:cubicBezTo>
                  <a:cubicBezTo>
                    <a:pt x="2114" y="2805"/>
                    <a:pt x="1877" y="2898"/>
                    <a:pt x="1619" y="2898"/>
                  </a:cubicBezTo>
                  <a:cubicBezTo>
                    <a:pt x="1590" y="2898"/>
                    <a:pt x="1561" y="2897"/>
                    <a:pt x="1531" y="2895"/>
                  </a:cubicBezTo>
                  <a:cubicBezTo>
                    <a:pt x="1507" y="2907"/>
                    <a:pt x="1482" y="2913"/>
                    <a:pt x="1455" y="2913"/>
                  </a:cubicBezTo>
                  <a:cubicBezTo>
                    <a:pt x="1428" y="2913"/>
                    <a:pt x="1397" y="2907"/>
                    <a:pt x="1361" y="2895"/>
                  </a:cubicBezTo>
                  <a:cubicBezTo>
                    <a:pt x="1434" y="2846"/>
                    <a:pt x="1507" y="2798"/>
                    <a:pt x="1580" y="2725"/>
                  </a:cubicBezTo>
                  <a:cubicBezTo>
                    <a:pt x="1750" y="2530"/>
                    <a:pt x="1750" y="2385"/>
                    <a:pt x="1725" y="2336"/>
                  </a:cubicBezTo>
                  <a:cubicBezTo>
                    <a:pt x="1677" y="2263"/>
                    <a:pt x="1628" y="2239"/>
                    <a:pt x="1555" y="2239"/>
                  </a:cubicBezTo>
                  <a:cubicBezTo>
                    <a:pt x="1337" y="2263"/>
                    <a:pt x="1142" y="2385"/>
                    <a:pt x="1021" y="2555"/>
                  </a:cubicBezTo>
                  <a:cubicBezTo>
                    <a:pt x="972" y="2628"/>
                    <a:pt x="948" y="2725"/>
                    <a:pt x="972" y="2798"/>
                  </a:cubicBezTo>
                  <a:cubicBezTo>
                    <a:pt x="972" y="2871"/>
                    <a:pt x="1021" y="2895"/>
                    <a:pt x="1069" y="2943"/>
                  </a:cubicBezTo>
                  <a:cubicBezTo>
                    <a:pt x="972" y="2968"/>
                    <a:pt x="875" y="2992"/>
                    <a:pt x="778" y="2992"/>
                  </a:cubicBezTo>
                  <a:cubicBezTo>
                    <a:pt x="608" y="2992"/>
                    <a:pt x="486" y="2943"/>
                    <a:pt x="365" y="2846"/>
                  </a:cubicBezTo>
                  <a:cubicBezTo>
                    <a:pt x="243" y="2700"/>
                    <a:pt x="195" y="2482"/>
                    <a:pt x="219" y="2287"/>
                  </a:cubicBezTo>
                  <a:cubicBezTo>
                    <a:pt x="219" y="2166"/>
                    <a:pt x="219" y="2045"/>
                    <a:pt x="268" y="1923"/>
                  </a:cubicBezTo>
                  <a:cubicBezTo>
                    <a:pt x="316" y="1947"/>
                    <a:pt x="389" y="1972"/>
                    <a:pt x="462" y="1972"/>
                  </a:cubicBezTo>
                  <a:cubicBezTo>
                    <a:pt x="632" y="1972"/>
                    <a:pt x="778" y="1826"/>
                    <a:pt x="826" y="1656"/>
                  </a:cubicBezTo>
                  <a:cubicBezTo>
                    <a:pt x="851" y="1607"/>
                    <a:pt x="851" y="1534"/>
                    <a:pt x="802" y="1462"/>
                  </a:cubicBezTo>
                  <a:cubicBezTo>
                    <a:pt x="778" y="1413"/>
                    <a:pt x="705" y="1389"/>
                    <a:pt x="632" y="1389"/>
                  </a:cubicBezTo>
                  <a:cubicBezTo>
                    <a:pt x="462" y="1413"/>
                    <a:pt x="292" y="1534"/>
                    <a:pt x="243" y="1704"/>
                  </a:cubicBezTo>
                  <a:cubicBezTo>
                    <a:pt x="171" y="1583"/>
                    <a:pt x="146" y="1462"/>
                    <a:pt x="146" y="1316"/>
                  </a:cubicBezTo>
                  <a:cubicBezTo>
                    <a:pt x="146" y="976"/>
                    <a:pt x="365" y="684"/>
                    <a:pt x="681" y="611"/>
                  </a:cubicBezTo>
                  <a:cubicBezTo>
                    <a:pt x="705" y="757"/>
                    <a:pt x="826" y="879"/>
                    <a:pt x="972" y="903"/>
                  </a:cubicBezTo>
                  <a:cubicBezTo>
                    <a:pt x="1021" y="903"/>
                    <a:pt x="1069" y="879"/>
                    <a:pt x="1094" y="854"/>
                  </a:cubicBezTo>
                  <a:cubicBezTo>
                    <a:pt x="1142" y="806"/>
                    <a:pt x="1142" y="757"/>
                    <a:pt x="1142" y="708"/>
                  </a:cubicBezTo>
                  <a:cubicBezTo>
                    <a:pt x="1142" y="538"/>
                    <a:pt x="997" y="466"/>
                    <a:pt x="778" y="466"/>
                  </a:cubicBezTo>
                  <a:cubicBezTo>
                    <a:pt x="778" y="417"/>
                    <a:pt x="802" y="368"/>
                    <a:pt x="826" y="320"/>
                  </a:cubicBezTo>
                  <a:cubicBezTo>
                    <a:pt x="975" y="193"/>
                    <a:pt x="1142" y="121"/>
                    <a:pt x="1327" y="121"/>
                  </a:cubicBezTo>
                  <a:close/>
                  <a:moveTo>
                    <a:pt x="1335" y="0"/>
                  </a:moveTo>
                  <a:cubicBezTo>
                    <a:pt x="1118" y="0"/>
                    <a:pt x="906" y="94"/>
                    <a:pt x="754" y="247"/>
                  </a:cubicBezTo>
                  <a:cubicBezTo>
                    <a:pt x="681" y="320"/>
                    <a:pt x="656" y="393"/>
                    <a:pt x="656" y="490"/>
                  </a:cubicBezTo>
                  <a:cubicBezTo>
                    <a:pt x="268" y="563"/>
                    <a:pt x="1" y="927"/>
                    <a:pt x="25" y="1316"/>
                  </a:cubicBezTo>
                  <a:cubicBezTo>
                    <a:pt x="25" y="1486"/>
                    <a:pt x="73" y="1680"/>
                    <a:pt x="171" y="1826"/>
                  </a:cubicBezTo>
                  <a:cubicBezTo>
                    <a:pt x="122" y="1972"/>
                    <a:pt x="98" y="2142"/>
                    <a:pt x="98" y="2287"/>
                  </a:cubicBezTo>
                  <a:cubicBezTo>
                    <a:pt x="73" y="2530"/>
                    <a:pt x="146" y="2749"/>
                    <a:pt x="292" y="2919"/>
                  </a:cubicBezTo>
                  <a:cubicBezTo>
                    <a:pt x="414" y="3041"/>
                    <a:pt x="584" y="3113"/>
                    <a:pt x="778" y="3113"/>
                  </a:cubicBezTo>
                  <a:cubicBezTo>
                    <a:pt x="948" y="3113"/>
                    <a:pt x="1094" y="3065"/>
                    <a:pt x="1239" y="2992"/>
                  </a:cubicBezTo>
                  <a:cubicBezTo>
                    <a:pt x="1337" y="3016"/>
                    <a:pt x="1434" y="3041"/>
                    <a:pt x="1531" y="3041"/>
                  </a:cubicBezTo>
                  <a:cubicBezTo>
                    <a:pt x="1847" y="3041"/>
                    <a:pt x="2163" y="2943"/>
                    <a:pt x="2405" y="2773"/>
                  </a:cubicBezTo>
                  <a:cubicBezTo>
                    <a:pt x="2600" y="2628"/>
                    <a:pt x="2673" y="2360"/>
                    <a:pt x="2551" y="2166"/>
                  </a:cubicBezTo>
                  <a:cubicBezTo>
                    <a:pt x="2648" y="2069"/>
                    <a:pt x="2697" y="1972"/>
                    <a:pt x="2746" y="1850"/>
                  </a:cubicBezTo>
                  <a:cubicBezTo>
                    <a:pt x="2818" y="1632"/>
                    <a:pt x="2818" y="1389"/>
                    <a:pt x="2721" y="1170"/>
                  </a:cubicBezTo>
                  <a:cubicBezTo>
                    <a:pt x="2624" y="1073"/>
                    <a:pt x="2503" y="1000"/>
                    <a:pt x="2357" y="976"/>
                  </a:cubicBezTo>
                  <a:cubicBezTo>
                    <a:pt x="2357" y="951"/>
                    <a:pt x="2381" y="903"/>
                    <a:pt x="2381" y="854"/>
                  </a:cubicBezTo>
                  <a:cubicBezTo>
                    <a:pt x="2405" y="660"/>
                    <a:pt x="2357" y="441"/>
                    <a:pt x="2211" y="296"/>
                  </a:cubicBezTo>
                  <a:cubicBezTo>
                    <a:pt x="2011" y="118"/>
                    <a:pt x="1750" y="1"/>
                    <a:pt x="1484" y="1"/>
                  </a:cubicBezTo>
                  <a:cubicBezTo>
                    <a:pt x="1459" y="1"/>
                    <a:pt x="1434" y="2"/>
                    <a:pt x="1410" y="4"/>
                  </a:cubicBezTo>
                  <a:cubicBezTo>
                    <a:pt x="1385" y="2"/>
                    <a:pt x="1360" y="0"/>
                    <a:pt x="13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" name="Google Shape;758;p18"/>
            <p:cNvSpPr/>
            <p:nvPr/>
          </p:nvSpPr>
          <p:spPr>
            <a:xfrm>
              <a:off x="6824308" y="479400"/>
              <a:ext cx="34090" cy="35121"/>
            </a:xfrm>
            <a:custGeom>
              <a:avLst/>
              <a:gdLst/>
              <a:ahLst/>
              <a:cxnLst/>
              <a:rect l="l" t="t" r="r" b="b"/>
              <a:pathLst>
                <a:path w="876" h="900" extrusionOk="0">
                  <a:moveTo>
                    <a:pt x="438" y="0"/>
                  </a:moveTo>
                  <a:cubicBezTo>
                    <a:pt x="195" y="0"/>
                    <a:pt x="1" y="195"/>
                    <a:pt x="1" y="438"/>
                  </a:cubicBezTo>
                  <a:cubicBezTo>
                    <a:pt x="1" y="681"/>
                    <a:pt x="195" y="899"/>
                    <a:pt x="438" y="899"/>
                  </a:cubicBezTo>
                  <a:cubicBezTo>
                    <a:pt x="681" y="899"/>
                    <a:pt x="875" y="681"/>
                    <a:pt x="875" y="438"/>
                  </a:cubicBezTo>
                  <a:cubicBezTo>
                    <a:pt x="875" y="195"/>
                    <a:pt x="681" y="0"/>
                    <a:pt x="43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" name="Google Shape;759;p18"/>
            <p:cNvSpPr/>
            <p:nvPr/>
          </p:nvSpPr>
          <p:spPr>
            <a:xfrm>
              <a:off x="6851516" y="561910"/>
              <a:ext cx="46035" cy="34125"/>
            </a:xfrm>
            <a:custGeom>
              <a:avLst/>
              <a:gdLst/>
              <a:ahLst/>
              <a:cxnLst/>
              <a:rect l="l" t="t" r="r" b="b"/>
              <a:pathLst>
                <a:path w="1184" h="876" extrusionOk="0">
                  <a:moveTo>
                    <a:pt x="974" y="1"/>
                  </a:moveTo>
                  <a:cubicBezTo>
                    <a:pt x="745" y="1"/>
                    <a:pt x="267" y="55"/>
                    <a:pt x="103" y="493"/>
                  </a:cubicBezTo>
                  <a:cubicBezTo>
                    <a:pt x="1" y="738"/>
                    <a:pt x="186" y="875"/>
                    <a:pt x="424" y="875"/>
                  </a:cubicBezTo>
                  <a:cubicBezTo>
                    <a:pt x="753" y="875"/>
                    <a:pt x="1183" y="613"/>
                    <a:pt x="1099" y="7"/>
                  </a:cubicBezTo>
                  <a:cubicBezTo>
                    <a:pt x="1099" y="7"/>
                    <a:pt x="1050" y="1"/>
                    <a:pt x="9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" name="Google Shape;760;p18"/>
            <p:cNvSpPr/>
            <p:nvPr/>
          </p:nvSpPr>
          <p:spPr>
            <a:xfrm>
              <a:off x="6870693" y="559894"/>
              <a:ext cx="25381" cy="23912"/>
            </a:xfrm>
            <a:custGeom>
              <a:avLst/>
              <a:gdLst/>
              <a:ahLst/>
              <a:cxnLst/>
              <a:rect l="l" t="t" r="r" b="b"/>
              <a:pathLst>
                <a:path w="657" h="618" extrusionOk="0">
                  <a:moveTo>
                    <a:pt x="586" y="0"/>
                  </a:moveTo>
                  <a:cubicBezTo>
                    <a:pt x="569" y="0"/>
                    <a:pt x="552" y="17"/>
                    <a:pt x="535" y="35"/>
                  </a:cubicBezTo>
                  <a:cubicBezTo>
                    <a:pt x="413" y="229"/>
                    <a:pt x="243" y="375"/>
                    <a:pt x="49" y="496"/>
                  </a:cubicBezTo>
                  <a:cubicBezTo>
                    <a:pt x="25" y="520"/>
                    <a:pt x="0" y="545"/>
                    <a:pt x="25" y="569"/>
                  </a:cubicBezTo>
                  <a:cubicBezTo>
                    <a:pt x="25" y="593"/>
                    <a:pt x="49" y="593"/>
                    <a:pt x="73" y="618"/>
                  </a:cubicBezTo>
                  <a:cubicBezTo>
                    <a:pt x="73" y="593"/>
                    <a:pt x="97" y="593"/>
                    <a:pt x="97" y="593"/>
                  </a:cubicBezTo>
                  <a:cubicBezTo>
                    <a:pt x="316" y="472"/>
                    <a:pt x="510" y="278"/>
                    <a:pt x="656" y="83"/>
                  </a:cubicBezTo>
                  <a:cubicBezTo>
                    <a:pt x="656" y="35"/>
                    <a:pt x="656" y="10"/>
                    <a:pt x="608" y="10"/>
                  </a:cubicBezTo>
                  <a:cubicBezTo>
                    <a:pt x="600" y="3"/>
                    <a:pt x="593" y="0"/>
                    <a:pt x="5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" name="Google Shape;761;p18"/>
            <p:cNvSpPr/>
            <p:nvPr/>
          </p:nvSpPr>
          <p:spPr>
            <a:xfrm>
              <a:off x="6924250" y="612525"/>
              <a:ext cx="46283" cy="34374"/>
            </a:xfrm>
            <a:custGeom>
              <a:avLst/>
              <a:gdLst/>
              <a:ahLst/>
              <a:cxnLst/>
              <a:rect l="l" t="t" r="r" b="b"/>
              <a:pathLst>
                <a:path w="1184" h="883" extrusionOk="0">
                  <a:moveTo>
                    <a:pt x="979" y="1"/>
                  </a:moveTo>
                  <a:cubicBezTo>
                    <a:pt x="755" y="1"/>
                    <a:pt x="286" y="55"/>
                    <a:pt x="104" y="493"/>
                  </a:cubicBezTo>
                  <a:cubicBezTo>
                    <a:pt x="1" y="740"/>
                    <a:pt x="191" y="883"/>
                    <a:pt x="434" y="883"/>
                  </a:cubicBezTo>
                  <a:cubicBezTo>
                    <a:pt x="761" y="883"/>
                    <a:pt x="1184" y="621"/>
                    <a:pt x="1100" y="7"/>
                  </a:cubicBezTo>
                  <a:cubicBezTo>
                    <a:pt x="1100" y="7"/>
                    <a:pt x="1053" y="1"/>
                    <a:pt x="9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" name="Google Shape;762;p18"/>
            <p:cNvSpPr/>
            <p:nvPr/>
          </p:nvSpPr>
          <p:spPr>
            <a:xfrm>
              <a:off x="6943356" y="610530"/>
              <a:ext cx="25630" cy="23912"/>
            </a:xfrm>
            <a:custGeom>
              <a:avLst/>
              <a:gdLst/>
              <a:ahLst/>
              <a:cxnLst/>
              <a:rect l="l" t="t" r="r" b="b"/>
              <a:pathLst>
                <a:path w="657" h="618" extrusionOk="0">
                  <a:moveTo>
                    <a:pt x="596" y="0"/>
                  </a:moveTo>
                  <a:cubicBezTo>
                    <a:pt x="572" y="0"/>
                    <a:pt x="559" y="17"/>
                    <a:pt x="559" y="34"/>
                  </a:cubicBezTo>
                  <a:cubicBezTo>
                    <a:pt x="414" y="229"/>
                    <a:pt x="244" y="399"/>
                    <a:pt x="49" y="520"/>
                  </a:cubicBezTo>
                  <a:cubicBezTo>
                    <a:pt x="25" y="520"/>
                    <a:pt x="1" y="569"/>
                    <a:pt x="25" y="593"/>
                  </a:cubicBezTo>
                  <a:cubicBezTo>
                    <a:pt x="49" y="593"/>
                    <a:pt x="49" y="617"/>
                    <a:pt x="74" y="617"/>
                  </a:cubicBezTo>
                  <a:lnTo>
                    <a:pt x="98" y="617"/>
                  </a:lnTo>
                  <a:cubicBezTo>
                    <a:pt x="317" y="472"/>
                    <a:pt x="511" y="302"/>
                    <a:pt x="657" y="83"/>
                  </a:cubicBezTo>
                  <a:cubicBezTo>
                    <a:pt x="657" y="59"/>
                    <a:pt x="657" y="34"/>
                    <a:pt x="632" y="10"/>
                  </a:cubicBezTo>
                  <a:cubicBezTo>
                    <a:pt x="618" y="3"/>
                    <a:pt x="606" y="0"/>
                    <a:pt x="5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" name="Google Shape;763;p18"/>
            <p:cNvSpPr/>
            <p:nvPr/>
          </p:nvSpPr>
          <p:spPr>
            <a:xfrm>
              <a:off x="6898186" y="510189"/>
              <a:ext cx="46781" cy="38359"/>
            </a:xfrm>
            <a:custGeom>
              <a:avLst/>
              <a:gdLst/>
              <a:ahLst/>
              <a:cxnLst/>
              <a:rect l="l" t="t" r="r" b="b"/>
              <a:pathLst>
                <a:path w="1200" h="980" extrusionOk="0">
                  <a:moveTo>
                    <a:pt x="630" y="1"/>
                  </a:moveTo>
                  <a:cubicBezTo>
                    <a:pt x="560" y="1"/>
                    <a:pt x="487" y="25"/>
                    <a:pt x="414" y="81"/>
                  </a:cubicBezTo>
                  <a:cubicBezTo>
                    <a:pt x="1" y="372"/>
                    <a:pt x="900" y="980"/>
                    <a:pt x="900" y="980"/>
                  </a:cubicBezTo>
                  <a:cubicBezTo>
                    <a:pt x="1200" y="540"/>
                    <a:pt x="956" y="1"/>
                    <a:pt x="6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" name="Google Shape;764;p18"/>
            <p:cNvSpPr/>
            <p:nvPr/>
          </p:nvSpPr>
          <p:spPr>
            <a:xfrm>
              <a:off x="6922719" y="524804"/>
              <a:ext cx="13188" cy="26901"/>
            </a:xfrm>
            <a:custGeom>
              <a:avLst/>
              <a:gdLst/>
              <a:ahLst/>
              <a:cxnLst/>
              <a:rect l="l" t="t" r="r" b="b"/>
              <a:pathLst>
                <a:path w="341" h="691" extrusionOk="0">
                  <a:moveTo>
                    <a:pt x="75" y="0"/>
                  </a:moveTo>
                  <a:cubicBezTo>
                    <a:pt x="65" y="0"/>
                    <a:pt x="56" y="3"/>
                    <a:pt x="49" y="10"/>
                  </a:cubicBezTo>
                  <a:cubicBezTo>
                    <a:pt x="25" y="10"/>
                    <a:pt x="0" y="59"/>
                    <a:pt x="25" y="83"/>
                  </a:cubicBezTo>
                  <a:cubicBezTo>
                    <a:pt x="122" y="253"/>
                    <a:pt x="195" y="423"/>
                    <a:pt x="219" y="618"/>
                  </a:cubicBezTo>
                  <a:cubicBezTo>
                    <a:pt x="219" y="642"/>
                    <a:pt x="243" y="666"/>
                    <a:pt x="268" y="691"/>
                  </a:cubicBezTo>
                  <a:cubicBezTo>
                    <a:pt x="316" y="691"/>
                    <a:pt x="340" y="666"/>
                    <a:pt x="340" y="642"/>
                  </a:cubicBezTo>
                  <a:cubicBezTo>
                    <a:pt x="316" y="423"/>
                    <a:pt x="243" y="205"/>
                    <a:pt x="122" y="35"/>
                  </a:cubicBezTo>
                  <a:cubicBezTo>
                    <a:pt x="122" y="18"/>
                    <a:pt x="98" y="0"/>
                    <a:pt x="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" name="Google Shape;765;p18"/>
            <p:cNvSpPr/>
            <p:nvPr/>
          </p:nvSpPr>
          <p:spPr>
            <a:xfrm>
              <a:off x="6942901" y="560668"/>
              <a:ext cx="41307" cy="39854"/>
            </a:xfrm>
            <a:custGeom>
              <a:avLst/>
              <a:gdLst/>
              <a:ahLst/>
              <a:cxnLst/>
              <a:rect l="l" t="t" r="r" b="b"/>
              <a:pathLst>
                <a:path w="1062" h="1021" extrusionOk="0">
                  <a:moveTo>
                    <a:pt x="509" y="0"/>
                  </a:moveTo>
                  <a:cubicBezTo>
                    <a:pt x="0" y="0"/>
                    <a:pt x="333" y="1021"/>
                    <a:pt x="333" y="1021"/>
                  </a:cubicBezTo>
                  <a:cubicBezTo>
                    <a:pt x="940" y="827"/>
                    <a:pt x="1061" y="25"/>
                    <a:pt x="527" y="1"/>
                  </a:cubicBezTo>
                  <a:cubicBezTo>
                    <a:pt x="521" y="0"/>
                    <a:pt x="515" y="0"/>
                    <a:pt x="5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" name="Google Shape;766;p18"/>
            <p:cNvSpPr/>
            <p:nvPr/>
          </p:nvSpPr>
          <p:spPr>
            <a:xfrm>
              <a:off x="6952884" y="575878"/>
              <a:ext cx="12442" cy="26403"/>
            </a:xfrm>
            <a:custGeom>
              <a:avLst/>
              <a:gdLst/>
              <a:ahLst/>
              <a:cxnLst/>
              <a:rect l="l" t="t" r="r" b="b"/>
              <a:pathLst>
                <a:path w="317" h="681" extrusionOk="0">
                  <a:moveTo>
                    <a:pt x="268" y="0"/>
                  </a:moveTo>
                  <a:cubicBezTo>
                    <a:pt x="244" y="0"/>
                    <a:pt x="195" y="25"/>
                    <a:pt x="195" y="49"/>
                  </a:cubicBezTo>
                  <a:cubicBezTo>
                    <a:pt x="171" y="243"/>
                    <a:pt x="122" y="413"/>
                    <a:pt x="25" y="583"/>
                  </a:cubicBezTo>
                  <a:cubicBezTo>
                    <a:pt x="1" y="608"/>
                    <a:pt x="1" y="656"/>
                    <a:pt x="25" y="680"/>
                  </a:cubicBezTo>
                  <a:lnTo>
                    <a:pt x="98" y="680"/>
                  </a:lnTo>
                  <a:cubicBezTo>
                    <a:pt x="195" y="486"/>
                    <a:pt x="268" y="292"/>
                    <a:pt x="316" y="73"/>
                  </a:cubicBezTo>
                  <a:cubicBezTo>
                    <a:pt x="316" y="49"/>
                    <a:pt x="292" y="0"/>
                    <a:pt x="2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6" name="Google Shape;767;p18"/>
          <p:cNvGrpSpPr>
            <a:grpSpLocks/>
          </p:cNvGrpSpPr>
          <p:nvPr/>
        </p:nvGrpSpPr>
        <p:grpSpPr bwMode="auto">
          <a:xfrm rot="8099880">
            <a:off x="21431" y="70644"/>
            <a:ext cx="874713" cy="771525"/>
            <a:chOff x="4508023" y="3764622"/>
            <a:chExt cx="161487" cy="142362"/>
          </a:xfrm>
        </p:grpSpPr>
        <p:sp>
          <p:nvSpPr>
            <p:cNvPr id="17" name="Google Shape;768;p18"/>
            <p:cNvSpPr/>
            <p:nvPr/>
          </p:nvSpPr>
          <p:spPr>
            <a:xfrm>
              <a:off x="4558516" y="3765210"/>
              <a:ext cx="65064" cy="54191"/>
            </a:xfrm>
            <a:custGeom>
              <a:avLst/>
              <a:gdLst/>
              <a:ahLst/>
              <a:cxnLst/>
              <a:rect l="l" t="t" r="r" b="b"/>
              <a:pathLst>
                <a:path w="1673" h="1395" extrusionOk="0">
                  <a:moveTo>
                    <a:pt x="947" y="1"/>
                  </a:moveTo>
                  <a:cubicBezTo>
                    <a:pt x="917" y="1"/>
                    <a:pt x="885" y="4"/>
                    <a:pt x="851" y="10"/>
                  </a:cubicBezTo>
                  <a:cubicBezTo>
                    <a:pt x="1" y="156"/>
                    <a:pt x="1118" y="1225"/>
                    <a:pt x="1118" y="1225"/>
                  </a:cubicBezTo>
                  <a:cubicBezTo>
                    <a:pt x="1208" y="1344"/>
                    <a:pt x="1284" y="1394"/>
                    <a:pt x="1346" y="1394"/>
                  </a:cubicBezTo>
                  <a:cubicBezTo>
                    <a:pt x="1672" y="1394"/>
                    <a:pt x="1599" y="1"/>
                    <a:pt x="9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" name="Google Shape;769;p18"/>
            <p:cNvSpPr/>
            <p:nvPr/>
          </p:nvSpPr>
          <p:spPr>
            <a:xfrm>
              <a:off x="4607687" y="3825643"/>
              <a:ext cx="61840" cy="35444"/>
            </a:xfrm>
            <a:custGeom>
              <a:avLst/>
              <a:gdLst/>
              <a:ahLst/>
              <a:cxnLst/>
              <a:rect l="l" t="t" r="r" b="b"/>
              <a:pathLst>
                <a:path w="1586" h="916" extrusionOk="0">
                  <a:moveTo>
                    <a:pt x="851" y="0"/>
                  </a:moveTo>
                  <a:cubicBezTo>
                    <a:pt x="473" y="0"/>
                    <a:pt x="137" y="537"/>
                    <a:pt x="137" y="537"/>
                  </a:cubicBezTo>
                  <a:cubicBezTo>
                    <a:pt x="0" y="811"/>
                    <a:pt x="113" y="915"/>
                    <a:pt x="310" y="915"/>
                  </a:cubicBezTo>
                  <a:cubicBezTo>
                    <a:pt x="744" y="915"/>
                    <a:pt x="1585" y="409"/>
                    <a:pt x="1084" y="75"/>
                  </a:cubicBezTo>
                  <a:cubicBezTo>
                    <a:pt x="1006" y="22"/>
                    <a:pt x="928" y="0"/>
                    <a:pt x="85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" name="Google Shape;770;p18"/>
            <p:cNvSpPr/>
            <p:nvPr/>
          </p:nvSpPr>
          <p:spPr>
            <a:xfrm>
              <a:off x="4552763" y="3869900"/>
              <a:ext cx="66822" cy="28121"/>
            </a:xfrm>
            <a:custGeom>
              <a:avLst/>
              <a:gdLst/>
              <a:ahLst/>
              <a:cxnLst/>
              <a:rect l="l" t="t" r="r" b="b"/>
              <a:pathLst>
                <a:path w="1712" h="720" extrusionOk="0">
                  <a:moveTo>
                    <a:pt x="1042" y="0"/>
                  </a:moveTo>
                  <a:cubicBezTo>
                    <a:pt x="818" y="0"/>
                    <a:pt x="620" y="55"/>
                    <a:pt x="620" y="55"/>
                  </a:cubicBezTo>
                  <a:cubicBezTo>
                    <a:pt x="0" y="300"/>
                    <a:pt x="770" y="719"/>
                    <a:pt x="1278" y="719"/>
                  </a:cubicBezTo>
                  <a:cubicBezTo>
                    <a:pt x="1526" y="719"/>
                    <a:pt x="1712" y="618"/>
                    <a:pt x="1640" y="347"/>
                  </a:cubicBezTo>
                  <a:cubicBezTo>
                    <a:pt x="1564" y="67"/>
                    <a:pt x="1287" y="0"/>
                    <a:pt x="10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" name="Google Shape;771;p18"/>
            <p:cNvSpPr/>
            <p:nvPr/>
          </p:nvSpPr>
          <p:spPr>
            <a:xfrm>
              <a:off x="4549439" y="3798804"/>
              <a:ext cx="44255" cy="50383"/>
            </a:xfrm>
            <a:custGeom>
              <a:avLst/>
              <a:gdLst/>
              <a:ahLst/>
              <a:cxnLst/>
              <a:rect l="l" t="t" r="r" b="b"/>
              <a:pathLst>
                <a:path w="1139" h="1296" extrusionOk="0">
                  <a:moveTo>
                    <a:pt x="675" y="0"/>
                  </a:moveTo>
                  <a:cubicBezTo>
                    <a:pt x="627" y="0"/>
                    <a:pt x="572" y="14"/>
                    <a:pt x="510" y="45"/>
                  </a:cubicBezTo>
                  <a:cubicBezTo>
                    <a:pt x="0" y="288"/>
                    <a:pt x="438" y="1114"/>
                    <a:pt x="438" y="1114"/>
                  </a:cubicBezTo>
                  <a:cubicBezTo>
                    <a:pt x="517" y="1242"/>
                    <a:pt x="592" y="1295"/>
                    <a:pt x="659" y="1295"/>
                  </a:cubicBezTo>
                  <a:cubicBezTo>
                    <a:pt x="992" y="1295"/>
                    <a:pt x="1139" y="0"/>
                    <a:pt x="6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" name="Google Shape;772;p18"/>
            <p:cNvSpPr/>
            <p:nvPr/>
          </p:nvSpPr>
          <p:spPr>
            <a:xfrm>
              <a:off x="4525862" y="3790663"/>
              <a:ext cx="92027" cy="116585"/>
            </a:xfrm>
            <a:custGeom>
              <a:avLst/>
              <a:gdLst/>
              <a:ahLst/>
              <a:cxnLst/>
              <a:rect l="l" t="t" r="r" b="b"/>
              <a:pathLst>
                <a:path w="2357" h="2996" extrusionOk="0">
                  <a:moveTo>
                    <a:pt x="1917" y="1"/>
                  </a:moveTo>
                  <a:cubicBezTo>
                    <a:pt x="1880" y="1"/>
                    <a:pt x="1855" y="40"/>
                    <a:pt x="1895" y="80"/>
                  </a:cubicBezTo>
                  <a:cubicBezTo>
                    <a:pt x="2162" y="299"/>
                    <a:pt x="2283" y="663"/>
                    <a:pt x="2186" y="1027"/>
                  </a:cubicBezTo>
                  <a:cubicBezTo>
                    <a:pt x="2113" y="1416"/>
                    <a:pt x="1773" y="1708"/>
                    <a:pt x="1360" y="1732"/>
                  </a:cubicBezTo>
                  <a:cubicBezTo>
                    <a:pt x="704" y="1780"/>
                    <a:pt x="146" y="2266"/>
                    <a:pt x="0" y="2946"/>
                  </a:cubicBezTo>
                  <a:cubicBezTo>
                    <a:pt x="0" y="2971"/>
                    <a:pt x="24" y="2995"/>
                    <a:pt x="49" y="2995"/>
                  </a:cubicBezTo>
                  <a:cubicBezTo>
                    <a:pt x="49" y="2995"/>
                    <a:pt x="73" y="2971"/>
                    <a:pt x="73" y="2946"/>
                  </a:cubicBezTo>
                  <a:cubicBezTo>
                    <a:pt x="219" y="2339"/>
                    <a:pt x="729" y="1878"/>
                    <a:pt x="1360" y="1805"/>
                  </a:cubicBezTo>
                  <a:cubicBezTo>
                    <a:pt x="1822" y="1780"/>
                    <a:pt x="2186" y="1465"/>
                    <a:pt x="2283" y="1027"/>
                  </a:cubicBezTo>
                  <a:cubicBezTo>
                    <a:pt x="2356" y="663"/>
                    <a:pt x="2235" y="250"/>
                    <a:pt x="1943" y="7"/>
                  </a:cubicBezTo>
                  <a:cubicBezTo>
                    <a:pt x="1934" y="3"/>
                    <a:pt x="1926" y="1"/>
                    <a:pt x="1917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" name="Google Shape;773;p18"/>
            <p:cNvSpPr/>
            <p:nvPr/>
          </p:nvSpPr>
          <p:spPr>
            <a:xfrm>
              <a:off x="4596645" y="3843548"/>
              <a:ext cx="44548" cy="12889"/>
            </a:xfrm>
            <a:custGeom>
              <a:avLst/>
              <a:gdLst/>
              <a:ahLst/>
              <a:cxnLst/>
              <a:rect l="l" t="t" r="r" b="b"/>
              <a:pathLst>
                <a:path w="1143" h="326" extrusionOk="0">
                  <a:moveTo>
                    <a:pt x="1070" y="0"/>
                  </a:moveTo>
                  <a:cubicBezTo>
                    <a:pt x="903" y="93"/>
                    <a:pt x="522" y="243"/>
                    <a:pt x="265" y="243"/>
                  </a:cubicBezTo>
                  <a:cubicBezTo>
                    <a:pt x="187" y="243"/>
                    <a:pt x="119" y="229"/>
                    <a:pt x="74" y="195"/>
                  </a:cubicBezTo>
                  <a:cubicBezTo>
                    <a:pt x="74" y="183"/>
                    <a:pt x="68" y="177"/>
                    <a:pt x="59" y="177"/>
                  </a:cubicBezTo>
                  <a:cubicBezTo>
                    <a:pt x="50" y="177"/>
                    <a:pt x="37" y="183"/>
                    <a:pt x="25" y="195"/>
                  </a:cubicBezTo>
                  <a:cubicBezTo>
                    <a:pt x="1" y="195"/>
                    <a:pt x="1" y="243"/>
                    <a:pt x="25" y="243"/>
                  </a:cubicBezTo>
                  <a:cubicBezTo>
                    <a:pt x="80" y="298"/>
                    <a:pt x="135" y="325"/>
                    <a:pt x="199" y="325"/>
                  </a:cubicBezTo>
                  <a:cubicBezTo>
                    <a:pt x="221" y="325"/>
                    <a:pt x="244" y="322"/>
                    <a:pt x="268" y="316"/>
                  </a:cubicBezTo>
                  <a:cubicBezTo>
                    <a:pt x="560" y="292"/>
                    <a:pt x="851" y="219"/>
                    <a:pt x="1094" y="98"/>
                  </a:cubicBezTo>
                  <a:cubicBezTo>
                    <a:pt x="1118" y="73"/>
                    <a:pt x="1143" y="49"/>
                    <a:pt x="1118" y="25"/>
                  </a:cubicBezTo>
                  <a:cubicBezTo>
                    <a:pt x="1118" y="0"/>
                    <a:pt x="1094" y="0"/>
                    <a:pt x="1070" y="0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" name="Google Shape;774;p18"/>
            <p:cNvSpPr/>
            <p:nvPr/>
          </p:nvSpPr>
          <p:spPr>
            <a:xfrm>
              <a:off x="4569581" y="3818647"/>
              <a:ext cx="11430" cy="42181"/>
            </a:xfrm>
            <a:custGeom>
              <a:avLst/>
              <a:gdLst/>
              <a:ahLst/>
              <a:cxnLst/>
              <a:rect l="l" t="t" r="r" b="b"/>
              <a:pathLst>
                <a:path w="292" h="1080" extrusionOk="0">
                  <a:moveTo>
                    <a:pt x="223" y="1"/>
                  </a:moveTo>
                  <a:cubicBezTo>
                    <a:pt x="207" y="1"/>
                    <a:pt x="195" y="18"/>
                    <a:pt x="195" y="35"/>
                  </a:cubicBezTo>
                  <a:cubicBezTo>
                    <a:pt x="171" y="132"/>
                    <a:pt x="0" y="910"/>
                    <a:pt x="219" y="1080"/>
                  </a:cubicBezTo>
                  <a:lnTo>
                    <a:pt x="292" y="1080"/>
                  </a:lnTo>
                  <a:cubicBezTo>
                    <a:pt x="292" y="1055"/>
                    <a:pt x="292" y="1031"/>
                    <a:pt x="292" y="1007"/>
                  </a:cubicBezTo>
                  <a:cubicBezTo>
                    <a:pt x="146" y="910"/>
                    <a:pt x="195" y="351"/>
                    <a:pt x="292" y="59"/>
                  </a:cubicBezTo>
                  <a:cubicBezTo>
                    <a:pt x="292" y="35"/>
                    <a:pt x="268" y="11"/>
                    <a:pt x="243" y="11"/>
                  </a:cubicBezTo>
                  <a:cubicBezTo>
                    <a:pt x="236" y="4"/>
                    <a:pt x="229" y="1"/>
                    <a:pt x="223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" name="Google Shape;775;p18"/>
            <p:cNvSpPr/>
            <p:nvPr/>
          </p:nvSpPr>
          <p:spPr>
            <a:xfrm>
              <a:off x="4508405" y="3819516"/>
              <a:ext cx="44255" cy="50383"/>
            </a:xfrm>
            <a:custGeom>
              <a:avLst/>
              <a:gdLst/>
              <a:ahLst/>
              <a:cxnLst/>
              <a:rect l="l" t="t" r="r" b="b"/>
              <a:pathLst>
                <a:path w="1139" h="1296" extrusionOk="0">
                  <a:moveTo>
                    <a:pt x="657" y="0"/>
                  </a:moveTo>
                  <a:cubicBezTo>
                    <a:pt x="607" y="0"/>
                    <a:pt x="550" y="15"/>
                    <a:pt x="486" y="45"/>
                  </a:cubicBezTo>
                  <a:cubicBezTo>
                    <a:pt x="0" y="288"/>
                    <a:pt x="438" y="1114"/>
                    <a:pt x="438" y="1114"/>
                  </a:cubicBezTo>
                  <a:cubicBezTo>
                    <a:pt x="521" y="1242"/>
                    <a:pt x="598" y="1296"/>
                    <a:pt x="667" y="1296"/>
                  </a:cubicBezTo>
                  <a:cubicBezTo>
                    <a:pt x="1008" y="1296"/>
                    <a:pt x="1139" y="0"/>
                    <a:pt x="65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Google Shape;776;p18"/>
            <p:cNvSpPr/>
            <p:nvPr/>
          </p:nvSpPr>
          <p:spPr>
            <a:xfrm>
              <a:off x="4527925" y="3839687"/>
              <a:ext cx="11430" cy="42767"/>
            </a:xfrm>
            <a:custGeom>
              <a:avLst/>
              <a:gdLst/>
              <a:ahLst/>
              <a:cxnLst/>
              <a:rect l="l" t="t" r="r" b="b"/>
              <a:pathLst>
                <a:path w="293" h="1094" extrusionOk="0">
                  <a:moveTo>
                    <a:pt x="244" y="0"/>
                  </a:moveTo>
                  <a:cubicBezTo>
                    <a:pt x="219" y="0"/>
                    <a:pt x="195" y="0"/>
                    <a:pt x="195" y="25"/>
                  </a:cubicBezTo>
                  <a:cubicBezTo>
                    <a:pt x="171" y="122"/>
                    <a:pt x="1" y="899"/>
                    <a:pt x="219" y="1093"/>
                  </a:cubicBezTo>
                  <a:lnTo>
                    <a:pt x="244" y="1093"/>
                  </a:lnTo>
                  <a:cubicBezTo>
                    <a:pt x="268" y="1093"/>
                    <a:pt x="268" y="1093"/>
                    <a:pt x="292" y="1069"/>
                  </a:cubicBezTo>
                  <a:cubicBezTo>
                    <a:pt x="292" y="1045"/>
                    <a:pt x="292" y="1021"/>
                    <a:pt x="292" y="1021"/>
                  </a:cubicBezTo>
                  <a:cubicBezTo>
                    <a:pt x="146" y="899"/>
                    <a:pt x="219" y="365"/>
                    <a:pt x="292" y="49"/>
                  </a:cubicBezTo>
                  <a:cubicBezTo>
                    <a:pt x="292" y="25"/>
                    <a:pt x="268" y="0"/>
                    <a:pt x="244" y="0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777;p18"/>
            <p:cNvSpPr/>
            <p:nvPr/>
          </p:nvSpPr>
          <p:spPr>
            <a:xfrm>
              <a:off x="4558049" y="3864355"/>
              <a:ext cx="37807" cy="22848"/>
            </a:xfrm>
            <a:custGeom>
              <a:avLst/>
              <a:gdLst/>
              <a:ahLst/>
              <a:cxnLst/>
              <a:rect l="l" t="t" r="r" b="b"/>
              <a:pathLst>
                <a:path w="973" h="584" extrusionOk="0">
                  <a:moveTo>
                    <a:pt x="25" y="1"/>
                  </a:moveTo>
                  <a:cubicBezTo>
                    <a:pt x="1" y="25"/>
                    <a:pt x="1" y="49"/>
                    <a:pt x="1" y="74"/>
                  </a:cubicBezTo>
                  <a:cubicBezTo>
                    <a:pt x="195" y="390"/>
                    <a:pt x="535" y="584"/>
                    <a:pt x="924" y="584"/>
                  </a:cubicBezTo>
                  <a:cubicBezTo>
                    <a:pt x="948" y="584"/>
                    <a:pt x="973" y="584"/>
                    <a:pt x="973" y="560"/>
                  </a:cubicBezTo>
                  <a:cubicBezTo>
                    <a:pt x="973" y="511"/>
                    <a:pt x="948" y="511"/>
                    <a:pt x="924" y="511"/>
                  </a:cubicBezTo>
                  <a:cubicBezTo>
                    <a:pt x="584" y="487"/>
                    <a:pt x="268" y="317"/>
                    <a:pt x="74" y="25"/>
                  </a:cubicBezTo>
                  <a:cubicBezTo>
                    <a:pt x="74" y="1"/>
                    <a:pt x="50" y="1"/>
                    <a:pt x="25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7" name="Google Shape;778;p18"/>
          <p:cNvGrpSpPr>
            <a:grpSpLocks/>
          </p:cNvGrpSpPr>
          <p:nvPr/>
        </p:nvGrpSpPr>
        <p:grpSpPr bwMode="auto">
          <a:xfrm>
            <a:off x="9483725" y="-241300"/>
            <a:ext cx="2828925" cy="1885950"/>
            <a:chOff x="6655952" y="-180577"/>
            <a:chExt cx="2121888" cy="1414590"/>
          </a:xfrm>
        </p:grpSpPr>
        <p:grpSp>
          <p:nvGrpSpPr>
            <p:cNvPr id="28" name="Google Shape;779;p18"/>
            <p:cNvGrpSpPr>
              <a:grpSpLocks/>
            </p:cNvGrpSpPr>
            <p:nvPr/>
          </p:nvGrpSpPr>
          <p:grpSpPr bwMode="auto">
            <a:xfrm rot="1685293">
              <a:off x="8051699" y="334351"/>
              <a:ext cx="652925" cy="474307"/>
              <a:chOff x="5211663" y="1358969"/>
              <a:chExt cx="483893" cy="351481"/>
            </a:xfrm>
          </p:grpSpPr>
          <p:sp>
            <p:nvSpPr>
              <p:cNvPr id="30" name="Google Shape;780;p18"/>
              <p:cNvSpPr/>
              <p:nvPr/>
            </p:nvSpPr>
            <p:spPr>
              <a:xfrm>
                <a:off x="5518777" y="1393945"/>
                <a:ext cx="70598" cy="67061"/>
              </a:xfrm>
              <a:custGeom>
                <a:avLst/>
                <a:gdLst/>
                <a:ahLst/>
                <a:cxnLst/>
                <a:rect l="l" t="t" r="r" b="b"/>
                <a:pathLst>
                  <a:path w="1040" h="978" extrusionOk="0">
                    <a:moveTo>
                      <a:pt x="914" y="1"/>
                    </a:moveTo>
                    <a:cubicBezTo>
                      <a:pt x="801" y="1"/>
                      <a:pt x="571" y="36"/>
                      <a:pt x="67" y="176"/>
                    </a:cubicBezTo>
                    <a:cubicBezTo>
                      <a:pt x="0" y="198"/>
                      <a:pt x="16" y="324"/>
                      <a:pt x="95" y="324"/>
                    </a:cubicBezTo>
                    <a:cubicBezTo>
                      <a:pt x="102" y="324"/>
                      <a:pt x="109" y="323"/>
                      <a:pt x="116" y="322"/>
                    </a:cubicBezTo>
                    <a:cubicBezTo>
                      <a:pt x="359" y="249"/>
                      <a:pt x="626" y="200"/>
                      <a:pt x="869" y="152"/>
                    </a:cubicBezTo>
                    <a:lnTo>
                      <a:pt x="869" y="152"/>
                    </a:lnTo>
                    <a:cubicBezTo>
                      <a:pt x="796" y="322"/>
                      <a:pt x="626" y="662"/>
                      <a:pt x="505" y="880"/>
                    </a:cubicBezTo>
                    <a:cubicBezTo>
                      <a:pt x="480" y="905"/>
                      <a:pt x="480" y="953"/>
                      <a:pt x="529" y="977"/>
                    </a:cubicBezTo>
                    <a:lnTo>
                      <a:pt x="553" y="977"/>
                    </a:lnTo>
                    <a:cubicBezTo>
                      <a:pt x="577" y="977"/>
                      <a:pt x="602" y="977"/>
                      <a:pt x="602" y="953"/>
                    </a:cubicBezTo>
                    <a:cubicBezTo>
                      <a:pt x="650" y="880"/>
                      <a:pt x="990" y="249"/>
                      <a:pt x="1039" y="127"/>
                    </a:cubicBezTo>
                    <a:cubicBezTo>
                      <a:pt x="1039" y="103"/>
                      <a:pt x="1039" y="79"/>
                      <a:pt x="1039" y="30"/>
                    </a:cubicBezTo>
                    <a:cubicBezTo>
                      <a:pt x="1018" y="20"/>
                      <a:pt x="998" y="1"/>
                      <a:pt x="914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" name="Google Shape;781;p18"/>
              <p:cNvSpPr/>
              <p:nvPr/>
            </p:nvSpPr>
            <p:spPr>
              <a:xfrm>
                <a:off x="5211239" y="1357691"/>
                <a:ext cx="484477" cy="352953"/>
              </a:xfrm>
              <a:custGeom>
                <a:avLst/>
                <a:gdLst/>
                <a:ahLst/>
                <a:cxnLst/>
                <a:rect l="l" t="t" r="r" b="b"/>
                <a:pathLst>
                  <a:path w="7083" h="5145" extrusionOk="0">
                    <a:moveTo>
                      <a:pt x="3768" y="0"/>
                    </a:moveTo>
                    <a:cubicBezTo>
                      <a:pt x="3734" y="0"/>
                      <a:pt x="3701" y="4"/>
                      <a:pt x="3670" y="12"/>
                    </a:cubicBezTo>
                    <a:cubicBezTo>
                      <a:pt x="3014" y="207"/>
                      <a:pt x="3232" y="1713"/>
                      <a:pt x="3232" y="1713"/>
                    </a:cubicBezTo>
                    <a:cubicBezTo>
                      <a:pt x="3232" y="1713"/>
                      <a:pt x="1357" y="535"/>
                      <a:pt x="891" y="535"/>
                    </a:cubicBezTo>
                    <a:cubicBezTo>
                      <a:pt x="865" y="535"/>
                      <a:pt x="844" y="539"/>
                      <a:pt x="827" y="547"/>
                    </a:cubicBezTo>
                    <a:cubicBezTo>
                      <a:pt x="366" y="814"/>
                      <a:pt x="1483" y="1664"/>
                      <a:pt x="1483" y="1664"/>
                    </a:cubicBezTo>
                    <a:cubicBezTo>
                      <a:pt x="1483" y="1664"/>
                      <a:pt x="832" y="1473"/>
                      <a:pt x="445" y="1473"/>
                    </a:cubicBezTo>
                    <a:cubicBezTo>
                      <a:pt x="263" y="1473"/>
                      <a:pt x="140" y="1516"/>
                      <a:pt x="171" y="1640"/>
                    </a:cubicBezTo>
                    <a:cubicBezTo>
                      <a:pt x="269" y="2029"/>
                      <a:pt x="1022" y="2490"/>
                      <a:pt x="1022" y="2490"/>
                    </a:cubicBezTo>
                    <a:cubicBezTo>
                      <a:pt x="730" y="2490"/>
                      <a:pt x="439" y="2539"/>
                      <a:pt x="147" y="2587"/>
                    </a:cubicBezTo>
                    <a:cubicBezTo>
                      <a:pt x="1" y="2650"/>
                      <a:pt x="594" y="3616"/>
                      <a:pt x="1664" y="3616"/>
                    </a:cubicBezTo>
                    <a:cubicBezTo>
                      <a:pt x="1835" y="3616"/>
                      <a:pt x="2018" y="3592"/>
                      <a:pt x="2212" y="3535"/>
                    </a:cubicBezTo>
                    <a:lnTo>
                      <a:pt x="2212" y="3535"/>
                    </a:lnTo>
                    <a:lnTo>
                      <a:pt x="1095" y="4506"/>
                    </a:lnTo>
                    <a:cubicBezTo>
                      <a:pt x="1095" y="4506"/>
                      <a:pt x="2102" y="5144"/>
                      <a:pt x="3258" y="5144"/>
                    </a:cubicBezTo>
                    <a:cubicBezTo>
                      <a:pt x="3697" y="5144"/>
                      <a:pt x="4158" y="5052"/>
                      <a:pt x="4593" y="4798"/>
                    </a:cubicBezTo>
                    <a:cubicBezTo>
                      <a:pt x="7083" y="3365"/>
                      <a:pt x="4779" y="0"/>
                      <a:pt x="376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2" name="Google Shape;782;p18"/>
              <p:cNvSpPr/>
              <p:nvPr/>
            </p:nvSpPr>
            <p:spPr>
              <a:xfrm>
                <a:off x="5466605" y="1396194"/>
                <a:ext cx="48536" cy="45002"/>
              </a:xfrm>
              <a:custGeom>
                <a:avLst/>
                <a:gdLst/>
                <a:ahLst/>
                <a:cxnLst/>
                <a:rect l="l" t="t" r="r" b="b"/>
                <a:pathLst>
                  <a:path w="705" h="655" extrusionOk="0">
                    <a:moveTo>
                      <a:pt x="443" y="1"/>
                    </a:moveTo>
                    <a:cubicBezTo>
                      <a:pt x="395" y="1"/>
                      <a:pt x="349" y="49"/>
                      <a:pt x="365" y="96"/>
                    </a:cubicBezTo>
                    <a:cubicBezTo>
                      <a:pt x="413" y="218"/>
                      <a:pt x="462" y="363"/>
                      <a:pt x="486" y="485"/>
                    </a:cubicBezTo>
                    <a:cubicBezTo>
                      <a:pt x="365" y="388"/>
                      <a:pt x="243" y="291"/>
                      <a:pt x="122" y="169"/>
                    </a:cubicBezTo>
                    <a:cubicBezTo>
                      <a:pt x="110" y="157"/>
                      <a:pt x="92" y="151"/>
                      <a:pt x="73" y="151"/>
                    </a:cubicBezTo>
                    <a:cubicBezTo>
                      <a:pt x="55" y="151"/>
                      <a:pt x="37" y="157"/>
                      <a:pt x="25" y="169"/>
                    </a:cubicBezTo>
                    <a:cubicBezTo>
                      <a:pt x="0" y="218"/>
                      <a:pt x="0" y="266"/>
                      <a:pt x="25" y="291"/>
                    </a:cubicBezTo>
                    <a:cubicBezTo>
                      <a:pt x="340" y="606"/>
                      <a:pt x="462" y="655"/>
                      <a:pt x="535" y="655"/>
                    </a:cubicBezTo>
                    <a:lnTo>
                      <a:pt x="559" y="655"/>
                    </a:lnTo>
                    <a:cubicBezTo>
                      <a:pt x="608" y="631"/>
                      <a:pt x="705" y="582"/>
                      <a:pt x="511" y="48"/>
                    </a:cubicBezTo>
                    <a:cubicBezTo>
                      <a:pt x="494" y="14"/>
                      <a:pt x="468" y="1"/>
                      <a:pt x="443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3" name="Google Shape;783;p18"/>
              <p:cNvSpPr/>
              <p:nvPr/>
            </p:nvSpPr>
            <p:spPr>
              <a:xfrm>
                <a:off x="5307688" y="1478759"/>
                <a:ext cx="103249" cy="110298"/>
              </a:xfrm>
              <a:custGeom>
                <a:avLst/>
                <a:gdLst/>
                <a:ahLst/>
                <a:cxnLst/>
                <a:rect l="l" t="t" r="r" b="b"/>
                <a:pathLst>
                  <a:path w="1507" h="1598" extrusionOk="0">
                    <a:moveTo>
                      <a:pt x="479" y="1"/>
                    </a:moveTo>
                    <a:cubicBezTo>
                      <a:pt x="444" y="1"/>
                      <a:pt x="427" y="9"/>
                      <a:pt x="414" y="16"/>
                    </a:cubicBezTo>
                    <a:cubicBezTo>
                      <a:pt x="389" y="40"/>
                      <a:pt x="389" y="64"/>
                      <a:pt x="389" y="113"/>
                    </a:cubicBezTo>
                    <a:cubicBezTo>
                      <a:pt x="389" y="210"/>
                      <a:pt x="535" y="380"/>
                      <a:pt x="657" y="477"/>
                    </a:cubicBezTo>
                    <a:cubicBezTo>
                      <a:pt x="1" y="526"/>
                      <a:pt x="1" y="599"/>
                      <a:pt x="1" y="672"/>
                    </a:cubicBezTo>
                    <a:cubicBezTo>
                      <a:pt x="1" y="744"/>
                      <a:pt x="74" y="793"/>
                      <a:pt x="98" y="817"/>
                    </a:cubicBezTo>
                    <a:cubicBezTo>
                      <a:pt x="219" y="890"/>
                      <a:pt x="316" y="963"/>
                      <a:pt x="438" y="1012"/>
                    </a:cubicBezTo>
                    <a:cubicBezTo>
                      <a:pt x="316" y="1036"/>
                      <a:pt x="195" y="1085"/>
                      <a:pt x="98" y="1157"/>
                    </a:cubicBezTo>
                    <a:cubicBezTo>
                      <a:pt x="49" y="1182"/>
                      <a:pt x="49" y="1255"/>
                      <a:pt x="74" y="1303"/>
                    </a:cubicBezTo>
                    <a:cubicBezTo>
                      <a:pt x="185" y="1481"/>
                      <a:pt x="397" y="1598"/>
                      <a:pt x="619" y="1598"/>
                    </a:cubicBezTo>
                    <a:cubicBezTo>
                      <a:pt x="639" y="1598"/>
                      <a:pt x="660" y="1597"/>
                      <a:pt x="681" y="1595"/>
                    </a:cubicBezTo>
                    <a:cubicBezTo>
                      <a:pt x="778" y="1595"/>
                      <a:pt x="875" y="1570"/>
                      <a:pt x="948" y="1546"/>
                    </a:cubicBezTo>
                    <a:cubicBezTo>
                      <a:pt x="997" y="1546"/>
                      <a:pt x="1021" y="1498"/>
                      <a:pt x="997" y="1473"/>
                    </a:cubicBezTo>
                    <a:cubicBezTo>
                      <a:pt x="997" y="1438"/>
                      <a:pt x="971" y="1415"/>
                      <a:pt x="938" y="1415"/>
                    </a:cubicBezTo>
                    <a:cubicBezTo>
                      <a:pt x="925" y="1415"/>
                      <a:pt x="912" y="1418"/>
                      <a:pt x="899" y="1425"/>
                    </a:cubicBezTo>
                    <a:cubicBezTo>
                      <a:pt x="829" y="1446"/>
                      <a:pt x="756" y="1457"/>
                      <a:pt x="683" y="1457"/>
                    </a:cubicBezTo>
                    <a:cubicBezTo>
                      <a:pt x="507" y="1457"/>
                      <a:pt x="333" y="1392"/>
                      <a:pt x="195" y="1255"/>
                    </a:cubicBezTo>
                    <a:cubicBezTo>
                      <a:pt x="365" y="1157"/>
                      <a:pt x="535" y="1109"/>
                      <a:pt x="705" y="1085"/>
                    </a:cubicBezTo>
                    <a:lnTo>
                      <a:pt x="729" y="1085"/>
                    </a:lnTo>
                    <a:cubicBezTo>
                      <a:pt x="754" y="1060"/>
                      <a:pt x="778" y="1036"/>
                      <a:pt x="778" y="1012"/>
                    </a:cubicBezTo>
                    <a:cubicBezTo>
                      <a:pt x="778" y="987"/>
                      <a:pt x="754" y="963"/>
                      <a:pt x="729" y="939"/>
                    </a:cubicBezTo>
                    <a:lnTo>
                      <a:pt x="705" y="939"/>
                    </a:lnTo>
                    <a:cubicBezTo>
                      <a:pt x="511" y="890"/>
                      <a:pt x="341" y="793"/>
                      <a:pt x="171" y="696"/>
                    </a:cubicBezTo>
                    <a:cubicBezTo>
                      <a:pt x="389" y="647"/>
                      <a:pt x="608" y="623"/>
                      <a:pt x="827" y="623"/>
                    </a:cubicBezTo>
                    <a:cubicBezTo>
                      <a:pt x="851" y="623"/>
                      <a:pt x="875" y="599"/>
                      <a:pt x="899" y="574"/>
                    </a:cubicBezTo>
                    <a:cubicBezTo>
                      <a:pt x="899" y="550"/>
                      <a:pt x="899" y="526"/>
                      <a:pt x="875" y="502"/>
                    </a:cubicBezTo>
                    <a:cubicBezTo>
                      <a:pt x="754" y="404"/>
                      <a:pt x="657" y="283"/>
                      <a:pt x="559" y="161"/>
                    </a:cubicBezTo>
                    <a:lnTo>
                      <a:pt x="559" y="161"/>
                    </a:lnTo>
                    <a:cubicBezTo>
                      <a:pt x="851" y="259"/>
                      <a:pt x="1118" y="380"/>
                      <a:pt x="1385" y="526"/>
                    </a:cubicBezTo>
                    <a:cubicBezTo>
                      <a:pt x="1434" y="526"/>
                      <a:pt x="1482" y="526"/>
                      <a:pt x="1482" y="477"/>
                    </a:cubicBezTo>
                    <a:cubicBezTo>
                      <a:pt x="1507" y="429"/>
                      <a:pt x="1482" y="404"/>
                      <a:pt x="1458" y="380"/>
                    </a:cubicBezTo>
                    <a:cubicBezTo>
                      <a:pt x="803" y="61"/>
                      <a:pt x="574" y="1"/>
                      <a:pt x="479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" name="Google Shape;784;p18"/>
              <p:cNvSpPr/>
              <p:nvPr/>
            </p:nvSpPr>
            <p:spPr>
              <a:xfrm>
                <a:off x="5442208" y="1508405"/>
                <a:ext cx="150902" cy="202066"/>
              </a:xfrm>
              <a:custGeom>
                <a:avLst/>
                <a:gdLst/>
                <a:ahLst/>
                <a:cxnLst/>
                <a:rect l="l" t="t" r="r" b="b"/>
                <a:pathLst>
                  <a:path w="2211" h="2951" extrusionOk="0">
                    <a:moveTo>
                      <a:pt x="2131" y="1"/>
                    </a:moveTo>
                    <a:cubicBezTo>
                      <a:pt x="2118" y="1"/>
                      <a:pt x="2103" y="4"/>
                      <a:pt x="2089" y="11"/>
                    </a:cubicBezTo>
                    <a:cubicBezTo>
                      <a:pt x="2089" y="11"/>
                      <a:pt x="0" y="982"/>
                      <a:pt x="49" y="2877"/>
                    </a:cubicBezTo>
                    <a:cubicBezTo>
                      <a:pt x="49" y="2901"/>
                      <a:pt x="73" y="2950"/>
                      <a:pt x="121" y="2950"/>
                    </a:cubicBezTo>
                    <a:cubicBezTo>
                      <a:pt x="170" y="2950"/>
                      <a:pt x="194" y="2901"/>
                      <a:pt x="194" y="2877"/>
                    </a:cubicBezTo>
                    <a:cubicBezTo>
                      <a:pt x="170" y="1080"/>
                      <a:pt x="2138" y="132"/>
                      <a:pt x="2162" y="132"/>
                    </a:cubicBezTo>
                    <a:cubicBezTo>
                      <a:pt x="2186" y="108"/>
                      <a:pt x="2211" y="84"/>
                      <a:pt x="2186" y="35"/>
                    </a:cubicBezTo>
                    <a:cubicBezTo>
                      <a:pt x="2186" y="18"/>
                      <a:pt x="2162" y="1"/>
                      <a:pt x="2131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9" name="Google Shape;785;p18"/>
            <p:cNvSpPr/>
            <p:nvPr/>
          </p:nvSpPr>
          <p:spPr>
            <a:xfrm rot="-2700000">
              <a:off x="7004837" y="-115087"/>
              <a:ext cx="716822" cy="1283610"/>
            </a:xfrm>
            <a:custGeom>
              <a:avLst/>
              <a:gdLst/>
              <a:ahLst/>
              <a:cxnLst/>
              <a:rect l="l" t="t" r="r" b="b"/>
              <a:pathLst>
                <a:path w="6681" h="11977" extrusionOk="0">
                  <a:moveTo>
                    <a:pt x="4276" y="0"/>
                  </a:moveTo>
                  <a:cubicBezTo>
                    <a:pt x="4276" y="0"/>
                    <a:pt x="4082" y="49"/>
                    <a:pt x="3839" y="146"/>
                  </a:cubicBezTo>
                  <a:lnTo>
                    <a:pt x="3887" y="267"/>
                  </a:lnTo>
                  <a:lnTo>
                    <a:pt x="3863" y="292"/>
                  </a:lnTo>
                  <a:cubicBezTo>
                    <a:pt x="4009" y="243"/>
                    <a:pt x="4155" y="195"/>
                    <a:pt x="4300" y="146"/>
                  </a:cubicBezTo>
                  <a:lnTo>
                    <a:pt x="4276" y="0"/>
                  </a:lnTo>
                  <a:close/>
                  <a:moveTo>
                    <a:pt x="3426" y="316"/>
                  </a:moveTo>
                  <a:cubicBezTo>
                    <a:pt x="3280" y="365"/>
                    <a:pt x="3134" y="437"/>
                    <a:pt x="3013" y="510"/>
                  </a:cubicBezTo>
                  <a:lnTo>
                    <a:pt x="3080" y="645"/>
                  </a:lnTo>
                  <a:lnTo>
                    <a:pt x="3080" y="645"/>
                  </a:lnTo>
                  <a:cubicBezTo>
                    <a:pt x="3198" y="578"/>
                    <a:pt x="3336" y="530"/>
                    <a:pt x="3474" y="437"/>
                  </a:cubicBezTo>
                  <a:lnTo>
                    <a:pt x="3426" y="316"/>
                  </a:lnTo>
                  <a:close/>
                  <a:moveTo>
                    <a:pt x="3080" y="645"/>
                  </a:moveTo>
                  <a:cubicBezTo>
                    <a:pt x="3074" y="649"/>
                    <a:pt x="3068" y="652"/>
                    <a:pt x="3061" y="656"/>
                  </a:cubicBezTo>
                  <a:lnTo>
                    <a:pt x="3086" y="656"/>
                  </a:lnTo>
                  <a:lnTo>
                    <a:pt x="3080" y="645"/>
                  </a:lnTo>
                  <a:close/>
                  <a:moveTo>
                    <a:pt x="2624" y="753"/>
                  </a:moveTo>
                  <a:cubicBezTo>
                    <a:pt x="2503" y="850"/>
                    <a:pt x="2406" y="948"/>
                    <a:pt x="2284" y="1069"/>
                  </a:cubicBezTo>
                  <a:lnTo>
                    <a:pt x="2403" y="1164"/>
                  </a:lnTo>
                  <a:lnTo>
                    <a:pt x="2403" y="1164"/>
                  </a:lnTo>
                  <a:cubicBezTo>
                    <a:pt x="2496" y="1055"/>
                    <a:pt x="2609" y="965"/>
                    <a:pt x="2721" y="875"/>
                  </a:cubicBezTo>
                  <a:lnTo>
                    <a:pt x="2624" y="753"/>
                  </a:lnTo>
                  <a:close/>
                  <a:moveTo>
                    <a:pt x="2403" y="1164"/>
                  </a:moveTo>
                  <a:cubicBezTo>
                    <a:pt x="2396" y="1173"/>
                    <a:pt x="2388" y="1182"/>
                    <a:pt x="2381" y="1191"/>
                  </a:cubicBezTo>
                  <a:lnTo>
                    <a:pt x="2406" y="1166"/>
                  </a:lnTo>
                  <a:lnTo>
                    <a:pt x="2403" y="1164"/>
                  </a:lnTo>
                  <a:close/>
                  <a:moveTo>
                    <a:pt x="1993" y="1409"/>
                  </a:moveTo>
                  <a:cubicBezTo>
                    <a:pt x="1895" y="1531"/>
                    <a:pt x="1823" y="1676"/>
                    <a:pt x="1774" y="1822"/>
                  </a:cubicBezTo>
                  <a:lnTo>
                    <a:pt x="1895" y="1871"/>
                  </a:lnTo>
                  <a:lnTo>
                    <a:pt x="1895" y="1895"/>
                  </a:lnTo>
                  <a:cubicBezTo>
                    <a:pt x="1944" y="1749"/>
                    <a:pt x="2017" y="1628"/>
                    <a:pt x="2114" y="1506"/>
                  </a:cubicBezTo>
                  <a:lnTo>
                    <a:pt x="1993" y="1409"/>
                  </a:lnTo>
                  <a:close/>
                  <a:moveTo>
                    <a:pt x="1628" y="2259"/>
                  </a:moveTo>
                  <a:cubicBezTo>
                    <a:pt x="1604" y="2405"/>
                    <a:pt x="1580" y="2551"/>
                    <a:pt x="1580" y="2697"/>
                  </a:cubicBezTo>
                  <a:lnTo>
                    <a:pt x="1701" y="2697"/>
                  </a:lnTo>
                  <a:cubicBezTo>
                    <a:pt x="1704" y="2559"/>
                    <a:pt x="1728" y="2421"/>
                    <a:pt x="1774" y="2284"/>
                  </a:cubicBezTo>
                  <a:lnTo>
                    <a:pt x="1628" y="2259"/>
                  </a:lnTo>
                  <a:close/>
                  <a:moveTo>
                    <a:pt x="1701" y="2697"/>
                  </a:moveTo>
                  <a:cubicBezTo>
                    <a:pt x="1701" y="2705"/>
                    <a:pt x="1701" y="2713"/>
                    <a:pt x="1701" y="2721"/>
                  </a:cubicBezTo>
                  <a:lnTo>
                    <a:pt x="1725" y="2697"/>
                  </a:lnTo>
                  <a:close/>
                  <a:moveTo>
                    <a:pt x="1774" y="3158"/>
                  </a:moveTo>
                  <a:lnTo>
                    <a:pt x="1628" y="3183"/>
                  </a:lnTo>
                  <a:cubicBezTo>
                    <a:pt x="1628" y="3304"/>
                    <a:pt x="1677" y="3401"/>
                    <a:pt x="1701" y="3523"/>
                  </a:cubicBezTo>
                  <a:lnTo>
                    <a:pt x="1725" y="3620"/>
                  </a:lnTo>
                  <a:lnTo>
                    <a:pt x="1871" y="3571"/>
                  </a:lnTo>
                  <a:lnTo>
                    <a:pt x="1847" y="3474"/>
                  </a:lnTo>
                  <a:cubicBezTo>
                    <a:pt x="1798" y="3377"/>
                    <a:pt x="1774" y="3255"/>
                    <a:pt x="1774" y="3158"/>
                  </a:cubicBezTo>
                  <a:close/>
                  <a:moveTo>
                    <a:pt x="3329" y="3863"/>
                  </a:moveTo>
                  <a:cubicBezTo>
                    <a:pt x="3232" y="3887"/>
                    <a:pt x="3061" y="3887"/>
                    <a:pt x="2867" y="3887"/>
                  </a:cubicBezTo>
                  <a:lnTo>
                    <a:pt x="2867" y="4054"/>
                  </a:lnTo>
                  <a:lnTo>
                    <a:pt x="2867" y="4054"/>
                  </a:lnTo>
                  <a:cubicBezTo>
                    <a:pt x="3049" y="4033"/>
                    <a:pt x="3189" y="4032"/>
                    <a:pt x="3329" y="4008"/>
                  </a:cubicBezTo>
                  <a:lnTo>
                    <a:pt x="3329" y="3863"/>
                  </a:lnTo>
                  <a:close/>
                  <a:moveTo>
                    <a:pt x="2867" y="4054"/>
                  </a:moveTo>
                  <a:cubicBezTo>
                    <a:pt x="2859" y="4055"/>
                    <a:pt x="2851" y="4056"/>
                    <a:pt x="2843" y="4057"/>
                  </a:cubicBezTo>
                  <a:lnTo>
                    <a:pt x="2867" y="4057"/>
                  </a:lnTo>
                  <a:lnTo>
                    <a:pt x="2867" y="4054"/>
                  </a:lnTo>
                  <a:close/>
                  <a:moveTo>
                    <a:pt x="2406" y="3960"/>
                  </a:moveTo>
                  <a:cubicBezTo>
                    <a:pt x="2284" y="3984"/>
                    <a:pt x="2163" y="4008"/>
                    <a:pt x="2041" y="4033"/>
                  </a:cubicBezTo>
                  <a:lnTo>
                    <a:pt x="2017" y="3984"/>
                  </a:lnTo>
                  <a:lnTo>
                    <a:pt x="1871" y="4033"/>
                  </a:lnTo>
                  <a:cubicBezTo>
                    <a:pt x="1944" y="4178"/>
                    <a:pt x="2017" y="4324"/>
                    <a:pt x="2090" y="4446"/>
                  </a:cubicBezTo>
                  <a:lnTo>
                    <a:pt x="2211" y="4373"/>
                  </a:lnTo>
                  <a:cubicBezTo>
                    <a:pt x="2163" y="4300"/>
                    <a:pt x="2138" y="4227"/>
                    <a:pt x="2090" y="4178"/>
                  </a:cubicBezTo>
                  <a:cubicBezTo>
                    <a:pt x="2211" y="4130"/>
                    <a:pt x="2333" y="4130"/>
                    <a:pt x="2430" y="4106"/>
                  </a:cubicBezTo>
                  <a:lnTo>
                    <a:pt x="2406" y="3960"/>
                  </a:lnTo>
                  <a:close/>
                  <a:moveTo>
                    <a:pt x="1531" y="4178"/>
                  </a:moveTo>
                  <a:cubicBezTo>
                    <a:pt x="1385" y="4227"/>
                    <a:pt x="1240" y="4300"/>
                    <a:pt x="1118" y="4349"/>
                  </a:cubicBezTo>
                  <a:lnTo>
                    <a:pt x="1185" y="4483"/>
                  </a:lnTo>
                  <a:lnTo>
                    <a:pt x="1185" y="4483"/>
                  </a:lnTo>
                  <a:cubicBezTo>
                    <a:pt x="1303" y="4416"/>
                    <a:pt x="1441" y="4370"/>
                    <a:pt x="1580" y="4324"/>
                  </a:cubicBezTo>
                  <a:lnTo>
                    <a:pt x="1531" y="4178"/>
                  </a:lnTo>
                  <a:close/>
                  <a:moveTo>
                    <a:pt x="1185" y="4483"/>
                  </a:moveTo>
                  <a:lnTo>
                    <a:pt x="1185" y="4483"/>
                  </a:lnTo>
                  <a:cubicBezTo>
                    <a:pt x="1179" y="4487"/>
                    <a:pt x="1173" y="4491"/>
                    <a:pt x="1167" y="4494"/>
                  </a:cubicBezTo>
                  <a:lnTo>
                    <a:pt x="1191" y="4494"/>
                  </a:lnTo>
                  <a:lnTo>
                    <a:pt x="1185" y="4483"/>
                  </a:lnTo>
                  <a:close/>
                  <a:moveTo>
                    <a:pt x="3426" y="4203"/>
                  </a:moveTo>
                  <a:cubicBezTo>
                    <a:pt x="3377" y="4324"/>
                    <a:pt x="3304" y="4446"/>
                    <a:pt x="3207" y="4519"/>
                  </a:cubicBezTo>
                  <a:lnTo>
                    <a:pt x="3304" y="4640"/>
                  </a:lnTo>
                  <a:cubicBezTo>
                    <a:pt x="3426" y="4543"/>
                    <a:pt x="3499" y="4397"/>
                    <a:pt x="3572" y="4251"/>
                  </a:cubicBezTo>
                  <a:lnTo>
                    <a:pt x="3426" y="4203"/>
                  </a:lnTo>
                  <a:close/>
                  <a:moveTo>
                    <a:pt x="2478" y="4664"/>
                  </a:moveTo>
                  <a:lnTo>
                    <a:pt x="2406" y="4786"/>
                  </a:lnTo>
                  <a:cubicBezTo>
                    <a:pt x="2503" y="4859"/>
                    <a:pt x="2624" y="4883"/>
                    <a:pt x="2746" y="4883"/>
                  </a:cubicBezTo>
                  <a:lnTo>
                    <a:pt x="2891" y="4883"/>
                  </a:lnTo>
                  <a:lnTo>
                    <a:pt x="2867" y="4737"/>
                  </a:lnTo>
                  <a:cubicBezTo>
                    <a:pt x="2831" y="4743"/>
                    <a:pt x="2796" y="4746"/>
                    <a:pt x="2762" y="4746"/>
                  </a:cubicBezTo>
                  <a:cubicBezTo>
                    <a:pt x="2661" y="4746"/>
                    <a:pt x="2570" y="4719"/>
                    <a:pt x="2478" y="4664"/>
                  </a:cubicBezTo>
                  <a:close/>
                  <a:moveTo>
                    <a:pt x="705" y="4616"/>
                  </a:moveTo>
                  <a:cubicBezTo>
                    <a:pt x="584" y="4713"/>
                    <a:pt x="486" y="4810"/>
                    <a:pt x="389" y="4932"/>
                  </a:cubicBezTo>
                  <a:lnTo>
                    <a:pt x="486" y="5004"/>
                  </a:lnTo>
                  <a:lnTo>
                    <a:pt x="486" y="5029"/>
                  </a:lnTo>
                  <a:cubicBezTo>
                    <a:pt x="584" y="4907"/>
                    <a:pt x="681" y="4810"/>
                    <a:pt x="802" y="4737"/>
                  </a:cubicBezTo>
                  <a:lnTo>
                    <a:pt x="705" y="4616"/>
                  </a:lnTo>
                  <a:close/>
                  <a:moveTo>
                    <a:pt x="146" y="5320"/>
                  </a:moveTo>
                  <a:cubicBezTo>
                    <a:pt x="74" y="5466"/>
                    <a:pt x="49" y="5612"/>
                    <a:pt x="25" y="5757"/>
                  </a:cubicBezTo>
                  <a:lnTo>
                    <a:pt x="171" y="5782"/>
                  </a:lnTo>
                  <a:cubicBezTo>
                    <a:pt x="171" y="5636"/>
                    <a:pt x="219" y="5515"/>
                    <a:pt x="268" y="5369"/>
                  </a:cubicBezTo>
                  <a:lnTo>
                    <a:pt x="146" y="5320"/>
                  </a:lnTo>
                  <a:close/>
                  <a:moveTo>
                    <a:pt x="1" y="6219"/>
                  </a:moveTo>
                  <a:cubicBezTo>
                    <a:pt x="25" y="6389"/>
                    <a:pt x="49" y="6535"/>
                    <a:pt x="98" y="6681"/>
                  </a:cubicBezTo>
                  <a:lnTo>
                    <a:pt x="219" y="6656"/>
                  </a:lnTo>
                  <a:cubicBezTo>
                    <a:pt x="195" y="6511"/>
                    <a:pt x="171" y="6365"/>
                    <a:pt x="171" y="6219"/>
                  </a:cubicBezTo>
                  <a:close/>
                  <a:moveTo>
                    <a:pt x="341" y="7045"/>
                  </a:moveTo>
                  <a:lnTo>
                    <a:pt x="219" y="7118"/>
                  </a:lnTo>
                  <a:cubicBezTo>
                    <a:pt x="268" y="7239"/>
                    <a:pt x="316" y="7385"/>
                    <a:pt x="389" y="7531"/>
                  </a:cubicBezTo>
                  <a:lnTo>
                    <a:pt x="535" y="7458"/>
                  </a:lnTo>
                  <a:cubicBezTo>
                    <a:pt x="462" y="7312"/>
                    <a:pt x="414" y="7191"/>
                    <a:pt x="341" y="7045"/>
                  </a:cubicBezTo>
                  <a:close/>
                  <a:moveTo>
                    <a:pt x="729" y="7871"/>
                  </a:moveTo>
                  <a:lnTo>
                    <a:pt x="608" y="7944"/>
                  </a:lnTo>
                  <a:lnTo>
                    <a:pt x="632" y="7992"/>
                  </a:lnTo>
                  <a:cubicBezTo>
                    <a:pt x="705" y="8114"/>
                    <a:pt x="778" y="8211"/>
                    <a:pt x="827" y="8308"/>
                  </a:cubicBezTo>
                  <a:lnTo>
                    <a:pt x="948" y="8235"/>
                  </a:lnTo>
                  <a:cubicBezTo>
                    <a:pt x="899" y="8138"/>
                    <a:pt x="827" y="8041"/>
                    <a:pt x="778" y="7920"/>
                  </a:cubicBezTo>
                  <a:lnTo>
                    <a:pt x="729" y="7871"/>
                  </a:lnTo>
                  <a:close/>
                  <a:moveTo>
                    <a:pt x="1191" y="8600"/>
                  </a:moveTo>
                  <a:lnTo>
                    <a:pt x="1069" y="8673"/>
                  </a:lnTo>
                  <a:cubicBezTo>
                    <a:pt x="1191" y="8794"/>
                    <a:pt x="1288" y="8915"/>
                    <a:pt x="1385" y="9037"/>
                  </a:cubicBezTo>
                  <a:lnTo>
                    <a:pt x="1482" y="8915"/>
                  </a:lnTo>
                  <a:cubicBezTo>
                    <a:pt x="1385" y="8818"/>
                    <a:pt x="1288" y="8697"/>
                    <a:pt x="1191" y="8600"/>
                  </a:cubicBezTo>
                  <a:close/>
                  <a:moveTo>
                    <a:pt x="1798" y="9231"/>
                  </a:moveTo>
                  <a:lnTo>
                    <a:pt x="1701" y="9353"/>
                  </a:lnTo>
                  <a:cubicBezTo>
                    <a:pt x="1823" y="9450"/>
                    <a:pt x="1944" y="9547"/>
                    <a:pt x="2065" y="9644"/>
                  </a:cubicBezTo>
                  <a:lnTo>
                    <a:pt x="2138" y="9523"/>
                  </a:lnTo>
                  <a:cubicBezTo>
                    <a:pt x="2017" y="9426"/>
                    <a:pt x="1920" y="9328"/>
                    <a:pt x="1798" y="9231"/>
                  </a:cubicBezTo>
                  <a:close/>
                  <a:moveTo>
                    <a:pt x="5029" y="9328"/>
                  </a:moveTo>
                  <a:cubicBezTo>
                    <a:pt x="4981" y="9328"/>
                    <a:pt x="4932" y="9328"/>
                    <a:pt x="4908" y="9353"/>
                  </a:cubicBezTo>
                  <a:lnTo>
                    <a:pt x="4932" y="9499"/>
                  </a:lnTo>
                  <a:lnTo>
                    <a:pt x="5053" y="9499"/>
                  </a:lnTo>
                  <a:cubicBezTo>
                    <a:pt x="5029" y="9523"/>
                    <a:pt x="5005" y="9547"/>
                    <a:pt x="4981" y="9571"/>
                  </a:cubicBezTo>
                  <a:lnTo>
                    <a:pt x="5078" y="9693"/>
                  </a:lnTo>
                  <a:cubicBezTo>
                    <a:pt x="5151" y="9644"/>
                    <a:pt x="5199" y="9571"/>
                    <a:pt x="5223" y="9474"/>
                  </a:cubicBezTo>
                  <a:cubicBezTo>
                    <a:pt x="5223" y="9450"/>
                    <a:pt x="5199" y="9328"/>
                    <a:pt x="5029" y="9328"/>
                  </a:cubicBezTo>
                  <a:close/>
                  <a:moveTo>
                    <a:pt x="2527" y="9717"/>
                  </a:moveTo>
                  <a:lnTo>
                    <a:pt x="2478" y="9863"/>
                  </a:lnTo>
                  <a:cubicBezTo>
                    <a:pt x="2600" y="9936"/>
                    <a:pt x="2746" y="9984"/>
                    <a:pt x="2891" y="10033"/>
                  </a:cubicBezTo>
                  <a:lnTo>
                    <a:pt x="2940" y="9887"/>
                  </a:lnTo>
                  <a:cubicBezTo>
                    <a:pt x="2794" y="9839"/>
                    <a:pt x="2673" y="9790"/>
                    <a:pt x="2527" y="9717"/>
                  </a:cubicBezTo>
                  <a:close/>
                  <a:moveTo>
                    <a:pt x="4470" y="9596"/>
                  </a:moveTo>
                  <a:cubicBezTo>
                    <a:pt x="4373" y="9693"/>
                    <a:pt x="4300" y="9814"/>
                    <a:pt x="4276" y="9936"/>
                  </a:cubicBezTo>
                  <a:lnTo>
                    <a:pt x="4203" y="9936"/>
                  </a:lnTo>
                  <a:lnTo>
                    <a:pt x="4252" y="10082"/>
                  </a:lnTo>
                  <a:lnTo>
                    <a:pt x="4373" y="10057"/>
                  </a:lnTo>
                  <a:cubicBezTo>
                    <a:pt x="4495" y="10033"/>
                    <a:pt x="4592" y="9984"/>
                    <a:pt x="4689" y="9960"/>
                  </a:cubicBezTo>
                  <a:lnTo>
                    <a:pt x="4616" y="9814"/>
                  </a:lnTo>
                  <a:lnTo>
                    <a:pt x="4446" y="9887"/>
                  </a:lnTo>
                  <a:cubicBezTo>
                    <a:pt x="4495" y="9814"/>
                    <a:pt x="4519" y="9766"/>
                    <a:pt x="4568" y="9717"/>
                  </a:cubicBezTo>
                  <a:lnTo>
                    <a:pt x="4470" y="9596"/>
                  </a:lnTo>
                  <a:close/>
                  <a:moveTo>
                    <a:pt x="3353" y="9984"/>
                  </a:moveTo>
                  <a:lnTo>
                    <a:pt x="3329" y="10130"/>
                  </a:lnTo>
                  <a:cubicBezTo>
                    <a:pt x="3450" y="10130"/>
                    <a:pt x="3547" y="10154"/>
                    <a:pt x="3669" y="10154"/>
                  </a:cubicBezTo>
                  <a:lnTo>
                    <a:pt x="3790" y="10154"/>
                  </a:lnTo>
                  <a:lnTo>
                    <a:pt x="3790" y="9984"/>
                  </a:lnTo>
                  <a:cubicBezTo>
                    <a:pt x="3742" y="9992"/>
                    <a:pt x="3693" y="9995"/>
                    <a:pt x="3644" y="9995"/>
                  </a:cubicBezTo>
                  <a:cubicBezTo>
                    <a:pt x="3547" y="9995"/>
                    <a:pt x="3450" y="9984"/>
                    <a:pt x="3353" y="9984"/>
                  </a:cubicBezTo>
                  <a:close/>
                  <a:moveTo>
                    <a:pt x="4203" y="10494"/>
                  </a:moveTo>
                  <a:cubicBezTo>
                    <a:pt x="4227" y="10640"/>
                    <a:pt x="4252" y="10810"/>
                    <a:pt x="4325" y="10956"/>
                  </a:cubicBezTo>
                  <a:lnTo>
                    <a:pt x="4446" y="10907"/>
                  </a:lnTo>
                  <a:cubicBezTo>
                    <a:pt x="4398" y="10786"/>
                    <a:pt x="4373" y="10640"/>
                    <a:pt x="4349" y="10494"/>
                  </a:cubicBezTo>
                  <a:close/>
                  <a:moveTo>
                    <a:pt x="4665" y="11248"/>
                  </a:moveTo>
                  <a:lnTo>
                    <a:pt x="4543" y="11345"/>
                  </a:lnTo>
                  <a:cubicBezTo>
                    <a:pt x="4640" y="11466"/>
                    <a:pt x="4762" y="11563"/>
                    <a:pt x="4883" y="11661"/>
                  </a:cubicBezTo>
                  <a:lnTo>
                    <a:pt x="4981" y="11563"/>
                  </a:lnTo>
                  <a:cubicBezTo>
                    <a:pt x="4859" y="11466"/>
                    <a:pt x="4762" y="11369"/>
                    <a:pt x="4665" y="11248"/>
                  </a:cubicBezTo>
                  <a:close/>
                  <a:moveTo>
                    <a:pt x="5345" y="11733"/>
                  </a:moveTo>
                  <a:lnTo>
                    <a:pt x="5296" y="11855"/>
                  </a:lnTo>
                  <a:cubicBezTo>
                    <a:pt x="5442" y="11928"/>
                    <a:pt x="5588" y="11952"/>
                    <a:pt x="5758" y="11976"/>
                  </a:cubicBezTo>
                  <a:lnTo>
                    <a:pt x="5758" y="11831"/>
                  </a:lnTo>
                  <a:cubicBezTo>
                    <a:pt x="5636" y="11806"/>
                    <a:pt x="5491" y="11782"/>
                    <a:pt x="5345" y="11733"/>
                  </a:cubicBezTo>
                  <a:close/>
                  <a:moveTo>
                    <a:pt x="6632" y="11758"/>
                  </a:moveTo>
                  <a:cubicBezTo>
                    <a:pt x="6487" y="11782"/>
                    <a:pt x="6365" y="11806"/>
                    <a:pt x="6219" y="11831"/>
                  </a:cubicBezTo>
                  <a:lnTo>
                    <a:pt x="6219" y="11976"/>
                  </a:lnTo>
                  <a:cubicBezTo>
                    <a:pt x="6365" y="11952"/>
                    <a:pt x="6511" y="11928"/>
                    <a:pt x="6681" y="11879"/>
                  </a:cubicBezTo>
                  <a:lnTo>
                    <a:pt x="6632" y="11758"/>
                  </a:ln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5" name="Google Shape;786;p18"/>
          <p:cNvGrpSpPr>
            <a:grpSpLocks/>
          </p:cNvGrpSpPr>
          <p:nvPr/>
        </p:nvGrpSpPr>
        <p:grpSpPr bwMode="auto">
          <a:xfrm>
            <a:off x="11285538" y="4125913"/>
            <a:ext cx="1703387" cy="1346200"/>
            <a:chOff x="855987" y="2204128"/>
            <a:chExt cx="1217483" cy="962421"/>
          </a:xfrm>
        </p:grpSpPr>
        <p:grpSp>
          <p:nvGrpSpPr>
            <p:cNvPr id="36" name="Google Shape;787;p18"/>
            <p:cNvGrpSpPr>
              <a:grpSpLocks/>
            </p:cNvGrpSpPr>
            <p:nvPr/>
          </p:nvGrpSpPr>
          <p:grpSpPr bwMode="auto">
            <a:xfrm>
              <a:off x="855987" y="2204128"/>
              <a:ext cx="1146639" cy="962421"/>
              <a:chOff x="958238" y="2157575"/>
              <a:chExt cx="1115191" cy="936025"/>
            </a:xfrm>
          </p:grpSpPr>
          <p:sp>
            <p:nvSpPr>
              <p:cNvPr id="38" name="Google Shape;788;p18"/>
              <p:cNvSpPr/>
              <p:nvPr/>
            </p:nvSpPr>
            <p:spPr>
              <a:xfrm>
                <a:off x="1253985" y="2157575"/>
                <a:ext cx="493279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" name="Google Shape;789;p18"/>
              <p:cNvSpPr/>
              <p:nvPr/>
            </p:nvSpPr>
            <p:spPr>
              <a:xfrm>
                <a:off x="1441586" y="2325353"/>
                <a:ext cx="492176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" name="Google Shape;790;p18"/>
              <p:cNvSpPr/>
              <p:nvPr/>
            </p:nvSpPr>
            <p:spPr>
              <a:xfrm>
                <a:off x="997965" y="2335287"/>
                <a:ext cx="492176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" name="Google Shape;791;p18"/>
              <p:cNvSpPr/>
              <p:nvPr/>
            </p:nvSpPr>
            <p:spPr>
              <a:xfrm>
                <a:off x="958238" y="2551632"/>
                <a:ext cx="493279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" name="Google Shape;792;p18"/>
              <p:cNvSpPr/>
              <p:nvPr/>
            </p:nvSpPr>
            <p:spPr>
              <a:xfrm>
                <a:off x="1165702" y="2601304"/>
                <a:ext cx="492176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3" name="Google Shape;793;p18"/>
              <p:cNvSpPr/>
              <p:nvPr/>
            </p:nvSpPr>
            <p:spPr>
              <a:xfrm>
                <a:off x="1451517" y="2561567"/>
                <a:ext cx="622393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7" name="Google Shape;794;p18"/>
            <p:cNvSpPr/>
            <p:nvPr/>
          </p:nvSpPr>
          <p:spPr>
            <a:xfrm>
              <a:off x="926336" y="2206398"/>
              <a:ext cx="1147134" cy="870491"/>
            </a:xfrm>
            <a:custGeom>
              <a:avLst/>
              <a:gdLst/>
              <a:ahLst/>
              <a:cxnLst/>
              <a:rect l="l" t="t" r="r" b="b"/>
              <a:pathLst>
                <a:path w="6074" h="4608" extrusionOk="0">
                  <a:moveTo>
                    <a:pt x="1749" y="936"/>
                  </a:moveTo>
                  <a:cubicBezTo>
                    <a:pt x="1968" y="985"/>
                    <a:pt x="2187" y="1131"/>
                    <a:pt x="2284" y="1325"/>
                  </a:cubicBezTo>
                  <a:cubicBezTo>
                    <a:pt x="2284" y="1398"/>
                    <a:pt x="2260" y="1446"/>
                    <a:pt x="2211" y="1471"/>
                  </a:cubicBezTo>
                  <a:cubicBezTo>
                    <a:pt x="2162" y="1519"/>
                    <a:pt x="2114" y="1519"/>
                    <a:pt x="2065" y="1544"/>
                  </a:cubicBezTo>
                  <a:cubicBezTo>
                    <a:pt x="1871" y="1544"/>
                    <a:pt x="1725" y="1276"/>
                    <a:pt x="1677" y="1155"/>
                  </a:cubicBezTo>
                  <a:lnTo>
                    <a:pt x="1677" y="1131"/>
                  </a:lnTo>
                  <a:cubicBezTo>
                    <a:pt x="1701" y="1058"/>
                    <a:pt x="1725" y="1009"/>
                    <a:pt x="1749" y="936"/>
                  </a:cubicBezTo>
                  <a:close/>
                  <a:moveTo>
                    <a:pt x="3936" y="1301"/>
                  </a:moveTo>
                  <a:lnTo>
                    <a:pt x="3936" y="1301"/>
                  </a:lnTo>
                  <a:cubicBezTo>
                    <a:pt x="3960" y="1446"/>
                    <a:pt x="3936" y="1616"/>
                    <a:pt x="3839" y="1762"/>
                  </a:cubicBezTo>
                  <a:cubicBezTo>
                    <a:pt x="3790" y="1714"/>
                    <a:pt x="3814" y="1495"/>
                    <a:pt x="3936" y="1301"/>
                  </a:cubicBezTo>
                  <a:close/>
                  <a:moveTo>
                    <a:pt x="750" y="2166"/>
                  </a:moveTo>
                  <a:cubicBezTo>
                    <a:pt x="776" y="2166"/>
                    <a:pt x="802" y="2169"/>
                    <a:pt x="826" y="2175"/>
                  </a:cubicBezTo>
                  <a:cubicBezTo>
                    <a:pt x="1142" y="2199"/>
                    <a:pt x="1264" y="2394"/>
                    <a:pt x="1264" y="2564"/>
                  </a:cubicBezTo>
                  <a:cubicBezTo>
                    <a:pt x="1264" y="2661"/>
                    <a:pt x="1166" y="2758"/>
                    <a:pt x="1045" y="2782"/>
                  </a:cubicBezTo>
                  <a:cubicBezTo>
                    <a:pt x="996" y="2758"/>
                    <a:pt x="924" y="2758"/>
                    <a:pt x="875" y="2734"/>
                  </a:cubicBezTo>
                  <a:cubicBezTo>
                    <a:pt x="705" y="2612"/>
                    <a:pt x="583" y="2442"/>
                    <a:pt x="535" y="2248"/>
                  </a:cubicBezTo>
                  <a:cubicBezTo>
                    <a:pt x="590" y="2193"/>
                    <a:pt x="672" y="2166"/>
                    <a:pt x="750" y="2166"/>
                  </a:cubicBezTo>
                  <a:close/>
                  <a:moveTo>
                    <a:pt x="5199" y="2588"/>
                  </a:moveTo>
                  <a:cubicBezTo>
                    <a:pt x="5078" y="2855"/>
                    <a:pt x="4883" y="3025"/>
                    <a:pt x="4762" y="3025"/>
                  </a:cubicBezTo>
                  <a:cubicBezTo>
                    <a:pt x="4713" y="3025"/>
                    <a:pt x="4665" y="3001"/>
                    <a:pt x="4640" y="2977"/>
                  </a:cubicBezTo>
                  <a:cubicBezTo>
                    <a:pt x="4567" y="2855"/>
                    <a:pt x="4592" y="2807"/>
                    <a:pt x="4592" y="2782"/>
                  </a:cubicBezTo>
                  <a:cubicBezTo>
                    <a:pt x="4640" y="2685"/>
                    <a:pt x="4883" y="2588"/>
                    <a:pt x="5150" y="2588"/>
                  </a:cubicBezTo>
                  <a:close/>
                  <a:moveTo>
                    <a:pt x="3596" y="3293"/>
                  </a:moveTo>
                  <a:cubicBezTo>
                    <a:pt x="3596" y="3293"/>
                    <a:pt x="3620" y="3317"/>
                    <a:pt x="3620" y="3317"/>
                  </a:cubicBezTo>
                  <a:cubicBezTo>
                    <a:pt x="3669" y="3390"/>
                    <a:pt x="3644" y="3608"/>
                    <a:pt x="3426" y="3851"/>
                  </a:cubicBezTo>
                  <a:cubicBezTo>
                    <a:pt x="3353" y="3754"/>
                    <a:pt x="3328" y="3633"/>
                    <a:pt x="3377" y="3511"/>
                  </a:cubicBezTo>
                  <a:cubicBezTo>
                    <a:pt x="3401" y="3414"/>
                    <a:pt x="3474" y="3341"/>
                    <a:pt x="3596" y="3317"/>
                  </a:cubicBezTo>
                  <a:lnTo>
                    <a:pt x="3596" y="3293"/>
                  </a:lnTo>
                  <a:close/>
                  <a:moveTo>
                    <a:pt x="1822" y="3366"/>
                  </a:moveTo>
                  <a:cubicBezTo>
                    <a:pt x="1847" y="3366"/>
                    <a:pt x="1944" y="3366"/>
                    <a:pt x="1968" y="3487"/>
                  </a:cubicBezTo>
                  <a:cubicBezTo>
                    <a:pt x="1944" y="3754"/>
                    <a:pt x="1798" y="3997"/>
                    <a:pt x="1555" y="4094"/>
                  </a:cubicBezTo>
                  <a:cubicBezTo>
                    <a:pt x="1482" y="3924"/>
                    <a:pt x="1507" y="3706"/>
                    <a:pt x="1604" y="3511"/>
                  </a:cubicBezTo>
                  <a:cubicBezTo>
                    <a:pt x="1652" y="3438"/>
                    <a:pt x="1725" y="3366"/>
                    <a:pt x="1822" y="3366"/>
                  </a:cubicBezTo>
                  <a:close/>
                  <a:moveTo>
                    <a:pt x="2745" y="159"/>
                  </a:moveTo>
                  <a:cubicBezTo>
                    <a:pt x="2867" y="159"/>
                    <a:pt x="3013" y="183"/>
                    <a:pt x="3158" y="256"/>
                  </a:cubicBezTo>
                  <a:cubicBezTo>
                    <a:pt x="3523" y="378"/>
                    <a:pt x="3814" y="693"/>
                    <a:pt x="3911" y="1058"/>
                  </a:cubicBezTo>
                  <a:cubicBezTo>
                    <a:pt x="3693" y="1325"/>
                    <a:pt x="3596" y="1714"/>
                    <a:pt x="3766" y="1859"/>
                  </a:cubicBezTo>
                  <a:cubicBezTo>
                    <a:pt x="3790" y="1908"/>
                    <a:pt x="3839" y="1932"/>
                    <a:pt x="3863" y="1932"/>
                  </a:cubicBezTo>
                  <a:cubicBezTo>
                    <a:pt x="3936" y="1932"/>
                    <a:pt x="3984" y="1884"/>
                    <a:pt x="4009" y="1835"/>
                  </a:cubicBezTo>
                  <a:cubicBezTo>
                    <a:pt x="4130" y="1616"/>
                    <a:pt x="4154" y="1349"/>
                    <a:pt x="4082" y="1106"/>
                  </a:cubicBezTo>
                  <a:cubicBezTo>
                    <a:pt x="4203" y="961"/>
                    <a:pt x="4397" y="863"/>
                    <a:pt x="4592" y="863"/>
                  </a:cubicBezTo>
                  <a:cubicBezTo>
                    <a:pt x="4762" y="863"/>
                    <a:pt x="4932" y="936"/>
                    <a:pt x="5053" y="1033"/>
                  </a:cubicBezTo>
                  <a:cubicBezTo>
                    <a:pt x="5466" y="1325"/>
                    <a:pt x="5466" y="1932"/>
                    <a:pt x="5272" y="2418"/>
                  </a:cubicBezTo>
                  <a:lnTo>
                    <a:pt x="5150" y="2418"/>
                  </a:lnTo>
                  <a:cubicBezTo>
                    <a:pt x="4907" y="2418"/>
                    <a:pt x="4567" y="2491"/>
                    <a:pt x="4470" y="2710"/>
                  </a:cubicBezTo>
                  <a:cubicBezTo>
                    <a:pt x="4397" y="2928"/>
                    <a:pt x="4543" y="3171"/>
                    <a:pt x="4762" y="3195"/>
                  </a:cubicBezTo>
                  <a:cubicBezTo>
                    <a:pt x="5029" y="3195"/>
                    <a:pt x="5248" y="2904"/>
                    <a:pt x="5369" y="2612"/>
                  </a:cubicBezTo>
                  <a:cubicBezTo>
                    <a:pt x="5612" y="2637"/>
                    <a:pt x="5806" y="2807"/>
                    <a:pt x="5879" y="3025"/>
                  </a:cubicBezTo>
                  <a:cubicBezTo>
                    <a:pt x="5903" y="3220"/>
                    <a:pt x="5831" y="3414"/>
                    <a:pt x="5685" y="3560"/>
                  </a:cubicBezTo>
                  <a:cubicBezTo>
                    <a:pt x="5320" y="3949"/>
                    <a:pt x="4810" y="4191"/>
                    <a:pt x="4252" y="4191"/>
                  </a:cubicBezTo>
                  <a:cubicBezTo>
                    <a:pt x="4082" y="4191"/>
                    <a:pt x="3887" y="4167"/>
                    <a:pt x="3741" y="4070"/>
                  </a:cubicBezTo>
                  <a:cubicBezTo>
                    <a:pt x="3669" y="4046"/>
                    <a:pt x="3620" y="4021"/>
                    <a:pt x="3571" y="3973"/>
                  </a:cubicBezTo>
                  <a:cubicBezTo>
                    <a:pt x="3814" y="3681"/>
                    <a:pt x="3887" y="3366"/>
                    <a:pt x="3766" y="3220"/>
                  </a:cubicBezTo>
                  <a:cubicBezTo>
                    <a:pt x="3717" y="3171"/>
                    <a:pt x="3669" y="3147"/>
                    <a:pt x="3596" y="3147"/>
                  </a:cubicBezTo>
                  <a:cubicBezTo>
                    <a:pt x="3426" y="3171"/>
                    <a:pt x="3280" y="3268"/>
                    <a:pt x="3231" y="3438"/>
                  </a:cubicBezTo>
                  <a:cubicBezTo>
                    <a:pt x="3158" y="3633"/>
                    <a:pt x="3207" y="3851"/>
                    <a:pt x="3328" y="3973"/>
                  </a:cubicBezTo>
                  <a:cubicBezTo>
                    <a:pt x="3037" y="4264"/>
                    <a:pt x="2648" y="4434"/>
                    <a:pt x="2260" y="4434"/>
                  </a:cubicBezTo>
                  <a:cubicBezTo>
                    <a:pt x="2215" y="4444"/>
                    <a:pt x="2169" y="4449"/>
                    <a:pt x="2124" y="4449"/>
                  </a:cubicBezTo>
                  <a:cubicBezTo>
                    <a:pt x="1946" y="4449"/>
                    <a:pt x="1768" y="4375"/>
                    <a:pt x="1652" y="4240"/>
                  </a:cubicBezTo>
                  <a:cubicBezTo>
                    <a:pt x="1944" y="4094"/>
                    <a:pt x="2138" y="3778"/>
                    <a:pt x="2138" y="3463"/>
                  </a:cubicBezTo>
                  <a:cubicBezTo>
                    <a:pt x="2116" y="3307"/>
                    <a:pt x="2013" y="3192"/>
                    <a:pt x="1865" y="3192"/>
                  </a:cubicBezTo>
                  <a:cubicBezTo>
                    <a:pt x="1851" y="3192"/>
                    <a:pt x="1837" y="3193"/>
                    <a:pt x="1822" y="3195"/>
                  </a:cubicBezTo>
                  <a:cubicBezTo>
                    <a:pt x="1677" y="3195"/>
                    <a:pt x="1531" y="3293"/>
                    <a:pt x="1458" y="3438"/>
                  </a:cubicBezTo>
                  <a:cubicBezTo>
                    <a:pt x="1337" y="3657"/>
                    <a:pt x="1312" y="3924"/>
                    <a:pt x="1409" y="4143"/>
                  </a:cubicBezTo>
                  <a:cubicBezTo>
                    <a:pt x="1361" y="4149"/>
                    <a:pt x="1314" y="4152"/>
                    <a:pt x="1268" y="4152"/>
                  </a:cubicBezTo>
                  <a:cubicBezTo>
                    <a:pt x="1130" y="4152"/>
                    <a:pt x="1002" y="4125"/>
                    <a:pt x="875" y="4070"/>
                  </a:cubicBezTo>
                  <a:cubicBezTo>
                    <a:pt x="535" y="3924"/>
                    <a:pt x="316" y="3633"/>
                    <a:pt x="268" y="3268"/>
                  </a:cubicBezTo>
                  <a:cubicBezTo>
                    <a:pt x="195" y="2977"/>
                    <a:pt x="243" y="2637"/>
                    <a:pt x="413" y="2370"/>
                  </a:cubicBezTo>
                  <a:cubicBezTo>
                    <a:pt x="486" y="2564"/>
                    <a:pt x="632" y="2734"/>
                    <a:pt x="802" y="2855"/>
                  </a:cubicBezTo>
                  <a:cubicBezTo>
                    <a:pt x="899" y="2880"/>
                    <a:pt x="972" y="2904"/>
                    <a:pt x="1069" y="2904"/>
                  </a:cubicBezTo>
                  <a:cubicBezTo>
                    <a:pt x="1264" y="2904"/>
                    <a:pt x="1434" y="2758"/>
                    <a:pt x="1434" y="2540"/>
                  </a:cubicBezTo>
                  <a:cubicBezTo>
                    <a:pt x="1434" y="2224"/>
                    <a:pt x="1166" y="1981"/>
                    <a:pt x="851" y="1981"/>
                  </a:cubicBezTo>
                  <a:cubicBezTo>
                    <a:pt x="828" y="1976"/>
                    <a:pt x="806" y="1974"/>
                    <a:pt x="784" y="1974"/>
                  </a:cubicBezTo>
                  <a:cubicBezTo>
                    <a:pt x="685" y="1974"/>
                    <a:pt x="590" y="2014"/>
                    <a:pt x="511" y="2054"/>
                  </a:cubicBezTo>
                  <a:cubicBezTo>
                    <a:pt x="438" y="1568"/>
                    <a:pt x="608" y="1058"/>
                    <a:pt x="1069" y="936"/>
                  </a:cubicBezTo>
                  <a:cubicBezTo>
                    <a:pt x="1194" y="901"/>
                    <a:pt x="1331" y="878"/>
                    <a:pt x="1463" y="878"/>
                  </a:cubicBezTo>
                  <a:cubicBezTo>
                    <a:pt x="1511" y="878"/>
                    <a:pt x="1558" y="881"/>
                    <a:pt x="1604" y="888"/>
                  </a:cubicBezTo>
                  <a:cubicBezTo>
                    <a:pt x="1555" y="1009"/>
                    <a:pt x="1507" y="1106"/>
                    <a:pt x="1507" y="1106"/>
                  </a:cubicBezTo>
                  <a:cubicBezTo>
                    <a:pt x="1507" y="1131"/>
                    <a:pt x="1507" y="1131"/>
                    <a:pt x="1507" y="1155"/>
                  </a:cubicBezTo>
                  <a:cubicBezTo>
                    <a:pt x="1531" y="1179"/>
                    <a:pt x="1725" y="1665"/>
                    <a:pt x="2065" y="1665"/>
                  </a:cubicBezTo>
                  <a:cubicBezTo>
                    <a:pt x="2162" y="1665"/>
                    <a:pt x="2235" y="1641"/>
                    <a:pt x="2308" y="1592"/>
                  </a:cubicBezTo>
                  <a:cubicBezTo>
                    <a:pt x="2405" y="1544"/>
                    <a:pt x="2478" y="1422"/>
                    <a:pt x="2454" y="1301"/>
                  </a:cubicBezTo>
                  <a:cubicBezTo>
                    <a:pt x="2357" y="1033"/>
                    <a:pt x="2114" y="839"/>
                    <a:pt x="1847" y="791"/>
                  </a:cubicBezTo>
                  <a:cubicBezTo>
                    <a:pt x="1992" y="426"/>
                    <a:pt x="2332" y="183"/>
                    <a:pt x="2745" y="159"/>
                  </a:cubicBezTo>
                  <a:close/>
                  <a:moveTo>
                    <a:pt x="2728" y="1"/>
                  </a:moveTo>
                  <a:cubicBezTo>
                    <a:pt x="2260" y="1"/>
                    <a:pt x="1815" y="296"/>
                    <a:pt x="1652" y="766"/>
                  </a:cubicBezTo>
                  <a:cubicBezTo>
                    <a:pt x="1569" y="748"/>
                    <a:pt x="1485" y="740"/>
                    <a:pt x="1403" y="740"/>
                  </a:cubicBezTo>
                  <a:cubicBezTo>
                    <a:pt x="1270" y="740"/>
                    <a:pt x="1141" y="760"/>
                    <a:pt x="1021" y="791"/>
                  </a:cubicBezTo>
                  <a:cubicBezTo>
                    <a:pt x="438" y="936"/>
                    <a:pt x="219" y="1616"/>
                    <a:pt x="341" y="2199"/>
                  </a:cubicBezTo>
                  <a:cubicBezTo>
                    <a:pt x="98" y="2515"/>
                    <a:pt x="0" y="2928"/>
                    <a:pt x="73" y="3317"/>
                  </a:cubicBezTo>
                  <a:cubicBezTo>
                    <a:pt x="146" y="3730"/>
                    <a:pt x="413" y="4070"/>
                    <a:pt x="802" y="4240"/>
                  </a:cubicBezTo>
                  <a:cubicBezTo>
                    <a:pt x="960" y="4293"/>
                    <a:pt x="1130" y="4332"/>
                    <a:pt x="1294" y="4332"/>
                  </a:cubicBezTo>
                  <a:cubicBezTo>
                    <a:pt x="1358" y="4332"/>
                    <a:pt x="1421" y="4326"/>
                    <a:pt x="1482" y="4313"/>
                  </a:cubicBezTo>
                  <a:cubicBezTo>
                    <a:pt x="1638" y="4491"/>
                    <a:pt x="1875" y="4607"/>
                    <a:pt x="2119" y="4607"/>
                  </a:cubicBezTo>
                  <a:cubicBezTo>
                    <a:pt x="2141" y="4607"/>
                    <a:pt x="2164" y="4606"/>
                    <a:pt x="2187" y="4604"/>
                  </a:cubicBezTo>
                  <a:lnTo>
                    <a:pt x="2260" y="4604"/>
                  </a:lnTo>
                  <a:cubicBezTo>
                    <a:pt x="2721" y="4580"/>
                    <a:pt x="3134" y="4410"/>
                    <a:pt x="3450" y="4094"/>
                  </a:cubicBezTo>
                  <a:cubicBezTo>
                    <a:pt x="3523" y="4143"/>
                    <a:pt x="3596" y="4191"/>
                    <a:pt x="3669" y="4240"/>
                  </a:cubicBezTo>
                  <a:cubicBezTo>
                    <a:pt x="3839" y="4313"/>
                    <a:pt x="4057" y="4361"/>
                    <a:pt x="4276" y="4361"/>
                  </a:cubicBezTo>
                  <a:cubicBezTo>
                    <a:pt x="4859" y="4361"/>
                    <a:pt x="5418" y="4094"/>
                    <a:pt x="5831" y="3681"/>
                  </a:cubicBezTo>
                  <a:cubicBezTo>
                    <a:pt x="6001" y="3487"/>
                    <a:pt x="6073" y="3244"/>
                    <a:pt x="6049" y="3001"/>
                  </a:cubicBezTo>
                  <a:cubicBezTo>
                    <a:pt x="5976" y="2710"/>
                    <a:pt x="5733" y="2491"/>
                    <a:pt x="5442" y="2467"/>
                  </a:cubicBezTo>
                  <a:cubicBezTo>
                    <a:pt x="5636" y="1908"/>
                    <a:pt x="5612" y="1252"/>
                    <a:pt x="5126" y="912"/>
                  </a:cubicBezTo>
                  <a:cubicBezTo>
                    <a:pt x="4972" y="781"/>
                    <a:pt x="4776" y="715"/>
                    <a:pt x="4580" y="715"/>
                  </a:cubicBezTo>
                  <a:cubicBezTo>
                    <a:pt x="4376" y="715"/>
                    <a:pt x="4170" y="787"/>
                    <a:pt x="4009" y="936"/>
                  </a:cubicBezTo>
                  <a:cubicBezTo>
                    <a:pt x="3887" y="548"/>
                    <a:pt x="3571" y="256"/>
                    <a:pt x="3207" y="110"/>
                  </a:cubicBezTo>
                  <a:cubicBezTo>
                    <a:pt x="3052" y="36"/>
                    <a:pt x="2889" y="1"/>
                    <a:pt x="2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4" name="Google Shape;795;p18"/>
          <p:cNvGrpSpPr>
            <a:grpSpLocks/>
          </p:cNvGrpSpPr>
          <p:nvPr/>
        </p:nvGrpSpPr>
        <p:grpSpPr bwMode="auto">
          <a:xfrm rot="10800000">
            <a:off x="4768850" y="-342900"/>
            <a:ext cx="2120900" cy="925513"/>
            <a:chOff x="3965010" y="571479"/>
            <a:chExt cx="1651683" cy="719972"/>
          </a:xfrm>
        </p:grpSpPr>
        <p:grpSp>
          <p:nvGrpSpPr>
            <p:cNvPr id="45" name="Google Shape;796;p18"/>
            <p:cNvGrpSpPr>
              <a:grpSpLocks/>
            </p:cNvGrpSpPr>
            <p:nvPr/>
          </p:nvGrpSpPr>
          <p:grpSpPr bwMode="auto">
            <a:xfrm>
              <a:off x="3965010" y="571479"/>
              <a:ext cx="1446820" cy="719972"/>
              <a:chOff x="3953250" y="571500"/>
              <a:chExt cx="1383325" cy="766825"/>
            </a:xfrm>
          </p:grpSpPr>
          <p:grpSp>
            <p:nvGrpSpPr>
              <p:cNvPr id="47" name="Google Shape;797;p18"/>
              <p:cNvGrpSpPr>
                <a:grpSpLocks/>
              </p:cNvGrpSpPr>
              <p:nvPr/>
            </p:nvGrpSpPr>
            <p:grpSpPr bwMode="auto">
              <a:xfrm>
                <a:off x="3953250" y="571500"/>
                <a:ext cx="1383166" cy="669650"/>
                <a:chOff x="897088" y="2374675"/>
                <a:chExt cx="1383166" cy="669650"/>
              </a:xfrm>
            </p:grpSpPr>
            <p:sp>
              <p:nvSpPr>
                <p:cNvPr id="49" name="Google Shape;798;p18"/>
                <p:cNvSpPr/>
                <p:nvPr/>
              </p:nvSpPr>
              <p:spPr>
                <a:xfrm>
                  <a:off x="1135859" y="2422026"/>
                  <a:ext cx="621750" cy="622141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0" name="Google Shape;799;p18"/>
                <p:cNvSpPr/>
                <p:nvPr/>
              </p:nvSpPr>
              <p:spPr>
                <a:xfrm>
                  <a:off x="1481013" y="2374675"/>
                  <a:ext cx="492908" cy="491926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1" name="Google Shape;800;p18"/>
                <p:cNvSpPr/>
                <p:nvPr/>
              </p:nvSpPr>
              <p:spPr>
                <a:xfrm>
                  <a:off x="899452" y="2691665"/>
                  <a:ext cx="492908" cy="355133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2" name="Google Shape;801;p18"/>
                <p:cNvSpPr/>
                <p:nvPr/>
              </p:nvSpPr>
              <p:spPr>
                <a:xfrm>
                  <a:off x="1659500" y="2552242"/>
                  <a:ext cx="622932" cy="491925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48" name="Google Shape;802;p18"/>
              <p:cNvSpPr/>
              <p:nvPr/>
            </p:nvSpPr>
            <p:spPr>
              <a:xfrm>
                <a:off x="3975708" y="906904"/>
                <a:ext cx="1362885" cy="431421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46" name="Google Shape;803;p18"/>
            <p:cNvSpPr/>
            <p:nvPr/>
          </p:nvSpPr>
          <p:spPr>
            <a:xfrm>
              <a:off x="4007044" y="571479"/>
              <a:ext cx="1609649" cy="660695"/>
            </a:xfrm>
            <a:custGeom>
              <a:avLst/>
              <a:gdLst/>
              <a:ahLst/>
              <a:cxnLst/>
              <a:rect l="l" t="t" r="r" b="b"/>
              <a:pathLst>
                <a:path w="3864" h="1872" extrusionOk="0">
                  <a:moveTo>
                    <a:pt x="1847" y="365"/>
                  </a:moveTo>
                  <a:cubicBezTo>
                    <a:pt x="1920" y="487"/>
                    <a:pt x="1920" y="633"/>
                    <a:pt x="1871" y="754"/>
                  </a:cubicBezTo>
                  <a:lnTo>
                    <a:pt x="1847" y="754"/>
                  </a:lnTo>
                  <a:cubicBezTo>
                    <a:pt x="1847" y="754"/>
                    <a:pt x="1823" y="754"/>
                    <a:pt x="1798" y="705"/>
                  </a:cubicBezTo>
                  <a:cubicBezTo>
                    <a:pt x="1774" y="608"/>
                    <a:pt x="1774" y="487"/>
                    <a:pt x="1847" y="390"/>
                  </a:cubicBezTo>
                  <a:lnTo>
                    <a:pt x="1847" y="365"/>
                  </a:lnTo>
                  <a:close/>
                  <a:moveTo>
                    <a:pt x="2891" y="584"/>
                  </a:moveTo>
                  <a:lnTo>
                    <a:pt x="2891" y="608"/>
                  </a:lnTo>
                  <a:cubicBezTo>
                    <a:pt x="2940" y="754"/>
                    <a:pt x="2940" y="900"/>
                    <a:pt x="2867" y="948"/>
                  </a:cubicBezTo>
                  <a:cubicBezTo>
                    <a:pt x="2831" y="960"/>
                    <a:pt x="2806" y="967"/>
                    <a:pt x="2791" y="967"/>
                  </a:cubicBezTo>
                  <a:cubicBezTo>
                    <a:pt x="2776" y="967"/>
                    <a:pt x="2770" y="960"/>
                    <a:pt x="2770" y="948"/>
                  </a:cubicBezTo>
                  <a:cubicBezTo>
                    <a:pt x="2770" y="803"/>
                    <a:pt x="2794" y="681"/>
                    <a:pt x="2891" y="584"/>
                  </a:cubicBezTo>
                  <a:close/>
                  <a:moveTo>
                    <a:pt x="754" y="1021"/>
                  </a:moveTo>
                  <a:cubicBezTo>
                    <a:pt x="851" y="1021"/>
                    <a:pt x="924" y="1070"/>
                    <a:pt x="972" y="1143"/>
                  </a:cubicBezTo>
                  <a:cubicBezTo>
                    <a:pt x="997" y="1216"/>
                    <a:pt x="972" y="1288"/>
                    <a:pt x="899" y="1337"/>
                  </a:cubicBezTo>
                  <a:cubicBezTo>
                    <a:pt x="887" y="1349"/>
                    <a:pt x="875" y="1355"/>
                    <a:pt x="863" y="1355"/>
                  </a:cubicBezTo>
                  <a:cubicBezTo>
                    <a:pt x="851" y="1355"/>
                    <a:pt x="839" y="1349"/>
                    <a:pt x="827" y="1337"/>
                  </a:cubicBezTo>
                  <a:cubicBezTo>
                    <a:pt x="754" y="1240"/>
                    <a:pt x="754" y="1143"/>
                    <a:pt x="754" y="1045"/>
                  </a:cubicBezTo>
                  <a:lnTo>
                    <a:pt x="754" y="1021"/>
                  </a:lnTo>
                  <a:close/>
                  <a:moveTo>
                    <a:pt x="2357" y="74"/>
                  </a:moveTo>
                  <a:cubicBezTo>
                    <a:pt x="2600" y="122"/>
                    <a:pt x="2794" y="268"/>
                    <a:pt x="2867" y="487"/>
                  </a:cubicBezTo>
                  <a:cubicBezTo>
                    <a:pt x="2746" y="608"/>
                    <a:pt x="2673" y="778"/>
                    <a:pt x="2697" y="973"/>
                  </a:cubicBezTo>
                  <a:cubicBezTo>
                    <a:pt x="2725" y="1015"/>
                    <a:pt x="2745" y="1041"/>
                    <a:pt x="2786" y="1041"/>
                  </a:cubicBezTo>
                  <a:cubicBezTo>
                    <a:pt x="2815" y="1041"/>
                    <a:pt x="2855" y="1027"/>
                    <a:pt x="2916" y="997"/>
                  </a:cubicBezTo>
                  <a:cubicBezTo>
                    <a:pt x="3061" y="924"/>
                    <a:pt x="3037" y="681"/>
                    <a:pt x="2964" y="487"/>
                  </a:cubicBezTo>
                  <a:cubicBezTo>
                    <a:pt x="2989" y="462"/>
                    <a:pt x="3013" y="462"/>
                    <a:pt x="3061" y="462"/>
                  </a:cubicBezTo>
                  <a:cubicBezTo>
                    <a:pt x="3329" y="535"/>
                    <a:pt x="3572" y="730"/>
                    <a:pt x="3693" y="997"/>
                  </a:cubicBezTo>
                  <a:cubicBezTo>
                    <a:pt x="3766" y="1143"/>
                    <a:pt x="3766" y="1337"/>
                    <a:pt x="3644" y="1483"/>
                  </a:cubicBezTo>
                  <a:cubicBezTo>
                    <a:pt x="3474" y="1677"/>
                    <a:pt x="2819" y="1799"/>
                    <a:pt x="1774" y="1799"/>
                  </a:cubicBezTo>
                  <a:cubicBezTo>
                    <a:pt x="1118" y="1799"/>
                    <a:pt x="535" y="1750"/>
                    <a:pt x="535" y="1750"/>
                  </a:cubicBezTo>
                  <a:cubicBezTo>
                    <a:pt x="316" y="1726"/>
                    <a:pt x="195" y="1653"/>
                    <a:pt x="146" y="1507"/>
                  </a:cubicBezTo>
                  <a:cubicBezTo>
                    <a:pt x="98" y="1386"/>
                    <a:pt x="219" y="1216"/>
                    <a:pt x="438" y="1118"/>
                  </a:cubicBezTo>
                  <a:cubicBezTo>
                    <a:pt x="511" y="1070"/>
                    <a:pt x="584" y="1045"/>
                    <a:pt x="681" y="1045"/>
                  </a:cubicBezTo>
                  <a:cubicBezTo>
                    <a:pt x="657" y="1167"/>
                    <a:pt x="705" y="1288"/>
                    <a:pt x="778" y="1410"/>
                  </a:cubicBezTo>
                  <a:cubicBezTo>
                    <a:pt x="808" y="1440"/>
                    <a:pt x="857" y="1461"/>
                    <a:pt x="901" y="1461"/>
                  </a:cubicBezTo>
                  <a:cubicBezTo>
                    <a:pt x="928" y="1461"/>
                    <a:pt x="954" y="1453"/>
                    <a:pt x="972" y="1434"/>
                  </a:cubicBezTo>
                  <a:cubicBezTo>
                    <a:pt x="1070" y="1361"/>
                    <a:pt x="1118" y="1240"/>
                    <a:pt x="1094" y="1118"/>
                  </a:cubicBezTo>
                  <a:cubicBezTo>
                    <a:pt x="1045" y="1021"/>
                    <a:pt x="924" y="924"/>
                    <a:pt x="802" y="924"/>
                  </a:cubicBezTo>
                  <a:cubicBezTo>
                    <a:pt x="851" y="681"/>
                    <a:pt x="1021" y="462"/>
                    <a:pt x="1264" y="365"/>
                  </a:cubicBezTo>
                  <a:cubicBezTo>
                    <a:pt x="1395" y="278"/>
                    <a:pt x="1517" y="234"/>
                    <a:pt x="1621" y="234"/>
                  </a:cubicBezTo>
                  <a:cubicBezTo>
                    <a:pt x="1689" y="234"/>
                    <a:pt x="1750" y="254"/>
                    <a:pt x="1798" y="292"/>
                  </a:cubicBezTo>
                  <a:cubicBezTo>
                    <a:pt x="1701" y="414"/>
                    <a:pt x="1677" y="584"/>
                    <a:pt x="1750" y="730"/>
                  </a:cubicBezTo>
                  <a:cubicBezTo>
                    <a:pt x="1750" y="778"/>
                    <a:pt x="1798" y="827"/>
                    <a:pt x="1871" y="827"/>
                  </a:cubicBezTo>
                  <a:cubicBezTo>
                    <a:pt x="1895" y="827"/>
                    <a:pt x="1920" y="803"/>
                    <a:pt x="1944" y="778"/>
                  </a:cubicBezTo>
                  <a:cubicBezTo>
                    <a:pt x="2041" y="633"/>
                    <a:pt x="2017" y="438"/>
                    <a:pt x="1920" y="292"/>
                  </a:cubicBezTo>
                  <a:cubicBezTo>
                    <a:pt x="1993" y="220"/>
                    <a:pt x="2090" y="147"/>
                    <a:pt x="2187" y="122"/>
                  </a:cubicBezTo>
                  <a:cubicBezTo>
                    <a:pt x="2236" y="98"/>
                    <a:pt x="2308" y="98"/>
                    <a:pt x="2357" y="74"/>
                  </a:cubicBezTo>
                  <a:close/>
                  <a:moveTo>
                    <a:pt x="2333" y="1"/>
                  </a:moveTo>
                  <a:cubicBezTo>
                    <a:pt x="2260" y="1"/>
                    <a:pt x="2211" y="25"/>
                    <a:pt x="2138" y="50"/>
                  </a:cubicBezTo>
                  <a:cubicBezTo>
                    <a:pt x="2017" y="74"/>
                    <a:pt x="1920" y="147"/>
                    <a:pt x="1823" y="244"/>
                  </a:cubicBezTo>
                  <a:cubicBezTo>
                    <a:pt x="1756" y="188"/>
                    <a:pt x="1674" y="158"/>
                    <a:pt x="1579" y="158"/>
                  </a:cubicBezTo>
                  <a:cubicBezTo>
                    <a:pt x="1466" y="158"/>
                    <a:pt x="1336" y="200"/>
                    <a:pt x="1191" y="292"/>
                  </a:cubicBezTo>
                  <a:cubicBezTo>
                    <a:pt x="924" y="414"/>
                    <a:pt x="754" y="657"/>
                    <a:pt x="681" y="948"/>
                  </a:cubicBezTo>
                  <a:cubicBezTo>
                    <a:pt x="584" y="948"/>
                    <a:pt x="487" y="973"/>
                    <a:pt x="414" y="1021"/>
                  </a:cubicBezTo>
                  <a:cubicBezTo>
                    <a:pt x="146" y="1167"/>
                    <a:pt x="1" y="1361"/>
                    <a:pt x="49" y="1531"/>
                  </a:cubicBezTo>
                  <a:cubicBezTo>
                    <a:pt x="74" y="1701"/>
                    <a:pt x="268" y="1823"/>
                    <a:pt x="511" y="1847"/>
                  </a:cubicBezTo>
                  <a:cubicBezTo>
                    <a:pt x="511" y="1847"/>
                    <a:pt x="1118" y="1871"/>
                    <a:pt x="1774" y="1871"/>
                  </a:cubicBezTo>
                  <a:cubicBezTo>
                    <a:pt x="2867" y="1871"/>
                    <a:pt x="3523" y="1774"/>
                    <a:pt x="3717" y="1556"/>
                  </a:cubicBezTo>
                  <a:cubicBezTo>
                    <a:pt x="3839" y="1386"/>
                    <a:pt x="3863" y="1167"/>
                    <a:pt x="3766" y="973"/>
                  </a:cubicBezTo>
                  <a:cubicBezTo>
                    <a:pt x="3620" y="681"/>
                    <a:pt x="3353" y="438"/>
                    <a:pt x="3037" y="365"/>
                  </a:cubicBezTo>
                  <a:cubicBezTo>
                    <a:pt x="2989" y="365"/>
                    <a:pt x="2940" y="390"/>
                    <a:pt x="2916" y="414"/>
                  </a:cubicBezTo>
                  <a:cubicBezTo>
                    <a:pt x="2819" y="171"/>
                    <a:pt x="2600" y="25"/>
                    <a:pt x="23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753" name="Google Shape;753;p18"/>
          <p:cNvSpPr txBox="1">
            <a:spLocks noGrp="1"/>
          </p:cNvSpPr>
          <p:nvPr>
            <p:ph type="title"/>
          </p:nvPr>
        </p:nvSpPr>
        <p:spPr>
          <a:xfrm>
            <a:off x="1005100" y="560133"/>
            <a:ext cx="9926400" cy="8620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672507151"/>
      </p:ext>
    </p:extLst>
  </p:cSld>
  <p:clrMapOvr>
    <a:masterClrMapping/>
  </p:clrMapOvr>
</p:sldLayout>
</file>

<file path=ppt/slideLayouts/slideLayout19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 2">
  <p:cSld name="Title only  2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8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oogle Shape;806;p19"/>
          <p:cNvGrpSpPr>
            <a:grpSpLocks/>
          </p:cNvGrpSpPr>
          <p:nvPr/>
        </p:nvGrpSpPr>
        <p:grpSpPr bwMode="auto">
          <a:xfrm>
            <a:off x="11280775" y="1235075"/>
            <a:ext cx="1368425" cy="1081088"/>
            <a:chOff x="855987" y="2204128"/>
            <a:chExt cx="1217483" cy="962421"/>
          </a:xfrm>
        </p:grpSpPr>
        <p:grpSp>
          <p:nvGrpSpPr>
            <p:cNvPr id="4" name="Google Shape;807;p19"/>
            <p:cNvGrpSpPr>
              <a:grpSpLocks/>
            </p:cNvGrpSpPr>
            <p:nvPr/>
          </p:nvGrpSpPr>
          <p:grpSpPr bwMode="auto">
            <a:xfrm>
              <a:off x="855987" y="2204128"/>
              <a:ext cx="1146639" cy="962421"/>
              <a:chOff x="958238" y="2157575"/>
              <a:chExt cx="1115191" cy="936025"/>
            </a:xfrm>
          </p:grpSpPr>
          <p:sp>
            <p:nvSpPr>
              <p:cNvPr id="6" name="Google Shape;808;p19"/>
              <p:cNvSpPr/>
              <p:nvPr/>
            </p:nvSpPr>
            <p:spPr>
              <a:xfrm>
                <a:off x="1253575" y="2157575"/>
                <a:ext cx="493142" cy="49206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" name="Google Shape;809;p19"/>
              <p:cNvSpPr/>
              <p:nvPr/>
            </p:nvSpPr>
            <p:spPr>
              <a:xfrm>
                <a:off x="1441765" y="2325262"/>
                <a:ext cx="491769" cy="49206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" name="Google Shape;810;p19"/>
              <p:cNvSpPr/>
              <p:nvPr/>
            </p:nvSpPr>
            <p:spPr>
              <a:xfrm>
                <a:off x="998074" y="2334884"/>
                <a:ext cx="491769" cy="49206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" name="Google Shape;811;p19"/>
              <p:cNvSpPr/>
              <p:nvPr/>
            </p:nvSpPr>
            <p:spPr>
              <a:xfrm>
                <a:off x="958238" y="2552053"/>
                <a:ext cx="493143" cy="49206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" name="Google Shape;812;p19"/>
              <p:cNvSpPr/>
              <p:nvPr/>
            </p:nvSpPr>
            <p:spPr>
              <a:xfrm>
                <a:off x="1165661" y="2601534"/>
                <a:ext cx="491769" cy="49206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" name="Google Shape;813;p19"/>
              <p:cNvSpPr/>
              <p:nvPr/>
            </p:nvSpPr>
            <p:spPr>
              <a:xfrm>
                <a:off x="1451381" y="2561674"/>
                <a:ext cx="622266" cy="49206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5" name="Google Shape;814;p19"/>
            <p:cNvSpPr/>
            <p:nvPr/>
          </p:nvSpPr>
          <p:spPr>
            <a:xfrm>
              <a:off x="926607" y="2206954"/>
              <a:ext cx="1146863" cy="869147"/>
            </a:xfrm>
            <a:custGeom>
              <a:avLst/>
              <a:gdLst/>
              <a:ahLst/>
              <a:cxnLst/>
              <a:rect l="l" t="t" r="r" b="b"/>
              <a:pathLst>
                <a:path w="6074" h="4608" extrusionOk="0">
                  <a:moveTo>
                    <a:pt x="1749" y="936"/>
                  </a:moveTo>
                  <a:cubicBezTo>
                    <a:pt x="1968" y="985"/>
                    <a:pt x="2187" y="1131"/>
                    <a:pt x="2284" y="1325"/>
                  </a:cubicBezTo>
                  <a:cubicBezTo>
                    <a:pt x="2284" y="1398"/>
                    <a:pt x="2260" y="1446"/>
                    <a:pt x="2211" y="1471"/>
                  </a:cubicBezTo>
                  <a:cubicBezTo>
                    <a:pt x="2162" y="1519"/>
                    <a:pt x="2114" y="1519"/>
                    <a:pt x="2065" y="1544"/>
                  </a:cubicBezTo>
                  <a:cubicBezTo>
                    <a:pt x="1871" y="1544"/>
                    <a:pt x="1725" y="1276"/>
                    <a:pt x="1677" y="1155"/>
                  </a:cubicBezTo>
                  <a:lnTo>
                    <a:pt x="1677" y="1131"/>
                  </a:lnTo>
                  <a:cubicBezTo>
                    <a:pt x="1701" y="1058"/>
                    <a:pt x="1725" y="1009"/>
                    <a:pt x="1749" y="936"/>
                  </a:cubicBezTo>
                  <a:close/>
                  <a:moveTo>
                    <a:pt x="3936" y="1301"/>
                  </a:moveTo>
                  <a:lnTo>
                    <a:pt x="3936" y="1301"/>
                  </a:lnTo>
                  <a:cubicBezTo>
                    <a:pt x="3960" y="1446"/>
                    <a:pt x="3936" y="1616"/>
                    <a:pt x="3839" y="1762"/>
                  </a:cubicBezTo>
                  <a:cubicBezTo>
                    <a:pt x="3790" y="1714"/>
                    <a:pt x="3814" y="1495"/>
                    <a:pt x="3936" y="1301"/>
                  </a:cubicBezTo>
                  <a:close/>
                  <a:moveTo>
                    <a:pt x="750" y="2166"/>
                  </a:moveTo>
                  <a:cubicBezTo>
                    <a:pt x="776" y="2166"/>
                    <a:pt x="802" y="2169"/>
                    <a:pt x="826" y="2175"/>
                  </a:cubicBezTo>
                  <a:cubicBezTo>
                    <a:pt x="1142" y="2199"/>
                    <a:pt x="1264" y="2394"/>
                    <a:pt x="1264" y="2564"/>
                  </a:cubicBezTo>
                  <a:cubicBezTo>
                    <a:pt x="1264" y="2661"/>
                    <a:pt x="1166" y="2758"/>
                    <a:pt x="1045" y="2782"/>
                  </a:cubicBezTo>
                  <a:cubicBezTo>
                    <a:pt x="996" y="2758"/>
                    <a:pt x="924" y="2758"/>
                    <a:pt x="875" y="2734"/>
                  </a:cubicBezTo>
                  <a:cubicBezTo>
                    <a:pt x="705" y="2612"/>
                    <a:pt x="583" y="2442"/>
                    <a:pt x="535" y="2248"/>
                  </a:cubicBezTo>
                  <a:cubicBezTo>
                    <a:pt x="590" y="2193"/>
                    <a:pt x="672" y="2166"/>
                    <a:pt x="750" y="2166"/>
                  </a:cubicBezTo>
                  <a:close/>
                  <a:moveTo>
                    <a:pt x="5199" y="2588"/>
                  </a:moveTo>
                  <a:cubicBezTo>
                    <a:pt x="5078" y="2855"/>
                    <a:pt x="4883" y="3025"/>
                    <a:pt x="4762" y="3025"/>
                  </a:cubicBezTo>
                  <a:cubicBezTo>
                    <a:pt x="4713" y="3025"/>
                    <a:pt x="4665" y="3001"/>
                    <a:pt x="4640" y="2977"/>
                  </a:cubicBezTo>
                  <a:cubicBezTo>
                    <a:pt x="4567" y="2855"/>
                    <a:pt x="4592" y="2807"/>
                    <a:pt x="4592" y="2782"/>
                  </a:cubicBezTo>
                  <a:cubicBezTo>
                    <a:pt x="4640" y="2685"/>
                    <a:pt x="4883" y="2588"/>
                    <a:pt x="5150" y="2588"/>
                  </a:cubicBezTo>
                  <a:close/>
                  <a:moveTo>
                    <a:pt x="3596" y="3293"/>
                  </a:moveTo>
                  <a:cubicBezTo>
                    <a:pt x="3596" y="3293"/>
                    <a:pt x="3620" y="3317"/>
                    <a:pt x="3620" y="3317"/>
                  </a:cubicBezTo>
                  <a:cubicBezTo>
                    <a:pt x="3669" y="3390"/>
                    <a:pt x="3644" y="3608"/>
                    <a:pt x="3426" y="3851"/>
                  </a:cubicBezTo>
                  <a:cubicBezTo>
                    <a:pt x="3353" y="3754"/>
                    <a:pt x="3328" y="3633"/>
                    <a:pt x="3377" y="3511"/>
                  </a:cubicBezTo>
                  <a:cubicBezTo>
                    <a:pt x="3401" y="3414"/>
                    <a:pt x="3474" y="3341"/>
                    <a:pt x="3596" y="3317"/>
                  </a:cubicBezTo>
                  <a:lnTo>
                    <a:pt x="3596" y="3293"/>
                  </a:lnTo>
                  <a:close/>
                  <a:moveTo>
                    <a:pt x="1822" y="3366"/>
                  </a:moveTo>
                  <a:cubicBezTo>
                    <a:pt x="1847" y="3366"/>
                    <a:pt x="1944" y="3366"/>
                    <a:pt x="1968" y="3487"/>
                  </a:cubicBezTo>
                  <a:cubicBezTo>
                    <a:pt x="1944" y="3754"/>
                    <a:pt x="1798" y="3997"/>
                    <a:pt x="1555" y="4094"/>
                  </a:cubicBezTo>
                  <a:cubicBezTo>
                    <a:pt x="1482" y="3924"/>
                    <a:pt x="1507" y="3706"/>
                    <a:pt x="1604" y="3511"/>
                  </a:cubicBezTo>
                  <a:cubicBezTo>
                    <a:pt x="1652" y="3438"/>
                    <a:pt x="1725" y="3366"/>
                    <a:pt x="1822" y="3366"/>
                  </a:cubicBezTo>
                  <a:close/>
                  <a:moveTo>
                    <a:pt x="2745" y="159"/>
                  </a:moveTo>
                  <a:cubicBezTo>
                    <a:pt x="2867" y="159"/>
                    <a:pt x="3013" y="183"/>
                    <a:pt x="3158" y="256"/>
                  </a:cubicBezTo>
                  <a:cubicBezTo>
                    <a:pt x="3523" y="378"/>
                    <a:pt x="3814" y="693"/>
                    <a:pt x="3911" y="1058"/>
                  </a:cubicBezTo>
                  <a:cubicBezTo>
                    <a:pt x="3693" y="1325"/>
                    <a:pt x="3596" y="1714"/>
                    <a:pt x="3766" y="1859"/>
                  </a:cubicBezTo>
                  <a:cubicBezTo>
                    <a:pt x="3790" y="1908"/>
                    <a:pt x="3839" y="1932"/>
                    <a:pt x="3863" y="1932"/>
                  </a:cubicBezTo>
                  <a:cubicBezTo>
                    <a:pt x="3936" y="1932"/>
                    <a:pt x="3984" y="1884"/>
                    <a:pt x="4009" y="1835"/>
                  </a:cubicBezTo>
                  <a:cubicBezTo>
                    <a:pt x="4130" y="1616"/>
                    <a:pt x="4154" y="1349"/>
                    <a:pt x="4082" y="1106"/>
                  </a:cubicBezTo>
                  <a:cubicBezTo>
                    <a:pt x="4203" y="961"/>
                    <a:pt x="4397" y="863"/>
                    <a:pt x="4592" y="863"/>
                  </a:cubicBezTo>
                  <a:cubicBezTo>
                    <a:pt x="4762" y="863"/>
                    <a:pt x="4932" y="936"/>
                    <a:pt x="5053" y="1033"/>
                  </a:cubicBezTo>
                  <a:cubicBezTo>
                    <a:pt x="5466" y="1325"/>
                    <a:pt x="5466" y="1932"/>
                    <a:pt x="5272" y="2418"/>
                  </a:cubicBezTo>
                  <a:lnTo>
                    <a:pt x="5150" y="2418"/>
                  </a:lnTo>
                  <a:cubicBezTo>
                    <a:pt x="4907" y="2418"/>
                    <a:pt x="4567" y="2491"/>
                    <a:pt x="4470" y="2710"/>
                  </a:cubicBezTo>
                  <a:cubicBezTo>
                    <a:pt x="4397" y="2928"/>
                    <a:pt x="4543" y="3171"/>
                    <a:pt x="4762" y="3195"/>
                  </a:cubicBezTo>
                  <a:cubicBezTo>
                    <a:pt x="5029" y="3195"/>
                    <a:pt x="5248" y="2904"/>
                    <a:pt x="5369" y="2612"/>
                  </a:cubicBezTo>
                  <a:cubicBezTo>
                    <a:pt x="5612" y="2637"/>
                    <a:pt x="5806" y="2807"/>
                    <a:pt x="5879" y="3025"/>
                  </a:cubicBezTo>
                  <a:cubicBezTo>
                    <a:pt x="5903" y="3220"/>
                    <a:pt x="5831" y="3414"/>
                    <a:pt x="5685" y="3560"/>
                  </a:cubicBezTo>
                  <a:cubicBezTo>
                    <a:pt x="5320" y="3949"/>
                    <a:pt x="4810" y="4191"/>
                    <a:pt x="4252" y="4191"/>
                  </a:cubicBezTo>
                  <a:cubicBezTo>
                    <a:pt x="4082" y="4191"/>
                    <a:pt x="3887" y="4167"/>
                    <a:pt x="3741" y="4070"/>
                  </a:cubicBezTo>
                  <a:cubicBezTo>
                    <a:pt x="3669" y="4046"/>
                    <a:pt x="3620" y="4021"/>
                    <a:pt x="3571" y="3973"/>
                  </a:cubicBezTo>
                  <a:cubicBezTo>
                    <a:pt x="3814" y="3681"/>
                    <a:pt x="3887" y="3366"/>
                    <a:pt x="3766" y="3220"/>
                  </a:cubicBezTo>
                  <a:cubicBezTo>
                    <a:pt x="3717" y="3171"/>
                    <a:pt x="3669" y="3147"/>
                    <a:pt x="3596" y="3147"/>
                  </a:cubicBezTo>
                  <a:cubicBezTo>
                    <a:pt x="3426" y="3171"/>
                    <a:pt x="3280" y="3268"/>
                    <a:pt x="3231" y="3438"/>
                  </a:cubicBezTo>
                  <a:cubicBezTo>
                    <a:pt x="3158" y="3633"/>
                    <a:pt x="3207" y="3851"/>
                    <a:pt x="3328" y="3973"/>
                  </a:cubicBezTo>
                  <a:cubicBezTo>
                    <a:pt x="3037" y="4264"/>
                    <a:pt x="2648" y="4434"/>
                    <a:pt x="2260" y="4434"/>
                  </a:cubicBezTo>
                  <a:cubicBezTo>
                    <a:pt x="2215" y="4444"/>
                    <a:pt x="2169" y="4449"/>
                    <a:pt x="2124" y="4449"/>
                  </a:cubicBezTo>
                  <a:cubicBezTo>
                    <a:pt x="1946" y="4449"/>
                    <a:pt x="1768" y="4375"/>
                    <a:pt x="1652" y="4240"/>
                  </a:cubicBezTo>
                  <a:cubicBezTo>
                    <a:pt x="1944" y="4094"/>
                    <a:pt x="2138" y="3778"/>
                    <a:pt x="2138" y="3463"/>
                  </a:cubicBezTo>
                  <a:cubicBezTo>
                    <a:pt x="2116" y="3307"/>
                    <a:pt x="2013" y="3192"/>
                    <a:pt x="1865" y="3192"/>
                  </a:cubicBezTo>
                  <a:cubicBezTo>
                    <a:pt x="1851" y="3192"/>
                    <a:pt x="1837" y="3193"/>
                    <a:pt x="1822" y="3195"/>
                  </a:cubicBezTo>
                  <a:cubicBezTo>
                    <a:pt x="1677" y="3195"/>
                    <a:pt x="1531" y="3293"/>
                    <a:pt x="1458" y="3438"/>
                  </a:cubicBezTo>
                  <a:cubicBezTo>
                    <a:pt x="1337" y="3657"/>
                    <a:pt x="1312" y="3924"/>
                    <a:pt x="1409" y="4143"/>
                  </a:cubicBezTo>
                  <a:cubicBezTo>
                    <a:pt x="1361" y="4149"/>
                    <a:pt x="1314" y="4152"/>
                    <a:pt x="1268" y="4152"/>
                  </a:cubicBezTo>
                  <a:cubicBezTo>
                    <a:pt x="1130" y="4152"/>
                    <a:pt x="1002" y="4125"/>
                    <a:pt x="875" y="4070"/>
                  </a:cubicBezTo>
                  <a:cubicBezTo>
                    <a:pt x="535" y="3924"/>
                    <a:pt x="316" y="3633"/>
                    <a:pt x="268" y="3268"/>
                  </a:cubicBezTo>
                  <a:cubicBezTo>
                    <a:pt x="195" y="2977"/>
                    <a:pt x="243" y="2637"/>
                    <a:pt x="413" y="2370"/>
                  </a:cubicBezTo>
                  <a:cubicBezTo>
                    <a:pt x="486" y="2564"/>
                    <a:pt x="632" y="2734"/>
                    <a:pt x="802" y="2855"/>
                  </a:cubicBezTo>
                  <a:cubicBezTo>
                    <a:pt x="899" y="2880"/>
                    <a:pt x="972" y="2904"/>
                    <a:pt x="1069" y="2904"/>
                  </a:cubicBezTo>
                  <a:cubicBezTo>
                    <a:pt x="1264" y="2904"/>
                    <a:pt x="1434" y="2758"/>
                    <a:pt x="1434" y="2540"/>
                  </a:cubicBezTo>
                  <a:cubicBezTo>
                    <a:pt x="1434" y="2224"/>
                    <a:pt x="1166" y="1981"/>
                    <a:pt x="851" y="1981"/>
                  </a:cubicBezTo>
                  <a:cubicBezTo>
                    <a:pt x="828" y="1976"/>
                    <a:pt x="806" y="1974"/>
                    <a:pt x="784" y="1974"/>
                  </a:cubicBezTo>
                  <a:cubicBezTo>
                    <a:pt x="685" y="1974"/>
                    <a:pt x="590" y="2014"/>
                    <a:pt x="511" y="2054"/>
                  </a:cubicBezTo>
                  <a:cubicBezTo>
                    <a:pt x="438" y="1568"/>
                    <a:pt x="608" y="1058"/>
                    <a:pt x="1069" y="936"/>
                  </a:cubicBezTo>
                  <a:cubicBezTo>
                    <a:pt x="1194" y="901"/>
                    <a:pt x="1331" y="878"/>
                    <a:pt x="1463" y="878"/>
                  </a:cubicBezTo>
                  <a:cubicBezTo>
                    <a:pt x="1511" y="878"/>
                    <a:pt x="1558" y="881"/>
                    <a:pt x="1604" y="888"/>
                  </a:cubicBezTo>
                  <a:cubicBezTo>
                    <a:pt x="1555" y="1009"/>
                    <a:pt x="1507" y="1106"/>
                    <a:pt x="1507" y="1106"/>
                  </a:cubicBezTo>
                  <a:cubicBezTo>
                    <a:pt x="1507" y="1131"/>
                    <a:pt x="1507" y="1131"/>
                    <a:pt x="1507" y="1155"/>
                  </a:cubicBezTo>
                  <a:cubicBezTo>
                    <a:pt x="1531" y="1179"/>
                    <a:pt x="1725" y="1665"/>
                    <a:pt x="2065" y="1665"/>
                  </a:cubicBezTo>
                  <a:cubicBezTo>
                    <a:pt x="2162" y="1665"/>
                    <a:pt x="2235" y="1641"/>
                    <a:pt x="2308" y="1592"/>
                  </a:cubicBezTo>
                  <a:cubicBezTo>
                    <a:pt x="2405" y="1544"/>
                    <a:pt x="2478" y="1422"/>
                    <a:pt x="2454" y="1301"/>
                  </a:cubicBezTo>
                  <a:cubicBezTo>
                    <a:pt x="2357" y="1033"/>
                    <a:pt x="2114" y="839"/>
                    <a:pt x="1847" y="791"/>
                  </a:cubicBezTo>
                  <a:cubicBezTo>
                    <a:pt x="1992" y="426"/>
                    <a:pt x="2332" y="183"/>
                    <a:pt x="2745" y="159"/>
                  </a:cubicBezTo>
                  <a:close/>
                  <a:moveTo>
                    <a:pt x="2728" y="1"/>
                  </a:moveTo>
                  <a:cubicBezTo>
                    <a:pt x="2260" y="1"/>
                    <a:pt x="1815" y="296"/>
                    <a:pt x="1652" y="766"/>
                  </a:cubicBezTo>
                  <a:cubicBezTo>
                    <a:pt x="1569" y="748"/>
                    <a:pt x="1485" y="740"/>
                    <a:pt x="1403" y="740"/>
                  </a:cubicBezTo>
                  <a:cubicBezTo>
                    <a:pt x="1270" y="740"/>
                    <a:pt x="1141" y="760"/>
                    <a:pt x="1021" y="791"/>
                  </a:cubicBezTo>
                  <a:cubicBezTo>
                    <a:pt x="438" y="936"/>
                    <a:pt x="219" y="1616"/>
                    <a:pt x="341" y="2199"/>
                  </a:cubicBezTo>
                  <a:cubicBezTo>
                    <a:pt x="98" y="2515"/>
                    <a:pt x="0" y="2928"/>
                    <a:pt x="73" y="3317"/>
                  </a:cubicBezTo>
                  <a:cubicBezTo>
                    <a:pt x="146" y="3730"/>
                    <a:pt x="413" y="4070"/>
                    <a:pt x="802" y="4240"/>
                  </a:cubicBezTo>
                  <a:cubicBezTo>
                    <a:pt x="960" y="4293"/>
                    <a:pt x="1130" y="4332"/>
                    <a:pt x="1294" y="4332"/>
                  </a:cubicBezTo>
                  <a:cubicBezTo>
                    <a:pt x="1358" y="4332"/>
                    <a:pt x="1421" y="4326"/>
                    <a:pt x="1482" y="4313"/>
                  </a:cubicBezTo>
                  <a:cubicBezTo>
                    <a:pt x="1638" y="4491"/>
                    <a:pt x="1875" y="4607"/>
                    <a:pt x="2119" y="4607"/>
                  </a:cubicBezTo>
                  <a:cubicBezTo>
                    <a:pt x="2141" y="4607"/>
                    <a:pt x="2164" y="4606"/>
                    <a:pt x="2187" y="4604"/>
                  </a:cubicBezTo>
                  <a:lnTo>
                    <a:pt x="2260" y="4604"/>
                  </a:lnTo>
                  <a:cubicBezTo>
                    <a:pt x="2721" y="4580"/>
                    <a:pt x="3134" y="4410"/>
                    <a:pt x="3450" y="4094"/>
                  </a:cubicBezTo>
                  <a:cubicBezTo>
                    <a:pt x="3523" y="4143"/>
                    <a:pt x="3596" y="4191"/>
                    <a:pt x="3669" y="4240"/>
                  </a:cubicBezTo>
                  <a:cubicBezTo>
                    <a:pt x="3839" y="4313"/>
                    <a:pt x="4057" y="4361"/>
                    <a:pt x="4276" y="4361"/>
                  </a:cubicBezTo>
                  <a:cubicBezTo>
                    <a:pt x="4859" y="4361"/>
                    <a:pt x="5418" y="4094"/>
                    <a:pt x="5831" y="3681"/>
                  </a:cubicBezTo>
                  <a:cubicBezTo>
                    <a:pt x="6001" y="3487"/>
                    <a:pt x="6073" y="3244"/>
                    <a:pt x="6049" y="3001"/>
                  </a:cubicBezTo>
                  <a:cubicBezTo>
                    <a:pt x="5976" y="2710"/>
                    <a:pt x="5733" y="2491"/>
                    <a:pt x="5442" y="2467"/>
                  </a:cubicBezTo>
                  <a:cubicBezTo>
                    <a:pt x="5636" y="1908"/>
                    <a:pt x="5612" y="1252"/>
                    <a:pt x="5126" y="912"/>
                  </a:cubicBezTo>
                  <a:cubicBezTo>
                    <a:pt x="4972" y="781"/>
                    <a:pt x="4776" y="715"/>
                    <a:pt x="4580" y="715"/>
                  </a:cubicBezTo>
                  <a:cubicBezTo>
                    <a:pt x="4376" y="715"/>
                    <a:pt x="4170" y="787"/>
                    <a:pt x="4009" y="936"/>
                  </a:cubicBezTo>
                  <a:cubicBezTo>
                    <a:pt x="3887" y="548"/>
                    <a:pt x="3571" y="256"/>
                    <a:pt x="3207" y="110"/>
                  </a:cubicBezTo>
                  <a:cubicBezTo>
                    <a:pt x="3052" y="36"/>
                    <a:pt x="2889" y="1"/>
                    <a:pt x="2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" name="Google Shape;815;p19"/>
          <p:cNvGrpSpPr>
            <a:grpSpLocks/>
          </p:cNvGrpSpPr>
          <p:nvPr/>
        </p:nvGrpSpPr>
        <p:grpSpPr bwMode="auto">
          <a:xfrm rot="3617422">
            <a:off x="79375" y="6140450"/>
            <a:ext cx="852488" cy="509588"/>
            <a:chOff x="1202177" y="4613417"/>
            <a:chExt cx="528376" cy="315757"/>
          </a:xfrm>
        </p:grpSpPr>
        <p:sp>
          <p:nvSpPr>
            <p:cNvPr id="13" name="Google Shape;816;p19"/>
            <p:cNvSpPr/>
            <p:nvPr/>
          </p:nvSpPr>
          <p:spPr>
            <a:xfrm>
              <a:off x="1562334" y="4671562"/>
              <a:ext cx="166286" cy="48199"/>
            </a:xfrm>
            <a:custGeom>
              <a:avLst/>
              <a:gdLst/>
              <a:ahLst/>
              <a:cxnLst/>
              <a:rect l="l" t="t" r="r" b="b"/>
              <a:pathLst>
                <a:path w="1507" h="438" extrusionOk="0">
                  <a:moveTo>
                    <a:pt x="1409" y="1"/>
                  </a:moveTo>
                  <a:lnTo>
                    <a:pt x="73" y="316"/>
                  </a:lnTo>
                  <a:cubicBezTo>
                    <a:pt x="25" y="316"/>
                    <a:pt x="0" y="341"/>
                    <a:pt x="25" y="389"/>
                  </a:cubicBezTo>
                  <a:cubicBezTo>
                    <a:pt x="25" y="414"/>
                    <a:pt x="49" y="438"/>
                    <a:pt x="73" y="438"/>
                  </a:cubicBezTo>
                  <a:lnTo>
                    <a:pt x="98" y="438"/>
                  </a:lnTo>
                  <a:lnTo>
                    <a:pt x="1434" y="122"/>
                  </a:lnTo>
                  <a:cubicBezTo>
                    <a:pt x="1506" y="122"/>
                    <a:pt x="1482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" name="Google Shape;817;p19"/>
            <p:cNvSpPr/>
            <p:nvPr/>
          </p:nvSpPr>
          <p:spPr>
            <a:xfrm>
              <a:off x="1600517" y="4614100"/>
              <a:ext cx="61004" cy="176076"/>
            </a:xfrm>
            <a:custGeom>
              <a:avLst/>
              <a:gdLst/>
              <a:ahLst/>
              <a:cxnLst/>
              <a:rect l="l" t="t" r="r" b="b"/>
              <a:pathLst>
                <a:path w="550" h="1598" extrusionOk="0">
                  <a:moveTo>
                    <a:pt x="77" y="0"/>
                  </a:moveTo>
                  <a:cubicBezTo>
                    <a:pt x="39" y="0"/>
                    <a:pt x="0" y="32"/>
                    <a:pt x="15" y="91"/>
                  </a:cubicBezTo>
                  <a:lnTo>
                    <a:pt x="403" y="1573"/>
                  </a:lnTo>
                  <a:cubicBezTo>
                    <a:pt x="428" y="1597"/>
                    <a:pt x="452" y="1597"/>
                    <a:pt x="476" y="1597"/>
                  </a:cubicBezTo>
                  <a:lnTo>
                    <a:pt x="501" y="1597"/>
                  </a:lnTo>
                  <a:cubicBezTo>
                    <a:pt x="525" y="1597"/>
                    <a:pt x="549" y="1549"/>
                    <a:pt x="525" y="1525"/>
                  </a:cubicBezTo>
                  <a:lnTo>
                    <a:pt x="136" y="43"/>
                  </a:lnTo>
                  <a:cubicBezTo>
                    <a:pt x="127" y="14"/>
                    <a:pt x="102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" name="Google Shape;818;p19"/>
            <p:cNvSpPr/>
            <p:nvPr/>
          </p:nvSpPr>
          <p:spPr>
            <a:xfrm>
              <a:off x="1581552" y="4627598"/>
              <a:ext cx="104298" cy="139681"/>
            </a:xfrm>
            <a:custGeom>
              <a:avLst/>
              <a:gdLst/>
              <a:ahLst/>
              <a:cxnLst/>
              <a:rect l="l" t="t" r="r" b="b"/>
              <a:pathLst>
                <a:path w="948" h="1259" extrusionOk="0">
                  <a:moveTo>
                    <a:pt x="875" y="1"/>
                  </a:moveTo>
                  <a:cubicBezTo>
                    <a:pt x="857" y="1"/>
                    <a:pt x="838" y="7"/>
                    <a:pt x="826" y="19"/>
                  </a:cubicBezTo>
                  <a:lnTo>
                    <a:pt x="25" y="1161"/>
                  </a:lnTo>
                  <a:cubicBezTo>
                    <a:pt x="0" y="1185"/>
                    <a:pt x="0" y="1234"/>
                    <a:pt x="49" y="1258"/>
                  </a:cubicBezTo>
                  <a:lnTo>
                    <a:pt x="122" y="1258"/>
                  </a:lnTo>
                  <a:lnTo>
                    <a:pt x="924" y="92"/>
                  </a:lnTo>
                  <a:cubicBezTo>
                    <a:pt x="948" y="68"/>
                    <a:pt x="948" y="19"/>
                    <a:pt x="924" y="19"/>
                  </a:cubicBezTo>
                  <a:cubicBezTo>
                    <a:pt x="911" y="7"/>
                    <a:pt x="893" y="1"/>
                    <a:pt x="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" name="Google Shape;819;p19"/>
            <p:cNvSpPr/>
            <p:nvPr/>
          </p:nvSpPr>
          <p:spPr>
            <a:xfrm>
              <a:off x="1548322" y="4644461"/>
              <a:ext cx="160383" cy="102301"/>
            </a:xfrm>
            <a:custGeom>
              <a:avLst/>
              <a:gdLst/>
              <a:ahLst/>
              <a:cxnLst/>
              <a:rect l="l" t="t" r="r" b="b"/>
              <a:pathLst>
                <a:path w="1451" h="928" extrusionOk="0">
                  <a:moveTo>
                    <a:pt x="115" y="1"/>
                  </a:moveTo>
                  <a:cubicBezTo>
                    <a:pt x="51" y="1"/>
                    <a:pt x="0" y="83"/>
                    <a:pt x="65" y="126"/>
                  </a:cubicBezTo>
                  <a:lnTo>
                    <a:pt x="1329" y="928"/>
                  </a:lnTo>
                  <a:lnTo>
                    <a:pt x="1377" y="928"/>
                  </a:lnTo>
                  <a:cubicBezTo>
                    <a:pt x="1426" y="928"/>
                    <a:pt x="1450" y="831"/>
                    <a:pt x="1402" y="806"/>
                  </a:cubicBezTo>
                  <a:lnTo>
                    <a:pt x="138" y="5"/>
                  </a:lnTo>
                  <a:cubicBezTo>
                    <a:pt x="130" y="2"/>
                    <a:pt x="123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" name="Google Shape;820;p19"/>
            <p:cNvSpPr/>
            <p:nvPr/>
          </p:nvSpPr>
          <p:spPr>
            <a:xfrm>
              <a:off x="1201749" y="4671565"/>
              <a:ext cx="177109" cy="151485"/>
            </a:xfrm>
            <a:custGeom>
              <a:avLst/>
              <a:gdLst/>
              <a:ahLst/>
              <a:cxnLst/>
              <a:rect l="l" t="t" r="r" b="b"/>
              <a:pathLst>
                <a:path w="1605" h="1371" extrusionOk="0">
                  <a:moveTo>
                    <a:pt x="924" y="131"/>
                  </a:moveTo>
                  <a:cubicBezTo>
                    <a:pt x="1216" y="131"/>
                    <a:pt x="1458" y="374"/>
                    <a:pt x="1483" y="690"/>
                  </a:cubicBezTo>
                  <a:cubicBezTo>
                    <a:pt x="1483" y="1019"/>
                    <a:pt x="1204" y="1248"/>
                    <a:pt x="911" y="1248"/>
                  </a:cubicBezTo>
                  <a:cubicBezTo>
                    <a:pt x="771" y="1248"/>
                    <a:pt x="629" y="1196"/>
                    <a:pt x="511" y="1079"/>
                  </a:cubicBezTo>
                  <a:cubicBezTo>
                    <a:pt x="171" y="739"/>
                    <a:pt x="414" y="131"/>
                    <a:pt x="924" y="131"/>
                  </a:cubicBezTo>
                  <a:close/>
                  <a:moveTo>
                    <a:pt x="907" y="1"/>
                  </a:moveTo>
                  <a:cubicBezTo>
                    <a:pt x="740" y="1"/>
                    <a:pt x="571" y="63"/>
                    <a:pt x="438" y="204"/>
                  </a:cubicBezTo>
                  <a:cubicBezTo>
                    <a:pt x="1" y="641"/>
                    <a:pt x="317" y="1370"/>
                    <a:pt x="924" y="1370"/>
                  </a:cubicBezTo>
                  <a:cubicBezTo>
                    <a:pt x="1288" y="1370"/>
                    <a:pt x="1604" y="1079"/>
                    <a:pt x="1604" y="690"/>
                  </a:cubicBezTo>
                  <a:cubicBezTo>
                    <a:pt x="1604" y="278"/>
                    <a:pt x="1258" y="1"/>
                    <a:pt x="9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" name="Google Shape;821;p19"/>
            <p:cNvSpPr/>
            <p:nvPr/>
          </p:nvSpPr>
          <p:spPr>
            <a:xfrm>
              <a:off x="1390320" y="4830901"/>
              <a:ext cx="115121" cy="96399"/>
            </a:xfrm>
            <a:custGeom>
              <a:avLst/>
              <a:gdLst/>
              <a:ahLst/>
              <a:cxnLst/>
              <a:rect l="l" t="t" r="r" b="b"/>
              <a:pathLst>
                <a:path w="1045" h="877" extrusionOk="0">
                  <a:moveTo>
                    <a:pt x="583" y="124"/>
                  </a:moveTo>
                  <a:cubicBezTo>
                    <a:pt x="753" y="124"/>
                    <a:pt x="899" y="269"/>
                    <a:pt x="899" y="439"/>
                  </a:cubicBezTo>
                  <a:cubicBezTo>
                    <a:pt x="899" y="622"/>
                    <a:pt x="741" y="747"/>
                    <a:pt x="587" y="747"/>
                  </a:cubicBezTo>
                  <a:cubicBezTo>
                    <a:pt x="515" y="747"/>
                    <a:pt x="443" y="720"/>
                    <a:pt x="389" y="658"/>
                  </a:cubicBezTo>
                  <a:cubicBezTo>
                    <a:pt x="195" y="464"/>
                    <a:pt x="316" y="124"/>
                    <a:pt x="583" y="124"/>
                  </a:cubicBezTo>
                  <a:close/>
                  <a:moveTo>
                    <a:pt x="584" y="0"/>
                  </a:moveTo>
                  <a:cubicBezTo>
                    <a:pt x="473" y="0"/>
                    <a:pt x="361" y="38"/>
                    <a:pt x="268" y="124"/>
                  </a:cubicBezTo>
                  <a:cubicBezTo>
                    <a:pt x="0" y="415"/>
                    <a:pt x="195" y="877"/>
                    <a:pt x="583" y="877"/>
                  </a:cubicBezTo>
                  <a:cubicBezTo>
                    <a:pt x="826" y="877"/>
                    <a:pt x="1021" y="682"/>
                    <a:pt x="1045" y="439"/>
                  </a:cubicBezTo>
                  <a:cubicBezTo>
                    <a:pt x="1045" y="175"/>
                    <a:pt x="820" y="0"/>
                    <a:pt x="5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9" name="Google Shape;822;p19"/>
          <p:cNvGrpSpPr>
            <a:grpSpLocks/>
          </p:cNvGrpSpPr>
          <p:nvPr/>
        </p:nvGrpSpPr>
        <p:grpSpPr bwMode="auto">
          <a:xfrm>
            <a:off x="11280775" y="5592763"/>
            <a:ext cx="889000" cy="1298575"/>
            <a:chOff x="-1047799" y="3300294"/>
            <a:chExt cx="439014" cy="641607"/>
          </a:xfrm>
        </p:grpSpPr>
        <p:sp>
          <p:nvSpPr>
            <p:cNvPr id="20" name="Google Shape;823;p19"/>
            <p:cNvSpPr/>
            <p:nvPr/>
          </p:nvSpPr>
          <p:spPr>
            <a:xfrm>
              <a:off x="-993706" y="3750517"/>
              <a:ext cx="138760" cy="64318"/>
            </a:xfrm>
            <a:custGeom>
              <a:avLst/>
              <a:gdLst/>
              <a:ahLst/>
              <a:cxnLst/>
              <a:rect l="l" t="t" r="r" b="b"/>
              <a:pathLst>
                <a:path w="1847" h="849" extrusionOk="0">
                  <a:moveTo>
                    <a:pt x="728" y="0"/>
                  </a:moveTo>
                  <a:cubicBezTo>
                    <a:pt x="502" y="0"/>
                    <a:pt x="254" y="68"/>
                    <a:pt x="1" y="252"/>
                  </a:cubicBezTo>
                  <a:cubicBezTo>
                    <a:pt x="1" y="252"/>
                    <a:pt x="350" y="848"/>
                    <a:pt x="1002" y="848"/>
                  </a:cubicBezTo>
                  <a:cubicBezTo>
                    <a:pt x="1243" y="848"/>
                    <a:pt x="1526" y="767"/>
                    <a:pt x="1847" y="544"/>
                  </a:cubicBezTo>
                  <a:cubicBezTo>
                    <a:pt x="1847" y="544"/>
                    <a:pt x="1369" y="0"/>
                    <a:pt x="7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" name="Google Shape;824;p19"/>
            <p:cNvSpPr/>
            <p:nvPr/>
          </p:nvSpPr>
          <p:spPr>
            <a:xfrm>
              <a:off x="-950589" y="3777969"/>
              <a:ext cx="98778" cy="17256"/>
            </a:xfrm>
            <a:custGeom>
              <a:avLst/>
              <a:gdLst/>
              <a:ahLst/>
              <a:cxnLst/>
              <a:rect l="l" t="t" r="r" b="b"/>
              <a:pathLst>
                <a:path w="1313" h="235" extrusionOk="0">
                  <a:moveTo>
                    <a:pt x="500" y="0"/>
                  </a:moveTo>
                  <a:cubicBezTo>
                    <a:pt x="349" y="0"/>
                    <a:pt x="197" y="14"/>
                    <a:pt x="49" y="40"/>
                  </a:cubicBezTo>
                  <a:cubicBezTo>
                    <a:pt x="25" y="40"/>
                    <a:pt x="1" y="64"/>
                    <a:pt x="25" y="89"/>
                  </a:cubicBezTo>
                  <a:cubicBezTo>
                    <a:pt x="25" y="113"/>
                    <a:pt x="49" y="113"/>
                    <a:pt x="73" y="113"/>
                  </a:cubicBezTo>
                  <a:cubicBezTo>
                    <a:pt x="191" y="98"/>
                    <a:pt x="311" y="90"/>
                    <a:pt x="431" y="90"/>
                  </a:cubicBezTo>
                  <a:cubicBezTo>
                    <a:pt x="708" y="90"/>
                    <a:pt x="985" y="133"/>
                    <a:pt x="1239" y="234"/>
                  </a:cubicBezTo>
                  <a:lnTo>
                    <a:pt x="1264" y="234"/>
                  </a:lnTo>
                  <a:cubicBezTo>
                    <a:pt x="1288" y="234"/>
                    <a:pt x="1288" y="210"/>
                    <a:pt x="1312" y="210"/>
                  </a:cubicBezTo>
                  <a:cubicBezTo>
                    <a:pt x="1312" y="186"/>
                    <a:pt x="1312" y="162"/>
                    <a:pt x="1288" y="137"/>
                  </a:cubicBezTo>
                  <a:cubicBezTo>
                    <a:pt x="1039" y="44"/>
                    <a:pt x="770" y="0"/>
                    <a:pt x="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" name="Google Shape;825;p19"/>
            <p:cNvSpPr/>
            <p:nvPr/>
          </p:nvSpPr>
          <p:spPr>
            <a:xfrm>
              <a:off x="-949805" y="3639138"/>
              <a:ext cx="114457" cy="249427"/>
            </a:xfrm>
            <a:custGeom>
              <a:avLst/>
              <a:gdLst/>
              <a:ahLst/>
              <a:cxnLst/>
              <a:rect l="l" t="t" r="r" b="b"/>
              <a:pathLst>
                <a:path w="1521" h="3318" extrusionOk="0">
                  <a:moveTo>
                    <a:pt x="69" y="0"/>
                  </a:moveTo>
                  <a:cubicBezTo>
                    <a:pt x="40" y="0"/>
                    <a:pt x="0" y="67"/>
                    <a:pt x="39" y="86"/>
                  </a:cubicBezTo>
                  <a:cubicBezTo>
                    <a:pt x="63" y="86"/>
                    <a:pt x="1327" y="961"/>
                    <a:pt x="1424" y="3269"/>
                  </a:cubicBezTo>
                  <a:cubicBezTo>
                    <a:pt x="1424" y="3293"/>
                    <a:pt x="1448" y="3317"/>
                    <a:pt x="1472" y="3317"/>
                  </a:cubicBezTo>
                  <a:cubicBezTo>
                    <a:pt x="1497" y="3293"/>
                    <a:pt x="1521" y="3293"/>
                    <a:pt x="1521" y="3269"/>
                  </a:cubicBezTo>
                  <a:cubicBezTo>
                    <a:pt x="1424" y="912"/>
                    <a:pt x="88" y="14"/>
                    <a:pt x="88" y="14"/>
                  </a:cubicBezTo>
                  <a:cubicBezTo>
                    <a:pt x="83" y="4"/>
                    <a:pt x="76" y="0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" name="Google Shape;826;p19"/>
            <p:cNvSpPr/>
            <p:nvPr/>
          </p:nvSpPr>
          <p:spPr>
            <a:xfrm>
              <a:off x="-1047799" y="3505012"/>
              <a:ext cx="228914" cy="179619"/>
            </a:xfrm>
            <a:custGeom>
              <a:avLst/>
              <a:gdLst/>
              <a:ahLst/>
              <a:cxnLst/>
              <a:rect l="l" t="t" r="r" b="b"/>
              <a:pathLst>
                <a:path w="3049" h="2395" extrusionOk="0">
                  <a:moveTo>
                    <a:pt x="2055" y="1"/>
                  </a:moveTo>
                  <a:cubicBezTo>
                    <a:pt x="1883" y="1"/>
                    <a:pt x="1883" y="562"/>
                    <a:pt x="1883" y="562"/>
                  </a:cubicBezTo>
                  <a:cubicBezTo>
                    <a:pt x="1761" y="416"/>
                    <a:pt x="1615" y="294"/>
                    <a:pt x="1445" y="197"/>
                  </a:cubicBezTo>
                  <a:cubicBezTo>
                    <a:pt x="1434" y="193"/>
                    <a:pt x="1423" y="192"/>
                    <a:pt x="1413" y="192"/>
                  </a:cubicBezTo>
                  <a:cubicBezTo>
                    <a:pt x="1234" y="192"/>
                    <a:pt x="1300" y="780"/>
                    <a:pt x="1300" y="780"/>
                  </a:cubicBezTo>
                  <a:cubicBezTo>
                    <a:pt x="1154" y="635"/>
                    <a:pt x="984" y="537"/>
                    <a:pt x="814" y="416"/>
                  </a:cubicBezTo>
                  <a:cubicBezTo>
                    <a:pt x="785" y="400"/>
                    <a:pt x="760" y="393"/>
                    <a:pt x="740" y="393"/>
                  </a:cubicBezTo>
                  <a:cubicBezTo>
                    <a:pt x="532" y="393"/>
                    <a:pt x="692" y="1096"/>
                    <a:pt x="692" y="1096"/>
                  </a:cubicBezTo>
                  <a:cubicBezTo>
                    <a:pt x="692" y="1096"/>
                    <a:pt x="357" y="857"/>
                    <a:pt x="178" y="857"/>
                  </a:cubicBezTo>
                  <a:cubicBezTo>
                    <a:pt x="136" y="857"/>
                    <a:pt x="103" y="870"/>
                    <a:pt x="85" y="902"/>
                  </a:cubicBezTo>
                  <a:cubicBezTo>
                    <a:pt x="1" y="1049"/>
                    <a:pt x="662" y="2395"/>
                    <a:pt x="1533" y="2395"/>
                  </a:cubicBezTo>
                  <a:cubicBezTo>
                    <a:pt x="1669" y="2395"/>
                    <a:pt x="1811" y="2362"/>
                    <a:pt x="1955" y="2286"/>
                  </a:cubicBezTo>
                  <a:cubicBezTo>
                    <a:pt x="3049" y="1728"/>
                    <a:pt x="2684" y="926"/>
                    <a:pt x="2684" y="926"/>
                  </a:cubicBezTo>
                  <a:cubicBezTo>
                    <a:pt x="2684" y="926"/>
                    <a:pt x="2368" y="197"/>
                    <a:pt x="2125" y="27"/>
                  </a:cubicBezTo>
                  <a:cubicBezTo>
                    <a:pt x="2099" y="9"/>
                    <a:pt x="2076" y="1"/>
                    <a:pt x="20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" name="Google Shape;827;p19"/>
            <p:cNvSpPr/>
            <p:nvPr/>
          </p:nvSpPr>
          <p:spPr>
            <a:xfrm>
              <a:off x="-1007033" y="3550505"/>
              <a:ext cx="157575" cy="111379"/>
            </a:xfrm>
            <a:custGeom>
              <a:avLst/>
              <a:gdLst/>
              <a:ahLst/>
              <a:cxnLst/>
              <a:rect l="l" t="t" r="r" b="b"/>
              <a:pathLst>
                <a:path w="2090" h="1483" extrusionOk="0">
                  <a:moveTo>
                    <a:pt x="1652" y="292"/>
                  </a:moveTo>
                  <a:cubicBezTo>
                    <a:pt x="1677" y="292"/>
                    <a:pt x="1701" y="316"/>
                    <a:pt x="1725" y="340"/>
                  </a:cubicBezTo>
                  <a:cubicBezTo>
                    <a:pt x="1749" y="365"/>
                    <a:pt x="1749" y="389"/>
                    <a:pt x="1774" y="413"/>
                  </a:cubicBezTo>
                  <a:lnTo>
                    <a:pt x="1725" y="389"/>
                  </a:lnTo>
                  <a:cubicBezTo>
                    <a:pt x="1701" y="365"/>
                    <a:pt x="1677" y="316"/>
                    <a:pt x="1652" y="292"/>
                  </a:cubicBezTo>
                  <a:close/>
                  <a:moveTo>
                    <a:pt x="802" y="656"/>
                  </a:moveTo>
                  <a:lnTo>
                    <a:pt x="802" y="656"/>
                  </a:lnTo>
                  <a:cubicBezTo>
                    <a:pt x="826" y="680"/>
                    <a:pt x="851" y="729"/>
                    <a:pt x="875" y="778"/>
                  </a:cubicBezTo>
                  <a:cubicBezTo>
                    <a:pt x="851" y="729"/>
                    <a:pt x="826" y="705"/>
                    <a:pt x="802" y="656"/>
                  </a:cubicBezTo>
                  <a:close/>
                  <a:moveTo>
                    <a:pt x="535" y="923"/>
                  </a:moveTo>
                  <a:lnTo>
                    <a:pt x="535" y="923"/>
                  </a:lnTo>
                  <a:cubicBezTo>
                    <a:pt x="583" y="948"/>
                    <a:pt x="608" y="996"/>
                    <a:pt x="608" y="1045"/>
                  </a:cubicBezTo>
                  <a:cubicBezTo>
                    <a:pt x="583" y="996"/>
                    <a:pt x="559" y="972"/>
                    <a:pt x="535" y="923"/>
                  </a:cubicBezTo>
                  <a:close/>
                  <a:moveTo>
                    <a:pt x="1944" y="0"/>
                  </a:moveTo>
                  <a:cubicBezTo>
                    <a:pt x="1920" y="25"/>
                    <a:pt x="1920" y="49"/>
                    <a:pt x="1920" y="73"/>
                  </a:cubicBezTo>
                  <a:cubicBezTo>
                    <a:pt x="1944" y="146"/>
                    <a:pt x="2017" y="292"/>
                    <a:pt x="1968" y="365"/>
                  </a:cubicBezTo>
                  <a:cubicBezTo>
                    <a:pt x="1968" y="389"/>
                    <a:pt x="1944" y="413"/>
                    <a:pt x="1920" y="413"/>
                  </a:cubicBezTo>
                  <a:lnTo>
                    <a:pt x="1847" y="413"/>
                  </a:lnTo>
                  <a:cubicBezTo>
                    <a:pt x="1847" y="365"/>
                    <a:pt x="1822" y="316"/>
                    <a:pt x="1798" y="267"/>
                  </a:cubicBezTo>
                  <a:cubicBezTo>
                    <a:pt x="1774" y="195"/>
                    <a:pt x="1701" y="170"/>
                    <a:pt x="1628" y="146"/>
                  </a:cubicBezTo>
                  <a:cubicBezTo>
                    <a:pt x="1604" y="146"/>
                    <a:pt x="1579" y="170"/>
                    <a:pt x="1555" y="195"/>
                  </a:cubicBezTo>
                  <a:cubicBezTo>
                    <a:pt x="1531" y="243"/>
                    <a:pt x="1555" y="316"/>
                    <a:pt x="1604" y="365"/>
                  </a:cubicBezTo>
                  <a:cubicBezTo>
                    <a:pt x="1652" y="413"/>
                    <a:pt x="1701" y="462"/>
                    <a:pt x="1749" y="486"/>
                  </a:cubicBezTo>
                  <a:lnTo>
                    <a:pt x="1749" y="510"/>
                  </a:lnTo>
                  <a:cubicBezTo>
                    <a:pt x="1749" y="559"/>
                    <a:pt x="1701" y="559"/>
                    <a:pt x="1628" y="559"/>
                  </a:cubicBezTo>
                  <a:cubicBezTo>
                    <a:pt x="1555" y="559"/>
                    <a:pt x="1482" y="535"/>
                    <a:pt x="1409" y="510"/>
                  </a:cubicBezTo>
                  <a:cubicBezTo>
                    <a:pt x="1385" y="437"/>
                    <a:pt x="1337" y="389"/>
                    <a:pt x="1288" y="365"/>
                  </a:cubicBezTo>
                  <a:cubicBezTo>
                    <a:pt x="1256" y="365"/>
                    <a:pt x="1234" y="354"/>
                    <a:pt x="1209" y="354"/>
                  </a:cubicBezTo>
                  <a:cubicBezTo>
                    <a:pt x="1196" y="354"/>
                    <a:pt x="1183" y="357"/>
                    <a:pt x="1166" y="365"/>
                  </a:cubicBezTo>
                  <a:cubicBezTo>
                    <a:pt x="1166" y="389"/>
                    <a:pt x="1142" y="413"/>
                    <a:pt x="1166" y="437"/>
                  </a:cubicBezTo>
                  <a:cubicBezTo>
                    <a:pt x="1215" y="486"/>
                    <a:pt x="1264" y="559"/>
                    <a:pt x="1337" y="583"/>
                  </a:cubicBezTo>
                  <a:cubicBezTo>
                    <a:pt x="1385" y="656"/>
                    <a:pt x="1385" y="753"/>
                    <a:pt x="1361" y="850"/>
                  </a:cubicBezTo>
                  <a:cubicBezTo>
                    <a:pt x="1343" y="905"/>
                    <a:pt x="1311" y="932"/>
                    <a:pt x="1255" y="932"/>
                  </a:cubicBezTo>
                  <a:cubicBezTo>
                    <a:pt x="1236" y="932"/>
                    <a:pt x="1215" y="929"/>
                    <a:pt x="1191" y="923"/>
                  </a:cubicBezTo>
                  <a:cubicBezTo>
                    <a:pt x="1142" y="923"/>
                    <a:pt x="1069" y="899"/>
                    <a:pt x="1021" y="850"/>
                  </a:cubicBezTo>
                  <a:cubicBezTo>
                    <a:pt x="996" y="729"/>
                    <a:pt x="924" y="608"/>
                    <a:pt x="826" y="535"/>
                  </a:cubicBezTo>
                  <a:lnTo>
                    <a:pt x="729" y="535"/>
                  </a:lnTo>
                  <a:cubicBezTo>
                    <a:pt x="705" y="559"/>
                    <a:pt x="705" y="583"/>
                    <a:pt x="705" y="632"/>
                  </a:cubicBezTo>
                  <a:cubicBezTo>
                    <a:pt x="754" y="753"/>
                    <a:pt x="826" y="850"/>
                    <a:pt x="924" y="923"/>
                  </a:cubicBezTo>
                  <a:cubicBezTo>
                    <a:pt x="948" y="972"/>
                    <a:pt x="948" y="1021"/>
                    <a:pt x="924" y="1093"/>
                  </a:cubicBezTo>
                  <a:cubicBezTo>
                    <a:pt x="924" y="1129"/>
                    <a:pt x="898" y="1151"/>
                    <a:pt x="874" y="1151"/>
                  </a:cubicBezTo>
                  <a:cubicBezTo>
                    <a:pt x="865" y="1151"/>
                    <a:pt x="857" y="1148"/>
                    <a:pt x="851" y="1142"/>
                  </a:cubicBezTo>
                  <a:cubicBezTo>
                    <a:pt x="802" y="1142"/>
                    <a:pt x="754" y="1118"/>
                    <a:pt x="729" y="1093"/>
                  </a:cubicBezTo>
                  <a:cubicBezTo>
                    <a:pt x="729" y="972"/>
                    <a:pt x="656" y="875"/>
                    <a:pt x="559" y="826"/>
                  </a:cubicBezTo>
                  <a:cubicBezTo>
                    <a:pt x="547" y="814"/>
                    <a:pt x="529" y="808"/>
                    <a:pt x="508" y="808"/>
                  </a:cubicBezTo>
                  <a:cubicBezTo>
                    <a:pt x="486" y="808"/>
                    <a:pt x="462" y="814"/>
                    <a:pt x="438" y="826"/>
                  </a:cubicBezTo>
                  <a:cubicBezTo>
                    <a:pt x="438" y="826"/>
                    <a:pt x="413" y="875"/>
                    <a:pt x="438" y="899"/>
                  </a:cubicBezTo>
                  <a:cubicBezTo>
                    <a:pt x="462" y="996"/>
                    <a:pt x="535" y="1093"/>
                    <a:pt x="632" y="1166"/>
                  </a:cubicBezTo>
                  <a:cubicBezTo>
                    <a:pt x="608" y="1239"/>
                    <a:pt x="559" y="1312"/>
                    <a:pt x="486" y="1336"/>
                  </a:cubicBezTo>
                  <a:cubicBezTo>
                    <a:pt x="455" y="1356"/>
                    <a:pt x="424" y="1364"/>
                    <a:pt x="393" y="1364"/>
                  </a:cubicBezTo>
                  <a:cubicBezTo>
                    <a:pt x="234" y="1364"/>
                    <a:pt x="98" y="1142"/>
                    <a:pt x="98" y="1142"/>
                  </a:cubicBezTo>
                  <a:cubicBezTo>
                    <a:pt x="85" y="1130"/>
                    <a:pt x="73" y="1124"/>
                    <a:pt x="64" y="1124"/>
                  </a:cubicBezTo>
                  <a:cubicBezTo>
                    <a:pt x="55" y="1124"/>
                    <a:pt x="49" y="1130"/>
                    <a:pt x="49" y="1142"/>
                  </a:cubicBezTo>
                  <a:cubicBezTo>
                    <a:pt x="25" y="1166"/>
                    <a:pt x="0" y="1191"/>
                    <a:pt x="25" y="1215"/>
                  </a:cubicBezTo>
                  <a:cubicBezTo>
                    <a:pt x="25" y="1215"/>
                    <a:pt x="195" y="1482"/>
                    <a:pt x="389" y="1482"/>
                  </a:cubicBezTo>
                  <a:cubicBezTo>
                    <a:pt x="438" y="1458"/>
                    <a:pt x="486" y="1433"/>
                    <a:pt x="535" y="1385"/>
                  </a:cubicBezTo>
                  <a:cubicBezTo>
                    <a:pt x="608" y="1336"/>
                    <a:pt x="681" y="1263"/>
                    <a:pt x="705" y="1166"/>
                  </a:cubicBezTo>
                  <a:cubicBezTo>
                    <a:pt x="754" y="1191"/>
                    <a:pt x="778" y="1191"/>
                    <a:pt x="826" y="1215"/>
                  </a:cubicBezTo>
                  <a:cubicBezTo>
                    <a:pt x="839" y="1219"/>
                    <a:pt x="852" y="1221"/>
                    <a:pt x="866" y="1221"/>
                  </a:cubicBezTo>
                  <a:cubicBezTo>
                    <a:pt x="930" y="1221"/>
                    <a:pt x="1001" y="1174"/>
                    <a:pt x="1021" y="1093"/>
                  </a:cubicBezTo>
                  <a:cubicBezTo>
                    <a:pt x="1021" y="1045"/>
                    <a:pt x="1021" y="996"/>
                    <a:pt x="1021" y="948"/>
                  </a:cubicBezTo>
                  <a:cubicBezTo>
                    <a:pt x="1069" y="972"/>
                    <a:pt x="1118" y="996"/>
                    <a:pt x="1166" y="996"/>
                  </a:cubicBezTo>
                  <a:cubicBezTo>
                    <a:pt x="1192" y="1007"/>
                    <a:pt x="1218" y="1011"/>
                    <a:pt x="1243" y="1011"/>
                  </a:cubicBezTo>
                  <a:cubicBezTo>
                    <a:pt x="1335" y="1011"/>
                    <a:pt x="1415" y="946"/>
                    <a:pt x="1434" y="850"/>
                  </a:cubicBezTo>
                  <a:cubicBezTo>
                    <a:pt x="1458" y="778"/>
                    <a:pt x="1458" y="680"/>
                    <a:pt x="1434" y="608"/>
                  </a:cubicBezTo>
                  <a:cubicBezTo>
                    <a:pt x="1507" y="608"/>
                    <a:pt x="1555" y="632"/>
                    <a:pt x="1628" y="632"/>
                  </a:cubicBezTo>
                  <a:cubicBezTo>
                    <a:pt x="1701" y="632"/>
                    <a:pt x="1798" y="608"/>
                    <a:pt x="1822" y="535"/>
                  </a:cubicBezTo>
                  <a:cubicBezTo>
                    <a:pt x="1847" y="510"/>
                    <a:pt x="1847" y="510"/>
                    <a:pt x="1847" y="486"/>
                  </a:cubicBezTo>
                  <a:cubicBezTo>
                    <a:pt x="1859" y="498"/>
                    <a:pt x="1877" y="504"/>
                    <a:pt x="1895" y="504"/>
                  </a:cubicBezTo>
                  <a:cubicBezTo>
                    <a:pt x="1913" y="504"/>
                    <a:pt x="1932" y="498"/>
                    <a:pt x="1944" y="486"/>
                  </a:cubicBezTo>
                  <a:cubicBezTo>
                    <a:pt x="1992" y="486"/>
                    <a:pt x="2041" y="462"/>
                    <a:pt x="2065" y="413"/>
                  </a:cubicBezTo>
                  <a:cubicBezTo>
                    <a:pt x="2090" y="267"/>
                    <a:pt x="2065" y="146"/>
                    <a:pt x="2017" y="25"/>
                  </a:cubicBezTo>
                  <a:cubicBezTo>
                    <a:pt x="1992" y="0"/>
                    <a:pt x="1968" y="0"/>
                    <a:pt x="19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Google Shape;828;p19"/>
            <p:cNvSpPr/>
            <p:nvPr/>
          </p:nvSpPr>
          <p:spPr>
            <a:xfrm>
              <a:off x="-869058" y="3630510"/>
              <a:ext cx="108970" cy="91770"/>
            </a:xfrm>
            <a:custGeom>
              <a:avLst/>
              <a:gdLst/>
              <a:ahLst/>
              <a:cxnLst/>
              <a:rect l="l" t="t" r="r" b="b"/>
              <a:pathLst>
                <a:path w="1443" h="1224" extrusionOk="0">
                  <a:moveTo>
                    <a:pt x="158" y="1"/>
                  </a:moveTo>
                  <a:cubicBezTo>
                    <a:pt x="118" y="1"/>
                    <a:pt x="76" y="3"/>
                    <a:pt x="34" y="6"/>
                  </a:cubicBezTo>
                  <a:cubicBezTo>
                    <a:pt x="34" y="6"/>
                    <a:pt x="34" y="6"/>
                    <a:pt x="34" y="6"/>
                  </a:cubicBezTo>
                  <a:lnTo>
                    <a:pt x="34" y="6"/>
                  </a:lnTo>
                  <a:cubicBezTo>
                    <a:pt x="33" y="6"/>
                    <a:pt x="1" y="1224"/>
                    <a:pt x="1328" y="1224"/>
                  </a:cubicBezTo>
                  <a:cubicBezTo>
                    <a:pt x="1365" y="1224"/>
                    <a:pt x="1404" y="1223"/>
                    <a:pt x="1443" y="1221"/>
                  </a:cubicBezTo>
                  <a:cubicBezTo>
                    <a:pt x="1443" y="1221"/>
                    <a:pt x="1240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829;p19"/>
            <p:cNvSpPr/>
            <p:nvPr/>
          </p:nvSpPr>
          <p:spPr>
            <a:xfrm>
              <a:off x="-836915" y="3662669"/>
              <a:ext cx="79963" cy="63533"/>
            </a:xfrm>
            <a:custGeom>
              <a:avLst/>
              <a:gdLst/>
              <a:ahLst/>
              <a:cxnLst/>
              <a:rect l="l" t="t" r="r" b="b"/>
              <a:pathLst>
                <a:path w="1070" h="837" extrusionOk="0">
                  <a:moveTo>
                    <a:pt x="53" y="0"/>
                  </a:moveTo>
                  <a:cubicBezTo>
                    <a:pt x="37" y="0"/>
                    <a:pt x="25" y="17"/>
                    <a:pt x="25" y="35"/>
                  </a:cubicBezTo>
                  <a:cubicBezTo>
                    <a:pt x="1" y="59"/>
                    <a:pt x="25" y="83"/>
                    <a:pt x="49" y="83"/>
                  </a:cubicBezTo>
                  <a:cubicBezTo>
                    <a:pt x="414" y="253"/>
                    <a:pt x="729" y="496"/>
                    <a:pt x="997" y="812"/>
                  </a:cubicBezTo>
                  <a:cubicBezTo>
                    <a:pt x="997" y="812"/>
                    <a:pt x="1021" y="836"/>
                    <a:pt x="1021" y="836"/>
                  </a:cubicBezTo>
                  <a:lnTo>
                    <a:pt x="1045" y="812"/>
                  </a:lnTo>
                  <a:cubicBezTo>
                    <a:pt x="1069" y="812"/>
                    <a:pt x="1069" y="788"/>
                    <a:pt x="1069" y="763"/>
                  </a:cubicBezTo>
                  <a:cubicBezTo>
                    <a:pt x="802" y="423"/>
                    <a:pt x="462" y="156"/>
                    <a:pt x="74" y="10"/>
                  </a:cubicBezTo>
                  <a:cubicBezTo>
                    <a:pt x="66" y="3"/>
                    <a:pt x="59" y="0"/>
                    <a:pt x="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Google Shape;830;p19"/>
            <p:cNvSpPr/>
            <p:nvPr/>
          </p:nvSpPr>
          <p:spPr>
            <a:xfrm>
              <a:off x="-764008" y="3539524"/>
              <a:ext cx="129353" cy="72946"/>
            </a:xfrm>
            <a:custGeom>
              <a:avLst/>
              <a:gdLst/>
              <a:ahLst/>
              <a:cxnLst/>
              <a:rect l="l" t="t" r="r" b="b"/>
              <a:pathLst>
                <a:path w="1726" h="973" extrusionOk="0">
                  <a:moveTo>
                    <a:pt x="1242" y="0"/>
                  </a:moveTo>
                  <a:cubicBezTo>
                    <a:pt x="434" y="0"/>
                    <a:pt x="0" y="850"/>
                    <a:pt x="0" y="850"/>
                  </a:cubicBezTo>
                  <a:cubicBezTo>
                    <a:pt x="232" y="937"/>
                    <a:pt x="435" y="973"/>
                    <a:pt x="612" y="973"/>
                  </a:cubicBezTo>
                  <a:cubicBezTo>
                    <a:pt x="1474" y="973"/>
                    <a:pt x="1725" y="117"/>
                    <a:pt x="1725" y="97"/>
                  </a:cubicBezTo>
                  <a:cubicBezTo>
                    <a:pt x="1552" y="29"/>
                    <a:pt x="1391" y="0"/>
                    <a:pt x="12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" name="Google Shape;831;p19"/>
            <p:cNvSpPr/>
            <p:nvPr/>
          </p:nvSpPr>
          <p:spPr>
            <a:xfrm>
              <a:off x="-769495" y="3568545"/>
              <a:ext cx="94858" cy="38433"/>
            </a:xfrm>
            <a:custGeom>
              <a:avLst/>
              <a:gdLst/>
              <a:ahLst/>
              <a:cxnLst/>
              <a:rect l="l" t="t" r="r" b="b"/>
              <a:pathLst>
                <a:path w="1264" h="511" extrusionOk="0">
                  <a:moveTo>
                    <a:pt x="1191" y="0"/>
                  </a:moveTo>
                  <a:cubicBezTo>
                    <a:pt x="778" y="49"/>
                    <a:pt x="389" y="194"/>
                    <a:pt x="25" y="413"/>
                  </a:cubicBezTo>
                  <a:cubicBezTo>
                    <a:pt x="0" y="462"/>
                    <a:pt x="25" y="510"/>
                    <a:pt x="73" y="510"/>
                  </a:cubicBezTo>
                  <a:cubicBezTo>
                    <a:pt x="73" y="510"/>
                    <a:pt x="98" y="510"/>
                    <a:pt x="98" y="486"/>
                  </a:cubicBezTo>
                  <a:cubicBezTo>
                    <a:pt x="438" y="267"/>
                    <a:pt x="802" y="146"/>
                    <a:pt x="1215" y="97"/>
                  </a:cubicBezTo>
                  <a:cubicBezTo>
                    <a:pt x="1239" y="97"/>
                    <a:pt x="1264" y="73"/>
                    <a:pt x="1264" y="49"/>
                  </a:cubicBezTo>
                  <a:cubicBezTo>
                    <a:pt x="1239" y="24"/>
                    <a:pt x="1215" y="0"/>
                    <a:pt x="1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" name="Google Shape;832;p19"/>
            <p:cNvSpPr/>
            <p:nvPr/>
          </p:nvSpPr>
          <p:spPr>
            <a:xfrm>
              <a:off x="-800853" y="3409320"/>
              <a:ext cx="60364" cy="462773"/>
            </a:xfrm>
            <a:custGeom>
              <a:avLst/>
              <a:gdLst/>
              <a:ahLst/>
              <a:cxnLst/>
              <a:rect l="l" t="t" r="r" b="b"/>
              <a:pathLst>
                <a:path w="809" h="6160" extrusionOk="0">
                  <a:moveTo>
                    <a:pt x="69" y="1"/>
                  </a:moveTo>
                  <a:cubicBezTo>
                    <a:pt x="37" y="1"/>
                    <a:pt x="0" y="32"/>
                    <a:pt x="31" y="62"/>
                  </a:cubicBezTo>
                  <a:cubicBezTo>
                    <a:pt x="711" y="1860"/>
                    <a:pt x="541" y="6063"/>
                    <a:pt x="541" y="6111"/>
                  </a:cubicBezTo>
                  <a:cubicBezTo>
                    <a:pt x="541" y="6135"/>
                    <a:pt x="565" y="6135"/>
                    <a:pt x="589" y="6160"/>
                  </a:cubicBezTo>
                  <a:cubicBezTo>
                    <a:pt x="614" y="6135"/>
                    <a:pt x="638" y="6135"/>
                    <a:pt x="638" y="6111"/>
                  </a:cubicBezTo>
                  <a:cubicBezTo>
                    <a:pt x="638" y="6063"/>
                    <a:pt x="808" y="1836"/>
                    <a:pt x="104" y="38"/>
                  </a:cubicBezTo>
                  <a:cubicBezTo>
                    <a:pt x="104" y="11"/>
                    <a:pt x="87" y="1"/>
                    <a:pt x="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" name="Google Shape;833;p19"/>
            <p:cNvSpPr/>
            <p:nvPr/>
          </p:nvSpPr>
          <p:spPr>
            <a:xfrm>
              <a:off x="-905903" y="3300294"/>
              <a:ext cx="198340" cy="165500"/>
            </a:xfrm>
            <a:custGeom>
              <a:avLst/>
              <a:gdLst/>
              <a:ahLst/>
              <a:cxnLst/>
              <a:rect l="l" t="t" r="r" b="b"/>
              <a:pathLst>
                <a:path w="2642" h="2201" extrusionOk="0">
                  <a:moveTo>
                    <a:pt x="898" y="1"/>
                  </a:moveTo>
                  <a:cubicBezTo>
                    <a:pt x="722" y="1"/>
                    <a:pt x="649" y="636"/>
                    <a:pt x="649" y="636"/>
                  </a:cubicBezTo>
                  <a:cubicBezTo>
                    <a:pt x="649" y="636"/>
                    <a:pt x="381" y="252"/>
                    <a:pt x="219" y="252"/>
                  </a:cubicBezTo>
                  <a:cubicBezTo>
                    <a:pt x="198" y="252"/>
                    <a:pt x="180" y="258"/>
                    <a:pt x="164" y="271"/>
                  </a:cubicBezTo>
                  <a:cubicBezTo>
                    <a:pt x="0" y="365"/>
                    <a:pt x="217" y="2201"/>
                    <a:pt x="1307" y="2201"/>
                  </a:cubicBezTo>
                  <a:cubicBezTo>
                    <a:pt x="1353" y="2201"/>
                    <a:pt x="1401" y="2197"/>
                    <a:pt x="1451" y="2190"/>
                  </a:cubicBezTo>
                  <a:cubicBezTo>
                    <a:pt x="2641" y="2045"/>
                    <a:pt x="2569" y="1170"/>
                    <a:pt x="2569" y="1170"/>
                  </a:cubicBezTo>
                  <a:cubicBezTo>
                    <a:pt x="2569" y="1170"/>
                    <a:pt x="2544" y="369"/>
                    <a:pt x="2374" y="126"/>
                  </a:cubicBezTo>
                  <a:cubicBezTo>
                    <a:pt x="2348" y="89"/>
                    <a:pt x="2321" y="73"/>
                    <a:pt x="2293" y="73"/>
                  </a:cubicBezTo>
                  <a:cubicBezTo>
                    <a:pt x="2136" y="73"/>
                    <a:pt x="1961" y="563"/>
                    <a:pt x="1961" y="563"/>
                  </a:cubicBezTo>
                  <a:cubicBezTo>
                    <a:pt x="1888" y="369"/>
                    <a:pt x="1791" y="199"/>
                    <a:pt x="1670" y="53"/>
                  </a:cubicBezTo>
                  <a:cubicBezTo>
                    <a:pt x="1650" y="38"/>
                    <a:pt x="1631" y="32"/>
                    <a:pt x="1612" y="32"/>
                  </a:cubicBezTo>
                  <a:cubicBezTo>
                    <a:pt x="1443" y="32"/>
                    <a:pt x="1305" y="563"/>
                    <a:pt x="1305" y="563"/>
                  </a:cubicBezTo>
                  <a:cubicBezTo>
                    <a:pt x="1232" y="369"/>
                    <a:pt x="1111" y="199"/>
                    <a:pt x="990" y="53"/>
                  </a:cubicBezTo>
                  <a:cubicBezTo>
                    <a:pt x="957" y="16"/>
                    <a:pt x="926" y="1"/>
                    <a:pt x="8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" name="Google Shape;834;p19"/>
            <p:cNvSpPr/>
            <p:nvPr/>
          </p:nvSpPr>
          <p:spPr>
            <a:xfrm>
              <a:off x="-884737" y="3364612"/>
              <a:ext cx="171686" cy="61964"/>
            </a:xfrm>
            <a:custGeom>
              <a:avLst/>
              <a:gdLst/>
              <a:ahLst/>
              <a:cxnLst/>
              <a:rect l="l" t="t" r="r" b="b"/>
              <a:pathLst>
                <a:path w="2284" h="827" extrusionOk="0">
                  <a:moveTo>
                    <a:pt x="1846" y="122"/>
                  </a:moveTo>
                  <a:lnTo>
                    <a:pt x="1846" y="122"/>
                  </a:lnTo>
                  <a:cubicBezTo>
                    <a:pt x="1871" y="146"/>
                    <a:pt x="1895" y="146"/>
                    <a:pt x="1919" y="195"/>
                  </a:cubicBezTo>
                  <a:cubicBezTo>
                    <a:pt x="1919" y="219"/>
                    <a:pt x="1919" y="243"/>
                    <a:pt x="1919" y="268"/>
                  </a:cubicBezTo>
                  <a:cubicBezTo>
                    <a:pt x="1895" y="268"/>
                    <a:pt x="1895" y="243"/>
                    <a:pt x="1895" y="243"/>
                  </a:cubicBezTo>
                  <a:cubicBezTo>
                    <a:pt x="1871" y="195"/>
                    <a:pt x="1846" y="146"/>
                    <a:pt x="1846" y="122"/>
                  </a:cubicBezTo>
                  <a:close/>
                  <a:moveTo>
                    <a:pt x="923" y="170"/>
                  </a:moveTo>
                  <a:lnTo>
                    <a:pt x="923" y="170"/>
                  </a:lnTo>
                  <a:cubicBezTo>
                    <a:pt x="947" y="219"/>
                    <a:pt x="947" y="268"/>
                    <a:pt x="972" y="292"/>
                  </a:cubicBezTo>
                  <a:cubicBezTo>
                    <a:pt x="947" y="268"/>
                    <a:pt x="923" y="219"/>
                    <a:pt x="923" y="170"/>
                  </a:cubicBezTo>
                  <a:close/>
                  <a:moveTo>
                    <a:pt x="583" y="341"/>
                  </a:moveTo>
                  <a:lnTo>
                    <a:pt x="583" y="341"/>
                  </a:lnTo>
                  <a:cubicBezTo>
                    <a:pt x="607" y="365"/>
                    <a:pt x="632" y="413"/>
                    <a:pt x="632" y="486"/>
                  </a:cubicBezTo>
                  <a:cubicBezTo>
                    <a:pt x="607" y="438"/>
                    <a:pt x="583" y="389"/>
                    <a:pt x="583" y="341"/>
                  </a:cubicBezTo>
                  <a:close/>
                  <a:moveTo>
                    <a:pt x="2211" y="0"/>
                  </a:moveTo>
                  <a:cubicBezTo>
                    <a:pt x="2186" y="0"/>
                    <a:pt x="2162" y="25"/>
                    <a:pt x="2186" y="49"/>
                  </a:cubicBezTo>
                  <a:cubicBezTo>
                    <a:pt x="2186" y="122"/>
                    <a:pt x="2186" y="292"/>
                    <a:pt x="2138" y="341"/>
                  </a:cubicBezTo>
                  <a:cubicBezTo>
                    <a:pt x="2113" y="365"/>
                    <a:pt x="2089" y="365"/>
                    <a:pt x="2065" y="365"/>
                  </a:cubicBezTo>
                  <a:cubicBezTo>
                    <a:pt x="2041" y="365"/>
                    <a:pt x="2016" y="365"/>
                    <a:pt x="1992" y="341"/>
                  </a:cubicBezTo>
                  <a:cubicBezTo>
                    <a:pt x="2016" y="292"/>
                    <a:pt x="2016" y="243"/>
                    <a:pt x="1992" y="195"/>
                  </a:cubicBezTo>
                  <a:cubicBezTo>
                    <a:pt x="1992" y="122"/>
                    <a:pt x="1943" y="49"/>
                    <a:pt x="1895" y="25"/>
                  </a:cubicBezTo>
                  <a:cubicBezTo>
                    <a:pt x="1846" y="25"/>
                    <a:pt x="1822" y="25"/>
                    <a:pt x="1798" y="49"/>
                  </a:cubicBezTo>
                  <a:cubicBezTo>
                    <a:pt x="1749" y="98"/>
                    <a:pt x="1749" y="170"/>
                    <a:pt x="1798" y="219"/>
                  </a:cubicBezTo>
                  <a:cubicBezTo>
                    <a:pt x="1822" y="292"/>
                    <a:pt x="1846" y="341"/>
                    <a:pt x="1895" y="365"/>
                  </a:cubicBezTo>
                  <a:lnTo>
                    <a:pt x="1871" y="389"/>
                  </a:lnTo>
                  <a:cubicBezTo>
                    <a:pt x="1858" y="401"/>
                    <a:pt x="1834" y="407"/>
                    <a:pt x="1810" y="407"/>
                  </a:cubicBezTo>
                  <a:cubicBezTo>
                    <a:pt x="1786" y="407"/>
                    <a:pt x="1761" y="401"/>
                    <a:pt x="1749" y="389"/>
                  </a:cubicBezTo>
                  <a:cubicBezTo>
                    <a:pt x="1676" y="365"/>
                    <a:pt x="1603" y="316"/>
                    <a:pt x="1555" y="268"/>
                  </a:cubicBezTo>
                  <a:cubicBezTo>
                    <a:pt x="1555" y="195"/>
                    <a:pt x="1530" y="146"/>
                    <a:pt x="1482" y="98"/>
                  </a:cubicBezTo>
                  <a:cubicBezTo>
                    <a:pt x="1458" y="49"/>
                    <a:pt x="1409" y="49"/>
                    <a:pt x="1385" y="49"/>
                  </a:cubicBezTo>
                  <a:cubicBezTo>
                    <a:pt x="1360" y="73"/>
                    <a:pt x="1336" y="98"/>
                    <a:pt x="1336" y="122"/>
                  </a:cubicBezTo>
                  <a:cubicBezTo>
                    <a:pt x="1360" y="195"/>
                    <a:pt x="1409" y="268"/>
                    <a:pt x="1458" y="316"/>
                  </a:cubicBezTo>
                  <a:cubicBezTo>
                    <a:pt x="1458" y="413"/>
                    <a:pt x="1433" y="511"/>
                    <a:pt x="1385" y="583"/>
                  </a:cubicBezTo>
                  <a:cubicBezTo>
                    <a:pt x="1360" y="608"/>
                    <a:pt x="1336" y="620"/>
                    <a:pt x="1309" y="620"/>
                  </a:cubicBezTo>
                  <a:cubicBezTo>
                    <a:pt x="1281" y="620"/>
                    <a:pt x="1251" y="608"/>
                    <a:pt x="1215" y="583"/>
                  </a:cubicBezTo>
                  <a:cubicBezTo>
                    <a:pt x="1142" y="559"/>
                    <a:pt x="1093" y="511"/>
                    <a:pt x="1069" y="462"/>
                  </a:cubicBezTo>
                  <a:cubicBezTo>
                    <a:pt x="1093" y="341"/>
                    <a:pt x="1069" y="195"/>
                    <a:pt x="996" y="98"/>
                  </a:cubicBezTo>
                  <a:cubicBezTo>
                    <a:pt x="979" y="80"/>
                    <a:pt x="950" y="63"/>
                    <a:pt x="925" y="63"/>
                  </a:cubicBezTo>
                  <a:cubicBezTo>
                    <a:pt x="915" y="63"/>
                    <a:pt x="906" y="66"/>
                    <a:pt x="899" y="73"/>
                  </a:cubicBezTo>
                  <a:cubicBezTo>
                    <a:pt x="850" y="73"/>
                    <a:pt x="850" y="98"/>
                    <a:pt x="850" y="146"/>
                  </a:cubicBezTo>
                  <a:cubicBezTo>
                    <a:pt x="850" y="243"/>
                    <a:pt x="875" y="365"/>
                    <a:pt x="947" y="462"/>
                  </a:cubicBezTo>
                  <a:cubicBezTo>
                    <a:pt x="947" y="535"/>
                    <a:pt x="923" y="583"/>
                    <a:pt x="899" y="632"/>
                  </a:cubicBezTo>
                  <a:cubicBezTo>
                    <a:pt x="885" y="660"/>
                    <a:pt x="862" y="672"/>
                    <a:pt x="836" y="672"/>
                  </a:cubicBezTo>
                  <a:cubicBezTo>
                    <a:pt x="818" y="672"/>
                    <a:pt x="798" y="666"/>
                    <a:pt x="777" y="656"/>
                  </a:cubicBezTo>
                  <a:cubicBezTo>
                    <a:pt x="753" y="632"/>
                    <a:pt x="729" y="608"/>
                    <a:pt x="705" y="559"/>
                  </a:cubicBezTo>
                  <a:cubicBezTo>
                    <a:pt x="729" y="462"/>
                    <a:pt x="729" y="341"/>
                    <a:pt x="632" y="243"/>
                  </a:cubicBezTo>
                  <a:cubicBezTo>
                    <a:pt x="607" y="219"/>
                    <a:pt x="559" y="219"/>
                    <a:pt x="534" y="219"/>
                  </a:cubicBezTo>
                  <a:cubicBezTo>
                    <a:pt x="510" y="219"/>
                    <a:pt x="486" y="243"/>
                    <a:pt x="486" y="292"/>
                  </a:cubicBezTo>
                  <a:cubicBezTo>
                    <a:pt x="486" y="389"/>
                    <a:pt x="510" y="486"/>
                    <a:pt x="583" y="583"/>
                  </a:cubicBezTo>
                  <a:cubicBezTo>
                    <a:pt x="534" y="656"/>
                    <a:pt x="462" y="705"/>
                    <a:pt x="389" y="705"/>
                  </a:cubicBezTo>
                  <a:cubicBezTo>
                    <a:pt x="374" y="708"/>
                    <a:pt x="360" y="710"/>
                    <a:pt x="347" y="710"/>
                  </a:cubicBezTo>
                  <a:cubicBezTo>
                    <a:pt x="161" y="710"/>
                    <a:pt x="97" y="413"/>
                    <a:pt x="97" y="413"/>
                  </a:cubicBezTo>
                  <a:cubicBezTo>
                    <a:pt x="97" y="389"/>
                    <a:pt x="73" y="365"/>
                    <a:pt x="49" y="365"/>
                  </a:cubicBezTo>
                  <a:cubicBezTo>
                    <a:pt x="24" y="389"/>
                    <a:pt x="0" y="413"/>
                    <a:pt x="0" y="438"/>
                  </a:cubicBezTo>
                  <a:cubicBezTo>
                    <a:pt x="0" y="438"/>
                    <a:pt x="97" y="826"/>
                    <a:pt x="364" y="826"/>
                  </a:cubicBezTo>
                  <a:lnTo>
                    <a:pt x="413" y="802"/>
                  </a:lnTo>
                  <a:cubicBezTo>
                    <a:pt x="510" y="802"/>
                    <a:pt x="583" y="753"/>
                    <a:pt x="656" y="656"/>
                  </a:cubicBezTo>
                  <a:cubicBezTo>
                    <a:pt x="680" y="681"/>
                    <a:pt x="705" y="729"/>
                    <a:pt x="753" y="729"/>
                  </a:cubicBezTo>
                  <a:cubicBezTo>
                    <a:pt x="784" y="760"/>
                    <a:pt x="818" y="773"/>
                    <a:pt x="852" y="773"/>
                  </a:cubicBezTo>
                  <a:cubicBezTo>
                    <a:pt x="899" y="773"/>
                    <a:pt x="943" y="747"/>
                    <a:pt x="972" y="705"/>
                  </a:cubicBezTo>
                  <a:cubicBezTo>
                    <a:pt x="996" y="656"/>
                    <a:pt x="1020" y="608"/>
                    <a:pt x="1045" y="559"/>
                  </a:cubicBezTo>
                  <a:cubicBezTo>
                    <a:pt x="1069" y="608"/>
                    <a:pt x="1117" y="632"/>
                    <a:pt x="1166" y="656"/>
                  </a:cubicBezTo>
                  <a:cubicBezTo>
                    <a:pt x="1198" y="699"/>
                    <a:pt x="1244" y="718"/>
                    <a:pt x="1292" y="718"/>
                  </a:cubicBezTo>
                  <a:cubicBezTo>
                    <a:pt x="1353" y="718"/>
                    <a:pt x="1417" y="687"/>
                    <a:pt x="1458" y="632"/>
                  </a:cubicBezTo>
                  <a:cubicBezTo>
                    <a:pt x="1506" y="559"/>
                    <a:pt x="1530" y="462"/>
                    <a:pt x="1555" y="389"/>
                  </a:cubicBezTo>
                  <a:cubicBezTo>
                    <a:pt x="1603" y="413"/>
                    <a:pt x="1652" y="438"/>
                    <a:pt x="1700" y="462"/>
                  </a:cubicBezTo>
                  <a:cubicBezTo>
                    <a:pt x="1737" y="486"/>
                    <a:pt x="1779" y="498"/>
                    <a:pt x="1822" y="498"/>
                  </a:cubicBezTo>
                  <a:cubicBezTo>
                    <a:pt x="1864" y="498"/>
                    <a:pt x="1907" y="486"/>
                    <a:pt x="1943" y="462"/>
                  </a:cubicBezTo>
                  <a:lnTo>
                    <a:pt x="1968" y="413"/>
                  </a:lnTo>
                  <a:cubicBezTo>
                    <a:pt x="1992" y="438"/>
                    <a:pt x="2016" y="438"/>
                    <a:pt x="2065" y="462"/>
                  </a:cubicBezTo>
                  <a:cubicBezTo>
                    <a:pt x="2113" y="462"/>
                    <a:pt x="2162" y="438"/>
                    <a:pt x="2211" y="413"/>
                  </a:cubicBezTo>
                  <a:cubicBezTo>
                    <a:pt x="2259" y="292"/>
                    <a:pt x="2284" y="170"/>
                    <a:pt x="2284" y="25"/>
                  </a:cubicBezTo>
                  <a:cubicBezTo>
                    <a:pt x="2259" y="0"/>
                    <a:pt x="2235" y="0"/>
                    <a:pt x="22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835;p19"/>
            <p:cNvSpPr/>
            <p:nvPr/>
          </p:nvSpPr>
          <p:spPr>
            <a:xfrm>
              <a:off x="-945885" y="3813266"/>
              <a:ext cx="337100" cy="128635"/>
            </a:xfrm>
            <a:custGeom>
              <a:avLst/>
              <a:gdLst/>
              <a:ahLst/>
              <a:cxnLst/>
              <a:rect l="l" t="t" r="r" b="b"/>
              <a:pathLst>
                <a:path w="4484" h="1710" extrusionOk="0">
                  <a:moveTo>
                    <a:pt x="3927" y="0"/>
                  </a:moveTo>
                  <a:cubicBezTo>
                    <a:pt x="3752" y="0"/>
                    <a:pt x="3511" y="705"/>
                    <a:pt x="3511" y="705"/>
                  </a:cubicBezTo>
                  <a:cubicBezTo>
                    <a:pt x="3341" y="510"/>
                    <a:pt x="3147" y="316"/>
                    <a:pt x="2928" y="146"/>
                  </a:cubicBezTo>
                  <a:cubicBezTo>
                    <a:pt x="2885" y="106"/>
                    <a:pt x="2847" y="89"/>
                    <a:pt x="2812" y="89"/>
                  </a:cubicBezTo>
                  <a:cubicBezTo>
                    <a:pt x="2594" y="89"/>
                    <a:pt x="2540" y="778"/>
                    <a:pt x="2540" y="778"/>
                  </a:cubicBezTo>
                  <a:cubicBezTo>
                    <a:pt x="2540" y="778"/>
                    <a:pt x="2103" y="268"/>
                    <a:pt x="1957" y="49"/>
                  </a:cubicBezTo>
                  <a:cubicBezTo>
                    <a:pt x="1944" y="34"/>
                    <a:pt x="1928" y="27"/>
                    <a:pt x="1910" y="27"/>
                  </a:cubicBezTo>
                  <a:cubicBezTo>
                    <a:pt x="1697" y="27"/>
                    <a:pt x="1179" y="1021"/>
                    <a:pt x="1179" y="1021"/>
                  </a:cubicBezTo>
                  <a:cubicBezTo>
                    <a:pt x="1082" y="729"/>
                    <a:pt x="912" y="438"/>
                    <a:pt x="669" y="219"/>
                  </a:cubicBezTo>
                  <a:cubicBezTo>
                    <a:pt x="649" y="206"/>
                    <a:pt x="628" y="200"/>
                    <a:pt x="607" y="200"/>
                  </a:cubicBezTo>
                  <a:cubicBezTo>
                    <a:pt x="308" y="200"/>
                    <a:pt x="0" y="1424"/>
                    <a:pt x="159" y="1628"/>
                  </a:cubicBezTo>
                  <a:cubicBezTo>
                    <a:pt x="206" y="1688"/>
                    <a:pt x="548" y="1709"/>
                    <a:pt x="1022" y="1709"/>
                  </a:cubicBezTo>
                  <a:cubicBezTo>
                    <a:pt x="2286" y="1709"/>
                    <a:pt x="4483" y="1555"/>
                    <a:pt x="4483" y="1555"/>
                  </a:cubicBezTo>
                  <a:cubicBezTo>
                    <a:pt x="4362" y="1045"/>
                    <a:pt x="4192" y="535"/>
                    <a:pt x="3997" y="49"/>
                  </a:cubicBezTo>
                  <a:cubicBezTo>
                    <a:pt x="3976" y="15"/>
                    <a:pt x="3952" y="0"/>
                    <a:pt x="39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3" name="Google Shape;836;p19"/>
          <p:cNvGrpSpPr>
            <a:grpSpLocks/>
          </p:cNvGrpSpPr>
          <p:nvPr/>
        </p:nvGrpSpPr>
        <p:grpSpPr bwMode="auto">
          <a:xfrm rot="10800000">
            <a:off x="-295275" y="-295275"/>
            <a:ext cx="2120900" cy="923925"/>
            <a:chOff x="3965010" y="571479"/>
            <a:chExt cx="1651683" cy="719972"/>
          </a:xfrm>
        </p:grpSpPr>
        <p:grpSp>
          <p:nvGrpSpPr>
            <p:cNvPr id="34" name="Google Shape;837;p19"/>
            <p:cNvGrpSpPr>
              <a:grpSpLocks/>
            </p:cNvGrpSpPr>
            <p:nvPr/>
          </p:nvGrpSpPr>
          <p:grpSpPr bwMode="auto">
            <a:xfrm>
              <a:off x="3965010" y="571479"/>
              <a:ext cx="1446820" cy="719972"/>
              <a:chOff x="3953250" y="571500"/>
              <a:chExt cx="1383325" cy="766825"/>
            </a:xfrm>
          </p:grpSpPr>
          <p:grpSp>
            <p:nvGrpSpPr>
              <p:cNvPr id="36" name="Google Shape;838;p19"/>
              <p:cNvGrpSpPr>
                <a:grpSpLocks/>
              </p:cNvGrpSpPr>
              <p:nvPr/>
            </p:nvGrpSpPr>
            <p:grpSpPr bwMode="auto">
              <a:xfrm>
                <a:off x="3953250" y="571500"/>
                <a:ext cx="1383166" cy="669650"/>
                <a:chOff x="897088" y="2374675"/>
                <a:chExt cx="1383166" cy="669650"/>
              </a:xfrm>
            </p:grpSpPr>
            <p:sp>
              <p:nvSpPr>
                <p:cNvPr id="38" name="Google Shape;839;p19"/>
                <p:cNvSpPr/>
                <p:nvPr/>
              </p:nvSpPr>
              <p:spPr>
                <a:xfrm>
                  <a:off x="1135859" y="2419472"/>
                  <a:ext cx="621750" cy="621892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9" name="Google Shape;840;p19"/>
                <p:cNvSpPr/>
                <p:nvPr/>
              </p:nvSpPr>
              <p:spPr>
                <a:xfrm>
                  <a:off x="1481013" y="2377310"/>
                  <a:ext cx="492908" cy="492771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0" name="Google Shape;841;p19"/>
                <p:cNvSpPr/>
                <p:nvPr/>
              </p:nvSpPr>
              <p:spPr>
                <a:xfrm>
                  <a:off x="899452" y="2697479"/>
                  <a:ext cx="492908" cy="354426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1" name="Google Shape;842;p19"/>
                <p:cNvSpPr/>
                <p:nvPr/>
              </p:nvSpPr>
              <p:spPr>
                <a:xfrm>
                  <a:off x="1659500" y="2553864"/>
                  <a:ext cx="622932" cy="492771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37" name="Google Shape;843;p19"/>
              <p:cNvSpPr/>
              <p:nvPr/>
            </p:nvSpPr>
            <p:spPr>
              <a:xfrm>
                <a:off x="3975708" y="912750"/>
                <a:ext cx="1362885" cy="430845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5" name="Google Shape;844;p19"/>
            <p:cNvSpPr/>
            <p:nvPr/>
          </p:nvSpPr>
          <p:spPr>
            <a:xfrm>
              <a:off x="4007044" y="571479"/>
              <a:ext cx="1609649" cy="660593"/>
            </a:xfrm>
            <a:custGeom>
              <a:avLst/>
              <a:gdLst/>
              <a:ahLst/>
              <a:cxnLst/>
              <a:rect l="l" t="t" r="r" b="b"/>
              <a:pathLst>
                <a:path w="3864" h="1872" extrusionOk="0">
                  <a:moveTo>
                    <a:pt x="1847" y="365"/>
                  </a:moveTo>
                  <a:cubicBezTo>
                    <a:pt x="1920" y="487"/>
                    <a:pt x="1920" y="633"/>
                    <a:pt x="1871" y="754"/>
                  </a:cubicBezTo>
                  <a:lnTo>
                    <a:pt x="1847" y="754"/>
                  </a:lnTo>
                  <a:cubicBezTo>
                    <a:pt x="1847" y="754"/>
                    <a:pt x="1823" y="754"/>
                    <a:pt x="1798" y="705"/>
                  </a:cubicBezTo>
                  <a:cubicBezTo>
                    <a:pt x="1774" y="608"/>
                    <a:pt x="1774" y="487"/>
                    <a:pt x="1847" y="390"/>
                  </a:cubicBezTo>
                  <a:lnTo>
                    <a:pt x="1847" y="365"/>
                  </a:lnTo>
                  <a:close/>
                  <a:moveTo>
                    <a:pt x="2891" y="584"/>
                  </a:moveTo>
                  <a:lnTo>
                    <a:pt x="2891" y="608"/>
                  </a:lnTo>
                  <a:cubicBezTo>
                    <a:pt x="2940" y="754"/>
                    <a:pt x="2940" y="900"/>
                    <a:pt x="2867" y="948"/>
                  </a:cubicBezTo>
                  <a:cubicBezTo>
                    <a:pt x="2831" y="960"/>
                    <a:pt x="2806" y="967"/>
                    <a:pt x="2791" y="967"/>
                  </a:cubicBezTo>
                  <a:cubicBezTo>
                    <a:pt x="2776" y="967"/>
                    <a:pt x="2770" y="960"/>
                    <a:pt x="2770" y="948"/>
                  </a:cubicBezTo>
                  <a:cubicBezTo>
                    <a:pt x="2770" y="803"/>
                    <a:pt x="2794" y="681"/>
                    <a:pt x="2891" y="584"/>
                  </a:cubicBezTo>
                  <a:close/>
                  <a:moveTo>
                    <a:pt x="754" y="1021"/>
                  </a:moveTo>
                  <a:cubicBezTo>
                    <a:pt x="851" y="1021"/>
                    <a:pt x="924" y="1070"/>
                    <a:pt x="972" y="1143"/>
                  </a:cubicBezTo>
                  <a:cubicBezTo>
                    <a:pt x="997" y="1216"/>
                    <a:pt x="972" y="1288"/>
                    <a:pt x="899" y="1337"/>
                  </a:cubicBezTo>
                  <a:cubicBezTo>
                    <a:pt x="887" y="1349"/>
                    <a:pt x="875" y="1355"/>
                    <a:pt x="863" y="1355"/>
                  </a:cubicBezTo>
                  <a:cubicBezTo>
                    <a:pt x="851" y="1355"/>
                    <a:pt x="839" y="1349"/>
                    <a:pt x="827" y="1337"/>
                  </a:cubicBezTo>
                  <a:cubicBezTo>
                    <a:pt x="754" y="1240"/>
                    <a:pt x="754" y="1143"/>
                    <a:pt x="754" y="1045"/>
                  </a:cubicBezTo>
                  <a:lnTo>
                    <a:pt x="754" y="1021"/>
                  </a:lnTo>
                  <a:close/>
                  <a:moveTo>
                    <a:pt x="2357" y="74"/>
                  </a:moveTo>
                  <a:cubicBezTo>
                    <a:pt x="2600" y="122"/>
                    <a:pt x="2794" y="268"/>
                    <a:pt x="2867" y="487"/>
                  </a:cubicBezTo>
                  <a:cubicBezTo>
                    <a:pt x="2746" y="608"/>
                    <a:pt x="2673" y="778"/>
                    <a:pt x="2697" y="973"/>
                  </a:cubicBezTo>
                  <a:cubicBezTo>
                    <a:pt x="2725" y="1015"/>
                    <a:pt x="2745" y="1041"/>
                    <a:pt x="2786" y="1041"/>
                  </a:cubicBezTo>
                  <a:cubicBezTo>
                    <a:pt x="2815" y="1041"/>
                    <a:pt x="2855" y="1027"/>
                    <a:pt x="2916" y="997"/>
                  </a:cubicBezTo>
                  <a:cubicBezTo>
                    <a:pt x="3061" y="924"/>
                    <a:pt x="3037" y="681"/>
                    <a:pt x="2964" y="487"/>
                  </a:cubicBezTo>
                  <a:cubicBezTo>
                    <a:pt x="2989" y="462"/>
                    <a:pt x="3013" y="462"/>
                    <a:pt x="3061" y="462"/>
                  </a:cubicBezTo>
                  <a:cubicBezTo>
                    <a:pt x="3329" y="535"/>
                    <a:pt x="3572" y="730"/>
                    <a:pt x="3693" y="997"/>
                  </a:cubicBezTo>
                  <a:cubicBezTo>
                    <a:pt x="3766" y="1143"/>
                    <a:pt x="3766" y="1337"/>
                    <a:pt x="3644" y="1483"/>
                  </a:cubicBezTo>
                  <a:cubicBezTo>
                    <a:pt x="3474" y="1677"/>
                    <a:pt x="2819" y="1799"/>
                    <a:pt x="1774" y="1799"/>
                  </a:cubicBezTo>
                  <a:cubicBezTo>
                    <a:pt x="1118" y="1799"/>
                    <a:pt x="535" y="1750"/>
                    <a:pt x="535" y="1750"/>
                  </a:cubicBezTo>
                  <a:cubicBezTo>
                    <a:pt x="316" y="1726"/>
                    <a:pt x="195" y="1653"/>
                    <a:pt x="146" y="1507"/>
                  </a:cubicBezTo>
                  <a:cubicBezTo>
                    <a:pt x="98" y="1386"/>
                    <a:pt x="219" y="1216"/>
                    <a:pt x="438" y="1118"/>
                  </a:cubicBezTo>
                  <a:cubicBezTo>
                    <a:pt x="511" y="1070"/>
                    <a:pt x="584" y="1045"/>
                    <a:pt x="681" y="1045"/>
                  </a:cubicBezTo>
                  <a:cubicBezTo>
                    <a:pt x="657" y="1167"/>
                    <a:pt x="705" y="1288"/>
                    <a:pt x="778" y="1410"/>
                  </a:cubicBezTo>
                  <a:cubicBezTo>
                    <a:pt x="808" y="1440"/>
                    <a:pt x="857" y="1461"/>
                    <a:pt x="901" y="1461"/>
                  </a:cubicBezTo>
                  <a:cubicBezTo>
                    <a:pt x="928" y="1461"/>
                    <a:pt x="954" y="1453"/>
                    <a:pt x="972" y="1434"/>
                  </a:cubicBezTo>
                  <a:cubicBezTo>
                    <a:pt x="1070" y="1361"/>
                    <a:pt x="1118" y="1240"/>
                    <a:pt x="1094" y="1118"/>
                  </a:cubicBezTo>
                  <a:cubicBezTo>
                    <a:pt x="1045" y="1021"/>
                    <a:pt x="924" y="924"/>
                    <a:pt x="802" y="924"/>
                  </a:cubicBezTo>
                  <a:cubicBezTo>
                    <a:pt x="851" y="681"/>
                    <a:pt x="1021" y="462"/>
                    <a:pt x="1264" y="365"/>
                  </a:cubicBezTo>
                  <a:cubicBezTo>
                    <a:pt x="1395" y="278"/>
                    <a:pt x="1517" y="234"/>
                    <a:pt x="1621" y="234"/>
                  </a:cubicBezTo>
                  <a:cubicBezTo>
                    <a:pt x="1689" y="234"/>
                    <a:pt x="1750" y="254"/>
                    <a:pt x="1798" y="292"/>
                  </a:cubicBezTo>
                  <a:cubicBezTo>
                    <a:pt x="1701" y="414"/>
                    <a:pt x="1677" y="584"/>
                    <a:pt x="1750" y="730"/>
                  </a:cubicBezTo>
                  <a:cubicBezTo>
                    <a:pt x="1750" y="778"/>
                    <a:pt x="1798" y="827"/>
                    <a:pt x="1871" y="827"/>
                  </a:cubicBezTo>
                  <a:cubicBezTo>
                    <a:pt x="1895" y="827"/>
                    <a:pt x="1920" y="803"/>
                    <a:pt x="1944" y="778"/>
                  </a:cubicBezTo>
                  <a:cubicBezTo>
                    <a:pt x="2041" y="633"/>
                    <a:pt x="2017" y="438"/>
                    <a:pt x="1920" y="292"/>
                  </a:cubicBezTo>
                  <a:cubicBezTo>
                    <a:pt x="1993" y="220"/>
                    <a:pt x="2090" y="147"/>
                    <a:pt x="2187" y="122"/>
                  </a:cubicBezTo>
                  <a:cubicBezTo>
                    <a:pt x="2236" y="98"/>
                    <a:pt x="2308" y="98"/>
                    <a:pt x="2357" y="74"/>
                  </a:cubicBezTo>
                  <a:close/>
                  <a:moveTo>
                    <a:pt x="2333" y="1"/>
                  </a:moveTo>
                  <a:cubicBezTo>
                    <a:pt x="2260" y="1"/>
                    <a:pt x="2211" y="25"/>
                    <a:pt x="2138" y="50"/>
                  </a:cubicBezTo>
                  <a:cubicBezTo>
                    <a:pt x="2017" y="74"/>
                    <a:pt x="1920" y="147"/>
                    <a:pt x="1823" y="244"/>
                  </a:cubicBezTo>
                  <a:cubicBezTo>
                    <a:pt x="1756" y="188"/>
                    <a:pt x="1674" y="158"/>
                    <a:pt x="1579" y="158"/>
                  </a:cubicBezTo>
                  <a:cubicBezTo>
                    <a:pt x="1466" y="158"/>
                    <a:pt x="1336" y="200"/>
                    <a:pt x="1191" y="292"/>
                  </a:cubicBezTo>
                  <a:cubicBezTo>
                    <a:pt x="924" y="414"/>
                    <a:pt x="754" y="657"/>
                    <a:pt x="681" y="948"/>
                  </a:cubicBezTo>
                  <a:cubicBezTo>
                    <a:pt x="584" y="948"/>
                    <a:pt x="487" y="973"/>
                    <a:pt x="414" y="1021"/>
                  </a:cubicBezTo>
                  <a:cubicBezTo>
                    <a:pt x="146" y="1167"/>
                    <a:pt x="1" y="1361"/>
                    <a:pt x="49" y="1531"/>
                  </a:cubicBezTo>
                  <a:cubicBezTo>
                    <a:pt x="74" y="1701"/>
                    <a:pt x="268" y="1823"/>
                    <a:pt x="511" y="1847"/>
                  </a:cubicBezTo>
                  <a:cubicBezTo>
                    <a:pt x="511" y="1847"/>
                    <a:pt x="1118" y="1871"/>
                    <a:pt x="1774" y="1871"/>
                  </a:cubicBezTo>
                  <a:cubicBezTo>
                    <a:pt x="2867" y="1871"/>
                    <a:pt x="3523" y="1774"/>
                    <a:pt x="3717" y="1556"/>
                  </a:cubicBezTo>
                  <a:cubicBezTo>
                    <a:pt x="3839" y="1386"/>
                    <a:pt x="3863" y="1167"/>
                    <a:pt x="3766" y="973"/>
                  </a:cubicBezTo>
                  <a:cubicBezTo>
                    <a:pt x="3620" y="681"/>
                    <a:pt x="3353" y="438"/>
                    <a:pt x="3037" y="365"/>
                  </a:cubicBezTo>
                  <a:cubicBezTo>
                    <a:pt x="2989" y="365"/>
                    <a:pt x="2940" y="390"/>
                    <a:pt x="2916" y="414"/>
                  </a:cubicBezTo>
                  <a:cubicBezTo>
                    <a:pt x="2819" y="171"/>
                    <a:pt x="2600" y="25"/>
                    <a:pt x="23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2" name="Google Shape;845;p19"/>
          <p:cNvGrpSpPr>
            <a:grpSpLocks/>
          </p:cNvGrpSpPr>
          <p:nvPr/>
        </p:nvGrpSpPr>
        <p:grpSpPr bwMode="auto">
          <a:xfrm rot="18760735" flipH="1">
            <a:off x="10425112" y="-227012"/>
            <a:ext cx="1065213" cy="1385888"/>
            <a:chOff x="4318023" y="4113296"/>
            <a:chExt cx="716422" cy="932073"/>
          </a:xfrm>
        </p:grpSpPr>
        <p:sp>
          <p:nvSpPr>
            <p:cNvPr id="43" name="Google Shape;846;p19"/>
            <p:cNvSpPr/>
            <p:nvPr/>
          </p:nvSpPr>
          <p:spPr>
            <a:xfrm>
              <a:off x="4844681" y="4245331"/>
              <a:ext cx="192185" cy="206059"/>
            </a:xfrm>
            <a:custGeom>
              <a:avLst/>
              <a:gdLst/>
              <a:ahLst/>
              <a:cxnLst/>
              <a:rect l="l" t="t" r="r" b="b"/>
              <a:pathLst>
                <a:path w="2211" h="2366" extrusionOk="0">
                  <a:moveTo>
                    <a:pt x="1579" y="179"/>
                  </a:moveTo>
                  <a:cubicBezTo>
                    <a:pt x="1798" y="179"/>
                    <a:pt x="1943" y="252"/>
                    <a:pt x="1992" y="422"/>
                  </a:cubicBezTo>
                  <a:cubicBezTo>
                    <a:pt x="2041" y="519"/>
                    <a:pt x="2016" y="616"/>
                    <a:pt x="1968" y="689"/>
                  </a:cubicBezTo>
                  <a:cubicBezTo>
                    <a:pt x="1798" y="908"/>
                    <a:pt x="1239" y="1005"/>
                    <a:pt x="802" y="1005"/>
                  </a:cubicBezTo>
                  <a:lnTo>
                    <a:pt x="777" y="1005"/>
                  </a:lnTo>
                  <a:cubicBezTo>
                    <a:pt x="705" y="1005"/>
                    <a:pt x="680" y="1054"/>
                    <a:pt x="705" y="1127"/>
                  </a:cubicBezTo>
                  <a:cubicBezTo>
                    <a:pt x="802" y="1321"/>
                    <a:pt x="1045" y="1904"/>
                    <a:pt x="826" y="2171"/>
                  </a:cubicBezTo>
                  <a:cubicBezTo>
                    <a:pt x="802" y="2195"/>
                    <a:pt x="777" y="2195"/>
                    <a:pt x="777" y="2195"/>
                  </a:cubicBezTo>
                  <a:cubicBezTo>
                    <a:pt x="632" y="2195"/>
                    <a:pt x="364" y="1782"/>
                    <a:pt x="170" y="1369"/>
                  </a:cubicBezTo>
                  <a:lnTo>
                    <a:pt x="486" y="495"/>
                  </a:lnTo>
                  <a:cubicBezTo>
                    <a:pt x="826" y="325"/>
                    <a:pt x="1190" y="203"/>
                    <a:pt x="1579" y="179"/>
                  </a:cubicBezTo>
                  <a:close/>
                  <a:moveTo>
                    <a:pt x="1663" y="1"/>
                  </a:moveTo>
                  <a:cubicBezTo>
                    <a:pt x="1635" y="1"/>
                    <a:pt x="1607" y="4"/>
                    <a:pt x="1579" y="9"/>
                  </a:cubicBezTo>
                  <a:cubicBezTo>
                    <a:pt x="1142" y="33"/>
                    <a:pt x="753" y="155"/>
                    <a:pt x="389" y="349"/>
                  </a:cubicBezTo>
                  <a:cubicBezTo>
                    <a:pt x="364" y="374"/>
                    <a:pt x="340" y="374"/>
                    <a:pt x="340" y="398"/>
                  </a:cubicBezTo>
                  <a:lnTo>
                    <a:pt x="0" y="1345"/>
                  </a:lnTo>
                  <a:cubicBezTo>
                    <a:pt x="0" y="1345"/>
                    <a:pt x="0" y="1369"/>
                    <a:pt x="0" y="1394"/>
                  </a:cubicBezTo>
                  <a:cubicBezTo>
                    <a:pt x="73" y="1564"/>
                    <a:pt x="437" y="2365"/>
                    <a:pt x="777" y="2365"/>
                  </a:cubicBezTo>
                  <a:cubicBezTo>
                    <a:pt x="850" y="2365"/>
                    <a:pt x="923" y="2341"/>
                    <a:pt x="972" y="2268"/>
                  </a:cubicBezTo>
                  <a:cubicBezTo>
                    <a:pt x="1215" y="1953"/>
                    <a:pt x="1020" y="1394"/>
                    <a:pt x="899" y="1151"/>
                  </a:cubicBezTo>
                  <a:cubicBezTo>
                    <a:pt x="1215" y="1151"/>
                    <a:pt x="1871" y="1102"/>
                    <a:pt x="2089" y="786"/>
                  </a:cubicBezTo>
                  <a:cubicBezTo>
                    <a:pt x="2186" y="665"/>
                    <a:pt x="2211" y="519"/>
                    <a:pt x="2162" y="374"/>
                  </a:cubicBezTo>
                  <a:cubicBezTo>
                    <a:pt x="2076" y="159"/>
                    <a:pt x="1876" y="1"/>
                    <a:pt x="16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" name="Google Shape;847;p19"/>
            <p:cNvSpPr/>
            <p:nvPr/>
          </p:nvSpPr>
          <p:spPr>
            <a:xfrm>
              <a:off x="4732625" y="4174821"/>
              <a:ext cx="155883" cy="223142"/>
            </a:xfrm>
            <a:custGeom>
              <a:avLst/>
              <a:gdLst/>
              <a:ahLst/>
              <a:cxnLst/>
              <a:rect l="l" t="t" r="r" b="b"/>
              <a:pathLst>
                <a:path w="1799" h="2571" extrusionOk="0">
                  <a:moveTo>
                    <a:pt x="649" y="0"/>
                  </a:moveTo>
                  <a:cubicBezTo>
                    <a:pt x="597" y="0"/>
                    <a:pt x="542" y="6"/>
                    <a:pt x="486" y="19"/>
                  </a:cubicBezTo>
                  <a:cubicBezTo>
                    <a:pt x="365" y="44"/>
                    <a:pt x="244" y="141"/>
                    <a:pt x="195" y="262"/>
                  </a:cubicBezTo>
                  <a:cubicBezTo>
                    <a:pt x="98" y="602"/>
                    <a:pt x="511" y="1113"/>
                    <a:pt x="827" y="1501"/>
                  </a:cubicBezTo>
                  <a:cubicBezTo>
                    <a:pt x="632" y="1574"/>
                    <a:pt x="462" y="1671"/>
                    <a:pt x="292" y="1793"/>
                  </a:cubicBezTo>
                  <a:cubicBezTo>
                    <a:pt x="122" y="1890"/>
                    <a:pt x="1" y="2109"/>
                    <a:pt x="49" y="2327"/>
                  </a:cubicBezTo>
                  <a:cubicBezTo>
                    <a:pt x="49" y="2400"/>
                    <a:pt x="122" y="2497"/>
                    <a:pt x="195" y="2522"/>
                  </a:cubicBezTo>
                  <a:cubicBezTo>
                    <a:pt x="268" y="2546"/>
                    <a:pt x="341" y="2570"/>
                    <a:pt x="414" y="2570"/>
                  </a:cubicBezTo>
                  <a:cubicBezTo>
                    <a:pt x="754" y="2522"/>
                    <a:pt x="1094" y="2424"/>
                    <a:pt x="1410" y="2254"/>
                  </a:cubicBezTo>
                  <a:cubicBezTo>
                    <a:pt x="1458" y="2230"/>
                    <a:pt x="1458" y="2181"/>
                    <a:pt x="1434" y="2133"/>
                  </a:cubicBezTo>
                  <a:cubicBezTo>
                    <a:pt x="1434" y="2116"/>
                    <a:pt x="1397" y="2099"/>
                    <a:pt x="1367" y="2099"/>
                  </a:cubicBezTo>
                  <a:cubicBezTo>
                    <a:pt x="1355" y="2099"/>
                    <a:pt x="1344" y="2101"/>
                    <a:pt x="1337" y="2109"/>
                  </a:cubicBezTo>
                  <a:cubicBezTo>
                    <a:pt x="1075" y="2229"/>
                    <a:pt x="664" y="2400"/>
                    <a:pt x="406" y="2400"/>
                  </a:cubicBezTo>
                  <a:cubicBezTo>
                    <a:pt x="352" y="2400"/>
                    <a:pt x="305" y="2393"/>
                    <a:pt x="268" y="2376"/>
                  </a:cubicBezTo>
                  <a:cubicBezTo>
                    <a:pt x="244" y="2352"/>
                    <a:pt x="219" y="2327"/>
                    <a:pt x="195" y="2279"/>
                  </a:cubicBezTo>
                  <a:cubicBezTo>
                    <a:pt x="195" y="2206"/>
                    <a:pt x="219" y="2109"/>
                    <a:pt x="268" y="2036"/>
                  </a:cubicBezTo>
                  <a:cubicBezTo>
                    <a:pt x="462" y="1841"/>
                    <a:pt x="705" y="1696"/>
                    <a:pt x="972" y="1647"/>
                  </a:cubicBezTo>
                  <a:cubicBezTo>
                    <a:pt x="997" y="1647"/>
                    <a:pt x="1021" y="1623"/>
                    <a:pt x="1045" y="1598"/>
                  </a:cubicBezTo>
                  <a:cubicBezTo>
                    <a:pt x="1094" y="1550"/>
                    <a:pt x="1069" y="1526"/>
                    <a:pt x="997" y="1428"/>
                  </a:cubicBezTo>
                  <a:cubicBezTo>
                    <a:pt x="389" y="724"/>
                    <a:pt x="316" y="432"/>
                    <a:pt x="365" y="311"/>
                  </a:cubicBezTo>
                  <a:cubicBezTo>
                    <a:pt x="365" y="287"/>
                    <a:pt x="389" y="214"/>
                    <a:pt x="511" y="190"/>
                  </a:cubicBezTo>
                  <a:cubicBezTo>
                    <a:pt x="554" y="179"/>
                    <a:pt x="596" y="174"/>
                    <a:pt x="636" y="174"/>
                  </a:cubicBezTo>
                  <a:cubicBezTo>
                    <a:pt x="1244" y="174"/>
                    <a:pt x="1628" y="1283"/>
                    <a:pt x="1628" y="1283"/>
                  </a:cubicBezTo>
                  <a:cubicBezTo>
                    <a:pt x="1652" y="1307"/>
                    <a:pt x="1701" y="1331"/>
                    <a:pt x="1725" y="1331"/>
                  </a:cubicBezTo>
                  <a:cubicBezTo>
                    <a:pt x="1774" y="1307"/>
                    <a:pt x="1798" y="1258"/>
                    <a:pt x="1798" y="1210"/>
                  </a:cubicBezTo>
                  <a:cubicBezTo>
                    <a:pt x="1776" y="1165"/>
                    <a:pt x="1373" y="0"/>
                    <a:pt x="6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" name="Google Shape;848;p19"/>
            <p:cNvSpPr/>
            <p:nvPr/>
          </p:nvSpPr>
          <p:spPr>
            <a:xfrm>
              <a:off x="4828179" y="4112942"/>
              <a:ext cx="167627" cy="150541"/>
            </a:xfrm>
            <a:custGeom>
              <a:avLst/>
              <a:gdLst/>
              <a:ahLst/>
              <a:cxnLst/>
              <a:rect l="l" t="t" r="r" b="b"/>
              <a:pathLst>
                <a:path w="1927" h="1727" extrusionOk="0">
                  <a:moveTo>
                    <a:pt x="119" y="1"/>
                  </a:moveTo>
                  <a:cubicBezTo>
                    <a:pt x="57" y="1"/>
                    <a:pt x="1" y="74"/>
                    <a:pt x="56" y="147"/>
                  </a:cubicBezTo>
                  <a:cubicBezTo>
                    <a:pt x="347" y="463"/>
                    <a:pt x="566" y="828"/>
                    <a:pt x="712" y="1241"/>
                  </a:cubicBezTo>
                  <a:cubicBezTo>
                    <a:pt x="663" y="1386"/>
                    <a:pt x="639" y="1532"/>
                    <a:pt x="663" y="1654"/>
                  </a:cubicBezTo>
                  <a:cubicBezTo>
                    <a:pt x="663" y="1702"/>
                    <a:pt x="712" y="1726"/>
                    <a:pt x="736" y="1726"/>
                  </a:cubicBezTo>
                  <a:cubicBezTo>
                    <a:pt x="785" y="1726"/>
                    <a:pt x="809" y="1702"/>
                    <a:pt x="833" y="1678"/>
                  </a:cubicBezTo>
                  <a:cubicBezTo>
                    <a:pt x="882" y="1532"/>
                    <a:pt x="882" y="1411"/>
                    <a:pt x="858" y="1265"/>
                  </a:cubicBezTo>
                  <a:cubicBezTo>
                    <a:pt x="882" y="1241"/>
                    <a:pt x="906" y="1216"/>
                    <a:pt x="906" y="1192"/>
                  </a:cubicBezTo>
                  <a:cubicBezTo>
                    <a:pt x="1149" y="876"/>
                    <a:pt x="1489" y="706"/>
                    <a:pt x="1854" y="658"/>
                  </a:cubicBezTo>
                  <a:cubicBezTo>
                    <a:pt x="1902" y="633"/>
                    <a:pt x="1926" y="609"/>
                    <a:pt x="1926" y="560"/>
                  </a:cubicBezTo>
                  <a:cubicBezTo>
                    <a:pt x="1902" y="512"/>
                    <a:pt x="1854" y="488"/>
                    <a:pt x="1829" y="488"/>
                  </a:cubicBezTo>
                  <a:cubicBezTo>
                    <a:pt x="1441" y="536"/>
                    <a:pt x="1076" y="730"/>
                    <a:pt x="809" y="1046"/>
                  </a:cubicBezTo>
                  <a:cubicBezTo>
                    <a:pt x="663" y="658"/>
                    <a:pt x="445" y="318"/>
                    <a:pt x="177" y="26"/>
                  </a:cubicBezTo>
                  <a:cubicBezTo>
                    <a:pt x="160" y="8"/>
                    <a:pt x="139" y="1"/>
                    <a:pt x="1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" name="Google Shape;849;p19"/>
            <p:cNvSpPr/>
            <p:nvPr/>
          </p:nvSpPr>
          <p:spPr>
            <a:xfrm>
              <a:off x="4317760" y="4481152"/>
              <a:ext cx="515695" cy="562660"/>
            </a:xfrm>
            <a:custGeom>
              <a:avLst/>
              <a:gdLst/>
              <a:ahLst/>
              <a:cxnLst/>
              <a:rect l="l" t="t" r="r" b="b"/>
              <a:pathLst>
                <a:path w="5928" h="6469" extrusionOk="0">
                  <a:moveTo>
                    <a:pt x="5857" y="0"/>
                  </a:moveTo>
                  <a:cubicBezTo>
                    <a:pt x="5849" y="0"/>
                    <a:pt x="5840" y="2"/>
                    <a:pt x="5831" y="7"/>
                  </a:cubicBezTo>
                  <a:cubicBezTo>
                    <a:pt x="5782" y="7"/>
                    <a:pt x="5758" y="31"/>
                    <a:pt x="5758" y="80"/>
                  </a:cubicBezTo>
                  <a:cubicBezTo>
                    <a:pt x="5758" y="250"/>
                    <a:pt x="5734" y="396"/>
                    <a:pt x="5734" y="566"/>
                  </a:cubicBezTo>
                  <a:cubicBezTo>
                    <a:pt x="5709" y="590"/>
                    <a:pt x="5734" y="638"/>
                    <a:pt x="5782" y="638"/>
                  </a:cubicBezTo>
                  <a:lnTo>
                    <a:pt x="5782" y="614"/>
                  </a:lnTo>
                  <a:cubicBezTo>
                    <a:pt x="5791" y="619"/>
                    <a:pt x="5801" y="621"/>
                    <a:pt x="5810" y="621"/>
                  </a:cubicBezTo>
                  <a:cubicBezTo>
                    <a:pt x="5848" y="621"/>
                    <a:pt x="5879" y="585"/>
                    <a:pt x="5879" y="566"/>
                  </a:cubicBezTo>
                  <a:cubicBezTo>
                    <a:pt x="5904" y="396"/>
                    <a:pt x="5928" y="225"/>
                    <a:pt x="5928" y="80"/>
                  </a:cubicBezTo>
                  <a:cubicBezTo>
                    <a:pt x="5928" y="40"/>
                    <a:pt x="5896" y="0"/>
                    <a:pt x="5857" y="0"/>
                  </a:cubicBezTo>
                  <a:close/>
                  <a:moveTo>
                    <a:pt x="5682" y="972"/>
                  </a:moveTo>
                  <a:cubicBezTo>
                    <a:pt x="5644" y="972"/>
                    <a:pt x="5612" y="1007"/>
                    <a:pt x="5612" y="1027"/>
                  </a:cubicBezTo>
                  <a:cubicBezTo>
                    <a:pt x="5564" y="1197"/>
                    <a:pt x="5515" y="1343"/>
                    <a:pt x="5442" y="1489"/>
                  </a:cubicBezTo>
                  <a:cubicBezTo>
                    <a:pt x="5418" y="1513"/>
                    <a:pt x="5442" y="1562"/>
                    <a:pt x="5491" y="1586"/>
                  </a:cubicBezTo>
                  <a:lnTo>
                    <a:pt x="5515" y="1586"/>
                  </a:lnTo>
                  <a:lnTo>
                    <a:pt x="5515" y="1562"/>
                  </a:lnTo>
                  <a:cubicBezTo>
                    <a:pt x="5523" y="1570"/>
                    <a:pt x="5531" y="1572"/>
                    <a:pt x="5539" y="1572"/>
                  </a:cubicBezTo>
                  <a:cubicBezTo>
                    <a:pt x="5555" y="1572"/>
                    <a:pt x="5572" y="1562"/>
                    <a:pt x="5588" y="1562"/>
                  </a:cubicBezTo>
                  <a:cubicBezTo>
                    <a:pt x="5661" y="1392"/>
                    <a:pt x="5734" y="1246"/>
                    <a:pt x="5782" y="1076"/>
                  </a:cubicBezTo>
                  <a:cubicBezTo>
                    <a:pt x="5782" y="1027"/>
                    <a:pt x="5758" y="1003"/>
                    <a:pt x="5709" y="979"/>
                  </a:cubicBezTo>
                  <a:cubicBezTo>
                    <a:pt x="5700" y="974"/>
                    <a:pt x="5691" y="972"/>
                    <a:pt x="5682" y="972"/>
                  </a:cubicBezTo>
                  <a:close/>
                  <a:moveTo>
                    <a:pt x="4303" y="1753"/>
                  </a:moveTo>
                  <a:cubicBezTo>
                    <a:pt x="4217" y="1753"/>
                    <a:pt x="4164" y="1879"/>
                    <a:pt x="4276" y="1902"/>
                  </a:cubicBezTo>
                  <a:cubicBezTo>
                    <a:pt x="4398" y="1975"/>
                    <a:pt x="4543" y="2047"/>
                    <a:pt x="4640" y="2169"/>
                  </a:cubicBezTo>
                  <a:cubicBezTo>
                    <a:pt x="4640" y="2193"/>
                    <a:pt x="4665" y="2193"/>
                    <a:pt x="4689" y="2193"/>
                  </a:cubicBezTo>
                  <a:cubicBezTo>
                    <a:pt x="4713" y="2193"/>
                    <a:pt x="4738" y="2193"/>
                    <a:pt x="4762" y="2169"/>
                  </a:cubicBezTo>
                  <a:cubicBezTo>
                    <a:pt x="4786" y="2145"/>
                    <a:pt x="4786" y="2096"/>
                    <a:pt x="4762" y="2072"/>
                  </a:cubicBezTo>
                  <a:cubicBezTo>
                    <a:pt x="4640" y="1926"/>
                    <a:pt x="4495" y="1829"/>
                    <a:pt x="4325" y="1756"/>
                  </a:cubicBezTo>
                  <a:cubicBezTo>
                    <a:pt x="4317" y="1754"/>
                    <a:pt x="4310" y="1753"/>
                    <a:pt x="4303" y="1753"/>
                  </a:cubicBezTo>
                  <a:close/>
                  <a:moveTo>
                    <a:pt x="3790" y="1732"/>
                  </a:moveTo>
                  <a:cubicBezTo>
                    <a:pt x="3596" y="1780"/>
                    <a:pt x="3474" y="1926"/>
                    <a:pt x="3474" y="2120"/>
                  </a:cubicBezTo>
                  <a:cubicBezTo>
                    <a:pt x="3450" y="2145"/>
                    <a:pt x="3450" y="2169"/>
                    <a:pt x="3474" y="2193"/>
                  </a:cubicBezTo>
                  <a:cubicBezTo>
                    <a:pt x="3474" y="2242"/>
                    <a:pt x="3499" y="2266"/>
                    <a:pt x="3547" y="2266"/>
                  </a:cubicBezTo>
                  <a:lnTo>
                    <a:pt x="3572" y="2266"/>
                  </a:lnTo>
                  <a:cubicBezTo>
                    <a:pt x="3620" y="2242"/>
                    <a:pt x="3644" y="2193"/>
                    <a:pt x="3620" y="2169"/>
                  </a:cubicBezTo>
                  <a:lnTo>
                    <a:pt x="3620" y="2120"/>
                  </a:lnTo>
                  <a:cubicBezTo>
                    <a:pt x="3644" y="1999"/>
                    <a:pt x="3717" y="1926"/>
                    <a:pt x="3839" y="1902"/>
                  </a:cubicBezTo>
                  <a:cubicBezTo>
                    <a:pt x="3887" y="1877"/>
                    <a:pt x="3912" y="1829"/>
                    <a:pt x="3887" y="1780"/>
                  </a:cubicBezTo>
                  <a:cubicBezTo>
                    <a:pt x="3887" y="1756"/>
                    <a:pt x="3839" y="1732"/>
                    <a:pt x="3790" y="1732"/>
                  </a:cubicBezTo>
                  <a:close/>
                  <a:moveTo>
                    <a:pt x="5248" y="1835"/>
                  </a:moveTo>
                  <a:cubicBezTo>
                    <a:pt x="5230" y="1835"/>
                    <a:pt x="5211" y="1841"/>
                    <a:pt x="5199" y="1853"/>
                  </a:cubicBezTo>
                  <a:cubicBezTo>
                    <a:pt x="5078" y="1975"/>
                    <a:pt x="4981" y="2072"/>
                    <a:pt x="4835" y="2169"/>
                  </a:cubicBezTo>
                  <a:cubicBezTo>
                    <a:pt x="4786" y="2169"/>
                    <a:pt x="4786" y="2217"/>
                    <a:pt x="4811" y="2266"/>
                  </a:cubicBezTo>
                  <a:cubicBezTo>
                    <a:pt x="4811" y="2290"/>
                    <a:pt x="4859" y="2315"/>
                    <a:pt x="4883" y="2315"/>
                  </a:cubicBezTo>
                  <a:lnTo>
                    <a:pt x="4883" y="2290"/>
                  </a:lnTo>
                  <a:cubicBezTo>
                    <a:pt x="4883" y="2290"/>
                    <a:pt x="4908" y="2290"/>
                    <a:pt x="4908" y="2315"/>
                  </a:cubicBezTo>
                  <a:cubicBezTo>
                    <a:pt x="5053" y="2217"/>
                    <a:pt x="5199" y="2096"/>
                    <a:pt x="5296" y="1975"/>
                  </a:cubicBezTo>
                  <a:cubicBezTo>
                    <a:pt x="5345" y="1926"/>
                    <a:pt x="5345" y="1877"/>
                    <a:pt x="5296" y="1853"/>
                  </a:cubicBezTo>
                  <a:cubicBezTo>
                    <a:pt x="5284" y="1841"/>
                    <a:pt x="5266" y="1835"/>
                    <a:pt x="5248" y="1835"/>
                  </a:cubicBezTo>
                  <a:close/>
                  <a:moveTo>
                    <a:pt x="4416" y="2312"/>
                  </a:moveTo>
                  <a:cubicBezTo>
                    <a:pt x="4410" y="2312"/>
                    <a:pt x="4404" y="2313"/>
                    <a:pt x="4398" y="2315"/>
                  </a:cubicBezTo>
                  <a:cubicBezTo>
                    <a:pt x="4276" y="2339"/>
                    <a:pt x="4179" y="2363"/>
                    <a:pt x="4057" y="2363"/>
                  </a:cubicBezTo>
                  <a:lnTo>
                    <a:pt x="3936" y="2363"/>
                  </a:lnTo>
                  <a:cubicBezTo>
                    <a:pt x="3930" y="2362"/>
                    <a:pt x="3925" y="2361"/>
                    <a:pt x="3920" y="2361"/>
                  </a:cubicBezTo>
                  <a:cubicBezTo>
                    <a:pt x="3836" y="2361"/>
                    <a:pt x="3820" y="2533"/>
                    <a:pt x="3912" y="2533"/>
                  </a:cubicBezTo>
                  <a:lnTo>
                    <a:pt x="4057" y="2533"/>
                  </a:lnTo>
                  <a:lnTo>
                    <a:pt x="4057" y="2509"/>
                  </a:lnTo>
                  <a:cubicBezTo>
                    <a:pt x="4179" y="2509"/>
                    <a:pt x="4300" y="2509"/>
                    <a:pt x="4422" y="2485"/>
                  </a:cubicBezTo>
                  <a:cubicBezTo>
                    <a:pt x="4535" y="2462"/>
                    <a:pt x="4500" y="2312"/>
                    <a:pt x="4416" y="2312"/>
                  </a:cubicBezTo>
                  <a:close/>
                  <a:moveTo>
                    <a:pt x="4946" y="2451"/>
                  </a:moveTo>
                  <a:cubicBezTo>
                    <a:pt x="4934" y="2451"/>
                    <a:pt x="4921" y="2454"/>
                    <a:pt x="4908" y="2460"/>
                  </a:cubicBezTo>
                  <a:cubicBezTo>
                    <a:pt x="4859" y="2485"/>
                    <a:pt x="4859" y="2533"/>
                    <a:pt x="4859" y="2582"/>
                  </a:cubicBezTo>
                  <a:cubicBezTo>
                    <a:pt x="4932" y="2728"/>
                    <a:pt x="4956" y="2873"/>
                    <a:pt x="4981" y="3019"/>
                  </a:cubicBezTo>
                  <a:cubicBezTo>
                    <a:pt x="4981" y="3068"/>
                    <a:pt x="5029" y="3092"/>
                    <a:pt x="5078" y="3092"/>
                  </a:cubicBezTo>
                  <a:cubicBezTo>
                    <a:pt x="5126" y="3092"/>
                    <a:pt x="5151" y="3043"/>
                    <a:pt x="5151" y="3019"/>
                  </a:cubicBezTo>
                  <a:cubicBezTo>
                    <a:pt x="5126" y="2825"/>
                    <a:pt x="5078" y="2679"/>
                    <a:pt x="5029" y="2509"/>
                  </a:cubicBezTo>
                  <a:cubicBezTo>
                    <a:pt x="5011" y="2473"/>
                    <a:pt x="4981" y="2451"/>
                    <a:pt x="4946" y="2451"/>
                  </a:cubicBezTo>
                  <a:close/>
                  <a:moveTo>
                    <a:pt x="5078" y="3432"/>
                  </a:moveTo>
                  <a:cubicBezTo>
                    <a:pt x="5029" y="3432"/>
                    <a:pt x="5005" y="3456"/>
                    <a:pt x="4981" y="3505"/>
                  </a:cubicBezTo>
                  <a:cubicBezTo>
                    <a:pt x="4956" y="3651"/>
                    <a:pt x="4932" y="3821"/>
                    <a:pt x="4883" y="3966"/>
                  </a:cubicBezTo>
                  <a:cubicBezTo>
                    <a:pt x="4859" y="3991"/>
                    <a:pt x="4883" y="4039"/>
                    <a:pt x="4908" y="4064"/>
                  </a:cubicBezTo>
                  <a:lnTo>
                    <a:pt x="4956" y="4064"/>
                  </a:lnTo>
                  <a:cubicBezTo>
                    <a:pt x="4981" y="4064"/>
                    <a:pt x="5005" y="4039"/>
                    <a:pt x="5029" y="4015"/>
                  </a:cubicBezTo>
                  <a:cubicBezTo>
                    <a:pt x="5078" y="3869"/>
                    <a:pt x="5126" y="3699"/>
                    <a:pt x="5151" y="3529"/>
                  </a:cubicBezTo>
                  <a:cubicBezTo>
                    <a:pt x="5151" y="3481"/>
                    <a:pt x="5126" y="3432"/>
                    <a:pt x="5078" y="3432"/>
                  </a:cubicBezTo>
                  <a:close/>
                  <a:moveTo>
                    <a:pt x="4703" y="4339"/>
                  </a:moveTo>
                  <a:cubicBezTo>
                    <a:pt x="4677" y="4339"/>
                    <a:pt x="4655" y="4351"/>
                    <a:pt x="4640" y="4379"/>
                  </a:cubicBezTo>
                  <a:cubicBezTo>
                    <a:pt x="4543" y="4501"/>
                    <a:pt x="4422" y="4622"/>
                    <a:pt x="4325" y="4720"/>
                  </a:cubicBezTo>
                  <a:cubicBezTo>
                    <a:pt x="4276" y="4744"/>
                    <a:pt x="4276" y="4792"/>
                    <a:pt x="4325" y="4841"/>
                  </a:cubicBezTo>
                  <a:cubicBezTo>
                    <a:pt x="4325" y="4841"/>
                    <a:pt x="4349" y="4865"/>
                    <a:pt x="4373" y="4865"/>
                  </a:cubicBezTo>
                  <a:lnTo>
                    <a:pt x="4373" y="4841"/>
                  </a:lnTo>
                  <a:lnTo>
                    <a:pt x="4422" y="4841"/>
                  </a:lnTo>
                  <a:cubicBezTo>
                    <a:pt x="4543" y="4720"/>
                    <a:pt x="4665" y="4598"/>
                    <a:pt x="4762" y="4477"/>
                  </a:cubicBezTo>
                  <a:cubicBezTo>
                    <a:pt x="4786" y="4428"/>
                    <a:pt x="4786" y="4379"/>
                    <a:pt x="4762" y="4355"/>
                  </a:cubicBezTo>
                  <a:cubicBezTo>
                    <a:pt x="4742" y="4345"/>
                    <a:pt x="4722" y="4339"/>
                    <a:pt x="4703" y="4339"/>
                  </a:cubicBezTo>
                  <a:close/>
                  <a:moveTo>
                    <a:pt x="3975" y="4971"/>
                  </a:moveTo>
                  <a:cubicBezTo>
                    <a:pt x="3960" y="4971"/>
                    <a:pt x="3946" y="4977"/>
                    <a:pt x="3936" y="4987"/>
                  </a:cubicBezTo>
                  <a:cubicBezTo>
                    <a:pt x="3790" y="5060"/>
                    <a:pt x="3644" y="5108"/>
                    <a:pt x="3474" y="5133"/>
                  </a:cubicBezTo>
                  <a:cubicBezTo>
                    <a:pt x="3450" y="5157"/>
                    <a:pt x="3402" y="5205"/>
                    <a:pt x="3426" y="5254"/>
                  </a:cubicBezTo>
                  <a:cubicBezTo>
                    <a:pt x="3426" y="5278"/>
                    <a:pt x="3474" y="5303"/>
                    <a:pt x="3499" y="5303"/>
                  </a:cubicBezTo>
                  <a:lnTo>
                    <a:pt x="3523" y="5303"/>
                  </a:lnTo>
                  <a:cubicBezTo>
                    <a:pt x="3693" y="5254"/>
                    <a:pt x="3839" y="5205"/>
                    <a:pt x="4009" y="5133"/>
                  </a:cubicBezTo>
                  <a:cubicBezTo>
                    <a:pt x="4033" y="5108"/>
                    <a:pt x="4057" y="5060"/>
                    <a:pt x="4033" y="5011"/>
                  </a:cubicBezTo>
                  <a:cubicBezTo>
                    <a:pt x="4019" y="4983"/>
                    <a:pt x="3996" y="4971"/>
                    <a:pt x="3975" y="4971"/>
                  </a:cubicBezTo>
                  <a:close/>
                  <a:moveTo>
                    <a:pt x="1531" y="5205"/>
                  </a:moveTo>
                  <a:cubicBezTo>
                    <a:pt x="1434" y="5205"/>
                    <a:pt x="1434" y="5375"/>
                    <a:pt x="1531" y="5375"/>
                  </a:cubicBezTo>
                  <a:lnTo>
                    <a:pt x="2041" y="5375"/>
                  </a:lnTo>
                  <a:cubicBezTo>
                    <a:pt x="2065" y="5375"/>
                    <a:pt x="2114" y="5327"/>
                    <a:pt x="2114" y="5303"/>
                  </a:cubicBezTo>
                  <a:cubicBezTo>
                    <a:pt x="2114" y="5254"/>
                    <a:pt x="2090" y="5205"/>
                    <a:pt x="2041" y="5205"/>
                  </a:cubicBezTo>
                  <a:close/>
                  <a:moveTo>
                    <a:pt x="2527" y="5205"/>
                  </a:moveTo>
                  <a:cubicBezTo>
                    <a:pt x="2478" y="5205"/>
                    <a:pt x="2454" y="5254"/>
                    <a:pt x="2454" y="5278"/>
                  </a:cubicBezTo>
                  <a:cubicBezTo>
                    <a:pt x="2430" y="5327"/>
                    <a:pt x="2478" y="5375"/>
                    <a:pt x="2527" y="5375"/>
                  </a:cubicBezTo>
                  <a:lnTo>
                    <a:pt x="3013" y="5375"/>
                  </a:lnTo>
                  <a:cubicBezTo>
                    <a:pt x="3061" y="5375"/>
                    <a:pt x="3110" y="5327"/>
                    <a:pt x="3110" y="5278"/>
                  </a:cubicBezTo>
                  <a:cubicBezTo>
                    <a:pt x="3086" y="5230"/>
                    <a:pt x="3061" y="5205"/>
                    <a:pt x="3013" y="5205"/>
                  </a:cubicBezTo>
                  <a:close/>
                  <a:moveTo>
                    <a:pt x="1044" y="5270"/>
                  </a:moveTo>
                  <a:cubicBezTo>
                    <a:pt x="1037" y="5270"/>
                    <a:pt x="1029" y="5273"/>
                    <a:pt x="1021" y="5278"/>
                  </a:cubicBezTo>
                  <a:cubicBezTo>
                    <a:pt x="851" y="5327"/>
                    <a:pt x="681" y="5400"/>
                    <a:pt x="559" y="5497"/>
                  </a:cubicBezTo>
                  <a:cubicBezTo>
                    <a:pt x="511" y="5545"/>
                    <a:pt x="511" y="5594"/>
                    <a:pt x="559" y="5618"/>
                  </a:cubicBezTo>
                  <a:cubicBezTo>
                    <a:pt x="559" y="5643"/>
                    <a:pt x="584" y="5643"/>
                    <a:pt x="608" y="5667"/>
                  </a:cubicBezTo>
                  <a:cubicBezTo>
                    <a:pt x="632" y="5643"/>
                    <a:pt x="632" y="5643"/>
                    <a:pt x="657" y="5643"/>
                  </a:cubicBezTo>
                  <a:cubicBezTo>
                    <a:pt x="778" y="5545"/>
                    <a:pt x="899" y="5473"/>
                    <a:pt x="1069" y="5424"/>
                  </a:cubicBezTo>
                  <a:cubicBezTo>
                    <a:pt x="1134" y="5424"/>
                    <a:pt x="1103" y="5270"/>
                    <a:pt x="1044" y="5270"/>
                  </a:cubicBezTo>
                  <a:close/>
                  <a:moveTo>
                    <a:pt x="295" y="5864"/>
                  </a:moveTo>
                  <a:cubicBezTo>
                    <a:pt x="265" y="5864"/>
                    <a:pt x="235" y="5877"/>
                    <a:pt x="219" y="5910"/>
                  </a:cubicBezTo>
                  <a:cubicBezTo>
                    <a:pt x="122" y="6056"/>
                    <a:pt x="74" y="6201"/>
                    <a:pt x="25" y="6371"/>
                  </a:cubicBezTo>
                  <a:cubicBezTo>
                    <a:pt x="1" y="6420"/>
                    <a:pt x="25" y="6469"/>
                    <a:pt x="74" y="6469"/>
                  </a:cubicBezTo>
                  <a:lnTo>
                    <a:pt x="98" y="6469"/>
                  </a:lnTo>
                  <a:cubicBezTo>
                    <a:pt x="122" y="6469"/>
                    <a:pt x="146" y="6444"/>
                    <a:pt x="171" y="6420"/>
                  </a:cubicBezTo>
                  <a:cubicBezTo>
                    <a:pt x="219" y="6274"/>
                    <a:pt x="292" y="6129"/>
                    <a:pt x="365" y="5983"/>
                  </a:cubicBezTo>
                  <a:cubicBezTo>
                    <a:pt x="414" y="5918"/>
                    <a:pt x="354" y="5864"/>
                    <a:pt x="295" y="586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805" name="Google Shape;805;p19"/>
          <p:cNvSpPr txBox="1">
            <a:spLocks noGrp="1"/>
          </p:cNvSpPr>
          <p:nvPr>
            <p:ph type="title"/>
          </p:nvPr>
        </p:nvSpPr>
        <p:spPr>
          <a:xfrm>
            <a:off x="1005100" y="560133"/>
            <a:ext cx="9926400" cy="8620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12258007"/>
      </p:ext>
    </p:extLst>
  </p:cSld>
  <p:clrMapOvr>
    <a:masterClrMapping/>
  </p:clrMapOvr>
</p:sldLayout>
</file>

<file path=ppt/slideLayouts/slideLayout19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 3">
  <p:cSld name="Title only  3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8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oogle Shape;852;p20"/>
          <p:cNvGrpSpPr>
            <a:grpSpLocks/>
          </p:cNvGrpSpPr>
          <p:nvPr/>
        </p:nvGrpSpPr>
        <p:grpSpPr bwMode="auto">
          <a:xfrm>
            <a:off x="-546100" y="220663"/>
            <a:ext cx="1366838" cy="1082675"/>
            <a:chOff x="855987" y="2204128"/>
            <a:chExt cx="1217483" cy="962421"/>
          </a:xfrm>
        </p:grpSpPr>
        <p:grpSp>
          <p:nvGrpSpPr>
            <p:cNvPr id="4" name="Google Shape;853;p20"/>
            <p:cNvGrpSpPr>
              <a:grpSpLocks/>
            </p:cNvGrpSpPr>
            <p:nvPr/>
          </p:nvGrpSpPr>
          <p:grpSpPr bwMode="auto">
            <a:xfrm>
              <a:off x="855987" y="2204128"/>
              <a:ext cx="1146639" cy="962421"/>
              <a:chOff x="958238" y="2157575"/>
              <a:chExt cx="1115191" cy="936025"/>
            </a:xfrm>
          </p:grpSpPr>
          <p:sp>
            <p:nvSpPr>
              <p:cNvPr id="6" name="Google Shape;854;p20"/>
              <p:cNvSpPr/>
              <p:nvPr/>
            </p:nvSpPr>
            <p:spPr>
              <a:xfrm>
                <a:off x="1253917" y="2157575"/>
                <a:ext cx="492341" cy="492717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" name="Google Shape;855;p20"/>
              <p:cNvSpPr/>
              <p:nvPr/>
            </p:nvSpPr>
            <p:spPr>
              <a:xfrm>
                <a:off x="1440952" y="2325016"/>
                <a:ext cx="492340" cy="492717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" name="Google Shape;856;p20"/>
              <p:cNvSpPr/>
              <p:nvPr/>
            </p:nvSpPr>
            <p:spPr>
              <a:xfrm>
                <a:off x="998120" y="2334623"/>
                <a:ext cx="492341" cy="492717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" name="Google Shape;857;p20"/>
              <p:cNvSpPr/>
              <p:nvPr/>
            </p:nvSpPr>
            <p:spPr>
              <a:xfrm>
                <a:off x="958238" y="2551474"/>
                <a:ext cx="492340" cy="492717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" name="Google Shape;858;p20"/>
              <p:cNvSpPr/>
              <p:nvPr/>
            </p:nvSpPr>
            <p:spPr>
              <a:xfrm>
                <a:off x="1164526" y="2600883"/>
                <a:ext cx="493716" cy="492717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" name="Google Shape;859;p20"/>
              <p:cNvSpPr/>
              <p:nvPr/>
            </p:nvSpPr>
            <p:spPr>
              <a:xfrm>
                <a:off x="1450578" y="2561081"/>
                <a:ext cx="622989" cy="492717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5" name="Google Shape;860;p20"/>
            <p:cNvSpPr/>
            <p:nvPr/>
          </p:nvSpPr>
          <p:spPr>
            <a:xfrm>
              <a:off x="926689" y="2206950"/>
              <a:ext cx="1146781" cy="869283"/>
            </a:xfrm>
            <a:custGeom>
              <a:avLst/>
              <a:gdLst/>
              <a:ahLst/>
              <a:cxnLst/>
              <a:rect l="l" t="t" r="r" b="b"/>
              <a:pathLst>
                <a:path w="6074" h="4608" extrusionOk="0">
                  <a:moveTo>
                    <a:pt x="1749" y="936"/>
                  </a:moveTo>
                  <a:cubicBezTo>
                    <a:pt x="1968" y="985"/>
                    <a:pt x="2187" y="1131"/>
                    <a:pt x="2284" y="1325"/>
                  </a:cubicBezTo>
                  <a:cubicBezTo>
                    <a:pt x="2284" y="1398"/>
                    <a:pt x="2260" y="1446"/>
                    <a:pt x="2211" y="1471"/>
                  </a:cubicBezTo>
                  <a:cubicBezTo>
                    <a:pt x="2162" y="1519"/>
                    <a:pt x="2114" y="1519"/>
                    <a:pt x="2065" y="1544"/>
                  </a:cubicBezTo>
                  <a:cubicBezTo>
                    <a:pt x="1871" y="1544"/>
                    <a:pt x="1725" y="1276"/>
                    <a:pt x="1677" y="1155"/>
                  </a:cubicBezTo>
                  <a:lnTo>
                    <a:pt x="1677" y="1131"/>
                  </a:lnTo>
                  <a:cubicBezTo>
                    <a:pt x="1701" y="1058"/>
                    <a:pt x="1725" y="1009"/>
                    <a:pt x="1749" y="936"/>
                  </a:cubicBezTo>
                  <a:close/>
                  <a:moveTo>
                    <a:pt x="3936" y="1301"/>
                  </a:moveTo>
                  <a:lnTo>
                    <a:pt x="3936" y="1301"/>
                  </a:lnTo>
                  <a:cubicBezTo>
                    <a:pt x="3960" y="1446"/>
                    <a:pt x="3936" y="1616"/>
                    <a:pt x="3839" y="1762"/>
                  </a:cubicBezTo>
                  <a:cubicBezTo>
                    <a:pt x="3790" y="1714"/>
                    <a:pt x="3814" y="1495"/>
                    <a:pt x="3936" y="1301"/>
                  </a:cubicBezTo>
                  <a:close/>
                  <a:moveTo>
                    <a:pt x="750" y="2166"/>
                  </a:moveTo>
                  <a:cubicBezTo>
                    <a:pt x="776" y="2166"/>
                    <a:pt x="802" y="2169"/>
                    <a:pt x="826" y="2175"/>
                  </a:cubicBezTo>
                  <a:cubicBezTo>
                    <a:pt x="1142" y="2199"/>
                    <a:pt x="1264" y="2394"/>
                    <a:pt x="1264" y="2564"/>
                  </a:cubicBezTo>
                  <a:cubicBezTo>
                    <a:pt x="1264" y="2661"/>
                    <a:pt x="1166" y="2758"/>
                    <a:pt x="1045" y="2782"/>
                  </a:cubicBezTo>
                  <a:cubicBezTo>
                    <a:pt x="996" y="2758"/>
                    <a:pt x="924" y="2758"/>
                    <a:pt x="875" y="2734"/>
                  </a:cubicBezTo>
                  <a:cubicBezTo>
                    <a:pt x="705" y="2612"/>
                    <a:pt x="583" y="2442"/>
                    <a:pt x="535" y="2248"/>
                  </a:cubicBezTo>
                  <a:cubicBezTo>
                    <a:pt x="590" y="2193"/>
                    <a:pt x="672" y="2166"/>
                    <a:pt x="750" y="2166"/>
                  </a:cubicBezTo>
                  <a:close/>
                  <a:moveTo>
                    <a:pt x="5199" y="2588"/>
                  </a:moveTo>
                  <a:cubicBezTo>
                    <a:pt x="5078" y="2855"/>
                    <a:pt x="4883" y="3025"/>
                    <a:pt x="4762" y="3025"/>
                  </a:cubicBezTo>
                  <a:cubicBezTo>
                    <a:pt x="4713" y="3025"/>
                    <a:pt x="4665" y="3001"/>
                    <a:pt x="4640" y="2977"/>
                  </a:cubicBezTo>
                  <a:cubicBezTo>
                    <a:pt x="4567" y="2855"/>
                    <a:pt x="4592" y="2807"/>
                    <a:pt x="4592" y="2782"/>
                  </a:cubicBezTo>
                  <a:cubicBezTo>
                    <a:pt x="4640" y="2685"/>
                    <a:pt x="4883" y="2588"/>
                    <a:pt x="5150" y="2588"/>
                  </a:cubicBezTo>
                  <a:close/>
                  <a:moveTo>
                    <a:pt x="3596" y="3293"/>
                  </a:moveTo>
                  <a:cubicBezTo>
                    <a:pt x="3596" y="3293"/>
                    <a:pt x="3620" y="3317"/>
                    <a:pt x="3620" y="3317"/>
                  </a:cubicBezTo>
                  <a:cubicBezTo>
                    <a:pt x="3669" y="3390"/>
                    <a:pt x="3644" y="3608"/>
                    <a:pt x="3426" y="3851"/>
                  </a:cubicBezTo>
                  <a:cubicBezTo>
                    <a:pt x="3353" y="3754"/>
                    <a:pt x="3328" y="3633"/>
                    <a:pt x="3377" y="3511"/>
                  </a:cubicBezTo>
                  <a:cubicBezTo>
                    <a:pt x="3401" y="3414"/>
                    <a:pt x="3474" y="3341"/>
                    <a:pt x="3596" y="3317"/>
                  </a:cubicBezTo>
                  <a:lnTo>
                    <a:pt x="3596" y="3293"/>
                  </a:lnTo>
                  <a:close/>
                  <a:moveTo>
                    <a:pt x="1822" y="3366"/>
                  </a:moveTo>
                  <a:cubicBezTo>
                    <a:pt x="1847" y="3366"/>
                    <a:pt x="1944" y="3366"/>
                    <a:pt x="1968" y="3487"/>
                  </a:cubicBezTo>
                  <a:cubicBezTo>
                    <a:pt x="1944" y="3754"/>
                    <a:pt x="1798" y="3997"/>
                    <a:pt x="1555" y="4094"/>
                  </a:cubicBezTo>
                  <a:cubicBezTo>
                    <a:pt x="1482" y="3924"/>
                    <a:pt x="1507" y="3706"/>
                    <a:pt x="1604" y="3511"/>
                  </a:cubicBezTo>
                  <a:cubicBezTo>
                    <a:pt x="1652" y="3438"/>
                    <a:pt x="1725" y="3366"/>
                    <a:pt x="1822" y="3366"/>
                  </a:cubicBezTo>
                  <a:close/>
                  <a:moveTo>
                    <a:pt x="2745" y="159"/>
                  </a:moveTo>
                  <a:cubicBezTo>
                    <a:pt x="2867" y="159"/>
                    <a:pt x="3013" y="183"/>
                    <a:pt x="3158" y="256"/>
                  </a:cubicBezTo>
                  <a:cubicBezTo>
                    <a:pt x="3523" y="378"/>
                    <a:pt x="3814" y="693"/>
                    <a:pt x="3911" y="1058"/>
                  </a:cubicBezTo>
                  <a:cubicBezTo>
                    <a:pt x="3693" y="1325"/>
                    <a:pt x="3596" y="1714"/>
                    <a:pt x="3766" y="1859"/>
                  </a:cubicBezTo>
                  <a:cubicBezTo>
                    <a:pt x="3790" y="1908"/>
                    <a:pt x="3839" y="1932"/>
                    <a:pt x="3863" y="1932"/>
                  </a:cubicBezTo>
                  <a:cubicBezTo>
                    <a:pt x="3936" y="1932"/>
                    <a:pt x="3984" y="1884"/>
                    <a:pt x="4009" y="1835"/>
                  </a:cubicBezTo>
                  <a:cubicBezTo>
                    <a:pt x="4130" y="1616"/>
                    <a:pt x="4154" y="1349"/>
                    <a:pt x="4082" y="1106"/>
                  </a:cubicBezTo>
                  <a:cubicBezTo>
                    <a:pt x="4203" y="961"/>
                    <a:pt x="4397" y="863"/>
                    <a:pt x="4592" y="863"/>
                  </a:cubicBezTo>
                  <a:cubicBezTo>
                    <a:pt x="4762" y="863"/>
                    <a:pt x="4932" y="936"/>
                    <a:pt x="5053" y="1033"/>
                  </a:cubicBezTo>
                  <a:cubicBezTo>
                    <a:pt x="5466" y="1325"/>
                    <a:pt x="5466" y="1932"/>
                    <a:pt x="5272" y="2418"/>
                  </a:cubicBezTo>
                  <a:lnTo>
                    <a:pt x="5150" y="2418"/>
                  </a:lnTo>
                  <a:cubicBezTo>
                    <a:pt x="4907" y="2418"/>
                    <a:pt x="4567" y="2491"/>
                    <a:pt x="4470" y="2710"/>
                  </a:cubicBezTo>
                  <a:cubicBezTo>
                    <a:pt x="4397" y="2928"/>
                    <a:pt x="4543" y="3171"/>
                    <a:pt x="4762" y="3195"/>
                  </a:cubicBezTo>
                  <a:cubicBezTo>
                    <a:pt x="5029" y="3195"/>
                    <a:pt x="5248" y="2904"/>
                    <a:pt x="5369" y="2612"/>
                  </a:cubicBezTo>
                  <a:cubicBezTo>
                    <a:pt x="5612" y="2637"/>
                    <a:pt x="5806" y="2807"/>
                    <a:pt x="5879" y="3025"/>
                  </a:cubicBezTo>
                  <a:cubicBezTo>
                    <a:pt x="5903" y="3220"/>
                    <a:pt x="5831" y="3414"/>
                    <a:pt x="5685" y="3560"/>
                  </a:cubicBezTo>
                  <a:cubicBezTo>
                    <a:pt x="5320" y="3949"/>
                    <a:pt x="4810" y="4191"/>
                    <a:pt x="4252" y="4191"/>
                  </a:cubicBezTo>
                  <a:cubicBezTo>
                    <a:pt x="4082" y="4191"/>
                    <a:pt x="3887" y="4167"/>
                    <a:pt x="3741" y="4070"/>
                  </a:cubicBezTo>
                  <a:cubicBezTo>
                    <a:pt x="3669" y="4046"/>
                    <a:pt x="3620" y="4021"/>
                    <a:pt x="3571" y="3973"/>
                  </a:cubicBezTo>
                  <a:cubicBezTo>
                    <a:pt x="3814" y="3681"/>
                    <a:pt x="3887" y="3366"/>
                    <a:pt x="3766" y="3220"/>
                  </a:cubicBezTo>
                  <a:cubicBezTo>
                    <a:pt x="3717" y="3171"/>
                    <a:pt x="3669" y="3147"/>
                    <a:pt x="3596" y="3147"/>
                  </a:cubicBezTo>
                  <a:cubicBezTo>
                    <a:pt x="3426" y="3171"/>
                    <a:pt x="3280" y="3268"/>
                    <a:pt x="3231" y="3438"/>
                  </a:cubicBezTo>
                  <a:cubicBezTo>
                    <a:pt x="3158" y="3633"/>
                    <a:pt x="3207" y="3851"/>
                    <a:pt x="3328" y="3973"/>
                  </a:cubicBezTo>
                  <a:cubicBezTo>
                    <a:pt x="3037" y="4264"/>
                    <a:pt x="2648" y="4434"/>
                    <a:pt x="2260" y="4434"/>
                  </a:cubicBezTo>
                  <a:cubicBezTo>
                    <a:pt x="2215" y="4444"/>
                    <a:pt x="2169" y="4449"/>
                    <a:pt x="2124" y="4449"/>
                  </a:cubicBezTo>
                  <a:cubicBezTo>
                    <a:pt x="1946" y="4449"/>
                    <a:pt x="1768" y="4375"/>
                    <a:pt x="1652" y="4240"/>
                  </a:cubicBezTo>
                  <a:cubicBezTo>
                    <a:pt x="1944" y="4094"/>
                    <a:pt x="2138" y="3778"/>
                    <a:pt x="2138" y="3463"/>
                  </a:cubicBezTo>
                  <a:cubicBezTo>
                    <a:pt x="2116" y="3307"/>
                    <a:pt x="2013" y="3192"/>
                    <a:pt x="1865" y="3192"/>
                  </a:cubicBezTo>
                  <a:cubicBezTo>
                    <a:pt x="1851" y="3192"/>
                    <a:pt x="1837" y="3193"/>
                    <a:pt x="1822" y="3195"/>
                  </a:cubicBezTo>
                  <a:cubicBezTo>
                    <a:pt x="1677" y="3195"/>
                    <a:pt x="1531" y="3293"/>
                    <a:pt x="1458" y="3438"/>
                  </a:cubicBezTo>
                  <a:cubicBezTo>
                    <a:pt x="1337" y="3657"/>
                    <a:pt x="1312" y="3924"/>
                    <a:pt x="1409" y="4143"/>
                  </a:cubicBezTo>
                  <a:cubicBezTo>
                    <a:pt x="1361" y="4149"/>
                    <a:pt x="1314" y="4152"/>
                    <a:pt x="1268" y="4152"/>
                  </a:cubicBezTo>
                  <a:cubicBezTo>
                    <a:pt x="1130" y="4152"/>
                    <a:pt x="1002" y="4125"/>
                    <a:pt x="875" y="4070"/>
                  </a:cubicBezTo>
                  <a:cubicBezTo>
                    <a:pt x="535" y="3924"/>
                    <a:pt x="316" y="3633"/>
                    <a:pt x="268" y="3268"/>
                  </a:cubicBezTo>
                  <a:cubicBezTo>
                    <a:pt x="195" y="2977"/>
                    <a:pt x="243" y="2637"/>
                    <a:pt x="413" y="2370"/>
                  </a:cubicBezTo>
                  <a:cubicBezTo>
                    <a:pt x="486" y="2564"/>
                    <a:pt x="632" y="2734"/>
                    <a:pt x="802" y="2855"/>
                  </a:cubicBezTo>
                  <a:cubicBezTo>
                    <a:pt x="899" y="2880"/>
                    <a:pt x="972" y="2904"/>
                    <a:pt x="1069" y="2904"/>
                  </a:cubicBezTo>
                  <a:cubicBezTo>
                    <a:pt x="1264" y="2904"/>
                    <a:pt x="1434" y="2758"/>
                    <a:pt x="1434" y="2540"/>
                  </a:cubicBezTo>
                  <a:cubicBezTo>
                    <a:pt x="1434" y="2224"/>
                    <a:pt x="1166" y="1981"/>
                    <a:pt x="851" y="1981"/>
                  </a:cubicBezTo>
                  <a:cubicBezTo>
                    <a:pt x="828" y="1976"/>
                    <a:pt x="806" y="1974"/>
                    <a:pt x="784" y="1974"/>
                  </a:cubicBezTo>
                  <a:cubicBezTo>
                    <a:pt x="685" y="1974"/>
                    <a:pt x="590" y="2014"/>
                    <a:pt x="511" y="2054"/>
                  </a:cubicBezTo>
                  <a:cubicBezTo>
                    <a:pt x="438" y="1568"/>
                    <a:pt x="608" y="1058"/>
                    <a:pt x="1069" y="936"/>
                  </a:cubicBezTo>
                  <a:cubicBezTo>
                    <a:pt x="1194" y="901"/>
                    <a:pt x="1331" y="878"/>
                    <a:pt x="1463" y="878"/>
                  </a:cubicBezTo>
                  <a:cubicBezTo>
                    <a:pt x="1511" y="878"/>
                    <a:pt x="1558" y="881"/>
                    <a:pt x="1604" y="888"/>
                  </a:cubicBezTo>
                  <a:cubicBezTo>
                    <a:pt x="1555" y="1009"/>
                    <a:pt x="1507" y="1106"/>
                    <a:pt x="1507" y="1106"/>
                  </a:cubicBezTo>
                  <a:cubicBezTo>
                    <a:pt x="1507" y="1131"/>
                    <a:pt x="1507" y="1131"/>
                    <a:pt x="1507" y="1155"/>
                  </a:cubicBezTo>
                  <a:cubicBezTo>
                    <a:pt x="1531" y="1179"/>
                    <a:pt x="1725" y="1665"/>
                    <a:pt x="2065" y="1665"/>
                  </a:cubicBezTo>
                  <a:cubicBezTo>
                    <a:pt x="2162" y="1665"/>
                    <a:pt x="2235" y="1641"/>
                    <a:pt x="2308" y="1592"/>
                  </a:cubicBezTo>
                  <a:cubicBezTo>
                    <a:pt x="2405" y="1544"/>
                    <a:pt x="2478" y="1422"/>
                    <a:pt x="2454" y="1301"/>
                  </a:cubicBezTo>
                  <a:cubicBezTo>
                    <a:pt x="2357" y="1033"/>
                    <a:pt x="2114" y="839"/>
                    <a:pt x="1847" y="791"/>
                  </a:cubicBezTo>
                  <a:cubicBezTo>
                    <a:pt x="1992" y="426"/>
                    <a:pt x="2332" y="183"/>
                    <a:pt x="2745" y="159"/>
                  </a:cubicBezTo>
                  <a:close/>
                  <a:moveTo>
                    <a:pt x="2728" y="1"/>
                  </a:moveTo>
                  <a:cubicBezTo>
                    <a:pt x="2260" y="1"/>
                    <a:pt x="1815" y="296"/>
                    <a:pt x="1652" y="766"/>
                  </a:cubicBezTo>
                  <a:cubicBezTo>
                    <a:pt x="1569" y="748"/>
                    <a:pt x="1485" y="740"/>
                    <a:pt x="1403" y="740"/>
                  </a:cubicBezTo>
                  <a:cubicBezTo>
                    <a:pt x="1270" y="740"/>
                    <a:pt x="1141" y="760"/>
                    <a:pt x="1021" y="791"/>
                  </a:cubicBezTo>
                  <a:cubicBezTo>
                    <a:pt x="438" y="936"/>
                    <a:pt x="219" y="1616"/>
                    <a:pt x="341" y="2199"/>
                  </a:cubicBezTo>
                  <a:cubicBezTo>
                    <a:pt x="98" y="2515"/>
                    <a:pt x="0" y="2928"/>
                    <a:pt x="73" y="3317"/>
                  </a:cubicBezTo>
                  <a:cubicBezTo>
                    <a:pt x="146" y="3730"/>
                    <a:pt x="413" y="4070"/>
                    <a:pt x="802" y="4240"/>
                  </a:cubicBezTo>
                  <a:cubicBezTo>
                    <a:pt x="960" y="4293"/>
                    <a:pt x="1130" y="4332"/>
                    <a:pt x="1294" y="4332"/>
                  </a:cubicBezTo>
                  <a:cubicBezTo>
                    <a:pt x="1358" y="4332"/>
                    <a:pt x="1421" y="4326"/>
                    <a:pt x="1482" y="4313"/>
                  </a:cubicBezTo>
                  <a:cubicBezTo>
                    <a:pt x="1638" y="4491"/>
                    <a:pt x="1875" y="4607"/>
                    <a:pt x="2119" y="4607"/>
                  </a:cubicBezTo>
                  <a:cubicBezTo>
                    <a:pt x="2141" y="4607"/>
                    <a:pt x="2164" y="4606"/>
                    <a:pt x="2187" y="4604"/>
                  </a:cubicBezTo>
                  <a:lnTo>
                    <a:pt x="2260" y="4604"/>
                  </a:lnTo>
                  <a:cubicBezTo>
                    <a:pt x="2721" y="4580"/>
                    <a:pt x="3134" y="4410"/>
                    <a:pt x="3450" y="4094"/>
                  </a:cubicBezTo>
                  <a:cubicBezTo>
                    <a:pt x="3523" y="4143"/>
                    <a:pt x="3596" y="4191"/>
                    <a:pt x="3669" y="4240"/>
                  </a:cubicBezTo>
                  <a:cubicBezTo>
                    <a:pt x="3839" y="4313"/>
                    <a:pt x="4057" y="4361"/>
                    <a:pt x="4276" y="4361"/>
                  </a:cubicBezTo>
                  <a:cubicBezTo>
                    <a:pt x="4859" y="4361"/>
                    <a:pt x="5418" y="4094"/>
                    <a:pt x="5831" y="3681"/>
                  </a:cubicBezTo>
                  <a:cubicBezTo>
                    <a:pt x="6001" y="3487"/>
                    <a:pt x="6073" y="3244"/>
                    <a:pt x="6049" y="3001"/>
                  </a:cubicBezTo>
                  <a:cubicBezTo>
                    <a:pt x="5976" y="2710"/>
                    <a:pt x="5733" y="2491"/>
                    <a:pt x="5442" y="2467"/>
                  </a:cubicBezTo>
                  <a:cubicBezTo>
                    <a:pt x="5636" y="1908"/>
                    <a:pt x="5612" y="1252"/>
                    <a:pt x="5126" y="912"/>
                  </a:cubicBezTo>
                  <a:cubicBezTo>
                    <a:pt x="4972" y="781"/>
                    <a:pt x="4776" y="715"/>
                    <a:pt x="4580" y="715"/>
                  </a:cubicBezTo>
                  <a:cubicBezTo>
                    <a:pt x="4376" y="715"/>
                    <a:pt x="4170" y="787"/>
                    <a:pt x="4009" y="936"/>
                  </a:cubicBezTo>
                  <a:cubicBezTo>
                    <a:pt x="3887" y="548"/>
                    <a:pt x="3571" y="256"/>
                    <a:pt x="3207" y="110"/>
                  </a:cubicBezTo>
                  <a:cubicBezTo>
                    <a:pt x="3052" y="36"/>
                    <a:pt x="2889" y="1"/>
                    <a:pt x="2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" name="Google Shape;861;p20"/>
          <p:cNvGrpSpPr>
            <a:grpSpLocks/>
          </p:cNvGrpSpPr>
          <p:nvPr/>
        </p:nvGrpSpPr>
        <p:grpSpPr bwMode="auto">
          <a:xfrm flipH="1">
            <a:off x="9985375" y="325438"/>
            <a:ext cx="2298700" cy="630237"/>
            <a:chOff x="-1050438" y="1326624"/>
            <a:chExt cx="540883" cy="148635"/>
          </a:xfrm>
        </p:grpSpPr>
        <p:sp>
          <p:nvSpPr>
            <p:cNvPr id="13" name="Google Shape;862;p20"/>
            <p:cNvSpPr/>
            <p:nvPr/>
          </p:nvSpPr>
          <p:spPr>
            <a:xfrm>
              <a:off x="-535329" y="1373049"/>
              <a:ext cx="25774" cy="22838"/>
            </a:xfrm>
            <a:custGeom>
              <a:avLst/>
              <a:gdLst/>
              <a:ahLst/>
              <a:cxnLst/>
              <a:rect l="l" t="t" r="r" b="b"/>
              <a:pathLst>
                <a:path w="657" h="588" extrusionOk="0">
                  <a:moveTo>
                    <a:pt x="76" y="0"/>
                  </a:moveTo>
                  <a:cubicBezTo>
                    <a:pt x="20" y="0"/>
                    <a:pt x="6" y="80"/>
                    <a:pt x="49" y="102"/>
                  </a:cubicBezTo>
                  <a:cubicBezTo>
                    <a:pt x="219" y="174"/>
                    <a:pt x="414" y="247"/>
                    <a:pt x="511" y="296"/>
                  </a:cubicBezTo>
                  <a:lnTo>
                    <a:pt x="1" y="490"/>
                  </a:lnTo>
                  <a:lnTo>
                    <a:pt x="49" y="587"/>
                  </a:lnTo>
                  <a:lnTo>
                    <a:pt x="608" y="344"/>
                  </a:lnTo>
                  <a:cubicBezTo>
                    <a:pt x="632" y="344"/>
                    <a:pt x="657" y="320"/>
                    <a:pt x="657" y="296"/>
                  </a:cubicBezTo>
                  <a:cubicBezTo>
                    <a:pt x="657" y="272"/>
                    <a:pt x="657" y="223"/>
                    <a:pt x="98" y="4"/>
                  </a:cubicBezTo>
                  <a:cubicBezTo>
                    <a:pt x="90" y="2"/>
                    <a:pt x="82" y="0"/>
                    <a:pt x="76" y="0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" name="Google Shape;863;p20"/>
            <p:cNvSpPr/>
            <p:nvPr/>
          </p:nvSpPr>
          <p:spPr>
            <a:xfrm>
              <a:off x="-636558" y="1326624"/>
              <a:ext cx="123268" cy="113816"/>
            </a:xfrm>
            <a:custGeom>
              <a:avLst/>
              <a:gdLst/>
              <a:ahLst/>
              <a:cxnLst/>
              <a:rect l="l" t="t" r="r" b="b"/>
              <a:pathLst>
                <a:path w="3162" h="2918" extrusionOk="0">
                  <a:moveTo>
                    <a:pt x="867" y="1"/>
                  </a:moveTo>
                  <a:cubicBezTo>
                    <a:pt x="678" y="1"/>
                    <a:pt x="1" y="1109"/>
                    <a:pt x="1024" y="1775"/>
                  </a:cubicBezTo>
                  <a:lnTo>
                    <a:pt x="514" y="1873"/>
                  </a:lnTo>
                  <a:cubicBezTo>
                    <a:pt x="514" y="1873"/>
                    <a:pt x="586" y="2917"/>
                    <a:pt x="1582" y="2917"/>
                  </a:cubicBezTo>
                  <a:cubicBezTo>
                    <a:pt x="2554" y="2917"/>
                    <a:pt x="3161" y="1265"/>
                    <a:pt x="2676" y="755"/>
                  </a:cubicBezTo>
                  <a:cubicBezTo>
                    <a:pt x="2577" y="662"/>
                    <a:pt x="2490" y="624"/>
                    <a:pt x="2413" y="624"/>
                  </a:cubicBezTo>
                  <a:cubicBezTo>
                    <a:pt x="2089" y="624"/>
                    <a:pt x="1947" y="1290"/>
                    <a:pt x="1947" y="1290"/>
                  </a:cubicBezTo>
                  <a:cubicBezTo>
                    <a:pt x="1947" y="1290"/>
                    <a:pt x="1048" y="51"/>
                    <a:pt x="878" y="2"/>
                  </a:cubicBezTo>
                  <a:cubicBezTo>
                    <a:pt x="874" y="1"/>
                    <a:pt x="871" y="1"/>
                    <a:pt x="86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" name="Google Shape;864;p20"/>
            <p:cNvSpPr/>
            <p:nvPr/>
          </p:nvSpPr>
          <p:spPr>
            <a:xfrm>
              <a:off x="-605181" y="1345718"/>
              <a:ext cx="35860" cy="47174"/>
            </a:xfrm>
            <a:custGeom>
              <a:avLst/>
              <a:gdLst/>
              <a:ahLst/>
              <a:cxnLst/>
              <a:rect l="l" t="t" r="r" b="b"/>
              <a:pathLst>
                <a:path w="924" h="1216" extrusionOk="0">
                  <a:moveTo>
                    <a:pt x="146" y="1"/>
                  </a:moveTo>
                  <a:cubicBezTo>
                    <a:pt x="121" y="1"/>
                    <a:pt x="121" y="25"/>
                    <a:pt x="97" y="49"/>
                  </a:cubicBezTo>
                  <a:cubicBezTo>
                    <a:pt x="49" y="122"/>
                    <a:pt x="121" y="268"/>
                    <a:pt x="219" y="438"/>
                  </a:cubicBezTo>
                  <a:cubicBezTo>
                    <a:pt x="194" y="414"/>
                    <a:pt x="146" y="390"/>
                    <a:pt x="97" y="390"/>
                  </a:cubicBezTo>
                  <a:cubicBezTo>
                    <a:pt x="73" y="390"/>
                    <a:pt x="49" y="414"/>
                    <a:pt x="49" y="438"/>
                  </a:cubicBezTo>
                  <a:cubicBezTo>
                    <a:pt x="0" y="584"/>
                    <a:pt x="24" y="730"/>
                    <a:pt x="97" y="851"/>
                  </a:cubicBezTo>
                  <a:cubicBezTo>
                    <a:pt x="219" y="1070"/>
                    <a:pt x="437" y="1215"/>
                    <a:pt x="704" y="1215"/>
                  </a:cubicBezTo>
                  <a:cubicBezTo>
                    <a:pt x="729" y="1215"/>
                    <a:pt x="753" y="1215"/>
                    <a:pt x="753" y="1191"/>
                  </a:cubicBezTo>
                  <a:cubicBezTo>
                    <a:pt x="753" y="1143"/>
                    <a:pt x="753" y="1118"/>
                    <a:pt x="704" y="1118"/>
                  </a:cubicBezTo>
                  <a:cubicBezTo>
                    <a:pt x="510" y="1118"/>
                    <a:pt x="316" y="997"/>
                    <a:pt x="219" y="827"/>
                  </a:cubicBezTo>
                  <a:cubicBezTo>
                    <a:pt x="146" y="730"/>
                    <a:pt x="121" y="632"/>
                    <a:pt x="146" y="511"/>
                  </a:cubicBezTo>
                  <a:lnTo>
                    <a:pt x="146" y="511"/>
                  </a:lnTo>
                  <a:cubicBezTo>
                    <a:pt x="267" y="608"/>
                    <a:pt x="389" y="705"/>
                    <a:pt x="486" y="827"/>
                  </a:cubicBezTo>
                  <a:cubicBezTo>
                    <a:pt x="498" y="839"/>
                    <a:pt x="510" y="845"/>
                    <a:pt x="522" y="845"/>
                  </a:cubicBezTo>
                  <a:cubicBezTo>
                    <a:pt x="534" y="845"/>
                    <a:pt x="547" y="839"/>
                    <a:pt x="559" y="827"/>
                  </a:cubicBezTo>
                  <a:cubicBezTo>
                    <a:pt x="559" y="803"/>
                    <a:pt x="559" y="778"/>
                    <a:pt x="559" y="754"/>
                  </a:cubicBezTo>
                  <a:cubicBezTo>
                    <a:pt x="413" y="560"/>
                    <a:pt x="292" y="365"/>
                    <a:pt x="194" y="122"/>
                  </a:cubicBezTo>
                  <a:lnTo>
                    <a:pt x="194" y="122"/>
                  </a:lnTo>
                  <a:cubicBezTo>
                    <a:pt x="437" y="341"/>
                    <a:pt x="632" y="560"/>
                    <a:pt x="826" y="827"/>
                  </a:cubicBezTo>
                  <a:lnTo>
                    <a:pt x="899" y="827"/>
                  </a:lnTo>
                  <a:cubicBezTo>
                    <a:pt x="923" y="803"/>
                    <a:pt x="923" y="754"/>
                    <a:pt x="899" y="754"/>
                  </a:cubicBezTo>
                  <a:cubicBezTo>
                    <a:pt x="680" y="462"/>
                    <a:pt x="292" y="1"/>
                    <a:pt x="146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" name="Google Shape;865;p20"/>
            <p:cNvSpPr/>
            <p:nvPr/>
          </p:nvSpPr>
          <p:spPr>
            <a:xfrm>
              <a:off x="-551391" y="1364064"/>
              <a:ext cx="16436" cy="15725"/>
            </a:xfrm>
            <a:custGeom>
              <a:avLst/>
              <a:gdLst/>
              <a:ahLst/>
              <a:cxnLst/>
              <a:rect l="l" t="t" r="r" b="b"/>
              <a:pathLst>
                <a:path w="414" h="400" extrusionOk="0">
                  <a:moveTo>
                    <a:pt x="75" y="1"/>
                  </a:moveTo>
                  <a:cubicBezTo>
                    <a:pt x="66" y="1"/>
                    <a:pt x="56" y="4"/>
                    <a:pt x="49" y="11"/>
                  </a:cubicBezTo>
                  <a:cubicBezTo>
                    <a:pt x="25" y="11"/>
                    <a:pt x="1" y="35"/>
                    <a:pt x="25" y="59"/>
                  </a:cubicBezTo>
                  <a:cubicBezTo>
                    <a:pt x="74" y="302"/>
                    <a:pt x="122" y="399"/>
                    <a:pt x="195" y="399"/>
                  </a:cubicBezTo>
                  <a:cubicBezTo>
                    <a:pt x="316" y="399"/>
                    <a:pt x="389" y="181"/>
                    <a:pt x="414" y="59"/>
                  </a:cubicBezTo>
                  <a:cubicBezTo>
                    <a:pt x="414" y="35"/>
                    <a:pt x="389" y="11"/>
                    <a:pt x="365" y="11"/>
                  </a:cubicBezTo>
                  <a:cubicBezTo>
                    <a:pt x="358" y="4"/>
                    <a:pt x="351" y="1"/>
                    <a:pt x="344" y="1"/>
                  </a:cubicBezTo>
                  <a:cubicBezTo>
                    <a:pt x="329" y="1"/>
                    <a:pt x="316" y="18"/>
                    <a:pt x="316" y="35"/>
                  </a:cubicBezTo>
                  <a:cubicBezTo>
                    <a:pt x="292" y="132"/>
                    <a:pt x="268" y="229"/>
                    <a:pt x="219" y="302"/>
                  </a:cubicBezTo>
                  <a:cubicBezTo>
                    <a:pt x="219" y="302"/>
                    <a:pt x="171" y="278"/>
                    <a:pt x="122" y="35"/>
                  </a:cubicBezTo>
                  <a:cubicBezTo>
                    <a:pt x="122" y="18"/>
                    <a:pt x="98" y="1"/>
                    <a:pt x="75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" name="Google Shape;866;p20"/>
            <p:cNvSpPr/>
            <p:nvPr/>
          </p:nvSpPr>
          <p:spPr>
            <a:xfrm>
              <a:off x="-584263" y="1423592"/>
              <a:ext cx="19424" cy="7114"/>
            </a:xfrm>
            <a:custGeom>
              <a:avLst/>
              <a:gdLst/>
              <a:ahLst/>
              <a:cxnLst/>
              <a:rect l="l" t="t" r="r" b="b"/>
              <a:pathLst>
                <a:path w="500" h="187" extrusionOk="0">
                  <a:moveTo>
                    <a:pt x="415" y="0"/>
                  </a:moveTo>
                  <a:cubicBezTo>
                    <a:pt x="404" y="0"/>
                    <a:pt x="395" y="5"/>
                    <a:pt x="389" y="16"/>
                  </a:cubicBezTo>
                  <a:cubicBezTo>
                    <a:pt x="316" y="71"/>
                    <a:pt x="243" y="98"/>
                    <a:pt x="160" y="98"/>
                  </a:cubicBezTo>
                  <a:cubicBezTo>
                    <a:pt x="133" y="98"/>
                    <a:pt x="104" y="95"/>
                    <a:pt x="73" y="89"/>
                  </a:cubicBezTo>
                  <a:cubicBezTo>
                    <a:pt x="25" y="89"/>
                    <a:pt x="0" y="186"/>
                    <a:pt x="49" y="186"/>
                  </a:cubicBezTo>
                  <a:lnTo>
                    <a:pt x="146" y="186"/>
                  </a:lnTo>
                  <a:cubicBezTo>
                    <a:pt x="243" y="186"/>
                    <a:pt x="365" y="162"/>
                    <a:pt x="462" y="89"/>
                  </a:cubicBezTo>
                  <a:cubicBezTo>
                    <a:pt x="499" y="52"/>
                    <a:pt x="451" y="0"/>
                    <a:pt x="415" y="0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" name="Google Shape;867;p20"/>
            <p:cNvSpPr/>
            <p:nvPr/>
          </p:nvSpPr>
          <p:spPr>
            <a:xfrm>
              <a:off x="-587251" y="1408242"/>
              <a:ext cx="17930" cy="7488"/>
            </a:xfrm>
            <a:custGeom>
              <a:avLst/>
              <a:gdLst/>
              <a:ahLst/>
              <a:cxnLst/>
              <a:rect l="l" t="t" r="r" b="b"/>
              <a:pathLst>
                <a:path w="463" h="189" extrusionOk="0">
                  <a:moveTo>
                    <a:pt x="401" y="0"/>
                  </a:moveTo>
                  <a:cubicBezTo>
                    <a:pt x="389" y="0"/>
                    <a:pt x="377" y="6"/>
                    <a:pt x="365" y="18"/>
                  </a:cubicBezTo>
                  <a:cubicBezTo>
                    <a:pt x="310" y="73"/>
                    <a:pt x="228" y="100"/>
                    <a:pt x="150" y="100"/>
                  </a:cubicBezTo>
                  <a:cubicBezTo>
                    <a:pt x="124" y="100"/>
                    <a:pt x="98" y="97"/>
                    <a:pt x="73" y="91"/>
                  </a:cubicBezTo>
                  <a:cubicBezTo>
                    <a:pt x="25" y="91"/>
                    <a:pt x="1" y="116"/>
                    <a:pt x="1" y="140"/>
                  </a:cubicBezTo>
                  <a:cubicBezTo>
                    <a:pt x="1" y="164"/>
                    <a:pt x="1" y="189"/>
                    <a:pt x="49" y="189"/>
                  </a:cubicBezTo>
                  <a:lnTo>
                    <a:pt x="122" y="189"/>
                  </a:lnTo>
                  <a:cubicBezTo>
                    <a:pt x="243" y="189"/>
                    <a:pt x="341" y="140"/>
                    <a:pt x="438" y="67"/>
                  </a:cubicBezTo>
                  <a:cubicBezTo>
                    <a:pt x="462" y="67"/>
                    <a:pt x="462" y="18"/>
                    <a:pt x="438" y="18"/>
                  </a:cubicBezTo>
                  <a:cubicBezTo>
                    <a:pt x="426" y="6"/>
                    <a:pt x="414" y="0"/>
                    <a:pt x="401" y="0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" name="Google Shape;868;p20"/>
            <p:cNvSpPr/>
            <p:nvPr/>
          </p:nvSpPr>
          <p:spPr>
            <a:xfrm>
              <a:off x="-561477" y="1408242"/>
              <a:ext cx="17930" cy="7488"/>
            </a:xfrm>
            <a:custGeom>
              <a:avLst/>
              <a:gdLst/>
              <a:ahLst/>
              <a:cxnLst/>
              <a:rect l="l" t="t" r="r" b="b"/>
              <a:pathLst>
                <a:path w="463" h="189" extrusionOk="0">
                  <a:moveTo>
                    <a:pt x="401" y="0"/>
                  </a:moveTo>
                  <a:cubicBezTo>
                    <a:pt x="389" y="0"/>
                    <a:pt x="377" y="6"/>
                    <a:pt x="365" y="18"/>
                  </a:cubicBezTo>
                  <a:cubicBezTo>
                    <a:pt x="292" y="73"/>
                    <a:pt x="219" y="100"/>
                    <a:pt x="136" y="100"/>
                  </a:cubicBezTo>
                  <a:cubicBezTo>
                    <a:pt x="108" y="100"/>
                    <a:pt x="79" y="97"/>
                    <a:pt x="49" y="91"/>
                  </a:cubicBezTo>
                  <a:cubicBezTo>
                    <a:pt x="25" y="91"/>
                    <a:pt x="0" y="116"/>
                    <a:pt x="0" y="140"/>
                  </a:cubicBezTo>
                  <a:cubicBezTo>
                    <a:pt x="0" y="164"/>
                    <a:pt x="0" y="189"/>
                    <a:pt x="25" y="189"/>
                  </a:cubicBezTo>
                  <a:lnTo>
                    <a:pt x="122" y="189"/>
                  </a:lnTo>
                  <a:cubicBezTo>
                    <a:pt x="243" y="189"/>
                    <a:pt x="341" y="140"/>
                    <a:pt x="438" y="67"/>
                  </a:cubicBezTo>
                  <a:cubicBezTo>
                    <a:pt x="462" y="67"/>
                    <a:pt x="462" y="18"/>
                    <a:pt x="438" y="18"/>
                  </a:cubicBezTo>
                  <a:cubicBezTo>
                    <a:pt x="426" y="6"/>
                    <a:pt x="413" y="0"/>
                    <a:pt x="401" y="0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" name="Google Shape;869;p20"/>
            <p:cNvSpPr/>
            <p:nvPr/>
          </p:nvSpPr>
          <p:spPr>
            <a:xfrm>
              <a:off x="-1050438" y="1414981"/>
              <a:ext cx="402674" cy="60278"/>
            </a:xfrm>
            <a:custGeom>
              <a:avLst/>
              <a:gdLst/>
              <a:ahLst/>
              <a:cxnLst/>
              <a:rect l="l" t="t" r="r" b="b"/>
              <a:pathLst>
                <a:path w="7798" h="1544" extrusionOk="0">
                  <a:moveTo>
                    <a:pt x="292" y="111"/>
                  </a:moveTo>
                  <a:cubicBezTo>
                    <a:pt x="194" y="111"/>
                    <a:pt x="122" y="111"/>
                    <a:pt x="49" y="135"/>
                  </a:cubicBezTo>
                  <a:cubicBezTo>
                    <a:pt x="0" y="135"/>
                    <a:pt x="0" y="159"/>
                    <a:pt x="0" y="184"/>
                  </a:cubicBezTo>
                  <a:cubicBezTo>
                    <a:pt x="0" y="208"/>
                    <a:pt x="24" y="232"/>
                    <a:pt x="49" y="232"/>
                  </a:cubicBezTo>
                  <a:lnTo>
                    <a:pt x="73" y="232"/>
                  </a:lnTo>
                  <a:cubicBezTo>
                    <a:pt x="146" y="208"/>
                    <a:pt x="219" y="208"/>
                    <a:pt x="292" y="208"/>
                  </a:cubicBezTo>
                  <a:cubicBezTo>
                    <a:pt x="316" y="208"/>
                    <a:pt x="340" y="184"/>
                    <a:pt x="340" y="159"/>
                  </a:cubicBezTo>
                  <a:cubicBezTo>
                    <a:pt x="340" y="135"/>
                    <a:pt x="316" y="111"/>
                    <a:pt x="292" y="111"/>
                  </a:cubicBezTo>
                  <a:close/>
                  <a:moveTo>
                    <a:pt x="583" y="135"/>
                  </a:moveTo>
                  <a:cubicBezTo>
                    <a:pt x="559" y="135"/>
                    <a:pt x="534" y="135"/>
                    <a:pt x="534" y="184"/>
                  </a:cubicBezTo>
                  <a:cubicBezTo>
                    <a:pt x="534" y="208"/>
                    <a:pt x="534" y="232"/>
                    <a:pt x="583" y="232"/>
                  </a:cubicBezTo>
                  <a:cubicBezTo>
                    <a:pt x="656" y="256"/>
                    <a:pt x="753" y="281"/>
                    <a:pt x="850" y="329"/>
                  </a:cubicBezTo>
                  <a:lnTo>
                    <a:pt x="875" y="329"/>
                  </a:lnTo>
                  <a:cubicBezTo>
                    <a:pt x="923" y="329"/>
                    <a:pt x="947" y="256"/>
                    <a:pt x="899" y="232"/>
                  </a:cubicBezTo>
                  <a:cubicBezTo>
                    <a:pt x="802" y="184"/>
                    <a:pt x="705" y="159"/>
                    <a:pt x="583" y="135"/>
                  </a:cubicBezTo>
                  <a:close/>
                  <a:moveTo>
                    <a:pt x="4926" y="0"/>
                  </a:moveTo>
                  <a:cubicBezTo>
                    <a:pt x="4884" y="0"/>
                    <a:pt x="4848" y="67"/>
                    <a:pt x="4907" y="86"/>
                  </a:cubicBezTo>
                  <a:lnTo>
                    <a:pt x="4931" y="111"/>
                  </a:lnTo>
                  <a:cubicBezTo>
                    <a:pt x="4980" y="159"/>
                    <a:pt x="5004" y="232"/>
                    <a:pt x="5029" y="305"/>
                  </a:cubicBezTo>
                  <a:cubicBezTo>
                    <a:pt x="5029" y="354"/>
                    <a:pt x="5053" y="354"/>
                    <a:pt x="5077" y="354"/>
                  </a:cubicBezTo>
                  <a:cubicBezTo>
                    <a:pt x="5101" y="354"/>
                    <a:pt x="5126" y="329"/>
                    <a:pt x="5126" y="305"/>
                  </a:cubicBezTo>
                  <a:cubicBezTo>
                    <a:pt x="5101" y="208"/>
                    <a:pt x="5053" y="111"/>
                    <a:pt x="5004" y="38"/>
                  </a:cubicBezTo>
                  <a:cubicBezTo>
                    <a:pt x="4980" y="14"/>
                    <a:pt x="4980" y="14"/>
                    <a:pt x="4956" y="14"/>
                  </a:cubicBezTo>
                  <a:cubicBezTo>
                    <a:pt x="4946" y="4"/>
                    <a:pt x="4936" y="0"/>
                    <a:pt x="4926" y="0"/>
                  </a:cubicBezTo>
                  <a:close/>
                  <a:moveTo>
                    <a:pt x="4688" y="62"/>
                  </a:moveTo>
                  <a:cubicBezTo>
                    <a:pt x="4664" y="62"/>
                    <a:pt x="4640" y="62"/>
                    <a:pt x="4640" y="86"/>
                  </a:cubicBezTo>
                  <a:cubicBezTo>
                    <a:pt x="4591" y="159"/>
                    <a:pt x="4567" y="208"/>
                    <a:pt x="4591" y="281"/>
                  </a:cubicBezTo>
                  <a:cubicBezTo>
                    <a:pt x="4591" y="329"/>
                    <a:pt x="4591" y="378"/>
                    <a:pt x="4616" y="426"/>
                  </a:cubicBezTo>
                  <a:cubicBezTo>
                    <a:pt x="4616" y="444"/>
                    <a:pt x="4628" y="461"/>
                    <a:pt x="4643" y="461"/>
                  </a:cubicBezTo>
                  <a:cubicBezTo>
                    <a:pt x="4650" y="461"/>
                    <a:pt x="4657" y="458"/>
                    <a:pt x="4664" y="451"/>
                  </a:cubicBezTo>
                  <a:cubicBezTo>
                    <a:pt x="4688" y="451"/>
                    <a:pt x="4713" y="426"/>
                    <a:pt x="4713" y="402"/>
                  </a:cubicBezTo>
                  <a:cubicBezTo>
                    <a:pt x="4688" y="354"/>
                    <a:pt x="4688" y="329"/>
                    <a:pt x="4688" y="281"/>
                  </a:cubicBezTo>
                  <a:cubicBezTo>
                    <a:pt x="4688" y="232"/>
                    <a:pt x="4688" y="184"/>
                    <a:pt x="4713" y="135"/>
                  </a:cubicBezTo>
                  <a:cubicBezTo>
                    <a:pt x="4737" y="111"/>
                    <a:pt x="4713" y="86"/>
                    <a:pt x="4688" y="62"/>
                  </a:cubicBezTo>
                  <a:close/>
                  <a:moveTo>
                    <a:pt x="7749" y="135"/>
                  </a:moveTo>
                  <a:cubicBezTo>
                    <a:pt x="7725" y="135"/>
                    <a:pt x="7701" y="159"/>
                    <a:pt x="7701" y="184"/>
                  </a:cubicBezTo>
                  <a:cubicBezTo>
                    <a:pt x="7676" y="281"/>
                    <a:pt x="7652" y="354"/>
                    <a:pt x="7604" y="451"/>
                  </a:cubicBezTo>
                  <a:cubicBezTo>
                    <a:pt x="7579" y="451"/>
                    <a:pt x="7579" y="499"/>
                    <a:pt x="7604" y="524"/>
                  </a:cubicBezTo>
                  <a:lnTo>
                    <a:pt x="7628" y="524"/>
                  </a:lnTo>
                  <a:lnTo>
                    <a:pt x="7628" y="499"/>
                  </a:lnTo>
                  <a:lnTo>
                    <a:pt x="7676" y="499"/>
                  </a:lnTo>
                  <a:cubicBezTo>
                    <a:pt x="7749" y="402"/>
                    <a:pt x="7774" y="305"/>
                    <a:pt x="7798" y="184"/>
                  </a:cubicBezTo>
                  <a:cubicBezTo>
                    <a:pt x="7798" y="159"/>
                    <a:pt x="7774" y="135"/>
                    <a:pt x="7749" y="135"/>
                  </a:cubicBezTo>
                  <a:close/>
                  <a:moveTo>
                    <a:pt x="1148" y="349"/>
                  </a:moveTo>
                  <a:cubicBezTo>
                    <a:pt x="1112" y="349"/>
                    <a:pt x="1100" y="409"/>
                    <a:pt x="1142" y="451"/>
                  </a:cubicBezTo>
                  <a:cubicBezTo>
                    <a:pt x="1215" y="475"/>
                    <a:pt x="1312" y="524"/>
                    <a:pt x="1409" y="597"/>
                  </a:cubicBezTo>
                  <a:lnTo>
                    <a:pt x="1433" y="597"/>
                  </a:lnTo>
                  <a:lnTo>
                    <a:pt x="1433" y="572"/>
                  </a:lnTo>
                  <a:lnTo>
                    <a:pt x="1458" y="572"/>
                  </a:lnTo>
                  <a:cubicBezTo>
                    <a:pt x="1482" y="548"/>
                    <a:pt x="1482" y="524"/>
                    <a:pt x="1458" y="499"/>
                  </a:cubicBezTo>
                  <a:cubicBezTo>
                    <a:pt x="1360" y="451"/>
                    <a:pt x="1263" y="402"/>
                    <a:pt x="1166" y="354"/>
                  </a:cubicBezTo>
                  <a:cubicBezTo>
                    <a:pt x="1159" y="350"/>
                    <a:pt x="1153" y="349"/>
                    <a:pt x="1148" y="349"/>
                  </a:cubicBezTo>
                  <a:close/>
                  <a:moveTo>
                    <a:pt x="1725" y="645"/>
                  </a:moveTo>
                  <a:cubicBezTo>
                    <a:pt x="1676" y="645"/>
                    <a:pt x="1652" y="645"/>
                    <a:pt x="1652" y="669"/>
                  </a:cubicBezTo>
                  <a:cubicBezTo>
                    <a:pt x="1628" y="694"/>
                    <a:pt x="1628" y="718"/>
                    <a:pt x="1652" y="742"/>
                  </a:cubicBezTo>
                  <a:lnTo>
                    <a:pt x="1919" y="888"/>
                  </a:lnTo>
                  <a:lnTo>
                    <a:pt x="1943" y="888"/>
                  </a:lnTo>
                  <a:cubicBezTo>
                    <a:pt x="1968" y="888"/>
                    <a:pt x="1992" y="888"/>
                    <a:pt x="1992" y="864"/>
                  </a:cubicBezTo>
                  <a:cubicBezTo>
                    <a:pt x="2016" y="839"/>
                    <a:pt x="1992" y="815"/>
                    <a:pt x="1968" y="815"/>
                  </a:cubicBezTo>
                  <a:lnTo>
                    <a:pt x="1725" y="645"/>
                  </a:lnTo>
                  <a:close/>
                  <a:moveTo>
                    <a:pt x="7421" y="629"/>
                  </a:moveTo>
                  <a:cubicBezTo>
                    <a:pt x="7409" y="629"/>
                    <a:pt x="7396" y="634"/>
                    <a:pt x="7385" y="645"/>
                  </a:cubicBezTo>
                  <a:cubicBezTo>
                    <a:pt x="7312" y="694"/>
                    <a:pt x="7215" y="742"/>
                    <a:pt x="7142" y="791"/>
                  </a:cubicBezTo>
                  <a:cubicBezTo>
                    <a:pt x="7118" y="815"/>
                    <a:pt x="7093" y="839"/>
                    <a:pt x="7118" y="864"/>
                  </a:cubicBezTo>
                  <a:cubicBezTo>
                    <a:pt x="7118" y="888"/>
                    <a:pt x="7142" y="888"/>
                    <a:pt x="7166" y="888"/>
                  </a:cubicBezTo>
                  <a:lnTo>
                    <a:pt x="7191" y="888"/>
                  </a:lnTo>
                  <a:cubicBezTo>
                    <a:pt x="7288" y="839"/>
                    <a:pt x="7361" y="791"/>
                    <a:pt x="7458" y="718"/>
                  </a:cubicBezTo>
                  <a:cubicBezTo>
                    <a:pt x="7495" y="681"/>
                    <a:pt x="7461" y="629"/>
                    <a:pt x="7421" y="629"/>
                  </a:cubicBezTo>
                  <a:close/>
                  <a:moveTo>
                    <a:pt x="5077" y="548"/>
                  </a:moveTo>
                  <a:cubicBezTo>
                    <a:pt x="5053" y="548"/>
                    <a:pt x="5029" y="572"/>
                    <a:pt x="5029" y="597"/>
                  </a:cubicBezTo>
                  <a:cubicBezTo>
                    <a:pt x="5004" y="645"/>
                    <a:pt x="5004" y="669"/>
                    <a:pt x="4980" y="718"/>
                  </a:cubicBezTo>
                  <a:cubicBezTo>
                    <a:pt x="4931" y="694"/>
                    <a:pt x="4907" y="645"/>
                    <a:pt x="4859" y="621"/>
                  </a:cubicBezTo>
                  <a:cubicBezTo>
                    <a:pt x="4846" y="609"/>
                    <a:pt x="4834" y="603"/>
                    <a:pt x="4822" y="603"/>
                  </a:cubicBezTo>
                  <a:cubicBezTo>
                    <a:pt x="4810" y="603"/>
                    <a:pt x="4798" y="609"/>
                    <a:pt x="4786" y="621"/>
                  </a:cubicBezTo>
                  <a:cubicBezTo>
                    <a:pt x="4761" y="645"/>
                    <a:pt x="4761" y="669"/>
                    <a:pt x="4786" y="694"/>
                  </a:cubicBezTo>
                  <a:cubicBezTo>
                    <a:pt x="4834" y="742"/>
                    <a:pt x="4883" y="767"/>
                    <a:pt x="4931" y="791"/>
                  </a:cubicBezTo>
                  <a:lnTo>
                    <a:pt x="4907" y="864"/>
                  </a:lnTo>
                  <a:cubicBezTo>
                    <a:pt x="4907" y="888"/>
                    <a:pt x="4907" y="912"/>
                    <a:pt x="4931" y="937"/>
                  </a:cubicBezTo>
                  <a:lnTo>
                    <a:pt x="4956" y="937"/>
                  </a:lnTo>
                  <a:lnTo>
                    <a:pt x="4956" y="912"/>
                  </a:lnTo>
                  <a:cubicBezTo>
                    <a:pt x="4956" y="924"/>
                    <a:pt x="4962" y="931"/>
                    <a:pt x="4971" y="931"/>
                  </a:cubicBezTo>
                  <a:cubicBezTo>
                    <a:pt x="4980" y="931"/>
                    <a:pt x="4992" y="924"/>
                    <a:pt x="5004" y="912"/>
                  </a:cubicBezTo>
                  <a:lnTo>
                    <a:pt x="5029" y="864"/>
                  </a:lnTo>
                  <a:lnTo>
                    <a:pt x="5053" y="864"/>
                  </a:lnTo>
                  <a:cubicBezTo>
                    <a:pt x="5060" y="871"/>
                    <a:pt x="5067" y="874"/>
                    <a:pt x="5074" y="874"/>
                  </a:cubicBezTo>
                  <a:cubicBezTo>
                    <a:pt x="5091" y="874"/>
                    <a:pt x="5109" y="857"/>
                    <a:pt x="5126" y="839"/>
                  </a:cubicBezTo>
                  <a:cubicBezTo>
                    <a:pt x="5150" y="815"/>
                    <a:pt x="5126" y="791"/>
                    <a:pt x="5101" y="767"/>
                  </a:cubicBezTo>
                  <a:lnTo>
                    <a:pt x="5077" y="767"/>
                  </a:lnTo>
                  <a:cubicBezTo>
                    <a:pt x="5101" y="718"/>
                    <a:pt x="5101" y="669"/>
                    <a:pt x="5126" y="621"/>
                  </a:cubicBezTo>
                  <a:cubicBezTo>
                    <a:pt x="5126" y="597"/>
                    <a:pt x="5101" y="548"/>
                    <a:pt x="5077" y="548"/>
                  </a:cubicBezTo>
                  <a:close/>
                  <a:moveTo>
                    <a:pt x="5393" y="864"/>
                  </a:moveTo>
                  <a:cubicBezTo>
                    <a:pt x="5369" y="864"/>
                    <a:pt x="5320" y="864"/>
                    <a:pt x="5320" y="912"/>
                  </a:cubicBezTo>
                  <a:cubicBezTo>
                    <a:pt x="5320" y="937"/>
                    <a:pt x="5344" y="961"/>
                    <a:pt x="5369" y="961"/>
                  </a:cubicBezTo>
                  <a:cubicBezTo>
                    <a:pt x="5466" y="985"/>
                    <a:pt x="5563" y="1009"/>
                    <a:pt x="5660" y="1034"/>
                  </a:cubicBezTo>
                  <a:lnTo>
                    <a:pt x="5684" y="1034"/>
                  </a:lnTo>
                  <a:cubicBezTo>
                    <a:pt x="5733" y="1009"/>
                    <a:pt x="5733" y="937"/>
                    <a:pt x="5684" y="937"/>
                  </a:cubicBezTo>
                  <a:cubicBezTo>
                    <a:pt x="5587" y="912"/>
                    <a:pt x="5490" y="888"/>
                    <a:pt x="5393" y="864"/>
                  </a:cubicBezTo>
                  <a:close/>
                  <a:moveTo>
                    <a:pt x="5976" y="961"/>
                  </a:moveTo>
                  <a:cubicBezTo>
                    <a:pt x="5952" y="961"/>
                    <a:pt x="5927" y="985"/>
                    <a:pt x="5927" y="1009"/>
                  </a:cubicBezTo>
                  <a:cubicBezTo>
                    <a:pt x="5903" y="1034"/>
                    <a:pt x="5927" y="1058"/>
                    <a:pt x="5952" y="1058"/>
                  </a:cubicBezTo>
                  <a:lnTo>
                    <a:pt x="6267" y="1058"/>
                  </a:lnTo>
                  <a:cubicBezTo>
                    <a:pt x="6292" y="1058"/>
                    <a:pt x="6316" y="1058"/>
                    <a:pt x="6316" y="1009"/>
                  </a:cubicBezTo>
                  <a:cubicBezTo>
                    <a:pt x="6316" y="985"/>
                    <a:pt x="6292" y="961"/>
                    <a:pt x="6267" y="961"/>
                  </a:cubicBezTo>
                  <a:close/>
                  <a:moveTo>
                    <a:pt x="6875" y="888"/>
                  </a:moveTo>
                  <a:cubicBezTo>
                    <a:pt x="6778" y="912"/>
                    <a:pt x="6680" y="937"/>
                    <a:pt x="6559" y="937"/>
                  </a:cubicBezTo>
                  <a:cubicBezTo>
                    <a:pt x="6535" y="961"/>
                    <a:pt x="6510" y="985"/>
                    <a:pt x="6535" y="1009"/>
                  </a:cubicBezTo>
                  <a:cubicBezTo>
                    <a:pt x="6535" y="1034"/>
                    <a:pt x="6559" y="1058"/>
                    <a:pt x="6583" y="1058"/>
                  </a:cubicBezTo>
                  <a:lnTo>
                    <a:pt x="6608" y="1058"/>
                  </a:lnTo>
                  <a:cubicBezTo>
                    <a:pt x="6705" y="1034"/>
                    <a:pt x="6802" y="1009"/>
                    <a:pt x="6899" y="985"/>
                  </a:cubicBezTo>
                  <a:cubicBezTo>
                    <a:pt x="6923" y="985"/>
                    <a:pt x="6948" y="961"/>
                    <a:pt x="6948" y="937"/>
                  </a:cubicBezTo>
                  <a:cubicBezTo>
                    <a:pt x="6923" y="912"/>
                    <a:pt x="6899" y="888"/>
                    <a:pt x="6875" y="888"/>
                  </a:cubicBezTo>
                  <a:close/>
                  <a:moveTo>
                    <a:pt x="2235" y="937"/>
                  </a:moveTo>
                  <a:cubicBezTo>
                    <a:pt x="2211" y="937"/>
                    <a:pt x="2186" y="937"/>
                    <a:pt x="2162" y="961"/>
                  </a:cubicBezTo>
                  <a:cubicBezTo>
                    <a:pt x="2162" y="985"/>
                    <a:pt x="2162" y="1009"/>
                    <a:pt x="2186" y="1034"/>
                  </a:cubicBezTo>
                  <a:cubicBezTo>
                    <a:pt x="2284" y="1082"/>
                    <a:pt x="2381" y="1131"/>
                    <a:pt x="2454" y="1180"/>
                  </a:cubicBezTo>
                  <a:lnTo>
                    <a:pt x="2478" y="1180"/>
                  </a:lnTo>
                  <a:cubicBezTo>
                    <a:pt x="2502" y="1180"/>
                    <a:pt x="2526" y="1180"/>
                    <a:pt x="2526" y="1155"/>
                  </a:cubicBezTo>
                  <a:cubicBezTo>
                    <a:pt x="2551" y="1131"/>
                    <a:pt x="2526" y="1107"/>
                    <a:pt x="2502" y="1082"/>
                  </a:cubicBezTo>
                  <a:lnTo>
                    <a:pt x="2235" y="937"/>
                  </a:lnTo>
                  <a:close/>
                  <a:moveTo>
                    <a:pt x="4754" y="1076"/>
                  </a:moveTo>
                  <a:cubicBezTo>
                    <a:pt x="4748" y="1076"/>
                    <a:pt x="4741" y="1078"/>
                    <a:pt x="4737" y="1082"/>
                  </a:cubicBezTo>
                  <a:cubicBezTo>
                    <a:pt x="4664" y="1155"/>
                    <a:pt x="4567" y="1204"/>
                    <a:pt x="4494" y="1252"/>
                  </a:cubicBezTo>
                  <a:cubicBezTo>
                    <a:pt x="4470" y="1277"/>
                    <a:pt x="4446" y="1301"/>
                    <a:pt x="4470" y="1325"/>
                  </a:cubicBezTo>
                  <a:cubicBezTo>
                    <a:pt x="4470" y="1350"/>
                    <a:pt x="4494" y="1350"/>
                    <a:pt x="4518" y="1350"/>
                  </a:cubicBezTo>
                  <a:lnTo>
                    <a:pt x="4543" y="1350"/>
                  </a:lnTo>
                  <a:cubicBezTo>
                    <a:pt x="4640" y="1301"/>
                    <a:pt x="4713" y="1228"/>
                    <a:pt x="4786" y="1155"/>
                  </a:cubicBezTo>
                  <a:cubicBezTo>
                    <a:pt x="4825" y="1116"/>
                    <a:pt x="4784" y="1076"/>
                    <a:pt x="4754" y="1076"/>
                  </a:cubicBezTo>
                  <a:close/>
                  <a:moveTo>
                    <a:pt x="2772" y="1218"/>
                  </a:moveTo>
                  <a:cubicBezTo>
                    <a:pt x="2755" y="1218"/>
                    <a:pt x="2738" y="1235"/>
                    <a:pt x="2721" y="1252"/>
                  </a:cubicBezTo>
                  <a:cubicBezTo>
                    <a:pt x="2721" y="1277"/>
                    <a:pt x="2721" y="1301"/>
                    <a:pt x="2745" y="1325"/>
                  </a:cubicBezTo>
                  <a:cubicBezTo>
                    <a:pt x="2842" y="1350"/>
                    <a:pt x="2939" y="1398"/>
                    <a:pt x="3037" y="1422"/>
                  </a:cubicBezTo>
                  <a:lnTo>
                    <a:pt x="3061" y="1422"/>
                  </a:lnTo>
                  <a:cubicBezTo>
                    <a:pt x="3134" y="1422"/>
                    <a:pt x="3134" y="1325"/>
                    <a:pt x="3061" y="1325"/>
                  </a:cubicBezTo>
                  <a:cubicBezTo>
                    <a:pt x="2988" y="1301"/>
                    <a:pt x="2891" y="1252"/>
                    <a:pt x="2794" y="1228"/>
                  </a:cubicBezTo>
                  <a:cubicBezTo>
                    <a:pt x="2787" y="1221"/>
                    <a:pt x="2779" y="1218"/>
                    <a:pt x="2772" y="1218"/>
                  </a:cubicBezTo>
                  <a:close/>
                  <a:moveTo>
                    <a:pt x="3340" y="1395"/>
                  </a:moveTo>
                  <a:cubicBezTo>
                    <a:pt x="3300" y="1395"/>
                    <a:pt x="3286" y="1495"/>
                    <a:pt x="3352" y="1495"/>
                  </a:cubicBezTo>
                  <a:cubicBezTo>
                    <a:pt x="3450" y="1520"/>
                    <a:pt x="3547" y="1520"/>
                    <a:pt x="3644" y="1544"/>
                  </a:cubicBezTo>
                  <a:cubicBezTo>
                    <a:pt x="3668" y="1544"/>
                    <a:pt x="3717" y="1520"/>
                    <a:pt x="3717" y="1495"/>
                  </a:cubicBezTo>
                  <a:cubicBezTo>
                    <a:pt x="3717" y="1447"/>
                    <a:pt x="3692" y="1447"/>
                    <a:pt x="3668" y="1422"/>
                  </a:cubicBezTo>
                  <a:cubicBezTo>
                    <a:pt x="3571" y="1422"/>
                    <a:pt x="3474" y="1422"/>
                    <a:pt x="3352" y="1398"/>
                  </a:cubicBezTo>
                  <a:cubicBezTo>
                    <a:pt x="3348" y="1396"/>
                    <a:pt x="3344" y="1395"/>
                    <a:pt x="3340" y="1395"/>
                  </a:cubicBezTo>
                  <a:close/>
                  <a:moveTo>
                    <a:pt x="4251" y="1374"/>
                  </a:moveTo>
                  <a:cubicBezTo>
                    <a:pt x="4154" y="1398"/>
                    <a:pt x="4033" y="1422"/>
                    <a:pt x="3935" y="1422"/>
                  </a:cubicBezTo>
                  <a:cubicBezTo>
                    <a:pt x="3911" y="1447"/>
                    <a:pt x="3887" y="1471"/>
                    <a:pt x="3911" y="1495"/>
                  </a:cubicBezTo>
                  <a:cubicBezTo>
                    <a:pt x="3911" y="1520"/>
                    <a:pt x="3911" y="1544"/>
                    <a:pt x="3960" y="1544"/>
                  </a:cubicBezTo>
                  <a:cubicBezTo>
                    <a:pt x="4081" y="1520"/>
                    <a:pt x="4178" y="1495"/>
                    <a:pt x="4275" y="1471"/>
                  </a:cubicBezTo>
                  <a:cubicBezTo>
                    <a:pt x="4300" y="1471"/>
                    <a:pt x="4324" y="1447"/>
                    <a:pt x="4300" y="1398"/>
                  </a:cubicBezTo>
                  <a:cubicBezTo>
                    <a:pt x="4300" y="1374"/>
                    <a:pt x="4275" y="1374"/>
                    <a:pt x="4251" y="137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1" name="Google Shape;870;p20"/>
          <p:cNvGrpSpPr>
            <a:grpSpLocks/>
          </p:cNvGrpSpPr>
          <p:nvPr/>
        </p:nvGrpSpPr>
        <p:grpSpPr bwMode="auto">
          <a:xfrm rot="3617422">
            <a:off x="16669" y="6180932"/>
            <a:ext cx="852487" cy="508000"/>
            <a:chOff x="1202177" y="4613417"/>
            <a:chExt cx="528376" cy="315757"/>
          </a:xfrm>
        </p:grpSpPr>
        <p:sp>
          <p:nvSpPr>
            <p:cNvPr id="22" name="Google Shape;871;p20"/>
            <p:cNvSpPr/>
            <p:nvPr/>
          </p:nvSpPr>
          <p:spPr>
            <a:xfrm>
              <a:off x="1563312" y="4673514"/>
              <a:ext cx="166286" cy="48351"/>
            </a:xfrm>
            <a:custGeom>
              <a:avLst/>
              <a:gdLst/>
              <a:ahLst/>
              <a:cxnLst/>
              <a:rect l="l" t="t" r="r" b="b"/>
              <a:pathLst>
                <a:path w="1507" h="438" extrusionOk="0">
                  <a:moveTo>
                    <a:pt x="1409" y="1"/>
                  </a:moveTo>
                  <a:lnTo>
                    <a:pt x="73" y="316"/>
                  </a:lnTo>
                  <a:cubicBezTo>
                    <a:pt x="25" y="316"/>
                    <a:pt x="0" y="341"/>
                    <a:pt x="25" y="389"/>
                  </a:cubicBezTo>
                  <a:cubicBezTo>
                    <a:pt x="25" y="414"/>
                    <a:pt x="49" y="438"/>
                    <a:pt x="73" y="438"/>
                  </a:cubicBezTo>
                  <a:lnTo>
                    <a:pt x="98" y="438"/>
                  </a:lnTo>
                  <a:lnTo>
                    <a:pt x="1434" y="122"/>
                  </a:lnTo>
                  <a:cubicBezTo>
                    <a:pt x="1506" y="122"/>
                    <a:pt x="1482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" name="Google Shape;872;p20"/>
            <p:cNvSpPr/>
            <p:nvPr/>
          </p:nvSpPr>
          <p:spPr>
            <a:xfrm>
              <a:off x="1601007" y="4616729"/>
              <a:ext cx="61004" cy="176626"/>
            </a:xfrm>
            <a:custGeom>
              <a:avLst/>
              <a:gdLst/>
              <a:ahLst/>
              <a:cxnLst/>
              <a:rect l="l" t="t" r="r" b="b"/>
              <a:pathLst>
                <a:path w="550" h="1598" extrusionOk="0">
                  <a:moveTo>
                    <a:pt x="77" y="0"/>
                  </a:moveTo>
                  <a:cubicBezTo>
                    <a:pt x="39" y="0"/>
                    <a:pt x="0" y="32"/>
                    <a:pt x="15" y="91"/>
                  </a:cubicBezTo>
                  <a:lnTo>
                    <a:pt x="403" y="1573"/>
                  </a:lnTo>
                  <a:cubicBezTo>
                    <a:pt x="428" y="1597"/>
                    <a:pt x="452" y="1597"/>
                    <a:pt x="476" y="1597"/>
                  </a:cubicBezTo>
                  <a:lnTo>
                    <a:pt x="501" y="1597"/>
                  </a:lnTo>
                  <a:cubicBezTo>
                    <a:pt x="525" y="1597"/>
                    <a:pt x="549" y="1549"/>
                    <a:pt x="525" y="1525"/>
                  </a:cubicBezTo>
                  <a:lnTo>
                    <a:pt x="136" y="43"/>
                  </a:lnTo>
                  <a:cubicBezTo>
                    <a:pt x="127" y="14"/>
                    <a:pt x="102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" name="Google Shape;873;p20"/>
            <p:cNvSpPr/>
            <p:nvPr/>
          </p:nvSpPr>
          <p:spPr>
            <a:xfrm>
              <a:off x="1580456" y="4631559"/>
              <a:ext cx="104298" cy="139131"/>
            </a:xfrm>
            <a:custGeom>
              <a:avLst/>
              <a:gdLst/>
              <a:ahLst/>
              <a:cxnLst/>
              <a:rect l="l" t="t" r="r" b="b"/>
              <a:pathLst>
                <a:path w="948" h="1259" extrusionOk="0">
                  <a:moveTo>
                    <a:pt x="875" y="1"/>
                  </a:moveTo>
                  <a:cubicBezTo>
                    <a:pt x="857" y="1"/>
                    <a:pt x="838" y="7"/>
                    <a:pt x="826" y="19"/>
                  </a:cubicBezTo>
                  <a:lnTo>
                    <a:pt x="25" y="1161"/>
                  </a:lnTo>
                  <a:cubicBezTo>
                    <a:pt x="0" y="1185"/>
                    <a:pt x="0" y="1234"/>
                    <a:pt x="49" y="1258"/>
                  </a:cubicBezTo>
                  <a:lnTo>
                    <a:pt x="122" y="1258"/>
                  </a:lnTo>
                  <a:lnTo>
                    <a:pt x="924" y="92"/>
                  </a:lnTo>
                  <a:cubicBezTo>
                    <a:pt x="948" y="68"/>
                    <a:pt x="948" y="19"/>
                    <a:pt x="924" y="19"/>
                  </a:cubicBezTo>
                  <a:cubicBezTo>
                    <a:pt x="911" y="7"/>
                    <a:pt x="893" y="1"/>
                    <a:pt x="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Google Shape;874;p20"/>
            <p:cNvSpPr/>
            <p:nvPr/>
          </p:nvSpPr>
          <p:spPr>
            <a:xfrm>
              <a:off x="1548078" y="4644492"/>
              <a:ext cx="160382" cy="102621"/>
            </a:xfrm>
            <a:custGeom>
              <a:avLst/>
              <a:gdLst/>
              <a:ahLst/>
              <a:cxnLst/>
              <a:rect l="l" t="t" r="r" b="b"/>
              <a:pathLst>
                <a:path w="1451" h="928" extrusionOk="0">
                  <a:moveTo>
                    <a:pt x="115" y="1"/>
                  </a:moveTo>
                  <a:cubicBezTo>
                    <a:pt x="51" y="1"/>
                    <a:pt x="0" y="83"/>
                    <a:pt x="65" y="126"/>
                  </a:cubicBezTo>
                  <a:lnTo>
                    <a:pt x="1329" y="928"/>
                  </a:lnTo>
                  <a:lnTo>
                    <a:pt x="1377" y="928"/>
                  </a:lnTo>
                  <a:cubicBezTo>
                    <a:pt x="1426" y="928"/>
                    <a:pt x="1450" y="831"/>
                    <a:pt x="1402" y="806"/>
                  </a:cubicBezTo>
                  <a:lnTo>
                    <a:pt x="138" y="5"/>
                  </a:lnTo>
                  <a:cubicBezTo>
                    <a:pt x="130" y="2"/>
                    <a:pt x="123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875;p20"/>
            <p:cNvSpPr/>
            <p:nvPr/>
          </p:nvSpPr>
          <p:spPr>
            <a:xfrm>
              <a:off x="1200653" y="4675663"/>
              <a:ext cx="177109" cy="150971"/>
            </a:xfrm>
            <a:custGeom>
              <a:avLst/>
              <a:gdLst/>
              <a:ahLst/>
              <a:cxnLst/>
              <a:rect l="l" t="t" r="r" b="b"/>
              <a:pathLst>
                <a:path w="1605" h="1371" extrusionOk="0">
                  <a:moveTo>
                    <a:pt x="924" y="131"/>
                  </a:moveTo>
                  <a:cubicBezTo>
                    <a:pt x="1216" y="131"/>
                    <a:pt x="1458" y="374"/>
                    <a:pt x="1483" y="690"/>
                  </a:cubicBezTo>
                  <a:cubicBezTo>
                    <a:pt x="1483" y="1019"/>
                    <a:pt x="1204" y="1248"/>
                    <a:pt x="911" y="1248"/>
                  </a:cubicBezTo>
                  <a:cubicBezTo>
                    <a:pt x="771" y="1248"/>
                    <a:pt x="629" y="1196"/>
                    <a:pt x="511" y="1079"/>
                  </a:cubicBezTo>
                  <a:cubicBezTo>
                    <a:pt x="171" y="739"/>
                    <a:pt x="414" y="131"/>
                    <a:pt x="924" y="131"/>
                  </a:cubicBezTo>
                  <a:close/>
                  <a:moveTo>
                    <a:pt x="907" y="1"/>
                  </a:moveTo>
                  <a:cubicBezTo>
                    <a:pt x="740" y="1"/>
                    <a:pt x="571" y="63"/>
                    <a:pt x="438" y="204"/>
                  </a:cubicBezTo>
                  <a:cubicBezTo>
                    <a:pt x="1" y="641"/>
                    <a:pt x="317" y="1370"/>
                    <a:pt x="924" y="1370"/>
                  </a:cubicBezTo>
                  <a:cubicBezTo>
                    <a:pt x="1288" y="1370"/>
                    <a:pt x="1604" y="1079"/>
                    <a:pt x="1604" y="690"/>
                  </a:cubicBezTo>
                  <a:cubicBezTo>
                    <a:pt x="1604" y="278"/>
                    <a:pt x="1258" y="1"/>
                    <a:pt x="9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Google Shape;876;p20"/>
            <p:cNvSpPr/>
            <p:nvPr/>
          </p:nvSpPr>
          <p:spPr>
            <a:xfrm>
              <a:off x="1388246" y="4832741"/>
              <a:ext cx="115121" cy="96701"/>
            </a:xfrm>
            <a:custGeom>
              <a:avLst/>
              <a:gdLst/>
              <a:ahLst/>
              <a:cxnLst/>
              <a:rect l="l" t="t" r="r" b="b"/>
              <a:pathLst>
                <a:path w="1045" h="877" extrusionOk="0">
                  <a:moveTo>
                    <a:pt x="583" y="124"/>
                  </a:moveTo>
                  <a:cubicBezTo>
                    <a:pt x="753" y="124"/>
                    <a:pt x="899" y="269"/>
                    <a:pt x="899" y="439"/>
                  </a:cubicBezTo>
                  <a:cubicBezTo>
                    <a:pt x="899" y="622"/>
                    <a:pt x="741" y="747"/>
                    <a:pt x="587" y="747"/>
                  </a:cubicBezTo>
                  <a:cubicBezTo>
                    <a:pt x="515" y="747"/>
                    <a:pt x="443" y="720"/>
                    <a:pt x="389" y="658"/>
                  </a:cubicBezTo>
                  <a:cubicBezTo>
                    <a:pt x="195" y="464"/>
                    <a:pt x="316" y="124"/>
                    <a:pt x="583" y="124"/>
                  </a:cubicBezTo>
                  <a:close/>
                  <a:moveTo>
                    <a:pt x="584" y="0"/>
                  </a:moveTo>
                  <a:cubicBezTo>
                    <a:pt x="473" y="0"/>
                    <a:pt x="361" y="38"/>
                    <a:pt x="268" y="124"/>
                  </a:cubicBezTo>
                  <a:cubicBezTo>
                    <a:pt x="0" y="415"/>
                    <a:pt x="195" y="877"/>
                    <a:pt x="583" y="877"/>
                  </a:cubicBezTo>
                  <a:cubicBezTo>
                    <a:pt x="826" y="877"/>
                    <a:pt x="1021" y="682"/>
                    <a:pt x="1045" y="439"/>
                  </a:cubicBezTo>
                  <a:cubicBezTo>
                    <a:pt x="1045" y="175"/>
                    <a:pt x="820" y="0"/>
                    <a:pt x="5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8" name="Google Shape;877;p20"/>
          <p:cNvGrpSpPr>
            <a:grpSpLocks/>
          </p:cNvGrpSpPr>
          <p:nvPr/>
        </p:nvGrpSpPr>
        <p:grpSpPr bwMode="auto">
          <a:xfrm>
            <a:off x="11317288" y="5634038"/>
            <a:ext cx="887412" cy="1296987"/>
            <a:chOff x="-1047799" y="3300294"/>
            <a:chExt cx="439014" cy="641607"/>
          </a:xfrm>
        </p:grpSpPr>
        <p:sp>
          <p:nvSpPr>
            <p:cNvPr id="29" name="Google Shape;878;p20"/>
            <p:cNvSpPr/>
            <p:nvPr/>
          </p:nvSpPr>
          <p:spPr>
            <a:xfrm>
              <a:off x="-994395" y="3751068"/>
              <a:ext cx="139008" cy="63611"/>
            </a:xfrm>
            <a:custGeom>
              <a:avLst/>
              <a:gdLst/>
              <a:ahLst/>
              <a:cxnLst/>
              <a:rect l="l" t="t" r="r" b="b"/>
              <a:pathLst>
                <a:path w="1847" h="849" extrusionOk="0">
                  <a:moveTo>
                    <a:pt x="728" y="0"/>
                  </a:moveTo>
                  <a:cubicBezTo>
                    <a:pt x="502" y="0"/>
                    <a:pt x="254" y="68"/>
                    <a:pt x="1" y="252"/>
                  </a:cubicBezTo>
                  <a:cubicBezTo>
                    <a:pt x="1" y="252"/>
                    <a:pt x="350" y="848"/>
                    <a:pt x="1002" y="848"/>
                  </a:cubicBezTo>
                  <a:cubicBezTo>
                    <a:pt x="1243" y="848"/>
                    <a:pt x="1526" y="767"/>
                    <a:pt x="1847" y="544"/>
                  </a:cubicBezTo>
                  <a:cubicBezTo>
                    <a:pt x="1847" y="544"/>
                    <a:pt x="1369" y="0"/>
                    <a:pt x="7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" name="Google Shape;879;p20"/>
            <p:cNvSpPr/>
            <p:nvPr/>
          </p:nvSpPr>
          <p:spPr>
            <a:xfrm>
              <a:off x="-950415" y="3777769"/>
              <a:ext cx="98955" cy="17277"/>
            </a:xfrm>
            <a:custGeom>
              <a:avLst/>
              <a:gdLst/>
              <a:ahLst/>
              <a:cxnLst/>
              <a:rect l="l" t="t" r="r" b="b"/>
              <a:pathLst>
                <a:path w="1313" h="235" extrusionOk="0">
                  <a:moveTo>
                    <a:pt x="500" y="0"/>
                  </a:moveTo>
                  <a:cubicBezTo>
                    <a:pt x="349" y="0"/>
                    <a:pt x="197" y="14"/>
                    <a:pt x="49" y="40"/>
                  </a:cubicBezTo>
                  <a:cubicBezTo>
                    <a:pt x="25" y="40"/>
                    <a:pt x="1" y="64"/>
                    <a:pt x="25" y="89"/>
                  </a:cubicBezTo>
                  <a:cubicBezTo>
                    <a:pt x="25" y="113"/>
                    <a:pt x="49" y="113"/>
                    <a:pt x="73" y="113"/>
                  </a:cubicBezTo>
                  <a:cubicBezTo>
                    <a:pt x="191" y="98"/>
                    <a:pt x="311" y="90"/>
                    <a:pt x="431" y="90"/>
                  </a:cubicBezTo>
                  <a:cubicBezTo>
                    <a:pt x="708" y="90"/>
                    <a:pt x="985" y="133"/>
                    <a:pt x="1239" y="234"/>
                  </a:cubicBezTo>
                  <a:lnTo>
                    <a:pt x="1264" y="234"/>
                  </a:lnTo>
                  <a:cubicBezTo>
                    <a:pt x="1288" y="234"/>
                    <a:pt x="1288" y="210"/>
                    <a:pt x="1312" y="210"/>
                  </a:cubicBezTo>
                  <a:cubicBezTo>
                    <a:pt x="1312" y="186"/>
                    <a:pt x="1312" y="162"/>
                    <a:pt x="1288" y="137"/>
                  </a:cubicBezTo>
                  <a:cubicBezTo>
                    <a:pt x="1039" y="44"/>
                    <a:pt x="770" y="0"/>
                    <a:pt x="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" name="Google Shape;880;p20"/>
            <p:cNvSpPr/>
            <p:nvPr/>
          </p:nvSpPr>
          <p:spPr>
            <a:xfrm>
              <a:off x="-949630" y="3638767"/>
              <a:ext cx="114662" cy="249732"/>
            </a:xfrm>
            <a:custGeom>
              <a:avLst/>
              <a:gdLst/>
              <a:ahLst/>
              <a:cxnLst/>
              <a:rect l="l" t="t" r="r" b="b"/>
              <a:pathLst>
                <a:path w="1521" h="3318" extrusionOk="0">
                  <a:moveTo>
                    <a:pt x="69" y="0"/>
                  </a:moveTo>
                  <a:cubicBezTo>
                    <a:pt x="40" y="0"/>
                    <a:pt x="0" y="67"/>
                    <a:pt x="39" y="86"/>
                  </a:cubicBezTo>
                  <a:cubicBezTo>
                    <a:pt x="63" y="86"/>
                    <a:pt x="1327" y="961"/>
                    <a:pt x="1424" y="3269"/>
                  </a:cubicBezTo>
                  <a:cubicBezTo>
                    <a:pt x="1424" y="3293"/>
                    <a:pt x="1448" y="3317"/>
                    <a:pt x="1472" y="3317"/>
                  </a:cubicBezTo>
                  <a:cubicBezTo>
                    <a:pt x="1497" y="3293"/>
                    <a:pt x="1521" y="3293"/>
                    <a:pt x="1521" y="3269"/>
                  </a:cubicBezTo>
                  <a:cubicBezTo>
                    <a:pt x="1424" y="912"/>
                    <a:pt x="88" y="14"/>
                    <a:pt x="88" y="14"/>
                  </a:cubicBezTo>
                  <a:cubicBezTo>
                    <a:pt x="83" y="4"/>
                    <a:pt x="76" y="0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881;p20"/>
            <p:cNvSpPr/>
            <p:nvPr/>
          </p:nvSpPr>
          <p:spPr>
            <a:xfrm>
              <a:off x="-1047799" y="3504477"/>
              <a:ext cx="229324" cy="180624"/>
            </a:xfrm>
            <a:custGeom>
              <a:avLst/>
              <a:gdLst/>
              <a:ahLst/>
              <a:cxnLst/>
              <a:rect l="l" t="t" r="r" b="b"/>
              <a:pathLst>
                <a:path w="3049" h="2395" extrusionOk="0">
                  <a:moveTo>
                    <a:pt x="2055" y="1"/>
                  </a:moveTo>
                  <a:cubicBezTo>
                    <a:pt x="1883" y="1"/>
                    <a:pt x="1883" y="562"/>
                    <a:pt x="1883" y="562"/>
                  </a:cubicBezTo>
                  <a:cubicBezTo>
                    <a:pt x="1761" y="416"/>
                    <a:pt x="1615" y="294"/>
                    <a:pt x="1445" y="197"/>
                  </a:cubicBezTo>
                  <a:cubicBezTo>
                    <a:pt x="1434" y="193"/>
                    <a:pt x="1423" y="192"/>
                    <a:pt x="1413" y="192"/>
                  </a:cubicBezTo>
                  <a:cubicBezTo>
                    <a:pt x="1234" y="192"/>
                    <a:pt x="1300" y="780"/>
                    <a:pt x="1300" y="780"/>
                  </a:cubicBezTo>
                  <a:cubicBezTo>
                    <a:pt x="1154" y="635"/>
                    <a:pt x="984" y="537"/>
                    <a:pt x="814" y="416"/>
                  </a:cubicBezTo>
                  <a:cubicBezTo>
                    <a:pt x="785" y="400"/>
                    <a:pt x="760" y="393"/>
                    <a:pt x="740" y="393"/>
                  </a:cubicBezTo>
                  <a:cubicBezTo>
                    <a:pt x="532" y="393"/>
                    <a:pt x="692" y="1096"/>
                    <a:pt x="692" y="1096"/>
                  </a:cubicBezTo>
                  <a:cubicBezTo>
                    <a:pt x="692" y="1096"/>
                    <a:pt x="357" y="857"/>
                    <a:pt x="178" y="857"/>
                  </a:cubicBezTo>
                  <a:cubicBezTo>
                    <a:pt x="136" y="857"/>
                    <a:pt x="103" y="870"/>
                    <a:pt x="85" y="902"/>
                  </a:cubicBezTo>
                  <a:cubicBezTo>
                    <a:pt x="1" y="1049"/>
                    <a:pt x="662" y="2395"/>
                    <a:pt x="1533" y="2395"/>
                  </a:cubicBezTo>
                  <a:cubicBezTo>
                    <a:pt x="1669" y="2395"/>
                    <a:pt x="1811" y="2362"/>
                    <a:pt x="1955" y="2286"/>
                  </a:cubicBezTo>
                  <a:cubicBezTo>
                    <a:pt x="3049" y="1728"/>
                    <a:pt x="2684" y="926"/>
                    <a:pt x="2684" y="926"/>
                  </a:cubicBezTo>
                  <a:cubicBezTo>
                    <a:pt x="2684" y="926"/>
                    <a:pt x="2368" y="197"/>
                    <a:pt x="2125" y="27"/>
                  </a:cubicBezTo>
                  <a:cubicBezTo>
                    <a:pt x="2099" y="9"/>
                    <a:pt x="2076" y="1"/>
                    <a:pt x="20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" name="Google Shape;882;p20"/>
            <p:cNvSpPr/>
            <p:nvPr/>
          </p:nvSpPr>
          <p:spPr>
            <a:xfrm>
              <a:off x="-1006960" y="3550811"/>
              <a:ext cx="157071" cy="111516"/>
            </a:xfrm>
            <a:custGeom>
              <a:avLst/>
              <a:gdLst/>
              <a:ahLst/>
              <a:cxnLst/>
              <a:rect l="l" t="t" r="r" b="b"/>
              <a:pathLst>
                <a:path w="2090" h="1483" extrusionOk="0">
                  <a:moveTo>
                    <a:pt x="1652" y="292"/>
                  </a:moveTo>
                  <a:cubicBezTo>
                    <a:pt x="1677" y="292"/>
                    <a:pt x="1701" y="316"/>
                    <a:pt x="1725" y="340"/>
                  </a:cubicBezTo>
                  <a:cubicBezTo>
                    <a:pt x="1749" y="365"/>
                    <a:pt x="1749" y="389"/>
                    <a:pt x="1774" y="413"/>
                  </a:cubicBezTo>
                  <a:lnTo>
                    <a:pt x="1725" y="389"/>
                  </a:lnTo>
                  <a:cubicBezTo>
                    <a:pt x="1701" y="365"/>
                    <a:pt x="1677" y="316"/>
                    <a:pt x="1652" y="292"/>
                  </a:cubicBezTo>
                  <a:close/>
                  <a:moveTo>
                    <a:pt x="802" y="656"/>
                  </a:moveTo>
                  <a:lnTo>
                    <a:pt x="802" y="656"/>
                  </a:lnTo>
                  <a:cubicBezTo>
                    <a:pt x="826" y="680"/>
                    <a:pt x="851" y="729"/>
                    <a:pt x="875" y="778"/>
                  </a:cubicBezTo>
                  <a:cubicBezTo>
                    <a:pt x="851" y="729"/>
                    <a:pt x="826" y="705"/>
                    <a:pt x="802" y="656"/>
                  </a:cubicBezTo>
                  <a:close/>
                  <a:moveTo>
                    <a:pt x="535" y="923"/>
                  </a:moveTo>
                  <a:lnTo>
                    <a:pt x="535" y="923"/>
                  </a:lnTo>
                  <a:cubicBezTo>
                    <a:pt x="583" y="948"/>
                    <a:pt x="608" y="996"/>
                    <a:pt x="608" y="1045"/>
                  </a:cubicBezTo>
                  <a:cubicBezTo>
                    <a:pt x="583" y="996"/>
                    <a:pt x="559" y="972"/>
                    <a:pt x="535" y="923"/>
                  </a:cubicBezTo>
                  <a:close/>
                  <a:moveTo>
                    <a:pt x="1944" y="0"/>
                  </a:moveTo>
                  <a:cubicBezTo>
                    <a:pt x="1920" y="25"/>
                    <a:pt x="1920" y="49"/>
                    <a:pt x="1920" y="73"/>
                  </a:cubicBezTo>
                  <a:cubicBezTo>
                    <a:pt x="1944" y="146"/>
                    <a:pt x="2017" y="292"/>
                    <a:pt x="1968" y="365"/>
                  </a:cubicBezTo>
                  <a:cubicBezTo>
                    <a:pt x="1968" y="389"/>
                    <a:pt x="1944" y="413"/>
                    <a:pt x="1920" y="413"/>
                  </a:cubicBezTo>
                  <a:lnTo>
                    <a:pt x="1847" y="413"/>
                  </a:lnTo>
                  <a:cubicBezTo>
                    <a:pt x="1847" y="365"/>
                    <a:pt x="1822" y="316"/>
                    <a:pt x="1798" y="267"/>
                  </a:cubicBezTo>
                  <a:cubicBezTo>
                    <a:pt x="1774" y="195"/>
                    <a:pt x="1701" y="170"/>
                    <a:pt x="1628" y="146"/>
                  </a:cubicBezTo>
                  <a:cubicBezTo>
                    <a:pt x="1604" y="146"/>
                    <a:pt x="1579" y="170"/>
                    <a:pt x="1555" y="195"/>
                  </a:cubicBezTo>
                  <a:cubicBezTo>
                    <a:pt x="1531" y="243"/>
                    <a:pt x="1555" y="316"/>
                    <a:pt x="1604" y="365"/>
                  </a:cubicBezTo>
                  <a:cubicBezTo>
                    <a:pt x="1652" y="413"/>
                    <a:pt x="1701" y="462"/>
                    <a:pt x="1749" y="486"/>
                  </a:cubicBezTo>
                  <a:lnTo>
                    <a:pt x="1749" y="510"/>
                  </a:lnTo>
                  <a:cubicBezTo>
                    <a:pt x="1749" y="559"/>
                    <a:pt x="1701" y="559"/>
                    <a:pt x="1628" y="559"/>
                  </a:cubicBezTo>
                  <a:cubicBezTo>
                    <a:pt x="1555" y="559"/>
                    <a:pt x="1482" y="535"/>
                    <a:pt x="1409" y="510"/>
                  </a:cubicBezTo>
                  <a:cubicBezTo>
                    <a:pt x="1385" y="437"/>
                    <a:pt x="1337" y="389"/>
                    <a:pt x="1288" y="365"/>
                  </a:cubicBezTo>
                  <a:cubicBezTo>
                    <a:pt x="1256" y="365"/>
                    <a:pt x="1234" y="354"/>
                    <a:pt x="1209" y="354"/>
                  </a:cubicBezTo>
                  <a:cubicBezTo>
                    <a:pt x="1196" y="354"/>
                    <a:pt x="1183" y="357"/>
                    <a:pt x="1166" y="365"/>
                  </a:cubicBezTo>
                  <a:cubicBezTo>
                    <a:pt x="1166" y="389"/>
                    <a:pt x="1142" y="413"/>
                    <a:pt x="1166" y="437"/>
                  </a:cubicBezTo>
                  <a:cubicBezTo>
                    <a:pt x="1215" y="486"/>
                    <a:pt x="1264" y="559"/>
                    <a:pt x="1337" y="583"/>
                  </a:cubicBezTo>
                  <a:cubicBezTo>
                    <a:pt x="1385" y="656"/>
                    <a:pt x="1385" y="753"/>
                    <a:pt x="1361" y="850"/>
                  </a:cubicBezTo>
                  <a:cubicBezTo>
                    <a:pt x="1343" y="905"/>
                    <a:pt x="1311" y="932"/>
                    <a:pt x="1255" y="932"/>
                  </a:cubicBezTo>
                  <a:cubicBezTo>
                    <a:pt x="1236" y="932"/>
                    <a:pt x="1215" y="929"/>
                    <a:pt x="1191" y="923"/>
                  </a:cubicBezTo>
                  <a:cubicBezTo>
                    <a:pt x="1142" y="923"/>
                    <a:pt x="1069" y="899"/>
                    <a:pt x="1021" y="850"/>
                  </a:cubicBezTo>
                  <a:cubicBezTo>
                    <a:pt x="996" y="729"/>
                    <a:pt x="924" y="608"/>
                    <a:pt x="826" y="535"/>
                  </a:cubicBezTo>
                  <a:lnTo>
                    <a:pt x="729" y="535"/>
                  </a:lnTo>
                  <a:cubicBezTo>
                    <a:pt x="705" y="559"/>
                    <a:pt x="705" y="583"/>
                    <a:pt x="705" y="632"/>
                  </a:cubicBezTo>
                  <a:cubicBezTo>
                    <a:pt x="754" y="753"/>
                    <a:pt x="826" y="850"/>
                    <a:pt x="924" y="923"/>
                  </a:cubicBezTo>
                  <a:cubicBezTo>
                    <a:pt x="948" y="972"/>
                    <a:pt x="948" y="1021"/>
                    <a:pt x="924" y="1093"/>
                  </a:cubicBezTo>
                  <a:cubicBezTo>
                    <a:pt x="924" y="1129"/>
                    <a:pt x="898" y="1151"/>
                    <a:pt x="874" y="1151"/>
                  </a:cubicBezTo>
                  <a:cubicBezTo>
                    <a:pt x="865" y="1151"/>
                    <a:pt x="857" y="1148"/>
                    <a:pt x="851" y="1142"/>
                  </a:cubicBezTo>
                  <a:cubicBezTo>
                    <a:pt x="802" y="1142"/>
                    <a:pt x="754" y="1118"/>
                    <a:pt x="729" y="1093"/>
                  </a:cubicBezTo>
                  <a:cubicBezTo>
                    <a:pt x="729" y="972"/>
                    <a:pt x="656" y="875"/>
                    <a:pt x="559" y="826"/>
                  </a:cubicBezTo>
                  <a:cubicBezTo>
                    <a:pt x="547" y="814"/>
                    <a:pt x="529" y="808"/>
                    <a:pt x="508" y="808"/>
                  </a:cubicBezTo>
                  <a:cubicBezTo>
                    <a:pt x="486" y="808"/>
                    <a:pt x="462" y="814"/>
                    <a:pt x="438" y="826"/>
                  </a:cubicBezTo>
                  <a:cubicBezTo>
                    <a:pt x="438" y="826"/>
                    <a:pt x="413" y="875"/>
                    <a:pt x="438" y="899"/>
                  </a:cubicBezTo>
                  <a:cubicBezTo>
                    <a:pt x="462" y="996"/>
                    <a:pt x="535" y="1093"/>
                    <a:pt x="632" y="1166"/>
                  </a:cubicBezTo>
                  <a:cubicBezTo>
                    <a:pt x="608" y="1239"/>
                    <a:pt x="559" y="1312"/>
                    <a:pt x="486" y="1336"/>
                  </a:cubicBezTo>
                  <a:cubicBezTo>
                    <a:pt x="455" y="1356"/>
                    <a:pt x="424" y="1364"/>
                    <a:pt x="393" y="1364"/>
                  </a:cubicBezTo>
                  <a:cubicBezTo>
                    <a:pt x="234" y="1364"/>
                    <a:pt x="98" y="1142"/>
                    <a:pt x="98" y="1142"/>
                  </a:cubicBezTo>
                  <a:cubicBezTo>
                    <a:pt x="85" y="1130"/>
                    <a:pt x="73" y="1124"/>
                    <a:pt x="64" y="1124"/>
                  </a:cubicBezTo>
                  <a:cubicBezTo>
                    <a:pt x="55" y="1124"/>
                    <a:pt x="49" y="1130"/>
                    <a:pt x="49" y="1142"/>
                  </a:cubicBezTo>
                  <a:cubicBezTo>
                    <a:pt x="25" y="1166"/>
                    <a:pt x="0" y="1191"/>
                    <a:pt x="25" y="1215"/>
                  </a:cubicBezTo>
                  <a:cubicBezTo>
                    <a:pt x="25" y="1215"/>
                    <a:pt x="195" y="1482"/>
                    <a:pt x="389" y="1482"/>
                  </a:cubicBezTo>
                  <a:cubicBezTo>
                    <a:pt x="438" y="1458"/>
                    <a:pt x="486" y="1433"/>
                    <a:pt x="535" y="1385"/>
                  </a:cubicBezTo>
                  <a:cubicBezTo>
                    <a:pt x="608" y="1336"/>
                    <a:pt x="681" y="1263"/>
                    <a:pt x="705" y="1166"/>
                  </a:cubicBezTo>
                  <a:cubicBezTo>
                    <a:pt x="754" y="1191"/>
                    <a:pt x="778" y="1191"/>
                    <a:pt x="826" y="1215"/>
                  </a:cubicBezTo>
                  <a:cubicBezTo>
                    <a:pt x="839" y="1219"/>
                    <a:pt x="852" y="1221"/>
                    <a:pt x="866" y="1221"/>
                  </a:cubicBezTo>
                  <a:cubicBezTo>
                    <a:pt x="930" y="1221"/>
                    <a:pt x="1001" y="1174"/>
                    <a:pt x="1021" y="1093"/>
                  </a:cubicBezTo>
                  <a:cubicBezTo>
                    <a:pt x="1021" y="1045"/>
                    <a:pt x="1021" y="996"/>
                    <a:pt x="1021" y="948"/>
                  </a:cubicBezTo>
                  <a:cubicBezTo>
                    <a:pt x="1069" y="972"/>
                    <a:pt x="1118" y="996"/>
                    <a:pt x="1166" y="996"/>
                  </a:cubicBezTo>
                  <a:cubicBezTo>
                    <a:pt x="1192" y="1007"/>
                    <a:pt x="1218" y="1011"/>
                    <a:pt x="1243" y="1011"/>
                  </a:cubicBezTo>
                  <a:cubicBezTo>
                    <a:pt x="1335" y="1011"/>
                    <a:pt x="1415" y="946"/>
                    <a:pt x="1434" y="850"/>
                  </a:cubicBezTo>
                  <a:cubicBezTo>
                    <a:pt x="1458" y="778"/>
                    <a:pt x="1458" y="680"/>
                    <a:pt x="1434" y="608"/>
                  </a:cubicBezTo>
                  <a:cubicBezTo>
                    <a:pt x="1507" y="608"/>
                    <a:pt x="1555" y="632"/>
                    <a:pt x="1628" y="632"/>
                  </a:cubicBezTo>
                  <a:cubicBezTo>
                    <a:pt x="1701" y="632"/>
                    <a:pt x="1798" y="608"/>
                    <a:pt x="1822" y="535"/>
                  </a:cubicBezTo>
                  <a:cubicBezTo>
                    <a:pt x="1847" y="510"/>
                    <a:pt x="1847" y="510"/>
                    <a:pt x="1847" y="486"/>
                  </a:cubicBezTo>
                  <a:cubicBezTo>
                    <a:pt x="1859" y="498"/>
                    <a:pt x="1877" y="504"/>
                    <a:pt x="1895" y="504"/>
                  </a:cubicBezTo>
                  <a:cubicBezTo>
                    <a:pt x="1913" y="504"/>
                    <a:pt x="1932" y="498"/>
                    <a:pt x="1944" y="486"/>
                  </a:cubicBezTo>
                  <a:cubicBezTo>
                    <a:pt x="1992" y="486"/>
                    <a:pt x="2041" y="462"/>
                    <a:pt x="2065" y="413"/>
                  </a:cubicBezTo>
                  <a:cubicBezTo>
                    <a:pt x="2090" y="267"/>
                    <a:pt x="2065" y="146"/>
                    <a:pt x="2017" y="25"/>
                  </a:cubicBezTo>
                  <a:cubicBezTo>
                    <a:pt x="1992" y="0"/>
                    <a:pt x="1968" y="0"/>
                    <a:pt x="19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" name="Google Shape;883;p20"/>
            <p:cNvSpPr/>
            <p:nvPr/>
          </p:nvSpPr>
          <p:spPr>
            <a:xfrm>
              <a:off x="-868738" y="3630129"/>
              <a:ext cx="108379" cy="92668"/>
            </a:xfrm>
            <a:custGeom>
              <a:avLst/>
              <a:gdLst/>
              <a:ahLst/>
              <a:cxnLst/>
              <a:rect l="l" t="t" r="r" b="b"/>
              <a:pathLst>
                <a:path w="1443" h="1224" extrusionOk="0">
                  <a:moveTo>
                    <a:pt x="158" y="1"/>
                  </a:moveTo>
                  <a:cubicBezTo>
                    <a:pt x="118" y="1"/>
                    <a:pt x="76" y="3"/>
                    <a:pt x="34" y="6"/>
                  </a:cubicBezTo>
                  <a:cubicBezTo>
                    <a:pt x="34" y="6"/>
                    <a:pt x="34" y="6"/>
                    <a:pt x="34" y="6"/>
                  </a:cubicBezTo>
                  <a:lnTo>
                    <a:pt x="34" y="6"/>
                  </a:lnTo>
                  <a:cubicBezTo>
                    <a:pt x="33" y="6"/>
                    <a:pt x="1" y="1224"/>
                    <a:pt x="1328" y="1224"/>
                  </a:cubicBezTo>
                  <a:cubicBezTo>
                    <a:pt x="1365" y="1224"/>
                    <a:pt x="1404" y="1223"/>
                    <a:pt x="1443" y="1221"/>
                  </a:cubicBezTo>
                  <a:cubicBezTo>
                    <a:pt x="1443" y="1221"/>
                    <a:pt x="1240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" name="Google Shape;884;p20"/>
            <p:cNvSpPr/>
            <p:nvPr/>
          </p:nvSpPr>
          <p:spPr>
            <a:xfrm>
              <a:off x="-837323" y="3663112"/>
              <a:ext cx="80891" cy="62826"/>
            </a:xfrm>
            <a:custGeom>
              <a:avLst/>
              <a:gdLst/>
              <a:ahLst/>
              <a:cxnLst/>
              <a:rect l="l" t="t" r="r" b="b"/>
              <a:pathLst>
                <a:path w="1070" h="837" extrusionOk="0">
                  <a:moveTo>
                    <a:pt x="53" y="0"/>
                  </a:moveTo>
                  <a:cubicBezTo>
                    <a:pt x="37" y="0"/>
                    <a:pt x="25" y="17"/>
                    <a:pt x="25" y="35"/>
                  </a:cubicBezTo>
                  <a:cubicBezTo>
                    <a:pt x="1" y="59"/>
                    <a:pt x="25" y="83"/>
                    <a:pt x="49" y="83"/>
                  </a:cubicBezTo>
                  <a:cubicBezTo>
                    <a:pt x="414" y="253"/>
                    <a:pt x="729" y="496"/>
                    <a:pt x="997" y="812"/>
                  </a:cubicBezTo>
                  <a:cubicBezTo>
                    <a:pt x="997" y="812"/>
                    <a:pt x="1021" y="836"/>
                    <a:pt x="1021" y="836"/>
                  </a:cubicBezTo>
                  <a:lnTo>
                    <a:pt x="1045" y="812"/>
                  </a:lnTo>
                  <a:cubicBezTo>
                    <a:pt x="1069" y="812"/>
                    <a:pt x="1069" y="788"/>
                    <a:pt x="1069" y="763"/>
                  </a:cubicBezTo>
                  <a:cubicBezTo>
                    <a:pt x="802" y="423"/>
                    <a:pt x="462" y="156"/>
                    <a:pt x="74" y="10"/>
                  </a:cubicBezTo>
                  <a:cubicBezTo>
                    <a:pt x="66" y="3"/>
                    <a:pt x="59" y="0"/>
                    <a:pt x="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" name="Google Shape;885;p20"/>
            <p:cNvSpPr/>
            <p:nvPr/>
          </p:nvSpPr>
          <p:spPr>
            <a:xfrm>
              <a:off x="-764286" y="3539817"/>
              <a:ext cx="129584" cy="73035"/>
            </a:xfrm>
            <a:custGeom>
              <a:avLst/>
              <a:gdLst/>
              <a:ahLst/>
              <a:cxnLst/>
              <a:rect l="l" t="t" r="r" b="b"/>
              <a:pathLst>
                <a:path w="1726" h="973" extrusionOk="0">
                  <a:moveTo>
                    <a:pt x="1242" y="0"/>
                  </a:moveTo>
                  <a:cubicBezTo>
                    <a:pt x="434" y="0"/>
                    <a:pt x="0" y="850"/>
                    <a:pt x="0" y="850"/>
                  </a:cubicBezTo>
                  <a:cubicBezTo>
                    <a:pt x="232" y="937"/>
                    <a:pt x="435" y="973"/>
                    <a:pt x="612" y="973"/>
                  </a:cubicBezTo>
                  <a:cubicBezTo>
                    <a:pt x="1474" y="973"/>
                    <a:pt x="1725" y="117"/>
                    <a:pt x="1725" y="97"/>
                  </a:cubicBezTo>
                  <a:cubicBezTo>
                    <a:pt x="1552" y="29"/>
                    <a:pt x="1391" y="0"/>
                    <a:pt x="12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" name="Google Shape;886;p20"/>
            <p:cNvSpPr/>
            <p:nvPr/>
          </p:nvSpPr>
          <p:spPr>
            <a:xfrm>
              <a:off x="-769783" y="3568874"/>
              <a:ext cx="95028" cy="38480"/>
            </a:xfrm>
            <a:custGeom>
              <a:avLst/>
              <a:gdLst/>
              <a:ahLst/>
              <a:cxnLst/>
              <a:rect l="l" t="t" r="r" b="b"/>
              <a:pathLst>
                <a:path w="1264" h="511" extrusionOk="0">
                  <a:moveTo>
                    <a:pt x="1191" y="0"/>
                  </a:moveTo>
                  <a:cubicBezTo>
                    <a:pt x="778" y="49"/>
                    <a:pt x="389" y="194"/>
                    <a:pt x="25" y="413"/>
                  </a:cubicBezTo>
                  <a:cubicBezTo>
                    <a:pt x="0" y="462"/>
                    <a:pt x="25" y="510"/>
                    <a:pt x="73" y="510"/>
                  </a:cubicBezTo>
                  <a:cubicBezTo>
                    <a:pt x="73" y="510"/>
                    <a:pt x="98" y="510"/>
                    <a:pt x="98" y="486"/>
                  </a:cubicBezTo>
                  <a:cubicBezTo>
                    <a:pt x="438" y="267"/>
                    <a:pt x="802" y="146"/>
                    <a:pt x="1215" y="97"/>
                  </a:cubicBezTo>
                  <a:cubicBezTo>
                    <a:pt x="1239" y="97"/>
                    <a:pt x="1264" y="73"/>
                    <a:pt x="1264" y="49"/>
                  </a:cubicBezTo>
                  <a:cubicBezTo>
                    <a:pt x="1239" y="24"/>
                    <a:pt x="1215" y="0"/>
                    <a:pt x="1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" name="Google Shape;887;p20"/>
            <p:cNvSpPr/>
            <p:nvPr/>
          </p:nvSpPr>
          <p:spPr>
            <a:xfrm>
              <a:off x="-801197" y="3409453"/>
              <a:ext cx="61258" cy="462554"/>
            </a:xfrm>
            <a:custGeom>
              <a:avLst/>
              <a:gdLst/>
              <a:ahLst/>
              <a:cxnLst/>
              <a:rect l="l" t="t" r="r" b="b"/>
              <a:pathLst>
                <a:path w="809" h="6160" extrusionOk="0">
                  <a:moveTo>
                    <a:pt x="69" y="1"/>
                  </a:moveTo>
                  <a:cubicBezTo>
                    <a:pt x="37" y="1"/>
                    <a:pt x="0" y="32"/>
                    <a:pt x="31" y="62"/>
                  </a:cubicBezTo>
                  <a:cubicBezTo>
                    <a:pt x="711" y="1860"/>
                    <a:pt x="541" y="6063"/>
                    <a:pt x="541" y="6111"/>
                  </a:cubicBezTo>
                  <a:cubicBezTo>
                    <a:pt x="541" y="6135"/>
                    <a:pt x="565" y="6135"/>
                    <a:pt x="589" y="6160"/>
                  </a:cubicBezTo>
                  <a:cubicBezTo>
                    <a:pt x="614" y="6135"/>
                    <a:pt x="638" y="6135"/>
                    <a:pt x="638" y="6111"/>
                  </a:cubicBezTo>
                  <a:cubicBezTo>
                    <a:pt x="638" y="6063"/>
                    <a:pt x="808" y="1836"/>
                    <a:pt x="104" y="38"/>
                  </a:cubicBezTo>
                  <a:cubicBezTo>
                    <a:pt x="104" y="11"/>
                    <a:pt x="87" y="1"/>
                    <a:pt x="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" name="Google Shape;888;p20"/>
            <p:cNvSpPr/>
            <p:nvPr/>
          </p:nvSpPr>
          <p:spPr>
            <a:xfrm>
              <a:off x="-905650" y="3300294"/>
              <a:ext cx="197910" cy="165702"/>
            </a:xfrm>
            <a:custGeom>
              <a:avLst/>
              <a:gdLst/>
              <a:ahLst/>
              <a:cxnLst/>
              <a:rect l="l" t="t" r="r" b="b"/>
              <a:pathLst>
                <a:path w="2642" h="2201" extrusionOk="0">
                  <a:moveTo>
                    <a:pt x="898" y="1"/>
                  </a:moveTo>
                  <a:cubicBezTo>
                    <a:pt x="722" y="1"/>
                    <a:pt x="649" y="636"/>
                    <a:pt x="649" y="636"/>
                  </a:cubicBezTo>
                  <a:cubicBezTo>
                    <a:pt x="649" y="636"/>
                    <a:pt x="381" y="252"/>
                    <a:pt x="219" y="252"/>
                  </a:cubicBezTo>
                  <a:cubicBezTo>
                    <a:pt x="198" y="252"/>
                    <a:pt x="180" y="258"/>
                    <a:pt x="164" y="271"/>
                  </a:cubicBezTo>
                  <a:cubicBezTo>
                    <a:pt x="0" y="365"/>
                    <a:pt x="217" y="2201"/>
                    <a:pt x="1307" y="2201"/>
                  </a:cubicBezTo>
                  <a:cubicBezTo>
                    <a:pt x="1353" y="2201"/>
                    <a:pt x="1401" y="2197"/>
                    <a:pt x="1451" y="2190"/>
                  </a:cubicBezTo>
                  <a:cubicBezTo>
                    <a:pt x="2641" y="2045"/>
                    <a:pt x="2569" y="1170"/>
                    <a:pt x="2569" y="1170"/>
                  </a:cubicBezTo>
                  <a:cubicBezTo>
                    <a:pt x="2569" y="1170"/>
                    <a:pt x="2544" y="369"/>
                    <a:pt x="2374" y="126"/>
                  </a:cubicBezTo>
                  <a:cubicBezTo>
                    <a:pt x="2348" y="89"/>
                    <a:pt x="2321" y="73"/>
                    <a:pt x="2293" y="73"/>
                  </a:cubicBezTo>
                  <a:cubicBezTo>
                    <a:pt x="2136" y="73"/>
                    <a:pt x="1961" y="563"/>
                    <a:pt x="1961" y="563"/>
                  </a:cubicBezTo>
                  <a:cubicBezTo>
                    <a:pt x="1888" y="369"/>
                    <a:pt x="1791" y="199"/>
                    <a:pt x="1670" y="53"/>
                  </a:cubicBezTo>
                  <a:cubicBezTo>
                    <a:pt x="1650" y="38"/>
                    <a:pt x="1631" y="32"/>
                    <a:pt x="1612" y="32"/>
                  </a:cubicBezTo>
                  <a:cubicBezTo>
                    <a:pt x="1443" y="32"/>
                    <a:pt x="1305" y="563"/>
                    <a:pt x="1305" y="563"/>
                  </a:cubicBezTo>
                  <a:cubicBezTo>
                    <a:pt x="1232" y="369"/>
                    <a:pt x="1111" y="199"/>
                    <a:pt x="990" y="53"/>
                  </a:cubicBezTo>
                  <a:cubicBezTo>
                    <a:pt x="957" y="16"/>
                    <a:pt x="926" y="1"/>
                    <a:pt x="8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" name="Google Shape;889;p20"/>
            <p:cNvSpPr/>
            <p:nvPr/>
          </p:nvSpPr>
          <p:spPr>
            <a:xfrm>
              <a:off x="-884445" y="3364690"/>
              <a:ext cx="171208" cy="62040"/>
            </a:xfrm>
            <a:custGeom>
              <a:avLst/>
              <a:gdLst/>
              <a:ahLst/>
              <a:cxnLst/>
              <a:rect l="l" t="t" r="r" b="b"/>
              <a:pathLst>
                <a:path w="2284" h="827" extrusionOk="0">
                  <a:moveTo>
                    <a:pt x="1846" y="122"/>
                  </a:moveTo>
                  <a:lnTo>
                    <a:pt x="1846" y="122"/>
                  </a:lnTo>
                  <a:cubicBezTo>
                    <a:pt x="1871" y="146"/>
                    <a:pt x="1895" y="146"/>
                    <a:pt x="1919" y="195"/>
                  </a:cubicBezTo>
                  <a:cubicBezTo>
                    <a:pt x="1919" y="219"/>
                    <a:pt x="1919" y="243"/>
                    <a:pt x="1919" y="268"/>
                  </a:cubicBezTo>
                  <a:cubicBezTo>
                    <a:pt x="1895" y="268"/>
                    <a:pt x="1895" y="243"/>
                    <a:pt x="1895" y="243"/>
                  </a:cubicBezTo>
                  <a:cubicBezTo>
                    <a:pt x="1871" y="195"/>
                    <a:pt x="1846" y="146"/>
                    <a:pt x="1846" y="122"/>
                  </a:cubicBezTo>
                  <a:close/>
                  <a:moveTo>
                    <a:pt x="923" y="170"/>
                  </a:moveTo>
                  <a:lnTo>
                    <a:pt x="923" y="170"/>
                  </a:lnTo>
                  <a:cubicBezTo>
                    <a:pt x="947" y="219"/>
                    <a:pt x="947" y="268"/>
                    <a:pt x="972" y="292"/>
                  </a:cubicBezTo>
                  <a:cubicBezTo>
                    <a:pt x="947" y="268"/>
                    <a:pt x="923" y="219"/>
                    <a:pt x="923" y="170"/>
                  </a:cubicBezTo>
                  <a:close/>
                  <a:moveTo>
                    <a:pt x="583" y="341"/>
                  </a:moveTo>
                  <a:lnTo>
                    <a:pt x="583" y="341"/>
                  </a:lnTo>
                  <a:cubicBezTo>
                    <a:pt x="607" y="365"/>
                    <a:pt x="632" y="413"/>
                    <a:pt x="632" y="486"/>
                  </a:cubicBezTo>
                  <a:cubicBezTo>
                    <a:pt x="607" y="438"/>
                    <a:pt x="583" y="389"/>
                    <a:pt x="583" y="341"/>
                  </a:cubicBezTo>
                  <a:close/>
                  <a:moveTo>
                    <a:pt x="2211" y="0"/>
                  </a:moveTo>
                  <a:cubicBezTo>
                    <a:pt x="2186" y="0"/>
                    <a:pt x="2162" y="25"/>
                    <a:pt x="2186" y="49"/>
                  </a:cubicBezTo>
                  <a:cubicBezTo>
                    <a:pt x="2186" y="122"/>
                    <a:pt x="2186" y="292"/>
                    <a:pt x="2138" y="341"/>
                  </a:cubicBezTo>
                  <a:cubicBezTo>
                    <a:pt x="2113" y="365"/>
                    <a:pt x="2089" y="365"/>
                    <a:pt x="2065" y="365"/>
                  </a:cubicBezTo>
                  <a:cubicBezTo>
                    <a:pt x="2041" y="365"/>
                    <a:pt x="2016" y="365"/>
                    <a:pt x="1992" y="341"/>
                  </a:cubicBezTo>
                  <a:cubicBezTo>
                    <a:pt x="2016" y="292"/>
                    <a:pt x="2016" y="243"/>
                    <a:pt x="1992" y="195"/>
                  </a:cubicBezTo>
                  <a:cubicBezTo>
                    <a:pt x="1992" y="122"/>
                    <a:pt x="1943" y="49"/>
                    <a:pt x="1895" y="25"/>
                  </a:cubicBezTo>
                  <a:cubicBezTo>
                    <a:pt x="1846" y="25"/>
                    <a:pt x="1822" y="25"/>
                    <a:pt x="1798" y="49"/>
                  </a:cubicBezTo>
                  <a:cubicBezTo>
                    <a:pt x="1749" y="98"/>
                    <a:pt x="1749" y="170"/>
                    <a:pt x="1798" y="219"/>
                  </a:cubicBezTo>
                  <a:cubicBezTo>
                    <a:pt x="1822" y="292"/>
                    <a:pt x="1846" y="341"/>
                    <a:pt x="1895" y="365"/>
                  </a:cubicBezTo>
                  <a:lnTo>
                    <a:pt x="1871" y="389"/>
                  </a:lnTo>
                  <a:cubicBezTo>
                    <a:pt x="1858" y="401"/>
                    <a:pt x="1834" y="407"/>
                    <a:pt x="1810" y="407"/>
                  </a:cubicBezTo>
                  <a:cubicBezTo>
                    <a:pt x="1786" y="407"/>
                    <a:pt x="1761" y="401"/>
                    <a:pt x="1749" y="389"/>
                  </a:cubicBezTo>
                  <a:cubicBezTo>
                    <a:pt x="1676" y="365"/>
                    <a:pt x="1603" y="316"/>
                    <a:pt x="1555" y="268"/>
                  </a:cubicBezTo>
                  <a:cubicBezTo>
                    <a:pt x="1555" y="195"/>
                    <a:pt x="1530" y="146"/>
                    <a:pt x="1482" y="98"/>
                  </a:cubicBezTo>
                  <a:cubicBezTo>
                    <a:pt x="1458" y="49"/>
                    <a:pt x="1409" y="49"/>
                    <a:pt x="1385" y="49"/>
                  </a:cubicBezTo>
                  <a:cubicBezTo>
                    <a:pt x="1360" y="73"/>
                    <a:pt x="1336" y="98"/>
                    <a:pt x="1336" y="122"/>
                  </a:cubicBezTo>
                  <a:cubicBezTo>
                    <a:pt x="1360" y="195"/>
                    <a:pt x="1409" y="268"/>
                    <a:pt x="1458" y="316"/>
                  </a:cubicBezTo>
                  <a:cubicBezTo>
                    <a:pt x="1458" y="413"/>
                    <a:pt x="1433" y="511"/>
                    <a:pt x="1385" y="583"/>
                  </a:cubicBezTo>
                  <a:cubicBezTo>
                    <a:pt x="1360" y="608"/>
                    <a:pt x="1336" y="620"/>
                    <a:pt x="1309" y="620"/>
                  </a:cubicBezTo>
                  <a:cubicBezTo>
                    <a:pt x="1281" y="620"/>
                    <a:pt x="1251" y="608"/>
                    <a:pt x="1215" y="583"/>
                  </a:cubicBezTo>
                  <a:cubicBezTo>
                    <a:pt x="1142" y="559"/>
                    <a:pt x="1093" y="511"/>
                    <a:pt x="1069" y="462"/>
                  </a:cubicBezTo>
                  <a:cubicBezTo>
                    <a:pt x="1093" y="341"/>
                    <a:pt x="1069" y="195"/>
                    <a:pt x="996" y="98"/>
                  </a:cubicBezTo>
                  <a:cubicBezTo>
                    <a:pt x="979" y="80"/>
                    <a:pt x="950" y="63"/>
                    <a:pt x="925" y="63"/>
                  </a:cubicBezTo>
                  <a:cubicBezTo>
                    <a:pt x="915" y="63"/>
                    <a:pt x="906" y="66"/>
                    <a:pt x="899" y="73"/>
                  </a:cubicBezTo>
                  <a:cubicBezTo>
                    <a:pt x="850" y="73"/>
                    <a:pt x="850" y="98"/>
                    <a:pt x="850" y="146"/>
                  </a:cubicBezTo>
                  <a:cubicBezTo>
                    <a:pt x="850" y="243"/>
                    <a:pt x="875" y="365"/>
                    <a:pt x="947" y="462"/>
                  </a:cubicBezTo>
                  <a:cubicBezTo>
                    <a:pt x="947" y="535"/>
                    <a:pt x="923" y="583"/>
                    <a:pt x="899" y="632"/>
                  </a:cubicBezTo>
                  <a:cubicBezTo>
                    <a:pt x="885" y="660"/>
                    <a:pt x="862" y="672"/>
                    <a:pt x="836" y="672"/>
                  </a:cubicBezTo>
                  <a:cubicBezTo>
                    <a:pt x="818" y="672"/>
                    <a:pt x="798" y="666"/>
                    <a:pt x="777" y="656"/>
                  </a:cubicBezTo>
                  <a:cubicBezTo>
                    <a:pt x="753" y="632"/>
                    <a:pt x="729" y="608"/>
                    <a:pt x="705" y="559"/>
                  </a:cubicBezTo>
                  <a:cubicBezTo>
                    <a:pt x="729" y="462"/>
                    <a:pt x="729" y="341"/>
                    <a:pt x="632" y="243"/>
                  </a:cubicBezTo>
                  <a:cubicBezTo>
                    <a:pt x="607" y="219"/>
                    <a:pt x="559" y="219"/>
                    <a:pt x="534" y="219"/>
                  </a:cubicBezTo>
                  <a:cubicBezTo>
                    <a:pt x="510" y="219"/>
                    <a:pt x="486" y="243"/>
                    <a:pt x="486" y="292"/>
                  </a:cubicBezTo>
                  <a:cubicBezTo>
                    <a:pt x="486" y="389"/>
                    <a:pt x="510" y="486"/>
                    <a:pt x="583" y="583"/>
                  </a:cubicBezTo>
                  <a:cubicBezTo>
                    <a:pt x="534" y="656"/>
                    <a:pt x="462" y="705"/>
                    <a:pt x="389" y="705"/>
                  </a:cubicBezTo>
                  <a:cubicBezTo>
                    <a:pt x="374" y="708"/>
                    <a:pt x="360" y="710"/>
                    <a:pt x="347" y="710"/>
                  </a:cubicBezTo>
                  <a:cubicBezTo>
                    <a:pt x="161" y="710"/>
                    <a:pt x="97" y="413"/>
                    <a:pt x="97" y="413"/>
                  </a:cubicBezTo>
                  <a:cubicBezTo>
                    <a:pt x="97" y="389"/>
                    <a:pt x="73" y="365"/>
                    <a:pt x="49" y="365"/>
                  </a:cubicBezTo>
                  <a:cubicBezTo>
                    <a:pt x="24" y="389"/>
                    <a:pt x="0" y="413"/>
                    <a:pt x="0" y="438"/>
                  </a:cubicBezTo>
                  <a:cubicBezTo>
                    <a:pt x="0" y="438"/>
                    <a:pt x="97" y="826"/>
                    <a:pt x="364" y="826"/>
                  </a:cubicBezTo>
                  <a:lnTo>
                    <a:pt x="413" y="802"/>
                  </a:lnTo>
                  <a:cubicBezTo>
                    <a:pt x="510" y="802"/>
                    <a:pt x="583" y="753"/>
                    <a:pt x="656" y="656"/>
                  </a:cubicBezTo>
                  <a:cubicBezTo>
                    <a:pt x="680" y="681"/>
                    <a:pt x="705" y="729"/>
                    <a:pt x="753" y="729"/>
                  </a:cubicBezTo>
                  <a:cubicBezTo>
                    <a:pt x="784" y="760"/>
                    <a:pt x="818" y="773"/>
                    <a:pt x="852" y="773"/>
                  </a:cubicBezTo>
                  <a:cubicBezTo>
                    <a:pt x="899" y="773"/>
                    <a:pt x="943" y="747"/>
                    <a:pt x="972" y="705"/>
                  </a:cubicBezTo>
                  <a:cubicBezTo>
                    <a:pt x="996" y="656"/>
                    <a:pt x="1020" y="608"/>
                    <a:pt x="1045" y="559"/>
                  </a:cubicBezTo>
                  <a:cubicBezTo>
                    <a:pt x="1069" y="608"/>
                    <a:pt x="1117" y="632"/>
                    <a:pt x="1166" y="656"/>
                  </a:cubicBezTo>
                  <a:cubicBezTo>
                    <a:pt x="1198" y="699"/>
                    <a:pt x="1244" y="718"/>
                    <a:pt x="1292" y="718"/>
                  </a:cubicBezTo>
                  <a:cubicBezTo>
                    <a:pt x="1353" y="718"/>
                    <a:pt x="1417" y="687"/>
                    <a:pt x="1458" y="632"/>
                  </a:cubicBezTo>
                  <a:cubicBezTo>
                    <a:pt x="1506" y="559"/>
                    <a:pt x="1530" y="462"/>
                    <a:pt x="1555" y="389"/>
                  </a:cubicBezTo>
                  <a:cubicBezTo>
                    <a:pt x="1603" y="413"/>
                    <a:pt x="1652" y="438"/>
                    <a:pt x="1700" y="462"/>
                  </a:cubicBezTo>
                  <a:cubicBezTo>
                    <a:pt x="1737" y="486"/>
                    <a:pt x="1779" y="498"/>
                    <a:pt x="1822" y="498"/>
                  </a:cubicBezTo>
                  <a:cubicBezTo>
                    <a:pt x="1864" y="498"/>
                    <a:pt x="1907" y="486"/>
                    <a:pt x="1943" y="462"/>
                  </a:cubicBezTo>
                  <a:lnTo>
                    <a:pt x="1968" y="413"/>
                  </a:lnTo>
                  <a:cubicBezTo>
                    <a:pt x="1992" y="438"/>
                    <a:pt x="2016" y="438"/>
                    <a:pt x="2065" y="462"/>
                  </a:cubicBezTo>
                  <a:cubicBezTo>
                    <a:pt x="2113" y="462"/>
                    <a:pt x="2162" y="438"/>
                    <a:pt x="2211" y="413"/>
                  </a:cubicBezTo>
                  <a:cubicBezTo>
                    <a:pt x="2259" y="292"/>
                    <a:pt x="2284" y="170"/>
                    <a:pt x="2284" y="25"/>
                  </a:cubicBezTo>
                  <a:cubicBezTo>
                    <a:pt x="2259" y="0"/>
                    <a:pt x="2235" y="0"/>
                    <a:pt x="22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" name="Google Shape;890;p20"/>
            <p:cNvSpPr/>
            <p:nvPr/>
          </p:nvSpPr>
          <p:spPr>
            <a:xfrm>
              <a:off x="-945703" y="3813108"/>
              <a:ext cx="336918" cy="128793"/>
            </a:xfrm>
            <a:custGeom>
              <a:avLst/>
              <a:gdLst/>
              <a:ahLst/>
              <a:cxnLst/>
              <a:rect l="l" t="t" r="r" b="b"/>
              <a:pathLst>
                <a:path w="4484" h="1710" extrusionOk="0">
                  <a:moveTo>
                    <a:pt x="3927" y="0"/>
                  </a:moveTo>
                  <a:cubicBezTo>
                    <a:pt x="3752" y="0"/>
                    <a:pt x="3511" y="705"/>
                    <a:pt x="3511" y="705"/>
                  </a:cubicBezTo>
                  <a:cubicBezTo>
                    <a:pt x="3341" y="510"/>
                    <a:pt x="3147" y="316"/>
                    <a:pt x="2928" y="146"/>
                  </a:cubicBezTo>
                  <a:cubicBezTo>
                    <a:pt x="2885" y="106"/>
                    <a:pt x="2847" y="89"/>
                    <a:pt x="2812" y="89"/>
                  </a:cubicBezTo>
                  <a:cubicBezTo>
                    <a:pt x="2594" y="89"/>
                    <a:pt x="2540" y="778"/>
                    <a:pt x="2540" y="778"/>
                  </a:cubicBezTo>
                  <a:cubicBezTo>
                    <a:pt x="2540" y="778"/>
                    <a:pt x="2103" y="268"/>
                    <a:pt x="1957" y="49"/>
                  </a:cubicBezTo>
                  <a:cubicBezTo>
                    <a:pt x="1944" y="34"/>
                    <a:pt x="1928" y="27"/>
                    <a:pt x="1910" y="27"/>
                  </a:cubicBezTo>
                  <a:cubicBezTo>
                    <a:pt x="1697" y="27"/>
                    <a:pt x="1179" y="1021"/>
                    <a:pt x="1179" y="1021"/>
                  </a:cubicBezTo>
                  <a:cubicBezTo>
                    <a:pt x="1082" y="729"/>
                    <a:pt x="912" y="438"/>
                    <a:pt x="669" y="219"/>
                  </a:cubicBezTo>
                  <a:cubicBezTo>
                    <a:pt x="649" y="206"/>
                    <a:pt x="628" y="200"/>
                    <a:pt x="607" y="200"/>
                  </a:cubicBezTo>
                  <a:cubicBezTo>
                    <a:pt x="308" y="200"/>
                    <a:pt x="0" y="1424"/>
                    <a:pt x="159" y="1628"/>
                  </a:cubicBezTo>
                  <a:cubicBezTo>
                    <a:pt x="206" y="1688"/>
                    <a:pt x="548" y="1709"/>
                    <a:pt x="1022" y="1709"/>
                  </a:cubicBezTo>
                  <a:cubicBezTo>
                    <a:pt x="2286" y="1709"/>
                    <a:pt x="4483" y="1555"/>
                    <a:pt x="4483" y="1555"/>
                  </a:cubicBezTo>
                  <a:cubicBezTo>
                    <a:pt x="4362" y="1045"/>
                    <a:pt x="4192" y="535"/>
                    <a:pt x="3997" y="49"/>
                  </a:cubicBezTo>
                  <a:cubicBezTo>
                    <a:pt x="3976" y="15"/>
                    <a:pt x="3952" y="0"/>
                    <a:pt x="39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851" name="Google Shape;851;p20"/>
          <p:cNvSpPr txBox="1">
            <a:spLocks noGrp="1"/>
          </p:cNvSpPr>
          <p:nvPr>
            <p:ph type="title"/>
          </p:nvPr>
        </p:nvSpPr>
        <p:spPr>
          <a:xfrm>
            <a:off x="1005100" y="560133"/>
            <a:ext cx="9926400" cy="8620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513559124"/>
      </p:ext>
    </p:extLst>
  </p:cSld>
  <p:clrMapOvr>
    <a:masterClrMapping/>
  </p:clrMapOvr>
</p:sldLayout>
</file>

<file path=ppt/slideLayouts/slideLayout19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Quote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8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oogle Shape;894;p21"/>
          <p:cNvGrpSpPr>
            <a:grpSpLocks/>
          </p:cNvGrpSpPr>
          <p:nvPr/>
        </p:nvGrpSpPr>
        <p:grpSpPr bwMode="auto">
          <a:xfrm>
            <a:off x="10652125" y="301625"/>
            <a:ext cx="1614488" cy="1157288"/>
            <a:chOff x="6102329" y="3283426"/>
            <a:chExt cx="654776" cy="469888"/>
          </a:xfrm>
        </p:grpSpPr>
        <p:sp>
          <p:nvSpPr>
            <p:cNvPr id="5" name="Google Shape;895;p21"/>
            <p:cNvSpPr/>
            <p:nvPr/>
          </p:nvSpPr>
          <p:spPr>
            <a:xfrm>
              <a:off x="6149972" y="3283426"/>
              <a:ext cx="607133" cy="327439"/>
            </a:xfrm>
            <a:custGeom>
              <a:avLst/>
              <a:gdLst/>
              <a:ahLst/>
              <a:cxnLst/>
              <a:rect l="l" t="t" r="r" b="b"/>
              <a:pathLst>
                <a:path w="2795" h="1507" extrusionOk="0">
                  <a:moveTo>
                    <a:pt x="2697" y="0"/>
                  </a:moveTo>
                  <a:cubicBezTo>
                    <a:pt x="2697" y="22"/>
                    <a:pt x="1520" y="1418"/>
                    <a:pt x="435" y="1418"/>
                  </a:cubicBezTo>
                  <a:cubicBezTo>
                    <a:pt x="312" y="1418"/>
                    <a:pt x="191" y="1400"/>
                    <a:pt x="73" y="1361"/>
                  </a:cubicBezTo>
                  <a:cubicBezTo>
                    <a:pt x="66" y="1354"/>
                    <a:pt x="59" y="1351"/>
                    <a:pt x="52" y="1351"/>
                  </a:cubicBezTo>
                  <a:cubicBezTo>
                    <a:pt x="35" y="1351"/>
                    <a:pt x="18" y="1368"/>
                    <a:pt x="1" y="1385"/>
                  </a:cubicBezTo>
                  <a:cubicBezTo>
                    <a:pt x="1" y="1409"/>
                    <a:pt x="1" y="1434"/>
                    <a:pt x="25" y="1434"/>
                  </a:cubicBezTo>
                  <a:cubicBezTo>
                    <a:pt x="171" y="1482"/>
                    <a:pt x="292" y="1507"/>
                    <a:pt x="414" y="1507"/>
                  </a:cubicBezTo>
                  <a:cubicBezTo>
                    <a:pt x="948" y="1458"/>
                    <a:pt x="1458" y="1239"/>
                    <a:pt x="1871" y="899"/>
                  </a:cubicBezTo>
                  <a:cubicBezTo>
                    <a:pt x="2187" y="656"/>
                    <a:pt x="2503" y="389"/>
                    <a:pt x="2770" y="73"/>
                  </a:cubicBezTo>
                  <a:cubicBezTo>
                    <a:pt x="2794" y="49"/>
                    <a:pt x="2794" y="25"/>
                    <a:pt x="27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" name="Google Shape;896;p21"/>
            <p:cNvSpPr/>
            <p:nvPr/>
          </p:nvSpPr>
          <p:spPr>
            <a:xfrm>
              <a:off x="6218863" y="3500000"/>
              <a:ext cx="179629" cy="211417"/>
            </a:xfrm>
            <a:custGeom>
              <a:avLst/>
              <a:gdLst/>
              <a:ahLst/>
              <a:cxnLst/>
              <a:rect l="l" t="t" r="r" b="b"/>
              <a:pathLst>
                <a:path w="827" h="973" extrusionOk="0">
                  <a:moveTo>
                    <a:pt x="73" y="0"/>
                  </a:moveTo>
                  <a:cubicBezTo>
                    <a:pt x="49" y="0"/>
                    <a:pt x="25" y="25"/>
                    <a:pt x="25" y="49"/>
                  </a:cubicBezTo>
                  <a:cubicBezTo>
                    <a:pt x="0" y="49"/>
                    <a:pt x="25" y="98"/>
                    <a:pt x="49" y="98"/>
                  </a:cubicBezTo>
                  <a:cubicBezTo>
                    <a:pt x="268" y="170"/>
                    <a:pt x="511" y="243"/>
                    <a:pt x="729" y="341"/>
                  </a:cubicBezTo>
                  <a:cubicBezTo>
                    <a:pt x="559" y="559"/>
                    <a:pt x="340" y="729"/>
                    <a:pt x="122" y="875"/>
                  </a:cubicBezTo>
                  <a:cubicBezTo>
                    <a:pt x="98" y="899"/>
                    <a:pt x="98" y="924"/>
                    <a:pt x="122" y="948"/>
                  </a:cubicBezTo>
                  <a:cubicBezTo>
                    <a:pt x="122" y="948"/>
                    <a:pt x="146" y="972"/>
                    <a:pt x="146" y="972"/>
                  </a:cubicBezTo>
                  <a:cubicBezTo>
                    <a:pt x="170" y="948"/>
                    <a:pt x="170" y="948"/>
                    <a:pt x="170" y="948"/>
                  </a:cubicBezTo>
                  <a:cubicBezTo>
                    <a:pt x="365" y="802"/>
                    <a:pt x="826" y="462"/>
                    <a:pt x="826" y="341"/>
                  </a:cubicBezTo>
                  <a:cubicBezTo>
                    <a:pt x="826" y="316"/>
                    <a:pt x="802" y="292"/>
                    <a:pt x="778" y="292"/>
                  </a:cubicBezTo>
                  <a:cubicBezTo>
                    <a:pt x="559" y="170"/>
                    <a:pt x="316" y="98"/>
                    <a:pt x="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" name="Google Shape;897;p21"/>
            <p:cNvSpPr/>
            <p:nvPr/>
          </p:nvSpPr>
          <p:spPr>
            <a:xfrm>
              <a:off x="6367587" y="3409116"/>
              <a:ext cx="204738" cy="249446"/>
            </a:xfrm>
            <a:custGeom>
              <a:avLst/>
              <a:gdLst/>
              <a:ahLst/>
              <a:cxnLst/>
              <a:rect l="l" t="t" r="r" b="b"/>
              <a:pathLst>
                <a:path w="943" h="1147" extrusionOk="0">
                  <a:moveTo>
                    <a:pt x="53" y="1"/>
                  </a:moveTo>
                  <a:cubicBezTo>
                    <a:pt x="15" y="1"/>
                    <a:pt x="1" y="77"/>
                    <a:pt x="44" y="77"/>
                  </a:cubicBezTo>
                  <a:cubicBezTo>
                    <a:pt x="287" y="150"/>
                    <a:pt x="530" y="272"/>
                    <a:pt x="749" y="393"/>
                  </a:cubicBezTo>
                  <a:cubicBezTo>
                    <a:pt x="797" y="417"/>
                    <a:pt x="651" y="758"/>
                    <a:pt x="457" y="1073"/>
                  </a:cubicBezTo>
                  <a:cubicBezTo>
                    <a:pt x="433" y="1098"/>
                    <a:pt x="433" y="1122"/>
                    <a:pt x="457" y="1146"/>
                  </a:cubicBezTo>
                  <a:lnTo>
                    <a:pt x="481" y="1146"/>
                  </a:lnTo>
                  <a:cubicBezTo>
                    <a:pt x="506" y="1122"/>
                    <a:pt x="530" y="1122"/>
                    <a:pt x="530" y="1098"/>
                  </a:cubicBezTo>
                  <a:cubicBezTo>
                    <a:pt x="651" y="903"/>
                    <a:pt x="943" y="417"/>
                    <a:pt x="797" y="296"/>
                  </a:cubicBezTo>
                  <a:cubicBezTo>
                    <a:pt x="579" y="174"/>
                    <a:pt x="336" y="77"/>
                    <a:pt x="68" y="4"/>
                  </a:cubicBezTo>
                  <a:cubicBezTo>
                    <a:pt x="63" y="2"/>
                    <a:pt x="58" y="1"/>
                    <a:pt x="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" name="Google Shape;898;p21"/>
            <p:cNvSpPr/>
            <p:nvPr/>
          </p:nvSpPr>
          <p:spPr>
            <a:xfrm>
              <a:off x="6519531" y="3341437"/>
              <a:ext cx="173834" cy="179834"/>
            </a:xfrm>
            <a:custGeom>
              <a:avLst/>
              <a:gdLst/>
              <a:ahLst/>
              <a:cxnLst/>
              <a:rect l="l" t="t" r="r" b="b"/>
              <a:pathLst>
                <a:path w="802" h="827" extrusionOk="0">
                  <a:moveTo>
                    <a:pt x="24" y="1"/>
                  </a:moveTo>
                  <a:cubicBezTo>
                    <a:pt x="0" y="1"/>
                    <a:pt x="0" y="74"/>
                    <a:pt x="24" y="98"/>
                  </a:cubicBezTo>
                  <a:cubicBezTo>
                    <a:pt x="243" y="98"/>
                    <a:pt x="462" y="122"/>
                    <a:pt x="680" y="171"/>
                  </a:cubicBezTo>
                  <a:cubicBezTo>
                    <a:pt x="656" y="389"/>
                    <a:pt x="559" y="584"/>
                    <a:pt x="462" y="778"/>
                  </a:cubicBezTo>
                  <a:cubicBezTo>
                    <a:pt x="437" y="778"/>
                    <a:pt x="462" y="827"/>
                    <a:pt x="462" y="827"/>
                  </a:cubicBezTo>
                  <a:lnTo>
                    <a:pt x="486" y="827"/>
                  </a:lnTo>
                  <a:cubicBezTo>
                    <a:pt x="510" y="827"/>
                    <a:pt x="510" y="827"/>
                    <a:pt x="534" y="802"/>
                  </a:cubicBezTo>
                  <a:cubicBezTo>
                    <a:pt x="583" y="729"/>
                    <a:pt x="802" y="268"/>
                    <a:pt x="753" y="122"/>
                  </a:cubicBezTo>
                  <a:cubicBezTo>
                    <a:pt x="753" y="122"/>
                    <a:pt x="729" y="98"/>
                    <a:pt x="705" y="74"/>
                  </a:cubicBezTo>
                  <a:cubicBezTo>
                    <a:pt x="486" y="25"/>
                    <a:pt x="267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" name="Google Shape;899;p21"/>
            <p:cNvSpPr/>
            <p:nvPr/>
          </p:nvSpPr>
          <p:spPr>
            <a:xfrm>
              <a:off x="6603873" y="3489042"/>
              <a:ext cx="74040" cy="74125"/>
            </a:xfrm>
            <a:custGeom>
              <a:avLst/>
              <a:gdLst/>
              <a:ahLst/>
              <a:cxnLst/>
              <a:rect l="l" t="t" r="r" b="b"/>
              <a:pathLst>
                <a:path w="341" h="341" extrusionOk="0">
                  <a:moveTo>
                    <a:pt x="171" y="1"/>
                  </a:moveTo>
                  <a:cubicBezTo>
                    <a:pt x="74" y="1"/>
                    <a:pt x="1" y="74"/>
                    <a:pt x="1" y="171"/>
                  </a:cubicBezTo>
                  <a:cubicBezTo>
                    <a:pt x="1" y="268"/>
                    <a:pt x="74" y="341"/>
                    <a:pt x="171" y="341"/>
                  </a:cubicBezTo>
                  <a:cubicBezTo>
                    <a:pt x="268" y="341"/>
                    <a:pt x="341" y="268"/>
                    <a:pt x="341" y="171"/>
                  </a:cubicBezTo>
                  <a:cubicBezTo>
                    <a:pt x="341" y="74"/>
                    <a:pt x="268" y="1"/>
                    <a:pt x="1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" name="Google Shape;900;p21"/>
            <p:cNvSpPr/>
            <p:nvPr/>
          </p:nvSpPr>
          <p:spPr>
            <a:xfrm>
              <a:off x="6487984" y="3299540"/>
              <a:ext cx="68890" cy="74125"/>
            </a:xfrm>
            <a:custGeom>
              <a:avLst/>
              <a:gdLst/>
              <a:ahLst/>
              <a:cxnLst/>
              <a:rect l="l" t="t" r="r" b="b"/>
              <a:pathLst>
                <a:path w="317" h="341" extrusionOk="0">
                  <a:moveTo>
                    <a:pt x="170" y="0"/>
                  </a:moveTo>
                  <a:cubicBezTo>
                    <a:pt x="73" y="0"/>
                    <a:pt x="0" y="73"/>
                    <a:pt x="0" y="170"/>
                  </a:cubicBezTo>
                  <a:cubicBezTo>
                    <a:pt x="0" y="268"/>
                    <a:pt x="73" y="340"/>
                    <a:pt x="170" y="340"/>
                  </a:cubicBezTo>
                  <a:cubicBezTo>
                    <a:pt x="243" y="340"/>
                    <a:pt x="316" y="268"/>
                    <a:pt x="316" y="170"/>
                  </a:cubicBezTo>
                  <a:cubicBezTo>
                    <a:pt x="316" y="73"/>
                    <a:pt x="243" y="0"/>
                    <a:pt x="17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" name="Google Shape;901;p21"/>
            <p:cNvSpPr/>
            <p:nvPr/>
          </p:nvSpPr>
          <p:spPr>
            <a:xfrm>
              <a:off x="6334752" y="3378177"/>
              <a:ext cx="74040" cy="74125"/>
            </a:xfrm>
            <a:custGeom>
              <a:avLst/>
              <a:gdLst/>
              <a:ahLst/>
              <a:cxnLst/>
              <a:rect l="l" t="t" r="r" b="b"/>
              <a:pathLst>
                <a:path w="341" h="341" extrusionOk="0">
                  <a:moveTo>
                    <a:pt x="171" y="1"/>
                  </a:moveTo>
                  <a:cubicBezTo>
                    <a:pt x="74" y="1"/>
                    <a:pt x="1" y="74"/>
                    <a:pt x="1" y="171"/>
                  </a:cubicBezTo>
                  <a:cubicBezTo>
                    <a:pt x="1" y="268"/>
                    <a:pt x="74" y="341"/>
                    <a:pt x="171" y="341"/>
                  </a:cubicBezTo>
                  <a:cubicBezTo>
                    <a:pt x="268" y="341"/>
                    <a:pt x="341" y="268"/>
                    <a:pt x="341" y="171"/>
                  </a:cubicBezTo>
                  <a:cubicBezTo>
                    <a:pt x="341" y="74"/>
                    <a:pt x="268" y="1"/>
                    <a:pt x="1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" name="Google Shape;902;p21"/>
            <p:cNvSpPr/>
            <p:nvPr/>
          </p:nvSpPr>
          <p:spPr>
            <a:xfrm>
              <a:off x="6424244" y="3626335"/>
              <a:ext cx="74041" cy="74125"/>
            </a:xfrm>
            <a:custGeom>
              <a:avLst/>
              <a:gdLst/>
              <a:ahLst/>
              <a:cxnLst/>
              <a:rect l="l" t="t" r="r" b="b"/>
              <a:pathLst>
                <a:path w="341" h="341" extrusionOk="0">
                  <a:moveTo>
                    <a:pt x="171" y="0"/>
                  </a:moveTo>
                  <a:cubicBezTo>
                    <a:pt x="74" y="0"/>
                    <a:pt x="1" y="73"/>
                    <a:pt x="1" y="170"/>
                  </a:cubicBezTo>
                  <a:cubicBezTo>
                    <a:pt x="1" y="268"/>
                    <a:pt x="74" y="341"/>
                    <a:pt x="171" y="341"/>
                  </a:cubicBezTo>
                  <a:cubicBezTo>
                    <a:pt x="268" y="341"/>
                    <a:pt x="341" y="268"/>
                    <a:pt x="341" y="170"/>
                  </a:cubicBezTo>
                  <a:cubicBezTo>
                    <a:pt x="341" y="73"/>
                    <a:pt x="268" y="0"/>
                    <a:pt x="17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" name="Google Shape;903;p21"/>
            <p:cNvSpPr/>
            <p:nvPr/>
          </p:nvSpPr>
          <p:spPr>
            <a:xfrm>
              <a:off x="6181520" y="3462615"/>
              <a:ext cx="74040" cy="68969"/>
            </a:xfrm>
            <a:custGeom>
              <a:avLst/>
              <a:gdLst/>
              <a:ahLst/>
              <a:cxnLst/>
              <a:rect l="l" t="t" r="r" b="b"/>
              <a:pathLst>
                <a:path w="341" h="317" extrusionOk="0">
                  <a:moveTo>
                    <a:pt x="170" y="0"/>
                  </a:moveTo>
                  <a:cubicBezTo>
                    <a:pt x="73" y="0"/>
                    <a:pt x="0" y="73"/>
                    <a:pt x="0" y="170"/>
                  </a:cubicBezTo>
                  <a:cubicBezTo>
                    <a:pt x="0" y="243"/>
                    <a:pt x="73" y="316"/>
                    <a:pt x="170" y="316"/>
                  </a:cubicBezTo>
                  <a:cubicBezTo>
                    <a:pt x="268" y="316"/>
                    <a:pt x="340" y="243"/>
                    <a:pt x="340" y="170"/>
                  </a:cubicBezTo>
                  <a:cubicBezTo>
                    <a:pt x="340" y="73"/>
                    <a:pt x="268" y="0"/>
                    <a:pt x="17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" name="Google Shape;904;p21"/>
            <p:cNvSpPr/>
            <p:nvPr/>
          </p:nvSpPr>
          <p:spPr>
            <a:xfrm>
              <a:off x="6102329" y="3547053"/>
              <a:ext cx="74041" cy="74125"/>
            </a:xfrm>
            <a:custGeom>
              <a:avLst/>
              <a:gdLst/>
              <a:ahLst/>
              <a:cxnLst/>
              <a:rect l="l" t="t" r="r" b="b"/>
              <a:pathLst>
                <a:path w="342" h="341" extrusionOk="0">
                  <a:moveTo>
                    <a:pt x="171" y="0"/>
                  </a:moveTo>
                  <a:cubicBezTo>
                    <a:pt x="98" y="0"/>
                    <a:pt x="1" y="73"/>
                    <a:pt x="1" y="170"/>
                  </a:cubicBezTo>
                  <a:cubicBezTo>
                    <a:pt x="1" y="267"/>
                    <a:pt x="98" y="340"/>
                    <a:pt x="171" y="340"/>
                  </a:cubicBezTo>
                  <a:cubicBezTo>
                    <a:pt x="268" y="340"/>
                    <a:pt x="341" y="267"/>
                    <a:pt x="341" y="170"/>
                  </a:cubicBezTo>
                  <a:cubicBezTo>
                    <a:pt x="341" y="73"/>
                    <a:pt x="268" y="0"/>
                    <a:pt x="17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" name="Google Shape;905;p21"/>
            <p:cNvSpPr/>
            <p:nvPr/>
          </p:nvSpPr>
          <p:spPr>
            <a:xfrm>
              <a:off x="6213068" y="3684345"/>
              <a:ext cx="74041" cy="68969"/>
            </a:xfrm>
            <a:custGeom>
              <a:avLst/>
              <a:gdLst/>
              <a:ahLst/>
              <a:cxnLst/>
              <a:rect l="l" t="t" r="r" b="b"/>
              <a:pathLst>
                <a:path w="341" h="317" extrusionOk="0">
                  <a:moveTo>
                    <a:pt x="170" y="1"/>
                  </a:moveTo>
                  <a:cubicBezTo>
                    <a:pt x="73" y="1"/>
                    <a:pt x="0" y="74"/>
                    <a:pt x="0" y="146"/>
                  </a:cubicBezTo>
                  <a:cubicBezTo>
                    <a:pt x="0" y="244"/>
                    <a:pt x="73" y="316"/>
                    <a:pt x="170" y="316"/>
                  </a:cubicBezTo>
                  <a:cubicBezTo>
                    <a:pt x="267" y="316"/>
                    <a:pt x="340" y="244"/>
                    <a:pt x="340" y="146"/>
                  </a:cubicBezTo>
                  <a:cubicBezTo>
                    <a:pt x="340" y="74"/>
                    <a:pt x="267" y="1"/>
                    <a:pt x="17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6" name="Google Shape;906;p21"/>
          <p:cNvGrpSpPr>
            <a:grpSpLocks/>
          </p:cNvGrpSpPr>
          <p:nvPr/>
        </p:nvGrpSpPr>
        <p:grpSpPr bwMode="auto">
          <a:xfrm rot="20327442" flipH="1">
            <a:off x="9474200" y="4238625"/>
            <a:ext cx="1887538" cy="3179763"/>
            <a:chOff x="-653265" y="1899986"/>
            <a:chExt cx="171302" cy="288619"/>
          </a:xfrm>
        </p:grpSpPr>
        <p:sp>
          <p:nvSpPr>
            <p:cNvPr id="17" name="Google Shape;907;p21"/>
            <p:cNvSpPr/>
            <p:nvPr/>
          </p:nvSpPr>
          <p:spPr>
            <a:xfrm>
              <a:off x="-526956" y="1913663"/>
              <a:ext cx="45095" cy="46974"/>
            </a:xfrm>
            <a:custGeom>
              <a:avLst/>
              <a:gdLst/>
              <a:ahLst/>
              <a:cxnLst/>
              <a:rect l="l" t="t" r="r" b="b"/>
              <a:pathLst>
                <a:path w="1159" h="1208" extrusionOk="0">
                  <a:moveTo>
                    <a:pt x="626" y="1"/>
                  </a:moveTo>
                  <a:cubicBezTo>
                    <a:pt x="368" y="1"/>
                    <a:pt x="163" y="396"/>
                    <a:pt x="163" y="396"/>
                  </a:cubicBezTo>
                  <a:cubicBezTo>
                    <a:pt x="0" y="997"/>
                    <a:pt x="317" y="1207"/>
                    <a:pt x="551" y="1207"/>
                  </a:cubicBezTo>
                  <a:cubicBezTo>
                    <a:pt x="666" y="1207"/>
                    <a:pt x="762" y="1156"/>
                    <a:pt x="770" y="1076"/>
                  </a:cubicBezTo>
                  <a:cubicBezTo>
                    <a:pt x="794" y="833"/>
                    <a:pt x="479" y="736"/>
                    <a:pt x="479" y="736"/>
                  </a:cubicBezTo>
                  <a:cubicBezTo>
                    <a:pt x="479" y="736"/>
                    <a:pt x="1159" y="396"/>
                    <a:pt x="819" y="80"/>
                  </a:cubicBezTo>
                  <a:cubicBezTo>
                    <a:pt x="753" y="23"/>
                    <a:pt x="688" y="1"/>
                    <a:pt x="62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" name="Google Shape;908;p21"/>
            <p:cNvSpPr/>
            <p:nvPr/>
          </p:nvSpPr>
          <p:spPr>
            <a:xfrm>
              <a:off x="-564335" y="1911899"/>
              <a:ext cx="42790" cy="46254"/>
            </a:xfrm>
            <a:custGeom>
              <a:avLst/>
              <a:gdLst/>
              <a:ahLst/>
              <a:cxnLst/>
              <a:rect l="l" t="t" r="r" b="b"/>
              <a:pathLst>
                <a:path w="1097" h="1188" extrusionOk="0">
                  <a:moveTo>
                    <a:pt x="548" y="1"/>
                  </a:moveTo>
                  <a:cubicBezTo>
                    <a:pt x="491" y="1"/>
                    <a:pt x="429" y="17"/>
                    <a:pt x="365" y="58"/>
                  </a:cubicBezTo>
                  <a:cubicBezTo>
                    <a:pt x="0" y="301"/>
                    <a:pt x="680" y="738"/>
                    <a:pt x="680" y="738"/>
                  </a:cubicBezTo>
                  <a:cubicBezTo>
                    <a:pt x="680" y="738"/>
                    <a:pt x="340" y="811"/>
                    <a:pt x="340" y="1030"/>
                  </a:cubicBezTo>
                  <a:cubicBezTo>
                    <a:pt x="349" y="1120"/>
                    <a:pt x="464" y="1188"/>
                    <a:pt x="597" y="1188"/>
                  </a:cubicBezTo>
                  <a:cubicBezTo>
                    <a:pt x="821" y="1188"/>
                    <a:pt x="1097" y="1000"/>
                    <a:pt x="1021" y="422"/>
                  </a:cubicBezTo>
                  <a:cubicBezTo>
                    <a:pt x="1021" y="422"/>
                    <a:pt x="835" y="1"/>
                    <a:pt x="54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" name="Google Shape;909;p21"/>
            <p:cNvSpPr/>
            <p:nvPr/>
          </p:nvSpPr>
          <p:spPr>
            <a:xfrm>
              <a:off x="-525307" y="1900572"/>
              <a:ext cx="20746" cy="20893"/>
            </a:xfrm>
            <a:custGeom>
              <a:avLst/>
              <a:gdLst/>
              <a:ahLst/>
              <a:cxnLst/>
              <a:rect l="l" t="t" r="r" b="b"/>
              <a:pathLst>
                <a:path w="535" h="536" extrusionOk="0">
                  <a:moveTo>
                    <a:pt x="462" y="1"/>
                  </a:moveTo>
                  <a:cubicBezTo>
                    <a:pt x="292" y="25"/>
                    <a:pt x="0" y="195"/>
                    <a:pt x="49" y="487"/>
                  </a:cubicBezTo>
                  <a:cubicBezTo>
                    <a:pt x="49" y="511"/>
                    <a:pt x="73" y="535"/>
                    <a:pt x="97" y="535"/>
                  </a:cubicBezTo>
                  <a:lnTo>
                    <a:pt x="122" y="535"/>
                  </a:lnTo>
                  <a:cubicBezTo>
                    <a:pt x="146" y="535"/>
                    <a:pt x="146" y="511"/>
                    <a:pt x="146" y="487"/>
                  </a:cubicBezTo>
                  <a:cubicBezTo>
                    <a:pt x="97" y="171"/>
                    <a:pt x="462" y="98"/>
                    <a:pt x="486" y="98"/>
                  </a:cubicBezTo>
                  <a:cubicBezTo>
                    <a:pt x="510" y="74"/>
                    <a:pt x="535" y="49"/>
                    <a:pt x="510" y="25"/>
                  </a:cubicBezTo>
                  <a:cubicBezTo>
                    <a:pt x="510" y="1"/>
                    <a:pt x="486" y="1"/>
                    <a:pt x="4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" name="Google Shape;910;p21"/>
            <p:cNvSpPr/>
            <p:nvPr/>
          </p:nvSpPr>
          <p:spPr>
            <a:xfrm>
              <a:off x="-540390" y="1899888"/>
              <a:ext cx="17001" cy="20894"/>
            </a:xfrm>
            <a:custGeom>
              <a:avLst/>
              <a:gdLst/>
              <a:ahLst/>
              <a:cxnLst/>
              <a:rect l="l" t="t" r="r" b="b"/>
              <a:pathLst>
                <a:path w="438" h="535" extrusionOk="0">
                  <a:moveTo>
                    <a:pt x="49" y="1"/>
                  </a:moveTo>
                  <a:cubicBezTo>
                    <a:pt x="1" y="1"/>
                    <a:pt x="1" y="25"/>
                    <a:pt x="1" y="49"/>
                  </a:cubicBezTo>
                  <a:cubicBezTo>
                    <a:pt x="1" y="98"/>
                    <a:pt x="25" y="98"/>
                    <a:pt x="49" y="98"/>
                  </a:cubicBezTo>
                  <a:cubicBezTo>
                    <a:pt x="98" y="98"/>
                    <a:pt x="146" y="122"/>
                    <a:pt x="195" y="146"/>
                  </a:cubicBezTo>
                  <a:cubicBezTo>
                    <a:pt x="292" y="243"/>
                    <a:pt x="341" y="365"/>
                    <a:pt x="341" y="511"/>
                  </a:cubicBezTo>
                  <a:cubicBezTo>
                    <a:pt x="341" y="535"/>
                    <a:pt x="365" y="535"/>
                    <a:pt x="389" y="535"/>
                  </a:cubicBezTo>
                  <a:cubicBezTo>
                    <a:pt x="414" y="535"/>
                    <a:pt x="438" y="511"/>
                    <a:pt x="438" y="486"/>
                  </a:cubicBezTo>
                  <a:cubicBezTo>
                    <a:pt x="438" y="341"/>
                    <a:pt x="365" y="171"/>
                    <a:pt x="243" y="73"/>
                  </a:cubicBezTo>
                  <a:cubicBezTo>
                    <a:pt x="195" y="25"/>
                    <a:pt x="122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" name="Google Shape;911;p21"/>
            <p:cNvSpPr/>
            <p:nvPr/>
          </p:nvSpPr>
          <p:spPr>
            <a:xfrm>
              <a:off x="-653050" y="1974574"/>
              <a:ext cx="137301" cy="213835"/>
            </a:xfrm>
            <a:custGeom>
              <a:avLst/>
              <a:gdLst/>
              <a:ahLst/>
              <a:cxnLst/>
              <a:rect l="l" t="t" r="r" b="b"/>
              <a:pathLst>
                <a:path w="3524" h="5491" extrusionOk="0">
                  <a:moveTo>
                    <a:pt x="3353" y="1"/>
                  </a:moveTo>
                  <a:cubicBezTo>
                    <a:pt x="3329" y="25"/>
                    <a:pt x="3329" y="49"/>
                    <a:pt x="3329" y="73"/>
                  </a:cubicBezTo>
                  <a:cubicBezTo>
                    <a:pt x="3353" y="122"/>
                    <a:pt x="3377" y="171"/>
                    <a:pt x="3377" y="244"/>
                  </a:cubicBezTo>
                  <a:cubicBezTo>
                    <a:pt x="3377" y="268"/>
                    <a:pt x="3402" y="268"/>
                    <a:pt x="3426" y="268"/>
                  </a:cubicBezTo>
                  <a:cubicBezTo>
                    <a:pt x="3450" y="268"/>
                    <a:pt x="3475" y="244"/>
                    <a:pt x="3475" y="219"/>
                  </a:cubicBezTo>
                  <a:cubicBezTo>
                    <a:pt x="3450" y="98"/>
                    <a:pt x="3426" y="25"/>
                    <a:pt x="3426" y="25"/>
                  </a:cubicBezTo>
                  <a:cubicBezTo>
                    <a:pt x="3402" y="1"/>
                    <a:pt x="3377" y="1"/>
                    <a:pt x="3353" y="1"/>
                  </a:cubicBezTo>
                  <a:close/>
                  <a:moveTo>
                    <a:pt x="3465" y="377"/>
                  </a:moveTo>
                  <a:cubicBezTo>
                    <a:pt x="3438" y="377"/>
                    <a:pt x="3414" y="389"/>
                    <a:pt x="3426" y="414"/>
                  </a:cubicBezTo>
                  <a:cubicBezTo>
                    <a:pt x="3426" y="462"/>
                    <a:pt x="3426" y="535"/>
                    <a:pt x="3426" y="584"/>
                  </a:cubicBezTo>
                  <a:lnTo>
                    <a:pt x="3426" y="608"/>
                  </a:lnTo>
                  <a:cubicBezTo>
                    <a:pt x="3426" y="632"/>
                    <a:pt x="3450" y="656"/>
                    <a:pt x="3475" y="656"/>
                  </a:cubicBezTo>
                  <a:cubicBezTo>
                    <a:pt x="3499" y="656"/>
                    <a:pt x="3499" y="632"/>
                    <a:pt x="3523" y="632"/>
                  </a:cubicBezTo>
                  <a:lnTo>
                    <a:pt x="3523" y="584"/>
                  </a:lnTo>
                  <a:cubicBezTo>
                    <a:pt x="3523" y="535"/>
                    <a:pt x="3523" y="486"/>
                    <a:pt x="3523" y="414"/>
                  </a:cubicBezTo>
                  <a:cubicBezTo>
                    <a:pt x="3523" y="389"/>
                    <a:pt x="3493" y="377"/>
                    <a:pt x="3465" y="377"/>
                  </a:cubicBezTo>
                  <a:close/>
                  <a:moveTo>
                    <a:pt x="3450" y="754"/>
                  </a:moveTo>
                  <a:cubicBezTo>
                    <a:pt x="3426" y="754"/>
                    <a:pt x="3402" y="754"/>
                    <a:pt x="3402" y="778"/>
                  </a:cubicBezTo>
                  <a:cubicBezTo>
                    <a:pt x="3402" y="851"/>
                    <a:pt x="3377" y="899"/>
                    <a:pt x="3353" y="948"/>
                  </a:cubicBezTo>
                  <a:cubicBezTo>
                    <a:pt x="3329" y="972"/>
                    <a:pt x="3353" y="997"/>
                    <a:pt x="3377" y="1021"/>
                  </a:cubicBezTo>
                  <a:lnTo>
                    <a:pt x="3402" y="1021"/>
                  </a:lnTo>
                  <a:cubicBezTo>
                    <a:pt x="3426" y="1021"/>
                    <a:pt x="3426" y="997"/>
                    <a:pt x="3426" y="997"/>
                  </a:cubicBezTo>
                  <a:cubicBezTo>
                    <a:pt x="3450" y="924"/>
                    <a:pt x="3475" y="875"/>
                    <a:pt x="3499" y="802"/>
                  </a:cubicBezTo>
                  <a:cubicBezTo>
                    <a:pt x="3499" y="778"/>
                    <a:pt x="3475" y="754"/>
                    <a:pt x="3450" y="754"/>
                  </a:cubicBezTo>
                  <a:close/>
                  <a:moveTo>
                    <a:pt x="2576" y="899"/>
                  </a:moveTo>
                  <a:cubicBezTo>
                    <a:pt x="2503" y="924"/>
                    <a:pt x="2430" y="997"/>
                    <a:pt x="2406" y="1045"/>
                  </a:cubicBezTo>
                  <a:cubicBezTo>
                    <a:pt x="2406" y="1069"/>
                    <a:pt x="2406" y="1118"/>
                    <a:pt x="2430" y="1118"/>
                  </a:cubicBezTo>
                  <a:lnTo>
                    <a:pt x="2454" y="1118"/>
                  </a:lnTo>
                  <a:cubicBezTo>
                    <a:pt x="2479" y="1118"/>
                    <a:pt x="2479" y="1118"/>
                    <a:pt x="2503" y="1094"/>
                  </a:cubicBezTo>
                  <a:cubicBezTo>
                    <a:pt x="2503" y="1045"/>
                    <a:pt x="2551" y="1021"/>
                    <a:pt x="2600" y="997"/>
                  </a:cubicBezTo>
                  <a:cubicBezTo>
                    <a:pt x="2649" y="972"/>
                    <a:pt x="2624" y="899"/>
                    <a:pt x="2576" y="899"/>
                  </a:cubicBezTo>
                  <a:close/>
                  <a:moveTo>
                    <a:pt x="2722" y="948"/>
                  </a:moveTo>
                  <a:cubicBezTo>
                    <a:pt x="2697" y="972"/>
                    <a:pt x="2697" y="997"/>
                    <a:pt x="2722" y="1021"/>
                  </a:cubicBezTo>
                  <a:cubicBezTo>
                    <a:pt x="2770" y="1045"/>
                    <a:pt x="2794" y="1094"/>
                    <a:pt x="2819" y="1142"/>
                  </a:cubicBezTo>
                  <a:cubicBezTo>
                    <a:pt x="2843" y="1167"/>
                    <a:pt x="2843" y="1167"/>
                    <a:pt x="2867" y="1167"/>
                  </a:cubicBezTo>
                  <a:lnTo>
                    <a:pt x="2916" y="1191"/>
                  </a:lnTo>
                  <a:cubicBezTo>
                    <a:pt x="2916" y="1167"/>
                    <a:pt x="2940" y="1142"/>
                    <a:pt x="2916" y="1118"/>
                  </a:cubicBezTo>
                  <a:cubicBezTo>
                    <a:pt x="2892" y="1045"/>
                    <a:pt x="2843" y="997"/>
                    <a:pt x="2794" y="948"/>
                  </a:cubicBezTo>
                  <a:close/>
                  <a:moveTo>
                    <a:pt x="3268" y="1078"/>
                  </a:moveTo>
                  <a:cubicBezTo>
                    <a:pt x="3256" y="1078"/>
                    <a:pt x="3243" y="1082"/>
                    <a:pt x="3232" y="1094"/>
                  </a:cubicBezTo>
                  <a:cubicBezTo>
                    <a:pt x="3207" y="1142"/>
                    <a:pt x="3159" y="1167"/>
                    <a:pt x="3110" y="1215"/>
                  </a:cubicBezTo>
                  <a:cubicBezTo>
                    <a:pt x="3086" y="1215"/>
                    <a:pt x="3086" y="1239"/>
                    <a:pt x="3110" y="1264"/>
                  </a:cubicBezTo>
                  <a:cubicBezTo>
                    <a:pt x="3110" y="1288"/>
                    <a:pt x="3134" y="1288"/>
                    <a:pt x="3159" y="1288"/>
                  </a:cubicBezTo>
                  <a:cubicBezTo>
                    <a:pt x="3207" y="1264"/>
                    <a:pt x="3256" y="1215"/>
                    <a:pt x="3305" y="1167"/>
                  </a:cubicBezTo>
                  <a:cubicBezTo>
                    <a:pt x="3342" y="1129"/>
                    <a:pt x="3308" y="1078"/>
                    <a:pt x="3268" y="1078"/>
                  </a:cubicBezTo>
                  <a:close/>
                  <a:moveTo>
                    <a:pt x="2469" y="1197"/>
                  </a:moveTo>
                  <a:cubicBezTo>
                    <a:pt x="2460" y="1197"/>
                    <a:pt x="2454" y="1203"/>
                    <a:pt x="2454" y="1215"/>
                  </a:cubicBezTo>
                  <a:cubicBezTo>
                    <a:pt x="2430" y="1215"/>
                    <a:pt x="2406" y="1264"/>
                    <a:pt x="2430" y="1264"/>
                  </a:cubicBezTo>
                  <a:cubicBezTo>
                    <a:pt x="2479" y="1337"/>
                    <a:pt x="2527" y="1385"/>
                    <a:pt x="2600" y="1385"/>
                  </a:cubicBezTo>
                  <a:lnTo>
                    <a:pt x="2624" y="1410"/>
                  </a:lnTo>
                  <a:cubicBezTo>
                    <a:pt x="2649" y="1410"/>
                    <a:pt x="2673" y="1385"/>
                    <a:pt x="2673" y="1361"/>
                  </a:cubicBezTo>
                  <a:cubicBezTo>
                    <a:pt x="2673" y="1337"/>
                    <a:pt x="2649" y="1288"/>
                    <a:pt x="2624" y="1288"/>
                  </a:cubicBezTo>
                  <a:cubicBezTo>
                    <a:pt x="2576" y="1288"/>
                    <a:pt x="2527" y="1264"/>
                    <a:pt x="2503" y="1215"/>
                  </a:cubicBezTo>
                  <a:cubicBezTo>
                    <a:pt x="2491" y="1203"/>
                    <a:pt x="2479" y="1197"/>
                    <a:pt x="2469" y="1197"/>
                  </a:cubicBezTo>
                  <a:close/>
                  <a:moveTo>
                    <a:pt x="2958" y="1253"/>
                  </a:moveTo>
                  <a:cubicBezTo>
                    <a:pt x="2954" y="1253"/>
                    <a:pt x="2948" y="1256"/>
                    <a:pt x="2940" y="1264"/>
                  </a:cubicBezTo>
                  <a:cubicBezTo>
                    <a:pt x="2916" y="1264"/>
                    <a:pt x="2892" y="1264"/>
                    <a:pt x="2892" y="1288"/>
                  </a:cubicBezTo>
                  <a:lnTo>
                    <a:pt x="2794" y="1312"/>
                  </a:lnTo>
                  <a:cubicBezTo>
                    <a:pt x="2790" y="1310"/>
                    <a:pt x="2786" y="1309"/>
                    <a:pt x="2782" y="1309"/>
                  </a:cubicBezTo>
                  <a:cubicBezTo>
                    <a:pt x="2746" y="1309"/>
                    <a:pt x="2750" y="1410"/>
                    <a:pt x="2794" y="1410"/>
                  </a:cubicBezTo>
                  <a:cubicBezTo>
                    <a:pt x="2843" y="1410"/>
                    <a:pt x="2867" y="1385"/>
                    <a:pt x="2916" y="1385"/>
                  </a:cubicBezTo>
                  <a:cubicBezTo>
                    <a:pt x="2916" y="1410"/>
                    <a:pt x="2916" y="1458"/>
                    <a:pt x="2916" y="1482"/>
                  </a:cubicBezTo>
                  <a:cubicBezTo>
                    <a:pt x="2916" y="1507"/>
                    <a:pt x="2940" y="1531"/>
                    <a:pt x="2964" y="1531"/>
                  </a:cubicBezTo>
                  <a:lnTo>
                    <a:pt x="2989" y="1531"/>
                  </a:lnTo>
                  <a:cubicBezTo>
                    <a:pt x="3013" y="1531"/>
                    <a:pt x="3037" y="1507"/>
                    <a:pt x="3037" y="1482"/>
                  </a:cubicBezTo>
                  <a:cubicBezTo>
                    <a:pt x="3013" y="1434"/>
                    <a:pt x="3013" y="1410"/>
                    <a:pt x="3013" y="1361"/>
                  </a:cubicBezTo>
                  <a:cubicBezTo>
                    <a:pt x="3037" y="1361"/>
                    <a:pt x="3037" y="1337"/>
                    <a:pt x="3037" y="1312"/>
                  </a:cubicBezTo>
                  <a:cubicBezTo>
                    <a:pt x="3013" y="1288"/>
                    <a:pt x="3013" y="1264"/>
                    <a:pt x="2989" y="1264"/>
                  </a:cubicBezTo>
                  <a:cubicBezTo>
                    <a:pt x="2973" y="1264"/>
                    <a:pt x="2967" y="1253"/>
                    <a:pt x="2958" y="1253"/>
                  </a:cubicBezTo>
                  <a:close/>
                  <a:moveTo>
                    <a:pt x="2989" y="1628"/>
                  </a:moveTo>
                  <a:cubicBezTo>
                    <a:pt x="2964" y="1628"/>
                    <a:pt x="2940" y="1652"/>
                    <a:pt x="2940" y="1677"/>
                  </a:cubicBezTo>
                  <a:cubicBezTo>
                    <a:pt x="2916" y="1725"/>
                    <a:pt x="2916" y="1798"/>
                    <a:pt x="2892" y="1847"/>
                  </a:cubicBezTo>
                  <a:cubicBezTo>
                    <a:pt x="2892" y="1871"/>
                    <a:pt x="2916" y="1895"/>
                    <a:pt x="2940" y="1895"/>
                  </a:cubicBezTo>
                  <a:cubicBezTo>
                    <a:pt x="2964" y="1895"/>
                    <a:pt x="2989" y="1895"/>
                    <a:pt x="2989" y="1871"/>
                  </a:cubicBezTo>
                  <a:cubicBezTo>
                    <a:pt x="3013" y="1798"/>
                    <a:pt x="3013" y="1750"/>
                    <a:pt x="3037" y="1677"/>
                  </a:cubicBezTo>
                  <a:cubicBezTo>
                    <a:pt x="3037" y="1652"/>
                    <a:pt x="3013" y="1628"/>
                    <a:pt x="2989" y="1628"/>
                  </a:cubicBezTo>
                  <a:close/>
                  <a:moveTo>
                    <a:pt x="1628" y="1993"/>
                  </a:moveTo>
                  <a:cubicBezTo>
                    <a:pt x="1604" y="1993"/>
                    <a:pt x="1580" y="2017"/>
                    <a:pt x="1580" y="2041"/>
                  </a:cubicBezTo>
                  <a:cubicBezTo>
                    <a:pt x="1580" y="2065"/>
                    <a:pt x="1604" y="2090"/>
                    <a:pt x="1628" y="2090"/>
                  </a:cubicBezTo>
                  <a:cubicBezTo>
                    <a:pt x="1677" y="2090"/>
                    <a:pt x="1726" y="2090"/>
                    <a:pt x="1750" y="2114"/>
                  </a:cubicBezTo>
                  <a:lnTo>
                    <a:pt x="1823" y="2114"/>
                  </a:lnTo>
                  <a:cubicBezTo>
                    <a:pt x="1823" y="2114"/>
                    <a:pt x="1847" y="2114"/>
                    <a:pt x="1847" y="2090"/>
                  </a:cubicBezTo>
                  <a:cubicBezTo>
                    <a:pt x="1847" y="2065"/>
                    <a:pt x="1847" y="2041"/>
                    <a:pt x="1823" y="2017"/>
                  </a:cubicBezTo>
                  <a:lnTo>
                    <a:pt x="1798" y="2017"/>
                  </a:lnTo>
                  <a:cubicBezTo>
                    <a:pt x="1750" y="1993"/>
                    <a:pt x="1677" y="1993"/>
                    <a:pt x="1628" y="1993"/>
                  </a:cubicBezTo>
                  <a:close/>
                  <a:moveTo>
                    <a:pt x="2892" y="1993"/>
                  </a:moveTo>
                  <a:cubicBezTo>
                    <a:pt x="2867" y="1993"/>
                    <a:pt x="2843" y="1993"/>
                    <a:pt x="2819" y="2017"/>
                  </a:cubicBezTo>
                  <a:cubicBezTo>
                    <a:pt x="2794" y="2065"/>
                    <a:pt x="2770" y="2114"/>
                    <a:pt x="2722" y="2163"/>
                  </a:cubicBezTo>
                  <a:cubicBezTo>
                    <a:pt x="2722" y="2187"/>
                    <a:pt x="2722" y="2211"/>
                    <a:pt x="2722" y="2235"/>
                  </a:cubicBezTo>
                  <a:lnTo>
                    <a:pt x="2794" y="2235"/>
                  </a:lnTo>
                  <a:cubicBezTo>
                    <a:pt x="2843" y="2187"/>
                    <a:pt x="2867" y="2114"/>
                    <a:pt x="2916" y="2065"/>
                  </a:cubicBezTo>
                  <a:cubicBezTo>
                    <a:pt x="2916" y="2041"/>
                    <a:pt x="2916" y="2017"/>
                    <a:pt x="2892" y="1993"/>
                  </a:cubicBezTo>
                  <a:close/>
                  <a:moveTo>
                    <a:pt x="1968" y="2144"/>
                  </a:moveTo>
                  <a:cubicBezTo>
                    <a:pt x="1956" y="2144"/>
                    <a:pt x="1944" y="2150"/>
                    <a:pt x="1944" y="2163"/>
                  </a:cubicBezTo>
                  <a:cubicBezTo>
                    <a:pt x="1920" y="2163"/>
                    <a:pt x="1920" y="2211"/>
                    <a:pt x="1944" y="2211"/>
                  </a:cubicBezTo>
                  <a:cubicBezTo>
                    <a:pt x="1993" y="2260"/>
                    <a:pt x="2017" y="2284"/>
                    <a:pt x="2066" y="2333"/>
                  </a:cubicBezTo>
                  <a:lnTo>
                    <a:pt x="2114" y="2333"/>
                  </a:lnTo>
                  <a:cubicBezTo>
                    <a:pt x="2114" y="2357"/>
                    <a:pt x="2139" y="2357"/>
                    <a:pt x="2139" y="2357"/>
                  </a:cubicBezTo>
                  <a:cubicBezTo>
                    <a:pt x="2163" y="2333"/>
                    <a:pt x="2163" y="2308"/>
                    <a:pt x="2139" y="2284"/>
                  </a:cubicBezTo>
                  <a:cubicBezTo>
                    <a:pt x="2114" y="2235"/>
                    <a:pt x="2066" y="2187"/>
                    <a:pt x="1993" y="2163"/>
                  </a:cubicBezTo>
                  <a:cubicBezTo>
                    <a:pt x="1993" y="2150"/>
                    <a:pt x="1981" y="2144"/>
                    <a:pt x="1968" y="2144"/>
                  </a:cubicBezTo>
                  <a:close/>
                  <a:moveTo>
                    <a:pt x="1531" y="2114"/>
                  </a:moveTo>
                  <a:cubicBezTo>
                    <a:pt x="1507" y="2114"/>
                    <a:pt x="1483" y="2138"/>
                    <a:pt x="1483" y="2163"/>
                  </a:cubicBezTo>
                  <a:cubicBezTo>
                    <a:pt x="1483" y="2235"/>
                    <a:pt x="1507" y="2308"/>
                    <a:pt x="1555" y="2357"/>
                  </a:cubicBezTo>
                  <a:cubicBezTo>
                    <a:pt x="1555" y="2357"/>
                    <a:pt x="1580" y="2381"/>
                    <a:pt x="1604" y="2381"/>
                  </a:cubicBezTo>
                  <a:cubicBezTo>
                    <a:pt x="1604" y="2381"/>
                    <a:pt x="1628" y="2381"/>
                    <a:pt x="1628" y="2357"/>
                  </a:cubicBezTo>
                  <a:cubicBezTo>
                    <a:pt x="1653" y="2357"/>
                    <a:pt x="1653" y="2308"/>
                    <a:pt x="1628" y="2308"/>
                  </a:cubicBezTo>
                  <a:cubicBezTo>
                    <a:pt x="1580" y="2260"/>
                    <a:pt x="1580" y="2211"/>
                    <a:pt x="1555" y="2163"/>
                  </a:cubicBezTo>
                  <a:cubicBezTo>
                    <a:pt x="1580" y="2138"/>
                    <a:pt x="1555" y="2114"/>
                    <a:pt x="1531" y="2114"/>
                  </a:cubicBezTo>
                  <a:close/>
                  <a:moveTo>
                    <a:pt x="2637" y="2266"/>
                  </a:moveTo>
                  <a:cubicBezTo>
                    <a:pt x="2624" y="2266"/>
                    <a:pt x="2612" y="2272"/>
                    <a:pt x="2600" y="2284"/>
                  </a:cubicBezTo>
                  <a:cubicBezTo>
                    <a:pt x="2551" y="2308"/>
                    <a:pt x="2503" y="2333"/>
                    <a:pt x="2454" y="2357"/>
                  </a:cubicBezTo>
                  <a:cubicBezTo>
                    <a:pt x="2406" y="2381"/>
                    <a:pt x="2406" y="2406"/>
                    <a:pt x="2430" y="2430"/>
                  </a:cubicBezTo>
                  <a:cubicBezTo>
                    <a:pt x="2430" y="2454"/>
                    <a:pt x="2430" y="2454"/>
                    <a:pt x="2454" y="2454"/>
                  </a:cubicBezTo>
                  <a:lnTo>
                    <a:pt x="2503" y="2430"/>
                  </a:lnTo>
                  <a:cubicBezTo>
                    <a:pt x="2551" y="2406"/>
                    <a:pt x="2600" y="2381"/>
                    <a:pt x="2673" y="2333"/>
                  </a:cubicBezTo>
                  <a:cubicBezTo>
                    <a:pt x="2673" y="2333"/>
                    <a:pt x="2673" y="2284"/>
                    <a:pt x="2673" y="2284"/>
                  </a:cubicBezTo>
                  <a:cubicBezTo>
                    <a:pt x="2661" y="2272"/>
                    <a:pt x="2649" y="2266"/>
                    <a:pt x="2637" y="2266"/>
                  </a:cubicBezTo>
                  <a:close/>
                  <a:moveTo>
                    <a:pt x="1748" y="2395"/>
                  </a:moveTo>
                  <a:cubicBezTo>
                    <a:pt x="1726" y="2395"/>
                    <a:pt x="1701" y="2413"/>
                    <a:pt x="1701" y="2430"/>
                  </a:cubicBezTo>
                  <a:cubicBezTo>
                    <a:pt x="1677" y="2454"/>
                    <a:pt x="1701" y="2478"/>
                    <a:pt x="1726" y="2478"/>
                  </a:cubicBezTo>
                  <a:cubicBezTo>
                    <a:pt x="1774" y="2527"/>
                    <a:pt x="1847" y="2527"/>
                    <a:pt x="1920" y="2551"/>
                  </a:cubicBezTo>
                  <a:cubicBezTo>
                    <a:pt x="1968" y="2527"/>
                    <a:pt x="1968" y="2478"/>
                    <a:pt x="1920" y="2454"/>
                  </a:cubicBezTo>
                  <a:cubicBezTo>
                    <a:pt x="1871" y="2454"/>
                    <a:pt x="1823" y="2430"/>
                    <a:pt x="1774" y="2406"/>
                  </a:cubicBezTo>
                  <a:cubicBezTo>
                    <a:pt x="1767" y="2398"/>
                    <a:pt x="1758" y="2395"/>
                    <a:pt x="1748" y="2395"/>
                  </a:cubicBezTo>
                  <a:close/>
                  <a:moveTo>
                    <a:pt x="2208" y="2395"/>
                  </a:moveTo>
                  <a:cubicBezTo>
                    <a:pt x="2201" y="2395"/>
                    <a:pt x="2194" y="2398"/>
                    <a:pt x="2187" y="2406"/>
                  </a:cubicBezTo>
                  <a:cubicBezTo>
                    <a:pt x="2163" y="2406"/>
                    <a:pt x="2139" y="2430"/>
                    <a:pt x="2139" y="2454"/>
                  </a:cubicBezTo>
                  <a:lnTo>
                    <a:pt x="2090" y="2454"/>
                  </a:lnTo>
                  <a:cubicBezTo>
                    <a:pt x="2066" y="2454"/>
                    <a:pt x="2041" y="2478"/>
                    <a:pt x="2041" y="2503"/>
                  </a:cubicBezTo>
                  <a:cubicBezTo>
                    <a:pt x="2041" y="2527"/>
                    <a:pt x="2066" y="2551"/>
                    <a:pt x="2090" y="2551"/>
                  </a:cubicBezTo>
                  <a:lnTo>
                    <a:pt x="2187" y="2551"/>
                  </a:lnTo>
                  <a:cubicBezTo>
                    <a:pt x="2187" y="2551"/>
                    <a:pt x="2187" y="2576"/>
                    <a:pt x="2187" y="2600"/>
                  </a:cubicBezTo>
                  <a:lnTo>
                    <a:pt x="2187" y="2624"/>
                  </a:lnTo>
                  <a:cubicBezTo>
                    <a:pt x="2163" y="2648"/>
                    <a:pt x="2187" y="2673"/>
                    <a:pt x="2211" y="2673"/>
                  </a:cubicBezTo>
                  <a:lnTo>
                    <a:pt x="2236" y="2673"/>
                  </a:lnTo>
                  <a:cubicBezTo>
                    <a:pt x="2260" y="2673"/>
                    <a:pt x="2260" y="2648"/>
                    <a:pt x="2260" y="2624"/>
                  </a:cubicBezTo>
                  <a:lnTo>
                    <a:pt x="2260" y="2600"/>
                  </a:lnTo>
                  <a:cubicBezTo>
                    <a:pt x="2260" y="2576"/>
                    <a:pt x="2260" y="2551"/>
                    <a:pt x="2260" y="2527"/>
                  </a:cubicBezTo>
                  <a:lnTo>
                    <a:pt x="2284" y="2527"/>
                  </a:lnTo>
                  <a:cubicBezTo>
                    <a:pt x="2333" y="2478"/>
                    <a:pt x="2309" y="2430"/>
                    <a:pt x="2260" y="2430"/>
                  </a:cubicBezTo>
                  <a:lnTo>
                    <a:pt x="2236" y="2430"/>
                  </a:lnTo>
                  <a:cubicBezTo>
                    <a:pt x="2236" y="2413"/>
                    <a:pt x="2224" y="2395"/>
                    <a:pt x="2208" y="2395"/>
                  </a:cubicBezTo>
                  <a:close/>
                  <a:moveTo>
                    <a:pt x="2158" y="2774"/>
                  </a:moveTo>
                  <a:cubicBezTo>
                    <a:pt x="2147" y="2774"/>
                    <a:pt x="2139" y="2780"/>
                    <a:pt x="2139" y="2794"/>
                  </a:cubicBezTo>
                  <a:cubicBezTo>
                    <a:pt x="2090" y="2843"/>
                    <a:pt x="2066" y="2891"/>
                    <a:pt x="2041" y="2940"/>
                  </a:cubicBezTo>
                  <a:cubicBezTo>
                    <a:pt x="2017" y="2964"/>
                    <a:pt x="2017" y="2989"/>
                    <a:pt x="2041" y="3013"/>
                  </a:cubicBezTo>
                  <a:lnTo>
                    <a:pt x="2090" y="3013"/>
                  </a:lnTo>
                  <a:cubicBezTo>
                    <a:pt x="2139" y="2964"/>
                    <a:pt x="2187" y="2916"/>
                    <a:pt x="2211" y="2843"/>
                  </a:cubicBezTo>
                  <a:cubicBezTo>
                    <a:pt x="2229" y="2808"/>
                    <a:pt x="2185" y="2774"/>
                    <a:pt x="2158" y="2774"/>
                  </a:cubicBezTo>
                  <a:close/>
                  <a:moveTo>
                    <a:pt x="1943" y="3045"/>
                  </a:moveTo>
                  <a:cubicBezTo>
                    <a:pt x="1934" y="3045"/>
                    <a:pt x="1926" y="3050"/>
                    <a:pt x="1920" y="3061"/>
                  </a:cubicBezTo>
                  <a:cubicBezTo>
                    <a:pt x="1871" y="3086"/>
                    <a:pt x="1798" y="3134"/>
                    <a:pt x="1750" y="3183"/>
                  </a:cubicBezTo>
                  <a:cubicBezTo>
                    <a:pt x="1701" y="3207"/>
                    <a:pt x="1726" y="3256"/>
                    <a:pt x="1774" y="3256"/>
                  </a:cubicBezTo>
                  <a:lnTo>
                    <a:pt x="1798" y="3256"/>
                  </a:lnTo>
                  <a:cubicBezTo>
                    <a:pt x="1798" y="3256"/>
                    <a:pt x="1823" y="3256"/>
                    <a:pt x="1823" y="3231"/>
                  </a:cubicBezTo>
                  <a:cubicBezTo>
                    <a:pt x="1871" y="3207"/>
                    <a:pt x="1920" y="3159"/>
                    <a:pt x="1968" y="3134"/>
                  </a:cubicBezTo>
                  <a:cubicBezTo>
                    <a:pt x="2006" y="3097"/>
                    <a:pt x="1971" y="3045"/>
                    <a:pt x="1943" y="3045"/>
                  </a:cubicBezTo>
                  <a:close/>
                  <a:moveTo>
                    <a:pt x="1634" y="3269"/>
                  </a:moveTo>
                  <a:cubicBezTo>
                    <a:pt x="1623" y="3269"/>
                    <a:pt x="1612" y="3272"/>
                    <a:pt x="1604" y="3280"/>
                  </a:cubicBezTo>
                  <a:lnTo>
                    <a:pt x="1580" y="3304"/>
                  </a:lnTo>
                  <a:lnTo>
                    <a:pt x="1458" y="3377"/>
                  </a:lnTo>
                  <a:cubicBezTo>
                    <a:pt x="1434" y="3377"/>
                    <a:pt x="1434" y="3402"/>
                    <a:pt x="1434" y="3426"/>
                  </a:cubicBezTo>
                  <a:cubicBezTo>
                    <a:pt x="1434" y="3450"/>
                    <a:pt x="1458" y="3450"/>
                    <a:pt x="1483" y="3450"/>
                  </a:cubicBezTo>
                  <a:lnTo>
                    <a:pt x="1507" y="3450"/>
                  </a:lnTo>
                  <a:lnTo>
                    <a:pt x="1653" y="3377"/>
                  </a:lnTo>
                  <a:lnTo>
                    <a:pt x="1677" y="3353"/>
                  </a:lnTo>
                  <a:cubicBezTo>
                    <a:pt x="1701" y="3329"/>
                    <a:pt x="1701" y="3304"/>
                    <a:pt x="1677" y="3280"/>
                  </a:cubicBezTo>
                  <a:cubicBezTo>
                    <a:pt x="1677" y="3280"/>
                    <a:pt x="1655" y="3269"/>
                    <a:pt x="1634" y="3269"/>
                  </a:cubicBezTo>
                  <a:close/>
                  <a:moveTo>
                    <a:pt x="1303" y="3461"/>
                  </a:moveTo>
                  <a:cubicBezTo>
                    <a:pt x="1292" y="3461"/>
                    <a:pt x="1278" y="3465"/>
                    <a:pt x="1264" y="3474"/>
                  </a:cubicBezTo>
                  <a:lnTo>
                    <a:pt x="1118" y="3572"/>
                  </a:lnTo>
                  <a:cubicBezTo>
                    <a:pt x="1094" y="3572"/>
                    <a:pt x="1094" y="3620"/>
                    <a:pt x="1118" y="3620"/>
                  </a:cubicBezTo>
                  <a:cubicBezTo>
                    <a:pt x="1118" y="3644"/>
                    <a:pt x="1143" y="3644"/>
                    <a:pt x="1167" y="3644"/>
                  </a:cubicBezTo>
                  <a:lnTo>
                    <a:pt x="1337" y="3547"/>
                  </a:lnTo>
                  <a:cubicBezTo>
                    <a:pt x="1376" y="3528"/>
                    <a:pt x="1352" y="3461"/>
                    <a:pt x="1303" y="3461"/>
                  </a:cubicBezTo>
                  <a:close/>
                  <a:moveTo>
                    <a:pt x="1006" y="3651"/>
                  </a:moveTo>
                  <a:cubicBezTo>
                    <a:pt x="997" y="3651"/>
                    <a:pt x="985" y="3657"/>
                    <a:pt x="972" y="3669"/>
                  </a:cubicBezTo>
                  <a:lnTo>
                    <a:pt x="802" y="3766"/>
                  </a:lnTo>
                  <a:cubicBezTo>
                    <a:pt x="778" y="3766"/>
                    <a:pt x="778" y="3814"/>
                    <a:pt x="802" y="3839"/>
                  </a:cubicBezTo>
                  <a:lnTo>
                    <a:pt x="851" y="3839"/>
                  </a:lnTo>
                  <a:cubicBezTo>
                    <a:pt x="900" y="3814"/>
                    <a:pt x="972" y="3766"/>
                    <a:pt x="1021" y="3742"/>
                  </a:cubicBezTo>
                  <a:cubicBezTo>
                    <a:pt x="1045" y="3717"/>
                    <a:pt x="1045" y="3693"/>
                    <a:pt x="1021" y="3669"/>
                  </a:cubicBezTo>
                  <a:cubicBezTo>
                    <a:pt x="1021" y="3657"/>
                    <a:pt x="1015" y="3651"/>
                    <a:pt x="1006" y="3651"/>
                  </a:cubicBezTo>
                  <a:close/>
                  <a:moveTo>
                    <a:pt x="657" y="3863"/>
                  </a:moveTo>
                  <a:lnTo>
                    <a:pt x="487" y="3985"/>
                  </a:lnTo>
                  <a:cubicBezTo>
                    <a:pt x="487" y="4009"/>
                    <a:pt x="487" y="4033"/>
                    <a:pt x="487" y="4057"/>
                  </a:cubicBezTo>
                  <a:lnTo>
                    <a:pt x="560" y="4057"/>
                  </a:lnTo>
                  <a:lnTo>
                    <a:pt x="705" y="3936"/>
                  </a:lnTo>
                  <a:cubicBezTo>
                    <a:pt x="730" y="3912"/>
                    <a:pt x="730" y="3887"/>
                    <a:pt x="705" y="3863"/>
                  </a:cubicBezTo>
                  <a:close/>
                  <a:moveTo>
                    <a:pt x="385" y="4101"/>
                  </a:moveTo>
                  <a:cubicBezTo>
                    <a:pt x="379" y="4101"/>
                    <a:pt x="372" y="4103"/>
                    <a:pt x="365" y="4106"/>
                  </a:cubicBezTo>
                  <a:cubicBezTo>
                    <a:pt x="317" y="4155"/>
                    <a:pt x="268" y="4203"/>
                    <a:pt x="219" y="4252"/>
                  </a:cubicBezTo>
                  <a:cubicBezTo>
                    <a:pt x="219" y="4276"/>
                    <a:pt x="219" y="4300"/>
                    <a:pt x="219" y="4325"/>
                  </a:cubicBezTo>
                  <a:lnTo>
                    <a:pt x="292" y="4325"/>
                  </a:lnTo>
                  <a:cubicBezTo>
                    <a:pt x="341" y="4276"/>
                    <a:pt x="389" y="4227"/>
                    <a:pt x="438" y="4179"/>
                  </a:cubicBezTo>
                  <a:cubicBezTo>
                    <a:pt x="459" y="4158"/>
                    <a:pt x="426" y="4101"/>
                    <a:pt x="385" y="4101"/>
                  </a:cubicBezTo>
                  <a:close/>
                  <a:moveTo>
                    <a:pt x="137" y="4379"/>
                  </a:moveTo>
                  <a:cubicBezTo>
                    <a:pt x="128" y="4379"/>
                    <a:pt x="122" y="4385"/>
                    <a:pt x="122" y="4397"/>
                  </a:cubicBezTo>
                  <a:cubicBezTo>
                    <a:pt x="74" y="4470"/>
                    <a:pt x="49" y="4519"/>
                    <a:pt x="25" y="4592"/>
                  </a:cubicBezTo>
                  <a:cubicBezTo>
                    <a:pt x="25" y="4616"/>
                    <a:pt x="25" y="4640"/>
                    <a:pt x="49" y="4640"/>
                  </a:cubicBezTo>
                  <a:lnTo>
                    <a:pt x="98" y="4640"/>
                  </a:lnTo>
                  <a:cubicBezTo>
                    <a:pt x="98" y="4640"/>
                    <a:pt x="122" y="4640"/>
                    <a:pt x="122" y="4616"/>
                  </a:cubicBezTo>
                  <a:cubicBezTo>
                    <a:pt x="147" y="4568"/>
                    <a:pt x="171" y="4495"/>
                    <a:pt x="195" y="4446"/>
                  </a:cubicBezTo>
                  <a:cubicBezTo>
                    <a:pt x="195" y="4422"/>
                    <a:pt x="195" y="4397"/>
                    <a:pt x="171" y="4397"/>
                  </a:cubicBezTo>
                  <a:cubicBezTo>
                    <a:pt x="159" y="4385"/>
                    <a:pt x="147" y="4379"/>
                    <a:pt x="137" y="4379"/>
                  </a:cubicBezTo>
                  <a:close/>
                  <a:moveTo>
                    <a:pt x="49" y="4738"/>
                  </a:moveTo>
                  <a:cubicBezTo>
                    <a:pt x="25" y="4738"/>
                    <a:pt x="1" y="4762"/>
                    <a:pt x="1" y="4786"/>
                  </a:cubicBezTo>
                  <a:cubicBezTo>
                    <a:pt x="1" y="4859"/>
                    <a:pt x="25" y="4908"/>
                    <a:pt x="25" y="4981"/>
                  </a:cubicBezTo>
                  <a:cubicBezTo>
                    <a:pt x="49" y="5005"/>
                    <a:pt x="49" y="5005"/>
                    <a:pt x="74" y="5005"/>
                  </a:cubicBezTo>
                  <a:lnTo>
                    <a:pt x="98" y="5005"/>
                  </a:lnTo>
                  <a:cubicBezTo>
                    <a:pt x="122" y="5005"/>
                    <a:pt x="122" y="4981"/>
                    <a:pt x="122" y="4956"/>
                  </a:cubicBezTo>
                  <a:cubicBezTo>
                    <a:pt x="98" y="4908"/>
                    <a:pt x="98" y="4835"/>
                    <a:pt x="98" y="4786"/>
                  </a:cubicBezTo>
                  <a:cubicBezTo>
                    <a:pt x="98" y="4762"/>
                    <a:pt x="74" y="4738"/>
                    <a:pt x="49" y="4738"/>
                  </a:cubicBezTo>
                  <a:close/>
                  <a:moveTo>
                    <a:pt x="144" y="5092"/>
                  </a:moveTo>
                  <a:cubicBezTo>
                    <a:pt x="136" y="5092"/>
                    <a:pt x="129" y="5095"/>
                    <a:pt x="122" y="5102"/>
                  </a:cubicBezTo>
                  <a:cubicBezTo>
                    <a:pt x="98" y="5102"/>
                    <a:pt x="98" y="5151"/>
                    <a:pt x="98" y="5175"/>
                  </a:cubicBezTo>
                  <a:cubicBezTo>
                    <a:pt x="147" y="5223"/>
                    <a:pt x="171" y="5272"/>
                    <a:pt x="219" y="5321"/>
                  </a:cubicBezTo>
                  <a:cubicBezTo>
                    <a:pt x="219" y="5345"/>
                    <a:pt x="244" y="5345"/>
                    <a:pt x="244" y="5345"/>
                  </a:cubicBezTo>
                  <a:lnTo>
                    <a:pt x="292" y="5345"/>
                  </a:lnTo>
                  <a:cubicBezTo>
                    <a:pt x="292" y="5321"/>
                    <a:pt x="292" y="5296"/>
                    <a:pt x="292" y="5272"/>
                  </a:cubicBezTo>
                  <a:cubicBezTo>
                    <a:pt x="244" y="5223"/>
                    <a:pt x="219" y="5175"/>
                    <a:pt x="195" y="5126"/>
                  </a:cubicBezTo>
                  <a:cubicBezTo>
                    <a:pt x="178" y="5109"/>
                    <a:pt x="161" y="5092"/>
                    <a:pt x="144" y="5092"/>
                  </a:cubicBezTo>
                  <a:close/>
                  <a:moveTo>
                    <a:pt x="365" y="5400"/>
                  </a:moveTo>
                  <a:cubicBezTo>
                    <a:pt x="353" y="5400"/>
                    <a:pt x="341" y="5406"/>
                    <a:pt x="341" y="5418"/>
                  </a:cubicBezTo>
                  <a:cubicBezTo>
                    <a:pt x="317" y="5442"/>
                    <a:pt x="317" y="5466"/>
                    <a:pt x="341" y="5491"/>
                  </a:cubicBezTo>
                  <a:lnTo>
                    <a:pt x="389" y="5491"/>
                  </a:lnTo>
                  <a:cubicBezTo>
                    <a:pt x="414" y="5466"/>
                    <a:pt x="414" y="5442"/>
                    <a:pt x="389" y="5418"/>
                  </a:cubicBezTo>
                  <a:cubicBezTo>
                    <a:pt x="389" y="5406"/>
                    <a:pt x="377" y="5400"/>
                    <a:pt x="365" y="54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2" name="Google Shape;912;p21"/>
          <p:cNvGrpSpPr>
            <a:grpSpLocks/>
          </p:cNvGrpSpPr>
          <p:nvPr/>
        </p:nvGrpSpPr>
        <p:grpSpPr bwMode="auto">
          <a:xfrm flipH="1">
            <a:off x="10753725" y="2411413"/>
            <a:ext cx="1703388" cy="1346200"/>
            <a:chOff x="855987" y="2204128"/>
            <a:chExt cx="1217483" cy="962421"/>
          </a:xfrm>
        </p:grpSpPr>
        <p:grpSp>
          <p:nvGrpSpPr>
            <p:cNvPr id="23" name="Google Shape;913;p21"/>
            <p:cNvGrpSpPr>
              <a:grpSpLocks/>
            </p:cNvGrpSpPr>
            <p:nvPr/>
          </p:nvGrpSpPr>
          <p:grpSpPr bwMode="auto">
            <a:xfrm>
              <a:off x="855987" y="2204128"/>
              <a:ext cx="1146639" cy="962421"/>
              <a:chOff x="958238" y="2157575"/>
              <a:chExt cx="1115191" cy="936025"/>
            </a:xfrm>
          </p:grpSpPr>
          <p:sp>
            <p:nvSpPr>
              <p:cNvPr id="25" name="Google Shape;914;p21"/>
              <p:cNvSpPr/>
              <p:nvPr/>
            </p:nvSpPr>
            <p:spPr>
              <a:xfrm>
                <a:off x="1253985" y="2157575"/>
                <a:ext cx="493280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" name="Google Shape;915;p21"/>
              <p:cNvSpPr/>
              <p:nvPr/>
            </p:nvSpPr>
            <p:spPr>
              <a:xfrm>
                <a:off x="1441586" y="2325353"/>
                <a:ext cx="492176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" name="Google Shape;916;p21"/>
              <p:cNvSpPr/>
              <p:nvPr/>
            </p:nvSpPr>
            <p:spPr>
              <a:xfrm>
                <a:off x="997965" y="2335287"/>
                <a:ext cx="492176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" name="Google Shape;917;p21"/>
              <p:cNvSpPr/>
              <p:nvPr/>
            </p:nvSpPr>
            <p:spPr>
              <a:xfrm>
                <a:off x="958238" y="2551632"/>
                <a:ext cx="493280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" name="Google Shape;918;p21"/>
              <p:cNvSpPr/>
              <p:nvPr/>
            </p:nvSpPr>
            <p:spPr>
              <a:xfrm>
                <a:off x="1165702" y="2601304"/>
                <a:ext cx="492176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" name="Google Shape;919;p21"/>
              <p:cNvSpPr/>
              <p:nvPr/>
            </p:nvSpPr>
            <p:spPr>
              <a:xfrm>
                <a:off x="1451518" y="2561567"/>
                <a:ext cx="622393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4" name="Google Shape;920;p21"/>
            <p:cNvSpPr/>
            <p:nvPr/>
          </p:nvSpPr>
          <p:spPr>
            <a:xfrm>
              <a:off x="926335" y="2206398"/>
              <a:ext cx="1147135" cy="870491"/>
            </a:xfrm>
            <a:custGeom>
              <a:avLst/>
              <a:gdLst/>
              <a:ahLst/>
              <a:cxnLst/>
              <a:rect l="l" t="t" r="r" b="b"/>
              <a:pathLst>
                <a:path w="6074" h="4608" extrusionOk="0">
                  <a:moveTo>
                    <a:pt x="1749" y="936"/>
                  </a:moveTo>
                  <a:cubicBezTo>
                    <a:pt x="1968" y="985"/>
                    <a:pt x="2187" y="1131"/>
                    <a:pt x="2284" y="1325"/>
                  </a:cubicBezTo>
                  <a:cubicBezTo>
                    <a:pt x="2284" y="1398"/>
                    <a:pt x="2260" y="1446"/>
                    <a:pt x="2211" y="1471"/>
                  </a:cubicBezTo>
                  <a:cubicBezTo>
                    <a:pt x="2162" y="1519"/>
                    <a:pt x="2114" y="1519"/>
                    <a:pt x="2065" y="1544"/>
                  </a:cubicBezTo>
                  <a:cubicBezTo>
                    <a:pt x="1871" y="1544"/>
                    <a:pt x="1725" y="1276"/>
                    <a:pt x="1677" y="1155"/>
                  </a:cubicBezTo>
                  <a:lnTo>
                    <a:pt x="1677" y="1131"/>
                  </a:lnTo>
                  <a:cubicBezTo>
                    <a:pt x="1701" y="1058"/>
                    <a:pt x="1725" y="1009"/>
                    <a:pt x="1749" y="936"/>
                  </a:cubicBezTo>
                  <a:close/>
                  <a:moveTo>
                    <a:pt x="3936" y="1301"/>
                  </a:moveTo>
                  <a:lnTo>
                    <a:pt x="3936" y="1301"/>
                  </a:lnTo>
                  <a:cubicBezTo>
                    <a:pt x="3960" y="1446"/>
                    <a:pt x="3936" y="1616"/>
                    <a:pt x="3839" y="1762"/>
                  </a:cubicBezTo>
                  <a:cubicBezTo>
                    <a:pt x="3790" y="1714"/>
                    <a:pt x="3814" y="1495"/>
                    <a:pt x="3936" y="1301"/>
                  </a:cubicBezTo>
                  <a:close/>
                  <a:moveTo>
                    <a:pt x="750" y="2166"/>
                  </a:moveTo>
                  <a:cubicBezTo>
                    <a:pt x="776" y="2166"/>
                    <a:pt x="802" y="2169"/>
                    <a:pt x="826" y="2175"/>
                  </a:cubicBezTo>
                  <a:cubicBezTo>
                    <a:pt x="1142" y="2199"/>
                    <a:pt x="1264" y="2394"/>
                    <a:pt x="1264" y="2564"/>
                  </a:cubicBezTo>
                  <a:cubicBezTo>
                    <a:pt x="1264" y="2661"/>
                    <a:pt x="1166" y="2758"/>
                    <a:pt x="1045" y="2782"/>
                  </a:cubicBezTo>
                  <a:cubicBezTo>
                    <a:pt x="996" y="2758"/>
                    <a:pt x="924" y="2758"/>
                    <a:pt x="875" y="2734"/>
                  </a:cubicBezTo>
                  <a:cubicBezTo>
                    <a:pt x="705" y="2612"/>
                    <a:pt x="583" y="2442"/>
                    <a:pt x="535" y="2248"/>
                  </a:cubicBezTo>
                  <a:cubicBezTo>
                    <a:pt x="590" y="2193"/>
                    <a:pt x="672" y="2166"/>
                    <a:pt x="750" y="2166"/>
                  </a:cubicBezTo>
                  <a:close/>
                  <a:moveTo>
                    <a:pt x="5199" y="2588"/>
                  </a:moveTo>
                  <a:cubicBezTo>
                    <a:pt x="5078" y="2855"/>
                    <a:pt x="4883" y="3025"/>
                    <a:pt x="4762" y="3025"/>
                  </a:cubicBezTo>
                  <a:cubicBezTo>
                    <a:pt x="4713" y="3025"/>
                    <a:pt x="4665" y="3001"/>
                    <a:pt x="4640" y="2977"/>
                  </a:cubicBezTo>
                  <a:cubicBezTo>
                    <a:pt x="4567" y="2855"/>
                    <a:pt x="4592" y="2807"/>
                    <a:pt x="4592" y="2782"/>
                  </a:cubicBezTo>
                  <a:cubicBezTo>
                    <a:pt x="4640" y="2685"/>
                    <a:pt x="4883" y="2588"/>
                    <a:pt x="5150" y="2588"/>
                  </a:cubicBezTo>
                  <a:close/>
                  <a:moveTo>
                    <a:pt x="3596" y="3293"/>
                  </a:moveTo>
                  <a:cubicBezTo>
                    <a:pt x="3596" y="3293"/>
                    <a:pt x="3620" y="3317"/>
                    <a:pt x="3620" y="3317"/>
                  </a:cubicBezTo>
                  <a:cubicBezTo>
                    <a:pt x="3669" y="3390"/>
                    <a:pt x="3644" y="3608"/>
                    <a:pt x="3426" y="3851"/>
                  </a:cubicBezTo>
                  <a:cubicBezTo>
                    <a:pt x="3353" y="3754"/>
                    <a:pt x="3328" y="3633"/>
                    <a:pt x="3377" y="3511"/>
                  </a:cubicBezTo>
                  <a:cubicBezTo>
                    <a:pt x="3401" y="3414"/>
                    <a:pt x="3474" y="3341"/>
                    <a:pt x="3596" y="3317"/>
                  </a:cubicBezTo>
                  <a:lnTo>
                    <a:pt x="3596" y="3293"/>
                  </a:lnTo>
                  <a:close/>
                  <a:moveTo>
                    <a:pt x="1822" y="3366"/>
                  </a:moveTo>
                  <a:cubicBezTo>
                    <a:pt x="1847" y="3366"/>
                    <a:pt x="1944" y="3366"/>
                    <a:pt x="1968" y="3487"/>
                  </a:cubicBezTo>
                  <a:cubicBezTo>
                    <a:pt x="1944" y="3754"/>
                    <a:pt x="1798" y="3997"/>
                    <a:pt x="1555" y="4094"/>
                  </a:cubicBezTo>
                  <a:cubicBezTo>
                    <a:pt x="1482" y="3924"/>
                    <a:pt x="1507" y="3706"/>
                    <a:pt x="1604" y="3511"/>
                  </a:cubicBezTo>
                  <a:cubicBezTo>
                    <a:pt x="1652" y="3438"/>
                    <a:pt x="1725" y="3366"/>
                    <a:pt x="1822" y="3366"/>
                  </a:cubicBezTo>
                  <a:close/>
                  <a:moveTo>
                    <a:pt x="2745" y="159"/>
                  </a:moveTo>
                  <a:cubicBezTo>
                    <a:pt x="2867" y="159"/>
                    <a:pt x="3013" y="183"/>
                    <a:pt x="3158" y="256"/>
                  </a:cubicBezTo>
                  <a:cubicBezTo>
                    <a:pt x="3523" y="378"/>
                    <a:pt x="3814" y="693"/>
                    <a:pt x="3911" y="1058"/>
                  </a:cubicBezTo>
                  <a:cubicBezTo>
                    <a:pt x="3693" y="1325"/>
                    <a:pt x="3596" y="1714"/>
                    <a:pt x="3766" y="1859"/>
                  </a:cubicBezTo>
                  <a:cubicBezTo>
                    <a:pt x="3790" y="1908"/>
                    <a:pt x="3839" y="1932"/>
                    <a:pt x="3863" y="1932"/>
                  </a:cubicBezTo>
                  <a:cubicBezTo>
                    <a:pt x="3936" y="1932"/>
                    <a:pt x="3984" y="1884"/>
                    <a:pt x="4009" y="1835"/>
                  </a:cubicBezTo>
                  <a:cubicBezTo>
                    <a:pt x="4130" y="1616"/>
                    <a:pt x="4154" y="1349"/>
                    <a:pt x="4082" y="1106"/>
                  </a:cubicBezTo>
                  <a:cubicBezTo>
                    <a:pt x="4203" y="961"/>
                    <a:pt x="4397" y="863"/>
                    <a:pt x="4592" y="863"/>
                  </a:cubicBezTo>
                  <a:cubicBezTo>
                    <a:pt x="4762" y="863"/>
                    <a:pt x="4932" y="936"/>
                    <a:pt x="5053" y="1033"/>
                  </a:cubicBezTo>
                  <a:cubicBezTo>
                    <a:pt x="5466" y="1325"/>
                    <a:pt x="5466" y="1932"/>
                    <a:pt x="5272" y="2418"/>
                  </a:cubicBezTo>
                  <a:lnTo>
                    <a:pt x="5150" y="2418"/>
                  </a:lnTo>
                  <a:cubicBezTo>
                    <a:pt x="4907" y="2418"/>
                    <a:pt x="4567" y="2491"/>
                    <a:pt x="4470" y="2710"/>
                  </a:cubicBezTo>
                  <a:cubicBezTo>
                    <a:pt x="4397" y="2928"/>
                    <a:pt x="4543" y="3171"/>
                    <a:pt x="4762" y="3195"/>
                  </a:cubicBezTo>
                  <a:cubicBezTo>
                    <a:pt x="5029" y="3195"/>
                    <a:pt x="5248" y="2904"/>
                    <a:pt x="5369" y="2612"/>
                  </a:cubicBezTo>
                  <a:cubicBezTo>
                    <a:pt x="5612" y="2637"/>
                    <a:pt x="5806" y="2807"/>
                    <a:pt x="5879" y="3025"/>
                  </a:cubicBezTo>
                  <a:cubicBezTo>
                    <a:pt x="5903" y="3220"/>
                    <a:pt x="5831" y="3414"/>
                    <a:pt x="5685" y="3560"/>
                  </a:cubicBezTo>
                  <a:cubicBezTo>
                    <a:pt x="5320" y="3949"/>
                    <a:pt x="4810" y="4191"/>
                    <a:pt x="4252" y="4191"/>
                  </a:cubicBezTo>
                  <a:cubicBezTo>
                    <a:pt x="4082" y="4191"/>
                    <a:pt x="3887" y="4167"/>
                    <a:pt x="3741" y="4070"/>
                  </a:cubicBezTo>
                  <a:cubicBezTo>
                    <a:pt x="3669" y="4046"/>
                    <a:pt x="3620" y="4021"/>
                    <a:pt x="3571" y="3973"/>
                  </a:cubicBezTo>
                  <a:cubicBezTo>
                    <a:pt x="3814" y="3681"/>
                    <a:pt x="3887" y="3366"/>
                    <a:pt x="3766" y="3220"/>
                  </a:cubicBezTo>
                  <a:cubicBezTo>
                    <a:pt x="3717" y="3171"/>
                    <a:pt x="3669" y="3147"/>
                    <a:pt x="3596" y="3147"/>
                  </a:cubicBezTo>
                  <a:cubicBezTo>
                    <a:pt x="3426" y="3171"/>
                    <a:pt x="3280" y="3268"/>
                    <a:pt x="3231" y="3438"/>
                  </a:cubicBezTo>
                  <a:cubicBezTo>
                    <a:pt x="3158" y="3633"/>
                    <a:pt x="3207" y="3851"/>
                    <a:pt x="3328" y="3973"/>
                  </a:cubicBezTo>
                  <a:cubicBezTo>
                    <a:pt x="3037" y="4264"/>
                    <a:pt x="2648" y="4434"/>
                    <a:pt x="2260" y="4434"/>
                  </a:cubicBezTo>
                  <a:cubicBezTo>
                    <a:pt x="2215" y="4444"/>
                    <a:pt x="2169" y="4449"/>
                    <a:pt x="2124" y="4449"/>
                  </a:cubicBezTo>
                  <a:cubicBezTo>
                    <a:pt x="1946" y="4449"/>
                    <a:pt x="1768" y="4375"/>
                    <a:pt x="1652" y="4240"/>
                  </a:cubicBezTo>
                  <a:cubicBezTo>
                    <a:pt x="1944" y="4094"/>
                    <a:pt x="2138" y="3778"/>
                    <a:pt x="2138" y="3463"/>
                  </a:cubicBezTo>
                  <a:cubicBezTo>
                    <a:pt x="2116" y="3307"/>
                    <a:pt x="2013" y="3192"/>
                    <a:pt x="1865" y="3192"/>
                  </a:cubicBezTo>
                  <a:cubicBezTo>
                    <a:pt x="1851" y="3192"/>
                    <a:pt x="1837" y="3193"/>
                    <a:pt x="1822" y="3195"/>
                  </a:cubicBezTo>
                  <a:cubicBezTo>
                    <a:pt x="1677" y="3195"/>
                    <a:pt x="1531" y="3293"/>
                    <a:pt x="1458" y="3438"/>
                  </a:cubicBezTo>
                  <a:cubicBezTo>
                    <a:pt x="1337" y="3657"/>
                    <a:pt x="1312" y="3924"/>
                    <a:pt x="1409" y="4143"/>
                  </a:cubicBezTo>
                  <a:cubicBezTo>
                    <a:pt x="1361" y="4149"/>
                    <a:pt x="1314" y="4152"/>
                    <a:pt x="1268" y="4152"/>
                  </a:cubicBezTo>
                  <a:cubicBezTo>
                    <a:pt x="1130" y="4152"/>
                    <a:pt x="1002" y="4125"/>
                    <a:pt x="875" y="4070"/>
                  </a:cubicBezTo>
                  <a:cubicBezTo>
                    <a:pt x="535" y="3924"/>
                    <a:pt x="316" y="3633"/>
                    <a:pt x="268" y="3268"/>
                  </a:cubicBezTo>
                  <a:cubicBezTo>
                    <a:pt x="195" y="2977"/>
                    <a:pt x="243" y="2637"/>
                    <a:pt x="413" y="2370"/>
                  </a:cubicBezTo>
                  <a:cubicBezTo>
                    <a:pt x="486" y="2564"/>
                    <a:pt x="632" y="2734"/>
                    <a:pt x="802" y="2855"/>
                  </a:cubicBezTo>
                  <a:cubicBezTo>
                    <a:pt x="899" y="2880"/>
                    <a:pt x="972" y="2904"/>
                    <a:pt x="1069" y="2904"/>
                  </a:cubicBezTo>
                  <a:cubicBezTo>
                    <a:pt x="1264" y="2904"/>
                    <a:pt x="1434" y="2758"/>
                    <a:pt x="1434" y="2540"/>
                  </a:cubicBezTo>
                  <a:cubicBezTo>
                    <a:pt x="1434" y="2224"/>
                    <a:pt x="1166" y="1981"/>
                    <a:pt x="851" y="1981"/>
                  </a:cubicBezTo>
                  <a:cubicBezTo>
                    <a:pt x="828" y="1976"/>
                    <a:pt x="806" y="1974"/>
                    <a:pt x="784" y="1974"/>
                  </a:cubicBezTo>
                  <a:cubicBezTo>
                    <a:pt x="685" y="1974"/>
                    <a:pt x="590" y="2014"/>
                    <a:pt x="511" y="2054"/>
                  </a:cubicBezTo>
                  <a:cubicBezTo>
                    <a:pt x="438" y="1568"/>
                    <a:pt x="608" y="1058"/>
                    <a:pt x="1069" y="936"/>
                  </a:cubicBezTo>
                  <a:cubicBezTo>
                    <a:pt x="1194" y="901"/>
                    <a:pt x="1331" y="878"/>
                    <a:pt x="1463" y="878"/>
                  </a:cubicBezTo>
                  <a:cubicBezTo>
                    <a:pt x="1511" y="878"/>
                    <a:pt x="1558" y="881"/>
                    <a:pt x="1604" y="888"/>
                  </a:cubicBezTo>
                  <a:cubicBezTo>
                    <a:pt x="1555" y="1009"/>
                    <a:pt x="1507" y="1106"/>
                    <a:pt x="1507" y="1106"/>
                  </a:cubicBezTo>
                  <a:cubicBezTo>
                    <a:pt x="1507" y="1131"/>
                    <a:pt x="1507" y="1131"/>
                    <a:pt x="1507" y="1155"/>
                  </a:cubicBezTo>
                  <a:cubicBezTo>
                    <a:pt x="1531" y="1179"/>
                    <a:pt x="1725" y="1665"/>
                    <a:pt x="2065" y="1665"/>
                  </a:cubicBezTo>
                  <a:cubicBezTo>
                    <a:pt x="2162" y="1665"/>
                    <a:pt x="2235" y="1641"/>
                    <a:pt x="2308" y="1592"/>
                  </a:cubicBezTo>
                  <a:cubicBezTo>
                    <a:pt x="2405" y="1544"/>
                    <a:pt x="2478" y="1422"/>
                    <a:pt x="2454" y="1301"/>
                  </a:cubicBezTo>
                  <a:cubicBezTo>
                    <a:pt x="2357" y="1033"/>
                    <a:pt x="2114" y="839"/>
                    <a:pt x="1847" y="791"/>
                  </a:cubicBezTo>
                  <a:cubicBezTo>
                    <a:pt x="1992" y="426"/>
                    <a:pt x="2332" y="183"/>
                    <a:pt x="2745" y="159"/>
                  </a:cubicBezTo>
                  <a:close/>
                  <a:moveTo>
                    <a:pt x="2728" y="1"/>
                  </a:moveTo>
                  <a:cubicBezTo>
                    <a:pt x="2260" y="1"/>
                    <a:pt x="1815" y="296"/>
                    <a:pt x="1652" y="766"/>
                  </a:cubicBezTo>
                  <a:cubicBezTo>
                    <a:pt x="1569" y="748"/>
                    <a:pt x="1485" y="740"/>
                    <a:pt x="1403" y="740"/>
                  </a:cubicBezTo>
                  <a:cubicBezTo>
                    <a:pt x="1270" y="740"/>
                    <a:pt x="1141" y="760"/>
                    <a:pt x="1021" y="791"/>
                  </a:cubicBezTo>
                  <a:cubicBezTo>
                    <a:pt x="438" y="936"/>
                    <a:pt x="219" y="1616"/>
                    <a:pt x="341" y="2199"/>
                  </a:cubicBezTo>
                  <a:cubicBezTo>
                    <a:pt x="98" y="2515"/>
                    <a:pt x="0" y="2928"/>
                    <a:pt x="73" y="3317"/>
                  </a:cubicBezTo>
                  <a:cubicBezTo>
                    <a:pt x="146" y="3730"/>
                    <a:pt x="413" y="4070"/>
                    <a:pt x="802" y="4240"/>
                  </a:cubicBezTo>
                  <a:cubicBezTo>
                    <a:pt x="960" y="4293"/>
                    <a:pt x="1130" y="4332"/>
                    <a:pt x="1294" y="4332"/>
                  </a:cubicBezTo>
                  <a:cubicBezTo>
                    <a:pt x="1358" y="4332"/>
                    <a:pt x="1421" y="4326"/>
                    <a:pt x="1482" y="4313"/>
                  </a:cubicBezTo>
                  <a:cubicBezTo>
                    <a:pt x="1638" y="4491"/>
                    <a:pt x="1875" y="4607"/>
                    <a:pt x="2119" y="4607"/>
                  </a:cubicBezTo>
                  <a:cubicBezTo>
                    <a:pt x="2141" y="4607"/>
                    <a:pt x="2164" y="4606"/>
                    <a:pt x="2187" y="4604"/>
                  </a:cubicBezTo>
                  <a:lnTo>
                    <a:pt x="2260" y="4604"/>
                  </a:lnTo>
                  <a:cubicBezTo>
                    <a:pt x="2721" y="4580"/>
                    <a:pt x="3134" y="4410"/>
                    <a:pt x="3450" y="4094"/>
                  </a:cubicBezTo>
                  <a:cubicBezTo>
                    <a:pt x="3523" y="4143"/>
                    <a:pt x="3596" y="4191"/>
                    <a:pt x="3669" y="4240"/>
                  </a:cubicBezTo>
                  <a:cubicBezTo>
                    <a:pt x="3839" y="4313"/>
                    <a:pt x="4057" y="4361"/>
                    <a:pt x="4276" y="4361"/>
                  </a:cubicBezTo>
                  <a:cubicBezTo>
                    <a:pt x="4859" y="4361"/>
                    <a:pt x="5418" y="4094"/>
                    <a:pt x="5831" y="3681"/>
                  </a:cubicBezTo>
                  <a:cubicBezTo>
                    <a:pt x="6001" y="3487"/>
                    <a:pt x="6073" y="3244"/>
                    <a:pt x="6049" y="3001"/>
                  </a:cubicBezTo>
                  <a:cubicBezTo>
                    <a:pt x="5976" y="2710"/>
                    <a:pt x="5733" y="2491"/>
                    <a:pt x="5442" y="2467"/>
                  </a:cubicBezTo>
                  <a:cubicBezTo>
                    <a:pt x="5636" y="1908"/>
                    <a:pt x="5612" y="1252"/>
                    <a:pt x="5126" y="912"/>
                  </a:cubicBezTo>
                  <a:cubicBezTo>
                    <a:pt x="4972" y="781"/>
                    <a:pt x="4776" y="715"/>
                    <a:pt x="4580" y="715"/>
                  </a:cubicBezTo>
                  <a:cubicBezTo>
                    <a:pt x="4376" y="715"/>
                    <a:pt x="4170" y="787"/>
                    <a:pt x="4009" y="936"/>
                  </a:cubicBezTo>
                  <a:cubicBezTo>
                    <a:pt x="3887" y="548"/>
                    <a:pt x="3571" y="256"/>
                    <a:pt x="3207" y="110"/>
                  </a:cubicBezTo>
                  <a:cubicBezTo>
                    <a:pt x="3052" y="36"/>
                    <a:pt x="2889" y="1"/>
                    <a:pt x="2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1" name="Google Shape;921;p21"/>
          <p:cNvGrpSpPr>
            <a:grpSpLocks/>
          </p:cNvGrpSpPr>
          <p:nvPr/>
        </p:nvGrpSpPr>
        <p:grpSpPr bwMode="auto">
          <a:xfrm>
            <a:off x="574675" y="762000"/>
            <a:ext cx="2481263" cy="1081088"/>
            <a:chOff x="3965010" y="571479"/>
            <a:chExt cx="1651683" cy="719972"/>
          </a:xfrm>
        </p:grpSpPr>
        <p:grpSp>
          <p:nvGrpSpPr>
            <p:cNvPr id="32" name="Google Shape;922;p21"/>
            <p:cNvGrpSpPr>
              <a:grpSpLocks/>
            </p:cNvGrpSpPr>
            <p:nvPr/>
          </p:nvGrpSpPr>
          <p:grpSpPr bwMode="auto">
            <a:xfrm>
              <a:off x="3965010" y="571479"/>
              <a:ext cx="1446820" cy="719972"/>
              <a:chOff x="3953250" y="571500"/>
              <a:chExt cx="1383325" cy="766825"/>
            </a:xfrm>
          </p:grpSpPr>
          <p:grpSp>
            <p:nvGrpSpPr>
              <p:cNvPr id="34" name="Google Shape;923;p21"/>
              <p:cNvGrpSpPr>
                <a:grpSpLocks/>
              </p:cNvGrpSpPr>
              <p:nvPr/>
            </p:nvGrpSpPr>
            <p:grpSpPr bwMode="auto">
              <a:xfrm>
                <a:off x="3953250" y="571500"/>
                <a:ext cx="1383166" cy="669650"/>
                <a:chOff x="897088" y="2374675"/>
                <a:chExt cx="1383166" cy="669650"/>
              </a:xfrm>
            </p:grpSpPr>
            <p:sp>
              <p:nvSpPr>
                <p:cNvPr id="36" name="Google Shape;924;p21"/>
                <p:cNvSpPr/>
                <p:nvPr/>
              </p:nvSpPr>
              <p:spPr>
                <a:xfrm>
                  <a:off x="1135534" y="2416338"/>
                  <a:ext cx="622383" cy="622693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7" name="Google Shape;925;p21"/>
                <p:cNvSpPr/>
                <p:nvPr/>
              </p:nvSpPr>
              <p:spPr>
                <a:xfrm>
                  <a:off x="1479057" y="2374675"/>
                  <a:ext cx="493057" cy="493200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8" name="Google Shape;926;p21"/>
                <p:cNvSpPr/>
                <p:nvPr/>
              </p:nvSpPr>
              <p:spPr>
                <a:xfrm>
                  <a:off x="897088" y="2689963"/>
                  <a:ext cx="493057" cy="354699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9" name="Google Shape;927;p21"/>
                <p:cNvSpPr/>
                <p:nvPr/>
              </p:nvSpPr>
              <p:spPr>
                <a:xfrm>
                  <a:off x="1657892" y="2551462"/>
                  <a:ext cx="622383" cy="493200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35" name="Google Shape;928;p21"/>
              <p:cNvSpPr/>
              <p:nvPr/>
            </p:nvSpPr>
            <p:spPr>
              <a:xfrm>
                <a:off x="3972447" y="907056"/>
                <a:ext cx="1363990" cy="431269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3" name="Google Shape;929;p21"/>
            <p:cNvSpPr/>
            <p:nvPr/>
          </p:nvSpPr>
          <p:spPr>
            <a:xfrm>
              <a:off x="4006223" y="571479"/>
              <a:ext cx="1610470" cy="660767"/>
            </a:xfrm>
            <a:custGeom>
              <a:avLst/>
              <a:gdLst/>
              <a:ahLst/>
              <a:cxnLst/>
              <a:rect l="l" t="t" r="r" b="b"/>
              <a:pathLst>
                <a:path w="3864" h="1872" extrusionOk="0">
                  <a:moveTo>
                    <a:pt x="1847" y="365"/>
                  </a:moveTo>
                  <a:cubicBezTo>
                    <a:pt x="1920" y="487"/>
                    <a:pt x="1920" y="633"/>
                    <a:pt x="1871" y="754"/>
                  </a:cubicBezTo>
                  <a:lnTo>
                    <a:pt x="1847" y="754"/>
                  </a:lnTo>
                  <a:cubicBezTo>
                    <a:pt x="1847" y="754"/>
                    <a:pt x="1823" y="754"/>
                    <a:pt x="1798" y="705"/>
                  </a:cubicBezTo>
                  <a:cubicBezTo>
                    <a:pt x="1774" y="608"/>
                    <a:pt x="1774" y="487"/>
                    <a:pt x="1847" y="390"/>
                  </a:cubicBezTo>
                  <a:lnTo>
                    <a:pt x="1847" y="365"/>
                  </a:lnTo>
                  <a:close/>
                  <a:moveTo>
                    <a:pt x="2891" y="584"/>
                  </a:moveTo>
                  <a:lnTo>
                    <a:pt x="2891" y="608"/>
                  </a:lnTo>
                  <a:cubicBezTo>
                    <a:pt x="2940" y="754"/>
                    <a:pt x="2940" y="900"/>
                    <a:pt x="2867" y="948"/>
                  </a:cubicBezTo>
                  <a:cubicBezTo>
                    <a:pt x="2831" y="960"/>
                    <a:pt x="2806" y="967"/>
                    <a:pt x="2791" y="967"/>
                  </a:cubicBezTo>
                  <a:cubicBezTo>
                    <a:pt x="2776" y="967"/>
                    <a:pt x="2770" y="960"/>
                    <a:pt x="2770" y="948"/>
                  </a:cubicBezTo>
                  <a:cubicBezTo>
                    <a:pt x="2770" y="803"/>
                    <a:pt x="2794" y="681"/>
                    <a:pt x="2891" y="584"/>
                  </a:cubicBezTo>
                  <a:close/>
                  <a:moveTo>
                    <a:pt x="754" y="1021"/>
                  </a:moveTo>
                  <a:cubicBezTo>
                    <a:pt x="851" y="1021"/>
                    <a:pt x="924" y="1070"/>
                    <a:pt x="972" y="1143"/>
                  </a:cubicBezTo>
                  <a:cubicBezTo>
                    <a:pt x="997" y="1216"/>
                    <a:pt x="972" y="1288"/>
                    <a:pt x="899" y="1337"/>
                  </a:cubicBezTo>
                  <a:cubicBezTo>
                    <a:pt x="887" y="1349"/>
                    <a:pt x="875" y="1355"/>
                    <a:pt x="863" y="1355"/>
                  </a:cubicBezTo>
                  <a:cubicBezTo>
                    <a:pt x="851" y="1355"/>
                    <a:pt x="839" y="1349"/>
                    <a:pt x="827" y="1337"/>
                  </a:cubicBezTo>
                  <a:cubicBezTo>
                    <a:pt x="754" y="1240"/>
                    <a:pt x="754" y="1143"/>
                    <a:pt x="754" y="1045"/>
                  </a:cubicBezTo>
                  <a:lnTo>
                    <a:pt x="754" y="1021"/>
                  </a:lnTo>
                  <a:close/>
                  <a:moveTo>
                    <a:pt x="2357" y="74"/>
                  </a:moveTo>
                  <a:cubicBezTo>
                    <a:pt x="2600" y="122"/>
                    <a:pt x="2794" y="268"/>
                    <a:pt x="2867" y="487"/>
                  </a:cubicBezTo>
                  <a:cubicBezTo>
                    <a:pt x="2746" y="608"/>
                    <a:pt x="2673" y="778"/>
                    <a:pt x="2697" y="973"/>
                  </a:cubicBezTo>
                  <a:cubicBezTo>
                    <a:pt x="2725" y="1015"/>
                    <a:pt x="2745" y="1041"/>
                    <a:pt x="2786" y="1041"/>
                  </a:cubicBezTo>
                  <a:cubicBezTo>
                    <a:pt x="2815" y="1041"/>
                    <a:pt x="2855" y="1027"/>
                    <a:pt x="2916" y="997"/>
                  </a:cubicBezTo>
                  <a:cubicBezTo>
                    <a:pt x="3061" y="924"/>
                    <a:pt x="3037" y="681"/>
                    <a:pt x="2964" y="487"/>
                  </a:cubicBezTo>
                  <a:cubicBezTo>
                    <a:pt x="2989" y="462"/>
                    <a:pt x="3013" y="462"/>
                    <a:pt x="3061" y="462"/>
                  </a:cubicBezTo>
                  <a:cubicBezTo>
                    <a:pt x="3329" y="535"/>
                    <a:pt x="3572" y="730"/>
                    <a:pt x="3693" y="997"/>
                  </a:cubicBezTo>
                  <a:cubicBezTo>
                    <a:pt x="3766" y="1143"/>
                    <a:pt x="3766" y="1337"/>
                    <a:pt x="3644" y="1483"/>
                  </a:cubicBezTo>
                  <a:cubicBezTo>
                    <a:pt x="3474" y="1677"/>
                    <a:pt x="2819" y="1799"/>
                    <a:pt x="1774" y="1799"/>
                  </a:cubicBezTo>
                  <a:cubicBezTo>
                    <a:pt x="1118" y="1799"/>
                    <a:pt x="535" y="1750"/>
                    <a:pt x="535" y="1750"/>
                  </a:cubicBezTo>
                  <a:cubicBezTo>
                    <a:pt x="316" y="1726"/>
                    <a:pt x="195" y="1653"/>
                    <a:pt x="146" y="1507"/>
                  </a:cubicBezTo>
                  <a:cubicBezTo>
                    <a:pt x="98" y="1386"/>
                    <a:pt x="219" y="1216"/>
                    <a:pt x="438" y="1118"/>
                  </a:cubicBezTo>
                  <a:cubicBezTo>
                    <a:pt x="511" y="1070"/>
                    <a:pt x="584" y="1045"/>
                    <a:pt x="681" y="1045"/>
                  </a:cubicBezTo>
                  <a:cubicBezTo>
                    <a:pt x="657" y="1167"/>
                    <a:pt x="705" y="1288"/>
                    <a:pt x="778" y="1410"/>
                  </a:cubicBezTo>
                  <a:cubicBezTo>
                    <a:pt x="808" y="1440"/>
                    <a:pt x="857" y="1461"/>
                    <a:pt x="901" y="1461"/>
                  </a:cubicBezTo>
                  <a:cubicBezTo>
                    <a:pt x="928" y="1461"/>
                    <a:pt x="954" y="1453"/>
                    <a:pt x="972" y="1434"/>
                  </a:cubicBezTo>
                  <a:cubicBezTo>
                    <a:pt x="1070" y="1361"/>
                    <a:pt x="1118" y="1240"/>
                    <a:pt x="1094" y="1118"/>
                  </a:cubicBezTo>
                  <a:cubicBezTo>
                    <a:pt x="1045" y="1021"/>
                    <a:pt x="924" y="924"/>
                    <a:pt x="802" y="924"/>
                  </a:cubicBezTo>
                  <a:cubicBezTo>
                    <a:pt x="851" y="681"/>
                    <a:pt x="1021" y="462"/>
                    <a:pt x="1264" y="365"/>
                  </a:cubicBezTo>
                  <a:cubicBezTo>
                    <a:pt x="1395" y="278"/>
                    <a:pt x="1517" y="234"/>
                    <a:pt x="1621" y="234"/>
                  </a:cubicBezTo>
                  <a:cubicBezTo>
                    <a:pt x="1689" y="234"/>
                    <a:pt x="1750" y="254"/>
                    <a:pt x="1798" y="292"/>
                  </a:cubicBezTo>
                  <a:cubicBezTo>
                    <a:pt x="1701" y="414"/>
                    <a:pt x="1677" y="584"/>
                    <a:pt x="1750" y="730"/>
                  </a:cubicBezTo>
                  <a:cubicBezTo>
                    <a:pt x="1750" y="778"/>
                    <a:pt x="1798" y="827"/>
                    <a:pt x="1871" y="827"/>
                  </a:cubicBezTo>
                  <a:cubicBezTo>
                    <a:pt x="1895" y="827"/>
                    <a:pt x="1920" y="803"/>
                    <a:pt x="1944" y="778"/>
                  </a:cubicBezTo>
                  <a:cubicBezTo>
                    <a:pt x="2041" y="633"/>
                    <a:pt x="2017" y="438"/>
                    <a:pt x="1920" y="292"/>
                  </a:cubicBezTo>
                  <a:cubicBezTo>
                    <a:pt x="1993" y="220"/>
                    <a:pt x="2090" y="147"/>
                    <a:pt x="2187" y="122"/>
                  </a:cubicBezTo>
                  <a:cubicBezTo>
                    <a:pt x="2236" y="98"/>
                    <a:pt x="2308" y="98"/>
                    <a:pt x="2357" y="74"/>
                  </a:cubicBezTo>
                  <a:close/>
                  <a:moveTo>
                    <a:pt x="2333" y="1"/>
                  </a:moveTo>
                  <a:cubicBezTo>
                    <a:pt x="2260" y="1"/>
                    <a:pt x="2211" y="25"/>
                    <a:pt x="2138" y="50"/>
                  </a:cubicBezTo>
                  <a:cubicBezTo>
                    <a:pt x="2017" y="74"/>
                    <a:pt x="1920" y="147"/>
                    <a:pt x="1823" y="244"/>
                  </a:cubicBezTo>
                  <a:cubicBezTo>
                    <a:pt x="1756" y="188"/>
                    <a:pt x="1674" y="158"/>
                    <a:pt x="1579" y="158"/>
                  </a:cubicBezTo>
                  <a:cubicBezTo>
                    <a:pt x="1466" y="158"/>
                    <a:pt x="1336" y="200"/>
                    <a:pt x="1191" y="292"/>
                  </a:cubicBezTo>
                  <a:cubicBezTo>
                    <a:pt x="924" y="414"/>
                    <a:pt x="754" y="657"/>
                    <a:pt x="681" y="948"/>
                  </a:cubicBezTo>
                  <a:cubicBezTo>
                    <a:pt x="584" y="948"/>
                    <a:pt x="487" y="973"/>
                    <a:pt x="414" y="1021"/>
                  </a:cubicBezTo>
                  <a:cubicBezTo>
                    <a:pt x="146" y="1167"/>
                    <a:pt x="1" y="1361"/>
                    <a:pt x="49" y="1531"/>
                  </a:cubicBezTo>
                  <a:cubicBezTo>
                    <a:pt x="74" y="1701"/>
                    <a:pt x="268" y="1823"/>
                    <a:pt x="511" y="1847"/>
                  </a:cubicBezTo>
                  <a:cubicBezTo>
                    <a:pt x="511" y="1847"/>
                    <a:pt x="1118" y="1871"/>
                    <a:pt x="1774" y="1871"/>
                  </a:cubicBezTo>
                  <a:cubicBezTo>
                    <a:pt x="2867" y="1871"/>
                    <a:pt x="3523" y="1774"/>
                    <a:pt x="3717" y="1556"/>
                  </a:cubicBezTo>
                  <a:cubicBezTo>
                    <a:pt x="3839" y="1386"/>
                    <a:pt x="3863" y="1167"/>
                    <a:pt x="3766" y="973"/>
                  </a:cubicBezTo>
                  <a:cubicBezTo>
                    <a:pt x="3620" y="681"/>
                    <a:pt x="3353" y="438"/>
                    <a:pt x="3037" y="365"/>
                  </a:cubicBezTo>
                  <a:cubicBezTo>
                    <a:pt x="2989" y="365"/>
                    <a:pt x="2940" y="390"/>
                    <a:pt x="2916" y="414"/>
                  </a:cubicBezTo>
                  <a:cubicBezTo>
                    <a:pt x="2819" y="171"/>
                    <a:pt x="2600" y="25"/>
                    <a:pt x="23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892" name="Google Shape;892;p21"/>
          <p:cNvSpPr txBox="1">
            <a:spLocks noGrp="1"/>
          </p:cNvSpPr>
          <p:nvPr>
            <p:ph type="subTitle" idx="1"/>
          </p:nvPr>
        </p:nvSpPr>
        <p:spPr>
          <a:xfrm>
            <a:off x="2553600" y="2508301"/>
            <a:ext cx="7084800" cy="12632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893" name="Google Shape;893;p21"/>
          <p:cNvSpPr txBox="1">
            <a:spLocks noGrp="1"/>
          </p:cNvSpPr>
          <p:nvPr>
            <p:ph type="subTitle" idx="2"/>
          </p:nvPr>
        </p:nvSpPr>
        <p:spPr>
          <a:xfrm>
            <a:off x="3462400" y="3695484"/>
            <a:ext cx="5267200" cy="6048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4000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4000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4000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4000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4000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4000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4000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4000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4000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955153932"/>
      </p:ext>
    </p:extLst>
  </p:cSld>
  <p:clrMapOvr>
    <a:masterClrMapping/>
  </p:clrMapOvr>
</p:sldLayout>
</file>

<file path=ppt/slideLayouts/slideLayout19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1">
  <p:cSld name="Title and two columns 1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9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oogle Shape;934;p22"/>
          <p:cNvGrpSpPr>
            <a:grpSpLocks/>
          </p:cNvGrpSpPr>
          <p:nvPr/>
        </p:nvGrpSpPr>
        <p:grpSpPr bwMode="auto">
          <a:xfrm>
            <a:off x="-842963" y="2251075"/>
            <a:ext cx="2378076" cy="1881188"/>
            <a:chOff x="855987" y="2204128"/>
            <a:chExt cx="1217483" cy="962421"/>
          </a:xfrm>
        </p:grpSpPr>
        <p:grpSp>
          <p:nvGrpSpPr>
            <p:cNvPr id="6" name="Google Shape;935;p22"/>
            <p:cNvGrpSpPr>
              <a:grpSpLocks/>
            </p:cNvGrpSpPr>
            <p:nvPr/>
          </p:nvGrpSpPr>
          <p:grpSpPr bwMode="auto">
            <a:xfrm>
              <a:off x="855987" y="2204128"/>
              <a:ext cx="1146639" cy="962421"/>
              <a:chOff x="958238" y="2157575"/>
              <a:chExt cx="1115191" cy="936025"/>
            </a:xfrm>
          </p:grpSpPr>
          <p:sp>
            <p:nvSpPr>
              <p:cNvPr id="8" name="Google Shape;936;p22"/>
              <p:cNvSpPr/>
              <p:nvPr/>
            </p:nvSpPr>
            <p:spPr>
              <a:xfrm>
                <a:off x="1253866" y="2157575"/>
                <a:ext cx="492450" cy="492894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" name="Google Shape;937;p22"/>
              <p:cNvSpPr/>
              <p:nvPr/>
            </p:nvSpPr>
            <p:spPr>
              <a:xfrm>
                <a:off x="1441202" y="2325033"/>
                <a:ext cx="492450" cy="492894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" name="Google Shape;938;p22"/>
              <p:cNvSpPr/>
              <p:nvPr/>
            </p:nvSpPr>
            <p:spPr>
              <a:xfrm>
                <a:off x="997760" y="2335301"/>
                <a:ext cx="492450" cy="492104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" name="Google Shape;939;p22"/>
              <p:cNvSpPr/>
              <p:nvPr/>
            </p:nvSpPr>
            <p:spPr>
              <a:xfrm>
                <a:off x="958238" y="2551733"/>
                <a:ext cx="492450" cy="492894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" name="Google Shape;940;p22"/>
              <p:cNvSpPr/>
              <p:nvPr/>
            </p:nvSpPr>
            <p:spPr>
              <a:xfrm>
                <a:off x="1165335" y="2600706"/>
                <a:ext cx="492450" cy="492894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" name="Google Shape;941;p22"/>
              <p:cNvSpPr/>
              <p:nvPr/>
            </p:nvSpPr>
            <p:spPr>
              <a:xfrm>
                <a:off x="1450688" y="2561211"/>
                <a:ext cx="622873" cy="492894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7" name="Google Shape;942;p22"/>
            <p:cNvSpPr/>
            <p:nvPr/>
          </p:nvSpPr>
          <p:spPr>
            <a:xfrm>
              <a:off x="926696" y="2206565"/>
              <a:ext cx="1146774" cy="869833"/>
            </a:xfrm>
            <a:custGeom>
              <a:avLst/>
              <a:gdLst/>
              <a:ahLst/>
              <a:cxnLst/>
              <a:rect l="l" t="t" r="r" b="b"/>
              <a:pathLst>
                <a:path w="6074" h="4608" extrusionOk="0">
                  <a:moveTo>
                    <a:pt x="1749" y="936"/>
                  </a:moveTo>
                  <a:cubicBezTo>
                    <a:pt x="1968" y="985"/>
                    <a:pt x="2187" y="1131"/>
                    <a:pt x="2284" y="1325"/>
                  </a:cubicBezTo>
                  <a:cubicBezTo>
                    <a:pt x="2284" y="1398"/>
                    <a:pt x="2260" y="1446"/>
                    <a:pt x="2211" y="1471"/>
                  </a:cubicBezTo>
                  <a:cubicBezTo>
                    <a:pt x="2162" y="1519"/>
                    <a:pt x="2114" y="1519"/>
                    <a:pt x="2065" y="1544"/>
                  </a:cubicBezTo>
                  <a:cubicBezTo>
                    <a:pt x="1871" y="1544"/>
                    <a:pt x="1725" y="1276"/>
                    <a:pt x="1677" y="1155"/>
                  </a:cubicBezTo>
                  <a:lnTo>
                    <a:pt x="1677" y="1131"/>
                  </a:lnTo>
                  <a:cubicBezTo>
                    <a:pt x="1701" y="1058"/>
                    <a:pt x="1725" y="1009"/>
                    <a:pt x="1749" y="936"/>
                  </a:cubicBezTo>
                  <a:close/>
                  <a:moveTo>
                    <a:pt x="3936" y="1301"/>
                  </a:moveTo>
                  <a:lnTo>
                    <a:pt x="3936" y="1301"/>
                  </a:lnTo>
                  <a:cubicBezTo>
                    <a:pt x="3960" y="1446"/>
                    <a:pt x="3936" y="1616"/>
                    <a:pt x="3839" y="1762"/>
                  </a:cubicBezTo>
                  <a:cubicBezTo>
                    <a:pt x="3790" y="1714"/>
                    <a:pt x="3814" y="1495"/>
                    <a:pt x="3936" y="1301"/>
                  </a:cubicBezTo>
                  <a:close/>
                  <a:moveTo>
                    <a:pt x="750" y="2166"/>
                  </a:moveTo>
                  <a:cubicBezTo>
                    <a:pt x="776" y="2166"/>
                    <a:pt x="802" y="2169"/>
                    <a:pt x="826" y="2175"/>
                  </a:cubicBezTo>
                  <a:cubicBezTo>
                    <a:pt x="1142" y="2199"/>
                    <a:pt x="1264" y="2394"/>
                    <a:pt x="1264" y="2564"/>
                  </a:cubicBezTo>
                  <a:cubicBezTo>
                    <a:pt x="1264" y="2661"/>
                    <a:pt x="1166" y="2758"/>
                    <a:pt x="1045" y="2782"/>
                  </a:cubicBezTo>
                  <a:cubicBezTo>
                    <a:pt x="996" y="2758"/>
                    <a:pt x="924" y="2758"/>
                    <a:pt x="875" y="2734"/>
                  </a:cubicBezTo>
                  <a:cubicBezTo>
                    <a:pt x="705" y="2612"/>
                    <a:pt x="583" y="2442"/>
                    <a:pt x="535" y="2248"/>
                  </a:cubicBezTo>
                  <a:cubicBezTo>
                    <a:pt x="590" y="2193"/>
                    <a:pt x="672" y="2166"/>
                    <a:pt x="750" y="2166"/>
                  </a:cubicBezTo>
                  <a:close/>
                  <a:moveTo>
                    <a:pt x="5199" y="2588"/>
                  </a:moveTo>
                  <a:cubicBezTo>
                    <a:pt x="5078" y="2855"/>
                    <a:pt x="4883" y="3025"/>
                    <a:pt x="4762" y="3025"/>
                  </a:cubicBezTo>
                  <a:cubicBezTo>
                    <a:pt x="4713" y="3025"/>
                    <a:pt x="4665" y="3001"/>
                    <a:pt x="4640" y="2977"/>
                  </a:cubicBezTo>
                  <a:cubicBezTo>
                    <a:pt x="4567" y="2855"/>
                    <a:pt x="4592" y="2807"/>
                    <a:pt x="4592" y="2782"/>
                  </a:cubicBezTo>
                  <a:cubicBezTo>
                    <a:pt x="4640" y="2685"/>
                    <a:pt x="4883" y="2588"/>
                    <a:pt x="5150" y="2588"/>
                  </a:cubicBezTo>
                  <a:close/>
                  <a:moveTo>
                    <a:pt x="3596" y="3293"/>
                  </a:moveTo>
                  <a:cubicBezTo>
                    <a:pt x="3596" y="3293"/>
                    <a:pt x="3620" y="3317"/>
                    <a:pt x="3620" y="3317"/>
                  </a:cubicBezTo>
                  <a:cubicBezTo>
                    <a:pt x="3669" y="3390"/>
                    <a:pt x="3644" y="3608"/>
                    <a:pt x="3426" y="3851"/>
                  </a:cubicBezTo>
                  <a:cubicBezTo>
                    <a:pt x="3353" y="3754"/>
                    <a:pt x="3328" y="3633"/>
                    <a:pt x="3377" y="3511"/>
                  </a:cubicBezTo>
                  <a:cubicBezTo>
                    <a:pt x="3401" y="3414"/>
                    <a:pt x="3474" y="3341"/>
                    <a:pt x="3596" y="3317"/>
                  </a:cubicBezTo>
                  <a:lnTo>
                    <a:pt x="3596" y="3293"/>
                  </a:lnTo>
                  <a:close/>
                  <a:moveTo>
                    <a:pt x="1822" y="3366"/>
                  </a:moveTo>
                  <a:cubicBezTo>
                    <a:pt x="1847" y="3366"/>
                    <a:pt x="1944" y="3366"/>
                    <a:pt x="1968" y="3487"/>
                  </a:cubicBezTo>
                  <a:cubicBezTo>
                    <a:pt x="1944" y="3754"/>
                    <a:pt x="1798" y="3997"/>
                    <a:pt x="1555" y="4094"/>
                  </a:cubicBezTo>
                  <a:cubicBezTo>
                    <a:pt x="1482" y="3924"/>
                    <a:pt x="1507" y="3706"/>
                    <a:pt x="1604" y="3511"/>
                  </a:cubicBezTo>
                  <a:cubicBezTo>
                    <a:pt x="1652" y="3438"/>
                    <a:pt x="1725" y="3366"/>
                    <a:pt x="1822" y="3366"/>
                  </a:cubicBezTo>
                  <a:close/>
                  <a:moveTo>
                    <a:pt x="2745" y="159"/>
                  </a:moveTo>
                  <a:cubicBezTo>
                    <a:pt x="2867" y="159"/>
                    <a:pt x="3013" y="183"/>
                    <a:pt x="3158" y="256"/>
                  </a:cubicBezTo>
                  <a:cubicBezTo>
                    <a:pt x="3523" y="378"/>
                    <a:pt x="3814" y="693"/>
                    <a:pt x="3911" y="1058"/>
                  </a:cubicBezTo>
                  <a:cubicBezTo>
                    <a:pt x="3693" y="1325"/>
                    <a:pt x="3596" y="1714"/>
                    <a:pt x="3766" y="1859"/>
                  </a:cubicBezTo>
                  <a:cubicBezTo>
                    <a:pt x="3790" y="1908"/>
                    <a:pt x="3839" y="1932"/>
                    <a:pt x="3863" y="1932"/>
                  </a:cubicBezTo>
                  <a:cubicBezTo>
                    <a:pt x="3936" y="1932"/>
                    <a:pt x="3984" y="1884"/>
                    <a:pt x="4009" y="1835"/>
                  </a:cubicBezTo>
                  <a:cubicBezTo>
                    <a:pt x="4130" y="1616"/>
                    <a:pt x="4154" y="1349"/>
                    <a:pt x="4082" y="1106"/>
                  </a:cubicBezTo>
                  <a:cubicBezTo>
                    <a:pt x="4203" y="961"/>
                    <a:pt x="4397" y="863"/>
                    <a:pt x="4592" y="863"/>
                  </a:cubicBezTo>
                  <a:cubicBezTo>
                    <a:pt x="4762" y="863"/>
                    <a:pt x="4932" y="936"/>
                    <a:pt x="5053" y="1033"/>
                  </a:cubicBezTo>
                  <a:cubicBezTo>
                    <a:pt x="5466" y="1325"/>
                    <a:pt x="5466" y="1932"/>
                    <a:pt x="5272" y="2418"/>
                  </a:cubicBezTo>
                  <a:lnTo>
                    <a:pt x="5150" y="2418"/>
                  </a:lnTo>
                  <a:cubicBezTo>
                    <a:pt x="4907" y="2418"/>
                    <a:pt x="4567" y="2491"/>
                    <a:pt x="4470" y="2710"/>
                  </a:cubicBezTo>
                  <a:cubicBezTo>
                    <a:pt x="4397" y="2928"/>
                    <a:pt x="4543" y="3171"/>
                    <a:pt x="4762" y="3195"/>
                  </a:cubicBezTo>
                  <a:cubicBezTo>
                    <a:pt x="5029" y="3195"/>
                    <a:pt x="5248" y="2904"/>
                    <a:pt x="5369" y="2612"/>
                  </a:cubicBezTo>
                  <a:cubicBezTo>
                    <a:pt x="5612" y="2637"/>
                    <a:pt x="5806" y="2807"/>
                    <a:pt x="5879" y="3025"/>
                  </a:cubicBezTo>
                  <a:cubicBezTo>
                    <a:pt x="5903" y="3220"/>
                    <a:pt x="5831" y="3414"/>
                    <a:pt x="5685" y="3560"/>
                  </a:cubicBezTo>
                  <a:cubicBezTo>
                    <a:pt x="5320" y="3949"/>
                    <a:pt x="4810" y="4191"/>
                    <a:pt x="4252" y="4191"/>
                  </a:cubicBezTo>
                  <a:cubicBezTo>
                    <a:pt x="4082" y="4191"/>
                    <a:pt x="3887" y="4167"/>
                    <a:pt x="3741" y="4070"/>
                  </a:cubicBezTo>
                  <a:cubicBezTo>
                    <a:pt x="3669" y="4046"/>
                    <a:pt x="3620" y="4021"/>
                    <a:pt x="3571" y="3973"/>
                  </a:cubicBezTo>
                  <a:cubicBezTo>
                    <a:pt x="3814" y="3681"/>
                    <a:pt x="3887" y="3366"/>
                    <a:pt x="3766" y="3220"/>
                  </a:cubicBezTo>
                  <a:cubicBezTo>
                    <a:pt x="3717" y="3171"/>
                    <a:pt x="3669" y="3147"/>
                    <a:pt x="3596" y="3147"/>
                  </a:cubicBezTo>
                  <a:cubicBezTo>
                    <a:pt x="3426" y="3171"/>
                    <a:pt x="3280" y="3268"/>
                    <a:pt x="3231" y="3438"/>
                  </a:cubicBezTo>
                  <a:cubicBezTo>
                    <a:pt x="3158" y="3633"/>
                    <a:pt x="3207" y="3851"/>
                    <a:pt x="3328" y="3973"/>
                  </a:cubicBezTo>
                  <a:cubicBezTo>
                    <a:pt x="3037" y="4264"/>
                    <a:pt x="2648" y="4434"/>
                    <a:pt x="2260" y="4434"/>
                  </a:cubicBezTo>
                  <a:cubicBezTo>
                    <a:pt x="2215" y="4444"/>
                    <a:pt x="2169" y="4449"/>
                    <a:pt x="2124" y="4449"/>
                  </a:cubicBezTo>
                  <a:cubicBezTo>
                    <a:pt x="1946" y="4449"/>
                    <a:pt x="1768" y="4375"/>
                    <a:pt x="1652" y="4240"/>
                  </a:cubicBezTo>
                  <a:cubicBezTo>
                    <a:pt x="1944" y="4094"/>
                    <a:pt x="2138" y="3778"/>
                    <a:pt x="2138" y="3463"/>
                  </a:cubicBezTo>
                  <a:cubicBezTo>
                    <a:pt x="2116" y="3307"/>
                    <a:pt x="2013" y="3192"/>
                    <a:pt x="1865" y="3192"/>
                  </a:cubicBezTo>
                  <a:cubicBezTo>
                    <a:pt x="1851" y="3192"/>
                    <a:pt x="1837" y="3193"/>
                    <a:pt x="1822" y="3195"/>
                  </a:cubicBezTo>
                  <a:cubicBezTo>
                    <a:pt x="1677" y="3195"/>
                    <a:pt x="1531" y="3293"/>
                    <a:pt x="1458" y="3438"/>
                  </a:cubicBezTo>
                  <a:cubicBezTo>
                    <a:pt x="1337" y="3657"/>
                    <a:pt x="1312" y="3924"/>
                    <a:pt x="1409" y="4143"/>
                  </a:cubicBezTo>
                  <a:cubicBezTo>
                    <a:pt x="1361" y="4149"/>
                    <a:pt x="1314" y="4152"/>
                    <a:pt x="1268" y="4152"/>
                  </a:cubicBezTo>
                  <a:cubicBezTo>
                    <a:pt x="1130" y="4152"/>
                    <a:pt x="1002" y="4125"/>
                    <a:pt x="875" y="4070"/>
                  </a:cubicBezTo>
                  <a:cubicBezTo>
                    <a:pt x="535" y="3924"/>
                    <a:pt x="316" y="3633"/>
                    <a:pt x="268" y="3268"/>
                  </a:cubicBezTo>
                  <a:cubicBezTo>
                    <a:pt x="195" y="2977"/>
                    <a:pt x="243" y="2637"/>
                    <a:pt x="413" y="2370"/>
                  </a:cubicBezTo>
                  <a:cubicBezTo>
                    <a:pt x="486" y="2564"/>
                    <a:pt x="632" y="2734"/>
                    <a:pt x="802" y="2855"/>
                  </a:cubicBezTo>
                  <a:cubicBezTo>
                    <a:pt x="899" y="2880"/>
                    <a:pt x="972" y="2904"/>
                    <a:pt x="1069" y="2904"/>
                  </a:cubicBezTo>
                  <a:cubicBezTo>
                    <a:pt x="1264" y="2904"/>
                    <a:pt x="1434" y="2758"/>
                    <a:pt x="1434" y="2540"/>
                  </a:cubicBezTo>
                  <a:cubicBezTo>
                    <a:pt x="1434" y="2224"/>
                    <a:pt x="1166" y="1981"/>
                    <a:pt x="851" y="1981"/>
                  </a:cubicBezTo>
                  <a:cubicBezTo>
                    <a:pt x="828" y="1976"/>
                    <a:pt x="806" y="1974"/>
                    <a:pt x="784" y="1974"/>
                  </a:cubicBezTo>
                  <a:cubicBezTo>
                    <a:pt x="685" y="1974"/>
                    <a:pt x="590" y="2014"/>
                    <a:pt x="511" y="2054"/>
                  </a:cubicBezTo>
                  <a:cubicBezTo>
                    <a:pt x="438" y="1568"/>
                    <a:pt x="608" y="1058"/>
                    <a:pt x="1069" y="936"/>
                  </a:cubicBezTo>
                  <a:cubicBezTo>
                    <a:pt x="1194" y="901"/>
                    <a:pt x="1331" y="878"/>
                    <a:pt x="1463" y="878"/>
                  </a:cubicBezTo>
                  <a:cubicBezTo>
                    <a:pt x="1511" y="878"/>
                    <a:pt x="1558" y="881"/>
                    <a:pt x="1604" y="888"/>
                  </a:cubicBezTo>
                  <a:cubicBezTo>
                    <a:pt x="1555" y="1009"/>
                    <a:pt x="1507" y="1106"/>
                    <a:pt x="1507" y="1106"/>
                  </a:cubicBezTo>
                  <a:cubicBezTo>
                    <a:pt x="1507" y="1131"/>
                    <a:pt x="1507" y="1131"/>
                    <a:pt x="1507" y="1155"/>
                  </a:cubicBezTo>
                  <a:cubicBezTo>
                    <a:pt x="1531" y="1179"/>
                    <a:pt x="1725" y="1665"/>
                    <a:pt x="2065" y="1665"/>
                  </a:cubicBezTo>
                  <a:cubicBezTo>
                    <a:pt x="2162" y="1665"/>
                    <a:pt x="2235" y="1641"/>
                    <a:pt x="2308" y="1592"/>
                  </a:cubicBezTo>
                  <a:cubicBezTo>
                    <a:pt x="2405" y="1544"/>
                    <a:pt x="2478" y="1422"/>
                    <a:pt x="2454" y="1301"/>
                  </a:cubicBezTo>
                  <a:cubicBezTo>
                    <a:pt x="2357" y="1033"/>
                    <a:pt x="2114" y="839"/>
                    <a:pt x="1847" y="791"/>
                  </a:cubicBezTo>
                  <a:cubicBezTo>
                    <a:pt x="1992" y="426"/>
                    <a:pt x="2332" y="183"/>
                    <a:pt x="2745" y="159"/>
                  </a:cubicBezTo>
                  <a:close/>
                  <a:moveTo>
                    <a:pt x="2728" y="1"/>
                  </a:moveTo>
                  <a:cubicBezTo>
                    <a:pt x="2260" y="1"/>
                    <a:pt x="1815" y="296"/>
                    <a:pt x="1652" y="766"/>
                  </a:cubicBezTo>
                  <a:cubicBezTo>
                    <a:pt x="1569" y="748"/>
                    <a:pt x="1485" y="740"/>
                    <a:pt x="1403" y="740"/>
                  </a:cubicBezTo>
                  <a:cubicBezTo>
                    <a:pt x="1270" y="740"/>
                    <a:pt x="1141" y="760"/>
                    <a:pt x="1021" y="791"/>
                  </a:cubicBezTo>
                  <a:cubicBezTo>
                    <a:pt x="438" y="936"/>
                    <a:pt x="219" y="1616"/>
                    <a:pt x="341" y="2199"/>
                  </a:cubicBezTo>
                  <a:cubicBezTo>
                    <a:pt x="98" y="2515"/>
                    <a:pt x="0" y="2928"/>
                    <a:pt x="73" y="3317"/>
                  </a:cubicBezTo>
                  <a:cubicBezTo>
                    <a:pt x="146" y="3730"/>
                    <a:pt x="413" y="4070"/>
                    <a:pt x="802" y="4240"/>
                  </a:cubicBezTo>
                  <a:cubicBezTo>
                    <a:pt x="960" y="4293"/>
                    <a:pt x="1130" y="4332"/>
                    <a:pt x="1294" y="4332"/>
                  </a:cubicBezTo>
                  <a:cubicBezTo>
                    <a:pt x="1358" y="4332"/>
                    <a:pt x="1421" y="4326"/>
                    <a:pt x="1482" y="4313"/>
                  </a:cubicBezTo>
                  <a:cubicBezTo>
                    <a:pt x="1638" y="4491"/>
                    <a:pt x="1875" y="4607"/>
                    <a:pt x="2119" y="4607"/>
                  </a:cubicBezTo>
                  <a:cubicBezTo>
                    <a:pt x="2141" y="4607"/>
                    <a:pt x="2164" y="4606"/>
                    <a:pt x="2187" y="4604"/>
                  </a:cubicBezTo>
                  <a:lnTo>
                    <a:pt x="2260" y="4604"/>
                  </a:lnTo>
                  <a:cubicBezTo>
                    <a:pt x="2721" y="4580"/>
                    <a:pt x="3134" y="4410"/>
                    <a:pt x="3450" y="4094"/>
                  </a:cubicBezTo>
                  <a:cubicBezTo>
                    <a:pt x="3523" y="4143"/>
                    <a:pt x="3596" y="4191"/>
                    <a:pt x="3669" y="4240"/>
                  </a:cubicBezTo>
                  <a:cubicBezTo>
                    <a:pt x="3839" y="4313"/>
                    <a:pt x="4057" y="4361"/>
                    <a:pt x="4276" y="4361"/>
                  </a:cubicBezTo>
                  <a:cubicBezTo>
                    <a:pt x="4859" y="4361"/>
                    <a:pt x="5418" y="4094"/>
                    <a:pt x="5831" y="3681"/>
                  </a:cubicBezTo>
                  <a:cubicBezTo>
                    <a:pt x="6001" y="3487"/>
                    <a:pt x="6073" y="3244"/>
                    <a:pt x="6049" y="3001"/>
                  </a:cubicBezTo>
                  <a:cubicBezTo>
                    <a:pt x="5976" y="2710"/>
                    <a:pt x="5733" y="2491"/>
                    <a:pt x="5442" y="2467"/>
                  </a:cubicBezTo>
                  <a:cubicBezTo>
                    <a:pt x="5636" y="1908"/>
                    <a:pt x="5612" y="1252"/>
                    <a:pt x="5126" y="912"/>
                  </a:cubicBezTo>
                  <a:cubicBezTo>
                    <a:pt x="4972" y="781"/>
                    <a:pt x="4776" y="715"/>
                    <a:pt x="4580" y="715"/>
                  </a:cubicBezTo>
                  <a:cubicBezTo>
                    <a:pt x="4376" y="715"/>
                    <a:pt x="4170" y="787"/>
                    <a:pt x="4009" y="936"/>
                  </a:cubicBezTo>
                  <a:cubicBezTo>
                    <a:pt x="3887" y="548"/>
                    <a:pt x="3571" y="256"/>
                    <a:pt x="3207" y="110"/>
                  </a:cubicBezTo>
                  <a:cubicBezTo>
                    <a:pt x="3052" y="36"/>
                    <a:pt x="2889" y="1"/>
                    <a:pt x="2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4" name="Google Shape;943;p22"/>
          <p:cNvGrpSpPr>
            <a:grpSpLocks/>
          </p:cNvGrpSpPr>
          <p:nvPr/>
        </p:nvGrpSpPr>
        <p:grpSpPr bwMode="auto">
          <a:xfrm>
            <a:off x="10098088" y="223838"/>
            <a:ext cx="2611437" cy="1665287"/>
            <a:chOff x="7239867" y="1514545"/>
            <a:chExt cx="2525833" cy="1610805"/>
          </a:xfrm>
        </p:grpSpPr>
        <p:grpSp>
          <p:nvGrpSpPr>
            <p:cNvPr id="15" name="Google Shape;944;p22"/>
            <p:cNvGrpSpPr>
              <a:grpSpLocks/>
            </p:cNvGrpSpPr>
            <p:nvPr/>
          </p:nvGrpSpPr>
          <p:grpSpPr bwMode="auto">
            <a:xfrm>
              <a:off x="7346663" y="1514545"/>
              <a:ext cx="2419037" cy="1551678"/>
              <a:chOff x="7410211" y="1555302"/>
              <a:chExt cx="2355440" cy="1510884"/>
            </a:xfrm>
          </p:grpSpPr>
          <p:grpSp>
            <p:nvGrpSpPr>
              <p:cNvPr id="17" name="Google Shape;945;p22"/>
              <p:cNvGrpSpPr>
                <a:grpSpLocks/>
              </p:cNvGrpSpPr>
              <p:nvPr/>
            </p:nvGrpSpPr>
            <p:grpSpPr bwMode="auto">
              <a:xfrm>
                <a:off x="7410211" y="1555302"/>
                <a:ext cx="2355440" cy="1510884"/>
                <a:chOff x="761258" y="2062480"/>
                <a:chExt cx="1646470" cy="1056119"/>
              </a:xfrm>
            </p:grpSpPr>
            <p:sp>
              <p:nvSpPr>
                <p:cNvPr id="20" name="Google Shape;946;p22"/>
                <p:cNvSpPr/>
                <p:nvPr/>
              </p:nvSpPr>
              <p:spPr>
                <a:xfrm rot="-1481318">
                  <a:off x="1087791" y="2127279"/>
                  <a:ext cx="429528" cy="556020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" name="Google Shape;947;p22"/>
                <p:cNvSpPr/>
                <p:nvPr/>
              </p:nvSpPr>
              <p:spPr>
                <a:xfrm>
                  <a:off x="1415946" y="2201485"/>
                  <a:ext cx="557028" cy="492266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" name="Google Shape;948;p22"/>
                <p:cNvSpPr/>
                <p:nvPr/>
              </p:nvSpPr>
              <p:spPr>
                <a:xfrm>
                  <a:off x="761725" y="2379160"/>
                  <a:ext cx="492233" cy="492266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" name="Google Shape;949;p22"/>
                <p:cNvSpPr/>
                <p:nvPr/>
              </p:nvSpPr>
              <p:spPr>
                <a:xfrm>
                  <a:off x="899676" y="2605958"/>
                  <a:ext cx="469241" cy="469272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4" name="Google Shape;950;p22"/>
                <p:cNvSpPr/>
                <p:nvPr/>
              </p:nvSpPr>
              <p:spPr>
                <a:xfrm>
                  <a:off x="1250823" y="2594461"/>
                  <a:ext cx="493278" cy="492266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5" name="Google Shape;951;p22"/>
                <p:cNvSpPr/>
                <p:nvPr/>
              </p:nvSpPr>
              <p:spPr>
                <a:xfrm rot="-2967336">
                  <a:off x="1707503" y="2475331"/>
                  <a:ext cx="621865" cy="49223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18" name="Google Shape;952;p22"/>
              <p:cNvSpPr/>
              <p:nvPr/>
            </p:nvSpPr>
            <p:spPr>
              <a:xfrm>
                <a:off x="7934162" y="2118989"/>
                <a:ext cx="704188" cy="70423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" name="Google Shape;953;p22"/>
              <p:cNvSpPr/>
              <p:nvPr/>
            </p:nvSpPr>
            <p:spPr>
              <a:xfrm>
                <a:off x="8387175" y="2118989"/>
                <a:ext cx="704189" cy="70423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6" name="Google Shape;954;p22"/>
            <p:cNvSpPr/>
            <p:nvPr/>
          </p:nvSpPr>
          <p:spPr>
            <a:xfrm>
              <a:off x="7239867" y="1792481"/>
              <a:ext cx="2257128" cy="1332869"/>
            </a:xfrm>
            <a:custGeom>
              <a:avLst/>
              <a:gdLst/>
              <a:ahLst/>
              <a:cxnLst/>
              <a:rect l="l" t="t" r="r" b="b"/>
              <a:pathLst>
                <a:path w="4957" h="2929" extrusionOk="0">
                  <a:moveTo>
                    <a:pt x="1215" y="718"/>
                  </a:moveTo>
                  <a:cubicBezTo>
                    <a:pt x="1312" y="743"/>
                    <a:pt x="1337" y="767"/>
                    <a:pt x="1361" y="815"/>
                  </a:cubicBezTo>
                  <a:cubicBezTo>
                    <a:pt x="1361" y="840"/>
                    <a:pt x="1312" y="888"/>
                    <a:pt x="1288" y="913"/>
                  </a:cubicBezTo>
                  <a:cubicBezTo>
                    <a:pt x="1264" y="913"/>
                    <a:pt x="1264" y="937"/>
                    <a:pt x="1215" y="937"/>
                  </a:cubicBezTo>
                  <a:cubicBezTo>
                    <a:pt x="1215" y="864"/>
                    <a:pt x="1215" y="815"/>
                    <a:pt x="1215" y="743"/>
                  </a:cubicBezTo>
                  <a:lnTo>
                    <a:pt x="1215" y="718"/>
                  </a:lnTo>
                  <a:close/>
                  <a:moveTo>
                    <a:pt x="2527" y="475"/>
                  </a:moveTo>
                  <a:cubicBezTo>
                    <a:pt x="2624" y="597"/>
                    <a:pt x="2673" y="767"/>
                    <a:pt x="2624" y="937"/>
                  </a:cubicBezTo>
                  <a:cubicBezTo>
                    <a:pt x="2601" y="983"/>
                    <a:pt x="2567" y="1007"/>
                    <a:pt x="2530" y="1007"/>
                  </a:cubicBezTo>
                  <a:cubicBezTo>
                    <a:pt x="2489" y="1007"/>
                    <a:pt x="2444" y="977"/>
                    <a:pt x="2405" y="913"/>
                  </a:cubicBezTo>
                  <a:cubicBezTo>
                    <a:pt x="2333" y="767"/>
                    <a:pt x="2381" y="573"/>
                    <a:pt x="2527" y="475"/>
                  </a:cubicBezTo>
                  <a:close/>
                  <a:moveTo>
                    <a:pt x="3984" y="1010"/>
                  </a:moveTo>
                  <a:lnTo>
                    <a:pt x="3984" y="1010"/>
                  </a:lnTo>
                  <a:cubicBezTo>
                    <a:pt x="4009" y="1107"/>
                    <a:pt x="3984" y="1228"/>
                    <a:pt x="3936" y="1326"/>
                  </a:cubicBezTo>
                  <a:cubicBezTo>
                    <a:pt x="3912" y="1350"/>
                    <a:pt x="3912" y="1350"/>
                    <a:pt x="3887" y="1350"/>
                  </a:cubicBezTo>
                  <a:cubicBezTo>
                    <a:pt x="3863" y="1350"/>
                    <a:pt x="3839" y="1326"/>
                    <a:pt x="3814" y="1326"/>
                  </a:cubicBezTo>
                  <a:cubicBezTo>
                    <a:pt x="3766" y="1277"/>
                    <a:pt x="3766" y="1277"/>
                    <a:pt x="3766" y="1204"/>
                  </a:cubicBezTo>
                  <a:cubicBezTo>
                    <a:pt x="3790" y="1131"/>
                    <a:pt x="3863" y="1058"/>
                    <a:pt x="3984" y="1010"/>
                  </a:cubicBezTo>
                  <a:close/>
                  <a:moveTo>
                    <a:pt x="1045" y="1860"/>
                  </a:moveTo>
                  <a:cubicBezTo>
                    <a:pt x="948" y="1957"/>
                    <a:pt x="851" y="2030"/>
                    <a:pt x="754" y="2079"/>
                  </a:cubicBezTo>
                  <a:cubicBezTo>
                    <a:pt x="778" y="1982"/>
                    <a:pt x="875" y="1909"/>
                    <a:pt x="972" y="1860"/>
                  </a:cubicBezTo>
                  <a:close/>
                  <a:moveTo>
                    <a:pt x="3159" y="1957"/>
                  </a:moveTo>
                  <a:cubicBezTo>
                    <a:pt x="3159" y="1957"/>
                    <a:pt x="3183" y="1957"/>
                    <a:pt x="3231" y="2006"/>
                  </a:cubicBezTo>
                  <a:cubicBezTo>
                    <a:pt x="3280" y="2054"/>
                    <a:pt x="3304" y="2152"/>
                    <a:pt x="3280" y="2224"/>
                  </a:cubicBezTo>
                  <a:cubicBezTo>
                    <a:pt x="3159" y="2127"/>
                    <a:pt x="3159" y="2006"/>
                    <a:pt x="3159" y="1957"/>
                  </a:cubicBezTo>
                  <a:close/>
                  <a:moveTo>
                    <a:pt x="1701" y="2030"/>
                  </a:moveTo>
                  <a:cubicBezTo>
                    <a:pt x="1750" y="2054"/>
                    <a:pt x="1798" y="2079"/>
                    <a:pt x="1822" y="2127"/>
                  </a:cubicBezTo>
                  <a:cubicBezTo>
                    <a:pt x="1847" y="2249"/>
                    <a:pt x="1822" y="2346"/>
                    <a:pt x="1774" y="2443"/>
                  </a:cubicBezTo>
                  <a:cubicBezTo>
                    <a:pt x="1677" y="2346"/>
                    <a:pt x="1628" y="2200"/>
                    <a:pt x="1652" y="2054"/>
                  </a:cubicBezTo>
                  <a:cubicBezTo>
                    <a:pt x="1652" y="2030"/>
                    <a:pt x="1677" y="2030"/>
                    <a:pt x="1677" y="2030"/>
                  </a:cubicBezTo>
                  <a:close/>
                  <a:moveTo>
                    <a:pt x="1688" y="116"/>
                  </a:moveTo>
                  <a:cubicBezTo>
                    <a:pt x="1796" y="116"/>
                    <a:pt x="1923" y="140"/>
                    <a:pt x="2065" y="184"/>
                  </a:cubicBezTo>
                  <a:cubicBezTo>
                    <a:pt x="2211" y="232"/>
                    <a:pt x="2333" y="305"/>
                    <a:pt x="2454" y="427"/>
                  </a:cubicBezTo>
                  <a:cubicBezTo>
                    <a:pt x="2284" y="548"/>
                    <a:pt x="2235" y="791"/>
                    <a:pt x="2333" y="961"/>
                  </a:cubicBezTo>
                  <a:cubicBezTo>
                    <a:pt x="2430" y="1083"/>
                    <a:pt x="2503" y="1131"/>
                    <a:pt x="2551" y="1131"/>
                  </a:cubicBezTo>
                  <a:cubicBezTo>
                    <a:pt x="2648" y="1107"/>
                    <a:pt x="2721" y="1058"/>
                    <a:pt x="2746" y="986"/>
                  </a:cubicBezTo>
                  <a:cubicBezTo>
                    <a:pt x="2794" y="791"/>
                    <a:pt x="2746" y="573"/>
                    <a:pt x="2624" y="427"/>
                  </a:cubicBezTo>
                  <a:cubicBezTo>
                    <a:pt x="2818" y="305"/>
                    <a:pt x="3061" y="232"/>
                    <a:pt x="3304" y="232"/>
                  </a:cubicBezTo>
                  <a:lnTo>
                    <a:pt x="3450" y="232"/>
                  </a:lnTo>
                  <a:cubicBezTo>
                    <a:pt x="3742" y="330"/>
                    <a:pt x="3960" y="597"/>
                    <a:pt x="3984" y="888"/>
                  </a:cubicBezTo>
                  <a:cubicBezTo>
                    <a:pt x="3839" y="937"/>
                    <a:pt x="3717" y="1034"/>
                    <a:pt x="3693" y="1180"/>
                  </a:cubicBezTo>
                  <a:cubicBezTo>
                    <a:pt x="3669" y="1277"/>
                    <a:pt x="3693" y="1350"/>
                    <a:pt x="3766" y="1423"/>
                  </a:cubicBezTo>
                  <a:cubicBezTo>
                    <a:pt x="3802" y="1459"/>
                    <a:pt x="3845" y="1477"/>
                    <a:pt x="3887" y="1477"/>
                  </a:cubicBezTo>
                  <a:cubicBezTo>
                    <a:pt x="3930" y="1477"/>
                    <a:pt x="3972" y="1459"/>
                    <a:pt x="4009" y="1423"/>
                  </a:cubicBezTo>
                  <a:cubicBezTo>
                    <a:pt x="4082" y="1277"/>
                    <a:pt x="4106" y="1131"/>
                    <a:pt x="4082" y="986"/>
                  </a:cubicBezTo>
                  <a:cubicBezTo>
                    <a:pt x="4130" y="986"/>
                    <a:pt x="4203" y="961"/>
                    <a:pt x="4252" y="961"/>
                  </a:cubicBezTo>
                  <a:cubicBezTo>
                    <a:pt x="4470" y="961"/>
                    <a:pt x="4640" y="1083"/>
                    <a:pt x="4738" y="1277"/>
                  </a:cubicBezTo>
                  <a:cubicBezTo>
                    <a:pt x="4835" y="1544"/>
                    <a:pt x="4810" y="1836"/>
                    <a:pt x="4665" y="2079"/>
                  </a:cubicBezTo>
                  <a:cubicBezTo>
                    <a:pt x="4483" y="2341"/>
                    <a:pt x="4201" y="2486"/>
                    <a:pt x="3902" y="2486"/>
                  </a:cubicBezTo>
                  <a:cubicBezTo>
                    <a:pt x="3841" y="2486"/>
                    <a:pt x="3779" y="2480"/>
                    <a:pt x="3717" y="2467"/>
                  </a:cubicBezTo>
                  <a:cubicBezTo>
                    <a:pt x="3572" y="2443"/>
                    <a:pt x="3450" y="2370"/>
                    <a:pt x="3353" y="2297"/>
                  </a:cubicBezTo>
                  <a:cubicBezTo>
                    <a:pt x="3401" y="2176"/>
                    <a:pt x="3377" y="2030"/>
                    <a:pt x="3304" y="1933"/>
                  </a:cubicBezTo>
                  <a:cubicBezTo>
                    <a:pt x="3244" y="1884"/>
                    <a:pt x="3189" y="1860"/>
                    <a:pt x="3143" y="1860"/>
                  </a:cubicBezTo>
                  <a:cubicBezTo>
                    <a:pt x="3098" y="1860"/>
                    <a:pt x="3061" y="1884"/>
                    <a:pt x="3037" y="1933"/>
                  </a:cubicBezTo>
                  <a:cubicBezTo>
                    <a:pt x="3037" y="2103"/>
                    <a:pt x="3086" y="2249"/>
                    <a:pt x="3231" y="2322"/>
                  </a:cubicBezTo>
                  <a:cubicBezTo>
                    <a:pt x="3071" y="2620"/>
                    <a:pt x="2781" y="2809"/>
                    <a:pt x="2442" y="2809"/>
                  </a:cubicBezTo>
                  <a:cubicBezTo>
                    <a:pt x="2422" y="2809"/>
                    <a:pt x="2402" y="2809"/>
                    <a:pt x="2381" y="2807"/>
                  </a:cubicBezTo>
                  <a:cubicBezTo>
                    <a:pt x="2187" y="2807"/>
                    <a:pt x="1968" y="2686"/>
                    <a:pt x="1847" y="2516"/>
                  </a:cubicBezTo>
                  <a:cubicBezTo>
                    <a:pt x="1920" y="2394"/>
                    <a:pt x="1968" y="2249"/>
                    <a:pt x="1920" y="2103"/>
                  </a:cubicBezTo>
                  <a:cubicBezTo>
                    <a:pt x="1895" y="2030"/>
                    <a:pt x="1822" y="1957"/>
                    <a:pt x="1725" y="1933"/>
                  </a:cubicBezTo>
                  <a:cubicBezTo>
                    <a:pt x="1712" y="1928"/>
                    <a:pt x="1699" y="1926"/>
                    <a:pt x="1685" y="1926"/>
                  </a:cubicBezTo>
                  <a:cubicBezTo>
                    <a:pt x="1627" y="1926"/>
                    <a:pt x="1575" y="1966"/>
                    <a:pt x="1555" y="2006"/>
                  </a:cubicBezTo>
                  <a:cubicBezTo>
                    <a:pt x="1531" y="2200"/>
                    <a:pt x="1580" y="2394"/>
                    <a:pt x="1725" y="2540"/>
                  </a:cubicBezTo>
                  <a:cubicBezTo>
                    <a:pt x="1604" y="2662"/>
                    <a:pt x="1434" y="2735"/>
                    <a:pt x="1264" y="2759"/>
                  </a:cubicBezTo>
                  <a:lnTo>
                    <a:pt x="1191" y="2759"/>
                  </a:lnTo>
                  <a:cubicBezTo>
                    <a:pt x="1045" y="2759"/>
                    <a:pt x="924" y="2686"/>
                    <a:pt x="826" y="2589"/>
                  </a:cubicBezTo>
                  <a:cubicBezTo>
                    <a:pt x="729" y="2467"/>
                    <a:pt x="705" y="2346"/>
                    <a:pt x="729" y="2224"/>
                  </a:cubicBezTo>
                  <a:cubicBezTo>
                    <a:pt x="924" y="2152"/>
                    <a:pt x="1167" y="1957"/>
                    <a:pt x="1142" y="1836"/>
                  </a:cubicBezTo>
                  <a:cubicBezTo>
                    <a:pt x="1142" y="1801"/>
                    <a:pt x="1118" y="1767"/>
                    <a:pt x="1052" y="1767"/>
                  </a:cubicBezTo>
                  <a:cubicBezTo>
                    <a:pt x="1025" y="1767"/>
                    <a:pt x="991" y="1773"/>
                    <a:pt x="948" y="1787"/>
                  </a:cubicBezTo>
                  <a:cubicBezTo>
                    <a:pt x="802" y="1836"/>
                    <a:pt x="681" y="1982"/>
                    <a:pt x="656" y="2152"/>
                  </a:cubicBezTo>
                  <a:cubicBezTo>
                    <a:pt x="638" y="2154"/>
                    <a:pt x="621" y="2155"/>
                    <a:pt x="603" y="2155"/>
                  </a:cubicBezTo>
                  <a:cubicBezTo>
                    <a:pt x="414" y="2155"/>
                    <a:pt x="286" y="2032"/>
                    <a:pt x="219" y="1787"/>
                  </a:cubicBezTo>
                  <a:cubicBezTo>
                    <a:pt x="98" y="1520"/>
                    <a:pt x="122" y="1228"/>
                    <a:pt x="243" y="961"/>
                  </a:cubicBezTo>
                  <a:cubicBezTo>
                    <a:pt x="389" y="791"/>
                    <a:pt x="608" y="694"/>
                    <a:pt x="851" y="694"/>
                  </a:cubicBezTo>
                  <a:lnTo>
                    <a:pt x="1142" y="694"/>
                  </a:lnTo>
                  <a:lnTo>
                    <a:pt x="1142" y="743"/>
                  </a:lnTo>
                  <a:cubicBezTo>
                    <a:pt x="1118" y="840"/>
                    <a:pt x="1142" y="937"/>
                    <a:pt x="1191" y="1010"/>
                  </a:cubicBezTo>
                  <a:cubicBezTo>
                    <a:pt x="1204" y="1036"/>
                    <a:pt x="1232" y="1056"/>
                    <a:pt x="1271" y="1056"/>
                  </a:cubicBezTo>
                  <a:cubicBezTo>
                    <a:pt x="1302" y="1056"/>
                    <a:pt x="1341" y="1043"/>
                    <a:pt x="1385" y="1010"/>
                  </a:cubicBezTo>
                  <a:cubicBezTo>
                    <a:pt x="1482" y="913"/>
                    <a:pt x="1507" y="888"/>
                    <a:pt x="1482" y="791"/>
                  </a:cubicBezTo>
                  <a:cubicBezTo>
                    <a:pt x="1458" y="718"/>
                    <a:pt x="1385" y="645"/>
                    <a:pt x="1239" y="621"/>
                  </a:cubicBezTo>
                  <a:cubicBezTo>
                    <a:pt x="1239" y="475"/>
                    <a:pt x="1288" y="330"/>
                    <a:pt x="1385" y="232"/>
                  </a:cubicBezTo>
                  <a:cubicBezTo>
                    <a:pt x="1452" y="152"/>
                    <a:pt x="1556" y="116"/>
                    <a:pt x="1688" y="116"/>
                  </a:cubicBezTo>
                  <a:close/>
                  <a:moveTo>
                    <a:pt x="1650" y="1"/>
                  </a:moveTo>
                  <a:cubicBezTo>
                    <a:pt x="1501" y="1"/>
                    <a:pt x="1380" y="43"/>
                    <a:pt x="1288" y="135"/>
                  </a:cubicBezTo>
                  <a:cubicBezTo>
                    <a:pt x="1191" y="257"/>
                    <a:pt x="1118" y="427"/>
                    <a:pt x="1118" y="597"/>
                  </a:cubicBezTo>
                  <a:cubicBezTo>
                    <a:pt x="1069" y="585"/>
                    <a:pt x="1021" y="579"/>
                    <a:pt x="972" y="579"/>
                  </a:cubicBezTo>
                  <a:cubicBezTo>
                    <a:pt x="924" y="579"/>
                    <a:pt x="875" y="585"/>
                    <a:pt x="826" y="597"/>
                  </a:cubicBezTo>
                  <a:cubicBezTo>
                    <a:pt x="559" y="597"/>
                    <a:pt x="316" y="694"/>
                    <a:pt x="146" y="888"/>
                  </a:cubicBezTo>
                  <a:cubicBezTo>
                    <a:pt x="1" y="1180"/>
                    <a:pt x="1" y="1520"/>
                    <a:pt x="122" y="1811"/>
                  </a:cubicBezTo>
                  <a:cubicBezTo>
                    <a:pt x="219" y="2152"/>
                    <a:pt x="414" y="2224"/>
                    <a:pt x="559" y="2224"/>
                  </a:cubicBezTo>
                  <a:lnTo>
                    <a:pt x="608" y="2224"/>
                  </a:lnTo>
                  <a:cubicBezTo>
                    <a:pt x="608" y="2394"/>
                    <a:pt x="656" y="2540"/>
                    <a:pt x="754" y="2637"/>
                  </a:cubicBezTo>
                  <a:cubicBezTo>
                    <a:pt x="851" y="2783"/>
                    <a:pt x="1021" y="2856"/>
                    <a:pt x="1191" y="2856"/>
                  </a:cubicBezTo>
                  <a:lnTo>
                    <a:pt x="1264" y="2856"/>
                  </a:lnTo>
                  <a:cubicBezTo>
                    <a:pt x="1458" y="2832"/>
                    <a:pt x="1652" y="2759"/>
                    <a:pt x="1774" y="2613"/>
                  </a:cubicBezTo>
                  <a:cubicBezTo>
                    <a:pt x="1944" y="2783"/>
                    <a:pt x="2163" y="2905"/>
                    <a:pt x="2381" y="2929"/>
                  </a:cubicBezTo>
                  <a:lnTo>
                    <a:pt x="2430" y="2929"/>
                  </a:lnTo>
                  <a:cubicBezTo>
                    <a:pt x="2794" y="2905"/>
                    <a:pt x="3134" y="2710"/>
                    <a:pt x="3304" y="2394"/>
                  </a:cubicBezTo>
                  <a:cubicBezTo>
                    <a:pt x="3426" y="2467"/>
                    <a:pt x="3547" y="2516"/>
                    <a:pt x="3693" y="2540"/>
                  </a:cubicBezTo>
                  <a:cubicBezTo>
                    <a:pt x="3766" y="2559"/>
                    <a:pt x="3841" y="2567"/>
                    <a:pt x="3916" y="2567"/>
                  </a:cubicBezTo>
                  <a:cubicBezTo>
                    <a:pt x="4239" y="2567"/>
                    <a:pt x="4560" y="2403"/>
                    <a:pt x="4738" y="2127"/>
                  </a:cubicBezTo>
                  <a:cubicBezTo>
                    <a:pt x="4932" y="1860"/>
                    <a:pt x="4956" y="1496"/>
                    <a:pt x="4835" y="1204"/>
                  </a:cubicBezTo>
                  <a:cubicBezTo>
                    <a:pt x="4738" y="986"/>
                    <a:pt x="4495" y="840"/>
                    <a:pt x="4252" y="840"/>
                  </a:cubicBezTo>
                  <a:cubicBezTo>
                    <a:pt x="4203" y="840"/>
                    <a:pt x="4130" y="840"/>
                    <a:pt x="4057" y="864"/>
                  </a:cubicBezTo>
                  <a:cubicBezTo>
                    <a:pt x="4033" y="500"/>
                    <a:pt x="3790" y="232"/>
                    <a:pt x="3450" y="135"/>
                  </a:cubicBezTo>
                  <a:cubicBezTo>
                    <a:pt x="3426" y="123"/>
                    <a:pt x="3395" y="117"/>
                    <a:pt x="3365" y="117"/>
                  </a:cubicBezTo>
                  <a:cubicBezTo>
                    <a:pt x="3335" y="117"/>
                    <a:pt x="3304" y="123"/>
                    <a:pt x="3280" y="135"/>
                  </a:cubicBezTo>
                  <a:cubicBezTo>
                    <a:pt x="3013" y="135"/>
                    <a:pt x="2746" y="208"/>
                    <a:pt x="2527" y="330"/>
                  </a:cubicBezTo>
                  <a:cubicBezTo>
                    <a:pt x="2405" y="232"/>
                    <a:pt x="2235" y="135"/>
                    <a:pt x="2090" y="87"/>
                  </a:cubicBezTo>
                  <a:cubicBezTo>
                    <a:pt x="1923" y="31"/>
                    <a:pt x="1776" y="1"/>
                    <a:pt x="1650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6" name="Google Shape;955;p22"/>
          <p:cNvGrpSpPr>
            <a:grpSpLocks/>
          </p:cNvGrpSpPr>
          <p:nvPr/>
        </p:nvGrpSpPr>
        <p:grpSpPr bwMode="auto">
          <a:xfrm flipH="1">
            <a:off x="10987088" y="5276850"/>
            <a:ext cx="944562" cy="1638300"/>
            <a:chOff x="-1056319" y="1385262"/>
            <a:chExt cx="212940" cy="369285"/>
          </a:xfrm>
        </p:grpSpPr>
        <p:sp>
          <p:nvSpPr>
            <p:cNvPr id="27" name="Google Shape;956;p22"/>
            <p:cNvSpPr/>
            <p:nvPr/>
          </p:nvSpPr>
          <p:spPr>
            <a:xfrm>
              <a:off x="-933207" y="1467564"/>
              <a:ext cx="27199" cy="279111"/>
            </a:xfrm>
            <a:custGeom>
              <a:avLst/>
              <a:gdLst/>
              <a:ahLst/>
              <a:cxnLst/>
              <a:rect l="l" t="t" r="r" b="b"/>
              <a:pathLst>
                <a:path w="705" h="7168" extrusionOk="0">
                  <a:moveTo>
                    <a:pt x="680" y="1"/>
                  </a:moveTo>
                  <a:cubicBezTo>
                    <a:pt x="656" y="1"/>
                    <a:pt x="632" y="25"/>
                    <a:pt x="632" y="50"/>
                  </a:cubicBezTo>
                  <a:cubicBezTo>
                    <a:pt x="608" y="292"/>
                    <a:pt x="0" y="6123"/>
                    <a:pt x="170" y="7119"/>
                  </a:cubicBezTo>
                  <a:cubicBezTo>
                    <a:pt x="170" y="7143"/>
                    <a:pt x="170" y="7167"/>
                    <a:pt x="195" y="7167"/>
                  </a:cubicBezTo>
                  <a:lnTo>
                    <a:pt x="219" y="7167"/>
                  </a:lnTo>
                  <a:cubicBezTo>
                    <a:pt x="243" y="7143"/>
                    <a:pt x="243" y="7119"/>
                    <a:pt x="243" y="7094"/>
                  </a:cubicBezTo>
                  <a:cubicBezTo>
                    <a:pt x="97" y="6123"/>
                    <a:pt x="705" y="122"/>
                    <a:pt x="705" y="74"/>
                  </a:cubicBezTo>
                  <a:cubicBezTo>
                    <a:pt x="705" y="25"/>
                    <a:pt x="705" y="25"/>
                    <a:pt x="6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" name="Google Shape;957;p22"/>
            <p:cNvSpPr/>
            <p:nvPr/>
          </p:nvSpPr>
          <p:spPr>
            <a:xfrm>
              <a:off x="-968280" y="1385262"/>
              <a:ext cx="124901" cy="123811"/>
            </a:xfrm>
            <a:custGeom>
              <a:avLst/>
              <a:gdLst/>
              <a:ahLst/>
              <a:cxnLst/>
              <a:rect l="l" t="t" r="r" b="b"/>
              <a:pathLst>
                <a:path w="3208" h="3183" extrusionOk="0">
                  <a:moveTo>
                    <a:pt x="1555" y="98"/>
                  </a:moveTo>
                  <a:cubicBezTo>
                    <a:pt x="1871" y="171"/>
                    <a:pt x="1871" y="705"/>
                    <a:pt x="1871" y="705"/>
                  </a:cubicBezTo>
                  <a:cubicBezTo>
                    <a:pt x="1871" y="729"/>
                    <a:pt x="1895" y="754"/>
                    <a:pt x="1920" y="754"/>
                  </a:cubicBezTo>
                  <a:cubicBezTo>
                    <a:pt x="1944" y="754"/>
                    <a:pt x="1968" y="754"/>
                    <a:pt x="1968" y="729"/>
                  </a:cubicBezTo>
                  <a:cubicBezTo>
                    <a:pt x="2065" y="535"/>
                    <a:pt x="2260" y="243"/>
                    <a:pt x="2381" y="243"/>
                  </a:cubicBezTo>
                  <a:cubicBezTo>
                    <a:pt x="2405" y="243"/>
                    <a:pt x="2430" y="243"/>
                    <a:pt x="2430" y="268"/>
                  </a:cubicBezTo>
                  <a:cubicBezTo>
                    <a:pt x="2600" y="389"/>
                    <a:pt x="2478" y="802"/>
                    <a:pt x="2405" y="948"/>
                  </a:cubicBezTo>
                  <a:cubicBezTo>
                    <a:pt x="2386" y="988"/>
                    <a:pt x="2414" y="1027"/>
                    <a:pt x="2452" y="1027"/>
                  </a:cubicBezTo>
                  <a:cubicBezTo>
                    <a:pt x="2460" y="1027"/>
                    <a:pt x="2469" y="1025"/>
                    <a:pt x="2478" y="1021"/>
                  </a:cubicBezTo>
                  <a:cubicBezTo>
                    <a:pt x="2600" y="972"/>
                    <a:pt x="2745" y="924"/>
                    <a:pt x="2891" y="924"/>
                  </a:cubicBezTo>
                  <a:cubicBezTo>
                    <a:pt x="2940" y="924"/>
                    <a:pt x="3013" y="924"/>
                    <a:pt x="3061" y="972"/>
                  </a:cubicBezTo>
                  <a:cubicBezTo>
                    <a:pt x="3061" y="972"/>
                    <a:pt x="3061" y="996"/>
                    <a:pt x="3061" y="996"/>
                  </a:cubicBezTo>
                  <a:cubicBezTo>
                    <a:pt x="3037" y="1142"/>
                    <a:pt x="2745" y="1409"/>
                    <a:pt x="2551" y="1580"/>
                  </a:cubicBezTo>
                  <a:cubicBezTo>
                    <a:pt x="2527" y="1580"/>
                    <a:pt x="2527" y="1604"/>
                    <a:pt x="2527" y="1628"/>
                  </a:cubicBezTo>
                  <a:cubicBezTo>
                    <a:pt x="2551" y="1628"/>
                    <a:pt x="2551" y="1652"/>
                    <a:pt x="2575" y="1652"/>
                  </a:cubicBezTo>
                  <a:cubicBezTo>
                    <a:pt x="2721" y="1652"/>
                    <a:pt x="3134" y="1725"/>
                    <a:pt x="3134" y="1920"/>
                  </a:cubicBezTo>
                  <a:cubicBezTo>
                    <a:pt x="3134" y="2114"/>
                    <a:pt x="2624" y="2163"/>
                    <a:pt x="2430" y="2163"/>
                  </a:cubicBezTo>
                  <a:cubicBezTo>
                    <a:pt x="2430" y="2163"/>
                    <a:pt x="2405" y="2163"/>
                    <a:pt x="2405" y="2187"/>
                  </a:cubicBezTo>
                  <a:cubicBezTo>
                    <a:pt x="2381" y="2211"/>
                    <a:pt x="2381" y="2211"/>
                    <a:pt x="2405" y="2235"/>
                  </a:cubicBezTo>
                  <a:cubicBezTo>
                    <a:pt x="2405" y="2235"/>
                    <a:pt x="2697" y="2551"/>
                    <a:pt x="2527" y="2794"/>
                  </a:cubicBezTo>
                  <a:cubicBezTo>
                    <a:pt x="2503" y="2818"/>
                    <a:pt x="2454" y="2843"/>
                    <a:pt x="2430" y="2843"/>
                  </a:cubicBezTo>
                  <a:cubicBezTo>
                    <a:pt x="2260" y="2843"/>
                    <a:pt x="1992" y="2503"/>
                    <a:pt x="1895" y="2381"/>
                  </a:cubicBezTo>
                  <a:cubicBezTo>
                    <a:pt x="1883" y="2369"/>
                    <a:pt x="1871" y="2363"/>
                    <a:pt x="1862" y="2363"/>
                  </a:cubicBezTo>
                  <a:cubicBezTo>
                    <a:pt x="1853" y="2363"/>
                    <a:pt x="1847" y="2369"/>
                    <a:pt x="1847" y="2381"/>
                  </a:cubicBezTo>
                  <a:cubicBezTo>
                    <a:pt x="1822" y="2381"/>
                    <a:pt x="1798" y="2405"/>
                    <a:pt x="1798" y="2430"/>
                  </a:cubicBezTo>
                  <a:cubicBezTo>
                    <a:pt x="1798" y="2430"/>
                    <a:pt x="1871" y="2964"/>
                    <a:pt x="1579" y="3086"/>
                  </a:cubicBezTo>
                  <a:lnTo>
                    <a:pt x="1507" y="3086"/>
                  </a:lnTo>
                  <a:cubicBezTo>
                    <a:pt x="1312" y="3086"/>
                    <a:pt x="1215" y="2624"/>
                    <a:pt x="1215" y="2454"/>
                  </a:cubicBezTo>
                  <a:cubicBezTo>
                    <a:pt x="1215" y="2430"/>
                    <a:pt x="1191" y="2430"/>
                    <a:pt x="1166" y="2430"/>
                  </a:cubicBezTo>
                  <a:cubicBezTo>
                    <a:pt x="1166" y="2430"/>
                    <a:pt x="1166" y="2454"/>
                    <a:pt x="1166" y="2454"/>
                  </a:cubicBezTo>
                  <a:cubicBezTo>
                    <a:pt x="1045" y="2551"/>
                    <a:pt x="899" y="2624"/>
                    <a:pt x="754" y="2624"/>
                  </a:cubicBezTo>
                  <a:cubicBezTo>
                    <a:pt x="656" y="2624"/>
                    <a:pt x="583" y="2600"/>
                    <a:pt x="511" y="2575"/>
                  </a:cubicBezTo>
                  <a:cubicBezTo>
                    <a:pt x="462" y="2551"/>
                    <a:pt x="413" y="2503"/>
                    <a:pt x="413" y="2454"/>
                  </a:cubicBezTo>
                  <a:cubicBezTo>
                    <a:pt x="389" y="2235"/>
                    <a:pt x="729" y="1871"/>
                    <a:pt x="875" y="1725"/>
                  </a:cubicBezTo>
                  <a:cubicBezTo>
                    <a:pt x="875" y="1701"/>
                    <a:pt x="875" y="1701"/>
                    <a:pt x="875" y="1677"/>
                  </a:cubicBezTo>
                  <a:cubicBezTo>
                    <a:pt x="851" y="1652"/>
                    <a:pt x="826" y="1652"/>
                    <a:pt x="826" y="1652"/>
                  </a:cubicBezTo>
                  <a:lnTo>
                    <a:pt x="705" y="1652"/>
                  </a:lnTo>
                  <a:cubicBezTo>
                    <a:pt x="535" y="1652"/>
                    <a:pt x="195" y="1628"/>
                    <a:pt x="146" y="1409"/>
                  </a:cubicBezTo>
                  <a:cubicBezTo>
                    <a:pt x="122" y="1385"/>
                    <a:pt x="122" y="1361"/>
                    <a:pt x="146" y="1337"/>
                  </a:cubicBezTo>
                  <a:cubicBezTo>
                    <a:pt x="219" y="1215"/>
                    <a:pt x="559" y="1191"/>
                    <a:pt x="826" y="1191"/>
                  </a:cubicBezTo>
                  <a:lnTo>
                    <a:pt x="851" y="1191"/>
                  </a:lnTo>
                  <a:cubicBezTo>
                    <a:pt x="899" y="1167"/>
                    <a:pt x="924" y="1118"/>
                    <a:pt x="875" y="1094"/>
                  </a:cubicBezTo>
                  <a:cubicBezTo>
                    <a:pt x="778" y="1021"/>
                    <a:pt x="511" y="778"/>
                    <a:pt x="511" y="608"/>
                  </a:cubicBezTo>
                  <a:cubicBezTo>
                    <a:pt x="511" y="559"/>
                    <a:pt x="511" y="535"/>
                    <a:pt x="535" y="511"/>
                  </a:cubicBezTo>
                  <a:cubicBezTo>
                    <a:pt x="583" y="486"/>
                    <a:pt x="608" y="462"/>
                    <a:pt x="656" y="462"/>
                  </a:cubicBezTo>
                  <a:cubicBezTo>
                    <a:pt x="899" y="511"/>
                    <a:pt x="1118" y="632"/>
                    <a:pt x="1312" y="778"/>
                  </a:cubicBezTo>
                  <a:lnTo>
                    <a:pt x="1361" y="778"/>
                  </a:lnTo>
                  <a:cubicBezTo>
                    <a:pt x="1385" y="754"/>
                    <a:pt x="1385" y="754"/>
                    <a:pt x="1385" y="729"/>
                  </a:cubicBezTo>
                  <a:cubicBezTo>
                    <a:pt x="1361" y="608"/>
                    <a:pt x="1337" y="268"/>
                    <a:pt x="1434" y="146"/>
                  </a:cubicBezTo>
                  <a:cubicBezTo>
                    <a:pt x="1458" y="98"/>
                    <a:pt x="1507" y="98"/>
                    <a:pt x="1555" y="98"/>
                  </a:cubicBezTo>
                  <a:close/>
                  <a:moveTo>
                    <a:pt x="1531" y="1"/>
                  </a:moveTo>
                  <a:cubicBezTo>
                    <a:pt x="1458" y="1"/>
                    <a:pt x="1385" y="25"/>
                    <a:pt x="1337" y="73"/>
                  </a:cubicBezTo>
                  <a:cubicBezTo>
                    <a:pt x="1239" y="243"/>
                    <a:pt x="1215" y="438"/>
                    <a:pt x="1239" y="632"/>
                  </a:cubicBezTo>
                  <a:cubicBezTo>
                    <a:pt x="1069" y="486"/>
                    <a:pt x="875" y="389"/>
                    <a:pt x="632" y="365"/>
                  </a:cubicBezTo>
                  <a:cubicBezTo>
                    <a:pt x="583" y="365"/>
                    <a:pt x="511" y="389"/>
                    <a:pt x="462" y="413"/>
                  </a:cubicBezTo>
                  <a:cubicBezTo>
                    <a:pt x="413" y="462"/>
                    <a:pt x="389" y="535"/>
                    <a:pt x="389" y="584"/>
                  </a:cubicBezTo>
                  <a:cubicBezTo>
                    <a:pt x="438" y="778"/>
                    <a:pt x="559" y="948"/>
                    <a:pt x="705" y="1069"/>
                  </a:cubicBezTo>
                  <a:cubicBezTo>
                    <a:pt x="511" y="1069"/>
                    <a:pt x="171" y="1118"/>
                    <a:pt x="49" y="1264"/>
                  </a:cubicBezTo>
                  <a:cubicBezTo>
                    <a:pt x="0" y="1312"/>
                    <a:pt x="0" y="1361"/>
                    <a:pt x="0" y="1434"/>
                  </a:cubicBezTo>
                  <a:cubicBezTo>
                    <a:pt x="73" y="1701"/>
                    <a:pt x="462" y="1725"/>
                    <a:pt x="681" y="1725"/>
                  </a:cubicBezTo>
                  <a:cubicBezTo>
                    <a:pt x="511" y="1895"/>
                    <a:pt x="243" y="2211"/>
                    <a:pt x="268" y="2454"/>
                  </a:cubicBezTo>
                  <a:cubicBezTo>
                    <a:pt x="292" y="2527"/>
                    <a:pt x="341" y="2600"/>
                    <a:pt x="413" y="2624"/>
                  </a:cubicBezTo>
                  <a:cubicBezTo>
                    <a:pt x="511" y="2673"/>
                    <a:pt x="608" y="2697"/>
                    <a:pt x="705" y="2697"/>
                  </a:cubicBezTo>
                  <a:cubicBezTo>
                    <a:pt x="851" y="2697"/>
                    <a:pt x="996" y="2648"/>
                    <a:pt x="1118" y="2551"/>
                  </a:cubicBezTo>
                  <a:cubicBezTo>
                    <a:pt x="1166" y="2746"/>
                    <a:pt x="1264" y="3183"/>
                    <a:pt x="1507" y="3183"/>
                  </a:cubicBezTo>
                  <a:cubicBezTo>
                    <a:pt x="1531" y="3183"/>
                    <a:pt x="1579" y="3183"/>
                    <a:pt x="1604" y="3159"/>
                  </a:cubicBezTo>
                  <a:cubicBezTo>
                    <a:pt x="1822" y="3037"/>
                    <a:pt x="1944" y="2794"/>
                    <a:pt x="1895" y="2551"/>
                  </a:cubicBezTo>
                  <a:lnTo>
                    <a:pt x="1895" y="2551"/>
                  </a:lnTo>
                  <a:cubicBezTo>
                    <a:pt x="2041" y="2721"/>
                    <a:pt x="2260" y="2940"/>
                    <a:pt x="2430" y="2940"/>
                  </a:cubicBezTo>
                  <a:cubicBezTo>
                    <a:pt x="2503" y="2940"/>
                    <a:pt x="2551" y="2916"/>
                    <a:pt x="2600" y="2867"/>
                  </a:cubicBezTo>
                  <a:cubicBezTo>
                    <a:pt x="2697" y="2648"/>
                    <a:pt x="2673" y="2405"/>
                    <a:pt x="2527" y="2260"/>
                  </a:cubicBezTo>
                  <a:cubicBezTo>
                    <a:pt x="2745" y="2235"/>
                    <a:pt x="3207" y="2163"/>
                    <a:pt x="3207" y="1920"/>
                  </a:cubicBezTo>
                  <a:cubicBezTo>
                    <a:pt x="3207" y="1677"/>
                    <a:pt x="2867" y="1604"/>
                    <a:pt x="2673" y="1580"/>
                  </a:cubicBezTo>
                  <a:cubicBezTo>
                    <a:pt x="2818" y="1434"/>
                    <a:pt x="3134" y="1191"/>
                    <a:pt x="3134" y="1021"/>
                  </a:cubicBezTo>
                  <a:cubicBezTo>
                    <a:pt x="3134" y="972"/>
                    <a:pt x="3110" y="948"/>
                    <a:pt x="3086" y="899"/>
                  </a:cubicBezTo>
                  <a:cubicBezTo>
                    <a:pt x="3037" y="851"/>
                    <a:pt x="2940" y="826"/>
                    <a:pt x="2867" y="826"/>
                  </a:cubicBezTo>
                  <a:cubicBezTo>
                    <a:pt x="2745" y="826"/>
                    <a:pt x="2624" y="851"/>
                    <a:pt x="2503" y="899"/>
                  </a:cubicBezTo>
                  <a:cubicBezTo>
                    <a:pt x="2551" y="729"/>
                    <a:pt x="2648" y="341"/>
                    <a:pt x="2478" y="195"/>
                  </a:cubicBezTo>
                  <a:cubicBezTo>
                    <a:pt x="2430" y="171"/>
                    <a:pt x="2405" y="146"/>
                    <a:pt x="2357" y="146"/>
                  </a:cubicBezTo>
                  <a:cubicBezTo>
                    <a:pt x="2187" y="146"/>
                    <a:pt x="2017" y="389"/>
                    <a:pt x="1920" y="559"/>
                  </a:cubicBezTo>
                  <a:cubicBezTo>
                    <a:pt x="1895" y="365"/>
                    <a:pt x="1798" y="73"/>
                    <a:pt x="15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" name="Google Shape;958;p22"/>
            <p:cNvSpPr/>
            <p:nvPr/>
          </p:nvSpPr>
          <p:spPr>
            <a:xfrm>
              <a:off x="-990111" y="1535195"/>
              <a:ext cx="60482" cy="203966"/>
            </a:xfrm>
            <a:custGeom>
              <a:avLst/>
              <a:gdLst/>
              <a:ahLst/>
              <a:cxnLst/>
              <a:rect l="l" t="t" r="r" b="b"/>
              <a:pathLst>
                <a:path w="1556" h="5234" extrusionOk="0">
                  <a:moveTo>
                    <a:pt x="70" y="1"/>
                  </a:moveTo>
                  <a:cubicBezTo>
                    <a:pt x="64" y="1"/>
                    <a:pt x="56" y="4"/>
                    <a:pt x="49" y="11"/>
                  </a:cubicBezTo>
                  <a:cubicBezTo>
                    <a:pt x="25" y="11"/>
                    <a:pt x="1" y="35"/>
                    <a:pt x="25" y="60"/>
                  </a:cubicBezTo>
                  <a:cubicBezTo>
                    <a:pt x="49" y="108"/>
                    <a:pt x="1458" y="3290"/>
                    <a:pt x="948" y="5185"/>
                  </a:cubicBezTo>
                  <a:cubicBezTo>
                    <a:pt x="948" y="5210"/>
                    <a:pt x="948" y="5234"/>
                    <a:pt x="972" y="5234"/>
                  </a:cubicBezTo>
                  <a:cubicBezTo>
                    <a:pt x="1021" y="5234"/>
                    <a:pt x="1045" y="5234"/>
                    <a:pt x="1045" y="5185"/>
                  </a:cubicBezTo>
                  <a:cubicBezTo>
                    <a:pt x="1555" y="3290"/>
                    <a:pt x="122" y="60"/>
                    <a:pt x="98" y="35"/>
                  </a:cubicBezTo>
                  <a:cubicBezTo>
                    <a:pt x="98" y="18"/>
                    <a:pt x="86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" name="Google Shape;959;p22"/>
            <p:cNvSpPr/>
            <p:nvPr/>
          </p:nvSpPr>
          <p:spPr>
            <a:xfrm>
              <a:off x="-1056319" y="1471858"/>
              <a:ext cx="125975" cy="123453"/>
            </a:xfrm>
            <a:custGeom>
              <a:avLst/>
              <a:gdLst/>
              <a:ahLst/>
              <a:cxnLst/>
              <a:rect l="l" t="t" r="r" b="b"/>
              <a:pathLst>
                <a:path w="3232" h="3168" extrusionOk="0">
                  <a:moveTo>
                    <a:pt x="1513" y="97"/>
                  </a:moveTo>
                  <a:cubicBezTo>
                    <a:pt x="1527" y="97"/>
                    <a:pt x="1541" y="99"/>
                    <a:pt x="1555" y="107"/>
                  </a:cubicBezTo>
                  <a:cubicBezTo>
                    <a:pt x="1871" y="155"/>
                    <a:pt x="1895" y="714"/>
                    <a:pt x="1895" y="714"/>
                  </a:cubicBezTo>
                  <a:cubicBezTo>
                    <a:pt x="1895" y="738"/>
                    <a:pt x="1895" y="738"/>
                    <a:pt x="1919" y="738"/>
                  </a:cubicBezTo>
                  <a:cubicBezTo>
                    <a:pt x="1926" y="745"/>
                    <a:pt x="1934" y="748"/>
                    <a:pt x="1940" y="748"/>
                  </a:cubicBezTo>
                  <a:cubicBezTo>
                    <a:pt x="1956" y="748"/>
                    <a:pt x="1968" y="731"/>
                    <a:pt x="1968" y="714"/>
                  </a:cubicBezTo>
                  <a:cubicBezTo>
                    <a:pt x="2065" y="544"/>
                    <a:pt x="2259" y="228"/>
                    <a:pt x="2381" y="228"/>
                  </a:cubicBezTo>
                  <a:cubicBezTo>
                    <a:pt x="2405" y="228"/>
                    <a:pt x="2430" y="252"/>
                    <a:pt x="2454" y="252"/>
                  </a:cubicBezTo>
                  <a:cubicBezTo>
                    <a:pt x="2600" y="398"/>
                    <a:pt x="2478" y="811"/>
                    <a:pt x="2430" y="957"/>
                  </a:cubicBezTo>
                  <a:cubicBezTo>
                    <a:pt x="2405" y="957"/>
                    <a:pt x="2405" y="981"/>
                    <a:pt x="2430" y="1005"/>
                  </a:cubicBezTo>
                  <a:lnTo>
                    <a:pt x="2478" y="1005"/>
                  </a:lnTo>
                  <a:cubicBezTo>
                    <a:pt x="2600" y="933"/>
                    <a:pt x="2745" y="908"/>
                    <a:pt x="2891" y="908"/>
                  </a:cubicBezTo>
                  <a:cubicBezTo>
                    <a:pt x="2940" y="908"/>
                    <a:pt x="3013" y="908"/>
                    <a:pt x="3061" y="957"/>
                  </a:cubicBezTo>
                  <a:cubicBezTo>
                    <a:pt x="3061" y="957"/>
                    <a:pt x="3061" y="981"/>
                    <a:pt x="3061" y="981"/>
                  </a:cubicBezTo>
                  <a:cubicBezTo>
                    <a:pt x="3037" y="1127"/>
                    <a:pt x="2745" y="1394"/>
                    <a:pt x="2551" y="1540"/>
                  </a:cubicBezTo>
                  <a:cubicBezTo>
                    <a:pt x="2551" y="1564"/>
                    <a:pt x="2527" y="1588"/>
                    <a:pt x="2527" y="1588"/>
                  </a:cubicBezTo>
                  <a:cubicBezTo>
                    <a:pt x="2551" y="1613"/>
                    <a:pt x="2551" y="1637"/>
                    <a:pt x="2575" y="1637"/>
                  </a:cubicBezTo>
                  <a:cubicBezTo>
                    <a:pt x="2575" y="1637"/>
                    <a:pt x="3134" y="1710"/>
                    <a:pt x="3134" y="1904"/>
                  </a:cubicBezTo>
                  <a:cubicBezTo>
                    <a:pt x="3134" y="2099"/>
                    <a:pt x="2624" y="2147"/>
                    <a:pt x="2454" y="2147"/>
                  </a:cubicBezTo>
                  <a:cubicBezTo>
                    <a:pt x="2430" y="2147"/>
                    <a:pt x="2405" y="2147"/>
                    <a:pt x="2405" y="2171"/>
                  </a:cubicBezTo>
                  <a:cubicBezTo>
                    <a:pt x="2381" y="2171"/>
                    <a:pt x="2381" y="2196"/>
                    <a:pt x="2405" y="2220"/>
                  </a:cubicBezTo>
                  <a:cubicBezTo>
                    <a:pt x="2405" y="2220"/>
                    <a:pt x="2697" y="2536"/>
                    <a:pt x="2527" y="2779"/>
                  </a:cubicBezTo>
                  <a:cubicBezTo>
                    <a:pt x="2502" y="2803"/>
                    <a:pt x="2478" y="2827"/>
                    <a:pt x="2430" y="2827"/>
                  </a:cubicBezTo>
                  <a:cubicBezTo>
                    <a:pt x="2259" y="2827"/>
                    <a:pt x="1992" y="2487"/>
                    <a:pt x="1895" y="2341"/>
                  </a:cubicBezTo>
                  <a:cubicBezTo>
                    <a:pt x="1895" y="2341"/>
                    <a:pt x="1884" y="2331"/>
                    <a:pt x="1870" y="2331"/>
                  </a:cubicBezTo>
                  <a:cubicBezTo>
                    <a:pt x="1863" y="2331"/>
                    <a:pt x="1855" y="2333"/>
                    <a:pt x="1846" y="2341"/>
                  </a:cubicBezTo>
                  <a:cubicBezTo>
                    <a:pt x="1822" y="2341"/>
                    <a:pt x="1822" y="2366"/>
                    <a:pt x="1822" y="2390"/>
                  </a:cubicBezTo>
                  <a:cubicBezTo>
                    <a:pt x="1822" y="2390"/>
                    <a:pt x="1895" y="2924"/>
                    <a:pt x="1579" y="3046"/>
                  </a:cubicBezTo>
                  <a:lnTo>
                    <a:pt x="1531" y="3046"/>
                  </a:lnTo>
                  <a:cubicBezTo>
                    <a:pt x="1336" y="3046"/>
                    <a:pt x="1239" y="2609"/>
                    <a:pt x="1215" y="2439"/>
                  </a:cubicBezTo>
                  <a:cubicBezTo>
                    <a:pt x="1215" y="2414"/>
                    <a:pt x="1191" y="2414"/>
                    <a:pt x="1191" y="2414"/>
                  </a:cubicBezTo>
                  <a:lnTo>
                    <a:pt x="1142" y="2414"/>
                  </a:lnTo>
                  <a:cubicBezTo>
                    <a:pt x="1021" y="2512"/>
                    <a:pt x="875" y="2584"/>
                    <a:pt x="705" y="2584"/>
                  </a:cubicBezTo>
                  <a:cubicBezTo>
                    <a:pt x="632" y="2584"/>
                    <a:pt x="535" y="2560"/>
                    <a:pt x="462" y="2536"/>
                  </a:cubicBezTo>
                  <a:cubicBezTo>
                    <a:pt x="413" y="2512"/>
                    <a:pt x="389" y="2463"/>
                    <a:pt x="365" y="2414"/>
                  </a:cubicBezTo>
                  <a:cubicBezTo>
                    <a:pt x="340" y="2220"/>
                    <a:pt x="705" y="1831"/>
                    <a:pt x="826" y="1686"/>
                  </a:cubicBezTo>
                  <a:cubicBezTo>
                    <a:pt x="851" y="1661"/>
                    <a:pt x="826" y="1613"/>
                    <a:pt x="802" y="1613"/>
                  </a:cubicBezTo>
                  <a:lnTo>
                    <a:pt x="656" y="1613"/>
                  </a:lnTo>
                  <a:cubicBezTo>
                    <a:pt x="510" y="1613"/>
                    <a:pt x="170" y="1588"/>
                    <a:pt x="122" y="1394"/>
                  </a:cubicBezTo>
                  <a:cubicBezTo>
                    <a:pt x="122" y="1370"/>
                    <a:pt x="122" y="1345"/>
                    <a:pt x="146" y="1321"/>
                  </a:cubicBezTo>
                  <a:cubicBezTo>
                    <a:pt x="219" y="1200"/>
                    <a:pt x="559" y="1175"/>
                    <a:pt x="826" y="1175"/>
                  </a:cubicBezTo>
                  <a:lnTo>
                    <a:pt x="875" y="1175"/>
                  </a:lnTo>
                  <a:cubicBezTo>
                    <a:pt x="875" y="1175"/>
                    <a:pt x="899" y="1151"/>
                    <a:pt x="923" y="1151"/>
                  </a:cubicBezTo>
                  <a:cubicBezTo>
                    <a:pt x="923" y="1127"/>
                    <a:pt x="899" y="1103"/>
                    <a:pt x="899" y="1078"/>
                  </a:cubicBezTo>
                  <a:cubicBezTo>
                    <a:pt x="802" y="1005"/>
                    <a:pt x="510" y="762"/>
                    <a:pt x="510" y="592"/>
                  </a:cubicBezTo>
                  <a:cubicBezTo>
                    <a:pt x="510" y="568"/>
                    <a:pt x="535" y="520"/>
                    <a:pt x="559" y="495"/>
                  </a:cubicBezTo>
                  <a:cubicBezTo>
                    <a:pt x="583" y="471"/>
                    <a:pt x="632" y="471"/>
                    <a:pt x="680" y="471"/>
                  </a:cubicBezTo>
                  <a:cubicBezTo>
                    <a:pt x="899" y="520"/>
                    <a:pt x="1142" y="617"/>
                    <a:pt x="1312" y="762"/>
                  </a:cubicBezTo>
                  <a:cubicBezTo>
                    <a:pt x="1324" y="775"/>
                    <a:pt x="1336" y="781"/>
                    <a:pt x="1345" y="781"/>
                  </a:cubicBezTo>
                  <a:cubicBezTo>
                    <a:pt x="1355" y="781"/>
                    <a:pt x="1361" y="775"/>
                    <a:pt x="1361" y="762"/>
                  </a:cubicBezTo>
                  <a:cubicBezTo>
                    <a:pt x="1385" y="762"/>
                    <a:pt x="1409" y="738"/>
                    <a:pt x="1385" y="714"/>
                  </a:cubicBezTo>
                  <a:cubicBezTo>
                    <a:pt x="1361" y="592"/>
                    <a:pt x="1336" y="252"/>
                    <a:pt x="1434" y="131"/>
                  </a:cubicBezTo>
                  <a:cubicBezTo>
                    <a:pt x="1451" y="114"/>
                    <a:pt x="1480" y="97"/>
                    <a:pt x="1513" y="97"/>
                  </a:cubicBezTo>
                  <a:close/>
                  <a:moveTo>
                    <a:pt x="1497" y="0"/>
                  </a:moveTo>
                  <a:cubicBezTo>
                    <a:pt x="1437" y="0"/>
                    <a:pt x="1373" y="28"/>
                    <a:pt x="1336" y="82"/>
                  </a:cubicBezTo>
                  <a:cubicBezTo>
                    <a:pt x="1263" y="252"/>
                    <a:pt x="1215" y="447"/>
                    <a:pt x="1263" y="617"/>
                  </a:cubicBezTo>
                  <a:cubicBezTo>
                    <a:pt x="1093" y="471"/>
                    <a:pt x="875" y="398"/>
                    <a:pt x="656" y="349"/>
                  </a:cubicBezTo>
                  <a:cubicBezTo>
                    <a:pt x="583" y="349"/>
                    <a:pt x="535" y="374"/>
                    <a:pt x="462" y="422"/>
                  </a:cubicBezTo>
                  <a:cubicBezTo>
                    <a:pt x="413" y="447"/>
                    <a:pt x="389" y="520"/>
                    <a:pt x="389" y="568"/>
                  </a:cubicBezTo>
                  <a:cubicBezTo>
                    <a:pt x="413" y="762"/>
                    <a:pt x="608" y="957"/>
                    <a:pt x="729" y="1054"/>
                  </a:cubicBezTo>
                  <a:cubicBezTo>
                    <a:pt x="510" y="1078"/>
                    <a:pt x="170" y="1103"/>
                    <a:pt x="49" y="1248"/>
                  </a:cubicBezTo>
                  <a:cubicBezTo>
                    <a:pt x="25" y="1297"/>
                    <a:pt x="0" y="1370"/>
                    <a:pt x="25" y="1418"/>
                  </a:cubicBezTo>
                  <a:cubicBezTo>
                    <a:pt x="73" y="1686"/>
                    <a:pt x="462" y="1710"/>
                    <a:pt x="680" y="1710"/>
                  </a:cubicBezTo>
                  <a:cubicBezTo>
                    <a:pt x="535" y="1880"/>
                    <a:pt x="243" y="2220"/>
                    <a:pt x="292" y="2439"/>
                  </a:cubicBezTo>
                  <a:cubicBezTo>
                    <a:pt x="292" y="2536"/>
                    <a:pt x="340" y="2584"/>
                    <a:pt x="438" y="2633"/>
                  </a:cubicBezTo>
                  <a:cubicBezTo>
                    <a:pt x="510" y="2682"/>
                    <a:pt x="608" y="2706"/>
                    <a:pt x="705" y="2706"/>
                  </a:cubicBezTo>
                  <a:cubicBezTo>
                    <a:pt x="875" y="2682"/>
                    <a:pt x="1021" y="2633"/>
                    <a:pt x="1142" y="2560"/>
                  </a:cubicBezTo>
                  <a:cubicBezTo>
                    <a:pt x="1166" y="2730"/>
                    <a:pt x="1263" y="3167"/>
                    <a:pt x="1531" y="3167"/>
                  </a:cubicBezTo>
                  <a:lnTo>
                    <a:pt x="1628" y="3167"/>
                  </a:lnTo>
                  <a:cubicBezTo>
                    <a:pt x="1822" y="3046"/>
                    <a:pt x="1944" y="2803"/>
                    <a:pt x="1919" y="2560"/>
                  </a:cubicBezTo>
                  <a:lnTo>
                    <a:pt x="1919" y="2560"/>
                  </a:lnTo>
                  <a:cubicBezTo>
                    <a:pt x="2041" y="2706"/>
                    <a:pt x="2259" y="2949"/>
                    <a:pt x="2454" y="2949"/>
                  </a:cubicBezTo>
                  <a:cubicBezTo>
                    <a:pt x="2502" y="2949"/>
                    <a:pt x="2575" y="2900"/>
                    <a:pt x="2600" y="2852"/>
                  </a:cubicBezTo>
                  <a:cubicBezTo>
                    <a:pt x="2721" y="2657"/>
                    <a:pt x="2697" y="2414"/>
                    <a:pt x="2551" y="2244"/>
                  </a:cubicBezTo>
                  <a:cubicBezTo>
                    <a:pt x="2745" y="2220"/>
                    <a:pt x="3231" y="2147"/>
                    <a:pt x="3231" y="1904"/>
                  </a:cubicBezTo>
                  <a:cubicBezTo>
                    <a:pt x="3231" y="1661"/>
                    <a:pt x="2891" y="1588"/>
                    <a:pt x="2697" y="1564"/>
                  </a:cubicBezTo>
                  <a:cubicBezTo>
                    <a:pt x="2842" y="1443"/>
                    <a:pt x="3134" y="1175"/>
                    <a:pt x="3134" y="1005"/>
                  </a:cubicBezTo>
                  <a:cubicBezTo>
                    <a:pt x="3134" y="981"/>
                    <a:pt x="3134" y="933"/>
                    <a:pt x="3110" y="908"/>
                  </a:cubicBezTo>
                  <a:cubicBezTo>
                    <a:pt x="3055" y="854"/>
                    <a:pt x="3000" y="826"/>
                    <a:pt x="2935" y="826"/>
                  </a:cubicBezTo>
                  <a:cubicBezTo>
                    <a:pt x="2914" y="826"/>
                    <a:pt x="2891" y="829"/>
                    <a:pt x="2867" y="835"/>
                  </a:cubicBezTo>
                  <a:cubicBezTo>
                    <a:pt x="2745" y="835"/>
                    <a:pt x="2624" y="860"/>
                    <a:pt x="2527" y="884"/>
                  </a:cubicBezTo>
                  <a:cubicBezTo>
                    <a:pt x="2575" y="714"/>
                    <a:pt x="2672" y="349"/>
                    <a:pt x="2478" y="179"/>
                  </a:cubicBezTo>
                  <a:cubicBezTo>
                    <a:pt x="2454" y="155"/>
                    <a:pt x="2405" y="155"/>
                    <a:pt x="2381" y="131"/>
                  </a:cubicBezTo>
                  <a:cubicBezTo>
                    <a:pt x="2211" y="131"/>
                    <a:pt x="2041" y="374"/>
                    <a:pt x="1944" y="544"/>
                  </a:cubicBezTo>
                  <a:cubicBezTo>
                    <a:pt x="1919" y="349"/>
                    <a:pt x="1822" y="58"/>
                    <a:pt x="1555" y="9"/>
                  </a:cubicBezTo>
                  <a:cubicBezTo>
                    <a:pt x="1537" y="3"/>
                    <a:pt x="1517" y="0"/>
                    <a:pt x="14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" name="Google Shape;960;p22"/>
            <p:cNvSpPr/>
            <p:nvPr/>
          </p:nvSpPr>
          <p:spPr>
            <a:xfrm>
              <a:off x="-933207" y="1418541"/>
              <a:ext cx="55830" cy="54749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29" y="1"/>
                  </a:moveTo>
                  <a:cubicBezTo>
                    <a:pt x="340" y="1"/>
                    <a:pt x="0" y="317"/>
                    <a:pt x="0" y="705"/>
                  </a:cubicBezTo>
                  <a:cubicBezTo>
                    <a:pt x="0" y="1094"/>
                    <a:pt x="340" y="1410"/>
                    <a:pt x="729" y="1410"/>
                  </a:cubicBezTo>
                  <a:cubicBezTo>
                    <a:pt x="1118" y="1410"/>
                    <a:pt x="1434" y="1094"/>
                    <a:pt x="1434" y="705"/>
                  </a:cubicBezTo>
                  <a:cubicBezTo>
                    <a:pt x="1434" y="317"/>
                    <a:pt x="1118" y="1"/>
                    <a:pt x="72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961;p22"/>
            <p:cNvSpPr/>
            <p:nvPr/>
          </p:nvSpPr>
          <p:spPr>
            <a:xfrm>
              <a:off x="-1021247" y="1507284"/>
              <a:ext cx="55830" cy="55106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05" y="0"/>
                  </a:moveTo>
                  <a:cubicBezTo>
                    <a:pt x="316" y="0"/>
                    <a:pt x="0" y="316"/>
                    <a:pt x="0" y="705"/>
                  </a:cubicBezTo>
                  <a:cubicBezTo>
                    <a:pt x="0" y="1093"/>
                    <a:pt x="316" y="1409"/>
                    <a:pt x="705" y="1409"/>
                  </a:cubicBezTo>
                  <a:cubicBezTo>
                    <a:pt x="1118" y="1409"/>
                    <a:pt x="1433" y="1093"/>
                    <a:pt x="1433" y="705"/>
                  </a:cubicBezTo>
                  <a:cubicBezTo>
                    <a:pt x="1433" y="316"/>
                    <a:pt x="1118" y="0"/>
                    <a:pt x="70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" name="Google Shape;962;p22"/>
            <p:cNvSpPr/>
            <p:nvPr/>
          </p:nvSpPr>
          <p:spPr>
            <a:xfrm>
              <a:off x="-1029836" y="1690495"/>
              <a:ext cx="173573" cy="64052"/>
            </a:xfrm>
            <a:custGeom>
              <a:avLst/>
              <a:gdLst/>
              <a:ahLst/>
              <a:cxnLst/>
              <a:rect l="l" t="t" r="r" b="b"/>
              <a:pathLst>
                <a:path w="4460" h="1644" extrusionOk="0">
                  <a:moveTo>
                    <a:pt x="2533" y="0"/>
                  </a:moveTo>
                  <a:cubicBezTo>
                    <a:pt x="2511" y="0"/>
                    <a:pt x="2492" y="11"/>
                    <a:pt x="2478" y="34"/>
                  </a:cubicBezTo>
                  <a:cubicBezTo>
                    <a:pt x="2308" y="253"/>
                    <a:pt x="1920" y="763"/>
                    <a:pt x="1920" y="763"/>
                  </a:cubicBezTo>
                  <a:cubicBezTo>
                    <a:pt x="1920" y="763"/>
                    <a:pt x="1830" y="97"/>
                    <a:pt x="1603" y="97"/>
                  </a:cubicBezTo>
                  <a:cubicBezTo>
                    <a:pt x="1567" y="97"/>
                    <a:pt x="1526" y="115"/>
                    <a:pt x="1482" y="156"/>
                  </a:cubicBezTo>
                  <a:cubicBezTo>
                    <a:pt x="1288" y="350"/>
                    <a:pt x="1094" y="544"/>
                    <a:pt x="924" y="739"/>
                  </a:cubicBezTo>
                  <a:cubicBezTo>
                    <a:pt x="924" y="739"/>
                    <a:pt x="672" y="73"/>
                    <a:pt x="493" y="73"/>
                  </a:cubicBezTo>
                  <a:cubicBezTo>
                    <a:pt x="464" y="73"/>
                    <a:pt x="437" y="91"/>
                    <a:pt x="413" y="131"/>
                  </a:cubicBezTo>
                  <a:cubicBezTo>
                    <a:pt x="243" y="617"/>
                    <a:pt x="98" y="1103"/>
                    <a:pt x="0" y="1613"/>
                  </a:cubicBezTo>
                  <a:cubicBezTo>
                    <a:pt x="0" y="1613"/>
                    <a:pt x="1039" y="1644"/>
                    <a:pt x="2099" y="1644"/>
                  </a:cubicBezTo>
                  <a:cubicBezTo>
                    <a:pt x="3158" y="1644"/>
                    <a:pt x="4239" y="1613"/>
                    <a:pt x="4324" y="1492"/>
                  </a:cubicBezTo>
                  <a:cubicBezTo>
                    <a:pt x="4459" y="1289"/>
                    <a:pt x="4115" y="108"/>
                    <a:pt x="3813" y="108"/>
                  </a:cubicBezTo>
                  <a:cubicBezTo>
                    <a:pt x="3789" y="108"/>
                    <a:pt x="3765" y="115"/>
                    <a:pt x="3741" y="131"/>
                  </a:cubicBezTo>
                  <a:cubicBezTo>
                    <a:pt x="3523" y="350"/>
                    <a:pt x="3353" y="642"/>
                    <a:pt x="3280" y="933"/>
                  </a:cubicBezTo>
                  <a:cubicBezTo>
                    <a:pt x="3280" y="933"/>
                    <a:pt x="2744" y="0"/>
                    <a:pt x="25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" name="Google Shape;963;p22"/>
            <p:cNvSpPr/>
            <p:nvPr/>
          </p:nvSpPr>
          <p:spPr>
            <a:xfrm>
              <a:off x="-887041" y="1718764"/>
              <a:ext cx="8589" cy="31489"/>
            </a:xfrm>
            <a:custGeom>
              <a:avLst/>
              <a:gdLst/>
              <a:ahLst/>
              <a:cxnLst/>
              <a:rect l="l" t="t" r="r" b="b"/>
              <a:pathLst>
                <a:path w="220" h="809" extrusionOk="0">
                  <a:moveTo>
                    <a:pt x="159" y="1"/>
                  </a:moveTo>
                  <a:cubicBezTo>
                    <a:pt x="140" y="1"/>
                    <a:pt x="122" y="13"/>
                    <a:pt x="122" y="37"/>
                  </a:cubicBezTo>
                  <a:cubicBezTo>
                    <a:pt x="122" y="256"/>
                    <a:pt x="98" y="499"/>
                    <a:pt x="25" y="741"/>
                  </a:cubicBezTo>
                  <a:cubicBezTo>
                    <a:pt x="1" y="741"/>
                    <a:pt x="1" y="790"/>
                    <a:pt x="25" y="790"/>
                  </a:cubicBezTo>
                  <a:lnTo>
                    <a:pt x="49" y="790"/>
                  </a:lnTo>
                  <a:cubicBezTo>
                    <a:pt x="49" y="802"/>
                    <a:pt x="55" y="808"/>
                    <a:pt x="64" y="808"/>
                  </a:cubicBezTo>
                  <a:cubicBezTo>
                    <a:pt x="73" y="808"/>
                    <a:pt x="86" y="802"/>
                    <a:pt x="98" y="790"/>
                  </a:cubicBezTo>
                  <a:cubicBezTo>
                    <a:pt x="195" y="547"/>
                    <a:pt x="219" y="280"/>
                    <a:pt x="195" y="37"/>
                  </a:cubicBezTo>
                  <a:cubicBezTo>
                    <a:pt x="195" y="13"/>
                    <a:pt x="177" y="1"/>
                    <a:pt x="1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" name="Google Shape;964;p22"/>
            <p:cNvSpPr/>
            <p:nvPr/>
          </p:nvSpPr>
          <p:spPr>
            <a:xfrm>
              <a:off x="-931418" y="1708744"/>
              <a:ext cx="10379" cy="40793"/>
            </a:xfrm>
            <a:custGeom>
              <a:avLst/>
              <a:gdLst/>
              <a:ahLst/>
              <a:cxnLst/>
              <a:rect l="l" t="t" r="r" b="b"/>
              <a:pathLst>
                <a:path w="269" h="1046" extrusionOk="0">
                  <a:moveTo>
                    <a:pt x="147" y="0"/>
                  </a:moveTo>
                  <a:cubicBezTo>
                    <a:pt x="122" y="0"/>
                    <a:pt x="98" y="25"/>
                    <a:pt x="122" y="49"/>
                  </a:cubicBezTo>
                  <a:cubicBezTo>
                    <a:pt x="147" y="365"/>
                    <a:pt x="122" y="875"/>
                    <a:pt x="1" y="948"/>
                  </a:cubicBezTo>
                  <a:cubicBezTo>
                    <a:pt x="1" y="972"/>
                    <a:pt x="1" y="996"/>
                    <a:pt x="1" y="1021"/>
                  </a:cubicBezTo>
                  <a:cubicBezTo>
                    <a:pt x="25" y="1021"/>
                    <a:pt x="25" y="1045"/>
                    <a:pt x="49" y="1045"/>
                  </a:cubicBezTo>
                  <a:lnTo>
                    <a:pt x="74" y="1045"/>
                  </a:lnTo>
                  <a:cubicBezTo>
                    <a:pt x="268" y="924"/>
                    <a:pt x="195" y="195"/>
                    <a:pt x="195" y="49"/>
                  </a:cubicBezTo>
                  <a:cubicBezTo>
                    <a:pt x="195" y="0"/>
                    <a:pt x="171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" name="Google Shape;965;p22"/>
            <p:cNvSpPr/>
            <p:nvPr/>
          </p:nvSpPr>
          <p:spPr>
            <a:xfrm>
              <a:off x="-976869" y="1713396"/>
              <a:ext cx="6800" cy="34352"/>
            </a:xfrm>
            <a:custGeom>
              <a:avLst/>
              <a:gdLst/>
              <a:ahLst/>
              <a:cxnLst/>
              <a:rect l="l" t="t" r="r" b="b"/>
              <a:pathLst>
                <a:path w="171" h="876" extrusionOk="0">
                  <a:moveTo>
                    <a:pt x="122" y="1"/>
                  </a:moveTo>
                  <a:cubicBezTo>
                    <a:pt x="98" y="1"/>
                    <a:pt x="74" y="25"/>
                    <a:pt x="74" y="50"/>
                  </a:cubicBezTo>
                  <a:cubicBezTo>
                    <a:pt x="74" y="317"/>
                    <a:pt x="49" y="560"/>
                    <a:pt x="1" y="827"/>
                  </a:cubicBezTo>
                  <a:cubicBezTo>
                    <a:pt x="1" y="851"/>
                    <a:pt x="1" y="875"/>
                    <a:pt x="49" y="875"/>
                  </a:cubicBezTo>
                  <a:cubicBezTo>
                    <a:pt x="74" y="875"/>
                    <a:pt x="98" y="875"/>
                    <a:pt x="98" y="851"/>
                  </a:cubicBezTo>
                  <a:cubicBezTo>
                    <a:pt x="147" y="584"/>
                    <a:pt x="171" y="317"/>
                    <a:pt x="171" y="50"/>
                  </a:cubicBezTo>
                  <a:cubicBezTo>
                    <a:pt x="171" y="25"/>
                    <a:pt x="147" y="1"/>
                    <a:pt x="1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" name="Google Shape;966;p22"/>
            <p:cNvSpPr/>
            <p:nvPr/>
          </p:nvSpPr>
          <p:spPr>
            <a:xfrm>
              <a:off x="-1015520" y="1710891"/>
              <a:ext cx="10378" cy="35783"/>
            </a:xfrm>
            <a:custGeom>
              <a:avLst/>
              <a:gdLst/>
              <a:ahLst/>
              <a:cxnLst/>
              <a:rect l="l" t="t" r="r" b="b"/>
              <a:pathLst>
                <a:path w="269" h="924" extrusionOk="0">
                  <a:moveTo>
                    <a:pt x="98" y="0"/>
                  </a:moveTo>
                  <a:cubicBezTo>
                    <a:pt x="74" y="0"/>
                    <a:pt x="49" y="0"/>
                    <a:pt x="25" y="24"/>
                  </a:cubicBezTo>
                  <a:cubicBezTo>
                    <a:pt x="1" y="316"/>
                    <a:pt x="49" y="607"/>
                    <a:pt x="171" y="899"/>
                  </a:cubicBezTo>
                  <a:cubicBezTo>
                    <a:pt x="171" y="899"/>
                    <a:pt x="195" y="923"/>
                    <a:pt x="195" y="923"/>
                  </a:cubicBezTo>
                  <a:lnTo>
                    <a:pt x="219" y="923"/>
                  </a:lnTo>
                  <a:cubicBezTo>
                    <a:pt x="244" y="899"/>
                    <a:pt x="268" y="875"/>
                    <a:pt x="244" y="850"/>
                  </a:cubicBezTo>
                  <a:cubicBezTo>
                    <a:pt x="147" y="607"/>
                    <a:pt x="98" y="316"/>
                    <a:pt x="122" y="49"/>
                  </a:cubicBezTo>
                  <a:cubicBezTo>
                    <a:pt x="122" y="24"/>
                    <a:pt x="122" y="0"/>
                    <a:pt x="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8" name="Google Shape;967;p22"/>
          <p:cNvGrpSpPr>
            <a:grpSpLocks/>
          </p:cNvGrpSpPr>
          <p:nvPr/>
        </p:nvGrpSpPr>
        <p:grpSpPr bwMode="auto">
          <a:xfrm flipH="1">
            <a:off x="122238" y="5965825"/>
            <a:ext cx="717550" cy="741363"/>
            <a:chOff x="5294267" y="4624350"/>
            <a:chExt cx="383004" cy="395854"/>
          </a:xfrm>
        </p:grpSpPr>
        <p:sp>
          <p:nvSpPr>
            <p:cNvPr id="39" name="Google Shape;968;p22"/>
            <p:cNvSpPr/>
            <p:nvPr/>
          </p:nvSpPr>
          <p:spPr>
            <a:xfrm>
              <a:off x="5358666" y="4859997"/>
              <a:ext cx="58468" cy="160207"/>
            </a:xfrm>
            <a:custGeom>
              <a:avLst/>
              <a:gdLst/>
              <a:ahLst/>
              <a:cxnLst/>
              <a:rect l="l" t="t" r="r" b="b"/>
              <a:pathLst>
                <a:path w="671" h="1845" extrusionOk="0">
                  <a:moveTo>
                    <a:pt x="106" y="0"/>
                  </a:moveTo>
                  <a:cubicBezTo>
                    <a:pt x="55" y="0"/>
                    <a:pt x="0" y="47"/>
                    <a:pt x="15" y="119"/>
                  </a:cubicBezTo>
                  <a:lnTo>
                    <a:pt x="501" y="1796"/>
                  </a:lnTo>
                  <a:cubicBezTo>
                    <a:pt x="501" y="1820"/>
                    <a:pt x="525" y="1844"/>
                    <a:pt x="573" y="1844"/>
                  </a:cubicBezTo>
                  <a:lnTo>
                    <a:pt x="598" y="1844"/>
                  </a:lnTo>
                  <a:cubicBezTo>
                    <a:pt x="646" y="1844"/>
                    <a:pt x="671" y="1796"/>
                    <a:pt x="646" y="1747"/>
                  </a:cubicBezTo>
                  <a:lnTo>
                    <a:pt x="185" y="71"/>
                  </a:lnTo>
                  <a:cubicBezTo>
                    <a:pt x="175" y="22"/>
                    <a:pt x="141" y="0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" name="Google Shape;969;p22"/>
            <p:cNvSpPr/>
            <p:nvPr/>
          </p:nvSpPr>
          <p:spPr>
            <a:xfrm>
              <a:off x="5294267" y="4894751"/>
              <a:ext cx="175403" cy="68660"/>
            </a:xfrm>
            <a:custGeom>
              <a:avLst/>
              <a:gdLst/>
              <a:ahLst/>
              <a:cxnLst/>
              <a:rect l="l" t="t" r="r" b="b"/>
              <a:pathLst>
                <a:path w="2017" h="788" extrusionOk="0">
                  <a:moveTo>
                    <a:pt x="1934" y="0"/>
                  </a:moveTo>
                  <a:cubicBezTo>
                    <a:pt x="1921" y="0"/>
                    <a:pt x="1908" y="3"/>
                    <a:pt x="1895" y="10"/>
                  </a:cubicBezTo>
                  <a:lnTo>
                    <a:pt x="49" y="617"/>
                  </a:lnTo>
                  <a:cubicBezTo>
                    <a:pt x="25" y="642"/>
                    <a:pt x="1" y="666"/>
                    <a:pt x="1" y="714"/>
                  </a:cubicBezTo>
                  <a:cubicBezTo>
                    <a:pt x="1" y="739"/>
                    <a:pt x="49" y="763"/>
                    <a:pt x="74" y="763"/>
                  </a:cubicBezTo>
                  <a:lnTo>
                    <a:pt x="98" y="787"/>
                  </a:lnTo>
                  <a:lnTo>
                    <a:pt x="1944" y="180"/>
                  </a:lnTo>
                  <a:cubicBezTo>
                    <a:pt x="1993" y="156"/>
                    <a:pt x="2017" y="107"/>
                    <a:pt x="1993" y="59"/>
                  </a:cubicBezTo>
                  <a:cubicBezTo>
                    <a:pt x="1993" y="23"/>
                    <a:pt x="1967" y="0"/>
                    <a:pt x="19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" name="Google Shape;970;p22"/>
            <p:cNvSpPr/>
            <p:nvPr/>
          </p:nvSpPr>
          <p:spPr>
            <a:xfrm>
              <a:off x="5310367" y="4883732"/>
              <a:ext cx="150829" cy="94090"/>
            </a:xfrm>
            <a:custGeom>
              <a:avLst/>
              <a:gdLst/>
              <a:ahLst/>
              <a:cxnLst/>
              <a:rect l="l" t="t" r="r" b="b"/>
              <a:pathLst>
                <a:path w="1734" h="1081" extrusionOk="0">
                  <a:moveTo>
                    <a:pt x="110" y="0"/>
                  </a:moveTo>
                  <a:cubicBezTo>
                    <a:pt x="38" y="0"/>
                    <a:pt x="0" y="92"/>
                    <a:pt x="82" y="133"/>
                  </a:cubicBezTo>
                  <a:lnTo>
                    <a:pt x="1588" y="1080"/>
                  </a:lnTo>
                  <a:lnTo>
                    <a:pt x="1637" y="1080"/>
                  </a:lnTo>
                  <a:cubicBezTo>
                    <a:pt x="1661" y="1080"/>
                    <a:pt x="1685" y="1080"/>
                    <a:pt x="1709" y="1056"/>
                  </a:cubicBezTo>
                  <a:cubicBezTo>
                    <a:pt x="1734" y="1007"/>
                    <a:pt x="1709" y="959"/>
                    <a:pt x="1685" y="935"/>
                  </a:cubicBezTo>
                  <a:lnTo>
                    <a:pt x="155" y="11"/>
                  </a:lnTo>
                  <a:cubicBezTo>
                    <a:pt x="139" y="4"/>
                    <a:pt x="124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" name="Google Shape;971;p22"/>
            <p:cNvSpPr/>
            <p:nvPr/>
          </p:nvSpPr>
          <p:spPr>
            <a:xfrm>
              <a:off x="5340872" y="4845588"/>
              <a:ext cx="97445" cy="157663"/>
            </a:xfrm>
            <a:custGeom>
              <a:avLst/>
              <a:gdLst/>
              <a:ahLst/>
              <a:cxnLst/>
              <a:rect l="l" t="t" r="r" b="b"/>
              <a:pathLst>
                <a:path w="1118" h="1814" extrusionOk="0">
                  <a:moveTo>
                    <a:pt x="1010" y="0"/>
                  </a:moveTo>
                  <a:cubicBezTo>
                    <a:pt x="984" y="0"/>
                    <a:pt x="962" y="12"/>
                    <a:pt x="947" y="41"/>
                  </a:cubicBezTo>
                  <a:lnTo>
                    <a:pt x="24" y="1717"/>
                  </a:lnTo>
                  <a:cubicBezTo>
                    <a:pt x="0" y="1741"/>
                    <a:pt x="24" y="1790"/>
                    <a:pt x="49" y="1814"/>
                  </a:cubicBezTo>
                  <a:lnTo>
                    <a:pt x="97" y="1814"/>
                  </a:lnTo>
                  <a:cubicBezTo>
                    <a:pt x="122" y="1814"/>
                    <a:pt x="146" y="1814"/>
                    <a:pt x="170" y="1790"/>
                  </a:cubicBezTo>
                  <a:lnTo>
                    <a:pt x="1093" y="113"/>
                  </a:lnTo>
                  <a:cubicBezTo>
                    <a:pt x="1118" y="89"/>
                    <a:pt x="1093" y="41"/>
                    <a:pt x="1069" y="16"/>
                  </a:cubicBezTo>
                  <a:cubicBezTo>
                    <a:pt x="1049" y="6"/>
                    <a:pt x="1029" y="0"/>
                    <a:pt x="10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" name="Google Shape;972;p22"/>
            <p:cNvSpPr/>
            <p:nvPr/>
          </p:nvSpPr>
          <p:spPr>
            <a:xfrm>
              <a:off x="5499327" y="4624350"/>
              <a:ext cx="175403" cy="150882"/>
            </a:xfrm>
            <a:custGeom>
              <a:avLst/>
              <a:gdLst/>
              <a:ahLst/>
              <a:cxnLst/>
              <a:rect l="l" t="t" r="r" b="b"/>
              <a:pathLst>
                <a:path w="2017" h="1731" extrusionOk="0">
                  <a:moveTo>
                    <a:pt x="1166" y="175"/>
                  </a:moveTo>
                  <a:cubicBezTo>
                    <a:pt x="1555" y="175"/>
                    <a:pt x="1871" y="467"/>
                    <a:pt x="1871" y="856"/>
                  </a:cubicBezTo>
                  <a:cubicBezTo>
                    <a:pt x="1871" y="1285"/>
                    <a:pt x="1511" y="1569"/>
                    <a:pt x="1144" y="1569"/>
                  </a:cubicBezTo>
                  <a:cubicBezTo>
                    <a:pt x="971" y="1569"/>
                    <a:pt x="796" y="1506"/>
                    <a:pt x="656" y="1366"/>
                  </a:cubicBezTo>
                  <a:cubicBezTo>
                    <a:pt x="219" y="929"/>
                    <a:pt x="534" y="175"/>
                    <a:pt x="1166" y="175"/>
                  </a:cubicBezTo>
                  <a:close/>
                  <a:moveTo>
                    <a:pt x="1142" y="1"/>
                  </a:moveTo>
                  <a:cubicBezTo>
                    <a:pt x="930" y="1"/>
                    <a:pt x="714" y="77"/>
                    <a:pt x="534" y="248"/>
                  </a:cubicBezTo>
                  <a:cubicBezTo>
                    <a:pt x="0" y="807"/>
                    <a:pt x="389" y="1730"/>
                    <a:pt x="1166" y="1730"/>
                  </a:cubicBezTo>
                  <a:cubicBezTo>
                    <a:pt x="1628" y="1730"/>
                    <a:pt x="2016" y="1342"/>
                    <a:pt x="2016" y="856"/>
                  </a:cubicBezTo>
                  <a:cubicBezTo>
                    <a:pt x="2016" y="344"/>
                    <a:pt x="1590" y="1"/>
                    <a:pt x="11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" name="Google Shape;973;p22"/>
            <p:cNvSpPr/>
            <p:nvPr/>
          </p:nvSpPr>
          <p:spPr>
            <a:xfrm>
              <a:off x="5615414" y="4833720"/>
              <a:ext cx="32199" cy="89003"/>
            </a:xfrm>
            <a:custGeom>
              <a:avLst/>
              <a:gdLst/>
              <a:ahLst/>
              <a:cxnLst/>
              <a:rect l="l" t="t" r="r" b="b"/>
              <a:pathLst>
                <a:path w="671" h="1845" extrusionOk="0">
                  <a:moveTo>
                    <a:pt x="106" y="0"/>
                  </a:moveTo>
                  <a:cubicBezTo>
                    <a:pt x="55" y="0"/>
                    <a:pt x="0" y="47"/>
                    <a:pt x="15" y="119"/>
                  </a:cubicBezTo>
                  <a:lnTo>
                    <a:pt x="501" y="1796"/>
                  </a:lnTo>
                  <a:cubicBezTo>
                    <a:pt x="501" y="1820"/>
                    <a:pt x="525" y="1844"/>
                    <a:pt x="573" y="1844"/>
                  </a:cubicBezTo>
                  <a:lnTo>
                    <a:pt x="598" y="1844"/>
                  </a:lnTo>
                  <a:cubicBezTo>
                    <a:pt x="646" y="1844"/>
                    <a:pt x="671" y="1796"/>
                    <a:pt x="646" y="1747"/>
                  </a:cubicBezTo>
                  <a:lnTo>
                    <a:pt x="185" y="71"/>
                  </a:lnTo>
                  <a:cubicBezTo>
                    <a:pt x="175" y="22"/>
                    <a:pt x="141" y="0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" name="Google Shape;974;p22"/>
            <p:cNvSpPr/>
            <p:nvPr/>
          </p:nvSpPr>
          <p:spPr>
            <a:xfrm>
              <a:off x="5579826" y="4853216"/>
              <a:ext cx="97445" cy="38145"/>
            </a:xfrm>
            <a:custGeom>
              <a:avLst/>
              <a:gdLst/>
              <a:ahLst/>
              <a:cxnLst/>
              <a:rect l="l" t="t" r="r" b="b"/>
              <a:pathLst>
                <a:path w="2017" h="788" extrusionOk="0">
                  <a:moveTo>
                    <a:pt x="1934" y="0"/>
                  </a:moveTo>
                  <a:cubicBezTo>
                    <a:pt x="1921" y="0"/>
                    <a:pt x="1908" y="3"/>
                    <a:pt x="1895" y="10"/>
                  </a:cubicBezTo>
                  <a:lnTo>
                    <a:pt x="49" y="617"/>
                  </a:lnTo>
                  <a:cubicBezTo>
                    <a:pt x="25" y="642"/>
                    <a:pt x="1" y="666"/>
                    <a:pt x="1" y="714"/>
                  </a:cubicBezTo>
                  <a:cubicBezTo>
                    <a:pt x="1" y="739"/>
                    <a:pt x="49" y="763"/>
                    <a:pt x="74" y="763"/>
                  </a:cubicBezTo>
                  <a:lnTo>
                    <a:pt x="98" y="787"/>
                  </a:lnTo>
                  <a:lnTo>
                    <a:pt x="1944" y="180"/>
                  </a:lnTo>
                  <a:cubicBezTo>
                    <a:pt x="1993" y="156"/>
                    <a:pt x="2017" y="107"/>
                    <a:pt x="1993" y="59"/>
                  </a:cubicBezTo>
                  <a:cubicBezTo>
                    <a:pt x="1993" y="23"/>
                    <a:pt x="1967" y="0"/>
                    <a:pt x="19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" name="Google Shape;975;p22"/>
            <p:cNvSpPr/>
            <p:nvPr/>
          </p:nvSpPr>
          <p:spPr>
            <a:xfrm>
              <a:off x="5589146" y="4847283"/>
              <a:ext cx="83041" cy="51707"/>
            </a:xfrm>
            <a:custGeom>
              <a:avLst/>
              <a:gdLst/>
              <a:ahLst/>
              <a:cxnLst/>
              <a:rect l="l" t="t" r="r" b="b"/>
              <a:pathLst>
                <a:path w="1734" h="1081" extrusionOk="0">
                  <a:moveTo>
                    <a:pt x="110" y="0"/>
                  </a:moveTo>
                  <a:cubicBezTo>
                    <a:pt x="38" y="0"/>
                    <a:pt x="0" y="92"/>
                    <a:pt x="82" y="133"/>
                  </a:cubicBezTo>
                  <a:lnTo>
                    <a:pt x="1588" y="1080"/>
                  </a:lnTo>
                  <a:lnTo>
                    <a:pt x="1637" y="1080"/>
                  </a:lnTo>
                  <a:cubicBezTo>
                    <a:pt x="1661" y="1080"/>
                    <a:pt x="1685" y="1080"/>
                    <a:pt x="1709" y="1056"/>
                  </a:cubicBezTo>
                  <a:cubicBezTo>
                    <a:pt x="1734" y="1007"/>
                    <a:pt x="1709" y="959"/>
                    <a:pt x="1685" y="935"/>
                  </a:cubicBezTo>
                  <a:lnTo>
                    <a:pt x="155" y="11"/>
                  </a:lnTo>
                  <a:cubicBezTo>
                    <a:pt x="139" y="4"/>
                    <a:pt x="124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" name="Google Shape;976;p22"/>
            <p:cNvSpPr/>
            <p:nvPr/>
          </p:nvSpPr>
          <p:spPr>
            <a:xfrm>
              <a:off x="5606093" y="4826091"/>
              <a:ext cx="53384" cy="87308"/>
            </a:xfrm>
            <a:custGeom>
              <a:avLst/>
              <a:gdLst/>
              <a:ahLst/>
              <a:cxnLst/>
              <a:rect l="l" t="t" r="r" b="b"/>
              <a:pathLst>
                <a:path w="1118" h="1814" extrusionOk="0">
                  <a:moveTo>
                    <a:pt x="1010" y="0"/>
                  </a:moveTo>
                  <a:cubicBezTo>
                    <a:pt x="984" y="0"/>
                    <a:pt x="962" y="12"/>
                    <a:pt x="947" y="41"/>
                  </a:cubicBezTo>
                  <a:lnTo>
                    <a:pt x="24" y="1717"/>
                  </a:lnTo>
                  <a:cubicBezTo>
                    <a:pt x="0" y="1741"/>
                    <a:pt x="24" y="1790"/>
                    <a:pt x="49" y="1814"/>
                  </a:cubicBezTo>
                  <a:lnTo>
                    <a:pt x="97" y="1814"/>
                  </a:lnTo>
                  <a:cubicBezTo>
                    <a:pt x="122" y="1814"/>
                    <a:pt x="146" y="1814"/>
                    <a:pt x="170" y="1790"/>
                  </a:cubicBezTo>
                  <a:lnTo>
                    <a:pt x="1093" y="113"/>
                  </a:lnTo>
                  <a:cubicBezTo>
                    <a:pt x="1118" y="89"/>
                    <a:pt x="1093" y="41"/>
                    <a:pt x="1069" y="16"/>
                  </a:cubicBezTo>
                  <a:cubicBezTo>
                    <a:pt x="1049" y="6"/>
                    <a:pt x="1029" y="0"/>
                    <a:pt x="10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931" name="Google Shape;931;p22"/>
          <p:cNvSpPr txBox="1">
            <a:spLocks noGrp="1"/>
          </p:cNvSpPr>
          <p:nvPr>
            <p:ph type="subTitle" idx="1"/>
          </p:nvPr>
        </p:nvSpPr>
        <p:spPr>
          <a:xfrm>
            <a:off x="1695317" y="4764200"/>
            <a:ext cx="4007600" cy="9320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932" name="Google Shape;932;p22"/>
          <p:cNvSpPr txBox="1">
            <a:spLocks noGrp="1"/>
          </p:cNvSpPr>
          <p:nvPr>
            <p:ph type="subTitle" idx="2"/>
          </p:nvPr>
        </p:nvSpPr>
        <p:spPr>
          <a:xfrm>
            <a:off x="6489083" y="4764200"/>
            <a:ext cx="4007600" cy="9320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933" name="Google Shape;933;p22"/>
          <p:cNvSpPr txBox="1">
            <a:spLocks noGrp="1"/>
          </p:cNvSpPr>
          <p:nvPr>
            <p:ph type="title"/>
          </p:nvPr>
        </p:nvSpPr>
        <p:spPr>
          <a:xfrm>
            <a:off x="1005100" y="560133"/>
            <a:ext cx="9926400" cy="8620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42488810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latin typeface="Arial" panose="020B0604020202020204" pitchFamily="34" charset="0"/>
              </a:defRPr>
            </a:lvl1pPr>
          </a:lstStyle>
          <a:p>
            <a:pPr>
              <a:defRPr/>
            </a:pPr>
            <a:fld id="{A65B8673-29A9-46C3-909E-F25D57DBA33C}" type="datetimeFigureOut">
              <a:rPr lang="en-US"/>
              <a:pPr>
                <a:defRPr/>
              </a:pPr>
              <a:t>9/20/2021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latin typeface="Arial" panose="020B0604020202020204" pitchFamily="34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latin typeface="Arial" panose="020B0604020202020204" pitchFamily="34" charset="0"/>
              </a:defRPr>
            </a:lvl1pPr>
          </a:lstStyle>
          <a:p>
            <a:pPr>
              <a:defRPr/>
            </a:pPr>
            <a:fld id="{C6C37F3A-CC2D-4D73-931C-A31E5BA8FD76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2183339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1_Blank">
    <p:bg>
      <p:bgPr>
        <a:solidFill>
          <a:srgbClr val="FFFFFF"/>
        </a:solidFill>
        <a:effectLst/>
      </p:bgPr>
    </p:bg>
    <p:spTree>
      <p:nvGrpSpPr>
        <p:cNvPr id="1" name="Shape 3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336;p12"/>
          <p:cNvSpPr txBox="1">
            <a:spLocks noGrp="1"/>
          </p:cNvSpPr>
          <p:nvPr>
            <p:ph type="sldNum" idx="10"/>
          </p:nvPr>
        </p:nvSpPr>
        <p:spPr/>
        <p:txBody>
          <a:bodyPr spcFirstLastPara="1">
            <a:normAutofit/>
          </a:bodyPr>
          <a:lstStyle>
            <a:lvl1pPr lvl="0" eaLnBrk="0" hangingPunct="0">
              <a:buClrTx/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>
              <a:defRPr/>
            </a:pPr>
            <a:fld id="{6EE5E0CB-B06F-422A-9234-679F8A698464}" type="slidenum">
              <a:rPr lang="en"/>
              <a:pPr>
                <a:defRPr/>
              </a:pPr>
              <a:t>‹#›</a:t>
            </a:fld>
            <a:endParaRPr lang="en"/>
          </a:p>
        </p:txBody>
      </p:sp>
    </p:spTree>
    <p:extLst>
      <p:ext uri="{BB962C8B-B14F-4D97-AF65-F5344CB8AC3E}">
        <p14:creationId xmlns:p14="http://schemas.microsoft.com/office/powerpoint/2010/main" val="202064218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0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 ">
  <p:cSld name="Title and three columns 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9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Google Shape;982;p23"/>
          <p:cNvGrpSpPr>
            <a:grpSpLocks/>
          </p:cNvGrpSpPr>
          <p:nvPr/>
        </p:nvGrpSpPr>
        <p:grpSpPr bwMode="auto">
          <a:xfrm flipH="1">
            <a:off x="9237663" y="0"/>
            <a:ext cx="2679700" cy="1709738"/>
            <a:chOff x="7239867" y="1514545"/>
            <a:chExt cx="2525833" cy="1610805"/>
          </a:xfrm>
        </p:grpSpPr>
        <p:grpSp>
          <p:nvGrpSpPr>
            <p:cNvPr id="7" name="Google Shape;983;p23"/>
            <p:cNvGrpSpPr>
              <a:grpSpLocks/>
            </p:cNvGrpSpPr>
            <p:nvPr/>
          </p:nvGrpSpPr>
          <p:grpSpPr bwMode="auto">
            <a:xfrm>
              <a:off x="7346663" y="1514545"/>
              <a:ext cx="2419037" cy="1551678"/>
              <a:chOff x="7410211" y="1555302"/>
              <a:chExt cx="2355440" cy="1510884"/>
            </a:xfrm>
          </p:grpSpPr>
          <p:grpSp>
            <p:nvGrpSpPr>
              <p:cNvPr id="9" name="Google Shape;984;p23"/>
              <p:cNvGrpSpPr>
                <a:grpSpLocks/>
              </p:cNvGrpSpPr>
              <p:nvPr/>
            </p:nvGrpSpPr>
            <p:grpSpPr bwMode="auto">
              <a:xfrm>
                <a:off x="7410211" y="1555302"/>
                <a:ext cx="2355440" cy="1510884"/>
                <a:chOff x="761258" y="2062480"/>
                <a:chExt cx="1646470" cy="1056119"/>
              </a:xfrm>
            </p:grpSpPr>
            <p:sp>
              <p:nvSpPr>
                <p:cNvPr id="12" name="Google Shape;985;p23"/>
                <p:cNvSpPr/>
                <p:nvPr/>
              </p:nvSpPr>
              <p:spPr>
                <a:xfrm rot="-1481318">
                  <a:off x="1086787" y="2126613"/>
                  <a:ext cx="430808" cy="556833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3" name="Google Shape;986;p23"/>
                <p:cNvSpPr/>
                <p:nvPr/>
              </p:nvSpPr>
              <p:spPr>
                <a:xfrm>
                  <a:off x="1414731" y="2200925"/>
                  <a:ext cx="558116" cy="492701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4" name="Google Shape;987;p23"/>
                <p:cNvSpPr/>
                <p:nvPr/>
              </p:nvSpPr>
              <p:spPr>
                <a:xfrm>
                  <a:off x="760880" y="2379071"/>
                  <a:ext cx="492934" cy="492701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5" name="Google Shape;988;p23"/>
                <p:cNvSpPr/>
                <p:nvPr/>
              </p:nvSpPr>
              <p:spPr>
                <a:xfrm>
                  <a:off x="899391" y="2606080"/>
                  <a:ext cx="469509" cy="469288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6" name="Google Shape;989;p23"/>
                <p:cNvSpPr/>
                <p:nvPr/>
              </p:nvSpPr>
              <p:spPr>
                <a:xfrm>
                  <a:off x="1250759" y="2593864"/>
                  <a:ext cx="492934" cy="492701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" name="Google Shape;990;p23"/>
                <p:cNvSpPr/>
                <p:nvPr/>
              </p:nvSpPr>
              <p:spPr>
                <a:xfrm rot="-2967336">
                  <a:off x="1706666" y="2475154"/>
                  <a:ext cx="621985" cy="49293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10" name="Google Shape;991;p23"/>
              <p:cNvSpPr/>
              <p:nvPr/>
            </p:nvSpPr>
            <p:spPr>
              <a:xfrm>
                <a:off x="7932736" y="2118898"/>
                <a:ext cx="705192" cy="704858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" name="Google Shape;992;p23"/>
              <p:cNvSpPr/>
              <p:nvPr/>
            </p:nvSpPr>
            <p:spPr>
              <a:xfrm>
                <a:off x="8385865" y="2118898"/>
                <a:ext cx="705192" cy="704858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8" name="Google Shape;993;p23"/>
            <p:cNvSpPr/>
            <p:nvPr/>
          </p:nvSpPr>
          <p:spPr>
            <a:xfrm>
              <a:off x="7239867" y="1792734"/>
              <a:ext cx="2256491" cy="1332616"/>
            </a:xfrm>
            <a:custGeom>
              <a:avLst/>
              <a:gdLst/>
              <a:ahLst/>
              <a:cxnLst/>
              <a:rect l="l" t="t" r="r" b="b"/>
              <a:pathLst>
                <a:path w="4957" h="2929" extrusionOk="0">
                  <a:moveTo>
                    <a:pt x="1215" y="718"/>
                  </a:moveTo>
                  <a:cubicBezTo>
                    <a:pt x="1312" y="743"/>
                    <a:pt x="1337" y="767"/>
                    <a:pt x="1361" y="815"/>
                  </a:cubicBezTo>
                  <a:cubicBezTo>
                    <a:pt x="1361" y="840"/>
                    <a:pt x="1312" y="888"/>
                    <a:pt x="1288" y="913"/>
                  </a:cubicBezTo>
                  <a:cubicBezTo>
                    <a:pt x="1264" y="913"/>
                    <a:pt x="1264" y="937"/>
                    <a:pt x="1215" y="937"/>
                  </a:cubicBezTo>
                  <a:cubicBezTo>
                    <a:pt x="1215" y="864"/>
                    <a:pt x="1215" y="815"/>
                    <a:pt x="1215" y="743"/>
                  </a:cubicBezTo>
                  <a:lnTo>
                    <a:pt x="1215" y="718"/>
                  </a:lnTo>
                  <a:close/>
                  <a:moveTo>
                    <a:pt x="2527" y="475"/>
                  </a:moveTo>
                  <a:cubicBezTo>
                    <a:pt x="2624" y="597"/>
                    <a:pt x="2673" y="767"/>
                    <a:pt x="2624" y="937"/>
                  </a:cubicBezTo>
                  <a:cubicBezTo>
                    <a:pt x="2601" y="983"/>
                    <a:pt x="2567" y="1007"/>
                    <a:pt x="2530" y="1007"/>
                  </a:cubicBezTo>
                  <a:cubicBezTo>
                    <a:pt x="2489" y="1007"/>
                    <a:pt x="2444" y="977"/>
                    <a:pt x="2405" y="913"/>
                  </a:cubicBezTo>
                  <a:cubicBezTo>
                    <a:pt x="2333" y="767"/>
                    <a:pt x="2381" y="573"/>
                    <a:pt x="2527" y="475"/>
                  </a:cubicBezTo>
                  <a:close/>
                  <a:moveTo>
                    <a:pt x="3984" y="1010"/>
                  </a:moveTo>
                  <a:lnTo>
                    <a:pt x="3984" y="1010"/>
                  </a:lnTo>
                  <a:cubicBezTo>
                    <a:pt x="4009" y="1107"/>
                    <a:pt x="3984" y="1228"/>
                    <a:pt x="3936" y="1326"/>
                  </a:cubicBezTo>
                  <a:cubicBezTo>
                    <a:pt x="3912" y="1350"/>
                    <a:pt x="3912" y="1350"/>
                    <a:pt x="3887" y="1350"/>
                  </a:cubicBezTo>
                  <a:cubicBezTo>
                    <a:pt x="3863" y="1350"/>
                    <a:pt x="3839" y="1326"/>
                    <a:pt x="3814" y="1326"/>
                  </a:cubicBezTo>
                  <a:cubicBezTo>
                    <a:pt x="3766" y="1277"/>
                    <a:pt x="3766" y="1277"/>
                    <a:pt x="3766" y="1204"/>
                  </a:cubicBezTo>
                  <a:cubicBezTo>
                    <a:pt x="3790" y="1131"/>
                    <a:pt x="3863" y="1058"/>
                    <a:pt x="3984" y="1010"/>
                  </a:cubicBezTo>
                  <a:close/>
                  <a:moveTo>
                    <a:pt x="1045" y="1860"/>
                  </a:moveTo>
                  <a:cubicBezTo>
                    <a:pt x="948" y="1957"/>
                    <a:pt x="851" y="2030"/>
                    <a:pt x="754" y="2079"/>
                  </a:cubicBezTo>
                  <a:cubicBezTo>
                    <a:pt x="778" y="1982"/>
                    <a:pt x="875" y="1909"/>
                    <a:pt x="972" y="1860"/>
                  </a:cubicBezTo>
                  <a:close/>
                  <a:moveTo>
                    <a:pt x="3159" y="1957"/>
                  </a:moveTo>
                  <a:cubicBezTo>
                    <a:pt x="3159" y="1957"/>
                    <a:pt x="3183" y="1957"/>
                    <a:pt x="3231" y="2006"/>
                  </a:cubicBezTo>
                  <a:cubicBezTo>
                    <a:pt x="3280" y="2054"/>
                    <a:pt x="3304" y="2152"/>
                    <a:pt x="3280" y="2224"/>
                  </a:cubicBezTo>
                  <a:cubicBezTo>
                    <a:pt x="3159" y="2127"/>
                    <a:pt x="3159" y="2006"/>
                    <a:pt x="3159" y="1957"/>
                  </a:cubicBezTo>
                  <a:close/>
                  <a:moveTo>
                    <a:pt x="1701" y="2030"/>
                  </a:moveTo>
                  <a:cubicBezTo>
                    <a:pt x="1750" y="2054"/>
                    <a:pt x="1798" y="2079"/>
                    <a:pt x="1822" y="2127"/>
                  </a:cubicBezTo>
                  <a:cubicBezTo>
                    <a:pt x="1847" y="2249"/>
                    <a:pt x="1822" y="2346"/>
                    <a:pt x="1774" y="2443"/>
                  </a:cubicBezTo>
                  <a:cubicBezTo>
                    <a:pt x="1677" y="2346"/>
                    <a:pt x="1628" y="2200"/>
                    <a:pt x="1652" y="2054"/>
                  </a:cubicBezTo>
                  <a:cubicBezTo>
                    <a:pt x="1652" y="2030"/>
                    <a:pt x="1677" y="2030"/>
                    <a:pt x="1677" y="2030"/>
                  </a:cubicBezTo>
                  <a:close/>
                  <a:moveTo>
                    <a:pt x="1688" y="116"/>
                  </a:moveTo>
                  <a:cubicBezTo>
                    <a:pt x="1796" y="116"/>
                    <a:pt x="1923" y="140"/>
                    <a:pt x="2065" y="184"/>
                  </a:cubicBezTo>
                  <a:cubicBezTo>
                    <a:pt x="2211" y="232"/>
                    <a:pt x="2333" y="305"/>
                    <a:pt x="2454" y="427"/>
                  </a:cubicBezTo>
                  <a:cubicBezTo>
                    <a:pt x="2284" y="548"/>
                    <a:pt x="2235" y="791"/>
                    <a:pt x="2333" y="961"/>
                  </a:cubicBezTo>
                  <a:cubicBezTo>
                    <a:pt x="2430" y="1083"/>
                    <a:pt x="2503" y="1131"/>
                    <a:pt x="2551" y="1131"/>
                  </a:cubicBezTo>
                  <a:cubicBezTo>
                    <a:pt x="2648" y="1107"/>
                    <a:pt x="2721" y="1058"/>
                    <a:pt x="2746" y="986"/>
                  </a:cubicBezTo>
                  <a:cubicBezTo>
                    <a:pt x="2794" y="791"/>
                    <a:pt x="2746" y="573"/>
                    <a:pt x="2624" y="427"/>
                  </a:cubicBezTo>
                  <a:cubicBezTo>
                    <a:pt x="2818" y="305"/>
                    <a:pt x="3061" y="232"/>
                    <a:pt x="3304" y="232"/>
                  </a:cubicBezTo>
                  <a:lnTo>
                    <a:pt x="3450" y="232"/>
                  </a:lnTo>
                  <a:cubicBezTo>
                    <a:pt x="3742" y="330"/>
                    <a:pt x="3960" y="597"/>
                    <a:pt x="3984" y="888"/>
                  </a:cubicBezTo>
                  <a:cubicBezTo>
                    <a:pt x="3839" y="937"/>
                    <a:pt x="3717" y="1034"/>
                    <a:pt x="3693" y="1180"/>
                  </a:cubicBezTo>
                  <a:cubicBezTo>
                    <a:pt x="3669" y="1277"/>
                    <a:pt x="3693" y="1350"/>
                    <a:pt x="3766" y="1423"/>
                  </a:cubicBezTo>
                  <a:cubicBezTo>
                    <a:pt x="3802" y="1459"/>
                    <a:pt x="3845" y="1477"/>
                    <a:pt x="3887" y="1477"/>
                  </a:cubicBezTo>
                  <a:cubicBezTo>
                    <a:pt x="3930" y="1477"/>
                    <a:pt x="3972" y="1459"/>
                    <a:pt x="4009" y="1423"/>
                  </a:cubicBezTo>
                  <a:cubicBezTo>
                    <a:pt x="4082" y="1277"/>
                    <a:pt x="4106" y="1131"/>
                    <a:pt x="4082" y="986"/>
                  </a:cubicBezTo>
                  <a:cubicBezTo>
                    <a:pt x="4130" y="986"/>
                    <a:pt x="4203" y="961"/>
                    <a:pt x="4252" y="961"/>
                  </a:cubicBezTo>
                  <a:cubicBezTo>
                    <a:pt x="4470" y="961"/>
                    <a:pt x="4640" y="1083"/>
                    <a:pt x="4738" y="1277"/>
                  </a:cubicBezTo>
                  <a:cubicBezTo>
                    <a:pt x="4835" y="1544"/>
                    <a:pt x="4810" y="1836"/>
                    <a:pt x="4665" y="2079"/>
                  </a:cubicBezTo>
                  <a:cubicBezTo>
                    <a:pt x="4483" y="2341"/>
                    <a:pt x="4201" y="2486"/>
                    <a:pt x="3902" y="2486"/>
                  </a:cubicBezTo>
                  <a:cubicBezTo>
                    <a:pt x="3841" y="2486"/>
                    <a:pt x="3779" y="2480"/>
                    <a:pt x="3717" y="2467"/>
                  </a:cubicBezTo>
                  <a:cubicBezTo>
                    <a:pt x="3572" y="2443"/>
                    <a:pt x="3450" y="2370"/>
                    <a:pt x="3353" y="2297"/>
                  </a:cubicBezTo>
                  <a:cubicBezTo>
                    <a:pt x="3401" y="2176"/>
                    <a:pt x="3377" y="2030"/>
                    <a:pt x="3304" y="1933"/>
                  </a:cubicBezTo>
                  <a:cubicBezTo>
                    <a:pt x="3244" y="1884"/>
                    <a:pt x="3189" y="1860"/>
                    <a:pt x="3143" y="1860"/>
                  </a:cubicBezTo>
                  <a:cubicBezTo>
                    <a:pt x="3098" y="1860"/>
                    <a:pt x="3061" y="1884"/>
                    <a:pt x="3037" y="1933"/>
                  </a:cubicBezTo>
                  <a:cubicBezTo>
                    <a:pt x="3037" y="2103"/>
                    <a:pt x="3086" y="2249"/>
                    <a:pt x="3231" y="2322"/>
                  </a:cubicBezTo>
                  <a:cubicBezTo>
                    <a:pt x="3071" y="2620"/>
                    <a:pt x="2781" y="2809"/>
                    <a:pt x="2442" y="2809"/>
                  </a:cubicBezTo>
                  <a:cubicBezTo>
                    <a:pt x="2422" y="2809"/>
                    <a:pt x="2402" y="2809"/>
                    <a:pt x="2381" y="2807"/>
                  </a:cubicBezTo>
                  <a:cubicBezTo>
                    <a:pt x="2187" y="2807"/>
                    <a:pt x="1968" y="2686"/>
                    <a:pt x="1847" y="2516"/>
                  </a:cubicBezTo>
                  <a:cubicBezTo>
                    <a:pt x="1920" y="2394"/>
                    <a:pt x="1968" y="2249"/>
                    <a:pt x="1920" y="2103"/>
                  </a:cubicBezTo>
                  <a:cubicBezTo>
                    <a:pt x="1895" y="2030"/>
                    <a:pt x="1822" y="1957"/>
                    <a:pt x="1725" y="1933"/>
                  </a:cubicBezTo>
                  <a:cubicBezTo>
                    <a:pt x="1712" y="1928"/>
                    <a:pt x="1699" y="1926"/>
                    <a:pt x="1685" y="1926"/>
                  </a:cubicBezTo>
                  <a:cubicBezTo>
                    <a:pt x="1627" y="1926"/>
                    <a:pt x="1575" y="1966"/>
                    <a:pt x="1555" y="2006"/>
                  </a:cubicBezTo>
                  <a:cubicBezTo>
                    <a:pt x="1531" y="2200"/>
                    <a:pt x="1580" y="2394"/>
                    <a:pt x="1725" y="2540"/>
                  </a:cubicBezTo>
                  <a:cubicBezTo>
                    <a:pt x="1604" y="2662"/>
                    <a:pt x="1434" y="2735"/>
                    <a:pt x="1264" y="2759"/>
                  </a:cubicBezTo>
                  <a:lnTo>
                    <a:pt x="1191" y="2759"/>
                  </a:lnTo>
                  <a:cubicBezTo>
                    <a:pt x="1045" y="2759"/>
                    <a:pt x="924" y="2686"/>
                    <a:pt x="826" y="2589"/>
                  </a:cubicBezTo>
                  <a:cubicBezTo>
                    <a:pt x="729" y="2467"/>
                    <a:pt x="705" y="2346"/>
                    <a:pt x="729" y="2224"/>
                  </a:cubicBezTo>
                  <a:cubicBezTo>
                    <a:pt x="924" y="2152"/>
                    <a:pt x="1167" y="1957"/>
                    <a:pt x="1142" y="1836"/>
                  </a:cubicBezTo>
                  <a:cubicBezTo>
                    <a:pt x="1142" y="1801"/>
                    <a:pt x="1118" y="1767"/>
                    <a:pt x="1052" y="1767"/>
                  </a:cubicBezTo>
                  <a:cubicBezTo>
                    <a:pt x="1025" y="1767"/>
                    <a:pt x="991" y="1773"/>
                    <a:pt x="948" y="1787"/>
                  </a:cubicBezTo>
                  <a:cubicBezTo>
                    <a:pt x="802" y="1836"/>
                    <a:pt x="681" y="1982"/>
                    <a:pt x="656" y="2152"/>
                  </a:cubicBezTo>
                  <a:cubicBezTo>
                    <a:pt x="638" y="2154"/>
                    <a:pt x="621" y="2155"/>
                    <a:pt x="603" y="2155"/>
                  </a:cubicBezTo>
                  <a:cubicBezTo>
                    <a:pt x="414" y="2155"/>
                    <a:pt x="286" y="2032"/>
                    <a:pt x="219" y="1787"/>
                  </a:cubicBezTo>
                  <a:cubicBezTo>
                    <a:pt x="98" y="1520"/>
                    <a:pt x="122" y="1228"/>
                    <a:pt x="243" y="961"/>
                  </a:cubicBezTo>
                  <a:cubicBezTo>
                    <a:pt x="389" y="791"/>
                    <a:pt x="608" y="694"/>
                    <a:pt x="851" y="694"/>
                  </a:cubicBezTo>
                  <a:lnTo>
                    <a:pt x="1142" y="694"/>
                  </a:lnTo>
                  <a:lnTo>
                    <a:pt x="1142" y="743"/>
                  </a:lnTo>
                  <a:cubicBezTo>
                    <a:pt x="1118" y="840"/>
                    <a:pt x="1142" y="937"/>
                    <a:pt x="1191" y="1010"/>
                  </a:cubicBezTo>
                  <a:cubicBezTo>
                    <a:pt x="1204" y="1036"/>
                    <a:pt x="1232" y="1056"/>
                    <a:pt x="1271" y="1056"/>
                  </a:cubicBezTo>
                  <a:cubicBezTo>
                    <a:pt x="1302" y="1056"/>
                    <a:pt x="1341" y="1043"/>
                    <a:pt x="1385" y="1010"/>
                  </a:cubicBezTo>
                  <a:cubicBezTo>
                    <a:pt x="1482" y="913"/>
                    <a:pt x="1507" y="888"/>
                    <a:pt x="1482" y="791"/>
                  </a:cubicBezTo>
                  <a:cubicBezTo>
                    <a:pt x="1458" y="718"/>
                    <a:pt x="1385" y="645"/>
                    <a:pt x="1239" y="621"/>
                  </a:cubicBezTo>
                  <a:cubicBezTo>
                    <a:pt x="1239" y="475"/>
                    <a:pt x="1288" y="330"/>
                    <a:pt x="1385" y="232"/>
                  </a:cubicBezTo>
                  <a:cubicBezTo>
                    <a:pt x="1452" y="152"/>
                    <a:pt x="1556" y="116"/>
                    <a:pt x="1688" y="116"/>
                  </a:cubicBezTo>
                  <a:close/>
                  <a:moveTo>
                    <a:pt x="1650" y="1"/>
                  </a:moveTo>
                  <a:cubicBezTo>
                    <a:pt x="1501" y="1"/>
                    <a:pt x="1380" y="43"/>
                    <a:pt x="1288" y="135"/>
                  </a:cubicBezTo>
                  <a:cubicBezTo>
                    <a:pt x="1191" y="257"/>
                    <a:pt x="1118" y="427"/>
                    <a:pt x="1118" y="597"/>
                  </a:cubicBezTo>
                  <a:cubicBezTo>
                    <a:pt x="1069" y="585"/>
                    <a:pt x="1021" y="579"/>
                    <a:pt x="972" y="579"/>
                  </a:cubicBezTo>
                  <a:cubicBezTo>
                    <a:pt x="924" y="579"/>
                    <a:pt x="875" y="585"/>
                    <a:pt x="826" y="597"/>
                  </a:cubicBezTo>
                  <a:cubicBezTo>
                    <a:pt x="559" y="597"/>
                    <a:pt x="316" y="694"/>
                    <a:pt x="146" y="888"/>
                  </a:cubicBezTo>
                  <a:cubicBezTo>
                    <a:pt x="1" y="1180"/>
                    <a:pt x="1" y="1520"/>
                    <a:pt x="122" y="1811"/>
                  </a:cubicBezTo>
                  <a:cubicBezTo>
                    <a:pt x="219" y="2152"/>
                    <a:pt x="414" y="2224"/>
                    <a:pt x="559" y="2224"/>
                  </a:cubicBezTo>
                  <a:lnTo>
                    <a:pt x="608" y="2224"/>
                  </a:lnTo>
                  <a:cubicBezTo>
                    <a:pt x="608" y="2394"/>
                    <a:pt x="656" y="2540"/>
                    <a:pt x="754" y="2637"/>
                  </a:cubicBezTo>
                  <a:cubicBezTo>
                    <a:pt x="851" y="2783"/>
                    <a:pt x="1021" y="2856"/>
                    <a:pt x="1191" y="2856"/>
                  </a:cubicBezTo>
                  <a:lnTo>
                    <a:pt x="1264" y="2856"/>
                  </a:lnTo>
                  <a:cubicBezTo>
                    <a:pt x="1458" y="2832"/>
                    <a:pt x="1652" y="2759"/>
                    <a:pt x="1774" y="2613"/>
                  </a:cubicBezTo>
                  <a:cubicBezTo>
                    <a:pt x="1944" y="2783"/>
                    <a:pt x="2163" y="2905"/>
                    <a:pt x="2381" y="2929"/>
                  </a:cubicBezTo>
                  <a:lnTo>
                    <a:pt x="2430" y="2929"/>
                  </a:lnTo>
                  <a:cubicBezTo>
                    <a:pt x="2794" y="2905"/>
                    <a:pt x="3134" y="2710"/>
                    <a:pt x="3304" y="2394"/>
                  </a:cubicBezTo>
                  <a:cubicBezTo>
                    <a:pt x="3426" y="2467"/>
                    <a:pt x="3547" y="2516"/>
                    <a:pt x="3693" y="2540"/>
                  </a:cubicBezTo>
                  <a:cubicBezTo>
                    <a:pt x="3766" y="2559"/>
                    <a:pt x="3841" y="2567"/>
                    <a:pt x="3916" y="2567"/>
                  </a:cubicBezTo>
                  <a:cubicBezTo>
                    <a:pt x="4239" y="2567"/>
                    <a:pt x="4560" y="2403"/>
                    <a:pt x="4738" y="2127"/>
                  </a:cubicBezTo>
                  <a:cubicBezTo>
                    <a:pt x="4932" y="1860"/>
                    <a:pt x="4956" y="1496"/>
                    <a:pt x="4835" y="1204"/>
                  </a:cubicBezTo>
                  <a:cubicBezTo>
                    <a:pt x="4738" y="986"/>
                    <a:pt x="4495" y="840"/>
                    <a:pt x="4252" y="840"/>
                  </a:cubicBezTo>
                  <a:cubicBezTo>
                    <a:pt x="4203" y="840"/>
                    <a:pt x="4130" y="840"/>
                    <a:pt x="4057" y="864"/>
                  </a:cubicBezTo>
                  <a:cubicBezTo>
                    <a:pt x="4033" y="500"/>
                    <a:pt x="3790" y="232"/>
                    <a:pt x="3450" y="135"/>
                  </a:cubicBezTo>
                  <a:cubicBezTo>
                    <a:pt x="3426" y="123"/>
                    <a:pt x="3395" y="117"/>
                    <a:pt x="3365" y="117"/>
                  </a:cubicBezTo>
                  <a:cubicBezTo>
                    <a:pt x="3335" y="117"/>
                    <a:pt x="3304" y="123"/>
                    <a:pt x="3280" y="135"/>
                  </a:cubicBezTo>
                  <a:cubicBezTo>
                    <a:pt x="3013" y="135"/>
                    <a:pt x="2746" y="208"/>
                    <a:pt x="2527" y="330"/>
                  </a:cubicBezTo>
                  <a:cubicBezTo>
                    <a:pt x="2405" y="232"/>
                    <a:pt x="2235" y="135"/>
                    <a:pt x="2090" y="87"/>
                  </a:cubicBezTo>
                  <a:cubicBezTo>
                    <a:pt x="1923" y="31"/>
                    <a:pt x="1776" y="1"/>
                    <a:pt x="1650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8" name="Google Shape;994;p23"/>
          <p:cNvGrpSpPr>
            <a:grpSpLocks/>
          </p:cNvGrpSpPr>
          <p:nvPr/>
        </p:nvGrpSpPr>
        <p:grpSpPr bwMode="auto">
          <a:xfrm rot="2398771">
            <a:off x="-171450" y="6019800"/>
            <a:ext cx="1354138" cy="809625"/>
            <a:chOff x="1202177" y="4613417"/>
            <a:chExt cx="528376" cy="315757"/>
          </a:xfrm>
        </p:grpSpPr>
        <p:sp>
          <p:nvSpPr>
            <p:cNvPr id="19" name="Google Shape;995;p23"/>
            <p:cNvSpPr/>
            <p:nvPr/>
          </p:nvSpPr>
          <p:spPr>
            <a:xfrm>
              <a:off x="1563808" y="4671610"/>
              <a:ext cx="166628" cy="48292"/>
            </a:xfrm>
            <a:custGeom>
              <a:avLst/>
              <a:gdLst/>
              <a:ahLst/>
              <a:cxnLst/>
              <a:rect l="l" t="t" r="r" b="b"/>
              <a:pathLst>
                <a:path w="1507" h="438" extrusionOk="0">
                  <a:moveTo>
                    <a:pt x="1409" y="1"/>
                  </a:moveTo>
                  <a:lnTo>
                    <a:pt x="73" y="316"/>
                  </a:lnTo>
                  <a:cubicBezTo>
                    <a:pt x="25" y="316"/>
                    <a:pt x="0" y="341"/>
                    <a:pt x="25" y="389"/>
                  </a:cubicBezTo>
                  <a:cubicBezTo>
                    <a:pt x="25" y="414"/>
                    <a:pt x="49" y="438"/>
                    <a:pt x="73" y="438"/>
                  </a:cubicBezTo>
                  <a:lnTo>
                    <a:pt x="98" y="438"/>
                  </a:lnTo>
                  <a:lnTo>
                    <a:pt x="1434" y="122"/>
                  </a:lnTo>
                  <a:cubicBezTo>
                    <a:pt x="1506" y="122"/>
                    <a:pt x="1482" y="1"/>
                    <a:pt x="1409" y="1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" name="Google Shape;996;p23"/>
            <p:cNvSpPr/>
            <p:nvPr/>
          </p:nvSpPr>
          <p:spPr>
            <a:xfrm>
              <a:off x="1601758" y="4613243"/>
              <a:ext cx="60704" cy="176453"/>
            </a:xfrm>
            <a:custGeom>
              <a:avLst/>
              <a:gdLst/>
              <a:ahLst/>
              <a:cxnLst/>
              <a:rect l="l" t="t" r="r" b="b"/>
              <a:pathLst>
                <a:path w="550" h="1598" extrusionOk="0">
                  <a:moveTo>
                    <a:pt x="77" y="0"/>
                  </a:moveTo>
                  <a:cubicBezTo>
                    <a:pt x="39" y="0"/>
                    <a:pt x="0" y="32"/>
                    <a:pt x="15" y="91"/>
                  </a:cubicBezTo>
                  <a:lnTo>
                    <a:pt x="403" y="1573"/>
                  </a:lnTo>
                  <a:cubicBezTo>
                    <a:pt x="428" y="1597"/>
                    <a:pt x="452" y="1597"/>
                    <a:pt x="476" y="1597"/>
                  </a:cubicBezTo>
                  <a:lnTo>
                    <a:pt x="501" y="1597"/>
                  </a:lnTo>
                  <a:cubicBezTo>
                    <a:pt x="525" y="1597"/>
                    <a:pt x="549" y="1549"/>
                    <a:pt x="525" y="1525"/>
                  </a:cubicBezTo>
                  <a:lnTo>
                    <a:pt x="136" y="43"/>
                  </a:lnTo>
                  <a:cubicBezTo>
                    <a:pt x="127" y="14"/>
                    <a:pt x="102" y="0"/>
                    <a:pt x="77" y="0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" name="Google Shape;997;p23"/>
            <p:cNvSpPr/>
            <p:nvPr/>
          </p:nvSpPr>
          <p:spPr>
            <a:xfrm>
              <a:off x="1582180" y="4629701"/>
              <a:ext cx="104684" cy="138685"/>
            </a:xfrm>
            <a:custGeom>
              <a:avLst/>
              <a:gdLst/>
              <a:ahLst/>
              <a:cxnLst/>
              <a:rect l="l" t="t" r="r" b="b"/>
              <a:pathLst>
                <a:path w="948" h="1259" extrusionOk="0">
                  <a:moveTo>
                    <a:pt x="875" y="1"/>
                  </a:moveTo>
                  <a:cubicBezTo>
                    <a:pt x="857" y="1"/>
                    <a:pt x="838" y="7"/>
                    <a:pt x="826" y="19"/>
                  </a:cubicBezTo>
                  <a:lnTo>
                    <a:pt x="25" y="1161"/>
                  </a:lnTo>
                  <a:cubicBezTo>
                    <a:pt x="0" y="1185"/>
                    <a:pt x="0" y="1234"/>
                    <a:pt x="49" y="1258"/>
                  </a:cubicBezTo>
                  <a:lnTo>
                    <a:pt x="122" y="1258"/>
                  </a:lnTo>
                  <a:lnTo>
                    <a:pt x="924" y="92"/>
                  </a:lnTo>
                  <a:cubicBezTo>
                    <a:pt x="948" y="68"/>
                    <a:pt x="948" y="19"/>
                    <a:pt x="924" y="19"/>
                  </a:cubicBezTo>
                  <a:cubicBezTo>
                    <a:pt x="911" y="7"/>
                    <a:pt x="893" y="1"/>
                    <a:pt x="875" y="1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" name="Google Shape;998;p23"/>
            <p:cNvSpPr/>
            <p:nvPr/>
          </p:nvSpPr>
          <p:spPr>
            <a:xfrm>
              <a:off x="1548178" y="4643355"/>
              <a:ext cx="159814" cy="102776"/>
            </a:xfrm>
            <a:custGeom>
              <a:avLst/>
              <a:gdLst/>
              <a:ahLst/>
              <a:cxnLst/>
              <a:rect l="l" t="t" r="r" b="b"/>
              <a:pathLst>
                <a:path w="1451" h="928" extrusionOk="0">
                  <a:moveTo>
                    <a:pt x="115" y="1"/>
                  </a:moveTo>
                  <a:cubicBezTo>
                    <a:pt x="51" y="1"/>
                    <a:pt x="0" y="83"/>
                    <a:pt x="65" y="126"/>
                  </a:cubicBezTo>
                  <a:lnTo>
                    <a:pt x="1329" y="928"/>
                  </a:lnTo>
                  <a:lnTo>
                    <a:pt x="1377" y="928"/>
                  </a:lnTo>
                  <a:cubicBezTo>
                    <a:pt x="1426" y="928"/>
                    <a:pt x="1450" y="831"/>
                    <a:pt x="1402" y="806"/>
                  </a:cubicBezTo>
                  <a:lnTo>
                    <a:pt x="138" y="5"/>
                  </a:lnTo>
                  <a:cubicBezTo>
                    <a:pt x="130" y="2"/>
                    <a:pt x="123" y="1"/>
                    <a:pt x="115" y="1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" name="Google Shape;999;p23"/>
            <p:cNvSpPr/>
            <p:nvPr/>
          </p:nvSpPr>
          <p:spPr>
            <a:xfrm>
              <a:off x="1201091" y="4672556"/>
              <a:ext cx="177158" cy="151068"/>
            </a:xfrm>
            <a:custGeom>
              <a:avLst/>
              <a:gdLst/>
              <a:ahLst/>
              <a:cxnLst/>
              <a:rect l="l" t="t" r="r" b="b"/>
              <a:pathLst>
                <a:path w="1605" h="1371" extrusionOk="0">
                  <a:moveTo>
                    <a:pt x="924" y="131"/>
                  </a:moveTo>
                  <a:cubicBezTo>
                    <a:pt x="1216" y="131"/>
                    <a:pt x="1458" y="374"/>
                    <a:pt x="1483" y="690"/>
                  </a:cubicBezTo>
                  <a:cubicBezTo>
                    <a:pt x="1483" y="1019"/>
                    <a:pt x="1204" y="1248"/>
                    <a:pt x="911" y="1248"/>
                  </a:cubicBezTo>
                  <a:cubicBezTo>
                    <a:pt x="771" y="1248"/>
                    <a:pt x="629" y="1196"/>
                    <a:pt x="511" y="1079"/>
                  </a:cubicBezTo>
                  <a:cubicBezTo>
                    <a:pt x="171" y="739"/>
                    <a:pt x="414" y="131"/>
                    <a:pt x="924" y="131"/>
                  </a:cubicBezTo>
                  <a:close/>
                  <a:moveTo>
                    <a:pt x="907" y="1"/>
                  </a:moveTo>
                  <a:cubicBezTo>
                    <a:pt x="740" y="1"/>
                    <a:pt x="571" y="63"/>
                    <a:pt x="438" y="204"/>
                  </a:cubicBezTo>
                  <a:cubicBezTo>
                    <a:pt x="1" y="641"/>
                    <a:pt x="317" y="1370"/>
                    <a:pt x="924" y="1370"/>
                  </a:cubicBezTo>
                  <a:cubicBezTo>
                    <a:pt x="1288" y="1370"/>
                    <a:pt x="1604" y="1079"/>
                    <a:pt x="1604" y="690"/>
                  </a:cubicBezTo>
                  <a:cubicBezTo>
                    <a:pt x="1604" y="278"/>
                    <a:pt x="1258" y="1"/>
                    <a:pt x="907" y="1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" name="Google Shape;1000;p23"/>
            <p:cNvSpPr/>
            <p:nvPr/>
          </p:nvSpPr>
          <p:spPr>
            <a:xfrm>
              <a:off x="1388864" y="4831785"/>
              <a:ext cx="115214" cy="96584"/>
            </a:xfrm>
            <a:custGeom>
              <a:avLst/>
              <a:gdLst/>
              <a:ahLst/>
              <a:cxnLst/>
              <a:rect l="l" t="t" r="r" b="b"/>
              <a:pathLst>
                <a:path w="1045" h="877" extrusionOk="0">
                  <a:moveTo>
                    <a:pt x="583" y="124"/>
                  </a:moveTo>
                  <a:cubicBezTo>
                    <a:pt x="753" y="124"/>
                    <a:pt x="899" y="269"/>
                    <a:pt x="899" y="439"/>
                  </a:cubicBezTo>
                  <a:cubicBezTo>
                    <a:pt x="899" y="622"/>
                    <a:pt x="741" y="747"/>
                    <a:pt x="587" y="747"/>
                  </a:cubicBezTo>
                  <a:cubicBezTo>
                    <a:pt x="515" y="747"/>
                    <a:pt x="443" y="720"/>
                    <a:pt x="389" y="658"/>
                  </a:cubicBezTo>
                  <a:cubicBezTo>
                    <a:pt x="195" y="464"/>
                    <a:pt x="316" y="124"/>
                    <a:pt x="583" y="124"/>
                  </a:cubicBezTo>
                  <a:close/>
                  <a:moveTo>
                    <a:pt x="584" y="0"/>
                  </a:moveTo>
                  <a:cubicBezTo>
                    <a:pt x="473" y="0"/>
                    <a:pt x="361" y="38"/>
                    <a:pt x="268" y="124"/>
                  </a:cubicBezTo>
                  <a:cubicBezTo>
                    <a:pt x="0" y="415"/>
                    <a:pt x="195" y="877"/>
                    <a:pt x="583" y="877"/>
                  </a:cubicBezTo>
                  <a:cubicBezTo>
                    <a:pt x="826" y="877"/>
                    <a:pt x="1021" y="682"/>
                    <a:pt x="1045" y="439"/>
                  </a:cubicBezTo>
                  <a:cubicBezTo>
                    <a:pt x="1045" y="175"/>
                    <a:pt x="820" y="0"/>
                    <a:pt x="584" y="0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5" name="Google Shape;1001;p23"/>
          <p:cNvGrpSpPr>
            <a:grpSpLocks/>
          </p:cNvGrpSpPr>
          <p:nvPr/>
        </p:nvGrpSpPr>
        <p:grpSpPr bwMode="auto">
          <a:xfrm flipH="1">
            <a:off x="249238" y="211138"/>
            <a:ext cx="660400" cy="625475"/>
            <a:chOff x="2736573" y="4286656"/>
            <a:chExt cx="316076" cy="299294"/>
          </a:xfrm>
        </p:grpSpPr>
        <p:sp>
          <p:nvSpPr>
            <p:cNvPr id="26" name="Google Shape;1002;p23"/>
            <p:cNvSpPr/>
            <p:nvPr/>
          </p:nvSpPr>
          <p:spPr>
            <a:xfrm>
              <a:off x="2868018" y="4291214"/>
              <a:ext cx="173234" cy="176993"/>
            </a:xfrm>
            <a:custGeom>
              <a:avLst/>
              <a:gdLst/>
              <a:ahLst/>
              <a:cxnLst/>
              <a:rect l="l" t="t" r="r" b="b"/>
              <a:pathLst>
                <a:path w="1508" h="1541" extrusionOk="0">
                  <a:moveTo>
                    <a:pt x="900" y="132"/>
                  </a:moveTo>
                  <a:lnTo>
                    <a:pt x="900" y="132"/>
                  </a:lnTo>
                  <a:cubicBezTo>
                    <a:pt x="778" y="472"/>
                    <a:pt x="608" y="812"/>
                    <a:pt x="390" y="1103"/>
                  </a:cubicBezTo>
                  <a:cubicBezTo>
                    <a:pt x="365" y="1128"/>
                    <a:pt x="365" y="1152"/>
                    <a:pt x="390" y="1176"/>
                  </a:cubicBezTo>
                  <a:cubicBezTo>
                    <a:pt x="402" y="1188"/>
                    <a:pt x="420" y="1194"/>
                    <a:pt x="435" y="1194"/>
                  </a:cubicBezTo>
                  <a:cubicBezTo>
                    <a:pt x="450" y="1194"/>
                    <a:pt x="463" y="1188"/>
                    <a:pt x="463" y="1176"/>
                  </a:cubicBezTo>
                  <a:cubicBezTo>
                    <a:pt x="705" y="1006"/>
                    <a:pt x="973" y="885"/>
                    <a:pt x="1264" y="812"/>
                  </a:cubicBezTo>
                  <a:cubicBezTo>
                    <a:pt x="1337" y="812"/>
                    <a:pt x="1361" y="860"/>
                    <a:pt x="1361" y="860"/>
                  </a:cubicBezTo>
                  <a:cubicBezTo>
                    <a:pt x="1361" y="860"/>
                    <a:pt x="1361" y="885"/>
                    <a:pt x="1361" y="885"/>
                  </a:cubicBezTo>
                  <a:cubicBezTo>
                    <a:pt x="1313" y="1030"/>
                    <a:pt x="875" y="1273"/>
                    <a:pt x="584" y="1395"/>
                  </a:cubicBezTo>
                  <a:lnTo>
                    <a:pt x="147" y="1055"/>
                  </a:lnTo>
                  <a:cubicBezTo>
                    <a:pt x="365" y="666"/>
                    <a:pt x="730" y="156"/>
                    <a:pt x="900" y="132"/>
                  </a:cubicBezTo>
                  <a:close/>
                  <a:moveTo>
                    <a:pt x="958" y="1"/>
                  </a:moveTo>
                  <a:cubicBezTo>
                    <a:pt x="948" y="1"/>
                    <a:pt x="937" y="4"/>
                    <a:pt x="924" y="10"/>
                  </a:cubicBezTo>
                  <a:cubicBezTo>
                    <a:pt x="608" y="10"/>
                    <a:pt x="122" y="860"/>
                    <a:pt x="25" y="1055"/>
                  </a:cubicBezTo>
                  <a:cubicBezTo>
                    <a:pt x="1" y="1079"/>
                    <a:pt x="1" y="1103"/>
                    <a:pt x="25" y="1128"/>
                  </a:cubicBezTo>
                  <a:lnTo>
                    <a:pt x="511" y="1516"/>
                  </a:lnTo>
                  <a:cubicBezTo>
                    <a:pt x="535" y="1516"/>
                    <a:pt x="535" y="1516"/>
                    <a:pt x="560" y="1540"/>
                  </a:cubicBezTo>
                  <a:lnTo>
                    <a:pt x="608" y="1540"/>
                  </a:lnTo>
                  <a:cubicBezTo>
                    <a:pt x="730" y="1468"/>
                    <a:pt x="1410" y="1200"/>
                    <a:pt x="1483" y="933"/>
                  </a:cubicBezTo>
                  <a:cubicBezTo>
                    <a:pt x="1507" y="885"/>
                    <a:pt x="1507" y="836"/>
                    <a:pt x="1483" y="787"/>
                  </a:cubicBezTo>
                  <a:cubicBezTo>
                    <a:pt x="1434" y="715"/>
                    <a:pt x="1361" y="690"/>
                    <a:pt x="1264" y="690"/>
                  </a:cubicBezTo>
                  <a:cubicBezTo>
                    <a:pt x="1046" y="715"/>
                    <a:pt x="851" y="787"/>
                    <a:pt x="657" y="909"/>
                  </a:cubicBezTo>
                  <a:cubicBezTo>
                    <a:pt x="851" y="617"/>
                    <a:pt x="1094" y="204"/>
                    <a:pt x="1021" y="59"/>
                  </a:cubicBezTo>
                  <a:cubicBezTo>
                    <a:pt x="1003" y="23"/>
                    <a:pt x="986" y="1"/>
                    <a:pt x="9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Google Shape;1003;p23"/>
            <p:cNvSpPr/>
            <p:nvPr/>
          </p:nvSpPr>
          <p:spPr>
            <a:xfrm>
              <a:off x="2776083" y="4408197"/>
              <a:ext cx="166396" cy="177753"/>
            </a:xfrm>
            <a:custGeom>
              <a:avLst/>
              <a:gdLst/>
              <a:ahLst/>
              <a:cxnLst/>
              <a:rect l="l" t="t" r="r" b="b"/>
              <a:pathLst>
                <a:path w="1448" h="1547" extrusionOk="0">
                  <a:moveTo>
                    <a:pt x="876" y="0"/>
                  </a:moveTo>
                  <a:cubicBezTo>
                    <a:pt x="862" y="0"/>
                    <a:pt x="846" y="6"/>
                    <a:pt x="826" y="16"/>
                  </a:cubicBezTo>
                  <a:cubicBezTo>
                    <a:pt x="802" y="41"/>
                    <a:pt x="73" y="551"/>
                    <a:pt x="25" y="1061"/>
                  </a:cubicBezTo>
                  <a:cubicBezTo>
                    <a:pt x="0" y="1207"/>
                    <a:pt x="73" y="1255"/>
                    <a:pt x="97" y="1255"/>
                  </a:cubicBezTo>
                  <a:cubicBezTo>
                    <a:pt x="104" y="1256"/>
                    <a:pt x="111" y="1257"/>
                    <a:pt x="118" y="1257"/>
                  </a:cubicBezTo>
                  <a:cubicBezTo>
                    <a:pt x="292" y="1257"/>
                    <a:pt x="593" y="978"/>
                    <a:pt x="826" y="745"/>
                  </a:cubicBezTo>
                  <a:lnTo>
                    <a:pt x="826" y="745"/>
                  </a:lnTo>
                  <a:cubicBezTo>
                    <a:pt x="705" y="964"/>
                    <a:pt x="681" y="1207"/>
                    <a:pt x="681" y="1450"/>
                  </a:cubicBezTo>
                  <a:cubicBezTo>
                    <a:pt x="705" y="1498"/>
                    <a:pt x="753" y="1547"/>
                    <a:pt x="826" y="1547"/>
                  </a:cubicBezTo>
                  <a:lnTo>
                    <a:pt x="851" y="1547"/>
                  </a:lnTo>
                  <a:cubicBezTo>
                    <a:pt x="1191" y="1547"/>
                    <a:pt x="1385" y="648"/>
                    <a:pt x="1434" y="478"/>
                  </a:cubicBezTo>
                  <a:cubicBezTo>
                    <a:pt x="1447" y="423"/>
                    <a:pt x="1415" y="392"/>
                    <a:pt x="1380" y="392"/>
                  </a:cubicBezTo>
                  <a:cubicBezTo>
                    <a:pt x="1352" y="392"/>
                    <a:pt x="1323" y="411"/>
                    <a:pt x="1312" y="454"/>
                  </a:cubicBezTo>
                  <a:cubicBezTo>
                    <a:pt x="1215" y="939"/>
                    <a:pt x="996" y="1425"/>
                    <a:pt x="851" y="1425"/>
                  </a:cubicBezTo>
                  <a:lnTo>
                    <a:pt x="826" y="1425"/>
                  </a:lnTo>
                  <a:cubicBezTo>
                    <a:pt x="753" y="1255"/>
                    <a:pt x="1069" y="551"/>
                    <a:pt x="1093" y="478"/>
                  </a:cubicBezTo>
                  <a:lnTo>
                    <a:pt x="1093" y="454"/>
                  </a:lnTo>
                  <a:cubicBezTo>
                    <a:pt x="1118" y="429"/>
                    <a:pt x="1093" y="405"/>
                    <a:pt x="1069" y="381"/>
                  </a:cubicBezTo>
                  <a:cubicBezTo>
                    <a:pt x="1057" y="369"/>
                    <a:pt x="1045" y="363"/>
                    <a:pt x="1033" y="363"/>
                  </a:cubicBezTo>
                  <a:cubicBezTo>
                    <a:pt x="1021" y="363"/>
                    <a:pt x="1008" y="369"/>
                    <a:pt x="996" y="381"/>
                  </a:cubicBezTo>
                  <a:cubicBezTo>
                    <a:pt x="759" y="642"/>
                    <a:pt x="267" y="1135"/>
                    <a:pt x="153" y="1135"/>
                  </a:cubicBezTo>
                  <a:cubicBezTo>
                    <a:pt x="151" y="1135"/>
                    <a:pt x="148" y="1134"/>
                    <a:pt x="146" y="1134"/>
                  </a:cubicBezTo>
                  <a:lnTo>
                    <a:pt x="146" y="1061"/>
                  </a:lnTo>
                  <a:cubicBezTo>
                    <a:pt x="195" y="624"/>
                    <a:pt x="899" y="114"/>
                    <a:pt x="899" y="114"/>
                  </a:cubicBezTo>
                  <a:cubicBezTo>
                    <a:pt x="948" y="89"/>
                    <a:pt x="948" y="65"/>
                    <a:pt x="923" y="41"/>
                  </a:cubicBezTo>
                  <a:cubicBezTo>
                    <a:pt x="909" y="12"/>
                    <a:pt x="895" y="0"/>
                    <a:pt x="8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" name="Google Shape;1004;p23"/>
            <p:cNvSpPr/>
            <p:nvPr/>
          </p:nvSpPr>
          <p:spPr>
            <a:xfrm>
              <a:off x="2736573" y="4286656"/>
              <a:ext cx="136764" cy="122300"/>
            </a:xfrm>
            <a:custGeom>
              <a:avLst/>
              <a:gdLst/>
              <a:ahLst/>
              <a:cxnLst/>
              <a:rect l="l" t="t" r="r" b="b"/>
              <a:pathLst>
                <a:path w="1191" h="1064" extrusionOk="0">
                  <a:moveTo>
                    <a:pt x="923" y="0"/>
                  </a:moveTo>
                  <a:cubicBezTo>
                    <a:pt x="875" y="0"/>
                    <a:pt x="850" y="25"/>
                    <a:pt x="826" y="49"/>
                  </a:cubicBezTo>
                  <a:cubicBezTo>
                    <a:pt x="729" y="268"/>
                    <a:pt x="729" y="511"/>
                    <a:pt x="802" y="754"/>
                  </a:cubicBezTo>
                  <a:cubicBezTo>
                    <a:pt x="691" y="743"/>
                    <a:pt x="585" y="738"/>
                    <a:pt x="481" y="738"/>
                  </a:cubicBezTo>
                  <a:cubicBezTo>
                    <a:pt x="333" y="738"/>
                    <a:pt x="191" y="749"/>
                    <a:pt x="49" y="778"/>
                  </a:cubicBezTo>
                  <a:cubicBezTo>
                    <a:pt x="25" y="778"/>
                    <a:pt x="0" y="826"/>
                    <a:pt x="0" y="851"/>
                  </a:cubicBezTo>
                  <a:cubicBezTo>
                    <a:pt x="25" y="875"/>
                    <a:pt x="49" y="899"/>
                    <a:pt x="97" y="899"/>
                  </a:cubicBezTo>
                  <a:cubicBezTo>
                    <a:pt x="219" y="863"/>
                    <a:pt x="346" y="845"/>
                    <a:pt x="477" y="845"/>
                  </a:cubicBezTo>
                  <a:cubicBezTo>
                    <a:pt x="608" y="845"/>
                    <a:pt x="741" y="863"/>
                    <a:pt x="875" y="899"/>
                  </a:cubicBezTo>
                  <a:cubicBezTo>
                    <a:pt x="923" y="972"/>
                    <a:pt x="1021" y="1021"/>
                    <a:pt x="1093" y="1045"/>
                  </a:cubicBezTo>
                  <a:cubicBezTo>
                    <a:pt x="1106" y="1057"/>
                    <a:pt x="1118" y="1063"/>
                    <a:pt x="1130" y="1063"/>
                  </a:cubicBezTo>
                  <a:cubicBezTo>
                    <a:pt x="1142" y="1063"/>
                    <a:pt x="1154" y="1057"/>
                    <a:pt x="1166" y="1045"/>
                  </a:cubicBezTo>
                  <a:cubicBezTo>
                    <a:pt x="1191" y="1021"/>
                    <a:pt x="1191" y="996"/>
                    <a:pt x="1166" y="972"/>
                  </a:cubicBezTo>
                  <a:cubicBezTo>
                    <a:pt x="1118" y="899"/>
                    <a:pt x="1045" y="851"/>
                    <a:pt x="972" y="802"/>
                  </a:cubicBezTo>
                  <a:cubicBezTo>
                    <a:pt x="948" y="802"/>
                    <a:pt x="948" y="778"/>
                    <a:pt x="923" y="754"/>
                  </a:cubicBezTo>
                  <a:cubicBezTo>
                    <a:pt x="850" y="535"/>
                    <a:pt x="850" y="292"/>
                    <a:pt x="948" y="98"/>
                  </a:cubicBezTo>
                  <a:cubicBezTo>
                    <a:pt x="972" y="49"/>
                    <a:pt x="948" y="25"/>
                    <a:pt x="9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" name="Google Shape;1005;p23"/>
            <p:cNvSpPr/>
            <p:nvPr/>
          </p:nvSpPr>
          <p:spPr>
            <a:xfrm>
              <a:off x="2921964" y="4453774"/>
              <a:ext cx="130685" cy="110146"/>
            </a:xfrm>
            <a:custGeom>
              <a:avLst/>
              <a:gdLst/>
              <a:ahLst/>
              <a:cxnLst/>
              <a:rect l="l" t="t" r="r" b="b"/>
              <a:pathLst>
                <a:path w="1136" h="953" extrusionOk="0">
                  <a:moveTo>
                    <a:pt x="110" y="0"/>
                  </a:moveTo>
                  <a:cubicBezTo>
                    <a:pt x="49" y="0"/>
                    <a:pt x="0" y="63"/>
                    <a:pt x="42" y="126"/>
                  </a:cubicBezTo>
                  <a:lnTo>
                    <a:pt x="1038" y="928"/>
                  </a:lnTo>
                  <a:cubicBezTo>
                    <a:pt x="1038" y="952"/>
                    <a:pt x="1062" y="952"/>
                    <a:pt x="1062" y="952"/>
                  </a:cubicBezTo>
                  <a:cubicBezTo>
                    <a:pt x="1087" y="952"/>
                    <a:pt x="1111" y="952"/>
                    <a:pt x="1111" y="928"/>
                  </a:cubicBezTo>
                  <a:cubicBezTo>
                    <a:pt x="1135" y="904"/>
                    <a:pt x="1135" y="855"/>
                    <a:pt x="1111" y="831"/>
                  </a:cubicBezTo>
                  <a:lnTo>
                    <a:pt x="139" y="5"/>
                  </a:lnTo>
                  <a:cubicBezTo>
                    <a:pt x="130" y="2"/>
                    <a:pt x="120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0" name="Google Shape;1006;p23"/>
          <p:cNvGrpSpPr>
            <a:grpSpLocks/>
          </p:cNvGrpSpPr>
          <p:nvPr/>
        </p:nvGrpSpPr>
        <p:grpSpPr bwMode="auto">
          <a:xfrm rot="3680024">
            <a:off x="11231563" y="5989638"/>
            <a:ext cx="1016000" cy="730250"/>
            <a:chOff x="6102329" y="3283426"/>
            <a:chExt cx="654776" cy="469888"/>
          </a:xfrm>
        </p:grpSpPr>
        <p:sp>
          <p:nvSpPr>
            <p:cNvPr id="31" name="Google Shape;1007;p23"/>
            <p:cNvSpPr/>
            <p:nvPr/>
          </p:nvSpPr>
          <p:spPr>
            <a:xfrm>
              <a:off x="6148691" y="3283292"/>
              <a:ext cx="606691" cy="326879"/>
            </a:xfrm>
            <a:custGeom>
              <a:avLst/>
              <a:gdLst/>
              <a:ahLst/>
              <a:cxnLst/>
              <a:rect l="l" t="t" r="r" b="b"/>
              <a:pathLst>
                <a:path w="2795" h="1507" extrusionOk="0">
                  <a:moveTo>
                    <a:pt x="2697" y="0"/>
                  </a:moveTo>
                  <a:cubicBezTo>
                    <a:pt x="2697" y="22"/>
                    <a:pt x="1520" y="1418"/>
                    <a:pt x="435" y="1418"/>
                  </a:cubicBezTo>
                  <a:cubicBezTo>
                    <a:pt x="312" y="1418"/>
                    <a:pt x="191" y="1400"/>
                    <a:pt x="73" y="1361"/>
                  </a:cubicBezTo>
                  <a:cubicBezTo>
                    <a:pt x="66" y="1354"/>
                    <a:pt x="59" y="1351"/>
                    <a:pt x="52" y="1351"/>
                  </a:cubicBezTo>
                  <a:cubicBezTo>
                    <a:pt x="35" y="1351"/>
                    <a:pt x="18" y="1368"/>
                    <a:pt x="1" y="1385"/>
                  </a:cubicBezTo>
                  <a:cubicBezTo>
                    <a:pt x="1" y="1409"/>
                    <a:pt x="1" y="1434"/>
                    <a:pt x="25" y="1434"/>
                  </a:cubicBezTo>
                  <a:cubicBezTo>
                    <a:pt x="171" y="1482"/>
                    <a:pt x="292" y="1507"/>
                    <a:pt x="414" y="1507"/>
                  </a:cubicBezTo>
                  <a:cubicBezTo>
                    <a:pt x="948" y="1458"/>
                    <a:pt x="1458" y="1239"/>
                    <a:pt x="1871" y="899"/>
                  </a:cubicBezTo>
                  <a:cubicBezTo>
                    <a:pt x="2187" y="656"/>
                    <a:pt x="2503" y="389"/>
                    <a:pt x="2770" y="73"/>
                  </a:cubicBezTo>
                  <a:cubicBezTo>
                    <a:pt x="2794" y="49"/>
                    <a:pt x="2794" y="25"/>
                    <a:pt x="27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1008;p23"/>
            <p:cNvSpPr/>
            <p:nvPr/>
          </p:nvSpPr>
          <p:spPr>
            <a:xfrm>
              <a:off x="6217183" y="3502081"/>
              <a:ext cx="179041" cy="211449"/>
            </a:xfrm>
            <a:custGeom>
              <a:avLst/>
              <a:gdLst/>
              <a:ahLst/>
              <a:cxnLst/>
              <a:rect l="l" t="t" r="r" b="b"/>
              <a:pathLst>
                <a:path w="827" h="973" extrusionOk="0">
                  <a:moveTo>
                    <a:pt x="73" y="0"/>
                  </a:moveTo>
                  <a:cubicBezTo>
                    <a:pt x="49" y="0"/>
                    <a:pt x="25" y="25"/>
                    <a:pt x="25" y="49"/>
                  </a:cubicBezTo>
                  <a:cubicBezTo>
                    <a:pt x="0" y="49"/>
                    <a:pt x="25" y="98"/>
                    <a:pt x="49" y="98"/>
                  </a:cubicBezTo>
                  <a:cubicBezTo>
                    <a:pt x="268" y="170"/>
                    <a:pt x="511" y="243"/>
                    <a:pt x="729" y="341"/>
                  </a:cubicBezTo>
                  <a:cubicBezTo>
                    <a:pt x="559" y="559"/>
                    <a:pt x="340" y="729"/>
                    <a:pt x="122" y="875"/>
                  </a:cubicBezTo>
                  <a:cubicBezTo>
                    <a:pt x="98" y="899"/>
                    <a:pt x="98" y="924"/>
                    <a:pt x="122" y="948"/>
                  </a:cubicBezTo>
                  <a:cubicBezTo>
                    <a:pt x="122" y="948"/>
                    <a:pt x="146" y="972"/>
                    <a:pt x="146" y="972"/>
                  </a:cubicBezTo>
                  <a:cubicBezTo>
                    <a:pt x="170" y="948"/>
                    <a:pt x="170" y="948"/>
                    <a:pt x="170" y="948"/>
                  </a:cubicBezTo>
                  <a:cubicBezTo>
                    <a:pt x="365" y="802"/>
                    <a:pt x="826" y="462"/>
                    <a:pt x="826" y="341"/>
                  </a:cubicBezTo>
                  <a:cubicBezTo>
                    <a:pt x="826" y="316"/>
                    <a:pt x="802" y="292"/>
                    <a:pt x="778" y="292"/>
                  </a:cubicBezTo>
                  <a:cubicBezTo>
                    <a:pt x="559" y="170"/>
                    <a:pt x="316" y="98"/>
                    <a:pt x="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" name="Google Shape;1009;p23"/>
            <p:cNvSpPr/>
            <p:nvPr/>
          </p:nvSpPr>
          <p:spPr>
            <a:xfrm>
              <a:off x="6365769" y="3408867"/>
              <a:ext cx="204618" cy="249245"/>
            </a:xfrm>
            <a:custGeom>
              <a:avLst/>
              <a:gdLst/>
              <a:ahLst/>
              <a:cxnLst/>
              <a:rect l="l" t="t" r="r" b="b"/>
              <a:pathLst>
                <a:path w="943" h="1147" extrusionOk="0">
                  <a:moveTo>
                    <a:pt x="53" y="1"/>
                  </a:moveTo>
                  <a:cubicBezTo>
                    <a:pt x="15" y="1"/>
                    <a:pt x="1" y="77"/>
                    <a:pt x="44" y="77"/>
                  </a:cubicBezTo>
                  <a:cubicBezTo>
                    <a:pt x="287" y="150"/>
                    <a:pt x="530" y="272"/>
                    <a:pt x="749" y="393"/>
                  </a:cubicBezTo>
                  <a:cubicBezTo>
                    <a:pt x="797" y="417"/>
                    <a:pt x="651" y="758"/>
                    <a:pt x="457" y="1073"/>
                  </a:cubicBezTo>
                  <a:cubicBezTo>
                    <a:pt x="433" y="1098"/>
                    <a:pt x="433" y="1122"/>
                    <a:pt x="457" y="1146"/>
                  </a:cubicBezTo>
                  <a:lnTo>
                    <a:pt x="481" y="1146"/>
                  </a:lnTo>
                  <a:cubicBezTo>
                    <a:pt x="506" y="1122"/>
                    <a:pt x="530" y="1122"/>
                    <a:pt x="530" y="1098"/>
                  </a:cubicBezTo>
                  <a:cubicBezTo>
                    <a:pt x="651" y="903"/>
                    <a:pt x="943" y="417"/>
                    <a:pt x="797" y="296"/>
                  </a:cubicBezTo>
                  <a:cubicBezTo>
                    <a:pt x="579" y="174"/>
                    <a:pt x="336" y="77"/>
                    <a:pt x="68" y="4"/>
                  </a:cubicBezTo>
                  <a:cubicBezTo>
                    <a:pt x="63" y="2"/>
                    <a:pt x="58" y="1"/>
                    <a:pt x="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" name="Google Shape;1010;p23"/>
            <p:cNvSpPr/>
            <p:nvPr/>
          </p:nvSpPr>
          <p:spPr>
            <a:xfrm>
              <a:off x="6519451" y="3342154"/>
              <a:ext cx="173925" cy="179783"/>
            </a:xfrm>
            <a:custGeom>
              <a:avLst/>
              <a:gdLst/>
              <a:ahLst/>
              <a:cxnLst/>
              <a:rect l="l" t="t" r="r" b="b"/>
              <a:pathLst>
                <a:path w="802" h="827" extrusionOk="0">
                  <a:moveTo>
                    <a:pt x="24" y="1"/>
                  </a:moveTo>
                  <a:cubicBezTo>
                    <a:pt x="0" y="1"/>
                    <a:pt x="0" y="74"/>
                    <a:pt x="24" y="98"/>
                  </a:cubicBezTo>
                  <a:cubicBezTo>
                    <a:pt x="243" y="98"/>
                    <a:pt x="462" y="122"/>
                    <a:pt x="680" y="171"/>
                  </a:cubicBezTo>
                  <a:cubicBezTo>
                    <a:pt x="656" y="389"/>
                    <a:pt x="559" y="584"/>
                    <a:pt x="462" y="778"/>
                  </a:cubicBezTo>
                  <a:cubicBezTo>
                    <a:pt x="437" y="778"/>
                    <a:pt x="462" y="827"/>
                    <a:pt x="462" y="827"/>
                  </a:cubicBezTo>
                  <a:lnTo>
                    <a:pt x="486" y="827"/>
                  </a:lnTo>
                  <a:cubicBezTo>
                    <a:pt x="510" y="827"/>
                    <a:pt x="510" y="827"/>
                    <a:pt x="534" y="802"/>
                  </a:cubicBezTo>
                  <a:cubicBezTo>
                    <a:pt x="583" y="729"/>
                    <a:pt x="802" y="268"/>
                    <a:pt x="753" y="122"/>
                  </a:cubicBezTo>
                  <a:cubicBezTo>
                    <a:pt x="753" y="122"/>
                    <a:pt x="729" y="98"/>
                    <a:pt x="705" y="74"/>
                  </a:cubicBezTo>
                  <a:cubicBezTo>
                    <a:pt x="486" y="25"/>
                    <a:pt x="267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" name="Google Shape;1011;p23"/>
            <p:cNvSpPr/>
            <p:nvPr/>
          </p:nvSpPr>
          <p:spPr>
            <a:xfrm>
              <a:off x="6601985" y="3491031"/>
              <a:ext cx="73662" cy="74570"/>
            </a:xfrm>
            <a:custGeom>
              <a:avLst/>
              <a:gdLst/>
              <a:ahLst/>
              <a:cxnLst/>
              <a:rect l="l" t="t" r="r" b="b"/>
              <a:pathLst>
                <a:path w="341" h="341" extrusionOk="0">
                  <a:moveTo>
                    <a:pt x="171" y="1"/>
                  </a:moveTo>
                  <a:cubicBezTo>
                    <a:pt x="74" y="1"/>
                    <a:pt x="1" y="74"/>
                    <a:pt x="1" y="171"/>
                  </a:cubicBezTo>
                  <a:cubicBezTo>
                    <a:pt x="1" y="268"/>
                    <a:pt x="74" y="341"/>
                    <a:pt x="171" y="341"/>
                  </a:cubicBezTo>
                  <a:cubicBezTo>
                    <a:pt x="268" y="341"/>
                    <a:pt x="341" y="268"/>
                    <a:pt x="341" y="171"/>
                  </a:cubicBezTo>
                  <a:cubicBezTo>
                    <a:pt x="341" y="74"/>
                    <a:pt x="268" y="1"/>
                    <a:pt x="1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" name="Google Shape;1012;p23"/>
            <p:cNvSpPr/>
            <p:nvPr/>
          </p:nvSpPr>
          <p:spPr>
            <a:xfrm>
              <a:off x="6486376" y="3299560"/>
              <a:ext cx="68547" cy="73548"/>
            </a:xfrm>
            <a:custGeom>
              <a:avLst/>
              <a:gdLst/>
              <a:ahLst/>
              <a:cxnLst/>
              <a:rect l="l" t="t" r="r" b="b"/>
              <a:pathLst>
                <a:path w="317" h="341" extrusionOk="0">
                  <a:moveTo>
                    <a:pt x="170" y="0"/>
                  </a:moveTo>
                  <a:cubicBezTo>
                    <a:pt x="73" y="0"/>
                    <a:pt x="0" y="73"/>
                    <a:pt x="0" y="170"/>
                  </a:cubicBezTo>
                  <a:cubicBezTo>
                    <a:pt x="0" y="268"/>
                    <a:pt x="73" y="340"/>
                    <a:pt x="170" y="340"/>
                  </a:cubicBezTo>
                  <a:cubicBezTo>
                    <a:pt x="243" y="340"/>
                    <a:pt x="316" y="268"/>
                    <a:pt x="316" y="170"/>
                  </a:cubicBezTo>
                  <a:cubicBezTo>
                    <a:pt x="316" y="73"/>
                    <a:pt x="243" y="0"/>
                    <a:pt x="17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" name="Google Shape;1013;p23"/>
            <p:cNvSpPr/>
            <p:nvPr/>
          </p:nvSpPr>
          <p:spPr>
            <a:xfrm>
              <a:off x="6332564" y="3378817"/>
              <a:ext cx="73662" cy="73548"/>
            </a:xfrm>
            <a:custGeom>
              <a:avLst/>
              <a:gdLst/>
              <a:ahLst/>
              <a:cxnLst/>
              <a:rect l="l" t="t" r="r" b="b"/>
              <a:pathLst>
                <a:path w="341" h="341" extrusionOk="0">
                  <a:moveTo>
                    <a:pt x="171" y="1"/>
                  </a:moveTo>
                  <a:cubicBezTo>
                    <a:pt x="74" y="1"/>
                    <a:pt x="1" y="74"/>
                    <a:pt x="1" y="171"/>
                  </a:cubicBezTo>
                  <a:cubicBezTo>
                    <a:pt x="1" y="268"/>
                    <a:pt x="74" y="341"/>
                    <a:pt x="171" y="341"/>
                  </a:cubicBezTo>
                  <a:cubicBezTo>
                    <a:pt x="268" y="341"/>
                    <a:pt x="341" y="268"/>
                    <a:pt x="341" y="171"/>
                  </a:cubicBezTo>
                  <a:cubicBezTo>
                    <a:pt x="341" y="74"/>
                    <a:pt x="268" y="1"/>
                    <a:pt x="1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" name="Google Shape;1014;p23"/>
            <p:cNvSpPr/>
            <p:nvPr/>
          </p:nvSpPr>
          <p:spPr>
            <a:xfrm>
              <a:off x="6424180" y="3626740"/>
              <a:ext cx="73662" cy="73548"/>
            </a:xfrm>
            <a:custGeom>
              <a:avLst/>
              <a:gdLst/>
              <a:ahLst/>
              <a:cxnLst/>
              <a:rect l="l" t="t" r="r" b="b"/>
              <a:pathLst>
                <a:path w="341" h="341" extrusionOk="0">
                  <a:moveTo>
                    <a:pt x="171" y="0"/>
                  </a:moveTo>
                  <a:cubicBezTo>
                    <a:pt x="74" y="0"/>
                    <a:pt x="1" y="73"/>
                    <a:pt x="1" y="170"/>
                  </a:cubicBezTo>
                  <a:cubicBezTo>
                    <a:pt x="1" y="268"/>
                    <a:pt x="74" y="341"/>
                    <a:pt x="171" y="341"/>
                  </a:cubicBezTo>
                  <a:cubicBezTo>
                    <a:pt x="268" y="341"/>
                    <a:pt x="341" y="268"/>
                    <a:pt x="341" y="170"/>
                  </a:cubicBezTo>
                  <a:cubicBezTo>
                    <a:pt x="341" y="73"/>
                    <a:pt x="268" y="0"/>
                    <a:pt x="17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" name="Google Shape;1015;p23"/>
            <p:cNvSpPr/>
            <p:nvPr/>
          </p:nvSpPr>
          <p:spPr>
            <a:xfrm>
              <a:off x="6180447" y="3465396"/>
              <a:ext cx="73662" cy="68441"/>
            </a:xfrm>
            <a:custGeom>
              <a:avLst/>
              <a:gdLst/>
              <a:ahLst/>
              <a:cxnLst/>
              <a:rect l="l" t="t" r="r" b="b"/>
              <a:pathLst>
                <a:path w="341" h="317" extrusionOk="0">
                  <a:moveTo>
                    <a:pt x="170" y="0"/>
                  </a:moveTo>
                  <a:cubicBezTo>
                    <a:pt x="73" y="0"/>
                    <a:pt x="0" y="73"/>
                    <a:pt x="0" y="170"/>
                  </a:cubicBezTo>
                  <a:cubicBezTo>
                    <a:pt x="0" y="243"/>
                    <a:pt x="73" y="316"/>
                    <a:pt x="170" y="316"/>
                  </a:cubicBezTo>
                  <a:cubicBezTo>
                    <a:pt x="268" y="316"/>
                    <a:pt x="340" y="243"/>
                    <a:pt x="340" y="170"/>
                  </a:cubicBezTo>
                  <a:cubicBezTo>
                    <a:pt x="340" y="73"/>
                    <a:pt x="268" y="0"/>
                    <a:pt x="17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" name="Google Shape;1016;p23"/>
            <p:cNvSpPr/>
            <p:nvPr/>
          </p:nvSpPr>
          <p:spPr>
            <a:xfrm>
              <a:off x="6099875" y="3547855"/>
              <a:ext cx="74685" cy="74570"/>
            </a:xfrm>
            <a:custGeom>
              <a:avLst/>
              <a:gdLst/>
              <a:ahLst/>
              <a:cxnLst/>
              <a:rect l="l" t="t" r="r" b="b"/>
              <a:pathLst>
                <a:path w="342" h="341" extrusionOk="0">
                  <a:moveTo>
                    <a:pt x="171" y="0"/>
                  </a:moveTo>
                  <a:cubicBezTo>
                    <a:pt x="98" y="0"/>
                    <a:pt x="1" y="73"/>
                    <a:pt x="1" y="170"/>
                  </a:cubicBezTo>
                  <a:cubicBezTo>
                    <a:pt x="1" y="267"/>
                    <a:pt x="98" y="340"/>
                    <a:pt x="171" y="340"/>
                  </a:cubicBezTo>
                  <a:cubicBezTo>
                    <a:pt x="268" y="340"/>
                    <a:pt x="341" y="267"/>
                    <a:pt x="341" y="170"/>
                  </a:cubicBezTo>
                  <a:cubicBezTo>
                    <a:pt x="341" y="73"/>
                    <a:pt x="268" y="0"/>
                    <a:pt x="17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" name="Google Shape;1017;p23"/>
            <p:cNvSpPr/>
            <p:nvPr/>
          </p:nvSpPr>
          <p:spPr>
            <a:xfrm>
              <a:off x="6211666" y="3687335"/>
              <a:ext cx="73662" cy="68441"/>
            </a:xfrm>
            <a:custGeom>
              <a:avLst/>
              <a:gdLst/>
              <a:ahLst/>
              <a:cxnLst/>
              <a:rect l="l" t="t" r="r" b="b"/>
              <a:pathLst>
                <a:path w="341" h="317" extrusionOk="0">
                  <a:moveTo>
                    <a:pt x="170" y="1"/>
                  </a:moveTo>
                  <a:cubicBezTo>
                    <a:pt x="73" y="1"/>
                    <a:pt x="0" y="74"/>
                    <a:pt x="0" y="146"/>
                  </a:cubicBezTo>
                  <a:cubicBezTo>
                    <a:pt x="0" y="244"/>
                    <a:pt x="73" y="316"/>
                    <a:pt x="170" y="316"/>
                  </a:cubicBezTo>
                  <a:cubicBezTo>
                    <a:pt x="267" y="316"/>
                    <a:pt x="340" y="244"/>
                    <a:pt x="340" y="146"/>
                  </a:cubicBezTo>
                  <a:cubicBezTo>
                    <a:pt x="340" y="74"/>
                    <a:pt x="267" y="1"/>
                    <a:pt x="17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978" name="Google Shape;978;p23"/>
          <p:cNvSpPr txBox="1">
            <a:spLocks noGrp="1"/>
          </p:cNvSpPr>
          <p:nvPr>
            <p:ph type="subTitle" idx="1"/>
          </p:nvPr>
        </p:nvSpPr>
        <p:spPr>
          <a:xfrm>
            <a:off x="7536151" y="5407433"/>
            <a:ext cx="3640000" cy="10160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979" name="Google Shape;979;p23"/>
          <p:cNvSpPr txBox="1">
            <a:spLocks noGrp="1"/>
          </p:cNvSpPr>
          <p:nvPr>
            <p:ph type="subTitle" idx="2"/>
          </p:nvPr>
        </p:nvSpPr>
        <p:spPr>
          <a:xfrm>
            <a:off x="1015851" y="5407433"/>
            <a:ext cx="3640000" cy="10160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980" name="Google Shape;980;p23"/>
          <p:cNvSpPr txBox="1">
            <a:spLocks noGrp="1"/>
          </p:cNvSpPr>
          <p:nvPr>
            <p:ph type="subTitle" idx="3"/>
          </p:nvPr>
        </p:nvSpPr>
        <p:spPr>
          <a:xfrm>
            <a:off x="4276000" y="4379067"/>
            <a:ext cx="3640000" cy="10160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981" name="Google Shape;981;p23"/>
          <p:cNvSpPr txBox="1">
            <a:spLocks noGrp="1"/>
          </p:cNvSpPr>
          <p:nvPr>
            <p:ph type="title"/>
          </p:nvPr>
        </p:nvSpPr>
        <p:spPr>
          <a:xfrm>
            <a:off x="1005100" y="560133"/>
            <a:ext cx="9926400" cy="8620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152704272"/>
      </p:ext>
    </p:extLst>
  </p:cSld>
  <p:clrMapOvr>
    <a:masterClrMapping/>
  </p:clrMapOvr>
</p:sldLayout>
</file>

<file path=ppt/slideLayouts/slideLayout20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Title and four columns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10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" name="Google Shape;1028;p24"/>
          <p:cNvGrpSpPr>
            <a:grpSpLocks/>
          </p:cNvGrpSpPr>
          <p:nvPr/>
        </p:nvGrpSpPr>
        <p:grpSpPr bwMode="auto">
          <a:xfrm>
            <a:off x="10847388" y="5456238"/>
            <a:ext cx="1423987" cy="1277937"/>
            <a:chOff x="6787377" y="436188"/>
            <a:chExt cx="235647" cy="211226"/>
          </a:xfrm>
        </p:grpSpPr>
        <p:sp>
          <p:nvSpPr>
            <p:cNvPr id="12" name="Google Shape;1029;p24"/>
            <p:cNvSpPr/>
            <p:nvPr/>
          </p:nvSpPr>
          <p:spPr>
            <a:xfrm>
              <a:off x="6856469" y="522778"/>
              <a:ext cx="166555" cy="109418"/>
            </a:xfrm>
            <a:custGeom>
              <a:avLst/>
              <a:gdLst/>
              <a:ahLst/>
              <a:cxnLst/>
              <a:rect l="l" t="t" r="r" b="b"/>
              <a:pathLst>
                <a:path w="4277" h="2813" extrusionOk="0">
                  <a:moveTo>
                    <a:pt x="2187" y="626"/>
                  </a:moveTo>
                  <a:cubicBezTo>
                    <a:pt x="2236" y="651"/>
                    <a:pt x="2284" y="699"/>
                    <a:pt x="2284" y="723"/>
                  </a:cubicBezTo>
                  <a:cubicBezTo>
                    <a:pt x="2333" y="966"/>
                    <a:pt x="2260" y="1234"/>
                    <a:pt x="2090" y="1428"/>
                  </a:cubicBezTo>
                  <a:lnTo>
                    <a:pt x="2066" y="1428"/>
                  </a:lnTo>
                  <a:cubicBezTo>
                    <a:pt x="1896" y="1161"/>
                    <a:pt x="1847" y="942"/>
                    <a:pt x="1944" y="821"/>
                  </a:cubicBezTo>
                  <a:cubicBezTo>
                    <a:pt x="2017" y="699"/>
                    <a:pt x="2114" y="626"/>
                    <a:pt x="2187" y="626"/>
                  </a:cubicBezTo>
                  <a:close/>
                  <a:moveTo>
                    <a:pt x="62" y="1"/>
                  </a:moveTo>
                  <a:cubicBezTo>
                    <a:pt x="49" y="1"/>
                    <a:pt x="37" y="7"/>
                    <a:pt x="25" y="19"/>
                  </a:cubicBezTo>
                  <a:cubicBezTo>
                    <a:pt x="1" y="43"/>
                    <a:pt x="1" y="92"/>
                    <a:pt x="25" y="116"/>
                  </a:cubicBezTo>
                  <a:cubicBezTo>
                    <a:pt x="74" y="165"/>
                    <a:pt x="1337" y="1574"/>
                    <a:pt x="1944" y="1574"/>
                  </a:cubicBezTo>
                  <a:lnTo>
                    <a:pt x="2041" y="1574"/>
                  </a:lnTo>
                  <a:cubicBezTo>
                    <a:pt x="2090" y="1622"/>
                    <a:pt x="2114" y="1671"/>
                    <a:pt x="2163" y="1744"/>
                  </a:cubicBezTo>
                  <a:cubicBezTo>
                    <a:pt x="2600" y="2230"/>
                    <a:pt x="3402" y="2813"/>
                    <a:pt x="3961" y="2813"/>
                  </a:cubicBezTo>
                  <a:cubicBezTo>
                    <a:pt x="4058" y="2813"/>
                    <a:pt x="4155" y="2788"/>
                    <a:pt x="4228" y="2740"/>
                  </a:cubicBezTo>
                  <a:cubicBezTo>
                    <a:pt x="4252" y="2715"/>
                    <a:pt x="4276" y="2691"/>
                    <a:pt x="4252" y="2667"/>
                  </a:cubicBezTo>
                  <a:cubicBezTo>
                    <a:pt x="4252" y="2638"/>
                    <a:pt x="4235" y="2627"/>
                    <a:pt x="4217" y="2627"/>
                  </a:cubicBezTo>
                  <a:cubicBezTo>
                    <a:pt x="4203" y="2627"/>
                    <a:pt x="4189" y="2632"/>
                    <a:pt x="4179" y="2642"/>
                  </a:cubicBezTo>
                  <a:cubicBezTo>
                    <a:pt x="4119" y="2674"/>
                    <a:pt x="4046" y="2689"/>
                    <a:pt x="3965" y="2689"/>
                  </a:cubicBezTo>
                  <a:cubicBezTo>
                    <a:pt x="3490" y="2689"/>
                    <a:pt x="2713" y="2186"/>
                    <a:pt x="2236" y="1646"/>
                  </a:cubicBezTo>
                  <a:lnTo>
                    <a:pt x="2139" y="1501"/>
                  </a:lnTo>
                  <a:lnTo>
                    <a:pt x="2163" y="1476"/>
                  </a:lnTo>
                  <a:cubicBezTo>
                    <a:pt x="2382" y="1258"/>
                    <a:pt x="2454" y="966"/>
                    <a:pt x="2382" y="675"/>
                  </a:cubicBezTo>
                  <a:cubicBezTo>
                    <a:pt x="2357" y="578"/>
                    <a:pt x="2284" y="505"/>
                    <a:pt x="2187" y="505"/>
                  </a:cubicBezTo>
                  <a:cubicBezTo>
                    <a:pt x="2178" y="502"/>
                    <a:pt x="2168" y="500"/>
                    <a:pt x="2157" y="500"/>
                  </a:cubicBezTo>
                  <a:cubicBezTo>
                    <a:pt x="2078" y="500"/>
                    <a:pt x="1953" y="575"/>
                    <a:pt x="1847" y="723"/>
                  </a:cubicBezTo>
                  <a:cubicBezTo>
                    <a:pt x="1726" y="893"/>
                    <a:pt x="1750" y="1161"/>
                    <a:pt x="1969" y="1452"/>
                  </a:cubicBezTo>
                  <a:lnTo>
                    <a:pt x="1920" y="1452"/>
                  </a:lnTo>
                  <a:cubicBezTo>
                    <a:pt x="1361" y="1452"/>
                    <a:pt x="98" y="43"/>
                    <a:pt x="98" y="19"/>
                  </a:cubicBezTo>
                  <a:cubicBezTo>
                    <a:pt x="86" y="7"/>
                    <a:pt x="74" y="1"/>
                    <a:pt x="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" name="Google Shape;1030;p24"/>
            <p:cNvSpPr/>
            <p:nvPr/>
          </p:nvSpPr>
          <p:spPr>
            <a:xfrm>
              <a:off x="6789741" y="438287"/>
              <a:ext cx="109548" cy="116765"/>
            </a:xfrm>
            <a:custGeom>
              <a:avLst/>
              <a:gdLst/>
              <a:ahLst/>
              <a:cxnLst/>
              <a:rect l="l" t="t" r="r" b="b"/>
              <a:pathLst>
                <a:path w="2816" h="3002" extrusionOk="0">
                  <a:moveTo>
                    <a:pt x="1343" y="1"/>
                  </a:moveTo>
                  <a:cubicBezTo>
                    <a:pt x="1080" y="1"/>
                    <a:pt x="833" y="78"/>
                    <a:pt x="719" y="218"/>
                  </a:cubicBezTo>
                  <a:cubicBezTo>
                    <a:pt x="655" y="309"/>
                    <a:pt x="634" y="396"/>
                    <a:pt x="641" y="474"/>
                  </a:cubicBezTo>
                  <a:lnTo>
                    <a:pt x="641" y="474"/>
                  </a:lnTo>
                  <a:cubicBezTo>
                    <a:pt x="348" y="532"/>
                    <a:pt x="0" y="782"/>
                    <a:pt x="14" y="1263"/>
                  </a:cubicBezTo>
                  <a:cubicBezTo>
                    <a:pt x="22" y="1525"/>
                    <a:pt x="84" y="1690"/>
                    <a:pt x="168" y="1781"/>
                  </a:cubicBezTo>
                  <a:lnTo>
                    <a:pt x="168" y="1781"/>
                  </a:lnTo>
                  <a:cubicBezTo>
                    <a:pt x="126" y="1901"/>
                    <a:pt x="96" y="2051"/>
                    <a:pt x="87" y="2234"/>
                  </a:cubicBezTo>
                  <a:cubicBezTo>
                    <a:pt x="74" y="2792"/>
                    <a:pt x="365" y="3001"/>
                    <a:pt x="700" y="3001"/>
                  </a:cubicBezTo>
                  <a:cubicBezTo>
                    <a:pt x="852" y="3001"/>
                    <a:pt x="1014" y="2958"/>
                    <a:pt x="1160" y="2884"/>
                  </a:cubicBezTo>
                  <a:lnTo>
                    <a:pt x="1160" y="2884"/>
                  </a:lnTo>
                  <a:cubicBezTo>
                    <a:pt x="1247" y="2911"/>
                    <a:pt x="1357" y="2925"/>
                    <a:pt x="1477" y="2925"/>
                  </a:cubicBezTo>
                  <a:cubicBezTo>
                    <a:pt x="1765" y="2925"/>
                    <a:pt x="2105" y="2843"/>
                    <a:pt x="2298" y="2672"/>
                  </a:cubicBezTo>
                  <a:cubicBezTo>
                    <a:pt x="2532" y="2463"/>
                    <a:pt x="2535" y="2247"/>
                    <a:pt x="2428" y="2086"/>
                  </a:cubicBezTo>
                  <a:lnTo>
                    <a:pt x="2428" y="2086"/>
                  </a:lnTo>
                  <a:cubicBezTo>
                    <a:pt x="2505" y="2034"/>
                    <a:pt x="2571" y="1943"/>
                    <a:pt x="2614" y="1797"/>
                  </a:cubicBezTo>
                  <a:cubicBezTo>
                    <a:pt x="2816" y="1130"/>
                    <a:pt x="2481" y="998"/>
                    <a:pt x="2214" y="990"/>
                  </a:cubicBezTo>
                  <a:lnTo>
                    <a:pt x="2214" y="990"/>
                  </a:lnTo>
                  <a:cubicBezTo>
                    <a:pt x="2227" y="937"/>
                    <a:pt x="2239" y="875"/>
                    <a:pt x="2249" y="801"/>
                  </a:cubicBezTo>
                  <a:cubicBezTo>
                    <a:pt x="2327" y="242"/>
                    <a:pt x="1809" y="1"/>
                    <a:pt x="134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" name="Google Shape;1031;p24"/>
            <p:cNvSpPr/>
            <p:nvPr/>
          </p:nvSpPr>
          <p:spPr>
            <a:xfrm>
              <a:off x="6787377" y="436188"/>
              <a:ext cx="109811" cy="121225"/>
            </a:xfrm>
            <a:custGeom>
              <a:avLst/>
              <a:gdLst/>
              <a:ahLst/>
              <a:cxnLst/>
              <a:rect l="l" t="t" r="r" b="b"/>
              <a:pathLst>
                <a:path w="2819" h="3114" extrusionOk="0">
                  <a:moveTo>
                    <a:pt x="851" y="587"/>
                  </a:moveTo>
                  <a:cubicBezTo>
                    <a:pt x="948" y="587"/>
                    <a:pt x="1045" y="611"/>
                    <a:pt x="1045" y="708"/>
                  </a:cubicBezTo>
                  <a:cubicBezTo>
                    <a:pt x="1045" y="733"/>
                    <a:pt x="1045" y="757"/>
                    <a:pt x="1045" y="781"/>
                  </a:cubicBezTo>
                  <a:lnTo>
                    <a:pt x="997" y="781"/>
                  </a:lnTo>
                  <a:cubicBezTo>
                    <a:pt x="899" y="757"/>
                    <a:pt x="826" y="684"/>
                    <a:pt x="802" y="587"/>
                  </a:cubicBezTo>
                  <a:close/>
                  <a:moveTo>
                    <a:pt x="2211" y="1097"/>
                  </a:moveTo>
                  <a:cubicBezTo>
                    <a:pt x="2187" y="1219"/>
                    <a:pt x="2138" y="1243"/>
                    <a:pt x="2114" y="1243"/>
                  </a:cubicBezTo>
                  <a:cubicBezTo>
                    <a:pt x="2090" y="1243"/>
                    <a:pt x="2065" y="1219"/>
                    <a:pt x="2041" y="1219"/>
                  </a:cubicBezTo>
                  <a:cubicBezTo>
                    <a:pt x="2017" y="1170"/>
                    <a:pt x="2017" y="1146"/>
                    <a:pt x="2017" y="1121"/>
                  </a:cubicBezTo>
                  <a:cubicBezTo>
                    <a:pt x="2065" y="1097"/>
                    <a:pt x="2138" y="1097"/>
                    <a:pt x="2211" y="1097"/>
                  </a:cubicBezTo>
                  <a:close/>
                  <a:moveTo>
                    <a:pt x="632" y="1486"/>
                  </a:moveTo>
                  <a:cubicBezTo>
                    <a:pt x="656" y="1486"/>
                    <a:pt x="681" y="1510"/>
                    <a:pt x="705" y="1534"/>
                  </a:cubicBezTo>
                  <a:cubicBezTo>
                    <a:pt x="729" y="1559"/>
                    <a:pt x="729" y="1607"/>
                    <a:pt x="705" y="1632"/>
                  </a:cubicBezTo>
                  <a:cubicBezTo>
                    <a:pt x="681" y="1753"/>
                    <a:pt x="559" y="1850"/>
                    <a:pt x="438" y="1850"/>
                  </a:cubicBezTo>
                  <a:cubicBezTo>
                    <a:pt x="389" y="1850"/>
                    <a:pt x="341" y="1850"/>
                    <a:pt x="292" y="1802"/>
                  </a:cubicBezTo>
                  <a:cubicBezTo>
                    <a:pt x="389" y="1583"/>
                    <a:pt x="535" y="1486"/>
                    <a:pt x="632" y="1486"/>
                  </a:cubicBezTo>
                  <a:close/>
                  <a:moveTo>
                    <a:pt x="2017" y="1947"/>
                  </a:moveTo>
                  <a:cubicBezTo>
                    <a:pt x="2163" y="1947"/>
                    <a:pt x="2308" y="1996"/>
                    <a:pt x="2405" y="2117"/>
                  </a:cubicBezTo>
                  <a:cubicBezTo>
                    <a:pt x="2357" y="2117"/>
                    <a:pt x="2333" y="2142"/>
                    <a:pt x="2284" y="2142"/>
                  </a:cubicBezTo>
                  <a:cubicBezTo>
                    <a:pt x="2163" y="2117"/>
                    <a:pt x="2041" y="2069"/>
                    <a:pt x="1944" y="1996"/>
                  </a:cubicBezTo>
                  <a:cubicBezTo>
                    <a:pt x="1944" y="1972"/>
                    <a:pt x="1920" y="1947"/>
                    <a:pt x="1920" y="1947"/>
                  </a:cubicBezTo>
                  <a:close/>
                  <a:moveTo>
                    <a:pt x="1589" y="2354"/>
                  </a:moveTo>
                  <a:cubicBezTo>
                    <a:pt x="1598" y="2354"/>
                    <a:pt x="1604" y="2360"/>
                    <a:pt x="1604" y="2385"/>
                  </a:cubicBezTo>
                  <a:cubicBezTo>
                    <a:pt x="1628" y="2409"/>
                    <a:pt x="1604" y="2506"/>
                    <a:pt x="1482" y="2652"/>
                  </a:cubicBezTo>
                  <a:cubicBezTo>
                    <a:pt x="1410" y="2749"/>
                    <a:pt x="1312" y="2822"/>
                    <a:pt x="1215" y="2871"/>
                  </a:cubicBezTo>
                  <a:cubicBezTo>
                    <a:pt x="1142" y="2846"/>
                    <a:pt x="1094" y="2798"/>
                    <a:pt x="1069" y="2773"/>
                  </a:cubicBezTo>
                  <a:cubicBezTo>
                    <a:pt x="1069" y="2725"/>
                    <a:pt x="1069" y="2676"/>
                    <a:pt x="1118" y="2628"/>
                  </a:cubicBezTo>
                  <a:cubicBezTo>
                    <a:pt x="1215" y="2482"/>
                    <a:pt x="1385" y="2385"/>
                    <a:pt x="1555" y="2360"/>
                  </a:cubicBezTo>
                  <a:cubicBezTo>
                    <a:pt x="1567" y="2360"/>
                    <a:pt x="1580" y="2354"/>
                    <a:pt x="1589" y="2354"/>
                  </a:cubicBezTo>
                  <a:close/>
                  <a:moveTo>
                    <a:pt x="1327" y="121"/>
                  </a:moveTo>
                  <a:cubicBezTo>
                    <a:pt x="1354" y="121"/>
                    <a:pt x="1382" y="122"/>
                    <a:pt x="1410" y="125"/>
                  </a:cubicBezTo>
                  <a:cubicBezTo>
                    <a:pt x="1436" y="123"/>
                    <a:pt x="1463" y="122"/>
                    <a:pt x="1490" y="122"/>
                  </a:cubicBezTo>
                  <a:cubicBezTo>
                    <a:pt x="1730" y="122"/>
                    <a:pt x="1961" y="218"/>
                    <a:pt x="2114" y="393"/>
                  </a:cubicBezTo>
                  <a:cubicBezTo>
                    <a:pt x="2235" y="514"/>
                    <a:pt x="2284" y="684"/>
                    <a:pt x="2260" y="854"/>
                  </a:cubicBezTo>
                  <a:cubicBezTo>
                    <a:pt x="2235" y="903"/>
                    <a:pt x="2235" y="951"/>
                    <a:pt x="2235" y="1000"/>
                  </a:cubicBezTo>
                  <a:cubicBezTo>
                    <a:pt x="2163" y="1000"/>
                    <a:pt x="2065" y="1000"/>
                    <a:pt x="1993" y="1024"/>
                  </a:cubicBezTo>
                  <a:cubicBezTo>
                    <a:pt x="1944" y="1024"/>
                    <a:pt x="1920" y="1024"/>
                    <a:pt x="1920" y="1049"/>
                  </a:cubicBezTo>
                  <a:cubicBezTo>
                    <a:pt x="1895" y="1073"/>
                    <a:pt x="1895" y="1097"/>
                    <a:pt x="1895" y="1121"/>
                  </a:cubicBezTo>
                  <a:cubicBezTo>
                    <a:pt x="1895" y="1219"/>
                    <a:pt x="2017" y="1364"/>
                    <a:pt x="2114" y="1364"/>
                  </a:cubicBezTo>
                  <a:cubicBezTo>
                    <a:pt x="2211" y="1364"/>
                    <a:pt x="2284" y="1292"/>
                    <a:pt x="2333" y="1121"/>
                  </a:cubicBezTo>
                  <a:cubicBezTo>
                    <a:pt x="2349" y="1117"/>
                    <a:pt x="2367" y="1115"/>
                    <a:pt x="2384" y="1115"/>
                  </a:cubicBezTo>
                  <a:cubicBezTo>
                    <a:pt x="2470" y="1115"/>
                    <a:pt x="2564" y="1162"/>
                    <a:pt x="2624" y="1243"/>
                  </a:cubicBezTo>
                  <a:cubicBezTo>
                    <a:pt x="2697" y="1413"/>
                    <a:pt x="2697" y="1632"/>
                    <a:pt x="2624" y="1802"/>
                  </a:cubicBezTo>
                  <a:cubicBezTo>
                    <a:pt x="2600" y="1899"/>
                    <a:pt x="2551" y="1972"/>
                    <a:pt x="2503" y="2045"/>
                  </a:cubicBezTo>
                  <a:cubicBezTo>
                    <a:pt x="2357" y="1875"/>
                    <a:pt x="2163" y="1802"/>
                    <a:pt x="1968" y="1802"/>
                  </a:cubicBezTo>
                  <a:cubicBezTo>
                    <a:pt x="1798" y="1826"/>
                    <a:pt x="1798" y="1899"/>
                    <a:pt x="1798" y="1947"/>
                  </a:cubicBezTo>
                  <a:cubicBezTo>
                    <a:pt x="1822" y="2069"/>
                    <a:pt x="2041" y="2239"/>
                    <a:pt x="2284" y="2239"/>
                  </a:cubicBezTo>
                  <a:cubicBezTo>
                    <a:pt x="2333" y="2239"/>
                    <a:pt x="2405" y="2239"/>
                    <a:pt x="2454" y="2190"/>
                  </a:cubicBezTo>
                  <a:lnTo>
                    <a:pt x="2454" y="2190"/>
                  </a:lnTo>
                  <a:cubicBezTo>
                    <a:pt x="2527" y="2360"/>
                    <a:pt x="2478" y="2555"/>
                    <a:pt x="2333" y="2652"/>
                  </a:cubicBezTo>
                  <a:cubicBezTo>
                    <a:pt x="2114" y="2805"/>
                    <a:pt x="1877" y="2898"/>
                    <a:pt x="1619" y="2898"/>
                  </a:cubicBezTo>
                  <a:cubicBezTo>
                    <a:pt x="1590" y="2898"/>
                    <a:pt x="1561" y="2897"/>
                    <a:pt x="1531" y="2895"/>
                  </a:cubicBezTo>
                  <a:cubicBezTo>
                    <a:pt x="1507" y="2907"/>
                    <a:pt x="1482" y="2913"/>
                    <a:pt x="1455" y="2913"/>
                  </a:cubicBezTo>
                  <a:cubicBezTo>
                    <a:pt x="1428" y="2913"/>
                    <a:pt x="1397" y="2907"/>
                    <a:pt x="1361" y="2895"/>
                  </a:cubicBezTo>
                  <a:cubicBezTo>
                    <a:pt x="1434" y="2846"/>
                    <a:pt x="1507" y="2798"/>
                    <a:pt x="1580" y="2725"/>
                  </a:cubicBezTo>
                  <a:cubicBezTo>
                    <a:pt x="1750" y="2530"/>
                    <a:pt x="1750" y="2385"/>
                    <a:pt x="1725" y="2336"/>
                  </a:cubicBezTo>
                  <a:cubicBezTo>
                    <a:pt x="1677" y="2263"/>
                    <a:pt x="1628" y="2239"/>
                    <a:pt x="1555" y="2239"/>
                  </a:cubicBezTo>
                  <a:cubicBezTo>
                    <a:pt x="1337" y="2263"/>
                    <a:pt x="1142" y="2385"/>
                    <a:pt x="1021" y="2555"/>
                  </a:cubicBezTo>
                  <a:cubicBezTo>
                    <a:pt x="972" y="2628"/>
                    <a:pt x="948" y="2725"/>
                    <a:pt x="972" y="2798"/>
                  </a:cubicBezTo>
                  <a:cubicBezTo>
                    <a:pt x="972" y="2871"/>
                    <a:pt x="1021" y="2895"/>
                    <a:pt x="1069" y="2943"/>
                  </a:cubicBezTo>
                  <a:cubicBezTo>
                    <a:pt x="972" y="2968"/>
                    <a:pt x="875" y="2992"/>
                    <a:pt x="778" y="2992"/>
                  </a:cubicBezTo>
                  <a:cubicBezTo>
                    <a:pt x="608" y="2992"/>
                    <a:pt x="486" y="2943"/>
                    <a:pt x="365" y="2846"/>
                  </a:cubicBezTo>
                  <a:cubicBezTo>
                    <a:pt x="243" y="2700"/>
                    <a:pt x="195" y="2482"/>
                    <a:pt x="219" y="2287"/>
                  </a:cubicBezTo>
                  <a:cubicBezTo>
                    <a:pt x="219" y="2166"/>
                    <a:pt x="219" y="2045"/>
                    <a:pt x="268" y="1923"/>
                  </a:cubicBezTo>
                  <a:cubicBezTo>
                    <a:pt x="316" y="1947"/>
                    <a:pt x="389" y="1972"/>
                    <a:pt x="462" y="1972"/>
                  </a:cubicBezTo>
                  <a:cubicBezTo>
                    <a:pt x="632" y="1972"/>
                    <a:pt x="778" y="1826"/>
                    <a:pt x="826" y="1656"/>
                  </a:cubicBezTo>
                  <a:cubicBezTo>
                    <a:pt x="851" y="1607"/>
                    <a:pt x="851" y="1534"/>
                    <a:pt x="802" y="1462"/>
                  </a:cubicBezTo>
                  <a:cubicBezTo>
                    <a:pt x="778" y="1413"/>
                    <a:pt x="705" y="1389"/>
                    <a:pt x="632" y="1389"/>
                  </a:cubicBezTo>
                  <a:cubicBezTo>
                    <a:pt x="462" y="1413"/>
                    <a:pt x="292" y="1534"/>
                    <a:pt x="243" y="1704"/>
                  </a:cubicBezTo>
                  <a:cubicBezTo>
                    <a:pt x="171" y="1583"/>
                    <a:pt x="146" y="1462"/>
                    <a:pt x="146" y="1316"/>
                  </a:cubicBezTo>
                  <a:cubicBezTo>
                    <a:pt x="146" y="976"/>
                    <a:pt x="365" y="684"/>
                    <a:pt x="681" y="611"/>
                  </a:cubicBezTo>
                  <a:cubicBezTo>
                    <a:pt x="705" y="757"/>
                    <a:pt x="826" y="879"/>
                    <a:pt x="972" y="903"/>
                  </a:cubicBezTo>
                  <a:cubicBezTo>
                    <a:pt x="1021" y="903"/>
                    <a:pt x="1069" y="879"/>
                    <a:pt x="1094" y="854"/>
                  </a:cubicBezTo>
                  <a:cubicBezTo>
                    <a:pt x="1142" y="806"/>
                    <a:pt x="1142" y="757"/>
                    <a:pt x="1142" y="708"/>
                  </a:cubicBezTo>
                  <a:cubicBezTo>
                    <a:pt x="1142" y="538"/>
                    <a:pt x="997" y="466"/>
                    <a:pt x="778" y="466"/>
                  </a:cubicBezTo>
                  <a:cubicBezTo>
                    <a:pt x="778" y="417"/>
                    <a:pt x="802" y="368"/>
                    <a:pt x="826" y="320"/>
                  </a:cubicBezTo>
                  <a:cubicBezTo>
                    <a:pt x="975" y="193"/>
                    <a:pt x="1142" y="121"/>
                    <a:pt x="1327" y="121"/>
                  </a:cubicBezTo>
                  <a:close/>
                  <a:moveTo>
                    <a:pt x="1335" y="0"/>
                  </a:moveTo>
                  <a:cubicBezTo>
                    <a:pt x="1118" y="0"/>
                    <a:pt x="906" y="94"/>
                    <a:pt x="754" y="247"/>
                  </a:cubicBezTo>
                  <a:cubicBezTo>
                    <a:pt x="681" y="320"/>
                    <a:pt x="656" y="393"/>
                    <a:pt x="656" y="490"/>
                  </a:cubicBezTo>
                  <a:cubicBezTo>
                    <a:pt x="268" y="563"/>
                    <a:pt x="1" y="927"/>
                    <a:pt x="25" y="1316"/>
                  </a:cubicBezTo>
                  <a:cubicBezTo>
                    <a:pt x="25" y="1486"/>
                    <a:pt x="73" y="1680"/>
                    <a:pt x="171" y="1826"/>
                  </a:cubicBezTo>
                  <a:cubicBezTo>
                    <a:pt x="122" y="1972"/>
                    <a:pt x="98" y="2142"/>
                    <a:pt x="98" y="2287"/>
                  </a:cubicBezTo>
                  <a:cubicBezTo>
                    <a:pt x="73" y="2530"/>
                    <a:pt x="146" y="2749"/>
                    <a:pt x="292" y="2919"/>
                  </a:cubicBezTo>
                  <a:cubicBezTo>
                    <a:pt x="414" y="3041"/>
                    <a:pt x="584" y="3113"/>
                    <a:pt x="778" y="3113"/>
                  </a:cubicBezTo>
                  <a:cubicBezTo>
                    <a:pt x="948" y="3113"/>
                    <a:pt x="1094" y="3065"/>
                    <a:pt x="1239" y="2992"/>
                  </a:cubicBezTo>
                  <a:cubicBezTo>
                    <a:pt x="1337" y="3016"/>
                    <a:pt x="1434" y="3041"/>
                    <a:pt x="1531" y="3041"/>
                  </a:cubicBezTo>
                  <a:cubicBezTo>
                    <a:pt x="1847" y="3041"/>
                    <a:pt x="2163" y="2943"/>
                    <a:pt x="2405" y="2773"/>
                  </a:cubicBezTo>
                  <a:cubicBezTo>
                    <a:pt x="2600" y="2628"/>
                    <a:pt x="2673" y="2360"/>
                    <a:pt x="2551" y="2166"/>
                  </a:cubicBezTo>
                  <a:cubicBezTo>
                    <a:pt x="2648" y="2069"/>
                    <a:pt x="2697" y="1972"/>
                    <a:pt x="2746" y="1850"/>
                  </a:cubicBezTo>
                  <a:cubicBezTo>
                    <a:pt x="2818" y="1632"/>
                    <a:pt x="2818" y="1389"/>
                    <a:pt x="2721" y="1170"/>
                  </a:cubicBezTo>
                  <a:cubicBezTo>
                    <a:pt x="2624" y="1073"/>
                    <a:pt x="2503" y="1000"/>
                    <a:pt x="2357" y="976"/>
                  </a:cubicBezTo>
                  <a:cubicBezTo>
                    <a:pt x="2357" y="951"/>
                    <a:pt x="2381" y="903"/>
                    <a:pt x="2381" y="854"/>
                  </a:cubicBezTo>
                  <a:cubicBezTo>
                    <a:pt x="2405" y="660"/>
                    <a:pt x="2357" y="441"/>
                    <a:pt x="2211" y="296"/>
                  </a:cubicBezTo>
                  <a:cubicBezTo>
                    <a:pt x="2011" y="118"/>
                    <a:pt x="1750" y="1"/>
                    <a:pt x="1484" y="1"/>
                  </a:cubicBezTo>
                  <a:cubicBezTo>
                    <a:pt x="1459" y="1"/>
                    <a:pt x="1434" y="2"/>
                    <a:pt x="1410" y="4"/>
                  </a:cubicBezTo>
                  <a:cubicBezTo>
                    <a:pt x="1385" y="2"/>
                    <a:pt x="1360" y="0"/>
                    <a:pt x="13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" name="Google Shape;1032;p24"/>
            <p:cNvSpPr/>
            <p:nvPr/>
          </p:nvSpPr>
          <p:spPr>
            <a:xfrm>
              <a:off x="6824156" y="479745"/>
              <a:ext cx="34152" cy="35161"/>
            </a:xfrm>
            <a:custGeom>
              <a:avLst/>
              <a:gdLst/>
              <a:ahLst/>
              <a:cxnLst/>
              <a:rect l="l" t="t" r="r" b="b"/>
              <a:pathLst>
                <a:path w="876" h="900" extrusionOk="0">
                  <a:moveTo>
                    <a:pt x="438" y="0"/>
                  </a:moveTo>
                  <a:cubicBezTo>
                    <a:pt x="195" y="0"/>
                    <a:pt x="1" y="195"/>
                    <a:pt x="1" y="438"/>
                  </a:cubicBezTo>
                  <a:cubicBezTo>
                    <a:pt x="1" y="681"/>
                    <a:pt x="195" y="899"/>
                    <a:pt x="438" y="899"/>
                  </a:cubicBezTo>
                  <a:cubicBezTo>
                    <a:pt x="681" y="899"/>
                    <a:pt x="875" y="681"/>
                    <a:pt x="875" y="438"/>
                  </a:cubicBezTo>
                  <a:cubicBezTo>
                    <a:pt x="875" y="195"/>
                    <a:pt x="681" y="0"/>
                    <a:pt x="43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" name="Google Shape;1033;p24"/>
            <p:cNvSpPr/>
            <p:nvPr/>
          </p:nvSpPr>
          <p:spPr>
            <a:xfrm>
              <a:off x="6851477" y="561874"/>
              <a:ext cx="46236" cy="34111"/>
            </a:xfrm>
            <a:custGeom>
              <a:avLst/>
              <a:gdLst/>
              <a:ahLst/>
              <a:cxnLst/>
              <a:rect l="l" t="t" r="r" b="b"/>
              <a:pathLst>
                <a:path w="1184" h="876" extrusionOk="0">
                  <a:moveTo>
                    <a:pt x="974" y="1"/>
                  </a:moveTo>
                  <a:cubicBezTo>
                    <a:pt x="745" y="1"/>
                    <a:pt x="267" y="55"/>
                    <a:pt x="103" y="493"/>
                  </a:cubicBezTo>
                  <a:cubicBezTo>
                    <a:pt x="1" y="738"/>
                    <a:pt x="186" y="875"/>
                    <a:pt x="424" y="875"/>
                  </a:cubicBezTo>
                  <a:cubicBezTo>
                    <a:pt x="753" y="875"/>
                    <a:pt x="1183" y="613"/>
                    <a:pt x="1099" y="7"/>
                  </a:cubicBezTo>
                  <a:cubicBezTo>
                    <a:pt x="1099" y="7"/>
                    <a:pt x="1050" y="1"/>
                    <a:pt x="9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" name="Google Shape;1034;p24"/>
            <p:cNvSpPr/>
            <p:nvPr/>
          </p:nvSpPr>
          <p:spPr>
            <a:xfrm>
              <a:off x="6870655" y="559775"/>
              <a:ext cx="25483" cy="24140"/>
            </a:xfrm>
            <a:custGeom>
              <a:avLst/>
              <a:gdLst/>
              <a:ahLst/>
              <a:cxnLst/>
              <a:rect l="l" t="t" r="r" b="b"/>
              <a:pathLst>
                <a:path w="657" h="618" extrusionOk="0">
                  <a:moveTo>
                    <a:pt x="586" y="0"/>
                  </a:moveTo>
                  <a:cubicBezTo>
                    <a:pt x="569" y="0"/>
                    <a:pt x="552" y="17"/>
                    <a:pt x="535" y="35"/>
                  </a:cubicBezTo>
                  <a:cubicBezTo>
                    <a:pt x="413" y="229"/>
                    <a:pt x="243" y="375"/>
                    <a:pt x="49" y="496"/>
                  </a:cubicBezTo>
                  <a:cubicBezTo>
                    <a:pt x="25" y="520"/>
                    <a:pt x="0" y="545"/>
                    <a:pt x="25" y="569"/>
                  </a:cubicBezTo>
                  <a:cubicBezTo>
                    <a:pt x="25" y="593"/>
                    <a:pt x="49" y="593"/>
                    <a:pt x="73" y="618"/>
                  </a:cubicBezTo>
                  <a:cubicBezTo>
                    <a:pt x="73" y="593"/>
                    <a:pt x="97" y="593"/>
                    <a:pt x="97" y="593"/>
                  </a:cubicBezTo>
                  <a:cubicBezTo>
                    <a:pt x="316" y="472"/>
                    <a:pt x="510" y="278"/>
                    <a:pt x="656" y="83"/>
                  </a:cubicBezTo>
                  <a:cubicBezTo>
                    <a:pt x="656" y="35"/>
                    <a:pt x="656" y="10"/>
                    <a:pt x="608" y="10"/>
                  </a:cubicBezTo>
                  <a:cubicBezTo>
                    <a:pt x="600" y="3"/>
                    <a:pt x="593" y="0"/>
                    <a:pt x="5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" name="Google Shape;1035;p24"/>
            <p:cNvSpPr/>
            <p:nvPr/>
          </p:nvSpPr>
          <p:spPr>
            <a:xfrm>
              <a:off x="6924247" y="613041"/>
              <a:ext cx="46236" cy="34373"/>
            </a:xfrm>
            <a:custGeom>
              <a:avLst/>
              <a:gdLst/>
              <a:ahLst/>
              <a:cxnLst/>
              <a:rect l="l" t="t" r="r" b="b"/>
              <a:pathLst>
                <a:path w="1184" h="883" extrusionOk="0">
                  <a:moveTo>
                    <a:pt x="979" y="1"/>
                  </a:moveTo>
                  <a:cubicBezTo>
                    <a:pt x="755" y="1"/>
                    <a:pt x="286" y="55"/>
                    <a:pt x="104" y="493"/>
                  </a:cubicBezTo>
                  <a:cubicBezTo>
                    <a:pt x="1" y="740"/>
                    <a:pt x="191" y="883"/>
                    <a:pt x="434" y="883"/>
                  </a:cubicBezTo>
                  <a:cubicBezTo>
                    <a:pt x="761" y="883"/>
                    <a:pt x="1184" y="621"/>
                    <a:pt x="1100" y="7"/>
                  </a:cubicBezTo>
                  <a:cubicBezTo>
                    <a:pt x="1100" y="7"/>
                    <a:pt x="1053" y="1"/>
                    <a:pt x="9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" name="Google Shape;1036;p24"/>
            <p:cNvSpPr/>
            <p:nvPr/>
          </p:nvSpPr>
          <p:spPr>
            <a:xfrm>
              <a:off x="6943424" y="610942"/>
              <a:ext cx="25745" cy="24140"/>
            </a:xfrm>
            <a:custGeom>
              <a:avLst/>
              <a:gdLst/>
              <a:ahLst/>
              <a:cxnLst/>
              <a:rect l="l" t="t" r="r" b="b"/>
              <a:pathLst>
                <a:path w="657" h="618" extrusionOk="0">
                  <a:moveTo>
                    <a:pt x="596" y="0"/>
                  </a:moveTo>
                  <a:cubicBezTo>
                    <a:pt x="572" y="0"/>
                    <a:pt x="559" y="17"/>
                    <a:pt x="559" y="34"/>
                  </a:cubicBezTo>
                  <a:cubicBezTo>
                    <a:pt x="414" y="229"/>
                    <a:pt x="244" y="399"/>
                    <a:pt x="49" y="520"/>
                  </a:cubicBezTo>
                  <a:cubicBezTo>
                    <a:pt x="25" y="520"/>
                    <a:pt x="1" y="569"/>
                    <a:pt x="25" y="593"/>
                  </a:cubicBezTo>
                  <a:cubicBezTo>
                    <a:pt x="49" y="593"/>
                    <a:pt x="49" y="617"/>
                    <a:pt x="74" y="617"/>
                  </a:cubicBezTo>
                  <a:lnTo>
                    <a:pt x="98" y="617"/>
                  </a:lnTo>
                  <a:cubicBezTo>
                    <a:pt x="317" y="472"/>
                    <a:pt x="511" y="302"/>
                    <a:pt x="657" y="83"/>
                  </a:cubicBezTo>
                  <a:cubicBezTo>
                    <a:pt x="657" y="59"/>
                    <a:pt x="657" y="34"/>
                    <a:pt x="632" y="10"/>
                  </a:cubicBezTo>
                  <a:cubicBezTo>
                    <a:pt x="618" y="3"/>
                    <a:pt x="606" y="0"/>
                    <a:pt x="5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" name="Google Shape;1037;p24"/>
            <p:cNvSpPr/>
            <p:nvPr/>
          </p:nvSpPr>
          <p:spPr>
            <a:xfrm>
              <a:off x="6897976" y="510708"/>
              <a:ext cx="46762" cy="38309"/>
            </a:xfrm>
            <a:custGeom>
              <a:avLst/>
              <a:gdLst/>
              <a:ahLst/>
              <a:cxnLst/>
              <a:rect l="l" t="t" r="r" b="b"/>
              <a:pathLst>
                <a:path w="1200" h="980" extrusionOk="0">
                  <a:moveTo>
                    <a:pt x="630" y="1"/>
                  </a:moveTo>
                  <a:cubicBezTo>
                    <a:pt x="560" y="1"/>
                    <a:pt x="487" y="25"/>
                    <a:pt x="414" y="81"/>
                  </a:cubicBezTo>
                  <a:cubicBezTo>
                    <a:pt x="1" y="372"/>
                    <a:pt x="900" y="980"/>
                    <a:pt x="900" y="980"/>
                  </a:cubicBezTo>
                  <a:cubicBezTo>
                    <a:pt x="1200" y="540"/>
                    <a:pt x="956" y="1"/>
                    <a:pt x="6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" name="Google Shape;1038;p24"/>
            <p:cNvSpPr/>
            <p:nvPr/>
          </p:nvSpPr>
          <p:spPr>
            <a:xfrm>
              <a:off x="6922670" y="524877"/>
              <a:ext cx="13398" cy="27026"/>
            </a:xfrm>
            <a:custGeom>
              <a:avLst/>
              <a:gdLst/>
              <a:ahLst/>
              <a:cxnLst/>
              <a:rect l="l" t="t" r="r" b="b"/>
              <a:pathLst>
                <a:path w="341" h="691" extrusionOk="0">
                  <a:moveTo>
                    <a:pt x="75" y="0"/>
                  </a:moveTo>
                  <a:cubicBezTo>
                    <a:pt x="65" y="0"/>
                    <a:pt x="56" y="3"/>
                    <a:pt x="49" y="10"/>
                  </a:cubicBezTo>
                  <a:cubicBezTo>
                    <a:pt x="25" y="10"/>
                    <a:pt x="0" y="59"/>
                    <a:pt x="25" y="83"/>
                  </a:cubicBezTo>
                  <a:cubicBezTo>
                    <a:pt x="122" y="253"/>
                    <a:pt x="195" y="423"/>
                    <a:pt x="219" y="618"/>
                  </a:cubicBezTo>
                  <a:cubicBezTo>
                    <a:pt x="219" y="642"/>
                    <a:pt x="243" y="666"/>
                    <a:pt x="268" y="691"/>
                  </a:cubicBezTo>
                  <a:cubicBezTo>
                    <a:pt x="316" y="691"/>
                    <a:pt x="340" y="666"/>
                    <a:pt x="340" y="642"/>
                  </a:cubicBezTo>
                  <a:cubicBezTo>
                    <a:pt x="316" y="423"/>
                    <a:pt x="243" y="205"/>
                    <a:pt x="122" y="35"/>
                  </a:cubicBezTo>
                  <a:cubicBezTo>
                    <a:pt x="122" y="18"/>
                    <a:pt x="98" y="0"/>
                    <a:pt x="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" name="Google Shape;1039;p24"/>
            <p:cNvSpPr/>
            <p:nvPr/>
          </p:nvSpPr>
          <p:spPr>
            <a:xfrm>
              <a:off x="6942899" y="561087"/>
              <a:ext cx="41245" cy="39884"/>
            </a:xfrm>
            <a:custGeom>
              <a:avLst/>
              <a:gdLst/>
              <a:ahLst/>
              <a:cxnLst/>
              <a:rect l="l" t="t" r="r" b="b"/>
              <a:pathLst>
                <a:path w="1062" h="1021" extrusionOk="0">
                  <a:moveTo>
                    <a:pt x="509" y="0"/>
                  </a:moveTo>
                  <a:cubicBezTo>
                    <a:pt x="0" y="0"/>
                    <a:pt x="333" y="1021"/>
                    <a:pt x="333" y="1021"/>
                  </a:cubicBezTo>
                  <a:cubicBezTo>
                    <a:pt x="940" y="827"/>
                    <a:pt x="1061" y="25"/>
                    <a:pt x="527" y="1"/>
                  </a:cubicBezTo>
                  <a:cubicBezTo>
                    <a:pt x="521" y="0"/>
                    <a:pt x="515" y="0"/>
                    <a:pt x="5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" name="Google Shape;1040;p24"/>
            <p:cNvSpPr/>
            <p:nvPr/>
          </p:nvSpPr>
          <p:spPr>
            <a:xfrm>
              <a:off x="6952882" y="576306"/>
              <a:ext cx="12347" cy="26502"/>
            </a:xfrm>
            <a:custGeom>
              <a:avLst/>
              <a:gdLst/>
              <a:ahLst/>
              <a:cxnLst/>
              <a:rect l="l" t="t" r="r" b="b"/>
              <a:pathLst>
                <a:path w="317" h="681" extrusionOk="0">
                  <a:moveTo>
                    <a:pt x="268" y="0"/>
                  </a:moveTo>
                  <a:cubicBezTo>
                    <a:pt x="244" y="0"/>
                    <a:pt x="195" y="25"/>
                    <a:pt x="195" y="49"/>
                  </a:cubicBezTo>
                  <a:cubicBezTo>
                    <a:pt x="171" y="243"/>
                    <a:pt x="122" y="413"/>
                    <a:pt x="25" y="583"/>
                  </a:cubicBezTo>
                  <a:cubicBezTo>
                    <a:pt x="1" y="608"/>
                    <a:pt x="1" y="656"/>
                    <a:pt x="25" y="680"/>
                  </a:cubicBezTo>
                  <a:lnTo>
                    <a:pt x="98" y="680"/>
                  </a:lnTo>
                  <a:cubicBezTo>
                    <a:pt x="195" y="486"/>
                    <a:pt x="268" y="292"/>
                    <a:pt x="316" y="73"/>
                  </a:cubicBezTo>
                  <a:cubicBezTo>
                    <a:pt x="316" y="49"/>
                    <a:pt x="292" y="0"/>
                    <a:pt x="2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4" name="Google Shape;1041;p24"/>
          <p:cNvGrpSpPr>
            <a:grpSpLocks/>
          </p:cNvGrpSpPr>
          <p:nvPr/>
        </p:nvGrpSpPr>
        <p:grpSpPr bwMode="auto">
          <a:xfrm rot="4477981">
            <a:off x="-60325" y="5626100"/>
            <a:ext cx="1066800" cy="939800"/>
            <a:chOff x="4508023" y="3764622"/>
            <a:chExt cx="161487" cy="142362"/>
          </a:xfrm>
        </p:grpSpPr>
        <p:sp>
          <p:nvSpPr>
            <p:cNvPr id="25" name="Google Shape;1042;p24"/>
            <p:cNvSpPr/>
            <p:nvPr/>
          </p:nvSpPr>
          <p:spPr>
            <a:xfrm>
              <a:off x="4558092" y="3765006"/>
              <a:ext cx="65124" cy="54348"/>
            </a:xfrm>
            <a:custGeom>
              <a:avLst/>
              <a:gdLst/>
              <a:ahLst/>
              <a:cxnLst/>
              <a:rect l="l" t="t" r="r" b="b"/>
              <a:pathLst>
                <a:path w="1673" h="1395" extrusionOk="0">
                  <a:moveTo>
                    <a:pt x="947" y="1"/>
                  </a:moveTo>
                  <a:cubicBezTo>
                    <a:pt x="917" y="1"/>
                    <a:pt x="885" y="4"/>
                    <a:pt x="851" y="10"/>
                  </a:cubicBezTo>
                  <a:cubicBezTo>
                    <a:pt x="1" y="156"/>
                    <a:pt x="1118" y="1225"/>
                    <a:pt x="1118" y="1225"/>
                  </a:cubicBezTo>
                  <a:cubicBezTo>
                    <a:pt x="1208" y="1344"/>
                    <a:pt x="1284" y="1394"/>
                    <a:pt x="1346" y="1394"/>
                  </a:cubicBezTo>
                  <a:cubicBezTo>
                    <a:pt x="1672" y="1394"/>
                    <a:pt x="1599" y="1"/>
                    <a:pt x="9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1043;p24"/>
            <p:cNvSpPr/>
            <p:nvPr/>
          </p:nvSpPr>
          <p:spPr>
            <a:xfrm>
              <a:off x="4607288" y="3824611"/>
              <a:ext cx="61759" cy="35591"/>
            </a:xfrm>
            <a:custGeom>
              <a:avLst/>
              <a:gdLst/>
              <a:ahLst/>
              <a:cxnLst/>
              <a:rect l="l" t="t" r="r" b="b"/>
              <a:pathLst>
                <a:path w="1586" h="916" extrusionOk="0">
                  <a:moveTo>
                    <a:pt x="851" y="0"/>
                  </a:moveTo>
                  <a:cubicBezTo>
                    <a:pt x="473" y="0"/>
                    <a:pt x="137" y="537"/>
                    <a:pt x="137" y="537"/>
                  </a:cubicBezTo>
                  <a:cubicBezTo>
                    <a:pt x="0" y="811"/>
                    <a:pt x="113" y="915"/>
                    <a:pt x="310" y="915"/>
                  </a:cubicBezTo>
                  <a:cubicBezTo>
                    <a:pt x="744" y="915"/>
                    <a:pt x="1585" y="409"/>
                    <a:pt x="1084" y="75"/>
                  </a:cubicBezTo>
                  <a:cubicBezTo>
                    <a:pt x="1006" y="22"/>
                    <a:pt x="928" y="0"/>
                    <a:pt x="85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Google Shape;1044;p24"/>
            <p:cNvSpPr/>
            <p:nvPr/>
          </p:nvSpPr>
          <p:spPr>
            <a:xfrm>
              <a:off x="4552519" y="3870208"/>
              <a:ext cx="66806" cy="28136"/>
            </a:xfrm>
            <a:custGeom>
              <a:avLst/>
              <a:gdLst/>
              <a:ahLst/>
              <a:cxnLst/>
              <a:rect l="l" t="t" r="r" b="b"/>
              <a:pathLst>
                <a:path w="1712" h="720" extrusionOk="0">
                  <a:moveTo>
                    <a:pt x="1042" y="0"/>
                  </a:moveTo>
                  <a:cubicBezTo>
                    <a:pt x="818" y="0"/>
                    <a:pt x="620" y="55"/>
                    <a:pt x="620" y="55"/>
                  </a:cubicBezTo>
                  <a:cubicBezTo>
                    <a:pt x="0" y="300"/>
                    <a:pt x="770" y="719"/>
                    <a:pt x="1278" y="719"/>
                  </a:cubicBezTo>
                  <a:cubicBezTo>
                    <a:pt x="1526" y="719"/>
                    <a:pt x="1712" y="618"/>
                    <a:pt x="1640" y="347"/>
                  </a:cubicBezTo>
                  <a:cubicBezTo>
                    <a:pt x="1564" y="67"/>
                    <a:pt x="1287" y="0"/>
                    <a:pt x="10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" name="Google Shape;1045;p24"/>
            <p:cNvSpPr/>
            <p:nvPr/>
          </p:nvSpPr>
          <p:spPr>
            <a:xfrm>
              <a:off x="4549332" y="3798339"/>
              <a:ext cx="44457" cy="50500"/>
            </a:xfrm>
            <a:custGeom>
              <a:avLst/>
              <a:gdLst/>
              <a:ahLst/>
              <a:cxnLst/>
              <a:rect l="l" t="t" r="r" b="b"/>
              <a:pathLst>
                <a:path w="1139" h="1296" extrusionOk="0">
                  <a:moveTo>
                    <a:pt x="675" y="0"/>
                  </a:moveTo>
                  <a:cubicBezTo>
                    <a:pt x="627" y="0"/>
                    <a:pt x="572" y="14"/>
                    <a:pt x="510" y="45"/>
                  </a:cubicBezTo>
                  <a:cubicBezTo>
                    <a:pt x="0" y="288"/>
                    <a:pt x="438" y="1114"/>
                    <a:pt x="438" y="1114"/>
                  </a:cubicBezTo>
                  <a:cubicBezTo>
                    <a:pt x="517" y="1242"/>
                    <a:pt x="592" y="1295"/>
                    <a:pt x="659" y="1295"/>
                  </a:cubicBezTo>
                  <a:cubicBezTo>
                    <a:pt x="992" y="1295"/>
                    <a:pt x="1139" y="0"/>
                    <a:pt x="6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" name="Google Shape;1046;p24"/>
            <p:cNvSpPr/>
            <p:nvPr/>
          </p:nvSpPr>
          <p:spPr>
            <a:xfrm>
              <a:off x="4525738" y="3790858"/>
              <a:ext cx="91798" cy="116631"/>
            </a:xfrm>
            <a:custGeom>
              <a:avLst/>
              <a:gdLst/>
              <a:ahLst/>
              <a:cxnLst/>
              <a:rect l="l" t="t" r="r" b="b"/>
              <a:pathLst>
                <a:path w="2357" h="2996" extrusionOk="0">
                  <a:moveTo>
                    <a:pt x="1917" y="1"/>
                  </a:moveTo>
                  <a:cubicBezTo>
                    <a:pt x="1880" y="1"/>
                    <a:pt x="1855" y="40"/>
                    <a:pt x="1895" y="80"/>
                  </a:cubicBezTo>
                  <a:cubicBezTo>
                    <a:pt x="2162" y="299"/>
                    <a:pt x="2283" y="663"/>
                    <a:pt x="2186" y="1027"/>
                  </a:cubicBezTo>
                  <a:cubicBezTo>
                    <a:pt x="2113" y="1416"/>
                    <a:pt x="1773" y="1708"/>
                    <a:pt x="1360" y="1732"/>
                  </a:cubicBezTo>
                  <a:cubicBezTo>
                    <a:pt x="704" y="1780"/>
                    <a:pt x="146" y="2266"/>
                    <a:pt x="0" y="2946"/>
                  </a:cubicBezTo>
                  <a:cubicBezTo>
                    <a:pt x="0" y="2971"/>
                    <a:pt x="24" y="2995"/>
                    <a:pt x="49" y="2995"/>
                  </a:cubicBezTo>
                  <a:cubicBezTo>
                    <a:pt x="49" y="2995"/>
                    <a:pt x="73" y="2971"/>
                    <a:pt x="73" y="2946"/>
                  </a:cubicBezTo>
                  <a:cubicBezTo>
                    <a:pt x="219" y="2339"/>
                    <a:pt x="729" y="1878"/>
                    <a:pt x="1360" y="1805"/>
                  </a:cubicBezTo>
                  <a:cubicBezTo>
                    <a:pt x="1822" y="1780"/>
                    <a:pt x="2186" y="1465"/>
                    <a:pt x="2283" y="1027"/>
                  </a:cubicBezTo>
                  <a:cubicBezTo>
                    <a:pt x="2356" y="663"/>
                    <a:pt x="2235" y="250"/>
                    <a:pt x="1943" y="7"/>
                  </a:cubicBezTo>
                  <a:cubicBezTo>
                    <a:pt x="1934" y="3"/>
                    <a:pt x="1926" y="1"/>
                    <a:pt x="1917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" name="Google Shape;1047;p24"/>
            <p:cNvSpPr/>
            <p:nvPr/>
          </p:nvSpPr>
          <p:spPr>
            <a:xfrm>
              <a:off x="4596712" y="3844338"/>
              <a:ext cx="44457" cy="12745"/>
            </a:xfrm>
            <a:custGeom>
              <a:avLst/>
              <a:gdLst/>
              <a:ahLst/>
              <a:cxnLst/>
              <a:rect l="l" t="t" r="r" b="b"/>
              <a:pathLst>
                <a:path w="1143" h="326" extrusionOk="0">
                  <a:moveTo>
                    <a:pt x="1070" y="0"/>
                  </a:moveTo>
                  <a:cubicBezTo>
                    <a:pt x="903" y="93"/>
                    <a:pt x="522" y="243"/>
                    <a:pt x="265" y="243"/>
                  </a:cubicBezTo>
                  <a:cubicBezTo>
                    <a:pt x="187" y="243"/>
                    <a:pt x="119" y="229"/>
                    <a:pt x="74" y="195"/>
                  </a:cubicBezTo>
                  <a:cubicBezTo>
                    <a:pt x="74" y="183"/>
                    <a:pt x="68" y="177"/>
                    <a:pt x="59" y="177"/>
                  </a:cubicBezTo>
                  <a:cubicBezTo>
                    <a:pt x="50" y="177"/>
                    <a:pt x="37" y="183"/>
                    <a:pt x="25" y="195"/>
                  </a:cubicBezTo>
                  <a:cubicBezTo>
                    <a:pt x="1" y="195"/>
                    <a:pt x="1" y="243"/>
                    <a:pt x="25" y="243"/>
                  </a:cubicBezTo>
                  <a:cubicBezTo>
                    <a:pt x="80" y="298"/>
                    <a:pt x="135" y="325"/>
                    <a:pt x="199" y="325"/>
                  </a:cubicBezTo>
                  <a:cubicBezTo>
                    <a:pt x="221" y="325"/>
                    <a:pt x="244" y="322"/>
                    <a:pt x="268" y="316"/>
                  </a:cubicBezTo>
                  <a:cubicBezTo>
                    <a:pt x="560" y="292"/>
                    <a:pt x="851" y="219"/>
                    <a:pt x="1094" y="98"/>
                  </a:cubicBezTo>
                  <a:cubicBezTo>
                    <a:pt x="1118" y="73"/>
                    <a:pt x="1143" y="49"/>
                    <a:pt x="1118" y="25"/>
                  </a:cubicBezTo>
                  <a:cubicBezTo>
                    <a:pt x="1118" y="0"/>
                    <a:pt x="1094" y="0"/>
                    <a:pt x="1070" y="0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" name="Google Shape;1048;p24"/>
            <p:cNvSpPr/>
            <p:nvPr/>
          </p:nvSpPr>
          <p:spPr>
            <a:xfrm>
              <a:off x="4569116" y="3819015"/>
              <a:ext cx="11294" cy="42083"/>
            </a:xfrm>
            <a:custGeom>
              <a:avLst/>
              <a:gdLst/>
              <a:ahLst/>
              <a:cxnLst/>
              <a:rect l="l" t="t" r="r" b="b"/>
              <a:pathLst>
                <a:path w="292" h="1080" extrusionOk="0">
                  <a:moveTo>
                    <a:pt x="223" y="1"/>
                  </a:moveTo>
                  <a:cubicBezTo>
                    <a:pt x="207" y="1"/>
                    <a:pt x="195" y="18"/>
                    <a:pt x="195" y="35"/>
                  </a:cubicBezTo>
                  <a:cubicBezTo>
                    <a:pt x="171" y="132"/>
                    <a:pt x="0" y="910"/>
                    <a:pt x="219" y="1080"/>
                  </a:cubicBezTo>
                  <a:lnTo>
                    <a:pt x="292" y="1080"/>
                  </a:lnTo>
                  <a:cubicBezTo>
                    <a:pt x="292" y="1055"/>
                    <a:pt x="292" y="1031"/>
                    <a:pt x="292" y="1007"/>
                  </a:cubicBezTo>
                  <a:cubicBezTo>
                    <a:pt x="146" y="910"/>
                    <a:pt x="195" y="351"/>
                    <a:pt x="292" y="59"/>
                  </a:cubicBezTo>
                  <a:cubicBezTo>
                    <a:pt x="292" y="35"/>
                    <a:pt x="268" y="11"/>
                    <a:pt x="243" y="11"/>
                  </a:cubicBezTo>
                  <a:cubicBezTo>
                    <a:pt x="236" y="4"/>
                    <a:pt x="229" y="1"/>
                    <a:pt x="223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1049;p24"/>
            <p:cNvSpPr/>
            <p:nvPr/>
          </p:nvSpPr>
          <p:spPr>
            <a:xfrm>
              <a:off x="4507518" y="3819011"/>
              <a:ext cx="44457" cy="50500"/>
            </a:xfrm>
            <a:custGeom>
              <a:avLst/>
              <a:gdLst/>
              <a:ahLst/>
              <a:cxnLst/>
              <a:rect l="l" t="t" r="r" b="b"/>
              <a:pathLst>
                <a:path w="1139" h="1296" extrusionOk="0">
                  <a:moveTo>
                    <a:pt x="657" y="0"/>
                  </a:moveTo>
                  <a:cubicBezTo>
                    <a:pt x="607" y="0"/>
                    <a:pt x="550" y="15"/>
                    <a:pt x="486" y="45"/>
                  </a:cubicBezTo>
                  <a:cubicBezTo>
                    <a:pt x="0" y="288"/>
                    <a:pt x="438" y="1114"/>
                    <a:pt x="438" y="1114"/>
                  </a:cubicBezTo>
                  <a:cubicBezTo>
                    <a:pt x="521" y="1242"/>
                    <a:pt x="598" y="1296"/>
                    <a:pt x="667" y="1296"/>
                  </a:cubicBezTo>
                  <a:cubicBezTo>
                    <a:pt x="1008" y="1296"/>
                    <a:pt x="1139" y="0"/>
                    <a:pt x="65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" name="Google Shape;1050;p24"/>
            <p:cNvSpPr/>
            <p:nvPr/>
          </p:nvSpPr>
          <p:spPr>
            <a:xfrm>
              <a:off x="4527966" y="3839634"/>
              <a:ext cx="11294" cy="42805"/>
            </a:xfrm>
            <a:custGeom>
              <a:avLst/>
              <a:gdLst/>
              <a:ahLst/>
              <a:cxnLst/>
              <a:rect l="l" t="t" r="r" b="b"/>
              <a:pathLst>
                <a:path w="293" h="1094" extrusionOk="0">
                  <a:moveTo>
                    <a:pt x="244" y="0"/>
                  </a:moveTo>
                  <a:cubicBezTo>
                    <a:pt x="219" y="0"/>
                    <a:pt x="195" y="0"/>
                    <a:pt x="195" y="25"/>
                  </a:cubicBezTo>
                  <a:cubicBezTo>
                    <a:pt x="171" y="122"/>
                    <a:pt x="1" y="899"/>
                    <a:pt x="219" y="1093"/>
                  </a:cubicBezTo>
                  <a:lnTo>
                    <a:pt x="244" y="1093"/>
                  </a:lnTo>
                  <a:cubicBezTo>
                    <a:pt x="268" y="1093"/>
                    <a:pt x="268" y="1093"/>
                    <a:pt x="292" y="1069"/>
                  </a:cubicBezTo>
                  <a:cubicBezTo>
                    <a:pt x="292" y="1045"/>
                    <a:pt x="292" y="1021"/>
                    <a:pt x="292" y="1021"/>
                  </a:cubicBezTo>
                  <a:cubicBezTo>
                    <a:pt x="146" y="899"/>
                    <a:pt x="219" y="365"/>
                    <a:pt x="292" y="49"/>
                  </a:cubicBezTo>
                  <a:cubicBezTo>
                    <a:pt x="292" y="25"/>
                    <a:pt x="268" y="0"/>
                    <a:pt x="244" y="0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" name="Google Shape;1051;p24"/>
            <p:cNvSpPr/>
            <p:nvPr/>
          </p:nvSpPr>
          <p:spPr>
            <a:xfrm>
              <a:off x="4557779" y="3864561"/>
              <a:ext cx="37728" cy="22605"/>
            </a:xfrm>
            <a:custGeom>
              <a:avLst/>
              <a:gdLst/>
              <a:ahLst/>
              <a:cxnLst/>
              <a:rect l="l" t="t" r="r" b="b"/>
              <a:pathLst>
                <a:path w="973" h="584" extrusionOk="0">
                  <a:moveTo>
                    <a:pt x="25" y="1"/>
                  </a:moveTo>
                  <a:cubicBezTo>
                    <a:pt x="1" y="25"/>
                    <a:pt x="1" y="49"/>
                    <a:pt x="1" y="74"/>
                  </a:cubicBezTo>
                  <a:cubicBezTo>
                    <a:pt x="195" y="390"/>
                    <a:pt x="535" y="584"/>
                    <a:pt x="924" y="584"/>
                  </a:cubicBezTo>
                  <a:cubicBezTo>
                    <a:pt x="948" y="584"/>
                    <a:pt x="973" y="584"/>
                    <a:pt x="973" y="560"/>
                  </a:cubicBezTo>
                  <a:cubicBezTo>
                    <a:pt x="973" y="511"/>
                    <a:pt x="948" y="511"/>
                    <a:pt x="924" y="511"/>
                  </a:cubicBezTo>
                  <a:cubicBezTo>
                    <a:pt x="584" y="487"/>
                    <a:pt x="268" y="317"/>
                    <a:pt x="74" y="25"/>
                  </a:cubicBezTo>
                  <a:cubicBezTo>
                    <a:pt x="74" y="1"/>
                    <a:pt x="50" y="1"/>
                    <a:pt x="25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5" name="Google Shape;1052;p24"/>
          <p:cNvGrpSpPr>
            <a:grpSpLocks/>
          </p:cNvGrpSpPr>
          <p:nvPr/>
        </p:nvGrpSpPr>
        <p:grpSpPr bwMode="auto">
          <a:xfrm>
            <a:off x="8874125" y="-241300"/>
            <a:ext cx="2828925" cy="1885950"/>
            <a:chOff x="6655952" y="-180577"/>
            <a:chExt cx="2121888" cy="1414590"/>
          </a:xfrm>
        </p:grpSpPr>
        <p:grpSp>
          <p:nvGrpSpPr>
            <p:cNvPr id="36" name="Google Shape;1053;p24"/>
            <p:cNvGrpSpPr>
              <a:grpSpLocks/>
            </p:cNvGrpSpPr>
            <p:nvPr/>
          </p:nvGrpSpPr>
          <p:grpSpPr bwMode="auto">
            <a:xfrm rot="1685293">
              <a:off x="8051699" y="334351"/>
              <a:ext cx="652925" cy="474307"/>
              <a:chOff x="5211663" y="1358969"/>
              <a:chExt cx="483893" cy="351481"/>
            </a:xfrm>
          </p:grpSpPr>
          <p:sp>
            <p:nvSpPr>
              <p:cNvPr id="38" name="Google Shape;1054;p24"/>
              <p:cNvSpPr/>
              <p:nvPr/>
            </p:nvSpPr>
            <p:spPr>
              <a:xfrm>
                <a:off x="5518777" y="1393945"/>
                <a:ext cx="70598" cy="67061"/>
              </a:xfrm>
              <a:custGeom>
                <a:avLst/>
                <a:gdLst/>
                <a:ahLst/>
                <a:cxnLst/>
                <a:rect l="l" t="t" r="r" b="b"/>
                <a:pathLst>
                  <a:path w="1040" h="978" extrusionOk="0">
                    <a:moveTo>
                      <a:pt x="914" y="1"/>
                    </a:moveTo>
                    <a:cubicBezTo>
                      <a:pt x="801" y="1"/>
                      <a:pt x="571" y="36"/>
                      <a:pt x="67" y="176"/>
                    </a:cubicBezTo>
                    <a:cubicBezTo>
                      <a:pt x="0" y="198"/>
                      <a:pt x="16" y="324"/>
                      <a:pt x="95" y="324"/>
                    </a:cubicBezTo>
                    <a:cubicBezTo>
                      <a:pt x="102" y="324"/>
                      <a:pt x="109" y="323"/>
                      <a:pt x="116" y="322"/>
                    </a:cubicBezTo>
                    <a:cubicBezTo>
                      <a:pt x="359" y="249"/>
                      <a:pt x="626" y="200"/>
                      <a:pt x="869" y="152"/>
                    </a:cubicBezTo>
                    <a:lnTo>
                      <a:pt x="869" y="152"/>
                    </a:lnTo>
                    <a:cubicBezTo>
                      <a:pt x="796" y="322"/>
                      <a:pt x="626" y="662"/>
                      <a:pt x="505" y="880"/>
                    </a:cubicBezTo>
                    <a:cubicBezTo>
                      <a:pt x="480" y="905"/>
                      <a:pt x="480" y="953"/>
                      <a:pt x="529" y="977"/>
                    </a:cubicBezTo>
                    <a:lnTo>
                      <a:pt x="553" y="977"/>
                    </a:lnTo>
                    <a:cubicBezTo>
                      <a:pt x="577" y="977"/>
                      <a:pt x="602" y="977"/>
                      <a:pt x="602" y="953"/>
                    </a:cubicBezTo>
                    <a:cubicBezTo>
                      <a:pt x="650" y="880"/>
                      <a:pt x="990" y="249"/>
                      <a:pt x="1039" y="127"/>
                    </a:cubicBezTo>
                    <a:cubicBezTo>
                      <a:pt x="1039" y="103"/>
                      <a:pt x="1039" y="79"/>
                      <a:pt x="1039" y="30"/>
                    </a:cubicBezTo>
                    <a:cubicBezTo>
                      <a:pt x="1018" y="20"/>
                      <a:pt x="998" y="1"/>
                      <a:pt x="914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" name="Google Shape;1055;p24"/>
              <p:cNvSpPr/>
              <p:nvPr/>
            </p:nvSpPr>
            <p:spPr>
              <a:xfrm>
                <a:off x="5211239" y="1357691"/>
                <a:ext cx="484477" cy="352953"/>
              </a:xfrm>
              <a:custGeom>
                <a:avLst/>
                <a:gdLst/>
                <a:ahLst/>
                <a:cxnLst/>
                <a:rect l="l" t="t" r="r" b="b"/>
                <a:pathLst>
                  <a:path w="7083" h="5145" extrusionOk="0">
                    <a:moveTo>
                      <a:pt x="3768" y="0"/>
                    </a:moveTo>
                    <a:cubicBezTo>
                      <a:pt x="3734" y="0"/>
                      <a:pt x="3701" y="4"/>
                      <a:pt x="3670" y="12"/>
                    </a:cubicBezTo>
                    <a:cubicBezTo>
                      <a:pt x="3014" y="207"/>
                      <a:pt x="3232" y="1713"/>
                      <a:pt x="3232" y="1713"/>
                    </a:cubicBezTo>
                    <a:cubicBezTo>
                      <a:pt x="3232" y="1713"/>
                      <a:pt x="1357" y="535"/>
                      <a:pt x="891" y="535"/>
                    </a:cubicBezTo>
                    <a:cubicBezTo>
                      <a:pt x="865" y="535"/>
                      <a:pt x="844" y="539"/>
                      <a:pt x="827" y="547"/>
                    </a:cubicBezTo>
                    <a:cubicBezTo>
                      <a:pt x="366" y="814"/>
                      <a:pt x="1483" y="1664"/>
                      <a:pt x="1483" y="1664"/>
                    </a:cubicBezTo>
                    <a:cubicBezTo>
                      <a:pt x="1483" y="1664"/>
                      <a:pt x="832" y="1473"/>
                      <a:pt x="445" y="1473"/>
                    </a:cubicBezTo>
                    <a:cubicBezTo>
                      <a:pt x="263" y="1473"/>
                      <a:pt x="140" y="1516"/>
                      <a:pt x="171" y="1640"/>
                    </a:cubicBezTo>
                    <a:cubicBezTo>
                      <a:pt x="269" y="2029"/>
                      <a:pt x="1022" y="2490"/>
                      <a:pt x="1022" y="2490"/>
                    </a:cubicBezTo>
                    <a:cubicBezTo>
                      <a:pt x="730" y="2490"/>
                      <a:pt x="439" y="2539"/>
                      <a:pt x="147" y="2587"/>
                    </a:cubicBezTo>
                    <a:cubicBezTo>
                      <a:pt x="1" y="2650"/>
                      <a:pt x="594" y="3616"/>
                      <a:pt x="1664" y="3616"/>
                    </a:cubicBezTo>
                    <a:cubicBezTo>
                      <a:pt x="1835" y="3616"/>
                      <a:pt x="2018" y="3592"/>
                      <a:pt x="2212" y="3535"/>
                    </a:cubicBezTo>
                    <a:lnTo>
                      <a:pt x="2212" y="3535"/>
                    </a:lnTo>
                    <a:lnTo>
                      <a:pt x="1095" y="4506"/>
                    </a:lnTo>
                    <a:cubicBezTo>
                      <a:pt x="1095" y="4506"/>
                      <a:pt x="2102" y="5144"/>
                      <a:pt x="3258" y="5144"/>
                    </a:cubicBezTo>
                    <a:cubicBezTo>
                      <a:pt x="3697" y="5144"/>
                      <a:pt x="4158" y="5052"/>
                      <a:pt x="4593" y="4798"/>
                    </a:cubicBezTo>
                    <a:cubicBezTo>
                      <a:pt x="7083" y="3365"/>
                      <a:pt x="4779" y="0"/>
                      <a:pt x="376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" name="Google Shape;1056;p24"/>
              <p:cNvSpPr/>
              <p:nvPr/>
            </p:nvSpPr>
            <p:spPr>
              <a:xfrm>
                <a:off x="5466605" y="1396194"/>
                <a:ext cx="48536" cy="45002"/>
              </a:xfrm>
              <a:custGeom>
                <a:avLst/>
                <a:gdLst/>
                <a:ahLst/>
                <a:cxnLst/>
                <a:rect l="l" t="t" r="r" b="b"/>
                <a:pathLst>
                  <a:path w="705" h="655" extrusionOk="0">
                    <a:moveTo>
                      <a:pt x="443" y="1"/>
                    </a:moveTo>
                    <a:cubicBezTo>
                      <a:pt x="395" y="1"/>
                      <a:pt x="349" y="49"/>
                      <a:pt x="365" y="96"/>
                    </a:cubicBezTo>
                    <a:cubicBezTo>
                      <a:pt x="413" y="218"/>
                      <a:pt x="462" y="363"/>
                      <a:pt x="486" y="485"/>
                    </a:cubicBezTo>
                    <a:cubicBezTo>
                      <a:pt x="365" y="388"/>
                      <a:pt x="243" y="291"/>
                      <a:pt x="122" y="169"/>
                    </a:cubicBezTo>
                    <a:cubicBezTo>
                      <a:pt x="110" y="157"/>
                      <a:pt x="92" y="151"/>
                      <a:pt x="73" y="151"/>
                    </a:cubicBezTo>
                    <a:cubicBezTo>
                      <a:pt x="55" y="151"/>
                      <a:pt x="37" y="157"/>
                      <a:pt x="25" y="169"/>
                    </a:cubicBezTo>
                    <a:cubicBezTo>
                      <a:pt x="0" y="218"/>
                      <a:pt x="0" y="266"/>
                      <a:pt x="25" y="291"/>
                    </a:cubicBezTo>
                    <a:cubicBezTo>
                      <a:pt x="340" y="606"/>
                      <a:pt x="462" y="655"/>
                      <a:pt x="535" y="655"/>
                    </a:cubicBezTo>
                    <a:lnTo>
                      <a:pt x="559" y="655"/>
                    </a:lnTo>
                    <a:cubicBezTo>
                      <a:pt x="608" y="631"/>
                      <a:pt x="705" y="582"/>
                      <a:pt x="511" y="48"/>
                    </a:cubicBezTo>
                    <a:cubicBezTo>
                      <a:pt x="494" y="14"/>
                      <a:pt x="468" y="1"/>
                      <a:pt x="443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" name="Google Shape;1057;p24"/>
              <p:cNvSpPr/>
              <p:nvPr/>
            </p:nvSpPr>
            <p:spPr>
              <a:xfrm>
                <a:off x="5307688" y="1478759"/>
                <a:ext cx="103249" cy="110298"/>
              </a:xfrm>
              <a:custGeom>
                <a:avLst/>
                <a:gdLst/>
                <a:ahLst/>
                <a:cxnLst/>
                <a:rect l="l" t="t" r="r" b="b"/>
                <a:pathLst>
                  <a:path w="1507" h="1598" extrusionOk="0">
                    <a:moveTo>
                      <a:pt x="479" y="1"/>
                    </a:moveTo>
                    <a:cubicBezTo>
                      <a:pt x="444" y="1"/>
                      <a:pt x="427" y="9"/>
                      <a:pt x="414" y="16"/>
                    </a:cubicBezTo>
                    <a:cubicBezTo>
                      <a:pt x="389" y="40"/>
                      <a:pt x="389" y="64"/>
                      <a:pt x="389" y="113"/>
                    </a:cubicBezTo>
                    <a:cubicBezTo>
                      <a:pt x="389" y="210"/>
                      <a:pt x="535" y="380"/>
                      <a:pt x="657" y="477"/>
                    </a:cubicBezTo>
                    <a:cubicBezTo>
                      <a:pt x="1" y="526"/>
                      <a:pt x="1" y="599"/>
                      <a:pt x="1" y="672"/>
                    </a:cubicBezTo>
                    <a:cubicBezTo>
                      <a:pt x="1" y="744"/>
                      <a:pt x="74" y="793"/>
                      <a:pt x="98" y="817"/>
                    </a:cubicBezTo>
                    <a:cubicBezTo>
                      <a:pt x="219" y="890"/>
                      <a:pt x="316" y="963"/>
                      <a:pt x="438" y="1012"/>
                    </a:cubicBezTo>
                    <a:cubicBezTo>
                      <a:pt x="316" y="1036"/>
                      <a:pt x="195" y="1085"/>
                      <a:pt x="98" y="1157"/>
                    </a:cubicBezTo>
                    <a:cubicBezTo>
                      <a:pt x="49" y="1182"/>
                      <a:pt x="49" y="1255"/>
                      <a:pt x="74" y="1303"/>
                    </a:cubicBezTo>
                    <a:cubicBezTo>
                      <a:pt x="185" y="1481"/>
                      <a:pt x="397" y="1598"/>
                      <a:pt x="619" y="1598"/>
                    </a:cubicBezTo>
                    <a:cubicBezTo>
                      <a:pt x="639" y="1598"/>
                      <a:pt x="660" y="1597"/>
                      <a:pt x="681" y="1595"/>
                    </a:cubicBezTo>
                    <a:cubicBezTo>
                      <a:pt x="778" y="1595"/>
                      <a:pt x="875" y="1570"/>
                      <a:pt x="948" y="1546"/>
                    </a:cubicBezTo>
                    <a:cubicBezTo>
                      <a:pt x="997" y="1546"/>
                      <a:pt x="1021" y="1498"/>
                      <a:pt x="997" y="1473"/>
                    </a:cubicBezTo>
                    <a:cubicBezTo>
                      <a:pt x="997" y="1438"/>
                      <a:pt x="971" y="1415"/>
                      <a:pt x="938" y="1415"/>
                    </a:cubicBezTo>
                    <a:cubicBezTo>
                      <a:pt x="925" y="1415"/>
                      <a:pt x="912" y="1418"/>
                      <a:pt x="899" y="1425"/>
                    </a:cubicBezTo>
                    <a:cubicBezTo>
                      <a:pt x="829" y="1446"/>
                      <a:pt x="756" y="1457"/>
                      <a:pt x="683" y="1457"/>
                    </a:cubicBezTo>
                    <a:cubicBezTo>
                      <a:pt x="507" y="1457"/>
                      <a:pt x="333" y="1392"/>
                      <a:pt x="195" y="1255"/>
                    </a:cubicBezTo>
                    <a:cubicBezTo>
                      <a:pt x="365" y="1157"/>
                      <a:pt x="535" y="1109"/>
                      <a:pt x="705" y="1085"/>
                    </a:cubicBezTo>
                    <a:lnTo>
                      <a:pt x="729" y="1085"/>
                    </a:lnTo>
                    <a:cubicBezTo>
                      <a:pt x="754" y="1060"/>
                      <a:pt x="778" y="1036"/>
                      <a:pt x="778" y="1012"/>
                    </a:cubicBezTo>
                    <a:cubicBezTo>
                      <a:pt x="778" y="987"/>
                      <a:pt x="754" y="963"/>
                      <a:pt x="729" y="939"/>
                    </a:cubicBezTo>
                    <a:lnTo>
                      <a:pt x="705" y="939"/>
                    </a:lnTo>
                    <a:cubicBezTo>
                      <a:pt x="511" y="890"/>
                      <a:pt x="341" y="793"/>
                      <a:pt x="171" y="696"/>
                    </a:cubicBezTo>
                    <a:cubicBezTo>
                      <a:pt x="389" y="647"/>
                      <a:pt x="608" y="623"/>
                      <a:pt x="827" y="623"/>
                    </a:cubicBezTo>
                    <a:cubicBezTo>
                      <a:pt x="851" y="623"/>
                      <a:pt x="875" y="599"/>
                      <a:pt x="899" y="574"/>
                    </a:cubicBezTo>
                    <a:cubicBezTo>
                      <a:pt x="899" y="550"/>
                      <a:pt x="899" y="526"/>
                      <a:pt x="875" y="502"/>
                    </a:cubicBezTo>
                    <a:cubicBezTo>
                      <a:pt x="754" y="404"/>
                      <a:pt x="657" y="283"/>
                      <a:pt x="559" y="161"/>
                    </a:cubicBezTo>
                    <a:lnTo>
                      <a:pt x="559" y="161"/>
                    </a:lnTo>
                    <a:cubicBezTo>
                      <a:pt x="851" y="259"/>
                      <a:pt x="1118" y="380"/>
                      <a:pt x="1385" y="526"/>
                    </a:cubicBezTo>
                    <a:cubicBezTo>
                      <a:pt x="1434" y="526"/>
                      <a:pt x="1482" y="526"/>
                      <a:pt x="1482" y="477"/>
                    </a:cubicBezTo>
                    <a:cubicBezTo>
                      <a:pt x="1507" y="429"/>
                      <a:pt x="1482" y="404"/>
                      <a:pt x="1458" y="380"/>
                    </a:cubicBezTo>
                    <a:cubicBezTo>
                      <a:pt x="803" y="61"/>
                      <a:pt x="574" y="1"/>
                      <a:pt x="479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" name="Google Shape;1058;p24"/>
              <p:cNvSpPr/>
              <p:nvPr/>
            </p:nvSpPr>
            <p:spPr>
              <a:xfrm>
                <a:off x="5442208" y="1508405"/>
                <a:ext cx="150902" cy="202066"/>
              </a:xfrm>
              <a:custGeom>
                <a:avLst/>
                <a:gdLst/>
                <a:ahLst/>
                <a:cxnLst/>
                <a:rect l="l" t="t" r="r" b="b"/>
                <a:pathLst>
                  <a:path w="2211" h="2951" extrusionOk="0">
                    <a:moveTo>
                      <a:pt x="2131" y="1"/>
                    </a:moveTo>
                    <a:cubicBezTo>
                      <a:pt x="2118" y="1"/>
                      <a:pt x="2103" y="4"/>
                      <a:pt x="2089" y="11"/>
                    </a:cubicBezTo>
                    <a:cubicBezTo>
                      <a:pt x="2089" y="11"/>
                      <a:pt x="0" y="982"/>
                      <a:pt x="49" y="2877"/>
                    </a:cubicBezTo>
                    <a:cubicBezTo>
                      <a:pt x="49" y="2901"/>
                      <a:pt x="73" y="2950"/>
                      <a:pt x="121" y="2950"/>
                    </a:cubicBezTo>
                    <a:cubicBezTo>
                      <a:pt x="170" y="2950"/>
                      <a:pt x="194" y="2901"/>
                      <a:pt x="194" y="2877"/>
                    </a:cubicBezTo>
                    <a:cubicBezTo>
                      <a:pt x="170" y="1080"/>
                      <a:pt x="2138" y="132"/>
                      <a:pt x="2162" y="132"/>
                    </a:cubicBezTo>
                    <a:cubicBezTo>
                      <a:pt x="2186" y="108"/>
                      <a:pt x="2211" y="84"/>
                      <a:pt x="2186" y="35"/>
                    </a:cubicBezTo>
                    <a:cubicBezTo>
                      <a:pt x="2186" y="18"/>
                      <a:pt x="2162" y="1"/>
                      <a:pt x="2131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7" name="Google Shape;1059;p24"/>
            <p:cNvSpPr/>
            <p:nvPr/>
          </p:nvSpPr>
          <p:spPr>
            <a:xfrm rot="-2700000">
              <a:off x="7004837" y="-115087"/>
              <a:ext cx="716822" cy="1283610"/>
            </a:xfrm>
            <a:custGeom>
              <a:avLst/>
              <a:gdLst/>
              <a:ahLst/>
              <a:cxnLst/>
              <a:rect l="l" t="t" r="r" b="b"/>
              <a:pathLst>
                <a:path w="6681" h="11977" extrusionOk="0">
                  <a:moveTo>
                    <a:pt x="4276" y="0"/>
                  </a:moveTo>
                  <a:cubicBezTo>
                    <a:pt x="4276" y="0"/>
                    <a:pt x="4082" y="49"/>
                    <a:pt x="3839" y="146"/>
                  </a:cubicBezTo>
                  <a:lnTo>
                    <a:pt x="3887" y="267"/>
                  </a:lnTo>
                  <a:lnTo>
                    <a:pt x="3863" y="292"/>
                  </a:lnTo>
                  <a:cubicBezTo>
                    <a:pt x="4009" y="243"/>
                    <a:pt x="4155" y="195"/>
                    <a:pt x="4300" y="146"/>
                  </a:cubicBezTo>
                  <a:lnTo>
                    <a:pt x="4276" y="0"/>
                  </a:lnTo>
                  <a:close/>
                  <a:moveTo>
                    <a:pt x="3426" y="316"/>
                  </a:moveTo>
                  <a:cubicBezTo>
                    <a:pt x="3280" y="365"/>
                    <a:pt x="3134" y="437"/>
                    <a:pt x="3013" y="510"/>
                  </a:cubicBezTo>
                  <a:lnTo>
                    <a:pt x="3080" y="645"/>
                  </a:lnTo>
                  <a:lnTo>
                    <a:pt x="3080" y="645"/>
                  </a:lnTo>
                  <a:cubicBezTo>
                    <a:pt x="3198" y="578"/>
                    <a:pt x="3336" y="530"/>
                    <a:pt x="3474" y="437"/>
                  </a:cubicBezTo>
                  <a:lnTo>
                    <a:pt x="3426" y="316"/>
                  </a:lnTo>
                  <a:close/>
                  <a:moveTo>
                    <a:pt x="3080" y="645"/>
                  </a:moveTo>
                  <a:cubicBezTo>
                    <a:pt x="3074" y="649"/>
                    <a:pt x="3068" y="652"/>
                    <a:pt x="3061" y="656"/>
                  </a:cubicBezTo>
                  <a:lnTo>
                    <a:pt x="3086" y="656"/>
                  </a:lnTo>
                  <a:lnTo>
                    <a:pt x="3080" y="645"/>
                  </a:lnTo>
                  <a:close/>
                  <a:moveTo>
                    <a:pt x="2624" y="753"/>
                  </a:moveTo>
                  <a:cubicBezTo>
                    <a:pt x="2503" y="850"/>
                    <a:pt x="2406" y="948"/>
                    <a:pt x="2284" y="1069"/>
                  </a:cubicBezTo>
                  <a:lnTo>
                    <a:pt x="2403" y="1164"/>
                  </a:lnTo>
                  <a:lnTo>
                    <a:pt x="2403" y="1164"/>
                  </a:lnTo>
                  <a:cubicBezTo>
                    <a:pt x="2496" y="1055"/>
                    <a:pt x="2609" y="965"/>
                    <a:pt x="2721" y="875"/>
                  </a:cubicBezTo>
                  <a:lnTo>
                    <a:pt x="2624" y="753"/>
                  </a:lnTo>
                  <a:close/>
                  <a:moveTo>
                    <a:pt x="2403" y="1164"/>
                  </a:moveTo>
                  <a:cubicBezTo>
                    <a:pt x="2396" y="1173"/>
                    <a:pt x="2388" y="1182"/>
                    <a:pt x="2381" y="1191"/>
                  </a:cubicBezTo>
                  <a:lnTo>
                    <a:pt x="2406" y="1166"/>
                  </a:lnTo>
                  <a:lnTo>
                    <a:pt x="2403" y="1164"/>
                  </a:lnTo>
                  <a:close/>
                  <a:moveTo>
                    <a:pt x="1993" y="1409"/>
                  </a:moveTo>
                  <a:cubicBezTo>
                    <a:pt x="1895" y="1531"/>
                    <a:pt x="1823" y="1676"/>
                    <a:pt x="1774" y="1822"/>
                  </a:cubicBezTo>
                  <a:lnTo>
                    <a:pt x="1895" y="1871"/>
                  </a:lnTo>
                  <a:lnTo>
                    <a:pt x="1895" y="1895"/>
                  </a:lnTo>
                  <a:cubicBezTo>
                    <a:pt x="1944" y="1749"/>
                    <a:pt x="2017" y="1628"/>
                    <a:pt x="2114" y="1506"/>
                  </a:cubicBezTo>
                  <a:lnTo>
                    <a:pt x="1993" y="1409"/>
                  </a:lnTo>
                  <a:close/>
                  <a:moveTo>
                    <a:pt x="1628" y="2259"/>
                  </a:moveTo>
                  <a:cubicBezTo>
                    <a:pt x="1604" y="2405"/>
                    <a:pt x="1580" y="2551"/>
                    <a:pt x="1580" y="2697"/>
                  </a:cubicBezTo>
                  <a:lnTo>
                    <a:pt x="1701" y="2697"/>
                  </a:lnTo>
                  <a:cubicBezTo>
                    <a:pt x="1704" y="2559"/>
                    <a:pt x="1728" y="2421"/>
                    <a:pt x="1774" y="2284"/>
                  </a:cubicBezTo>
                  <a:lnTo>
                    <a:pt x="1628" y="2259"/>
                  </a:lnTo>
                  <a:close/>
                  <a:moveTo>
                    <a:pt x="1701" y="2697"/>
                  </a:moveTo>
                  <a:cubicBezTo>
                    <a:pt x="1701" y="2705"/>
                    <a:pt x="1701" y="2713"/>
                    <a:pt x="1701" y="2721"/>
                  </a:cubicBezTo>
                  <a:lnTo>
                    <a:pt x="1725" y="2697"/>
                  </a:lnTo>
                  <a:close/>
                  <a:moveTo>
                    <a:pt x="1774" y="3158"/>
                  </a:moveTo>
                  <a:lnTo>
                    <a:pt x="1628" y="3183"/>
                  </a:lnTo>
                  <a:cubicBezTo>
                    <a:pt x="1628" y="3304"/>
                    <a:pt x="1677" y="3401"/>
                    <a:pt x="1701" y="3523"/>
                  </a:cubicBezTo>
                  <a:lnTo>
                    <a:pt x="1725" y="3620"/>
                  </a:lnTo>
                  <a:lnTo>
                    <a:pt x="1871" y="3571"/>
                  </a:lnTo>
                  <a:lnTo>
                    <a:pt x="1847" y="3474"/>
                  </a:lnTo>
                  <a:cubicBezTo>
                    <a:pt x="1798" y="3377"/>
                    <a:pt x="1774" y="3255"/>
                    <a:pt x="1774" y="3158"/>
                  </a:cubicBezTo>
                  <a:close/>
                  <a:moveTo>
                    <a:pt x="3329" y="3863"/>
                  </a:moveTo>
                  <a:cubicBezTo>
                    <a:pt x="3232" y="3887"/>
                    <a:pt x="3061" y="3887"/>
                    <a:pt x="2867" y="3887"/>
                  </a:cubicBezTo>
                  <a:lnTo>
                    <a:pt x="2867" y="4054"/>
                  </a:lnTo>
                  <a:lnTo>
                    <a:pt x="2867" y="4054"/>
                  </a:lnTo>
                  <a:cubicBezTo>
                    <a:pt x="3049" y="4033"/>
                    <a:pt x="3189" y="4032"/>
                    <a:pt x="3329" y="4008"/>
                  </a:cubicBezTo>
                  <a:lnTo>
                    <a:pt x="3329" y="3863"/>
                  </a:lnTo>
                  <a:close/>
                  <a:moveTo>
                    <a:pt x="2867" y="4054"/>
                  </a:moveTo>
                  <a:cubicBezTo>
                    <a:pt x="2859" y="4055"/>
                    <a:pt x="2851" y="4056"/>
                    <a:pt x="2843" y="4057"/>
                  </a:cubicBezTo>
                  <a:lnTo>
                    <a:pt x="2867" y="4057"/>
                  </a:lnTo>
                  <a:lnTo>
                    <a:pt x="2867" y="4054"/>
                  </a:lnTo>
                  <a:close/>
                  <a:moveTo>
                    <a:pt x="2406" y="3960"/>
                  </a:moveTo>
                  <a:cubicBezTo>
                    <a:pt x="2284" y="3984"/>
                    <a:pt x="2163" y="4008"/>
                    <a:pt x="2041" y="4033"/>
                  </a:cubicBezTo>
                  <a:lnTo>
                    <a:pt x="2017" y="3984"/>
                  </a:lnTo>
                  <a:lnTo>
                    <a:pt x="1871" y="4033"/>
                  </a:lnTo>
                  <a:cubicBezTo>
                    <a:pt x="1944" y="4178"/>
                    <a:pt x="2017" y="4324"/>
                    <a:pt x="2090" y="4446"/>
                  </a:cubicBezTo>
                  <a:lnTo>
                    <a:pt x="2211" y="4373"/>
                  </a:lnTo>
                  <a:cubicBezTo>
                    <a:pt x="2163" y="4300"/>
                    <a:pt x="2138" y="4227"/>
                    <a:pt x="2090" y="4178"/>
                  </a:cubicBezTo>
                  <a:cubicBezTo>
                    <a:pt x="2211" y="4130"/>
                    <a:pt x="2333" y="4130"/>
                    <a:pt x="2430" y="4106"/>
                  </a:cubicBezTo>
                  <a:lnTo>
                    <a:pt x="2406" y="3960"/>
                  </a:lnTo>
                  <a:close/>
                  <a:moveTo>
                    <a:pt x="1531" y="4178"/>
                  </a:moveTo>
                  <a:cubicBezTo>
                    <a:pt x="1385" y="4227"/>
                    <a:pt x="1240" y="4300"/>
                    <a:pt x="1118" y="4349"/>
                  </a:cubicBezTo>
                  <a:lnTo>
                    <a:pt x="1185" y="4483"/>
                  </a:lnTo>
                  <a:lnTo>
                    <a:pt x="1185" y="4483"/>
                  </a:lnTo>
                  <a:cubicBezTo>
                    <a:pt x="1303" y="4416"/>
                    <a:pt x="1441" y="4370"/>
                    <a:pt x="1580" y="4324"/>
                  </a:cubicBezTo>
                  <a:lnTo>
                    <a:pt x="1531" y="4178"/>
                  </a:lnTo>
                  <a:close/>
                  <a:moveTo>
                    <a:pt x="1185" y="4483"/>
                  </a:moveTo>
                  <a:lnTo>
                    <a:pt x="1185" y="4483"/>
                  </a:lnTo>
                  <a:cubicBezTo>
                    <a:pt x="1179" y="4487"/>
                    <a:pt x="1173" y="4491"/>
                    <a:pt x="1167" y="4494"/>
                  </a:cubicBezTo>
                  <a:lnTo>
                    <a:pt x="1191" y="4494"/>
                  </a:lnTo>
                  <a:lnTo>
                    <a:pt x="1185" y="4483"/>
                  </a:lnTo>
                  <a:close/>
                  <a:moveTo>
                    <a:pt x="3426" y="4203"/>
                  </a:moveTo>
                  <a:cubicBezTo>
                    <a:pt x="3377" y="4324"/>
                    <a:pt x="3304" y="4446"/>
                    <a:pt x="3207" y="4519"/>
                  </a:cubicBezTo>
                  <a:lnTo>
                    <a:pt x="3304" y="4640"/>
                  </a:lnTo>
                  <a:cubicBezTo>
                    <a:pt x="3426" y="4543"/>
                    <a:pt x="3499" y="4397"/>
                    <a:pt x="3572" y="4251"/>
                  </a:cubicBezTo>
                  <a:lnTo>
                    <a:pt x="3426" y="4203"/>
                  </a:lnTo>
                  <a:close/>
                  <a:moveTo>
                    <a:pt x="2478" y="4664"/>
                  </a:moveTo>
                  <a:lnTo>
                    <a:pt x="2406" y="4786"/>
                  </a:lnTo>
                  <a:cubicBezTo>
                    <a:pt x="2503" y="4859"/>
                    <a:pt x="2624" y="4883"/>
                    <a:pt x="2746" y="4883"/>
                  </a:cubicBezTo>
                  <a:lnTo>
                    <a:pt x="2891" y="4883"/>
                  </a:lnTo>
                  <a:lnTo>
                    <a:pt x="2867" y="4737"/>
                  </a:lnTo>
                  <a:cubicBezTo>
                    <a:pt x="2831" y="4743"/>
                    <a:pt x="2796" y="4746"/>
                    <a:pt x="2762" y="4746"/>
                  </a:cubicBezTo>
                  <a:cubicBezTo>
                    <a:pt x="2661" y="4746"/>
                    <a:pt x="2570" y="4719"/>
                    <a:pt x="2478" y="4664"/>
                  </a:cubicBezTo>
                  <a:close/>
                  <a:moveTo>
                    <a:pt x="705" y="4616"/>
                  </a:moveTo>
                  <a:cubicBezTo>
                    <a:pt x="584" y="4713"/>
                    <a:pt x="486" y="4810"/>
                    <a:pt x="389" y="4932"/>
                  </a:cubicBezTo>
                  <a:lnTo>
                    <a:pt x="486" y="5004"/>
                  </a:lnTo>
                  <a:lnTo>
                    <a:pt x="486" y="5029"/>
                  </a:lnTo>
                  <a:cubicBezTo>
                    <a:pt x="584" y="4907"/>
                    <a:pt x="681" y="4810"/>
                    <a:pt x="802" y="4737"/>
                  </a:cubicBezTo>
                  <a:lnTo>
                    <a:pt x="705" y="4616"/>
                  </a:lnTo>
                  <a:close/>
                  <a:moveTo>
                    <a:pt x="146" y="5320"/>
                  </a:moveTo>
                  <a:cubicBezTo>
                    <a:pt x="74" y="5466"/>
                    <a:pt x="49" y="5612"/>
                    <a:pt x="25" y="5757"/>
                  </a:cubicBezTo>
                  <a:lnTo>
                    <a:pt x="171" y="5782"/>
                  </a:lnTo>
                  <a:cubicBezTo>
                    <a:pt x="171" y="5636"/>
                    <a:pt x="219" y="5515"/>
                    <a:pt x="268" y="5369"/>
                  </a:cubicBezTo>
                  <a:lnTo>
                    <a:pt x="146" y="5320"/>
                  </a:lnTo>
                  <a:close/>
                  <a:moveTo>
                    <a:pt x="1" y="6219"/>
                  </a:moveTo>
                  <a:cubicBezTo>
                    <a:pt x="25" y="6389"/>
                    <a:pt x="49" y="6535"/>
                    <a:pt x="98" y="6681"/>
                  </a:cubicBezTo>
                  <a:lnTo>
                    <a:pt x="219" y="6656"/>
                  </a:lnTo>
                  <a:cubicBezTo>
                    <a:pt x="195" y="6511"/>
                    <a:pt x="171" y="6365"/>
                    <a:pt x="171" y="6219"/>
                  </a:cubicBezTo>
                  <a:close/>
                  <a:moveTo>
                    <a:pt x="341" y="7045"/>
                  </a:moveTo>
                  <a:lnTo>
                    <a:pt x="219" y="7118"/>
                  </a:lnTo>
                  <a:cubicBezTo>
                    <a:pt x="268" y="7239"/>
                    <a:pt x="316" y="7385"/>
                    <a:pt x="389" y="7531"/>
                  </a:cubicBezTo>
                  <a:lnTo>
                    <a:pt x="535" y="7458"/>
                  </a:lnTo>
                  <a:cubicBezTo>
                    <a:pt x="462" y="7312"/>
                    <a:pt x="414" y="7191"/>
                    <a:pt x="341" y="7045"/>
                  </a:cubicBezTo>
                  <a:close/>
                  <a:moveTo>
                    <a:pt x="729" y="7871"/>
                  </a:moveTo>
                  <a:lnTo>
                    <a:pt x="608" y="7944"/>
                  </a:lnTo>
                  <a:lnTo>
                    <a:pt x="632" y="7992"/>
                  </a:lnTo>
                  <a:cubicBezTo>
                    <a:pt x="705" y="8114"/>
                    <a:pt x="778" y="8211"/>
                    <a:pt x="827" y="8308"/>
                  </a:cubicBezTo>
                  <a:lnTo>
                    <a:pt x="948" y="8235"/>
                  </a:lnTo>
                  <a:cubicBezTo>
                    <a:pt x="899" y="8138"/>
                    <a:pt x="827" y="8041"/>
                    <a:pt x="778" y="7920"/>
                  </a:cubicBezTo>
                  <a:lnTo>
                    <a:pt x="729" y="7871"/>
                  </a:lnTo>
                  <a:close/>
                  <a:moveTo>
                    <a:pt x="1191" y="8600"/>
                  </a:moveTo>
                  <a:lnTo>
                    <a:pt x="1069" y="8673"/>
                  </a:lnTo>
                  <a:cubicBezTo>
                    <a:pt x="1191" y="8794"/>
                    <a:pt x="1288" y="8915"/>
                    <a:pt x="1385" y="9037"/>
                  </a:cubicBezTo>
                  <a:lnTo>
                    <a:pt x="1482" y="8915"/>
                  </a:lnTo>
                  <a:cubicBezTo>
                    <a:pt x="1385" y="8818"/>
                    <a:pt x="1288" y="8697"/>
                    <a:pt x="1191" y="8600"/>
                  </a:cubicBezTo>
                  <a:close/>
                  <a:moveTo>
                    <a:pt x="1798" y="9231"/>
                  </a:moveTo>
                  <a:lnTo>
                    <a:pt x="1701" y="9353"/>
                  </a:lnTo>
                  <a:cubicBezTo>
                    <a:pt x="1823" y="9450"/>
                    <a:pt x="1944" y="9547"/>
                    <a:pt x="2065" y="9644"/>
                  </a:cubicBezTo>
                  <a:lnTo>
                    <a:pt x="2138" y="9523"/>
                  </a:lnTo>
                  <a:cubicBezTo>
                    <a:pt x="2017" y="9426"/>
                    <a:pt x="1920" y="9328"/>
                    <a:pt x="1798" y="9231"/>
                  </a:cubicBezTo>
                  <a:close/>
                  <a:moveTo>
                    <a:pt x="5029" y="9328"/>
                  </a:moveTo>
                  <a:cubicBezTo>
                    <a:pt x="4981" y="9328"/>
                    <a:pt x="4932" y="9328"/>
                    <a:pt x="4908" y="9353"/>
                  </a:cubicBezTo>
                  <a:lnTo>
                    <a:pt x="4932" y="9499"/>
                  </a:lnTo>
                  <a:lnTo>
                    <a:pt x="5053" y="9499"/>
                  </a:lnTo>
                  <a:cubicBezTo>
                    <a:pt x="5029" y="9523"/>
                    <a:pt x="5005" y="9547"/>
                    <a:pt x="4981" y="9571"/>
                  </a:cubicBezTo>
                  <a:lnTo>
                    <a:pt x="5078" y="9693"/>
                  </a:lnTo>
                  <a:cubicBezTo>
                    <a:pt x="5151" y="9644"/>
                    <a:pt x="5199" y="9571"/>
                    <a:pt x="5223" y="9474"/>
                  </a:cubicBezTo>
                  <a:cubicBezTo>
                    <a:pt x="5223" y="9450"/>
                    <a:pt x="5199" y="9328"/>
                    <a:pt x="5029" y="9328"/>
                  </a:cubicBezTo>
                  <a:close/>
                  <a:moveTo>
                    <a:pt x="2527" y="9717"/>
                  </a:moveTo>
                  <a:lnTo>
                    <a:pt x="2478" y="9863"/>
                  </a:lnTo>
                  <a:cubicBezTo>
                    <a:pt x="2600" y="9936"/>
                    <a:pt x="2746" y="9984"/>
                    <a:pt x="2891" y="10033"/>
                  </a:cubicBezTo>
                  <a:lnTo>
                    <a:pt x="2940" y="9887"/>
                  </a:lnTo>
                  <a:cubicBezTo>
                    <a:pt x="2794" y="9839"/>
                    <a:pt x="2673" y="9790"/>
                    <a:pt x="2527" y="9717"/>
                  </a:cubicBezTo>
                  <a:close/>
                  <a:moveTo>
                    <a:pt x="4470" y="9596"/>
                  </a:moveTo>
                  <a:cubicBezTo>
                    <a:pt x="4373" y="9693"/>
                    <a:pt x="4300" y="9814"/>
                    <a:pt x="4276" y="9936"/>
                  </a:cubicBezTo>
                  <a:lnTo>
                    <a:pt x="4203" y="9936"/>
                  </a:lnTo>
                  <a:lnTo>
                    <a:pt x="4252" y="10082"/>
                  </a:lnTo>
                  <a:lnTo>
                    <a:pt x="4373" y="10057"/>
                  </a:lnTo>
                  <a:cubicBezTo>
                    <a:pt x="4495" y="10033"/>
                    <a:pt x="4592" y="9984"/>
                    <a:pt x="4689" y="9960"/>
                  </a:cubicBezTo>
                  <a:lnTo>
                    <a:pt x="4616" y="9814"/>
                  </a:lnTo>
                  <a:lnTo>
                    <a:pt x="4446" y="9887"/>
                  </a:lnTo>
                  <a:cubicBezTo>
                    <a:pt x="4495" y="9814"/>
                    <a:pt x="4519" y="9766"/>
                    <a:pt x="4568" y="9717"/>
                  </a:cubicBezTo>
                  <a:lnTo>
                    <a:pt x="4470" y="9596"/>
                  </a:lnTo>
                  <a:close/>
                  <a:moveTo>
                    <a:pt x="3353" y="9984"/>
                  </a:moveTo>
                  <a:lnTo>
                    <a:pt x="3329" y="10130"/>
                  </a:lnTo>
                  <a:cubicBezTo>
                    <a:pt x="3450" y="10130"/>
                    <a:pt x="3547" y="10154"/>
                    <a:pt x="3669" y="10154"/>
                  </a:cubicBezTo>
                  <a:lnTo>
                    <a:pt x="3790" y="10154"/>
                  </a:lnTo>
                  <a:lnTo>
                    <a:pt x="3790" y="9984"/>
                  </a:lnTo>
                  <a:cubicBezTo>
                    <a:pt x="3742" y="9992"/>
                    <a:pt x="3693" y="9995"/>
                    <a:pt x="3644" y="9995"/>
                  </a:cubicBezTo>
                  <a:cubicBezTo>
                    <a:pt x="3547" y="9995"/>
                    <a:pt x="3450" y="9984"/>
                    <a:pt x="3353" y="9984"/>
                  </a:cubicBezTo>
                  <a:close/>
                  <a:moveTo>
                    <a:pt x="4203" y="10494"/>
                  </a:moveTo>
                  <a:cubicBezTo>
                    <a:pt x="4227" y="10640"/>
                    <a:pt x="4252" y="10810"/>
                    <a:pt x="4325" y="10956"/>
                  </a:cubicBezTo>
                  <a:lnTo>
                    <a:pt x="4446" y="10907"/>
                  </a:lnTo>
                  <a:cubicBezTo>
                    <a:pt x="4398" y="10786"/>
                    <a:pt x="4373" y="10640"/>
                    <a:pt x="4349" y="10494"/>
                  </a:cubicBezTo>
                  <a:close/>
                  <a:moveTo>
                    <a:pt x="4665" y="11248"/>
                  </a:moveTo>
                  <a:lnTo>
                    <a:pt x="4543" y="11345"/>
                  </a:lnTo>
                  <a:cubicBezTo>
                    <a:pt x="4640" y="11466"/>
                    <a:pt x="4762" y="11563"/>
                    <a:pt x="4883" y="11661"/>
                  </a:cubicBezTo>
                  <a:lnTo>
                    <a:pt x="4981" y="11563"/>
                  </a:lnTo>
                  <a:cubicBezTo>
                    <a:pt x="4859" y="11466"/>
                    <a:pt x="4762" y="11369"/>
                    <a:pt x="4665" y="11248"/>
                  </a:cubicBezTo>
                  <a:close/>
                  <a:moveTo>
                    <a:pt x="5345" y="11733"/>
                  </a:moveTo>
                  <a:lnTo>
                    <a:pt x="5296" y="11855"/>
                  </a:lnTo>
                  <a:cubicBezTo>
                    <a:pt x="5442" y="11928"/>
                    <a:pt x="5588" y="11952"/>
                    <a:pt x="5758" y="11976"/>
                  </a:cubicBezTo>
                  <a:lnTo>
                    <a:pt x="5758" y="11831"/>
                  </a:lnTo>
                  <a:cubicBezTo>
                    <a:pt x="5636" y="11806"/>
                    <a:pt x="5491" y="11782"/>
                    <a:pt x="5345" y="11733"/>
                  </a:cubicBezTo>
                  <a:close/>
                  <a:moveTo>
                    <a:pt x="6632" y="11758"/>
                  </a:moveTo>
                  <a:cubicBezTo>
                    <a:pt x="6487" y="11782"/>
                    <a:pt x="6365" y="11806"/>
                    <a:pt x="6219" y="11831"/>
                  </a:cubicBezTo>
                  <a:lnTo>
                    <a:pt x="6219" y="11976"/>
                  </a:lnTo>
                  <a:cubicBezTo>
                    <a:pt x="6365" y="11952"/>
                    <a:pt x="6511" y="11928"/>
                    <a:pt x="6681" y="11879"/>
                  </a:cubicBezTo>
                  <a:lnTo>
                    <a:pt x="6632" y="11758"/>
                  </a:ln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3" name="Google Shape;1060;p24"/>
          <p:cNvGrpSpPr>
            <a:grpSpLocks/>
          </p:cNvGrpSpPr>
          <p:nvPr/>
        </p:nvGrpSpPr>
        <p:grpSpPr bwMode="auto">
          <a:xfrm>
            <a:off x="-485775" y="2382838"/>
            <a:ext cx="1703388" cy="1346200"/>
            <a:chOff x="855987" y="2204128"/>
            <a:chExt cx="1217483" cy="962421"/>
          </a:xfrm>
        </p:grpSpPr>
        <p:grpSp>
          <p:nvGrpSpPr>
            <p:cNvPr id="44" name="Google Shape;1061;p24"/>
            <p:cNvGrpSpPr>
              <a:grpSpLocks/>
            </p:cNvGrpSpPr>
            <p:nvPr/>
          </p:nvGrpSpPr>
          <p:grpSpPr bwMode="auto">
            <a:xfrm>
              <a:off x="855987" y="2204128"/>
              <a:ext cx="1146639" cy="962421"/>
              <a:chOff x="958238" y="2157575"/>
              <a:chExt cx="1115191" cy="936025"/>
            </a:xfrm>
          </p:grpSpPr>
          <p:sp>
            <p:nvSpPr>
              <p:cNvPr id="46" name="Google Shape;1062;p24"/>
              <p:cNvSpPr/>
              <p:nvPr/>
            </p:nvSpPr>
            <p:spPr>
              <a:xfrm>
                <a:off x="1253985" y="2157575"/>
                <a:ext cx="493280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" name="Google Shape;1063;p24"/>
              <p:cNvSpPr/>
              <p:nvPr/>
            </p:nvSpPr>
            <p:spPr>
              <a:xfrm>
                <a:off x="1441586" y="2325353"/>
                <a:ext cx="492176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" name="Google Shape;1064;p24"/>
              <p:cNvSpPr/>
              <p:nvPr/>
            </p:nvSpPr>
            <p:spPr>
              <a:xfrm>
                <a:off x="997965" y="2335287"/>
                <a:ext cx="492176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" name="Google Shape;1065;p24"/>
              <p:cNvSpPr/>
              <p:nvPr/>
            </p:nvSpPr>
            <p:spPr>
              <a:xfrm>
                <a:off x="958238" y="2551632"/>
                <a:ext cx="493280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0" name="Google Shape;1066;p24"/>
              <p:cNvSpPr/>
              <p:nvPr/>
            </p:nvSpPr>
            <p:spPr>
              <a:xfrm>
                <a:off x="1165702" y="2601304"/>
                <a:ext cx="492176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" name="Google Shape;1067;p24"/>
              <p:cNvSpPr/>
              <p:nvPr/>
            </p:nvSpPr>
            <p:spPr>
              <a:xfrm>
                <a:off x="1451518" y="2561567"/>
                <a:ext cx="622393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45" name="Google Shape;1068;p24"/>
            <p:cNvSpPr/>
            <p:nvPr/>
          </p:nvSpPr>
          <p:spPr>
            <a:xfrm>
              <a:off x="926335" y="2206398"/>
              <a:ext cx="1147135" cy="870491"/>
            </a:xfrm>
            <a:custGeom>
              <a:avLst/>
              <a:gdLst/>
              <a:ahLst/>
              <a:cxnLst/>
              <a:rect l="l" t="t" r="r" b="b"/>
              <a:pathLst>
                <a:path w="6074" h="4608" extrusionOk="0">
                  <a:moveTo>
                    <a:pt x="1749" y="936"/>
                  </a:moveTo>
                  <a:cubicBezTo>
                    <a:pt x="1968" y="985"/>
                    <a:pt x="2187" y="1131"/>
                    <a:pt x="2284" y="1325"/>
                  </a:cubicBezTo>
                  <a:cubicBezTo>
                    <a:pt x="2284" y="1398"/>
                    <a:pt x="2260" y="1446"/>
                    <a:pt x="2211" y="1471"/>
                  </a:cubicBezTo>
                  <a:cubicBezTo>
                    <a:pt x="2162" y="1519"/>
                    <a:pt x="2114" y="1519"/>
                    <a:pt x="2065" y="1544"/>
                  </a:cubicBezTo>
                  <a:cubicBezTo>
                    <a:pt x="1871" y="1544"/>
                    <a:pt x="1725" y="1276"/>
                    <a:pt x="1677" y="1155"/>
                  </a:cubicBezTo>
                  <a:lnTo>
                    <a:pt x="1677" y="1131"/>
                  </a:lnTo>
                  <a:cubicBezTo>
                    <a:pt x="1701" y="1058"/>
                    <a:pt x="1725" y="1009"/>
                    <a:pt x="1749" y="936"/>
                  </a:cubicBezTo>
                  <a:close/>
                  <a:moveTo>
                    <a:pt x="3936" y="1301"/>
                  </a:moveTo>
                  <a:lnTo>
                    <a:pt x="3936" y="1301"/>
                  </a:lnTo>
                  <a:cubicBezTo>
                    <a:pt x="3960" y="1446"/>
                    <a:pt x="3936" y="1616"/>
                    <a:pt x="3839" y="1762"/>
                  </a:cubicBezTo>
                  <a:cubicBezTo>
                    <a:pt x="3790" y="1714"/>
                    <a:pt x="3814" y="1495"/>
                    <a:pt x="3936" y="1301"/>
                  </a:cubicBezTo>
                  <a:close/>
                  <a:moveTo>
                    <a:pt x="750" y="2166"/>
                  </a:moveTo>
                  <a:cubicBezTo>
                    <a:pt x="776" y="2166"/>
                    <a:pt x="802" y="2169"/>
                    <a:pt x="826" y="2175"/>
                  </a:cubicBezTo>
                  <a:cubicBezTo>
                    <a:pt x="1142" y="2199"/>
                    <a:pt x="1264" y="2394"/>
                    <a:pt x="1264" y="2564"/>
                  </a:cubicBezTo>
                  <a:cubicBezTo>
                    <a:pt x="1264" y="2661"/>
                    <a:pt x="1166" y="2758"/>
                    <a:pt x="1045" y="2782"/>
                  </a:cubicBezTo>
                  <a:cubicBezTo>
                    <a:pt x="996" y="2758"/>
                    <a:pt x="924" y="2758"/>
                    <a:pt x="875" y="2734"/>
                  </a:cubicBezTo>
                  <a:cubicBezTo>
                    <a:pt x="705" y="2612"/>
                    <a:pt x="583" y="2442"/>
                    <a:pt x="535" y="2248"/>
                  </a:cubicBezTo>
                  <a:cubicBezTo>
                    <a:pt x="590" y="2193"/>
                    <a:pt x="672" y="2166"/>
                    <a:pt x="750" y="2166"/>
                  </a:cubicBezTo>
                  <a:close/>
                  <a:moveTo>
                    <a:pt x="5199" y="2588"/>
                  </a:moveTo>
                  <a:cubicBezTo>
                    <a:pt x="5078" y="2855"/>
                    <a:pt x="4883" y="3025"/>
                    <a:pt x="4762" y="3025"/>
                  </a:cubicBezTo>
                  <a:cubicBezTo>
                    <a:pt x="4713" y="3025"/>
                    <a:pt x="4665" y="3001"/>
                    <a:pt x="4640" y="2977"/>
                  </a:cubicBezTo>
                  <a:cubicBezTo>
                    <a:pt x="4567" y="2855"/>
                    <a:pt x="4592" y="2807"/>
                    <a:pt x="4592" y="2782"/>
                  </a:cubicBezTo>
                  <a:cubicBezTo>
                    <a:pt x="4640" y="2685"/>
                    <a:pt x="4883" y="2588"/>
                    <a:pt x="5150" y="2588"/>
                  </a:cubicBezTo>
                  <a:close/>
                  <a:moveTo>
                    <a:pt x="3596" y="3293"/>
                  </a:moveTo>
                  <a:cubicBezTo>
                    <a:pt x="3596" y="3293"/>
                    <a:pt x="3620" y="3317"/>
                    <a:pt x="3620" y="3317"/>
                  </a:cubicBezTo>
                  <a:cubicBezTo>
                    <a:pt x="3669" y="3390"/>
                    <a:pt x="3644" y="3608"/>
                    <a:pt x="3426" y="3851"/>
                  </a:cubicBezTo>
                  <a:cubicBezTo>
                    <a:pt x="3353" y="3754"/>
                    <a:pt x="3328" y="3633"/>
                    <a:pt x="3377" y="3511"/>
                  </a:cubicBezTo>
                  <a:cubicBezTo>
                    <a:pt x="3401" y="3414"/>
                    <a:pt x="3474" y="3341"/>
                    <a:pt x="3596" y="3317"/>
                  </a:cubicBezTo>
                  <a:lnTo>
                    <a:pt x="3596" y="3293"/>
                  </a:lnTo>
                  <a:close/>
                  <a:moveTo>
                    <a:pt x="1822" y="3366"/>
                  </a:moveTo>
                  <a:cubicBezTo>
                    <a:pt x="1847" y="3366"/>
                    <a:pt x="1944" y="3366"/>
                    <a:pt x="1968" y="3487"/>
                  </a:cubicBezTo>
                  <a:cubicBezTo>
                    <a:pt x="1944" y="3754"/>
                    <a:pt x="1798" y="3997"/>
                    <a:pt x="1555" y="4094"/>
                  </a:cubicBezTo>
                  <a:cubicBezTo>
                    <a:pt x="1482" y="3924"/>
                    <a:pt x="1507" y="3706"/>
                    <a:pt x="1604" y="3511"/>
                  </a:cubicBezTo>
                  <a:cubicBezTo>
                    <a:pt x="1652" y="3438"/>
                    <a:pt x="1725" y="3366"/>
                    <a:pt x="1822" y="3366"/>
                  </a:cubicBezTo>
                  <a:close/>
                  <a:moveTo>
                    <a:pt x="2745" y="159"/>
                  </a:moveTo>
                  <a:cubicBezTo>
                    <a:pt x="2867" y="159"/>
                    <a:pt x="3013" y="183"/>
                    <a:pt x="3158" y="256"/>
                  </a:cubicBezTo>
                  <a:cubicBezTo>
                    <a:pt x="3523" y="378"/>
                    <a:pt x="3814" y="693"/>
                    <a:pt x="3911" y="1058"/>
                  </a:cubicBezTo>
                  <a:cubicBezTo>
                    <a:pt x="3693" y="1325"/>
                    <a:pt x="3596" y="1714"/>
                    <a:pt x="3766" y="1859"/>
                  </a:cubicBezTo>
                  <a:cubicBezTo>
                    <a:pt x="3790" y="1908"/>
                    <a:pt x="3839" y="1932"/>
                    <a:pt x="3863" y="1932"/>
                  </a:cubicBezTo>
                  <a:cubicBezTo>
                    <a:pt x="3936" y="1932"/>
                    <a:pt x="3984" y="1884"/>
                    <a:pt x="4009" y="1835"/>
                  </a:cubicBezTo>
                  <a:cubicBezTo>
                    <a:pt x="4130" y="1616"/>
                    <a:pt x="4154" y="1349"/>
                    <a:pt x="4082" y="1106"/>
                  </a:cubicBezTo>
                  <a:cubicBezTo>
                    <a:pt x="4203" y="961"/>
                    <a:pt x="4397" y="863"/>
                    <a:pt x="4592" y="863"/>
                  </a:cubicBezTo>
                  <a:cubicBezTo>
                    <a:pt x="4762" y="863"/>
                    <a:pt x="4932" y="936"/>
                    <a:pt x="5053" y="1033"/>
                  </a:cubicBezTo>
                  <a:cubicBezTo>
                    <a:pt x="5466" y="1325"/>
                    <a:pt x="5466" y="1932"/>
                    <a:pt x="5272" y="2418"/>
                  </a:cubicBezTo>
                  <a:lnTo>
                    <a:pt x="5150" y="2418"/>
                  </a:lnTo>
                  <a:cubicBezTo>
                    <a:pt x="4907" y="2418"/>
                    <a:pt x="4567" y="2491"/>
                    <a:pt x="4470" y="2710"/>
                  </a:cubicBezTo>
                  <a:cubicBezTo>
                    <a:pt x="4397" y="2928"/>
                    <a:pt x="4543" y="3171"/>
                    <a:pt x="4762" y="3195"/>
                  </a:cubicBezTo>
                  <a:cubicBezTo>
                    <a:pt x="5029" y="3195"/>
                    <a:pt x="5248" y="2904"/>
                    <a:pt x="5369" y="2612"/>
                  </a:cubicBezTo>
                  <a:cubicBezTo>
                    <a:pt x="5612" y="2637"/>
                    <a:pt x="5806" y="2807"/>
                    <a:pt x="5879" y="3025"/>
                  </a:cubicBezTo>
                  <a:cubicBezTo>
                    <a:pt x="5903" y="3220"/>
                    <a:pt x="5831" y="3414"/>
                    <a:pt x="5685" y="3560"/>
                  </a:cubicBezTo>
                  <a:cubicBezTo>
                    <a:pt x="5320" y="3949"/>
                    <a:pt x="4810" y="4191"/>
                    <a:pt x="4252" y="4191"/>
                  </a:cubicBezTo>
                  <a:cubicBezTo>
                    <a:pt x="4082" y="4191"/>
                    <a:pt x="3887" y="4167"/>
                    <a:pt x="3741" y="4070"/>
                  </a:cubicBezTo>
                  <a:cubicBezTo>
                    <a:pt x="3669" y="4046"/>
                    <a:pt x="3620" y="4021"/>
                    <a:pt x="3571" y="3973"/>
                  </a:cubicBezTo>
                  <a:cubicBezTo>
                    <a:pt x="3814" y="3681"/>
                    <a:pt x="3887" y="3366"/>
                    <a:pt x="3766" y="3220"/>
                  </a:cubicBezTo>
                  <a:cubicBezTo>
                    <a:pt x="3717" y="3171"/>
                    <a:pt x="3669" y="3147"/>
                    <a:pt x="3596" y="3147"/>
                  </a:cubicBezTo>
                  <a:cubicBezTo>
                    <a:pt x="3426" y="3171"/>
                    <a:pt x="3280" y="3268"/>
                    <a:pt x="3231" y="3438"/>
                  </a:cubicBezTo>
                  <a:cubicBezTo>
                    <a:pt x="3158" y="3633"/>
                    <a:pt x="3207" y="3851"/>
                    <a:pt x="3328" y="3973"/>
                  </a:cubicBezTo>
                  <a:cubicBezTo>
                    <a:pt x="3037" y="4264"/>
                    <a:pt x="2648" y="4434"/>
                    <a:pt x="2260" y="4434"/>
                  </a:cubicBezTo>
                  <a:cubicBezTo>
                    <a:pt x="2215" y="4444"/>
                    <a:pt x="2169" y="4449"/>
                    <a:pt x="2124" y="4449"/>
                  </a:cubicBezTo>
                  <a:cubicBezTo>
                    <a:pt x="1946" y="4449"/>
                    <a:pt x="1768" y="4375"/>
                    <a:pt x="1652" y="4240"/>
                  </a:cubicBezTo>
                  <a:cubicBezTo>
                    <a:pt x="1944" y="4094"/>
                    <a:pt x="2138" y="3778"/>
                    <a:pt x="2138" y="3463"/>
                  </a:cubicBezTo>
                  <a:cubicBezTo>
                    <a:pt x="2116" y="3307"/>
                    <a:pt x="2013" y="3192"/>
                    <a:pt x="1865" y="3192"/>
                  </a:cubicBezTo>
                  <a:cubicBezTo>
                    <a:pt x="1851" y="3192"/>
                    <a:pt x="1837" y="3193"/>
                    <a:pt x="1822" y="3195"/>
                  </a:cubicBezTo>
                  <a:cubicBezTo>
                    <a:pt x="1677" y="3195"/>
                    <a:pt x="1531" y="3293"/>
                    <a:pt x="1458" y="3438"/>
                  </a:cubicBezTo>
                  <a:cubicBezTo>
                    <a:pt x="1337" y="3657"/>
                    <a:pt x="1312" y="3924"/>
                    <a:pt x="1409" y="4143"/>
                  </a:cubicBezTo>
                  <a:cubicBezTo>
                    <a:pt x="1361" y="4149"/>
                    <a:pt x="1314" y="4152"/>
                    <a:pt x="1268" y="4152"/>
                  </a:cubicBezTo>
                  <a:cubicBezTo>
                    <a:pt x="1130" y="4152"/>
                    <a:pt x="1002" y="4125"/>
                    <a:pt x="875" y="4070"/>
                  </a:cubicBezTo>
                  <a:cubicBezTo>
                    <a:pt x="535" y="3924"/>
                    <a:pt x="316" y="3633"/>
                    <a:pt x="268" y="3268"/>
                  </a:cubicBezTo>
                  <a:cubicBezTo>
                    <a:pt x="195" y="2977"/>
                    <a:pt x="243" y="2637"/>
                    <a:pt x="413" y="2370"/>
                  </a:cubicBezTo>
                  <a:cubicBezTo>
                    <a:pt x="486" y="2564"/>
                    <a:pt x="632" y="2734"/>
                    <a:pt x="802" y="2855"/>
                  </a:cubicBezTo>
                  <a:cubicBezTo>
                    <a:pt x="899" y="2880"/>
                    <a:pt x="972" y="2904"/>
                    <a:pt x="1069" y="2904"/>
                  </a:cubicBezTo>
                  <a:cubicBezTo>
                    <a:pt x="1264" y="2904"/>
                    <a:pt x="1434" y="2758"/>
                    <a:pt x="1434" y="2540"/>
                  </a:cubicBezTo>
                  <a:cubicBezTo>
                    <a:pt x="1434" y="2224"/>
                    <a:pt x="1166" y="1981"/>
                    <a:pt x="851" y="1981"/>
                  </a:cubicBezTo>
                  <a:cubicBezTo>
                    <a:pt x="828" y="1976"/>
                    <a:pt x="806" y="1974"/>
                    <a:pt x="784" y="1974"/>
                  </a:cubicBezTo>
                  <a:cubicBezTo>
                    <a:pt x="685" y="1974"/>
                    <a:pt x="590" y="2014"/>
                    <a:pt x="511" y="2054"/>
                  </a:cubicBezTo>
                  <a:cubicBezTo>
                    <a:pt x="438" y="1568"/>
                    <a:pt x="608" y="1058"/>
                    <a:pt x="1069" y="936"/>
                  </a:cubicBezTo>
                  <a:cubicBezTo>
                    <a:pt x="1194" y="901"/>
                    <a:pt x="1331" y="878"/>
                    <a:pt x="1463" y="878"/>
                  </a:cubicBezTo>
                  <a:cubicBezTo>
                    <a:pt x="1511" y="878"/>
                    <a:pt x="1558" y="881"/>
                    <a:pt x="1604" y="888"/>
                  </a:cubicBezTo>
                  <a:cubicBezTo>
                    <a:pt x="1555" y="1009"/>
                    <a:pt x="1507" y="1106"/>
                    <a:pt x="1507" y="1106"/>
                  </a:cubicBezTo>
                  <a:cubicBezTo>
                    <a:pt x="1507" y="1131"/>
                    <a:pt x="1507" y="1131"/>
                    <a:pt x="1507" y="1155"/>
                  </a:cubicBezTo>
                  <a:cubicBezTo>
                    <a:pt x="1531" y="1179"/>
                    <a:pt x="1725" y="1665"/>
                    <a:pt x="2065" y="1665"/>
                  </a:cubicBezTo>
                  <a:cubicBezTo>
                    <a:pt x="2162" y="1665"/>
                    <a:pt x="2235" y="1641"/>
                    <a:pt x="2308" y="1592"/>
                  </a:cubicBezTo>
                  <a:cubicBezTo>
                    <a:pt x="2405" y="1544"/>
                    <a:pt x="2478" y="1422"/>
                    <a:pt x="2454" y="1301"/>
                  </a:cubicBezTo>
                  <a:cubicBezTo>
                    <a:pt x="2357" y="1033"/>
                    <a:pt x="2114" y="839"/>
                    <a:pt x="1847" y="791"/>
                  </a:cubicBezTo>
                  <a:cubicBezTo>
                    <a:pt x="1992" y="426"/>
                    <a:pt x="2332" y="183"/>
                    <a:pt x="2745" y="159"/>
                  </a:cubicBezTo>
                  <a:close/>
                  <a:moveTo>
                    <a:pt x="2728" y="1"/>
                  </a:moveTo>
                  <a:cubicBezTo>
                    <a:pt x="2260" y="1"/>
                    <a:pt x="1815" y="296"/>
                    <a:pt x="1652" y="766"/>
                  </a:cubicBezTo>
                  <a:cubicBezTo>
                    <a:pt x="1569" y="748"/>
                    <a:pt x="1485" y="740"/>
                    <a:pt x="1403" y="740"/>
                  </a:cubicBezTo>
                  <a:cubicBezTo>
                    <a:pt x="1270" y="740"/>
                    <a:pt x="1141" y="760"/>
                    <a:pt x="1021" y="791"/>
                  </a:cubicBezTo>
                  <a:cubicBezTo>
                    <a:pt x="438" y="936"/>
                    <a:pt x="219" y="1616"/>
                    <a:pt x="341" y="2199"/>
                  </a:cubicBezTo>
                  <a:cubicBezTo>
                    <a:pt x="98" y="2515"/>
                    <a:pt x="0" y="2928"/>
                    <a:pt x="73" y="3317"/>
                  </a:cubicBezTo>
                  <a:cubicBezTo>
                    <a:pt x="146" y="3730"/>
                    <a:pt x="413" y="4070"/>
                    <a:pt x="802" y="4240"/>
                  </a:cubicBezTo>
                  <a:cubicBezTo>
                    <a:pt x="960" y="4293"/>
                    <a:pt x="1130" y="4332"/>
                    <a:pt x="1294" y="4332"/>
                  </a:cubicBezTo>
                  <a:cubicBezTo>
                    <a:pt x="1358" y="4332"/>
                    <a:pt x="1421" y="4326"/>
                    <a:pt x="1482" y="4313"/>
                  </a:cubicBezTo>
                  <a:cubicBezTo>
                    <a:pt x="1638" y="4491"/>
                    <a:pt x="1875" y="4607"/>
                    <a:pt x="2119" y="4607"/>
                  </a:cubicBezTo>
                  <a:cubicBezTo>
                    <a:pt x="2141" y="4607"/>
                    <a:pt x="2164" y="4606"/>
                    <a:pt x="2187" y="4604"/>
                  </a:cubicBezTo>
                  <a:lnTo>
                    <a:pt x="2260" y="4604"/>
                  </a:lnTo>
                  <a:cubicBezTo>
                    <a:pt x="2721" y="4580"/>
                    <a:pt x="3134" y="4410"/>
                    <a:pt x="3450" y="4094"/>
                  </a:cubicBezTo>
                  <a:cubicBezTo>
                    <a:pt x="3523" y="4143"/>
                    <a:pt x="3596" y="4191"/>
                    <a:pt x="3669" y="4240"/>
                  </a:cubicBezTo>
                  <a:cubicBezTo>
                    <a:pt x="3839" y="4313"/>
                    <a:pt x="4057" y="4361"/>
                    <a:pt x="4276" y="4361"/>
                  </a:cubicBezTo>
                  <a:cubicBezTo>
                    <a:pt x="4859" y="4361"/>
                    <a:pt x="5418" y="4094"/>
                    <a:pt x="5831" y="3681"/>
                  </a:cubicBezTo>
                  <a:cubicBezTo>
                    <a:pt x="6001" y="3487"/>
                    <a:pt x="6073" y="3244"/>
                    <a:pt x="6049" y="3001"/>
                  </a:cubicBezTo>
                  <a:cubicBezTo>
                    <a:pt x="5976" y="2710"/>
                    <a:pt x="5733" y="2491"/>
                    <a:pt x="5442" y="2467"/>
                  </a:cubicBezTo>
                  <a:cubicBezTo>
                    <a:pt x="5636" y="1908"/>
                    <a:pt x="5612" y="1252"/>
                    <a:pt x="5126" y="912"/>
                  </a:cubicBezTo>
                  <a:cubicBezTo>
                    <a:pt x="4972" y="781"/>
                    <a:pt x="4776" y="715"/>
                    <a:pt x="4580" y="715"/>
                  </a:cubicBezTo>
                  <a:cubicBezTo>
                    <a:pt x="4376" y="715"/>
                    <a:pt x="4170" y="787"/>
                    <a:pt x="4009" y="936"/>
                  </a:cubicBezTo>
                  <a:cubicBezTo>
                    <a:pt x="3887" y="548"/>
                    <a:pt x="3571" y="256"/>
                    <a:pt x="3207" y="110"/>
                  </a:cubicBezTo>
                  <a:cubicBezTo>
                    <a:pt x="3052" y="36"/>
                    <a:pt x="2889" y="1"/>
                    <a:pt x="2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2" name="Google Shape;1069;p24"/>
          <p:cNvGrpSpPr>
            <a:grpSpLocks/>
          </p:cNvGrpSpPr>
          <p:nvPr/>
        </p:nvGrpSpPr>
        <p:grpSpPr bwMode="auto">
          <a:xfrm rot="10800000">
            <a:off x="5849938" y="-249238"/>
            <a:ext cx="2120900" cy="923926"/>
            <a:chOff x="3965010" y="571479"/>
            <a:chExt cx="1651683" cy="719972"/>
          </a:xfrm>
        </p:grpSpPr>
        <p:grpSp>
          <p:nvGrpSpPr>
            <p:cNvPr id="53" name="Google Shape;1070;p24"/>
            <p:cNvGrpSpPr>
              <a:grpSpLocks/>
            </p:cNvGrpSpPr>
            <p:nvPr/>
          </p:nvGrpSpPr>
          <p:grpSpPr bwMode="auto">
            <a:xfrm>
              <a:off x="3965010" y="571479"/>
              <a:ext cx="1446820" cy="719972"/>
              <a:chOff x="3953250" y="571500"/>
              <a:chExt cx="1383325" cy="766825"/>
            </a:xfrm>
          </p:grpSpPr>
          <p:grpSp>
            <p:nvGrpSpPr>
              <p:cNvPr id="55" name="Google Shape;1071;p24"/>
              <p:cNvGrpSpPr>
                <a:grpSpLocks/>
              </p:cNvGrpSpPr>
              <p:nvPr/>
            </p:nvGrpSpPr>
            <p:grpSpPr bwMode="auto">
              <a:xfrm>
                <a:off x="3953250" y="571500"/>
                <a:ext cx="1383166" cy="669650"/>
                <a:chOff x="897088" y="2374675"/>
                <a:chExt cx="1383166" cy="669650"/>
              </a:xfrm>
            </p:grpSpPr>
            <p:sp>
              <p:nvSpPr>
                <p:cNvPr id="57" name="Google Shape;1072;p24"/>
                <p:cNvSpPr/>
                <p:nvPr/>
              </p:nvSpPr>
              <p:spPr>
                <a:xfrm>
                  <a:off x="1135859" y="2424743"/>
                  <a:ext cx="621750" cy="621892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8" name="Google Shape;1073;p24"/>
                <p:cNvSpPr/>
                <p:nvPr/>
              </p:nvSpPr>
              <p:spPr>
                <a:xfrm>
                  <a:off x="1481013" y="2379945"/>
                  <a:ext cx="492909" cy="492770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9" name="Google Shape;1074;p24"/>
                <p:cNvSpPr/>
                <p:nvPr/>
              </p:nvSpPr>
              <p:spPr>
                <a:xfrm>
                  <a:off x="899452" y="2700114"/>
                  <a:ext cx="492909" cy="354426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0" name="Google Shape;1075;p24"/>
                <p:cNvSpPr/>
                <p:nvPr/>
              </p:nvSpPr>
              <p:spPr>
                <a:xfrm>
                  <a:off x="1659500" y="2556499"/>
                  <a:ext cx="622932" cy="492771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56" name="Google Shape;1076;p24"/>
              <p:cNvSpPr/>
              <p:nvPr/>
            </p:nvSpPr>
            <p:spPr>
              <a:xfrm>
                <a:off x="3975709" y="912750"/>
                <a:ext cx="1362885" cy="430845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54" name="Google Shape;1077;p24"/>
            <p:cNvSpPr/>
            <p:nvPr/>
          </p:nvSpPr>
          <p:spPr>
            <a:xfrm>
              <a:off x="4007044" y="573953"/>
              <a:ext cx="1609649" cy="660593"/>
            </a:xfrm>
            <a:custGeom>
              <a:avLst/>
              <a:gdLst/>
              <a:ahLst/>
              <a:cxnLst/>
              <a:rect l="l" t="t" r="r" b="b"/>
              <a:pathLst>
                <a:path w="3864" h="1872" extrusionOk="0">
                  <a:moveTo>
                    <a:pt x="1847" y="365"/>
                  </a:moveTo>
                  <a:cubicBezTo>
                    <a:pt x="1920" y="487"/>
                    <a:pt x="1920" y="633"/>
                    <a:pt x="1871" y="754"/>
                  </a:cubicBezTo>
                  <a:lnTo>
                    <a:pt x="1847" y="754"/>
                  </a:lnTo>
                  <a:cubicBezTo>
                    <a:pt x="1847" y="754"/>
                    <a:pt x="1823" y="754"/>
                    <a:pt x="1798" y="705"/>
                  </a:cubicBezTo>
                  <a:cubicBezTo>
                    <a:pt x="1774" y="608"/>
                    <a:pt x="1774" y="487"/>
                    <a:pt x="1847" y="390"/>
                  </a:cubicBezTo>
                  <a:lnTo>
                    <a:pt x="1847" y="365"/>
                  </a:lnTo>
                  <a:close/>
                  <a:moveTo>
                    <a:pt x="2891" y="584"/>
                  </a:moveTo>
                  <a:lnTo>
                    <a:pt x="2891" y="608"/>
                  </a:lnTo>
                  <a:cubicBezTo>
                    <a:pt x="2940" y="754"/>
                    <a:pt x="2940" y="900"/>
                    <a:pt x="2867" y="948"/>
                  </a:cubicBezTo>
                  <a:cubicBezTo>
                    <a:pt x="2831" y="960"/>
                    <a:pt x="2806" y="967"/>
                    <a:pt x="2791" y="967"/>
                  </a:cubicBezTo>
                  <a:cubicBezTo>
                    <a:pt x="2776" y="967"/>
                    <a:pt x="2770" y="960"/>
                    <a:pt x="2770" y="948"/>
                  </a:cubicBezTo>
                  <a:cubicBezTo>
                    <a:pt x="2770" y="803"/>
                    <a:pt x="2794" y="681"/>
                    <a:pt x="2891" y="584"/>
                  </a:cubicBezTo>
                  <a:close/>
                  <a:moveTo>
                    <a:pt x="754" y="1021"/>
                  </a:moveTo>
                  <a:cubicBezTo>
                    <a:pt x="851" y="1021"/>
                    <a:pt x="924" y="1070"/>
                    <a:pt x="972" y="1143"/>
                  </a:cubicBezTo>
                  <a:cubicBezTo>
                    <a:pt x="997" y="1216"/>
                    <a:pt x="972" y="1288"/>
                    <a:pt x="899" y="1337"/>
                  </a:cubicBezTo>
                  <a:cubicBezTo>
                    <a:pt x="887" y="1349"/>
                    <a:pt x="875" y="1355"/>
                    <a:pt x="863" y="1355"/>
                  </a:cubicBezTo>
                  <a:cubicBezTo>
                    <a:pt x="851" y="1355"/>
                    <a:pt x="839" y="1349"/>
                    <a:pt x="827" y="1337"/>
                  </a:cubicBezTo>
                  <a:cubicBezTo>
                    <a:pt x="754" y="1240"/>
                    <a:pt x="754" y="1143"/>
                    <a:pt x="754" y="1045"/>
                  </a:cubicBezTo>
                  <a:lnTo>
                    <a:pt x="754" y="1021"/>
                  </a:lnTo>
                  <a:close/>
                  <a:moveTo>
                    <a:pt x="2357" y="74"/>
                  </a:moveTo>
                  <a:cubicBezTo>
                    <a:pt x="2600" y="122"/>
                    <a:pt x="2794" y="268"/>
                    <a:pt x="2867" y="487"/>
                  </a:cubicBezTo>
                  <a:cubicBezTo>
                    <a:pt x="2746" y="608"/>
                    <a:pt x="2673" y="778"/>
                    <a:pt x="2697" y="973"/>
                  </a:cubicBezTo>
                  <a:cubicBezTo>
                    <a:pt x="2725" y="1015"/>
                    <a:pt x="2745" y="1041"/>
                    <a:pt x="2786" y="1041"/>
                  </a:cubicBezTo>
                  <a:cubicBezTo>
                    <a:pt x="2815" y="1041"/>
                    <a:pt x="2855" y="1027"/>
                    <a:pt x="2916" y="997"/>
                  </a:cubicBezTo>
                  <a:cubicBezTo>
                    <a:pt x="3061" y="924"/>
                    <a:pt x="3037" y="681"/>
                    <a:pt x="2964" y="487"/>
                  </a:cubicBezTo>
                  <a:cubicBezTo>
                    <a:pt x="2989" y="462"/>
                    <a:pt x="3013" y="462"/>
                    <a:pt x="3061" y="462"/>
                  </a:cubicBezTo>
                  <a:cubicBezTo>
                    <a:pt x="3329" y="535"/>
                    <a:pt x="3572" y="730"/>
                    <a:pt x="3693" y="997"/>
                  </a:cubicBezTo>
                  <a:cubicBezTo>
                    <a:pt x="3766" y="1143"/>
                    <a:pt x="3766" y="1337"/>
                    <a:pt x="3644" y="1483"/>
                  </a:cubicBezTo>
                  <a:cubicBezTo>
                    <a:pt x="3474" y="1677"/>
                    <a:pt x="2819" y="1799"/>
                    <a:pt x="1774" y="1799"/>
                  </a:cubicBezTo>
                  <a:cubicBezTo>
                    <a:pt x="1118" y="1799"/>
                    <a:pt x="535" y="1750"/>
                    <a:pt x="535" y="1750"/>
                  </a:cubicBezTo>
                  <a:cubicBezTo>
                    <a:pt x="316" y="1726"/>
                    <a:pt x="195" y="1653"/>
                    <a:pt x="146" y="1507"/>
                  </a:cubicBezTo>
                  <a:cubicBezTo>
                    <a:pt x="98" y="1386"/>
                    <a:pt x="219" y="1216"/>
                    <a:pt x="438" y="1118"/>
                  </a:cubicBezTo>
                  <a:cubicBezTo>
                    <a:pt x="511" y="1070"/>
                    <a:pt x="584" y="1045"/>
                    <a:pt x="681" y="1045"/>
                  </a:cubicBezTo>
                  <a:cubicBezTo>
                    <a:pt x="657" y="1167"/>
                    <a:pt x="705" y="1288"/>
                    <a:pt x="778" y="1410"/>
                  </a:cubicBezTo>
                  <a:cubicBezTo>
                    <a:pt x="808" y="1440"/>
                    <a:pt x="857" y="1461"/>
                    <a:pt x="901" y="1461"/>
                  </a:cubicBezTo>
                  <a:cubicBezTo>
                    <a:pt x="928" y="1461"/>
                    <a:pt x="954" y="1453"/>
                    <a:pt x="972" y="1434"/>
                  </a:cubicBezTo>
                  <a:cubicBezTo>
                    <a:pt x="1070" y="1361"/>
                    <a:pt x="1118" y="1240"/>
                    <a:pt x="1094" y="1118"/>
                  </a:cubicBezTo>
                  <a:cubicBezTo>
                    <a:pt x="1045" y="1021"/>
                    <a:pt x="924" y="924"/>
                    <a:pt x="802" y="924"/>
                  </a:cubicBezTo>
                  <a:cubicBezTo>
                    <a:pt x="851" y="681"/>
                    <a:pt x="1021" y="462"/>
                    <a:pt x="1264" y="365"/>
                  </a:cubicBezTo>
                  <a:cubicBezTo>
                    <a:pt x="1395" y="278"/>
                    <a:pt x="1517" y="234"/>
                    <a:pt x="1621" y="234"/>
                  </a:cubicBezTo>
                  <a:cubicBezTo>
                    <a:pt x="1689" y="234"/>
                    <a:pt x="1750" y="254"/>
                    <a:pt x="1798" y="292"/>
                  </a:cubicBezTo>
                  <a:cubicBezTo>
                    <a:pt x="1701" y="414"/>
                    <a:pt x="1677" y="584"/>
                    <a:pt x="1750" y="730"/>
                  </a:cubicBezTo>
                  <a:cubicBezTo>
                    <a:pt x="1750" y="778"/>
                    <a:pt x="1798" y="827"/>
                    <a:pt x="1871" y="827"/>
                  </a:cubicBezTo>
                  <a:cubicBezTo>
                    <a:pt x="1895" y="827"/>
                    <a:pt x="1920" y="803"/>
                    <a:pt x="1944" y="778"/>
                  </a:cubicBezTo>
                  <a:cubicBezTo>
                    <a:pt x="2041" y="633"/>
                    <a:pt x="2017" y="438"/>
                    <a:pt x="1920" y="292"/>
                  </a:cubicBezTo>
                  <a:cubicBezTo>
                    <a:pt x="1993" y="220"/>
                    <a:pt x="2090" y="147"/>
                    <a:pt x="2187" y="122"/>
                  </a:cubicBezTo>
                  <a:cubicBezTo>
                    <a:pt x="2236" y="98"/>
                    <a:pt x="2308" y="98"/>
                    <a:pt x="2357" y="74"/>
                  </a:cubicBezTo>
                  <a:close/>
                  <a:moveTo>
                    <a:pt x="2333" y="1"/>
                  </a:moveTo>
                  <a:cubicBezTo>
                    <a:pt x="2260" y="1"/>
                    <a:pt x="2211" y="25"/>
                    <a:pt x="2138" y="50"/>
                  </a:cubicBezTo>
                  <a:cubicBezTo>
                    <a:pt x="2017" y="74"/>
                    <a:pt x="1920" y="147"/>
                    <a:pt x="1823" y="244"/>
                  </a:cubicBezTo>
                  <a:cubicBezTo>
                    <a:pt x="1756" y="188"/>
                    <a:pt x="1674" y="158"/>
                    <a:pt x="1579" y="158"/>
                  </a:cubicBezTo>
                  <a:cubicBezTo>
                    <a:pt x="1466" y="158"/>
                    <a:pt x="1336" y="200"/>
                    <a:pt x="1191" y="292"/>
                  </a:cubicBezTo>
                  <a:cubicBezTo>
                    <a:pt x="924" y="414"/>
                    <a:pt x="754" y="657"/>
                    <a:pt x="681" y="948"/>
                  </a:cubicBezTo>
                  <a:cubicBezTo>
                    <a:pt x="584" y="948"/>
                    <a:pt x="487" y="973"/>
                    <a:pt x="414" y="1021"/>
                  </a:cubicBezTo>
                  <a:cubicBezTo>
                    <a:pt x="146" y="1167"/>
                    <a:pt x="1" y="1361"/>
                    <a:pt x="49" y="1531"/>
                  </a:cubicBezTo>
                  <a:cubicBezTo>
                    <a:pt x="74" y="1701"/>
                    <a:pt x="268" y="1823"/>
                    <a:pt x="511" y="1847"/>
                  </a:cubicBezTo>
                  <a:cubicBezTo>
                    <a:pt x="511" y="1847"/>
                    <a:pt x="1118" y="1871"/>
                    <a:pt x="1774" y="1871"/>
                  </a:cubicBezTo>
                  <a:cubicBezTo>
                    <a:pt x="2867" y="1871"/>
                    <a:pt x="3523" y="1774"/>
                    <a:pt x="3717" y="1556"/>
                  </a:cubicBezTo>
                  <a:cubicBezTo>
                    <a:pt x="3839" y="1386"/>
                    <a:pt x="3863" y="1167"/>
                    <a:pt x="3766" y="973"/>
                  </a:cubicBezTo>
                  <a:cubicBezTo>
                    <a:pt x="3620" y="681"/>
                    <a:pt x="3353" y="438"/>
                    <a:pt x="3037" y="365"/>
                  </a:cubicBezTo>
                  <a:cubicBezTo>
                    <a:pt x="2989" y="365"/>
                    <a:pt x="2940" y="390"/>
                    <a:pt x="2916" y="414"/>
                  </a:cubicBezTo>
                  <a:cubicBezTo>
                    <a:pt x="2819" y="171"/>
                    <a:pt x="2600" y="25"/>
                    <a:pt x="23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019" name="Google Shape;1019;p24"/>
          <p:cNvSpPr txBox="1">
            <a:spLocks noGrp="1"/>
          </p:cNvSpPr>
          <p:nvPr>
            <p:ph type="subTitle" idx="1"/>
          </p:nvPr>
        </p:nvSpPr>
        <p:spPr>
          <a:xfrm>
            <a:off x="1503975" y="2558033"/>
            <a:ext cx="2515600" cy="4920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r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9pPr>
          </a:lstStyle>
          <a:p>
            <a:endParaRPr/>
          </a:p>
        </p:txBody>
      </p:sp>
      <p:sp>
        <p:nvSpPr>
          <p:cNvPr id="1020" name="Google Shape;1020;p24"/>
          <p:cNvSpPr txBox="1">
            <a:spLocks noGrp="1"/>
          </p:cNvSpPr>
          <p:nvPr>
            <p:ph type="subTitle" idx="2"/>
          </p:nvPr>
        </p:nvSpPr>
        <p:spPr>
          <a:xfrm>
            <a:off x="1667592" y="3037733"/>
            <a:ext cx="2352000" cy="10148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1021" name="Google Shape;1021;p24"/>
          <p:cNvSpPr txBox="1">
            <a:spLocks noGrp="1"/>
          </p:cNvSpPr>
          <p:nvPr>
            <p:ph type="subTitle" idx="3"/>
          </p:nvPr>
        </p:nvSpPr>
        <p:spPr>
          <a:xfrm>
            <a:off x="8172425" y="2558017"/>
            <a:ext cx="2515600" cy="4920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9pPr>
          </a:lstStyle>
          <a:p>
            <a:endParaRPr/>
          </a:p>
        </p:txBody>
      </p:sp>
      <p:sp>
        <p:nvSpPr>
          <p:cNvPr id="1022" name="Google Shape;1022;p24"/>
          <p:cNvSpPr txBox="1">
            <a:spLocks noGrp="1"/>
          </p:cNvSpPr>
          <p:nvPr>
            <p:ph type="subTitle" idx="4"/>
          </p:nvPr>
        </p:nvSpPr>
        <p:spPr>
          <a:xfrm>
            <a:off x="8172441" y="3037733"/>
            <a:ext cx="2352000" cy="10148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1023" name="Google Shape;1023;p24"/>
          <p:cNvSpPr txBox="1">
            <a:spLocks noGrp="1"/>
          </p:cNvSpPr>
          <p:nvPr>
            <p:ph type="subTitle" idx="5"/>
          </p:nvPr>
        </p:nvSpPr>
        <p:spPr>
          <a:xfrm>
            <a:off x="1503975" y="4401500"/>
            <a:ext cx="2515600" cy="4920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r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9pPr>
          </a:lstStyle>
          <a:p>
            <a:endParaRPr/>
          </a:p>
        </p:txBody>
      </p:sp>
      <p:sp>
        <p:nvSpPr>
          <p:cNvPr id="1024" name="Google Shape;1024;p24"/>
          <p:cNvSpPr txBox="1">
            <a:spLocks noGrp="1"/>
          </p:cNvSpPr>
          <p:nvPr>
            <p:ph type="subTitle" idx="6"/>
          </p:nvPr>
        </p:nvSpPr>
        <p:spPr>
          <a:xfrm>
            <a:off x="1667575" y="4882767"/>
            <a:ext cx="2352000" cy="10148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1025" name="Google Shape;1025;p24"/>
          <p:cNvSpPr txBox="1">
            <a:spLocks noGrp="1"/>
          </p:cNvSpPr>
          <p:nvPr>
            <p:ph type="subTitle" idx="7"/>
          </p:nvPr>
        </p:nvSpPr>
        <p:spPr>
          <a:xfrm>
            <a:off x="8172425" y="4401500"/>
            <a:ext cx="2515600" cy="4920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9pPr>
          </a:lstStyle>
          <a:p>
            <a:endParaRPr/>
          </a:p>
        </p:txBody>
      </p:sp>
      <p:sp>
        <p:nvSpPr>
          <p:cNvPr id="1026" name="Google Shape;1026;p24"/>
          <p:cNvSpPr txBox="1">
            <a:spLocks noGrp="1"/>
          </p:cNvSpPr>
          <p:nvPr>
            <p:ph type="subTitle" idx="8"/>
          </p:nvPr>
        </p:nvSpPr>
        <p:spPr>
          <a:xfrm>
            <a:off x="8172424" y="4882767"/>
            <a:ext cx="2352000" cy="10148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1027" name="Google Shape;1027;p24"/>
          <p:cNvSpPr txBox="1">
            <a:spLocks noGrp="1"/>
          </p:cNvSpPr>
          <p:nvPr>
            <p:ph type="title"/>
          </p:nvPr>
        </p:nvSpPr>
        <p:spPr>
          <a:xfrm>
            <a:off x="1005100" y="560133"/>
            <a:ext cx="9926400" cy="8620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709182400"/>
      </p:ext>
    </p:extLst>
  </p:cSld>
  <p:clrMapOvr>
    <a:masterClrMapping/>
  </p:clrMapOvr>
</p:sldLayout>
</file>

<file path=ppt/slideLayouts/slideLayout20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Title and six columns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10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Google Shape;1079;p25"/>
          <p:cNvSpPr/>
          <p:nvPr/>
        </p:nvSpPr>
        <p:spPr>
          <a:xfrm>
            <a:off x="7948613" y="1682750"/>
            <a:ext cx="3074987" cy="2055813"/>
          </a:xfrm>
          <a:prstGeom prst="roundRect">
            <a:avLst>
              <a:gd name="adj" fmla="val 9976"/>
            </a:avLst>
          </a:prstGeom>
          <a:solidFill>
            <a:schemeClr val="accent5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6" name="Google Shape;1080;p25"/>
          <p:cNvSpPr/>
          <p:nvPr/>
        </p:nvSpPr>
        <p:spPr>
          <a:xfrm>
            <a:off x="1258888" y="1682750"/>
            <a:ext cx="3073400" cy="2055813"/>
          </a:xfrm>
          <a:prstGeom prst="roundRect">
            <a:avLst>
              <a:gd name="adj" fmla="val 9976"/>
            </a:avLst>
          </a:prstGeom>
          <a:solidFill>
            <a:schemeClr val="lt2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7" name="Google Shape;1081;p25"/>
          <p:cNvSpPr/>
          <p:nvPr/>
        </p:nvSpPr>
        <p:spPr>
          <a:xfrm>
            <a:off x="4603750" y="1682750"/>
            <a:ext cx="3073400" cy="2055813"/>
          </a:xfrm>
          <a:prstGeom prst="roundRect">
            <a:avLst>
              <a:gd name="adj" fmla="val 9976"/>
            </a:avLst>
          </a:prstGeom>
          <a:solidFill>
            <a:schemeClr val="accent6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8" name="Google Shape;1082;p25"/>
          <p:cNvSpPr/>
          <p:nvPr/>
        </p:nvSpPr>
        <p:spPr>
          <a:xfrm>
            <a:off x="7948613" y="4038600"/>
            <a:ext cx="3073400" cy="2054225"/>
          </a:xfrm>
          <a:prstGeom prst="roundRect">
            <a:avLst>
              <a:gd name="adj" fmla="val 9976"/>
            </a:avLst>
          </a:prstGeom>
          <a:solidFill>
            <a:schemeClr val="accent3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9" name="Google Shape;1083;p25"/>
          <p:cNvSpPr/>
          <p:nvPr/>
        </p:nvSpPr>
        <p:spPr>
          <a:xfrm>
            <a:off x="1258888" y="4038600"/>
            <a:ext cx="3073400" cy="2054225"/>
          </a:xfrm>
          <a:prstGeom prst="roundRect">
            <a:avLst>
              <a:gd name="adj" fmla="val 9976"/>
            </a:avLst>
          </a:prstGeom>
          <a:solidFill>
            <a:schemeClr val="accent2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0" name="Google Shape;1084;p25"/>
          <p:cNvSpPr/>
          <p:nvPr/>
        </p:nvSpPr>
        <p:spPr>
          <a:xfrm>
            <a:off x="4603750" y="4038600"/>
            <a:ext cx="3073400" cy="2054225"/>
          </a:xfrm>
          <a:prstGeom prst="roundRect">
            <a:avLst>
              <a:gd name="adj" fmla="val 9976"/>
            </a:avLst>
          </a:prstGeom>
          <a:solidFill>
            <a:schemeClr val="accent4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1" name="Google Shape;1085;p25"/>
          <p:cNvSpPr/>
          <p:nvPr/>
        </p:nvSpPr>
        <p:spPr>
          <a:xfrm>
            <a:off x="7858125" y="1778000"/>
            <a:ext cx="3073400" cy="2054225"/>
          </a:xfrm>
          <a:prstGeom prst="roundRect">
            <a:avLst>
              <a:gd name="adj" fmla="val 9976"/>
            </a:avLst>
          </a:prstGeom>
          <a:noFill/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2" name="Google Shape;1086;p25"/>
          <p:cNvSpPr/>
          <p:nvPr/>
        </p:nvSpPr>
        <p:spPr>
          <a:xfrm>
            <a:off x="1166813" y="1778000"/>
            <a:ext cx="3073400" cy="2054225"/>
          </a:xfrm>
          <a:prstGeom prst="roundRect">
            <a:avLst>
              <a:gd name="adj" fmla="val 9976"/>
            </a:avLst>
          </a:prstGeom>
          <a:noFill/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3" name="Google Shape;1087;p25"/>
          <p:cNvSpPr/>
          <p:nvPr/>
        </p:nvSpPr>
        <p:spPr>
          <a:xfrm>
            <a:off x="4513263" y="1778000"/>
            <a:ext cx="3073400" cy="2054225"/>
          </a:xfrm>
          <a:prstGeom prst="roundRect">
            <a:avLst>
              <a:gd name="adj" fmla="val 9976"/>
            </a:avLst>
          </a:prstGeom>
          <a:noFill/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4" name="Google Shape;1088;p25"/>
          <p:cNvSpPr/>
          <p:nvPr/>
        </p:nvSpPr>
        <p:spPr>
          <a:xfrm>
            <a:off x="7858125" y="4132263"/>
            <a:ext cx="3073400" cy="2055812"/>
          </a:xfrm>
          <a:prstGeom prst="roundRect">
            <a:avLst>
              <a:gd name="adj" fmla="val 9976"/>
            </a:avLst>
          </a:prstGeom>
          <a:noFill/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5" name="Google Shape;1089;p25"/>
          <p:cNvSpPr/>
          <p:nvPr/>
        </p:nvSpPr>
        <p:spPr>
          <a:xfrm>
            <a:off x="1166813" y="4132263"/>
            <a:ext cx="3073400" cy="2055812"/>
          </a:xfrm>
          <a:prstGeom prst="roundRect">
            <a:avLst>
              <a:gd name="adj" fmla="val 9976"/>
            </a:avLst>
          </a:prstGeom>
          <a:noFill/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6" name="Google Shape;1090;p25"/>
          <p:cNvSpPr/>
          <p:nvPr/>
        </p:nvSpPr>
        <p:spPr>
          <a:xfrm>
            <a:off x="4513263" y="4132263"/>
            <a:ext cx="3073400" cy="2055812"/>
          </a:xfrm>
          <a:prstGeom prst="roundRect">
            <a:avLst>
              <a:gd name="adj" fmla="val 9976"/>
            </a:avLst>
          </a:prstGeom>
          <a:noFill/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cxnSp>
        <p:nvCxnSpPr>
          <p:cNvPr id="27" name="Google Shape;1095;p25"/>
          <p:cNvCxnSpPr>
            <a:cxnSpLocks noChangeShapeType="1"/>
          </p:cNvCxnSpPr>
          <p:nvPr/>
        </p:nvCxnSpPr>
        <p:spPr bwMode="auto">
          <a:xfrm>
            <a:off x="7858125" y="2363788"/>
            <a:ext cx="3073400" cy="0"/>
          </a:xfrm>
          <a:prstGeom prst="straightConnector1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8" name="Google Shape;1096;p25"/>
          <p:cNvCxnSpPr>
            <a:cxnSpLocks noChangeShapeType="1"/>
          </p:cNvCxnSpPr>
          <p:nvPr/>
        </p:nvCxnSpPr>
        <p:spPr bwMode="auto">
          <a:xfrm>
            <a:off x="4513263" y="2363788"/>
            <a:ext cx="3073400" cy="0"/>
          </a:xfrm>
          <a:prstGeom prst="straightConnector1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9" name="Google Shape;1097;p25"/>
          <p:cNvCxnSpPr>
            <a:cxnSpLocks noChangeShapeType="1"/>
          </p:cNvCxnSpPr>
          <p:nvPr/>
        </p:nvCxnSpPr>
        <p:spPr bwMode="auto">
          <a:xfrm>
            <a:off x="1166813" y="2363788"/>
            <a:ext cx="3073400" cy="0"/>
          </a:xfrm>
          <a:prstGeom prst="straightConnector1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0" name="Google Shape;1101;p25"/>
          <p:cNvCxnSpPr>
            <a:cxnSpLocks noChangeShapeType="1"/>
          </p:cNvCxnSpPr>
          <p:nvPr/>
        </p:nvCxnSpPr>
        <p:spPr bwMode="auto">
          <a:xfrm>
            <a:off x="7858125" y="4733925"/>
            <a:ext cx="3073400" cy="0"/>
          </a:xfrm>
          <a:prstGeom prst="straightConnector1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1" name="Google Shape;1102;p25"/>
          <p:cNvCxnSpPr>
            <a:cxnSpLocks noChangeShapeType="1"/>
          </p:cNvCxnSpPr>
          <p:nvPr/>
        </p:nvCxnSpPr>
        <p:spPr bwMode="auto">
          <a:xfrm>
            <a:off x="4513263" y="4733925"/>
            <a:ext cx="3073400" cy="0"/>
          </a:xfrm>
          <a:prstGeom prst="straightConnector1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2" name="Google Shape;1103;p25"/>
          <p:cNvCxnSpPr>
            <a:cxnSpLocks noChangeShapeType="1"/>
          </p:cNvCxnSpPr>
          <p:nvPr/>
        </p:nvCxnSpPr>
        <p:spPr bwMode="auto">
          <a:xfrm>
            <a:off x="1166813" y="4733925"/>
            <a:ext cx="3073400" cy="0"/>
          </a:xfrm>
          <a:prstGeom prst="straightConnector1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33" name="Google Shape;1110;p25"/>
          <p:cNvGrpSpPr>
            <a:grpSpLocks/>
          </p:cNvGrpSpPr>
          <p:nvPr/>
        </p:nvGrpSpPr>
        <p:grpSpPr bwMode="auto">
          <a:xfrm rot="3617422">
            <a:off x="79375" y="6140450"/>
            <a:ext cx="852488" cy="509588"/>
            <a:chOff x="1202177" y="4613417"/>
            <a:chExt cx="528376" cy="315757"/>
          </a:xfrm>
        </p:grpSpPr>
        <p:sp>
          <p:nvSpPr>
            <p:cNvPr id="34" name="Google Shape;1111;p25"/>
            <p:cNvSpPr/>
            <p:nvPr/>
          </p:nvSpPr>
          <p:spPr>
            <a:xfrm>
              <a:off x="1562334" y="4671562"/>
              <a:ext cx="166286" cy="48199"/>
            </a:xfrm>
            <a:custGeom>
              <a:avLst/>
              <a:gdLst/>
              <a:ahLst/>
              <a:cxnLst/>
              <a:rect l="l" t="t" r="r" b="b"/>
              <a:pathLst>
                <a:path w="1507" h="438" extrusionOk="0">
                  <a:moveTo>
                    <a:pt x="1409" y="1"/>
                  </a:moveTo>
                  <a:lnTo>
                    <a:pt x="73" y="316"/>
                  </a:lnTo>
                  <a:cubicBezTo>
                    <a:pt x="25" y="316"/>
                    <a:pt x="0" y="341"/>
                    <a:pt x="25" y="389"/>
                  </a:cubicBezTo>
                  <a:cubicBezTo>
                    <a:pt x="25" y="414"/>
                    <a:pt x="49" y="438"/>
                    <a:pt x="73" y="438"/>
                  </a:cubicBezTo>
                  <a:lnTo>
                    <a:pt x="98" y="438"/>
                  </a:lnTo>
                  <a:lnTo>
                    <a:pt x="1434" y="122"/>
                  </a:lnTo>
                  <a:cubicBezTo>
                    <a:pt x="1506" y="122"/>
                    <a:pt x="1482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" name="Google Shape;1112;p25"/>
            <p:cNvSpPr/>
            <p:nvPr/>
          </p:nvSpPr>
          <p:spPr>
            <a:xfrm>
              <a:off x="1600517" y="4614100"/>
              <a:ext cx="61004" cy="176076"/>
            </a:xfrm>
            <a:custGeom>
              <a:avLst/>
              <a:gdLst/>
              <a:ahLst/>
              <a:cxnLst/>
              <a:rect l="l" t="t" r="r" b="b"/>
              <a:pathLst>
                <a:path w="550" h="1598" extrusionOk="0">
                  <a:moveTo>
                    <a:pt x="77" y="0"/>
                  </a:moveTo>
                  <a:cubicBezTo>
                    <a:pt x="39" y="0"/>
                    <a:pt x="0" y="32"/>
                    <a:pt x="15" y="91"/>
                  </a:cubicBezTo>
                  <a:lnTo>
                    <a:pt x="403" y="1573"/>
                  </a:lnTo>
                  <a:cubicBezTo>
                    <a:pt x="428" y="1597"/>
                    <a:pt x="452" y="1597"/>
                    <a:pt x="476" y="1597"/>
                  </a:cubicBezTo>
                  <a:lnTo>
                    <a:pt x="501" y="1597"/>
                  </a:lnTo>
                  <a:cubicBezTo>
                    <a:pt x="525" y="1597"/>
                    <a:pt x="549" y="1549"/>
                    <a:pt x="525" y="1525"/>
                  </a:cubicBezTo>
                  <a:lnTo>
                    <a:pt x="136" y="43"/>
                  </a:lnTo>
                  <a:cubicBezTo>
                    <a:pt x="127" y="14"/>
                    <a:pt x="102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" name="Google Shape;1113;p25"/>
            <p:cNvSpPr/>
            <p:nvPr/>
          </p:nvSpPr>
          <p:spPr>
            <a:xfrm>
              <a:off x="1581552" y="4627598"/>
              <a:ext cx="104298" cy="139681"/>
            </a:xfrm>
            <a:custGeom>
              <a:avLst/>
              <a:gdLst/>
              <a:ahLst/>
              <a:cxnLst/>
              <a:rect l="l" t="t" r="r" b="b"/>
              <a:pathLst>
                <a:path w="948" h="1259" extrusionOk="0">
                  <a:moveTo>
                    <a:pt x="875" y="1"/>
                  </a:moveTo>
                  <a:cubicBezTo>
                    <a:pt x="857" y="1"/>
                    <a:pt x="838" y="7"/>
                    <a:pt x="826" y="19"/>
                  </a:cubicBezTo>
                  <a:lnTo>
                    <a:pt x="25" y="1161"/>
                  </a:lnTo>
                  <a:cubicBezTo>
                    <a:pt x="0" y="1185"/>
                    <a:pt x="0" y="1234"/>
                    <a:pt x="49" y="1258"/>
                  </a:cubicBezTo>
                  <a:lnTo>
                    <a:pt x="122" y="1258"/>
                  </a:lnTo>
                  <a:lnTo>
                    <a:pt x="924" y="92"/>
                  </a:lnTo>
                  <a:cubicBezTo>
                    <a:pt x="948" y="68"/>
                    <a:pt x="948" y="19"/>
                    <a:pt x="924" y="19"/>
                  </a:cubicBezTo>
                  <a:cubicBezTo>
                    <a:pt x="911" y="7"/>
                    <a:pt x="893" y="1"/>
                    <a:pt x="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" name="Google Shape;1114;p25"/>
            <p:cNvSpPr/>
            <p:nvPr/>
          </p:nvSpPr>
          <p:spPr>
            <a:xfrm>
              <a:off x="1548322" y="4644461"/>
              <a:ext cx="160383" cy="102301"/>
            </a:xfrm>
            <a:custGeom>
              <a:avLst/>
              <a:gdLst/>
              <a:ahLst/>
              <a:cxnLst/>
              <a:rect l="l" t="t" r="r" b="b"/>
              <a:pathLst>
                <a:path w="1451" h="928" extrusionOk="0">
                  <a:moveTo>
                    <a:pt x="115" y="1"/>
                  </a:moveTo>
                  <a:cubicBezTo>
                    <a:pt x="51" y="1"/>
                    <a:pt x="0" y="83"/>
                    <a:pt x="65" y="126"/>
                  </a:cubicBezTo>
                  <a:lnTo>
                    <a:pt x="1329" y="928"/>
                  </a:lnTo>
                  <a:lnTo>
                    <a:pt x="1377" y="928"/>
                  </a:lnTo>
                  <a:cubicBezTo>
                    <a:pt x="1426" y="928"/>
                    <a:pt x="1450" y="831"/>
                    <a:pt x="1402" y="806"/>
                  </a:cubicBezTo>
                  <a:lnTo>
                    <a:pt x="138" y="5"/>
                  </a:lnTo>
                  <a:cubicBezTo>
                    <a:pt x="130" y="2"/>
                    <a:pt x="123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" name="Google Shape;1115;p25"/>
            <p:cNvSpPr/>
            <p:nvPr/>
          </p:nvSpPr>
          <p:spPr>
            <a:xfrm>
              <a:off x="1201749" y="4671565"/>
              <a:ext cx="177109" cy="151485"/>
            </a:xfrm>
            <a:custGeom>
              <a:avLst/>
              <a:gdLst/>
              <a:ahLst/>
              <a:cxnLst/>
              <a:rect l="l" t="t" r="r" b="b"/>
              <a:pathLst>
                <a:path w="1605" h="1371" extrusionOk="0">
                  <a:moveTo>
                    <a:pt x="924" y="131"/>
                  </a:moveTo>
                  <a:cubicBezTo>
                    <a:pt x="1216" y="131"/>
                    <a:pt x="1458" y="374"/>
                    <a:pt x="1483" y="690"/>
                  </a:cubicBezTo>
                  <a:cubicBezTo>
                    <a:pt x="1483" y="1019"/>
                    <a:pt x="1204" y="1248"/>
                    <a:pt x="911" y="1248"/>
                  </a:cubicBezTo>
                  <a:cubicBezTo>
                    <a:pt x="771" y="1248"/>
                    <a:pt x="629" y="1196"/>
                    <a:pt x="511" y="1079"/>
                  </a:cubicBezTo>
                  <a:cubicBezTo>
                    <a:pt x="171" y="739"/>
                    <a:pt x="414" y="131"/>
                    <a:pt x="924" y="131"/>
                  </a:cubicBezTo>
                  <a:close/>
                  <a:moveTo>
                    <a:pt x="907" y="1"/>
                  </a:moveTo>
                  <a:cubicBezTo>
                    <a:pt x="740" y="1"/>
                    <a:pt x="571" y="63"/>
                    <a:pt x="438" y="204"/>
                  </a:cubicBezTo>
                  <a:cubicBezTo>
                    <a:pt x="1" y="641"/>
                    <a:pt x="317" y="1370"/>
                    <a:pt x="924" y="1370"/>
                  </a:cubicBezTo>
                  <a:cubicBezTo>
                    <a:pt x="1288" y="1370"/>
                    <a:pt x="1604" y="1079"/>
                    <a:pt x="1604" y="690"/>
                  </a:cubicBezTo>
                  <a:cubicBezTo>
                    <a:pt x="1604" y="278"/>
                    <a:pt x="1258" y="1"/>
                    <a:pt x="9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" name="Google Shape;1116;p25"/>
            <p:cNvSpPr/>
            <p:nvPr/>
          </p:nvSpPr>
          <p:spPr>
            <a:xfrm>
              <a:off x="1390320" y="4830901"/>
              <a:ext cx="115121" cy="96399"/>
            </a:xfrm>
            <a:custGeom>
              <a:avLst/>
              <a:gdLst/>
              <a:ahLst/>
              <a:cxnLst/>
              <a:rect l="l" t="t" r="r" b="b"/>
              <a:pathLst>
                <a:path w="1045" h="877" extrusionOk="0">
                  <a:moveTo>
                    <a:pt x="583" y="124"/>
                  </a:moveTo>
                  <a:cubicBezTo>
                    <a:pt x="753" y="124"/>
                    <a:pt x="899" y="269"/>
                    <a:pt x="899" y="439"/>
                  </a:cubicBezTo>
                  <a:cubicBezTo>
                    <a:pt x="899" y="622"/>
                    <a:pt x="741" y="747"/>
                    <a:pt x="587" y="747"/>
                  </a:cubicBezTo>
                  <a:cubicBezTo>
                    <a:pt x="515" y="747"/>
                    <a:pt x="443" y="720"/>
                    <a:pt x="389" y="658"/>
                  </a:cubicBezTo>
                  <a:cubicBezTo>
                    <a:pt x="195" y="464"/>
                    <a:pt x="316" y="124"/>
                    <a:pt x="583" y="124"/>
                  </a:cubicBezTo>
                  <a:close/>
                  <a:moveTo>
                    <a:pt x="584" y="0"/>
                  </a:moveTo>
                  <a:cubicBezTo>
                    <a:pt x="473" y="0"/>
                    <a:pt x="361" y="38"/>
                    <a:pt x="268" y="124"/>
                  </a:cubicBezTo>
                  <a:cubicBezTo>
                    <a:pt x="0" y="415"/>
                    <a:pt x="195" y="877"/>
                    <a:pt x="583" y="877"/>
                  </a:cubicBezTo>
                  <a:cubicBezTo>
                    <a:pt x="826" y="877"/>
                    <a:pt x="1021" y="682"/>
                    <a:pt x="1045" y="439"/>
                  </a:cubicBezTo>
                  <a:cubicBezTo>
                    <a:pt x="1045" y="175"/>
                    <a:pt x="820" y="0"/>
                    <a:pt x="5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0" name="Google Shape;1117;p25"/>
          <p:cNvGrpSpPr>
            <a:grpSpLocks/>
          </p:cNvGrpSpPr>
          <p:nvPr/>
        </p:nvGrpSpPr>
        <p:grpSpPr bwMode="auto">
          <a:xfrm>
            <a:off x="11280775" y="5592763"/>
            <a:ext cx="889000" cy="1298575"/>
            <a:chOff x="-1047799" y="3300294"/>
            <a:chExt cx="439014" cy="641607"/>
          </a:xfrm>
        </p:grpSpPr>
        <p:sp>
          <p:nvSpPr>
            <p:cNvPr id="41" name="Google Shape;1118;p25"/>
            <p:cNvSpPr/>
            <p:nvPr/>
          </p:nvSpPr>
          <p:spPr>
            <a:xfrm>
              <a:off x="-993706" y="3750517"/>
              <a:ext cx="138760" cy="64318"/>
            </a:xfrm>
            <a:custGeom>
              <a:avLst/>
              <a:gdLst/>
              <a:ahLst/>
              <a:cxnLst/>
              <a:rect l="l" t="t" r="r" b="b"/>
              <a:pathLst>
                <a:path w="1847" h="849" extrusionOk="0">
                  <a:moveTo>
                    <a:pt x="728" y="0"/>
                  </a:moveTo>
                  <a:cubicBezTo>
                    <a:pt x="502" y="0"/>
                    <a:pt x="254" y="68"/>
                    <a:pt x="1" y="252"/>
                  </a:cubicBezTo>
                  <a:cubicBezTo>
                    <a:pt x="1" y="252"/>
                    <a:pt x="350" y="848"/>
                    <a:pt x="1002" y="848"/>
                  </a:cubicBezTo>
                  <a:cubicBezTo>
                    <a:pt x="1243" y="848"/>
                    <a:pt x="1526" y="767"/>
                    <a:pt x="1847" y="544"/>
                  </a:cubicBezTo>
                  <a:cubicBezTo>
                    <a:pt x="1847" y="544"/>
                    <a:pt x="1369" y="0"/>
                    <a:pt x="7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" name="Google Shape;1119;p25"/>
            <p:cNvSpPr/>
            <p:nvPr/>
          </p:nvSpPr>
          <p:spPr>
            <a:xfrm>
              <a:off x="-950589" y="3777969"/>
              <a:ext cx="98778" cy="17256"/>
            </a:xfrm>
            <a:custGeom>
              <a:avLst/>
              <a:gdLst/>
              <a:ahLst/>
              <a:cxnLst/>
              <a:rect l="l" t="t" r="r" b="b"/>
              <a:pathLst>
                <a:path w="1313" h="235" extrusionOk="0">
                  <a:moveTo>
                    <a:pt x="500" y="0"/>
                  </a:moveTo>
                  <a:cubicBezTo>
                    <a:pt x="349" y="0"/>
                    <a:pt x="197" y="14"/>
                    <a:pt x="49" y="40"/>
                  </a:cubicBezTo>
                  <a:cubicBezTo>
                    <a:pt x="25" y="40"/>
                    <a:pt x="1" y="64"/>
                    <a:pt x="25" y="89"/>
                  </a:cubicBezTo>
                  <a:cubicBezTo>
                    <a:pt x="25" y="113"/>
                    <a:pt x="49" y="113"/>
                    <a:pt x="73" y="113"/>
                  </a:cubicBezTo>
                  <a:cubicBezTo>
                    <a:pt x="191" y="98"/>
                    <a:pt x="311" y="90"/>
                    <a:pt x="431" y="90"/>
                  </a:cubicBezTo>
                  <a:cubicBezTo>
                    <a:pt x="708" y="90"/>
                    <a:pt x="985" y="133"/>
                    <a:pt x="1239" y="234"/>
                  </a:cubicBezTo>
                  <a:lnTo>
                    <a:pt x="1264" y="234"/>
                  </a:lnTo>
                  <a:cubicBezTo>
                    <a:pt x="1288" y="234"/>
                    <a:pt x="1288" y="210"/>
                    <a:pt x="1312" y="210"/>
                  </a:cubicBezTo>
                  <a:cubicBezTo>
                    <a:pt x="1312" y="186"/>
                    <a:pt x="1312" y="162"/>
                    <a:pt x="1288" y="137"/>
                  </a:cubicBezTo>
                  <a:cubicBezTo>
                    <a:pt x="1039" y="44"/>
                    <a:pt x="770" y="0"/>
                    <a:pt x="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" name="Google Shape;1120;p25"/>
            <p:cNvSpPr/>
            <p:nvPr/>
          </p:nvSpPr>
          <p:spPr>
            <a:xfrm>
              <a:off x="-949805" y="3639138"/>
              <a:ext cx="114457" cy="249427"/>
            </a:xfrm>
            <a:custGeom>
              <a:avLst/>
              <a:gdLst/>
              <a:ahLst/>
              <a:cxnLst/>
              <a:rect l="l" t="t" r="r" b="b"/>
              <a:pathLst>
                <a:path w="1521" h="3318" extrusionOk="0">
                  <a:moveTo>
                    <a:pt x="69" y="0"/>
                  </a:moveTo>
                  <a:cubicBezTo>
                    <a:pt x="40" y="0"/>
                    <a:pt x="0" y="67"/>
                    <a:pt x="39" y="86"/>
                  </a:cubicBezTo>
                  <a:cubicBezTo>
                    <a:pt x="63" y="86"/>
                    <a:pt x="1327" y="961"/>
                    <a:pt x="1424" y="3269"/>
                  </a:cubicBezTo>
                  <a:cubicBezTo>
                    <a:pt x="1424" y="3293"/>
                    <a:pt x="1448" y="3317"/>
                    <a:pt x="1472" y="3317"/>
                  </a:cubicBezTo>
                  <a:cubicBezTo>
                    <a:pt x="1497" y="3293"/>
                    <a:pt x="1521" y="3293"/>
                    <a:pt x="1521" y="3269"/>
                  </a:cubicBezTo>
                  <a:cubicBezTo>
                    <a:pt x="1424" y="912"/>
                    <a:pt x="88" y="14"/>
                    <a:pt x="88" y="14"/>
                  </a:cubicBezTo>
                  <a:cubicBezTo>
                    <a:pt x="83" y="4"/>
                    <a:pt x="76" y="0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" name="Google Shape;1121;p25"/>
            <p:cNvSpPr/>
            <p:nvPr/>
          </p:nvSpPr>
          <p:spPr>
            <a:xfrm>
              <a:off x="-1047799" y="3505012"/>
              <a:ext cx="228914" cy="179619"/>
            </a:xfrm>
            <a:custGeom>
              <a:avLst/>
              <a:gdLst/>
              <a:ahLst/>
              <a:cxnLst/>
              <a:rect l="l" t="t" r="r" b="b"/>
              <a:pathLst>
                <a:path w="3049" h="2395" extrusionOk="0">
                  <a:moveTo>
                    <a:pt x="2055" y="1"/>
                  </a:moveTo>
                  <a:cubicBezTo>
                    <a:pt x="1883" y="1"/>
                    <a:pt x="1883" y="562"/>
                    <a:pt x="1883" y="562"/>
                  </a:cubicBezTo>
                  <a:cubicBezTo>
                    <a:pt x="1761" y="416"/>
                    <a:pt x="1615" y="294"/>
                    <a:pt x="1445" y="197"/>
                  </a:cubicBezTo>
                  <a:cubicBezTo>
                    <a:pt x="1434" y="193"/>
                    <a:pt x="1423" y="192"/>
                    <a:pt x="1413" y="192"/>
                  </a:cubicBezTo>
                  <a:cubicBezTo>
                    <a:pt x="1234" y="192"/>
                    <a:pt x="1300" y="780"/>
                    <a:pt x="1300" y="780"/>
                  </a:cubicBezTo>
                  <a:cubicBezTo>
                    <a:pt x="1154" y="635"/>
                    <a:pt x="984" y="537"/>
                    <a:pt x="814" y="416"/>
                  </a:cubicBezTo>
                  <a:cubicBezTo>
                    <a:pt x="785" y="400"/>
                    <a:pt x="760" y="393"/>
                    <a:pt x="740" y="393"/>
                  </a:cubicBezTo>
                  <a:cubicBezTo>
                    <a:pt x="532" y="393"/>
                    <a:pt x="692" y="1096"/>
                    <a:pt x="692" y="1096"/>
                  </a:cubicBezTo>
                  <a:cubicBezTo>
                    <a:pt x="692" y="1096"/>
                    <a:pt x="357" y="857"/>
                    <a:pt x="178" y="857"/>
                  </a:cubicBezTo>
                  <a:cubicBezTo>
                    <a:pt x="136" y="857"/>
                    <a:pt x="103" y="870"/>
                    <a:pt x="85" y="902"/>
                  </a:cubicBezTo>
                  <a:cubicBezTo>
                    <a:pt x="1" y="1049"/>
                    <a:pt x="662" y="2395"/>
                    <a:pt x="1533" y="2395"/>
                  </a:cubicBezTo>
                  <a:cubicBezTo>
                    <a:pt x="1669" y="2395"/>
                    <a:pt x="1811" y="2362"/>
                    <a:pt x="1955" y="2286"/>
                  </a:cubicBezTo>
                  <a:cubicBezTo>
                    <a:pt x="3049" y="1728"/>
                    <a:pt x="2684" y="926"/>
                    <a:pt x="2684" y="926"/>
                  </a:cubicBezTo>
                  <a:cubicBezTo>
                    <a:pt x="2684" y="926"/>
                    <a:pt x="2368" y="197"/>
                    <a:pt x="2125" y="27"/>
                  </a:cubicBezTo>
                  <a:cubicBezTo>
                    <a:pt x="2099" y="9"/>
                    <a:pt x="2076" y="1"/>
                    <a:pt x="20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" name="Google Shape;1122;p25"/>
            <p:cNvSpPr/>
            <p:nvPr/>
          </p:nvSpPr>
          <p:spPr>
            <a:xfrm>
              <a:off x="-1007033" y="3550505"/>
              <a:ext cx="157575" cy="111379"/>
            </a:xfrm>
            <a:custGeom>
              <a:avLst/>
              <a:gdLst/>
              <a:ahLst/>
              <a:cxnLst/>
              <a:rect l="l" t="t" r="r" b="b"/>
              <a:pathLst>
                <a:path w="2090" h="1483" extrusionOk="0">
                  <a:moveTo>
                    <a:pt x="1652" y="292"/>
                  </a:moveTo>
                  <a:cubicBezTo>
                    <a:pt x="1677" y="292"/>
                    <a:pt x="1701" y="316"/>
                    <a:pt x="1725" y="340"/>
                  </a:cubicBezTo>
                  <a:cubicBezTo>
                    <a:pt x="1749" y="365"/>
                    <a:pt x="1749" y="389"/>
                    <a:pt x="1774" y="413"/>
                  </a:cubicBezTo>
                  <a:lnTo>
                    <a:pt x="1725" y="389"/>
                  </a:lnTo>
                  <a:cubicBezTo>
                    <a:pt x="1701" y="365"/>
                    <a:pt x="1677" y="316"/>
                    <a:pt x="1652" y="292"/>
                  </a:cubicBezTo>
                  <a:close/>
                  <a:moveTo>
                    <a:pt x="802" y="656"/>
                  </a:moveTo>
                  <a:lnTo>
                    <a:pt x="802" y="656"/>
                  </a:lnTo>
                  <a:cubicBezTo>
                    <a:pt x="826" y="680"/>
                    <a:pt x="851" y="729"/>
                    <a:pt x="875" y="778"/>
                  </a:cubicBezTo>
                  <a:cubicBezTo>
                    <a:pt x="851" y="729"/>
                    <a:pt x="826" y="705"/>
                    <a:pt x="802" y="656"/>
                  </a:cubicBezTo>
                  <a:close/>
                  <a:moveTo>
                    <a:pt x="535" y="923"/>
                  </a:moveTo>
                  <a:lnTo>
                    <a:pt x="535" y="923"/>
                  </a:lnTo>
                  <a:cubicBezTo>
                    <a:pt x="583" y="948"/>
                    <a:pt x="608" y="996"/>
                    <a:pt x="608" y="1045"/>
                  </a:cubicBezTo>
                  <a:cubicBezTo>
                    <a:pt x="583" y="996"/>
                    <a:pt x="559" y="972"/>
                    <a:pt x="535" y="923"/>
                  </a:cubicBezTo>
                  <a:close/>
                  <a:moveTo>
                    <a:pt x="1944" y="0"/>
                  </a:moveTo>
                  <a:cubicBezTo>
                    <a:pt x="1920" y="25"/>
                    <a:pt x="1920" y="49"/>
                    <a:pt x="1920" y="73"/>
                  </a:cubicBezTo>
                  <a:cubicBezTo>
                    <a:pt x="1944" y="146"/>
                    <a:pt x="2017" y="292"/>
                    <a:pt x="1968" y="365"/>
                  </a:cubicBezTo>
                  <a:cubicBezTo>
                    <a:pt x="1968" y="389"/>
                    <a:pt x="1944" y="413"/>
                    <a:pt x="1920" y="413"/>
                  </a:cubicBezTo>
                  <a:lnTo>
                    <a:pt x="1847" y="413"/>
                  </a:lnTo>
                  <a:cubicBezTo>
                    <a:pt x="1847" y="365"/>
                    <a:pt x="1822" y="316"/>
                    <a:pt x="1798" y="267"/>
                  </a:cubicBezTo>
                  <a:cubicBezTo>
                    <a:pt x="1774" y="195"/>
                    <a:pt x="1701" y="170"/>
                    <a:pt x="1628" y="146"/>
                  </a:cubicBezTo>
                  <a:cubicBezTo>
                    <a:pt x="1604" y="146"/>
                    <a:pt x="1579" y="170"/>
                    <a:pt x="1555" y="195"/>
                  </a:cubicBezTo>
                  <a:cubicBezTo>
                    <a:pt x="1531" y="243"/>
                    <a:pt x="1555" y="316"/>
                    <a:pt x="1604" y="365"/>
                  </a:cubicBezTo>
                  <a:cubicBezTo>
                    <a:pt x="1652" y="413"/>
                    <a:pt x="1701" y="462"/>
                    <a:pt x="1749" y="486"/>
                  </a:cubicBezTo>
                  <a:lnTo>
                    <a:pt x="1749" y="510"/>
                  </a:lnTo>
                  <a:cubicBezTo>
                    <a:pt x="1749" y="559"/>
                    <a:pt x="1701" y="559"/>
                    <a:pt x="1628" y="559"/>
                  </a:cubicBezTo>
                  <a:cubicBezTo>
                    <a:pt x="1555" y="559"/>
                    <a:pt x="1482" y="535"/>
                    <a:pt x="1409" y="510"/>
                  </a:cubicBezTo>
                  <a:cubicBezTo>
                    <a:pt x="1385" y="437"/>
                    <a:pt x="1337" y="389"/>
                    <a:pt x="1288" y="365"/>
                  </a:cubicBezTo>
                  <a:cubicBezTo>
                    <a:pt x="1256" y="365"/>
                    <a:pt x="1234" y="354"/>
                    <a:pt x="1209" y="354"/>
                  </a:cubicBezTo>
                  <a:cubicBezTo>
                    <a:pt x="1196" y="354"/>
                    <a:pt x="1183" y="357"/>
                    <a:pt x="1166" y="365"/>
                  </a:cubicBezTo>
                  <a:cubicBezTo>
                    <a:pt x="1166" y="389"/>
                    <a:pt x="1142" y="413"/>
                    <a:pt x="1166" y="437"/>
                  </a:cubicBezTo>
                  <a:cubicBezTo>
                    <a:pt x="1215" y="486"/>
                    <a:pt x="1264" y="559"/>
                    <a:pt x="1337" y="583"/>
                  </a:cubicBezTo>
                  <a:cubicBezTo>
                    <a:pt x="1385" y="656"/>
                    <a:pt x="1385" y="753"/>
                    <a:pt x="1361" y="850"/>
                  </a:cubicBezTo>
                  <a:cubicBezTo>
                    <a:pt x="1343" y="905"/>
                    <a:pt x="1311" y="932"/>
                    <a:pt x="1255" y="932"/>
                  </a:cubicBezTo>
                  <a:cubicBezTo>
                    <a:pt x="1236" y="932"/>
                    <a:pt x="1215" y="929"/>
                    <a:pt x="1191" y="923"/>
                  </a:cubicBezTo>
                  <a:cubicBezTo>
                    <a:pt x="1142" y="923"/>
                    <a:pt x="1069" y="899"/>
                    <a:pt x="1021" y="850"/>
                  </a:cubicBezTo>
                  <a:cubicBezTo>
                    <a:pt x="996" y="729"/>
                    <a:pt x="924" y="608"/>
                    <a:pt x="826" y="535"/>
                  </a:cubicBezTo>
                  <a:lnTo>
                    <a:pt x="729" y="535"/>
                  </a:lnTo>
                  <a:cubicBezTo>
                    <a:pt x="705" y="559"/>
                    <a:pt x="705" y="583"/>
                    <a:pt x="705" y="632"/>
                  </a:cubicBezTo>
                  <a:cubicBezTo>
                    <a:pt x="754" y="753"/>
                    <a:pt x="826" y="850"/>
                    <a:pt x="924" y="923"/>
                  </a:cubicBezTo>
                  <a:cubicBezTo>
                    <a:pt x="948" y="972"/>
                    <a:pt x="948" y="1021"/>
                    <a:pt x="924" y="1093"/>
                  </a:cubicBezTo>
                  <a:cubicBezTo>
                    <a:pt x="924" y="1129"/>
                    <a:pt x="898" y="1151"/>
                    <a:pt x="874" y="1151"/>
                  </a:cubicBezTo>
                  <a:cubicBezTo>
                    <a:pt x="865" y="1151"/>
                    <a:pt x="857" y="1148"/>
                    <a:pt x="851" y="1142"/>
                  </a:cubicBezTo>
                  <a:cubicBezTo>
                    <a:pt x="802" y="1142"/>
                    <a:pt x="754" y="1118"/>
                    <a:pt x="729" y="1093"/>
                  </a:cubicBezTo>
                  <a:cubicBezTo>
                    <a:pt x="729" y="972"/>
                    <a:pt x="656" y="875"/>
                    <a:pt x="559" y="826"/>
                  </a:cubicBezTo>
                  <a:cubicBezTo>
                    <a:pt x="547" y="814"/>
                    <a:pt x="529" y="808"/>
                    <a:pt x="508" y="808"/>
                  </a:cubicBezTo>
                  <a:cubicBezTo>
                    <a:pt x="486" y="808"/>
                    <a:pt x="462" y="814"/>
                    <a:pt x="438" y="826"/>
                  </a:cubicBezTo>
                  <a:cubicBezTo>
                    <a:pt x="438" y="826"/>
                    <a:pt x="413" y="875"/>
                    <a:pt x="438" y="899"/>
                  </a:cubicBezTo>
                  <a:cubicBezTo>
                    <a:pt x="462" y="996"/>
                    <a:pt x="535" y="1093"/>
                    <a:pt x="632" y="1166"/>
                  </a:cubicBezTo>
                  <a:cubicBezTo>
                    <a:pt x="608" y="1239"/>
                    <a:pt x="559" y="1312"/>
                    <a:pt x="486" y="1336"/>
                  </a:cubicBezTo>
                  <a:cubicBezTo>
                    <a:pt x="455" y="1356"/>
                    <a:pt x="424" y="1364"/>
                    <a:pt x="393" y="1364"/>
                  </a:cubicBezTo>
                  <a:cubicBezTo>
                    <a:pt x="234" y="1364"/>
                    <a:pt x="98" y="1142"/>
                    <a:pt x="98" y="1142"/>
                  </a:cubicBezTo>
                  <a:cubicBezTo>
                    <a:pt x="85" y="1130"/>
                    <a:pt x="73" y="1124"/>
                    <a:pt x="64" y="1124"/>
                  </a:cubicBezTo>
                  <a:cubicBezTo>
                    <a:pt x="55" y="1124"/>
                    <a:pt x="49" y="1130"/>
                    <a:pt x="49" y="1142"/>
                  </a:cubicBezTo>
                  <a:cubicBezTo>
                    <a:pt x="25" y="1166"/>
                    <a:pt x="0" y="1191"/>
                    <a:pt x="25" y="1215"/>
                  </a:cubicBezTo>
                  <a:cubicBezTo>
                    <a:pt x="25" y="1215"/>
                    <a:pt x="195" y="1482"/>
                    <a:pt x="389" y="1482"/>
                  </a:cubicBezTo>
                  <a:cubicBezTo>
                    <a:pt x="438" y="1458"/>
                    <a:pt x="486" y="1433"/>
                    <a:pt x="535" y="1385"/>
                  </a:cubicBezTo>
                  <a:cubicBezTo>
                    <a:pt x="608" y="1336"/>
                    <a:pt x="681" y="1263"/>
                    <a:pt x="705" y="1166"/>
                  </a:cubicBezTo>
                  <a:cubicBezTo>
                    <a:pt x="754" y="1191"/>
                    <a:pt x="778" y="1191"/>
                    <a:pt x="826" y="1215"/>
                  </a:cubicBezTo>
                  <a:cubicBezTo>
                    <a:pt x="839" y="1219"/>
                    <a:pt x="852" y="1221"/>
                    <a:pt x="866" y="1221"/>
                  </a:cubicBezTo>
                  <a:cubicBezTo>
                    <a:pt x="930" y="1221"/>
                    <a:pt x="1001" y="1174"/>
                    <a:pt x="1021" y="1093"/>
                  </a:cubicBezTo>
                  <a:cubicBezTo>
                    <a:pt x="1021" y="1045"/>
                    <a:pt x="1021" y="996"/>
                    <a:pt x="1021" y="948"/>
                  </a:cubicBezTo>
                  <a:cubicBezTo>
                    <a:pt x="1069" y="972"/>
                    <a:pt x="1118" y="996"/>
                    <a:pt x="1166" y="996"/>
                  </a:cubicBezTo>
                  <a:cubicBezTo>
                    <a:pt x="1192" y="1007"/>
                    <a:pt x="1218" y="1011"/>
                    <a:pt x="1243" y="1011"/>
                  </a:cubicBezTo>
                  <a:cubicBezTo>
                    <a:pt x="1335" y="1011"/>
                    <a:pt x="1415" y="946"/>
                    <a:pt x="1434" y="850"/>
                  </a:cubicBezTo>
                  <a:cubicBezTo>
                    <a:pt x="1458" y="778"/>
                    <a:pt x="1458" y="680"/>
                    <a:pt x="1434" y="608"/>
                  </a:cubicBezTo>
                  <a:cubicBezTo>
                    <a:pt x="1507" y="608"/>
                    <a:pt x="1555" y="632"/>
                    <a:pt x="1628" y="632"/>
                  </a:cubicBezTo>
                  <a:cubicBezTo>
                    <a:pt x="1701" y="632"/>
                    <a:pt x="1798" y="608"/>
                    <a:pt x="1822" y="535"/>
                  </a:cubicBezTo>
                  <a:cubicBezTo>
                    <a:pt x="1847" y="510"/>
                    <a:pt x="1847" y="510"/>
                    <a:pt x="1847" y="486"/>
                  </a:cubicBezTo>
                  <a:cubicBezTo>
                    <a:pt x="1859" y="498"/>
                    <a:pt x="1877" y="504"/>
                    <a:pt x="1895" y="504"/>
                  </a:cubicBezTo>
                  <a:cubicBezTo>
                    <a:pt x="1913" y="504"/>
                    <a:pt x="1932" y="498"/>
                    <a:pt x="1944" y="486"/>
                  </a:cubicBezTo>
                  <a:cubicBezTo>
                    <a:pt x="1992" y="486"/>
                    <a:pt x="2041" y="462"/>
                    <a:pt x="2065" y="413"/>
                  </a:cubicBezTo>
                  <a:cubicBezTo>
                    <a:pt x="2090" y="267"/>
                    <a:pt x="2065" y="146"/>
                    <a:pt x="2017" y="25"/>
                  </a:cubicBezTo>
                  <a:cubicBezTo>
                    <a:pt x="1992" y="0"/>
                    <a:pt x="1968" y="0"/>
                    <a:pt x="19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" name="Google Shape;1123;p25"/>
            <p:cNvSpPr/>
            <p:nvPr/>
          </p:nvSpPr>
          <p:spPr>
            <a:xfrm>
              <a:off x="-869058" y="3630510"/>
              <a:ext cx="108970" cy="91770"/>
            </a:xfrm>
            <a:custGeom>
              <a:avLst/>
              <a:gdLst/>
              <a:ahLst/>
              <a:cxnLst/>
              <a:rect l="l" t="t" r="r" b="b"/>
              <a:pathLst>
                <a:path w="1443" h="1224" extrusionOk="0">
                  <a:moveTo>
                    <a:pt x="158" y="1"/>
                  </a:moveTo>
                  <a:cubicBezTo>
                    <a:pt x="118" y="1"/>
                    <a:pt x="76" y="3"/>
                    <a:pt x="34" y="6"/>
                  </a:cubicBezTo>
                  <a:cubicBezTo>
                    <a:pt x="34" y="6"/>
                    <a:pt x="34" y="6"/>
                    <a:pt x="34" y="6"/>
                  </a:cubicBezTo>
                  <a:lnTo>
                    <a:pt x="34" y="6"/>
                  </a:lnTo>
                  <a:cubicBezTo>
                    <a:pt x="33" y="6"/>
                    <a:pt x="1" y="1224"/>
                    <a:pt x="1328" y="1224"/>
                  </a:cubicBezTo>
                  <a:cubicBezTo>
                    <a:pt x="1365" y="1224"/>
                    <a:pt x="1404" y="1223"/>
                    <a:pt x="1443" y="1221"/>
                  </a:cubicBezTo>
                  <a:cubicBezTo>
                    <a:pt x="1443" y="1221"/>
                    <a:pt x="1240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" name="Google Shape;1124;p25"/>
            <p:cNvSpPr/>
            <p:nvPr/>
          </p:nvSpPr>
          <p:spPr>
            <a:xfrm>
              <a:off x="-836915" y="3662669"/>
              <a:ext cx="79963" cy="63533"/>
            </a:xfrm>
            <a:custGeom>
              <a:avLst/>
              <a:gdLst/>
              <a:ahLst/>
              <a:cxnLst/>
              <a:rect l="l" t="t" r="r" b="b"/>
              <a:pathLst>
                <a:path w="1070" h="837" extrusionOk="0">
                  <a:moveTo>
                    <a:pt x="53" y="0"/>
                  </a:moveTo>
                  <a:cubicBezTo>
                    <a:pt x="37" y="0"/>
                    <a:pt x="25" y="17"/>
                    <a:pt x="25" y="35"/>
                  </a:cubicBezTo>
                  <a:cubicBezTo>
                    <a:pt x="1" y="59"/>
                    <a:pt x="25" y="83"/>
                    <a:pt x="49" y="83"/>
                  </a:cubicBezTo>
                  <a:cubicBezTo>
                    <a:pt x="414" y="253"/>
                    <a:pt x="729" y="496"/>
                    <a:pt x="997" y="812"/>
                  </a:cubicBezTo>
                  <a:cubicBezTo>
                    <a:pt x="997" y="812"/>
                    <a:pt x="1021" y="836"/>
                    <a:pt x="1021" y="836"/>
                  </a:cubicBezTo>
                  <a:lnTo>
                    <a:pt x="1045" y="812"/>
                  </a:lnTo>
                  <a:cubicBezTo>
                    <a:pt x="1069" y="812"/>
                    <a:pt x="1069" y="788"/>
                    <a:pt x="1069" y="763"/>
                  </a:cubicBezTo>
                  <a:cubicBezTo>
                    <a:pt x="802" y="423"/>
                    <a:pt x="462" y="156"/>
                    <a:pt x="74" y="10"/>
                  </a:cubicBezTo>
                  <a:cubicBezTo>
                    <a:pt x="66" y="3"/>
                    <a:pt x="59" y="0"/>
                    <a:pt x="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" name="Google Shape;1125;p25"/>
            <p:cNvSpPr/>
            <p:nvPr/>
          </p:nvSpPr>
          <p:spPr>
            <a:xfrm>
              <a:off x="-764008" y="3539524"/>
              <a:ext cx="129353" cy="72946"/>
            </a:xfrm>
            <a:custGeom>
              <a:avLst/>
              <a:gdLst/>
              <a:ahLst/>
              <a:cxnLst/>
              <a:rect l="l" t="t" r="r" b="b"/>
              <a:pathLst>
                <a:path w="1726" h="973" extrusionOk="0">
                  <a:moveTo>
                    <a:pt x="1242" y="0"/>
                  </a:moveTo>
                  <a:cubicBezTo>
                    <a:pt x="434" y="0"/>
                    <a:pt x="0" y="850"/>
                    <a:pt x="0" y="850"/>
                  </a:cubicBezTo>
                  <a:cubicBezTo>
                    <a:pt x="232" y="937"/>
                    <a:pt x="435" y="973"/>
                    <a:pt x="612" y="973"/>
                  </a:cubicBezTo>
                  <a:cubicBezTo>
                    <a:pt x="1474" y="973"/>
                    <a:pt x="1725" y="117"/>
                    <a:pt x="1725" y="97"/>
                  </a:cubicBezTo>
                  <a:cubicBezTo>
                    <a:pt x="1552" y="29"/>
                    <a:pt x="1391" y="0"/>
                    <a:pt x="12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" name="Google Shape;1126;p25"/>
            <p:cNvSpPr/>
            <p:nvPr/>
          </p:nvSpPr>
          <p:spPr>
            <a:xfrm>
              <a:off x="-769495" y="3568545"/>
              <a:ext cx="94858" cy="38433"/>
            </a:xfrm>
            <a:custGeom>
              <a:avLst/>
              <a:gdLst/>
              <a:ahLst/>
              <a:cxnLst/>
              <a:rect l="l" t="t" r="r" b="b"/>
              <a:pathLst>
                <a:path w="1264" h="511" extrusionOk="0">
                  <a:moveTo>
                    <a:pt x="1191" y="0"/>
                  </a:moveTo>
                  <a:cubicBezTo>
                    <a:pt x="778" y="49"/>
                    <a:pt x="389" y="194"/>
                    <a:pt x="25" y="413"/>
                  </a:cubicBezTo>
                  <a:cubicBezTo>
                    <a:pt x="0" y="462"/>
                    <a:pt x="25" y="510"/>
                    <a:pt x="73" y="510"/>
                  </a:cubicBezTo>
                  <a:cubicBezTo>
                    <a:pt x="73" y="510"/>
                    <a:pt x="98" y="510"/>
                    <a:pt x="98" y="486"/>
                  </a:cubicBezTo>
                  <a:cubicBezTo>
                    <a:pt x="438" y="267"/>
                    <a:pt x="802" y="146"/>
                    <a:pt x="1215" y="97"/>
                  </a:cubicBezTo>
                  <a:cubicBezTo>
                    <a:pt x="1239" y="97"/>
                    <a:pt x="1264" y="73"/>
                    <a:pt x="1264" y="49"/>
                  </a:cubicBezTo>
                  <a:cubicBezTo>
                    <a:pt x="1239" y="24"/>
                    <a:pt x="1215" y="0"/>
                    <a:pt x="1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" name="Google Shape;1127;p25"/>
            <p:cNvSpPr/>
            <p:nvPr/>
          </p:nvSpPr>
          <p:spPr>
            <a:xfrm>
              <a:off x="-800853" y="3409320"/>
              <a:ext cx="60364" cy="462773"/>
            </a:xfrm>
            <a:custGeom>
              <a:avLst/>
              <a:gdLst/>
              <a:ahLst/>
              <a:cxnLst/>
              <a:rect l="l" t="t" r="r" b="b"/>
              <a:pathLst>
                <a:path w="809" h="6160" extrusionOk="0">
                  <a:moveTo>
                    <a:pt x="69" y="1"/>
                  </a:moveTo>
                  <a:cubicBezTo>
                    <a:pt x="37" y="1"/>
                    <a:pt x="0" y="32"/>
                    <a:pt x="31" y="62"/>
                  </a:cubicBezTo>
                  <a:cubicBezTo>
                    <a:pt x="711" y="1860"/>
                    <a:pt x="541" y="6063"/>
                    <a:pt x="541" y="6111"/>
                  </a:cubicBezTo>
                  <a:cubicBezTo>
                    <a:pt x="541" y="6135"/>
                    <a:pt x="565" y="6135"/>
                    <a:pt x="589" y="6160"/>
                  </a:cubicBezTo>
                  <a:cubicBezTo>
                    <a:pt x="614" y="6135"/>
                    <a:pt x="638" y="6135"/>
                    <a:pt x="638" y="6111"/>
                  </a:cubicBezTo>
                  <a:cubicBezTo>
                    <a:pt x="638" y="6063"/>
                    <a:pt x="808" y="1836"/>
                    <a:pt x="104" y="38"/>
                  </a:cubicBezTo>
                  <a:cubicBezTo>
                    <a:pt x="104" y="11"/>
                    <a:pt x="87" y="1"/>
                    <a:pt x="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" name="Google Shape;1128;p25"/>
            <p:cNvSpPr/>
            <p:nvPr/>
          </p:nvSpPr>
          <p:spPr>
            <a:xfrm>
              <a:off x="-905903" y="3300294"/>
              <a:ext cx="198340" cy="165500"/>
            </a:xfrm>
            <a:custGeom>
              <a:avLst/>
              <a:gdLst/>
              <a:ahLst/>
              <a:cxnLst/>
              <a:rect l="l" t="t" r="r" b="b"/>
              <a:pathLst>
                <a:path w="2642" h="2201" extrusionOk="0">
                  <a:moveTo>
                    <a:pt x="898" y="1"/>
                  </a:moveTo>
                  <a:cubicBezTo>
                    <a:pt x="722" y="1"/>
                    <a:pt x="649" y="636"/>
                    <a:pt x="649" y="636"/>
                  </a:cubicBezTo>
                  <a:cubicBezTo>
                    <a:pt x="649" y="636"/>
                    <a:pt x="381" y="252"/>
                    <a:pt x="219" y="252"/>
                  </a:cubicBezTo>
                  <a:cubicBezTo>
                    <a:pt x="198" y="252"/>
                    <a:pt x="180" y="258"/>
                    <a:pt x="164" y="271"/>
                  </a:cubicBezTo>
                  <a:cubicBezTo>
                    <a:pt x="0" y="365"/>
                    <a:pt x="217" y="2201"/>
                    <a:pt x="1307" y="2201"/>
                  </a:cubicBezTo>
                  <a:cubicBezTo>
                    <a:pt x="1353" y="2201"/>
                    <a:pt x="1401" y="2197"/>
                    <a:pt x="1451" y="2190"/>
                  </a:cubicBezTo>
                  <a:cubicBezTo>
                    <a:pt x="2641" y="2045"/>
                    <a:pt x="2569" y="1170"/>
                    <a:pt x="2569" y="1170"/>
                  </a:cubicBezTo>
                  <a:cubicBezTo>
                    <a:pt x="2569" y="1170"/>
                    <a:pt x="2544" y="369"/>
                    <a:pt x="2374" y="126"/>
                  </a:cubicBezTo>
                  <a:cubicBezTo>
                    <a:pt x="2348" y="89"/>
                    <a:pt x="2321" y="73"/>
                    <a:pt x="2293" y="73"/>
                  </a:cubicBezTo>
                  <a:cubicBezTo>
                    <a:pt x="2136" y="73"/>
                    <a:pt x="1961" y="563"/>
                    <a:pt x="1961" y="563"/>
                  </a:cubicBezTo>
                  <a:cubicBezTo>
                    <a:pt x="1888" y="369"/>
                    <a:pt x="1791" y="199"/>
                    <a:pt x="1670" y="53"/>
                  </a:cubicBezTo>
                  <a:cubicBezTo>
                    <a:pt x="1650" y="38"/>
                    <a:pt x="1631" y="32"/>
                    <a:pt x="1612" y="32"/>
                  </a:cubicBezTo>
                  <a:cubicBezTo>
                    <a:pt x="1443" y="32"/>
                    <a:pt x="1305" y="563"/>
                    <a:pt x="1305" y="563"/>
                  </a:cubicBezTo>
                  <a:cubicBezTo>
                    <a:pt x="1232" y="369"/>
                    <a:pt x="1111" y="199"/>
                    <a:pt x="990" y="53"/>
                  </a:cubicBezTo>
                  <a:cubicBezTo>
                    <a:pt x="957" y="16"/>
                    <a:pt x="926" y="1"/>
                    <a:pt x="8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" name="Google Shape;1129;p25"/>
            <p:cNvSpPr/>
            <p:nvPr/>
          </p:nvSpPr>
          <p:spPr>
            <a:xfrm>
              <a:off x="-884737" y="3364612"/>
              <a:ext cx="171686" cy="61964"/>
            </a:xfrm>
            <a:custGeom>
              <a:avLst/>
              <a:gdLst/>
              <a:ahLst/>
              <a:cxnLst/>
              <a:rect l="l" t="t" r="r" b="b"/>
              <a:pathLst>
                <a:path w="2284" h="827" extrusionOk="0">
                  <a:moveTo>
                    <a:pt x="1846" y="122"/>
                  </a:moveTo>
                  <a:lnTo>
                    <a:pt x="1846" y="122"/>
                  </a:lnTo>
                  <a:cubicBezTo>
                    <a:pt x="1871" y="146"/>
                    <a:pt x="1895" y="146"/>
                    <a:pt x="1919" y="195"/>
                  </a:cubicBezTo>
                  <a:cubicBezTo>
                    <a:pt x="1919" y="219"/>
                    <a:pt x="1919" y="243"/>
                    <a:pt x="1919" y="268"/>
                  </a:cubicBezTo>
                  <a:cubicBezTo>
                    <a:pt x="1895" y="268"/>
                    <a:pt x="1895" y="243"/>
                    <a:pt x="1895" y="243"/>
                  </a:cubicBezTo>
                  <a:cubicBezTo>
                    <a:pt x="1871" y="195"/>
                    <a:pt x="1846" y="146"/>
                    <a:pt x="1846" y="122"/>
                  </a:cubicBezTo>
                  <a:close/>
                  <a:moveTo>
                    <a:pt x="923" y="170"/>
                  </a:moveTo>
                  <a:lnTo>
                    <a:pt x="923" y="170"/>
                  </a:lnTo>
                  <a:cubicBezTo>
                    <a:pt x="947" y="219"/>
                    <a:pt x="947" y="268"/>
                    <a:pt x="972" y="292"/>
                  </a:cubicBezTo>
                  <a:cubicBezTo>
                    <a:pt x="947" y="268"/>
                    <a:pt x="923" y="219"/>
                    <a:pt x="923" y="170"/>
                  </a:cubicBezTo>
                  <a:close/>
                  <a:moveTo>
                    <a:pt x="583" y="341"/>
                  </a:moveTo>
                  <a:lnTo>
                    <a:pt x="583" y="341"/>
                  </a:lnTo>
                  <a:cubicBezTo>
                    <a:pt x="607" y="365"/>
                    <a:pt x="632" y="413"/>
                    <a:pt x="632" y="486"/>
                  </a:cubicBezTo>
                  <a:cubicBezTo>
                    <a:pt x="607" y="438"/>
                    <a:pt x="583" y="389"/>
                    <a:pt x="583" y="341"/>
                  </a:cubicBezTo>
                  <a:close/>
                  <a:moveTo>
                    <a:pt x="2211" y="0"/>
                  </a:moveTo>
                  <a:cubicBezTo>
                    <a:pt x="2186" y="0"/>
                    <a:pt x="2162" y="25"/>
                    <a:pt x="2186" y="49"/>
                  </a:cubicBezTo>
                  <a:cubicBezTo>
                    <a:pt x="2186" y="122"/>
                    <a:pt x="2186" y="292"/>
                    <a:pt x="2138" y="341"/>
                  </a:cubicBezTo>
                  <a:cubicBezTo>
                    <a:pt x="2113" y="365"/>
                    <a:pt x="2089" y="365"/>
                    <a:pt x="2065" y="365"/>
                  </a:cubicBezTo>
                  <a:cubicBezTo>
                    <a:pt x="2041" y="365"/>
                    <a:pt x="2016" y="365"/>
                    <a:pt x="1992" y="341"/>
                  </a:cubicBezTo>
                  <a:cubicBezTo>
                    <a:pt x="2016" y="292"/>
                    <a:pt x="2016" y="243"/>
                    <a:pt x="1992" y="195"/>
                  </a:cubicBezTo>
                  <a:cubicBezTo>
                    <a:pt x="1992" y="122"/>
                    <a:pt x="1943" y="49"/>
                    <a:pt x="1895" y="25"/>
                  </a:cubicBezTo>
                  <a:cubicBezTo>
                    <a:pt x="1846" y="25"/>
                    <a:pt x="1822" y="25"/>
                    <a:pt x="1798" y="49"/>
                  </a:cubicBezTo>
                  <a:cubicBezTo>
                    <a:pt x="1749" y="98"/>
                    <a:pt x="1749" y="170"/>
                    <a:pt x="1798" y="219"/>
                  </a:cubicBezTo>
                  <a:cubicBezTo>
                    <a:pt x="1822" y="292"/>
                    <a:pt x="1846" y="341"/>
                    <a:pt x="1895" y="365"/>
                  </a:cubicBezTo>
                  <a:lnTo>
                    <a:pt x="1871" y="389"/>
                  </a:lnTo>
                  <a:cubicBezTo>
                    <a:pt x="1858" y="401"/>
                    <a:pt x="1834" y="407"/>
                    <a:pt x="1810" y="407"/>
                  </a:cubicBezTo>
                  <a:cubicBezTo>
                    <a:pt x="1786" y="407"/>
                    <a:pt x="1761" y="401"/>
                    <a:pt x="1749" y="389"/>
                  </a:cubicBezTo>
                  <a:cubicBezTo>
                    <a:pt x="1676" y="365"/>
                    <a:pt x="1603" y="316"/>
                    <a:pt x="1555" y="268"/>
                  </a:cubicBezTo>
                  <a:cubicBezTo>
                    <a:pt x="1555" y="195"/>
                    <a:pt x="1530" y="146"/>
                    <a:pt x="1482" y="98"/>
                  </a:cubicBezTo>
                  <a:cubicBezTo>
                    <a:pt x="1458" y="49"/>
                    <a:pt x="1409" y="49"/>
                    <a:pt x="1385" y="49"/>
                  </a:cubicBezTo>
                  <a:cubicBezTo>
                    <a:pt x="1360" y="73"/>
                    <a:pt x="1336" y="98"/>
                    <a:pt x="1336" y="122"/>
                  </a:cubicBezTo>
                  <a:cubicBezTo>
                    <a:pt x="1360" y="195"/>
                    <a:pt x="1409" y="268"/>
                    <a:pt x="1458" y="316"/>
                  </a:cubicBezTo>
                  <a:cubicBezTo>
                    <a:pt x="1458" y="413"/>
                    <a:pt x="1433" y="511"/>
                    <a:pt x="1385" y="583"/>
                  </a:cubicBezTo>
                  <a:cubicBezTo>
                    <a:pt x="1360" y="608"/>
                    <a:pt x="1336" y="620"/>
                    <a:pt x="1309" y="620"/>
                  </a:cubicBezTo>
                  <a:cubicBezTo>
                    <a:pt x="1281" y="620"/>
                    <a:pt x="1251" y="608"/>
                    <a:pt x="1215" y="583"/>
                  </a:cubicBezTo>
                  <a:cubicBezTo>
                    <a:pt x="1142" y="559"/>
                    <a:pt x="1093" y="511"/>
                    <a:pt x="1069" y="462"/>
                  </a:cubicBezTo>
                  <a:cubicBezTo>
                    <a:pt x="1093" y="341"/>
                    <a:pt x="1069" y="195"/>
                    <a:pt x="996" y="98"/>
                  </a:cubicBezTo>
                  <a:cubicBezTo>
                    <a:pt x="979" y="80"/>
                    <a:pt x="950" y="63"/>
                    <a:pt x="925" y="63"/>
                  </a:cubicBezTo>
                  <a:cubicBezTo>
                    <a:pt x="915" y="63"/>
                    <a:pt x="906" y="66"/>
                    <a:pt x="899" y="73"/>
                  </a:cubicBezTo>
                  <a:cubicBezTo>
                    <a:pt x="850" y="73"/>
                    <a:pt x="850" y="98"/>
                    <a:pt x="850" y="146"/>
                  </a:cubicBezTo>
                  <a:cubicBezTo>
                    <a:pt x="850" y="243"/>
                    <a:pt x="875" y="365"/>
                    <a:pt x="947" y="462"/>
                  </a:cubicBezTo>
                  <a:cubicBezTo>
                    <a:pt x="947" y="535"/>
                    <a:pt x="923" y="583"/>
                    <a:pt x="899" y="632"/>
                  </a:cubicBezTo>
                  <a:cubicBezTo>
                    <a:pt x="885" y="660"/>
                    <a:pt x="862" y="672"/>
                    <a:pt x="836" y="672"/>
                  </a:cubicBezTo>
                  <a:cubicBezTo>
                    <a:pt x="818" y="672"/>
                    <a:pt x="798" y="666"/>
                    <a:pt x="777" y="656"/>
                  </a:cubicBezTo>
                  <a:cubicBezTo>
                    <a:pt x="753" y="632"/>
                    <a:pt x="729" y="608"/>
                    <a:pt x="705" y="559"/>
                  </a:cubicBezTo>
                  <a:cubicBezTo>
                    <a:pt x="729" y="462"/>
                    <a:pt x="729" y="341"/>
                    <a:pt x="632" y="243"/>
                  </a:cubicBezTo>
                  <a:cubicBezTo>
                    <a:pt x="607" y="219"/>
                    <a:pt x="559" y="219"/>
                    <a:pt x="534" y="219"/>
                  </a:cubicBezTo>
                  <a:cubicBezTo>
                    <a:pt x="510" y="219"/>
                    <a:pt x="486" y="243"/>
                    <a:pt x="486" y="292"/>
                  </a:cubicBezTo>
                  <a:cubicBezTo>
                    <a:pt x="486" y="389"/>
                    <a:pt x="510" y="486"/>
                    <a:pt x="583" y="583"/>
                  </a:cubicBezTo>
                  <a:cubicBezTo>
                    <a:pt x="534" y="656"/>
                    <a:pt x="462" y="705"/>
                    <a:pt x="389" y="705"/>
                  </a:cubicBezTo>
                  <a:cubicBezTo>
                    <a:pt x="374" y="708"/>
                    <a:pt x="360" y="710"/>
                    <a:pt x="347" y="710"/>
                  </a:cubicBezTo>
                  <a:cubicBezTo>
                    <a:pt x="161" y="710"/>
                    <a:pt x="97" y="413"/>
                    <a:pt x="97" y="413"/>
                  </a:cubicBezTo>
                  <a:cubicBezTo>
                    <a:pt x="97" y="389"/>
                    <a:pt x="73" y="365"/>
                    <a:pt x="49" y="365"/>
                  </a:cubicBezTo>
                  <a:cubicBezTo>
                    <a:pt x="24" y="389"/>
                    <a:pt x="0" y="413"/>
                    <a:pt x="0" y="438"/>
                  </a:cubicBezTo>
                  <a:cubicBezTo>
                    <a:pt x="0" y="438"/>
                    <a:pt x="97" y="826"/>
                    <a:pt x="364" y="826"/>
                  </a:cubicBezTo>
                  <a:lnTo>
                    <a:pt x="413" y="802"/>
                  </a:lnTo>
                  <a:cubicBezTo>
                    <a:pt x="510" y="802"/>
                    <a:pt x="583" y="753"/>
                    <a:pt x="656" y="656"/>
                  </a:cubicBezTo>
                  <a:cubicBezTo>
                    <a:pt x="680" y="681"/>
                    <a:pt x="705" y="729"/>
                    <a:pt x="753" y="729"/>
                  </a:cubicBezTo>
                  <a:cubicBezTo>
                    <a:pt x="784" y="760"/>
                    <a:pt x="818" y="773"/>
                    <a:pt x="852" y="773"/>
                  </a:cubicBezTo>
                  <a:cubicBezTo>
                    <a:pt x="899" y="773"/>
                    <a:pt x="943" y="747"/>
                    <a:pt x="972" y="705"/>
                  </a:cubicBezTo>
                  <a:cubicBezTo>
                    <a:pt x="996" y="656"/>
                    <a:pt x="1020" y="608"/>
                    <a:pt x="1045" y="559"/>
                  </a:cubicBezTo>
                  <a:cubicBezTo>
                    <a:pt x="1069" y="608"/>
                    <a:pt x="1117" y="632"/>
                    <a:pt x="1166" y="656"/>
                  </a:cubicBezTo>
                  <a:cubicBezTo>
                    <a:pt x="1198" y="699"/>
                    <a:pt x="1244" y="718"/>
                    <a:pt x="1292" y="718"/>
                  </a:cubicBezTo>
                  <a:cubicBezTo>
                    <a:pt x="1353" y="718"/>
                    <a:pt x="1417" y="687"/>
                    <a:pt x="1458" y="632"/>
                  </a:cubicBezTo>
                  <a:cubicBezTo>
                    <a:pt x="1506" y="559"/>
                    <a:pt x="1530" y="462"/>
                    <a:pt x="1555" y="389"/>
                  </a:cubicBezTo>
                  <a:cubicBezTo>
                    <a:pt x="1603" y="413"/>
                    <a:pt x="1652" y="438"/>
                    <a:pt x="1700" y="462"/>
                  </a:cubicBezTo>
                  <a:cubicBezTo>
                    <a:pt x="1737" y="486"/>
                    <a:pt x="1779" y="498"/>
                    <a:pt x="1822" y="498"/>
                  </a:cubicBezTo>
                  <a:cubicBezTo>
                    <a:pt x="1864" y="498"/>
                    <a:pt x="1907" y="486"/>
                    <a:pt x="1943" y="462"/>
                  </a:cubicBezTo>
                  <a:lnTo>
                    <a:pt x="1968" y="413"/>
                  </a:lnTo>
                  <a:cubicBezTo>
                    <a:pt x="1992" y="438"/>
                    <a:pt x="2016" y="438"/>
                    <a:pt x="2065" y="462"/>
                  </a:cubicBezTo>
                  <a:cubicBezTo>
                    <a:pt x="2113" y="462"/>
                    <a:pt x="2162" y="438"/>
                    <a:pt x="2211" y="413"/>
                  </a:cubicBezTo>
                  <a:cubicBezTo>
                    <a:pt x="2259" y="292"/>
                    <a:pt x="2284" y="170"/>
                    <a:pt x="2284" y="25"/>
                  </a:cubicBezTo>
                  <a:cubicBezTo>
                    <a:pt x="2259" y="0"/>
                    <a:pt x="2235" y="0"/>
                    <a:pt x="22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" name="Google Shape;1130;p25"/>
            <p:cNvSpPr/>
            <p:nvPr/>
          </p:nvSpPr>
          <p:spPr>
            <a:xfrm>
              <a:off x="-945885" y="3813266"/>
              <a:ext cx="337100" cy="128635"/>
            </a:xfrm>
            <a:custGeom>
              <a:avLst/>
              <a:gdLst/>
              <a:ahLst/>
              <a:cxnLst/>
              <a:rect l="l" t="t" r="r" b="b"/>
              <a:pathLst>
                <a:path w="4484" h="1710" extrusionOk="0">
                  <a:moveTo>
                    <a:pt x="3927" y="0"/>
                  </a:moveTo>
                  <a:cubicBezTo>
                    <a:pt x="3752" y="0"/>
                    <a:pt x="3511" y="705"/>
                    <a:pt x="3511" y="705"/>
                  </a:cubicBezTo>
                  <a:cubicBezTo>
                    <a:pt x="3341" y="510"/>
                    <a:pt x="3147" y="316"/>
                    <a:pt x="2928" y="146"/>
                  </a:cubicBezTo>
                  <a:cubicBezTo>
                    <a:pt x="2885" y="106"/>
                    <a:pt x="2847" y="89"/>
                    <a:pt x="2812" y="89"/>
                  </a:cubicBezTo>
                  <a:cubicBezTo>
                    <a:pt x="2594" y="89"/>
                    <a:pt x="2540" y="778"/>
                    <a:pt x="2540" y="778"/>
                  </a:cubicBezTo>
                  <a:cubicBezTo>
                    <a:pt x="2540" y="778"/>
                    <a:pt x="2103" y="268"/>
                    <a:pt x="1957" y="49"/>
                  </a:cubicBezTo>
                  <a:cubicBezTo>
                    <a:pt x="1944" y="34"/>
                    <a:pt x="1928" y="27"/>
                    <a:pt x="1910" y="27"/>
                  </a:cubicBezTo>
                  <a:cubicBezTo>
                    <a:pt x="1697" y="27"/>
                    <a:pt x="1179" y="1021"/>
                    <a:pt x="1179" y="1021"/>
                  </a:cubicBezTo>
                  <a:cubicBezTo>
                    <a:pt x="1082" y="729"/>
                    <a:pt x="912" y="438"/>
                    <a:pt x="669" y="219"/>
                  </a:cubicBezTo>
                  <a:cubicBezTo>
                    <a:pt x="649" y="206"/>
                    <a:pt x="628" y="200"/>
                    <a:pt x="607" y="200"/>
                  </a:cubicBezTo>
                  <a:cubicBezTo>
                    <a:pt x="308" y="200"/>
                    <a:pt x="0" y="1424"/>
                    <a:pt x="159" y="1628"/>
                  </a:cubicBezTo>
                  <a:cubicBezTo>
                    <a:pt x="206" y="1688"/>
                    <a:pt x="548" y="1709"/>
                    <a:pt x="1022" y="1709"/>
                  </a:cubicBezTo>
                  <a:cubicBezTo>
                    <a:pt x="2286" y="1709"/>
                    <a:pt x="4483" y="1555"/>
                    <a:pt x="4483" y="1555"/>
                  </a:cubicBezTo>
                  <a:cubicBezTo>
                    <a:pt x="4362" y="1045"/>
                    <a:pt x="4192" y="535"/>
                    <a:pt x="3997" y="49"/>
                  </a:cubicBezTo>
                  <a:cubicBezTo>
                    <a:pt x="3976" y="15"/>
                    <a:pt x="3952" y="0"/>
                    <a:pt x="39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4" name="Google Shape;1131;p25"/>
          <p:cNvGrpSpPr>
            <a:grpSpLocks/>
          </p:cNvGrpSpPr>
          <p:nvPr/>
        </p:nvGrpSpPr>
        <p:grpSpPr bwMode="auto">
          <a:xfrm rot="18760628" flipH="1">
            <a:off x="10298907" y="-335757"/>
            <a:ext cx="1447800" cy="1884363"/>
            <a:chOff x="4318023" y="4113296"/>
            <a:chExt cx="716422" cy="932073"/>
          </a:xfrm>
        </p:grpSpPr>
        <p:sp>
          <p:nvSpPr>
            <p:cNvPr id="55" name="Google Shape;1132;p25"/>
            <p:cNvSpPr/>
            <p:nvPr/>
          </p:nvSpPr>
          <p:spPr>
            <a:xfrm>
              <a:off x="4839647" y="4244214"/>
              <a:ext cx="192460" cy="205731"/>
            </a:xfrm>
            <a:custGeom>
              <a:avLst/>
              <a:gdLst/>
              <a:ahLst/>
              <a:cxnLst/>
              <a:rect l="l" t="t" r="r" b="b"/>
              <a:pathLst>
                <a:path w="2211" h="2366" extrusionOk="0">
                  <a:moveTo>
                    <a:pt x="1579" y="179"/>
                  </a:moveTo>
                  <a:cubicBezTo>
                    <a:pt x="1798" y="179"/>
                    <a:pt x="1943" y="252"/>
                    <a:pt x="1992" y="422"/>
                  </a:cubicBezTo>
                  <a:cubicBezTo>
                    <a:pt x="2041" y="519"/>
                    <a:pt x="2016" y="616"/>
                    <a:pt x="1968" y="689"/>
                  </a:cubicBezTo>
                  <a:cubicBezTo>
                    <a:pt x="1798" y="908"/>
                    <a:pt x="1239" y="1005"/>
                    <a:pt x="802" y="1005"/>
                  </a:cubicBezTo>
                  <a:lnTo>
                    <a:pt x="777" y="1005"/>
                  </a:lnTo>
                  <a:cubicBezTo>
                    <a:pt x="705" y="1005"/>
                    <a:pt x="680" y="1054"/>
                    <a:pt x="705" y="1127"/>
                  </a:cubicBezTo>
                  <a:cubicBezTo>
                    <a:pt x="802" y="1321"/>
                    <a:pt x="1045" y="1904"/>
                    <a:pt x="826" y="2171"/>
                  </a:cubicBezTo>
                  <a:cubicBezTo>
                    <a:pt x="802" y="2195"/>
                    <a:pt x="777" y="2195"/>
                    <a:pt x="777" y="2195"/>
                  </a:cubicBezTo>
                  <a:cubicBezTo>
                    <a:pt x="632" y="2195"/>
                    <a:pt x="364" y="1782"/>
                    <a:pt x="170" y="1369"/>
                  </a:cubicBezTo>
                  <a:lnTo>
                    <a:pt x="486" y="495"/>
                  </a:lnTo>
                  <a:cubicBezTo>
                    <a:pt x="826" y="325"/>
                    <a:pt x="1190" y="203"/>
                    <a:pt x="1579" y="179"/>
                  </a:cubicBezTo>
                  <a:close/>
                  <a:moveTo>
                    <a:pt x="1663" y="1"/>
                  </a:moveTo>
                  <a:cubicBezTo>
                    <a:pt x="1635" y="1"/>
                    <a:pt x="1607" y="4"/>
                    <a:pt x="1579" y="9"/>
                  </a:cubicBezTo>
                  <a:cubicBezTo>
                    <a:pt x="1142" y="33"/>
                    <a:pt x="753" y="155"/>
                    <a:pt x="389" y="349"/>
                  </a:cubicBezTo>
                  <a:cubicBezTo>
                    <a:pt x="364" y="374"/>
                    <a:pt x="340" y="374"/>
                    <a:pt x="340" y="398"/>
                  </a:cubicBezTo>
                  <a:lnTo>
                    <a:pt x="0" y="1345"/>
                  </a:lnTo>
                  <a:cubicBezTo>
                    <a:pt x="0" y="1345"/>
                    <a:pt x="0" y="1369"/>
                    <a:pt x="0" y="1394"/>
                  </a:cubicBezTo>
                  <a:cubicBezTo>
                    <a:pt x="73" y="1564"/>
                    <a:pt x="437" y="2365"/>
                    <a:pt x="777" y="2365"/>
                  </a:cubicBezTo>
                  <a:cubicBezTo>
                    <a:pt x="850" y="2365"/>
                    <a:pt x="923" y="2341"/>
                    <a:pt x="972" y="2268"/>
                  </a:cubicBezTo>
                  <a:cubicBezTo>
                    <a:pt x="1215" y="1953"/>
                    <a:pt x="1020" y="1394"/>
                    <a:pt x="899" y="1151"/>
                  </a:cubicBezTo>
                  <a:cubicBezTo>
                    <a:pt x="1215" y="1151"/>
                    <a:pt x="1871" y="1102"/>
                    <a:pt x="2089" y="786"/>
                  </a:cubicBezTo>
                  <a:cubicBezTo>
                    <a:pt x="2186" y="665"/>
                    <a:pt x="2211" y="519"/>
                    <a:pt x="2162" y="374"/>
                  </a:cubicBezTo>
                  <a:cubicBezTo>
                    <a:pt x="2076" y="159"/>
                    <a:pt x="1876" y="1"/>
                    <a:pt x="16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" name="Google Shape;1133;p25"/>
            <p:cNvSpPr/>
            <p:nvPr/>
          </p:nvSpPr>
          <p:spPr>
            <a:xfrm>
              <a:off x="4728737" y="4173452"/>
              <a:ext cx="156324" cy="223791"/>
            </a:xfrm>
            <a:custGeom>
              <a:avLst/>
              <a:gdLst/>
              <a:ahLst/>
              <a:cxnLst/>
              <a:rect l="l" t="t" r="r" b="b"/>
              <a:pathLst>
                <a:path w="1799" h="2571" extrusionOk="0">
                  <a:moveTo>
                    <a:pt x="649" y="0"/>
                  </a:moveTo>
                  <a:cubicBezTo>
                    <a:pt x="597" y="0"/>
                    <a:pt x="542" y="6"/>
                    <a:pt x="486" y="19"/>
                  </a:cubicBezTo>
                  <a:cubicBezTo>
                    <a:pt x="365" y="44"/>
                    <a:pt x="244" y="141"/>
                    <a:pt x="195" y="262"/>
                  </a:cubicBezTo>
                  <a:cubicBezTo>
                    <a:pt x="98" y="602"/>
                    <a:pt x="511" y="1113"/>
                    <a:pt x="827" y="1501"/>
                  </a:cubicBezTo>
                  <a:cubicBezTo>
                    <a:pt x="632" y="1574"/>
                    <a:pt x="462" y="1671"/>
                    <a:pt x="292" y="1793"/>
                  </a:cubicBezTo>
                  <a:cubicBezTo>
                    <a:pt x="122" y="1890"/>
                    <a:pt x="1" y="2109"/>
                    <a:pt x="49" y="2327"/>
                  </a:cubicBezTo>
                  <a:cubicBezTo>
                    <a:pt x="49" y="2400"/>
                    <a:pt x="122" y="2497"/>
                    <a:pt x="195" y="2522"/>
                  </a:cubicBezTo>
                  <a:cubicBezTo>
                    <a:pt x="268" y="2546"/>
                    <a:pt x="341" y="2570"/>
                    <a:pt x="414" y="2570"/>
                  </a:cubicBezTo>
                  <a:cubicBezTo>
                    <a:pt x="754" y="2522"/>
                    <a:pt x="1094" y="2424"/>
                    <a:pt x="1410" y="2254"/>
                  </a:cubicBezTo>
                  <a:cubicBezTo>
                    <a:pt x="1458" y="2230"/>
                    <a:pt x="1458" y="2181"/>
                    <a:pt x="1434" y="2133"/>
                  </a:cubicBezTo>
                  <a:cubicBezTo>
                    <a:pt x="1434" y="2116"/>
                    <a:pt x="1397" y="2099"/>
                    <a:pt x="1367" y="2099"/>
                  </a:cubicBezTo>
                  <a:cubicBezTo>
                    <a:pt x="1355" y="2099"/>
                    <a:pt x="1344" y="2101"/>
                    <a:pt x="1337" y="2109"/>
                  </a:cubicBezTo>
                  <a:cubicBezTo>
                    <a:pt x="1075" y="2229"/>
                    <a:pt x="664" y="2400"/>
                    <a:pt x="406" y="2400"/>
                  </a:cubicBezTo>
                  <a:cubicBezTo>
                    <a:pt x="352" y="2400"/>
                    <a:pt x="305" y="2393"/>
                    <a:pt x="268" y="2376"/>
                  </a:cubicBezTo>
                  <a:cubicBezTo>
                    <a:pt x="244" y="2352"/>
                    <a:pt x="219" y="2327"/>
                    <a:pt x="195" y="2279"/>
                  </a:cubicBezTo>
                  <a:cubicBezTo>
                    <a:pt x="195" y="2206"/>
                    <a:pt x="219" y="2109"/>
                    <a:pt x="268" y="2036"/>
                  </a:cubicBezTo>
                  <a:cubicBezTo>
                    <a:pt x="462" y="1841"/>
                    <a:pt x="705" y="1696"/>
                    <a:pt x="972" y="1647"/>
                  </a:cubicBezTo>
                  <a:cubicBezTo>
                    <a:pt x="997" y="1647"/>
                    <a:pt x="1021" y="1623"/>
                    <a:pt x="1045" y="1598"/>
                  </a:cubicBezTo>
                  <a:cubicBezTo>
                    <a:pt x="1094" y="1550"/>
                    <a:pt x="1069" y="1526"/>
                    <a:pt x="997" y="1428"/>
                  </a:cubicBezTo>
                  <a:cubicBezTo>
                    <a:pt x="389" y="724"/>
                    <a:pt x="316" y="432"/>
                    <a:pt x="365" y="311"/>
                  </a:cubicBezTo>
                  <a:cubicBezTo>
                    <a:pt x="365" y="287"/>
                    <a:pt x="389" y="214"/>
                    <a:pt x="511" y="190"/>
                  </a:cubicBezTo>
                  <a:cubicBezTo>
                    <a:pt x="554" y="179"/>
                    <a:pt x="596" y="174"/>
                    <a:pt x="636" y="174"/>
                  </a:cubicBezTo>
                  <a:cubicBezTo>
                    <a:pt x="1244" y="174"/>
                    <a:pt x="1628" y="1283"/>
                    <a:pt x="1628" y="1283"/>
                  </a:cubicBezTo>
                  <a:cubicBezTo>
                    <a:pt x="1652" y="1307"/>
                    <a:pt x="1701" y="1331"/>
                    <a:pt x="1725" y="1331"/>
                  </a:cubicBezTo>
                  <a:cubicBezTo>
                    <a:pt x="1774" y="1307"/>
                    <a:pt x="1798" y="1258"/>
                    <a:pt x="1798" y="1210"/>
                  </a:cubicBezTo>
                  <a:cubicBezTo>
                    <a:pt x="1776" y="1165"/>
                    <a:pt x="1373" y="0"/>
                    <a:pt x="6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" name="Google Shape;1134;p25"/>
            <p:cNvSpPr/>
            <p:nvPr/>
          </p:nvSpPr>
          <p:spPr>
            <a:xfrm>
              <a:off x="4827024" y="4113054"/>
              <a:ext cx="168108" cy="149979"/>
            </a:xfrm>
            <a:custGeom>
              <a:avLst/>
              <a:gdLst/>
              <a:ahLst/>
              <a:cxnLst/>
              <a:rect l="l" t="t" r="r" b="b"/>
              <a:pathLst>
                <a:path w="1927" h="1727" extrusionOk="0">
                  <a:moveTo>
                    <a:pt x="119" y="1"/>
                  </a:moveTo>
                  <a:cubicBezTo>
                    <a:pt x="57" y="1"/>
                    <a:pt x="1" y="74"/>
                    <a:pt x="56" y="147"/>
                  </a:cubicBezTo>
                  <a:cubicBezTo>
                    <a:pt x="347" y="463"/>
                    <a:pt x="566" y="828"/>
                    <a:pt x="712" y="1241"/>
                  </a:cubicBezTo>
                  <a:cubicBezTo>
                    <a:pt x="663" y="1386"/>
                    <a:pt x="639" y="1532"/>
                    <a:pt x="663" y="1654"/>
                  </a:cubicBezTo>
                  <a:cubicBezTo>
                    <a:pt x="663" y="1702"/>
                    <a:pt x="712" y="1726"/>
                    <a:pt x="736" y="1726"/>
                  </a:cubicBezTo>
                  <a:cubicBezTo>
                    <a:pt x="785" y="1726"/>
                    <a:pt x="809" y="1702"/>
                    <a:pt x="833" y="1678"/>
                  </a:cubicBezTo>
                  <a:cubicBezTo>
                    <a:pt x="882" y="1532"/>
                    <a:pt x="882" y="1411"/>
                    <a:pt x="858" y="1265"/>
                  </a:cubicBezTo>
                  <a:cubicBezTo>
                    <a:pt x="882" y="1241"/>
                    <a:pt x="906" y="1216"/>
                    <a:pt x="906" y="1192"/>
                  </a:cubicBezTo>
                  <a:cubicBezTo>
                    <a:pt x="1149" y="876"/>
                    <a:pt x="1489" y="706"/>
                    <a:pt x="1854" y="658"/>
                  </a:cubicBezTo>
                  <a:cubicBezTo>
                    <a:pt x="1902" y="633"/>
                    <a:pt x="1926" y="609"/>
                    <a:pt x="1926" y="560"/>
                  </a:cubicBezTo>
                  <a:cubicBezTo>
                    <a:pt x="1902" y="512"/>
                    <a:pt x="1854" y="488"/>
                    <a:pt x="1829" y="488"/>
                  </a:cubicBezTo>
                  <a:cubicBezTo>
                    <a:pt x="1441" y="536"/>
                    <a:pt x="1076" y="730"/>
                    <a:pt x="809" y="1046"/>
                  </a:cubicBezTo>
                  <a:cubicBezTo>
                    <a:pt x="663" y="658"/>
                    <a:pt x="445" y="318"/>
                    <a:pt x="177" y="26"/>
                  </a:cubicBezTo>
                  <a:cubicBezTo>
                    <a:pt x="160" y="8"/>
                    <a:pt x="139" y="1"/>
                    <a:pt x="1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" name="Google Shape;1135;p25"/>
            <p:cNvSpPr/>
            <p:nvPr/>
          </p:nvSpPr>
          <p:spPr>
            <a:xfrm>
              <a:off x="4318151" y="4480834"/>
              <a:ext cx="515321" cy="563013"/>
            </a:xfrm>
            <a:custGeom>
              <a:avLst/>
              <a:gdLst/>
              <a:ahLst/>
              <a:cxnLst/>
              <a:rect l="l" t="t" r="r" b="b"/>
              <a:pathLst>
                <a:path w="5928" h="6469" extrusionOk="0">
                  <a:moveTo>
                    <a:pt x="5857" y="0"/>
                  </a:moveTo>
                  <a:cubicBezTo>
                    <a:pt x="5849" y="0"/>
                    <a:pt x="5840" y="2"/>
                    <a:pt x="5831" y="7"/>
                  </a:cubicBezTo>
                  <a:cubicBezTo>
                    <a:pt x="5782" y="7"/>
                    <a:pt x="5758" y="31"/>
                    <a:pt x="5758" y="80"/>
                  </a:cubicBezTo>
                  <a:cubicBezTo>
                    <a:pt x="5758" y="250"/>
                    <a:pt x="5734" y="396"/>
                    <a:pt x="5734" y="566"/>
                  </a:cubicBezTo>
                  <a:cubicBezTo>
                    <a:pt x="5709" y="590"/>
                    <a:pt x="5734" y="638"/>
                    <a:pt x="5782" y="638"/>
                  </a:cubicBezTo>
                  <a:lnTo>
                    <a:pt x="5782" y="614"/>
                  </a:lnTo>
                  <a:cubicBezTo>
                    <a:pt x="5791" y="619"/>
                    <a:pt x="5801" y="621"/>
                    <a:pt x="5810" y="621"/>
                  </a:cubicBezTo>
                  <a:cubicBezTo>
                    <a:pt x="5848" y="621"/>
                    <a:pt x="5879" y="585"/>
                    <a:pt x="5879" y="566"/>
                  </a:cubicBezTo>
                  <a:cubicBezTo>
                    <a:pt x="5904" y="396"/>
                    <a:pt x="5928" y="225"/>
                    <a:pt x="5928" y="80"/>
                  </a:cubicBezTo>
                  <a:cubicBezTo>
                    <a:pt x="5928" y="40"/>
                    <a:pt x="5896" y="0"/>
                    <a:pt x="5857" y="0"/>
                  </a:cubicBezTo>
                  <a:close/>
                  <a:moveTo>
                    <a:pt x="5682" y="972"/>
                  </a:moveTo>
                  <a:cubicBezTo>
                    <a:pt x="5644" y="972"/>
                    <a:pt x="5612" y="1007"/>
                    <a:pt x="5612" y="1027"/>
                  </a:cubicBezTo>
                  <a:cubicBezTo>
                    <a:pt x="5564" y="1197"/>
                    <a:pt x="5515" y="1343"/>
                    <a:pt x="5442" y="1489"/>
                  </a:cubicBezTo>
                  <a:cubicBezTo>
                    <a:pt x="5418" y="1513"/>
                    <a:pt x="5442" y="1562"/>
                    <a:pt x="5491" y="1586"/>
                  </a:cubicBezTo>
                  <a:lnTo>
                    <a:pt x="5515" y="1586"/>
                  </a:lnTo>
                  <a:lnTo>
                    <a:pt x="5515" y="1562"/>
                  </a:lnTo>
                  <a:cubicBezTo>
                    <a:pt x="5523" y="1570"/>
                    <a:pt x="5531" y="1572"/>
                    <a:pt x="5539" y="1572"/>
                  </a:cubicBezTo>
                  <a:cubicBezTo>
                    <a:pt x="5555" y="1572"/>
                    <a:pt x="5572" y="1562"/>
                    <a:pt x="5588" y="1562"/>
                  </a:cubicBezTo>
                  <a:cubicBezTo>
                    <a:pt x="5661" y="1392"/>
                    <a:pt x="5734" y="1246"/>
                    <a:pt x="5782" y="1076"/>
                  </a:cubicBezTo>
                  <a:cubicBezTo>
                    <a:pt x="5782" y="1027"/>
                    <a:pt x="5758" y="1003"/>
                    <a:pt x="5709" y="979"/>
                  </a:cubicBezTo>
                  <a:cubicBezTo>
                    <a:pt x="5700" y="974"/>
                    <a:pt x="5691" y="972"/>
                    <a:pt x="5682" y="972"/>
                  </a:cubicBezTo>
                  <a:close/>
                  <a:moveTo>
                    <a:pt x="4303" y="1753"/>
                  </a:moveTo>
                  <a:cubicBezTo>
                    <a:pt x="4217" y="1753"/>
                    <a:pt x="4164" y="1879"/>
                    <a:pt x="4276" y="1902"/>
                  </a:cubicBezTo>
                  <a:cubicBezTo>
                    <a:pt x="4398" y="1975"/>
                    <a:pt x="4543" y="2047"/>
                    <a:pt x="4640" y="2169"/>
                  </a:cubicBezTo>
                  <a:cubicBezTo>
                    <a:pt x="4640" y="2193"/>
                    <a:pt x="4665" y="2193"/>
                    <a:pt x="4689" y="2193"/>
                  </a:cubicBezTo>
                  <a:cubicBezTo>
                    <a:pt x="4713" y="2193"/>
                    <a:pt x="4738" y="2193"/>
                    <a:pt x="4762" y="2169"/>
                  </a:cubicBezTo>
                  <a:cubicBezTo>
                    <a:pt x="4786" y="2145"/>
                    <a:pt x="4786" y="2096"/>
                    <a:pt x="4762" y="2072"/>
                  </a:cubicBezTo>
                  <a:cubicBezTo>
                    <a:pt x="4640" y="1926"/>
                    <a:pt x="4495" y="1829"/>
                    <a:pt x="4325" y="1756"/>
                  </a:cubicBezTo>
                  <a:cubicBezTo>
                    <a:pt x="4317" y="1754"/>
                    <a:pt x="4310" y="1753"/>
                    <a:pt x="4303" y="1753"/>
                  </a:cubicBezTo>
                  <a:close/>
                  <a:moveTo>
                    <a:pt x="3790" y="1732"/>
                  </a:moveTo>
                  <a:cubicBezTo>
                    <a:pt x="3596" y="1780"/>
                    <a:pt x="3474" y="1926"/>
                    <a:pt x="3474" y="2120"/>
                  </a:cubicBezTo>
                  <a:cubicBezTo>
                    <a:pt x="3450" y="2145"/>
                    <a:pt x="3450" y="2169"/>
                    <a:pt x="3474" y="2193"/>
                  </a:cubicBezTo>
                  <a:cubicBezTo>
                    <a:pt x="3474" y="2242"/>
                    <a:pt x="3499" y="2266"/>
                    <a:pt x="3547" y="2266"/>
                  </a:cubicBezTo>
                  <a:lnTo>
                    <a:pt x="3572" y="2266"/>
                  </a:lnTo>
                  <a:cubicBezTo>
                    <a:pt x="3620" y="2242"/>
                    <a:pt x="3644" y="2193"/>
                    <a:pt x="3620" y="2169"/>
                  </a:cubicBezTo>
                  <a:lnTo>
                    <a:pt x="3620" y="2120"/>
                  </a:lnTo>
                  <a:cubicBezTo>
                    <a:pt x="3644" y="1999"/>
                    <a:pt x="3717" y="1926"/>
                    <a:pt x="3839" y="1902"/>
                  </a:cubicBezTo>
                  <a:cubicBezTo>
                    <a:pt x="3887" y="1877"/>
                    <a:pt x="3912" y="1829"/>
                    <a:pt x="3887" y="1780"/>
                  </a:cubicBezTo>
                  <a:cubicBezTo>
                    <a:pt x="3887" y="1756"/>
                    <a:pt x="3839" y="1732"/>
                    <a:pt x="3790" y="1732"/>
                  </a:cubicBezTo>
                  <a:close/>
                  <a:moveTo>
                    <a:pt x="5248" y="1835"/>
                  </a:moveTo>
                  <a:cubicBezTo>
                    <a:pt x="5230" y="1835"/>
                    <a:pt x="5211" y="1841"/>
                    <a:pt x="5199" y="1853"/>
                  </a:cubicBezTo>
                  <a:cubicBezTo>
                    <a:pt x="5078" y="1975"/>
                    <a:pt x="4981" y="2072"/>
                    <a:pt x="4835" y="2169"/>
                  </a:cubicBezTo>
                  <a:cubicBezTo>
                    <a:pt x="4786" y="2169"/>
                    <a:pt x="4786" y="2217"/>
                    <a:pt x="4811" y="2266"/>
                  </a:cubicBezTo>
                  <a:cubicBezTo>
                    <a:pt x="4811" y="2290"/>
                    <a:pt x="4859" y="2315"/>
                    <a:pt x="4883" y="2315"/>
                  </a:cubicBezTo>
                  <a:lnTo>
                    <a:pt x="4883" y="2290"/>
                  </a:lnTo>
                  <a:cubicBezTo>
                    <a:pt x="4883" y="2290"/>
                    <a:pt x="4908" y="2290"/>
                    <a:pt x="4908" y="2315"/>
                  </a:cubicBezTo>
                  <a:cubicBezTo>
                    <a:pt x="5053" y="2217"/>
                    <a:pt x="5199" y="2096"/>
                    <a:pt x="5296" y="1975"/>
                  </a:cubicBezTo>
                  <a:cubicBezTo>
                    <a:pt x="5345" y="1926"/>
                    <a:pt x="5345" y="1877"/>
                    <a:pt x="5296" y="1853"/>
                  </a:cubicBezTo>
                  <a:cubicBezTo>
                    <a:pt x="5284" y="1841"/>
                    <a:pt x="5266" y="1835"/>
                    <a:pt x="5248" y="1835"/>
                  </a:cubicBezTo>
                  <a:close/>
                  <a:moveTo>
                    <a:pt x="4416" y="2312"/>
                  </a:moveTo>
                  <a:cubicBezTo>
                    <a:pt x="4410" y="2312"/>
                    <a:pt x="4404" y="2313"/>
                    <a:pt x="4398" y="2315"/>
                  </a:cubicBezTo>
                  <a:cubicBezTo>
                    <a:pt x="4276" y="2339"/>
                    <a:pt x="4179" y="2363"/>
                    <a:pt x="4057" y="2363"/>
                  </a:cubicBezTo>
                  <a:lnTo>
                    <a:pt x="3936" y="2363"/>
                  </a:lnTo>
                  <a:cubicBezTo>
                    <a:pt x="3930" y="2362"/>
                    <a:pt x="3925" y="2361"/>
                    <a:pt x="3920" y="2361"/>
                  </a:cubicBezTo>
                  <a:cubicBezTo>
                    <a:pt x="3836" y="2361"/>
                    <a:pt x="3820" y="2533"/>
                    <a:pt x="3912" y="2533"/>
                  </a:cubicBezTo>
                  <a:lnTo>
                    <a:pt x="4057" y="2533"/>
                  </a:lnTo>
                  <a:lnTo>
                    <a:pt x="4057" y="2509"/>
                  </a:lnTo>
                  <a:cubicBezTo>
                    <a:pt x="4179" y="2509"/>
                    <a:pt x="4300" y="2509"/>
                    <a:pt x="4422" y="2485"/>
                  </a:cubicBezTo>
                  <a:cubicBezTo>
                    <a:pt x="4535" y="2462"/>
                    <a:pt x="4500" y="2312"/>
                    <a:pt x="4416" y="2312"/>
                  </a:cubicBezTo>
                  <a:close/>
                  <a:moveTo>
                    <a:pt x="4946" y="2451"/>
                  </a:moveTo>
                  <a:cubicBezTo>
                    <a:pt x="4934" y="2451"/>
                    <a:pt x="4921" y="2454"/>
                    <a:pt x="4908" y="2460"/>
                  </a:cubicBezTo>
                  <a:cubicBezTo>
                    <a:pt x="4859" y="2485"/>
                    <a:pt x="4859" y="2533"/>
                    <a:pt x="4859" y="2582"/>
                  </a:cubicBezTo>
                  <a:cubicBezTo>
                    <a:pt x="4932" y="2728"/>
                    <a:pt x="4956" y="2873"/>
                    <a:pt x="4981" y="3019"/>
                  </a:cubicBezTo>
                  <a:cubicBezTo>
                    <a:pt x="4981" y="3068"/>
                    <a:pt x="5029" y="3092"/>
                    <a:pt x="5078" y="3092"/>
                  </a:cubicBezTo>
                  <a:cubicBezTo>
                    <a:pt x="5126" y="3092"/>
                    <a:pt x="5151" y="3043"/>
                    <a:pt x="5151" y="3019"/>
                  </a:cubicBezTo>
                  <a:cubicBezTo>
                    <a:pt x="5126" y="2825"/>
                    <a:pt x="5078" y="2679"/>
                    <a:pt x="5029" y="2509"/>
                  </a:cubicBezTo>
                  <a:cubicBezTo>
                    <a:pt x="5011" y="2473"/>
                    <a:pt x="4981" y="2451"/>
                    <a:pt x="4946" y="2451"/>
                  </a:cubicBezTo>
                  <a:close/>
                  <a:moveTo>
                    <a:pt x="5078" y="3432"/>
                  </a:moveTo>
                  <a:cubicBezTo>
                    <a:pt x="5029" y="3432"/>
                    <a:pt x="5005" y="3456"/>
                    <a:pt x="4981" y="3505"/>
                  </a:cubicBezTo>
                  <a:cubicBezTo>
                    <a:pt x="4956" y="3651"/>
                    <a:pt x="4932" y="3821"/>
                    <a:pt x="4883" y="3966"/>
                  </a:cubicBezTo>
                  <a:cubicBezTo>
                    <a:pt x="4859" y="3991"/>
                    <a:pt x="4883" y="4039"/>
                    <a:pt x="4908" y="4064"/>
                  </a:cubicBezTo>
                  <a:lnTo>
                    <a:pt x="4956" y="4064"/>
                  </a:lnTo>
                  <a:cubicBezTo>
                    <a:pt x="4981" y="4064"/>
                    <a:pt x="5005" y="4039"/>
                    <a:pt x="5029" y="4015"/>
                  </a:cubicBezTo>
                  <a:cubicBezTo>
                    <a:pt x="5078" y="3869"/>
                    <a:pt x="5126" y="3699"/>
                    <a:pt x="5151" y="3529"/>
                  </a:cubicBezTo>
                  <a:cubicBezTo>
                    <a:pt x="5151" y="3481"/>
                    <a:pt x="5126" y="3432"/>
                    <a:pt x="5078" y="3432"/>
                  </a:cubicBezTo>
                  <a:close/>
                  <a:moveTo>
                    <a:pt x="4703" y="4339"/>
                  </a:moveTo>
                  <a:cubicBezTo>
                    <a:pt x="4677" y="4339"/>
                    <a:pt x="4655" y="4351"/>
                    <a:pt x="4640" y="4379"/>
                  </a:cubicBezTo>
                  <a:cubicBezTo>
                    <a:pt x="4543" y="4501"/>
                    <a:pt x="4422" y="4622"/>
                    <a:pt x="4325" y="4720"/>
                  </a:cubicBezTo>
                  <a:cubicBezTo>
                    <a:pt x="4276" y="4744"/>
                    <a:pt x="4276" y="4792"/>
                    <a:pt x="4325" y="4841"/>
                  </a:cubicBezTo>
                  <a:cubicBezTo>
                    <a:pt x="4325" y="4841"/>
                    <a:pt x="4349" y="4865"/>
                    <a:pt x="4373" y="4865"/>
                  </a:cubicBezTo>
                  <a:lnTo>
                    <a:pt x="4373" y="4841"/>
                  </a:lnTo>
                  <a:lnTo>
                    <a:pt x="4422" y="4841"/>
                  </a:lnTo>
                  <a:cubicBezTo>
                    <a:pt x="4543" y="4720"/>
                    <a:pt x="4665" y="4598"/>
                    <a:pt x="4762" y="4477"/>
                  </a:cubicBezTo>
                  <a:cubicBezTo>
                    <a:pt x="4786" y="4428"/>
                    <a:pt x="4786" y="4379"/>
                    <a:pt x="4762" y="4355"/>
                  </a:cubicBezTo>
                  <a:cubicBezTo>
                    <a:pt x="4742" y="4345"/>
                    <a:pt x="4722" y="4339"/>
                    <a:pt x="4703" y="4339"/>
                  </a:cubicBezTo>
                  <a:close/>
                  <a:moveTo>
                    <a:pt x="3975" y="4971"/>
                  </a:moveTo>
                  <a:cubicBezTo>
                    <a:pt x="3960" y="4971"/>
                    <a:pt x="3946" y="4977"/>
                    <a:pt x="3936" y="4987"/>
                  </a:cubicBezTo>
                  <a:cubicBezTo>
                    <a:pt x="3790" y="5060"/>
                    <a:pt x="3644" y="5108"/>
                    <a:pt x="3474" y="5133"/>
                  </a:cubicBezTo>
                  <a:cubicBezTo>
                    <a:pt x="3450" y="5157"/>
                    <a:pt x="3402" y="5205"/>
                    <a:pt x="3426" y="5254"/>
                  </a:cubicBezTo>
                  <a:cubicBezTo>
                    <a:pt x="3426" y="5278"/>
                    <a:pt x="3474" y="5303"/>
                    <a:pt x="3499" y="5303"/>
                  </a:cubicBezTo>
                  <a:lnTo>
                    <a:pt x="3523" y="5303"/>
                  </a:lnTo>
                  <a:cubicBezTo>
                    <a:pt x="3693" y="5254"/>
                    <a:pt x="3839" y="5205"/>
                    <a:pt x="4009" y="5133"/>
                  </a:cubicBezTo>
                  <a:cubicBezTo>
                    <a:pt x="4033" y="5108"/>
                    <a:pt x="4057" y="5060"/>
                    <a:pt x="4033" y="5011"/>
                  </a:cubicBezTo>
                  <a:cubicBezTo>
                    <a:pt x="4019" y="4983"/>
                    <a:pt x="3996" y="4971"/>
                    <a:pt x="3975" y="4971"/>
                  </a:cubicBezTo>
                  <a:close/>
                  <a:moveTo>
                    <a:pt x="1531" y="5205"/>
                  </a:moveTo>
                  <a:cubicBezTo>
                    <a:pt x="1434" y="5205"/>
                    <a:pt x="1434" y="5375"/>
                    <a:pt x="1531" y="5375"/>
                  </a:cubicBezTo>
                  <a:lnTo>
                    <a:pt x="2041" y="5375"/>
                  </a:lnTo>
                  <a:cubicBezTo>
                    <a:pt x="2065" y="5375"/>
                    <a:pt x="2114" y="5327"/>
                    <a:pt x="2114" y="5303"/>
                  </a:cubicBezTo>
                  <a:cubicBezTo>
                    <a:pt x="2114" y="5254"/>
                    <a:pt x="2090" y="5205"/>
                    <a:pt x="2041" y="5205"/>
                  </a:cubicBezTo>
                  <a:close/>
                  <a:moveTo>
                    <a:pt x="2527" y="5205"/>
                  </a:moveTo>
                  <a:cubicBezTo>
                    <a:pt x="2478" y="5205"/>
                    <a:pt x="2454" y="5254"/>
                    <a:pt x="2454" y="5278"/>
                  </a:cubicBezTo>
                  <a:cubicBezTo>
                    <a:pt x="2430" y="5327"/>
                    <a:pt x="2478" y="5375"/>
                    <a:pt x="2527" y="5375"/>
                  </a:cubicBezTo>
                  <a:lnTo>
                    <a:pt x="3013" y="5375"/>
                  </a:lnTo>
                  <a:cubicBezTo>
                    <a:pt x="3061" y="5375"/>
                    <a:pt x="3110" y="5327"/>
                    <a:pt x="3110" y="5278"/>
                  </a:cubicBezTo>
                  <a:cubicBezTo>
                    <a:pt x="3086" y="5230"/>
                    <a:pt x="3061" y="5205"/>
                    <a:pt x="3013" y="5205"/>
                  </a:cubicBezTo>
                  <a:close/>
                  <a:moveTo>
                    <a:pt x="1044" y="5270"/>
                  </a:moveTo>
                  <a:cubicBezTo>
                    <a:pt x="1037" y="5270"/>
                    <a:pt x="1029" y="5273"/>
                    <a:pt x="1021" y="5278"/>
                  </a:cubicBezTo>
                  <a:cubicBezTo>
                    <a:pt x="851" y="5327"/>
                    <a:pt x="681" y="5400"/>
                    <a:pt x="559" y="5497"/>
                  </a:cubicBezTo>
                  <a:cubicBezTo>
                    <a:pt x="511" y="5545"/>
                    <a:pt x="511" y="5594"/>
                    <a:pt x="559" y="5618"/>
                  </a:cubicBezTo>
                  <a:cubicBezTo>
                    <a:pt x="559" y="5643"/>
                    <a:pt x="584" y="5643"/>
                    <a:pt x="608" y="5667"/>
                  </a:cubicBezTo>
                  <a:cubicBezTo>
                    <a:pt x="632" y="5643"/>
                    <a:pt x="632" y="5643"/>
                    <a:pt x="657" y="5643"/>
                  </a:cubicBezTo>
                  <a:cubicBezTo>
                    <a:pt x="778" y="5545"/>
                    <a:pt x="899" y="5473"/>
                    <a:pt x="1069" y="5424"/>
                  </a:cubicBezTo>
                  <a:cubicBezTo>
                    <a:pt x="1134" y="5424"/>
                    <a:pt x="1103" y="5270"/>
                    <a:pt x="1044" y="5270"/>
                  </a:cubicBezTo>
                  <a:close/>
                  <a:moveTo>
                    <a:pt x="295" y="5864"/>
                  </a:moveTo>
                  <a:cubicBezTo>
                    <a:pt x="265" y="5864"/>
                    <a:pt x="235" y="5877"/>
                    <a:pt x="219" y="5910"/>
                  </a:cubicBezTo>
                  <a:cubicBezTo>
                    <a:pt x="122" y="6056"/>
                    <a:pt x="74" y="6201"/>
                    <a:pt x="25" y="6371"/>
                  </a:cubicBezTo>
                  <a:cubicBezTo>
                    <a:pt x="1" y="6420"/>
                    <a:pt x="25" y="6469"/>
                    <a:pt x="74" y="6469"/>
                  </a:cubicBezTo>
                  <a:lnTo>
                    <a:pt x="98" y="6469"/>
                  </a:lnTo>
                  <a:cubicBezTo>
                    <a:pt x="122" y="6469"/>
                    <a:pt x="146" y="6444"/>
                    <a:pt x="171" y="6420"/>
                  </a:cubicBezTo>
                  <a:cubicBezTo>
                    <a:pt x="219" y="6274"/>
                    <a:pt x="292" y="6129"/>
                    <a:pt x="365" y="5983"/>
                  </a:cubicBezTo>
                  <a:cubicBezTo>
                    <a:pt x="414" y="5918"/>
                    <a:pt x="354" y="5864"/>
                    <a:pt x="295" y="586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9" name="Google Shape;1136;p25"/>
          <p:cNvGrpSpPr>
            <a:grpSpLocks/>
          </p:cNvGrpSpPr>
          <p:nvPr/>
        </p:nvGrpSpPr>
        <p:grpSpPr bwMode="auto">
          <a:xfrm rot="10800000">
            <a:off x="-152400" y="-307975"/>
            <a:ext cx="2120900" cy="923925"/>
            <a:chOff x="3965010" y="571479"/>
            <a:chExt cx="1651683" cy="719972"/>
          </a:xfrm>
        </p:grpSpPr>
        <p:grpSp>
          <p:nvGrpSpPr>
            <p:cNvPr id="60" name="Google Shape;1137;p25"/>
            <p:cNvGrpSpPr>
              <a:grpSpLocks/>
            </p:cNvGrpSpPr>
            <p:nvPr/>
          </p:nvGrpSpPr>
          <p:grpSpPr bwMode="auto">
            <a:xfrm>
              <a:off x="3965010" y="571479"/>
              <a:ext cx="1446820" cy="719972"/>
              <a:chOff x="3953250" y="571500"/>
              <a:chExt cx="1383325" cy="766825"/>
            </a:xfrm>
          </p:grpSpPr>
          <p:grpSp>
            <p:nvGrpSpPr>
              <p:cNvPr id="62" name="Google Shape;1138;p25"/>
              <p:cNvGrpSpPr>
                <a:grpSpLocks/>
              </p:cNvGrpSpPr>
              <p:nvPr/>
            </p:nvGrpSpPr>
            <p:grpSpPr bwMode="auto">
              <a:xfrm>
                <a:off x="3953250" y="571500"/>
                <a:ext cx="1383166" cy="669650"/>
                <a:chOff x="897088" y="2374675"/>
                <a:chExt cx="1383166" cy="669650"/>
              </a:xfrm>
            </p:grpSpPr>
            <p:sp>
              <p:nvSpPr>
                <p:cNvPr id="64" name="Google Shape;1139;p25"/>
                <p:cNvSpPr/>
                <p:nvPr/>
              </p:nvSpPr>
              <p:spPr>
                <a:xfrm>
                  <a:off x="1135859" y="2419472"/>
                  <a:ext cx="621750" cy="621892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5" name="Google Shape;1140;p25"/>
                <p:cNvSpPr/>
                <p:nvPr/>
              </p:nvSpPr>
              <p:spPr>
                <a:xfrm>
                  <a:off x="1481013" y="2374675"/>
                  <a:ext cx="492908" cy="492771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6" name="Google Shape;1141;p25"/>
                <p:cNvSpPr/>
                <p:nvPr/>
              </p:nvSpPr>
              <p:spPr>
                <a:xfrm>
                  <a:off x="899452" y="2694844"/>
                  <a:ext cx="492908" cy="354426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7" name="Google Shape;1142;p25"/>
                <p:cNvSpPr/>
                <p:nvPr/>
              </p:nvSpPr>
              <p:spPr>
                <a:xfrm>
                  <a:off x="1659500" y="2551229"/>
                  <a:ext cx="622932" cy="492771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63" name="Google Shape;1143;p25"/>
              <p:cNvSpPr/>
              <p:nvPr/>
            </p:nvSpPr>
            <p:spPr>
              <a:xfrm>
                <a:off x="3975708" y="910115"/>
                <a:ext cx="1362885" cy="430845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61" name="Google Shape;1144;p25"/>
            <p:cNvSpPr/>
            <p:nvPr/>
          </p:nvSpPr>
          <p:spPr>
            <a:xfrm>
              <a:off x="4007044" y="571479"/>
              <a:ext cx="1609649" cy="660593"/>
            </a:xfrm>
            <a:custGeom>
              <a:avLst/>
              <a:gdLst/>
              <a:ahLst/>
              <a:cxnLst/>
              <a:rect l="l" t="t" r="r" b="b"/>
              <a:pathLst>
                <a:path w="3864" h="1872" extrusionOk="0">
                  <a:moveTo>
                    <a:pt x="1847" y="365"/>
                  </a:moveTo>
                  <a:cubicBezTo>
                    <a:pt x="1920" y="487"/>
                    <a:pt x="1920" y="633"/>
                    <a:pt x="1871" y="754"/>
                  </a:cubicBezTo>
                  <a:lnTo>
                    <a:pt x="1847" y="754"/>
                  </a:lnTo>
                  <a:cubicBezTo>
                    <a:pt x="1847" y="754"/>
                    <a:pt x="1823" y="754"/>
                    <a:pt x="1798" y="705"/>
                  </a:cubicBezTo>
                  <a:cubicBezTo>
                    <a:pt x="1774" y="608"/>
                    <a:pt x="1774" y="487"/>
                    <a:pt x="1847" y="390"/>
                  </a:cubicBezTo>
                  <a:lnTo>
                    <a:pt x="1847" y="365"/>
                  </a:lnTo>
                  <a:close/>
                  <a:moveTo>
                    <a:pt x="2891" y="584"/>
                  </a:moveTo>
                  <a:lnTo>
                    <a:pt x="2891" y="608"/>
                  </a:lnTo>
                  <a:cubicBezTo>
                    <a:pt x="2940" y="754"/>
                    <a:pt x="2940" y="900"/>
                    <a:pt x="2867" y="948"/>
                  </a:cubicBezTo>
                  <a:cubicBezTo>
                    <a:pt x="2831" y="960"/>
                    <a:pt x="2806" y="967"/>
                    <a:pt x="2791" y="967"/>
                  </a:cubicBezTo>
                  <a:cubicBezTo>
                    <a:pt x="2776" y="967"/>
                    <a:pt x="2770" y="960"/>
                    <a:pt x="2770" y="948"/>
                  </a:cubicBezTo>
                  <a:cubicBezTo>
                    <a:pt x="2770" y="803"/>
                    <a:pt x="2794" y="681"/>
                    <a:pt x="2891" y="584"/>
                  </a:cubicBezTo>
                  <a:close/>
                  <a:moveTo>
                    <a:pt x="754" y="1021"/>
                  </a:moveTo>
                  <a:cubicBezTo>
                    <a:pt x="851" y="1021"/>
                    <a:pt x="924" y="1070"/>
                    <a:pt x="972" y="1143"/>
                  </a:cubicBezTo>
                  <a:cubicBezTo>
                    <a:pt x="997" y="1216"/>
                    <a:pt x="972" y="1288"/>
                    <a:pt x="899" y="1337"/>
                  </a:cubicBezTo>
                  <a:cubicBezTo>
                    <a:pt x="887" y="1349"/>
                    <a:pt x="875" y="1355"/>
                    <a:pt x="863" y="1355"/>
                  </a:cubicBezTo>
                  <a:cubicBezTo>
                    <a:pt x="851" y="1355"/>
                    <a:pt x="839" y="1349"/>
                    <a:pt x="827" y="1337"/>
                  </a:cubicBezTo>
                  <a:cubicBezTo>
                    <a:pt x="754" y="1240"/>
                    <a:pt x="754" y="1143"/>
                    <a:pt x="754" y="1045"/>
                  </a:cubicBezTo>
                  <a:lnTo>
                    <a:pt x="754" y="1021"/>
                  </a:lnTo>
                  <a:close/>
                  <a:moveTo>
                    <a:pt x="2357" y="74"/>
                  </a:moveTo>
                  <a:cubicBezTo>
                    <a:pt x="2600" y="122"/>
                    <a:pt x="2794" y="268"/>
                    <a:pt x="2867" y="487"/>
                  </a:cubicBezTo>
                  <a:cubicBezTo>
                    <a:pt x="2746" y="608"/>
                    <a:pt x="2673" y="778"/>
                    <a:pt x="2697" y="973"/>
                  </a:cubicBezTo>
                  <a:cubicBezTo>
                    <a:pt x="2725" y="1015"/>
                    <a:pt x="2745" y="1041"/>
                    <a:pt x="2786" y="1041"/>
                  </a:cubicBezTo>
                  <a:cubicBezTo>
                    <a:pt x="2815" y="1041"/>
                    <a:pt x="2855" y="1027"/>
                    <a:pt x="2916" y="997"/>
                  </a:cubicBezTo>
                  <a:cubicBezTo>
                    <a:pt x="3061" y="924"/>
                    <a:pt x="3037" y="681"/>
                    <a:pt x="2964" y="487"/>
                  </a:cubicBezTo>
                  <a:cubicBezTo>
                    <a:pt x="2989" y="462"/>
                    <a:pt x="3013" y="462"/>
                    <a:pt x="3061" y="462"/>
                  </a:cubicBezTo>
                  <a:cubicBezTo>
                    <a:pt x="3329" y="535"/>
                    <a:pt x="3572" y="730"/>
                    <a:pt x="3693" y="997"/>
                  </a:cubicBezTo>
                  <a:cubicBezTo>
                    <a:pt x="3766" y="1143"/>
                    <a:pt x="3766" y="1337"/>
                    <a:pt x="3644" y="1483"/>
                  </a:cubicBezTo>
                  <a:cubicBezTo>
                    <a:pt x="3474" y="1677"/>
                    <a:pt x="2819" y="1799"/>
                    <a:pt x="1774" y="1799"/>
                  </a:cubicBezTo>
                  <a:cubicBezTo>
                    <a:pt x="1118" y="1799"/>
                    <a:pt x="535" y="1750"/>
                    <a:pt x="535" y="1750"/>
                  </a:cubicBezTo>
                  <a:cubicBezTo>
                    <a:pt x="316" y="1726"/>
                    <a:pt x="195" y="1653"/>
                    <a:pt x="146" y="1507"/>
                  </a:cubicBezTo>
                  <a:cubicBezTo>
                    <a:pt x="98" y="1386"/>
                    <a:pt x="219" y="1216"/>
                    <a:pt x="438" y="1118"/>
                  </a:cubicBezTo>
                  <a:cubicBezTo>
                    <a:pt x="511" y="1070"/>
                    <a:pt x="584" y="1045"/>
                    <a:pt x="681" y="1045"/>
                  </a:cubicBezTo>
                  <a:cubicBezTo>
                    <a:pt x="657" y="1167"/>
                    <a:pt x="705" y="1288"/>
                    <a:pt x="778" y="1410"/>
                  </a:cubicBezTo>
                  <a:cubicBezTo>
                    <a:pt x="808" y="1440"/>
                    <a:pt x="857" y="1461"/>
                    <a:pt x="901" y="1461"/>
                  </a:cubicBezTo>
                  <a:cubicBezTo>
                    <a:pt x="928" y="1461"/>
                    <a:pt x="954" y="1453"/>
                    <a:pt x="972" y="1434"/>
                  </a:cubicBezTo>
                  <a:cubicBezTo>
                    <a:pt x="1070" y="1361"/>
                    <a:pt x="1118" y="1240"/>
                    <a:pt x="1094" y="1118"/>
                  </a:cubicBezTo>
                  <a:cubicBezTo>
                    <a:pt x="1045" y="1021"/>
                    <a:pt x="924" y="924"/>
                    <a:pt x="802" y="924"/>
                  </a:cubicBezTo>
                  <a:cubicBezTo>
                    <a:pt x="851" y="681"/>
                    <a:pt x="1021" y="462"/>
                    <a:pt x="1264" y="365"/>
                  </a:cubicBezTo>
                  <a:cubicBezTo>
                    <a:pt x="1395" y="278"/>
                    <a:pt x="1517" y="234"/>
                    <a:pt x="1621" y="234"/>
                  </a:cubicBezTo>
                  <a:cubicBezTo>
                    <a:pt x="1689" y="234"/>
                    <a:pt x="1750" y="254"/>
                    <a:pt x="1798" y="292"/>
                  </a:cubicBezTo>
                  <a:cubicBezTo>
                    <a:pt x="1701" y="414"/>
                    <a:pt x="1677" y="584"/>
                    <a:pt x="1750" y="730"/>
                  </a:cubicBezTo>
                  <a:cubicBezTo>
                    <a:pt x="1750" y="778"/>
                    <a:pt x="1798" y="827"/>
                    <a:pt x="1871" y="827"/>
                  </a:cubicBezTo>
                  <a:cubicBezTo>
                    <a:pt x="1895" y="827"/>
                    <a:pt x="1920" y="803"/>
                    <a:pt x="1944" y="778"/>
                  </a:cubicBezTo>
                  <a:cubicBezTo>
                    <a:pt x="2041" y="633"/>
                    <a:pt x="2017" y="438"/>
                    <a:pt x="1920" y="292"/>
                  </a:cubicBezTo>
                  <a:cubicBezTo>
                    <a:pt x="1993" y="220"/>
                    <a:pt x="2090" y="147"/>
                    <a:pt x="2187" y="122"/>
                  </a:cubicBezTo>
                  <a:cubicBezTo>
                    <a:pt x="2236" y="98"/>
                    <a:pt x="2308" y="98"/>
                    <a:pt x="2357" y="74"/>
                  </a:cubicBezTo>
                  <a:close/>
                  <a:moveTo>
                    <a:pt x="2333" y="1"/>
                  </a:moveTo>
                  <a:cubicBezTo>
                    <a:pt x="2260" y="1"/>
                    <a:pt x="2211" y="25"/>
                    <a:pt x="2138" y="50"/>
                  </a:cubicBezTo>
                  <a:cubicBezTo>
                    <a:pt x="2017" y="74"/>
                    <a:pt x="1920" y="147"/>
                    <a:pt x="1823" y="244"/>
                  </a:cubicBezTo>
                  <a:cubicBezTo>
                    <a:pt x="1756" y="188"/>
                    <a:pt x="1674" y="158"/>
                    <a:pt x="1579" y="158"/>
                  </a:cubicBezTo>
                  <a:cubicBezTo>
                    <a:pt x="1466" y="158"/>
                    <a:pt x="1336" y="200"/>
                    <a:pt x="1191" y="292"/>
                  </a:cubicBezTo>
                  <a:cubicBezTo>
                    <a:pt x="924" y="414"/>
                    <a:pt x="754" y="657"/>
                    <a:pt x="681" y="948"/>
                  </a:cubicBezTo>
                  <a:cubicBezTo>
                    <a:pt x="584" y="948"/>
                    <a:pt x="487" y="973"/>
                    <a:pt x="414" y="1021"/>
                  </a:cubicBezTo>
                  <a:cubicBezTo>
                    <a:pt x="146" y="1167"/>
                    <a:pt x="1" y="1361"/>
                    <a:pt x="49" y="1531"/>
                  </a:cubicBezTo>
                  <a:cubicBezTo>
                    <a:pt x="74" y="1701"/>
                    <a:pt x="268" y="1823"/>
                    <a:pt x="511" y="1847"/>
                  </a:cubicBezTo>
                  <a:cubicBezTo>
                    <a:pt x="511" y="1847"/>
                    <a:pt x="1118" y="1871"/>
                    <a:pt x="1774" y="1871"/>
                  </a:cubicBezTo>
                  <a:cubicBezTo>
                    <a:pt x="2867" y="1871"/>
                    <a:pt x="3523" y="1774"/>
                    <a:pt x="3717" y="1556"/>
                  </a:cubicBezTo>
                  <a:cubicBezTo>
                    <a:pt x="3839" y="1386"/>
                    <a:pt x="3863" y="1167"/>
                    <a:pt x="3766" y="973"/>
                  </a:cubicBezTo>
                  <a:cubicBezTo>
                    <a:pt x="3620" y="681"/>
                    <a:pt x="3353" y="438"/>
                    <a:pt x="3037" y="365"/>
                  </a:cubicBezTo>
                  <a:cubicBezTo>
                    <a:pt x="2989" y="365"/>
                    <a:pt x="2940" y="390"/>
                    <a:pt x="2916" y="414"/>
                  </a:cubicBezTo>
                  <a:cubicBezTo>
                    <a:pt x="2819" y="171"/>
                    <a:pt x="2600" y="25"/>
                    <a:pt x="23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091" name="Google Shape;1091;p25"/>
          <p:cNvSpPr txBox="1">
            <a:spLocks noGrp="1"/>
          </p:cNvSpPr>
          <p:nvPr>
            <p:ph type="title"/>
          </p:nvPr>
        </p:nvSpPr>
        <p:spPr>
          <a:xfrm>
            <a:off x="1005100" y="560133"/>
            <a:ext cx="9926400" cy="8620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092" name="Google Shape;1092;p25"/>
          <p:cNvSpPr txBox="1">
            <a:spLocks noGrp="1"/>
          </p:cNvSpPr>
          <p:nvPr>
            <p:ph type="title" idx="2"/>
          </p:nvPr>
        </p:nvSpPr>
        <p:spPr>
          <a:xfrm>
            <a:off x="8121149" y="1740699"/>
            <a:ext cx="2706000" cy="633200"/>
          </a:xfrm>
          <a:prstGeom prst="rect">
            <a:avLst/>
          </a:prstGeom>
        </p:spPr>
        <p:txBody>
          <a:bodyPr spcFirstLastPara="1" anchor="ctr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093" name="Google Shape;1093;p25"/>
          <p:cNvSpPr txBox="1">
            <a:spLocks noGrp="1"/>
          </p:cNvSpPr>
          <p:nvPr>
            <p:ph type="title" idx="3"/>
          </p:nvPr>
        </p:nvSpPr>
        <p:spPr>
          <a:xfrm>
            <a:off x="4775555" y="1740699"/>
            <a:ext cx="2706000" cy="633200"/>
          </a:xfrm>
          <a:prstGeom prst="rect">
            <a:avLst/>
          </a:prstGeom>
        </p:spPr>
        <p:txBody>
          <a:bodyPr spcFirstLastPara="1" anchor="ctr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094" name="Google Shape;1094;p25"/>
          <p:cNvSpPr txBox="1">
            <a:spLocks noGrp="1"/>
          </p:cNvSpPr>
          <p:nvPr>
            <p:ph type="title" idx="4"/>
          </p:nvPr>
        </p:nvSpPr>
        <p:spPr>
          <a:xfrm>
            <a:off x="1429945" y="1740699"/>
            <a:ext cx="2706000" cy="633200"/>
          </a:xfrm>
          <a:prstGeom prst="rect">
            <a:avLst/>
          </a:prstGeom>
        </p:spPr>
        <p:txBody>
          <a:bodyPr spcFirstLastPara="1" anchor="ctr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098" name="Google Shape;1098;p25"/>
          <p:cNvSpPr txBox="1">
            <a:spLocks noGrp="1"/>
          </p:cNvSpPr>
          <p:nvPr>
            <p:ph type="title" idx="5"/>
          </p:nvPr>
        </p:nvSpPr>
        <p:spPr>
          <a:xfrm>
            <a:off x="8121149" y="4110627"/>
            <a:ext cx="2706000" cy="633200"/>
          </a:xfrm>
          <a:prstGeom prst="rect">
            <a:avLst/>
          </a:prstGeom>
        </p:spPr>
        <p:txBody>
          <a:bodyPr spcFirstLastPara="1" anchor="ctr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099" name="Google Shape;1099;p25"/>
          <p:cNvSpPr txBox="1">
            <a:spLocks noGrp="1"/>
          </p:cNvSpPr>
          <p:nvPr>
            <p:ph type="title" idx="6"/>
          </p:nvPr>
        </p:nvSpPr>
        <p:spPr>
          <a:xfrm>
            <a:off x="4775555" y="4110627"/>
            <a:ext cx="2706000" cy="633200"/>
          </a:xfrm>
          <a:prstGeom prst="rect">
            <a:avLst/>
          </a:prstGeom>
        </p:spPr>
        <p:txBody>
          <a:bodyPr spcFirstLastPara="1" anchor="ctr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100" name="Google Shape;1100;p25"/>
          <p:cNvSpPr txBox="1">
            <a:spLocks noGrp="1"/>
          </p:cNvSpPr>
          <p:nvPr>
            <p:ph type="title" idx="7"/>
          </p:nvPr>
        </p:nvSpPr>
        <p:spPr>
          <a:xfrm>
            <a:off x="1429945" y="4110627"/>
            <a:ext cx="2706000" cy="633200"/>
          </a:xfrm>
          <a:prstGeom prst="rect">
            <a:avLst/>
          </a:prstGeom>
        </p:spPr>
        <p:txBody>
          <a:bodyPr spcFirstLastPara="1" anchor="ctr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104" name="Google Shape;1104;p25"/>
          <p:cNvSpPr txBox="1">
            <a:spLocks noGrp="1"/>
          </p:cNvSpPr>
          <p:nvPr>
            <p:ph type="subTitle" idx="1"/>
          </p:nvPr>
        </p:nvSpPr>
        <p:spPr>
          <a:xfrm>
            <a:off x="1516956" y="2766501"/>
            <a:ext cx="2516000" cy="677600"/>
          </a:xfrm>
          <a:prstGeom prst="rect">
            <a:avLst/>
          </a:prstGeom>
          <a:noFill/>
          <a:ln>
            <a:noFill/>
          </a:ln>
        </p:spPr>
        <p:txBody>
          <a:bodyPr anchor="ctr"/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1105" name="Google Shape;1105;p25"/>
          <p:cNvSpPr txBox="1">
            <a:spLocks noGrp="1"/>
          </p:cNvSpPr>
          <p:nvPr>
            <p:ph type="subTitle" idx="8"/>
          </p:nvPr>
        </p:nvSpPr>
        <p:spPr>
          <a:xfrm>
            <a:off x="1516956" y="5116713"/>
            <a:ext cx="2516000" cy="677600"/>
          </a:xfrm>
          <a:prstGeom prst="rect">
            <a:avLst/>
          </a:prstGeom>
          <a:noFill/>
          <a:ln>
            <a:noFill/>
          </a:ln>
        </p:spPr>
        <p:txBody>
          <a:bodyPr anchor="ctr"/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1106" name="Google Shape;1106;p25"/>
          <p:cNvSpPr txBox="1">
            <a:spLocks noGrp="1"/>
          </p:cNvSpPr>
          <p:nvPr>
            <p:ph type="subTitle" idx="9"/>
          </p:nvPr>
        </p:nvSpPr>
        <p:spPr>
          <a:xfrm>
            <a:off x="4882927" y="2766501"/>
            <a:ext cx="2516000" cy="677600"/>
          </a:xfrm>
          <a:prstGeom prst="rect">
            <a:avLst/>
          </a:prstGeom>
          <a:noFill/>
          <a:ln>
            <a:noFill/>
          </a:ln>
        </p:spPr>
        <p:txBody>
          <a:bodyPr anchor="ctr"/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1107" name="Google Shape;1107;p25"/>
          <p:cNvSpPr txBox="1">
            <a:spLocks noGrp="1"/>
          </p:cNvSpPr>
          <p:nvPr>
            <p:ph type="subTitle" idx="13"/>
          </p:nvPr>
        </p:nvSpPr>
        <p:spPr>
          <a:xfrm>
            <a:off x="4882927" y="5116713"/>
            <a:ext cx="2516000" cy="677600"/>
          </a:xfrm>
          <a:prstGeom prst="rect">
            <a:avLst/>
          </a:prstGeom>
          <a:noFill/>
          <a:ln>
            <a:noFill/>
          </a:ln>
        </p:spPr>
        <p:txBody>
          <a:bodyPr anchor="ctr"/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1108" name="Google Shape;1108;p25"/>
          <p:cNvSpPr txBox="1">
            <a:spLocks noGrp="1"/>
          </p:cNvSpPr>
          <p:nvPr>
            <p:ph type="subTitle" idx="14"/>
          </p:nvPr>
        </p:nvSpPr>
        <p:spPr>
          <a:xfrm>
            <a:off x="8248493" y="2766501"/>
            <a:ext cx="2516000" cy="677600"/>
          </a:xfrm>
          <a:prstGeom prst="rect">
            <a:avLst/>
          </a:prstGeom>
          <a:noFill/>
          <a:ln>
            <a:noFill/>
          </a:ln>
        </p:spPr>
        <p:txBody>
          <a:bodyPr anchor="ctr"/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1109" name="Google Shape;1109;p25"/>
          <p:cNvSpPr txBox="1">
            <a:spLocks noGrp="1"/>
          </p:cNvSpPr>
          <p:nvPr>
            <p:ph type="subTitle" idx="15"/>
          </p:nvPr>
        </p:nvSpPr>
        <p:spPr>
          <a:xfrm>
            <a:off x="8248493" y="5116713"/>
            <a:ext cx="2516000" cy="677600"/>
          </a:xfrm>
          <a:prstGeom prst="rect">
            <a:avLst/>
          </a:prstGeom>
          <a:noFill/>
          <a:ln>
            <a:noFill/>
          </a:ln>
        </p:spPr>
        <p:txBody>
          <a:bodyPr anchor="ctr"/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115091465"/>
      </p:ext>
    </p:extLst>
  </p:cSld>
  <p:clrMapOvr>
    <a:masterClrMapping/>
  </p:clrMapOvr>
</p:sldLayout>
</file>

<file path=ppt/slideLayouts/slideLayout20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">
  <p:cSld name="Title and text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11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oogle Shape;1148;p26"/>
          <p:cNvGrpSpPr>
            <a:grpSpLocks/>
          </p:cNvGrpSpPr>
          <p:nvPr/>
        </p:nvGrpSpPr>
        <p:grpSpPr bwMode="auto">
          <a:xfrm>
            <a:off x="10758488" y="301625"/>
            <a:ext cx="1508125" cy="1081088"/>
            <a:chOff x="6102329" y="3283426"/>
            <a:chExt cx="654776" cy="469888"/>
          </a:xfrm>
        </p:grpSpPr>
        <p:sp>
          <p:nvSpPr>
            <p:cNvPr id="5" name="Google Shape;1149;p26"/>
            <p:cNvSpPr/>
            <p:nvPr/>
          </p:nvSpPr>
          <p:spPr>
            <a:xfrm>
              <a:off x="6149886" y="3283426"/>
              <a:ext cx="607219" cy="327058"/>
            </a:xfrm>
            <a:custGeom>
              <a:avLst/>
              <a:gdLst/>
              <a:ahLst/>
              <a:cxnLst/>
              <a:rect l="l" t="t" r="r" b="b"/>
              <a:pathLst>
                <a:path w="2795" h="1507" extrusionOk="0">
                  <a:moveTo>
                    <a:pt x="2697" y="0"/>
                  </a:moveTo>
                  <a:cubicBezTo>
                    <a:pt x="2697" y="22"/>
                    <a:pt x="1520" y="1418"/>
                    <a:pt x="435" y="1418"/>
                  </a:cubicBezTo>
                  <a:cubicBezTo>
                    <a:pt x="312" y="1418"/>
                    <a:pt x="191" y="1400"/>
                    <a:pt x="73" y="1361"/>
                  </a:cubicBezTo>
                  <a:cubicBezTo>
                    <a:pt x="66" y="1354"/>
                    <a:pt x="59" y="1351"/>
                    <a:pt x="52" y="1351"/>
                  </a:cubicBezTo>
                  <a:cubicBezTo>
                    <a:pt x="35" y="1351"/>
                    <a:pt x="18" y="1368"/>
                    <a:pt x="1" y="1385"/>
                  </a:cubicBezTo>
                  <a:cubicBezTo>
                    <a:pt x="1" y="1409"/>
                    <a:pt x="1" y="1434"/>
                    <a:pt x="25" y="1434"/>
                  </a:cubicBezTo>
                  <a:cubicBezTo>
                    <a:pt x="171" y="1482"/>
                    <a:pt x="292" y="1507"/>
                    <a:pt x="414" y="1507"/>
                  </a:cubicBezTo>
                  <a:cubicBezTo>
                    <a:pt x="948" y="1458"/>
                    <a:pt x="1458" y="1239"/>
                    <a:pt x="1871" y="899"/>
                  </a:cubicBezTo>
                  <a:cubicBezTo>
                    <a:pt x="2187" y="656"/>
                    <a:pt x="2503" y="389"/>
                    <a:pt x="2770" y="73"/>
                  </a:cubicBezTo>
                  <a:cubicBezTo>
                    <a:pt x="2794" y="49"/>
                    <a:pt x="2794" y="25"/>
                    <a:pt x="27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" name="Google Shape;1150;p26"/>
            <p:cNvSpPr/>
            <p:nvPr/>
          </p:nvSpPr>
          <p:spPr>
            <a:xfrm>
              <a:off x="6218810" y="3500085"/>
              <a:ext cx="179202" cy="211139"/>
            </a:xfrm>
            <a:custGeom>
              <a:avLst/>
              <a:gdLst/>
              <a:ahLst/>
              <a:cxnLst/>
              <a:rect l="l" t="t" r="r" b="b"/>
              <a:pathLst>
                <a:path w="827" h="973" extrusionOk="0">
                  <a:moveTo>
                    <a:pt x="73" y="0"/>
                  </a:moveTo>
                  <a:cubicBezTo>
                    <a:pt x="49" y="0"/>
                    <a:pt x="25" y="25"/>
                    <a:pt x="25" y="49"/>
                  </a:cubicBezTo>
                  <a:cubicBezTo>
                    <a:pt x="0" y="49"/>
                    <a:pt x="25" y="98"/>
                    <a:pt x="49" y="98"/>
                  </a:cubicBezTo>
                  <a:cubicBezTo>
                    <a:pt x="268" y="170"/>
                    <a:pt x="511" y="243"/>
                    <a:pt x="729" y="341"/>
                  </a:cubicBezTo>
                  <a:cubicBezTo>
                    <a:pt x="559" y="559"/>
                    <a:pt x="340" y="729"/>
                    <a:pt x="122" y="875"/>
                  </a:cubicBezTo>
                  <a:cubicBezTo>
                    <a:pt x="98" y="899"/>
                    <a:pt x="98" y="924"/>
                    <a:pt x="122" y="948"/>
                  </a:cubicBezTo>
                  <a:cubicBezTo>
                    <a:pt x="122" y="948"/>
                    <a:pt x="146" y="972"/>
                    <a:pt x="146" y="972"/>
                  </a:cubicBezTo>
                  <a:cubicBezTo>
                    <a:pt x="170" y="948"/>
                    <a:pt x="170" y="948"/>
                    <a:pt x="170" y="948"/>
                  </a:cubicBezTo>
                  <a:cubicBezTo>
                    <a:pt x="365" y="802"/>
                    <a:pt x="826" y="462"/>
                    <a:pt x="826" y="341"/>
                  </a:cubicBezTo>
                  <a:cubicBezTo>
                    <a:pt x="826" y="316"/>
                    <a:pt x="802" y="292"/>
                    <a:pt x="778" y="292"/>
                  </a:cubicBezTo>
                  <a:cubicBezTo>
                    <a:pt x="559" y="170"/>
                    <a:pt x="316" y="98"/>
                    <a:pt x="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" name="Google Shape;1151;p26"/>
            <p:cNvSpPr/>
            <p:nvPr/>
          </p:nvSpPr>
          <p:spPr>
            <a:xfrm>
              <a:off x="6367685" y="3409005"/>
              <a:ext cx="204704" cy="249089"/>
            </a:xfrm>
            <a:custGeom>
              <a:avLst/>
              <a:gdLst/>
              <a:ahLst/>
              <a:cxnLst/>
              <a:rect l="l" t="t" r="r" b="b"/>
              <a:pathLst>
                <a:path w="943" h="1147" extrusionOk="0">
                  <a:moveTo>
                    <a:pt x="53" y="1"/>
                  </a:moveTo>
                  <a:cubicBezTo>
                    <a:pt x="15" y="1"/>
                    <a:pt x="1" y="77"/>
                    <a:pt x="44" y="77"/>
                  </a:cubicBezTo>
                  <a:cubicBezTo>
                    <a:pt x="287" y="150"/>
                    <a:pt x="530" y="272"/>
                    <a:pt x="749" y="393"/>
                  </a:cubicBezTo>
                  <a:cubicBezTo>
                    <a:pt x="797" y="417"/>
                    <a:pt x="651" y="758"/>
                    <a:pt x="457" y="1073"/>
                  </a:cubicBezTo>
                  <a:cubicBezTo>
                    <a:pt x="433" y="1098"/>
                    <a:pt x="433" y="1122"/>
                    <a:pt x="457" y="1146"/>
                  </a:cubicBezTo>
                  <a:lnTo>
                    <a:pt x="481" y="1146"/>
                  </a:lnTo>
                  <a:cubicBezTo>
                    <a:pt x="506" y="1122"/>
                    <a:pt x="530" y="1122"/>
                    <a:pt x="530" y="1098"/>
                  </a:cubicBezTo>
                  <a:cubicBezTo>
                    <a:pt x="651" y="903"/>
                    <a:pt x="943" y="417"/>
                    <a:pt x="797" y="296"/>
                  </a:cubicBezTo>
                  <a:cubicBezTo>
                    <a:pt x="579" y="174"/>
                    <a:pt x="336" y="77"/>
                    <a:pt x="68" y="4"/>
                  </a:cubicBezTo>
                  <a:cubicBezTo>
                    <a:pt x="63" y="2"/>
                    <a:pt x="58" y="1"/>
                    <a:pt x="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" name="Google Shape;1152;p26"/>
            <p:cNvSpPr/>
            <p:nvPr/>
          </p:nvSpPr>
          <p:spPr>
            <a:xfrm>
              <a:off x="6519318" y="3341386"/>
              <a:ext cx="174377" cy="179399"/>
            </a:xfrm>
            <a:custGeom>
              <a:avLst/>
              <a:gdLst/>
              <a:ahLst/>
              <a:cxnLst/>
              <a:rect l="l" t="t" r="r" b="b"/>
              <a:pathLst>
                <a:path w="802" h="827" extrusionOk="0">
                  <a:moveTo>
                    <a:pt x="24" y="1"/>
                  </a:moveTo>
                  <a:cubicBezTo>
                    <a:pt x="0" y="1"/>
                    <a:pt x="0" y="74"/>
                    <a:pt x="24" y="98"/>
                  </a:cubicBezTo>
                  <a:cubicBezTo>
                    <a:pt x="243" y="98"/>
                    <a:pt x="462" y="122"/>
                    <a:pt x="680" y="171"/>
                  </a:cubicBezTo>
                  <a:cubicBezTo>
                    <a:pt x="656" y="389"/>
                    <a:pt x="559" y="584"/>
                    <a:pt x="462" y="778"/>
                  </a:cubicBezTo>
                  <a:cubicBezTo>
                    <a:pt x="437" y="778"/>
                    <a:pt x="462" y="827"/>
                    <a:pt x="462" y="827"/>
                  </a:cubicBezTo>
                  <a:lnTo>
                    <a:pt x="486" y="827"/>
                  </a:lnTo>
                  <a:cubicBezTo>
                    <a:pt x="510" y="827"/>
                    <a:pt x="510" y="827"/>
                    <a:pt x="534" y="802"/>
                  </a:cubicBezTo>
                  <a:cubicBezTo>
                    <a:pt x="583" y="729"/>
                    <a:pt x="802" y="268"/>
                    <a:pt x="753" y="122"/>
                  </a:cubicBezTo>
                  <a:cubicBezTo>
                    <a:pt x="753" y="122"/>
                    <a:pt x="729" y="98"/>
                    <a:pt x="705" y="74"/>
                  </a:cubicBezTo>
                  <a:cubicBezTo>
                    <a:pt x="486" y="25"/>
                    <a:pt x="267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" name="Google Shape;1153;p26"/>
            <p:cNvSpPr/>
            <p:nvPr/>
          </p:nvSpPr>
          <p:spPr>
            <a:xfrm>
              <a:off x="6603405" y="3489045"/>
              <a:ext cx="74438" cy="74520"/>
            </a:xfrm>
            <a:custGeom>
              <a:avLst/>
              <a:gdLst/>
              <a:ahLst/>
              <a:cxnLst/>
              <a:rect l="l" t="t" r="r" b="b"/>
              <a:pathLst>
                <a:path w="341" h="341" extrusionOk="0">
                  <a:moveTo>
                    <a:pt x="171" y="1"/>
                  </a:moveTo>
                  <a:cubicBezTo>
                    <a:pt x="74" y="1"/>
                    <a:pt x="1" y="74"/>
                    <a:pt x="1" y="171"/>
                  </a:cubicBezTo>
                  <a:cubicBezTo>
                    <a:pt x="1" y="268"/>
                    <a:pt x="74" y="341"/>
                    <a:pt x="171" y="341"/>
                  </a:cubicBezTo>
                  <a:cubicBezTo>
                    <a:pt x="268" y="341"/>
                    <a:pt x="341" y="268"/>
                    <a:pt x="341" y="171"/>
                  </a:cubicBezTo>
                  <a:cubicBezTo>
                    <a:pt x="341" y="74"/>
                    <a:pt x="268" y="1"/>
                    <a:pt x="1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" name="Google Shape;1154;p26"/>
            <p:cNvSpPr/>
            <p:nvPr/>
          </p:nvSpPr>
          <p:spPr>
            <a:xfrm>
              <a:off x="6487613" y="3299296"/>
              <a:ext cx="68924" cy="73829"/>
            </a:xfrm>
            <a:custGeom>
              <a:avLst/>
              <a:gdLst/>
              <a:ahLst/>
              <a:cxnLst/>
              <a:rect l="l" t="t" r="r" b="b"/>
              <a:pathLst>
                <a:path w="317" h="341" extrusionOk="0">
                  <a:moveTo>
                    <a:pt x="170" y="0"/>
                  </a:moveTo>
                  <a:cubicBezTo>
                    <a:pt x="73" y="0"/>
                    <a:pt x="0" y="73"/>
                    <a:pt x="0" y="170"/>
                  </a:cubicBezTo>
                  <a:cubicBezTo>
                    <a:pt x="0" y="268"/>
                    <a:pt x="73" y="340"/>
                    <a:pt x="170" y="340"/>
                  </a:cubicBezTo>
                  <a:cubicBezTo>
                    <a:pt x="243" y="340"/>
                    <a:pt x="316" y="268"/>
                    <a:pt x="316" y="170"/>
                  </a:cubicBezTo>
                  <a:cubicBezTo>
                    <a:pt x="316" y="73"/>
                    <a:pt x="243" y="0"/>
                    <a:pt x="17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" name="Google Shape;1155;p26"/>
            <p:cNvSpPr/>
            <p:nvPr/>
          </p:nvSpPr>
          <p:spPr>
            <a:xfrm>
              <a:off x="6334602" y="3378646"/>
              <a:ext cx="73749" cy="73830"/>
            </a:xfrm>
            <a:custGeom>
              <a:avLst/>
              <a:gdLst/>
              <a:ahLst/>
              <a:cxnLst/>
              <a:rect l="l" t="t" r="r" b="b"/>
              <a:pathLst>
                <a:path w="341" h="341" extrusionOk="0">
                  <a:moveTo>
                    <a:pt x="171" y="1"/>
                  </a:moveTo>
                  <a:cubicBezTo>
                    <a:pt x="74" y="1"/>
                    <a:pt x="1" y="74"/>
                    <a:pt x="1" y="171"/>
                  </a:cubicBezTo>
                  <a:cubicBezTo>
                    <a:pt x="1" y="268"/>
                    <a:pt x="74" y="341"/>
                    <a:pt x="171" y="341"/>
                  </a:cubicBezTo>
                  <a:cubicBezTo>
                    <a:pt x="268" y="341"/>
                    <a:pt x="341" y="268"/>
                    <a:pt x="341" y="171"/>
                  </a:cubicBezTo>
                  <a:cubicBezTo>
                    <a:pt x="341" y="74"/>
                    <a:pt x="268" y="1"/>
                    <a:pt x="1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" name="Google Shape;1156;p26"/>
            <p:cNvSpPr/>
            <p:nvPr/>
          </p:nvSpPr>
          <p:spPr>
            <a:xfrm>
              <a:off x="6424203" y="3626355"/>
              <a:ext cx="74438" cy="73829"/>
            </a:xfrm>
            <a:custGeom>
              <a:avLst/>
              <a:gdLst/>
              <a:ahLst/>
              <a:cxnLst/>
              <a:rect l="l" t="t" r="r" b="b"/>
              <a:pathLst>
                <a:path w="341" h="341" extrusionOk="0">
                  <a:moveTo>
                    <a:pt x="171" y="0"/>
                  </a:moveTo>
                  <a:cubicBezTo>
                    <a:pt x="74" y="0"/>
                    <a:pt x="1" y="73"/>
                    <a:pt x="1" y="170"/>
                  </a:cubicBezTo>
                  <a:cubicBezTo>
                    <a:pt x="1" y="268"/>
                    <a:pt x="74" y="341"/>
                    <a:pt x="171" y="341"/>
                  </a:cubicBezTo>
                  <a:cubicBezTo>
                    <a:pt x="268" y="341"/>
                    <a:pt x="341" y="268"/>
                    <a:pt x="341" y="170"/>
                  </a:cubicBezTo>
                  <a:cubicBezTo>
                    <a:pt x="341" y="73"/>
                    <a:pt x="268" y="0"/>
                    <a:pt x="17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" name="Google Shape;1157;p26"/>
            <p:cNvSpPr/>
            <p:nvPr/>
          </p:nvSpPr>
          <p:spPr>
            <a:xfrm>
              <a:off x="6181591" y="3462825"/>
              <a:ext cx="74438" cy="69000"/>
            </a:xfrm>
            <a:custGeom>
              <a:avLst/>
              <a:gdLst/>
              <a:ahLst/>
              <a:cxnLst/>
              <a:rect l="l" t="t" r="r" b="b"/>
              <a:pathLst>
                <a:path w="341" h="317" extrusionOk="0">
                  <a:moveTo>
                    <a:pt x="170" y="0"/>
                  </a:moveTo>
                  <a:cubicBezTo>
                    <a:pt x="73" y="0"/>
                    <a:pt x="0" y="73"/>
                    <a:pt x="0" y="170"/>
                  </a:cubicBezTo>
                  <a:cubicBezTo>
                    <a:pt x="0" y="243"/>
                    <a:pt x="73" y="316"/>
                    <a:pt x="170" y="316"/>
                  </a:cubicBezTo>
                  <a:cubicBezTo>
                    <a:pt x="268" y="316"/>
                    <a:pt x="340" y="243"/>
                    <a:pt x="340" y="170"/>
                  </a:cubicBezTo>
                  <a:cubicBezTo>
                    <a:pt x="340" y="73"/>
                    <a:pt x="268" y="0"/>
                    <a:pt x="17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" name="Google Shape;1158;p26"/>
            <p:cNvSpPr/>
            <p:nvPr/>
          </p:nvSpPr>
          <p:spPr>
            <a:xfrm>
              <a:off x="6102329" y="3547695"/>
              <a:ext cx="74438" cy="73829"/>
            </a:xfrm>
            <a:custGeom>
              <a:avLst/>
              <a:gdLst/>
              <a:ahLst/>
              <a:cxnLst/>
              <a:rect l="l" t="t" r="r" b="b"/>
              <a:pathLst>
                <a:path w="342" h="341" extrusionOk="0">
                  <a:moveTo>
                    <a:pt x="171" y="0"/>
                  </a:moveTo>
                  <a:cubicBezTo>
                    <a:pt x="98" y="0"/>
                    <a:pt x="1" y="73"/>
                    <a:pt x="1" y="170"/>
                  </a:cubicBezTo>
                  <a:cubicBezTo>
                    <a:pt x="1" y="267"/>
                    <a:pt x="98" y="340"/>
                    <a:pt x="171" y="340"/>
                  </a:cubicBezTo>
                  <a:cubicBezTo>
                    <a:pt x="268" y="340"/>
                    <a:pt x="341" y="267"/>
                    <a:pt x="341" y="170"/>
                  </a:cubicBezTo>
                  <a:cubicBezTo>
                    <a:pt x="341" y="73"/>
                    <a:pt x="268" y="0"/>
                    <a:pt x="17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" name="Google Shape;1159;p26"/>
            <p:cNvSpPr/>
            <p:nvPr/>
          </p:nvSpPr>
          <p:spPr>
            <a:xfrm>
              <a:off x="6213296" y="3684314"/>
              <a:ext cx="74438" cy="69000"/>
            </a:xfrm>
            <a:custGeom>
              <a:avLst/>
              <a:gdLst/>
              <a:ahLst/>
              <a:cxnLst/>
              <a:rect l="l" t="t" r="r" b="b"/>
              <a:pathLst>
                <a:path w="341" h="317" extrusionOk="0">
                  <a:moveTo>
                    <a:pt x="170" y="1"/>
                  </a:moveTo>
                  <a:cubicBezTo>
                    <a:pt x="73" y="1"/>
                    <a:pt x="0" y="74"/>
                    <a:pt x="0" y="146"/>
                  </a:cubicBezTo>
                  <a:cubicBezTo>
                    <a:pt x="0" y="244"/>
                    <a:pt x="73" y="316"/>
                    <a:pt x="170" y="316"/>
                  </a:cubicBezTo>
                  <a:cubicBezTo>
                    <a:pt x="267" y="316"/>
                    <a:pt x="340" y="244"/>
                    <a:pt x="340" y="146"/>
                  </a:cubicBezTo>
                  <a:cubicBezTo>
                    <a:pt x="340" y="74"/>
                    <a:pt x="267" y="1"/>
                    <a:pt x="17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6" name="Google Shape;1160;p26"/>
          <p:cNvGrpSpPr>
            <a:grpSpLocks/>
          </p:cNvGrpSpPr>
          <p:nvPr/>
        </p:nvGrpSpPr>
        <p:grpSpPr bwMode="auto">
          <a:xfrm rot="2150482">
            <a:off x="2665413" y="4505325"/>
            <a:ext cx="1887537" cy="3181350"/>
            <a:chOff x="-653265" y="1899986"/>
            <a:chExt cx="171302" cy="288619"/>
          </a:xfrm>
        </p:grpSpPr>
        <p:sp>
          <p:nvSpPr>
            <p:cNvPr id="17" name="Google Shape;1161;p26"/>
            <p:cNvSpPr/>
            <p:nvPr/>
          </p:nvSpPr>
          <p:spPr>
            <a:xfrm>
              <a:off x="-527478" y="1913926"/>
              <a:ext cx="45095" cy="47095"/>
            </a:xfrm>
            <a:custGeom>
              <a:avLst/>
              <a:gdLst/>
              <a:ahLst/>
              <a:cxnLst/>
              <a:rect l="l" t="t" r="r" b="b"/>
              <a:pathLst>
                <a:path w="1159" h="1208" extrusionOk="0">
                  <a:moveTo>
                    <a:pt x="626" y="1"/>
                  </a:moveTo>
                  <a:cubicBezTo>
                    <a:pt x="368" y="1"/>
                    <a:pt x="163" y="396"/>
                    <a:pt x="163" y="396"/>
                  </a:cubicBezTo>
                  <a:cubicBezTo>
                    <a:pt x="0" y="997"/>
                    <a:pt x="317" y="1207"/>
                    <a:pt x="551" y="1207"/>
                  </a:cubicBezTo>
                  <a:cubicBezTo>
                    <a:pt x="666" y="1207"/>
                    <a:pt x="762" y="1156"/>
                    <a:pt x="770" y="1076"/>
                  </a:cubicBezTo>
                  <a:cubicBezTo>
                    <a:pt x="794" y="833"/>
                    <a:pt x="479" y="736"/>
                    <a:pt x="479" y="736"/>
                  </a:cubicBezTo>
                  <a:cubicBezTo>
                    <a:pt x="479" y="736"/>
                    <a:pt x="1159" y="396"/>
                    <a:pt x="819" y="80"/>
                  </a:cubicBezTo>
                  <a:cubicBezTo>
                    <a:pt x="753" y="23"/>
                    <a:pt x="688" y="1"/>
                    <a:pt x="62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" name="Google Shape;1162;p26"/>
            <p:cNvSpPr/>
            <p:nvPr/>
          </p:nvSpPr>
          <p:spPr>
            <a:xfrm>
              <a:off x="-564641" y="1911999"/>
              <a:ext cx="42790" cy="46231"/>
            </a:xfrm>
            <a:custGeom>
              <a:avLst/>
              <a:gdLst/>
              <a:ahLst/>
              <a:cxnLst/>
              <a:rect l="l" t="t" r="r" b="b"/>
              <a:pathLst>
                <a:path w="1097" h="1188" extrusionOk="0">
                  <a:moveTo>
                    <a:pt x="548" y="1"/>
                  </a:moveTo>
                  <a:cubicBezTo>
                    <a:pt x="491" y="1"/>
                    <a:pt x="429" y="17"/>
                    <a:pt x="365" y="58"/>
                  </a:cubicBezTo>
                  <a:cubicBezTo>
                    <a:pt x="0" y="301"/>
                    <a:pt x="680" y="738"/>
                    <a:pt x="680" y="738"/>
                  </a:cubicBezTo>
                  <a:cubicBezTo>
                    <a:pt x="680" y="738"/>
                    <a:pt x="340" y="811"/>
                    <a:pt x="340" y="1030"/>
                  </a:cubicBezTo>
                  <a:cubicBezTo>
                    <a:pt x="349" y="1120"/>
                    <a:pt x="464" y="1188"/>
                    <a:pt x="597" y="1188"/>
                  </a:cubicBezTo>
                  <a:cubicBezTo>
                    <a:pt x="821" y="1188"/>
                    <a:pt x="1097" y="1000"/>
                    <a:pt x="1021" y="422"/>
                  </a:cubicBezTo>
                  <a:cubicBezTo>
                    <a:pt x="1021" y="422"/>
                    <a:pt x="835" y="1"/>
                    <a:pt x="54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" name="Google Shape;1163;p26"/>
            <p:cNvSpPr/>
            <p:nvPr/>
          </p:nvSpPr>
          <p:spPr>
            <a:xfrm>
              <a:off x="-525752" y="1900643"/>
              <a:ext cx="20746" cy="20883"/>
            </a:xfrm>
            <a:custGeom>
              <a:avLst/>
              <a:gdLst/>
              <a:ahLst/>
              <a:cxnLst/>
              <a:rect l="l" t="t" r="r" b="b"/>
              <a:pathLst>
                <a:path w="535" h="536" extrusionOk="0">
                  <a:moveTo>
                    <a:pt x="462" y="1"/>
                  </a:moveTo>
                  <a:cubicBezTo>
                    <a:pt x="292" y="25"/>
                    <a:pt x="0" y="195"/>
                    <a:pt x="49" y="487"/>
                  </a:cubicBezTo>
                  <a:cubicBezTo>
                    <a:pt x="49" y="511"/>
                    <a:pt x="73" y="535"/>
                    <a:pt x="97" y="535"/>
                  </a:cubicBezTo>
                  <a:lnTo>
                    <a:pt x="122" y="535"/>
                  </a:lnTo>
                  <a:cubicBezTo>
                    <a:pt x="146" y="535"/>
                    <a:pt x="146" y="511"/>
                    <a:pt x="146" y="487"/>
                  </a:cubicBezTo>
                  <a:cubicBezTo>
                    <a:pt x="97" y="171"/>
                    <a:pt x="462" y="98"/>
                    <a:pt x="486" y="98"/>
                  </a:cubicBezTo>
                  <a:cubicBezTo>
                    <a:pt x="510" y="74"/>
                    <a:pt x="535" y="49"/>
                    <a:pt x="510" y="25"/>
                  </a:cubicBezTo>
                  <a:cubicBezTo>
                    <a:pt x="510" y="1"/>
                    <a:pt x="486" y="1"/>
                    <a:pt x="4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" name="Google Shape;1164;p26"/>
            <p:cNvSpPr/>
            <p:nvPr/>
          </p:nvSpPr>
          <p:spPr>
            <a:xfrm>
              <a:off x="-540867" y="1899762"/>
              <a:ext cx="17001" cy="20883"/>
            </a:xfrm>
            <a:custGeom>
              <a:avLst/>
              <a:gdLst/>
              <a:ahLst/>
              <a:cxnLst/>
              <a:rect l="l" t="t" r="r" b="b"/>
              <a:pathLst>
                <a:path w="438" h="535" extrusionOk="0">
                  <a:moveTo>
                    <a:pt x="49" y="1"/>
                  </a:moveTo>
                  <a:cubicBezTo>
                    <a:pt x="1" y="1"/>
                    <a:pt x="1" y="25"/>
                    <a:pt x="1" y="49"/>
                  </a:cubicBezTo>
                  <a:cubicBezTo>
                    <a:pt x="1" y="98"/>
                    <a:pt x="25" y="98"/>
                    <a:pt x="49" y="98"/>
                  </a:cubicBezTo>
                  <a:cubicBezTo>
                    <a:pt x="98" y="98"/>
                    <a:pt x="146" y="122"/>
                    <a:pt x="195" y="146"/>
                  </a:cubicBezTo>
                  <a:cubicBezTo>
                    <a:pt x="292" y="243"/>
                    <a:pt x="341" y="365"/>
                    <a:pt x="341" y="511"/>
                  </a:cubicBezTo>
                  <a:cubicBezTo>
                    <a:pt x="341" y="535"/>
                    <a:pt x="365" y="535"/>
                    <a:pt x="389" y="535"/>
                  </a:cubicBezTo>
                  <a:cubicBezTo>
                    <a:pt x="414" y="535"/>
                    <a:pt x="438" y="511"/>
                    <a:pt x="438" y="486"/>
                  </a:cubicBezTo>
                  <a:cubicBezTo>
                    <a:pt x="438" y="341"/>
                    <a:pt x="365" y="171"/>
                    <a:pt x="243" y="73"/>
                  </a:cubicBezTo>
                  <a:cubicBezTo>
                    <a:pt x="195" y="25"/>
                    <a:pt x="122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" name="Google Shape;1165;p26"/>
            <p:cNvSpPr/>
            <p:nvPr/>
          </p:nvSpPr>
          <p:spPr>
            <a:xfrm>
              <a:off x="-653493" y="1974761"/>
              <a:ext cx="137301" cy="213872"/>
            </a:xfrm>
            <a:custGeom>
              <a:avLst/>
              <a:gdLst/>
              <a:ahLst/>
              <a:cxnLst/>
              <a:rect l="l" t="t" r="r" b="b"/>
              <a:pathLst>
                <a:path w="3524" h="5491" extrusionOk="0">
                  <a:moveTo>
                    <a:pt x="3353" y="1"/>
                  </a:moveTo>
                  <a:cubicBezTo>
                    <a:pt x="3329" y="25"/>
                    <a:pt x="3329" y="49"/>
                    <a:pt x="3329" y="73"/>
                  </a:cubicBezTo>
                  <a:cubicBezTo>
                    <a:pt x="3353" y="122"/>
                    <a:pt x="3377" y="171"/>
                    <a:pt x="3377" y="244"/>
                  </a:cubicBezTo>
                  <a:cubicBezTo>
                    <a:pt x="3377" y="268"/>
                    <a:pt x="3402" y="268"/>
                    <a:pt x="3426" y="268"/>
                  </a:cubicBezTo>
                  <a:cubicBezTo>
                    <a:pt x="3450" y="268"/>
                    <a:pt x="3475" y="244"/>
                    <a:pt x="3475" y="219"/>
                  </a:cubicBezTo>
                  <a:cubicBezTo>
                    <a:pt x="3450" y="98"/>
                    <a:pt x="3426" y="25"/>
                    <a:pt x="3426" y="25"/>
                  </a:cubicBezTo>
                  <a:cubicBezTo>
                    <a:pt x="3402" y="1"/>
                    <a:pt x="3377" y="1"/>
                    <a:pt x="3353" y="1"/>
                  </a:cubicBezTo>
                  <a:close/>
                  <a:moveTo>
                    <a:pt x="3465" y="377"/>
                  </a:moveTo>
                  <a:cubicBezTo>
                    <a:pt x="3438" y="377"/>
                    <a:pt x="3414" y="389"/>
                    <a:pt x="3426" y="414"/>
                  </a:cubicBezTo>
                  <a:cubicBezTo>
                    <a:pt x="3426" y="462"/>
                    <a:pt x="3426" y="535"/>
                    <a:pt x="3426" y="584"/>
                  </a:cubicBezTo>
                  <a:lnTo>
                    <a:pt x="3426" y="608"/>
                  </a:lnTo>
                  <a:cubicBezTo>
                    <a:pt x="3426" y="632"/>
                    <a:pt x="3450" y="656"/>
                    <a:pt x="3475" y="656"/>
                  </a:cubicBezTo>
                  <a:cubicBezTo>
                    <a:pt x="3499" y="656"/>
                    <a:pt x="3499" y="632"/>
                    <a:pt x="3523" y="632"/>
                  </a:cubicBezTo>
                  <a:lnTo>
                    <a:pt x="3523" y="584"/>
                  </a:lnTo>
                  <a:cubicBezTo>
                    <a:pt x="3523" y="535"/>
                    <a:pt x="3523" y="486"/>
                    <a:pt x="3523" y="414"/>
                  </a:cubicBezTo>
                  <a:cubicBezTo>
                    <a:pt x="3523" y="389"/>
                    <a:pt x="3493" y="377"/>
                    <a:pt x="3465" y="377"/>
                  </a:cubicBezTo>
                  <a:close/>
                  <a:moveTo>
                    <a:pt x="3450" y="754"/>
                  </a:moveTo>
                  <a:cubicBezTo>
                    <a:pt x="3426" y="754"/>
                    <a:pt x="3402" y="754"/>
                    <a:pt x="3402" y="778"/>
                  </a:cubicBezTo>
                  <a:cubicBezTo>
                    <a:pt x="3402" y="851"/>
                    <a:pt x="3377" y="899"/>
                    <a:pt x="3353" y="948"/>
                  </a:cubicBezTo>
                  <a:cubicBezTo>
                    <a:pt x="3329" y="972"/>
                    <a:pt x="3353" y="997"/>
                    <a:pt x="3377" y="1021"/>
                  </a:cubicBezTo>
                  <a:lnTo>
                    <a:pt x="3402" y="1021"/>
                  </a:lnTo>
                  <a:cubicBezTo>
                    <a:pt x="3426" y="1021"/>
                    <a:pt x="3426" y="997"/>
                    <a:pt x="3426" y="997"/>
                  </a:cubicBezTo>
                  <a:cubicBezTo>
                    <a:pt x="3450" y="924"/>
                    <a:pt x="3475" y="875"/>
                    <a:pt x="3499" y="802"/>
                  </a:cubicBezTo>
                  <a:cubicBezTo>
                    <a:pt x="3499" y="778"/>
                    <a:pt x="3475" y="754"/>
                    <a:pt x="3450" y="754"/>
                  </a:cubicBezTo>
                  <a:close/>
                  <a:moveTo>
                    <a:pt x="2576" y="899"/>
                  </a:moveTo>
                  <a:cubicBezTo>
                    <a:pt x="2503" y="924"/>
                    <a:pt x="2430" y="997"/>
                    <a:pt x="2406" y="1045"/>
                  </a:cubicBezTo>
                  <a:cubicBezTo>
                    <a:pt x="2406" y="1069"/>
                    <a:pt x="2406" y="1118"/>
                    <a:pt x="2430" y="1118"/>
                  </a:cubicBezTo>
                  <a:lnTo>
                    <a:pt x="2454" y="1118"/>
                  </a:lnTo>
                  <a:cubicBezTo>
                    <a:pt x="2479" y="1118"/>
                    <a:pt x="2479" y="1118"/>
                    <a:pt x="2503" y="1094"/>
                  </a:cubicBezTo>
                  <a:cubicBezTo>
                    <a:pt x="2503" y="1045"/>
                    <a:pt x="2551" y="1021"/>
                    <a:pt x="2600" y="997"/>
                  </a:cubicBezTo>
                  <a:cubicBezTo>
                    <a:pt x="2649" y="972"/>
                    <a:pt x="2624" y="899"/>
                    <a:pt x="2576" y="899"/>
                  </a:cubicBezTo>
                  <a:close/>
                  <a:moveTo>
                    <a:pt x="2722" y="948"/>
                  </a:moveTo>
                  <a:cubicBezTo>
                    <a:pt x="2697" y="972"/>
                    <a:pt x="2697" y="997"/>
                    <a:pt x="2722" y="1021"/>
                  </a:cubicBezTo>
                  <a:cubicBezTo>
                    <a:pt x="2770" y="1045"/>
                    <a:pt x="2794" y="1094"/>
                    <a:pt x="2819" y="1142"/>
                  </a:cubicBezTo>
                  <a:cubicBezTo>
                    <a:pt x="2843" y="1167"/>
                    <a:pt x="2843" y="1167"/>
                    <a:pt x="2867" y="1167"/>
                  </a:cubicBezTo>
                  <a:lnTo>
                    <a:pt x="2916" y="1191"/>
                  </a:lnTo>
                  <a:cubicBezTo>
                    <a:pt x="2916" y="1167"/>
                    <a:pt x="2940" y="1142"/>
                    <a:pt x="2916" y="1118"/>
                  </a:cubicBezTo>
                  <a:cubicBezTo>
                    <a:pt x="2892" y="1045"/>
                    <a:pt x="2843" y="997"/>
                    <a:pt x="2794" y="948"/>
                  </a:cubicBezTo>
                  <a:close/>
                  <a:moveTo>
                    <a:pt x="3268" y="1078"/>
                  </a:moveTo>
                  <a:cubicBezTo>
                    <a:pt x="3256" y="1078"/>
                    <a:pt x="3243" y="1082"/>
                    <a:pt x="3232" y="1094"/>
                  </a:cubicBezTo>
                  <a:cubicBezTo>
                    <a:pt x="3207" y="1142"/>
                    <a:pt x="3159" y="1167"/>
                    <a:pt x="3110" y="1215"/>
                  </a:cubicBezTo>
                  <a:cubicBezTo>
                    <a:pt x="3086" y="1215"/>
                    <a:pt x="3086" y="1239"/>
                    <a:pt x="3110" y="1264"/>
                  </a:cubicBezTo>
                  <a:cubicBezTo>
                    <a:pt x="3110" y="1288"/>
                    <a:pt x="3134" y="1288"/>
                    <a:pt x="3159" y="1288"/>
                  </a:cubicBezTo>
                  <a:cubicBezTo>
                    <a:pt x="3207" y="1264"/>
                    <a:pt x="3256" y="1215"/>
                    <a:pt x="3305" y="1167"/>
                  </a:cubicBezTo>
                  <a:cubicBezTo>
                    <a:pt x="3342" y="1129"/>
                    <a:pt x="3308" y="1078"/>
                    <a:pt x="3268" y="1078"/>
                  </a:cubicBezTo>
                  <a:close/>
                  <a:moveTo>
                    <a:pt x="2469" y="1197"/>
                  </a:moveTo>
                  <a:cubicBezTo>
                    <a:pt x="2460" y="1197"/>
                    <a:pt x="2454" y="1203"/>
                    <a:pt x="2454" y="1215"/>
                  </a:cubicBezTo>
                  <a:cubicBezTo>
                    <a:pt x="2430" y="1215"/>
                    <a:pt x="2406" y="1264"/>
                    <a:pt x="2430" y="1264"/>
                  </a:cubicBezTo>
                  <a:cubicBezTo>
                    <a:pt x="2479" y="1337"/>
                    <a:pt x="2527" y="1385"/>
                    <a:pt x="2600" y="1385"/>
                  </a:cubicBezTo>
                  <a:lnTo>
                    <a:pt x="2624" y="1410"/>
                  </a:lnTo>
                  <a:cubicBezTo>
                    <a:pt x="2649" y="1410"/>
                    <a:pt x="2673" y="1385"/>
                    <a:pt x="2673" y="1361"/>
                  </a:cubicBezTo>
                  <a:cubicBezTo>
                    <a:pt x="2673" y="1337"/>
                    <a:pt x="2649" y="1288"/>
                    <a:pt x="2624" y="1288"/>
                  </a:cubicBezTo>
                  <a:cubicBezTo>
                    <a:pt x="2576" y="1288"/>
                    <a:pt x="2527" y="1264"/>
                    <a:pt x="2503" y="1215"/>
                  </a:cubicBezTo>
                  <a:cubicBezTo>
                    <a:pt x="2491" y="1203"/>
                    <a:pt x="2479" y="1197"/>
                    <a:pt x="2469" y="1197"/>
                  </a:cubicBezTo>
                  <a:close/>
                  <a:moveTo>
                    <a:pt x="2958" y="1253"/>
                  </a:moveTo>
                  <a:cubicBezTo>
                    <a:pt x="2954" y="1253"/>
                    <a:pt x="2948" y="1256"/>
                    <a:pt x="2940" y="1264"/>
                  </a:cubicBezTo>
                  <a:cubicBezTo>
                    <a:pt x="2916" y="1264"/>
                    <a:pt x="2892" y="1264"/>
                    <a:pt x="2892" y="1288"/>
                  </a:cubicBezTo>
                  <a:lnTo>
                    <a:pt x="2794" y="1312"/>
                  </a:lnTo>
                  <a:cubicBezTo>
                    <a:pt x="2790" y="1310"/>
                    <a:pt x="2786" y="1309"/>
                    <a:pt x="2782" y="1309"/>
                  </a:cubicBezTo>
                  <a:cubicBezTo>
                    <a:pt x="2746" y="1309"/>
                    <a:pt x="2750" y="1410"/>
                    <a:pt x="2794" y="1410"/>
                  </a:cubicBezTo>
                  <a:cubicBezTo>
                    <a:pt x="2843" y="1410"/>
                    <a:pt x="2867" y="1385"/>
                    <a:pt x="2916" y="1385"/>
                  </a:cubicBezTo>
                  <a:cubicBezTo>
                    <a:pt x="2916" y="1410"/>
                    <a:pt x="2916" y="1458"/>
                    <a:pt x="2916" y="1482"/>
                  </a:cubicBezTo>
                  <a:cubicBezTo>
                    <a:pt x="2916" y="1507"/>
                    <a:pt x="2940" y="1531"/>
                    <a:pt x="2964" y="1531"/>
                  </a:cubicBezTo>
                  <a:lnTo>
                    <a:pt x="2989" y="1531"/>
                  </a:lnTo>
                  <a:cubicBezTo>
                    <a:pt x="3013" y="1531"/>
                    <a:pt x="3037" y="1507"/>
                    <a:pt x="3037" y="1482"/>
                  </a:cubicBezTo>
                  <a:cubicBezTo>
                    <a:pt x="3013" y="1434"/>
                    <a:pt x="3013" y="1410"/>
                    <a:pt x="3013" y="1361"/>
                  </a:cubicBezTo>
                  <a:cubicBezTo>
                    <a:pt x="3037" y="1361"/>
                    <a:pt x="3037" y="1337"/>
                    <a:pt x="3037" y="1312"/>
                  </a:cubicBezTo>
                  <a:cubicBezTo>
                    <a:pt x="3013" y="1288"/>
                    <a:pt x="3013" y="1264"/>
                    <a:pt x="2989" y="1264"/>
                  </a:cubicBezTo>
                  <a:cubicBezTo>
                    <a:pt x="2973" y="1264"/>
                    <a:pt x="2967" y="1253"/>
                    <a:pt x="2958" y="1253"/>
                  </a:cubicBezTo>
                  <a:close/>
                  <a:moveTo>
                    <a:pt x="2989" y="1628"/>
                  </a:moveTo>
                  <a:cubicBezTo>
                    <a:pt x="2964" y="1628"/>
                    <a:pt x="2940" y="1652"/>
                    <a:pt x="2940" y="1677"/>
                  </a:cubicBezTo>
                  <a:cubicBezTo>
                    <a:pt x="2916" y="1725"/>
                    <a:pt x="2916" y="1798"/>
                    <a:pt x="2892" y="1847"/>
                  </a:cubicBezTo>
                  <a:cubicBezTo>
                    <a:pt x="2892" y="1871"/>
                    <a:pt x="2916" y="1895"/>
                    <a:pt x="2940" y="1895"/>
                  </a:cubicBezTo>
                  <a:cubicBezTo>
                    <a:pt x="2964" y="1895"/>
                    <a:pt x="2989" y="1895"/>
                    <a:pt x="2989" y="1871"/>
                  </a:cubicBezTo>
                  <a:cubicBezTo>
                    <a:pt x="3013" y="1798"/>
                    <a:pt x="3013" y="1750"/>
                    <a:pt x="3037" y="1677"/>
                  </a:cubicBezTo>
                  <a:cubicBezTo>
                    <a:pt x="3037" y="1652"/>
                    <a:pt x="3013" y="1628"/>
                    <a:pt x="2989" y="1628"/>
                  </a:cubicBezTo>
                  <a:close/>
                  <a:moveTo>
                    <a:pt x="1628" y="1993"/>
                  </a:moveTo>
                  <a:cubicBezTo>
                    <a:pt x="1604" y="1993"/>
                    <a:pt x="1580" y="2017"/>
                    <a:pt x="1580" y="2041"/>
                  </a:cubicBezTo>
                  <a:cubicBezTo>
                    <a:pt x="1580" y="2065"/>
                    <a:pt x="1604" y="2090"/>
                    <a:pt x="1628" y="2090"/>
                  </a:cubicBezTo>
                  <a:cubicBezTo>
                    <a:pt x="1677" y="2090"/>
                    <a:pt x="1726" y="2090"/>
                    <a:pt x="1750" y="2114"/>
                  </a:cubicBezTo>
                  <a:lnTo>
                    <a:pt x="1823" y="2114"/>
                  </a:lnTo>
                  <a:cubicBezTo>
                    <a:pt x="1823" y="2114"/>
                    <a:pt x="1847" y="2114"/>
                    <a:pt x="1847" y="2090"/>
                  </a:cubicBezTo>
                  <a:cubicBezTo>
                    <a:pt x="1847" y="2065"/>
                    <a:pt x="1847" y="2041"/>
                    <a:pt x="1823" y="2017"/>
                  </a:cubicBezTo>
                  <a:lnTo>
                    <a:pt x="1798" y="2017"/>
                  </a:lnTo>
                  <a:cubicBezTo>
                    <a:pt x="1750" y="1993"/>
                    <a:pt x="1677" y="1993"/>
                    <a:pt x="1628" y="1993"/>
                  </a:cubicBezTo>
                  <a:close/>
                  <a:moveTo>
                    <a:pt x="2892" y="1993"/>
                  </a:moveTo>
                  <a:cubicBezTo>
                    <a:pt x="2867" y="1993"/>
                    <a:pt x="2843" y="1993"/>
                    <a:pt x="2819" y="2017"/>
                  </a:cubicBezTo>
                  <a:cubicBezTo>
                    <a:pt x="2794" y="2065"/>
                    <a:pt x="2770" y="2114"/>
                    <a:pt x="2722" y="2163"/>
                  </a:cubicBezTo>
                  <a:cubicBezTo>
                    <a:pt x="2722" y="2187"/>
                    <a:pt x="2722" y="2211"/>
                    <a:pt x="2722" y="2235"/>
                  </a:cubicBezTo>
                  <a:lnTo>
                    <a:pt x="2794" y="2235"/>
                  </a:lnTo>
                  <a:cubicBezTo>
                    <a:pt x="2843" y="2187"/>
                    <a:pt x="2867" y="2114"/>
                    <a:pt x="2916" y="2065"/>
                  </a:cubicBezTo>
                  <a:cubicBezTo>
                    <a:pt x="2916" y="2041"/>
                    <a:pt x="2916" y="2017"/>
                    <a:pt x="2892" y="1993"/>
                  </a:cubicBezTo>
                  <a:close/>
                  <a:moveTo>
                    <a:pt x="1968" y="2144"/>
                  </a:moveTo>
                  <a:cubicBezTo>
                    <a:pt x="1956" y="2144"/>
                    <a:pt x="1944" y="2150"/>
                    <a:pt x="1944" y="2163"/>
                  </a:cubicBezTo>
                  <a:cubicBezTo>
                    <a:pt x="1920" y="2163"/>
                    <a:pt x="1920" y="2211"/>
                    <a:pt x="1944" y="2211"/>
                  </a:cubicBezTo>
                  <a:cubicBezTo>
                    <a:pt x="1993" y="2260"/>
                    <a:pt x="2017" y="2284"/>
                    <a:pt x="2066" y="2333"/>
                  </a:cubicBezTo>
                  <a:lnTo>
                    <a:pt x="2114" y="2333"/>
                  </a:lnTo>
                  <a:cubicBezTo>
                    <a:pt x="2114" y="2357"/>
                    <a:pt x="2139" y="2357"/>
                    <a:pt x="2139" y="2357"/>
                  </a:cubicBezTo>
                  <a:cubicBezTo>
                    <a:pt x="2163" y="2333"/>
                    <a:pt x="2163" y="2308"/>
                    <a:pt x="2139" y="2284"/>
                  </a:cubicBezTo>
                  <a:cubicBezTo>
                    <a:pt x="2114" y="2235"/>
                    <a:pt x="2066" y="2187"/>
                    <a:pt x="1993" y="2163"/>
                  </a:cubicBezTo>
                  <a:cubicBezTo>
                    <a:pt x="1993" y="2150"/>
                    <a:pt x="1981" y="2144"/>
                    <a:pt x="1968" y="2144"/>
                  </a:cubicBezTo>
                  <a:close/>
                  <a:moveTo>
                    <a:pt x="1531" y="2114"/>
                  </a:moveTo>
                  <a:cubicBezTo>
                    <a:pt x="1507" y="2114"/>
                    <a:pt x="1483" y="2138"/>
                    <a:pt x="1483" y="2163"/>
                  </a:cubicBezTo>
                  <a:cubicBezTo>
                    <a:pt x="1483" y="2235"/>
                    <a:pt x="1507" y="2308"/>
                    <a:pt x="1555" y="2357"/>
                  </a:cubicBezTo>
                  <a:cubicBezTo>
                    <a:pt x="1555" y="2357"/>
                    <a:pt x="1580" y="2381"/>
                    <a:pt x="1604" y="2381"/>
                  </a:cubicBezTo>
                  <a:cubicBezTo>
                    <a:pt x="1604" y="2381"/>
                    <a:pt x="1628" y="2381"/>
                    <a:pt x="1628" y="2357"/>
                  </a:cubicBezTo>
                  <a:cubicBezTo>
                    <a:pt x="1653" y="2357"/>
                    <a:pt x="1653" y="2308"/>
                    <a:pt x="1628" y="2308"/>
                  </a:cubicBezTo>
                  <a:cubicBezTo>
                    <a:pt x="1580" y="2260"/>
                    <a:pt x="1580" y="2211"/>
                    <a:pt x="1555" y="2163"/>
                  </a:cubicBezTo>
                  <a:cubicBezTo>
                    <a:pt x="1580" y="2138"/>
                    <a:pt x="1555" y="2114"/>
                    <a:pt x="1531" y="2114"/>
                  </a:cubicBezTo>
                  <a:close/>
                  <a:moveTo>
                    <a:pt x="2637" y="2266"/>
                  </a:moveTo>
                  <a:cubicBezTo>
                    <a:pt x="2624" y="2266"/>
                    <a:pt x="2612" y="2272"/>
                    <a:pt x="2600" y="2284"/>
                  </a:cubicBezTo>
                  <a:cubicBezTo>
                    <a:pt x="2551" y="2308"/>
                    <a:pt x="2503" y="2333"/>
                    <a:pt x="2454" y="2357"/>
                  </a:cubicBezTo>
                  <a:cubicBezTo>
                    <a:pt x="2406" y="2381"/>
                    <a:pt x="2406" y="2406"/>
                    <a:pt x="2430" y="2430"/>
                  </a:cubicBezTo>
                  <a:cubicBezTo>
                    <a:pt x="2430" y="2454"/>
                    <a:pt x="2430" y="2454"/>
                    <a:pt x="2454" y="2454"/>
                  </a:cubicBezTo>
                  <a:lnTo>
                    <a:pt x="2503" y="2430"/>
                  </a:lnTo>
                  <a:cubicBezTo>
                    <a:pt x="2551" y="2406"/>
                    <a:pt x="2600" y="2381"/>
                    <a:pt x="2673" y="2333"/>
                  </a:cubicBezTo>
                  <a:cubicBezTo>
                    <a:pt x="2673" y="2333"/>
                    <a:pt x="2673" y="2284"/>
                    <a:pt x="2673" y="2284"/>
                  </a:cubicBezTo>
                  <a:cubicBezTo>
                    <a:pt x="2661" y="2272"/>
                    <a:pt x="2649" y="2266"/>
                    <a:pt x="2637" y="2266"/>
                  </a:cubicBezTo>
                  <a:close/>
                  <a:moveTo>
                    <a:pt x="1748" y="2395"/>
                  </a:moveTo>
                  <a:cubicBezTo>
                    <a:pt x="1726" y="2395"/>
                    <a:pt x="1701" y="2413"/>
                    <a:pt x="1701" y="2430"/>
                  </a:cubicBezTo>
                  <a:cubicBezTo>
                    <a:pt x="1677" y="2454"/>
                    <a:pt x="1701" y="2478"/>
                    <a:pt x="1726" y="2478"/>
                  </a:cubicBezTo>
                  <a:cubicBezTo>
                    <a:pt x="1774" y="2527"/>
                    <a:pt x="1847" y="2527"/>
                    <a:pt x="1920" y="2551"/>
                  </a:cubicBezTo>
                  <a:cubicBezTo>
                    <a:pt x="1968" y="2527"/>
                    <a:pt x="1968" y="2478"/>
                    <a:pt x="1920" y="2454"/>
                  </a:cubicBezTo>
                  <a:cubicBezTo>
                    <a:pt x="1871" y="2454"/>
                    <a:pt x="1823" y="2430"/>
                    <a:pt x="1774" y="2406"/>
                  </a:cubicBezTo>
                  <a:cubicBezTo>
                    <a:pt x="1767" y="2398"/>
                    <a:pt x="1758" y="2395"/>
                    <a:pt x="1748" y="2395"/>
                  </a:cubicBezTo>
                  <a:close/>
                  <a:moveTo>
                    <a:pt x="2208" y="2395"/>
                  </a:moveTo>
                  <a:cubicBezTo>
                    <a:pt x="2201" y="2395"/>
                    <a:pt x="2194" y="2398"/>
                    <a:pt x="2187" y="2406"/>
                  </a:cubicBezTo>
                  <a:cubicBezTo>
                    <a:pt x="2163" y="2406"/>
                    <a:pt x="2139" y="2430"/>
                    <a:pt x="2139" y="2454"/>
                  </a:cubicBezTo>
                  <a:lnTo>
                    <a:pt x="2090" y="2454"/>
                  </a:lnTo>
                  <a:cubicBezTo>
                    <a:pt x="2066" y="2454"/>
                    <a:pt x="2041" y="2478"/>
                    <a:pt x="2041" y="2503"/>
                  </a:cubicBezTo>
                  <a:cubicBezTo>
                    <a:pt x="2041" y="2527"/>
                    <a:pt x="2066" y="2551"/>
                    <a:pt x="2090" y="2551"/>
                  </a:cubicBezTo>
                  <a:lnTo>
                    <a:pt x="2187" y="2551"/>
                  </a:lnTo>
                  <a:cubicBezTo>
                    <a:pt x="2187" y="2551"/>
                    <a:pt x="2187" y="2576"/>
                    <a:pt x="2187" y="2600"/>
                  </a:cubicBezTo>
                  <a:lnTo>
                    <a:pt x="2187" y="2624"/>
                  </a:lnTo>
                  <a:cubicBezTo>
                    <a:pt x="2163" y="2648"/>
                    <a:pt x="2187" y="2673"/>
                    <a:pt x="2211" y="2673"/>
                  </a:cubicBezTo>
                  <a:lnTo>
                    <a:pt x="2236" y="2673"/>
                  </a:lnTo>
                  <a:cubicBezTo>
                    <a:pt x="2260" y="2673"/>
                    <a:pt x="2260" y="2648"/>
                    <a:pt x="2260" y="2624"/>
                  </a:cubicBezTo>
                  <a:lnTo>
                    <a:pt x="2260" y="2600"/>
                  </a:lnTo>
                  <a:cubicBezTo>
                    <a:pt x="2260" y="2576"/>
                    <a:pt x="2260" y="2551"/>
                    <a:pt x="2260" y="2527"/>
                  </a:cubicBezTo>
                  <a:lnTo>
                    <a:pt x="2284" y="2527"/>
                  </a:lnTo>
                  <a:cubicBezTo>
                    <a:pt x="2333" y="2478"/>
                    <a:pt x="2309" y="2430"/>
                    <a:pt x="2260" y="2430"/>
                  </a:cubicBezTo>
                  <a:lnTo>
                    <a:pt x="2236" y="2430"/>
                  </a:lnTo>
                  <a:cubicBezTo>
                    <a:pt x="2236" y="2413"/>
                    <a:pt x="2224" y="2395"/>
                    <a:pt x="2208" y="2395"/>
                  </a:cubicBezTo>
                  <a:close/>
                  <a:moveTo>
                    <a:pt x="2158" y="2774"/>
                  </a:moveTo>
                  <a:cubicBezTo>
                    <a:pt x="2147" y="2774"/>
                    <a:pt x="2139" y="2780"/>
                    <a:pt x="2139" y="2794"/>
                  </a:cubicBezTo>
                  <a:cubicBezTo>
                    <a:pt x="2090" y="2843"/>
                    <a:pt x="2066" y="2891"/>
                    <a:pt x="2041" y="2940"/>
                  </a:cubicBezTo>
                  <a:cubicBezTo>
                    <a:pt x="2017" y="2964"/>
                    <a:pt x="2017" y="2989"/>
                    <a:pt x="2041" y="3013"/>
                  </a:cubicBezTo>
                  <a:lnTo>
                    <a:pt x="2090" y="3013"/>
                  </a:lnTo>
                  <a:cubicBezTo>
                    <a:pt x="2139" y="2964"/>
                    <a:pt x="2187" y="2916"/>
                    <a:pt x="2211" y="2843"/>
                  </a:cubicBezTo>
                  <a:cubicBezTo>
                    <a:pt x="2229" y="2808"/>
                    <a:pt x="2185" y="2774"/>
                    <a:pt x="2158" y="2774"/>
                  </a:cubicBezTo>
                  <a:close/>
                  <a:moveTo>
                    <a:pt x="1943" y="3045"/>
                  </a:moveTo>
                  <a:cubicBezTo>
                    <a:pt x="1934" y="3045"/>
                    <a:pt x="1926" y="3050"/>
                    <a:pt x="1920" y="3061"/>
                  </a:cubicBezTo>
                  <a:cubicBezTo>
                    <a:pt x="1871" y="3086"/>
                    <a:pt x="1798" y="3134"/>
                    <a:pt x="1750" y="3183"/>
                  </a:cubicBezTo>
                  <a:cubicBezTo>
                    <a:pt x="1701" y="3207"/>
                    <a:pt x="1726" y="3256"/>
                    <a:pt x="1774" y="3256"/>
                  </a:cubicBezTo>
                  <a:lnTo>
                    <a:pt x="1798" y="3256"/>
                  </a:lnTo>
                  <a:cubicBezTo>
                    <a:pt x="1798" y="3256"/>
                    <a:pt x="1823" y="3256"/>
                    <a:pt x="1823" y="3231"/>
                  </a:cubicBezTo>
                  <a:cubicBezTo>
                    <a:pt x="1871" y="3207"/>
                    <a:pt x="1920" y="3159"/>
                    <a:pt x="1968" y="3134"/>
                  </a:cubicBezTo>
                  <a:cubicBezTo>
                    <a:pt x="2006" y="3097"/>
                    <a:pt x="1971" y="3045"/>
                    <a:pt x="1943" y="3045"/>
                  </a:cubicBezTo>
                  <a:close/>
                  <a:moveTo>
                    <a:pt x="1634" y="3269"/>
                  </a:moveTo>
                  <a:cubicBezTo>
                    <a:pt x="1623" y="3269"/>
                    <a:pt x="1612" y="3272"/>
                    <a:pt x="1604" y="3280"/>
                  </a:cubicBezTo>
                  <a:lnTo>
                    <a:pt x="1580" y="3304"/>
                  </a:lnTo>
                  <a:lnTo>
                    <a:pt x="1458" y="3377"/>
                  </a:lnTo>
                  <a:cubicBezTo>
                    <a:pt x="1434" y="3377"/>
                    <a:pt x="1434" y="3402"/>
                    <a:pt x="1434" y="3426"/>
                  </a:cubicBezTo>
                  <a:cubicBezTo>
                    <a:pt x="1434" y="3450"/>
                    <a:pt x="1458" y="3450"/>
                    <a:pt x="1483" y="3450"/>
                  </a:cubicBezTo>
                  <a:lnTo>
                    <a:pt x="1507" y="3450"/>
                  </a:lnTo>
                  <a:lnTo>
                    <a:pt x="1653" y="3377"/>
                  </a:lnTo>
                  <a:lnTo>
                    <a:pt x="1677" y="3353"/>
                  </a:lnTo>
                  <a:cubicBezTo>
                    <a:pt x="1701" y="3329"/>
                    <a:pt x="1701" y="3304"/>
                    <a:pt x="1677" y="3280"/>
                  </a:cubicBezTo>
                  <a:cubicBezTo>
                    <a:pt x="1677" y="3280"/>
                    <a:pt x="1655" y="3269"/>
                    <a:pt x="1634" y="3269"/>
                  </a:cubicBezTo>
                  <a:close/>
                  <a:moveTo>
                    <a:pt x="1303" y="3461"/>
                  </a:moveTo>
                  <a:cubicBezTo>
                    <a:pt x="1292" y="3461"/>
                    <a:pt x="1278" y="3465"/>
                    <a:pt x="1264" y="3474"/>
                  </a:cubicBezTo>
                  <a:lnTo>
                    <a:pt x="1118" y="3572"/>
                  </a:lnTo>
                  <a:cubicBezTo>
                    <a:pt x="1094" y="3572"/>
                    <a:pt x="1094" y="3620"/>
                    <a:pt x="1118" y="3620"/>
                  </a:cubicBezTo>
                  <a:cubicBezTo>
                    <a:pt x="1118" y="3644"/>
                    <a:pt x="1143" y="3644"/>
                    <a:pt x="1167" y="3644"/>
                  </a:cubicBezTo>
                  <a:lnTo>
                    <a:pt x="1337" y="3547"/>
                  </a:lnTo>
                  <a:cubicBezTo>
                    <a:pt x="1376" y="3528"/>
                    <a:pt x="1352" y="3461"/>
                    <a:pt x="1303" y="3461"/>
                  </a:cubicBezTo>
                  <a:close/>
                  <a:moveTo>
                    <a:pt x="1006" y="3651"/>
                  </a:moveTo>
                  <a:cubicBezTo>
                    <a:pt x="997" y="3651"/>
                    <a:pt x="985" y="3657"/>
                    <a:pt x="972" y="3669"/>
                  </a:cubicBezTo>
                  <a:lnTo>
                    <a:pt x="802" y="3766"/>
                  </a:lnTo>
                  <a:cubicBezTo>
                    <a:pt x="778" y="3766"/>
                    <a:pt x="778" y="3814"/>
                    <a:pt x="802" y="3839"/>
                  </a:cubicBezTo>
                  <a:lnTo>
                    <a:pt x="851" y="3839"/>
                  </a:lnTo>
                  <a:cubicBezTo>
                    <a:pt x="900" y="3814"/>
                    <a:pt x="972" y="3766"/>
                    <a:pt x="1021" y="3742"/>
                  </a:cubicBezTo>
                  <a:cubicBezTo>
                    <a:pt x="1045" y="3717"/>
                    <a:pt x="1045" y="3693"/>
                    <a:pt x="1021" y="3669"/>
                  </a:cubicBezTo>
                  <a:cubicBezTo>
                    <a:pt x="1021" y="3657"/>
                    <a:pt x="1015" y="3651"/>
                    <a:pt x="1006" y="3651"/>
                  </a:cubicBezTo>
                  <a:close/>
                  <a:moveTo>
                    <a:pt x="657" y="3863"/>
                  </a:moveTo>
                  <a:lnTo>
                    <a:pt x="487" y="3985"/>
                  </a:lnTo>
                  <a:cubicBezTo>
                    <a:pt x="487" y="4009"/>
                    <a:pt x="487" y="4033"/>
                    <a:pt x="487" y="4057"/>
                  </a:cubicBezTo>
                  <a:lnTo>
                    <a:pt x="560" y="4057"/>
                  </a:lnTo>
                  <a:lnTo>
                    <a:pt x="705" y="3936"/>
                  </a:lnTo>
                  <a:cubicBezTo>
                    <a:pt x="730" y="3912"/>
                    <a:pt x="730" y="3887"/>
                    <a:pt x="705" y="3863"/>
                  </a:cubicBezTo>
                  <a:close/>
                  <a:moveTo>
                    <a:pt x="385" y="4101"/>
                  </a:moveTo>
                  <a:cubicBezTo>
                    <a:pt x="379" y="4101"/>
                    <a:pt x="372" y="4103"/>
                    <a:pt x="365" y="4106"/>
                  </a:cubicBezTo>
                  <a:cubicBezTo>
                    <a:pt x="317" y="4155"/>
                    <a:pt x="268" y="4203"/>
                    <a:pt x="219" y="4252"/>
                  </a:cubicBezTo>
                  <a:cubicBezTo>
                    <a:pt x="219" y="4276"/>
                    <a:pt x="219" y="4300"/>
                    <a:pt x="219" y="4325"/>
                  </a:cubicBezTo>
                  <a:lnTo>
                    <a:pt x="292" y="4325"/>
                  </a:lnTo>
                  <a:cubicBezTo>
                    <a:pt x="341" y="4276"/>
                    <a:pt x="389" y="4227"/>
                    <a:pt x="438" y="4179"/>
                  </a:cubicBezTo>
                  <a:cubicBezTo>
                    <a:pt x="459" y="4158"/>
                    <a:pt x="426" y="4101"/>
                    <a:pt x="385" y="4101"/>
                  </a:cubicBezTo>
                  <a:close/>
                  <a:moveTo>
                    <a:pt x="137" y="4379"/>
                  </a:moveTo>
                  <a:cubicBezTo>
                    <a:pt x="128" y="4379"/>
                    <a:pt x="122" y="4385"/>
                    <a:pt x="122" y="4397"/>
                  </a:cubicBezTo>
                  <a:cubicBezTo>
                    <a:pt x="74" y="4470"/>
                    <a:pt x="49" y="4519"/>
                    <a:pt x="25" y="4592"/>
                  </a:cubicBezTo>
                  <a:cubicBezTo>
                    <a:pt x="25" y="4616"/>
                    <a:pt x="25" y="4640"/>
                    <a:pt x="49" y="4640"/>
                  </a:cubicBezTo>
                  <a:lnTo>
                    <a:pt x="98" y="4640"/>
                  </a:lnTo>
                  <a:cubicBezTo>
                    <a:pt x="98" y="4640"/>
                    <a:pt x="122" y="4640"/>
                    <a:pt x="122" y="4616"/>
                  </a:cubicBezTo>
                  <a:cubicBezTo>
                    <a:pt x="147" y="4568"/>
                    <a:pt x="171" y="4495"/>
                    <a:pt x="195" y="4446"/>
                  </a:cubicBezTo>
                  <a:cubicBezTo>
                    <a:pt x="195" y="4422"/>
                    <a:pt x="195" y="4397"/>
                    <a:pt x="171" y="4397"/>
                  </a:cubicBezTo>
                  <a:cubicBezTo>
                    <a:pt x="159" y="4385"/>
                    <a:pt x="147" y="4379"/>
                    <a:pt x="137" y="4379"/>
                  </a:cubicBezTo>
                  <a:close/>
                  <a:moveTo>
                    <a:pt x="49" y="4738"/>
                  </a:moveTo>
                  <a:cubicBezTo>
                    <a:pt x="25" y="4738"/>
                    <a:pt x="1" y="4762"/>
                    <a:pt x="1" y="4786"/>
                  </a:cubicBezTo>
                  <a:cubicBezTo>
                    <a:pt x="1" y="4859"/>
                    <a:pt x="25" y="4908"/>
                    <a:pt x="25" y="4981"/>
                  </a:cubicBezTo>
                  <a:cubicBezTo>
                    <a:pt x="49" y="5005"/>
                    <a:pt x="49" y="5005"/>
                    <a:pt x="74" y="5005"/>
                  </a:cubicBezTo>
                  <a:lnTo>
                    <a:pt x="98" y="5005"/>
                  </a:lnTo>
                  <a:cubicBezTo>
                    <a:pt x="122" y="5005"/>
                    <a:pt x="122" y="4981"/>
                    <a:pt x="122" y="4956"/>
                  </a:cubicBezTo>
                  <a:cubicBezTo>
                    <a:pt x="98" y="4908"/>
                    <a:pt x="98" y="4835"/>
                    <a:pt x="98" y="4786"/>
                  </a:cubicBezTo>
                  <a:cubicBezTo>
                    <a:pt x="98" y="4762"/>
                    <a:pt x="74" y="4738"/>
                    <a:pt x="49" y="4738"/>
                  </a:cubicBezTo>
                  <a:close/>
                  <a:moveTo>
                    <a:pt x="144" y="5092"/>
                  </a:moveTo>
                  <a:cubicBezTo>
                    <a:pt x="136" y="5092"/>
                    <a:pt x="129" y="5095"/>
                    <a:pt x="122" y="5102"/>
                  </a:cubicBezTo>
                  <a:cubicBezTo>
                    <a:pt x="98" y="5102"/>
                    <a:pt x="98" y="5151"/>
                    <a:pt x="98" y="5175"/>
                  </a:cubicBezTo>
                  <a:cubicBezTo>
                    <a:pt x="147" y="5223"/>
                    <a:pt x="171" y="5272"/>
                    <a:pt x="219" y="5321"/>
                  </a:cubicBezTo>
                  <a:cubicBezTo>
                    <a:pt x="219" y="5345"/>
                    <a:pt x="244" y="5345"/>
                    <a:pt x="244" y="5345"/>
                  </a:cubicBezTo>
                  <a:lnTo>
                    <a:pt x="292" y="5345"/>
                  </a:lnTo>
                  <a:cubicBezTo>
                    <a:pt x="292" y="5321"/>
                    <a:pt x="292" y="5296"/>
                    <a:pt x="292" y="5272"/>
                  </a:cubicBezTo>
                  <a:cubicBezTo>
                    <a:pt x="244" y="5223"/>
                    <a:pt x="219" y="5175"/>
                    <a:pt x="195" y="5126"/>
                  </a:cubicBezTo>
                  <a:cubicBezTo>
                    <a:pt x="178" y="5109"/>
                    <a:pt x="161" y="5092"/>
                    <a:pt x="144" y="5092"/>
                  </a:cubicBezTo>
                  <a:close/>
                  <a:moveTo>
                    <a:pt x="365" y="5400"/>
                  </a:moveTo>
                  <a:cubicBezTo>
                    <a:pt x="353" y="5400"/>
                    <a:pt x="341" y="5406"/>
                    <a:pt x="341" y="5418"/>
                  </a:cubicBezTo>
                  <a:cubicBezTo>
                    <a:pt x="317" y="5442"/>
                    <a:pt x="317" y="5466"/>
                    <a:pt x="341" y="5491"/>
                  </a:cubicBezTo>
                  <a:lnTo>
                    <a:pt x="389" y="5491"/>
                  </a:lnTo>
                  <a:cubicBezTo>
                    <a:pt x="414" y="5466"/>
                    <a:pt x="414" y="5442"/>
                    <a:pt x="389" y="5418"/>
                  </a:cubicBezTo>
                  <a:cubicBezTo>
                    <a:pt x="389" y="5406"/>
                    <a:pt x="377" y="5400"/>
                    <a:pt x="365" y="54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2" name="Google Shape;1166;p26"/>
          <p:cNvGrpSpPr>
            <a:grpSpLocks/>
          </p:cNvGrpSpPr>
          <p:nvPr/>
        </p:nvGrpSpPr>
        <p:grpSpPr bwMode="auto">
          <a:xfrm flipH="1">
            <a:off x="10891838" y="5008563"/>
            <a:ext cx="1703387" cy="1347787"/>
            <a:chOff x="855987" y="2204128"/>
            <a:chExt cx="1217483" cy="962421"/>
          </a:xfrm>
        </p:grpSpPr>
        <p:grpSp>
          <p:nvGrpSpPr>
            <p:cNvPr id="23" name="Google Shape;1167;p26"/>
            <p:cNvGrpSpPr>
              <a:grpSpLocks/>
            </p:cNvGrpSpPr>
            <p:nvPr/>
          </p:nvGrpSpPr>
          <p:grpSpPr bwMode="auto">
            <a:xfrm>
              <a:off x="855987" y="2204128"/>
              <a:ext cx="1146639" cy="962421"/>
              <a:chOff x="958238" y="2157575"/>
              <a:chExt cx="1115191" cy="936025"/>
            </a:xfrm>
          </p:grpSpPr>
          <p:sp>
            <p:nvSpPr>
              <p:cNvPr id="25" name="Google Shape;1168;p26"/>
              <p:cNvSpPr/>
              <p:nvPr/>
            </p:nvSpPr>
            <p:spPr>
              <a:xfrm>
                <a:off x="1253985" y="2157575"/>
                <a:ext cx="493279" cy="492819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" name="Google Shape;1169;p26"/>
              <p:cNvSpPr/>
              <p:nvPr/>
            </p:nvSpPr>
            <p:spPr>
              <a:xfrm>
                <a:off x="1441586" y="2325156"/>
                <a:ext cx="492176" cy="492819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" name="Google Shape;1170;p26"/>
              <p:cNvSpPr/>
              <p:nvPr/>
            </p:nvSpPr>
            <p:spPr>
              <a:xfrm>
                <a:off x="997965" y="2335078"/>
                <a:ext cx="492176" cy="492819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" name="Google Shape;1171;p26"/>
              <p:cNvSpPr/>
              <p:nvPr/>
            </p:nvSpPr>
            <p:spPr>
              <a:xfrm>
                <a:off x="958238" y="2552271"/>
                <a:ext cx="493279" cy="49171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" name="Google Shape;1172;p26"/>
              <p:cNvSpPr/>
              <p:nvPr/>
            </p:nvSpPr>
            <p:spPr>
              <a:xfrm>
                <a:off x="1165702" y="2600781"/>
                <a:ext cx="492176" cy="492819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" name="Google Shape;1173;p26"/>
              <p:cNvSpPr/>
              <p:nvPr/>
            </p:nvSpPr>
            <p:spPr>
              <a:xfrm>
                <a:off x="1451517" y="2561091"/>
                <a:ext cx="622393" cy="492819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4" name="Google Shape;1174;p26"/>
            <p:cNvSpPr/>
            <p:nvPr/>
          </p:nvSpPr>
          <p:spPr>
            <a:xfrm>
              <a:off x="926336" y="2206395"/>
              <a:ext cx="1147134" cy="870600"/>
            </a:xfrm>
            <a:custGeom>
              <a:avLst/>
              <a:gdLst/>
              <a:ahLst/>
              <a:cxnLst/>
              <a:rect l="l" t="t" r="r" b="b"/>
              <a:pathLst>
                <a:path w="6074" h="4608" extrusionOk="0">
                  <a:moveTo>
                    <a:pt x="1749" y="936"/>
                  </a:moveTo>
                  <a:cubicBezTo>
                    <a:pt x="1968" y="985"/>
                    <a:pt x="2187" y="1131"/>
                    <a:pt x="2284" y="1325"/>
                  </a:cubicBezTo>
                  <a:cubicBezTo>
                    <a:pt x="2284" y="1398"/>
                    <a:pt x="2260" y="1446"/>
                    <a:pt x="2211" y="1471"/>
                  </a:cubicBezTo>
                  <a:cubicBezTo>
                    <a:pt x="2162" y="1519"/>
                    <a:pt x="2114" y="1519"/>
                    <a:pt x="2065" y="1544"/>
                  </a:cubicBezTo>
                  <a:cubicBezTo>
                    <a:pt x="1871" y="1544"/>
                    <a:pt x="1725" y="1276"/>
                    <a:pt x="1677" y="1155"/>
                  </a:cubicBezTo>
                  <a:lnTo>
                    <a:pt x="1677" y="1131"/>
                  </a:lnTo>
                  <a:cubicBezTo>
                    <a:pt x="1701" y="1058"/>
                    <a:pt x="1725" y="1009"/>
                    <a:pt x="1749" y="936"/>
                  </a:cubicBezTo>
                  <a:close/>
                  <a:moveTo>
                    <a:pt x="3936" y="1301"/>
                  </a:moveTo>
                  <a:lnTo>
                    <a:pt x="3936" y="1301"/>
                  </a:lnTo>
                  <a:cubicBezTo>
                    <a:pt x="3960" y="1446"/>
                    <a:pt x="3936" y="1616"/>
                    <a:pt x="3839" y="1762"/>
                  </a:cubicBezTo>
                  <a:cubicBezTo>
                    <a:pt x="3790" y="1714"/>
                    <a:pt x="3814" y="1495"/>
                    <a:pt x="3936" y="1301"/>
                  </a:cubicBezTo>
                  <a:close/>
                  <a:moveTo>
                    <a:pt x="750" y="2166"/>
                  </a:moveTo>
                  <a:cubicBezTo>
                    <a:pt x="776" y="2166"/>
                    <a:pt x="802" y="2169"/>
                    <a:pt x="826" y="2175"/>
                  </a:cubicBezTo>
                  <a:cubicBezTo>
                    <a:pt x="1142" y="2199"/>
                    <a:pt x="1264" y="2394"/>
                    <a:pt x="1264" y="2564"/>
                  </a:cubicBezTo>
                  <a:cubicBezTo>
                    <a:pt x="1264" y="2661"/>
                    <a:pt x="1166" y="2758"/>
                    <a:pt x="1045" y="2782"/>
                  </a:cubicBezTo>
                  <a:cubicBezTo>
                    <a:pt x="996" y="2758"/>
                    <a:pt x="924" y="2758"/>
                    <a:pt x="875" y="2734"/>
                  </a:cubicBezTo>
                  <a:cubicBezTo>
                    <a:pt x="705" y="2612"/>
                    <a:pt x="583" y="2442"/>
                    <a:pt x="535" y="2248"/>
                  </a:cubicBezTo>
                  <a:cubicBezTo>
                    <a:pt x="590" y="2193"/>
                    <a:pt x="672" y="2166"/>
                    <a:pt x="750" y="2166"/>
                  </a:cubicBezTo>
                  <a:close/>
                  <a:moveTo>
                    <a:pt x="5199" y="2588"/>
                  </a:moveTo>
                  <a:cubicBezTo>
                    <a:pt x="5078" y="2855"/>
                    <a:pt x="4883" y="3025"/>
                    <a:pt x="4762" y="3025"/>
                  </a:cubicBezTo>
                  <a:cubicBezTo>
                    <a:pt x="4713" y="3025"/>
                    <a:pt x="4665" y="3001"/>
                    <a:pt x="4640" y="2977"/>
                  </a:cubicBezTo>
                  <a:cubicBezTo>
                    <a:pt x="4567" y="2855"/>
                    <a:pt x="4592" y="2807"/>
                    <a:pt x="4592" y="2782"/>
                  </a:cubicBezTo>
                  <a:cubicBezTo>
                    <a:pt x="4640" y="2685"/>
                    <a:pt x="4883" y="2588"/>
                    <a:pt x="5150" y="2588"/>
                  </a:cubicBezTo>
                  <a:close/>
                  <a:moveTo>
                    <a:pt x="3596" y="3293"/>
                  </a:moveTo>
                  <a:cubicBezTo>
                    <a:pt x="3596" y="3293"/>
                    <a:pt x="3620" y="3317"/>
                    <a:pt x="3620" y="3317"/>
                  </a:cubicBezTo>
                  <a:cubicBezTo>
                    <a:pt x="3669" y="3390"/>
                    <a:pt x="3644" y="3608"/>
                    <a:pt x="3426" y="3851"/>
                  </a:cubicBezTo>
                  <a:cubicBezTo>
                    <a:pt x="3353" y="3754"/>
                    <a:pt x="3328" y="3633"/>
                    <a:pt x="3377" y="3511"/>
                  </a:cubicBezTo>
                  <a:cubicBezTo>
                    <a:pt x="3401" y="3414"/>
                    <a:pt x="3474" y="3341"/>
                    <a:pt x="3596" y="3317"/>
                  </a:cubicBezTo>
                  <a:lnTo>
                    <a:pt x="3596" y="3293"/>
                  </a:lnTo>
                  <a:close/>
                  <a:moveTo>
                    <a:pt x="1822" y="3366"/>
                  </a:moveTo>
                  <a:cubicBezTo>
                    <a:pt x="1847" y="3366"/>
                    <a:pt x="1944" y="3366"/>
                    <a:pt x="1968" y="3487"/>
                  </a:cubicBezTo>
                  <a:cubicBezTo>
                    <a:pt x="1944" y="3754"/>
                    <a:pt x="1798" y="3997"/>
                    <a:pt x="1555" y="4094"/>
                  </a:cubicBezTo>
                  <a:cubicBezTo>
                    <a:pt x="1482" y="3924"/>
                    <a:pt x="1507" y="3706"/>
                    <a:pt x="1604" y="3511"/>
                  </a:cubicBezTo>
                  <a:cubicBezTo>
                    <a:pt x="1652" y="3438"/>
                    <a:pt x="1725" y="3366"/>
                    <a:pt x="1822" y="3366"/>
                  </a:cubicBezTo>
                  <a:close/>
                  <a:moveTo>
                    <a:pt x="2745" y="159"/>
                  </a:moveTo>
                  <a:cubicBezTo>
                    <a:pt x="2867" y="159"/>
                    <a:pt x="3013" y="183"/>
                    <a:pt x="3158" y="256"/>
                  </a:cubicBezTo>
                  <a:cubicBezTo>
                    <a:pt x="3523" y="378"/>
                    <a:pt x="3814" y="693"/>
                    <a:pt x="3911" y="1058"/>
                  </a:cubicBezTo>
                  <a:cubicBezTo>
                    <a:pt x="3693" y="1325"/>
                    <a:pt x="3596" y="1714"/>
                    <a:pt x="3766" y="1859"/>
                  </a:cubicBezTo>
                  <a:cubicBezTo>
                    <a:pt x="3790" y="1908"/>
                    <a:pt x="3839" y="1932"/>
                    <a:pt x="3863" y="1932"/>
                  </a:cubicBezTo>
                  <a:cubicBezTo>
                    <a:pt x="3936" y="1932"/>
                    <a:pt x="3984" y="1884"/>
                    <a:pt x="4009" y="1835"/>
                  </a:cubicBezTo>
                  <a:cubicBezTo>
                    <a:pt x="4130" y="1616"/>
                    <a:pt x="4154" y="1349"/>
                    <a:pt x="4082" y="1106"/>
                  </a:cubicBezTo>
                  <a:cubicBezTo>
                    <a:pt x="4203" y="961"/>
                    <a:pt x="4397" y="863"/>
                    <a:pt x="4592" y="863"/>
                  </a:cubicBezTo>
                  <a:cubicBezTo>
                    <a:pt x="4762" y="863"/>
                    <a:pt x="4932" y="936"/>
                    <a:pt x="5053" y="1033"/>
                  </a:cubicBezTo>
                  <a:cubicBezTo>
                    <a:pt x="5466" y="1325"/>
                    <a:pt x="5466" y="1932"/>
                    <a:pt x="5272" y="2418"/>
                  </a:cubicBezTo>
                  <a:lnTo>
                    <a:pt x="5150" y="2418"/>
                  </a:lnTo>
                  <a:cubicBezTo>
                    <a:pt x="4907" y="2418"/>
                    <a:pt x="4567" y="2491"/>
                    <a:pt x="4470" y="2710"/>
                  </a:cubicBezTo>
                  <a:cubicBezTo>
                    <a:pt x="4397" y="2928"/>
                    <a:pt x="4543" y="3171"/>
                    <a:pt x="4762" y="3195"/>
                  </a:cubicBezTo>
                  <a:cubicBezTo>
                    <a:pt x="5029" y="3195"/>
                    <a:pt x="5248" y="2904"/>
                    <a:pt x="5369" y="2612"/>
                  </a:cubicBezTo>
                  <a:cubicBezTo>
                    <a:pt x="5612" y="2637"/>
                    <a:pt x="5806" y="2807"/>
                    <a:pt x="5879" y="3025"/>
                  </a:cubicBezTo>
                  <a:cubicBezTo>
                    <a:pt x="5903" y="3220"/>
                    <a:pt x="5831" y="3414"/>
                    <a:pt x="5685" y="3560"/>
                  </a:cubicBezTo>
                  <a:cubicBezTo>
                    <a:pt x="5320" y="3949"/>
                    <a:pt x="4810" y="4191"/>
                    <a:pt x="4252" y="4191"/>
                  </a:cubicBezTo>
                  <a:cubicBezTo>
                    <a:pt x="4082" y="4191"/>
                    <a:pt x="3887" y="4167"/>
                    <a:pt x="3741" y="4070"/>
                  </a:cubicBezTo>
                  <a:cubicBezTo>
                    <a:pt x="3669" y="4046"/>
                    <a:pt x="3620" y="4021"/>
                    <a:pt x="3571" y="3973"/>
                  </a:cubicBezTo>
                  <a:cubicBezTo>
                    <a:pt x="3814" y="3681"/>
                    <a:pt x="3887" y="3366"/>
                    <a:pt x="3766" y="3220"/>
                  </a:cubicBezTo>
                  <a:cubicBezTo>
                    <a:pt x="3717" y="3171"/>
                    <a:pt x="3669" y="3147"/>
                    <a:pt x="3596" y="3147"/>
                  </a:cubicBezTo>
                  <a:cubicBezTo>
                    <a:pt x="3426" y="3171"/>
                    <a:pt x="3280" y="3268"/>
                    <a:pt x="3231" y="3438"/>
                  </a:cubicBezTo>
                  <a:cubicBezTo>
                    <a:pt x="3158" y="3633"/>
                    <a:pt x="3207" y="3851"/>
                    <a:pt x="3328" y="3973"/>
                  </a:cubicBezTo>
                  <a:cubicBezTo>
                    <a:pt x="3037" y="4264"/>
                    <a:pt x="2648" y="4434"/>
                    <a:pt x="2260" y="4434"/>
                  </a:cubicBezTo>
                  <a:cubicBezTo>
                    <a:pt x="2215" y="4444"/>
                    <a:pt x="2169" y="4449"/>
                    <a:pt x="2124" y="4449"/>
                  </a:cubicBezTo>
                  <a:cubicBezTo>
                    <a:pt x="1946" y="4449"/>
                    <a:pt x="1768" y="4375"/>
                    <a:pt x="1652" y="4240"/>
                  </a:cubicBezTo>
                  <a:cubicBezTo>
                    <a:pt x="1944" y="4094"/>
                    <a:pt x="2138" y="3778"/>
                    <a:pt x="2138" y="3463"/>
                  </a:cubicBezTo>
                  <a:cubicBezTo>
                    <a:pt x="2116" y="3307"/>
                    <a:pt x="2013" y="3192"/>
                    <a:pt x="1865" y="3192"/>
                  </a:cubicBezTo>
                  <a:cubicBezTo>
                    <a:pt x="1851" y="3192"/>
                    <a:pt x="1837" y="3193"/>
                    <a:pt x="1822" y="3195"/>
                  </a:cubicBezTo>
                  <a:cubicBezTo>
                    <a:pt x="1677" y="3195"/>
                    <a:pt x="1531" y="3293"/>
                    <a:pt x="1458" y="3438"/>
                  </a:cubicBezTo>
                  <a:cubicBezTo>
                    <a:pt x="1337" y="3657"/>
                    <a:pt x="1312" y="3924"/>
                    <a:pt x="1409" y="4143"/>
                  </a:cubicBezTo>
                  <a:cubicBezTo>
                    <a:pt x="1361" y="4149"/>
                    <a:pt x="1314" y="4152"/>
                    <a:pt x="1268" y="4152"/>
                  </a:cubicBezTo>
                  <a:cubicBezTo>
                    <a:pt x="1130" y="4152"/>
                    <a:pt x="1002" y="4125"/>
                    <a:pt x="875" y="4070"/>
                  </a:cubicBezTo>
                  <a:cubicBezTo>
                    <a:pt x="535" y="3924"/>
                    <a:pt x="316" y="3633"/>
                    <a:pt x="268" y="3268"/>
                  </a:cubicBezTo>
                  <a:cubicBezTo>
                    <a:pt x="195" y="2977"/>
                    <a:pt x="243" y="2637"/>
                    <a:pt x="413" y="2370"/>
                  </a:cubicBezTo>
                  <a:cubicBezTo>
                    <a:pt x="486" y="2564"/>
                    <a:pt x="632" y="2734"/>
                    <a:pt x="802" y="2855"/>
                  </a:cubicBezTo>
                  <a:cubicBezTo>
                    <a:pt x="899" y="2880"/>
                    <a:pt x="972" y="2904"/>
                    <a:pt x="1069" y="2904"/>
                  </a:cubicBezTo>
                  <a:cubicBezTo>
                    <a:pt x="1264" y="2904"/>
                    <a:pt x="1434" y="2758"/>
                    <a:pt x="1434" y="2540"/>
                  </a:cubicBezTo>
                  <a:cubicBezTo>
                    <a:pt x="1434" y="2224"/>
                    <a:pt x="1166" y="1981"/>
                    <a:pt x="851" y="1981"/>
                  </a:cubicBezTo>
                  <a:cubicBezTo>
                    <a:pt x="828" y="1976"/>
                    <a:pt x="806" y="1974"/>
                    <a:pt x="784" y="1974"/>
                  </a:cubicBezTo>
                  <a:cubicBezTo>
                    <a:pt x="685" y="1974"/>
                    <a:pt x="590" y="2014"/>
                    <a:pt x="511" y="2054"/>
                  </a:cubicBezTo>
                  <a:cubicBezTo>
                    <a:pt x="438" y="1568"/>
                    <a:pt x="608" y="1058"/>
                    <a:pt x="1069" y="936"/>
                  </a:cubicBezTo>
                  <a:cubicBezTo>
                    <a:pt x="1194" y="901"/>
                    <a:pt x="1331" y="878"/>
                    <a:pt x="1463" y="878"/>
                  </a:cubicBezTo>
                  <a:cubicBezTo>
                    <a:pt x="1511" y="878"/>
                    <a:pt x="1558" y="881"/>
                    <a:pt x="1604" y="888"/>
                  </a:cubicBezTo>
                  <a:cubicBezTo>
                    <a:pt x="1555" y="1009"/>
                    <a:pt x="1507" y="1106"/>
                    <a:pt x="1507" y="1106"/>
                  </a:cubicBezTo>
                  <a:cubicBezTo>
                    <a:pt x="1507" y="1131"/>
                    <a:pt x="1507" y="1131"/>
                    <a:pt x="1507" y="1155"/>
                  </a:cubicBezTo>
                  <a:cubicBezTo>
                    <a:pt x="1531" y="1179"/>
                    <a:pt x="1725" y="1665"/>
                    <a:pt x="2065" y="1665"/>
                  </a:cubicBezTo>
                  <a:cubicBezTo>
                    <a:pt x="2162" y="1665"/>
                    <a:pt x="2235" y="1641"/>
                    <a:pt x="2308" y="1592"/>
                  </a:cubicBezTo>
                  <a:cubicBezTo>
                    <a:pt x="2405" y="1544"/>
                    <a:pt x="2478" y="1422"/>
                    <a:pt x="2454" y="1301"/>
                  </a:cubicBezTo>
                  <a:cubicBezTo>
                    <a:pt x="2357" y="1033"/>
                    <a:pt x="2114" y="839"/>
                    <a:pt x="1847" y="791"/>
                  </a:cubicBezTo>
                  <a:cubicBezTo>
                    <a:pt x="1992" y="426"/>
                    <a:pt x="2332" y="183"/>
                    <a:pt x="2745" y="159"/>
                  </a:cubicBezTo>
                  <a:close/>
                  <a:moveTo>
                    <a:pt x="2728" y="1"/>
                  </a:moveTo>
                  <a:cubicBezTo>
                    <a:pt x="2260" y="1"/>
                    <a:pt x="1815" y="296"/>
                    <a:pt x="1652" y="766"/>
                  </a:cubicBezTo>
                  <a:cubicBezTo>
                    <a:pt x="1569" y="748"/>
                    <a:pt x="1485" y="740"/>
                    <a:pt x="1403" y="740"/>
                  </a:cubicBezTo>
                  <a:cubicBezTo>
                    <a:pt x="1270" y="740"/>
                    <a:pt x="1141" y="760"/>
                    <a:pt x="1021" y="791"/>
                  </a:cubicBezTo>
                  <a:cubicBezTo>
                    <a:pt x="438" y="936"/>
                    <a:pt x="219" y="1616"/>
                    <a:pt x="341" y="2199"/>
                  </a:cubicBezTo>
                  <a:cubicBezTo>
                    <a:pt x="98" y="2515"/>
                    <a:pt x="0" y="2928"/>
                    <a:pt x="73" y="3317"/>
                  </a:cubicBezTo>
                  <a:cubicBezTo>
                    <a:pt x="146" y="3730"/>
                    <a:pt x="413" y="4070"/>
                    <a:pt x="802" y="4240"/>
                  </a:cubicBezTo>
                  <a:cubicBezTo>
                    <a:pt x="960" y="4293"/>
                    <a:pt x="1130" y="4332"/>
                    <a:pt x="1294" y="4332"/>
                  </a:cubicBezTo>
                  <a:cubicBezTo>
                    <a:pt x="1358" y="4332"/>
                    <a:pt x="1421" y="4326"/>
                    <a:pt x="1482" y="4313"/>
                  </a:cubicBezTo>
                  <a:cubicBezTo>
                    <a:pt x="1638" y="4491"/>
                    <a:pt x="1875" y="4607"/>
                    <a:pt x="2119" y="4607"/>
                  </a:cubicBezTo>
                  <a:cubicBezTo>
                    <a:pt x="2141" y="4607"/>
                    <a:pt x="2164" y="4606"/>
                    <a:pt x="2187" y="4604"/>
                  </a:cubicBezTo>
                  <a:lnTo>
                    <a:pt x="2260" y="4604"/>
                  </a:lnTo>
                  <a:cubicBezTo>
                    <a:pt x="2721" y="4580"/>
                    <a:pt x="3134" y="4410"/>
                    <a:pt x="3450" y="4094"/>
                  </a:cubicBezTo>
                  <a:cubicBezTo>
                    <a:pt x="3523" y="4143"/>
                    <a:pt x="3596" y="4191"/>
                    <a:pt x="3669" y="4240"/>
                  </a:cubicBezTo>
                  <a:cubicBezTo>
                    <a:pt x="3839" y="4313"/>
                    <a:pt x="4057" y="4361"/>
                    <a:pt x="4276" y="4361"/>
                  </a:cubicBezTo>
                  <a:cubicBezTo>
                    <a:pt x="4859" y="4361"/>
                    <a:pt x="5418" y="4094"/>
                    <a:pt x="5831" y="3681"/>
                  </a:cubicBezTo>
                  <a:cubicBezTo>
                    <a:pt x="6001" y="3487"/>
                    <a:pt x="6073" y="3244"/>
                    <a:pt x="6049" y="3001"/>
                  </a:cubicBezTo>
                  <a:cubicBezTo>
                    <a:pt x="5976" y="2710"/>
                    <a:pt x="5733" y="2491"/>
                    <a:pt x="5442" y="2467"/>
                  </a:cubicBezTo>
                  <a:cubicBezTo>
                    <a:pt x="5636" y="1908"/>
                    <a:pt x="5612" y="1252"/>
                    <a:pt x="5126" y="912"/>
                  </a:cubicBezTo>
                  <a:cubicBezTo>
                    <a:pt x="4972" y="781"/>
                    <a:pt x="4776" y="715"/>
                    <a:pt x="4580" y="715"/>
                  </a:cubicBezTo>
                  <a:cubicBezTo>
                    <a:pt x="4376" y="715"/>
                    <a:pt x="4170" y="787"/>
                    <a:pt x="4009" y="936"/>
                  </a:cubicBezTo>
                  <a:cubicBezTo>
                    <a:pt x="3887" y="548"/>
                    <a:pt x="3571" y="256"/>
                    <a:pt x="3207" y="110"/>
                  </a:cubicBezTo>
                  <a:cubicBezTo>
                    <a:pt x="3052" y="36"/>
                    <a:pt x="2889" y="1"/>
                    <a:pt x="2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1" name="Google Shape;1175;p26"/>
          <p:cNvGrpSpPr>
            <a:grpSpLocks/>
          </p:cNvGrpSpPr>
          <p:nvPr/>
        </p:nvGrpSpPr>
        <p:grpSpPr bwMode="auto">
          <a:xfrm>
            <a:off x="574675" y="762000"/>
            <a:ext cx="2481263" cy="1081088"/>
            <a:chOff x="3965010" y="571479"/>
            <a:chExt cx="1651683" cy="719972"/>
          </a:xfrm>
        </p:grpSpPr>
        <p:grpSp>
          <p:nvGrpSpPr>
            <p:cNvPr id="32" name="Google Shape;1176;p26"/>
            <p:cNvGrpSpPr>
              <a:grpSpLocks/>
            </p:cNvGrpSpPr>
            <p:nvPr/>
          </p:nvGrpSpPr>
          <p:grpSpPr bwMode="auto">
            <a:xfrm>
              <a:off x="3965010" y="571479"/>
              <a:ext cx="1446820" cy="719972"/>
              <a:chOff x="3953250" y="571500"/>
              <a:chExt cx="1383325" cy="766825"/>
            </a:xfrm>
          </p:grpSpPr>
          <p:grpSp>
            <p:nvGrpSpPr>
              <p:cNvPr id="34" name="Google Shape;1177;p26"/>
              <p:cNvGrpSpPr>
                <a:grpSpLocks/>
              </p:cNvGrpSpPr>
              <p:nvPr/>
            </p:nvGrpSpPr>
            <p:grpSpPr bwMode="auto">
              <a:xfrm>
                <a:off x="3953250" y="571500"/>
                <a:ext cx="1383166" cy="669650"/>
                <a:chOff x="897088" y="2374675"/>
                <a:chExt cx="1383166" cy="669650"/>
              </a:xfrm>
            </p:grpSpPr>
            <p:sp>
              <p:nvSpPr>
                <p:cNvPr id="36" name="Google Shape;1178;p26"/>
                <p:cNvSpPr/>
                <p:nvPr/>
              </p:nvSpPr>
              <p:spPr>
                <a:xfrm>
                  <a:off x="1135534" y="2416338"/>
                  <a:ext cx="622383" cy="622693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7" name="Google Shape;1179;p26"/>
                <p:cNvSpPr/>
                <p:nvPr/>
              </p:nvSpPr>
              <p:spPr>
                <a:xfrm>
                  <a:off x="1479057" y="2374675"/>
                  <a:ext cx="493057" cy="493200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8" name="Google Shape;1180;p26"/>
                <p:cNvSpPr/>
                <p:nvPr/>
              </p:nvSpPr>
              <p:spPr>
                <a:xfrm>
                  <a:off x="897088" y="2689963"/>
                  <a:ext cx="493057" cy="354699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9" name="Google Shape;1181;p26"/>
                <p:cNvSpPr/>
                <p:nvPr/>
              </p:nvSpPr>
              <p:spPr>
                <a:xfrm>
                  <a:off x="1657892" y="2551462"/>
                  <a:ext cx="622383" cy="493200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35" name="Google Shape;1182;p26"/>
              <p:cNvSpPr/>
              <p:nvPr/>
            </p:nvSpPr>
            <p:spPr>
              <a:xfrm>
                <a:off x="3972447" y="907056"/>
                <a:ext cx="1363990" cy="431269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3" name="Google Shape;1183;p26"/>
            <p:cNvSpPr/>
            <p:nvPr/>
          </p:nvSpPr>
          <p:spPr>
            <a:xfrm>
              <a:off x="4006223" y="571479"/>
              <a:ext cx="1610470" cy="660767"/>
            </a:xfrm>
            <a:custGeom>
              <a:avLst/>
              <a:gdLst/>
              <a:ahLst/>
              <a:cxnLst/>
              <a:rect l="l" t="t" r="r" b="b"/>
              <a:pathLst>
                <a:path w="3864" h="1872" extrusionOk="0">
                  <a:moveTo>
                    <a:pt x="1847" y="365"/>
                  </a:moveTo>
                  <a:cubicBezTo>
                    <a:pt x="1920" y="487"/>
                    <a:pt x="1920" y="633"/>
                    <a:pt x="1871" y="754"/>
                  </a:cubicBezTo>
                  <a:lnTo>
                    <a:pt x="1847" y="754"/>
                  </a:lnTo>
                  <a:cubicBezTo>
                    <a:pt x="1847" y="754"/>
                    <a:pt x="1823" y="754"/>
                    <a:pt x="1798" y="705"/>
                  </a:cubicBezTo>
                  <a:cubicBezTo>
                    <a:pt x="1774" y="608"/>
                    <a:pt x="1774" y="487"/>
                    <a:pt x="1847" y="390"/>
                  </a:cubicBezTo>
                  <a:lnTo>
                    <a:pt x="1847" y="365"/>
                  </a:lnTo>
                  <a:close/>
                  <a:moveTo>
                    <a:pt x="2891" y="584"/>
                  </a:moveTo>
                  <a:lnTo>
                    <a:pt x="2891" y="608"/>
                  </a:lnTo>
                  <a:cubicBezTo>
                    <a:pt x="2940" y="754"/>
                    <a:pt x="2940" y="900"/>
                    <a:pt x="2867" y="948"/>
                  </a:cubicBezTo>
                  <a:cubicBezTo>
                    <a:pt x="2831" y="960"/>
                    <a:pt x="2806" y="967"/>
                    <a:pt x="2791" y="967"/>
                  </a:cubicBezTo>
                  <a:cubicBezTo>
                    <a:pt x="2776" y="967"/>
                    <a:pt x="2770" y="960"/>
                    <a:pt x="2770" y="948"/>
                  </a:cubicBezTo>
                  <a:cubicBezTo>
                    <a:pt x="2770" y="803"/>
                    <a:pt x="2794" y="681"/>
                    <a:pt x="2891" y="584"/>
                  </a:cubicBezTo>
                  <a:close/>
                  <a:moveTo>
                    <a:pt x="754" y="1021"/>
                  </a:moveTo>
                  <a:cubicBezTo>
                    <a:pt x="851" y="1021"/>
                    <a:pt x="924" y="1070"/>
                    <a:pt x="972" y="1143"/>
                  </a:cubicBezTo>
                  <a:cubicBezTo>
                    <a:pt x="997" y="1216"/>
                    <a:pt x="972" y="1288"/>
                    <a:pt x="899" y="1337"/>
                  </a:cubicBezTo>
                  <a:cubicBezTo>
                    <a:pt x="887" y="1349"/>
                    <a:pt x="875" y="1355"/>
                    <a:pt x="863" y="1355"/>
                  </a:cubicBezTo>
                  <a:cubicBezTo>
                    <a:pt x="851" y="1355"/>
                    <a:pt x="839" y="1349"/>
                    <a:pt x="827" y="1337"/>
                  </a:cubicBezTo>
                  <a:cubicBezTo>
                    <a:pt x="754" y="1240"/>
                    <a:pt x="754" y="1143"/>
                    <a:pt x="754" y="1045"/>
                  </a:cubicBezTo>
                  <a:lnTo>
                    <a:pt x="754" y="1021"/>
                  </a:lnTo>
                  <a:close/>
                  <a:moveTo>
                    <a:pt x="2357" y="74"/>
                  </a:moveTo>
                  <a:cubicBezTo>
                    <a:pt x="2600" y="122"/>
                    <a:pt x="2794" y="268"/>
                    <a:pt x="2867" y="487"/>
                  </a:cubicBezTo>
                  <a:cubicBezTo>
                    <a:pt x="2746" y="608"/>
                    <a:pt x="2673" y="778"/>
                    <a:pt x="2697" y="973"/>
                  </a:cubicBezTo>
                  <a:cubicBezTo>
                    <a:pt x="2725" y="1015"/>
                    <a:pt x="2745" y="1041"/>
                    <a:pt x="2786" y="1041"/>
                  </a:cubicBezTo>
                  <a:cubicBezTo>
                    <a:pt x="2815" y="1041"/>
                    <a:pt x="2855" y="1027"/>
                    <a:pt x="2916" y="997"/>
                  </a:cubicBezTo>
                  <a:cubicBezTo>
                    <a:pt x="3061" y="924"/>
                    <a:pt x="3037" y="681"/>
                    <a:pt x="2964" y="487"/>
                  </a:cubicBezTo>
                  <a:cubicBezTo>
                    <a:pt x="2989" y="462"/>
                    <a:pt x="3013" y="462"/>
                    <a:pt x="3061" y="462"/>
                  </a:cubicBezTo>
                  <a:cubicBezTo>
                    <a:pt x="3329" y="535"/>
                    <a:pt x="3572" y="730"/>
                    <a:pt x="3693" y="997"/>
                  </a:cubicBezTo>
                  <a:cubicBezTo>
                    <a:pt x="3766" y="1143"/>
                    <a:pt x="3766" y="1337"/>
                    <a:pt x="3644" y="1483"/>
                  </a:cubicBezTo>
                  <a:cubicBezTo>
                    <a:pt x="3474" y="1677"/>
                    <a:pt x="2819" y="1799"/>
                    <a:pt x="1774" y="1799"/>
                  </a:cubicBezTo>
                  <a:cubicBezTo>
                    <a:pt x="1118" y="1799"/>
                    <a:pt x="535" y="1750"/>
                    <a:pt x="535" y="1750"/>
                  </a:cubicBezTo>
                  <a:cubicBezTo>
                    <a:pt x="316" y="1726"/>
                    <a:pt x="195" y="1653"/>
                    <a:pt x="146" y="1507"/>
                  </a:cubicBezTo>
                  <a:cubicBezTo>
                    <a:pt x="98" y="1386"/>
                    <a:pt x="219" y="1216"/>
                    <a:pt x="438" y="1118"/>
                  </a:cubicBezTo>
                  <a:cubicBezTo>
                    <a:pt x="511" y="1070"/>
                    <a:pt x="584" y="1045"/>
                    <a:pt x="681" y="1045"/>
                  </a:cubicBezTo>
                  <a:cubicBezTo>
                    <a:pt x="657" y="1167"/>
                    <a:pt x="705" y="1288"/>
                    <a:pt x="778" y="1410"/>
                  </a:cubicBezTo>
                  <a:cubicBezTo>
                    <a:pt x="808" y="1440"/>
                    <a:pt x="857" y="1461"/>
                    <a:pt x="901" y="1461"/>
                  </a:cubicBezTo>
                  <a:cubicBezTo>
                    <a:pt x="928" y="1461"/>
                    <a:pt x="954" y="1453"/>
                    <a:pt x="972" y="1434"/>
                  </a:cubicBezTo>
                  <a:cubicBezTo>
                    <a:pt x="1070" y="1361"/>
                    <a:pt x="1118" y="1240"/>
                    <a:pt x="1094" y="1118"/>
                  </a:cubicBezTo>
                  <a:cubicBezTo>
                    <a:pt x="1045" y="1021"/>
                    <a:pt x="924" y="924"/>
                    <a:pt x="802" y="924"/>
                  </a:cubicBezTo>
                  <a:cubicBezTo>
                    <a:pt x="851" y="681"/>
                    <a:pt x="1021" y="462"/>
                    <a:pt x="1264" y="365"/>
                  </a:cubicBezTo>
                  <a:cubicBezTo>
                    <a:pt x="1395" y="278"/>
                    <a:pt x="1517" y="234"/>
                    <a:pt x="1621" y="234"/>
                  </a:cubicBezTo>
                  <a:cubicBezTo>
                    <a:pt x="1689" y="234"/>
                    <a:pt x="1750" y="254"/>
                    <a:pt x="1798" y="292"/>
                  </a:cubicBezTo>
                  <a:cubicBezTo>
                    <a:pt x="1701" y="414"/>
                    <a:pt x="1677" y="584"/>
                    <a:pt x="1750" y="730"/>
                  </a:cubicBezTo>
                  <a:cubicBezTo>
                    <a:pt x="1750" y="778"/>
                    <a:pt x="1798" y="827"/>
                    <a:pt x="1871" y="827"/>
                  </a:cubicBezTo>
                  <a:cubicBezTo>
                    <a:pt x="1895" y="827"/>
                    <a:pt x="1920" y="803"/>
                    <a:pt x="1944" y="778"/>
                  </a:cubicBezTo>
                  <a:cubicBezTo>
                    <a:pt x="2041" y="633"/>
                    <a:pt x="2017" y="438"/>
                    <a:pt x="1920" y="292"/>
                  </a:cubicBezTo>
                  <a:cubicBezTo>
                    <a:pt x="1993" y="220"/>
                    <a:pt x="2090" y="147"/>
                    <a:pt x="2187" y="122"/>
                  </a:cubicBezTo>
                  <a:cubicBezTo>
                    <a:pt x="2236" y="98"/>
                    <a:pt x="2308" y="98"/>
                    <a:pt x="2357" y="74"/>
                  </a:cubicBezTo>
                  <a:close/>
                  <a:moveTo>
                    <a:pt x="2333" y="1"/>
                  </a:moveTo>
                  <a:cubicBezTo>
                    <a:pt x="2260" y="1"/>
                    <a:pt x="2211" y="25"/>
                    <a:pt x="2138" y="50"/>
                  </a:cubicBezTo>
                  <a:cubicBezTo>
                    <a:pt x="2017" y="74"/>
                    <a:pt x="1920" y="147"/>
                    <a:pt x="1823" y="244"/>
                  </a:cubicBezTo>
                  <a:cubicBezTo>
                    <a:pt x="1756" y="188"/>
                    <a:pt x="1674" y="158"/>
                    <a:pt x="1579" y="158"/>
                  </a:cubicBezTo>
                  <a:cubicBezTo>
                    <a:pt x="1466" y="158"/>
                    <a:pt x="1336" y="200"/>
                    <a:pt x="1191" y="292"/>
                  </a:cubicBezTo>
                  <a:cubicBezTo>
                    <a:pt x="924" y="414"/>
                    <a:pt x="754" y="657"/>
                    <a:pt x="681" y="948"/>
                  </a:cubicBezTo>
                  <a:cubicBezTo>
                    <a:pt x="584" y="948"/>
                    <a:pt x="487" y="973"/>
                    <a:pt x="414" y="1021"/>
                  </a:cubicBezTo>
                  <a:cubicBezTo>
                    <a:pt x="146" y="1167"/>
                    <a:pt x="1" y="1361"/>
                    <a:pt x="49" y="1531"/>
                  </a:cubicBezTo>
                  <a:cubicBezTo>
                    <a:pt x="74" y="1701"/>
                    <a:pt x="268" y="1823"/>
                    <a:pt x="511" y="1847"/>
                  </a:cubicBezTo>
                  <a:cubicBezTo>
                    <a:pt x="511" y="1847"/>
                    <a:pt x="1118" y="1871"/>
                    <a:pt x="1774" y="1871"/>
                  </a:cubicBezTo>
                  <a:cubicBezTo>
                    <a:pt x="2867" y="1871"/>
                    <a:pt x="3523" y="1774"/>
                    <a:pt x="3717" y="1556"/>
                  </a:cubicBezTo>
                  <a:cubicBezTo>
                    <a:pt x="3839" y="1386"/>
                    <a:pt x="3863" y="1167"/>
                    <a:pt x="3766" y="973"/>
                  </a:cubicBezTo>
                  <a:cubicBezTo>
                    <a:pt x="3620" y="681"/>
                    <a:pt x="3353" y="438"/>
                    <a:pt x="3037" y="365"/>
                  </a:cubicBezTo>
                  <a:cubicBezTo>
                    <a:pt x="2989" y="365"/>
                    <a:pt x="2940" y="390"/>
                    <a:pt x="2916" y="414"/>
                  </a:cubicBezTo>
                  <a:cubicBezTo>
                    <a:pt x="2819" y="171"/>
                    <a:pt x="2600" y="25"/>
                    <a:pt x="23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146" name="Google Shape;1146;p26"/>
          <p:cNvSpPr txBox="1">
            <a:spLocks noGrp="1"/>
          </p:cNvSpPr>
          <p:nvPr>
            <p:ph type="title"/>
          </p:nvPr>
        </p:nvSpPr>
        <p:spPr>
          <a:xfrm>
            <a:off x="1673333" y="2543733"/>
            <a:ext cx="3916800" cy="606400"/>
          </a:xfrm>
          <a:prstGeom prst="rect">
            <a:avLst/>
          </a:prstGeom>
          <a:noFill/>
          <a:ln>
            <a:noFill/>
          </a:ln>
        </p:spPr>
        <p:txBody>
          <a:bodyPr spcFirstLastPara="1" lIns="0" tIns="0" rIns="0" bIns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2200"/>
              <a:buNone/>
              <a:defRPr i="0"/>
            </a:lvl1pPr>
            <a:lvl2pPr lvl="1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147" name="Google Shape;1147;p26"/>
          <p:cNvSpPr txBox="1">
            <a:spLocks noGrp="1"/>
          </p:cNvSpPr>
          <p:nvPr>
            <p:ph type="subTitle" idx="1"/>
          </p:nvPr>
        </p:nvSpPr>
        <p:spPr>
          <a:xfrm>
            <a:off x="1673335" y="3447800"/>
            <a:ext cx="3716400" cy="15676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079080402"/>
      </p:ext>
    </p:extLst>
  </p:cSld>
  <p:clrMapOvr>
    <a:masterClrMapping/>
  </p:clrMapOvr>
</p:sldLayout>
</file>

<file path=ppt/slideLayouts/slideLayout20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1">
  <p:cSld name="Title and text 1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11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oogle Shape;1187;p27"/>
          <p:cNvGrpSpPr>
            <a:grpSpLocks/>
          </p:cNvGrpSpPr>
          <p:nvPr/>
        </p:nvGrpSpPr>
        <p:grpSpPr bwMode="auto">
          <a:xfrm rot="20346551" flipH="1">
            <a:off x="10553700" y="5089525"/>
            <a:ext cx="1366838" cy="1776413"/>
            <a:chOff x="4318023" y="4113296"/>
            <a:chExt cx="716422" cy="932073"/>
          </a:xfrm>
        </p:grpSpPr>
        <p:sp>
          <p:nvSpPr>
            <p:cNvPr id="5" name="Google Shape;1188;p27"/>
            <p:cNvSpPr/>
            <p:nvPr/>
          </p:nvSpPr>
          <p:spPr>
            <a:xfrm>
              <a:off x="4843281" y="4243967"/>
              <a:ext cx="192211" cy="205739"/>
            </a:xfrm>
            <a:custGeom>
              <a:avLst/>
              <a:gdLst/>
              <a:ahLst/>
              <a:cxnLst/>
              <a:rect l="l" t="t" r="r" b="b"/>
              <a:pathLst>
                <a:path w="2211" h="2366" extrusionOk="0">
                  <a:moveTo>
                    <a:pt x="1579" y="179"/>
                  </a:moveTo>
                  <a:cubicBezTo>
                    <a:pt x="1798" y="179"/>
                    <a:pt x="1943" y="252"/>
                    <a:pt x="1992" y="422"/>
                  </a:cubicBezTo>
                  <a:cubicBezTo>
                    <a:pt x="2041" y="519"/>
                    <a:pt x="2016" y="616"/>
                    <a:pt x="1968" y="689"/>
                  </a:cubicBezTo>
                  <a:cubicBezTo>
                    <a:pt x="1798" y="908"/>
                    <a:pt x="1239" y="1005"/>
                    <a:pt x="802" y="1005"/>
                  </a:cubicBezTo>
                  <a:lnTo>
                    <a:pt x="777" y="1005"/>
                  </a:lnTo>
                  <a:cubicBezTo>
                    <a:pt x="705" y="1005"/>
                    <a:pt x="680" y="1054"/>
                    <a:pt x="705" y="1127"/>
                  </a:cubicBezTo>
                  <a:cubicBezTo>
                    <a:pt x="802" y="1321"/>
                    <a:pt x="1045" y="1904"/>
                    <a:pt x="826" y="2171"/>
                  </a:cubicBezTo>
                  <a:cubicBezTo>
                    <a:pt x="802" y="2195"/>
                    <a:pt x="777" y="2195"/>
                    <a:pt x="777" y="2195"/>
                  </a:cubicBezTo>
                  <a:cubicBezTo>
                    <a:pt x="632" y="2195"/>
                    <a:pt x="364" y="1782"/>
                    <a:pt x="170" y="1369"/>
                  </a:cubicBezTo>
                  <a:lnTo>
                    <a:pt x="486" y="495"/>
                  </a:lnTo>
                  <a:cubicBezTo>
                    <a:pt x="826" y="325"/>
                    <a:pt x="1190" y="203"/>
                    <a:pt x="1579" y="179"/>
                  </a:cubicBezTo>
                  <a:close/>
                  <a:moveTo>
                    <a:pt x="1663" y="1"/>
                  </a:moveTo>
                  <a:cubicBezTo>
                    <a:pt x="1635" y="1"/>
                    <a:pt x="1607" y="4"/>
                    <a:pt x="1579" y="9"/>
                  </a:cubicBezTo>
                  <a:cubicBezTo>
                    <a:pt x="1142" y="33"/>
                    <a:pt x="753" y="155"/>
                    <a:pt x="389" y="349"/>
                  </a:cubicBezTo>
                  <a:cubicBezTo>
                    <a:pt x="364" y="374"/>
                    <a:pt x="340" y="374"/>
                    <a:pt x="340" y="398"/>
                  </a:cubicBezTo>
                  <a:lnTo>
                    <a:pt x="0" y="1345"/>
                  </a:lnTo>
                  <a:cubicBezTo>
                    <a:pt x="0" y="1345"/>
                    <a:pt x="0" y="1369"/>
                    <a:pt x="0" y="1394"/>
                  </a:cubicBezTo>
                  <a:cubicBezTo>
                    <a:pt x="73" y="1564"/>
                    <a:pt x="437" y="2365"/>
                    <a:pt x="777" y="2365"/>
                  </a:cubicBezTo>
                  <a:cubicBezTo>
                    <a:pt x="850" y="2365"/>
                    <a:pt x="923" y="2341"/>
                    <a:pt x="972" y="2268"/>
                  </a:cubicBezTo>
                  <a:cubicBezTo>
                    <a:pt x="1215" y="1953"/>
                    <a:pt x="1020" y="1394"/>
                    <a:pt x="899" y="1151"/>
                  </a:cubicBezTo>
                  <a:cubicBezTo>
                    <a:pt x="1215" y="1151"/>
                    <a:pt x="1871" y="1102"/>
                    <a:pt x="2089" y="786"/>
                  </a:cubicBezTo>
                  <a:cubicBezTo>
                    <a:pt x="2186" y="665"/>
                    <a:pt x="2211" y="519"/>
                    <a:pt x="2162" y="374"/>
                  </a:cubicBezTo>
                  <a:cubicBezTo>
                    <a:pt x="2076" y="159"/>
                    <a:pt x="1876" y="1"/>
                    <a:pt x="16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" name="Google Shape;1189;p27"/>
            <p:cNvSpPr/>
            <p:nvPr/>
          </p:nvSpPr>
          <p:spPr>
            <a:xfrm>
              <a:off x="4730408" y="4173321"/>
              <a:ext cx="156431" cy="224064"/>
            </a:xfrm>
            <a:custGeom>
              <a:avLst/>
              <a:gdLst/>
              <a:ahLst/>
              <a:cxnLst/>
              <a:rect l="l" t="t" r="r" b="b"/>
              <a:pathLst>
                <a:path w="1799" h="2571" extrusionOk="0">
                  <a:moveTo>
                    <a:pt x="649" y="0"/>
                  </a:moveTo>
                  <a:cubicBezTo>
                    <a:pt x="597" y="0"/>
                    <a:pt x="542" y="6"/>
                    <a:pt x="486" y="19"/>
                  </a:cubicBezTo>
                  <a:cubicBezTo>
                    <a:pt x="365" y="44"/>
                    <a:pt x="244" y="141"/>
                    <a:pt x="195" y="262"/>
                  </a:cubicBezTo>
                  <a:cubicBezTo>
                    <a:pt x="98" y="602"/>
                    <a:pt x="511" y="1113"/>
                    <a:pt x="827" y="1501"/>
                  </a:cubicBezTo>
                  <a:cubicBezTo>
                    <a:pt x="632" y="1574"/>
                    <a:pt x="462" y="1671"/>
                    <a:pt x="292" y="1793"/>
                  </a:cubicBezTo>
                  <a:cubicBezTo>
                    <a:pt x="122" y="1890"/>
                    <a:pt x="1" y="2109"/>
                    <a:pt x="49" y="2327"/>
                  </a:cubicBezTo>
                  <a:cubicBezTo>
                    <a:pt x="49" y="2400"/>
                    <a:pt x="122" y="2497"/>
                    <a:pt x="195" y="2522"/>
                  </a:cubicBezTo>
                  <a:cubicBezTo>
                    <a:pt x="268" y="2546"/>
                    <a:pt x="341" y="2570"/>
                    <a:pt x="414" y="2570"/>
                  </a:cubicBezTo>
                  <a:cubicBezTo>
                    <a:pt x="754" y="2522"/>
                    <a:pt x="1094" y="2424"/>
                    <a:pt x="1410" y="2254"/>
                  </a:cubicBezTo>
                  <a:cubicBezTo>
                    <a:pt x="1458" y="2230"/>
                    <a:pt x="1458" y="2181"/>
                    <a:pt x="1434" y="2133"/>
                  </a:cubicBezTo>
                  <a:cubicBezTo>
                    <a:pt x="1434" y="2116"/>
                    <a:pt x="1397" y="2099"/>
                    <a:pt x="1367" y="2099"/>
                  </a:cubicBezTo>
                  <a:cubicBezTo>
                    <a:pt x="1355" y="2099"/>
                    <a:pt x="1344" y="2101"/>
                    <a:pt x="1337" y="2109"/>
                  </a:cubicBezTo>
                  <a:cubicBezTo>
                    <a:pt x="1075" y="2229"/>
                    <a:pt x="664" y="2400"/>
                    <a:pt x="406" y="2400"/>
                  </a:cubicBezTo>
                  <a:cubicBezTo>
                    <a:pt x="352" y="2400"/>
                    <a:pt x="305" y="2393"/>
                    <a:pt x="268" y="2376"/>
                  </a:cubicBezTo>
                  <a:cubicBezTo>
                    <a:pt x="244" y="2352"/>
                    <a:pt x="219" y="2327"/>
                    <a:pt x="195" y="2279"/>
                  </a:cubicBezTo>
                  <a:cubicBezTo>
                    <a:pt x="195" y="2206"/>
                    <a:pt x="219" y="2109"/>
                    <a:pt x="268" y="2036"/>
                  </a:cubicBezTo>
                  <a:cubicBezTo>
                    <a:pt x="462" y="1841"/>
                    <a:pt x="705" y="1696"/>
                    <a:pt x="972" y="1647"/>
                  </a:cubicBezTo>
                  <a:cubicBezTo>
                    <a:pt x="997" y="1647"/>
                    <a:pt x="1021" y="1623"/>
                    <a:pt x="1045" y="1598"/>
                  </a:cubicBezTo>
                  <a:cubicBezTo>
                    <a:pt x="1094" y="1550"/>
                    <a:pt x="1069" y="1526"/>
                    <a:pt x="997" y="1428"/>
                  </a:cubicBezTo>
                  <a:cubicBezTo>
                    <a:pt x="389" y="724"/>
                    <a:pt x="316" y="432"/>
                    <a:pt x="365" y="311"/>
                  </a:cubicBezTo>
                  <a:cubicBezTo>
                    <a:pt x="365" y="287"/>
                    <a:pt x="389" y="214"/>
                    <a:pt x="511" y="190"/>
                  </a:cubicBezTo>
                  <a:cubicBezTo>
                    <a:pt x="554" y="179"/>
                    <a:pt x="596" y="174"/>
                    <a:pt x="636" y="174"/>
                  </a:cubicBezTo>
                  <a:cubicBezTo>
                    <a:pt x="1244" y="174"/>
                    <a:pt x="1628" y="1283"/>
                    <a:pt x="1628" y="1283"/>
                  </a:cubicBezTo>
                  <a:cubicBezTo>
                    <a:pt x="1652" y="1307"/>
                    <a:pt x="1701" y="1331"/>
                    <a:pt x="1725" y="1331"/>
                  </a:cubicBezTo>
                  <a:cubicBezTo>
                    <a:pt x="1774" y="1307"/>
                    <a:pt x="1798" y="1258"/>
                    <a:pt x="1798" y="1210"/>
                  </a:cubicBezTo>
                  <a:cubicBezTo>
                    <a:pt x="1776" y="1165"/>
                    <a:pt x="1373" y="0"/>
                    <a:pt x="6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" name="Google Shape;1190;p27"/>
            <p:cNvSpPr/>
            <p:nvPr/>
          </p:nvSpPr>
          <p:spPr>
            <a:xfrm>
              <a:off x="4829076" y="4113116"/>
              <a:ext cx="167248" cy="149931"/>
            </a:xfrm>
            <a:custGeom>
              <a:avLst/>
              <a:gdLst/>
              <a:ahLst/>
              <a:cxnLst/>
              <a:rect l="l" t="t" r="r" b="b"/>
              <a:pathLst>
                <a:path w="1927" h="1727" extrusionOk="0">
                  <a:moveTo>
                    <a:pt x="119" y="1"/>
                  </a:moveTo>
                  <a:cubicBezTo>
                    <a:pt x="57" y="1"/>
                    <a:pt x="1" y="74"/>
                    <a:pt x="56" y="147"/>
                  </a:cubicBezTo>
                  <a:cubicBezTo>
                    <a:pt x="347" y="463"/>
                    <a:pt x="566" y="828"/>
                    <a:pt x="712" y="1241"/>
                  </a:cubicBezTo>
                  <a:cubicBezTo>
                    <a:pt x="663" y="1386"/>
                    <a:pt x="639" y="1532"/>
                    <a:pt x="663" y="1654"/>
                  </a:cubicBezTo>
                  <a:cubicBezTo>
                    <a:pt x="663" y="1702"/>
                    <a:pt x="712" y="1726"/>
                    <a:pt x="736" y="1726"/>
                  </a:cubicBezTo>
                  <a:cubicBezTo>
                    <a:pt x="785" y="1726"/>
                    <a:pt x="809" y="1702"/>
                    <a:pt x="833" y="1678"/>
                  </a:cubicBezTo>
                  <a:cubicBezTo>
                    <a:pt x="882" y="1532"/>
                    <a:pt x="882" y="1411"/>
                    <a:pt x="858" y="1265"/>
                  </a:cubicBezTo>
                  <a:cubicBezTo>
                    <a:pt x="882" y="1241"/>
                    <a:pt x="906" y="1216"/>
                    <a:pt x="906" y="1192"/>
                  </a:cubicBezTo>
                  <a:cubicBezTo>
                    <a:pt x="1149" y="876"/>
                    <a:pt x="1489" y="706"/>
                    <a:pt x="1854" y="658"/>
                  </a:cubicBezTo>
                  <a:cubicBezTo>
                    <a:pt x="1902" y="633"/>
                    <a:pt x="1926" y="609"/>
                    <a:pt x="1926" y="560"/>
                  </a:cubicBezTo>
                  <a:cubicBezTo>
                    <a:pt x="1902" y="512"/>
                    <a:pt x="1854" y="488"/>
                    <a:pt x="1829" y="488"/>
                  </a:cubicBezTo>
                  <a:cubicBezTo>
                    <a:pt x="1441" y="536"/>
                    <a:pt x="1076" y="730"/>
                    <a:pt x="809" y="1046"/>
                  </a:cubicBezTo>
                  <a:cubicBezTo>
                    <a:pt x="663" y="658"/>
                    <a:pt x="445" y="318"/>
                    <a:pt x="177" y="26"/>
                  </a:cubicBezTo>
                  <a:cubicBezTo>
                    <a:pt x="160" y="8"/>
                    <a:pt x="139" y="1"/>
                    <a:pt x="1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" name="Google Shape;1191;p27"/>
            <p:cNvSpPr/>
            <p:nvPr/>
          </p:nvSpPr>
          <p:spPr>
            <a:xfrm>
              <a:off x="4319487" y="4481315"/>
              <a:ext cx="515890" cy="563075"/>
            </a:xfrm>
            <a:custGeom>
              <a:avLst/>
              <a:gdLst/>
              <a:ahLst/>
              <a:cxnLst/>
              <a:rect l="l" t="t" r="r" b="b"/>
              <a:pathLst>
                <a:path w="5928" h="6469" extrusionOk="0">
                  <a:moveTo>
                    <a:pt x="5857" y="0"/>
                  </a:moveTo>
                  <a:cubicBezTo>
                    <a:pt x="5849" y="0"/>
                    <a:pt x="5840" y="2"/>
                    <a:pt x="5831" y="7"/>
                  </a:cubicBezTo>
                  <a:cubicBezTo>
                    <a:pt x="5782" y="7"/>
                    <a:pt x="5758" y="31"/>
                    <a:pt x="5758" y="80"/>
                  </a:cubicBezTo>
                  <a:cubicBezTo>
                    <a:pt x="5758" y="250"/>
                    <a:pt x="5734" y="396"/>
                    <a:pt x="5734" y="566"/>
                  </a:cubicBezTo>
                  <a:cubicBezTo>
                    <a:pt x="5709" y="590"/>
                    <a:pt x="5734" y="638"/>
                    <a:pt x="5782" y="638"/>
                  </a:cubicBezTo>
                  <a:lnTo>
                    <a:pt x="5782" y="614"/>
                  </a:lnTo>
                  <a:cubicBezTo>
                    <a:pt x="5791" y="619"/>
                    <a:pt x="5801" y="621"/>
                    <a:pt x="5810" y="621"/>
                  </a:cubicBezTo>
                  <a:cubicBezTo>
                    <a:pt x="5848" y="621"/>
                    <a:pt x="5879" y="585"/>
                    <a:pt x="5879" y="566"/>
                  </a:cubicBezTo>
                  <a:cubicBezTo>
                    <a:pt x="5904" y="396"/>
                    <a:pt x="5928" y="225"/>
                    <a:pt x="5928" y="80"/>
                  </a:cubicBezTo>
                  <a:cubicBezTo>
                    <a:pt x="5928" y="40"/>
                    <a:pt x="5896" y="0"/>
                    <a:pt x="5857" y="0"/>
                  </a:cubicBezTo>
                  <a:close/>
                  <a:moveTo>
                    <a:pt x="5682" y="972"/>
                  </a:moveTo>
                  <a:cubicBezTo>
                    <a:pt x="5644" y="972"/>
                    <a:pt x="5612" y="1007"/>
                    <a:pt x="5612" y="1027"/>
                  </a:cubicBezTo>
                  <a:cubicBezTo>
                    <a:pt x="5564" y="1197"/>
                    <a:pt x="5515" y="1343"/>
                    <a:pt x="5442" y="1489"/>
                  </a:cubicBezTo>
                  <a:cubicBezTo>
                    <a:pt x="5418" y="1513"/>
                    <a:pt x="5442" y="1562"/>
                    <a:pt x="5491" y="1586"/>
                  </a:cubicBezTo>
                  <a:lnTo>
                    <a:pt x="5515" y="1586"/>
                  </a:lnTo>
                  <a:lnTo>
                    <a:pt x="5515" y="1562"/>
                  </a:lnTo>
                  <a:cubicBezTo>
                    <a:pt x="5523" y="1570"/>
                    <a:pt x="5531" y="1572"/>
                    <a:pt x="5539" y="1572"/>
                  </a:cubicBezTo>
                  <a:cubicBezTo>
                    <a:pt x="5555" y="1572"/>
                    <a:pt x="5572" y="1562"/>
                    <a:pt x="5588" y="1562"/>
                  </a:cubicBezTo>
                  <a:cubicBezTo>
                    <a:pt x="5661" y="1392"/>
                    <a:pt x="5734" y="1246"/>
                    <a:pt x="5782" y="1076"/>
                  </a:cubicBezTo>
                  <a:cubicBezTo>
                    <a:pt x="5782" y="1027"/>
                    <a:pt x="5758" y="1003"/>
                    <a:pt x="5709" y="979"/>
                  </a:cubicBezTo>
                  <a:cubicBezTo>
                    <a:pt x="5700" y="974"/>
                    <a:pt x="5691" y="972"/>
                    <a:pt x="5682" y="972"/>
                  </a:cubicBezTo>
                  <a:close/>
                  <a:moveTo>
                    <a:pt x="4303" y="1753"/>
                  </a:moveTo>
                  <a:cubicBezTo>
                    <a:pt x="4217" y="1753"/>
                    <a:pt x="4164" y="1879"/>
                    <a:pt x="4276" y="1902"/>
                  </a:cubicBezTo>
                  <a:cubicBezTo>
                    <a:pt x="4398" y="1975"/>
                    <a:pt x="4543" y="2047"/>
                    <a:pt x="4640" y="2169"/>
                  </a:cubicBezTo>
                  <a:cubicBezTo>
                    <a:pt x="4640" y="2193"/>
                    <a:pt x="4665" y="2193"/>
                    <a:pt x="4689" y="2193"/>
                  </a:cubicBezTo>
                  <a:cubicBezTo>
                    <a:pt x="4713" y="2193"/>
                    <a:pt x="4738" y="2193"/>
                    <a:pt x="4762" y="2169"/>
                  </a:cubicBezTo>
                  <a:cubicBezTo>
                    <a:pt x="4786" y="2145"/>
                    <a:pt x="4786" y="2096"/>
                    <a:pt x="4762" y="2072"/>
                  </a:cubicBezTo>
                  <a:cubicBezTo>
                    <a:pt x="4640" y="1926"/>
                    <a:pt x="4495" y="1829"/>
                    <a:pt x="4325" y="1756"/>
                  </a:cubicBezTo>
                  <a:cubicBezTo>
                    <a:pt x="4317" y="1754"/>
                    <a:pt x="4310" y="1753"/>
                    <a:pt x="4303" y="1753"/>
                  </a:cubicBezTo>
                  <a:close/>
                  <a:moveTo>
                    <a:pt x="3790" y="1732"/>
                  </a:moveTo>
                  <a:cubicBezTo>
                    <a:pt x="3596" y="1780"/>
                    <a:pt x="3474" y="1926"/>
                    <a:pt x="3474" y="2120"/>
                  </a:cubicBezTo>
                  <a:cubicBezTo>
                    <a:pt x="3450" y="2145"/>
                    <a:pt x="3450" y="2169"/>
                    <a:pt x="3474" y="2193"/>
                  </a:cubicBezTo>
                  <a:cubicBezTo>
                    <a:pt x="3474" y="2242"/>
                    <a:pt x="3499" y="2266"/>
                    <a:pt x="3547" y="2266"/>
                  </a:cubicBezTo>
                  <a:lnTo>
                    <a:pt x="3572" y="2266"/>
                  </a:lnTo>
                  <a:cubicBezTo>
                    <a:pt x="3620" y="2242"/>
                    <a:pt x="3644" y="2193"/>
                    <a:pt x="3620" y="2169"/>
                  </a:cubicBezTo>
                  <a:lnTo>
                    <a:pt x="3620" y="2120"/>
                  </a:lnTo>
                  <a:cubicBezTo>
                    <a:pt x="3644" y="1999"/>
                    <a:pt x="3717" y="1926"/>
                    <a:pt x="3839" y="1902"/>
                  </a:cubicBezTo>
                  <a:cubicBezTo>
                    <a:pt x="3887" y="1877"/>
                    <a:pt x="3912" y="1829"/>
                    <a:pt x="3887" y="1780"/>
                  </a:cubicBezTo>
                  <a:cubicBezTo>
                    <a:pt x="3887" y="1756"/>
                    <a:pt x="3839" y="1732"/>
                    <a:pt x="3790" y="1732"/>
                  </a:cubicBezTo>
                  <a:close/>
                  <a:moveTo>
                    <a:pt x="5248" y="1835"/>
                  </a:moveTo>
                  <a:cubicBezTo>
                    <a:pt x="5230" y="1835"/>
                    <a:pt x="5211" y="1841"/>
                    <a:pt x="5199" y="1853"/>
                  </a:cubicBezTo>
                  <a:cubicBezTo>
                    <a:pt x="5078" y="1975"/>
                    <a:pt x="4981" y="2072"/>
                    <a:pt x="4835" y="2169"/>
                  </a:cubicBezTo>
                  <a:cubicBezTo>
                    <a:pt x="4786" y="2169"/>
                    <a:pt x="4786" y="2217"/>
                    <a:pt x="4811" y="2266"/>
                  </a:cubicBezTo>
                  <a:cubicBezTo>
                    <a:pt x="4811" y="2290"/>
                    <a:pt x="4859" y="2315"/>
                    <a:pt x="4883" y="2315"/>
                  </a:cubicBezTo>
                  <a:lnTo>
                    <a:pt x="4883" y="2290"/>
                  </a:lnTo>
                  <a:cubicBezTo>
                    <a:pt x="4883" y="2290"/>
                    <a:pt x="4908" y="2290"/>
                    <a:pt x="4908" y="2315"/>
                  </a:cubicBezTo>
                  <a:cubicBezTo>
                    <a:pt x="5053" y="2217"/>
                    <a:pt x="5199" y="2096"/>
                    <a:pt x="5296" y="1975"/>
                  </a:cubicBezTo>
                  <a:cubicBezTo>
                    <a:pt x="5345" y="1926"/>
                    <a:pt x="5345" y="1877"/>
                    <a:pt x="5296" y="1853"/>
                  </a:cubicBezTo>
                  <a:cubicBezTo>
                    <a:pt x="5284" y="1841"/>
                    <a:pt x="5266" y="1835"/>
                    <a:pt x="5248" y="1835"/>
                  </a:cubicBezTo>
                  <a:close/>
                  <a:moveTo>
                    <a:pt x="4416" y="2312"/>
                  </a:moveTo>
                  <a:cubicBezTo>
                    <a:pt x="4410" y="2312"/>
                    <a:pt x="4404" y="2313"/>
                    <a:pt x="4398" y="2315"/>
                  </a:cubicBezTo>
                  <a:cubicBezTo>
                    <a:pt x="4276" y="2339"/>
                    <a:pt x="4179" y="2363"/>
                    <a:pt x="4057" y="2363"/>
                  </a:cubicBezTo>
                  <a:lnTo>
                    <a:pt x="3936" y="2363"/>
                  </a:lnTo>
                  <a:cubicBezTo>
                    <a:pt x="3930" y="2362"/>
                    <a:pt x="3925" y="2361"/>
                    <a:pt x="3920" y="2361"/>
                  </a:cubicBezTo>
                  <a:cubicBezTo>
                    <a:pt x="3836" y="2361"/>
                    <a:pt x="3820" y="2533"/>
                    <a:pt x="3912" y="2533"/>
                  </a:cubicBezTo>
                  <a:lnTo>
                    <a:pt x="4057" y="2533"/>
                  </a:lnTo>
                  <a:lnTo>
                    <a:pt x="4057" y="2509"/>
                  </a:lnTo>
                  <a:cubicBezTo>
                    <a:pt x="4179" y="2509"/>
                    <a:pt x="4300" y="2509"/>
                    <a:pt x="4422" y="2485"/>
                  </a:cubicBezTo>
                  <a:cubicBezTo>
                    <a:pt x="4535" y="2462"/>
                    <a:pt x="4500" y="2312"/>
                    <a:pt x="4416" y="2312"/>
                  </a:cubicBezTo>
                  <a:close/>
                  <a:moveTo>
                    <a:pt x="4946" y="2451"/>
                  </a:moveTo>
                  <a:cubicBezTo>
                    <a:pt x="4934" y="2451"/>
                    <a:pt x="4921" y="2454"/>
                    <a:pt x="4908" y="2460"/>
                  </a:cubicBezTo>
                  <a:cubicBezTo>
                    <a:pt x="4859" y="2485"/>
                    <a:pt x="4859" y="2533"/>
                    <a:pt x="4859" y="2582"/>
                  </a:cubicBezTo>
                  <a:cubicBezTo>
                    <a:pt x="4932" y="2728"/>
                    <a:pt x="4956" y="2873"/>
                    <a:pt x="4981" y="3019"/>
                  </a:cubicBezTo>
                  <a:cubicBezTo>
                    <a:pt x="4981" y="3068"/>
                    <a:pt x="5029" y="3092"/>
                    <a:pt x="5078" y="3092"/>
                  </a:cubicBezTo>
                  <a:cubicBezTo>
                    <a:pt x="5126" y="3092"/>
                    <a:pt x="5151" y="3043"/>
                    <a:pt x="5151" y="3019"/>
                  </a:cubicBezTo>
                  <a:cubicBezTo>
                    <a:pt x="5126" y="2825"/>
                    <a:pt x="5078" y="2679"/>
                    <a:pt x="5029" y="2509"/>
                  </a:cubicBezTo>
                  <a:cubicBezTo>
                    <a:pt x="5011" y="2473"/>
                    <a:pt x="4981" y="2451"/>
                    <a:pt x="4946" y="2451"/>
                  </a:cubicBezTo>
                  <a:close/>
                  <a:moveTo>
                    <a:pt x="5078" y="3432"/>
                  </a:moveTo>
                  <a:cubicBezTo>
                    <a:pt x="5029" y="3432"/>
                    <a:pt x="5005" y="3456"/>
                    <a:pt x="4981" y="3505"/>
                  </a:cubicBezTo>
                  <a:cubicBezTo>
                    <a:pt x="4956" y="3651"/>
                    <a:pt x="4932" y="3821"/>
                    <a:pt x="4883" y="3966"/>
                  </a:cubicBezTo>
                  <a:cubicBezTo>
                    <a:pt x="4859" y="3991"/>
                    <a:pt x="4883" y="4039"/>
                    <a:pt x="4908" y="4064"/>
                  </a:cubicBezTo>
                  <a:lnTo>
                    <a:pt x="4956" y="4064"/>
                  </a:lnTo>
                  <a:cubicBezTo>
                    <a:pt x="4981" y="4064"/>
                    <a:pt x="5005" y="4039"/>
                    <a:pt x="5029" y="4015"/>
                  </a:cubicBezTo>
                  <a:cubicBezTo>
                    <a:pt x="5078" y="3869"/>
                    <a:pt x="5126" y="3699"/>
                    <a:pt x="5151" y="3529"/>
                  </a:cubicBezTo>
                  <a:cubicBezTo>
                    <a:pt x="5151" y="3481"/>
                    <a:pt x="5126" y="3432"/>
                    <a:pt x="5078" y="3432"/>
                  </a:cubicBezTo>
                  <a:close/>
                  <a:moveTo>
                    <a:pt x="4703" y="4339"/>
                  </a:moveTo>
                  <a:cubicBezTo>
                    <a:pt x="4677" y="4339"/>
                    <a:pt x="4655" y="4351"/>
                    <a:pt x="4640" y="4379"/>
                  </a:cubicBezTo>
                  <a:cubicBezTo>
                    <a:pt x="4543" y="4501"/>
                    <a:pt x="4422" y="4622"/>
                    <a:pt x="4325" y="4720"/>
                  </a:cubicBezTo>
                  <a:cubicBezTo>
                    <a:pt x="4276" y="4744"/>
                    <a:pt x="4276" y="4792"/>
                    <a:pt x="4325" y="4841"/>
                  </a:cubicBezTo>
                  <a:cubicBezTo>
                    <a:pt x="4325" y="4841"/>
                    <a:pt x="4349" y="4865"/>
                    <a:pt x="4373" y="4865"/>
                  </a:cubicBezTo>
                  <a:lnTo>
                    <a:pt x="4373" y="4841"/>
                  </a:lnTo>
                  <a:lnTo>
                    <a:pt x="4422" y="4841"/>
                  </a:lnTo>
                  <a:cubicBezTo>
                    <a:pt x="4543" y="4720"/>
                    <a:pt x="4665" y="4598"/>
                    <a:pt x="4762" y="4477"/>
                  </a:cubicBezTo>
                  <a:cubicBezTo>
                    <a:pt x="4786" y="4428"/>
                    <a:pt x="4786" y="4379"/>
                    <a:pt x="4762" y="4355"/>
                  </a:cubicBezTo>
                  <a:cubicBezTo>
                    <a:pt x="4742" y="4345"/>
                    <a:pt x="4722" y="4339"/>
                    <a:pt x="4703" y="4339"/>
                  </a:cubicBezTo>
                  <a:close/>
                  <a:moveTo>
                    <a:pt x="3975" y="4971"/>
                  </a:moveTo>
                  <a:cubicBezTo>
                    <a:pt x="3960" y="4971"/>
                    <a:pt x="3946" y="4977"/>
                    <a:pt x="3936" y="4987"/>
                  </a:cubicBezTo>
                  <a:cubicBezTo>
                    <a:pt x="3790" y="5060"/>
                    <a:pt x="3644" y="5108"/>
                    <a:pt x="3474" y="5133"/>
                  </a:cubicBezTo>
                  <a:cubicBezTo>
                    <a:pt x="3450" y="5157"/>
                    <a:pt x="3402" y="5205"/>
                    <a:pt x="3426" y="5254"/>
                  </a:cubicBezTo>
                  <a:cubicBezTo>
                    <a:pt x="3426" y="5278"/>
                    <a:pt x="3474" y="5303"/>
                    <a:pt x="3499" y="5303"/>
                  </a:cubicBezTo>
                  <a:lnTo>
                    <a:pt x="3523" y="5303"/>
                  </a:lnTo>
                  <a:cubicBezTo>
                    <a:pt x="3693" y="5254"/>
                    <a:pt x="3839" y="5205"/>
                    <a:pt x="4009" y="5133"/>
                  </a:cubicBezTo>
                  <a:cubicBezTo>
                    <a:pt x="4033" y="5108"/>
                    <a:pt x="4057" y="5060"/>
                    <a:pt x="4033" y="5011"/>
                  </a:cubicBezTo>
                  <a:cubicBezTo>
                    <a:pt x="4019" y="4983"/>
                    <a:pt x="3996" y="4971"/>
                    <a:pt x="3975" y="4971"/>
                  </a:cubicBezTo>
                  <a:close/>
                  <a:moveTo>
                    <a:pt x="1531" y="5205"/>
                  </a:moveTo>
                  <a:cubicBezTo>
                    <a:pt x="1434" y="5205"/>
                    <a:pt x="1434" y="5375"/>
                    <a:pt x="1531" y="5375"/>
                  </a:cubicBezTo>
                  <a:lnTo>
                    <a:pt x="2041" y="5375"/>
                  </a:lnTo>
                  <a:cubicBezTo>
                    <a:pt x="2065" y="5375"/>
                    <a:pt x="2114" y="5327"/>
                    <a:pt x="2114" y="5303"/>
                  </a:cubicBezTo>
                  <a:cubicBezTo>
                    <a:pt x="2114" y="5254"/>
                    <a:pt x="2090" y="5205"/>
                    <a:pt x="2041" y="5205"/>
                  </a:cubicBezTo>
                  <a:close/>
                  <a:moveTo>
                    <a:pt x="2527" y="5205"/>
                  </a:moveTo>
                  <a:cubicBezTo>
                    <a:pt x="2478" y="5205"/>
                    <a:pt x="2454" y="5254"/>
                    <a:pt x="2454" y="5278"/>
                  </a:cubicBezTo>
                  <a:cubicBezTo>
                    <a:pt x="2430" y="5327"/>
                    <a:pt x="2478" y="5375"/>
                    <a:pt x="2527" y="5375"/>
                  </a:cubicBezTo>
                  <a:lnTo>
                    <a:pt x="3013" y="5375"/>
                  </a:lnTo>
                  <a:cubicBezTo>
                    <a:pt x="3061" y="5375"/>
                    <a:pt x="3110" y="5327"/>
                    <a:pt x="3110" y="5278"/>
                  </a:cubicBezTo>
                  <a:cubicBezTo>
                    <a:pt x="3086" y="5230"/>
                    <a:pt x="3061" y="5205"/>
                    <a:pt x="3013" y="5205"/>
                  </a:cubicBezTo>
                  <a:close/>
                  <a:moveTo>
                    <a:pt x="1044" y="5270"/>
                  </a:moveTo>
                  <a:cubicBezTo>
                    <a:pt x="1037" y="5270"/>
                    <a:pt x="1029" y="5273"/>
                    <a:pt x="1021" y="5278"/>
                  </a:cubicBezTo>
                  <a:cubicBezTo>
                    <a:pt x="851" y="5327"/>
                    <a:pt x="681" y="5400"/>
                    <a:pt x="559" y="5497"/>
                  </a:cubicBezTo>
                  <a:cubicBezTo>
                    <a:pt x="511" y="5545"/>
                    <a:pt x="511" y="5594"/>
                    <a:pt x="559" y="5618"/>
                  </a:cubicBezTo>
                  <a:cubicBezTo>
                    <a:pt x="559" y="5643"/>
                    <a:pt x="584" y="5643"/>
                    <a:pt x="608" y="5667"/>
                  </a:cubicBezTo>
                  <a:cubicBezTo>
                    <a:pt x="632" y="5643"/>
                    <a:pt x="632" y="5643"/>
                    <a:pt x="657" y="5643"/>
                  </a:cubicBezTo>
                  <a:cubicBezTo>
                    <a:pt x="778" y="5545"/>
                    <a:pt x="899" y="5473"/>
                    <a:pt x="1069" y="5424"/>
                  </a:cubicBezTo>
                  <a:cubicBezTo>
                    <a:pt x="1134" y="5424"/>
                    <a:pt x="1103" y="5270"/>
                    <a:pt x="1044" y="5270"/>
                  </a:cubicBezTo>
                  <a:close/>
                  <a:moveTo>
                    <a:pt x="295" y="5864"/>
                  </a:moveTo>
                  <a:cubicBezTo>
                    <a:pt x="265" y="5864"/>
                    <a:pt x="235" y="5877"/>
                    <a:pt x="219" y="5910"/>
                  </a:cubicBezTo>
                  <a:cubicBezTo>
                    <a:pt x="122" y="6056"/>
                    <a:pt x="74" y="6201"/>
                    <a:pt x="25" y="6371"/>
                  </a:cubicBezTo>
                  <a:cubicBezTo>
                    <a:pt x="1" y="6420"/>
                    <a:pt x="25" y="6469"/>
                    <a:pt x="74" y="6469"/>
                  </a:cubicBezTo>
                  <a:lnTo>
                    <a:pt x="98" y="6469"/>
                  </a:lnTo>
                  <a:cubicBezTo>
                    <a:pt x="122" y="6469"/>
                    <a:pt x="146" y="6444"/>
                    <a:pt x="171" y="6420"/>
                  </a:cubicBezTo>
                  <a:cubicBezTo>
                    <a:pt x="219" y="6274"/>
                    <a:pt x="292" y="6129"/>
                    <a:pt x="365" y="5983"/>
                  </a:cubicBezTo>
                  <a:cubicBezTo>
                    <a:pt x="414" y="5918"/>
                    <a:pt x="354" y="5864"/>
                    <a:pt x="295" y="586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9" name="Google Shape;1192;p27"/>
          <p:cNvGrpSpPr>
            <a:grpSpLocks/>
          </p:cNvGrpSpPr>
          <p:nvPr/>
        </p:nvGrpSpPr>
        <p:grpSpPr bwMode="auto">
          <a:xfrm>
            <a:off x="4505325" y="-1006475"/>
            <a:ext cx="2084388" cy="1647825"/>
            <a:chOff x="855987" y="2204128"/>
            <a:chExt cx="1217483" cy="962421"/>
          </a:xfrm>
        </p:grpSpPr>
        <p:grpSp>
          <p:nvGrpSpPr>
            <p:cNvPr id="10" name="Google Shape;1193;p27"/>
            <p:cNvGrpSpPr>
              <a:grpSpLocks/>
            </p:cNvGrpSpPr>
            <p:nvPr/>
          </p:nvGrpSpPr>
          <p:grpSpPr bwMode="auto">
            <a:xfrm>
              <a:off x="855987" y="2204128"/>
              <a:ext cx="1146639" cy="962421"/>
              <a:chOff x="958238" y="2157575"/>
              <a:chExt cx="1115191" cy="936025"/>
            </a:xfrm>
          </p:grpSpPr>
          <p:sp>
            <p:nvSpPr>
              <p:cNvPr id="12" name="Google Shape;1194;p27"/>
              <p:cNvSpPr/>
              <p:nvPr/>
            </p:nvSpPr>
            <p:spPr>
              <a:xfrm>
                <a:off x="1254035" y="2157575"/>
                <a:ext cx="492395" cy="49236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" name="Google Shape;1195;p27"/>
              <p:cNvSpPr/>
              <p:nvPr/>
            </p:nvSpPr>
            <p:spPr>
              <a:xfrm>
                <a:off x="1441614" y="2325302"/>
                <a:ext cx="492395" cy="49236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" name="Google Shape;1196;p27"/>
              <p:cNvSpPr/>
              <p:nvPr/>
            </p:nvSpPr>
            <p:spPr>
              <a:xfrm>
                <a:off x="997918" y="2335221"/>
                <a:ext cx="492395" cy="492361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" name="Google Shape;1197;p27"/>
              <p:cNvSpPr/>
              <p:nvPr/>
            </p:nvSpPr>
            <p:spPr>
              <a:xfrm>
                <a:off x="958238" y="2551643"/>
                <a:ext cx="492395" cy="492361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" name="Google Shape;1198;p27"/>
              <p:cNvSpPr/>
              <p:nvPr/>
            </p:nvSpPr>
            <p:spPr>
              <a:xfrm>
                <a:off x="1165657" y="2601240"/>
                <a:ext cx="492395" cy="49236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" name="Google Shape;1199;p27"/>
              <p:cNvSpPr/>
              <p:nvPr/>
            </p:nvSpPr>
            <p:spPr>
              <a:xfrm>
                <a:off x="1451535" y="2561563"/>
                <a:ext cx="622257" cy="49236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1" name="Google Shape;1200;p27"/>
            <p:cNvSpPr/>
            <p:nvPr/>
          </p:nvSpPr>
          <p:spPr>
            <a:xfrm>
              <a:off x="926458" y="2206909"/>
              <a:ext cx="1147012" cy="869703"/>
            </a:xfrm>
            <a:custGeom>
              <a:avLst/>
              <a:gdLst/>
              <a:ahLst/>
              <a:cxnLst/>
              <a:rect l="l" t="t" r="r" b="b"/>
              <a:pathLst>
                <a:path w="6074" h="4608" extrusionOk="0">
                  <a:moveTo>
                    <a:pt x="1749" y="936"/>
                  </a:moveTo>
                  <a:cubicBezTo>
                    <a:pt x="1968" y="985"/>
                    <a:pt x="2187" y="1131"/>
                    <a:pt x="2284" y="1325"/>
                  </a:cubicBezTo>
                  <a:cubicBezTo>
                    <a:pt x="2284" y="1398"/>
                    <a:pt x="2260" y="1446"/>
                    <a:pt x="2211" y="1471"/>
                  </a:cubicBezTo>
                  <a:cubicBezTo>
                    <a:pt x="2162" y="1519"/>
                    <a:pt x="2114" y="1519"/>
                    <a:pt x="2065" y="1544"/>
                  </a:cubicBezTo>
                  <a:cubicBezTo>
                    <a:pt x="1871" y="1544"/>
                    <a:pt x="1725" y="1276"/>
                    <a:pt x="1677" y="1155"/>
                  </a:cubicBezTo>
                  <a:lnTo>
                    <a:pt x="1677" y="1131"/>
                  </a:lnTo>
                  <a:cubicBezTo>
                    <a:pt x="1701" y="1058"/>
                    <a:pt x="1725" y="1009"/>
                    <a:pt x="1749" y="936"/>
                  </a:cubicBezTo>
                  <a:close/>
                  <a:moveTo>
                    <a:pt x="3936" y="1301"/>
                  </a:moveTo>
                  <a:lnTo>
                    <a:pt x="3936" y="1301"/>
                  </a:lnTo>
                  <a:cubicBezTo>
                    <a:pt x="3960" y="1446"/>
                    <a:pt x="3936" y="1616"/>
                    <a:pt x="3839" y="1762"/>
                  </a:cubicBezTo>
                  <a:cubicBezTo>
                    <a:pt x="3790" y="1714"/>
                    <a:pt x="3814" y="1495"/>
                    <a:pt x="3936" y="1301"/>
                  </a:cubicBezTo>
                  <a:close/>
                  <a:moveTo>
                    <a:pt x="750" y="2166"/>
                  </a:moveTo>
                  <a:cubicBezTo>
                    <a:pt x="776" y="2166"/>
                    <a:pt x="802" y="2169"/>
                    <a:pt x="826" y="2175"/>
                  </a:cubicBezTo>
                  <a:cubicBezTo>
                    <a:pt x="1142" y="2199"/>
                    <a:pt x="1264" y="2394"/>
                    <a:pt x="1264" y="2564"/>
                  </a:cubicBezTo>
                  <a:cubicBezTo>
                    <a:pt x="1264" y="2661"/>
                    <a:pt x="1166" y="2758"/>
                    <a:pt x="1045" y="2782"/>
                  </a:cubicBezTo>
                  <a:cubicBezTo>
                    <a:pt x="996" y="2758"/>
                    <a:pt x="924" y="2758"/>
                    <a:pt x="875" y="2734"/>
                  </a:cubicBezTo>
                  <a:cubicBezTo>
                    <a:pt x="705" y="2612"/>
                    <a:pt x="583" y="2442"/>
                    <a:pt x="535" y="2248"/>
                  </a:cubicBezTo>
                  <a:cubicBezTo>
                    <a:pt x="590" y="2193"/>
                    <a:pt x="672" y="2166"/>
                    <a:pt x="750" y="2166"/>
                  </a:cubicBezTo>
                  <a:close/>
                  <a:moveTo>
                    <a:pt x="5199" y="2588"/>
                  </a:moveTo>
                  <a:cubicBezTo>
                    <a:pt x="5078" y="2855"/>
                    <a:pt x="4883" y="3025"/>
                    <a:pt x="4762" y="3025"/>
                  </a:cubicBezTo>
                  <a:cubicBezTo>
                    <a:pt x="4713" y="3025"/>
                    <a:pt x="4665" y="3001"/>
                    <a:pt x="4640" y="2977"/>
                  </a:cubicBezTo>
                  <a:cubicBezTo>
                    <a:pt x="4567" y="2855"/>
                    <a:pt x="4592" y="2807"/>
                    <a:pt x="4592" y="2782"/>
                  </a:cubicBezTo>
                  <a:cubicBezTo>
                    <a:pt x="4640" y="2685"/>
                    <a:pt x="4883" y="2588"/>
                    <a:pt x="5150" y="2588"/>
                  </a:cubicBezTo>
                  <a:close/>
                  <a:moveTo>
                    <a:pt x="3596" y="3293"/>
                  </a:moveTo>
                  <a:cubicBezTo>
                    <a:pt x="3596" y="3293"/>
                    <a:pt x="3620" y="3317"/>
                    <a:pt x="3620" y="3317"/>
                  </a:cubicBezTo>
                  <a:cubicBezTo>
                    <a:pt x="3669" y="3390"/>
                    <a:pt x="3644" y="3608"/>
                    <a:pt x="3426" y="3851"/>
                  </a:cubicBezTo>
                  <a:cubicBezTo>
                    <a:pt x="3353" y="3754"/>
                    <a:pt x="3328" y="3633"/>
                    <a:pt x="3377" y="3511"/>
                  </a:cubicBezTo>
                  <a:cubicBezTo>
                    <a:pt x="3401" y="3414"/>
                    <a:pt x="3474" y="3341"/>
                    <a:pt x="3596" y="3317"/>
                  </a:cubicBezTo>
                  <a:lnTo>
                    <a:pt x="3596" y="3293"/>
                  </a:lnTo>
                  <a:close/>
                  <a:moveTo>
                    <a:pt x="1822" y="3366"/>
                  </a:moveTo>
                  <a:cubicBezTo>
                    <a:pt x="1847" y="3366"/>
                    <a:pt x="1944" y="3366"/>
                    <a:pt x="1968" y="3487"/>
                  </a:cubicBezTo>
                  <a:cubicBezTo>
                    <a:pt x="1944" y="3754"/>
                    <a:pt x="1798" y="3997"/>
                    <a:pt x="1555" y="4094"/>
                  </a:cubicBezTo>
                  <a:cubicBezTo>
                    <a:pt x="1482" y="3924"/>
                    <a:pt x="1507" y="3706"/>
                    <a:pt x="1604" y="3511"/>
                  </a:cubicBezTo>
                  <a:cubicBezTo>
                    <a:pt x="1652" y="3438"/>
                    <a:pt x="1725" y="3366"/>
                    <a:pt x="1822" y="3366"/>
                  </a:cubicBezTo>
                  <a:close/>
                  <a:moveTo>
                    <a:pt x="2745" y="159"/>
                  </a:moveTo>
                  <a:cubicBezTo>
                    <a:pt x="2867" y="159"/>
                    <a:pt x="3013" y="183"/>
                    <a:pt x="3158" y="256"/>
                  </a:cubicBezTo>
                  <a:cubicBezTo>
                    <a:pt x="3523" y="378"/>
                    <a:pt x="3814" y="693"/>
                    <a:pt x="3911" y="1058"/>
                  </a:cubicBezTo>
                  <a:cubicBezTo>
                    <a:pt x="3693" y="1325"/>
                    <a:pt x="3596" y="1714"/>
                    <a:pt x="3766" y="1859"/>
                  </a:cubicBezTo>
                  <a:cubicBezTo>
                    <a:pt x="3790" y="1908"/>
                    <a:pt x="3839" y="1932"/>
                    <a:pt x="3863" y="1932"/>
                  </a:cubicBezTo>
                  <a:cubicBezTo>
                    <a:pt x="3936" y="1932"/>
                    <a:pt x="3984" y="1884"/>
                    <a:pt x="4009" y="1835"/>
                  </a:cubicBezTo>
                  <a:cubicBezTo>
                    <a:pt x="4130" y="1616"/>
                    <a:pt x="4154" y="1349"/>
                    <a:pt x="4082" y="1106"/>
                  </a:cubicBezTo>
                  <a:cubicBezTo>
                    <a:pt x="4203" y="961"/>
                    <a:pt x="4397" y="863"/>
                    <a:pt x="4592" y="863"/>
                  </a:cubicBezTo>
                  <a:cubicBezTo>
                    <a:pt x="4762" y="863"/>
                    <a:pt x="4932" y="936"/>
                    <a:pt x="5053" y="1033"/>
                  </a:cubicBezTo>
                  <a:cubicBezTo>
                    <a:pt x="5466" y="1325"/>
                    <a:pt x="5466" y="1932"/>
                    <a:pt x="5272" y="2418"/>
                  </a:cubicBezTo>
                  <a:lnTo>
                    <a:pt x="5150" y="2418"/>
                  </a:lnTo>
                  <a:cubicBezTo>
                    <a:pt x="4907" y="2418"/>
                    <a:pt x="4567" y="2491"/>
                    <a:pt x="4470" y="2710"/>
                  </a:cubicBezTo>
                  <a:cubicBezTo>
                    <a:pt x="4397" y="2928"/>
                    <a:pt x="4543" y="3171"/>
                    <a:pt x="4762" y="3195"/>
                  </a:cubicBezTo>
                  <a:cubicBezTo>
                    <a:pt x="5029" y="3195"/>
                    <a:pt x="5248" y="2904"/>
                    <a:pt x="5369" y="2612"/>
                  </a:cubicBezTo>
                  <a:cubicBezTo>
                    <a:pt x="5612" y="2637"/>
                    <a:pt x="5806" y="2807"/>
                    <a:pt x="5879" y="3025"/>
                  </a:cubicBezTo>
                  <a:cubicBezTo>
                    <a:pt x="5903" y="3220"/>
                    <a:pt x="5831" y="3414"/>
                    <a:pt x="5685" y="3560"/>
                  </a:cubicBezTo>
                  <a:cubicBezTo>
                    <a:pt x="5320" y="3949"/>
                    <a:pt x="4810" y="4191"/>
                    <a:pt x="4252" y="4191"/>
                  </a:cubicBezTo>
                  <a:cubicBezTo>
                    <a:pt x="4082" y="4191"/>
                    <a:pt x="3887" y="4167"/>
                    <a:pt x="3741" y="4070"/>
                  </a:cubicBezTo>
                  <a:cubicBezTo>
                    <a:pt x="3669" y="4046"/>
                    <a:pt x="3620" y="4021"/>
                    <a:pt x="3571" y="3973"/>
                  </a:cubicBezTo>
                  <a:cubicBezTo>
                    <a:pt x="3814" y="3681"/>
                    <a:pt x="3887" y="3366"/>
                    <a:pt x="3766" y="3220"/>
                  </a:cubicBezTo>
                  <a:cubicBezTo>
                    <a:pt x="3717" y="3171"/>
                    <a:pt x="3669" y="3147"/>
                    <a:pt x="3596" y="3147"/>
                  </a:cubicBezTo>
                  <a:cubicBezTo>
                    <a:pt x="3426" y="3171"/>
                    <a:pt x="3280" y="3268"/>
                    <a:pt x="3231" y="3438"/>
                  </a:cubicBezTo>
                  <a:cubicBezTo>
                    <a:pt x="3158" y="3633"/>
                    <a:pt x="3207" y="3851"/>
                    <a:pt x="3328" y="3973"/>
                  </a:cubicBezTo>
                  <a:cubicBezTo>
                    <a:pt x="3037" y="4264"/>
                    <a:pt x="2648" y="4434"/>
                    <a:pt x="2260" y="4434"/>
                  </a:cubicBezTo>
                  <a:cubicBezTo>
                    <a:pt x="2215" y="4444"/>
                    <a:pt x="2169" y="4449"/>
                    <a:pt x="2124" y="4449"/>
                  </a:cubicBezTo>
                  <a:cubicBezTo>
                    <a:pt x="1946" y="4449"/>
                    <a:pt x="1768" y="4375"/>
                    <a:pt x="1652" y="4240"/>
                  </a:cubicBezTo>
                  <a:cubicBezTo>
                    <a:pt x="1944" y="4094"/>
                    <a:pt x="2138" y="3778"/>
                    <a:pt x="2138" y="3463"/>
                  </a:cubicBezTo>
                  <a:cubicBezTo>
                    <a:pt x="2116" y="3307"/>
                    <a:pt x="2013" y="3192"/>
                    <a:pt x="1865" y="3192"/>
                  </a:cubicBezTo>
                  <a:cubicBezTo>
                    <a:pt x="1851" y="3192"/>
                    <a:pt x="1837" y="3193"/>
                    <a:pt x="1822" y="3195"/>
                  </a:cubicBezTo>
                  <a:cubicBezTo>
                    <a:pt x="1677" y="3195"/>
                    <a:pt x="1531" y="3293"/>
                    <a:pt x="1458" y="3438"/>
                  </a:cubicBezTo>
                  <a:cubicBezTo>
                    <a:pt x="1337" y="3657"/>
                    <a:pt x="1312" y="3924"/>
                    <a:pt x="1409" y="4143"/>
                  </a:cubicBezTo>
                  <a:cubicBezTo>
                    <a:pt x="1361" y="4149"/>
                    <a:pt x="1314" y="4152"/>
                    <a:pt x="1268" y="4152"/>
                  </a:cubicBezTo>
                  <a:cubicBezTo>
                    <a:pt x="1130" y="4152"/>
                    <a:pt x="1002" y="4125"/>
                    <a:pt x="875" y="4070"/>
                  </a:cubicBezTo>
                  <a:cubicBezTo>
                    <a:pt x="535" y="3924"/>
                    <a:pt x="316" y="3633"/>
                    <a:pt x="268" y="3268"/>
                  </a:cubicBezTo>
                  <a:cubicBezTo>
                    <a:pt x="195" y="2977"/>
                    <a:pt x="243" y="2637"/>
                    <a:pt x="413" y="2370"/>
                  </a:cubicBezTo>
                  <a:cubicBezTo>
                    <a:pt x="486" y="2564"/>
                    <a:pt x="632" y="2734"/>
                    <a:pt x="802" y="2855"/>
                  </a:cubicBezTo>
                  <a:cubicBezTo>
                    <a:pt x="899" y="2880"/>
                    <a:pt x="972" y="2904"/>
                    <a:pt x="1069" y="2904"/>
                  </a:cubicBezTo>
                  <a:cubicBezTo>
                    <a:pt x="1264" y="2904"/>
                    <a:pt x="1434" y="2758"/>
                    <a:pt x="1434" y="2540"/>
                  </a:cubicBezTo>
                  <a:cubicBezTo>
                    <a:pt x="1434" y="2224"/>
                    <a:pt x="1166" y="1981"/>
                    <a:pt x="851" y="1981"/>
                  </a:cubicBezTo>
                  <a:cubicBezTo>
                    <a:pt x="828" y="1976"/>
                    <a:pt x="806" y="1974"/>
                    <a:pt x="784" y="1974"/>
                  </a:cubicBezTo>
                  <a:cubicBezTo>
                    <a:pt x="685" y="1974"/>
                    <a:pt x="590" y="2014"/>
                    <a:pt x="511" y="2054"/>
                  </a:cubicBezTo>
                  <a:cubicBezTo>
                    <a:pt x="438" y="1568"/>
                    <a:pt x="608" y="1058"/>
                    <a:pt x="1069" y="936"/>
                  </a:cubicBezTo>
                  <a:cubicBezTo>
                    <a:pt x="1194" y="901"/>
                    <a:pt x="1331" y="878"/>
                    <a:pt x="1463" y="878"/>
                  </a:cubicBezTo>
                  <a:cubicBezTo>
                    <a:pt x="1511" y="878"/>
                    <a:pt x="1558" y="881"/>
                    <a:pt x="1604" y="888"/>
                  </a:cubicBezTo>
                  <a:cubicBezTo>
                    <a:pt x="1555" y="1009"/>
                    <a:pt x="1507" y="1106"/>
                    <a:pt x="1507" y="1106"/>
                  </a:cubicBezTo>
                  <a:cubicBezTo>
                    <a:pt x="1507" y="1131"/>
                    <a:pt x="1507" y="1131"/>
                    <a:pt x="1507" y="1155"/>
                  </a:cubicBezTo>
                  <a:cubicBezTo>
                    <a:pt x="1531" y="1179"/>
                    <a:pt x="1725" y="1665"/>
                    <a:pt x="2065" y="1665"/>
                  </a:cubicBezTo>
                  <a:cubicBezTo>
                    <a:pt x="2162" y="1665"/>
                    <a:pt x="2235" y="1641"/>
                    <a:pt x="2308" y="1592"/>
                  </a:cubicBezTo>
                  <a:cubicBezTo>
                    <a:pt x="2405" y="1544"/>
                    <a:pt x="2478" y="1422"/>
                    <a:pt x="2454" y="1301"/>
                  </a:cubicBezTo>
                  <a:cubicBezTo>
                    <a:pt x="2357" y="1033"/>
                    <a:pt x="2114" y="839"/>
                    <a:pt x="1847" y="791"/>
                  </a:cubicBezTo>
                  <a:cubicBezTo>
                    <a:pt x="1992" y="426"/>
                    <a:pt x="2332" y="183"/>
                    <a:pt x="2745" y="159"/>
                  </a:cubicBezTo>
                  <a:close/>
                  <a:moveTo>
                    <a:pt x="2728" y="1"/>
                  </a:moveTo>
                  <a:cubicBezTo>
                    <a:pt x="2260" y="1"/>
                    <a:pt x="1815" y="296"/>
                    <a:pt x="1652" y="766"/>
                  </a:cubicBezTo>
                  <a:cubicBezTo>
                    <a:pt x="1569" y="748"/>
                    <a:pt x="1485" y="740"/>
                    <a:pt x="1403" y="740"/>
                  </a:cubicBezTo>
                  <a:cubicBezTo>
                    <a:pt x="1270" y="740"/>
                    <a:pt x="1141" y="760"/>
                    <a:pt x="1021" y="791"/>
                  </a:cubicBezTo>
                  <a:cubicBezTo>
                    <a:pt x="438" y="936"/>
                    <a:pt x="219" y="1616"/>
                    <a:pt x="341" y="2199"/>
                  </a:cubicBezTo>
                  <a:cubicBezTo>
                    <a:pt x="98" y="2515"/>
                    <a:pt x="0" y="2928"/>
                    <a:pt x="73" y="3317"/>
                  </a:cubicBezTo>
                  <a:cubicBezTo>
                    <a:pt x="146" y="3730"/>
                    <a:pt x="413" y="4070"/>
                    <a:pt x="802" y="4240"/>
                  </a:cubicBezTo>
                  <a:cubicBezTo>
                    <a:pt x="960" y="4293"/>
                    <a:pt x="1130" y="4332"/>
                    <a:pt x="1294" y="4332"/>
                  </a:cubicBezTo>
                  <a:cubicBezTo>
                    <a:pt x="1358" y="4332"/>
                    <a:pt x="1421" y="4326"/>
                    <a:pt x="1482" y="4313"/>
                  </a:cubicBezTo>
                  <a:cubicBezTo>
                    <a:pt x="1638" y="4491"/>
                    <a:pt x="1875" y="4607"/>
                    <a:pt x="2119" y="4607"/>
                  </a:cubicBezTo>
                  <a:cubicBezTo>
                    <a:pt x="2141" y="4607"/>
                    <a:pt x="2164" y="4606"/>
                    <a:pt x="2187" y="4604"/>
                  </a:cubicBezTo>
                  <a:lnTo>
                    <a:pt x="2260" y="4604"/>
                  </a:lnTo>
                  <a:cubicBezTo>
                    <a:pt x="2721" y="4580"/>
                    <a:pt x="3134" y="4410"/>
                    <a:pt x="3450" y="4094"/>
                  </a:cubicBezTo>
                  <a:cubicBezTo>
                    <a:pt x="3523" y="4143"/>
                    <a:pt x="3596" y="4191"/>
                    <a:pt x="3669" y="4240"/>
                  </a:cubicBezTo>
                  <a:cubicBezTo>
                    <a:pt x="3839" y="4313"/>
                    <a:pt x="4057" y="4361"/>
                    <a:pt x="4276" y="4361"/>
                  </a:cubicBezTo>
                  <a:cubicBezTo>
                    <a:pt x="4859" y="4361"/>
                    <a:pt x="5418" y="4094"/>
                    <a:pt x="5831" y="3681"/>
                  </a:cubicBezTo>
                  <a:cubicBezTo>
                    <a:pt x="6001" y="3487"/>
                    <a:pt x="6073" y="3244"/>
                    <a:pt x="6049" y="3001"/>
                  </a:cubicBezTo>
                  <a:cubicBezTo>
                    <a:pt x="5976" y="2710"/>
                    <a:pt x="5733" y="2491"/>
                    <a:pt x="5442" y="2467"/>
                  </a:cubicBezTo>
                  <a:cubicBezTo>
                    <a:pt x="5636" y="1908"/>
                    <a:pt x="5612" y="1252"/>
                    <a:pt x="5126" y="912"/>
                  </a:cubicBezTo>
                  <a:cubicBezTo>
                    <a:pt x="4972" y="781"/>
                    <a:pt x="4776" y="715"/>
                    <a:pt x="4580" y="715"/>
                  </a:cubicBezTo>
                  <a:cubicBezTo>
                    <a:pt x="4376" y="715"/>
                    <a:pt x="4170" y="787"/>
                    <a:pt x="4009" y="936"/>
                  </a:cubicBezTo>
                  <a:cubicBezTo>
                    <a:pt x="3887" y="548"/>
                    <a:pt x="3571" y="256"/>
                    <a:pt x="3207" y="110"/>
                  </a:cubicBezTo>
                  <a:cubicBezTo>
                    <a:pt x="3052" y="36"/>
                    <a:pt x="2889" y="1"/>
                    <a:pt x="2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8" name="Google Shape;1201;p27"/>
          <p:cNvGrpSpPr>
            <a:grpSpLocks/>
          </p:cNvGrpSpPr>
          <p:nvPr/>
        </p:nvGrpSpPr>
        <p:grpSpPr bwMode="auto">
          <a:xfrm>
            <a:off x="-1349375" y="1457325"/>
            <a:ext cx="3367088" cy="2147888"/>
            <a:chOff x="7239867" y="1514545"/>
            <a:chExt cx="2525833" cy="1610805"/>
          </a:xfrm>
        </p:grpSpPr>
        <p:grpSp>
          <p:nvGrpSpPr>
            <p:cNvPr id="19" name="Google Shape;1202;p27"/>
            <p:cNvGrpSpPr>
              <a:grpSpLocks/>
            </p:cNvGrpSpPr>
            <p:nvPr/>
          </p:nvGrpSpPr>
          <p:grpSpPr bwMode="auto">
            <a:xfrm>
              <a:off x="7346663" y="1514545"/>
              <a:ext cx="2419037" cy="1551678"/>
              <a:chOff x="7410211" y="1555302"/>
              <a:chExt cx="2355440" cy="1510884"/>
            </a:xfrm>
          </p:grpSpPr>
          <p:grpSp>
            <p:nvGrpSpPr>
              <p:cNvPr id="21" name="Google Shape;1203;p27"/>
              <p:cNvGrpSpPr>
                <a:grpSpLocks/>
              </p:cNvGrpSpPr>
              <p:nvPr/>
            </p:nvGrpSpPr>
            <p:grpSpPr bwMode="auto">
              <a:xfrm>
                <a:off x="7410211" y="1555302"/>
                <a:ext cx="2355440" cy="1510884"/>
                <a:chOff x="761258" y="2062480"/>
                <a:chExt cx="1646470" cy="1056119"/>
              </a:xfrm>
            </p:grpSpPr>
            <p:sp>
              <p:nvSpPr>
                <p:cNvPr id="24" name="Google Shape;1204;p27"/>
                <p:cNvSpPr/>
                <p:nvPr/>
              </p:nvSpPr>
              <p:spPr>
                <a:xfrm rot="-1481318">
                  <a:off x="1087356" y="2126495"/>
                  <a:ext cx="430398" cy="556689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5" name="Google Shape;1205;p27"/>
                <p:cNvSpPr/>
                <p:nvPr/>
              </p:nvSpPr>
              <p:spPr>
                <a:xfrm>
                  <a:off x="1415625" y="2201045"/>
                  <a:ext cx="557653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" name="Google Shape;1206;p27"/>
                <p:cNvSpPr/>
                <p:nvPr/>
              </p:nvSpPr>
              <p:spPr>
                <a:xfrm>
                  <a:off x="761518" y="2379315"/>
                  <a:ext cx="492809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" name="Google Shape;1207;p27"/>
                <p:cNvSpPr/>
                <p:nvPr/>
              </p:nvSpPr>
              <p:spPr>
                <a:xfrm>
                  <a:off x="899310" y="2606205"/>
                  <a:ext cx="470114" cy="469175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" name="Google Shape;1208;p27"/>
                <p:cNvSpPr/>
                <p:nvPr/>
              </p:nvSpPr>
              <p:spPr>
                <a:xfrm>
                  <a:off x="1251085" y="2594050"/>
                  <a:ext cx="492809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9" name="Google Shape;1209;p27"/>
                <p:cNvSpPr/>
                <p:nvPr/>
              </p:nvSpPr>
              <p:spPr>
                <a:xfrm rot="-2967336">
                  <a:off x="1706695" y="2475676"/>
                  <a:ext cx="623135" cy="491998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22" name="Google Shape;1210;p27"/>
              <p:cNvSpPr/>
              <p:nvPr/>
            </p:nvSpPr>
            <p:spPr>
              <a:xfrm>
                <a:off x="7933544" y="2118694"/>
                <a:ext cx="705014" cy="70482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" name="Google Shape;1211;p27"/>
              <p:cNvSpPr/>
              <p:nvPr/>
            </p:nvSpPr>
            <p:spPr>
              <a:xfrm>
                <a:off x="8386933" y="2118694"/>
                <a:ext cx="703854" cy="70482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0" name="Google Shape;1212;p27"/>
            <p:cNvSpPr/>
            <p:nvPr/>
          </p:nvSpPr>
          <p:spPr>
            <a:xfrm>
              <a:off x="7239867" y="1791942"/>
              <a:ext cx="2256697" cy="1333408"/>
            </a:xfrm>
            <a:custGeom>
              <a:avLst/>
              <a:gdLst/>
              <a:ahLst/>
              <a:cxnLst/>
              <a:rect l="l" t="t" r="r" b="b"/>
              <a:pathLst>
                <a:path w="4957" h="2929" extrusionOk="0">
                  <a:moveTo>
                    <a:pt x="1215" y="718"/>
                  </a:moveTo>
                  <a:cubicBezTo>
                    <a:pt x="1312" y="743"/>
                    <a:pt x="1337" y="767"/>
                    <a:pt x="1361" y="815"/>
                  </a:cubicBezTo>
                  <a:cubicBezTo>
                    <a:pt x="1361" y="840"/>
                    <a:pt x="1312" y="888"/>
                    <a:pt x="1288" y="913"/>
                  </a:cubicBezTo>
                  <a:cubicBezTo>
                    <a:pt x="1264" y="913"/>
                    <a:pt x="1264" y="937"/>
                    <a:pt x="1215" y="937"/>
                  </a:cubicBezTo>
                  <a:cubicBezTo>
                    <a:pt x="1215" y="864"/>
                    <a:pt x="1215" y="815"/>
                    <a:pt x="1215" y="743"/>
                  </a:cubicBezTo>
                  <a:lnTo>
                    <a:pt x="1215" y="718"/>
                  </a:lnTo>
                  <a:close/>
                  <a:moveTo>
                    <a:pt x="2527" y="475"/>
                  </a:moveTo>
                  <a:cubicBezTo>
                    <a:pt x="2624" y="597"/>
                    <a:pt x="2673" y="767"/>
                    <a:pt x="2624" y="937"/>
                  </a:cubicBezTo>
                  <a:cubicBezTo>
                    <a:pt x="2601" y="983"/>
                    <a:pt x="2567" y="1007"/>
                    <a:pt x="2530" y="1007"/>
                  </a:cubicBezTo>
                  <a:cubicBezTo>
                    <a:pt x="2489" y="1007"/>
                    <a:pt x="2444" y="977"/>
                    <a:pt x="2405" y="913"/>
                  </a:cubicBezTo>
                  <a:cubicBezTo>
                    <a:pt x="2333" y="767"/>
                    <a:pt x="2381" y="573"/>
                    <a:pt x="2527" y="475"/>
                  </a:cubicBezTo>
                  <a:close/>
                  <a:moveTo>
                    <a:pt x="3984" y="1010"/>
                  </a:moveTo>
                  <a:lnTo>
                    <a:pt x="3984" y="1010"/>
                  </a:lnTo>
                  <a:cubicBezTo>
                    <a:pt x="4009" y="1107"/>
                    <a:pt x="3984" y="1228"/>
                    <a:pt x="3936" y="1326"/>
                  </a:cubicBezTo>
                  <a:cubicBezTo>
                    <a:pt x="3912" y="1350"/>
                    <a:pt x="3912" y="1350"/>
                    <a:pt x="3887" y="1350"/>
                  </a:cubicBezTo>
                  <a:cubicBezTo>
                    <a:pt x="3863" y="1350"/>
                    <a:pt x="3839" y="1326"/>
                    <a:pt x="3814" y="1326"/>
                  </a:cubicBezTo>
                  <a:cubicBezTo>
                    <a:pt x="3766" y="1277"/>
                    <a:pt x="3766" y="1277"/>
                    <a:pt x="3766" y="1204"/>
                  </a:cubicBezTo>
                  <a:cubicBezTo>
                    <a:pt x="3790" y="1131"/>
                    <a:pt x="3863" y="1058"/>
                    <a:pt x="3984" y="1010"/>
                  </a:cubicBezTo>
                  <a:close/>
                  <a:moveTo>
                    <a:pt x="1045" y="1860"/>
                  </a:moveTo>
                  <a:cubicBezTo>
                    <a:pt x="948" y="1957"/>
                    <a:pt x="851" y="2030"/>
                    <a:pt x="754" y="2079"/>
                  </a:cubicBezTo>
                  <a:cubicBezTo>
                    <a:pt x="778" y="1982"/>
                    <a:pt x="875" y="1909"/>
                    <a:pt x="972" y="1860"/>
                  </a:cubicBezTo>
                  <a:close/>
                  <a:moveTo>
                    <a:pt x="3159" y="1957"/>
                  </a:moveTo>
                  <a:cubicBezTo>
                    <a:pt x="3159" y="1957"/>
                    <a:pt x="3183" y="1957"/>
                    <a:pt x="3231" y="2006"/>
                  </a:cubicBezTo>
                  <a:cubicBezTo>
                    <a:pt x="3280" y="2054"/>
                    <a:pt x="3304" y="2152"/>
                    <a:pt x="3280" y="2224"/>
                  </a:cubicBezTo>
                  <a:cubicBezTo>
                    <a:pt x="3159" y="2127"/>
                    <a:pt x="3159" y="2006"/>
                    <a:pt x="3159" y="1957"/>
                  </a:cubicBezTo>
                  <a:close/>
                  <a:moveTo>
                    <a:pt x="1701" y="2030"/>
                  </a:moveTo>
                  <a:cubicBezTo>
                    <a:pt x="1750" y="2054"/>
                    <a:pt x="1798" y="2079"/>
                    <a:pt x="1822" y="2127"/>
                  </a:cubicBezTo>
                  <a:cubicBezTo>
                    <a:pt x="1847" y="2249"/>
                    <a:pt x="1822" y="2346"/>
                    <a:pt x="1774" y="2443"/>
                  </a:cubicBezTo>
                  <a:cubicBezTo>
                    <a:pt x="1677" y="2346"/>
                    <a:pt x="1628" y="2200"/>
                    <a:pt x="1652" y="2054"/>
                  </a:cubicBezTo>
                  <a:cubicBezTo>
                    <a:pt x="1652" y="2030"/>
                    <a:pt x="1677" y="2030"/>
                    <a:pt x="1677" y="2030"/>
                  </a:cubicBezTo>
                  <a:close/>
                  <a:moveTo>
                    <a:pt x="1688" y="116"/>
                  </a:moveTo>
                  <a:cubicBezTo>
                    <a:pt x="1796" y="116"/>
                    <a:pt x="1923" y="140"/>
                    <a:pt x="2065" y="184"/>
                  </a:cubicBezTo>
                  <a:cubicBezTo>
                    <a:pt x="2211" y="232"/>
                    <a:pt x="2333" y="305"/>
                    <a:pt x="2454" y="427"/>
                  </a:cubicBezTo>
                  <a:cubicBezTo>
                    <a:pt x="2284" y="548"/>
                    <a:pt x="2235" y="791"/>
                    <a:pt x="2333" y="961"/>
                  </a:cubicBezTo>
                  <a:cubicBezTo>
                    <a:pt x="2430" y="1083"/>
                    <a:pt x="2503" y="1131"/>
                    <a:pt x="2551" y="1131"/>
                  </a:cubicBezTo>
                  <a:cubicBezTo>
                    <a:pt x="2648" y="1107"/>
                    <a:pt x="2721" y="1058"/>
                    <a:pt x="2746" y="986"/>
                  </a:cubicBezTo>
                  <a:cubicBezTo>
                    <a:pt x="2794" y="791"/>
                    <a:pt x="2746" y="573"/>
                    <a:pt x="2624" y="427"/>
                  </a:cubicBezTo>
                  <a:cubicBezTo>
                    <a:pt x="2818" y="305"/>
                    <a:pt x="3061" y="232"/>
                    <a:pt x="3304" y="232"/>
                  </a:cubicBezTo>
                  <a:lnTo>
                    <a:pt x="3450" y="232"/>
                  </a:lnTo>
                  <a:cubicBezTo>
                    <a:pt x="3742" y="330"/>
                    <a:pt x="3960" y="597"/>
                    <a:pt x="3984" y="888"/>
                  </a:cubicBezTo>
                  <a:cubicBezTo>
                    <a:pt x="3839" y="937"/>
                    <a:pt x="3717" y="1034"/>
                    <a:pt x="3693" y="1180"/>
                  </a:cubicBezTo>
                  <a:cubicBezTo>
                    <a:pt x="3669" y="1277"/>
                    <a:pt x="3693" y="1350"/>
                    <a:pt x="3766" y="1423"/>
                  </a:cubicBezTo>
                  <a:cubicBezTo>
                    <a:pt x="3802" y="1459"/>
                    <a:pt x="3845" y="1477"/>
                    <a:pt x="3887" y="1477"/>
                  </a:cubicBezTo>
                  <a:cubicBezTo>
                    <a:pt x="3930" y="1477"/>
                    <a:pt x="3972" y="1459"/>
                    <a:pt x="4009" y="1423"/>
                  </a:cubicBezTo>
                  <a:cubicBezTo>
                    <a:pt x="4082" y="1277"/>
                    <a:pt x="4106" y="1131"/>
                    <a:pt x="4082" y="986"/>
                  </a:cubicBezTo>
                  <a:cubicBezTo>
                    <a:pt x="4130" y="986"/>
                    <a:pt x="4203" y="961"/>
                    <a:pt x="4252" y="961"/>
                  </a:cubicBezTo>
                  <a:cubicBezTo>
                    <a:pt x="4470" y="961"/>
                    <a:pt x="4640" y="1083"/>
                    <a:pt x="4738" y="1277"/>
                  </a:cubicBezTo>
                  <a:cubicBezTo>
                    <a:pt x="4835" y="1544"/>
                    <a:pt x="4810" y="1836"/>
                    <a:pt x="4665" y="2079"/>
                  </a:cubicBezTo>
                  <a:cubicBezTo>
                    <a:pt x="4483" y="2341"/>
                    <a:pt x="4201" y="2486"/>
                    <a:pt x="3902" y="2486"/>
                  </a:cubicBezTo>
                  <a:cubicBezTo>
                    <a:pt x="3841" y="2486"/>
                    <a:pt x="3779" y="2480"/>
                    <a:pt x="3717" y="2467"/>
                  </a:cubicBezTo>
                  <a:cubicBezTo>
                    <a:pt x="3572" y="2443"/>
                    <a:pt x="3450" y="2370"/>
                    <a:pt x="3353" y="2297"/>
                  </a:cubicBezTo>
                  <a:cubicBezTo>
                    <a:pt x="3401" y="2176"/>
                    <a:pt x="3377" y="2030"/>
                    <a:pt x="3304" y="1933"/>
                  </a:cubicBezTo>
                  <a:cubicBezTo>
                    <a:pt x="3244" y="1884"/>
                    <a:pt x="3189" y="1860"/>
                    <a:pt x="3143" y="1860"/>
                  </a:cubicBezTo>
                  <a:cubicBezTo>
                    <a:pt x="3098" y="1860"/>
                    <a:pt x="3061" y="1884"/>
                    <a:pt x="3037" y="1933"/>
                  </a:cubicBezTo>
                  <a:cubicBezTo>
                    <a:pt x="3037" y="2103"/>
                    <a:pt x="3086" y="2249"/>
                    <a:pt x="3231" y="2322"/>
                  </a:cubicBezTo>
                  <a:cubicBezTo>
                    <a:pt x="3071" y="2620"/>
                    <a:pt x="2781" y="2809"/>
                    <a:pt x="2442" y="2809"/>
                  </a:cubicBezTo>
                  <a:cubicBezTo>
                    <a:pt x="2422" y="2809"/>
                    <a:pt x="2402" y="2809"/>
                    <a:pt x="2381" y="2807"/>
                  </a:cubicBezTo>
                  <a:cubicBezTo>
                    <a:pt x="2187" y="2807"/>
                    <a:pt x="1968" y="2686"/>
                    <a:pt x="1847" y="2516"/>
                  </a:cubicBezTo>
                  <a:cubicBezTo>
                    <a:pt x="1920" y="2394"/>
                    <a:pt x="1968" y="2249"/>
                    <a:pt x="1920" y="2103"/>
                  </a:cubicBezTo>
                  <a:cubicBezTo>
                    <a:pt x="1895" y="2030"/>
                    <a:pt x="1822" y="1957"/>
                    <a:pt x="1725" y="1933"/>
                  </a:cubicBezTo>
                  <a:cubicBezTo>
                    <a:pt x="1712" y="1928"/>
                    <a:pt x="1699" y="1926"/>
                    <a:pt x="1685" y="1926"/>
                  </a:cubicBezTo>
                  <a:cubicBezTo>
                    <a:pt x="1627" y="1926"/>
                    <a:pt x="1575" y="1966"/>
                    <a:pt x="1555" y="2006"/>
                  </a:cubicBezTo>
                  <a:cubicBezTo>
                    <a:pt x="1531" y="2200"/>
                    <a:pt x="1580" y="2394"/>
                    <a:pt x="1725" y="2540"/>
                  </a:cubicBezTo>
                  <a:cubicBezTo>
                    <a:pt x="1604" y="2662"/>
                    <a:pt x="1434" y="2735"/>
                    <a:pt x="1264" y="2759"/>
                  </a:cubicBezTo>
                  <a:lnTo>
                    <a:pt x="1191" y="2759"/>
                  </a:lnTo>
                  <a:cubicBezTo>
                    <a:pt x="1045" y="2759"/>
                    <a:pt x="924" y="2686"/>
                    <a:pt x="826" y="2589"/>
                  </a:cubicBezTo>
                  <a:cubicBezTo>
                    <a:pt x="729" y="2467"/>
                    <a:pt x="705" y="2346"/>
                    <a:pt x="729" y="2224"/>
                  </a:cubicBezTo>
                  <a:cubicBezTo>
                    <a:pt x="924" y="2152"/>
                    <a:pt x="1167" y="1957"/>
                    <a:pt x="1142" y="1836"/>
                  </a:cubicBezTo>
                  <a:cubicBezTo>
                    <a:pt x="1142" y="1801"/>
                    <a:pt x="1118" y="1767"/>
                    <a:pt x="1052" y="1767"/>
                  </a:cubicBezTo>
                  <a:cubicBezTo>
                    <a:pt x="1025" y="1767"/>
                    <a:pt x="991" y="1773"/>
                    <a:pt x="948" y="1787"/>
                  </a:cubicBezTo>
                  <a:cubicBezTo>
                    <a:pt x="802" y="1836"/>
                    <a:pt x="681" y="1982"/>
                    <a:pt x="656" y="2152"/>
                  </a:cubicBezTo>
                  <a:cubicBezTo>
                    <a:pt x="638" y="2154"/>
                    <a:pt x="621" y="2155"/>
                    <a:pt x="603" y="2155"/>
                  </a:cubicBezTo>
                  <a:cubicBezTo>
                    <a:pt x="414" y="2155"/>
                    <a:pt x="286" y="2032"/>
                    <a:pt x="219" y="1787"/>
                  </a:cubicBezTo>
                  <a:cubicBezTo>
                    <a:pt x="98" y="1520"/>
                    <a:pt x="122" y="1228"/>
                    <a:pt x="243" y="961"/>
                  </a:cubicBezTo>
                  <a:cubicBezTo>
                    <a:pt x="389" y="791"/>
                    <a:pt x="608" y="694"/>
                    <a:pt x="851" y="694"/>
                  </a:cubicBezTo>
                  <a:lnTo>
                    <a:pt x="1142" y="694"/>
                  </a:lnTo>
                  <a:lnTo>
                    <a:pt x="1142" y="743"/>
                  </a:lnTo>
                  <a:cubicBezTo>
                    <a:pt x="1118" y="840"/>
                    <a:pt x="1142" y="937"/>
                    <a:pt x="1191" y="1010"/>
                  </a:cubicBezTo>
                  <a:cubicBezTo>
                    <a:pt x="1204" y="1036"/>
                    <a:pt x="1232" y="1056"/>
                    <a:pt x="1271" y="1056"/>
                  </a:cubicBezTo>
                  <a:cubicBezTo>
                    <a:pt x="1302" y="1056"/>
                    <a:pt x="1341" y="1043"/>
                    <a:pt x="1385" y="1010"/>
                  </a:cubicBezTo>
                  <a:cubicBezTo>
                    <a:pt x="1482" y="913"/>
                    <a:pt x="1507" y="888"/>
                    <a:pt x="1482" y="791"/>
                  </a:cubicBezTo>
                  <a:cubicBezTo>
                    <a:pt x="1458" y="718"/>
                    <a:pt x="1385" y="645"/>
                    <a:pt x="1239" y="621"/>
                  </a:cubicBezTo>
                  <a:cubicBezTo>
                    <a:pt x="1239" y="475"/>
                    <a:pt x="1288" y="330"/>
                    <a:pt x="1385" y="232"/>
                  </a:cubicBezTo>
                  <a:cubicBezTo>
                    <a:pt x="1452" y="152"/>
                    <a:pt x="1556" y="116"/>
                    <a:pt x="1688" y="116"/>
                  </a:cubicBezTo>
                  <a:close/>
                  <a:moveTo>
                    <a:pt x="1650" y="1"/>
                  </a:moveTo>
                  <a:cubicBezTo>
                    <a:pt x="1501" y="1"/>
                    <a:pt x="1380" y="43"/>
                    <a:pt x="1288" y="135"/>
                  </a:cubicBezTo>
                  <a:cubicBezTo>
                    <a:pt x="1191" y="257"/>
                    <a:pt x="1118" y="427"/>
                    <a:pt x="1118" y="597"/>
                  </a:cubicBezTo>
                  <a:cubicBezTo>
                    <a:pt x="1069" y="585"/>
                    <a:pt x="1021" y="579"/>
                    <a:pt x="972" y="579"/>
                  </a:cubicBezTo>
                  <a:cubicBezTo>
                    <a:pt x="924" y="579"/>
                    <a:pt x="875" y="585"/>
                    <a:pt x="826" y="597"/>
                  </a:cubicBezTo>
                  <a:cubicBezTo>
                    <a:pt x="559" y="597"/>
                    <a:pt x="316" y="694"/>
                    <a:pt x="146" y="888"/>
                  </a:cubicBezTo>
                  <a:cubicBezTo>
                    <a:pt x="1" y="1180"/>
                    <a:pt x="1" y="1520"/>
                    <a:pt x="122" y="1811"/>
                  </a:cubicBezTo>
                  <a:cubicBezTo>
                    <a:pt x="219" y="2152"/>
                    <a:pt x="414" y="2224"/>
                    <a:pt x="559" y="2224"/>
                  </a:cubicBezTo>
                  <a:lnTo>
                    <a:pt x="608" y="2224"/>
                  </a:lnTo>
                  <a:cubicBezTo>
                    <a:pt x="608" y="2394"/>
                    <a:pt x="656" y="2540"/>
                    <a:pt x="754" y="2637"/>
                  </a:cubicBezTo>
                  <a:cubicBezTo>
                    <a:pt x="851" y="2783"/>
                    <a:pt x="1021" y="2856"/>
                    <a:pt x="1191" y="2856"/>
                  </a:cubicBezTo>
                  <a:lnTo>
                    <a:pt x="1264" y="2856"/>
                  </a:lnTo>
                  <a:cubicBezTo>
                    <a:pt x="1458" y="2832"/>
                    <a:pt x="1652" y="2759"/>
                    <a:pt x="1774" y="2613"/>
                  </a:cubicBezTo>
                  <a:cubicBezTo>
                    <a:pt x="1944" y="2783"/>
                    <a:pt x="2163" y="2905"/>
                    <a:pt x="2381" y="2929"/>
                  </a:cubicBezTo>
                  <a:lnTo>
                    <a:pt x="2430" y="2929"/>
                  </a:lnTo>
                  <a:cubicBezTo>
                    <a:pt x="2794" y="2905"/>
                    <a:pt x="3134" y="2710"/>
                    <a:pt x="3304" y="2394"/>
                  </a:cubicBezTo>
                  <a:cubicBezTo>
                    <a:pt x="3426" y="2467"/>
                    <a:pt x="3547" y="2516"/>
                    <a:pt x="3693" y="2540"/>
                  </a:cubicBezTo>
                  <a:cubicBezTo>
                    <a:pt x="3766" y="2559"/>
                    <a:pt x="3841" y="2567"/>
                    <a:pt x="3916" y="2567"/>
                  </a:cubicBezTo>
                  <a:cubicBezTo>
                    <a:pt x="4239" y="2567"/>
                    <a:pt x="4560" y="2403"/>
                    <a:pt x="4738" y="2127"/>
                  </a:cubicBezTo>
                  <a:cubicBezTo>
                    <a:pt x="4932" y="1860"/>
                    <a:pt x="4956" y="1496"/>
                    <a:pt x="4835" y="1204"/>
                  </a:cubicBezTo>
                  <a:cubicBezTo>
                    <a:pt x="4738" y="986"/>
                    <a:pt x="4495" y="840"/>
                    <a:pt x="4252" y="840"/>
                  </a:cubicBezTo>
                  <a:cubicBezTo>
                    <a:pt x="4203" y="840"/>
                    <a:pt x="4130" y="840"/>
                    <a:pt x="4057" y="864"/>
                  </a:cubicBezTo>
                  <a:cubicBezTo>
                    <a:pt x="4033" y="500"/>
                    <a:pt x="3790" y="232"/>
                    <a:pt x="3450" y="135"/>
                  </a:cubicBezTo>
                  <a:cubicBezTo>
                    <a:pt x="3426" y="123"/>
                    <a:pt x="3395" y="117"/>
                    <a:pt x="3365" y="117"/>
                  </a:cubicBezTo>
                  <a:cubicBezTo>
                    <a:pt x="3335" y="117"/>
                    <a:pt x="3304" y="123"/>
                    <a:pt x="3280" y="135"/>
                  </a:cubicBezTo>
                  <a:cubicBezTo>
                    <a:pt x="3013" y="135"/>
                    <a:pt x="2746" y="208"/>
                    <a:pt x="2527" y="330"/>
                  </a:cubicBezTo>
                  <a:cubicBezTo>
                    <a:pt x="2405" y="232"/>
                    <a:pt x="2235" y="135"/>
                    <a:pt x="2090" y="87"/>
                  </a:cubicBezTo>
                  <a:cubicBezTo>
                    <a:pt x="1923" y="31"/>
                    <a:pt x="1776" y="1"/>
                    <a:pt x="1650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0" name="Google Shape;1213;p27"/>
          <p:cNvGrpSpPr>
            <a:grpSpLocks/>
          </p:cNvGrpSpPr>
          <p:nvPr/>
        </p:nvGrpSpPr>
        <p:grpSpPr bwMode="auto">
          <a:xfrm>
            <a:off x="312738" y="5214938"/>
            <a:ext cx="933450" cy="1525587"/>
            <a:chOff x="6168935" y="2859502"/>
            <a:chExt cx="1408973" cy="2304574"/>
          </a:xfrm>
        </p:grpSpPr>
        <p:grpSp>
          <p:nvGrpSpPr>
            <p:cNvPr id="31" name="Google Shape;1214;p27"/>
            <p:cNvGrpSpPr>
              <a:grpSpLocks/>
            </p:cNvGrpSpPr>
            <p:nvPr/>
          </p:nvGrpSpPr>
          <p:grpSpPr bwMode="auto">
            <a:xfrm>
              <a:off x="6168935" y="2859502"/>
              <a:ext cx="1408973" cy="2304574"/>
              <a:chOff x="-714598" y="3684851"/>
              <a:chExt cx="341453" cy="558441"/>
            </a:xfrm>
          </p:grpSpPr>
          <p:sp>
            <p:nvSpPr>
              <p:cNvPr id="33" name="Google Shape;1215;p27"/>
              <p:cNvSpPr/>
              <p:nvPr/>
            </p:nvSpPr>
            <p:spPr>
              <a:xfrm>
                <a:off x="-636784" y="3777828"/>
                <a:ext cx="110333" cy="353311"/>
              </a:xfrm>
              <a:custGeom>
                <a:avLst/>
                <a:gdLst/>
                <a:ahLst/>
                <a:cxnLst/>
                <a:rect l="l" t="t" r="r" b="b"/>
                <a:pathLst>
                  <a:path w="1240" h="3971" extrusionOk="0">
                    <a:moveTo>
                      <a:pt x="70" y="1"/>
                    </a:moveTo>
                    <a:cubicBezTo>
                      <a:pt x="63" y="1"/>
                      <a:pt x="56" y="3"/>
                      <a:pt x="49" y="11"/>
                    </a:cubicBezTo>
                    <a:cubicBezTo>
                      <a:pt x="25" y="11"/>
                      <a:pt x="0" y="35"/>
                      <a:pt x="25" y="59"/>
                    </a:cubicBezTo>
                    <a:cubicBezTo>
                      <a:pt x="25" y="83"/>
                      <a:pt x="1142" y="2756"/>
                      <a:pt x="996" y="3897"/>
                    </a:cubicBezTo>
                    <a:cubicBezTo>
                      <a:pt x="996" y="3922"/>
                      <a:pt x="1021" y="3946"/>
                      <a:pt x="1045" y="3970"/>
                    </a:cubicBezTo>
                    <a:cubicBezTo>
                      <a:pt x="1069" y="3970"/>
                      <a:pt x="1094" y="3946"/>
                      <a:pt x="1094" y="3922"/>
                    </a:cubicBezTo>
                    <a:cubicBezTo>
                      <a:pt x="1239" y="2756"/>
                      <a:pt x="146" y="132"/>
                      <a:pt x="98" y="35"/>
                    </a:cubicBezTo>
                    <a:cubicBezTo>
                      <a:pt x="98" y="18"/>
                      <a:pt x="85" y="1"/>
                      <a:pt x="70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" name="Google Shape;1216;p27"/>
              <p:cNvSpPr/>
              <p:nvPr/>
            </p:nvSpPr>
            <p:spPr>
              <a:xfrm>
                <a:off x="-548517" y="3839425"/>
                <a:ext cx="93493" cy="328324"/>
              </a:xfrm>
              <a:custGeom>
                <a:avLst/>
                <a:gdLst/>
                <a:ahLst/>
                <a:cxnLst/>
                <a:rect l="l" t="t" r="r" b="b"/>
                <a:pathLst>
                  <a:path w="1045" h="3694" extrusionOk="0">
                    <a:moveTo>
                      <a:pt x="996" y="1"/>
                    </a:moveTo>
                    <a:cubicBezTo>
                      <a:pt x="972" y="1"/>
                      <a:pt x="948" y="1"/>
                      <a:pt x="948" y="25"/>
                    </a:cubicBezTo>
                    <a:cubicBezTo>
                      <a:pt x="899" y="147"/>
                      <a:pt x="0" y="2794"/>
                      <a:pt x="219" y="3645"/>
                    </a:cubicBezTo>
                    <a:cubicBezTo>
                      <a:pt x="243" y="3669"/>
                      <a:pt x="243" y="3693"/>
                      <a:pt x="268" y="3693"/>
                    </a:cubicBezTo>
                    <a:lnTo>
                      <a:pt x="292" y="3693"/>
                    </a:lnTo>
                    <a:cubicBezTo>
                      <a:pt x="316" y="3693"/>
                      <a:pt x="316" y="3669"/>
                      <a:pt x="316" y="3645"/>
                    </a:cubicBezTo>
                    <a:cubicBezTo>
                      <a:pt x="98" y="2794"/>
                      <a:pt x="1045" y="98"/>
                      <a:pt x="1045" y="49"/>
                    </a:cubicBezTo>
                    <a:cubicBezTo>
                      <a:pt x="1045" y="25"/>
                      <a:pt x="1021" y="1"/>
                      <a:pt x="996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" name="Google Shape;1217;p27"/>
              <p:cNvSpPr/>
              <p:nvPr/>
            </p:nvSpPr>
            <p:spPr>
              <a:xfrm>
                <a:off x="-714598" y="3684851"/>
                <a:ext cx="166081" cy="172007"/>
              </a:xfrm>
              <a:custGeom>
                <a:avLst/>
                <a:gdLst/>
                <a:ahLst/>
                <a:cxnLst/>
                <a:rect l="l" t="t" r="r" b="b"/>
                <a:pathLst>
                  <a:path w="1871" h="1934" extrusionOk="0">
                    <a:moveTo>
                      <a:pt x="921" y="1"/>
                    </a:moveTo>
                    <a:cubicBezTo>
                      <a:pt x="906" y="1"/>
                      <a:pt x="891" y="4"/>
                      <a:pt x="875" y="12"/>
                    </a:cubicBezTo>
                    <a:cubicBezTo>
                      <a:pt x="681" y="133"/>
                      <a:pt x="608" y="619"/>
                      <a:pt x="608" y="619"/>
                    </a:cubicBezTo>
                    <a:cubicBezTo>
                      <a:pt x="608" y="619"/>
                      <a:pt x="368" y="227"/>
                      <a:pt x="198" y="227"/>
                    </a:cubicBezTo>
                    <a:cubicBezTo>
                      <a:pt x="189" y="227"/>
                      <a:pt x="180" y="228"/>
                      <a:pt x="171" y="231"/>
                    </a:cubicBezTo>
                    <a:cubicBezTo>
                      <a:pt x="1" y="304"/>
                      <a:pt x="98" y="838"/>
                      <a:pt x="98" y="838"/>
                    </a:cubicBezTo>
                    <a:cubicBezTo>
                      <a:pt x="98" y="838"/>
                      <a:pt x="292" y="1883"/>
                      <a:pt x="1070" y="1931"/>
                    </a:cubicBezTo>
                    <a:cubicBezTo>
                      <a:pt x="1086" y="1933"/>
                      <a:pt x="1103" y="1933"/>
                      <a:pt x="1119" y="1933"/>
                    </a:cubicBezTo>
                    <a:cubicBezTo>
                      <a:pt x="1870" y="1933"/>
                      <a:pt x="1840" y="298"/>
                      <a:pt x="1507" y="36"/>
                    </a:cubicBezTo>
                    <a:cubicBezTo>
                      <a:pt x="1493" y="24"/>
                      <a:pt x="1478" y="19"/>
                      <a:pt x="1464" y="19"/>
                    </a:cubicBezTo>
                    <a:cubicBezTo>
                      <a:pt x="1334" y="19"/>
                      <a:pt x="1215" y="474"/>
                      <a:pt x="1215" y="474"/>
                    </a:cubicBezTo>
                    <a:cubicBezTo>
                      <a:pt x="1215" y="474"/>
                      <a:pt x="1092" y="1"/>
                      <a:pt x="921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" name="Google Shape;1218;p27"/>
              <p:cNvSpPr/>
              <p:nvPr/>
            </p:nvSpPr>
            <p:spPr>
              <a:xfrm>
                <a:off x="-561293" y="3750516"/>
                <a:ext cx="188148" cy="177818"/>
              </a:xfrm>
              <a:custGeom>
                <a:avLst/>
                <a:gdLst/>
                <a:ahLst/>
                <a:cxnLst/>
                <a:rect l="l" t="t" r="r" b="b"/>
                <a:pathLst>
                  <a:path w="2115" h="2000" extrusionOk="0">
                    <a:moveTo>
                      <a:pt x="645" y="1"/>
                    </a:moveTo>
                    <a:cubicBezTo>
                      <a:pt x="479" y="1"/>
                      <a:pt x="316" y="488"/>
                      <a:pt x="316" y="488"/>
                    </a:cubicBezTo>
                    <a:cubicBezTo>
                      <a:pt x="316" y="488"/>
                      <a:pt x="1" y="1508"/>
                      <a:pt x="656" y="1921"/>
                    </a:cubicBezTo>
                    <a:cubicBezTo>
                      <a:pt x="741" y="1975"/>
                      <a:pt x="828" y="2000"/>
                      <a:pt x="914" y="2000"/>
                    </a:cubicBezTo>
                    <a:cubicBezTo>
                      <a:pt x="1521" y="2000"/>
                      <a:pt x="2114" y="801"/>
                      <a:pt x="1944" y="439"/>
                    </a:cubicBezTo>
                    <a:cubicBezTo>
                      <a:pt x="1932" y="416"/>
                      <a:pt x="1912" y="406"/>
                      <a:pt x="1887" y="406"/>
                    </a:cubicBezTo>
                    <a:cubicBezTo>
                      <a:pt x="1751" y="406"/>
                      <a:pt x="1458" y="682"/>
                      <a:pt x="1458" y="682"/>
                    </a:cubicBezTo>
                    <a:cubicBezTo>
                      <a:pt x="1458" y="682"/>
                      <a:pt x="1621" y="147"/>
                      <a:pt x="1423" y="147"/>
                    </a:cubicBezTo>
                    <a:cubicBezTo>
                      <a:pt x="1419" y="147"/>
                      <a:pt x="1414" y="147"/>
                      <a:pt x="1410" y="148"/>
                    </a:cubicBezTo>
                    <a:cubicBezTo>
                      <a:pt x="1167" y="148"/>
                      <a:pt x="875" y="536"/>
                      <a:pt x="875" y="536"/>
                    </a:cubicBezTo>
                    <a:cubicBezTo>
                      <a:pt x="875" y="536"/>
                      <a:pt x="851" y="26"/>
                      <a:pt x="656" y="2"/>
                    </a:cubicBezTo>
                    <a:cubicBezTo>
                      <a:pt x="653" y="1"/>
                      <a:pt x="649" y="1"/>
                      <a:pt x="645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" name="Google Shape;1219;p27"/>
              <p:cNvSpPr/>
              <p:nvPr/>
            </p:nvSpPr>
            <p:spPr>
              <a:xfrm>
                <a:off x="-686724" y="3891143"/>
                <a:ext cx="121367" cy="108085"/>
              </a:xfrm>
              <a:custGeom>
                <a:avLst/>
                <a:gdLst/>
                <a:ahLst/>
                <a:cxnLst/>
                <a:rect l="l" t="t" r="r" b="b"/>
                <a:pathLst>
                  <a:path w="1361" h="1219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" y="1"/>
                      <a:pt x="155" y="1218"/>
                      <a:pt x="882" y="1218"/>
                    </a:cubicBezTo>
                    <a:cubicBezTo>
                      <a:pt x="1020" y="1218"/>
                      <a:pt x="1179" y="1174"/>
                      <a:pt x="1361" y="1070"/>
                    </a:cubicBezTo>
                    <a:cubicBezTo>
                      <a:pt x="1118" y="511"/>
                      <a:pt x="608" y="122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8" name="Google Shape;1220;p27"/>
              <p:cNvSpPr/>
              <p:nvPr/>
            </p:nvSpPr>
            <p:spPr>
              <a:xfrm>
                <a:off x="-504965" y="3906252"/>
                <a:ext cx="120786" cy="108085"/>
              </a:xfrm>
              <a:custGeom>
                <a:avLst/>
                <a:gdLst/>
                <a:ahLst/>
                <a:cxnLst/>
                <a:rect l="l" t="t" r="r" b="b"/>
                <a:pathLst>
                  <a:path w="1361" h="1219" extrusionOk="0">
                    <a:moveTo>
                      <a:pt x="1361" y="1"/>
                    </a:moveTo>
                    <a:cubicBezTo>
                      <a:pt x="753" y="122"/>
                      <a:pt x="267" y="511"/>
                      <a:pt x="0" y="1070"/>
                    </a:cubicBezTo>
                    <a:cubicBezTo>
                      <a:pt x="183" y="1174"/>
                      <a:pt x="341" y="1218"/>
                      <a:pt x="480" y="1218"/>
                    </a:cubicBezTo>
                    <a:cubicBezTo>
                      <a:pt x="1206" y="1218"/>
                      <a:pt x="1361" y="1"/>
                      <a:pt x="136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" name="Google Shape;1221;p27"/>
              <p:cNvSpPr/>
              <p:nvPr/>
            </p:nvSpPr>
            <p:spPr>
              <a:xfrm>
                <a:off x="-643172" y="3930658"/>
                <a:ext cx="75491" cy="59854"/>
              </a:xfrm>
              <a:custGeom>
                <a:avLst/>
                <a:gdLst/>
                <a:ahLst/>
                <a:cxnLst/>
                <a:rect l="l" t="t" r="r" b="b"/>
                <a:pathLst>
                  <a:path w="851" h="675" extrusionOk="0">
                    <a:moveTo>
                      <a:pt x="61" y="0"/>
                    </a:moveTo>
                    <a:cubicBezTo>
                      <a:pt x="49" y="0"/>
                      <a:pt x="37" y="6"/>
                      <a:pt x="25" y="18"/>
                    </a:cubicBezTo>
                    <a:cubicBezTo>
                      <a:pt x="0" y="43"/>
                      <a:pt x="25" y="67"/>
                      <a:pt x="49" y="91"/>
                    </a:cubicBezTo>
                    <a:cubicBezTo>
                      <a:pt x="316" y="237"/>
                      <a:pt x="559" y="407"/>
                      <a:pt x="754" y="626"/>
                    </a:cubicBezTo>
                    <a:cubicBezTo>
                      <a:pt x="754" y="650"/>
                      <a:pt x="778" y="650"/>
                      <a:pt x="802" y="650"/>
                    </a:cubicBezTo>
                    <a:lnTo>
                      <a:pt x="826" y="674"/>
                    </a:lnTo>
                    <a:cubicBezTo>
                      <a:pt x="851" y="650"/>
                      <a:pt x="851" y="626"/>
                      <a:pt x="851" y="601"/>
                    </a:cubicBezTo>
                    <a:cubicBezTo>
                      <a:pt x="632" y="358"/>
                      <a:pt x="365" y="164"/>
                      <a:pt x="98" y="18"/>
                    </a:cubicBezTo>
                    <a:cubicBezTo>
                      <a:pt x="86" y="6"/>
                      <a:pt x="73" y="0"/>
                      <a:pt x="61" y="0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" name="Google Shape;1222;p27"/>
              <p:cNvSpPr/>
              <p:nvPr/>
            </p:nvSpPr>
            <p:spPr>
              <a:xfrm>
                <a:off x="-509610" y="3949253"/>
                <a:ext cx="80137" cy="56367"/>
              </a:xfrm>
              <a:custGeom>
                <a:avLst/>
                <a:gdLst/>
                <a:ahLst/>
                <a:cxnLst/>
                <a:rect l="l" t="t" r="r" b="b"/>
                <a:pathLst>
                  <a:path w="900" h="633" extrusionOk="0">
                    <a:moveTo>
                      <a:pt x="827" y="1"/>
                    </a:moveTo>
                    <a:cubicBezTo>
                      <a:pt x="705" y="74"/>
                      <a:pt x="73" y="389"/>
                      <a:pt x="1" y="559"/>
                    </a:cubicBezTo>
                    <a:cubicBezTo>
                      <a:pt x="1" y="584"/>
                      <a:pt x="1" y="608"/>
                      <a:pt x="25" y="632"/>
                    </a:cubicBezTo>
                    <a:lnTo>
                      <a:pt x="49" y="632"/>
                    </a:lnTo>
                    <a:cubicBezTo>
                      <a:pt x="73" y="632"/>
                      <a:pt x="73" y="608"/>
                      <a:pt x="98" y="608"/>
                    </a:cubicBezTo>
                    <a:cubicBezTo>
                      <a:pt x="316" y="389"/>
                      <a:pt x="584" y="219"/>
                      <a:pt x="875" y="98"/>
                    </a:cubicBezTo>
                    <a:cubicBezTo>
                      <a:pt x="875" y="74"/>
                      <a:pt x="899" y="49"/>
                      <a:pt x="875" y="25"/>
                    </a:cubicBezTo>
                    <a:cubicBezTo>
                      <a:pt x="875" y="1"/>
                      <a:pt x="851" y="1"/>
                      <a:pt x="827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" name="Google Shape;1223;p27"/>
              <p:cNvSpPr/>
              <p:nvPr/>
            </p:nvSpPr>
            <p:spPr>
              <a:xfrm>
                <a:off x="-539807" y="3817343"/>
                <a:ext cx="119044" cy="76124"/>
              </a:xfrm>
              <a:custGeom>
                <a:avLst/>
                <a:gdLst/>
                <a:ahLst/>
                <a:cxnLst/>
                <a:rect l="l" t="t" r="r" b="b"/>
                <a:pathLst>
                  <a:path w="1337" h="852" extrusionOk="0">
                    <a:moveTo>
                      <a:pt x="584" y="171"/>
                    </a:moveTo>
                    <a:cubicBezTo>
                      <a:pt x="584" y="219"/>
                      <a:pt x="535" y="268"/>
                      <a:pt x="511" y="292"/>
                    </a:cubicBezTo>
                    <a:cubicBezTo>
                      <a:pt x="511" y="268"/>
                      <a:pt x="511" y="171"/>
                      <a:pt x="584" y="171"/>
                    </a:cubicBezTo>
                    <a:close/>
                    <a:moveTo>
                      <a:pt x="1142" y="414"/>
                    </a:moveTo>
                    <a:cubicBezTo>
                      <a:pt x="1142" y="438"/>
                      <a:pt x="1118" y="462"/>
                      <a:pt x="1118" y="487"/>
                    </a:cubicBezTo>
                    <a:cubicBezTo>
                      <a:pt x="1094" y="511"/>
                      <a:pt x="1094" y="511"/>
                      <a:pt x="1069" y="535"/>
                    </a:cubicBezTo>
                    <a:cubicBezTo>
                      <a:pt x="1094" y="462"/>
                      <a:pt x="1142" y="414"/>
                      <a:pt x="1142" y="414"/>
                    </a:cubicBezTo>
                    <a:close/>
                    <a:moveTo>
                      <a:pt x="98" y="1"/>
                    </a:moveTo>
                    <a:cubicBezTo>
                      <a:pt x="73" y="1"/>
                      <a:pt x="49" y="25"/>
                      <a:pt x="49" y="49"/>
                    </a:cubicBezTo>
                    <a:cubicBezTo>
                      <a:pt x="1" y="219"/>
                      <a:pt x="98" y="390"/>
                      <a:pt x="243" y="462"/>
                    </a:cubicBezTo>
                    <a:cubicBezTo>
                      <a:pt x="268" y="475"/>
                      <a:pt x="298" y="481"/>
                      <a:pt x="331" y="481"/>
                    </a:cubicBezTo>
                    <a:cubicBezTo>
                      <a:pt x="365" y="481"/>
                      <a:pt x="401" y="475"/>
                      <a:pt x="438" y="462"/>
                    </a:cubicBezTo>
                    <a:cubicBezTo>
                      <a:pt x="486" y="608"/>
                      <a:pt x="632" y="705"/>
                      <a:pt x="802" y="705"/>
                    </a:cubicBezTo>
                    <a:cubicBezTo>
                      <a:pt x="875" y="705"/>
                      <a:pt x="924" y="705"/>
                      <a:pt x="996" y="681"/>
                    </a:cubicBezTo>
                    <a:cubicBezTo>
                      <a:pt x="1045" y="778"/>
                      <a:pt x="1142" y="851"/>
                      <a:pt x="1264" y="851"/>
                    </a:cubicBezTo>
                    <a:lnTo>
                      <a:pt x="1288" y="851"/>
                    </a:lnTo>
                    <a:cubicBezTo>
                      <a:pt x="1337" y="851"/>
                      <a:pt x="1337" y="778"/>
                      <a:pt x="1288" y="754"/>
                    </a:cubicBezTo>
                    <a:cubicBezTo>
                      <a:pt x="1275" y="757"/>
                      <a:pt x="1262" y="759"/>
                      <a:pt x="1250" y="759"/>
                    </a:cubicBezTo>
                    <a:cubicBezTo>
                      <a:pt x="1172" y="759"/>
                      <a:pt x="1115" y="696"/>
                      <a:pt x="1094" y="632"/>
                    </a:cubicBezTo>
                    <a:cubicBezTo>
                      <a:pt x="1142" y="608"/>
                      <a:pt x="1167" y="584"/>
                      <a:pt x="1191" y="535"/>
                    </a:cubicBezTo>
                    <a:cubicBezTo>
                      <a:pt x="1239" y="487"/>
                      <a:pt x="1239" y="414"/>
                      <a:pt x="1215" y="365"/>
                    </a:cubicBezTo>
                    <a:cubicBezTo>
                      <a:pt x="1198" y="348"/>
                      <a:pt x="1181" y="331"/>
                      <a:pt x="1164" y="331"/>
                    </a:cubicBezTo>
                    <a:cubicBezTo>
                      <a:pt x="1156" y="331"/>
                      <a:pt x="1149" y="334"/>
                      <a:pt x="1142" y="341"/>
                    </a:cubicBezTo>
                    <a:cubicBezTo>
                      <a:pt x="1045" y="341"/>
                      <a:pt x="996" y="438"/>
                      <a:pt x="996" y="560"/>
                    </a:cubicBezTo>
                    <a:cubicBezTo>
                      <a:pt x="972" y="560"/>
                      <a:pt x="972" y="584"/>
                      <a:pt x="996" y="584"/>
                    </a:cubicBezTo>
                    <a:cubicBezTo>
                      <a:pt x="924" y="608"/>
                      <a:pt x="875" y="608"/>
                      <a:pt x="802" y="608"/>
                    </a:cubicBezTo>
                    <a:cubicBezTo>
                      <a:pt x="681" y="608"/>
                      <a:pt x="559" y="535"/>
                      <a:pt x="535" y="414"/>
                    </a:cubicBezTo>
                    <a:cubicBezTo>
                      <a:pt x="559" y="390"/>
                      <a:pt x="584" y="365"/>
                      <a:pt x="608" y="341"/>
                    </a:cubicBezTo>
                    <a:cubicBezTo>
                      <a:pt x="632" y="317"/>
                      <a:pt x="729" y="219"/>
                      <a:pt x="681" y="122"/>
                    </a:cubicBezTo>
                    <a:cubicBezTo>
                      <a:pt x="681" y="122"/>
                      <a:pt x="656" y="74"/>
                      <a:pt x="559" y="74"/>
                    </a:cubicBezTo>
                    <a:cubicBezTo>
                      <a:pt x="462" y="98"/>
                      <a:pt x="413" y="171"/>
                      <a:pt x="413" y="317"/>
                    </a:cubicBezTo>
                    <a:cubicBezTo>
                      <a:pt x="413" y="317"/>
                      <a:pt x="413" y="341"/>
                      <a:pt x="413" y="365"/>
                    </a:cubicBezTo>
                    <a:cubicBezTo>
                      <a:pt x="389" y="377"/>
                      <a:pt x="365" y="383"/>
                      <a:pt x="341" y="383"/>
                    </a:cubicBezTo>
                    <a:cubicBezTo>
                      <a:pt x="316" y="383"/>
                      <a:pt x="292" y="377"/>
                      <a:pt x="268" y="365"/>
                    </a:cubicBezTo>
                    <a:cubicBezTo>
                      <a:pt x="171" y="292"/>
                      <a:pt x="122" y="171"/>
                      <a:pt x="122" y="49"/>
                    </a:cubicBezTo>
                    <a:cubicBezTo>
                      <a:pt x="122" y="25"/>
                      <a:pt x="122" y="1"/>
                      <a:pt x="98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" name="Google Shape;1224;p27"/>
              <p:cNvSpPr/>
              <p:nvPr/>
            </p:nvSpPr>
            <p:spPr>
              <a:xfrm>
                <a:off x="-693112" y="3761557"/>
                <a:ext cx="131820" cy="58110"/>
              </a:xfrm>
              <a:custGeom>
                <a:avLst/>
                <a:gdLst/>
                <a:ahLst/>
                <a:cxnLst/>
                <a:rect l="l" t="t" r="r" b="b"/>
                <a:pathLst>
                  <a:path w="1483" h="657" extrusionOk="0">
                    <a:moveTo>
                      <a:pt x="1021" y="97"/>
                    </a:moveTo>
                    <a:cubicBezTo>
                      <a:pt x="1045" y="97"/>
                      <a:pt x="1045" y="97"/>
                      <a:pt x="1045" y="146"/>
                    </a:cubicBezTo>
                    <a:cubicBezTo>
                      <a:pt x="1045" y="195"/>
                      <a:pt x="1021" y="219"/>
                      <a:pt x="1021" y="243"/>
                    </a:cubicBezTo>
                    <a:cubicBezTo>
                      <a:pt x="997" y="195"/>
                      <a:pt x="997" y="146"/>
                      <a:pt x="1021" y="97"/>
                    </a:cubicBezTo>
                    <a:close/>
                    <a:moveTo>
                      <a:pt x="608" y="219"/>
                    </a:moveTo>
                    <a:cubicBezTo>
                      <a:pt x="632" y="267"/>
                      <a:pt x="657" y="340"/>
                      <a:pt x="632" y="413"/>
                    </a:cubicBezTo>
                    <a:cubicBezTo>
                      <a:pt x="608" y="389"/>
                      <a:pt x="584" y="365"/>
                      <a:pt x="559" y="316"/>
                    </a:cubicBezTo>
                    <a:cubicBezTo>
                      <a:pt x="559" y="292"/>
                      <a:pt x="584" y="243"/>
                      <a:pt x="608" y="219"/>
                    </a:cubicBezTo>
                    <a:close/>
                    <a:moveTo>
                      <a:pt x="1021" y="0"/>
                    </a:moveTo>
                    <a:cubicBezTo>
                      <a:pt x="972" y="0"/>
                      <a:pt x="924" y="25"/>
                      <a:pt x="924" y="73"/>
                    </a:cubicBezTo>
                    <a:cubicBezTo>
                      <a:pt x="875" y="146"/>
                      <a:pt x="900" y="267"/>
                      <a:pt x="924" y="340"/>
                    </a:cubicBezTo>
                    <a:cubicBezTo>
                      <a:pt x="875" y="389"/>
                      <a:pt x="827" y="413"/>
                      <a:pt x="754" y="438"/>
                    </a:cubicBezTo>
                    <a:lnTo>
                      <a:pt x="705" y="438"/>
                    </a:lnTo>
                    <a:cubicBezTo>
                      <a:pt x="730" y="340"/>
                      <a:pt x="730" y="243"/>
                      <a:pt x="681" y="170"/>
                    </a:cubicBezTo>
                    <a:cubicBezTo>
                      <a:pt x="664" y="153"/>
                      <a:pt x="634" y="136"/>
                      <a:pt x="602" y="136"/>
                    </a:cubicBezTo>
                    <a:cubicBezTo>
                      <a:pt x="588" y="136"/>
                      <a:pt x="574" y="139"/>
                      <a:pt x="559" y="146"/>
                    </a:cubicBezTo>
                    <a:cubicBezTo>
                      <a:pt x="487" y="170"/>
                      <a:pt x="438" y="267"/>
                      <a:pt x="462" y="340"/>
                    </a:cubicBezTo>
                    <a:cubicBezTo>
                      <a:pt x="487" y="413"/>
                      <a:pt x="511" y="462"/>
                      <a:pt x="584" y="486"/>
                    </a:cubicBezTo>
                    <a:cubicBezTo>
                      <a:pt x="547" y="541"/>
                      <a:pt x="497" y="568"/>
                      <a:pt x="444" y="568"/>
                    </a:cubicBezTo>
                    <a:cubicBezTo>
                      <a:pt x="426" y="568"/>
                      <a:pt x="408" y="565"/>
                      <a:pt x="389" y="559"/>
                    </a:cubicBezTo>
                    <a:cubicBezTo>
                      <a:pt x="98" y="535"/>
                      <a:pt x="98" y="389"/>
                      <a:pt x="98" y="389"/>
                    </a:cubicBezTo>
                    <a:cubicBezTo>
                      <a:pt x="98" y="365"/>
                      <a:pt x="74" y="340"/>
                      <a:pt x="49" y="340"/>
                    </a:cubicBezTo>
                    <a:cubicBezTo>
                      <a:pt x="25" y="340"/>
                      <a:pt x="1" y="365"/>
                      <a:pt x="1" y="389"/>
                    </a:cubicBezTo>
                    <a:cubicBezTo>
                      <a:pt x="1" y="413"/>
                      <a:pt x="1" y="608"/>
                      <a:pt x="389" y="656"/>
                    </a:cubicBezTo>
                    <a:lnTo>
                      <a:pt x="438" y="656"/>
                    </a:lnTo>
                    <a:cubicBezTo>
                      <a:pt x="535" y="656"/>
                      <a:pt x="632" y="608"/>
                      <a:pt x="681" y="510"/>
                    </a:cubicBezTo>
                    <a:lnTo>
                      <a:pt x="754" y="510"/>
                    </a:lnTo>
                    <a:cubicBezTo>
                      <a:pt x="851" y="486"/>
                      <a:pt x="924" y="462"/>
                      <a:pt x="972" y="413"/>
                    </a:cubicBezTo>
                    <a:cubicBezTo>
                      <a:pt x="997" y="438"/>
                      <a:pt x="1021" y="438"/>
                      <a:pt x="1045" y="462"/>
                    </a:cubicBezTo>
                    <a:cubicBezTo>
                      <a:pt x="1071" y="487"/>
                      <a:pt x="1123" y="520"/>
                      <a:pt x="1203" y="520"/>
                    </a:cubicBezTo>
                    <a:cubicBezTo>
                      <a:pt x="1274" y="520"/>
                      <a:pt x="1368" y="494"/>
                      <a:pt x="1483" y="413"/>
                    </a:cubicBezTo>
                    <a:cubicBezTo>
                      <a:pt x="1483" y="413"/>
                      <a:pt x="1483" y="365"/>
                      <a:pt x="1483" y="365"/>
                    </a:cubicBezTo>
                    <a:cubicBezTo>
                      <a:pt x="1470" y="352"/>
                      <a:pt x="1458" y="346"/>
                      <a:pt x="1446" y="346"/>
                    </a:cubicBezTo>
                    <a:cubicBezTo>
                      <a:pt x="1434" y="346"/>
                      <a:pt x="1422" y="352"/>
                      <a:pt x="1410" y="365"/>
                    </a:cubicBezTo>
                    <a:cubicBezTo>
                      <a:pt x="1355" y="405"/>
                      <a:pt x="1278" y="439"/>
                      <a:pt x="1204" y="439"/>
                    </a:cubicBezTo>
                    <a:cubicBezTo>
                      <a:pt x="1145" y="439"/>
                      <a:pt x="1088" y="418"/>
                      <a:pt x="1045" y="365"/>
                    </a:cubicBezTo>
                    <a:cubicBezTo>
                      <a:pt x="1094" y="292"/>
                      <a:pt x="1118" y="243"/>
                      <a:pt x="1118" y="170"/>
                    </a:cubicBezTo>
                    <a:cubicBezTo>
                      <a:pt x="1142" y="97"/>
                      <a:pt x="1094" y="25"/>
                      <a:pt x="1021" y="0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3" name="Google Shape;1225;p27"/>
              <p:cNvSpPr/>
              <p:nvPr/>
            </p:nvSpPr>
            <p:spPr>
              <a:xfrm>
                <a:off x="-664658" y="4027121"/>
                <a:ext cx="267704" cy="216171"/>
              </a:xfrm>
              <a:custGeom>
                <a:avLst/>
                <a:gdLst/>
                <a:ahLst/>
                <a:cxnLst/>
                <a:rect l="l" t="t" r="r" b="b"/>
                <a:pathLst>
                  <a:path w="3013" h="2430" extrusionOk="0">
                    <a:moveTo>
                      <a:pt x="1" y="0"/>
                    </a:moveTo>
                    <a:lnTo>
                      <a:pt x="316" y="2381"/>
                    </a:lnTo>
                    <a:lnTo>
                      <a:pt x="2746" y="2429"/>
                    </a:lnTo>
                    <a:lnTo>
                      <a:pt x="3013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2" name="Google Shape;1226;p27"/>
            <p:cNvSpPr>
              <a:spLocks/>
            </p:cNvSpPr>
            <p:nvPr/>
          </p:nvSpPr>
          <p:spPr bwMode="auto">
            <a:xfrm>
              <a:off x="6350500" y="4521609"/>
              <a:ext cx="1179950" cy="287650"/>
            </a:xfrm>
            <a:custGeom>
              <a:avLst/>
              <a:gdLst>
                <a:gd name="T0" fmla="*/ 0 w 47198"/>
                <a:gd name="T1" fmla="*/ 286875 h 11506"/>
                <a:gd name="T2" fmla="*/ 238950 w 47198"/>
                <a:gd name="T3" fmla="*/ 146475 h 11506"/>
                <a:gd name="T4" fmla="*/ 231550 w 47198"/>
                <a:gd name="T5" fmla="*/ 33150 h 11506"/>
                <a:gd name="T6" fmla="*/ 165050 w 47198"/>
                <a:gd name="T7" fmla="*/ 225300 h 11506"/>
                <a:gd name="T8" fmla="*/ 581350 w 47198"/>
                <a:gd name="T9" fmla="*/ 13450 h 11506"/>
                <a:gd name="T10" fmla="*/ 431100 w 47198"/>
                <a:gd name="T11" fmla="*/ 217900 h 11506"/>
                <a:gd name="T12" fmla="*/ 825225 w 47198"/>
                <a:gd name="T13" fmla="*/ 99675 h 11506"/>
                <a:gd name="T14" fmla="*/ 812900 w 47198"/>
                <a:gd name="T15" fmla="*/ 3600 h 11506"/>
                <a:gd name="T16" fmla="*/ 741475 w 47198"/>
                <a:gd name="T17" fmla="*/ 225300 h 11506"/>
                <a:gd name="T18" fmla="*/ 1071550 w 47198"/>
                <a:gd name="T19" fmla="*/ 23300 h 11506"/>
                <a:gd name="T20" fmla="*/ 1005050 w 47198"/>
                <a:gd name="T21" fmla="*/ 47950 h 11506"/>
                <a:gd name="T22" fmla="*/ 1034600 w 47198"/>
                <a:gd name="T23" fmla="*/ 245000 h 11506"/>
                <a:gd name="T24" fmla="*/ 1179950 w 47198"/>
                <a:gd name="T25" fmla="*/ 180950 h 1150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7198" h="11506" extrusionOk="0">
                  <a:moveTo>
                    <a:pt x="0" y="11475"/>
                  </a:moveTo>
                  <a:cubicBezTo>
                    <a:pt x="3687" y="11722"/>
                    <a:pt x="7906" y="9164"/>
                    <a:pt x="9558" y="5859"/>
                  </a:cubicBezTo>
                  <a:cubicBezTo>
                    <a:pt x="10235" y="4505"/>
                    <a:pt x="10709" y="880"/>
                    <a:pt x="9262" y="1326"/>
                  </a:cubicBezTo>
                  <a:cubicBezTo>
                    <a:pt x="6671" y="2125"/>
                    <a:pt x="4685" y="7095"/>
                    <a:pt x="6602" y="9012"/>
                  </a:cubicBezTo>
                  <a:cubicBezTo>
                    <a:pt x="11006" y="13416"/>
                    <a:pt x="27053" y="5473"/>
                    <a:pt x="23254" y="538"/>
                  </a:cubicBezTo>
                  <a:cubicBezTo>
                    <a:pt x="21191" y="-2143"/>
                    <a:pt x="15077" y="6118"/>
                    <a:pt x="17244" y="8716"/>
                  </a:cubicBezTo>
                  <a:cubicBezTo>
                    <a:pt x="20758" y="12929"/>
                    <a:pt x="29582" y="8272"/>
                    <a:pt x="33009" y="3987"/>
                  </a:cubicBezTo>
                  <a:cubicBezTo>
                    <a:pt x="33816" y="2978"/>
                    <a:pt x="33765" y="-185"/>
                    <a:pt x="32516" y="144"/>
                  </a:cubicBezTo>
                  <a:cubicBezTo>
                    <a:pt x="29513" y="935"/>
                    <a:pt x="27980" y="6399"/>
                    <a:pt x="29659" y="9012"/>
                  </a:cubicBezTo>
                  <a:cubicBezTo>
                    <a:pt x="32449" y="13352"/>
                    <a:pt x="45289" y="5485"/>
                    <a:pt x="42862" y="932"/>
                  </a:cubicBezTo>
                  <a:cubicBezTo>
                    <a:pt x="42417" y="98"/>
                    <a:pt x="40902" y="1282"/>
                    <a:pt x="40202" y="1918"/>
                  </a:cubicBezTo>
                  <a:cubicBezTo>
                    <a:pt x="38237" y="3706"/>
                    <a:pt x="39117" y="8414"/>
                    <a:pt x="41384" y="9800"/>
                  </a:cubicBezTo>
                  <a:cubicBezTo>
                    <a:pt x="43191" y="10905"/>
                    <a:pt x="46739" y="9305"/>
                    <a:pt x="47198" y="7238"/>
                  </a:cubicBezTo>
                </a:path>
              </a:pathLst>
            </a:custGeom>
            <a:noFill/>
            <a:ln w="28575" cap="flat" cmpd="sng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4" name="Google Shape;1227;p27"/>
          <p:cNvGrpSpPr>
            <a:grpSpLocks/>
          </p:cNvGrpSpPr>
          <p:nvPr/>
        </p:nvGrpSpPr>
        <p:grpSpPr bwMode="auto">
          <a:xfrm>
            <a:off x="10282238" y="360363"/>
            <a:ext cx="2767012" cy="1443037"/>
            <a:chOff x="7239867" y="1514545"/>
            <a:chExt cx="2525833" cy="1610805"/>
          </a:xfrm>
        </p:grpSpPr>
        <p:grpSp>
          <p:nvGrpSpPr>
            <p:cNvPr id="45" name="Google Shape;1228;p27"/>
            <p:cNvGrpSpPr>
              <a:grpSpLocks/>
            </p:cNvGrpSpPr>
            <p:nvPr/>
          </p:nvGrpSpPr>
          <p:grpSpPr bwMode="auto">
            <a:xfrm>
              <a:off x="7346663" y="1514545"/>
              <a:ext cx="2419037" cy="1551678"/>
              <a:chOff x="7410211" y="1555302"/>
              <a:chExt cx="2355440" cy="1510884"/>
            </a:xfrm>
          </p:grpSpPr>
          <p:grpSp>
            <p:nvGrpSpPr>
              <p:cNvPr id="47" name="Google Shape;1229;p27"/>
              <p:cNvGrpSpPr>
                <a:grpSpLocks/>
              </p:cNvGrpSpPr>
              <p:nvPr/>
            </p:nvGrpSpPr>
            <p:grpSpPr bwMode="auto">
              <a:xfrm>
                <a:off x="7410211" y="1555302"/>
                <a:ext cx="2355440" cy="1510884"/>
                <a:chOff x="761258" y="2062480"/>
                <a:chExt cx="1646470" cy="1056119"/>
              </a:xfrm>
            </p:grpSpPr>
            <p:sp>
              <p:nvSpPr>
                <p:cNvPr id="50" name="Google Shape;1230;p27"/>
                <p:cNvSpPr/>
                <p:nvPr/>
              </p:nvSpPr>
              <p:spPr>
                <a:xfrm rot="-1481318">
                  <a:off x="1087044" y="2126404"/>
                  <a:ext cx="430036" cy="557227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1" name="Google Shape;1231;p27"/>
                <p:cNvSpPr/>
                <p:nvPr/>
              </p:nvSpPr>
              <p:spPr>
                <a:xfrm>
                  <a:off x="1415488" y="2201183"/>
                  <a:ext cx="557272" cy="493303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2" name="Google Shape;1232;p27"/>
                <p:cNvSpPr/>
                <p:nvPr/>
              </p:nvSpPr>
              <p:spPr>
                <a:xfrm>
                  <a:off x="761557" y="2379689"/>
                  <a:ext cx="492174" cy="492097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3" name="Google Shape;1233;p27"/>
                <p:cNvSpPr/>
                <p:nvPr/>
              </p:nvSpPr>
              <p:spPr>
                <a:xfrm>
                  <a:off x="899643" y="2606440"/>
                  <a:ext cx="469489" cy="469181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4" name="Google Shape;1234;p27"/>
                <p:cNvSpPr/>
                <p:nvPr/>
              </p:nvSpPr>
              <p:spPr>
                <a:xfrm>
                  <a:off x="1250773" y="2594379"/>
                  <a:ext cx="493161" cy="493303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5" name="Google Shape;1235;p27"/>
                <p:cNvSpPr/>
                <p:nvPr/>
              </p:nvSpPr>
              <p:spPr>
                <a:xfrm rot="-2967336">
                  <a:off x="1706952" y="2475647"/>
                  <a:ext cx="622358" cy="493161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48" name="Google Shape;1236;p27"/>
              <p:cNvSpPr/>
              <p:nvPr/>
            </p:nvSpPr>
            <p:spPr>
              <a:xfrm>
                <a:off x="7934132" y="2119532"/>
                <a:ext cx="704105" cy="70572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" name="Google Shape;1237;p27"/>
              <p:cNvSpPr/>
              <p:nvPr/>
            </p:nvSpPr>
            <p:spPr>
              <a:xfrm>
                <a:off x="8387073" y="2119532"/>
                <a:ext cx="704104" cy="70572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46" name="Google Shape;1238;p27"/>
            <p:cNvSpPr/>
            <p:nvPr/>
          </p:nvSpPr>
          <p:spPr>
            <a:xfrm>
              <a:off x="7239867" y="1792758"/>
              <a:ext cx="2256295" cy="1332592"/>
            </a:xfrm>
            <a:custGeom>
              <a:avLst/>
              <a:gdLst/>
              <a:ahLst/>
              <a:cxnLst/>
              <a:rect l="l" t="t" r="r" b="b"/>
              <a:pathLst>
                <a:path w="4957" h="2929" extrusionOk="0">
                  <a:moveTo>
                    <a:pt x="1215" y="718"/>
                  </a:moveTo>
                  <a:cubicBezTo>
                    <a:pt x="1312" y="743"/>
                    <a:pt x="1337" y="767"/>
                    <a:pt x="1361" y="815"/>
                  </a:cubicBezTo>
                  <a:cubicBezTo>
                    <a:pt x="1361" y="840"/>
                    <a:pt x="1312" y="888"/>
                    <a:pt x="1288" y="913"/>
                  </a:cubicBezTo>
                  <a:cubicBezTo>
                    <a:pt x="1264" y="913"/>
                    <a:pt x="1264" y="937"/>
                    <a:pt x="1215" y="937"/>
                  </a:cubicBezTo>
                  <a:cubicBezTo>
                    <a:pt x="1215" y="864"/>
                    <a:pt x="1215" y="815"/>
                    <a:pt x="1215" y="743"/>
                  </a:cubicBezTo>
                  <a:lnTo>
                    <a:pt x="1215" y="718"/>
                  </a:lnTo>
                  <a:close/>
                  <a:moveTo>
                    <a:pt x="2527" y="475"/>
                  </a:moveTo>
                  <a:cubicBezTo>
                    <a:pt x="2624" y="597"/>
                    <a:pt x="2673" y="767"/>
                    <a:pt x="2624" y="937"/>
                  </a:cubicBezTo>
                  <a:cubicBezTo>
                    <a:pt x="2601" y="983"/>
                    <a:pt x="2567" y="1007"/>
                    <a:pt x="2530" y="1007"/>
                  </a:cubicBezTo>
                  <a:cubicBezTo>
                    <a:pt x="2489" y="1007"/>
                    <a:pt x="2444" y="977"/>
                    <a:pt x="2405" y="913"/>
                  </a:cubicBezTo>
                  <a:cubicBezTo>
                    <a:pt x="2333" y="767"/>
                    <a:pt x="2381" y="573"/>
                    <a:pt x="2527" y="475"/>
                  </a:cubicBezTo>
                  <a:close/>
                  <a:moveTo>
                    <a:pt x="3984" y="1010"/>
                  </a:moveTo>
                  <a:lnTo>
                    <a:pt x="3984" y="1010"/>
                  </a:lnTo>
                  <a:cubicBezTo>
                    <a:pt x="4009" y="1107"/>
                    <a:pt x="3984" y="1228"/>
                    <a:pt x="3936" y="1326"/>
                  </a:cubicBezTo>
                  <a:cubicBezTo>
                    <a:pt x="3912" y="1350"/>
                    <a:pt x="3912" y="1350"/>
                    <a:pt x="3887" y="1350"/>
                  </a:cubicBezTo>
                  <a:cubicBezTo>
                    <a:pt x="3863" y="1350"/>
                    <a:pt x="3839" y="1326"/>
                    <a:pt x="3814" y="1326"/>
                  </a:cubicBezTo>
                  <a:cubicBezTo>
                    <a:pt x="3766" y="1277"/>
                    <a:pt x="3766" y="1277"/>
                    <a:pt x="3766" y="1204"/>
                  </a:cubicBezTo>
                  <a:cubicBezTo>
                    <a:pt x="3790" y="1131"/>
                    <a:pt x="3863" y="1058"/>
                    <a:pt x="3984" y="1010"/>
                  </a:cubicBezTo>
                  <a:close/>
                  <a:moveTo>
                    <a:pt x="1045" y="1860"/>
                  </a:moveTo>
                  <a:cubicBezTo>
                    <a:pt x="948" y="1957"/>
                    <a:pt x="851" y="2030"/>
                    <a:pt x="754" y="2079"/>
                  </a:cubicBezTo>
                  <a:cubicBezTo>
                    <a:pt x="778" y="1982"/>
                    <a:pt x="875" y="1909"/>
                    <a:pt x="972" y="1860"/>
                  </a:cubicBezTo>
                  <a:close/>
                  <a:moveTo>
                    <a:pt x="3159" y="1957"/>
                  </a:moveTo>
                  <a:cubicBezTo>
                    <a:pt x="3159" y="1957"/>
                    <a:pt x="3183" y="1957"/>
                    <a:pt x="3231" y="2006"/>
                  </a:cubicBezTo>
                  <a:cubicBezTo>
                    <a:pt x="3280" y="2054"/>
                    <a:pt x="3304" y="2152"/>
                    <a:pt x="3280" y="2224"/>
                  </a:cubicBezTo>
                  <a:cubicBezTo>
                    <a:pt x="3159" y="2127"/>
                    <a:pt x="3159" y="2006"/>
                    <a:pt x="3159" y="1957"/>
                  </a:cubicBezTo>
                  <a:close/>
                  <a:moveTo>
                    <a:pt x="1701" y="2030"/>
                  </a:moveTo>
                  <a:cubicBezTo>
                    <a:pt x="1750" y="2054"/>
                    <a:pt x="1798" y="2079"/>
                    <a:pt x="1822" y="2127"/>
                  </a:cubicBezTo>
                  <a:cubicBezTo>
                    <a:pt x="1847" y="2249"/>
                    <a:pt x="1822" y="2346"/>
                    <a:pt x="1774" y="2443"/>
                  </a:cubicBezTo>
                  <a:cubicBezTo>
                    <a:pt x="1677" y="2346"/>
                    <a:pt x="1628" y="2200"/>
                    <a:pt x="1652" y="2054"/>
                  </a:cubicBezTo>
                  <a:cubicBezTo>
                    <a:pt x="1652" y="2030"/>
                    <a:pt x="1677" y="2030"/>
                    <a:pt x="1677" y="2030"/>
                  </a:cubicBezTo>
                  <a:close/>
                  <a:moveTo>
                    <a:pt x="1688" y="116"/>
                  </a:moveTo>
                  <a:cubicBezTo>
                    <a:pt x="1796" y="116"/>
                    <a:pt x="1923" y="140"/>
                    <a:pt x="2065" y="184"/>
                  </a:cubicBezTo>
                  <a:cubicBezTo>
                    <a:pt x="2211" y="232"/>
                    <a:pt x="2333" y="305"/>
                    <a:pt x="2454" y="427"/>
                  </a:cubicBezTo>
                  <a:cubicBezTo>
                    <a:pt x="2284" y="548"/>
                    <a:pt x="2235" y="791"/>
                    <a:pt x="2333" y="961"/>
                  </a:cubicBezTo>
                  <a:cubicBezTo>
                    <a:pt x="2430" y="1083"/>
                    <a:pt x="2503" y="1131"/>
                    <a:pt x="2551" y="1131"/>
                  </a:cubicBezTo>
                  <a:cubicBezTo>
                    <a:pt x="2648" y="1107"/>
                    <a:pt x="2721" y="1058"/>
                    <a:pt x="2746" y="986"/>
                  </a:cubicBezTo>
                  <a:cubicBezTo>
                    <a:pt x="2794" y="791"/>
                    <a:pt x="2746" y="573"/>
                    <a:pt x="2624" y="427"/>
                  </a:cubicBezTo>
                  <a:cubicBezTo>
                    <a:pt x="2818" y="305"/>
                    <a:pt x="3061" y="232"/>
                    <a:pt x="3304" y="232"/>
                  </a:cubicBezTo>
                  <a:lnTo>
                    <a:pt x="3450" y="232"/>
                  </a:lnTo>
                  <a:cubicBezTo>
                    <a:pt x="3742" y="330"/>
                    <a:pt x="3960" y="597"/>
                    <a:pt x="3984" y="888"/>
                  </a:cubicBezTo>
                  <a:cubicBezTo>
                    <a:pt x="3839" y="937"/>
                    <a:pt x="3717" y="1034"/>
                    <a:pt x="3693" y="1180"/>
                  </a:cubicBezTo>
                  <a:cubicBezTo>
                    <a:pt x="3669" y="1277"/>
                    <a:pt x="3693" y="1350"/>
                    <a:pt x="3766" y="1423"/>
                  </a:cubicBezTo>
                  <a:cubicBezTo>
                    <a:pt x="3802" y="1459"/>
                    <a:pt x="3845" y="1477"/>
                    <a:pt x="3887" y="1477"/>
                  </a:cubicBezTo>
                  <a:cubicBezTo>
                    <a:pt x="3930" y="1477"/>
                    <a:pt x="3972" y="1459"/>
                    <a:pt x="4009" y="1423"/>
                  </a:cubicBezTo>
                  <a:cubicBezTo>
                    <a:pt x="4082" y="1277"/>
                    <a:pt x="4106" y="1131"/>
                    <a:pt x="4082" y="986"/>
                  </a:cubicBezTo>
                  <a:cubicBezTo>
                    <a:pt x="4130" y="986"/>
                    <a:pt x="4203" y="961"/>
                    <a:pt x="4252" y="961"/>
                  </a:cubicBezTo>
                  <a:cubicBezTo>
                    <a:pt x="4470" y="961"/>
                    <a:pt x="4640" y="1083"/>
                    <a:pt x="4738" y="1277"/>
                  </a:cubicBezTo>
                  <a:cubicBezTo>
                    <a:pt x="4835" y="1544"/>
                    <a:pt x="4810" y="1836"/>
                    <a:pt x="4665" y="2079"/>
                  </a:cubicBezTo>
                  <a:cubicBezTo>
                    <a:pt x="4483" y="2341"/>
                    <a:pt x="4201" y="2486"/>
                    <a:pt x="3902" y="2486"/>
                  </a:cubicBezTo>
                  <a:cubicBezTo>
                    <a:pt x="3841" y="2486"/>
                    <a:pt x="3779" y="2480"/>
                    <a:pt x="3717" y="2467"/>
                  </a:cubicBezTo>
                  <a:cubicBezTo>
                    <a:pt x="3572" y="2443"/>
                    <a:pt x="3450" y="2370"/>
                    <a:pt x="3353" y="2297"/>
                  </a:cubicBezTo>
                  <a:cubicBezTo>
                    <a:pt x="3401" y="2176"/>
                    <a:pt x="3377" y="2030"/>
                    <a:pt x="3304" y="1933"/>
                  </a:cubicBezTo>
                  <a:cubicBezTo>
                    <a:pt x="3244" y="1884"/>
                    <a:pt x="3189" y="1860"/>
                    <a:pt x="3143" y="1860"/>
                  </a:cubicBezTo>
                  <a:cubicBezTo>
                    <a:pt x="3098" y="1860"/>
                    <a:pt x="3061" y="1884"/>
                    <a:pt x="3037" y="1933"/>
                  </a:cubicBezTo>
                  <a:cubicBezTo>
                    <a:pt x="3037" y="2103"/>
                    <a:pt x="3086" y="2249"/>
                    <a:pt x="3231" y="2322"/>
                  </a:cubicBezTo>
                  <a:cubicBezTo>
                    <a:pt x="3071" y="2620"/>
                    <a:pt x="2781" y="2809"/>
                    <a:pt x="2442" y="2809"/>
                  </a:cubicBezTo>
                  <a:cubicBezTo>
                    <a:pt x="2422" y="2809"/>
                    <a:pt x="2402" y="2809"/>
                    <a:pt x="2381" y="2807"/>
                  </a:cubicBezTo>
                  <a:cubicBezTo>
                    <a:pt x="2187" y="2807"/>
                    <a:pt x="1968" y="2686"/>
                    <a:pt x="1847" y="2516"/>
                  </a:cubicBezTo>
                  <a:cubicBezTo>
                    <a:pt x="1920" y="2394"/>
                    <a:pt x="1968" y="2249"/>
                    <a:pt x="1920" y="2103"/>
                  </a:cubicBezTo>
                  <a:cubicBezTo>
                    <a:pt x="1895" y="2030"/>
                    <a:pt x="1822" y="1957"/>
                    <a:pt x="1725" y="1933"/>
                  </a:cubicBezTo>
                  <a:cubicBezTo>
                    <a:pt x="1712" y="1928"/>
                    <a:pt x="1699" y="1926"/>
                    <a:pt x="1685" y="1926"/>
                  </a:cubicBezTo>
                  <a:cubicBezTo>
                    <a:pt x="1627" y="1926"/>
                    <a:pt x="1575" y="1966"/>
                    <a:pt x="1555" y="2006"/>
                  </a:cubicBezTo>
                  <a:cubicBezTo>
                    <a:pt x="1531" y="2200"/>
                    <a:pt x="1580" y="2394"/>
                    <a:pt x="1725" y="2540"/>
                  </a:cubicBezTo>
                  <a:cubicBezTo>
                    <a:pt x="1604" y="2662"/>
                    <a:pt x="1434" y="2735"/>
                    <a:pt x="1264" y="2759"/>
                  </a:cubicBezTo>
                  <a:lnTo>
                    <a:pt x="1191" y="2759"/>
                  </a:lnTo>
                  <a:cubicBezTo>
                    <a:pt x="1045" y="2759"/>
                    <a:pt x="924" y="2686"/>
                    <a:pt x="826" y="2589"/>
                  </a:cubicBezTo>
                  <a:cubicBezTo>
                    <a:pt x="729" y="2467"/>
                    <a:pt x="705" y="2346"/>
                    <a:pt x="729" y="2224"/>
                  </a:cubicBezTo>
                  <a:cubicBezTo>
                    <a:pt x="924" y="2152"/>
                    <a:pt x="1167" y="1957"/>
                    <a:pt x="1142" y="1836"/>
                  </a:cubicBezTo>
                  <a:cubicBezTo>
                    <a:pt x="1142" y="1801"/>
                    <a:pt x="1118" y="1767"/>
                    <a:pt x="1052" y="1767"/>
                  </a:cubicBezTo>
                  <a:cubicBezTo>
                    <a:pt x="1025" y="1767"/>
                    <a:pt x="991" y="1773"/>
                    <a:pt x="948" y="1787"/>
                  </a:cubicBezTo>
                  <a:cubicBezTo>
                    <a:pt x="802" y="1836"/>
                    <a:pt x="681" y="1982"/>
                    <a:pt x="656" y="2152"/>
                  </a:cubicBezTo>
                  <a:cubicBezTo>
                    <a:pt x="638" y="2154"/>
                    <a:pt x="621" y="2155"/>
                    <a:pt x="603" y="2155"/>
                  </a:cubicBezTo>
                  <a:cubicBezTo>
                    <a:pt x="414" y="2155"/>
                    <a:pt x="286" y="2032"/>
                    <a:pt x="219" y="1787"/>
                  </a:cubicBezTo>
                  <a:cubicBezTo>
                    <a:pt x="98" y="1520"/>
                    <a:pt x="122" y="1228"/>
                    <a:pt x="243" y="961"/>
                  </a:cubicBezTo>
                  <a:cubicBezTo>
                    <a:pt x="389" y="791"/>
                    <a:pt x="608" y="694"/>
                    <a:pt x="851" y="694"/>
                  </a:cubicBezTo>
                  <a:lnTo>
                    <a:pt x="1142" y="694"/>
                  </a:lnTo>
                  <a:lnTo>
                    <a:pt x="1142" y="743"/>
                  </a:lnTo>
                  <a:cubicBezTo>
                    <a:pt x="1118" y="840"/>
                    <a:pt x="1142" y="937"/>
                    <a:pt x="1191" y="1010"/>
                  </a:cubicBezTo>
                  <a:cubicBezTo>
                    <a:pt x="1204" y="1036"/>
                    <a:pt x="1232" y="1056"/>
                    <a:pt x="1271" y="1056"/>
                  </a:cubicBezTo>
                  <a:cubicBezTo>
                    <a:pt x="1302" y="1056"/>
                    <a:pt x="1341" y="1043"/>
                    <a:pt x="1385" y="1010"/>
                  </a:cubicBezTo>
                  <a:cubicBezTo>
                    <a:pt x="1482" y="913"/>
                    <a:pt x="1507" y="888"/>
                    <a:pt x="1482" y="791"/>
                  </a:cubicBezTo>
                  <a:cubicBezTo>
                    <a:pt x="1458" y="718"/>
                    <a:pt x="1385" y="645"/>
                    <a:pt x="1239" y="621"/>
                  </a:cubicBezTo>
                  <a:cubicBezTo>
                    <a:pt x="1239" y="475"/>
                    <a:pt x="1288" y="330"/>
                    <a:pt x="1385" y="232"/>
                  </a:cubicBezTo>
                  <a:cubicBezTo>
                    <a:pt x="1452" y="152"/>
                    <a:pt x="1556" y="116"/>
                    <a:pt x="1688" y="116"/>
                  </a:cubicBezTo>
                  <a:close/>
                  <a:moveTo>
                    <a:pt x="1650" y="1"/>
                  </a:moveTo>
                  <a:cubicBezTo>
                    <a:pt x="1501" y="1"/>
                    <a:pt x="1380" y="43"/>
                    <a:pt x="1288" y="135"/>
                  </a:cubicBezTo>
                  <a:cubicBezTo>
                    <a:pt x="1191" y="257"/>
                    <a:pt x="1118" y="427"/>
                    <a:pt x="1118" y="597"/>
                  </a:cubicBezTo>
                  <a:cubicBezTo>
                    <a:pt x="1069" y="585"/>
                    <a:pt x="1021" y="579"/>
                    <a:pt x="972" y="579"/>
                  </a:cubicBezTo>
                  <a:cubicBezTo>
                    <a:pt x="924" y="579"/>
                    <a:pt x="875" y="585"/>
                    <a:pt x="826" y="597"/>
                  </a:cubicBezTo>
                  <a:cubicBezTo>
                    <a:pt x="559" y="597"/>
                    <a:pt x="316" y="694"/>
                    <a:pt x="146" y="888"/>
                  </a:cubicBezTo>
                  <a:cubicBezTo>
                    <a:pt x="1" y="1180"/>
                    <a:pt x="1" y="1520"/>
                    <a:pt x="122" y="1811"/>
                  </a:cubicBezTo>
                  <a:cubicBezTo>
                    <a:pt x="219" y="2152"/>
                    <a:pt x="414" y="2224"/>
                    <a:pt x="559" y="2224"/>
                  </a:cubicBezTo>
                  <a:lnTo>
                    <a:pt x="608" y="2224"/>
                  </a:lnTo>
                  <a:cubicBezTo>
                    <a:pt x="608" y="2394"/>
                    <a:pt x="656" y="2540"/>
                    <a:pt x="754" y="2637"/>
                  </a:cubicBezTo>
                  <a:cubicBezTo>
                    <a:pt x="851" y="2783"/>
                    <a:pt x="1021" y="2856"/>
                    <a:pt x="1191" y="2856"/>
                  </a:cubicBezTo>
                  <a:lnTo>
                    <a:pt x="1264" y="2856"/>
                  </a:lnTo>
                  <a:cubicBezTo>
                    <a:pt x="1458" y="2832"/>
                    <a:pt x="1652" y="2759"/>
                    <a:pt x="1774" y="2613"/>
                  </a:cubicBezTo>
                  <a:cubicBezTo>
                    <a:pt x="1944" y="2783"/>
                    <a:pt x="2163" y="2905"/>
                    <a:pt x="2381" y="2929"/>
                  </a:cubicBezTo>
                  <a:lnTo>
                    <a:pt x="2430" y="2929"/>
                  </a:lnTo>
                  <a:cubicBezTo>
                    <a:pt x="2794" y="2905"/>
                    <a:pt x="3134" y="2710"/>
                    <a:pt x="3304" y="2394"/>
                  </a:cubicBezTo>
                  <a:cubicBezTo>
                    <a:pt x="3426" y="2467"/>
                    <a:pt x="3547" y="2516"/>
                    <a:pt x="3693" y="2540"/>
                  </a:cubicBezTo>
                  <a:cubicBezTo>
                    <a:pt x="3766" y="2559"/>
                    <a:pt x="3841" y="2567"/>
                    <a:pt x="3916" y="2567"/>
                  </a:cubicBezTo>
                  <a:cubicBezTo>
                    <a:pt x="4239" y="2567"/>
                    <a:pt x="4560" y="2403"/>
                    <a:pt x="4738" y="2127"/>
                  </a:cubicBezTo>
                  <a:cubicBezTo>
                    <a:pt x="4932" y="1860"/>
                    <a:pt x="4956" y="1496"/>
                    <a:pt x="4835" y="1204"/>
                  </a:cubicBezTo>
                  <a:cubicBezTo>
                    <a:pt x="4738" y="986"/>
                    <a:pt x="4495" y="840"/>
                    <a:pt x="4252" y="840"/>
                  </a:cubicBezTo>
                  <a:cubicBezTo>
                    <a:pt x="4203" y="840"/>
                    <a:pt x="4130" y="840"/>
                    <a:pt x="4057" y="864"/>
                  </a:cubicBezTo>
                  <a:cubicBezTo>
                    <a:pt x="4033" y="500"/>
                    <a:pt x="3790" y="232"/>
                    <a:pt x="3450" y="135"/>
                  </a:cubicBezTo>
                  <a:cubicBezTo>
                    <a:pt x="3426" y="123"/>
                    <a:pt x="3395" y="117"/>
                    <a:pt x="3365" y="117"/>
                  </a:cubicBezTo>
                  <a:cubicBezTo>
                    <a:pt x="3335" y="117"/>
                    <a:pt x="3304" y="123"/>
                    <a:pt x="3280" y="135"/>
                  </a:cubicBezTo>
                  <a:cubicBezTo>
                    <a:pt x="3013" y="135"/>
                    <a:pt x="2746" y="208"/>
                    <a:pt x="2527" y="330"/>
                  </a:cubicBezTo>
                  <a:cubicBezTo>
                    <a:pt x="2405" y="232"/>
                    <a:pt x="2235" y="135"/>
                    <a:pt x="2090" y="87"/>
                  </a:cubicBezTo>
                  <a:cubicBezTo>
                    <a:pt x="1923" y="31"/>
                    <a:pt x="1776" y="1"/>
                    <a:pt x="1650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185" name="Google Shape;1185;p27"/>
          <p:cNvSpPr txBox="1">
            <a:spLocks noGrp="1"/>
          </p:cNvSpPr>
          <p:nvPr>
            <p:ph type="title"/>
          </p:nvPr>
        </p:nvSpPr>
        <p:spPr>
          <a:xfrm>
            <a:off x="7737633" y="2863500"/>
            <a:ext cx="2771600" cy="606400"/>
          </a:xfrm>
          <a:prstGeom prst="rect">
            <a:avLst/>
          </a:prstGeom>
          <a:noFill/>
          <a:ln>
            <a:noFill/>
          </a:ln>
        </p:spPr>
        <p:txBody>
          <a:bodyPr spcFirstLastPara="1" lIns="0" tIns="0" rIns="0" bIns="0" anchor="ctr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200"/>
              <a:buNone/>
              <a:defRPr i="0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186" name="Google Shape;1186;p27"/>
          <p:cNvSpPr txBox="1">
            <a:spLocks noGrp="1"/>
          </p:cNvSpPr>
          <p:nvPr>
            <p:ph type="subTitle" idx="1"/>
          </p:nvPr>
        </p:nvSpPr>
        <p:spPr>
          <a:xfrm>
            <a:off x="7014467" y="3630933"/>
            <a:ext cx="3511200" cy="1567600"/>
          </a:xfrm>
          <a:prstGeom prst="rect">
            <a:avLst/>
          </a:prstGeom>
          <a:noFill/>
          <a:ln>
            <a:noFill/>
          </a:ln>
        </p:spPr>
        <p:txBody>
          <a:bodyPr anchor="ctr"/>
          <a:lstStyle>
            <a:lvl1pPr lvl="0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361078528"/>
      </p:ext>
    </p:extLst>
  </p:cSld>
  <p:clrMapOvr>
    <a:masterClrMapping/>
  </p:clrMapOvr>
</p:sldLayout>
</file>

<file path=ppt/slideLayouts/slideLayout20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2">
  <p:cSld name="Title and text 2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12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oogle Shape;1242;p28"/>
          <p:cNvGrpSpPr>
            <a:grpSpLocks/>
          </p:cNvGrpSpPr>
          <p:nvPr/>
        </p:nvGrpSpPr>
        <p:grpSpPr bwMode="auto">
          <a:xfrm flipH="1">
            <a:off x="9983788" y="858838"/>
            <a:ext cx="2716212" cy="2147887"/>
            <a:chOff x="855987" y="2204128"/>
            <a:chExt cx="1217483" cy="962421"/>
          </a:xfrm>
        </p:grpSpPr>
        <p:grpSp>
          <p:nvGrpSpPr>
            <p:cNvPr id="5" name="Google Shape;1243;p28"/>
            <p:cNvGrpSpPr>
              <a:grpSpLocks/>
            </p:cNvGrpSpPr>
            <p:nvPr/>
          </p:nvGrpSpPr>
          <p:grpSpPr bwMode="auto">
            <a:xfrm>
              <a:off x="855987" y="2204128"/>
              <a:ext cx="1146639" cy="962421"/>
              <a:chOff x="958238" y="2157575"/>
              <a:chExt cx="1115191" cy="936025"/>
            </a:xfrm>
          </p:grpSpPr>
          <p:sp>
            <p:nvSpPr>
              <p:cNvPr id="7" name="Google Shape;1244;p28"/>
              <p:cNvSpPr/>
              <p:nvPr/>
            </p:nvSpPr>
            <p:spPr>
              <a:xfrm>
                <a:off x="1253742" y="2157575"/>
                <a:ext cx="492737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" name="Google Shape;1245;p28"/>
              <p:cNvSpPr/>
              <p:nvPr/>
            </p:nvSpPr>
            <p:spPr>
              <a:xfrm>
                <a:off x="1441287" y="2324994"/>
                <a:ext cx="492045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" name="Google Shape;1246;p28"/>
              <p:cNvSpPr/>
              <p:nvPr/>
            </p:nvSpPr>
            <p:spPr>
              <a:xfrm>
                <a:off x="997684" y="2334680"/>
                <a:ext cx="492737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" name="Google Shape;1247;p28"/>
              <p:cNvSpPr/>
              <p:nvPr/>
            </p:nvSpPr>
            <p:spPr>
              <a:xfrm>
                <a:off x="958238" y="2551909"/>
                <a:ext cx="492737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" name="Google Shape;1248;p28"/>
              <p:cNvSpPr/>
              <p:nvPr/>
            </p:nvSpPr>
            <p:spPr>
              <a:xfrm>
                <a:off x="1165160" y="2601028"/>
                <a:ext cx="492737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" name="Google Shape;1249;p28"/>
              <p:cNvSpPr/>
              <p:nvPr/>
            </p:nvSpPr>
            <p:spPr>
              <a:xfrm>
                <a:off x="1450975" y="2561595"/>
                <a:ext cx="622150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6" name="Google Shape;1250;p28"/>
            <p:cNvSpPr/>
            <p:nvPr/>
          </p:nvSpPr>
          <p:spPr>
            <a:xfrm>
              <a:off x="927143" y="2206973"/>
              <a:ext cx="1146327" cy="869949"/>
            </a:xfrm>
            <a:custGeom>
              <a:avLst/>
              <a:gdLst/>
              <a:ahLst/>
              <a:cxnLst/>
              <a:rect l="l" t="t" r="r" b="b"/>
              <a:pathLst>
                <a:path w="6074" h="4608" extrusionOk="0">
                  <a:moveTo>
                    <a:pt x="1749" y="936"/>
                  </a:moveTo>
                  <a:cubicBezTo>
                    <a:pt x="1968" y="985"/>
                    <a:pt x="2187" y="1131"/>
                    <a:pt x="2284" y="1325"/>
                  </a:cubicBezTo>
                  <a:cubicBezTo>
                    <a:pt x="2284" y="1398"/>
                    <a:pt x="2260" y="1446"/>
                    <a:pt x="2211" y="1471"/>
                  </a:cubicBezTo>
                  <a:cubicBezTo>
                    <a:pt x="2162" y="1519"/>
                    <a:pt x="2114" y="1519"/>
                    <a:pt x="2065" y="1544"/>
                  </a:cubicBezTo>
                  <a:cubicBezTo>
                    <a:pt x="1871" y="1544"/>
                    <a:pt x="1725" y="1276"/>
                    <a:pt x="1677" y="1155"/>
                  </a:cubicBezTo>
                  <a:lnTo>
                    <a:pt x="1677" y="1131"/>
                  </a:lnTo>
                  <a:cubicBezTo>
                    <a:pt x="1701" y="1058"/>
                    <a:pt x="1725" y="1009"/>
                    <a:pt x="1749" y="936"/>
                  </a:cubicBezTo>
                  <a:close/>
                  <a:moveTo>
                    <a:pt x="3936" y="1301"/>
                  </a:moveTo>
                  <a:lnTo>
                    <a:pt x="3936" y="1301"/>
                  </a:lnTo>
                  <a:cubicBezTo>
                    <a:pt x="3960" y="1446"/>
                    <a:pt x="3936" y="1616"/>
                    <a:pt x="3839" y="1762"/>
                  </a:cubicBezTo>
                  <a:cubicBezTo>
                    <a:pt x="3790" y="1714"/>
                    <a:pt x="3814" y="1495"/>
                    <a:pt x="3936" y="1301"/>
                  </a:cubicBezTo>
                  <a:close/>
                  <a:moveTo>
                    <a:pt x="750" y="2166"/>
                  </a:moveTo>
                  <a:cubicBezTo>
                    <a:pt x="776" y="2166"/>
                    <a:pt x="802" y="2169"/>
                    <a:pt x="826" y="2175"/>
                  </a:cubicBezTo>
                  <a:cubicBezTo>
                    <a:pt x="1142" y="2199"/>
                    <a:pt x="1264" y="2394"/>
                    <a:pt x="1264" y="2564"/>
                  </a:cubicBezTo>
                  <a:cubicBezTo>
                    <a:pt x="1264" y="2661"/>
                    <a:pt x="1166" y="2758"/>
                    <a:pt x="1045" y="2782"/>
                  </a:cubicBezTo>
                  <a:cubicBezTo>
                    <a:pt x="996" y="2758"/>
                    <a:pt x="924" y="2758"/>
                    <a:pt x="875" y="2734"/>
                  </a:cubicBezTo>
                  <a:cubicBezTo>
                    <a:pt x="705" y="2612"/>
                    <a:pt x="583" y="2442"/>
                    <a:pt x="535" y="2248"/>
                  </a:cubicBezTo>
                  <a:cubicBezTo>
                    <a:pt x="590" y="2193"/>
                    <a:pt x="672" y="2166"/>
                    <a:pt x="750" y="2166"/>
                  </a:cubicBezTo>
                  <a:close/>
                  <a:moveTo>
                    <a:pt x="5199" y="2588"/>
                  </a:moveTo>
                  <a:cubicBezTo>
                    <a:pt x="5078" y="2855"/>
                    <a:pt x="4883" y="3025"/>
                    <a:pt x="4762" y="3025"/>
                  </a:cubicBezTo>
                  <a:cubicBezTo>
                    <a:pt x="4713" y="3025"/>
                    <a:pt x="4665" y="3001"/>
                    <a:pt x="4640" y="2977"/>
                  </a:cubicBezTo>
                  <a:cubicBezTo>
                    <a:pt x="4567" y="2855"/>
                    <a:pt x="4592" y="2807"/>
                    <a:pt x="4592" y="2782"/>
                  </a:cubicBezTo>
                  <a:cubicBezTo>
                    <a:pt x="4640" y="2685"/>
                    <a:pt x="4883" y="2588"/>
                    <a:pt x="5150" y="2588"/>
                  </a:cubicBezTo>
                  <a:close/>
                  <a:moveTo>
                    <a:pt x="3596" y="3293"/>
                  </a:moveTo>
                  <a:cubicBezTo>
                    <a:pt x="3596" y="3293"/>
                    <a:pt x="3620" y="3317"/>
                    <a:pt x="3620" y="3317"/>
                  </a:cubicBezTo>
                  <a:cubicBezTo>
                    <a:pt x="3669" y="3390"/>
                    <a:pt x="3644" y="3608"/>
                    <a:pt x="3426" y="3851"/>
                  </a:cubicBezTo>
                  <a:cubicBezTo>
                    <a:pt x="3353" y="3754"/>
                    <a:pt x="3328" y="3633"/>
                    <a:pt x="3377" y="3511"/>
                  </a:cubicBezTo>
                  <a:cubicBezTo>
                    <a:pt x="3401" y="3414"/>
                    <a:pt x="3474" y="3341"/>
                    <a:pt x="3596" y="3317"/>
                  </a:cubicBezTo>
                  <a:lnTo>
                    <a:pt x="3596" y="3293"/>
                  </a:lnTo>
                  <a:close/>
                  <a:moveTo>
                    <a:pt x="1822" y="3366"/>
                  </a:moveTo>
                  <a:cubicBezTo>
                    <a:pt x="1847" y="3366"/>
                    <a:pt x="1944" y="3366"/>
                    <a:pt x="1968" y="3487"/>
                  </a:cubicBezTo>
                  <a:cubicBezTo>
                    <a:pt x="1944" y="3754"/>
                    <a:pt x="1798" y="3997"/>
                    <a:pt x="1555" y="4094"/>
                  </a:cubicBezTo>
                  <a:cubicBezTo>
                    <a:pt x="1482" y="3924"/>
                    <a:pt x="1507" y="3706"/>
                    <a:pt x="1604" y="3511"/>
                  </a:cubicBezTo>
                  <a:cubicBezTo>
                    <a:pt x="1652" y="3438"/>
                    <a:pt x="1725" y="3366"/>
                    <a:pt x="1822" y="3366"/>
                  </a:cubicBezTo>
                  <a:close/>
                  <a:moveTo>
                    <a:pt x="2745" y="159"/>
                  </a:moveTo>
                  <a:cubicBezTo>
                    <a:pt x="2867" y="159"/>
                    <a:pt x="3013" y="183"/>
                    <a:pt x="3158" y="256"/>
                  </a:cubicBezTo>
                  <a:cubicBezTo>
                    <a:pt x="3523" y="378"/>
                    <a:pt x="3814" y="693"/>
                    <a:pt x="3911" y="1058"/>
                  </a:cubicBezTo>
                  <a:cubicBezTo>
                    <a:pt x="3693" y="1325"/>
                    <a:pt x="3596" y="1714"/>
                    <a:pt x="3766" y="1859"/>
                  </a:cubicBezTo>
                  <a:cubicBezTo>
                    <a:pt x="3790" y="1908"/>
                    <a:pt x="3839" y="1932"/>
                    <a:pt x="3863" y="1932"/>
                  </a:cubicBezTo>
                  <a:cubicBezTo>
                    <a:pt x="3936" y="1932"/>
                    <a:pt x="3984" y="1884"/>
                    <a:pt x="4009" y="1835"/>
                  </a:cubicBezTo>
                  <a:cubicBezTo>
                    <a:pt x="4130" y="1616"/>
                    <a:pt x="4154" y="1349"/>
                    <a:pt x="4082" y="1106"/>
                  </a:cubicBezTo>
                  <a:cubicBezTo>
                    <a:pt x="4203" y="961"/>
                    <a:pt x="4397" y="863"/>
                    <a:pt x="4592" y="863"/>
                  </a:cubicBezTo>
                  <a:cubicBezTo>
                    <a:pt x="4762" y="863"/>
                    <a:pt x="4932" y="936"/>
                    <a:pt x="5053" y="1033"/>
                  </a:cubicBezTo>
                  <a:cubicBezTo>
                    <a:pt x="5466" y="1325"/>
                    <a:pt x="5466" y="1932"/>
                    <a:pt x="5272" y="2418"/>
                  </a:cubicBezTo>
                  <a:lnTo>
                    <a:pt x="5150" y="2418"/>
                  </a:lnTo>
                  <a:cubicBezTo>
                    <a:pt x="4907" y="2418"/>
                    <a:pt x="4567" y="2491"/>
                    <a:pt x="4470" y="2710"/>
                  </a:cubicBezTo>
                  <a:cubicBezTo>
                    <a:pt x="4397" y="2928"/>
                    <a:pt x="4543" y="3171"/>
                    <a:pt x="4762" y="3195"/>
                  </a:cubicBezTo>
                  <a:cubicBezTo>
                    <a:pt x="5029" y="3195"/>
                    <a:pt x="5248" y="2904"/>
                    <a:pt x="5369" y="2612"/>
                  </a:cubicBezTo>
                  <a:cubicBezTo>
                    <a:pt x="5612" y="2637"/>
                    <a:pt x="5806" y="2807"/>
                    <a:pt x="5879" y="3025"/>
                  </a:cubicBezTo>
                  <a:cubicBezTo>
                    <a:pt x="5903" y="3220"/>
                    <a:pt x="5831" y="3414"/>
                    <a:pt x="5685" y="3560"/>
                  </a:cubicBezTo>
                  <a:cubicBezTo>
                    <a:pt x="5320" y="3949"/>
                    <a:pt x="4810" y="4191"/>
                    <a:pt x="4252" y="4191"/>
                  </a:cubicBezTo>
                  <a:cubicBezTo>
                    <a:pt x="4082" y="4191"/>
                    <a:pt x="3887" y="4167"/>
                    <a:pt x="3741" y="4070"/>
                  </a:cubicBezTo>
                  <a:cubicBezTo>
                    <a:pt x="3669" y="4046"/>
                    <a:pt x="3620" y="4021"/>
                    <a:pt x="3571" y="3973"/>
                  </a:cubicBezTo>
                  <a:cubicBezTo>
                    <a:pt x="3814" y="3681"/>
                    <a:pt x="3887" y="3366"/>
                    <a:pt x="3766" y="3220"/>
                  </a:cubicBezTo>
                  <a:cubicBezTo>
                    <a:pt x="3717" y="3171"/>
                    <a:pt x="3669" y="3147"/>
                    <a:pt x="3596" y="3147"/>
                  </a:cubicBezTo>
                  <a:cubicBezTo>
                    <a:pt x="3426" y="3171"/>
                    <a:pt x="3280" y="3268"/>
                    <a:pt x="3231" y="3438"/>
                  </a:cubicBezTo>
                  <a:cubicBezTo>
                    <a:pt x="3158" y="3633"/>
                    <a:pt x="3207" y="3851"/>
                    <a:pt x="3328" y="3973"/>
                  </a:cubicBezTo>
                  <a:cubicBezTo>
                    <a:pt x="3037" y="4264"/>
                    <a:pt x="2648" y="4434"/>
                    <a:pt x="2260" y="4434"/>
                  </a:cubicBezTo>
                  <a:cubicBezTo>
                    <a:pt x="2215" y="4444"/>
                    <a:pt x="2169" y="4449"/>
                    <a:pt x="2124" y="4449"/>
                  </a:cubicBezTo>
                  <a:cubicBezTo>
                    <a:pt x="1946" y="4449"/>
                    <a:pt x="1768" y="4375"/>
                    <a:pt x="1652" y="4240"/>
                  </a:cubicBezTo>
                  <a:cubicBezTo>
                    <a:pt x="1944" y="4094"/>
                    <a:pt x="2138" y="3778"/>
                    <a:pt x="2138" y="3463"/>
                  </a:cubicBezTo>
                  <a:cubicBezTo>
                    <a:pt x="2116" y="3307"/>
                    <a:pt x="2013" y="3192"/>
                    <a:pt x="1865" y="3192"/>
                  </a:cubicBezTo>
                  <a:cubicBezTo>
                    <a:pt x="1851" y="3192"/>
                    <a:pt x="1837" y="3193"/>
                    <a:pt x="1822" y="3195"/>
                  </a:cubicBezTo>
                  <a:cubicBezTo>
                    <a:pt x="1677" y="3195"/>
                    <a:pt x="1531" y="3293"/>
                    <a:pt x="1458" y="3438"/>
                  </a:cubicBezTo>
                  <a:cubicBezTo>
                    <a:pt x="1337" y="3657"/>
                    <a:pt x="1312" y="3924"/>
                    <a:pt x="1409" y="4143"/>
                  </a:cubicBezTo>
                  <a:cubicBezTo>
                    <a:pt x="1361" y="4149"/>
                    <a:pt x="1314" y="4152"/>
                    <a:pt x="1268" y="4152"/>
                  </a:cubicBezTo>
                  <a:cubicBezTo>
                    <a:pt x="1130" y="4152"/>
                    <a:pt x="1002" y="4125"/>
                    <a:pt x="875" y="4070"/>
                  </a:cubicBezTo>
                  <a:cubicBezTo>
                    <a:pt x="535" y="3924"/>
                    <a:pt x="316" y="3633"/>
                    <a:pt x="268" y="3268"/>
                  </a:cubicBezTo>
                  <a:cubicBezTo>
                    <a:pt x="195" y="2977"/>
                    <a:pt x="243" y="2637"/>
                    <a:pt x="413" y="2370"/>
                  </a:cubicBezTo>
                  <a:cubicBezTo>
                    <a:pt x="486" y="2564"/>
                    <a:pt x="632" y="2734"/>
                    <a:pt x="802" y="2855"/>
                  </a:cubicBezTo>
                  <a:cubicBezTo>
                    <a:pt x="899" y="2880"/>
                    <a:pt x="972" y="2904"/>
                    <a:pt x="1069" y="2904"/>
                  </a:cubicBezTo>
                  <a:cubicBezTo>
                    <a:pt x="1264" y="2904"/>
                    <a:pt x="1434" y="2758"/>
                    <a:pt x="1434" y="2540"/>
                  </a:cubicBezTo>
                  <a:cubicBezTo>
                    <a:pt x="1434" y="2224"/>
                    <a:pt x="1166" y="1981"/>
                    <a:pt x="851" y="1981"/>
                  </a:cubicBezTo>
                  <a:cubicBezTo>
                    <a:pt x="828" y="1976"/>
                    <a:pt x="806" y="1974"/>
                    <a:pt x="784" y="1974"/>
                  </a:cubicBezTo>
                  <a:cubicBezTo>
                    <a:pt x="685" y="1974"/>
                    <a:pt x="590" y="2014"/>
                    <a:pt x="511" y="2054"/>
                  </a:cubicBezTo>
                  <a:cubicBezTo>
                    <a:pt x="438" y="1568"/>
                    <a:pt x="608" y="1058"/>
                    <a:pt x="1069" y="936"/>
                  </a:cubicBezTo>
                  <a:cubicBezTo>
                    <a:pt x="1194" y="901"/>
                    <a:pt x="1331" y="878"/>
                    <a:pt x="1463" y="878"/>
                  </a:cubicBezTo>
                  <a:cubicBezTo>
                    <a:pt x="1511" y="878"/>
                    <a:pt x="1558" y="881"/>
                    <a:pt x="1604" y="888"/>
                  </a:cubicBezTo>
                  <a:cubicBezTo>
                    <a:pt x="1555" y="1009"/>
                    <a:pt x="1507" y="1106"/>
                    <a:pt x="1507" y="1106"/>
                  </a:cubicBezTo>
                  <a:cubicBezTo>
                    <a:pt x="1507" y="1131"/>
                    <a:pt x="1507" y="1131"/>
                    <a:pt x="1507" y="1155"/>
                  </a:cubicBezTo>
                  <a:cubicBezTo>
                    <a:pt x="1531" y="1179"/>
                    <a:pt x="1725" y="1665"/>
                    <a:pt x="2065" y="1665"/>
                  </a:cubicBezTo>
                  <a:cubicBezTo>
                    <a:pt x="2162" y="1665"/>
                    <a:pt x="2235" y="1641"/>
                    <a:pt x="2308" y="1592"/>
                  </a:cubicBezTo>
                  <a:cubicBezTo>
                    <a:pt x="2405" y="1544"/>
                    <a:pt x="2478" y="1422"/>
                    <a:pt x="2454" y="1301"/>
                  </a:cubicBezTo>
                  <a:cubicBezTo>
                    <a:pt x="2357" y="1033"/>
                    <a:pt x="2114" y="839"/>
                    <a:pt x="1847" y="791"/>
                  </a:cubicBezTo>
                  <a:cubicBezTo>
                    <a:pt x="1992" y="426"/>
                    <a:pt x="2332" y="183"/>
                    <a:pt x="2745" y="159"/>
                  </a:cubicBezTo>
                  <a:close/>
                  <a:moveTo>
                    <a:pt x="2728" y="1"/>
                  </a:moveTo>
                  <a:cubicBezTo>
                    <a:pt x="2260" y="1"/>
                    <a:pt x="1815" y="296"/>
                    <a:pt x="1652" y="766"/>
                  </a:cubicBezTo>
                  <a:cubicBezTo>
                    <a:pt x="1569" y="748"/>
                    <a:pt x="1485" y="740"/>
                    <a:pt x="1403" y="740"/>
                  </a:cubicBezTo>
                  <a:cubicBezTo>
                    <a:pt x="1270" y="740"/>
                    <a:pt x="1141" y="760"/>
                    <a:pt x="1021" y="791"/>
                  </a:cubicBezTo>
                  <a:cubicBezTo>
                    <a:pt x="438" y="936"/>
                    <a:pt x="219" y="1616"/>
                    <a:pt x="341" y="2199"/>
                  </a:cubicBezTo>
                  <a:cubicBezTo>
                    <a:pt x="98" y="2515"/>
                    <a:pt x="0" y="2928"/>
                    <a:pt x="73" y="3317"/>
                  </a:cubicBezTo>
                  <a:cubicBezTo>
                    <a:pt x="146" y="3730"/>
                    <a:pt x="413" y="4070"/>
                    <a:pt x="802" y="4240"/>
                  </a:cubicBezTo>
                  <a:cubicBezTo>
                    <a:pt x="960" y="4293"/>
                    <a:pt x="1130" y="4332"/>
                    <a:pt x="1294" y="4332"/>
                  </a:cubicBezTo>
                  <a:cubicBezTo>
                    <a:pt x="1358" y="4332"/>
                    <a:pt x="1421" y="4326"/>
                    <a:pt x="1482" y="4313"/>
                  </a:cubicBezTo>
                  <a:cubicBezTo>
                    <a:pt x="1638" y="4491"/>
                    <a:pt x="1875" y="4607"/>
                    <a:pt x="2119" y="4607"/>
                  </a:cubicBezTo>
                  <a:cubicBezTo>
                    <a:pt x="2141" y="4607"/>
                    <a:pt x="2164" y="4606"/>
                    <a:pt x="2187" y="4604"/>
                  </a:cubicBezTo>
                  <a:lnTo>
                    <a:pt x="2260" y="4604"/>
                  </a:lnTo>
                  <a:cubicBezTo>
                    <a:pt x="2721" y="4580"/>
                    <a:pt x="3134" y="4410"/>
                    <a:pt x="3450" y="4094"/>
                  </a:cubicBezTo>
                  <a:cubicBezTo>
                    <a:pt x="3523" y="4143"/>
                    <a:pt x="3596" y="4191"/>
                    <a:pt x="3669" y="4240"/>
                  </a:cubicBezTo>
                  <a:cubicBezTo>
                    <a:pt x="3839" y="4313"/>
                    <a:pt x="4057" y="4361"/>
                    <a:pt x="4276" y="4361"/>
                  </a:cubicBezTo>
                  <a:cubicBezTo>
                    <a:pt x="4859" y="4361"/>
                    <a:pt x="5418" y="4094"/>
                    <a:pt x="5831" y="3681"/>
                  </a:cubicBezTo>
                  <a:cubicBezTo>
                    <a:pt x="6001" y="3487"/>
                    <a:pt x="6073" y="3244"/>
                    <a:pt x="6049" y="3001"/>
                  </a:cubicBezTo>
                  <a:cubicBezTo>
                    <a:pt x="5976" y="2710"/>
                    <a:pt x="5733" y="2491"/>
                    <a:pt x="5442" y="2467"/>
                  </a:cubicBezTo>
                  <a:cubicBezTo>
                    <a:pt x="5636" y="1908"/>
                    <a:pt x="5612" y="1252"/>
                    <a:pt x="5126" y="912"/>
                  </a:cubicBezTo>
                  <a:cubicBezTo>
                    <a:pt x="4972" y="781"/>
                    <a:pt x="4776" y="715"/>
                    <a:pt x="4580" y="715"/>
                  </a:cubicBezTo>
                  <a:cubicBezTo>
                    <a:pt x="4376" y="715"/>
                    <a:pt x="4170" y="787"/>
                    <a:pt x="4009" y="936"/>
                  </a:cubicBezTo>
                  <a:cubicBezTo>
                    <a:pt x="3887" y="548"/>
                    <a:pt x="3571" y="256"/>
                    <a:pt x="3207" y="110"/>
                  </a:cubicBezTo>
                  <a:cubicBezTo>
                    <a:pt x="3052" y="36"/>
                    <a:pt x="2889" y="1"/>
                    <a:pt x="2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" name="Google Shape;1251;p28"/>
          <p:cNvGrpSpPr>
            <a:grpSpLocks/>
          </p:cNvGrpSpPr>
          <p:nvPr/>
        </p:nvGrpSpPr>
        <p:grpSpPr bwMode="auto">
          <a:xfrm flipH="1">
            <a:off x="58738" y="4371975"/>
            <a:ext cx="3368675" cy="2147888"/>
            <a:chOff x="7239867" y="1514545"/>
            <a:chExt cx="2525833" cy="1610805"/>
          </a:xfrm>
        </p:grpSpPr>
        <p:grpSp>
          <p:nvGrpSpPr>
            <p:cNvPr id="14" name="Google Shape;1252;p28"/>
            <p:cNvGrpSpPr>
              <a:grpSpLocks/>
            </p:cNvGrpSpPr>
            <p:nvPr/>
          </p:nvGrpSpPr>
          <p:grpSpPr bwMode="auto">
            <a:xfrm>
              <a:off x="7346663" y="1514545"/>
              <a:ext cx="2419037" cy="1551678"/>
              <a:chOff x="7410211" y="1555302"/>
              <a:chExt cx="2355440" cy="1510884"/>
            </a:xfrm>
          </p:grpSpPr>
          <p:grpSp>
            <p:nvGrpSpPr>
              <p:cNvPr id="16" name="Google Shape;1253;p28"/>
              <p:cNvGrpSpPr>
                <a:grpSpLocks/>
              </p:cNvGrpSpPr>
              <p:nvPr/>
            </p:nvGrpSpPr>
            <p:grpSpPr bwMode="auto">
              <a:xfrm>
                <a:off x="7410211" y="1555302"/>
                <a:ext cx="2355440" cy="1510884"/>
                <a:chOff x="761258" y="2062480"/>
                <a:chExt cx="1646470" cy="1056119"/>
              </a:xfrm>
            </p:grpSpPr>
            <p:sp>
              <p:nvSpPr>
                <p:cNvPr id="19" name="Google Shape;1254;p28"/>
                <p:cNvSpPr/>
                <p:nvPr/>
              </p:nvSpPr>
              <p:spPr>
                <a:xfrm rot="-1481318">
                  <a:off x="1087168" y="2126495"/>
                  <a:ext cx="430195" cy="556689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0" name="Google Shape;1255;p28"/>
                <p:cNvSpPr/>
                <p:nvPr/>
              </p:nvSpPr>
              <p:spPr>
                <a:xfrm>
                  <a:off x="1415283" y="2201045"/>
                  <a:ext cx="558200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" name="Google Shape;1256;p28"/>
                <p:cNvSpPr/>
                <p:nvPr/>
              </p:nvSpPr>
              <p:spPr>
                <a:xfrm>
                  <a:off x="761484" y="2379315"/>
                  <a:ext cx="492577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" name="Google Shape;1257;p28"/>
                <p:cNvSpPr/>
                <p:nvPr/>
              </p:nvSpPr>
              <p:spPr>
                <a:xfrm>
                  <a:off x="900021" y="2606205"/>
                  <a:ext cx="469082" cy="469175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" name="Google Shape;1258;p28"/>
                <p:cNvSpPr/>
                <p:nvPr/>
              </p:nvSpPr>
              <p:spPr>
                <a:xfrm>
                  <a:off x="1250820" y="2594050"/>
                  <a:ext cx="492577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4" name="Google Shape;1259;p28"/>
                <p:cNvSpPr/>
                <p:nvPr/>
              </p:nvSpPr>
              <p:spPr>
                <a:xfrm rot="-2967336">
                  <a:off x="1706474" y="2475387"/>
                  <a:ext cx="623135" cy="492577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17" name="Google Shape;1260;p28"/>
              <p:cNvSpPr/>
              <p:nvPr/>
            </p:nvSpPr>
            <p:spPr>
              <a:xfrm>
                <a:off x="7933250" y="2118694"/>
                <a:ext cx="704681" cy="70482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" name="Google Shape;1261;p28"/>
              <p:cNvSpPr/>
              <p:nvPr/>
            </p:nvSpPr>
            <p:spPr>
              <a:xfrm>
                <a:off x="8386424" y="2118694"/>
                <a:ext cx="704681" cy="70482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5" name="Google Shape;1262;p28"/>
            <p:cNvSpPr/>
            <p:nvPr/>
          </p:nvSpPr>
          <p:spPr>
            <a:xfrm>
              <a:off x="7239867" y="1791942"/>
              <a:ext cx="2256823" cy="1333408"/>
            </a:xfrm>
            <a:custGeom>
              <a:avLst/>
              <a:gdLst/>
              <a:ahLst/>
              <a:cxnLst/>
              <a:rect l="l" t="t" r="r" b="b"/>
              <a:pathLst>
                <a:path w="4957" h="2929" extrusionOk="0">
                  <a:moveTo>
                    <a:pt x="1215" y="718"/>
                  </a:moveTo>
                  <a:cubicBezTo>
                    <a:pt x="1312" y="743"/>
                    <a:pt x="1337" y="767"/>
                    <a:pt x="1361" y="815"/>
                  </a:cubicBezTo>
                  <a:cubicBezTo>
                    <a:pt x="1361" y="840"/>
                    <a:pt x="1312" y="888"/>
                    <a:pt x="1288" y="913"/>
                  </a:cubicBezTo>
                  <a:cubicBezTo>
                    <a:pt x="1264" y="913"/>
                    <a:pt x="1264" y="937"/>
                    <a:pt x="1215" y="937"/>
                  </a:cubicBezTo>
                  <a:cubicBezTo>
                    <a:pt x="1215" y="864"/>
                    <a:pt x="1215" y="815"/>
                    <a:pt x="1215" y="743"/>
                  </a:cubicBezTo>
                  <a:lnTo>
                    <a:pt x="1215" y="718"/>
                  </a:lnTo>
                  <a:close/>
                  <a:moveTo>
                    <a:pt x="2527" y="475"/>
                  </a:moveTo>
                  <a:cubicBezTo>
                    <a:pt x="2624" y="597"/>
                    <a:pt x="2673" y="767"/>
                    <a:pt x="2624" y="937"/>
                  </a:cubicBezTo>
                  <a:cubicBezTo>
                    <a:pt x="2601" y="983"/>
                    <a:pt x="2567" y="1007"/>
                    <a:pt x="2530" y="1007"/>
                  </a:cubicBezTo>
                  <a:cubicBezTo>
                    <a:pt x="2489" y="1007"/>
                    <a:pt x="2444" y="977"/>
                    <a:pt x="2405" y="913"/>
                  </a:cubicBezTo>
                  <a:cubicBezTo>
                    <a:pt x="2333" y="767"/>
                    <a:pt x="2381" y="573"/>
                    <a:pt x="2527" y="475"/>
                  </a:cubicBezTo>
                  <a:close/>
                  <a:moveTo>
                    <a:pt x="3984" y="1010"/>
                  </a:moveTo>
                  <a:lnTo>
                    <a:pt x="3984" y="1010"/>
                  </a:lnTo>
                  <a:cubicBezTo>
                    <a:pt x="4009" y="1107"/>
                    <a:pt x="3984" y="1228"/>
                    <a:pt x="3936" y="1326"/>
                  </a:cubicBezTo>
                  <a:cubicBezTo>
                    <a:pt x="3912" y="1350"/>
                    <a:pt x="3912" y="1350"/>
                    <a:pt x="3887" y="1350"/>
                  </a:cubicBezTo>
                  <a:cubicBezTo>
                    <a:pt x="3863" y="1350"/>
                    <a:pt x="3839" y="1326"/>
                    <a:pt x="3814" y="1326"/>
                  </a:cubicBezTo>
                  <a:cubicBezTo>
                    <a:pt x="3766" y="1277"/>
                    <a:pt x="3766" y="1277"/>
                    <a:pt x="3766" y="1204"/>
                  </a:cubicBezTo>
                  <a:cubicBezTo>
                    <a:pt x="3790" y="1131"/>
                    <a:pt x="3863" y="1058"/>
                    <a:pt x="3984" y="1010"/>
                  </a:cubicBezTo>
                  <a:close/>
                  <a:moveTo>
                    <a:pt x="1045" y="1860"/>
                  </a:moveTo>
                  <a:cubicBezTo>
                    <a:pt x="948" y="1957"/>
                    <a:pt x="851" y="2030"/>
                    <a:pt x="754" y="2079"/>
                  </a:cubicBezTo>
                  <a:cubicBezTo>
                    <a:pt x="778" y="1982"/>
                    <a:pt x="875" y="1909"/>
                    <a:pt x="972" y="1860"/>
                  </a:cubicBezTo>
                  <a:close/>
                  <a:moveTo>
                    <a:pt x="3159" y="1957"/>
                  </a:moveTo>
                  <a:cubicBezTo>
                    <a:pt x="3159" y="1957"/>
                    <a:pt x="3183" y="1957"/>
                    <a:pt x="3231" y="2006"/>
                  </a:cubicBezTo>
                  <a:cubicBezTo>
                    <a:pt x="3280" y="2054"/>
                    <a:pt x="3304" y="2152"/>
                    <a:pt x="3280" y="2224"/>
                  </a:cubicBezTo>
                  <a:cubicBezTo>
                    <a:pt x="3159" y="2127"/>
                    <a:pt x="3159" y="2006"/>
                    <a:pt x="3159" y="1957"/>
                  </a:cubicBezTo>
                  <a:close/>
                  <a:moveTo>
                    <a:pt x="1701" y="2030"/>
                  </a:moveTo>
                  <a:cubicBezTo>
                    <a:pt x="1750" y="2054"/>
                    <a:pt x="1798" y="2079"/>
                    <a:pt x="1822" y="2127"/>
                  </a:cubicBezTo>
                  <a:cubicBezTo>
                    <a:pt x="1847" y="2249"/>
                    <a:pt x="1822" y="2346"/>
                    <a:pt x="1774" y="2443"/>
                  </a:cubicBezTo>
                  <a:cubicBezTo>
                    <a:pt x="1677" y="2346"/>
                    <a:pt x="1628" y="2200"/>
                    <a:pt x="1652" y="2054"/>
                  </a:cubicBezTo>
                  <a:cubicBezTo>
                    <a:pt x="1652" y="2030"/>
                    <a:pt x="1677" y="2030"/>
                    <a:pt x="1677" y="2030"/>
                  </a:cubicBezTo>
                  <a:close/>
                  <a:moveTo>
                    <a:pt x="1688" y="116"/>
                  </a:moveTo>
                  <a:cubicBezTo>
                    <a:pt x="1796" y="116"/>
                    <a:pt x="1923" y="140"/>
                    <a:pt x="2065" y="184"/>
                  </a:cubicBezTo>
                  <a:cubicBezTo>
                    <a:pt x="2211" y="232"/>
                    <a:pt x="2333" y="305"/>
                    <a:pt x="2454" y="427"/>
                  </a:cubicBezTo>
                  <a:cubicBezTo>
                    <a:pt x="2284" y="548"/>
                    <a:pt x="2235" y="791"/>
                    <a:pt x="2333" y="961"/>
                  </a:cubicBezTo>
                  <a:cubicBezTo>
                    <a:pt x="2430" y="1083"/>
                    <a:pt x="2503" y="1131"/>
                    <a:pt x="2551" y="1131"/>
                  </a:cubicBezTo>
                  <a:cubicBezTo>
                    <a:pt x="2648" y="1107"/>
                    <a:pt x="2721" y="1058"/>
                    <a:pt x="2746" y="986"/>
                  </a:cubicBezTo>
                  <a:cubicBezTo>
                    <a:pt x="2794" y="791"/>
                    <a:pt x="2746" y="573"/>
                    <a:pt x="2624" y="427"/>
                  </a:cubicBezTo>
                  <a:cubicBezTo>
                    <a:pt x="2818" y="305"/>
                    <a:pt x="3061" y="232"/>
                    <a:pt x="3304" y="232"/>
                  </a:cubicBezTo>
                  <a:lnTo>
                    <a:pt x="3450" y="232"/>
                  </a:lnTo>
                  <a:cubicBezTo>
                    <a:pt x="3742" y="330"/>
                    <a:pt x="3960" y="597"/>
                    <a:pt x="3984" y="888"/>
                  </a:cubicBezTo>
                  <a:cubicBezTo>
                    <a:pt x="3839" y="937"/>
                    <a:pt x="3717" y="1034"/>
                    <a:pt x="3693" y="1180"/>
                  </a:cubicBezTo>
                  <a:cubicBezTo>
                    <a:pt x="3669" y="1277"/>
                    <a:pt x="3693" y="1350"/>
                    <a:pt x="3766" y="1423"/>
                  </a:cubicBezTo>
                  <a:cubicBezTo>
                    <a:pt x="3802" y="1459"/>
                    <a:pt x="3845" y="1477"/>
                    <a:pt x="3887" y="1477"/>
                  </a:cubicBezTo>
                  <a:cubicBezTo>
                    <a:pt x="3930" y="1477"/>
                    <a:pt x="3972" y="1459"/>
                    <a:pt x="4009" y="1423"/>
                  </a:cubicBezTo>
                  <a:cubicBezTo>
                    <a:pt x="4082" y="1277"/>
                    <a:pt x="4106" y="1131"/>
                    <a:pt x="4082" y="986"/>
                  </a:cubicBezTo>
                  <a:cubicBezTo>
                    <a:pt x="4130" y="986"/>
                    <a:pt x="4203" y="961"/>
                    <a:pt x="4252" y="961"/>
                  </a:cubicBezTo>
                  <a:cubicBezTo>
                    <a:pt x="4470" y="961"/>
                    <a:pt x="4640" y="1083"/>
                    <a:pt x="4738" y="1277"/>
                  </a:cubicBezTo>
                  <a:cubicBezTo>
                    <a:pt x="4835" y="1544"/>
                    <a:pt x="4810" y="1836"/>
                    <a:pt x="4665" y="2079"/>
                  </a:cubicBezTo>
                  <a:cubicBezTo>
                    <a:pt x="4483" y="2341"/>
                    <a:pt x="4201" y="2486"/>
                    <a:pt x="3902" y="2486"/>
                  </a:cubicBezTo>
                  <a:cubicBezTo>
                    <a:pt x="3841" y="2486"/>
                    <a:pt x="3779" y="2480"/>
                    <a:pt x="3717" y="2467"/>
                  </a:cubicBezTo>
                  <a:cubicBezTo>
                    <a:pt x="3572" y="2443"/>
                    <a:pt x="3450" y="2370"/>
                    <a:pt x="3353" y="2297"/>
                  </a:cubicBezTo>
                  <a:cubicBezTo>
                    <a:pt x="3401" y="2176"/>
                    <a:pt x="3377" y="2030"/>
                    <a:pt x="3304" y="1933"/>
                  </a:cubicBezTo>
                  <a:cubicBezTo>
                    <a:pt x="3244" y="1884"/>
                    <a:pt x="3189" y="1860"/>
                    <a:pt x="3143" y="1860"/>
                  </a:cubicBezTo>
                  <a:cubicBezTo>
                    <a:pt x="3098" y="1860"/>
                    <a:pt x="3061" y="1884"/>
                    <a:pt x="3037" y="1933"/>
                  </a:cubicBezTo>
                  <a:cubicBezTo>
                    <a:pt x="3037" y="2103"/>
                    <a:pt x="3086" y="2249"/>
                    <a:pt x="3231" y="2322"/>
                  </a:cubicBezTo>
                  <a:cubicBezTo>
                    <a:pt x="3071" y="2620"/>
                    <a:pt x="2781" y="2809"/>
                    <a:pt x="2442" y="2809"/>
                  </a:cubicBezTo>
                  <a:cubicBezTo>
                    <a:pt x="2422" y="2809"/>
                    <a:pt x="2402" y="2809"/>
                    <a:pt x="2381" y="2807"/>
                  </a:cubicBezTo>
                  <a:cubicBezTo>
                    <a:pt x="2187" y="2807"/>
                    <a:pt x="1968" y="2686"/>
                    <a:pt x="1847" y="2516"/>
                  </a:cubicBezTo>
                  <a:cubicBezTo>
                    <a:pt x="1920" y="2394"/>
                    <a:pt x="1968" y="2249"/>
                    <a:pt x="1920" y="2103"/>
                  </a:cubicBezTo>
                  <a:cubicBezTo>
                    <a:pt x="1895" y="2030"/>
                    <a:pt x="1822" y="1957"/>
                    <a:pt x="1725" y="1933"/>
                  </a:cubicBezTo>
                  <a:cubicBezTo>
                    <a:pt x="1712" y="1928"/>
                    <a:pt x="1699" y="1926"/>
                    <a:pt x="1685" y="1926"/>
                  </a:cubicBezTo>
                  <a:cubicBezTo>
                    <a:pt x="1627" y="1926"/>
                    <a:pt x="1575" y="1966"/>
                    <a:pt x="1555" y="2006"/>
                  </a:cubicBezTo>
                  <a:cubicBezTo>
                    <a:pt x="1531" y="2200"/>
                    <a:pt x="1580" y="2394"/>
                    <a:pt x="1725" y="2540"/>
                  </a:cubicBezTo>
                  <a:cubicBezTo>
                    <a:pt x="1604" y="2662"/>
                    <a:pt x="1434" y="2735"/>
                    <a:pt x="1264" y="2759"/>
                  </a:cubicBezTo>
                  <a:lnTo>
                    <a:pt x="1191" y="2759"/>
                  </a:lnTo>
                  <a:cubicBezTo>
                    <a:pt x="1045" y="2759"/>
                    <a:pt x="924" y="2686"/>
                    <a:pt x="826" y="2589"/>
                  </a:cubicBezTo>
                  <a:cubicBezTo>
                    <a:pt x="729" y="2467"/>
                    <a:pt x="705" y="2346"/>
                    <a:pt x="729" y="2224"/>
                  </a:cubicBezTo>
                  <a:cubicBezTo>
                    <a:pt x="924" y="2152"/>
                    <a:pt x="1167" y="1957"/>
                    <a:pt x="1142" y="1836"/>
                  </a:cubicBezTo>
                  <a:cubicBezTo>
                    <a:pt x="1142" y="1801"/>
                    <a:pt x="1118" y="1767"/>
                    <a:pt x="1052" y="1767"/>
                  </a:cubicBezTo>
                  <a:cubicBezTo>
                    <a:pt x="1025" y="1767"/>
                    <a:pt x="991" y="1773"/>
                    <a:pt x="948" y="1787"/>
                  </a:cubicBezTo>
                  <a:cubicBezTo>
                    <a:pt x="802" y="1836"/>
                    <a:pt x="681" y="1982"/>
                    <a:pt x="656" y="2152"/>
                  </a:cubicBezTo>
                  <a:cubicBezTo>
                    <a:pt x="638" y="2154"/>
                    <a:pt x="621" y="2155"/>
                    <a:pt x="603" y="2155"/>
                  </a:cubicBezTo>
                  <a:cubicBezTo>
                    <a:pt x="414" y="2155"/>
                    <a:pt x="286" y="2032"/>
                    <a:pt x="219" y="1787"/>
                  </a:cubicBezTo>
                  <a:cubicBezTo>
                    <a:pt x="98" y="1520"/>
                    <a:pt x="122" y="1228"/>
                    <a:pt x="243" y="961"/>
                  </a:cubicBezTo>
                  <a:cubicBezTo>
                    <a:pt x="389" y="791"/>
                    <a:pt x="608" y="694"/>
                    <a:pt x="851" y="694"/>
                  </a:cubicBezTo>
                  <a:lnTo>
                    <a:pt x="1142" y="694"/>
                  </a:lnTo>
                  <a:lnTo>
                    <a:pt x="1142" y="743"/>
                  </a:lnTo>
                  <a:cubicBezTo>
                    <a:pt x="1118" y="840"/>
                    <a:pt x="1142" y="937"/>
                    <a:pt x="1191" y="1010"/>
                  </a:cubicBezTo>
                  <a:cubicBezTo>
                    <a:pt x="1204" y="1036"/>
                    <a:pt x="1232" y="1056"/>
                    <a:pt x="1271" y="1056"/>
                  </a:cubicBezTo>
                  <a:cubicBezTo>
                    <a:pt x="1302" y="1056"/>
                    <a:pt x="1341" y="1043"/>
                    <a:pt x="1385" y="1010"/>
                  </a:cubicBezTo>
                  <a:cubicBezTo>
                    <a:pt x="1482" y="913"/>
                    <a:pt x="1507" y="888"/>
                    <a:pt x="1482" y="791"/>
                  </a:cubicBezTo>
                  <a:cubicBezTo>
                    <a:pt x="1458" y="718"/>
                    <a:pt x="1385" y="645"/>
                    <a:pt x="1239" y="621"/>
                  </a:cubicBezTo>
                  <a:cubicBezTo>
                    <a:pt x="1239" y="475"/>
                    <a:pt x="1288" y="330"/>
                    <a:pt x="1385" y="232"/>
                  </a:cubicBezTo>
                  <a:cubicBezTo>
                    <a:pt x="1452" y="152"/>
                    <a:pt x="1556" y="116"/>
                    <a:pt x="1688" y="116"/>
                  </a:cubicBezTo>
                  <a:close/>
                  <a:moveTo>
                    <a:pt x="1650" y="1"/>
                  </a:moveTo>
                  <a:cubicBezTo>
                    <a:pt x="1501" y="1"/>
                    <a:pt x="1380" y="43"/>
                    <a:pt x="1288" y="135"/>
                  </a:cubicBezTo>
                  <a:cubicBezTo>
                    <a:pt x="1191" y="257"/>
                    <a:pt x="1118" y="427"/>
                    <a:pt x="1118" y="597"/>
                  </a:cubicBezTo>
                  <a:cubicBezTo>
                    <a:pt x="1069" y="585"/>
                    <a:pt x="1021" y="579"/>
                    <a:pt x="972" y="579"/>
                  </a:cubicBezTo>
                  <a:cubicBezTo>
                    <a:pt x="924" y="579"/>
                    <a:pt x="875" y="585"/>
                    <a:pt x="826" y="597"/>
                  </a:cubicBezTo>
                  <a:cubicBezTo>
                    <a:pt x="559" y="597"/>
                    <a:pt x="316" y="694"/>
                    <a:pt x="146" y="888"/>
                  </a:cubicBezTo>
                  <a:cubicBezTo>
                    <a:pt x="1" y="1180"/>
                    <a:pt x="1" y="1520"/>
                    <a:pt x="122" y="1811"/>
                  </a:cubicBezTo>
                  <a:cubicBezTo>
                    <a:pt x="219" y="2152"/>
                    <a:pt x="414" y="2224"/>
                    <a:pt x="559" y="2224"/>
                  </a:cubicBezTo>
                  <a:lnTo>
                    <a:pt x="608" y="2224"/>
                  </a:lnTo>
                  <a:cubicBezTo>
                    <a:pt x="608" y="2394"/>
                    <a:pt x="656" y="2540"/>
                    <a:pt x="754" y="2637"/>
                  </a:cubicBezTo>
                  <a:cubicBezTo>
                    <a:pt x="851" y="2783"/>
                    <a:pt x="1021" y="2856"/>
                    <a:pt x="1191" y="2856"/>
                  </a:cubicBezTo>
                  <a:lnTo>
                    <a:pt x="1264" y="2856"/>
                  </a:lnTo>
                  <a:cubicBezTo>
                    <a:pt x="1458" y="2832"/>
                    <a:pt x="1652" y="2759"/>
                    <a:pt x="1774" y="2613"/>
                  </a:cubicBezTo>
                  <a:cubicBezTo>
                    <a:pt x="1944" y="2783"/>
                    <a:pt x="2163" y="2905"/>
                    <a:pt x="2381" y="2929"/>
                  </a:cubicBezTo>
                  <a:lnTo>
                    <a:pt x="2430" y="2929"/>
                  </a:lnTo>
                  <a:cubicBezTo>
                    <a:pt x="2794" y="2905"/>
                    <a:pt x="3134" y="2710"/>
                    <a:pt x="3304" y="2394"/>
                  </a:cubicBezTo>
                  <a:cubicBezTo>
                    <a:pt x="3426" y="2467"/>
                    <a:pt x="3547" y="2516"/>
                    <a:pt x="3693" y="2540"/>
                  </a:cubicBezTo>
                  <a:cubicBezTo>
                    <a:pt x="3766" y="2559"/>
                    <a:pt x="3841" y="2567"/>
                    <a:pt x="3916" y="2567"/>
                  </a:cubicBezTo>
                  <a:cubicBezTo>
                    <a:pt x="4239" y="2567"/>
                    <a:pt x="4560" y="2403"/>
                    <a:pt x="4738" y="2127"/>
                  </a:cubicBezTo>
                  <a:cubicBezTo>
                    <a:pt x="4932" y="1860"/>
                    <a:pt x="4956" y="1496"/>
                    <a:pt x="4835" y="1204"/>
                  </a:cubicBezTo>
                  <a:cubicBezTo>
                    <a:pt x="4738" y="986"/>
                    <a:pt x="4495" y="840"/>
                    <a:pt x="4252" y="840"/>
                  </a:cubicBezTo>
                  <a:cubicBezTo>
                    <a:pt x="4203" y="840"/>
                    <a:pt x="4130" y="840"/>
                    <a:pt x="4057" y="864"/>
                  </a:cubicBezTo>
                  <a:cubicBezTo>
                    <a:pt x="4033" y="500"/>
                    <a:pt x="3790" y="232"/>
                    <a:pt x="3450" y="135"/>
                  </a:cubicBezTo>
                  <a:cubicBezTo>
                    <a:pt x="3426" y="123"/>
                    <a:pt x="3395" y="117"/>
                    <a:pt x="3365" y="117"/>
                  </a:cubicBezTo>
                  <a:cubicBezTo>
                    <a:pt x="3335" y="117"/>
                    <a:pt x="3304" y="123"/>
                    <a:pt x="3280" y="135"/>
                  </a:cubicBezTo>
                  <a:cubicBezTo>
                    <a:pt x="3013" y="135"/>
                    <a:pt x="2746" y="208"/>
                    <a:pt x="2527" y="330"/>
                  </a:cubicBezTo>
                  <a:cubicBezTo>
                    <a:pt x="2405" y="232"/>
                    <a:pt x="2235" y="135"/>
                    <a:pt x="2090" y="87"/>
                  </a:cubicBezTo>
                  <a:cubicBezTo>
                    <a:pt x="1923" y="31"/>
                    <a:pt x="1776" y="1"/>
                    <a:pt x="1650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5" name="Google Shape;1263;p28"/>
          <p:cNvGrpSpPr>
            <a:grpSpLocks/>
          </p:cNvGrpSpPr>
          <p:nvPr/>
        </p:nvGrpSpPr>
        <p:grpSpPr bwMode="auto">
          <a:xfrm flipH="1">
            <a:off x="498475" y="969963"/>
            <a:ext cx="2489200" cy="2260600"/>
            <a:chOff x="7844079" y="226728"/>
            <a:chExt cx="1373387" cy="1246991"/>
          </a:xfrm>
        </p:grpSpPr>
        <p:sp>
          <p:nvSpPr>
            <p:cNvPr id="26" name="Google Shape;1264;p28"/>
            <p:cNvSpPr/>
            <p:nvPr/>
          </p:nvSpPr>
          <p:spPr>
            <a:xfrm rot="-1688081">
              <a:off x="7886121" y="509578"/>
              <a:ext cx="222475" cy="213670"/>
            </a:xfrm>
            <a:custGeom>
              <a:avLst/>
              <a:gdLst/>
              <a:ahLst/>
              <a:cxnLst/>
              <a:rect l="l" t="t" r="r" b="b"/>
              <a:pathLst>
                <a:path w="1119" h="1074" extrusionOk="0">
                  <a:moveTo>
                    <a:pt x="681" y="441"/>
                  </a:moveTo>
                  <a:cubicBezTo>
                    <a:pt x="681" y="441"/>
                    <a:pt x="681" y="441"/>
                    <a:pt x="681" y="466"/>
                  </a:cubicBezTo>
                  <a:cubicBezTo>
                    <a:pt x="681" y="466"/>
                    <a:pt x="657" y="490"/>
                    <a:pt x="584" y="490"/>
                  </a:cubicBezTo>
                  <a:cubicBezTo>
                    <a:pt x="608" y="466"/>
                    <a:pt x="632" y="441"/>
                    <a:pt x="657" y="441"/>
                  </a:cubicBezTo>
                  <a:close/>
                  <a:moveTo>
                    <a:pt x="384" y="97"/>
                  </a:moveTo>
                  <a:cubicBezTo>
                    <a:pt x="401" y="97"/>
                    <a:pt x="420" y="98"/>
                    <a:pt x="438" y="101"/>
                  </a:cubicBezTo>
                  <a:cubicBezTo>
                    <a:pt x="559" y="101"/>
                    <a:pt x="681" y="126"/>
                    <a:pt x="778" y="150"/>
                  </a:cubicBezTo>
                  <a:cubicBezTo>
                    <a:pt x="924" y="199"/>
                    <a:pt x="1021" y="369"/>
                    <a:pt x="972" y="514"/>
                  </a:cubicBezTo>
                  <a:cubicBezTo>
                    <a:pt x="924" y="733"/>
                    <a:pt x="705" y="976"/>
                    <a:pt x="559" y="976"/>
                  </a:cubicBezTo>
                  <a:lnTo>
                    <a:pt x="511" y="976"/>
                  </a:lnTo>
                  <a:cubicBezTo>
                    <a:pt x="414" y="879"/>
                    <a:pt x="438" y="733"/>
                    <a:pt x="511" y="612"/>
                  </a:cubicBezTo>
                  <a:cubicBezTo>
                    <a:pt x="608" y="587"/>
                    <a:pt x="754" y="563"/>
                    <a:pt x="778" y="490"/>
                  </a:cubicBezTo>
                  <a:cubicBezTo>
                    <a:pt x="802" y="441"/>
                    <a:pt x="778" y="393"/>
                    <a:pt x="754" y="369"/>
                  </a:cubicBezTo>
                  <a:cubicBezTo>
                    <a:pt x="730" y="344"/>
                    <a:pt x="705" y="344"/>
                    <a:pt x="681" y="344"/>
                  </a:cubicBezTo>
                  <a:cubicBezTo>
                    <a:pt x="608" y="344"/>
                    <a:pt x="535" y="417"/>
                    <a:pt x="462" y="514"/>
                  </a:cubicBezTo>
                  <a:cubicBezTo>
                    <a:pt x="441" y="519"/>
                    <a:pt x="419" y="521"/>
                    <a:pt x="398" y="521"/>
                  </a:cubicBezTo>
                  <a:cubicBezTo>
                    <a:pt x="299" y="521"/>
                    <a:pt x="202" y="477"/>
                    <a:pt x="122" y="417"/>
                  </a:cubicBezTo>
                  <a:cubicBezTo>
                    <a:pt x="98" y="369"/>
                    <a:pt x="98" y="344"/>
                    <a:pt x="122" y="296"/>
                  </a:cubicBezTo>
                  <a:cubicBezTo>
                    <a:pt x="165" y="168"/>
                    <a:pt x="263" y="97"/>
                    <a:pt x="384" y="97"/>
                  </a:cubicBezTo>
                  <a:close/>
                  <a:moveTo>
                    <a:pt x="386" y="1"/>
                  </a:moveTo>
                  <a:cubicBezTo>
                    <a:pt x="230" y="1"/>
                    <a:pt x="69" y="97"/>
                    <a:pt x="25" y="271"/>
                  </a:cubicBezTo>
                  <a:cubicBezTo>
                    <a:pt x="1" y="344"/>
                    <a:pt x="1" y="417"/>
                    <a:pt x="49" y="466"/>
                  </a:cubicBezTo>
                  <a:cubicBezTo>
                    <a:pt x="147" y="563"/>
                    <a:pt x="292" y="612"/>
                    <a:pt x="414" y="612"/>
                  </a:cubicBezTo>
                  <a:cubicBezTo>
                    <a:pt x="341" y="733"/>
                    <a:pt x="341" y="927"/>
                    <a:pt x="462" y="1049"/>
                  </a:cubicBezTo>
                  <a:cubicBezTo>
                    <a:pt x="487" y="1073"/>
                    <a:pt x="511" y="1073"/>
                    <a:pt x="559" y="1073"/>
                  </a:cubicBezTo>
                  <a:cubicBezTo>
                    <a:pt x="754" y="1073"/>
                    <a:pt x="1021" y="782"/>
                    <a:pt x="1070" y="539"/>
                  </a:cubicBezTo>
                  <a:cubicBezTo>
                    <a:pt x="1118" y="320"/>
                    <a:pt x="997" y="126"/>
                    <a:pt x="827" y="77"/>
                  </a:cubicBezTo>
                  <a:cubicBezTo>
                    <a:pt x="705" y="29"/>
                    <a:pt x="584" y="4"/>
                    <a:pt x="438" y="4"/>
                  </a:cubicBezTo>
                  <a:cubicBezTo>
                    <a:pt x="421" y="2"/>
                    <a:pt x="403" y="1"/>
                    <a:pt x="3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Google Shape;1265;p28"/>
            <p:cNvSpPr/>
            <p:nvPr/>
          </p:nvSpPr>
          <p:spPr>
            <a:xfrm rot="-1688081">
              <a:off x="7968455" y="265259"/>
              <a:ext cx="218095" cy="212794"/>
            </a:xfrm>
            <a:custGeom>
              <a:avLst/>
              <a:gdLst/>
              <a:ahLst/>
              <a:cxnLst/>
              <a:rect l="l" t="t" r="r" b="b"/>
              <a:pathLst>
                <a:path w="1094" h="1072" extrusionOk="0">
                  <a:moveTo>
                    <a:pt x="484" y="620"/>
                  </a:moveTo>
                  <a:cubicBezTo>
                    <a:pt x="474" y="660"/>
                    <a:pt x="413" y="681"/>
                    <a:pt x="413" y="681"/>
                  </a:cubicBezTo>
                  <a:cubicBezTo>
                    <a:pt x="433" y="641"/>
                    <a:pt x="452" y="634"/>
                    <a:pt x="484" y="620"/>
                  </a:cubicBezTo>
                  <a:close/>
                  <a:moveTo>
                    <a:pt x="480" y="88"/>
                  </a:moveTo>
                  <a:cubicBezTo>
                    <a:pt x="512" y="88"/>
                    <a:pt x="542" y="105"/>
                    <a:pt x="559" y="122"/>
                  </a:cubicBezTo>
                  <a:cubicBezTo>
                    <a:pt x="607" y="243"/>
                    <a:pt x="607" y="365"/>
                    <a:pt x="559" y="486"/>
                  </a:cubicBezTo>
                  <a:cubicBezTo>
                    <a:pt x="462" y="486"/>
                    <a:pt x="389" y="535"/>
                    <a:pt x="340" y="608"/>
                  </a:cubicBezTo>
                  <a:cubicBezTo>
                    <a:pt x="316" y="632"/>
                    <a:pt x="316" y="681"/>
                    <a:pt x="340" y="681"/>
                  </a:cubicBezTo>
                  <a:cubicBezTo>
                    <a:pt x="365" y="729"/>
                    <a:pt x="389" y="753"/>
                    <a:pt x="437" y="753"/>
                  </a:cubicBezTo>
                  <a:cubicBezTo>
                    <a:pt x="535" y="753"/>
                    <a:pt x="607" y="632"/>
                    <a:pt x="632" y="559"/>
                  </a:cubicBezTo>
                  <a:lnTo>
                    <a:pt x="778" y="559"/>
                  </a:lnTo>
                  <a:cubicBezTo>
                    <a:pt x="790" y="555"/>
                    <a:pt x="804" y="553"/>
                    <a:pt x="818" y="553"/>
                  </a:cubicBezTo>
                  <a:cubicBezTo>
                    <a:pt x="883" y="553"/>
                    <a:pt x="956" y="596"/>
                    <a:pt x="996" y="656"/>
                  </a:cubicBezTo>
                  <a:cubicBezTo>
                    <a:pt x="996" y="681"/>
                    <a:pt x="996" y="729"/>
                    <a:pt x="972" y="753"/>
                  </a:cubicBezTo>
                  <a:cubicBezTo>
                    <a:pt x="850" y="899"/>
                    <a:pt x="656" y="972"/>
                    <a:pt x="462" y="972"/>
                  </a:cubicBezTo>
                  <a:cubicBezTo>
                    <a:pt x="449" y="974"/>
                    <a:pt x="437" y="975"/>
                    <a:pt x="424" y="975"/>
                  </a:cubicBezTo>
                  <a:cubicBezTo>
                    <a:pt x="268" y="975"/>
                    <a:pt x="122" y="838"/>
                    <a:pt x="122" y="681"/>
                  </a:cubicBezTo>
                  <a:cubicBezTo>
                    <a:pt x="97" y="511"/>
                    <a:pt x="146" y="316"/>
                    <a:pt x="243" y="170"/>
                  </a:cubicBezTo>
                  <a:cubicBezTo>
                    <a:pt x="292" y="122"/>
                    <a:pt x="365" y="98"/>
                    <a:pt x="437" y="98"/>
                  </a:cubicBezTo>
                  <a:cubicBezTo>
                    <a:pt x="452" y="90"/>
                    <a:pt x="466" y="88"/>
                    <a:pt x="480" y="88"/>
                  </a:cubicBezTo>
                  <a:close/>
                  <a:moveTo>
                    <a:pt x="437" y="0"/>
                  </a:moveTo>
                  <a:cubicBezTo>
                    <a:pt x="340" y="0"/>
                    <a:pt x="243" y="49"/>
                    <a:pt x="170" y="122"/>
                  </a:cubicBezTo>
                  <a:cubicBezTo>
                    <a:pt x="49" y="292"/>
                    <a:pt x="0" y="511"/>
                    <a:pt x="24" y="705"/>
                  </a:cubicBezTo>
                  <a:cubicBezTo>
                    <a:pt x="24" y="910"/>
                    <a:pt x="195" y="1072"/>
                    <a:pt x="396" y="1072"/>
                  </a:cubicBezTo>
                  <a:cubicBezTo>
                    <a:pt x="410" y="1072"/>
                    <a:pt x="423" y="1071"/>
                    <a:pt x="437" y="1069"/>
                  </a:cubicBezTo>
                  <a:cubicBezTo>
                    <a:pt x="656" y="1069"/>
                    <a:pt x="875" y="972"/>
                    <a:pt x="1045" y="826"/>
                  </a:cubicBezTo>
                  <a:cubicBezTo>
                    <a:pt x="1069" y="753"/>
                    <a:pt x="1093" y="705"/>
                    <a:pt x="1069" y="632"/>
                  </a:cubicBezTo>
                  <a:cubicBezTo>
                    <a:pt x="1006" y="548"/>
                    <a:pt x="906" y="482"/>
                    <a:pt x="801" y="482"/>
                  </a:cubicBezTo>
                  <a:cubicBezTo>
                    <a:pt x="785" y="482"/>
                    <a:pt x="769" y="483"/>
                    <a:pt x="753" y="486"/>
                  </a:cubicBezTo>
                  <a:lnTo>
                    <a:pt x="656" y="486"/>
                  </a:lnTo>
                  <a:cubicBezTo>
                    <a:pt x="705" y="365"/>
                    <a:pt x="680" y="219"/>
                    <a:pt x="632" y="98"/>
                  </a:cubicBezTo>
                  <a:cubicBezTo>
                    <a:pt x="583" y="49"/>
                    <a:pt x="510" y="0"/>
                    <a:pt x="4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" name="Google Shape;1266;p28"/>
            <p:cNvSpPr/>
            <p:nvPr/>
          </p:nvSpPr>
          <p:spPr>
            <a:xfrm rot="-1688081">
              <a:off x="8097209" y="457036"/>
              <a:ext cx="197950" cy="172512"/>
            </a:xfrm>
            <a:custGeom>
              <a:avLst/>
              <a:gdLst/>
              <a:ahLst/>
              <a:cxnLst/>
              <a:rect l="l" t="t" r="r" b="b"/>
              <a:pathLst>
                <a:path w="997" h="868" extrusionOk="0">
                  <a:moveTo>
                    <a:pt x="405" y="1"/>
                  </a:moveTo>
                  <a:cubicBezTo>
                    <a:pt x="214" y="1"/>
                    <a:pt x="67" y="97"/>
                    <a:pt x="49" y="168"/>
                  </a:cubicBezTo>
                  <a:cubicBezTo>
                    <a:pt x="0" y="363"/>
                    <a:pt x="49" y="557"/>
                    <a:pt x="195" y="703"/>
                  </a:cubicBezTo>
                  <a:cubicBezTo>
                    <a:pt x="350" y="801"/>
                    <a:pt x="529" y="867"/>
                    <a:pt x="667" y="867"/>
                  </a:cubicBezTo>
                  <a:cubicBezTo>
                    <a:pt x="767" y="867"/>
                    <a:pt x="844" y="833"/>
                    <a:pt x="875" y="751"/>
                  </a:cubicBezTo>
                  <a:cubicBezTo>
                    <a:pt x="996" y="484"/>
                    <a:pt x="875" y="168"/>
                    <a:pt x="632" y="47"/>
                  </a:cubicBezTo>
                  <a:cubicBezTo>
                    <a:pt x="553" y="14"/>
                    <a:pt x="476" y="1"/>
                    <a:pt x="40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" name="Google Shape;1267;p28"/>
            <p:cNvSpPr/>
            <p:nvPr/>
          </p:nvSpPr>
          <p:spPr>
            <a:xfrm rot="-1688081">
              <a:off x="8096334" y="485934"/>
              <a:ext cx="91968" cy="96327"/>
            </a:xfrm>
            <a:custGeom>
              <a:avLst/>
              <a:gdLst/>
              <a:ahLst/>
              <a:cxnLst/>
              <a:rect l="l" t="t" r="r" b="b"/>
              <a:pathLst>
                <a:path w="463" h="487" extrusionOk="0">
                  <a:moveTo>
                    <a:pt x="462" y="0"/>
                  </a:moveTo>
                  <a:lnTo>
                    <a:pt x="1" y="486"/>
                  </a:lnTo>
                  <a:cubicBezTo>
                    <a:pt x="1" y="486"/>
                    <a:pt x="438" y="98"/>
                    <a:pt x="46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" name="Google Shape;1268;p28"/>
            <p:cNvSpPr/>
            <p:nvPr/>
          </p:nvSpPr>
          <p:spPr>
            <a:xfrm rot="-1688081">
              <a:off x="8086699" y="475426"/>
              <a:ext cx="111238" cy="116467"/>
            </a:xfrm>
            <a:custGeom>
              <a:avLst/>
              <a:gdLst/>
              <a:ahLst/>
              <a:cxnLst/>
              <a:rect l="l" t="t" r="r" b="b"/>
              <a:pathLst>
                <a:path w="559" h="586" extrusionOk="0">
                  <a:moveTo>
                    <a:pt x="504" y="1"/>
                  </a:moveTo>
                  <a:cubicBezTo>
                    <a:pt x="487" y="1"/>
                    <a:pt x="471" y="9"/>
                    <a:pt x="462" y="27"/>
                  </a:cubicBezTo>
                  <a:cubicBezTo>
                    <a:pt x="340" y="197"/>
                    <a:pt x="195" y="367"/>
                    <a:pt x="25" y="489"/>
                  </a:cubicBezTo>
                  <a:cubicBezTo>
                    <a:pt x="0" y="513"/>
                    <a:pt x="0" y="537"/>
                    <a:pt x="25" y="562"/>
                  </a:cubicBezTo>
                  <a:cubicBezTo>
                    <a:pt x="25" y="562"/>
                    <a:pt x="49" y="562"/>
                    <a:pt x="49" y="586"/>
                  </a:cubicBezTo>
                  <a:cubicBezTo>
                    <a:pt x="73" y="562"/>
                    <a:pt x="73" y="562"/>
                    <a:pt x="73" y="562"/>
                  </a:cubicBezTo>
                  <a:cubicBezTo>
                    <a:pt x="267" y="416"/>
                    <a:pt x="413" y="246"/>
                    <a:pt x="559" y="51"/>
                  </a:cubicBezTo>
                  <a:cubicBezTo>
                    <a:pt x="559" y="21"/>
                    <a:pt x="531" y="1"/>
                    <a:pt x="50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" name="Google Shape;1269;p28"/>
            <p:cNvSpPr/>
            <p:nvPr/>
          </p:nvSpPr>
          <p:spPr>
            <a:xfrm rot="-1688081">
              <a:off x="8145383" y="485058"/>
              <a:ext cx="101603" cy="116468"/>
            </a:xfrm>
            <a:custGeom>
              <a:avLst/>
              <a:gdLst/>
              <a:ahLst/>
              <a:cxnLst/>
              <a:rect l="l" t="t" r="r" b="b"/>
              <a:pathLst>
                <a:path w="511" h="584" extrusionOk="0">
                  <a:moveTo>
                    <a:pt x="510" y="1"/>
                  </a:moveTo>
                  <a:lnTo>
                    <a:pt x="0" y="584"/>
                  </a:lnTo>
                  <a:cubicBezTo>
                    <a:pt x="194" y="390"/>
                    <a:pt x="365" y="195"/>
                    <a:pt x="5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1270;p28"/>
            <p:cNvSpPr/>
            <p:nvPr/>
          </p:nvSpPr>
          <p:spPr>
            <a:xfrm rot="-1688081">
              <a:off x="8132245" y="479804"/>
              <a:ext cx="125252" cy="132230"/>
            </a:xfrm>
            <a:custGeom>
              <a:avLst/>
              <a:gdLst/>
              <a:ahLst/>
              <a:cxnLst/>
              <a:rect l="l" t="t" r="r" b="b"/>
              <a:pathLst>
                <a:path w="632" h="667" extrusionOk="0">
                  <a:moveTo>
                    <a:pt x="563" y="1"/>
                  </a:moveTo>
                  <a:cubicBezTo>
                    <a:pt x="547" y="1"/>
                    <a:pt x="535" y="18"/>
                    <a:pt x="535" y="35"/>
                  </a:cubicBezTo>
                  <a:cubicBezTo>
                    <a:pt x="389" y="254"/>
                    <a:pt x="219" y="448"/>
                    <a:pt x="25" y="594"/>
                  </a:cubicBezTo>
                  <a:cubicBezTo>
                    <a:pt x="0" y="618"/>
                    <a:pt x="0" y="642"/>
                    <a:pt x="25" y="667"/>
                  </a:cubicBezTo>
                  <a:lnTo>
                    <a:pt x="97" y="667"/>
                  </a:lnTo>
                  <a:cubicBezTo>
                    <a:pt x="292" y="496"/>
                    <a:pt x="486" y="278"/>
                    <a:pt x="632" y="59"/>
                  </a:cubicBezTo>
                  <a:cubicBezTo>
                    <a:pt x="632" y="35"/>
                    <a:pt x="608" y="11"/>
                    <a:pt x="583" y="11"/>
                  </a:cubicBezTo>
                  <a:cubicBezTo>
                    <a:pt x="576" y="3"/>
                    <a:pt x="569" y="1"/>
                    <a:pt x="5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" name="Google Shape;1271;p28"/>
            <p:cNvSpPr/>
            <p:nvPr/>
          </p:nvSpPr>
          <p:spPr>
            <a:xfrm rot="-1688081">
              <a:off x="7849334" y="476301"/>
              <a:ext cx="144521" cy="56921"/>
            </a:xfrm>
            <a:custGeom>
              <a:avLst/>
              <a:gdLst/>
              <a:ahLst/>
              <a:cxnLst/>
              <a:rect l="l" t="t" r="r" b="b"/>
              <a:pathLst>
                <a:path w="729" h="287" extrusionOk="0">
                  <a:moveTo>
                    <a:pt x="254" y="0"/>
                  </a:moveTo>
                  <a:cubicBezTo>
                    <a:pt x="184" y="0"/>
                    <a:pt x="114" y="14"/>
                    <a:pt x="49" y="43"/>
                  </a:cubicBezTo>
                  <a:cubicBezTo>
                    <a:pt x="0" y="68"/>
                    <a:pt x="25" y="140"/>
                    <a:pt x="73" y="140"/>
                  </a:cubicBezTo>
                  <a:cubicBezTo>
                    <a:pt x="133" y="118"/>
                    <a:pt x="196" y="107"/>
                    <a:pt x="258" y="107"/>
                  </a:cubicBezTo>
                  <a:cubicBezTo>
                    <a:pt x="396" y="107"/>
                    <a:pt x="531" y="161"/>
                    <a:pt x="632" y="262"/>
                  </a:cubicBezTo>
                  <a:cubicBezTo>
                    <a:pt x="656" y="286"/>
                    <a:pt x="656" y="286"/>
                    <a:pt x="680" y="286"/>
                  </a:cubicBezTo>
                  <a:lnTo>
                    <a:pt x="705" y="286"/>
                  </a:lnTo>
                  <a:cubicBezTo>
                    <a:pt x="729" y="262"/>
                    <a:pt x="729" y="213"/>
                    <a:pt x="705" y="213"/>
                  </a:cubicBezTo>
                  <a:cubicBezTo>
                    <a:pt x="585" y="77"/>
                    <a:pt x="418" y="0"/>
                    <a:pt x="2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" name="Google Shape;1272;p28"/>
            <p:cNvSpPr/>
            <p:nvPr/>
          </p:nvSpPr>
          <p:spPr>
            <a:xfrm rot="-1688081">
              <a:off x="8202316" y="503448"/>
              <a:ext cx="77078" cy="91948"/>
            </a:xfrm>
            <a:custGeom>
              <a:avLst/>
              <a:gdLst/>
              <a:ahLst/>
              <a:cxnLst/>
              <a:rect l="l" t="t" r="r" b="b"/>
              <a:pathLst>
                <a:path w="389" h="462" extrusionOk="0">
                  <a:moveTo>
                    <a:pt x="389" y="0"/>
                  </a:moveTo>
                  <a:lnTo>
                    <a:pt x="0" y="462"/>
                  </a:lnTo>
                  <a:cubicBezTo>
                    <a:pt x="0" y="462"/>
                    <a:pt x="364" y="146"/>
                    <a:pt x="38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" name="Google Shape;1273;p28"/>
            <p:cNvSpPr/>
            <p:nvPr/>
          </p:nvSpPr>
          <p:spPr>
            <a:xfrm rot="-1688081">
              <a:off x="8187426" y="493815"/>
              <a:ext cx="101603" cy="112965"/>
            </a:xfrm>
            <a:custGeom>
              <a:avLst/>
              <a:gdLst/>
              <a:ahLst/>
              <a:cxnLst/>
              <a:rect l="l" t="t" r="r" b="b"/>
              <a:pathLst>
                <a:path w="511" h="566" extrusionOk="0">
                  <a:moveTo>
                    <a:pt x="462" y="1"/>
                  </a:moveTo>
                  <a:cubicBezTo>
                    <a:pt x="444" y="1"/>
                    <a:pt x="425" y="19"/>
                    <a:pt x="413" y="55"/>
                  </a:cubicBezTo>
                  <a:cubicBezTo>
                    <a:pt x="389" y="152"/>
                    <a:pt x="170" y="371"/>
                    <a:pt x="24" y="468"/>
                  </a:cubicBezTo>
                  <a:cubicBezTo>
                    <a:pt x="0" y="493"/>
                    <a:pt x="0" y="517"/>
                    <a:pt x="24" y="541"/>
                  </a:cubicBezTo>
                  <a:cubicBezTo>
                    <a:pt x="24" y="541"/>
                    <a:pt x="49" y="565"/>
                    <a:pt x="73" y="565"/>
                  </a:cubicBezTo>
                  <a:cubicBezTo>
                    <a:pt x="73" y="565"/>
                    <a:pt x="73" y="541"/>
                    <a:pt x="73" y="541"/>
                  </a:cubicBezTo>
                  <a:cubicBezTo>
                    <a:pt x="122" y="493"/>
                    <a:pt x="486" y="225"/>
                    <a:pt x="510" y="55"/>
                  </a:cubicBezTo>
                  <a:cubicBezTo>
                    <a:pt x="498" y="19"/>
                    <a:pt x="480" y="1"/>
                    <a:pt x="4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" name="Google Shape;1274;p28"/>
            <p:cNvSpPr/>
            <p:nvPr/>
          </p:nvSpPr>
          <p:spPr>
            <a:xfrm rot="-1688081">
              <a:off x="7905391" y="365963"/>
              <a:ext cx="77953" cy="139236"/>
            </a:xfrm>
            <a:custGeom>
              <a:avLst/>
              <a:gdLst/>
              <a:ahLst/>
              <a:cxnLst/>
              <a:rect l="l" t="t" r="r" b="b"/>
              <a:pathLst>
                <a:path w="390" h="699" extrusionOk="0">
                  <a:moveTo>
                    <a:pt x="158" y="0"/>
                  </a:moveTo>
                  <a:cubicBezTo>
                    <a:pt x="146" y="0"/>
                    <a:pt x="134" y="6"/>
                    <a:pt x="122" y="18"/>
                  </a:cubicBezTo>
                  <a:cubicBezTo>
                    <a:pt x="0" y="237"/>
                    <a:pt x="98" y="529"/>
                    <a:pt x="292" y="699"/>
                  </a:cubicBezTo>
                  <a:lnTo>
                    <a:pt x="365" y="699"/>
                  </a:lnTo>
                  <a:cubicBezTo>
                    <a:pt x="389" y="674"/>
                    <a:pt x="389" y="650"/>
                    <a:pt x="365" y="626"/>
                  </a:cubicBezTo>
                  <a:cubicBezTo>
                    <a:pt x="171" y="504"/>
                    <a:pt x="122" y="261"/>
                    <a:pt x="195" y="67"/>
                  </a:cubicBezTo>
                  <a:cubicBezTo>
                    <a:pt x="219" y="43"/>
                    <a:pt x="219" y="18"/>
                    <a:pt x="195" y="18"/>
                  </a:cubicBezTo>
                  <a:cubicBezTo>
                    <a:pt x="183" y="6"/>
                    <a:pt x="171" y="0"/>
                    <a:pt x="1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" name="Google Shape;1275;p28"/>
            <p:cNvSpPr/>
            <p:nvPr/>
          </p:nvSpPr>
          <p:spPr>
            <a:xfrm rot="-1688081">
              <a:off x="8626244" y="407121"/>
              <a:ext cx="366996" cy="1041202"/>
            </a:xfrm>
            <a:custGeom>
              <a:avLst/>
              <a:gdLst/>
              <a:ahLst/>
              <a:cxnLst/>
              <a:rect l="l" t="t" r="r" b="b"/>
              <a:pathLst>
                <a:path w="1848" h="5242" extrusionOk="0">
                  <a:moveTo>
                    <a:pt x="156" y="1"/>
                  </a:moveTo>
                  <a:cubicBezTo>
                    <a:pt x="122" y="1"/>
                    <a:pt x="86" y="7"/>
                    <a:pt x="49" y="19"/>
                  </a:cubicBezTo>
                  <a:cubicBezTo>
                    <a:pt x="25" y="19"/>
                    <a:pt x="1" y="43"/>
                    <a:pt x="1" y="68"/>
                  </a:cubicBezTo>
                  <a:cubicBezTo>
                    <a:pt x="25" y="92"/>
                    <a:pt x="25" y="116"/>
                    <a:pt x="49" y="116"/>
                  </a:cubicBezTo>
                  <a:lnTo>
                    <a:pt x="74" y="92"/>
                  </a:lnTo>
                  <a:lnTo>
                    <a:pt x="244" y="92"/>
                  </a:lnTo>
                  <a:cubicBezTo>
                    <a:pt x="251" y="99"/>
                    <a:pt x="258" y="102"/>
                    <a:pt x="265" y="102"/>
                  </a:cubicBezTo>
                  <a:cubicBezTo>
                    <a:pt x="280" y="102"/>
                    <a:pt x="292" y="85"/>
                    <a:pt x="292" y="68"/>
                  </a:cubicBezTo>
                  <a:cubicBezTo>
                    <a:pt x="292" y="43"/>
                    <a:pt x="268" y="19"/>
                    <a:pt x="244" y="19"/>
                  </a:cubicBezTo>
                  <a:cubicBezTo>
                    <a:pt x="220" y="7"/>
                    <a:pt x="189" y="1"/>
                    <a:pt x="156" y="1"/>
                  </a:cubicBezTo>
                  <a:close/>
                  <a:moveTo>
                    <a:pt x="438" y="43"/>
                  </a:moveTo>
                  <a:cubicBezTo>
                    <a:pt x="414" y="43"/>
                    <a:pt x="390" y="68"/>
                    <a:pt x="390" y="92"/>
                  </a:cubicBezTo>
                  <a:cubicBezTo>
                    <a:pt x="390" y="116"/>
                    <a:pt x="390" y="141"/>
                    <a:pt x="414" y="141"/>
                  </a:cubicBezTo>
                  <a:cubicBezTo>
                    <a:pt x="487" y="165"/>
                    <a:pt x="535" y="165"/>
                    <a:pt x="584" y="189"/>
                  </a:cubicBezTo>
                  <a:lnTo>
                    <a:pt x="608" y="189"/>
                  </a:lnTo>
                  <a:cubicBezTo>
                    <a:pt x="632" y="189"/>
                    <a:pt x="632" y="189"/>
                    <a:pt x="657" y="165"/>
                  </a:cubicBezTo>
                  <a:cubicBezTo>
                    <a:pt x="657" y="141"/>
                    <a:pt x="657" y="116"/>
                    <a:pt x="632" y="116"/>
                  </a:cubicBezTo>
                  <a:cubicBezTo>
                    <a:pt x="560" y="92"/>
                    <a:pt x="511" y="68"/>
                    <a:pt x="438" y="43"/>
                  </a:cubicBezTo>
                  <a:close/>
                  <a:moveTo>
                    <a:pt x="778" y="195"/>
                  </a:moveTo>
                  <a:cubicBezTo>
                    <a:pt x="766" y="195"/>
                    <a:pt x="754" y="201"/>
                    <a:pt x="754" y="213"/>
                  </a:cubicBezTo>
                  <a:cubicBezTo>
                    <a:pt x="730" y="238"/>
                    <a:pt x="730" y="262"/>
                    <a:pt x="754" y="286"/>
                  </a:cubicBezTo>
                  <a:cubicBezTo>
                    <a:pt x="803" y="311"/>
                    <a:pt x="851" y="359"/>
                    <a:pt x="875" y="384"/>
                  </a:cubicBezTo>
                  <a:cubicBezTo>
                    <a:pt x="900" y="408"/>
                    <a:pt x="900" y="408"/>
                    <a:pt x="924" y="408"/>
                  </a:cubicBezTo>
                  <a:lnTo>
                    <a:pt x="973" y="408"/>
                  </a:lnTo>
                  <a:cubicBezTo>
                    <a:pt x="973" y="384"/>
                    <a:pt x="973" y="359"/>
                    <a:pt x="973" y="335"/>
                  </a:cubicBezTo>
                  <a:cubicBezTo>
                    <a:pt x="924" y="286"/>
                    <a:pt x="875" y="238"/>
                    <a:pt x="803" y="213"/>
                  </a:cubicBezTo>
                  <a:cubicBezTo>
                    <a:pt x="803" y="201"/>
                    <a:pt x="790" y="195"/>
                    <a:pt x="778" y="195"/>
                  </a:cubicBezTo>
                  <a:close/>
                  <a:moveTo>
                    <a:pt x="1033" y="438"/>
                  </a:moveTo>
                  <a:cubicBezTo>
                    <a:pt x="1021" y="438"/>
                    <a:pt x="1009" y="444"/>
                    <a:pt x="997" y="456"/>
                  </a:cubicBezTo>
                  <a:cubicBezTo>
                    <a:pt x="973" y="456"/>
                    <a:pt x="973" y="505"/>
                    <a:pt x="997" y="529"/>
                  </a:cubicBezTo>
                  <a:cubicBezTo>
                    <a:pt x="1021" y="578"/>
                    <a:pt x="1045" y="626"/>
                    <a:pt x="1070" y="675"/>
                  </a:cubicBezTo>
                  <a:cubicBezTo>
                    <a:pt x="1070" y="699"/>
                    <a:pt x="1094" y="724"/>
                    <a:pt x="1118" y="724"/>
                  </a:cubicBezTo>
                  <a:lnTo>
                    <a:pt x="1118" y="699"/>
                  </a:lnTo>
                  <a:cubicBezTo>
                    <a:pt x="1143" y="675"/>
                    <a:pt x="1167" y="651"/>
                    <a:pt x="1143" y="626"/>
                  </a:cubicBezTo>
                  <a:cubicBezTo>
                    <a:pt x="1118" y="578"/>
                    <a:pt x="1094" y="505"/>
                    <a:pt x="1070" y="456"/>
                  </a:cubicBezTo>
                  <a:cubicBezTo>
                    <a:pt x="1058" y="444"/>
                    <a:pt x="1045" y="438"/>
                    <a:pt x="1033" y="438"/>
                  </a:cubicBezTo>
                  <a:close/>
                  <a:moveTo>
                    <a:pt x="1143" y="796"/>
                  </a:moveTo>
                  <a:cubicBezTo>
                    <a:pt x="1118" y="821"/>
                    <a:pt x="1118" y="845"/>
                    <a:pt x="1118" y="869"/>
                  </a:cubicBezTo>
                  <a:cubicBezTo>
                    <a:pt x="1118" y="918"/>
                    <a:pt x="1143" y="991"/>
                    <a:pt x="1143" y="991"/>
                  </a:cubicBezTo>
                  <a:lnTo>
                    <a:pt x="1143" y="1039"/>
                  </a:lnTo>
                  <a:cubicBezTo>
                    <a:pt x="1143" y="1064"/>
                    <a:pt x="1167" y="1088"/>
                    <a:pt x="1191" y="1088"/>
                  </a:cubicBezTo>
                  <a:cubicBezTo>
                    <a:pt x="1215" y="1088"/>
                    <a:pt x="1240" y="1064"/>
                    <a:pt x="1240" y="1039"/>
                  </a:cubicBezTo>
                  <a:cubicBezTo>
                    <a:pt x="1240" y="1015"/>
                    <a:pt x="1240" y="1015"/>
                    <a:pt x="1240" y="991"/>
                  </a:cubicBezTo>
                  <a:cubicBezTo>
                    <a:pt x="1215" y="942"/>
                    <a:pt x="1215" y="894"/>
                    <a:pt x="1215" y="845"/>
                  </a:cubicBezTo>
                  <a:cubicBezTo>
                    <a:pt x="1191" y="821"/>
                    <a:pt x="1167" y="796"/>
                    <a:pt x="1143" y="796"/>
                  </a:cubicBezTo>
                  <a:close/>
                  <a:moveTo>
                    <a:pt x="1191" y="1185"/>
                  </a:moveTo>
                  <a:cubicBezTo>
                    <a:pt x="1167" y="1185"/>
                    <a:pt x="1143" y="1209"/>
                    <a:pt x="1143" y="1234"/>
                  </a:cubicBezTo>
                  <a:cubicBezTo>
                    <a:pt x="1143" y="1282"/>
                    <a:pt x="1143" y="1355"/>
                    <a:pt x="1118" y="1404"/>
                  </a:cubicBezTo>
                  <a:cubicBezTo>
                    <a:pt x="1118" y="1428"/>
                    <a:pt x="1143" y="1452"/>
                    <a:pt x="1167" y="1452"/>
                  </a:cubicBezTo>
                  <a:cubicBezTo>
                    <a:pt x="1191" y="1452"/>
                    <a:pt x="1215" y="1452"/>
                    <a:pt x="1215" y="1428"/>
                  </a:cubicBezTo>
                  <a:cubicBezTo>
                    <a:pt x="1215" y="1355"/>
                    <a:pt x="1240" y="1307"/>
                    <a:pt x="1240" y="1234"/>
                  </a:cubicBezTo>
                  <a:cubicBezTo>
                    <a:pt x="1240" y="1209"/>
                    <a:pt x="1215" y="1185"/>
                    <a:pt x="1191" y="1185"/>
                  </a:cubicBezTo>
                  <a:close/>
                  <a:moveTo>
                    <a:pt x="1107" y="1549"/>
                  </a:moveTo>
                  <a:cubicBezTo>
                    <a:pt x="1093" y="1549"/>
                    <a:pt x="1078" y="1557"/>
                    <a:pt x="1070" y="1574"/>
                  </a:cubicBezTo>
                  <a:cubicBezTo>
                    <a:pt x="1045" y="1622"/>
                    <a:pt x="997" y="1695"/>
                    <a:pt x="973" y="1744"/>
                  </a:cubicBezTo>
                  <a:cubicBezTo>
                    <a:pt x="948" y="1744"/>
                    <a:pt x="948" y="1792"/>
                    <a:pt x="973" y="1792"/>
                  </a:cubicBezTo>
                  <a:lnTo>
                    <a:pt x="1045" y="1792"/>
                  </a:lnTo>
                  <a:cubicBezTo>
                    <a:pt x="1094" y="1744"/>
                    <a:pt x="1118" y="1671"/>
                    <a:pt x="1143" y="1622"/>
                  </a:cubicBezTo>
                  <a:cubicBezTo>
                    <a:pt x="1158" y="1575"/>
                    <a:pt x="1133" y="1549"/>
                    <a:pt x="1107" y="1549"/>
                  </a:cubicBezTo>
                  <a:close/>
                  <a:moveTo>
                    <a:pt x="438" y="1792"/>
                  </a:moveTo>
                  <a:cubicBezTo>
                    <a:pt x="394" y="1792"/>
                    <a:pt x="390" y="1893"/>
                    <a:pt x="426" y="1893"/>
                  </a:cubicBezTo>
                  <a:cubicBezTo>
                    <a:pt x="430" y="1893"/>
                    <a:pt x="434" y="1892"/>
                    <a:pt x="438" y="1890"/>
                  </a:cubicBezTo>
                  <a:lnTo>
                    <a:pt x="632" y="1890"/>
                  </a:lnTo>
                  <a:cubicBezTo>
                    <a:pt x="657" y="1890"/>
                    <a:pt x="681" y="1890"/>
                    <a:pt x="681" y="1841"/>
                  </a:cubicBezTo>
                  <a:cubicBezTo>
                    <a:pt x="681" y="1817"/>
                    <a:pt x="657" y="1817"/>
                    <a:pt x="632" y="1792"/>
                  </a:cubicBezTo>
                  <a:close/>
                  <a:moveTo>
                    <a:pt x="244" y="1841"/>
                  </a:moveTo>
                  <a:cubicBezTo>
                    <a:pt x="171" y="1865"/>
                    <a:pt x="98" y="1914"/>
                    <a:pt x="74" y="1963"/>
                  </a:cubicBezTo>
                  <a:cubicBezTo>
                    <a:pt x="49" y="1987"/>
                    <a:pt x="49" y="2011"/>
                    <a:pt x="74" y="2011"/>
                  </a:cubicBezTo>
                  <a:cubicBezTo>
                    <a:pt x="74" y="2023"/>
                    <a:pt x="74" y="2029"/>
                    <a:pt x="77" y="2029"/>
                  </a:cubicBezTo>
                  <a:cubicBezTo>
                    <a:pt x="80" y="2029"/>
                    <a:pt x="86" y="2023"/>
                    <a:pt x="98" y="2011"/>
                  </a:cubicBezTo>
                  <a:cubicBezTo>
                    <a:pt x="98" y="2023"/>
                    <a:pt x="104" y="2029"/>
                    <a:pt x="110" y="2029"/>
                  </a:cubicBezTo>
                  <a:cubicBezTo>
                    <a:pt x="116" y="2029"/>
                    <a:pt x="122" y="2023"/>
                    <a:pt x="122" y="2011"/>
                  </a:cubicBezTo>
                  <a:cubicBezTo>
                    <a:pt x="171" y="1987"/>
                    <a:pt x="220" y="1938"/>
                    <a:pt x="268" y="1938"/>
                  </a:cubicBezTo>
                  <a:cubicBezTo>
                    <a:pt x="292" y="1938"/>
                    <a:pt x="317" y="1914"/>
                    <a:pt x="292" y="1865"/>
                  </a:cubicBezTo>
                  <a:cubicBezTo>
                    <a:pt x="292" y="1841"/>
                    <a:pt x="268" y="1841"/>
                    <a:pt x="244" y="1841"/>
                  </a:cubicBezTo>
                  <a:close/>
                  <a:moveTo>
                    <a:pt x="803" y="1841"/>
                  </a:moveTo>
                  <a:cubicBezTo>
                    <a:pt x="778" y="1841"/>
                    <a:pt x="754" y="1841"/>
                    <a:pt x="754" y="1865"/>
                  </a:cubicBezTo>
                  <a:cubicBezTo>
                    <a:pt x="754" y="1890"/>
                    <a:pt x="754" y="1914"/>
                    <a:pt x="778" y="1938"/>
                  </a:cubicBezTo>
                  <a:lnTo>
                    <a:pt x="705" y="1987"/>
                  </a:lnTo>
                  <a:cubicBezTo>
                    <a:pt x="681" y="2011"/>
                    <a:pt x="681" y="2035"/>
                    <a:pt x="705" y="2060"/>
                  </a:cubicBezTo>
                  <a:lnTo>
                    <a:pt x="754" y="2060"/>
                  </a:lnTo>
                  <a:cubicBezTo>
                    <a:pt x="754" y="2060"/>
                    <a:pt x="754" y="2060"/>
                    <a:pt x="754" y="2035"/>
                  </a:cubicBezTo>
                  <a:cubicBezTo>
                    <a:pt x="803" y="2011"/>
                    <a:pt x="827" y="1987"/>
                    <a:pt x="875" y="1938"/>
                  </a:cubicBezTo>
                  <a:lnTo>
                    <a:pt x="948" y="1963"/>
                  </a:lnTo>
                  <a:cubicBezTo>
                    <a:pt x="955" y="1970"/>
                    <a:pt x="963" y="1973"/>
                    <a:pt x="970" y="1973"/>
                  </a:cubicBezTo>
                  <a:cubicBezTo>
                    <a:pt x="987" y="1973"/>
                    <a:pt x="1004" y="1955"/>
                    <a:pt x="1021" y="1938"/>
                  </a:cubicBezTo>
                  <a:cubicBezTo>
                    <a:pt x="1021" y="1914"/>
                    <a:pt x="997" y="1890"/>
                    <a:pt x="997" y="1890"/>
                  </a:cubicBezTo>
                  <a:lnTo>
                    <a:pt x="900" y="1841"/>
                  </a:lnTo>
                  <a:close/>
                  <a:moveTo>
                    <a:pt x="1143" y="1993"/>
                  </a:moveTo>
                  <a:cubicBezTo>
                    <a:pt x="1130" y="1993"/>
                    <a:pt x="1118" y="1999"/>
                    <a:pt x="1118" y="2011"/>
                  </a:cubicBezTo>
                  <a:cubicBezTo>
                    <a:pt x="1094" y="2035"/>
                    <a:pt x="1094" y="2060"/>
                    <a:pt x="1118" y="2084"/>
                  </a:cubicBezTo>
                  <a:cubicBezTo>
                    <a:pt x="1167" y="2108"/>
                    <a:pt x="1191" y="2157"/>
                    <a:pt x="1240" y="2205"/>
                  </a:cubicBezTo>
                  <a:cubicBezTo>
                    <a:pt x="1240" y="2205"/>
                    <a:pt x="1264" y="2205"/>
                    <a:pt x="1264" y="2230"/>
                  </a:cubicBezTo>
                  <a:lnTo>
                    <a:pt x="1313" y="2230"/>
                  </a:lnTo>
                  <a:cubicBezTo>
                    <a:pt x="1337" y="2205"/>
                    <a:pt x="1337" y="2181"/>
                    <a:pt x="1313" y="2157"/>
                  </a:cubicBezTo>
                  <a:cubicBezTo>
                    <a:pt x="1264" y="2108"/>
                    <a:pt x="1215" y="2060"/>
                    <a:pt x="1167" y="2011"/>
                  </a:cubicBezTo>
                  <a:cubicBezTo>
                    <a:pt x="1167" y="1999"/>
                    <a:pt x="1155" y="1993"/>
                    <a:pt x="1143" y="1993"/>
                  </a:cubicBezTo>
                  <a:close/>
                  <a:moveTo>
                    <a:pt x="585" y="2074"/>
                  </a:moveTo>
                  <a:cubicBezTo>
                    <a:pt x="576" y="2074"/>
                    <a:pt x="567" y="2077"/>
                    <a:pt x="560" y="2084"/>
                  </a:cubicBezTo>
                  <a:cubicBezTo>
                    <a:pt x="511" y="2108"/>
                    <a:pt x="462" y="2133"/>
                    <a:pt x="414" y="2157"/>
                  </a:cubicBezTo>
                  <a:cubicBezTo>
                    <a:pt x="365" y="2157"/>
                    <a:pt x="365" y="2230"/>
                    <a:pt x="414" y="2254"/>
                  </a:cubicBezTo>
                  <a:lnTo>
                    <a:pt x="438" y="2230"/>
                  </a:lnTo>
                  <a:cubicBezTo>
                    <a:pt x="487" y="2205"/>
                    <a:pt x="560" y="2181"/>
                    <a:pt x="608" y="2157"/>
                  </a:cubicBezTo>
                  <a:cubicBezTo>
                    <a:pt x="632" y="2157"/>
                    <a:pt x="632" y="2133"/>
                    <a:pt x="632" y="2108"/>
                  </a:cubicBezTo>
                  <a:cubicBezTo>
                    <a:pt x="632" y="2091"/>
                    <a:pt x="608" y="2074"/>
                    <a:pt x="585" y="2074"/>
                  </a:cubicBezTo>
                  <a:close/>
                  <a:moveTo>
                    <a:pt x="49" y="2108"/>
                  </a:moveTo>
                  <a:cubicBezTo>
                    <a:pt x="25" y="2133"/>
                    <a:pt x="1" y="2157"/>
                    <a:pt x="25" y="2181"/>
                  </a:cubicBezTo>
                  <a:cubicBezTo>
                    <a:pt x="74" y="2230"/>
                    <a:pt x="147" y="2278"/>
                    <a:pt x="220" y="2278"/>
                  </a:cubicBezTo>
                  <a:lnTo>
                    <a:pt x="244" y="2278"/>
                  </a:lnTo>
                  <a:cubicBezTo>
                    <a:pt x="244" y="2278"/>
                    <a:pt x="268" y="2254"/>
                    <a:pt x="268" y="2230"/>
                  </a:cubicBezTo>
                  <a:cubicBezTo>
                    <a:pt x="268" y="2205"/>
                    <a:pt x="244" y="2181"/>
                    <a:pt x="220" y="2181"/>
                  </a:cubicBezTo>
                  <a:cubicBezTo>
                    <a:pt x="195" y="2181"/>
                    <a:pt x="122" y="2181"/>
                    <a:pt x="98" y="2133"/>
                  </a:cubicBezTo>
                  <a:cubicBezTo>
                    <a:pt x="98" y="2108"/>
                    <a:pt x="74" y="2108"/>
                    <a:pt x="49" y="2108"/>
                  </a:cubicBezTo>
                  <a:close/>
                  <a:moveTo>
                    <a:pt x="1361" y="2278"/>
                  </a:moveTo>
                  <a:cubicBezTo>
                    <a:pt x="1337" y="2303"/>
                    <a:pt x="1313" y="2327"/>
                    <a:pt x="1337" y="2351"/>
                  </a:cubicBezTo>
                  <a:cubicBezTo>
                    <a:pt x="1337" y="2400"/>
                    <a:pt x="1361" y="2448"/>
                    <a:pt x="1361" y="2521"/>
                  </a:cubicBezTo>
                  <a:cubicBezTo>
                    <a:pt x="1361" y="2546"/>
                    <a:pt x="1386" y="2570"/>
                    <a:pt x="1410" y="2570"/>
                  </a:cubicBezTo>
                  <a:cubicBezTo>
                    <a:pt x="1434" y="2570"/>
                    <a:pt x="1458" y="2546"/>
                    <a:pt x="1458" y="2521"/>
                  </a:cubicBezTo>
                  <a:cubicBezTo>
                    <a:pt x="1458" y="2448"/>
                    <a:pt x="1434" y="2375"/>
                    <a:pt x="1410" y="2327"/>
                  </a:cubicBezTo>
                  <a:cubicBezTo>
                    <a:pt x="1410" y="2303"/>
                    <a:pt x="1361" y="2278"/>
                    <a:pt x="1361" y="2278"/>
                  </a:cubicBezTo>
                  <a:close/>
                  <a:moveTo>
                    <a:pt x="1402" y="2657"/>
                  </a:moveTo>
                  <a:cubicBezTo>
                    <a:pt x="1383" y="2657"/>
                    <a:pt x="1378" y="2674"/>
                    <a:pt x="1361" y="2691"/>
                  </a:cubicBezTo>
                  <a:cubicBezTo>
                    <a:pt x="1361" y="2764"/>
                    <a:pt x="1337" y="2813"/>
                    <a:pt x="1313" y="2861"/>
                  </a:cubicBezTo>
                  <a:cubicBezTo>
                    <a:pt x="1313" y="2886"/>
                    <a:pt x="1337" y="2910"/>
                    <a:pt x="1361" y="2934"/>
                  </a:cubicBezTo>
                  <a:cubicBezTo>
                    <a:pt x="1386" y="2934"/>
                    <a:pt x="1410" y="2934"/>
                    <a:pt x="1410" y="2910"/>
                  </a:cubicBezTo>
                  <a:cubicBezTo>
                    <a:pt x="1434" y="2837"/>
                    <a:pt x="1458" y="2764"/>
                    <a:pt x="1458" y="2716"/>
                  </a:cubicBezTo>
                  <a:cubicBezTo>
                    <a:pt x="1458" y="2691"/>
                    <a:pt x="1458" y="2667"/>
                    <a:pt x="1434" y="2667"/>
                  </a:cubicBezTo>
                  <a:cubicBezTo>
                    <a:pt x="1420" y="2660"/>
                    <a:pt x="1410" y="2657"/>
                    <a:pt x="1402" y="2657"/>
                  </a:cubicBezTo>
                  <a:close/>
                  <a:moveTo>
                    <a:pt x="1288" y="3021"/>
                  </a:moveTo>
                  <a:cubicBezTo>
                    <a:pt x="1272" y="3021"/>
                    <a:pt x="1256" y="3031"/>
                    <a:pt x="1240" y="3031"/>
                  </a:cubicBezTo>
                  <a:lnTo>
                    <a:pt x="1167" y="3201"/>
                  </a:lnTo>
                  <a:cubicBezTo>
                    <a:pt x="1143" y="3226"/>
                    <a:pt x="1167" y="3250"/>
                    <a:pt x="1191" y="3274"/>
                  </a:cubicBezTo>
                  <a:cubicBezTo>
                    <a:pt x="1215" y="3274"/>
                    <a:pt x="1240" y="3274"/>
                    <a:pt x="1240" y="3250"/>
                  </a:cubicBezTo>
                  <a:cubicBezTo>
                    <a:pt x="1264" y="3201"/>
                    <a:pt x="1313" y="3153"/>
                    <a:pt x="1337" y="3080"/>
                  </a:cubicBezTo>
                  <a:cubicBezTo>
                    <a:pt x="1337" y="3056"/>
                    <a:pt x="1337" y="3031"/>
                    <a:pt x="1313" y="3031"/>
                  </a:cubicBezTo>
                  <a:cubicBezTo>
                    <a:pt x="1305" y="3023"/>
                    <a:pt x="1296" y="3021"/>
                    <a:pt x="1288" y="3021"/>
                  </a:cubicBezTo>
                  <a:close/>
                  <a:moveTo>
                    <a:pt x="1124" y="3351"/>
                  </a:moveTo>
                  <a:cubicBezTo>
                    <a:pt x="1112" y="3351"/>
                    <a:pt x="1101" y="3357"/>
                    <a:pt x="1094" y="3371"/>
                  </a:cubicBezTo>
                  <a:cubicBezTo>
                    <a:pt x="1045" y="3444"/>
                    <a:pt x="1021" y="3493"/>
                    <a:pt x="997" y="3542"/>
                  </a:cubicBezTo>
                  <a:cubicBezTo>
                    <a:pt x="973" y="3542"/>
                    <a:pt x="973" y="3566"/>
                    <a:pt x="997" y="3590"/>
                  </a:cubicBezTo>
                  <a:lnTo>
                    <a:pt x="1070" y="3590"/>
                  </a:lnTo>
                  <a:cubicBezTo>
                    <a:pt x="1094" y="3542"/>
                    <a:pt x="1143" y="3493"/>
                    <a:pt x="1167" y="3420"/>
                  </a:cubicBezTo>
                  <a:cubicBezTo>
                    <a:pt x="1184" y="3386"/>
                    <a:pt x="1153" y="3351"/>
                    <a:pt x="1124" y="3351"/>
                  </a:cubicBezTo>
                  <a:close/>
                  <a:moveTo>
                    <a:pt x="705" y="3566"/>
                  </a:moveTo>
                  <a:cubicBezTo>
                    <a:pt x="632" y="3566"/>
                    <a:pt x="560" y="3590"/>
                    <a:pt x="511" y="3639"/>
                  </a:cubicBezTo>
                  <a:cubicBezTo>
                    <a:pt x="487" y="3639"/>
                    <a:pt x="487" y="3687"/>
                    <a:pt x="511" y="3687"/>
                  </a:cubicBezTo>
                  <a:cubicBezTo>
                    <a:pt x="511" y="3699"/>
                    <a:pt x="511" y="3705"/>
                    <a:pt x="514" y="3705"/>
                  </a:cubicBezTo>
                  <a:cubicBezTo>
                    <a:pt x="517" y="3705"/>
                    <a:pt x="523" y="3699"/>
                    <a:pt x="535" y="3687"/>
                  </a:cubicBezTo>
                  <a:cubicBezTo>
                    <a:pt x="535" y="3687"/>
                    <a:pt x="535" y="3712"/>
                    <a:pt x="560" y="3712"/>
                  </a:cubicBezTo>
                  <a:cubicBezTo>
                    <a:pt x="608" y="3663"/>
                    <a:pt x="657" y="3663"/>
                    <a:pt x="705" y="3663"/>
                  </a:cubicBezTo>
                  <a:cubicBezTo>
                    <a:pt x="730" y="3663"/>
                    <a:pt x="754" y="3639"/>
                    <a:pt x="754" y="3614"/>
                  </a:cubicBezTo>
                  <a:cubicBezTo>
                    <a:pt x="754" y="3590"/>
                    <a:pt x="730" y="3566"/>
                    <a:pt x="705" y="3566"/>
                  </a:cubicBezTo>
                  <a:close/>
                  <a:moveTo>
                    <a:pt x="900" y="3590"/>
                  </a:moveTo>
                  <a:cubicBezTo>
                    <a:pt x="875" y="3590"/>
                    <a:pt x="851" y="3614"/>
                    <a:pt x="851" y="3639"/>
                  </a:cubicBezTo>
                  <a:cubicBezTo>
                    <a:pt x="827" y="3639"/>
                    <a:pt x="851" y="3663"/>
                    <a:pt x="851" y="3687"/>
                  </a:cubicBezTo>
                  <a:cubicBezTo>
                    <a:pt x="827" y="3736"/>
                    <a:pt x="778" y="3760"/>
                    <a:pt x="730" y="3809"/>
                  </a:cubicBezTo>
                  <a:cubicBezTo>
                    <a:pt x="730" y="3833"/>
                    <a:pt x="730" y="3857"/>
                    <a:pt x="730" y="3882"/>
                  </a:cubicBezTo>
                  <a:lnTo>
                    <a:pt x="803" y="3882"/>
                  </a:lnTo>
                  <a:cubicBezTo>
                    <a:pt x="851" y="3833"/>
                    <a:pt x="900" y="3784"/>
                    <a:pt x="948" y="3736"/>
                  </a:cubicBezTo>
                  <a:cubicBezTo>
                    <a:pt x="948" y="3736"/>
                    <a:pt x="948" y="3712"/>
                    <a:pt x="948" y="3712"/>
                  </a:cubicBezTo>
                  <a:cubicBezTo>
                    <a:pt x="973" y="3712"/>
                    <a:pt x="1021" y="3736"/>
                    <a:pt x="1045" y="3736"/>
                  </a:cubicBezTo>
                  <a:cubicBezTo>
                    <a:pt x="1053" y="3743"/>
                    <a:pt x="1060" y="3746"/>
                    <a:pt x="1067" y="3746"/>
                  </a:cubicBezTo>
                  <a:cubicBezTo>
                    <a:pt x="1084" y="3746"/>
                    <a:pt x="1101" y="3729"/>
                    <a:pt x="1118" y="3712"/>
                  </a:cubicBezTo>
                  <a:cubicBezTo>
                    <a:pt x="1118" y="3712"/>
                    <a:pt x="1118" y="3663"/>
                    <a:pt x="1094" y="3663"/>
                  </a:cubicBezTo>
                  <a:cubicBezTo>
                    <a:pt x="1021" y="3639"/>
                    <a:pt x="973" y="3614"/>
                    <a:pt x="900" y="3590"/>
                  </a:cubicBezTo>
                  <a:close/>
                  <a:moveTo>
                    <a:pt x="1231" y="3742"/>
                  </a:moveTo>
                  <a:cubicBezTo>
                    <a:pt x="1222" y="3742"/>
                    <a:pt x="1215" y="3748"/>
                    <a:pt x="1215" y="3760"/>
                  </a:cubicBezTo>
                  <a:cubicBezTo>
                    <a:pt x="1191" y="3784"/>
                    <a:pt x="1191" y="3809"/>
                    <a:pt x="1215" y="3833"/>
                  </a:cubicBezTo>
                  <a:cubicBezTo>
                    <a:pt x="1264" y="3857"/>
                    <a:pt x="1313" y="3882"/>
                    <a:pt x="1361" y="3930"/>
                  </a:cubicBezTo>
                  <a:lnTo>
                    <a:pt x="1386" y="3930"/>
                  </a:lnTo>
                  <a:cubicBezTo>
                    <a:pt x="1386" y="3930"/>
                    <a:pt x="1396" y="3941"/>
                    <a:pt x="1411" y="3941"/>
                  </a:cubicBezTo>
                  <a:cubicBezTo>
                    <a:pt x="1418" y="3941"/>
                    <a:pt x="1426" y="3938"/>
                    <a:pt x="1434" y="3930"/>
                  </a:cubicBezTo>
                  <a:cubicBezTo>
                    <a:pt x="1434" y="3930"/>
                    <a:pt x="1434" y="3882"/>
                    <a:pt x="1434" y="3882"/>
                  </a:cubicBezTo>
                  <a:cubicBezTo>
                    <a:pt x="1386" y="3833"/>
                    <a:pt x="1313" y="3784"/>
                    <a:pt x="1264" y="3760"/>
                  </a:cubicBezTo>
                  <a:cubicBezTo>
                    <a:pt x="1252" y="3748"/>
                    <a:pt x="1240" y="3742"/>
                    <a:pt x="1231" y="3742"/>
                  </a:cubicBezTo>
                  <a:close/>
                  <a:moveTo>
                    <a:pt x="462" y="3784"/>
                  </a:moveTo>
                  <a:cubicBezTo>
                    <a:pt x="438" y="3784"/>
                    <a:pt x="414" y="3809"/>
                    <a:pt x="438" y="3833"/>
                  </a:cubicBezTo>
                  <a:cubicBezTo>
                    <a:pt x="438" y="3906"/>
                    <a:pt x="487" y="3979"/>
                    <a:pt x="584" y="3979"/>
                  </a:cubicBezTo>
                  <a:lnTo>
                    <a:pt x="608" y="3979"/>
                  </a:lnTo>
                  <a:cubicBezTo>
                    <a:pt x="632" y="3979"/>
                    <a:pt x="657" y="3954"/>
                    <a:pt x="657" y="3906"/>
                  </a:cubicBezTo>
                  <a:cubicBezTo>
                    <a:pt x="632" y="3882"/>
                    <a:pt x="608" y="3882"/>
                    <a:pt x="584" y="3882"/>
                  </a:cubicBezTo>
                  <a:cubicBezTo>
                    <a:pt x="560" y="3882"/>
                    <a:pt x="511" y="3882"/>
                    <a:pt x="511" y="3809"/>
                  </a:cubicBezTo>
                  <a:cubicBezTo>
                    <a:pt x="511" y="3784"/>
                    <a:pt x="487" y="3784"/>
                    <a:pt x="462" y="3784"/>
                  </a:cubicBezTo>
                  <a:close/>
                  <a:moveTo>
                    <a:pt x="1520" y="3963"/>
                  </a:moveTo>
                  <a:cubicBezTo>
                    <a:pt x="1480" y="3963"/>
                    <a:pt x="1445" y="4014"/>
                    <a:pt x="1483" y="4052"/>
                  </a:cubicBezTo>
                  <a:cubicBezTo>
                    <a:pt x="1507" y="4100"/>
                    <a:pt x="1556" y="4149"/>
                    <a:pt x="1580" y="4197"/>
                  </a:cubicBezTo>
                  <a:cubicBezTo>
                    <a:pt x="1604" y="4197"/>
                    <a:pt x="1604" y="4222"/>
                    <a:pt x="1628" y="4222"/>
                  </a:cubicBezTo>
                  <a:lnTo>
                    <a:pt x="1628" y="4197"/>
                  </a:lnTo>
                  <a:lnTo>
                    <a:pt x="1653" y="4197"/>
                  </a:lnTo>
                  <a:cubicBezTo>
                    <a:pt x="1677" y="4197"/>
                    <a:pt x="1677" y="4173"/>
                    <a:pt x="1677" y="4149"/>
                  </a:cubicBezTo>
                  <a:cubicBezTo>
                    <a:pt x="1628" y="4100"/>
                    <a:pt x="1604" y="4027"/>
                    <a:pt x="1556" y="3979"/>
                  </a:cubicBezTo>
                  <a:cubicBezTo>
                    <a:pt x="1544" y="3967"/>
                    <a:pt x="1532" y="3963"/>
                    <a:pt x="1520" y="3963"/>
                  </a:cubicBezTo>
                  <a:close/>
                  <a:moveTo>
                    <a:pt x="1722" y="4285"/>
                  </a:moveTo>
                  <a:cubicBezTo>
                    <a:pt x="1716" y="4285"/>
                    <a:pt x="1708" y="4287"/>
                    <a:pt x="1701" y="4295"/>
                  </a:cubicBezTo>
                  <a:cubicBezTo>
                    <a:pt x="1677" y="4295"/>
                    <a:pt x="1653" y="4319"/>
                    <a:pt x="1677" y="4343"/>
                  </a:cubicBezTo>
                  <a:cubicBezTo>
                    <a:pt x="1701" y="4416"/>
                    <a:pt x="1726" y="4465"/>
                    <a:pt x="1726" y="4513"/>
                  </a:cubicBezTo>
                  <a:cubicBezTo>
                    <a:pt x="1726" y="4537"/>
                    <a:pt x="1750" y="4562"/>
                    <a:pt x="1774" y="4562"/>
                  </a:cubicBezTo>
                  <a:cubicBezTo>
                    <a:pt x="1799" y="4562"/>
                    <a:pt x="1823" y="4513"/>
                    <a:pt x="1823" y="4489"/>
                  </a:cubicBezTo>
                  <a:cubicBezTo>
                    <a:pt x="1799" y="4440"/>
                    <a:pt x="1774" y="4367"/>
                    <a:pt x="1750" y="4319"/>
                  </a:cubicBezTo>
                  <a:cubicBezTo>
                    <a:pt x="1750" y="4302"/>
                    <a:pt x="1738" y="4285"/>
                    <a:pt x="1722" y="4285"/>
                  </a:cubicBezTo>
                  <a:close/>
                  <a:moveTo>
                    <a:pt x="1799" y="4635"/>
                  </a:moveTo>
                  <a:cubicBezTo>
                    <a:pt x="1774" y="4659"/>
                    <a:pt x="1750" y="4683"/>
                    <a:pt x="1750" y="4708"/>
                  </a:cubicBezTo>
                  <a:lnTo>
                    <a:pt x="1750" y="4780"/>
                  </a:lnTo>
                  <a:lnTo>
                    <a:pt x="1750" y="4878"/>
                  </a:lnTo>
                  <a:cubicBezTo>
                    <a:pt x="1750" y="4902"/>
                    <a:pt x="1774" y="4926"/>
                    <a:pt x="1799" y="4926"/>
                  </a:cubicBezTo>
                  <a:cubicBezTo>
                    <a:pt x="1823" y="4926"/>
                    <a:pt x="1847" y="4902"/>
                    <a:pt x="1847" y="4878"/>
                  </a:cubicBezTo>
                  <a:lnTo>
                    <a:pt x="1847" y="4780"/>
                  </a:lnTo>
                  <a:lnTo>
                    <a:pt x="1847" y="4683"/>
                  </a:lnTo>
                  <a:cubicBezTo>
                    <a:pt x="1847" y="4659"/>
                    <a:pt x="1823" y="4635"/>
                    <a:pt x="1799" y="4635"/>
                  </a:cubicBezTo>
                  <a:close/>
                  <a:moveTo>
                    <a:pt x="1799" y="5023"/>
                  </a:moveTo>
                  <a:cubicBezTo>
                    <a:pt x="1774" y="5023"/>
                    <a:pt x="1750" y="5023"/>
                    <a:pt x="1750" y="5048"/>
                  </a:cubicBezTo>
                  <a:cubicBezTo>
                    <a:pt x="1726" y="5096"/>
                    <a:pt x="1726" y="5145"/>
                    <a:pt x="1726" y="5169"/>
                  </a:cubicBezTo>
                  <a:cubicBezTo>
                    <a:pt x="1701" y="5193"/>
                    <a:pt x="1726" y="5218"/>
                    <a:pt x="1750" y="5242"/>
                  </a:cubicBezTo>
                  <a:cubicBezTo>
                    <a:pt x="1774" y="5242"/>
                    <a:pt x="1799" y="5218"/>
                    <a:pt x="1799" y="5193"/>
                  </a:cubicBezTo>
                  <a:cubicBezTo>
                    <a:pt x="1823" y="5169"/>
                    <a:pt x="1823" y="5121"/>
                    <a:pt x="1823" y="5072"/>
                  </a:cubicBezTo>
                  <a:cubicBezTo>
                    <a:pt x="1847" y="5048"/>
                    <a:pt x="1823" y="5023"/>
                    <a:pt x="1799" y="50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8" name="Google Shape;1276;p28"/>
          <p:cNvGrpSpPr>
            <a:grpSpLocks/>
          </p:cNvGrpSpPr>
          <p:nvPr/>
        </p:nvGrpSpPr>
        <p:grpSpPr bwMode="auto">
          <a:xfrm>
            <a:off x="10094913" y="4371975"/>
            <a:ext cx="1473200" cy="2554288"/>
            <a:chOff x="-1056319" y="1385262"/>
            <a:chExt cx="212940" cy="369285"/>
          </a:xfrm>
        </p:grpSpPr>
        <p:sp>
          <p:nvSpPr>
            <p:cNvPr id="39" name="Google Shape;1277;p28"/>
            <p:cNvSpPr/>
            <p:nvPr/>
          </p:nvSpPr>
          <p:spPr>
            <a:xfrm>
              <a:off x="-933328" y="1467657"/>
              <a:ext cx="27535" cy="279087"/>
            </a:xfrm>
            <a:custGeom>
              <a:avLst/>
              <a:gdLst/>
              <a:ahLst/>
              <a:cxnLst/>
              <a:rect l="l" t="t" r="r" b="b"/>
              <a:pathLst>
                <a:path w="705" h="7168" extrusionOk="0">
                  <a:moveTo>
                    <a:pt x="680" y="1"/>
                  </a:moveTo>
                  <a:cubicBezTo>
                    <a:pt x="656" y="1"/>
                    <a:pt x="632" y="25"/>
                    <a:pt x="632" y="50"/>
                  </a:cubicBezTo>
                  <a:cubicBezTo>
                    <a:pt x="608" y="292"/>
                    <a:pt x="0" y="6123"/>
                    <a:pt x="170" y="7119"/>
                  </a:cubicBezTo>
                  <a:cubicBezTo>
                    <a:pt x="170" y="7143"/>
                    <a:pt x="170" y="7167"/>
                    <a:pt x="195" y="7167"/>
                  </a:cubicBezTo>
                  <a:lnTo>
                    <a:pt x="219" y="7167"/>
                  </a:lnTo>
                  <a:cubicBezTo>
                    <a:pt x="243" y="7143"/>
                    <a:pt x="243" y="7119"/>
                    <a:pt x="243" y="7094"/>
                  </a:cubicBezTo>
                  <a:cubicBezTo>
                    <a:pt x="97" y="6123"/>
                    <a:pt x="705" y="122"/>
                    <a:pt x="705" y="74"/>
                  </a:cubicBezTo>
                  <a:cubicBezTo>
                    <a:pt x="705" y="25"/>
                    <a:pt x="705" y="25"/>
                    <a:pt x="6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" name="Google Shape;1278;p28"/>
            <p:cNvSpPr/>
            <p:nvPr/>
          </p:nvSpPr>
          <p:spPr>
            <a:xfrm>
              <a:off x="-968435" y="1385262"/>
              <a:ext cx="125056" cy="123937"/>
            </a:xfrm>
            <a:custGeom>
              <a:avLst/>
              <a:gdLst/>
              <a:ahLst/>
              <a:cxnLst/>
              <a:rect l="l" t="t" r="r" b="b"/>
              <a:pathLst>
                <a:path w="3208" h="3183" extrusionOk="0">
                  <a:moveTo>
                    <a:pt x="1555" y="98"/>
                  </a:moveTo>
                  <a:cubicBezTo>
                    <a:pt x="1871" y="171"/>
                    <a:pt x="1871" y="705"/>
                    <a:pt x="1871" y="705"/>
                  </a:cubicBezTo>
                  <a:cubicBezTo>
                    <a:pt x="1871" y="729"/>
                    <a:pt x="1895" y="754"/>
                    <a:pt x="1920" y="754"/>
                  </a:cubicBezTo>
                  <a:cubicBezTo>
                    <a:pt x="1944" y="754"/>
                    <a:pt x="1968" y="754"/>
                    <a:pt x="1968" y="729"/>
                  </a:cubicBezTo>
                  <a:cubicBezTo>
                    <a:pt x="2065" y="535"/>
                    <a:pt x="2260" y="243"/>
                    <a:pt x="2381" y="243"/>
                  </a:cubicBezTo>
                  <a:cubicBezTo>
                    <a:pt x="2405" y="243"/>
                    <a:pt x="2430" y="243"/>
                    <a:pt x="2430" y="268"/>
                  </a:cubicBezTo>
                  <a:cubicBezTo>
                    <a:pt x="2600" y="389"/>
                    <a:pt x="2478" y="802"/>
                    <a:pt x="2405" y="948"/>
                  </a:cubicBezTo>
                  <a:cubicBezTo>
                    <a:pt x="2386" y="988"/>
                    <a:pt x="2414" y="1027"/>
                    <a:pt x="2452" y="1027"/>
                  </a:cubicBezTo>
                  <a:cubicBezTo>
                    <a:pt x="2460" y="1027"/>
                    <a:pt x="2469" y="1025"/>
                    <a:pt x="2478" y="1021"/>
                  </a:cubicBezTo>
                  <a:cubicBezTo>
                    <a:pt x="2600" y="972"/>
                    <a:pt x="2745" y="924"/>
                    <a:pt x="2891" y="924"/>
                  </a:cubicBezTo>
                  <a:cubicBezTo>
                    <a:pt x="2940" y="924"/>
                    <a:pt x="3013" y="924"/>
                    <a:pt x="3061" y="972"/>
                  </a:cubicBezTo>
                  <a:cubicBezTo>
                    <a:pt x="3061" y="972"/>
                    <a:pt x="3061" y="996"/>
                    <a:pt x="3061" y="996"/>
                  </a:cubicBezTo>
                  <a:cubicBezTo>
                    <a:pt x="3037" y="1142"/>
                    <a:pt x="2745" y="1409"/>
                    <a:pt x="2551" y="1580"/>
                  </a:cubicBezTo>
                  <a:cubicBezTo>
                    <a:pt x="2527" y="1580"/>
                    <a:pt x="2527" y="1604"/>
                    <a:pt x="2527" y="1628"/>
                  </a:cubicBezTo>
                  <a:cubicBezTo>
                    <a:pt x="2551" y="1628"/>
                    <a:pt x="2551" y="1652"/>
                    <a:pt x="2575" y="1652"/>
                  </a:cubicBezTo>
                  <a:cubicBezTo>
                    <a:pt x="2721" y="1652"/>
                    <a:pt x="3134" y="1725"/>
                    <a:pt x="3134" y="1920"/>
                  </a:cubicBezTo>
                  <a:cubicBezTo>
                    <a:pt x="3134" y="2114"/>
                    <a:pt x="2624" y="2163"/>
                    <a:pt x="2430" y="2163"/>
                  </a:cubicBezTo>
                  <a:cubicBezTo>
                    <a:pt x="2430" y="2163"/>
                    <a:pt x="2405" y="2163"/>
                    <a:pt x="2405" y="2187"/>
                  </a:cubicBezTo>
                  <a:cubicBezTo>
                    <a:pt x="2381" y="2211"/>
                    <a:pt x="2381" y="2211"/>
                    <a:pt x="2405" y="2235"/>
                  </a:cubicBezTo>
                  <a:cubicBezTo>
                    <a:pt x="2405" y="2235"/>
                    <a:pt x="2697" y="2551"/>
                    <a:pt x="2527" y="2794"/>
                  </a:cubicBezTo>
                  <a:cubicBezTo>
                    <a:pt x="2503" y="2818"/>
                    <a:pt x="2454" y="2843"/>
                    <a:pt x="2430" y="2843"/>
                  </a:cubicBezTo>
                  <a:cubicBezTo>
                    <a:pt x="2260" y="2843"/>
                    <a:pt x="1992" y="2503"/>
                    <a:pt x="1895" y="2381"/>
                  </a:cubicBezTo>
                  <a:cubicBezTo>
                    <a:pt x="1883" y="2369"/>
                    <a:pt x="1871" y="2363"/>
                    <a:pt x="1862" y="2363"/>
                  </a:cubicBezTo>
                  <a:cubicBezTo>
                    <a:pt x="1853" y="2363"/>
                    <a:pt x="1847" y="2369"/>
                    <a:pt x="1847" y="2381"/>
                  </a:cubicBezTo>
                  <a:cubicBezTo>
                    <a:pt x="1822" y="2381"/>
                    <a:pt x="1798" y="2405"/>
                    <a:pt x="1798" y="2430"/>
                  </a:cubicBezTo>
                  <a:cubicBezTo>
                    <a:pt x="1798" y="2430"/>
                    <a:pt x="1871" y="2964"/>
                    <a:pt x="1579" y="3086"/>
                  </a:cubicBezTo>
                  <a:lnTo>
                    <a:pt x="1507" y="3086"/>
                  </a:lnTo>
                  <a:cubicBezTo>
                    <a:pt x="1312" y="3086"/>
                    <a:pt x="1215" y="2624"/>
                    <a:pt x="1215" y="2454"/>
                  </a:cubicBezTo>
                  <a:cubicBezTo>
                    <a:pt x="1215" y="2430"/>
                    <a:pt x="1191" y="2430"/>
                    <a:pt x="1166" y="2430"/>
                  </a:cubicBezTo>
                  <a:cubicBezTo>
                    <a:pt x="1166" y="2430"/>
                    <a:pt x="1166" y="2454"/>
                    <a:pt x="1166" y="2454"/>
                  </a:cubicBezTo>
                  <a:cubicBezTo>
                    <a:pt x="1045" y="2551"/>
                    <a:pt x="899" y="2624"/>
                    <a:pt x="754" y="2624"/>
                  </a:cubicBezTo>
                  <a:cubicBezTo>
                    <a:pt x="656" y="2624"/>
                    <a:pt x="583" y="2600"/>
                    <a:pt x="511" y="2575"/>
                  </a:cubicBezTo>
                  <a:cubicBezTo>
                    <a:pt x="462" y="2551"/>
                    <a:pt x="413" y="2503"/>
                    <a:pt x="413" y="2454"/>
                  </a:cubicBezTo>
                  <a:cubicBezTo>
                    <a:pt x="389" y="2235"/>
                    <a:pt x="729" y="1871"/>
                    <a:pt x="875" y="1725"/>
                  </a:cubicBezTo>
                  <a:cubicBezTo>
                    <a:pt x="875" y="1701"/>
                    <a:pt x="875" y="1701"/>
                    <a:pt x="875" y="1677"/>
                  </a:cubicBezTo>
                  <a:cubicBezTo>
                    <a:pt x="851" y="1652"/>
                    <a:pt x="826" y="1652"/>
                    <a:pt x="826" y="1652"/>
                  </a:cubicBezTo>
                  <a:lnTo>
                    <a:pt x="705" y="1652"/>
                  </a:lnTo>
                  <a:cubicBezTo>
                    <a:pt x="535" y="1652"/>
                    <a:pt x="195" y="1628"/>
                    <a:pt x="146" y="1409"/>
                  </a:cubicBezTo>
                  <a:cubicBezTo>
                    <a:pt x="122" y="1385"/>
                    <a:pt x="122" y="1361"/>
                    <a:pt x="146" y="1337"/>
                  </a:cubicBezTo>
                  <a:cubicBezTo>
                    <a:pt x="219" y="1215"/>
                    <a:pt x="559" y="1191"/>
                    <a:pt x="826" y="1191"/>
                  </a:cubicBezTo>
                  <a:lnTo>
                    <a:pt x="851" y="1191"/>
                  </a:lnTo>
                  <a:cubicBezTo>
                    <a:pt x="899" y="1167"/>
                    <a:pt x="924" y="1118"/>
                    <a:pt x="875" y="1094"/>
                  </a:cubicBezTo>
                  <a:cubicBezTo>
                    <a:pt x="778" y="1021"/>
                    <a:pt x="511" y="778"/>
                    <a:pt x="511" y="608"/>
                  </a:cubicBezTo>
                  <a:cubicBezTo>
                    <a:pt x="511" y="559"/>
                    <a:pt x="511" y="535"/>
                    <a:pt x="535" y="511"/>
                  </a:cubicBezTo>
                  <a:cubicBezTo>
                    <a:pt x="583" y="486"/>
                    <a:pt x="608" y="462"/>
                    <a:pt x="656" y="462"/>
                  </a:cubicBezTo>
                  <a:cubicBezTo>
                    <a:pt x="899" y="511"/>
                    <a:pt x="1118" y="632"/>
                    <a:pt x="1312" y="778"/>
                  </a:cubicBezTo>
                  <a:lnTo>
                    <a:pt x="1361" y="778"/>
                  </a:lnTo>
                  <a:cubicBezTo>
                    <a:pt x="1385" y="754"/>
                    <a:pt x="1385" y="754"/>
                    <a:pt x="1385" y="729"/>
                  </a:cubicBezTo>
                  <a:cubicBezTo>
                    <a:pt x="1361" y="608"/>
                    <a:pt x="1337" y="268"/>
                    <a:pt x="1434" y="146"/>
                  </a:cubicBezTo>
                  <a:cubicBezTo>
                    <a:pt x="1458" y="98"/>
                    <a:pt x="1507" y="98"/>
                    <a:pt x="1555" y="98"/>
                  </a:cubicBezTo>
                  <a:close/>
                  <a:moveTo>
                    <a:pt x="1531" y="1"/>
                  </a:moveTo>
                  <a:cubicBezTo>
                    <a:pt x="1458" y="1"/>
                    <a:pt x="1385" y="25"/>
                    <a:pt x="1337" y="73"/>
                  </a:cubicBezTo>
                  <a:cubicBezTo>
                    <a:pt x="1239" y="243"/>
                    <a:pt x="1215" y="438"/>
                    <a:pt x="1239" y="632"/>
                  </a:cubicBezTo>
                  <a:cubicBezTo>
                    <a:pt x="1069" y="486"/>
                    <a:pt x="875" y="389"/>
                    <a:pt x="632" y="365"/>
                  </a:cubicBezTo>
                  <a:cubicBezTo>
                    <a:pt x="583" y="365"/>
                    <a:pt x="511" y="389"/>
                    <a:pt x="462" y="413"/>
                  </a:cubicBezTo>
                  <a:cubicBezTo>
                    <a:pt x="413" y="462"/>
                    <a:pt x="389" y="535"/>
                    <a:pt x="389" y="584"/>
                  </a:cubicBezTo>
                  <a:cubicBezTo>
                    <a:pt x="438" y="778"/>
                    <a:pt x="559" y="948"/>
                    <a:pt x="705" y="1069"/>
                  </a:cubicBezTo>
                  <a:cubicBezTo>
                    <a:pt x="511" y="1069"/>
                    <a:pt x="171" y="1118"/>
                    <a:pt x="49" y="1264"/>
                  </a:cubicBezTo>
                  <a:cubicBezTo>
                    <a:pt x="0" y="1312"/>
                    <a:pt x="0" y="1361"/>
                    <a:pt x="0" y="1434"/>
                  </a:cubicBezTo>
                  <a:cubicBezTo>
                    <a:pt x="73" y="1701"/>
                    <a:pt x="462" y="1725"/>
                    <a:pt x="681" y="1725"/>
                  </a:cubicBezTo>
                  <a:cubicBezTo>
                    <a:pt x="511" y="1895"/>
                    <a:pt x="243" y="2211"/>
                    <a:pt x="268" y="2454"/>
                  </a:cubicBezTo>
                  <a:cubicBezTo>
                    <a:pt x="292" y="2527"/>
                    <a:pt x="341" y="2600"/>
                    <a:pt x="413" y="2624"/>
                  </a:cubicBezTo>
                  <a:cubicBezTo>
                    <a:pt x="511" y="2673"/>
                    <a:pt x="608" y="2697"/>
                    <a:pt x="705" y="2697"/>
                  </a:cubicBezTo>
                  <a:cubicBezTo>
                    <a:pt x="851" y="2697"/>
                    <a:pt x="996" y="2648"/>
                    <a:pt x="1118" y="2551"/>
                  </a:cubicBezTo>
                  <a:cubicBezTo>
                    <a:pt x="1166" y="2746"/>
                    <a:pt x="1264" y="3183"/>
                    <a:pt x="1507" y="3183"/>
                  </a:cubicBezTo>
                  <a:cubicBezTo>
                    <a:pt x="1531" y="3183"/>
                    <a:pt x="1579" y="3183"/>
                    <a:pt x="1604" y="3159"/>
                  </a:cubicBezTo>
                  <a:cubicBezTo>
                    <a:pt x="1822" y="3037"/>
                    <a:pt x="1944" y="2794"/>
                    <a:pt x="1895" y="2551"/>
                  </a:cubicBezTo>
                  <a:lnTo>
                    <a:pt x="1895" y="2551"/>
                  </a:lnTo>
                  <a:cubicBezTo>
                    <a:pt x="2041" y="2721"/>
                    <a:pt x="2260" y="2940"/>
                    <a:pt x="2430" y="2940"/>
                  </a:cubicBezTo>
                  <a:cubicBezTo>
                    <a:pt x="2503" y="2940"/>
                    <a:pt x="2551" y="2916"/>
                    <a:pt x="2600" y="2867"/>
                  </a:cubicBezTo>
                  <a:cubicBezTo>
                    <a:pt x="2697" y="2648"/>
                    <a:pt x="2673" y="2405"/>
                    <a:pt x="2527" y="2260"/>
                  </a:cubicBezTo>
                  <a:cubicBezTo>
                    <a:pt x="2745" y="2235"/>
                    <a:pt x="3207" y="2163"/>
                    <a:pt x="3207" y="1920"/>
                  </a:cubicBezTo>
                  <a:cubicBezTo>
                    <a:pt x="3207" y="1677"/>
                    <a:pt x="2867" y="1604"/>
                    <a:pt x="2673" y="1580"/>
                  </a:cubicBezTo>
                  <a:cubicBezTo>
                    <a:pt x="2818" y="1434"/>
                    <a:pt x="3134" y="1191"/>
                    <a:pt x="3134" y="1021"/>
                  </a:cubicBezTo>
                  <a:cubicBezTo>
                    <a:pt x="3134" y="972"/>
                    <a:pt x="3110" y="948"/>
                    <a:pt x="3086" y="899"/>
                  </a:cubicBezTo>
                  <a:cubicBezTo>
                    <a:pt x="3037" y="851"/>
                    <a:pt x="2940" y="826"/>
                    <a:pt x="2867" y="826"/>
                  </a:cubicBezTo>
                  <a:cubicBezTo>
                    <a:pt x="2745" y="826"/>
                    <a:pt x="2624" y="851"/>
                    <a:pt x="2503" y="899"/>
                  </a:cubicBezTo>
                  <a:cubicBezTo>
                    <a:pt x="2551" y="729"/>
                    <a:pt x="2648" y="341"/>
                    <a:pt x="2478" y="195"/>
                  </a:cubicBezTo>
                  <a:cubicBezTo>
                    <a:pt x="2430" y="171"/>
                    <a:pt x="2405" y="146"/>
                    <a:pt x="2357" y="146"/>
                  </a:cubicBezTo>
                  <a:cubicBezTo>
                    <a:pt x="2187" y="146"/>
                    <a:pt x="2017" y="389"/>
                    <a:pt x="1920" y="559"/>
                  </a:cubicBezTo>
                  <a:cubicBezTo>
                    <a:pt x="1895" y="365"/>
                    <a:pt x="1798" y="73"/>
                    <a:pt x="15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" name="Google Shape;1279;p28"/>
            <p:cNvSpPr/>
            <p:nvPr/>
          </p:nvSpPr>
          <p:spPr>
            <a:xfrm>
              <a:off x="-990005" y="1535363"/>
              <a:ext cx="60578" cy="203807"/>
            </a:xfrm>
            <a:custGeom>
              <a:avLst/>
              <a:gdLst/>
              <a:ahLst/>
              <a:cxnLst/>
              <a:rect l="l" t="t" r="r" b="b"/>
              <a:pathLst>
                <a:path w="1556" h="5234" extrusionOk="0">
                  <a:moveTo>
                    <a:pt x="70" y="1"/>
                  </a:moveTo>
                  <a:cubicBezTo>
                    <a:pt x="64" y="1"/>
                    <a:pt x="56" y="4"/>
                    <a:pt x="49" y="11"/>
                  </a:cubicBezTo>
                  <a:cubicBezTo>
                    <a:pt x="25" y="11"/>
                    <a:pt x="1" y="35"/>
                    <a:pt x="25" y="60"/>
                  </a:cubicBezTo>
                  <a:cubicBezTo>
                    <a:pt x="49" y="108"/>
                    <a:pt x="1458" y="3290"/>
                    <a:pt x="948" y="5185"/>
                  </a:cubicBezTo>
                  <a:cubicBezTo>
                    <a:pt x="948" y="5210"/>
                    <a:pt x="948" y="5234"/>
                    <a:pt x="972" y="5234"/>
                  </a:cubicBezTo>
                  <a:cubicBezTo>
                    <a:pt x="1021" y="5234"/>
                    <a:pt x="1045" y="5234"/>
                    <a:pt x="1045" y="5185"/>
                  </a:cubicBezTo>
                  <a:cubicBezTo>
                    <a:pt x="1555" y="3290"/>
                    <a:pt x="122" y="60"/>
                    <a:pt x="98" y="35"/>
                  </a:cubicBezTo>
                  <a:cubicBezTo>
                    <a:pt x="98" y="18"/>
                    <a:pt x="86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" name="Google Shape;1280;p28"/>
            <p:cNvSpPr/>
            <p:nvPr/>
          </p:nvSpPr>
          <p:spPr>
            <a:xfrm>
              <a:off x="-1056319" y="1472018"/>
              <a:ext cx="125974" cy="123248"/>
            </a:xfrm>
            <a:custGeom>
              <a:avLst/>
              <a:gdLst/>
              <a:ahLst/>
              <a:cxnLst/>
              <a:rect l="l" t="t" r="r" b="b"/>
              <a:pathLst>
                <a:path w="3232" h="3168" extrusionOk="0">
                  <a:moveTo>
                    <a:pt x="1513" y="97"/>
                  </a:moveTo>
                  <a:cubicBezTo>
                    <a:pt x="1527" y="97"/>
                    <a:pt x="1541" y="99"/>
                    <a:pt x="1555" y="107"/>
                  </a:cubicBezTo>
                  <a:cubicBezTo>
                    <a:pt x="1871" y="155"/>
                    <a:pt x="1895" y="714"/>
                    <a:pt x="1895" y="714"/>
                  </a:cubicBezTo>
                  <a:cubicBezTo>
                    <a:pt x="1895" y="738"/>
                    <a:pt x="1895" y="738"/>
                    <a:pt x="1919" y="738"/>
                  </a:cubicBezTo>
                  <a:cubicBezTo>
                    <a:pt x="1926" y="745"/>
                    <a:pt x="1934" y="748"/>
                    <a:pt x="1940" y="748"/>
                  </a:cubicBezTo>
                  <a:cubicBezTo>
                    <a:pt x="1956" y="748"/>
                    <a:pt x="1968" y="731"/>
                    <a:pt x="1968" y="714"/>
                  </a:cubicBezTo>
                  <a:cubicBezTo>
                    <a:pt x="2065" y="544"/>
                    <a:pt x="2259" y="228"/>
                    <a:pt x="2381" y="228"/>
                  </a:cubicBezTo>
                  <a:cubicBezTo>
                    <a:pt x="2405" y="228"/>
                    <a:pt x="2430" y="252"/>
                    <a:pt x="2454" y="252"/>
                  </a:cubicBezTo>
                  <a:cubicBezTo>
                    <a:pt x="2600" y="398"/>
                    <a:pt x="2478" y="811"/>
                    <a:pt x="2430" y="957"/>
                  </a:cubicBezTo>
                  <a:cubicBezTo>
                    <a:pt x="2405" y="957"/>
                    <a:pt x="2405" y="981"/>
                    <a:pt x="2430" y="1005"/>
                  </a:cubicBezTo>
                  <a:lnTo>
                    <a:pt x="2478" y="1005"/>
                  </a:lnTo>
                  <a:cubicBezTo>
                    <a:pt x="2600" y="933"/>
                    <a:pt x="2745" y="908"/>
                    <a:pt x="2891" y="908"/>
                  </a:cubicBezTo>
                  <a:cubicBezTo>
                    <a:pt x="2940" y="908"/>
                    <a:pt x="3013" y="908"/>
                    <a:pt x="3061" y="957"/>
                  </a:cubicBezTo>
                  <a:cubicBezTo>
                    <a:pt x="3061" y="957"/>
                    <a:pt x="3061" y="981"/>
                    <a:pt x="3061" y="981"/>
                  </a:cubicBezTo>
                  <a:cubicBezTo>
                    <a:pt x="3037" y="1127"/>
                    <a:pt x="2745" y="1394"/>
                    <a:pt x="2551" y="1540"/>
                  </a:cubicBezTo>
                  <a:cubicBezTo>
                    <a:pt x="2551" y="1564"/>
                    <a:pt x="2527" y="1588"/>
                    <a:pt x="2527" y="1588"/>
                  </a:cubicBezTo>
                  <a:cubicBezTo>
                    <a:pt x="2551" y="1613"/>
                    <a:pt x="2551" y="1637"/>
                    <a:pt x="2575" y="1637"/>
                  </a:cubicBezTo>
                  <a:cubicBezTo>
                    <a:pt x="2575" y="1637"/>
                    <a:pt x="3134" y="1710"/>
                    <a:pt x="3134" y="1904"/>
                  </a:cubicBezTo>
                  <a:cubicBezTo>
                    <a:pt x="3134" y="2099"/>
                    <a:pt x="2624" y="2147"/>
                    <a:pt x="2454" y="2147"/>
                  </a:cubicBezTo>
                  <a:cubicBezTo>
                    <a:pt x="2430" y="2147"/>
                    <a:pt x="2405" y="2147"/>
                    <a:pt x="2405" y="2171"/>
                  </a:cubicBezTo>
                  <a:cubicBezTo>
                    <a:pt x="2381" y="2171"/>
                    <a:pt x="2381" y="2196"/>
                    <a:pt x="2405" y="2220"/>
                  </a:cubicBezTo>
                  <a:cubicBezTo>
                    <a:pt x="2405" y="2220"/>
                    <a:pt x="2697" y="2536"/>
                    <a:pt x="2527" y="2779"/>
                  </a:cubicBezTo>
                  <a:cubicBezTo>
                    <a:pt x="2502" y="2803"/>
                    <a:pt x="2478" y="2827"/>
                    <a:pt x="2430" y="2827"/>
                  </a:cubicBezTo>
                  <a:cubicBezTo>
                    <a:pt x="2259" y="2827"/>
                    <a:pt x="1992" y="2487"/>
                    <a:pt x="1895" y="2341"/>
                  </a:cubicBezTo>
                  <a:cubicBezTo>
                    <a:pt x="1895" y="2341"/>
                    <a:pt x="1884" y="2331"/>
                    <a:pt x="1870" y="2331"/>
                  </a:cubicBezTo>
                  <a:cubicBezTo>
                    <a:pt x="1863" y="2331"/>
                    <a:pt x="1855" y="2333"/>
                    <a:pt x="1846" y="2341"/>
                  </a:cubicBezTo>
                  <a:cubicBezTo>
                    <a:pt x="1822" y="2341"/>
                    <a:pt x="1822" y="2366"/>
                    <a:pt x="1822" y="2390"/>
                  </a:cubicBezTo>
                  <a:cubicBezTo>
                    <a:pt x="1822" y="2390"/>
                    <a:pt x="1895" y="2924"/>
                    <a:pt x="1579" y="3046"/>
                  </a:cubicBezTo>
                  <a:lnTo>
                    <a:pt x="1531" y="3046"/>
                  </a:lnTo>
                  <a:cubicBezTo>
                    <a:pt x="1336" y="3046"/>
                    <a:pt x="1239" y="2609"/>
                    <a:pt x="1215" y="2439"/>
                  </a:cubicBezTo>
                  <a:cubicBezTo>
                    <a:pt x="1215" y="2414"/>
                    <a:pt x="1191" y="2414"/>
                    <a:pt x="1191" y="2414"/>
                  </a:cubicBezTo>
                  <a:lnTo>
                    <a:pt x="1142" y="2414"/>
                  </a:lnTo>
                  <a:cubicBezTo>
                    <a:pt x="1021" y="2512"/>
                    <a:pt x="875" y="2584"/>
                    <a:pt x="705" y="2584"/>
                  </a:cubicBezTo>
                  <a:cubicBezTo>
                    <a:pt x="632" y="2584"/>
                    <a:pt x="535" y="2560"/>
                    <a:pt x="462" y="2536"/>
                  </a:cubicBezTo>
                  <a:cubicBezTo>
                    <a:pt x="413" y="2512"/>
                    <a:pt x="389" y="2463"/>
                    <a:pt x="365" y="2414"/>
                  </a:cubicBezTo>
                  <a:cubicBezTo>
                    <a:pt x="340" y="2220"/>
                    <a:pt x="705" y="1831"/>
                    <a:pt x="826" y="1686"/>
                  </a:cubicBezTo>
                  <a:cubicBezTo>
                    <a:pt x="851" y="1661"/>
                    <a:pt x="826" y="1613"/>
                    <a:pt x="802" y="1613"/>
                  </a:cubicBezTo>
                  <a:lnTo>
                    <a:pt x="656" y="1613"/>
                  </a:lnTo>
                  <a:cubicBezTo>
                    <a:pt x="510" y="1613"/>
                    <a:pt x="170" y="1588"/>
                    <a:pt x="122" y="1394"/>
                  </a:cubicBezTo>
                  <a:cubicBezTo>
                    <a:pt x="122" y="1370"/>
                    <a:pt x="122" y="1345"/>
                    <a:pt x="146" y="1321"/>
                  </a:cubicBezTo>
                  <a:cubicBezTo>
                    <a:pt x="219" y="1200"/>
                    <a:pt x="559" y="1175"/>
                    <a:pt x="826" y="1175"/>
                  </a:cubicBezTo>
                  <a:lnTo>
                    <a:pt x="875" y="1175"/>
                  </a:lnTo>
                  <a:cubicBezTo>
                    <a:pt x="875" y="1175"/>
                    <a:pt x="899" y="1151"/>
                    <a:pt x="923" y="1151"/>
                  </a:cubicBezTo>
                  <a:cubicBezTo>
                    <a:pt x="923" y="1127"/>
                    <a:pt x="899" y="1103"/>
                    <a:pt x="899" y="1078"/>
                  </a:cubicBezTo>
                  <a:cubicBezTo>
                    <a:pt x="802" y="1005"/>
                    <a:pt x="510" y="762"/>
                    <a:pt x="510" y="592"/>
                  </a:cubicBezTo>
                  <a:cubicBezTo>
                    <a:pt x="510" y="568"/>
                    <a:pt x="535" y="520"/>
                    <a:pt x="559" y="495"/>
                  </a:cubicBezTo>
                  <a:cubicBezTo>
                    <a:pt x="583" y="471"/>
                    <a:pt x="632" y="471"/>
                    <a:pt x="680" y="471"/>
                  </a:cubicBezTo>
                  <a:cubicBezTo>
                    <a:pt x="899" y="520"/>
                    <a:pt x="1142" y="617"/>
                    <a:pt x="1312" y="762"/>
                  </a:cubicBezTo>
                  <a:cubicBezTo>
                    <a:pt x="1324" y="775"/>
                    <a:pt x="1336" y="781"/>
                    <a:pt x="1345" y="781"/>
                  </a:cubicBezTo>
                  <a:cubicBezTo>
                    <a:pt x="1355" y="781"/>
                    <a:pt x="1361" y="775"/>
                    <a:pt x="1361" y="762"/>
                  </a:cubicBezTo>
                  <a:cubicBezTo>
                    <a:pt x="1385" y="762"/>
                    <a:pt x="1409" y="738"/>
                    <a:pt x="1385" y="714"/>
                  </a:cubicBezTo>
                  <a:cubicBezTo>
                    <a:pt x="1361" y="592"/>
                    <a:pt x="1336" y="252"/>
                    <a:pt x="1434" y="131"/>
                  </a:cubicBezTo>
                  <a:cubicBezTo>
                    <a:pt x="1451" y="114"/>
                    <a:pt x="1480" y="97"/>
                    <a:pt x="1513" y="97"/>
                  </a:cubicBezTo>
                  <a:close/>
                  <a:moveTo>
                    <a:pt x="1497" y="0"/>
                  </a:moveTo>
                  <a:cubicBezTo>
                    <a:pt x="1437" y="0"/>
                    <a:pt x="1373" y="28"/>
                    <a:pt x="1336" y="82"/>
                  </a:cubicBezTo>
                  <a:cubicBezTo>
                    <a:pt x="1263" y="252"/>
                    <a:pt x="1215" y="447"/>
                    <a:pt x="1263" y="617"/>
                  </a:cubicBezTo>
                  <a:cubicBezTo>
                    <a:pt x="1093" y="471"/>
                    <a:pt x="875" y="398"/>
                    <a:pt x="656" y="349"/>
                  </a:cubicBezTo>
                  <a:cubicBezTo>
                    <a:pt x="583" y="349"/>
                    <a:pt x="535" y="374"/>
                    <a:pt x="462" y="422"/>
                  </a:cubicBezTo>
                  <a:cubicBezTo>
                    <a:pt x="413" y="447"/>
                    <a:pt x="389" y="520"/>
                    <a:pt x="389" y="568"/>
                  </a:cubicBezTo>
                  <a:cubicBezTo>
                    <a:pt x="413" y="762"/>
                    <a:pt x="608" y="957"/>
                    <a:pt x="729" y="1054"/>
                  </a:cubicBezTo>
                  <a:cubicBezTo>
                    <a:pt x="510" y="1078"/>
                    <a:pt x="170" y="1103"/>
                    <a:pt x="49" y="1248"/>
                  </a:cubicBezTo>
                  <a:cubicBezTo>
                    <a:pt x="25" y="1297"/>
                    <a:pt x="0" y="1370"/>
                    <a:pt x="25" y="1418"/>
                  </a:cubicBezTo>
                  <a:cubicBezTo>
                    <a:pt x="73" y="1686"/>
                    <a:pt x="462" y="1710"/>
                    <a:pt x="680" y="1710"/>
                  </a:cubicBezTo>
                  <a:cubicBezTo>
                    <a:pt x="535" y="1880"/>
                    <a:pt x="243" y="2220"/>
                    <a:pt x="292" y="2439"/>
                  </a:cubicBezTo>
                  <a:cubicBezTo>
                    <a:pt x="292" y="2536"/>
                    <a:pt x="340" y="2584"/>
                    <a:pt x="438" y="2633"/>
                  </a:cubicBezTo>
                  <a:cubicBezTo>
                    <a:pt x="510" y="2682"/>
                    <a:pt x="608" y="2706"/>
                    <a:pt x="705" y="2706"/>
                  </a:cubicBezTo>
                  <a:cubicBezTo>
                    <a:pt x="875" y="2682"/>
                    <a:pt x="1021" y="2633"/>
                    <a:pt x="1142" y="2560"/>
                  </a:cubicBezTo>
                  <a:cubicBezTo>
                    <a:pt x="1166" y="2730"/>
                    <a:pt x="1263" y="3167"/>
                    <a:pt x="1531" y="3167"/>
                  </a:cubicBezTo>
                  <a:lnTo>
                    <a:pt x="1628" y="3167"/>
                  </a:lnTo>
                  <a:cubicBezTo>
                    <a:pt x="1822" y="3046"/>
                    <a:pt x="1944" y="2803"/>
                    <a:pt x="1919" y="2560"/>
                  </a:cubicBezTo>
                  <a:lnTo>
                    <a:pt x="1919" y="2560"/>
                  </a:lnTo>
                  <a:cubicBezTo>
                    <a:pt x="2041" y="2706"/>
                    <a:pt x="2259" y="2949"/>
                    <a:pt x="2454" y="2949"/>
                  </a:cubicBezTo>
                  <a:cubicBezTo>
                    <a:pt x="2502" y="2949"/>
                    <a:pt x="2575" y="2900"/>
                    <a:pt x="2600" y="2852"/>
                  </a:cubicBezTo>
                  <a:cubicBezTo>
                    <a:pt x="2721" y="2657"/>
                    <a:pt x="2697" y="2414"/>
                    <a:pt x="2551" y="2244"/>
                  </a:cubicBezTo>
                  <a:cubicBezTo>
                    <a:pt x="2745" y="2220"/>
                    <a:pt x="3231" y="2147"/>
                    <a:pt x="3231" y="1904"/>
                  </a:cubicBezTo>
                  <a:cubicBezTo>
                    <a:pt x="3231" y="1661"/>
                    <a:pt x="2891" y="1588"/>
                    <a:pt x="2697" y="1564"/>
                  </a:cubicBezTo>
                  <a:cubicBezTo>
                    <a:pt x="2842" y="1443"/>
                    <a:pt x="3134" y="1175"/>
                    <a:pt x="3134" y="1005"/>
                  </a:cubicBezTo>
                  <a:cubicBezTo>
                    <a:pt x="3134" y="981"/>
                    <a:pt x="3134" y="933"/>
                    <a:pt x="3110" y="908"/>
                  </a:cubicBezTo>
                  <a:cubicBezTo>
                    <a:pt x="3055" y="854"/>
                    <a:pt x="3000" y="826"/>
                    <a:pt x="2935" y="826"/>
                  </a:cubicBezTo>
                  <a:cubicBezTo>
                    <a:pt x="2914" y="826"/>
                    <a:pt x="2891" y="829"/>
                    <a:pt x="2867" y="835"/>
                  </a:cubicBezTo>
                  <a:cubicBezTo>
                    <a:pt x="2745" y="835"/>
                    <a:pt x="2624" y="860"/>
                    <a:pt x="2527" y="884"/>
                  </a:cubicBezTo>
                  <a:cubicBezTo>
                    <a:pt x="2575" y="714"/>
                    <a:pt x="2672" y="349"/>
                    <a:pt x="2478" y="179"/>
                  </a:cubicBezTo>
                  <a:cubicBezTo>
                    <a:pt x="2454" y="155"/>
                    <a:pt x="2405" y="155"/>
                    <a:pt x="2381" y="131"/>
                  </a:cubicBezTo>
                  <a:cubicBezTo>
                    <a:pt x="2211" y="131"/>
                    <a:pt x="2041" y="374"/>
                    <a:pt x="1944" y="544"/>
                  </a:cubicBezTo>
                  <a:cubicBezTo>
                    <a:pt x="1919" y="349"/>
                    <a:pt x="1822" y="58"/>
                    <a:pt x="1555" y="9"/>
                  </a:cubicBezTo>
                  <a:cubicBezTo>
                    <a:pt x="1537" y="3"/>
                    <a:pt x="1517" y="0"/>
                    <a:pt x="14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" name="Google Shape;1281;p28"/>
            <p:cNvSpPr/>
            <p:nvPr/>
          </p:nvSpPr>
          <p:spPr>
            <a:xfrm>
              <a:off x="-933328" y="1418312"/>
              <a:ext cx="55759" cy="55083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29" y="1"/>
                  </a:moveTo>
                  <a:cubicBezTo>
                    <a:pt x="340" y="1"/>
                    <a:pt x="0" y="317"/>
                    <a:pt x="0" y="705"/>
                  </a:cubicBezTo>
                  <a:cubicBezTo>
                    <a:pt x="0" y="1094"/>
                    <a:pt x="340" y="1410"/>
                    <a:pt x="729" y="1410"/>
                  </a:cubicBezTo>
                  <a:cubicBezTo>
                    <a:pt x="1118" y="1410"/>
                    <a:pt x="1434" y="1094"/>
                    <a:pt x="1434" y="705"/>
                  </a:cubicBezTo>
                  <a:cubicBezTo>
                    <a:pt x="1434" y="317"/>
                    <a:pt x="1118" y="1"/>
                    <a:pt x="72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" name="Google Shape;1282;p28"/>
            <p:cNvSpPr/>
            <p:nvPr/>
          </p:nvSpPr>
          <p:spPr>
            <a:xfrm>
              <a:off x="-1021212" y="1507362"/>
              <a:ext cx="55759" cy="54853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05" y="0"/>
                  </a:moveTo>
                  <a:cubicBezTo>
                    <a:pt x="316" y="0"/>
                    <a:pt x="0" y="316"/>
                    <a:pt x="0" y="705"/>
                  </a:cubicBezTo>
                  <a:cubicBezTo>
                    <a:pt x="0" y="1093"/>
                    <a:pt x="316" y="1409"/>
                    <a:pt x="705" y="1409"/>
                  </a:cubicBezTo>
                  <a:cubicBezTo>
                    <a:pt x="1118" y="1409"/>
                    <a:pt x="1433" y="1093"/>
                    <a:pt x="1433" y="705"/>
                  </a:cubicBezTo>
                  <a:cubicBezTo>
                    <a:pt x="1433" y="316"/>
                    <a:pt x="1118" y="0"/>
                    <a:pt x="70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" name="Google Shape;1283;p28"/>
            <p:cNvSpPr/>
            <p:nvPr/>
          </p:nvSpPr>
          <p:spPr>
            <a:xfrm>
              <a:off x="-1029931" y="1690513"/>
              <a:ext cx="173702" cy="64034"/>
            </a:xfrm>
            <a:custGeom>
              <a:avLst/>
              <a:gdLst/>
              <a:ahLst/>
              <a:cxnLst/>
              <a:rect l="l" t="t" r="r" b="b"/>
              <a:pathLst>
                <a:path w="4460" h="1644" extrusionOk="0">
                  <a:moveTo>
                    <a:pt x="2533" y="0"/>
                  </a:moveTo>
                  <a:cubicBezTo>
                    <a:pt x="2511" y="0"/>
                    <a:pt x="2492" y="11"/>
                    <a:pt x="2478" y="34"/>
                  </a:cubicBezTo>
                  <a:cubicBezTo>
                    <a:pt x="2308" y="253"/>
                    <a:pt x="1920" y="763"/>
                    <a:pt x="1920" y="763"/>
                  </a:cubicBezTo>
                  <a:cubicBezTo>
                    <a:pt x="1920" y="763"/>
                    <a:pt x="1830" y="97"/>
                    <a:pt x="1603" y="97"/>
                  </a:cubicBezTo>
                  <a:cubicBezTo>
                    <a:pt x="1567" y="97"/>
                    <a:pt x="1526" y="115"/>
                    <a:pt x="1482" y="156"/>
                  </a:cubicBezTo>
                  <a:cubicBezTo>
                    <a:pt x="1288" y="350"/>
                    <a:pt x="1094" y="544"/>
                    <a:pt x="924" y="739"/>
                  </a:cubicBezTo>
                  <a:cubicBezTo>
                    <a:pt x="924" y="739"/>
                    <a:pt x="672" y="73"/>
                    <a:pt x="493" y="73"/>
                  </a:cubicBezTo>
                  <a:cubicBezTo>
                    <a:pt x="464" y="73"/>
                    <a:pt x="437" y="91"/>
                    <a:pt x="413" y="131"/>
                  </a:cubicBezTo>
                  <a:cubicBezTo>
                    <a:pt x="243" y="617"/>
                    <a:pt x="98" y="1103"/>
                    <a:pt x="0" y="1613"/>
                  </a:cubicBezTo>
                  <a:cubicBezTo>
                    <a:pt x="0" y="1613"/>
                    <a:pt x="1039" y="1644"/>
                    <a:pt x="2099" y="1644"/>
                  </a:cubicBezTo>
                  <a:cubicBezTo>
                    <a:pt x="3158" y="1644"/>
                    <a:pt x="4239" y="1613"/>
                    <a:pt x="4324" y="1492"/>
                  </a:cubicBezTo>
                  <a:cubicBezTo>
                    <a:pt x="4459" y="1289"/>
                    <a:pt x="4115" y="108"/>
                    <a:pt x="3813" y="108"/>
                  </a:cubicBezTo>
                  <a:cubicBezTo>
                    <a:pt x="3789" y="108"/>
                    <a:pt x="3765" y="115"/>
                    <a:pt x="3741" y="131"/>
                  </a:cubicBezTo>
                  <a:cubicBezTo>
                    <a:pt x="3523" y="350"/>
                    <a:pt x="3353" y="642"/>
                    <a:pt x="3280" y="933"/>
                  </a:cubicBezTo>
                  <a:cubicBezTo>
                    <a:pt x="3280" y="933"/>
                    <a:pt x="2744" y="0"/>
                    <a:pt x="25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6" name="Google Shape;1284;p28"/>
          <p:cNvGrpSpPr>
            <a:grpSpLocks/>
          </p:cNvGrpSpPr>
          <p:nvPr/>
        </p:nvGrpSpPr>
        <p:grpSpPr bwMode="auto">
          <a:xfrm flipH="1">
            <a:off x="-66675" y="106363"/>
            <a:ext cx="1201738" cy="863600"/>
            <a:chOff x="6102329" y="3283426"/>
            <a:chExt cx="654776" cy="469888"/>
          </a:xfrm>
        </p:grpSpPr>
        <p:sp>
          <p:nvSpPr>
            <p:cNvPr id="47" name="Google Shape;1285;p28"/>
            <p:cNvSpPr/>
            <p:nvPr/>
          </p:nvSpPr>
          <p:spPr>
            <a:xfrm>
              <a:off x="6149902" y="3283426"/>
              <a:ext cx="607203" cy="327367"/>
            </a:xfrm>
            <a:custGeom>
              <a:avLst/>
              <a:gdLst/>
              <a:ahLst/>
              <a:cxnLst/>
              <a:rect l="l" t="t" r="r" b="b"/>
              <a:pathLst>
                <a:path w="2795" h="1507" extrusionOk="0">
                  <a:moveTo>
                    <a:pt x="2697" y="0"/>
                  </a:moveTo>
                  <a:cubicBezTo>
                    <a:pt x="2697" y="22"/>
                    <a:pt x="1520" y="1418"/>
                    <a:pt x="435" y="1418"/>
                  </a:cubicBezTo>
                  <a:cubicBezTo>
                    <a:pt x="312" y="1418"/>
                    <a:pt x="191" y="1400"/>
                    <a:pt x="73" y="1361"/>
                  </a:cubicBezTo>
                  <a:cubicBezTo>
                    <a:pt x="66" y="1354"/>
                    <a:pt x="59" y="1351"/>
                    <a:pt x="52" y="1351"/>
                  </a:cubicBezTo>
                  <a:cubicBezTo>
                    <a:pt x="35" y="1351"/>
                    <a:pt x="18" y="1368"/>
                    <a:pt x="1" y="1385"/>
                  </a:cubicBezTo>
                  <a:cubicBezTo>
                    <a:pt x="1" y="1409"/>
                    <a:pt x="1" y="1434"/>
                    <a:pt x="25" y="1434"/>
                  </a:cubicBezTo>
                  <a:cubicBezTo>
                    <a:pt x="171" y="1482"/>
                    <a:pt x="292" y="1507"/>
                    <a:pt x="414" y="1507"/>
                  </a:cubicBezTo>
                  <a:cubicBezTo>
                    <a:pt x="948" y="1458"/>
                    <a:pt x="1458" y="1239"/>
                    <a:pt x="1871" y="899"/>
                  </a:cubicBezTo>
                  <a:cubicBezTo>
                    <a:pt x="2187" y="656"/>
                    <a:pt x="2503" y="389"/>
                    <a:pt x="2770" y="73"/>
                  </a:cubicBezTo>
                  <a:cubicBezTo>
                    <a:pt x="2794" y="49"/>
                    <a:pt x="2794" y="25"/>
                    <a:pt x="27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" name="Google Shape;1286;p28"/>
            <p:cNvSpPr/>
            <p:nvPr/>
          </p:nvSpPr>
          <p:spPr>
            <a:xfrm>
              <a:off x="6218234" y="3499367"/>
              <a:ext cx="179912" cy="211622"/>
            </a:xfrm>
            <a:custGeom>
              <a:avLst/>
              <a:gdLst/>
              <a:ahLst/>
              <a:cxnLst/>
              <a:rect l="l" t="t" r="r" b="b"/>
              <a:pathLst>
                <a:path w="827" h="973" extrusionOk="0">
                  <a:moveTo>
                    <a:pt x="73" y="0"/>
                  </a:moveTo>
                  <a:cubicBezTo>
                    <a:pt x="49" y="0"/>
                    <a:pt x="25" y="25"/>
                    <a:pt x="25" y="49"/>
                  </a:cubicBezTo>
                  <a:cubicBezTo>
                    <a:pt x="0" y="49"/>
                    <a:pt x="25" y="98"/>
                    <a:pt x="49" y="98"/>
                  </a:cubicBezTo>
                  <a:cubicBezTo>
                    <a:pt x="268" y="170"/>
                    <a:pt x="511" y="243"/>
                    <a:pt x="729" y="341"/>
                  </a:cubicBezTo>
                  <a:cubicBezTo>
                    <a:pt x="559" y="559"/>
                    <a:pt x="340" y="729"/>
                    <a:pt x="122" y="875"/>
                  </a:cubicBezTo>
                  <a:cubicBezTo>
                    <a:pt x="98" y="899"/>
                    <a:pt x="98" y="924"/>
                    <a:pt x="122" y="948"/>
                  </a:cubicBezTo>
                  <a:cubicBezTo>
                    <a:pt x="122" y="948"/>
                    <a:pt x="146" y="972"/>
                    <a:pt x="146" y="972"/>
                  </a:cubicBezTo>
                  <a:cubicBezTo>
                    <a:pt x="170" y="948"/>
                    <a:pt x="170" y="948"/>
                    <a:pt x="170" y="948"/>
                  </a:cubicBezTo>
                  <a:cubicBezTo>
                    <a:pt x="365" y="802"/>
                    <a:pt x="826" y="462"/>
                    <a:pt x="826" y="341"/>
                  </a:cubicBezTo>
                  <a:cubicBezTo>
                    <a:pt x="826" y="316"/>
                    <a:pt x="802" y="292"/>
                    <a:pt x="778" y="292"/>
                  </a:cubicBezTo>
                  <a:cubicBezTo>
                    <a:pt x="559" y="170"/>
                    <a:pt x="316" y="98"/>
                    <a:pt x="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" name="Google Shape;1287;p28"/>
            <p:cNvSpPr/>
            <p:nvPr/>
          </p:nvSpPr>
          <p:spPr>
            <a:xfrm>
              <a:off x="6367007" y="3409536"/>
              <a:ext cx="204996" cy="248764"/>
            </a:xfrm>
            <a:custGeom>
              <a:avLst/>
              <a:gdLst/>
              <a:ahLst/>
              <a:cxnLst/>
              <a:rect l="l" t="t" r="r" b="b"/>
              <a:pathLst>
                <a:path w="943" h="1147" extrusionOk="0">
                  <a:moveTo>
                    <a:pt x="53" y="1"/>
                  </a:moveTo>
                  <a:cubicBezTo>
                    <a:pt x="15" y="1"/>
                    <a:pt x="1" y="77"/>
                    <a:pt x="44" y="77"/>
                  </a:cubicBezTo>
                  <a:cubicBezTo>
                    <a:pt x="287" y="150"/>
                    <a:pt x="530" y="272"/>
                    <a:pt x="749" y="393"/>
                  </a:cubicBezTo>
                  <a:cubicBezTo>
                    <a:pt x="797" y="417"/>
                    <a:pt x="651" y="758"/>
                    <a:pt x="457" y="1073"/>
                  </a:cubicBezTo>
                  <a:cubicBezTo>
                    <a:pt x="433" y="1098"/>
                    <a:pt x="433" y="1122"/>
                    <a:pt x="457" y="1146"/>
                  </a:cubicBezTo>
                  <a:lnTo>
                    <a:pt x="481" y="1146"/>
                  </a:lnTo>
                  <a:cubicBezTo>
                    <a:pt x="506" y="1122"/>
                    <a:pt x="530" y="1122"/>
                    <a:pt x="530" y="1098"/>
                  </a:cubicBezTo>
                  <a:cubicBezTo>
                    <a:pt x="651" y="903"/>
                    <a:pt x="943" y="417"/>
                    <a:pt x="797" y="296"/>
                  </a:cubicBezTo>
                  <a:cubicBezTo>
                    <a:pt x="579" y="174"/>
                    <a:pt x="336" y="77"/>
                    <a:pt x="68" y="4"/>
                  </a:cubicBezTo>
                  <a:cubicBezTo>
                    <a:pt x="63" y="2"/>
                    <a:pt x="58" y="1"/>
                    <a:pt x="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" name="Google Shape;1288;p28"/>
            <p:cNvSpPr/>
            <p:nvPr/>
          </p:nvSpPr>
          <p:spPr>
            <a:xfrm>
              <a:off x="6519240" y="3341298"/>
              <a:ext cx="174722" cy="179663"/>
            </a:xfrm>
            <a:custGeom>
              <a:avLst/>
              <a:gdLst/>
              <a:ahLst/>
              <a:cxnLst/>
              <a:rect l="l" t="t" r="r" b="b"/>
              <a:pathLst>
                <a:path w="802" h="827" extrusionOk="0">
                  <a:moveTo>
                    <a:pt x="24" y="1"/>
                  </a:moveTo>
                  <a:cubicBezTo>
                    <a:pt x="0" y="1"/>
                    <a:pt x="0" y="74"/>
                    <a:pt x="24" y="98"/>
                  </a:cubicBezTo>
                  <a:cubicBezTo>
                    <a:pt x="243" y="98"/>
                    <a:pt x="462" y="122"/>
                    <a:pt x="680" y="171"/>
                  </a:cubicBezTo>
                  <a:cubicBezTo>
                    <a:pt x="656" y="389"/>
                    <a:pt x="559" y="584"/>
                    <a:pt x="462" y="778"/>
                  </a:cubicBezTo>
                  <a:cubicBezTo>
                    <a:pt x="437" y="778"/>
                    <a:pt x="462" y="827"/>
                    <a:pt x="462" y="827"/>
                  </a:cubicBezTo>
                  <a:lnTo>
                    <a:pt x="486" y="827"/>
                  </a:lnTo>
                  <a:cubicBezTo>
                    <a:pt x="510" y="827"/>
                    <a:pt x="510" y="827"/>
                    <a:pt x="534" y="802"/>
                  </a:cubicBezTo>
                  <a:cubicBezTo>
                    <a:pt x="583" y="729"/>
                    <a:pt x="802" y="268"/>
                    <a:pt x="753" y="122"/>
                  </a:cubicBezTo>
                  <a:cubicBezTo>
                    <a:pt x="753" y="122"/>
                    <a:pt x="729" y="98"/>
                    <a:pt x="705" y="74"/>
                  </a:cubicBezTo>
                  <a:cubicBezTo>
                    <a:pt x="486" y="25"/>
                    <a:pt x="267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" name="Google Shape;1289;p28"/>
            <p:cNvSpPr/>
            <p:nvPr/>
          </p:nvSpPr>
          <p:spPr>
            <a:xfrm>
              <a:off x="6604007" y="3489002"/>
              <a:ext cx="73522" cy="74284"/>
            </a:xfrm>
            <a:custGeom>
              <a:avLst/>
              <a:gdLst/>
              <a:ahLst/>
              <a:cxnLst/>
              <a:rect l="l" t="t" r="r" b="b"/>
              <a:pathLst>
                <a:path w="341" h="341" extrusionOk="0">
                  <a:moveTo>
                    <a:pt x="171" y="1"/>
                  </a:moveTo>
                  <a:cubicBezTo>
                    <a:pt x="74" y="1"/>
                    <a:pt x="1" y="74"/>
                    <a:pt x="1" y="171"/>
                  </a:cubicBezTo>
                  <a:cubicBezTo>
                    <a:pt x="1" y="268"/>
                    <a:pt x="74" y="341"/>
                    <a:pt x="171" y="341"/>
                  </a:cubicBezTo>
                  <a:cubicBezTo>
                    <a:pt x="268" y="341"/>
                    <a:pt x="341" y="268"/>
                    <a:pt x="341" y="171"/>
                  </a:cubicBezTo>
                  <a:cubicBezTo>
                    <a:pt x="341" y="74"/>
                    <a:pt x="268" y="1"/>
                    <a:pt x="17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" name="Google Shape;1290;p28"/>
            <p:cNvSpPr/>
            <p:nvPr/>
          </p:nvSpPr>
          <p:spPr>
            <a:xfrm>
              <a:off x="6488102" y="3298974"/>
              <a:ext cx="68332" cy="74284"/>
            </a:xfrm>
            <a:custGeom>
              <a:avLst/>
              <a:gdLst/>
              <a:ahLst/>
              <a:cxnLst/>
              <a:rect l="l" t="t" r="r" b="b"/>
              <a:pathLst>
                <a:path w="317" h="341" extrusionOk="0">
                  <a:moveTo>
                    <a:pt x="170" y="0"/>
                  </a:moveTo>
                  <a:cubicBezTo>
                    <a:pt x="73" y="0"/>
                    <a:pt x="0" y="73"/>
                    <a:pt x="0" y="170"/>
                  </a:cubicBezTo>
                  <a:cubicBezTo>
                    <a:pt x="0" y="268"/>
                    <a:pt x="73" y="340"/>
                    <a:pt x="170" y="340"/>
                  </a:cubicBezTo>
                  <a:cubicBezTo>
                    <a:pt x="243" y="340"/>
                    <a:pt x="316" y="268"/>
                    <a:pt x="316" y="170"/>
                  </a:cubicBezTo>
                  <a:cubicBezTo>
                    <a:pt x="316" y="73"/>
                    <a:pt x="243" y="0"/>
                    <a:pt x="17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" name="Google Shape;1291;p28"/>
            <p:cNvSpPr/>
            <p:nvPr/>
          </p:nvSpPr>
          <p:spPr>
            <a:xfrm>
              <a:off x="6334139" y="3378440"/>
              <a:ext cx="74387" cy="74284"/>
            </a:xfrm>
            <a:custGeom>
              <a:avLst/>
              <a:gdLst/>
              <a:ahLst/>
              <a:cxnLst/>
              <a:rect l="l" t="t" r="r" b="b"/>
              <a:pathLst>
                <a:path w="341" h="341" extrusionOk="0">
                  <a:moveTo>
                    <a:pt x="171" y="1"/>
                  </a:moveTo>
                  <a:cubicBezTo>
                    <a:pt x="74" y="1"/>
                    <a:pt x="1" y="74"/>
                    <a:pt x="1" y="171"/>
                  </a:cubicBezTo>
                  <a:cubicBezTo>
                    <a:pt x="1" y="268"/>
                    <a:pt x="74" y="341"/>
                    <a:pt x="171" y="341"/>
                  </a:cubicBezTo>
                  <a:cubicBezTo>
                    <a:pt x="268" y="341"/>
                    <a:pt x="341" y="268"/>
                    <a:pt x="341" y="171"/>
                  </a:cubicBezTo>
                  <a:cubicBezTo>
                    <a:pt x="341" y="74"/>
                    <a:pt x="268" y="1"/>
                    <a:pt x="17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" name="Google Shape;1292;p28"/>
            <p:cNvSpPr/>
            <p:nvPr/>
          </p:nvSpPr>
          <p:spPr>
            <a:xfrm>
              <a:off x="6424095" y="3626340"/>
              <a:ext cx="74387" cy="74284"/>
            </a:xfrm>
            <a:custGeom>
              <a:avLst/>
              <a:gdLst/>
              <a:ahLst/>
              <a:cxnLst/>
              <a:rect l="l" t="t" r="r" b="b"/>
              <a:pathLst>
                <a:path w="341" h="341" extrusionOk="0">
                  <a:moveTo>
                    <a:pt x="171" y="0"/>
                  </a:moveTo>
                  <a:cubicBezTo>
                    <a:pt x="74" y="0"/>
                    <a:pt x="1" y="73"/>
                    <a:pt x="1" y="170"/>
                  </a:cubicBezTo>
                  <a:cubicBezTo>
                    <a:pt x="1" y="268"/>
                    <a:pt x="74" y="341"/>
                    <a:pt x="171" y="341"/>
                  </a:cubicBezTo>
                  <a:cubicBezTo>
                    <a:pt x="268" y="341"/>
                    <a:pt x="341" y="268"/>
                    <a:pt x="341" y="170"/>
                  </a:cubicBezTo>
                  <a:cubicBezTo>
                    <a:pt x="341" y="73"/>
                    <a:pt x="268" y="0"/>
                    <a:pt x="17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" name="Google Shape;1293;p28"/>
            <p:cNvSpPr/>
            <p:nvPr/>
          </p:nvSpPr>
          <p:spPr>
            <a:xfrm>
              <a:off x="6181905" y="3463089"/>
              <a:ext cx="73522" cy="68237"/>
            </a:xfrm>
            <a:custGeom>
              <a:avLst/>
              <a:gdLst/>
              <a:ahLst/>
              <a:cxnLst/>
              <a:rect l="l" t="t" r="r" b="b"/>
              <a:pathLst>
                <a:path w="341" h="317" extrusionOk="0">
                  <a:moveTo>
                    <a:pt x="170" y="0"/>
                  </a:moveTo>
                  <a:cubicBezTo>
                    <a:pt x="73" y="0"/>
                    <a:pt x="0" y="73"/>
                    <a:pt x="0" y="170"/>
                  </a:cubicBezTo>
                  <a:cubicBezTo>
                    <a:pt x="0" y="243"/>
                    <a:pt x="73" y="316"/>
                    <a:pt x="170" y="316"/>
                  </a:cubicBezTo>
                  <a:cubicBezTo>
                    <a:pt x="268" y="316"/>
                    <a:pt x="340" y="243"/>
                    <a:pt x="340" y="170"/>
                  </a:cubicBezTo>
                  <a:cubicBezTo>
                    <a:pt x="340" y="73"/>
                    <a:pt x="268" y="0"/>
                    <a:pt x="17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" name="Google Shape;1294;p28"/>
            <p:cNvSpPr/>
            <p:nvPr/>
          </p:nvSpPr>
          <p:spPr>
            <a:xfrm>
              <a:off x="6102329" y="3547738"/>
              <a:ext cx="74387" cy="73420"/>
            </a:xfrm>
            <a:custGeom>
              <a:avLst/>
              <a:gdLst/>
              <a:ahLst/>
              <a:cxnLst/>
              <a:rect l="l" t="t" r="r" b="b"/>
              <a:pathLst>
                <a:path w="342" h="341" extrusionOk="0">
                  <a:moveTo>
                    <a:pt x="171" y="0"/>
                  </a:moveTo>
                  <a:cubicBezTo>
                    <a:pt x="98" y="0"/>
                    <a:pt x="1" y="73"/>
                    <a:pt x="1" y="170"/>
                  </a:cubicBezTo>
                  <a:cubicBezTo>
                    <a:pt x="1" y="267"/>
                    <a:pt x="98" y="340"/>
                    <a:pt x="171" y="340"/>
                  </a:cubicBezTo>
                  <a:cubicBezTo>
                    <a:pt x="268" y="340"/>
                    <a:pt x="341" y="267"/>
                    <a:pt x="341" y="170"/>
                  </a:cubicBezTo>
                  <a:cubicBezTo>
                    <a:pt x="341" y="73"/>
                    <a:pt x="268" y="0"/>
                    <a:pt x="17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" name="Google Shape;1295;p28"/>
            <p:cNvSpPr/>
            <p:nvPr/>
          </p:nvSpPr>
          <p:spPr>
            <a:xfrm>
              <a:off x="6213044" y="3684213"/>
              <a:ext cx="74387" cy="69101"/>
            </a:xfrm>
            <a:custGeom>
              <a:avLst/>
              <a:gdLst/>
              <a:ahLst/>
              <a:cxnLst/>
              <a:rect l="l" t="t" r="r" b="b"/>
              <a:pathLst>
                <a:path w="341" h="317" extrusionOk="0">
                  <a:moveTo>
                    <a:pt x="170" y="1"/>
                  </a:moveTo>
                  <a:cubicBezTo>
                    <a:pt x="73" y="1"/>
                    <a:pt x="0" y="74"/>
                    <a:pt x="0" y="146"/>
                  </a:cubicBezTo>
                  <a:cubicBezTo>
                    <a:pt x="0" y="244"/>
                    <a:pt x="73" y="316"/>
                    <a:pt x="170" y="316"/>
                  </a:cubicBezTo>
                  <a:cubicBezTo>
                    <a:pt x="267" y="316"/>
                    <a:pt x="340" y="244"/>
                    <a:pt x="340" y="146"/>
                  </a:cubicBezTo>
                  <a:cubicBezTo>
                    <a:pt x="340" y="74"/>
                    <a:pt x="267" y="1"/>
                    <a:pt x="17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8" name="Google Shape;1296;p28"/>
          <p:cNvGrpSpPr>
            <a:grpSpLocks/>
          </p:cNvGrpSpPr>
          <p:nvPr/>
        </p:nvGrpSpPr>
        <p:grpSpPr bwMode="auto">
          <a:xfrm>
            <a:off x="4856163" y="220663"/>
            <a:ext cx="2479675" cy="1082675"/>
            <a:chOff x="3965010" y="571479"/>
            <a:chExt cx="1651683" cy="719972"/>
          </a:xfrm>
        </p:grpSpPr>
        <p:grpSp>
          <p:nvGrpSpPr>
            <p:cNvPr id="59" name="Google Shape;1297;p28"/>
            <p:cNvGrpSpPr>
              <a:grpSpLocks/>
            </p:cNvGrpSpPr>
            <p:nvPr/>
          </p:nvGrpSpPr>
          <p:grpSpPr bwMode="auto">
            <a:xfrm>
              <a:off x="3965010" y="571479"/>
              <a:ext cx="1446820" cy="719972"/>
              <a:chOff x="3953250" y="571500"/>
              <a:chExt cx="1383325" cy="766825"/>
            </a:xfrm>
          </p:grpSpPr>
          <p:grpSp>
            <p:nvGrpSpPr>
              <p:cNvPr id="61" name="Google Shape;1298;p28"/>
              <p:cNvGrpSpPr>
                <a:grpSpLocks/>
              </p:cNvGrpSpPr>
              <p:nvPr/>
            </p:nvGrpSpPr>
            <p:grpSpPr bwMode="auto">
              <a:xfrm>
                <a:off x="3953250" y="571500"/>
                <a:ext cx="1383166" cy="669650"/>
                <a:chOff x="897088" y="2374675"/>
                <a:chExt cx="1383166" cy="669650"/>
              </a:xfrm>
            </p:grpSpPr>
            <p:sp>
              <p:nvSpPr>
                <p:cNvPr id="63" name="Google Shape;1299;p28"/>
                <p:cNvSpPr/>
                <p:nvPr/>
              </p:nvSpPr>
              <p:spPr>
                <a:xfrm>
                  <a:off x="1135686" y="2416277"/>
                  <a:ext cx="622782" cy="622905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4" name="Google Shape;1300;p28"/>
                <p:cNvSpPr/>
                <p:nvPr/>
              </p:nvSpPr>
              <p:spPr>
                <a:xfrm>
                  <a:off x="1479430" y="2374675"/>
                  <a:ext cx="492362" cy="492477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5" name="Google Shape;1301;p28"/>
                <p:cNvSpPr/>
                <p:nvPr/>
              </p:nvSpPr>
              <p:spPr>
                <a:xfrm>
                  <a:off x="897088" y="2689501"/>
                  <a:ext cx="492362" cy="355303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6" name="Google Shape;1302;p28"/>
                <p:cNvSpPr/>
                <p:nvPr/>
              </p:nvSpPr>
              <p:spPr>
                <a:xfrm>
                  <a:off x="1657367" y="2552327"/>
                  <a:ext cx="622782" cy="492477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62" name="Google Shape;1303;p28"/>
              <p:cNvSpPr/>
              <p:nvPr/>
            </p:nvSpPr>
            <p:spPr>
              <a:xfrm>
                <a:off x="3972459" y="907688"/>
                <a:ext cx="1363852" cy="430637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60" name="Google Shape;1304;p28"/>
            <p:cNvSpPr/>
            <p:nvPr/>
          </p:nvSpPr>
          <p:spPr>
            <a:xfrm>
              <a:off x="4006249" y="571479"/>
              <a:ext cx="1610444" cy="660854"/>
            </a:xfrm>
            <a:custGeom>
              <a:avLst/>
              <a:gdLst/>
              <a:ahLst/>
              <a:cxnLst/>
              <a:rect l="l" t="t" r="r" b="b"/>
              <a:pathLst>
                <a:path w="3864" h="1872" extrusionOk="0">
                  <a:moveTo>
                    <a:pt x="1847" y="365"/>
                  </a:moveTo>
                  <a:cubicBezTo>
                    <a:pt x="1920" y="487"/>
                    <a:pt x="1920" y="633"/>
                    <a:pt x="1871" y="754"/>
                  </a:cubicBezTo>
                  <a:lnTo>
                    <a:pt x="1847" y="754"/>
                  </a:lnTo>
                  <a:cubicBezTo>
                    <a:pt x="1847" y="754"/>
                    <a:pt x="1823" y="754"/>
                    <a:pt x="1798" y="705"/>
                  </a:cubicBezTo>
                  <a:cubicBezTo>
                    <a:pt x="1774" y="608"/>
                    <a:pt x="1774" y="487"/>
                    <a:pt x="1847" y="390"/>
                  </a:cubicBezTo>
                  <a:lnTo>
                    <a:pt x="1847" y="365"/>
                  </a:lnTo>
                  <a:close/>
                  <a:moveTo>
                    <a:pt x="2891" y="584"/>
                  </a:moveTo>
                  <a:lnTo>
                    <a:pt x="2891" y="608"/>
                  </a:lnTo>
                  <a:cubicBezTo>
                    <a:pt x="2940" y="754"/>
                    <a:pt x="2940" y="900"/>
                    <a:pt x="2867" y="948"/>
                  </a:cubicBezTo>
                  <a:cubicBezTo>
                    <a:pt x="2831" y="960"/>
                    <a:pt x="2806" y="967"/>
                    <a:pt x="2791" y="967"/>
                  </a:cubicBezTo>
                  <a:cubicBezTo>
                    <a:pt x="2776" y="967"/>
                    <a:pt x="2770" y="960"/>
                    <a:pt x="2770" y="948"/>
                  </a:cubicBezTo>
                  <a:cubicBezTo>
                    <a:pt x="2770" y="803"/>
                    <a:pt x="2794" y="681"/>
                    <a:pt x="2891" y="584"/>
                  </a:cubicBezTo>
                  <a:close/>
                  <a:moveTo>
                    <a:pt x="754" y="1021"/>
                  </a:moveTo>
                  <a:cubicBezTo>
                    <a:pt x="851" y="1021"/>
                    <a:pt x="924" y="1070"/>
                    <a:pt x="972" y="1143"/>
                  </a:cubicBezTo>
                  <a:cubicBezTo>
                    <a:pt x="997" y="1216"/>
                    <a:pt x="972" y="1288"/>
                    <a:pt x="899" y="1337"/>
                  </a:cubicBezTo>
                  <a:cubicBezTo>
                    <a:pt x="887" y="1349"/>
                    <a:pt x="875" y="1355"/>
                    <a:pt x="863" y="1355"/>
                  </a:cubicBezTo>
                  <a:cubicBezTo>
                    <a:pt x="851" y="1355"/>
                    <a:pt x="839" y="1349"/>
                    <a:pt x="827" y="1337"/>
                  </a:cubicBezTo>
                  <a:cubicBezTo>
                    <a:pt x="754" y="1240"/>
                    <a:pt x="754" y="1143"/>
                    <a:pt x="754" y="1045"/>
                  </a:cubicBezTo>
                  <a:lnTo>
                    <a:pt x="754" y="1021"/>
                  </a:lnTo>
                  <a:close/>
                  <a:moveTo>
                    <a:pt x="2357" y="74"/>
                  </a:moveTo>
                  <a:cubicBezTo>
                    <a:pt x="2600" y="122"/>
                    <a:pt x="2794" y="268"/>
                    <a:pt x="2867" y="487"/>
                  </a:cubicBezTo>
                  <a:cubicBezTo>
                    <a:pt x="2746" y="608"/>
                    <a:pt x="2673" y="778"/>
                    <a:pt x="2697" y="973"/>
                  </a:cubicBezTo>
                  <a:cubicBezTo>
                    <a:pt x="2725" y="1015"/>
                    <a:pt x="2745" y="1041"/>
                    <a:pt x="2786" y="1041"/>
                  </a:cubicBezTo>
                  <a:cubicBezTo>
                    <a:pt x="2815" y="1041"/>
                    <a:pt x="2855" y="1027"/>
                    <a:pt x="2916" y="997"/>
                  </a:cubicBezTo>
                  <a:cubicBezTo>
                    <a:pt x="3061" y="924"/>
                    <a:pt x="3037" y="681"/>
                    <a:pt x="2964" y="487"/>
                  </a:cubicBezTo>
                  <a:cubicBezTo>
                    <a:pt x="2989" y="462"/>
                    <a:pt x="3013" y="462"/>
                    <a:pt x="3061" y="462"/>
                  </a:cubicBezTo>
                  <a:cubicBezTo>
                    <a:pt x="3329" y="535"/>
                    <a:pt x="3572" y="730"/>
                    <a:pt x="3693" y="997"/>
                  </a:cubicBezTo>
                  <a:cubicBezTo>
                    <a:pt x="3766" y="1143"/>
                    <a:pt x="3766" y="1337"/>
                    <a:pt x="3644" y="1483"/>
                  </a:cubicBezTo>
                  <a:cubicBezTo>
                    <a:pt x="3474" y="1677"/>
                    <a:pt x="2819" y="1799"/>
                    <a:pt x="1774" y="1799"/>
                  </a:cubicBezTo>
                  <a:cubicBezTo>
                    <a:pt x="1118" y="1799"/>
                    <a:pt x="535" y="1750"/>
                    <a:pt x="535" y="1750"/>
                  </a:cubicBezTo>
                  <a:cubicBezTo>
                    <a:pt x="316" y="1726"/>
                    <a:pt x="195" y="1653"/>
                    <a:pt x="146" y="1507"/>
                  </a:cubicBezTo>
                  <a:cubicBezTo>
                    <a:pt x="98" y="1386"/>
                    <a:pt x="219" y="1216"/>
                    <a:pt x="438" y="1118"/>
                  </a:cubicBezTo>
                  <a:cubicBezTo>
                    <a:pt x="511" y="1070"/>
                    <a:pt x="584" y="1045"/>
                    <a:pt x="681" y="1045"/>
                  </a:cubicBezTo>
                  <a:cubicBezTo>
                    <a:pt x="657" y="1167"/>
                    <a:pt x="705" y="1288"/>
                    <a:pt x="778" y="1410"/>
                  </a:cubicBezTo>
                  <a:cubicBezTo>
                    <a:pt x="808" y="1440"/>
                    <a:pt x="857" y="1461"/>
                    <a:pt x="901" y="1461"/>
                  </a:cubicBezTo>
                  <a:cubicBezTo>
                    <a:pt x="928" y="1461"/>
                    <a:pt x="954" y="1453"/>
                    <a:pt x="972" y="1434"/>
                  </a:cubicBezTo>
                  <a:cubicBezTo>
                    <a:pt x="1070" y="1361"/>
                    <a:pt x="1118" y="1240"/>
                    <a:pt x="1094" y="1118"/>
                  </a:cubicBezTo>
                  <a:cubicBezTo>
                    <a:pt x="1045" y="1021"/>
                    <a:pt x="924" y="924"/>
                    <a:pt x="802" y="924"/>
                  </a:cubicBezTo>
                  <a:cubicBezTo>
                    <a:pt x="851" y="681"/>
                    <a:pt x="1021" y="462"/>
                    <a:pt x="1264" y="365"/>
                  </a:cubicBezTo>
                  <a:cubicBezTo>
                    <a:pt x="1395" y="278"/>
                    <a:pt x="1517" y="234"/>
                    <a:pt x="1621" y="234"/>
                  </a:cubicBezTo>
                  <a:cubicBezTo>
                    <a:pt x="1689" y="234"/>
                    <a:pt x="1750" y="254"/>
                    <a:pt x="1798" y="292"/>
                  </a:cubicBezTo>
                  <a:cubicBezTo>
                    <a:pt x="1701" y="414"/>
                    <a:pt x="1677" y="584"/>
                    <a:pt x="1750" y="730"/>
                  </a:cubicBezTo>
                  <a:cubicBezTo>
                    <a:pt x="1750" y="778"/>
                    <a:pt x="1798" y="827"/>
                    <a:pt x="1871" y="827"/>
                  </a:cubicBezTo>
                  <a:cubicBezTo>
                    <a:pt x="1895" y="827"/>
                    <a:pt x="1920" y="803"/>
                    <a:pt x="1944" y="778"/>
                  </a:cubicBezTo>
                  <a:cubicBezTo>
                    <a:pt x="2041" y="633"/>
                    <a:pt x="2017" y="438"/>
                    <a:pt x="1920" y="292"/>
                  </a:cubicBezTo>
                  <a:cubicBezTo>
                    <a:pt x="1993" y="220"/>
                    <a:pt x="2090" y="147"/>
                    <a:pt x="2187" y="122"/>
                  </a:cubicBezTo>
                  <a:cubicBezTo>
                    <a:pt x="2236" y="98"/>
                    <a:pt x="2308" y="98"/>
                    <a:pt x="2357" y="74"/>
                  </a:cubicBezTo>
                  <a:close/>
                  <a:moveTo>
                    <a:pt x="2333" y="1"/>
                  </a:moveTo>
                  <a:cubicBezTo>
                    <a:pt x="2260" y="1"/>
                    <a:pt x="2211" y="25"/>
                    <a:pt x="2138" y="50"/>
                  </a:cubicBezTo>
                  <a:cubicBezTo>
                    <a:pt x="2017" y="74"/>
                    <a:pt x="1920" y="147"/>
                    <a:pt x="1823" y="244"/>
                  </a:cubicBezTo>
                  <a:cubicBezTo>
                    <a:pt x="1756" y="188"/>
                    <a:pt x="1674" y="158"/>
                    <a:pt x="1579" y="158"/>
                  </a:cubicBezTo>
                  <a:cubicBezTo>
                    <a:pt x="1466" y="158"/>
                    <a:pt x="1336" y="200"/>
                    <a:pt x="1191" y="292"/>
                  </a:cubicBezTo>
                  <a:cubicBezTo>
                    <a:pt x="924" y="414"/>
                    <a:pt x="754" y="657"/>
                    <a:pt x="681" y="948"/>
                  </a:cubicBezTo>
                  <a:cubicBezTo>
                    <a:pt x="584" y="948"/>
                    <a:pt x="487" y="973"/>
                    <a:pt x="414" y="1021"/>
                  </a:cubicBezTo>
                  <a:cubicBezTo>
                    <a:pt x="146" y="1167"/>
                    <a:pt x="1" y="1361"/>
                    <a:pt x="49" y="1531"/>
                  </a:cubicBezTo>
                  <a:cubicBezTo>
                    <a:pt x="74" y="1701"/>
                    <a:pt x="268" y="1823"/>
                    <a:pt x="511" y="1847"/>
                  </a:cubicBezTo>
                  <a:cubicBezTo>
                    <a:pt x="511" y="1847"/>
                    <a:pt x="1118" y="1871"/>
                    <a:pt x="1774" y="1871"/>
                  </a:cubicBezTo>
                  <a:cubicBezTo>
                    <a:pt x="2867" y="1871"/>
                    <a:pt x="3523" y="1774"/>
                    <a:pt x="3717" y="1556"/>
                  </a:cubicBezTo>
                  <a:cubicBezTo>
                    <a:pt x="3839" y="1386"/>
                    <a:pt x="3863" y="1167"/>
                    <a:pt x="3766" y="973"/>
                  </a:cubicBezTo>
                  <a:cubicBezTo>
                    <a:pt x="3620" y="681"/>
                    <a:pt x="3353" y="438"/>
                    <a:pt x="3037" y="365"/>
                  </a:cubicBezTo>
                  <a:cubicBezTo>
                    <a:pt x="2989" y="365"/>
                    <a:pt x="2940" y="390"/>
                    <a:pt x="2916" y="414"/>
                  </a:cubicBezTo>
                  <a:cubicBezTo>
                    <a:pt x="2819" y="171"/>
                    <a:pt x="2600" y="25"/>
                    <a:pt x="23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40" name="Google Shape;1240;p28"/>
          <p:cNvSpPr txBox="1">
            <a:spLocks noGrp="1"/>
          </p:cNvSpPr>
          <p:nvPr>
            <p:ph type="title"/>
          </p:nvPr>
        </p:nvSpPr>
        <p:spPr>
          <a:xfrm>
            <a:off x="2372200" y="1593633"/>
            <a:ext cx="7447600" cy="23880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800"/>
              <a:buNone/>
              <a:defRPr sz="16000"/>
            </a:lvl1pPr>
            <a:lvl2pPr lvl="1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 b="0"/>
            </a:lvl2pPr>
            <a:lvl3pPr lvl="2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 b="0"/>
            </a:lvl3pPr>
            <a:lvl4pPr lvl="3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 b="0"/>
            </a:lvl4pPr>
            <a:lvl5pPr lvl="4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 b="0"/>
            </a:lvl5pPr>
            <a:lvl6pPr lvl="5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 b="0"/>
            </a:lvl6pPr>
            <a:lvl7pPr lvl="6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 b="0"/>
            </a:lvl7pPr>
            <a:lvl8pPr lvl="7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 b="0"/>
            </a:lvl8pPr>
            <a:lvl9pPr lvl="8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 b="0"/>
            </a:lvl9pPr>
          </a:lstStyle>
          <a:p>
            <a:endParaRPr/>
          </a:p>
        </p:txBody>
      </p:sp>
      <p:sp>
        <p:nvSpPr>
          <p:cNvPr id="1241" name="Google Shape;1241;p28"/>
          <p:cNvSpPr txBox="1">
            <a:spLocks noGrp="1"/>
          </p:cNvSpPr>
          <p:nvPr>
            <p:ph type="subTitle" idx="1"/>
          </p:nvPr>
        </p:nvSpPr>
        <p:spPr>
          <a:xfrm>
            <a:off x="2441400" y="3894467"/>
            <a:ext cx="7309200" cy="8624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70361175"/>
      </p:ext>
    </p:extLst>
  </p:cSld>
  <p:clrMapOvr>
    <a:masterClrMapping/>
  </p:clrMapOvr>
</p:sldLayout>
</file>

<file path=ppt/slideLayouts/slideLayout20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2">
  <p:cSld name="Title and two columns 2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13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oogle Shape;1308;p29"/>
          <p:cNvGrpSpPr>
            <a:grpSpLocks/>
          </p:cNvGrpSpPr>
          <p:nvPr/>
        </p:nvGrpSpPr>
        <p:grpSpPr bwMode="auto">
          <a:xfrm>
            <a:off x="10458450" y="301625"/>
            <a:ext cx="1831975" cy="1663700"/>
            <a:chOff x="7844079" y="226728"/>
            <a:chExt cx="1373387" cy="1246991"/>
          </a:xfrm>
        </p:grpSpPr>
        <p:sp>
          <p:nvSpPr>
            <p:cNvPr id="6" name="Google Shape;1309;p29"/>
            <p:cNvSpPr/>
            <p:nvPr/>
          </p:nvSpPr>
          <p:spPr>
            <a:xfrm rot="-1688081">
              <a:off x="8296321" y="1015617"/>
              <a:ext cx="221360" cy="221317"/>
            </a:xfrm>
            <a:custGeom>
              <a:avLst/>
              <a:gdLst/>
              <a:ahLst/>
              <a:cxnLst/>
              <a:rect l="l" t="t" r="r" b="b"/>
              <a:pathLst>
                <a:path w="1118" h="1119" extrusionOk="0">
                  <a:moveTo>
                    <a:pt x="607" y="98"/>
                  </a:moveTo>
                  <a:cubicBezTo>
                    <a:pt x="607" y="147"/>
                    <a:pt x="632" y="219"/>
                    <a:pt x="632" y="268"/>
                  </a:cubicBezTo>
                  <a:cubicBezTo>
                    <a:pt x="656" y="317"/>
                    <a:pt x="656" y="389"/>
                    <a:pt x="680" y="438"/>
                  </a:cubicBezTo>
                  <a:cubicBezTo>
                    <a:pt x="705" y="438"/>
                    <a:pt x="729" y="462"/>
                    <a:pt x="826" y="487"/>
                  </a:cubicBezTo>
                  <a:lnTo>
                    <a:pt x="972" y="560"/>
                  </a:lnTo>
                  <a:cubicBezTo>
                    <a:pt x="899" y="584"/>
                    <a:pt x="802" y="632"/>
                    <a:pt x="705" y="657"/>
                  </a:cubicBezTo>
                  <a:cubicBezTo>
                    <a:pt x="705" y="657"/>
                    <a:pt x="705" y="657"/>
                    <a:pt x="680" y="681"/>
                  </a:cubicBezTo>
                  <a:cubicBezTo>
                    <a:pt x="656" y="802"/>
                    <a:pt x="583" y="924"/>
                    <a:pt x="559" y="972"/>
                  </a:cubicBezTo>
                  <a:cubicBezTo>
                    <a:pt x="535" y="924"/>
                    <a:pt x="486" y="802"/>
                    <a:pt x="462" y="681"/>
                  </a:cubicBezTo>
                  <a:cubicBezTo>
                    <a:pt x="462" y="657"/>
                    <a:pt x="437" y="657"/>
                    <a:pt x="413" y="632"/>
                  </a:cubicBezTo>
                  <a:cubicBezTo>
                    <a:pt x="316" y="632"/>
                    <a:pt x="194" y="584"/>
                    <a:pt x="122" y="584"/>
                  </a:cubicBezTo>
                  <a:cubicBezTo>
                    <a:pt x="219" y="511"/>
                    <a:pt x="340" y="462"/>
                    <a:pt x="462" y="414"/>
                  </a:cubicBezTo>
                  <a:cubicBezTo>
                    <a:pt x="462" y="414"/>
                    <a:pt x="462" y="389"/>
                    <a:pt x="486" y="389"/>
                  </a:cubicBezTo>
                  <a:cubicBezTo>
                    <a:pt x="510" y="292"/>
                    <a:pt x="559" y="195"/>
                    <a:pt x="607" y="98"/>
                  </a:cubicBezTo>
                  <a:close/>
                  <a:moveTo>
                    <a:pt x="607" y="1"/>
                  </a:moveTo>
                  <a:cubicBezTo>
                    <a:pt x="583" y="1"/>
                    <a:pt x="535" y="1"/>
                    <a:pt x="389" y="341"/>
                  </a:cubicBezTo>
                  <a:cubicBezTo>
                    <a:pt x="24" y="487"/>
                    <a:pt x="0" y="560"/>
                    <a:pt x="0" y="560"/>
                  </a:cubicBezTo>
                  <a:cubicBezTo>
                    <a:pt x="0" y="584"/>
                    <a:pt x="0" y="608"/>
                    <a:pt x="0" y="608"/>
                  </a:cubicBezTo>
                  <a:cubicBezTo>
                    <a:pt x="0" y="632"/>
                    <a:pt x="49" y="657"/>
                    <a:pt x="364" y="730"/>
                  </a:cubicBezTo>
                  <a:cubicBezTo>
                    <a:pt x="462" y="1118"/>
                    <a:pt x="510" y="1118"/>
                    <a:pt x="535" y="1118"/>
                  </a:cubicBezTo>
                  <a:lnTo>
                    <a:pt x="559" y="1118"/>
                  </a:lnTo>
                  <a:cubicBezTo>
                    <a:pt x="583" y="1118"/>
                    <a:pt x="607" y="1118"/>
                    <a:pt x="777" y="754"/>
                  </a:cubicBezTo>
                  <a:cubicBezTo>
                    <a:pt x="875" y="705"/>
                    <a:pt x="996" y="681"/>
                    <a:pt x="1093" y="608"/>
                  </a:cubicBezTo>
                  <a:cubicBezTo>
                    <a:pt x="1118" y="608"/>
                    <a:pt x="1118" y="584"/>
                    <a:pt x="1118" y="560"/>
                  </a:cubicBezTo>
                  <a:cubicBezTo>
                    <a:pt x="1118" y="511"/>
                    <a:pt x="1045" y="487"/>
                    <a:pt x="875" y="414"/>
                  </a:cubicBezTo>
                  <a:lnTo>
                    <a:pt x="753" y="389"/>
                  </a:lnTo>
                  <a:cubicBezTo>
                    <a:pt x="753" y="341"/>
                    <a:pt x="729" y="317"/>
                    <a:pt x="729" y="268"/>
                  </a:cubicBezTo>
                  <a:cubicBezTo>
                    <a:pt x="729" y="171"/>
                    <a:pt x="680" y="98"/>
                    <a:pt x="656" y="25"/>
                  </a:cubicBezTo>
                  <a:cubicBezTo>
                    <a:pt x="632" y="1"/>
                    <a:pt x="632" y="1"/>
                    <a:pt x="6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" name="Google Shape;1310;p29"/>
            <p:cNvSpPr/>
            <p:nvPr/>
          </p:nvSpPr>
          <p:spPr>
            <a:xfrm rot="-1688081">
              <a:off x="8403431" y="292172"/>
              <a:ext cx="164235" cy="141595"/>
            </a:xfrm>
            <a:custGeom>
              <a:avLst/>
              <a:gdLst/>
              <a:ahLst/>
              <a:cxnLst/>
              <a:rect l="l" t="t" r="r" b="b"/>
              <a:pathLst>
                <a:path w="827" h="713" extrusionOk="0">
                  <a:moveTo>
                    <a:pt x="462" y="105"/>
                  </a:moveTo>
                  <a:cubicBezTo>
                    <a:pt x="802" y="105"/>
                    <a:pt x="802" y="615"/>
                    <a:pt x="462" y="615"/>
                  </a:cubicBezTo>
                  <a:cubicBezTo>
                    <a:pt x="317" y="591"/>
                    <a:pt x="219" y="494"/>
                    <a:pt x="219" y="348"/>
                  </a:cubicBezTo>
                  <a:cubicBezTo>
                    <a:pt x="219" y="202"/>
                    <a:pt x="341" y="105"/>
                    <a:pt x="462" y="105"/>
                  </a:cubicBezTo>
                  <a:close/>
                  <a:moveTo>
                    <a:pt x="481" y="1"/>
                  </a:moveTo>
                  <a:cubicBezTo>
                    <a:pt x="392" y="1"/>
                    <a:pt x="299" y="33"/>
                    <a:pt x="219" y="105"/>
                  </a:cubicBezTo>
                  <a:cubicBezTo>
                    <a:pt x="1" y="324"/>
                    <a:pt x="171" y="688"/>
                    <a:pt x="462" y="712"/>
                  </a:cubicBezTo>
                  <a:cubicBezTo>
                    <a:pt x="657" y="712"/>
                    <a:pt x="827" y="542"/>
                    <a:pt x="827" y="348"/>
                  </a:cubicBezTo>
                  <a:cubicBezTo>
                    <a:pt x="827" y="136"/>
                    <a:pt x="663" y="1"/>
                    <a:pt x="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" name="Google Shape;1311;p29"/>
            <p:cNvSpPr/>
            <p:nvPr/>
          </p:nvSpPr>
          <p:spPr>
            <a:xfrm rot="-1688081">
              <a:off x="7885733" y="509919"/>
              <a:ext cx="222550" cy="212988"/>
            </a:xfrm>
            <a:custGeom>
              <a:avLst/>
              <a:gdLst/>
              <a:ahLst/>
              <a:cxnLst/>
              <a:rect l="l" t="t" r="r" b="b"/>
              <a:pathLst>
                <a:path w="1119" h="1074" extrusionOk="0">
                  <a:moveTo>
                    <a:pt x="681" y="441"/>
                  </a:moveTo>
                  <a:cubicBezTo>
                    <a:pt x="681" y="441"/>
                    <a:pt x="681" y="441"/>
                    <a:pt x="681" y="466"/>
                  </a:cubicBezTo>
                  <a:cubicBezTo>
                    <a:pt x="681" y="466"/>
                    <a:pt x="657" y="490"/>
                    <a:pt x="584" y="490"/>
                  </a:cubicBezTo>
                  <a:cubicBezTo>
                    <a:pt x="608" y="466"/>
                    <a:pt x="632" y="441"/>
                    <a:pt x="657" y="441"/>
                  </a:cubicBezTo>
                  <a:close/>
                  <a:moveTo>
                    <a:pt x="384" y="97"/>
                  </a:moveTo>
                  <a:cubicBezTo>
                    <a:pt x="401" y="97"/>
                    <a:pt x="420" y="98"/>
                    <a:pt x="438" y="101"/>
                  </a:cubicBezTo>
                  <a:cubicBezTo>
                    <a:pt x="559" y="101"/>
                    <a:pt x="681" y="126"/>
                    <a:pt x="778" y="150"/>
                  </a:cubicBezTo>
                  <a:cubicBezTo>
                    <a:pt x="924" y="199"/>
                    <a:pt x="1021" y="369"/>
                    <a:pt x="972" y="514"/>
                  </a:cubicBezTo>
                  <a:cubicBezTo>
                    <a:pt x="924" y="733"/>
                    <a:pt x="705" y="976"/>
                    <a:pt x="559" y="976"/>
                  </a:cubicBezTo>
                  <a:lnTo>
                    <a:pt x="511" y="976"/>
                  </a:lnTo>
                  <a:cubicBezTo>
                    <a:pt x="414" y="879"/>
                    <a:pt x="438" y="733"/>
                    <a:pt x="511" y="612"/>
                  </a:cubicBezTo>
                  <a:cubicBezTo>
                    <a:pt x="608" y="587"/>
                    <a:pt x="754" y="563"/>
                    <a:pt x="778" y="490"/>
                  </a:cubicBezTo>
                  <a:cubicBezTo>
                    <a:pt x="802" y="441"/>
                    <a:pt x="778" y="393"/>
                    <a:pt x="754" y="369"/>
                  </a:cubicBezTo>
                  <a:cubicBezTo>
                    <a:pt x="730" y="344"/>
                    <a:pt x="705" y="344"/>
                    <a:pt x="681" y="344"/>
                  </a:cubicBezTo>
                  <a:cubicBezTo>
                    <a:pt x="608" y="344"/>
                    <a:pt x="535" y="417"/>
                    <a:pt x="462" y="514"/>
                  </a:cubicBezTo>
                  <a:cubicBezTo>
                    <a:pt x="441" y="519"/>
                    <a:pt x="419" y="521"/>
                    <a:pt x="398" y="521"/>
                  </a:cubicBezTo>
                  <a:cubicBezTo>
                    <a:pt x="299" y="521"/>
                    <a:pt x="202" y="477"/>
                    <a:pt x="122" y="417"/>
                  </a:cubicBezTo>
                  <a:cubicBezTo>
                    <a:pt x="98" y="369"/>
                    <a:pt x="98" y="344"/>
                    <a:pt x="122" y="296"/>
                  </a:cubicBezTo>
                  <a:cubicBezTo>
                    <a:pt x="165" y="168"/>
                    <a:pt x="263" y="97"/>
                    <a:pt x="384" y="97"/>
                  </a:cubicBezTo>
                  <a:close/>
                  <a:moveTo>
                    <a:pt x="386" y="1"/>
                  </a:moveTo>
                  <a:cubicBezTo>
                    <a:pt x="230" y="1"/>
                    <a:pt x="69" y="97"/>
                    <a:pt x="25" y="271"/>
                  </a:cubicBezTo>
                  <a:cubicBezTo>
                    <a:pt x="1" y="344"/>
                    <a:pt x="1" y="417"/>
                    <a:pt x="49" y="466"/>
                  </a:cubicBezTo>
                  <a:cubicBezTo>
                    <a:pt x="147" y="563"/>
                    <a:pt x="292" y="612"/>
                    <a:pt x="414" y="612"/>
                  </a:cubicBezTo>
                  <a:cubicBezTo>
                    <a:pt x="341" y="733"/>
                    <a:pt x="341" y="927"/>
                    <a:pt x="462" y="1049"/>
                  </a:cubicBezTo>
                  <a:cubicBezTo>
                    <a:pt x="487" y="1073"/>
                    <a:pt x="511" y="1073"/>
                    <a:pt x="559" y="1073"/>
                  </a:cubicBezTo>
                  <a:cubicBezTo>
                    <a:pt x="754" y="1073"/>
                    <a:pt x="1021" y="782"/>
                    <a:pt x="1070" y="539"/>
                  </a:cubicBezTo>
                  <a:cubicBezTo>
                    <a:pt x="1118" y="320"/>
                    <a:pt x="997" y="126"/>
                    <a:pt x="827" y="77"/>
                  </a:cubicBezTo>
                  <a:cubicBezTo>
                    <a:pt x="705" y="29"/>
                    <a:pt x="584" y="4"/>
                    <a:pt x="438" y="4"/>
                  </a:cubicBezTo>
                  <a:cubicBezTo>
                    <a:pt x="421" y="2"/>
                    <a:pt x="403" y="1"/>
                    <a:pt x="3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" name="Google Shape;1312;p29"/>
            <p:cNvSpPr/>
            <p:nvPr/>
          </p:nvSpPr>
          <p:spPr>
            <a:xfrm rot="-1688081">
              <a:off x="7969041" y="265994"/>
              <a:ext cx="216600" cy="212988"/>
            </a:xfrm>
            <a:custGeom>
              <a:avLst/>
              <a:gdLst/>
              <a:ahLst/>
              <a:cxnLst/>
              <a:rect l="l" t="t" r="r" b="b"/>
              <a:pathLst>
                <a:path w="1094" h="1072" extrusionOk="0">
                  <a:moveTo>
                    <a:pt x="484" y="620"/>
                  </a:moveTo>
                  <a:cubicBezTo>
                    <a:pt x="474" y="660"/>
                    <a:pt x="413" y="681"/>
                    <a:pt x="413" y="681"/>
                  </a:cubicBezTo>
                  <a:cubicBezTo>
                    <a:pt x="433" y="641"/>
                    <a:pt x="452" y="634"/>
                    <a:pt x="484" y="620"/>
                  </a:cubicBezTo>
                  <a:close/>
                  <a:moveTo>
                    <a:pt x="480" y="88"/>
                  </a:moveTo>
                  <a:cubicBezTo>
                    <a:pt x="512" y="88"/>
                    <a:pt x="542" y="105"/>
                    <a:pt x="559" y="122"/>
                  </a:cubicBezTo>
                  <a:cubicBezTo>
                    <a:pt x="607" y="243"/>
                    <a:pt x="607" y="365"/>
                    <a:pt x="559" y="486"/>
                  </a:cubicBezTo>
                  <a:cubicBezTo>
                    <a:pt x="462" y="486"/>
                    <a:pt x="389" y="535"/>
                    <a:pt x="340" y="608"/>
                  </a:cubicBezTo>
                  <a:cubicBezTo>
                    <a:pt x="316" y="632"/>
                    <a:pt x="316" y="681"/>
                    <a:pt x="340" y="681"/>
                  </a:cubicBezTo>
                  <a:cubicBezTo>
                    <a:pt x="365" y="729"/>
                    <a:pt x="389" y="753"/>
                    <a:pt x="437" y="753"/>
                  </a:cubicBezTo>
                  <a:cubicBezTo>
                    <a:pt x="535" y="753"/>
                    <a:pt x="607" y="632"/>
                    <a:pt x="632" y="559"/>
                  </a:cubicBezTo>
                  <a:lnTo>
                    <a:pt x="778" y="559"/>
                  </a:lnTo>
                  <a:cubicBezTo>
                    <a:pt x="790" y="555"/>
                    <a:pt x="804" y="553"/>
                    <a:pt x="818" y="553"/>
                  </a:cubicBezTo>
                  <a:cubicBezTo>
                    <a:pt x="883" y="553"/>
                    <a:pt x="956" y="596"/>
                    <a:pt x="996" y="656"/>
                  </a:cubicBezTo>
                  <a:cubicBezTo>
                    <a:pt x="996" y="681"/>
                    <a:pt x="996" y="729"/>
                    <a:pt x="972" y="753"/>
                  </a:cubicBezTo>
                  <a:cubicBezTo>
                    <a:pt x="850" y="899"/>
                    <a:pt x="656" y="972"/>
                    <a:pt x="462" y="972"/>
                  </a:cubicBezTo>
                  <a:cubicBezTo>
                    <a:pt x="449" y="974"/>
                    <a:pt x="437" y="975"/>
                    <a:pt x="424" y="975"/>
                  </a:cubicBezTo>
                  <a:cubicBezTo>
                    <a:pt x="268" y="975"/>
                    <a:pt x="122" y="838"/>
                    <a:pt x="122" y="681"/>
                  </a:cubicBezTo>
                  <a:cubicBezTo>
                    <a:pt x="97" y="511"/>
                    <a:pt x="146" y="316"/>
                    <a:pt x="243" y="170"/>
                  </a:cubicBezTo>
                  <a:cubicBezTo>
                    <a:pt x="292" y="122"/>
                    <a:pt x="365" y="98"/>
                    <a:pt x="437" y="98"/>
                  </a:cubicBezTo>
                  <a:cubicBezTo>
                    <a:pt x="452" y="90"/>
                    <a:pt x="466" y="88"/>
                    <a:pt x="480" y="88"/>
                  </a:cubicBezTo>
                  <a:close/>
                  <a:moveTo>
                    <a:pt x="437" y="0"/>
                  </a:moveTo>
                  <a:cubicBezTo>
                    <a:pt x="340" y="0"/>
                    <a:pt x="243" y="49"/>
                    <a:pt x="170" y="122"/>
                  </a:cubicBezTo>
                  <a:cubicBezTo>
                    <a:pt x="49" y="292"/>
                    <a:pt x="0" y="511"/>
                    <a:pt x="24" y="705"/>
                  </a:cubicBezTo>
                  <a:cubicBezTo>
                    <a:pt x="24" y="910"/>
                    <a:pt x="195" y="1072"/>
                    <a:pt x="396" y="1072"/>
                  </a:cubicBezTo>
                  <a:cubicBezTo>
                    <a:pt x="410" y="1072"/>
                    <a:pt x="423" y="1071"/>
                    <a:pt x="437" y="1069"/>
                  </a:cubicBezTo>
                  <a:cubicBezTo>
                    <a:pt x="656" y="1069"/>
                    <a:pt x="875" y="972"/>
                    <a:pt x="1045" y="826"/>
                  </a:cubicBezTo>
                  <a:cubicBezTo>
                    <a:pt x="1069" y="753"/>
                    <a:pt x="1093" y="705"/>
                    <a:pt x="1069" y="632"/>
                  </a:cubicBezTo>
                  <a:cubicBezTo>
                    <a:pt x="1006" y="548"/>
                    <a:pt x="906" y="482"/>
                    <a:pt x="801" y="482"/>
                  </a:cubicBezTo>
                  <a:cubicBezTo>
                    <a:pt x="785" y="482"/>
                    <a:pt x="769" y="483"/>
                    <a:pt x="753" y="486"/>
                  </a:cubicBezTo>
                  <a:lnTo>
                    <a:pt x="656" y="486"/>
                  </a:lnTo>
                  <a:cubicBezTo>
                    <a:pt x="705" y="365"/>
                    <a:pt x="680" y="219"/>
                    <a:pt x="632" y="98"/>
                  </a:cubicBezTo>
                  <a:cubicBezTo>
                    <a:pt x="583" y="49"/>
                    <a:pt x="510" y="0"/>
                    <a:pt x="4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" name="Google Shape;1313;p29"/>
            <p:cNvSpPr/>
            <p:nvPr/>
          </p:nvSpPr>
          <p:spPr>
            <a:xfrm rot="-1688081">
              <a:off x="8097573" y="456375"/>
              <a:ext cx="197558" cy="172532"/>
            </a:xfrm>
            <a:custGeom>
              <a:avLst/>
              <a:gdLst/>
              <a:ahLst/>
              <a:cxnLst/>
              <a:rect l="l" t="t" r="r" b="b"/>
              <a:pathLst>
                <a:path w="997" h="868" extrusionOk="0">
                  <a:moveTo>
                    <a:pt x="405" y="1"/>
                  </a:moveTo>
                  <a:cubicBezTo>
                    <a:pt x="214" y="1"/>
                    <a:pt x="67" y="97"/>
                    <a:pt x="49" y="168"/>
                  </a:cubicBezTo>
                  <a:cubicBezTo>
                    <a:pt x="0" y="363"/>
                    <a:pt x="49" y="557"/>
                    <a:pt x="195" y="703"/>
                  </a:cubicBezTo>
                  <a:cubicBezTo>
                    <a:pt x="350" y="801"/>
                    <a:pt x="529" y="867"/>
                    <a:pt x="667" y="867"/>
                  </a:cubicBezTo>
                  <a:cubicBezTo>
                    <a:pt x="767" y="867"/>
                    <a:pt x="844" y="833"/>
                    <a:pt x="875" y="751"/>
                  </a:cubicBezTo>
                  <a:cubicBezTo>
                    <a:pt x="996" y="484"/>
                    <a:pt x="875" y="168"/>
                    <a:pt x="632" y="47"/>
                  </a:cubicBezTo>
                  <a:cubicBezTo>
                    <a:pt x="553" y="14"/>
                    <a:pt x="476" y="1"/>
                    <a:pt x="40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" name="Google Shape;1314;p29"/>
            <p:cNvSpPr/>
            <p:nvPr/>
          </p:nvSpPr>
          <p:spPr>
            <a:xfrm rot="-1688081">
              <a:off x="8096382" y="486121"/>
              <a:ext cx="91639" cy="96380"/>
            </a:xfrm>
            <a:custGeom>
              <a:avLst/>
              <a:gdLst/>
              <a:ahLst/>
              <a:cxnLst/>
              <a:rect l="l" t="t" r="r" b="b"/>
              <a:pathLst>
                <a:path w="463" h="487" extrusionOk="0">
                  <a:moveTo>
                    <a:pt x="462" y="0"/>
                  </a:moveTo>
                  <a:lnTo>
                    <a:pt x="1" y="486"/>
                  </a:lnTo>
                  <a:cubicBezTo>
                    <a:pt x="1" y="486"/>
                    <a:pt x="438" y="98"/>
                    <a:pt x="46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" name="Google Shape;1315;p29"/>
            <p:cNvSpPr/>
            <p:nvPr/>
          </p:nvSpPr>
          <p:spPr>
            <a:xfrm rot="-1688081">
              <a:off x="8086861" y="475413"/>
              <a:ext cx="110681" cy="116608"/>
            </a:xfrm>
            <a:custGeom>
              <a:avLst/>
              <a:gdLst/>
              <a:ahLst/>
              <a:cxnLst/>
              <a:rect l="l" t="t" r="r" b="b"/>
              <a:pathLst>
                <a:path w="559" h="586" extrusionOk="0">
                  <a:moveTo>
                    <a:pt x="504" y="1"/>
                  </a:moveTo>
                  <a:cubicBezTo>
                    <a:pt x="487" y="1"/>
                    <a:pt x="471" y="9"/>
                    <a:pt x="462" y="27"/>
                  </a:cubicBezTo>
                  <a:cubicBezTo>
                    <a:pt x="340" y="197"/>
                    <a:pt x="195" y="367"/>
                    <a:pt x="25" y="489"/>
                  </a:cubicBezTo>
                  <a:cubicBezTo>
                    <a:pt x="0" y="513"/>
                    <a:pt x="0" y="537"/>
                    <a:pt x="25" y="562"/>
                  </a:cubicBezTo>
                  <a:cubicBezTo>
                    <a:pt x="25" y="562"/>
                    <a:pt x="49" y="562"/>
                    <a:pt x="49" y="586"/>
                  </a:cubicBezTo>
                  <a:cubicBezTo>
                    <a:pt x="73" y="562"/>
                    <a:pt x="73" y="562"/>
                    <a:pt x="73" y="562"/>
                  </a:cubicBezTo>
                  <a:cubicBezTo>
                    <a:pt x="267" y="416"/>
                    <a:pt x="413" y="246"/>
                    <a:pt x="559" y="51"/>
                  </a:cubicBezTo>
                  <a:cubicBezTo>
                    <a:pt x="559" y="21"/>
                    <a:pt x="531" y="1"/>
                    <a:pt x="50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" name="Google Shape;1316;p29"/>
            <p:cNvSpPr/>
            <p:nvPr/>
          </p:nvSpPr>
          <p:spPr>
            <a:xfrm rot="-1688081">
              <a:off x="8145177" y="484932"/>
              <a:ext cx="102349" cy="116608"/>
            </a:xfrm>
            <a:custGeom>
              <a:avLst/>
              <a:gdLst/>
              <a:ahLst/>
              <a:cxnLst/>
              <a:rect l="l" t="t" r="r" b="b"/>
              <a:pathLst>
                <a:path w="511" h="584" extrusionOk="0">
                  <a:moveTo>
                    <a:pt x="510" y="1"/>
                  </a:moveTo>
                  <a:lnTo>
                    <a:pt x="0" y="584"/>
                  </a:lnTo>
                  <a:cubicBezTo>
                    <a:pt x="194" y="390"/>
                    <a:pt x="365" y="195"/>
                    <a:pt x="5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" name="Google Shape;1317;p29"/>
            <p:cNvSpPr/>
            <p:nvPr/>
          </p:nvSpPr>
          <p:spPr>
            <a:xfrm rot="-1688081">
              <a:off x="8132086" y="478982"/>
              <a:ext cx="126152" cy="133266"/>
            </a:xfrm>
            <a:custGeom>
              <a:avLst/>
              <a:gdLst/>
              <a:ahLst/>
              <a:cxnLst/>
              <a:rect l="l" t="t" r="r" b="b"/>
              <a:pathLst>
                <a:path w="632" h="667" extrusionOk="0">
                  <a:moveTo>
                    <a:pt x="563" y="1"/>
                  </a:moveTo>
                  <a:cubicBezTo>
                    <a:pt x="547" y="1"/>
                    <a:pt x="535" y="18"/>
                    <a:pt x="535" y="35"/>
                  </a:cubicBezTo>
                  <a:cubicBezTo>
                    <a:pt x="389" y="254"/>
                    <a:pt x="219" y="448"/>
                    <a:pt x="25" y="594"/>
                  </a:cubicBezTo>
                  <a:cubicBezTo>
                    <a:pt x="0" y="618"/>
                    <a:pt x="0" y="642"/>
                    <a:pt x="25" y="667"/>
                  </a:cubicBezTo>
                  <a:lnTo>
                    <a:pt x="97" y="667"/>
                  </a:lnTo>
                  <a:cubicBezTo>
                    <a:pt x="292" y="496"/>
                    <a:pt x="486" y="278"/>
                    <a:pt x="632" y="59"/>
                  </a:cubicBezTo>
                  <a:cubicBezTo>
                    <a:pt x="632" y="35"/>
                    <a:pt x="608" y="11"/>
                    <a:pt x="583" y="11"/>
                  </a:cubicBezTo>
                  <a:cubicBezTo>
                    <a:pt x="576" y="3"/>
                    <a:pt x="569" y="1"/>
                    <a:pt x="5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" name="Google Shape;1318;p29"/>
            <p:cNvSpPr/>
            <p:nvPr/>
          </p:nvSpPr>
          <p:spPr>
            <a:xfrm rot="-1688081">
              <a:off x="7848839" y="476602"/>
              <a:ext cx="145193" cy="57114"/>
            </a:xfrm>
            <a:custGeom>
              <a:avLst/>
              <a:gdLst/>
              <a:ahLst/>
              <a:cxnLst/>
              <a:rect l="l" t="t" r="r" b="b"/>
              <a:pathLst>
                <a:path w="729" h="287" extrusionOk="0">
                  <a:moveTo>
                    <a:pt x="254" y="0"/>
                  </a:moveTo>
                  <a:cubicBezTo>
                    <a:pt x="184" y="0"/>
                    <a:pt x="114" y="14"/>
                    <a:pt x="49" y="43"/>
                  </a:cubicBezTo>
                  <a:cubicBezTo>
                    <a:pt x="0" y="68"/>
                    <a:pt x="25" y="140"/>
                    <a:pt x="73" y="140"/>
                  </a:cubicBezTo>
                  <a:cubicBezTo>
                    <a:pt x="133" y="118"/>
                    <a:pt x="196" y="107"/>
                    <a:pt x="258" y="107"/>
                  </a:cubicBezTo>
                  <a:cubicBezTo>
                    <a:pt x="396" y="107"/>
                    <a:pt x="531" y="161"/>
                    <a:pt x="632" y="262"/>
                  </a:cubicBezTo>
                  <a:cubicBezTo>
                    <a:pt x="656" y="286"/>
                    <a:pt x="656" y="286"/>
                    <a:pt x="680" y="286"/>
                  </a:cubicBezTo>
                  <a:lnTo>
                    <a:pt x="705" y="286"/>
                  </a:lnTo>
                  <a:cubicBezTo>
                    <a:pt x="729" y="262"/>
                    <a:pt x="729" y="213"/>
                    <a:pt x="705" y="213"/>
                  </a:cubicBezTo>
                  <a:cubicBezTo>
                    <a:pt x="585" y="77"/>
                    <a:pt x="418" y="0"/>
                    <a:pt x="2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" name="Google Shape;1319;p29"/>
            <p:cNvSpPr/>
            <p:nvPr/>
          </p:nvSpPr>
          <p:spPr>
            <a:xfrm rot="-1688081">
              <a:off x="8202303" y="503970"/>
              <a:ext cx="77357" cy="91620"/>
            </a:xfrm>
            <a:custGeom>
              <a:avLst/>
              <a:gdLst/>
              <a:ahLst/>
              <a:cxnLst/>
              <a:rect l="l" t="t" r="r" b="b"/>
              <a:pathLst>
                <a:path w="389" h="462" extrusionOk="0">
                  <a:moveTo>
                    <a:pt x="389" y="0"/>
                  </a:moveTo>
                  <a:lnTo>
                    <a:pt x="0" y="462"/>
                  </a:lnTo>
                  <a:cubicBezTo>
                    <a:pt x="0" y="462"/>
                    <a:pt x="364" y="146"/>
                    <a:pt x="38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" name="Google Shape;1320;p29"/>
            <p:cNvSpPr/>
            <p:nvPr/>
          </p:nvSpPr>
          <p:spPr>
            <a:xfrm rot="-1688081">
              <a:off x="8188021" y="494451"/>
              <a:ext cx="101159" cy="111848"/>
            </a:xfrm>
            <a:custGeom>
              <a:avLst/>
              <a:gdLst/>
              <a:ahLst/>
              <a:cxnLst/>
              <a:rect l="l" t="t" r="r" b="b"/>
              <a:pathLst>
                <a:path w="511" h="566" extrusionOk="0">
                  <a:moveTo>
                    <a:pt x="462" y="1"/>
                  </a:moveTo>
                  <a:cubicBezTo>
                    <a:pt x="444" y="1"/>
                    <a:pt x="425" y="19"/>
                    <a:pt x="413" y="55"/>
                  </a:cubicBezTo>
                  <a:cubicBezTo>
                    <a:pt x="389" y="152"/>
                    <a:pt x="170" y="371"/>
                    <a:pt x="24" y="468"/>
                  </a:cubicBezTo>
                  <a:cubicBezTo>
                    <a:pt x="0" y="493"/>
                    <a:pt x="0" y="517"/>
                    <a:pt x="24" y="541"/>
                  </a:cubicBezTo>
                  <a:cubicBezTo>
                    <a:pt x="24" y="541"/>
                    <a:pt x="49" y="565"/>
                    <a:pt x="73" y="565"/>
                  </a:cubicBezTo>
                  <a:cubicBezTo>
                    <a:pt x="73" y="565"/>
                    <a:pt x="73" y="541"/>
                    <a:pt x="73" y="541"/>
                  </a:cubicBezTo>
                  <a:cubicBezTo>
                    <a:pt x="122" y="493"/>
                    <a:pt x="486" y="225"/>
                    <a:pt x="510" y="55"/>
                  </a:cubicBezTo>
                  <a:cubicBezTo>
                    <a:pt x="498" y="19"/>
                    <a:pt x="480" y="1"/>
                    <a:pt x="4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" name="Google Shape;1321;p29"/>
            <p:cNvSpPr/>
            <p:nvPr/>
          </p:nvSpPr>
          <p:spPr>
            <a:xfrm rot="-1688081">
              <a:off x="7905965" y="365944"/>
              <a:ext cx="77358" cy="139215"/>
            </a:xfrm>
            <a:custGeom>
              <a:avLst/>
              <a:gdLst/>
              <a:ahLst/>
              <a:cxnLst/>
              <a:rect l="l" t="t" r="r" b="b"/>
              <a:pathLst>
                <a:path w="390" h="699" extrusionOk="0">
                  <a:moveTo>
                    <a:pt x="158" y="0"/>
                  </a:moveTo>
                  <a:cubicBezTo>
                    <a:pt x="146" y="0"/>
                    <a:pt x="134" y="6"/>
                    <a:pt x="122" y="18"/>
                  </a:cubicBezTo>
                  <a:cubicBezTo>
                    <a:pt x="0" y="237"/>
                    <a:pt x="98" y="529"/>
                    <a:pt x="292" y="699"/>
                  </a:cubicBezTo>
                  <a:lnTo>
                    <a:pt x="365" y="699"/>
                  </a:lnTo>
                  <a:cubicBezTo>
                    <a:pt x="389" y="674"/>
                    <a:pt x="389" y="650"/>
                    <a:pt x="365" y="626"/>
                  </a:cubicBezTo>
                  <a:cubicBezTo>
                    <a:pt x="171" y="504"/>
                    <a:pt x="122" y="261"/>
                    <a:pt x="195" y="67"/>
                  </a:cubicBezTo>
                  <a:cubicBezTo>
                    <a:pt x="219" y="43"/>
                    <a:pt x="219" y="18"/>
                    <a:pt x="195" y="18"/>
                  </a:cubicBezTo>
                  <a:cubicBezTo>
                    <a:pt x="183" y="6"/>
                    <a:pt x="171" y="0"/>
                    <a:pt x="1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" name="Google Shape;1322;p29"/>
            <p:cNvSpPr/>
            <p:nvPr/>
          </p:nvSpPr>
          <p:spPr>
            <a:xfrm rot="-1688081">
              <a:off x="8625982" y="406400"/>
              <a:ext cx="367744" cy="1042332"/>
            </a:xfrm>
            <a:custGeom>
              <a:avLst/>
              <a:gdLst/>
              <a:ahLst/>
              <a:cxnLst/>
              <a:rect l="l" t="t" r="r" b="b"/>
              <a:pathLst>
                <a:path w="1848" h="5242" extrusionOk="0">
                  <a:moveTo>
                    <a:pt x="156" y="1"/>
                  </a:moveTo>
                  <a:cubicBezTo>
                    <a:pt x="122" y="1"/>
                    <a:pt x="86" y="7"/>
                    <a:pt x="49" y="19"/>
                  </a:cubicBezTo>
                  <a:cubicBezTo>
                    <a:pt x="25" y="19"/>
                    <a:pt x="1" y="43"/>
                    <a:pt x="1" y="68"/>
                  </a:cubicBezTo>
                  <a:cubicBezTo>
                    <a:pt x="25" y="92"/>
                    <a:pt x="25" y="116"/>
                    <a:pt x="49" y="116"/>
                  </a:cubicBezTo>
                  <a:lnTo>
                    <a:pt x="74" y="92"/>
                  </a:lnTo>
                  <a:lnTo>
                    <a:pt x="244" y="92"/>
                  </a:lnTo>
                  <a:cubicBezTo>
                    <a:pt x="251" y="99"/>
                    <a:pt x="258" y="102"/>
                    <a:pt x="265" y="102"/>
                  </a:cubicBezTo>
                  <a:cubicBezTo>
                    <a:pt x="280" y="102"/>
                    <a:pt x="292" y="85"/>
                    <a:pt x="292" y="68"/>
                  </a:cubicBezTo>
                  <a:cubicBezTo>
                    <a:pt x="292" y="43"/>
                    <a:pt x="268" y="19"/>
                    <a:pt x="244" y="19"/>
                  </a:cubicBezTo>
                  <a:cubicBezTo>
                    <a:pt x="220" y="7"/>
                    <a:pt x="189" y="1"/>
                    <a:pt x="156" y="1"/>
                  </a:cubicBezTo>
                  <a:close/>
                  <a:moveTo>
                    <a:pt x="438" y="43"/>
                  </a:moveTo>
                  <a:cubicBezTo>
                    <a:pt x="414" y="43"/>
                    <a:pt x="390" y="68"/>
                    <a:pt x="390" y="92"/>
                  </a:cubicBezTo>
                  <a:cubicBezTo>
                    <a:pt x="390" y="116"/>
                    <a:pt x="390" y="141"/>
                    <a:pt x="414" y="141"/>
                  </a:cubicBezTo>
                  <a:cubicBezTo>
                    <a:pt x="487" y="165"/>
                    <a:pt x="535" y="165"/>
                    <a:pt x="584" y="189"/>
                  </a:cubicBezTo>
                  <a:lnTo>
                    <a:pt x="608" y="189"/>
                  </a:lnTo>
                  <a:cubicBezTo>
                    <a:pt x="632" y="189"/>
                    <a:pt x="632" y="189"/>
                    <a:pt x="657" y="165"/>
                  </a:cubicBezTo>
                  <a:cubicBezTo>
                    <a:pt x="657" y="141"/>
                    <a:pt x="657" y="116"/>
                    <a:pt x="632" y="116"/>
                  </a:cubicBezTo>
                  <a:cubicBezTo>
                    <a:pt x="560" y="92"/>
                    <a:pt x="511" y="68"/>
                    <a:pt x="438" y="43"/>
                  </a:cubicBezTo>
                  <a:close/>
                  <a:moveTo>
                    <a:pt x="778" y="195"/>
                  </a:moveTo>
                  <a:cubicBezTo>
                    <a:pt x="766" y="195"/>
                    <a:pt x="754" y="201"/>
                    <a:pt x="754" y="213"/>
                  </a:cubicBezTo>
                  <a:cubicBezTo>
                    <a:pt x="730" y="238"/>
                    <a:pt x="730" y="262"/>
                    <a:pt x="754" y="286"/>
                  </a:cubicBezTo>
                  <a:cubicBezTo>
                    <a:pt x="803" y="311"/>
                    <a:pt x="851" y="359"/>
                    <a:pt x="875" y="384"/>
                  </a:cubicBezTo>
                  <a:cubicBezTo>
                    <a:pt x="900" y="408"/>
                    <a:pt x="900" y="408"/>
                    <a:pt x="924" y="408"/>
                  </a:cubicBezTo>
                  <a:lnTo>
                    <a:pt x="973" y="408"/>
                  </a:lnTo>
                  <a:cubicBezTo>
                    <a:pt x="973" y="384"/>
                    <a:pt x="973" y="359"/>
                    <a:pt x="973" y="335"/>
                  </a:cubicBezTo>
                  <a:cubicBezTo>
                    <a:pt x="924" y="286"/>
                    <a:pt x="875" y="238"/>
                    <a:pt x="803" y="213"/>
                  </a:cubicBezTo>
                  <a:cubicBezTo>
                    <a:pt x="803" y="201"/>
                    <a:pt x="790" y="195"/>
                    <a:pt x="778" y="195"/>
                  </a:cubicBezTo>
                  <a:close/>
                  <a:moveTo>
                    <a:pt x="1033" y="438"/>
                  </a:moveTo>
                  <a:cubicBezTo>
                    <a:pt x="1021" y="438"/>
                    <a:pt x="1009" y="444"/>
                    <a:pt x="997" y="456"/>
                  </a:cubicBezTo>
                  <a:cubicBezTo>
                    <a:pt x="973" y="456"/>
                    <a:pt x="973" y="505"/>
                    <a:pt x="997" y="529"/>
                  </a:cubicBezTo>
                  <a:cubicBezTo>
                    <a:pt x="1021" y="578"/>
                    <a:pt x="1045" y="626"/>
                    <a:pt x="1070" y="675"/>
                  </a:cubicBezTo>
                  <a:cubicBezTo>
                    <a:pt x="1070" y="699"/>
                    <a:pt x="1094" y="724"/>
                    <a:pt x="1118" y="724"/>
                  </a:cubicBezTo>
                  <a:lnTo>
                    <a:pt x="1118" y="699"/>
                  </a:lnTo>
                  <a:cubicBezTo>
                    <a:pt x="1143" y="675"/>
                    <a:pt x="1167" y="651"/>
                    <a:pt x="1143" y="626"/>
                  </a:cubicBezTo>
                  <a:cubicBezTo>
                    <a:pt x="1118" y="578"/>
                    <a:pt x="1094" y="505"/>
                    <a:pt x="1070" y="456"/>
                  </a:cubicBezTo>
                  <a:cubicBezTo>
                    <a:pt x="1058" y="444"/>
                    <a:pt x="1045" y="438"/>
                    <a:pt x="1033" y="438"/>
                  </a:cubicBezTo>
                  <a:close/>
                  <a:moveTo>
                    <a:pt x="1143" y="796"/>
                  </a:moveTo>
                  <a:cubicBezTo>
                    <a:pt x="1118" y="821"/>
                    <a:pt x="1118" y="845"/>
                    <a:pt x="1118" y="869"/>
                  </a:cubicBezTo>
                  <a:cubicBezTo>
                    <a:pt x="1118" y="918"/>
                    <a:pt x="1143" y="991"/>
                    <a:pt x="1143" y="991"/>
                  </a:cubicBezTo>
                  <a:lnTo>
                    <a:pt x="1143" y="1039"/>
                  </a:lnTo>
                  <a:cubicBezTo>
                    <a:pt x="1143" y="1064"/>
                    <a:pt x="1167" y="1088"/>
                    <a:pt x="1191" y="1088"/>
                  </a:cubicBezTo>
                  <a:cubicBezTo>
                    <a:pt x="1215" y="1088"/>
                    <a:pt x="1240" y="1064"/>
                    <a:pt x="1240" y="1039"/>
                  </a:cubicBezTo>
                  <a:cubicBezTo>
                    <a:pt x="1240" y="1015"/>
                    <a:pt x="1240" y="1015"/>
                    <a:pt x="1240" y="991"/>
                  </a:cubicBezTo>
                  <a:cubicBezTo>
                    <a:pt x="1215" y="942"/>
                    <a:pt x="1215" y="894"/>
                    <a:pt x="1215" y="845"/>
                  </a:cubicBezTo>
                  <a:cubicBezTo>
                    <a:pt x="1191" y="821"/>
                    <a:pt x="1167" y="796"/>
                    <a:pt x="1143" y="796"/>
                  </a:cubicBezTo>
                  <a:close/>
                  <a:moveTo>
                    <a:pt x="1191" y="1185"/>
                  </a:moveTo>
                  <a:cubicBezTo>
                    <a:pt x="1167" y="1185"/>
                    <a:pt x="1143" y="1209"/>
                    <a:pt x="1143" y="1234"/>
                  </a:cubicBezTo>
                  <a:cubicBezTo>
                    <a:pt x="1143" y="1282"/>
                    <a:pt x="1143" y="1355"/>
                    <a:pt x="1118" y="1404"/>
                  </a:cubicBezTo>
                  <a:cubicBezTo>
                    <a:pt x="1118" y="1428"/>
                    <a:pt x="1143" y="1452"/>
                    <a:pt x="1167" y="1452"/>
                  </a:cubicBezTo>
                  <a:cubicBezTo>
                    <a:pt x="1191" y="1452"/>
                    <a:pt x="1215" y="1452"/>
                    <a:pt x="1215" y="1428"/>
                  </a:cubicBezTo>
                  <a:cubicBezTo>
                    <a:pt x="1215" y="1355"/>
                    <a:pt x="1240" y="1307"/>
                    <a:pt x="1240" y="1234"/>
                  </a:cubicBezTo>
                  <a:cubicBezTo>
                    <a:pt x="1240" y="1209"/>
                    <a:pt x="1215" y="1185"/>
                    <a:pt x="1191" y="1185"/>
                  </a:cubicBezTo>
                  <a:close/>
                  <a:moveTo>
                    <a:pt x="1107" y="1549"/>
                  </a:moveTo>
                  <a:cubicBezTo>
                    <a:pt x="1093" y="1549"/>
                    <a:pt x="1078" y="1557"/>
                    <a:pt x="1070" y="1574"/>
                  </a:cubicBezTo>
                  <a:cubicBezTo>
                    <a:pt x="1045" y="1622"/>
                    <a:pt x="997" y="1695"/>
                    <a:pt x="973" y="1744"/>
                  </a:cubicBezTo>
                  <a:cubicBezTo>
                    <a:pt x="948" y="1744"/>
                    <a:pt x="948" y="1792"/>
                    <a:pt x="973" y="1792"/>
                  </a:cubicBezTo>
                  <a:lnTo>
                    <a:pt x="1045" y="1792"/>
                  </a:lnTo>
                  <a:cubicBezTo>
                    <a:pt x="1094" y="1744"/>
                    <a:pt x="1118" y="1671"/>
                    <a:pt x="1143" y="1622"/>
                  </a:cubicBezTo>
                  <a:cubicBezTo>
                    <a:pt x="1158" y="1575"/>
                    <a:pt x="1133" y="1549"/>
                    <a:pt x="1107" y="1549"/>
                  </a:cubicBezTo>
                  <a:close/>
                  <a:moveTo>
                    <a:pt x="438" y="1792"/>
                  </a:moveTo>
                  <a:cubicBezTo>
                    <a:pt x="394" y="1792"/>
                    <a:pt x="390" y="1893"/>
                    <a:pt x="426" y="1893"/>
                  </a:cubicBezTo>
                  <a:cubicBezTo>
                    <a:pt x="430" y="1893"/>
                    <a:pt x="434" y="1892"/>
                    <a:pt x="438" y="1890"/>
                  </a:cubicBezTo>
                  <a:lnTo>
                    <a:pt x="632" y="1890"/>
                  </a:lnTo>
                  <a:cubicBezTo>
                    <a:pt x="657" y="1890"/>
                    <a:pt x="681" y="1890"/>
                    <a:pt x="681" y="1841"/>
                  </a:cubicBezTo>
                  <a:cubicBezTo>
                    <a:pt x="681" y="1817"/>
                    <a:pt x="657" y="1817"/>
                    <a:pt x="632" y="1792"/>
                  </a:cubicBezTo>
                  <a:close/>
                  <a:moveTo>
                    <a:pt x="244" y="1841"/>
                  </a:moveTo>
                  <a:cubicBezTo>
                    <a:pt x="171" y="1865"/>
                    <a:pt x="98" y="1914"/>
                    <a:pt x="74" y="1963"/>
                  </a:cubicBezTo>
                  <a:cubicBezTo>
                    <a:pt x="49" y="1987"/>
                    <a:pt x="49" y="2011"/>
                    <a:pt x="74" y="2011"/>
                  </a:cubicBezTo>
                  <a:cubicBezTo>
                    <a:pt x="74" y="2023"/>
                    <a:pt x="74" y="2029"/>
                    <a:pt x="77" y="2029"/>
                  </a:cubicBezTo>
                  <a:cubicBezTo>
                    <a:pt x="80" y="2029"/>
                    <a:pt x="86" y="2023"/>
                    <a:pt x="98" y="2011"/>
                  </a:cubicBezTo>
                  <a:cubicBezTo>
                    <a:pt x="98" y="2023"/>
                    <a:pt x="104" y="2029"/>
                    <a:pt x="110" y="2029"/>
                  </a:cubicBezTo>
                  <a:cubicBezTo>
                    <a:pt x="116" y="2029"/>
                    <a:pt x="122" y="2023"/>
                    <a:pt x="122" y="2011"/>
                  </a:cubicBezTo>
                  <a:cubicBezTo>
                    <a:pt x="171" y="1987"/>
                    <a:pt x="220" y="1938"/>
                    <a:pt x="268" y="1938"/>
                  </a:cubicBezTo>
                  <a:cubicBezTo>
                    <a:pt x="292" y="1938"/>
                    <a:pt x="317" y="1914"/>
                    <a:pt x="292" y="1865"/>
                  </a:cubicBezTo>
                  <a:cubicBezTo>
                    <a:pt x="292" y="1841"/>
                    <a:pt x="268" y="1841"/>
                    <a:pt x="244" y="1841"/>
                  </a:cubicBezTo>
                  <a:close/>
                  <a:moveTo>
                    <a:pt x="803" y="1841"/>
                  </a:moveTo>
                  <a:cubicBezTo>
                    <a:pt x="778" y="1841"/>
                    <a:pt x="754" y="1841"/>
                    <a:pt x="754" y="1865"/>
                  </a:cubicBezTo>
                  <a:cubicBezTo>
                    <a:pt x="754" y="1890"/>
                    <a:pt x="754" y="1914"/>
                    <a:pt x="778" y="1938"/>
                  </a:cubicBezTo>
                  <a:lnTo>
                    <a:pt x="705" y="1987"/>
                  </a:lnTo>
                  <a:cubicBezTo>
                    <a:pt x="681" y="2011"/>
                    <a:pt x="681" y="2035"/>
                    <a:pt x="705" y="2060"/>
                  </a:cubicBezTo>
                  <a:lnTo>
                    <a:pt x="754" y="2060"/>
                  </a:lnTo>
                  <a:cubicBezTo>
                    <a:pt x="754" y="2060"/>
                    <a:pt x="754" y="2060"/>
                    <a:pt x="754" y="2035"/>
                  </a:cubicBezTo>
                  <a:cubicBezTo>
                    <a:pt x="803" y="2011"/>
                    <a:pt x="827" y="1987"/>
                    <a:pt x="875" y="1938"/>
                  </a:cubicBezTo>
                  <a:lnTo>
                    <a:pt x="948" y="1963"/>
                  </a:lnTo>
                  <a:cubicBezTo>
                    <a:pt x="955" y="1970"/>
                    <a:pt x="963" y="1973"/>
                    <a:pt x="970" y="1973"/>
                  </a:cubicBezTo>
                  <a:cubicBezTo>
                    <a:pt x="987" y="1973"/>
                    <a:pt x="1004" y="1955"/>
                    <a:pt x="1021" y="1938"/>
                  </a:cubicBezTo>
                  <a:cubicBezTo>
                    <a:pt x="1021" y="1914"/>
                    <a:pt x="997" y="1890"/>
                    <a:pt x="997" y="1890"/>
                  </a:cubicBezTo>
                  <a:lnTo>
                    <a:pt x="900" y="1841"/>
                  </a:lnTo>
                  <a:close/>
                  <a:moveTo>
                    <a:pt x="1143" y="1993"/>
                  </a:moveTo>
                  <a:cubicBezTo>
                    <a:pt x="1130" y="1993"/>
                    <a:pt x="1118" y="1999"/>
                    <a:pt x="1118" y="2011"/>
                  </a:cubicBezTo>
                  <a:cubicBezTo>
                    <a:pt x="1094" y="2035"/>
                    <a:pt x="1094" y="2060"/>
                    <a:pt x="1118" y="2084"/>
                  </a:cubicBezTo>
                  <a:cubicBezTo>
                    <a:pt x="1167" y="2108"/>
                    <a:pt x="1191" y="2157"/>
                    <a:pt x="1240" y="2205"/>
                  </a:cubicBezTo>
                  <a:cubicBezTo>
                    <a:pt x="1240" y="2205"/>
                    <a:pt x="1264" y="2205"/>
                    <a:pt x="1264" y="2230"/>
                  </a:cubicBezTo>
                  <a:lnTo>
                    <a:pt x="1313" y="2230"/>
                  </a:lnTo>
                  <a:cubicBezTo>
                    <a:pt x="1337" y="2205"/>
                    <a:pt x="1337" y="2181"/>
                    <a:pt x="1313" y="2157"/>
                  </a:cubicBezTo>
                  <a:cubicBezTo>
                    <a:pt x="1264" y="2108"/>
                    <a:pt x="1215" y="2060"/>
                    <a:pt x="1167" y="2011"/>
                  </a:cubicBezTo>
                  <a:cubicBezTo>
                    <a:pt x="1167" y="1999"/>
                    <a:pt x="1155" y="1993"/>
                    <a:pt x="1143" y="1993"/>
                  </a:cubicBezTo>
                  <a:close/>
                  <a:moveTo>
                    <a:pt x="585" y="2074"/>
                  </a:moveTo>
                  <a:cubicBezTo>
                    <a:pt x="576" y="2074"/>
                    <a:pt x="567" y="2077"/>
                    <a:pt x="560" y="2084"/>
                  </a:cubicBezTo>
                  <a:cubicBezTo>
                    <a:pt x="511" y="2108"/>
                    <a:pt x="462" y="2133"/>
                    <a:pt x="414" y="2157"/>
                  </a:cubicBezTo>
                  <a:cubicBezTo>
                    <a:pt x="365" y="2157"/>
                    <a:pt x="365" y="2230"/>
                    <a:pt x="414" y="2254"/>
                  </a:cubicBezTo>
                  <a:lnTo>
                    <a:pt x="438" y="2230"/>
                  </a:lnTo>
                  <a:cubicBezTo>
                    <a:pt x="487" y="2205"/>
                    <a:pt x="560" y="2181"/>
                    <a:pt x="608" y="2157"/>
                  </a:cubicBezTo>
                  <a:cubicBezTo>
                    <a:pt x="632" y="2157"/>
                    <a:pt x="632" y="2133"/>
                    <a:pt x="632" y="2108"/>
                  </a:cubicBezTo>
                  <a:cubicBezTo>
                    <a:pt x="632" y="2091"/>
                    <a:pt x="608" y="2074"/>
                    <a:pt x="585" y="2074"/>
                  </a:cubicBezTo>
                  <a:close/>
                  <a:moveTo>
                    <a:pt x="49" y="2108"/>
                  </a:moveTo>
                  <a:cubicBezTo>
                    <a:pt x="25" y="2133"/>
                    <a:pt x="1" y="2157"/>
                    <a:pt x="25" y="2181"/>
                  </a:cubicBezTo>
                  <a:cubicBezTo>
                    <a:pt x="74" y="2230"/>
                    <a:pt x="147" y="2278"/>
                    <a:pt x="220" y="2278"/>
                  </a:cubicBezTo>
                  <a:lnTo>
                    <a:pt x="244" y="2278"/>
                  </a:lnTo>
                  <a:cubicBezTo>
                    <a:pt x="244" y="2278"/>
                    <a:pt x="268" y="2254"/>
                    <a:pt x="268" y="2230"/>
                  </a:cubicBezTo>
                  <a:cubicBezTo>
                    <a:pt x="268" y="2205"/>
                    <a:pt x="244" y="2181"/>
                    <a:pt x="220" y="2181"/>
                  </a:cubicBezTo>
                  <a:cubicBezTo>
                    <a:pt x="195" y="2181"/>
                    <a:pt x="122" y="2181"/>
                    <a:pt x="98" y="2133"/>
                  </a:cubicBezTo>
                  <a:cubicBezTo>
                    <a:pt x="98" y="2108"/>
                    <a:pt x="74" y="2108"/>
                    <a:pt x="49" y="2108"/>
                  </a:cubicBezTo>
                  <a:close/>
                  <a:moveTo>
                    <a:pt x="1361" y="2278"/>
                  </a:moveTo>
                  <a:cubicBezTo>
                    <a:pt x="1337" y="2303"/>
                    <a:pt x="1313" y="2327"/>
                    <a:pt x="1337" y="2351"/>
                  </a:cubicBezTo>
                  <a:cubicBezTo>
                    <a:pt x="1337" y="2400"/>
                    <a:pt x="1361" y="2448"/>
                    <a:pt x="1361" y="2521"/>
                  </a:cubicBezTo>
                  <a:cubicBezTo>
                    <a:pt x="1361" y="2546"/>
                    <a:pt x="1386" y="2570"/>
                    <a:pt x="1410" y="2570"/>
                  </a:cubicBezTo>
                  <a:cubicBezTo>
                    <a:pt x="1434" y="2570"/>
                    <a:pt x="1458" y="2546"/>
                    <a:pt x="1458" y="2521"/>
                  </a:cubicBezTo>
                  <a:cubicBezTo>
                    <a:pt x="1458" y="2448"/>
                    <a:pt x="1434" y="2375"/>
                    <a:pt x="1410" y="2327"/>
                  </a:cubicBezTo>
                  <a:cubicBezTo>
                    <a:pt x="1410" y="2303"/>
                    <a:pt x="1361" y="2278"/>
                    <a:pt x="1361" y="2278"/>
                  </a:cubicBezTo>
                  <a:close/>
                  <a:moveTo>
                    <a:pt x="1402" y="2657"/>
                  </a:moveTo>
                  <a:cubicBezTo>
                    <a:pt x="1383" y="2657"/>
                    <a:pt x="1378" y="2674"/>
                    <a:pt x="1361" y="2691"/>
                  </a:cubicBezTo>
                  <a:cubicBezTo>
                    <a:pt x="1361" y="2764"/>
                    <a:pt x="1337" y="2813"/>
                    <a:pt x="1313" y="2861"/>
                  </a:cubicBezTo>
                  <a:cubicBezTo>
                    <a:pt x="1313" y="2886"/>
                    <a:pt x="1337" y="2910"/>
                    <a:pt x="1361" y="2934"/>
                  </a:cubicBezTo>
                  <a:cubicBezTo>
                    <a:pt x="1386" y="2934"/>
                    <a:pt x="1410" y="2934"/>
                    <a:pt x="1410" y="2910"/>
                  </a:cubicBezTo>
                  <a:cubicBezTo>
                    <a:pt x="1434" y="2837"/>
                    <a:pt x="1458" y="2764"/>
                    <a:pt x="1458" y="2716"/>
                  </a:cubicBezTo>
                  <a:cubicBezTo>
                    <a:pt x="1458" y="2691"/>
                    <a:pt x="1458" y="2667"/>
                    <a:pt x="1434" y="2667"/>
                  </a:cubicBezTo>
                  <a:cubicBezTo>
                    <a:pt x="1420" y="2660"/>
                    <a:pt x="1410" y="2657"/>
                    <a:pt x="1402" y="2657"/>
                  </a:cubicBezTo>
                  <a:close/>
                  <a:moveTo>
                    <a:pt x="1288" y="3021"/>
                  </a:moveTo>
                  <a:cubicBezTo>
                    <a:pt x="1272" y="3021"/>
                    <a:pt x="1256" y="3031"/>
                    <a:pt x="1240" y="3031"/>
                  </a:cubicBezTo>
                  <a:lnTo>
                    <a:pt x="1167" y="3201"/>
                  </a:lnTo>
                  <a:cubicBezTo>
                    <a:pt x="1143" y="3226"/>
                    <a:pt x="1167" y="3250"/>
                    <a:pt x="1191" y="3274"/>
                  </a:cubicBezTo>
                  <a:cubicBezTo>
                    <a:pt x="1215" y="3274"/>
                    <a:pt x="1240" y="3274"/>
                    <a:pt x="1240" y="3250"/>
                  </a:cubicBezTo>
                  <a:cubicBezTo>
                    <a:pt x="1264" y="3201"/>
                    <a:pt x="1313" y="3153"/>
                    <a:pt x="1337" y="3080"/>
                  </a:cubicBezTo>
                  <a:cubicBezTo>
                    <a:pt x="1337" y="3056"/>
                    <a:pt x="1337" y="3031"/>
                    <a:pt x="1313" y="3031"/>
                  </a:cubicBezTo>
                  <a:cubicBezTo>
                    <a:pt x="1305" y="3023"/>
                    <a:pt x="1296" y="3021"/>
                    <a:pt x="1288" y="3021"/>
                  </a:cubicBezTo>
                  <a:close/>
                  <a:moveTo>
                    <a:pt x="1124" y="3351"/>
                  </a:moveTo>
                  <a:cubicBezTo>
                    <a:pt x="1112" y="3351"/>
                    <a:pt x="1101" y="3357"/>
                    <a:pt x="1094" y="3371"/>
                  </a:cubicBezTo>
                  <a:cubicBezTo>
                    <a:pt x="1045" y="3444"/>
                    <a:pt x="1021" y="3493"/>
                    <a:pt x="997" y="3542"/>
                  </a:cubicBezTo>
                  <a:cubicBezTo>
                    <a:pt x="973" y="3542"/>
                    <a:pt x="973" y="3566"/>
                    <a:pt x="997" y="3590"/>
                  </a:cubicBezTo>
                  <a:lnTo>
                    <a:pt x="1070" y="3590"/>
                  </a:lnTo>
                  <a:cubicBezTo>
                    <a:pt x="1094" y="3542"/>
                    <a:pt x="1143" y="3493"/>
                    <a:pt x="1167" y="3420"/>
                  </a:cubicBezTo>
                  <a:cubicBezTo>
                    <a:pt x="1184" y="3386"/>
                    <a:pt x="1153" y="3351"/>
                    <a:pt x="1124" y="3351"/>
                  </a:cubicBezTo>
                  <a:close/>
                  <a:moveTo>
                    <a:pt x="705" y="3566"/>
                  </a:moveTo>
                  <a:cubicBezTo>
                    <a:pt x="632" y="3566"/>
                    <a:pt x="560" y="3590"/>
                    <a:pt x="511" y="3639"/>
                  </a:cubicBezTo>
                  <a:cubicBezTo>
                    <a:pt x="487" y="3639"/>
                    <a:pt x="487" y="3687"/>
                    <a:pt x="511" y="3687"/>
                  </a:cubicBezTo>
                  <a:cubicBezTo>
                    <a:pt x="511" y="3699"/>
                    <a:pt x="511" y="3705"/>
                    <a:pt x="514" y="3705"/>
                  </a:cubicBezTo>
                  <a:cubicBezTo>
                    <a:pt x="517" y="3705"/>
                    <a:pt x="523" y="3699"/>
                    <a:pt x="535" y="3687"/>
                  </a:cubicBezTo>
                  <a:cubicBezTo>
                    <a:pt x="535" y="3687"/>
                    <a:pt x="535" y="3712"/>
                    <a:pt x="560" y="3712"/>
                  </a:cubicBezTo>
                  <a:cubicBezTo>
                    <a:pt x="608" y="3663"/>
                    <a:pt x="657" y="3663"/>
                    <a:pt x="705" y="3663"/>
                  </a:cubicBezTo>
                  <a:cubicBezTo>
                    <a:pt x="730" y="3663"/>
                    <a:pt x="754" y="3639"/>
                    <a:pt x="754" y="3614"/>
                  </a:cubicBezTo>
                  <a:cubicBezTo>
                    <a:pt x="754" y="3590"/>
                    <a:pt x="730" y="3566"/>
                    <a:pt x="705" y="3566"/>
                  </a:cubicBezTo>
                  <a:close/>
                  <a:moveTo>
                    <a:pt x="900" y="3590"/>
                  </a:moveTo>
                  <a:cubicBezTo>
                    <a:pt x="875" y="3590"/>
                    <a:pt x="851" y="3614"/>
                    <a:pt x="851" y="3639"/>
                  </a:cubicBezTo>
                  <a:cubicBezTo>
                    <a:pt x="827" y="3639"/>
                    <a:pt x="851" y="3663"/>
                    <a:pt x="851" y="3687"/>
                  </a:cubicBezTo>
                  <a:cubicBezTo>
                    <a:pt x="827" y="3736"/>
                    <a:pt x="778" y="3760"/>
                    <a:pt x="730" y="3809"/>
                  </a:cubicBezTo>
                  <a:cubicBezTo>
                    <a:pt x="730" y="3833"/>
                    <a:pt x="730" y="3857"/>
                    <a:pt x="730" y="3882"/>
                  </a:cubicBezTo>
                  <a:lnTo>
                    <a:pt x="803" y="3882"/>
                  </a:lnTo>
                  <a:cubicBezTo>
                    <a:pt x="851" y="3833"/>
                    <a:pt x="900" y="3784"/>
                    <a:pt x="948" y="3736"/>
                  </a:cubicBezTo>
                  <a:cubicBezTo>
                    <a:pt x="948" y="3736"/>
                    <a:pt x="948" y="3712"/>
                    <a:pt x="948" y="3712"/>
                  </a:cubicBezTo>
                  <a:cubicBezTo>
                    <a:pt x="973" y="3712"/>
                    <a:pt x="1021" y="3736"/>
                    <a:pt x="1045" y="3736"/>
                  </a:cubicBezTo>
                  <a:cubicBezTo>
                    <a:pt x="1053" y="3743"/>
                    <a:pt x="1060" y="3746"/>
                    <a:pt x="1067" y="3746"/>
                  </a:cubicBezTo>
                  <a:cubicBezTo>
                    <a:pt x="1084" y="3746"/>
                    <a:pt x="1101" y="3729"/>
                    <a:pt x="1118" y="3712"/>
                  </a:cubicBezTo>
                  <a:cubicBezTo>
                    <a:pt x="1118" y="3712"/>
                    <a:pt x="1118" y="3663"/>
                    <a:pt x="1094" y="3663"/>
                  </a:cubicBezTo>
                  <a:cubicBezTo>
                    <a:pt x="1021" y="3639"/>
                    <a:pt x="973" y="3614"/>
                    <a:pt x="900" y="3590"/>
                  </a:cubicBezTo>
                  <a:close/>
                  <a:moveTo>
                    <a:pt x="1231" y="3742"/>
                  </a:moveTo>
                  <a:cubicBezTo>
                    <a:pt x="1222" y="3742"/>
                    <a:pt x="1215" y="3748"/>
                    <a:pt x="1215" y="3760"/>
                  </a:cubicBezTo>
                  <a:cubicBezTo>
                    <a:pt x="1191" y="3784"/>
                    <a:pt x="1191" y="3809"/>
                    <a:pt x="1215" y="3833"/>
                  </a:cubicBezTo>
                  <a:cubicBezTo>
                    <a:pt x="1264" y="3857"/>
                    <a:pt x="1313" y="3882"/>
                    <a:pt x="1361" y="3930"/>
                  </a:cubicBezTo>
                  <a:lnTo>
                    <a:pt x="1386" y="3930"/>
                  </a:lnTo>
                  <a:cubicBezTo>
                    <a:pt x="1386" y="3930"/>
                    <a:pt x="1396" y="3941"/>
                    <a:pt x="1411" y="3941"/>
                  </a:cubicBezTo>
                  <a:cubicBezTo>
                    <a:pt x="1418" y="3941"/>
                    <a:pt x="1426" y="3938"/>
                    <a:pt x="1434" y="3930"/>
                  </a:cubicBezTo>
                  <a:cubicBezTo>
                    <a:pt x="1434" y="3930"/>
                    <a:pt x="1434" y="3882"/>
                    <a:pt x="1434" y="3882"/>
                  </a:cubicBezTo>
                  <a:cubicBezTo>
                    <a:pt x="1386" y="3833"/>
                    <a:pt x="1313" y="3784"/>
                    <a:pt x="1264" y="3760"/>
                  </a:cubicBezTo>
                  <a:cubicBezTo>
                    <a:pt x="1252" y="3748"/>
                    <a:pt x="1240" y="3742"/>
                    <a:pt x="1231" y="3742"/>
                  </a:cubicBezTo>
                  <a:close/>
                  <a:moveTo>
                    <a:pt x="462" y="3784"/>
                  </a:moveTo>
                  <a:cubicBezTo>
                    <a:pt x="438" y="3784"/>
                    <a:pt x="414" y="3809"/>
                    <a:pt x="438" y="3833"/>
                  </a:cubicBezTo>
                  <a:cubicBezTo>
                    <a:pt x="438" y="3906"/>
                    <a:pt x="487" y="3979"/>
                    <a:pt x="584" y="3979"/>
                  </a:cubicBezTo>
                  <a:lnTo>
                    <a:pt x="608" y="3979"/>
                  </a:lnTo>
                  <a:cubicBezTo>
                    <a:pt x="632" y="3979"/>
                    <a:pt x="657" y="3954"/>
                    <a:pt x="657" y="3906"/>
                  </a:cubicBezTo>
                  <a:cubicBezTo>
                    <a:pt x="632" y="3882"/>
                    <a:pt x="608" y="3882"/>
                    <a:pt x="584" y="3882"/>
                  </a:cubicBezTo>
                  <a:cubicBezTo>
                    <a:pt x="560" y="3882"/>
                    <a:pt x="511" y="3882"/>
                    <a:pt x="511" y="3809"/>
                  </a:cubicBezTo>
                  <a:cubicBezTo>
                    <a:pt x="511" y="3784"/>
                    <a:pt x="487" y="3784"/>
                    <a:pt x="462" y="3784"/>
                  </a:cubicBezTo>
                  <a:close/>
                  <a:moveTo>
                    <a:pt x="1520" y="3963"/>
                  </a:moveTo>
                  <a:cubicBezTo>
                    <a:pt x="1480" y="3963"/>
                    <a:pt x="1445" y="4014"/>
                    <a:pt x="1483" y="4052"/>
                  </a:cubicBezTo>
                  <a:cubicBezTo>
                    <a:pt x="1507" y="4100"/>
                    <a:pt x="1556" y="4149"/>
                    <a:pt x="1580" y="4197"/>
                  </a:cubicBezTo>
                  <a:cubicBezTo>
                    <a:pt x="1604" y="4197"/>
                    <a:pt x="1604" y="4222"/>
                    <a:pt x="1628" y="4222"/>
                  </a:cubicBezTo>
                  <a:lnTo>
                    <a:pt x="1628" y="4197"/>
                  </a:lnTo>
                  <a:lnTo>
                    <a:pt x="1653" y="4197"/>
                  </a:lnTo>
                  <a:cubicBezTo>
                    <a:pt x="1677" y="4197"/>
                    <a:pt x="1677" y="4173"/>
                    <a:pt x="1677" y="4149"/>
                  </a:cubicBezTo>
                  <a:cubicBezTo>
                    <a:pt x="1628" y="4100"/>
                    <a:pt x="1604" y="4027"/>
                    <a:pt x="1556" y="3979"/>
                  </a:cubicBezTo>
                  <a:cubicBezTo>
                    <a:pt x="1544" y="3967"/>
                    <a:pt x="1532" y="3963"/>
                    <a:pt x="1520" y="3963"/>
                  </a:cubicBezTo>
                  <a:close/>
                  <a:moveTo>
                    <a:pt x="1722" y="4285"/>
                  </a:moveTo>
                  <a:cubicBezTo>
                    <a:pt x="1716" y="4285"/>
                    <a:pt x="1708" y="4287"/>
                    <a:pt x="1701" y="4295"/>
                  </a:cubicBezTo>
                  <a:cubicBezTo>
                    <a:pt x="1677" y="4295"/>
                    <a:pt x="1653" y="4319"/>
                    <a:pt x="1677" y="4343"/>
                  </a:cubicBezTo>
                  <a:cubicBezTo>
                    <a:pt x="1701" y="4416"/>
                    <a:pt x="1726" y="4465"/>
                    <a:pt x="1726" y="4513"/>
                  </a:cubicBezTo>
                  <a:cubicBezTo>
                    <a:pt x="1726" y="4537"/>
                    <a:pt x="1750" y="4562"/>
                    <a:pt x="1774" y="4562"/>
                  </a:cubicBezTo>
                  <a:cubicBezTo>
                    <a:pt x="1799" y="4562"/>
                    <a:pt x="1823" y="4513"/>
                    <a:pt x="1823" y="4489"/>
                  </a:cubicBezTo>
                  <a:cubicBezTo>
                    <a:pt x="1799" y="4440"/>
                    <a:pt x="1774" y="4367"/>
                    <a:pt x="1750" y="4319"/>
                  </a:cubicBezTo>
                  <a:cubicBezTo>
                    <a:pt x="1750" y="4302"/>
                    <a:pt x="1738" y="4285"/>
                    <a:pt x="1722" y="4285"/>
                  </a:cubicBezTo>
                  <a:close/>
                  <a:moveTo>
                    <a:pt x="1799" y="4635"/>
                  </a:moveTo>
                  <a:cubicBezTo>
                    <a:pt x="1774" y="4659"/>
                    <a:pt x="1750" y="4683"/>
                    <a:pt x="1750" y="4708"/>
                  </a:cubicBezTo>
                  <a:lnTo>
                    <a:pt x="1750" y="4780"/>
                  </a:lnTo>
                  <a:lnTo>
                    <a:pt x="1750" y="4878"/>
                  </a:lnTo>
                  <a:cubicBezTo>
                    <a:pt x="1750" y="4902"/>
                    <a:pt x="1774" y="4926"/>
                    <a:pt x="1799" y="4926"/>
                  </a:cubicBezTo>
                  <a:cubicBezTo>
                    <a:pt x="1823" y="4926"/>
                    <a:pt x="1847" y="4902"/>
                    <a:pt x="1847" y="4878"/>
                  </a:cubicBezTo>
                  <a:lnTo>
                    <a:pt x="1847" y="4780"/>
                  </a:lnTo>
                  <a:lnTo>
                    <a:pt x="1847" y="4683"/>
                  </a:lnTo>
                  <a:cubicBezTo>
                    <a:pt x="1847" y="4659"/>
                    <a:pt x="1823" y="4635"/>
                    <a:pt x="1799" y="4635"/>
                  </a:cubicBezTo>
                  <a:close/>
                  <a:moveTo>
                    <a:pt x="1799" y="5023"/>
                  </a:moveTo>
                  <a:cubicBezTo>
                    <a:pt x="1774" y="5023"/>
                    <a:pt x="1750" y="5023"/>
                    <a:pt x="1750" y="5048"/>
                  </a:cubicBezTo>
                  <a:cubicBezTo>
                    <a:pt x="1726" y="5096"/>
                    <a:pt x="1726" y="5145"/>
                    <a:pt x="1726" y="5169"/>
                  </a:cubicBezTo>
                  <a:cubicBezTo>
                    <a:pt x="1701" y="5193"/>
                    <a:pt x="1726" y="5218"/>
                    <a:pt x="1750" y="5242"/>
                  </a:cubicBezTo>
                  <a:cubicBezTo>
                    <a:pt x="1774" y="5242"/>
                    <a:pt x="1799" y="5218"/>
                    <a:pt x="1799" y="5193"/>
                  </a:cubicBezTo>
                  <a:cubicBezTo>
                    <a:pt x="1823" y="5169"/>
                    <a:pt x="1823" y="5121"/>
                    <a:pt x="1823" y="5072"/>
                  </a:cubicBezTo>
                  <a:cubicBezTo>
                    <a:pt x="1847" y="5048"/>
                    <a:pt x="1823" y="5023"/>
                    <a:pt x="1799" y="50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0" name="Google Shape;1323;p29"/>
          <p:cNvGrpSpPr>
            <a:grpSpLocks/>
          </p:cNvGrpSpPr>
          <p:nvPr/>
        </p:nvGrpSpPr>
        <p:grpSpPr bwMode="auto">
          <a:xfrm>
            <a:off x="122238" y="5276850"/>
            <a:ext cx="944562" cy="1638300"/>
            <a:chOff x="-1056319" y="1385262"/>
            <a:chExt cx="212940" cy="369285"/>
          </a:xfrm>
        </p:grpSpPr>
        <p:sp>
          <p:nvSpPr>
            <p:cNvPr id="21" name="Google Shape;1324;p29"/>
            <p:cNvSpPr/>
            <p:nvPr/>
          </p:nvSpPr>
          <p:spPr>
            <a:xfrm>
              <a:off x="-933207" y="1467564"/>
              <a:ext cx="27199" cy="279111"/>
            </a:xfrm>
            <a:custGeom>
              <a:avLst/>
              <a:gdLst/>
              <a:ahLst/>
              <a:cxnLst/>
              <a:rect l="l" t="t" r="r" b="b"/>
              <a:pathLst>
                <a:path w="705" h="7168" extrusionOk="0">
                  <a:moveTo>
                    <a:pt x="680" y="1"/>
                  </a:moveTo>
                  <a:cubicBezTo>
                    <a:pt x="656" y="1"/>
                    <a:pt x="632" y="25"/>
                    <a:pt x="632" y="50"/>
                  </a:cubicBezTo>
                  <a:cubicBezTo>
                    <a:pt x="608" y="292"/>
                    <a:pt x="0" y="6123"/>
                    <a:pt x="170" y="7119"/>
                  </a:cubicBezTo>
                  <a:cubicBezTo>
                    <a:pt x="170" y="7143"/>
                    <a:pt x="170" y="7167"/>
                    <a:pt x="195" y="7167"/>
                  </a:cubicBezTo>
                  <a:lnTo>
                    <a:pt x="219" y="7167"/>
                  </a:lnTo>
                  <a:cubicBezTo>
                    <a:pt x="243" y="7143"/>
                    <a:pt x="243" y="7119"/>
                    <a:pt x="243" y="7094"/>
                  </a:cubicBezTo>
                  <a:cubicBezTo>
                    <a:pt x="97" y="6123"/>
                    <a:pt x="705" y="122"/>
                    <a:pt x="705" y="74"/>
                  </a:cubicBezTo>
                  <a:cubicBezTo>
                    <a:pt x="705" y="25"/>
                    <a:pt x="705" y="25"/>
                    <a:pt x="6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" name="Google Shape;1325;p29"/>
            <p:cNvSpPr/>
            <p:nvPr/>
          </p:nvSpPr>
          <p:spPr>
            <a:xfrm>
              <a:off x="-968280" y="1385262"/>
              <a:ext cx="124901" cy="123811"/>
            </a:xfrm>
            <a:custGeom>
              <a:avLst/>
              <a:gdLst/>
              <a:ahLst/>
              <a:cxnLst/>
              <a:rect l="l" t="t" r="r" b="b"/>
              <a:pathLst>
                <a:path w="3208" h="3183" extrusionOk="0">
                  <a:moveTo>
                    <a:pt x="1555" y="98"/>
                  </a:moveTo>
                  <a:cubicBezTo>
                    <a:pt x="1871" y="171"/>
                    <a:pt x="1871" y="705"/>
                    <a:pt x="1871" y="705"/>
                  </a:cubicBezTo>
                  <a:cubicBezTo>
                    <a:pt x="1871" y="729"/>
                    <a:pt x="1895" y="754"/>
                    <a:pt x="1920" y="754"/>
                  </a:cubicBezTo>
                  <a:cubicBezTo>
                    <a:pt x="1944" y="754"/>
                    <a:pt x="1968" y="754"/>
                    <a:pt x="1968" y="729"/>
                  </a:cubicBezTo>
                  <a:cubicBezTo>
                    <a:pt x="2065" y="535"/>
                    <a:pt x="2260" y="243"/>
                    <a:pt x="2381" y="243"/>
                  </a:cubicBezTo>
                  <a:cubicBezTo>
                    <a:pt x="2405" y="243"/>
                    <a:pt x="2430" y="243"/>
                    <a:pt x="2430" y="268"/>
                  </a:cubicBezTo>
                  <a:cubicBezTo>
                    <a:pt x="2600" y="389"/>
                    <a:pt x="2478" y="802"/>
                    <a:pt x="2405" y="948"/>
                  </a:cubicBezTo>
                  <a:cubicBezTo>
                    <a:pt x="2386" y="988"/>
                    <a:pt x="2414" y="1027"/>
                    <a:pt x="2452" y="1027"/>
                  </a:cubicBezTo>
                  <a:cubicBezTo>
                    <a:pt x="2460" y="1027"/>
                    <a:pt x="2469" y="1025"/>
                    <a:pt x="2478" y="1021"/>
                  </a:cubicBezTo>
                  <a:cubicBezTo>
                    <a:pt x="2600" y="972"/>
                    <a:pt x="2745" y="924"/>
                    <a:pt x="2891" y="924"/>
                  </a:cubicBezTo>
                  <a:cubicBezTo>
                    <a:pt x="2940" y="924"/>
                    <a:pt x="3013" y="924"/>
                    <a:pt x="3061" y="972"/>
                  </a:cubicBezTo>
                  <a:cubicBezTo>
                    <a:pt x="3061" y="972"/>
                    <a:pt x="3061" y="996"/>
                    <a:pt x="3061" y="996"/>
                  </a:cubicBezTo>
                  <a:cubicBezTo>
                    <a:pt x="3037" y="1142"/>
                    <a:pt x="2745" y="1409"/>
                    <a:pt x="2551" y="1580"/>
                  </a:cubicBezTo>
                  <a:cubicBezTo>
                    <a:pt x="2527" y="1580"/>
                    <a:pt x="2527" y="1604"/>
                    <a:pt x="2527" y="1628"/>
                  </a:cubicBezTo>
                  <a:cubicBezTo>
                    <a:pt x="2551" y="1628"/>
                    <a:pt x="2551" y="1652"/>
                    <a:pt x="2575" y="1652"/>
                  </a:cubicBezTo>
                  <a:cubicBezTo>
                    <a:pt x="2721" y="1652"/>
                    <a:pt x="3134" y="1725"/>
                    <a:pt x="3134" y="1920"/>
                  </a:cubicBezTo>
                  <a:cubicBezTo>
                    <a:pt x="3134" y="2114"/>
                    <a:pt x="2624" y="2163"/>
                    <a:pt x="2430" y="2163"/>
                  </a:cubicBezTo>
                  <a:cubicBezTo>
                    <a:pt x="2430" y="2163"/>
                    <a:pt x="2405" y="2163"/>
                    <a:pt x="2405" y="2187"/>
                  </a:cubicBezTo>
                  <a:cubicBezTo>
                    <a:pt x="2381" y="2211"/>
                    <a:pt x="2381" y="2211"/>
                    <a:pt x="2405" y="2235"/>
                  </a:cubicBezTo>
                  <a:cubicBezTo>
                    <a:pt x="2405" y="2235"/>
                    <a:pt x="2697" y="2551"/>
                    <a:pt x="2527" y="2794"/>
                  </a:cubicBezTo>
                  <a:cubicBezTo>
                    <a:pt x="2503" y="2818"/>
                    <a:pt x="2454" y="2843"/>
                    <a:pt x="2430" y="2843"/>
                  </a:cubicBezTo>
                  <a:cubicBezTo>
                    <a:pt x="2260" y="2843"/>
                    <a:pt x="1992" y="2503"/>
                    <a:pt x="1895" y="2381"/>
                  </a:cubicBezTo>
                  <a:cubicBezTo>
                    <a:pt x="1883" y="2369"/>
                    <a:pt x="1871" y="2363"/>
                    <a:pt x="1862" y="2363"/>
                  </a:cubicBezTo>
                  <a:cubicBezTo>
                    <a:pt x="1853" y="2363"/>
                    <a:pt x="1847" y="2369"/>
                    <a:pt x="1847" y="2381"/>
                  </a:cubicBezTo>
                  <a:cubicBezTo>
                    <a:pt x="1822" y="2381"/>
                    <a:pt x="1798" y="2405"/>
                    <a:pt x="1798" y="2430"/>
                  </a:cubicBezTo>
                  <a:cubicBezTo>
                    <a:pt x="1798" y="2430"/>
                    <a:pt x="1871" y="2964"/>
                    <a:pt x="1579" y="3086"/>
                  </a:cubicBezTo>
                  <a:lnTo>
                    <a:pt x="1507" y="3086"/>
                  </a:lnTo>
                  <a:cubicBezTo>
                    <a:pt x="1312" y="3086"/>
                    <a:pt x="1215" y="2624"/>
                    <a:pt x="1215" y="2454"/>
                  </a:cubicBezTo>
                  <a:cubicBezTo>
                    <a:pt x="1215" y="2430"/>
                    <a:pt x="1191" y="2430"/>
                    <a:pt x="1166" y="2430"/>
                  </a:cubicBezTo>
                  <a:cubicBezTo>
                    <a:pt x="1166" y="2430"/>
                    <a:pt x="1166" y="2454"/>
                    <a:pt x="1166" y="2454"/>
                  </a:cubicBezTo>
                  <a:cubicBezTo>
                    <a:pt x="1045" y="2551"/>
                    <a:pt x="899" y="2624"/>
                    <a:pt x="754" y="2624"/>
                  </a:cubicBezTo>
                  <a:cubicBezTo>
                    <a:pt x="656" y="2624"/>
                    <a:pt x="583" y="2600"/>
                    <a:pt x="511" y="2575"/>
                  </a:cubicBezTo>
                  <a:cubicBezTo>
                    <a:pt x="462" y="2551"/>
                    <a:pt x="413" y="2503"/>
                    <a:pt x="413" y="2454"/>
                  </a:cubicBezTo>
                  <a:cubicBezTo>
                    <a:pt x="389" y="2235"/>
                    <a:pt x="729" y="1871"/>
                    <a:pt x="875" y="1725"/>
                  </a:cubicBezTo>
                  <a:cubicBezTo>
                    <a:pt x="875" y="1701"/>
                    <a:pt x="875" y="1701"/>
                    <a:pt x="875" y="1677"/>
                  </a:cubicBezTo>
                  <a:cubicBezTo>
                    <a:pt x="851" y="1652"/>
                    <a:pt x="826" y="1652"/>
                    <a:pt x="826" y="1652"/>
                  </a:cubicBezTo>
                  <a:lnTo>
                    <a:pt x="705" y="1652"/>
                  </a:lnTo>
                  <a:cubicBezTo>
                    <a:pt x="535" y="1652"/>
                    <a:pt x="195" y="1628"/>
                    <a:pt x="146" y="1409"/>
                  </a:cubicBezTo>
                  <a:cubicBezTo>
                    <a:pt x="122" y="1385"/>
                    <a:pt x="122" y="1361"/>
                    <a:pt x="146" y="1337"/>
                  </a:cubicBezTo>
                  <a:cubicBezTo>
                    <a:pt x="219" y="1215"/>
                    <a:pt x="559" y="1191"/>
                    <a:pt x="826" y="1191"/>
                  </a:cubicBezTo>
                  <a:lnTo>
                    <a:pt x="851" y="1191"/>
                  </a:lnTo>
                  <a:cubicBezTo>
                    <a:pt x="899" y="1167"/>
                    <a:pt x="924" y="1118"/>
                    <a:pt x="875" y="1094"/>
                  </a:cubicBezTo>
                  <a:cubicBezTo>
                    <a:pt x="778" y="1021"/>
                    <a:pt x="511" y="778"/>
                    <a:pt x="511" y="608"/>
                  </a:cubicBezTo>
                  <a:cubicBezTo>
                    <a:pt x="511" y="559"/>
                    <a:pt x="511" y="535"/>
                    <a:pt x="535" y="511"/>
                  </a:cubicBezTo>
                  <a:cubicBezTo>
                    <a:pt x="583" y="486"/>
                    <a:pt x="608" y="462"/>
                    <a:pt x="656" y="462"/>
                  </a:cubicBezTo>
                  <a:cubicBezTo>
                    <a:pt x="899" y="511"/>
                    <a:pt x="1118" y="632"/>
                    <a:pt x="1312" y="778"/>
                  </a:cubicBezTo>
                  <a:lnTo>
                    <a:pt x="1361" y="778"/>
                  </a:lnTo>
                  <a:cubicBezTo>
                    <a:pt x="1385" y="754"/>
                    <a:pt x="1385" y="754"/>
                    <a:pt x="1385" y="729"/>
                  </a:cubicBezTo>
                  <a:cubicBezTo>
                    <a:pt x="1361" y="608"/>
                    <a:pt x="1337" y="268"/>
                    <a:pt x="1434" y="146"/>
                  </a:cubicBezTo>
                  <a:cubicBezTo>
                    <a:pt x="1458" y="98"/>
                    <a:pt x="1507" y="98"/>
                    <a:pt x="1555" y="98"/>
                  </a:cubicBezTo>
                  <a:close/>
                  <a:moveTo>
                    <a:pt x="1531" y="1"/>
                  </a:moveTo>
                  <a:cubicBezTo>
                    <a:pt x="1458" y="1"/>
                    <a:pt x="1385" y="25"/>
                    <a:pt x="1337" y="73"/>
                  </a:cubicBezTo>
                  <a:cubicBezTo>
                    <a:pt x="1239" y="243"/>
                    <a:pt x="1215" y="438"/>
                    <a:pt x="1239" y="632"/>
                  </a:cubicBezTo>
                  <a:cubicBezTo>
                    <a:pt x="1069" y="486"/>
                    <a:pt x="875" y="389"/>
                    <a:pt x="632" y="365"/>
                  </a:cubicBezTo>
                  <a:cubicBezTo>
                    <a:pt x="583" y="365"/>
                    <a:pt x="511" y="389"/>
                    <a:pt x="462" y="413"/>
                  </a:cubicBezTo>
                  <a:cubicBezTo>
                    <a:pt x="413" y="462"/>
                    <a:pt x="389" y="535"/>
                    <a:pt x="389" y="584"/>
                  </a:cubicBezTo>
                  <a:cubicBezTo>
                    <a:pt x="438" y="778"/>
                    <a:pt x="559" y="948"/>
                    <a:pt x="705" y="1069"/>
                  </a:cubicBezTo>
                  <a:cubicBezTo>
                    <a:pt x="511" y="1069"/>
                    <a:pt x="171" y="1118"/>
                    <a:pt x="49" y="1264"/>
                  </a:cubicBezTo>
                  <a:cubicBezTo>
                    <a:pt x="0" y="1312"/>
                    <a:pt x="0" y="1361"/>
                    <a:pt x="0" y="1434"/>
                  </a:cubicBezTo>
                  <a:cubicBezTo>
                    <a:pt x="73" y="1701"/>
                    <a:pt x="462" y="1725"/>
                    <a:pt x="681" y="1725"/>
                  </a:cubicBezTo>
                  <a:cubicBezTo>
                    <a:pt x="511" y="1895"/>
                    <a:pt x="243" y="2211"/>
                    <a:pt x="268" y="2454"/>
                  </a:cubicBezTo>
                  <a:cubicBezTo>
                    <a:pt x="292" y="2527"/>
                    <a:pt x="341" y="2600"/>
                    <a:pt x="413" y="2624"/>
                  </a:cubicBezTo>
                  <a:cubicBezTo>
                    <a:pt x="511" y="2673"/>
                    <a:pt x="608" y="2697"/>
                    <a:pt x="705" y="2697"/>
                  </a:cubicBezTo>
                  <a:cubicBezTo>
                    <a:pt x="851" y="2697"/>
                    <a:pt x="996" y="2648"/>
                    <a:pt x="1118" y="2551"/>
                  </a:cubicBezTo>
                  <a:cubicBezTo>
                    <a:pt x="1166" y="2746"/>
                    <a:pt x="1264" y="3183"/>
                    <a:pt x="1507" y="3183"/>
                  </a:cubicBezTo>
                  <a:cubicBezTo>
                    <a:pt x="1531" y="3183"/>
                    <a:pt x="1579" y="3183"/>
                    <a:pt x="1604" y="3159"/>
                  </a:cubicBezTo>
                  <a:cubicBezTo>
                    <a:pt x="1822" y="3037"/>
                    <a:pt x="1944" y="2794"/>
                    <a:pt x="1895" y="2551"/>
                  </a:cubicBezTo>
                  <a:lnTo>
                    <a:pt x="1895" y="2551"/>
                  </a:lnTo>
                  <a:cubicBezTo>
                    <a:pt x="2041" y="2721"/>
                    <a:pt x="2260" y="2940"/>
                    <a:pt x="2430" y="2940"/>
                  </a:cubicBezTo>
                  <a:cubicBezTo>
                    <a:pt x="2503" y="2940"/>
                    <a:pt x="2551" y="2916"/>
                    <a:pt x="2600" y="2867"/>
                  </a:cubicBezTo>
                  <a:cubicBezTo>
                    <a:pt x="2697" y="2648"/>
                    <a:pt x="2673" y="2405"/>
                    <a:pt x="2527" y="2260"/>
                  </a:cubicBezTo>
                  <a:cubicBezTo>
                    <a:pt x="2745" y="2235"/>
                    <a:pt x="3207" y="2163"/>
                    <a:pt x="3207" y="1920"/>
                  </a:cubicBezTo>
                  <a:cubicBezTo>
                    <a:pt x="3207" y="1677"/>
                    <a:pt x="2867" y="1604"/>
                    <a:pt x="2673" y="1580"/>
                  </a:cubicBezTo>
                  <a:cubicBezTo>
                    <a:pt x="2818" y="1434"/>
                    <a:pt x="3134" y="1191"/>
                    <a:pt x="3134" y="1021"/>
                  </a:cubicBezTo>
                  <a:cubicBezTo>
                    <a:pt x="3134" y="972"/>
                    <a:pt x="3110" y="948"/>
                    <a:pt x="3086" y="899"/>
                  </a:cubicBezTo>
                  <a:cubicBezTo>
                    <a:pt x="3037" y="851"/>
                    <a:pt x="2940" y="826"/>
                    <a:pt x="2867" y="826"/>
                  </a:cubicBezTo>
                  <a:cubicBezTo>
                    <a:pt x="2745" y="826"/>
                    <a:pt x="2624" y="851"/>
                    <a:pt x="2503" y="899"/>
                  </a:cubicBezTo>
                  <a:cubicBezTo>
                    <a:pt x="2551" y="729"/>
                    <a:pt x="2648" y="341"/>
                    <a:pt x="2478" y="195"/>
                  </a:cubicBezTo>
                  <a:cubicBezTo>
                    <a:pt x="2430" y="171"/>
                    <a:pt x="2405" y="146"/>
                    <a:pt x="2357" y="146"/>
                  </a:cubicBezTo>
                  <a:cubicBezTo>
                    <a:pt x="2187" y="146"/>
                    <a:pt x="2017" y="389"/>
                    <a:pt x="1920" y="559"/>
                  </a:cubicBezTo>
                  <a:cubicBezTo>
                    <a:pt x="1895" y="365"/>
                    <a:pt x="1798" y="73"/>
                    <a:pt x="15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" name="Google Shape;1326;p29"/>
            <p:cNvSpPr/>
            <p:nvPr/>
          </p:nvSpPr>
          <p:spPr>
            <a:xfrm>
              <a:off x="-990111" y="1535195"/>
              <a:ext cx="60482" cy="203966"/>
            </a:xfrm>
            <a:custGeom>
              <a:avLst/>
              <a:gdLst/>
              <a:ahLst/>
              <a:cxnLst/>
              <a:rect l="l" t="t" r="r" b="b"/>
              <a:pathLst>
                <a:path w="1556" h="5234" extrusionOk="0">
                  <a:moveTo>
                    <a:pt x="70" y="1"/>
                  </a:moveTo>
                  <a:cubicBezTo>
                    <a:pt x="64" y="1"/>
                    <a:pt x="56" y="4"/>
                    <a:pt x="49" y="11"/>
                  </a:cubicBezTo>
                  <a:cubicBezTo>
                    <a:pt x="25" y="11"/>
                    <a:pt x="1" y="35"/>
                    <a:pt x="25" y="60"/>
                  </a:cubicBezTo>
                  <a:cubicBezTo>
                    <a:pt x="49" y="108"/>
                    <a:pt x="1458" y="3290"/>
                    <a:pt x="948" y="5185"/>
                  </a:cubicBezTo>
                  <a:cubicBezTo>
                    <a:pt x="948" y="5210"/>
                    <a:pt x="948" y="5234"/>
                    <a:pt x="972" y="5234"/>
                  </a:cubicBezTo>
                  <a:cubicBezTo>
                    <a:pt x="1021" y="5234"/>
                    <a:pt x="1045" y="5234"/>
                    <a:pt x="1045" y="5185"/>
                  </a:cubicBezTo>
                  <a:cubicBezTo>
                    <a:pt x="1555" y="3290"/>
                    <a:pt x="122" y="60"/>
                    <a:pt x="98" y="35"/>
                  </a:cubicBezTo>
                  <a:cubicBezTo>
                    <a:pt x="98" y="18"/>
                    <a:pt x="86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" name="Google Shape;1327;p29"/>
            <p:cNvSpPr/>
            <p:nvPr/>
          </p:nvSpPr>
          <p:spPr>
            <a:xfrm>
              <a:off x="-1056319" y="1471858"/>
              <a:ext cx="125975" cy="123453"/>
            </a:xfrm>
            <a:custGeom>
              <a:avLst/>
              <a:gdLst/>
              <a:ahLst/>
              <a:cxnLst/>
              <a:rect l="l" t="t" r="r" b="b"/>
              <a:pathLst>
                <a:path w="3232" h="3168" extrusionOk="0">
                  <a:moveTo>
                    <a:pt x="1513" y="97"/>
                  </a:moveTo>
                  <a:cubicBezTo>
                    <a:pt x="1527" y="97"/>
                    <a:pt x="1541" y="99"/>
                    <a:pt x="1555" y="107"/>
                  </a:cubicBezTo>
                  <a:cubicBezTo>
                    <a:pt x="1871" y="155"/>
                    <a:pt x="1895" y="714"/>
                    <a:pt x="1895" y="714"/>
                  </a:cubicBezTo>
                  <a:cubicBezTo>
                    <a:pt x="1895" y="738"/>
                    <a:pt x="1895" y="738"/>
                    <a:pt x="1919" y="738"/>
                  </a:cubicBezTo>
                  <a:cubicBezTo>
                    <a:pt x="1926" y="745"/>
                    <a:pt x="1934" y="748"/>
                    <a:pt x="1940" y="748"/>
                  </a:cubicBezTo>
                  <a:cubicBezTo>
                    <a:pt x="1956" y="748"/>
                    <a:pt x="1968" y="731"/>
                    <a:pt x="1968" y="714"/>
                  </a:cubicBezTo>
                  <a:cubicBezTo>
                    <a:pt x="2065" y="544"/>
                    <a:pt x="2259" y="228"/>
                    <a:pt x="2381" y="228"/>
                  </a:cubicBezTo>
                  <a:cubicBezTo>
                    <a:pt x="2405" y="228"/>
                    <a:pt x="2430" y="252"/>
                    <a:pt x="2454" y="252"/>
                  </a:cubicBezTo>
                  <a:cubicBezTo>
                    <a:pt x="2600" y="398"/>
                    <a:pt x="2478" y="811"/>
                    <a:pt x="2430" y="957"/>
                  </a:cubicBezTo>
                  <a:cubicBezTo>
                    <a:pt x="2405" y="957"/>
                    <a:pt x="2405" y="981"/>
                    <a:pt x="2430" y="1005"/>
                  </a:cubicBezTo>
                  <a:lnTo>
                    <a:pt x="2478" y="1005"/>
                  </a:lnTo>
                  <a:cubicBezTo>
                    <a:pt x="2600" y="933"/>
                    <a:pt x="2745" y="908"/>
                    <a:pt x="2891" y="908"/>
                  </a:cubicBezTo>
                  <a:cubicBezTo>
                    <a:pt x="2940" y="908"/>
                    <a:pt x="3013" y="908"/>
                    <a:pt x="3061" y="957"/>
                  </a:cubicBezTo>
                  <a:cubicBezTo>
                    <a:pt x="3061" y="957"/>
                    <a:pt x="3061" y="981"/>
                    <a:pt x="3061" y="981"/>
                  </a:cubicBezTo>
                  <a:cubicBezTo>
                    <a:pt x="3037" y="1127"/>
                    <a:pt x="2745" y="1394"/>
                    <a:pt x="2551" y="1540"/>
                  </a:cubicBezTo>
                  <a:cubicBezTo>
                    <a:pt x="2551" y="1564"/>
                    <a:pt x="2527" y="1588"/>
                    <a:pt x="2527" y="1588"/>
                  </a:cubicBezTo>
                  <a:cubicBezTo>
                    <a:pt x="2551" y="1613"/>
                    <a:pt x="2551" y="1637"/>
                    <a:pt x="2575" y="1637"/>
                  </a:cubicBezTo>
                  <a:cubicBezTo>
                    <a:pt x="2575" y="1637"/>
                    <a:pt x="3134" y="1710"/>
                    <a:pt x="3134" y="1904"/>
                  </a:cubicBezTo>
                  <a:cubicBezTo>
                    <a:pt x="3134" y="2099"/>
                    <a:pt x="2624" y="2147"/>
                    <a:pt x="2454" y="2147"/>
                  </a:cubicBezTo>
                  <a:cubicBezTo>
                    <a:pt x="2430" y="2147"/>
                    <a:pt x="2405" y="2147"/>
                    <a:pt x="2405" y="2171"/>
                  </a:cubicBezTo>
                  <a:cubicBezTo>
                    <a:pt x="2381" y="2171"/>
                    <a:pt x="2381" y="2196"/>
                    <a:pt x="2405" y="2220"/>
                  </a:cubicBezTo>
                  <a:cubicBezTo>
                    <a:pt x="2405" y="2220"/>
                    <a:pt x="2697" y="2536"/>
                    <a:pt x="2527" y="2779"/>
                  </a:cubicBezTo>
                  <a:cubicBezTo>
                    <a:pt x="2502" y="2803"/>
                    <a:pt x="2478" y="2827"/>
                    <a:pt x="2430" y="2827"/>
                  </a:cubicBezTo>
                  <a:cubicBezTo>
                    <a:pt x="2259" y="2827"/>
                    <a:pt x="1992" y="2487"/>
                    <a:pt x="1895" y="2341"/>
                  </a:cubicBezTo>
                  <a:cubicBezTo>
                    <a:pt x="1895" y="2341"/>
                    <a:pt x="1884" y="2331"/>
                    <a:pt x="1870" y="2331"/>
                  </a:cubicBezTo>
                  <a:cubicBezTo>
                    <a:pt x="1863" y="2331"/>
                    <a:pt x="1855" y="2333"/>
                    <a:pt x="1846" y="2341"/>
                  </a:cubicBezTo>
                  <a:cubicBezTo>
                    <a:pt x="1822" y="2341"/>
                    <a:pt x="1822" y="2366"/>
                    <a:pt x="1822" y="2390"/>
                  </a:cubicBezTo>
                  <a:cubicBezTo>
                    <a:pt x="1822" y="2390"/>
                    <a:pt x="1895" y="2924"/>
                    <a:pt x="1579" y="3046"/>
                  </a:cubicBezTo>
                  <a:lnTo>
                    <a:pt x="1531" y="3046"/>
                  </a:lnTo>
                  <a:cubicBezTo>
                    <a:pt x="1336" y="3046"/>
                    <a:pt x="1239" y="2609"/>
                    <a:pt x="1215" y="2439"/>
                  </a:cubicBezTo>
                  <a:cubicBezTo>
                    <a:pt x="1215" y="2414"/>
                    <a:pt x="1191" y="2414"/>
                    <a:pt x="1191" y="2414"/>
                  </a:cubicBezTo>
                  <a:lnTo>
                    <a:pt x="1142" y="2414"/>
                  </a:lnTo>
                  <a:cubicBezTo>
                    <a:pt x="1021" y="2512"/>
                    <a:pt x="875" y="2584"/>
                    <a:pt x="705" y="2584"/>
                  </a:cubicBezTo>
                  <a:cubicBezTo>
                    <a:pt x="632" y="2584"/>
                    <a:pt x="535" y="2560"/>
                    <a:pt x="462" y="2536"/>
                  </a:cubicBezTo>
                  <a:cubicBezTo>
                    <a:pt x="413" y="2512"/>
                    <a:pt x="389" y="2463"/>
                    <a:pt x="365" y="2414"/>
                  </a:cubicBezTo>
                  <a:cubicBezTo>
                    <a:pt x="340" y="2220"/>
                    <a:pt x="705" y="1831"/>
                    <a:pt x="826" y="1686"/>
                  </a:cubicBezTo>
                  <a:cubicBezTo>
                    <a:pt x="851" y="1661"/>
                    <a:pt x="826" y="1613"/>
                    <a:pt x="802" y="1613"/>
                  </a:cubicBezTo>
                  <a:lnTo>
                    <a:pt x="656" y="1613"/>
                  </a:lnTo>
                  <a:cubicBezTo>
                    <a:pt x="510" y="1613"/>
                    <a:pt x="170" y="1588"/>
                    <a:pt x="122" y="1394"/>
                  </a:cubicBezTo>
                  <a:cubicBezTo>
                    <a:pt x="122" y="1370"/>
                    <a:pt x="122" y="1345"/>
                    <a:pt x="146" y="1321"/>
                  </a:cubicBezTo>
                  <a:cubicBezTo>
                    <a:pt x="219" y="1200"/>
                    <a:pt x="559" y="1175"/>
                    <a:pt x="826" y="1175"/>
                  </a:cubicBezTo>
                  <a:lnTo>
                    <a:pt x="875" y="1175"/>
                  </a:lnTo>
                  <a:cubicBezTo>
                    <a:pt x="875" y="1175"/>
                    <a:pt x="899" y="1151"/>
                    <a:pt x="923" y="1151"/>
                  </a:cubicBezTo>
                  <a:cubicBezTo>
                    <a:pt x="923" y="1127"/>
                    <a:pt x="899" y="1103"/>
                    <a:pt x="899" y="1078"/>
                  </a:cubicBezTo>
                  <a:cubicBezTo>
                    <a:pt x="802" y="1005"/>
                    <a:pt x="510" y="762"/>
                    <a:pt x="510" y="592"/>
                  </a:cubicBezTo>
                  <a:cubicBezTo>
                    <a:pt x="510" y="568"/>
                    <a:pt x="535" y="520"/>
                    <a:pt x="559" y="495"/>
                  </a:cubicBezTo>
                  <a:cubicBezTo>
                    <a:pt x="583" y="471"/>
                    <a:pt x="632" y="471"/>
                    <a:pt x="680" y="471"/>
                  </a:cubicBezTo>
                  <a:cubicBezTo>
                    <a:pt x="899" y="520"/>
                    <a:pt x="1142" y="617"/>
                    <a:pt x="1312" y="762"/>
                  </a:cubicBezTo>
                  <a:cubicBezTo>
                    <a:pt x="1324" y="775"/>
                    <a:pt x="1336" y="781"/>
                    <a:pt x="1345" y="781"/>
                  </a:cubicBezTo>
                  <a:cubicBezTo>
                    <a:pt x="1355" y="781"/>
                    <a:pt x="1361" y="775"/>
                    <a:pt x="1361" y="762"/>
                  </a:cubicBezTo>
                  <a:cubicBezTo>
                    <a:pt x="1385" y="762"/>
                    <a:pt x="1409" y="738"/>
                    <a:pt x="1385" y="714"/>
                  </a:cubicBezTo>
                  <a:cubicBezTo>
                    <a:pt x="1361" y="592"/>
                    <a:pt x="1336" y="252"/>
                    <a:pt x="1434" y="131"/>
                  </a:cubicBezTo>
                  <a:cubicBezTo>
                    <a:pt x="1451" y="114"/>
                    <a:pt x="1480" y="97"/>
                    <a:pt x="1513" y="97"/>
                  </a:cubicBezTo>
                  <a:close/>
                  <a:moveTo>
                    <a:pt x="1497" y="0"/>
                  </a:moveTo>
                  <a:cubicBezTo>
                    <a:pt x="1437" y="0"/>
                    <a:pt x="1373" y="28"/>
                    <a:pt x="1336" y="82"/>
                  </a:cubicBezTo>
                  <a:cubicBezTo>
                    <a:pt x="1263" y="252"/>
                    <a:pt x="1215" y="447"/>
                    <a:pt x="1263" y="617"/>
                  </a:cubicBezTo>
                  <a:cubicBezTo>
                    <a:pt x="1093" y="471"/>
                    <a:pt x="875" y="398"/>
                    <a:pt x="656" y="349"/>
                  </a:cubicBezTo>
                  <a:cubicBezTo>
                    <a:pt x="583" y="349"/>
                    <a:pt x="535" y="374"/>
                    <a:pt x="462" y="422"/>
                  </a:cubicBezTo>
                  <a:cubicBezTo>
                    <a:pt x="413" y="447"/>
                    <a:pt x="389" y="520"/>
                    <a:pt x="389" y="568"/>
                  </a:cubicBezTo>
                  <a:cubicBezTo>
                    <a:pt x="413" y="762"/>
                    <a:pt x="608" y="957"/>
                    <a:pt x="729" y="1054"/>
                  </a:cubicBezTo>
                  <a:cubicBezTo>
                    <a:pt x="510" y="1078"/>
                    <a:pt x="170" y="1103"/>
                    <a:pt x="49" y="1248"/>
                  </a:cubicBezTo>
                  <a:cubicBezTo>
                    <a:pt x="25" y="1297"/>
                    <a:pt x="0" y="1370"/>
                    <a:pt x="25" y="1418"/>
                  </a:cubicBezTo>
                  <a:cubicBezTo>
                    <a:pt x="73" y="1686"/>
                    <a:pt x="462" y="1710"/>
                    <a:pt x="680" y="1710"/>
                  </a:cubicBezTo>
                  <a:cubicBezTo>
                    <a:pt x="535" y="1880"/>
                    <a:pt x="243" y="2220"/>
                    <a:pt x="292" y="2439"/>
                  </a:cubicBezTo>
                  <a:cubicBezTo>
                    <a:pt x="292" y="2536"/>
                    <a:pt x="340" y="2584"/>
                    <a:pt x="438" y="2633"/>
                  </a:cubicBezTo>
                  <a:cubicBezTo>
                    <a:pt x="510" y="2682"/>
                    <a:pt x="608" y="2706"/>
                    <a:pt x="705" y="2706"/>
                  </a:cubicBezTo>
                  <a:cubicBezTo>
                    <a:pt x="875" y="2682"/>
                    <a:pt x="1021" y="2633"/>
                    <a:pt x="1142" y="2560"/>
                  </a:cubicBezTo>
                  <a:cubicBezTo>
                    <a:pt x="1166" y="2730"/>
                    <a:pt x="1263" y="3167"/>
                    <a:pt x="1531" y="3167"/>
                  </a:cubicBezTo>
                  <a:lnTo>
                    <a:pt x="1628" y="3167"/>
                  </a:lnTo>
                  <a:cubicBezTo>
                    <a:pt x="1822" y="3046"/>
                    <a:pt x="1944" y="2803"/>
                    <a:pt x="1919" y="2560"/>
                  </a:cubicBezTo>
                  <a:lnTo>
                    <a:pt x="1919" y="2560"/>
                  </a:lnTo>
                  <a:cubicBezTo>
                    <a:pt x="2041" y="2706"/>
                    <a:pt x="2259" y="2949"/>
                    <a:pt x="2454" y="2949"/>
                  </a:cubicBezTo>
                  <a:cubicBezTo>
                    <a:pt x="2502" y="2949"/>
                    <a:pt x="2575" y="2900"/>
                    <a:pt x="2600" y="2852"/>
                  </a:cubicBezTo>
                  <a:cubicBezTo>
                    <a:pt x="2721" y="2657"/>
                    <a:pt x="2697" y="2414"/>
                    <a:pt x="2551" y="2244"/>
                  </a:cubicBezTo>
                  <a:cubicBezTo>
                    <a:pt x="2745" y="2220"/>
                    <a:pt x="3231" y="2147"/>
                    <a:pt x="3231" y="1904"/>
                  </a:cubicBezTo>
                  <a:cubicBezTo>
                    <a:pt x="3231" y="1661"/>
                    <a:pt x="2891" y="1588"/>
                    <a:pt x="2697" y="1564"/>
                  </a:cubicBezTo>
                  <a:cubicBezTo>
                    <a:pt x="2842" y="1443"/>
                    <a:pt x="3134" y="1175"/>
                    <a:pt x="3134" y="1005"/>
                  </a:cubicBezTo>
                  <a:cubicBezTo>
                    <a:pt x="3134" y="981"/>
                    <a:pt x="3134" y="933"/>
                    <a:pt x="3110" y="908"/>
                  </a:cubicBezTo>
                  <a:cubicBezTo>
                    <a:pt x="3055" y="854"/>
                    <a:pt x="3000" y="826"/>
                    <a:pt x="2935" y="826"/>
                  </a:cubicBezTo>
                  <a:cubicBezTo>
                    <a:pt x="2914" y="826"/>
                    <a:pt x="2891" y="829"/>
                    <a:pt x="2867" y="835"/>
                  </a:cubicBezTo>
                  <a:cubicBezTo>
                    <a:pt x="2745" y="835"/>
                    <a:pt x="2624" y="860"/>
                    <a:pt x="2527" y="884"/>
                  </a:cubicBezTo>
                  <a:cubicBezTo>
                    <a:pt x="2575" y="714"/>
                    <a:pt x="2672" y="349"/>
                    <a:pt x="2478" y="179"/>
                  </a:cubicBezTo>
                  <a:cubicBezTo>
                    <a:pt x="2454" y="155"/>
                    <a:pt x="2405" y="155"/>
                    <a:pt x="2381" y="131"/>
                  </a:cubicBezTo>
                  <a:cubicBezTo>
                    <a:pt x="2211" y="131"/>
                    <a:pt x="2041" y="374"/>
                    <a:pt x="1944" y="544"/>
                  </a:cubicBezTo>
                  <a:cubicBezTo>
                    <a:pt x="1919" y="349"/>
                    <a:pt x="1822" y="58"/>
                    <a:pt x="1555" y="9"/>
                  </a:cubicBezTo>
                  <a:cubicBezTo>
                    <a:pt x="1537" y="3"/>
                    <a:pt x="1517" y="0"/>
                    <a:pt x="14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Google Shape;1328;p29"/>
            <p:cNvSpPr/>
            <p:nvPr/>
          </p:nvSpPr>
          <p:spPr>
            <a:xfrm>
              <a:off x="-933207" y="1418541"/>
              <a:ext cx="55830" cy="54749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29" y="1"/>
                  </a:moveTo>
                  <a:cubicBezTo>
                    <a:pt x="340" y="1"/>
                    <a:pt x="0" y="317"/>
                    <a:pt x="0" y="705"/>
                  </a:cubicBezTo>
                  <a:cubicBezTo>
                    <a:pt x="0" y="1094"/>
                    <a:pt x="340" y="1410"/>
                    <a:pt x="729" y="1410"/>
                  </a:cubicBezTo>
                  <a:cubicBezTo>
                    <a:pt x="1118" y="1410"/>
                    <a:pt x="1434" y="1094"/>
                    <a:pt x="1434" y="705"/>
                  </a:cubicBezTo>
                  <a:cubicBezTo>
                    <a:pt x="1434" y="317"/>
                    <a:pt x="1118" y="1"/>
                    <a:pt x="72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1329;p29"/>
            <p:cNvSpPr/>
            <p:nvPr/>
          </p:nvSpPr>
          <p:spPr>
            <a:xfrm>
              <a:off x="-1021247" y="1507284"/>
              <a:ext cx="55830" cy="55106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05" y="0"/>
                  </a:moveTo>
                  <a:cubicBezTo>
                    <a:pt x="316" y="0"/>
                    <a:pt x="0" y="316"/>
                    <a:pt x="0" y="705"/>
                  </a:cubicBezTo>
                  <a:cubicBezTo>
                    <a:pt x="0" y="1093"/>
                    <a:pt x="316" y="1409"/>
                    <a:pt x="705" y="1409"/>
                  </a:cubicBezTo>
                  <a:cubicBezTo>
                    <a:pt x="1118" y="1409"/>
                    <a:pt x="1433" y="1093"/>
                    <a:pt x="1433" y="705"/>
                  </a:cubicBezTo>
                  <a:cubicBezTo>
                    <a:pt x="1433" y="316"/>
                    <a:pt x="1118" y="0"/>
                    <a:pt x="70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Google Shape;1330;p29"/>
            <p:cNvSpPr/>
            <p:nvPr/>
          </p:nvSpPr>
          <p:spPr>
            <a:xfrm>
              <a:off x="-1029836" y="1690495"/>
              <a:ext cx="173573" cy="64052"/>
            </a:xfrm>
            <a:custGeom>
              <a:avLst/>
              <a:gdLst/>
              <a:ahLst/>
              <a:cxnLst/>
              <a:rect l="l" t="t" r="r" b="b"/>
              <a:pathLst>
                <a:path w="4460" h="1644" extrusionOk="0">
                  <a:moveTo>
                    <a:pt x="2533" y="0"/>
                  </a:moveTo>
                  <a:cubicBezTo>
                    <a:pt x="2511" y="0"/>
                    <a:pt x="2492" y="11"/>
                    <a:pt x="2478" y="34"/>
                  </a:cubicBezTo>
                  <a:cubicBezTo>
                    <a:pt x="2308" y="253"/>
                    <a:pt x="1920" y="763"/>
                    <a:pt x="1920" y="763"/>
                  </a:cubicBezTo>
                  <a:cubicBezTo>
                    <a:pt x="1920" y="763"/>
                    <a:pt x="1830" y="97"/>
                    <a:pt x="1603" y="97"/>
                  </a:cubicBezTo>
                  <a:cubicBezTo>
                    <a:pt x="1567" y="97"/>
                    <a:pt x="1526" y="115"/>
                    <a:pt x="1482" y="156"/>
                  </a:cubicBezTo>
                  <a:cubicBezTo>
                    <a:pt x="1288" y="350"/>
                    <a:pt x="1094" y="544"/>
                    <a:pt x="924" y="739"/>
                  </a:cubicBezTo>
                  <a:cubicBezTo>
                    <a:pt x="924" y="739"/>
                    <a:pt x="672" y="73"/>
                    <a:pt x="493" y="73"/>
                  </a:cubicBezTo>
                  <a:cubicBezTo>
                    <a:pt x="464" y="73"/>
                    <a:pt x="437" y="91"/>
                    <a:pt x="413" y="131"/>
                  </a:cubicBezTo>
                  <a:cubicBezTo>
                    <a:pt x="243" y="617"/>
                    <a:pt x="98" y="1103"/>
                    <a:pt x="0" y="1613"/>
                  </a:cubicBezTo>
                  <a:cubicBezTo>
                    <a:pt x="0" y="1613"/>
                    <a:pt x="1039" y="1644"/>
                    <a:pt x="2099" y="1644"/>
                  </a:cubicBezTo>
                  <a:cubicBezTo>
                    <a:pt x="3158" y="1644"/>
                    <a:pt x="4239" y="1613"/>
                    <a:pt x="4324" y="1492"/>
                  </a:cubicBezTo>
                  <a:cubicBezTo>
                    <a:pt x="4459" y="1289"/>
                    <a:pt x="4115" y="108"/>
                    <a:pt x="3813" y="108"/>
                  </a:cubicBezTo>
                  <a:cubicBezTo>
                    <a:pt x="3789" y="108"/>
                    <a:pt x="3765" y="115"/>
                    <a:pt x="3741" y="131"/>
                  </a:cubicBezTo>
                  <a:cubicBezTo>
                    <a:pt x="3523" y="350"/>
                    <a:pt x="3353" y="642"/>
                    <a:pt x="3280" y="933"/>
                  </a:cubicBezTo>
                  <a:cubicBezTo>
                    <a:pt x="3280" y="933"/>
                    <a:pt x="2744" y="0"/>
                    <a:pt x="25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8" name="Google Shape;1331;p29"/>
          <p:cNvGrpSpPr>
            <a:grpSpLocks/>
          </p:cNvGrpSpPr>
          <p:nvPr/>
        </p:nvGrpSpPr>
        <p:grpSpPr bwMode="auto">
          <a:xfrm rot="9492052">
            <a:off x="236538" y="182563"/>
            <a:ext cx="715962" cy="741362"/>
            <a:chOff x="5294267" y="4624350"/>
            <a:chExt cx="383004" cy="395854"/>
          </a:xfrm>
        </p:grpSpPr>
        <p:sp>
          <p:nvSpPr>
            <p:cNvPr id="29" name="Google Shape;1332;p29"/>
            <p:cNvSpPr/>
            <p:nvPr/>
          </p:nvSpPr>
          <p:spPr>
            <a:xfrm>
              <a:off x="5357471" y="4861333"/>
              <a:ext cx="57748" cy="160207"/>
            </a:xfrm>
            <a:custGeom>
              <a:avLst/>
              <a:gdLst/>
              <a:ahLst/>
              <a:cxnLst/>
              <a:rect l="l" t="t" r="r" b="b"/>
              <a:pathLst>
                <a:path w="671" h="1845" extrusionOk="0">
                  <a:moveTo>
                    <a:pt x="106" y="0"/>
                  </a:moveTo>
                  <a:cubicBezTo>
                    <a:pt x="55" y="0"/>
                    <a:pt x="0" y="47"/>
                    <a:pt x="15" y="119"/>
                  </a:cubicBezTo>
                  <a:lnTo>
                    <a:pt x="501" y="1796"/>
                  </a:lnTo>
                  <a:cubicBezTo>
                    <a:pt x="501" y="1820"/>
                    <a:pt x="525" y="1844"/>
                    <a:pt x="573" y="1844"/>
                  </a:cubicBezTo>
                  <a:lnTo>
                    <a:pt x="598" y="1844"/>
                  </a:lnTo>
                  <a:cubicBezTo>
                    <a:pt x="646" y="1844"/>
                    <a:pt x="671" y="1796"/>
                    <a:pt x="646" y="1747"/>
                  </a:cubicBezTo>
                  <a:lnTo>
                    <a:pt x="185" y="71"/>
                  </a:lnTo>
                  <a:cubicBezTo>
                    <a:pt x="175" y="22"/>
                    <a:pt x="141" y="0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" name="Google Shape;1333;p29"/>
            <p:cNvSpPr/>
            <p:nvPr/>
          </p:nvSpPr>
          <p:spPr>
            <a:xfrm>
              <a:off x="5294112" y="4896246"/>
              <a:ext cx="175791" cy="68660"/>
            </a:xfrm>
            <a:custGeom>
              <a:avLst/>
              <a:gdLst/>
              <a:ahLst/>
              <a:cxnLst/>
              <a:rect l="l" t="t" r="r" b="b"/>
              <a:pathLst>
                <a:path w="2017" h="788" extrusionOk="0">
                  <a:moveTo>
                    <a:pt x="1934" y="0"/>
                  </a:moveTo>
                  <a:cubicBezTo>
                    <a:pt x="1921" y="0"/>
                    <a:pt x="1908" y="3"/>
                    <a:pt x="1895" y="10"/>
                  </a:cubicBezTo>
                  <a:lnTo>
                    <a:pt x="49" y="617"/>
                  </a:lnTo>
                  <a:cubicBezTo>
                    <a:pt x="25" y="642"/>
                    <a:pt x="1" y="666"/>
                    <a:pt x="1" y="714"/>
                  </a:cubicBezTo>
                  <a:cubicBezTo>
                    <a:pt x="1" y="739"/>
                    <a:pt x="49" y="763"/>
                    <a:pt x="74" y="763"/>
                  </a:cubicBezTo>
                  <a:lnTo>
                    <a:pt x="98" y="787"/>
                  </a:lnTo>
                  <a:lnTo>
                    <a:pt x="1944" y="180"/>
                  </a:lnTo>
                  <a:cubicBezTo>
                    <a:pt x="1993" y="156"/>
                    <a:pt x="2017" y="107"/>
                    <a:pt x="1993" y="59"/>
                  </a:cubicBezTo>
                  <a:cubicBezTo>
                    <a:pt x="1993" y="23"/>
                    <a:pt x="1967" y="0"/>
                    <a:pt x="19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" name="Google Shape;1334;p29"/>
            <p:cNvSpPr/>
            <p:nvPr/>
          </p:nvSpPr>
          <p:spPr>
            <a:xfrm>
              <a:off x="5309186" y="4884633"/>
              <a:ext cx="151164" cy="94089"/>
            </a:xfrm>
            <a:custGeom>
              <a:avLst/>
              <a:gdLst/>
              <a:ahLst/>
              <a:cxnLst/>
              <a:rect l="l" t="t" r="r" b="b"/>
              <a:pathLst>
                <a:path w="1734" h="1081" extrusionOk="0">
                  <a:moveTo>
                    <a:pt x="110" y="0"/>
                  </a:moveTo>
                  <a:cubicBezTo>
                    <a:pt x="38" y="0"/>
                    <a:pt x="0" y="92"/>
                    <a:pt x="82" y="133"/>
                  </a:cubicBezTo>
                  <a:lnTo>
                    <a:pt x="1588" y="1080"/>
                  </a:lnTo>
                  <a:lnTo>
                    <a:pt x="1637" y="1080"/>
                  </a:lnTo>
                  <a:cubicBezTo>
                    <a:pt x="1661" y="1080"/>
                    <a:pt x="1685" y="1080"/>
                    <a:pt x="1709" y="1056"/>
                  </a:cubicBezTo>
                  <a:cubicBezTo>
                    <a:pt x="1734" y="1007"/>
                    <a:pt x="1709" y="959"/>
                    <a:pt x="1685" y="935"/>
                  </a:cubicBezTo>
                  <a:lnTo>
                    <a:pt x="155" y="11"/>
                  </a:lnTo>
                  <a:cubicBezTo>
                    <a:pt x="139" y="4"/>
                    <a:pt x="124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1335;p29"/>
            <p:cNvSpPr/>
            <p:nvPr/>
          </p:nvSpPr>
          <p:spPr>
            <a:xfrm>
              <a:off x="5339672" y="4844582"/>
              <a:ext cx="96813" cy="157664"/>
            </a:xfrm>
            <a:custGeom>
              <a:avLst/>
              <a:gdLst/>
              <a:ahLst/>
              <a:cxnLst/>
              <a:rect l="l" t="t" r="r" b="b"/>
              <a:pathLst>
                <a:path w="1118" h="1814" extrusionOk="0">
                  <a:moveTo>
                    <a:pt x="1010" y="0"/>
                  </a:moveTo>
                  <a:cubicBezTo>
                    <a:pt x="984" y="0"/>
                    <a:pt x="962" y="12"/>
                    <a:pt x="947" y="41"/>
                  </a:cubicBezTo>
                  <a:lnTo>
                    <a:pt x="24" y="1717"/>
                  </a:lnTo>
                  <a:cubicBezTo>
                    <a:pt x="0" y="1741"/>
                    <a:pt x="24" y="1790"/>
                    <a:pt x="49" y="1814"/>
                  </a:cubicBezTo>
                  <a:lnTo>
                    <a:pt x="97" y="1814"/>
                  </a:lnTo>
                  <a:cubicBezTo>
                    <a:pt x="122" y="1814"/>
                    <a:pt x="146" y="1814"/>
                    <a:pt x="170" y="1790"/>
                  </a:cubicBezTo>
                  <a:lnTo>
                    <a:pt x="1093" y="113"/>
                  </a:lnTo>
                  <a:cubicBezTo>
                    <a:pt x="1118" y="89"/>
                    <a:pt x="1093" y="41"/>
                    <a:pt x="1069" y="16"/>
                  </a:cubicBezTo>
                  <a:cubicBezTo>
                    <a:pt x="1049" y="6"/>
                    <a:pt x="1029" y="0"/>
                    <a:pt x="10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" name="Google Shape;1336;p29"/>
            <p:cNvSpPr/>
            <p:nvPr/>
          </p:nvSpPr>
          <p:spPr>
            <a:xfrm>
              <a:off x="5499111" y="4624292"/>
              <a:ext cx="175792" cy="150882"/>
            </a:xfrm>
            <a:custGeom>
              <a:avLst/>
              <a:gdLst/>
              <a:ahLst/>
              <a:cxnLst/>
              <a:rect l="l" t="t" r="r" b="b"/>
              <a:pathLst>
                <a:path w="2017" h="1731" extrusionOk="0">
                  <a:moveTo>
                    <a:pt x="1166" y="175"/>
                  </a:moveTo>
                  <a:cubicBezTo>
                    <a:pt x="1555" y="175"/>
                    <a:pt x="1871" y="467"/>
                    <a:pt x="1871" y="856"/>
                  </a:cubicBezTo>
                  <a:cubicBezTo>
                    <a:pt x="1871" y="1285"/>
                    <a:pt x="1511" y="1569"/>
                    <a:pt x="1144" y="1569"/>
                  </a:cubicBezTo>
                  <a:cubicBezTo>
                    <a:pt x="971" y="1569"/>
                    <a:pt x="796" y="1506"/>
                    <a:pt x="656" y="1366"/>
                  </a:cubicBezTo>
                  <a:cubicBezTo>
                    <a:pt x="219" y="929"/>
                    <a:pt x="534" y="175"/>
                    <a:pt x="1166" y="175"/>
                  </a:cubicBezTo>
                  <a:close/>
                  <a:moveTo>
                    <a:pt x="1142" y="1"/>
                  </a:moveTo>
                  <a:cubicBezTo>
                    <a:pt x="930" y="1"/>
                    <a:pt x="714" y="77"/>
                    <a:pt x="534" y="248"/>
                  </a:cubicBezTo>
                  <a:cubicBezTo>
                    <a:pt x="0" y="807"/>
                    <a:pt x="389" y="1730"/>
                    <a:pt x="1166" y="1730"/>
                  </a:cubicBezTo>
                  <a:cubicBezTo>
                    <a:pt x="1628" y="1730"/>
                    <a:pt x="2016" y="1342"/>
                    <a:pt x="2016" y="856"/>
                  </a:cubicBezTo>
                  <a:cubicBezTo>
                    <a:pt x="2016" y="344"/>
                    <a:pt x="1590" y="1"/>
                    <a:pt x="11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" name="Google Shape;1337;p29"/>
            <p:cNvSpPr/>
            <p:nvPr/>
          </p:nvSpPr>
          <p:spPr>
            <a:xfrm>
              <a:off x="5616502" y="4834750"/>
              <a:ext cx="33120" cy="89004"/>
            </a:xfrm>
            <a:custGeom>
              <a:avLst/>
              <a:gdLst/>
              <a:ahLst/>
              <a:cxnLst/>
              <a:rect l="l" t="t" r="r" b="b"/>
              <a:pathLst>
                <a:path w="671" h="1845" extrusionOk="0">
                  <a:moveTo>
                    <a:pt x="106" y="0"/>
                  </a:moveTo>
                  <a:cubicBezTo>
                    <a:pt x="55" y="0"/>
                    <a:pt x="0" y="47"/>
                    <a:pt x="15" y="119"/>
                  </a:cubicBezTo>
                  <a:lnTo>
                    <a:pt x="501" y="1796"/>
                  </a:lnTo>
                  <a:cubicBezTo>
                    <a:pt x="501" y="1820"/>
                    <a:pt x="525" y="1844"/>
                    <a:pt x="573" y="1844"/>
                  </a:cubicBezTo>
                  <a:lnTo>
                    <a:pt x="598" y="1844"/>
                  </a:lnTo>
                  <a:cubicBezTo>
                    <a:pt x="646" y="1844"/>
                    <a:pt x="671" y="1796"/>
                    <a:pt x="646" y="1747"/>
                  </a:cubicBezTo>
                  <a:lnTo>
                    <a:pt x="185" y="71"/>
                  </a:lnTo>
                  <a:cubicBezTo>
                    <a:pt x="175" y="22"/>
                    <a:pt x="141" y="0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" name="Google Shape;1338;p29"/>
            <p:cNvSpPr/>
            <p:nvPr/>
          </p:nvSpPr>
          <p:spPr>
            <a:xfrm>
              <a:off x="5579973" y="4854828"/>
              <a:ext cx="97662" cy="38145"/>
            </a:xfrm>
            <a:custGeom>
              <a:avLst/>
              <a:gdLst/>
              <a:ahLst/>
              <a:cxnLst/>
              <a:rect l="l" t="t" r="r" b="b"/>
              <a:pathLst>
                <a:path w="2017" h="788" extrusionOk="0">
                  <a:moveTo>
                    <a:pt x="1934" y="0"/>
                  </a:moveTo>
                  <a:cubicBezTo>
                    <a:pt x="1921" y="0"/>
                    <a:pt x="1908" y="3"/>
                    <a:pt x="1895" y="10"/>
                  </a:cubicBezTo>
                  <a:lnTo>
                    <a:pt x="49" y="617"/>
                  </a:lnTo>
                  <a:cubicBezTo>
                    <a:pt x="25" y="642"/>
                    <a:pt x="1" y="666"/>
                    <a:pt x="1" y="714"/>
                  </a:cubicBezTo>
                  <a:cubicBezTo>
                    <a:pt x="1" y="739"/>
                    <a:pt x="49" y="763"/>
                    <a:pt x="74" y="763"/>
                  </a:cubicBezTo>
                  <a:lnTo>
                    <a:pt x="98" y="787"/>
                  </a:lnTo>
                  <a:lnTo>
                    <a:pt x="1944" y="180"/>
                  </a:lnTo>
                  <a:cubicBezTo>
                    <a:pt x="1993" y="156"/>
                    <a:pt x="2017" y="107"/>
                    <a:pt x="1993" y="59"/>
                  </a:cubicBezTo>
                  <a:cubicBezTo>
                    <a:pt x="1993" y="23"/>
                    <a:pt x="1967" y="0"/>
                    <a:pt x="19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" name="Google Shape;1339;p29"/>
            <p:cNvSpPr/>
            <p:nvPr/>
          </p:nvSpPr>
          <p:spPr>
            <a:xfrm>
              <a:off x="5588374" y="4848519"/>
              <a:ext cx="83225" cy="51707"/>
            </a:xfrm>
            <a:custGeom>
              <a:avLst/>
              <a:gdLst/>
              <a:ahLst/>
              <a:cxnLst/>
              <a:rect l="l" t="t" r="r" b="b"/>
              <a:pathLst>
                <a:path w="1734" h="1081" extrusionOk="0">
                  <a:moveTo>
                    <a:pt x="110" y="0"/>
                  </a:moveTo>
                  <a:cubicBezTo>
                    <a:pt x="38" y="0"/>
                    <a:pt x="0" y="92"/>
                    <a:pt x="82" y="133"/>
                  </a:cubicBezTo>
                  <a:lnTo>
                    <a:pt x="1588" y="1080"/>
                  </a:lnTo>
                  <a:lnTo>
                    <a:pt x="1637" y="1080"/>
                  </a:lnTo>
                  <a:cubicBezTo>
                    <a:pt x="1661" y="1080"/>
                    <a:pt x="1685" y="1080"/>
                    <a:pt x="1709" y="1056"/>
                  </a:cubicBezTo>
                  <a:cubicBezTo>
                    <a:pt x="1734" y="1007"/>
                    <a:pt x="1709" y="959"/>
                    <a:pt x="1685" y="935"/>
                  </a:cubicBezTo>
                  <a:lnTo>
                    <a:pt x="155" y="11"/>
                  </a:lnTo>
                  <a:cubicBezTo>
                    <a:pt x="139" y="4"/>
                    <a:pt x="124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" name="Google Shape;1340;p29"/>
            <p:cNvSpPr/>
            <p:nvPr/>
          </p:nvSpPr>
          <p:spPr>
            <a:xfrm>
              <a:off x="5606311" y="4826468"/>
              <a:ext cx="53501" cy="87308"/>
            </a:xfrm>
            <a:custGeom>
              <a:avLst/>
              <a:gdLst/>
              <a:ahLst/>
              <a:cxnLst/>
              <a:rect l="l" t="t" r="r" b="b"/>
              <a:pathLst>
                <a:path w="1118" h="1814" extrusionOk="0">
                  <a:moveTo>
                    <a:pt x="1010" y="0"/>
                  </a:moveTo>
                  <a:cubicBezTo>
                    <a:pt x="984" y="0"/>
                    <a:pt x="962" y="12"/>
                    <a:pt x="947" y="41"/>
                  </a:cubicBezTo>
                  <a:lnTo>
                    <a:pt x="24" y="1717"/>
                  </a:lnTo>
                  <a:cubicBezTo>
                    <a:pt x="0" y="1741"/>
                    <a:pt x="24" y="1790"/>
                    <a:pt x="49" y="1814"/>
                  </a:cubicBezTo>
                  <a:lnTo>
                    <a:pt x="97" y="1814"/>
                  </a:lnTo>
                  <a:cubicBezTo>
                    <a:pt x="122" y="1814"/>
                    <a:pt x="146" y="1814"/>
                    <a:pt x="170" y="1790"/>
                  </a:cubicBezTo>
                  <a:lnTo>
                    <a:pt x="1093" y="113"/>
                  </a:lnTo>
                  <a:cubicBezTo>
                    <a:pt x="1118" y="89"/>
                    <a:pt x="1093" y="41"/>
                    <a:pt x="1069" y="16"/>
                  </a:cubicBezTo>
                  <a:cubicBezTo>
                    <a:pt x="1049" y="6"/>
                    <a:pt x="1029" y="0"/>
                    <a:pt x="10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8" name="Google Shape;1341;p29"/>
          <p:cNvGrpSpPr>
            <a:grpSpLocks/>
          </p:cNvGrpSpPr>
          <p:nvPr/>
        </p:nvGrpSpPr>
        <p:grpSpPr bwMode="auto">
          <a:xfrm>
            <a:off x="11312525" y="6003925"/>
            <a:ext cx="806450" cy="771525"/>
            <a:chOff x="122839" y="125316"/>
            <a:chExt cx="604654" cy="578037"/>
          </a:xfrm>
        </p:grpSpPr>
        <p:sp>
          <p:nvSpPr>
            <p:cNvPr id="39" name="Google Shape;1342;p29"/>
            <p:cNvSpPr/>
            <p:nvPr/>
          </p:nvSpPr>
          <p:spPr>
            <a:xfrm rot="10232062">
              <a:off x="183543" y="463099"/>
              <a:ext cx="246384" cy="221224"/>
            </a:xfrm>
            <a:custGeom>
              <a:avLst/>
              <a:gdLst/>
              <a:ahLst/>
              <a:cxnLst/>
              <a:rect l="l" t="t" r="r" b="b"/>
              <a:pathLst>
                <a:path w="2891" h="2593" extrusionOk="0">
                  <a:moveTo>
                    <a:pt x="2397" y="0"/>
                  </a:moveTo>
                  <a:cubicBezTo>
                    <a:pt x="2197" y="0"/>
                    <a:pt x="1879" y="238"/>
                    <a:pt x="1117" y="367"/>
                  </a:cubicBezTo>
                  <a:cubicBezTo>
                    <a:pt x="0" y="586"/>
                    <a:pt x="389" y="2213"/>
                    <a:pt x="389" y="2335"/>
                  </a:cubicBezTo>
                  <a:cubicBezTo>
                    <a:pt x="672" y="2505"/>
                    <a:pt x="988" y="2592"/>
                    <a:pt x="1309" y="2592"/>
                  </a:cubicBezTo>
                  <a:cubicBezTo>
                    <a:pt x="1538" y="2592"/>
                    <a:pt x="1769" y="2547"/>
                    <a:pt x="1992" y="2456"/>
                  </a:cubicBezTo>
                  <a:cubicBezTo>
                    <a:pt x="2891" y="2092"/>
                    <a:pt x="2891" y="683"/>
                    <a:pt x="2648" y="221"/>
                  </a:cubicBezTo>
                  <a:cubicBezTo>
                    <a:pt x="2567" y="59"/>
                    <a:pt x="2497" y="0"/>
                    <a:pt x="23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" name="Google Shape;1343;p29"/>
            <p:cNvSpPr/>
            <p:nvPr/>
          </p:nvSpPr>
          <p:spPr>
            <a:xfrm rot="10232062">
              <a:off x="259720" y="505916"/>
              <a:ext cx="121407" cy="99908"/>
            </a:xfrm>
            <a:custGeom>
              <a:avLst/>
              <a:gdLst/>
              <a:ahLst/>
              <a:cxnLst/>
              <a:rect l="l" t="t" r="r" b="b"/>
              <a:pathLst>
                <a:path w="1434" h="1176" extrusionOk="0">
                  <a:moveTo>
                    <a:pt x="1347" y="0"/>
                  </a:moveTo>
                  <a:cubicBezTo>
                    <a:pt x="1312" y="0"/>
                    <a:pt x="1281" y="23"/>
                    <a:pt x="1264" y="58"/>
                  </a:cubicBezTo>
                  <a:cubicBezTo>
                    <a:pt x="1069" y="520"/>
                    <a:pt x="49" y="1030"/>
                    <a:pt x="49" y="1030"/>
                  </a:cubicBezTo>
                  <a:cubicBezTo>
                    <a:pt x="25" y="1054"/>
                    <a:pt x="0" y="1103"/>
                    <a:pt x="25" y="1151"/>
                  </a:cubicBezTo>
                  <a:cubicBezTo>
                    <a:pt x="49" y="1176"/>
                    <a:pt x="73" y="1176"/>
                    <a:pt x="98" y="1176"/>
                  </a:cubicBezTo>
                  <a:lnTo>
                    <a:pt x="122" y="1176"/>
                  </a:lnTo>
                  <a:cubicBezTo>
                    <a:pt x="171" y="1151"/>
                    <a:pt x="1166" y="641"/>
                    <a:pt x="1409" y="107"/>
                  </a:cubicBezTo>
                  <a:cubicBezTo>
                    <a:pt x="1434" y="82"/>
                    <a:pt x="1409" y="34"/>
                    <a:pt x="1385" y="10"/>
                  </a:cubicBezTo>
                  <a:cubicBezTo>
                    <a:pt x="1372" y="3"/>
                    <a:pt x="1359" y="0"/>
                    <a:pt x="1347" y="0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" name="Google Shape;1344;p29"/>
            <p:cNvSpPr/>
            <p:nvPr/>
          </p:nvSpPr>
          <p:spPr>
            <a:xfrm rot="10232062">
              <a:off x="138313" y="171702"/>
              <a:ext cx="254716" cy="209330"/>
            </a:xfrm>
            <a:custGeom>
              <a:avLst/>
              <a:gdLst/>
              <a:ahLst/>
              <a:cxnLst/>
              <a:rect l="l" t="t" r="r" b="b"/>
              <a:pathLst>
                <a:path w="2989" h="2446" extrusionOk="0">
                  <a:moveTo>
                    <a:pt x="1122" y="0"/>
                  </a:moveTo>
                  <a:cubicBezTo>
                    <a:pt x="708" y="0"/>
                    <a:pt x="337" y="106"/>
                    <a:pt x="292" y="117"/>
                  </a:cubicBezTo>
                  <a:cubicBezTo>
                    <a:pt x="25" y="628"/>
                    <a:pt x="0" y="1211"/>
                    <a:pt x="267" y="1721"/>
                  </a:cubicBezTo>
                  <a:cubicBezTo>
                    <a:pt x="520" y="2255"/>
                    <a:pt x="1145" y="2445"/>
                    <a:pt x="1692" y="2445"/>
                  </a:cubicBezTo>
                  <a:cubicBezTo>
                    <a:pt x="2040" y="2445"/>
                    <a:pt x="2357" y="2368"/>
                    <a:pt x="2527" y="2255"/>
                  </a:cubicBezTo>
                  <a:cubicBezTo>
                    <a:pt x="2988" y="1939"/>
                    <a:pt x="2551" y="1842"/>
                    <a:pt x="2284" y="725"/>
                  </a:cubicBezTo>
                  <a:cubicBezTo>
                    <a:pt x="2128" y="140"/>
                    <a:pt x="1597" y="0"/>
                    <a:pt x="112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" name="Google Shape;1345;p29"/>
            <p:cNvSpPr/>
            <p:nvPr/>
          </p:nvSpPr>
          <p:spPr>
            <a:xfrm rot="10232062">
              <a:off x="240675" y="237117"/>
              <a:ext cx="110694" cy="115370"/>
            </a:xfrm>
            <a:custGeom>
              <a:avLst/>
              <a:gdLst/>
              <a:ahLst/>
              <a:cxnLst/>
              <a:rect l="l" t="t" r="r" b="b"/>
              <a:pathLst>
                <a:path w="1289" h="1347" extrusionOk="0">
                  <a:moveTo>
                    <a:pt x="91" y="0"/>
                  </a:moveTo>
                  <a:cubicBezTo>
                    <a:pt x="78" y="0"/>
                    <a:pt x="64" y="3"/>
                    <a:pt x="49" y="11"/>
                  </a:cubicBezTo>
                  <a:cubicBezTo>
                    <a:pt x="1" y="35"/>
                    <a:pt x="1" y="83"/>
                    <a:pt x="25" y="132"/>
                  </a:cubicBezTo>
                  <a:cubicBezTo>
                    <a:pt x="49" y="156"/>
                    <a:pt x="632" y="1128"/>
                    <a:pt x="1167" y="1347"/>
                  </a:cubicBezTo>
                  <a:lnTo>
                    <a:pt x="1191" y="1347"/>
                  </a:lnTo>
                  <a:cubicBezTo>
                    <a:pt x="1215" y="1347"/>
                    <a:pt x="1240" y="1322"/>
                    <a:pt x="1264" y="1298"/>
                  </a:cubicBezTo>
                  <a:cubicBezTo>
                    <a:pt x="1288" y="1249"/>
                    <a:pt x="1264" y="1201"/>
                    <a:pt x="1215" y="1201"/>
                  </a:cubicBezTo>
                  <a:cubicBezTo>
                    <a:pt x="754" y="1006"/>
                    <a:pt x="171" y="35"/>
                    <a:pt x="171" y="35"/>
                  </a:cubicBezTo>
                  <a:cubicBezTo>
                    <a:pt x="154" y="18"/>
                    <a:pt x="124" y="0"/>
                    <a:pt x="91" y="0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" name="Google Shape;1346;p29"/>
            <p:cNvSpPr/>
            <p:nvPr/>
          </p:nvSpPr>
          <p:spPr>
            <a:xfrm rot="10232062">
              <a:off x="468015" y="144346"/>
              <a:ext cx="244004" cy="211709"/>
            </a:xfrm>
            <a:custGeom>
              <a:avLst/>
              <a:gdLst/>
              <a:ahLst/>
              <a:cxnLst/>
              <a:rect l="l" t="t" r="r" b="b"/>
              <a:pathLst>
                <a:path w="2867" h="2492" extrusionOk="0">
                  <a:moveTo>
                    <a:pt x="1588" y="0"/>
                  </a:moveTo>
                  <a:cubicBezTo>
                    <a:pt x="1396" y="0"/>
                    <a:pt x="1204" y="32"/>
                    <a:pt x="1021" y="99"/>
                  </a:cubicBezTo>
                  <a:cubicBezTo>
                    <a:pt x="122" y="391"/>
                    <a:pt x="0" y="1775"/>
                    <a:pt x="195" y="2261"/>
                  </a:cubicBezTo>
                  <a:cubicBezTo>
                    <a:pt x="272" y="2432"/>
                    <a:pt x="340" y="2492"/>
                    <a:pt x="447" y="2492"/>
                  </a:cubicBezTo>
                  <a:cubicBezTo>
                    <a:pt x="643" y="2492"/>
                    <a:pt x="970" y="2291"/>
                    <a:pt x="1725" y="2213"/>
                  </a:cubicBezTo>
                  <a:cubicBezTo>
                    <a:pt x="2867" y="2115"/>
                    <a:pt x="2624" y="439"/>
                    <a:pt x="2624" y="342"/>
                  </a:cubicBezTo>
                  <a:cubicBezTo>
                    <a:pt x="2321" y="119"/>
                    <a:pt x="1955" y="0"/>
                    <a:pt x="15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" name="Google Shape;1347;p29"/>
            <p:cNvSpPr/>
            <p:nvPr/>
          </p:nvSpPr>
          <p:spPr>
            <a:xfrm rot="10232062">
              <a:off x="507295" y="218087"/>
              <a:ext cx="127358" cy="92771"/>
            </a:xfrm>
            <a:custGeom>
              <a:avLst/>
              <a:gdLst/>
              <a:ahLst/>
              <a:cxnLst/>
              <a:rect l="l" t="t" r="r" b="b"/>
              <a:pathLst>
                <a:path w="1507" h="1079" extrusionOk="0">
                  <a:moveTo>
                    <a:pt x="1423" y="0"/>
                  </a:moveTo>
                  <a:cubicBezTo>
                    <a:pt x="1411" y="0"/>
                    <a:pt x="1398" y="3"/>
                    <a:pt x="1385" y="10"/>
                  </a:cubicBezTo>
                  <a:cubicBezTo>
                    <a:pt x="1336" y="34"/>
                    <a:pt x="292" y="471"/>
                    <a:pt x="25" y="957"/>
                  </a:cubicBezTo>
                  <a:cubicBezTo>
                    <a:pt x="0" y="1006"/>
                    <a:pt x="0" y="1054"/>
                    <a:pt x="49" y="1079"/>
                  </a:cubicBezTo>
                  <a:lnTo>
                    <a:pt x="98" y="1079"/>
                  </a:lnTo>
                  <a:cubicBezTo>
                    <a:pt x="122" y="1079"/>
                    <a:pt x="146" y="1054"/>
                    <a:pt x="146" y="1054"/>
                  </a:cubicBezTo>
                  <a:cubicBezTo>
                    <a:pt x="413" y="593"/>
                    <a:pt x="1458" y="156"/>
                    <a:pt x="1458" y="156"/>
                  </a:cubicBezTo>
                  <a:cubicBezTo>
                    <a:pt x="1482" y="131"/>
                    <a:pt x="1506" y="83"/>
                    <a:pt x="1482" y="59"/>
                  </a:cubicBezTo>
                  <a:cubicBezTo>
                    <a:pt x="1482" y="23"/>
                    <a:pt x="1456" y="0"/>
                    <a:pt x="1423" y="0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" name="Google Shape;1348;p29"/>
            <p:cNvSpPr/>
            <p:nvPr/>
          </p:nvSpPr>
          <p:spPr>
            <a:xfrm rot="10232062">
              <a:off x="213299" y="212141"/>
              <a:ext cx="452300" cy="338972"/>
            </a:xfrm>
            <a:custGeom>
              <a:avLst/>
              <a:gdLst/>
              <a:ahLst/>
              <a:cxnLst/>
              <a:rect l="l" t="t" r="r" b="b"/>
              <a:pathLst>
                <a:path w="5322" h="3981" extrusionOk="0">
                  <a:moveTo>
                    <a:pt x="2229" y="0"/>
                  </a:moveTo>
                  <a:cubicBezTo>
                    <a:pt x="2176" y="0"/>
                    <a:pt x="2121" y="3"/>
                    <a:pt x="2061" y="9"/>
                  </a:cubicBezTo>
                  <a:cubicBezTo>
                    <a:pt x="1523" y="53"/>
                    <a:pt x="1298" y="507"/>
                    <a:pt x="1299" y="894"/>
                  </a:cubicBezTo>
                  <a:lnTo>
                    <a:pt x="1299" y="894"/>
                  </a:lnTo>
                  <a:cubicBezTo>
                    <a:pt x="1256" y="882"/>
                    <a:pt x="1211" y="870"/>
                    <a:pt x="1163" y="859"/>
                  </a:cubicBezTo>
                  <a:cubicBezTo>
                    <a:pt x="1123" y="851"/>
                    <a:pt x="1085" y="847"/>
                    <a:pt x="1048" y="847"/>
                  </a:cubicBezTo>
                  <a:cubicBezTo>
                    <a:pt x="240" y="847"/>
                    <a:pt x="0" y="2788"/>
                    <a:pt x="604" y="2997"/>
                  </a:cubicBezTo>
                  <a:cubicBezTo>
                    <a:pt x="676" y="3025"/>
                    <a:pt x="742" y="3037"/>
                    <a:pt x="801" y="3037"/>
                  </a:cubicBezTo>
                  <a:cubicBezTo>
                    <a:pt x="824" y="3037"/>
                    <a:pt x="847" y="3035"/>
                    <a:pt x="868" y="3032"/>
                  </a:cubicBezTo>
                  <a:lnTo>
                    <a:pt x="868" y="3032"/>
                  </a:lnTo>
                  <a:cubicBezTo>
                    <a:pt x="1077" y="3454"/>
                    <a:pt x="1536" y="3921"/>
                    <a:pt x="2132" y="3921"/>
                  </a:cubicBezTo>
                  <a:cubicBezTo>
                    <a:pt x="2149" y="3921"/>
                    <a:pt x="2166" y="3921"/>
                    <a:pt x="2183" y="3920"/>
                  </a:cubicBezTo>
                  <a:cubicBezTo>
                    <a:pt x="2358" y="3908"/>
                    <a:pt x="2491" y="3882"/>
                    <a:pt x="2590" y="3846"/>
                  </a:cubicBezTo>
                  <a:lnTo>
                    <a:pt x="2590" y="3846"/>
                  </a:lnTo>
                  <a:cubicBezTo>
                    <a:pt x="2678" y="3927"/>
                    <a:pt x="2799" y="3981"/>
                    <a:pt x="2960" y="3981"/>
                  </a:cubicBezTo>
                  <a:cubicBezTo>
                    <a:pt x="3070" y="3981"/>
                    <a:pt x="3199" y="3955"/>
                    <a:pt x="3349" y="3896"/>
                  </a:cubicBezTo>
                  <a:cubicBezTo>
                    <a:pt x="3931" y="3671"/>
                    <a:pt x="4211" y="3324"/>
                    <a:pt x="4262" y="3034"/>
                  </a:cubicBezTo>
                  <a:lnTo>
                    <a:pt x="4262" y="3034"/>
                  </a:lnTo>
                  <a:cubicBezTo>
                    <a:pt x="4365" y="3023"/>
                    <a:pt x="4482" y="2989"/>
                    <a:pt x="4612" y="2924"/>
                  </a:cubicBezTo>
                  <a:cubicBezTo>
                    <a:pt x="5321" y="2580"/>
                    <a:pt x="4915" y="1660"/>
                    <a:pt x="4479" y="1295"/>
                  </a:cubicBezTo>
                  <a:lnTo>
                    <a:pt x="4479" y="1295"/>
                  </a:lnTo>
                  <a:cubicBezTo>
                    <a:pt x="4597" y="1026"/>
                    <a:pt x="4485" y="563"/>
                    <a:pt x="3835" y="179"/>
                  </a:cubicBezTo>
                  <a:cubicBezTo>
                    <a:pt x="3619" y="52"/>
                    <a:pt x="3439" y="3"/>
                    <a:pt x="3289" y="3"/>
                  </a:cubicBezTo>
                  <a:cubicBezTo>
                    <a:pt x="3074" y="3"/>
                    <a:pt x="2921" y="104"/>
                    <a:pt x="2817" y="220"/>
                  </a:cubicBezTo>
                  <a:lnTo>
                    <a:pt x="2817" y="220"/>
                  </a:lnTo>
                  <a:cubicBezTo>
                    <a:pt x="2713" y="96"/>
                    <a:pt x="2527" y="0"/>
                    <a:pt x="22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" name="Google Shape;1349;p29"/>
            <p:cNvSpPr/>
            <p:nvPr/>
          </p:nvSpPr>
          <p:spPr>
            <a:xfrm rot="10232062">
              <a:off x="229963" y="203815"/>
              <a:ext cx="422544" cy="355624"/>
            </a:xfrm>
            <a:custGeom>
              <a:avLst/>
              <a:gdLst/>
              <a:ahLst/>
              <a:cxnLst/>
              <a:rect l="l" t="t" r="r" b="b"/>
              <a:pathLst>
                <a:path w="4956" h="4170" extrusionOk="0">
                  <a:moveTo>
                    <a:pt x="2673" y="452"/>
                  </a:moveTo>
                  <a:cubicBezTo>
                    <a:pt x="2697" y="501"/>
                    <a:pt x="2721" y="574"/>
                    <a:pt x="2697" y="647"/>
                  </a:cubicBezTo>
                  <a:cubicBezTo>
                    <a:pt x="2697" y="695"/>
                    <a:pt x="2697" y="744"/>
                    <a:pt x="2648" y="768"/>
                  </a:cubicBezTo>
                  <a:lnTo>
                    <a:pt x="2600" y="768"/>
                  </a:lnTo>
                  <a:cubicBezTo>
                    <a:pt x="2575" y="768"/>
                    <a:pt x="2551" y="720"/>
                    <a:pt x="2551" y="671"/>
                  </a:cubicBezTo>
                  <a:cubicBezTo>
                    <a:pt x="2575" y="598"/>
                    <a:pt x="2624" y="525"/>
                    <a:pt x="2673" y="452"/>
                  </a:cubicBezTo>
                  <a:close/>
                  <a:moveTo>
                    <a:pt x="1264" y="1108"/>
                  </a:moveTo>
                  <a:lnTo>
                    <a:pt x="1264" y="1108"/>
                  </a:lnTo>
                  <a:cubicBezTo>
                    <a:pt x="1579" y="1230"/>
                    <a:pt x="1677" y="1400"/>
                    <a:pt x="1652" y="1448"/>
                  </a:cubicBezTo>
                  <a:cubicBezTo>
                    <a:pt x="1652" y="1473"/>
                    <a:pt x="1604" y="1473"/>
                    <a:pt x="1579" y="1473"/>
                  </a:cubicBezTo>
                  <a:cubicBezTo>
                    <a:pt x="1531" y="1473"/>
                    <a:pt x="1506" y="1473"/>
                    <a:pt x="1458" y="1448"/>
                  </a:cubicBezTo>
                  <a:cubicBezTo>
                    <a:pt x="1336" y="1400"/>
                    <a:pt x="1264" y="1254"/>
                    <a:pt x="1264" y="1108"/>
                  </a:cubicBezTo>
                  <a:close/>
                  <a:moveTo>
                    <a:pt x="3984" y="1303"/>
                  </a:moveTo>
                  <a:cubicBezTo>
                    <a:pt x="4009" y="1303"/>
                    <a:pt x="4033" y="1327"/>
                    <a:pt x="4081" y="1327"/>
                  </a:cubicBezTo>
                  <a:cubicBezTo>
                    <a:pt x="4130" y="1351"/>
                    <a:pt x="4179" y="1375"/>
                    <a:pt x="4252" y="1424"/>
                  </a:cubicBezTo>
                  <a:cubicBezTo>
                    <a:pt x="4203" y="1473"/>
                    <a:pt x="4130" y="1521"/>
                    <a:pt x="4057" y="1545"/>
                  </a:cubicBezTo>
                  <a:cubicBezTo>
                    <a:pt x="4039" y="1552"/>
                    <a:pt x="4019" y="1555"/>
                    <a:pt x="3999" y="1555"/>
                  </a:cubicBezTo>
                  <a:cubicBezTo>
                    <a:pt x="3940" y="1555"/>
                    <a:pt x="3881" y="1527"/>
                    <a:pt x="3863" y="1473"/>
                  </a:cubicBezTo>
                  <a:cubicBezTo>
                    <a:pt x="3839" y="1424"/>
                    <a:pt x="3839" y="1400"/>
                    <a:pt x="3863" y="1351"/>
                  </a:cubicBezTo>
                  <a:cubicBezTo>
                    <a:pt x="3887" y="1327"/>
                    <a:pt x="3936" y="1303"/>
                    <a:pt x="3984" y="1303"/>
                  </a:cubicBezTo>
                  <a:close/>
                  <a:moveTo>
                    <a:pt x="826" y="2541"/>
                  </a:moveTo>
                  <a:cubicBezTo>
                    <a:pt x="923" y="2541"/>
                    <a:pt x="972" y="2614"/>
                    <a:pt x="972" y="2687"/>
                  </a:cubicBezTo>
                  <a:cubicBezTo>
                    <a:pt x="996" y="2833"/>
                    <a:pt x="923" y="2979"/>
                    <a:pt x="778" y="3027"/>
                  </a:cubicBezTo>
                  <a:cubicBezTo>
                    <a:pt x="705" y="2906"/>
                    <a:pt x="681" y="2736"/>
                    <a:pt x="729" y="2590"/>
                  </a:cubicBezTo>
                  <a:cubicBezTo>
                    <a:pt x="729" y="2566"/>
                    <a:pt x="753" y="2541"/>
                    <a:pt x="802" y="2541"/>
                  </a:cubicBezTo>
                  <a:close/>
                  <a:moveTo>
                    <a:pt x="3720" y="2701"/>
                  </a:moveTo>
                  <a:cubicBezTo>
                    <a:pt x="3727" y="2701"/>
                    <a:pt x="3734" y="2704"/>
                    <a:pt x="3741" y="2712"/>
                  </a:cubicBezTo>
                  <a:lnTo>
                    <a:pt x="3814" y="2712"/>
                  </a:lnTo>
                  <a:cubicBezTo>
                    <a:pt x="3960" y="2736"/>
                    <a:pt x="4081" y="2906"/>
                    <a:pt x="4057" y="3052"/>
                  </a:cubicBezTo>
                  <a:cubicBezTo>
                    <a:pt x="4038" y="3055"/>
                    <a:pt x="4020" y="3056"/>
                    <a:pt x="4001" y="3056"/>
                  </a:cubicBezTo>
                  <a:cubicBezTo>
                    <a:pt x="3875" y="3056"/>
                    <a:pt x="3756" y="2987"/>
                    <a:pt x="3693" y="2882"/>
                  </a:cubicBezTo>
                  <a:cubicBezTo>
                    <a:pt x="3669" y="2833"/>
                    <a:pt x="3644" y="2784"/>
                    <a:pt x="3669" y="2736"/>
                  </a:cubicBezTo>
                  <a:cubicBezTo>
                    <a:pt x="3686" y="2719"/>
                    <a:pt x="3703" y="2701"/>
                    <a:pt x="3720" y="2701"/>
                  </a:cubicBezTo>
                  <a:close/>
                  <a:moveTo>
                    <a:pt x="2381" y="3343"/>
                  </a:moveTo>
                  <a:cubicBezTo>
                    <a:pt x="2527" y="3392"/>
                    <a:pt x="2624" y="3537"/>
                    <a:pt x="2648" y="3683"/>
                  </a:cubicBezTo>
                  <a:cubicBezTo>
                    <a:pt x="2648" y="3756"/>
                    <a:pt x="2600" y="3805"/>
                    <a:pt x="2478" y="3853"/>
                  </a:cubicBezTo>
                  <a:cubicBezTo>
                    <a:pt x="2405" y="3756"/>
                    <a:pt x="2357" y="3610"/>
                    <a:pt x="2357" y="3465"/>
                  </a:cubicBezTo>
                  <a:cubicBezTo>
                    <a:pt x="2357" y="3367"/>
                    <a:pt x="2381" y="3343"/>
                    <a:pt x="2381" y="3343"/>
                  </a:cubicBezTo>
                  <a:close/>
                  <a:moveTo>
                    <a:pt x="3124" y="188"/>
                  </a:moveTo>
                  <a:cubicBezTo>
                    <a:pt x="3276" y="188"/>
                    <a:pt x="3445" y="243"/>
                    <a:pt x="3620" y="355"/>
                  </a:cubicBezTo>
                  <a:cubicBezTo>
                    <a:pt x="4130" y="671"/>
                    <a:pt x="4300" y="1011"/>
                    <a:pt x="4276" y="1278"/>
                  </a:cubicBezTo>
                  <a:cubicBezTo>
                    <a:pt x="4203" y="1230"/>
                    <a:pt x="4154" y="1205"/>
                    <a:pt x="4081" y="1181"/>
                  </a:cubicBezTo>
                  <a:cubicBezTo>
                    <a:pt x="4033" y="1157"/>
                    <a:pt x="3984" y="1157"/>
                    <a:pt x="3936" y="1157"/>
                  </a:cubicBezTo>
                  <a:cubicBezTo>
                    <a:pt x="3839" y="1157"/>
                    <a:pt x="3741" y="1205"/>
                    <a:pt x="3693" y="1303"/>
                  </a:cubicBezTo>
                  <a:cubicBezTo>
                    <a:pt x="3644" y="1375"/>
                    <a:pt x="3644" y="1473"/>
                    <a:pt x="3693" y="1570"/>
                  </a:cubicBezTo>
                  <a:cubicBezTo>
                    <a:pt x="3741" y="1667"/>
                    <a:pt x="3863" y="1716"/>
                    <a:pt x="3984" y="1716"/>
                  </a:cubicBezTo>
                  <a:lnTo>
                    <a:pt x="4033" y="1716"/>
                  </a:lnTo>
                  <a:cubicBezTo>
                    <a:pt x="4154" y="1716"/>
                    <a:pt x="4276" y="1643"/>
                    <a:pt x="4349" y="1545"/>
                  </a:cubicBezTo>
                  <a:cubicBezTo>
                    <a:pt x="4616" y="1788"/>
                    <a:pt x="4762" y="2153"/>
                    <a:pt x="4762" y="2541"/>
                  </a:cubicBezTo>
                  <a:cubicBezTo>
                    <a:pt x="4737" y="2736"/>
                    <a:pt x="4592" y="2906"/>
                    <a:pt x="4422" y="2979"/>
                  </a:cubicBezTo>
                  <a:cubicBezTo>
                    <a:pt x="4349" y="3027"/>
                    <a:pt x="4276" y="3052"/>
                    <a:pt x="4203" y="3052"/>
                  </a:cubicBezTo>
                  <a:cubicBezTo>
                    <a:pt x="4203" y="2833"/>
                    <a:pt x="4057" y="2614"/>
                    <a:pt x="3814" y="2566"/>
                  </a:cubicBezTo>
                  <a:cubicBezTo>
                    <a:pt x="3791" y="2560"/>
                    <a:pt x="3767" y="2557"/>
                    <a:pt x="3742" y="2557"/>
                  </a:cubicBezTo>
                  <a:cubicBezTo>
                    <a:pt x="3662" y="2557"/>
                    <a:pt x="3578" y="2589"/>
                    <a:pt x="3523" y="2663"/>
                  </a:cubicBezTo>
                  <a:cubicBezTo>
                    <a:pt x="3474" y="2760"/>
                    <a:pt x="3474" y="2882"/>
                    <a:pt x="3547" y="2979"/>
                  </a:cubicBezTo>
                  <a:cubicBezTo>
                    <a:pt x="3644" y="3124"/>
                    <a:pt x="3814" y="3222"/>
                    <a:pt x="4009" y="3246"/>
                  </a:cubicBezTo>
                  <a:cubicBezTo>
                    <a:pt x="3839" y="3562"/>
                    <a:pt x="3547" y="3805"/>
                    <a:pt x="3207" y="3926"/>
                  </a:cubicBezTo>
                  <a:cubicBezTo>
                    <a:pt x="3093" y="3983"/>
                    <a:pt x="2979" y="4007"/>
                    <a:pt x="2865" y="4007"/>
                  </a:cubicBezTo>
                  <a:cubicBezTo>
                    <a:pt x="2785" y="4007"/>
                    <a:pt x="2704" y="3995"/>
                    <a:pt x="2624" y="3975"/>
                  </a:cubicBezTo>
                  <a:cubicBezTo>
                    <a:pt x="2721" y="3902"/>
                    <a:pt x="2770" y="3805"/>
                    <a:pt x="2794" y="3707"/>
                  </a:cubicBezTo>
                  <a:cubicBezTo>
                    <a:pt x="2770" y="3489"/>
                    <a:pt x="2624" y="3295"/>
                    <a:pt x="2405" y="3222"/>
                  </a:cubicBezTo>
                  <a:cubicBezTo>
                    <a:pt x="2393" y="3209"/>
                    <a:pt x="2387" y="3203"/>
                    <a:pt x="2381" y="3203"/>
                  </a:cubicBezTo>
                  <a:cubicBezTo>
                    <a:pt x="2375" y="3203"/>
                    <a:pt x="2369" y="3209"/>
                    <a:pt x="2357" y="3222"/>
                  </a:cubicBezTo>
                  <a:cubicBezTo>
                    <a:pt x="2284" y="3222"/>
                    <a:pt x="2211" y="3270"/>
                    <a:pt x="2211" y="3343"/>
                  </a:cubicBezTo>
                  <a:cubicBezTo>
                    <a:pt x="2138" y="3537"/>
                    <a:pt x="2187" y="3756"/>
                    <a:pt x="2308" y="3950"/>
                  </a:cubicBezTo>
                  <a:cubicBezTo>
                    <a:pt x="2211" y="3950"/>
                    <a:pt x="2114" y="3975"/>
                    <a:pt x="2041" y="3975"/>
                  </a:cubicBezTo>
                  <a:cubicBezTo>
                    <a:pt x="1531" y="3975"/>
                    <a:pt x="1069" y="3683"/>
                    <a:pt x="851" y="3222"/>
                  </a:cubicBezTo>
                  <a:cubicBezTo>
                    <a:pt x="1021" y="3124"/>
                    <a:pt x="1142" y="2930"/>
                    <a:pt x="1118" y="2736"/>
                  </a:cubicBezTo>
                  <a:cubicBezTo>
                    <a:pt x="1118" y="2546"/>
                    <a:pt x="989" y="2411"/>
                    <a:pt x="828" y="2411"/>
                  </a:cubicBezTo>
                  <a:cubicBezTo>
                    <a:pt x="804" y="2411"/>
                    <a:pt x="779" y="2414"/>
                    <a:pt x="753" y="2420"/>
                  </a:cubicBezTo>
                  <a:cubicBezTo>
                    <a:pt x="681" y="2420"/>
                    <a:pt x="608" y="2493"/>
                    <a:pt x="559" y="2566"/>
                  </a:cubicBezTo>
                  <a:cubicBezTo>
                    <a:pt x="511" y="2736"/>
                    <a:pt x="511" y="2930"/>
                    <a:pt x="608" y="3100"/>
                  </a:cubicBezTo>
                  <a:cubicBezTo>
                    <a:pt x="559" y="3100"/>
                    <a:pt x="511" y="3076"/>
                    <a:pt x="486" y="3076"/>
                  </a:cubicBezTo>
                  <a:cubicBezTo>
                    <a:pt x="243" y="2979"/>
                    <a:pt x="146" y="2493"/>
                    <a:pt x="243" y="1958"/>
                  </a:cubicBezTo>
                  <a:cubicBezTo>
                    <a:pt x="316" y="1545"/>
                    <a:pt x="535" y="1060"/>
                    <a:pt x="899" y="1060"/>
                  </a:cubicBezTo>
                  <a:lnTo>
                    <a:pt x="996" y="1060"/>
                  </a:lnTo>
                  <a:lnTo>
                    <a:pt x="1069" y="1084"/>
                  </a:lnTo>
                  <a:cubicBezTo>
                    <a:pt x="1045" y="1303"/>
                    <a:pt x="1191" y="1521"/>
                    <a:pt x="1385" y="1643"/>
                  </a:cubicBezTo>
                  <a:cubicBezTo>
                    <a:pt x="1444" y="1662"/>
                    <a:pt x="1497" y="1671"/>
                    <a:pt x="1545" y="1671"/>
                  </a:cubicBezTo>
                  <a:cubicBezTo>
                    <a:pt x="1675" y="1671"/>
                    <a:pt x="1762" y="1604"/>
                    <a:pt x="1798" y="1497"/>
                  </a:cubicBezTo>
                  <a:cubicBezTo>
                    <a:pt x="1847" y="1327"/>
                    <a:pt x="1652" y="1108"/>
                    <a:pt x="1239" y="962"/>
                  </a:cubicBezTo>
                  <a:cubicBezTo>
                    <a:pt x="1239" y="574"/>
                    <a:pt x="1531" y="234"/>
                    <a:pt x="1919" y="209"/>
                  </a:cubicBezTo>
                  <a:cubicBezTo>
                    <a:pt x="1976" y="197"/>
                    <a:pt x="2032" y="191"/>
                    <a:pt x="2088" y="191"/>
                  </a:cubicBezTo>
                  <a:cubicBezTo>
                    <a:pt x="2248" y="191"/>
                    <a:pt x="2401" y="241"/>
                    <a:pt x="2527" y="331"/>
                  </a:cubicBezTo>
                  <a:cubicBezTo>
                    <a:pt x="2454" y="428"/>
                    <a:pt x="2405" y="525"/>
                    <a:pt x="2357" y="647"/>
                  </a:cubicBezTo>
                  <a:cubicBezTo>
                    <a:pt x="2357" y="647"/>
                    <a:pt x="2357" y="671"/>
                    <a:pt x="2357" y="671"/>
                  </a:cubicBezTo>
                  <a:cubicBezTo>
                    <a:pt x="2381" y="768"/>
                    <a:pt x="2430" y="962"/>
                    <a:pt x="2575" y="962"/>
                  </a:cubicBezTo>
                  <a:cubicBezTo>
                    <a:pt x="2624" y="938"/>
                    <a:pt x="2673" y="938"/>
                    <a:pt x="2721" y="914"/>
                  </a:cubicBezTo>
                  <a:cubicBezTo>
                    <a:pt x="2770" y="865"/>
                    <a:pt x="2818" y="768"/>
                    <a:pt x="2843" y="695"/>
                  </a:cubicBezTo>
                  <a:cubicBezTo>
                    <a:pt x="2867" y="574"/>
                    <a:pt x="2818" y="428"/>
                    <a:pt x="2745" y="331"/>
                  </a:cubicBezTo>
                  <a:cubicBezTo>
                    <a:pt x="2851" y="237"/>
                    <a:pt x="2980" y="188"/>
                    <a:pt x="3124" y="188"/>
                  </a:cubicBezTo>
                  <a:close/>
                  <a:moveTo>
                    <a:pt x="2083" y="0"/>
                  </a:moveTo>
                  <a:cubicBezTo>
                    <a:pt x="2029" y="0"/>
                    <a:pt x="1974" y="5"/>
                    <a:pt x="1919" y="15"/>
                  </a:cubicBezTo>
                  <a:cubicBezTo>
                    <a:pt x="1482" y="64"/>
                    <a:pt x="1118" y="428"/>
                    <a:pt x="1094" y="890"/>
                  </a:cubicBezTo>
                  <a:lnTo>
                    <a:pt x="1045" y="890"/>
                  </a:lnTo>
                  <a:cubicBezTo>
                    <a:pt x="996" y="890"/>
                    <a:pt x="948" y="865"/>
                    <a:pt x="923" y="865"/>
                  </a:cubicBezTo>
                  <a:cubicBezTo>
                    <a:pt x="438" y="865"/>
                    <a:pt x="170" y="1424"/>
                    <a:pt x="98" y="1910"/>
                  </a:cubicBezTo>
                  <a:cubicBezTo>
                    <a:pt x="0" y="2444"/>
                    <a:pt x="98" y="3052"/>
                    <a:pt x="438" y="3197"/>
                  </a:cubicBezTo>
                  <a:cubicBezTo>
                    <a:pt x="535" y="3222"/>
                    <a:pt x="608" y="3246"/>
                    <a:pt x="705" y="3246"/>
                  </a:cubicBezTo>
                  <a:cubicBezTo>
                    <a:pt x="948" y="3732"/>
                    <a:pt x="1434" y="4072"/>
                    <a:pt x="1992" y="4096"/>
                  </a:cubicBezTo>
                  <a:lnTo>
                    <a:pt x="2065" y="4096"/>
                  </a:lnTo>
                  <a:cubicBezTo>
                    <a:pt x="2187" y="4096"/>
                    <a:pt x="2308" y="4072"/>
                    <a:pt x="2430" y="4048"/>
                  </a:cubicBezTo>
                  <a:cubicBezTo>
                    <a:pt x="2551" y="4120"/>
                    <a:pt x="2697" y="4169"/>
                    <a:pt x="2843" y="4169"/>
                  </a:cubicBezTo>
                  <a:cubicBezTo>
                    <a:pt x="2988" y="4169"/>
                    <a:pt x="3134" y="4120"/>
                    <a:pt x="3280" y="4072"/>
                  </a:cubicBezTo>
                  <a:cubicBezTo>
                    <a:pt x="3693" y="3926"/>
                    <a:pt x="4033" y="3610"/>
                    <a:pt x="4203" y="3197"/>
                  </a:cubicBezTo>
                  <a:cubicBezTo>
                    <a:pt x="4300" y="3173"/>
                    <a:pt x="4397" y="3149"/>
                    <a:pt x="4494" y="3100"/>
                  </a:cubicBezTo>
                  <a:cubicBezTo>
                    <a:pt x="4737" y="3003"/>
                    <a:pt x="4907" y="2784"/>
                    <a:pt x="4932" y="2517"/>
                  </a:cubicBezTo>
                  <a:cubicBezTo>
                    <a:pt x="4956" y="2080"/>
                    <a:pt x="4762" y="1643"/>
                    <a:pt x="4446" y="1351"/>
                  </a:cubicBezTo>
                  <a:cubicBezTo>
                    <a:pt x="4543" y="1035"/>
                    <a:pt x="4349" y="574"/>
                    <a:pt x="3741" y="209"/>
                  </a:cubicBezTo>
                  <a:cubicBezTo>
                    <a:pt x="3523" y="88"/>
                    <a:pt x="3322" y="27"/>
                    <a:pt x="3143" y="27"/>
                  </a:cubicBezTo>
                  <a:cubicBezTo>
                    <a:pt x="2964" y="27"/>
                    <a:pt x="2806" y="88"/>
                    <a:pt x="2673" y="209"/>
                  </a:cubicBezTo>
                  <a:cubicBezTo>
                    <a:pt x="2499" y="74"/>
                    <a:pt x="2294" y="0"/>
                    <a:pt x="2083" y="0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" name="Google Shape;1350;p29"/>
            <p:cNvSpPr/>
            <p:nvPr/>
          </p:nvSpPr>
          <p:spPr>
            <a:xfrm rot="10232062">
              <a:off x="372794" y="314427"/>
              <a:ext cx="133310" cy="134399"/>
            </a:xfrm>
            <a:custGeom>
              <a:avLst/>
              <a:gdLst/>
              <a:ahLst/>
              <a:cxnLst/>
              <a:rect l="l" t="t" r="r" b="b"/>
              <a:pathLst>
                <a:path w="1555" h="1580" extrusionOk="0">
                  <a:moveTo>
                    <a:pt x="777" y="1"/>
                  </a:moveTo>
                  <a:cubicBezTo>
                    <a:pt x="340" y="1"/>
                    <a:pt x="0" y="365"/>
                    <a:pt x="0" y="802"/>
                  </a:cubicBezTo>
                  <a:cubicBezTo>
                    <a:pt x="0" y="1239"/>
                    <a:pt x="340" y="1580"/>
                    <a:pt x="777" y="1580"/>
                  </a:cubicBezTo>
                  <a:cubicBezTo>
                    <a:pt x="1215" y="1580"/>
                    <a:pt x="1555" y="1239"/>
                    <a:pt x="1555" y="802"/>
                  </a:cubicBezTo>
                  <a:cubicBezTo>
                    <a:pt x="1555" y="365"/>
                    <a:pt x="1215" y="1"/>
                    <a:pt x="77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306" name="Google Shape;1306;p29"/>
          <p:cNvSpPr txBox="1">
            <a:spLocks noGrp="1"/>
          </p:cNvSpPr>
          <p:nvPr>
            <p:ph type="body" idx="1"/>
          </p:nvPr>
        </p:nvSpPr>
        <p:spPr>
          <a:xfrm>
            <a:off x="1005100" y="1446433"/>
            <a:ext cx="5090800" cy="49400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marL="609585" lvl="0" indent="-40639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Comfortaa"/>
              <a:buChar char="●"/>
              <a:defRPr sz="14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marL="1219170" lvl="1" indent="-42332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Roboto Slab Regular"/>
              <a:buChar char="○"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2pPr>
            <a:lvl3pPr marL="1828754" lvl="2" indent="-42332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Roboto Slab Regular"/>
              <a:buChar char="■"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3pPr>
            <a:lvl4pPr marL="2438339" lvl="3" indent="-42332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Roboto Slab Regular"/>
              <a:buChar char="●"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4pPr>
            <a:lvl5pPr marL="3047924" lvl="4" indent="-42332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Roboto Slab Regular"/>
              <a:buChar char="○"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5pPr>
            <a:lvl6pPr marL="3657509" lvl="5" indent="-42332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Roboto Slab Regular"/>
              <a:buChar char="■"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6pPr>
            <a:lvl7pPr marL="4267093" lvl="6" indent="-42332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Roboto Slab Regular"/>
              <a:buChar char="●"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7pPr>
            <a:lvl8pPr marL="4876678" lvl="7" indent="-42332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Roboto Slab Regular"/>
              <a:buChar char="○"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8pPr>
            <a:lvl9pPr marL="5486263" lvl="8" indent="-42332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Roboto Slab Regular"/>
              <a:buChar char="■"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9pPr>
          </a:lstStyle>
          <a:p>
            <a:endParaRPr/>
          </a:p>
        </p:txBody>
      </p:sp>
      <p:sp>
        <p:nvSpPr>
          <p:cNvPr id="1307" name="Google Shape;1307;p29"/>
          <p:cNvSpPr txBox="1">
            <a:spLocks noGrp="1"/>
          </p:cNvSpPr>
          <p:nvPr>
            <p:ph type="title"/>
          </p:nvPr>
        </p:nvSpPr>
        <p:spPr>
          <a:xfrm>
            <a:off x="1005100" y="560133"/>
            <a:ext cx="9926400" cy="8620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351" name="Google Shape;1351;p29"/>
          <p:cNvSpPr txBox="1">
            <a:spLocks noGrp="1"/>
          </p:cNvSpPr>
          <p:nvPr>
            <p:ph type="body" idx="2"/>
          </p:nvPr>
        </p:nvSpPr>
        <p:spPr>
          <a:xfrm>
            <a:off x="6170967" y="2481500"/>
            <a:ext cx="5629200" cy="3614400"/>
          </a:xfrm>
          <a:prstGeom prst="rect">
            <a:avLst/>
          </a:prstGeom>
        </p:spPr>
        <p:txBody>
          <a:bodyPr/>
          <a:lstStyle>
            <a:lvl1pPr marL="609585" lvl="0" indent="-397923" rtl="0">
              <a:spcBef>
                <a:spcPts val="0"/>
              </a:spcBef>
              <a:spcAft>
                <a:spcPts val="0"/>
              </a:spcAft>
              <a:buSzPts val="1100"/>
              <a:buFont typeface="Arial"/>
              <a:buChar char="●"/>
              <a:defRPr sz="14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marL="1219170" lvl="1" indent="-423323" rtl="0">
              <a:spcBef>
                <a:spcPts val="0"/>
              </a:spcBef>
              <a:spcAft>
                <a:spcPts val="0"/>
              </a:spcAft>
              <a:buSzPts val="1400"/>
              <a:buFont typeface="Arial"/>
              <a:buChar char="○"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2pPr>
            <a:lvl3pPr marL="1828754" lvl="2" indent="-423323" rtl="0">
              <a:spcBef>
                <a:spcPts val="0"/>
              </a:spcBef>
              <a:spcAft>
                <a:spcPts val="0"/>
              </a:spcAft>
              <a:buSzPts val="1400"/>
              <a:buFont typeface="Arial"/>
              <a:buChar char="■"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3pPr>
            <a:lvl4pPr marL="2438339" lvl="3" indent="-423323" rtl="0">
              <a:spcBef>
                <a:spcPts val="0"/>
              </a:spcBef>
              <a:spcAft>
                <a:spcPts val="0"/>
              </a:spcAft>
              <a:buSzPts val="1400"/>
              <a:buFont typeface="Arial"/>
              <a:buChar char="●"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4pPr>
            <a:lvl5pPr marL="3047924" lvl="4" indent="-423323" rtl="0">
              <a:spcBef>
                <a:spcPts val="0"/>
              </a:spcBef>
              <a:spcAft>
                <a:spcPts val="0"/>
              </a:spcAft>
              <a:buSzPts val="1400"/>
              <a:buFont typeface="Arial"/>
              <a:buChar char="○"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5pPr>
            <a:lvl6pPr marL="3657509" lvl="5" indent="-423323" rtl="0">
              <a:spcBef>
                <a:spcPts val="0"/>
              </a:spcBef>
              <a:spcAft>
                <a:spcPts val="0"/>
              </a:spcAft>
              <a:buSzPts val="1400"/>
              <a:buFont typeface="Arial"/>
              <a:buChar char="■"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6pPr>
            <a:lvl7pPr marL="4267093" lvl="6" indent="-423323" rtl="0">
              <a:spcBef>
                <a:spcPts val="0"/>
              </a:spcBef>
              <a:spcAft>
                <a:spcPts val="0"/>
              </a:spcAft>
              <a:buSzPts val="1400"/>
              <a:buFont typeface="Arial"/>
              <a:buChar char="●"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7pPr>
            <a:lvl8pPr marL="4876678" lvl="7" indent="-423323" rtl="0">
              <a:spcBef>
                <a:spcPts val="0"/>
              </a:spcBef>
              <a:spcAft>
                <a:spcPts val="0"/>
              </a:spcAft>
              <a:buSzPts val="1400"/>
              <a:buFont typeface="Arial"/>
              <a:buChar char="○"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8pPr>
            <a:lvl9pPr marL="5486263" lvl="8" indent="-423323" rtl="0">
              <a:spcBef>
                <a:spcPts val="0"/>
              </a:spcBef>
              <a:spcAft>
                <a:spcPts val="0"/>
              </a:spcAft>
              <a:buSzPts val="1400"/>
              <a:buFont typeface="Arial"/>
              <a:buChar char="■"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719758691"/>
      </p:ext>
    </p:extLst>
  </p:cSld>
  <p:clrMapOvr>
    <a:masterClrMapping/>
  </p:clrMapOvr>
</p:sldLayout>
</file>

<file path=ppt/slideLayouts/slideLayout20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 ">
  <p:cSld name="Numbers and text 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13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Google Shape;1353;p30"/>
          <p:cNvSpPr/>
          <p:nvPr/>
        </p:nvSpPr>
        <p:spPr>
          <a:xfrm>
            <a:off x="6518275" y="1479550"/>
            <a:ext cx="4508500" cy="4357688"/>
          </a:xfrm>
          <a:prstGeom prst="roundRect">
            <a:avLst>
              <a:gd name="adj" fmla="val 4556"/>
            </a:avLst>
          </a:prstGeom>
          <a:solidFill>
            <a:schemeClr val="accent4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8" name="Google Shape;1354;p30"/>
          <p:cNvSpPr/>
          <p:nvPr/>
        </p:nvSpPr>
        <p:spPr>
          <a:xfrm>
            <a:off x="1430338" y="1479550"/>
            <a:ext cx="4508500" cy="4357688"/>
          </a:xfrm>
          <a:prstGeom prst="roundRect">
            <a:avLst>
              <a:gd name="adj" fmla="val 4556"/>
            </a:avLst>
          </a:prstGeom>
          <a:solidFill>
            <a:schemeClr val="accent6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9" name="Google Shape;1360;p30"/>
          <p:cNvGrpSpPr>
            <a:grpSpLocks/>
          </p:cNvGrpSpPr>
          <p:nvPr/>
        </p:nvGrpSpPr>
        <p:grpSpPr bwMode="auto">
          <a:xfrm rot="1245393">
            <a:off x="10528300" y="269875"/>
            <a:ext cx="1831975" cy="1663700"/>
            <a:chOff x="7844079" y="226728"/>
            <a:chExt cx="1373387" cy="1246991"/>
          </a:xfrm>
        </p:grpSpPr>
        <p:sp>
          <p:nvSpPr>
            <p:cNvPr id="10" name="Google Shape;1361;p30"/>
            <p:cNvSpPr/>
            <p:nvPr/>
          </p:nvSpPr>
          <p:spPr>
            <a:xfrm rot="-1688081">
              <a:off x="8401190" y="291606"/>
              <a:ext cx="164235" cy="141595"/>
            </a:xfrm>
            <a:custGeom>
              <a:avLst/>
              <a:gdLst/>
              <a:ahLst/>
              <a:cxnLst/>
              <a:rect l="l" t="t" r="r" b="b"/>
              <a:pathLst>
                <a:path w="827" h="713" extrusionOk="0">
                  <a:moveTo>
                    <a:pt x="462" y="105"/>
                  </a:moveTo>
                  <a:cubicBezTo>
                    <a:pt x="802" y="105"/>
                    <a:pt x="802" y="615"/>
                    <a:pt x="462" y="615"/>
                  </a:cubicBezTo>
                  <a:cubicBezTo>
                    <a:pt x="317" y="591"/>
                    <a:pt x="219" y="494"/>
                    <a:pt x="219" y="348"/>
                  </a:cubicBezTo>
                  <a:cubicBezTo>
                    <a:pt x="219" y="202"/>
                    <a:pt x="341" y="105"/>
                    <a:pt x="462" y="105"/>
                  </a:cubicBezTo>
                  <a:close/>
                  <a:moveTo>
                    <a:pt x="481" y="1"/>
                  </a:moveTo>
                  <a:cubicBezTo>
                    <a:pt x="392" y="1"/>
                    <a:pt x="299" y="33"/>
                    <a:pt x="219" y="105"/>
                  </a:cubicBezTo>
                  <a:cubicBezTo>
                    <a:pt x="1" y="324"/>
                    <a:pt x="171" y="688"/>
                    <a:pt x="462" y="712"/>
                  </a:cubicBezTo>
                  <a:cubicBezTo>
                    <a:pt x="657" y="712"/>
                    <a:pt x="827" y="542"/>
                    <a:pt x="827" y="348"/>
                  </a:cubicBezTo>
                  <a:cubicBezTo>
                    <a:pt x="827" y="136"/>
                    <a:pt x="663" y="1"/>
                    <a:pt x="481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" name="Google Shape;1362;p30"/>
            <p:cNvSpPr/>
            <p:nvPr/>
          </p:nvSpPr>
          <p:spPr>
            <a:xfrm rot="-1688081">
              <a:off x="7883446" y="509759"/>
              <a:ext cx="222551" cy="212988"/>
            </a:xfrm>
            <a:custGeom>
              <a:avLst/>
              <a:gdLst/>
              <a:ahLst/>
              <a:cxnLst/>
              <a:rect l="l" t="t" r="r" b="b"/>
              <a:pathLst>
                <a:path w="1119" h="1074" extrusionOk="0">
                  <a:moveTo>
                    <a:pt x="681" y="441"/>
                  </a:moveTo>
                  <a:cubicBezTo>
                    <a:pt x="681" y="441"/>
                    <a:pt x="681" y="441"/>
                    <a:pt x="681" y="466"/>
                  </a:cubicBezTo>
                  <a:cubicBezTo>
                    <a:pt x="681" y="466"/>
                    <a:pt x="657" y="490"/>
                    <a:pt x="584" y="490"/>
                  </a:cubicBezTo>
                  <a:cubicBezTo>
                    <a:pt x="608" y="466"/>
                    <a:pt x="632" y="441"/>
                    <a:pt x="657" y="441"/>
                  </a:cubicBezTo>
                  <a:close/>
                  <a:moveTo>
                    <a:pt x="384" y="97"/>
                  </a:moveTo>
                  <a:cubicBezTo>
                    <a:pt x="401" y="97"/>
                    <a:pt x="420" y="98"/>
                    <a:pt x="438" y="101"/>
                  </a:cubicBezTo>
                  <a:cubicBezTo>
                    <a:pt x="559" y="101"/>
                    <a:pt x="681" y="126"/>
                    <a:pt x="778" y="150"/>
                  </a:cubicBezTo>
                  <a:cubicBezTo>
                    <a:pt x="924" y="199"/>
                    <a:pt x="1021" y="369"/>
                    <a:pt x="972" y="514"/>
                  </a:cubicBezTo>
                  <a:cubicBezTo>
                    <a:pt x="924" y="733"/>
                    <a:pt x="705" y="976"/>
                    <a:pt x="559" y="976"/>
                  </a:cubicBezTo>
                  <a:lnTo>
                    <a:pt x="511" y="976"/>
                  </a:lnTo>
                  <a:cubicBezTo>
                    <a:pt x="414" y="879"/>
                    <a:pt x="438" y="733"/>
                    <a:pt x="511" y="612"/>
                  </a:cubicBezTo>
                  <a:cubicBezTo>
                    <a:pt x="608" y="587"/>
                    <a:pt x="754" y="563"/>
                    <a:pt x="778" y="490"/>
                  </a:cubicBezTo>
                  <a:cubicBezTo>
                    <a:pt x="802" y="441"/>
                    <a:pt x="778" y="393"/>
                    <a:pt x="754" y="369"/>
                  </a:cubicBezTo>
                  <a:cubicBezTo>
                    <a:pt x="730" y="344"/>
                    <a:pt x="705" y="344"/>
                    <a:pt x="681" y="344"/>
                  </a:cubicBezTo>
                  <a:cubicBezTo>
                    <a:pt x="608" y="344"/>
                    <a:pt x="535" y="417"/>
                    <a:pt x="462" y="514"/>
                  </a:cubicBezTo>
                  <a:cubicBezTo>
                    <a:pt x="441" y="519"/>
                    <a:pt x="419" y="521"/>
                    <a:pt x="398" y="521"/>
                  </a:cubicBezTo>
                  <a:cubicBezTo>
                    <a:pt x="299" y="521"/>
                    <a:pt x="202" y="477"/>
                    <a:pt x="122" y="417"/>
                  </a:cubicBezTo>
                  <a:cubicBezTo>
                    <a:pt x="98" y="369"/>
                    <a:pt x="98" y="344"/>
                    <a:pt x="122" y="296"/>
                  </a:cubicBezTo>
                  <a:cubicBezTo>
                    <a:pt x="165" y="168"/>
                    <a:pt x="263" y="97"/>
                    <a:pt x="384" y="97"/>
                  </a:cubicBezTo>
                  <a:close/>
                  <a:moveTo>
                    <a:pt x="386" y="1"/>
                  </a:moveTo>
                  <a:cubicBezTo>
                    <a:pt x="230" y="1"/>
                    <a:pt x="69" y="97"/>
                    <a:pt x="25" y="271"/>
                  </a:cubicBezTo>
                  <a:cubicBezTo>
                    <a:pt x="1" y="344"/>
                    <a:pt x="1" y="417"/>
                    <a:pt x="49" y="466"/>
                  </a:cubicBezTo>
                  <a:cubicBezTo>
                    <a:pt x="147" y="563"/>
                    <a:pt x="292" y="612"/>
                    <a:pt x="414" y="612"/>
                  </a:cubicBezTo>
                  <a:cubicBezTo>
                    <a:pt x="341" y="733"/>
                    <a:pt x="341" y="927"/>
                    <a:pt x="462" y="1049"/>
                  </a:cubicBezTo>
                  <a:cubicBezTo>
                    <a:pt x="487" y="1073"/>
                    <a:pt x="511" y="1073"/>
                    <a:pt x="559" y="1073"/>
                  </a:cubicBezTo>
                  <a:cubicBezTo>
                    <a:pt x="754" y="1073"/>
                    <a:pt x="1021" y="782"/>
                    <a:pt x="1070" y="539"/>
                  </a:cubicBezTo>
                  <a:cubicBezTo>
                    <a:pt x="1118" y="320"/>
                    <a:pt x="997" y="126"/>
                    <a:pt x="827" y="77"/>
                  </a:cubicBezTo>
                  <a:cubicBezTo>
                    <a:pt x="705" y="29"/>
                    <a:pt x="584" y="4"/>
                    <a:pt x="438" y="4"/>
                  </a:cubicBezTo>
                  <a:cubicBezTo>
                    <a:pt x="421" y="2"/>
                    <a:pt x="403" y="1"/>
                    <a:pt x="386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" name="Google Shape;1363;p30"/>
            <p:cNvSpPr/>
            <p:nvPr/>
          </p:nvSpPr>
          <p:spPr>
            <a:xfrm rot="-1688081">
              <a:off x="7966357" y="265696"/>
              <a:ext cx="216600" cy="212988"/>
            </a:xfrm>
            <a:custGeom>
              <a:avLst/>
              <a:gdLst/>
              <a:ahLst/>
              <a:cxnLst/>
              <a:rect l="l" t="t" r="r" b="b"/>
              <a:pathLst>
                <a:path w="1094" h="1072" extrusionOk="0">
                  <a:moveTo>
                    <a:pt x="484" y="620"/>
                  </a:moveTo>
                  <a:cubicBezTo>
                    <a:pt x="474" y="660"/>
                    <a:pt x="413" y="681"/>
                    <a:pt x="413" y="681"/>
                  </a:cubicBezTo>
                  <a:cubicBezTo>
                    <a:pt x="433" y="641"/>
                    <a:pt x="452" y="634"/>
                    <a:pt x="484" y="620"/>
                  </a:cubicBezTo>
                  <a:close/>
                  <a:moveTo>
                    <a:pt x="480" y="88"/>
                  </a:moveTo>
                  <a:cubicBezTo>
                    <a:pt x="512" y="88"/>
                    <a:pt x="542" y="105"/>
                    <a:pt x="559" y="122"/>
                  </a:cubicBezTo>
                  <a:cubicBezTo>
                    <a:pt x="607" y="243"/>
                    <a:pt x="607" y="365"/>
                    <a:pt x="559" y="486"/>
                  </a:cubicBezTo>
                  <a:cubicBezTo>
                    <a:pt x="462" y="486"/>
                    <a:pt x="389" y="535"/>
                    <a:pt x="340" y="608"/>
                  </a:cubicBezTo>
                  <a:cubicBezTo>
                    <a:pt x="316" y="632"/>
                    <a:pt x="316" y="681"/>
                    <a:pt x="340" y="681"/>
                  </a:cubicBezTo>
                  <a:cubicBezTo>
                    <a:pt x="365" y="729"/>
                    <a:pt x="389" y="753"/>
                    <a:pt x="437" y="753"/>
                  </a:cubicBezTo>
                  <a:cubicBezTo>
                    <a:pt x="535" y="753"/>
                    <a:pt x="607" y="632"/>
                    <a:pt x="632" y="559"/>
                  </a:cubicBezTo>
                  <a:lnTo>
                    <a:pt x="778" y="559"/>
                  </a:lnTo>
                  <a:cubicBezTo>
                    <a:pt x="790" y="555"/>
                    <a:pt x="804" y="553"/>
                    <a:pt x="818" y="553"/>
                  </a:cubicBezTo>
                  <a:cubicBezTo>
                    <a:pt x="883" y="553"/>
                    <a:pt x="956" y="596"/>
                    <a:pt x="996" y="656"/>
                  </a:cubicBezTo>
                  <a:cubicBezTo>
                    <a:pt x="996" y="681"/>
                    <a:pt x="996" y="729"/>
                    <a:pt x="972" y="753"/>
                  </a:cubicBezTo>
                  <a:cubicBezTo>
                    <a:pt x="850" y="899"/>
                    <a:pt x="656" y="972"/>
                    <a:pt x="462" y="972"/>
                  </a:cubicBezTo>
                  <a:cubicBezTo>
                    <a:pt x="449" y="974"/>
                    <a:pt x="437" y="975"/>
                    <a:pt x="424" y="975"/>
                  </a:cubicBezTo>
                  <a:cubicBezTo>
                    <a:pt x="268" y="975"/>
                    <a:pt x="122" y="838"/>
                    <a:pt x="122" y="681"/>
                  </a:cubicBezTo>
                  <a:cubicBezTo>
                    <a:pt x="97" y="511"/>
                    <a:pt x="146" y="316"/>
                    <a:pt x="243" y="170"/>
                  </a:cubicBezTo>
                  <a:cubicBezTo>
                    <a:pt x="292" y="122"/>
                    <a:pt x="365" y="98"/>
                    <a:pt x="437" y="98"/>
                  </a:cubicBezTo>
                  <a:cubicBezTo>
                    <a:pt x="452" y="90"/>
                    <a:pt x="466" y="88"/>
                    <a:pt x="480" y="88"/>
                  </a:cubicBezTo>
                  <a:close/>
                  <a:moveTo>
                    <a:pt x="437" y="0"/>
                  </a:moveTo>
                  <a:cubicBezTo>
                    <a:pt x="340" y="0"/>
                    <a:pt x="243" y="49"/>
                    <a:pt x="170" y="122"/>
                  </a:cubicBezTo>
                  <a:cubicBezTo>
                    <a:pt x="49" y="292"/>
                    <a:pt x="0" y="511"/>
                    <a:pt x="24" y="705"/>
                  </a:cubicBezTo>
                  <a:cubicBezTo>
                    <a:pt x="24" y="910"/>
                    <a:pt x="195" y="1072"/>
                    <a:pt x="396" y="1072"/>
                  </a:cubicBezTo>
                  <a:cubicBezTo>
                    <a:pt x="410" y="1072"/>
                    <a:pt x="423" y="1071"/>
                    <a:pt x="437" y="1069"/>
                  </a:cubicBezTo>
                  <a:cubicBezTo>
                    <a:pt x="656" y="1069"/>
                    <a:pt x="875" y="972"/>
                    <a:pt x="1045" y="826"/>
                  </a:cubicBezTo>
                  <a:cubicBezTo>
                    <a:pt x="1069" y="753"/>
                    <a:pt x="1093" y="705"/>
                    <a:pt x="1069" y="632"/>
                  </a:cubicBezTo>
                  <a:cubicBezTo>
                    <a:pt x="1006" y="548"/>
                    <a:pt x="906" y="482"/>
                    <a:pt x="801" y="482"/>
                  </a:cubicBezTo>
                  <a:cubicBezTo>
                    <a:pt x="785" y="482"/>
                    <a:pt x="769" y="483"/>
                    <a:pt x="753" y="486"/>
                  </a:cubicBezTo>
                  <a:lnTo>
                    <a:pt x="656" y="486"/>
                  </a:lnTo>
                  <a:cubicBezTo>
                    <a:pt x="705" y="365"/>
                    <a:pt x="680" y="219"/>
                    <a:pt x="632" y="98"/>
                  </a:cubicBezTo>
                  <a:cubicBezTo>
                    <a:pt x="583" y="49"/>
                    <a:pt x="510" y="0"/>
                    <a:pt x="437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" name="Google Shape;1364;p30"/>
            <p:cNvSpPr/>
            <p:nvPr/>
          </p:nvSpPr>
          <p:spPr>
            <a:xfrm rot="-1688081">
              <a:off x="8095011" y="455828"/>
              <a:ext cx="197558" cy="172532"/>
            </a:xfrm>
            <a:custGeom>
              <a:avLst/>
              <a:gdLst/>
              <a:ahLst/>
              <a:cxnLst/>
              <a:rect l="l" t="t" r="r" b="b"/>
              <a:pathLst>
                <a:path w="997" h="868" extrusionOk="0">
                  <a:moveTo>
                    <a:pt x="405" y="1"/>
                  </a:moveTo>
                  <a:cubicBezTo>
                    <a:pt x="214" y="1"/>
                    <a:pt x="67" y="97"/>
                    <a:pt x="49" y="168"/>
                  </a:cubicBezTo>
                  <a:cubicBezTo>
                    <a:pt x="0" y="363"/>
                    <a:pt x="49" y="557"/>
                    <a:pt x="195" y="703"/>
                  </a:cubicBezTo>
                  <a:cubicBezTo>
                    <a:pt x="350" y="801"/>
                    <a:pt x="529" y="867"/>
                    <a:pt x="667" y="867"/>
                  </a:cubicBezTo>
                  <a:cubicBezTo>
                    <a:pt x="767" y="867"/>
                    <a:pt x="844" y="833"/>
                    <a:pt x="875" y="751"/>
                  </a:cubicBezTo>
                  <a:cubicBezTo>
                    <a:pt x="996" y="484"/>
                    <a:pt x="875" y="168"/>
                    <a:pt x="632" y="47"/>
                  </a:cubicBezTo>
                  <a:cubicBezTo>
                    <a:pt x="553" y="14"/>
                    <a:pt x="476" y="1"/>
                    <a:pt x="40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" name="Google Shape;1365;p30"/>
            <p:cNvSpPr/>
            <p:nvPr/>
          </p:nvSpPr>
          <p:spPr>
            <a:xfrm rot="-1688081">
              <a:off x="8095847" y="485661"/>
              <a:ext cx="91638" cy="96380"/>
            </a:xfrm>
            <a:custGeom>
              <a:avLst/>
              <a:gdLst/>
              <a:ahLst/>
              <a:cxnLst/>
              <a:rect l="l" t="t" r="r" b="b"/>
              <a:pathLst>
                <a:path w="463" h="487" extrusionOk="0">
                  <a:moveTo>
                    <a:pt x="462" y="0"/>
                  </a:moveTo>
                  <a:lnTo>
                    <a:pt x="1" y="486"/>
                  </a:lnTo>
                  <a:cubicBezTo>
                    <a:pt x="1" y="486"/>
                    <a:pt x="438" y="98"/>
                    <a:pt x="46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" name="Google Shape;1366;p30"/>
            <p:cNvSpPr/>
            <p:nvPr/>
          </p:nvSpPr>
          <p:spPr>
            <a:xfrm rot="-1688081">
              <a:off x="8085001" y="475412"/>
              <a:ext cx="110681" cy="116608"/>
            </a:xfrm>
            <a:custGeom>
              <a:avLst/>
              <a:gdLst/>
              <a:ahLst/>
              <a:cxnLst/>
              <a:rect l="l" t="t" r="r" b="b"/>
              <a:pathLst>
                <a:path w="559" h="586" extrusionOk="0">
                  <a:moveTo>
                    <a:pt x="504" y="1"/>
                  </a:moveTo>
                  <a:cubicBezTo>
                    <a:pt x="487" y="1"/>
                    <a:pt x="471" y="9"/>
                    <a:pt x="462" y="27"/>
                  </a:cubicBezTo>
                  <a:cubicBezTo>
                    <a:pt x="340" y="197"/>
                    <a:pt x="195" y="367"/>
                    <a:pt x="25" y="489"/>
                  </a:cubicBezTo>
                  <a:cubicBezTo>
                    <a:pt x="0" y="513"/>
                    <a:pt x="0" y="537"/>
                    <a:pt x="25" y="562"/>
                  </a:cubicBezTo>
                  <a:cubicBezTo>
                    <a:pt x="25" y="562"/>
                    <a:pt x="49" y="562"/>
                    <a:pt x="49" y="586"/>
                  </a:cubicBezTo>
                  <a:cubicBezTo>
                    <a:pt x="73" y="562"/>
                    <a:pt x="73" y="562"/>
                    <a:pt x="73" y="562"/>
                  </a:cubicBezTo>
                  <a:cubicBezTo>
                    <a:pt x="267" y="416"/>
                    <a:pt x="413" y="246"/>
                    <a:pt x="559" y="51"/>
                  </a:cubicBezTo>
                  <a:cubicBezTo>
                    <a:pt x="559" y="21"/>
                    <a:pt x="531" y="1"/>
                    <a:pt x="504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" name="Google Shape;1367;p30"/>
            <p:cNvSpPr/>
            <p:nvPr/>
          </p:nvSpPr>
          <p:spPr>
            <a:xfrm rot="-1688081">
              <a:off x="8142826" y="484347"/>
              <a:ext cx="102349" cy="116608"/>
            </a:xfrm>
            <a:custGeom>
              <a:avLst/>
              <a:gdLst/>
              <a:ahLst/>
              <a:cxnLst/>
              <a:rect l="l" t="t" r="r" b="b"/>
              <a:pathLst>
                <a:path w="511" h="584" extrusionOk="0">
                  <a:moveTo>
                    <a:pt x="510" y="1"/>
                  </a:moveTo>
                  <a:lnTo>
                    <a:pt x="0" y="584"/>
                  </a:lnTo>
                  <a:cubicBezTo>
                    <a:pt x="194" y="390"/>
                    <a:pt x="365" y="195"/>
                    <a:pt x="5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" name="Google Shape;1368;p30"/>
            <p:cNvSpPr/>
            <p:nvPr/>
          </p:nvSpPr>
          <p:spPr>
            <a:xfrm rot="-1688081">
              <a:off x="8131347" y="477130"/>
              <a:ext cx="126152" cy="133266"/>
            </a:xfrm>
            <a:custGeom>
              <a:avLst/>
              <a:gdLst/>
              <a:ahLst/>
              <a:cxnLst/>
              <a:rect l="l" t="t" r="r" b="b"/>
              <a:pathLst>
                <a:path w="632" h="667" extrusionOk="0">
                  <a:moveTo>
                    <a:pt x="563" y="1"/>
                  </a:moveTo>
                  <a:cubicBezTo>
                    <a:pt x="547" y="1"/>
                    <a:pt x="535" y="18"/>
                    <a:pt x="535" y="35"/>
                  </a:cubicBezTo>
                  <a:cubicBezTo>
                    <a:pt x="389" y="254"/>
                    <a:pt x="219" y="448"/>
                    <a:pt x="25" y="594"/>
                  </a:cubicBezTo>
                  <a:cubicBezTo>
                    <a:pt x="0" y="618"/>
                    <a:pt x="0" y="642"/>
                    <a:pt x="25" y="667"/>
                  </a:cubicBezTo>
                  <a:lnTo>
                    <a:pt x="97" y="667"/>
                  </a:lnTo>
                  <a:cubicBezTo>
                    <a:pt x="292" y="496"/>
                    <a:pt x="486" y="278"/>
                    <a:pt x="632" y="59"/>
                  </a:cubicBezTo>
                  <a:cubicBezTo>
                    <a:pt x="632" y="35"/>
                    <a:pt x="608" y="11"/>
                    <a:pt x="583" y="11"/>
                  </a:cubicBezTo>
                  <a:cubicBezTo>
                    <a:pt x="576" y="3"/>
                    <a:pt x="569" y="1"/>
                    <a:pt x="563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" name="Google Shape;1369;p30"/>
            <p:cNvSpPr/>
            <p:nvPr/>
          </p:nvSpPr>
          <p:spPr>
            <a:xfrm rot="-1688081">
              <a:off x="7848675" y="476193"/>
              <a:ext cx="145193" cy="57114"/>
            </a:xfrm>
            <a:custGeom>
              <a:avLst/>
              <a:gdLst/>
              <a:ahLst/>
              <a:cxnLst/>
              <a:rect l="l" t="t" r="r" b="b"/>
              <a:pathLst>
                <a:path w="729" h="287" extrusionOk="0">
                  <a:moveTo>
                    <a:pt x="254" y="0"/>
                  </a:moveTo>
                  <a:cubicBezTo>
                    <a:pt x="184" y="0"/>
                    <a:pt x="114" y="14"/>
                    <a:pt x="49" y="43"/>
                  </a:cubicBezTo>
                  <a:cubicBezTo>
                    <a:pt x="0" y="68"/>
                    <a:pt x="25" y="140"/>
                    <a:pt x="73" y="140"/>
                  </a:cubicBezTo>
                  <a:cubicBezTo>
                    <a:pt x="133" y="118"/>
                    <a:pt x="196" y="107"/>
                    <a:pt x="258" y="107"/>
                  </a:cubicBezTo>
                  <a:cubicBezTo>
                    <a:pt x="396" y="107"/>
                    <a:pt x="531" y="161"/>
                    <a:pt x="632" y="262"/>
                  </a:cubicBezTo>
                  <a:cubicBezTo>
                    <a:pt x="656" y="286"/>
                    <a:pt x="656" y="286"/>
                    <a:pt x="680" y="286"/>
                  </a:cubicBezTo>
                  <a:lnTo>
                    <a:pt x="705" y="286"/>
                  </a:lnTo>
                  <a:cubicBezTo>
                    <a:pt x="729" y="262"/>
                    <a:pt x="729" y="213"/>
                    <a:pt x="705" y="213"/>
                  </a:cubicBezTo>
                  <a:cubicBezTo>
                    <a:pt x="585" y="77"/>
                    <a:pt x="418" y="0"/>
                    <a:pt x="254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" name="Google Shape;1370;p30"/>
            <p:cNvSpPr/>
            <p:nvPr/>
          </p:nvSpPr>
          <p:spPr>
            <a:xfrm rot="-1688081">
              <a:off x="8201940" y="503989"/>
              <a:ext cx="77358" cy="91620"/>
            </a:xfrm>
            <a:custGeom>
              <a:avLst/>
              <a:gdLst/>
              <a:ahLst/>
              <a:cxnLst/>
              <a:rect l="l" t="t" r="r" b="b"/>
              <a:pathLst>
                <a:path w="389" h="462" extrusionOk="0">
                  <a:moveTo>
                    <a:pt x="389" y="0"/>
                  </a:moveTo>
                  <a:lnTo>
                    <a:pt x="0" y="462"/>
                  </a:lnTo>
                  <a:cubicBezTo>
                    <a:pt x="0" y="462"/>
                    <a:pt x="364" y="146"/>
                    <a:pt x="38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" name="Google Shape;1371;p30"/>
            <p:cNvSpPr/>
            <p:nvPr/>
          </p:nvSpPr>
          <p:spPr>
            <a:xfrm rot="-1688081">
              <a:off x="8187603" y="494161"/>
              <a:ext cx="101160" cy="111848"/>
            </a:xfrm>
            <a:custGeom>
              <a:avLst/>
              <a:gdLst/>
              <a:ahLst/>
              <a:cxnLst/>
              <a:rect l="l" t="t" r="r" b="b"/>
              <a:pathLst>
                <a:path w="511" h="566" extrusionOk="0">
                  <a:moveTo>
                    <a:pt x="462" y="1"/>
                  </a:moveTo>
                  <a:cubicBezTo>
                    <a:pt x="444" y="1"/>
                    <a:pt x="425" y="19"/>
                    <a:pt x="413" y="55"/>
                  </a:cubicBezTo>
                  <a:cubicBezTo>
                    <a:pt x="389" y="152"/>
                    <a:pt x="170" y="371"/>
                    <a:pt x="24" y="468"/>
                  </a:cubicBezTo>
                  <a:cubicBezTo>
                    <a:pt x="0" y="493"/>
                    <a:pt x="0" y="517"/>
                    <a:pt x="24" y="541"/>
                  </a:cubicBezTo>
                  <a:cubicBezTo>
                    <a:pt x="24" y="541"/>
                    <a:pt x="49" y="565"/>
                    <a:pt x="73" y="565"/>
                  </a:cubicBezTo>
                  <a:cubicBezTo>
                    <a:pt x="73" y="565"/>
                    <a:pt x="73" y="541"/>
                    <a:pt x="73" y="541"/>
                  </a:cubicBezTo>
                  <a:cubicBezTo>
                    <a:pt x="122" y="493"/>
                    <a:pt x="486" y="225"/>
                    <a:pt x="510" y="55"/>
                  </a:cubicBezTo>
                  <a:cubicBezTo>
                    <a:pt x="498" y="19"/>
                    <a:pt x="480" y="1"/>
                    <a:pt x="462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" name="Google Shape;1372;p30"/>
            <p:cNvSpPr/>
            <p:nvPr/>
          </p:nvSpPr>
          <p:spPr>
            <a:xfrm rot="-1688081">
              <a:off x="7905405" y="366056"/>
              <a:ext cx="77357" cy="139215"/>
            </a:xfrm>
            <a:custGeom>
              <a:avLst/>
              <a:gdLst/>
              <a:ahLst/>
              <a:cxnLst/>
              <a:rect l="l" t="t" r="r" b="b"/>
              <a:pathLst>
                <a:path w="390" h="699" extrusionOk="0">
                  <a:moveTo>
                    <a:pt x="158" y="0"/>
                  </a:moveTo>
                  <a:cubicBezTo>
                    <a:pt x="146" y="0"/>
                    <a:pt x="134" y="6"/>
                    <a:pt x="122" y="18"/>
                  </a:cubicBezTo>
                  <a:cubicBezTo>
                    <a:pt x="0" y="237"/>
                    <a:pt x="98" y="529"/>
                    <a:pt x="292" y="699"/>
                  </a:cubicBezTo>
                  <a:lnTo>
                    <a:pt x="365" y="699"/>
                  </a:lnTo>
                  <a:cubicBezTo>
                    <a:pt x="389" y="674"/>
                    <a:pt x="389" y="650"/>
                    <a:pt x="365" y="626"/>
                  </a:cubicBezTo>
                  <a:cubicBezTo>
                    <a:pt x="171" y="504"/>
                    <a:pt x="122" y="261"/>
                    <a:pt x="195" y="67"/>
                  </a:cubicBezTo>
                  <a:cubicBezTo>
                    <a:pt x="219" y="43"/>
                    <a:pt x="219" y="18"/>
                    <a:pt x="195" y="18"/>
                  </a:cubicBezTo>
                  <a:cubicBezTo>
                    <a:pt x="183" y="6"/>
                    <a:pt x="171" y="0"/>
                    <a:pt x="158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" name="Google Shape;1373;p30"/>
            <p:cNvSpPr/>
            <p:nvPr/>
          </p:nvSpPr>
          <p:spPr>
            <a:xfrm rot="-1688081">
              <a:off x="8623667" y="406148"/>
              <a:ext cx="367744" cy="1042332"/>
            </a:xfrm>
            <a:custGeom>
              <a:avLst/>
              <a:gdLst/>
              <a:ahLst/>
              <a:cxnLst/>
              <a:rect l="l" t="t" r="r" b="b"/>
              <a:pathLst>
                <a:path w="1848" h="5242" extrusionOk="0">
                  <a:moveTo>
                    <a:pt x="156" y="1"/>
                  </a:moveTo>
                  <a:cubicBezTo>
                    <a:pt x="122" y="1"/>
                    <a:pt x="86" y="7"/>
                    <a:pt x="49" y="19"/>
                  </a:cubicBezTo>
                  <a:cubicBezTo>
                    <a:pt x="25" y="19"/>
                    <a:pt x="1" y="43"/>
                    <a:pt x="1" y="68"/>
                  </a:cubicBezTo>
                  <a:cubicBezTo>
                    <a:pt x="25" y="92"/>
                    <a:pt x="25" y="116"/>
                    <a:pt x="49" y="116"/>
                  </a:cubicBezTo>
                  <a:lnTo>
                    <a:pt x="74" y="92"/>
                  </a:lnTo>
                  <a:lnTo>
                    <a:pt x="244" y="92"/>
                  </a:lnTo>
                  <a:cubicBezTo>
                    <a:pt x="251" y="99"/>
                    <a:pt x="258" y="102"/>
                    <a:pt x="265" y="102"/>
                  </a:cubicBezTo>
                  <a:cubicBezTo>
                    <a:pt x="280" y="102"/>
                    <a:pt x="292" y="85"/>
                    <a:pt x="292" y="68"/>
                  </a:cubicBezTo>
                  <a:cubicBezTo>
                    <a:pt x="292" y="43"/>
                    <a:pt x="268" y="19"/>
                    <a:pt x="244" y="19"/>
                  </a:cubicBezTo>
                  <a:cubicBezTo>
                    <a:pt x="220" y="7"/>
                    <a:pt x="189" y="1"/>
                    <a:pt x="156" y="1"/>
                  </a:cubicBezTo>
                  <a:close/>
                  <a:moveTo>
                    <a:pt x="438" y="43"/>
                  </a:moveTo>
                  <a:cubicBezTo>
                    <a:pt x="414" y="43"/>
                    <a:pt x="390" y="68"/>
                    <a:pt x="390" y="92"/>
                  </a:cubicBezTo>
                  <a:cubicBezTo>
                    <a:pt x="390" y="116"/>
                    <a:pt x="390" y="141"/>
                    <a:pt x="414" y="141"/>
                  </a:cubicBezTo>
                  <a:cubicBezTo>
                    <a:pt x="487" y="165"/>
                    <a:pt x="535" y="165"/>
                    <a:pt x="584" y="189"/>
                  </a:cubicBezTo>
                  <a:lnTo>
                    <a:pt x="608" y="189"/>
                  </a:lnTo>
                  <a:cubicBezTo>
                    <a:pt x="632" y="189"/>
                    <a:pt x="632" y="189"/>
                    <a:pt x="657" y="165"/>
                  </a:cubicBezTo>
                  <a:cubicBezTo>
                    <a:pt x="657" y="141"/>
                    <a:pt x="657" y="116"/>
                    <a:pt x="632" y="116"/>
                  </a:cubicBezTo>
                  <a:cubicBezTo>
                    <a:pt x="560" y="92"/>
                    <a:pt x="511" y="68"/>
                    <a:pt x="438" y="43"/>
                  </a:cubicBezTo>
                  <a:close/>
                  <a:moveTo>
                    <a:pt x="778" y="195"/>
                  </a:moveTo>
                  <a:cubicBezTo>
                    <a:pt x="766" y="195"/>
                    <a:pt x="754" y="201"/>
                    <a:pt x="754" y="213"/>
                  </a:cubicBezTo>
                  <a:cubicBezTo>
                    <a:pt x="730" y="238"/>
                    <a:pt x="730" y="262"/>
                    <a:pt x="754" y="286"/>
                  </a:cubicBezTo>
                  <a:cubicBezTo>
                    <a:pt x="803" y="311"/>
                    <a:pt x="851" y="359"/>
                    <a:pt x="875" y="384"/>
                  </a:cubicBezTo>
                  <a:cubicBezTo>
                    <a:pt x="900" y="408"/>
                    <a:pt x="900" y="408"/>
                    <a:pt x="924" y="408"/>
                  </a:cubicBezTo>
                  <a:lnTo>
                    <a:pt x="973" y="408"/>
                  </a:lnTo>
                  <a:cubicBezTo>
                    <a:pt x="973" y="384"/>
                    <a:pt x="973" y="359"/>
                    <a:pt x="973" y="335"/>
                  </a:cubicBezTo>
                  <a:cubicBezTo>
                    <a:pt x="924" y="286"/>
                    <a:pt x="875" y="238"/>
                    <a:pt x="803" y="213"/>
                  </a:cubicBezTo>
                  <a:cubicBezTo>
                    <a:pt x="803" y="201"/>
                    <a:pt x="790" y="195"/>
                    <a:pt x="778" y="195"/>
                  </a:cubicBezTo>
                  <a:close/>
                  <a:moveTo>
                    <a:pt x="1033" y="438"/>
                  </a:moveTo>
                  <a:cubicBezTo>
                    <a:pt x="1021" y="438"/>
                    <a:pt x="1009" y="444"/>
                    <a:pt x="997" y="456"/>
                  </a:cubicBezTo>
                  <a:cubicBezTo>
                    <a:pt x="973" y="456"/>
                    <a:pt x="973" y="505"/>
                    <a:pt x="997" y="529"/>
                  </a:cubicBezTo>
                  <a:cubicBezTo>
                    <a:pt x="1021" y="578"/>
                    <a:pt x="1045" y="626"/>
                    <a:pt x="1070" y="675"/>
                  </a:cubicBezTo>
                  <a:cubicBezTo>
                    <a:pt x="1070" y="699"/>
                    <a:pt x="1094" y="724"/>
                    <a:pt x="1118" y="724"/>
                  </a:cubicBezTo>
                  <a:lnTo>
                    <a:pt x="1118" y="699"/>
                  </a:lnTo>
                  <a:cubicBezTo>
                    <a:pt x="1143" y="675"/>
                    <a:pt x="1167" y="651"/>
                    <a:pt x="1143" y="626"/>
                  </a:cubicBezTo>
                  <a:cubicBezTo>
                    <a:pt x="1118" y="578"/>
                    <a:pt x="1094" y="505"/>
                    <a:pt x="1070" y="456"/>
                  </a:cubicBezTo>
                  <a:cubicBezTo>
                    <a:pt x="1058" y="444"/>
                    <a:pt x="1045" y="438"/>
                    <a:pt x="1033" y="438"/>
                  </a:cubicBezTo>
                  <a:close/>
                  <a:moveTo>
                    <a:pt x="1143" y="796"/>
                  </a:moveTo>
                  <a:cubicBezTo>
                    <a:pt x="1118" y="821"/>
                    <a:pt x="1118" y="845"/>
                    <a:pt x="1118" y="869"/>
                  </a:cubicBezTo>
                  <a:cubicBezTo>
                    <a:pt x="1118" y="918"/>
                    <a:pt x="1143" y="991"/>
                    <a:pt x="1143" y="991"/>
                  </a:cubicBezTo>
                  <a:lnTo>
                    <a:pt x="1143" y="1039"/>
                  </a:lnTo>
                  <a:cubicBezTo>
                    <a:pt x="1143" y="1064"/>
                    <a:pt x="1167" y="1088"/>
                    <a:pt x="1191" y="1088"/>
                  </a:cubicBezTo>
                  <a:cubicBezTo>
                    <a:pt x="1215" y="1088"/>
                    <a:pt x="1240" y="1064"/>
                    <a:pt x="1240" y="1039"/>
                  </a:cubicBezTo>
                  <a:cubicBezTo>
                    <a:pt x="1240" y="1015"/>
                    <a:pt x="1240" y="1015"/>
                    <a:pt x="1240" y="991"/>
                  </a:cubicBezTo>
                  <a:cubicBezTo>
                    <a:pt x="1215" y="942"/>
                    <a:pt x="1215" y="894"/>
                    <a:pt x="1215" y="845"/>
                  </a:cubicBezTo>
                  <a:cubicBezTo>
                    <a:pt x="1191" y="821"/>
                    <a:pt x="1167" y="796"/>
                    <a:pt x="1143" y="796"/>
                  </a:cubicBezTo>
                  <a:close/>
                  <a:moveTo>
                    <a:pt x="1191" y="1185"/>
                  </a:moveTo>
                  <a:cubicBezTo>
                    <a:pt x="1167" y="1185"/>
                    <a:pt x="1143" y="1209"/>
                    <a:pt x="1143" y="1234"/>
                  </a:cubicBezTo>
                  <a:cubicBezTo>
                    <a:pt x="1143" y="1282"/>
                    <a:pt x="1143" y="1355"/>
                    <a:pt x="1118" y="1404"/>
                  </a:cubicBezTo>
                  <a:cubicBezTo>
                    <a:pt x="1118" y="1428"/>
                    <a:pt x="1143" y="1452"/>
                    <a:pt x="1167" y="1452"/>
                  </a:cubicBezTo>
                  <a:cubicBezTo>
                    <a:pt x="1191" y="1452"/>
                    <a:pt x="1215" y="1452"/>
                    <a:pt x="1215" y="1428"/>
                  </a:cubicBezTo>
                  <a:cubicBezTo>
                    <a:pt x="1215" y="1355"/>
                    <a:pt x="1240" y="1307"/>
                    <a:pt x="1240" y="1234"/>
                  </a:cubicBezTo>
                  <a:cubicBezTo>
                    <a:pt x="1240" y="1209"/>
                    <a:pt x="1215" y="1185"/>
                    <a:pt x="1191" y="1185"/>
                  </a:cubicBezTo>
                  <a:close/>
                  <a:moveTo>
                    <a:pt x="1107" y="1549"/>
                  </a:moveTo>
                  <a:cubicBezTo>
                    <a:pt x="1093" y="1549"/>
                    <a:pt x="1078" y="1557"/>
                    <a:pt x="1070" y="1574"/>
                  </a:cubicBezTo>
                  <a:cubicBezTo>
                    <a:pt x="1045" y="1622"/>
                    <a:pt x="997" y="1695"/>
                    <a:pt x="973" y="1744"/>
                  </a:cubicBezTo>
                  <a:cubicBezTo>
                    <a:pt x="948" y="1744"/>
                    <a:pt x="948" y="1792"/>
                    <a:pt x="973" y="1792"/>
                  </a:cubicBezTo>
                  <a:lnTo>
                    <a:pt x="1045" y="1792"/>
                  </a:lnTo>
                  <a:cubicBezTo>
                    <a:pt x="1094" y="1744"/>
                    <a:pt x="1118" y="1671"/>
                    <a:pt x="1143" y="1622"/>
                  </a:cubicBezTo>
                  <a:cubicBezTo>
                    <a:pt x="1158" y="1575"/>
                    <a:pt x="1133" y="1549"/>
                    <a:pt x="1107" y="1549"/>
                  </a:cubicBezTo>
                  <a:close/>
                  <a:moveTo>
                    <a:pt x="438" y="1792"/>
                  </a:moveTo>
                  <a:cubicBezTo>
                    <a:pt x="394" y="1792"/>
                    <a:pt x="390" y="1893"/>
                    <a:pt x="426" y="1893"/>
                  </a:cubicBezTo>
                  <a:cubicBezTo>
                    <a:pt x="430" y="1893"/>
                    <a:pt x="434" y="1892"/>
                    <a:pt x="438" y="1890"/>
                  </a:cubicBezTo>
                  <a:lnTo>
                    <a:pt x="632" y="1890"/>
                  </a:lnTo>
                  <a:cubicBezTo>
                    <a:pt x="657" y="1890"/>
                    <a:pt x="681" y="1890"/>
                    <a:pt x="681" y="1841"/>
                  </a:cubicBezTo>
                  <a:cubicBezTo>
                    <a:pt x="681" y="1817"/>
                    <a:pt x="657" y="1817"/>
                    <a:pt x="632" y="1792"/>
                  </a:cubicBezTo>
                  <a:close/>
                  <a:moveTo>
                    <a:pt x="244" y="1841"/>
                  </a:moveTo>
                  <a:cubicBezTo>
                    <a:pt x="171" y="1865"/>
                    <a:pt x="98" y="1914"/>
                    <a:pt x="74" y="1963"/>
                  </a:cubicBezTo>
                  <a:cubicBezTo>
                    <a:pt x="49" y="1987"/>
                    <a:pt x="49" y="2011"/>
                    <a:pt x="74" y="2011"/>
                  </a:cubicBezTo>
                  <a:cubicBezTo>
                    <a:pt x="74" y="2023"/>
                    <a:pt x="74" y="2029"/>
                    <a:pt x="77" y="2029"/>
                  </a:cubicBezTo>
                  <a:cubicBezTo>
                    <a:pt x="80" y="2029"/>
                    <a:pt x="86" y="2023"/>
                    <a:pt x="98" y="2011"/>
                  </a:cubicBezTo>
                  <a:cubicBezTo>
                    <a:pt x="98" y="2023"/>
                    <a:pt x="104" y="2029"/>
                    <a:pt x="110" y="2029"/>
                  </a:cubicBezTo>
                  <a:cubicBezTo>
                    <a:pt x="116" y="2029"/>
                    <a:pt x="122" y="2023"/>
                    <a:pt x="122" y="2011"/>
                  </a:cubicBezTo>
                  <a:cubicBezTo>
                    <a:pt x="171" y="1987"/>
                    <a:pt x="220" y="1938"/>
                    <a:pt x="268" y="1938"/>
                  </a:cubicBezTo>
                  <a:cubicBezTo>
                    <a:pt x="292" y="1938"/>
                    <a:pt x="317" y="1914"/>
                    <a:pt x="292" y="1865"/>
                  </a:cubicBezTo>
                  <a:cubicBezTo>
                    <a:pt x="292" y="1841"/>
                    <a:pt x="268" y="1841"/>
                    <a:pt x="244" y="1841"/>
                  </a:cubicBezTo>
                  <a:close/>
                  <a:moveTo>
                    <a:pt x="803" y="1841"/>
                  </a:moveTo>
                  <a:cubicBezTo>
                    <a:pt x="778" y="1841"/>
                    <a:pt x="754" y="1841"/>
                    <a:pt x="754" y="1865"/>
                  </a:cubicBezTo>
                  <a:cubicBezTo>
                    <a:pt x="754" y="1890"/>
                    <a:pt x="754" y="1914"/>
                    <a:pt x="778" y="1938"/>
                  </a:cubicBezTo>
                  <a:lnTo>
                    <a:pt x="705" y="1987"/>
                  </a:lnTo>
                  <a:cubicBezTo>
                    <a:pt x="681" y="2011"/>
                    <a:pt x="681" y="2035"/>
                    <a:pt x="705" y="2060"/>
                  </a:cubicBezTo>
                  <a:lnTo>
                    <a:pt x="754" y="2060"/>
                  </a:lnTo>
                  <a:cubicBezTo>
                    <a:pt x="754" y="2060"/>
                    <a:pt x="754" y="2060"/>
                    <a:pt x="754" y="2035"/>
                  </a:cubicBezTo>
                  <a:cubicBezTo>
                    <a:pt x="803" y="2011"/>
                    <a:pt x="827" y="1987"/>
                    <a:pt x="875" y="1938"/>
                  </a:cubicBezTo>
                  <a:lnTo>
                    <a:pt x="948" y="1963"/>
                  </a:lnTo>
                  <a:cubicBezTo>
                    <a:pt x="955" y="1970"/>
                    <a:pt x="963" y="1973"/>
                    <a:pt x="970" y="1973"/>
                  </a:cubicBezTo>
                  <a:cubicBezTo>
                    <a:pt x="987" y="1973"/>
                    <a:pt x="1004" y="1955"/>
                    <a:pt x="1021" y="1938"/>
                  </a:cubicBezTo>
                  <a:cubicBezTo>
                    <a:pt x="1021" y="1914"/>
                    <a:pt x="997" y="1890"/>
                    <a:pt x="997" y="1890"/>
                  </a:cubicBezTo>
                  <a:lnTo>
                    <a:pt x="900" y="1841"/>
                  </a:lnTo>
                  <a:close/>
                  <a:moveTo>
                    <a:pt x="1143" y="1993"/>
                  </a:moveTo>
                  <a:cubicBezTo>
                    <a:pt x="1130" y="1993"/>
                    <a:pt x="1118" y="1999"/>
                    <a:pt x="1118" y="2011"/>
                  </a:cubicBezTo>
                  <a:cubicBezTo>
                    <a:pt x="1094" y="2035"/>
                    <a:pt x="1094" y="2060"/>
                    <a:pt x="1118" y="2084"/>
                  </a:cubicBezTo>
                  <a:cubicBezTo>
                    <a:pt x="1167" y="2108"/>
                    <a:pt x="1191" y="2157"/>
                    <a:pt x="1240" y="2205"/>
                  </a:cubicBezTo>
                  <a:cubicBezTo>
                    <a:pt x="1240" y="2205"/>
                    <a:pt x="1264" y="2205"/>
                    <a:pt x="1264" y="2230"/>
                  </a:cubicBezTo>
                  <a:lnTo>
                    <a:pt x="1313" y="2230"/>
                  </a:lnTo>
                  <a:cubicBezTo>
                    <a:pt x="1337" y="2205"/>
                    <a:pt x="1337" y="2181"/>
                    <a:pt x="1313" y="2157"/>
                  </a:cubicBezTo>
                  <a:cubicBezTo>
                    <a:pt x="1264" y="2108"/>
                    <a:pt x="1215" y="2060"/>
                    <a:pt x="1167" y="2011"/>
                  </a:cubicBezTo>
                  <a:cubicBezTo>
                    <a:pt x="1167" y="1999"/>
                    <a:pt x="1155" y="1993"/>
                    <a:pt x="1143" y="1993"/>
                  </a:cubicBezTo>
                  <a:close/>
                  <a:moveTo>
                    <a:pt x="585" y="2074"/>
                  </a:moveTo>
                  <a:cubicBezTo>
                    <a:pt x="576" y="2074"/>
                    <a:pt x="567" y="2077"/>
                    <a:pt x="560" y="2084"/>
                  </a:cubicBezTo>
                  <a:cubicBezTo>
                    <a:pt x="511" y="2108"/>
                    <a:pt x="462" y="2133"/>
                    <a:pt x="414" y="2157"/>
                  </a:cubicBezTo>
                  <a:cubicBezTo>
                    <a:pt x="365" y="2157"/>
                    <a:pt x="365" y="2230"/>
                    <a:pt x="414" y="2254"/>
                  </a:cubicBezTo>
                  <a:lnTo>
                    <a:pt x="438" y="2230"/>
                  </a:lnTo>
                  <a:cubicBezTo>
                    <a:pt x="487" y="2205"/>
                    <a:pt x="560" y="2181"/>
                    <a:pt x="608" y="2157"/>
                  </a:cubicBezTo>
                  <a:cubicBezTo>
                    <a:pt x="632" y="2157"/>
                    <a:pt x="632" y="2133"/>
                    <a:pt x="632" y="2108"/>
                  </a:cubicBezTo>
                  <a:cubicBezTo>
                    <a:pt x="632" y="2091"/>
                    <a:pt x="608" y="2074"/>
                    <a:pt x="585" y="2074"/>
                  </a:cubicBezTo>
                  <a:close/>
                  <a:moveTo>
                    <a:pt x="49" y="2108"/>
                  </a:moveTo>
                  <a:cubicBezTo>
                    <a:pt x="25" y="2133"/>
                    <a:pt x="1" y="2157"/>
                    <a:pt x="25" y="2181"/>
                  </a:cubicBezTo>
                  <a:cubicBezTo>
                    <a:pt x="74" y="2230"/>
                    <a:pt x="147" y="2278"/>
                    <a:pt x="220" y="2278"/>
                  </a:cubicBezTo>
                  <a:lnTo>
                    <a:pt x="244" y="2278"/>
                  </a:lnTo>
                  <a:cubicBezTo>
                    <a:pt x="244" y="2278"/>
                    <a:pt x="268" y="2254"/>
                    <a:pt x="268" y="2230"/>
                  </a:cubicBezTo>
                  <a:cubicBezTo>
                    <a:pt x="268" y="2205"/>
                    <a:pt x="244" y="2181"/>
                    <a:pt x="220" y="2181"/>
                  </a:cubicBezTo>
                  <a:cubicBezTo>
                    <a:pt x="195" y="2181"/>
                    <a:pt x="122" y="2181"/>
                    <a:pt x="98" y="2133"/>
                  </a:cubicBezTo>
                  <a:cubicBezTo>
                    <a:pt x="98" y="2108"/>
                    <a:pt x="74" y="2108"/>
                    <a:pt x="49" y="2108"/>
                  </a:cubicBezTo>
                  <a:close/>
                  <a:moveTo>
                    <a:pt x="1361" y="2278"/>
                  </a:moveTo>
                  <a:cubicBezTo>
                    <a:pt x="1337" y="2303"/>
                    <a:pt x="1313" y="2327"/>
                    <a:pt x="1337" y="2351"/>
                  </a:cubicBezTo>
                  <a:cubicBezTo>
                    <a:pt x="1337" y="2400"/>
                    <a:pt x="1361" y="2448"/>
                    <a:pt x="1361" y="2521"/>
                  </a:cubicBezTo>
                  <a:cubicBezTo>
                    <a:pt x="1361" y="2546"/>
                    <a:pt x="1386" y="2570"/>
                    <a:pt x="1410" y="2570"/>
                  </a:cubicBezTo>
                  <a:cubicBezTo>
                    <a:pt x="1434" y="2570"/>
                    <a:pt x="1458" y="2546"/>
                    <a:pt x="1458" y="2521"/>
                  </a:cubicBezTo>
                  <a:cubicBezTo>
                    <a:pt x="1458" y="2448"/>
                    <a:pt x="1434" y="2375"/>
                    <a:pt x="1410" y="2327"/>
                  </a:cubicBezTo>
                  <a:cubicBezTo>
                    <a:pt x="1410" y="2303"/>
                    <a:pt x="1361" y="2278"/>
                    <a:pt x="1361" y="2278"/>
                  </a:cubicBezTo>
                  <a:close/>
                  <a:moveTo>
                    <a:pt x="1402" y="2657"/>
                  </a:moveTo>
                  <a:cubicBezTo>
                    <a:pt x="1383" y="2657"/>
                    <a:pt x="1378" y="2674"/>
                    <a:pt x="1361" y="2691"/>
                  </a:cubicBezTo>
                  <a:cubicBezTo>
                    <a:pt x="1361" y="2764"/>
                    <a:pt x="1337" y="2813"/>
                    <a:pt x="1313" y="2861"/>
                  </a:cubicBezTo>
                  <a:cubicBezTo>
                    <a:pt x="1313" y="2886"/>
                    <a:pt x="1337" y="2910"/>
                    <a:pt x="1361" y="2934"/>
                  </a:cubicBezTo>
                  <a:cubicBezTo>
                    <a:pt x="1386" y="2934"/>
                    <a:pt x="1410" y="2934"/>
                    <a:pt x="1410" y="2910"/>
                  </a:cubicBezTo>
                  <a:cubicBezTo>
                    <a:pt x="1434" y="2837"/>
                    <a:pt x="1458" y="2764"/>
                    <a:pt x="1458" y="2716"/>
                  </a:cubicBezTo>
                  <a:cubicBezTo>
                    <a:pt x="1458" y="2691"/>
                    <a:pt x="1458" y="2667"/>
                    <a:pt x="1434" y="2667"/>
                  </a:cubicBezTo>
                  <a:cubicBezTo>
                    <a:pt x="1420" y="2660"/>
                    <a:pt x="1410" y="2657"/>
                    <a:pt x="1402" y="2657"/>
                  </a:cubicBezTo>
                  <a:close/>
                  <a:moveTo>
                    <a:pt x="1288" y="3021"/>
                  </a:moveTo>
                  <a:cubicBezTo>
                    <a:pt x="1272" y="3021"/>
                    <a:pt x="1256" y="3031"/>
                    <a:pt x="1240" y="3031"/>
                  </a:cubicBezTo>
                  <a:lnTo>
                    <a:pt x="1167" y="3201"/>
                  </a:lnTo>
                  <a:cubicBezTo>
                    <a:pt x="1143" y="3226"/>
                    <a:pt x="1167" y="3250"/>
                    <a:pt x="1191" y="3274"/>
                  </a:cubicBezTo>
                  <a:cubicBezTo>
                    <a:pt x="1215" y="3274"/>
                    <a:pt x="1240" y="3274"/>
                    <a:pt x="1240" y="3250"/>
                  </a:cubicBezTo>
                  <a:cubicBezTo>
                    <a:pt x="1264" y="3201"/>
                    <a:pt x="1313" y="3153"/>
                    <a:pt x="1337" y="3080"/>
                  </a:cubicBezTo>
                  <a:cubicBezTo>
                    <a:pt x="1337" y="3056"/>
                    <a:pt x="1337" y="3031"/>
                    <a:pt x="1313" y="3031"/>
                  </a:cubicBezTo>
                  <a:cubicBezTo>
                    <a:pt x="1305" y="3023"/>
                    <a:pt x="1296" y="3021"/>
                    <a:pt x="1288" y="3021"/>
                  </a:cubicBezTo>
                  <a:close/>
                  <a:moveTo>
                    <a:pt x="1124" y="3351"/>
                  </a:moveTo>
                  <a:cubicBezTo>
                    <a:pt x="1112" y="3351"/>
                    <a:pt x="1101" y="3357"/>
                    <a:pt x="1094" y="3371"/>
                  </a:cubicBezTo>
                  <a:cubicBezTo>
                    <a:pt x="1045" y="3444"/>
                    <a:pt x="1021" y="3493"/>
                    <a:pt x="997" y="3542"/>
                  </a:cubicBezTo>
                  <a:cubicBezTo>
                    <a:pt x="973" y="3542"/>
                    <a:pt x="973" y="3566"/>
                    <a:pt x="997" y="3590"/>
                  </a:cubicBezTo>
                  <a:lnTo>
                    <a:pt x="1070" y="3590"/>
                  </a:lnTo>
                  <a:cubicBezTo>
                    <a:pt x="1094" y="3542"/>
                    <a:pt x="1143" y="3493"/>
                    <a:pt x="1167" y="3420"/>
                  </a:cubicBezTo>
                  <a:cubicBezTo>
                    <a:pt x="1184" y="3386"/>
                    <a:pt x="1153" y="3351"/>
                    <a:pt x="1124" y="3351"/>
                  </a:cubicBezTo>
                  <a:close/>
                  <a:moveTo>
                    <a:pt x="705" y="3566"/>
                  </a:moveTo>
                  <a:cubicBezTo>
                    <a:pt x="632" y="3566"/>
                    <a:pt x="560" y="3590"/>
                    <a:pt x="511" y="3639"/>
                  </a:cubicBezTo>
                  <a:cubicBezTo>
                    <a:pt x="487" y="3639"/>
                    <a:pt x="487" y="3687"/>
                    <a:pt x="511" y="3687"/>
                  </a:cubicBezTo>
                  <a:cubicBezTo>
                    <a:pt x="511" y="3699"/>
                    <a:pt x="511" y="3705"/>
                    <a:pt x="514" y="3705"/>
                  </a:cubicBezTo>
                  <a:cubicBezTo>
                    <a:pt x="517" y="3705"/>
                    <a:pt x="523" y="3699"/>
                    <a:pt x="535" y="3687"/>
                  </a:cubicBezTo>
                  <a:cubicBezTo>
                    <a:pt x="535" y="3687"/>
                    <a:pt x="535" y="3712"/>
                    <a:pt x="560" y="3712"/>
                  </a:cubicBezTo>
                  <a:cubicBezTo>
                    <a:pt x="608" y="3663"/>
                    <a:pt x="657" y="3663"/>
                    <a:pt x="705" y="3663"/>
                  </a:cubicBezTo>
                  <a:cubicBezTo>
                    <a:pt x="730" y="3663"/>
                    <a:pt x="754" y="3639"/>
                    <a:pt x="754" y="3614"/>
                  </a:cubicBezTo>
                  <a:cubicBezTo>
                    <a:pt x="754" y="3590"/>
                    <a:pt x="730" y="3566"/>
                    <a:pt x="705" y="3566"/>
                  </a:cubicBezTo>
                  <a:close/>
                  <a:moveTo>
                    <a:pt x="900" y="3590"/>
                  </a:moveTo>
                  <a:cubicBezTo>
                    <a:pt x="875" y="3590"/>
                    <a:pt x="851" y="3614"/>
                    <a:pt x="851" y="3639"/>
                  </a:cubicBezTo>
                  <a:cubicBezTo>
                    <a:pt x="827" y="3639"/>
                    <a:pt x="851" y="3663"/>
                    <a:pt x="851" y="3687"/>
                  </a:cubicBezTo>
                  <a:cubicBezTo>
                    <a:pt x="827" y="3736"/>
                    <a:pt x="778" y="3760"/>
                    <a:pt x="730" y="3809"/>
                  </a:cubicBezTo>
                  <a:cubicBezTo>
                    <a:pt x="730" y="3833"/>
                    <a:pt x="730" y="3857"/>
                    <a:pt x="730" y="3882"/>
                  </a:cubicBezTo>
                  <a:lnTo>
                    <a:pt x="803" y="3882"/>
                  </a:lnTo>
                  <a:cubicBezTo>
                    <a:pt x="851" y="3833"/>
                    <a:pt x="900" y="3784"/>
                    <a:pt x="948" y="3736"/>
                  </a:cubicBezTo>
                  <a:cubicBezTo>
                    <a:pt x="948" y="3736"/>
                    <a:pt x="948" y="3712"/>
                    <a:pt x="948" y="3712"/>
                  </a:cubicBezTo>
                  <a:cubicBezTo>
                    <a:pt x="973" y="3712"/>
                    <a:pt x="1021" y="3736"/>
                    <a:pt x="1045" y="3736"/>
                  </a:cubicBezTo>
                  <a:cubicBezTo>
                    <a:pt x="1053" y="3743"/>
                    <a:pt x="1060" y="3746"/>
                    <a:pt x="1067" y="3746"/>
                  </a:cubicBezTo>
                  <a:cubicBezTo>
                    <a:pt x="1084" y="3746"/>
                    <a:pt x="1101" y="3729"/>
                    <a:pt x="1118" y="3712"/>
                  </a:cubicBezTo>
                  <a:cubicBezTo>
                    <a:pt x="1118" y="3712"/>
                    <a:pt x="1118" y="3663"/>
                    <a:pt x="1094" y="3663"/>
                  </a:cubicBezTo>
                  <a:cubicBezTo>
                    <a:pt x="1021" y="3639"/>
                    <a:pt x="973" y="3614"/>
                    <a:pt x="900" y="3590"/>
                  </a:cubicBezTo>
                  <a:close/>
                  <a:moveTo>
                    <a:pt x="1231" y="3742"/>
                  </a:moveTo>
                  <a:cubicBezTo>
                    <a:pt x="1222" y="3742"/>
                    <a:pt x="1215" y="3748"/>
                    <a:pt x="1215" y="3760"/>
                  </a:cubicBezTo>
                  <a:cubicBezTo>
                    <a:pt x="1191" y="3784"/>
                    <a:pt x="1191" y="3809"/>
                    <a:pt x="1215" y="3833"/>
                  </a:cubicBezTo>
                  <a:cubicBezTo>
                    <a:pt x="1264" y="3857"/>
                    <a:pt x="1313" y="3882"/>
                    <a:pt x="1361" y="3930"/>
                  </a:cubicBezTo>
                  <a:lnTo>
                    <a:pt x="1386" y="3930"/>
                  </a:lnTo>
                  <a:cubicBezTo>
                    <a:pt x="1386" y="3930"/>
                    <a:pt x="1396" y="3941"/>
                    <a:pt x="1411" y="3941"/>
                  </a:cubicBezTo>
                  <a:cubicBezTo>
                    <a:pt x="1418" y="3941"/>
                    <a:pt x="1426" y="3938"/>
                    <a:pt x="1434" y="3930"/>
                  </a:cubicBezTo>
                  <a:cubicBezTo>
                    <a:pt x="1434" y="3930"/>
                    <a:pt x="1434" y="3882"/>
                    <a:pt x="1434" y="3882"/>
                  </a:cubicBezTo>
                  <a:cubicBezTo>
                    <a:pt x="1386" y="3833"/>
                    <a:pt x="1313" y="3784"/>
                    <a:pt x="1264" y="3760"/>
                  </a:cubicBezTo>
                  <a:cubicBezTo>
                    <a:pt x="1252" y="3748"/>
                    <a:pt x="1240" y="3742"/>
                    <a:pt x="1231" y="3742"/>
                  </a:cubicBezTo>
                  <a:close/>
                  <a:moveTo>
                    <a:pt x="462" y="3784"/>
                  </a:moveTo>
                  <a:cubicBezTo>
                    <a:pt x="438" y="3784"/>
                    <a:pt x="414" y="3809"/>
                    <a:pt x="438" y="3833"/>
                  </a:cubicBezTo>
                  <a:cubicBezTo>
                    <a:pt x="438" y="3906"/>
                    <a:pt x="487" y="3979"/>
                    <a:pt x="584" y="3979"/>
                  </a:cubicBezTo>
                  <a:lnTo>
                    <a:pt x="608" y="3979"/>
                  </a:lnTo>
                  <a:cubicBezTo>
                    <a:pt x="632" y="3979"/>
                    <a:pt x="657" y="3954"/>
                    <a:pt x="657" y="3906"/>
                  </a:cubicBezTo>
                  <a:cubicBezTo>
                    <a:pt x="632" y="3882"/>
                    <a:pt x="608" y="3882"/>
                    <a:pt x="584" y="3882"/>
                  </a:cubicBezTo>
                  <a:cubicBezTo>
                    <a:pt x="560" y="3882"/>
                    <a:pt x="511" y="3882"/>
                    <a:pt x="511" y="3809"/>
                  </a:cubicBezTo>
                  <a:cubicBezTo>
                    <a:pt x="511" y="3784"/>
                    <a:pt x="487" y="3784"/>
                    <a:pt x="462" y="3784"/>
                  </a:cubicBezTo>
                  <a:close/>
                  <a:moveTo>
                    <a:pt x="1520" y="3963"/>
                  </a:moveTo>
                  <a:cubicBezTo>
                    <a:pt x="1480" y="3963"/>
                    <a:pt x="1445" y="4014"/>
                    <a:pt x="1483" y="4052"/>
                  </a:cubicBezTo>
                  <a:cubicBezTo>
                    <a:pt x="1507" y="4100"/>
                    <a:pt x="1556" y="4149"/>
                    <a:pt x="1580" y="4197"/>
                  </a:cubicBezTo>
                  <a:cubicBezTo>
                    <a:pt x="1604" y="4197"/>
                    <a:pt x="1604" y="4222"/>
                    <a:pt x="1628" y="4222"/>
                  </a:cubicBezTo>
                  <a:lnTo>
                    <a:pt x="1628" y="4197"/>
                  </a:lnTo>
                  <a:lnTo>
                    <a:pt x="1653" y="4197"/>
                  </a:lnTo>
                  <a:cubicBezTo>
                    <a:pt x="1677" y="4197"/>
                    <a:pt x="1677" y="4173"/>
                    <a:pt x="1677" y="4149"/>
                  </a:cubicBezTo>
                  <a:cubicBezTo>
                    <a:pt x="1628" y="4100"/>
                    <a:pt x="1604" y="4027"/>
                    <a:pt x="1556" y="3979"/>
                  </a:cubicBezTo>
                  <a:cubicBezTo>
                    <a:pt x="1544" y="3967"/>
                    <a:pt x="1532" y="3963"/>
                    <a:pt x="1520" y="3963"/>
                  </a:cubicBezTo>
                  <a:close/>
                  <a:moveTo>
                    <a:pt x="1722" y="4285"/>
                  </a:moveTo>
                  <a:cubicBezTo>
                    <a:pt x="1716" y="4285"/>
                    <a:pt x="1708" y="4287"/>
                    <a:pt x="1701" y="4295"/>
                  </a:cubicBezTo>
                  <a:cubicBezTo>
                    <a:pt x="1677" y="4295"/>
                    <a:pt x="1653" y="4319"/>
                    <a:pt x="1677" y="4343"/>
                  </a:cubicBezTo>
                  <a:cubicBezTo>
                    <a:pt x="1701" y="4416"/>
                    <a:pt x="1726" y="4465"/>
                    <a:pt x="1726" y="4513"/>
                  </a:cubicBezTo>
                  <a:cubicBezTo>
                    <a:pt x="1726" y="4537"/>
                    <a:pt x="1750" y="4562"/>
                    <a:pt x="1774" y="4562"/>
                  </a:cubicBezTo>
                  <a:cubicBezTo>
                    <a:pt x="1799" y="4562"/>
                    <a:pt x="1823" y="4513"/>
                    <a:pt x="1823" y="4489"/>
                  </a:cubicBezTo>
                  <a:cubicBezTo>
                    <a:pt x="1799" y="4440"/>
                    <a:pt x="1774" y="4367"/>
                    <a:pt x="1750" y="4319"/>
                  </a:cubicBezTo>
                  <a:cubicBezTo>
                    <a:pt x="1750" y="4302"/>
                    <a:pt x="1738" y="4285"/>
                    <a:pt x="1722" y="4285"/>
                  </a:cubicBezTo>
                  <a:close/>
                  <a:moveTo>
                    <a:pt x="1799" y="4635"/>
                  </a:moveTo>
                  <a:cubicBezTo>
                    <a:pt x="1774" y="4659"/>
                    <a:pt x="1750" y="4683"/>
                    <a:pt x="1750" y="4708"/>
                  </a:cubicBezTo>
                  <a:lnTo>
                    <a:pt x="1750" y="4780"/>
                  </a:lnTo>
                  <a:lnTo>
                    <a:pt x="1750" y="4878"/>
                  </a:lnTo>
                  <a:cubicBezTo>
                    <a:pt x="1750" y="4902"/>
                    <a:pt x="1774" y="4926"/>
                    <a:pt x="1799" y="4926"/>
                  </a:cubicBezTo>
                  <a:cubicBezTo>
                    <a:pt x="1823" y="4926"/>
                    <a:pt x="1847" y="4902"/>
                    <a:pt x="1847" y="4878"/>
                  </a:cubicBezTo>
                  <a:lnTo>
                    <a:pt x="1847" y="4780"/>
                  </a:lnTo>
                  <a:lnTo>
                    <a:pt x="1847" y="4683"/>
                  </a:lnTo>
                  <a:cubicBezTo>
                    <a:pt x="1847" y="4659"/>
                    <a:pt x="1823" y="4635"/>
                    <a:pt x="1799" y="4635"/>
                  </a:cubicBezTo>
                  <a:close/>
                  <a:moveTo>
                    <a:pt x="1799" y="5023"/>
                  </a:moveTo>
                  <a:cubicBezTo>
                    <a:pt x="1774" y="5023"/>
                    <a:pt x="1750" y="5023"/>
                    <a:pt x="1750" y="5048"/>
                  </a:cubicBezTo>
                  <a:cubicBezTo>
                    <a:pt x="1726" y="5096"/>
                    <a:pt x="1726" y="5145"/>
                    <a:pt x="1726" y="5169"/>
                  </a:cubicBezTo>
                  <a:cubicBezTo>
                    <a:pt x="1701" y="5193"/>
                    <a:pt x="1726" y="5218"/>
                    <a:pt x="1750" y="5242"/>
                  </a:cubicBezTo>
                  <a:cubicBezTo>
                    <a:pt x="1774" y="5242"/>
                    <a:pt x="1799" y="5218"/>
                    <a:pt x="1799" y="5193"/>
                  </a:cubicBezTo>
                  <a:cubicBezTo>
                    <a:pt x="1823" y="5169"/>
                    <a:pt x="1823" y="5121"/>
                    <a:pt x="1823" y="5072"/>
                  </a:cubicBezTo>
                  <a:cubicBezTo>
                    <a:pt x="1847" y="5048"/>
                    <a:pt x="1823" y="5023"/>
                    <a:pt x="1799" y="50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3" name="Google Shape;1374;p30"/>
          <p:cNvGrpSpPr>
            <a:grpSpLocks/>
          </p:cNvGrpSpPr>
          <p:nvPr/>
        </p:nvGrpSpPr>
        <p:grpSpPr bwMode="auto">
          <a:xfrm>
            <a:off x="-6350" y="5276850"/>
            <a:ext cx="944563" cy="1638300"/>
            <a:chOff x="-1056319" y="1385262"/>
            <a:chExt cx="212940" cy="369285"/>
          </a:xfrm>
        </p:grpSpPr>
        <p:sp>
          <p:nvSpPr>
            <p:cNvPr id="24" name="Google Shape;1375;p30"/>
            <p:cNvSpPr/>
            <p:nvPr/>
          </p:nvSpPr>
          <p:spPr>
            <a:xfrm>
              <a:off x="-933208" y="1467564"/>
              <a:ext cx="27199" cy="279111"/>
            </a:xfrm>
            <a:custGeom>
              <a:avLst/>
              <a:gdLst/>
              <a:ahLst/>
              <a:cxnLst/>
              <a:rect l="l" t="t" r="r" b="b"/>
              <a:pathLst>
                <a:path w="705" h="7168" extrusionOk="0">
                  <a:moveTo>
                    <a:pt x="680" y="1"/>
                  </a:moveTo>
                  <a:cubicBezTo>
                    <a:pt x="656" y="1"/>
                    <a:pt x="632" y="25"/>
                    <a:pt x="632" y="50"/>
                  </a:cubicBezTo>
                  <a:cubicBezTo>
                    <a:pt x="608" y="292"/>
                    <a:pt x="0" y="6123"/>
                    <a:pt x="170" y="7119"/>
                  </a:cubicBezTo>
                  <a:cubicBezTo>
                    <a:pt x="170" y="7143"/>
                    <a:pt x="170" y="7167"/>
                    <a:pt x="195" y="7167"/>
                  </a:cubicBezTo>
                  <a:lnTo>
                    <a:pt x="219" y="7167"/>
                  </a:lnTo>
                  <a:cubicBezTo>
                    <a:pt x="243" y="7143"/>
                    <a:pt x="243" y="7119"/>
                    <a:pt x="243" y="7094"/>
                  </a:cubicBezTo>
                  <a:cubicBezTo>
                    <a:pt x="97" y="6123"/>
                    <a:pt x="705" y="122"/>
                    <a:pt x="705" y="74"/>
                  </a:cubicBezTo>
                  <a:cubicBezTo>
                    <a:pt x="705" y="25"/>
                    <a:pt x="705" y="25"/>
                    <a:pt x="6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Google Shape;1376;p30"/>
            <p:cNvSpPr/>
            <p:nvPr/>
          </p:nvSpPr>
          <p:spPr>
            <a:xfrm>
              <a:off x="-968280" y="1385262"/>
              <a:ext cx="124901" cy="123811"/>
            </a:xfrm>
            <a:custGeom>
              <a:avLst/>
              <a:gdLst/>
              <a:ahLst/>
              <a:cxnLst/>
              <a:rect l="l" t="t" r="r" b="b"/>
              <a:pathLst>
                <a:path w="3208" h="3183" extrusionOk="0">
                  <a:moveTo>
                    <a:pt x="1555" y="98"/>
                  </a:moveTo>
                  <a:cubicBezTo>
                    <a:pt x="1871" y="171"/>
                    <a:pt x="1871" y="705"/>
                    <a:pt x="1871" y="705"/>
                  </a:cubicBezTo>
                  <a:cubicBezTo>
                    <a:pt x="1871" y="729"/>
                    <a:pt x="1895" y="754"/>
                    <a:pt x="1920" y="754"/>
                  </a:cubicBezTo>
                  <a:cubicBezTo>
                    <a:pt x="1944" y="754"/>
                    <a:pt x="1968" y="754"/>
                    <a:pt x="1968" y="729"/>
                  </a:cubicBezTo>
                  <a:cubicBezTo>
                    <a:pt x="2065" y="535"/>
                    <a:pt x="2260" y="243"/>
                    <a:pt x="2381" y="243"/>
                  </a:cubicBezTo>
                  <a:cubicBezTo>
                    <a:pt x="2405" y="243"/>
                    <a:pt x="2430" y="243"/>
                    <a:pt x="2430" y="268"/>
                  </a:cubicBezTo>
                  <a:cubicBezTo>
                    <a:pt x="2600" y="389"/>
                    <a:pt x="2478" y="802"/>
                    <a:pt x="2405" y="948"/>
                  </a:cubicBezTo>
                  <a:cubicBezTo>
                    <a:pt x="2386" y="988"/>
                    <a:pt x="2414" y="1027"/>
                    <a:pt x="2452" y="1027"/>
                  </a:cubicBezTo>
                  <a:cubicBezTo>
                    <a:pt x="2460" y="1027"/>
                    <a:pt x="2469" y="1025"/>
                    <a:pt x="2478" y="1021"/>
                  </a:cubicBezTo>
                  <a:cubicBezTo>
                    <a:pt x="2600" y="972"/>
                    <a:pt x="2745" y="924"/>
                    <a:pt x="2891" y="924"/>
                  </a:cubicBezTo>
                  <a:cubicBezTo>
                    <a:pt x="2940" y="924"/>
                    <a:pt x="3013" y="924"/>
                    <a:pt x="3061" y="972"/>
                  </a:cubicBezTo>
                  <a:cubicBezTo>
                    <a:pt x="3061" y="972"/>
                    <a:pt x="3061" y="996"/>
                    <a:pt x="3061" y="996"/>
                  </a:cubicBezTo>
                  <a:cubicBezTo>
                    <a:pt x="3037" y="1142"/>
                    <a:pt x="2745" y="1409"/>
                    <a:pt x="2551" y="1580"/>
                  </a:cubicBezTo>
                  <a:cubicBezTo>
                    <a:pt x="2527" y="1580"/>
                    <a:pt x="2527" y="1604"/>
                    <a:pt x="2527" y="1628"/>
                  </a:cubicBezTo>
                  <a:cubicBezTo>
                    <a:pt x="2551" y="1628"/>
                    <a:pt x="2551" y="1652"/>
                    <a:pt x="2575" y="1652"/>
                  </a:cubicBezTo>
                  <a:cubicBezTo>
                    <a:pt x="2721" y="1652"/>
                    <a:pt x="3134" y="1725"/>
                    <a:pt x="3134" y="1920"/>
                  </a:cubicBezTo>
                  <a:cubicBezTo>
                    <a:pt x="3134" y="2114"/>
                    <a:pt x="2624" y="2163"/>
                    <a:pt x="2430" y="2163"/>
                  </a:cubicBezTo>
                  <a:cubicBezTo>
                    <a:pt x="2430" y="2163"/>
                    <a:pt x="2405" y="2163"/>
                    <a:pt x="2405" y="2187"/>
                  </a:cubicBezTo>
                  <a:cubicBezTo>
                    <a:pt x="2381" y="2211"/>
                    <a:pt x="2381" y="2211"/>
                    <a:pt x="2405" y="2235"/>
                  </a:cubicBezTo>
                  <a:cubicBezTo>
                    <a:pt x="2405" y="2235"/>
                    <a:pt x="2697" y="2551"/>
                    <a:pt x="2527" y="2794"/>
                  </a:cubicBezTo>
                  <a:cubicBezTo>
                    <a:pt x="2503" y="2818"/>
                    <a:pt x="2454" y="2843"/>
                    <a:pt x="2430" y="2843"/>
                  </a:cubicBezTo>
                  <a:cubicBezTo>
                    <a:pt x="2260" y="2843"/>
                    <a:pt x="1992" y="2503"/>
                    <a:pt x="1895" y="2381"/>
                  </a:cubicBezTo>
                  <a:cubicBezTo>
                    <a:pt x="1883" y="2369"/>
                    <a:pt x="1871" y="2363"/>
                    <a:pt x="1862" y="2363"/>
                  </a:cubicBezTo>
                  <a:cubicBezTo>
                    <a:pt x="1853" y="2363"/>
                    <a:pt x="1847" y="2369"/>
                    <a:pt x="1847" y="2381"/>
                  </a:cubicBezTo>
                  <a:cubicBezTo>
                    <a:pt x="1822" y="2381"/>
                    <a:pt x="1798" y="2405"/>
                    <a:pt x="1798" y="2430"/>
                  </a:cubicBezTo>
                  <a:cubicBezTo>
                    <a:pt x="1798" y="2430"/>
                    <a:pt x="1871" y="2964"/>
                    <a:pt x="1579" y="3086"/>
                  </a:cubicBezTo>
                  <a:lnTo>
                    <a:pt x="1507" y="3086"/>
                  </a:lnTo>
                  <a:cubicBezTo>
                    <a:pt x="1312" y="3086"/>
                    <a:pt x="1215" y="2624"/>
                    <a:pt x="1215" y="2454"/>
                  </a:cubicBezTo>
                  <a:cubicBezTo>
                    <a:pt x="1215" y="2430"/>
                    <a:pt x="1191" y="2430"/>
                    <a:pt x="1166" y="2430"/>
                  </a:cubicBezTo>
                  <a:cubicBezTo>
                    <a:pt x="1166" y="2430"/>
                    <a:pt x="1166" y="2454"/>
                    <a:pt x="1166" y="2454"/>
                  </a:cubicBezTo>
                  <a:cubicBezTo>
                    <a:pt x="1045" y="2551"/>
                    <a:pt x="899" y="2624"/>
                    <a:pt x="754" y="2624"/>
                  </a:cubicBezTo>
                  <a:cubicBezTo>
                    <a:pt x="656" y="2624"/>
                    <a:pt x="583" y="2600"/>
                    <a:pt x="511" y="2575"/>
                  </a:cubicBezTo>
                  <a:cubicBezTo>
                    <a:pt x="462" y="2551"/>
                    <a:pt x="413" y="2503"/>
                    <a:pt x="413" y="2454"/>
                  </a:cubicBezTo>
                  <a:cubicBezTo>
                    <a:pt x="389" y="2235"/>
                    <a:pt x="729" y="1871"/>
                    <a:pt x="875" y="1725"/>
                  </a:cubicBezTo>
                  <a:cubicBezTo>
                    <a:pt x="875" y="1701"/>
                    <a:pt x="875" y="1701"/>
                    <a:pt x="875" y="1677"/>
                  </a:cubicBezTo>
                  <a:cubicBezTo>
                    <a:pt x="851" y="1652"/>
                    <a:pt x="826" y="1652"/>
                    <a:pt x="826" y="1652"/>
                  </a:cubicBezTo>
                  <a:lnTo>
                    <a:pt x="705" y="1652"/>
                  </a:lnTo>
                  <a:cubicBezTo>
                    <a:pt x="535" y="1652"/>
                    <a:pt x="195" y="1628"/>
                    <a:pt x="146" y="1409"/>
                  </a:cubicBezTo>
                  <a:cubicBezTo>
                    <a:pt x="122" y="1385"/>
                    <a:pt x="122" y="1361"/>
                    <a:pt x="146" y="1337"/>
                  </a:cubicBezTo>
                  <a:cubicBezTo>
                    <a:pt x="219" y="1215"/>
                    <a:pt x="559" y="1191"/>
                    <a:pt x="826" y="1191"/>
                  </a:cubicBezTo>
                  <a:lnTo>
                    <a:pt x="851" y="1191"/>
                  </a:lnTo>
                  <a:cubicBezTo>
                    <a:pt x="899" y="1167"/>
                    <a:pt x="924" y="1118"/>
                    <a:pt x="875" y="1094"/>
                  </a:cubicBezTo>
                  <a:cubicBezTo>
                    <a:pt x="778" y="1021"/>
                    <a:pt x="511" y="778"/>
                    <a:pt x="511" y="608"/>
                  </a:cubicBezTo>
                  <a:cubicBezTo>
                    <a:pt x="511" y="559"/>
                    <a:pt x="511" y="535"/>
                    <a:pt x="535" y="511"/>
                  </a:cubicBezTo>
                  <a:cubicBezTo>
                    <a:pt x="583" y="486"/>
                    <a:pt x="608" y="462"/>
                    <a:pt x="656" y="462"/>
                  </a:cubicBezTo>
                  <a:cubicBezTo>
                    <a:pt x="899" y="511"/>
                    <a:pt x="1118" y="632"/>
                    <a:pt x="1312" y="778"/>
                  </a:cubicBezTo>
                  <a:lnTo>
                    <a:pt x="1361" y="778"/>
                  </a:lnTo>
                  <a:cubicBezTo>
                    <a:pt x="1385" y="754"/>
                    <a:pt x="1385" y="754"/>
                    <a:pt x="1385" y="729"/>
                  </a:cubicBezTo>
                  <a:cubicBezTo>
                    <a:pt x="1361" y="608"/>
                    <a:pt x="1337" y="268"/>
                    <a:pt x="1434" y="146"/>
                  </a:cubicBezTo>
                  <a:cubicBezTo>
                    <a:pt x="1458" y="98"/>
                    <a:pt x="1507" y="98"/>
                    <a:pt x="1555" y="98"/>
                  </a:cubicBezTo>
                  <a:close/>
                  <a:moveTo>
                    <a:pt x="1531" y="1"/>
                  </a:moveTo>
                  <a:cubicBezTo>
                    <a:pt x="1458" y="1"/>
                    <a:pt x="1385" y="25"/>
                    <a:pt x="1337" y="73"/>
                  </a:cubicBezTo>
                  <a:cubicBezTo>
                    <a:pt x="1239" y="243"/>
                    <a:pt x="1215" y="438"/>
                    <a:pt x="1239" y="632"/>
                  </a:cubicBezTo>
                  <a:cubicBezTo>
                    <a:pt x="1069" y="486"/>
                    <a:pt x="875" y="389"/>
                    <a:pt x="632" y="365"/>
                  </a:cubicBezTo>
                  <a:cubicBezTo>
                    <a:pt x="583" y="365"/>
                    <a:pt x="511" y="389"/>
                    <a:pt x="462" y="413"/>
                  </a:cubicBezTo>
                  <a:cubicBezTo>
                    <a:pt x="413" y="462"/>
                    <a:pt x="389" y="535"/>
                    <a:pt x="389" y="584"/>
                  </a:cubicBezTo>
                  <a:cubicBezTo>
                    <a:pt x="438" y="778"/>
                    <a:pt x="559" y="948"/>
                    <a:pt x="705" y="1069"/>
                  </a:cubicBezTo>
                  <a:cubicBezTo>
                    <a:pt x="511" y="1069"/>
                    <a:pt x="171" y="1118"/>
                    <a:pt x="49" y="1264"/>
                  </a:cubicBezTo>
                  <a:cubicBezTo>
                    <a:pt x="0" y="1312"/>
                    <a:pt x="0" y="1361"/>
                    <a:pt x="0" y="1434"/>
                  </a:cubicBezTo>
                  <a:cubicBezTo>
                    <a:pt x="73" y="1701"/>
                    <a:pt x="462" y="1725"/>
                    <a:pt x="681" y="1725"/>
                  </a:cubicBezTo>
                  <a:cubicBezTo>
                    <a:pt x="511" y="1895"/>
                    <a:pt x="243" y="2211"/>
                    <a:pt x="268" y="2454"/>
                  </a:cubicBezTo>
                  <a:cubicBezTo>
                    <a:pt x="292" y="2527"/>
                    <a:pt x="341" y="2600"/>
                    <a:pt x="413" y="2624"/>
                  </a:cubicBezTo>
                  <a:cubicBezTo>
                    <a:pt x="511" y="2673"/>
                    <a:pt x="608" y="2697"/>
                    <a:pt x="705" y="2697"/>
                  </a:cubicBezTo>
                  <a:cubicBezTo>
                    <a:pt x="851" y="2697"/>
                    <a:pt x="996" y="2648"/>
                    <a:pt x="1118" y="2551"/>
                  </a:cubicBezTo>
                  <a:cubicBezTo>
                    <a:pt x="1166" y="2746"/>
                    <a:pt x="1264" y="3183"/>
                    <a:pt x="1507" y="3183"/>
                  </a:cubicBezTo>
                  <a:cubicBezTo>
                    <a:pt x="1531" y="3183"/>
                    <a:pt x="1579" y="3183"/>
                    <a:pt x="1604" y="3159"/>
                  </a:cubicBezTo>
                  <a:cubicBezTo>
                    <a:pt x="1822" y="3037"/>
                    <a:pt x="1944" y="2794"/>
                    <a:pt x="1895" y="2551"/>
                  </a:cubicBezTo>
                  <a:lnTo>
                    <a:pt x="1895" y="2551"/>
                  </a:lnTo>
                  <a:cubicBezTo>
                    <a:pt x="2041" y="2721"/>
                    <a:pt x="2260" y="2940"/>
                    <a:pt x="2430" y="2940"/>
                  </a:cubicBezTo>
                  <a:cubicBezTo>
                    <a:pt x="2503" y="2940"/>
                    <a:pt x="2551" y="2916"/>
                    <a:pt x="2600" y="2867"/>
                  </a:cubicBezTo>
                  <a:cubicBezTo>
                    <a:pt x="2697" y="2648"/>
                    <a:pt x="2673" y="2405"/>
                    <a:pt x="2527" y="2260"/>
                  </a:cubicBezTo>
                  <a:cubicBezTo>
                    <a:pt x="2745" y="2235"/>
                    <a:pt x="3207" y="2163"/>
                    <a:pt x="3207" y="1920"/>
                  </a:cubicBezTo>
                  <a:cubicBezTo>
                    <a:pt x="3207" y="1677"/>
                    <a:pt x="2867" y="1604"/>
                    <a:pt x="2673" y="1580"/>
                  </a:cubicBezTo>
                  <a:cubicBezTo>
                    <a:pt x="2818" y="1434"/>
                    <a:pt x="3134" y="1191"/>
                    <a:pt x="3134" y="1021"/>
                  </a:cubicBezTo>
                  <a:cubicBezTo>
                    <a:pt x="3134" y="972"/>
                    <a:pt x="3110" y="948"/>
                    <a:pt x="3086" y="899"/>
                  </a:cubicBezTo>
                  <a:cubicBezTo>
                    <a:pt x="3037" y="851"/>
                    <a:pt x="2940" y="826"/>
                    <a:pt x="2867" y="826"/>
                  </a:cubicBezTo>
                  <a:cubicBezTo>
                    <a:pt x="2745" y="826"/>
                    <a:pt x="2624" y="851"/>
                    <a:pt x="2503" y="899"/>
                  </a:cubicBezTo>
                  <a:cubicBezTo>
                    <a:pt x="2551" y="729"/>
                    <a:pt x="2648" y="341"/>
                    <a:pt x="2478" y="195"/>
                  </a:cubicBezTo>
                  <a:cubicBezTo>
                    <a:pt x="2430" y="171"/>
                    <a:pt x="2405" y="146"/>
                    <a:pt x="2357" y="146"/>
                  </a:cubicBezTo>
                  <a:cubicBezTo>
                    <a:pt x="2187" y="146"/>
                    <a:pt x="2017" y="389"/>
                    <a:pt x="1920" y="559"/>
                  </a:cubicBezTo>
                  <a:cubicBezTo>
                    <a:pt x="1895" y="365"/>
                    <a:pt x="1798" y="73"/>
                    <a:pt x="15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1377;p30"/>
            <p:cNvSpPr/>
            <p:nvPr/>
          </p:nvSpPr>
          <p:spPr>
            <a:xfrm>
              <a:off x="-990111" y="1535195"/>
              <a:ext cx="60482" cy="203966"/>
            </a:xfrm>
            <a:custGeom>
              <a:avLst/>
              <a:gdLst/>
              <a:ahLst/>
              <a:cxnLst/>
              <a:rect l="l" t="t" r="r" b="b"/>
              <a:pathLst>
                <a:path w="1556" h="5234" extrusionOk="0">
                  <a:moveTo>
                    <a:pt x="70" y="1"/>
                  </a:moveTo>
                  <a:cubicBezTo>
                    <a:pt x="64" y="1"/>
                    <a:pt x="56" y="4"/>
                    <a:pt x="49" y="11"/>
                  </a:cubicBezTo>
                  <a:cubicBezTo>
                    <a:pt x="25" y="11"/>
                    <a:pt x="1" y="35"/>
                    <a:pt x="25" y="60"/>
                  </a:cubicBezTo>
                  <a:cubicBezTo>
                    <a:pt x="49" y="108"/>
                    <a:pt x="1458" y="3290"/>
                    <a:pt x="948" y="5185"/>
                  </a:cubicBezTo>
                  <a:cubicBezTo>
                    <a:pt x="948" y="5210"/>
                    <a:pt x="948" y="5234"/>
                    <a:pt x="972" y="5234"/>
                  </a:cubicBezTo>
                  <a:cubicBezTo>
                    <a:pt x="1021" y="5234"/>
                    <a:pt x="1045" y="5234"/>
                    <a:pt x="1045" y="5185"/>
                  </a:cubicBezTo>
                  <a:cubicBezTo>
                    <a:pt x="1555" y="3290"/>
                    <a:pt x="122" y="60"/>
                    <a:pt x="98" y="35"/>
                  </a:cubicBezTo>
                  <a:cubicBezTo>
                    <a:pt x="98" y="18"/>
                    <a:pt x="86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Google Shape;1378;p30"/>
            <p:cNvSpPr/>
            <p:nvPr/>
          </p:nvSpPr>
          <p:spPr>
            <a:xfrm>
              <a:off x="-1056319" y="1471858"/>
              <a:ext cx="125975" cy="123453"/>
            </a:xfrm>
            <a:custGeom>
              <a:avLst/>
              <a:gdLst/>
              <a:ahLst/>
              <a:cxnLst/>
              <a:rect l="l" t="t" r="r" b="b"/>
              <a:pathLst>
                <a:path w="3232" h="3168" extrusionOk="0">
                  <a:moveTo>
                    <a:pt x="1513" y="97"/>
                  </a:moveTo>
                  <a:cubicBezTo>
                    <a:pt x="1527" y="97"/>
                    <a:pt x="1541" y="99"/>
                    <a:pt x="1555" y="107"/>
                  </a:cubicBezTo>
                  <a:cubicBezTo>
                    <a:pt x="1871" y="155"/>
                    <a:pt x="1895" y="714"/>
                    <a:pt x="1895" y="714"/>
                  </a:cubicBezTo>
                  <a:cubicBezTo>
                    <a:pt x="1895" y="738"/>
                    <a:pt x="1895" y="738"/>
                    <a:pt x="1919" y="738"/>
                  </a:cubicBezTo>
                  <a:cubicBezTo>
                    <a:pt x="1926" y="745"/>
                    <a:pt x="1934" y="748"/>
                    <a:pt x="1940" y="748"/>
                  </a:cubicBezTo>
                  <a:cubicBezTo>
                    <a:pt x="1956" y="748"/>
                    <a:pt x="1968" y="731"/>
                    <a:pt x="1968" y="714"/>
                  </a:cubicBezTo>
                  <a:cubicBezTo>
                    <a:pt x="2065" y="544"/>
                    <a:pt x="2259" y="228"/>
                    <a:pt x="2381" y="228"/>
                  </a:cubicBezTo>
                  <a:cubicBezTo>
                    <a:pt x="2405" y="228"/>
                    <a:pt x="2430" y="252"/>
                    <a:pt x="2454" y="252"/>
                  </a:cubicBezTo>
                  <a:cubicBezTo>
                    <a:pt x="2600" y="398"/>
                    <a:pt x="2478" y="811"/>
                    <a:pt x="2430" y="957"/>
                  </a:cubicBezTo>
                  <a:cubicBezTo>
                    <a:pt x="2405" y="957"/>
                    <a:pt x="2405" y="981"/>
                    <a:pt x="2430" y="1005"/>
                  </a:cubicBezTo>
                  <a:lnTo>
                    <a:pt x="2478" y="1005"/>
                  </a:lnTo>
                  <a:cubicBezTo>
                    <a:pt x="2600" y="933"/>
                    <a:pt x="2745" y="908"/>
                    <a:pt x="2891" y="908"/>
                  </a:cubicBezTo>
                  <a:cubicBezTo>
                    <a:pt x="2940" y="908"/>
                    <a:pt x="3013" y="908"/>
                    <a:pt x="3061" y="957"/>
                  </a:cubicBezTo>
                  <a:cubicBezTo>
                    <a:pt x="3061" y="957"/>
                    <a:pt x="3061" y="981"/>
                    <a:pt x="3061" y="981"/>
                  </a:cubicBezTo>
                  <a:cubicBezTo>
                    <a:pt x="3037" y="1127"/>
                    <a:pt x="2745" y="1394"/>
                    <a:pt x="2551" y="1540"/>
                  </a:cubicBezTo>
                  <a:cubicBezTo>
                    <a:pt x="2551" y="1564"/>
                    <a:pt x="2527" y="1588"/>
                    <a:pt x="2527" y="1588"/>
                  </a:cubicBezTo>
                  <a:cubicBezTo>
                    <a:pt x="2551" y="1613"/>
                    <a:pt x="2551" y="1637"/>
                    <a:pt x="2575" y="1637"/>
                  </a:cubicBezTo>
                  <a:cubicBezTo>
                    <a:pt x="2575" y="1637"/>
                    <a:pt x="3134" y="1710"/>
                    <a:pt x="3134" y="1904"/>
                  </a:cubicBezTo>
                  <a:cubicBezTo>
                    <a:pt x="3134" y="2099"/>
                    <a:pt x="2624" y="2147"/>
                    <a:pt x="2454" y="2147"/>
                  </a:cubicBezTo>
                  <a:cubicBezTo>
                    <a:pt x="2430" y="2147"/>
                    <a:pt x="2405" y="2147"/>
                    <a:pt x="2405" y="2171"/>
                  </a:cubicBezTo>
                  <a:cubicBezTo>
                    <a:pt x="2381" y="2171"/>
                    <a:pt x="2381" y="2196"/>
                    <a:pt x="2405" y="2220"/>
                  </a:cubicBezTo>
                  <a:cubicBezTo>
                    <a:pt x="2405" y="2220"/>
                    <a:pt x="2697" y="2536"/>
                    <a:pt x="2527" y="2779"/>
                  </a:cubicBezTo>
                  <a:cubicBezTo>
                    <a:pt x="2502" y="2803"/>
                    <a:pt x="2478" y="2827"/>
                    <a:pt x="2430" y="2827"/>
                  </a:cubicBezTo>
                  <a:cubicBezTo>
                    <a:pt x="2259" y="2827"/>
                    <a:pt x="1992" y="2487"/>
                    <a:pt x="1895" y="2341"/>
                  </a:cubicBezTo>
                  <a:cubicBezTo>
                    <a:pt x="1895" y="2341"/>
                    <a:pt x="1884" y="2331"/>
                    <a:pt x="1870" y="2331"/>
                  </a:cubicBezTo>
                  <a:cubicBezTo>
                    <a:pt x="1863" y="2331"/>
                    <a:pt x="1855" y="2333"/>
                    <a:pt x="1846" y="2341"/>
                  </a:cubicBezTo>
                  <a:cubicBezTo>
                    <a:pt x="1822" y="2341"/>
                    <a:pt x="1822" y="2366"/>
                    <a:pt x="1822" y="2390"/>
                  </a:cubicBezTo>
                  <a:cubicBezTo>
                    <a:pt x="1822" y="2390"/>
                    <a:pt x="1895" y="2924"/>
                    <a:pt x="1579" y="3046"/>
                  </a:cubicBezTo>
                  <a:lnTo>
                    <a:pt x="1531" y="3046"/>
                  </a:lnTo>
                  <a:cubicBezTo>
                    <a:pt x="1336" y="3046"/>
                    <a:pt x="1239" y="2609"/>
                    <a:pt x="1215" y="2439"/>
                  </a:cubicBezTo>
                  <a:cubicBezTo>
                    <a:pt x="1215" y="2414"/>
                    <a:pt x="1191" y="2414"/>
                    <a:pt x="1191" y="2414"/>
                  </a:cubicBezTo>
                  <a:lnTo>
                    <a:pt x="1142" y="2414"/>
                  </a:lnTo>
                  <a:cubicBezTo>
                    <a:pt x="1021" y="2512"/>
                    <a:pt x="875" y="2584"/>
                    <a:pt x="705" y="2584"/>
                  </a:cubicBezTo>
                  <a:cubicBezTo>
                    <a:pt x="632" y="2584"/>
                    <a:pt x="535" y="2560"/>
                    <a:pt x="462" y="2536"/>
                  </a:cubicBezTo>
                  <a:cubicBezTo>
                    <a:pt x="413" y="2512"/>
                    <a:pt x="389" y="2463"/>
                    <a:pt x="365" y="2414"/>
                  </a:cubicBezTo>
                  <a:cubicBezTo>
                    <a:pt x="340" y="2220"/>
                    <a:pt x="705" y="1831"/>
                    <a:pt x="826" y="1686"/>
                  </a:cubicBezTo>
                  <a:cubicBezTo>
                    <a:pt x="851" y="1661"/>
                    <a:pt x="826" y="1613"/>
                    <a:pt x="802" y="1613"/>
                  </a:cubicBezTo>
                  <a:lnTo>
                    <a:pt x="656" y="1613"/>
                  </a:lnTo>
                  <a:cubicBezTo>
                    <a:pt x="510" y="1613"/>
                    <a:pt x="170" y="1588"/>
                    <a:pt x="122" y="1394"/>
                  </a:cubicBezTo>
                  <a:cubicBezTo>
                    <a:pt x="122" y="1370"/>
                    <a:pt x="122" y="1345"/>
                    <a:pt x="146" y="1321"/>
                  </a:cubicBezTo>
                  <a:cubicBezTo>
                    <a:pt x="219" y="1200"/>
                    <a:pt x="559" y="1175"/>
                    <a:pt x="826" y="1175"/>
                  </a:cubicBezTo>
                  <a:lnTo>
                    <a:pt x="875" y="1175"/>
                  </a:lnTo>
                  <a:cubicBezTo>
                    <a:pt x="875" y="1175"/>
                    <a:pt x="899" y="1151"/>
                    <a:pt x="923" y="1151"/>
                  </a:cubicBezTo>
                  <a:cubicBezTo>
                    <a:pt x="923" y="1127"/>
                    <a:pt x="899" y="1103"/>
                    <a:pt x="899" y="1078"/>
                  </a:cubicBezTo>
                  <a:cubicBezTo>
                    <a:pt x="802" y="1005"/>
                    <a:pt x="510" y="762"/>
                    <a:pt x="510" y="592"/>
                  </a:cubicBezTo>
                  <a:cubicBezTo>
                    <a:pt x="510" y="568"/>
                    <a:pt x="535" y="520"/>
                    <a:pt x="559" y="495"/>
                  </a:cubicBezTo>
                  <a:cubicBezTo>
                    <a:pt x="583" y="471"/>
                    <a:pt x="632" y="471"/>
                    <a:pt x="680" y="471"/>
                  </a:cubicBezTo>
                  <a:cubicBezTo>
                    <a:pt x="899" y="520"/>
                    <a:pt x="1142" y="617"/>
                    <a:pt x="1312" y="762"/>
                  </a:cubicBezTo>
                  <a:cubicBezTo>
                    <a:pt x="1324" y="775"/>
                    <a:pt x="1336" y="781"/>
                    <a:pt x="1345" y="781"/>
                  </a:cubicBezTo>
                  <a:cubicBezTo>
                    <a:pt x="1355" y="781"/>
                    <a:pt x="1361" y="775"/>
                    <a:pt x="1361" y="762"/>
                  </a:cubicBezTo>
                  <a:cubicBezTo>
                    <a:pt x="1385" y="762"/>
                    <a:pt x="1409" y="738"/>
                    <a:pt x="1385" y="714"/>
                  </a:cubicBezTo>
                  <a:cubicBezTo>
                    <a:pt x="1361" y="592"/>
                    <a:pt x="1336" y="252"/>
                    <a:pt x="1434" y="131"/>
                  </a:cubicBezTo>
                  <a:cubicBezTo>
                    <a:pt x="1451" y="114"/>
                    <a:pt x="1480" y="97"/>
                    <a:pt x="1513" y="97"/>
                  </a:cubicBezTo>
                  <a:close/>
                  <a:moveTo>
                    <a:pt x="1497" y="0"/>
                  </a:moveTo>
                  <a:cubicBezTo>
                    <a:pt x="1437" y="0"/>
                    <a:pt x="1373" y="28"/>
                    <a:pt x="1336" y="82"/>
                  </a:cubicBezTo>
                  <a:cubicBezTo>
                    <a:pt x="1263" y="252"/>
                    <a:pt x="1215" y="447"/>
                    <a:pt x="1263" y="617"/>
                  </a:cubicBezTo>
                  <a:cubicBezTo>
                    <a:pt x="1093" y="471"/>
                    <a:pt x="875" y="398"/>
                    <a:pt x="656" y="349"/>
                  </a:cubicBezTo>
                  <a:cubicBezTo>
                    <a:pt x="583" y="349"/>
                    <a:pt x="535" y="374"/>
                    <a:pt x="462" y="422"/>
                  </a:cubicBezTo>
                  <a:cubicBezTo>
                    <a:pt x="413" y="447"/>
                    <a:pt x="389" y="520"/>
                    <a:pt x="389" y="568"/>
                  </a:cubicBezTo>
                  <a:cubicBezTo>
                    <a:pt x="413" y="762"/>
                    <a:pt x="608" y="957"/>
                    <a:pt x="729" y="1054"/>
                  </a:cubicBezTo>
                  <a:cubicBezTo>
                    <a:pt x="510" y="1078"/>
                    <a:pt x="170" y="1103"/>
                    <a:pt x="49" y="1248"/>
                  </a:cubicBezTo>
                  <a:cubicBezTo>
                    <a:pt x="25" y="1297"/>
                    <a:pt x="0" y="1370"/>
                    <a:pt x="25" y="1418"/>
                  </a:cubicBezTo>
                  <a:cubicBezTo>
                    <a:pt x="73" y="1686"/>
                    <a:pt x="462" y="1710"/>
                    <a:pt x="680" y="1710"/>
                  </a:cubicBezTo>
                  <a:cubicBezTo>
                    <a:pt x="535" y="1880"/>
                    <a:pt x="243" y="2220"/>
                    <a:pt x="292" y="2439"/>
                  </a:cubicBezTo>
                  <a:cubicBezTo>
                    <a:pt x="292" y="2536"/>
                    <a:pt x="340" y="2584"/>
                    <a:pt x="438" y="2633"/>
                  </a:cubicBezTo>
                  <a:cubicBezTo>
                    <a:pt x="510" y="2682"/>
                    <a:pt x="608" y="2706"/>
                    <a:pt x="705" y="2706"/>
                  </a:cubicBezTo>
                  <a:cubicBezTo>
                    <a:pt x="875" y="2682"/>
                    <a:pt x="1021" y="2633"/>
                    <a:pt x="1142" y="2560"/>
                  </a:cubicBezTo>
                  <a:cubicBezTo>
                    <a:pt x="1166" y="2730"/>
                    <a:pt x="1263" y="3167"/>
                    <a:pt x="1531" y="3167"/>
                  </a:cubicBezTo>
                  <a:lnTo>
                    <a:pt x="1628" y="3167"/>
                  </a:lnTo>
                  <a:cubicBezTo>
                    <a:pt x="1822" y="3046"/>
                    <a:pt x="1944" y="2803"/>
                    <a:pt x="1919" y="2560"/>
                  </a:cubicBezTo>
                  <a:lnTo>
                    <a:pt x="1919" y="2560"/>
                  </a:lnTo>
                  <a:cubicBezTo>
                    <a:pt x="2041" y="2706"/>
                    <a:pt x="2259" y="2949"/>
                    <a:pt x="2454" y="2949"/>
                  </a:cubicBezTo>
                  <a:cubicBezTo>
                    <a:pt x="2502" y="2949"/>
                    <a:pt x="2575" y="2900"/>
                    <a:pt x="2600" y="2852"/>
                  </a:cubicBezTo>
                  <a:cubicBezTo>
                    <a:pt x="2721" y="2657"/>
                    <a:pt x="2697" y="2414"/>
                    <a:pt x="2551" y="2244"/>
                  </a:cubicBezTo>
                  <a:cubicBezTo>
                    <a:pt x="2745" y="2220"/>
                    <a:pt x="3231" y="2147"/>
                    <a:pt x="3231" y="1904"/>
                  </a:cubicBezTo>
                  <a:cubicBezTo>
                    <a:pt x="3231" y="1661"/>
                    <a:pt x="2891" y="1588"/>
                    <a:pt x="2697" y="1564"/>
                  </a:cubicBezTo>
                  <a:cubicBezTo>
                    <a:pt x="2842" y="1443"/>
                    <a:pt x="3134" y="1175"/>
                    <a:pt x="3134" y="1005"/>
                  </a:cubicBezTo>
                  <a:cubicBezTo>
                    <a:pt x="3134" y="981"/>
                    <a:pt x="3134" y="933"/>
                    <a:pt x="3110" y="908"/>
                  </a:cubicBezTo>
                  <a:cubicBezTo>
                    <a:pt x="3055" y="854"/>
                    <a:pt x="3000" y="826"/>
                    <a:pt x="2935" y="826"/>
                  </a:cubicBezTo>
                  <a:cubicBezTo>
                    <a:pt x="2914" y="826"/>
                    <a:pt x="2891" y="829"/>
                    <a:pt x="2867" y="835"/>
                  </a:cubicBezTo>
                  <a:cubicBezTo>
                    <a:pt x="2745" y="835"/>
                    <a:pt x="2624" y="860"/>
                    <a:pt x="2527" y="884"/>
                  </a:cubicBezTo>
                  <a:cubicBezTo>
                    <a:pt x="2575" y="714"/>
                    <a:pt x="2672" y="349"/>
                    <a:pt x="2478" y="179"/>
                  </a:cubicBezTo>
                  <a:cubicBezTo>
                    <a:pt x="2454" y="155"/>
                    <a:pt x="2405" y="155"/>
                    <a:pt x="2381" y="131"/>
                  </a:cubicBezTo>
                  <a:cubicBezTo>
                    <a:pt x="2211" y="131"/>
                    <a:pt x="2041" y="374"/>
                    <a:pt x="1944" y="544"/>
                  </a:cubicBezTo>
                  <a:cubicBezTo>
                    <a:pt x="1919" y="349"/>
                    <a:pt x="1822" y="58"/>
                    <a:pt x="1555" y="9"/>
                  </a:cubicBezTo>
                  <a:cubicBezTo>
                    <a:pt x="1537" y="3"/>
                    <a:pt x="1517" y="0"/>
                    <a:pt x="14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" name="Google Shape;1379;p30"/>
            <p:cNvSpPr/>
            <p:nvPr/>
          </p:nvSpPr>
          <p:spPr>
            <a:xfrm>
              <a:off x="-933208" y="1418541"/>
              <a:ext cx="55830" cy="54749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29" y="1"/>
                  </a:moveTo>
                  <a:cubicBezTo>
                    <a:pt x="340" y="1"/>
                    <a:pt x="0" y="317"/>
                    <a:pt x="0" y="705"/>
                  </a:cubicBezTo>
                  <a:cubicBezTo>
                    <a:pt x="0" y="1094"/>
                    <a:pt x="340" y="1410"/>
                    <a:pt x="729" y="1410"/>
                  </a:cubicBezTo>
                  <a:cubicBezTo>
                    <a:pt x="1118" y="1410"/>
                    <a:pt x="1434" y="1094"/>
                    <a:pt x="1434" y="705"/>
                  </a:cubicBezTo>
                  <a:cubicBezTo>
                    <a:pt x="1434" y="317"/>
                    <a:pt x="1118" y="1"/>
                    <a:pt x="72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" name="Google Shape;1380;p30"/>
            <p:cNvSpPr/>
            <p:nvPr/>
          </p:nvSpPr>
          <p:spPr>
            <a:xfrm>
              <a:off x="-1021247" y="1507284"/>
              <a:ext cx="55830" cy="55106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05" y="0"/>
                  </a:moveTo>
                  <a:cubicBezTo>
                    <a:pt x="316" y="0"/>
                    <a:pt x="0" y="316"/>
                    <a:pt x="0" y="705"/>
                  </a:cubicBezTo>
                  <a:cubicBezTo>
                    <a:pt x="0" y="1093"/>
                    <a:pt x="316" y="1409"/>
                    <a:pt x="705" y="1409"/>
                  </a:cubicBezTo>
                  <a:cubicBezTo>
                    <a:pt x="1118" y="1409"/>
                    <a:pt x="1433" y="1093"/>
                    <a:pt x="1433" y="705"/>
                  </a:cubicBezTo>
                  <a:cubicBezTo>
                    <a:pt x="1433" y="316"/>
                    <a:pt x="1118" y="0"/>
                    <a:pt x="70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" name="Google Shape;1381;p30"/>
            <p:cNvSpPr/>
            <p:nvPr/>
          </p:nvSpPr>
          <p:spPr>
            <a:xfrm>
              <a:off x="-1029836" y="1690495"/>
              <a:ext cx="173573" cy="64052"/>
            </a:xfrm>
            <a:custGeom>
              <a:avLst/>
              <a:gdLst/>
              <a:ahLst/>
              <a:cxnLst/>
              <a:rect l="l" t="t" r="r" b="b"/>
              <a:pathLst>
                <a:path w="4460" h="1644" extrusionOk="0">
                  <a:moveTo>
                    <a:pt x="2533" y="0"/>
                  </a:moveTo>
                  <a:cubicBezTo>
                    <a:pt x="2511" y="0"/>
                    <a:pt x="2492" y="11"/>
                    <a:pt x="2478" y="34"/>
                  </a:cubicBezTo>
                  <a:cubicBezTo>
                    <a:pt x="2308" y="253"/>
                    <a:pt x="1920" y="763"/>
                    <a:pt x="1920" y="763"/>
                  </a:cubicBezTo>
                  <a:cubicBezTo>
                    <a:pt x="1920" y="763"/>
                    <a:pt x="1830" y="97"/>
                    <a:pt x="1603" y="97"/>
                  </a:cubicBezTo>
                  <a:cubicBezTo>
                    <a:pt x="1567" y="97"/>
                    <a:pt x="1526" y="115"/>
                    <a:pt x="1482" y="156"/>
                  </a:cubicBezTo>
                  <a:cubicBezTo>
                    <a:pt x="1288" y="350"/>
                    <a:pt x="1094" y="544"/>
                    <a:pt x="924" y="739"/>
                  </a:cubicBezTo>
                  <a:cubicBezTo>
                    <a:pt x="924" y="739"/>
                    <a:pt x="672" y="73"/>
                    <a:pt x="493" y="73"/>
                  </a:cubicBezTo>
                  <a:cubicBezTo>
                    <a:pt x="464" y="73"/>
                    <a:pt x="437" y="91"/>
                    <a:pt x="413" y="131"/>
                  </a:cubicBezTo>
                  <a:cubicBezTo>
                    <a:pt x="243" y="617"/>
                    <a:pt x="98" y="1103"/>
                    <a:pt x="0" y="1613"/>
                  </a:cubicBezTo>
                  <a:cubicBezTo>
                    <a:pt x="0" y="1613"/>
                    <a:pt x="1039" y="1644"/>
                    <a:pt x="2099" y="1644"/>
                  </a:cubicBezTo>
                  <a:cubicBezTo>
                    <a:pt x="3158" y="1644"/>
                    <a:pt x="4239" y="1613"/>
                    <a:pt x="4324" y="1492"/>
                  </a:cubicBezTo>
                  <a:cubicBezTo>
                    <a:pt x="4459" y="1289"/>
                    <a:pt x="4115" y="108"/>
                    <a:pt x="3813" y="108"/>
                  </a:cubicBezTo>
                  <a:cubicBezTo>
                    <a:pt x="3789" y="108"/>
                    <a:pt x="3765" y="115"/>
                    <a:pt x="3741" y="131"/>
                  </a:cubicBezTo>
                  <a:cubicBezTo>
                    <a:pt x="3523" y="350"/>
                    <a:pt x="3353" y="642"/>
                    <a:pt x="3280" y="933"/>
                  </a:cubicBezTo>
                  <a:cubicBezTo>
                    <a:pt x="3280" y="933"/>
                    <a:pt x="2744" y="0"/>
                    <a:pt x="25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" name="Google Shape;1382;p30"/>
            <p:cNvSpPr/>
            <p:nvPr/>
          </p:nvSpPr>
          <p:spPr>
            <a:xfrm>
              <a:off x="-887041" y="1718764"/>
              <a:ext cx="8589" cy="31489"/>
            </a:xfrm>
            <a:custGeom>
              <a:avLst/>
              <a:gdLst/>
              <a:ahLst/>
              <a:cxnLst/>
              <a:rect l="l" t="t" r="r" b="b"/>
              <a:pathLst>
                <a:path w="220" h="809" extrusionOk="0">
                  <a:moveTo>
                    <a:pt x="159" y="1"/>
                  </a:moveTo>
                  <a:cubicBezTo>
                    <a:pt x="140" y="1"/>
                    <a:pt x="122" y="13"/>
                    <a:pt x="122" y="37"/>
                  </a:cubicBezTo>
                  <a:cubicBezTo>
                    <a:pt x="122" y="256"/>
                    <a:pt x="98" y="499"/>
                    <a:pt x="25" y="741"/>
                  </a:cubicBezTo>
                  <a:cubicBezTo>
                    <a:pt x="1" y="741"/>
                    <a:pt x="1" y="790"/>
                    <a:pt x="25" y="790"/>
                  </a:cubicBezTo>
                  <a:lnTo>
                    <a:pt x="49" y="790"/>
                  </a:lnTo>
                  <a:cubicBezTo>
                    <a:pt x="49" y="802"/>
                    <a:pt x="55" y="808"/>
                    <a:pt x="64" y="808"/>
                  </a:cubicBezTo>
                  <a:cubicBezTo>
                    <a:pt x="73" y="808"/>
                    <a:pt x="86" y="802"/>
                    <a:pt x="98" y="790"/>
                  </a:cubicBezTo>
                  <a:cubicBezTo>
                    <a:pt x="195" y="547"/>
                    <a:pt x="219" y="280"/>
                    <a:pt x="195" y="37"/>
                  </a:cubicBezTo>
                  <a:cubicBezTo>
                    <a:pt x="195" y="13"/>
                    <a:pt x="177" y="1"/>
                    <a:pt x="1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1383;p30"/>
            <p:cNvSpPr/>
            <p:nvPr/>
          </p:nvSpPr>
          <p:spPr>
            <a:xfrm>
              <a:off x="-931418" y="1708744"/>
              <a:ext cx="10378" cy="40793"/>
            </a:xfrm>
            <a:custGeom>
              <a:avLst/>
              <a:gdLst/>
              <a:ahLst/>
              <a:cxnLst/>
              <a:rect l="l" t="t" r="r" b="b"/>
              <a:pathLst>
                <a:path w="269" h="1046" extrusionOk="0">
                  <a:moveTo>
                    <a:pt x="147" y="0"/>
                  </a:moveTo>
                  <a:cubicBezTo>
                    <a:pt x="122" y="0"/>
                    <a:pt x="98" y="25"/>
                    <a:pt x="122" y="49"/>
                  </a:cubicBezTo>
                  <a:cubicBezTo>
                    <a:pt x="147" y="365"/>
                    <a:pt x="122" y="875"/>
                    <a:pt x="1" y="948"/>
                  </a:cubicBezTo>
                  <a:cubicBezTo>
                    <a:pt x="1" y="972"/>
                    <a:pt x="1" y="996"/>
                    <a:pt x="1" y="1021"/>
                  </a:cubicBezTo>
                  <a:cubicBezTo>
                    <a:pt x="25" y="1021"/>
                    <a:pt x="25" y="1045"/>
                    <a:pt x="49" y="1045"/>
                  </a:cubicBezTo>
                  <a:lnTo>
                    <a:pt x="74" y="1045"/>
                  </a:lnTo>
                  <a:cubicBezTo>
                    <a:pt x="268" y="924"/>
                    <a:pt x="195" y="195"/>
                    <a:pt x="195" y="49"/>
                  </a:cubicBezTo>
                  <a:cubicBezTo>
                    <a:pt x="195" y="0"/>
                    <a:pt x="171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" name="Google Shape;1384;p30"/>
            <p:cNvSpPr/>
            <p:nvPr/>
          </p:nvSpPr>
          <p:spPr>
            <a:xfrm>
              <a:off x="-976869" y="1713396"/>
              <a:ext cx="6800" cy="34352"/>
            </a:xfrm>
            <a:custGeom>
              <a:avLst/>
              <a:gdLst/>
              <a:ahLst/>
              <a:cxnLst/>
              <a:rect l="l" t="t" r="r" b="b"/>
              <a:pathLst>
                <a:path w="171" h="876" extrusionOk="0">
                  <a:moveTo>
                    <a:pt x="122" y="1"/>
                  </a:moveTo>
                  <a:cubicBezTo>
                    <a:pt x="98" y="1"/>
                    <a:pt x="74" y="25"/>
                    <a:pt x="74" y="50"/>
                  </a:cubicBezTo>
                  <a:cubicBezTo>
                    <a:pt x="74" y="317"/>
                    <a:pt x="49" y="560"/>
                    <a:pt x="1" y="827"/>
                  </a:cubicBezTo>
                  <a:cubicBezTo>
                    <a:pt x="1" y="851"/>
                    <a:pt x="1" y="875"/>
                    <a:pt x="49" y="875"/>
                  </a:cubicBezTo>
                  <a:cubicBezTo>
                    <a:pt x="74" y="875"/>
                    <a:pt x="98" y="875"/>
                    <a:pt x="98" y="851"/>
                  </a:cubicBezTo>
                  <a:cubicBezTo>
                    <a:pt x="147" y="584"/>
                    <a:pt x="171" y="317"/>
                    <a:pt x="171" y="50"/>
                  </a:cubicBezTo>
                  <a:cubicBezTo>
                    <a:pt x="171" y="25"/>
                    <a:pt x="147" y="1"/>
                    <a:pt x="1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" name="Google Shape;1385;p30"/>
            <p:cNvSpPr/>
            <p:nvPr/>
          </p:nvSpPr>
          <p:spPr>
            <a:xfrm>
              <a:off x="-1015520" y="1710891"/>
              <a:ext cx="10379" cy="35783"/>
            </a:xfrm>
            <a:custGeom>
              <a:avLst/>
              <a:gdLst/>
              <a:ahLst/>
              <a:cxnLst/>
              <a:rect l="l" t="t" r="r" b="b"/>
              <a:pathLst>
                <a:path w="269" h="924" extrusionOk="0">
                  <a:moveTo>
                    <a:pt x="98" y="0"/>
                  </a:moveTo>
                  <a:cubicBezTo>
                    <a:pt x="74" y="0"/>
                    <a:pt x="49" y="0"/>
                    <a:pt x="25" y="24"/>
                  </a:cubicBezTo>
                  <a:cubicBezTo>
                    <a:pt x="1" y="316"/>
                    <a:pt x="49" y="607"/>
                    <a:pt x="171" y="899"/>
                  </a:cubicBezTo>
                  <a:cubicBezTo>
                    <a:pt x="171" y="899"/>
                    <a:pt x="195" y="923"/>
                    <a:pt x="195" y="923"/>
                  </a:cubicBezTo>
                  <a:lnTo>
                    <a:pt x="219" y="923"/>
                  </a:lnTo>
                  <a:cubicBezTo>
                    <a:pt x="244" y="899"/>
                    <a:pt x="268" y="875"/>
                    <a:pt x="244" y="850"/>
                  </a:cubicBezTo>
                  <a:cubicBezTo>
                    <a:pt x="147" y="607"/>
                    <a:pt x="98" y="316"/>
                    <a:pt x="122" y="49"/>
                  </a:cubicBezTo>
                  <a:cubicBezTo>
                    <a:pt x="122" y="24"/>
                    <a:pt x="122" y="0"/>
                    <a:pt x="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5" name="Google Shape;1386;p30"/>
          <p:cNvGrpSpPr>
            <a:grpSpLocks/>
          </p:cNvGrpSpPr>
          <p:nvPr/>
        </p:nvGrpSpPr>
        <p:grpSpPr bwMode="auto">
          <a:xfrm>
            <a:off x="11085513" y="5946775"/>
            <a:ext cx="717550" cy="739775"/>
            <a:chOff x="5294267" y="4624350"/>
            <a:chExt cx="383004" cy="395854"/>
          </a:xfrm>
        </p:grpSpPr>
        <p:sp>
          <p:nvSpPr>
            <p:cNvPr id="36" name="Google Shape;1387;p30"/>
            <p:cNvSpPr/>
            <p:nvPr/>
          </p:nvSpPr>
          <p:spPr>
            <a:xfrm>
              <a:off x="5358666" y="4859654"/>
              <a:ext cx="58467" cy="160550"/>
            </a:xfrm>
            <a:custGeom>
              <a:avLst/>
              <a:gdLst/>
              <a:ahLst/>
              <a:cxnLst/>
              <a:rect l="l" t="t" r="r" b="b"/>
              <a:pathLst>
                <a:path w="671" h="1845" extrusionOk="0">
                  <a:moveTo>
                    <a:pt x="106" y="0"/>
                  </a:moveTo>
                  <a:cubicBezTo>
                    <a:pt x="55" y="0"/>
                    <a:pt x="0" y="47"/>
                    <a:pt x="15" y="119"/>
                  </a:cubicBezTo>
                  <a:lnTo>
                    <a:pt x="501" y="1796"/>
                  </a:lnTo>
                  <a:cubicBezTo>
                    <a:pt x="501" y="1820"/>
                    <a:pt x="525" y="1844"/>
                    <a:pt x="573" y="1844"/>
                  </a:cubicBezTo>
                  <a:lnTo>
                    <a:pt x="598" y="1844"/>
                  </a:lnTo>
                  <a:cubicBezTo>
                    <a:pt x="646" y="1844"/>
                    <a:pt x="671" y="1796"/>
                    <a:pt x="646" y="1747"/>
                  </a:cubicBezTo>
                  <a:lnTo>
                    <a:pt x="185" y="71"/>
                  </a:lnTo>
                  <a:cubicBezTo>
                    <a:pt x="175" y="22"/>
                    <a:pt x="141" y="0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" name="Google Shape;1388;p30"/>
            <p:cNvSpPr/>
            <p:nvPr/>
          </p:nvSpPr>
          <p:spPr>
            <a:xfrm>
              <a:off x="5294267" y="4894482"/>
              <a:ext cx="175402" cy="68808"/>
            </a:xfrm>
            <a:custGeom>
              <a:avLst/>
              <a:gdLst/>
              <a:ahLst/>
              <a:cxnLst/>
              <a:rect l="l" t="t" r="r" b="b"/>
              <a:pathLst>
                <a:path w="2017" h="788" extrusionOk="0">
                  <a:moveTo>
                    <a:pt x="1934" y="0"/>
                  </a:moveTo>
                  <a:cubicBezTo>
                    <a:pt x="1921" y="0"/>
                    <a:pt x="1908" y="3"/>
                    <a:pt x="1895" y="10"/>
                  </a:cubicBezTo>
                  <a:lnTo>
                    <a:pt x="49" y="617"/>
                  </a:lnTo>
                  <a:cubicBezTo>
                    <a:pt x="25" y="642"/>
                    <a:pt x="1" y="666"/>
                    <a:pt x="1" y="714"/>
                  </a:cubicBezTo>
                  <a:cubicBezTo>
                    <a:pt x="1" y="739"/>
                    <a:pt x="49" y="763"/>
                    <a:pt x="74" y="763"/>
                  </a:cubicBezTo>
                  <a:lnTo>
                    <a:pt x="98" y="787"/>
                  </a:lnTo>
                  <a:lnTo>
                    <a:pt x="1944" y="180"/>
                  </a:lnTo>
                  <a:cubicBezTo>
                    <a:pt x="1993" y="156"/>
                    <a:pt x="2017" y="107"/>
                    <a:pt x="1993" y="59"/>
                  </a:cubicBezTo>
                  <a:cubicBezTo>
                    <a:pt x="1993" y="23"/>
                    <a:pt x="1967" y="0"/>
                    <a:pt x="19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" name="Google Shape;1389;p30"/>
            <p:cNvSpPr/>
            <p:nvPr/>
          </p:nvSpPr>
          <p:spPr>
            <a:xfrm>
              <a:off x="5310366" y="4884288"/>
              <a:ext cx="150829" cy="93442"/>
            </a:xfrm>
            <a:custGeom>
              <a:avLst/>
              <a:gdLst/>
              <a:ahLst/>
              <a:cxnLst/>
              <a:rect l="l" t="t" r="r" b="b"/>
              <a:pathLst>
                <a:path w="1734" h="1081" extrusionOk="0">
                  <a:moveTo>
                    <a:pt x="110" y="0"/>
                  </a:moveTo>
                  <a:cubicBezTo>
                    <a:pt x="38" y="0"/>
                    <a:pt x="0" y="92"/>
                    <a:pt x="82" y="133"/>
                  </a:cubicBezTo>
                  <a:lnTo>
                    <a:pt x="1588" y="1080"/>
                  </a:lnTo>
                  <a:lnTo>
                    <a:pt x="1637" y="1080"/>
                  </a:lnTo>
                  <a:cubicBezTo>
                    <a:pt x="1661" y="1080"/>
                    <a:pt x="1685" y="1080"/>
                    <a:pt x="1709" y="1056"/>
                  </a:cubicBezTo>
                  <a:cubicBezTo>
                    <a:pt x="1734" y="1007"/>
                    <a:pt x="1709" y="959"/>
                    <a:pt x="1685" y="935"/>
                  </a:cubicBezTo>
                  <a:lnTo>
                    <a:pt x="155" y="11"/>
                  </a:lnTo>
                  <a:cubicBezTo>
                    <a:pt x="139" y="4"/>
                    <a:pt x="124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" name="Google Shape;1390;p30"/>
            <p:cNvSpPr/>
            <p:nvPr/>
          </p:nvSpPr>
          <p:spPr>
            <a:xfrm>
              <a:off x="5340871" y="4845213"/>
              <a:ext cx="97446" cy="158002"/>
            </a:xfrm>
            <a:custGeom>
              <a:avLst/>
              <a:gdLst/>
              <a:ahLst/>
              <a:cxnLst/>
              <a:rect l="l" t="t" r="r" b="b"/>
              <a:pathLst>
                <a:path w="1118" h="1814" extrusionOk="0">
                  <a:moveTo>
                    <a:pt x="1010" y="0"/>
                  </a:moveTo>
                  <a:cubicBezTo>
                    <a:pt x="984" y="0"/>
                    <a:pt x="962" y="12"/>
                    <a:pt x="947" y="41"/>
                  </a:cubicBezTo>
                  <a:lnTo>
                    <a:pt x="24" y="1717"/>
                  </a:lnTo>
                  <a:cubicBezTo>
                    <a:pt x="0" y="1741"/>
                    <a:pt x="24" y="1790"/>
                    <a:pt x="49" y="1814"/>
                  </a:cubicBezTo>
                  <a:lnTo>
                    <a:pt x="97" y="1814"/>
                  </a:lnTo>
                  <a:cubicBezTo>
                    <a:pt x="122" y="1814"/>
                    <a:pt x="146" y="1814"/>
                    <a:pt x="170" y="1790"/>
                  </a:cubicBezTo>
                  <a:lnTo>
                    <a:pt x="1093" y="113"/>
                  </a:lnTo>
                  <a:cubicBezTo>
                    <a:pt x="1118" y="89"/>
                    <a:pt x="1093" y="41"/>
                    <a:pt x="1069" y="16"/>
                  </a:cubicBezTo>
                  <a:cubicBezTo>
                    <a:pt x="1049" y="6"/>
                    <a:pt x="1029" y="0"/>
                    <a:pt x="10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" name="Google Shape;1391;p30"/>
            <p:cNvSpPr/>
            <p:nvPr/>
          </p:nvSpPr>
          <p:spPr>
            <a:xfrm>
              <a:off x="5499327" y="4624350"/>
              <a:ext cx="175402" cy="150357"/>
            </a:xfrm>
            <a:custGeom>
              <a:avLst/>
              <a:gdLst/>
              <a:ahLst/>
              <a:cxnLst/>
              <a:rect l="l" t="t" r="r" b="b"/>
              <a:pathLst>
                <a:path w="2017" h="1731" extrusionOk="0">
                  <a:moveTo>
                    <a:pt x="1166" y="175"/>
                  </a:moveTo>
                  <a:cubicBezTo>
                    <a:pt x="1555" y="175"/>
                    <a:pt x="1871" y="467"/>
                    <a:pt x="1871" y="856"/>
                  </a:cubicBezTo>
                  <a:cubicBezTo>
                    <a:pt x="1871" y="1285"/>
                    <a:pt x="1511" y="1569"/>
                    <a:pt x="1144" y="1569"/>
                  </a:cubicBezTo>
                  <a:cubicBezTo>
                    <a:pt x="971" y="1569"/>
                    <a:pt x="796" y="1506"/>
                    <a:pt x="656" y="1366"/>
                  </a:cubicBezTo>
                  <a:cubicBezTo>
                    <a:pt x="219" y="929"/>
                    <a:pt x="534" y="175"/>
                    <a:pt x="1166" y="175"/>
                  </a:cubicBezTo>
                  <a:close/>
                  <a:moveTo>
                    <a:pt x="1142" y="1"/>
                  </a:moveTo>
                  <a:cubicBezTo>
                    <a:pt x="930" y="1"/>
                    <a:pt x="714" y="77"/>
                    <a:pt x="534" y="248"/>
                  </a:cubicBezTo>
                  <a:cubicBezTo>
                    <a:pt x="0" y="807"/>
                    <a:pt x="389" y="1730"/>
                    <a:pt x="1166" y="1730"/>
                  </a:cubicBezTo>
                  <a:cubicBezTo>
                    <a:pt x="1628" y="1730"/>
                    <a:pt x="2016" y="1342"/>
                    <a:pt x="2016" y="856"/>
                  </a:cubicBezTo>
                  <a:cubicBezTo>
                    <a:pt x="2016" y="344"/>
                    <a:pt x="1590" y="1"/>
                    <a:pt x="11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" name="Google Shape;1392;p30"/>
            <p:cNvSpPr/>
            <p:nvPr/>
          </p:nvSpPr>
          <p:spPr>
            <a:xfrm>
              <a:off x="5615414" y="4833320"/>
              <a:ext cx="32199" cy="89195"/>
            </a:xfrm>
            <a:custGeom>
              <a:avLst/>
              <a:gdLst/>
              <a:ahLst/>
              <a:cxnLst/>
              <a:rect l="l" t="t" r="r" b="b"/>
              <a:pathLst>
                <a:path w="671" h="1845" extrusionOk="0">
                  <a:moveTo>
                    <a:pt x="106" y="0"/>
                  </a:moveTo>
                  <a:cubicBezTo>
                    <a:pt x="55" y="0"/>
                    <a:pt x="0" y="47"/>
                    <a:pt x="15" y="119"/>
                  </a:cubicBezTo>
                  <a:lnTo>
                    <a:pt x="501" y="1796"/>
                  </a:lnTo>
                  <a:cubicBezTo>
                    <a:pt x="501" y="1820"/>
                    <a:pt x="525" y="1844"/>
                    <a:pt x="573" y="1844"/>
                  </a:cubicBezTo>
                  <a:lnTo>
                    <a:pt x="598" y="1844"/>
                  </a:lnTo>
                  <a:cubicBezTo>
                    <a:pt x="646" y="1844"/>
                    <a:pt x="671" y="1796"/>
                    <a:pt x="646" y="1747"/>
                  </a:cubicBezTo>
                  <a:lnTo>
                    <a:pt x="185" y="71"/>
                  </a:lnTo>
                  <a:cubicBezTo>
                    <a:pt x="175" y="22"/>
                    <a:pt x="141" y="0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" name="Google Shape;1393;p30"/>
            <p:cNvSpPr/>
            <p:nvPr/>
          </p:nvSpPr>
          <p:spPr>
            <a:xfrm>
              <a:off x="5579825" y="4852858"/>
              <a:ext cx="97446" cy="38226"/>
            </a:xfrm>
            <a:custGeom>
              <a:avLst/>
              <a:gdLst/>
              <a:ahLst/>
              <a:cxnLst/>
              <a:rect l="l" t="t" r="r" b="b"/>
              <a:pathLst>
                <a:path w="2017" h="788" extrusionOk="0">
                  <a:moveTo>
                    <a:pt x="1934" y="0"/>
                  </a:moveTo>
                  <a:cubicBezTo>
                    <a:pt x="1921" y="0"/>
                    <a:pt x="1908" y="3"/>
                    <a:pt x="1895" y="10"/>
                  </a:cubicBezTo>
                  <a:lnTo>
                    <a:pt x="49" y="617"/>
                  </a:lnTo>
                  <a:cubicBezTo>
                    <a:pt x="25" y="642"/>
                    <a:pt x="1" y="666"/>
                    <a:pt x="1" y="714"/>
                  </a:cubicBezTo>
                  <a:cubicBezTo>
                    <a:pt x="1" y="739"/>
                    <a:pt x="49" y="763"/>
                    <a:pt x="74" y="763"/>
                  </a:cubicBezTo>
                  <a:lnTo>
                    <a:pt x="98" y="787"/>
                  </a:lnTo>
                  <a:lnTo>
                    <a:pt x="1944" y="180"/>
                  </a:lnTo>
                  <a:cubicBezTo>
                    <a:pt x="1993" y="156"/>
                    <a:pt x="2017" y="107"/>
                    <a:pt x="1993" y="59"/>
                  </a:cubicBezTo>
                  <a:cubicBezTo>
                    <a:pt x="1993" y="23"/>
                    <a:pt x="1967" y="0"/>
                    <a:pt x="19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" name="Google Shape;1394;p30"/>
            <p:cNvSpPr/>
            <p:nvPr/>
          </p:nvSpPr>
          <p:spPr>
            <a:xfrm>
              <a:off x="5589146" y="4846912"/>
              <a:ext cx="83041" cy="52667"/>
            </a:xfrm>
            <a:custGeom>
              <a:avLst/>
              <a:gdLst/>
              <a:ahLst/>
              <a:cxnLst/>
              <a:rect l="l" t="t" r="r" b="b"/>
              <a:pathLst>
                <a:path w="1734" h="1081" extrusionOk="0">
                  <a:moveTo>
                    <a:pt x="110" y="0"/>
                  </a:moveTo>
                  <a:cubicBezTo>
                    <a:pt x="38" y="0"/>
                    <a:pt x="0" y="92"/>
                    <a:pt x="82" y="133"/>
                  </a:cubicBezTo>
                  <a:lnTo>
                    <a:pt x="1588" y="1080"/>
                  </a:lnTo>
                  <a:lnTo>
                    <a:pt x="1637" y="1080"/>
                  </a:lnTo>
                  <a:cubicBezTo>
                    <a:pt x="1661" y="1080"/>
                    <a:pt x="1685" y="1080"/>
                    <a:pt x="1709" y="1056"/>
                  </a:cubicBezTo>
                  <a:cubicBezTo>
                    <a:pt x="1734" y="1007"/>
                    <a:pt x="1709" y="959"/>
                    <a:pt x="1685" y="935"/>
                  </a:cubicBezTo>
                  <a:lnTo>
                    <a:pt x="155" y="11"/>
                  </a:lnTo>
                  <a:cubicBezTo>
                    <a:pt x="139" y="4"/>
                    <a:pt x="124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" name="Google Shape;1395;p30"/>
            <p:cNvSpPr/>
            <p:nvPr/>
          </p:nvSpPr>
          <p:spPr>
            <a:xfrm>
              <a:off x="5606093" y="4825675"/>
              <a:ext cx="53383" cy="87495"/>
            </a:xfrm>
            <a:custGeom>
              <a:avLst/>
              <a:gdLst/>
              <a:ahLst/>
              <a:cxnLst/>
              <a:rect l="l" t="t" r="r" b="b"/>
              <a:pathLst>
                <a:path w="1118" h="1814" extrusionOk="0">
                  <a:moveTo>
                    <a:pt x="1010" y="0"/>
                  </a:moveTo>
                  <a:cubicBezTo>
                    <a:pt x="984" y="0"/>
                    <a:pt x="962" y="12"/>
                    <a:pt x="947" y="41"/>
                  </a:cubicBezTo>
                  <a:lnTo>
                    <a:pt x="24" y="1717"/>
                  </a:lnTo>
                  <a:cubicBezTo>
                    <a:pt x="0" y="1741"/>
                    <a:pt x="24" y="1790"/>
                    <a:pt x="49" y="1814"/>
                  </a:cubicBezTo>
                  <a:lnTo>
                    <a:pt x="97" y="1814"/>
                  </a:lnTo>
                  <a:cubicBezTo>
                    <a:pt x="122" y="1814"/>
                    <a:pt x="146" y="1814"/>
                    <a:pt x="170" y="1790"/>
                  </a:cubicBezTo>
                  <a:lnTo>
                    <a:pt x="1093" y="113"/>
                  </a:lnTo>
                  <a:cubicBezTo>
                    <a:pt x="1118" y="89"/>
                    <a:pt x="1093" y="41"/>
                    <a:pt x="1069" y="16"/>
                  </a:cubicBezTo>
                  <a:cubicBezTo>
                    <a:pt x="1049" y="6"/>
                    <a:pt x="1029" y="0"/>
                    <a:pt x="10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5" name="Google Shape;1396;p30"/>
          <p:cNvGrpSpPr>
            <a:grpSpLocks/>
          </p:cNvGrpSpPr>
          <p:nvPr/>
        </p:nvGrpSpPr>
        <p:grpSpPr bwMode="auto">
          <a:xfrm rot="7204672">
            <a:off x="-5555" y="380206"/>
            <a:ext cx="715962" cy="365125"/>
            <a:chOff x="5294267" y="4825749"/>
            <a:chExt cx="383004" cy="194455"/>
          </a:xfrm>
        </p:grpSpPr>
        <p:sp>
          <p:nvSpPr>
            <p:cNvPr id="46" name="Google Shape;1397;p30"/>
            <p:cNvSpPr/>
            <p:nvPr/>
          </p:nvSpPr>
          <p:spPr>
            <a:xfrm>
              <a:off x="5359092" y="4860947"/>
              <a:ext cx="57748" cy="160637"/>
            </a:xfrm>
            <a:custGeom>
              <a:avLst/>
              <a:gdLst/>
              <a:ahLst/>
              <a:cxnLst/>
              <a:rect l="l" t="t" r="r" b="b"/>
              <a:pathLst>
                <a:path w="671" h="1845" extrusionOk="0">
                  <a:moveTo>
                    <a:pt x="106" y="0"/>
                  </a:moveTo>
                  <a:cubicBezTo>
                    <a:pt x="55" y="0"/>
                    <a:pt x="0" y="47"/>
                    <a:pt x="15" y="119"/>
                  </a:cubicBezTo>
                  <a:lnTo>
                    <a:pt x="501" y="1796"/>
                  </a:lnTo>
                  <a:cubicBezTo>
                    <a:pt x="501" y="1820"/>
                    <a:pt x="525" y="1844"/>
                    <a:pt x="573" y="1844"/>
                  </a:cubicBezTo>
                  <a:lnTo>
                    <a:pt x="598" y="1844"/>
                  </a:lnTo>
                  <a:cubicBezTo>
                    <a:pt x="646" y="1844"/>
                    <a:pt x="671" y="1796"/>
                    <a:pt x="646" y="1747"/>
                  </a:cubicBezTo>
                  <a:lnTo>
                    <a:pt x="185" y="71"/>
                  </a:lnTo>
                  <a:cubicBezTo>
                    <a:pt x="175" y="22"/>
                    <a:pt x="141" y="0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" name="Google Shape;1398;p30"/>
            <p:cNvSpPr/>
            <p:nvPr/>
          </p:nvSpPr>
          <p:spPr>
            <a:xfrm>
              <a:off x="5293319" y="4895839"/>
              <a:ext cx="175792" cy="69327"/>
            </a:xfrm>
            <a:custGeom>
              <a:avLst/>
              <a:gdLst/>
              <a:ahLst/>
              <a:cxnLst/>
              <a:rect l="l" t="t" r="r" b="b"/>
              <a:pathLst>
                <a:path w="2017" h="788" extrusionOk="0">
                  <a:moveTo>
                    <a:pt x="1934" y="0"/>
                  </a:moveTo>
                  <a:cubicBezTo>
                    <a:pt x="1921" y="0"/>
                    <a:pt x="1908" y="3"/>
                    <a:pt x="1895" y="10"/>
                  </a:cubicBezTo>
                  <a:lnTo>
                    <a:pt x="49" y="617"/>
                  </a:lnTo>
                  <a:cubicBezTo>
                    <a:pt x="25" y="642"/>
                    <a:pt x="1" y="666"/>
                    <a:pt x="1" y="714"/>
                  </a:cubicBezTo>
                  <a:cubicBezTo>
                    <a:pt x="1" y="739"/>
                    <a:pt x="49" y="763"/>
                    <a:pt x="74" y="763"/>
                  </a:cubicBezTo>
                  <a:lnTo>
                    <a:pt x="98" y="787"/>
                  </a:lnTo>
                  <a:lnTo>
                    <a:pt x="1944" y="180"/>
                  </a:lnTo>
                  <a:cubicBezTo>
                    <a:pt x="1993" y="156"/>
                    <a:pt x="2017" y="107"/>
                    <a:pt x="1993" y="59"/>
                  </a:cubicBezTo>
                  <a:cubicBezTo>
                    <a:pt x="1993" y="23"/>
                    <a:pt x="1967" y="0"/>
                    <a:pt x="19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" name="Google Shape;1399;p30"/>
            <p:cNvSpPr/>
            <p:nvPr/>
          </p:nvSpPr>
          <p:spPr>
            <a:xfrm>
              <a:off x="5310237" y="4887276"/>
              <a:ext cx="151164" cy="93846"/>
            </a:xfrm>
            <a:custGeom>
              <a:avLst/>
              <a:gdLst/>
              <a:ahLst/>
              <a:cxnLst/>
              <a:rect l="l" t="t" r="r" b="b"/>
              <a:pathLst>
                <a:path w="1734" h="1081" extrusionOk="0">
                  <a:moveTo>
                    <a:pt x="110" y="0"/>
                  </a:moveTo>
                  <a:cubicBezTo>
                    <a:pt x="38" y="0"/>
                    <a:pt x="0" y="92"/>
                    <a:pt x="82" y="133"/>
                  </a:cubicBezTo>
                  <a:lnTo>
                    <a:pt x="1588" y="1080"/>
                  </a:lnTo>
                  <a:lnTo>
                    <a:pt x="1637" y="1080"/>
                  </a:lnTo>
                  <a:cubicBezTo>
                    <a:pt x="1661" y="1080"/>
                    <a:pt x="1685" y="1080"/>
                    <a:pt x="1709" y="1056"/>
                  </a:cubicBezTo>
                  <a:cubicBezTo>
                    <a:pt x="1734" y="1007"/>
                    <a:pt x="1709" y="959"/>
                    <a:pt x="1685" y="935"/>
                  </a:cubicBezTo>
                  <a:lnTo>
                    <a:pt x="155" y="11"/>
                  </a:lnTo>
                  <a:cubicBezTo>
                    <a:pt x="139" y="4"/>
                    <a:pt x="124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" name="Google Shape;1400;p30"/>
            <p:cNvSpPr/>
            <p:nvPr/>
          </p:nvSpPr>
          <p:spPr>
            <a:xfrm>
              <a:off x="5340737" y="4847369"/>
              <a:ext cx="96813" cy="158101"/>
            </a:xfrm>
            <a:custGeom>
              <a:avLst/>
              <a:gdLst/>
              <a:ahLst/>
              <a:cxnLst/>
              <a:rect l="l" t="t" r="r" b="b"/>
              <a:pathLst>
                <a:path w="1118" h="1814" extrusionOk="0">
                  <a:moveTo>
                    <a:pt x="1010" y="0"/>
                  </a:moveTo>
                  <a:cubicBezTo>
                    <a:pt x="984" y="0"/>
                    <a:pt x="962" y="12"/>
                    <a:pt x="947" y="41"/>
                  </a:cubicBezTo>
                  <a:lnTo>
                    <a:pt x="24" y="1717"/>
                  </a:lnTo>
                  <a:cubicBezTo>
                    <a:pt x="0" y="1741"/>
                    <a:pt x="24" y="1790"/>
                    <a:pt x="49" y="1814"/>
                  </a:cubicBezTo>
                  <a:lnTo>
                    <a:pt x="97" y="1814"/>
                  </a:lnTo>
                  <a:cubicBezTo>
                    <a:pt x="122" y="1814"/>
                    <a:pt x="146" y="1814"/>
                    <a:pt x="170" y="1790"/>
                  </a:cubicBezTo>
                  <a:lnTo>
                    <a:pt x="1093" y="113"/>
                  </a:lnTo>
                  <a:cubicBezTo>
                    <a:pt x="1118" y="89"/>
                    <a:pt x="1093" y="41"/>
                    <a:pt x="1069" y="16"/>
                  </a:cubicBezTo>
                  <a:cubicBezTo>
                    <a:pt x="1049" y="6"/>
                    <a:pt x="1029" y="0"/>
                    <a:pt x="10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" name="Google Shape;1401;p30"/>
            <p:cNvSpPr/>
            <p:nvPr/>
          </p:nvSpPr>
          <p:spPr>
            <a:xfrm>
              <a:off x="5614954" y="4835167"/>
              <a:ext cx="33120" cy="89618"/>
            </a:xfrm>
            <a:custGeom>
              <a:avLst/>
              <a:gdLst/>
              <a:ahLst/>
              <a:cxnLst/>
              <a:rect l="l" t="t" r="r" b="b"/>
              <a:pathLst>
                <a:path w="671" h="1845" extrusionOk="0">
                  <a:moveTo>
                    <a:pt x="106" y="0"/>
                  </a:moveTo>
                  <a:cubicBezTo>
                    <a:pt x="55" y="0"/>
                    <a:pt x="0" y="47"/>
                    <a:pt x="15" y="119"/>
                  </a:cubicBezTo>
                  <a:lnTo>
                    <a:pt x="501" y="1796"/>
                  </a:lnTo>
                  <a:cubicBezTo>
                    <a:pt x="501" y="1820"/>
                    <a:pt x="525" y="1844"/>
                    <a:pt x="573" y="1844"/>
                  </a:cubicBezTo>
                  <a:lnTo>
                    <a:pt x="598" y="1844"/>
                  </a:lnTo>
                  <a:cubicBezTo>
                    <a:pt x="646" y="1844"/>
                    <a:pt x="671" y="1796"/>
                    <a:pt x="646" y="1747"/>
                  </a:cubicBezTo>
                  <a:lnTo>
                    <a:pt x="185" y="71"/>
                  </a:lnTo>
                  <a:cubicBezTo>
                    <a:pt x="175" y="22"/>
                    <a:pt x="141" y="0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" name="Google Shape;1402;p30"/>
            <p:cNvSpPr/>
            <p:nvPr/>
          </p:nvSpPr>
          <p:spPr>
            <a:xfrm>
              <a:off x="5579917" y="4856198"/>
              <a:ext cx="97662" cy="38046"/>
            </a:xfrm>
            <a:custGeom>
              <a:avLst/>
              <a:gdLst/>
              <a:ahLst/>
              <a:cxnLst/>
              <a:rect l="l" t="t" r="r" b="b"/>
              <a:pathLst>
                <a:path w="2017" h="788" extrusionOk="0">
                  <a:moveTo>
                    <a:pt x="1934" y="0"/>
                  </a:moveTo>
                  <a:cubicBezTo>
                    <a:pt x="1921" y="0"/>
                    <a:pt x="1908" y="3"/>
                    <a:pt x="1895" y="10"/>
                  </a:cubicBezTo>
                  <a:lnTo>
                    <a:pt x="49" y="617"/>
                  </a:lnTo>
                  <a:cubicBezTo>
                    <a:pt x="25" y="642"/>
                    <a:pt x="1" y="666"/>
                    <a:pt x="1" y="714"/>
                  </a:cubicBezTo>
                  <a:cubicBezTo>
                    <a:pt x="1" y="739"/>
                    <a:pt x="49" y="763"/>
                    <a:pt x="74" y="763"/>
                  </a:cubicBezTo>
                  <a:lnTo>
                    <a:pt x="98" y="787"/>
                  </a:lnTo>
                  <a:lnTo>
                    <a:pt x="1944" y="180"/>
                  </a:lnTo>
                  <a:cubicBezTo>
                    <a:pt x="1993" y="156"/>
                    <a:pt x="2017" y="107"/>
                    <a:pt x="1993" y="59"/>
                  </a:cubicBezTo>
                  <a:cubicBezTo>
                    <a:pt x="1993" y="23"/>
                    <a:pt x="1967" y="0"/>
                    <a:pt x="19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" name="Google Shape;1403;p30"/>
            <p:cNvSpPr/>
            <p:nvPr/>
          </p:nvSpPr>
          <p:spPr>
            <a:xfrm>
              <a:off x="5589185" y="4848318"/>
              <a:ext cx="83225" cy="52418"/>
            </a:xfrm>
            <a:custGeom>
              <a:avLst/>
              <a:gdLst/>
              <a:ahLst/>
              <a:cxnLst/>
              <a:rect l="l" t="t" r="r" b="b"/>
              <a:pathLst>
                <a:path w="1734" h="1081" extrusionOk="0">
                  <a:moveTo>
                    <a:pt x="110" y="0"/>
                  </a:moveTo>
                  <a:cubicBezTo>
                    <a:pt x="38" y="0"/>
                    <a:pt x="0" y="92"/>
                    <a:pt x="82" y="133"/>
                  </a:cubicBezTo>
                  <a:lnTo>
                    <a:pt x="1588" y="1080"/>
                  </a:lnTo>
                  <a:lnTo>
                    <a:pt x="1637" y="1080"/>
                  </a:lnTo>
                  <a:cubicBezTo>
                    <a:pt x="1661" y="1080"/>
                    <a:pt x="1685" y="1080"/>
                    <a:pt x="1709" y="1056"/>
                  </a:cubicBezTo>
                  <a:cubicBezTo>
                    <a:pt x="1734" y="1007"/>
                    <a:pt x="1709" y="959"/>
                    <a:pt x="1685" y="935"/>
                  </a:cubicBezTo>
                  <a:lnTo>
                    <a:pt x="155" y="11"/>
                  </a:lnTo>
                  <a:cubicBezTo>
                    <a:pt x="139" y="4"/>
                    <a:pt x="124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" name="Google Shape;1404;p30"/>
            <p:cNvSpPr/>
            <p:nvPr/>
          </p:nvSpPr>
          <p:spPr>
            <a:xfrm>
              <a:off x="5605980" y="4828406"/>
              <a:ext cx="53501" cy="87082"/>
            </a:xfrm>
            <a:custGeom>
              <a:avLst/>
              <a:gdLst/>
              <a:ahLst/>
              <a:cxnLst/>
              <a:rect l="l" t="t" r="r" b="b"/>
              <a:pathLst>
                <a:path w="1118" h="1814" extrusionOk="0">
                  <a:moveTo>
                    <a:pt x="1010" y="0"/>
                  </a:moveTo>
                  <a:cubicBezTo>
                    <a:pt x="984" y="0"/>
                    <a:pt x="962" y="12"/>
                    <a:pt x="947" y="41"/>
                  </a:cubicBezTo>
                  <a:lnTo>
                    <a:pt x="24" y="1717"/>
                  </a:lnTo>
                  <a:cubicBezTo>
                    <a:pt x="0" y="1741"/>
                    <a:pt x="24" y="1790"/>
                    <a:pt x="49" y="1814"/>
                  </a:cubicBezTo>
                  <a:lnTo>
                    <a:pt x="97" y="1814"/>
                  </a:lnTo>
                  <a:cubicBezTo>
                    <a:pt x="122" y="1814"/>
                    <a:pt x="146" y="1814"/>
                    <a:pt x="170" y="1790"/>
                  </a:cubicBezTo>
                  <a:lnTo>
                    <a:pt x="1093" y="113"/>
                  </a:lnTo>
                  <a:cubicBezTo>
                    <a:pt x="1118" y="89"/>
                    <a:pt x="1093" y="41"/>
                    <a:pt x="1069" y="16"/>
                  </a:cubicBezTo>
                  <a:cubicBezTo>
                    <a:pt x="1049" y="6"/>
                    <a:pt x="1029" y="0"/>
                    <a:pt x="10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54" name="Google Shape;1405;p30"/>
          <p:cNvSpPr/>
          <p:nvPr/>
        </p:nvSpPr>
        <p:spPr>
          <a:xfrm>
            <a:off x="6256338" y="1714500"/>
            <a:ext cx="4506912" cy="4357688"/>
          </a:xfrm>
          <a:prstGeom prst="roundRect">
            <a:avLst>
              <a:gd name="adj" fmla="val 4556"/>
            </a:avLst>
          </a:prstGeom>
          <a:noFill/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55" name="Google Shape;1406;p30"/>
          <p:cNvSpPr/>
          <p:nvPr/>
        </p:nvSpPr>
        <p:spPr>
          <a:xfrm>
            <a:off x="1168400" y="1714500"/>
            <a:ext cx="4506913" cy="4357688"/>
          </a:xfrm>
          <a:prstGeom prst="roundRect">
            <a:avLst>
              <a:gd name="adj" fmla="val 4556"/>
            </a:avLst>
          </a:prstGeom>
          <a:noFill/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355" name="Google Shape;1355;p30"/>
          <p:cNvSpPr txBox="1">
            <a:spLocks noGrp="1"/>
          </p:cNvSpPr>
          <p:nvPr>
            <p:ph type="title"/>
          </p:nvPr>
        </p:nvSpPr>
        <p:spPr>
          <a:xfrm>
            <a:off x="1197733" y="1995000"/>
            <a:ext cx="4706400" cy="1104400"/>
          </a:xfrm>
          <a:prstGeom prst="rect">
            <a:avLst/>
          </a:prstGeom>
        </p:spPr>
        <p:txBody>
          <a:bodyPr spcFirstLastPara="1" anchor="ctr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7466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9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1356" name="Google Shape;1356;p30"/>
          <p:cNvSpPr txBox="1">
            <a:spLocks noGrp="1"/>
          </p:cNvSpPr>
          <p:nvPr>
            <p:ph type="subTitle" idx="1"/>
          </p:nvPr>
        </p:nvSpPr>
        <p:spPr>
          <a:xfrm>
            <a:off x="1197733" y="2978300"/>
            <a:ext cx="4706400" cy="593600"/>
          </a:xfrm>
          <a:prstGeom prst="rect">
            <a:avLst/>
          </a:prstGeom>
          <a:noFill/>
          <a:ln>
            <a:noFill/>
          </a:ln>
        </p:spPr>
        <p:txBody>
          <a:bodyPr anchor="ctr"/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1357" name="Google Shape;1357;p30"/>
          <p:cNvSpPr txBox="1">
            <a:spLocks noGrp="1"/>
          </p:cNvSpPr>
          <p:nvPr>
            <p:ph type="title" idx="2"/>
          </p:nvPr>
        </p:nvSpPr>
        <p:spPr>
          <a:xfrm>
            <a:off x="6285384" y="1995000"/>
            <a:ext cx="4706400" cy="1104400"/>
          </a:xfrm>
          <a:prstGeom prst="rect">
            <a:avLst/>
          </a:prstGeom>
        </p:spPr>
        <p:txBody>
          <a:bodyPr spcFirstLastPara="1" anchor="ctr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7466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9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1358" name="Google Shape;1358;p30"/>
          <p:cNvSpPr txBox="1">
            <a:spLocks noGrp="1"/>
          </p:cNvSpPr>
          <p:nvPr>
            <p:ph type="subTitle" idx="3"/>
          </p:nvPr>
        </p:nvSpPr>
        <p:spPr>
          <a:xfrm>
            <a:off x="6285384" y="2978300"/>
            <a:ext cx="4706400" cy="593600"/>
          </a:xfrm>
          <a:prstGeom prst="rect">
            <a:avLst/>
          </a:prstGeom>
          <a:noFill/>
          <a:ln>
            <a:noFill/>
          </a:ln>
        </p:spPr>
        <p:txBody>
          <a:bodyPr anchor="ctr"/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1359" name="Google Shape;1359;p30"/>
          <p:cNvSpPr txBox="1">
            <a:spLocks noGrp="1"/>
          </p:cNvSpPr>
          <p:nvPr>
            <p:ph type="title" idx="4"/>
          </p:nvPr>
        </p:nvSpPr>
        <p:spPr>
          <a:xfrm>
            <a:off x="1005100" y="560133"/>
            <a:ext cx="9926400" cy="8620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152415501"/>
      </p:ext>
    </p:extLst>
  </p:cSld>
  <p:clrMapOvr>
    <a:masterClrMapping/>
  </p:clrMapOvr>
</p:sldLayout>
</file>

<file path=ppt/slideLayouts/slideLayout20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Thanks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14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Google Shape;1410;p31"/>
          <p:cNvSpPr txBox="1"/>
          <p:nvPr/>
        </p:nvSpPr>
        <p:spPr>
          <a:xfrm>
            <a:off x="1444625" y="4243388"/>
            <a:ext cx="4222750" cy="757237"/>
          </a:xfrm>
          <a:prstGeom prst="rect">
            <a:avLst/>
          </a:prstGeom>
          <a:noFill/>
          <a:ln>
            <a:noFill/>
          </a:ln>
        </p:spPr>
        <p:txBody>
          <a:bodyPr spcFirstLastPara="1" lIns="121900" tIns="121900" rIns="121900" bIns="121900"/>
          <a:lstStyle/>
          <a:p>
            <a:pPr algn="ctr" eaLnBrk="1" fontAlgn="auto" hangingPunct="1">
              <a:lnSpc>
                <a:spcPct val="114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/>
            </a:pPr>
            <a:r>
              <a:rPr lang="en" sz="1600" b="1" kern="0">
                <a:solidFill>
                  <a:srgbClr val="000000"/>
                </a:solidFill>
                <a:latin typeface="Comfortaa"/>
                <a:ea typeface="Comfortaa"/>
                <a:cs typeface="Comfortaa"/>
                <a:sym typeface="Comfortaa"/>
              </a:rPr>
              <a:t>CREDITS:</a:t>
            </a:r>
            <a:r>
              <a:rPr lang="en" sz="1600" kern="0">
                <a:solidFill>
                  <a:srgbClr val="000000"/>
                </a:solidFill>
                <a:latin typeface="Comfortaa"/>
                <a:ea typeface="Comfortaa"/>
                <a:cs typeface="Comfortaa"/>
                <a:sym typeface="Comfortaa"/>
              </a:rPr>
              <a:t> This presentation template was created by </a:t>
            </a:r>
            <a:r>
              <a:rPr lang="en" sz="1600" b="1" kern="0">
                <a:solidFill>
                  <a:srgbClr val="000000"/>
                </a:solidFill>
                <a:uFill>
                  <a:noFill/>
                </a:uFill>
                <a:latin typeface="Comfortaa"/>
                <a:ea typeface="Comfortaa"/>
                <a:cs typeface="Comfortaa"/>
                <a:sym typeface="Comfortaa"/>
                <a:hlinkClick r:id="rId3"/>
              </a:rPr>
              <a:t>Slidesgo</a:t>
            </a:r>
            <a:r>
              <a:rPr lang="en" sz="1600" b="1" kern="0">
                <a:solidFill>
                  <a:srgbClr val="000000"/>
                </a:solidFill>
                <a:latin typeface="Comfortaa"/>
                <a:ea typeface="Comfortaa"/>
                <a:cs typeface="Comfortaa"/>
                <a:sym typeface="Comfortaa"/>
              </a:rPr>
              <a:t>,</a:t>
            </a:r>
            <a:r>
              <a:rPr lang="en" sz="1600" kern="0">
                <a:solidFill>
                  <a:srgbClr val="000000"/>
                </a:solidFill>
                <a:latin typeface="Comfortaa"/>
                <a:ea typeface="Comfortaa"/>
                <a:cs typeface="Comfortaa"/>
                <a:sym typeface="Comfortaa"/>
              </a:rPr>
              <a:t> including icons by </a:t>
            </a:r>
            <a:r>
              <a:rPr lang="en" sz="1600" b="1" kern="0">
                <a:solidFill>
                  <a:srgbClr val="000000"/>
                </a:solidFill>
                <a:uFill>
                  <a:noFill/>
                </a:uFill>
                <a:latin typeface="Comfortaa"/>
                <a:ea typeface="Comfortaa"/>
                <a:cs typeface="Comfortaa"/>
                <a:sym typeface="Comfortaa"/>
                <a:hlinkClick r:id="rId4"/>
              </a:rPr>
              <a:t>Flaticon</a:t>
            </a:r>
            <a:r>
              <a:rPr lang="en" sz="1600" b="1" kern="0">
                <a:solidFill>
                  <a:srgbClr val="000000"/>
                </a:solidFill>
                <a:latin typeface="Comfortaa"/>
                <a:ea typeface="Comfortaa"/>
                <a:cs typeface="Comfortaa"/>
                <a:sym typeface="Comfortaa"/>
              </a:rPr>
              <a:t>, </a:t>
            </a:r>
            <a:r>
              <a:rPr lang="en" sz="1600" kern="0">
                <a:solidFill>
                  <a:srgbClr val="000000"/>
                </a:solidFill>
                <a:latin typeface="Comfortaa"/>
                <a:ea typeface="Comfortaa"/>
                <a:cs typeface="Comfortaa"/>
                <a:sym typeface="Comfortaa"/>
              </a:rPr>
              <a:t>infographics &amp; images by </a:t>
            </a:r>
            <a:r>
              <a:rPr lang="en" sz="1600" b="1" kern="0">
                <a:solidFill>
                  <a:srgbClr val="000000"/>
                </a:solidFill>
                <a:uFill>
                  <a:noFill/>
                </a:uFill>
                <a:latin typeface="Comfortaa"/>
                <a:ea typeface="Comfortaa"/>
                <a:cs typeface="Comfortaa"/>
                <a:sym typeface="Comfortaa"/>
                <a:hlinkClick r:id="rId5"/>
              </a:rPr>
              <a:t>Freepik</a:t>
            </a:r>
            <a:r>
              <a:rPr lang="en" sz="1600" b="1" kern="0">
                <a:solidFill>
                  <a:srgbClr val="000000"/>
                </a:solidFill>
                <a:latin typeface="Comfortaa"/>
                <a:ea typeface="Comfortaa"/>
                <a:cs typeface="Comfortaa"/>
                <a:sym typeface="Comfortaa"/>
              </a:rPr>
              <a:t> </a:t>
            </a:r>
            <a:endParaRPr sz="1600" b="1" kern="0">
              <a:solidFill>
                <a:srgbClr val="000000"/>
              </a:solidFill>
              <a:latin typeface="Comfortaa"/>
              <a:ea typeface="Comfortaa"/>
              <a:cs typeface="Comfortaa"/>
              <a:sym typeface="Comfortaa"/>
            </a:endParaRPr>
          </a:p>
        </p:txBody>
      </p:sp>
      <p:grpSp>
        <p:nvGrpSpPr>
          <p:cNvPr id="6" name="Google Shape;1412;p31"/>
          <p:cNvGrpSpPr>
            <a:grpSpLocks/>
          </p:cNvGrpSpPr>
          <p:nvPr/>
        </p:nvGrpSpPr>
        <p:grpSpPr bwMode="auto">
          <a:xfrm>
            <a:off x="10294938" y="863600"/>
            <a:ext cx="3368675" cy="2147888"/>
            <a:chOff x="7239867" y="1514545"/>
            <a:chExt cx="2525833" cy="1610805"/>
          </a:xfrm>
        </p:grpSpPr>
        <p:grpSp>
          <p:nvGrpSpPr>
            <p:cNvPr id="7" name="Google Shape;1413;p31"/>
            <p:cNvGrpSpPr>
              <a:grpSpLocks/>
            </p:cNvGrpSpPr>
            <p:nvPr/>
          </p:nvGrpSpPr>
          <p:grpSpPr bwMode="auto">
            <a:xfrm>
              <a:off x="7346663" y="1514545"/>
              <a:ext cx="2419037" cy="1551678"/>
              <a:chOff x="7410211" y="1555302"/>
              <a:chExt cx="2355440" cy="1510884"/>
            </a:xfrm>
          </p:grpSpPr>
          <p:grpSp>
            <p:nvGrpSpPr>
              <p:cNvPr id="9" name="Google Shape;1414;p31"/>
              <p:cNvGrpSpPr>
                <a:grpSpLocks/>
              </p:cNvGrpSpPr>
              <p:nvPr/>
            </p:nvGrpSpPr>
            <p:grpSpPr bwMode="auto">
              <a:xfrm>
                <a:off x="7410211" y="1555302"/>
                <a:ext cx="2355440" cy="1510884"/>
                <a:chOff x="761258" y="2062480"/>
                <a:chExt cx="1646470" cy="1056119"/>
              </a:xfrm>
            </p:grpSpPr>
            <p:sp>
              <p:nvSpPr>
                <p:cNvPr id="12" name="Google Shape;1415;p31"/>
                <p:cNvSpPr/>
                <p:nvPr/>
              </p:nvSpPr>
              <p:spPr>
                <a:xfrm rot="-1481318">
                  <a:off x="1087168" y="2126495"/>
                  <a:ext cx="430195" cy="556689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3" name="Google Shape;1416;p31"/>
                <p:cNvSpPr/>
                <p:nvPr/>
              </p:nvSpPr>
              <p:spPr>
                <a:xfrm>
                  <a:off x="1415282" y="2201045"/>
                  <a:ext cx="558200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4" name="Google Shape;1417;p31"/>
                <p:cNvSpPr/>
                <p:nvPr/>
              </p:nvSpPr>
              <p:spPr>
                <a:xfrm>
                  <a:off x="761484" y="2379315"/>
                  <a:ext cx="492577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5" name="Google Shape;1418;p31"/>
                <p:cNvSpPr/>
                <p:nvPr/>
              </p:nvSpPr>
              <p:spPr>
                <a:xfrm>
                  <a:off x="900021" y="2606205"/>
                  <a:ext cx="469083" cy="469175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6" name="Google Shape;1419;p31"/>
                <p:cNvSpPr/>
                <p:nvPr/>
              </p:nvSpPr>
              <p:spPr>
                <a:xfrm>
                  <a:off x="1250820" y="2594050"/>
                  <a:ext cx="492577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" name="Google Shape;1420;p31"/>
                <p:cNvSpPr/>
                <p:nvPr/>
              </p:nvSpPr>
              <p:spPr>
                <a:xfrm rot="-2967336">
                  <a:off x="1706473" y="2475387"/>
                  <a:ext cx="623135" cy="492577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10" name="Google Shape;1421;p31"/>
              <p:cNvSpPr/>
              <p:nvPr/>
            </p:nvSpPr>
            <p:spPr>
              <a:xfrm>
                <a:off x="7933249" y="2118694"/>
                <a:ext cx="704681" cy="70482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" name="Google Shape;1422;p31"/>
              <p:cNvSpPr/>
              <p:nvPr/>
            </p:nvSpPr>
            <p:spPr>
              <a:xfrm>
                <a:off x="8386424" y="2118694"/>
                <a:ext cx="704681" cy="70482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8" name="Google Shape;1423;p31"/>
            <p:cNvSpPr/>
            <p:nvPr/>
          </p:nvSpPr>
          <p:spPr>
            <a:xfrm>
              <a:off x="7239867" y="1791942"/>
              <a:ext cx="2256823" cy="1333408"/>
            </a:xfrm>
            <a:custGeom>
              <a:avLst/>
              <a:gdLst/>
              <a:ahLst/>
              <a:cxnLst/>
              <a:rect l="l" t="t" r="r" b="b"/>
              <a:pathLst>
                <a:path w="4957" h="2929" extrusionOk="0">
                  <a:moveTo>
                    <a:pt x="1215" y="718"/>
                  </a:moveTo>
                  <a:cubicBezTo>
                    <a:pt x="1312" y="743"/>
                    <a:pt x="1337" y="767"/>
                    <a:pt x="1361" y="815"/>
                  </a:cubicBezTo>
                  <a:cubicBezTo>
                    <a:pt x="1361" y="840"/>
                    <a:pt x="1312" y="888"/>
                    <a:pt x="1288" y="913"/>
                  </a:cubicBezTo>
                  <a:cubicBezTo>
                    <a:pt x="1264" y="913"/>
                    <a:pt x="1264" y="937"/>
                    <a:pt x="1215" y="937"/>
                  </a:cubicBezTo>
                  <a:cubicBezTo>
                    <a:pt x="1215" y="864"/>
                    <a:pt x="1215" y="815"/>
                    <a:pt x="1215" y="743"/>
                  </a:cubicBezTo>
                  <a:lnTo>
                    <a:pt x="1215" y="718"/>
                  </a:lnTo>
                  <a:close/>
                  <a:moveTo>
                    <a:pt x="2527" y="475"/>
                  </a:moveTo>
                  <a:cubicBezTo>
                    <a:pt x="2624" y="597"/>
                    <a:pt x="2673" y="767"/>
                    <a:pt x="2624" y="937"/>
                  </a:cubicBezTo>
                  <a:cubicBezTo>
                    <a:pt x="2601" y="983"/>
                    <a:pt x="2567" y="1007"/>
                    <a:pt x="2530" y="1007"/>
                  </a:cubicBezTo>
                  <a:cubicBezTo>
                    <a:pt x="2489" y="1007"/>
                    <a:pt x="2444" y="977"/>
                    <a:pt x="2405" y="913"/>
                  </a:cubicBezTo>
                  <a:cubicBezTo>
                    <a:pt x="2333" y="767"/>
                    <a:pt x="2381" y="573"/>
                    <a:pt x="2527" y="475"/>
                  </a:cubicBezTo>
                  <a:close/>
                  <a:moveTo>
                    <a:pt x="3984" y="1010"/>
                  </a:moveTo>
                  <a:lnTo>
                    <a:pt x="3984" y="1010"/>
                  </a:lnTo>
                  <a:cubicBezTo>
                    <a:pt x="4009" y="1107"/>
                    <a:pt x="3984" y="1228"/>
                    <a:pt x="3936" y="1326"/>
                  </a:cubicBezTo>
                  <a:cubicBezTo>
                    <a:pt x="3912" y="1350"/>
                    <a:pt x="3912" y="1350"/>
                    <a:pt x="3887" y="1350"/>
                  </a:cubicBezTo>
                  <a:cubicBezTo>
                    <a:pt x="3863" y="1350"/>
                    <a:pt x="3839" y="1326"/>
                    <a:pt x="3814" y="1326"/>
                  </a:cubicBezTo>
                  <a:cubicBezTo>
                    <a:pt x="3766" y="1277"/>
                    <a:pt x="3766" y="1277"/>
                    <a:pt x="3766" y="1204"/>
                  </a:cubicBezTo>
                  <a:cubicBezTo>
                    <a:pt x="3790" y="1131"/>
                    <a:pt x="3863" y="1058"/>
                    <a:pt x="3984" y="1010"/>
                  </a:cubicBezTo>
                  <a:close/>
                  <a:moveTo>
                    <a:pt x="1045" y="1860"/>
                  </a:moveTo>
                  <a:cubicBezTo>
                    <a:pt x="948" y="1957"/>
                    <a:pt x="851" y="2030"/>
                    <a:pt x="754" y="2079"/>
                  </a:cubicBezTo>
                  <a:cubicBezTo>
                    <a:pt x="778" y="1982"/>
                    <a:pt x="875" y="1909"/>
                    <a:pt x="972" y="1860"/>
                  </a:cubicBezTo>
                  <a:close/>
                  <a:moveTo>
                    <a:pt x="3159" y="1957"/>
                  </a:moveTo>
                  <a:cubicBezTo>
                    <a:pt x="3159" y="1957"/>
                    <a:pt x="3183" y="1957"/>
                    <a:pt x="3231" y="2006"/>
                  </a:cubicBezTo>
                  <a:cubicBezTo>
                    <a:pt x="3280" y="2054"/>
                    <a:pt x="3304" y="2152"/>
                    <a:pt x="3280" y="2224"/>
                  </a:cubicBezTo>
                  <a:cubicBezTo>
                    <a:pt x="3159" y="2127"/>
                    <a:pt x="3159" y="2006"/>
                    <a:pt x="3159" y="1957"/>
                  </a:cubicBezTo>
                  <a:close/>
                  <a:moveTo>
                    <a:pt x="1701" y="2030"/>
                  </a:moveTo>
                  <a:cubicBezTo>
                    <a:pt x="1750" y="2054"/>
                    <a:pt x="1798" y="2079"/>
                    <a:pt x="1822" y="2127"/>
                  </a:cubicBezTo>
                  <a:cubicBezTo>
                    <a:pt x="1847" y="2249"/>
                    <a:pt x="1822" y="2346"/>
                    <a:pt x="1774" y="2443"/>
                  </a:cubicBezTo>
                  <a:cubicBezTo>
                    <a:pt x="1677" y="2346"/>
                    <a:pt x="1628" y="2200"/>
                    <a:pt x="1652" y="2054"/>
                  </a:cubicBezTo>
                  <a:cubicBezTo>
                    <a:pt x="1652" y="2030"/>
                    <a:pt x="1677" y="2030"/>
                    <a:pt x="1677" y="2030"/>
                  </a:cubicBezTo>
                  <a:close/>
                  <a:moveTo>
                    <a:pt x="1688" y="116"/>
                  </a:moveTo>
                  <a:cubicBezTo>
                    <a:pt x="1796" y="116"/>
                    <a:pt x="1923" y="140"/>
                    <a:pt x="2065" y="184"/>
                  </a:cubicBezTo>
                  <a:cubicBezTo>
                    <a:pt x="2211" y="232"/>
                    <a:pt x="2333" y="305"/>
                    <a:pt x="2454" y="427"/>
                  </a:cubicBezTo>
                  <a:cubicBezTo>
                    <a:pt x="2284" y="548"/>
                    <a:pt x="2235" y="791"/>
                    <a:pt x="2333" y="961"/>
                  </a:cubicBezTo>
                  <a:cubicBezTo>
                    <a:pt x="2430" y="1083"/>
                    <a:pt x="2503" y="1131"/>
                    <a:pt x="2551" y="1131"/>
                  </a:cubicBezTo>
                  <a:cubicBezTo>
                    <a:pt x="2648" y="1107"/>
                    <a:pt x="2721" y="1058"/>
                    <a:pt x="2746" y="986"/>
                  </a:cubicBezTo>
                  <a:cubicBezTo>
                    <a:pt x="2794" y="791"/>
                    <a:pt x="2746" y="573"/>
                    <a:pt x="2624" y="427"/>
                  </a:cubicBezTo>
                  <a:cubicBezTo>
                    <a:pt x="2818" y="305"/>
                    <a:pt x="3061" y="232"/>
                    <a:pt x="3304" y="232"/>
                  </a:cubicBezTo>
                  <a:lnTo>
                    <a:pt x="3450" y="232"/>
                  </a:lnTo>
                  <a:cubicBezTo>
                    <a:pt x="3742" y="330"/>
                    <a:pt x="3960" y="597"/>
                    <a:pt x="3984" y="888"/>
                  </a:cubicBezTo>
                  <a:cubicBezTo>
                    <a:pt x="3839" y="937"/>
                    <a:pt x="3717" y="1034"/>
                    <a:pt x="3693" y="1180"/>
                  </a:cubicBezTo>
                  <a:cubicBezTo>
                    <a:pt x="3669" y="1277"/>
                    <a:pt x="3693" y="1350"/>
                    <a:pt x="3766" y="1423"/>
                  </a:cubicBezTo>
                  <a:cubicBezTo>
                    <a:pt x="3802" y="1459"/>
                    <a:pt x="3845" y="1477"/>
                    <a:pt x="3887" y="1477"/>
                  </a:cubicBezTo>
                  <a:cubicBezTo>
                    <a:pt x="3930" y="1477"/>
                    <a:pt x="3972" y="1459"/>
                    <a:pt x="4009" y="1423"/>
                  </a:cubicBezTo>
                  <a:cubicBezTo>
                    <a:pt x="4082" y="1277"/>
                    <a:pt x="4106" y="1131"/>
                    <a:pt x="4082" y="986"/>
                  </a:cubicBezTo>
                  <a:cubicBezTo>
                    <a:pt x="4130" y="986"/>
                    <a:pt x="4203" y="961"/>
                    <a:pt x="4252" y="961"/>
                  </a:cubicBezTo>
                  <a:cubicBezTo>
                    <a:pt x="4470" y="961"/>
                    <a:pt x="4640" y="1083"/>
                    <a:pt x="4738" y="1277"/>
                  </a:cubicBezTo>
                  <a:cubicBezTo>
                    <a:pt x="4835" y="1544"/>
                    <a:pt x="4810" y="1836"/>
                    <a:pt x="4665" y="2079"/>
                  </a:cubicBezTo>
                  <a:cubicBezTo>
                    <a:pt x="4483" y="2341"/>
                    <a:pt x="4201" y="2486"/>
                    <a:pt x="3902" y="2486"/>
                  </a:cubicBezTo>
                  <a:cubicBezTo>
                    <a:pt x="3841" y="2486"/>
                    <a:pt x="3779" y="2480"/>
                    <a:pt x="3717" y="2467"/>
                  </a:cubicBezTo>
                  <a:cubicBezTo>
                    <a:pt x="3572" y="2443"/>
                    <a:pt x="3450" y="2370"/>
                    <a:pt x="3353" y="2297"/>
                  </a:cubicBezTo>
                  <a:cubicBezTo>
                    <a:pt x="3401" y="2176"/>
                    <a:pt x="3377" y="2030"/>
                    <a:pt x="3304" y="1933"/>
                  </a:cubicBezTo>
                  <a:cubicBezTo>
                    <a:pt x="3244" y="1884"/>
                    <a:pt x="3189" y="1860"/>
                    <a:pt x="3143" y="1860"/>
                  </a:cubicBezTo>
                  <a:cubicBezTo>
                    <a:pt x="3098" y="1860"/>
                    <a:pt x="3061" y="1884"/>
                    <a:pt x="3037" y="1933"/>
                  </a:cubicBezTo>
                  <a:cubicBezTo>
                    <a:pt x="3037" y="2103"/>
                    <a:pt x="3086" y="2249"/>
                    <a:pt x="3231" y="2322"/>
                  </a:cubicBezTo>
                  <a:cubicBezTo>
                    <a:pt x="3071" y="2620"/>
                    <a:pt x="2781" y="2809"/>
                    <a:pt x="2442" y="2809"/>
                  </a:cubicBezTo>
                  <a:cubicBezTo>
                    <a:pt x="2422" y="2809"/>
                    <a:pt x="2402" y="2809"/>
                    <a:pt x="2381" y="2807"/>
                  </a:cubicBezTo>
                  <a:cubicBezTo>
                    <a:pt x="2187" y="2807"/>
                    <a:pt x="1968" y="2686"/>
                    <a:pt x="1847" y="2516"/>
                  </a:cubicBezTo>
                  <a:cubicBezTo>
                    <a:pt x="1920" y="2394"/>
                    <a:pt x="1968" y="2249"/>
                    <a:pt x="1920" y="2103"/>
                  </a:cubicBezTo>
                  <a:cubicBezTo>
                    <a:pt x="1895" y="2030"/>
                    <a:pt x="1822" y="1957"/>
                    <a:pt x="1725" y="1933"/>
                  </a:cubicBezTo>
                  <a:cubicBezTo>
                    <a:pt x="1712" y="1928"/>
                    <a:pt x="1699" y="1926"/>
                    <a:pt x="1685" y="1926"/>
                  </a:cubicBezTo>
                  <a:cubicBezTo>
                    <a:pt x="1627" y="1926"/>
                    <a:pt x="1575" y="1966"/>
                    <a:pt x="1555" y="2006"/>
                  </a:cubicBezTo>
                  <a:cubicBezTo>
                    <a:pt x="1531" y="2200"/>
                    <a:pt x="1580" y="2394"/>
                    <a:pt x="1725" y="2540"/>
                  </a:cubicBezTo>
                  <a:cubicBezTo>
                    <a:pt x="1604" y="2662"/>
                    <a:pt x="1434" y="2735"/>
                    <a:pt x="1264" y="2759"/>
                  </a:cubicBezTo>
                  <a:lnTo>
                    <a:pt x="1191" y="2759"/>
                  </a:lnTo>
                  <a:cubicBezTo>
                    <a:pt x="1045" y="2759"/>
                    <a:pt x="924" y="2686"/>
                    <a:pt x="826" y="2589"/>
                  </a:cubicBezTo>
                  <a:cubicBezTo>
                    <a:pt x="729" y="2467"/>
                    <a:pt x="705" y="2346"/>
                    <a:pt x="729" y="2224"/>
                  </a:cubicBezTo>
                  <a:cubicBezTo>
                    <a:pt x="924" y="2152"/>
                    <a:pt x="1167" y="1957"/>
                    <a:pt x="1142" y="1836"/>
                  </a:cubicBezTo>
                  <a:cubicBezTo>
                    <a:pt x="1142" y="1801"/>
                    <a:pt x="1118" y="1767"/>
                    <a:pt x="1052" y="1767"/>
                  </a:cubicBezTo>
                  <a:cubicBezTo>
                    <a:pt x="1025" y="1767"/>
                    <a:pt x="991" y="1773"/>
                    <a:pt x="948" y="1787"/>
                  </a:cubicBezTo>
                  <a:cubicBezTo>
                    <a:pt x="802" y="1836"/>
                    <a:pt x="681" y="1982"/>
                    <a:pt x="656" y="2152"/>
                  </a:cubicBezTo>
                  <a:cubicBezTo>
                    <a:pt x="638" y="2154"/>
                    <a:pt x="621" y="2155"/>
                    <a:pt x="603" y="2155"/>
                  </a:cubicBezTo>
                  <a:cubicBezTo>
                    <a:pt x="414" y="2155"/>
                    <a:pt x="286" y="2032"/>
                    <a:pt x="219" y="1787"/>
                  </a:cubicBezTo>
                  <a:cubicBezTo>
                    <a:pt x="98" y="1520"/>
                    <a:pt x="122" y="1228"/>
                    <a:pt x="243" y="961"/>
                  </a:cubicBezTo>
                  <a:cubicBezTo>
                    <a:pt x="389" y="791"/>
                    <a:pt x="608" y="694"/>
                    <a:pt x="851" y="694"/>
                  </a:cubicBezTo>
                  <a:lnTo>
                    <a:pt x="1142" y="694"/>
                  </a:lnTo>
                  <a:lnTo>
                    <a:pt x="1142" y="743"/>
                  </a:lnTo>
                  <a:cubicBezTo>
                    <a:pt x="1118" y="840"/>
                    <a:pt x="1142" y="937"/>
                    <a:pt x="1191" y="1010"/>
                  </a:cubicBezTo>
                  <a:cubicBezTo>
                    <a:pt x="1204" y="1036"/>
                    <a:pt x="1232" y="1056"/>
                    <a:pt x="1271" y="1056"/>
                  </a:cubicBezTo>
                  <a:cubicBezTo>
                    <a:pt x="1302" y="1056"/>
                    <a:pt x="1341" y="1043"/>
                    <a:pt x="1385" y="1010"/>
                  </a:cubicBezTo>
                  <a:cubicBezTo>
                    <a:pt x="1482" y="913"/>
                    <a:pt x="1507" y="888"/>
                    <a:pt x="1482" y="791"/>
                  </a:cubicBezTo>
                  <a:cubicBezTo>
                    <a:pt x="1458" y="718"/>
                    <a:pt x="1385" y="645"/>
                    <a:pt x="1239" y="621"/>
                  </a:cubicBezTo>
                  <a:cubicBezTo>
                    <a:pt x="1239" y="475"/>
                    <a:pt x="1288" y="330"/>
                    <a:pt x="1385" y="232"/>
                  </a:cubicBezTo>
                  <a:cubicBezTo>
                    <a:pt x="1452" y="152"/>
                    <a:pt x="1556" y="116"/>
                    <a:pt x="1688" y="116"/>
                  </a:cubicBezTo>
                  <a:close/>
                  <a:moveTo>
                    <a:pt x="1650" y="1"/>
                  </a:moveTo>
                  <a:cubicBezTo>
                    <a:pt x="1501" y="1"/>
                    <a:pt x="1380" y="43"/>
                    <a:pt x="1288" y="135"/>
                  </a:cubicBezTo>
                  <a:cubicBezTo>
                    <a:pt x="1191" y="257"/>
                    <a:pt x="1118" y="427"/>
                    <a:pt x="1118" y="597"/>
                  </a:cubicBezTo>
                  <a:cubicBezTo>
                    <a:pt x="1069" y="585"/>
                    <a:pt x="1021" y="579"/>
                    <a:pt x="972" y="579"/>
                  </a:cubicBezTo>
                  <a:cubicBezTo>
                    <a:pt x="924" y="579"/>
                    <a:pt x="875" y="585"/>
                    <a:pt x="826" y="597"/>
                  </a:cubicBezTo>
                  <a:cubicBezTo>
                    <a:pt x="559" y="597"/>
                    <a:pt x="316" y="694"/>
                    <a:pt x="146" y="888"/>
                  </a:cubicBezTo>
                  <a:cubicBezTo>
                    <a:pt x="1" y="1180"/>
                    <a:pt x="1" y="1520"/>
                    <a:pt x="122" y="1811"/>
                  </a:cubicBezTo>
                  <a:cubicBezTo>
                    <a:pt x="219" y="2152"/>
                    <a:pt x="414" y="2224"/>
                    <a:pt x="559" y="2224"/>
                  </a:cubicBezTo>
                  <a:lnTo>
                    <a:pt x="608" y="2224"/>
                  </a:lnTo>
                  <a:cubicBezTo>
                    <a:pt x="608" y="2394"/>
                    <a:pt x="656" y="2540"/>
                    <a:pt x="754" y="2637"/>
                  </a:cubicBezTo>
                  <a:cubicBezTo>
                    <a:pt x="851" y="2783"/>
                    <a:pt x="1021" y="2856"/>
                    <a:pt x="1191" y="2856"/>
                  </a:cubicBezTo>
                  <a:lnTo>
                    <a:pt x="1264" y="2856"/>
                  </a:lnTo>
                  <a:cubicBezTo>
                    <a:pt x="1458" y="2832"/>
                    <a:pt x="1652" y="2759"/>
                    <a:pt x="1774" y="2613"/>
                  </a:cubicBezTo>
                  <a:cubicBezTo>
                    <a:pt x="1944" y="2783"/>
                    <a:pt x="2163" y="2905"/>
                    <a:pt x="2381" y="2929"/>
                  </a:cubicBezTo>
                  <a:lnTo>
                    <a:pt x="2430" y="2929"/>
                  </a:lnTo>
                  <a:cubicBezTo>
                    <a:pt x="2794" y="2905"/>
                    <a:pt x="3134" y="2710"/>
                    <a:pt x="3304" y="2394"/>
                  </a:cubicBezTo>
                  <a:cubicBezTo>
                    <a:pt x="3426" y="2467"/>
                    <a:pt x="3547" y="2516"/>
                    <a:pt x="3693" y="2540"/>
                  </a:cubicBezTo>
                  <a:cubicBezTo>
                    <a:pt x="3766" y="2559"/>
                    <a:pt x="3841" y="2567"/>
                    <a:pt x="3916" y="2567"/>
                  </a:cubicBezTo>
                  <a:cubicBezTo>
                    <a:pt x="4239" y="2567"/>
                    <a:pt x="4560" y="2403"/>
                    <a:pt x="4738" y="2127"/>
                  </a:cubicBezTo>
                  <a:cubicBezTo>
                    <a:pt x="4932" y="1860"/>
                    <a:pt x="4956" y="1496"/>
                    <a:pt x="4835" y="1204"/>
                  </a:cubicBezTo>
                  <a:cubicBezTo>
                    <a:pt x="4738" y="986"/>
                    <a:pt x="4495" y="840"/>
                    <a:pt x="4252" y="840"/>
                  </a:cubicBezTo>
                  <a:cubicBezTo>
                    <a:pt x="4203" y="840"/>
                    <a:pt x="4130" y="840"/>
                    <a:pt x="4057" y="864"/>
                  </a:cubicBezTo>
                  <a:cubicBezTo>
                    <a:pt x="4033" y="500"/>
                    <a:pt x="3790" y="232"/>
                    <a:pt x="3450" y="135"/>
                  </a:cubicBezTo>
                  <a:cubicBezTo>
                    <a:pt x="3426" y="123"/>
                    <a:pt x="3395" y="117"/>
                    <a:pt x="3365" y="117"/>
                  </a:cubicBezTo>
                  <a:cubicBezTo>
                    <a:pt x="3335" y="117"/>
                    <a:pt x="3304" y="123"/>
                    <a:pt x="3280" y="135"/>
                  </a:cubicBezTo>
                  <a:cubicBezTo>
                    <a:pt x="3013" y="135"/>
                    <a:pt x="2746" y="208"/>
                    <a:pt x="2527" y="330"/>
                  </a:cubicBezTo>
                  <a:cubicBezTo>
                    <a:pt x="2405" y="232"/>
                    <a:pt x="2235" y="135"/>
                    <a:pt x="2090" y="87"/>
                  </a:cubicBezTo>
                  <a:cubicBezTo>
                    <a:pt x="1923" y="31"/>
                    <a:pt x="1776" y="1"/>
                    <a:pt x="1650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8" name="Google Shape;1424;p31"/>
          <p:cNvGrpSpPr>
            <a:grpSpLocks/>
          </p:cNvGrpSpPr>
          <p:nvPr/>
        </p:nvGrpSpPr>
        <p:grpSpPr bwMode="auto">
          <a:xfrm>
            <a:off x="6389688" y="328613"/>
            <a:ext cx="1989137" cy="866775"/>
            <a:chOff x="3965010" y="571479"/>
            <a:chExt cx="1651683" cy="719972"/>
          </a:xfrm>
        </p:grpSpPr>
        <p:grpSp>
          <p:nvGrpSpPr>
            <p:cNvPr id="19" name="Google Shape;1425;p31"/>
            <p:cNvGrpSpPr>
              <a:grpSpLocks/>
            </p:cNvGrpSpPr>
            <p:nvPr/>
          </p:nvGrpSpPr>
          <p:grpSpPr bwMode="auto">
            <a:xfrm>
              <a:off x="3965010" y="571479"/>
              <a:ext cx="1446820" cy="719972"/>
              <a:chOff x="3953250" y="571500"/>
              <a:chExt cx="1383325" cy="766825"/>
            </a:xfrm>
          </p:grpSpPr>
          <p:grpSp>
            <p:nvGrpSpPr>
              <p:cNvPr id="21" name="Google Shape;1426;p31"/>
              <p:cNvGrpSpPr>
                <a:grpSpLocks/>
              </p:cNvGrpSpPr>
              <p:nvPr/>
            </p:nvGrpSpPr>
            <p:grpSpPr bwMode="auto">
              <a:xfrm>
                <a:off x="3953250" y="571500"/>
                <a:ext cx="1383166" cy="669650"/>
                <a:chOff x="897088" y="2374675"/>
                <a:chExt cx="1383166" cy="669650"/>
              </a:xfrm>
            </p:grpSpPr>
            <p:sp>
              <p:nvSpPr>
                <p:cNvPr id="23" name="Google Shape;1427;p31"/>
                <p:cNvSpPr/>
                <p:nvPr/>
              </p:nvSpPr>
              <p:spPr>
                <a:xfrm>
                  <a:off x="1135291" y="2416808"/>
                  <a:ext cx="623865" cy="622167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4" name="Google Shape;1428;p31"/>
                <p:cNvSpPr/>
                <p:nvPr/>
              </p:nvSpPr>
              <p:spPr>
                <a:xfrm>
                  <a:off x="1479362" y="2374675"/>
                  <a:ext cx="492790" cy="492958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5" name="Google Shape;1429;p31"/>
                <p:cNvSpPr/>
                <p:nvPr/>
              </p:nvSpPr>
              <p:spPr>
                <a:xfrm>
                  <a:off x="897088" y="2689270"/>
                  <a:ext cx="492790" cy="355323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" name="Google Shape;1430;p31"/>
                <p:cNvSpPr/>
                <p:nvPr/>
              </p:nvSpPr>
              <p:spPr>
                <a:xfrm>
                  <a:off x="1658329" y="2551635"/>
                  <a:ext cx="623864" cy="492958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22" name="Google Shape;1431;p31"/>
              <p:cNvSpPr/>
              <p:nvPr/>
            </p:nvSpPr>
            <p:spPr>
              <a:xfrm>
                <a:off x="3972155" y="907161"/>
                <a:ext cx="1364941" cy="431164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0" name="Google Shape;1432;p31"/>
            <p:cNvSpPr/>
            <p:nvPr/>
          </p:nvSpPr>
          <p:spPr>
            <a:xfrm>
              <a:off x="4007192" y="571479"/>
              <a:ext cx="1609501" cy="660633"/>
            </a:xfrm>
            <a:custGeom>
              <a:avLst/>
              <a:gdLst/>
              <a:ahLst/>
              <a:cxnLst/>
              <a:rect l="l" t="t" r="r" b="b"/>
              <a:pathLst>
                <a:path w="3864" h="1872" extrusionOk="0">
                  <a:moveTo>
                    <a:pt x="1847" y="365"/>
                  </a:moveTo>
                  <a:cubicBezTo>
                    <a:pt x="1920" y="487"/>
                    <a:pt x="1920" y="633"/>
                    <a:pt x="1871" y="754"/>
                  </a:cubicBezTo>
                  <a:lnTo>
                    <a:pt x="1847" y="754"/>
                  </a:lnTo>
                  <a:cubicBezTo>
                    <a:pt x="1847" y="754"/>
                    <a:pt x="1823" y="754"/>
                    <a:pt x="1798" y="705"/>
                  </a:cubicBezTo>
                  <a:cubicBezTo>
                    <a:pt x="1774" y="608"/>
                    <a:pt x="1774" y="487"/>
                    <a:pt x="1847" y="390"/>
                  </a:cubicBezTo>
                  <a:lnTo>
                    <a:pt x="1847" y="365"/>
                  </a:lnTo>
                  <a:close/>
                  <a:moveTo>
                    <a:pt x="2891" y="584"/>
                  </a:moveTo>
                  <a:lnTo>
                    <a:pt x="2891" y="608"/>
                  </a:lnTo>
                  <a:cubicBezTo>
                    <a:pt x="2940" y="754"/>
                    <a:pt x="2940" y="900"/>
                    <a:pt x="2867" y="948"/>
                  </a:cubicBezTo>
                  <a:cubicBezTo>
                    <a:pt x="2831" y="960"/>
                    <a:pt x="2806" y="967"/>
                    <a:pt x="2791" y="967"/>
                  </a:cubicBezTo>
                  <a:cubicBezTo>
                    <a:pt x="2776" y="967"/>
                    <a:pt x="2770" y="960"/>
                    <a:pt x="2770" y="948"/>
                  </a:cubicBezTo>
                  <a:cubicBezTo>
                    <a:pt x="2770" y="803"/>
                    <a:pt x="2794" y="681"/>
                    <a:pt x="2891" y="584"/>
                  </a:cubicBezTo>
                  <a:close/>
                  <a:moveTo>
                    <a:pt x="754" y="1021"/>
                  </a:moveTo>
                  <a:cubicBezTo>
                    <a:pt x="851" y="1021"/>
                    <a:pt x="924" y="1070"/>
                    <a:pt x="972" y="1143"/>
                  </a:cubicBezTo>
                  <a:cubicBezTo>
                    <a:pt x="997" y="1216"/>
                    <a:pt x="972" y="1288"/>
                    <a:pt x="899" y="1337"/>
                  </a:cubicBezTo>
                  <a:cubicBezTo>
                    <a:pt x="887" y="1349"/>
                    <a:pt x="875" y="1355"/>
                    <a:pt x="863" y="1355"/>
                  </a:cubicBezTo>
                  <a:cubicBezTo>
                    <a:pt x="851" y="1355"/>
                    <a:pt x="839" y="1349"/>
                    <a:pt x="827" y="1337"/>
                  </a:cubicBezTo>
                  <a:cubicBezTo>
                    <a:pt x="754" y="1240"/>
                    <a:pt x="754" y="1143"/>
                    <a:pt x="754" y="1045"/>
                  </a:cubicBezTo>
                  <a:lnTo>
                    <a:pt x="754" y="1021"/>
                  </a:lnTo>
                  <a:close/>
                  <a:moveTo>
                    <a:pt x="2357" y="74"/>
                  </a:moveTo>
                  <a:cubicBezTo>
                    <a:pt x="2600" y="122"/>
                    <a:pt x="2794" y="268"/>
                    <a:pt x="2867" y="487"/>
                  </a:cubicBezTo>
                  <a:cubicBezTo>
                    <a:pt x="2746" y="608"/>
                    <a:pt x="2673" y="778"/>
                    <a:pt x="2697" y="973"/>
                  </a:cubicBezTo>
                  <a:cubicBezTo>
                    <a:pt x="2725" y="1015"/>
                    <a:pt x="2745" y="1041"/>
                    <a:pt x="2786" y="1041"/>
                  </a:cubicBezTo>
                  <a:cubicBezTo>
                    <a:pt x="2815" y="1041"/>
                    <a:pt x="2855" y="1027"/>
                    <a:pt x="2916" y="997"/>
                  </a:cubicBezTo>
                  <a:cubicBezTo>
                    <a:pt x="3061" y="924"/>
                    <a:pt x="3037" y="681"/>
                    <a:pt x="2964" y="487"/>
                  </a:cubicBezTo>
                  <a:cubicBezTo>
                    <a:pt x="2989" y="462"/>
                    <a:pt x="3013" y="462"/>
                    <a:pt x="3061" y="462"/>
                  </a:cubicBezTo>
                  <a:cubicBezTo>
                    <a:pt x="3329" y="535"/>
                    <a:pt x="3572" y="730"/>
                    <a:pt x="3693" y="997"/>
                  </a:cubicBezTo>
                  <a:cubicBezTo>
                    <a:pt x="3766" y="1143"/>
                    <a:pt x="3766" y="1337"/>
                    <a:pt x="3644" y="1483"/>
                  </a:cubicBezTo>
                  <a:cubicBezTo>
                    <a:pt x="3474" y="1677"/>
                    <a:pt x="2819" y="1799"/>
                    <a:pt x="1774" y="1799"/>
                  </a:cubicBezTo>
                  <a:cubicBezTo>
                    <a:pt x="1118" y="1799"/>
                    <a:pt x="535" y="1750"/>
                    <a:pt x="535" y="1750"/>
                  </a:cubicBezTo>
                  <a:cubicBezTo>
                    <a:pt x="316" y="1726"/>
                    <a:pt x="195" y="1653"/>
                    <a:pt x="146" y="1507"/>
                  </a:cubicBezTo>
                  <a:cubicBezTo>
                    <a:pt x="98" y="1386"/>
                    <a:pt x="219" y="1216"/>
                    <a:pt x="438" y="1118"/>
                  </a:cubicBezTo>
                  <a:cubicBezTo>
                    <a:pt x="511" y="1070"/>
                    <a:pt x="584" y="1045"/>
                    <a:pt x="681" y="1045"/>
                  </a:cubicBezTo>
                  <a:cubicBezTo>
                    <a:pt x="657" y="1167"/>
                    <a:pt x="705" y="1288"/>
                    <a:pt x="778" y="1410"/>
                  </a:cubicBezTo>
                  <a:cubicBezTo>
                    <a:pt x="808" y="1440"/>
                    <a:pt x="857" y="1461"/>
                    <a:pt x="901" y="1461"/>
                  </a:cubicBezTo>
                  <a:cubicBezTo>
                    <a:pt x="928" y="1461"/>
                    <a:pt x="954" y="1453"/>
                    <a:pt x="972" y="1434"/>
                  </a:cubicBezTo>
                  <a:cubicBezTo>
                    <a:pt x="1070" y="1361"/>
                    <a:pt x="1118" y="1240"/>
                    <a:pt x="1094" y="1118"/>
                  </a:cubicBezTo>
                  <a:cubicBezTo>
                    <a:pt x="1045" y="1021"/>
                    <a:pt x="924" y="924"/>
                    <a:pt x="802" y="924"/>
                  </a:cubicBezTo>
                  <a:cubicBezTo>
                    <a:pt x="851" y="681"/>
                    <a:pt x="1021" y="462"/>
                    <a:pt x="1264" y="365"/>
                  </a:cubicBezTo>
                  <a:cubicBezTo>
                    <a:pt x="1395" y="278"/>
                    <a:pt x="1517" y="234"/>
                    <a:pt x="1621" y="234"/>
                  </a:cubicBezTo>
                  <a:cubicBezTo>
                    <a:pt x="1689" y="234"/>
                    <a:pt x="1750" y="254"/>
                    <a:pt x="1798" y="292"/>
                  </a:cubicBezTo>
                  <a:cubicBezTo>
                    <a:pt x="1701" y="414"/>
                    <a:pt x="1677" y="584"/>
                    <a:pt x="1750" y="730"/>
                  </a:cubicBezTo>
                  <a:cubicBezTo>
                    <a:pt x="1750" y="778"/>
                    <a:pt x="1798" y="827"/>
                    <a:pt x="1871" y="827"/>
                  </a:cubicBezTo>
                  <a:cubicBezTo>
                    <a:pt x="1895" y="827"/>
                    <a:pt x="1920" y="803"/>
                    <a:pt x="1944" y="778"/>
                  </a:cubicBezTo>
                  <a:cubicBezTo>
                    <a:pt x="2041" y="633"/>
                    <a:pt x="2017" y="438"/>
                    <a:pt x="1920" y="292"/>
                  </a:cubicBezTo>
                  <a:cubicBezTo>
                    <a:pt x="1993" y="220"/>
                    <a:pt x="2090" y="147"/>
                    <a:pt x="2187" y="122"/>
                  </a:cubicBezTo>
                  <a:cubicBezTo>
                    <a:pt x="2236" y="98"/>
                    <a:pt x="2308" y="98"/>
                    <a:pt x="2357" y="74"/>
                  </a:cubicBezTo>
                  <a:close/>
                  <a:moveTo>
                    <a:pt x="2333" y="1"/>
                  </a:moveTo>
                  <a:cubicBezTo>
                    <a:pt x="2260" y="1"/>
                    <a:pt x="2211" y="25"/>
                    <a:pt x="2138" y="50"/>
                  </a:cubicBezTo>
                  <a:cubicBezTo>
                    <a:pt x="2017" y="74"/>
                    <a:pt x="1920" y="147"/>
                    <a:pt x="1823" y="244"/>
                  </a:cubicBezTo>
                  <a:cubicBezTo>
                    <a:pt x="1756" y="188"/>
                    <a:pt x="1674" y="158"/>
                    <a:pt x="1579" y="158"/>
                  </a:cubicBezTo>
                  <a:cubicBezTo>
                    <a:pt x="1466" y="158"/>
                    <a:pt x="1336" y="200"/>
                    <a:pt x="1191" y="292"/>
                  </a:cubicBezTo>
                  <a:cubicBezTo>
                    <a:pt x="924" y="414"/>
                    <a:pt x="754" y="657"/>
                    <a:pt x="681" y="948"/>
                  </a:cubicBezTo>
                  <a:cubicBezTo>
                    <a:pt x="584" y="948"/>
                    <a:pt x="487" y="973"/>
                    <a:pt x="414" y="1021"/>
                  </a:cubicBezTo>
                  <a:cubicBezTo>
                    <a:pt x="146" y="1167"/>
                    <a:pt x="1" y="1361"/>
                    <a:pt x="49" y="1531"/>
                  </a:cubicBezTo>
                  <a:cubicBezTo>
                    <a:pt x="74" y="1701"/>
                    <a:pt x="268" y="1823"/>
                    <a:pt x="511" y="1847"/>
                  </a:cubicBezTo>
                  <a:cubicBezTo>
                    <a:pt x="511" y="1847"/>
                    <a:pt x="1118" y="1871"/>
                    <a:pt x="1774" y="1871"/>
                  </a:cubicBezTo>
                  <a:cubicBezTo>
                    <a:pt x="2867" y="1871"/>
                    <a:pt x="3523" y="1774"/>
                    <a:pt x="3717" y="1556"/>
                  </a:cubicBezTo>
                  <a:cubicBezTo>
                    <a:pt x="3839" y="1386"/>
                    <a:pt x="3863" y="1167"/>
                    <a:pt x="3766" y="973"/>
                  </a:cubicBezTo>
                  <a:cubicBezTo>
                    <a:pt x="3620" y="681"/>
                    <a:pt x="3353" y="438"/>
                    <a:pt x="3037" y="365"/>
                  </a:cubicBezTo>
                  <a:cubicBezTo>
                    <a:pt x="2989" y="365"/>
                    <a:pt x="2940" y="390"/>
                    <a:pt x="2916" y="414"/>
                  </a:cubicBezTo>
                  <a:cubicBezTo>
                    <a:pt x="2819" y="171"/>
                    <a:pt x="2600" y="25"/>
                    <a:pt x="23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7" name="Google Shape;1433;p31"/>
          <p:cNvGrpSpPr>
            <a:grpSpLocks/>
          </p:cNvGrpSpPr>
          <p:nvPr/>
        </p:nvGrpSpPr>
        <p:grpSpPr bwMode="auto">
          <a:xfrm flipH="1">
            <a:off x="223838" y="5965825"/>
            <a:ext cx="717550" cy="741363"/>
            <a:chOff x="5294267" y="4624350"/>
            <a:chExt cx="383004" cy="395854"/>
          </a:xfrm>
        </p:grpSpPr>
        <p:sp>
          <p:nvSpPr>
            <p:cNvPr id="28" name="Google Shape;1434;p31"/>
            <p:cNvSpPr/>
            <p:nvPr/>
          </p:nvSpPr>
          <p:spPr>
            <a:xfrm>
              <a:off x="5358666" y="4859997"/>
              <a:ext cx="58468" cy="160207"/>
            </a:xfrm>
            <a:custGeom>
              <a:avLst/>
              <a:gdLst/>
              <a:ahLst/>
              <a:cxnLst/>
              <a:rect l="l" t="t" r="r" b="b"/>
              <a:pathLst>
                <a:path w="671" h="1845" extrusionOk="0">
                  <a:moveTo>
                    <a:pt x="106" y="0"/>
                  </a:moveTo>
                  <a:cubicBezTo>
                    <a:pt x="55" y="0"/>
                    <a:pt x="0" y="47"/>
                    <a:pt x="15" y="119"/>
                  </a:cubicBezTo>
                  <a:lnTo>
                    <a:pt x="501" y="1796"/>
                  </a:lnTo>
                  <a:cubicBezTo>
                    <a:pt x="501" y="1820"/>
                    <a:pt x="525" y="1844"/>
                    <a:pt x="573" y="1844"/>
                  </a:cubicBezTo>
                  <a:lnTo>
                    <a:pt x="598" y="1844"/>
                  </a:lnTo>
                  <a:cubicBezTo>
                    <a:pt x="646" y="1844"/>
                    <a:pt x="671" y="1796"/>
                    <a:pt x="646" y="1747"/>
                  </a:cubicBezTo>
                  <a:lnTo>
                    <a:pt x="185" y="71"/>
                  </a:lnTo>
                  <a:cubicBezTo>
                    <a:pt x="175" y="22"/>
                    <a:pt x="141" y="0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" name="Google Shape;1435;p31"/>
            <p:cNvSpPr/>
            <p:nvPr/>
          </p:nvSpPr>
          <p:spPr>
            <a:xfrm>
              <a:off x="5294267" y="4894751"/>
              <a:ext cx="175403" cy="68660"/>
            </a:xfrm>
            <a:custGeom>
              <a:avLst/>
              <a:gdLst/>
              <a:ahLst/>
              <a:cxnLst/>
              <a:rect l="l" t="t" r="r" b="b"/>
              <a:pathLst>
                <a:path w="2017" h="788" extrusionOk="0">
                  <a:moveTo>
                    <a:pt x="1934" y="0"/>
                  </a:moveTo>
                  <a:cubicBezTo>
                    <a:pt x="1921" y="0"/>
                    <a:pt x="1908" y="3"/>
                    <a:pt x="1895" y="10"/>
                  </a:cubicBezTo>
                  <a:lnTo>
                    <a:pt x="49" y="617"/>
                  </a:lnTo>
                  <a:cubicBezTo>
                    <a:pt x="25" y="642"/>
                    <a:pt x="1" y="666"/>
                    <a:pt x="1" y="714"/>
                  </a:cubicBezTo>
                  <a:cubicBezTo>
                    <a:pt x="1" y="739"/>
                    <a:pt x="49" y="763"/>
                    <a:pt x="74" y="763"/>
                  </a:cubicBezTo>
                  <a:lnTo>
                    <a:pt x="98" y="787"/>
                  </a:lnTo>
                  <a:lnTo>
                    <a:pt x="1944" y="180"/>
                  </a:lnTo>
                  <a:cubicBezTo>
                    <a:pt x="1993" y="156"/>
                    <a:pt x="2017" y="107"/>
                    <a:pt x="1993" y="59"/>
                  </a:cubicBezTo>
                  <a:cubicBezTo>
                    <a:pt x="1993" y="23"/>
                    <a:pt x="1967" y="0"/>
                    <a:pt x="19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" name="Google Shape;1436;p31"/>
            <p:cNvSpPr/>
            <p:nvPr/>
          </p:nvSpPr>
          <p:spPr>
            <a:xfrm>
              <a:off x="5310367" y="4883732"/>
              <a:ext cx="150829" cy="94090"/>
            </a:xfrm>
            <a:custGeom>
              <a:avLst/>
              <a:gdLst/>
              <a:ahLst/>
              <a:cxnLst/>
              <a:rect l="l" t="t" r="r" b="b"/>
              <a:pathLst>
                <a:path w="1734" h="1081" extrusionOk="0">
                  <a:moveTo>
                    <a:pt x="110" y="0"/>
                  </a:moveTo>
                  <a:cubicBezTo>
                    <a:pt x="38" y="0"/>
                    <a:pt x="0" y="92"/>
                    <a:pt x="82" y="133"/>
                  </a:cubicBezTo>
                  <a:lnTo>
                    <a:pt x="1588" y="1080"/>
                  </a:lnTo>
                  <a:lnTo>
                    <a:pt x="1637" y="1080"/>
                  </a:lnTo>
                  <a:cubicBezTo>
                    <a:pt x="1661" y="1080"/>
                    <a:pt x="1685" y="1080"/>
                    <a:pt x="1709" y="1056"/>
                  </a:cubicBezTo>
                  <a:cubicBezTo>
                    <a:pt x="1734" y="1007"/>
                    <a:pt x="1709" y="959"/>
                    <a:pt x="1685" y="935"/>
                  </a:cubicBezTo>
                  <a:lnTo>
                    <a:pt x="155" y="11"/>
                  </a:lnTo>
                  <a:cubicBezTo>
                    <a:pt x="139" y="4"/>
                    <a:pt x="124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" name="Google Shape;1437;p31"/>
            <p:cNvSpPr/>
            <p:nvPr/>
          </p:nvSpPr>
          <p:spPr>
            <a:xfrm>
              <a:off x="5340872" y="4845588"/>
              <a:ext cx="97445" cy="157663"/>
            </a:xfrm>
            <a:custGeom>
              <a:avLst/>
              <a:gdLst/>
              <a:ahLst/>
              <a:cxnLst/>
              <a:rect l="l" t="t" r="r" b="b"/>
              <a:pathLst>
                <a:path w="1118" h="1814" extrusionOk="0">
                  <a:moveTo>
                    <a:pt x="1010" y="0"/>
                  </a:moveTo>
                  <a:cubicBezTo>
                    <a:pt x="984" y="0"/>
                    <a:pt x="962" y="12"/>
                    <a:pt x="947" y="41"/>
                  </a:cubicBezTo>
                  <a:lnTo>
                    <a:pt x="24" y="1717"/>
                  </a:lnTo>
                  <a:cubicBezTo>
                    <a:pt x="0" y="1741"/>
                    <a:pt x="24" y="1790"/>
                    <a:pt x="49" y="1814"/>
                  </a:cubicBezTo>
                  <a:lnTo>
                    <a:pt x="97" y="1814"/>
                  </a:lnTo>
                  <a:cubicBezTo>
                    <a:pt x="122" y="1814"/>
                    <a:pt x="146" y="1814"/>
                    <a:pt x="170" y="1790"/>
                  </a:cubicBezTo>
                  <a:lnTo>
                    <a:pt x="1093" y="113"/>
                  </a:lnTo>
                  <a:cubicBezTo>
                    <a:pt x="1118" y="89"/>
                    <a:pt x="1093" y="41"/>
                    <a:pt x="1069" y="16"/>
                  </a:cubicBezTo>
                  <a:cubicBezTo>
                    <a:pt x="1049" y="6"/>
                    <a:pt x="1029" y="0"/>
                    <a:pt x="10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1438;p31"/>
            <p:cNvSpPr/>
            <p:nvPr/>
          </p:nvSpPr>
          <p:spPr>
            <a:xfrm>
              <a:off x="5499327" y="4624350"/>
              <a:ext cx="175403" cy="150882"/>
            </a:xfrm>
            <a:custGeom>
              <a:avLst/>
              <a:gdLst/>
              <a:ahLst/>
              <a:cxnLst/>
              <a:rect l="l" t="t" r="r" b="b"/>
              <a:pathLst>
                <a:path w="2017" h="1731" extrusionOk="0">
                  <a:moveTo>
                    <a:pt x="1166" y="175"/>
                  </a:moveTo>
                  <a:cubicBezTo>
                    <a:pt x="1555" y="175"/>
                    <a:pt x="1871" y="467"/>
                    <a:pt x="1871" y="856"/>
                  </a:cubicBezTo>
                  <a:cubicBezTo>
                    <a:pt x="1871" y="1285"/>
                    <a:pt x="1511" y="1569"/>
                    <a:pt x="1144" y="1569"/>
                  </a:cubicBezTo>
                  <a:cubicBezTo>
                    <a:pt x="971" y="1569"/>
                    <a:pt x="796" y="1506"/>
                    <a:pt x="656" y="1366"/>
                  </a:cubicBezTo>
                  <a:cubicBezTo>
                    <a:pt x="219" y="929"/>
                    <a:pt x="534" y="175"/>
                    <a:pt x="1166" y="175"/>
                  </a:cubicBezTo>
                  <a:close/>
                  <a:moveTo>
                    <a:pt x="1142" y="1"/>
                  </a:moveTo>
                  <a:cubicBezTo>
                    <a:pt x="930" y="1"/>
                    <a:pt x="714" y="77"/>
                    <a:pt x="534" y="248"/>
                  </a:cubicBezTo>
                  <a:cubicBezTo>
                    <a:pt x="0" y="807"/>
                    <a:pt x="389" y="1730"/>
                    <a:pt x="1166" y="1730"/>
                  </a:cubicBezTo>
                  <a:cubicBezTo>
                    <a:pt x="1628" y="1730"/>
                    <a:pt x="2016" y="1342"/>
                    <a:pt x="2016" y="856"/>
                  </a:cubicBezTo>
                  <a:cubicBezTo>
                    <a:pt x="2016" y="344"/>
                    <a:pt x="1590" y="1"/>
                    <a:pt x="11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" name="Google Shape;1439;p31"/>
            <p:cNvSpPr/>
            <p:nvPr/>
          </p:nvSpPr>
          <p:spPr>
            <a:xfrm>
              <a:off x="5615414" y="4833720"/>
              <a:ext cx="32199" cy="89003"/>
            </a:xfrm>
            <a:custGeom>
              <a:avLst/>
              <a:gdLst/>
              <a:ahLst/>
              <a:cxnLst/>
              <a:rect l="l" t="t" r="r" b="b"/>
              <a:pathLst>
                <a:path w="671" h="1845" extrusionOk="0">
                  <a:moveTo>
                    <a:pt x="106" y="0"/>
                  </a:moveTo>
                  <a:cubicBezTo>
                    <a:pt x="55" y="0"/>
                    <a:pt x="0" y="47"/>
                    <a:pt x="15" y="119"/>
                  </a:cubicBezTo>
                  <a:lnTo>
                    <a:pt x="501" y="1796"/>
                  </a:lnTo>
                  <a:cubicBezTo>
                    <a:pt x="501" y="1820"/>
                    <a:pt x="525" y="1844"/>
                    <a:pt x="573" y="1844"/>
                  </a:cubicBezTo>
                  <a:lnTo>
                    <a:pt x="598" y="1844"/>
                  </a:lnTo>
                  <a:cubicBezTo>
                    <a:pt x="646" y="1844"/>
                    <a:pt x="671" y="1796"/>
                    <a:pt x="646" y="1747"/>
                  </a:cubicBezTo>
                  <a:lnTo>
                    <a:pt x="185" y="71"/>
                  </a:lnTo>
                  <a:cubicBezTo>
                    <a:pt x="175" y="22"/>
                    <a:pt x="141" y="0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" name="Google Shape;1440;p31"/>
            <p:cNvSpPr/>
            <p:nvPr/>
          </p:nvSpPr>
          <p:spPr>
            <a:xfrm>
              <a:off x="5579826" y="4853216"/>
              <a:ext cx="97445" cy="38145"/>
            </a:xfrm>
            <a:custGeom>
              <a:avLst/>
              <a:gdLst/>
              <a:ahLst/>
              <a:cxnLst/>
              <a:rect l="l" t="t" r="r" b="b"/>
              <a:pathLst>
                <a:path w="2017" h="788" extrusionOk="0">
                  <a:moveTo>
                    <a:pt x="1934" y="0"/>
                  </a:moveTo>
                  <a:cubicBezTo>
                    <a:pt x="1921" y="0"/>
                    <a:pt x="1908" y="3"/>
                    <a:pt x="1895" y="10"/>
                  </a:cubicBezTo>
                  <a:lnTo>
                    <a:pt x="49" y="617"/>
                  </a:lnTo>
                  <a:cubicBezTo>
                    <a:pt x="25" y="642"/>
                    <a:pt x="1" y="666"/>
                    <a:pt x="1" y="714"/>
                  </a:cubicBezTo>
                  <a:cubicBezTo>
                    <a:pt x="1" y="739"/>
                    <a:pt x="49" y="763"/>
                    <a:pt x="74" y="763"/>
                  </a:cubicBezTo>
                  <a:lnTo>
                    <a:pt x="98" y="787"/>
                  </a:lnTo>
                  <a:lnTo>
                    <a:pt x="1944" y="180"/>
                  </a:lnTo>
                  <a:cubicBezTo>
                    <a:pt x="1993" y="156"/>
                    <a:pt x="2017" y="107"/>
                    <a:pt x="1993" y="59"/>
                  </a:cubicBezTo>
                  <a:cubicBezTo>
                    <a:pt x="1993" y="23"/>
                    <a:pt x="1967" y="0"/>
                    <a:pt x="19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" name="Google Shape;1441;p31"/>
            <p:cNvSpPr/>
            <p:nvPr/>
          </p:nvSpPr>
          <p:spPr>
            <a:xfrm>
              <a:off x="5589146" y="4847283"/>
              <a:ext cx="83041" cy="51707"/>
            </a:xfrm>
            <a:custGeom>
              <a:avLst/>
              <a:gdLst/>
              <a:ahLst/>
              <a:cxnLst/>
              <a:rect l="l" t="t" r="r" b="b"/>
              <a:pathLst>
                <a:path w="1734" h="1081" extrusionOk="0">
                  <a:moveTo>
                    <a:pt x="110" y="0"/>
                  </a:moveTo>
                  <a:cubicBezTo>
                    <a:pt x="38" y="0"/>
                    <a:pt x="0" y="92"/>
                    <a:pt x="82" y="133"/>
                  </a:cubicBezTo>
                  <a:lnTo>
                    <a:pt x="1588" y="1080"/>
                  </a:lnTo>
                  <a:lnTo>
                    <a:pt x="1637" y="1080"/>
                  </a:lnTo>
                  <a:cubicBezTo>
                    <a:pt x="1661" y="1080"/>
                    <a:pt x="1685" y="1080"/>
                    <a:pt x="1709" y="1056"/>
                  </a:cubicBezTo>
                  <a:cubicBezTo>
                    <a:pt x="1734" y="1007"/>
                    <a:pt x="1709" y="959"/>
                    <a:pt x="1685" y="935"/>
                  </a:cubicBezTo>
                  <a:lnTo>
                    <a:pt x="155" y="11"/>
                  </a:lnTo>
                  <a:cubicBezTo>
                    <a:pt x="139" y="4"/>
                    <a:pt x="124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" name="Google Shape;1442;p31"/>
            <p:cNvSpPr/>
            <p:nvPr/>
          </p:nvSpPr>
          <p:spPr>
            <a:xfrm>
              <a:off x="5606093" y="4826091"/>
              <a:ext cx="53384" cy="87308"/>
            </a:xfrm>
            <a:custGeom>
              <a:avLst/>
              <a:gdLst/>
              <a:ahLst/>
              <a:cxnLst/>
              <a:rect l="l" t="t" r="r" b="b"/>
              <a:pathLst>
                <a:path w="1118" h="1814" extrusionOk="0">
                  <a:moveTo>
                    <a:pt x="1010" y="0"/>
                  </a:moveTo>
                  <a:cubicBezTo>
                    <a:pt x="984" y="0"/>
                    <a:pt x="962" y="12"/>
                    <a:pt x="947" y="41"/>
                  </a:cubicBezTo>
                  <a:lnTo>
                    <a:pt x="24" y="1717"/>
                  </a:lnTo>
                  <a:cubicBezTo>
                    <a:pt x="0" y="1741"/>
                    <a:pt x="24" y="1790"/>
                    <a:pt x="49" y="1814"/>
                  </a:cubicBezTo>
                  <a:lnTo>
                    <a:pt x="97" y="1814"/>
                  </a:lnTo>
                  <a:cubicBezTo>
                    <a:pt x="122" y="1814"/>
                    <a:pt x="146" y="1814"/>
                    <a:pt x="170" y="1790"/>
                  </a:cubicBezTo>
                  <a:lnTo>
                    <a:pt x="1093" y="113"/>
                  </a:lnTo>
                  <a:cubicBezTo>
                    <a:pt x="1118" y="89"/>
                    <a:pt x="1093" y="41"/>
                    <a:pt x="1069" y="16"/>
                  </a:cubicBezTo>
                  <a:cubicBezTo>
                    <a:pt x="1049" y="6"/>
                    <a:pt x="1029" y="0"/>
                    <a:pt x="10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7" name="Google Shape;1443;p31"/>
          <p:cNvGrpSpPr>
            <a:grpSpLocks/>
          </p:cNvGrpSpPr>
          <p:nvPr/>
        </p:nvGrpSpPr>
        <p:grpSpPr bwMode="auto">
          <a:xfrm>
            <a:off x="-1944688" y="1293813"/>
            <a:ext cx="3068638" cy="2425700"/>
            <a:chOff x="-1457944" y="970782"/>
            <a:chExt cx="2301290" cy="1819165"/>
          </a:xfrm>
        </p:grpSpPr>
        <p:grpSp>
          <p:nvGrpSpPr>
            <p:cNvPr id="38" name="Google Shape;1444;p31"/>
            <p:cNvGrpSpPr>
              <a:grpSpLocks/>
            </p:cNvGrpSpPr>
            <p:nvPr/>
          </p:nvGrpSpPr>
          <p:grpSpPr bwMode="auto">
            <a:xfrm>
              <a:off x="-1457944" y="970782"/>
              <a:ext cx="2167373" cy="1819165"/>
              <a:chOff x="958238" y="2157575"/>
              <a:chExt cx="1115191" cy="936025"/>
            </a:xfrm>
          </p:grpSpPr>
          <p:sp>
            <p:nvSpPr>
              <p:cNvPr id="40" name="Google Shape;1445;p31"/>
              <p:cNvSpPr/>
              <p:nvPr/>
            </p:nvSpPr>
            <p:spPr>
              <a:xfrm>
                <a:off x="1254109" y="2157575"/>
                <a:ext cx="492506" cy="49251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" name="Google Shape;1446;p31"/>
              <p:cNvSpPr/>
              <p:nvPr/>
            </p:nvSpPr>
            <p:spPr>
              <a:xfrm>
                <a:off x="1440942" y="2324810"/>
                <a:ext cx="493118" cy="493129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" name="Google Shape;1447;p31"/>
              <p:cNvSpPr/>
              <p:nvPr/>
            </p:nvSpPr>
            <p:spPr>
              <a:xfrm>
                <a:off x="997442" y="2335224"/>
                <a:ext cx="493118" cy="49251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3" name="Google Shape;1448;p31"/>
              <p:cNvSpPr/>
              <p:nvPr/>
            </p:nvSpPr>
            <p:spPr>
              <a:xfrm>
                <a:off x="958238" y="2551465"/>
                <a:ext cx="492506" cy="493129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4" name="Google Shape;1449;p31"/>
              <p:cNvSpPr/>
              <p:nvPr/>
            </p:nvSpPr>
            <p:spPr>
              <a:xfrm>
                <a:off x="1165286" y="2601084"/>
                <a:ext cx="492506" cy="49251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5" name="Google Shape;1450;p31"/>
              <p:cNvSpPr/>
              <p:nvPr/>
            </p:nvSpPr>
            <p:spPr>
              <a:xfrm>
                <a:off x="1451356" y="2561879"/>
                <a:ext cx="622370" cy="49251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9" name="Google Shape;1451;p31"/>
            <p:cNvSpPr/>
            <p:nvPr/>
          </p:nvSpPr>
          <p:spPr>
            <a:xfrm>
              <a:off x="-1323414" y="975544"/>
              <a:ext cx="2166760" cy="1644153"/>
            </a:xfrm>
            <a:custGeom>
              <a:avLst/>
              <a:gdLst/>
              <a:ahLst/>
              <a:cxnLst/>
              <a:rect l="l" t="t" r="r" b="b"/>
              <a:pathLst>
                <a:path w="6074" h="4608" extrusionOk="0">
                  <a:moveTo>
                    <a:pt x="1749" y="936"/>
                  </a:moveTo>
                  <a:cubicBezTo>
                    <a:pt x="1968" y="985"/>
                    <a:pt x="2187" y="1131"/>
                    <a:pt x="2284" y="1325"/>
                  </a:cubicBezTo>
                  <a:cubicBezTo>
                    <a:pt x="2284" y="1398"/>
                    <a:pt x="2260" y="1446"/>
                    <a:pt x="2211" y="1471"/>
                  </a:cubicBezTo>
                  <a:cubicBezTo>
                    <a:pt x="2162" y="1519"/>
                    <a:pt x="2114" y="1519"/>
                    <a:pt x="2065" y="1544"/>
                  </a:cubicBezTo>
                  <a:cubicBezTo>
                    <a:pt x="1871" y="1544"/>
                    <a:pt x="1725" y="1276"/>
                    <a:pt x="1677" y="1155"/>
                  </a:cubicBezTo>
                  <a:lnTo>
                    <a:pt x="1677" y="1131"/>
                  </a:lnTo>
                  <a:cubicBezTo>
                    <a:pt x="1701" y="1058"/>
                    <a:pt x="1725" y="1009"/>
                    <a:pt x="1749" y="936"/>
                  </a:cubicBezTo>
                  <a:close/>
                  <a:moveTo>
                    <a:pt x="3936" y="1301"/>
                  </a:moveTo>
                  <a:lnTo>
                    <a:pt x="3936" y="1301"/>
                  </a:lnTo>
                  <a:cubicBezTo>
                    <a:pt x="3960" y="1446"/>
                    <a:pt x="3936" y="1616"/>
                    <a:pt x="3839" y="1762"/>
                  </a:cubicBezTo>
                  <a:cubicBezTo>
                    <a:pt x="3790" y="1714"/>
                    <a:pt x="3814" y="1495"/>
                    <a:pt x="3936" y="1301"/>
                  </a:cubicBezTo>
                  <a:close/>
                  <a:moveTo>
                    <a:pt x="750" y="2166"/>
                  </a:moveTo>
                  <a:cubicBezTo>
                    <a:pt x="776" y="2166"/>
                    <a:pt x="802" y="2169"/>
                    <a:pt x="826" y="2175"/>
                  </a:cubicBezTo>
                  <a:cubicBezTo>
                    <a:pt x="1142" y="2199"/>
                    <a:pt x="1264" y="2394"/>
                    <a:pt x="1264" y="2564"/>
                  </a:cubicBezTo>
                  <a:cubicBezTo>
                    <a:pt x="1264" y="2661"/>
                    <a:pt x="1166" y="2758"/>
                    <a:pt x="1045" y="2782"/>
                  </a:cubicBezTo>
                  <a:cubicBezTo>
                    <a:pt x="996" y="2758"/>
                    <a:pt x="924" y="2758"/>
                    <a:pt x="875" y="2734"/>
                  </a:cubicBezTo>
                  <a:cubicBezTo>
                    <a:pt x="705" y="2612"/>
                    <a:pt x="583" y="2442"/>
                    <a:pt x="535" y="2248"/>
                  </a:cubicBezTo>
                  <a:cubicBezTo>
                    <a:pt x="590" y="2193"/>
                    <a:pt x="672" y="2166"/>
                    <a:pt x="750" y="2166"/>
                  </a:cubicBezTo>
                  <a:close/>
                  <a:moveTo>
                    <a:pt x="5199" y="2588"/>
                  </a:moveTo>
                  <a:cubicBezTo>
                    <a:pt x="5078" y="2855"/>
                    <a:pt x="4883" y="3025"/>
                    <a:pt x="4762" y="3025"/>
                  </a:cubicBezTo>
                  <a:cubicBezTo>
                    <a:pt x="4713" y="3025"/>
                    <a:pt x="4665" y="3001"/>
                    <a:pt x="4640" y="2977"/>
                  </a:cubicBezTo>
                  <a:cubicBezTo>
                    <a:pt x="4567" y="2855"/>
                    <a:pt x="4592" y="2807"/>
                    <a:pt x="4592" y="2782"/>
                  </a:cubicBezTo>
                  <a:cubicBezTo>
                    <a:pt x="4640" y="2685"/>
                    <a:pt x="4883" y="2588"/>
                    <a:pt x="5150" y="2588"/>
                  </a:cubicBezTo>
                  <a:close/>
                  <a:moveTo>
                    <a:pt x="3596" y="3293"/>
                  </a:moveTo>
                  <a:cubicBezTo>
                    <a:pt x="3596" y="3293"/>
                    <a:pt x="3620" y="3317"/>
                    <a:pt x="3620" y="3317"/>
                  </a:cubicBezTo>
                  <a:cubicBezTo>
                    <a:pt x="3669" y="3390"/>
                    <a:pt x="3644" y="3608"/>
                    <a:pt x="3426" y="3851"/>
                  </a:cubicBezTo>
                  <a:cubicBezTo>
                    <a:pt x="3353" y="3754"/>
                    <a:pt x="3328" y="3633"/>
                    <a:pt x="3377" y="3511"/>
                  </a:cubicBezTo>
                  <a:cubicBezTo>
                    <a:pt x="3401" y="3414"/>
                    <a:pt x="3474" y="3341"/>
                    <a:pt x="3596" y="3317"/>
                  </a:cubicBezTo>
                  <a:lnTo>
                    <a:pt x="3596" y="3293"/>
                  </a:lnTo>
                  <a:close/>
                  <a:moveTo>
                    <a:pt x="1822" y="3366"/>
                  </a:moveTo>
                  <a:cubicBezTo>
                    <a:pt x="1847" y="3366"/>
                    <a:pt x="1944" y="3366"/>
                    <a:pt x="1968" y="3487"/>
                  </a:cubicBezTo>
                  <a:cubicBezTo>
                    <a:pt x="1944" y="3754"/>
                    <a:pt x="1798" y="3997"/>
                    <a:pt x="1555" y="4094"/>
                  </a:cubicBezTo>
                  <a:cubicBezTo>
                    <a:pt x="1482" y="3924"/>
                    <a:pt x="1507" y="3706"/>
                    <a:pt x="1604" y="3511"/>
                  </a:cubicBezTo>
                  <a:cubicBezTo>
                    <a:pt x="1652" y="3438"/>
                    <a:pt x="1725" y="3366"/>
                    <a:pt x="1822" y="3366"/>
                  </a:cubicBezTo>
                  <a:close/>
                  <a:moveTo>
                    <a:pt x="2745" y="159"/>
                  </a:moveTo>
                  <a:cubicBezTo>
                    <a:pt x="2867" y="159"/>
                    <a:pt x="3013" y="183"/>
                    <a:pt x="3158" y="256"/>
                  </a:cubicBezTo>
                  <a:cubicBezTo>
                    <a:pt x="3523" y="378"/>
                    <a:pt x="3814" y="693"/>
                    <a:pt x="3911" y="1058"/>
                  </a:cubicBezTo>
                  <a:cubicBezTo>
                    <a:pt x="3693" y="1325"/>
                    <a:pt x="3596" y="1714"/>
                    <a:pt x="3766" y="1859"/>
                  </a:cubicBezTo>
                  <a:cubicBezTo>
                    <a:pt x="3790" y="1908"/>
                    <a:pt x="3839" y="1932"/>
                    <a:pt x="3863" y="1932"/>
                  </a:cubicBezTo>
                  <a:cubicBezTo>
                    <a:pt x="3936" y="1932"/>
                    <a:pt x="3984" y="1884"/>
                    <a:pt x="4009" y="1835"/>
                  </a:cubicBezTo>
                  <a:cubicBezTo>
                    <a:pt x="4130" y="1616"/>
                    <a:pt x="4154" y="1349"/>
                    <a:pt x="4082" y="1106"/>
                  </a:cubicBezTo>
                  <a:cubicBezTo>
                    <a:pt x="4203" y="961"/>
                    <a:pt x="4397" y="863"/>
                    <a:pt x="4592" y="863"/>
                  </a:cubicBezTo>
                  <a:cubicBezTo>
                    <a:pt x="4762" y="863"/>
                    <a:pt x="4932" y="936"/>
                    <a:pt x="5053" y="1033"/>
                  </a:cubicBezTo>
                  <a:cubicBezTo>
                    <a:pt x="5466" y="1325"/>
                    <a:pt x="5466" y="1932"/>
                    <a:pt x="5272" y="2418"/>
                  </a:cubicBezTo>
                  <a:lnTo>
                    <a:pt x="5150" y="2418"/>
                  </a:lnTo>
                  <a:cubicBezTo>
                    <a:pt x="4907" y="2418"/>
                    <a:pt x="4567" y="2491"/>
                    <a:pt x="4470" y="2710"/>
                  </a:cubicBezTo>
                  <a:cubicBezTo>
                    <a:pt x="4397" y="2928"/>
                    <a:pt x="4543" y="3171"/>
                    <a:pt x="4762" y="3195"/>
                  </a:cubicBezTo>
                  <a:cubicBezTo>
                    <a:pt x="5029" y="3195"/>
                    <a:pt x="5248" y="2904"/>
                    <a:pt x="5369" y="2612"/>
                  </a:cubicBezTo>
                  <a:cubicBezTo>
                    <a:pt x="5612" y="2637"/>
                    <a:pt x="5806" y="2807"/>
                    <a:pt x="5879" y="3025"/>
                  </a:cubicBezTo>
                  <a:cubicBezTo>
                    <a:pt x="5903" y="3220"/>
                    <a:pt x="5831" y="3414"/>
                    <a:pt x="5685" y="3560"/>
                  </a:cubicBezTo>
                  <a:cubicBezTo>
                    <a:pt x="5320" y="3949"/>
                    <a:pt x="4810" y="4191"/>
                    <a:pt x="4252" y="4191"/>
                  </a:cubicBezTo>
                  <a:cubicBezTo>
                    <a:pt x="4082" y="4191"/>
                    <a:pt x="3887" y="4167"/>
                    <a:pt x="3741" y="4070"/>
                  </a:cubicBezTo>
                  <a:cubicBezTo>
                    <a:pt x="3669" y="4046"/>
                    <a:pt x="3620" y="4021"/>
                    <a:pt x="3571" y="3973"/>
                  </a:cubicBezTo>
                  <a:cubicBezTo>
                    <a:pt x="3814" y="3681"/>
                    <a:pt x="3887" y="3366"/>
                    <a:pt x="3766" y="3220"/>
                  </a:cubicBezTo>
                  <a:cubicBezTo>
                    <a:pt x="3717" y="3171"/>
                    <a:pt x="3669" y="3147"/>
                    <a:pt x="3596" y="3147"/>
                  </a:cubicBezTo>
                  <a:cubicBezTo>
                    <a:pt x="3426" y="3171"/>
                    <a:pt x="3280" y="3268"/>
                    <a:pt x="3231" y="3438"/>
                  </a:cubicBezTo>
                  <a:cubicBezTo>
                    <a:pt x="3158" y="3633"/>
                    <a:pt x="3207" y="3851"/>
                    <a:pt x="3328" y="3973"/>
                  </a:cubicBezTo>
                  <a:cubicBezTo>
                    <a:pt x="3037" y="4264"/>
                    <a:pt x="2648" y="4434"/>
                    <a:pt x="2260" y="4434"/>
                  </a:cubicBezTo>
                  <a:cubicBezTo>
                    <a:pt x="2215" y="4444"/>
                    <a:pt x="2169" y="4449"/>
                    <a:pt x="2124" y="4449"/>
                  </a:cubicBezTo>
                  <a:cubicBezTo>
                    <a:pt x="1946" y="4449"/>
                    <a:pt x="1768" y="4375"/>
                    <a:pt x="1652" y="4240"/>
                  </a:cubicBezTo>
                  <a:cubicBezTo>
                    <a:pt x="1944" y="4094"/>
                    <a:pt x="2138" y="3778"/>
                    <a:pt x="2138" y="3463"/>
                  </a:cubicBezTo>
                  <a:cubicBezTo>
                    <a:pt x="2116" y="3307"/>
                    <a:pt x="2013" y="3192"/>
                    <a:pt x="1865" y="3192"/>
                  </a:cubicBezTo>
                  <a:cubicBezTo>
                    <a:pt x="1851" y="3192"/>
                    <a:pt x="1837" y="3193"/>
                    <a:pt x="1822" y="3195"/>
                  </a:cubicBezTo>
                  <a:cubicBezTo>
                    <a:pt x="1677" y="3195"/>
                    <a:pt x="1531" y="3293"/>
                    <a:pt x="1458" y="3438"/>
                  </a:cubicBezTo>
                  <a:cubicBezTo>
                    <a:pt x="1337" y="3657"/>
                    <a:pt x="1312" y="3924"/>
                    <a:pt x="1409" y="4143"/>
                  </a:cubicBezTo>
                  <a:cubicBezTo>
                    <a:pt x="1361" y="4149"/>
                    <a:pt x="1314" y="4152"/>
                    <a:pt x="1268" y="4152"/>
                  </a:cubicBezTo>
                  <a:cubicBezTo>
                    <a:pt x="1130" y="4152"/>
                    <a:pt x="1002" y="4125"/>
                    <a:pt x="875" y="4070"/>
                  </a:cubicBezTo>
                  <a:cubicBezTo>
                    <a:pt x="535" y="3924"/>
                    <a:pt x="316" y="3633"/>
                    <a:pt x="268" y="3268"/>
                  </a:cubicBezTo>
                  <a:cubicBezTo>
                    <a:pt x="195" y="2977"/>
                    <a:pt x="243" y="2637"/>
                    <a:pt x="413" y="2370"/>
                  </a:cubicBezTo>
                  <a:cubicBezTo>
                    <a:pt x="486" y="2564"/>
                    <a:pt x="632" y="2734"/>
                    <a:pt x="802" y="2855"/>
                  </a:cubicBezTo>
                  <a:cubicBezTo>
                    <a:pt x="899" y="2880"/>
                    <a:pt x="972" y="2904"/>
                    <a:pt x="1069" y="2904"/>
                  </a:cubicBezTo>
                  <a:cubicBezTo>
                    <a:pt x="1264" y="2904"/>
                    <a:pt x="1434" y="2758"/>
                    <a:pt x="1434" y="2540"/>
                  </a:cubicBezTo>
                  <a:cubicBezTo>
                    <a:pt x="1434" y="2224"/>
                    <a:pt x="1166" y="1981"/>
                    <a:pt x="851" y="1981"/>
                  </a:cubicBezTo>
                  <a:cubicBezTo>
                    <a:pt x="828" y="1976"/>
                    <a:pt x="806" y="1974"/>
                    <a:pt x="784" y="1974"/>
                  </a:cubicBezTo>
                  <a:cubicBezTo>
                    <a:pt x="685" y="1974"/>
                    <a:pt x="590" y="2014"/>
                    <a:pt x="511" y="2054"/>
                  </a:cubicBezTo>
                  <a:cubicBezTo>
                    <a:pt x="438" y="1568"/>
                    <a:pt x="608" y="1058"/>
                    <a:pt x="1069" y="936"/>
                  </a:cubicBezTo>
                  <a:cubicBezTo>
                    <a:pt x="1194" y="901"/>
                    <a:pt x="1331" y="878"/>
                    <a:pt x="1463" y="878"/>
                  </a:cubicBezTo>
                  <a:cubicBezTo>
                    <a:pt x="1511" y="878"/>
                    <a:pt x="1558" y="881"/>
                    <a:pt x="1604" y="888"/>
                  </a:cubicBezTo>
                  <a:cubicBezTo>
                    <a:pt x="1555" y="1009"/>
                    <a:pt x="1507" y="1106"/>
                    <a:pt x="1507" y="1106"/>
                  </a:cubicBezTo>
                  <a:cubicBezTo>
                    <a:pt x="1507" y="1131"/>
                    <a:pt x="1507" y="1131"/>
                    <a:pt x="1507" y="1155"/>
                  </a:cubicBezTo>
                  <a:cubicBezTo>
                    <a:pt x="1531" y="1179"/>
                    <a:pt x="1725" y="1665"/>
                    <a:pt x="2065" y="1665"/>
                  </a:cubicBezTo>
                  <a:cubicBezTo>
                    <a:pt x="2162" y="1665"/>
                    <a:pt x="2235" y="1641"/>
                    <a:pt x="2308" y="1592"/>
                  </a:cubicBezTo>
                  <a:cubicBezTo>
                    <a:pt x="2405" y="1544"/>
                    <a:pt x="2478" y="1422"/>
                    <a:pt x="2454" y="1301"/>
                  </a:cubicBezTo>
                  <a:cubicBezTo>
                    <a:pt x="2357" y="1033"/>
                    <a:pt x="2114" y="839"/>
                    <a:pt x="1847" y="791"/>
                  </a:cubicBezTo>
                  <a:cubicBezTo>
                    <a:pt x="1992" y="426"/>
                    <a:pt x="2332" y="183"/>
                    <a:pt x="2745" y="159"/>
                  </a:cubicBezTo>
                  <a:close/>
                  <a:moveTo>
                    <a:pt x="2728" y="1"/>
                  </a:moveTo>
                  <a:cubicBezTo>
                    <a:pt x="2260" y="1"/>
                    <a:pt x="1815" y="296"/>
                    <a:pt x="1652" y="766"/>
                  </a:cubicBezTo>
                  <a:cubicBezTo>
                    <a:pt x="1569" y="748"/>
                    <a:pt x="1485" y="740"/>
                    <a:pt x="1403" y="740"/>
                  </a:cubicBezTo>
                  <a:cubicBezTo>
                    <a:pt x="1270" y="740"/>
                    <a:pt x="1141" y="760"/>
                    <a:pt x="1021" y="791"/>
                  </a:cubicBezTo>
                  <a:cubicBezTo>
                    <a:pt x="438" y="936"/>
                    <a:pt x="219" y="1616"/>
                    <a:pt x="341" y="2199"/>
                  </a:cubicBezTo>
                  <a:cubicBezTo>
                    <a:pt x="98" y="2515"/>
                    <a:pt x="0" y="2928"/>
                    <a:pt x="73" y="3317"/>
                  </a:cubicBezTo>
                  <a:cubicBezTo>
                    <a:pt x="146" y="3730"/>
                    <a:pt x="413" y="4070"/>
                    <a:pt x="802" y="4240"/>
                  </a:cubicBezTo>
                  <a:cubicBezTo>
                    <a:pt x="960" y="4293"/>
                    <a:pt x="1130" y="4332"/>
                    <a:pt x="1294" y="4332"/>
                  </a:cubicBezTo>
                  <a:cubicBezTo>
                    <a:pt x="1358" y="4332"/>
                    <a:pt x="1421" y="4326"/>
                    <a:pt x="1482" y="4313"/>
                  </a:cubicBezTo>
                  <a:cubicBezTo>
                    <a:pt x="1638" y="4491"/>
                    <a:pt x="1875" y="4607"/>
                    <a:pt x="2119" y="4607"/>
                  </a:cubicBezTo>
                  <a:cubicBezTo>
                    <a:pt x="2141" y="4607"/>
                    <a:pt x="2164" y="4606"/>
                    <a:pt x="2187" y="4604"/>
                  </a:cubicBezTo>
                  <a:lnTo>
                    <a:pt x="2260" y="4604"/>
                  </a:lnTo>
                  <a:cubicBezTo>
                    <a:pt x="2721" y="4580"/>
                    <a:pt x="3134" y="4410"/>
                    <a:pt x="3450" y="4094"/>
                  </a:cubicBezTo>
                  <a:cubicBezTo>
                    <a:pt x="3523" y="4143"/>
                    <a:pt x="3596" y="4191"/>
                    <a:pt x="3669" y="4240"/>
                  </a:cubicBezTo>
                  <a:cubicBezTo>
                    <a:pt x="3839" y="4313"/>
                    <a:pt x="4057" y="4361"/>
                    <a:pt x="4276" y="4361"/>
                  </a:cubicBezTo>
                  <a:cubicBezTo>
                    <a:pt x="4859" y="4361"/>
                    <a:pt x="5418" y="4094"/>
                    <a:pt x="5831" y="3681"/>
                  </a:cubicBezTo>
                  <a:cubicBezTo>
                    <a:pt x="6001" y="3487"/>
                    <a:pt x="6073" y="3244"/>
                    <a:pt x="6049" y="3001"/>
                  </a:cubicBezTo>
                  <a:cubicBezTo>
                    <a:pt x="5976" y="2710"/>
                    <a:pt x="5733" y="2491"/>
                    <a:pt x="5442" y="2467"/>
                  </a:cubicBezTo>
                  <a:cubicBezTo>
                    <a:pt x="5636" y="1908"/>
                    <a:pt x="5612" y="1252"/>
                    <a:pt x="5126" y="912"/>
                  </a:cubicBezTo>
                  <a:cubicBezTo>
                    <a:pt x="4972" y="781"/>
                    <a:pt x="4776" y="715"/>
                    <a:pt x="4580" y="715"/>
                  </a:cubicBezTo>
                  <a:cubicBezTo>
                    <a:pt x="4376" y="715"/>
                    <a:pt x="4170" y="787"/>
                    <a:pt x="4009" y="936"/>
                  </a:cubicBezTo>
                  <a:cubicBezTo>
                    <a:pt x="3887" y="548"/>
                    <a:pt x="3571" y="256"/>
                    <a:pt x="3207" y="110"/>
                  </a:cubicBezTo>
                  <a:cubicBezTo>
                    <a:pt x="3052" y="36"/>
                    <a:pt x="2889" y="1"/>
                    <a:pt x="2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408" name="Google Shape;1408;p31"/>
          <p:cNvSpPr txBox="1">
            <a:spLocks noGrp="1"/>
          </p:cNvSpPr>
          <p:nvPr>
            <p:ph type="subTitle" idx="1"/>
          </p:nvPr>
        </p:nvSpPr>
        <p:spPr>
          <a:xfrm>
            <a:off x="1352600" y="3011817"/>
            <a:ext cx="4406800" cy="12132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1409" name="Google Shape;1409;p31"/>
          <p:cNvSpPr txBox="1">
            <a:spLocks noGrp="1"/>
          </p:cNvSpPr>
          <p:nvPr>
            <p:ph type="subTitle" idx="2"/>
          </p:nvPr>
        </p:nvSpPr>
        <p:spPr>
          <a:xfrm>
            <a:off x="1352600" y="5446784"/>
            <a:ext cx="4406800" cy="5692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1411" name="Google Shape;1411;p31"/>
          <p:cNvSpPr txBox="1">
            <a:spLocks noGrp="1"/>
          </p:cNvSpPr>
          <p:nvPr>
            <p:ph type="title"/>
          </p:nvPr>
        </p:nvSpPr>
        <p:spPr>
          <a:xfrm>
            <a:off x="880600" y="985817"/>
            <a:ext cx="5350800" cy="1213200"/>
          </a:xfrm>
          <a:prstGeom prst="rect">
            <a:avLst/>
          </a:prstGeom>
          <a:noFill/>
          <a:ln>
            <a:noFill/>
          </a:ln>
        </p:spPr>
        <p:txBody>
          <a:bodyPr spcFirstLastPara="1" lIns="0" tIns="0" rIns="0" bIns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300"/>
              <a:buNone/>
              <a:defRPr sz="9600" i="0"/>
            </a:lvl1pPr>
            <a:lvl2pPr lvl="1" rtl="0">
              <a:spcBef>
                <a:spcPts val="0"/>
              </a:spcBef>
              <a:spcAft>
                <a:spcPts val="0"/>
              </a:spcAft>
              <a:buSzPts val="3300"/>
              <a:buNone/>
              <a:defRPr sz="4400"/>
            </a:lvl2pPr>
            <a:lvl3pPr lvl="2" rtl="0">
              <a:spcBef>
                <a:spcPts val="0"/>
              </a:spcBef>
              <a:spcAft>
                <a:spcPts val="0"/>
              </a:spcAft>
              <a:buSzPts val="3300"/>
              <a:buNone/>
              <a:defRPr sz="4400"/>
            </a:lvl3pPr>
            <a:lvl4pPr lvl="3" rtl="0">
              <a:spcBef>
                <a:spcPts val="0"/>
              </a:spcBef>
              <a:spcAft>
                <a:spcPts val="0"/>
              </a:spcAft>
              <a:buSzPts val="3300"/>
              <a:buNone/>
              <a:defRPr sz="4400"/>
            </a:lvl4pPr>
            <a:lvl5pPr lvl="4" rtl="0">
              <a:spcBef>
                <a:spcPts val="0"/>
              </a:spcBef>
              <a:spcAft>
                <a:spcPts val="0"/>
              </a:spcAft>
              <a:buSzPts val="3300"/>
              <a:buNone/>
              <a:defRPr sz="4400"/>
            </a:lvl5pPr>
            <a:lvl6pPr lvl="5" rtl="0">
              <a:spcBef>
                <a:spcPts val="0"/>
              </a:spcBef>
              <a:spcAft>
                <a:spcPts val="0"/>
              </a:spcAft>
              <a:buSzPts val="3300"/>
              <a:buNone/>
              <a:defRPr sz="4400"/>
            </a:lvl6pPr>
            <a:lvl7pPr lvl="6" rtl="0">
              <a:spcBef>
                <a:spcPts val="0"/>
              </a:spcBef>
              <a:spcAft>
                <a:spcPts val="0"/>
              </a:spcAft>
              <a:buSzPts val="3300"/>
              <a:buNone/>
              <a:defRPr sz="4400"/>
            </a:lvl7pPr>
            <a:lvl8pPr lvl="7" rtl="0">
              <a:spcBef>
                <a:spcPts val="0"/>
              </a:spcBef>
              <a:spcAft>
                <a:spcPts val="0"/>
              </a:spcAft>
              <a:buSzPts val="3300"/>
              <a:buNone/>
              <a:defRPr sz="4400"/>
            </a:lvl8pPr>
            <a:lvl9pPr lvl="8" rtl="0">
              <a:spcBef>
                <a:spcPts val="0"/>
              </a:spcBef>
              <a:spcAft>
                <a:spcPts val="0"/>
              </a:spcAft>
              <a:buSzPts val="3300"/>
              <a:buNone/>
              <a:defRPr sz="44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758256468"/>
      </p:ext>
    </p:extLst>
  </p:cSld>
  <p:clrMapOvr>
    <a:masterClrMapping/>
  </p:clrMapOvr>
</p:sldLayout>
</file>

<file path=ppt/slideLayouts/slideLayout20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14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453;p32"/>
          <p:cNvSpPr/>
          <p:nvPr/>
        </p:nvSpPr>
        <p:spPr>
          <a:xfrm>
            <a:off x="9782175" y="6834188"/>
            <a:ext cx="146050" cy="23812"/>
          </a:xfrm>
          <a:custGeom>
            <a:avLst/>
            <a:gdLst/>
            <a:ahLst/>
            <a:cxnLst/>
            <a:rect l="l" t="t" r="r" b="b"/>
            <a:pathLst>
              <a:path w="4370" h="701" extrusionOk="0">
                <a:moveTo>
                  <a:pt x="0" y="0"/>
                </a:moveTo>
                <a:lnTo>
                  <a:pt x="0" y="701"/>
                </a:lnTo>
                <a:lnTo>
                  <a:pt x="4370" y="701"/>
                </a:lnTo>
                <a:lnTo>
                  <a:pt x="437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3" name="Google Shape;1454;p32"/>
          <p:cNvGrpSpPr>
            <a:grpSpLocks/>
          </p:cNvGrpSpPr>
          <p:nvPr/>
        </p:nvGrpSpPr>
        <p:grpSpPr bwMode="auto">
          <a:xfrm flipH="1">
            <a:off x="-396875" y="1235075"/>
            <a:ext cx="1368425" cy="1081088"/>
            <a:chOff x="855987" y="2204128"/>
            <a:chExt cx="1217483" cy="962421"/>
          </a:xfrm>
        </p:grpSpPr>
        <p:grpSp>
          <p:nvGrpSpPr>
            <p:cNvPr id="4" name="Google Shape;1455;p32"/>
            <p:cNvGrpSpPr>
              <a:grpSpLocks/>
            </p:cNvGrpSpPr>
            <p:nvPr/>
          </p:nvGrpSpPr>
          <p:grpSpPr bwMode="auto">
            <a:xfrm>
              <a:off x="855987" y="2204128"/>
              <a:ext cx="1146639" cy="962421"/>
              <a:chOff x="958238" y="2157575"/>
              <a:chExt cx="1115191" cy="936025"/>
            </a:xfrm>
          </p:grpSpPr>
          <p:sp>
            <p:nvSpPr>
              <p:cNvPr id="6" name="Google Shape;1456;p32"/>
              <p:cNvSpPr/>
              <p:nvPr/>
            </p:nvSpPr>
            <p:spPr>
              <a:xfrm>
                <a:off x="1253574" y="2157575"/>
                <a:ext cx="493143" cy="49206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" name="Google Shape;1457;p32"/>
              <p:cNvSpPr/>
              <p:nvPr/>
            </p:nvSpPr>
            <p:spPr>
              <a:xfrm>
                <a:off x="1441765" y="2325262"/>
                <a:ext cx="491769" cy="49206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" name="Google Shape;1458;p32"/>
              <p:cNvSpPr/>
              <p:nvPr/>
            </p:nvSpPr>
            <p:spPr>
              <a:xfrm>
                <a:off x="998074" y="2334884"/>
                <a:ext cx="491769" cy="49206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" name="Google Shape;1459;p32"/>
              <p:cNvSpPr/>
              <p:nvPr/>
            </p:nvSpPr>
            <p:spPr>
              <a:xfrm>
                <a:off x="958238" y="2552053"/>
                <a:ext cx="493142" cy="49206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" name="Google Shape;1460;p32"/>
              <p:cNvSpPr/>
              <p:nvPr/>
            </p:nvSpPr>
            <p:spPr>
              <a:xfrm>
                <a:off x="1165660" y="2601534"/>
                <a:ext cx="491769" cy="49206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" name="Google Shape;1461;p32"/>
              <p:cNvSpPr/>
              <p:nvPr/>
            </p:nvSpPr>
            <p:spPr>
              <a:xfrm>
                <a:off x="1451380" y="2561674"/>
                <a:ext cx="622267" cy="49206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5" name="Google Shape;1462;p32"/>
            <p:cNvSpPr/>
            <p:nvPr/>
          </p:nvSpPr>
          <p:spPr>
            <a:xfrm>
              <a:off x="926607" y="2206954"/>
              <a:ext cx="1146863" cy="869147"/>
            </a:xfrm>
            <a:custGeom>
              <a:avLst/>
              <a:gdLst/>
              <a:ahLst/>
              <a:cxnLst/>
              <a:rect l="l" t="t" r="r" b="b"/>
              <a:pathLst>
                <a:path w="6074" h="4608" extrusionOk="0">
                  <a:moveTo>
                    <a:pt x="1749" y="936"/>
                  </a:moveTo>
                  <a:cubicBezTo>
                    <a:pt x="1968" y="985"/>
                    <a:pt x="2187" y="1131"/>
                    <a:pt x="2284" y="1325"/>
                  </a:cubicBezTo>
                  <a:cubicBezTo>
                    <a:pt x="2284" y="1398"/>
                    <a:pt x="2260" y="1446"/>
                    <a:pt x="2211" y="1471"/>
                  </a:cubicBezTo>
                  <a:cubicBezTo>
                    <a:pt x="2162" y="1519"/>
                    <a:pt x="2114" y="1519"/>
                    <a:pt x="2065" y="1544"/>
                  </a:cubicBezTo>
                  <a:cubicBezTo>
                    <a:pt x="1871" y="1544"/>
                    <a:pt x="1725" y="1276"/>
                    <a:pt x="1677" y="1155"/>
                  </a:cubicBezTo>
                  <a:lnTo>
                    <a:pt x="1677" y="1131"/>
                  </a:lnTo>
                  <a:cubicBezTo>
                    <a:pt x="1701" y="1058"/>
                    <a:pt x="1725" y="1009"/>
                    <a:pt x="1749" y="936"/>
                  </a:cubicBezTo>
                  <a:close/>
                  <a:moveTo>
                    <a:pt x="3936" y="1301"/>
                  </a:moveTo>
                  <a:lnTo>
                    <a:pt x="3936" y="1301"/>
                  </a:lnTo>
                  <a:cubicBezTo>
                    <a:pt x="3960" y="1446"/>
                    <a:pt x="3936" y="1616"/>
                    <a:pt x="3839" y="1762"/>
                  </a:cubicBezTo>
                  <a:cubicBezTo>
                    <a:pt x="3790" y="1714"/>
                    <a:pt x="3814" y="1495"/>
                    <a:pt x="3936" y="1301"/>
                  </a:cubicBezTo>
                  <a:close/>
                  <a:moveTo>
                    <a:pt x="750" y="2166"/>
                  </a:moveTo>
                  <a:cubicBezTo>
                    <a:pt x="776" y="2166"/>
                    <a:pt x="802" y="2169"/>
                    <a:pt x="826" y="2175"/>
                  </a:cubicBezTo>
                  <a:cubicBezTo>
                    <a:pt x="1142" y="2199"/>
                    <a:pt x="1264" y="2394"/>
                    <a:pt x="1264" y="2564"/>
                  </a:cubicBezTo>
                  <a:cubicBezTo>
                    <a:pt x="1264" y="2661"/>
                    <a:pt x="1166" y="2758"/>
                    <a:pt x="1045" y="2782"/>
                  </a:cubicBezTo>
                  <a:cubicBezTo>
                    <a:pt x="996" y="2758"/>
                    <a:pt x="924" y="2758"/>
                    <a:pt x="875" y="2734"/>
                  </a:cubicBezTo>
                  <a:cubicBezTo>
                    <a:pt x="705" y="2612"/>
                    <a:pt x="583" y="2442"/>
                    <a:pt x="535" y="2248"/>
                  </a:cubicBezTo>
                  <a:cubicBezTo>
                    <a:pt x="590" y="2193"/>
                    <a:pt x="672" y="2166"/>
                    <a:pt x="750" y="2166"/>
                  </a:cubicBezTo>
                  <a:close/>
                  <a:moveTo>
                    <a:pt x="5199" y="2588"/>
                  </a:moveTo>
                  <a:cubicBezTo>
                    <a:pt x="5078" y="2855"/>
                    <a:pt x="4883" y="3025"/>
                    <a:pt x="4762" y="3025"/>
                  </a:cubicBezTo>
                  <a:cubicBezTo>
                    <a:pt x="4713" y="3025"/>
                    <a:pt x="4665" y="3001"/>
                    <a:pt x="4640" y="2977"/>
                  </a:cubicBezTo>
                  <a:cubicBezTo>
                    <a:pt x="4567" y="2855"/>
                    <a:pt x="4592" y="2807"/>
                    <a:pt x="4592" y="2782"/>
                  </a:cubicBezTo>
                  <a:cubicBezTo>
                    <a:pt x="4640" y="2685"/>
                    <a:pt x="4883" y="2588"/>
                    <a:pt x="5150" y="2588"/>
                  </a:cubicBezTo>
                  <a:close/>
                  <a:moveTo>
                    <a:pt x="3596" y="3293"/>
                  </a:moveTo>
                  <a:cubicBezTo>
                    <a:pt x="3596" y="3293"/>
                    <a:pt x="3620" y="3317"/>
                    <a:pt x="3620" y="3317"/>
                  </a:cubicBezTo>
                  <a:cubicBezTo>
                    <a:pt x="3669" y="3390"/>
                    <a:pt x="3644" y="3608"/>
                    <a:pt x="3426" y="3851"/>
                  </a:cubicBezTo>
                  <a:cubicBezTo>
                    <a:pt x="3353" y="3754"/>
                    <a:pt x="3328" y="3633"/>
                    <a:pt x="3377" y="3511"/>
                  </a:cubicBezTo>
                  <a:cubicBezTo>
                    <a:pt x="3401" y="3414"/>
                    <a:pt x="3474" y="3341"/>
                    <a:pt x="3596" y="3317"/>
                  </a:cubicBezTo>
                  <a:lnTo>
                    <a:pt x="3596" y="3293"/>
                  </a:lnTo>
                  <a:close/>
                  <a:moveTo>
                    <a:pt x="1822" y="3366"/>
                  </a:moveTo>
                  <a:cubicBezTo>
                    <a:pt x="1847" y="3366"/>
                    <a:pt x="1944" y="3366"/>
                    <a:pt x="1968" y="3487"/>
                  </a:cubicBezTo>
                  <a:cubicBezTo>
                    <a:pt x="1944" y="3754"/>
                    <a:pt x="1798" y="3997"/>
                    <a:pt x="1555" y="4094"/>
                  </a:cubicBezTo>
                  <a:cubicBezTo>
                    <a:pt x="1482" y="3924"/>
                    <a:pt x="1507" y="3706"/>
                    <a:pt x="1604" y="3511"/>
                  </a:cubicBezTo>
                  <a:cubicBezTo>
                    <a:pt x="1652" y="3438"/>
                    <a:pt x="1725" y="3366"/>
                    <a:pt x="1822" y="3366"/>
                  </a:cubicBezTo>
                  <a:close/>
                  <a:moveTo>
                    <a:pt x="2745" y="159"/>
                  </a:moveTo>
                  <a:cubicBezTo>
                    <a:pt x="2867" y="159"/>
                    <a:pt x="3013" y="183"/>
                    <a:pt x="3158" y="256"/>
                  </a:cubicBezTo>
                  <a:cubicBezTo>
                    <a:pt x="3523" y="378"/>
                    <a:pt x="3814" y="693"/>
                    <a:pt x="3911" y="1058"/>
                  </a:cubicBezTo>
                  <a:cubicBezTo>
                    <a:pt x="3693" y="1325"/>
                    <a:pt x="3596" y="1714"/>
                    <a:pt x="3766" y="1859"/>
                  </a:cubicBezTo>
                  <a:cubicBezTo>
                    <a:pt x="3790" y="1908"/>
                    <a:pt x="3839" y="1932"/>
                    <a:pt x="3863" y="1932"/>
                  </a:cubicBezTo>
                  <a:cubicBezTo>
                    <a:pt x="3936" y="1932"/>
                    <a:pt x="3984" y="1884"/>
                    <a:pt x="4009" y="1835"/>
                  </a:cubicBezTo>
                  <a:cubicBezTo>
                    <a:pt x="4130" y="1616"/>
                    <a:pt x="4154" y="1349"/>
                    <a:pt x="4082" y="1106"/>
                  </a:cubicBezTo>
                  <a:cubicBezTo>
                    <a:pt x="4203" y="961"/>
                    <a:pt x="4397" y="863"/>
                    <a:pt x="4592" y="863"/>
                  </a:cubicBezTo>
                  <a:cubicBezTo>
                    <a:pt x="4762" y="863"/>
                    <a:pt x="4932" y="936"/>
                    <a:pt x="5053" y="1033"/>
                  </a:cubicBezTo>
                  <a:cubicBezTo>
                    <a:pt x="5466" y="1325"/>
                    <a:pt x="5466" y="1932"/>
                    <a:pt x="5272" y="2418"/>
                  </a:cubicBezTo>
                  <a:lnTo>
                    <a:pt x="5150" y="2418"/>
                  </a:lnTo>
                  <a:cubicBezTo>
                    <a:pt x="4907" y="2418"/>
                    <a:pt x="4567" y="2491"/>
                    <a:pt x="4470" y="2710"/>
                  </a:cubicBezTo>
                  <a:cubicBezTo>
                    <a:pt x="4397" y="2928"/>
                    <a:pt x="4543" y="3171"/>
                    <a:pt x="4762" y="3195"/>
                  </a:cubicBezTo>
                  <a:cubicBezTo>
                    <a:pt x="5029" y="3195"/>
                    <a:pt x="5248" y="2904"/>
                    <a:pt x="5369" y="2612"/>
                  </a:cubicBezTo>
                  <a:cubicBezTo>
                    <a:pt x="5612" y="2637"/>
                    <a:pt x="5806" y="2807"/>
                    <a:pt x="5879" y="3025"/>
                  </a:cubicBezTo>
                  <a:cubicBezTo>
                    <a:pt x="5903" y="3220"/>
                    <a:pt x="5831" y="3414"/>
                    <a:pt x="5685" y="3560"/>
                  </a:cubicBezTo>
                  <a:cubicBezTo>
                    <a:pt x="5320" y="3949"/>
                    <a:pt x="4810" y="4191"/>
                    <a:pt x="4252" y="4191"/>
                  </a:cubicBezTo>
                  <a:cubicBezTo>
                    <a:pt x="4082" y="4191"/>
                    <a:pt x="3887" y="4167"/>
                    <a:pt x="3741" y="4070"/>
                  </a:cubicBezTo>
                  <a:cubicBezTo>
                    <a:pt x="3669" y="4046"/>
                    <a:pt x="3620" y="4021"/>
                    <a:pt x="3571" y="3973"/>
                  </a:cubicBezTo>
                  <a:cubicBezTo>
                    <a:pt x="3814" y="3681"/>
                    <a:pt x="3887" y="3366"/>
                    <a:pt x="3766" y="3220"/>
                  </a:cubicBezTo>
                  <a:cubicBezTo>
                    <a:pt x="3717" y="3171"/>
                    <a:pt x="3669" y="3147"/>
                    <a:pt x="3596" y="3147"/>
                  </a:cubicBezTo>
                  <a:cubicBezTo>
                    <a:pt x="3426" y="3171"/>
                    <a:pt x="3280" y="3268"/>
                    <a:pt x="3231" y="3438"/>
                  </a:cubicBezTo>
                  <a:cubicBezTo>
                    <a:pt x="3158" y="3633"/>
                    <a:pt x="3207" y="3851"/>
                    <a:pt x="3328" y="3973"/>
                  </a:cubicBezTo>
                  <a:cubicBezTo>
                    <a:pt x="3037" y="4264"/>
                    <a:pt x="2648" y="4434"/>
                    <a:pt x="2260" y="4434"/>
                  </a:cubicBezTo>
                  <a:cubicBezTo>
                    <a:pt x="2215" y="4444"/>
                    <a:pt x="2169" y="4449"/>
                    <a:pt x="2124" y="4449"/>
                  </a:cubicBezTo>
                  <a:cubicBezTo>
                    <a:pt x="1946" y="4449"/>
                    <a:pt x="1768" y="4375"/>
                    <a:pt x="1652" y="4240"/>
                  </a:cubicBezTo>
                  <a:cubicBezTo>
                    <a:pt x="1944" y="4094"/>
                    <a:pt x="2138" y="3778"/>
                    <a:pt x="2138" y="3463"/>
                  </a:cubicBezTo>
                  <a:cubicBezTo>
                    <a:pt x="2116" y="3307"/>
                    <a:pt x="2013" y="3192"/>
                    <a:pt x="1865" y="3192"/>
                  </a:cubicBezTo>
                  <a:cubicBezTo>
                    <a:pt x="1851" y="3192"/>
                    <a:pt x="1837" y="3193"/>
                    <a:pt x="1822" y="3195"/>
                  </a:cubicBezTo>
                  <a:cubicBezTo>
                    <a:pt x="1677" y="3195"/>
                    <a:pt x="1531" y="3293"/>
                    <a:pt x="1458" y="3438"/>
                  </a:cubicBezTo>
                  <a:cubicBezTo>
                    <a:pt x="1337" y="3657"/>
                    <a:pt x="1312" y="3924"/>
                    <a:pt x="1409" y="4143"/>
                  </a:cubicBezTo>
                  <a:cubicBezTo>
                    <a:pt x="1361" y="4149"/>
                    <a:pt x="1314" y="4152"/>
                    <a:pt x="1268" y="4152"/>
                  </a:cubicBezTo>
                  <a:cubicBezTo>
                    <a:pt x="1130" y="4152"/>
                    <a:pt x="1002" y="4125"/>
                    <a:pt x="875" y="4070"/>
                  </a:cubicBezTo>
                  <a:cubicBezTo>
                    <a:pt x="535" y="3924"/>
                    <a:pt x="316" y="3633"/>
                    <a:pt x="268" y="3268"/>
                  </a:cubicBezTo>
                  <a:cubicBezTo>
                    <a:pt x="195" y="2977"/>
                    <a:pt x="243" y="2637"/>
                    <a:pt x="413" y="2370"/>
                  </a:cubicBezTo>
                  <a:cubicBezTo>
                    <a:pt x="486" y="2564"/>
                    <a:pt x="632" y="2734"/>
                    <a:pt x="802" y="2855"/>
                  </a:cubicBezTo>
                  <a:cubicBezTo>
                    <a:pt x="899" y="2880"/>
                    <a:pt x="972" y="2904"/>
                    <a:pt x="1069" y="2904"/>
                  </a:cubicBezTo>
                  <a:cubicBezTo>
                    <a:pt x="1264" y="2904"/>
                    <a:pt x="1434" y="2758"/>
                    <a:pt x="1434" y="2540"/>
                  </a:cubicBezTo>
                  <a:cubicBezTo>
                    <a:pt x="1434" y="2224"/>
                    <a:pt x="1166" y="1981"/>
                    <a:pt x="851" y="1981"/>
                  </a:cubicBezTo>
                  <a:cubicBezTo>
                    <a:pt x="828" y="1976"/>
                    <a:pt x="806" y="1974"/>
                    <a:pt x="784" y="1974"/>
                  </a:cubicBezTo>
                  <a:cubicBezTo>
                    <a:pt x="685" y="1974"/>
                    <a:pt x="590" y="2014"/>
                    <a:pt x="511" y="2054"/>
                  </a:cubicBezTo>
                  <a:cubicBezTo>
                    <a:pt x="438" y="1568"/>
                    <a:pt x="608" y="1058"/>
                    <a:pt x="1069" y="936"/>
                  </a:cubicBezTo>
                  <a:cubicBezTo>
                    <a:pt x="1194" y="901"/>
                    <a:pt x="1331" y="878"/>
                    <a:pt x="1463" y="878"/>
                  </a:cubicBezTo>
                  <a:cubicBezTo>
                    <a:pt x="1511" y="878"/>
                    <a:pt x="1558" y="881"/>
                    <a:pt x="1604" y="888"/>
                  </a:cubicBezTo>
                  <a:cubicBezTo>
                    <a:pt x="1555" y="1009"/>
                    <a:pt x="1507" y="1106"/>
                    <a:pt x="1507" y="1106"/>
                  </a:cubicBezTo>
                  <a:cubicBezTo>
                    <a:pt x="1507" y="1131"/>
                    <a:pt x="1507" y="1131"/>
                    <a:pt x="1507" y="1155"/>
                  </a:cubicBezTo>
                  <a:cubicBezTo>
                    <a:pt x="1531" y="1179"/>
                    <a:pt x="1725" y="1665"/>
                    <a:pt x="2065" y="1665"/>
                  </a:cubicBezTo>
                  <a:cubicBezTo>
                    <a:pt x="2162" y="1665"/>
                    <a:pt x="2235" y="1641"/>
                    <a:pt x="2308" y="1592"/>
                  </a:cubicBezTo>
                  <a:cubicBezTo>
                    <a:pt x="2405" y="1544"/>
                    <a:pt x="2478" y="1422"/>
                    <a:pt x="2454" y="1301"/>
                  </a:cubicBezTo>
                  <a:cubicBezTo>
                    <a:pt x="2357" y="1033"/>
                    <a:pt x="2114" y="839"/>
                    <a:pt x="1847" y="791"/>
                  </a:cubicBezTo>
                  <a:cubicBezTo>
                    <a:pt x="1992" y="426"/>
                    <a:pt x="2332" y="183"/>
                    <a:pt x="2745" y="159"/>
                  </a:cubicBezTo>
                  <a:close/>
                  <a:moveTo>
                    <a:pt x="2728" y="1"/>
                  </a:moveTo>
                  <a:cubicBezTo>
                    <a:pt x="2260" y="1"/>
                    <a:pt x="1815" y="296"/>
                    <a:pt x="1652" y="766"/>
                  </a:cubicBezTo>
                  <a:cubicBezTo>
                    <a:pt x="1569" y="748"/>
                    <a:pt x="1485" y="740"/>
                    <a:pt x="1403" y="740"/>
                  </a:cubicBezTo>
                  <a:cubicBezTo>
                    <a:pt x="1270" y="740"/>
                    <a:pt x="1141" y="760"/>
                    <a:pt x="1021" y="791"/>
                  </a:cubicBezTo>
                  <a:cubicBezTo>
                    <a:pt x="438" y="936"/>
                    <a:pt x="219" y="1616"/>
                    <a:pt x="341" y="2199"/>
                  </a:cubicBezTo>
                  <a:cubicBezTo>
                    <a:pt x="98" y="2515"/>
                    <a:pt x="0" y="2928"/>
                    <a:pt x="73" y="3317"/>
                  </a:cubicBezTo>
                  <a:cubicBezTo>
                    <a:pt x="146" y="3730"/>
                    <a:pt x="413" y="4070"/>
                    <a:pt x="802" y="4240"/>
                  </a:cubicBezTo>
                  <a:cubicBezTo>
                    <a:pt x="960" y="4293"/>
                    <a:pt x="1130" y="4332"/>
                    <a:pt x="1294" y="4332"/>
                  </a:cubicBezTo>
                  <a:cubicBezTo>
                    <a:pt x="1358" y="4332"/>
                    <a:pt x="1421" y="4326"/>
                    <a:pt x="1482" y="4313"/>
                  </a:cubicBezTo>
                  <a:cubicBezTo>
                    <a:pt x="1638" y="4491"/>
                    <a:pt x="1875" y="4607"/>
                    <a:pt x="2119" y="4607"/>
                  </a:cubicBezTo>
                  <a:cubicBezTo>
                    <a:pt x="2141" y="4607"/>
                    <a:pt x="2164" y="4606"/>
                    <a:pt x="2187" y="4604"/>
                  </a:cubicBezTo>
                  <a:lnTo>
                    <a:pt x="2260" y="4604"/>
                  </a:lnTo>
                  <a:cubicBezTo>
                    <a:pt x="2721" y="4580"/>
                    <a:pt x="3134" y="4410"/>
                    <a:pt x="3450" y="4094"/>
                  </a:cubicBezTo>
                  <a:cubicBezTo>
                    <a:pt x="3523" y="4143"/>
                    <a:pt x="3596" y="4191"/>
                    <a:pt x="3669" y="4240"/>
                  </a:cubicBezTo>
                  <a:cubicBezTo>
                    <a:pt x="3839" y="4313"/>
                    <a:pt x="4057" y="4361"/>
                    <a:pt x="4276" y="4361"/>
                  </a:cubicBezTo>
                  <a:cubicBezTo>
                    <a:pt x="4859" y="4361"/>
                    <a:pt x="5418" y="4094"/>
                    <a:pt x="5831" y="3681"/>
                  </a:cubicBezTo>
                  <a:cubicBezTo>
                    <a:pt x="6001" y="3487"/>
                    <a:pt x="6073" y="3244"/>
                    <a:pt x="6049" y="3001"/>
                  </a:cubicBezTo>
                  <a:cubicBezTo>
                    <a:pt x="5976" y="2710"/>
                    <a:pt x="5733" y="2491"/>
                    <a:pt x="5442" y="2467"/>
                  </a:cubicBezTo>
                  <a:cubicBezTo>
                    <a:pt x="5636" y="1908"/>
                    <a:pt x="5612" y="1252"/>
                    <a:pt x="5126" y="912"/>
                  </a:cubicBezTo>
                  <a:cubicBezTo>
                    <a:pt x="4972" y="781"/>
                    <a:pt x="4776" y="715"/>
                    <a:pt x="4580" y="715"/>
                  </a:cubicBezTo>
                  <a:cubicBezTo>
                    <a:pt x="4376" y="715"/>
                    <a:pt x="4170" y="787"/>
                    <a:pt x="4009" y="936"/>
                  </a:cubicBezTo>
                  <a:cubicBezTo>
                    <a:pt x="3887" y="548"/>
                    <a:pt x="3571" y="256"/>
                    <a:pt x="3207" y="110"/>
                  </a:cubicBezTo>
                  <a:cubicBezTo>
                    <a:pt x="3052" y="36"/>
                    <a:pt x="2889" y="1"/>
                    <a:pt x="2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" name="Google Shape;1463;p32"/>
          <p:cNvGrpSpPr>
            <a:grpSpLocks/>
          </p:cNvGrpSpPr>
          <p:nvPr/>
        </p:nvGrpSpPr>
        <p:grpSpPr bwMode="auto">
          <a:xfrm rot="17982578" flipH="1">
            <a:off x="11321256" y="6141244"/>
            <a:ext cx="852488" cy="508000"/>
            <a:chOff x="1202177" y="4613417"/>
            <a:chExt cx="528376" cy="315757"/>
          </a:xfrm>
        </p:grpSpPr>
        <p:sp>
          <p:nvSpPr>
            <p:cNvPr id="13" name="Google Shape;1464;p32"/>
            <p:cNvSpPr/>
            <p:nvPr/>
          </p:nvSpPr>
          <p:spPr>
            <a:xfrm>
              <a:off x="1565262" y="4670086"/>
              <a:ext cx="166286" cy="48351"/>
            </a:xfrm>
            <a:custGeom>
              <a:avLst/>
              <a:gdLst/>
              <a:ahLst/>
              <a:cxnLst/>
              <a:rect l="l" t="t" r="r" b="b"/>
              <a:pathLst>
                <a:path w="1507" h="438" extrusionOk="0">
                  <a:moveTo>
                    <a:pt x="1409" y="1"/>
                  </a:moveTo>
                  <a:lnTo>
                    <a:pt x="73" y="316"/>
                  </a:lnTo>
                  <a:cubicBezTo>
                    <a:pt x="25" y="316"/>
                    <a:pt x="0" y="341"/>
                    <a:pt x="25" y="389"/>
                  </a:cubicBezTo>
                  <a:cubicBezTo>
                    <a:pt x="25" y="414"/>
                    <a:pt x="49" y="438"/>
                    <a:pt x="73" y="438"/>
                  </a:cubicBezTo>
                  <a:lnTo>
                    <a:pt x="98" y="438"/>
                  </a:lnTo>
                  <a:lnTo>
                    <a:pt x="1434" y="122"/>
                  </a:lnTo>
                  <a:cubicBezTo>
                    <a:pt x="1506" y="122"/>
                    <a:pt x="1482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" name="Google Shape;1465;p32"/>
            <p:cNvSpPr/>
            <p:nvPr/>
          </p:nvSpPr>
          <p:spPr>
            <a:xfrm>
              <a:off x="1604788" y="4612076"/>
              <a:ext cx="61004" cy="176626"/>
            </a:xfrm>
            <a:custGeom>
              <a:avLst/>
              <a:gdLst/>
              <a:ahLst/>
              <a:cxnLst/>
              <a:rect l="l" t="t" r="r" b="b"/>
              <a:pathLst>
                <a:path w="550" h="1598" extrusionOk="0">
                  <a:moveTo>
                    <a:pt x="77" y="0"/>
                  </a:moveTo>
                  <a:cubicBezTo>
                    <a:pt x="39" y="0"/>
                    <a:pt x="0" y="32"/>
                    <a:pt x="15" y="91"/>
                  </a:cubicBezTo>
                  <a:lnTo>
                    <a:pt x="403" y="1573"/>
                  </a:lnTo>
                  <a:cubicBezTo>
                    <a:pt x="428" y="1597"/>
                    <a:pt x="452" y="1597"/>
                    <a:pt x="476" y="1597"/>
                  </a:cubicBezTo>
                  <a:lnTo>
                    <a:pt x="501" y="1597"/>
                  </a:lnTo>
                  <a:cubicBezTo>
                    <a:pt x="525" y="1597"/>
                    <a:pt x="549" y="1549"/>
                    <a:pt x="525" y="1525"/>
                  </a:cubicBezTo>
                  <a:lnTo>
                    <a:pt x="136" y="43"/>
                  </a:lnTo>
                  <a:cubicBezTo>
                    <a:pt x="127" y="14"/>
                    <a:pt x="102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" name="Google Shape;1466;p32"/>
            <p:cNvSpPr/>
            <p:nvPr/>
          </p:nvSpPr>
          <p:spPr>
            <a:xfrm>
              <a:off x="1585458" y="4628742"/>
              <a:ext cx="104298" cy="139130"/>
            </a:xfrm>
            <a:custGeom>
              <a:avLst/>
              <a:gdLst/>
              <a:ahLst/>
              <a:cxnLst/>
              <a:rect l="l" t="t" r="r" b="b"/>
              <a:pathLst>
                <a:path w="948" h="1259" extrusionOk="0">
                  <a:moveTo>
                    <a:pt x="875" y="1"/>
                  </a:moveTo>
                  <a:cubicBezTo>
                    <a:pt x="857" y="1"/>
                    <a:pt x="838" y="7"/>
                    <a:pt x="826" y="19"/>
                  </a:cubicBezTo>
                  <a:lnTo>
                    <a:pt x="25" y="1161"/>
                  </a:lnTo>
                  <a:cubicBezTo>
                    <a:pt x="0" y="1185"/>
                    <a:pt x="0" y="1234"/>
                    <a:pt x="49" y="1258"/>
                  </a:cubicBezTo>
                  <a:lnTo>
                    <a:pt x="122" y="1258"/>
                  </a:lnTo>
                  <a:lnTo>
                    <a:pt x="924" y="92"/>
                  </a:lnTo>
                  <a:cubicBezTo>
                    <a:pt x="948" y="68"/>
                    <a:pt x="948" y="19"/>
                    <a:pt x="924" y="19"/>
                  </a:cubicBezTo>
                  <a:cubicBezTo>
                    <a:pt x="911" y="7"/>
                    <a:pt x="893" y="1"/>
                    <a:pt x="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" name="Google Shape;1467;p32"/>
            <p:cNvSpPr/>
            <p:nvPr/>
          </p:nvSpPr>
          <p:spPr>
            <a:xfrm>
              <a:off x="1548566" y="4643636"/>
              <a:ext cx="160383" cy="102621"/>
            </a:xfrm>
            <a:custGeom>
              <a:avLst/>
              <a:gdLst/>
              <a:ahLst/>
              <a:cxnLst/>
              <a:rect l="l" t="t" r="r" b="b"/>
              <a:pathLst>
                <a:path w="1451" h="928" extrusionOk="0">
                  <a:moveTo>
                    <a:pt x="115" y="1"/>
                  </a:moveTo>
                  <a:cubicBezTo>
                    <a:pt x="51" y="1"/>
                    <a:pt x="0" y="83"/>
                    <a:pt x="65" y="126"/>
                  </a:cubicBezTo>
                  <a:lnTo>
                    <a:pt x="1329" y="928"/>
                  </a:lnTo>
                  <a:lnTo>
                    <a:pt x="1377" y="928"/>
                  </a:lnTo>
                  <a:cubicBezTo>
                    <a:pt x="1426" y="928"/>
                    <a:pt x="1450" y="831"/>
                    <a:pt x="1402" y="806"/>
                  </a:cubicBezTo>
                  <a:lnTo>
                    <a:pt x="138" y="5"/>
                  </a:lnTo>
                  <a:cubicBezTo>
                    <a:pt x="130" y="2"/>
                    <a:pt x="123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" name="Google Shape;1468;p32"/>
            <p:cNvSpPr/>
            <p:nvPr/>
          </p:nvSpPr>
          <p:spPr>
            <a:xfrm>
              <a:off x="1204312" y="4673214"/>
              <a:ext cx="177109" cy="150971"/>
            </a:xfrm>
            <a:custGeom>
              <a:avLst/>
              <a:gdLst/>
              <a:ahLst/>
              <a:cxnLst/>
              <a:rect l="l" t="t" r="r" b="b"/>
              <a:pathLst>
                <a:path w="1605" h="1371" extrusionOk="0">
                  <a:moveTo>
                    <a:pt x="924" y="131"/>
                  </a:moveTo>
                  <a:cubicBezTo>
                    <a:pt x="1216" y="131"/>
                    <a:pt x="1458" y="374"/>
                    <a:pt x="1483" y="690"/>
                  </a:cubicBezTo>
                  <a:cubicBezTo>
                    <a:pt x="1483" y="1019"/>
                    <a:pt x="1204" y="1248"/>
                    <a:pt x="911" y="1248"/>
                  </a:cubicBezTo>
                  <a:cubicBezTo>
                    <a:pt x="771" y="1248"/>
                    <a:pt x="629" y="1196"/>
                    <a:pt x="511" y="1079"/>
                  </a:cubicBezTo>
                  <a:cubicBezTo>
                    <a:pt x="171" y="739"/>
                    <a:pt x="414" y="131"/>
                    <a:pt x="924" y="131"/>
                  </a:cubicBezTo>
                  <a:close/>
                  <a:moveTo>
                    <a:pt x="907" y="1"/>
                  </a:moveTo>
                  <a:cubicBezTo>
                    <a:pt x="740" y="1"/>
                    <a:pt x="571" y="63"/>
                    <a:pt x="438" y="204"/>
                  </a:cubicBezTo>
                  <a:cubicBezTo>
                    <a:pt x="1" y="641"/>
                    <a:pt x="317" y="1370"/>
                    <a:pt x="924" y="1370"/>
                  </a:cubicBezTo>
                  <a:cubicBezTo>
                    <a:pt x="1288" y="1370"/>
                    <a:pt x="1604" y="1079"/>
                    <a:pt x="1604" y="690"/>
                  </a:cubicBezTo>
                  <a:cubicBezTo>
                    <a:pt x="1604" y="278"/>
                    <a:pt x="1258" y="1"/>
                    <a:pt x="9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" name="Google Shape;1469;p32"/>
            <p:cNvSpPr/>
            <p:nvPr/>
          </p:nvSpPr>
          <p:spPr>
            <a:xfrm>
              <a:off x="1390563" y="4830660"/>
              <a:ext cx="115121" cy="96701"/>
            </a:xfrm>
            <a:custGeom>
              <a:avLst/>
              <a:gdLst/>
              <a:ahLst/>
              <a:cxnLst/>
              <a:rect l="l" t="t" r="r" b="b"/>
              <a:pathLst>
                <a:path w="1045" h="877" extrusionOk="0">
                  <a:moveTo>
                    <a:pt x="583" y="124"/>
                  </a:moveTo>
                  <a:cubicBezTo>
                    <a:pt x="753" y="124"/>
                    <a:pt x="899" y="269"/>
                    <a:pt x="899" y="439"/>
                  </a:cubicBezTo>
                  <a:cubicBezTo>
                    <a:pt x="899" y="622"/>
                    <a:pt x="741" y="747"/>
                    <a:pt x="587" y="747"/>
                  </a:cubicBezTo>
                  <a:cubicBezTo>
                    <a:pt x="515" y="747"/>
                    <a:pt x="443" y="720"/>
                    <a:pt x="389" y="658"/>
                  </a:cubicBezTo>
                  <a:cubicBezTo>
                    <a:pt x="195" y="464"/>
                    <a:pt x="316" y="124"/>
                    <a:pt x="583" y="124"/>
                  </a:cubicBezTo>
                  <a:close/>
                  <a:moveTo>
                    <a:pt x="584" y="0"/>
                  </a:moveTo>
                  <a:cubicBezTo>
                    <a:pt x="473" y="0"/>
                    <a:pt x="361" y="38"/>
                    <a:pt x="268" y="124"/>
                  </a:cubicBezTo>
                  <a:cubicBezTo>
                    <a:pt x="0" y="415"/>
                    <a:pt x="195" y="877"/>
                    <a:pt x="583" y="877"/>
                  </a:cubicBezTo>
                  <a:cubicBezTo>
                    <a:pt x="826" y="877"/>
                    <a:pt x="1021" y="682"/>
                    <a:pt x="1045" y="439"/>
                  </a:cubicBezTo>
                  <a:cubicBezTo>
                    <a:pt x="1045" y="175"/>
                    <a:pt x="820" y="0"/>
                    <a:pt x="5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9" name="Google Shape;1470;p32"/>
          <p:cNvGrpSpPr>
            <a:grpSpLocks/>
          </p:cNvGrpSpPr>
          <p:nvPr/>
        </p:nvGrpSpPr>
        <p:grpSpPr bwMode="auto">
          <a:xfrm flipH="1">
            <a:off x="84138" y="5592763"/>
            <a:ext cx="887412" cy="1298575"/>
            <a:chOff x="-1047799" y="3300294"/>
            <a:chExt cx="439014" cy="641607"/>
          </a:xfrm>
        </p:grpSpPr>
        <p:sp>
          <p:nvSpPr>
            <p:cNvPr id="20" name="Google Shape;1471;p32"/>
            <p:cNvSpPr/>
            <p:nvPr/>
          </p:nvSpPr>
          <p:spPr>
            <a:xfrm>
              <a:off x="-994395" y="3750517"/>
              <a:ext cx="139008" cy="64318"/>
            </a:xfrm>
            <a:custGeom>
              <a:avLst/>
              <a:gdLst/>
              <a:ahLst/>
              <a:cxnLst/>
              <a:rect l="l" t="t" r="r" b="b"/>
              <a:pathLst>
                <a:path w="1847" h="849" extrusionOk="0">
                  <a:moveTo>
                    <a:pt x="728" y="0"/>
                  </a:moveTo>
                  <a:cubicBezTo>
                    <a:pt x="502" y="0"/>
                    <a:pt x="254" y="68"/>
                    <a:pt x="1" y="252"/>
                  </a:cubicBezTo>
                  <a:cubicBezTo>
                    <a:pt x="1" y="252"/>
                    <a:pt x="350" y="848"/>
                    <a:pt x="1002" y="848"/>
                  </a:cubicBezTo>
                  <a:cubicBezTo>
                    <a:pt x="1243" y="848"/>
                    <a:pt x="1526" y="767"/>
                    <a:pt x="1847" y="544"/>
                  </a:cubicBezTo>
                  <a:cubicBezTo>
                    <a:pt x="1847" y="544"/>
                    <a:pt x="1369" y="0"/>
                    <a:pt x="7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" name="Google Shape;1472;p32"/>
            <p:cNvSpPr/>
            <p:nvPr/>
          </p:nvSpPr>
          <p:spPr>
            <a:xfrm>
              <a:off x="-950415" y="3777969"/>
              <a:ext cx="98955" cy="17256"/>
            </a:xfrm>
            <a:custGeom>
              <a:avLst/>
              <a:gdLst/>
              <a:ahLst/>
              <a:cxnLst/>
              <a:rect l="l" t="t" r="r" b="b"/>
              <a:pathLst>
                <a:path w="1313" h="235" extrusionOk="0">
                  <a:moveTo>
                    <a:pt x="500" y="0"/>
                  </a:moveTo>
                  <a:cubicBezTo>
                    <a:pt x="349" y="0"/>
                    <a:pt x="197" y="14"/>
                    <a:pt x="49" y="40"/>
                  </a:cubicBezTo>
                  <a:cubicBezTo>
                    <a:pt x="25" y="40"/>
                    <a:pt x="1" y="64"/>
                    <a:pt x="25" y="89"/>
                  </a:cubicBezTo>
                  <a:cubicBezTo>
                    <a:pt x="25" y="113"/>
                    <a:pt x="49" y="113"/>
                    <a:pt x="73" y="113"/>
                  </a:cubicBezTo>
                  <a:cubicBezTo>
                    <a:pt x="191" y="98"/>
                    <a:pt x="311" y="90"/>
                    <a:pt x="431" y="90"/>
                  </a:cubicBezTo>
                  <a:cubicBezTo>
                    <a:pt x="708" y="90"/>
                    <a:pt x="985" y="133"/>
                    <a:pt x="1239" y="234"/>
                  </a:cubicBezTo>
                  <a:lnTo>
                    <a:pt x="1264" y="234"/>
                  </a:lnTo>
                  <a:cubicBezTo>
                    <a:pt x="1288" y="234"/>
                    <a:pt x="1288" y="210"/>
                    <a:pt x="1312" y="210"/>
                  </a:cubicBezTo>
                  <a:cubicBezTo>
                    <a:pt x="1312" y="186"/>
                    <a:pt x="1312" y="162"/>
                    <a:pt x="1288" y="137"/>
                  </a:cubicBezTo>
                  <a:cubicBezTo>
                    <a:pt x="1039" y="44"/>
                    <a:pt x="770" y="0"/>
                    <a:pt x="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" name="Google Shape;1473;p32"/>
            <p:cNvSpPr/>
            <p:nvPr/>
          </p:nvSpPr>
          <p:spPr>
            <a:xfrm>
              <a:off x="-949630" y="3639138"/>
              <a:ext cx="114662" cy="249427"/>
            </a:xfrm>
            <a:custGeom>
              <a:avLst/>
              <a:gdLst/>
              <a:ahLst/>
              <a:cxnLst/>
              <a:rect l="l" t="t" r="r" b="b"/>
              <a:pathLst>
                <a:path w="1521" h="3318" extrusionOk="0">
                  <a:moveTo>
                    <a:pt x="69" y="0"/>
                  </a:moveTo>
                  <a:cubicBezTo>
                    <a:pt x="40" y="0"/>
                    <a:pt x="0" y="67"/>
                    <a:pt x="39" y="86"/>
                  </a:cubicBezTo>
                  <a:cubicBezTo>
                    <a:pt x="63" y="86"/>
                    <a:pt x="1327" y="961"/>
                    <a:pt x="1424" y="3269"/>
                  </a:cubicBezTo>
                  <a:cubicBezTo>
                    <a:pt x="1424" y="3293"/>
                    <a:pt x="1448" y="3317"/>
                    <a:pt x="1472" y="3317"/>
                  </a:cubicBezTo>
                  <a:cubicBezTo>
                    <a:pt x="1497" y="3293"/>
                    <a:pt x="1521" y="3293"/>
                    <a:pt x="1521" y="3269"/>
                  </a:cubicBezTo>
                  <a:cubicBezTo>
                    <a:pt x="1424" y="912"/>
                    <a:pt x="88" y="14"/>
                    <a:pt x="88" y="14"/>
                  </a:cubicBezTo>
                  <a:cubicBezTo>
                    <a:pt x="83" y="4"/>
                    <a:pt x="76" y="0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" name="Google Shape;1474;p32"/>
            <p:cNvSpPr/>
            <p:nvPr/>
          </p:nvSpPr>
          <p:spPr>
            <a:xfrm>
              <a:off x="-1047799" y="3505012"/>
              <a:ext cx="229324" cy="179619"/>
            </a:xfrm>
            <a:custGeom>
              <a:avLst/>
              <a:gdLst/>
              <a:ahLst/>
              <a:cxnLst/>
              <a:rect l="l" t="t" r="r" b="b"/>
              <a:pathLst>
                <a:path w="3049" h="2395" extrusionOk="0">
                  <a:moveTo>
                    <a:pt x="2055" y="1"/>
                  </a:moveTo>
                  <a:cubicBezTo>
                    <a:pt x="1883" y="1"/>
                    <a:pt x="1883" y="562"/>
                    <a:pt x="1883" y="562"/>
                  </a:cubicBezTo>
                  <a:cubicBezTo>
                    <a:pt x="1761" y="416"/>
                    <a:pt x="1615" y="294"/>
                    <a:pt x="1445" y="197"/>
                  </a:cubicBezTo>
                  <a:cubicBezTo>
                    <a:pt x="1434" y="193"/>
                    <a:pt x="1423" y="192"/>
                    <a:pt x="1413" y="192"/>
                  </a:cubicBezTo>
                  <a:cubicBezTo>
                    <a:pt x="1234" y="192"/>
                    <a:pt x="1300" y="780"/>
                    <a:pt x="1300" y="780"/>
                  </a:cubicBezTo>
                  <a:cubicBezTo>
                    <a:pt x="1154" y="635"/>
                    <a:pt x="984" y="537"/>
                    <a:pt x="814" y="416"/>
                  </a:cubicBezTo>
                  <a:cubicBezTo>
                    <a:pt x="785" y="400"/>
                    <a:pt x="760" y="393"/>
                    <a:pt x="740" y="393"/>
                  </a:cubicBezTo>
                  <a:cubicBezTo>
                    <a:pt x="532" y="393"/>
                    <a:pt x="692" y="1096"/>
                    <a:pt x="692" y="1096"/>
                  </a:cubicBezTo>
                  <a:cubicBezTo>
                    <a:pt x="692" y="1096"/>
                    <a:pt x="357" y="857"/>
                    <a:pt x="178" y="857"/>
                  </a:cubicBezTo>
                  <a:cubicBezTo>
                    <a:pt x="136" y="857"/>
                    <a:pt x="103" y="870"/>
                    <a:pt x="85" y="902"/>
                  </a:cubicBezTo>
                  <a:cubicBezTo>
                    <a:pt x="1" y="1049"/>
                    <a:pt x="662" y="2395"/>
                    <a:pt x="1533" y="2395"/>
                  </a:cubicBezTo>
                  <a:cubicBezTo>
                    <a:pt x="1669" y="2395"/>
                    <a:pt x="1811" y="2362"/>
                    <a:pt x="1955" y="2286"/>
                  </a:cubicBezTo>
                  <a:cubicBezTo>
                    <a:pt x="3049" y="1728"/>
                    <a:pt x="2684" y="926"/>
                    <a:pt x="2684" y="926"/>
                  </a:cubicBezTo>
                  <a:cubicBezTo>
                    <a:pt x="2684" y="926"/>
                    <a:pt x="2368" y="197"/>
                    <a:pt x="2125" y="27"/>
                  </a:cubicBezTo>
                  <a:cubicBezTo>
                    <a:pt x="2099" y="9"/>
                    <a:pt x="2076" y="1"/>
                    <a:pt x="20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" name="Google Shape;1475;p32"/>
            <p:cNvSpPr/>
            <p:nvPr/>
          </p:nvSpPr>
          <p:spPr>
            <a:xfrm>
              <a:off x="-1006960" y="3550505"/>
              <a:ext cx="157071" cy="111379"/>
            </a:xfrm>
            <a:custGeom>
              <a:avLst/>
              <a:gdLst/>
              <a:ahLst/>
              <a:cxnLst/>
              <a:rect l="l" t="t" r="r" b="b"/>
              <a:pathLst>
                <a:path w="2090" h="1483" extrusionOk="0">
                  <a:moveTo>
                    <a:pt x="1652" y="292"/>
                  </a:moveTo>
                  <a:cubicBezTo>
                    <a:pt x="1677" y="292"/>
                    <a:pt x="1701" y="316"/>
                    <a:pt x="1725" y="340"/>
                  </a:cubicBezTo>
                  <a:cubicBezTo>
                    <a:pt x="1749" y="365"/>
                    <a:pt x="1749" y="389"/>
                    <a:pt x="1774" y="413"/>
                  </a:cubicBezTo>
                  <a:lnTo>
                    <a:pt x="1725" y="389"/>
                  </a:lnTo>
                  <a:cubicBezTo>
                    <a:pt x="1701" y="365"/>
                    <a:pt x="1677" y="316"/>
                    <a:pt x="1652" y="292"/>
                  </a:cubicBezTo>
                  <a:close/>
                  <a:moveTo>
                    <a:pt x="802" y="656"/>
                  </a:moveTo>
                  <a:lnTo>
                    <a:pt x="802" y="656"/>
                  </a:lnTo>
                  <a:cubicBezTo>
                    <a:pt x="826" y="680"/>
                    <a:pt x="851" y="729"/>
                    <a:pt x="875" y="778"/>
                  </a:cubicBezTo>
                  <a:cubicBezTo>
                    <a:pt x="851" y="729"/>
                    <a:pt x="826" y="705"/>
                    <a:pt x="802" y="656"/>
                  </a:cubicBezTo>
                  <a:close/>
                  <a:moveTo>
                    <a:pt x="535" y="923"/>
                  </a:moveTo>
                  <a:lnTo>
                    <a:pt x="535" y="923"/>
                  </a:lnTo>
                  <a:cubicBezTo>
                    <a:pt x="583" y="948"/>
                    <a:pt x="608" y="996"/>
                    <a:pt x="608" y="1045"/>
                  </a:cubicBezTo>
                  <a:cubicBezTo>
                    <a:pt x="583" y="996"/>
                    <a:pt x="559" y="972"/>
                    <a:pt x="535" y="923"/>
                  </a:cubicBezTo>
                  <a:close/>
                  <a:moveTo>
                    <a:pt x="1944" y="0"/>
                  </a:moveTo>
                  <a:cubicBezTo>
                    <a:pt x="1920" y="25"/>
                    <a:pt x="1920" y="49"/>
                    <a:pt x="1920" y="73"/>
                  </a:cubicBezTo>
                  <a:cubicBezTo>
                    <a:pt x="1944" y="146"/>
                    <a:pt x="2017" y="292"/>
                    <a:pt x="1968" y="365"/>
                  </a:cubicBezTo>
                  <a:cubicBezTo>
                    <a:pt x="1968" y="389"/>
                    <a:pt x="1944" y="413"/>
                    <a:pt x="1920" y="413"/>
                  </a:cubicBezTo>
                  <a:lnTo>
                    <a:pt x="1847" y="413"/>
                  </a:lnTo>
                  <a:cubicBezTo>
                    <a:pt x="1847" y="365"/>
                    <a:pt x="1822" y="316"/>
                    <a:pt x="1798" y="267"/>
                  </a:cubicBezTo>
                  <a:cubicBezTo>
                    <a:pt x="1774" y="195"/>
                    <a:pt x="1701" y="170"/>
                    <a:pt x="1628" y="146"/>
                  </a:cubicBezTo>
                  <a:cubicBezTo>
                    <a:pt x="1604" y="146"/>
                    <a:pt x="1579" y="170"/>
                    <a:pt x="1555" y="195"/>
                  </a:cubicBezTo>
                  <a:cubicBezTo>
                    <a:pt x="1531" y="243"/>
                    <a:pt x="1555" y="316"/>
                    <a:pt x="1604" y="365"/>
                  </a:cubicBezTo>
                  <a:cubicBezTo>
                    <a:pt x="1652" y="413"/>
                    <a:pt x="1701" y="462"/>
                    <a:pt x="1749" y="486"/>
                  </a:cubicBezTo>
                  <a:lnTo>
                    <a:pt x="1749" y="510"/>
                  </a:lnTo>
                  <a:cubicBezTo>
                    <a:pt x="1749" y="559"/>
                    <a:pt x="1701" y="559"/>
                    <a:pt x="1628" y="559"/>
                  </a:cubicBezTo>
                  <a:cubicBezTo>
                    <a:pt x="1555" y="559"/>
                    <a:pt x="1482" y="535"/>
                    <a:pt x="1409" y="510"/>
                  </a:cubicBezTo>
                  <a:cubicBezTo>
                    <a:pt x="1385" y="437"/>
                    <a:pt x="1337" y="389"/>
                    <a:pt x="1288" y="365"/>
                  </a:cubicBezTo>
                  <a:cubicBezTo>
                    <a:pt x="1256" y="365"/>
                    <a:pt x="1234" y="354"/>
                    <a:pt x="1209" y="354"/>
                  </a:cubicBezTo>
                  <a:cubicBezTo>
                    <a:pt x="1196" y="354"/>
                    <a:pt x="1183" y="357"/>
                    <a:pt x="1166" y="365"/>
                  </a:cubicBezTo>
                  <a:cubicBezTo>
                    <a:pt x="1166" y="389"/>
                    <a:pt x="1142" y="413"/>
                    <a:pt x="1166" y="437"/>
                  </a:cubicBezTo>
                  <a:cubicBezTo>
                    <a:pt x="1215" y="486"/>
                    <a:pt x="1264" y="559"/>
                    <a:pt x="1337" y="583"/>
                  </a:cubicBezTo>
                  <a:cubicBezTo>
                    <a:pt x="1385" y="656"/>
                    <a:pt x="1385" y="753"/>
                    <a:pt x="1361" y="850"/>
                  </a:cubicBezTo>
                  <a:cubicBezTo>
                    <a:pt x="1343" y="905"/>
                    <a:pt x="1311" y="932"/>
                    <a:pt x="1255" y="932"/>
                  </a:cubicBezTo>
                  <a:cubicBezTo>
                    <a:pt x="1236" y="932"/>
                    <a:pt x="1215" y="929"/>
                    <a:pt x="1191" y="923"/>
                  </a:cubicBezTo>
                  <a:cubicBezTo>
                    <a:pt x="1142" y="923"/>
                    <a:pt x="1069" y="899"/>
                    <a:pt x="1021" y="850"/>
                  </a:cubicBezTo>
                  <a:cubicBezTo>
                    <a:pt x="996" y="729"/>
                    <a:pt x="924" y="608"/>
                    <a:pt x="826" y="535"/>
                  </a:cubicBezTo>
                  <a:lnTo>
                    <a:pt x="729" y="535"/>
                  </a:lnTo>
                  <a:cubicBezTo>
                    <a:pt x="705" y="559"/>
                    <a:pt x="705" y="583"/>
                    <a:pt x="705" y="632"/>
                  </a:cubicBezTo>
                  <a:cubicBezTo>
                    <a:pt x="754" y="753"/>
                    <a:pt x="826" y="850"/>
                    <a:pt x="924" y="923"/>
                  </a:cubicBezTo>
                  <a:cubicBezTo>
                    <a:pt x="948" y="972"/>
                    <a:pt x="948" y="1021"/>
                    <a:pt x="924" y="1093"/>
                  </a:cubicBezTo>
                  <a:cubicBezTo>
                    <a:pt x="924" y="1129"/>
                    <a:pt x="898" y="1151"/>
                    <a:pt x="874" y="1151"/>
                  </a:cubicBezTo>
                  <a:cubicBezTo>
                    <a:pt x="865" y="1151"/>
                    <a:pt x="857" y="1148"/>
                    <a:pt x="851" y="1142"/>
                  </a:cubicBezTo>
                  <a:cubicBezTo>
                    <a:pt x="802" y="1142"/>
                    <a:pt x="754" y="1118"/>
                    <a:pt x="729" y="1093"/>
                  </a:cubicBezTo>
                  <a:cubicBezTo>
                    <a:pt x="729" y="972"/>
                    <a:pt x="656" y="875"/>
                    <a:pt x="559" y="826"/>
                  </a:cubicBezTo>
                  <a:cubicBezTo>
                    <a:pt x="547" y="814"/>
                    <a:pt x="529" y="808"/>
                    <a:pt x="508" y="808"/>
                  </a:cubicBezTo>
                  <a:cubicBezTo>
                    <a:pt x="486" y="808"/>
                    <a:pt x="462" y="814"/>
                    <a:pt x="438" y="826"/>
                  </a:cubicBezTo>
                  <a:cubicBezTo>
                    <a:pt x="438" y="826"/>
                    <a:pt x="413" y="875"/>
                    <a:pt x="438" y="899"/>
                  </a:cubicBezTo>
                  <a:cubicBezTo>
                    <a:pt x="462" y="996"/>
                    <a:pt x="535" y="1093"/>
                    <a:pt x="632" y="1166"/>
                  </a:cubicBezTo>
                  <a:cubicBezTo>
                    <a:pt x="608" y="1239"/>
                    <a:pt x="559" y="1312"/>
                    <a:pt x="486" y="1336"/>
                  </a:cubicBezTo>
                  <a:cubicBezTo>
                    <a:pt x="455" y="1356"/>
                    <a:pt x="424" y="1364"/>
                    <a:pt x="393" y="1364"/>
                  </a:cubicBezTo>
                  <a:cubicBezTo>
                    <a:pt x="234" y="1364"/>
                    <a:pt x="98" y="1142"/>
                    <a:pt x="98" y="1142"/>
                  </a:cubicBezTo>
                  <a:cubicBezTo>
                    <a:pt x="85" y="1130"/>
                    <a:pt x="73" y="1124"/>
                    <a:pt x="64" y="1124"/>
                  </a:cubicBezTo>
                  <a:cubicBezTo>
                    <a:pt x="55" y="1124"/>
                    <a:pt x="49" y="1130"/>
                    <a:pt x="49" y="1142"/>
                  </a:cubicBezTo>
                  <a:cubicBezTo>
                    <a:pt x="25" y="1166"/>
                    <a:pt x="0" y="1191"/>
                    <a:pt x="25" y="1215"/>
                  </a:cubicBezTo>
                  <a:cubicBezTo>
                    <a:pt x="25" y="1215"/>
                    <a:pt x="195" y="1482"/>
                    <a:pt x="389" y="1482"/>
                  </a:cubicBezTo>
                  <a:cubicBezTo>
                    <a:pt x="438" y="1458"/>
                    <a:pt x="486" y="1433"/>
                    <a:pt x="535" y="1385"/>
                  </a:cubicBezTo>
                  <a:cubicBezTo>
                    <a:pt x="608" y="1336"/>
                    <a:pt x="681" y="1263"/>
                    <a:pt x="705" y="1166"/>
                  </a:cubicBezTo>
                  <a:cubicBezTo>
                    <a:pt x="754" y="1191"/>
                    <a:pt x="778" y="1191"/>
                    <a:pt x="826" y="1215"/>
                  </a:cubicBezTo>
                  <a:cubicBezTo>
                    <a:pt x="839" y="1219"/>
                    <a:pt x="852" y="1221"/>
                    <a:pt x="866" y="1221"/>
                  </a:cubicBezTo>
                  <a:cubicBezTo>
                    <a:pt x="930" y="1221"/>
                    <a:pt x="1001" y="1174"/>
                    <a:pt x="1021" y="1093"/>
                  </a:cubicBezTo>
                  <a:cubicBezTo>
                    <a:pt x="1021" y="1045"/>
                    <a:pt x="1021" y="996"/>
                    <a:pt x="1021" y="948"/>
                  </a:cubicBezTo>
                  <a:cubicBezTo>
                    <a:pt x="1069" y="972"/>
                    <a:pt x="1118" y="996"/>
                    <a:pt x="1166" y="996"/>
                  </a:cubicBezTo>
                  <a:cubicBezTo>
                    <a:pt x="1192" y="1007"/>
                    <a:pt x="1218" y="1011"/>
                    <a:pt x="1243" y="1011"/>
                  </a:cubicBezTo>
                  <a:cubicBezTo>
                    <a:pt x="1335" y="1011"/>
                    <a:pt x="1415" y="946"/>
                    <a:pt x="1434" y="850"/>
                  </a:cubicBezTo>
                  <a:cubicBezTo>
                    <a:pt x="1458" y="778"/>
                    <a:pt x="1458" y="680"/>
                    <a:pt x="1434" y="608"/>
                  </a:cubicBezTo>
                  <a:cubicBezTo>
                    <a:pt x="1507" y="608"/>
                    <a:pt x="1555" y="632"/>
                    <a:pt x="1628" y="632"/>
                  </a:cubicBezTo>
                  <a:cubicBezTo>
                    <a:pt x="1701" y="632"/>
                    <a:pt x="1798" y="608"/>
                    <a:pt x="1822" y="535"/>
                  </a:cubicBezTo>
                  <a:cubicBezTo>
                    <a:pt x="1847" y="510"/>
                    <a:pt x="1847" y="510"/>
                    <a:pt x="1847" y="486"/>
                  </a:cubicBezTo>
                  <a:cubicBezTo>
                    <a:pt x="1859" y="498"/>
                    <a:pt x="1877" y="504"/>
                    <a:pt x="1895" y="504"/>
                  </a:cubicBezTo>
                  <a:cubicBezTo>
                    <a:pt x="1913" y="504"/>
                    <a:pt x="1932" y="498"/>
                    <a:pt x="1944" y="486"/>
                  </a:cubicBezTo>
                  <a:cubicBezTo>
                    <a:pt x="1992" y="486"/>
                    <a:pt x="2041" y="462"/>
                    <a:pt x="2065" y="413"/>
                  </a:cubicBezTo>
                  <a:cubicBezTo>
                    <a:pt x="2090" y="267"/>
                    <a:pt x="2065" y="146"/>
                    <a:pt x="2017" y="25"/>
                  </a:cubicBezTo>
                  <a:cubicBezTo>
                    <a:pt x="1992" y="0"/>
                    <a:pt x="1968" y="0"/>
                    <a:pt x="19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Google Shape;1476;p32"/>
            <p:cNvSpPr/>
            <p:nvPr/>
          </p:nvSpPr>
          <p:spPr>
            <a:xfrm>
              <a:off x="-868738" y="3630510"/>
              <a:ext cx="108379" cy="91770"/>
            </a:xfrm>
            <a:custGeom>
              <a:avLst/>
              <a:gdLst/>
              <a:ahLst/>
              <a:cxnLst/>
              <a:rect l="l" t="t" r="r" b="b"/>
              <a:pathLst>
                <a:path w="1443" h="1224" extrusionOk="0">
                  <a:moveTo>
                    <a:pt x="158" y="1"/>
                  </a:moveTo>
                  <a:cubicBezTo>
                    <a:pt x="118" y="1"/>
                    <a:pt x="76" y="3"/>
                    <a:pt x="34" y="6"/>
                  </a:cubicBezTo>
                  <a:cubicBezTo>
                    <a:pt x="34" y="6"/>
                    <a:pt x="34" y="6"/>
                    <a:pt x="34" y="6"/>
                  </a:cubicBezTo>
                  <a:lnTo>
                    <a:pt x="34" y="6"/>
                  </a:lnTo>
                  <a:cubicBezTo>
                    <a:pt x="33" y="6"/>
                    <a:pt x="1" y="1224"/>
                    <a:pt x="1328" y="1224"/>
                  </a:cubicBezTo>
                  <a:cubicBezTo>
                    <a:pt x="1365" y="1224"/>
                    <a:pt x="1404" y="1223"/>
                    <a:pt x="1443" y="1221"/>
                  </a:cubicBezTo>
                  <a:cubicBezTo>
                    <a:pt x="1443" y="1221"/>
                    <a:pt x="1240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1477;p32"/>
            <p:cNvSpPr/>
            <p:nvPr/>
          </p:nvSpPr>
          <p:spPr>
            <a:xfrm>
              <a:off x="-837323" y="3662669"/>
              <a:ext cx="80891" cy="63533"/>
            </a:xfrm>
            <a:custGeom>
              <a:avLst/>
              <a:gdLst/>
              <a:ahLst/>
              <a:cxnLst/>
              <a:rect l="l" t="t" r="r" b="b"/>
              <a:pathLst>
                <a:path w="1070" h="837" extrusionOk="0">
                  <a:moveTo>
                    <a:pt x="53" y="0"/>
                  </a:moveTo>
                  <a:cubicBezTo>
                    <a:pt x="37" y="0"/>
                    <a:pt x="25" y="17"/>
                    <a:pt x="25" y="35"/>
                  </a:cubicBezTo>
                  <a:cubicBezTo>
                    <a:pt x="1" y="59"/>
                    <a:pt x="25" y="83"/>
                    <a:pt x="49" y="83"/>
                  </a:cubicBezTo>
                  <a:cubicBezTo>
                    <a:pt x="414" y="253"/>
                    <a:pt x="729" y="496"/>
                    <a:pt x="997" y="812"/>
                  </a:cubicBezTo>
                  <a:cubicBezTo>
                    <a:pt x="997" y="812"/>
                    <a:pt x="1021" y="836"/>
                    <a:pt x="1021" y="836"/>
                  </a:cubicBezTo>
                  <a:lnTo>
                    <a:pt x="1045" y="812"/>
                  </a:lnTo>
                  <a:cubicBezTo>
                    <a:pt x="1069" y="812"/>
                    <a:pt x="1069" y="788"/>
                    <a:pt x="1069" y="763"/>
                  </a:cubicBezTo>
                  <a:cubicBezTo>
                    <a:pt x="802" y="423"/>
                    <a:pt x="462" y="156"/>
                    <a:pt x="74" y="10"/>
                  </a:cubicBezTo>
                  <a:cubicBezTo>
                    <a:pt x="66" y="3"/>
                    <a:pt x="59" y="0"/>
                    <a:pt x="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Google Shape;1478;p32"/>
            <p:cNvSpPr/>
            <p:nvPr/>
          </p:nvSpPr>
          <p:spPr>
            <a:xfrm>
              <a:off x="-764286" y="3539524"/>
              <a:ext cx="129584" cy="72946"/>
            </a:xfrm>
            <a:custGeom>
              <a:avLst/>
              <a:gdLst/>
              <a:ahLst/>
              <a:cxnLst/>
              <a:rect l="l" t="t" r="r" b="b"/>
              <a:pathLst>
                <a:path w="1726" h="973" extrusionOk="0">
                  <a:moveTo>
                    <a:pt x="1242" y="0"/>
                  </a:moveTo>
                  <a:cubicBezTo>
                    <a:pt x="434" y="0"/>
                    <a:pt x="0" y="850"/>
                    <a:pt x="0" y="850"/>
                  </a:cubicBezTo>
                  <a:cubicBezTo>
                    <a:pt x="232" y="937"/>
                    <a:pt x="435" y="973"/>
                    <a:pt x="612" y="973"/>
                  </a:cubicBezTo>
                  <a:cubicBezTo>
                    <a:pt x="1474" y="973"/>
                    <a:pt x="1725" y="117"/>
                    <a:pt x="1725" y="97"/>
                  </a:cubicBezTo>
                  <a:cubicBezTo>
                    <a:pt x="1552" y="29"/>
                    <a:pt x="1391" y="0"/>
                    <a:pt x="12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" name="Google Shape;1479;p32"/>
            <p:cNvSpPr/>
            <p:nvPr/>
          </p:nvSpPr>
          <p:spPr>
            <a:xfrm>
              <a:off x="-769783" y="3568545"/>
              <a:ext cx="95028" cy="38433"/>
            </a:xfrm>
            <a:custGeom>
              <a:avLst/>
              <a:gdLst/>
              <a:ahLst/>
              <a:cxnLst/>
              <a:rect l="l" t="t" r="r" b="b"/>
              <a:pathLst>
                <a:path w="1264" h="511" extrusionOk="0">
                  <a:moveTo>
                    <a:pt x="1191" y="0"/>
                  </a:moveTo>
                  <a:cubicBezTo>
                    <a:pt x="778" y="49"/>
                    <a:pt x="389" y="194"/>
                    <a:pt x="25" y="413"/>
                  </a:cubicBezTo>
                  <a:cubicBezTo>
                    <a:pt x="0" y="462"/>
                    <a:pt x="25" y="510"/>
                    <a:pt x="73" y="510"/>
                  </a:cubicBezTo>
                  <a:cubicBezTo>
                    <a:pt x="73" y="510"/>
                    <a:pt x="98" y="510"/>
                    <a:pt x="98" y="486"/>
                  </a:cubicBezTo>
                  <a:cubicBezTo>
                    <a:pt x="438" y="267"/>
                    <a:pt x="802" y="146"/>
                    <a:pt x="1215" y="97"/>
                  </a:cubicBezTo>
                  <a:cubicBezTo>
                    <a:pt x="1239" y="97"/>
                    <a:pt x="1264" y="73"/>
                    <a:pt x="1264" y="49"/>
                  </a:cubicBezTo>
                  <a:cubicBezTo>
                    <a:pt x="1239" y="24"/>
                    <a:pt x="1215" y="0"/>
                    <a:pt x="1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" name="Google Shape;1480;p32"/>
            <p:cNvSpPr/>
            <p:nvPr/>
          </p:nvSpPr>
          <p:spPr>
            <a:xfrm>
              <a:off x="-801197" y="3409320"/>
              <a:ext cx="61258" cy="462773"/>
            </a:xfrm>
            <a:custGeom>
              <a:avLst/>
              <a:gdLst/>
              <a:ahLst/>
              <a:cxnLst/>
              <a:rect l="l" t="t" r="r" b="b"/>
              <a:pathLst>
                <a:path w="809" h="6160" extrusionOk="0">
                  <a:moveTo>
                    <a:pt x="69" y="1"/>
                  </a:moveTo>
                  <a:cubicBezTo>
                    <a:pt x="37" y="1"/>
                    <a:pt x="0" y="32"/>
                    <a:pt x="31" y="62"/>
                  </a:cubicBezTo>
                  <a:cubicBezTo>
                    <a:pt x="711" y="1860"/>
                    <a:pt x="541" y="6063"/>
                    <a:pt x="541" y="6111"/>
                  </a:cubicBezTo>
                  <a:cubicBezTo>
                    <a:pt x="541" y="6135"/>
                    <a:pt x="565" y="6135"/>
                    <a:pt x="589" y="6160"/>
                  </a:cubicBezTo>
                  <a:cubicBezTo>
                    <a:pt x="614" y="6135"/>
                    <a:pt x="638" y="6135"/>
                    <a:pt x="638" y="6111"/>
                  </a:cubicBezTo>
                  <a:cubicBezTo>
                    <a:pt x="638" y="6063"/>
                    <a:pt x="808" y="1836"/>
                    <a:pt x="104" y="38"/>
                  </a:cubicBezTo>
                  <a:cubicBezTo>
                    <a:pt x="104" y="11"/>
                    <a:pt x="87" y="1"/>
                    <a:pt x="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" name="Google Shape;1481;p32"/>
            <p:cNvSpPr/>
            <p:nvPr/>
          </p:nvSpPr>
          <p:spPr>
            <a:xfrm>
              <a:off x="-905650" y="3300294"/>
              <a:ext cx="197910" cy="165500"/>
            </a:xfrm>
            <a:custGeom>
              <a:avLst/>
              <a:gdLst/>
              <a:ahLst/>
              <a:cxnLst/>
              <a:rect l="l" t="t" r="r" b="b"/>
              <a:pathLst>
                <a:path w="2642" h="2201" extrusionOk="0">
                  <a:moveTo>
                    <a:pt x="898" y="1"/>
                  </a:moveTo>
                  <a:cubicBezTo>
                    <a:pt x="722" y="1"/>
                    <a:pt x="649" y="636"/>
                    <a:pt x="649" y="636"/>
                  </a:cubicBezTo>
                  <a:cubicBezTo>
                    <a:pt x="649" y="636"/>
                    <a:pt x="381" y="252"/>
                    <a:pt x="219" y="252"/>
                  </a:cubicBezTo>
                  <a:cubicBezTo>
                    <a:pt x="198" y="252"/>
                    <a:pt x="180" y="258"/>
                    <a:pt x="164" y="271"/>
                  </a:cubicBezTo>
                  <a:cubicBezTo>
                    <a:pt x="0" y="365"/>
                    <a:pt x="217" y="2201"/>
                    <a:pt x="1307" y="2201"/>
                  </a:cubicBezTo>
                  <a:cubicBezTo>
                    <a:pt x="1353" y="2201"/>
                    <a:pt x="1401" y="2197"/>
                    <a:pt x="1451" y="2190"/>
                  </a:cubicBezTo>
                  <a:cubicBezTo>
                    <a:pt x="2641" y="2045"/>
                    <a:pt x="2569" y="1170"/>
                    <a:pt x="2569" y="1170"/>
                  </a:cubicBezTo>
                  <a:cubicBezTo>
                    <a:pt x="2569" y="1170"/>
                    <a:pt x="2544" y="369"/>
                    <a:pt x="2374" y="126"/>
                  </a:cubicBezTo>
                  <a:cubicBezTo>
                    <a:pt x="2348" y="89"/>
                    <a:pt x="2321" y="73"/>
                    <a:pt x="2293" y="73"/>
                  </a:cubicBezTo>
                  <a:cubicBezTo>
                    <a:pt x="2136" y="73"/>
                    <a:pt x="1961" y="563"/>
                    <a:pt x="1961" y="563"/>
                  </a:cubicBezTo>
                  <a:cubicBezTo>
                    <a:pt x="1888" y="369"/>
                    <a:pt x="1791" y="199"/>
                    <a:pt x="1670" y="53"/>
                  </a:cubicBezTo>
                  <a:cubicBezTo>
                    <a:pt x="1650" y="38"/>
                    <a:pt x="1631" y="32"/>
                    <a:pt x="1612" y="32"/>
                  </a:cubicBezTo>
                  <a:cubicBezTo>
                    <a:pt x="1443" y="32"/>
                    <a:pt x="1305" y="563"/>
                    <a:pt x="1305" y="563"/>
                  </a:cubicBezTo>
                  <a:cubicBezTo>
                    <a:pt x="1232" y="369"/>
                    <a:pt x="1111" y="199"/>
                    <a:pt x="990" y="53"/>
                  </a:cubicBezTo>
                  <a:cubicBezTo>
                    <a:pt x="957" y="16"/>
                    <a:pt x="926" y="1"/>
                    <a:pt x="8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" name="Google Shape;1482;p32"/>
            <p:cNvSpPr/>
            <p:nvPr/>
          </p:nvSpPr>
          <p:spPr>
            <a:xfrm>
              <a:off x="-884445" y="3364612"/>
              <a:ext cx="171208" cy="61964"/>
            </a:xfrm>
            <a:custGeom>
              <a:avLst/>
              <a:gdLst/>
              <a:ahLst/>
              <a:cxnLst/>
              <a:rect l="l" t="t" r="r" b="b"/>
              <a:pathLst>
                <a:path w="2284" h="827" extrusionOk="0">
                  <a:moveTo>
                    <a:pt x="1846" y="122"/>
                  </a:moveTo>
                  <a:lnTo>
                    <a:pt x="1846" y="122"/>
                  </a:lnTo>
                  <a:cubicBezTo>
                    <a:pt x="1871" y="146"/>
                    <a:pt x="1895" y="146"/>
                    <a:pt x="1919" y="195"/>
                  </a:cubicBezTo>
                  <a:cubicBezTo>
                    <a:pt x="1919" y="219"/>
                    <a:pt x="1919" y="243"/>
                    <a:pt x="1919" y="268"/>
                  </a:cubicBezTo>
                  <a:cubicBezTo>
                    <a:pt x="1895" y="268"/>
                    <a:pt x="1895" y="243"/>
                    <a:pt x="1895" y="243"/>
                  </a:cubicBezTo>
                  <a:cubicBezTo>
                    <a:pt x="1871" y="195"/>
                    <a:pt x="1846" y="146"/>
                    <a:pt x="1846" y="122"/>
                  </a:cubicBezTo>
                  <a:close/>
                  <a:moveTo>
                    <a:pt x="923" y="170"/>
                  </a:moveTo>
                  <a:lnTo>
                    <a:pt x="923" y="170"/>
                  </a:lnTo>
                  <a:cubicBezTo>
                    <a:pt x="947" y="219"/>
                    <a:pt x="947" y="268"/>
                    <a:pt x="972" y="292"/>
                  </a:cubicBezTo>
                  <a:cubicBezTo>
                    <a:pt x="947" y="268"/>
                    <a:pt x="923" y="219"/>
                    <a:pt x="923" y="170"/>
                  </a:cubicBezTo>
                  <a:close/>
                  <a:moveTo>
                    <a:pt x="583" y="341"/>
                  </a:moveTo>
                  <a:lnTo>
                    <a:pt x="583" y="341"/>
                  </a:lnTo>
                  <a:cubicBezTo>
                    <a:pt x="607" y="365"/>
                    <a:pt x="632" y="413"/>
                    <a:pt x="632" y="486"/>
                  </a:cubicBezTo>
                  <a:cubicBezTo>
                    <a:pt x="607" y="438"/>
                    <a:pt x="583" y="389"/>
                    <a:pt x="583" y="341"/>
                  </a:cubicBezTo>
                  <a:close/>
                  <a:moveTo>
                    <a:pt x="2211" y="0"/>
                  </a:moveTo>
                  <a:cubicBezTo>
                    <a:pt x="2186" y="0"/>
                    <a:pt x="2162" y="25"/>
                    <a:pt x="2186" y="49"/>
                  </a:cubicBezTo>
                  <a:cubicBezTo>
                    <a:pt x="2186" y="122"/>
                    <a:pt x="2186" y="292"/>
                    <a:pt x="2138" y="341"/>
                  </a:cubicBezTo>
                  <a:cubicBezTo>
                    <a:pt x="2113" y="365"/>
                    <a:pt x="2089" y="365"/>
                    <a:pt x="2065" y="365"/>
                  </a:cubicBezTo>
                  <a:cubicBezTo>
                    <a:pt x="2041" y="365"/>
                    <a:pt x="2016" y="365"/>
                    <a:pt x="1992" y="341"/>
                  </a:cubicBezTo>
                  <a:cubicBezTo>
                    <a:pt x="2016" y="292"/>
                    <a:pt x="2016" y="243"/>
                    <a:pt x="1992" y="195"/>
                  </a:cubicBezTo>
                  <a:cubicBezTo>
                    <a:pt x="1992" y="122"/>
                    <a:pt x="1943" y="49"/>
                    <a:pt x="1895" y="25"/>
                  </a:cubicBezTo>
                  <a:cubicBezTo>
                    <a:pt x="1846" y="25"/>
                    <a:pt x="1822" y="25"/>
                    <a:pt x="1798" y="49"/>
                  </a:cubicBezTo>
                  <a:cubicBezTo>
                    <a:pt x="1749" y="98"/>
                    <a:pt x="1749" y="170"/>
                    <a:pt x="1798" y="219"/>
                  </a:cubicBezTo>
                  <a:cubicBezTo>
                    <a:pt x="1822" y="292"/>
                    <a:pt x="1846" y="341"/>
                    <a:pt x="1895" y="365"/>
                  </a:cubicBezTo>
                  <a:lnTo>
                    <a:pt x="1871" y="389"/>
                  </a:lnTo>
                  <a:cubicBezTo>
                    <a:pt x="1858" y="401"/>
                    <a:pt x="1834" y="407"/>
                    <a:pt x="1810" y="407"/>
                  </a:cubicBezTo>
                  <a:cubicBezTo>
                    <a:pt x="1786" y="407"/>
                    <a:pt x="1761" y="401"/>
                    <a:pt x="1749" y="389"/>
                  </a:cubicBezTo>
                  <a:cubicBezTo>
                    <a:pt x="1676" y="365"/>
                    <a:pt x="1603" y="316"/>
                    <a:pt x="1555" y="268"/>
                  </a:cubicBezTo>
                  <a:cubicBezTo>
                    <a:pt x="1555" y="195"/>
                    <a:pt x="1530" y="146"/>
                    <a:pt x="1482" y="98"/>
                  </a:cubicBezTo>
                  <a:cubicBezTo>
                    <a:pt x="1458" y="49"/>
                    <a:pt x="1409" y="49"/>
                    <a:pt x="1385" y="49"/>
                  </a:cubicBezTo>
                  <a:cubicBezTo>
                    <a:pt x="1360" y="73"/>
                    <a:pt x="1336" y="98"/>
                    <a:pt x="1336" y="122"/>
                  </a:cubicBezTo>
                  <a:cubicBezTo>
                    <a:pt x="1360" y="195"/>
                    <a:pt x="1409" y="268"/>
                    <a:pt x="1458" y="316"/>
                  </a:cubicBezTo>
                  <a:cubicBezTo>
                    <a:pt x="1458" y="413"/>
                    <a:pt x="1433" y="511"/>
                    <a:pt x="1385" y="583"/>
                  </a:cubicBezTo>
                  <a:cubicBezTo>
                    <a:pt x="1360" y="608"/>
                    <a:pt x="1336" y="620"/>
                    <a:pt x="1309" y="620"/>
                  </a:cubicBezTo>
                  <a:cubicBezTo>
                    <a:pt x="1281" y="620"/>
                    <a:pt x="1251" y="608"/>
                    <a:pt x="1215" y="583"/>
                  </a:cubicBezTo>
                  <a:cubicBezTo>
                    <a:pt x="1142" y="559"/>
                    <a:pt x="1093" y="511"/>
                    <a:pt x="1069" y="462"/>
                  </a:cubicBezTo>
                  <a:cubicBezTo>
                    <a:pt x="1093" y="341"/>
                    <a:pt x="1069" y="195"/>
                    <a:pt x="996" y="98"/>
                  </a:cubicBezTo>
                  <a:cubicBezTo>
                    <a:pt x="979" y="80"/>
                    <a:pt x="950" y="63"/>
                    <a:pt x="925" y="63"/>
                  </a:cubicBezTo>
                  <a:cubicBezTo>
                    <a:pt x="915" y="63"/>
                    <a:pt x="906" y="66"/>
                    <a:pt x="899" y="73"/>
                  </a:cubicBezTo>
                  <a:cubicBezTo>
                    <a:pt x="850" y="73"/>
                    <a:pt x="850" y="98"/>
                    <a:pt x="850" y="146"/>
                  </a:cubicBezTo>
                  <a:cubicBezTo>
                    <a:pt x="850" y="243"/>
                    <a:pt x="875" y="365"/>
                    <a:pt x="947" y="462"/>
                  </a:cubicBezTo>
                  <a:cubicBezTo>
                    <a:pt x="947" y="535"/>
                    <a:pt x="923" y="583"/>
                    <a:pt x="899" y="632"/>
                  </a:cubicBezTo>
                  <a:cubicBezTo>
                    <a:pt x="885" y="660"/>
                    <a:pt x="862" y="672"/>
                    <a:pt x="836" y="672"/>
                  </a:cubicBezTo>
                  <a:cubicBezTo>
                    <a:pt x="818" y="672"/>
                    <a:pt x="798" y="666"/>
                    <a:pt x="777" y="656"/>
                  </a:cubicBezTo>
                  <a:cubicBezTo>
                    <a:pt x="753" y="632"/>
                    <a:pt x="729" y="608"/>
                    <a:pt x="705" y="559"/>
                  </a:cubicBezTo>
                  <a:cubicBezTo>
                    <a:pt x="729" y="462"/>
                    <a:pt x="729" y="341"/>
                    <a:pt x="632" y="243"/>
                  </a:cubicBezTo>
                  <a:cubicBezTo>
                    <a:pt x="607" y="219"/>
                    <a:pt x="559" y="219"/>
                    <a:pt x="534" y="219"/>
                  </a:cubicBezTo>
                  <a:cubicBezTo>
                    <a:pt x="510" y="219"/>
                    <a:pt x="486" y="243"/>
                    <a:pt x="486" y="292"/>
                  </a:cubicBezTo>
                  <a:cubicBezTo>
                    <a:pt x="486" y="389"/>
                    <a:pt x="510" y="486"/>
                    <a:pt x="583" y="583"/>
                  </a:cubicBezTo>
                  <a:cubicBezTo>
                    <a:pt x="534" y="656"/>
                    <a:pt x="462" y="705"/>
                    <a:pt x="389" y="705"/>
                  </a:cubicBezTo>
                  <a:cubicBezTo>
                    <a:pt x="374" y="708"/>
                    <a:pt x="360" y="710"/>
                    <a:pt x="347" y="710"/>
                  </a:cubicBezTo>
                  <a:cubicBezTo>
                    <a:pt x="161" y="710"/>
                    <a:pt x="97" y="413"/>
                    <a:pt x="97" y="413"/>
                  </a:cubicBezTo>
                  <a:cubicBezTo>
                    <a:pt x="97" y="389"/>
                    <a:pt x="73" y="365"/>
                    <a:pt x="49" y="365"/>
                  </a:cubicBezTo>
                  <a:cubicBezTo>
                    <a:pt x="24" y="389"/>
                    <a:pt x="0" y="413"/>
                    <a:pt x="0" y="438"/>
                  </a:cubicBezTo>
                  <a:cubicBezTo>
                    <a:pt x="0" y="438"/>
                    <a:pt x="97" y="826"/>
                    <a:pt x="364" y="826"/>
                  </a:cubicBezTo>
                  <a:lnTo>
                    <a:pt x="413" y="802"/>
                  </a:lnTo>
                  <a:cubicBezTo>
                    <a:pt x="510" y="802"/>
                    <a:pt x="583" y="753"/>
                    <a:pt x="656" y="656"/>
                  </a:cubicBezTo>
                  <a:cubicBezTo>
                    <a:pt x="680" y="681"/>
                    <a:pt x="705" y="729"/>
                    <a:pt x="753" y="729"/>
                  </a:cubicBezTo>
                  <a:cubicBezTo>
                    <a:pt x="784" y="760"/>
                    <a:pt x="818" y="773"/>
                    <a:pt x="852" y="773"/>
                  </a:cubicBezTo>
                  <a:cubicBezTo>
                    <a:pt x="899" y="773"/>
                    <a:pt x="943" y="747"/>
                    <a:pt x="972" y="705"/>
                  </a:cubicBezTo>
                  <a:cubicBezTo>
                    <a:pt x="996" y="656"/>
                    <a:pt x="1020" y="608"/>
                    <a:pt x="1045" y="559"/>
                  </a:cubicBezTo>
                  <a:cubicBezTo>
                    <a:pt x="1069" y="608"/>
                    <a:pt x="1117" y="632"/>
                    <a:pt x="1166" y="656"/>
                  </a:cubicBezTo>
                  <a:cubicBezTo>
                    <a:pt x="1198" y="699"/>
                    <a:pt x="1244" y="718"/>
                    <a:pt x="1292" y="718"/>
                  </a:cubicBezTo>
                  <a:cubicBezTo>
                    <a:pt x="1353" y="718"/>
                    <a:pt x="1417" y="687"/>
                    <a:pt x="1458" y="632"/>
                  </a:cubicBezTo>
                  <a:cubicBezTo>
                    <a:pt x="1506" y="559"/>
                    <a:pt x="1530" y="462"/>
                    <a:pt x="1555" y="389"/>
                  </a:cubicBezTo>
                  <a:cubicBezTo>
                    <a:pt x="1603" y="413"/>
                    <a:pt x="1652" y="438"/>
                    <a:pt x="1700" y="462"/>
                  </a:cubicBezTo>
                  <a:cubicBezTo>
                    <a:pt x="1737" y="486"/>
                    <a:pt x="1779" y="498"/>
                    <a:pt x="1822" y="498"/>
                  </a:cubicBezTo>
                  <a:cubicBezTo>
                    <a:pt x="1864" y="498"/>
                    <a:pt x="1907" y="486"/>
                    <a:pt x="1943" y="462"/>
                  </a:cubicBezTo>
                  <a:lnTo>
                    <a:pt x="1968" y="413"/>
                  </a:lnTo>
                  <a:cubicBezTo>
                    <a:pt x="1992" y="438"/>
                    <a:pt x="2016" y="438"/>
                    <a:pt x="2065" y="462"/>
                  </a:cubicBezTo>
                  <a:cubicBezTo>
                    <a:pt x="2113" y="462"/>
                    <a:pt x="2162" y="438"/>
                    <a:pt x="2211" y="413"/>
                  </a:cubicBezTo>
                  <a:cubicBezTo>
                    <a:pt x="2259" y="292"/>
                    <a:pt x="2284" y="170"/>
                    <a:pt x="2284" y="25"/>
                  </a:cubicBezTo>
                  <a:cubicBezTo>
                    <a:pt x="2259" y="0"/>
                    <a:pt x="2235" y="0"/>
                    <a:pt x="22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1483;p32"/>
            <p:cNvSpPr/>
            <p:nvPr/>
          </p:nvSpPr>
          <p:spPr>
            <a:xfrm>
              <a:off x="-945703" y="3813266"/>
              <a:ext cx="336918" cy="128635"/>
            </a:xfrm>
            <a:custGeom>
              <a:avLst/>
              <a:gdLst/>
              <a:ahLst/>
              <a:cxnLst/>
              <a:rect l="l" t="t" r="r" b="b"/>
              <a:pathLst>
                <a:path w="4484" h="1710" extrusionOk="0">
                  <a:moveTo>
                    <a:pt x="3927" y="0"/>
                  </a:moveTo>
                  <a:cubicBezTo>
                    <a:pt x="3752" y="0"/>
                    <a:pt x="3511" y="705"/>
                    <a:pt x="3511" y="705"/>
                  </a:cubicBezTo>
                  <a:cubicBezTo>
                    <a:pt x="3341" y="510"/>
                    <a:pt x="3147" y="316"/>
                    <a:pt x="2928" y="146"/>
                  </a:cubicBezTo>
                  <a:cubicBezTo>
                    <a:pt x="2885" y="106"/>
                    <a:pt x="2847" y="89"/>
                    <a:pt x="2812" y="89"/>
                  </a:cubicBezTo>
                  <a:cubicBezTo>
                    <a:pt x="2594" y="89"/>
                    <a:pt x="2540" y="778"/>
                    <a:pt x="2540" y="778"/>
                  </a:cubicBezTo>
                  <a:cubicBezTo>
                    <a:pt x="2540" y="778"/>
                    <a:pt x="2103" y="268"/>
                    <a:pt x="1957" y="49"/>
                  </a:cubicBezTo>
                  <a:cubicBezTo>
                    <a:pt x="1944" y="34"/>
                    <a:pt x="1928" y="27"/>
                    <a:pt x="1910" y="27"/>
                  </a:cubicBezTo>
                  <a:cubicBezTo>
                    <a:pt x="1697" y="27"/>
                    <a:pt x="1179" y="1021"/>
                    <a:pt x="1179" y="1021"/>
                  </a:cubicBezTo>
                  <a:cubicBezTo>
                    <a:pt x="1082" y="729"/>
                    <a:pt x="912" y="438"/>
                    <a:pt x="669" y="219"/>
                  </a:cubicBezTo>
                  <a:cubicBezTo>
                    <a:pt x="649" y="206"/>
                    <a:pt x="628" y="200"/>
                    <a:pt x="607" y="200"/>
                  </a:cubicBezTo>
                  <a:cubicBezTo>
                    <a:pt x="308" y="200"/>
                    <a:pt x="0" y="1424"/>
                    <a:pt x="159" y="1628"/>
                  </a:cubicBezTo>
                  <a:cubicBezTo>
                    <a:pt x="206" y="1688"/>
                    <a:pt x="548" y="1709"/>
                    <a:pt x="1022" y="1709"/>
                  </a:cubicBezTo>
                  <a:cubicBezTo>
                    <a:pt x="2286" y="1709"/>
                    <a:pt x="4483" y="1555"/>
                    <a:pt x="4483" y="1555"/>
                  </a:cubicBezTo>
                  <a:cubicBezTo>
                    <a:pt x="4362" y="1045"/>
                    <a:pt x="4192" y="535"/>
                    <a:pt x="3997" y="49"/>
                  </a:cubicBezTo>
                  <a:cubicBezTo>
                    <a:pt x="3976" y="15"/>
                    <a:pt x="3952" y="0"/>
                    <a:pt x="39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3" name="Google Shape;1484;p32"/>
          <p:cNvGrpSpPr>
            <a:grpSpLocks/>
          </p:cNvGrpSpPr>
          <p:nvPr/>
        </p:nvGrpSpPr>
        <p:grpSpPr bwMode="auto">
          <a:xfrm rot="10800000" flipH="1">
            <a:off x="10426700" y="-295275"/>
            <a:ext cx="2120900" cy="923925"/>
            <a:chOff x="3965010" y="571479"/>
            <a:chExt cx="1651683" cy="719972"/>
          </a:xfrm>
        </p:grpSpPr>
        <p:grpSp>
          <p:nvGrpSpPr>
            <p:cNvPr id="34" name="Google Shape;1485;p32"/>
            <p:cNvGrpSpPr>
              <a:grpSpLocks/>
            </p:cNvGrpSpPr>
            <p:nvPr/>
          </p:nvGrpSpPr>
          <p:grpSpPr bwMode="auto">
            <a:xfrm>
              <a:off x="3965010" y="571479"/>
              <a:ext cx="1446820" cy="719972"/>
              <a:chOff x="3953250" y="571500"/>
              <a:chExt cx="1383325" cy="766825"/>
            </a:xfrm>
          </p:grpSpPr>
          <p:grpSp>
            <p:nvGrpSpPr>
              <p:cNvPr id="36" name="Google Shape;1486;p32"/>
              <p:cNvGrpSpPr>
                <a:grpSpLocks/>
              </p:cNvGrpSpPr>
              <p:nvPr/>
            </p:nvGrpSpPr>
            <p:grpSpPr bwMode="auto">
              <a:xfrm>
                <a:off x="3953250" y="571500"/>
                <a:ext cx="1383166" cy="669650"/>
                <a:chOff x="897088" y="2374675"/>
                <a:chExt cx="1383166" cy="669650"/>
              </a:xfrm>
            </p:grpSpPr>
            <p:sp>
              <p:nvSpPr>
                <p:cNvPr id="38" name="Google Shape;1487;p32"/>
                <p:cNvSpPr/>
                <p:nvPr/>
              </p:nvSpPr>
              <p:spPr>
                <a:xfrm>
                  <a:off x="1135859" y="2419472"/>
                  <a:ext cx="621750" cy="621892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9" name="Google Shape;1488;p32"/>
                <p:cNvSpPr/>
                <p:nvPr/>
              </p:nvSpPr>
              <p:spPr>
                <a:xfrm>
                  <a:off x="1476285" y="2377310"/>
                  <a:ext cx="492909" cy="492771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0" name="Google Shape;1489;p32"/>
                <p:cNvSpPr/>
                <p:nvPr/>
              </p:nvSpPr>
              <p:spPr>
                <a:xfrm>
                  <a:off x="894724" y="2694844"/>
                  <a:ext cx="492909" cy="354426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1" name="Google Shape;1490;p32"/>
                <p:cNvSpPr/>
                <p:nvPr/>
              </p:nvSpPr>
              <p:spPr>
                <a:xfrm>
                  <a:off x="1654772" y="2553864"/>
                  <a:ext cx="622932" cy="492771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37" name="Google Shape;1491;p32"/>
              <p:cNvSpPr/>
              <p:nvPr/>
            </p:nvSpPr>
            <p:spPr>
              <a:xfrm>
                <a:off x="3970981" y="912750"/>
                <a:ext cx="1362885" cy="430845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5" name="Google Shape;1492;p32"/>
            <p:cNvSpPr/>
            <p:nvPr/>
          </p:nvSpPr>
          <p:spPr>
            <a:xfrm>
              <a:off x="4007044" y="571479"/>
              <a:ext cx="1609649" cy="660593"/>
            </a:xfrm>
            <a:custGeom>
              <a:avLst/>
              <a:gdLst/>
              <a:ahLst/>
              <a:cxnLst/>
              <a:rect l="l" t="t" r="r" b="b"/>
              <a:pathLst>
                <a:path w="3864" h="1872" extrusionOk="0">
                  <a:moveTo>
                    <a:pt x="1847" y="365"/>
                  </a:moveTo>
                  <a:cubicBezTo>
                    <a:pt x="1920" y="487"/>
                    <a:pt x="1920" y="633"/>
                    <a:pt x="1871" y="754"/>
                  </a:cubicBezTo>
                  <a:lnTo>
                    <a:pt x="1847" y="754"/>
                  </a:lnTo>
                  <a:cubicBezTo>
                    <a:pt x="1847" y="754"/>
                    <a:pt x="1823" y="754"/>
                    <a:pt x="1798" y="705"/>
                  </a:cubicBezTo>
                  <a:cubicBezTo>
                    <a:pt x="1774" y="608"/>
                    <a:pt x="1774" y="487"/>
                    <a:pt x="1847" y="390"/>
                  </a:cubicBezTo>
                  <a:lnTo>
                    <a:pt x="1847" y="365"/>
                  </a:lnTo>
                  <a:close/>
                  <a:moveTo>
                    <a:pt x="2891" y="584"/>
                  </a:moveTo>
                  <a:lnTo>
                    <a:pt x="2891" y="608"/>
                  </a:lnTo>
                  <a:cubicBezTo>
                    <a:pt x="2940" y="754"/>
                    <a:pt x="2940" y="900"/>
                    <a:pt x="2867" y="948"/>
                  </a:cubicBezTo>
                  <a:cubicBezTo>
                    <a:pt x="2831" y="960"/>
                    <a:pt x="2806" y="967"/>
                    <a:pt x="2791" y="967"/>
                  </a:cubicBezTo>
                  <a:cubicBezTo>
                    <a:pt x="2776" y="967"/>
                    <a:pt x="2770" y="960"/>
                    <a:pt x="2770" y="948"/>
                  </a:cubicBezTo>
                  <a:cubicBezTo>
                    <a:pt x="2770" y="803"/>
                    <a:pt x="2794" y="681"/>
                    <a:pt x="2891" y="584"/>
                  </a:cubicBezTo>
                  <a:close/>
                  <a:moveTo>
                    <a:pt x="754" y="1021"/>
                  </a:moveTo>
                  <a:cubicBezTo>
                    <a:pt x="851" y="1021"/>
                    <a:pt x="924" y="1070"/>
                    <a:pt x="972" y="1143"/>
                  </a:cubicBezTo>
                  <a:cubicBezTo>
                    <a:pt x="997" y="1216"/>
                    <a:pt x="972" y="1288"/>
                    <a:pt x="899" y="1337"/>
                  </a:cubicBezTo>
                  <a:cubicBezTo>
                    <a:pt x="887" y="1349"/>
                    <a:pt x="875" y="1355"/>
                    <a:pt x="863" y="1355"/>
                  </a:cubicBezTo>
                  <a:cubicBezTo>
                    <a:pt x="851" y="1355"/>
                    <a:pt x="839" y="1349"/>
                    <a:pt x="827" y="1337"/>
                  </a:cubicBezTo>
                  <a:cubicBezTo>
                    <a:pt x="754" y="1240"/>
                    <a:pt x="754" y="1143"/>
                    <a:pt x="754" y="1045"/>
                  </a:cubicBezTo>
                  <a:lnTo>
                    <a:pt x="754" y="1021"/>
                  </a:lnTo>
                  <a:close/>
                  <a:moveTo>
                    <a:pt x="2357" y="74"/>
                  </a:moveTo>
                  <a:cubicBezTo>
                    <a:pt x="2600" y="122"/>
                    <a:pt x="2794" y="268"/>
                    <a:pt x="2867" y="487"/>
                  </a:cubicBezTo>
                  <a:cubicBezTo>
                    <a:pt x="2746" y="608"/>
                    <a:pt x="2673" y="778"/>
                    <a:pt x="2697" y="973"/>
                  </a:cubicBezTo>
                  <a:cubicBezTo>
                    <a:pt x="2725" y="1015"/>
                    <a:pt x="2745" y="1041"/>
                    <a:pt x="2786" y="1041"/>
                  </a:cubicBezTo>
                  <a:cubicBezTo>
                    <a:pt x="2815" y="1041"/>
                    <a:pt x="2855" y="1027"/>
                    <a:pt x="2916" y="997"/>
                  </a:cubicBezTo>
                  <a:cubicBezTo>
                    <a:pt x="3061" y="924"/>
                    <a:pt x="3037" y="681"/>
                    <a:pt x="2964" y="487"/>
                  </a:cubicBezTo>
                  <a:cubicBezTo>
                    <a:pt x="2989" y="462"/>
                    <a:pt x="3013" y="462"/>
                    <a:pt x="3061" y="462"/>
                  </a:cubicBezTo>
                  <a:cubicBezTo>
                    <a:pt x="3329" y="535"/>
                    <a:pt x="3572" y="730"/>
                    <a:pt x="3693" y="997"/>
                  </a:cubicBezTo>
                  <a:cubicBezTo>
                    <a:pt x="3766" y="1143"/>
                    <a:pt x="3766" y="1337"/>
                    <a:pt x="3644" y="1483"/>
                  </a:cubicBezTo>
                  <a:cubicBezTo>
                    <a:pt x="3474" y="1677"/>
                    <a:pt x="2819" y="1799"/>
                    <a:pt x="1774" y="1799"/>
                  </a:cubicBezTo>
                  <a:cubicBezTo>
                    <a:pt x="1118" y="1799"/>
                    <a:pt x="535" y="1750"/>
                    <a:pt x="535" y="1750"/>
                  </a:cubicBezTo>
                  <a:cubicBezTo>
                    <a:pt x="316" y="1726"/>
                    <a:pt x="195" y="1653"/>
                    <a:pt x="146" y="1507"/>
                  </a:cubicBezTo>
                  <a:cubicBezTo>
                    <a:pt x="98" y="1386"/>
                    <a:pt x="219" y="1216"/>
                    <a:pt x="438" y="1118"/>
                  </a:cubicBezTo>
                  <a:cubicBezTo>
                    <a:pt x="511" y="1070"/>
                    <a:pt x="584" y="1045"/>
                    <a:pt x="681" y="1045"/>
                  </a:cubicBezTo>
                  <a:cubicBezTo>
                    <a:pt x="657" y="1167"/>
                    <a:pt x="705" y="1288"/>
                    <a:pt x="778" y="1410"/>
                  </a:cubicBezTo>
                  <a:cubicBezTo>
                    <a:pt x="808" y="1440"/>
                    <a:pt x="857" y="1461"/>
                    <a:pt x="901" y="1461"/>
                  </a:cubicBezTo>
                  <a:cubicBezTo>
                    <a:pt x="928" y="1461"/>
                    <a:pt x="954" y="1453"/>
                    <a:pt x="972" y="1434"/>
                  </a:cubicBezTo>
                  <a:cubicBezTo>
                    <a:pt x="1070" y="1361"/>
                    <a:pt x="1118" y="1240"/>
                    <a:pt x="1094" y="1118"/>
                  </a:cubicBezTo>
                  <a:cubicBezTo>
                    <a:pt x="1045" y="1021"/>
                    <a:pt x="924" y="924"/>
                    <a:pt x="802" y="924"/>
                  </a:cubicBezTo>
                  <a:cubicBezTo>
                    <a:pt x="851" y="681"/>
                    <a:pt x="1021" y="462"/>
                    <a:pt x="1264" y="365"/>
                  </a:cubicBezTo>
                  <a:cubicBezTo>
                    <a:pt x="1395" y="278"/>
                    <a:pt x="1517" y="234"/>
                    <a:pt x="1621" y="234"/>
                  </a:cubicBezTo>
                  <a:cubicBezTo>
                    <a:pt x="1689" y="234"/>
                    <a:pt x="1750" y="254"/>
                    <a:pt x="1798" y="292"/>
                  </a:cubicBezTo>
                  <a:cubicBezTo>
                    <a:pt x="1701" y="414"/>
                    <a:pt x="1677" y="584"/>
                    <a:pt x="1750" y="730"/>
                  </a:cubicBezTo>
                  <a:cubicBezTo>
                    <a:pt x="1750" y="778"/>
                    <a:pt x="1798" y="827"/>
                    <a:pt x="1871" y="827"/>
                  </a:cubicBezTo>
                  <a:cubicBezTo>
                    <a:pt x="1895" y="827"/>
                    <a:pt x="1920" y="803"/>
                    <a:pt x="1944" y="778"/>
                  </a:cubicBezTo>
                  <a:cubicBezTo>
                    <a:pt x="2041" y="633"/>
                    <a:pt x="2017" y="438"/>
                    <a:pt x="1920" y="292"/>
                  </a:cubicBezTo>
                  <a:cubicBezTo>
                    <a:pt x="1993" y="220"/>
                    <a:pt x="2090" y="147"/>
                    <a:pt x="2187" y="122"/>
                  </a:cubicBezTo>
                  <a:cubicBezTo>
                    <a:pt x="2236" y="98"/>
                    <a:pt x="2308" y="98"/>
                    <a:pt x="2357" y="74"/>
                  </a:cubicBezTo>
                  <a:close/>
                  <a:moveTo>
                    <a:pt x="2333" y="1"/>
                  </a:moveTo>
                  <a:cubicBezTo>
                    <a:pt x="2260" y="1"/>
                    <a:pt x="2211" y="25"/>
                    <a:pt x="2138" y="50"/>
                  </a:cubicBezTo>
                  <a:cubicBezTo>
                    <a:pt x="2017" y="74"/>
                    <a:pt x="1920" y="147"/>
                    <a:pt x="1823" y="244"/>
                  </a:cubicBezTo>
                  <a:cubicBezTo>
                    <a:pt x="1756" y="188"/>
                    <a:pt x="1674" y="158"/>
                    <a:pt x="1579" y="158"/>
                  </a:cubicBezTo>
                  <a:cubicBezTo>
                    <a:pt x="1466" y="158"/>
                    <a:pt x="1336" y="200"/>
                    <a:pt x="1191" y="292"/>
                  </a:cubicBezTo>
                  <a:cubicBezTo>
                    <a:pt x="924" y="414"/>
                    <a:pt x="754" y="657"/>
                    <a:pt x="681" y="948"/>
                  </a:cubicBezTo>
                  <a:cubicBezTo>
                    <a:pt x="584" y="948"/>
                    <a:pt x="487" y="973"/>
                    <a:pt x="414" y="1021"/>
                  </a:cubicBezTo>
                  <a:cubicBezTo>
                    <a:pt x="146" y="1167"/>
                    <a:pt x="1" y="1361"/>
                    <a:pt x="49" y="1531"/>
                  </a:cubicBezTo>
                  <a:cubicBezTo>
                    <a:pt x="74" y="1701"/>
                    <a:pt x="268" y="1823"/>
                    <a:pt x="511" y="1847"/>
                  </a:cubicBezTo>
                  <a:cubicBezTo>
                    <a:pt x="511" y="1847"/>
                    <a:pt x="1118" y="1871"/>
                    <a:pt x="1774" y="1871"/>
                  </a:cubicBezTo>
                  <a:cubicBezTo>
                    <a:pt x="2867" y="1871"/>
                    <a:pt x="3523" y="1774"/>
                    <a:pt x="3717" y="1556"/>
                  </a:cubicBezTo>
                  <a:cubicBezTo>
                    <a:pt x="3839" y="1386"/>
                    <a:pt x="3863" y="1167"/>
                    <a:pt x="3766" y="973"/>
                  </a:cubicBezTo>
                  <a:cubicBezTo>
                    <a:pt x="3620" y="681"/>
                    <a:pt x="3353" y="438"/>
                    <a:pt x="3037" y="365"/>
                  </a:cubicBezTo>
                  <a:cubicBezTo>
                    <a:pt x="2989" y="365"/>
                    <a:pt x="2940" y="390"/>
                    <a:pt x="2916" y="414"/>
                  </a:cubicBezTo>
                  <a:cubicBezTo>
                    <a:pt x="2819" y="171"/>
                    <a:pt x="2600" y="25"/>
                    <a:pt x="23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2" name="Google Shape;1493;p32"/>
          <p:cNvGrpSpPr>
            <a:grpSpLocks/>
          </p:cNvGrpSpPr>
          <p:nvPr/>
        </p:nvGrpSpPr>
        <p:grpSpPr bwMode="auto">
          <a:xfrm rot="2839265">
            <a:off x="762000" y="-227012"/>
            <a:ext cx="1065213" cy="1385887"/>
            <a:chOff x="4318023" y="4113296"/>
            <a:chExt cx="716422" cy="932073"/>
          </a:xfrm>
        </p:grpSpPr>
        <p:sp>
          <p:nvSpPr>
            <p:cNvPr id="43" name="Google Shape;1494;p32"/>
            <p:cNvSpPr/>
            <p:nvPr/>
          </p:nvSpPr>
          <p:spPr>
            <a:xfrm>
              <a:off x="4840217" y="4247022"/>
              <a:ext cx="192185" cy="206060"/>
            </a:xfrm>
            <a:custGeom>
              <a:avLst/>
              <a:gdLst/>
              <a:ahLst/>
              <a:cxnLst/>
              <a:rect l="l" t="t" r="r" b="b"/>
              <a:pathLst>
                <a:path w="2211" h="2366" extrusionOk="0">
                  <a:moveTo>
                    <a:pt x="1579" y="179"/>
                  </a:moveTo>
                  <a:cubicBezTo>
                    <a:pt x="1798" y="179"/>
                    <a:pt x="1943" y="252"/>
                    <a:pt x="1992" y="422"/>
                  </a:cubicBezTo>
                  <a:cubicBezTo>
                    <a:pt x="2041" y="519"/>
                    <a:pt x="2016" y="616"/>
                    <a:pt x="1968" y="689"/>
                  </a:cubicBezTo>
                  <a:cubicBezTo>
                    <a:pt x="1798" y="908"/>
                    <a:pt x="1239" y="1005"/>
                    <a:pt x="802" y="1005"/>
                  </a:cubicBezTo>
                  <a:lnTo>
                    <a:pt x="777" y="1005"/>
                  </a:lnTo>
                  <a:cubicBezTo>
                    <a:pt x="705" y="1005"/>
                    <a:pt x="680" y="1054"/>
                    <a:pt x="705" y="1127"/>
                  </a:cubicBezTo>
                  <a:cubicBezTo>
                    <a:pt x="802" y="1321"/>
                    <a:pt x="1045" y="1904"/>
                    <a:pt x="826" y="2171"/>
                  </a:cubicBezTo>
                  <a:cubicBezTo>
                    <a:pt x="802" y="2195"/>
                    <a:pt x="777" y="2195"/>
                    <a:pt x="777" y="2195"/>
                  </a:cubicBezTo>
                  <a:cubicBezTo>
                    <a:pt x="632" y="2195"/>
                    <a:pt x="364" y="1782"/>
                    <a:pt x="170" y="1369"/>
                  </a:cubicBezTo>
                  <a:lnTo>
                    <a:pt x="486" y="495"/>
                  </a:lnTo>
                  <a:cubicBezTo>
                    <a:pt x="826" y="325"/>
                    <a:pt x="1190" y="203"/>
                    <a:pt x="1579" y="179"/>
                  </a:cubicBezTo>
                  <a:close/>
                  <a:moveTo>
                    <a:pt x="1663" y="1"/>
                  </a:moveTo>
                  <a:cubicBezTo>
                    <a:pt x="1635" y="1"/>
                    <a:pt x="1607" y="4"/>
                    <a:pt x="1579" y="9"/>
                  </a:cubicBezTo>
                  <a:cubicBezTo>
                    <a:pt x="1142" y="33"/>
                    <a:pt x="753" y="155"/>
                    <a:pt x="389" y="349"/>
                  </a:cubicBezTo>
                  <a:cubicBezTo>
                    <a:pt x="364" y="374"/>
                    <a:pt x="340" y="374"/>
                    <a:pt x="340" y="398"/>
                  </a:cubicBezTo>
                  <a:lnTo>
                    <a:pt x="0" y="1345"/>
                  </a:lnTo>
                  <a:cubicBezTo>
                    <a:pt x="0" y="1345"/>
                    <a:pt x="0" y="1369"/>
                    <a:pt x="0" y="1394"/>
                  </a:cubicBezTo>
                  <a:cubicBezTo>
                    <a:pt x="73" y="1564"/>
                    <a:pt x="437" y="2365"/>
                    <a:pt x="777" y="2365"/>
                  </a:cubicBezTo>
                  <a:cubicBezTo>
                    <a:pt x="850" y="2365"/>
                    <a:pt x="923" y="2341"/>
                    <a:pt x="972" y="2268"/>
                  </a:cubicBezTo>
                  <a:cubicBezTo>
                    <a:pt x="1215" y="1953"/>
                    <a:pt x="1020" y="1394"/>
                    <a:pt x="899" y="1151"/>
                  </a:cubicBezTo>
                  <a:cubicBezTo>
                    <a:pt x="1215" y="1151"/>
                    <a:pt x="1871" y="1102"/>
                    <a:pt x="2089" y="786"/>
                  </a:cubicBezTo>
                  <a:cubicBezTo>
                    <a:pt x="2186" y="665"/>
                    <a:pt x="2211" y="519"/>
                    <a:pt x="2162" y="374"/>
                  </a:cubicBezTo>
                  <a:cubicBezTo>
                    <a:pt x="2076" y="159"/>
                    <a:pt x="1876" y="1"/>
                    <a:pt x="16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" name="Google Shape;1495;p32"/>
            <p:cNvSpPr/>
            <p:nvPr/>
          </p:nvSpPr>
          <p:spPr>
            <a:xfrm>
              <a:off x="4728099" y="4175004"/>
              <a:ext cx="155883" cy="223142"/>
            </a:xfrm>
            <a:custGeom>
              <a:avLst/>
              <a:gdLst/>
              <a:ahLst/>
              <a:cxnLst/>
              <a:rect l="l" t="t" r="r" b="b"/>
              <a:pathLst>
                <a:path w="1799" h="2571" extrusionOk="0">
                  <a:moveTo>
                    <a:pt x="649" y="0"/>
                  </a:moveTo>
                  <a:cubicBezTo>
                    <a:pt x="597" y="0"/>
                    <a:pt x="542" y="6"/>
                    <a:pt x="486" y="19"/>
                  </a:cubicBezTo>
                  <a:cubicBezTo>
                    <a:pt x="365" y="44"/>
                    <a:pt x="244" y="141"/>
                    <a:pt x="195" y="262"/>
                  </a:cubicBezTo>
                  <a:cubicBezTo>
                    <a:pt x="98" y="602"/>
                    <a:pt x="511" y="1113"/>
                    <a:pt x="827" y="1501"/>
                  </a:cubicBezTo>
                  <a:cubicBezTo>
                    <a:pt x="632" y="1574"/>
                    <a:pt x="462" y="1671"/>
                    <a:pt x="292" y="1793"/>
                  </a:cubicBezTo>
                  <a:cubicBezTo>
                    <a:pt x="122" y="1890"/>
                    <a:pt x="1" y="2109"/>
                    <a:pt x="49" y="2327"/>
                  </a:cubicBezTo>
                  <a:cubicBezTo>
                    <a:pt x="49" y="2400"/>
                    <a:pt x="122" y="2497"/>
                    <a:pt x="195" y="2522"/>
                  </a:cubicBezTo>
                  <a:cubicBezTo>
                    <a:pt x="268" y="2546"/>
                    <a:pt x="341" y="2570"/>
                    <a:pt x="414" y="2570"/>
                  </a:cubicBezTo>
                  <a:cubicBezTo>
                    <a:pt x="754" y="2522"/>
                    <a:pt x="1094" y="2424"/>
                    <a:pt x="1410" y="2254"/>
                  </a:cubicBezTo>
                  <a:cubicBezTo>
                    <a:pt x="1458" y="2230"/>
                    <a:pt x="1458" y="2181"/>
                    <a:pt x="1434" y="2133"/>
                  </a:cubicBezTo>
                  <a:cubicBezTo>
                    <a:pt x="1434" y="2116"/>
                    <a:pt x="1397" y="2099"/>
                    <a:pt x="1367" y="2099"/>
                  </a:cubicBezTo>
                  <a:cubicBezTo>
                    <a:pt x="1355" y="2099"/>
                    <a:pt x="1344" y="2101"/>
                    <a:pt x="1337" y="2109"/>
                  </a:cubicBezTo>
                  <a:cubicBezTo>
                    <a:pt x="1075" y="2229"/>
                    <a:pt x="664" y="2400"/>
                    <a:pt x="406" y="2400"/>
                  </a:cubicBezTo>
                  <a:cubicBezTo>
                    <a:pt x="352" y="2400"/>
                    <a:pt x="305" y="2393"/>
                    <a:pt x="268" y="2376"/>
                  </a:cubicBezTo>
                  <a:cubicBezTo>
                    <a:pt x="244" y="2352"/>
                    <a:pt x="219" y="2327"/>
                    <a:pt x="195" y="2279"/>
                  </a:cubicBezTo>
                  <a:cubicBezTo>
                    <a:pt x="195" y="2206"/>
                    <a:pt x="219" y="2109"/>
                    <a:pt x="268" y="2036"/>
                  </a:cubicBezTo>
                  <a:cubicBezTo>
                    <a:pt x="462" y="1841"/>
                    <a:pt x="705" y="1696"/>
                    <a:pt x="972" y="1647"/>
                  </a:cubicBezTo>
                  <a:cubicBezTo>
                    <a:pt x="997" y="1647"/>
                    <a:pt x="1021" y="1623"/>
                    <a:pt x="1045" y="1598"/>
                  </a:cubicBezTo>
                  <a:cubicBezTo>
                    <a:pt x="1094" y="1550"/>
                    <a:pt x="1069" y="1526"/>
                    <a:pt x="997" y="1428"/>
                  </a:cubicBezTo>
                  <a:cubicBezTo>
                    <a:pt x="389" y="724"/>
                    <a:pt x="316" y="432"/>
                    <a:pt x="365" y="311"/>
                  </a:cubicBezTo>
                  <a:cubicBezTo>
                    <a:pt x="365" y="287"/>
                    <a:pt x="389" y="214"/>
                    <a:pt x="511" y="190"/>
                  </a:cubicBezTo>
                  <a:cubicBezTo>
                    <a:pt x="554" y="179"/>
                    <a:pt x="596" y="174"/>
                    <a:pt x="636" y="174"/>
                  </a:cubicBezTo>
                  <a:cubicBezTo>
                    <a:pt x="1244" y="174"/>
                    <a:pt x="1628" y="1283"/>
                    <a:pt x="1628" y="1283"/>
                  </a:cubicBezTo>
                  <a:cubicBezTo>
                    <a:pt x="1652" y="1307"/>
                    <a:pt x="1701" y="1331"/>
                    <a:pt x="1725" y="1331"/>
                  </a:cubicBezTo>
                  <a:cubicBezTo>
                    <a:pt x="1774" y="1307"/>
                    <a:pt x="1798" y="1258"/>
                    <a:pt x="1798" y="1210"/>
                  </a:cubicBezTo>
                  <a:cubicBezTo>
                    <a:pt x="1776" y="1165"/>
                    <a:pt x="1373" y="0"/>
                    <a:pt x="6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" name="Google Shape;1496;p32"/>
            <p:cNvSpPr/>
            <p:nvPr/>
          </p:nvSpPr>
          <p:spPr>
            <a:xfrm>
              <a:off x="4826670" y="4113002"/>
              <a:ext cx="167628" cy="150541"/>
            </a:xfrm>
            <a:custGeom>
              <a:avLst/>
              <a:gdLst/>
              <a:ahLst/>
              <a:cxnLst/>
              <a:rect l="l" t="t" r="r" b="b"/>
              <a:pathLst>
                <a:path w="1927" h="1727" extrusionOk="0">
                  <a:moveTo>
                    <a:pt x="119" y="1"/>
                  </a:moveTo>
                  <a:cubicBezTo>
                    <a:pt x="57" y="1"/>
                    <a:pt x="1" y="74"/>
                    <a:pt x="56" y="147"/>
                  </a:cubicBezTo>
                  <a:cubicBezTo>
                    <a:pt x="347" y="463"/>
                    <a:pt x="566" y="828"/>
                    <a:pt x="712" y="1241"/>
                  </a:cubicBezTo>
                  <a:cubicBezTo>
                    <a:pt x="663" y="1386"/>
                    <a:pt x="639" y="1532"/>
                    <a:pt x="663" y="1654"/>
                  </a:cubicBezTo>
                  <a:cubicBezTo>
                    <a:pt x="663" y="1702"/>
                    <a:pt x="712" y="1726"/>
                    <a:pt x="736" y="1726"/>
                  </a:cubicBezTo>
                  <a:cubicBezTo>
                    <a:pt x="785" y="1726"/>
                    <a:pt x="809" y="1702"/>
                    <a:pt x="833" y="1678"/>
                  </a:cubicBezTo>
                  <a:cubicBezTo>
                    <a:pt x="882" y="1532"/>
                    <a:pt x="882" y="1411"/>
                    <a:pt x="858" y="1265"/>
                  </a:cubicBezTo>
                  <a:cubicBezTo>
                    <a:pt x="882" y="1241"/>
                    <a:pt x="906" y="1216"/>
                    <a:pt x="906" y="1192"/>
                  </a:cubicBezTo>
                  <a:cubicBezTo>
                    <a:pt x="1149" y="876"/>
                    <a:pt x="1489" y="706"/>
                    <a:pt x="1854" y="658"/>
                  </a:cubicBezTo>
                  <a:cubicBezTo>
                    <a:pt x="1902" y="633"/>
                    <a:pt x="1926" y="609"/>
                    <a:pt x="1926" y="560"/>
                  </a:cubicBezTo>
                  <a:cubicBezTo>
                    <a:pt x="1902" y="512"/>
                    <a:pt x="1854" y="488"/>
                    <a:pt x="1829" y="488"/>
                  </a:cubicBezTo>
                  <a:cubicBezTo>
                    <a:pt x="1441" y="536"/>
                    <a:pt x="1076" y="730"/>
                    <a:pt x="809" y="1046"/>
                  </a:cubicBezTo>
                  <a:cubicBezTo>
                    <a:pt x="663" y="658"/>
                    <a:pt x="445" y="318"/>
                    <a:pt x="177" y="26"/>
                  </a:cubicBezTo>
                  <a:cubicBezTo>
                    <a:pt x="160" y="8"/>
                    <a:pt x="139" y="1"/>
                    <a:pt x="1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" name="Google Shape;1497;p32"/>
            <p:cNvSpPr/>
            <p:nvPr/>
          </p:nvSpPr>
          <p:spPr>
            <a:xfrm>
              <a:off x="4317821" y="4482661"/>
              <a:ext cx="515696" cy="562660"/>
            </a:xfrm>
            <a:custGeom>
              <a:avLst/>
              <a:gdLst/>
              <a:ahLst/>
              <a:cxnLst/>
              <a:rect l="l" t="t" r="r" b="b"/>
              <a:pathLst>
                <a:path w="5928" h="6469" extrusionOk="0">
                  <a:moveTo>
                    <a:pt x="5857" y="0"/>
                  </a:moveTo>
                  <a:cubicBezTo>
                    <a:pt x="5849" y="0"/>
                    <a:pt x="5840" y="2"/>
                    <a:pt x="5831" y="7"/>
                  </a:cubicBezTo>
                  <a:cubicBezTo>
                    <a:pt x="5782" y="7"/>
                    <a:pt x="5758" y="31"/>
                    <a:pt x="5758" y="80"/>
                  </a:cubicBezTo>
                  <a:cubicBezTo>
                    <a:pt x="5758" y="250"/>
                    <a:pt x="5734" y="396"/>
                    <a:pt x="5734" y="566"/>
                  </a:cubicBezTo>
                  <a:cubicBezTo>
                    <a:pt x="5709" y="590"/>
                    <a:pt x="5734" y="638"/>
                    <a:pt x="5782" y="638"/>
                  </a:cubicBezTo>
                  <a:lnTo>
                    <a:pt x="5782" y="614"/>
                  </a:lnTo>
                  <a:cubicBezTo>
                    <a:pt x="5791" y="619"/>
                    <a:pt x="5801" y="621"/>
                    <a:pt x="5810" y="621"/>
                  </a:cubicBezTo>
                  <a:cubicBezTo>
                    <a:pt x="5848" y="621"/>
                    <a:pt x="5879" y="585"/>
                    <a:pt x="5879" y="566"/>
                  </a:cubicBezTo>
                  <a:cubicBezTo>
                    <a:pt x="5904" y="396"/>
                    <a:pt x="5928" y="225"/>
                    <a:pt x="5928" y="80"/>
                  </a:cubicBezTo>
                  <a:cubicBezTo>
                    <a:pt x="5928" y="40"/>
                    <a:pt x="5896" y="0"/>
                    <a:pt x="5857" y="0"/>
                  </a:cubicBezTo>
                  <a:close/>
                  <a:moveTo>
                    <a:pt x="5682" y="972"/>
                  </a:moveTo>
                  <a:cubicBezTo>
                    <a:pt x="5644" y="972"/>
                    <a:pt x="5612" y="1007"/>
                    <a:pt x="5612" y="1027"/>
                  </a:cubicBezTo>
                  <a:cubicBezTo>
                    <a:pt x="5564" y="1197"/>
                    <a:pt x="5515" y="1343"/>
                    <a:pt x="5442" y="1489"/>
                  </a:cubicBezTo>
                  <a:cubicBezTo>
                    <a:pt x="5418" y="1513"/>
                    <a:pt x="5442" y="1562"/>
                    <a:pt x="5491" y="1586"/>
                  </a:cubicBezTo>
                  <a:lnTo>
                    <a:pt x="5515" y="1586"/>
                  </a:lnTo>
                  <a:lnTo>
                    <a:pt x="5515" y="1562"/>
                  </a:lnTo>
                  <a:cubicBezTo>
                    <a:pt x="5523" y="1570"/>
                    <a:pt x="5531" y="1572"/>
                    <a:pt x="5539" y="1572"/>
                  </a:cubicBezTo>
                  <a:cubicBezTo>
                    <a:pt x="5555" y="1572"/>
                    <a:pt x="5572" y="1562"/>
                    <a:pt x="5588" y="1562"/>
                  </a:cubicBezTo>
                  <a:cubicBezTo>
                    <a:pt x="5661" y="1392"/>
                    <a:pt x="5734" y="1246"/>
                    <a:pt x="5782" y="1076"/>
                  </a:cubicBezTo>
                  <a:cubicBezTo>
                    <a:pt x="5782" y="1027"/>
                    <a:pt x="5758" y="1003"/>
                    <a:pt x="5709" y="979"/>
                  </a:cubicBezTo>
                  <a:cubicBezTo>
                    <a:pt x="5700" y="974"/>
                    <a:pt x="5691" y="972"/>
                    <a:pt x="5682" y="972"/>
                  </a:cubicBezTo>
                  <a:close/>
                  <a:moveTo>
                    <a:pt x="4303" y="1753"/>
                  </a:moveTo>
                  <a:cubicBezTo>
                    <a:pt x="4217" y="1753"/>
                    <a:pt x="4164" y="1879"/>
                    <a:pt x="4276" y="1902"/>
                  </a:cubicBezTo>
                  <a:cubicBezTo>
                    <a:pt x="4398" y="1975"/>
                    <a:pt x="4543" y="2047"/>
                    <a:pt x="4640" y="2169"/>
                  </a:cubicBezTo>
                  <a:cubicBezTo>
                    <a:pt x="4640" y="2193"/>
                    <a:pt x="4665" y="2193"/>
                    <a:pt x="4689" y="2193"/>
                  </a:cubicBezTo>
                  <a:cubicBezTo>
                    <a:pt x="4713" y="2193"/>
                    <a:pt x="4738" y="2193"/>
                    <a:pt x="4762" y="2169"/>
                  </a:cubicBezTo>
                  <a:cubicBezTo>
                    <a:pt x="4786" y="2145"/>
                    <a:pt x="4786" y="2096"/>
                    <a:pt x="4762" y="2072"/>
                  </a:cubicBezTo>
                  <a:cubicBezTo>
                    <a:pt x="4640" y="1926"/>
                    <a:pt x="4495" y="1829"/>
                    <a:pt x="4325" y="1756"/>
                  </a:cubicBezTo>
                  <a:cubicBezTo>
                    <a:pt x="4317" y="1754"/>
                    <a:pt x="4310" y="1753"/>
                    <a:pt x="4303" y="1753"/>
                  </a:cubicBezTo>
                  <a:close/>
                  <a:moveTo>
                    <a:pt x="3790" y="1732"/>
                  </a:moveTo>
                  <a:cubicBezTo>
                    <a:pt x="3596" y="1780"/>
                    <a:pt x="3474" y="1926"/>
                    <a:pt x="3474" y="2120"/>
                  </a:cubicBezTo>
                  <a:cubicBezTo>
                    <a:pt x="3450" y="2145"/>
                    <a:pt x="3450" y="2169"/>
                    <a:pt x="3474" y="2193"/>
                  </a:cubicBezTo>
                  <a:cubicBezTo>
                    <a:pt x="3474" y="2242"/>
                    <a:pt x="3499" y="2266"/>
                    <a:pt x="3547" y="2266"/>
                  </a:cubicBezTo>
                  <a:lnTo>
                    <a:pt x="3572" y="2266"/>
                  </a:lnTo>
                  <a:cubicBezTo>
                    <a:pt x="3620" y="2242"/>
                    <a:pt x="3644" y="2193"/>
                    <a:pt x="3620" y="2169"/>
                  </a:cubicBezTo>
                  <a:lnTo>
                    <a:pt x="3620" y="2120"/>
                  </a:lnTo>
                  <a:cubicBezTo>
                    <a:pt x="3644" y="1999"/>
                    <a:pt x="3717" y="1926"/>
                    <a:pt x="3839" y="1902"/>
                  </a:cubicBezTo>
                  <a:cubicBezTo>
                    <a:pt x="3887" y="1877"/>
                    <a:pt x="3912" y="1829"/>
                    <a:pt x="3887" y="1780"/>
                  </a:cubicBezTo>
                  <a:cubicBezTo>
                    <a:pt x="3887" y="1756"/>
                    <a:pt x="3839" y="1732"/>
                    <a:pt x="3790" y="1732"/>
                  </a:cubicBezTo>
                  <a:close/>
                  <a:moveTo>
                    <a:pt x="5248" y="1835"/>
                  </a:moveTo>
                  <a:cubicBezTo>
                    <a:pt x="5230" y="1835"/>
                    <a:pt x="5211" y="1841"/>
                    <a:pt x="5199" y="1853"/>
                  </a:cubicBezTo>
                  <a:cubicBezTo>
                    <a:pt x="5078" y="1975"/>
                    <a:pt x="4981" y="2072"/>
                    <a:pt x="4835" y="2169"/>
                  </a:cubicBezTo>
                  <a:cubicBezTo>
                    <a:pt x="4786" y="2169"/>
                    <a:pt x="4786" y="2217"/>
                    <a:pt x="4811" y="2266"/>
                  </a:cubicBezTo>
                  <a:cubicBezTo>
                    <a:pt x="4811" y="2290"/>
                    <a:pt x="4859" y="2315"/>
                    <a:pt x="4883" y="2315"/>
                  </a:cubicBezTo>
                  <a:lnTo>
                    <a:pt x="4883" y="2290"/>
                  </a:lnTo>
                  <a:cubicBezTo>
                    <a:pt x="4883" y="2290"/>
                    <a:pt x="4908" y="2290"/>
                    <a:pt x="4908" y="2315"/>
                  </a:cubicBezTo>
                  <a:cubicBezTo>
                    <a:pt x="5053" y="2217"/>
                    <a:pt x="5199" y="2096"/>
                    <a:pt x="5296" y="1975"/>
                  </a:cubicBezTo>
                  <a:cubicBezTo>
                    <a:pt x="5345" y="1926"/>
                    <a:pt x="5345" y="1877"/>
                    <a:pt x="5296" y="1853"/>
                  </a:cubicBezTo>
                  <a:cubicBezTo>
                    <a:pt x="5284" y="1841"/>
                    <a:pt x="5266" y="1835"/>
                    <a:pt x="5248" y="1835"/>
                  </a:cubicBezTo>
                  <a:close/>
                  <a:moveTo>
                    <a:pt x="4416" y="2312"/>
                  </a:moveTo>
                  <a:cubicBezTo>
                    <a:pt x="4410" y="2312"/>
                    <a:pt x="4404" y="2313"/>
                    <a:pt x="4398" y="2315"/>
                  </a:cubicBezTo>
                  <a:cubicBezTo>
                    <a:pt x="4276" y="2339"/>
                    <a:pt x="4179" y="2363"/>
                    <a:pt x="4057" y="2363"/>
                  </a:cubicBezTo>
                  <a:lnTo>
                    <a:pt x="3936" y="2363"/>
                  </a:lnTo>
                  <a:cubicBezTo>
                    <a:pt x="3930" y="2362"/>
                    <a:pt x="3925" y="2361"/>
                    <a:pt x="3920" y="2361"/>
                  </a:cubicBezTo>
                  <a:cubicBezTo>
                    <a:pt x="3836" y="2361"/>
                    <a:pt x="3820" y="2533"/>
                    <a:pt x="3912" y="2533"/>
                  </a:cubicBezTo>
                  <a:lnTo>
                    <a:pt x="4057" y="2533"/>
                  </a:lnTo>
                  <a:lnTo>
                    <a:pt x="4057" y="2509"/>
                  </a:lnTo>
                  <a:cubicBezTo>
                    <a:pt x="4179" y="2509"/>
                    <a:pt x="4300" y="2509"/>
                    <a:pt x="4422" y="2485"/>
                  </a:cubicBezTo>
                  <a:cubicBezTo>
                    <a:pt x="4535" y="2462"/>
                    <a:pt x="4500" y="2312"/>
                    <a:pt x="4416" y="2312"/>
                  </a:cubicBezTo>
                  <a:close/>
                  <a:moveTo>
                    <a:pt x="4946" y="2451"/>
                  </a:moveTo>
                  <a:cubicBezTo>
                    <a:pt x="4934" y="2451"/>
                    <a:pt x="4921" y="2454"/>
                    <a:pt x="4908" y="2460"/>
                  </a:cubicBezTo>
                  <a:cubicBezTo>
                    <a:pt x="4859" y="2485"/>
                    <a:pt x="4859" y="2533"/>
                    <a:pt x="4859" y="2582"/>
                  </a:cubicBezTo>
                  <a:cubicBezTo>
                    <a:pt x="4932" y="2728"/>
                    <a:pt x="4956" y="2873"/>
                    <a:pt x="4981" y="3019"/>
                  </a:cubicBezTo>
                  <a:cubicBezTo>
                    <a:pt x="4981" y="3068"/>
                    <a:pt x="5029" y="3092"/>
                    <a:pt x="5078" y="3092"/>
                  </a:cubicBezTo>
                  <a:cubicBezTo>
                    <a:pt x="5126" y="3092"/>
                    <a:pt x="5151" y="3043"/>
                    <a:pt x="5151" y="3019"/>
                  </a:cubicBezTo>
                  <a:cubicBezTo>
                    <a:pt x="5126" y="2825"/>
                    <a:pt x="5078" y="2679"/>
                    <a:pt x="5029" y="2509"/>
                  </a:cubicBezTo>
                  <a:cubicBezTo>
                    <a:pt x="5011" y="2473"/>
                    <a:pt x="4981" y="2451"/>
                    <a:pt x="4946" y="2451"/>
                  </a:cubicBezTo>
                  <a:close/>
                  <a:moveTo>
                    <a:pt x="5078" y="3432"/>
                  </a:moveTo>
                  <a:cubicBezTo>
                    <a:pt x="5029" y="3432"/>
                    <a:pt x="5005" y="3456"/>
                    <a:pt x="4981" y="3505"/>
                  </a:cubicBezTo>
                  <a:cubicBezTo>
                    <a:pt x="4956" y="3651"/>
                    <a:pt x="4932" y="3821"/>
                    <a:pt x="4883" y="3966"/>
                  </a:cubicBezTo>
                  <a:cubicBezTo>
                    <a:pt x="4859" y="3991"/>
                    <a:pt x="4883" y="4039"/>
                    <a:pt x="4908" y="4064"/>
                  </a:cubicBezTo>
                  <a:lnTo>
                    <a:pt x="4956" y="4064"/>
                  </a:lnTo>
                  <a:cubicBezTo>
                    <a:pt x="4981" y="4064"/>
                    <a:pt x="5005" y="4039"/>
                    <a:pt x="5029" y="4015"/>
                  </a:cubicBezTo>
                  <a:cubicBezTo>
                    <a:pt x="5078" y="3869"/>
                    <a:pt x="5126" y="3699"/>
                    <a:pt x="5151" y="3529"/>
                  </a:cubicBezTo>
                  <a:cubicBezTo>
                    <a:pt x="5151" y="3481"/>
                    <a:pt x="5126" y="3432"/>
                    <a:pt x="5078" y="3432"/>
                  </a:cubicBezTo>
                  <a:close/>
                  <a:moveTo>
                    <a:pt x="4703" y="4339"/>
                  </a:moveTo>
                  <a:cubicBezTo>
                    <a:pt x="4677" y="4339"/>
                    <a:pt x="4655" y="4351"/>
                    <a:pt x="4640" y="4379"/>
                  </a:cubicBezTo>
                  <a:cubicBezTo>
                    <a:pt x="4543" y="4501"/>
                    <a:pt x="4422" y="4622"/>
                    <a:pt x="4325" y="4720"/>
                  </a:cubicBezTo>
                  <a:cubicBezTo>
                    <a:pt x="4276" y="4744"/>
                    <a:pt x="4276" y="4792"/>
                    <a:pt x="4325" y="4841"/>
                  </a:cubicBezTo>
                  <a:cubicBezTo>
                    <a:pt x="4325" y="4841"/>
                    <a:pt x="4349" y="4865"/>
                    <a:pt x="4373" y="4865"/>
                  </a:cubicBezTo>
                  <a:lnTo>
                    <a:pt x="4373" y="4841"/>
                  </a:lnTo>
                  <a:lnTo>
                    <a:pt x="4422" y="4841"/>
                  </a:lnTo>
                  <a:cubicBezTo>
                    <a:pt x="4543" y="4720"/>
                    <a:pt x="4665" y="4598"/>
                    <a:pt x="4762" y="4477"/>
                  </a:cubicBezTo>
                  <a:cubicBezTo>
                    <a:pt x="4786" y="4428"/>
                    <a:pt x="4786" y="4379"/>
                    <a:pt x="4762" y="4355"/>
                  </a:cubicBezTo>
                  <a:cubicBezTo>
                    <a:pt x="4742" y="4345"/>
                    <a:pt x="4722" y="4339"/>
                    <a:pt x="4703" y="4339"/>
                  </a:cubicBezTo>
                  <a:close/>
                  <a:moveTo>
                    <a:pt x="3975" y="4971"/>
                  </a:moveTo>
                  <a:cubicBezTo>
                    <a:pt x="3960" y="4971"/>
                    <a:pt x="3946" y="4977"/>
                    <a:pt x="3936" y="4987"/>
                  </a:cubicBezTo>
                  <a:cubicBezTo>
                    <a:pt x="3790" y="5060"/>
                    <a:pt x="3644" y="5108"/>
                    <a:pt x="3474" y="5133"/>
                  </a:cubicBezTo>
                  <a:cubicBezTo>
                    <a:pt x="3450" y="5157"/>
                    <a:pt x="3402" y="5205"/>
                    <a:pt x="3426" y="5254"/>
                  </a:cubicBezTo>
                  <a:cubicBezTo>
                    <a:pt x="3426" y="5278"/>
                    <a:pt x="3474" y="5303"/>
                    <a:pt x="3499" y="5303"/>
                  </a:cubicBezTo>
                  <a:lnTo>
                    <a:pt x="3523" y="5303"/>
                  </a:lnTo>
                  <a:cubicBezTo>
                    <a:pt x="3693" y="5254"/>
                    <a:pt x="3839" y="5205"/>
                    <a:pt x="4009" y="5133"/>
                  </a:cubicBezTo>
                  <a:cubicBezTo>
                    <a:pt x="4033" y="5108"/>
                    <a:pt x="4057" y="5060"/>
                    <a:pt x="4033" y="5011"/>
                  </a:cubicBezTo>
                  <a:cubicBezTo>
                    <a:pt x="4019" y="4983"/>
                    <a:pt x="3996" y="4971"/>
                    <a:pt x="3975" y="4971"/>
                  </a:cubicBezTo>
                  <a:close/>
                  <a:moveTo>
                    <a:pt x="1531" y="5205"/>
                  </a:moveTo>
                  <a:cubicBezTo>
                    <a:pt x="1434" y="5205"/>
                    <a:pt x="1434" y="5375"/>
                    <a:pt x="1531" y="5375"/>
                  </a:cubicBezTo>
                  <a:lnTo>
                    <a:pt x="2041" y="5375"/>
                  </a:lnTo>
                  <a:cubicBezTo>
                    <a:pt x="2065" y="5375"/>
                    <a:pt x="2114" y="5327"/>
                    <a:pt x="2114" y="5303"/>
                  </a:cubicBezTo>
                  <a:cubicBezTo>
                    <a:pt x="2114" y="5254"/>
                    <a:pt x="2090" y="5205"/>
                    <a:pt x="2041" y="5205"/>
                  </a:cubicBezTo>
                  <a:close/>
                  <a:moveTo>
                    <a:pt x="2527" y="5205"/>
                  </a:moveTo>
                  <a:cubicBezTo>
                    <a:pt x="2478" y="5205"/>
                    <a:pt x="2454" y="5254"/>
                    <a:pt x="2454" y="5278"/>
                  </a:cubicBezTo>
                  <a:cubicBezTo>
                    <a:pt x="2430" y="5327"/>
                    <a:pt x="2478" y="5375"/>
                    <a:pt x="2527" y="5375"/>
                  </a:cubicBezTo>
                  <a:lnTo>
                    <a:pt x="3013" y="5375"/>
                  </a:lnTo>
                  <a:cubicBezTo>
                    <a:pt x="3061" y="5375"/>
                    <a:pt x="3110" y="5327"/>
                    <a:pt x="3110" y="5278"/>
                  </a:cubicBezTo>
                  <a:cubicBezTo>
                    <a:pt x="3086" y="5230"/>
                    <a:pt x="3061" y="5205"/>
                    <a:pt x="3013" y="5205"/>
                  </a:cubicBezTo>
                  <a:close/>
                  <a:moveTo>
                    <a:pt x="1044" y="5270"/>
                  </a:moveTo>
                  <a:cubicBezTo>
                    <a:pt x="1037" y="5270"/>
                    <a:pt x="1029" y="5273"/>
                    <a:pt x="1021" y="5278"/>
                  </a:cubicBezTo>
                  <a:cubicBezTo>
                    <a:pt x="851" y="5327"/>
                    <a:pt x="681" y="5400"/>
                    <a:pt x="559" y="5497"/>
                  </a:cubicBezTo>
                  <a:cubicBezTo>
                    <a:pt x="511" y="5545"/>
                    <a:pt x="511" y="5594"/>
                    <a:pt x="559" y="5618"/>
                  </a:cubicBezTo>
                  <a:cubicBezTo>
                    <a:pt x="559" y="5643"/>
                    <a:pt x="584" y="5643"/>
                    <a:pt x="608" y="5667"/>
                  </a:cubicBezTo>
                  <a:cubicBezTo>
                    <a:pt x="632" y="5643"/>
                    <a:pt x="632" y="5643"/>
                    <a:pt x="657" y="5643"/>
                  </a:cubicBezTo>
                  <a:cubicBezTo>
                    <a:pt x="778" y="5545"/>
                    <a:pt x="899" y="5473"/>
                    <a:pt x="1069" y="5424"/>
                  </a:cubicBezTo>
                  <a:cubicBezTo>
                    <a:pt x="1134" y="5424"/>
                    <a:pt x="1103" y="5270"/>
                    <a:pt x="1044" y="5270"/>
                  </a:cubicBezTo>
                  <a:close/>
                  <a:moveTo>
                    <a:pt x="295" y="5864"/>
                  </a:moveTo>
                  <a:cubicBezTo>
                    <a:pt x="265" y="5864"/>
                    <a:pt x="235" y="5877"/>
                    <a:pt x="219" y="5910"/>
                  </a:cubicBezTo>
                  <a:cubicBezTo>
                    <a:pt x="122" y="6056"/>
                    <a:pt x="74" y="6201"/>
                    <a:pt x="25" y="6371"/>
                  </a:cubicBezTo>
                  <a:cubicBezTo>
                    <a:pt x="1" y="6420"/>
                    <a:pt x="25" y="6469"/>
                    <a:pt x="74" y="6469"/>
                  </a:cubicBezTo>
                  <a:lnTo>
                    <a:pt x="98" y="6469"/>
                  </a:lnTo>
                  <a:cubicBezTo>
                    <a:pt x="122" y="6469"/>
                    <a:pt x="146" y="6444"/>
                    <a:pt x="171" y="6420"/>
                  </a:cubicBezTo>
                  <a:cubicBezTo>
                    <a:pt x="219" y="6274"/>
                    <a:pt x="292" y="6129"/>
                    <a:pt x="365" y="5983"/>
                  </a:cubicBezTo>
                  <a:cubicBezTo>
                    <a:pt x="414" y="5918"/>
                    <a:pt x="354" y="5864"/>
                    <a:pt x="295" y="586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154001660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1_Blank">
    <p:bg>
      <p:bgPr>
        <a:solidFill>
          <a:srgbClr val="FFFFFF"/>
        </a:solidFill>
        <a:effectLst/>
      </p:bgPr>
    </p:bg>
    <p:spTree>
      <p:nvGrpSpPr>
        <p:cNvPr id="1" name="Shape 3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336;p12"/>
          <p:cNvSpPr txBox="1">
            <a:spLocks noGrp="1"/>
          </p:cNvSpPr>
          <p:nvPr>
            <p:ph type="sldNum" idx="10"/>
          </p:nvPr>
        </p:nvSpPr>
        <p:spPr/>
        <p:txBody>
          <a:bodyPr spcFirstLastPara="1">
            <a:normAutofit/>
          </a:bodyPr>
          <a:lstStyle>
            <a:lvl1pPr lvl="0" eaLnBrk="0" hangingPunct="0">
              <a:buClrTx/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>
              <a:defRPr/>
            </a:pPr>
            <a:fld id="{6EE5E0CB-B06F-422A-9234-679F8A698464}" type="slidenum">
              <a:rPr lang="en"/>
              <a:pPr>
                <a:defRPr/>
              </a:pPr>
              <a:t>‹#›</a:t>
            </a:fld>
            <a:endParaRPr lang="en"/>
          </a:p>
        </p:txBody>
      </p:sp>
    </p:spTree>
    <p:extLst>
      <p:ext uri="{BB962C8B-B14F-4D97-AF65-F5344CB8AC3E}">
        <p14:creationId xmlns:p14="http://schemas.microsoft.com/office/powerpoint/2010/main" val="162574629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14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1499;p33"/>
          <p:cNvGrpSpPr>
            <a:grpSpLocks/>
          </p:cNvGrpSpPr>
          <p:nvPr/>
        </p:nvGrpSpPr>
        <p:grpSpPr bwMode="auto">
          <a:xfrm flipH="1">
            <a:off x="10042525" y="4856163"/>
            <a:ext cx="1179513" cy="2001837"/>
            <a:chOff x="-1056319" y="1385262"/>
            <a:chExt cx="212940" cy="361495"/>
          </a:xfrm>
        </p:grpSpPr>
        <p:sp>
          <p:nvSpPr>
            <p:cNvPr id="3" name="Google Shape;1500;p33"/>
            <p:cNvSpPr/>
            <p:nvPr/>
          </p:nvSpPr>
          <p:spPr>
            <a:xfrm>
              <a:off x="-933370" y="1467537"/>
              <a:ext cx="27513" cy="279220"/>
            </a:xfrm>
            <a:custGeom>
              <a:avLst/>
              <a:gdLst/>
              <a:ahLst/>
              <a:cxnLst/>
              <a:rect l="l" t="t" r="r" b="b"/>
              <a:pathLst>
                <a:path w="705" h="7168" extrusionOk="0">
                  <a:moveTo>
                    <a:pt x="680" y="1"/>
                  </a:moveTo>
                  <a:cubicBezTo>
                    <a:pt x="656" y="1"/>
                    <a:pt x="632" y="25"/>
                    <a:pt x="632" y="50"/>
                  </a:cubicBezTo>
                  <a:cubicBezTo>
                    <a:pt x="608" y="292"/>
                    <a:pt x="0" y="6123"/>
                    <a:pt x="170" y="7119"/>
                  </a:cubicBezTo>
                  <a:cubicBezTo>
                    <a:pt x="170" y="7143"/>
                    <a:pt x="170" y="7167"/>
                    <a:pt x="195" y="7167"/>
                  </a:cubicBezTo>
                  <a:lnTo>
                    <a:pt x="219" y="7167"/>
                  </a:lnTo>
                  <a:cubicBezTo>
                    <a:pt x="243" y="7143"/>
                    <a:pt x="243" y="7119"/>
                    <a:pt x="243" y="7094"/>
                  </a:cubicBezTo>
                  <a:cubicBezTo>
                    <a:pt x="97" y="6123"/>
                    <a:pt x="705" y="122"/>
                    <a:pt x="705" y="74"/>
                  </a:cubicBezTo>
                  <a:cubicBezTo>
                    <a:pt x="705" y="25"/>
                    <a:pt x="705" y="25"/>
                    <a:pt x="6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" name="Google Shape;1501;p33"/>
            <p:cNvSpPr/>
            <p:nvPr/>
          </p:nvSpPr>
          <p:spPr>
            <a:xfrm>
              <a:off x="-968334" y="1385262"/>
              <a:ext cx="124955" cy="123843"/>
            </a:xfrm>
            <a:custGeom>
              <a:avLst/>
              <a:gdLst/>
              <a:ahLst/>
              <a:cxnLst/>
              <a:rect l="l" t="t" r="r" b="b"/>
              <a:pathLst>
                <a:path w="3208" h="3183" extrusionOk="0">
                  <a:moveTo>
                    <a:pt x="1555" y="98"/>
                  </a:moveTo>
                  <a:cubicBezTo>
                    <a:pt x="1871" y="171"/>
                    <a:pt x="1871" y="705"/>
                    <a:pt x="1871" y="705"/>
                  </a:cubicBezTo>
                  <a:cubicBezTo>
                    <a:pt x="1871" y="729"/>
                    <a:pt x="1895" y="754"/>
                    <a:pt x="1920" y="754"/>
                  </a:cubicBezTo>
                  <a:cubicBezTo>
                    <a:pt x="1944" y="754"/>
                    <a:pt x="1968" y="754"/>
                    <a:pt x="1968" y="729"/>
                  </a:cubicBezTo>
                  <a:cubicBezTo>
                    <a:pt x="2065" y="535"/>
                    <a:pt x="2260" y="243"/>
                    <a:pt x="2381" y="243"/>
                  </a:cubicBezTo>
                  <a:cubicBezTo>
                    <a:pt x="2405" y="243"/>
                    <a:pt x="2430" y="243"/>
                    <a:pt x="2430" y="268"/>
                  </a:cubicBezTo>
                  <a:cubicBezTo>
                    <a:pt x="2600" y="389"/>
                    <a:pt x="2478" y="802"/>
                    <a:pt x="2405" y="948"/>
                  </a:cubicBezTo>
                  <a:cubicBezTo>
                    <a:pt x="2386" y="988"/>
                    <a:pt x="2414" y="1027"/>
                    <a:pt x="2452" y="1027"/>
                  </a:cubicBezTo>
                  <a:cubicBezTo>
                    <a:pt x="2460" y="1027"/>
                    <a:pt x="2469" y="1025"/>
                    <a:pt x="2478" y="1021"/>
                  </a:cubicBezTo>
                  <a:cubicBezTo>
                    <a:pt x="2600" y="972"/>
                    <a:pt x="2745" y="924"/>
                    <a:pt x="2891" y="924"/>
                  </a:cubicBezTo>
                  <a:cubicBezTo>
                    <a:pt x="2940" y="924"/>
                    <a:pt x="3013" y="924"/>
                    <a:pt x="3061" y="972"/>
                  </a:cubicBezTo>
                  <a:cubicBezTo>
                    <a:pt x="3061" y="972"/>
                    <a:pt x="3061" y="996"/>
                    <a:pt x="3061" y="996"/>
                  </a:cubicBezTo>
                  <a:cubicBezTo>
                    <a:pt x="3037" y="1142"/>
                    <a:pt x="2745" y="1409"/>
                    <a:pt x="2551" y="1580"/>
                  </a:cubicBezTo>
                  <a:cubicBezTo>
                    <a:pt x="2527" y="1580"/>
                    <a:pt x="2527" y="1604"/>
                    <a:pt x="2527" y="1628"/>
                  </a:cubicBezTo>
                  <a:cubicBezTo>
                    <a:pt x="2551" y="1628"/>
                    <a:pt x="2551" y="1652"/>
                    <a:pt x="2575" y="1652"/>
                  </a:cubicBezTo>
                  <a:cubicBezTo>
                    <a:pt x="2721" y="1652"/>
                    <a:pt x="3134" y="1725"/>
                    <a:pt x="3134" y="1920"/>
                  </a:cubicBezTo>
                  <a:cubicBezTo>
                    <a:pt x="3134" y="2114"/>
                    <a:pt x="2624" y="2163"/>
                    <a:pt x="2430" y="2163"/>
                  </a:cubicBezTo>
                  <a:cubicBezTo>
                    <a:pt x="2430" y="2163"/>
                    <a:pt x="2405" y="2163"/>
                    <a:pt x="2405" y="2187"/>
                  </a:cubicBezTo>
                  <a:cubicBezTo>
                    <a:pt x="2381" y="2211"/>
                    <a:pt x="2381" y="2211"/>
                    <a:pt x="2405" y="2235"/>
                  </a:cubicBezTo>
                  <a:cubicBezTo>
                    <a:pt x="2405" y="2235"/>
                    <a:pt x="2697" y="2551"/>
                    <a:pt x="2527" y="2794"/>
                  </a:cubicBezTo>
                  <a:cubicBezTo>
                    <a:pt x="2503" y="2818"/>
                    <a:pt x="2454" y="2843"/>
                    <a:pt x="2430" y="2843"/>
                  </a:cubicBezTo>
                  <a:cubicBezTo>
                    <a:pt x="2260" y="2843"/>
                    <a:pt x="1992" y="2503"/>
                    <a:pt x="1895" y="2381"/>
                  </a:cubicBezTo>
                  <a:cubicBezTo>
                    <a:pt x="1883" y="2369"/>
                    <a:pt x="1871" y="2363"/>
                    <a:pt x="1862" y="2363"/>
                  </a:cubicBezTo>
                  <a:cubicBezTo>
                    <a:pt x="1853" y="2363"/>
                    <a:pt x="1847" y="2369"/>
                    <a:pt x="1847" y="2381"/>
                  </a:cubicBezTo>
                  <a:cubicBezTo>
                    <a:pt x="1822" y="2381"/>
                    <a:pt x="1798" y="2405"/>
                    <a:pt x="1798" y="2430"/>
                  </a:cubicBezTo>
                  <a:cubicBezTo>
                    <a:pt x="1798" y="2430"/>
                    <a:pt x="1871" y="2964"/>
                    <a:pt x="1579" y="3086"/>
                  </a:cubicBezTo>
                  <a:lnTo>
                    <a:pt x="1507" y="3086"/>
                  </a:lnTo>
                  <a:cubicBezTo>
                    <a:pt x="1312" y="3086"/>
                    <a:pt x="1215" y="2624"/>
                    <a:pt x="1215" y="2454"/>
                  </a:cubicBezTo>
                  <a:cubicBezTo>
                    <a:pt x="1215" y="2430"/>
                    <a:pt x="1191" y="2430"/>
                    <a:pt x="1166" y="2430"/>
                  </a:cubicBezTo>
                  <a:cubicBezTo>
                    <a:pt x="1166" y="2430"/>
                    <a:pt x="1166" y="2454"/>
                    <a:pt x="1166" y="2454"/>
                  </a:cubicBezTo>
                  <a:cubicBezTo>
                    <a:pt x="1045" y="2551"/>
                    <a:pt x="899" y="2624"/>
                    <a:pt x="754" y="2624"/>
                  </a:cubicBezTo>
                  <a:cubicBezTo>
                    <a:pt x="656" y="2624"/>
                    <a:pt x="583" y="2600"/>
                    <a:pt x="511" y="2575"/>
                  </a:cubicBezTo>
                  <a:cubicBezTo>
                    <a:pt x="462" y="2551"/>
                    <a:pt x="413" y="2503"/>
                    <a:pt x="413" y="2454"/>
                  </a:cubicBezTo>
                  <a:cubicBezTo>
                    <a:pt x="389" y="2235"/>
                    <a:pt x="729" y="1871"/>
                    <a:pt x="875" y="1725"/>
                  </a:cubicBezTo>
                  <a:cubicBezTo>
                    <a:pt x="875" y="1701"/>
                    <a:pt x="875" y="1701"/>
                    <a:pt x="875" y="1677"/>
                  </a:cubicBezTo>
                  <a:cubicBezTo>
                    <a:pt x="851" y="1652"/>
                    <a:pt x="826" y="1652"/>
                    <a:pt x="826" y="1652"/>
                  </a:cubicBezTo>
                  <a:lnTo>
                    <a:pt x="705" y="1652"/>
                  </a:lnTo>
                  <a:cubicBezTo>
                    <a:pt x="535" y="1652"/>
                    <a:pt x="195" y="1628"/>
                    <a:pt x="146" y="1409"/>
                  </a:cubicBezTo>
                  <a:cubicBezTo>
                    <a:pt x="122" y="1385"/>
                    <a:pt x="122" y="1361"/>
                    <a:pt x="146" y="1337"/>
                  </a:cubicBezTo>
                  <a:cubicBezTo>
                    <a:pt x="219" y="1215"/>
                    <a:pt x="559" y="1191"/>
                    <a:pt x="826" y="1191"/>
                  </a:cubicBezTo>
                  <a:lnTo>
                    <a:pt x="851" y="1191"/>
                  </a:lnTo>
                  <a:cubicBezTo>
                    <a:pt x="899" y="1167"/>
                    <a:pt x="924" y="1118"/>
                    <a:pt x="875" y="1094"/>
                  </a:cubicBezTo>
                  <a:cubicBezTo>
                    <a:pt x="778" y="1021"/>
                    <a:pt x="511" y="778"/>
                    <a:pt x="511" y="608"/>
                  </a:cubicBezTo>
                  <a:cubicBezTo>
                    <a:pt x="511" y="559"/>
                    <a:pt x="511" y="535"/>
                    <a:pt x="535" y="511"/>
                  </a:cubicBezTo>
                  <a:cubicBezTo>
                    <a:pt x="583" y="486"/>
                    <a:pt x="608" y="462"/>
                    <a:pt x="656" y="462"/>
                  </a:cubicBezTo>
                  <a:cubicBezTo>
                    <a:pt x="899" y="511"/>
                    <a:pt x="1118" y="632"/>
                    <a:pt x="1312" y="778"/>
                  </a:cubicBezTo>
                  <a:lnTo>
                    <a:pt x="1361" y="778"/>
                  </a:lnTo>
                  <a:cubicBezTo>
                    <a:pt x="1385" y="754"/>
                    <a:pt x="1385" y="754"/>
                    <a:pt x="1385" y="729"/>
                  </a:cubicBezTo>
                  <a:cubicBezTo>
                    <a:pt x="1361" y="608"/>
                    <a:pt x="1337" y="268"/>
                    <a:pt x="1434" y="146"/>
                  </a:cubicBezTo>
                  <a:cubicBezTo>
                    <a:pt x="1458" y="98"/>
                    <a:pt x="1507" y="98"/>
                    <a:pt x="1555" y="98"/>
                  </a:cubicBezTo>
                  <a:close/>
                  <a:moveTo>
                    <a:pt x="1531" y="1"/>
                  </a:moveTo>
                  <a:cubicBezTo>
                    <a:pt x="1458" y="1"/>
                    <a:pt x="1385" y="25"/>
                    <a:pt x="1337" y="73"/>
                  </a:cubicBezTo>
                  <a:cubicBezTo>
                    <a:pt x="1239" y="243"/>
                    <a:pt x="1215" y="438"/>
                    <a:pt x="1239" y="632"/>
                  </a:cubicBezTo>
                  <a:cubicBezTo>
                    <a:pt x="1069" y="486"/>
                    <a:pt x="875" y="389"/>
                    <a:pt x="632" y="365"/>
                  </a:cubicBezTo>
                  <a:cubicBezTo>
                    <a:pt x="583" y="365"/>
                    <a:pt x="511" y="389"/>
                    <a:pt x="462" y="413"/>
                  </a:cubicBezTo>
                  <a:cubicBezTo>
                    <a:pt x="413" y="462"/>
                    <a:pt x="389" y="535"/>
                    <a:pt x="389" y="584"/>
                  </a:cubicBezTo>
                  <a:cubicBezTo>
                    <a:pt x="438" y="778"/>
                    <a:pt x="559" y="948"/>
                    <a:pt x="705" y="1069"/>
                  </a:cubicBezTo>
                  <a:cubicBezTo>
                    <a:pt x="511" y="1069"/>
                    <a:pt x="171" y="1118"/>
                    <a:pt x="49" y="1264"/>
                  </a:cubicBezTo>
                  <a:cubicBezTo>
                    <a:pt x="0" y="1312"/>
                    <a:pt x="0" y="1361"/>
                    <a:pt x="0" y="1434"/>
                  </a:cubicBezTo>
                  <a:cubicBezTo>
                    <a:pt x="73" y="1701"/>
                    <a:pt x="462" y="1725"/>
                    <a:pt x="681" y="1725"/>
                  </a:cubicBezTo>
                  <a:cubicBezTo>
                    <a:pt x="511" y="1895"/>
                    <a:pt x="243" y="2211"/>
                    <a:pt x="268" y="2454"/>
                  </a:cubicBezTo>
                  <a:cubicBezTo>
                    <a:pt x="292" y="2527"/>
                    <a:pt x="341" y="2600"/>
                    <a:pt x="413" y="2624"/>
                  </a:cubicBezTo>
                  <a:cubicBezTo>
                    <a:pt x="511" y="2673"/>
                    <a:pt x="608" y="2697"/>
                    <a:pt x="705" y="2697"/>
                  </a:cubicBezTo>
                  <a:cubicBezTo>
                    <a:pt x="851" y="2697"/>
                    <a:pt x="996" y="2648"/>
                    <a:pt x="1118" y="2551"/>
                  </a:cubicBezTo>
                  <a:cubicBezTo>
                    <a:pt x="1166" y="2746"/>
                    <a:pt x="1264" y="3183"/>
                    <a:pt x="1507" y="3183"/>
                  </a:cubicBezTo>
                  <a:cubicBezTo>
                    <a:pt x="1531" y="3183"/>
                    <a:pt x="1579" y="3183"/>
                    <a:pt x="1604" y="3159"/>
                  </a:cubicBezTo>
                  <a:cubicBezTo>
                    <a:pt x="1822" y="3037"/>
                    <a:pt x="1944" y="2794"/>
                    <a:pt x="1895" y="2551"/>
                  </a:cubicBezTo>
                  <a:lnTo>
                    <a:pt x="1895" y="2551"/>
                  </a:lnTo>
                  <a:cubicBezTo>
                    <a:pt x="2041" y="2721"/>
                    <a:pt x="2260" y="2940"/>
                    <a:pt x="2430" y="2940"/>
                  </a:cubicBezTo>
                  <a:cubicBezTo>
                    <a:pt x="2503" y="2940"/>
                    <a:pt x="2551" y="2916"/>
                    <a:pt x="2600" y="2867"/>
                  </a:cubicBezTo>
                  <a:cubicBezTo>
                    <a:pt x="2697" y="2648"/>
                    <a:pt x="2673" y="2405"/>
                    <a:pt x="2527" y="2260"/>
                  </a:cubicBezTo>
                  <a:cubicBezTo>
                    <a:pt x="2745" y="2235"/>
                    <a:pt x="3207" y="2163"/>
                    <a:pt x="3207" y="1920"/>
                  </a:cubicBezTo>
                  <a:cubicBezTo>
                    <a:pt x="3207" y="1677"/>
                    <a:pt x="2867" y="1604"/>
                    <a:pt x="2673" y="1580"/>
                  </a:cubicBezTo>
                  <a:cubicBezTo>
                    <a:pt x="2818" y="1434"/>
                    <a:pt x="3134" y="1191"/>
                    <a:pt x="3134" y="1021"/>
                  </a:cubicBezTo>
                  <a:cubicBezTo>
                    <a:pt x="3134" y="972"/>
                    <a:pt x="3110" y="948"/>
                    <a:pt x="3086" y="899"/>
                  </a:cubicBezTo>
                  <a:cubicBezTo>
                    <a:pt x="3037" y="851"/>
                    <a:pt x="2940" y="826"/>
                    <a:pt x="2867" y="826"/>
                  </a:cubicBezTo>
                  <a:cubicBezTo>
                    <a:pt x="2745" y="826"/>
                    <a:pt x="2624" y="851"/>
                    <a:pt x="2503" y="899"/>
                  </a:cubicBezTo>
                  <a:cubicBezTo>
                    <a:pt x="2551" y="729"/>
                    <a:pt x="2648" y="341"/>
                    <a:pt x="2478" y="195"/>
                  </a:cubicBezTo>
                  <a:cubicBezTo>
                    <a:pt x="2430" y="171"/>
                    <a:pt x="2405" y="146"/>
                    <a:pt x="2357" y="146"/>
                  </a:cubicBezTo>
                  <a:cubicBezTo>
                    <a:pt x="2187" y="146"/>
                    <a:pt x="2017" y="389"/>
                    <a:pt x="1920" y="559"/>
                  </a:cubicBezTo>
                  <a:cubicBezTo>
                    <a:pt x="1895" y="365"/>
                    <a:pt x="1798" y="73"/>
                    <a:pt x="15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" name="Google Shape;1502;p33"/>
            <p:cNvSpPr/>
            <p:nvPr/>
          </p:nvSpPr>
          <p:spPr>
            <a:xfrm>
              <a:off x="-990116" y="1535192"/>
              <a:ext cx="60758" cy="204111"/>
            </a:xfrm>
            <a:custGeom>
              <a:avLst/>
              <a:gdLst/>
              <a:ahLst/>
              <a:cxnLst/>
              <a:rect l="l" t="t" r="r" b="b"/>
              <a:pathLst>
                <a:path w="1556" h="5234" extrusionOk="0">
                  <a:moveTo>
                    <a:pt x="70" y="1"/>
                  </a:moveTo>
                  <a:cubicBezTo>
                    <a:pt x="64" y="1"/>
                    <a:pt x="56" y="4"/>
                    <a:pt x="49" y="11"/>
                  </a:cubicBezTo>
                  <a:cubicBezTo>
                    <a:pt x="25" y="11"/>
                    <a:pt x="1" y="35"/>
                    <a:pt x="25" y="60"/>
                  </a:cubicBezTo>
                  <a:cubicBezTo>
                    <a:pt x="49" y="108"/>
                    <a:pt x="1458" y="3290"/>
                    <a:pt x="948" y="5185"/>
                  </a:cubicBezTo>
                  <a:cubicBezTo>
                    <a:pt x="948" y="5210"/>
                    <a:pt x="948" y="5234"/>
                    <a:pt x="972" y="5234"/>
                  </a:cubicBezTo>
                  <a:cubicBezTo>
                    <a:pt x="1021" y="5234"/>
                    <a:pt x="1045" y="5234"/>
                    <a:pt x="1045" y="5185"/>
                  </a:cubicBezTo>
                  <a:cubicBezTo>
                    <a:pt x="1555" y="3290"/>
                    <a:pt x="122" y="60"/>
                    <a:pt x="98" y="35"/>
                  </a:cubicBezTo>
                  <a:cubicBezTo>
                    <a:pt x="98" y="18"/>
                    <a:pt x="86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" name="Google Shape;1503;p33"/>
            <p:cNvSpPr/>
            <p:nvPr/>
          </p:nvSpPr>
          <p:spPr>
            <a:xfrm>
              <a:off x="-1056319" y="1471837"/>
              <a:ext cx="125815" cy="123556"/>
            </a:xfrm>
            <a:custGeom>
              <a:avLst/>
              <a:gdLst/>
              <a:ahLst/>
              <a:cxnLst/>
              <a:rect l="l" t="t" r="r" b="b"/>
              <a:pathLst>
                <a:path w="3232" h="3168" extrusionOk="0">
                  <a:moveTo>
                    <a:pt x="1513" y="97"/>
                  </a:moveTo>
                  <a:cubicBezTo>
                    <a:pt x="1527" y="97"/>
                    <a:pt x="1541" y="99"/>
                    <a:pt x="1555" y="107"/>
                  </a:cubicBezTo>
                  <a:cubicBezTo>
                    <a:pt x="1871" y="155"/>
                    <a:pt x="1895" y="714"/>
                    <a:pt x="1895" y="714"/>
                  </a:cubicBezTo>
                  <a:cubicBezTo>
                    <a:pt x="1895" y="738"/>
                    <a:pt x="1895" y="738"/>
                    <a:pt x="1919" y="738"/>
                  </a:cubicBezTo>
                  <a:cubicBezTo>
                    <a:pt x="1926" y="745"/>
                    <a:pt x="1934" y="748"/>
                    <a:pt x="1940" y="748"/>
                  </a:cubicBezTo>
                  <a:cubicBezTo>
                    <a:pt x="1956" y="748"/>
                    <a:pt x="1968" y="731"/>
                    <a:pt x="1968" y="714"/>
                  </a:cubicBezTo>
                  <a:cubicBezTo>
                    <a:pt x="2065" y="544"/>
                    <a:pt x="2259" y="228"/>
                    <a:pt x="2381" y="228"/>
                  </a:cubicBezTo>
                  <a:cubicBezTo>
                    <a:pt x="2405" y="228"/>
                    <a:pt x="2430" y="252"/>
                    <a:pt x="2454" y="252"/>
                  </a:cubicBezTo>
                  <a:cubicBezTo>
                    <a:pt x="2600" y="398"/>
                    <a:pt x="2478" y="811"/>
                    <a:pt x="2430" y="957"/>
                  </a:cubicBezTo>
                  <a:cubicBezTo>
                    <a:pt x="2405" y="957"/>
                    <a:pt x="2405" y="981"/>
                    <a:pt x="2430" y="1005"/>
                  </a:cubicBezTo>
                  <a:lnTo>
                    <a:pt x="2478" y="1005"/>
                  </a:lnTo>
                  <a:cubicBezTo>
                    <a:pt x="2600" y="933"/>
                    <a:pt x="2745" y="908"/>
                    <a:pt x="2891" y="908"/>
                  </a:cubicBezTo>
                  <a:cubicBezTo>
                    <a:pt x="2940" y="908"/>
                    <a:pt x="3013" y="908"/>
                    <a:pt x="3061" y="957"/>
                  </a:cubicBezTo>
                  <a:cubicBezTo>
                    <a:pt x="3061" y="957"/>
                    <a:pt x="3061" y="981"/>
                    <a:pt x="3061" y="981"/>
                  </a:cubicBezTo>
                  <a:cubicBezTo>
                    <a:pt x="3037" y="1127"/>
                    <a:pt x="2745" y="1394"/>
                    <a:pt x="2551" y="1540"/>
                  </a:cubicBezTo>
                  <a:cubicBezTo>
                    <a:pt x="2551" y="1564"/>
                    <a:pt x="2527" y="1588"/>
                    <a:pt x="2527" y="1588"/>
                  </a:cubicBezTo>
                  <a:cubicBezTo>
                    <a:pt x="2551" y="1613"/>
                    <a:pt x="2551" y="1637"/>
                    <a:pt x="2575" y="1637"/>
                  </a:cubicBezTo>
                  <a:cubicBezTo>
                    <a:pt x="2575" y="1637"/>
                    <a:pt x="3134" y="1710"/>
                    <a:pt x="3134" y="1904"/>
                  </a:cubicBezTo>
                  <a:cubicBezTo>
                    <a:pt x="3134" y="2099"/>
                    <a:pt x="2624" y="2147"/>
                    <a:pt x="2454" y="2147"/>
                  </a:cubicBezTo>
                  <a:cubicBezTo>
                    <a:pt x="2430" y="2147"/>
                    <a:pt x="2405" y="2147"/>
                    <a:pt x="2405" y="2171"/>
                  </a:cubicBezTo>
                  <a:cubicBezTo>
                    <a:pt x="2381" y="2171"/>
                    <a:pt x="2381" y="2196"/>
                    <a:pt x="2405" y="2220"/>
                  </a:cubicBezTo>
                  <a:cubicBezTo>
                    <a:pt x="2405" y="2220"/>
                    <a:pt x="2697" y="2536"/>
                    <a:pt x="2527" y="2779"/>
                  </a:cubicBezTo>
                  <a:cubicBezTo>
                    <a:pt x="2502" y="2803"/>
                    <a:pt x="2478" y="2827"/>
                    <a:pt x="2430" y="2827"/>
                  </a:cubicBezTo>
                  <a:cubicBezTo>
                    <a:pt x="2259" y="2827"/>
                    <a:pt x="1992" y="2487"/>
                    <a:pt x="1895" y="2341"/>
                  </a:cubicBezTo>
                  <a:cubicBezTo>
                    <a:pt x="1895" y="2341"/>
                    <a:pt x="1884" y="2331"/>
                    <a:pt x="1870" y="2331"/>
                  </a:cubicBezTo>
                  <a:cubicBezTo>
                    <a:pt x="1863" y="2331"/>
                    <a:pt x="1855" y="2333"/>
                    <a:pt x="1846" y="2341"/>
                  </a:cubicBezTo>
                  <a:cubicBezTo>
                    <a:pt x="1822" y="2341"/>
                    <a:pt x="1822" y="2366"/>
                    <a:pt x="1822" y="2390"/>
                  </a:cubicBezTo>
                  <a:cubicBezTo>
                    <a:pt x="1822" y="2390"/>
                    <a:pt x="1895" y="2924"/>
                    <a:pt x="1579" y="3046"/>
                  </a:cubicBezTo>
                  <a:lnTo>
                    <a:pt x="1531" y="3046"/>
                  </a:lnTo>
                  <a:cubicBezTo>
                    <a:pt x="1336" y="3046"/>
                    <a:pt x="1239" y="2609"/>
                    <a:pt x="1215" y="2439"/>
                  </a:cubicBezTo>
                  <a:cubicBezTo>
                    <a:pt x="1215" y="2414"/>
                    <a:pt x="1191" y="2414"/>
                    <a:pt x="1191" y="2414"/>
                  </a:cubicBezTo>
                  <a:lnTo>
                    <a:pt x="1142" y="2414"/>
                  </a:lnTo>
                  <a:cubicBezTo>
                    <a:pt x="1021" y="2512"/>
                    <a:pt x="875" y="2584"/>
                    <a:pt x="705" y="2584"/>
                  </a:cubicBezTo>
                  <a:cubicBezTo>
                    <a:pt x="632" y="2584"/>
                    <a:pt x="535" y="2560"/>
                    <a:pt x="462" y="2536"/>
                  </a:cubicBezTo>
                  <a:cubicBezTo>
                    <a:pt x="413" y="2512"/>
                    <a:pt x="389" y="2463"/>
                    <a:pt x="365" y="2414"/>
                  </a:cubicBezTo>
                  <a:cubicBezTo>
                    <a:pt x="340" y="2220"/>
                    <a:pt x="705" y="1831"/>
                    <a:pt x="826" y="1686"/>
                  </a:cubicBezTo>
                  <a:cubicBezTo>
                    <a:pt x="851" y="1661"/>
                    <a:pt x="826" y="1613"/>
                    <a:pt x="802" y="1613"/>
                  </a:cubicBezTo>
                  <a:lnTo>
                    <a:pt x="656" y="1613"/>
                  </a:lnTo>
                  <a:cubicBezTo>
                    <a:pt x="510" y="1613"/>
                    <a:pt x="170" y="1588"/>
                    <a:pt x="122" y="1394"/>
                  </a:cubicBezTo>
                  <a:cubicBezTo>
                    <a:pt x="122" y="1370"/>
                    <a:pt x="122" y="1345"/>
                    <a:pt x="146" y="1321"/>
                  </a:cubicBezTo>
                  <a:cubicBezTo>
                    <a:pt x="219" y="1200"/>
                    <a:pt x="559" y="1175"/>
                    <a:pt x="826" y="1175"/>
                  </a:cubicBezTo>
                  <a:lnTo>
                    <a:pt x="875" y="1175"/>
                  </a:lnTo>
                  <a:cubicBezTo>
                    <a:pt x="875" y="1175"/>
                    <a:pt x="899" y="1151"/>
                    <a:pt x="923" y="1151"/>
                  </a:cubicBezTo>
                  <a:cubicBezTo>
                    <a:pt x="923" y="1127"/>
                    <a:pt x="899" y="1103"/>
                    <a:pt x="899" y="1078"/>
                  </a:cubicBezTo>
                  <a:cubicBezTo>
                    <a:pt x="802" y="1005"/>
                    <a:pt x="510" y="762"/>
                    <a:pt x="510" y="592"/>
                  </a:cubicBezTo>
                  <a:cubicBezTo>
                    <a:pt x="510" y="568"/>
                    <a:pt x="535" y="520"/>
                    <a:pt x="559" y="495"/>
                  </a:cubicBezTo>
                  <a:cubicBezTo>
                    <a:pt x="583" y="471"/>
                    <a:pt x="632" y="471"/>
                    <a:pt x="680" y="471"/>
                  </a:cubicBezTo>
                  <a:cubicBezTo>
                    <a:pt x="899" y="520"/>
                    <a:pt x="1142" y="617"/>
                    <a:pt x="1312" y="762"/>
                  </a:cubicBezTo>
                  <a:cubicBezTo>
                    <a:pt x="1324" y="775"/>
                    <a:pt x="1336" y="781"/>
                    <a:pt x="1345" y="781"/>
                  </a:cubicBezTo>
                  <a:cubicBezTo>
                    <a:pt x="1355" y="781"/>
                    <a:pt x="1361" y="775"/>
                    <a:pt x="1361" y="762"/>
                  </a:cubicBezTo>
                  <a:cubicBezTo>
                    <a:pt x="1385" y="762"/>
                    <a:pt x="1409" y="738"/>
                    <a:pt x="1385" y="714"/>
                  </a:cubicBezTo>
                  <a:cubicBezTo>
                    <a:pt x="1361" y="592"/>
                    <a:pt x="1336" y="252"/>
                    <a:pt x="1434" y="131"/>
                  </a:cubicBezTo>
                  <a:cubicBezTo>
                    <a:pt x="1451" y="114"/>
                    <a:pt x="1480" y="97"/>
                    <a:pt x="1513" y="97"/>
                  </a:cubicBezTo>
                  <a:close/>
                  <a:moveTo>
                    <a:pt x="1497" y="0"/>
                  </a:moveTo>
                  <a:cubicBezTo>
                    <a:pt x="1437" y="0"/>
                    <a:pt x="1373" y="28"/>
                    <a:pt x="1336" y="82"/>
                  </a:cubicBezTo>
                  <a:cubicBezTo>
                    <a:pt x="1263" y="252"/>
                    <a:pt x="1215" y="447"/>
                    <a:pt x="1263" y="617"/>
                  </a:cubicBezTo>
                  <a:cubicBezTo>
                    <a:pt x="1093" y="471"/>
                    <a:pt x="875" y="398"/>
                    <a:pt x="656" y="349"/>
                  </a:cubicBezTo>
                  <a:cubicBezTo>
                    <a:pt x="583" y="349"/>
                    <a:pt x="535" y="374"/>
                    <a:pt x="462" y="422"/>
                  </a:cubicBezTo>
                  <a:cubicBezTo>
                    <a:pt x="413" y="447"/>
                    <a:pt x="389" y="520"/>
                    <a:pt x="389" y="568"/>
                  </a:cubicBezTo>
                  <a:cubicBezTo>
                    <a:pt x="413" y="762"/>
                    <a:pt x="608" y="957"/>
                    <a:pt x="729" y="1054"/>
                  </a:cubicBezTo>
                  <a:cubicBezTo>
                    <a:pt x="510" y="1078"/>
                    <a:pt x="170" y="1103"/>
                    <a:pt x="49" y="1248"/>
                  </a:cubicBezTo>
                  <a:cubicBezTo>
                    <a:pt x="25" y="1297"/>
                    <a:pt x="0" y="1370"/>
                    <a:pt x="25" y="1418"/>
                  </a:cubicBezTo>
                  <a:cubicBezTo>
                    <a:pt x="73" y="1686"/>
                    <a:pt x="462" y="1710"/>
                    <a:pt x="680" y="1710"/>
                  </a:cubicBezTo>
                  <a:cubicBezTo>
                    <a:pt x="535" y="1880"/>
                    <a:pt x="243" y="2220"/>
                    <a:pt x="292" y="2439"/>
                  </a:cubicBezTo>
                  <a:cubicBezTo>
                    <a:pt x="292" y="2536"/>
                    <a:pt x="340" y="2584"/>
                    <a:pt x="438" y="2633"/>
                  </a:cubicBezTo>
                  <a:cubicBezTo>
                    <a:pt x="510" y="2682"/>
                    <a:pt x="608" y="2706"/>
                    <a:pt x="705" y="2706"/>
                  </a:cubicBezTo>
                  <a:cubicBezTo>
                    <a:pt x="875" y="2682"/>
                    <a:pt x="1021" y="2633"/>
                    <a:pt x="1142" y="2560"/>
                  </a:cubicBezTo>
                  <a:cubicBezTo>
                    <a:pt x="1166" y="2730"/>
                    <a:pt x="1263" y="3167"/>
                    <a:pt x="1531" y="3167"/>
                  </a:cubicBezTo>
                  <a:lnTo>
                    <a:pt x="1628" y="3167"/>
                  </a:lnTo>
                  <a:cubicBezTo>
                    <a:pt x="1822" y="3046"/>
                    <a:pt x="1944" y="2803"/>
                    <a:pt x="1919" y="2560"/>
                  </a:cubicBezTo>
                  <a:lnTo>
                    <a:pt x="1919" y="2560"/>
                  </a:lnTo>
                  <a:cubicBezTo>
                    <a:pt x="2041" y="2706"/>
                    <a:pt x="2259" y="2949"/>
                    <a:pt x="2454" y="2949"/>
                  </a:cubicBezTo>
                  <a:cubicBezTo>
                    <a:pt x="2502" y="2949"/>
                    <a:pt x="2575" y="2900"/>
                    <a:pt x="2600" y="2852"/>
                  </a:cubicBezTo>
                  <a:cubicBezTo>
                    <a:pt x="2721" y="2657"/>
                    <a:pt x="2697" y="2414"/>
                    <a:pt x="2551" y="2244"/>
                  </a:cubicBezTo>
                  <a:cubicBezTo>
                    <a:pt x="2745" y="2220"/>
                    <a:pt x="3231" y="2147"/>
                    <a:pt x="3231" y="1904"/>
                  </a:cubicBezTo>
                  <a:cubicBezTo>
                    <a:pt x="3231" y="1661"/>
                    <a:pt x="2891" y="1588"/>
                    <a:pt x="2697" y="1564"/>
                  </a:cubicBezTo>
                  <a:cubicBezTo>
                    <a:pt x="2842" y="1443"/>
                    <a:pt x="3134" y="1175"/>
                    <a:pt x="3134" y="1005"/>
                  </a:cubicBezTo>
                  <a:cubicBezTo>
                    <a:pt x="3134" y="981"/>
                    <a:pt x="3134" y="933"/>
                    <a:pt x="3110" y="908"/>
                  </a:cubicBezTo>
                  <a:cubicBezTo>
                    <a:pt x="3055" y="854"/>
                    <a:pt x="3000" y="826"/>
                    <a:pt x="2935" y="826"/>
                  </a:cubicBezTo>
                  <a:cubicBezTo>
                    <a:pt x="2914" y="826"/>
                    <a:pt x="2891" y="829"/>
                    <a:pt x="2867" y="835"/>
                  </a:cubicBezTo>
                  <a:cubicBezTo>
                    <a:pt x="2745" y="835"/>
                    <a:pt x="2624" y="860"/>
                    <a:pt x="2527" y="884"/>
                  </a:cubicBezTo>
                  <a:cubicBezTo>
                    <a:pt x="2575" y="714"/>
                    <a:pt x="2672" y="349"/>
                    <a:pt x="2478" y="179"/>
                  </a:cubicBezTo>
                  <a:cubicBezTo>
                    <a:pt x="2454" y="155"/>
                    <a:pt x="2405" y="155"/>
                    <a:pt x="2381" y="131"/>
                  </a:cubicBezTo>
                  <a:cubicBezTo>
                    <a:pt x="2211" y="131"/>
                    <a:pt x="2041" y="374"/>
                    <a:pt x="1944" y="544"/>
                  </a:cubicBezTo>
                  <a:cubicBezTo>
                    <a:pt x="1919" y="349"/>
                    <a:pt x="1822" y="58"/>
                    <a:pt x="1555" y="9"/>
                  </a:cubicBezTo>
                  <a:cubicBezTo>
                    <a:pt x="1537" y="3"/>
                    <a:pt x="1517" y="0"/>
                    <a:pt x="14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" name="Google Shape;1504;p33"/>
            <p:cNvSpPr/>
            <p:nvPr/>
          </p:nvSpPr>
          <p:spPr>
            <a:xfrm>
              <a:off x="-933370" y="1418229"/>
              <a:ext cx="55886" cy="55041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29" y="1"/>
                  </a:moveTo>
                  <a:cubicBezTo>
                    <a:pt x="340" y="1"/>
                    <a:pt x="0" y="317"/>
                    <a:pt x="0" y="705"/>
                  </a:cubicBezTo>
                  <a:cubicBezTo>
                    <a:pt x="0" y="1094"/>
                    <a:pt x="340" y="1410"/>
                    <a:pt x="729" y="1410"/>
                  </a:cubicBezTo>
                  <a:cubicBezTo>
                    <a:pt x="1118" y="1410"/>
                    <a:pt x="1434" y="1094"/>
                    <a:pt x="1434" y="705"/>
                  </a:cubicBezTo>
                  <a:cubicBezTo>
                    <a:pt x="1434" y="317"/>
                    <a:pt x="1118" y="1"/>
                    <a:pt x="72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" name="Google Shape;1505;p33"/>
            <p:cNvSpPr/>
            <p:nvPr/>
          </p:nvSpPr>
          <p:spPr>
            <a:xfrm>
              <a:off x="-1021354" y="1507385"/>
              <a:ext cx="55886" cy="54755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05" y="0"/>
                  </a:moveTo>
                  <a:cubicBezTo>
                    <a:pt x="316" y="0"/>
                    <a:pt x="0" y="316"/>
                    <a:pt x="0" y="705"/>
                  </a:cubicBezTo>
                  <a:cubicBezTo>
                    <a:pt x="0" y="1093"/>
                    <a:pt x="316" y="1409"/>
                    <a:pt x="705" y="1409"/>
                  </a:cubicBezTo>
                  <a:cubicBezTo>
                    <a:pt x="1118" y="1409"/>
                    <a:pt x="1433" y="1093"/>
                    <a:pt x="1433" y="705"/>
                  </a:cubicBezTo>
                  <a:cubicBezTo>
                    <a:pt x="1433" y="316"/>
                    <a:pt x="1118" y="0"/>
                    <a:pt x="70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9" name="Google Shape;1506;p33"/>
          <p:cNvGrpSpPr>
            <a:grpSpLocks/>
          </p:cNvGrpSpPr>
          <p:nvPr/>
        </p:nvGrpSpPr>
        <p:grpSpPr bwMode="auto">
          <a:xfrm flipH="1">
            <a:off x="10301288" y="1444625"/>
            <a:ext cx="2716212" cy="2146300"/>
            <a:chOff x="855987" y="2204128"/>
            <a:chExt cx="1217483" cy="962421"/>
          </a:xfrm>
        </p:grpSpPr>
        <p:grpSp>
          <p:nvGrpSpPr>
            <p:cNvPr id="10" name="Google Shape;1507;p33"/>
            <p:cNvGrpSpPr>
              <a:grpSpLocks/>
            </p:cNvGrpSpPr>
            <p:nvPr/>
          </p:nvGrpSpPr>
          <p:grpSpPr bwMode="auto">
            <a:xfrm>
              <a:off x="855987" y="2204128"/>
              <a:ext cx="1146639" cy="962421"/>
              <a:chOff x="958238" y="2157575"/>
              <a:chExt cx="1115191" cy="936025"/>
            </a:xfrm>
          </p:grpSpPr>
          <p:sp>
            <p:nvSpPr>
              <p:cNvPr id="12" name="Google Shape;1508;p33"/>
              <p:cNvSpPr/>
              <p:nvPr/>
            </p:nvSpPr>
            <p:spPr>
              <a:xfrm>
                <a:off x="1253742" y="2157575"/>
                <a:ext cx="492737" cy="49293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" name="Google Shape;1509;p33"/>
              <p:cNvSpPr/>
              <p:nvPr/>
            </p:nvSpPr>
            <p:spPr>
              <a:xfrm>
                <a:off x="1441287" y="2325118"/>
                <a:ext cx="492045" cy="492244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" name="Google Shape;1510;p33"/>
              <p:cNvSpPr/>
              <p:nvPr/>
            </p:nvSpPr>
            <p:spPr>
              <a:xfrm>
                <a:off x="997684" y="2334811"/>
                <a:ext cx="492737" cy="49293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" name="Google Shape;1511;p33"/>
              <p:cNvSpPr/>
              <p:nvPr/>
            </p:nvSpPr>
            <p:spPr>
              <a:xfrm>
                <a:off x="958238" y="2551509"/>
                <a:ext cx="492737" cy="49293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" name="Google Shape;1512;p33"/>
              <p:cNvSpPr/>
              <p:nvPr/>
            </p:nvSpPr>
            <p:spPr>
              <a:xfrm>
                <a:off x="1165160" y="2600664"/>
                <a:ext cx="492737" cy="49293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" name="Google Shape;1513;p33"/>
              <p:cNvSpPr/>
              <p:nvPr/>
            </p:nvSpPr>
            <p:spPr>
              <a:xfrm>
                <a:off x="1450975" y="2561893"/>
                <a:ext cx="622150" cy="492244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1" name="Google Shape;1514;p33"/>
            <p:cNvSpPr/>
            <p:nvPr/>
          </p:nvSpPr>
          <p:spPr>
            <a:xfrm>
              <a:off x="927143" y="2206975"/>
              <a:ext cx="1146327" cy="869881"/>
            </a:xfrm>
            <a:custGeom>
              <a:avLst/>
              <a:gdLst/>
              <a:ahLst/>
              <a:cxnLst/>
              <a:rect l="l" t="t" r="r" b="b"/>
              <a:pathLst>
                <a:path w="6074" h="4608" extrusionOk="0">
                  <a:moveTo>
                    <a:pt x="1749" y="936"/>
                  </a:moveTo>
                  <a:cubicBezTo>
                    <a:pt x="1968" y="985"/>
                    <a:pt x="2187" y="1131"/>
                    <a:pt x="2284" y="1325"/>
                  </a:cubicBezTo>
                  <a:cubicBezTo>
                    <a:pt x="2284" y="1398"/>
                    <a:pt x="2260" y="1446"/>
                    <a:pt x="2211" y="1471"/>
                  </a:cubicBezTo>
                  <a:cubicBezTo>
                    <a:pt x="2162" y="1519"/>
                    <a:pt x="2114" y="1519"/>
                    <a:pt x="2065" y="1544"/>
                  </a:cubicBezTo>
                  <a:cubicBezTo>
                    <a:pt x="1871" y="1544"/>
                    <a:pt x="1725" y="1276"/>
                    <a:pt x="1677" y="1155"/>
                  </a:cubicBezTo>
                  <a:lnTo>
                    <a:pt x="1677" y="1131"/>
                  </a:lnTo>
                  <a:cubicBezTo>
                    <a:pt x="1701" y="1058"/>
                    <a:pt x="1725" y="1009"/>
                    <a:pt x="1749" y="936"/>
                  </a:cubicBezTo>
                  <a:close/>
                  <a:moveTo>
                    <a:pt x="3936" y="1301"/>
                  </a:moveTo>
                  <a:lnTo>
                    <a:pt x="3936" y="1301"/>
                  </a:lnTo>
                  <a:cubicBezTo>
                    <a:pt x="3960" y="1446"/>
                    <a:pt x="3936" y="1616"/>
                    <a:pt x="3839" y="1762"/>
                  </a:cubicBezTo>
                  <a:cubicBezTo>
                    <a:pt x="3790" y="1714"/>
                    <a:pt x="3814" y="1495"/>
                    <a:pt x="3936" y="1301"/>
                  </a:cubicBezTo>
                  <a:close/>
                  <a:moveTo>
                    <a:pt x="750" y="2166"/>
                  </a:moveTo>
                  <a:cubicBezTo>
                    <a:pt x="776" y="2166"/>
                    <a:pt x="802" y="2169"/>
                    <a:pt x="826" y="2175"/>
                  </a:cubicBezTo>
                  <a:cubicBezTo>
                    <a:pt x="1142" y="2199"/>
                    <a:pt x="1264" y="2394"/>
                    <a:pt x="1264" y="2564"/>
                  </a:cubicBezTo>
                  <a:cubicBezTo>
                    <a:pt x="1264" y="2661"/>
                    <a:pt x="1166" y="2758"/>
                    <a:pt x="1045" y="2782"/>
                  </a:cubicBezTo>
                  <a:cubicBezTo>
                    <a:pt x="996" y="2758"/>
                    <a:pt x="924" y="2758"/>
                    <a:pt x="875" y="2734"/>
                  </a:cubicBezTo>
                  <a:cubicBezTo>
                    <a:pt x="705" y="2612"/>
                    <a:pt x="583" y="2442"/>
                    <a:pt x="535" y="2248"/>
                  </a:cubicBezTo>
                  <a:cubicBezTo>
                    <a:pt x="590" y="2193"/>
                    <a:pt x="672" y="2166"/>
                    <a:pt x="750" y="2166"/>
                  </a:cubicBezTo>
                  <a:close/>
                  <a:moveTo>
                    <a:pt x="5199" y="2588"/>
                  </a:moveTo>
                  <a:cubicBezTo>
                    <a:pt x="5078" y="2855"/>
                    <a:pt x="4883" y="3025"/>
                    <a:pt x="4762" y="3025"/>
                  </a:cubicBezTo>
                  <a:cubicBezTo>
                    <a:pt x="4713" y="3025"/>
                    <a:pt x="4665" y="3001"/>
                    <a:pt x="4640" y="2977"/>
                  </a:cubicBezTo>
                  <a:cubicBezTo>
                    <a:pt x="4567" y="2855"/>
                    <a:pt x="4592" y="2807"/>
                    <a:pt x="4592" y="2782"/>
                  </a:cubicBezTo>
                  <a:cubicBezTo>
                    <a:pt x="4640" y="2685"/>
                    <a:pt x="4883" y="2588"/>
                    <a:pt x="5150" y="2588"/>
                  </a:cubicBezTo>
                  <a:close/>
                  <a:moveTo>
                    <a:pt x="3596" y="3293"/>
                  </a:moveTo>
                  <a:cubicBezTo>
                    <a:pt x="3596" y="3293"/>
                    <a:pt x="3620" y="3317"/>
                    <a:pt x="3620" y="3317"/>
                  </a:cubicBezTo>
                  <a:cubicBezTo>
                    <a:pt x="3669" y="3390"/>
                    <a:pt x="3644" y="3608"/>
                    <a:pt x="3426" y="3851"/>
                  </a:cubicBezTo>
                  <a:cubicBezTo>
                    <a:pt x="3353" y="3754"/>
                    <a:pt x="3328" y="3633"/>
                    <a:pt x="3377" y="3511"/>
                  </a:cubicBezTo>
                  <a:cubicBezTo>
                    <a:pt x="3401" y="3414"/>
                    <a:pt x="3474" y="3341"/>
                    <a:pt x="3596" y="3317"/>
                  </a:cubicBezTo>
                  <a:lnTo>
                    <a:pt x="3596" y="3293"/>
                  </a:lnTo>
                  <a:close/>
                  <a:moveTo>
                    <a:pt x="1822" y="3366"/>
                  </a:moveTo>
                  <a:cubicBezTo>
                    <a:pt x="1847" y="3366"/>
                    <a:pt x="1944" y="3366"/>
                    <a:pt x="1968" y="3487"/>
                  </a:cubicBezTo>
                  <a:cubicBezTo>
                    <a:pt x="1944" y="3754"/>
                    <a:pt x="1798" y="3997"/>
                    <a:pt x="1555" y="4094"/>
                  </a:cubicBezTo>
                  <a:cubicBezTo>
                    <a:pt x="1482" y="3924"/>
                    <a:pt x="1507" y="3706"/>
                    <a:pt x="1604" y="3511"/>
                  </a:cubicBezTo>
                  <a:cubicBezTo>
                    <a:pt x="1652" y="3438"/>
                    <a:pt x="1725" y="3366"/>
                    <a:pt x="1822" y="3366"/>
                  </a:cubicBezTo>
                  <a:close/>
                  <a:moveTo>
                    <a:pt x="2745" y="159"/>
                  </a:moveTo>
                  <a:cubicBezTo>
                    <a:pt x="2867" y="159"/>
                    <a:pt x="3013" y="183"/>
                    <a:pt x="3158" y="256"/>
                  </a:cubicBezTo>
                  <a:cubicBezTo>
                    <a:pt x="3523" y="378"/>
                    <a:pt x="3814" y="693"/>
                    <a:pt x="3911" y="1058"/>
                  </a:cubicBezTo>
                  <a:cubicBezTo>
                    <a:pt x="3693" y="1325"/>
                    <a:pt x="3596" y="1714"/>
                    <a:pt x="3766" y="1859"/>
                  </a:cubicBezTo>
                  <a:cubicBezTo>
                    <a:pt x="3790" y="1908"/>
                    <a:pt x="3839" y="1932"/>
                    <a:pt x="3863" y="1932"/>
                  </a:cubicBezTo>
                  <a:cubicBezTo>
                    <a:pt x="3936" y="1932"/>
                    <a:pt x="3984" y="1884"/>
                    <a:pt x="4009" y="1835"/>
                  </a:cubicBezTo>
                  <a:cubicBezTo>
                    <a:pt x="4130" y="1616"/>
                    <a:pt x="4154" y="1349"/>
                    <a:pt x="4082" y="1106"/>
                  </a:cubicBezTo>
                  <a:cubicBezTo>
                    <a:pt x="4203" y="961"/>
                    <a:pt x="4397" y="863"/>
                    <a:pt x="4592" y="863"/>
                  </a:cubicBezTo>
                  <a:cubicBezTo>
                    <a:pt x="4762" y="863"/>
                    <a:pt x="4932" y="936"/>
                    <a:pt x="5053" y="1033"/>
                  </a:cubicBezTo>
                  <a:cubicBezTo>
                    <a:pt x="5466" y="1325"/>
                    <a:pt x="5466" y="1932"/>
                    <a:pt x="5272" y="2418"/>
                  </a:cubicBezTo>
                  <a:lnTo>
                    <a:pt x="5150" y="2418"/>
                  </a:lnTo>
                  <a:cubicBezTo>
                    <a:pt x="4907" y="2418"/>
                    <a:pt x="4567" y="2491"/>
                    <a:pt x="4470" y="2710"/>
                  </a:cubicBezTo>
                  <a:cubicBezTo>
                    <a:pt x="4397" y="2928"/>
                    <a:pt x="4543" y="3171"/>
                    <a:pt x="4762" y="3195"/>
                  </a:cubicBezTo>
                  <a:cubicBezTo>
                    <a:pt x="5029" y="3195"/>
                    <a:pt x="5248" y="2904"/>
                    <a:pt x="5369" y="2612"/>
                  </a:cubicBezTo>
                  <a:cubicBezTo>
                    <a:pt x="5612" y="2637"/>
                    <a:pt x="5806" y="2807"/>
                    <a:pt x="5879" y="3025"/>
                  </a:cubicBezTo>
                  <a:cubicBezTo>
                    <a:pt x="5903" y="3220"/>
                    <a:pt x="5831" y="3414"/>
                    <a:pt x="5685" y="3560"/>
                  </a:cubicBezTo>
                  <a:cubicBezTo>
                    <a:pt x="5320" y="3949"/>
                    <a:pt x="4810" y="4191"/>
                    <a:pt x="4252" y="4191"/>
                  </a:cubicBezTo>
                  <a:cubicBezTo>
                    <a:pt x="4082" y="4191"/>
                    <a:pt x="3887" y="4167"/>
                    <a:pt x="3741" y="4070"/>
                  </a:cubicBezTo>
                  <a:cubicBezTo>
                    <a:pt x="3669" y="4046"/>
                    <a:pt x="3620" y="4021"/>
                    <a:pt x="3571" y="3973"/>
                  </a:cubicBezTo>
                  <a:cubicBezTo>
                    <a:pt x="3814" y="3681"/>
                    <a:pt x="3887" y="3366"/>
                    <a:pt x="3766" y="3220"/>
                  </a:cubicBezTo>
                  <a:cubicBezTo>
                    <a:pt x="3717" y="3171"/>
                    <a:pt x="3669" y="3147"/>
                    <a:pt x="3596" y="3147"/>
                  </a:cubicBezTo>
                  <a:cubicBezTo>
                    <a:pt x="3426" y="3171"/>
                    <a:pt x="3280" y="3268"/>
                    <a:pt x="3231" y="3438"/>
                  </a:cubicBezTo>
                  <a:cubicBezTo>
                    <a:pt x="3158" y="3633"/>
                    <a:pt x="3207" y="3851"/>
                    <a:pt x="3328" y="3973"/>
                  </a:cubicBezTo>
                  <a:cubicBezTo>
                    <a:pt x="3037" y="4264"/>
                    <a:pt x="2648" y="4434"/>
                    <a:pt x="2260" y="4434"/>
                  </a:cubicBezTo>
                  <a:cubicBezTo>
                    <a:pt x="2215" y="4444"/>
                    <a:pt x="2169" y="4449"/>
                    <a:pt x="2124" y="4449"/>
                  </a:cubicBezTo>
                  <a:cubicBezTo>
                    <a:pt x="1946" y="4449"/>
                    <a:pt x="1768" y="4375"/>
                    <a:pt x="1652" y="4240"/>
                  </a:cubicBezTo>
                  <a:cubicBezTo>
                    <a:pt x="1944" y="4094"/>
                    <a:pt x="2138" y="3778"/>
                    <a:pt x="2138" y="3463"/>
                  </a:cubicBezTo>
                  <a:cubicBezTo>
                    <a:pt x="2116" y="3307"/>
                    <a:pt x="2013" y="3192"/>
                    <a:pt x="1865" y="3192"/>
                  </a:cubicBezTo>
                  <a:cubicBezTo>
                    <a:pt x="1851" y="3192"/>
                    <a:pt x="1837" y="3193"/>
                    <a:pt x="1822" y="3195"/>
                  </a:cubicBezTo>
                  <a:cubicBezTo>
                    <a:pt x="1677" y="3195"/>
                    <a:pt x="1531" y="3293"/>
                    <a:pt x="1458" y="3438"/>
                  </a:cubicBezTo>
                  <a:cubicBezTo>
                    <a:pt x="1337" y="3657"/>
                    <a:pt x="1312" y="3924"/>
                    <a:pt x="1409" y="4143"/>
                  </a:cubicBezTo>
                  <a:cubicBezTo>
                    <a:pt x="1361" y="4149"/>
                    <a:pt x="1314" y="4152"/>
                    <a:pt x="1268" y="4152"/>
                  </a:cubicBezTo>
                  <a:cubicBezTo>
                    <a:pt x="1130" y="4152"/>
                    <a:pt x="1002" y="4125"/>
                    <a:pt x="875" y="4070"/>
                  </a:cubicBezTo>
                  <a:cubicBezTo>
                    <a:pt x="535" y="3924"/>
                    <a:pt x="316" y="3633"/>
                    <a:pt x="268" y="3268"/>
                  </a:cubicBezTo>
                  <a:cubicBezTo>
                    <a:pt x="195" y="2977"/>
                    <a:pt x="243" y="2637"/>
                    <a:pt x="413" y="2370"/>
                  </a:cubicBezTo>
                  <a:cubicBezTo>
                    <a:pt x="486" y="2564"/>
                    <a:pt x="632" y="2734"/>
                    <a:pt x="802" y="2855"/>
                  </a:cubicBezTo>
                  <a:cubicBezTo>
                    <a:pt x="899" y="2880"/>
                    <a:pt x="972" y="2904"/>
                    <a:pt x="1069" y="2904"/>
                  </a:cubicBezTo>
                  <a:cubicBezTo>
                    <a:pt x="1264" y="2904"/>
                    <a:pt x="1434" y="2758"/>
                    <a:pt x="1434" y="2540"/>
                  </a:cubicBezTo>
                  <a:cubicBezTo>
                    <a:pt x="1434" y="2224"/>
                    <a:pt x="1166" y="1981"/>
                    <a:pt x="851" y="1981"/>
                  </a:cubicBezTo>
                  <a:cubicBezTo>
                    <a:pt x="828" y="1976"/>
                    <a:pt x="806" y="1974"/>
                    <a:pt x="784" y="1974"/>
                  </a:cubicBezTo>
                  <a:cubicBezTo>
                    <a:pt x="685" y="1974"/>
                    <a:pt x="590" y="2014"/>
                    <a:pt x="511" y="2054"/>
                  </a:cubicBezTo>
                  <a:cubicBezTo>
                    <a:pt x="438" y="1568"/>
                    <a:pt x="608" y="1058"/>
                    <a:pt x="1069" y="936"/>
                  </a:cubicBezTo>
                  <a:cubicBezTo>
                    <a:pt x="1194" y="901"/>
                    <a:pt x="1331" y="878"/>
                    <a:pt x="1463" y="878"/>
                  </a:cubicBezTo>
                  <a:cubicBezTo>
                    <a:pt x="1511" y="878"/>
                    <a:pt x="1558" y="881"/>
                    <a:pt x="1604" y="888"/>
                  </a:cubicBezTo>
                  <a:cubicBezTo>
                    <a:pt x="1555" y="1009"/>
                    <a:pt x="1507" y="1106"/>
                    <a:pt x="1507" y="1106"/>
                  </a:cubicBezTo>
                  <a:cubicBezTo>
                    <a:pt x="1507" y="1131"/>
                    <a:pt x="1507" y="1131"/>
                    <a:pt x="1507" y="1155"/>
                  </a:cubicBezTo>
                  <a:cubicBezTo>
                    <a:pt x="1531" y="1179"/>
                    <a:pt x="1725" y="1665"/>
                    <a:pt x="2065" y="1665"/>
                  </a:cubicBezTo>
                  <a:cubicBezTo>
                    <a:pt x="2162" y="1665"/>
                    <a:pt x="2235" y="1641"/>
                    <a:pt x="2308" y="1592"/>
                  </a:cubicBezTo>
                  <a:cubicBezTo>
                    <a:pt x="2405" y="1544"/>
                    <a:pt x="2478" y="1422"/>
                    <a:pt x="2454" y="1301"/>
                  </a:cubicBezTo>
                  <a:cubicBezTo>
                    <a:pt x="2357" y="1033"/>
                    <a:pt x="2114" y="839"/>
                    <a:pt x="1847" y="791"/>
                  </a:cubicBezTo>
                  <a:cubicBezTo>
                    <a:pt x="1992" y="426"/>
                    <a:pt x="2332" y="183"/>
                    <a:pt x="2745" y="159"/>
                  </a:cubicBezTo>
                  <a:close/>
                  <a:moveTo>
                    <a:pt x="2728" y="1"/>
                  </a:moveTo>
                  <a:cubicBezTo>
                    <a:pt x="2260" y="1"/>
                    <a:pt x="1815" y="296"/>
                    <a:pt x="1652" y="766"/>
                  </a:cubicBezTo>
                  <a:cubicBezTo>
                    <a:pt x="1569" y="748"/>
                    <a:pt x="1485" y="740"/>
                    <a:pt x="1403" y="740"/>
                  </a:cubicBezTo>
                  <a:cubicBezTo>
                    <a:pt x="1270" y="740"/>
                    <a:pt x="1141" y="760"/>
                    <a:pt x="1021" y="791"/>
                  </a:cubicBezTo>
                  <a:cubicBezTo>
                    <a:pt x="438" y="936"/>
                    <a:pt x="219" y="1616"/>
                    <a:pt x="341" y="2199"/>
                  </a:cubicBezTo>
                  <a:cubicBezTo>
                    <a:pt x="98" y="2515"/>
                    <a:pt x="0" y="2928"/>
                    <a:pt x="73" y="3317"/>
                  </a:cubicBezTo>
                  <a:cubicBezTo>
                    <a:pt x="146" y="3730"/>
                    <a:pt x="413" y="4070"/>
                    <a:pt x="802" y="4240"/>
                  </a:cubicBezTo>
                  <a:cubicBezTo>
                    <a:pt x="960" y="4293"/>
                    <a:pt x="1130" y="4332"/>
                    <a:pt x="1294" y="4332"/>
                  </a:cubicBezTo>
                  <a:cubicBezTo>
                    <a:pt x="1358" y="4332"/>
                    <a:pt x="1421" y="4326"/>
                    <a:pt x="1482" y="4313"/>
                  </a:cubicBezTo>
                  <a:cubicBezTo>
                    <a:pt x="1638" y="4491"/>
                    <a:pt x="1875" y="4607"/>
                    <a:pt x="2119" y="4607"/>
                  </a:cubicBezTo>
                  <a:cubicBezTo>
                    <a:pt x="2141" y="4607"/>
                    <a:pt x="2164" y="4606"/>
                    <a:pt x="2187" y="4604"/>
                  </a:cubicBezTo>
                  <a:lnTo>
                    <a:pt x="2260" y="4604"/>
                  </a:lnTo>
                  <a:cubicBezTo>
                    <a:pt x="2721" y="4580"/>
                    <a:pt x="3134" y="4410"/>
                    <a:pt x="3450" y="4094"/>
                  </a:cubicBezTo>
                  <a:cubicBezTo>
                    <a:pt x="3523" y="4143"/>
                    <a:pt x="3596" y="4191"/>
                    <a:pt x="3669" y="4240"/>
                  </a:cubicBezTo>
                  <a:cubicBezTo>
                    <a:pt x="3839" y="4313"/>
                    <a:pt x="4057" y="4361"/>
                    <a:pt x="4276" y="4361"/>
                  </a:cubicBezTo>
                  <a:cubicBezTo>
                    <a:pt x="4859" y="4361"/>
                    <a:pt x="5418" y="4094"/>
                    <a:pt x="5831" y="3681"/>
                  </a:cubicBezTo>
                  <a:cubicBezTo>
                    <a:pt x="6001" y="3487"/>
                    <a:pt x="6073" y="3244"/>
                    <a:pt x="6049" y="3001"/>
                  </a:cubicBezTo>
                  <a:cubicBezTo>
                    <a:pt x="5976" y="2710"/>
                    <a:pt x="5733" y="2491"/>
                    <a:pt x="5442" y="2467"/>
                  </a:cubicBezTo>
                  <a:cubicBezTo>
                    <a:pt x="5636" y="1908"/>
                    <a:pt x="5612" y="1252"/>
                    <a:pt x="5126" y="912"/>
                  </a:cubicBezTo>
                  <a:cubicBezTo>
                    <a:pt x="4972" y="781"/>
                    <a:pt x="4776" y="715"/>
                    <a:pt x="4580" y="715"/>
                  </a:cubicBezTo>
                  <a:cubicBezTo>
                    <a:pt x="4376" y="715"/>
                    <a:pt x="4170" y="787"/>
                    <a:pt x="4009" y="936"/>
                  </a:cubicBezTo>
                  <a:cubicBezTo>
                    <a:pt x="3887" y="548"/>
                    <a:pt x="3571" y="256"/>
                    <a:pt x="3207" y="110"/>
                  </a:cubicBezTo>
                  <a:cubicBezTo>
                    <a:pt x="3052" y="36"/>
                    <a:pt x="2889" y="1"/>
                    <a:pt x="2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8" name="Google Shape;1515;p33"/>
          <p:cNvGrpSpPr>
            <a:grpSpLocks/>
          </p:cNvGrpSpPr>
          <p:nvPr/>
        </p:nvGrpSpPr>
        <p:grpSpPr bwMode="auto">
          <a:xfrm flipH="1">
            <a:off x="3863975" y="-915988"/>
            <a:ext cx="3368675" cy="2147888"/>
            <a:chOff x="7239867" y="1514545"/>
            <a:chExt cx="2525833" cy="1610805"/>
          </a:xfrm>
        </p:grpSpPr>
        <p:grpSp>
          <p:nvGrpSpPr>
            <p:cNvPr id="19" name="Google Shape;1516;p33"/>
            <p:cNvGrpSpPr>
              <a:grpSpLocks/>
            </p:cNvGrpSpPr>
            <p:nvPr/>
          </p:nvGrpSpPr>
          <p:grpSpPr bwMode="auto">
            <a:xfrm>
              <a:off x="7346663" y="1514545"/>
              <a:ext cx="2419037" cy="1551678"/>
              <a:chOff x="7410211" y="1555302"/>
              <a:chExt cx="2355440" cy="1510884"/>
            </a:xfrm>
          </p:grpSpPr>
          <p:grpSp>
            <p:nvGrpSpPr>
              <p:cNvPr id="21" name="Google Shape;1517;p33"/>
              <p:cNvGrpSpPr>
                <a:grpSpLocks/>
              </p:cNvGrpSpPr>
              <p:nvPr/>
            </p:nvGrpSpPr>
            <p:grpSpPr bwMode="auto">
              <a:xfrm>
                <a:off x="7410211" y="1555302"/>
                <a:ext cx="2355440" cy="1510884"/>
                <a:chOff x="761258" y="2062480"/>
                <a:chExt cx="1646470" cy="1056119"/>
              </a:xfrm>
            </p:grpSpPr>
            <p:sp>
              <p:nvSpPr>
                <p:cNvPr id="24" name="Google Shape;1518;p33"/>
                <p:cNvSpPr/>
                <p:nvPr/>
              </p:nvSpPr>
              <p:spPr>
                <a:xfrm rot="-1481318">
                  <a:off x="1087168" y="2126495"/>
                  <a:ext cx="430195" cy="556690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5" name="Google Shape;1519;p33"/>
                <p:cNvSpPr/>
                <p:nvPr/>
              </p:nvSpPr>
              <p:spPr>
                <a:xfrm>
                  <a:off x="1415282" y="2201045"/>
                  <a:ext cx="558200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" name="Google Shape;1520;p33"/>
                <p:cNvSpPr/>
                <p:nvPr/>
              </p:nvSpPr>
              <p:spPr>
                <a:xfrm>
                  <a:off x="761484" y="2379315"/>
                  <a:ext cx="492577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" name="Google Shape;1521;p33"/>
                <p:cNvSpPr/>
                <p:nvPr/>
              </p:nvSpPr>
              <p:spPr>
                <a:xfrm>
                  <a:off x="900021" y="2606205"/>
                  <a:ext cx="469083" cy="469175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" name="Google Shape;1522;p33"/>
                <p:cNvSpPr/>
                <p:nvPr/>
              </p:nvSpPr>
              <p:spPr>
                <a:xfrm>
                  <a:off x="1250820" y="2594050"/>
                  <a:ext cx="492577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9" name="Google Shape;1523;p33"/>
                <p:cNvSpPr/>
                <p:nvPr/>
              </p:nvSpPr>
              <p:spPr>
                <a:xfrm rot="-2967336">
                  <a:off x="1706473" y="2475387"/>
                  <a:ext cx="623136" cy="492577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22" name="Google Shape;1524;p33"/>
              <p:cNvSpPr/>
              <p:nvPr/>
            </p:nvSpPr>
            <p:spPr>
              <a:xfrm>
                <a:off x="7933249" y="2118694"/>
                <a:ext cx="704681" cy="704821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" name="Google Shape;1525;p33"/>
              <p:cNvSpPr/>
              <p:nvPr/>
            </p:nvSpPr>
            <p:spPr>
              <a:xfrm>
                <a:off x="8386424" y="2118694"/>
                <a:ext cx="704681" cy="704821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0" name="Google Shape;1526;p33"/>
            <p:cNvSpPr/>
            <p:nvPr/>
          </p:nvSpPr>
          <p:spPr>
            <a:xfrm>
              <a:off x="7239867" y="1791942"/>
              <a:ext cx="2256823" cy="1333408"/>
            </a:xfrm>
            <a:custGeom>
              <a:avLst/>
              <a:gdLst/>
              <a:ahLst/>
              <a:cxnLst/>
              <a:rect l="l" t="t" r="r" b="b"/>
              <a:pathLst>
                <a:path w="4957" h="2929" extrusionOk="0">
                  <a:moveTo>
                    <a:pt x="1215" y="718"/>
                  </a:moveTo>
                  <a:cubicBezTo>
                    <a:pt x="1312" y="743"/>
                    <a:pt x="1337" y="767"/>
                    <a:pt x="1361" y="815"/>
                  </a:cubicBezTo>
                  <a:cubicBezTo>
                    <a:pt x="1361" y="840"/>
                    <a:pt x="1312" y="888"/>
                    <a:pt x="1288" y="913"/>
                  </a:cubicBezTo>
                  <a:cubicBezTo>
                    <a:pt x="1264" y="913"/>
                    <a:pt x="1264" y="937"/>
                    <a:pt x="1215" y="937"/>
                  </a:cubicBezTo>
                  <a:cubicBezTo>
                    <a:pt x="1215" y="864"/>
                    <a:pt x="1215" y="815"/>
                    <a:pt x="1215" y="743"/>
                  </a:cubicBezTo>
                  <a:lnTo>
                    <a:pt x="1215" y="718"/>
                  </a:lnTo>
                  <a:close/>
                  <a:moveTo>
                    <a:pt x="2527" y="475"/>
                  </a:moveTo>
                  <a:cubicBezTo>
                    <a:pt x="2624" y="597"/>
                    <a:pt x="2673" y="767"/>
                    <a:pt x="2624" y="937"/>
                  </a:cubicBezTo>
                  <a:cubicBezTo>
                    <a:pt x="2601" y="983"/>
                    <a:pt x="2567" y="1007"/>
                    <a:pt x="2530" y="1007"/>
                  </a:cubicBezTo>
                  <a:cubicBezTo>
                    <a:pt x="2489" y="1007"/>
                    <a:pt x="2444" y="977"/>
                    <a:pt x="2405" y="913"/>
                  </a:cubicBezTo>
                  <a:cubicBezTo>
                    <a:pt x="2333" y="767"/>
                    <a:pt x="2381" y="573"/>
                    <a:pt x="2527" y="475"/>
                  </a:cubicBezTo>
                  <a:close/>
                  <a:moveTo>
                    <a:pt x="3984" y="1010"/>
                  </a:moveTo>
                  <a:lnTo>
                    <a:pt x="3984" y="1010"/>
                  </a:lnTo>
                  <a:cubicBezTo>
                    <a:pt x="4009" y="1107"/>
                    <a:pt x="3984" y="1228"/>
                    <a:pt x="3936" y="1326"/>
                  </a:cubicBezTo>
                  <a:cubicBezTo>
                    <a:pt x="3912" y="1350"/>
                    <a:pt x="3912" y="1350"/>
                    <a:pt x="3887" y="1350"/>
                  </a:cubicBezTo>
                  <a:cubicBezTo>
                    <a:pt x="3863" y="1350"/>
                    <a:pt x="3839" y="1326"/>
                    <a:pt x="3814" y="1326"/>
                  </a:cubicBezTo>
                  <a:cubicBezTo>
                    <a:pt x="3766" y="1277"/>
                    <a:pt x="3766" y="1277"/>
                    <a:pt x="3766" y="1204"/>
                  </a:cubicBezTo>
                  <a:cubicBezTo>
                    <a:pt x="3790" y="1131"/>
                    <a:pt x="3863" y="1058"/>
                    <a:pt x="3984" y="1010"/>
                  </a:cubicBezTo>
                  <a:close/>
                  <a:moveTo>
                    <a:pt x="1045" y="1860"/>
                  </a:moveTo>
                  <a:cubicBezTo>
                    <a:pt x="948" y="1957"/>
                    <a:pt x="851" y="2030"/>
                    <a:pt x="754" y="2079"/>
                  </a:cubicBezTo>
                  <a:cubicBezTo>
                    <a:pt x="778" y="1982"/>
                    <a:pt x="875" y="1909"/>
                    <a:pt x="972" y="1860"/>
                  </a:cubicBezTo>
                  <a:close/>
                  <a:moveTo>
                    <a:pt x="3159" y="1957"/>
                  </a:moveTo>
                  <a:cubicBezTo>
                    <a:pt x="3159" y="1957"/>
                    <a:pt x="3183" y="1957"/>
                    <a:pt x="3231" y="2006"/>
                  </a:cubicBezTo>
                  <a:cubicBezTo>
                    <a:pt x="3280" y="2054"/>
                    <a:pt x="3304" y="2152"/>
                    <a:pt x="3280" y="2224"/>
                  </a:cubicBezTo>
                  <a:cubicBezTo>
                    <a:pt x="3159" y="2127"/>
                    <a:pt x="3159" y="2006"/>
                    <a:pt x="3159" y="1957"/>
                  </a:cubicBezTo>
                  <a:close/>
                  <a:moveTo>
                    <a:pt x="1701" y="2030"/>
                  </a:moveTo>
                  <a:cubicBezTo>
                    <a:pt x="1750" y="2054"/>
                    <a:pt x="1798" y="2079"/>
                    <a:pt x="1822" y="2127"/>
                  </a:cubicBezTo>
                  <a:cubicBezTo>
                    <a:pt x="1847" y="2249"/>
                    <a:pt x="1822" y="2346"/>
                    <a:pt x="1774" y="2443"/>
                  </a:cubicBezTo>
                  <a:cubicBezTo>
                    <a:pt x="1677" y="2346"/>
                    <a:pt x="1628" y="2200"/>
                    <a:pt x="1652" y="2054"/>
                  </a:cubicBezTo>
                  <a:cubicBezTo>
                    <a:pt x="1652" y="2030"/>
                    <a:pt x="1677" y="2030"/>
                    <a:pt x="1677" y="2030"/>
                  </a:cubicBezTo>
                  <a:close/>
                  <a:moveTo>
                    <a:pt x="1688" y="116"/>
                  </a:moveTo>
                  <a:cubicBezTo>
                    <a:pt x="1796" y="116"/>
                    <a:pt x="1923" y="140"/>
                    <a:pt x="2065" y="184"/>
                  </a:cubicBezTo>
                  <a:cubicBezTo>
                    <a:pt x="2211" y="232"/>
                    <a:pt x="2333" y="305"/>
                    <a:pt x="2454" y="427"/>
                  </a:cubicBezTo>
                  <a:cubicBezTo>
                    <a:pt x="2284" y="548"/>
                    <a:pt x="2235" y="791"/>
                    <a:pt x="2333" y="961"/>
                  </a:cubicBezTo>
                  <a:cubicBezTo>
                    <a:pt x="2430" y="1083"/>
                    <a:pt x="2503" y="1131"/>
                    <a:pt x="2551" y="1131"/>
                  </a:cubicBezTo>
                  <a:cubicBezTo>
                    <a:pt x="2648" y="1107"/>
                    <a:pt x="2721" y="1058"/>
                    <a:pt x="2746" y="986"/>
                  </a:cubicBezTo>
                  <a:cubicBezTo>
                    <a:pt x="2794" y="791"/>
                    <a:pt x="2746" y="573"/>
                    <a:pt x="2624" y="427"/>
                  </a:cubicBezTo>
                  <a:cubicBezTo>
                    <a:pt x="2818" y="305"/>
                    <a:pt x="3061" y="232"/>
                    <a:pt x="3304" y="232"/>
                  </a:cubicBezTo>
                  <a:lnTo>
                    <a:pt x="3450" y="232"/>
                  </a:lnTo>
                  <a:cubicBezTo>
                    <a:pt x="3742" y="330"/>
                    <a:pt x="3960" y="597"/>
                    <a:pt x="3984" y="888"/>
                  </a:cubicBezTo>
                  <a:cubicBezTo>
                    <a:pt x="3839" y="937"/>
                    <a:pt x="3717" y="1034"/>
                    <a:pt x="3693" y="1180"/>
                  </a:cubicBezTo>
                  <a:cubicBezTo>
                    <a:pt x="3669" y="1277"/>
                    <a:pt x="3693" y="1350"/>
                    <a:pt x="3766" y="1423"/>
                  </a:cubicBezTo>
                  <a:cubicBezTo>
                    <a:pt x="3802" y="1459"/>
                    <a:pt x="3845" y="1477"/>
                    <a:pt x="3887" y="1477"/>
                  </a:cubicBezTo>
                  <a:cubicBezTo>
                    <a:pt x="3930" y="1477"/>
                    <a:pt x="3972" y="1459"/>
                    <a:pt x="4009" y="1423"/>
                  </a:cubicBezTo>
                  <a:cubicBezTo>
                    <a:pt x="4082" y="1277"/>
                    <a:pt x="4106" y="1131"/>
                    <a:pt x="4082" y="986"/>
                  </a:cubicBezTo>
                  <a:cubicBezTo>
                    <a:pt x="4130" y="986"/>
                    <a:pt x="4203" y="961"/>
                    <a:pt x="4252" y="961"/>
                  </a:cubicBezTo>
                  <a:cubicBezTo>
                    <a:pt x="4470" y="961"/>
                    <a:pt x="4640" y="1083"/>
                    <a:pt x="4738" y="1277"/>
                  </a:cubicBezTo>
                  <a:cubicBezTo>
                    <a:pt x="4835" y="1544"/>
                    <a:pt x="4810" y="1836"/>
                    <a:pt x="4665" y="2079"/>
                  </a:cubicBezTo>
                  <a:cubicBezTo>
                    <a:pt x="4483" y="2341"/>
                    <a:pt x="4201" y="2486"/>
                    <a:pt x="3902" y="2486"/>
                  </a:cubicBezTo>
                  <a:cubicBezTo>
                    <a:pt x="3841" y="2486"/>
                    <a:pt x="3779" y="2480"/>
                    <a:pt x="3717" y="2467"/>
                  </a:cubicBezTo>
                  <a:cubicBezTo>
                    <a:pt x="3572" y="2443"/>
                    <a:pt x="3450" y="2370"/>
                    <a:pt x="3353" y="2297"/>
                  </a:cubicBezTo>
                  <a:cubicBezTo>
                    <a:pt x="3401" y="2176"/>
                    <a:pt x="3377" y="2030"/>
                    <a:pt x="3304" y="1933"/>
                  </a:cubicBezTo>
                  <a:cubicBezTo>
                    <a:pt x="3244" y="1884"/>
                    <a:pt x="3189" y="1860"/>
                    <a:pt x="3143" y="1860"/>
                  </a:cubicBezTo>
                  <a:cubicBezTo>
                    <a:pt x="3098" y="1860"/>
                    <a:pt x="3061" y="1884"/>
                    <a:pt x="3037" y="1933"/>
                  </a:cubicBezTo>
                  <a:cubicBezTo>
                    <a:pt x="3037" y="2103"/>
                    <a:pt x="3086" y="2249"/>
                    <a:pt x="3231" y="2322"/>
                  </a:cubicBezTo>
                  <a:cubicBezTo>
                    <a:pt x="3071" y="2620"/>
                    <a:pt x="2781" y="2809"/>
                    <a:pt x="2442" y="2809"/>
                  </a:cubicBezTo>
                  <a:cubicBezTo>
                    <a:pt x="2422" y="2809"/>
                    <a:pt x="2402" y="2809"/>
                    <a:pt x="2381" y="2807"/>
                  </a:cubicBezTo>
                  <a:cubicBezTo>
                    <a:pt x="2187" y="2807"/>
                    <a:pt x="1968" y="2686"/>
                    <a:pt x="1847" y="2516"/>
                  </a:cubicBezTo>
                  <a:cubicBezTo>
                    <a:pt x="1920" y="2394"/>
                    <a:pt x="1968" y="2249"/>
                    <a:pt x="1920" y="2103"/>
                  </a:cubicBezTo>
                  <a:cubicBezTo>
                    <a:pt x="1895" y="2030"/>
                    <a:pt x="1822" y="1957"/>
                    <a:pt x="1725" y="1933"/>
                  </a:cubicBezTo>
                  <a:cubicBezTo>
                    <a:pt x="1712" y="1928"/>
                    <a:pt x="1699" y="1926"/>
                    <a:pt x="1685" y="1926"/>
                  </a:cubicBezTo>
                  <a:cubicBezTo>
                    <a:pt x="1627" y="1926"/>
                    <a:pt x="1575" y="1966"/>
                    <a:pt x="1555" y="2006"/>
                  </a:cubicBezTo>
                  <a:cubicBezTo>
                    <a:pt x="1531" y="2200"/>
                    <a:pt x="1580" y="2394"/>
                    <a:pt x="1725" y="2540"/>
                  </a:cubicBezTo>
                  <a:cubicBezTo>
                    <a:pt x="1604" y="2662"/>
                    <a:pt x="1434" y="2735"/>
                    <a:pt x="1264" y="2759"/>
                  </a:cubicBezTo>
                  <a:lnTo>
                    <a:pt x="1191" y="2759"/>
                  </a:lnTo>
                  <a:cubicBezTo>
                    <a:pt x="1045" y="2759"/>
                    <a:pt x="924" y="2686"/>
                    <a:pt x="826" y="2589"/>
                  </a:cubicBezTo>
                  <a:cubicBezTo>
                    <a:pt x="729" y="2467"/>
                    <a:pt x="705" y="2346"/>
                    <a:pt x="729" y="2224"/>
                  </a:cubicBezTo>
                  <a:cubicBezTo>
                    <a:pt x="924" y="2152"/>
                    <a:pt x="1167" y="1957"/>
                    <a:pt x="1142" y="1836"/>
                  </a:cubicBezTo>
                  <a:cubicBezTo>
                    <a:pt x="1142" y="1801"/>
                    <a:pt x="1118" y="1767"/>
                    <a:pt x="1052" y="1767"/>
                  </a:cubicBezTo>
                  <a:cubicBezTo>
                    <a:pt x="1025" y="1767"/>
                    <a:pt x="991" y="1773"/>
                    <a:pt x="948" y="1787"/>
                  </a:cubicBezTo>
                  <a:cubicBezTo>
                    <a:pt x="802" y="1836"/>
                    <a:pt x="681" y="1982"/>
                    <a:pt x="656" y="2152"/>
                  </a:cubicBezTo>
                  <a:cubicBezTo>
                    <a:pt x="638" y="2154"/>
                    <a:pt x="621" y="2155"/>
                    <a:pt x="603" y="2155"/>
                  </a:cubicBezTo>
                  <a:cubicBezTo>
                    <a:pt x="414" y="2155"/>
                    <a:pt x="286" y="2032"/>
                    <a:pt x="219" y="1787"/>
                  </a:cubicBezTo>
                  <a:cubicBezTo>
                    <a:pt x="98" y="1520"/>
                    <a:pt x="122" y="1228"/>
                    <a:pt x="243" y="961"/>
                  </a:cubicBezTo>
                  <a:cubicBezTo>
                    <a:pt x="389" y="791"/>
                    <a:pt x="608" y="694"/>
                    <a:pt x="851" y="694"/>
                  </a:cubicBezTo>
                  <a:lnTo>
                    <a:pt x="1142" y="694"/>
                  </a:lnTo>
                  <a:lnTo>
                    <a:pt x="1142" y="743"/>
                  </a:lnTo>
                  <a:cubicBezTo>
                    <a:pt x="1118" y="840"/>
                    <a:pt x="1142" y="937"/>
                    <a:pt x="1191" y="1010"/>
                  </a:cubicBezTo>
                  <a:cubicBezTo>
                    <a:pt x="1204" y="1036"/>
                    <a:pt x="1232" y="1056"/>
                    <a:pt x="1271" y="1056"/>
                  </a:cubicBezTo>
                  <a:cubicBezTo>
                    <a:pt x="1302" y="1056"/>
                    <a:pt x="1341" y="1043"/>
                    <a:pt x="1385" y="1010"/>
                  </a:cubicBezTo>
                  <a:cubicBezTo>
                    <a:pt x="1482" y="913"/>
                    <a:pt x="1507" y="888"/>
                    <a:pt x="1482" y="791"/>
                  </a:cubicBezTo>
                  <a:cubicBezTo>
                    <a:pt x="1458" y="718"/>
                    <a:pt x="1385" y="645"/>
                    <a:pt x="1239" y="621"/>
                  </a:cubicBezTo>
                  <a:cubicBezTo>
                    <a:pt x="1239" y="475"/>
                    <a:pt x="1288" y="330"/>
                    <a:pt x="1385" y="232"/>
                  </a:cubicBezTo>
                  <a:cubicBezTo>
                    <a:pt x="1452" y="152"/>
                    <a:pt x="1556" y="116"/>
                    <a:pt x="1688" y="116"/>
                  </a:cubicBezTo>
                  <a:close/>
                  <a:moveTo>
                    <a:pt x="1650" y="1"/>
                  </a:moveTo>
                  <a:cubicBezTo>
                    <a:pt x="1501" y="1"/>
                    <a:pt x="1380" y="43"/>
                    <a:pt x="1288" y="135"/>
                  </a:cubicBezTo>
                  <a:cubicBezTo>
                    <a:pt x="1191" y="257"/>
                    <a:pt x="1118" y="427"/>
                    <a:pt x="1118" y="597"/>
                  </a:cubicBezTo>
                  <a:cubicBezTo>
                    <a:pt x="1069" y="585"/>
                    <a:pt x="1021" y="579"/>
                    <a:pt x="972" y="579"/>
                  </a:cubicBezTo>
                  <a:cubicBezTo>
                    <a:pt x="924" y="579"/>
                    <a:pt x="875" y="585"/>
                    <a:pt x="826" y="597"/>
                  </a:cubicBezTo>
                  <a:cubicBezTo>
                    <a:pt x="559" y="597"/>
                    <a:pt x="316" y="694"/>
                    <a:pt x="146" y="888"/>
                  </a:cubicBezTo>
                  <a:cubicBezTo>
                    <a:pt x="1" y="1180"/>
                    <a:pt x="1" y="1520"/>
                    <a:pt x="122" y="1811"/>
                  </a:cubicBezTo>
                  <a:cubicBezTo>
                    <a:pt x="219" y="2152"/>
                    <a:pt x="414" y="2224"/>
                    <a:pt x="559" y="2224"/>
                  </a:cubicBezTo>
                  <a:lnTo>
                    <a:pt x="608" y="2224"/>
                  </a:lnTo>
                  <a:cubicBezTo>
                    <a:pt x="608" y="2394"/>
                    <a:pt x="656" y="2540"/>
                    <a:pt x="754" y="2637"/>
                  </a:cubicBezTo>
                  <a:cubicBezTo>
                    <a:pt x="851" y="2783"/>
                    <a:pt x="1021" y="2856"/>
                    <a:pt x="1191" y="2856"/>
                  </a:cubicBezTo>
                  <a:lnTo>
                    <a:pt x="1264" y="2856"/>
                  </a:lnTo>
                  <a:cubicBezTo>
                    <a:pt x="1458" y="2832"/>
                    <a:pt x="1652" y="2759"/>
                    <a:pt x="1774" y="2613"/>
                  </a:cubicBezTo>
                  <a:cubicBezTo>
                    <a:pt x="1944" y="2783"/>
                    <a:pt x="2163" y="2905"/>
                    <a:pt x="2381" y="2929"/>
                  </a:cubicBezTo>
                  <a:lnTo>
                    <a:pt x="2430" y="2929"/>
                  </a:lnTo>
                  <a:cubicBezTo>
                    <a:pt x="2794" y="2905"/>
                    <a:pt x="3134" y="2710"/>
                    <a:pt x="3304" y="2394"/>
                  </a:cubicBezTo>
                  <a:cubicBezTo>
                    <a:pt x="3426" y="2467"/>
                    <a:pt x="3547" y="2516"/>
                    <a:pt x="3693" y="2540"/>
                  </a:cubicBezTo>
                  <a:cubicBezTo>
                    <a:pt x="3766" y="2559"/>
                    <a:pt x="3841" y="2567"/>
                    <a:pt x="3916" y="2567"/>
                  </a:cubicBezTo>
                  <a:cubicBezTo>
                    <a:pt x="4239" y="2567"/>
                    <a:pt x="4560" y="2403"/>
                    <a:pt x="4738" y="2127"/>
                  </a:cubicBezTo>
                  <a:cubicBezTo>
                    <a:pt x="4932" y="1860"/>
                    <a:pt x="4956" y="1496"/>
                    <a:pt x="4835" y="1204"/>
                  </a:cubicBezTo>
                  <a:cubicBezTo>
                    <a:pt x="4738" y="986"/>
                    <a:pt x="4495" y="840"/>
                    <a:pt x="4252" y="840"/>
                  </a:cubicBezTo>
                  <a:cubicBezTo>
                    <a:pt x="4203" y="840"/>
                    <a:pt x="4130" y="840"/>
                    <a:pt x="4057" y="864"/>
                  </a:cubicBezTo>
                  <a:cubicBezTo>
                    <a:pt x="4033" y="500"/>
                    <a:pt x="3790" y="232"/>
                    <a:pt x="3450" y="135"/>
                  </a:cubicBezTo>
                  <a:cubicBezTo>
                    <a:pt x="3426" y="123"/>
                    <a:pt x="3395" y="117"/>
                    <a:pt x="3365" y="117"/>
                  </a:cubicBezTo>
                  <a:cubicBezTo>
                    <a:pt x="3335" y="117"/>
                    <a:pt x="3304" y="123"/>
                    <a:pt x="3280" y="135"/>
                  </a:cubicBezTo>
                  <a:cubicBezTo>
                    <a:pt x="3013" y="135"/>
                    <a:pt x="2746" y="208"/>
                    <a:pt x="2527" y="330"/>
                  </a:cubicBezTo>
                  <a:cubicBezTo>
                    <a:pt x="2405" y="232"/>
                    <a:pt x="2235" y="135"/>
                    <a:pt x="2090" y="87"/>
                  </a:cubicBezTo>
                  <a:cubicBezTo>
                    <a:pt x="1923" y="31"/>
                    <a:pt x="1776" y="1"/>
                    <a:pt x="1650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0" name="Google Shape;1527;p33"/>
          <p:cNvGrpSpPr>
            <a:grpSpLocks/>
          </p:cNvGrpSpPr>
          <p:nvPr/>
        </p:nvGrpSpPr>
        <p:grpSpPr bwMode="auto">
          <a:xfrm rot="615299" flipH="1">
            <a:off x="373063" y="1412875"/>
            <a:ext cx="2201862" cy="1998663"/>
            <a:chOff x="7844079" y="226728"/>
            <a:chExt cx="1373387" cy="1246991"/>
          </a:xfrm>
        </p:grpSpPr>
        <p:sp>
          <p:nvSpPr>
            <p:cNvPr id="31" name="Google Shape;1528;p33"/>
            <p:cNvSpPr/>
            <p:nvPr/>
          </p:nvSpPr>
          <p:spPr>
            <a:xfrm rot="-1688081">
              <a:off x="8297307" y="1013627"/>
              <a:ext cx="222792" cy="221863"/>
            </a:xfrm>
            <a:custGeom>
              <a:avLst/>
              <a:gdLst/>
              <a:ahLst/>
              <a:cxnLst/>
              <a:rect l="l" t="t" r="r" b="b"/>
              <a:pathLst>
                <a:path w="1118" h="1119" extrusionOk="0">
                  <a:moveTo>
                    <a:pt x="607" y="98"/>
                  </a:moveTo>
                  <a:cubicBezTo>
                    <a:pt x="607" y="147"/>
                    <a:pt x="632" y="219"/>
                    <a:pt x="632" y="268"/>
                  </a:cubicBezTo>
                  <a:cubicBezTo>
                    <a:pt x="656" y="317"/>
                    <a:pt x="656" y="389"/>
                    <a:pt x="680" y="438"/>
                  </a:cubicBezTo>
                  <a:cubicBezTo>
                    <a:pt x="705" y="438"/>
                    <a:pt x="729" y="462"/>
                    <a:pt x="826" y="487"/>
                  </a:cubicBezTo>
                  <a:lnTo>
                    <a:pt x="972" y="560"/>
                  </a:lnTo>
                  <a:cubicBezTo>
                    <a:pt x="899" y="584"/>
                    <a:pt x="802" y="632"/>
                    <a:pt x="705" y="657"/>
                  </a:cubicBezTo>
                  <a:cubicBezTo>
                    <a:pt x="705" y="657"/>
                    <a:pt x="705" y="657"/>
                    <a:pt x="680" y="681"/>
                  </a:cubicBezTo>
                  <a:cubicBezTo>
                    <a:pt x="656" y="802"/>
                    <a:pt x="583" y="924"/>
                    <a:pt x="559" y="972"/>
                  </a:cubicBezTo>
                  <a:cubicBezTo>
                    <a:pt x="535" y="924"/>
                    <a:pt x="486" y="802"/>
                    <a:pt x="462" y="681"/>
                  </a:cubicBezTo>
                  <a:cubicBezTo>
                    <a:pt x="462" y="657"/>
                    <a:pt x="437" y="657"/>
                    <a:pt x="413" y="632"/>
                  </a:cubicBezTo>
                  <a:cubicBezTo>
                    <a:pt x="316" y="632"/>
                    <a:pt x="194" y="584"/>
                    <a:pt x="122" y="584"/>
                  </a:cubicBezTo>
                  <a:cubicBezTo>
                    <a:pt x="219" y="511"/>
                    <a:pt x="340" y="462"/>
                    <a:pt x="462" y="414"/>
                  </a:cubicBezTo>
                  <a:cubicBezTo>
                    <a:pt x="462" y="414"/>
                    <a:pt x="462" y="389"/>
                    <a:pt x="486" y="389"/>
                  </a:cubicBezTo>
                  <a:cubicBezTo>
                    <a:pt x="510" y="292"/>
                    <a:pt x="559" y="195"/>
                    <a:pt x="607" y="98"/>
                  </a:cubicBezTo>
                  <a:close/>
                  <a:moveTo>
                    <a:pt x="607" y="1"/>
                  </a:moveTo>
                  <a:cubicBezTo>
                    <a:pt x="583" y="1"/>
                    <a:pt x="535" y="1"/>
                    <a:pt x="389" y="341"/>
                  </a:cubicBezTo>
                  <a:cubicBezTo>
                    <a:pt x="24" y="487"/>
                    <a:pt x="0" y="560"/>
                    <a:pt x="0" y="560"/>
                  </a:cubicBezTo>
                  <a:cubicBezTo>
                    <a:pt x="0" y="584"/>
                    <a:pt x="0" y="608"/>
                    <a:pt x="0" y="608"/>
                  </a:cubicBezTo>
                  <a:cubicBezTo>
                    <a:pt x="0" y="632"/>
                    <a:pt x="49" y="657"/>
                    <a:pt x="364" y="730"/>
                  </a:cubicBezTo>
                  <a:cubicBezTo>
                    <a:pt x="462" y="1118"/>
                    <a:pt x="510" y="1118"/>
                    <a:pt x="535" y="1118"/>
                  </a:cubicBezTo>
                  <a:lnTo>
                    <a:pt x="559" y="1118"/>
                  </a:lnTo>
                  <a:cubicBezTo>
                    <a:pt x="583" y="1118"/>
                    <a:pt x="607" y="1118"/>
                    <a:pt x="777" y="754"/>
                  </a:cubicBezTo>
                  <a:cubicBezTo>
                    <a:pt x="875" y="705"/>
                    <a:pt x="996" y="681"/>
                    <a:pt x="1093" y="608"/>
                  </a:cubicBezTo>
                  <a:cubicBezTo>
                    <a:pt x="1118" y="608"/>
                    <a:pt x="1118" y="584"/>
                    <a:pt x="1118" y="560"/>
                  </a:cubicBezTo>
                  <a:cubicBezTo>
                    <a:pt x="1118" y="511"/>
                    <a:pt x="1045" y="487"/>
                    <a:pt x="875" y="414"/>
                  </a:cubicBezTo>
                  <a:lnTo>
                    <a:pt x="753" y="389"/>
                  </a:lnTo>
                  <a:cubicBezTo>
                    <a:pt x="753" y="341"/>
                    <a:pt x="729" y="317"/>
                    <a:pt x="729" y="268"/>
                  </a:cubicBezTo>
                  <a:cubicBezTo>
                    <a:pt x="729" y="171"/>
                    <a:pt x="680" y="98"/>
                    <a:pt x="656" y="25"/>
                  </a:cubicBezTo>
                  <a:cubicBezTo>
                    <a:pt x="632" y="1"/>
                    <a:pt x="632" y="1"/>
                    <a:pt x="6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1529;p33"/>
            <p:cNvSpPr/>
            <p:nvPr/>
          </p:nvSpPr>
          <p:spPr>
            <a:xfrm rot="-1688081">
              <a:off x="8404720" y="290340"/>
              <a:ext cx="164371" cy="141636"/>
            </a:xfrm>
            <a:custGeom>
              <a:avLst/>
              <a:gdLst/>
              <a:ahLst/>
              <a:cxnLst/>
              <a:rect l="l" t="t" r="r" b="b"/>
              <a:pathLst>
                <a:path w="827" h="713" extrusionOk="0">
                  <a:moveTo>
                    <a:pt x="462" y="105"/>
                  </a:moveTo>
                  <a:cubicBezTo>
                    <a:pt x="802" y="105"/>
                    <a:pt x="802" y="615"/>
                    <a:pt x="462" y="615"/>
                  </a:cubicBezTo>
                  <a:cubicBezTo>
                    <a:pt x="317" y="591"/>
                    <a:pt x="219" y="494"/>
                    <a:pt x="219" y="348"/>
                  </a:cubicBezTo>
                  <a:cubicBezTo>
                    <a:pt x="219" y="202"/>
                    <a:pt x="341" y="105"/>
                    <a:pt x="462" y="105"/>
                  </a:cubicBezTo>
                  <a:close/>
                  <a:moveTo>
                    <a:pt x="481" y="1"/>
                  </a:moveTo>
                  <a:cubicBezTo>
                    <a:pt x="392" y="1"/>
                    <a:pt x="299" y="33"/>
                    <a:pt x="219" y="105"/>
                  </a:cubicBezTo>
                  <a:cubicBezTo>
                    <a:pt x="1" y="324"/>
                    <a:pt x="171" y="688"/>
                    <a:pt x="462" y="712"/>
                  </a:cubicBezTo>
                  <a:cubicBezTo>
                    <a:pt x="657" y="712"/>
                    <a:pt x="827" y="542"/>
                    <a:pt x="827" y="348"/>
                  </a:cubicBezTo>
                  <a:cubicBezTo>
                    <a:pt x="827" y="136"/>
                    <a:pt x="663" y="1"/>
                    <a:pt x="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" name="Google Shape;1530;p33"/>
            <p:cNvSpPr/>
            <p:nvPr/>
          </p:nvSpPr>
          <p:spPr>
            <a:xfrm rot="-1688081">
              <a:off x="7888322" y="508652"/>
              <a:ext cx="221802" cy="212949"/>
            </a:xfrm>
            <a:custGeom>
              <a:avLst/>
              <a:gdLst/>
              <a:ahLst/>
              <a:cxnLst/>
              <a:rect l="l" t="t" r="r" b="b"/>
              <a:pathLst>
                <a:path w="1119" h="1074" extrusionOk="0">
                  <a:moveTo>
                    <a:pt x="681" y="441"/>
                  </a:moveTo>
                  <a:cubicBezTo>
                    <a:pt x="681" y="441"/>
                    <a:pt x="681" y="441"/>
                    <a:pt x="681" y="466"/>
                  </a:cubicBezTo>
                  <a:cubicBezTo>
                    <a:pt x="681" y="466"/>
                    <a:pt x="657" y="490"/>
                    <a:pt x="584" y="490"/>
                  </a:cubicBezTo>
                  <a:cubicBezTo>
                    <a:pt x="608" y="466"/>
                    <a:pt x="632" y="441"/>
                    <a:pt x="657" y="441"/>
                  </a:cubicBezTo>
                  <a:close/>
                  <a:moveTo>
                    <a:pt x="384" y="97"/>
                  </a:moveTo>
                  <a:cubicBezTo>
                    <a:pt x="401" y="97"/>
                    <a:pt x="420" y="98"/>
                    <a:pt x="438" y="101"/>
                  </a:cubicBezTo>
                  <a:cubicBezTo>
                    <a:pt x="559" y="101"/>
                    <a:pt x="681" y="126"/>
                    <a:pt x="778" y="150"/>
                  </a:cubicBezTo>
                  <a:cubicBezTo>
                    <a:pt x="924" y="199"/>
                    <a:pt x="1021" y="369"/>
                    <a:pt x="972" y="514"/>
                  </a:cubicBezTo>
                  <a:cubicBezTo>
                    <a:pt x="924" y="733"/>
                    <a:pt x="705" y="976"/>
                    <a:pt x="559" y="976"/>
                  </a:cubicBezTo>
                  <a:lnTo>
                    <a:pt x="511" y="976"/>
                  </a:lnTo>
                  <a:cubicBezTo>
                    <a:pt x="414" y="879"/>
                    <a:pt x="438" y="733"/>
                    <a:pt x="511" y="612"/>
                  </a:cubicBezTo>
                  <a:cubicBezTo>
                    <a:pt x="608" y="587"/>
                    <a:pt x="754" y="563"/>
                    <a:pt x="778" y="490"/>
                  </a:cubicBezTo>
                  <a:cubicBezTo>
                    <a:pt x="802" y="441"/>
                    <a:pt x="778" y="393"/>
                    <a:pt x="754" y="369"/>
                  </a:cubicBezTo>
                  <a:cubicBezTo>
                    <a:pt x="730" y="344"/>
                    <a:pt x="705" y="344"/>
                    <a:pt x="681" y="344"/>
                  </a:cubicBezTo>
                  <a:cubicBezTo>
                    <a:pt x="608" y="344"/>
                    <a:pt x="535" y="417"/>
                    <a:pt x="462" y="514"/>
                  </a:cubicBezTo>
                  <a:cubicBezTo>
                    <a:pt x="441" y="519"/>
                    <a:pt x="419" y="521"/>
                    <a:pt x="398" y="521"/>
                  </a:cubicBezTo>
                  <a:cubicBezTo>
                    <a:pt x="299" y="521"/>
                    <a:pt x="202" y="477"/>
                    <a:pt x="122" y="417"/>
                  </a:cubicBezTo>
                  <a:cubicBezTo>
                    <a:pt x="98" y="369"/>
                    <a:pt x="98" y="344"/>
                    <a:pt x="122" y="296"/>
                  </a:cubicBezTo>
                  <a:cubicBezTo>
                    <a:pt x="165" y="168"/>
                    <a:pt x="263" y="97"/>
                    <a:pt x="384" y="97"/>
                  </a:cubicBezTo>
                  <a:close/>
                  <a:moveTo>
                    <a:pt x="386" y="1"/>
                  </a:moveTo>
                  <a:cubicBezTo>
                    <a:pt x="230" y="1"/>
                    <a:pt x="69" y="97"/>
                    <a:pt x="25" y="271"/>
                  </a:cubicBezTo>
                  <a:cubicBezTo>
                    <a:pt x="1" y="344"/>
                    <a:pt x="1" y="417"/>
                    <a:pt x="49" y="466"/>
                  </a:cubicBezTo>
                  <a:cubicBezTo>
                    <a:pt x="147" y="563"/>
                    <a:pt x="292" y="612"/>
                    <a:pt x="414" y="612"/>
                  </a:cubicBezTo>
                  <a:cubicBezTo>
                    <a:pt x="341" y="733"/>
                    <a:pt x="341" y="927"/>
                    <a:pt x="462" y="1049"/>
                  </a:cubicBezTo>
                  <a:cubicBezTo>
                    <a:pt x="487" y="1073"/>
                    <a:pt x="511" y="1073"/>
                    <a:pt x="559" y="1073"/>
                  </a:cubicBezTo>
                  <a:cubicBezTo>
                    <a:pt x="754" y="1073"/>
                    <a:pt x="1021" y="782"/>
                    <a:pt x="1070" y="539"/>
                  </a:cubicBezTo>
                  <a:cubicBezTo>
                    <a:pt x="1118" y="320"/>
                    <a:pt x="997" y="126"/>
                    <a:pt x="827" y="77"/>
                  </a:cubicBezTo>
                  <a:cubicBezTo>
                    <a:pt x="705" y="29"/>
                    <a:pt x="584" y="4"/>
                    <a:pt x="438" y="4"/>
                  </a:cubicBezTo>
                  <a:cubicBezTo>
                    <a:pt x="421" y="2"/>
                    <a:pt x="403" y="1"/>
                    <a:pt x="3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" name="Google Shape;1531;p33"/>
            <p:cNvSpPr/>
            <p:nvPr/>
          </p:nvSpPr>
          <p:spPr>
            <a:xfrm rot="-1688081">
              <a:off x="7970684" y="264518"/>
              <a:ext cx="217841" cy="212949"/>
            </a:xfrm>
            <a:custGeom>
              <a:avLst/>
              <a:gdLst/>
              <a:ahLst/>
              <a:cxnLst/>
              <a:rect l="l" t="t" r="r" b="b"/>
              <a:pathLst>
                <a:path w="1094" h="1072" extrusionOk="0">
                  <a:moveTo>
                    <a:pt x="484" y="620"/>
                  </a:moveTo>
                  <a:cubicBezTo>
                    <a:pt x="474" y="660"/>
                    <a:pt x="413" y="681"/>
                    <a:pt x="413" y="681"/>
                  </a:cubicBezTo>
                  <a:cubicBezTo>
                    <a:pt x="433" y="641"/>
                    <a:pt x="452" y="634"/>
                    <a:pt x="484" y="620"/>
                  </a:cubicBezTo>
                  <a:close/>
                  <a:moveTo>
                    <a:pt x="480" y="88"/>
                  </a:moveTo>
                  <a:cubicBezTo>
                    <a:pt x="512" y="88"/>
                    <a:pt x="542" y="105"/>
                    <a:pt x="559" y="122"/>
                  </a:cubicBezTo>
                  <a:cubicBezTo>
                    <a:pt x="607" y="243"/>
                    <a:pt x="607" y="365"/>
                    <a:pt x="559" y="486"/>
                  </a:cubicBezTo>
                  <a:cubicBezTo>
                    <a:pt x="462" y="486"/>
                    <a:pt x="389" y="535"/>
                    <a:pt x="340" y="608"/>
                  </a:cubicBezTo>
                  <a:cubicBezTo>
                    <a:pt x="316" y="632"/>
                    <a:pt x="316" y="681"/>
                    <a:pt x="340" y="681"/>
                  </a:cubicBezTo>
                  <a:cubicBezTo>
                    <a:pt x="365" y="729"/>
                    <a:pt x="389" y="753"/>
                    <a:pt x="437" y="753"/>
                  </a:cubicBezTo>
                  <a:cubicBezTo>
                    <a:pt x="535" y="753"/>
                    <a:pt x="607" y="632"/>
                    <a:pt x="632" y="559"/>
                  </a:cubicBezTo>
                  <a:lnTo>
                    <a:pt x="778" y="559"/>
                  </a:lnTo>
                  <a:cubicBezTo>
                    <a:pt x="790" y="555"/>
                    <a:pt x="804" y="553"/>
                    <a:pt x="818" y="553"/>
                  </a:cubicBezTo>
                  <a:cubicBezTo>
                    <a:pt x="883" y="553"/>
                    <a:pt x="956" y="596"/>
                    <a:pt x="996" y="656"/>
                  </a:cubicBezTo>
                  <a:cubicBezTo>
                    <a:pt x="996" y="681"/>
                    <a:pt x="996" y="729"/>
                    <a:pt x="972" y="753"/>
                  </a:cubicBezTo>
                  <a:cubicBezTo>
                    <a:pt x="850" y="899"/>
                    <a:pt x="656" y="972"/>
                    <a:pt x="462" y="972"/>
                  </a:cubicBezTo>
                  <a:cubicBezTo>
                    <a:pt x="449" y="974"/>
                    <a:pt x="437" y="975"/>
                    <a:pt x="424" y="975"/>
                  </a:cubicBezTo>
                  <a:cubicBezTo>
                    <a:pt x="268" y="975"/>
                    <a:pt x="122" y="838"/>
                    <a:pt x="122" y="681"/>
                  </a:cubicBezTo>
                  <a:cubicBezTo>
                    <a:pt x="97" y="511"/>
                    <a:pt x="146" y="316"/>
                    <a:pt x="243" y="170"/>
                  </a:cubicBezTo>
                  <a:cubicBezTo>
                    <a:pt x="292" y="122"/>
                    <a:pt x="365" y="98"/>
                    <a:pt x="437" y="98"/>
                  </a:cubicBezTo>
                  <a:cubicBezTo>
                    <a:pt x="452" y="90"/>
                    <a:pt x="466" y="88"/>
                    <a:pt x="480" y="88"/>
                  </a:cubicBezTo>
                  <a:close/>
                  <a:moveTo>
                    <a:pt x="437" y="0"/>
                  </a:moveTo>
                  <a:cubicBezTo>
                    <a:pt x="340" y="0"/>
                    <a:pt x="243" y="49"/>
                    <a:pt x="170" y="122"/>
                  </a:cubicBezTo>
                  <a:cubicBezTo>
                    <a:pt x="49" y="292"/>
                    <a:pt x="0" y="511"/>
                    <a:pt x="24" y="705"/>
                  </a:cubicBezTo>
                  <a:cubicBezTo>
                    <a:pt x="24" y="910"/>
                    <a:pt x="195" y="1072"/>
                    <a:pt x="396" y="1072"/>
                  </a:cubicBezTo>
                  <a:cubicBezTo>
                    <a:pt x="410" y="1072"/>
                    <a:pt x="423" y="1071"/>
                    <a:pt x="437" y="1069"/>
                  </a:cubicBezTo>
                  <a:cubicBezTo>
                    <a:pt x="656" y="1069"/>
                    <a:pt x="875" y="972"/>
                    <a:pt x="1045" y="826"/>
                  </a:cubicBezTo>
                  <a:cubicBezTo>
                    <a:pt x="1069" y="753"/>
                    <a:pt x="1093" y="705"/>
                    <a:pt x="1069" y="632"/>
                  </a:cubicBezTo>
                  <a:cubicBezTo>
                    <a:pt x="1006" y="548"/>
                    <a:pt x="906" y="482"/>
                    <a:pt x="801" y="482"/>
                  </a:cubicBezTo>
                  <a:cubicBezTo>
                    <a:pt x="785" y="482"/>
                    <a:pt x="769" y="483"/>
                    <a:pt x="753" y="486"/>
                  </a:cubicBezTo>
                  <a:lnTo>
                    <a:pt x="656" y="486"/>
                  </a:lnTo>
                  <a:cubicBezTo>
                    <a:pt x="705" y="365"/>
                    <a:pt x="680" y="219"/>
                    <a:pt x="632" y="98"/>
                  </a:cubicBezTo>
                  <a:cubicBezTo>
                    <a:pt x="583" y="49"/>
                    <a:pt x="510" y="0"/>
                    <a:pt x="4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" name="Google Shape;1532;p33"/>
            <p:cNvSpPr/>
            <p:nvPr/>
          </p:nvSpPr>
          <p:spPr>
            <a:xfrm rot="-1688081">
              <a:off x="8099677" y="454847"/>
              <a:ext cx="198037" cy="173330"/>
            </a:xfrm>
            <a:custGeom>
              <a:avLst/>
              <a:gdLst/>
              <a:ahLst/>
              <a:cxnLst/>
              <a:rect l="l" t="t" r="r" b="b"/>
              <a:pathLst>
                <a:path w="997" h="868" extrusionOk="0">
                  <a:moveTo>
                    <a:pt x="405" y="1"/>
                  </a:moveTo>
                  <a:cubicBezTo>
                    <a:pt x="214" y="1"/>
                    <a:pt x="67" y="97"/>
                    <a:pt x="49" y="168"/>
                  </a:cubicBezTo>
                  <a:cubicBezTo>
                    <a:pt x="0" y="363"/>
                    <a:pt x="49" y="557"/>
                    <a:pt x="195" y="703"/>
                  </a:cubicBezTo>
                  <a:cubicBezTo>
                    <a:pt x="350" y="801"/>
                    <a:pt x="529" y="867"/>
                    <a:pt x="667" y="867"/>
                  </a:cubicBezTo>
                  <a:cubicBezTo>
                    <a:pt x="767" y="867"/>
                    <a:pt x="844" y="833"/>
                    <a:pt x="875" y="751"/>
                  </a:cubicBezTo>
                  <a:cubicBezTo>
                    <a:pt x="996" y="484"/>
                    <a:pt x="875" y="168"/>
                    <a:pt x="632" y="47"/>
                  </a:cubicBezTo>
                  <a:cubicBezTo>
                    <a:pt x="553" y="14"/>
                    <a:pt x="476" y="1"/>
                    <a:pt x="40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" name="Google Shape;1533;p33"/>
            <p:cNvSpPr/>
            <p:nvPr/>
          </p:nvSpPr>
          <p:spPr>
            <a:xfrm rot="-1688081">
              <a:off x="8098398" y="484663"/>
              <a:ext cx="92087" cy="96074"/>
            </a:xfrm>
            <a:custGeom>
              <a:avLst/>
              <a:gdLst/>
              <a:ahLst/>
              <a:cxnLst/>
              <a:rect l="l" t="t" r="r" b="b"/>
              <a:pathLst>
                <a:path w="463" h="487" extrusionOk="0">
                  <a:moveTo>
                    <a:pt x="462" y="0"/>
                  </a:moveTo>
                  <a:lnTo>
                    <a:pt x="1" y="486"/>
                  </a:lnTo>
                  <a:cubicBezTo>
                    <a:pt x="1" y="486"/>
                    <a:pt x="438" y="98"/>
                    <a:pt x="46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" name="Google Shape;1534;p33"/>
            <p:cNvSpPr/>
            <p:nvPr/>
          </p:nvSpPr>
          <p:spPr>
            <a:xfrm rot="-1688081">
              <a:off x="8088593" y="473688"/>
              <a:ext cx="110901" cy="116874"/>
            </a:xfrm>
            <a:custGeom>
              <a:avLst/>
              <a:gdLst/>
              <a:ahLst/>
              <a:cxnLst/>
              <a:rect l="l" t="t" r="r" b="b"/>
              <a:pathLst>
                <a:path w="559" h="586" extrusionOk="0">
                  <a:moveTo>
                    <a:pt x="504" y="1"/>
                  </a:moveTo>
                  <a:cubicBezTo>
                    <a:pt x="487" y="1"/>
                    <a:pt x="471" y="9"/>
                    <a:pt x="462" y="27"/>
                  </a:cubicBezTo>
                  <a:cubicBezTo>
                    <a:pt x="340" y="197"/>
                    <a:pt x="195" y="367"/>
                    <a:pt x="25" y="489"/>
                  </a:cubicBezTo>
                  <a:cubicBezTo>
                    <a:pt x="0" y="513"/>
                    <a:pt x="0" y="537"/>
                    <a:pt x="25" y="562"/>
                  </a:cubicBezTo>
                  <a:cubicBezTo>
                    <a:pt x="25" y="562"/>
                    <a:pt x="49" y="562"/>
                    <a:pt x="49" y="586"/>
                  </a:cubicBezTo>
                  <a:cubicBezTo>
                    <a:pt x="73" y="562"/>
                    <a:pt x="73" y="562"/>
                    <a:pt x="73" y="562"/>
                  </a:cubicBezTo>
                  <a:cubicBezTo>
                    <a:pt x="267" y="416"/>
                    <a:pt x="413" y="246"/>
                    <a:pt x="559" y="51"/>
                  </a:cubicBezTo>
                  <a:cubicBezTo>
                    <a:pt x="559" y="21"/>
                    <a:pt x="531" y="1"/>
                    <a:pt x="50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" name="Google Shape;1535;p33"/>
            <p:cNvSpPr/>
            <p:nvPr/>
          </p:nvSpPr>
          <p:spPr>
            <a:xfrm rot="-1688081">
              <a:off x="8148196" y="483570"/>
              <a:ext cx="100999" cy="115884"/>
            </a:xfrm>
            <a:custGeom>
              <a:avLst/>
              <a:gdLst/>
              <a:ahLst/>
              <a:cxnLst/>
              <a:rect l="l" t="t" r="r" b="b"/>
              <a:pathLst>
                <a:path w="511" h="584" extrusionOk="0">
                  <a:moveTo>
                    <a:pt x="510" y="1"/>
                  </a:moveTo>
                  <a:lnTo>
                    <a:pt x="0" y="584"/>
                  </a:lnTo>
                  <a:cubicBezTo>
                    <a:pt x="194" y="390"/>
                    <a:pt x="365" y="195"/>
                    <a:pt x="5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" name="Google Shape;1536;p33"/>
            <p:cNvSpPr/>
            <p:nvPr/>
          </p:nvSpPr>
          <p:spPr>
            <a:xfrm rot="-1688081">
              <a:off x="8132590" y="479096"/>
              <a:ext cx="125753" cy="132722"/>
            </a:xfrm>
            <a:custGeom>
              <a:avLst/>
              <a:gdLst/>
              <a:ahLst/>
              <a:cxnLst/>
              <a:rect l="l" t="t" r="r" b="b"/>
              <a:pathLst>
                <a:path w="632" h="667" extrusionOk="0">
                  <a:moveTo>
                    <a:pt x="563" y="1"/>
                  </a:moveTo>
                  <a:cubicBezTo>
                    <a:pt x="547" y="1"/>
                    <a:pt x="535" y="18"/>
                    <a:pt x="535" y="35"/>
                  </a:cubicBezTo>
                  <a:cubicBezTo>
                    <a:pt x="389" y="254"/>
                    <a:pt x="219" y="448"/>
                    <a:pt x="25" y="594"/>
                  </a:cubicBezTo>
                  <a:cubicBezTo>
                    <a:pt x="0" y="618"/>
                    <a:pt x="0" y="642"/>
                    <a:pt x="25" y="667"/>
                  </a:cubicBezTo>
                  <a:lnTo>
                    <a:pt x="97" y="667"/>
                  </a:lnTo>
                  <a:cubicBezTo>
                    <a:pt x="292" y="496"/>
                    <a:pt x="486" y="278"/>
                    <a:pt x="632" y="59"/>
                  </a:cubicBezTo>
                  <a:cubicBezTo>
                    <a:pt x="632" y="35"/>
                    <a:pt x="608" y="11"/>
                    <a:pt x="583" y="11"/>
                  </a:cubicBezTo>
                  <a:cubicBezTo>
                    <a:pt x="576" y="3"/>
                    <a:pt x="569" y="1"/>
                    <a:pt x="5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" name="Google Shape;1537;p33"/>
            <p:cNvSpPr/>
            <p:nvPr/>
          </p:nvSpPr>
          <p:spPr>
            <a:xfrm rot="-1688081">
              <a:off x="7849260" y="476221"/>
              <a:ext cx="144567" cy="57447"/>
            </a:xfrm>
            <a:custGeom>
              <a:avLst/>
              <a:gdLst/>
              <a:ahLst/>
              <a:cxnLst/>
              <a:rect l="l" t="t" r="r" b="b"/>
              <a:pathLst>
                <a:path w="729" h="287" extrusionOk="0">
                  <a:moveTo>
                    <a:pt x="254" y="0"/>
                  </a:moveTo>
                  <a:cubicBezTo>
                    <a:pt x="184" y="0"/>
                    <a:pt x="114" y="14"/>
                    <a:pt x="49" y="43"/>
                  </a:cubicBezTo>
                  <a:cubicBezTo>
                    <a:pt x="0" y="68"/>
                    <a:pt x="25" y="140"/>
                    <a:pt x="73" y="140"/>
                  </a:cubicBezTo>
                  <a:cubicBezTo>
                    <a:pt x="133" y="118"/>
                    <a:pt x="196" y="107"/>
                    <a:pt x="258" y="107"/>
                  </a:cubicBezTo>
                  <a:cubicBezTo>
                    <a:pt x="396" y="107"/>
                    <a:pt x="531" y="161"/>
                    <a:pt x="632" y="262"/>
                  </a:cubicBezTo>
                  <a:cubicBezTo>
                    <a:pt x="656" y="286"/>
                    <a:pt x="656" y="286"/>
                    <a:pt x="680" y="286"/>
                  </a:cubicBezTo>
                  <a:lnTo>
                    <a:pt x="705" y="286"/>
                  </a:lnTo>
                  <a:cubicBezTo>
                    <a:pt x="729" y="262"/>
                    <a:pt x="729" y="213"/>
                    <a:pt x="705" y="213"/>
                  </a:cubicBezTo>
                  <a:cubicBezTo>
                    <a:pt x="585" y="77"/>
                    <a:pt x="418" y="0"/>
                    <a:pt x="2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" name="Google Shape;1538;p33"/>
            <p:cNvSpPr/>
            <p:nvPr/>
          </p:nvSpPr>
          <p:spPr>
            <a:xfrm rot="-1688081">
              <a:off x="8203127" y="502240"/>
              <a:ext cx="77234" cy="92113"/>
            </a:xfrm>
            <a:custGeom>
              <a:avLst/>
              <a:gdLst/>
              <a:ahLst/>
              <a:cxnLst/>
              <a:rect l="l" t="t" r="r" b="b"/>
              <a:pathLst>
                <a:path w="389" h="462" extrusionOk="0">
                  <a:moveTo>
                    <a:pt x="389" y="0"/>
                  </a:moveTo>
                  <a:lnTo>
                    <a:pt x="0" y="462"/>
                  </a:lnTo>
                  <a:cubicBezTo>
                    <a:pt x="0" y="462"/>
                    <a:pt x="364" y="146"/>
                    <a:pt x="38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" name="Google Shape;1539;p33"/>
            <p:cNvSpPr/>
            <p:nvPr/>
          </p:nvSpPr>
          <p:spPr>
            <a:xfrm rot="-1688081">
              <a:off x="8187873" y="493836"/>
              <a:ext cx="101989" cy="112913"/>
            </a:xfrm>
            <a:custGeom>
              <a:avLst/>
              <a:gdLst/>
              <a:ahLst/>
              <a:cxnLst/>
              <a:rect l="l" t="t" r="r" b="b"/>
              <a:pathLst>
                <a:path w="511" h="566" extrusionOk="0">
                  <a:moveTo>
                    <a:pt x="462" y="1"/>
                  </a:moveTo>
                  <a:cubicBezTo>
                    <a:pt x="444" y="1"/>
                    <a:pt x="425" y="19"/>
                    <a:pt x="413" y="55"/>
                  </a:cubicBezTo>
                  <a:cubicBezTo>
                    <a:pt x="389" y="152"/>
                    <a:pt x="170" y="371"/>
                    <a:pt x="24" y="468"/>
                  </a:cubicBezTo>
                  <a:cubicBezTo>
                    <a:pt x="0" y="493"/>
                    <a:pt x="0" y="517"/>
                    <a:pt x="24" y="541"/>
                  </a:cubicBezTo>
                  <a:cubicBezTo>
                    <a:pt x="24" y="541"/>
                    <a:pt x="49" y="565"/>
                    <a:pt x="73" y="565"/>
                  </a:cubicBezTo>
                  <a:cubicBezTo>
                    <a:pt x="73" y="565"/>
                    <a:pt x="73" y="541"/>
                    <a:pt x="73" y="541"/>
                  </a:cubicBezTo>
                  <a:cubicBezTo>
                    <a:pt x="122" y="493"/>
                    <a:pt x="486" y="225"/>
                    <a:pt x="510" y="55"/>
                  </a:cubicBezTo>
                  <a:cubicBezTo>
                    <a:pt x="498" y="19"/>
                    <a:pt x="480" y="1"/>
                    <a:pt x="4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" name="Google Shape;1540;p33"/>
            <p:cNvSpPr/>
            <p:nvPr/>
          </p:nvSpPr>
          <p:spPr>
            <a:xfrm rot="-1688081">
              <a:off x="7905627" y="365244"/>
              <a:ext cx="77234" cy="139655"/>
            </a:xfrm>
            <a:custGeom>
              <a:avLst/>
              <a:gdLst/>
              <a:ahLst/>
              <a:cxnLst/>
              <a:rect l="l" t="t" r="r" b="b"/>
              <a:pathLst>
                <a:path w="390" h="699" extrusionOk="0">
                  <a:moveTo>
                    <a:pt x="158" y="0"/>
                  </a:moveTo>
                  <a:cubicBezTo>
                    <a:pt x="146" y="0"/>
                    <a:pt x="134" y="6"/>
                    <a:pt x="122" y="18"/>
                  </a:cubicBezTo>
                  <a:cubicBezTo>
                    <a:pt x="0" y="237"/>
                    <a:pt x="98" y="529"/>
                    <a:pt x="292" y="699"/>
                  </a:cubicBezTo>
                  <a:lnTo>
                    <a:pt x="365" y="699"/>
                  </a:lnTo>
                  <a:cubicBezTo>
                    <a:pt x="389" y="674"/>
                    <a:pt x="389" y="650"/>
                    <a:pt x="365" y="626"/>
                  </a:cubicBezTo>
                  <a:cubicBezTo>
                    <a:pt x="171" y="504"/>
                    <a:pt x="122" y="261"/>
                    <a:pt x="195" y="67"/>
                  </a:cubicBezTo>
                  <a:cubicBezTo>
                    <a:pt x="219" y="43"/>
                    <a:pt x="219" y="18"/>
                    <a:pt x="195" y="18"/>
                  </a:cubicBezTo>
                  <a:cubicBezTo>
                    <a:pt x="183" y="6"/>
                    <a:pt x="171" y="0"/>
                    <a:pt x="1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" name="Google Shape;1541;p33"/>
            <p:cNvSpPr/>
            <p:nvPr/>
          </p:nvSpPr>
          <p:spPr>
            <a:xfrm rot="-1688081">
              <a:off x="8627911" y="406734"/>
              <a:ext cx="367359" cy="1041965"/>
            </a:xfrm>
            <a:custGeom>
              <a:avLst/>
              <a:gdLst/>
              <a:ahLst/>
              <a:cxnLst/>
              <a:rect l="l" t="t" r="r" b="b"/>
              <a:pathLst>
                <a:path w="1848" h="5242" extrusionOk="0">
                  <a:moveTo>
                    <a:pt x="156" y="1"/>
                  </a:moveTo>
                  <a:cubicBezTo>
                    <a:pt x="122" y="1"/>
                    <a:pt x="86" y="7"/>
                    <a:pt x="49" y="19"/>
                  </a:cubicBezTo>
                  <a:cubicBezTo>
                    <a:pt x="25" y="19"/>
                    <a:pt x="1" y="43"/>
                    <a:pt x="1" y="68"/>
                  </a:cubicBezTo>
                  <a:cubicBezTo>
                    <a:pt x="25" y="92"/>
                    <a:pt x="25" y="116"/>
                    <a:pt x="49" y="116"/>
                  </a:cubicBezTo>
                  <a:lnTo>
                    <a:pt x="74" y="92"/>
                  </a:lnTo>
                  <a:lnTo>
                    <a:pt x="244" y="92"/>
                  </a:lnTo>
                  <a:cubicBezTo>
                    <a:pt x="251" y="99"/>
                    <a:pt x="258" y="102"/>
                    <a:pt x="265" y="102"/>
                  </a:cubicBezTo>
                  <a:cubicBezTo>
                    <a:pt x="280" y="102"/>
                    <a:pt x="292" y="85"/>
                    <a:pt x="292" y="68"/>
                  </a:cubicBezTo>
                  <a:cubicBezTo>
                    <a:pt x="292" y="43"/>
                    <a:pt x="268" y="19"/>
                    <a:pt x="244" y="19"/>
                  </a:cubicBezTo>
                  <a:cubicBezTo>
                    <a:pt x="220" y="7"/>
                    <a:pt x="189" y="1"/>
                    <a:pt x="156" y="1"/>
                  </a:cubicBezTo>
                  <a:close/>
                  <a:moveTo>
                    <a:pt x="438" y="43"/>
                  </a:moveTo>
                  <a:cubicBezTo>
                    <a:pt x="414" y="43"/>
                    <a:pt x="390" y="68"/>
                    <a:pt x="390" y="92"/>
                  </a:cubicBezTo>
                  <a:cubicBezTo>
                    <a:pt x="390" y="116"/>
                    <a:pt x="390" y="141"/>
                    <a:pt x="414" y="141"/>
                  </a:cubicBezTo>
                  <a:cubicBezTo>
                    <a:pt x="487" y="165"/>
                    <a:pt x="535" y="165"/>
                    <a:pt x="584" y="189"/>
                  </a:cubicBezTo>
                  <a:lnTo>
                    <a:pt x="608" y="189"/>
                  </a:lnTo>
                  <a:cubicBezTo>
                    <a:pt x="632" y="189"/>
                    <a:pt x="632" y="189"/>
                    <a:pt x="657" y="165"/>
                  </a:cubicBezTo>
                  <a:cubicBezTo>
                    <a:pt x="657" y="141"/>
                    <a:pt x="657" y="116"/>
                    <a:pt x="632" y="116"/>
                  </a:cubicBezTo>
                  <a:cubicBezTo>
                    <a:pt x="560" y="92"/>
                    <a:pt x="511" y="68"/>
                    <a:pt x="438" y="43"/>
                  </a:cubicBezTo>
                  <a:close/>
                  <a:moveTo>
                    <a:pt x="778" y="195"/>
                  </a:moveTo>
                  <a:cubicBezTo>
                    <a:pt x="766" y="195"/>
                    <a:pt x="754" y="201"/>
                    <a:pt x="754" y="213"/>
                  </a:cubicBezTo>
                  <a:cubicBezTo>
                    <a:pt x="730" y="238"/>
                    <a:pt x="730" y="262"/>
                    <a:pt x="754" y="286"/>
                  </a:cubicBezTo>
                  <a:cubicBezTo>
                    <a:pt x="803" y="311"/>
                    <a:pt x="851" y="359"/>
                    <a:pt x="875" y="384"/>
                  </a:cubicBezTo>
                  <a:cubicBezTo>
                    <a:pt x="900" y="408"/>
                    <a:pt x="900" y="408"/>
                    <a:pt x="924" y="408"/>
                  </a:cubicBezTo>
                  <a:lnTo>
                    <a:pt x="973" y="408"/>
                  </a:lnTo>
                  <a:cubicBezTo>
                    <a:pt x="973" y="384"/>
                    <a:pt x="973" y="359"/>
                    <a:pt x="973" y="335"/>
                  </a:cubicBezTo>
                  <a:cubicBezTo>
                    <a:pt x="924" y="286"/>
                    <a:pt x="875" y="238"/>
                    <a:pt x="803" y="213"/>
                  </a:cubicBezTo>
                  <a:cubicBezTo>
                    <a:pt x="803" y="201"/>
                    <a:pt x="790" y="195"/>
                    <a:pt x="778" y="195"/>
                  </a:cubicBezTo>
                  <a:close/>
                  <a:moveTo>
                    <a:pt x="1033" y="438"/>
                  </a:moveTo>
                  <a:cubicBezTo>
                    <a:pt x="1021" y="438"/>
                    <a:pt x="1009" y="444"/>
                    <a:pt x="997" y="456"/>
                  </a:cubicBezTo>
                  <a:cubicBezTo>
                    <a:pt x="973" y="456"/>
                    <a:pt x="973" y="505"/>
                    <a:pt x="997" y="529"/>
                  </a:cubicBezTo>
                  <a:cubicBezTo>
                    <a:pt x="1021" y="578"/>
                    <a:pt x="1045" y="626"/>
                    <a:pt x="1070" y="675"/>
                  </a:cubicBezTo>
                  <a:cubicBezTo>
                    <a:pt x="1070" y="699"/>
                    <a:pt x="1094" y="724"/>
                    <a:pt x="1118" y="724"/>
                  </a:cubicBezTo>
                  <a:lnTo>
                    <a:pt x="1118" y="699"/>
                  </a:lnTo>
                  <a:cubicBezTo>
                    <a:pt x="1143" y="675"/>
                    <a:pt x="1167" y="651"/>
                    <a:pt x="1143" y="626"/>
                  </a:cubicBezTo>
                  <a:cubicBezTo>
                    <a:pt x="1118" y="578"/>
                    <a:pt x="1094" y="505"/>
                    <a:pt x="1070" y="456"/>
                  </a:cubicBezTo>
                  <a:cubicBezTo>
                    <a:pt x="1058" y="444"/>
                    <a:pt x="1045" y="438"/>
                    <a:pt x="1033" y="438"/>
                  </a:cubicBezTo>
                  <a:close/>
                  <a:moveTo>
                    <a:pt x="1143" y="796"/>
                  </a:moveTo>
                  <a:cubicBezTo>
                    <a:pt x="1118" y="821"/>
                    <a:pt x="1118" y="845"/>
                    <a:pt x="1118" y="869"/>
                  </a:cubicBezTo>
                  <a:cubicBezTo>
                    <a:pt x="1118" y="918"/>
                    <a:pt x="1143" y="991"/>
                    <a:pt x="1143" y="991"/>
                  </a:cubicBezTo>
                  <a:lnTo>
                    <a:pt x="1143" y="1039"/>
                  </a:lnTo>
                  <a:cubicBezTo>
                    <a:pt x="1143" y="1064"/>
                    <a:pt x="1167" y="1088"/>
                    <a:pt x="1191" y="1088"/>
                  </a:cubicBezTo>
                  <a:cubicBezTo>
                    <a:pt x="1215" y="1088"/>
                    <a:pt x="1240" y="1064"/>
                    <a:pt x="1240" y="1039"/>
                  </a:cubicBezTo>
                  <a:cubicBezTo>
                    <a:pt x="1240" y="1015"/>
                    <a:pt x="1240" y="1015"/>
                    <a:pt x="1240" y="991"/>
                  </a:cubicBezTo>
                  <a:cubicBezTo>
                    <a:pt x="1215" y="942"/>
                    <a:pt x="1215" y="894"/>
                    <a:pt x="1215" y="845"/>
                  </a:cubicBezTo>
                  <a:cubicBezTo>
                    <a:pt x="1191" y="821"/>
                    <a:pt x="1167" y="796"/>
                    <a:pt x="1143" y="796"/>
                  </a:cubicBezTo>
                  <a:close/>
                  <a:moveTo>
                    <a:pt x="1191" y="1185"/>
                  </a:moveTo>
                  <a:cubicBezTo>
                    <a:pt x="1167" y="1185"/>
                    <a:pt x="1143" y="1209"/>
                    <a:pt x="1143" y="1234"/>
                  </a:cubicBezTo>
                  <a:cubicBezTo>
                    <a:pt x="1143" y="1282"/>
                    <a:pt x="1143" y="1355"/>
                    <a:pt x="1118" y="1404"/>
                  </a:cubicBezTo>
                  <a:cubicBezTo>
                    <a:pt x="1118" y="1428"/>
                    <a:pt x="1143" y="1452"/>
                    <a:pt x="1167" y="1452"/>
                  </a:cubicBezTo>
                  <a:cubicBezTo>
                    <a:pt x="1191" y="1452"/>
                    <a:pt x="1215" y="1452"/>
                    <a:pt x="1215" y="1428"/>
                  </a:cubicBezTo>
                  <a:cubicBezTo>
                    <a:pt x="1215" y="1355"/>
                    <a:pt x="1240" y="1307"/>
                    <a:pt x="1240" y="1234"/>
                  </a:cubicBezTo>
                  <a:cubicBezTo>
                    <a:pt x="1240" y="1209"/>
                    <a:pt x="1215" y="1185"/>
                    <a:pt x="1191" y="1185"/>
                  </a:cubicBezTo>
                  <a:close/>
                  <a:moveTo>
                    <a:pt x="1107" y="1549"/>
                  </a:moveTo>
                  <a:cubicBezTo>
                    <a:pt x="1093" y="1549"/>
                    <a:pt x="1078" y="1557"/>
                    <a:pt x="1070" y="1574"/>
                  </a:cubicBezTo>
                  <a:cubicBezTo>
                    <a:pt x="1045" y="1622"/>
                    <a:pt x="997" y="1695"/>
                    <a:pt x="973" y="1744"/>
                  </a:cubicBezTo>
                  <a:cubicBezTo>
                    <a:pt x="948" y="1744"/>
                    <a:pt x="948" y="1792"/>
                    <a:pt x="973" y="1792"/>
                  </a:cubicBezTo>
                  <a:lnTo>
                    <a:pt x="1045" y="1792"/>
                  </a:lnTo>
                  <a:cubicBezTo>
                    <a:pt x="1094" y="1744"/>
                    <a:pt x="1118" y="1671"/>
                    <a:pt x="1143" y="1622"/>
                  </a:cubicBezTo>
                  <a:cubicBezTo>
                    <a:pt x="1158" y="1575"/>
                    <a:pt x="1133" y="1549"/>
                    <a:pt x="1107" y="1549"/>
                  </a:cubicBezTo>
                  <a:close/>
                  <a:moveTo>
                    <a:pt x="438" y="1792"/>
                  </a:moveTo>
                  <a:cubicBezTo>
                    <a:pt x="394" y="1792"/>
                    <a:pt x="390" y="1893"/>
                    <a:pt x="426" y="1893"/>
                  </a:cubicBezTo>
                  <a:cubicBezTo>
                    <a:pt x="430" y="1893"/>
                    <a:pt x="434" y="1892"/>
                    <a:pt x="438" y="1890"/>
                  </a:cubicBezTo>
                  <a:lnTo>
                    <a:pt x="632" y="1890"/>
                  </a:lnTo>
                  <a:cubicBezTo>
                    <a:pt x="657" y="1890"/>
                    <a:pt x="681" y="1890"/>
                    <a:pt x="681" y="1841"/>
                  </a:cubicBezTo>
                  <a:cubicBezTo>
                    <a:pt x="681" y="1817"/>
                    <a:pt x="657" y="1817"/>
                    <a:pt x="632" y="1792"/>
                  </a:cubicBezTo>
                  <a:close/>
                  <a:moveTo>
                    <a:pt x="244" y="1841"/>
                  </a:moveTo>
                  <a:cubicBezTo>
                    <a:pt x="171" y="1865"/>
                    <a:pt x="98" y="1914"/>
                    <a:pt x="74" y="1963"/>
                  </a:cubicBezTo>
                  <a:cubicBezTo>
                    <a:pt x="49" y="1987"/>
                    <a:pt x="49" y="2011"/>
                    <a:pt x="74" y="2011"/>
                  </a:cubicBezTo>
                  <a:cubicBezTo>
                    <a:pt x="74" y="2023"/>
                    <a:pt x="74" y="2029"/>
                    <a:pt x="77" y="2029"/>
                  </a:cubicBezTo>
                  <a:cubicBezTo>
                    <a:pt x="80" y="2029"/>
                    <a:pt x="86" y="2023"/>
                    <a:pt x="98" y="2011"/>
                  </a:cubicBezTo>
                  <a:cubicBezTo>
                    <a:pt x="98" y="2023"/>
                    <a:pt x="104" y="2029"/>
                    <a:pt x="110" y="2029"/>
                  </a:cubicBezTo>
                  <a:cubicBezTo>
                    <a:pt x="116" y="2029"/>
                    <a:pt x="122" y="2023"/>
                    <a:pt x="122" y="2011"/>
                  </a:cubicBezTo>
                  <a:cubicBezTo>
                    <a:pt x="171" y="1987"/>
                    <a:pt x="220" y="1938"/>
                    <a:pt x="268" y="1938"/>
                  </a:cubicBezTo>
                  <a:cubicBezTo>
                    <a:pt x="292" y="1938"/>
                    <a:pt x="317" y="1914"/>
                    <a:pt x="292" y="1865"/>
                  </a:cubicBezTo>
                  <a:cubicBezTo>
                    <a:pt x="292" y="1841"/>
                    <a:pt x="268" y="1841"/>
                    <a:pt x="244" y="1841"/>
                  </a:cubicBezTo>
                  <a:close/>
                  <a:moveTo>
                    <a:pt x="803" y="1841"/>
                  </a:moveTo>
                  <a:cubicBezTo>
                    <a:pt x="778" y="1841"/>
                    <a:pt x="754" y="1841"/>
                    <a:pt x="754" y="1865"/>
                  </a:cubicBezTo>
                  <a:cubicBezTo>
                    <a:pt x="754" y="1890"/>
                    <a:pt x="754" y="1914"/>
                    <a:pt x="778" y="1938"/>
                  </a:cubicBezTo>
                  <a:lnTo>
                    <a:pt x="705" y="1987"/>
                  </a:lnTo>
                  <a:cubicBezTo>
                    <a:pt x="681" y="2011"/>
                    <a:pt x="681" y="2035"/>
                    <a:pt x="705" y="2060"/>
                  </a:cubicBezTo>
                  <a:lnTo>
                    <a:pt x="754" y="2060"/>
                  </a:lnTo>
                  <a:cubicBezTo>
                    <a:pt x="754" y="2060"/>
                    <a:pt x="754" y="2060"/>
                    <a:pt x="754" y="2035"/>
                  </a:cubicBezTo>
                  <a:cubicBezTo>
                    <a:pt x="803" y="2011"/>
                    <a:pt x="827" y="1987"/>
                    <a:pt x="875" y="1938"/>
                  </a:cubicBezTo>
                  <a:lnTo>
                    <a:pt x="948" y="1963"/>
                  </a:lnTo>
                  <a:cubicBezTo>
                    <a:pt x="955" y="1970"/>
                    <a:pt x="963" y="1973"/>
                    <a:pt x="970" y="1973"/>
                  </a:cubicBezTo>
                  <a:cubicBezTo>
                    <a:pt x="987" y="1973"/>
                    <a:pt x="1004" y="1955"/>
                    <a:pt x="1021" y="1938"/>
                  </a:cubicBezTo>
                  <a:cubicBezTo>
                    <a:pt x="1021" y="1914"/>
                    <a:pt x="997" y="1890"/>
                    <a:pt x="997" y="1890"/>
                  </a:cubicBezTo>
                  <a:lnTo>
                    <a:pt x="900" y="1841"/>
                  </a:lnTo>
                  <a:close/>
                  <a:moveTo>
                    <a:pt x="1143" y="1993"/>
                  </a:moveTo>
                  <a:cubicBezTo>
                    <a:pt x="1130" y="1993"/>
                    <a:pt x="1118" y="1999"/>
                    <a:pt x="1118" y="2011"/>
                  </a:cubicBezTo>
                  <a:cubicBezTo>
                    <a:pt x="1094" y="2035"/>
                    <a:pt x="1094" y="2060"/>
                    <a:pt x="1118" y="2084"/>
                  </a:cubicBezTo>
                  <a:cubicBezTo>
                    <a:pt x="1167" y="2108"/>
                    <a:pt x="1191" y="2157"/>
                    <a:pt x="1240" y="2205"/>
                  </a:cubicBezTo>
                  <a:cubicBezTo>
                    <a:pt x="1240" y="2205"/>
                    <a:pt x="1264" y="2205"/>
                    <a:pt x="1264" y="2230"/>
                  </a:cubicBezTo>
                  <a:lnTo>
                    <a:pt x="1313" y="2230"/>
                  </a:lnTo>
                  <a:cubicBezTo>
                    <a:pt x="1337" y="2205"/>
                    <a:pt x="1337" y="2181"/>
                    <a:pt x="1313" y="2157"/>
                  </a:cubicBezTo>
                  <a:cubicBezTo>
                    <a:pt x="1264" y="2108"/>
                    <a:pt x="1215" y="2060"/>
                    <a:pt x="1167" y="2011"/>
                  </a:cubicBezTo>
                  <a:cubicBezTo>
                    <a:pt x="1167" y="1999"/>
                    <a:pt x="1155" y="1993"/>
                    <a:pt x="1143" y="1993"/>
                  </a:cubicBezTo>
                  <a:close/>
                  <a:moveTo>
                    <a:pt x="585" y="2074"/>
                  </a:moveTo>
                  <a:cubicBezTo>
                    <a:pt x="576" y="2074"/>
                    <a:pt x="567" y="2077"/>
                    <a:pt x="560" y="2084"/>
                  </a:cubicBezTo>
                  <a:cubicBezTo>
                    <a:pt x="511" y="2108"/>
                    <a:pt x="462" y="2133"/>
                    <a:pt x="414" y="2157"/>
                  </a:cubicBezTo>
                  <a:cubicBezTo>
                    <a:pt x="365" y="2157"/>
                    <a:pt x="365" y="2230"/>
                    <a:pt x="414" y="2254"/>
                  </a:cubicBezTo>
                  <a:lnTo>
                    <a:pt x="438" y="2230"/>
                  </a:lnTo>
                  <a:cubicBezTo>
                    <a:pt x="487" y="2205"/>
                    <a:pt x="560" y="2181"/>
                    <a:pt x="608" y="2157"/>
                  </a:cubicBezTo>
                  <a:cubicBezTo>
                    <a:pt x="632" y="2157"/>
                    <a:pt x="632" y="2133"/>
                    <a:pt x="632" y="2108"/>
                  </a:cubicBezTo>
                  <a:cubicBezTo>
                    <a:pt x="632" y="2091"/>
                    <a:pt x="608" y="2074"/>
                    <a:pt x="585" y="2074"/>
                  </a:cubicBezTo>
                  <a:close/>
                  <a:moveTo>
                    <a:pt x="49" y="2108"/>
                  </a:moveTo>
                  <a:cubicBezTo>
                    <a:pt x="25" y="2133"/>
                    <a:pt x="1" y="2157"/>
                    <a:pt x="25" y="2181"/>
                  </a:cubicBezTo>
                  <a:cubicBezTo>
                    <a:pt x="74" y="2230"/>
                    <a:pt x="147" y="2278"/>
                    <a:pt x="220" y="2278"/>
                  </a:cubicBezTo>
                  <a:lnTo>
                    <a:pt x="244" y="2278"/>
                  </a:lnTo>
                  <a:cubicBezTo>
                    <a:pt x="244" y="2278"/>
                    <a:pt x="268" y="2254"/>
                    <a:pt x="268" y="2230"/>
                  </a:cubicBezTo>
                  <a:cubicBezTo>
                    <a:pt x="268" y="2205"/>
                    <a:pt x="244" y="2181"/>
                    <a:pt x="220" y="2181"/>
                  </a:cubicBezTo>
                  <a:cubicBezTo>
                    <a:pt x="195" y="2181"/>
                    <a:pt x="122" y="2181"/>
                    <a:pt x="98" y="2133"/>
                  </a:cubicBezTo>
                  <a:cubicBezTo>
                    <a:pt x="98" y="2108"/>
                    <a:pt x="74" y="2108"/>
                    <a:pt x="49" y="2108"/>
                  </a:cubicBezTo>
                  <a:close/>
                  <a:moveTo>
                    <a:pt x="1361" y="2278"/>
                  </a:moveTo>
                  <a:cubicBezTo>
                    <a:pt x="1337" y="2303"/>
                    <a:pt x="1313" y="2327"/>
                    <a:pt x="1337" y="2351"/>
                  </a:cubicBezTo>
                  <a:cubicBezTo>
                    <a:pt x="1337" y="2400"/>
                    <a:pt x="1361" y="2448"/>
                    <a:pt x="1361" y="2521"/>
                  </a:cubicBezTo>
                  <a:cubicBezTo>
                    <a:pt x="1361" y="2546"/>
                    <a:pt x="1386" y="2570"/>
                    <a:pt x="1410" y="2570"/>
                  </a:cubicBezTo>
                  <a:cubicBezTo>
                    <a:pt x="1434" y="2570"/>
                    <a:pt x="1458" y="2546"/>
                    <a:pt x="1458" y="2521"/>
                  </a:cubicBezTo>
                  <a:cubicBezTo>
                    <a:pt x="1458" y="2448"/>
                    <a:pt x="1434" y="2375"/>
                    <a:pt x="1410" y="2327"/>
                  </a:cubicBezTo>
                  <a:cubicBezTo>
                    <a:pt x="1410" y="2303"/>
                    <a:pt x="1361" y="2278"/>
                    <a:pt x="1361" y="2278"/>
                  </a:cubicBezTo>
                  <a:close/>
                  <a:moveTo>
                    <a:pt x="1402" y="2657"/>
                  </a:moveTo>
                  <a:cubicBezTo>
                    <a:pt x="1383" y="2657"/>
                    <a:pt x="1378" y="2674"/>
                    <a:pt x="1361" y="2691"/>
                  </a:cubicBezTo>
                  <a:cubicBezTo>
                    <a:pt x="1361" y="2764"/>
                    <a:pt x="1337" y="2813"/>
                    <a:pt x="1313" y="2861"/>
                  </a:cubicBezTo>
                  <a:cubicBezTo>
                    <a:pt x="1313" y="2886"/>
                    <a:pt x="1337" y="2910"/>
                    <a:pt x="1361" y="2934"/>
                  </a:cubicBezTo>
                  <a:cubicBezTo>
                    <a:pt x="1386" y="2934"/>
                    <a:pt x="1410" y="2934"/>
                    <a:pt x="1410" y="2910"/>
                  </a:cubicBezTo>
                  <a:cubicBezTo>
                    <a:pt x="1434" y="2837"/>
                    <a:pt x="1458" y="2764"/>
                    <a:pt x="1458" y="2716"/>
                  </a:cubicBezTo>
                  <a:cubicBezTo>
                    <a:pt x="1458" y="2691"/>
                    <a:pt x="1458" y="2667"/>
                    <a:pt x="1434" y="2667"/>
                  </a:cubicBezTo>
                  <a:cubicBezTo>
                    <a:pt x="1420" y="2660"/>
                    <a:pt x="1410" y="2657"/>
                    <a:pt x="1402" y="2657"/>
                  </a:cubicBezTo>
                  <a:close/>
                  <a:moveTo>
                    <a:pt x="1288" y="3021"/>
                  </a:moveTo>
                  <a:cubicBezTo>
                    <a:pt x="1272" y="3021"/>
                    <a:pt x="1256" y="3031"/>
                    <a:pt x="1240" y="3031"/>
                  </a:cubicBezTo>
                  <a:lnTo>
                    <a:pt x="1167" y="3201"/>
                  </a:lnTo>
                  <a:cubicBezTo>
                    <a:pt x="1143" y="3226"/>
                    <a:pt x="1167" y="3250"/>
                    <a:pt x="1191" y="3274"/>
                  </a:cubicBezTo>
                  <a:cubicBezTo>
                    <a:pt x="1215" y="3274"/>
                    <a:pt x="1240" y="3274"/>
                    <a:pt x="1240" y="3250"/>
                  </a:cubicBezTo>
                  <a:cubicBezTo>
                    <a:pt x="1264" y="3201"/>
                    <a:pt x="1313" y="3153"/>
                    <a:pt x="1337" y="3080"/>
                  </a:cubicBezTo>
                  <a:cubicBezTo>
                    <a:pt x="1337" y="3056"/>
                    <a:pt x="1337" y="3031"/>
                    <a:pt x="1313" y="3031"/>
                  </a:cubicBezTo>
                  <a:cubicBezTo>
                    <a:pt x="1305" y="3023"/>
                    <a:pt x="1296" y="3021"/>
                    <a:pt x="1288" y="3021"/>
                  </a:cubicBezTo>
                  <a:close/>
                  <a:moveTo>
                    <a:pt x="1124" y="3351"/>
                  </a:moveTo>
                  <a:cubicBezTo>
                    <a:pt x="1112" y="3351"/>
                    <a:pt x="1101" y="3357"/>
                    <a:pt x="1094" y="3371"/>
                  </a:cubicBezTo>
                  <a:cubicBezTo>
                    <a:pt x="1045" y="3444"/>
                    <a:pt x="1021" y="3493"/>
                    <a:pt x="997" y="3542"/>
                  </a:cubicBezTo>
                  <a:cubicBezTo>
                    <a:pt x="973" y="3542"/>
                    <a:pt x="973" y="3566"/>
                    <a:pt x="997" y="3590"/>
                  </a:cubicBezTo>
                  <a:lnTo>
                    <a:pt x="1070" y="3590"/>
                  </a:lnTo>
                  <a:cubicBezTo>
                    <a:pt x="1094" y="3542"/>
                    <a:pt x="1143" y="3493"/>
                    <a:pt x="1167" y="3420"/>
                  </a:cubicBezTo>
                  <a:cubicBezTo>
                    <a:pt x="1184" y="3386"/>
                    <a:pt x="1153" y="3351"/>
                    <a:pt x="1124" y="3351"/>
                  </a:cubicBezTo>
                  <a:close/>
                  <a:moveTo>
                    <a:pt x="705" y="3566"/>
                  </a:moveTo>
                  <a:cubicBezTo>
                    <a:pt x="632" y="3566"/>
                    <a:pt x="560" y="3590"/>
                    <a:pt x="511" y="3639"/>
                  </a:cubicBezTo>
                  <a:cubicBezTo>
                    <a:pt x="487" y="3639"/>
                    <a:pt x="487" y="3687"/>
                    <a:pt x="511" y="3687"/>
                  </a:cubicBezTo>
                  <a:cubicBezTo>
                    <a:pt x="511" y="3699"/>
                    <a:pt x="511" y="3705"/>
                    <a:pt x="514" y="3705"/>
                  </a:cubicBezTo>
                  <a:cubicBezTo>
                    <a:pt x="517" y="3705"/>
                    <a:pt x="523" y="3699"/>
                    <a:pt x="535" y="3687"/>
                  </a:cubicBezTo>
                  <a:cubicBezTo>
                    <a:pt x="535" y="3687"/>
                    <a:pt x="535" y="3712"/>
                    <a:pt x="560" y="3712"/>
                  </a:cubicBezTo>
                  <a:cubicBezTo>
                    <a:pt x="608" y="3663"/>
                    <a:pt x="657" y="3663"/>
                    <a:pt x="705" y="3663"/>
                  </a:cubicBezTo>
                  <a:cubicBezTo>
                    <a:pt x="730" y="3663"/>
                    <a:pt x="754" y="3639"/>
                    <a:pt x="754" y="3614"/>
                  </a:cubicBezTo>
                  <a:cubicBezTo>
                    <a:pt x="754" y="3590"/>
                    <a:pt x="730" y="3566"/>
                    <a:pt x="705" y="3566"/>
                  </a:cubicBezTo>
                  <a:close/>
                  <a:moveTo>
                    <a:pt x="900" y="3590"/>
                  </a:moveTo>
                  <a:cubicBezTo>
                    <a:pt x="875" y="3590"/>
                    <a:pt x="851" y="3614"/>
                    <a:pt x="851" y="3639"/>
                  </a:cubicBezTo>
                  <a:cubicBezTo>
                    <a:pt x="827" y="3639"/>
                    <a:pt x="851" y="3663"/>
                    <a:pt x="851" y="3687"/>
                  </a:cubicBezTo>
                  <a:cubicBezTo>
                    <a:pt x="827" y="3736"/>
                    <a:pt x="778" y="3760"/>
                    <a:pt x="730" y="3809"/>
                  </a:cubicBezTo>
                  <a:cubicBezTo>
                    <a:pt x="730" y="3833"/>
                    <a:pt x="730" y="3857"/>
                    <a:pt x="730" y="3882"/>
                  </a:cubicBezTo>
                  <a:lnTo>
                    <a:pt x="803" y="3882"/>
                  </a:lnTo>
                  <a:cubicBezTo>
                    <a:pt x="851" y="3833"/>
                    <a:pt x="900" y="3784"/>
                    <a:pt x="948" y="3736"/>
                  </a:cubicBezTo>
                  <a:cubicBezTo>
                    <a:pt x="948" y="3736"/>
                    <a:pt x="948" y="3712"/>
                    <a:pt x="948" y="3712"/>
                  </a:cubicBezTo>
                  <a:cubicBezTo>
                    <a:pt x="973" y="3712"/>
                    <a:pt x="1021" y="3736"/>
                    <a:pt x="1045" y="3736"/>
                  </a:cubicBezTo>
                  <a:cubicBezTo>
                    <a:pt x="1053" y="3743"/>
                    <a:pt x="1060" y="3746"/>
                    <a:pt x="1067" y="3746"/>
                  </a:cubicBezTo>
                  <a:cubicBezTo>
                    <a:pt x="1084" y="3746"/>
                    <a:pt x="1101" y="3729"/>
                    <a:pt x="1118" y="3712"/>
                  </a:cubicBezTo>
                  <a:cubicBezTo>
                    <a:pt x="1118" y="3712"/>
                    <a:pt x="1118" y="3663"/>
                    <a:pt x="1094" y="3663"/>
                  </a:cubicBezTo>
                  <a:cubicBezTo>
                    <a:pt x="1021" y="3639"/>
                    <a:pt x="973" y="3614"/>
                    <a:pt x="900" y="3590"/>
                  </a:cubicBezTo>
                  <a:close/>
                  <a:moveTo>
                    <a:pt x="1231" y="3742"/>
                  </a:moveTo>
                  <a:cubicBezTo>
                    <a:pt x="1222" y="3742"/>
                    <a:pt x="1215" y="3748"/>
                    <a:pt x="1215" y="3760"/>
                  </a:cubicBezTo>
                  <a:cubicBezTo>
                    <a:pt x="1191" y="3784"/>
                    <a:pt x="1191" y="3809"/>
                    <a:pt x="1215" y="3833"/>
                  </a:cubicBezTo>
                  <a:cubicBezTo>
                    <a:pt x="1264" y="3857"/>
                    <a:pt x="1313" y="3882"/>
                    <a:pt x="1361" y="3930"/>
                  </a:cubicBezTo>
                  <a:lnTo>
                    <a:pt x="1386" y="3930"/>
                  </a:lnTo>
                  <a:cubicBezTo>
                    <a:pt x="1386" y="3930"/>
                    <a:pt x="1396" y="3941"/>
                    <a:pt x="1411" y="3941"/>
                  </a:cubicBezTo>
                  <a:cubicBezTo>
                    <a:pt x="1418" y="3941"/>
                    <a:pt x="1426" y="3938"/>
                    <a:pt x="1434" y="3930"/>
                  </a:cubicBezTo>
                  <a:cubicBezTo>
                    <a:pt x="1434" y="3930"/>
                    <a:pt x="1434" y="3882"/>
                    <a:pt x="1434" y="3882"/>
                  </a:cubicBezTo>
                  <a:cubicBezTo>
                    <a:pt x="1386" y="3833"/>
                    <a:pt x="1313" y="3784"/>
                    <a:pt x="1264" y="3760"/>
                  </a:cubicBezTo>
                  <a:cubicBezTo>
                    <a:pt x="1252" y="3748"/>
                    <a:pt x="1240" y="3742"/>
                    <a:pt x="1231" y="3742"/>
                  </a:cubicBezTo>
                  <a:close/>
                  <a:moveTo>
                    <a:pt x="462" y="3784"/>
                  </a:moveTo>
                  <a:cubicBezTo>
                    <a:pt x="438" y="3784"/>
                    <a:pt x="414" y="3809"/>
                    <a:pt x="438" y="3833"/>
                  </a:cubicBezTo>
                  <a:cubicBezTo>
                    <a:pt x="438" y="3906"/>
                    <a:pt x="487" y="3979"/>
                    <a:pt x="584" y="3979"/>
                  </a:cubicBezTo>
                  <a:lnTo>
                    <a:pt x="608" y="3979"/>
                  </a:lnTo>
                  <a:cubicBezTo>
                    <a:pt x="632" y="3979"/>
                    <a:pt x="657" y="3954"/>
                    <a:pt x="657" y="3906"/>
                  </a:cubicBezTo>
                  <a:cubicBezTo>
                    <a:pt x="632" y="3882"/>
                    <a:pt x="608" y="3882"/>
                    <a:pt x="584" y="3882"/>
                  </a:cubicBezTo>
                  <a:cubicBezTo>
                    <a:pt x="560" y="3882"/>
                    <a:pt x="511" y="3882"/>
                    <a:pt x="511" y="3809"/>
                  </a:cubicBezTo>
                  <a:cubicBezTo>
                    <a:pt x="511" y="3784"/>
                    <a:pt x="487" y="3784"/>
                    <a:pt x="462" y="3784"/>
                  </a:cubicBezTo>
                  <a:close/>
                  <a:moveTo>
                    <a:pt x="1520" y="3963"/>
                  </a:moveTo>
                  <a:cubicBezTo>
                    <a:pt x="1480" y="3963"/>
                    <a:pt x="1445" y="4014"/>
                    <a:pt x="1483" y="4052"/>
                  </a:cubicBezTo>
                  <a:cubicBezTo>
                    <a:pt x="1507" y="4100"/>
                    <a:pt x="1556" y="4149"/>
                    <a:pt x="1580" y="4197"/>
                  </a:cubicBezTo>
                  <a:cubicBezTo>
                    <a:pt x="1604" y="4197"/>
                    <a:pt x="1604" y="4222"/>
                    <a:pt x="1628" y="4222"/>
                  </a:cubicBezTo>
                  <a:lnTo>
                    <a:pt x="1628" y="4197"/>
                  </a:lnTo>
                  <a:lnTo>
                    <a:pt x="1653" y="4197"/>
                  </a:lnTo>
                  <a:cubicBezTo>
                    <a:pt x="1677" y="4197"/>
                    <a:pt x="1677" y="4173"/>
                    <a:pt x="1677" y="4149"/>
                  </a:cubicBezTo>
                  <a:cubicBezTo>
                    <a:pt x="1628" y="4100"/>
                    <a:pt x="1604" y="4027"/>
                    <a:pt x="1556" y="3979"/>
                  </a:cubicBezTo>
                  <a:cubicBezTo>
                    <a:pt x="1544" y="3967"/>
                    <a:pt x="1532" y="3963"/>
                    <a:pt x="1520" y="3963"/>
                  </a:cubicBezTo>
                  <a:close/>
                  <a:moveTo>
                    <a:pt x="1722" y="4285"/>
                  </a:moveTo>
                  <a:cubicBezTo>
                    <a:pt x="1716" y="4285"/>
                    <a:pt x="1708" y="4287"/>
                    <a:pt x="1701" y="4295"/>
                  </a:cubicBezTo>
                  <a:cubicBezTo>
                    <a:pt x="1677" y="4295"/>
                    <a:pt x="1653" y="4319"/>
                    <a:pt x="1677" y="4343"/>
                  </a:cubicBezTo>
                  <a:cubicBezTo>
                    <a:pt x="1701" y="4416"/>
                    <a:pt x="1726" y="4465"/>
                    <a:pt x="1726" y="4513"/>
                  </a:cubicBezTo>
                  <a:cubicBezTo>
                    <a:pt x="1726" y="4537"/>
                    <a:pt x="1750" y="4562"/>
                    <a:pt x="1774" y="4562"/>
                  </a:cubicBezTo>
                  <a:cubicBezTo>
                    <a:pt x="1799" y="4562"/>
                    <a:pt x="1823" y="4513"/>
                    <a:pt x="1823" y="4489"/>
                  </a:cubicBezTo>
                  <a:cubicBezTo>
                    <a:pt x="1799" y="4440"/>
                    <a:pt x="1774" y="4367"/>
                    <a:pt x="1750" y="4319"/>
                  </a:cubicBezTo>
                  <a:cubicBezTo>
                    <a:pt x="1750" y="4302"/>
                    <a:pt x="1738" y="4285"/>
                    <a:pt x="1722" y="4285"/>
                  </a:cubicBezTo>
                  <a:close/>
                  <a:moveTo>
                    <a:pt x="1799" y="4635"/>
                  </a:moveTo>
                  <a:cubicBezTo>
                    <a:pt x="1774" y="4659"/>
                    <a:pt x="1750" y="4683"/>
                    <a:pt x="1750" y="4708"/>
                  </a:cubicBezTo>
                  <a:lnTo>
                    <a:pt x="1750" y="4780"/>
                  </a:lnTo>
                  <a:lnTo>
                    <a:pt x="1750" y="4878"/>
                  </a:lnTo>
                  <a:cubicBezTo>
                    <a:pt x="1750" y="4902"/>
                    <a:pt x="1774" y="4926"/>
                    <a:pt x="1799" y="4926"/>
                  </a:cubicBezTo>
                  <a:cubicBezTo>
                    <a:pt x="1823" y="4926"/>
                    <a:pt x="1847" y="4902"/>
                    <a:pt x="1847" y="4878"/>
                  </a:cubicBezTo>
                  <a:lnTo>
                    <a:pt x="1847" y="4780"/>
                  </a:lnTo>
                  <a:lnTo>
                    <a:pt x="1847" y="4683"/>
                  </a:lnTo>
                  <a:cubicBezTo>
                    <a:pt x="1847" y="4659"/>
                    <a:pt x="1823" y="4635"/>
                    <a:pt x="1799" y="4635"/>
                  </a:cubicBezTo>
                  <a:close/>
                  <a:moveTo>
                    <a:pt x="1799" y="5023"/>
                  </a:moveTo>
                  <a:cubicBezTo>
                    <a:pt x="1774" y="5023"/>
                    <a:pt x="1750" y="5023"/>
                    <a:pt x="1750" y="5048"/>
                  </a:cubicBezTo>
                  <a:cubicBezTo>
                    <a:pt x="1726" y="5096"/>
                    <a:pt x="1726" y="5145"/>
                    <a:pt x="1726" y="5169"/>
                  </a:cubicBezTo>
                  <a:cubicBezTo>
                    <a:pt x="1701" y="5193"/>
                    <a:pt x="1726" y="5218"/>
                    <a:pt x="1750" y="5242"/>
                  </a:cubicBezTo>
                  <a:cubicBezTo>
                    <a:pt x="1774" y="5242"/>
                    <a:pt x="1799" y="5218"/>
                    <a:pt x="1799" y="5193"/>
                  </a:cubicBezTo>
                  <a:cubicBezTo>
                    <a:pt x="1823" y="5169"/>
                    <a:pt x="1823" y="5121"/>
                    <a:pt x="1823" y="5072"/>
                  </a:cubicBezTo>
                  <a:cubicBezTo>
                    <a:pt x="1847" y="5048"/>
                    <a:pt x="1823" y="5023"/>
                    <a:pt x="1799" y="50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5" name="Google Shape;1542;p33"/>
          <p:cNvGrpSpPr>
            <a:grpSpLocks/>
          </p:cNvGrpSpPr>
          <p:nvPr/>
        </p:nvGrpSpPr>
        <p:grpSpPr bwMode="auto">
          <a:xfrm>
            <a:off x="1166813" y="4627563"/>
            <a:ext cx="1360487" cy="2309812"/>
            <a:chOff x="-1056319" y="1385262"/>
            <a:chExt cx="212940" cy="361495"/>
          </a:xfrm>
        </p:grpSpPr>
        <p:sp>
          <p:nvSpPr>
            <p:cNvPr id="46" name="Google Shape;1543;p33"/>
            <p:cNvSpPr/>
            <p:nvPr/>
          </p:nvSpPr>
          <p:spPr>
            <a:xfrm>
              <a:off x="-933326" y="1467499"/>
              <a:ext cx="27580" cy="279258"/>
            </a:xfrm>
            <a:custGeom>
              <a:avLst/>
              <a:gdLst/>
              <a:ahLst/>
              <a:cxnLst/>
              <a:rect l="l" t="t" r="r" b="b"/>
              <a:pathLst>
                <a:path w="705" h="7168" extrusionOk="0">
                  <a:moveTo>
                    <a:pt x="680" y="1"/>
                  </a:moveTo>
                  <a:cubicBezTo>
                    <a:pt x="656" y="1"/>
                    <a:pt x="632" y="25"/>
                    <a:pt x="632" y="50"/>
                  </a:cubicBezTo>
                  <a:cubicBezTo>
                    <a:pt x="608" y="292"/>
                    <a:pt x="0" y="6123"/>
                    <a:pt x="170" y="7119"/>
                  </a:cubicBezTo>
                  <a:cubicBezTo>
                    <a:pt x="170" y="7143"/>
                    <a:pt x="170" y="7167"/>
                    <a:pt x="195" y="7167"/>
                  </a:cubicBezTo>
                  <a:lnTo>
                    <a:pt x="219" y="7167"/>
                  </a:lnTo>
                  <a:cubicBezTo>
                    <a:pt x="243" y="7143"/>
                    <a:pt x="243" y="7119"/>
                    <a:pt x="243" y="7094"/>
                  </a:cubicBezTo>
                  <a:cubicBezTo>
                    <a:pt x="97" y="6123"/>
                    <a:pt x="705" y="122"/>
                    <a:pt x="705" y="74"/>
                  </a:cubicBezTo>
                  <a:cubicBezTo>
                    <a:pt x="705" y="25"/>
                    <a:pt x="705" y="25"/>
                    <a:pt x="6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" name="Google Shape;1544;p33"/>
            <p:cNvSpPr/>
            <p:nvPr/>
          </p:nvSpPr>
          <p:spPr>
            <a:xfrm>
              <a:off x="-968360" y="1385262"/>
              <a:ext cx="124981" cy="123977"/>
            </a:xfrm>
            <a:custGeom>
              <a:avLst/>
              <a:gdLst/>
              <a:ahLst/>
              <a:cxnLst/>
              <a:rect l="l" t="t" r="r" b="b"/>
              <a:pathLst>
                <a:path w="3208" h="3183" extrusionOk="0">
                  <a:moveTo>
                    <a:pt x="1555" y="98"/>
                  </a:moveTo>
                  <a:cubicBezTo>
                    <a:pt x="1871" y="171"/>
                    <a:pt x="1871" y="705"/>
                    <a:pt x="1871" y="705"/>
                  </a:cubicBezTo>
                  <a:cubicBezTo>
                    <a:pt x="1871" y="729"/>
                    <a:pt x="1895" y="754"/>
                    <a:pt x="1920" y="754"/>
                  </a:cubicBezTo>
                  <a:cubicBezTo>
                    <a:pt x="1944" y="754"/>
                    <a:pt x="1968" y="754"/>
                    <a:pt x="1968" y="729"/>
                  </a:cubicBezTo>
                  <a:cubicBezTo>
                    <a:pt x="2065" y="535"/>
                    <a:pt x="2260" y="243"/>
                    <a:pt x="2381" y="243"/>
                  </a:cubicBezTo>
                  <a:cubicBezTo>
                    <a:pt x="2405" y="243"/>
                    <a:pt x="2430" y="243"/>
                    <a:pt x="2430" y="268"/>
                  </a:cubicBezTo>
                  <a:cubicBezTo>
                    <a:pt x="2600" y="389"/>
                    <a:pt x="2478" y="802"/>
                    <a:pt x="2405" y="948"/>
                  </a:cubicBezTo>
                  <a:cubicBezTo>
                    <a:pt x="2386" y="988"/>
                    <a:pt x="2414" y="1027"/>
                    <a:pt x="2452" y="1027"/>
                  </a:cubicBezTo>
                  <a:cubicBezTo>
                    <a:pt x="2460" y="1027"/>
                    <a:pt x="2469" y="1025"/>
                    <a:pt x="2478" y="1021"/>
                  </a:cubicBezTo>
                  <a:cubicBezTo>
                    <a:pt x="2600" y="972"/>
                    <a:pt x="2745" y="924"/>
                    <a:pt x="2891" y="924"/>
                  </a:cubicBezTo>
                  <a:cubicBezTo>
                    <a:pt x="2940" y="924"/>
                    <a:pt x="3013" y="924"/>
                    <a:pt x="3061" y="972"/>
                  </a:cubicBezTo>
                  <a:cubicBezTo>
                    <a:pt x="3061" y="972"/>
                    <a:pt x="3061" y="996"/>
                    <a:pt x="3061" y="996"/>
                  </a:cubicBezTo>
                  <a:cubicBezTo>
                    <a:pt x="3037" y="1142"/>
                    <a:pt x="2745" y="1409"/>
                    <a:pt x="2551" y="1580"/>
                  </a:cubicBezTo>
                  <a:cubicBezTo>
                    <a:pt x="2527" y="1580"/>
                    <a:pt x="2527" y="1604"/>
                    <a:pt x="2527" y="1628"/>
                  </a:cubicBezTo>
                  <a:cubicBezTo>
                    <a:pt x="2551" y="1628"/>
                    <a:pt x="2551" y="1652"/>
                    <a:pt x="2575" y="1652"/>
                  </a:cubicBezTo>
                  <a:cubicBezTo>
                    <a:pt x="2721" y="1652"/>
                    <a:pt x="3134" y="1725"/>
                    <a:pt x="3134" y="1920"/>
                  </a:cubicBezTo>
                  <a:cubicBezTo>
                    <a:pt x="3134" y="2114"/>
                    <a:pt x="2624" y="2163"/>
                    <a:pt x="2430" y="2163"/>
                  </a:cubicBezTo>
                  <a:cubicBezTo>
                    <a:pt x="2430" y="2163"/>
                    <a:pt x="2405" y="2163"/>
                    <a:pt x="2405" y="2187"/>
                  </a:cubicBezTo>
                  <a:cubicBezTo>
                    <a:pt x="2381" y="2211"/>
                    <a:pt x="2381" y="2211"/>
                    <a:pt x="2405" y="2235"/>
                  </a:cubicBezTo>
                  <a:cubicBezTo>
                    <a:pt x="2405" y="2235"/>
                    <a:pt x="2697" y="2551"/>
                    <a:pt x="2527" y="2794"/>
                  </a:cubicBezTo>
                  <a:cubicBezTo>
                    <a:pt x="2503" y="2818"/>
                    <a:pt x="2454" y="2843"/>
                    <a:pt x="2430" y="2843"/>
                  </a:cubicBezTo>
                  <a:cubicBezTo>
                    <a:pt x="2260" y="2843"/>
                    <a:pt x="1992" y="2503"/>
                    <a:pt x="1895" y="2381"/>
                  </a:cubicBezTo>
                  <a:cubicBezTo>
                    <a:pt x="1883" y="2369"/>
                    <a:pt x="1871" y="2363"/>
                    <a:pt x="1862" y="2363"/>
                  </a:cubicBezTo>
                  <a:cubicBezTo>
                    <a:pt x="1853" y="2363"/>
                    <a:pt x="1847" y="2369"/>
                    <a:pt x="1847" y="2381"/>
                  </a:cubicBezTo>
                  <a:cubicBezTo>
                    <a:pt x="1822" y="2381"/>
                    <a:pt x="1798" y="2405"/>
                    <a:pt x="1798" y="2430"/>
                  </a:cubicBezTo>
                  <a:cubicBezTo>
                    <a:pt x="1798" y="2430"/>
                    <a:pt x="1871" y="2964"/>
                    <a:pt x="1579" y="3086"/>
                  </a:cubicBezTo>
                  <a:lnTo>
                    <a:pt x="1507" y="3086"/>
                  </a:lnTo>
                  <a:cubicBezTo>
                    <a:pt x="1312" y="3086"/>
                    <a:pt x="1215" y="2624"/>
                    <a:pt x="1215" y="2454"/>
                  </a:cubicBezTo>
                  <a:cubicBezTo>
                    <a:pt x="1215" y="2430"/>
                    <a:pt x="1191" y="2430"/>
                    <a:pt x="1166" y="2430"/>
                  </a:cubicBezTo>
                  <a:cubicBezTo>
                    <a:pt x="1166" y="2430"/>
                    <a:pt x="1166" y="2454"/>
                    <a:pt x="1166" y="2454"/>
                  </a:cubicBezTo>
                  <a:cubicBezTo>
                    <a:pt x="1045" y="2551"/>
                    <a:pt x="899" y="2624"/>
                    <a:pt x="754" y="2624"/>
                  </a:cubicBezTo>
                  <a:cubicBezTo>
                    <a:pt x="656" y="2624"/>
                    <a:pt x="583" y="2600"/>
                    <a:pt x="511" y="2575"/>
                  </a:cubicBezTo>
                  <a:cubicBezTo>
                    <a:pt x="462" y="2551"/>
                    <a:pt x="413" y="2503"/>
                    <a:pt x="413" y="2454"/>
                  </a:cubicBezTo>
                  <a:cubicBezTo>
                    <a:pt x="389" y="2235"/>
                    <a:pt x="729" y="1871"/>
                    <a:pt x="875" y="1725"/>
                  </a:cubicBezTo>
                  <a:cubicBezTo>
                    <a:pt x="875" y="1701"/>
                    <a:pt x="875" y="1701"/>
                    <a:pt x="875" y="1677"/>
                  </a:cubicBezTo>
                  <a:cubicBezTo>
                    <a:pt x="851" y="1652"/>
                    <a:pt x="826" y="1652"/>
                    <a:pt x="826" y="1652"/>
                  </a:cubicBezTo>
                  <a:lnTo>
                    <a:pt x="705" y="1652"/>
                  </a:lnTo>
                  <a:cubicBezTo>
                    <a:pt x="535" y="1652"/>
                    <a:pt x="195" y="1628"/>
                    <a:pt x="146" y="1409"/>
                  </a:cubicBezTo>
                  <a:cubicBezTo>
                    <a:pt x="122" y="1385"/>
                    <a:pt x="122" y="1361"/>
                    <a:pt x="146" y="1337"/>
                  </a:cubicBezTo>
                  <a:cubicBezTo>
                    <a:pt x="219" y="1215"/>
                    <a:pt x="559" y="1191"/>
                    <a:pt x="826" y="1191"/>
                  </a:cubicBezTo>
                  <a:lnTo>
                    <a:pt x="851" y="1191"/>
                  </a:lnTo>
                  <a:cubicBezTo>
                    <a:pt x="899" y="1167"/>
                    <a:pt x="924" y="1118"/>
                    <a:pt x="875" y="1094"/>
                  </a:cubicBezTo>
                  <a:cubicBezTo>
                    <a:pt x="778" y="1021"/>
                    <a:pt x="511" y="778"/>
                    <a:pt x="511" y="608"/>
                  </a:cubicBezTo>
                  <a:cubicBezTo>
                    <a:pt x="511" y="559"/>
                    <a:pt x="511" y="535"/>
                    <a:pt x="535" y="511"/>
                  </a:cubicBezTo>
                  <a:cubicBezTo>
                    <a:pt x="583" y="486"/>
                    <a:pt x="608" y="462"/>
                    <a:pt x="656" y="462"/>
                  </a:cubicBezTo>
                  <a:cubicBezTo>
                    <a:pt x="899" y="511"/>
                    <a:pt x="1118" y="632"/>
                    <a:pt x="1312" y="778"/>
                  </a:cubicBezTo>
                  <a:lnTo>
                    <a:pt x="1361" y="778"/>
                  </a:lnTo>
                  <a:cubicBezTo>
                    <a:pt x="1385" y="754"/>
                    <a:pt x="1385" y="754"/>
                    <a:pt x="1385" y="729"/>
                  </a:cubicBezTo>
                  <a:cubicBezTo>
                    <a:pt x="1361" y="608"/>
                    <a:pt x="1337" y="268"/>
                    <a:pt x="1434" y="146"/>
                  </a:cubicBezTo>
                  <a:cubicBezTo>
                    <a:pt x="1458" y="98"/>
                    <a:pt x="1507" y="98"/>
                    <a:pt x="1555" y="98"/>
                  </a:cubicBezTo>
                  <a:close/>
                  <a:moveTo>
                    <a:pt x="1531" y="1"/>
                  </a:moveTo>
                  <a:cubicBezTo>
                    <a:pt x="1458" y="1"/>
                    <a:pt x="1385" y="25"/>
                    <a:pt x="1337" y="73"/>
                  </a:cubicBezTo>
                  <a:cubicBezTo>
                    <a:pt x="1239" y="243"/>
                    <a:pt x="1215" y="438"/>
                    <a:pt x="1239" y="632"/>
                  </a:cubicBezTo>
                  <a:cubicBezTo>
                    <a:pt x="1069" y="486"/>
                    <a:pt x="875" y="389"/>
                    <a:pt x="632" y="365"/>
                  </a:cubicBezTo>
                  <a:cubicBezTo>
                    <a:pt x="583" y="365"/>
                    <a:pt x="511" y="389"/>
                    <a:pt x="462" y="413"/>
                  </a:cubicBezTo>
                  <a:cubicBezTo>
                    <a:pt x="413" y="462"/>
                    <a:pt x="389" y="535"/>
                    <a:pt x="389" y="584"/>
                  </a:cubicBezTo>
                  <a:cubicBezTo>
                    <a:pt x="438" y="778"/>
                    <a:pt x="559" y="948"/>
                    <a:pt x="705" y="1069"/>
                  </a:cubicBezTo>
                  <a:cubicBezTo>
                    <a:pt x="511" y="1069"/>
                    <a:pt x="171" y="1118"/>
                    <a:pt x="49" y="1264"/>
                  </a:cubicBezTo>
                  <a:cubicBezTo>
                    <a:pt x="0" y="1312"/>
                    <a:pt x="0" y="1361"/>
                    <a:pt x="0" y="1434"/>
                  </a:cubicBezTo>
                  <a:cubicBezTo>
                    <a:pt x="73" y="1701"/>
                    <a:pt x="462" y="1725"/>
                    <a:pt x="681" y="1725"/>
                  </a:cubicBezTo>
                  <a:cubicBezTo>
                    <a:pt x="511" y="1895"/>
                    <a:pt x="243" y="2211"/>
                    <a:pt x="268" y="2454"/>
                  </a:cubicBezTo>
                  <a:cubicBezTo>
                    <a:pt x="292" y="2527"/>
                    <a:pt x="341" y="2600"/>
                    <a:pt x="413" y="2624"/>
                  </a:cubicBezTo>
                  <a:cubicBezTo>
                    <a:pt x="511" y="2673"/>
                    <a:pt x="608" y="2697"/>
                    <a:pt x="705" y="2697"/>
                  </a:cubicBezTo>
                  <a:cubicBezTo>
                    <a:pt x="851" y="2697"/>
                    <a:pt x="996" y="2648"/>
                    <a:pt x="1118" y="2551"/>
                  </a:cubicBezTo>
                  <a:cubicBezTo>
                    <a:pt x="1166" y="2746"/>
                    <a:pt x="1264" y="3183"/>
                    <a:pt x="1507" y="3183"/>
                  </a:cubicBezTo>
                  <a:cubicBezTo>
                    <a:pt x="1531" y="3183"/>
                    <a:pt x="1579" y="3183"/>
                    <a:pt x="1604" y="3159"/>
                  </a:cubicBezTo>
                  <a:cubicBezTo>
                    <a:pt x="1822" y="3037"/>
                    <a:pt x="1944" y="2794"/>
                    <a:pt x="1895" y="2551"/>
                  </a:cubicBezTo>
                  <a:lnTo>
                    <a:pt x="1895" y="2551"/>
                  </a:lnTo>
                  <a:cubicBezTo>
                    <a:pt x="2041" y="2721"/>
                    <a:pt x="2260" y="2940"/>
                    <a:pt x="2430" y="2940"/>
                  </a:cubicBezTo>
                  <a:cubicBezTo>
                    <a:pt x="2503" y="2940"/>
                    <a:pt x="2551" y="2916"/>
                    <a:pt x="2600" y="2867"/>
                  </a:cubicBezTo>
                  <a:cubicBezTo>
                    <a:pt x="2697" y="2648"/>
                    <a:pt x="2673" y="2405"/>
                    <a:pt x="2527" y="2260"/>
                  </a:cubicBezTo>
                  <a:cubicBezTo>
                    <a:pt x="2745" y="2235"/>
                    <a:pt x="3207" y="2163"/>
                    <a:pt x="3207" y="1920"/>
                  </a:cubicBezTo>
                  <a:cubicBezTo>
                    <a:pt x="3207" y="1677"/>
                    <a:pt x="2867" y="1604"/>
                    <a:pt x="2673" y="1580"/>
                  </a:cubicBezTo>
                  <a:cubicBezTo>
                    <a:pt x="2818" y="1434"/>
                    <a:pt x="3134" y="1191"/>
                    <a:pt x="3134" y="1021"/>
                  </a:cubicBezTo>
                  <a:cubicBezTo>
                    <a:pt x="3134" y="972"/>
                    <a:pt x="3110" y="948"/>
                    <a:pt x="3086" y="899"/>
                  </a:cubicBezTo>
                  <a:cubicBezTo>
                    <a:pt x="3037" y="851"/>
                    <a:pt x="2940" y="826"/>
                    <a:pt x="2867" y="826"/>
                  </a:cubicBezTo>
                  <a:cubicBezTo>
                    <a:pt x="2745" y="826"/>
                    <a:pt x="2624" y="851"/>
                    <a:pt x="2503" y="899"/>
                  </a:cubicBezTo>
                  <a:cubicBezTo>
                    <a:pt x="2551" y="729"/>
                    <a:pt x="2648" y="341"/>
                    <a:pt x="2478" y="195"/>
                  </a:cubicBezTo>
                  <a:cubicBezTo>
                    <a:pt x="2430" y="171"/>
                    <a:pt x="2405" y="146"/>
                    <a:pt x="2357" y="146"/>
                  </a:cubicBezTo>
                  <a:cubicBezTo>
                    <a:pt x="2187" y="146"/>
                    <a:pt x="2017" y="389"/>
                    <a:pt x="1920" y="559"/>
                  </a:cubicBezTo>
                  <a:cubicBezTo>
                    <a:pt x="1895" y="365"/>
                    <a:pt x="1798" y="73"/>
                    <a:pt x="15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" name="Google Shape;1545;p33"/>
            <p:cNvSpPr/>
            <p:nvPr/>
          </p:nvSpPr>
          <p:spPr>
            <a:xfrm>
              <a:off x="-990226" y="1535326"/>
              <a:ext cx="60627" cy="203729"/>
            </a:xfrm>
            <a:custGeom>
              <a:avLst/>
              <a:gdLst/>
              <a:ahLst/>
              <a:cxnLst/>
              <a:rect l="l" t="t" r="r" b="b"/>
              <a:pathLst>
                <a:path w="1556" h="5234" extrusionOk="0">
                  <a:moveTo>
                    <a:pt x="70" y="1"/>
                  </a:moveTo>
                  <a:cubicBezTo>
                    <a:pt x="64" y="1"/>
                    <a:pt x="56" y="4"/>
                    <a:pt x="49" y="11"/>
                  </a:cubicBezTo>
                  <a:cubicBezTo>
                    <a:pt x="25" y="11"/>
                    <a:pt x="1" y="35"/>
                    <a:pt x="25" y="60"/>
                  </a:cubicBezTo>
                  <a:cubicBezTo>
                    <a:pt x="49" y="108"/>
                    <a:pt x="1458" y="3290"/>
                    <a:pt x="948" y="5185"/>
                  </a:cubicBezTo>
                  <a:cubicBezTo>
                    <a:pt x="948" y="5210"/>
                    <a:pt x="948" y="5234"/>
                    <a:pt x="972" y="5234"/>
                  </a:cubicBezTo>
                  <a:cubicBezTo>
                    <a:pt x="1021" y="5234"/>
                    <a:pt x="1045" y="5234"/>
                    <a:pt x="1045" y="5185"/>
                  </a:cubicBezTo>
                  <a:cubicBezTo>
                    <a:pt x="1555" y="3290"/>
                    <a:pt x="122" y="60"/>
                    <a:pt x="98" y="35"/>
                  </a:cubicBezTo>
                  <a:cubicBezTo>
                    <a:pt x="98" y="18"/>
                    <a:pt x="86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" name="Google Shape;1546;p33"/>
            <p:cNvSpPr/>
            <p:nvPr/>
          </p:nvSpPr>
          <p:spPr>
            <a:xfrm>
              <a:off x="-1056319" y="1471971"/>
              <a:ext cx="125975" cy="123480"/>
            </a:xfrm>
            <a:custGeom>
              <a:avLst/>
              <a:gdLst/>
              <a:ahLst/>
              <a:cxnLst/>
              <a:rect l="l" t="t" r="r" b="b"/>
              <a:pathLst>
                <a:path w="3232" h="3168" extrusionOk="0">
                  <a:moveTo>
                    <a:pt x="1513" y="97"/>
                  </a:moveTo>
                  <a:cubicBezTo>
                    <a:pt x="1527" y="97"/>
                    <a:pt x="1541" y="99"/>
                    <a:pt x="1555" y="107"/>
                  </a:cubicBezTo>
                  <a:cubicBezTo>
                    <a:pt x="1871" y="155"/>
                    <a:pt x="1895" y="714"/>
                    <a:pt x="1895" y="714"/>
                  </a:cubicBezTo>
                  <a:cubicBezTo>
                    <a:pt x="1895" y="738"/>
                    <a:pt x="1895" y="738"/>
                    <a:pt x="1919" y="738"/>
                  </a:cubicBezTo>
                  <a:cubicBezTo>
                    <a:pt x="1926" y="745"/>
                    <a:pt x="1934" y="748"/>
                    <a:pt x="1940" y="748"/>
                  </a:cubicBezTo>
                  <a:cubicBezTo>
                    <a:pt x="1956" y="748"/>
                    <a:pt x="1968" y="731"/>
                    <a:pt x="1968" y="714"/>
                  </a:cubicBezTo>
                  <a:cubicBezTo>
                    <a:pt x="2065" y="544"/>
                    <a:pt x="2259" y="228"/>
                    <a:pt x="2381" y="228"/>
                  </a:cubicBezTo>
                  <a:cubicBezTo>
                    <a:pt x="2405" y="228"/>
                    <a:pt x="2430" y="252"/>
                    <a:pt x="2454" y="252"/>
                  </a:cubicBezTo>
                  <a:cubicBezTo>
                    <a:pt x="2600" y="398"/>
                    <a:pt x="2478" y="811"/>
                    <a:pt x="2430" y="957"/>
                  </a:cubicBezTo>
                  <a:cubicBezTo>
                    <a:pt x="2405" y="957"/>
                    <a:pt x="2405" y="981"/>
                    <a:pt x="2430" y="1005"/>
                  </a:cubicBezTo>
                  <a:lnTo>
                    <a:pt x="2478" y="1005"/>
                  </a:lnTo>
                  <a:cubicBezTo>
                    <a:pt x="2600" y="933"/>
                    <a:pt x="2745" y="908"/>
                    <a:pt x="2891" y="908"/>
                  </a:cubicBezTo>
                  <a:cubicBezTo>
                    <a:pt x="2940" y="908"/>
                    <a:pt x="3013" y="908"/>
                    <a:pt x="3061" y="957"/>
                  </a:cubicBezTo>
                  <a:cubicBezTo>
                    <a:pt x="3061" y="957"/>
                    <a:pt x="3061" y="981"/>
                    <a:pt x="3061" y="981"/>
                  </a:cubicBezTo>
                  <a:cubicBezTo>
                    <a:pt x="3037" y="1127"/>
                    <a:pt x="2745" y="1394"/>
                    <a:pt x="2551" y="1540"/>
                  </a:cubicBezTo>
                  <a:cubicBezTo>
                    <a:pt x="2551" y="1564"/>
                    <a:pt x="2527" y="1588"/>
                    <a:pt x="2527" y="1588"/>
                  </a:cubicBezTo>
                  <a:cubicBezTo>
                    <a:pt x="2551" y="1613"/>
                    <a:pt x="2551" y="1637"/>
                    <a:pt x="2575" y="1637"/>
                  </a:cubicBezTo>
                  <a:cubicBezTo>
                    <a:pt x="2575" y="1637"/>
                    <a:pt x="3134" y="1710"/>
                    <a:pt x="3134" y="1904"/>
                  </a:cubicBezTo>
                  <a:cubicBezTo>
                    <a:pt x="3134" y="2099"/>
                    <a:pt x="2624" y="2147"/>
                    <a:pt x="2454" y="2147"/>
                  </a:cubicBezTo>
                  <a:cubicBezTo>
                    <a:pt x="2430" y="2147"/>
                    <a:pt x="2405" y="2147"/>
                    <a:pt x="2405" y="2171"/>
                  </a:cubicBezTo>
                  <a:cubicBezTo>
                    <a:pt x="2381" y="2171"/>
                    <a:pt x="2381" y="2196"/>
                    <a:pt x="2405" y="2220"/>
                  </a:cubicBezTo>
                  <a:cubicBezTo>
                    <a:pt x="2405" y="2220"/>
                    <a:pt x="2697" y="2536"/>
                    <a:pt x="2527" y="2779"/>
                  </a:cubicBezTo>
                  <a:cubicBezTo>
                    <a:pt x="2502" y="2803"/>
                    <a:pt x="2478" y="2827"/>
                    <a:pt x="2430" y="2827"/>
                  </a:cubicBezTo>
                  <a:cubicBezTo>
                    <a:pt x="2259" y="2827"/>
                    <a:pt x="1992" y="2487"/>
                    <a:pt x="1895" y="2341"/>
                  </a:cubicBezTo>
                  <a:cubicBezTo>
                    <a:pt x="1895" y="2341"/>
                    <a:pt x="1884" y="2331"/>
                    <a:pt x="1870" y="2331"/>
                  </a:cubicBezTo>
                  <a:cubicBezTo>
                    <a:pt x="1863" y="2331"/>
                    <a:pt x="1855" y="2333"/>
                    <a:pt x="1846" y="2341"/>
                  </a:cubicBezTo>
                  <a:cubicBezTo>
                    <a:pt x="1822" y="2341"/>
                    <a:pt x="1822" y="2366"/>
                    <a:pt x="1822" y="2390"/>
                  </a:cubicBezTo>
                  <a:cubicBezTo>
                    <a:pt x="1822" y="2390"/>
                    <a:pt x="1895" y="2924"/>
                    <a:pt x="1579" y="3046"/>
                  </a:cubicBezTo>
                  <a:lnTo>
                    <a:pt x="1531" y="3046"/>
                  </a:lnTo>
                  <a:cubicBezTo>
                    <a:pt x="1336" y="3046"/>
                    <a:pt x="1239" y="2609"/>
                    <a:pt x="1215" y="2439"/>
                  </a:cubicBezTo>
                  <a:cubicBezTo>
                    <a:pt x="1215" y="2414"/>
                    <a:pt x="1191" y="2414"/>
                    <a:pt x="1191" y="2414"/>
                  </a:cubicBezTo>
                  <a:lnTo>
                    <a:pt x="1142" y="2414"/>
                  </a:lnTo>
                  <a:cubicBezTo>
                    <a:pt x="1021" y="2512"/>
                    <a:pt x="875" y="2584"/>
                    <a:pt x="705" y="2584"/>
                  </a:cubicBezTo>
                  <a:cubicBezTo>
                    <a:pt x="632" y="2584"/>
                    <a:pt x="535" y="2560"/>
                    <a:pt x="462" y="2536"/>
                  </a:cubicBezTo>
                  <a:cubicBezTo>
                    <a:pt x="413" y="2512"/>
                    <a:pt x="389" y="2463"/>
                    <a:pt x="365" y="2414"/>
                  </a:cubicBezTo>
                  <a:cubicBezTo>
                    <a:pt x="340" y="2220"/>
                    <a:pt x="705" y="1831"/>
                    <a:pt x="826" y="1686"/>
                  </a:cubicBezTo>
                  <a:cubicBezTo>
                    <a:pt x="851" y="1661"/>
                    <a:pt x="826" y="1613"/>
                    <a:pt x="802" y="1613"/>
                  </a:cubicBezTo>
                  <a:lnTo>
                    <a:pt x="656" y="1613"/>
                  </a:lnTo>
                  <a:cubicBezTo>
                    <a:pt x="510" y="1613"/>
                    <a:pt x="170" y="1588"/>
                    <a:pt x="122" y="1394"/>
                  </a:cubicBezTo>
                  <a:cubicBezTo>
                    <a:pt x="122" y="1370"/>
                    <a:pt x="122" y="1345"/>
                    <a:pt x="146" y="1321"/>
                  </a:cubicBezTo>
                  <a:cubicBezTo>
                    <a:pt x="219" y="1200"/>
                    <a:pt x="559" y="1175"/>
                    <a:pt x="826" y="1175"/>
                  </a:cubicBezTo>
                  <a:lnTo>
                    <a:pt x="875" y="1175"/>
                  </a:lnTo>
                  <a:cubicBezTo>
                    <a:pt x="875" y="1175"/>
                    <a:pt x="899" y="1151"/>
                    <a:pt x="923" y="1151"/>
                  </a:cubicBezTo>
                  <a:cubicBezTo>
                    <a:pt x="923" y="1127"/>
                    <a:pt x="899" y="1103"/>
                    <a:pt x="899" y="1078"/>
                  </a:cubicBezTo>
                  <a:cubicBezTo>
                    <a:pt x="802" y="1005"/>
                    <a:pt x="510" y="762"/>
                    <a:pt x="510" y="592"/>
                  </a:cubicBezTo>
                  <a:cubicBezTo>
                    <a:pt x="510" y="568"/>
                    <a:pt x="535" y="520"/>
                    <a:pt x="559" y="495"/>
                  </a:cubicBezTo>
                  <a:cubicBezTo>
                    <a:pt x="583" y="471"/>
                    <a:pt x="632" y="471"/>
                    <a:pt x="680" y="471"/>
                  </a:cubicBezTo>
                  <a:cubicBezTo>
                    <a:pt x="899" y="520"/>
                    <a:pt x="1142" y="617"/>
                    <a:pt x="1312" y="762"/>
                  </a:cubicBezTo>
                  <a:cubicBezTo>
                    <a:pt x="1324" y="775"/>
                    <a:pt x="1336" y="781"/>
                    <a:pt x="1345" y="781"/>
                  </a:cubicBezTo>
                  <a:cubicBezTo>
                    <a:pt x="1355" y="781"/>
                    <a:pt x="1361" y="775"/>
                    <a:pt x="1361" y="762"/>
                  </a:cubicBezTo>
                  <a:cubicBezTo>
                    <a:pt x="1385" y="762"/>
                    <a:pt x="1409" y="738"/>
                    <a:pt x="1385" y="714"/>
                  </a:cubicBezTo>
                  <a:cubicBezTo>
                    <a:pt x="1361" y="592"/>
                    <a:pt x="1336" y="252"/>
                    <a:pt x="1434" y="131"/>
                  </a:cubicBezTo>
                  <a:cubicBezTo>
                    <a:pt x="1451" y="114"/>
                    <a:pt x="1480" y="97"/>
                    <a:pt x="1513" y="97"/>
                  </a:cubicBezTo>
                  <a:close/>
                  <a:moveTo>
                    <a:pt x="1497" y="0"/>
                  </a:moveTo>
                  <a:cubicBezTo>
                    <a:pt x="1437" y="0"/>
                    <a:pt x="1373" y="28"/>
                    <a:pt x="1336" y="82"/>
                  </a:cubicBezTo>
                  <a:cubicBezTo>
                    <a:pt x="1263" y="252"/>
                    <a:pt x="1215" y="447"/>
                    <a:pt x="1263" y="617"/>
                  </a:cubicBezTo>
                  <a:cubicBezTo>
                    <a:pt x="1093" y="471"/>
                    <a:pt x="875" y="398"/>
                    <a:pt x="656" y="349"/>
                  </a:cubicBezTo>
                  <a:cubicBezTo>
                    <a:pt x="583" y="349"/>
                    <a:pt x="535" y="374"/>
                    <a:pt x="462" y="422"/>
                  </a:cubicBezTo>
                  <a:cubicBezTo>
                    <a:pt x="413" y="447"/>
                    <a:pt x="389" y="520"/>
                    <a:pt x="389" y="568"/>
                  </a:cubicBezTo>
                  <a:cubicBezTo>
                    <a:pt x="413" y="762"/>
                    <a:pt x="608" y="957"/>
                    <a:pt x="729" y="1054"/>
                  </a:cubicBezTo>
                  <a:cubicBezTo>
                    <a:pt x="510" y="1078"/>
                    <a:pt x="170" y="1103"/>
                    <a:pt x="49" y="1248"/>
                  </a:cubicBezTo>
                  <a:cubicBezTo>
                    <a:pt x="25" y="1297"/>
                    <a:pt x="0" y="1370"/>
                    <a:pt x="25" y="1418"/>
                  </a:cubicBezTo>
                  <a:cubicBezTo>
                    <a:pt x="73" y="1686"/>
                    <a:pt x="462" y="1710"/>
                    <a:pt x="680" y="1710"/>
                  </a:cubicBezTo>
                  <a:cubicBezTo>
                    <a:pt x="535" y="1880"/>
                    <a:pt x="243" y="2220"/>
                    <a:pt x="292" y="2439"/>
                  </a:cubicBezTo>
                  <a:cubicBezTo>
                    <a:pt x="292" y="2536"/>
                    <a:pt x="340" y="2584"/>
                    <a:pt x="438" y="2633"/>
                  </a:cubicBezTo>
                  <a:cubicBezTo>
                    <a:pt x="510" y="2682"/>
                    <a:pt x="608" y="2706"/>
                    <a:pt x="705" y="2706"/>
                  </a:cubicBezTo>
                  <a:cubicBezTo>
                    <a:pt x="875" y="2682"/>
                    <a:pt x="1021" y="2633"/>
                    <a:pt x="1142" y="2560"/>
                  </a:cubicBezTo>
                  <a:cubicBezTo>
                    <a:pt x="1166" y="2730"/>
                    <a:pt x="1263" y="3167"/>
                    <a:pt x="1531" y="3167"/>
                  </a:cubicBezTo>
                  <a:lnTo>
                    <a:pt x="1628" y="3167"/>
                  </a:lnTo>
                  <a:cubicBezTo>
                    <a:pt x="1822" y="3046"/>
                    <a:pt x="1944" y="2803"/>
                    <a:pt x="1919" y="2560"/>
                  </a:cubicBezTo>
                  <a:lnTo>
                    <a:pt x="1919" y="2560"/>
                  </a:lnTo>
                  <a:cubicBezTo>
                    <a:pt x="2041" y="2706"/>
                    <a:pt x="2259" y="2949"/>
                    <a:pt x="2454" y="2949"/>
                  </a:cubicBezTo>
                  <a:cubicBezTo>
                    <a:pt x="2502" y="2949"/>
                    <a:pt x="2575" y="2900"/>
                    <a:pt x="2600" y="2852"/>
                  </a:cubicBezTo>
                  <a:cubicBezTo>
                    <a:pt x="2721" y="2657"/>
                    <a:pt x="2697" y="2414"/>
                    <a:pt x="2551" y="2244"/>
                  </a:cubicBezTo>
                  <a:cubicBezTo>
                    <a:pt x="2745" y="2220"/>
                    <a:pt x="3231" y="2147"/>
                    <a:pt x="3231" y="1904"/>
                  </a:cubicBezTo>
                  <a:cubicBezTo>
                    <a:pt x="3231" y="1661"/>
                    <a:pt x="2891" y="1588"/>
                    <a:pt x="2697" y="1564"/>
                  </a:cubicBezTo>
                  <a:cubicBezTo>
                    <a:pt x="2842" y="1443"/>
                    <a:pt x="3134" y="1175"/>
                    <a:pt x="3134" y="1005"/>
                  </a:cubicBezTo>
                  <a:cubicBezTo>
                    <a:pt x="3134" y="981"/>
                    <a:pt x="3134" y="933"/>
                    <a:pt x="3110" y="908"/>
                  </a:cubicBezTo>
                  <a:cubicBezTo>
                    <a:pt x="3055" y="854"/>
                    <a:pt x="3000" y="826"/>
                    <a:pt x="2935" y="826"/>
                  </a:cubicBezTo>
                  <a:cubicBezTo>
                    <a:pt x="2914" y="826"/>
                    <a:pt x="2891" y="829"/>
                    <a:pt x="2867" y="835"/>
                  </a:cubicBezTo>
                  <a:cubicBezTo>
                    <a:pt x="2745" y="835"/>
                    <a:pt x="2624" y="860"/>
                    <a:pt x="2527" y="884"/>
                  </a:cubicBezTo>
                  <a:cubicBezTo>
                    <a:pt x="2575" y="714"/>
                    <a:pt x="2672" y="349"/>
                    <a:pt x="2478" y="179"/>
                  </a:cubicBezTo>
                  <a:cubicBezTo>
                    <a:pt x="2454" y="155"/>
                    <a:pt x="2405" y="155"/>
                    <a:pt x="2381" y="131"/>
                  </a:cubicBezTo>
                  <a:cubicBezTo>
                    <a:pt x="2211" y="131"/>
                    <a:pt x="2041" y="374"/>
                    <a:pt x="1944" y="544"/>
                  </a:cubicBezTo>
                  <a:cubicBezTo>
                    <a:pt x="1919" y="349"/>
                    <a:pt x="1822" y="58"/>
                    <a:pt x="1555" y="9"/>
                  </a:cubicBezTo>
                  <a:cubicBezTo>
                    <a:pt x="1537" y="3"/>
                    <a:pt x="1517" y="0"/>
                    <a:pt x="14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" name="Google Shape;1547;p33"/>
            <p:cNvSpPr/>
            <p:nvPr/>
          </p:nvSpPr>
          <p:spPr>
            <a:xfrm>
              <a:off x="-933326" y="1418306"/>
              <a:ext cx="55906" cy="54908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29" y="1"/>
                  </a:moveTo>
                  <a:cubicBezTo>
                    <a:pt x="340" y="1"/>
                    <a:pt x="0" y="317"/>
                    <a:pt x="0" y="705"/>
                  </a:cubicBezTo>
                  <a:cubicBezTo>
                    <a:pt x="0" y="1094"/>
                    <a:pt x="340" y="1410"/>
                    <a:pt x="729" y="1410"/>
                  </a:cubicBezTo>
                  <a:cubicBezTo>
                    <a:pt x="1118" y="1410"/>
                    <a:pt x="1434" y="1094"/>
                    <a:pt x="1434" y="705"/>
                  </a:cubicBezTo>
                  <a:cubicBezTo>
                    <a:pt x="1434" y="317"/>
                    <a:pt x="1118" y="1"/>
                    <a:pt x="72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" name="Google Shape;1548;p33"/>
            <p:cNvSpPr/>
            <p:nvPr/>
          </p:nvSpPr>
          <p:spPr>
            <a:xfrm>
              <a:off x="-1021285" y="1507251"/>
              <a:ext cx="55906" cy="54908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05" y="0"/>
                  </a:moveTo>
                  <a:cubicBezTo>
                    <a:pt x="316" y="0"/>
                    <a:pt x="0" y="316"/>
                    <a:pt x="0" y="705"/>
                  </a:cubicBezTo>
                  <a:cubicBezTo>
                    <a:pt x="0" y="1093"/>
                    <a:pt x="316" y="1409"/>
                    <a:pt x="705" y="1409"/>
                  </a:cubicBezTo>
                  <a:cubicBezTo>
                    <a:pt x="1118" y="1409"/>
                    <a:pt x="1433" y="1093"/>
                    <a:pt x="1433" y="705"/>
                  </a:cubicBezTo>
                  <a:cubicBezTo>
                    <a:pt x="1433" y="316"/>
                    <a:pt x="1118" y="0"/>
                    <a:pt x="70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52" name="Google Shape;1549;p33"/>
          <p:cNvSpPr/>
          <p:nvPr/>
        </p:nvSpPr>
        <p:spPr>
          <a:xfrm>
            <a:off x="-65088" y="6430963"/>
            <a:ext cx="2138363" cy="492125"/>
          </a:xfrm>
          <a:custGeom>
            <a:avLst/>
            <a:gdLst/>
            <a:ahLst/>
            <a:cxnLst/>
            <a:rect l="l" t="t" r="r" b="b"/>
            <a:pathLst>
              <a:path w="7289" h="1677" extrusionOk="0">
                <a:moveTo>
                  <a:pt x="2819" y="1"/>
                </a:moveTo>
                <a:lnTo>
                  <a:pt x="2114" y="1191"/>
                </a:lnTo>
                <a:lnTo>
                  <a:pt x="1604" y="268"/>
                </a:lnTo>
                <a:lnTo>
                  <a:pt x="1118" y="1361"/>
                </a:lnTo>
                <a:lnTo>
                  <a:pt x="584" y="754"/>
                </a:lnTo>
                <a:lnTo>
                  <a:pt x="1" y="1677"/>
                </a:lnTo>
                <a:lnTo>
                  <a:pt x="7289" y="1677"/>
                </a:lnTo>
                <a:lnTo>
                  <a:pt x="6657" y="559"/>
                </a:lnTo>
                <a:lnTo>
                  <a:pt x="6001" y="1191"/>
                </a:lnTo>
                <a:lnTo>
                  <a:pt x="5394" y="268"/>
                </a:lnTo>
                <a:lnTo>
                  <a:pt x="4738" y="1191"/>
                </a:lnTo>
                <a:lnTo>
                  <a:pt x="4252" y="1"/>
                </a:lnTo>
                <a:lnTo>
                  <a:pt x="3353" y="1118"/>
                </a:lnTo>
                <a:lnTo>
                  <a:pt x="2819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53" name="Google Shape;1550;p33"/>
          <p:cNvSpPr/>
          <p:nvPr/>
        </p:nvSpPr>
        <p:spPr>
          <a:xfrm>
            <a:off x="2008188" y="6613525"/>
            <a:ext cx="1420812" cy="309563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54" name="Google Shape;1551;p33"/>
          <p:cNvSpPr/>
          <p:nvPr/>
        </p:nvSpPr>
        <p:spPr>
          <a:xfrm>
            <a:off x="8005763" y="6457950"/>
            <a:ext cx="2138362" cy="465138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55" name="Google Shape;1552;p33"/>
          <p:cNvSpPr/>
          <p:nvPr/>
        </p:nvSpPr>
        <p:spPr>
          <a:xfrm>
            <a:off x="10042525" y="6430963"/>
            <a:ext cx="2262188" cy="492125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56" name="Google Shape;1553;p33"/>
          <p:cNvSpPr/>
          <p:nvPr/>
        </p:nvSpPr>
        <p:spPr>
          <a:xfrm>
            <a:off x="4194175" y="6457950"/>
            <a:ext cx="2138363" cy="465138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57" name="Google Shape;1554;p33"/>
          <p:cNvSpPr/>
          <p:nvPr/>
        </p:nvSpPr>
        <p:spPr>
          <a:xfrm>
            <a:off x="6226175" y="6515100"/>
            <a:ext cx="1876425" cy="407988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58" name="Google Shape;1555;p33"/>
          <p:cNvSpPr/>
          <p:nvPr/>
        </p:nvSpPr>
        <p:spPr>
          <a:xfrm>
            <a:off x="3157538" y="6613525"/>
            <a:ext cx="1420812" cy="309563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353431527"/>
      </p:ext>
    </p:extLst>
  </p:cSld>
  <p:clrMapOvr>
    <a:masterClrMapping/>
  </p:clrMapOvr>
</p:sldLayout>
</file>

<file path=ppt/slideLayouts/slideLayout2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2">
  <p:cSld name="Background 2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15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1557;p34"/>
          <p:cNvGrpSpPr>
            <a:grpSpLocks/>
          </p:cNvGrpSpPr>
          <p:nvPr/>
        </p:nvGrpSpPr>
        <p:grpSpPr bwMode="auto">
          <a:xfrm flipH="1">
            <a:off x="-79375" y="5456238"/>
            <a:ext cx="1423988" cy="1277937"/>
            <a:chOff x="6787377" y="436188"/>
            <a:chExt cx="235647" cy="211226"/>
          </a:xfrm>
        </p:grpSpPr>
        <p:sp>
          <p:nvSpPr>
            <p:cNvPr id="3" name="Google Shape;1558;p34"/>
            <p:cNvSpPr/>
            <p:nvPr/>
          </p:nvSpPr>
          <p:spPr>
            <a:xfrm>
              <a:off x="6856469" y="522778"/>
              <a:ext cx="166555" cy="109418"/>
            </a:xfrm>
            <a:custGeom>
              <a:avLst/>
              <a:gdLst/>
              <a:ahLst/>
              <a:cxnLst/>
              <a:rect l="l" t="t" r="r" b="b"/>
              <a:pathLst>
                <a:path w="4277" h="2813" extrusionOk="0">
                  <a:moveTo>
                    <a:pt x="2187" y="626"/>
                  </a:moveTo>
                  <a:cubicBezTo>
                    <a:pt x="2236" y="651"/>
                    <a:pt x="2284" y="699"/>
                    <a:pt x="2284" y="723"/>
                  </a:cubicBezTo>
                  <a:cubicBezTo>
                    <a:pt x="2333" y="966"/>
                    <a:pt x="2260" y="1234"/>
                    <a:pt x="2090" y="1428"/>
                  </a:cubicBezTo>
                  <a:lnTo>
                    <a:pt x="2066" y="1428"/>
                  </a:lnTo>
                  <a:cubicBezTo>
                    <a:pt x="1896" y="1161"/>
                    <a:pt x="1847" y="942"/>
                    <a:pt x="1944" y="821"/>
                  </a:cubicBezTo>
                  <a:cubicBezTo>
                    <a:pt x="2017" y="699"/>
                    <a:pt x="2114" y="626"/>
                    <a:pt x="2187" y="626"/>
                  </a:cubicBezTo>
                  <a:close/>
                  <a:moveTo>
                    <a:pt x="62" y="1"/>
                  </a:moveTo>
                  <a:cubicBezTo>
                    <a:pt x="49" y="1"/>
                    <a:pt x="37" y="7"/>
                    <a:pt x="25" y="19"/>
                  </a:cubicBezTo>
                  <a:cubicBezTo>
                    <a:pt x="1" y="43"/>
                    <a:pt x="1" y="92"/>
                    <a:pt x="25" y="116"/>
                  </a:cubicBezTo>
                  <a:cubicBezTo>
                    <a:pt x="74" y="165"/>
                    <a:pt x="1337" y="1574"/>
                    <a:pt x="1944" y="1574"/>
                  </a:cubicBezTo>
                  <a:lnTo>
                    <a:pt x="2041" y="1574"/>
                  </a:lnTo>
                  <a:cubicBezTo>
                    <a:pt x="2090" y="1622"/>
                    <a:pt x="2114" y="1671"/>
                    <a:pt x="2163" y="1744"/>
                  </a:cubicBezTo>
                  <a:cubicBezTo>
                    <a:pt x="2600" y="2230"/>
                    <a:pt x="3402" y="2813"/>
                    <a:pt x="3961" y="2813"/>
                  </a:cubicBezTo>
                  <a:cubicBezTo>
                    <a:pt x="4058" y="2813"/>
                    <a:pt x="4155" y="2788"/>
                    <a:pt x="4228" y="2740"/>
                  </a:cubicBezTo>
                  <a:cubicBezTo>
                    <a:pt x="4252" y="2715"/>
                    <a:pt x="4276" y="2691"/>
                    <a:pt x="4252" y="2667"/>
                  </a:cubicBezTo>
                  <a:cubicBezTo>
                    <a:pt x="4252" y="2638"/>
                    <a:pt x="4235" y="2627"/>
                    <a:pt x="4217" y="2627"/>
                  </a:cubicBezTo>
                  <a:cubicBezTo>
                    <a:pt x="4203" y="2627"/>
                    <a:pt x="4189" y="2632"/>
                    <a:pt x="4179" y="2642"/>
                  </a:cubicBezTo>
                  <a:cubicBezTo>
                    <a:pt x="4119" y="2674"/>
                    <a:pt x="4046" y="2689"/>
                    <a:pt x="3965" y="2689"/>
                  </a:cubicBezTo>
                  <a:cubicBezTo>
                    <a:pt x="3490" y="2689"/>
                    <a:pt x="2713" y="2186"/>
                    <a:pt x="2236" y="1646"/>
                  </a:cubicBezTo>
                  <a:lnTo>
                    <a:pt x="2139" y="1501"/>
                  </a:lnTo>
                  <a:lnTo>
                    <a:pt x="2163" y="1476"/>
                  </a:lnTo>
                  <a:cubicBezTo>
                    <a:pt x="2382" y="1258"/>
                    <a:pt x="2454" y="966"/>
                    <a:pt x="2382" y="675"/>
                  </a:cubicBezTo>
                  <a:cubicBezTo>
                    <a:pt x="2357" y="578"/>
                    <a:pt x="2284" y="505"/>
                    <a:pt x="2187" y="505"/>
                  </a:cubicBezTo>
                  <a:cubicBezTo>
                    <a:pt x="2178" y="502"/>
                    <a:pt x="2168" y="500"/>
                    <a:pt x="2157" y="500"/>
                  </a:cubicBezTo>
                  <a:cubicBezTo>
                    <a:pt x="2078" y="500"/>
                    <a:pt x="1953" y="575"/>
                    <a:pt x="1847" y="723"/>
                  </a:cubicBezTo>
                  <a:cubicBezTo>
                    <a:pt x="1726" y="893"/>
                    <a:pt x="1750" y="1161"/>
                    <a:pt x="1969" y="1452"/>
                  </a:cubicBezTo>
                  <a:lnTo>
                    <a:pt x="1920" y="1452"/>
                  </a:lnTo>
                  <a:cubicBezTo>
                    <a:pt x="1361" y="1452"/>
                    <a:pt x="98" y="43"/>
                    <a:pt x="98" y="19"/>
                  </a:cubicBezTo>
                  <a:cubicBezTo>
                    <a:pt x="86" y="7"/>
                    <a:pt x="74" y="1"/>
                    <a:pt x="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" name="Google Shape;1559;p34"/>
            <p:cNvSpPr/>
            <p:nvPr/>
          </p:nvSpPr>
          <p:spPr>
            <a:xfrm>
              <a:off x="6789741" y="438287"/>
              <a:ext cx="109548" cy="116765"/>
            </a:xfrm>
            <a:custGeom>
              <a:avLst/>
              <a:gdLst/>
              <a:ahLst/>
              <a:cxnLst/>
              <a:rect l="l" t="t" r="r" b="b"/>
              <a:pathLst>
                <a:path w="2816" h="3002" extrusionOk="0">
                  <a:moveTo>
                    <a:pt x="1343" y="1"/>
                  </a:moveTo>
                  <a:cubicBezTo>
                    <a:pt x="1080" y="1"/>
                    <a:pt x="833" y="78"/>
                    <a:pt x="719" y="218"/>
                  </a:cubicBezTo>
                  <a:cubicBezTo>
                    <a:pt x="655" y="309"/>
                    <a:pt x="634" y="396"/>
                    <a:pt x="641" y="474"/>
                  </a:cubicBezTo>
                  <a:lnTo>
                    <a:pt x="641" y="474"/>
                  </a:lnTo>
                  <a:cubicBezTo>
                    <a:pt x="348" y="532"/>
                    <a:pt x="0" y="782"/>
                    <a:pt x="14" y="1263"/>
                  </a:cubicBezTo>
                  <a:cubicBezTo>
                    <a:pt x="22" y="1525"/>
                    <a:pt x="84" y="1690"/>
                    <a:pt x="168" y="1781"/>
                  </a:cubicBezTo>
                  <a:lnTo>
                    <a:pt x="168" y="1781"/>
                  </a:lnTo>
                  <a:cubicBezTo>
                    <a:pt x="126" y="1901"/>
                    <a:pt x="96" y="2051"/>
                    <a:pt x="87" y="2234"/>
                  </a:cubicBezTo>
                  <a:cubicBezTo>
                    <a:pt x="74" y="2792"/>
                    <a:pt x="365" y="3001"/>
                    <a:pt x="700" y="3001"/>
                  </a:cubicBezTo>
                  <a:cubicBezTo>
                    <a:pt x="852" y="3001"/>
                    <a:pt x="1014" y="2958"/>
                    <a:pt x="1160" y="2884"/>
                  </a:cubicBezTo>
                  <a:lnTo>
                    <a:pt x="1160" y="2884"/>
                  </a:lnTo>
                  <a:cubicBezTo>
                    <a:pt x="1247" y="2911"/>
                    <a:pt x="1357" y="2925"/>
                    <a:pt x="1477" y="2925"/>
                  </a:cubicBezTo>
                  <a:cubicBezTo>
                    <a:pt x="1765" y="2925"/>
                    <a:pt x="2105" y="2843"/>
                    <a:pt x="2298" y="2672"/>
                  </a:cubicBezTo>
                  <a:cubicBezTo>
                    <a:pt x="2532" y="2463"/>
                    <a:pt x="2535" y="2247"/>
                    <a:pt x="2428" y="2086"/>
                  </a:cubicBezTo>
                  <a:lnTo>
                    <a:pt x="2428" y="2086"/>
                  </a:lnTo>
                  <a:cubicBezTo>
                    <a:pt x="2505" y="2034"/>
                    <a:pt x="2571" y="1943"/>
                    <a:pt x="2614" y="1797"/>
                  </a:cubicBezTo>
                  <a:cubicBezTo>
                    <a:pt x="2816" y="1130"/>
                    <a:pt x="2481" y="998"/>
                    <a:pt x="2214" y="990"/>
                  </a:cubicBezTo>
                  <a:lnTo>
                    <a:pt x="2214" y="990"/>
                  </a:lnTo>
                  <a:cubicBezTo>
                    <a:pt x="2227" y="937"/>
                    <a:pt x="2239" y="875"/>
                    <a:pt x="2249" y="801"/>
                  </a:cubicBezTo>
                  <a:cubicBezTo>
                    <a:pt x="2327" y="242"/>
                    <a:pt x="1809" y="1"/>
                    <a:pt x="134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" name="Google Shape;1560;p34"/>
            <p:cNvSpPr/>
            <p:nvPr/>
          </p:nvSpPr>
          <p:spPr>
            <a:xfrm>
              <a:off x="6787377" y="436188"/>
              <a:ext cx="109811" cy="121225"/>
            </a:xfrm>
            <a:custGeom>
              <a:avLst/>
              <a:gdLst/>
              <a:ahLst/>
              <a:cxnLst/>
              <a:rect l="l" t="t" r="r" b="b"/>
              <a:pathLst>
                <a:path w="2819" h="3114" extrusionOk="0">
                  <a:moveTo>
                    <a:pt x="851" y="587"/>
                  </a:moveTo>
                  <a:cubicBezTo>
                    <a:pt x="948" y="587"/>
                    <a:pt x="1045" y="611"/>
                    <a:pt x="1045" y="708"/>
                  </a:cubicBezTo>
                  <a:cubicBezTo>
                    <a:pt x="1045" y="733"/>
                    <a:pt x="1045" y="757"/>
                    <a:pt x="1045" y="781"/>
                  </a:cubicBezTo>
                  <a:lnTo>
                    <a:pt x="997" y="781"/>
                  </a:lnTo>
                  <a:cubicBezTo>
                    <a:pt x="899" y="757"/>
                    <a:pt x="826" y="684"/>
                    <a:pt x="802" y="587"/>
                  </a:cubicBezTo>
                  <a:close/>
                  <a:moveTo>
                    <a:pt x="2211" y="1097"/>
                  </a:moveTo>
                  <a:cubicBezTo>
                    <a:pt x="2187" y="1219"/>
                    <a:pt x="2138" y="1243"/>
                    <a:pt x="2114" y="1243"/>
                  </a:cubicBezTo>
                  <a:cubicBezTo>
                    <a:pt x="2090" y="1243"/>
                    <a:pt x="2065" y="1219"/>
                    <a:pt x="2041" y="1219"/>
                  </a:cubicBezTo>
                  <a:cubicBezTo>
                    <a:pt x="2017" y="1170"/>
                    <a:pt x="2017" y="1146"/>
                    <a:pt x="2017" y="1121"/>
                  </a:cubicBezTo>
                  <a:cubicBezTo>
                    <a:pt x="2065" y="1097"/>
                    <a:pt x="2138" y="1097"/>
                    <a:pt x="2211" y="1097"/>
                  </a:cubicBezTo>
                  <a:close/>
                  <a:moveTo>
                    <a:pt x="632" y="1486"/>
                  </a:moveTo>
                  <a:cubicBezTo>
                    <a:pt x="656" y="1486"/>
                    <a:pt x="681" y="1510"/>
                    <a:pt x="705" y="1534"/>
                  </a:cubicBezTo>
                  <a:cubicBezTo>
                    <a:pt x="729" y="1559"/>
                    <a:pt x="729" y="1607"/>
                    <a:pt x="705" y="1632"/>
                  </a:cubicBezTo>
                  <a:cubicBezTo>
                    <a:pt x="681" y="1753"/>
                    <a:pt x="559" y="1850"/>
                    <a:pt x="438" y="1850"/>
                  </a:cubicBezTo>
                  <a:cubicBezTo>
                    <a:pt x="389" y="1850"/>
                    <a:pt x="341" y="1850"/>
                    <a:pt x="292" y="1802"/>
                  </a:cubicBezTo>
                  <a:cubicBezTo>
                    <a:pt x="389" y="1583"/>
                    <a:pt x="535" y="1486"/>
                    <a:pt x="632" y="1486"/>
                  </a:cubicBezTo>
                  <a:close/>
                  <a:moveTo>
                    <a:pt x="2017" y="1947"/>
                  </a:moveTo>
                  <a:cubicBezTo>
                    <a:pt x="2163" y="1947"/>
                    <a:pt x="2308" y="1996"/>
                    <a:pt x="2405" y="2117"/>
                  </a:cubicBezTo>
                  <a:cubicBezTo>
                    <a:pt x="2357" y="2117"/>
                    <a:pt x="2333" y="2142"/>
                    <a:pt x="2284" y="2142"/>
                  </a:cubicBezTo>
                  <a:cubicBezTo>
                    <a:pt x="2163" y="2117"/>
                    <a:pt x="2041" y="2069"/>
                    <a:pt x="1944" y="1996"/>
                  </a:cubicBezTo>
                  <a:cubicBezTo>
                    <a:pt x="1944" y="1972"/>
                    <a:pt x="1920" y="1947"/>
                    <a:pt x="1920" y="1947"/>
                  </a:cubicBezTo>
                  <a:close/>
                  <a:moveTo>
                    <a:pt x="1589" y="2354"/>
                  </a:moveTo>
                  <a:cubicBezTo>
                    <a:pt x="1598" y="2354"/>
                    <a:pt x="1604" y="2360"/>
                    <a:pt x="1604" y="2385"/>
                  </a:cubicBezTo>
                  <a:cubicBezTo>
                    <a:pt x="1628" y="2409"/>
                    <a:pt x="1604" y="2506"/>
                    <a:pt x="1482" y="2652"/>
                  </a:cubicBezTo>
                  <a:cubicBezTo>
                    <a:pt x="1410" y="2749"/>
                    <a:pt x="1312" y="2822"/>
                    <a:pt x="1215" y="2871"/>
                  </a:cubicBezTo>
                  <a:cubicBezTo>
                    <a:pt x="1142" y="2846"/>
                    <a:pt x="1094" y="2798"/>
                    <a:pt x="1069" y="2773"/>
                  </a:cubicBezTo>
                  <a:cubicBezTo>
                    <a:pt x="1069" y="2725"/>
                    <a:pt x="1069" y="2676"/>
                    <a:pt x="1118" y="2628"/>
                  </a:cubicBezTo>
                  <a:cubicBezTo>
                    <a:pt x="1215" y="2482"/>
                    <a:pt x="1385" y="2385"/>
                    <a:pt x="1555" y="2360"/>
                  </a:cubicBezTo>
                  <a:cubicBezTo>
                    <a:pt x="1567" y="2360"/>
                    <a:pt x="1580" y="2354"/>
                    <a:pt x="1589" y="2354"/>
                  </a:cubicBezTo>
                  <a:close/>
                  <a:moveTo>
                    <a:pt x="1327" y="121"/>
                  </a:moveTo>
                  <a:cubicBezTo>
                    <a:pt x="1354" y="121"/>
                    <a:pt x="1382" y="122"/>
                    <a:pt x="1410" y="125"/>
                  </a:cubicBezTo>
                  <a:cubicBezTo>
                    <a:pt x="1436" y="123"/>
                    <a:pt x="1463" y="122"/>
                    <a:pt x="1490" y="122"/>
                  </a:cubicBezTo>
                  <a:cubicBezTo>
                    <a:pt x="1730" y="122"/>
                    <a:pt x="1961" y="218"/>
                    <a:pt x="2114" y="393"/>
                  </a:cubicBezTo>
                  <a:cubicBezTo>
                    <a:pt x="2235" y="514"/>
                    <a:pt x="2284" y="684"/>
                    <a:pt x="2260" y="854"/>
                  </a:cubicBezTo>
                  <a:cubicBezTo>
                    <a:pt x="2235" y="903"/>
                    <a:pt x="2235" y="951"/>
                    <a:pt x="2235" y="1000"/>
                  </a:cubicBezTo>
                  <a:cubicBezTo>
                    <a:pt x="2163" y="1000"/>
                    <a:pt x="2065" y="1000"/>
                    <a:pt x="1993" y="1024"/>
                  </a:cubicBezTo>
                  <a:cubicBezTo>
                    <a:pt x="1944" y="1024"/>
                    <a:pt x="1920" y="1024"/>
                    <a:pt x="1920" y="1049"/>
                  </a:cubicBezTo>
                  <a:cubicBezTo>
                    <a:pt x="1895" y="1073"/>
                    <a:pt x="1895" y="1097"/>
                    <a:pt x="1895" y="1121"/>
                  </a:cubicBezTo>
                  <a:cubicBezTo>
                    <a:pt x="1895" y="1219"/>
                    <a:pt x="2017" y="1364"/>
                    <a:pt x="2114" y="1364"/>
                  </a:cubicBezTo>
                  <a:cubicBezTo>
                    <a:pt x="2211" y="1364"/>
                    <a:pt x="2284" y="1292"/>
                    <a:pt x="2333" y="1121"/>
                  </a:cubicBezTo>
                  <a:cubicBezTo>
                    <a:pt x="2349" y="1117"/>
                    <a:pt x="2367" y="1115"/>
                    <a:pt x="2384" y="1115"/>
                  </a:cubicBezTo>
                  <a:cubicBezTo>
                    <a:pt x="2470" y="1115"/>
                    <a:pt x="2564" y="1162"/>
                    <a:pt x="2624" y="1243"/>
                  </a:cubicBezTo>
                  <a:cubicBezTo>
                    <a:pt x="2697" y="1413"/>
                    <a:pt x="2697" y="1632"/>
                    <a:pt x="2624" y="1802"/>
                  </a:cubicBezTo>
                  <a:cubicBezTo>
                    <a:pt x="2600" y="1899"/>
                    <a:pt x="2551" y="1972"/>
                    <a:pt x="2503" y="2045"/>
                  </a:cubicBezTo>
                  <a:cubicBezTo>
                    <a:pt x="2357" y="1875"/>
                    <a:pt x="2163" y="1802"/>
                    <a:pt x="1968" y="1802"/>
                  </a:cubicBezTo>
                  <a:cubicBezTo>
                    <a:pt x="1798" y="1826"/>
                    <a:pt x="1798" y="1899"/>
                    <a:pt x="1798" y="1947"/>
                  </a:cubicBezTo>
                  <a:cubicBezTo>
                    <a:pt x="1822" y="2069"/>
                    <a:pt x="2041" y="2239"/>
                    <a:pt x="2284" y="2239"/>
                  </a:cubicBezTo>
                  <a:cubicBezTo>
                    <a:pt x="2333" y="2239"/>
                    <a:pt x="2405" y="2239"/>
                    <a:pt x="2454" y="2190"/>
                  </a:cubicBezTo>
                  <a:lnTo>
                    <a:pt x="2454" y="2190"/>
                  </a:lnTo>
                  <a:cubicBezTo>
                    <a:pt x="2527" y="2360"/>
                    <a:pt x="2478" y="2555"/>
                    <a:pt x="2333" y="2652"/>
                  </a:cubicBezTo>
                  <a:cubicBezTo>
                    <a:pt x="2114" y="2805"/>
                    <a:pt x="1877" y="2898"/>
                    <a:pt x="1619" y="2898"/>
                  </a:cubicBezTo>
                  <a:cubicBezTo>
                    <a:pt x="1590" y="2898"/>
                    <a:pt x="1561" y="2897"/>
                    <a:pt x="1531" y="2895"/>
                  </a:cubicBezTo>
                  <a:cubicBezTo>
                    <a:pt x="1507" y="2907"/>
                    <a:pt x="1482" y="2913"/>
                    <a:pt x="1455" y="2913"/>
                  </a:cubicBezTo>
                  <a:cubicBezTo>
                    <a:pt x="1428" y="2913"/>
                    <a:pt x="1397" y="2907"/>
                    <a:pt x="1361" y="2895"/>
                  </a:cubicBezTo>
                  <a:cubicBezTo>
                    <a:pt x="1434" y="2846"/>
                    <a:pt x="1507" y="2798"/>
                    <a:pt x="1580" y="2725"/>
                  </a:cubicBezTo>
                  <a:cubicBezTo>
                    <a:pt x="1750" y="2530"/>
                    <a:pt x="1750" y="2385"/>
                    <a:pt x="1725" y="2336"/>
                  </a:cubicBezTo>
                  <a:cubicBezTo>
                    <a:pt x="1677" y="2263"/>
                    <a:pt x="1628" y="2239"/>
                    <a:pt x="1555" y="2239"/>
                  </a:cubicBezTo>
                  <a:cubicBezTo>
                    <a:pt x="1337" y="2263"/>
                    <a:pt x="1142" y="2385"/>
                    <a:pt x="1021" y="2555"/>
                  </a:cubicBezTo>
                  <a:cubicBezTo>
                    <a:pt x="972" y="2628"/>
                    <a:pt x="948" y="2725"/>
                    <a:pt x="972" y="2798"/>
                  </a:cubicBezTo>
                  <a:cubicBezTo>
                    <a:pt x="972" y="2871"/>
                    <a:pt x="1021" y="2895"/>
                    <a:pt x="1069" y="2943"/>
                  </a:cubicBezTo>
                  <a:cubicBezTo>
                    <a:pt x="972" y="2968"/>
                    <a:pt x="875" y="2992"/>
                    <a:pt x="778" y="2992"/>
                  </a:cubicBezTo>
                  <a:cubicBezTo>
                    <a:pt x="608" y="2992"/>
                    <a:pt x="486" y="2943"/>
                    <a:pt x="365" y="2846"/>
                  </a:cubicBezTo>
                  <a:cubicBezTo>
                    <a:pt x="243" y="2700"/>
                    <a:pt x="195" y="2482"/>
                    <a:pt x="219" y="2287"/>
                  </a:cubicBezTo>
                  <a:cubicBezTo>
                    <a:pt x="219" y="2166"/>
                    <a:pt x="219" y="2045"/>
                    <a:pt x="268" y="1923"/>
                  </a:cubicBezTo>
                  <a:cubicBezTo>
                    <a:pt x="316" y="1947"/>
                    <a:pt x="389" y="1972"/>
                    <a:pt x="462" y="1972"/>
                  </a:cubicBezTo>
                  <a:cubicBezTo>
                    <a:pt x="632" y="1972"/>
                    <a:pt x="778" y="1826"/>
                    <a:pt x="826" y="1656"/>
                  </a:cubicBezTo>
                  <a:cubicBezTo>
                    <a:pt x="851" y="1607"/>
                    <a:pt x="851" y="1534"/>
                    <a:pt x="802" y="1462"/>
                  </a:cubicBezTo>
                  <a:cubicBezTo>
                    <a:pt x="778" y="1413"/>
                    <a:pt x="705" y="1389"/>
                    <a:pt x="632" y="1389"/>
                  </a:cubicBezTo>
                  <a:cubicBezTo>
                    <a:pt x="462" y="1413"/>
                    <a:pt x="292" y="1534"/>
                    <a:pt x="243" y="1704"/>
                  </a:cubicBezTo>
                  <a:cubicBezTo>
                    <a:pt x="171" y="1583"/>
                    <a:pt x="146" y="1462"/>
                    <a:pt x="146" y="1316"/>
                  </a:cubicBezTo>
                  <a:cubicBezTo>
                    <a:pt x="146" y="976"/>
                    <a:pt x="365" y="684"/>
                    <a:pt x="681" y="611"/>
                  </a:cubicBezTo>
                  <a:cubicBezTo>
                    <a:pt x="705" y="757"/>
                    <a:pt x="826" y="879"/>
                    <a:pt x="972" y="903"/>
                  </a:cubicBezTo>
                  <a:cubicBezTo>
                    <a:pt x="1021" y="903"/>
                    <a:pt x="1069" y="879"/>
                    <a:pt x="1094" y="854"/>
                  </a:cubicBezTo>
                  <a:cubicBezTo>
                    <a:pt x="1142" y="806"/>
                    <a:pt x="1142" y="757"/>
                    <a:pt x="1142" y="708"/>
                  </a:cubicBezTo>
                  <a:cubicBezTo>
                    <a:pt x="1142" y="538"/>
                    <a:pt x="997" y="466"/>
                    <a:pt x="778" y="466"/>
                  </a:cubicBezTo>
                  <a:cubicBezTo>
                    <a:pt x="778" y="417"/>
                    <a:pt x="802" y="368"/>
                    <a:pt x="826" y="320"/>
                  </a:cubicBezTo>
                  <a:cubicBezTo>
                    <a:pt x="975" y="193"/>
                    <a:pt x="1142" y="121"/>
                    <a:pt x="1327" y="121"/>
                  </a:cubicBezTo>
                  <a:close/>
                  <a:moveTo>
                    <a:pt x="1335" y="0"/>
                  </a:moveTo>
                  <a:cubicBezTo>
                    <a:pt x="1118" y="0"/>
                    <a:pt x="906" y="94"/>
                    <a:pt x="754" y="247"/>
                  </a:cubicBezTo>
                  <a:cubicBezTo>
                    <a:pt x="681" y="320"/>
                    <a:pt x="656" y="393"/>
                    <a:pt x="656" y="490"/>
                  </a:cubicBezTo>
                  <a:cubicBezTo>
                    <a:pt x="268" y="563"/>
                    <a:pt x="1" y="927"/>
                    <a:pt x="25" y="1316"/>
                  </a:cubicBezTo>
                  <a:cubicBezTo>
                    <a:pt x="25" y="1486"/>
                    <a:pt x="73" y="1680"/>
                    <a:pt x="171" y="1826"/>
                  </a:cubicBezTo>
                  <a:cubicBezTo>
                    <a:pt x="122" y="1972"/>
                    <a:pt x="98" y="2142"/>
                    <a:pt x="98" y="2287"/>
                  </a:cubicBezTo>
                  <a:cubicBezTo>
                    <a:pt x="73" y="2530"/>
                    <a:pt x="146" y="2749"/>
                    <a:pt x="292" y="2919"/>
                  </a:cubicBezTo>
                  <a:cubicBezTo>
                    <a:pt x="414" y="3041"/>
                    <a:pt x="584" y="3113"/>
                    <a:pt x="778" y="3113"/>
                  </a:cubicBezTo>
                  <a:cubicBezTo>
                    <a:pt x="948" y="3113"/>
                    <a:pt x="1094" y="3065"/>
                    <a:pt x="1239" y="2992"/>
                  </a:cubicBezTo>
                  <a:cubicBezTo>
                    <a:pt x="1337" y="3016"/>
                    <a:pt x="1434" y="3041"/>
                    <a:pt x="1531" y="3041"/>
                  </a:cubicBezTo>
                  <a:cubicBezTo>
                    <a:pt x="1847" y="3041"/>
                    <a:pt x="2163" y="2943"/>
                    <a:pt x="2405" y="2773"/>
                  </a:cubicBezTo>
                  <a:cubicBezTo>
                    <a:pt x="2600" y="2628"/>
                    <a:pt x="2673" y="2360"/>
                    <a:pt x="2551" y="2166"/>
                  </a:cubicBezTo>
                  <a:cubicBezTo>
                    <a:pt x="2648" y="2069"/>
                    <a:pt x="2697" y="1972"/>
                    <a:pt x="2746" y="1850"/>
                  </a:cubicBezTo>
                  <a:cubicBezTo>
                    <a:pt x="2818" y="1632"/>
                    <a:pt x="2818" y="1389"/>
                    <a:pt x="2721" y="1170"/>
                  </a:cubicBezTo>
                  <a:cubicBezTo>
                    <a:pt x="2624" y="1073"/>
                    <a:pt x="2503" y="1000"/>
                    <a:pt x="2357" y="976"/>
                  </a:cubicBezTo>
                  <a:cubicBezTo>
                    <a:pt x="2357" y="951"/>
                    <a:pt x="2381" y="903"/>
                    <a:pt x="2381" y="854"/>
                  </a:cubicBezTo>
                  <a:cubicBezTo>
                    <a:pt x="2405" y="660"/>
                    <a:pt x="2357" y="441"/>
                    <a:pt x="2211" y="296"/>
                  </a:cubicBezTo>
                  <a:cubicBezTo>
                    <a:pt x="2011" y="118"/>
                    <a:pt x="1750" y="1"/>
                    <a:pt x="1484" y="1"/>
                  </a:cubicBezTo>
                  <a:cubicBezTo>
                    <a:pt x="1459" y="1"/>
                    <a:pt x="1434" y="2"/>
                    <a:pt x="1410" y="4"/>
                  </a:cubicBezTo>
                  <a:cubicBezTo>
                    <a:pt x="1385" y="2"/>
                    <a:pt x="1360" y="0"/>
                    <a:pt x="13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" name="Google Shape;1561;p34"/>
            <p:cNvSpPr/>
            <p:nvPr/>
          </p:nvSpPr>
          <p:spPr>
            <a:xfrm>
              <a:off x="6824156" y="479745"/>
              <a:ext cx="34152" cy="35161"/>
            </a:xfrm>
            <a:custGeom>
              <a:avLst/>
              <a:gdLst/>
              <a:ahLst/>
              <a:cxnLst/>
              <a:rect l="l" t="t" r="r" b="b"/>
              <a:pathLst>
                <a:path w="876" h="900" extrusionOk="0">
                  <a:moveTo>
                    <a:pt x="438" y="0"/>
                  </a:moveTo>
                  <a:cubicBezTo>
                    <a:pt x="195" y="0"/>
                    <a:pt x="1" y="195"/>
                    <a:pt x="1" y="438"/>
                  </a:cubicBezTo>
                  <a:cubicBezTo>
                    <a:pt x="1" y="681"/>
                    <a:pt x="195" y="899"/>
                    <a:pt x="438" y="899"/>
                  </a:cubicBezTo>
                  <a:cubicBezTo>
                    <a:pt x="681" y="899"/>
                    <a:pt x="875" y="681"/>
                    <a:pt x="875" y="438"/>
                  </a:cubicBezTo>
                  <a:cubicBezTo>
                    <a:pt x="875" y="195"/>
                    <a:pt x="681" y="0"/>
                    <a:pt x="43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" name="Google Shape;1562;p34"/>
            <p:cNvSpPr/>
            <p:nvPr/>
          </p:nvSpPr>
          <p:spPr>
            <a:xfrm>
              <a:off x="6851477" y="561874"/>
              <a:ext cx="46236" cy="34111"/>
            </a:xfrm>
            <a:custGeom>
              <a:avLst/>
              <a:gdLst/>
              <a:ahLst/>
              <a:cxnLst/>
              <a:rect l="l" t="t" r="r" b="b"/>
              <a:pathLst>
                <a:path w="1184" h="876" extrusionOk="0">
                  <a:moveTo>
                    <a:pt x="974" y="1"/>
                  </a:moveTo>
                  <a:cubicBezTo>
                    <a:pt x="745" y="1"/>
                    <a:pt x="267" y="55"/>
                    <a:pt x="103" y="493"/>
                  </a:cubicBezTo>
                  <a:cubicBezTo>
                    <a:pt x="1" y="738"/>
                    <a:pt x="186" y="875"/>
                    <a:pt x="424" y="875"/>
                  </a:cubicBezTo>
                  <a:cubicBezTo>
                    <a:pt x="753" y="875"/>
                    <a:pt x="1183" y="613"/>
                    <a:pt x="1099" y="7"/>
                  </a:cubicBezTo>
                  <a:cubicBezTo>
                    <a:pt x="1099" y="7"/>
                    <a:pt x="1050" y="1"/>
                    <a:pt x="9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" name="Google Shape;1563;p34"/>
            <p:cNvSpPr/>
            <p:nvPr/>
          </p:nvSpPr>
          <p:spPr>
            <a:xfrm>
              <a:off x="6870655" y="559775"/>
              <a:ext cx="25482" cy="24140"/>
            </a:xfrm>
            <a:custGeom>
              <a:avLst/>
              <a:gdLst/>
              <a:ahLst/>
              <a:cxnLst/>
              <a:rect l="l" t="t" r="r" b="b"/>
              <a:pathLst>
                <a:path w="657" h="618" extrusionOk="0">
                  <a:moveTo>
                    <a:pt x="586" y="0"/>
                  </a:moveTo>
                  <a:cubicBezTo>
                    <a:pt x="569" y="0"/>
                    <a:pt x="552" y="17"/>
                    <a:pt x="535" y="35"/>
                  </a:cubicBezTo>
                  <a:cubicBezTo>
                    <a:pt x="413" y="229"/>
                    <a:pt x="243" y="375"/>
                    <a:pt x="49" y="496"/>
                  </a:cubicBezTo>
                  <a:cubicBezTo>
                    <a:pt x="25" y="520"/>
                    <a:pt x="0" y="545"/>
                    <a:pt x="25" y="569"/>
                  </a:cubicBezTo>
                  <a:cubicBezTo>
                    <a:pt x="25" y="593"/>
                    <a:pt x="49" y="593"/>
                    <a:pt x="73" y="618"/>
                  </a:cubicBezTo>
                  <a:cubicBezTo>
                    <a:pt x="73" y="593"/>
                    <a:pt x="97" y="593"/>
                    <a:pt x="97" y="593"/>
                  </a:cubicBezTo>
                  <a:cubicBezTo>
                    <a:pt x="316" y="472"/>
                    <a:pt x="510" y="278"/>
                    <a:pt x="656" y="83"/>
                  </a:cubicBezTo>
                  <a:cubicBezTo>
                    <a:pt x="656" y="35"/>
                    <a:pt x="656" y="10"/>
                    <a:pt x="608" y="10"/>
                  </a:cubicBezTo>
                  <a:cubicBezTo>
                    <a:pt x="600" y="3"/>
                    <a:pt x="593" y="0"/>
                    <a:pt x="5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" name="Google Shape;1564;p34"/>
            <p:cNvSpPr/>
            <p:nvPr/>
          </p:nvSpPr>
          <p:spPr>
            <a:xfrm>
              <a:off x="6924247" y="613041"/>
              <a:ext cx="46236" cy="34373"/>
            </a:xfrm>
            <a:custGeom>
              <a:avLst/>
              <a:gdLst/>
              <a:ahLst/>
              <a:cxnLst/>
              <a:rect l="l" t="t" r="r" b="b"/>
              <a:pathLst>
                <a:path w="1184" h="883" extrusionOk="0">
                  <a:moveTo>
                    <a:pt x="979" y="1"/>
                  </a:moveTo>
                  <a:cubicBezTo>
                    <a:pt x="755" y="1"/>
                    <a:pt x="286" y="55"/>
                    <a:pt x="104" y="493"/>
                  </a:cubicBezTo>
                  <a:cubicBezTo>
                    <a:pt x="1" y="740"/>
                    <a:pt x="191" y="883"/>
                    <a:pt x="434" y="883"/>
                  </a:cubicBezTo>
                  <a:cubicBezTo>
                    <a:pt x="761" y="883"/>
                    <a:pt x="1184" y="621"/>
                    <a:pt x="1100" y="7"/>
                  </a:cubicBezTo>
                  <a:cubicBezTo>
                    <a:pt x="1100" y="7"/>
                    <a:pt x="1053" y="1"/>
                    <a:pt x="9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" name="Google Shape;1565;p34"/>
            <p:cNvSpPr/>
            <p:nvPr/>
          </p:nvSpPr>
          <p:spPr>
            <a:xfrm>
              <a:off x="6943424" y="610942"/>
              <a:ext cx="25745" cy="24140"/>
            </a:xfrm>
            <a:custGeom>
              <a:avLst/>
              <a:gdLst/>
              <a:ahLst/>
              <a:cxnLst/>
              <a:rect l="l" t="t" r="r" b="b"/>
              <a:pathLst>
                <a:path w="657" h="618" extrusionOk="0">
                  <a:moveTo>
                    <a:pt x="596" y="0"/>
                  </a:moveTo>
                  <a:cubicBezTo>
                    <a:pt x="572" y="0"/>
                    <a:pt x="559" y="17"/>
                    <a:pt x="559" y="34"/>
                  </a:cubicBezTo>
                  <a:cubicBezTo>
                    <a:pt x="414" y="229"/>
                    <a:pt x="244" y="399"/>
                    <a:pt x="49" y="520"/>
                  </a:cubicBezTo>
                  <a:cubicBezTo>
                    <a:pt x="25" y="520"/>
                    <a:pt x="1" y="569"/>
                    <a:pt x="25" y="593"/>
                  </a:cubicBezTo>
                  <a:cubicBezTo>
                    <a:pt x="49" y="593"/>
                    <a:pt x="49" y="617"/>
                    <a:pt x="74" y="617"/>
                  </a:cubicBezTo>
                  <a:lnTo>
                    <a:pt x="98" y="617"/>
                  </a:lnTo>
                  <a:cubicBezTo>
                    <a:pt x="317" y="472"/>
                    <a:pt x="511" y="302"/>
                    <a:pt x="657" y="83"/>
                  </a:cubicBezTo>
                  <a:cubicBezTo>
                    <a:pt x="657" y="59"/>
                    <a:pt x="657" y="34"/>
                    <a:pt x="632" y="10"/>
                  </a:cubicBezTo>
                  <a:cubicBezTo>
                    <a:pt x="618" y="3"/>
                    <a:pt x="606" y="0"/>
                    <a:pt x="5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" name="Google Shape;1566;p34"/>
            <p:cNvSpPr/>
            <p:nvPr/>
          </p:nvSpPr>
          <p:spPr>
            <a:xfrm>
              <a:off x="6897976" y="510708"/>
              <a:ext cx="46762" cy="38309"/>
            </a:xfrm>
            <a:custGeom>
              <a:avLst/>
              <a:gdLst/>
              <a:ahLst/>
              <a:cxnLst/>
              <a:rect l="l" t="t" r="r" b="b"/>
              <a:pathLst>
                <a:path w="1200" h="980" extrusionOk="0">
                  <a:moveTo>
                    <a:pt x="630" y="1"/>
                  </a:moveTo>
                  <a:cubicBezTo>
                    <a:pt x="560" y="1"/>
                    <a:pt x="487" y="25"/>
                    <a:pt x="414" y="81"/>
                  </a:cubicBezTo>
                  <a:cubicBezTo>
                    <a:pt x="1" y="372"/>
                    <a:pt x="900" y="980"/>
                    <a:pt x="900" y="980"/>
                  </a:cubicBezTo>
                  <a:cubicBezTo>
                    <a:pt x="1200" y="540"/>
                    <a:pt x="956" y="1"/>
                    <a:pt x="6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" name="Google Shape;1567;p34"/>
            <p:cNvSpPr/>
            <p:nvPr/>
          </p:nvSpPr>
          <p:spPr>
            <a:xfrm>
              <a:off x="6922670" y="524877"/>
              <a:ext cx="13398" cy="27026"/>
            </a:xfrm>
            <a:custGeom>
              <a:avLst/>
              <a:gdLst/>
              <a:ahLst/>
              <a:cxnLst/>
              <a:rect l="l" t="t" r="r" b="b"/>
              <a:pathLst>
                <a:path w="341" h="691" extrusionOk="0">
                  <a:moveTo>
                    <a:pt x="75" y="0"/>
                  </a:moveTo>
                  <a:cubicBezTo>
                    <a:pt x="65" y="0"/>
                    <a:pt x="56" y="3"/>
                    <a:pt x="49" y="10"/>
                  </a:cubicBezTo>
                  <a:cubicBezTo>
                    <a:pt x="25" y="10"/>
                    <a:pt x="0" y="59"/>
                    <a:pt x="25" y="83"/>
                  </a:cubicBezTo>
                  <a:cubicBezTo>
                    <a:pt x="122" y="253"/>
                    <a:pt x="195" y="423"/>
                    <a:pt x="219" y="618"/>
                  </a:cubicBezTo>
                  <a:cubicBezTo>
                    <a:pt x="219" y="642"/>
                    <a:pt x="243" y="666"/>
                    <a:pt x="268" y="691"/>
                  </a:cubicBezTo>
                  <a:cubicBezTo>
                    <a:pt x="316" y="691"/>
                    <a:pt x="340" y="666"/>
                    <a:pt x="340" y="642"/>
                  </a:cubicBezTo>
                  <a:cubicBezTo>
                    <a:pt x="316" y="423"/>
                    <a:pt x="243" y="205"/>
                    <a:pt x="122" y="35"/>
                  </a:cubicBezTo>
                  <a:cubicBezTo>
                    <a:pt x="122" y="18"/>
                    <a:pt x="98" y="0"/>
                    <a:pt x="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" name="Google Shape;1568;p34"/>
            <p:cNvSpPr/>
            <p:nvPr/>
          </p:nvSpPr>
          <p:spPr>
            <a:xfrm>
              <a:off x="6942899" y="561087"/>
              <a:ext cx="41245" cy="39884"/>
            </a:xfrm>
            <a:custGeom>
              <a:avLst/>
              <a:gdLst/>
              <a:ahLst/>
              <a:cxnLst/>
              <a:rect l="l" t="t" r="r" b="b"/>
              <a:pathLst>
                <a:path w="1062" h="1021" extrusionOk="0">
                  <a:moveTo>
                    <a:pt x="509" y="0"/>
                  </a:moveTo>
                  <a:cubicBezTo>
                    <a:pt x="0" y="0"/>
                    <a:pt x="333" y="1021"/>
                    <a:pt x="333" y="1021"/>
                  </a:cubicBezTo>
                  <a:cubicBezTo>
                    <a:pt x="940" y="827"/>
                    <a:pt x="1061" y="25"/>
                    <a:pt x="527" y="1"/>
                  </a:cubicBezTo>
                  <a:cubicBezTo>
                    <a:pt x="521" y="0"/>
                    <a:pt x="515" y="0"/>
                    <a:pt x="5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" name="Google Shape;1569;p34"/>
            <p:cNvSpPr/>
            <p:nvPr/>
          </p:nvSpPr>
          <p:spPr>
            <a:xfrm>
              <a:off x="6952882" y="576306"/>
              <a:ext cx="12347" cy="26502"/>
            </a:xfrm>
            <a:custGeom>
              <a:avLst/>
              <a:gdLst/>
              <a:ahLst/>
              <a:cxnLst/>
              <a:rect l="l" t="t" r="r" b="b"/>
              <a:pathLst>
                <a:path w="317" h="681" extrusionOk="0">
                  <a:moveTo>
                    <a:pt x="268" y="0"/>
                  </a:moveTo>
                  <a:cubicBezTo>
                    <a:pt x="244" y="0"/>
                    <a:pt x="195" y="25"/>
                    <a:pt x="195" y="49"/>
                  </a:cubicBezTo>
                  <a:cubicBezTo>
                    <a:pt x="171" y="243"/>
                    <a:pt x="122" y="413"/>
                    <a:pt x="25" y="583"/>
                  </a:cubicBezTo>
                  <a:cubicBezTo>
                    <a:pt x="1" y="608"/>
                    <a:pt x="1" y="656"/>
                    <a:pt x="25" y="680"/>
                  </a:cubicBezTo>
                  <a:lnTo>
                    <a:pt x="98" y="680"/>
                  </a:lnTo>
                  <a:cubicBezTo>
                    <a:pt x="195" y="486"/>
                    <a:pt x="268" y="292"/>
                    <a:pt x="316" y="73"/>
                  </a:cubicBezTo>
                  <a:cubicBezTo>
                    <a:pt x="316" y="49"/>
                    <a:pt x="292" y="0"/>
                    <a:pt x="2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5" name="Google Shape;1570;p34"/>
          <p:cNvGrpSpPr>
            <a:grpSpLocks/>
          </p:cNvGrpSpPr>
          <p:nvPr/>
        </p:nvGrpSpPr>
        <p:grpSpPr bwMode="auto">
          <a:xfrm rot="17122019" flipH="1">
            <a:off x="11187113" y="5626100"/>
            <a:ext cx="1066800" cy="939800"/>
            <a:chOff x="4508023" y="3764622"/>
            <a:chExt cx="161487" cy="142362"/>
          </a:xfrm>
        </p:grpSpPr>
        <p:sp>
          <p:nvSpPr>
            <p:cNvPr id="16" name="Google Shape;1571;p34"/>
            <p:cNvSpPr/>
            <p:nvPr/>
          </p:nvSpPr>
          <p:spPr>
            <a:xfrm>
              <a:off x="4557588" y="3764119"/>
              <a:ext cx="65123" cy="54348"/>
            </a:xfrm>
            <a:custGeom>
              <a:avLst/>
              <a:gdLst/>
              <a:ahLst/>
              <a:cxnLst/>
              <a:rect l="l" t="t" r="r" b="b"/>
              <a:pathLst>
                <a:path w="1673" h="1395" extrusionOk="0">
                  <a:moveTo>
                    <a:pt x="947" y="1"/>
                  </a:moveTo>
                  <a:cubicBezTo>
                    <a:pt x="917" y="1"/>
                    <a:pt x="885" y="4"/>
                    <a:pt x="851" y="10"/>
                  </a:cubicBezTo>
                  <a:cubicBezTo>
                    <a:pt x="1" y="156"/>
                    <a:pt x="1118" y="1225"/>
                    <a:pt x="1118" y="1225"/>
                  </a:cubicBezTo>
                  <a:cubicBezTo>
                    <a:pt x="1208" y="1344"/>
                    <a:pt x="1284" y="1394"/>
                    <a:pt x="1346" y="1394"/>
                  </a:cubicBezTo>
                  <a:cubicBezTo>
                    <a:pt x="1672" y="1394"/>
                    <a:pt x="1599" y="1"/>
                    <a:pt x="9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" name="Google Shape;1572;p34"/>
            <p:cNvSpPr/>
            <p:nvPr/>
          </p:nvSpPr>
          <p:spPr>
            <a:xfrm>
              <a:off x="4606952" y="3824020"/>
              <a:ext cx="61759" cy="35591"/>
            </a:xfrm>
            <a:custGeom>
              <a:avLst/>
              <a:gdLst/>
              <a:ahLst/>
              <a:cxnLst/>
              <a:rect l="l" t="t" r="r" b="b"/>
              <a:pathLst>
                <a:path w="1586" h="916" extrusionOk="0">
                  <a:moveTo>
                    <a:pt x="851" y="0"/>
                  </a:moveTo>
                  <a:cubicBezTo>
                    <a:pt x="473" y="0"/>
                    <a:pt x="137" y="537"/>
                    <a:pt x="137" y="537"/>
                  </a:cubicBezTo>
                  <a:cubicBezTo>
                    <a:pt x="0" y="811"/>
                    <a:pt x="113" y="915"/>
                    <a:pt x="310" y="915"/>
                  </a:cubicBezTo>
                  <a:cubicBezTo>
                    <a:pt x="744" y="915"/>
                    <a:pt x="1585" y="409"/>
                    <a:pt x="1084" y="75"/>
                  </a:cubicBezTo>
                  <a:cubicBezTo>
                    <a:pt x="1006" y="22"/>
                    <a:pt x="928" y="0"/>
                    <a:pt x="85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" name="Google Shape;1573;p34"/>
            <p:cNvSpPr/>
            <p:nvPr/>
          </p:nvSpPr>
          <p:spPr>
            <a:xfrm>
              <a:off x="4553005" y="3869344"/>
              <a:ext cx="66806" cy="28136"/>
            </a:xfrm>
            <a:custGeom>
              <a:avLst/>
              <a:gdLst/>
              <a:ahLst/>
              <a:cxnLst/>
              <a:rect l="l" t="t" r="r" b="b"/>
              <a:pathLst>
                <a:path w="1712" h="720" extrusionOk="0">
                  <a:moveTo>
                    <a:pt x="1042" y="0"/>
                  </a:moveTo>
                  <a:cubicBezTo>
                    <a:pt x="818" y="0"/>
                    <a:pt x="620" y="55"/>
                    <a:pt x="620" y="55"/>
                  </a:cubicBezTo>
                  <a:cubicBezTo>
                    <a:pt x="0" y="300"/>
                    <a:pt x="770" y="719"/>
                    <a:pt x="1278" y="719"/>
                  </a:cubicBezTo>
                  <a:cubicBezTo>
                    <a:pt x="1526" y="719"/>
                    <a:pt x="1712" y="618"/>
                    <a:pt x="1640" y="347"/>
                  </a:cubicBezTo>
                  <a:cubicBezTo>
                    <a:pt x="1564" y="67"/>
                    <a:pt x="1287" y="0"/>
                    <a:pt x="10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" name="Google Shape;1574;p34"/>
            <p:cNvSpPr/>
            <p:nvPr/>
          </p:nvSpPr>
          <p:spPr>
            <a:xfrm>
              <a:off x="4548996" y="3797748"/>
              <a:ext cx="44457" cy="50500"/>
            </a:xfrm>
            <a:custGeom>
              <a:avLst/>
              <a:gdLst/>
              <a:ahLst/>
              <a:cxnLst/>
              <a:rect l="l" t="t" r="r" b="b"/>
              <a:pathLst>
                <a:path w="1139" h="1296" extrusionOk="0">
                  <a:moveTo>
                    <a:pt x="675" y="0"/>
                  </a:moveTo>
                  <a:cubicBezTo>
                    <a:pt x="627" y="0"/>
                    <a:pt x="572" y="14"/>
                    <a:pt x="510" y="45"/>
                  </a:cubicBezTo>
                  <a:cubicBezTo>
                    <a:pt x="0" y="288"/>
                    <a:pt x="438" y="1114"/>
                    <a:pt x="438" y="1114"/>
                  </a:cubicBezTo>
                  <a:cubicBezTo>
                    <a:pt x="517" y="1242"/>
                    <a:pt x="592" y="1295"/>
                    <a:pt x="659" y="1295"/>
                  </a:cubicBezTo>
                  <a:cubicBezTo>
                    <a:pt x="992" y="1295"/>
                    <a:pt x="1139" y="0"/>
                    <a:pt x="6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" name="Google Shape;1575;p34"/>
            <p:cNvSpPr/>
            <p:nvPr/>
          </p:nvSpPr>
          <p:spPr>
            <a:xfrm>
              <a:off x="4525993" y="3789930"/>
              <a:ext cx="91798" cy="116631"/>
            </a:xfrm>
            <a:custGeom>
              <a:avLst/>
              <a:gdLst/>
              <a:ahLst/>
              <a:cxnLst/>
              <a:rect l="l" t="t" r="r" b="b"/>
              <a:pathLst>
                <a:path w="2357" h="2996" extrusionOk="0">
                  <a:moveTo>
                    <a:pt x="1917" y="1"/>
                  </a:moveTo>
                  <a:cubicBezTo>
                    <a:pt x="1880" y="1"/>
                    <a:pt x="1855" y="40"/>
                    <a:pt x="1895" y="80"/>
                  </a:cubicBezTo>
                  <a:cubicBezTo>
                    <a:pt x="2162" y="299"/>
                    <a:pt x="2283" y="663"/>
                    <a:pt x="2186" y="1027"/>
                  </a:cubicBezTo>
                  <a:cubicBezTo>
                    <a:pt x="2113" y="1416"/>
                    <a:pt x="1773" y="1708"/>
                    <a:pt x="1360" y="1732"/>
                  </a:cubicBezTo>
                  <a:cubicBezTo>
                    <a:pt x="704" y="1780"/>
                    <a:pt x="146" y="2266"/>
                    <a:pt x="0" y="2946"/>
                  </a:cubicBezTo>
                  <a:cubicBezTo>
                    <a:pt x="0" y="2971"/>
                    <a:pt x="24" y="2995"/>
                    <a:pt x="49" y="2995"/>
                  </a:cubicBezTo>
                  <a:cubicBezTo>
                    <a:pt x="49" y="2995"/>
                    <a:pt x="73" y="2971"/>
                    <a:pt x="73" y="2946"/>
                  </a:cubicBezTo>
                  <a:cubicBezTo>
                    <a:pt x="219" y="2339"/>
                    <a:pt x="729" y="1878"/>
                    <a:pt x="1360" y="1805"/>
                  </a:cubicBezTo>
                  <a:cubicBezTo>
                    <a:pt x="1822" y="1780"/>
                    <a:pt x="2186" y="1465"/>
                    <a:pt x="2283" y="1027"/>
                  </a:cubicBezTo>
                  <a:cubicBezTo>
                    <a:pt x="2356" y="663"/>
                    <a:pt x="2235" y="250"/>
                    <a:pt x="1943" y="7"/>
                  </a:cubicBezTo>
                  <a:cubicBezTo>
                    <a:pt x="1934" y="3"/>
                    <a:pt x="1926" y="1"/>
                    <a:pt x="1917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" name="Google Shape;1576;p34"/>
            <p:cNvSpPr/>
            <p:nvPr/>
          </p:nvSpPr>
          <p:spPr>
            <a:xfrm>
              <a:off x="4596335" y="3842987"/>
              <a:ext cx="44457" cy="12745"/>
            </a:xfrm>
            <a:custGeom>
              <a:avLst/>
              <a:gdLst/>
              <a:ahLst/>
              <a:cxnLst/>
              <a:rect l="l" t="t" r="r" b="b"/>
              <a:pathLst>
                <a:path w="1143" h="326" extrusionOk="0">
                  <a:moveTo>
                    <a:pt x="1070" y="0"/>
                  </a:moveTo>
                  <a:cubicBezTo>
                    <a:pt x="903" y="93"/>
                    <a:pt x="522" y="243"/>
                    <a:pt x="265" y="243"/>
                  </a:cubicBezTo>
                  <a:cubicBezTo>
                    <a:pt x="187" y="243"/>
                    <a:pt x="119" y="229"/>
                    <a:pt x="74" y="195"/>
                  </a:cubicBezTo>
                  <a:cubicBezTo>
                    <a:pt x="74" y="183"/>
                    <a:pt x="68" y="177"/>
                    <a:pt x="59" y="177"/>
                  </a:cubicBezTo>
                  <a:cubicBezTo>
                    <a:pt x="50" y="177"/>
                    <a:pt x="37" y="183"/>
                    <a:pt x="25" y="195"/>
                  </a:cubicBezTo>
                  <a:cubicBezTo>
                    <a:pt x="1" y="195"/>
                    <a:pt x="1" y="243"/>
                    <a:pt x="25" y="243"/>
                  </a:cubicBezTo>
                  <a:cubicBezTo>
                    <a:pt x="80" y="298"/>
                    <a:pt x="135" y="325"/>
                    <a:pt x="199" y="325"/>
                  </a:cubicBezTo>
                  <a:cubicBezTo>
                    <a:pt x="221" y="325"/>
                    <a:pt x="244" y="322"/>
                    <a:pt x="268" y="316"/>
                  </a:cubicBezTo>
                  <a:cubicBezTo>
                    <a:pt x="560" y="292"/>
                    <a:pt x="851" y="219"/>
                    <a:pt x="1094" y="98"/>
                  </a:cubicBezTo>
                  <a:cubicBezTo>
                    <a:pt x="1118" y="73"/>
                    <a:pt x="1143" y="49"/>
                    <a:pt x="1118" y="25"/>
                  </a:cubicBezTo>
                  <a:cubicBezTo>
                    <a:pt x="1118" y="0"/>
                    <a:pt x="1094" y="0"/>
                    <a:pt x="1070" y="0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" name="Google Shape;1577;p34"/>
            <p:cNvSpPr/>
            <p:nvPr/>
          </p:nvSpPr>
          <p:spPr>
            <a:xfrm>
              <a:off x="4569139" y="3818024"/>
              <a:ext cx="11295" cy="42083"/>
            </a:xfrm>
            <a:custGeom>
              <a:avLst/>
              <a:gdLst/>
              <a:ahLst/>
              <a:cxnLst/>
              <a:rect l="l" t="t" r="r" b="b"/>
              <a:pathLst>
                <a:path w="292" h="1080" extrusionOk="0">
                  <a:moveTo>
                    <a:pt x="223" y="1"/>
                  </a:moveTo>
                  <a:cubicBezTo>
                    <a:pt x="207" y="1"/>
                    <a:pt x="195" y="18"/>
                    <a:pt x="195" y="35"/>
                  </a:cubicBezTo>
                  <a:cubicBezTo>
                    <a:pt x="171" y="132"/>
                    <a:pt x="0" y="910"/>
                    <a:pt x="219" y="1080"/>
                  </a:cubicBezTo>
                  <a:lnTo>
                    <a:pt x="292" y="1080"/>
                  </a:lnTo>
                  <a:cubicBezTo>
                    <a:pt x="292" y="1055"/>
                    <a:pt x="292" y="1031"/>
                    <a:pt x="292" y="1007"/>
                  </a:cubicBezTo>
                  <a:cubicBezTo>
                    <a:pt x="146" y="910"/>
                    <a:pt x="195" y="351"/>
                    <a:pt x="292" y="59"/>
                  </a:cubicBezTo>
                  <a:cubicBezTo>
                    <a:pt x="292" y="35"/>
                    <a:pt x="268" y="11"/>
                    <a:pt x="243" y="11"/>
                  </a:cubicBezTo>
                  <a:cubicBezTo>
                    <a:pt x="236" y="4"/>
                    <a:pt x="229" y="1"/>
                    <a:pt x="223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" name="Google Shape;1578;p34"/>
            <p:cNvSpPr/>
            <p:nvPr/>
          </p:nvSpPr>
          <p:spPr>
            <a:xfrm>
              <a:off x="4507182" y="3818420"/>
              <a:ext cx="44457" cy="50500"/>
            </a:xfrm>
            <a:custGeom>
              <a:avLst/>
              <a:gdLst/>
              <a:ahLst/>
              <a:cxnLst/>
              <a:rect l="l" t="t" r="r" b="b"/>
              <a:pathLst>
                <a:path w="1139" h="1296" extrusionOk="0">
                  <a:moveTo>
                    <a:pt x="657" y="0"/>
                  </a:moveTo>
                  <a:cubicBezTo>
                    <a:pt x="607" y="0"/>
                    <a:pt x="550" y="15"/>
                    <a:pt x="486" y="45"/>
                  </a:cubicBezTo>
                  <a:cubicBezTo>
                    <a:pt x="0" y="288"/>
                    <a:pt x="438" y="1114"/>
                    <a:pt x="438" y="1114"/>
                  </a:cubicBezTo>
                  <a:cubicBezTo>
                    <a:pt x="521" y="1242"/>
                    <a:pt x="598" y="1296"/>
                    <a:pt x="667" y="1296"/>
                  </a:cubicBezTo>
                  <a:cubicBezTo>
                    <a:pt x="1008" y="1296"/>
                    <a:pt x="1139" y="0"/>
                    <a:pt x="65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" name="Google Shape;1579;p34"/>
            <p:cNvSpPr/>
            <p:nvPr/>
          </p:nvSpPr>
          <p:spPr>
            <a:xfrm>
              <a:off x="4527502" y="3839506"/>
              <a:ext cx="11294" cy="42805"/>
            </a:xfrm>
            <a:custGeom>
              <a:avLst/>
              <a:gdLst/>
              <a:ahLst/>
              <a:cxnLst/>
              <a:rect l="l" t="t" r="r" b="b"/>
              <a:pathLst>
                <a:path w="293" h="1094" extrusionOk="0">
                  <a:moveTo>
                    <a:pt x="244" y="0"/>
                  </a:moveTo>
                  <a:cubicBezTo>
                    <a:pt x="219" y="0"/>
                    <a:pt x="195" y="0"/>
                    <a:pt x="195" y="25"/>
                  </a:cubicBezTo>
                  <a:cubicBezTo>
                    <a:pt x="171" y="122"/>
                    <a:pt x="1" y="899"/>
                    <a:pt x="219" y="1093"/>
                  </a:cubicBezTo>
                  <a:lnTo>
                    <a:pt x="244" y="1093"/>
                  </a:lnTo>
                  <a:cubicBezTo>
                    <a:pt x="268" y="1093"/>
                    <a:pt x="268" y="1093"/>
                    <a:pt x="292" y="1069"/>
                  </a:cubicBezTo>
                  <a:cubicBezTo>
                    <a:pt x="292" y="1045"/>
                    <a:pt x="292" y="1021"/>
                    <a:pt x="292" y="1021"/>
                  </a:cubicBezTo>
                  <a:cubicBezTo>
                    <a:pt x="146" y="899"/>
                    <a:pt x="219" y="365"/>
                    <a:pt x="292" y="49"/>
                  </a:cubicBezTo>
                  <a:cubicBezTo>
                    <a:pt x="292" y="25"/>
                    <a:pt x="268" y="0"/>
                    <a:pt x="244" y="0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Google Shape;1580;p34"/>
            <p:cNvSpPr/>
            <p:nvPr/>
          </p:nvSpPr>
          <p:spPr>
            <a:xfrm>
              <a:off x="4557379" y="3864201"/>
              <a:ext cx="37728" cy="22605"/>
            </a:xfrm>
            <a:custGeom>
              <a:avLst/>
              <a:gdLst/>
              <a:ahLst/>
              <a:cxnLst/>
              <a:rect l="l" t="t" r="r" b="b"/>
              <a:pathLst>
                <a:path w="973" h="584" extrusionOk="0">
                  <a:moveTo>
                    <a:pt x="25" y="1"/>
                  </a:moveTo>
                  <a:cubicBezTo>
                    <a:pt x="1" y="25"/>
                    <a:pt x="1" y="49"/>
                    <a:pt x="1" y="74"/>
                  </a:cubicBezTo>
                  <a:cubicBezTo>
                    <a:pt x="195" y="390"/>
                    <a:pt x="535" y="584"/>
                    <a:pt x="924" y="584"/>
                  </a:cubicBezTo>
                  <a:cubicBezTo>
                    <a:pt x="948" y="584"/>
                    <a:pt x="973" y="584"/>
                    <a:pt x="973" y="560"/>
                  </a:cubicBezTo>
                  <a:cubicBezTo>
                    <a:pt x="973" y="511"/>
                    <a:pt x="948" y="511"/>
                    <a:pt x="924" y="511"/>
                  </a:cubicBezTo>
                  <a:cubicBezTo>
                    <a:pt x="584" y="487"/>
                    <a:pt x="268" y="317"/>
                    <a:pt x="74" y="25"/>
                  </a:cubicBezTo>
                  <a:cubicBezTo>
                    <a:pt x="74" y="1"/>
                    <a:pt x="50" y="1"/>
                    <a:pt x="25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6" name="Google Shape;1581;p34"/>
          <p:cNvGrpSpPr>
            <a:grpSpLocks/>
          </p:cNvGrpSpPr>
          <p:nvPr/>
        </p:nvGrpSpPr>
        <p:grpSpPr bwMode="auto">
          <a:xfrm flipH="1">
            <a:off x="488950" y="-241300"/>
            <a:ext cx="2828925" cy="1885950"/>
            <a:chOff x="6655952" y="-180577"/>
            <a:chExt cx="2121888" cy="1414590"/>
          </a:xfrm>
        </p:grpSpPr>
        <p:grpSp>
          <p:nvGrpSpPr>
            <p:cNvPr id="27" name="Google Shape;1582;p34"/>
            <p:cNvGrpSpPr>
              <a:grpSpLocks/>
            </p:cNvGrpSpPr>
            <p:nvPr/>
          </p:nvGrpSpPr>
          <p:grpSpPr bwMode="auto">
            <a:xfrm rot="1685293">
              <a:off x="8051699" y="334351"/>
              <a:ext cx="652925" cy="474307"/>
              <a:chOff x="5211663" y="1358969"/>
              <a:chExt cx="483893" cy="351481"/>
            </a:xfrm>
          </p:grpSpPr>
          <p:sp>
            <p:nvSpPr>
              <p:cNvPr id="29" name="Google Shape;1583;p34"/>
              <p:cNvSpPr/>
              <p:nvPr/>
            </p:nvSpPr>
            <p:spPr>
              <a:xfrm>
                <a:off x="5519400" y="1394672"/>
                <a:ext cx="70598" cy="67943"/>
              </a:xfrm>
              <a:custGeom>
                <a:avLst/>
                <a:gdLst/>
                <a:ahLst/>
                <a:cxnLst/>
                <a:rect l="l" t="t" r="r" b="b"/>
                <a:pathLst>
                  <a:path w="1040" h="978" extrusionOk="0">
                    <a:moveTo>
                      <a:pt x="914" y="1"/>
                    </a:moveTo>
                    <a:cubicBezTo>
                      <a:pt x="801" y="1"/>
                      <a:pt x="571" y="36"/>
                      <a:pt x="67" y="176"/>
                    </a:cubicBezTo>
                    <a:cubicBezTo>
                      <a:pt x="0" y="198"/>
                      <a:pt x="16" y="324"/>
                      <a:pt x="95" y="324"/>
                    </a:cubicBezTo>
                    <a:cubicBezTo>
                      <a:pt x="102" y="324"/>
                      <a:pt x="109" y="323"/>
                      <a:pt x="116" y="322"/>
                    </a:cubicBezTo>
                    <a:cubicBezTo>
                      <a:pt x="359" y="249"/>
                      <a:pt x="626" y="200"/>
                      <a:pt x="869" y="152"/>
                    </a:cubicBezTo>
                    <a:lnTo>
                      <a:pt x="869" y="152"/>
                    </a:lnTo>
                    <a:cubicBezTo>
                      <a:pt x="796" y="322"/>
                      <a:pt x="626" y="662"/>
                      <a:pt x="505" y="880"/>
                    </a:cubicBezTo>
                    <a:cubicBezTo>
                      <a:pt x="480" y="905"/>
                      <a:pt x="480" y="953"/>
                      <a:pt x="529" y="977"/>
                    </a:cubicBezTo>
                    <a:lnTo>
                      <a:pt x="553" y="977"/>
                    </a:lnTo>
                    <a:cubicBezTo>
                      <a:pt x="577" y="977"/>
                      <a:pt x="602" y="977"/>
                      <a:pt x="602" y="953"/>
                    </a:cubicBezTo>
                    <a:cubicBezTo>
                      <a:pt x="650" y="880"/>
                      <a:pt x="990" y="249"/>
                      <a:pt x="1039" y="127"/>
                    </a:cubicBezTo>
                    <a:cubicBezTo>
                      <a:pt x="1039" y="103"/>
                      <a:pt x="1039" y="79"/>
                      <a:pt x="1039" y="30"/>
                    </a:cubicBezTo>
                    <a:cubicBezTo>
                      <a:pt x="1018" y="20"/>
                      <a:pt x="998" y="1"/>
                      <a:pt x="914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" name="Google Shape;1584;p34"/>
              <p:cNvSpPr/>
              <p:nvPr/>
            </p:nvSpPr>
            <p:spPr>
              <a:xfrm>
                <a:off x="5212017" y="1357276"/>
                <a:ext cx="484477" cy="352953"/>
              </a:xfrm>
              <a:custGeom>
                <a:avLst/>
                <a:gdLst/>
                <a:ahLst/>
                <a:cxnLst/>
                <a:rect l="l" t="t" r="r" b="b"/>
                <a:pathLst>
                  <a:path w="7083" h="5145" extrusionOk="0">
                    <a:moveTo>
                      <a:pt x="3768" y="0"/>
                    </a:moveTo>
                    <a:cubicBezTo>
                      <a:pt x="3734" y="0"/>
                      <a:pt x="3701" y="4"/>
                      <a:pt x="3670" y="12"/>
                    </a:cubicBezTo>
                    <a:cubicBezTo>
                      <a:pt x="3014" y="207"/>
                      <a:pt x="3232" y="1713"/>
                      <a:pt x="3232" y="1713"/>
                    </a:cubicBezTo>
                    <a:cubicBezTo>
                      <a:pt x="3232" y="1713"/>
                      <a:pt x="1357" y="535"/>
                      <a:pt x="891" y="535"/>
                    </a:cubicBezTo>
                    <a:cubicBezTo>
                      <a:pt x="865" y="535"/>
                      <a:pt x="844" y="539"/>
                      <a:pt x="827" y="547"/>
                    </a:cubicBezTo>
                    <a:cubicBezTo>
                      <a:pt x="366" y="814"/>
                      <a:pt x="1483" y="1664"/>
                      <a:pt x="1483" y="1664"/>
                    </a:cubicBezTo>
                    <a:cubicBezTo>
                      <a:pt x="1483" y="1664"/>
                      <a:pt x="832" y="1473"/>
                      <a:pt x="445" y="1473"/>
                    </a:cubicBezTo>
                    <a:cubicBezTo>
                      <a:pt x="263" y="1473"/>
                      <a:pt x="140" y="1516"/>
                      <a:pt x="171" y="1640"/>
                    </a:cubicBezTo>
                    <a:cubicBezTo>
                      <a:pt x="269" y="2029"/>
                      <a:pt x="1022" y="2490"/>
                      <a:pt x="1022" y="2490"/>
                    </a:cubicBezTo>
                    <a:cubicBezTo>
                      <a:pt x="730" y="2490"/>
                      <a:pt x="439" y="2539"/>
                      <a:pt x="147" y="2587"/>
                    </a:cubicBezTo>
                    <a:cubicBezTo>
                      <a:pt x="1" y="2650"/>
                      <a:pt x="594" y="3616"/>
                      <a:pt x="1664" y="3616"/>
                    </a:cubicBezTo>
                    <a:cubicBezTo>
                      <a:pt x="1835" y="3616"/>
                      <a:pt x="2018" y="3592"/>
                      <a:pt x="2212" y="3535"/>
                    </a:cubicBezTo>
                    <a:lnTo>
                      <a:pt x="2212" y="3535"/>
                    </a:lnTo>
                    <a:lnTo>
                      <a:pt x="1095" y="4506"/>
                    </a:lnTo>
                    <a:cubicBezTo>
                      <a:pt x="1095" y="4506"/>
                      <a:pt x="2102" y="5144"/>
                      <a:pt x="3258" y="5144"/>
                    </a:cubicBezTo>
                    <a:cubicBezTo>
                      <a:pt x="3697" y="5144"/>
                      <a:pt x="4158" y="5052"/>
                      <a:pt x="4593" y="4798"/>
                    </a:cubicBezTo>
                    <a:cubicBezTo>
                      <a:pt x="7083" y="3365"/>
                      <a:pt x="4779" y="0"/>
                      <a:pt x="376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" name="Google Shape;1585;p34"/>
              <p:cNvSpPr/>
              <p:nvPr/>
            </p:nvSpPr>
            <p:spPr>
              <a:xfrm>
                <a:off x="5468577" y="1396142"/>
                <a:ext cx="48536" cy="45001"/>
              </a:xfrm>
              <a:custGeom>
                <a:avLst/>
                <a:gdLst/>
                <a:ahLst/>
                <a:cxnLst/>
                <a:rect l="l" t="t" r="r" b="b"/>
                <a:pathLst>
                  <a:path w="705" h="655" extrusionOk="0">
                    <a:moveTo>
                      <a:pt x="443" y="1"/>
                    </a:moveTo>
                    <a:cubicBezTo>
                      <a:pt x="395" y="1"/>
                      <a:pt x="349" y="49"/>
                      <a:pt x="365" y="96"/>
                    </a:cubicBezTo>
                    <a:cubicBezTo>
                      <a:pt x="413" y="218"/>
                      <a:pt x="462" y="363"/>
                      <a:pt x="486" y="485"/>
                    </a:cubicBezTo>
                    <a:cubicBezTo>
                      <a:pt x="365" y="388"/>
                      <a:pt x="243" y="291"/>
                      <a:pt x="122" y="169"/>
                    </a:cubicBezTo>
                    <a:cubicBezTo>
                      <a:pt x="110" y="157"/>
                      <a:pt x="92" y="151"/>
                      <a:pt x="73" y="151"/>
                    </a:cubicBezTo>
                    <a:cubicBezTo>
                      <a:pt x="55" y="151"/>
                      <a:pt x="37" y="157"/>
                      <a:pt x="25" y="169"/>
                    </a:cubicBezTo>
                    <a:cubicBezTo>
                      <a:pt x="0" y="218"/>
                      <a:pt x="0" y="266"/>
                      <a:pt x="25" y="291"/>
                    </a:cubicBezTo>
                    <a:cubicBezTo>
                      <a:pt x="340" y="606"/>
                      <a:pt x="462" y="655"/>
                      <a:pt x="535" y="655"/>
                    </a:cubicBezTo>
                    <a:lnTo>
                      <a:pt x="559" y="655"/>
                    </a:lnTo>
                    <a:cubicBezTo>
                      <a:pt x="608" y="631"/>
                      <a:pt x="705" y="582"/>
                      <a:pt x="511" y="48"/>
                    </a:cubicBezTo>
                    <a:cubicBezTo>
                      <a:pt x="494" y="14"/>
                      <a:pt x="468" y="1"/>
                      <a:pt x="443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2" name="Google Shape;1586;p34"/>
              <p:cNvSpPr/>
              <p:nvPr/>
            </p:nvSpPr>
            <p:spPr>
              <a:xfrm>
                <a:off x="5309815" y="1477565"/>
                <a:ext cx="103249" cy="109415"/>
              </a:xfrm>
              <a:custGeom>
                <a:avLst/>
                <a:gdLst/>
                <a:ahLst/>
                <a:cxnLst/>
                <a:rect l="l" t="t" r="r" b="b"/>
                <a:pathLst>
                  <a:path w="1507" h="1598" extrusionOk="0">
                    <a:moveTo>
                      <a:pt x="479" y="1"/>
                    </a:moveTo>
                    <a:cubicBezTo>
                      <a:pt x="444" y="1"/>
                      <a:pt x="427" y="9"/>
                      <a:pt x="414" y="16"/>
                    </a:cubicBezTo>
                    <a:cubicBezTo>
                      <a:pt x="389" y="40"/>
                      <a:pt x="389" y="64"/>
                      <a:pt x="389" y="113"/>
                    </a:cubicBezTo>
                    <a:cubicBezTo>
                      <a:pt x="389" y="210"/>
                      <a:pt x="535" y="380"/>
                      <a:pt x="657" y="477"/>
                    </a:cubicBezTo>
                    <a:cubicBezTo>
                      <a:pt x="1" y="526"/>
                      <a:pt x="1" y="599"/>
                      <a:pt x="1" y="672"/>
                    </a:cubicBezTo>
                    <a:cubicBezTo>
                      <a:pt x="1" y="744"/>
                      <a:pt x="74" y="793"/>
                      <a:pt x="98" y="817"/>
                    </a:cubicBezTo>
                    <a:cubicBezTo>
                      <a:pt x="219" y="890"/>
                      <a:pt x="316" y="963"/>
                      <a:pt x="438" y="1012"/>
                    </a:cubicBezTo>
                    <a:cubicBezTo>
                      <a:pt x="316" y="1036"/>
                      <a:pt x="195" y="1085"/>
                      <a:pt x="98" y="1157"/>
                    </a:cubicBezTo>
                    <a:cubicBezTo>
                      <a:pt x="49" y="1182"/>
                      <a:pt x="49" y="1255"/>
                      <a:pt x="74" y="1303"/>
                    </a:cubicBezTo>
                    <a:cubicBezTo>
                      <a:pt x="185" y="1481"/>
                      <a:pt x="397" y="1598"/>
                      <a:pt x="619" y="1598"/>
                    </a:cubicBezTo>
                    <a:cubicBezTo>
                      <a:pt x="639" y="1598"/>
                      <a:pt x="660" y="1597"/>
                      <a:pt x="681" y="1595"/>
                    </a:cubicBezTo>
                    <a:cubicBezTo>
                      <a:pt x="778" y="1595"/>
                      <a:pt x="875" y="1570"/>
                      <a:pt x="948" y="1546"/>
                    </a:cubicBezTo>
                    <a:cubicBezTo>
                      <a:pt x="997" y="1546"/>
                      <a:pt x="1021" y="1498"/>
                      <a:pt x="997" y="1473"/>
                    </a:cubicBezTo>
                    <a:cubicBezTo>
                      <a:pt x="997" y="1438"/>
                      <a:pt x="971" y="1415"/>
                      <a:pt x="938" y="1415"/>
                    </a:cubicBezTo>
                    <a:cubicBezTo>
                      <a:pt x="925" y="1415"/>
                      <a:pt x="912" y="1418"/>
                      <a:pt x="899" y="1425"/>
                    </a:cubicBezTo>
                    <a:cubicBezTo>
                      <a:pt x="829" y="1446"/>
                      <a:pt x="756" y="1457"/>
                      <a:pt x="683" y="1457"/>
                    </a:cubicBezTo>
                    <a:cubicBezTo>
                      <a:pt x="507" y="1457"/>
                      <a:pt x="333" y="1392"/>
                      <a:pt x="195" y="1255"/>
                    </a:cubicBezTo>
                    <a:cubicBezTo>
                      <a:pt x="365" y="1157"/>
                      <a:pt x="535" y="1109"/>
                      <a:pt x="705" y="1085"/>
                    </a:cubicBezTo>
                    <a:lnTo>
                      <a:pt x="729" y="1085"/>
                    </a:lnTo>
                    <a:cubicBezTo>
                      <a:pt x="754" y="1060"/>
                      <a:pt x="778" y="1036"/>
                      <a:pt x="778" y="1012"/>
                    </a:cubicBezTo>
                    <a:cubicBezTo>
                      <a:pt x="778" y="987"/>
                      <a:pt x="754" y="963"/>
                      <a:pt x="729" y="939"/>
                    </a:cubicBezTo>
                    <a:lnTo>
                      <a:pt x="705" y="939"/>
                    </a:lnTo>
                    <a:cubicBezTo>
                      <a:pt x="511" y="890"/>
                      <a:pt x="341" y="793"/>
                      <a:pt x="171" y="696"/>
                    </a:cubicBezTo>
                    <a:cubicBezTo>
                      <a:pt x="389" y="647"/>
                      <a:pt x="608" y="623"/>
                      <a:pt x="827" y="623"/>
                    </a:cubicBezTo>
                    <a:cubicBezTo>
                      <a:pt x="851" y="623"/>
                      <a:pt x="875" y="599"/>
                      <a:pt x="899" y="574"/>
                    </a:cubicBezTo>
                    <a:cubicBezTo>
                      <a:pt x="899" y="550"/>
                      <a:pt x="899" y="526"/>
                      <a:pt x="875" y="502"/>
                    </a:cubicBezTo>
                    <a:cubicBezTo>
                      <a:pt x="754" y="404"/>
                      <a:pt x="657" y="283"/>
                      <a:pt x="559" y="161"/>
                    </a:cubicBezTo>
                    <a:lnTo>
                      <a:pt x="559" y="161"/>
                    </a:lnTo>
                    <a:cubicBezTo>
                      <a:pt x="851" y="259"/>
                      <a:pt x="1118" y="380"/>
                      <a:pt x="1385" y="526"/>
                    </a:cubicBezTo>
                    <a:cubicBezTo>
                      <a:pt x="1434" y="526"/>
                      <a:pt x="1482" y="526"/>
                      <a:pt x="1482" y="477"/>
                    </a:cubicBezTo>
                    <a:cubicBezTo>
                      <a:pt x="1507" y="429"/>
                      <a:pt x="1482" y="404"/>
                      <a:pt x="1458" y="380"/>
                    </a:cubicBezTo>
                    <a:cubicBezTo>
                      <a:pt x="803" y="61"/>
                      <a:pt x="574" y="1"/>
                      <a:pt x="479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3" name="Google Shape;1587;p34"/>
              <p:cNvSpPr/>
              <p:nvPr/>
            </p:nvSpPr>
            <p:spPr>
              <a:xfrm>
                <a:off x="5442726" y="1506952"/>
                <a:ext cx="151785" cy="202948"/>
              </a:xfrm>
              <a:custGeom>
                <a:avLst/>
                <a:gdLst/>
                <a:ahLst/>
                <a:cxnLst/>
                <a:rect l="l" t="t" r="r" b="b"/>
                <a:pathLst>
                  <a:path w="2211" h="2951" extrusionOk="0">
                    <a:moveTo>
                      <a:pt x="2131" y="1"/>
                    </a:moveTo>
                    <a:cubicBezTo>
                      <a:pt x="2118" y="1"/>
                      <a:pt x="2103" y="4"/>
                      <a:pt x="2089" y="11"/>
                    </a:cubicBezTo>
                    <a:cubicBezTo>
                      <a:pt x="2089" y="11"/>
                      <a:pt x="0" y="982"/>
                      <a:pt x="49" y="2877"/>
                    </a:cubicBezTo>
                    <a:cubicBezTo>
                      <a:pt x="49" y="2901"/>
                      <a:pt x="73" y="2950"/>
                      <a:pt x="121" y="2950"/>
                    </a:cubicBezTo>
                    <a:cubicBezTo>
                      <a:pt x="170" y="2950"/>
                      <a:pt x="194" y="2901"/>
                      <a:pt x="194" y="2877"/>
                    </a:cubicBezTo>
                    <a:cubicBezTo>
                      <a:pt x="170" y="1080"/>
                      <a:pt x="2138" y="132"/>
                      <a:pt x="2162" y="132"/>
                    </a:cubicBezTo>
                    <a:cubicBezTo>
                      <a:pt x="2186" y="108"/>
                      <a:pt x="2211" y="84"/>
                      <a:pt x="2186" y="35"/>
                    </a:cubicBezTo>
                    <a:cubicBezTo>
                      <a:pt x="2186" y="18"/>
                      <a:pt x="2162" y="1"/>
                      <a:pt x="2131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8" name="Google Shape;1588;p34"/>
            <p:cNvSpPr/>
            <p:nvPr/>
          </p:nvSpPr>
          <p:spPr>
            <a:xfrm rot="-2700000">
              <a:off x="7004837" y="-115087"/>
              <a:ext cx="716822" cy="1283610"/>
            </a:xfrm>
            <a:custGeom>
              <a:avLst/>
              <a:gdLst/>
              <a:ahLst/>
              <a:cxnLst/>
              <a:rect l="l" t="t" r="r" b="b"/>
              <a:pathLst>
                <a:path w="6681" h="11977" extrusionOk="0">
                  <a:moveTo>
                    <a:pt x="4276" y="0"/>
                  </a:moveTo>
                  <a:cubicBezTo>
                    <a:pt x="4276" y="0"/>
                    <a:pt x="4082" y="49"/>
                    <a:pt x="3839" y="146"/>
                  </a:cubicBezTo>
                  <a:lnTo>
                    <a:pt x="3887" y="267"/>
                  </a:lnTo>
                  <a:lnTo>
                    <a:pt x="3863" y="292"/>
                  </a:lnTo>
                  <a:cubicBezTo>
                    <a:pt x="4009" y="243"/>
                    <a:pt x="4155" y="195"/>
                    <a:pt x="4300" y="146"/>
                  </a:cubicBezTo>
                  <a:lnTo>
                    <a:pt x="4276" y="0"/>
                  </a:lnTo>
                  <a:close/>
                  <a:moveTo>
                    <a:pt x="3426" y="316"/>
                  </a:moveTo>
                  <a:cubicBezTo>
                    <a:pt x="3280" y="365"/>
                    <a:pt x="3134" y="437"/>
                    <a:pt x="3013" y="510"/>
                  </a:cubicBezTo>
                  <a:lnTo>
                    <a:pt x="3080" y="645"/>
                  </a:lnTo>
                  <a:lnTo>
                    <a:pt x="3080" y="645"/>
                  </a:lnTo>
                  <a:cubicBezTo>
                    <a:pt x="3198" y="578"/>
                    <a:pt x="3336" y="530"/>
                    <a:pt x="3474" y="437"/>
                  </a:cubicBezTo>
                  <a:lnTo>
                    <a:pt x="3426" y="316"/>
                  </a:lnTo>
                  <a:close/>
                  <a:moveTo>
                    <a:pt x="3080" y="645"/>
                  </a:moveTo>
                  <a:cubicBezTo>
                    <a:pt x="3074" y="649"/>
                    <a:pt x="3068" y="652"/>
                    <a:pt x="3061" y="656"/>
                  </a:cubicBezTo>
                  <a:lnTo>
                    <a:pt x="3086" y="656"/>
                  </a:lnTo>
                  <a:lnTo>
                    <a:pt x="3080" y="645"/>
                  </a:lnTo>
                  <a:close/>
                  <a:moveTo>
                    <a:pt x="2624" y="753"/>
                  </a:moveTo>
                  <a:cubicBezTo>
                    <a:pt x="2503" y="850"/>
                    <a:pt x="2406" y="948"/>
                    <a:pt x="2284" y="1069"/>
                  </a:cubicBezTo>
                  <a:lnTo>
                    <a:pt x="2403" y="1164"/>
                  </a:lnTo>
                  <a:lnTo>
                    <a:pt x="2403" y="1164"/>
                  </a:lnTo>
                  <a:cubicBezTo>
                    <a:pt x="2496" y="1055"/>
                    <a:pt x="2609" y="965"/>
                    <a:pt x="2721" y="875"/>
                  </a:cubicBezTo>
                  <a:lnTo>
                    <a:pt x="2624" y="753"/>
                  </a:lnTo>
                  <a:close/>
                  <a:moveTo>
                    <a:pt x="2403" y="1164"/>
                  </a:moveTo>
                  <a:cubicBezTo>
                    <a:pt x="2396" y="1173"/>
                    <a:pt x="2388" y="1182"/>
                    <a:pt x="2381" y="1191"/>
                  </a:cubicBezTo>
                  <a:lnTo>
                    <a:pt x="2406" y="1166"/>
                  </a:lnTo>
                  <a:lnTo>
                    <a:pt x="2403" y="1164"/>
                  </a:lnTo>
                  <a:close/>
                  <a:moveTo>
                    <a:pt x="1993" y="1409"/>
                  </a:moveTo>
                  <a:cubicBezTo>
                    <a:pt x="1895" y="1531"/>
                    <a:pt x="1823" y="1676"/>
                    <a:pt x="1774" y="1822"/>
                  </a:cubicBezTo>
                  <a:lnTo>
                    <a:pt x="1895" y="1871"/>
                  </a:lnTo>
                  <a:lnTo>
                    <a:pt x="1895" y="1895"/>
                  </a:lnTo>
                  <a:cubicBezTo>
                    <a:pt x="1944" y="1749"/>
                    <a:pt x="2017" y="1628"/>
                    <a:pt x="2114" y="1506"/>
                  </a:cubicBezTo>
                  <a:lnTo>
                    <a:pt x="1993" y="1409"/>
                  </a:lnTo>
                  <a:close/>
                  <a:moveTo>
                    <a:pt x="1628" y="2259"/>
                  </a:moveTo>
                  <a:cubicBezTo>
                    <a:pt x="1604" y="2405"/>
                    <a:pt x="1580" y="2551"/>
                    <a:pt x="1580" y="2697"/>
                  </a:cubicBezTo>
                  <a:lnTo>
                    <a:pt x="1701" y="2697"/>
                  </a:lnTo>
                  <a:cubicBezTo>
                    <a:pt x="1704" y="2559"/>
                    <a:pt x="1728" y="2421"/>
                    <a:pt x="1774" y="2284"/>
                  </a:cubicBezTo>
                  <a:lnTo>
                    <a:pt x="1628" y="2259"/>
                  </a:lnTo>
                  <a:close/>
                  <a:moveTo>
                    <a:pt x="1701" y="2697"/>
                  </a:moveTo>
                  <a:cubicBezTo>
                    <a:pt x="1701" y="2705"/>
                    <a:pt x="1701" y="2713"/>
                    <a:pt x="1701" y="2721"/>
                  </a:cubicBezTo>
                  <a:lnTo>
                    <a:pt x="1725" y="2697"/>
                  </a:lnTo>
                  <a:close/>
                  <a:moveTo>
                    <a:pt x="1774" y="3158"/>
                  </a:moveTo>
                  <a:lnTo>
                    <a:pt x="1628" y="3183"/>
                  </a:lnTo>
                  <a:cubicBezTo>
                    <a:pt x="1628" y="3304"/>
                    <a:pt x="1677" y="3401"/>
                    <a:pt x="1701" y="3523"/>
                  </a:cubicBezTo>
                  <a:lnTo>
                    <a:pt x="1725" y="3620"/>
                  </a:lnTo>
                  <a:lnTo>
                    <a:pt x="1871" y="3571"/>
                  </a:lnTo>
                  <a:lnTo>
                    <a:pt x="1847" y="3474"/>
                  </a:lnTo>
                  <a:cubicBezTo>
                    <a:pt x="1798" y="3377"/>
                    <a:pt x="1774" y="3255"/>
                    <a:pt x="1774" y="3158"/>
                  </a:cubicBezTo>
                  <a:close/>
                  <a:moveTo>
                    <a:pt x="3329" y="3863"/>
                  </a:moveTo>
                  <a:cubicBezTo>
                    <a:pt x="3232" y="3887"/>
                    <a:pt x="3061" y="3887"/>
                    <a:pt x="2867" y="3887"/>
                  </a:cubicBezTo>
                  <a:lnTo>
                    <a:pt x="2867" y="4054"/>
                  </a:lnTo>
                  <a:lnTo>
                    <a:pt x="2867" y="4054"/>
                  </a:lnTo>
                  <a:cubicBezTo>
                    <a:pt x="3049" y="4033"/>
                    <a:pt x="3189" y="4032"/>
                    <a:pt x="3329" y="4008"/>
                  </a:cubicBezTo>
                  <a:lnTo>
                    <a:pt x="3329" y="3863"/>
                  </a:lnTo>
                  <a:close/>
                  <a:moveTo>
                    <a:pt x="2867" y="4054"/>
                  </a:moveTo>
                  <a:cubicBezTo>
                    <a:pt x="2859" y="4055"/>
                    <a:pt x="2851" y="4056"/>
                    <a:pt x="2843" y="4057"/>
                  </a:cubicBezTo>
                  <a:lnTo>
                    <a:pt x="2867" y="4057"/>
                  </a:lnTo>
                  <a:lnTo>
                    <a:pt x="2867" y="4054"/>
                  </a:lnTo>
                  <a:close/>
                  <a:moveTo>
                    <a:pt x="2406" y="3960"/>
                  </a:moveTo>
                  <a:cubicBezTo>
                    <a:pt x="2284" y="3984"/>
                    <a:pt x="2163" y="4008"/>
                    <a:pt x="2041" y="4033"/>
                  </a:cubicBezTo>
                  <a:lnTo>
                    <a:pt x="2017" y="3984"/>
                  </a:lnTo>
                  <a:lnTo>
                    <a:pt x="1871" y="4033"/>
                  </a:lnTo>
                  <a:cubicBezTo>
                    <a:pt x="1944" y="4178"/>
                    <a:pt x="2017" y="4324"/>
                    <a:pt x="2090" y="4446"/>
                  </a:cubicBezTo>
                  <a:lnTo>
                    <a:pt x="2211" y="4373"/>
                  </a:lnTo>
                  <a:cubicBezTo>
                    <a:pt x="2163" y="4300"/>
                    <a:pt x="2138" y="4227"/>
                    <a:pt x="2090" y="4178"/>
                  </a:cubicBezTo>
                  <a:cubicBezTo>
                    <a:pt x="2211" y="4130"/>
                    <a:pt x="2333" y="4130"/>
                    <a:pt x="2430" y="4106"/>
                  </a:cubicBezTo>
                  <a:lnTo>
                    <a:pt x="2406" y="3960"/>
                  </a:lnTo>
                  <a:close/>
                  <a:moveTo>
                    <a:pt x="1531" y="4178"/>
                  </a:moveTo>
                  <a:cubicBezTo>
                    <a:pt x="1385" y="4227"/>
                    <a:pt x="1240" y="4300"/>
                    <a:pt x="1118" y="4349"/>
                  </a:cubicBezTo>
                  <a:lnTo>
                    <a:pt x="1185" y="4483"/>
                  </a:lnTo>
                  <a:lnTo>
                    <a:pt x="1185" y="4483"/>
                  </a:lnTo>
                  <a:cubicBezTo>
                    <a:pt x="1303" y="4416"/>
                    <a:pt x="1441" y="4370"/>
                    <a:pt x="1580" y="4324"/>
                  </a:cubicBezTo>
                  <a:lnTo>
                    <a:pt x="1531" y="4178"/>
                  </a:lnTo>
                  <a:close/>
                  <a:moveTo>
                    <a:pt x="1185" y="4483"/>
                  </a:moveTo>
                  <a:lnTo>
                    <a:pt x="1185" y="4483"/>
                  </a:lnTo>
                  <a:cubicBezTo>
                    <a:pt x="1179" y="4487"/>
                    <a:pt x="1173" y="4491"/>
                    <a:pt x="1167" y="4494"/>
                  </a:cubicBezTo>
                  <a:lnTo>
                    <a:pt x="1191" y="4494"/>
                  </a:lnTo>
                  <a:lnTo>
                    <a:pt x="1185" y="4483"/>
                  </a:lnTo>
                  <a:close/>
                  <a:moveTo>
                    <a:pt x="3426" y="4203"/>
                  </a:moveTo>
                  <a:cubicBezTo>
                    <a:pt x="3377" y="4324"/>
                    <a:pt x="3304" y="4446"/>
                    <a:pt x="3207" y="4519"/>
                  </a:cubicBezTo>
                  <a:lnTo>
                    <a:pt x="3304" y="4640"/>
                  </a:lnTo>
                  <a:cubicBezTo>
                    <a:pt x="3426" y="4543"/>
                    <a:pt x="3499" y="4397"/>
                    <a:pt x="3572" y="4251"/>
                  </a:cubicBezTo>
                  <a:lnTo>
                    <a:pt x="3426" y="4203"/>
                  </a:lnTo>
                  <a:close/>
                  <a:moveTo>
                    <a:pt x="2478" y="4664"/>
                  </a:moveTo>
                  <a:lnTo>
                    <a:pt x="2406" y="4786"/>
                  </a:lnTo>
                  <a:cubicBezTo>
                    <a:pt x="2503" y="4859"/>
                    <a:pt x="2624" y="4883"/>
                    <a:pt x="2746" y="4883"/>
                  </a:cubicBezTo>
                  <a:lnTo>
                    <a:pt x="2891" y="4883"/>
                  </a:lnTo>
                  <a:lnTo>
                    <a:pt x="2867" y="4737"/>
                  </a:lnTo>
                  <a:cubicBezTo>
                    <a:pt x="2831" y="4743"/>
                    <a:pt x="2796" y="4746"/>
                    <a:pt x="2762" y="4746"/>
                  </a:cubicBezTo>
                  <a:cubicBezTo>
                    <a:pt x="2661" y="4746"/>
                    <a:pt x="2570" y="4719"/>
                    <a:pt x="2478" y="4664"/>
                  </a:cubicBezTo>
                  <a:close/>
                  <a:moveTo>
                    <a:pt x="705" y="4616"/>
                  </a:moveTo>
                  <a:cubicBezTo>
                    <a:pt x="584" y="4713"/>
                    <a:pt x="486" y="4810"/>
                    <a:pt x="389" y="4932"/>
                  </a:cubicBezTo>
                  <a:lnTo>
                    <a:pt x="486" y="5004"/>
                  </a:lnTo>
                  <a:lnTo>
                    <a:pt x="486" y="5029"/>
                  </a:lnTo>
                  <a:cubicBezTo>
                    <a:pt x="584" y="4907"/>
                    <a:pt x="681" y="4810"/>
                    <a:pt x="802" y="4737"/>
                  </a:cubicBezTo>
                  <a:lnTo>
                    <a:pt x="705" y="4616"/>
                  </a:lnTo>
                  <a:close/>
                  <a:moveTo>
                    <a:pt x="146" y="5320"/>
                  </a:moveTo>
                  <a:cubicBezTo>
                    <a:pt x="74" y="5466"/>
                    <a:pt x="49" y="5612"/>
                    <a:pt x="25" y="5757"/>
                  </a:cubicBezTo>
                  <a:lnTo>
                    <a:pt x="171" y="5782"/>
                  </a:lnTo>
                  <a:cubicBezTo>
                    <a:pt x="171" y="5636"/>
                    <a:pt x="219" y="5515"/>
                    <a:pt x="268" y="5369"/>
                  </a:cubicBezTo>
                  <a:lnTo>
                    <a:pt x="146" y="5320"/>
                  </a:lnTo>
                  <a:close/>
                  <a:moveTo>
                    <a:pt x="1" y="6219"/>
                  </a:moveTo>
                  <a:cubicBezTo>
                    <a:pt x="25" y="6389"/>
                    <a:pt x="49" y="6535"/>
                    <a:pt x="98" y="6681"/>
                  </a:cubicBezTo>
                  <a:lnTo>
                    <a:pt x="219" y="6656"/>
                  </a:lnTo>
                  <a:cubicBezTo>
                    <a:pt x="195" y="6511"/>
                    <a:pt x="171" y="6365"/>
                    <a:pt x="171" y="6219"/>
                  </a:cubicBezTo>
                  <a:close/>
                  <a:moveTo>
                    <a:pt x="341" y="7045"/>
                  </a:moveTo>
                  <a:lnTo>
                    <a:pt x="219" y="7118"/>
                  </a:lnTo>
                  <a:cubicBezTo>
                    <a:pt x="268" y="7239"/>
                    <a:pt x="316" y="7385"/>
                    <a:pt x="389" y="7531"/>
                  </a:cubicBezTo>
                  <a:lnTo>
                    <a:pt x="535" y="7458"/>
                  </a:lnTo>
                  <a:cubicBezTo>
                    <a:pt x="462" y="7312"/>
                    <a:pt x="414" y="7191"/>
                    <a:pt x="341" y="7045"/>
                  </a:cubicBezTo>
                  <a:close/>
                  <a:moveTo>
                    <a:pt x="729" y="7871"/>
                  </a:moveTo>
                  <a:lnTo>
                    <a:pt x="608" y="7944"/>
                  </a:lnTo>
                  <a:lnTo>
                    <a:pt x="632" y="7992"/>
                  </a:lnTo>
                  <a:cubicBezTo>
                    <a:pt x="705" y="8114"/>
                    <a:pt x="778" y="8211"/>
                    <a:pt x="827" y="8308"/>
                  </a:cubicBezTo>
                  <a:lnTo>
                    <a:pt x="948" y="8235"/>
                  </a:lnTo>
                  <a:cubicBezTo>
                    <a:pt x="899" y="8138"/>
                    <a:pt x="827" y="8041"/>
                    <a:pt x="778" y="7920"/>
                  </a:cubicBezTo>
                  <a:lnTo>
                    <a:pt x="729" y="7871"/>
                  </a:lnTo>
                  <a:close/>
                  <a:moveTo>
                    <a:pt x="1191" y="8600"/>
                  </a:moveTo>
                  <a:lnTo>
                    <a:pt x="1069" y="8673"/>
                  </a:lnTo>
                  <a:cubicBezTo>
                    <a:pt x="1191" y="8794"/>
                    <a:pt x="1288" y="8915"/>
                    <a:pt x="1385" y="9037"/>
                  </a:cubicBezTo>
                  <a:lnTo>
                    <a:pt x="1482" y="8915"/>
                  </a:lnTo>
                  <a:cubicBezTo>
                    <a:pt x="1385" y="8818"/>
                    <a:pt x="1288" y="8697"/>
                    <a:pt x="1191" y="8600"/>
                  </a:cubicBezTo>
                  <a:close/>
                  <a:moveTo>
                    <a:pt x="1798" y="9231"/>
                  </a:moveTo>
                  <a:lnTo>
                    <a:pt x="1701" y="9353"/>
                  </a:lnTo>
                  <a:cubicBezTo>
                    <a:pt x="1823" y="9450"/>
                    <a:pt x="1944" y="9547"/>
                    <a:pt x="2065" y="9644"/>
                  </a:cubicBezTo>
                  <a:lnTo>
                    <a:pt x="2138" y="9523"/>
                  </a:lnTo>
                  <a:cubicBezTo>
                    <a:pt x="2017" y="9426"/>
                    <a:pt x="1920" y="9328"/>
                    <a:pt x="1798" y="9231"/>
                  </a:cubicBezTo>
                  <a:close/>
                  <a:moveTo>
                    <a:pt x="5029" y="9328"/>
                  </a:moveTo>
                  <a:cubicBezTo>
                    <a:pt x="4981" y="9328"/>
                    <a:pt x="4932" y="9328"/>
                    <a:pt x="4908" y="9353"/>
                  </a:cubicBezTo>
                  <a:lnTo>
                    <a:pt x="4932" y="9499"/>
                  </a:lnTo>
                  <a:lnTo>
                    <a:pt x="5053" y="9499"/>
                  </a:lnTo>
                  <a:cubicBezTo>
                    <a:pt x="5029" y="9523"/>
                    <a:pt x="5005" y="9547"/>
                    <a:pt x="4981" y="9571"/>
                  </a:cubicBezTo>
                  <a:lnTo>
                    <a:pt x="5078" y="9693"/>
                  </a:lnTo>
                  <a:cubicBezTo>
                    <a:pt x="5151" y="9644"/>
                    <a:pt x="5199" y="9571"/>
                    <a:pt x="5223" y="9474"/>
                  </a:cubicBezTo>
                  <a:cubicBezTo>
                    <a:pt x="5223" y="9450"/>
                    <a:pt x="5199" y="9328"/>
                    <a:pt x="5029" y="9328"/>
                  </a:cubicBezTo>
                  <a:close/>
                  <a:moveTo>
                    <a:pt x="2527" y="9717"/>
                  </a:moveTo>
                  <a:lnTo>
                    <a:pt x="2478" y="9863"/>
                  </a:lnTo>
                  <a:cubicBezTo>
                    <a:pt x="2600" y="9936"/>
                    <a:pt x="2746" y="9984"/>
                    <a:pt x="2891" y="10033"/>
                  </a:cubicBezTo>
                  <a:lnTo>
                    <a:pt x="2940" y="9887"/>
                  </a:lnTo>
                  <a:cubicBezTo>
                    <a:pt x="2794" y="9839"/>
                    <a:pt x="2673" y="9790"/>
                    <a:pt x="2527" y="9717"/>
                  </a:cubicBezTo>
                  <a:close/>
                  <a:moveTo>
                    <a:pt x="4470" y="9596"/>
                  </a:moveTo>
                  <a:cubicBezTo>
                    <a:pt x="4373" y="9693"/>
                    <a:pt x="4300" y="9814"/>
                    <a:pt x="4276" y="9936"/>
                  </a:cubicBezTo>
                  <a:lnTo>
                    <a:pt x="4203" y="9936"/>
                  </a:lnTo>
                  <a:lnTo>
                    <a:pt x="4252" y="10082"/>
                  </a:lnTo>
                  <a:lnTo>
                    <a:pt x="4373" y="10057"/>
                  </a:lnTo>
                  <a:cubicBezTo>
                    <a:pt x="4495" y="10033"/>
                    <a:pt x="4592" y="9984"/>
                    <a:pt x="4689" y="9960"/>
                  </a:cubicBezTo>
                  <a:lnTo>
                    <a:pt x="4616" y="9814"/>
                  </a:lnTo>
                  <a:lnTo>
                    <a:pt x="4446" y="9887"/>
                  </a:lnTo>
                  <a:cubicBezTo>
                    <a:pt x="4495" y="9814"/>
                    <a:pt x="4519" y="9766"/>
                    <a:pt x="4568" y="9717"/>
                  </a:cubicBezTo>
                  <a:lnTo>
                    <a:pt x="4470" y="9596"/>
                  </a:lnTo>
                  <a:close/>
                  <a:moveTo>
                    <a:pt x="3353" y="9984"/>
                  </a:moveTo>
                  <a:lnTo>
                    <a:pt x="3329" y="10130"/>
                  </a:lnTo>
                  <a:cubicBezTo>
                    <a:pt x="3450" y="10130"/>
                    <a:pt x="3547" y="10154"/>
                    <a:pt x="3669" y="10154"/>
                  </a:cubicBezTo>
                  <a:lnTo>
                    <a:pt x="3790" y="10154"/>
                  </a:lnTo>
                  <a:lnTo>
                    <a:pt x="3790" y="9984"/>
                  </a:lnTo>
                  <a:cubicBezTo>
                    <a:pt x="3742" y="9992"/>
                    <a:pt x="3693" y="9995"/>
                    <a:pt x="3644" y="9995"/>
                  </a:cubicBezTo>
                  <a:cubicBezTo>
                    <a:pt x="3547" y="9995"/>
                    <a:pt x="3450" y="9984"/>
                    <a:pt x="3353" y="9984"/>
                  </a:cubicBezTo>
                  <a:close/>
                  <a:moveTo>
                    <a:pt x="4203" y="10494"/>
                  </a:moveTo>
                  <a:cubicBezTo>
                    <a:pt x="4227" y="10640"/>
                    <a:pt x="4252" y="10810"/>
                    <a:pt x="4325" y="10956"/>
                  </a:cubicBezTo>
                  <a:lnTo>
                    <a:pt x="4446" y="10907"/>
                  </a:lnTo>
                  <a:cubicBezTo>
                    <a:pt x="4398" y="10786"/>
                    <a:pt x="4373" y="10640"/>
                    <a:pt x="4349" y="10494"/>
                  </a:cubicBezTo>
                  <a:close/>
                  <a:moveTo>
                    <a:pt x="4665" y="11248"/>
                  </a:moveTo>
                  <a:lnTo>
                    <a:pt x="4543" y="11345"/>
                  </a:lnTo>
                  <a:cubicBezTo>
                    <a:pt x="4640" y="11466"/>
                    <a:pt x="4762" y="11563"/>
                    <a:pt x="4883" y="11661"/>
                  </a:cubicBezTo>
                  <a:lnTo>
                    <a:pt x="4981" y="11563"/>
                  </a:lnTo>
                  <a:cubicBezTo>
                    <a:pt x="4859" y="11466"/>
                    <a:pt x="4762" y="11369"/>
                    <a:pt x="4665" y="11248"/>
                  </a:cubicBezTo>
                  <a:close/>
                  <a:moveTo>
                    <a:pt x="5345" y="11733"/>
                  </a:moveTo>
                  <a:lnTo>
                    <a:pt x="5296" y="11855"/>
                  </a:lnTo>
                  <a:cubicBezTo>
                    <a:pt x="5442" y="11928"/>
                    <a:pt x="5588" y="11952"/>
                    <a:pt x="5758" y="11976"/>
                  </a:cubicBezTo>
                  <a:lnTo>
                    <a:pt x="5758" y="11831"/>
                  </a:lnTo>
                  <a:cubicBezTo>
                    <a:pt x="5636" y="11806"/>
                    <a:pt x="5491" y="11782"/>
                    <a:pt x="5345" y="11733"/>
                  </a:cubicBezTo>
                  <a:close/>
                  <a:moveTo>
                    <a:pt x="6632" y="11758"/>
                  </a:moveTo>
                  <a:cubicBezTo>
                    <a:pt x="6487" y="11782"/>
                    <a:pt x="6365" y="11806"/>
                    <a:pt x="6219" y="11831"/>
                  </a:cubicBezTo>
                  <a:lnTo>
                    <a:pt x="6219" y="11976"/>
                  </a:lnTo>
                  <a:cubicBezTo>
                    <a:pt x="6365" y="11952"/>
                    <a:pt x="6511" y="11928"/>
                    <a:pt x="6681" y="11879"/>
                  </a:cubicBezTo>
                  <a:lnTo>
                    <a:pt x="6632" y="11758"/>
                  </a:ln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4" name="Google Shape;1589;p34"/>
          <p:cNvGrpSpPr>
            <a:grpSpLocks/>
          </p:cNvGrpSpPr>
          <p:nvPr/>
        </p:nvGrpSpPr>
        <p:grpSpPr bwMode="auto">
          <a:xfrm flipH="1">
            <a:off x="10974388" y="2382838"/>
            <a:ext cx="1703387" cy="1346200"/>
            <a:chOff x="855987" y="2204128"/>
            <a:chExt cx="1217483" cy="962421"/>
          </a:xfrm>
        </p:grpSpPr>
        <p:grpSp>
          <p:nvGrpSpPr>
            <p:cNvPr id="35" name="Google Shape;1590;p34"/>
            <p:cNvGrpSpPr>
              <a:grpSpLocks/>
            </p:cNvGrpSpPr>
            <p:nvPr/>
          </p:nvGrpSpPr>
          <p:grpSpPr bwMode="auto">
            <a:xfrm>
              <a:off x="855987" y="2204128"/>
              <a:ext cx="1146639" cy="962421"/>
              <a:chOff x="958238" y="2157575"/>
              <a:chExt cx="1115191" cy="936025"/>
            </a:xfrm>
          </p:grpSpPr>
          <p:sp>
            <p:nvSpPr>
              <p:cNvPr id="37" name="Google Shape;1591;p34"/>
              <p:cNvSpPr/>
              <p:nvPr/>
            </p:nvSpPr>
            <p:spPr>
              <a:xfrm>
                <a:off x="1253985" y="2157575"/>
                <a:ext cx="493279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8" name="Google Shape;1592;p34"/>
              <p:cNvSpPr/>
              <p:nvPr/>
            </p:nvSpPr>
            <p:spPr>
              <a:xfrm>
                <a:off x="1441586" y="2325353"/>
                <a:ext cx="492176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" name="Google Shape;1593;p34"/>
              <p:cNvSpPr/>
              <p:nvPr/>
            </p:nvSpPr>
            <p:spPr>
              <a:xfrm>
                <a:off x="997965" y="2335287"/>
                <a:ext cx="492176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" name="Google Shape;1594;p34"/>
              <p:cNvSpPr/>
              <p:nvPr/>
            </p:nvSpPr>
            <p:spPr>
              <a:xfrm>
                <a:off x="958238" y="2551632"/>
                <a:ext cx="493279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" name="Google Shape;1595;p34"/>
              <p:cNvSpPr/>
              <p:nvPr/>
            </p:nvSpPr>
            <p:spPr>
              <a:xfrm>
                <a:off x="1165702" y="2601304"/>
                <a:ext cx="492176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" name="Google Shape;1596;p34"/>
              <p:cNvSpPr/>
              <p:nvPr/>
            </p:nvSpPr>
            <p:spPr>
              <a:xfrm>
                <a:off x="1451517" y="2561567"/>
                <a:ext cx="622393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6" name="Google Shape;1597;p34"/>
            <p:cNvSpPr/>
            <p:nvPr/>
          </p:nvSpPr>
          <p:spPr>
            <a:xfrm>
              <a:off x="926336" y="2206398"/>
              <a:ext cx="1147134" cy="870491"/>
            </a:xfrm>
            <a:custGeom>
              <a:avLst/>
              <a:gdLst/>
              <a:ahLst/>
              <a:cxnLst/>
              <a:rect l="l" t="t" r="r" b="b"/>
              <a:pathLst>
                <a:path w="6074" h="4608" extrusionOk="0">
                  <a:moveTo>
                    <a:pt x="1749" y="936"/>
                  </a:moveTo>
                  <a:cubicBezTo>
                    <a:pt x="1968" y="985"/>
                    <a:pt x="2187" y="1131"/>
                    <a:pt x="2284" y="1325"/>
                  </a:cubicBezTo>
                  <a:cubicBezTo>
                    <a:pt x="2284" y="1398"/>
                    <a:pt x="2260" y="1446"/>
                    <a:pt x="2211" y="1471"/>
                  </a:cubicBezTo>
                  <a:cubicBezTo>
                    <a:pt x="2162" y="1519"/>
                    <a:pt x="2114" y="1519"/>
                    <a:pt x="2065" y="1544"/>
                  </a:cubicBezTo>
                  <a:cubicBezTo>
                    <a:pt x="1871" y="1544"/>
                    <a:pt x="1725" y="1276"/>
                    <a:pt x="1677" y="1155"/>
                  </a:cubicBezTo>
                  <a:lnTo>
                    <a:pt x="1677" y="1131"/>
                  </a:lnTo>
                  <a:cubicBezTo>
                    <a:pt x="1701" y="1058"/>
                    <a:pt x="1725" y="1009"/>
                    <a:pt x="1749" y="936"/>
                  </a:cubicBezTo>
                  <a:close/>
                  <a:moveTo>
                    <a:pt x="3936" y="1301"/>
                  </a:moveTo>
                  <a:lnTo>
                    <a:pt x="3936" y="1301"/>
                  </a:lnTo>
                  <a:cubicBezTo>
                    <a:pt x="3960" y="1446"/>
                    <a:pt x="3936" y="1616"/>
                    <a:pt x="3839" y="1762"/>
                  </a:cubicBezTo>
                  <a:cubicBezTo>
                    <a:pt x="3790" y="1714"/>
                    <a:pt x="3814" y="1495"/>
                    <a:pt x="3936" y="1301"/>
                  </a:cubicBezTo>
                  <a:close/>
                  <a:moveTo>
                    <a:pt x="750" y="2166"/>
                  </a:moveTo>
                  <a:cubicBezTo>
                    <a:pt x="776" y="2166"/>
                    <a:pt x="802" y="2169"/>
                    <a:pt x="826" y="2175"/>
                  </a:cubicBezTo>
                  <a:cubicBezTo>
                    <a:pt x="1142" y="2199"/>
                    <a:pt x="1264" y="2394"/>
                    <a:pt x="1264" y="2564"/>
                  </a:cubicBezTo>
                  <a:cubicBezTo>
                    <a:pt x="1264" y="2661"/>
                    <a:pt x="1166" y="2758"/>
                    <a:pt x="1045" y="2782"/>
                  </a:cubicBezTo>
                  <a:cubicBezTo>
                    <a:pt x="996" y="2758"/>
                    <a:pt x="924" y="2758"/>
                    <a:pt x="875" y="2734"/>
                  </a:cubicBezTo>
                  <a:cubicBezTo>
                    <a:pt x="705" y="2612"/>
                    <a:pt x="583" y="2442"/>
                    <a:pt x="535" y="2248"/>
                  </a:cubicBezTo>
                  <a:cubicBezTo>
                    <a:pt x="590" y="2193"/>
                    <a:pt x="672" y="2166"/>
                    <a:pt x="750" y="2166"/>
                  </a:cubicBezTo>
                  <a:close/>
                  <a:moveTo>
                    <a:pt x="5199" y="2588"/>
                  </a:moveTo>
                  <a:cubicBezTo>
                    <a:pt x="5078" y="2855"/>
                    <a:pt x="4883" y="3025"/>
                    <a:pt x="4762" y="3025"/>
                  </a:cubicBezTo>
                  <a:cubicBezTo>
                    <a:pt x="4713" y="3025"/>
                    <a:pt x="4665" y="3001"/>
                    <a:pt x="4640" y="2977"/>
                  </a:cubicBezTo>
                  <a:cubicBezTo>
                    <a:pt x="4567" y="2855"/>
                    <a:pt x="4592" y="2807"/>
                    <a:pt x="4592" y="2782"/>
                  </a:cubicBezTo>
                  <a:cubicBezTo>
                    <a:pt x="4640" y="2685"/>
                    <a:pt x="4883" y="2588"/>
                    <a:pt x="5150" y="2588"/>
                  </a:cubicBezTo>
                  <a:close/>
                  <a:moveTo>
                    <a:pt x="3596" y="3293"/>
                  </a:moveTo>
                  <a:cubicBezTo>
                    <a:pt x="3596" y="3293"/>
                    <a:pt x="3620" y="3317"/>
                    <a:pt x="3620" y="3317"/>
                  </a:cubicBezTo>
                  <a:cubicBezTo>
                    <a:pt x="3669" y="3390"/>
                    <a:pt x="3644" y="3608"/>
                    <a:pt x="3426" y="3851"/>
                  </a:cubicBezTo>
                  <a:cubicBezTo>
                    <a:pt x="3353" y="3754"/>
                    <a:pt x="3328" y="3633"/>
                    <a:pt x="3377" y="3511"/>
                  </a:cubicBezTo>
                  <a:cubicBezTo>
                    <a:pt x="3401" y="3414"/>
                    <a:pt x="3474" y="3341"/>
                    <a:pt x="3596" y="3317"/>
                  </a:cubicBezTo>
                  <a:lnTo>
                    <a:pt x="3596" y="3293"/>
                  </a:lnTo>
                  <a:close/>
                  <a:moveTo>
                    <a:pt x="1822" y="3366"/>
                  </a:moveTo>
                  <a:cubicBezTo>
                    <a:pt x="1847" y="3366"/>
                    <a:pt x="1944" y="3366"/>
                    <a:pt x="1968" y="3487"/>
                  </a:cubicBezTo>
                  <a:cubicBezTo>
                    <a:pt x="1944" y="3754"/>
                    <a:pt x="1798" y="3997"/>
                    <a:pt x="1555" y="4094"/>
                  </a:cubicBezTo>
                  <a:cubicBezTo>
                    <a:pt x="1482" y="3924"/>
                    <a:pt x="1507" y="3706"/>
                    <a:pt x="1604" y="3511"/>
                  </a:cubicBezTo>
                  <a:cubicBezTo>
                    <a:pt x="1652" y="3438"/>
                    <a:pt x="1725" y="3366"/>
                    <a:pt x="1822" y="3366"/>
                  </a:cubicBezTo>
                  <a:close/>
                  <a:moveTo>
                    <a:pt x="2745" y="159"/>
                  </a:moveTo>
                  <a:cubicBezTo>
                    <a:pt x="2867" y="159"/>
                    <a:pt x="3013" y="183"/>
                    <a:pt x="3158" y="256"/>
                  </a:cubicBezTo>
                  <a:cubicBezTo>
                    <a:pt x="3523" y="378"/>
                    <a:pt x="3814" y="693"/>
                    <a:pt x="3911" y="1058"/>
                  </a:cubicBezTo>
                  <a:cubicBezTo>
                    <a:pt x="3693" y="1325"/>
                    <a:pt x="3596" y="1714"/>
                    <a:pt x="3766" y="1859"/>
                  </a:cubicBezTo>
                  <a:cubicBezTo>
                    <a:pt x="3790" y="1908"/>
                    <a:pt x="3839" y="1932"/>
                    <a:pt x="3863" y="1932"/>
                  </a:cubicBezTo>
                  <a:cubicBezTo>
                    <a:pt x="3936" y="1932"/>
                    <a:pt x="3984" y="1884"/>
                    <a:pt x="4009" y="1835"/>
                  </a:cubicBezTo>
                  <a:cubicBezTo>
                    <a:pt x="4130" y="1616"/>
                    <a:pt x="4154" y="1349"/>
                    <a:pt x="4082" y="1106"/>
                  </a:cubicBezTo>
                  <a:cubicBezTo>
                    <a:pt x="4203" y="961"/>
                    <a:pt x="4397" y="863"/>
                    <a:pt x="4592" y="863"/>
                  </a:cubicBezTo>
                  <a:cubicBezTo>
                    <a:pt x="4762" y="863"/>
                    <a:pt x="4932" y="936"/>
                    <a:pt x="5053" y="1033"/>
                  </a:cubicBezTo>
                  <a:cubicBezTo>
                    <a:pt x="5466" y="1325"/>
                    <a:pt x="5466" y="1932"/>
                    <a:pt x="5272" y="2418"/>
                  </a:cubicBezTo>
                  <a:lnTo>
                    <a:pt x="5150" y="2418"/>
                  </a:lnTo>
                  <a:cubicBezTo>
                    <a:pt x="4907" y="2418"/>
                    <a:pt x="4567" y="2491"/>
                    <a:pt x="4470" y="2710"/>
                  </a:cubicBezTo>
                  <a:cubicBezTo>
                    <a:pt x="4397" y="2928"/>
                    <a:pt x="4543" y="3171"/>
                    <a:pt x="4762" y="3195"/>
                  </a:cubicBezTo>
                  <a:cubicBezTo>
                    <a:pt x="5029" y="3195"/>
                    <a:pt x="5248" y="2904"/>
                    <a:pt x="5369" y="2612"/>
                  </a:cubicBezTo>
                  <a:cubicBezTo>
                    <a:pt x="5612" y="2637"/>
                    <a:pt x="5806" y="2807"/>
                    <a:pt x="5879" y="3025"/>
                  </a:cubicBezTo>
                  <a:cubicBezTo>
                    <a:pt x="5903" y="3220"/>
                    <a:pt x="5831" y="3414"/>
                    <a:pt x="5685" y="3560"/>
                  </a:cubicBezTo>
                  <a:cubicBezTo>
                    <a:pt x="5320" y="3949"/>
                    <a:pt x="4810" y="4191"/>
                    <a:pt x="4252" y="4191"/>
                  </a:cubicBezTo>
                  <a:cubicBezTo>
                    <a:pt x="4082" y="4191"/>
                    <a:pt x="3887" y="4167"/>
                    <a:pt x="3741" y="4070"/>
                  </a:cubicBezTo>
                  <a:cubicBezTo>
                    <a:pt x="3669" y="4046"/>
                    <a:pt x="3620" y="4021"/>
                    <a:pt x="3571" y="3973"/>
                  </a:cubicBezTo>
                  <a:cubicBezTo>
                    <a:pt x="3814" y="3681"/>
                    <a:pt x="3887" y="3366"/>
                    <a:pt x="3766" y="3220"/>
                  </a:cubicBezTo>
                  <a:cubicBezTo>
                    <a:pt x="3717" y="3171"/>
                    <a:pt x="3669" y="3147"/>
                    <a:pt x="3596" y="3147"/>
                  </a:cubicBezTo>
                  <a:cubicBezTo>
                    <a:pt x="3426" y="3171"/>
                    <a:pt x="3280" y="3268"/>
                    <a:pt x="3231" y="3438"/>
                  </a:cubicBezTo>
                  <a:cubicBezTo>
                    <a:pt x="3158" y="3633"/>
                    <a:pt x="3207" y="3851"/>
                    <a:pt x="3328" y="3973"/>
                  </a:cubicBezTo>
                  <a:cubicBezTo>
                    <a:pt x="3037" y="4264"/>
                    <a:pt x="2648" y="4434"/>
                    <a:pt x="2260" y="4434"/>
                  </a:cubicBezTo>
                  <a:cubicBezTo>
                    <a:pt x="2215" y="4444"/>
                    <a:pt x="2169" y="4449"/>
                    <a:pt x="2124" y="4449"/>
                  </a:cubicBezTo>
                  <a:cubicBezTo>
                    <a:pt x="1946" y="4449"/>
                    <a:pt x="1768" y="4375"/>
                    <a:pt x="1652" y="4240"/>
                  </a:cubicBezTo>
                  <a:cubicBezTo>
                    <a:pt x="1944" y="4094"/>
                    <a:pt x="2138" y="3778"/>
                    <a:pt x="2138" y="3463"/>
                  </a:cubicBezTo>
                  <a:cubicBezTo>
                    <a:pt x="2116" y="3307"/>
                    <a:pt x="2013" y="3192"/>
                    <a:pt x="1865" y="3192"/>
                  </a:cubicBezTo>
                  <a:cubicBezTo>
                    <a:pt x="1851" y="3192"/>
                    <a:pt x="1837" y="3193"/>
                    <a:pt x="1822" y="3195"/>
                  </a:cubicBezTo>
                  <a:cubicBezTo>
                    <a:pt x="1677" y="3195"/>
                    <a:pt x="1531" y="3293"/>
                    <a:pt x="1458" y="3438"/>
                  </a:cubicBezTo>
                  <a:cubicBezTo>
                    <a:pt x="1337" y="3657"/>
                    <a:pt x="1312" y="3924"/>
                    <a:pt x="1409" y="4143"/>
                  </a:cubicBezTo>
                  <a:cubicBezTo>
                    <a:pt x="1361" y="4149"/>
                    <a:pt x="1314" y="4152"/>
                    <a:pt x="1268" y="4152"/>
                  </a:cubicBezTo>
                  <a:cubicBezTo>
                    <a:pt x="1130" y="4152"/>
                    <a:pt x="1002" y="4125"/>
                    <a:pt x="875" y="4070"/>
                  </a:cubicBezTo>
                  <a:cubicBezTo>
                    <a:pt x="535" y="3924"/>
                    <a:pt x="316" y="3633"/>
                    <a:pt x="268" y="3268"/>
                  </a:cubicBezTo>
                  <a:cubicBezTo>
                    <a:pt x="195" y="2977"/>
                    <a:pt x="243" y="2637"/>
                    <a:pt x="413" y="2370"/>
                  </a:cubicBezTo>
                  <a:cubicBezTo>
                    <a:pt x="486" y="2564"/>
                    <a:pt x="632" y="2734"/>
                    <a:pt x="802" y="2855"/>
                  </a:cubicBezTo>
                  <a:cubicBezTo>
                    <a:pt x="899" y="2880"/>
                    <a:pt x="972" y="2904"/>
                    <a:pt x="1069" y="2904"/>
                  </a:cubicBezTo>
                  <a:cubicBezTo>
                    <a:pt x="1264" y="2904"/>
                    <a:pt x="1434" y="2758"/>
                    <a:pt x="1434" y="2540"/>
                  </a:cubicBezTo>
                  <a:cubicBezTo>
                    <a:pt x="1434" y="2224"/>
                    <a:pt x="1166" y="1981"/>
                    <a:pt x="851" y="1981"/>
                  </a:cubicBezTo>
                  <a:cubicBezTo>
                    <a:pt x="828" y="1976"/>
                    <a:pt x="806" y="1974"/>
                    <a:pt x="784" y="1974"/>
                  </a:cubicBezTo>
                  <a:cubicBezTo>
                    <a:pt x="685" y="1974"/>
                    <a:pt x="590" y="2014"/>
                    <a:pt x="511" y="2054"/>
                  </a:cubicBezTo>
                  <a:cubicBezTo>
                    <a:pt x="438" y="1568"/>
                    <a:pt x="608" y="1058"/>
                    <a:pt x="1069" y="936"/>
                  </a:cubicBezTo>
                  <a:cubicBezTo>
                    <a:pt x="1194" y="901"/>
                    <a:pt x="1331" y="878"/>
                    <a:pt x="1463" y="878"/>
                  </a:cubicBezTo>
                  <a:cubicBezTo>
                    <a:pt x="1511" y="878"/>
                    <a:pt x="1558" y="881"/>
                    <a:pt x="1604" y="888"/>
                  </a:cubicBezTo>
                  <a:cubicBezTo>
                    <a:pt x="1555" y="1009"/>
                    <a:pt x="1507" y="1106"/>
                    <a:pt x="1507" y="1106"/>
                  </a:cubicBezTo>
                  <a:cubicBezTo>
                    <a:pt x="1507" y="1131"/>
                    <a:pt x="1507" y="1131"/>
                    <a:pt x="1507" y="1155"/>
                  </a:cubicBezTo>
                  <a:cubicBezTo>
                    <a:pt x="1531" y="1179"/>
                    <a:pt x="1725" y="1665"/>
                    <a:pt x="2065" y="1665"/>
                  </a:cubicBezTo>
                  <a:cubicBezTo>
                    <a:pt x="2162" y="1665"/>
                    <a:pt x="2235" y="1641"/>
                    <a:pt x="2308" y="1592"/>
                  </a:cubicBezTo>
                  <a:cubicBezTo>
                    <a:pt x="2405" y="1544"/>
                    <a:pt x="2478" y="1422"/>
                    <a:pt x="2454" y="1301"/>
                  </a:cubicBezTo>
                  <a:cubicBezTo>
                    <a:pt x="2357" y="1033"/>
                    <a:pt x="2114" y="839"/>
                    <a:pt x="1847" y="791"/>
                  </a:cubicBezTo>
                  <a:cubicBezTo>
                    <a:pt x="1992" y="426"/>
                    <a:pt x="2332" y="183"/>
                    <a:pt x="2745" y="159"/>
                  </a:cubicBezTo>
                  <a:close/>
                  <a:moveTo>
                    <a:pt x="2728" y="1"/>
                  </a:moveTo>
                  <a:cubicBezTo>
                    <a:pt x="2260" y="1"/>
                    <a:pt x="1815" y="296"/>
                    <a:pt x="1652" y="766"/>
                  </a:cubicBezTo>
                  <a:cubicBezTo>
                    <a:pt x="1569" y="748"/>
                    <a:pt x="1485" y="740"/>
                    <a:pt x="1403" y="740"/>
                  </a:cubicBezTo>
                  <a:cubicBezTo>
                    <a:pt x="1270" y="740"/>
                    <a:pt x="1141" y="760"/>
                    <a:pt x="1021" y="791"/>
                  </a:cubicBezTo>
                  <a:cubicBezTo>
                    <a:pt x="438" y="936"/>
                    <a:pt x="219" y="1616"/>
                    <a:pt x="341" y="2199"/>
                  </a:cubicBezTo>
                  <a:cubicBezTo>
                    <a:pt x="98" y="2515"/>
                    <a:pt x="0" y="2928"/>
                    <a:pt x="73" y="3317"/>
                  </a:cubicBezTo>
                  <a:cubicBezTo>
                    <a:pt x="146" y="3730"/>
                    <a:pt x="413" y="4070"/>
                    <a:pt x="802" y="4240"/>
                  </a:cubicBezTo>
                  <a:cubicBezTo>
                    <a:pt x="960" y="4293"/>
                    <a:pt x="1130" y="4332"/>
                    <a:pt x="1294" y="4332"/>
                  </a:cubicBezTo>
                  <a:cubicBezTo>
                    <a:pt x="1358" y="4332"/>
                    <a:pt x="1421" y="4326"/>
                    <a:pt x="1482" y="4313"/>
                  </a:cubicBezTo>
                  <a:cubicBezTo>
                    <a:pt x="1638" y="4491"/>
                    <a:pt x="1875" y="4607"/>
                    <a:pt x="2119" y="4607"/>
                  </a:cubicBezTo>
                  <a:cubicBezTo>
                    <a:pt x="2141" y="4607"/>
                    <a:pt x="2164" y="4606"/>
                    <a:pt x="2187" y="4604"/>
                  </a:cubicBezTo>
                  <a:lnTo>
                    <a:pt x="2260" y="4604"/>
                  </a:lnTo>
                  <a:cubicBezTo>
                    <a:pt x="2721" y="4580"/>
                    <a:pt x="3134" y="4410"/>
                    <a:pt x="3450" y="4094"/>
                  </a:cubicBezTo>
                  <a:cubicBezTo>
                    <a:pt x="3523" y="4143"/>
                    <a:pt x="3596" y="4191"/>
                    <a:pt x="3669" y="4240"/>
                  </a:cubicBezTo>
                  <a:cubicBezTo>
                    <a:pt x="3839" y="4313"/>
                    <a:pt x="4057" y="4361"/>
                    <a:pt x="4276" y="4361"/>
                  </a:cubicBezTo>
                  <a:cubicBezTo>
                    <a:pt x="4859" y="4361"/>
                    <a:pt x="5418" y="4094"/>
                    <a:pt x="5831" y="3681"/>
                  </a:cubicBezTo>
                  <a:cubicBezTo>
                    <a:pt x="6001" y="3487"/>
                    <a:pt x="6073" y="3244"/>
                    <a:pt x="6049" y="3001"/>
                  </a:cubicBezTo>
                  <a:cubicBezTo>
                    <a:pt x="5976" y="2710"/>
                    <a:pt x="5733" y="2491"/>
                    <a:pt x="5442" y="2467"/>
                  </a:cubicBezTo>
                  <a:cubicBezTo>
                    <a:pt x="5636" y="1908"/>
                    <a:pt x="5612" y="1252"/>
                    <a:pt x="5126" y="912"/>
                  </a:cubicBezTo>
                  <a:cubicBezTo>
                    <a:pt x="4972" y="781"/>
                    <a:pt x="4776" y="715"/>
                    <a:pt x="4580" y="715"/>
                  </a:cubicBezTo>
                  <a:cubicBezTo>
                    <a:pt x="4376" y="715"/>
                    <a:pt x="4170" y="787"/>
                    <a:pt x="4009" y="936"/>
                  </a:cubicBezTo>
                  <a:cubicBezTo>
                    <a:pt x="3887" y="548"/>
                    <a:pt x="3571" y="256"/>
                    <a:pt x="3207" y="110"/>
                  </a:cubicBezTo>
                  <a:cubicBezTo>
                    <a:pt x="3052" y="36"/>
                    <a:pt x="2889" y="1"/>
                    <a:pt x="2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3" name="Google Shape;1598;p34"/>
          <p:cNvGrpSpPr>
            <a:grpSpLocks/>
          </p:cNvGrpSpPr>
          <p:nvPr/>
        </p:nvGrpSpPr>
        <p:grpSpPr bwMode="auto">
          <a:xfrm rot="10800000" flipH="1">
            <a:off x="4932363" y="-249238"/>
            <a:ext cx="2120900" cy="923926"/>
            <a:chOff x="3965010" y="571479"/>
            <a:chExt cx="1651683" cy="719972"/>
          </a:xfrm>
        </p:grpSpPr>
        <p:grpSp>
          <p:nvGrpSpPr>
            <p:cNvPr id="44" name="Google Shape;1599;p34"/>
            <p:cNvGrpSpPr>
              <a:grpSpLocks/>
            </p:cNvGrpSpPr>
            <p:nvPr/>
          </p:nvGrpSpPr>
          <p:grpSpPr bwMode="auto">
            <a:xfrm>
              <a:off x="3965010" y="571479"/>
              <a:ext cx="1446820" cy="719972"/>
              <a:chOff x="3953250" y="571500"/>
              <a:chExt cx="1383325" cy="766825"/>
            </a:xfrm>
          </p:grpSpPr>
          <p:grpSp>
            <p:nvGrpSpPr>
              <p:cNvPr id="46" name="Google Shape;1600;p34"/>
              <p:cNvGrpSpPr>
                <a:grpSpLocks/>
              </p:cNvGrpSpPr>
              <p:nvPr/>
            </p:nvGrpSpPr>
            <p:grpSpPr bwMode="auto">
              <a:xfrm>
                <a:off x="3953250" y="571500"/>
                <a:ext cx="1383166" cy="669650"/>
                <a:chOff x="897088" y="2374675"/>
                <a:chExt cx="1383166" cy="669650"/>
              </a:xfrm>
            </p:grpSpPr>
            <p:sp>
              <p:nvSpPr>
                <p:cNvPr id="48" name="Google Shape;1601;p34"/>
                <p:cNvSpPr/>
                <p:nvPr/>
              </p:nvSpPr>
              <p:spPr>
                <a:xfrm>
                  <a:off x="1135859" y="2419472"/>
                  <a:ext cx="621750" cy="621892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9" name="Google Shape;1602;p34"/>
                <p:cNvSpPr/>
                <p:nvPr/>
              </p:nvSpPr>
              <p:spPr>
                <a:xfrm>
                  <a:off x="1476285" y="2377310"/>
                  <a:ext cx="492908" cy="492770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0" name="Google Shape;1603;p34"/>
                <p:cNvSpPr/>
                <p:nvPr/>
              </p:nvSpPr>
              <p:spPr>
                <a:xfrm>
                  <a:off x="894724" y="2697479"/>
                  <a:ext cx="492908" cy="354426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1" name="Google Shape;1604;p34"/>
                <p:cNvSpPr/>
                <p:nvPr/>
              </p:nvSpPr>
              <p:spPr>
                <a:xfrm>
                  <a:off x="1654771" y="2553864"/>
                  <a:ext cx="622932" cy="492771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47" name="Google Shape;1605;p34"/>
              <p:cNvSpPr/>
              <p:nvPr/>
            </p:nvSpPr>
            <p:spPr>
              <a:xfrm>
                <a:off x="3970980" y="912750"/>
                <a:ext cx="1362885" cy="430845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45" name="Google Shape;1606;p34"/>
            <p:cNvSpPr/>
            <p:nvPr/>
          </p:nvSpPr>
          <p:spPr>
            <a:xfrm>
              <a:off x="4007044" y="571479"/>
              <a:ext cx="1609649" cy="660593"/>
            </a:xfrm>
            <a:custGeom>
              <a:avLst/>
              <a:gdLst/>
              <a:ahLst/>
              <a:cxnLst/>
              <a:rect l="l" t="t" r="r" b="b"/>
              <a:pathLst>
                <a:path w="3864" h="1872" extrusionOk="0">
                  <a:moveTo>
                    <a:pt x="1847" y="365"/>
                  </a:moveTo>
                  <a:cubicBezTo>
                    <a:pt x="1920" y="487"/>
                    <a:pt x="1920" y="633"/>
                    <a:pt x="1871" y="754"/>
                  </a:cubicBezTo>
                  <a:lnTo>
                    <a:pt x="1847" y="754"/>
                  </a:lnTo>
                  <a:cubicBezTo>
                    <a:pt x="1847" y="754"/>
                    <a:pt x="1823" y="754"/>
                    <a:pt x="1798" y="705"/>
                  </a:cubicBezTo>
                  <a:cubicBezTo>
                    <a:pt x="1774" y="608"/>
                    <a:pt x="1774" y="487"/>
                    <a:pt x="1847" y="390"/>
                  </a:cubicBezTo>
                  <a:lnTo>
                    <a:pt x="1847" y="365"/>
                  </a:lnTo>
                  <a:close/>
                  <a:moveTo>
                    <a:pt x="2891" y="584"/>
                  </a:moveTo>
                  <a:lnTo>
                    <a:pt x="2891" y="608"/>
                  </a:lnTo>
                  <a:cubicBezTo>
                    <a:pt x="2940" y="754"/>
                    <a:pt x="2940" y="900"/>
                    <a:pt x="2867" y="948"/>
                  </a:cubicBezTo>
                  <a:cubicBezTo>
                    <a:pt x="2831" y="960"/>
                    <a:pt x="2806" y="967"/>
                    <a:pt x="2791" y="967"/>
                  </a:cubicBezTo>
                  <a:cubicBezTo>
                    <a:pt x="2776" y="967"/>
                    <a:pt x="2770" y="960"/>
                    <a:pt x="2770" y="948"/>
                  </a:cubicBezTo>
                  <a:cubicBezTo>
                    <a:pt x="2770" y="803"/>
                    <a:pt x="2794" y="681"/>
                    <a:pt x="2891" y="584"/>
                  </a:cubicBezTo>
                  <a:close/>
                  <a:moveTo>
                    <a:pt x="754" y="1021"/>
                  </a:moveTo>
                  <a:cubicBezTo>
                    <a:pt x="851" y="1021"/>
                    <a:pt x="924" y="1070"/>
                    <a:pt x="972" y="1143"/>
                  </a:cubicBezTo>
                  <a:cubicBezTo>
                    <a:pt x="997" y="1216"/>
                    <a:pt x="972" y="1288"/>
                    <a:pt x="899" y="1337"/>
                  </a:cubicBezTo>
                  <a:cubicBezTo>
                    <a:pt x="887" y="1349"/>
                    <a:pt x="875" y="1355"/>
                    <a:pt x="863" y="1355"/>
                  </a:cubicBezTo>
                  <a:cubicBezTo>
                    <a:pt x="851" y="1355"/>
                    <a:pt x="839" y="1349"/>
                    <a:pt x="827" y="1337"/>
                  </a:cubicBezTo>
                  <a:cubicBezTo>
                    <a:pt x="754" y="1240"/>
                    <a:pt x="754" y="1143"/>
                    <a:pt x="754" y="1045"/>
                  </a:cubicBezTo>
                  <a:lnTo>
                    <a:pt x="754" y="1021"/>
                  </a:lnTo>
                  <a:close/>
                  <a:moveTo>
                    <a:pt x="2357" y="74"/>
                  </a:moveTo>
                  <a:cubicBezTo>
                    <a:pt x="2600" y="122"/>
                    <a:pt x="2794" y="268"/>
                    <a:pt x="2867" y="487"/>
                  </a:cubicBezTo>
                  <a:cubicBezTo>
                    <a:pt x="2746" y="608"/>
                    <a:pt x="2673" y="778"/>
                    <a:pt x="2697" y="973"/>
                  </a:cubicBezTo>
                  <a:cubicBezTo>
                    <a:pt x="2725" y="1015"/>
                    <a:pt x="2745" y="1041"/>
                    <a:pt x="2786" y="1041"/>
                  </a:cubicBezTo>
                  <a:cubicBezTo>
                    <a:pt x="2815" y="1041"/>
                    <a:pt x="2855" y="1027"/>
                    <a:pt x="2916" y="997"/>
                  </a:cubicBezTo>
                  <a:cubicBezTo>
                    <a:pt x="3061" y="924"/>
                    <a:pt x="3037" y="681"/>
                    <a:pt x="2964" y="487"/>
                  </a:cubicBezTo>
                  <a:cubicBezTo>
                    <a:pt x="2989" y="462"/>
                    <a:pt x="3013" y="462"/>
                    <a:pt x="3061" y="462"/>
                  </a:cubicBezTo>
                  <a:cubicBezTo>
                    <a:pt x="3329" y="535"/>
                    <a:pt x="3572" y="730"/>
                    <a:pt x="3693" y="997"/>
                  </a:cubicBezTo>
                  <a:cubicBezTo>
                    <a:pt x="3766" y="1143"/>
                    <a:pt x="3766" y="1337"/>
                    <a:pt x="3644" y="1483"/>
                  </a:cubicBezTo>
                  <a:cubicBezTo>
                    <a:pt x="3474" y="1677"/>
                    <a:pt x="2819" y="1799"/>
                    <a:pt x="1774" y="1799"/>
                  </a:cubicBezTo>
                  <a:cubicBezTo>
                    <a:pt x="1118" y="1799"/>
                    <a:pt x="535" y="1750"/>
                    <a:pt x="535" y="1750"/>
                  </a:cubicBezTo>
                  <a:cubicBezTo>
                    <a:pt x="316" y="1726"/>
                    <a:pt x="195" y="1653"/>
                    <a:pt x="146" y="1507"/>
                  </a:cubicBezTo>
                  <a:cubicBezTo>
                    <a:pt x="98" y="1386"/>
                    <a:pt x="219" y="1216"/>
                    <a:pt x="438" y="1118"/>
                  </a:cubicBezTo>
                  <a:cubicBezTo>
                    <a:pt x="511" y="1070"/>
                    <a:pt x="584" y="1045"/>
                    <a:pt x="681" y="1045"/>
                  </a:cubicBezTo>
                  <a:cubicBezTo>
                    <a:pt x="657" y="1167"/>
                    <a:pt x="705" y="1288"/>
                    <a:pt x="778" y="1410"/>
                  </a:cubicBezTo>
                  <a:cubicBezTo>
                    <a:pt x="808" y="1440"/>
                    <a:pt x="857" y="1461"/>
                    <a:pt x="901" y="1461"/>
                  </a:cubicBezTo>
                  <a:cubicBezTo>
                    <a:pt x="928" y="1461"/>
                    <a:pt x="954" y="1453"/>
                    <a:pt x="972" y="1434"/>
                  </a:cubicBezTo>
                  <a:cubicBezTo>
                    <a:pt x="1070" y="1361"/>
                    <a:pt x="1118" y="1240"/>
                    <a:pt x="1094" y="1118"/>
                  </a:cubicBezTo>
                  <a:cubicBezTo>
                    <a:pt x="1045" y="1021"/>
                    <a:pt x="924" y="924"/>
                    <a:pt x="802" y="924"/>
                  </a:cubicBezTo>
                  <a:cubicBezTo>
                    <a:pt x="851" y="681"/>
                    <a:pt x="1021" y="462"/>
                    <a:pt x="1264" y="365"/>
                  </a:cubicBezTo>
                  <a:cubicBezTo>
                    <a:pt x="1395" y="278"/>
                    <a:pt x="1517" y="234"/>
                    <a:pt x="1621" y="234"/>
                  </a:cubicBezTo>
                  <a:cubicBezTo>
                    <a:pt x="1689" y="234"/>
                    <a:pt x="1750" y="254"/>
                    <a:pt x="1798" y="292"/>
                  </a:cubicBezTo>
                  <a:cubicBezTo>
                    <a:pt x="1701" y="414"/>
                    <a:pt x="1677" y="584"/>
                    <a:pt x="1750" y="730"/>
                  </a:cubicBezTo>
                  <a:cubicBezTo>
                    <a:pt x="1750" y="778"/>
                    <a:pt x="1798" y="827"/>
                    <a:pt x="1871" y="827"/>
                  </a:cubicBezTo>
                  <a:cubicBezTo>
                    <a:pt x="1895" y="827"/>
                    <a:pt x="1920" y="803"/>
                    <a:pt x="1944" y="778"/>
                  </a:cubicBezTo>
                  <a:cubicBezTo>
                    <a:pt x="2041" y="633"/>
                    <a:pt x="2017" y="438"/>
                    <a:pt x="1920" y="292"/>
                  </a:cubicBezTo>
                  <a:cubicBezTo>
                    <a:pt x="1993" y="220"/>
                    <a:pt x="2090" y="147"/>
                    <a:pt x="2187" y="122"/>
                  </a:cubicBezTo>
                  <a:cubicBezTo>
                    <a:pt x="2236" y="98"/>
                    <a:pt x="2308" y="98"/>
                    <a:pt x="2357" y="74"/>
                  </a:cubicBezTo>
                  <a:close/>
                  <a:moveTo>
                    <a:pt x="2333" y="1"/>
                  </a:moveTo>
                  <a:cubicBezTo>
                    <a:pt x="2260" y="1"/>
                    <a:pt x="2211" y="25"/>
                    <a:pt x="2138" y="50"/>
                  </a:cubicBezTo>
                  <a:cubicBezTo>
                    <a:pt x="2017" y="74"/>
                    <a:pt x="1920" y="147"/>
                    <a:pt x="1823" y="244"/>
                  </a:cubicBezTo>
                  <a:cubicBezTo>
                    <a:pt x="1756" y="188"/>
                    <a:pt x="1674" y="158"/>
                    <a:pt x="1579" y="158"/>
                  </a:cubicBezTo>
                  <a:cubicBezTo>
                    <a:pt x="1466" y="158"/>
                    <a:pt x="1336" y="200"/>
                    <a:pt x="1191" y="292"/>
                  </a:cubicBezTo>
                  <a:cubicBezTo>
                    <a:pt x="924" y="414"/>
                    <a:pt x="754" y="657"/>
                    <a:pt x="681" y="948"/>
                  </a:cubicBezTo>
                  <a:cubicBezTo>
                    <a:pt x="584" y="948"/>
                    <a:pt x="487" y="973"/>
                    <a:pt x="414" y="1021"/>
                  </a:cubicBezTo>
                  <a:cubicBezTo>
                    <a:pt x="146" y="1167"/>
                    <a:pt x="1" y="1361"/>
                    <a:pt x="49" y="1531"/>
                  </a:cubicBezTo>
                  <a:cubicBezTo>
                    <a:pt x="74" y="1701"/>
                    <a:pt x="268" y="1823"/>
                    <a:pt x="511" y="1847"/>
                  </a:cubicBezTo>
                  <a:cubicBezTo>
                    <a:pt x="511" y="1847"/>
                    <a:pt x="1118" y="1871"/>
                    <a:pt x="1774" y="1871"/>
                  </a:cubicBezTo>
                  <a:cubicBezTo>
                    <a:pt x="2867" y="1871"/>
                    <a:pt x="3523" y="1774"/>
                    <a:pt x="3717" y="1556"/>
                  </a:cubicBezTo>
                  <a:cubicBezTo>
                    <a:pt x="3839" y="1386"/>
                    <a:pt x="3863" y="1167"/>
                    <a:pt x="3766" y="973"/>
                  </a:cubicBezTo>
                  <a:cubicBezTo>
                    <a:pt x="3620" y="681"/>
                    <a:pt x="3353" y="438"/>
                    <a:pt x="3037" y="365"/>
                  </a:cubicBezTo>
                  <a:cubicBezTo>
                    <a:pt x="2989" y="365"/>
                    <a:pt x="2940" y="390"/>
                    <a:pt x="2916" y="414"/>
                  </a:cubicBezTo>
                  <a:cubicBezTo>
                    <a:pt x="2819" y="171"/>
                    <a:pt x="2600" y="25"/>
                    <a:pt x="23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99714225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1_Blank">
    <p:bg>
      <p:bgPr>
        <a:solidFill>
          <a:srgbClr val="FFFFFF"/>
        </a:solidFill>
        <a:effectLst/>
      </p:bgPr>
    </p:bg>
    <p:spTree>
      <p:nvGrpSpPr>
        <p:cNvPr id="1" name="Shape 3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336;p12"/>
          <p:cNvSpPr txBox="1">
            <a:spLocks noGrp="1"/>
          </p:cNvSpPr>
          <p:nvPr>
            <p:ph type="sldNum" idx="10"/>
          </p:nvPr>
        </p:nvSpPr>
        <p:spPr/>
        <p:txBody>
          <a:bodyPr spcFirstLastPara="1">
            <a:normAutofit/>
          </a:bodyPr>
          <a:lstStyle>
            <a:lvl1pPr lvl="0" eaLnBrk="0" hangingPunct="0">
              <a:buClrTx/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>
              <a:defRPr/>
            </a:pPr>
            <a:fld id="{6EE5E0CB-B06F-422A-9234-679F8A698464}" type="slidenum">
              <a:rPr lang="en"/>
              <a:pPr>
                <a:defRPr/>
              </a:pPr>
              <a:t>‹#›</a:t>
            </a:fld>
            <a:endParaRPr lang="en"/>
          </a:p>
        </p:txBody>
      </p:sp>
    </p:spTree>
    <p:extLst>
      <p:ext uri="{BB962C8B-B14F-4D97-AF65-F5344CB8AC3E}">
        <p14:creationId xmlns:p14="http://schemas.microsoft.com/office/powerpoint/2010/main" val="138124859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1_Blank">
    <p:bg>
      <p:bgPr>
        <a:solidFill>
          <a:srgbClr val="FFFFFF"/>
        </a:solidFill>
        <a:effectLst/>
      </p:bgPr>
    </p:bg>
    <p:spTree>
      <p:nvGrpSpPr>
        <p:cNvPr id="1" name="Shape 3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336;p12"/>
          <p:cNvSpPr txBox="1">
            <a:spLocks noGrp="1"/>
          </p:cNvSpPr>
          <p:nvPr>
            <p:ph type="sldNum" idx="10"/>
          </p:nvPr>
        </p:nvSpPr>
        <p:spPr/>
        <p:txBody>
          <a:bodyPr spcFirstLastPara="1">
            <a:normAutofit/>
          </a:bodyPr>
          <a:lstStyle>
            <a:lvl1pPr lvl="0" eaLnBrk="0" hangingPunct="0">
              <a:buClrTx/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>
              <a:defRPr/>
            </a:pPr>
            <a:fld id="{6EE5E0CB-B06F-422A-9234-679F8A698464}" type="slidenum">
              <a:rPr lang="en"/>
              <a:pPr>
                <a:defRPr/>
              </a:pPr>
              <a:t>‹#›</a:t>
            </a:fld>
            <a:endParaRPr lang="en"/>
          </a:p>
        </p:txBody>
      </p:sp>
    </p:spTree>
    <p:extLst>
      <p:ext uri="{BB962C8B-B14F-4D97-AF65-F5344CB8AC3E}">
        <p14:creationId xmlns:p14="http://schemas.microsoft.com/office/powerpoint/2010/main" val="170009144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1_Blank">
    <p:bg>
      <p:bgPr>
        <a:solidFill>
          <a:srgbClr val="FFFFFF"/>
        </a:solidFill>
        <a:effectLst/>
      </p:bgPr>
    </p:bg>
    <p:spTree>
      <p:nvGrpSpPr>
        <p:cNvPr id="1" name="Shape 3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336;p12"/>
          <p:cNvSpPr txBox="1">
            <a:spLocks noGrp="1"/>
          </p:cNvSpPr>
          <p:nvPr>
            <p:ph type="sldNum" idx="10"/>
          </p:nvPr>
        </p:nvSpPr>
        <p:spPr/>
        <p:txBody>
          <a:bodyPr spcFirstLastPara="1">
            <a:normAutofit/>
          </a:bodyPr>
          <a:lstStyle>
            <a:lvl1pPr lvl="0" eaLnBrk="0" hangingPunct="0">
              <a:buClrTx/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>
              <a:defRPr/>
            </a:pPr>
            <a:fld id="{6EE5E0CB-B06F-422A-9234-679F8A698464}" type="slidenum">
              <a:rPr lang="en"/>
              <a:pPr>
                <a:defRPr/>
              </a:pPr>
              <a:t>‹#›</a:t>
            </a:fld>
            <a:endParaRPr lang="en"/>
          </a:p>
        </p:txBody>
      </p:sp>
    </p:spTree>
    <p:extLst>
      <p:ext uri="{BB962C8B-B14F-4D97-AF65-F5344CB8AC3E}">
        <p14:creationId xmlns:p14="http://schemas.microsoft.com/office/powerpoint/2010/main" val="149213564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1_Blank">
    <p:bg>
      <p:bgPr>
        <a:solidFill>
          <a:srgbClr val="FFFFFF"/>
        </a:solidFill>
        <a:effectLst/>
      </p:bgPr>
    </p:bg>
    <p:spTree>
      <p:nvGrpSpPr>
        <p:cNvPr id="1" name="Shape 3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336;p12"/>
          <p:cNvSpPr txBox="1">
            <a:spLocks noGrp="1"/>
          </p:cNvSpPr>
          <p:nvPr>
            <p:ph type="sldNum" idx="10"/>
          </p:nvPr>
        </p:nvSpPr>
        <p:spPr/>
        <p:txBody>
          <a:bodyPr spcFirstLastPara="1">
            <a:normAutofit/>
          </a:bodyPr>
          <a:lstStyle>
            <a:lvl1pPr lvl="0" eaLnBrk="0" hangingPunct="0">
              <a:buClrTx/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>
              <a:defRPr/>
            </a:pPr>
            <a:fld id="{6EE5E0CB-B06F-422A-9234-679F8A698464}" type="slidenum">
              <a:rPr lang="en"/>
              <a:pPr>
                <a:defRPr/>
              </a:pPr>
              <a:t>‹#›</a:t>
            </a:fld>
            <a:endParaRPr lang="en"/>
          </a:p>
        </p:txBody>
      </p:sp>
    </p:spTree>
    <p:extLst>
      <p:ext uri="{BB962C8B-B14F-4D97-AF65-F5344CB8AC3E}">
        <p14:creationId xmlns:p14="http://schemas.microsoft.com/office/powerpoint/2010/main" val="66564224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1_Blank">
    <p:bg>
      <p:bgPr>
        <a:solidFill>
          <a:srgbClr val="FFFFFF"/>
        </a:solidFill>
        <a:effectLst/>
      </p:bgPr>
    </p:bg>
    <p:spTree>
      <p:nvGrpSpPr>
        <p:cNvPr id="1" name="Shape 3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336;p12"/>
          <p:cNvSpPr txBox="1">
            <a:spLocks noGrp="1"/>
          </p:cNvSpPr>
          <p:nvPr>
            <p:ph type="sldNum" idx="10"/>
          </p:nvPr>
        </p:nvSpPr>
        <p:spPr/>
        <p:txBody>
          <a:bodyPr spcFirstLastPara="1">
            <a:normAutofit/>
          </a:bodyPr>
          <a:lstStyle>
            <a:lvl1pPr lvl="0" eaLnBrk="0" hangingPunct="0">
              <a:buClrTx/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>
              <a:defRPr/>
            </a:pPr>
            <a:fld id="{6EE5E0CB-B06F-422A-9234-679F8A698464}" type="slidenum">
              <a:rPr lang="en"/>
              <a:pPr>
                <a:defRPr/>
              </a:pPr>
              <a:t>‹#›</a:t>
            </a:fld>
            <a:endParaRPr lang="en"/>
          </a:p>
        </p:txBody>
      </p:sp>
    </p:spTree>
    <p:extLst>
      <p:ext uri="{BB962C8B-B14F-4D97-AF65-F5344CB8AC3E}">
        <p14:creationId xmlns:p14="http://schemas.microsoft.com/office/powerpoint/2010/main" val="391040112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1_Blank">
    <p:bg>
      <p:bgPr>
        <a:solidFill>
          <a:srgbClr val="FFFFFF"/>
        </a:solidFill>
        <a:effectLst/>
      </p:bgPr>
    </p:bg>
    <p:spTree>
      <p:nvGrpSpPr>
        <p:cNvPr id="1" name="Shape 3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336;p12"/>
          <p:cNvSpPr txBox="1">
            <a:spLocks noGrp="1"/>
          </p:cNvSpPr>
          <p:nvPr>
            <p:ph type="sldNum" idx="10"/>
          </p:nvPr>
        </p:nvSpPr>
        <p:spPr/>
        <p:txBody>
          <a:bodyPr spcFirstLastPara="1">
            <a:normAutofit/>
          </a:bodyPr>
          <a:lstStyle>
            <a:lvl1pPr lvl="0" eaLnBrk="0" hangingPunct="0">
              <a:buClrTx/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>
              <a:defRPr/>
            </a:pPr>
            <a:fld id="{6EE5E0CB-B06F-422A-9234-679F8A698464}" type="slidenum">
              <a:rPr lang="en"/>
              <a:pPr>
                <a:defRPr/>
              </a:pPr>
              <a:t>‹#›</a:t>
            </a:fld>
            <a:endParaRPr lang="en"/>
          </a:p>
        </p:txBody>
      </p:sp>
    </p:spTree>
    <p:extLst>
      <p:ext uri="{BB962C8B-B14F-4D97-AF65-F5344CB8AC3E}">
        <p14:creationId xmlns:p14="http://schemas.microsoft.com/office/powerpoint/2010/main" val="341343190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1_Blank">
    <p:bg>
      <p:bgPr>
        <a:solidFill>
          <a:srgbClr val="FFFFFF"/>
        </a:solidFill>
        <a:effectLst/>
      </p:bgPr>
    </p:bg>
    <p:spTree>
      <p:nvGrpSpPr>
        <p:cNvPr id="1" name="Shape 3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336;p12"/>
          <p:cNvSpPr txBox="1">
            <a:spLocks noGrp="1"/>
          </p:cNvSpPr>
          <p:nvPr>
            <p:ph type="sldNum" idx="10"/>
          </p:nvPr>
        </p:nvSpPr>
        <p:spPr/>
        <p:txBody>
          <a:bodyPr spcFirstLastPara="1">
            <a:normAutofit/>
          </a:bodyPr>
          <a:lstStyle>
            <a:lvl1pPr lvl="0" eaLnBrk="0" hangingPunct="0">
              <a:buClrTx/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>
              <a:defRPr/>
            </a:pPr>
            <a:fld id="{6EE5E0CB-B06F-422A-9234-679F8A698464}" type="slidenum">
              <a:rPr lang="en"/>
              <a:pPr>
                <a:defRPr/>
              </a:pPr>
              <a:t>‹#›</a:t>
            </a:fld>
            <a:endParaRPr lang="en"/>
          </a:p>
        </p:txBody>
      </p:sp>
    </p:spTree>
    <p:extLst>
      <p:ext uri="{BB962C8B-B14F-4D97-AF65-F5344CB8AC3E}">
        <p14:creationId xmlns:p14="http://schemas.microsoft.com/office/powerpoint/2010/main" val="139550352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1_Blank">
    <p:bg>
      <p:bgPr>
        <a:solidFill>
          <a:srgbClr val="FFFFFF"/>
        </a:solidFill>
        <a:effectLst/>
      </p:bgPr>
    </p:bg>
    <p:spTree>
      <p:nvGrpSpPr>
        <p:cNvPr id="1" name="Shape 3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336;p12"/>
          <p:cNvSpPr txBox="1">
            <a:spLocks noGrp="1"/>
          </p:cNvSpPr>
          <p:nvPr>
            <p:ph type="sldNum" idx="10"/>
          </p:nvPr>
        </p:nvSpPr>
        <p:spPr/>
        <p:txBody>
          <a:bodyPr spcFirstLastPara="1">
            <a:normAutofit/>
          </a:bodyPr>
          <a:lstStyle>
            <a:lvl1pPr lvl="0" eaLnBrk="0" hangingPunct="0">
              <a:buClrTx/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>
              <a:defRPr/>
            </a:pPr>
            <a:fld id="{6EE5E0CB-B06F-422A-9234-679F8A698464}" type="slidenum">
              <a:rPr lang="en"/>
              <a:pPr>
                <a:defRPr/>
              </a:pPr>
              <a:t>‹#›</a:t>
            </a:fld>
            <a:endParaRPr lang="en"/>
          </a:p>
        </p:txBody>
      </p:sp>
    </p:spTree>
    <p:extLst>
      <p:ext uri="{BB962C8B-B14F-4D97-AF65-F5344CB8AC3E}">
        <p14:creationId xmlns:p14="http://schemas.microsoft.com/office/powerpoint/2010/main" val="339812478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latin typeface="Arial" panose="020B0604020202020204" pitchFamily="34" charset="0"/>
              </a:defRPr>
            </a:lvl1pPr>
          </a:lstStyle>
          <a:p>
            <a:pPr>
              <a:defRPr/>
            </a:pPr>
            <a:fld id="{3856045F-4482-4297-B0A6-8EEB94D11089}" type="datetimeFigureOut">
              <a:rPr lang="en-US"/>
              <a:pPr>
                <a:defRPr/>
              </a:pPr>
              <a:t>9/20/2021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latin typeface="Arial" panose="020B0604020202020204" pitchFamily="34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latin typeface="Arial" panose="020B0604020202020204" pitchFamily="34" charset="0"/>
              </a:defRPr>
            </a:lvl1pPr>
          </a:lstStyle>
          <a:p>
            <a:pPr>
              <a:defRPr/>
            </a:pPr>
            <a:fld id="{9393B0E3-4A17-4819-8A4E-5F8E58DC3E9E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37454120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1_Blank">
    <p:bg>
      <p:bgPr>
        <a:solidFill>
          <a:srgbClr val="FFFFFF"/>
        </a:solidFill>
        <a:effectLst/>
      </p:bgPr>
    </p:bg>
    <p:spTree>
      <p:nvGrpSpPr>
        <p:cNvPr id="1" name="Shape 3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336;p12"/>
          <p:cNvSpPr txBox="1">
            <a:spLocks noGrp="1"/>
          </p:cNvSpPr>
          <p:nvPr>
            <p:ph type="sldNum" idx="10"/>
          </p:nvPr>
        </p:nvSpPr>
        <p:spPr/>
        <p:txBody>
          <a:bodyPr spcFirstLastPara="1">
            <a:normAutofit/>
          </a:bodyPr>
          <a:lstStyle>
            <a:lvl1pPr lvl="0" eaLnBrk="0" hangingPunct="0">
              <a:buClrTx/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>
              <a:defRPr/>
            </a:pPr>
            <a:fld id="{6EE5E0CB-B06F-422A-9234-679F8A698464}" type="slidenum">
              <a:rPr lang="en"/>
              <a:pPr>
                <a:defRPr/>
              </a:pPr>
              <a:t>‹#›</a:t>
            </a:fld>
            <a:endParaRPr lang="en"/>
          </a:p>
        </p:txBody>
      </p:sp>
    </p:spTree>
    <p:extLst>
      <p:ext uri="{BB962C8B-B14F-4D97-AF65-F5344CB8AC3E}">
        <p14:creationId xmlns:p14="http://schemas.microsoft.com/office/powerpoint/2010/main" val="121151732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1_Blank">
    <p:bg>
      <p:bgPr>
        <a:solidFill>
          <a:srgbClr val="FFFFFF"/>
        </a:solidFill>
        <a:effectLst/>
      </p:bgPr>
    </p:bg>
    <p:spTree>
      <p:nvGrpSpPr>
        <p:cNvPr id="1" name="Shape 3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336;p12"/>
          <p:cNvSpPr txBox="1">
            <a:spLocks noGrp="1"/>
          </p:cNvSpPr>
          <p:nvPr>
            <p:ph type="sldNum" idx="10"/>
          </p:nvPr>
        </p:nvSpPr>
        <p:spPr/>
        <p:txBody>
          <a:bodyPr spcFirstLastPara="1">
            <a:normAutofit/>
          </a:bodyPr>
          <a:lstStyle>
            <a:lvl1pPr lvl="0" eaLnBrk="0" hangingPunct="0">
              <a:buClrTx/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>
              <a:defRPr/>
            </a:pPr>
            <a:fld id="{6EE5E0CB-B06F-422A-9234-679F8A698464}" type="slidenum">
              <a:rPr lang="en"/>
              <a:pPr>
                <a:defRPr/>
              </a:pPr>
              <a:t>‹#›</a:t>
            </a:fld>
            <a:endParaRPr lang="en"/>
          </a:p>
        </p:txBody>
      </p:sp>
    </p:spTree>
    <p:extLst>
      <p:ext uri="{BB962C8B-B14F-4D97-AF65-F5344CB8AC3E}">
        <p14:creationId xmlns:p14="http://schemas.microsoft.com/office/powerpoint/2010/main" val="160516628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1_Blank">
    <p:bg>
      <p:bgPr>
        <a:solidFill>
          <a:srgbClr val="FFFFFF"/>
        </a:solidFill>
        <a:effectLst/>
      </p:bgPr>
    </p:bg>
    <p:spTree>
      <p:nvGrpSpPr>
        <p:cNvPr id="1" name="Shape 3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336;p12"/>
          <p:cNvSpPr txBox="1">
            <a:spLocks noGrp="1"/>
          </p:cNvSpPr>
          <p:nvPr>
            <p:ph type="sldNum" idx="10"/>
          </p:nvPr>
        </p:nvSpPr>
        <p:spPr/>
        <p:txBody>
          <a:bodyPr spcFirstLastPara="1">
            <a:normAutofit/>
          </a:bodyPr>
          <a:lstStyle>
            <a:lvl1pPr lvl="0" eaLnBrk="0" hangingPunct="0">
              <a:buClrTx/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>
              <a:defRPr/>
            </a:pPr>
            <a:fld id="{6EE5E0CB-B06F-422A-9234-679F8A698464}" type="slidenum">
              <a:rPr lang="en"/>
              <a:pPr>
                <a:defRPr/>
              </a:pPr>
              <a:t>‹#›</a:t>
            </a:fld>
            <a:endParaRPr lang="en"/>
          </a:p>
        </p:txBody>
      </p:sp>
    </p:spTree>
    <p:extLst>
      <p:ext uri="{BB962C8B-B14F-4D97-AF65-F5344CB8AC3E}">
        <p14:creationId xmlns:p14="http://schemas.microsoft.com/office/powerpoint/2010/main" val="147372377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2">
  <p:cSld name="Section header 2">
    <p:bg>
      <p:bgPr>
        <a:solidFill>
          <a:schemeClr val="accent4"/>
        </a:solidFill>
        <a:effectLst/>
      </p:bgPr>
    </p:bg>
    <p:spTree>
      <p:nvGrpSpPr>
        <p:cNvPr id="1" name="Shape 3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oogle Shape;379;p14"/>
          <p:cNvGrpSpPr>
            <a:grpSpLocks/>
          </p:cNvGrpSpPr>
          <p:nvPr/>
        </p:nvGrpSpPr>
        <p:grpSpPr bwMode="auto">
          <a:xfrm rot="10800000">
            <a:off x="5511800" y="-112713"/>
            <a:ext cx="6815138" cy="7046913"/>
            <a:chOff x="258350" y="-84478"/>
            <a:chExt cx="5112025" cy="5285500"/>
          </a:xfrm>
        </p:grpSpPr>
        <p:sp>
          <p:nvSpPr>
            <p:cNvPr id="6" name="Google Shape;380;p14"/>
            <p:cNvSpPr/>
            <p:nvPr/>
          </p:nvSpPr>
          <p:spPr>
            <a:xfrm rot="5400000">
              <a:off x="294859" y="127887"/>
              <a:ext cx="5285500" cy="4860770"/>
            </a:xfrm>
            <a:custGeom>
              <a:avLst/>
              <a:gdLst/>
              <a:ahLst/>
              <a:cxnLst/>
              <a:rect l="l" t="t" r="r" b="b"/>
              <a:pathLst>
                <a:path w="227725" h="209421" extrusionOk="0">
                  <a:moveTo>
                    <a:pt x="72958" y="0"/>
                  </a:moveTo>
                  <a:cubicBezTo>
                    <a:pt x="46578" y="0"/>
                    <a:pt x="21728" y="6589"/>
                    <a:pt x="0" y="18261"/>
                  </a:cubicBezTo>
                  <a:lnTo>
                    <a:pt x="0" y="209421"/>
                  </a:lnTo>
                  <a:lnTo>
                    <a:pt x="217797" y="209421"/>
                  </a:lnTo>
                  <a:cubicBezTo>
                    <a:pt x="224236" y="192430"/>
                    <a:pt x="227724" y="174018"/>
                    <a:pt x="227724" y="154788"/>
                  </a:cubicBezTo>
                  <a:cubicBezTo>
                    <a:pt x="227724" y="69276"/>
                    <a:pt x="158449" y="0"/>
                    <a:pt x="7295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9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" name="Google Shape;381;p14"/>
            <p:cNvSpPr/>
            <p:nvPr/>
          </p:nvSpPr>
          <p:spPr>
            <a:xfrm>
              <a:off x="255968" y="-82097"/>
              <a:ext cx="1586121" cy="5285500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9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" name="Google Shape;385;p14"/>
          <p:cNvGrpSpPr>
            <a:grpSpLocks/>
          </p:cNvGrpSpPr>
          <p:nvPr/>
        </p:nvGrpSpPr>
        <p:grpSpPr bwMode="auto">
          <a:xfrm rot="10800000">
            <a:off x="123825" y="123825"/>
            <a:ext cx="4460875" cy="4421188"/>
            <a:chOff x="5740605" y="1760105"/>
            <a:chExt cx="3345890" cy="3315845"/>
          </a:xfrm>
        </p:grpSpPr>
        <p:sp>
          <p:nvSpPr>
            <p:cNvPr id="9" name="Google Shape;386;p14"/>
            <p:cNvSpPr>
              <a:spLocks/>
            </p:cNvSpPr>
            <p:nvPr/>
          </p:nvSpPr>
          <p:spPr bwMode="auto">
            <a:xfrm rot="10800000">
              <a:off x="8600923" y="4387005"/>
              <a:ext cx="234541" cy="164787"/>
            </a:xfrm>
            <a:custGeom>
              <a:avLst/>
              <a:gdLst>
                <a:gd name="T0" fmla="*/ 118593 w 30322"/>
                <a:gd name="T1" fmla="*/ 0 h 21311"/>
                <a:gd name="T2" fmla="*/ 118593 w 30322"/>
                <a:gd name="T3" fmla="*/ 0 h 21311"/>
                <a:gd name="T4" fmla="*/ 122631 w 30322"/>
                <a:gd name="T5" fmla="*/ 164455 h 21311"/>
                <a:gd name="T6" fmla="*/ 130900 w 30322"/>
                <a:gd name="T7" fmla="*/ 164779 h 21311"/>
                <a:gd name="T8" fmla="*/ 118593 w 30322"/>
                <a:gd name="T9" fmla="*/ 0 h 213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322" h="21311" extrusionOk="0">
                  <a:moveTo>
                    <a:pt x="15332" y="0"/>
                  </a:moveTo>
                  <a:lnTo>
                    <a:pt x="15332" y="0"/>
                  </a:lnTo>
                  <a:cubicBezTo>
                    <a:pt x="718" y="718"/>
                    <a:pt x="1" y="20420"/>
                    <a:pt x="15854" y="21268"/>
                  </a:cubicBezTo>
                  <a:cubicBezTo>
                    <a:pt x="16220" y="21296"/>
                    <a:pt x="16576" y="21310"/>
                    <a:pt x="16923" y="21310"/>
                  </a:cubicBezTo>
                  <a:cubicBezTo>
                    <a:pt x="30321" y="21310"/>
                    <a:pt x="29831" y="954"/>
                    <a:pt x="15332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/>
            </a:p>
          </p:txBody>
        </p:sp>
        <p:sp>
          <p:nvSpPr>
            <p:cNvPr id="10" name="Google Shape;387;p14"/>
            <p:cNvSpPr>
              <a:spLocks/>
            </p:cNvSpPr>
            <p:nvPr/>
          </p:nvSpPr>
          <p:spPr bwMode="auto">
            <a:xfrm rot="10800000">
              <a:off x="8475077" y="4889708"/>
              <a:ext cx="116381" cy="76088"/>
            </a:xfrm>
            <a:custGeom>
              <a:avLst/>
              <a:gdLst>
                <a:gd name="T0" fmla="*/ 48932 w 15046"/>
                <a:gd name="T1" fmla="*/ 8 h 9840"/>
                <a:gd name="T2" fmla="*/ 55824 w 15046"/>
                <a:gd name="T3" fmla="*/ 76088 h 9840"/>
                <a:gd name="T4" fmla="*/ 69948 w 15046"/>
                <a:gd name="T5" fmla="*/ 3944 h 9840"/>
                <a:gd name="T6" fmla="*/ 48932 w 15046"/>
                <a:gd name="T7" fmla="*/ 8 h 984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046" h="9840" extrusionOk="0">
                  <a:moveTo>
                    <a:pt x="6326" y="1"/>
                  </a:moveTo>
                  <a:cubicBezTo>
                    <a:pt x="140" y="1"/>
                    <a:pt x="0" y="9262"/>
                    <a:pt x="7217" y="9840"/>
                  </a:cubicBezTo>
                  <a:cubicBezTo>
                    <a:pt x="12697" y="9709"/>
                    <a:pt x="15045" y="2533"/>
                    <a:pt x="9043" y="510"/>
                  </a:cubicBezTo>
                  <a:cubicBezTo>
                    <a:pt x="8037" y="157"/>
                    <a:pt x="7130" y="1"/>
                    <a:pt x="6326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/>
            </a:p>
          </p:txBody>
        </p:sp>
        <p:sp>
          <p:nvSpPr>
            <p:cNvPr id="11" name="Google Shape;388;p14"/>
            <p:cNvSpPr/>
            <p:nvPr/>
          </p:nvSpPr>
          <p:spPr>
            <a:xfrm rot="10800000">
              <a:off x="8795962" y="3917488"/>
              <a:ext cx="116689" cy="76199"/>
            </a:xfrm>
            <a:custGeom>
              <a:avLst/>
              <a:gdLst/>
              <a:ahLst/>
              <a:cxnLst/>
              <a:rect l="l" t="t" r="r" b="b"/>
              <a:pathLst>
                <a:path w="15046" h="9840" extrusionOk="0">
                  <a:moveTo>
                    <a:pt x="6371" y="0"/>
                  </a:moveTo>
                  <a:cubicBezTo>
                    <a:pt x="141" y="0"/>
                    <a:pt x="1" y="9262"/>
                    <a:pt x="7217" y="9839"/>
                  </a:cubicBezTo>
                  <a:cubicBezTo>
                    <a:pt x="12697" y="9774"/>
                    <a:pt x="15046" y="2597"/>
                    <a:pt x="9109" y="510"/>
                  </a:cubicBezTo>
                  <a:cubicBezTo>
                    <a:pt x="8095" y="157"/>
                    <a:pt x="7181" y="0"/>
                    <a:pt x="637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9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" name="Google Shape;389;p14"/>
            <p:cNvSpPr/>
            <p:nvPr/>
          </p:nvSpPr>
          <p:spPr>
            <a:xfrm rot="10800000">
              <a:off x="7640975" y="4811635"/>
              <a:ext cx="151220" cy="98820"/>
            </a:xfrm>
            <a:custGeom>
              <a:avLst/>
              <a:gdLst/>
              <a:ahLst/>
              <a:cxnLst/>
              <a:rect l="l" t="t" r="r" b="b"/>
              <a:pathLst>
                <a:path w="19507" h="12751" extrusionOk="0">
                  <a:moveTo>
                    <a:pt x="8173" y="0"/>
                  </a:moveTo>
                  <a:cubicBezTo>
                    <a:pt x="178" y="0"/>
                    <a:pt x="0" y="12001"/>
                    <a:pt x="9394" y="12750"/>
                  </a:cubicBezTo>
                  <a:cubicBezTo>
                    <a:pt x="16440" y="12620"/>
                    <a:pt x="19507" y="3356"/>
                    <a:pt x="11743" y="681"/>
                  </a:cubicBezTo>
                  <a:cubicBezTo>
                    <a:pt x="10419" y="209"/>
                    <a:pt x="9228" y="0"/>
                    <a:pt x="817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9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" name="Google Shape;390;p14"/>
            <p:cNvSpPr>
              <a:spLocks/>
            </p:cNvSpPr>
            <p:nvPr/>
          </p:nvSpPr>
          <p:spPr bwMode="auto">
            <a:xfrm rot="10800000">
              <a:off x="8705967" y="3337810"/>
              <a:ext cx="72686" cy="47926"/>
            </a:xfrm>
            <a:custGeom>
              <a:avLst/>
              <a:gdLst>
                <a:gd name="T0" fmla="*/ 30600 w 9397"/>
                <a:gd name="T1" fmla="*/ 8 h 6198"/>
                <a:gd name="T2" fmla="*/ 34831 w 9397"/>
                <a:gd name="T3" fmla="*/ 47926 h 6198"/>
                <a:gd name="T4" fmla="*/ 43919 w 9397"/>
                <a:gd name="T5" fmla="*/ 2521 h 6198"/>
                <a:gd name="T6" fmla="*/ 30600 w 9397"/>
                <a:gd name="T7" fmla="*/ 8 h 619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397" h="6198" extrusionOk="0">
                  <a:moveTo>
                    <a:pt x="3956" y="1"/>
                  </a:moveTo>
                  <a:cubicBezTo>
                    <a:pt x="44" y="1"/>
                    <a:pt x="0" y="5909"/>
                    <a:pt x="4503" y="6198"/>
                  </a:cubicBezTo>
                  <a:cubicBezTo>
                    <a:pt x="7961" y="6132"/>
                    <a:pt x="9396" y="1631"/>
                    <a:pt x="5678" y="326"/>
                  </a:cubicBezTo>
                  <a:cubicBezTo>
                    <a:pt x="5039" y="101"/>
                    <a:pt x="4465" y="1"/>
                    <a:pt x="3956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/>
            </a:p>
          </p:txBody>
        </p:sp>
        <p:sp>
          <p:nvSpPr>
            <p:cNvPr id="14" name="Google Shape;391;p14"/>
            <p:cNvSpPr>
              <a:spLocks/>
            </p:cNvSpPr>
            <p:nvPr/>
          </p:nvSpPr>
          <p:spPr bwMode="auto">
            <a:xfrm rot="10800000">
              <a:off x="8573473" y="3845214"/>
              <a:ext cx="72686" cy="47926"/>
            </a:xfrm>
            <a:custGeom>
              <a:avLst/>
              <a:gdLst>
                <a:gd name="T0" fmla="*/ 30600 w 9397"/>
                <a:gd name="T1" fmla="*/ 8 h 6198"/>
                <a:gd name="T2" fmla="*/ 34831 w 9397"/>
                <a:gd name="T3" fmla="*/ 47926 h 6198"/>
                <a:gd name="T4" fmla="*/ 43919 w 9397"/>
                <a:gd name="T5" fmla="*/ 2521 h 6198"/>
                <a:gd name="T6" fmla="*/ 30600 w 9397"/>
                <a:gd name="T7" fmla="*/ 8 h 619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397" h="6198" extrusionOk="0">
                  <a:moveTo>
                    <a:pt x="3956" y="1"/>
                  </a:moveTo>
                  <a:cubicBezTo>
                    <a:pt x="44" y="1"/>
                    <a:pt x="0" y="5909"/>
                    <a:pt x="4503" y="6198"/>
                  </a:cubicBezTo>
                  <a:cubicBezTo>
                    <a:pt x="7961" y="6133"/>
                    <a:pt x="9396" y="1631"/>
                    <a:pt x="5678" y="326"/>
                  </a:cubicBezTo>
                  <a:cubicBezTo>
                    <a:pt x="5040" y="101"/>
                    <a:pt x="4465" y="1"/>
                    <a:pt x="3956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/>
            </a:p>
          </p:txBody>
        </p:sp>
        <p:sp>
          <p:nvSpPr>
            <p:cNvPr id="15" name="Google Shape;392;p14"/>
            <p:cNvSpPr/>
            <p:nvPr/>
          </p:nvSpPr>
          <p:spPr>
            <a:xfrm rot="10800000">
              <a:off x="7040858" y="4810444"/>
              <a:ext cx="72633" cy="47624"/>
            </a:xfrm>
            <a:custGeom>
              <a:avLst/>
              <a:gdLst/>
              <a:ahLst/>
              <a:cxnLst/>
              <a:rect l="l" t="t" r="r" b="b"/>
              <a:pathLst>
                <a:path w="9397" h="6197" extrusionOk="0">
                  <a:moveTo>
                    <a:pt x="3956" y="0"/>
                  </a:moveTo>
                  <a:cubicBezTo>
                    <a:pt x="44" y="0"/>
                    <a:pt x="0" y="5908"/>
                    <a:pt x="4503" y="6197"/>
                  </a:cubicBezTo>
                  <a:cubicBezTo>
                    <a:pt x="7961" y="6132"/>
                    <a:pt x="9396" y="1630"/>
                    <a:pt x="5677" y="325"/>
                  </a:cubicBezTo>
                  <a:cubicBezTo>
                    <a:pt x="5039" y="100"/>
                    <a:pt x="4465" y="0"/>
                    <a:pt x="395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9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" name="Google Shape;393;p14"/>
            <p:cNvSpPr/>
            <p:nvPr/>
          </p:nvSpPr>
          <p:spPr>
            <a:xfrm rot="10800000">
              <a:off x="8856688" y="3378142"/>
              <a:ext cx="73824" cy="48815"/>
            </a:xfrm>
            <a:custGeom>
              <a:avLst/>
              <a:gdLst/>
              <a:ahLst/>
              <a:cxnLst/>
              <a:rect l="l" t="t" r="r" b="b"/>
              <a:pathLst>
                <a:path w="9455" h="6198" extrusionOk="0">
                  <a:moveTo>
                    <a:pt x="3949" y="1"/>
                  </a:moveTo>
                  <a:cubicBezTo>
                    <a:pt x="38" y="1"/>
                    <a:pt x="1" y="5909"/>
                    <a:pt x="4562" y="6197"/>
                  </a:cubicBezTo>
                  <a:cubicBezTo>
                    <a:pt x="7954" y="6132"/>
                    <a:pt x="9455" y="1631"/>
                    <a:pt x="5671" y="326"/>
                  </a:cubicBezTo>
                  <a:cubicBezTo>
                    <a:pt x="5033" y="101"/>
                    <a:pt x="4458" y="1"/>
                    <a:pt x="394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9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" name="Google Shape;394;p14"/>
            <p:cNvSpPr>
              <a:spLocks/>
            </p:cNvSpPr>
            <p:nvPr/>
          </p:nvSpPr>
          <p:spPr bwMode="auto">
            <a:xfrm rot="10800000">
              <a:off x="8762706" y="3511243"/>
              <a:ext cx="72686" cy="47926"/>
            </a:xfrm>
            <a:custGeom>
              <a:avLst/>
              <a:gdLst>
                <a:gd name="T0" fmla="*/ 30600 w 9397"/>
                <a:gd name="T1" fmla="*/ 8 h 6198"/>
                <a:gd name="T2" fmla="*/ 34839 w 9397"/>
                <a:gd name="T3" fmla="*/ 47918 h 6198"/>
                <a:gd name="T4" fmla="*/ 43919 w 9397"/>
                <a:gd name="T5" fmla="*/ 2521 h 6198"/>
                <a:gd name="T6" fmla="*/ 30600 w 9397"/>
                <a:gd name="T7" fmla="*/ 8 h 619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397" h="6198" extrusionOk="0">
                  <a:moveTo>
                    <a:pt x="3956" y="1"/>
                  </a:moveTo>
                  <a:cubicBezTo>
                    <a:pt x="44" y="1"/>
                    <a:pt x="1" y="5909"/>
                    <a:pt x="4504" y="6197"/>
                  </a:cubicBezTo>
                  <a:cubicBezTo>
                    <a:pt x="7961" y="6132"/>
                    <a:pt x="9397" y="1631"/>
                    <a:pt x="5678" y="326"/>
                  </a:cubicBezTo>
                  <a:cubicBezTo>
                    <a:pt x="5040" y="101"/>
                    <a:pt x="4465" y="1"/>
                    <a:pt x="3956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/>
            </a:p>
          </p:txBody>
        </p:sp>
        <p:sp>
          <p:nvSpPr>
            <p:cNvPr id="18" name="Google Shape;395;p14"/>
            <p:cNvSpPr/>
            <p:nvPr/>
          </p:nvSpPr>
          <p:spPr>
            <a:xfrm rot="10800000">
              <a:off x="7040858" y="4939030"/>
              <a:ext cx="72633" cy="48815"/>
            </a:xfrm>
            <a:custGeom>
              <a:avLst/>
              <a:gdLst/>
              <a:ahLst/>
              <a:cxnLst/>
              <a:rect l="l" t="t" r="r" b="b"/>
              <a:pathLst>
                <a:path w="9397" h="6198" extrusionOk="0">
                  <a:moveTo>
                    <a:pt x="3957" y="0"/>
                  </a:moveTo>
                  <a:cubicBezTo>
                    <a:pt x="44" y="0"/>
                    <a:pt x="1" y="5909"/>
                    <a:pt x="4504" y="6197"/>
                  </a:cubicBezTo>
                  <a:cubicBezTo>
                    <a:pt x="7962" y="6132"/>
                    <a:pt x="9397" y="1630"/>
                    <a:pt x="5678" y="326"/>
                  </a:cubicBezTo>
                  <a:cubicBezTo>
                    <a:pt x="5040" y="100"/>
                    <a:pt x="4466" y="0"/>
                    <a:pt x="395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9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" name="Google Shape;396;p14"/>
            <p:cNvSpPr>
              <a:spLocks/>
            </p:cNvSpPr>
            <p:nvPr/>
          </p:nvSpPr>
          <p:spPr bwMode="auto">
            <a:xfrm rot="10800000">
              <a:off x="7147926" y="4860739"/>
              <a:ext cx="72686" cy="47926"/>
            </a:xfrm>
            <a:custGeom>
              <a:avLst/>
              <a:gdLst>
                <a:gd name="T0" fmla="*/ 30600 w 9397"/>
                <a:gd name="T1" fmla="*/ 0 h 6198"/>
                <a:gd name="T2" fmla="*/ 34839 w 9397"/>
                <a:gd name="T3" fmla="*/ 47918 h 6198"/>
                <a:gd name="T4" fmla="*/ 43919 w 9397"/>
                <a:gd name="T5" fmla="*/ 2521 h 6198"/>
                <a:gd name="T6" fmla="*/ 30600 w 9397"/>
                <a:gd name="T7" fmla="*/ 0 h 619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397" h="6198" extrusionOk="0">
                  <a:moveTo>
                    <a:pt x="3956" y="0"/>
                  </a:moveTo>
                  <a:cubicBezTo>
                    <a:pt x="44" y="0"/>
                    <a:pt x="1" y="5909"/>
                    <a:pt x="4504" y="6197"/>
                  </a:cubicBezTo>
                  <a:cubicBezTo>
                    <a:pt x="7961" y="6132"/>
                    <a:pt x="9397" y="1630"/>
                    <a:pt x="5678" y="326"/>
                  </a:cubicBezTo>
                  <a:cubicBezTo>
                    <a:pt x="5040" y="100"/>
                    <a:pt x="4465" y="0"/>
                    <a:pt x="3956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/>
            </a:p>
          </p:txBody>
        </p:sp>
        <p:sp>
          <p:nvSpPr>
            <p:cNvPr id="20" name="Google Shape;397;p14"/>
            <p:cNvSpPr>
              <a:spLocks/>
            </p:cNvSpPr>
            <p:nvPr/>
          </p:nvSpPr>
          <p:spPr bwMode="auto">
            <a:xfrm rot="-7487963">
              <a:off x="8758832" y="4743433"/>
              <a:ext cx="269516" cy="282509"/>
            </a:xfrm>
            <a:custGeom>
              <a:avLst/>
              <a:gdLst>
                <a:gd name="T0" fmla="*/ 115074 w 34839"/>
                <a:gd name="T1" fmla="*/ 0 h 36535"/>
                <a:gd name="T2" fmla="*/ 100940 w 34839"/>
                <a:gd name="T3" fmla="*/ 106949 h 36535"/>
                <a:gd name="T4" fmla="*/ 0 w 34839"/>
                <a:gd name="T5" fmla="*/ 128639 h 36535"/>
                <a:gd name="T6" fmla="*/ 92863 w 34839"/>
                <a:gd name="T7" fmla="*/ 166474 h 36535"/>
                <a:gd name="T8" fmla="*/ 77221 w 34839"/>
                <a:gd name="T9" fmla="*/ 282509 h 36535"/>
                <a:gd name="T10" fmla="*/ 158473 w 34839"/>
                <a:gd name="T11" fmla="*/ 193716 h 36535"/>
                <a:gd name="T12" fmla="*/ 269508 w 34839"/>
                <a:gd name="T13" fmla="*/ 239122 h 36535"/>
                <a:gd name="T14" fmla="*/ 269508 w 34839"/>
                <a:gd name="T15" fmla="*/ 239122 h 36535"/>
                <a:gd name="T16" fmla="*/ 205918 w 34839"/>
                <a:gd name="T17" fmla="*/ 140748 h 36535"/>
                <a:gd name="T18" fmla="*/ 269508 w 34839"/>
                <a:gd name="T19" fmla="*/ 70629 h 36535"/>
                <a:gd name="T20" fmla="*/ 173612 w 34839"/>
                <a:gd name="T21" fmla="*/ 90803 h 36535"/>
                <a:gd name="T22" fmla="*/ 115074 w 34839"/>
                <a:gd name="T23" fmla="*/ 0 h 3653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4839" h="36535" extrusionOk="0">
                  <a:moveTo>
                    <a:pt x="14875" y="0"/>
                  </a:moveTo>
                  <a:lnTo>
                    <a:pt x="13048" y="13831"/>
                  </a:lnTo>
                  <a:lnTo>
                    <a:pt x="0" y="16636"/>
                  </a:lnTo>
                  <a:lnTo>
                    <a:pt x="12004" y="21529"/>
                  </a:lnTo>
                  <a:lnTo>
                    <a:pt x="9982" y="36535"/>
                  </a:lnTo>
                  <a:lnTo>
                    <a:pt x="20485" y="25052"/>
                  </a:lnTo>
                  <a:lnTo>
                    <a:pt x="34838" y="30924"/>
                  </a:lnTo>
                  <a:lnTo>
                    <a:pt x="26618" y="18202"/>
                  </a:lnTo>
                  <a:lnTo>
                    <a:pt x="34838" y="9134"/>
                  </a:lnTo>
                  <a:lnTo>
                    <a:pt x="22442" y="11743"/>
                  </a:lnTo>
                  <a:lnTo>
                    <a:pt x="14875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/>
            </a:p>
          </p:txBody>
        </p:sp>
        <p:sp>
          <p:nvSpPr>
            <p:cNvPr id="21" name="Google Shape;398;p14"/>
            <p:cNvSpPr>
              <a:spLocks/>
            </p:cNvSpPr>
            <p:nvPr/>
          </p:nvSpPr>
          <p:spPr bwMode="auto">
            <a:xfrm rot="10800000">
              <a:off x="8036559" y="4797031"/>
              <a:ext cx="189245" cy="190329"/>
            </a:xfrm>
            <a:custGeom>
              <a:avLst/>
              <a:gdLst>
                <a:gd name="T0" fmla="*/ 109002 w 24466"/>
                <a:gd name="T1" fmla="*/ 0 h 26162"/>
                <a:gd name="T2" fmla="*/ 71154 w 24466"/>
                <a:gd name="T3" fmla="*/ 56956 h 26162"/>
                <a:gd name="T4" fmla="*/ 8 w 24466"/>
                <a:gd name="T5" fmla="*/ 42719 h 26162"/>
                <a:gd name="T6" fmla="*/ 45420 w 24466"/>
                <a:gd name="T7" fmla="*/ 96823 h 26162"/>
                <a:gd name="T8" fmla="*/ 9591 w 24466"/>
                <a:gd name="T9" fmla="*/ 150928 h 26162"/>
                <a:gd name="T10" fmla="*/ 70652 w 24466"/>
                <a:gd name="T11" fmla="*/ 127196 h 26162"/>
                <a:gd name="T12" fmla="*/ 123134 w 24466"/>
                <a:gd name="T13" fmla="*/ 190322 h 26162"/>
                <a:gd name="T14" fmla="*/ 117580 w 24466"/>
                <a:gd name="T15" fmla="*/ 108689 h 26162"/>
                <a:gd name="T16" fmla="*/ 189237 w 24466"/>
                <a:gd name="T17" fmla="*/ 80687 h 26162"/>
                <a:gd name="T18" fmla="*/ 113550 w 24466"/>
                <a:gd name="T19" fmla="*/ 65497 h 26162"/>
                <a:gd name="T20" fmla="*/ 109002 w 24466"/>
                <a:gd name="T21" fmla="*/ 0 h 2616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4466" h="26162" extrusionOk="0">
                  <a:moveTo>
                    <a:pt x="14092" y="0"/>
                  </a:moveTo>
                  <a:lnTo>
                    <a:pt x="9199" y="7829"/>
                  </a:lnTo>
                  <a:lnTo>
                    <a:pt x="1" y="5872"/>
                  </a:lnTo>
                  <a:lnTo>
                    <a:pt x="5872" y="13309"/>
                  </a:lnTo>
                  <a:lnTo>
                    <a:pt x="1240" y="20746"/>
                  </a:lnTo>
                  <a:lnTo>
                    <a:pt x="9134" y="17484"/>
                  </a:lnTo>
                  <a:lnTo>
                    <a:pt x="15919" y="26161"/>
                  </a:lnTo>
                  <a:lnTo>
                    <a:pt x="15201" y="14940"/>
                  </a:lnTo>
                  <a:lnTo>
                    <a:pt x="24465" y="11091"/>
                  </a:lnTo>
                  <a:lnTo>
                    <a:pt x="14680" y="9003"/>
                  </a:lnTo>
                  <a:lnTo>
                    <a:pt x="1409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/>
            </a:p>
          </p:txBody>
        </p:sp>
        <p:sp>
          <p:nvSpPr>
            <p:cNvPr id="22" name="Google Shape;399;p14"/>
            <p:cNvSpPr>
              <a:spLocks/>
            </p:cNvSpPr>
            <p:nvPr/>
          </p:nvSpPr>
          <p:spPr bwMode="auto">
            <a:xfrm rot="7725898">
              <a:off x="8513933" y="2947287"/>
              <a:ext cx="150928" cy="151666"/>
            </a:xfrm>
            <a:custGeom>
              <a:avLst/>
              <a:gdLst>
                <a:gd name="T0" fmla="*/ 86932 w 24466"/>
                <a:gd name="T1" fmla="*/ 0 h 26162"/>
                <a:gd name="T2" fmla="*/ 56748 w 24466"/>
                <a:gd name="T3" fmla="*/ 45386 h 26162"/>
                <a:gd name="T4" fmla="*/ 6 w 24466"/>
                <a:gd name="T5" fmla="*/ 34041 h 26162"/>
                <a:gd name="T6" fmla="*/ 36224 w 24466"/>
                <a:gd name="T7" fmla="*/ 77155 h 26162"/>
                <a:gd name="T8" fmla="*/ 7649 w 24466"/>
                <a:gd name="T9" fmla="*/ 120268 h 26162"/>
                <a:gd name="T10" fmla="*/ 56347 w 24466"/>
                <a:gd name="T11" fmla="*/ 101358 h 26162"/>
                <a:gd name="T12" fmla="*/ 98203 w 24466"/>
                <a:gd name="T13" fmla="*/ 151660 h 26162"/>
                <a:gd name="T14" fmla="*/ 93773 w 24466"/>
                <a:gd name="T15" fmla="*/ 86610 h 26162"/>
                <a:gd name="T16" fmla="*/ 150922 w 24466"/>
                <a:gd name="T17" fmla="*/ 64297 h 26162"/>
                <a:gd name="T18" fmla="*/ 90559 w 24466"/>
                <a:gd name="T19" fmla="*/ 52192 h 26162"/>
                <a:gd name="T20" fmla="*/ 86932 w 24466"/>
                <a:gd name="T21" fmla="*/ 0 h 2616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4466" h="26162" extrusionOk="0">
                  <a:moveTo>
                    <a:pt x="14092" y="0"/>
                  </a:moveTo>
                  <a:lnTo>
                    <a:pt x="9199" y="7829"/>
                  </a:lnTo>
                  <a:lnTo>
                    <a:pt x="1" y="5872"/>
                  </a:lnTo>
                  <a:lnTo>
                    <a:pt x="5872" y="13309"/>
                  </a:lnTo>
                  <a:lnTo>
                    <a:pt x="1240" y="20746"/>
                  </a:lnTo>
                  <a:lnTo>
                    <a:pt x="9134" y="17484"/>
                  </a:lnTo>
                  <a:lnTo>
                    <a:pt x="15919" y="26161"/>
                  </a:lnTo>
                  <a:lnTo>
                    <a:pt x="15201" y="14940"/>
                  </a:lnTo>
                  <a:lnTo>
                    <a:pt x="24465" y="11091"/>
                  </a:lnTo>
                  <a:lnTo>
                    <a:pt x="14680" y="9003"/>
                  </a:lnTo>
                  <a:lnTo>
                    <a:pt x="1409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/>
            </a:p>
          </p:txBody>
        </p:sp>
        <p:sp>
          <p:nvSpPr>
            <p:cNvPr id="23" name="Google Shape;400;p14"/>
            <p:cNvSpPr>
              <a:spLocks/>
            </p:cNvSpPr>
            <p:nvPr/>
          </p:nvSpPr>
          <p:spPr bwMode="auto">
            <a:xfrm rot="7725898">
              <a:off x="8887995" y="2063982"/>
              <a:ext cx="150928" cy="151666"/>
            </a:xfrm>
            <a:custGeom>
              <a:avLst/>
              <a:gdLst>
                <a:gd name="T0" fmla="*/ 86932 w 24466"/>
                <a:gd name="T1" fmla="*/ 0 h 26162"/>
                <a:gd name="T2" fmla="*/ 56748 w 24466"/>
                <a:gd name="T3" fmla="*/ 45386 h 26162"/>
                <a:gd name="T4" fmla="*/ 6 w 24466"/>
                <a:gd name="T5" fmla="*/ 34041 h 26162"/>
                <a:gd name="T6" fmla="*/ 36224 w 24466"/>
                <a:gd name="T7" fmla="*/ 77155 h 26162"/>
                <a:gd name="T8" fmla="*/ 7649 w 24466"/>
                <a:gd name="T9" fmla="*/ 120268 h 26162"/>
                <a:gd name="T10" fmla="*/ 56347 w 24466"/>
                <a:gd name="T11" fmla="*/ 101358 h 26162"/>
                <a:gd name="T12" fmla="*/ 98203 w 24466"/>
                <a:gd name="T13" fmla="*/ 151660 h 26162"/>
                <a:gd name="T14" fmla="*/ 93773 w 24466"/>
                <a:gd name="T15" fmla="*/ 86610 h 26162"/>
                <a:gd name="T16" fmla="*/ 150922 w 24466"/>
                <a:gd name="T17" fmla="*/ 64297 h 26162"/>
                <a:gd name="T18" fmla="*/ 90559 w 24466"/>
                <a:gd name="T19" fmla="*/ 52192 h 26162"/>
                <a:gd name="T20" fmla="*/ 86932 w 24466"/>
                <a:gd name="T21" fmla="*/ 0 h 2616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4466" h="26162" extrusionOk="0">
                  <a:moveTo>
                    <a:pt x="14092" y="0"/>
                  </a:moveTo>
                  <a:lnTo>
                    <a:pt x="9199" y="7829"/>
                  </a:lnTo>
                  <a:lnTo>
                    <a:pt x="1" y="5872"/>
                  </a:lnTo>
                  <a:lnTo>
                    <a:pt x="5872" y="13309"/>
                  </a:lnTo>
                  <a:lnTo>
                    <a:pt x="1240" y="20746"/>
                  </a:lnTo>
                  <a:lnTo>
                    <a:pt x="9134" y="17484"/>
                  </a:lnTo>
                  <a:lnTo>
                    <a:pt x="15919" y="26161"/>
                  </a:lnTo>
                  <a:lnTo>
                    <a:pt x="15201" y="14940"/>
                  </a:lnTo>
                  <a:lnTo>
                    <a:pt x="24465" y="11091"/>
                  </a:lnTo>
                  <a:lnTo>
                    <a:pt x="14680" y="9003"/>
                  </a:lnTo>
                  <a:lnTo>
                    <a:pt x="1409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/>
            </a:p>
          </p:txBody>
        </p:sp>
        <p:sp>
          <p:nvSpPr>
            <p:cNvPr id="24" name="Google Shape;401;p14"/>
            <p:cNvSpPr/>
            <p:nvPr/>
          </p:nvSpPr>
          <p:spPr>
            <a:xfrm rot="10800000">
              <a:off x="8672129" y="1899407"/>
              <a:ext cx="72633" cy="47624"/>
            </a:xfrm>
            <a:custGeom>
              <a:avLst/>
              <a:gdLst/>
              <a:ahLst/>
              <a:cxnLst/>
              <a:rect l="l" t="t" r="r" b="b"/>
              <a:pathLst>
                <a:path w="9397" h="6198" extrusionOk="0">
                  <a:moveTo>
                    <a:pt x="3956" y="1"/>
                  </a:moveTo>
                  <a:cubicBezTo>
                    <a:pt x="44" y="1"/>
                    <a:pt x="0" y="5909"/>
                    <a:pt x="4503" y="6198"/>
                  </a:cubicBezTo>
                  <a:cubicBezTo>
                    <a:pt x="7961" y="6133"/>
                    <a:pt x="9396" y="1631"/>
                    <a:pt x="5678" y="326"/>
                  </a:cubicBezTo>
                  <a:cubicBezTo>
                    <a:pt x="5040" y="101"/>
                    <a:pt x="4465" y="1"/>
                    <a:pt x="39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9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Google Shape;402;p14"/>
            <p:cNvSpPr/>
            <p:nvPr/>
          </p:nvSpPr>
          <p:spPr>
            <a:xfrm rot="10800000">
              <a:off x="8575681" y="1757724"/>
              <a:ext cx="72634" cy="47624"/>
            </a:xfrm>
            <a:custGeom>
              <a:avLst/>
              <a:gdLst/>
              <a:ahLst/>
              <a:cxnLst/>
              <a:rect l="l" t="t" r="r" b="b"/>
              <a:pathLst>
                <a:path w="9397" h="6198" extrusionOk="0">
                  <a:moveTo>
                    <a:pt x="3956" y="1"/>
                  </a:moveTo>
                  <a:cubicBezTo>
                    <a:pt x="44" y="1"/>
                    <a:pt x="0" y="5909"/>
                    <a:pt x="4503" y="6198"/>
                  </a:cubicBezTo>
                  <a:cubicBezTo>
                    <a:pt x="7961" y="6133"/>
                    <a:pt x="9396" y="1631"/>
                    <a:pt x="5678" y="326"/>
                  </a:cubicBezTo>
                  <a:cubicBezTo>
                    <a:pt x="5040" y="101"/>
                    <a:pt x="4465" y="1"/>
                    <a:pt x="39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9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403;p14"/>
            <p:cNvSpPr/>
            <p:nvPr/>
          </p:nvSpPr>
          <p:spPr>
            <a:xfrm rot="10800000">
              <a:off x="8860260" y="2836415"/>
              <a:ext cx="72633" cy="48815"/>
            </a:xfrm>
            <a:custGeom>
              <a:avLst/>
              <a:gdLst/>
              <a:ahLst/>
              <a:cxnLst/>
              <a:rect l="l" t="t" r="r" b="b"/>
              <a:pathLst>
                <a:path w="9397" h="6198" extrusionOk="0">
                  <a:moveTo>
                    <a:pt x="3956" y="1"/>
                  </a:moveTo>
                  <a:cubicBezTo>
                    <a:pt x="44" y="1"/>
                    <a:pt x="0" y="5909"/>
                    <a:pt x="4503" y="6198"/>
                  </a:cubicBezTo>
                  <a:cubicBezTo>
                    <a:pt x="7961" y="6132"/>
                    <a:pt x="9396" y="1631"/>
                    <a:pt x="5678" y="326"/>
                  </a:cubicBezTo>
                  <a:cubicBezTo>
                    <a:pt x="5039" y="101"/>
                    <a:pt x="4465" y="1"/>
                    <a:pt x="39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9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Google Shape;404;p14"/>
            <p:cNvSpPr>
              <a:spLocks/>
            </p:cNvSpPr>
            <p:nvPr/>
          </p:nvSpPr>
          <p:spPr bwMode="auto">
            <a:xfrm rot="-10124052">
              <a:off x="6639644" y="4686046"/>
              <a:ext cx="124609" cy="125230"/>
            </a:xfrm>
            <a:custGeom>
              <a:avLst/>
              <a:gdLst>
                <a:gd name="T0" fmla="*/ 71773 w 24466"/>
                <a:gd name="T1" fmla="*/ 0 h 26162"/>
                <a:gd name="T2" fmla="*/ 46852 w 24466"/>
                <a:gd name="T3" fmla="*/ 37475 h 26162"/>
                <a:gd name="T4" fmla="*/ 5 w 24466"/>
                <a:gd name="T5" fmla="*/ 28108 h 26162"/>
                <a:gd name="T6" fmla="*/ 29907 w 24466"/>
                <a:gd name="T7" fmla="*/ 63706 h 26162"/>
                <a:gd name="T8" fmla="*/ 6316 w 24466"/>
                <a:gd name="T9" fmla="*/ 99305 h 26162"/>
                <a:gd name="T10" fmla="*/ 46521 w 24466"/>
                <a:gd name="T11" fmla="*/ 83691 h 26162"/>
                <a:gd name="T12" fmla="*/ 81078 w 24466"/>
                <a:gd name="T13" fmla="*/ 125225 h 26162"/>
                <a:gd name="T14" fmla="*/ 77421 w 24466"/>
                <a:gd name="T15" fmla="*/ 71514 h 26162"/>
                <a:gd name="T16" fmla="*/ 124604 w 24466"/>
                <a:gd name="T17" fmla="*/ 53089 h 26162"/>
                <a:gd name="T18" fmla="*/ 74767 w 24466"/>
                <a:gd name="T19" fmla="*/ 43095 h 26162"/>
                <a:gd name="T20" fmla="*/ 71773 w 24466"/>
                <a:gd name="T21" fmla="*/ 0 h 2616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4466" h="26162" extrusionOk="0">
                  <a:moveTo>
                    <a:pt x="14092" y="0"/>
                  </a:moveTo>
                  <a:lnTo>
                    <a:pt x="9199" y="7829"/>
                  </a:lnTo>
                  <a:lnTo>
                    <a:pt x="1" y="5872"/>
                  </a:lnTo>
                  <a:lnTo>
                    <a:pt x="5872" y="13309"/>
                  </a:lnTo>
                  <a:lnTo>
                    <a:pt x="1240" y="20746"/>
                  </a:lnTo>
                  <a:lnTo>
                    <a:pt x="9134" y="17484"/>
                  </a:lnTo>
                  <a:lnTo>
                    <a:pt x="15919" y="26161"/>
                  </a:lnTo>
                  <a:lnTo>
                    <a:pt x="15201" y="14940"/>
                  </a:lnTo>
                  <a:lnTo>
                    <a:pt x="24465" y="11091"/>
                  </a:lnTo>
                  <a:lnTo>
                    <a:pt x="14680" y="9003"/>
                  </a:lnTo>
                  <a:lnTo>
                    <a:pt x="1409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/>
            </a:p>
          </p:txBody>
        </p:sp>
        <p:sp>
          <p:nvSpPr>
            <p:cNvPr id="28" name="Google Shape;405;p14"/>
            <p:cNvSpPr>
              <a:spLocks/>
            </p:cNvSpPr>
            <p:nvPr/>
          </p:nvSpPr>
          <p:spPr bwMode="auto">
            <a:xfrm rot="-10124052">
              <a:off x="6122734" y="4829591"/>
              <a:ext cx="124609" cy="125230"/>
            </a:xfrm>
            <a:custGeom>
              <a:avLst/>
              <a:gdLst>
                <a:gd name="T0" fmla="*/ 71773 w 24466"/>
                <a:gd name="T1" fmla="*/ 0 h 26162"/>
                <a:gd name="T2" fmla="*/ 46852 w 24466"/>
                <a:gd name="T3" fmla="*/ 37475 h 26162"/>
                <a:gd name="T4" fmla="*/ 5 w 24466"/>
                <a:gd name="T5" fmla="*/ 28108 h 26162"/>
                <a:gd name="T6" fmla="*/ 29907 w 24466"/>
                <a:gd name="T7" fmla="*/ 63706 h 26162"/>
                <a:gd name="T8" fmla="*/ 6316 w 24466"/>
                <a:gd name="T9" fmla="*/ 99305 h 26162"/>
                <a:gd name="T10" fmla="*/ 46521 w 24466"/>
                <a:gd name="T11" fmla="*/ 83691 h 26162"/>
                <a:gd name="T12" fmla="*/ 81078 w 24466"/>
                <a:gd name="T13" fmla="*/ 125225 h 26162"/>
                <a:gd name="T14" fmla="*/ 77421 w 24466"/>
                <a:gd name="T15" fmla="*/ 71514 h 26162"/>
                <a:gd name="T16" fmla="*/ 124604 w 24466"/>
                <a:gd name="T17" fmla="*/ 53089 h 26162"/>
                <a:gd name="T18" fmla="*/ 74767 w 24466"/>
                <a:gd name="T19" fmla="*/ 43095 h 26162"/>
                <a:gd name="T20" fmla="*/ 71773 w 24466"/>
                <a:gd name="T21" fmla="*/ 0 h 2616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4466" h="26162" extrusionOk="0">
                  <a:moveTo>
                    <a:pt x="14092" y="0"/>
                  </a:moveTo>
                  <a:lnTo>
                    <a:pt x="9199" y="7829"/>
                  </a:lnTo>
                  <a:lnTo>
                    <a:pt x="1" y="5872"/>
                  </a:lnTo>
                  <a:lnTo>
                    <a:pt x="5872" y="13309"/>
                  </a:lnTo>
                  <a:lnTo>
                    <a:pt x="1240" y="20746"/>
                  </a:lnTo>
                  <a:lnTo>
                    <a:pt x="9134" y="17484"/>
                  </a:lnTo>
                  <a:lnTo>
                    <a:pt x="15919" y="26161"/>
                  </a:lnTo>
                  <a:lnTo>
                    <a:pt x="15201" y="14940"/>
                  </a:lnTo>
                  <a:lnTo>
                    <a:pt x="24465" y="11091"/>
                  </a:lnTo>
                  <a:lnTo>
                    <a:pt x="14680" y="9003"/>
                  </a:lnTo>
                  <a:lnTo>
                    <a:pt x="1409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/>
            </a:p>
          </p:txBody>
        </p:sp>
        <p:sp>
          <p:nvSpPr>
            <p:cNvPr id="29" name="Google Shape;406;p14"/>
            <p:cNvSpPr/>
            <p:nvPr/>
          </p:nvSpPr>
          <p:spPr>
            <a:xfrm rot="10800000">
              <a:off x="6561003" y="4939030"/>
              <a:ext cx="72634" cy="48815"/>
            </a:xfrm>
            <a:custGeom>
              <a:avLst/>
              <a:gdLst/>
              <a:ahLst/>
              <a:cxnLst/>
              <a:rect l="l" t="t" r="r" b="b"/>
              <a:pathLst>
                <a:path w="9397" h="6197" extrusionOk="0">
                  <a:moveTo>
                    <a:pt x="3956" y="0"/>
                  </a:moveTo>
                  <a:cubicBezTo>
                    <a:pt x="44" y="0"/>
                    <a:pt x="0" y="5908"/>
                    <a:pt x="4503" y="6197"/>
                  </a:cubicBezTo>
                  <a:cubicBezTo>
                    <a:pt x="7961" y="6132"/>
                    <a:pt x="9396" y="1630"/>
                    <a:pt x="5677" y="325"/>
                  </a:cubicBezTo>
                  <a:cubicBezTo>
                    <a:pt x="5039" y="100"/>
                    <a:pt x="4465" y="0"/>
                    <a:pt x="395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9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" name="Google Shape;407;p14"/>
            <p:cNvSpPr/>
            <p:nvPr/>
          </p:nvSpPr>
          <p:spPr>
            <a:xfrm rot="10800000">
              <a:off x="5745368" y="4722339"/>
              <a:ext cx="72633" cy="47624"/>
            </a:xfrm>
            <a:custGeom>
              <a:avLst/>
              <a:gdLst/>
              <a:ahLst/>
              <a:cxnLst/>
              <a:rect l="l" t="t" r="r" b="b"/>
              <a:pathLst>
                <a:path w="9397" h="6197" extrusionOk="0">
                  <a:moveTo>
                    <a:pt x="3956" y="0"/>
                  </a:moveTo>
                  <a:cubicBezTo>
                    <a:pt x="44" y="0"/>
                    <a:pt x="0" y="5908"/>
                    <a:pt x="4503" y="6197"/>
                  </a:cubicBezTo>
                  <a:cubicBezTo>
                    <a:pt x="7961" y="6132"/>
                    <a:pt x="9396" y="1630"/>
                    <a:pt x="5677" y="325"/>
                  </a:cubicBezTo>
                  <a:cubicBezTo>
                    <a:pt x="5039" y="100"/>
                    <a:pt x="4465" y="0"/>
                    <a:pt x="395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9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382" name="Google Shape;382;p14"/>
          <p:cNvSpPr txBox="1">
            <a:spLocks noGrp="1"/>
          </p:cNvSpPr>
          <p:nvPr>
            <p:ph type="ctrTitle"/>
          </p:nvPr>
        </p:nvSpPr>
        <p:spPr>
          <a:xfrm>
            <a:off x="6607767" y="3790567"/>
            <a:ext cx="4077600" cy="754000"/>
          </a:xfrm>
          <a:prstGeom prst="rect">
            <a:avLst/>
          </a:prstGeom>
        </p:spPr>
        <p:txBody>
          <a:bodyPr spcFirstLastPara="1" anchor="b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4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00"/>
            </a:lvl9pPr>
          </a:lstStyle>
          <a:p>
            <a:endParaRPr/>
          </a:p>
        </p:txBody>
      </p:sp>
      <p:sp>
        <p:nvSpPr>
          <p:cNvPr id="383" name="Google Shape;383;p14"/>
          <p:cNvSpPr txBox="1">
            <a:spLocks noGrp="1"/>
          </p:cNvSpPr>
          <p:nvPr>
            <p:ph type="subTitle" idx="1"/>
          </p:nvPr>
        </p:nvSpPr>
        <p:spPr>
          <a:xfrm>
            <a:off x="6718167" y="4385600"/>
            <a:ext cx="3856800" cy="7944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Karla Regular"/>
              <a:buNone/>
              <a:defRPr sz="2100">
                <a:latin typeface="Karla Regular"/>
                <a:ea typeface="Karla Regular"/>
                <a:cs typeface="Karla Regular"/>
                <a:sym typeface="Karla Regular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00"/>
            </a:lvl9pPr>
          </a:lstStyle>
          <a:p>
            <a:endParaRPr/>
          </a:p>
        </p:txBody>
      </p:sp>
      <p:sp>
        <p:nvSpPr>
          <p:cNvPr id="384" name="Google Shape;384;p14"/>
          <p:cNvSpPr txBox="1">
            <a:spLocks noGrp="1"/>
          </p:cNvSpPr>
          <p:nvPr>
            <p:ph type="title" idx="2"/>
          </p:nvPr>
        </p:nvSpPr>
        <p:spPr>
          <a:xfrm>
            <a:off x="7240567" y="2407333"/>
            <a:ext cx="2812000" cy="1450400"/>
          </a:xfrm>
          <a:prstGeom prst="rect">
            <a:avLst/>
          </a:prstGeom>
        </p:spPr>
        <p:txBody>
          <a:bodyPr spcFirstLastPara="1" anchor="b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9300">
                <a:solidFill>
                  <a:schemeClr val="accent3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rPr lang="en-US" smtClean="0"/>
              <a:t>Click to edit Master title style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3792582934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bg>
      <p:bgPr>
        <a:solidFill>
          <a:schemeClr val="accent5"/>
        </a:solidFill>
        <a:effectLst/>
      </p:bgPr>
    </p:bg>
    <p:spTree>
      <p:nvGrpSpPr>
        <p:cNvPr id="1" name="Shape 8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899;p27"/>
          <p:cNvGrpSpPr>
            <a:grpSpLocks/>
          </p:cNvGrpSpPr>
          <p:nvPr/>
        </p:nvGrpSpPr>
        <p:grpSpPr bwMode="auto">
          <a:xfrm flipH="1">
            <a:off x="7427913" y="15875"/>
            <a:ext cx="4687887" cy="4711700"/>
            <a:chOff x="34399" y="11580"/>
            <a:chExt cx="4024035" cy="4045522"/>
          </a:xfrm>
        </p:grpSpPr>
        <p:sp>
          <p:nvSpPr>
            <p:cNvPr id="3" name="Google Shape;900;p27"/>
            <p:cNvSpPr>
              <a:spLocks/>
            </p:cNvSpPr>
            <p:nvPr/>
          </p:nvSpPr>
          <p:spPr bwMode="auto">
            <a:xfrm>
              <a:off x="336327" y="641969"/>
              <a:ext cx="282070" cy="198192"/>
            </a:xfrm>
            <a:custGeom>
              <a:avLst/>
              <a:gdLst>
                <a:gd name="T0" fmla="*/ 142626 w 30322"/>
                <a:gd name="T1" fmla="*/ 0 h 21311"/>
                <a:gd name="T2" fmla="*/ 142626 w 30322"/>
                <a:gd name="T3" fmla="*/ 0 h 21311"/>
                <a:gd name="T4" fmla="*/ 147482 w 30322"/>
                <a:gd name="T5" fmla="*/ 197792 h 21311"/>
                <a:gd name="T6" fmla="*/ 157426 w 30322"/>
                <a:gd name="T7" fmla="*/ 198183 h 21311"/>
                <a:gd name="T8" fmla="*/ 142626 w 30322"/>
                <a:gd name="T9" fmla="*/ 0 h 213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322" h="21311" extrusionOk="0">
                  <a:moveTo>
                    <a:pt x="15332" y="0"/>
                  </a:moveTo>
                  <a:lnTo>
                    <a:pt x="15332" y="0"/>
                  </a:lnTo>
                  <a:cubicBezTo>
                    <a:pt x="718" y="718"/>
                    <a:pt x="1" y="20420"/>
                    <a:pt x="15854" y="21268"/>
                  </a:cubicBezTo>
                  <a:cubicBezTo>
                    <a:pt x="16220" y="21296"/>
                    <a:pt x="16576" y="21310"/>
                    <a:pt x="16923" y="21310"/>
                  </a:cubicBezTo>
                  <a:cubicBezTo>
                    <a:pt x="30321" y="21310"/>
                    <a:pt x="29831" y="954"/>
                    <a:pt x="15332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/>
            </a:p>
          </p:txBody>
        </p:sp>
        <p:sp>
          <p:nvSpPr>
            <p:cNvPr id="4" name="Google Shape;901;p27"/>
            <p:cNvSpPr>
              <a:spLocks/>
            </p:cNvSpPr>
            <p:nvPr/>
          </p:nvSpPr>
          <p:spPr bwMode="auto">
            <a:xfrm>
              <a:off x="629787" y="144059"/>
              <a:ext cx="139965" cy="91512"/>
            </a:xfrm>
            <a:custGeom>
              <a:avLst/>
              <a:gdLst>
                <a:gd name="T0" fmla="*/ 58847 w 15046"/>
                <a:gd name="T1" fmla="*/ 9 h 9840"/>
                <a:gd name="T2" fmla="*/ 67136 w 15046"/>
                <a:gd name="T3" fmla="*/ 91512 h 9840"/>
                <a:gd name="T4" fmla="*/ 84122 w 15046"/>
                <a:gd name="T5" fmla="*/ 4743 h 9840"/>
                <a:gd name="T6" fmla="*/ 58847 w 15046"/>
                <a:gd name="T7" fmla="*/ 9 h 984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046" h="9840" extrusionOk="0">
                  <a:moveTo>
                    <a:pt x="6326" y="1"/>
                  </a:moveTo>
                  <a:cubicBezTo>
                    <a:pt x="140" y="1"/>
                    <a:pt x="0" y="9262"/>
                    <a:pt x="7217" y="9840"/>
                  </a:cubicBezTo>
                  <a:cubicBezTo>
                    <a:pt x="12697" y="9709"/>
                    <a:pt x="15045" y="2533"/>
                    <a:pt x="9043" y="510"/>
                  </a:cubicBezTo>
                  <a:cubicBezTo>
                    <a:pt x="8037" y="157"/>
                    <a:pt x="7130" y="1"/>
                    <a:pt x="6326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/>
            </a:p>
          </p:txBody>
        </p:sp>
        <p:sp>
          <p:nvSpPr>
            <p:cNvPr id="5" name="Google Shape;902;p27"/>
            <p:cNvSpPr/>
            <p:nvPr/>
          </p:nvSpPr>
          <p:spPr>
            <a:xfrm>
              <a:off x="245616" y="1309200"/>
              <a:ext cx="140358" cy="92687"/>
            </a:xfrm>
            <a:custGeom>
              <a:avLst/>
              <a:gdLst/>
              <a:ahLst/>
              <a:cxnLst/>
              <a:rect l="l" t="t" r="r" b="b"/>
              <a:pathLst>
                <a:path w="15046" h="9840" extrusionOk="0">
                  <a:moveTo>
                    <a:pt x="6371" y="0"/>
                  </a:moveTo>
                  <a:cubicBezTo>
                    <a:pt x="141" y="0"/>
                    <a:pt x="1" y="9262"/>
                    <a:pt x="7217" y="9839"/>
                  </a:cubicBezTo>
                  <a:cubicBezTo>
                    <a:pt x="12697" y="9774"/>
                    <a:pt x="15046" y="2597"/>
                    <a:pt x="9109" y="510"/>
                  </a:cubicBezTo>
                  <a:cubicBezTo>
                    <a:pt x="8095" y="157"/>
                    <a:pt x="7181" y="0"/>
                    <a:pt x="637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9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" name="Google Shape;903;p27"/>
            <p:cNvSpPr/>
            <p:nvPr/>
          </p:nvSpPr>
          <p:spPr>
            <a:xfrm>
              <a:off x="1597409" y="210585"/>
              <a:ext cx="181239" cy="118585"/>
            </a:xfrm>
            <a:custGeom>
              <a:avLst/>
              <a:gdLst/>
              <a:ahLst/>
              <a:cxnLst/>
              <a:rect l="l" t="t" r="r" b="b"/>
              <a:pathLst>
                <a:path w="19507" h="12751" extrusionOk="0">
                  <a:moveTo>
                    <a:pt x="8173" y="0"/>
                  </a:moveTo>
                  <a:cubicBezTo>
                    <a:pt x="178" y="0"/>
                    <a:pt x="0" y="12001"/>
                    <a:pt x="9394" y="12750"/>
                  </a:cubicBezTo>
                  <a:cubicBezTo>
                    <a:pt x="16440" y="12620"/>
                    <a:pt x="19507" y="3356"/>
                    <a:pt x="11743" y="681"/>
                  </a:cubicBezTo>
                  <a:cubicBezTo>
                    <a:pt x="10419" y="209"/>
                    <a:pt x="9228" y="0"/>
                    <a:pt x="817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9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" name="Google Shape;904;p27"/>
            <p:cNvSpPr/>
            <p:nvPr/>
          </p:nvSpPr>
          <p:spPr>
            <a:xfrm>
              <a:off x="405052" y="2043883"/>
              <a:ext cx="87212" cy="58611"/>
            </a:xfrm>
            <a:custGeom>
              <a:avLst/>
              <a:gdLst/>
              <a:ahLst/>
              <a:cxnLst/>
              <a:rect l="l" t="t" r="r" b="b"/>
              <a:pathLst>
                <a:path w="9397" h="6198" extrusionOk="0">
                  <a:moveTo>
                    <a:pt x="3956" y="1"/>
                  </a:moveTo>
                  <a:cubicBezTo>
                    <a:pt x="44" y="1"/>
                    <a:pt x="0" y="5909"/>
                    <a:pt x="4503" y="6198"/>
                  </a:cubicBezTo>
                  <a:cubicBezTo>
                    <a:pt x="7961" y="6132"/>
                    <a:pt x="9396" y="1631"/>
                    <a:pt x="5678" y="326"/>
                  </a:cubicBezTo>
                  <a:cubicBezTo>
                    <a:pt x="5039" y="101"/>
                    <a:pt x="4465" y="1"/>
                    <a:pt x="395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9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" name="Google Shape;905;p27"/>
            <p:cNvSpPr>
              <a:spLocks/>
            </p:cNvSpPr>
            <p:nvPr/>
          </p:nvSpPr>
          <p:spPr bwMode="auto">
            <a:xfrm>
              <a:off x="563999" y="1434111"/>
              <a:ext cx="87416" cy="57641"/>
            </a:xfrm>
            <a:custGeom>
              <a:avLst/>
              <a:gdLst>
                <a:gd name="T0" fmla="*/ 36801 w 9397"/>
                <a:gd name="T1" fmla="*/ 9 h 6198"/>
                <a:gd name="T2" fmla="*/ 41889 w 9397"/>
                <a:gd name="T3" fmla="*/ 57641 h 6198"/>
                <a:gd name="T4" fmla="*/ 52820 w 9397"/>
                <a:gd name="T5" fmla="*/ 3032 h 6198"/>
                <a:gd name="T6" fmla="*/ 36801 w 9397"/>
                <a:gd name="T7" fmla="*/ 9 h 619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397" h="6198" extrusionOk="0">
                  <a:moveTo>
                    <a:pt x="3956" y="1"/>
                  </a:moveTo>
                  <a:cubicBezTo>
                    <a:pt x="44" y="1"/>
                    <a:pt x="0" y="5909"/>
                    <a:pt x="4503" y="6198"/>
                  </a:cubicBezTo>
                  <a:cubicBezTo>
                    <a:pt x="7961" y="6133"/>
                    <a:pt x="9396" y="1631"/>
                    <a:pt x="5678" y="326"/>
                  </a:cubicBezTo>
                  <a:cubicBezTo>
                    <a:pt x="5040" y="101"/>
                    <a:pt x="4465" y="1"/>
                    <a:pt x="3956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/>
            </a:p>
          </p:txBody>
        </p:sp>
        <p:sp>
          <p:nvSpPr>
            <p:cNvPr id="9" name="Google Shape;906;p27"/>
            <p:cNvSpPr>
              <a:spLocks/>
            </p:cNvSpPr>
            <p:nvPr/>
          </p:nvSpPr>
          <p:spPr bwMode="auto">
            <a:xfrm>
              <a:off x="2412918" y="270411"/>
              <a:ext cx="87416" cy="57632"/>
            </a:xfrm>
            <a:custGeom>
              <a:avLst/>
              <a:gdLst>
                <a:gd name="T0" fmla="*/ 36801 w 9397"/>
                <a:gd name="T1" fmla="*/ 0 h 6197"/>
                <a:gd name="T2" fmla="*/ 41889 w 9397"/>
                <a:gd name="T3" fmla="*/ 57632 h 6197"/>
                <a:gd name="T4" fmla="*/ 52811 w 9397"/>
                <a:gd name="T5" fmla="*/ 3022 h 6197"/>
                <a:gd name="T6" fmla="*/ 36801 w 9397"/>
                <a:gd name="T7" fmla="*/ 0 h 619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397" h="6197" extrusionOk="0">
                  <a:moveTo>
                    <a:pt x="3956" y="0"/>
                  </a:moveTo>
                  <a:cubicBezTo>
                    <a:pt x="44" y="0"/>
                    <a:pt x="0" y="5908"/>
                    <a:pt x="4503" y="6197"/>
                  </a:cubicBezTo>
                  <a:cubicBezTo>
                    <a:pt x="7961" y="6132"/>
                    <a:pt x="9396" y="1630"/>
                    <a:pt x="5677" y="325"/>
                  </a:cubicBezTo>
                  <a:cubicBezTo>
                    <a:pt x="5039" y="100"/>
                    <a:pt x="4465" y="0"/>
                    <a:pt x="3956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/>
            </a:p>
          </p:txBody>
        </p:sp>
        <p:sp>
          <p:nvSpPr>
            <p:cNvPr id="10" name="Google Shape;907;p27"/>
            <p:cNvSpPr>
              <a:spLocks/>
            </p:cNvSpPr>
            <p:nvPr/>
          </p:nvSpPr>
          <p:spPr bwMode="auto">
            <a:xfrm>
              <a:off x="222384" y="1995338"/>
              <a:ext cx="87955" cy="57641"/>
            </a:xfrm>
            <a:custGeom>
              <a:avLst/>
              <a:gdLst>
                <a:gd name="T0" fmla="*/ 36736 w 9455"/>
                <a:gd name="T1" fmla="*/ 9 h 6198"/>
                <a:gd name="T2" fmla="*/ 42438 w 9455"/>
                <a:gd name="T3" fmla="*/ 57632 h 6198"/>
                <a:gd name="T4" fmla="*/ 52754 w 9455"/>
                <a:gd name="T5" fmla="*/ 3032 h 6198"/>
                <a:gd name="T6" fmla="*/ 36736 w 9455"/>
                <a:gd name="T7" fmla="*/ 9 h 619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455" h="6198" extrusionOk="0">
                  <a:moveTo>
                    <a:pt x="3949" y="1"/>
                  </a:moveTo>
                  <a:cubicBezTo>
                    <a:pt x="38" y="1"/>
                    <a:pt x="1" y="5909"/>
                    <a:pt x="4562" y="6197"/>
                  </a:cubicBezTo>
                  <a:cubicBezTo>
                    <a:pt x="7954" y="6132"/>
                    <a:pt x="9455" y="1631"/>
                    <a:pt x="5671" y="326"/>
                  </a:cubicBezTo>
                  <a:cubicBezTo>
                    <a:pt x="5033" y="101"/>
                    <a:pt x="4458" y="1"/>
                    <a:pt x="3949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/>
            </a:p>
          </p:txBody>
        </p:sp>
        <p:sp>
          <p:nvSpPr>
            <p:cNvPr id="11" name="Google Shape;908;p27"/>
            <p:cNvSpPr/>
            <p:nvPr/>
          </p:nvSpPr>
          <p:spPr>
            <a:xfrm>
              <a:off x="336917" y="1835336"/>
              <a:ext cx="87212" cy="58611"/>
            </a:xfrm>
            <a:custGeom>
              <a:avLst/>
              <a:gdLst/>
              <a:ahLst/>
              <a:cxnLst/>
              <a:rect l="l" t="t" r="r" b="b"/>
              <a:pathLst>
                <a:path w="9397" h="6198" extrusionOk="0">
                  <a:moveTo>
                    <a:pt x="3956" y="1"/>
                  </a:moveTo>
                  <a:cubicBezTo>
                    <a:pt x="44" y="1"/>
                    <a:pt x="1" y="5909"/>
                    <a:pt x="4504" y="6197"/>
                  </a:cubicBezTo>
                  <a:cubicBezTo>
                    <a:pt x="7961" y="6132"/>
                    <a:pt x="9397" y="1631"/>
                    <a:pt x="5678" y="326"/>
                  </a:cubicBezTo>
                  <a:cubicBezTo>
                    <a:pt x="5040" y="101"/>
                    <a:pt x="4465" y="1"/>
                    <a:pt x="395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9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" name="Google Shape;909;p27"/>
            <p:cNvSpPr/>
            <p:nvPr/>
          </p:nvSpPr>
          <p:spPr>
            <a:xfrm>
              <a:off x="2412300" y="117898"/>
              <a:ext cx="88576" cy="57248"/>
            </a:xfrm>
            <a:custGeom>
              <a:avLst/>
              <a:gdLst/>
              <a:ahLst/>
              <a:cxnLst/>
              <a:rect l="l" t="t" r="r" b="b"/>
              <a:pathLst>
                <a:path w="9397" h="6198" extrusionOk="0">
                  <a:moveTo>
                    <a:pt x="3957" y="0"/>
                  </a:moveTo>
                  <a:cubicBezTo>
                    <a:pt x="44" y="0"/>
                    <a:pt x="1" y="5909"/>
                    <a:pt x="4504" y="6197"/>
                  </a:cubicBezTo>
                  <a:cubicBezTo>
                    <a:pt x="7962" y="6132"/>
                    <a:pt x="9397" y="1630"/>
                    <a:pt x="5678" y="326"/>
                  </a:cubicBezTo>
                  <a:cubicBezTo>
                    <a:pt x="5040" y="100"/>
                    <a:pt x="4466" y="0"/>
                    <a:pt x="395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9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" name="Google Shape;910;p27"/>
            <p:cNvSpPr/>
            <p:nvPr/>
          </p:nvSpPr>
          <p:spPr>
            <a:xfrm>
              <a:off x="2278756" y="213311"/>
              <a:ext cx="87212" cy="57248"/>
            </a:xfrm>
            <a:custGeom>
              <a:avLst/>
              <a:gdLst/>
              <a:ahLst/>
              <a:cxnLst/>
              <a:rect l="l" t="t" r="r" b="b"/>
              <a:pathLst>
                <a:path w="9397" h="6198" extrusionOk="0">
                  <a:moveTo>
                    <a:pt x="3956" y="0"/>
                  </a:moveTo>
                  <a:cubicBezTo>
                    <a:pt x="44" y="0"/>
                    <a:pt x="1" y="5909"/>
                    <a:pt x="4504" y="6197"/>
                  </a:cubicBezTo>
                  <a:cubicBezTo>
                    <a:pt x="7961" y="6132"/>
                    <a:pt x="9397" y="1630"/>
                    <a:pt x="5678" y="326"/>
                  </a:cubicBezTo>
                  <a:cubicBezTo>
                    <a:pt x="5040" y="100"/>
                    <a:pt x="4465" y="0"/>
                    <a:pt x="395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9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" name="Google Shape;911;p27"/>
            <p:cNvSpPr>
              <a:spLocks/>
            </p:cNvSpPr>
            <p:nvPr/>
          </p:nvSpPr>
          <p:spPr bwMode="auto">
            <a:xfrm rot="3312740">
              <a:off x="104323" y="71702"/>
              <a:ext cx="324095" cy="339745"/>
            </a:xfrm>
            <a:custGeom>
              <a:avLst/>
              <a:gdLst>
                <a:gd name="T0" fmla="*/ 138377 w 34839"/>
                <a:gd name="T1" fmla="*/ 0 h 36535"/>
                <a:gd name="T2" fmla="*/ 121381 w 34839"/>
                <a:gd name="T3" fmla="*/ 128617 h 36535"/>
                <a:gd name="T4" fmla="*/ 0 w 34839"/>
                <a:gd name="T5" fmla="*/ 154701 h 36535"/>
                <a:gd name="T6" fmla="*/ 111669 w 34839"/>
                <a:gd name="T7" fmla="*/ 200202 h 36535"/>
                <a:gd name="T8" fmla="*/ 92859 w 34839"/>
                <a:gd name="T9" fmla="*/ 339745 h 36535"/>
                <a:gd name="T10" fmla="*/ 190565 w 34839"/>
                <a:gd name="T11" fmla="*/ 232963 h 36535"/>
                <a:gd name="T12" fmla="*/ 324086 w 34839"/>
                <a:gd name="T13" fmla="*/ 287567 h 36535"/>
                <a:gd name="T14" fmla="*/ 324086 w 34839"/>
                <a:gd name="T15" fmla="*/ 287567 h 36535"/>
                <a:gd name="T16" fmla="*/ 247618 w 34839"/>
                <a:gd name="T17" fmla="*/ 169263 h 36535"/>
                <a:gd name="T18" fmla="*/ 324086 w 34839"/>
                <a:gd name="T19" fmla="*/ 84939 h 36535"/>
                <a:gd name="T20" fmla="*/ 208770 w 34839"/>
                <a:gd name="T21" fmla="*/ 109200 h 36535"/>
                <a:gd name="T22" fmla="*/ 138377 w 34839"/>
                <a:gd name="T23" fmla="*/ 0 h 3653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4839" h="36535" extrusionOk="0">
                  <a:moveTo>
                    <a:pt x="14875" y="0"/>
                  </a:moveTo>
                  <a:lnTo>
                    <a:pt x="13048" y="13831"/>
                  </a:lnTo>
                  <a:lnTo>
                    <a:pt x="0" y="16636"/>
                  </a:lnTo>
                  <a:lnTo>
                    <a:pt x="12004" y="21529"/>
                  </a:lnTo>
                  <a:lnTo>
                    <a:pt x="9982" y="36535"/>
                  </a:lnTo>
                  <a:lnTo>
                    <a:pt x="20485" y="25052"/>
                  </a:lnTo>
                  <a:lnTo>
                    <a:pt x="34838" y="30924"/>
                  </a:lnTo>
                  <a:lnTo>
                    <a:pt x="26618" y="18202"/>
                  </a:lnTo>
                  <a:lnTo>
                    <a:pt x="34838" y="9134"/>
                  </a:lnTo>
                  <a:lnTo>
                    <a:pt x="22442" y="11743"/>
                  </a:lnTo>
                  <a:lnTo>
                    <a:pt x="14875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/>
            </a:p>
          </p:txBody>
        </p:sp>
        <p:sp>
          <p:nvSpPr>
            <p:cNvPr id="15" name="Google Shape;912;p27"/>
            <p:cNvSpPr>
              <a:spLocks/>
            </p:cNvSpPr>
            <p:nvPr/>
          </p:nvSpPr>
          <p:spPr bwMode="auto">
            <a:xfrm>
              <a:off x="1069550" y="118125"/>
              <a:ext cx="227595" cy="228852"/>
            </a:xfrm>
            <a:custGeom>
              <a:avLst/>
              <a:gdLst>
                <a:gd name="T0" fmla="*/ 131091 w 24466"/>
                <a:gd name="T1" fmla="*/ 0 h 26162"/>
                <a:gd name="T2" fmla="*/ 85574 w 24466"/>
                <a:gd name="T3" fmla="*/ 68484 h 26162"/>
                <a:gd name="T4" fmla="*/ 9 w 24466"/>
                <a:gd name="T5" fmla="*/ 51365 h 26162"/>
                <a:gd name="T6" fmla="*/ 54624 w 24466"/>
                <a:gd name="T7" fmla="*/ 116420 h 26162"/>
                <a:gd name="T8" fmla="*/ 11535 w 24466"/>
                <a:gd name="T9" fmla="*/ 181476 h 26162"/>
                <a:gd name="T10" fmla="*/ 84969 w 24466"/>
                <a:gd name="T11" fmla="*/ 152941 h 26162"/>
                <a:gd name="T12" fmla="*/ 148087 w 24466"/>
                <a:gd name="T13" fmla="*/ 228843 h 26162"/>
                <a:gd name="T14" fmla="*/ 141407 w 24466"/>
                <a:gd name="T15" fmla="*/ 130688 h 26162"/>
                <a:gd name="T16" fmla="*/ 227586 w 24466"/>
                <a:gd name="T17" fmla="*/ 97018 h 26162"/>
                <a:gd name="T18" fmla="*/ 136561 w 24466"/>
                <a:gd name="T19" fmla="*/ 78754 h 26162"/>
                <a:gd name="T20" fmla="*/ 131091 w 24466"/>
                <a:gd name="T21" fmla="*/ 0 h 2616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4466" h="26162" extrusionOk="0">
                  <a:moveTo>
                    <a:pt x="14092" y="0"/>
                  </a:moveTo>
                  <a:lnTo>
                    <a:pt x="9199" y="7829"/>
                  </a:lnTo>
                  <a:lnTo>
                    <a:pt x="1" y="5872"/>
                  </a:lnTo>
                  <a:lnTo>
                    <a:pt x="5872" y="13309"/>
                  </a:lnTo>
                  <a:lnTo>
                    <a:pt x="1240" y="20746"/>
                  </a:lnTo>
                  <a:lnTo>
                    <a:pt x="9134" y="17484"/>
                  </a:lnTo>
                  <a:lnTo>
                    <a:pt x="15919" y="26161"/>
                  </a:lnTo>
                  <a:lnTo>
                    <a:pt x="15201" y="14940"/>
                  </a:lnTo>
                  <a:lnTo>
                    <a:pt x="24465" y="11091"/>
                  </a:lnTo>
                  <a:lnTo>
                    <a:pt x="14680" y="9003"/>
                  </a:lnTo>
                  <a:lnTo>
                    <a:pt x="1409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/>
            </a:p>
          </p:txBody>
        </p:sp>
        <p:sp>
          <p:nvSpPr>
            <p:cNvPr id="16" name="Google Shape;913;p27"/>
            <p:cNvSpPr>
              <a:spLocks/>
            </p:cNvSpPr>
            <p:nvPr/>
          </p:nvSpPr>
          <p:spPr bwMode="auto">
            <a:xfrm rot="-3073535">
              <a:off x="541547" y="2389279"/>
              <a:ext cx="181467" cy="182463"/>
            </a:xfrm>
            <a:custGeom>
              <a:avLst/>
              <a:gdLst>
                <a:gd name="T0" fmla="*/ 104522 w 24466"/>
                <a:gd name="T1" fmla="*/ 0 h 26162"/>
                <a:gd name="T2" fmla="*/ 68230 w 24466"/>
                <a:gd name="T3" fmla="*/ 54602 h 26162"/>
                <a:gd name="T4" fmla="*/ 7 w 24466"/>
                <a:gd name="T5" fmla="*/ 40953 h 26162"/>
                <a:gd name="T6" fmla="*/ 43553 w 24466"/>
                <a:gd name="T7" fmla="*/ 92822 h 26162"/>
                <a:gd name="T8" fmla="*/ 9197 w 24466"/>
                <a:gd name="T9" fmla="*/ 144690 h 26162"/>
                <a:gd name="T10" fmla="*/ 67748 w 24466"/>
                <a:gd name="T11" fmla="*/ 121940 h 26162"/>
                <a:gd name="T12" fmla="*/ 118073 w 24466"/>
                <a:gd name="T13" fmla="*/ 182456 h 26162"/>
                <a:gd name="T14" fmla="*/ 112747 w 24466"/>
                <a:gd name="T15" fmla="*/ 104197 h 26162"/>
                <a:gd name="T16" fmla="*/ 181460 w 24466"/>
                <a:gd name="T17" fmla="*/ 77353 h 26162"/>
                <a:gd name="T18" fmla="*/ 108883 w 24466"/>
                <a:gd name="T19" fmla="*/ 62790 h 26162"/>
                <a:gd name="T20" fmla="*/ 104522 w 24466"/>
                <a:gd name="T21" fmla="*/ 0 h 2616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4466" h="26162" extrusionOk="0">
                  <a:moveTo>
                    <a:pt x="14092" y="0"/>
                  </a:moveTo>
                  <a:lnTo>
                    <a:pt x="9199" y="7829"/>
                  </a:lnTo>
                  <a:lnTo>
                    <a:pt x="1" y="5872"/>
                  </a:lnTo>
                  <a:lnTo>
                    <a:pt x="5872" y="13309"/>
                  </a:lnTo>
                  <a:lnTo>
                    <a:pt x="1240" y="20746"/>
                  </a:lnTo>
                  <a:lnTo>
                    <a:pt x="9134" y="17484"/>
                  </a:lnTo>
                  <a:lnTo>
                    <a:pt x="15919" y="26161"/>
                  </a:lnTo>
                  <a:lnTo>
                    <a:pt x="15201" y="14940"/>
                  </a:lnTo>
                  <a:lnTo>
                    <a:pt x="24465" y="11091"/>
                  </a:lnTo>
                  <a:lnTo>
                    <a:pt x="14680" y="9003"/>
                  </a:lnTo>
                  <a:lnTo>
                    <a:pt x="1409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/>
            </a:p>
          </p:txBody>
        </p:sp>
        <p:sp>
          <p:nvSpPr>
            <p:cNvPr id="17" name="Google Shape;914;p27"/>
            <p:cNvSpPr>
              <a:spLocks/>
            </p:cNvSpPr>
            <p:nvPr/>
          </p:nvSpPr>
          <p:spPr bwMode="auto">
            <a:xfrm rot="-3073535">
              <a:off x="91672" y="3451604"/>
              <a:ext cx="181467" cy="182463"/>
            </a:xfrm>
            <a:custGeom>
              <a:avLst/>
              <a:gdLst>
                <a:gd name="T0" fmla="*/ 104522 w 24466"/>
                <a:gd name="T1" fmla="*/ 0 h 26162"/>
                <a:gd name="T2" fmla="*/ 68230 w 24466"/>
                <a:gd name="T3" fmla="*/ 54602 h 26162"/>
                <a:gd name="T4" fmla="*/ 7 w 24466"/>
                <a:gd name="T5" fmla="*/ 40953 h 26162"/>
                <a:gd name="T6" fmla="*/ 43553 w 24466"/>
                <a:gd name="T7" fmla="*/ 92822 h 26162"/>
                <a:gd name="T8" fmla="*/ 9197 w 24466"/>
                <a:gd name="T9" fmla="*/ 144690 h 26162"/>
                <a:gd name="T10" fmla="*/ 67748 w 24466"/>
                <a:gd name="T11" fmla="*/ 121940 h 26162"/>
                <a:gd name="T12" fmla="*/ 118073 w 24466"/>
                <a:gd name="T13" fmla="*/ 182456 h 26162"/>
                <a:gd name="T14" fmla="*/ 112747 w 24466"/>
                <a:gd name="T15" fmla="*/ 104197 h 26162"/>
                <a:gd name="T16" fmla="*/ 181460 w 24466"/>
                <a:gd name="T17" fmla="*/ 77353 h 26162"/>
                <a:gd name="T18" fmla="*/ 108883 w 24466"/>
                <a:gd name="T19" fmla="*/ 62790 h 26162"/>
                <a:gd name="T20" fmla="*/ 104522 w 24466"/>
                <a:gd name="T21" fmla="*/ 0 h 2616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4466" h="26162" extrusionOk="0">
                  <a:moveTo>
                    <a:pt x="14092" y="0"/>
                  </a:moveTo>
                  <a:lnTo>
                    <a:pt x="9199" y="7829"/>
                  </a:lnTo>
                  <a:lnTo>
                    <a:pt x="1" y="5872"/>
                  </a:lnTo>
                  <a:lnTo>
                    <a:pt x="5872" y="13309"/>
                  </a:lnTo>
                  <a:lnTo>
                    <a:pt x="1240" y="20746"/>
                  </a:lnTo>
                  <a:lnTo>
                    <a:pt x="9134" y="17484"/>
                  </a:lnTo>
                  <a:lnTo>
                    <a:pt x="15919" y="26161"/>
                  </a:lnTo>
                  <a:lnTo>
                    <a:pt x="15201" y="14940"/>
                  </a:lnTo>
                  <a:lnTo>
                    <a:pt x="24465" y="11091"/>
                  </a:lnTo>
                  <a:lnTo>
                    <a:pt x="14680" y="9003"/>
                  </a:lnTo>
                  <a:lnTo>
                    <a:pt x="1409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/>
            </a:p>
          </p:txBody>
        </p:sp>
        <p:sp>
          <p:nvSpPr>
            <p:cNvPr id="18" name="Google Shape;915;p27"/>
            <p:cNvSpPr/>
            <p:nvPr/>
          </p:nvSpPr>
          <p:spPr>
            <a:xfrm>
              <a:off x="447295" y="3770862"/>
              <a:ext cx="88576" cy="58611"/>
            </a:xfrm>
            <a:custGeom>
              <a:avLst/>
              <a:gdLst/>
              <a:ahLst/>
              <a:cxnLst/>
              <a:rect l="l" t="t" r="r" b="b"/>
              <a:pathLst>
                <a:path w="9397" h="6198" extrusionOk="0">
                  <a:moveTo>
                    <a:pt x="3956" y="1"/>
                  </a:moveTo>
                  <a:cubicBezTo>
                    <a:pt x="44" y="1"/>
                    <a:pt x="0" y="5909"/>
                    <a:pt x="4503" y="6198"/>
                  </a:cubicBezTo>
                  <a:cubicBezTo>
                    <a:pt x="7961" y="6133"/>
                    <a:pt x="9396" y="1631"/>
                    <a:pt x="5678" y="326"/>
                  </a:cubicBezTo>
                  <a:cubicBezTo>
                    <a:pt x="5040" y="101"/>
                    <a:pt x="4465" y="1"/>
                    <a:pt x="39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9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" name="Google Shape;916;p27"/>
            <p:cNvSpPr>
              <a:spLocks/>
            </p:cNvSpPr>
            <p:nvPr/>
          </p:nvSpPr>
          <p:spPr bwMode="auto">
            <a:xfrm>
              <a:off x="336412" y="3999461"/>
              <a:ext cx="87416" cy="57641"/>
            </a:xfrm>
            <a:custGeom>
              <a:avLst/>
              <a:gdLst>
                <a:gd name="T0" fmla="*/ 36801 w 9397"/>
                <a:gd name="T1" fmla="*/ 9 h 6198"/>
                <a:gd name="T2" fmla="*/ 41889 w 9397"/>
                <a:gd name="T3" fmla="*/ 57641 h 6198"/>
                <a:gd name="T4" fmla="*/ 52820 w 9397"/>
                <a:gd name="T5" fmla="*/ 3032 h 6198"/>
                <a:gd name="T6" fmla="*/ 36801 w 9397"/>
                <a:gd name="T7" fmla="*/ 9 h 619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397" h="6198" extrusionOk="0">
                  <a:moveTo>
                    <a:pt x="3956" y="1"/>
                  </a:moveTo>
                  <a:cubicBezTo>
                    <a:pt x="44" y="1"/>
                    <a:pt x="0" y="5909"/>
                    <a:pt x="4503" y="6198"/>
                  </a:cubicBezTo>
                  <a:cubicBezTo>
                    <a:pt x="7961" y="6133"/>
                    <a:pt x="9396" y="1631"/>
                    <a:pt x="5678" y="326"/>
                  </a:cubicBezTo>
                  <a:cubicBezTo>
                    <a:pt x="5040" y="101"/>
                    <a:pt x="4465" y="1"/>
                    <a:pt x="3956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/>
            </a:p>
          </p:txBody>
        </p:sp>
        <p:sp>
          <p:nvSpPr>
            <p:cNvPr id="20" name="Google Shape;917;p27"/>
            <p:cNvSpPr/>
            <p:nvPr/>
          </p:nvSpPr>
          <p:spPr>
            <a:xfrm>
              <a:off x="564487" y="3941243"/>
              <a:ext cx="87212" cy="58611"/>
            </a:xfrm>
            <a:custGeom>
              <a:avLst/>
              <a:gdLst/>
              <a:ahLst/>
              <a:cxnLst/>
              <a:rect l="l" t="t" r="r" b="b"/>
              <a:pathLst>
                <a:path w="9397" h="6198" extrusionOk="0">
                  <a:moveTo>
                    <a:pt x="3956" y="1"/>
                  </a:moveTo>
                  <a:cubicBezTo>
                    <a:pt x="44" y="1"/>
                    <a:pt x="0" y="5909"/>
                    <a:pt x="4503" y="6198"/>
                  </a:cubicBezTo>
                  <a:cubicBezTo>
                    <a:pt x="7961" y="6133"/>
                    <a:pt x="9396" y="1631"/>
                    <a:pt x="5678" y="326"/>
                  </a:cubicBezTo>
                  <a:cubicBezTo>
                    <a:pt x="5040" y="101"/>
                    <a:pt x="4465" y="1"/>
                    <a:pt x="395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9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" name="Google Shape;918;p27"/>
            <p:cNvSpPr/>
            <p:nvPr/>
          </p:nvSpPr>
          <p:spPr>
            <a:xfrm>
              <a:off x="222451" y="2646349"/>
              <a:ext cx="87212" cy="58611"/>
            </a:xfrm>
            <a:custGeom>
              <a:avLst/>
              <a:gdLst/>
              <a:ahLst/>
              <a:cxnLst/>
              <a:rect l="l" t="t" r="r" b="b"/>
              <a:pathLst>
                <a:path w="9397" h="6198" extrusionOk="0">
                  <a:moveTo>
                    <a:pt x="3956" y="1"/>
                  </a:moveTo>
                  <a:cubicBezTo>
                    <a:pt x="44" y="1"/>
                    <a:pt x="0" y="5909"/>
                    <a:pt x="4503" y="6198"/>
                  </a:cubicBezTo>
                  <a:cubicBezTo>
                    <a:pt x="7961" y="6132"/>
                    <a:pt x="9396" y="1631"/>
                    <a:pt x="5678" y="326"/>
                  </a:cubicBezTo>
                  <a:cubicBezTo>
                    <a:pt x="5039" y="101"/>
                    <a:pt x="4465" y="1"/>
                    <a:pt x="39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9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" name="Google Shape;919;p27"/>
            <p:cNvSpPr>
              <a:spLocks/>
            </p:cNvSpPr>
            <p:nvPr/>
          </p:nvSpPr>
          <p:spPr bwMode="auto">
            <a:xfrm rot="675019">
              <a:off x="2827311" y="329873"/>
              <a:ext cx="149859" cy="150640"/>
            </a:xfrm>
            <a:custGeom>
              <a:avLst/>
              <a:gdLst>
                <a:gd name="T0" fmla="*/ 86316 w 24466"/>
                <a:gd name="T1" fmla="*/ 0 h 26162"/>
                <a:gd name="T2" fmla="*/ 56346 w 24466"/>
                <a:gd name="T3" fmla="*/ 45079 h 26162"/>
                <a:gd name="T4" fmla="*/ 6 w 24466"/>
                <a:gd name="T5" fmla="*/ 33811 h 26162"/>
                <a:gd name="T6" fmla="*/ 35967 w 24466"/>
                <a:gd name="T7" fmla="*/ 76633 h 26162"/>
                <a:gd name="T8" fmla="*/ 7595 w 24466"/>
                <a:gd name="T9" fmla="*/ 119455 h 26162"/>
                <a:gd name="T10" fmla="*/ 55948 w 24466"/>
                <a:gd name="T11" fmla="*/ 100672 h 26162"/>
                <a:gd name="T12" fmla="*/ 97507 w 24466"/>
                <a:gd name="T13" fmla="*/ 150634 h 26162"/>
                <a:gd name="T14" fmla="*/ 93109 w 24466"/>
                <a:gd name="T15" fmla="*/ 86024 h 26162"/>
                <a:gd name="T16" fmla="*/ 149853 w 24466"/>
                <a:gd name="T17" fmla="*/ 63862 h 26162"/>
                <a:gd name="T18" fmla="*/ 89918 w 24466"/>
                <a:gd name="T19" fmla="*/ 51839 h 26162"/>
                <a:gd name="T20" fmla="*/ 86316 w 24466"/>
                <a:gd name="T21" fmla="*/ 0 h 2616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4466" h="26162" extrusionOk="0">
                  <a:moveTo>
                    <a:pt x="14092" y="0"/>
                  </a:moveTo>
                  <a:lnTo>
                    <a:pt x="9199" y="7829"/>
                  </a:lnTo>
                  <a:lnTo>
                    <a:pt x="1" y="5872"/>
                  </a:lnTo>
                  <a:lnTo>
                    <a:pt x="5872" y="13309"/>
                  </a:lnTo>
                  <a:lnTo>
                    <a:pt x="1240" y="20746"/>
                  </a:lnTo>
                  <a:lnTo>
                    <a:pt x="9134" y="17484"/>
                  </a:lnTo>
                  <a:lnTo>
                    <a:pt x="15919" y="26161"/>
                  </a:lnTo>
                  <a:lnTo>
                    <a:pt x="15201" y="14940"/>
                  </a:lnTo>
                  <a:lnTo>
                    <a:pt x="24465" y="11091"/>
                  </a:lnTo>
                  <a:lnTo>
                    <a:pt x="14680" y="9003"/>
                  </a:lnTo>
                  <a:lnTo>
                    <a:pt x="1409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/>
            </a:p>
          </p:txBody>
        </p:sp>
        <p:sp>
          <p:nvSpPr>
            <p:cNvPr id="23" name="Google Shape;920;p27"/>
            <p:cNvSpPr>
              <a:spLocks/>
            </p:cNvSpPr>
            <p:nvPr/>
          </p:nvSpPr>
          <p:spPr bwMode="auto">
            <a:xfrm rot="675019">
              <a:off x="3448986" y="157236"/>
              <a:ext cx="149859" cy="150640"/>
            </a:xfrm>
            <a:custGeom>
              <a:avLst/>
              <a:gdLst>
                <a:gd name="T0" fmla="*/ 86316 w 24466"/>
                <a:gd name="T1" fmla="*/ 0 h 26162"/>
                <a:gd name="T2" fmla="*/ 56346 w 24466"/>
                <a:gd name="T3" fmla="*/ 45079 h 26162"/>
                <a:gd name="T4" fmla="*/ 6 w 24466"/>
                <a:gd name="T5" fmla="*/ 33811 h 26162"/>
                <a:gd name="T6" fmla="*/ 35967 w 24466"/>
                <a:gd name="T7" fmla="*/ 76633 h 26162"/>
                <a:gd name="T8" fmla="*/ 7595 w 24466"/>
                <a:gd name="T9" fmla="*/ 119455 h 26162"/>
                <a:gd name="T10" fmla="*/ 55948 w 24466"/>
                <a:gd name="T11" fmla="*/ 100672 h 26162"/>
                <a:gd name="T12" fmla="*/ 97507 w 24466"/>
                <a:gd name="T13" fmla="*/ 150634 h 26162"/>
                <a:gd name="T14" fmla="*/ 93109 w 24466"/>
                <a:gd name="T15" fmla="*/ 86024 h 26162"/>
                <a:gd name="T16" fmla="*/ 149853 w 24466"/>
                <a:gd name="T17" fmla="*/ 63862 h 26162"/>
                <a:gd name="T18" fmla="*/ 89918 w 24466"/>
                <a:gd name="T19" fmla="*/ 51839 h 26162"/>
                <a:gd name="T20" fmla="*/ 86316 w 24466"/>
                <a:gd name="T21" fmla="*/ 0 h 2616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4466" h="26162" extrusionOk="0">
                  <a:moveTo>
                    <a:pt x="14092" y="0"/>
                  </a:moveTo>
                  <a:lnTo>
                    <a:pt x="9199" y="7829"/>
                  </a:lnTo>
                  <a:lnTo>
                    <a:pt x="1" y="5872"/>
                  </a:lnTo>
                  <a:lnTo>
                    <a:pt x="5872" y="13309"/>
                  </a:lnTo>
                  <a:lnTo>
                    <a:pt x="1240" y="20746"/>
                  </a:lnTo>
                  <a:lnTo>
                    <a:pt x="9134" y="17484"/>
                  </a:lnTo>
                  <a:lnTo>
                    <a:pt x="15919" y="26161"/>
                  </a:lnTo>
                  <a:lnTo>
                    <a:pt x="15201" y="14940"/>
                  </a:lnTo>
                  <a:lnTo>
                    <a:pt x="24465" y="11091"/>
                  </a:lnTo>
                  <a:lnTo>
                    <a:pt x="14680" y="9003"/>
                  </a:lnTo>
                  <a:lnTo>
                    <a:pt x="1409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/>
            </a:p>
          </p:txBody>
        </p:sp>
        <p:sp>
          <p:nvSpPr>
            <p:cNvPr id="24" name="Google Shape;921;p27"/>
            <p:cNvSpPr/>
            <p:nvPr/>
          </p:nvSpPr>
          <p:spPr>
            <a:xfrm>
              <a:off x="2990082" y="117898"/>
              <a:ext cx="87212" cy="57248"/>
            </a:xfrm>
            <a:custGeom>
              <a:avLst/>
              <a:gdLst/>
              <a:ahLst/>
              <a:cxnLst/>
              <a:rect l="l" t="t" r="r" b="b"/>
              <a:pathLst>
                <a:path w="9397" h="6197" extrusionOk="0">
                  <a:moveTo>
                    <a:pt x="3956" y="0"/>
                  </a:moveTo>
                  <a:cubicBezTo>
                    <a:pt x="44" y="0"/>
                    <a:pt x="0" y="5908"/>
                    <a:pt x="4503" y="6197"/>
                  </a:cubicBezTo>
                  <a:cubicBezTo>
                    <a:pt x="7961" y="6132"/>
                    <a:pt x="9396" y="1630"/>
                    <a:pt x="5677" y="325"/>
                  </a:cubicBezTo>
                  <a:cubicBezTo>
                    <a:pt x="5039" y="100"/>
                    <a:pt x="4465" y="0"/>
                    <a:pt x="395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9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Google Shape;922;p27"/>
            <p:cNvSpPr>
              <a:spLocks/>
            </p:cNvSpPr>
            <p:nvPr/>
          </p:nvSpPr>
          <p:spPr bwMode="auto">
            <a:xfrm>
              <a:off x="3971018" y="376373"/>
              <a:ext cx="87416" cy="57632"/>
            </a:xfrm>
            <a:custGeom>
              <a:avLst/>
              <a:gdLst>
                <a:gd name="T0" fmla="*/ 36801 w 9397"/>
                <a:gd name="T1" fmla="*/ 0 h 6197"/>
                <a:gd name="T2" fmla="*/ 41889 w 9397"/>
                <a:gd name="T3" fmla="*/ 57632 h 6197"/>
                <a:gd name="T4" fmla="*/ 52811 w 9397"/>
                <a:gd name="T5" fmla="*/ 3022 h 6197"/>
                <a:gd name="T6" fmla="*/ 36801 w 9397"/>
                <a:gd name="T7" fmla="*/ 0 h 619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397" h="6197" extrusionOk="0">
                  <a:moveTo>
                    <a:pt x="3956" y="0"/>
                  </a:moveTo>
                  <a:cubicBezTo>
                    <a:pt x="44" y="0"/>
                    <a:pt x="0" y="5908"/>
                    <a:pt x="4503" y="6197"/>
                  </a:cubicBezTo>
                  <a:cubicBezTo>
                    <a:pt x="7961" y="6132"/>
                    <a:pt x="9396" y="1630"/>
                    <a:pt x="5677" y="325"/>
                  </a:cubicBezTo>
                  <a:cubicBezTo>
                    <a:pt x="5039" y="100"/>
                    <a:pt x="4465" y="0"/>
                    <a:pt x="3956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/>
            </a:p>
          </p:txBody>
        </p:sp>
      </p:grpSp>
      <p:grpSp>
        <p:nvGrpSpPr>
          <p:cNvPr id="26" name="Google Shape;923;p27"/>
          <p:cNvGrpSpPr>
            <a:grpSpLocks/>
          </p:cNvGrpSpPr>
          <p:nvPr/>
        </p:nvGrpSpPr>
        <p:grpSpPr bwMode="auto">
          <a:xfrm flipH="1">
            <a:off x="46038" y="2346325"/>
            <a:ext cx="4460875" cy="4421188"/>
            <a:chOff x="5740605" y="1760105"/>
            <a:chExt cx="3345890" cy="3315845"/>
          </a:xfrm>
        </p:grpSpPr>
        <p:sp>
          <p:nvSpPr>
            <p:cNvPr id="27" name="Google Shape;924;p27"/>
            <p:cNvSpPr>
              <a:spLocks/>
            </p:cNvSpPr>
            <p:nvPr/>
          </p:nvSpPr>
          <p:spPr bwMode="auto">
            <a:xfrm rot="10800000">
              <a:off x="8600923" y="4387005"/>
              <a:ext cx="234541" cy="164787"/>
            </a:xfrm>
            <a:custGeom>
              <a:avLst/>
              <a:gdLst>
                <a:gd name="T0" fmla="*/ 118593 w 30322"/>
                <a:gd name="T1" fmla="*/ 0 h 21311"/>
                <a:gd name="T2" fmla="*/ 118593 w 30322"/>
                <a:gd name="T3" fmla="*/ 0 h 21311"/>
                <a:gd name="T4" fmla="*/ 122631 w 30322"/>
                <a:gd name="T5" fmla="*/ 164455 h 21311"/>
                <a:gd name="T6" fmla="*/ 130900 w 30322"/>
                <a:gd name="T7" fmla="*/ 164779 h 21311"/>
                <a:gd name="T8" fmla="*/ 118593 w 30322"/>
                <a:gd name="T9" fmla="*/ 0 h 213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322" h="21311" extrusionOk="0">
                  <a:moveTo>
                    <a:pt x="15332" y="0"/>
                  </a:moveTo>
                  <a:lnTo>
                    <a:pt x="15332" y="0"/>
                  </a:lnTo>
                  <a:cubicBezTo>
                    <a:pt x="718" y="718"/>
                    <a:pt x="1" y="20420"/>
                    <a:pt x="15854" y="21268"/>
                  </a:cubicBezTo>
                  <a:cubicBezTo>
                    <a:pt x="16220" y="21296"/>
                    <a:pt x="16576" y="21310"/>
                    <a:pt x="16923" y="21310"/>
                  </a:cubicBezTo>
                  <a:cubicBezTo>
                    <a:pt x="30321" y="21310"/>
                    <a:pt x="29831" y="954"/>
                    <a:pt x="15332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/>
            </a:p>
          </p:txBody>
        </p:sp>
        <p:sp>
          <p:nvSpPr>
            <p:cNvPr id="28" name="Google Shape;925;p27"/>
            <p:cNvSpPr>
              <a:spLocks/>
            </p:cNvSpPr>
            <p:nvPr/>
          </p:nvSpPr>
          <p:spPr bwMode="auto">
            <a:xfrm rot="10800000">
              <a:off x="8475077" y="4889708"/>
              <a:ext cx="116381" cy="76088"/>
            </a:xfrm>
            <a:custGeom>
              <a:avLst/>
              <a:gdLst>
                <a:gd name="T0" fmla="*/ 48932 w 15046"/>
                <a:gd name="T1" fmla="*/ 8 h 9840"/>
                <a:gd name="T2" fmla="*/ 55824 w 15046"/>
                <a:gd name="T3" fmla="*/ 76088 h 9840"/>
                <a:gd name="T4" fmla="*/ 69948 w 15046"/>
                <a:gd name="T5" fmla="*/ 3944 h 9840"/>
                <a:gd name="T6" fmla="*/ 48932 w 15046"/>
                <a:gd name="T7" fmla="*/ 8 h 984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046" h="9840" extrusionOk="0">
                  <a:moveTo>
                    <a:pt x="6326" y="1"/>
                  </a:moveTo>
                  <a:cubicBezTo>
                    <a:pt x="140" y="1"/>
                    <a:pt x="0" y="9262"/>
                    <a:pt x="7217" y="9840"/>
                  </a:cubicBezTo>
                  <a:cubicBezTo>
                    <a:pt x="12697" y="9709"/>
                    <a:pt x="15045" y="2533"/>
                    <a:pt x="9043" y="510"/>
                  </a:cubicBezTo>
                  <a:cubicBezTo>
                    <a:pt x="8037" y="157"/>
                    <a:pt x="7130" y="1"/>
                    <a:pt x="6326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/>
            </a:p>
          </p:txBody>
        </p:sp>
        <p:sp>
          <p:nvSpPr>
            <p:cNvPr id="29" name="Google Shape;926;p27"/>
            <p:cNvSpPr/>
            <p:nvPr/>
          </p:nvSpPr>
          <p:spPr>
            <a:xfrm rot="10800000">
              <a:off x="8793581" y="3919869"/>
              <a:ext cx="116689" cy="76199"/>
            </a:xfrm>
            <a:custGeom>
              <a:avLst/>
              <a:gdLst/>
              <a:ahLst/>
              <a:cxnLst/>
              <a:rect l="l" t="t" r="r" b="b"/>
              <a:pathLst>
                <a:path w="15046" h="9840" extrusionOk="0">
                  <a:moveTo>
                    <a:pt x="6371" y="0"/>
                  </a:moveTo>
                  <a:cubicBezTo>
                    <a:pt x="141" y="0"/>
                    <a:pt x="1" y="9262"/>
                    <a:pt x="7217" y="9839"/>
                  </a:cubicBezTo>
                  <a:cubicBezTo>
                    <a:pt x="12697" y="9774"/>
                    <a:pt x="15046" y="2597"/>
                    <a:pt x="9109" y="510"/>
                  </a:cubicBezTo>
                  <a:cubicBezTo>
                    <a:pt x="8095" y="157"/>
                    <a:pt x="7181" y="0"/>
                    <a:pt x="637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9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" name="Google Shape;927;p27"/>
            <p:cNvSpPr/>
            <p:nvPr/>
          </p:nvSpPr>
          <p:spPr>
            <a:xfrm rot="10800000">
              <a:off x="7636212" y="4811635"/>
              <a:ext cx="151220" cy="98820"/>
            </a:xfrm>
            <a:custGeom>
              <a:avLst/>
              <a:gdLst/>
              <a:ahLst/>
              <a:cxnLst/>
              <a:rect l="l" t="t" r="r" b="b"/>
              <a:pathLst>
                <a:path w="19507" h="12751" extrusionOk="0">
                  <a:moveTo>
                    <a:pt x="8173" y="0"/>
                  </a:moveTo>
                  <a:cubicBezTo>
                    <a:pt x="178" y="0"/>
                    <a:pt x="0" y="12001"/>
                    <a:pt x="9394" y="12750"/>
                  </a:cubicBezTo>
                  <a:cubicBezTo>
                    <a:pt x="16440" y="12620"/>
                    <a:pt x="19507" y="3356"/>
                    <a:pt x="11743" y="681"/>
                  </a:cubicBezTo>
                  <a:cubicBezTo>
                    <a:pt x="10419" y="209"/>
                    <a:pt x="9228" y="0"/>
                    <a:pt x="817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9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" name="Google Shape;928;p27"/>
            <p:cNvSpPr>
              <a:spLocks/>
            </p:cNvSpPr>
            <p:nvPr/>
          </p:nvSpPr>
          <p:spPr bwMode="auto">
            <a:xfrm rot="10800000">
              <a:off x="8705967" y="3337810"/>
              <a:ext cx="72686" cy="47926"/>
            </a:xfrm>
            <a:custGeom>
              <a:avLst/>
              <a:gdLst>
                <a:gd name="T0" fmla="*/ 30600 w 9397"/>
                <a:gd name="T1" fmla="*/ 8 h 6198"/>
                <a:gd name="T2" fmla="*/ 34831 w 9397"/>
                <a:gd name="T3" fmla="*/ 47926 h 6198"/>
                <a:gd name="T4" fmla="*/ 43919 w 9397"/>
                <a:gd name="T5" fmla="*/ 2521 h 6198"/>
                <a:gd name="T6" fmla="*/ 30600 w 9397"/>
                <a:gd name="T7" fmla="*/ 8 h 619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397" h="6198" extrusionOk="0">
                  <a:moveTo>
                    <a:pt x="3956" y="1"/>
                  </a:moveTo>
                  <a:cubicBezTo>
                    <a:pt x="44" y="1"/>
                    <a:pt x="0" y="5909"/>
                    <a:pt x="4503" y="6198"/>
                  </a:cubicBezTo>
                  <a:cubicBezTo>
                    <a:pt x="7961" y="6132"/>
                    <a:pt x="9396" y="1631"/>
                    <a:pt x="5678" y="326"/>
                  </a:cubicBezTo>
                  <a:cubicBezTo>
                    <a:pt x="5039" y="101"/>
                    <a:pt x="4465" y="1"/>
                    <a:pt x="3956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/>
            </a:p>
          </p:txBody>
        </p:sp>
        <p:sp>
          <p:nvSpPr>
            <p:cNvPr id="32" name="Google Shape;929;p27"/>
            <p:cNvSpPr>
              <a:spLocks/>
            </p:cNvSpPr>
            <p:nvPr/>
          </p:nvSpPr>
          <p:spPr bwMode="auto">
            <a:xfrm rot="10800000">
              <a:off x="8573473" y="3845214"/>
              <a:ext cx="72686" cy="47926"/>
            </a:xfrm>
            <a:custGeom>
              <a:avLst/>
              <a:gdLst>
                <a:gd name="T0" fmla="*/ 30600 w 9397"/>
                <a:gd name="T1" fmla="*/ 8 h 6198"/>
                <a:gd name="T2" fmla="*/ 34831 w 9397"/>
                <a:gd name="T3" fmla="*/ 47926 h 6198"/>
                <a:gd name="T4" fmla="*/ 43919 w 9397"/>
                <a:gd name="T5" fmla="*/ 2521 h 6198"/>
                <a:gd name="T6" fmla="*/ 30600 w 9397"/>
                <a:gd name="T7" fmla="*/ 8 h 619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397" h="6198" extrusionOk="0">
                  <a:moveTo>
                    <a:pt x="3956" y="1"/>
                  </a:moveTo>
                  <a:cubicBezTo>
                    <a:pt x="44" y="1"/>
                    <a:pt x="0" y="5909"/>
                    <a:pt x="4503" y="6198"/>
                  </a:cubicBezTo>
                  <a:cubicBezTo>
                    <a:pt x="7961" y="6133"/>
                    <a:pt x="9396" y="1631"/>
                    <a:pt x="5678" y="326"/>
                  </a:cubicBezTo>
                  <a:cubicBezTo>
                    <a:pt x="5040" y="101"/>
                    <a:pt x="4465" y="1"/>
                    <a:pt x="3956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/>
            </a:p>
          </p:txBody>
        </p:sp>
        <p:sp>
          <p:nvSpPr>
            <p:cNvPr id="33" name="Google Shape;930;p27"/>
            <p:cNvSpPr/>
            <p:nvPr/>
          </p:nvSpPr>
          <p:spPr>
            <a:xfrm rot="10800000">
              <a:off x="7036096" y="4812825"/>
              <a:ext cx="72634" cy="47624"/>
            </a:xfrm>
            <a:custGeom>
              <a:avLst/>
              <a:gdLst/>
              <a:ahLst/>
              <a:cxnLst/>
              <a:rect l="l" t="t" r="r" b="b"/>
              <a:pathLst>
                <a:path w="9397" h="6197" extrusionOk="0">
                  <a:moveTo>
                    <a:pt x="3956" y="0"/>
                  </a:moveTo>
                  <a:cubicBezTo>
                    <a:pt x="44" y="0"/>
                    <a:pt x="0" y="5908"/>
                    <a:pt x="4503" y="6197"/>
                  </a:cubicBezTo>
                  <a:cubicBezTo>
                    <a:pt x="7961" y="6132"/>
                    <a:pt x="9396" y="1630"/>
                    <a:pt x="5677" y="325"/>
                  </a:cubicBezTo>
                  <a:cubicBezTo>
                    <a:pt x="5039" y="100"/>
                    <a:pt x="4465" y="0"/>
                    <a:pt x="395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9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" name="Google Shape;931;p27"/>
            <p:cNvSpPr/>
            <p:nvPr/>
          </p:nvSpPr>
          <p:spPr>
            <a:xfrm rot="10800000">
              <a:off x="8856689" y="3378142"/>
              <a:ext cx="73824" cy="48815"/>
            </a:xfrm>
            <a:custGeom>
              <a:avLst/>
              <a:gdLst/>
              <a:ahLst/>
              <a:cxnLst/>
              <a:rect l="l" t="t" r="r" b="b"/>
              <a:pathLst>
                <a:path w="9455" h="6198" extrusionOk="0">
                  <a:moveTo>
                    <a:pt x="3949" y="1"/>
                  </a:moveTo>
                  <a:cubicBezTo>
                    <a:pt x="38" y="1"/>
                    <a:pt x="1" y="5909"/>
                    <a:pt x="4562" y="6197"/>
                  </a:cubicBezTo>
                  <a:cubicBezTo>
                    <a:pt x="7954" y="6132"/>
                    <a:pt x="9455" y="1631"/>
                    <a:pt x="5671" y="326"/>
                  </a:cubicBezTo>
                  <a:cubicBezTo>
                    <a:pt x="5033" y="101"/>
                    <a:pt x="4458" y="1"/>
                    <a:pt x="394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9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" name="Google Shape;932;p27"/>
            <p:cNvSpPr>
              <a:spLocks/>
            </p:cNvSpPr>
            <p:nvPr/>
          </p:nvSpPr>
          <p:spPr bwMode="auto">
            <a:xfrm rot="10800000">
              <a:off x="8762706" y="3511243"/>
              <a:ext cx="72686" cy="47926"/>
            </a:xfrm>
            <a:custGeom>
              <a:avLst/>
              <a:gdLst>
                <a:gd name="T0" fmla="*/ 30600 w 9397"/>
                <a:gd name="T1" fmla="*/ 8 h 6198"/>
                <a:gd name="T2" fmla="*/ 34839 w 9397"/>
                <a:gd name="T3" fmla="*/ 47918 h 6198"/>
                <a:gd name="T4" fmla="*/ 43919 w 9397"/>
                <a:gd name="T5" fmla="*/ 2521 h 6198"/>
                <a:gd name="T6" fmla="*/ 30600 w 9397"/>
                <a:gd name="T7" fmla="*/ 8 h 619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397" h="6198" extrusionOk="0">
                  <a:moveTo>
                    <a:pt x="3956" y="1"/>
                  </a:moveTo>
                  <a:cubicBezTo>
                    <a:pt x="44" y="1"/>
                    <a:pt x="1" y="5909"/>
                    <a:pt x="4504" y="6197"/>
                  </a:cubicBezTo>
                  <a:cubicBezTo>
                    <a:pt x="7961" y="6132"/>
                    <a:pt x="9397" y="1631"/>
                    <a:pt x="5678" y="326"/>
                  </a:cubicBezTo>
                  <a:cubicBezTo>
                    <a:pt x="5040" y="101"/>
                    <a:pt x="4465" y="1"/>
                    <a:pt x="3956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/>
            </a:p>
          </p:txBody>
        </p:sp>
        <p:sp>
          <p:nvSpPr>
            <p:cNvPr id="36" name="Google Shape;933;p27"/>
            <p:cNvSpPr/>
            <p:nvPr/>
          </p:nvSpPr>
          <p:spPr>
            <a:xfrm rot="10800000">
              <a:off x="7036096" y="4939030"/>
              <a:ext cx="72634" cy="48815"/>
            </a:xfrm>
            <a:custGeom>
              <a:avLst/>
              <a:gdLst/>
              <a:ahLst/>
              <a:cxnLst/>
              <a:rect l="l" t="t" r="r" b="b"/>
              <a:pathLst>
                <a:path w="9397" h="6198" extrusionOk="0">
                  <a:moveTo>
                    <a:pt x="3957" y="0"/>
                  </a:moveTo>
                  <a:cubicBezTo>
                    <a:pt x="44" y="0"/>
                    <a:pt x="1" y="5909"/>
                    <a:pt x="4504" y="6197"/>
                  </a:cubicBezTo>
                  <a:cubicBezTo>
                    <a:pt x="7962" y="6132"/>
                    <a:pt x="9397" y="1630"/>
                    <a:pt x="5678" y="326"/>
                  </a:cubicBezTo>
                  <a:cubicBezTo>
                    <a:pt x="5040" y="100"/>
                    <a:pt x="4466" y="0"/>
                    <a:pt x="395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9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" name="Google Shape;934;p27"/>
            <p:cNvSpPr>
              <a:spLocks/>
            </p:cNvSpPr>
            <p:nvPr/>
          </p:nvSpPr>
          <p:spPr bwMode="auto">
            <a:xfrm rot="10800000">
              <a:off x="7147926" y="4860739"/>
              <a:ext cx="72686" cy="47926"/>
            </a:xfrm>
            <a:custGeom>
              <a:avLst/>
              <a:gdLst>
                <a:gd name="T0" fmla="*/ 30600 w 9397"/>
                <a:gd name="T1" fmla="*/ 0 h 6198"/>
                <a:gd name="T2" fmla="*/ 34839 w 9397"/>
                <a:gd name="T3" fmla="*/ 47918 h 6198"/>
                <a:gd name="T4" fmla="*/ 43919 w 9397"/>
                <a:gd name="T5" fmla="*/ 2521 h 6198"/>
                <a:gd name="T6" fmla="*/ 30600 w 9397"/>
                <a:gd name="T7" fmla="*/ 0 h 619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397" h="6198" extrusionOk="0">
                  <a:moveTo>
                    <a:pt x="3956" y="0"/>
                  </a:moveTo>
                  <a:cubicBezTo>
                    <a:pt x="44" y="0"/>
                    <a:pt x="1" y="5909"/>
                    <a:pt x="4504" y="6197"/>
                  </a:cubicBezTo>
                  <a:cubicBezTo>
                    <a:pt x="7961" y="6132"/>
                    <a:pt x="9397" y="1630"/>
                    <a:pt x="5678" y="326"/>
                  </a:cubicBezTo>
                  <a:cubicBezTo>
                    <a:pt x="5040" y="100"/>
                    <a:pt x="4465" y="0"/>
                    <a:pt x="3956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/>
            </a:p>
          </p:txBody>
        </p:sp>
        <p:sp>
          <p:nvSpPr>
            <p:cNvPr id="38" name="Google Shape;935;p27"/>
            <p:cNvSpPr>
              <a:spLocks/>
            </p:cNvSpPr>
            <p:nvPr/>
          </p:nvSpPr>
          <p:spPr bwMode="auto">
            <a:xfrm rot="-7487963">
              <a:off x="8758832" y="4743433"/>
              <a:ext cx="269516" cy="282509"/>
            </a:xfrm>
            <a:custGeom>
              <a:avLst/>
              <a:gdLst>
                <a:gd name="T0" fmla="*/ 115074 w 34839"/>
                <a:gd name="T1" fmla="*/ 0 h 36535"/>
                <a:gd name="T2" fmla="*/ 100940 w 34839"/>
                <a:gd name="T3" fmla="*/ 106949 h 36535"/>
                <a:gd name="T4" fmla="*/ 0 w 34839"/>
                <a:gd name="T5" fmla="*/ 128639 h 36535"/>
                <a:gd name="T6" fmla="*/ 92863 w 34839"/>
                <a:gd name="T7" fmla="*/ 166474 h 36535"/>
                <a:gd name="T8" fmla="*/ 77221 w 34839"/>
                <a:gd name="T9" fmla="*/ 282509 h 36535"/>
                <a:gd name="T10" fmla="*/ 158473 w 34839"/>
                <a:gd name="T11" fmla="*/ 193716 h 36535"/>
                <a:gd name="T12" fmla="*/ 269508 w 34839"/>
                <a:gd name="T13" fmla="*/ 239122 h 36535"/>
                <a:gd name="T14" fmla="*/ 269508 w 34839"/>
                <a:gd name="T15" fmla="*/ 239122 h 36535"/>
                <a:gd name="T16" fmla="*/ 205918 w 34839"/>
                <a:gd name="T17" fmla="*/ 140748 h 36535"/>
                <a:gd name="T18" fmla="*/ 269508 w 34839"/>
                <a:gd name="T19" fmla="*/ 70629 h 36535"/>
                <a:gd name="T20" fmla="*/ 173612 w 34839"/>
                <a:gd name="T21" fmla="*/ 90803 h 36535"/>
                <a:gd name="T22" fmla="*/ 115074 w 34839"/>
                <a:gd name="T23" fmla="*/ 0 h 3653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4839" h="36535" extrusionOk="0">
                  <a:moveTo>
                    <a:pt x="14875" y="0"/>
                  </a:moveTo>
                  <a:lnTo>
                    <a:pt x="13048" y="13831"/>
                  </a:lnTo>
                  <a:lnTo>
                    <a:pt x="0" y="16636"/>
                  </a:lnTo>
                  <a:lnTo>
                    <a:pt x="12004" y="21529"/>
                  </a:lnTo>
                  <a:lnTo>
                    <a:pt x="9982" y="36535"/>
                  </a:lnTo>
                  <a:lnTo>
                    <a:pt x="20485" y="25052"/>
                  </a:lnTo>
                  <a:lnTo>
                    <a:pt x="34838" y="30924"/>
                  </a:lnTo>
                  <a:lnTo>
                    <a:pt x="26618" y="18202"/>
                  </a:lnTo>
                  <a:lnTo>
                    <a:pt x="34838" y="9134"/>
                  </a:lnTo>
                  <a:lnTo>
                    <a:pt x="22442" y="11743"/>
                  </a:lnTo>
                  <a:lnTo>
                    <a:pt x="14875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/>
            </a:p>
          </p:txBody>
        </p:sp>
        <p:sp>
          <p:nvSpPr>
            <p:cNvPr id="39" name="Google Shape;936;p27"/>
            <p:cNvSpPr>
              <a:spLocks/>
            </p:cNvSpPr>
            <p:nvPr/>
          </p:nvSpPr>
          <p:spPr bwMode="auto">
            <a:xfrm rot="10800000">
              <a:off x="8036559" y="4797031"/>
              <a:ext cx="189245" cy="190329"/>
            </a:xfrm>
            <a:custGeom>
              <a:avLst/>
              <a:gdLst>
                <a:gd name="T0" fmla="*/ 109002 w 24466"/>
                <a:gd name="T1" fmla="*/ 0 h 26162"/>
                <a:gd name="T2" fmla="*/ 71154 w 24466"/>
                <a:gd name="T3" fmla="*/ 56956 h 26162"/>
                <a:gd name="T4" fmla="*/ 8 w 24466"/>
                <a:gd name="T5" fmla="*/ 42719 h 26162"/>
                <a:gd name="T6" fmla="*/ 45420 w 24466"/>
                <a:gd name="T7" fmla="*/ 96823 h 26162"/>
                <a:gd name="T8" fmla="*/ 9591 w 24466"/>
                <a:gd name="T9" fmla="*/ 150928 h 26162"/>
                <a:gd name="T10" fmla="*/ 70652 w 24466"/>
                <a:gd name="T11" fmla="*/ 127196 h 26162"/>
                <a:gd name="T12" fmla="*/ 123134 w 24466"/>
                <a:gd name="T13" fmla="*/ 190322 h 26162"/>
                <a:gd name="T14" fmla="*/ 117580 w 24466"/>
                <a:gd name="T15" fmla="*/ 108689 h 26162"/>
                <a:gd name="T16" fmla="*/ 189237 w 24466"/>
                <a:gd name="T17" fmla="*/ 80687 h 26162"/>
                <a:gd name="T18" fmla="*/ 113550 w 24466"/>
                <a:gd name="T19" fmla="*/ 65497 h 26162"/>
                <a:gd name="T20" fmla="*/ 109002 w 24466"/>
                <a:gd name="T21" fmla="*/ 0 h 2616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4466" h="26162" extrusionOk="0">
                  <a:moveTo>
                    <a:pt x="14092" y="0"/>
                  </a:moveTo>
                  <a:lnTo>
                    <a:pt x="9199" y="7829"/>
                  </a:lnTo>
                  <a:lnTo>
                    <a:pt x="1" y="5872"/>
                  </a:lnTo>
                  <a:lnTo>
                    <a:pt x="5872" y="13309"/>
                  </a:lnTo>
                  <a:lnTo>
                    <a:pt x="1240" y="20746"/>
                  </a:lnTo>
                  <a:lnTo>
                    <a:pt x="9134" y="17484"/>
                  </a:lnTo>
                  <a:lnTo>
                    <a:pt x="15919" y="26161"/>
                  </a:lnTo>
                  <a:lnTo>
                    <a:pt x="15201" y="14940"/>
                  </a:lnTo>
                  <a:lnTo>
                    <a:pt x="24465" y="11091"/>
                  </a:lnTo>
                  <a:lnTo>
                    <a:pt x="14680" y="9003"/>
                  </a:lnTo>
                  <a:lnTo>
                    <a:pt x="1409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/>
            </a:p>
          </p:txBody>
        </p:sp>
        <p:sp>
          <p:nvSpPr>
            <p:cNvPr id="40" name="Google Shape;937;p27"/>
            <p:cNvSpPr>
              <a:spLocks/>
            </p:cNvSpPr>
            <p:nvPr/>
          </p:nvSpPr>
          <p:spPr bwMode="auto">
            <a:xfrm rot="7725898">
              <a:off x="8513933" y="2947287"/>
              <a:ext cx="150928" cy="151666"/>
            </a:xfrm>
            <a:custGeom>
              <a:avLst/>
              <a:gdLst>
                <a:gd name="T0" fmla="*/ 86932 w 24466"/>
                <a:gd name="T1" fmla="*/ 0 h 26162"/>
                <a:gd name="T2" fmla="*/ 56748 w 24466"/>
                <a:gd name="T3" fmla="*/ 45386 h 26162"/>
                <a:gd name="T4" fmla="*/ 6 w 24466"/>
                <a:gd name="T5" fmla="*/ 34041 h 26162"/>
                <a:gd name="T6" fmla="*/ 36224 w 24466"/>
                <a:gd name="T7" fmla="*/ 77155 h 26162"/>
                <a:gd name="T8" fmla="*/ 7649 w 24466"/>
                <a:gd name="T9" fmla="*/ 120268 h 26162"/>
                <a:gd name="T10" fmla="*/ 56347 w 24466"/>
                <a:gd name="T11" fmla="*/ 101358 h 26162"/>
                <a:gd name="T12" fmla="*/ 98203 w 24466"/>
                <a:gd name="T13" fmla="*/ 151660 h 26162"/>
                <a:gd name="T14" fmla="*/ 93773 w 24466"/>
                <a:gd name="T15" fmla="*/ 86610 h 26162"/>
                <a:gd name="T16" fmla="*/ 150922 w 24466"/>
                <a:gd name="T17" fmla="*/ 64297 h 26162"/>
                <a:gd name="T18" fmla="*/ 90559 w 24466"/>
                <a:gd name="T19" fmla="*/ 52192 h 26162"/>
                <a:gd name="T20" fmla="*/ 86932 w 24466"/>
                <a:gd name="T21" fmla="*/ 0 h 2616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4466" h="26162" extrusionOk="0">
                  <a:moveTo>
                    <a:pt x="14092" y="0"/>
                  </a:moveTo>
                  <a:lnTo>
                    <a:pt x="9199" y="7829"/>
                  </a:lnTo>
                  <a:lnTo>
                    <a:pt x="1" y="5872"/>
                  </a:lnTo>
                  <a:lnTo>
                    <a:pt x="5872" y="13309"/>
                  </a:lnTo>
                  <a:lnTo>
                    <a:pt x="1240" y="20746"/>
                  </a:lnTo>
                  <a:lnTo>
                    <a:pt x="9134" y="17484"/>
                  </a:lnTo>
                  <a:lnTo>
                    <a:pt x="15919" y="26161"/>
                  </a:lnTo>
                  <a:lnTo>
                    <a:pt x="15201" y="14940"/>
                  </a:lnTo>
                  <a:lnTo>
                    <a:pt x="24465" y="11091"/>
                  </a:lnTo>
                  <a:lnTo>
                    <a:pt x="14680" y="9003"/>
                  </a:lnTo>
                  <a:lnTo>
                    <a:pt x="1409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/>
            </a:p>
          </p:txBody>
        </p:sp>
        <p:sp>
          <p:nvSpPr>
            <p:cNvPr id="41" name="Google Shape;938;p27"/>
            <p:cNvSpPr>
              <a:spLocks/>
            </p:cNvSpPr>
            <p:nvPr/>
          </p:nvSpPr>
          <p:spPr bwMode="auto">
            <a:xfrm rot="7725898">
              <a:off x="8887995" y="2063982"/>
              <a:ext cx="150928" cy="151666"/>
            </a:xfrm>
            <a:custGeom>
              <a:avLst/>
              <a:gdLst>
                <a:gd name="T0" fmla="*/ 86932 w 24466"/>
                <a:gd name="T1" fmla="*/ 0 h 26162"/>
                <a:gd name="T2" fmla="*/ 56748 w 24466"/>
                <a:gd name="T3" fmla="*/ 45386 h 26162"/>
                <a:gd name="T4" fmla="*/ 6 w 24466"/>
                <a:gd name="T5" fmla="*/ 34041 h 26162"/>
                <a:gd name="T6" fmla="*/ 36224 w 24466"/>
                <a:gd name="T7" fmla="*/ 77155 h 26162"/>
                <a:gd name="T8" fmla="*/ 7649 w 24466"/>
                <a:gd name="T9" fmla="*/ 120268 h 26162"/>
                <a:gd name="T10" fmla="*/ 56347 w 24466"/>
                <a:gd name="T11" fmla="*/ 101358 h 26162"/>
                <a:gd name="T12" fmla="*/ 98203 w 24466"/>
                <a:gd name="T13" fmla="*/ 151660 h 26162"/>
                <a:gd name="T14" fmla="*/ 93773 w 24466"/>
                <a:gd name="T15" fmla="*/ 86610 h 26162"/>
                <a:gd name="T16" fmla="*/ 150922 w 24466"/>
                <a:gd name="T17" fmla="*/ 64297 h 26162"/>
                <a:gd name="T18" fmla="*/ 90559 w 24466"/>
                <a:gd name="T19" fmla="*/ 52192 h 26162"/>
                <a:gd name="T20" fmla="*/ 86932 w 24466"/>
                <a:gd name="T21" fmla="*/ 0 h 2616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4466" h="26162" extrusionOk="0">
                  <a:moveTo>
                    <a:pt x="14092" y="0"/>
                  </a:moveTo>
                  <a:lnTo>
                    <a:pt x="9199" y="7829"/>
                  </a:lnTo>
                  <a:lnTo>
                    <a:pt x="1" y="5872"/>
                  </a:lnTo>
                  <a:lnTo>
                    <a:pt x="5872" y="13309"/>
                  </a:lnTo>
                  <a:lnTo>
                    <a:pt x="1240" y="20746"/>
                  </a:lnTo>
                  <a:lnTo>
                    <a:pt x="9134" y="17484"/>
                  </a:lnTo>
                  <a:lnTo>
                    <a:pt x="15919" y="26161"/>
                  </a:lnTo>
                  <a:lnTo>
                    <a:pt x="15201" y="14940"/>
                  </a:lnTo>
                  <a:lnTo>
                    <a:pt x="24465" y="11091"/>
                  </a:lnTo>
                  <a:lnTo>
                    <a:pt x="14680" y="9003"/>
                  </a:lnTo>
                  <a:lnTo>
                    <a:pt x="1409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/>
            </a:p>
          </p:txBody>
        </p:sp>
        <p:sp>
          <p:nvSpPr>
            <p:cNvPr id="42" name="Google Shape;939;p27"/>
            <p:cNvSpPr/>
            <p:nvPr/>
          </p:nvSpPr>
          <p:spPr>
            <a:xfrm rot="10800000">
              <a:off x="8669747" y="1901788"/>
              <a:ext cx="72634" cy="47624"/>
            </a:xfrm>
            <a:custGeom>
              <a:avLst/>
              <a:gdLst/>
              <a:ahLst/>
              <a:cxnLst/>
              <a:rect l="l" t="t" r="r" b="b"/>
              <a:pathLst>
                <a:path w="9397" h="6198" extrusionOk="0">
                  <a:moveTo>
                    <a:pt x="3956" y="1"/>
                  </a:moveTo>
                  <a:cubicBezTo>
                    <a:pt x="44" y="1"/>
                    <a:pt x="0" y="5909"/>
                    <a:pt x="4503" y="6198"/>
                  </a:cubicBezTo>
                  <a:cubicBezTo>
                    <a:pt x="7961" y="6133"/>
                    <a:pt x="9396" y="1631"/>
                    <a:pt x="5678" y="326"/>
                  </a:cubicBezTo>
                  <a:cubicBezTo>
                    <a:pt x="5040" y="101"/>
                    <a:pt x="4465" y="1"/>
                    <a:pt x="39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9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" name="Google Shape;940;p27"/>
            <p:cNvSpPr/>
            <p:nvPr/>
          </p:nvSpPr>
          <p:spPr>
            <a:xfrm rot="10800000">
              <a:off x="8573300" y="1760105"/>
              <a:ext cx="72633" cy="47624"/>
            </a:xfrm>
            <a:custGeom>
              <a:avLst/>
              <a:gdLst/>
              <a:ahLst/>
              <a:cxnLst/>
              <a:rect l="l" t="t" r="r" b="b"/>
              <a:pathLst>
                <a:path w="9397" h="6198" extrusionOk="0">
                  <a:moveTo>
                    <a:pt x="3956" y="1"/>
                  </a:moveTo>
                  <a:cubicBezTo>
                    <a:pt x="44" y="1"/>
                    <a:pt x="0" y="5909"/>
                    <a:pt x="4503" y="6198"/>
                  </a:cubicBezTo>
                  <a:cubicBezTo>
                    <a:pt x="7961" y="6133"/>
                    <a:pt x="9396" y="1631"/>
                    <a:pt x="5678" y="326"/>
                  </a:cubicBezTo>
                  <a:cubicBezTo>
                    <a:pt x="5040" y="101"/>
                    <a:pt x="4465" y="1"/>
                    <a:pt x="39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9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" name="Google Shape;941;p27"/>
            <p:cNvSpPr/>
            <p:nvPr/>
          </p:nvSpPr>
          <p:spPr>
            <a:xfrm rot="10800000">
              <a:off x="8857879" y="2836415"/>
              <a:ext cx="72634" cy="48815"/>
            </a:xfrm>
            <a:custGeom>
              <a:avLst/>
              <a:gdLst/>
              <a:ahLst/>
              <a:cxnLst/>
              <a:rect l="l" t="t" r="r" b="b"/>
              <a:pathLst>
                <a:path w="9397" h="6198" extrusionOk="0">
                  <a:moveTo>
                    <a:pt x="3956" y="1"/>
                  </a:moveTo>
                  <a:cubicBezTo>
                    <a:pt x="44" y="1"/>
                    <a:pt x="0" y="5909"/>
                    <a:pt x="4503" y="6198"/>
                  </a:cubicBezTo>
                  <a:cubicBezTo>
                    <a:pt x="7961" y="6132"/>
                    <a:pt x="9396" y="1631"/>
                    <a:pt x="5678" y="326"/>
                  </a:cubicBezTo>
                  <a:cubicBezTo>
                    <a:pt x="5039" y="101"/>
                    <a:pt x="4465" y="1"/>
                    <a:pt x="39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9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" name="Google Shape;942;p27"/>
            <p:cNvSpPr>
              <a:spLocks/>
            </p:cNvSpPr>
            <p:nvPr/>
          </p:nvSpPr>
          <p:spPr bwMode="auto">
            <a:xfrm rot="-10124052">
              <a:off x="6639644" y="4686046"/>
              <a:ext cx="124609" cy="125230"/>
            </a:xfrm>
            <a:custGeom>
              <a:avLst/>
              <a:gdLst>
                <a:gd name="T0" fmla="*/ 71773 w 24466"/>
                <a:gd name="T1" fmla="*/ 0 h 26162"/>
                <a:gd name="T2" fmla="*/ 46852 w 24466"/>
                <a:gd name="T3" fmla="*/ 37475 h 26162"/>
                <a:gd name="T4" fmla="*/ 5 w 24466"/>
                <a:gd name="T5" fmla="*/ 28108 h 26162"/>
                <a:gd name="T6" fmla="*/ 29907 w 24466"/>
                <a:gd name="T7" fmla="*/ 63706 h 26162"/>
                <a:gd name="T8" fmla="*/ 6316 w 24466"/>
                <a:gd name="T9" fmla="*/ 99305 h 26162"/>
                <a:gd name="T10" fmla="*/ 46521 w 24466"/>
                <a:gd name="T11" fmla="*/ 83691 h 26162"/>
                <a:gd name="T12" fmla="*/ 81078 w 24466"/>
                <a:gd name="T13" fmla="*/ 125225 h 26162"/>
                <a:gd name="T14" fmla="*/ 77421 w 24466"/>
                <a:gd name="T15" fmla="*/ 71514 h 26162"/>
                <a:gd name="T16" fmla="*/ 124604 w 24466"/>
                <a:gd name="T17" fmla="*/ 53089 h 26162"/>
                <a:gd name="T18" fmla="*/ 74767 w 24466"/>
                <a:gd name="T19" fmla="*/ 43095 h 26162"/>
                <a:gd name="T20" fmla="*/ 71773 w 24466"/>
                <a:gd name="T21" fmla="*/ 0 h 2616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4466" h="26162" extrusionOk="0">
                  <a:moveTo>
                    <a:pt x="14092" y="0"/>
                  </a:moveTo>
                  <a:lnTo>
                    <a:pt x="9199" y="7829"/>
                  </a:lnTo>
                  <a:lnTo>
                    <a:pt x="1" y="5872"/>
                  </a:lnTo>
                  <a:lnTo>
                    <a:pt x="5872" y="13309"/>
                  </a:lnTo>
                  <a:lnTo>
                    <a:pt x="1240" y="20746"/>
                  </a:lnTo>
                  <a:lnTo>
                    <a:pt x="9134" y="17484"/>
                  </a:lnTo>
                  <a:lnTo>
                    <a:pt x="15919" y="26161"/>
                  </a:lnTo>
                  <a:lnTo>
                    <a:pt x="15201" y="14940"/>
                  </a:lnTo>
                  <a:lnTo>
                    <a:pt x="24465" y="11091"/>
                  </a:lnTo>
                  <a:lnTo>
                    <a:pt x="14680" y="9003"/>
                  </a:lnTo>
                  <a:lnTo>
                    <a:pt x="1409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/>
            </a:p>
          </p:txBody>
        </p:sp>
        <p:sp>
          <p:nvSpPr>
            <p:cNvPr id="46" name="Google Shape;943;p27"/>
            <p:cNvSpPr>
              <a:spLocks/>
            </p:cNvSpPr>
            <p:nvPr/>
          </p:nvSpPr>
          <p:spPr bwMode="auto">
            <a:xfrm rot="-10124052">
              <a:off x="6122734" y="4829591"/>
              <a:ext cx="124609" cy="125230"/>
            </a:xfrm>
            <a:custGeom>
              <a:avLst/>
              <a:gdLst>
                <a:gd name="T0" fmla="*/ 71773 w 24466"/>
                <a:gd name="T1" fmla="*/ 0 h 26162"/>
                <a:gd name="T2" fmla="*/ 46852 w 24466"/>
                <a:gd name="T3" fmla="*/ 37475 h 26162"/>
                <a:gd name="T4" fmla="*/ 5 w 24466"/>
                <a:gd name="T5" fmla="*/ 28108 h 26162"/>
                <a:gd name="T6" fmla="*/ 29907 w 24466"/>
                <a:gd name="T7" fmla="*/ 63706 h 26162"/>
                <a:gd name="T8" fmla="*/ 6316 w 24466"/>
                <a:gd name="T9" fmla="*/ 99305 h 26162"/>
                <a:gd name="T10" fmla="*/ 46521 w 24466"/>
                <a:gd name="T11" fmla="*/ 83691 h 26162"/>
                <a:gd name="T12" fmla="*/ 81078 w 24466"/>
                <a:gd name="T13" fmla="*/ 125225 h 26162"/>
                <a:gd name="T14" fmla="*/ 77421 w 24466"/>
                <a:gd name="T15" fmla="*/ 71514 h 26162"/>
                <a:gd name="T16" fmla="*/ 124604 w 24466"/>
                <a:gd name="T17" fmla="*/ 53089 h 26162"/>
                <a:gd name="T18" fmla="*/ 74767 w 24466"/>
                <a:gd name="T19" fmla="*/ 43095 h 26162"/>
                <a:gd name="T20" fmla="*/ 71773 w 24466"/>
                <a:gd name="T21" fmla="*/ 0 h 2616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4466" h="26162" extrusionOk="0">
                  <a:moveTo>
                    <a:pt x="14092" y="0"/>
                  </a:moveTo>
                  <a:lnTo>
                    <a:pt x="9199" y="7829"/>
                  </a:lnTo>
                  <a:lnTo>
                    <a:pt x="1" y="5872"/>
                  </a:lnTo>
                  <a:lnTo>
                    <a:pt x="5872" y="13309"/>
                  </a:lnTo>
                  <a:lnTo>
                    <a:pt x="1240" y="20746"/>
                  </a:lnTo>
                  <a:lnTo>
                    <a:pt x="9134" y="17484"/>
                  </a:lnTo>
                  <a:lnTo>
                    <a:pt x="15919" y="26161"/>
                  </a:lnTo>
                  <a:lnTo>
                    <a:pt x="15201" y="14940"/>
                  </a:lnTo>
                  <a:lnTo>
                    <a:pt x="24465" y="11091"/>
                  </a:lnTo>
                  <a:lnTo>
                    <a:pt x="14680" y="9003"/>
                  </a:lnTo>
                  <a:lnTo>
                    <a:pt x="1409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/>
            </a:p>
          </p:txBody>
        </p:sp>
        <p:sp>
          <p:nvSpPr>
            <p:cNvPr id="47" name="Google Shape;944;p27"/>
            <p:cNvSpPr/>
            <p:nvPr/>
          </p:nvSpPr>
          <p:spPr>
            <a:xfrm rot="10800000">
              <a:off x="6556240" y="4939030"/>
              <a:ext cx="72633" cy="48815"/>
            </a:xfrm>
            <a:custGeom>
              <a:avLst/>
              <a:gdLst/>
              <a:ahLst/>
              <a:cxnLst/>
              <a:rect l="l" t="t" r="r" b="b"/>
              <a:pathLst>
                <a:path w="9397" h="6197" extrusionOk="0">
                  <a:moveTo>
                    <a:pt x="3956" y="0"/>
                  </a:moveTo>
                  <a:cubicBezTo>
                    <a:pt x="44" y="0"/>
                    <a:pt x="0" y="5908"/>
                    <a:pt x="4503" y="6197"/>
                  </a:cubicBezTo>
                  <a:cubicBezTo>
                    <a:pt x="7961" y="6132"/>
                    <a:pt x="9396" y="1630"/>
                    <a:pt x="5677" y="325"/>
                  </a:cubicBezTo>
                  <a:cubicBezTo>
                    <a:pt x="5039" y="100"/>
                    <a:pt x="4465" y="0"/>
                    <a:pt x="395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9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" name="Google Shape;945;p27"/>
            <p:cNvSpPr/>
            <p:nvPr/>
          </p:nvSpPr>
          <p:spPr>
            <a:xfrm rot="10800000">
              <a:off x="5740605" y="4724720"/>
              <a:ext cx="72634" cy="47624"/>
            </a:xfrm>
            <a:custGeom>
              <a:avLst/>
              <a:gdLst/>
              <a:ahLst/>
              <a:cxnLst/>
              <a:rect l="l" t="t" r="r" b="b"/>
              <a:pathLst>
                <a:path w="9397" h="6197" extrusionOk="0">
                  <a:moveTo>
                    <a:pt x="3956" y="0"/>
                  </a:moveTo>
                  <a:cubicBezTo>
                    <a:pt x="44" y="0"/>
                    <a:pt x="0" y="5908"/>
                    <a:pt x="4503" y="6197"/>
                  </a:cubicBezTo>
                  <a:cubicBezTo>
                    <a:pt x="7961" y="6132"/>
                    <a:pt x="9396" y="1630"/>
                    <a:pt x="5677" y="325"/>
                  </a:cubicBezTo>
                  <a:cubicBezTo>
                    <a:pt x="5039" y="100"/>
                    <a:pt x="4465" y="0"/>
                    <a:pt x="395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9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238436926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2">
  <p:cSld name="Background 2">
    <p:bg>
      <p:bgPr>
        <a:solidFill>
          <a:schemeClr val="accent4"/>
        </a:solidFill>
        <a:effectLst/>
      </p:bgPr>
    </p:bg>
    <p:spTree>
      <p:nvGrpSpPr>
        <p:cNvPr id="1" name="Shape 9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947;p28"/>
          <p:cNvSpPr/>
          <p:nvPr/>
        </p:nvSpPr>
        <p:spPr>
          <a:xfrm rot="10800000">
            <a:off x="7024688" y="-93663"/>
            <a:ext cx="5235575" cy="4814888"/>
          </a:xfrm>
          <a:custGeom>
            <a:avLst/>
            <a:gdLst/>
            <a:ahLst/>
            <a:cxnLst/>
            <a:rect l="l" t="t" r="r" b="b"/>
            <a:pathLst>
              <a:path w="227725" h="209421" extrusionOk="0">
                <a:moveTo>
                  <a:pt x="72958" y="0"/>
                </a:moveTo>
                <a:cubicBezTo>
                  <a:pt x="46578" y="0"/>
                  <a:pt x="21728" y="6589"/>
                  <a:pt x="0" y="18261"/>
                </a:cubicBezTo>
                <a:lnTo>
                  <a:pt x="0" y="209421"/>
                </a:lnTo>
                <a:lnTo>
                  <a:pt x="217797" y="209421"/>
                </a:lnTo>
                <a:cubicBezTo>
                  <a:pt x="224236" y="192430"/>
                  <a:pt x="227724" y="174018"/>
                  <a:pt x="227724" y="154788"/>
                </a:cubicBezTo>
                <a:cubicBezTo>
                  <a:pt x="227724" y="69276"/>
                  <a:pt x="158449" y="0"/>
                  <a:pt x="72958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lIns="121705" tIns="121705" rIns="121705" bIns="12170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9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" name="Google Shape;948;p28"/>
          <p:cNvSpPr/>
          <p:nvPr/>
        </p:nvSpPr>
        <p:spPr>
          <a:xfrm>
            <a:off x="-101600" y="2057400"/>
            <a:ext cx="5322888" cy="4894263"/>
          </a:xfrm>
          <a:custGeom>
            <a:avLst/>
            <a:gdLst/>
            <a:ahLst/>
            <a:cxnLst/>
            <a:rect l="l" t="t" r="r" b="b"/>
            <a:pathLst>
              <a:path w="227725" h="209421" extrusionOk="0">
                <a:moveTo>
                  <a:pt x="72958" y="0"/>
                </a:moveTo>
                <a:cubicBezTo>
                  <a:pt x="46578" y="0"/>
                  <a:pt x="21728" y="6589"/>
                  <a:pt x="0" y="18261"/>
                </a:cubicBezTo>
                <a:lnTo>
                  <a:pt x="0" y="209421"/>
                </a:lnTo>
                <a:lnTo>
                  <a:pt x="217797" y="209421"/>
                </a:lnTo>
                <a:cubicBezTo>
                  <a:pt x="224236" y="192430"/>
                  <a:pt x="227724" y="174018"/>
                  <a:pt x="227724" y="154788"/>
                </a:cubicBezTo>
                <a:cubicBezTo>
                  <a:pt x="227724" y="69276"/>
                  <a:pt x="158449" y="0"/>
                  <a:pt x="72958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lIns="121705" tIns="121705" rIns="121705" bIns="12170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9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" name="Google Shape;949;p28"/>
          <p:cNvSpPr>
            <a:spLocks/>
          </p:cNvSpPr>
          <p:nvPr/>
        </p:nvSpPr>
        <p:spPr bwMode="auto">
          <a:xfrm rot="19231522">
            <a:off x="10693400" y="2139950"/>
            <a:ext cx="277813" cy="292100"/>
          </a:xfrm>
          <a:custGeom>
            <a:avLst/>
            <a:gdLst>
              <a:gd name="T0" fmla="*/ 118616 w 34839"/>
              <a:gd name="T1" fmla="*/ 0 h 36535"/>
              <a:gd name="T2" fmla="*/ 104047 w 34839"/>
              <a:gd name="T3" fmla="*/ 110580 h 36535"/>
              <a:gd name="T4" fmla="*/ 0 w 34839"/>
              <a:gd name="T5" fmla="*/ 133006 h 36535"/>
              <a:gd name="T6" fmla="*/ 95722 w 34839"/>
              <a:gd name="T7" fmla="*/ 172126 h 36535"/>
              <a:gd name="T8" fmla="*/ 79598 w 34839"/>
              <a:gd name="T9" fmla="*/ 292100 h 36535"/>
              <a:gd name="T10" fmla="*/ 163351 w 34839"/>
              <a:gd name="T11" fmla="*/ 200293 h 36535"/>
              <a:gd name="T12" fmla="*/ 277805 w 34839"/>
              <a:gd name="T13" fmla="*/ 247240 h 36535"/>
              <a:gd name="T14" fmla="*/ 277805 w 34839"/>
              <a:gd name="T15" fmla="*/ 247240 h 36535"/>
              <a:gd name="T16" fmla="*/ 212257 w 34839"/>
              <a:gd name="T17" fmla="*/ 145526 h 36535"/>
              <a:gd name="T18" fmla="*/ 277805 w 34839"/>
              <a:gd name="T19" fmla="*/ 73027 h 36535"/>
              <a:gd name="T20" fmla="*/ 178957 w 34839"/>
              <a:gd name="T21" fmla="*/ 93886 h 36535"/>
              <a:gd name="T22" fmla="*/ 118616 w 34839"/>
              <a:gd name="T23" fmla="*/ 0 h 36535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34839" h="36535" extrusionOk="0">
                <a:moveTo>
                  <a:pt x="14875" y="0"/>
                </a:moveTo>
                <a:lnTo>
                  <a:pt x="13048" y="13831"/>
                </a:lnTo>
                <a:lnTo>
                  <a:pt x="0" y="16636"/>
                </a:lnTo>
                <a:lnTo>
                  <a:pt x="12004" y="21529"/>
                </a:lnTo>
                <a:lnTo>
                  <a:pt x="9982" y="36535"/>
                </a:lnTo>
                <a:lnTo>
                  <a:pt x="20485" y="25052"/>
                </a:lnTo>
                <a:lnTo>
                  <a:pt x="34838" y="30924"/>
                </a:lnTo>
                <a:lnTo>
                  <a:pt x="26618" y="18202"/>
                </a:lnTo>
                <a:lnTo>
                  <a:pt x="34838" y="9134"/>
                </a:lnTo>
                <a:lnTo>
                  <a:pt x="22442" y="11743"/>
                </a:lnTo>
                <a:lnTo>
                  <a:pt x="14875" y="0"/>
                </a:lnTo>
                <a:close/>
              </a:path>
            </a:pathLst>
          </a:custGeom>
          <a:solidFill>
            <a:srgbClr val="F9FD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705" tIns="121705" rIns="121705" bIns="121705" anchor="ctr"/>
          <a:lstStyle/>
          <a:p>
            <a:endParaRPr lang="en-US"/>
          </a:p>
        </p:txBody>
      </p:sp>
      <p:sp>
        <p:nvSpPr>
          <p:cNvPr id="5" name="Google Shape;950;p28"/>
          <p:cNvSpPr>
            <a:spLocks/>
          </p:cNvSpPr>
          <p:nvPr/>
        </p:nvSpPr>
        <p:spPr bwMode="auto">
          <a:xfrm rot="10800000">
            <a:off x="11555413" y="3694113"/>
            <a:ext cx="431800" cy="454025"/>
          </a:xfrm>
          <a:custGeom>
            <a:avLst/>
            <a:gdLst>
              <a:gd name="T0" fmla="*/ 184363 w 34839"/>
              <a:gd name="T1" fmla="*/ 0 h 36535"/>
              <a:gd name="T2" fmla="*/ 161719 w 34839"/>
              <a:gd name="T3" fmla="*/ 171880 h 36535"/>
              <a:gd name="T4" fmla="*/ 0 w 34839"/>
              <a:gd name="T5" fmla="*/ 206738 h 36535"/>
              <a:gd name="T6" fmla="*/ 148779 w 34839"/>
              <a:gd name="T7" fmla="*/ 267544 h 36535"/>
              <a:gd name="T8" fmla="*/ 123718 w 34839"/>
              <a:gd name="T9" fmla="*/ 454025 h 36535"/>
              <a:gd name="T10" fmla="*/ 253894 w 34839"/>
              <a:gd name="T11" fmla="*/ 311324 h 36535"/>
              <a:gd name="T12" fmla="*/ 431788 w 34839"/>
              <a:gd name="T13" fmla="*/ 384296 h 36535"/>
              <a:gd name="T14" fmla="*/ 431788 w 34839"/>
              <a:gd name="T15" fmla="*/ 384296 h 36535"/>
              <a:gd name="T16" fmla="*/ 329908 w 34839"/>
              <a:gd name="T17" fmla="*/ 226199 h 36535"/>
              <a:gd name="T18" fmla="*/ 431788 w 34839"/>
              <a:gd name="T19" fmla="*/ 113509 h 36535"/>
              <a:gd name="T20" fmla="*/ 278150 w 34839"/>
              <a:gd name="T21" fmla="*/ 145932 h 36535"/>
              <a:gd name="T22" fmla="*/ 184363 w 34839"/>
              <a:gd name="T23" fmla="*/ 0 h 36535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34839" h="36535" extrusionOk="0">
                <a:moveTo>
                  <a:pt x="14875" y="0"/>
                </a:moveTo>
                <a:lnTo>
                  <a:pt x="13048" y="13831"/>
                </a:lnTo>
                <a:lnTo>
                  <a:pt x="0" y="16636"/>
                </a:lnTo>
                <a:lnTo>
                  <a:pt x="12004" y="21529"/>
                </a:lnTo>
                <a:lnTo>
                  <a:pt x="9982" y="36535"/>
                </a:lnTo>
                <a:lnTo>
                  <a:pt x="20485" y="25052"/>
                </a:lnTo>
                <a:lnTo>
                  <a:pt x="34838" y="30924"/>
                </a:lnTo>
                <a:lnTo>
                  <a:pt x="26618" y="18202"/>
                </a:lnTo>
                <a:lnTo>
                  <a:pt x="34838" y="9134"/>
                </a:lnTo>
                <a:lnTo>
                  <a:pt x="22442" y="11743"/>
                </a:lnTo>
                <a:lnTo>
                  <a:pt x="14875" y="0"/>
                </a:lnTo>
                <a:close/>
              </a:path>
            </a:pathLst>
          </a:custGeom>
          <a:solidFill>
            <a:srgbClr val="F9FD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705" tIns="121705" rIns="121705" bIns="121705" anchor="ctr"/>
          <a:lstStyle/>
          <a:p>
            <a:endParaRPr lang="en-US"/>
          </a:p>
        </p:txBody>
      </p:sp>
      <p:sp>
        <p:nvSpPr>
          <p:cNvPr id="6" name="Google Shape;951;p28"/>
          <p:cNvSpPr>
            <a:spLocks/>
          </p:cNvSpPr>
          <p:nvPr/>
        </p:nvSpPr>
        <p:spPr bwMode="auto">
          <a:xfrm rot="10800000">
            <a:off x="9996488" y="6183313"/>
            <a:ext cx="303212" cy="323850"/>
          </a:xfrm>
          <a:custGeom>
            <a:avLst/>
            <a:gdLst>
              <a:gd name="T0" fmla="*/ 174645 w 24466"/>
              <a:gd name="T1" fmla="*/ 0 h 26162"/>
              <a:gd name="T2" fmla="*/ 114005 w 24466"/>
              <a:gd name="T3" fmla="*/ 96912 h 26162"/>
              <a:gd name="T4" fmla="*/ 12 w 24466"/>
              <a:gd name="T5" fmla="*/ 72687 h 26162"/>
              <a:gd name="T6" fmla="*/ 72773 w 24466"/>
              <a:gd name="T7" fmla="*/ 164747 h 26162"/>
              <a:gd name="T8" fmla="*/ 15368 w 24466"/>
              <a:gd name="T9" fmla="*/ 256807 h 26162"/>
              <a:gd name="T10" fmla="*/ 113199 w 24466"/>
              <a:gd name="T11" fmla="*/ 216428 h 26162"/>
              <a:gd name="T12" fmla="*/ 197287 w 24466"/>
              <a:gd name="T13" fmla="*/ 323838 h 26162"/>
              <a:gd name="T14" fmla="*/ 188389 w 24466"/>
              <a:gd name="T15" fmla="*/ 184937 h 26162"/>
              <a:gd name="T16" fmla="*/ 303200 w 24466"/>
              <a:gd name="T17" fmla="*/ 137292 h 26162"/>
              <a:gd name="T18" fmla="*/ 181932 w 24466"/>
              <a:gd name="T19" fmla="*/ 111445 h 26162"/>
              <a:gd name="T20" fmla="*/ 174645 w 24466"/>
              <a:gd name="T21" fmla="*/ 0 h 26162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24466" h="26162" extrusionOk="0">
                <a:moveTo>
                  <a:pt x="14092" y="0"/>
                </a:moveTo>
                <a:lnTo>
                  <a:pt x="9199" y="7829"/>
                </a:lnTo>
                <a:lnTo>
                  <a:pt x="1" y="5872"/>
                </a:lnTo>
                <a:lnTo>
                  <a:pt x="5872" y="13309"/>
                </a:lnTo>
                <a:lnTo>
                  <a:pt x="1240" y="20746"/>
                </a:lnTo>
                <a:lnTo>
                  <a:pt x="9134" y="17484"/>
                </a:lnTo>
                <a:lnTo>
                  <a:pt x="15919" y="26161"/>
                </a:lnTo>
                <a:lnTo>
                  <a:pt x="15201" y="14940"/>
                </a:lnTo>
                <a:lnTo>
                  <a:pt x="24465" y="11091"/>
                </a:lnTo>
                <a:lnTo>
                  <a:pt x="14680" y="9003"/>
                </a:lnTo>
                <a:lnTo>
                  <a:pt x="14092" y="0"/>
                </a:lnTo>
                <a:close/>
              </a:path>
            </a:pathLst>
          </a:custGeom>
          <a:solidFill>
            <a:srgbClr val="F9FD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705" tIns="121705" rIns="121705" bIns="121705" anchor="ctr"/>
          <a:lstStyle/>
          <a:p>
            <a:endParaRPr lang="en-US"/>
          </a:p>
        </p:txBody>
      </p:sp>
      <p:sp>
        <p:nvSpPr>
          <p:cNvPr id="7" name="Google Shape;952;p28"/>
          <p:cNvSpPr>
            <a:spLocks/>
          </p:cNvSpPr>
          <p:nvPr/>
        </p:nvSpPr>
        <p:spPr bwMode="auto">
          <a:xfrm rot="10800000">
            <a:off x="1651000" y="363538"/>
            <a:ext cx="433388" cy="454025"/>
          </a:xfrm>
          <a:custGeom>
            <a:avLst/>
            <a:gdLst>
              <a:gd name="T0" fmla="*/ 185041 w 34839"/>
              <a:gd name="T1" fmla="*/ 0 h 36535"/>
              <a:gd name="T2" fmla="*/ 162314 w 34839"/>
              <a:gd name="T3" fmla="*/ 171880 h 36535"/>
              <a:gd name="T4" fmla="*/ 0 w 34839"/>
              <a:gd name="T5" fmla="*/ 206738 h 36535"/>
              <a:gd name="T6" fmla="*/ 149327 w 34839"/>
              <a:gd name="T7" fmla="*/ 267544 h 36535"/>
              <a:gd name="T8" fmla="*/ 124173 w 34839"/>
              <a:gd name="T9" fmla="*/ 454025 h 36535"/>
              <a:gd name="T10" fmla="*/ 254828 w 34839"/>
              <a:gd name="T11" fmla="*/ 311324 h 36535"/>
              <a:gd name="T12" fmla="*/ 433376 w 34839"/>
              <a:gd name="T13" fmla="*/ 384296 h 36535"/>
              <a:gd name="T14" fmla="*/ 433376 w 34839"/>
              <a:gd name="T15" fmla="*/ 384296 h 36535"/>
              <a:gd name="T16" fmla="*/ 331121 w 34839"/>
              <a:gd name="T17" fmla="*/ 226199 h 36535"/>
              <a:gd name="T18" fmla="*/ 433376 w 34839"/>
              <a:gd name="T19" fmla="*/ 113509 h 36535"/>
              <a:gd name="T20" fmla="*/ 279173 w 34839"/>
              <a:gd name="T21" fmla="*/ 145932 h 36535"/>
              <a:gd name="T22" fmla="*/ 185041 w 34839"/>
              <a:gd name="T23" fmla="*/ 0 h 36535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34839" h="36535" extrusionOk="0">
                <a:moveTo>
                  <a:pt x="14875" y="0"/>
                </a:moveTo>
                <a:lnTo>
                  <a:pt x="13048" y="13831"/>
                </a:lnTo>
                <a:lnTo>
                  <a:pt x="0" y="16636"/>
                </a:lnTo>
                <a:lnTo>
                  <a:pt x="12004" y="21529"/>
                </a:lnTo>
                <a:lnTo>
                  <a:pt x="9982" y="36535"/>
                </a:lnTo>
                <a:lnTo>
                  <a:pt x="20485" y="25052"/>
                </a:lnTo>
                <a:lnTo>
                  <a:pt x="34838" y="30924"/>
                </a:lnTo>
                <a:lnTo>
                  <a:pt x="26618" y="18202"/>
                </a:lnTo>
                <a:lnTo>
                  <a:pt x="34838" y="9134"/>
                </a:lnTo>
                <a:lnTo>
                  <a:pt x="22442" y="11743"/>
                </a:lnTo>
                <a:lnTo>
                  <a:pt x="14875" y="0"/>
                </a:lnTo>
                <a:close/>
              </a:path>
            </a:pathLst>
          </a:custGeom>
          <a:solidFill>
            <a:srgbClr val="F9FD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705" tIns="121705" rIns="121705" bIns="121705" anchor="ctr"/>
          <a:lstStyle/>
          <a:p>
            <a:endParaRPr lang="en-US"/>
          </a:p>
        </p:txBody>
      </p:sp>
      <p:sp>
        <p:nvSpPr>
          <p:cNvPr id="8" name="Google Shape;953;p28"/>
          <p:cNvSpPr>
            <a:spLocks/>
          </p:cNvSpPr>
          <p:nvPr/>
        </p:nvSpPr>
        <p:spPr bwMode="auto">
          <a:xfrm rot="10800000">
            <a:off x="160338" y="2940050"/>
            <a:ext cx="303212" cy="325438"/>
          </a:xfrm>
          <a:custGeom>
            <a:avLst/>
            <a:gdLst>
              <a:gd name="T0" fmla="*/ 174645 w 24466"/>
              <a:gd name="T1" fmla="*/ 0 h 26162"/>
              <a:gd name="T2" fmla="*/ 114005 w 24466"/>
              <a:gd name="T3" fmla="*/ 97388 h 26162"/>
              <a:gd name="T4" fmla="*/ 12 w 24466"/>
              <a:gd name="T5" fmla="*/ 73044 h 26162"/>
              <a:gd name="T6" fmla="*/ 72773 w 24466"/>
              <a:gd name="T7" fmla="*/ 165555 h 26162"/>
              <a:gd name="T8" fmla="*/ 15368 w 24466"/>
              <a:gd name="T9" fmla="*/ 258067 h 26162"/>
              <a:gd name="T10" fmla="*/ 113199 w 24466"/>
              <a:gd name="T11" fmla="*/ 217489 h 26162"/>
              <a:gd name="T12" fmla="*/ 197287 w 24466"/>
              <a:gd name="T13" fmla="*/ 325426 h 26162"/>
              <a:gd name="T14" fmla="*/ 188389 w 24466"/>
              <a:gd name="T15" fmla="*/ 185844 h 26162"/>
              <a:gd name="T16" fmla="*/ 303200 w 24466"/>
              <a:gd name="T17" fmla="*/ 137965 h 26162"/>
              <a:gd name="T18" fmla="*/ 181932 w 24466"/>
              <a:gd name="T19" fmla="*/ 111991 h 26162"/>
              <a:gd name="T20" fmla="*/ 174645 w 24466"/>
              <a:gd name="T21" fmla="*/ 0 h 26162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24466" h="26162" extrusionOk="0">
                <a:moveTo>
                  <a:pt x="14092" y="0"/>
                </a:moveTo>
                <a:lnTo>
                  <a:pt x="9199" y="7829"/>
                </a:lnTo>
                <a:lnTo>
                  <a:pt x="1" y="5872"/>
                </a:lnTo>
                <a:lnTo>
                  <a:pt x="5872" y="13309"/>
                </a:lnTo>
                <a:lnTo>
                  <a:pt x="1240" y="20746"/>
                </a:lnTo>
                <a:lnTo>
                  <a:pt x="9134" y="17484"/>
                </a:lnTo>
                <a:lnTo>
                  <a:pt x="15919" y="26161"/>
                </a:lnTo>
                <a:lnTo>
                  <a:pt x="15201" y="14940"/>
                </a:lnTo>
                <a:lnTo>
                  <a:pt x="24465" y="11091"/>
                </a:lnTo>
                <a:lnTo>
                  <a:pt x="14680" y="9003"/>
                </a:lnTo>
                <a:lnTo>
                  <a:pt x="14092" y="0"/>
                </a:lnTo>
                <a:close/>
              </a:path>
            </a:pathLst>
          </a:custGeom>
          <a:solidFill>
            <a:srgbClr val="F9FD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705" tIns="121705" rIns="121705" bIns="121705" anchor="ctr"/>
          <a:lstStyle/>
          <a:p>
            <a:endParaRPr lang="en-US"/>
          </a:p>
        </p:txBody>
      </p:sp>
      <p:sp>
        <p:nvSpPr>
          <p:cNvPr id="9" name="Google Shape;954;p28"/>
          <p:cNvSpPr>
            <a:spLocks/>
          </p:cNvSpPr>
          <p:nvPr/>
        </p:nvSpPr>
        <p:spPr bwMode="auto">
          <a:xfrm rot="10800000">
            <a:off x="1581150" y="4203700"/>
            <a:ext cx="303213" cy="323850"/>
          </a:xfrm>
          <a:custGeom>
            <a:avLst/>
            <a:gdLst>
              <a:gd name="T0" fmla="*/ 174646 w 24466"/>
              <a:gd name="T1" fmla="*/ 0 h 26162"/>
              <a:gd name="T2" fmla="*/ 114005 w 24466"/>
              <a:gd name="T3" fmla="*/ 96912 h 26162"/>
              <a:gd name="T4" fmla="*/ 12 w 24466"/>
              <a:gd name="T5" fmla="*/ 72687 h 26162"/>
              <a:gd name="T6" fmla="*/ 72773 w 24466"/>
              <a:gd name="T7" fmla="*/ 164747 h 26162"/>
              <a:gd name="T8" fmla="*/ 15368 w 24466"/>
              <a:gd name="T9" fmla="*/ 256807 h 26162"/>
              <a:gd name="T10" fmla="*/ 113200 w 24466"/>
              <a:gd name="T11" fmla="*/ 216428 h 26162"/>
              <a:gd name="T12" fmla="*/ 197288 w 24466"/>
              <a:gd name="T13" fmla="*/ 323838 h 26162"/>
              <a:gd name="T14" fmla="*/ 188390 w 24466"/>
              <a:gd name="T15" fmla="*/ 184937 h 26162"/>
              <a:gd name="T16" fmla="*/ 303201 w 24466"/>
              <a:gd name="T17" fmla="*/ 137292 h 26162"/>
              <a:gd name="T18" fmla="*/ 181933 w 24466"/>
              <a:gd name="T19" fmla="*/ 111445 h 26162"/>
              <a:gd name="T20" fmla="*/ 174646 w 24466"/>
              <a:gd name="T21" fmla="*/ 0 h 26162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24466" h="26162" extrusionOk="0">
                <a:moveTo>
                  <a:pt x="14092" y="0"/>
                </a:moveTo>
                <a:lnTo>
                  <a:pt x="9199" y="7829"/>
                </a:lnTo>
                <a:lnTo>
                  <a:pt x="1" y="5872"/>
                </a:lnTo>
                <a:lnTo>
                  <a:pt x="5872" y="13309"/>
                </a:lnTo>
                <a:lnTo>
                  <a:pt x="1240" y="20746"/>
                </a:lnTo>
                <a:lnTo>
                  <a:pt x="9134" y="17484"/>
                </a:lnTo>
                <a:lnTo>
                  <a:pt x="15919" y="26161"/>
                </a:lnTo>
                <a:lnTo>
                  <a:pt x="15201" y="14940"/>
                </a:lnTo>
                <a:lnTo>
                  <a:pt x="24465" y="11091"/>
                </a:lnTo>
                <a:lnTo>
                  <a:pt x="14680" y="9003"/>
                </a:lnTo>
                <a:lnTo>
                  <a:pt x="14092" y="0"/>
                </a:lnTo>
                <a:close/>
              </a:path>
            </a:pathLst>
          </a:custGeom>
          <a:solidFill>
            <a:srgbClr val="F9FD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705" tIns="121705" rIns="121705" bIns="121705" anchor="ctr"/>
          <a:lstStyle/>
          <a:p>
            <a:endParaRPr lang="en-US"/>
          </a:p>
        </p:txBody>
      </p:sp>
      <p:sp>
        <p:nvSpPr>
          <p:cNvPr id="10" name="Google Shape;955;p28"/>
          <p:cNvSpPr>
            <a:spLocks/>
          </p:cNvSpPr>
          <p:nvPr/>
        </p:nvSpPr>
        <p:spPr bwMode="auto">
          <a:xfrm rot="10800000">
            <a:off x="10299700" y="1860550"/>
            <a:ext cx="304800" cy="323850"/>
          </a:xfrm>
          <a:custGeom>
            <a:avLst/>
            <a:gdLst>
              <a:gd name="T0" fmla="*/ 175560 w 24466"/>
              <a:gd name="T1" fmla="*/ 0 h 26162"/>
              <a:gd name="T2" fmla="*/ 114602 w 24466"/>
              <a:gd name="T3" fmla="*/ 96912 h 26162"/>
              <a:gd name="T4" fmla="*/ 12 w 24466"/>
              <a:gd name="T5" fmla="*/ 72687 h 26162"/>
              <a:gd name="T6" fmla="*/ 73154 w 24466"/>
              <a:gd name="T7" fmla="*/ 164747 h 26162"/>
              <a:gd name="T8" fmla="*/ 15448 w 24466"/>
              <a:gd name="T9" fmla="*/ 256807 h 26162"/>
              <a:gd name="T10" fmla="*/ 113792 w 24466"/>
              <a:gd name="T11" fmla="*/ 216428 h 26162"/>
              <a:gd name="T12" fmla="*/ 198321 w 24466"/>
              <a:gd name="T13" fmla="*/ 323838 h 26162"/>
              <a:gd name="T14" fmla="*/ 189376 w 24466"/>
              <a:gd name="T15" fmla="*/ 184937 h 26162"/>
              <a:gd name="T16" fmla="*/ 304788 w 24466"/>
              <a:gd name="T17" fmla="*/ 137292 h 26162"/>
              <a:gd name="T18" fmla="*/ 182885 w 24466"/>
              <a:gd name="T19" fmla="*/ 111445 h 26162"/>
              <a:gd name="T20" fmla="*/ 175560 w 24466"/>
              <a:gd name="T21" fmla="*/ 0 h 26162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24466" h="26162" extrusionOk="0">
                <a:moveTo>
                  <a:pt x="14092" y="0"/>
                </a:moveTo>
                <a:lnTo>
                  <a:pt x="9199" y="7829"/>
                </a:lnTo>
                <a:lnTo>
                  <a:pt x="1" y="5872"/>
                </a:lnTo>
                <a:lnTo>
                  <a:pt x="5872" y="13309"/>
                </a:lnTo>
                <a:lnTo>
                  <a:pt x="1240" y="20746"/>
                </a:lnTo>
                <a:lnTo>
                  <a:pt x="9134" y="17484"/>
                </a:lnTo>
                <a:lnTo>
                  <a:pt x="15919" y="26161"/>
                </a:lnTo>
                <a:lnTo>
                  <a:pt x="15201" y="14940"/>
                </a:lnTo>
                <a:lnTo>
                  <a:pt x="24465" y="11091"/>
                </a:lnTo>
                <a:lnTo>
                  <a:pt x="14680" y="9003"/>
                </a:lnTo>
                <a:lnTo>
                  <a:pt x="14092" y="0"/>
                </a:lnTo>
                <a:close/>
              </a:path>
            </a:pathLst>
          </a:custGeom>
          <a:solidFill>
            <a:srgbClr val="F9FD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705" tIns="121705" rIns="121705" bIns="121705" anchor="ctr"/>
          <a:lstStyle/>
          <a:p>
            <a:endParaRPr lang="en-US"/>
          </a:p>
        </p:txBody>
      </p:sp>
      <p:sp>
        <p:nvSpPr>
          <p:cNvPr id="11" name="Google Shape;956;p28"/>
          <p:cNvSpPr>
            <a:spLocks/>
          </p:cNvSpPr>
          <p:nvPr/>
        </p:nvSpPr>
        <p:spPr bwMode="auto">
          <a:xfrm rot="10800000" flipH="1">
            <a:off x="1327150" y="2616200"/>
            <a:ext cx="101600" cy="68263"/>
          </a:xfrm>
          <a:custGeom>
            <a:avLst/>
            <a:gdLst>
              <a:gd name="T0" fmla="*/ 42772 w 9397"/>
              <a:gd name="T1" fmla="*/ 11 h 6198"/>
              <a:gd name="T2" fmla="*/ 48686 w 9397"/>
              <a:gd name="T3" fmla="*/ 68263 h 6198"/>
              <a:gd name="T4" fmla="*/ 61390 w 9397"/>
              <a:gd name="T5" fmla="*/ 3590 h 6198"/>
              <a:gd name="T6" fmla="*/ 42772 w 9397"/>
              <a:gd name="T7" fmla="*/ 11 h 6198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9397" h="6198" extrusionOk="0">
                <a:moveTo>
                  <a:pt x="3956" y="1"/>
                </a:moveTo>
                <a:cubicBezTo>
                  <a:pt x="44" y="1"/>
                  <a:pt x="0" y="5909"/>
                  <a:pt x="4503" y="6198"/>
                </a:cubicBezTo>
                <a:cubicBezTo>
                  <a:pt x="7961" y="6133"/>
                  <a:pt x="9396" y="1631"/>
                  <a:pt x="5678" y="326"/>
                </a:cubicBezTo>
                <a:cubicBezTo>
                  <a:pt x="5040" y="101"/>
                  <a:pt x="4465" y="1"/>
                  <a:pt x="3956" y="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705" tIns="121705" rIns="121705" bIns="121705" anchor="ctr"/>
          <a:lstStyle/>
          <a:p>
            <a:endParaRPr lang="en-US"/>
          </a:p>
        </p:txBody>
      </p:sp>
      <p:sp>
        <p:nvSpPr>
          <p:cNvPr id="12" name="Google Shape;957;p28"/>
          <p:cNvSpPr>
            <a:spLocks/>
          </p:cNvSpPr>
          <p:nvPr/>
        </p:nvSpPr>
        <p:spPr bwMode="auto">
          <a:xfrm rot="10800000" flipH="1">
            <a:off x="1530350" y="2819400"/>
            <a:ext cx="101600" cy="68263"/>
          </a:xfrm>
          <a:custGeom>
            <a:avLst/>
            <a:gdLst>
              <a:gd name="T0" fmla="*/ 42772 w 9397"/>
              <a:gd name="T1" fmla="*/ 11 h 6198"/>
              <a:gd name="T2" fmla="*/ 48686 w 9397"/>
              <a:gd name="T3" fmla="*/ 68263 h 6198"/>
              <a:gd name="T4" fmla="*/ 61390 w 9397"/>
              <a:gd name="T5" fmla="*/ 3590 h 6198"/>
              <a:gd name="T6" fmla="*/ 42772 w 9397"/>
              <a:gd name="T7" fmla="*/ 11 h 6198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9397" h="6198" extrusionOk="0">
                <a:moveTo>
                  <a:pt x="3956" y="1"/>
                </a:moveTo>
                <a:cubicBezTo>
                  <a:pt x="44" y="1"/>
                  <a:pt x="0" y="5909"/>
                  <a:pt x="4503" y="6198"/>
                </a:cubicBezTo>
                <a:cubicBezTo>
                  <a:pt x="7961" y="6133"/>
                  <a:pt x="9396" y="1631"/>
                  <a:pt x="5678" y="326"/>
                </a:cubicBezTo>
                <a:cubicBezTo>
                  <a:pt x="5040" y="101"/>
                  <a:pt x="4465" y="1"/>
                  <a:pt x="3956" y="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705" tIns="121705" rIns="121705" bIns="121705" anchor="ctr"/>
          <a:lstStyle/>
          <a:p>
            <a:endParaRPr lang="en-US"/>
          </a:p>
        </p:txBody>
      </p:sp>
      <p:sp>
        <p:nvSpPr>
          <p:cNvPr id="13" name="Google Shape;958;p28"/>
          <p:cNvSpPr>
            <a:spLocks/>
          </p:cNvSpPr>
          <p:nvPr/>
        </p:nvSpPr>
        <p:spPr bwMode="auto">
          <a:xfrm rot="10800000" flipH="1">
            <a:off x="261938" y="1697038"/>
            <a:ext cx="101600" cy="66675"/>
          </a:xfrm>
          <a:custGeom>
            <a:avLst/>
            <a:gdLst>
              <a:gd name="T0" fmla="*/ 42772 w 9397"/>
              <a:gd name="T1" fmla="*/ 11 h 6198"/>
              <a:gd name="T2" fmla="*/ 48686 w 9397"/>
              <a:gd name="T3" fmla="*/ 66675 h 6198"/>
              <a:gd name="T4" fmla="*/ 61390 w 9397"/>
              <a:gd name="T5" fmla="*/ 3507 h 6198"/>
              <a:gd name="T6" fmla="*/ 42772 w 9397"/>
              <a:gd name="T7" fmla="*/ 11 h 6198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9397" h="6198" extrusionOk="0">
                <a:moveTo>
                  <a:pt x="3956" y="1"/>
                </a:moveTo>
                <a:cubicBezTo>
                  <a:pt x="44" y="1"/>
                  <a:pt x="0" y="5909"/>
                  <a:pt x="4503" y="6198"/>
                </a:cubicBezTo>
                <a:cubicBezTo>
                  <a:pt x="7961" y="6133"/>
                  <a:pt x="9396" y="1631"/>
                  <a:pt x="5678" y="326"/>
                </a:cubicBezTo>
                <a:cubicBezTo>
                  <a:pt x="5040" y="101"/>
                  <a:pt x="4465" y="1"/>
                  <a:pt x="3956" y="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705" tIns="121705" rIns="121705" bIns="121705" anchor="ctr"/>
          <a:lstStyle/>
          <a:p>
            <a:endParaRPr lang="en-US"/>
          </a:p>
        </p:txBody>
      </p:sp>
      <p:sp>
        <p:nvSpPr>
          <p:cNvPr id="14" name="Google Shape;959;p28"/>
          <p:cNvSpPr>
            <a:spLocks/>
          </p:cNvSpPr>
          <p:nvPr/>
        </p:nvSpPr>
        <p:spPr bwMode="auto">
          <a:xfrm rot="10800000" flipH="1">
            <a:off x="939800" y="557213"/>
            <a:ext cx="101600" cy="66675"/>
          </a:xfrm>
          <a:custGeom>
            <a:avLst/>
            <a:gdLst>
              <a:gd name="T0" fmla="*/ 42772 w 9397"/>
              <a:gd name="T1" fmla="*/ 11 h 6198"/>
              <a:gd name="T2" fmla="*/ 48686 w 9397"/>
              <a:gd name="T3" fmla="*/ 66675 h 6198"/>
              <a:gd name="T4" fmla="*/ 61390 w 9397"/>
              <a:gd name="T5" fmla="*/ 3507 h 6198"/>
              <a:gd name="T6" fmla="*/ 42772 w 9397"/>
              <a:gd name="T7" fmla="*/ 11 h 6198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9397" h="6198" extrusionOk="0">
                <a:moveTo>
                  <a:pt x="3956" y="1"/>
                </a:moveTo>
                <a:cubicBezTo>
                  <a:pt x="44" y="1"/>
                  <a:pt x="0" y="5909"/>
                  <a:pt x="4503" y="6198"/>
                </a:cubicBezTo>
                <a:cubicBezTo>
                  <a:pt x="7961" y="6133"/>
                  <a:pt x="9396" y="1631"/>
                  <a:pt x="5678" y="326"/>
                </a:cubicBezTo>
                <a:cubicBezTo>
                  <a:pt x="5040" y="101"/>
                  <a:pt x="4465" y="1"/>
                  <a:pt x="3956" y="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705" tIns="121705" rIns="121705" bIns="121705" anchor="ctr"/>
          <a:lstStyle/>
          <a:p>
            <a:endParaRPr lang="en-US"/>
          </a:p>
        </p:txBody>
      </p:sp>
      <p:sp>
        <p:nvSpPr>
          <p:cNvPr id="15" name="Google Shape;960;p28"/>
          <p:cNvSpPr>
            <a:spLocks/>
          </p:cNvSpPr>
          <p:nvPr/>
        </p:nvSpPr>
        <p:spPr bwMode="auto">
          <a:xfrm rot="10800000" flipH="1">
            <a:off x="423863" y="4932363"/>
            <a:ext cx="103187" cy="68262"/>
          </a:xfrm>
          <a:custGeom>
            <a:avLst/>
            <a:gdLst>
              <a:gd name="T0" fmla="*/ 43440 w 9397"/>
              <a:gd name="T1" fmla="*/ 11 h 6198"/>
              <a:gd name="T2" fmla="*/ 49447 w 9397"/>
              <a:gd name="T3" fmla="*/ 68262 h 6198"/>
              <a:gd name="T4" fmla="*/ 62349 w 9397"/>
              <a:gd name="T5" fmla="*/ 3590 h 6198"/>
              <a:gd name="T6" fmla="*/ 43440 w 9397"/>
              <a:gd name="T7" fmla="*/ 11 h 6198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9397" h="6198" extrusionOk="0">
                <a:moveTo>
                  <a:pt x="3956" y="1"/>
                </a:moveTo>
                <a:cubicBezTo>
                  <a:pt x="44" y="1"/>
                  <a:pt x="0" y="5909"/>
                  <a:pt x="4503" y="6198"/>
                </a:cubicBezTo>
                <a:cubicBezTo>
                  <a:pt x="7961" y="6133"/>
                  <a:pt x="9396" y="1631"/>
                  <a:pt x="5678" y="326"/>
                </a:cubicBezTo>
                <a:cubicBezTo>
                  <a:pt x="5040" y="101"/>
                  <a:pt x="4465" y="1"/>
                  <a:pt x="3956" y="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705" tIns="121705" rIns="121705" bIns="121705" anchor="ctr"/>
          <a:lstStyle/>
          <a:p>
            <a:endParaRPr lang="en-US"/>
          </a:p>
        </p:txBody>
      </p:sp>
      <p:sp>
        <p:nvSpPr>
          <p:cNvPr id="16" name="Google Shape;961;p28"/>
          <p:cNvSpPr>
            <a:spLocks/>
          </p:cNvSpPr>
          <p:nvPr/>
        </p:nvSpPr>
        <p:spPr bwMode="auto">
          <a:xfrm rot="10800000" flipH="1">
            <a:off x="642938" y="5154613"/>
            <a:ext cx="101600" cy="66675"/>
          </a:xfrm>
          <a:custGeom>
            <a:avLst/>
            <a:gdLst>
              <a:gd name="T0" fmla="*/ 42772 w 9397"/>
              <a:gd name="T1" fmla="*/ 11 h 6198"/>
              <a:gd name="T2" fmla="*/ 48686 w 9397"/>
              <a:gd name="T3" fmla="*/ 66675 h 6198"/>
              <a:gd name="T4" fmla="*/ 61390 w 9397"/>
              <a:gd name="T5" fmla="*/ 3507 h 6198"/>
              <a:gd name="T6" fmla="*/ 42772 w 9397"/>
              <a:gd name="T7" fmla="*/ 11 h 6198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9397" h="6198" extrusionOk="0">
                <a:moveTo>
                  <a:pt x="3956" y="1"/>
                </a:moveTo>
                <a:cubicBezTo>
                  <a:pt x="44" y="1"/>
                  <a:pt x="0" y="5909"/>
                  <a:pt x="4503" y="6198"/>
                </a:cubicBezTo>
                <a:cubicBezTo>
                  <a:pt x="7961" y="6133"/>
                  <a:pt x="9396" y="1631"/>
                  <a:pt x="5678" y="326"/>
                </a:cubicBezTo>
                <a:cubicBezTo>
                  <a:pt x="5040" y="101"/>
                  <a:pt x="4465" y="1"/>
                  <a:pt x="3956" y="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705" tIns="121705" rIns="121705" bIns="121705" anchor="ctr"/>
          <a:lstStyle/>
          <a:p>
            <a:endParaRPr lang="en-US"/>
          </a:p>
        </p:txBody>
      </p:sp>
      <p:sp>
        <p:nvSpPr>
          <p:cNvPr id="17" name="Google Shape;962;p28"/>
          <p:cNvSpPr>
            <a:spLocks/>
          </p:cNvSpPr>
          <p:nvPr/>
        </p:nvSpPr>
        <p:spPr bwMode="auto">
          <a:xfrm rot="10800000" flipH="1">
            <a:off x="363538" y="5580063"/>
            <a:ext cx="101600" cy="66675"/>
          </a:xfrm>
          <a:custGeom>
            <a:avLst/>
            <a:gdLst>
              <a:gd name="T0" fmla="*/ 42772 w 9397"/>
              <a:gd name="T1" fmla="*/ 11 h 6198"/>
              <a:gd name="T2" fmla="*/ 48686 w 9397"/>
              <a:gd name="T3" fmla="*/ 66675 h 6198"/>
              <a:gd name="T4" fmla="*/ 61390 w 9397"/>
              <a:gd name="T5" fmla="*/ 3507 h 6198"/>
              <a:gd name="T6" fmla="*/ 42772 w 9397"/>
              <a:gd name="T7" fmla="*/ 11 h 6198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9397" h="6198" extrusionOk="0">
                <a:moveTo>
                  <a:pt x="3956" y="1"/>
                </a:moveTo>
                <a:cubicBezTo>
                  <a:pt x="44" y="1"/>
                  <a:pt x="0" y="5909"/>
                  <a:pt x="4503" y="6198"/>
                </a:cubicBezTo>
                <a:cubicBezTo>
                  <a:pt x="7961" y="6133"/>
                  <a:pt x="9396" y="1631"/>
                  <a:pt x="5678" y="326"/>
                </a:cubicBezTo>
                <a:cubicBezTo>
                  <a:pt x="5040" y="101"/>
                  <a:pt x="4465" y="1"/>
                  <a:pt x="3956" y="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705" tIns="121705" rIns="121705" bIns="121705" anchor="ctr"/>
          <a:lstStyle/>
          <a:p>
            <a:endParaRPr lang="en-US"/>
          </a:p>
        </p:txBody>
      </p:sp>
      <p:sp>
        <p:nvSpPr>
          <p:cNvPr id="18" name="Google Shape;963;p28"/>
          <p:cNvSpPr>
            <a:spLocks/>
          </p:cNvSpPr>
          <p:nvPr/>
        </p:nvSpPr>
        <p:spPr bwMode="auto">
          <a:xfrm rot="10800000" flipH="1">
            <a:off x="11352213" y="6116638"/>
            <a:ext cx="101600" cy="66675"/>
          </a:xfrm>
          <a:custGeom>
            <a:avLst/>
            <a:gdLst>
              <a:gd name="T0" fmla="*/ 42772 w 9397"/>
              <a:gd name="T1" fmla="*/ 11 h 6198"/>
              <a:gd name="T2" fmla="*/ 48686 w 9397"/>
              <a:gd name="T3" fmla="*/ 66675 h 6198"/>
              <a:gd name="T4" fmla="*/ 61390 w 9397"/>
              <a:gd name="T5" fmla="*/ 3507 h 6198"/>
              <a:gd name="T6" fmla="*/ 42772 w 9397"/>
              <a:gd name="T7" fmla="*/ 11 h 6198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9397" h="6198" extrusionOk="0">
                <a:moveTo>
                  <a:pt x="3956" y="1"/>
                </a:moveTo>
                <a:cubicBezTo>
                  <a:pt x="44" y="1"/>
                  <a:pt x="0" y="5909"/>
                  <a:pt x="4503" y="6198"/>
                </a:cubicBezTo>
                <a:cubicBezTo>
                  <a:pt x="7961" y="6133"/>
                  <a:pt x="9396" y="1631"/>
                  <a:pt x="5678" y="326"/>
                </a:cubicBezTo>
                <a:cubicBezTo>
                  <a:pt x="5040" y="101"/>
                  <a:pt x="4465" y="1"/>
                  <a:pt x="3956" y="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705" tIns="121705" rIns="121705" bIns="121705" anchor="ctr"/>
          <a:lstStyle/>
          <a:p>
            <a:endParaRPr lang="en-US"/>
          </a:p>
        </p:txBody>
      </p:sp>
      <p:sp>
        <p:nvSpPr>
          <p:cNvPr id="19" name="Google Shape;964;p28"/>
          <p:cNvSpPr>
            <a:spLocks/>
          </p:cNvSpPr>
          <p:nvPr/>
        </p:nvSpPr>
        <p:spPr bwMode="auto">
          <a:xfrm rot="10800000" flipH="1">
            <a:off x="10698163" y="3887788"/>
            <a:ext cx="101600" cy="66675"/>
          </a:xfrm>
          <a:custGeom>
            <a:avLst/>
            <a:gdLst>
              <a:gd name="T0" fmla="*/ 42772 w 9397"/>
              <a:gd name="T1" fmla="*/ 11 h 6198"/>
              <a:gd name="T2" fmla="*/ 48686 w 9397"/>
              <a:gd name="T3" fmla="*/ 66675 h 6198"/>
              <a:gd name="T4" fmla="*/ 61390 w 9397"/>
              <a:gd name="T5" fmla="*/ 3507 h 6198"/>
              <a:gd name="T6" fmla="*/ 42772 w 9397"/>
              <a:gd name="T7" fmla="*/ 11 h 6198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9397" h="6198" extrusionOk="0">
                <a:moveTo>
                  <a:pt x="3956" y="1"/>
                </a:moveTo>
                <a:cubicBezTo>
                  <a:pt x="44" y="1"/>
                  <a:pt x="0" y="5909"/>
                  <a:pt x="4503" y="6198"/>
                </a:cubicBezTo>
                <a:cubicBezTo>
                  <a:pt x="7961" y="6133"/>
                  <a:pt x="9396" y="1631"/>
                  <a:pt x="5678" y="326"/>
                </a:cubicBezTo>
                <a:cubicBezTo>
                  <a:pt x="5040" y="101"/>
                  <a:pt x="4465" y="1"/>
                  <a:pt x="3956" y="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705" tIns="121705" rIns="121705" bIns="121705" anchor="ctr"/>
          <a:lstStyle/>
          <a:p>
            <a:endParaRPr lang="en-US"/>
          </a:p>
        </p:txBody>
      </p:sp>
      <p:sp>
        <p:nvSpPr>
          <p:cNvPr id="20" name="Google Shape;965;p28"/>
          <p:cNvSpPr>
            <a:spLocks/>
          </p:cNvSpPr>
          <p:nvPr/>
        </p:nvSpPr>
        <p:spPr bwMode="auto">
          <a:xfrm rot="10800000" flipH="1">
            <a:off x="11830050" y="1493838"/>
            <a:ext cx="101600" cy="66675"/>
          </a:xfrm>
          <a:custGeom>
            <a:avLst/>
            <a:gdLst>
              <a:gd name="T0" fmla="*/ 42772 w 9397"/>
              <a:gd name="T1" fmla="*/ 11 h 6198"/>
              <a:gd name="T2" fmla="*/ 48686 w 9397"/>
              <a:gd name="T3" fmla="*/ 66675 h 6198"/>
              <a:gd name="T4" fmla="*/ 61390 w 9397"/>
              <a:gd name="T5" fmla="*/ 3507 h 6198"/>
              <a:gd name="T6" fmla="*/ 42772 w 9397"/>
              <a:gd name="T7" fmla="*/ 11 h 6198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9397" h="6198" extrusionOk="0">
                <a:moveTo>
                  <a:pt x="3956" y="1"/>
                </a:moveTo>
                <a:cubicBezTo>
                  <a:pt x="44" y="1"/>
                  <a:pt x="0" y="5909"/>
                  <a:pt x="4503" y="6198"/>
                </a:cubicBezTo>
                <a:cubicBezTo>
                  <a:pt x="7961" y="6133"/>
                  <a:pt x="9396" y="1631"/>
                  <a:pt x="5678" y="326"/>
                </a:cubicBezTo>
                <a:cubicBezTo>
                  <a:pt x="5040" y="101"/>
                  <a:pt x="4465" y="1"/>
                  <a:pt x="3956" y="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705" tIns="121705" rIns="121705" bIns="121705" anchor="ctr"/>
          <a:lstStyle/>
          <a:p>
            <a:endParaRPr lang="en-US"/>
          </a:p>
        </p:txBody>
      </p:sp>
      <p:sp>
        <p:nvSpPr>
          <p:cNvPr id="21" name="Google Shape;966;p28"/>
          <p:cNvSpPr>
            <a:spLocks/>
          </p:cNvSpPr>
          <p:nvPr/>
        </p:nvSpPr>
        <p:spPr bwMode="auto">
          <a:xfrm rot="10800000" flipH="1">
            <a:off x="11555413" y="1141413"/>
            <a:ext cx="101600" cy="66675"/>
          </a:xfrm>
          <a:custGeom>
            <a:avLst/>
            <a:gdLst>
              <a:gd name="T0" fmla="*/ 42772 w 9397"/>
              <a:gd name="T1" fmla="*/ 11 h 6198"/>
              <a:gd name="T2" fmla="*/ 48686 w 9397"/>
              <a:gd name="T3" fmla="*/ 66675 h 6198"/>
              <a:gd name="T4" fmla="*/ 61390 w 9397"/>
              <a:gd name="T5" fmla="*/ 3507 h 6198"/>
              <a:gd name="T6" fmla="*/ 42772 w 9397"/>
              <a:gd name="T7" fmla="*/ 11 h 6198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9397" h="6198" extrusionOk="0">
                <a:moveTo>
                  <a:pt x="3956" y="1"/>
                </a:moveTo>
                <a:cubicBezTo>
                  <a:pt x="44" y="1"/>
                  <a:pt x="0" y="5909"/>
                  <a:pt x="4503" y="6198"/>
                </a:cubicBezTo>
                <a:cubicBezTo>
                  <a:pt x="7961" y="6133"/>
                  <a:pt x="9396" y="1631"/>
                  <a:pt x="5678" y="326"/>
                </a:cubicBezTo>
                <a:cubicBezTo>
                  <a:pt x="5040" y="101"/>
                  <a:pt x="4465" y="1"/>
                  <a:pt x="3956" y="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705" tIns="121705" rIns="121705" bIns="121705" anchor="ctr"/>
          <a:lstStyle/>
          <a:p>
            <a:endParaRPr lang="en-US"/>
          </a:p>
        </p:txBody>
      </p:sp>
      <p:sp>
        <p:nvSpPr>
          <p:cNvPr id="22" name="Google Shape;967;p28"/>
          <p:cNvSpPr>
            <a:spLocks/>
          </p:cNvSpPr>
          <p:nvPr/>
        </p:nvSpPr>
        <p:spPr bwMode="auto">
          <a:xfrm rot="10800000" flipH="1">
            <a:off x="11453813" y="5438775"/>
            <a:ext cx="101600" cy="66675"/>
          </a:xfrm>
          <a:custGeom>
            <a:avLst/>
            <a:gdLst>
              <a:gd name="T0" fmla="*/ 42772 w 9397"/>
              <a:gd name="T1" fmla="*/ 11 h 6198"/>
              <a:gd name="T2" fmla="*/ 48686 w 9397"/>
              <a:gd name="T3" fmla="*/ 66675 h 6198"/>
              <a:gd name="T4" fmla="*/ 61390 w 9397"/>
              <a:gd name="T5" fmla="*/ 3507 h 6198"/>
              <a:gd name="T6" fmla="*/ 42772 w 9397"/>
              <a:gd name="T7" fmla="*/ 11 h 6198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9397" h="6198" extrusionOk="0">
                <a:moveTo>
                  <a:pt x="3956" y="1"/>
                </a:moveTo>
                <a:cubicBezTo>
                  <a:pt x="44" y="1"/>
                  <a:pt x="0" y="5909"/>
                  <a:pt x="4503" y="6198"/>
                </a:cubicBezTo>
                <a:cubicBezTo>
                  <a:pt x="7961" y="6133"/>
                  <a:pt x="9396" y="1631"/>
                  <a:pt x="5678" y="326"/>
                </a:cubicBezTo>
                <a:cubicBezTo>
                  <a:pt x="5040" y="101"/>
                  <a:pt x="4465" y="1"/>
                  <a:pt x="3956" y="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705" tIns="121705" rIns="121705" bIns="121705" anchor="ctr"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90922463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3">
  <p:cSld name="Background 3">
    <p:bg>
      <p:bgPr>
        <a:solidFill>
          <a:schemeClr val="accent5"/>
        </a:solidFill>
        <a:effectLst/>
      </p:bgPr>
    </p:bg>
    <p:spTree>
      <p:nvGrpSpPr>
        <p:cNvPr id="1" name="Shape 9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969;p29"/>
          <p:cNvGrpSpPr>
            <a:grpSpLocks/>
          </p:cNvGrpSpPr>
          <p:nvPr/>
        </p:nvGrpSpPr>
        <p:grpSpPr bwMode="auto">
          <a:xfrm rot="5400000">
            <a:off x="9547226" y="171450"/>
            <a:ext cx="2654300" cy="2466975"/>
            <a:chOff x="817100" y="238125"/>
            <a:chExt cx="5912375" cy="5495644"/>
          </a:xfrm>
        </p:grpSpPr>
        <p:sp>
          <p:nvSpPr>
            <p:cNvPr id="3" name="Google Shape;970;p29"/>
            <p:cNvSpPr>
              <a:spLocks/>
            </p:cNvSpPr>
            <p:nvPr/>
          </p:nvSpPr>
          <p:spPr bwMode="auto">
            <a:xfrm>
              <a:off x="817100" y="1539650"/>
              <a:ext cx="758050" cy="532775"/>
            </a:xfrm>
            <a:custGeom>
              <a:avLst/>
              <a:gdLst>
                <a:gd name="T0" fmla="*/ 383300 w 30322"/>
                <a:gd name="T1" fmla="*/ 0 h 21311"/>
                <a:gd name="T2" fmla="*/ 383300 w 30322"/>
                <a:gd name="T3" fmla="*/ 0 h 21311"/>
                <a:gd name="T4" fmla="*/ 396350 w 30322"/>
                <a:gd name="T5" fmla="*/ 531700 h 21311"/>
                <a:gd name="T6" fmla="*/ 423075 w 30322"/>
                <a:gd name="T7" fmla="*/ 532750 h 21311"/>
                <a:gd name="T8" fmla="*/ 383300 w 30322"/>
                <a:gd name="T9" fmla="*/ 0 h 213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322" h="21311" extrusionOk="0">
                  <a:moveTo>
                    <a:pt x="15332" y="0"/>
                  </a:moveTo>
                  <a:lnTo>
                    <a:pt x="15332" y="0"/>
                  </a:lnTo>
                  <a:cubicBezTo>
                    <a:pt x="718" y="718"/>
                    <a:pt x="1" y="20420"/>
                    <a:pt x="15854" y="21268"/>
                  </a:cubicBezTo>
                  <a:cubicBezTo>
                    <a:pt x="16220" y="21296"/>
                    <a:pt x="16576" y="21310"/>
                    <a:pt x="16923" y="21310"/>
                  </a:cubicBezTo>
                  <a:cubicBezTo>
                    <a:pt x="30321" y="21310"/>
                    <a:pt x="29831" y="954"/>
                    <a:pt x="15332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/>
            </a:p>
          </p:txBody>
        </p:sp>
        <p:sp>
          <p:nvSpPr>
            <p:cNvPr id="4" name="Google Shape;971;p29"/>
            <p:cNvSpPr>
              <a:spLocks/>
            </p:cNvSpPr>
            <p:nvPr/>
          </p:nvSpPr>
          <p:spPr bwMode="auto">
            <a:xfrm>
              <a:off x="850450" y="328075"/>
              <a:ext cx="608275" cy="468700"/>
            </a:xfrm>
            <a:custGeom>
              <a:avLst/>
              <a:gdLst>
                <a:gd name="T0" fmla="*/ 306875 w 24331"/>
                <a:gd name="T1" fmla="*/ 25 h 18748"/>
                <a:gd name="T2" fmla="*/ 274925 w 24331"/>
                <a:gd name="T3" fmla="*/ 461325 h 18748"/>
                <a:gd name="T4" fmla="*/ 338675 w 24331"/>
                <a:gd name="T5" fmla="*/ 468675 h 18748"/>
                <a:gd name="T6" fmla="*/ 336900 w 24331"/>
                <a:gd name="T7" fmla="*/ 1375 h 18748"/>
                <a:gd name="T8" fmla="*/ 306875 w 24331"/>
                <a:gd name="T9" fmla="*/ 25 h 187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331" h="18748" extrusionOk="0">
                  <a:moveTo>
                    <a:pt x="12275" y="1"/>
                  </a:moveTo>
                  <a:cubicBezTo>
                    <a:pt x="269" y="1"/>
                    <a:pt x="1" y="17063"/>
                    <a:pt x="10997" y="18453"/>
                  </a:cubicBezTo>
                  <a:cubicBezTo>
                    <a:pt x="11906" y="18654"/>
                    <a:pt x="12756" y="18747"/>
                    <a:pt x="13547" y="18747"/>
                  </a:cubicBezTo>
                  <a:cubicBezTo>
                    <a:pt x="24330" y="18747"/>
                    <a:pt x="24113" y="1332"/>
                    <a:pt x="13476" y="55"/>
                  </a:cubicBezTo>
                  <a:cubicBezTo>
                    <a:pt x="13063" y="19"/>
                    <a:pt x="12663" y="1"/>
                    <a:pt x="12275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/>
            </a:p>
          </p:txBody>
        </p:sp>
        <p:sp>
          <p:nvSpPr>
            <p:cNvPr id="5" name="Google Shape;972;p29"/>
            <p:cNvSpPr/>
            <p:nvPr/>
          </p:nvSpPr>
          <p:spPr>
            <a:xfrm>
              <a:off x="2174967" y="853468"/>
              <a:ext cx="374828" cy="247552"/>
            </a:xfrm>
            <a:custGeom>
              <a:avLst/>
              <a:gdLst/>
              <a:ahLst/>
              <a:cxnLst/>
              <a:rect l="l" t="t" r="r" b="b"/>
              <a:pathLst>
                <a:path w="15046" h="9840" extrusionOk="0">
                  <a:moveTo>
                    <a:pt x="6326" y="1"/>
                  </a:moveTo>
                  <a:cubicBezTo>
                    <a:pt x="140" y="1"/>
                    <a:pt x="0" y="9262"/>
                    <a:pt x="7217" y="9840"/>
                  </a:cubicBezTo>
                  <a:cubicBezTo>
                    <a:pt x="12697" y="9709"/>
                    <a:pt x="15045" y="2533"/>
                    <a:pt x="9043" y="510"/>
                  </a:cubicBezTo>
                  <a:cubicBezTo>
                    <a:pt x="8037" y="157"/>
                    <a:pt x="7130" y="1"/>
                    <a:pt x="63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9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" name="Google Shape;973;p29"/>
            <p:cNvSpPr>
              <a:spLocks/>
            </p:cNvSpPr>
            <p:nvPr/>
          </p:nvSpPr>
          <p:spPr bwMode="auto">
            <a:xfrm>
              <a:off x="1033025" y="3441700"/>
              <a:ext cx="376150" cy="246000"/>
            </a:xfrm>
            <a:custGeom>
              <a:avLst/>
              <a:gdLst>
                <a:gd name="T0" fmla="*/ 159275 w 15046"/>
                <a:gd name="T1" fmla="*/ 0 h 9840"/>
                <a:gd name="T2" fmla="*/ 180425 w 15046"/>
                <a:gd name="T3" fmla="*/ 245975 h 9840"/>
                <a:gd name="T4" fmla="*/ 227725 w 15046"/>
                <a:gd name="T5" fmla="*/ 12750 h 9840"/>
                <a:gd name="T6" fmla="*/ 159275 w 15046"/>
                <a:gd name="T7" fmla="*/ 0 h 984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046" h="9840" extrusionOk="0">
                  <a:moveTo>
                    <a:pt x="6371" y="0"/>
                  </a:moveTo>
                  <a:cubicBezTo>
                    <a:pt x="141" y="0"/>
                    <a:pt x="1" y="9262"/>
                    <a:pt x="7217" y="9839"/>
                  </a:cubicBezTo>
                  <a:cubicBezTo>
                    <a:pt x="12697" y="9774"/>
                    <a:pt x="15046" y="2597"/>
                    <a:pt x="9109" y="510"/>
                  </a:cubicBezTo>
                  <a:cubicBezTo>
                    <a:pt x="8095" y="157"/>
                    <a:pt x="7181" y="0"/>
                    <a:pt x="6371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/>
            </a:p>
          </p:txBody>
        </p:sp>
        <p:sp>
          <p:nvSpPr>
            <p:cNvPr id="7" name="Google Shape;974;p29"/>
            <p:cNvSpPr>
              <a:spLocks/>
            </p:cNvSpPr>
            <p:nvPr/>
          </p:nvSpPr>
          <p:spPr bwMode="auto">
            <a:xfrm>
              <a:off x="4663000" y="486950"/>
              <a:ext cx="487675" cy="318775"/>
            </a:xfrm>
            <a:custGeom>
              <a:avLst/>
              <a:gdLst>
                <a:gd name="T0" fmla="*/ 204325 w 19507"/>
                <a:gd name="T1" fmla="*/ 0 h 12751"/>
                <a:gd name="T2" fmla="*/ 234850 w 19507"/>
                <a:gd name="T3" fmla="*/ 318750 h 12751"/>
                <a:gd name="T4" fmla="*/ 293575 w 19507"/>
                <a:gd name="T5" fmla="*/ 17025 h 12751"/>
                <a:gd name="T6" fmla="*/ 204325 w 19507"/>
                <a:gd name="T7" fmla="*/ 0 h 1275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9507" h="12751" extrusionOk="0">
                  <a:moveTo>
                    <a:pt x="8173" y="0"/>
                  </a:moveTo>
                  <a:cubicBezTo>
                    <a:pt x="178" y="0"/>
                    <a:pt x="0" y="12001"/>
                    <a:pt x="9394" y="12750"/>
                  </a:cubicBezTo>
                  <a:cubicBezTo>
                    <a:pt x="16440" y="12620"/>
                    <a:pt x="19507" y="3356"/>
                    <a:pt x="11743" y="681"/>
                  </a:cubicBezTo>
                  <a:cubicBezTo>
                    <a:pt x="10419" y="209"/>
                    <a:pt x="9228" y="0"/>
                    <a:pt x="8173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/>
            </a:p>
          </p:txBody>
        </p:sp>
        <p:sp>
          <p:nvSpPr>
            <p:cNvPr id="8" name="Google Shape;975;p29"/>
            <p:cNvSpPr>
              <a:spLocks/>
            </p:cNvSpPr>
            <p:nvPr/>
          </p:nvSpPr>
          <p:spPr bwMode="auto">
            <a:xfrm>
              <a:off x="3354863" y="1513154"/>
              <a:ext cx="443723" cy="288929"/>
            </a:xfrm>
            <a:custGeom>
              <a:avLst/>
              <a:gdLst>
                <a:gd name="T0" fmla="*/ 188579 w 25671"/>
                <a:gd name="T1" fmla="*/ 17 h 16718"/>
                <a:gd name="T2" fmla="*/ 213677 w 25671"/>
                <a:gd name="T3" fmla="*/ 288929 h 16718"/>
                <a:gd name="T4" fmla="*/ 268937 w 25671"/>
                <a:gd name="T5" fmla="*/ 14949 h 16718"/>
                <a:gd name="T6" fmla="*/ 188579 w 25671"/>
                <a:gd name="T7" fmla="*/ 17 h 1671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5671" h="16718" extrusionOk="0">
                  <a:moveTo>
                    <a:pt x="10910" y="1"/>
                  </a:moveTo>
                  <a:cubicBezTo>
                    <a:pt x="272" y="1"/>
                    <a:pt x="1" y="15851"/>
                    <a:pt x="12362" y="16718"/>
                  </a:cubicBezTo>
                  <a:cubicBezTo>
                    <a:pt x="21626" y="16522"/>
                    <a:pt x="25671" y="4388"/>
                    <a:pt x="15559" y="865"/>
                  </a:cubicBezTo>
                  <a:cubicBezTo>
                    <a:pt x="13839" y="266"/>
                    <a:pt x="12288" y="1"/>
                    <a:pt x="10910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/>
            </a:p>
          </p:txBody>
        </p:sp>
        <p:sp>
          <p:nvSpPr>
            <p:cNvPr id="9" name="Google Shape;976;p29"/>
            <p:cNvSpPr/>
            <p:nvPr/>
          </p:nvSpPr>
          <p:spPr>
            <a:xfrm>
              <a:off x="1340446" y="5578167"/>
              <a:ext cx="233383" cy="155604"/>
            </a:xfrm>
            <a:custGeom>
              <a:avLst/>
              <a:gdLst/>
              <a:ahLst/>
              <a:cxnLst/>
              <a:rect l="l" t="t" r="r" b="b"/>
              <a:pathLst>
                <a:path w="9397" h="6198" extrusionOk="0">
                  <a:moveTo>
                    <a:pt x="3956" y="1"/>
                  </a:moveTo>
                  <a:cubicBezTo>
                    <a:pt x="44" y="1"/>
                    <a:pt x="0" y="5909"/>
                    <a:pt x="4503" y="6198"/>
                  </a:cubicBezTo>
                  <a:cubicBezTo>
                    <a:pt x="7961" y="6132"/>
                    <a:pt x="9396" y="1631"/>
                    <a:pt x="5678" y="326"/>
                  </a:cubicBezTo>
                  <a:cubicBezTo>
                    <a:pt x="5039" y="101"/>
                    <a:pt x="4465" y="1"/>
                    <a:pt x="395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9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" name="Google Shape;977;p29"/>
            <p:cNvSpPr/>
            <p:nvPr/>
          </p:nvSpPr>
          <p:spPr>
            <a:xfrm>
              <a:off x="1888542" y="3774578"/>
              <a:ext cx="233383" cy="155604"/>
            </a:xfrm>
            <a:custGeom>
              <a:avLst/>
              <a:gdLst/>
              <a:ahLst/>
              <a:cxnLst/>
              <a:rect l="l" t="t" r="r" b="b"/>
              <a:pathLst>
                <a:path w="9397" h="6198" extrusionOk="0">
                  <a:moveTo>
                    <a:pt x="3956" y="1"/>
                  </a:moveTo>
                  <a:cubicBezTo>
                    <a:pt x="44" y="1"/>
                    <a:pt x="0" y="5909"/>
                    <a:pt x="4503" y="6198"/>
                  </a:cubicBezTo>
                  <a:cubicBezTo>
                    <a:pt x="7961" y="6133"/>
                    <a:pt x="9396" y="1631"/>
                    <a:pt x="5678" y="326"/>
                  </a:cubicBezTo>
                  <a:cubicBezTo>
                    <a:pt x="5040" y="101"/>
                    <a:pt x="4465" y="1"/>
                    <a:pt x="39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9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" name="Google Shape;978;p29"/>
            <p:cNvSpPr>
              <a:spLocks/>
            </p:cNvSpPr>
            <p:nvPr/>
          </p:nvSpPr>
          <p:spPr bwMode="auto">
            <a:xfrm>
              <a:off x="3354900" y="2919500"/>
              <a:ext cx="234925" cy="154925"/>
            </a:xfrm>
            <a:custGeom>
              <a:avLst/>
              <a:gdLst>
                <a:gd name="T0" fmla="*/ 98900 w 9397"/>
                <a:gd name="T1" fmla="*/ 0 h 6197"/>
                <a:gd name="T2" fmla="*/ 112575 w 9397"/>
                <a:gd name="T3" fmla="*/ 154925 h 6197"/>
                <a:gd name="T4" fmla="*/ 141925 w 9397"/>
                <a:gd name="T5" fmla="*/ 8125 h 6197"/>
                <a:gd name="T6" fmla="*/ 98900 w 9397"/>
                <a:gd name="T7" fmla="*/ 0 h 619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397" h="6197" extrusionOk="0">
                  <a:moveTo>
                    <a:pt x="3956" y="0"/>
                  </a:moveTo>
                  <a:cubicBezTo>
                    <a:pt x="44" y="0"/>
                    <a:pt x="0" y="5908"/>
                    <a:pt x="4503" y="6197"/>
                  </a:cubicBezTo>
                  <a:cubicBezTo>
                    <a:pt x="7961" y="6132"/>
                    <a:pt x="9396" y="1630"/>
                    <a:pt x="5677" y="325"/>
                  </a:cubicBezTo>
                  <a:cubicBezTo>
                    <a:pt x="5039" y="100"/>
                    <a:pt x="4465" y="0"/>
                    <a:pt x="3956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/>
            </a:p>
          </p:txBody>
        </p:sp>
        <p:sp>
          <p:nvSpPr>
            <p:cNvPr id="12" name="Google Shape;979;p29"/>
            <p:cNvSpPr>
              <a:spLocks/>
            </p:cNvSpPr>
            <p:nvPr/>
          </p:nvSpPr>
          <p:spPr bwMode="auto">
            <a:xfrm>
              <a:off x="5547026" y="1644661"/>
              <a:ext cx="234925" cy="154925"/>
            </a:xfrm>
            <a:custGeom>
              <a:avLst/>
              <a:gdLst>
                <a:gd name="T0" fmla="*/ 98925 w 9397"/>
                <a:gd name="T1" fmla="*/ 0 h 6197"/>
                <a:gd name="T2" fmla="*/ 112600 w 9397"/>
                <a:gd name="T3" fmla="*/ 154925 h 6197"/>
                <a:gd name="T4" fmla="*/ 141950 w 9397"/>
                <a:gd name="T5" fmla="*/ 8125 h 6197"/>
                <a:gd name="T6" fmla="*/ 98925 w 9397"/>
                <a:gd name="T7" fmla="*/ 0 h 619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397" h="6197" extrusionOk="0">
                  <a:moveTo>
                    <a:pt x="3957" y="0"/>
                  </a:moveTo>
                  <a:cubicBezTo>
                    <a:pt x="44" y="0"/>
                    <a:pt x="1" y="5908"/>
                    <a:pt x="4504" y="6197"/>
                  </a:cubicBezTo>
                  <a:cubicBezTo>
                    <a:pt x="7961" y="6132"/>
                    <a:pt x="9397" y="1630"/>
                    <a:pt x="5678" y="325"/>
                  </a:cubicBezTo>
                  <a:cubicBezTo>
                    <a:pt x="5040" y="100"/>
                    <a:pt x="4466" y="0"/>
                    <a:pt x="3957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/>
            </a:p>
          </p:txBody>
        </p:sp>
        <p:sp>
          <p:nvSpPr>
            <p:cNvPr id="13" name="Google Shape;980;p29"/>
            <p:cNvSpPr>
              <a:spLocks/>
            </p:cNvSpPr>
            <p:nvPr/>
          </p:nvSpPr>
          <p:spPr bwMode="auto">
            <a:xfrm>
              <a:off x="968925" y="5284425"/>
              <a:ext cx="236375" cy="154950"/>
            </a:xfrm>
            <a:custGeom>
              <a:avLst/>
              <a:gdLst>
                <a:gd name="T0" fmla="*/ 98725 w 9455"/>
                <a:gd name="T1" fmla="*/ 25 h 6198"/>
                <a:gd name="T2" fmla="*/ 114050 w 9455"/>
                <a:gd name="T3" fmla="*/ 154925 h 6198"/>
                <a:gd name="T4" fmla="*/ 141775 w 9455"/>
                <a:gd name="T5" fmla="*/ 8150 h 6198"/>
                <a:gd name="T6" fmla="*/ 98725 w 9455"/>
                <a:gd name="T7" fmla="*/ 25 h 619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455" h="6198" extrusionOk="0">
                  <a:moveTo>
                    <a:pt x="3949" y="1"/>
                  </a:moveTo>
                  <a:cubicBezTo>
                    <a:pt x="38" y="1"/>
                    <a:pt x="1" y="5909"/>
                    <a:pt x="4562" y="6197"/>
                  </a:cubicBezTo>
                  <a:cubicBezTo>
                    <a:pt x="7954" y="6132"/>
                    <a:pt x="9455" y="1631"/>
                    <a:pt x="5671" y="326"/>
                  </a:cubicBezTo>
                  <a:cubicBezTo>
                    <a:pt x="5033" y="101"/>
                    <a:pt x="4458" y="1"/>
                    <a:pt x="3949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/>
            </a:p>
          </p:txBody>
        </p:sp>
        <p:sp>
          <p:nvSpPr>
            <p:cNvPr id="14" name="Google Shape;981;p29"/>
            <p:cNvSpPr/>
            <p:nvPr/>
          </p:nvSpPr>
          <p:spPr>
            <a:xfrm>
              <a:off x="1276795" y="4863803"/>
              <a:ext cx="233383" cy="152068"/>
            </a:xfrm>
            <a:custGeom>
              <a:avLst/>
              <a:gdLst/>
              <a:ahLst/>
              <a:cxnLst/>
              <a:rect l="l" t="t" r="r" b="b"/>
              <a:pathLst>
                <a:path w="9397" h="6198" extrusionOk="0">
                  <a:moveTo>
                    <a:pt x="3956" y="1"/>
                  </a:moveTo>
                  <a:cubicBezTo>
                    <a:pt x="44" y="1"/>
                    <a:pt x="1" y="5909"/>
                    <a:pt x="4504" y="6197"/>
                  </a:cubicBezTo>
                  <a:cubicBezTo>
                    <a:pt x="7961" y="6132"/>
                    <a:pt x="9397" y="1631"/>
                    <a:pt x="5678" y="326"/>
                  </a:cubicBezTo>
                  <a:cubicBezTo>
                    <a:pt x="5040" y="101"/>
                    <a:pt x="4465" y="1"/>
                    <a:pt x="395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9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" name="Google Shape;982;p29"/>
            <p:cNvSpPr>
              <a:spLocks/>
            </p:cNvSpPr>
            <p:nvPr/>
          </p:nvSpPr>
          <p:spPr bwMode="auto">
            <a:xfrm>
              <a:off x="5881964" y="1247683"/>
              <a:ext cx="234925" cy="154925"/>
            </a:xfrm>
            <a:custGeom>
              <a:avLst/>
              <a:gdLst>
                <a:gd name="T0" fmla="*/ 98925 w 9397"/>
                <a:gd name="T1" fmla="*/ 0 h 6197"/>
                <a:gd name="T2" fmla="*/ 112600 w 9397"/>
                <a:gd name="T3" fmla="*/ 154925 h 6197"/>
                <a:gd name="T4" fmla="*/ 141950 w 9397"/>
                <a:gd name="T5" fmla="*/ 8125 h 6197"/>
                <a:gd name="T6" fmla="*/ 98925 w 9397"/>
                <a:gd name="T7" fmla="*/ 0 h 619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397" h="6197" extrusionOk="0">
                  <a:moveTo>
                    <a:pt x="3957" y="0"/>
                  </a:moveTo>
                  <a:cubicBezTo>
                    <a:pt x="45" y="0"/>
                    <a:pt x="1" y="5908"/>
                    <a:pt x="4504" y="6197"/>
                  </a:cubicBezTo>
                  <a:cubicBezTo>
                    <a:pt x="7962" y="6132"/>
                    <a:pt x="9397" y="1630"/>
                    <a:pt x="5678" y="325"/>
                  </a:cubicBezTo>
                  <a:cubicBezTo>
                    <a:pt x="5040" y="100"/>
                    <a:pt x="4466" y="0"/>
                    <a:pt x="3957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/>
            </a:p>
          </p:txBody>
        </p:sp>
        <p:sp>
          <p:nvSpPr>
            <p:cNvPr id="16" name="Google Shape;983;p29"/>
            <p:cNvSpPr/>
            <p:nvPr/>
          </p:nvSpPr>
          <p:spPr>
            <a:xfrm>
              <a:off x="5311496" y="1246017"/>
              <a:ext cx="236920" cy="155604"/>
            </a:xfrm>
            <a:custGeom>
              <a:avLst/>
              <a:gdLst/>
              <a:ahLst/>
              <a:cxnLst/>
              <a:rect l="l" t="t" r="r" b="b"/>
              <a:pathLst>
                <a:path w="9397" h="6198" extrusionOk="0">
                  <a:moveTo>
                    <a:pt x="3957" y="0"/>
                  </a:moveTo>
                  <a:cubicBezTo>
                    <a:pt x="44" y="0"/>
                    <a:pt x="1" y="5909"/>
                    <a:pt x="4504" y="6197"/>
                  </a:cubicBezTo>
                  <a:cubicBezTo>
                    <a:pt x="7962" y="6132"/>
                    <a:pt x="9397" y="1630"/>
                    <a:pt x="5678" y="326"/>
                  </a:cubicBezTo>
                  <a:cubicBezTo>
                    <a:pt x="5040" y="100"/>
                    <a:pt x="4466" y="0"/>
                    <a:pt x="39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9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" name="Google Shape;984;p29"/>
            <p:cNvSpPr/>
            <p:nvPr/>
          </p:nvSpPr>
          <p:spPr>
            <a:xfrm>
              <a:off x="6496094" y="492752"/>
              <a:ext cx="233383" cy="155604"/>
            </a:xfrm>
            <a:custGeom>
              <a:avLst/>
              <a:gdLst/>
              <a:ahLst/>
              <a:cxnLst/>
              <a:rect l="l" t="t" r="r" b="b"/>
              <a:pathLst>
                <a:path w="9397" h="6198" extrusionOk="0">
                  <a:moveTo>
                    <a:pt x="3956" y="0"/>
                  </a:moveTo>
                  <a:cubicBezTo>
                    <a:pt x="44" y="0"/>
                    <a:pt x="1" y="5909"/>
                    <a:pt x="4504" y="6197"/>
                  </a:cubicBezTo>
                  <a:cubicBezTo>
                    <a:pt x="7961" y="6132"/>
                    <a:pt x="9397" y="1630"/>
                    <a:pt x="5678" y="326"/>
                  </a:cubicBezTo>
                  <a:cubicBezTo>
                    <a:pt x="5040" y="100"/>
                    <a:pt x="4465" y="0"/>
                    <a:pt x="395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9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" name="Google Shape;985;p29"/>
            <p:cNvSpPr>
              <a:spLocks/>
            </p:cNvSpPr>
            <p:nvPr/>
          </p:nvSpPr>
          <p:spPr bwMode="auto">
            <a:xfrm>
              <a:off x="1826719" y="2254021"/>
              <a:ext cx="641821" cy="673066"/>
            </a:xfrm>
            <a:custGeom>
              <a:avLst/>
              <a:gdLst>
                <a:gd name="T0" fmla="*/ 274034 w 34839"/>
                <a:gd name="T1" fmla="*/ 0 h 36535"/>
                <a:gd name="T2" fmla="*/ 240377 w 34839"/>
                <a:gd name="T3" fmla="*/ 254802 h 36535"/>
                <a:gd name="T4" fmla="*/ 0 w 34839"/>
                <a:gd name="T5" fmla="*/ 306477 h 36535"/>
                <a:gd name="T6" fmla="*/ 221144 w 34839"/>
                <a:gd name="T7" fmla="*/ 396618 h 36535"/>
                <a:gd name="T8" fmla="*/ 183893 w 34839"/>
                <a:gd name="T9" fmla="*/ 673066 h 36535"/>
                <a:gd name="T10" fmla="*/ 377385 w 34839"/>
                <a:gd name="T11" fmla="*/ 461520 h 36535"/>
                <a:gd name="T12" fmla="*/ 641803 w 34839"/>
                <a:gd name="T13" fmla="*/ 569697 h 36535"/>
                <a:gd name="T14" fmla="*/ 641803 w 34839"/>
                <a:gd name="T15" fmla="*/ 569697 h 36535"/>
                <a:gd name="T16" fmla="*/ 490370 w 34839"/>
                <a:gd name="T17" fmla="*/ 335326 h 36535"/>
                <a:gd name="T18" fmla="*/ 641803 w 34839"/>
                <a:gd name="T19" fmla="*/ 168271 h 36535"/>
                <a:gd name="T20" fmla="*/ 413437 w 34839"/>
                <a:gd name="T21" fmla="*/ 216335 h 36535"/>
                <a:gd name="T22" fmla="*/ 274034 w 34839"/>
                <a:gd name="T23" fmla="*/ 0 h 3653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4839" h="36535" extrusionOk="0">
                  <a:moveTo>
                    <a:pt x="14875" y="0"/>
                  </a:moveTo>
                  <a:lnTo>
                    <a:pt x="13048" y="13831"/>
                  </a:lnTo>
                  <a:lnTo>
                    <a:pt x="0" y="16636"/>
                  </a:lnTo>
                  <a:lnTo>
                    <a:pt x="12004" y="21529"/>
                  </a:lnTo>
                  <a:lnTo>
                    <a:pt x="9982" y="36535"/>
                  </a:lnTo>
                  <a:lnTo>
                    <a:pt x="20485" y="25052"/>
                  </a:lnTo>
                  <a:lnTo>
                    <a:pt x="34838" y="30924"/>
                  </a:lnTo>
                  <a:lnTo>
                    <a:pt x="26618" y="18202"/>
                  </a:lnTo>
                  <a:lnTo>
                    <a:pt x="34838" y="9134"/>
                  </a:lnTo>
                  <a:lnTo>
                    <a:pt x="22442" y="11743"/>
                  </a:lnTo>
                  <a:lnTo>
                    <a:pt x="14875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/>
            </a:p>
          </p:txBody>
        </p:sp>
        <p:sp>
          <p:nvSpPr>
            <p:cNvPr id="19" name="Google Shape;986;p29"/>
            <p:cNvSpPr>
              <a:spLocks/>
            </p:cNvSpPr>
            <p:nvPr/>
          </p:nvSpPr>
          <p:spPr bwMode="auto">
            <a:xfrm>
              <a:off x="3245650" y="238125"/>
              <a:ext cx="611650" cy="654050"/>
            </a:xfrm>
            <a:custGeom>
              <a:avLst/>
              <a:gdLst>
                <a:gd name="T0" fmla="*/ 352300 w 24466"/>
                <a:gd name="T1" fmla="*/ 0 h 26162"/>
                <a:gd name="T2" fmla="*/ 229975 w 24466"/>
                <a:gd name="T3" fmla="*/ 195725 h 26162"/>
                <a:gd name="T4" fmla="*/ 25 w 24466"/>
                <a:gd name="T5" fmla="*/ 146800 h 26162"/>
                <a:gd name="T6" fmla="*/ 146800 w 24466"/>
                <a:gd name="T7" fmla="*/ 332725 h 26162"/>
                <a:gd name="T8" fmla="*/ 31000 w 24466"/>
                <a:gd name="T9" fmla="*/ 518650 h 26162"/>
                <a:gd name="T10" fmla="*/ 228350 w 24466"/>
                <a:gd name="T11" fmla="*/ 437100 h 26162"/>
                <a:gd name="T12" fmla="*/ 397975 w 24466"/>
                <a:gd name="T13" fmla="*/ 654025 h 26162"/>
                <a:gd name="T14" fmla="*/ 380025 w 24466"/>
                <a:gd name="T15" fmla="*/ 373500 h 26162"/>
                <a:gd name="T16" fmla="*/ 611625 w 24466"/>
                <a:gd name="T17" fmla="*/ 277275 h 26162"/>
                <a:gd name="T18" fmla="*/ 367000 w 24466"/>
                <a:gd name="T19" fmla="*/ 225075 h 26162"/>
                <a:gd name="T20" fmla="*/ 352300 w 24466"/>
                <a:gd name="T21" fmla="*/ 0 h 2616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4466" h="26162" extrusionOk="0">
                  <a:moveTo>
                    <a:pt x="14092" y="0"/>
                  </a:moveTo>
                  <a:lnTo>
                    <a:pt x="9199" y="7829"/>
                  </a:lnTo>
                  <a:lnTo>
                    <a:pt x="1" y="5872"/>
                  </a:lnTo>
                  <a:lnTo>
                    <a:pt x="5872" y="13309"/>
                  </a:lnTo>
                  <a:lnTo>
                    <a:pt x="1240" y="20746"/>
                  </a:lnTo>
                  <a:lnTo>
                    <a:pt x="9134" y="17484"/>
                  </a:lnTo>
                  <a:lnTo>
                    <a:pt x="15919" y="26161"/>
                  </a:lnTo>
                  <a:lnTo>
                    <a:pt x="15201" y="14940"/>
                  </a:lnTo>
                  <a:lnTo>
                    <a:pt x="24465" y="11091"/>
                  </a:lnTo>
                  <a:lnTo>
                    <a:pt x="14680" y="9003"/>
                  </a:lnTo>
                  <a:lnTo>
                    <a:pt x="1409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/>
            </a:p>
          </p:txBody>
        </p:sp>
      </p:grpSp>
      <p:grpSp>
        <p:nvGrpSpPr>
          <p:cNvPr id="20" name="Google Shape;987;p29"/>
          <p:cNvGrpSpPr>
            <a:grpSpLocks/>
          </p:cNvGrpSpPr>
          <p:nvPr/>
        </p:nvGrpSpPr>
        <p:grpSpPr bwMode="auto">
          <a:xfrm rot="10800000" flipH="1">
            <a:off x="90488" y="4316413"/>
            <a:ext cx="2654300" cy="2466975"/>
            <a:chOff x="817100" y="238125"/>
            <a:chExt cx="5912375" cy="5495644"/>
          </a:xfrm>
        </p:grpSpPr>
        <p:sp>
          <p:nvSpPr>
            <p:cNvPr id="21" name="Google Shape;988;p29"/>
            <p:cNvSpPr>
              <a:spLocks/>
            </p:cNvSpPr>
            <p:nvPr/>
          </p:nvSpPr>
          <p:spPr bwMode="auto">
            <a:xfrm>
              <a:off x="817100" y="1539650"/>
              <a:ext cx="758050" cy="532775"/>
            </a:xfrm>
            <a:custGeom>
              <a:avLst/>
              <a:gdLst>
                <a:gd name="T0" fmla="*/ 383300 w 30322"/>
                <a:gd name="T1" fmla="*/ 0 h 21311"/>
                <a:gd name="T2" fmla="*/ 383300 w 30322"/>
                <a:gd name="T3" fmla="*/ 0 h 21311"/>
                <a:gd name="T4" fmla="*/ 396350 w 30322"/>
                <a:gd name="T5" fmla="*/ 531700 h 21311"/>
                <a:gd name="T6" fmla="*/ 423075 w 30322"/>
                <a:gd name="T7" fmla="*/ 532750 h 21311"/>
                <a:gd name="T8" fmla="*/ 383300 w 30322"/>
                <a:gd name="T9" fmla="*/ 0 h 213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322" h="21311" extrusionOk="0">
                  <a:moveTo>
                    <a:pt x="15332" y="0"/>
                  </a:moveTo>
                  <a:lnTo>
                    <a:pt x="15332" y="0"/>
                  </a:lnTo>
                  <a:cubicBezTo>
                    <a:pt x="718" y="718"/>
                    <a:pt x="1" y="20420"/>
                    <a:pt x="15854" y="21268"/>
                  </a:cubicBezTo>
                  <a:cubicBezTo>
                    <a:pt x="16220" y="21296"/>
                    <a:pt x="16576" y="21310"/>
                    <a:pt x="16923" y="21310"/>
                  </a:cubicBezTo>
                  <a:cubicBezTo>
                    <a:pt x="30321" y="21310"/>
                    <a:pt x="29831" y="954"/>
                    <a:pt x="15332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/>
            </a:p>
          </p:txBody>
        </p:sp>
        <p:sp>
          <p:nvSpPr>
            <p:cNvPr id="22" name="Google Shape;989;p29"/>
            <p:cNvSpPr>
              <a:spLocks/>
            </p:cNvSpPr>
            <p:nvPr/>
          </p:nvSpPr>
          <p:spPr bwMode="auto">
            <a:xfrm>
              <a:off x="850450" y="328075"/>
              <a:ext cx="608275" cy="468700"/>
            </a:xfrm>
            <a:custGeom>
              <a:avLst/>
              <a:gdLst>
                <a:gd name="T0" fmla="*/ 306875 w 24331"/>
                <a:gd name="T1" fmla="*/ 25 h 18748"/>
                <a:gd name="T2" fmla="*/ 274925 w 24331"/>
                <a:gd name="T3" fmla="*/ 461325 h 18748"/>
                <a:gd name="T4" fmla="*/ 338675 w 24331"/>
                <a:gd name="T5" fmla="*/ 468675 h 18748"/>
                <a:gd name="T6" fmla="*/ 336900 w 24331"/>
                <a:gd name="T7" fmla="*/ 1375 h 18748"/>
                <a:gd name="T8" fmla="*/ 306875 w 24331"/>
                <a:gd name="T9" fmla="*/ 25 h 187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331" h="18748" extrusionOk="0">
                  <a:moveTo>
                    <a:pt x="12275" y="1"/>
                  </a:moveTo>
                  <a:cubicBezTo>
                    <a:pt x="269" y="1"/>
                    <a:pt x="1" y="17063"/>
                    <a:pt x="10997" y="18453"/>
                  </a:cubicBezTo>
                  <a:cubicBezTo>
                    <a:pt x="11906" y="18654"/>
                    <a:pt x="12756" y="18747"/>
                    <a:pt x="13547" y="18747"/>
                  </a:cubicBezTo>
                  <a:cubicBezTo>
                    <a:pt x="24330" y="18747"/>
                    <a:pt x="24113" y="1332"/>
                    <a:pt x="13476" y="55"/>
                  </a:cubicBezTo>
                  <a:cubicBezTo>
                    <a:pt x="13063" y="19"/>
                    <a:pt x="12663" y="1"/>
                    <a:pt x="12275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/>
            </a:p>
          </p:txBody>
        </p:sp>
        <p:sp>
          <p:nvSpPr>
            <p:cNvPr id="23" name="Google Shape;990;p29"/>
            <p:cNvSpPr/>
            <p:nvPr/>
          </p:nvSpPr>
          <p:spPr>
            <a:xfrm>
              <a:off x="2174966" y="853467"/>
              <a:ext cx="374828" cy="247552"/>
            </a:xfrm>
            <a:custGeom>
              <a:avLst/>
              <a:gdLst/>
              <a:ahLst/>
              <a:cxnLst/>
              <a:rect l="l" t="t" r="r" b="b"/>
              <a:pathLst>
                <a:path w="15046" h="9840" extrusionOk="0">
                  <a:moveTo>
                    <a:pt x="6326" y="1"/>
                  </a:moveTo>
                  <a:cubicBezTo>
                    <a:pt x="140" y="1"/>
                    <a:pt x="0" y="9262"/>
                    <a:pt x="7217" y="9840"/>
                  </a:cubicBezTo>
                  <a:cubicBezTo>
                    <a:pt x="12697" y="9709"/>
                    <a:pt x="15045" y="2533"/>
                    <a:pt x="9043" y="510"/>
                  </a:cubicBezTo>
                  <a:cubicBezTo>
                    <a:pt x="8037" y="157"/>
                    <a:pt x="7130" y="1"/>
                    <a:pt x="63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9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" name="Google Shape;991;p29"/>
            <p:cNvSpPr>
              <a:spLocks/>
            </p:cNvSpPr>
            <p:nvPr/>
          </p:nvSpPr>
          <p:spPr bwMode="auto">
            <a:xfrm>
              <a:off x="1033025" y="3441700"/>
              <a:ext cx="376150" cy="246000"/>
            </a:xfrm>
            <a:custGeom>
              <a:avLst/>
              <a:gdLst>
                <a:gd name="T0" fmla="*/ 159275 w 15046"/>
                <a:gd name="T1" fmla="*/ 0 h 9840"/>
                <a:gd name="T2" fmla="*/ 180425 w 15046"/>
                <a:gd name="T3" fmla="*/ 245975 h 9840"/>
                <a:gd name="T4" fmla="*/ 227725 w 15046"/>
                <a:gd name="T5" fmla="*/ 12750 h 9840"/>
                <a:gd name="T6" fmla="*/ 159275 w 15046"/>
                <a:gd name="T7" fmla="*/ 0 h 984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046" h="9840" extrusionOk="0">
                  <a:moveTo>
                    <a:pt x="6371" y="0"/>
                  </a:moveTo>
                  <a:cubicBezTo>
                    <a:pt x="141" y="0"/>
                    <a:pt x="1" y="9262"/>
                    <a:pt x="7217" y="9839"/>
                  </a:cubicBezTo>
                  <a:cubicBezTo>
                    <a:pt x="12697" y="9774"/>
                    <a:pt x="15046" y="2597"/>
                    <a:pt x="9109" y="510"/>
                  </a:cubicBezTo>
                  <a:cubicBezTo>
                    <a:pt x="8095" y="157"/>
                    <a:pt x="7181" y="0"/>
                    <a:pt x="6371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/>
            </a:p>
          </p:txBody>
        </p:sp>
        <p:sp>
          <p:nvSpPr>
            <p:cNvPr id="25" name="Google Shape;992;p29"/>
            <p:cNvSpPr>
              <a:spLocks/>
            </p:cNvSpPr>
            <p:nvPr/>
          </p:nvSpPr>
          <p:spPr bwMode="auto">
            <a:xfrm>
              <a:off x="4663000" y="486950"/>
              <a:ext cx="487675" cy="318775"/>
            </a:xfrm>
            <a:custGeom>
              <a:avLst/>
              <a:gdLst>
                <a:gd name="T0" fmla="*/ 204325 w 19507"/>
                <a:gd name="T1" fmla="*/ 0 h 12751"/>
                <a:gd name="T2" fmla="*/ 234850 w 19507"/>
                <a:gd name="T3" fmla="*/ 318750 h 12751"/>
                <a:gd name="T4" fmla="*/ 293575 w 19507"/>
                <a:gd name="T5" fmla="*/ 17025 h 12751"/>
                <a:gd name="T6" fmla="*/ 204325 w 19507"/>
                <a:gd name="T7" fmla="*/ 0 h 1275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9507" h="12751" extrusionOk="0">
                  <a:moveTo>
                    <a:pt x="8173" y="0"/>
                  </a:moveTo>
                  <a:cubicBezTo>
                    <a:pt x="178" y="0"/>
                    <a:pt x="0" y="12001"/>
                    <a:pt x="9394" y="12750"/>
                  </a:cubicBezTo>
                  <a:cubicBezTo>
                    <a:pt x="16440" y="12620"/>
                    <a:pt x="19507" y="3356"/>
                    <a:pt x="11743" y="681"/>
                  </a:cubicBezTo>
                  <a:cubicBezTo>
                    <a:pt x="10419" y="209"/>
                    <a:pt x="9228" y="0"/>
                    <a:pt x="8173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/>
            </a:p>
          </p:txBody>
        </p:sp>
        <p:sp>
          <p:nvSpPr>
            <p:cNvPr id="26" name="Google Shape;993;p29"/>
            <p:cNvSpPr>
              <a:spLocks/>
            </p:cNvSpPr>
            <p:nvPr/>
          </p:nvSpPr>
          <p:spPr bwMode="auto">
            <a:xfrm>
              <a:off x="3354863" y="1513154"/>
              <a:ext cx="443723" cy="288929"/>
            </a:xfrm>
            <a:custGeom>
              <a:avLst/>
              <a:gdLst>
                <a:gd name="T0" fmla="*/ 188579 w 25671"/>
                <a:gd name="T1" fmla="*/ 17 h 16718"/>
                <a:gd name="T2" fmla="*/ 213677 w 25671"/>
                <a:gd name="T3" fmla="*/ 288929 h 16718"/>
                <a:gd name="T4" fmla="*/ 268937 w 25671"/>
                <a:gd name="T5" fmla="*/ 14949 h 16718"/>
                <a:gd name="T6" fmla="*/ 188579 w 25671"/>
                <a:gd name="T7" fmla="*/ 17 h 1671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5671" h="16718" extrusionOk="0">
                  <a:moveTo>
                    <a:pt x="10910" y="1"/>
                  </a:moveTo>
                  <a:cubicBezTo>
                    <a:pt x="272" y="1"/>
                    <a:pt x="1" y="15851"/>
                    <a:pt x="12362" y="16718"/>
                  </a:cubicBezTo>
                  <a:cubicBezTo>
                    <a:pt x="21626" y="16522"/>
                    <a:pt x="25671" y="4388"/>
                    <a:pt x="15559" y="865"/>
                  </a:cubicBezTo>
                  <a:cubicBezTo>
                    <a:pt x="13839" y="266"/>
                    <a:pt x="12288" y="1"/>
                    <a:pt x="10910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/>
            </a:p>
          </p:txBody>
        </p:sp>
        <p:sp>
          <p:nvSpPr>
            <p:cNvPr id="27" name="Google Shape;994;p29"/>
            <p:cNvSpPr/>
            <p:nvPr/>
          </p:nvSpPr>
          <p:spPr>
            <a:xfrm>
              <a:off x="1340444" y="5578165"/>
              <a:ext cx="233383" cy="155604"/>
            </a:xfrm>
            <a:custGeom>
              <a:avLst/>
              <a:gdLst/>
              <a:ahLst/>
              <a:cxnLst/>
              <a:rect l="l" t="t" r="r" b="b"/>
              <a:pathLst>
                <a:path w="9397" h="6198" extrusionOk="0">
                  <a:moveTo>
                    <a:pt x="3956" y="1"/>
                  </a:moveTo>
                  <a:cubicBezTo>
                    <a:pt x="44" y="1"/>
                    <a:pt x="0" y="5909"/>
                    <a:pt x="4503" y="6198"/>
                  </a:cubicBezTo>
                  <a:cubicBezTo>
                    <a:pt x="7961" y="6132"/>
                    <a:pt x="9396" y="1631"/>
                    <a:pt x="5678" y="326"/>
                  </a:cubicBezTo>
                  <a:cubicBezTo>
                    <a:pt x="5039" y="101"/>
                    <a:pt x="4465" y="1"/>
                    <a:pt x="395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9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" name="Google Shape;995;p29"/>
            <p:cNvSpPr/>
            <p:nvPr/>
          </p:nvSpPr>
          <p:spPr>
            <a:xfrm>
              <a:off x="1888540" y="3774575"/>
              <a:ext cx="233383" cy="155604"/>
            </a:xfrm>
            <a:custGeom>
              <a:avLst/>
              <a:gdLst/>
              <a:ahLst/>
              <a:cxnLst/>
              <a:rect l="l" t="t" r="r" b="b"/>
              <a:pathLst>
                <a:path w="9397" h="6198" extrusionOk="0">
                  <a:moveTo>
                    <a:pt x="3956" y="1"/>
                  </a:moveTo>
                  <a:cubicBezTo>
                    <a:pt x="44" y="1"/>
                    <a:pt x="0" y="5909"/>
                    <a:pt x="4503" y="6198"/>
                  </a:cubicBezTo>
                  <a:cubicBezTo>
                    <a:pt x="7961" y="6133"/>
                    <a:pt x="9396" y="1631"/>
                    <a:pt x="5678" y="326"/>
                  </a:cubicBezTo>
                  <a:cubicBezTo>
                    <a:pt x="5040" y="101"/>
                    <a:pt x="4465" y="1"/>
                    <a:pt x="39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9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" name="Google Shape;996;p29"/>
            <p:cNvSpPr>
              <a:spLocks/>
            </p:cNvSpPr>
            <p:nvPr/>
          </p:nvSpPr>
          <p:spPr bwMode="auto">
            <a:xfrm>
              <a:off x="3354900" y="2919500"/>
              <a:ext cx="234925" cy="154925"/>
            </a:xfrm>
            <a:custGeom>
              <a:avLst/>
              <a:gdLst>
                <a:gd name="T0" fmla="*/ 98900 w 9397"/>
                <a:gd name="T1" fmla="*/ 0 h 6197"/>
                <a:gd name="T2" fmla="*/ 112575 w 9397"/>
                <a:gd name="T3" fmla="*/ 154925 h 6197"/>
                <a:gd name="T4" fmla="*/ 141925 w 9397"/>
                <a:gd name="T5" fmla="*/ 8125 h 6197"/>
                <a:gd name="T6" fmla="*/ 98900 w 9397"/>
                <a:gd name="T7" fmla="*/ 0 h 619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397" h="6197" extrusionOk="0">
                  <a:moveTo>
                    <a:pt x="3956" y="0"/>
                  </a:moveTo>
                  <a:cubicBezTo>
                    <a:pt x="44" y="0"/>
                    <a:pt x="0" y="5908"/>
                    <a:pt x="4503" y="6197"/>
                  </a:cubicBezTo>
                  <a:cubicBezTo>
                    <a:pt x="7961" y="6132"/>
                    <a:pt x="9396" y="1630"/>
                    <a:pt x="5677" y="325"/>
                  </a:cubicBezTo>
                  <a:cubicBezTo>
                    <a:pt x="5039" y="100"/>
                    <a:pt x="4465" y="0"/>
                    <a:pt x="3956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/>
            </a:p>
          </p:txBody>
        </p:sp>
        <p:sp>
          <p:nvSpPr>
            <p:cNvPr id="30" name="Google Shape;997;p29"/>
            <p:cNvSpPr>
              <a:spLocks/>
            </p:cNvSpPr>
            <p:nvPr/>
          </p:nvSpPr>
          <p:spPr bwMode="auto">
            <a:xfrm>
              <a:off x="5547026" y="1644661"/>
              <a:ext cx="234925" cy="154925"/>
            </a:xfrm>
            <a:custGeom>
              <a:avLst/>
              <a:gdLst>
                <a:gd name="T0" fmla="*/ 98925 w 9397"/>
                <a:gd name="T1" fmla="*/ 0 h 6197"/>
                <a:gd name="T2" fmla="*/ 112600 w 9397"/>
                <a:gd name="T3" fmla="*/ 154925 h 6197"/>
                <a:gd name="T4" fmla="*/ 141950 w 9397"/>
                <a:gd name="T5" fmla="*/ 8125 h 6197"/>
                <a:gd name="T6" fmla="*/ 98925 w 9397"/>
                <a:gd name="T7" fmla="*/ 0 h 619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397" h="6197" extrusionOk="0">
                  <a:moveTo>
                    <a:pt x="3957" y="0"/>
                  </a:moveTo>
                  <a:cubicBezTo>
                    <a:pt x="44" y="0"/>
                    <a:pt x="1" y="5908"/>
                    <a:pt x="4504" y="6197"/>
                  </a:cubicBezTo>
                  <a:cubicBezTo>
                    <a:pt x="7961" y="6132"/>
                    <a:pt x="9397" y="1630"/>
                    <a:pt x="5678" y="325"/>
                  </a:cubicBezTo>
                  <a:cubicBezTo>
                    <a:pt x="5040" y="100"/>
                    <a:pt x="4466" y="0"/>
                    <a:pt x="3957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/>
            </a:p>
          </p:txBody>
        </p:sp>
        <p:sp>
          <p:nvSpPr>
            <p:cNvPr id="31" name="Google Shape;998;p29"/>
            <p:cNvSpPr>
              <a:spLocks/>
            </p:cNvSpPr>
            <p:nvPr/>
          </p:nvSpPr>
          <p:spPr bwMode="auto">
            <a:xfrm>
              <a:off x="968925" y="5284425"/>
              <a:ext cx="236375" cy="154950"/>
            </a:xfrm>
            <a:custGeom>
              <a:avLst/>
              <a:gdLst>
                <a:gd name="T0" fmla="*/ 98725 w 9455"/>
                <a:gd name="T1" fmla="*/ 25 h 6198"/>
                <a:gd name="T2" fmla="*/ 114050 w 9455"/>
                <a:gd name="T3" fmla="*/ 154925 h 6198"/>
                <a:gd name="T4" fmla="*/ 141775 w 9455"/>
                <a:gd name="T5" fmla="*/ 8150 h 6198"/>
                <a:gd name="T6" fmla="*/ 98725 w 9455"/>
                <a:gd name="T7" fmla="*/ 25 h 619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455" h="6198" extrusionOk="0">
                  <a:moveTo>
                    <a:pt x="3949" y="1"/>
                  </a:moveTo>
                  <a:cubicBezTo>
                    <a:pt x="38" y="1"/>
                    <a:pt x="1" y="5909"/>
                    <a:pt x="4562" y="6197"/>
                  </a:cubicBezTo>
                  <a:cubicBezTo>
                    <a:pt x="7954" y="6132"/>
                    <a:pt x="9455" y="1631"/>
                    <a:pt x="5671" y="326"/>
                  </a:cubicBezTo>
                  <a:cubicBezTo>
                    <a:pt x="5033" y="101"/>
                    <a:pt x="4458" y="1"/>
                    <a:pt x="3949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/>
            </a:p>
          </p:txBody>
        </p:sp>
        <p:sp>
          <p:nvSpPr>
            <p:cNvPr id="32" name="Google Shape;999;p29"/>
            <p:cNvSpPr/>
            <p:nvPr/>
          </p:nvSpPr>
          <p:spPr>
            <a:xfrm>
              <a:off x="1276794" y="4863802"/>
              <a:ext cx="233383" cy="152068"/>
            </a:xfrm>
            <a:custGeom>
              <a:avLst/>
              <a:gdLst/>
              <a:ahLst/>
              <a:cxnLst/>
              <a:rect l="l" t="t" r="r" b="b"/>
              <a:pathLst>
                <a:path w="9397" h="6198" extrusionOk="0">
                  <a:moveTo>
                    <a:pt x="3956" y="1"/>
                  </a:moveTo>
                  <a:cubicBezTo>
                    <a:pt x="44" y="1"/>
                    <a:pt x="1" y="5909"/>
                    <a:pt x="4504" y="6197"/>
                  </a:cubicBezTo>
                  <a:cubicBezTo>
                    <a:pt x="7961" y="6132"/>
                    <a:pt x="9397" y="1631"/>
                    <a:pt x="5678" y="326"/>
                  </a:cubicBezTo>
                  <a:cubicBezTo>
                    <a:pt x="5040" y="101"/>
                    <a:pt x="4465" y="1"/>
                    <a:pt x="395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9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" name="Google Shape;1000;p29"/>
            <p:cNvSpPr>
              <a:spLocks/>
            </p:cNvSpPr>
            <p:nvPr/>
          </p:nvSpPr>
          <p:spPr bwMode="auto">
            <a:xfrm>
              <a:off x="5881964" y="1247683"/>
              <a:ext cx="234925" cy="154925"/>
            </a:xfrm>
            <a:custGeom>
              <a:avLst/>
              <a:gdLst>
                <a:gd name="T0" fmla="*/ 98925 w 9397"/>
                <a:gd name="T1" fmla="*/ 0 h 6197"/>
                <a:gd name="T2" fmla="*/ 112600 w 9397"/>
                <a:gd name="T3" fmla="*/ 154925 h 6197"/>
                <a:gd name="T4" fmla="*/ 141950 w 9397"/>
                <a:gd name="T5" fmla="*/ 8125 h 6197"/>
                <a:gd name="T6" fmla="*/ 98925 w 9397"/>
                <a:gd name="T7" fmla="*/ 0 h 619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397" h="6197" extrusionOk="0">
                  <a:moveTo>
                    <a:pt x="3957" y="0"/>
                  </a:moveTo>
                  <a:cubicBezTo>
                    <a:pt x="45" y="0"/>
                    <a:pt x="1" y="5908"/>
                    <a:pt x="4504" y="6197"/>
                  </a:cubicBezTo>
                  <a:cubicBezTo>
                    <a:pt x="7962" y="6132"/>
                    <a:pt x="9397" y="1630"/>
                    <a:pt x="5678" y="325"/>
                  </a:cubicBezTo>
                  <a:cubicBezTo>
                    <a:pt x="5040" y="100"/>
                    <a:pt x="4466" y="0"/>
                    <a:pt x="3957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/>
            </a:p>
          </p:txBody>
        </p:sp>
        <p:sp>
          <p:nvSpPr>
            <p:cNvPr id="34" name="Google Shape;1001;p29"/>
            <p:cNvSpPr/>
            <p:nvPr/>
          </p:nvSpPr>
          <p:spPr>
            <a:xfrm>
              <a:off x="5304422" y="1246014"/>
              <a:ext cx="236920" cy="155604"/>
            </a:xfrm>
            <a:custGeom>
              <a:avLst/>
              <a:gdLst/>
              <a:ahLst/>
              <a:cxnLst/>
              <a:rect l="l" t="t" r="r" b="b"/>
              <a:pathLst>
                <a:path w="9397" h="6198" extrusionOk="0">
                  <a:moveTo>
                    <a:pt x="3957" y="0"/>
                  </a:moveTo>
                  <a:cubicBezTo>
                    <a:pt x="44" y="0"/>
                    <a:pt x="1" y="5909"/>
                    <a:pt x="4504" y="6197"/>
                  </a:cubicBezTo>
                  <a:cubicBezTo>
                    <a:pt x="7962" y="6132"/>
                    <a:pt x="9397" y="1630"/>
                    <a:pt x="5678" y="326"/>
                  </a:cubicBezTo>
                  <a:cubicBezTo>
                    <a:pt x="5040" y="100"/>
                    <a:pt x="4466" y="0"/>
                    <a:pt x="39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9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" name="Google Shape;1002;p29"/>
            <p:cNvSpPr/>
            <p:nvPr/>
          </p:nvSpPr>
          <p:spPr>
            <a:xfrm>
              <a:off x="6496092" y="492749"/>
              <a:ext cx="233383" cy="155604"/>
            </a:xfrm>
            <a:custGeom>
              <a:avLst/>
              <a:gdLst/>
              <a:ahLst/>
              <a:cxnLst/>
              <a:rect l="l" t="t" r="r" b="b"/>
              <a:pathLst>
                <a:path w="9397" h="6198" extrusionOk="0">
                  <a:moveTo>
                    <a:pt x="3956" y="0"/>
                  </a:moveTo>
                  <a:cubicBezTo>
                    <a:pt x="44" y="0"/>
                    <a:pt x="1" y="5909"/>
                    <a:pt x="4504" y="6197"/>
                  </a:cubicBezTo>
                  <a:cubicBezTo>
                    <a:pt x="7961" y="6132"/>
                    <a:pt x="9397" y="1630"/>
                    <a:pt x="5678" y="326"/>
                  </a:cubicBezTo>
                  <a:cubicBezTo>
                    <a:pt x="5040" y="100"/>
                    <a:pt x="4465" y="0"/>
                    <a:pt x="395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9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" name="Google Shape;1003;p29"/>
            <p:cNvSpPr>
              <a:spLocks/>
            </p:cNvSpPr>
            <p:nvPr/>
          </p:nvSpPr>
          <p:spPr bwMode="auto">
            <a:xfrm>
              <a:off x="1826719" y="2254021"/>
              <a:ext cx="641821" cy="673066"/>
            </a:xfrm>
            <a:custGeom>
              <a:avLst/>
              <a:gdLst>
                <a:gd name="T0" fmla="*/ 274034 w 34839"/>
                <a:gd name="T1" fmla="*/ 0 h 36535"/>
                <a:gd name="T2" fmla="*/ 240377 w 34839"/>
                <a:gd name="T3" fmla="*/ 254802 h 36535"/>
                <a:gd name="T4" fmla="*/ 0 w 34839"/>
                <a:gd name="T5" fmla="*/ 306477 h 36535"/>
                <a:gd name="T6" fmla="*/ 221144 w 34839"/>
                <a:gd name="T7" fmla="*/ 396618 h 36535"/>
                <a:gd name="T8" fmla="*/ 183893 w 34839"/>
                <a:gd name="T9" fmla="*/ 673066 h 36535"/>
                <a:gd name="T10" fmla="*/ 377385 w 34839"/>
                <a:gd name="T11" fmla="*/ 461520 h 36535"/>
                <a:gd name="T12" fmla="*/ 641803 w 34839"/>
                <a:gd name="T13" fmla="*/ 569697 h 36535"/>
                <a:gd name="T14" fmla="*/ 641803 w 34839"/>
                <a:gd name="T15" fmla="*/ 569697 h 36535"/>
                <a:gd name="T16" fmla="*/ 490370 w 34839"/>
                <a:gd name="T17" fmla="*/ 335326 h 36535"/>
                <a:gd name="T18" fmla="*/ 641803 w 34839"/>
                <a:gd name="T19" fmla="*/ 168271 h 36535"/>
                <a:gd name="T20" fmla="*/ 413437 w 34839"/>
                <a:gd name="T21" fmla="*/ 216335 h 36535"/>
                <a:gd name="T22" fmla="*/ 274034 w 34839"/>
                <a:gd name="T23" fmla="*/ 0 h 3653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4839" h="36535" extrusionOk="0">
                  <a:moveTo>
                    <a:pt x="14875" y="0"/>
                  </a:moveTo>
                  <a:lnTo>
                    <a:pt x="13048" y="13831"/>
                  </a:lnTo>
                  <a:lnTo>
                    <a:pt x="0" y="16636"/>
                  </a:lnTo>
                  <a:lnTo>
                    <a:pt x="12004" y="21529"/>
                  </a:lnTo>
                  <a:lnTo>
                    <a:pt x="9982" y="36535"/>
                  </a:lnTo>
                  <a:lnTo>
                    <a:pt x="20485" y="25052"/>
                  </a:lnTo>
                  <a:lnTo>
                    <a:pt x="34838" y="30924"/>
                  </a:lnTo>
                  <a:lnTo>
                    <a:pt x="26618" y="18202"/>
                  </a:lnTo>
                  <a:lnTo>
                    <a:pt x="34838" y="9134"/>
                  </a:lnTo>
                  <a:lnTo>
                    <a:pt x="22442" y="11743"/>
                  </a:lnTo>
                  <a:lnTo>
                    <a:pt x="14875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/>
            </a:p>
          </p:txBody>
        </p:sp>
        <p:sp>
          <p:nvSpPr>
            <p:cNvPr id="37" name="Google Shape;1004;p29"/>
            <p:cNvSpPr>
              <a:spLocks/>
            </p:cNvSpPr>
            <p:nvPr/>
          </p:nvSpPr>
          <p:spPr bwMode="auto">
            <a:xfrm>
              <a:off x="3245650" y="238125"/>
              <a:ext cx="611650" cy="654050"/>
            </a:xfrm>
            <a:custGeom>
              <a:avLst/>
              <a:gdLst>
                <a:gd name="T0" fmla="*/ 352300 w 24466"/>
                <a:gd name="T1" fmla="*/ 0 h 26162"/>
                <a:gd name="T2" fmla="*/ 229975 w 24466"/>
                <a:gd name="T3" fmla="*/ 195725 h 26162"/>
                <a:gd name="T4" fmla="*/ 25 w 24466"/>
                <a:gd name="T5" fmla="*/ 146800 h 26162"/>
                <a:gd name="T6" fmla="*/ 146800 w 24466"/>
                <a:gd name="T7" fmla="*/ 332725 h 26162"/>
                <a:gd name="T8" fmla="*/ 31000 w 24466"/>
                <a:gd name="T9" fmla="*/ 518650 h 26162"/>
                <a:gd name="T10" fmla="*/ 228350 w 24466"/>
                <a:gd name="T11" fmla="*/ 437100 h 26162"/>
                <a:gd name="T12" fmla="*/ 397975 w 24466"/>
                <a:gd name="T13" fmla="*/ 654025 h 26162"/>
                <a:gd name="T14" fmla="*/ 380025 w 24466"/>
                <a:gd name="T15" fmla="*/ 373500 h 26162"/>
                <a:gd name="T16" fmla="*/ 611625 w 24466"/>
                <a:gd name="T17" fmla="*/ 277275 h 26162"/>
                <a:gd name="T18" fmla="*/ 367000 w 24466"/>
                <a:gd name="T19" fmla="*/ 225075 h 26162"/>
                <a:gd name="T20" fmla="*/ 352300 w 24466"/>
                <a:gd name="T21" fmla="*/ 0 h 2616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4466" h="26162" extrusionOk="0">
                  <a:moveTo>
                    <a:pt x="14092" y="0"/>
                  </a:moveTo>
                  <a:lnTo>
                    <a:pt x="9199" y="7829"/>
                  </a:lnTo>
                  <a:lnTo>
                    <a:pt x="1" y="5872"/>
                  </a:lnTo>
                  <a:lnTo>
                    <a:pt x="5872" y="13309"/>
                  </a:lnTo>
                  <a:lnTo>
                    <a:pt x="1240" y="20746"/>
                  </a:lnTo>
                  <a:lnTo>
                    <a:pt x="9134" y="17484"/>
                  </a:lnTo>
                  <a:lnTo>
                    <a:pt x="15919" y="26161"/>
                  </a:lnTo>
                  <a:lnTo>
                    <a:pt x="15201" y="14940"/>
                  </a:lnTo>
                  <a:lnTo>
                    <a:pt x="24465" y="11091"/>
                  </a:lnTo>
                  <a:lnTo>
                    <a:pt x="14680" y="9003"/>
                  </a:lnTo>
                  <a:lnTo>
                    <a:pt x="1409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/>
            </a:p>
          </p:txBody>
        </p:sp>
      </p:grpSp>
      <p:sp>
        <p:nvSpPr>
          <p:cNvPr id="38" name="Google Shape;1005;p29"/>
          <p:cNvSpPr/>
          <p:nvPr/>
        </p:nvSpPr>
        <p:spPr>
          <a:xfrm flipH="1">
            <a:off x="7024688" y="2136775"/>
            <a:ext cx="5235575" cy="4814888"/>
          </a:xfrm>
          <a:custGeom>
            <a:avLst/>
            <a:gdLst/>
            <a:ahLst/>
            <a:cxnLst/>
            <a:rect l="l" t="t" r="r" b="b"/>
            <a:pathLst>
              <a:path w="227725" h="209421" extrusionOk="0">
                <a:moveTo>
                  <a:pt x="72958" y="0"/>
                </a:moveTo>
                <a:cubicBezTo>
                  <a:pt x="46578" y="0"/>
                  <a:pt x="21728" y="6589"/>
                  <a:pt x="0" y="18261"/>
                </a:cubicBezTo>
                <a:lnTo>
                  <a:pt x="0" y="209421"/>
                </a:lnTo>
                <a:lnTo>
                  <a:pt x="217797" y="209421"/>
                </a:lnTo>
                <a:cubicBezTo>
                  <a:pt x="224236" y="192430"/>
                  <a:pt x="227724" y="174018"/>
                  <a:pt x="227724" y="154788"/>
                </a:cubicBezTo>
                <a:cubicBezTo>
                  <a:pt x="227724" y="69276"/>
                  <a:pt x="158449" y="0"/>
                  <a:pt x="72958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lIns="121705" tIns="121705" rIns="121705" bIns="12170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9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9" name="Google Shape;1006;p29"/>
          <p:cNvSpPr/>
          <p:nvPr/>
        </p:nvSpPr>
        <p:spPr>
          <a:xfrm rot="10800000" flipH="1">
            <a:off x="-101600" y="-93663"/>
            <a:ext cx="5322888" cy="4894263"/>
          </a:xfrm>
          <a:custGeom>
            <a:avLst/>
            <a:gdLst/>
            <a:ahLst/>
            <a:cxnLst/>
            <a:rect l="l" t="t" r="r" b="b"/>
            <a:pathLst>
              <a:path w="227725" h="209421" extrusionOk="0">
                <a:moveTo>
                  <a:pt x="72958" y="0"/>
                </a:moveTo>
                <a:cubicBezTo>
                  <a:pt x="46578" y="0"/>
                  <a:pt x="21728" y="6589"/>
                  <a:pt x="0" y="18261"/>
                </a:cubicBezTo>
                <a:lnTo>
                  <a:pt x="0" y="209421"/>
                </a:lnTo>
                <a:lnTo>
                  <a:pt x="217797" y="209421"/>
                </a:lnTo>
                <a:cubicBezTo>
                  <a:pt x="224236" y="192430"/>
                  <a:pt x="227724" y="174018"/>
                  <a:pt x="227724" y="154788"/>
                </a:cubicBezTo>
                <a:cubicBezTo>
                  <a:pt x="227724" y="69276"/>
                  <a:pt x="158449" y="0"/>
                  <a:pt x="72958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lIns="121705" tIns="121705" rIns="121705" bIns="12170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9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716056753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 bwMode="auto">
          <a:xfrm>
            <a:off x="609600" y="6356350"/>
            <a:ext cx="2844800" cy="365125"/>
          </a:xfrm>
          <a:prstGeom prst="rect">
            <a:avLst/>
          </a:prstGeom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eaLnBrk="1" hangingPunct="1">
              <a:buClr>
                <a:srgbClr val="000000"/>
              </a:buClr>
              <a:defRPr sz="1900" smtClean="0">
                <a:solidFill>
                  <a:srgbClr val="000000"/>
                </a:solidFill>
                <a:sym typeface="Arial" panose="020B0604020202020204" pitchFamily="34" charset="0"/>
              </a:defRPr>
            </a:lvl1pPr>
          </a:lstStyle>
          <a:p>
            <a:pPr>
              <a:defRPr/>
            </a:pPr>
            <a:fld id="{3A67E5AD-83AC-40BB-A0D3-B3B51F902583}" type="datetimeFigureOut">
              <a:rPr lang="en-US"/>
              <a:pPr>
                <a:defRPr/>
              </a:pPr>
              <a:t>9/20/2021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 bwMode="auto">
          <a:xfrm>
            <a:off x="4165600" y="6356350"/>
            <a:ext cx="3860800" cy="365125"/>
          </a:xfrm>
          <a:prstGeom prst="rect">
            <a:avLst/>
          </a:prstGeom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eaLnBrk="1" hangingPunct="1">
              <a:buClr>
                <a:srgbClr val="000000"/>
              </a:buClr>
              <a:defRPr sz="1900" smtClean="0">
                <a:solidFill>
                  <a:srgbClr val="000000"/>
                </a:solidFill>
                <a:sym typeface="Arial" panose="020B0604020202020204" pitchFamily="34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 spcFirstLastPara="1">
            <a:normAutofit/>
          </a:bodyPr>
          <a:lstStyle>
            <a:lvl1pPr eaLnBrk="0" hangingPunct="0">
              <a:buClrTx/>
              <a:defRPr/>
            </a:lvl1pPr>
          </a:lstStyle>
          <a:p>
            <a:pPr>
              <a:defRPr/>
            </a:pPr>
            <a:fld id="{82DBCED9-6A8B-45C7-B452-7038E7519C59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33922892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oogle Shape;11;p2"/>
          <p:cNvGrpSpPr>
            <a:grpSpLocks/>
          </p:cNvGrpSpPr>
          <p:nvPr/>
        </p:nvGrpSpPr>
        <p:grpSpPr bwMode="auto">
          <a:xfrm>
            <a:off x="2406650" y="908050"/>
            <a:ext cx="1223963" cy="889000"/>
            <a:chOff x="5211663" y="1358969"/>
            <a:chExt cx="483893" cy="351481"/>
          </a:xfrm>
        </p:grpSpPr>
        <p:sp>
          <p:nvSpPr>
            <p:cNvPr id="5" name="Google Shape;12;p2"/>
            <p:cNvSpPr/>
            <p:nvPr/>
          </p:nvSpPr>
          <p:spPr>
            <a:xfrm>
              <a:off x="5519195" y="1396000"/>
              <a:ext cx="70921" cy="66530"/>
            </a:xfrm>
            <a:custGeom>
              <a:avLst/>
              <a:gdLst/>
              <a:ahLst/>
              <a:cxnLst/>
              <a:rect l="l" t="t" r="r" b="b"/>
              <a:pathLst>
                <a:path w="1040" h="978" extrusionOk="0">
                  <a:moveTo>
                    <a:pt x="914" y="1"/>
                  </a:moveTo>
                  <a:cubicBezTo>
                    <a:pt x="801" y="1"/>
                    <a:pt x="571" y="36"/>
                    <a:pt x="67" y="176"/>
                  </a:cubicBezTo>
                  <a:cubicBezTo>
                    <a:pt x="0" y="198"/>
                    <a:pt x="16" y="324"/>
                    <a:pt x="95" y="324"/>
                  </a:cubicBezTo>
                  <a:cubicBezTo>
                    <a:pt x="102" y="324"/>
                    <a:pt x="109" y="323"/>
                    <a:pt x="116" y="322"/>
                  </a:cubicBezTo>
                  <a:cubicBezTo>
                    <a:pt x="359" y="249"/>
                    <a:pt x="626" y="200"/>
                    <a:pt x="869" y="152"/>
                  </a:cubicBezTo>
                  <a:lnTo>
                    <a:pt x="869" y="152"/>
                  </a:lnTo>
                  <a:cubicBezTo>
                    <a:pt x="796" y="322"/>
                    <a:pt x="626" y="662"/>
                    <a:pt x="505" y="880"/>
                  </a:cubicBezTo>
                  <a:cubicBezTo>
                    <a:pt x="480" y="905"/>
                    <a:pt x="480" y="953"/>
                    <a:pt x="529" y="977"/>
                  </a:cubicBezTo>
                  <a:lnTo>
                    <a:pt x="553" y="977"/>
                  </a:lnTo>
                  <a:cubicBezTo>
                    <a:pt x="577" y="977"/>
                    <a:pt x="602" y="977"/>
                    <a:pt x="602" y="953"/>
                  </a:cubicBezTo>
                  <a:cubicBezTo>
                    <a:pt x="650" y="880"/>
                    <a:pt x="990" y="249"/>
                    <a:pt x="1039" y="127"/>
                  </a:cubicBezTo>
                  <a:cubicBezTo>
                    <a:pt x="1039" y="103"/>
                    <a:pt x="1039" y="79"/>
                    <a:pt x="1039" y="30"/>
                  </a:cubicBezTo>
                  <a:cubicBezTo>
                    <a:pt x="1018" y="20"/>
                    <a:pt x="998" y="1"/>
                    <a:pt x="914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" name="Google Shape;13;p2"/>
            <p:cNvSpPr/>
            <p:nvPr/>
          </p:nvSpPr>
          <p:spPr>
            <a:xfrm>
              <a:off x="5211663" y="1358969"/>
              <a:ext cx="483893" cy="351481"/>
            </a:xfrm>
            <a:custGeom>
              <a:avLst/>
              <a:gdLst/>
              <a:ahLst/>
              <a:cxnLst/>
              <a:rect l="l" t="t" r="r" b="b"/>
              <a:pathLst>
                <a:path w="7083" h="5145" extrusionOk="0">
                  <a:moveTo>
                    <a:pt x="3768" y="0"/>
                  </a:moveTo>
                  <a:cubicBezTo>
                    <a:pt x="3734" y="0"/>
                    <a:pt x="3701" y="4"/>
                    <a:pt x="3670" y="12"/>
                  </a:cubicBezTo>
                  <a:cubicBezTo>
                    <a:pt x="3014" y="207"/>
                    <a:pt x="3232" y="1713"/>
                    <a:pt x="3232" y="1713"/>
                  </a:cubicBezTo>
                  <a:cubicBezTo>
                    <a:pt x="3232" y="1713"/>
                    <a:pt x="1357" y="535"/>
                    <a:pt x="891" y="535"/>
                  </a:cubicBezTo>
                  <a:cubicBezTo>
                    <a:pt x="865" y="535"/>
                    <a:pt x="844" y="539"/>
                    <a:pt x="827" y="547"/>
                  </a:cubicBezTo>
                  <a:cubicBezTo>
                    <a:pt x="366" y="814"/>
                    <a:pt x="1483" y="1664"/>
                    <a:pt x="1483" y="1664"/>
                  </a:cubicBezTo>
                  <a:cubicBezTo>
                    <a:pt x="1483" y="1664"/>
                    <a:pt x="832" y="1473"/>
                    <a:pt x="445" y="1473"/>
                  </a:cubicBezTo>
                  <a:cubicBezTo>
                    <a:pt x="263" y="1473"/>
                    <a:pt x="140" y="1516"/>
                    <a:pt x="171" y="1640"/>
                  </a:cubicBezTo>
                  <a:cubicBezTo>
                    <a:pt x="269" y="2029"/>
                    <a:pt x="1022" y="2490"/>
                    <a:pt x="1022" y="2490"/>
                  </a:cubicBezTo>
                  <a:cubicBezTo>
                    <a:pt x="730" y="2490"/>
                    <a:pt x="439" y="2539"/>
                    <a:pt x="147" y="2587"/>
                  </a:cubicBezTo>
                  <a:cubicBezTo>
                    <a:pt x="1" y="2650"/>
                    <a:pt x="594" y="3616"/>
                    <a:pt x="1664" y="3616"/>
                  </a:cubicBezTo>
                  <a:cubicBezTo>
                    <a:pt x="1835" y="3616"/>
                    <a:pt x="2018" y="3592"/>
                    <a:pt x="2212" y="3535"/>
                  </a:cubicBezTo>
                  <a:lnTo>
                    <a:pt x="2212" y="3535"/>
                  </a:lnTo>
                  <a:lnTo>
                    <a:pt x="1095" y="4506"/>
                  </a:lnTo>
                  <a:cubicBezTo>
                    <a:pt x="1095" y="4506"/>
                    <a:pt x="2102" y="5144"/>
                    <a:pt x="3258" y="5144"/>
                  </a:cubicBezTo>
                  <a:cubicBezTo>
                    <a:pt x="3697" y="5144"/>
                    <a:pt x="4158" y="5052"/>
                    <a:pt x="4593" y="4798"/>
                  </a:cubicBezTo>
                  <a:cubicBezTo>
                    <a:pt x="7083" y="3365"/>
                    <a:pt x="4779" y="0"/>
                    <a:pt x="376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" name="Google Shape;14;p2"/>
            <p:cNvSpPr/>
            <p:nvPr/>
          </p:nvSpPr>
          <p:spPr>
            <a:xfrm>
              <a:off x="5467103" y="1397883"/>
              <a:ext cx="48326" cy="45190"/>
            </a:xfrm>
            <a:custGeom>
              <a:avLst/>
              <a:gdLst/>
              <a:ahLst/>
              <a:cxnLst/>
              <a:rect l="l" t="t" r="r" b="b"/>
              <a:pathLst>
                <a:path w="705" h="655" extrusionOk="0">
                  <a:moveTo>
                    <a:pt x="443" y="1"/>
                  </a:moveTo>
                  <a:cubicBezTo>
                    <a:pt x="395" y="1"/>
                    <a:pt x="349" y="49"/>
                    <a:pt x="365" y="96"/>
                  </a:cubicBezTo>
                  <a:cubicBezTo>
                    <a:pt x="413" y="218"/>
                    <a:pt x="462" y="363"/>
                    <a:pt x="486" y="485"/>
                  </a:cubicBezTo>
                  <a:cubicBezTo>
                    <a:pt x="365" y="388"/>
                    <a:pt x="243" y="291"/>
                    <a:pt x="122" y="169"/>
                  </a:cubicBezTo>
                  <a:cubicBezTo>
                    <a:pt x="110" y="157"/>
                    <a:pt x="92" y="151"/>
                    <a:pt x="73" y="151"/>
                  </a:cubicBezTo>
                  <a:cubicBezTo>
                    <a:pt x="55" y="151"/>
                    <a:pt x="37" y="157"/>
                    <a:pt x="25" y="169"/>
                  </a:cubicBezTo>
                  <a:cubicBezTo>
                    <a:pt x="0" y="218"/>
                    <a:pt x="0" y="266"/>
                    <a:pt x="25" y="291"/>
                  </a:cubicBezTo>
                  <a:cubicBezTo>
                    <a:pt x="340" y="606"/>
                    <a:pt x="462" y="655"/>
                    <a:pt x="535" y="655"/>
                  </a:cubicBezTo>
                  <a:lnTo>
                    <a:pt x="559" y="655"/>
                  </a:lnTo>
                  <a:cubicBezTo>
                    <a:pt x="608" y="631"/>
                    <a:pt x="705" y="582"/>
                    <a:pt x="511" y="48"/>
                  </a:cubicBezTo>
                  <a:cubicBezTo>
                    <a:pt x="494" y="14"/>
                    <a:pt x="468" y="1"/>
                    <a:pt x="443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" name="Google Shape;15;p2"/>
            <p:cNvSpPr/>
            <p:nvPr/>
          </p:nvSpPr>
          <p:spPr>
            <a:xfrm>
              <a:off x="5309571" y="1480105"/>
              <a:ext cx="102929" cy="109210"/>
            </a:xfrm>
            <a:custGeom>
              <a:avLst/>
              <a:gdLst/>
              <a:ahLst/>
              <a:cxnLst/>
              <a:rect l="l" t="t" r="r" b="b"/>
              <a:pathLst>
                <a:path w="1507" h="1598" extrusionOk="0">
                  <a:moveTo>
                    <a:pt x="479" y="1"/>
                  </a:moveTo>
                  <a:cubicBezTo>
                    <a:pt x="444" y="1"/>
                    <a:pt x="427" y="9"/>
                    <a:pt x="414" y="16"/>
                  </a:cubicBezTo>
                  <a:cubicBezTo>
                    <a:pt x="389" y="40"/>
                    <a:pt x="389" y="64"/>
                    <a:pt x="389" y="113"/>
                  </a:cubicBezTo>
                  <a:cubicBezTo>
                    <a:pt x="389" y="210"/>
                    <a:pt x="535" y="380"/>
                    <a:pt x="657" y="477"/>
                  </a:cubicBezTo>
                  <a:cubicBezTo>
                    <a:pt x="1" y="526"/>
                    <a:pt x="1" y="599"/>
                    <a:pt x="1" y="672"/>
                  </a:cubicBezTo>
                  <a:cubicBezTo>
                    <a:pt x="1" y="744"/>
                    <a:pt x="74" y="793"/>
                    <a:pt x="98" y="817"/>
                  </a:cubicBezTo>
                  <a:cubicBezTo>
                    <a:pt x="219" y="890"/>
                    <a:pt x="316" y="963"/>
                    <a:pt x="438" y="1012"/>
                  </a:cubicBezTo>
                  <a:cubicBezTo>
                    <a:pt x="316" y="1036"/>
                    <a:pt x="195" y="1085"/>
                    <a:pt x="98" y="1157"/>
                  </a:cubicBezTo>
                  <a:cubicBezTo>
                    <a:pt x="49" y="1182"/>
                    <a:pt x="49" y="1255"/>
                    <a:pt x="74" y="1303"/>
                  </a:cubicBezTo>
                  <a:cubicBezTo>
                    <a:pt x="185" y="1481"/>
                    <a:pt x="397" y="1598"/>
                    <a:pt x="619" y="1598"/>
                  </a:cubicBezTo>
                  <a:cubicBezTo>
                    <a:pt x="639" y="1598"/>
                    <a:pt x="660" y="1597"/>
                    <a:pt x="681" y="1595"/>
                  </a:cubicBezTo>
                  <a:cubicBezTo>
                    <a:pt x="778" y="1595"/>
                    <a:pt x="875" y="1570"/>
                    <a:pt x="948" y="1546"/>
                  </a:cubicBezTo>
                  <a:cubicBezTo>
                    <a:pt x="997" y="1546"/>
                    <a:pt x="1021" y="1498"/>
                    <a:pt x="997" y="1473"/>
                  </a:cubicBezTo>
                  <a:cubicBezTo>
                    <a:pt x="997" y="1438"/>
                    <a:pt x="971" y="1415"/>
                    <a:pt x="938" y="1415"/>
                  </a:cubicBezTo>
                  <a:cubicBezTo>
                    <a:pt x="925" y="1415"/>
                    <a:pt x="912" y="1418"/>
                    <a:pt x="899" y="1425"/>
                  </a:cubicBezTo>
                  <a:cubicBezTo>
                    <a:pt x="829" y="1446"/>
                    <a:pt x="756" y="1457"/>
                    <a:pt x="683" y="1457"/>
                  </a:cubicBezTo>
                  <a:cubicBezTo>
                    <a:pt x="507" y="1457"/>
                    <a:pt x="333" y="1392"/>
                    <a:pt x="195" y="1255"/>
                  </a:cubicBezTo>
                  <a:cubicBezTo>
                    <a:pt x="365" y="1157"/>
                    <a:pt x="535" y="1109"/>
                    <a:pt x="705" y="1085"/>
                  </a:cubicBezTo>
                  <a:lnTo>
                    <a:pt x="729" y="1085"/>
                  </a:lnTo>
                  <a:cubicBezTo>
                    <a:pt x="754" y="1060"/>
                    <a:pt x="778" y="1036"/>
                    <a:pt x="778" y="1012"/>
                  </a:cubicBezTo>
                  <a:cubicBezTo>
                    <a:pt x="778" y="987"/>
                    <a:pt x="754" y="963"/>
                    <a:pt x="729" y="939"/>
                  </a:cubicBezTo>
                  <a:lnTo>
                    <a:pt x="705" y="939"/>
                  </a:lnTo>
                  <a:cubicBezTo>
                    <a:pt x="511" y="890"/>
                    <a:pt x="341" y="793"/>
                    <a:pt x="171" y="696"/>
                  </a:cubicBezTo>
                  <a:cubicBezTo>
                    <a:pt x="389" y="647"/>
                    <a:pt x="608" y="623"/>
                    <a:pt x="827" y="623"/>
                  </a:cubicBezTo>
                  <a:cubicBezTo>
                    <a:pt x="851" y="623"/>
                    <a:pt x="875" y="599"/>
                    <a:pt x="899" y="574"/>
                  </a:cubicBezTo>
                  <a:cubicBezTo>
                    <a:pt x="899" y="550"/>
                    <a:pt x="899" y="526"/>
                    <a:pt x="875" y="502"/>
                  </a:cubicBezTo>
                  <a:cubicBezTo>
                    <a:pt x="754" y="404"/>
                    <a:pt x="657" y="283"/>
                    <a:pt x="559" y="161"/>
                  </a:cubicBezTo>
                  <a:lnTo>
                    <a:pt x="559" y="161"/>
                  </a:lnTo>
                  <a:cubicBezTo>
                    <a:pt x="851" y="259"/>
                    <a:pt x="1118" y="380"/>
                    <a:pt x="1385" y="526"/>
                  </a:cubicBezTo>
                  <a:cubicBezTo>
                    <a:pt x="1434" y="526"/>
                    <a:pt x="1482" y="526"/>
                    <a:pt x="1482" y="477"/>
                  </a:cubicBezTo>
                  <a:cubicBezTo>
                    <a:pt x="1507" y="429"/>
                    <a:pt x="1482" y="404"/>
                    <a:pt x="1458" y="380"/>
                  </a:cubicBezTo>
                  <a:cubicBezTo>
                    <a:pt x="803" y="61"/>
                    <a:pt x="574" y="1"/>
                    <a:pt x="479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" name="Google Shape;16;p2"/>
            <p:cNvSpPr/>
            <p:nvPr/>
          </p:nvSpPr>
          <p:spPr>
            <a:xfrm>
              <a:off x="5442626" y="1508348"/>
              <a:ext cx="150628" cy="201474"/>
            </a:xfrm>
            <a:custGeom>
              <a:avLst/>
              <a:gdLst/>
              <a:ahLst/>
              <a:cxnLst/>
              <a:rect l="l" t="t" r="r" b="b"/>
              <a:pathLst>
                <a:path w="2211" h="2951" extrusionOk="0">
                  <a:moveTo>
                    <a:pt x="2131" y="1"/>
                  </a:moveTo>
                  <a:cubicBezTo>
                    <a:pt x="2118" y="1"/>
                    <a:pt x="2103" y="4"/>
                    <a:pt x="2089" y="11"/>
                  </a:cubicBezTo>
                  <a:cubicBezTo>
                    <a:pt x="2089" y="11"/>
                    <a:pt x="0" y="982"/>
                    <a:pt x="49" y="2877"/>
                  </a:cubicBezTo>
                  <a:cubicBezTo>
                    <a:pt x="49" y="2901"/>
                    <a:pt x="73" y="2950"/>
                    <a:pt x="121" y="2950"/>
                  </a:cubicBezTo>
                  <a:cubicBezTo>
                    <a:pt x="170" y="2950"/>
                    <a:pt x="194" y="2901"/>
                    <a:pt x="194" y="2877"/>
                  </a:cubicBezTo>
                  <a:cubicBezTo>
                    <a:pt x="170" y="1080"/>
                    <a:pt x="2138" y="132"/>
                    <a:pt x="2162" y="132"/>
                  </a:cubicBezTo>
                  <a:cubicBezTo>
                    <a:pt x="2186" y="108"/>
                    <a:pt x="2211" y="84"/>
                    <a:pt x="2186" y="35"/>
                  </a:cubicBezTo>
                  <a:cubicBezTo>
                    <a:pt x="2186" y="18"/>
                    <a:pt x="2162" y="1"/>
                    <a:pt x="2131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" name="Google Shape;17;p2"/>
          <p:cNvGrpSpPr>
            <a:grpSpLocks/>
          </p:cNvGrpSpPr>
          <p:nvPr/>
        </p:nvGrpSpPr>
        <p:grpSpPr bwMode="auto">
          <a:xfrm>
            <a:off x="384175" y="2882900"/>
            <a:ext cx="1624013" cy="1282700"/>
            <a:chOff x="855987" y="2204128"/>
            <a:chExt cx="1217483" cy="962421"/>
          </a:xfrm>
        </p:grpSpPr>
        <p:grpSp>
          <p:nvGrpSpPr>
            <p:cNvPr id="13" name="Google Shape;18;p2"/>
            <p:cNvGrpSpPr>
              <a:grpSpLocks/>
            </p:cNvGrpSpPr>
            <p:nvPr/>
          </p:nvGrpSpPr>
          <p:grpSpPr bwMode="auto">
            <a:xfrm>
              <a:off x="855987" y="2204128"/>
              <a:ext cx="1146639" cy="962421"/>
              <a:chOff x="958238" y="2157575"/>
              <a:chExt cx="1115191" cy="936025"/>
            </a:xfrm>
          </p:grpSpPr>
          <p:sp>
            <p:nvSpPr>
              <p:cNvPr id="15" name="Google Shape;19;p2"/>
              <p:cNvSpPr/>
              <p:nvPr/>
            </p:nvSpPr>
            <p:spPr>
              <a:xfrm>
                <a:off x="1253393" y="2157575"/>
                <a:ext cx="493082" cy="49234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" name="Google Shape;20;p2"/>
              <p:cNvSpPr/>
              <p:nvPr/>
            </p:nvSpPr>
            <p:spPr>
              <a:xfrm>
                <a:off x="1440903" y="2325550"/>
                <a:ext cx="491924" cy="49234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" name="Google Shape;21;p2"/>
              <p:cNvSpPr/>
              <p:nvPr/>
            </p:nvSpPr>
            <p:spPr>
              <a:xfrm>
                <a:off x="997592" y="2334818"/>
                <a:ext cx="491925" cy="49234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" name="Google Shape;22;p2"/>
              <p:cNvSpPr/>
              <p:nvPr/>
            </p:nvSpPr>
            <p:spPr>
              <a:xfrm>
                <a:off x="958238" y="2551447"/>
                <a:ext cx="491925" cy="49234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" name="Google Shape;23;p2"/>
              <p:cNvSpPr/>
              <p:nvPr/>
            </p:nvSpPr>
            <p:spPr>
              <a:xfrm>
                <a:off x="1165426" y="2601260"/>
                <a:ext cx="491924" cy="49234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" name="Google Shape;24;p2"/>
              <p:cNvSpPr/>
              <p:nvPr/>
            </p:nvSpPr>
            <p:spPr>
              <a:xfrm>
                <a:off x="1450163" y="2561873"/>
                <a:ext cx="622719" cy="49234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4" name="Google Shape;25;p2"/>
            <p:cNvSpPr/>
            <p:nvPr/>
          </p:nvSpPr>
          <p:spPr>
            <a:xfrm>
              <a:off x="927394" y="2206510"/>
              <a:ext cx="1146076" cy="870706"/>
            </a:xfrm>
            <a:custGeom>
              <a:avLst/>
              <a:gdLst/>
              <a:ahLst/>
              <a:cxnLst/>
              <a:rect l="l" t="t" r="r" b="b"/>
              <a:pathLst>
                <a:path w="6074" h="4608" extrusionOk="0">
                  <a:moveTo>
                    <a:pt x="1749" y="936"/>
                  </a:moveTo>
                  <a:cubicBezTo>
                    <a:pt x="1968" y="985"/>
                    <a:pt x="2187" y="1131"/>
                    <a:pt x="2284" y="1325"/>
                  </a:cubicBezTo>
                  <a:cubicBezTo>
                    <a:pt x="2284" y="1398"/>
                    <a:pt x="2260" y="1446"/>
                    <a:pt x="2211" y="1471"/>
                  </a:cubicBezTo>
                  <a:cubicBezTo>
                    <a:pt x="2162" y="1519"/>
                    <a:pt x="2114" y="1519"/>
                    <a:pt x="2065" y="1544"/>
                  </a:cubicBezTo>
                  <a:cubicBezTo>
                    <a:pt x="1871" y="1544"/>
                    <a:pt x="1725" y="1276"/>
                    <a:pt x="1677" y="1155"/>
                  </a:cubicBezTo>
                  <a:lnTo>
                    <a:pt x="1677" y="1131"/>
                  </a:lnTo>
                  <a:cubicBezTo>
                    <a:pt x="1701" y="1058"/>
                    <a:pt x="1725" y="1009"/>
                    <a:pt x="1749" y="936"/>
                  </a:cubicBezTo>
                  <a:close/>
                  <a:moveTo>
                    <a:pt x="3936" y="1301"/>
                  </a:moveTo>
                  <a:lnTo>
                    <a:pt x="3936" y="1301"/>
                  </a:lnTo>
                  <a:cubicBezTo>
                    <a:pt x="3960" y="1446"/>
                    <a:pt x="3936" y="1616"/>
                    <a:pt x="3839" y="1762"/>
                  </a:cubicBezTo>
                  <a:cubicBezTo>
                    <a:pt x="3790" y="1714"/>
                    <a:pt x="3814" y="1495"/>
                    <a:pt x="3936" y="1301"/>
                  </a:cubicBezTo>
                  <a:close/>
                  <a:moveTo>
                    <a:pt x="750" y="2166"/>
                  </a:moveTo>
                  <a:cubicBezTo>
                    <a:pt x="776" y="2166"/>
                    <a:pt x="802" y="2169"/>
                    <a:pt x="826" y="2175"/>
                  </a:cubicBezTo>
                  <a:cubicBezTo>
                    <a:pt x="1142" y="2199"/>
                    <a:pt x="1264" y="2394"/>
                    <a:pt x="1264" y="2564"/>
                  </a:cubicBezTo>
                  <a:cubicBezTo>
                    <a:pt x="1264" y="2661"/>
                    <a:pt x="1166" y="2758"/>
                    <a:pt x="1045" y="2782"/>
                  </a:cubicBezTo>
                  <a:cubicBezTo>
                    <a:pt x="996" y="2758"/>
                    <a:pt x="924" y="2758"/>
                    <a:pt x="875" y="2734"/>
                  </a:cubicBezTo>
                  <a:cubicBezTo>
                    <a:pt x="705" y="2612"/>
                    <a:pt x="583" y="2442"/>
                    <a:pt x="535" y="2248"/>
                  </a:cubicBezTo>
                  <a:cubicBezTo>
                    <a:pt x="590" y="2193"/>
                    <a:pt x="672" y="2166"/>
                    <a:pt x="750" y="2166"/>
                  </a:cubicBezTo>
                  <a:close/>
                  <a:moveTo>
                    <a:pt x="5199" y="2588"/>
                  </a:moveTo>
                  <a:cubicBezTo>
                    <a:pt x="5078" y="2855"/>
                    <a:pt x="4883" y="3025"/>
                    <a:pt x="4762" y="3025"/>
                  </a:cubicBezTo>
                  <a:cubicBezTo>
                    <a:pt x="4713" y="3025"/>
                    <a:pt x="4665" y="3001"/>
                    <a:pt x="4640" y="2977"/>
                  </a:cubicBezTo>
                  <a:cubicBezTo>
                    <a:pt x="4567" y="2855"/>
                    <a:pt x="4592" y="2807"/>
                    <a:pt x="4592" y="2782"/>
                  </a:cubicBezTo>
                  <a:cubicBezTo>
                    <a:pt x="4640" y="2685"/>
                    <a:pt x="4883" y="2588"/>
                    <a:pt x="5150" y="2588"/>
                  </a:cubicBezTo>
                  <a:close/>
                  <a:moveTo>
                    <a:pt x="3596" y="3293"/>
                  </a:moveTo>
                  <a:cubicBezTo>
                    <a:pt x="3596" y="3293"/>
                    <a:pt x="3620" y="3317"/>
                    <a:pt x="3620" y="3317"/>
                  </a:cubicBezTo>
                  <a:cubicBezTo>
                    <a:pt x="3669" y="3390"/>
                    <a:pt x="3644" y="3608"/>
                    <a:pt x="3426" y="3851"/>
                  </a:cubicBezTo>
                  <a:cubicBezTo>
                    <a:pt x="3353" y="3754"/>
                    <a:pt x="3328" y="3633"/>
                    <a:pt x="3377" y="3511"/>
                  </a:cubicBezTo>
                  <a:cubicBezTo>
                    <a:pt x="3401" y="3414"/>
                    <a:pt x="3474" y="3341"/>
                    <a:pt x="3596" y="3317"/>
                  </a:cubicBezTo>
                  <a:lnTo>
                    <a:pt x="3596" y="3293"/>
                  </a:lnTo>
                  <a:close/>
                  <a:moveTo>
                    <a:pt x="1822" y="3366"/>
                  </a:moveTo>
                  <a:cubicBezTo>
                    <a:pt x="1847" y="3366"/>
                    <a:pt x="1944" y="3366"/>
                    <a:pt x="1968" y="3487"/>
                  </a:cubicBezTo>
                  <a:cubicBezTo>
                    <a:pt x="1944" y="3754"/>
                    <a:pt x="1798" y="3997"/>
                    <a:pt x="1555" y="4094"/>
                  </a:cubicBezTo>
                  <a:cubicBezTo>
                    <a:pt x="1482" y="3924"/>
                    <a:pt x="1507" y="3706"/>
                    <a:pt x="1604" y="3511"/>
                  </a:cubicBezTo>
                  <a:cubicBezTo>
                    <a:pt x="1652" y="3438"/>
                    <a:pt x="1725" y="3366"/>
                    <a:pt x="1822" y="3366"/>
                  </a:cubicBezTo>
                  <a:close/>
                  <a:moveTo>
                    <a:pt x="2745" y="159"/>
                  </a:moveTo>
                  <a:cubicBezTo>
                    <a:pt x="2867" y="159"/>
                    <a:pt x="3013" y="183"/>
                    <a:pt x="3158" y="256"/>
                  </a:cubicBezTo>
                  <a:cubicBezTo>
                    <a:pt x="3523" y="378"/>
                    <a:pt x="3814" y="693"/>
                    <a:pt x="3911" y="1058"/>
                  </a:cubicBezTo>
                  <a:cubicBezTo>
                    <a:pt x="3693" y="1325"/>
                    <a:pt x="3596" y="1714"/>
                    <a:pt x="3766" y="1859"/>
                  </a:cubicBezTo>
                  <a:cubicBezTo>
                    <a:pt x="3790" y="1908"/>
                    <a:pt x="3839" y="1932"/>
                    <a:pt x="3863" y="1932"/>
                  </a:cubicBezTo>
                  <a:cubicBezTo>
                    <a:pt x="3936" y="1932"/>
                    <a:pt x="3984" y="1884"/>
                    <a:pt x="4009" y="1835"/>
                  </a:cubicBezTo>
                  <a:cubicBezTo>
                    <a:pt x="4130" y="1616"/>
                    <a:pt x="4154" y="1349"/>
                    <a:pt x="4082" y="1106"/>
                  </a:cubicBezTo>
                  <a:cubicBezTo>
                    <a:pt x="4203" y="961"/>
                    <a:pt x="4397" y="863"/>
                    <a:pt x="4592" y="863"/>
                  </a:cubicBezTo>
                  <a:cubicBezTo>
                    <a:pt x="4762" y="863"/>
                    <a:pt x="4932" y="936"/>
                    <a:pt x="5053" y="1033"/>
                  </a:cubicBezTo>
                  <a:cubicBezTo>
                    <a:pt x="5466" y="1325"/>
                    <a:pt x="5466" y="1932"/>
                    <a:pt x="5272" y="2418"/>
                  </a:cubicBezTo>
                  <a:lnTo>
                    <a:pt x="5150" y="2418"/>
                  </a:lnTo>
                  <a:cubicBezTo>
                    <a:pt x="4907" y="2418"/>
                    <a:pt x="4567" y="2491"/>
                    <a:pt x="4470" y="2710"/>
                  </a:cubicBezTo>
                  <a:cubicBezTo>
                    <a:pt x="4397" y="2928"/>
                    <a:pt x="4543" y="3171"/>
                    <a:pt x="4762" y="3195"/>
                  </a:cubicBezTo>
                  <a:cubicBezTo>
                    <a:pt x="5029" y="3195"/>
                    <a:pt x="5248" y="2904"/>
                    <a:pt x="5369" y="2612"/>
                  </a:cubicBezTo>
                  <a:cubicBezTo>
                    <a:pt x="5612" y="2637"/>
                    <a:pt x="5806" y="2807"/>
                    <a:pt x="5879" y="3025"/>
                  </a:cubicBezTo>
                  <a:cubicBezTo>
                    <a:pt x="5903" y="3220"/>
                    <a:pt x="5831" y="3414"/>
                    <a:pt x="5685" y="3560"/>
                  </a:cubicBezTo>
                  <a:cubicBezTo>
                    <a:pt x="5320" y="3949"/>
                    <a:pt x="4810" y="4191"/>
                    <a:pt x="4252" y="4191"/>
                  </a:cubicBezTo>
                  <a:cubicBezTo>
                    <a:pt x="4082" y="4191"/>
                    <a:pt x="3887" y="4167"/>
                    <a:pt x="3741" y="4070"/>
                  </a:cubicBezTo>
                  <a:cubicBezTo>
                    <a:pt x="3669" y="4046"/>
                    <a:pt x="3620" y="4021"/>
                    <a:pt x="3571" y="3973"/>
                  </a:cubicBezTo>
                  <a:cubicBezTo>
                    <a:pt x="3814" y="3681"/>
                    <a:pt x="3887" y="3366"/>
                    <a:pt x="3766" y="3220"/>
                  </a:cubicBezTo>
                  <a:cubicBezTo>
                    <a:pt x="3717" y="3171"/>
                    <a:pt x="3669" y="3147"/>
                    <a:pt x="3596" y="3147"/>
                  </a:cubicBezTo>
                  <a:cubicBezTo>
                    <a:pt x="3426" y="3171"/>
                    <a:pt x="3280" y="3268"/>
                    <a:pt x="3231" y="3438"/>
                  </a:cubicBezTo>
                  <a:cubicBezTo>
                    <a:pt x="3158" y="3633"/>
                    <a:pt x="3207" y="3851"/>
                    <a:pt x="3328" y="3973"/>
                  </a:cubicBezTo>
                  <a:cubicBezTo>
                    <a:pt x="3037" y="4264"/>
                    <a:pt x="2648" y="4434"/>
                    <a:pt x="2260" y="4434"/>
                  </a:cubicBezTo>
                  <a:cubicBezTo>
                    <a:pt x="2215" y="4444"/>
                    <a:pt x="2169" y="4449"/>
                    <a:pt x="2124" y="4449"/>
                  </a:cubicBezTo>
                  <a:cubicBezTo>
                    <a:pt x="1946" y="4449"/>
                    <a:pt x="1768" y="4375"/>
                    <a:pt x="1652" y="4240"/>
                  </a:cubicBezTo>
                  <a:cubicBezTo>
                    <a:pt x="1944" y="4094"/>
                    <a:pt x="2138" y="3778"/>
                    <a:pt x="2138" y="3463"/>
                  </a:cubicBezTo>
                  <a:cubicBezTo>
                    <a:pt x="2116" y="3307"/>
                    <a:pt x="2013" y="3192"/>
                    <a:pt x="1865" y="3192"/>
                  </a:cubicBezTo>
                  <a:cubicBezTo>
                    <a:pt x="1851" y="3192"/>
                    <a:pt x="1837" y="3193"/>
                    <a:pt x="1822" y="3195"/>
                  </a:cubicBezTo>
                  <a:cubicBezTo>
                    <a:pt x="1677" y="3195"/>
                    <a:pt x="1531" y="3293"/>
                    <a:pt x="1458" y="3438"/>
                  </a:cubicBezTo>
                  <a:cubicBezTo>
                    <a:pt x="1337" y="3657"/>
                    <a:pt x="1312" y="3924"/>
                    <a:pt x="1409" y="4143"/>
                  </a:cubicBezTo>
                  <a:cubicBezTo>
                    <a:pt x="1361" y="4149"/>
                    <a:pt x="1314" y="4152"/>
                    <a:pt x="1268" y="4152"/>
                  </a:cubicBezTo>
                  <a:cubicBezTo>
                    <a:pt x="1130" y="4152"/>
                    <a:pt x="1002" y="4125"/>
                    <a:pt x="875" y="4070"/>
                  </a:cubicBezTo>
                  <a:cubicBezTo>
                    <a:pt x="535" y="3924"/>
                    <a:pt x="316" y="3633"/>
                    <a:pt x="268" y="3268"/>
                  </a:cubicBezTo>
                  <a:cubicBezTo>
                    <a:pt x="195" y="2977"/>
                    <a:pt x="243" y="2637"/>
                    <a:pt x="413" y="2370"/>
                  </a:cubicBezTo>
                  <a:cubicBezTo>
                    <a:pt x="486" y="2564"/>
                    <a:pt x="632" y="2734"/>
                    <a:pt x="802" y="2855"/>
                  </a:cubicBezTo>
                  <a:cubicBezTo>
                    <a:pt x="899" y="2880"/>
                    <a:pt x="972" y="2904"/>
                    <a:pt x="1069" y="2904"/>
                  </a:cubicBezTo>
                  <a:cubicBezTo>
                    <a:pt x="1264" y="2904"/>
                    <a:pt x="1434" y="2758"/>
                    <a:pt x="1434" y="2540"/>
                  </a:cubicBezTo>
                  <a:cubicBezTo>
                    <a:pt x="1434" y="2224"/>
                    <a:pt x="1166" y="1981"/>
                    <a:pt x="851" y="1981"/>
                  </a:cubicBezTo>
                  <a:cubicBezTo>
                    <a:pt x="828" y="1976"/>
                    <a:pt x="806" y="1974"/>
                    <a:pt x="784" y="1974"/>
                  </a:cubicBezTo>
                  <a:cubicBezTo>
                    <a:pt x="685" y="1974"/>
                    <a:pt x="590" y="2014"/>
                    <a:pt x="511" y="2054"/>
                  </a:cubicBezTo>
                  <a:cubicBezTo>
                    <a:pt x="438" y="1568"/>
                    <a:pt x="608" y="1058"/>
                    <a:pt x="1069" y="936"/>
                  </a:cubicBezTo>
                  <a:cubicBezTo>
                    <a:pt x="1194" y="901"/>
                    <a:pt x="1331" y="878"/>
                    <a:pt x="1463" y="878"/>
                  </a:cubicBezTo>
                  <a:cubicBezTo>
                    <a:pt x="1511" y="878"/>
                    <a:pt x="1558" y="881"/>
                    <a:pt x="1604" y="888"/>
                  </a:cubicBezTo>
                  <a:cubicBezTo>
                    <a:pt x="1555" y="1009"/>
                    <a:pt x="1507" y="1106"/>
                    <a:pt x="1507" y="1106"/>
                  </a:cubicBezTo>
                  <a:cubicBezTo>
                    <a:pt x="1507" y="1131"/>
                    <a:pt x="1507" y="1131"/>
                    <a:pt x="1507" y="1155"/>
                  </a:cubicBezTo>
                  <a:cubicBezTo>
                    <a:pt x="1531" y="1179"/>
                    <a:pt x="1725" y="1665"/>
                    <a:pt x="2065" y="1665"/>
                  </a:cubicBezTo>
                  <a:cubicBezTo>
                    <a:pt x="2162" y="1665"/>
                    <a:pt x="2235" y="1641"/>
                    <a:pt x="2308" y="1592"/>
                  </a:cubicBezTo>
                  <a:cubicBezTo>
                    <a:pt x="2405" y="1544"/>
                    <a:pt x="2478" y="1422"/>
                    <a:pt x="2454" y="1301"/>
                  </a:cubicBezTo>
                  <a:cubicBezTo>
                    <a:pt x="2357" y="1033"/>
                    <a:pt x="2114" y="839"/>
                    <a:pt x="1847" y="791"/>
                  </a:cubicBezTo>
                  <a:cubicBezTo>
                    <a:pt x="1992" y="426"/>
                    <a:pt x="2332" y="183"/>
                    <a:pt x="2745" y="159"/>
                  </a:cubicBezTo>
                  <a:close/>
                  <a:moveTo>
                    <a:pt x="2728" y="1"/>
                  </a:moveTo>
                  <a:cubicBezTo>
                    <a:pt x="2260" y="1"/>
                    <a:pt x="1815" y="296"/>
                    <a:pt x="1652" y="766"/>
                  </a:cubicBezTo>
                  <a:cubicBezTo>
                    <a:pt x="1569" y="748"/>
                    <a:pt x="1485" y="740"/>
                    <a:pt x="1403" y="740"/>
                  </a:cubicBezTo>
                  <a:cubicBezTo>
                    <a:pt x="1270" y="740"/>
                    <a:pt x="1141" y="760"/>
                    <a:pt x="1021" y="791"/>
                  </a:cubicBezTo>
                  <a:cubicBezTo>
                    <a:pt x="438" y="936"/>
                    <a:pt x="219" y="1616"/>
                    <a:pt x="341" y="2199"/>
                  </a:cubicBezTo>
                  <a:cubicBezTo>
                    <a:pt x="98" y="2515"/>
                    <a:pt x="0" y="2928"/>
                    <a:pt x="73" y="3317"/>
                  </a:cubicBezTo>
                  <a:cubicBezTo>
                    <a:pt x="146" y="3730"/>
                    <a:pt x="413" y="4070"/>
                    <a:pt x="802" y="4240"/>
                  </a:cubicBezTo>
                  <a:cubicBezTo>
                    <a:pt x="960" y="4293"/>
                    <a:pt x="1130" y="4332"/>
                    <a:pt x="1294" y="4332"/>
                  </a:cubicBezTo>
                  <a:cubicBezTo>
                    <a:pt x="1358" y="4332"/>
                    <a:pt x="1421" y="4326"/>
                    <a:pt x="1482" y="4313"/>
                  </a:cubicBezTo>
                  <a:cubicBezTo>
                    <a:pt x="1638" y="4491"/>
                    <a:pt x="1875" y="4607"/>
                    <a:pt x="2119" y="4607"/>
                  </a:cubicBezTo>
                  <a:cubicBezTo>
                    <a:pt x="2141" y="4607"/>
                    <a:pt x="2164" y="4606"/>
                    <a:pt x="2187" y="4604"/>
                  </a:cubicBezTo>
                  <a:lnTo>
                    <a:pt x="2260" y="4604"/>
                  </a:lnTo>
                  <a:cubicBezTo>
                    <a:pt x="2721" y="4580"/>
                    <a:pt x="3134" y="4410"/>
                    <a:pt x="3450" y="4094"/>
                  </a:cubicBezTo>
                  <a:cubicBezTo>
                    <a:pt x="3523" y="4143"/>
                    <a:pt x="3596" y="4191"/>
                    <a:pt x="3669" y="4240"/>
                  </a:cubicBezTo>
                  <a:cubicBezTo>
                    <a:pt x="3839" y="4313"/>
                    <a:pt x="4057" y="4361"/>
                    <a:pt x="4276" y="4361"/>
                  </a:cubicBezTo>
                  <a:cubicBezTo>
                    <a:pt x="4859" y="4361"/>
                    <a:pt x="5418" y="4094"/>
                    <a:pt x="5831" y="3681"/>
                  </a:cubicBezTo>
                  <a:cubicBezTo>
                    <a:pt x="6001" y="3487"/>
                    <a:pt x="6073" y="3244"/>
                    <a:pt x="6049" y="3001"/>
                  </a:cubicBezTo>
                  <a:cubicBezTo>
                    <a:pt x="5976" y="2710"/>
                    <a:pt x="5733" y="2491"/>
                    <a:pt x="5442" y="2467"/>
                  </a:cubicBezTo>
                  <a:cubicBezTo>
                    <a:pt x="5636" y="1908"/>
                    <a:pt x="5612" y="1252"/>
                    <a:pt x="5126" y="912"/>
                  </a:cubicBezTo>
                  <a:cubicBezTo>
                    <a:pt x="4972" y="781"/>
                    <a:pt x="4776" y="715"/>
                    <a:pt x="4580" y="715"/>
                  </a:cubicBezTo>
                  <a:cubicBezTo>
                    <a:pt x="4376" y="715"/>
                    <a:pt x="4170" y="787"/>
                    <a:pt x="4009" y="936"/>
                  </a:cubicBezTo>
                  <a:cubicBezTo>
                    <a:pt x="3887" y="548"/>
                    <a:pt x="3571" y="256"/>
                    <a:pt x="3207" y="110"/>
                  </a:cubicBezTo>
                  <a:cubicBezTo>
                    <a:pt x="3052" y="36"/>
                    <a:pt x="2889" y="1"/>
                    <a:pt x="2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1" name="Google Shape;26;p2"/>
          <p:cNvGrpSpPr>
            <a:grpSpLocks/>
          </p:cNvGrpSpPr>
          <p:nvPr/>
        </p:nvGrpSpPr>
        <p:grpSpPr bwMode="auto">
          <a:xfrm>
            <a:off x="5199063" y="569913"/>
            <a:ext cx="2203450" cy="958850"/>
            <a:chOff x="3965010" y="571479"/>
            <a:chExt cx="1651683" cy="719972"/>
          </a:xfrm>
        </p:grpSpPr>
        <p:grpSp>
          <p:nvGrpSpPr>
            <p:cNvPr id="22" name="Google Shape;27;p2"/>
            <p:cNvGrpSpPr>
              <a:grpSpLocks/>
            </p:cNvGrpSpPr>
            <p:nvPr/>
          </p:nvGrpSpPr>
          <p:grpSpPr bwMode="auto">
            <a:xfrm>
              <a:off x="3965010" y="571479"/>
              <a:ext cx="1446820" cy="719972"/>
              <a:chOff x="3953250" y="571500"/>
              <a:chExt cx="1383325" cy="766825"/>
            </a:xfrm>
          </p:grpSpPr>
          <p:grpSp>
            <p:nvGrpSpPr>
              <p:cNvPr id="24" name="Google Shape;28;p2"/>
              <p:cNvGrpSpPr>
                <a:grpSpLocks/>
              </p:cNvGrpSpPr>
              <p:nvPr/>
            </p:nvGrpSpPr>
            <p:grpSpPr bwMode="auto">
              <a:xfrm>
                <a:off x="3953250" y="571500"/>
                <a:ext cx="1383166" cy="669650"/>
                <a:chOff x="897088" y="2374675"/>
                <a:chExt cx="1383166" cy="669650"/>
              </a:xfrm>
            </p:grpSpPr>
            <p:sp>
              <p:nvSpPr>
                <p:cNvPr id="26" name="Google Shape;29;p2"/>
                <p:cNvSpPr/>
                <p:nvPr/>
              </p:nvSpPr>
              <p:spPr>
                <a:xfrm>
                  <a:off x="1136016" y="2416571"/>
                  <a:ext cx="622349" cy="622093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" name="Google Shape;30;p2"/>
                <p:cNvSpPr/>
                <p:nvPr/>
              </p:nvSpPr>
              <p:spPr>
                <a:xfrm>
                  <a:off x="1479616" y="2374675"/>
                  <a:ext cx="492645" cy="492596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" name="Google Shape;31;p2"/>
                <p:cNvSpPr/>
                <p:nvPr/>
              </p:nvSpPr>
              <p:spPr>
                <a:xfrm>
                  <a:off x="897088" y="2689530"/>
                  <a:ext cx="492645" cy="354212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9" name="Google Shape;32;p2"/>
                <p:cNvSpPr/>
                <p:nvPr/>
              </p:nvSpPr>
              <p:spPr>
                <a:xfrm>
                  <a:off x="1658243" y="2551146"/>
                  <a:ext cx="622350" cy="492596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25" name="Google Shape;33;p2"/>
              <p:cNvSpPr/>
              <p:nvPr/>
            </p:nvSpPr>
            <p:spPr>
              <a:xfrm>
                <a:off x="3972591" y="906669"/>
                <a:ext cx="1364163" cy="43165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3" name="Google Shape;34;p2"/>
            <p:cNvSpPr/>
            <p:nvPr/>
          </p:nvSpPr>
          <p:spPr>
            <a:xfrm>
              <a:off x="4006659" y="571479"/>
              <a:ext cx="1610034" cy="660372"/>
            </a:xfrm>
            <a:custGeom>
              <a:avLst/>
              <a:gdLst/>
              <a:ahLst/>
              <a:cxnLst/>
              <a:rect l="l" t="t" r="r" b="b"/>
              <a:pathLst>
                <a:path w="3864" h="1872" extrusionOk="0">
                  <a:moveTo>
                    <a:pt x="1847" y="365"/>
                  </a:moveTo>
                  <a:cubicBezTo>
                    <a:pt x="1920" y="487"/>
                    <a:pt x="1920" y="633"/>
                    <a:pt x="1871" y="754"/>
                  </a:cubicBezTo>
                  <a:lnTo>
                    <a:pt x="1847" y="754"/>
                  </a:lnTo>
                  <a:cubicBezTo>
                    <a:pt x="1847" y="754"/>
                    <a:pt x="1823" y="754"/>
                    <a:pt x="1798" y="705"/>
                  </a:cubicBezTo>
                  <a:cubicBezTo>
                    <a:pt x="1774" y="608"/>
                    <a:pt x="1774" y="487"/>
                    <a:pt x="1847" y="390"/>
                  </a:cubicBezTo>
                  <a:lnTo>
                    <a:pt x="1847" y="365"/>
                  </a:lnTo>
                  <a:close/>
                  <a:moveTo>
                    <a:pt x="2891" y="584"/>
                  </a:moveTo>
                  <a:lnTo>
                    <a:pt x="2891" y="608"/>
                  </a:lnTo>
                  <a:cubicBezTo>
                    <a:pt x="2940" y="754"/>
                    <a:pt x="2940" y="900"/>
                    <a:pt x="2867" y="948"/>
                  </a:cubicBezTo>
                  <a:cubicBezTo>
                    <a:pt x="2831" y="960"/>
                    <a:pt x="2806" y="967"/>
                    <a:pt x="2791" y="967"/>
                  </a:cubicBezTo>
                  <a:cubicBezTo>
                    <a:pt x="2776" y="967"/>
                    <a:pt x="2770" y="960"/>
                    <a:pt x="2770" y="948"/>
                  </a:cubicBezTo>
                  <a:cubicBezTo>
                    <a:pt x="2770" y="803"/>
                    <a:pt x="2794" y="681"/>
                    <a:pt x="2891" y="584"/>
                  </a:cubicBezTo>
                  <a:close/>
                  <a:moveTo>
                    <a:pt x="754" y="1021"/>
                  </a:moveTo>
                  <a:cubicBezTo>
                    <a:pt x="851" y="1021"/>
                    <a:pt x="924" y="1070"/>
                    <a:pt x="972" y="1143"/>
                  </a:cubicBezTo>
                  <a:cubicBezTo>
                    <a:pt x="997" y="1216"/>
                    <a:pt x="972" y="1288"/>
                    <a:pt x="899" y="1337"/>
                  </a:cubicBezTo>
                  <a:cubicBezTo>
                    <a:pt x="887" y="1349"/>
                    <a:pt x="875" y="1355"/>
                    <a:pt x="863" y="1355"/>
                  </a:cubicBezTo>
                  <a:cubicBezTo>
                    <a:pt x="851" y="1355"/>
                    <a:pt x="839" y="1349"/>
                    <a:pt x="827" y="1337"/>
                  </a:cubicBezTo>
                  <a:cubicBezTo>
                    <a:pt x="754" y="1240"/>
                    <a:pt x="754" y="1143"/>
                    <a:pt x="754" y="1045"/>
                  </a:cubicBezTo>
                  <a:lnTo>
                    <a:pt x="754" y="1021"/>
                  </a:lnTo>
                  <a:close/>
                  <a:moveTo>
                    <a:pt x="2357" y="74"/>
                  </a:moveTo>
                  <a:cubicBezTo>
                    <a:pt x="2600" y="122"/>
                    <a:pt x="2794" y="268"/>
                    <a:pt x="2867" y="487"/>
                  </a:cubicBezTo>
                  <a:cubicBezTo>
                    <a:pt x="2746" y="608"/>
                    <a:pt x="2673" y="778"/>
                    <a:pt x="2697" y="973"/>
                  </a:cubicBezTo>
                  <a:cubicBezTo>
                    <a:pt x="2725" y="1015"/>
                    <a:pt x="2745" y="1041"/>
                    <a:pt x="2786" y="1041"/>
                  </a:cubicBezTo>
                  <a:cubicBezTo>
                    <a:pt x="2815" y="1041"/>
                    <a:pt x="2855" y="1027"/>
                    <a:pt x="2916" y="997"/>
                  </a:cubicBezTo>
                  <a:cubicBezTo>
                    <a:pt x="3061" y="924"/>
                    <a:pt x="3037" y="681"/>
                    <a:pt x="2964" y="487"/>
                  </a:cubicBezTo>
                  <a:cubicBezTo>
                    <a:pt x="2989" y="462"/>
                    <a:pt x="3013" y="462"/>
                    <a:pt x="3061" y="462"/>
                  </a:cubicBezTo>
                  <a:cubicBezTo>
                    <a:pt x="3329" y="535"/>
                    <a:pt x="3572" y="730"/>
                    <a:pt x="3693" y="997"/>
                  </a:cubicBezTo>
                  <a:cubicBezTo>
                    <a:pt x="3766" y="1143"/>
                    <a:pt x="3766" y="1337"/>
                    <a:pt x="3644" y="1483"/>
                  </a:cubicBezTo>
                  <a:cubicBezTo>
                    <a:pt x="3474" y="1677"/>
                    <a:pt x="2819" y="1799"/>
                    <a:pt x="1774" y="1799"/>
                  </a:cubicBezTo>
                  <a:cubicBezTo>
                    <a:pt x="1118" y="1799"/>
                    <a:pt x="535" y="1750"/>
                    <a:pt x="535" y="1750"/>
                  </a:cubicBezTo>
                  <a:cubicBezTo>
                    <a:pt x="316" y="1726"/>
                    <a:pt x="195" y="1653"/>
                    <a:pt x="146" y="1507"/>
                  </a:cubicBezTo>
                  <a:cubicBezTo>
                    <a:pt x="98" y="1386"/>
                    <a:pt x="219" y="1216"/>
                    <a:pt x="438" y="1118"/>
                  </a:cubicBezTo>
                  <a:cubicBezTo>
                    <a:pt x="511" y="1070"/>
                    <a:pt x="584" y="1045"/>
                    <a:pt x="681" y="1045"/>
                  </a:cubicBezTo>
                  <a:cubicBezTo>
                    <a:pt x="657" y="1167"/>
                    <a:pt x="705" y="1288"/>
                    <a:pt x="778" y="1410"/>
                  </a:cubicBezTo>
                  <a:cubicBezTo>
                    <a:pt x="808" y="1440"/>
                    <a:pt x="857" y="1461"/>
                    <a:pt x="901" y="1461"/>
                  </a:cubicBezTo>
                  <a:cubicBezTo>
                    <a:pt x="928" y="1461"/>
                    <a:pt x="954" y="1453"/>
                    <a:pt x="972" y="1434"/>
                  </a:cubicBezTo>
                  <a:cubicBezTo>
                    <a:pt x="1070" y="1361"/>
                    <a:pt x="1118" y="1240"/>
                    <a:pt x="1094" y="1118"/>
                  </a:cubicBezTo>
                  <a:cubicBezTo>
                    <a:pt x="1045" y="1021"/>
                    <a:pt x="924" y="924"/>
                    <a:pt x="802" y="924"/>
                  </a:cubicBezTo>
                  <a:cubicBezTo>
                    <a:pt x="851" y="681"/>
                    <a:pt x="1021" y="462"/>
                    <a:pt x="1264" y="365"/>
                  </a:cubicBezTo>
                  <a:cubicBezTo>
                    <a:pt x="1395" y="278"/>
                    <a:pt x="1517" y="234"/>
                    <a:pt x="1621" y="234"/>
                  </a:cubicBezTo>
                  <a:cubicBezTo>
                    <a:pt x="1689" y="234"/>
                    <a:pt x="1750" y="254"/>
                    <a:pt x="1798" y="292"/>
                  </a:cubicBezTo>
                  <a:cubicBezTo>
                    <a:pt x="1701" y="414"/>
                    <a:pt x="1677" y="584"/>
                    <a:pt x="1750" y="730"/>
                  </a:cubicBezTo>
                  <a:cubicBezTo>
                    <a:pt x="1750" y="778"/>
                    <a:pt x="1798" y="827"/>
                    <a:pt x="1871" y="827"/>
                  </a:cubicBezTo>
                  <a:cubicBezTo>
                    <a:pt x="1895" y="827"/>
                    <a:pt x="1920" y="803"/>
                    <a:pt x="1944" y="778"/>
                  </a:cubicBezTo>
                  <a:cubicBezTo>
                    <a:pt x="2041" y="633"/>
                    <a:pt x="2017" y="438"/>
                    <a:pt x="1920" y="292"/>
                  </a:cubicBezTo>
                  <a:cubicBezTo>
                    <a:pt x="1993" y="220"/>
                    <a:pt x="2090" y="147"/>
                    <a:pt x="2187" y="122"/>
                  </a:cubicBezTo>
                  <a:cubicBezTo>
                    <a:pt x="2236" y="98"/>
                    <a:pt x="2308" y="98"/>
                    <a:pt x="2357" y="74"/>
                  </a:cubicBezTo>
                  <a:close/>
                  <a:moveTo>
                    <a:pt x="2333" y="1"/>
                  </a:moveTo>
                  <a:cubicBezTo>
                    <a:pt x="2260" y="1"/>
                    <a:pt x="2211" y="25"/>
                    <a:pt x="2138" y="50"/>
                  </a:cubicBezTo>
                  <a:cubicBezTo>
                    <a:pt x="2017" y="74"/>
                    <a:pt x="1920" y="147"/>
                    <a:pt x="1823" y="244"/>
                  </a:cubicBezTo>
                  <a:cubicBezTo>
                    <a:pt x="1756" y="188"/>
                    <a:pt x="1674" y="158"/>
                    <a:pt x="1579" y="158"/>
                  </a:cubicBezTo>
                  <a:cubicBezTo>
                    <a:pt x="1466" y="158"/>
                    <a:pt x="1336" y="200"/>
                    <a:pt x="1191" y="292"/>
                  </a:cubicBezTo>
                  <a:cubicBezTo>
                    <a:pt x="924" y="414"/>
                    <a:pt x="754" y="657"/>
                    <a:pt x="681" y="948"/>
                  </a:cubicBezTo>
                  <a:cubicBezTo>
                    <a:pt x="584" y="948"/>
                    <a:pt x="487" y="973"/>
                    <a:pt x="414" y="1021"/>
                  </a:cubicBezTo>
                  <a:cubicBezTo>
                    <a:pt x="146" y="1167"/>
                    <a:pt x="1" y="1361"/>
                    <a:pt x="49" y="1531"/>
                  </a:cubicBezTo>
                  <a:cubicBezTo>
                    <a:pt x="74" y="1701"/>
                    <a:pt x="268" y="1823"/>
                    <a:pt x="511" y="1847"/>
                  </a:cubicBezTo>
                  <a:cubicBezTo>
                    <a:pt x="511" y="1847"/>
                    <a:pt x="1118" y="1871"/>
                    <a:pt x="1774" y="1871"/>
                  </a:cubicBezTo>
                  <a:cubicBezTo>
                    <a:pt x="2867" y="1871"/>
                    <a:pt x="3523" y="1774"/>
                    <a:pt x="3717" y="1556"/>
                  </a:cubicBezTo>
                  <a:cubicBezTo>
                    <a:pt x="3839" y="1386"/>
                    <a:pt x="3863" y="1167"/>
                    <a:pt x="3766" y="973"/>
                  </a:cubicBezTo>
                  <a:cubicBezTo>
                    <a:pt x="3620" y="681"/>
                    <a:pt x="3353" y="438"/>
                    <a:pt x="3037" y="365"/>
                  </a:cubicBezTo>
                  <a:cubicBezTo>
                    <a:pt x="2989" y="365"/>
                    <a:pt x="2940" y="390"/>
                    <a:pt x="2916" y="414"/>
                  </a:cubicBezTo>
                  <a:cubicBezTo>
                    <a:pt x="2819" y="171"/>
                    <a:pt x="2600" y="25"/>
                    <a:pt x="23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0" name="Google Shape;35;p2"/>
          <p:cNvGrpSpPr>
            <a:grpSpLocks/>
          </p:cNvGrpSpPr>
          <p:nvPr/>
        </p:nvGrpSpPr>
        <p:grpSpPr bwMode="auto">
          <a:xfrm>
            <a:off x="9667875" y="4957763"/>
            <a:ext cx="1355725" cy="1925637"/>
            <a:chOff x="-1047799" y="3300294"/>
            <a:chExt cx="413467" cy="588041"/>
          </a:xfrm>
        </p:grpSpPr>
        <p:sp>
          <p:nvSpPr>
            <p:cNvPr id="31" name="Google Shape;36;p2"/>
            <p:cNvSpPr/>
            <p:nvPr/>
          </p:nvSpPr>
          <p:spPr>
            <a:xfrm>
              <a:off x="-994058" y="3750657"/>
              <a:ext cx="138952" cy="63991"/>
            </a:xfrm>
            <a:custGeom>
              <a:avLst/>
              <a:gdLst/>
              <a:ahLst/>
              <a:cxnLst/>
              <a:rect l="l" t="t" r="r" b="b"/>
              <a:pathLst>
                <a:path w="1847" h="849" extrusionOk="0">
                  <a:moveTo>
                    <a:pt x="728" y="0"/>
                  </a:moveTo>
                  <a:cubicBezTo>
                    <a:pt x="502" y="0"/>
                    <a:pt x="254" y="68"/>
                    <a:pt x="1" y="252"/>
                  </a:cubicBezTo>
                  <a:cubicBezTo>
                    <a:pt x="1" y="252"/>
                    <a:pt x="350" y="848"/>
                    <a:pt x="1002" y="848"/>
                  </a:cubicBezTo>
                  <a:cubicBezTo>
                    <a:pt x="1243" y="848"/>
                    <a:pt x="1526" y="767"/>
                    <a:pt x="1847" y="544"/>
                  </a:cubicBezTo>
                  <a:cubicBezTo>
                    <a:pt x="1847" y="544"/>
                    <a:pt x="1369" y="0"/>
                    <a:pt x="7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37;p2"/>
            <p:cNvSpPr/>
            <p:nvPr/>
          </p:nvSpPr>
          <p:spPr>
            <a:xfrm>
              <a:off x="-950000" y="3777805"/>
              <a:ext cx="98283" cy="17452"/>
            </a:xfrm>
            <a:custGeom>
              <a:avLst/>
              <a:gdLst/>
              <a:ahLst/>
              <a:cxnLst/>
              <a:rect l="l" t="t" r="r" b="b"/>
              <a:pathLst>
                <a:path w="1313" h="235" extrusionOk="0">
                  <a:moveTo>
                    <a:pt x="500" y="0"/>
                  </a:moveTo>
                  <a:cubicBezTo>
                    <a:pt x="349" y="0"/>
                    <a:pt x="197" y="14"/>
                    <a:pt x="49" y="40"/>
                  </a:cubicBezTo>
                  <a:cubicBezTo>
                    <a:pt x="25" y="40"/>
                    <a:pt x="1" y="64"/>
                    <a:pt x="25" y="89"/>
                  </a:cubicBezTo>
                  <a:cubicBezTo>
                    <a:pt x="25" y="113"/>
                    <a:pt x="49" y="113"/>
                    <a:pt x="73" y="113"/>
                  </a:cubicBezTo>
                  <a:cubicBezTo>
                    <a:pt x="191" y="98"/>
                    <a:pt x="311" y="90"/>
                    <a:pt x="431" y="90"/>
                  </a:cubicBezTo>
                  <a:cubicBezTo>
                    <a:pt x="708" y="90"/>
                    <a:pt x="985" y="133"/>
                    <a:pt x="1239" y="234"/>
                  </a:cubicBezTo>
                  <a:lnTo>
                    <a:pt x="1264" y="234"/>
                  </a:lnTo>
                  <a:cubicBezTo>
                    <a:pt x="1288" y="234"/>
                    <a:pt x="1288" y="210"/>
                    <a:pt x="1312" y="210"/>
                  </a:cubicBezTo>
                  <a:cubicBezTo>
                    <a:pt x="1312" y="186"/>
                    <a:pt x="1312" y="162"/>
                    <a:pt x="1288" y="137"/>
                  </a:cubicBezTo>
                  <a:cubicBezTo>
                    <a:pt x="1039" y="44"/>
                    <a:pt x="770" y="0"/>
                    <a:pt x="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" name="Google Shape;38;p2"/>
            <p:cNvSpPr/>
            <p:nvPr/>
          </p:nvSpPr>
          <p:spPr>
            <a:xfrm>
              <a:off x="-949516" y="3639157"/>
              <a:ext cx="114260" cy="249178"/>
            </a:xfrm>
            <a:custGeom>
              <a:avLst/>
              <a:gdLst/>
              <a:ahLst/>
              <a:cxnLst/>
              <a:rect l="l" t="t" r="r" b="b"/>
              <a:pathLst>
                <a:path w="1521" h="3318" extrusionOk="0">
                  <a:moveTo>
                    <a:pt x="69" y="0"/>
                  </a:moveTo>
                  <a:cubicBezTo>
                    <a:pt x="40" y="0"/>
                    <a:pt x="0" y="67"/>
                    <a:pt x="39" y="86"/>
                  </a:cubicBezTo>
                  <a:cubicBezTo>
                    <a:pt x="63" y="86"/>
                    <a:pt x="1327" y="961"/>
                    <a:pt x="1424" y="3269"/>
                  </a:cubicBezTo>
                  <a:cubicBezTo>
                    <a:pt x="1424" y="3293"/>
                    <a:pt x="1448" y="3317"/>
                    <a:pt x="1472" y="3317"/>
                  </a:cubicBezTo>
                  <a:cubicBezTo>
                    <a:pt x="1497" y="3293"/>
                    <a:pt x="1521" y="3293"/>
                    <a:pt x="1521" y="3269"/>
                  </a:cubicBezTo>
                  <a:cubicBezTo>
                    <a:pt x="1424" y="912"/>
                    <a:pt x="88" y="14"/>
                    <a:pt x="88" y="14"/>
                  </a:cubicBezTo>
                  <a:cubicBezTo>
                    <a:pt x="83" y="4"/>
                    <a:pt x="76" y="0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" name="Google Shape;39;p2"/>
            <p:cNvSpPr/>
            <p:nvPr/>
          </p:nvSpPr>
          <p:spPr>
            <a:xfrm>
              <a:off x="-1047799" y="3504872"/>
              <a:ext cx="229005" cy="179854"/>
            </a:xfrm>
            <a:custGeom>
              <a:avLst/>
              <a:gdLst/>
              <a:ahLst/>
              <a:cxnLst/>
              <a:rect l="l" t="t" r="r" b="b"/>
              <a:pathLst>
                <a:path w="3049" h="2395" extrusionOk="0">
                  <a:moveTo>
                    <a:pt x="2055" y="1"/>
                  </a:moveTo>
                  <a:cubicBezTo>
                    <a:pt x="1883" y="1"/>
                    <a:pt x="1883" y="562"/>
                    <a:pt x="1883" y="562"/>
                  </a:cubicBezTo>
                  <a:cubicBezTo>
                    <a:pt x="1761" y="416"/>
                    <a:pt x="1615" y="294"/>
                    <a:pt x="1445" y="197"/>
                  </a:cubicBezTo>
                  <a:cubicBezTo>
                    <a:pt x="1434" y="193"/>
                    <a:pt x="1423" y="192"/>
                    <a:pt x="1413" y="192"/>
                  </a:cubicBezTo>
                  <a:cubicBezTo>
                    <a:pt x="1234" y="192"/>
                    <a:pt x="1300" y="780"/>
                    <a:pt x="1300" y="780"/>
                  </a:cubicBezTo>
                  <a:cubicBezTo>
                    <a:pt x="1154" y="635"/>
                    <a:pt x="984" y="537"/>
                    <a:pt x="814" y="416"/>
                  </a:cubicBezTo>
                  <a:cubicBezTo>
                    <a:pt x="785" y="400"/>
                    <a:pt x="760" y="393"/>
                    <a:pt x="740" y="393"/>
                  </a:cubicBezTo>
                  <a:cubicBezTo>
                    <a:pt x="532" y="393"/>
                    <a:pt x="692" y="1096"/>
                    <a:pt x="692" y="1096"/>
                  </a:cubicBezTo>
                  <a:cubicBezTo>
                    <a:pt x="692" y="1096"/>
                    <a:pt x="357" y="857"/>
                    <a:pt x="178" y="857"/>
                  </a:cubicBezTo>
                  <a:cubicBezTo>
                    <a:pt x="136" y="857"/>
                    <a:pt x="103" y="870"/>
                    <a:pt x="85" y="902"/>
                  </a:cubicBezTo>
                  <a:cubicBezTo>
                    <a:pt x="1" y="1049"/>
                    <a:pt x="662" y="2395"/>
                    <a:pt x="1533" y="2395"/>
                  </a:cubicBezTo>
                  <a:cubicBezTo>
                    <a:pt x="1669" y="2395"/>
                    <a:pt x="1811" y="2362"/>
                    <a:pt x="1955" y="2286"/>
                  </a:cubicBezTo>
                  <a:cubicBezTo>
                    <a:pt x="3049" y="1728"/>
                    <a:pt x="2684" y="926"/>
                    <a:pt x="2684" y="926"/>
                  </a:cubicBezTo>
                  <a:cubicBezTo>
                    <a:pt x="2684" y="926"/>
                    <a:pt x="2368" y="197"/>
                    <a:pt x="2125" y="27"/>
                  </a:cubicBezTo>
                  <a:cubicBezTo>
                    <a:pt x="2099" y="9"/>
                    <a:pt x="2076" y="1"/>
                    <a:pt x="20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" name="Google Shape;40;p2"/>
            <p:cNvSpPr/>
            <p:nvPr/>
          </p:nvSpPr>
          <p:spPr>
            <a:xfrm>
              <a:off x="-1006646" y="3550442"/>
              <a:ext cx="156866" cy="111500"/>
            </a:xfrm>
            <a:custGeom>
              <a:avLst/>
              <a:gdLst/>
              <a:ahLst/>
              <a:cxnLst/>
              <a:rect l="l" t="t" r="r" b="b"/>
              <a:pathLst>
                <a:path w="2090" h="1483" extrusionOk="0">
                  <a:moveTo>
                    <a:pt x="1652" y="292"/>
                  </a:moveTo>
                  <a:cubicBezTo>
                    <a:pt x="1677" y="292"/>
                    <a:pt x="1701" y="316"/>
                    <a:pt x="1725" y="340"/>
                  </a:cubicBezTo>
                  <a:cubicBezTo>
                    <a:pt x="1749" y="365"/>
                    <a:pt x="1749" y="389"/>
                    <a:pt x="1774" y="413"/>
                  </a:cubicBezTo>
                  <a:lnTo>
                    <a:pt x="1725" y="389"/>
                  </a:lnTo>
                  <a:cubicBezTo>
                    <a:pt x="1701" y="365"/>
                    <a:pt x="1677" y="316"/>
                    <a:pt x="1652" y="292"/>
                  </a:cubicBezTo>
                  <a:close/>
                  <a:moveTo>
                    <a:pt x="802" y="656"/>
                  </a:moveTo>
                  <a:lnTo>
                    <a:pt x="802" y="656"/>
                  </a:lnTo>
                  <a:cubicBezTo>
                    <a:pt x="826" y="680"/>
                    <a:pt x="851" y="729"/>
                    <a:pt x="875" y="778"/>
                  </a:cubicBezTo>
                  <a:cubicBezTo>
                    <a:pt x="851" y="729"/>
                    <a:pt x="826" y="705"/>
                    <a:pt x="802" y="656"/>
                  </a:cubicBezTo>
                  <a:close/>
                  <a:moveTo>
                    <a:pt x="535" y="923"/>
                  </a:moveTo>
                  <a:lnTo>
                    <a:pt x="535" y="923"/>
                  </a:lnTo>
                  <a:cubicBezTo>
                    <a:pt x="583" y="948"/>
                    <a:pt x="608" y="996"/>
                    <a:pt x="608" y="1045"/>
                  </a:cubicBezTo>
                  <a:cubicBezTo>
                    <a:pt x="583" y="996"/>
                    <a:pt x="559" y="972"/>
                    <a:pt x="535" y="923"/>
                  </a:cubicBezTo>
                  <a:close/>
                  <a:moveTo>
                    <a:pt x="1944" y="0"/>
                  </a:moveTo>
                  <a:cubicBezTo>
                    <a:pt x="1920" y="25"/>
                    <a:pt x="1920" y="49"/>
                    <a:pt x="1920" y="73"/>
                  </a:cubicBezTo>
                  <a:cubicBezTo>
                    <a:pt x="1944" y="146"/>
                    <a:pt x="2017" y="292"/>
                    <a:pt x="1968" y="365"/>
                  </a:cubicBezTo>
                  <a:cubicBezTo>
                    <a:pt x="1968" y="389"/>
                    <a:pt x="1944" y="413"/>
                    <a:pt x="1920" y="413"/>
                  </a:cubicBezTo>
                  <a:lnTo>
                    <a:pt x="1847" y="413"/>
                  </a:lnTo>
                  <a:cubicBezTo>
                    <a:pt x="1847" y="365"/>
                    <a:pt x="1822" y="316"/>
                    <a:pt x="1798" y="267"/>
                  </a:cubicBezTo>
                  <a:cubicBezTo>
                    <a:pt x="1774" y="195"/>
                    <a:pt x="1701" y="170"/>
                    <a:pt x="1628" y="146"/>
                  </a:cubicBezTo>
                  <a:cubicBezTo>
                    <a:pt x="1604" y="146"/>
                    <a:pt x="1579" y="170"/>
                    <a:pt x="1555" y="195"/>
                  </a:cubicBezTo>
                  <a:cubicBezTo>
                    <a:pt x="1531" y="243"/>
                    <a:pt x="1555" y="316"/>
                    <a:pt x="1604" y="365"/>
                  </a:cubicBezTo>
                  <a:cubicBezTo>
                    <a:pt x="1652" y="413"/>
                    <a:pt x="1701" y="462"/>
                    <a:pt x="1749" y="486"/>
                  </a:cubicBezTo>
                  <a:lnTo>
                    <a:pt x="1749" y="510"/>
                  </a:lnTo>
                  <a:cubicBezTo>
                    <a:pt x="1749" y="559"/>
                    <a:pt x="1701" y="559"/>
                    <a:pt x="1628" y="559"/>
                  </a:cubicBezTo>
                  <a:cubicBezTo>
                    <a:pt x="1555" y="559"/>
                    <a:pt x="1482" y="535"/>
                    <a:pt x="1409" y="510"/>
                  </a:cubicBezTo>
                  <a:cubicBezTo>
                    <a:pt x="1385" y="437"/>
                    <a:pt x="1337" y="389"/>
                    <a:pt x="1288" y="365"/>
                  </a:cubicBezTo>
                  <a:cubicBezTo>
                    <a:pt x="1256" y="365"/>
                    <a:pt x="1234" y="354"/>
                    <a:pt x="1209" y="354"/>
                  </a:cubicBezTo>
                  <a:cubicBezTo>
                    <a:pt x="1196" y="354"/>
                    <a:pt x="1183" y="357"/>
                    <a:pt x="1166" y="365"/>
                  </a:cubicBezTo>
                  <a:cubicBezTo>
                    <a:pt x="1166" y="389"/>
                    <a:pt x="1142" y="413"/>
                    <a:pt x="1166" y="437"/>
                  </a:cubicBezTo>
                  <a:cubicBezTo>
                    <a:pt x="1215" y="486"/>
                    <a:pt x="1264" y="559"/>
                    <a:pt x="1337" y="583"/>
                  </a:cubicBezTo>
                  <a:cubicBezTo>
                    <a:pt x="1385" y="656"/>
                    <a:pt x="1385" y="753"/>
                    <a:pt x="1361" y="850"/>
                  </a:cubicBezTo>
                  <a:cubicBezTo>
                    <a:pt x="1343" y="905"/>
                    <a:pt x="1311" y="932"/>
                    <a:pt x="1255" y="932"/>
                  </a:cubicBezTo>
                  <a:cubicBezTo>
                    <a:pt x="1236" y="932"/>
                    <a:pt x="1215" y="929"/>
                    <a:pt x="1191" y="923"/>
                  </a:cubicBezTo>
                  <a:cubicBezTo>
                    <a:pt x="1142" y="923"/>
                    <a:pt x="1069" y="899"/>
                    <a:pt x="1021" y="850"/>
                  </a:cubicBezTo>
                  <a:cubicBezTo>
                    <a:pt x="996" y="729"/>
                    <a:pt x="924" y="608"/>
                    <a:pt x="826" y="535"/>
                  </a:cubicBezTo>
                  <a:lnTo>
                    <a:pt x="729" y="535"/>
                  </a:lnTo>
                  <a:cubicBezTo>
                    <a:pt x="705" y="559"/>
                    <a:pt x="705" y="583"/>
                    <a:pt x="705" y="632"/>
                  </a:cubicBezTo>
                  <a:cubicBezTo>
                    <a:pt x="754" y="753"/>
                    <a:pt x="826" y="850"/>
                    <a:pt x="924" y="923"/>
                  </a:cubicBezTo>
                  <a:cubicBezTo>
                    <a:pt x="948" y="972"/>
                    <a:pt x="948" y="1021"/>
                    <a:pt x="924" y="1093"/>
                  </a:cubicBezTo>
                  <a:cubicBezTo>
                    <a:pt x="924" y="1129"/>
                    <a:pt x="898" y="1151"/>
                    <a:pt x="874" y="1151"/>
                  </a:cubicBezTo>
                  <a:cubicBezTo>
                    <a:pt x="865" y="1151"/>
                    <a:pt x="857" y="1148"/>
                    <a:pt x="851" y="1142"/>
                  </a:cubicBezTo>
                  <a:cubicBezTo>
                    <a:pt x="802" y="1142"/>
                    <a:pt x="754" y="1118"/>
                    <a:pt x="729" y="1093"/>
                  </a:cubicBezTo>
                  <a:cubicBezTo>
                    <a:pt x="729" y="972"/>
                    <a:pt x="656" y="875"/>
                    <a:pt x="559" y="826"/>
                  </a:cubicBezTo>
                  <a:cubicBezTo>
                    <a:pt x="547" y="814"/>
                    <a:pt x="529" y="808"/>
                    <a:pt x="508" y="808"/>
                  </a:cubicBezTo>
                  <a:cubicBezTo>
                    <a:pt x="486" y="808"/>
                    <a:pt x="462" y="814"/>
                    <a:pt x="438" y="826"/>
                  </a:cubicBezTo>
                  <a:cubicBezTo>
                    <a:pt x="438" y="826"/>
                    <a:pt x="413" y="875"/>
                    <a:pt x="438" y="899"/>
                  </a:cubicBezTo>
                  <a:cubicBezTo>
                    <a:pt x="462" y="996"/>
                    <a:pt x="535" y="1093"/>
                    <a:pt x="632" y="1166"/>
                  </a:cubicBezTo>
                  <a:cubicBezTo>
                    <a:pt x="608" y="1239"/>
                    <a:pt x="559" y="1312"/>
                    <a:pt x="486" y="1336"/>
                  </a:cubicBezTo>
                  <a:cubicBezTo>
                    <a:pt x="455" y="1356"/>
                    <a:pt x="424" y="1364"/>
                    <a:pt x="393" y="1364"/>
                  </a:cubicBezTo>
                  <a:cubicBezTo>
                    <a:pt x="234" y="1364"/>
                    <a:pt x="98" y="1142"/>
                    <a:pt x="98" y="1142"/>
                  </a:cubicBezTo>
                  <a:cubicBezTo>
                    <a:pt x="85" y="1130"/>
                    <a:pt x="73" y="1124"/>
                    <a:pt x="64" y="1124"/>
                  </a:cubicBezTo>
                  <a:cubicBezTo>
                    <a:pt x="55" y="1124"/>
                    <a:pt x="49" y="1130"/>
                    <a:pt x="49" y="1142"/>
                  </a:cubicBezTo>
                  <a:cubicBezTo>
                    <a:pt x="25" y="1166"/>
                    <a:pt x="0" y="1191"/>
                    <a:pt x="25" y="1215"/>
                  </a:cubicBezTo>
                  <a:cubicBezTo>
                    <a:pt x="25" y="1215"/>
                    <a:pt x="195" y="1482"/>
                    <a:pt x="389" y="1482"/>
                  </a:cubicBezTo>
                  <a:cubicBezTo>
                    <a:pt x="438" y="1458"/>
                    <a:pt x="486" y="1433"/>
                    <a:pt x="535" y="1385"/>
                  </a:cubicBezTo>
                  <a:cubicBezTo>
                    <a:pt x="608" y="1336"/>
                    <a:pt x="681" y="1263"/>
                    <a:pt x="705" y="1166"/>
                  </a:cubicBezTo>
                  <a:cubicBezTo>
                    <a:pt x="754" y="1191"/>
                    <a:pt x="778" y="1191"/>
                    <a:pt x="826" y="1215"/>
                  </a:cubicBezTo>
                  <a:cubicBezTo>
                    <a:pt x="839" y="1219"/>
                    <a:pt x="852" y="1221"/>
                    <a:pt x="866" y="1221"/>
                  </a:cubicBezTo>
                  <a:cubicBezTo>
                    <a:pt x="930" y="1221"/>
                    <a:pt x="1001" y="1174"/>
                    <a:pt x="1021" y="1093"/>
                  </a:cubicBezTo>
                  <a:cubicBezTo>
                    <a:pt x="1021" y="1045"/>
                    <a:pt x="1021" y="996"/>
                    <a:pt x="1021" y="948"/>
                  </a:cubicBezTo>
                  <a:cubicBezTo>
                    <a:pt x="1069" y="972"/>
                    <a:pt x="1118" y="996"/>
                    <a:pt x="1166" y="996"/>
                  </a:cubicBezTo>
                  <a:cubicBezTo>
                    <a:pt x="1192" y="1007"/>
                    <a:pt x="1218" y="1011"/>
                    <a:pt x="1243" y="1011"/>
                  </a:cubicBezTo>
                  <a:cubicBezTo>
                    <a:pt x="1335" y="1011"/>
                    <a:pt x="1415" y="946"/>
                    <a:pt x="1434" y="850"/>
                  </a:cubicBezTo>
                  <a:cubicBezTo>
                    <a:pt x="1458" y="778"/>
                    <a:pt x="1458" y="680"/>
                    <a:pt x="1434" y="608"/>
                  </a:cubicBezTo>
                  <a:cubicBezTo>
                    <a:pt x="1507" y="608"/>
                    <a:pt x="1555" y="632"/>
                    <a:pt x="1628" y="632"/>
                  </a:cubicBezTo>
                  <a:cubicBezTo>
                    <a:pt x="1701" y="632"/>
                    <a:pt x="1798" y="608"/>
                    <a:pt x="1822" y="535"/>
                  </a:cubicBezTo>
                  <a:cubicBezTo>
                    <a:pt x="1847" y="510"/>
                    <a:pt x="1847" y="510"/>
                    <a:pt x="1847" y="486"/>
                  </a:cubicBezTo>
                  <a:cubicBezTo>
                    <a:pt x="1859" y="498"/>
                    <a:pt x="1877" y="504"/>
                    <a:pt x="1895" y="504"/>
                  </a:cubicBezTo>
                  <a:cubicBezTo>
                    <a:pt x="1913" y="504"/>
                    <a:pt x="1932" y="498"/>
                    <a:pt x="1944" y="486"/>
                  </a:cubicBezTo>
                  <a:cubicBezTo>
                    <a:pt x="1992" y="486"/>
                    <a:pt x="2041" y="462"/>
                    <a:pt x="2065" y="413"/>
                  </a:cubicBezTo>
                  <a:cubicBezTo>
                    <a:pt x="2090" y="267"/>
                    <a:pt x="2065" y="146"/>
                    <a:pt x="2017" y="25"/>
                  </a:cubicBezTo>
                  <a:cubicBezTo>
                    <a:pt x="1992" y="0"/>
                    <a:pt x="1968" y="0"/>
                    <a:pt x="19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" name="Google Shape;41;p2"/>
            <p:cNvSpPr/>
            <p:nvPr/>
          </p:nvSpPr>
          <p:spPr>
            <a:xfrm>
              <a:off x="-868662" y="3630431"/>
              <a:ext cx="108450" cy="92109"/>
            </a:xfrm>
            <a:custGeom>
              <a:avLst/>
              <a:gdLst/>
              <a:ahLst/>
              <a:cxnLst/>
              <a:rect l="l" t="t" r="r" b="b"/>
              <a:pathLst>
                <a:path w="1443" h="1224" extrusionOk="0">
                  <a:moveTo>
                    <a:pt x="158" y="1"/>
                  </a:moveTo>
                  <a:cubicBezTo>
                    <a:pt x="118" y="1"/>
                    <a:pt x="76" y="3"/>
                    <a:pt x="34" y="6"/>
                  </a:cubicBezTo>
                  <a:cubicBezTo>
                    <a:pt x="34" y="6"/>
                    <a:pt x="34" y="6"/>
                    <a:pt x="34" y="6"/>
                  </a:cubicBezTo>
                  <a:lnTo>
                    <a:pt x="34" y="6"/>
                  </a:lnTo>
                  <a:cubicBezTo>
                    <a:pt x="33" y="6"/>
                    <a:pt x="1" y="1224"/>
                    <a:pt x="1328" y="1224"/>
                  </a:cubicBezTo>
                  <a:cubicBezTo>
                    <a:pt x="1365" y="1224"/>
                    <a:pt x="1404" y="1223"/>
                    <a:pt x="1443" y="1221"/>
                  </a:cubicBezTo>
                  <a:cubicBezTo>
                    <a:pt x="1443" y="1221"/>
                    <a:pt x="1240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" name="Google Shape;42;p2"/>
            <p:cNvSpPr/>
            <p:nvPr/>
          </p:nvSpPr>
          <p:spPr>
            <a:xfrm>
              <a:off x="-837192" y="3662911"/>
              <a:ext cx="80369" cy="63022"/>
            </a:xfrm>
            <a:custGeom>
              <a:avLst/>
              <a:gdLst/>
              <a:ahLst/>
              <a:cxnLst/>
              <a:rect l="l" t="t" r="r" b="b"/>
              <a:pathLst>
                <a:path w="1070" h="837" extrusionOk="0">
                  <a:moveTo>
                    <a:pt x="53" y="0"/>
                  </a:moveTo>
                  <a:cubicBezTo>
                    <a:pt x="37" y="0"/>
                    <a:pt x="25" y="17"/>
                    <a:pt x="25" y="35"/>
                  </a:cubicBezTo>
                  <a:cubicBezTo>
                    <a:pt x="1" y="59"/>
                    <a:pt x="25" y="83"/>
                    <a:pt x="49" y="83"/>
                  </a:cubicBezTo>
                  <a:cubicBezTo>
                    <a:pt x="414" y="253"/>
                    <a:pt x="729" y="496"/>
                    <a:pt x="997" y="812"/>
                  </a:cubicBezTo>
                  <a:cubicBezTo>
                    <a:pt x="997" y="812"/>
                    <a:pt x="1021" y="836"/>
                    <a:pt x="1021" y="836"/>
                  </a:cubicBezTo>
                  <a:lnTo>
                    <a:pt x="1045" y="812"/>
                  </a:lnTo>
                  <a:cubicBezTo>
                    <a:pt x="1069" y="812"/>
                    <a:pt x="1069" y="788"/>
                    <a:pt x="1069" y="763"/>
                  </a:cubicBezTo>
                  <a:cubicBezTo>
                    <a:pt x="802" y="423"/>
                    <a:pt x="462" y="156"/>
                    <a:pt x="74" y="10"/>
                  </a:cubicBezTo>
                  <a:cubicBezTo>
                    <a:pt x="66" y="3"/>
                    <a:pt x="59" y="0"/>
                    <a:pt x="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" name="Google Shape;43;p2"/>
            <p:cNvSpPr/>
            <p:nvPr/>
          </p:nvSpPr>
          <p:spPr>
            <a:xfrm>
              <a:off x="-764085" y="3539777"/>
              <a:ext cx="129753" cy="73202"/>
            </a:xfrm>
            <a:custGeom>
              <a:avLst/>
              <a:gdLst/>
              <a:ahLst/>
              <a:cxnLst/>
              <a:rect l="l" t="t" r="r" b="b"/>
              <a:pathLst>
                <a:path w="1726" h="973" extrusionOk="0">
                  <a:moveTo>
                    <a:pt x="1242" y="0"/>
                  </a:moveTo>
                  <a:cubicBezTo>
                    <a:pt x="434" y="0"/>
                    <a:pt x="0" y="850"/>
                    <a:pt x="0" y="850"/>
                  </a:cubicBezTo>
                  <a:cubicBezTo>
                    <a:pt x="232" y="937"/>
                    <a:pt x="435" y="973"/>
                    <a:pt x="612" y="973"/>
                  </a:cubicBezTo>
                  <a:cubicBezTo>
                    <a:pt x="1474" y="973"/>
                    <a:pt x="1725" y="117"/>
                    <a:pt x="1725" y="97"/>
                  </a:cubicBezTo>
                  <a:cubicBezTo>
                    <a:pt x="1552" y="29"/>
                    <a:pt x="1391" y="0"/>
                    <a:pt x="12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" name="Google Shape;44;p2"/>
            <p:cNvSpPr/>
            <p:nvPr/>
          </p:nvSpPr>
          <p:spPr>
            <a:xfrm>
              <a:off x="-769411" y="3568863"/>
              <a:ext cx="94894" cy="38298"/>
            </a:xfrm>
            <a:custGeom>
              <a:avLst/>
              <a:gdLst/>
              <a:ahLst/>
              <a:cxnLst/>
              <a:rect l="l" t="t" r="r" b="b"/>
              <a:pathLst>
                <a:path w="1264" h="511" extrusionOk="0">
                  <a:moveTo>
                    <a:pt x="1191" y="0"/>
                  </a:moveTo>
                  <a:cubicBezTo>
                    <a:pt x="778" y="49"/>
                    <a:pt x="389" y="194"/>
                    <a:pt x="25" y="413"/>
                  </a:cubicBezTo>
                  <a:cubicBezTo>
                    <a:pt x="0" y="462"/>
                    <a:pt x="25" y="510"/>
                    <a:pt x="73" y="510"/>
                  </a:cubicBezTo>
                  <a:cubicBezTo>
                    <a:pt x="73" y="510"/>
                    <a:pt x="98" y="510"/>
                    <a:pt x="98" y="486"/>
                  </a:cubicBezTo>
                  <a:cubicBezTo>
                    <a:pt x="438" y="267"/>
                    <a:pt x="802" y="146"/>
                    <a:pt x="1215" y="97"/>
                  </a:cubicBezTo>
                  <a:cubicBezTo>
                    <a:pt x="1239" y="97"/>
                    <a:pt x="1264" y="73"/>
                    <a:pt x="1264" y="49"/>
                  </a:cubicBezTo>
                  <a:cubicBezTo>
                    <a:pt x="1239" y="24"/>
                    <a:pt x="1215" y="0"/>
                    <a:pt x="1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" name="Google Shape;45;p2"/>
            <p:cNvSpPr/>
            <p:nvPr/>
          </p:nvSpPr>
          <p:spPr>
            <a:xfrm>
              <a:off x="-800881" y="3408885"/>
              <a:ext cx="60519" cy="462967"/>
            </a:xfrm>
            <a:custGeom>
              <a:avLst/>
              <a:gdLst/>
              <a:ahLst/>
              <a:cxnLst/>
              <a:rect l="l" t="t" r="r" b="b"/>
              <a:pathLst>
                <a:path w="809" h="6160" extrusionOk="0">
                  <a:moveTo>
                    <a:pt x="69" y="1"/>
                  </a:moveTo>
                  <a:cubicBezTo>
                    <a:pt x="37" y="1"/>
                    <a:pt x="0" y="32"/>
                    <a:pt x="31" y="62"/>
                  </a:cubicBezTo>
                  <a:cubicBezTo>
                    <a:pt x="711" y="1860"/>
                    <a:pt x="541" y="6063"/>
                    <a:pt x="541" y="6111"/>
                  </a:cubicBezTo>
                  <a:cubicBezTo>
                    <a:pt x="541" y="6135"/>
                    <a:pt x="565" y="6135"/>
                    <a:pt x="589" y="6160"/>
                  </a:cubicBezTo>
                  <a:cubicBezTo>
                    <a:pt x="614" y="6135"/>
                    <a:pt x="638" y="6135"/>
                    <a:pt x="638" y="6111"/>
                  </a:cubicBezTo>
                  <a:cubicBezTo>
                    <a:pt x="638" y="6063"/>
                    <a:pt x="808" y="1836"/>
                    <a:pt x="104" y="38"/>
                  </a:cubicBezTo>
                  <a:cubicBezTo>
                    <a:pt x="104" y="11"/>
                    <a:pt x="87" y="1"/>
                    <a:pt x="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" name="Google Shape;46;p2"/>
            <p:cNvSpPr/>
            <p:nvPr/>
          </p:nvSpPr>
          <p:spPr>
            <a:xfrm>
              <a:off x="-905942" y="3300294"/>
              <a:ext cx="198503" cy="165311"/>
            </a:xfrm>
            <a:custGeom>
              <a:avLst/>
              <a:gdLst/>
              <a:ahLst/>
              <a:cxnLst/>
              <a:rect l="l" t="t" r="r" b="b"/>
              <a:pathLst>
                <a:path w="2642" h="2201" extrusionOk="0">
                  <a:moveTo>
                    <a:pt x="898" y="1"/>
                  </a:moveTo>
                  <a:cubicBezTo>
                    <a:pt x="722" y="1"/>
                    <a:pt x="649" y="636"/>
                    <a:pt x="649" y="636"/>
                  </a:cubicBezTo>
                  <a:cubicBezTo>
                    <a:pt x="649" y="636"/>
                    <a:pt x="381" y="252"/>
                    <a:pt x="219" y="252"/>
                  </a:cubicBezTo>
                  <a:cubicBezTo>
                    <a:pt x="198" y="252"/>
                    <a:pt x="180" y="258"/>
                    <a:pt x="164" y="271"/>
                  </a:cubicBezTo>
                  <a:cubicBezTo>
                    <a:pt x="0" y="365"/>
                    <a:pt x="217" y="2201"/>
                    <a:pt x="1307" y="2201"/>
                  </a:cubicBezTo>
                  <a:cubicBezTo>
                    <a:pt x="1353" y="2201"/>
                    <a:pt x="1401" y="2197"/>
                    <a:pt x="1451" y="2190"/>
                  </a:cubicBezTo>
                  <a:cubicBezTo>
                    <a:pt x="2641" y="2045"/>
                    <a:pt x="2569" y="1170"/>
                    <a:pt x="2569" y="1170"/>
                  </a:cubicBezTo>
                  <a:cubicBezTo>
                    <a:pt x="2569" y="1170"/>
                    <a:pt x="2544" y="369"/>
                    <a:pt x="2374" y="126"/>
                  </a:cubicBezTo>
                  <a:cubicBezTo>
                    <a:pt x="2348" y="89"/>
                    <a:pt x="2321" y="73"/>
                    <a:pt x="2293" y="73"/>
                  </a:cubicBezTo>
                  <a:cubicBezTo>
                    <a:pt x="2136" y="73"/>
                    <a:pt x="1961" y="563"/>
                    <a:pt x="1961" y="563"/>
                  </a:cubicBezTo>
                  <a:cubicBezTo>
                    <a:pt x="1888" y="369"/>
                    <a:pt x="1791" y="199"/>
                    <a:pt x="1670" y="53"/>
                  </a:cubicBezTo>
                  <a:cubicBezTo>
                    <a:pt x="1650" y="38"/>
                    <a:pt x="1631" y="32"/>
                    <a:pt x="1612" y="32"/>
                  </a:cubicBezTo>
                  <a:cubicBezTo>
                    <a:pt x="1443" y="32"/>
                    <a:pt x="1305" y="563"/>
                    <a:pt x="1305" y="563"/>
                  </a:cubicBezTo>
                  <a:cubicBezTo>
                    <a:pt x="1232" y="369"/>
                    <a:pt x="1111" y="199"/>
                    <a:pt x="990" y="53"/>
                  </a:cubicBezTo>
                  <a:cubicBezTo>
                    <a:pt x="957" y="16"/>
                    <a:pt x="926" y="1"/>
                    <a:pt x="8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" name="Google Shape;47;p2"/>
            <p:cNvSpPr/>
            <p:nvPr/>
          </p:nvSpPr>
          <p:spPr>
            <a:xfrm>
              <a:off x="-884639" y="3364285"/>
              <a:ext cx="171874" cy="62537"/>
            </a:xfrm>
            <a:custGeom>
              <a:avLst/>
              <a:gdLst/>
              <a:ahLst/>
              <a:cxnLst/>
              <a:rect l="l" t="t" r="r" b="b"/>
              <a:pathLst>
                <a:path w="2284" h="827" extrusionOk="0">
                  <a:moveTo>
                    <a:pt x="1846" y="122"/>
                  </a:moveTo>
                  <a:lnTo>
                    <a:pt x="1846" y="122"/>
                  </a:lnTo>
                  <a:cubicBezTo>
                    <a:pt x="1871" y="146"/>
                    <a:pt x="1895" y="146"/>
                    <a:pt x="1919" y="195"/>
                  </a:cubicBezTo>
                  <a:cubicBezTo>
                    <a:pt x="1919" y="219"/>
                    <a:pt x="1919" y="243"/>
                    <a:pt x="1919" y="268"/>
                  </a:cubicBezTo>
                  <a:cubicBezTo>
                    <a:pt x="1895" y="268"/>
                    <a:pt x="1895" y="243"/>
                    <a:pt x="1895" y="243"/>
                  </a:cubicBezTo>
                  <a:cubicBezTo>
                    <a:pt x="1871" y="195"/>
                    <a:pt x="1846" y="146"/>
                    <a:pt x="1846" y="122"/>
                  </a:cubicBezTo>
                  <a:close/>
                  <a:moveTo>
                    <a:pt x="923" y="170"/>
                  </a:moveTo>
                  <a:lnTo>
                    <a:pt x="923" y="170"/>
                  </a:lnTo>
                  <a:cubicBezTo>
                    <a:pt x="947" y="219"/>
                    <a:pt x="947" y="268"/>
                    <a:pt x="972" y="292"/>
                  </a:cubicBezTo>
                  <a:cubicBezTo>
                    <a:pt x="947" y="268"/>
                    <a:pt x="923" y="219"/>
                    <a:pt x="923" y="170"/>
                  </a:cubicBezTo>
                  <a:close/>
                  <a:moveTo>
                    <a:pt x="583" y="341"/>
                  </a:moveTo>
                  <a:lnTo>
                    <a:pt x="583" y="341"/>
                  </a:lnTo>
                  <a:cubicBezTo>
                    <a:pt x="607" y="365"/>
                    <a:pt x="632" y="413"/>
                    <a:pt x="632" y="486"/>
                  </a:cubicBezTo>
                  <a:cubicBezTo>
                    <a:pt x="607" y="438"/>
                    <a:pt x="583" y="389"/>
                    <a:pt x="583" y="341"/>
                  </a:cubicBezTo>
                  <a:close/>
                  <a:moveTo>
                    <a:pt x="2211" y="0"/>
                  </a:moveTo>
                  <a:cubicBezTo>
                    <a:pt x="2186" y="0"/>
                    <a:pt x="2162" y="25"/>
                    <a:pt x="2186" y="49"/>
                  </a:cubicBezTo>
                  <a:cubicBezTo>
                    <a:pt x="2186" y="122"/>
                    <a:pt x="2186" y="292"/>
                    <a:pt x="2138" y="341"/>
                  </a:cubicBezTo>
                  <a:cubicBezTo>
                    <a:pt x="2113" y="365"/>
                    <a:pt x="2089" y="365"/>
                    <a:pt x="2065" y="365"/>
                  </a:cubicBezTo>
                  <a:cubicBezTo>
                    <a:pt x="2041" y="365"/>
                    <a:pt x="2016" y="365"/>
                    <a:pt x="1992" y="341"/>
                  </a:cubicBezTo>
                  <a:cubicBezTo>
                    <a:pt x="2016" y="292"/>
                    <a:pt x="2016" y="243"/>
                    <a:pt x="1992" y="195"/>
                  </a:cubicBezTo>
                  <a:cubicBezTo>
                    <a:pt x="1992" y="122"/>
                    <a:pt x="1943" y="49"/>
                    <a:pt x="1895" y="25"/>
                  </a:cubicBezTo>
                  <a:cubicBezTo>
                    <a:pt x="1846" y="25"/>
                    <a:pt x="1822" y="25"/>
                    <a:pt x="1798" y="49"/>
                  </a:cubicBezTo>
                  <a:cubicBezTo>
                    <a:pt x="1749" y="98"/>
                    <a:pt x="1749" y="170"/>
                    <a:pt x="1798" y="219"/>
                  </a:cubicBezTo>
                  <a:cubicBezTo>
                    <a:pt x="1822" y="292"/>
                    <a:pt x="1846" y="341"/>
                    <a:pt x="1895" y="365"/>
                  </a:cubicBezTo>
                  <a:lnTo>
                    <a:pt x="1871" y="389"/>
                  </a:lnTo>
                  <a:cubicBezTo>
                    <a:pt x="1858" y="401"/>
                    <a:pt x="1834" y="407"/>
                    <a:pt x="1810" y="407"/>
                  </a:cubicBezTo>
                  <a:cubicBezTo>
                    <a:pt x="1786" y="407"/>
                    <a:pt x="1761" y="401"/>
                    <a:pt x="1749" y="389"/>
                  </a:cubicBezTo>
                  <a:cubicBezTo>
                    <a:pt x="1676" y="365"/>
                    <a:pt x="1603" y="316"/>
                    <a:pt x="1555" y="268"/>
                  </a:cubicBezTo>
                  <a:cubicBezTo>
                    <a:pt x="1555" y="195"/>
                    <a:pt x="1530" y="146"/>
                    <a:pt x="1482" y="98"/>
                  </a:cubicBezTo>
                  <a:cubicBezTo>
                    <a:pt x="1458" y="49"/>
                    <a:pt x="1409" y="49"/>
                    <a:pt x="1385" y="49"/>
                  </a:cubicBezTo>
                  <a:cubicBezTo>
                    <a:pt x="1360" y="73"/>
                    <a:pt x="1336" y="98"/>
                    <a:pt x="1336" y="122"/>
                  </a:cubicBezTo>
                  <a:cubicBezTo>
                    <a:pt x="1360" y="195"/>
                    <a:pt x="1409" y="268"/>
                    <a:pt x="1458" y="316"/>
                  </a:cubicBezTo>
                  <a:cubicBezTo>
                    <a:pt x="1458" y="413"/>
                    <a:pt x="1433" y="511"/>
                    <a:pt x="1385" y="583"/>
                  </a:cubicBezTo>
                  <a:cubicBezTo>
                    <a:pt x="1360" y="608"/>
                    <a:pt x="1336" y="620"/>
                    <a:pt x="1309" y="620"/>
                  </a:cubicBezTo>
                  <a:cubicBezTo>
                    <a:pt x="1281" y="620"/>
                    <a:pt x="1251" y="608"/>
                    <a:pt x="1215" y="583"/>
                  </a:cubicBezTo>
                  <a:cubicBezTo>
                    <a:pt x="1142" y="559"/>
                    <a:pt x="1093" y="511"/>
                    <a:pt x="1069" y="462"/>
                  </a:cubicBezTo>
                  <a:cubicBezTo>
                    <a:pt x="1093" y="341"/>
                    <a:pt x="1069" y="195"/>
                    <a:pt x="996" y="98"/>
                  </a:cubicBezTo>
                  <a:cubicBezTo>
                    <a:pt x="979" y="80"/>
                    <a:pt x="950" y="63"/>
                    <a:pt x="925" y="63"/>
                  </a:cubicBezTo>
                  <a:cubicBezTo>
                    <a:pt x="915" y="63"/>
                    <a:pt x="906" y="66"/>
                    <a:pt x="899" y="73"/>
                  </a:cubicBezTo>
                  <a:cubicBezTo>
                    <a:pt x="850" y="73"/>
                    <a:pt x="850" y="98"/>
                    <a:pt x="850" y="146"/>
                  </a:cubicBezTo>
                  <a:cubicBezTo>
                    <a:pt x="850" y="243"/>
                    <a:pt x="875" y="365"/>
                    <a:pt x="947" y="462"/>
                  </a:cubicBezTo>
                  <a:cubicBezTo>
                    <a:pt x="947" y="535"/>
                    <a:pt x="923" y="583"/>
                    <a:pt x="899" y="632"/>
                  </a:cubicBezTo>
                  <a:cubicBezTo>
                    <a:pt x="885" y="660"/>
                    <a:pt x="862" y="672"/>
                    <a:pt x="836" y="672"/>
                  </a:cubicBezTo>
                  <a:cubicBezTo>
                    <a:pt x="818" y="672"/>
                    <a:pt x="798" y="666"/>
                    <a:pt x="777" y="656"/>
                  </a:cubicBezTo>
                  <a:cubicBezTo>
                    <a:pt x="753" y="632"/>
                    <a:pt x="729" y="608"/>
                    <a:pt x="705" y="559"/>
                  </a:cubicBezTo>
                  <a:cubicBezTo>
                    <a:pt x="729" y="462"/>
                    <a:pt x="729" y="341"/>
                    <a:pt x="632" y="243"/>
                  </a:cubicBezTo>
                  <a:cubicBezTo>
                    <a:pt x="607" y="219"/>
                    <a:pt x="559" y="219"/>
                    <a:pt x="534" y="219"/>
                  </a:cubicBezTo>
                  <a:cubicBezTo>
                    <a:pt x="510" y="219"/>
                    <a:pt x="486" y="243"/>
                    <a:pt x="486" y="292"/>
                  </a:cubicBezTo>
                  <a:cubicBezTo>
                    <a:pt x="486" y="389"/>
                    <a:pt x="510" y="486"/>
                    <a:pt x="583" y="583"/>
                  </a:cubicBezTo>
                  <a:cubicBezTo>
                    <a:pt x="534" y="656"/>
                    <a:pt x="462" y="705"/>
                    <a:pt x="389" y="705"/>
                  </a:cubicBezTo>
                  <a:cubicBezTo>
                    <a:pt x="374" y="708"/>
                    <a:pt x="360" y="710"/>
                    <a:pt x="347" y="710"/>
                  </a:cubicBezTo>
                  <a:cubicBezTo>
                    <a:pt x="161" y="710"/>
                    <a:pt x="97" y="413"/>
                    <a:pt x="97" y="413"/>
                  </a:cubicBezTo>
                  <a:cubicBezTo>
                    <a:pt x="97" y="389"/>
                    <a:pt x="73" y="365"/>
                    <a:pt x="49" y="365"/>
                  </a:cubicBezTo>
                  <a:cubicBezTo>
                    <a:pt x="24" y="389"/>
                    <a:pt x="0" y="413"/>
                    <a:pt x="0" y="438"/>
                  </a:cubicBezTo>
                  <a:cubicBezTo>
                    <a:pt x="0" y="438"/>
                    <a:pt x="97" y="826"/>
                    <a:pt x="364" y="826"/>
                  </a:cubicBezTo>
                  <a:lnTo>
                    <a:pt x="413" y="802"/>
                  </a:lnTo>
                  <a:cubicBezTo>
                    <a:pt x="510" y="802"/>
                    <a:pt x="583" y="753"/>
                    <a:pt x="656" y="656"/>
                  </a:cubicBezTo>
                  <a:cubicBezTo>
                    <a:pt x="680" y="681"/>
                    <a:pt x="705" y="729"/>
                    <a:pt x="753" y="729"/>
                  </a:cubicBezTo>
                  <a:cubicBezTo>
                    <a:pt x="784" y="760"/>
                    <a:pt x="818" y="773"/>
                    <a:pt x="852" y="773"/>
                  </a:cubicBezTo>
                  <a:cubicBezTo>
                    <a:pt x="899" y="773"/>
                    <a:pt x="943" y="747"/>
                    <a:pt x="972" y="705"/>
                  </a:cubicBezTo>
                  <a:cubicBezTo>
                    <a:pt x="996" y="656"/>
                    <a:pt x="1020" y="608"/>
                    <a:pt x="1045" y="559"/>
                  </a:cubicBezTo>
                  <a:cubicBezTo>
                    <a:pt x="1069" y="608"/>
                    <a:pt x="1117" y="632"/>
                    <a:pt x="1166" y="656"/>
                  </a:cubicBezTo>
                  <a:cubicBezTo>
                    <a:pt x="1198" y="699"/>
                    <a:pt x="1244" y="718"/>
                    <a:pt x="1292" y="718"/>
                  </a:cubicBezTo>
                  <a:cubicBezTo>
                    <a:pt x="1353" y="718"/>
                    <a:pt x="1417" y="687"/>
                    <a:pt x="1458" y="632"/>
                  </a:cubicBezTo>
                  <a:cubicBezTo>
                    <a:pt x="1506" y="559"/>
                    <a:pt x="1530" y="462"/>
                    <a:pt x="1555" y="389"/>
                  </a:cubicBezTo>
                  <a:cubicBezTo>
                    <a:pt x="1603" y="413"/>
                    <a:pt x="1652" y="438"/>
                    <a:pt x="1700" y="462"/>
                  </a:cubicBezTo>
                  <a:cubicBezTo>
                    <a:pt x="1737" y="486"/>
                    <a:pt x="1779" y="498"/>
                    <a:pt x="1822" y="498"/>
                  </a:cubicBezTo>
                  <a:cubicBezTo>
                    <a:pt x="1864" y="498"/>
                    <a:pt x="1907" y="486"/>
                    <a:pt x="1943" y="462"/>
                  </a:cubicBezTo>
                  <a:lnTo>
                    <a:pt x="1968" y="413"/>
                  </a:lnTo>
                  <a:cubicBezTo>
                    <a:pt x="1992" y="438"/>
                    <a:pt x="2016" y="438"/>
                    <a:pt x="2065" y="462"/>
                  </a:cubicBezTo>
                  <a:cubicBezTo>
                    <a:pt x="2113" y="462"/>
                    <a:pt x="2162" y="438"/>
                    <a:pt x="2211" y="413"/>
                  </a:cubicBezTo>
                  <a:cubicBezTo>
                    <a:pt x="2259" y="292"/>
                    <a:pt x="2284" y="170"/>
                    <a:pt x="2284" y="25"/>
                  </a:cubicBezTo>
                  <a:cubicBezTo>
                    <a:pt x="2259" y="0"/>
                    <a:pt x="2235" y="0"/>
                    <a:pt x="22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3" name="Google Shape;48;p2"/>
          <p:cNvGrpSpPr>
            <a:grpSpLocks/>
          </p:cNvGrpSpPr>
          <p:nvPr/>
        </p:nvGrpSpPr>
        <p:grpSpPr bwMode="auto">
          <a:xfrm rot="1386123">
            <a:off x="1173163" y="4865688"/>
            <a:ext cx="1431925" cy="2411412"/>
            <a:chOff x="-653265" y="1899986"/>
            <a:chExt cx="171302" cy="288619"/>
          </a:xfrm>
        </p:grpSpPr>
        <p:sp>
          <p:nvSpPr>
            <p:cNvPr id="44" name="Google Shape;49;p2"/>
            <p:cNvSpPr/>
            <p:nvPr/>
          </p:nvSpPr>
          <p:spPr>
            <a:xfrm>
              <a:off x="-651653" y="1997079"/>
              <a:ext cx="32285" cy="26791"/>
            </a:xfrm>
            <a:custGeom>
              <a:avLst/>
              <a:gdLst/>
              <a:ahLst/>
              <a:cxnLst/>
              <a:rect l="l" t="t" r="r" b="b"/>
              <a:pathLst>
                <a:path w="827" h="688" extrusionOk="0">
                  <a:moveTo>
                    <a:pt x="462" y="80"/>
                  </a:moveTo>
                  <a:cubicBezTo>
                    <a:pt x="802" y="80"/>
                    <a:pt x="802" y="591"/>
                    <a:pt x="462" y="591"/>
                  </a:cubicBezTo>
                  <a:cubicBezTo>
                    <a:pt x="122" y="591"/>
                    <a:pt x="122" y="80"/>
                    <a:pt x="462" y="80"/>
                  </a:cubicBezTo>
                  <a:close/>
                  <a:moveTo>
                    <a:pt x="470" y="0"/>
                  </a:moveTo>
                  <a:cubicBezTo>
                    <a:pt x="381" y="0"/>
                    <a:pt x="291" y="33"/>
                    <a:pt x="219" y="105"/>
                  </a:cubicBezTo>
                  <a:cubicBezTo>
                    <a:pt x="0" y="323"/>
                    <a:pt x="146" y="688"/>
                    <a:pt x="462" y="688"/>
                  </a:cubicBezTo>
                  <a:cubicBezTo>
                    <a:pt x="656" y="688"/>
                    <a:pt x="826" y="542"/>
                    <a:pt x="826" y="348"/>
                  </a:cubicBezTo>
                  <a:cubicBezTo>
                    <a:pt x="826" y="136"/>
                    <a:pt x="651" y="0"/>
                    <a:pt x="4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" name="Google Shape;50;p2"/>
            <p:cNvSpPr/>
            <p:nvPr/>
          </p:nvSpPr>
          <p:spPr>
            <a:xfrm>
              <a:off x="-527205" y="1913797"/>
              <a:ext cx="45199" cy="47121"/>
            </a:xfrm>
            <a:custGeom>
              <a:avLst/>
              <a:gdLst/>
              <a:ahLst/>
              <a:cxnLst/>
              <a:rect l="l" t="t" r="r" b="b"/>
              <a:pathLst>
                <a:path w="1159" h="1208" extrusionOk="0">
                  <a:moveTo>
                    <a:pt x="626" y="1"/>
                  </a:moveTo>
                  <a:cubicBezTo>
                    <a:pt x="368" y="1"/>
                    <a:pt x="163" y="396"/>
                    <a:pt x="163" y="396"/>
                  </a:cubicBezTo>
                  <a:cubicBezTo>
                    <a:pt x="0" y="997"/>
                    <a:pt x="317" y="1207"/>
                    <a:pt x="551" y="1207"/>
                  </a:cubicBezTo>
                  <a:cubicBezTo>
                    <a:pt x="666" y="1207"/>
                    <a:pt x="762" y="1156"/>
                    <a:pt x="770" y="1076"/>
                  </a:cubicBezTo>
                  <a:cubicBezTo>
                    <a:pt x="794" y="833"/>
                    <a:pt x="479" y="736"/>
                    <a:pt x="479" y="736"/>
                  </a:cubicBezTo>
                  <a:cubicBezTo>
                    <a:pt x="479" y="736"/>
                    <a:pt x="1159" y="396"/>
                    <a:pt x="819" y="80"/>
                  </a:cubicBezTo>
                  <a:cubicBezTo>
                    <a:pt x="753" y="23"/>
                    <a:pt x="688" y="1"/>
                    <a:pt x="62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" name="Google Shape;51;p2"/>
            <p:cNvSpPr/>
            <p:nvPr/>
          </p:nvSpPr>
          <p:spPr>
            <a:xfrm>
              <a:off x="-564420" y="1911987"/>
              <a:ext cx="42731" cy="46171"/>
            </a:xfrm>
            <a:custGeom>
              <a:avLst/>
              <a:gdLst/>
              <a:ahLst/>
              <a:cxnLst/>
              <a:rect l="l" t="t" r="r" b="b"/>
              <a:pathLst>
                <a:path w="1097" h="1188" extrusionOk="0">
                  <a:moveTo>
                    <a:pt x="548" y="1"/>
                  </a:moveTo>
                  <a:cubicBezTo>
                    <a:pt x="491" y="1"/>
                    <a:pt x="429" y="17"/>
                    <a:pt x="365" y="58"/>
                  </a:cubicBezTo>
                  <a:cubicBezTo>
                    <a:pt x="0" y="301"/>
                    <a:pt x="680" y="738"/>
                    <a:pt x="680" y="738"/>
                  </a:cubicBezTo>
                  <a:cubicBezTo>
                    <a:pt x="680" y="738"/>
                    <a:pt x="340" y="811"/>
                    <a:pt x="340" y="1030"/>
                  </a:cubicBezTo>
                  <a:cubicBezTo>
                    <a:pt x="349" y="1120"/>
                    <a:pt x="464" y="1188"/>
                    <a:pt x="597" y="1188"/>
                  </a:cubicBezTo>
                  <a:cubicBezTo>
                    <a:pt x="821" y="1188"/>
                    <a:pt x="1097" y="1000"/>
                    <a:pt x="1021" y="422"/>
                  </a:cubicBezTo>
                  <a:cubicBezTo>
                    <a:pt x="1021" y="422"/>
                    <a:pt x="835" y="1"/>
                    <a:pt x="54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" name="Google Shape;52;p2"/>
            <p:cNvSpPr/>
            <p:nvPr/>
          </p:nvSpPr>
          <p:spPr>
            <a:xfrm>
              <a:off x="-525547" y="1900855"/>
              <a:ext cx="20701" cy="20901"/>
            </a:xfrm>
            <a:custGeom>
              <a:avLst/>
              <a:gdLst/>
              <a:ahLst/>
              <a:cxnLst/>
              <a:rect l="l" t="t" r="r" b="b"/>
              <a:pathLst>
                <a:path w="535" h="536" extrusionOk="0">
                  <a:moveTo>
                    <a:pt x="462" y="1"/>
                  </a:moveTo>
                  <a:cubicBezTo>
                    <a:pt x="292" y="25"/>
                    <a:pt x="0" y="195"/>
                    <a:pt x="49" y="487"/>
                  </a:cubicBezTo>
                  <a:cubicBezTo>
                    <a:pt x="49" y="511"/>
                    <a:pt x="73" y="535"/>
                    <a:pt x="97" y="535"/>
                  </a:cubicBezTo>
                  <a:lnTo>
                    <a:pt x="122" y="535"/>
                  </a:lnTo>
                  <a:cubicBezTo>
                    <a:pt x="146" y="535"/>
                    <a:pt x="146" y="511"/>
                    <a:pt x="146" y="487"/>
                  </a:cubicBezTo>
                  <a:cubicBezTo>
                    <a:pt x="97" y="171"/>
                    <a:pt x="462" y="98"/>
                    <a:pt x="486" y="98"/>
                  </a:cubicBezTo>
                  <a:cubicBezTo>
                    <a:pt x="510" y="74"/>
                    <a:pt x="535" y="49"/>
                    <a:pt x="510" y="25"/>
                  </a:cubicBezTo>
                  <a:cubicBezTo>
                    <a:pt x="510" y="1"/>
                    <a:pt x="486" y="1"/>
                    <a:pt x="4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" name="Google Shape;53;p2"/>
            <p:cNvSpPr/>
            <p:nvPr/>
          </p:nvSpPr>
          <p:spPr>
            <a:xfrm>
              <a:off x="-540860" y="1899691"/>
              <a:ext cx="17092" cy="20901"/>
            </a:xfrm>
            <a:custGeom>
              <a:avLst/>
              <a:gdLst/>
              <a:ahLst/>
              <a:cxnLst/>
              <a:rect l="l" t="t" r="r" b="b"/>
              <a:pathLst>
                <a:path w="438" h="535" extrusionOk="0">
                  <a:moveTo>
                    <a:pt x="49" y="1"/>
                  </a:moveTo>
                  <a:cubicBezTo>
                    <a:pt x="1" y="1"/>
                    <a:pt x="1" y="25"/>
                    <a:pt x="1" y="49"/>
                  </a:cubicBezTo>
                  <a:cubicBezTo>
                    <a:pt x="1" y="98"/>
                    <a:pt x="25" y="98"/>
                    <a:pt x="49" y="98"/>
                  </a:cubicBezTo>
                  <a:cubicBezTo>
                    <a:pt x="98" y="98"/>
                    <a:pt x="146" y="122"/>
                    <a:pt x="195" y="146"/>
                  </a:cubicBezTo>
                  <a:cubicBezTo>
                    <a:pt x="292" y="243"/>
                    <a:pt x="341" y="365"/>
                    <a:pt x="341" y="511"/>
                  </a:cubicBezTo>
                  <a:cubicBezTo>
                    <a:pt x="341" y="535"/>
                    <a:pt x="365" y="535"/>
                    <a:pt x="389" y="535"/>
                  </a:cubicBezTo>
                  <a:cubicBezTo>
                    <a:pt x="414" y="535"/>
                    <a:pt x="438" y="511"/>
                    <a:pt x="438" y="486"/>
                  </a:cubicBezTo>
                  <a:cubicBezTo>
                    <a:pt x="438" y="341"/>
                    <a:pt x="365" y="171"/>
                    <a:pt x="243" y="73"/>
                  </a:cubicBezTo>
                  <a:cubicBezTo>
                    <a:pt x="195" y="25"/>
                    <a:pt x="122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" name="Google Shape;54;p2"/>
            <p:cNvSpPr/>
            <p:nvPr/>
          </p:nvSpPr>
          <p:spPr>
            <a:xfrm>
              <a:off x="-653288" y="1974642"/>
              <a:ext cx="137307" cy="213947"/>
            </a:xfrm>
            <a:custGeom>
              <a:avLst/>
              <a:gdLst/>
              <a:ahLst/>
              <a:cxnLst/>
              <a:rect l="l" t="t" r="r" b="b"/>
              <a:pathLst>
                <a:path w="3524" h="5491" extrusionOk="0">
                  <a:moveTo>
                    <a:pt x="3353" y="1"/>
                  </a:moveTo>
                  <a:cubicBezTo>
                    <a:pt x="3329" y="25"/>
                    <a:pt x="3329" y="49"/>
                    <a:pt x="3329" y="73"/>
                  </a:cubicBezTo>
                  <a:cubicBezTo>
                    <a:pt x="3353" y="122"/>
                    <a:pt x="3377" y="171"/>
                    <a:pt x="3377" y="244"/>
                  </a:cubicBezTo>
                  <a:cubicBezTo>
                    <a:pt x="3377" y="268"/>
                    <a:pt x="3402" y="268"/>
                    <a:pt x="3426" y="268"/>
                  </a:cubicBezTo>
                  <a:cubicBezTo>
                    <a:pt x="3450" y="268"/>
                    <a:pt x="3475" y="244"/>
                    <a:pt x="3475" y="219"/>
                  </a:cubicBezTo>
                  <a:cubicBezTo>
                    <a:pt x="3450" y="98"/>
                    <a:pt x="3426" y="25"/>
                    <a:pt x="3426" y="25"/>
                  </a:cubicBezTo>
                  <a:cubicBezTo>
                    <a:pt x="3402" y="1"/>
                    <a:pt x="3377" y="1"/>
                    <a:pt x="3353" y="1"/>
                  </a:cubicBezTo>
                  <a:close/>
                  <a:moveTo>
                    <a:pt x="3465" y="377"/>
                  </a:moveTo>
                  <a:cubicBezTo>
                    <a:pt x="3438" y="377"/>
                    <a:pt x="3414" y="389"/>
                    <a:pt x="3426" y="414"/>
                  </a:cubicBezTo>
                  <a:cubicBezTo>
                    <a:pt x="3426" y="462"/>
                    <a:pt x="3426" y="535"/>
                    <a:pt x="3426" y="584"/>
                  </a:cubicBezTo>
                  <a:lnTo>
                    <a:pt x="3426" y="608"/>
                  </a:lnTo>
                  <a:cubicBezTo>
                    <a:pt x="3426" y="632"/>
                    <a:pt x="3450" y="656"/>
                    <a:pt x="3475" y="656"/>
                  </a:cubicBezTo>
                  <a:cubicBezTo>
                    <a:pt x="3499" y="656"/>
                    <a:pt x="3499" y="632"/>
                    <a:pt x="3523" y="632"/>
                  </a:cubicBezTo>
                  <a:lnTo>
                    <a:pt x="3523" y="584"/>
                  </a:lnTo>
                  <a:cubicBezTo>
                    <a:pt x="3523" y="535"/>
                    <a:pt x="3523" y="486"/>
                    <a:pt x="3523" y="414"/>
                  </a:cubicBezTo>
                  <a:cubicBezTo>
                    <a:pt x="3523" y="389"/>
                    <a:pt x="3493" y="377"/>
                    <a:pt x="3465" y="377"/>
                  </a:cubicBezTo>
                  <a:close/>
                  <a:moveTo>
                    <a:pt x="3450" y="754"/>
                  </a:moveTo>
                  <a:cubicBezTo>
                    <a:pt x="3426" y="754"/>
                    <a:pt x="3402" y="754"/>
                    <a:pt x="3402" y="778"/>
                  </a:cubicBezTo>
                  <a:cubicBezTo>
                    <a:pt x="3402" y="851"/>
                    <a:pt x="3377" y="899"/>
                    <a:pt x="3353" y="948"/>
                  </a:cubicBezTo>
                  <a:cubicBezTo>
                    <a:pt x="3329" y="972"/>
                    <a:pt x="3353" y="997"/>
                    <a:pt x="3377" y="1021"/>
                  </a:cubicBezTo>
                  <a:lnTo>
                    <a:pt x="3402" y="1021"/>
                  </a:lnTo>
                  <a:cubicBezTo>
                    <a:pt x="3426" y="1021"/>
                    <a:pt x="3426" y="997"/>
                    <a:pt x="3426" y="997"/>
                  </a:cubicBezTo>
                  <a:cubicBezTo>
                    <a:pt x="3450" y="924"/>
                    <a:pt x="3475" y="875"/>
                    <a:pt x="3499" y="802"/>
                  </a:cubicBezTo>
                  <a:cubicBezTo>
                    <a:pt x="3499" y="778"/>
                    <a:pt x="3475" y="754"/>
                    <a:pt x="3450" y="754"/>
                  </a:cubicBezTo>
                  <a:close/>
                  <a:moveTo>
                    <a:pt x="2576" y="899"/>
                  </a:moveTo>
                  <a:cubicBezTo>
                    <a:pt x="2503" y="924"/>
                    <a:pt x="2430" y="997"/>
                    <a:pt x="2406" y="1045"/>
                  </a:cubicBezTo>
                  <a:cubicBezTo>
                    <a:pt x="2406" y="1069"/>
                    <a:pt x="2406" y="1118"/>
                    <a:pt x="2430" y="1118"/>
                  </a:cubicBezTo>
                  <a:lnTo>
                    <a:pt x="2454" y="1118"/>
                  </a:lnTo>
                  <a:cubicBezTo>
                    <a:pt x="2479" y="1118"/>
                    <a:pt x="2479" y="1118"/>
                    <a:pt x="2503" y="1094"/>
                  </a:cubicBezTo>
                  <a:cubicBezTo>
                    <a:pt x="2503" y="1045"/>
                    <a:pt x="2551" y="1021"/>
                    <a:pt x="2600" y="997"/>
                  </a:cubicBezTo>
                  <a:cubicBezTo>
                    <a:pt x="2649" y="972"/>
                    <a:pt x="2624" y="899"/>
                    <a:pt x="2576" y="899"/>
                  </a:cubicBezTo>
                  <a:close/>
                  <a:moveTo>
                    <a:pt x="2722" y="948"/>
                  </a:moveTo>
                  <a:cubicBezTo>
                    <a:pt x="2697" y="972"/>
                    <a:pt x="2697" y="997"/>
                    <a:pt x="2722" y="1021"/>
                  </a:cubicBezTo>
                  <a:cubicBezTo>
                    <a:pt x="2770" y="1045"/>
                    <a:pt x="2794" y="1094"/>
                    <a:pt x="2819" y="1142"/>
                  </a:cubicBezTo>
                  <a:cubicBezTo>
                    <a:pt x="2843" y="1167"/>
                    <a:pt x="2843" y="1167"/>
                    <a:pt x="2867" y="1167"/>
                  </a:cubicBezTo>
                  <a:lnTo>
                    <a:pt x="2916" y="1191"/>
                  </a:lnTo>
                  <a:cubicBezTo>
                    <a:pt x="2916" y="1167"/>
                    <a:pt x="2940" y="1142"/>
                    <a:pt x="2916" y="1118"/>
                  </a:cubicBezTo>
                  <a:cubicBezTo>
                    <a:pt x="2892" y="1045"/>
                    <a:pt x="2843" y="997"/>
                    <a:pt x="2794" y="948"/>
                  </a:cubicBezTo>
                  <a:close/>
                  <a:moveTo>
                    <a:pt x="3268" y="1078"/>
                  </a:moveTo>
                  <a:cubicBezTo>
                    <a:pt x="3256" y="1078"/>
                    <a:pt x="3243" y="1082"/>
                    <a:pt x="3232" y="1094"/>
                  </a:cubicBezTo>
                  <a:cubicBezTo>
                    <a:pt x="3207" y="1142"/>
                    <a:pt x="3159" y="1167"/>
                    <a:pt x="3110" y="1215"/>
                  </a:cubicBezTo>
                  <a:cubicBezTo>
                    <a:pt x="3086" y="1215"/>
                    <a:pt x="3086" y="1239"/>
                    <a:pt x="3110" y="1264"/>
                  </a:cubicBezTo>
                  <a:cubicBezTo>
                    <a:pt x="3110" y="1288"/>
                    <a:pt x="3134" y="1288"/>
                    <a:pt x="3159" y="1288"/>
                  </a:cubicBezTo>
                  <a:cubicBezTo>
                    <a:pt x="3207" y="1264"/>
                    <a:pt x="3256" y="1215"/>
                    <a:pt x="3305" y="1167"/>
                  </a:cubicBezTo>
                  <a:cubicBezTo>
                    <a:pt x="3342" y="1129"/>
                    <a:pt x="3308" y="1078"/>
                    <a:pt x="3268" y="1078"/>
                  </a:cubicBezTo>
                  <a:close/>
                  <a:moveTo>
                    <a:pt x="2469" y="1197"/>
                  </a:moveTo>
                  <a:cubicBezTo>
                    <a:pt x="2460" y="1197"/>
                    <a:pt x="2454" y="1203"/>
                    <a:pt x="2454" y="1215"/>
                  </a:cubicBezTo>
                  <a:cubicBezTo>
                    <a:pt x="2430" y="1215"/>
                    <a:pt x="2406" y="1264"/>
                    <a:pt x="2430" y="1264"/>
                  </a:cubicBezTo>
                  <a:cubicBezTo>
                    <a:pt x="2479" y="1337"/>
                    <a:pt x="2527" y="1385"/>
                    <a:pt x="2600" y="1385"/>
                  </a:cubicBezTo>
                  <a:lnTo>
                    <a:pt x="2624" y="1410"/>
                  </a:lnTo>
                  <a:cubicBezTo>
                    <a:pt x="2649" y="1410"/>
                    <a:pt x="2673" y="1385"/>
                    <a:pt x="2673" y="1361"/>
                  </a:cubicBezTo>
                  <a:cubicBezTo>
                    <a:pt x="2673" y="1337"/>
                    <a:pt x="2649" y="1288"/>
                    <a:pt x="2624" y="1288"/>
                  </a:cubicBezTo>
                  <a:cubicBezTo>
                    <a:pt x="2576" y="1288"/>
                    <a:pt x="2527" y="1264"/>
                    <a:pt x="2503" y="1215"/>
                  </a:cubicBezTo>
                  <a:cubicBezTo>
                    <a:pt x="2491" y="1203"/>
                    <a:pt x="2479" y="1197"/>
                    <a:pt x="2469" y="1197"/>
                  </a:cubicBezTo>
                  <a:close/>
                  <a:moveTo>
                    <a:pt x="2958" y="1253"/>
                  </a:moveTo>
                  <a:cubicBezTo>
                    <a:pt x="2954" y="1253"/>
                    <a:pt x="2948" y="1256"/>
                    <a:pt x="2940" y="1264"/>
                  </a:cubicBezTo>
                  <a:cubicBezTo>
                    <a:pt x="2916" y="1264"/>
                    <a:pt x="2892" y="1264"/>
                    <a:pt x="2892" y="1288"/>
                  </a:cubicBezTo>
                  <a:lnTo>
                    <a:pt x="2794" y="1312"/>
                  </a:lnTo>
                  <a:cubicBezTo>
                    <a:pt x="2790" y="1310"/>
                    <a:pt x="2786" y="1309"/>
                    <a:pt x="2782" y="1309"/>
                  </a:cubicBezTo>
                  <a:cubicBezTo>
                    <a:pt x="2746" y="1309"/>
                    <a:pt x="2750" y="1410"/>
                    <a:pt x="2794" y="1410"/>
                  </a:cubicBezTo>
                  <a:cubicBezTo>
                    <a:pt x="2843" y="1410"/>
                    <a:pt x="2867" y="1385"/>
                    <a:pt x="2916" y="1385"/>
                  </a:cubicBezTo>
                  <a:cubicBezTo>
                    <a:pt x="2916" y="1410"/>
                    <a:pt x="2916" y="1458"/>
                    <a:pt x="2916" y="1482"/>
                  </a:cubicBezTo>
                  <a:cubicBezTo>
                    <a:pt x="2916" y="1507"/>
                    <a:pt x="2940" y="1531"/>
                    <a:pt x="2964" y="1531"/>
                  </a:cubicBezTo>
                  <a:lnTo>
                    <a:pt x="2989" y="1531"/>
                  </a:lnTo>
                  <a:cubicBezTo>
                    <a:pt x="3013" y="1531"/>
                    <a:pt x="3037" y="1507"/>
                    <a:pt x="3037" y="1482"/>
                  </a:cubicBezTo>
                  <a:cubicBezTo>
                    <a:pt x="3013" y="1434"/>
                    <a:pt x="3013" y="1410"/>
                    <a:pt x="3013" y="1361"/>
                  </a:cubicBezTo>
                  <a:cubicBezTo>
                    <a:pt x="3037" y="1361"/>
                    <a:pt x="3037" y="1337"/>
                    <a:pt x="3037" y="1312"/>
                  </a:cubicBezTo>
                  <a:cubicBezTo>
                    <a:pt x="3013" y="1288"/>
                    <a:pt x="3013" y="1264"/>
                    <a:pt x="2989" y="1264"/>
                  </a:cubicBezTo>
                  <a:cubicBezTo>
                    <a:pt x="2973" y="1264"/>
                    <a:pt x="2967" y="1253"/>
                    <a:pt x="2958" y="1253"/>
                  </a:cubicBezTo>
                  <a:close/>
                  <a:moveTo>
                    <a:pt x="2989" y="1628"/>
                  </a:moveTo>
                  <a:cubicBezTo>
                    <a:pt x="2964" y="1628"/>
                    <a:pt x="2940" y="1652"/>
                    <a:pt x="2940" y="1677"/>
                  </a:cubicBezTo>
                  <a:cubicBezTo>
                    <a:pt x="2916" y="1725"/>
                    <a:pt x="2916" y="1798"/>
                    <a:pt x="2892" y="1847"/>
                  </a:cubicBezTo>
                  <a:cubicBezTo>
                    <a:pt x="2892" y="1871"/>
                    <a:pt x="2916" y="1895"/>
                    <a:pt x="2940" y="1895"/>
                  </a:cubicBezTo>
                  <a:cubicBezTo>
                    <a:pt x="2964" y="1895"/>
                    <a:pt x="2989" y="1895"/>
                    <a:pt x="2989" y="1871"/>
                  </a:cubicBezTo>
                  <a:cubicBezTo>
                    <a:pt x="3013" y="1798"/>
                    <a:pt x="3013" y="1750"/>
                    <a:pt x="3037" y="1677"/>
                  </a:cubicBezTo>
                  <a:cubicBezTo>
                    <a:pt x="3037" y="1652"/>
                    <a:pt x="3013" y="1628"/>
                    <a:pt x="2989" y="1628"/>
                  </a:cubicBezTo>
                  <a:close/>
                  <a:moveTo>
                    <a:pt x="1628" y="1993"/>
                  </a:moveTo>
                  <a:cubicBezTo>
                    <a:pt x="1604" y="1993"/>
                    <a:pt x="1580" y="2017"/>
                    <a:pt x="1580" y="2041"/>
                  </a:cubicBezTo>
                  <a:cubicBezTo>
                    <a:pt x="1580" y="2065"/>
                    <a:pt x="1604" y="2090"/>
                    <a:pt x="1628" y="2090"/>
                  </a:cubicBezTo>
                  <a:cubicBezTo>
                    <a:pt x="1677" y="2090"/>
                    <a:pt x="1726" y="2090"/>
                    <a:pt x="1750" y="2114"/>
                  </a:cubicBezTo>
                  <a:lnTo>
                    <a:pt x="1823" y="2114"/>
                  </a:lnTo>
                  <a:cubicBezTo>
                    <a:pt x="1823" y="2114"/>
                    <a:pt x="1847" y="2114"/>
                    <a:pt x="1847" y="2090"/>
                  </a:cubicBezTo>
                  <a:cubicBezTo>
                    <a:pt x="1847" y="2065"/>
                    <a:pt x="1847" y="2041"/>
                    <a:pt x="1823" y="2017"/>
                  </a:cubicBezTo>
                  <a:lnTo>
                    <a:pt x="1798" y="2017"/>
                  </a:lnTo>
                  <a:cubicBezTo>
                    <a:pt x="1750" y="1993"/>
                    <a:pt x="1677" y="1993"/>
                    <a:pt x="1628" y="1993"/>
                  </a:cubicBezTo>
                  <a:close/>
                  <a:moveTo>
                    <a:pt x="2892" y="1993"/>
                  </a:moveTo>
                  <a:cubicBezTo>
                    <a:pt x="2867" y="1993"/>
                    <a:pt x="2843" y="1993"/>
                    <a:pt x="2819" y="2017"/>
                  </a:cubicBezTo>
                  <a:cubicBezTo>
                    <a:pt x="2794" y="2065"/>
                    <a:pt x="2770" y="2114"/>
                    <a:pt x="2722" y="2163"/>
                  </a:cubicBezTo>
                  <a:cubicBezTo>
                    <a:pt x="2722" y="2187"/>
                    <a:pt x="2722" y="2211"/>
                    <a:pt x="2722" y="2235"/>
                  </a:cubicBezTo>
                  <a:lnTo>
                    <a:pt x="2794" y="2235"/>
                  </a:lnTo>
                  <a:cubicBezTo>
                    <a:pt x="2843" y="2187"/>
                    <a:pt x="2867" y="2114"/>
                    <a:pt x="2916" y="2065"/>
                  </a:cubicBezTo>
                  <a:cubicBezTo>
                    <a:pt x="2916" y="2041"/>
                    <a:pt x="2916" y="2017"/>
                    <a:pt x="2892" y="1993"/>
                  </a:cubicBezTo>
                  <a:close/>
                  <a:moveTo>
                    <a:pt x="1968" y="2144"/>
                  </a:moveTo>
                  <a:cubicBezTo>
                    <a:pt x="1956" y="2144"/>
                    <a:pt x="1944" y="2150"/>
                    <a:pt x="1944" y="2163"/>
                  </a:cubicBezTo>
                  <a:cubicBezTo>
                    <a:pt x="1920" y="2163"/>
                    <a:pt x="1920" y="2211"/>
                    <a:pt x="1944" y="2211"/>
                  </a:cubicBezTo>
                  <a:cubicBezTo>
                    <a:pt x="1993" y="2260"/>
                    <a:pt x="2017" y="2284"/>
                    <a:pt x="2066" y="2333"/>
                  </a:cubicBezTo>
                  <a:lnTo>
                    <a:pt x="2114" y="2333"/>
                  </a:lnTo>
                  <a:cubicBezTo>
                    <a:pt x="2114" y="2357"/>
                    <a:pt x="2139" y="2357"/>
                    <a:pt x="2139" y="2357"/>
                  </a:cubicBezTo>
                  <a:cubicBezTo>
                    <a:pt x="2163" y="2333"/>
                    <a:pt x="2163" y="2308"/>
                    <a:pt x="2139" y="2284"/>
                  </a:cubicBezTo>
                  <a:cubicBezTo>
                    <a:pt x="2114" y="2235"/>
                    <a:pt x="2066" y="2187"/>
                    <a:pt x="1993" y="2163"/>
                  </a:cubicBezTo>
                  <a:cubicBezTo>
                    <a:pt x="1993" y="2150"/>
                    <a:pt x="1981" y="2144"/>
                    <a:pt x="1968" y="2144"/>
                  </a:cubicBezTo>
                  <a:close/>
                  <a:moveTo>
                    <a:pt x="1531" y="2114"/>
                  </a:moveTo>
                  <a:cubicBezTo>
                    <a:pt x="1507" y="2114"/>
                    <a:pt x="1483" y="2138"/>
                    <a:pt x="1483" y="2163"/>
                  </a:cubicBezTo>
                  <a:cubicBezTo>
                    <a:pt x="1483" y="2235"/>
                    <a:pt x="1507" y="2308"/>
                    <a:pt x="1555" y="2357"/>
                  </a:cubicBezTo>
                  <a:cubicBezTo>
                    <a:pt x="1555" y="2357"/>
                    <a:pt x="1580" y="2381"/>
                    <a:pt x="1604" y="2381"/>
                  </a:cubicBezTo>
                  <a:cubicBezTo>
                    <a:pt x="1604" y="2381"/>
                    <a:pt x="1628" y="2381"/>
                    <a:pt x="1628" y="2357"/>
                  </a:cubicBezTo>
                  <a:cubicBezTo>
                    <a:pt x="1653" y="2357"/>
                    <a:pt x="1653" y="2308"/>
                    <a:pt x="1628" y="2308"/>
                  </a:cubicBezTo>
                  <a:cubicBezTo>
                    <a:pt x="1580" y="2260"/>
                    <a:pt x="1580" y="2211"/>
                    <a:pt x="1555" y="2163"/>
                  </a:cubicBezTo>
                  <a:cubicBezTo>
                    <a:pt x="1580" y="2138"/>
                    <a:pt x="1555" y="2114"/>
                    <a:pt x="1531" y="2114"/>
                  </a:cubicBezTo>
                  <a:close/>
                  <a:moveTo>
                    <a:pt x="2637" y="2266"/>
                  </a:moveTo>
                  <a:cubicBezTo>
                    <a:pt x="2624" y="2266"/>
                    <a:pt x="2612" y="2272"/>
                    <a:pt x="2600" y="2284"/>
                  </a:cubicBezTo>
                  <a:cubicBezTo>
                    <a:pt x="2551" y="2308"/>
                    <a:pt x="2503" y="2333"/>
                    <a:pt x="2454" y="2357"/>
                  </a:cubicBezTo>
                  <a:cubicBezTo>
                    <a:pt x="2406" y="2381"/>
                    <a:pt x="2406" y="2406"/>
                    <a:pt x="2430" y="2430"/>
                  </a:cubicBezTo>
                  <a:cubicBezTo>
                    <a:pt x="2430" y="2454"/>
                    <a:pt x="2430" y="2454"/>
                    <a:pt x="2454" y="2454"/>
                  </a:cubicBezTo>
                  <a:lnTo>
                    <a:pt x="2503" y="2430"/>
                  </a:lnTo>
                  <a:cubicBezTo>
                    <a:pt x="2551" y="2406"/>
                    <a:pt x="2600" y="2381"/>
                    <a:pt x="2673" y="2333"/>
                  </a:cubicBezTo>
                  <a:cubicBezTo>
                    <a:pt x="2673" y="2333"/>
                    <a:pt x="2673" y="2284"/>
                    <a:pt x="2673" y="2284"/>
                  </a:cubicBezTo>
                  <a:cubicBezTo>
                    <a:pt x="2661" y="2272"/>
                    <a:pt x="2649" y="2266"/>
                    <a:pt x="2637" y="2266"/>
                  </a:cubicBezTo>
                  <a:close/>
                  <a:moveTo>
                    <a:pt x="1748" y="2395"/>
                  </a:moveTo>
                  <a:cubicBezTo>
                    <a:pt x="1726" y="2395"/>
                    <a:pt x="1701" y="2413"/>
                    <a:pt x="1701" y="2430"/>
                  </a:cubicBezTo>
                  <a:cubicBezTo>
                    <a:pt x="1677" y="2454"/>
                    <a:pt x="1701" y="2478"/>
                    <a:pt x="1726" y="2478"/>
                  </a:cubicBezTo>
                  <a:cubicBezTo>
                    <a:pt x="1774" y="2527"/>
                    <a:pt x="1847" y="2527"/>
                    <a:pt x="1920" y="2551"/>
                  </a:cubicBezTo>
                  <a:cubicBezTo>
                    <a:pt x="1968" y="2527"/>
                    <a:pt x="1968" y="2478"/>
                    <a:pt x="1920" y="2454"/>
                  </a:cubicBezTo>
                  <a:cubicBezTo>
                    <a:pt x="1871" y="2454"/>
                    <a:pt x="1823" y="2430"/>
                    <a:pt x="1774" y="2406"/>
                  </a:cubicBezTo>
                  <a:cubicBezTo>
                    <a:pt x="1767" y="2398"/>
                    <a:pt x="1758" y="2395"/>
                    <a:pt x="1748" y="2395"/>
                  </a:cubicBezTo>
                  <a:close/>
                  <a:moveTo>
                    <a:pt x="2208" y="2395"/>
                  </a:moveTo>
                  <a:cubicBezTo>
                    <a:pt x="2201" y="2395"/>
                    <a:pt x="2194" y="2398"/>
                    <a:pt x="2187" y="2406"/>
                  </a:cubicBezTo>
                  <a:cubicBezTo>
                    <a:pt x="2163" y="2406"/>
                    <a:pt x="2139" y="2430"/>
                    <a:pt x="2139" y="2454"/>
                  </a:cubicBezTo>
                  <a:lnTo>
                    <a:pt x="2090" y="2454"/>
                  </a:lnTo>
                  <a:cubicBezTo>
                    <a:pt x="2066" y="2454"/>
                    <a:pt x="2041" y="2478"/>
                    <a:pt x="2041" y="2503"/>
                  </a:cubicBezTo>
                  <a:cubicBezTo>
                    <a:pt x="2041" y="2527"/>
                    <a:pt x="2066" y="2551"/>
                    <a:pt x="2090" y="2551"/>
                  </a:cubicBezTo>
                  <a:lnTo>
                    <a:pt x="2187" y="2551"/>
                  </a:lnTo>
                  <a:cubicBezTo>
                    <a:pt x="2187" y="2551"/>
                    <a:pt x="2187" y="2576"/>
                    <a:pt x="2187" y="2600"/>
                  </a:cubicBezTo>
                  <a:lnTo>
                    <a:pt x="2187" y="2624"/>
                  </a:lnTo>
                  <a:cubicBezTo>
                    <a:pt x="2163" y="2648"/>
                    <a:pt x="2187" y="2673"/>
                    <a:pt x="2211" y="2673"/>
                  </a:cubicBezTo>
                  <a:lnTo>
                    <a:pt x="2236" y="2673"/>
                  </a:lnTo>
                  <a:cubicBezTo>
                    <a:pt x="2260" y="2673"/>
                    <a:pt x="2260" y="2648"/>
                    <a:pt x="2260" y="2624"/>
                  </a:cubicBezTo>
                  <a:lnTo>
                    <a:pt x="2260" y="2600"/>
                  </a:lnTo>
                  <a:cubicBezTo>
                    <a:pt x="2260" y="2576"/>
                    <a:pt x="2260" y="2551"/>
                    <a:pt x="2260" y="2527"/>
                  </a:cubicBezTo>
                  <a:lnTo>
                    <a:pt x="2284" y="2527"/>
                  </a:lnTo>
                  <a:cubicBezTo>
                    <a:pt x="2333" y="2478"/>
                    <a:pt x="2309" y="2430"/>
                    <a:pt x="2260" y="2430"/>
                  </a:cubicBezTo>
                  <a:lnTo>
                    <a:pt x="2236" y="2430"/>
                  </a:lnTo>
                  <a:cubicBezTo>
                    <a:pt x="2236" y="2413"/>
                    <a:pt x="2224" y="2395"/>
                    <a:pt x="2208" y="2395"/>
                  </a:cubicBezTo>
                  <a:close/>
                  <a:moveTo>
                    <a:pt x="2158" y="2774"/>
                  </a:moveTo>
                  <a:cubicBezTo>
                    <a:pt x="2147" y="2774"/>
                    <a:pt x="2139" y="2780"/>
                    <a:pt x="2139" y="2794"/>
                  </a:cubicBezTo>
                  <a:cubicBezTo>
                    <a:pt x="2090" y="2843"/>
                    <a:pt x="2066" y="2891"/>
                    <a:pt x="2041" y="2940"/>
                  </a:cubicBezTo>
                  <a:cubicBezTo>
                    <a:pt x="2017" y="2964"/>
                    <a:pt x="2017" y="2989"/>
                    <a:pt x="2041" y="3013"/>
                  </a:cubicBezTo>
                  <a:lnTo>
                    <a:pt x="2090" y="3013"/>
                  </a:lnTo>
                  <a:cubicBezTo>
                    <a:pt x="2139" y="2964"/>
                    <a:pt x="2187" y="2916"/>
                    <a:pt x="2211" y="2843"/>
                  </a:cubicBezTo>
                  <a:cubicBezTo>
                    <a:pt x="2229" y="2808"/>
                    <a:pt x="2185" y="2774"/>
                    <a:pt x="2158" y="2774"/>
                  </a:cubicBezTo>
                  <a:close/>
                  <a:moveTo>
                    <a:pt x="1943" y="3045"/>
                  </a:moveTo>
                  <a:cubicBezTo>
                    <a:pt x="1934" y="3045"/>
                    <a:pt x="1926" y="3050"/>
                    <a:pt x="1920" y="3061"/>
                  </a:cubicBezTo>
                  <a:cubicBezTo>
                    <a:pt x="1871" y="3086"/>
                    <a:pt x="1798" y="3134"/>
                    <a:pt x="1750" y="3183"/>
                  </a:cubicBezTo>
                  <a:cubicBezTo>
                    <a:pt x="1701" y="3207"/>
                    <a:pt x="1726" y="3256"/>
                    <a:pt x="1774" y="3256"/>
                  </a:cubicBezTo>
                  <a:lnTo>
                    <a:pt x="1798" y="3256"/>
                  </a:lnTo>
                  <a:cubicBezTo>
                    <a:pt x="1798" y="3256"/>
                    <a:pt x="1823" y="3256"/>
                    <a:pt x="1823" y="3231"/>
                  </a:cubicBezTo>
                  <a:cubicBezTo>
                    <a:pt x="1871" y="3207"/>
                    <a:pt x="1920" y="3159"/>
                    <a:pt x="1968" y="3134"/>
                  </a:cubicBezTo>
                  <a:cubicBezTo>
                    <a:pt x="2006" y="3097"/>
                    <a:pt x="1971" y="3045"/>
                    <a:pt x="1943" y="3045"/>
                  </a:cubicBezTo>
                  <a:close/>
                  <a:moveTo>
                    <a:pt x="1634" y="3269"/>
                  </a:moveTo>
                  <a:cubicBezTo>
                    <a:pt x="1623" y="3269"/>
                    <a:pt x="1612" y="3272"/>
                    <a:pt x="1604" y="3280"/>
                  </a:cubicBezTo>
                  <a:lnTo>
                    <a:pt x="1580" y="3304"/>
                  </a:lnTo>
                  <a:lnTo>
                    <a:pt x="1458" y="3377"/>
                  </a:lnTo>
                  <a:cubicBezTo>
                    <a:pt x="1434" y="3377"/>
                    <a:pt x="1434" y="3402"/>
                    <a:pt x="1434" y="3426"/>
                  </a:cubicBezTo>
                  <a:cubicBezTo>
                    <a:pt x="1434" y="3450"/>
                    <a:pt x="1458" y="3450"/>
                    <a:pt x="1483" y="3450"/>
                  </a:cubicBezTo>
                  <a:lnTo>
                    <a:pt x="1507" y="3450"/>
                  </a:lnTo>
                  <a:lnTo>
                    <a:pt x="1653" y="3377"/>
                  </a:lnTo>
                  <a:lnTo>
                    <a:pt x="1677" y="3353"/>
                  </a:lnTo>
                  <a:cubicBezTo>
                    <a:pt x="1701" y="3329"/>
                    <a:pt x="1701" y="3304"/>
                    <a:pt x="1677" y="3280"/>
                  </a:cubicBezTo>
                  <a:cubicBezTo>
                    <a:pt x="1677" y="3280"/>
                    <a:pt x="1655" y="3269"/>
                    <a:pt x="1634" y="3269"/>
                  </a:cubicBezTo>
                  <a:close/>
                  <a:moveTo>
                    <a:pt x="1303" y="3461"/>
                  </a:moveTo>
                  <a:cubicBezTo>
                    <a:pt x="1292" y="3461"/>
                    <a:pt x="1278" y="3465"/>
                    <a:pt x="1264" y="3474"/>
                  </a:cubicBezTo>
                  <a:lnTo>
                    <a:pt x="1118" y="3572"/>
                  </a:lnTo>
                  <a:cubicBezTo>
                    <a:pt x="1094" y="3572"/>
                    <a:pt x="1094" y="3620"/>
                    <a:pt x="1118" y="3620"/>
                  </a:cubicBezTo>
                  <a:cubicBezTo>
                    <a:pt x="1118" y="3644"/>
                    <a:pt x="1143" y="3644"/>
                    <a:pt x="1167" y="3644"/>
                  </a:cubicBezTo>
                  <a:lnTo>
                    <a:pt x="1337" y="3547"/>
                  </a:lnTo>
                  <a:cubicBezTo>
                    <a:pt x="1376" y="3528"/>
                    <a:pt x="1352" y="3461"/>
                    <a:pt x="1303" y="3461"/>
                  </a:cubicBezTo>
                  <a:close/>
                  <a:moveTo>
                    <a:pt x="1006" y="3651"/>
                  </a:moveTo>
                  <a:cubicBezTo>
                    <a:pt x="997" y="3651"/>
                    <a:pt x="985" y="3657"/>
                    <a:pt x="972" y="3669"/>
                  </a:cubicBezTo>
                  <a:lnTo>
                    <a:pt x="802" y="3766"/>
                  </a:lnTo>
                  <a:cubicBezTo>
                    <a:pt x="778" y="3766"/>
                    <a:pt x="778" y="3814"/>
                    <a:pt x="802" y="3839"/>
                  </a:cubicBezTo>
                  <a:lnTo>
                    <a:pt x="851" y="3839"/>
                  </a:lnTo>
                  <a:cubicBezTo>
                    <a:pt x="900" y="3814"/>
                    <a:pt x="972" y="3766"/>
                    <a:pt x="1021" y="3742"/>
                  </a:cubicBezTo>
                  <a:cubicBezTo>
                    <a:pt x="1045" y="3717"/>
                    <a:pt x="1045" y="3693"/>
                    <a:pt x="1021" y="3669"/>
                  </a:cubicBezTo>
                  <a:cubicBezTo>
                    <a:pt x="1021" y="3657"/>
                    <a:pt x="1015" y="3651"/>
                    <a:pt x="1006" y="3651"/>
                  </a:cubicBezTo>
                  <a:close/>
                  <a:moveTo>
                    <a:pt x="657" y="3863"/>
                  </a:moveTo>
                  <a:lnTo>
                    <a:pt x="487" y="3985"/>
                  </a:lnTo>
                  <a:cubicBezTo>
                    <a:pt x="487" y="4009"/>
                    <a:pt x="487" y="4033"/>
                    <a:pt x="487" y="4057"/>
                  </a:cubicBezTo>
                  <a:lnTo>
                    <a:pt x="560" y="4057"/>
                  </a:lnTo>
                  <a:lnTo>
                    <a:pt x="705" y="3936"/>
                  </a:lnTo>
                  <a:cubicBezTo>
                    <a:pt x="730" y="3912"/>
                    <a:pt x="730" y="3887"/>
                    <a:pt x="705" y="3863"/>
                  </a:cubicBezTo>
                  <a:close/>
                  <a:moveTo>
                    <a:pt x="385" y="4101"/>
                  </a:moveTo>
                  <a:cubicBezTo>
                    <a:pt x="379" y="4101"/>
                    <a:pt x="372" y="4103"/>
                    <a:pt x="365" y="4106"/>
                  </a:cubicBezTo>
                  <a:cubicBezTo>
                    <a:pt x="317" y="4155"/>
                    <a:pt x="268" y="4203"/>
                    <a:pt x="219" y="4252"/>
                  </a:cubicBezTo>
                  <a:cubicBezTo>
                    <a:pt x="219" y="4276"/>
                    <a:pt x="219" y="4300"/>
                    <a:pt x="219" y="4325"/>
                  </a:cubicBezTo>
                  <a:lnTo>
                    <a:pt x="292" y="4325"/>
                  </a:lnTo>
                  <a:cubicBezTo>
                    <a:pt x="341" y="4276"/>
                    <a:pt x="389" y="4227"/>
                    <a:pt x="438" y="4179"/>
                  </a:cubicBezTo>
                  <a:cubicBezTo>
                    <a:pt x="459" y="4158"/>
                    <a:pt x="426" y="4101"/>
                    <a:pt x="385" y="4101"/>
                  </a:cubicBezTo>
                  <a:close/>
                  <a:moveTo>
                    <a:pt x="137" y="4379"/>
                  </a:moveTo>
                  <a:cubicBezTo>
                    <a:pt x="128" y="4379"/>
                    <a:pt x="122" y="4385"/>
                    <a:pt x="122" y="4397"/>
                  </a:cubicBezTo>
                  <a:cubicBezTo>
                    <a:pt x="74" y="4470"/>
                    <a:pt x="49" y="4519"/>
                    <a:pt x="25" y="4592"/>
                  </a:cubicBezTo>
                  <a:cubicBezTo>
                    <a:pt x="25" y="4616"/>
                    <a:pt x="25" y="4640"/>
                    <a:pt x="49" y="4640"/>
                  </a:cubicBezTo>
                  <a:lnTo>
                    <a:pt x="98" y="4640"/>
                  </a:lnTo>
                  <a:cubicBezTo>
                    <a:pt x="98" y="4640"/>
                    <a:pt x="122" y="4640"/>
                    <a:pt x="122" y="4616"/>
                  </a:cubicBezTo>
                  <a:cubicBezTo>
                    <a:pt x="147" y="4568"/>
                    <a:pt x="171" y="4495"/>
                    <a:pt x="195" y="4446"/>
                  </a:cubicBezTo>
                  <a:cubicBezTo>
                    <a:pt x="195" y="4422"/>
                    <a:pt x="195" y="4397"/>
                    <a:pt x="171" y="4397"/>
                  </a:cubicBezTo>
                  <a:cubicBezTo>
                    <a:pt x="159" y="4385"/>
                    <a:pt x="147" y="4379"/>
                    <a:pt x="137" y="4379"/>
                  </a:cubicBezTo>
                  <a:close/>
                  <a:moveTo>
                    <a:pt x="49" y="4738"/>
                  </a:moveTo>
                  <a:cubicBezTo>
                    <a:pt x="25" y="4738"/>
                    <a:pt x="1" y="4762"/>
                    <a:pt x="1" y="4786"/>
                  </a:cubicBezTo>
                  <a:cubicBezTo>
                    <a:pt x="1" y="4859"/>
                    <a:pt x="25" y="4908"/>
                    <a:pt x="25" y="4981"/>
                  </a:cubicBezTo>
                  <a:cubicBezTo>
                    <a:pt x="49" y="5005"/>
                    <a:pt x="49" y="5005"/>
                    <a:pt x="74" y="5005"/>
                  </a:cubicBezTo>
                  <a:lnTo>
                    <a:pt x="98" y="5005"/>
                  </a:lnTo>
                  <a:cubicBezTo>
                    <a:pt x="122" y="5005"/>
                    <a:pt x="122" y="4981"/>
                    <a:pt x="122" y="4956"/>
                  </a:cubicBezTo>
                  <a:cubicBezTo>
                    <a:pt x="98" y="4908"/>
                    <a:pt x="98" y="4835"/>
                    <a:pt x="98" y="4786"/>
                  </a:cubicBezTo>
                  <a:cubicBezTo>
                    <a:pt x="98" y="4762"/>
                    <a:pt x="74" y="4738"/>
                    <a:pt x="49" y="4738"/>
                  </a:cubicBezTo>
                  <a:close/>
                  <a:moveTo>
                    <a:pt x="144" y="5092"/>
                  </a:moveTo>
                  <a:cubicBezTo>
                    <a:pt x="136" y="5092"/>
                    <a:pt x="129" y="5095"/>
                    <a:pt x="122" y="5102"/>
                  </a:cubicBezTo>
                  <a:cubicBezTo>
                    <a:pt x="98" y="5102"/>
                    <a:pt x="98" y="5151"/>
                    <a:pt x="98" y="5175"/>
                  </a:cubicBezTo>
                  <a:cubicBezTo>
                    <a:pt x="147" y="5223"/>
                    <a:pt x="171" y="5272"/>
                    <a:pt x="219" y="5321"/>
                  </a:cubicBezTo>
                  <a:cubicBezTo>
                    <a:pt x="219" y="5345"/>
                    <a:pt x="244" y="5345"/>
                    <a:pt x="244" y="5345"/>
                  </a:cubicBezTo>
                  <a:lnTo>
                    <a:pt x="292" y="5345"/>
                  </a:lnTo>
                  <a:cubicBezTo>
                    <a:pt x="292" y="5321"/>
                    <a:pt x="292" y="5296"/>
                    <a:pt x="292" y="5272"/>
                  </a:cubicBezTo>
                  <a:cubicBezTo>
                    <a:pt x="244" y="5223"/>
                    <a:pt x="219" y="5175"/>
                    <a:pt x="195" y="5126"/>
                  </a:cubicBezTo>
                  <a:cubicBezTo>
                    <a:pt x="178" y="5109"/>
                    <a:pt x="161" y="5092"/>
                    <a:pt x="144" y="5092"/>
                  </a:cubicBezTo>
                  <a:close/>
                  <a:moveTo>
                    <a:pt x="365" y="5400"/>
                  </a:moveTo>
                  <a:cubicBezTo>
                    <a:pt x="353" y="5400"/>
                    <a:pt x="341" y="5406"/>
                    <a:pt x="341" y="5418"/>
                  </a:cubicBezTo>
                  <a:cubicBezTo>
                    <a:pt x="317" y="5442"/>
                    <a:pt x="317" y="5466"/>
                    <a:pt x="341" y="5491"/>
                  </a:cubicBezTo>
                  <a:lnTo>
                    <a:pt x="389" y="5491"/>
                  </a:lnTo>
                  <a:cubicBezTo>
                    <a:pt x="414" y="5466"/>
                    <a:pt x="414" y="5442"/>
                    <a:pt x="389" y="5418"/>
                  </a:cubicBezTo>
                  <a:cubicBezTo>
                    <a:pt x="389" y="5406"/>
                    <a:pt x="377" y="5400"/>
                    <a:pt x="365" y="54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0" name="Google Shape;55;p2"/>
          <p:cNvGrpSpPr>
            <a:grpSpLocks/>
          </p:cNvGrpSpPr>
          <p:nvPr/>
        </p:nvGrpSpPr>
        <p:grpSpPr bwMode="auto">
          <a:xfrm rot="8903269">
            <a:off x="-82550" y="163513"/>
            <a:ext cx="1466850" cy="1049337"/>
            <a:chOff x="1202177" y="4613417"/>
            <a:chExt cx="528376" cy="377938"/>
          </a:xfrm>
        </p:grpSpPr>
        <p:sp>
          <p:nvSpPr>
            <p:cNvPr id="51" name="Google Shape;56;p2"/>
            <p:cNvSpPr/>
            <p:nvPr/>
          </p:nvSpPr>
          <p:spPr>
            <a:xfrm>
              <a:off x="1565219" y="4671875"/>
              <a:ext cx="166404" cy="48028"/>
            </a:xfrm>
            <a:custGeom>
              <a:avLst/>
              <a:gdLst/>
              <a:ahLst/>
              <a:cxnLst/>
              <a:rect l="l" t="t" r="r" b="b"/>
              <a:pathLst>
                <a:path w="1507" h="438" extrusionOk="0">
                  <a:moveTo>
                    <a:pt x="1409" y="1"/>
                  </a:moveTo>
                  <a:lnTo>
                    <a:pt x="73" y="316"/>
                  </a:lnTo>
                  <a:cubicBezTo>
                    <a:pt x="25" y="316"/>
                    <a:pt x="0" y="341"/>
                    <a:pt x="25" y="389"/>
                  </a:cubicBezTo>
                  <a:cubicBezTo>
                    <a:pt x="25" y="414"/>
                    <a:pt x="49" y="438"/>
                    <a:pt x="73" y="438"/>
                  </a:cubicBezTo>
                  <a:lnTo>
                    <a:pt x="98" y="438"/>
                  </a:lnTo>
                  <a:lnTo>
                    <a:pt x="1434" y="122"/>
                  </a:lnTo>
                  <a:cubicBezTo>
                    <a:pt x="1506" y="122"/>
                    <a:pt x="1482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" name="Google Shape;57;p2"/>
            <p:cNvSpPr/>
            <p:nvPr/>
          </p:nvSpPr>
          <p:spPr>
            <a:xfrm>
              <a:off x="1602997" y="4613305"/>
              <a:ext cx="60615" cy="176104"/>
            </a:xfrm>
            <a:custGeom>
              <a:avLst/>
              <a:gdLst/>
              <a:ahLst/>
              <a:cxnLst/>
              <a:rect l="l" t="t" r="r" b="b"/>
              <a:pathLst>
                <a:path w="550" h="1598" extrusionOk="0">
                  <a:moveTo>
                    <a:pt x="77" y="0"/>
                  </a:moveTo>
                  <a:cubicBezTo>
                    <a:pt x="39" y="0"/>
                    <a:pt x="0" y="32"/>
                    <a:pt x="15" y="91"/>
                  </a:cubicBezTo>
                  <a:lnTo>
                    <a:pt x="403" y="1573"/>
                  </a:lnTo>
                  <a:cubicBezTo>
                    <a:pt x="428" y="1597"/>
                    <a:pt x="452" y="1597"/>
                    <a:pt x="476" y="1597"/>
                  </a:cubicBezTo>
                  <a:lnTo>
                    <a:pt x="501" y="1597"/>
                  </a:lnTo>
                  <a:cubicBezTo>
                    <a:pt x="525" y="1597"/>
                    <a:pt x="549" y="1549"/>
                    <a:pt x="525" y="1525"/>
                  </a:cubicBezTo>
                  <a:lnTo>
                    <a:pt x="136" y="43"/>
                  </a:lnTo>
                  <a:cubicBezTo>
                    <a:pt x="127" y="14"/>
                    <a:pt x="102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" name="Google Shape;58;p2"/>
            <p:cNvSpPr/>
            <p:nvPr/>
          </p:nvSpPr>
          <p:spPr>
            <a:xfrm>
              <a:off x="1584035" y="4630745"/>
              <a:ext cx="104646" cy="138940"/>
            </a:xfrm>
            <a:custGeom>
              <a:avLst/>
              <a:gdLst/>
              <a:ahLst/>
              <a:cxnLst/>
              <a:rect l="l" t="t" r="r" b="b"/>
              <a:pathLst>
                <a:path w="948" h="1259" extrusionOk="0">
                  <a:moveTo>
                    <a:pt x="875" y="1"/>
                  </a:moveTo>
                  <a:cubicBezTo>
                    <a:pt x="857" y="1"/>
                    <a:pt x="838" y="7"/>
                    <a:pt x="826" y="19"/>
                  </a:cubicBezTo>
                  <a:lnTo>
                    <a:pt x="25" y="1161"/>
                  </a:lnTo>
                  <a:cubicBezTo>
                    <a:pt x="0" y="1185"/>
                    <a:pt x="0" y="1234"/>
                    <a:pt x="49" y="1258"/>
                  </a:cubicBezTo>
                  <a:lnTo>
                    <a:pt x="122" y="1258"/>
                  </a:lnTo>
                  <a:lnTo>
                    <a:pt x="924" y="92"/>
                  </a:lnTo>
                  <a:cubicBezTo>
                    <a:pt x="948" y="68"/>
                    <a:pt x="948" y="19"/>
                    <a:pt x="924" y="19"/>
                  </a:cubicBezTo>
                  <a:cubicBezTo>
                    <a:pt x="911" y="7"/>
                    <a:pt x="893" y="1"/>
                    <a:pt x="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" name="Google Shape;59;p2"/>
            <p:cNvSpPr/>
            <p:nvPr/>
          </p:nvSpPr>
          <p:spPr>
            <a:xfrm>
              <a:off x="1550171" y="4645445"/>
              <a:ext cx="160686" cy="102347"/>
            </a:xfrm>
            <a:custGeom>
              <a:avLst/>
              <a:gdLst/>
              <a:ahLst/>
              <a:cxnLst/>
              <a:rect l="l" t="t" r="r" b="b"/>
              <a:pathLst>
                <a:path w="1451" h="928" extrusionOk="0">
                  <a:moveTo>
                    <a:pt x="115" y="1"/>
                  </a:moveTo>
                  <a:cubicBezTo>
                    <a:pt x="51" y="1"/>
                    <a:pt x="0" y="83"/>
                    <a:pt x="65" y="126"/>
                  </a:cubicBezTo>
                  <a:lnTo>
                    <a:pt x="1329" y="928"/>
                  </a:lnTo>
                  <a:lnTo>
                    <a:pt x="1377" y="928"/>
                  </a:lnTo>
                  <a:cubicBezTo>
                    <a:pt x="1426" y="928"/>
                    <a:pt x="1450" y="831"/>
                    <a:pt x="1402" y="806"/>
                  </a:cubicBezTo>
                  <a:lnTo>
                    <a:pt x="138" y="5"/>
                  </a:lnTo>
                  <a:cubicBezTo>
                    <a:pt x="130" y="2"/>
                    <a:pt x="123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" name="Google Shape;60;p2"/>
            <p:cNvSpPr/>
            <p:nvPr/>
          </p:nvSpPr>
          <p:spPr>
            <a:xfrm>
              <a:off x="1203124" y="4673502"/>
              <a:ext cx="177269" cy="150947"/>
            </a:xfrm>
            <a:custGeom>
              <a:avLst/>
              <a:gdLst/>
              <a:ahLst/>
              <a:cxnLst/>
              <a:rect l="l" t="t" r="r" b="b"/>
              <a:pathLst>
                <a:path w="1605" h="1371" extrusionOk="0">
                  <a:moveTo>
                    <a:pt x="924" y="131"/>
                  </a:moveTo>
                  <a:cubicBezTo>
                    <a:pt x="1216" y="131"/>
                    <a:pt x="1458" y="374"/>
                    <a:pt x="1483" y="690"/>
                  </a:cubicBezTo>
                  <a:cubicBezTo>
                    <a:pt x="1483" y="1019"/>
                    <a:pt x="1204" y="1248"/>
                    <a:pt x="911" y="1248"/>
                  </a:cubicBezTo>
                  <a:cubicBezTo>
                    <a:pt x="771" y="1248"/>
                    <a:pt x="629" y="1196"/>
                    <a:pt x="511" y="1079"/>
                  </a:cubicBezTo>
                  <a:cubicBezTo>
                    <a:pt x="171" y="739"/>
                    <a:pt x="414" y="131"/>
                    <a:pt x="924" y="131"/>
                  </a:cubicBezTo>
                  <a:close/>
                  <a:moveTo>
                    <a:pt x="907" y="1"/>
                  </a:moveTo>
                  <a:cubicBezTo>
                    <a:pt x="740" y="1"/>
                    <a:pt x="571" y="63"/>
                    <a:pt x="438" y="204"/>
                  </a:cubicBezTo>
                  <a:cubicBezTo>
                    <a:pt x="1" y="641"/>
                    <a:pt x="317" y="1370"/>
                    <a:pt x="924" y="1370"/>
                  </a:cubicBezTo>
                  <a:cubicBezTo>
                    <a:pt x="1288" y="1370"/>
                    <a:pt x="1604" y="1079"/>
                    <a:pt x="1604" y="690"/>
                  </a:cubicBezTo>
                  <a:cubicBezTo>
                    <a:pt x="1604" y="278"/>
                    <a:pt x="1258" y="1"/>
                    <a:pt x="9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" name="Google Shape;61;p2"/>
            <p:cNvSpPr/>
            <p:nvPr/>
          </p:nvSpPr>
          <p:spPr>
            <a:xfrm>
              <a:off x="1418975" y="4895400"/>
              <a:ext cx="115511" cy="96629"/>
            </a:xfrm>
            <a:custGeom>
              <a:avLst/>
              <a:gdLst/>
              <a:ahLst/>
              <a:cxnLst/>
              <a:rect l="l" t="t" r="r" b="b"/>
              <a:pathLst>
                <a:path w="1045" h="877" extrusionOk="0">
                  <a:moveTo>
                    <a:pt x="583" y="124"/>
                  </a:moveTo>
                  <a:cubicBezTo>
                    <a:pt x="753" y="124"/>
                    <a:pt x="899" y="269"/>
                    <a:pt x="899" y="439"/>
                  </a:cubicBezTo>
                  <a:cubicBezTo>
                    <a:pt x="899" y="622"/>
                    <a:pt x="741" y="747"/>
                    <a:pt x="587" y="747"/>
                  </a:cubicBezTo>
                  <a:cubicBezTo>
                    <a:pt x="515" y="747"/>
                    <a:pt x="443" y="720"/>
                    <a:pt x="389" y="658"/>
                  </a:cubicBezTo>
                  <a:cubicBezTo>
                    <a:pt x="195" y="464"/>
                    <a:pt x="316" y="124"/>
                    <a:pt x="583" y="124"/>
                  </a:cubicBezTo>
                  <a:close/>
                  <a:moveTo>
                    <a:pt x="584" y="0"/>
                  </a:moveTo>
                  <a:cubicBezTo>
                    <a:pt x="473" y="0"/>
                    <a:pt x="361" y="38"/>
                    <a:pt x="268" y="124"/>
                  </a:cubicBezTo>
                  <a:cubicBezTo>
                    <a:pt x="0" y="415"/>
                    <a:pt x="195" y="877"/>
                    <a:pt x="583" y="877"/>
                  </a:cubicBezTo>
                  <a:cubicBezTo>
                    <a:pt x="826" y="877"/>
                    <a:pt x="1021" y="682"/>
                    <a:pt x="1045" y="439"/>
                  </a:cubicBezTo>
                  <a:cubicBezTo>
                    <a:pt x="1045" y="175"/>
                    <a:pt x="820" y="0"/>
                    <a:pt x="5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7" name="Google Shape;62;p2"/>
          <p:cNvGrpSpPr>
            <a:grpSpLocks/>
          </p:cNvGrpSpPr>
          <p:nvPr/>
        </p:nvGrpSpPr>
        <p:grpSpPr bwMode="auto">
          <a:xfrm>
            <a:off x="10042525" y="1685925"/>
            <a:ext cx="3368675" cy="2147888"/>
            <a:chOff x="7239867" y="1514545"/>
            <a:chExt cx="2525833" cy="1610805"/>
          </a:xfrm>
        </p:grpSpPr>
        <p:grpSp>
          <p:nvGrpSpPr>
            <p:cNvPr id="58" name="Google Shape;63;p2"/>
            <p:cNvGrpSpPr>
              <a:grpSpLocks/>
            </p:cNvGrpSpPr>
            <p:nvPr/>
          </p:nvGrpSpPr>
          <p:grpSpPr bwMode="auto">
            <a:xfrm>
              <a:off x="7346663" y="1514545"/>
              <a:ext cx="2419037" cy="1551678"/>
              <a:chOff x="7410211" y="1555302"/>
              <a:chExt cx="2355440" cy="1510884"/>
            </a:xfrm>
          </p:grpSpPr>
          <p:grpSp>
            <p:nvGrpSpPr>
              <p:cNvPr id="60" name="Google Shape;64;p2"/>
              <p:cNvGrpSpPr>
                <a:grpSpLocks/>
              </p:cNvGrpSpPr>
              <p:nvPr/>
            </p:nvGrpSpPr>
            <p:grpSpPr bwMode="auto">
              <a:xfrm>
                <a:off x="7410211" y="1555302"/>
                <a:ext cx="2355440" cy="1510884"/>
                <a:chOff x="761258" y="2062480"/>
                <a:chExt cx="1646470" cy="1056119"/>
              </a:xfrm>
            </p:grpSpPr>
            <p:sp>
              <p:nvSpPr>
                <p:cNvPr id="63" name="Google Shape;65;p2"/>
                <p:cNvSpPr/>
                <p:nvPr/>
              </p:nvSpPr>
              <p:spPr>
                <a:xfrm rot="-1481318">
                  <a:off x="1087168" y="2126495"/>
                  <a:ext cx="430195" cy="556689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4" name="Google Shape;66;p2"/>
                <p:cNvSpPr/>
                <p:nvPr/>
              </p:nvSpPr>
              <p:spPr>
                <a:xfrm>
                  <a:off x="1415283" y="2201045"/>
                  <a:ext cx="558200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5" name="Google Shape;67;p2"/>
                <p:cNvSpPr/>
                <p:nvPr/>
              </p:nvSpPr>
              <p:spPr>
                <a:xfrm>
                  <a:off x="761484" y="2379315"/>
                  <a:ext cx="492577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6" name="Google Shape;68;p2"/>
                <p:cNvSpPr/>
                <p:nvPr/>
              </p:nvSpPr>
              <p:spPr>
                <a:xfrm>
                  <a:off x="900021" y="2606205"/>
                  <a:ext cx="469082" cy="469175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7" name="Google Shape;69;p2"/>
                <p:cNvSpPr/>
                <p:nvPr/>
              </p:nvSpPr>
              <p:spPr>
                <a:xfrm>
                  <a:off x="1250820" y="2594050"/>
                  <a:ext cx="492577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8" name="Google Shape;70;p2"/>
                <p:cNvSpPr/>
                <p:nvPr/>
              </p:nvSpPr>
              <p:spPr>
                <a:xfrm rot="-2967336">
                  <a:off x="1706474" y="2475387"/>
                  <a:ext cx="623135" cy="492577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61" name="Google Shape;71;p2"/>
              <p:cNvSpPr/>
              <p:nvPr/>
            </p:nvSpPr>
            <p:spPr>
              <a:xfrm>
                <a:off x="7933250" y="2118694"/>
                <a:ext cx="704681" cy="70482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2" name="Google Shape;72;p2"/>
              <p:cNvSpPr/>
              <p:nvPr/>
            </p:nvSpPr>
            <p:spPr>
              <a:xfrm>
                <a:off x="8386424" y="2118694"/>
                <a:ext cx="704681" cy="70482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59" name="Google Shape;73;p2"/>
            <p:cNvSpPr/>
            <p:nvPr/>
          </p:nvSpPr>
          <p:spPr>
            <a:xfrm>
              <a:off x="7239867" y="1791942"/>
              <a:ext cx="2256823" cy="1333408"/>
            </a:xfrm>
            <a:custGeom>
              <a:avLst/>
              <a:gdLst/>
              <a:ahLst/>
              <a:cxnLst/>
              <a:rect l="l" t="t" r="r" b="b"/>
              <a:pathLst>
                <a:path w="4957" h="2929" extrusionOk="0">
                  <a:moveTo>
                    <a:pt x="1215" y="718"/>
                  </a:moveTo>
                  <a:cubicBezTo>
                    <a:pt x="1312" y="743"/>
                    <a:pt x="1337" y="767"/>
                    <a:pt x="1361" y="815"/>
                  </a:cubicBezTo>
                  <a:cubicBezTo>
                    <a:pt x="1361" y="840"/>
                    <a:pt x="1312" y="888"/>
                    <a:pt x="1288" y="913"/>
                  </a:cubicBezTo>
                  <a:cubicBezTo>
                    <a:pt x="1264" y="913"/>
                    <a:pt x="1264" y="937"/>
                    <a:pt x="1215" y="937"/>
                  </a:cubicBezTo>
                  <a:cubicBezTo>
                    <a:pt x="1215" y="864"/>
                    <a:pt x="1215" y="815"/>
                    <a:pt x="1215" y="743"/>
                  </a:cubicBezTo>
                  <a:lnTo>
                    <a:pt x="1215" y="718"/>
                  </a:lnTo>
                  <a:close/>
                  <a:moveTo>
                    <a:pt x="2527" y="475"/>
                  </a:moveTo>
                  <a:cubicBezTo>
                    <a:pt x="2624" y="597"/>
                    <a:pt x="2673" y="767"/>
                    <a:pt x="2624" y="937"/>
                  </a:cubicBezTo>
                  <a:cubicBezTo>
                    <a:pt x="2601" y="983"/>
                    <a:pt x="2567" y="1007"/>
                    <a:pt x="2530" y="1007"/>
                  </a:cubicBezTo>
                  <a:cubicBezTo>
                    <a:pt x="2489" y="1007"/>
                    <a:pt x="2444" y="977"/>
                    <a:pt x="2405" y="913"/>
                  </a:cubicBezTo>
                  <a:cubicBezTo>
                    <a:pt x="2333" y="767"/>
                    <a:pt x="2381" y="573"/>
                    <a:pt x="2527" y="475"/>
                  </a:cubicBezTo>
                  <a:close/>
                  <a:moveTo>
                    <a:pt x="3984" y="1010"/>
                  </a:moveTo>
                  <a:lnTo>
                    <a:pt x="3984" y="1010"/>
                  </a:lnTo>
                  <a:cubicBezTo>
                    <a:pt x="4009" y="1107"/>
                    <a:pt x="3984" y="1228"/>
                    <a:pt x="3936" y="1326"/>
                  </a:cubicBezTo>
                  <a:cubicBezTo>
                    <a:pt x="3912" y="1350"/>
                    <a:pt x="3912" y="1350"/>
                    <a:pt x="3887" y="1350"/>
                  </a:cubicBezTo>
                  <a:cubicBezTo>
                    <a:pt x="3863" y="1350"/>
                    <a:pt x="3839" y="1326"/>
                    <a:pt x="3814" y="1326"/>
                  </a:cubicBezTo>
                  <a:cubicBezTo>
                    <a:pt x="3766" y="1277"/>
                    <a:pt x="3766" y="1277"/>
                    <a:pt x="3766" y="1204"/>
                  </a:cubicBezTo>
                  <a:cubicBezTo>
                    <a:pt x="3790" y="1131"/>
                    <a:pt x="3863" y="1058"/>
                    <a:pt x="3984" y="1010"/>
                  </a:cubicBezTo>
                  <a:close/>
                  <a:moveTo>
                    <a:pt x="1045" y="1860"/>
                  </a:moveTo>
                  <a:cubicBezTo>
                    <a:pt x="948" y="1957"/>
                    <a:pt x="851" y="2030"/>
                    <a:pt x="754" y="2079"/>
                  </a:cubicBezTo>
                  <a:cubicBezTo>
                    <a:pt x="778" y="1982"/>
                    <a:pt x="875" y="1909"/>
                    <a:pt x="972" y="1860"/>
                  </a:cubicBezTo>
                  <a:close/>
                  <a:moveTo>
                    <a:pt x="3159" y="1957"/>
                  </a:moveTo>
                  <a:cubicBezTo>
                    <a:pt x="3159" y="1957"/>
                    <a:pt x="3183" y="1957"/>
                    <a:pt x="3231" y="2006"/>
                  </a:cubicBezTo>
                  <a:cubicBezTo>
                    <a:pt x="3280" y="2054"/>
                    <a:pt x="3304" y="2152"/>
                    <a:pt x="3280" y="2224"/>
                  </a:cubicBezTo>
                  <a:cubicBezTo>
                    <a:pt x="3159" y="2127"/>
                    <a:pt x="3159" y="2006"/>
                    <a:pt x="3159" y="1957"/>
                  </a:cubicBezTo>
                  <a:close/>
                  <a:moveTo>
                    <a:pt x="1701" y="2030"/>
                  </a:moveTo>
                  <a:cubicBezTo>
                    <a:pt x="1750" y="2054"/>
                    <a:pt x="1798" y="2079"/>
                    <a:pt x="1822" y="2127"/>
                  </a:cubicBezTo>
                  <a:cubicBezTo>
                    <a:pt x="1847" y="2249"/>
                    <a:pt x="1822" y="2346"/>
                    <a:pt x="1774" y="2443"/>
                  </a:cubicBezTo>
                  <a:cubicBezTo>
                    <a:pt x="1677" y="2346"/>
                    <a:pt x="1628" y="2200"/>
                    <a:pt x="1652" y="2054"/>
                  </a:cubicBezTo>
                  <a:cubicBezTo>
                    <a:pt x="1652" y="2030"/>
                    <a:pt x="1677" y="2030"/>
                    <a:pt x="1677" y="2030"/>
                  </a:cubicBezTo>
                  <a:close/>
                  <a:moveTo>
                    <a:pt x="1688" y="116"/>
                  </a:moveTo>
                  <a:cubicBezTo>
                    <a:pt x="1796" y="116"/>
                    <a:pt x="1923" y="140"/>
                    <a:pt x="2065" y="184"/>
                  </a:cubicBezTo>
                  <a:cubicBezTo>
                    <a:pt x="2211" y="232"/>
                    <a:pt x="2333" y="305"/>
                    <a:pt x="2454" y="427"/>
                  </a:cubicBezTo>
                  <a:cubicBezTo>
                    <a:pt x="2284" y="548"/>
                    <a:pt x="2235" y="791"/>
                    <a:pt x="2333" y="961"/>
                  </a:cubicBezTo>
                  <a:cubicBezTo>
                    <a:pt x="2430" y="1083"/>
                    <a:pt x="2503" y="1131"/>
                    <a:pt x="2551" y="1131"/>
                  </a:cubicBezTo>
                  <a:cubicBezTo>
                    <a:pt x="2648" y="1107"/>
                    <a:pt x="2721" y="1058"/>
                    <a:pt x="2746" y="986"/>
                  </a:cubicBezTo>
                  <a:cubicBezTo>
                    <a:pt x="2794" y="791"/>
                    <a:pt x="2746" y="573"/>
                    <a:pt x="2624" y="427"/>
                  </a:cubicBezTo>
                  <a:cubicBezTo>
                    <a:pt x="2818" y="305"/>
                    <a:pt x="3061" y="232"/>
                    <a:pt x="3304" y="232"/>
                  </a:cubicBezTo>
                  <a:lnTo>
                    <a:pt x="3450" y="232"/>
                  </a:lnTo>
                  <a:cubicBezTo>
                    <a:pt x="3742" y="330"/>
                    <a:pt x="3960" y="597"/>
                    <a:pt x="3984" y="888"/>
                  </a:cubicBezTo>
                  <a:cubicBezTo>
                    <a:pt x="3839" y="937"/>
                    <a:pt x="3717" y="1034"/>
                    <a:pt x="3693" y="1180"/>
                  </a:cubicBezTo>
                  <a:cubicBezTo>
                    <a:pt x="3669" y="1277"/>
                    <a:pt x="3693" y="1350"/>
                    <a:pt x="3766" y="1423"/>
                  </a:cubicBezTo>
                  <a:cubicBezTo>
                    <a:pt x="3802" y="1459"/>
                    <a:pt x="3845" y="1477"/>
                    <a:pt x="3887" y="1477"/>
                  </a:cubicBezTo>
                  <a:cubicBezTo>
                    <a:pt x="3930" y="1477"/>
                    <a:pt x="3972" y="1459"/>
                    <a:pt x="4009" y="1423"/>
                  </a:cubicBezTo>
                  <a:cubicBezTo>
                    <a:pt x="4082" y="1277"/>
                    <a:pt x="4106" y="1131"/>
                    <a:pt x="4082" y="986"/>
                  </a:cubicBezTo>
                  <a:cubicBezTo>
                    <a:pt x="4130" y="986"/>
                    <a:pt x="4203" y="961"/>
                    <a:pt x="4252" y="961"/>
                  </a:cubicBezTo>
                  <a:cubicBezTo>
                    <a:pt x="4470" y="961"/>
                    <a:pt x="4640" y="1083"/>
                    <a:pt x="4738" y="1277"/>
                  </a:cubicBezTo>
                  <a:cubicBezTo>
                    <a:pt x="4835" y="1544"/>
                    <a:pt x="4810" y="1836"/>
                    <a:pt x="4665" y="2079"/>
                  </a:cubicBezTo>
                  <a:cubicBezTo>
                    <a:pt x="4483" y="2341"/>
                    <a:pt x="4201" y="2486"/>
                    <a:pt x="3902" y="2486"/>
                  </a:cubicBezTo>
                  <a:cubicBezTo>
                    <a:pt x="3841" y="2486"/>
                    <a:pt x="3779" y="2480"/>
                    <a:pt x="3717" y="2467"/>
                  </a:cubicBezTo>
                  <a:cubicBezTo>
                    <a:pt x="3572" y="2443"/>
                    <a:pt x="3450" y="2370"/>
                    <a:pt x="3353" y="2297"/>
                  </a:cubicBezTo>
                  <a:cubicBezTo>
                    <a:pt x="3401" y="2176"/>
                    <a:pt x="3377" y="2030"/>
                    <a:pt x="3304" y="1933"/>
                  </a:cubicBezTo>
                  <a:cubicBezTo>
                    <a:pt x="3244" y="1884"/>
                    <a:pt x="3189" y="1860"/>
                    <a:pt x="3143" y="1860"/>
                  </a:cubicBezTo>
                  <a:cubicBezTo>
                    <a:pt x="3098" y="1860"/>
                    <a:pt x="3061" y="1884"/>
                    <a:pt x="3037" y="1933"/>
                  </a:cubicBezTo>
                  <a:cubicBezTo>
                    <a:pt x="3037" y="2103"/>
                    <a:pt x="3086" y="2249"/>
                    <a:pt x="3231" y="2322"/>
                  </a:cubicBezTo>
                  <a:cubicBezTo>
                    <a:pt x="3071" y="2620"/>
                    <a:pt x="2781" y="2809"/>
                    <a:pt x="2442" y="2809"/>
                  </a:cubicBezTo>
                  <a:cubicBezTo>
                    <a:pt x="2422" y="2809"/>
                    <a:pt x="2402" y="2809"/>
                    <a:pt x="2381" y="2807"/>
                  </a:cubicBezTo>
                  <a:cubicBezTo>
                    <a:pt x="2187" y="2807"/>
                    <a:pt x="1968" y="2686"/>
                    <a:pt x="1847" y="2516"/>
                  </a:cubicBezTo>
                  <a:cubicBezTo>
                    <a:pt x="1920" y="2394"/>
                    <a:pt x="1968" y="2249"/>
                    <a:pt x="1920" y="2103"/>
                  </a:cubicBezTo>
                  <a:cubicBezTo>
                    <a:pt x="1895" y="2030"/>
                    <a:pt x="1822" y="1957"/>
                    <a:pt x="1725" y="1933"/>
                  </a:cubicBezTo>
                  <a:cubicBezTo>
                    <a:pt x="1712" y="1928"/>
                    <a:pt x="1699" y="1926"/>
                    <a:pt x="1685" y="1926"/>
                  </a:cubicBezTo>
                  <a:cubicBezTo>
                    <a:pt x="1627" y="1926"/>
                    <a:pt x="1575" y="1966"/>
                    <a:pt x="1555" y="2006"/>
                  </a:cubicBezTo>
                  <a:cubicBezTo>
                    <a:pt x="1531" y="2200"/>
                    <a:pt x="1580" y="2394"/>
                    <a:pt x="1725" y="2540"/>
                  </a:cubicBezTo>
                  <a:cubicBezTo>
                    <a:pt x="1604" y="2662"/>
                    <a:pt x="1434" y="2735"/>
                    <a:pt x="1264" y="2759"/>
                  </a:cubicBezTo>
                  <a:lnTo>
                    <a:pt x="1191" y="2759"/>
                  </a:lnTo>
                  <a:cubicBezTo>
                    <a:pt x="1045" y="2759"/>
                    <a:pt x="924" y="2686"/>
                    <a:pt x="826" y="2589"/>
                  </a:cubicBezTo>
                  <a:cubicBezTo>
                    <a:pt x="729" y="2467"/>
                    <a:pt x="705" y="2346"/>
                    <a:pt x="729" y="2224"/>
                  </a:cubicBezTo>
                  <a:cubicBezTo>
                    <a:pt x="924" y="2152"/>
                    <a:pt x="1167" y="1957"/>
                    <a:pt x="1142" y="1836"/>
                  </a:cubicBezTo>
                  <a:cubicBezTo>
                    <a:pt x="1142" y="1801"/>
                    <a:pt x="1118" y="1767"/>
                    <a:pt x="1052" y="1767"/>
                  </a:cubicBezTo>
                  <a:cubicBezTo>
                    <a:pt x="1025" y="1767"/>
                    <a:pt x="991" y="1773"/>
                    <a:pt x="948" y="1787"/>
                  </a:cubicBezTo>
                  <a:cubicBezTo>
                    <a:pt x="802" y="1836"/>
                    <a:pt x="681" y="1982"/>
                    <a:pt x="656" y="2152"/>
                  </a:cubicBezTo>
                  <a:cubicBezTo>
                    <a:pt x="638" y="2154"/>
                    <a:pt x="621" y="2155"/>
                    <a:pt x="603" y="2155"/>
                  </a:cubicBezTo>
                  <a:cubicBezTo>
                    <a:pt x="414" y="2155"/>
                    <a:pt x="286" y="2032"/>
                    <a:pt x="219" y="1787"/>
                  </a:cubicBezTo>
                  <a:cubicBezTo>
                    <a:pt x="98" y="1520"/>
                    <a:pt x="122" y="1228"/>
                    <a:pt x="243" y="961"/>
                  </a:cubicBezTo>
                  <a:cubicBezTo>
                    <a:pt x="389" y="791"/>
                    <a:pt x="608" y="694"/>
                    <a:pt x="851" y="694"/>
                  </a:cubicBezTo>
                  <a:lnTo>
                    <a:pt x="1142" y="694"/>
                  </a:lnTo>
                  <a:lnTo>
                    <a:pt x="1142" y="743"/>
                  </a:lnTo>
                  <a:cubicBezTo>
                    <a:pt x="1118" y="840"/>
                    <a:pt x="1142" y="937"/>
                    <a:pt x="1191" y="1010"/>
                  </a:cubicBezTo>
                  <a:cubicBezTo>
                    <a:pt x="1204" y="1036"/>
                    <a:pt x="1232" y="1056"/>
                    <a:pt x="1271" y="1056"/>
                  </a:cubicBezTo>
                  <a:cubicBezTo>
                    <a:pt x="1302" y="1056"/>
                    <a:pt x="1341" y="1043"/>
                    <a:pt x="1385" y="1010"/>
                  </a:cubicBezTo>
                  <a:cubicBezTo>
                    <a:pt x="1482" y="913"/>
                    <a:pt x="1507" y="888"/>
                    <a:pt x="1482" y="791"/>
                  </a:cubicBezTo>
                  <a:cubicBezTo>
                    <a:pt x="1458" y="718"/>
                    <a:pt x="1385" y="645"/>
                    <a:pt x="1239" y="621"/>
                  </a:cubicBezTo>
                  <a:cubicBezTo>
                    <a:pt x="1239" y="475"/>
                    <a:pt x="1288" y="330"/>
                    <a:pt x="1385" y="232"/>
                  </a:cubicBezTo>
                  <a:cubicBezTo>
                    <a:pt x="1452" y="152"/>
                    <a:pt x="1556" y="116"/>
                    <a:pt x="1688" y="116"/>
                  </a:cubicBezTo>
                  <a:close/>
                  <a:moveTo>
                    <a:pt x="1650" y="1"/>
                  </a:moveTo>
                  <a:cubicBezTo>
                    <a:pt x="1501" y="1"/>
                    <a:pt x="1380" y="43"/>
                    <a:pt x="1288" y="135"/>
                  </a:cubicBezTo>
                  <a:cubicBezTo>
                    <a:pt x="1191" y="257"/>
                    <a:pt x="1118" y="427"/>
                    <a:pt x="1118" y="597"/>
                  </a:cubicBezTo>
                  <a:cubicBezTo>
                    <a:pt x="1069" y="585"/>
                    <a:pt x="1021" y="579"/>
                    <a:pt x="972" y="579"/>
                  </a:cubicBezTo>
                  <a:cubicBezTo>
                    <a:pt x="924" y="579"/>
                    <a:pt x="875" y="585"/>
                    <a:pt x="826" y="597"/>
                  </a:cubicBezTo>
                  <a:cubicBezTo>
                    <a:pt x="559" y="597"/>
                    <a:pt x="316" y="694"/>
                    <a:pt x="146" y="888"/>
                  </a:cubicBezTo>
                  <a:cubicBezTo>
                    <a:pt x="1" y="1180"/>
                    <a:pt x="1" y="1520"/>
                    <a:pt x="122" y="1811"/>
                  </a:cubicBezTo>
                  <a:cubicBezTo>
                    <a:pt x="219" y="2152"/>
                    <a:pt x="414" y="2224"/>
                    <a:pt x="559" y="2224"/>
                  </a:cubicBezTo>
                  <a:lnTo>
                    <a:pt x="608" y="2224"/>
                  </a:lnTo>
                  <a:cubicBezTo>
                    <a:pt x="608" y="2394"/>
                    <a:pt x="656" y="2540"/>
                    <a:pt x="754" y="2637"/>
                  </a:cubicBezTo>
                  <a:cubicBezTo>
                    <a:pt x="851" y="2783"/>
                    <a:pt x="1021" y="2856"/>
                    <a:pt x="1191" y="2856"/>
                  </a:cubicBezTo>
                  <a:lnTo>
                    <a:pt x="1264" y="2856"/>
                  </a:lnTo>
                  <a:cubicBezTo>
                    <a:pt x="1458" y="2832"/>
                    <a:pt x="1652" y="2759"/>
                    <a:pt x="1774" y="2613"/>
                  </a:cubicBezTo>
                  <a:cubicBezTo>
                    <a:pt x="1944" y="2783"/>
                    <a:pt x="2163" y="2905"/>
                    <a:pt x="2381" y="2929"/>
                  </a:cubicBezTo>
                  <a:lnTo>
                    <a:pt x="2430" y="2929"/>
                  </a:lnTo>
                  <a:cubicBezTo>
                    <a:pt x="2794" y="2905"/>
                    <a:pt x="3134" y="2710"/>
                    <a:pt x="3304" y="2394"/>
                  </a:cubicBezTo>
                  <a:cubicBezTo>
                    <a:pt x="3426" y="2467"/>
                    <a:pt x="3547" y="2516"/>
                    <a:pt x="3693" y="2540"/>
                  </a:cubicBezTo>
                  <a:cubicBezTo>
                    <a:pt x="3766" y="2559"/>
                    <a:pt x="3841" y="2567"/>
                    <a:pt x="3916" y="2567"/>
                  </a:cubicBezTo>
                  <a:cubicBezTo>
                    <a:pt x="4239" y="2567"/>
                    <a:pt x="4560" y="2403"/>
                    <a:pt x="4738" y="2127"/>
                  </a:cubicBezTo>
                  <a:cubicBezTo>
                    <a:pt x="4932" y="1860"/>
                    <a:pt x="4956" y="1496"/>
                    <a:pt x="4835" y="1204"/>
                  </a:cubicBezTo>
                  <a:cubicBezTo>
                    <a:pt x="4738" y="986"/>
                    <a:pt x="4495" y="840"/>
                    <a:pt x="4252" y="840"/>
                  </a:cubicBezTo>
                  <a:cubicBezTo>
                    <a:pt x="4203" y="840"/>
                    <a:pt x="4130" y="840"/>
                    <a:pt x="4057" y="864"/>
                  </a:cubicBezTo>
                  <a:cubicBezTo>
                    <a:pt x="4033" y="500"/>
                    <a:pt x="3790" y="232"/>
                    <a:pt x="3450" y="135"/>
                  </a:cubicBezTo>
                  <a:cubicBezTo>
                    <a:pt x="3426" y="123"/>
                    <a:pt x="3395" y="117"/>
                    <a:pt x="3365" y="117"/>
                  </a:cubicBezTo>
                  <a:cubicBezTo>
                    <a:pt x="3335" y="117"/>
                    <a:pt x="3304" y="123"/>
                    <a:pt x="3280" y="135"/>
                  </a:cubicBezTo>
                  <a:cubicBezTo>
                    <a:pt x="3013" y="135"/>
                    <a:pt x="2746" y="208"/>
                    <a:pt x="2527" y="330"/>
                  </a:cubicBezTo>
                  <a:cubicBezTo>
                    <a:pt x="2405" y="232"/>
                    <a:pt x="2235" y="135"/>
                    <a:pt x="2090" y="87"/>
                  </a:cubicBezTo>
                  <a:cubicBezTo>
                    <a:pt x="1923" y="31"/>
                    <a:pt x="1776" y="1"/>
                    <a:pt x="1650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69" name="Google Shape;74;p2"/>
          <p:cNvSpPr/>
          <p:nvPr/>
        </p:nvSpPr>
        <p:spPr>
          <a:xfrm>
            <a:off x="-65088" y="6430963"/>
            <a:ext cx="2138363" cy="492125"/>
          </a:xfrm>
          <a:custGeom>
            <a:avLst/>
            <a:gdLst/>
            <a:ahLst/>
            <a:cxnLst/>
            <a:rect l="l" t="t" r="r" b="b"/>
            <a:pathLst>
              <a:path w="7289" h="1677" extrusionOk="0">
                <a:moveTo>
                  <a:pt x="2819" y="1"/>
                </a:moveTo>
                <a:lnTo>
                  <a:pt x="2114" y="1191"/>
                </a:lnTo>
                <a:lnTo>
                  <a:pt x="1604" y="268"/>
                </a:lnTo>
                <a:lnTo>
                  <a:pt x="1118" y="1361"/>
                </a:lnTo>
                <a:lnTo>
                  <a:pt x="584" y="754"/>
                </a:lnTo>
                <a:lnTo>
                  <a:pt x="1" y="1677"/>
                </a:lnTo>
                <a:lnTo>
                  <a:pt x="7289" y="1677"/>
                </a:lnTo>
                <a:lnTo>
                  <a:pt x="6657" y="559"/>
                </a:lnTo>
                <a:lnTo>
                  <a:pt x="6001" y="1191"/>
                </a:lnTo>
                <a:lnTo>
                  <a:pt x="5394" y="268"/>
                </a:lnTo>
                <a:lnTo>
                  <a:pt x="4738" y="1191"/>
                </a:lnTo>
                <a:lnTo>
                  <a:pt x="4252" y="1"/>
                </a:lnTo>
                <a:lnTo>
                  <a:pt x="3353" y="1118"/>
                </a:lnTo>
                <a:lnTo>
                  <a:pt x="2819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70" name="Google Shape;75;p2"/>
          <p:cNvSpPr/>
          <p:nvPr/>
        </p:nvSpPr>
        <p:spPr>
          <a:xfrm>
            <a:off x="2008188" y="6613525"/>
            <a:ext cx="1420812" cy="309563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71" name="Google Shape;76;p2"/>
          <p:cNvSpPr/>
          <p:nvPr/>
        </p:nvSpPr>
        <p:spPr>
          <a:xfrm>
            <a:off x="8005763" y="6457950"/>
            <a:ext cx="2138362" cy="465138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72" name="Google Shape;77;p2"/>
          <p:cNvSpPr/>
          <p:nvPr/>
        </p:nvSpPr>
        <p:spPr>
          <a:xfrm>
            <a:off x="10042525" y="6430963"/>
            <a:ext cx="2262188" cy="492125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73" name="Google Shape;78;p2"/>
          <p:cNvSpPr/>
          <p:nvPr/>
        </p:nvSpPr>
        <p:spPr>
          <a:xfrm>
            <a:off x="4194175" y="6457950"/>
            <a:ext cx="2138363" cy="465138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74" name="Google Shape;79;p2"/>
          <p:cNvSpPr/>
          <p:nvPr/>
        </p:nvSpPr>
        <p:spPr>
          <a:xfrm>
            <a:off x="6226175" y="6515100"/>
            <a:ext cx="1876425" cy="407988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75" name="Google Shape;80;p2"/>
          <p:cNvSpPr/>
          <p:nvPr/>
        </p:nvSpPr>
        <p:spPr>
          <a:xfrm>
            <a:off x="3157538" y="6613525"/>
            <a:ext cx="1420812" cy="309563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9" name="Google Shape;9;p2"/>
          <p:cNvSpPr txBox="1">
            <a:spLocks noGrp="1"/>
          </p:cNvSpPr>
          <p:nvPr>
            <p:ph type="title"/>
          </p:nvPr>
        </p:nvSpPr>
        <p:spPr>
          <a:xfrm>
            <a:off x="2374200" y="1773000"/>
            <a:ext cx="7443600" cy="31600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500"/>
              <a:buNone/>
              <a:defRPr sz="8666"/>
            </a:lvl1pPr>
            <a:lvl2pPr lvl="1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0" name="Google Shape;10;p2"/>
          <p:cNvSpPr txBox="1">
            <a:spLocks noGrp="1"/>
          </p:cNvSpPr>
          <p:nvPr>
            <p:ph type="subTitle" idx="1"/>
          </p:nvPr>
        </p:nvSpPr>
        <p:spPr>
          <a:xfrm>
            <a:off x="3096000" y="4956967"/>
            <a:ext cx="6000000" cy="5900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 Slab Regular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 Slab Regular"/>
              <a:buNone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 Slab Regular"/>
              <a:buNone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 Slab Regular"/>
              <a:buNone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 Slab Regular"/>
              <a:buNone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 Slab Regular"/>
              <a:buNone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 Slab Regular"/>
              <a:buNone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 Slab Regular"/>
              <a:buNone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 Slab Regular"/>
              <a:buNone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289900085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oogle Shape;85;p3"/>
          <p:cNvGrpSpPr>
            <a:grpSpLocks/>
          </p:cNvGrpSpPr>
          <p:nvPr/>
        </p:nvGrpSpPr>
        <p:grpSpPr bwMode="auto">
          <a:xfrm>
            <a:off x="654050" y="2720975"/>
            <a:ext cx="2716213" cy="2147888"/>
            <a:chOff x="855987" y="2204128"/>
            <a:chExt cx="1217483" cy="962421"/>
          </a:xfrm>
        </p:grpSpPr>
        <p:grpSp>
          <p:nvGrpSpPr>
            <p:cNvPr id="6" name="Google Shape;86;p3"/>
            <p:cNvGrpSpPr>
              <a:grpSpLocks/>
            </p:cNvGrpSpPr>
            <p:nvPr/>
          </p:nvGrpSpPr>
          <p:grpSpPr bwMode="auto">
            <a:xfrm>
              <a:off x="855987" y="2204128"/>
              <a:ext cx="1146639" cy="962421"/>
              <a:chOff x="958238" y="2157575"/>
              <a:chExt cx="1115191" cy="936025"/>
            </a:xfrm>
          </p:grpSpPr>
          <p:sp>
            <p:nvSpPr>
              <p:cNvPr id="8" name="Google Shape;87;p3"/>
              <p:cNvSpPr/>
              <p:nvPr/>
            </p:nvSpPr>
            <p:spPr>
              <a:xfrm>
                <a:off x="1253742" y="2157575"/>
                <a:ext cx="492737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" name="Google Shape;88;p3"/>
              <p:cNvSpPr/>
              <p:nvPr/>
            </p:nvSpPr>
            <p:spPr>
              <a:xfrm>
                <a:off x="1441286" y="2324994"/>
                <a:ext cx="492045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" name="Google Shape;89;p3"/>
              <p:cNvSpPr/>
              <p:nvPr/>
            </p:nvSpPr>
            <p:spPr>
              <a:xfrm>
                <a:off x="997685" y="2334679"/>
                <a:ext cx="492737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" name="Google Shape;90;p3"/>
              <p:cNvSpPr/>
              <p:nvPr/>
            </p:nvSpPr>
            <p:spPr>
              <a:xfrm>
                <a:off x="958238" y="2551909"/>
                <a:ext cx="492737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" name="Google Shape;91;p3"/>
              <p:cNvSpPr/>
              <p:nvPr/>
            </p:nvSpPr>
            <p:spPr>
              <a:xfrm>
                <a:off x="1165160" y="2601028"/>
                <a:ext cx="492737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" name="Google Shape;92;p3"/>
              <p:cNvSpPr/>
              <p:nvPr/>
            </p:nvSpPr>
            <p:spPr>
              <a:xfrm>
                <a:off x="1450975" y="2561595"/>
                <a:ext cx="622150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7" name="Google Shape;93;p3"/>
            <p:cNvSpPr/>
            <p:nvPr/>
          </p:nvSpPr>
          <p:spPr>
            <a:xfrm>
              <a:off x="927143" y="2206973"/>
              <a:ext cx="1146327" cy="869949"/>
            </a:xfrm>
            <a:custGeom>
              <a:avLst/>
              <a:gdLst/>
              <a:ahLst/>
              <a:cxnLst/>
              <a:rect l="l" t="t" r="r" b="b"/>
              <a:pathLst>
                <a:path w="6074" h="4608" extrusionOk="0">
                  <a:moveTo>
                    <a:pt x="1749" y="936"/>
                  </a:moveTo>
                  <a:cubicBezTo>
                    <a:pt x="1968" y="985"/>
                    <a:pt x="2187" y="1131"/>
                    <a:pt x="2284" y="1325"/>
                  </a:cubicBezTo>
                  <a:cubicBezTo>
                    <a:pt x="2284" y="1398"/>
                    <a:pt x="2260" y="1446"/>
                    <a:pt x="2211" y="1471"/>
                  </a:cubicBezTo>
                  <a:cubicBezTo>
                    <a:pt x="2162" y="1519"/>
                    <a:pt x="2114" y="1519"/>
                    <a:pt x="2065" y="1544"/>
                  </a:cubicBezTo>
                  <a:cubicBezTo>
                    <a:pt x="1871" y="1544"/>
                    <a:pt x="1725" y="1276"/>
                    <a:pt x="1677" y="1155"/>
                  </a:cubicBezTo>
                  <a:lnTo>
                    <a:pt x="1677" y="1131"/>
                  </a:lnTo>
                  <a:cubicBezTo>
                    <a:pt x="1701" y="1058"/>
                    <a:pt x="1725" y="1009"/>
                    <a:pt x="1749" y="936"/>
                  </a:cubicBezTo>
                  <a:close/>
                  <a:moveTo>
                    <a:pt x="3936" y="1301"/>
                  </a:moveTo>
                  <a:lnTo>
                    <a:pt x="3936" y="1301"/>
                  </a:lnTo>
                  <a:cubicBezTo>
                    <a:pt x="3960" y="1446"/>
                    <a:pt x="3936" y="1616"/>
                    <a:pt x="3839" y="1762"/>
                  </a:cubicBezTo>
                  <a:cubicBezTo>
                    <a:pt x="3790" y="1714"/>
                    <a:pt x="3814" y="1495"/>
                    <a:pt x="3936" y="1301"/>
                  </a:cubicBezTo>
                  <a:close/>
                  <a:moveTo>
                    <a:pt x="750" y="2166"/>
                  </a:moveTo>
                  <a:cubicBezTo>
                    <a:pt x="776" y="2166"/>
                    <a:pt x="802" y="2169"/>
                    <a:pt x="826" y="2175"/>
                  </a:cubicBezTo>
                  <a:cubicBezTo>
                    <a:pt x="1142" y="2199"/>
                    <a:pt x="1264" y="2394"/>
                    <a:pt x="1264" y="2564"/>
                  </a:cubicBezTo>
                  <a:cubicBezTo>
                    <a:pt x="1264" y="2661"/>
                    <a:pt x="1166" y="2758"/>
                    <a:pt x="1045" y="2782"/>
                  </a:cubicBezTo>
                  <a:cubicBezTo>
                    <a:pt x="996" y="2758"/>
                    <a:pt x="924" y="2758"/>
                    <a:pt x="875" y="2734"/>
                  </a:cubicBezTo>
                  <a:cubicBezTo>
                    <a:pt x="705" y="2612"/>
                    <a:pt x="583" y="2442"/>
                    <a:pt x="535" y="2248"/>
                  </a:cubicBezTo>
                  <a:cubicBezTo>
                    <a:pt x="590" y="2193"/>
                    <a:pt x="672" y="2166"/>
                    <a:pt x="750" y="2166"/>
                  </a:cubicBezTo>
                  <a:close/>
                  <a:moveTo>
                    <a:pt x="5199" y="2588"/>
                  </a:moveTo>
                  <a:cubicBezTo>
                    <a:pt x="5078" y="2855"/>
                    <a:pt x="4883" y="3025"/>
                    <a:pt x="4762" y="3025"/>
                  </a:cubicBezTo>
                  <a:cubicBezTo>
                    <a:pt x="4713" y="3025"/>
                    <a:pt x="4665" y="3001"/>
                    <a:pt x="4640" y="2977"/>
                  </a:cubicBezTo>
                  <a:cubicBezTo>
                    <a:pt x="4567" y="2855"/>
                    <a:pt x="4592" y="2807"/>
                    <a:pt x="4592" y="2782"/>
                  </a:cubicBezTo>
                  <a:cubicBezTo>
                    <a:pt x="4640" y="2685"/>
                    <a:pt x="4883" y="2588"/>
                    <a:pt x="5150" y="2588"/>
                  </a:cubicBezTo>
                  <a:close/>
                  <a:moveTo>
                    <a:pt x="3596" y="3293"/>
                  </a:moveTo>
                  <a:cubicBezTo>
                    <a:pt x="3596" y="3293"/>
                    <a:pt x="3620" y="3317"/>
                    <a:pt x="3620" y="3317"/>
                  </a:cubicBezTo>
                  <a:cubicBezTo>
                    <a:pt x="3669" y="3390"/>
                    <a:pt x="3644" y="3608"/>
                    <a:pt x="3426" y="3851"/>
                  </a:cubicBezTo>
                  <a:cubicBezTo>
                    <a:pt x="3353" y="3754"/>
                    <a:pt x="3328" y="3633"/>
                    <a:pt x="3377" y="3511"/>
                  </a:cubicBezTo>
                  <a:cubicBezTo>
                    <a:pt x="3401" y="3414"/>
                    <a:pt x="3474" y="3341"/>
                    <a:pt x="3596" y="3317"/>
                  </a:cubicBezTo>
                  <a:lnTo>
                    <a:pt x="3596" y="3293"/>
                  </a:lnTo>
                  <a:close/>
                  <a:moveTo>
                    <a:pt x="1822" y="3366"/>
                  </a:moveTo>
                  <a:cubicBezTo>
                    <a:pt x="1847" y="3366"/>
                    <a:pt x="1944" y="3366"/>
                    <a:pt x="1968" y="3487"/>
                  </a:cubicBezTo>
                  <a:cubicBezTo>
                    <a:pt x="1944" y="3754"/>
                    <a:pt x="1798" y="3997"/>
                    <a:pt x="1555" y="4094"/>
                  </a:cubicBezTo>
                  <a:cubicBezTo>
                    <a:pt x="1482" y="3924"/>
                    <a:pt x="1507" y="3706"/>
                    <a:pt x="1604" y="3511"/>
                  </a:cubicBezTo>
                  <a:cubicBezTo>
                    <a:pt x="1652" y="3438"/>
                    <a:pt x="1725" y="3366"/>
                    <a:pt x="1822" y="3366"/>
                  </a:cubicBezTo>
                  <a:close/>
                  <a:moveTo>
                    <a:pt x="2745" y="159"/>
                  </a:moveTo>
                  <a:cubicBezTo>
                    <a:pt x="2867" y="159"/>
                    <a:pt x="3013" y="183"/>
                    <a:pt x="3158" y="256"/>
                  </a:cubicBezTo>
                  <a:cubicBezTo>
                    <a:pt x="3523" y="378"/>
                    <a:pt x="3814" y="693"/>
                    <a:pt x="3911" y="1058"/>
                  </a:cubicBezTo>
                  <a:cubicBezTo>
                    <a:pt x="3693" y="1325"/>
                    <a:pt x="3596" y="1714"/>
                    <a:pt x="3766" y="1859"/>
                  </a:cubicBezTo>
                  <a:cubicBezTo>
                    <a:pt x="3790" y="1908"/>
                    <a:pt x="3839" y="1932"/>
                    <a:pt x="3863" y="1932"/>
                  </a:cubicBezTo>
                  <a:cubicBezTo>
                    <a:pt x="3936" y="1932"/>
                    <a:pt x="3984" y="1884"/>
                    <a:pt x="4009" y="1835"/>
                  </a:cubicBezTo>
                  <a:cubicBezTo>
                    <a:pt x="4130" y="1616"/>
                    <a:pt x="4154" y="1349"/>
                    <a:pt x="4082" y="1106"/>
                  </a:cubicBezTo>
                  <a:cubicBezTo>
                    <a:pt x="4203" y="961"/>
                    <a:pt x="4397" y="863"/>
                    <a:pt x="4592" y="863"/>
                  </a:cubicBezTo>
                  <a:cubicBezTo>
                    <a:pt x="4762" y="863"/>
                    <a:pt x="4932" y="936"/>
                    <a:pt x="5053" y="1033"/>
                  </a:cubicBezTo>
                  <a:cubicBezTo>
                    <a:pt x="5466" y="1325"/>
                    <a:pt x="5466" y="1932"/>
                    <a:pt x="5272" y="2418"/>
                  </a:cubicBezTo>
                  <a:lnTo>
                    <a:pt x="5150" y="2418"/>
                  </a:lnTo>
                  <a:cubicBezTo>
                    <a:pt x="4907" y="2418"/>
                    <a:pt x="4567" y="2491"/>
                    <a:pt x="4470" y="2710"/>
                  </a:cubicBezTo>
                  <a:cubicBezTo>
                    <a:pt x="4397" y="2928"/>
                    <a:pt x="4543" y="3171"/>
                    <a:pt x="4762" y="3195"/>
                  </a:cubicBezTo>
                  <a:cubicBezTo>
                    <a:pt x="5029" y="3195"/>
                    <a:pt x="5248" y="2904"/>
                    <a:pt x="5369" y="2612"/>
                  </a:cubicBezTo>
                  <a:cubicBezTo>
                    <a:pt x="5612" y="2637"/>
                    <a:pt x="5806" y="2807"/>
                    <a:pt x="5879" y="3025"/>
                  </a:cubicBezTo>
                  <a:cubicBezTo>
                    <a:pt x="5903" y="3220"/>
                    <a:pt x="5831" y="3414"/>
                    <a:pt x="5685" y="3560"/>
                  </a:cubicBezTo>
                  <a:cubicBezTo>
                    <a:pt x="5320" y="3949"/>
                    <a:pt x="4810" y="4191"/>
                    <a:pt x="4252" y="4191"/>
                  </a:cubicBezTo>
                  <a:cubicBezTo>
                    <a:pt x="4082" y="4191"/>
                    <a:pt x="3887" y="4167"/>
                    <a:pt x="3741" y="4070"/>
                  </a:cubicBezTo>
                  <a:cubicBezTo>
                    <a:pt x="3669" y="4046"/>
                    <a:pt x="3620" y="4021"/>
                    <a:pt x="3571" y="3973"/>
                  </a:cubicBezTo>
                  <a:cubicBezTo>
                    <a:pt x="3814" y="3681"/>
                    <a:pt x="3887" y="3366"/>
                    <a:pt x="3766" y="3220"/>
                  </a:cubicBezTo>
                  <a:cubicBezTo>
                    <a:pt x="3717" y="3171"/>
                    <a:pt x="3669" y="3147"/>
                    <a:pt x="3596" y="3147"/>
                  </a:cubicBezTo>
                  <a:cubicBezTo>
                    <a:pt x="3426" y="3171"/>
                    <a:pt x="3280" y="3268"/>
                    <a:pt x="3231" y="3438"/>
                  </a:cubicBezTo>
                  <a:cubicBezTo>
                    <a:pt x="3158" y="3633"/>
                    <a:pt x="3207" y="3851"/>
                    <a:pt x="3328" y="3973"/>
                  </a:cubicBezTo>
                  <a:cubicBezTo>
                    <a:pt x="3037" y="4264"/>
                    <a:pt x="2648" y="4434"/>
                    <a:pt x="2260" y="4434"/>
                  </a:cubicBezTo>
                  <a:cubicBezTo>
                    <a:pt x="2215" y="4444"/>
                    <a:pt x="2169" y="4449"/>
                    <a:pt x="2124" y="4449"/>
                  </a:cubicBezTo>
                  <a:cubicBezTo>
                    <a:pt x="1946" y="4449"/>
                    <a:pt x="1768" y="4375"/>
                    <a:pt x="1652" y="4240"/>
                  </a:cubicBezTo>
                  <a:cubicBezTo>
                    <a:pt x="1944" y="4094"/>
                    <a:pt x="2138" y="3778"/>
                    <a:pt x="2138" y="3463"/>
                  </a:cubicBezTo>
                  <a:cubicBezTo>
                    <a:pt x="2116" y="3307"/>
                    <a:pt x="2013" y="3192"/>
                    <a:pt x="1865" y="3192"/>
                  </a:cubicBezTo>
                  <a:cubicBezTo>
                    <a:pt x="1851" y="3192"/>
                    <a:pt x="1837" y="3193"/>
                    <a:pt x="1822" y="3195"/>
                  </a:cubicBezTo>
                  <a:cubicBezTo>
                    <a:pt x="1677" y="3195"/>
                    <a:pt x="1531" y="3293"/>
                    <a:pt x="1458" y="3438"/>
                  </a:cubicBezTo>
                  <a:cubicBezTo>
                    <a:pt x="1337" y="3657"/>
                    <a:pt x="1312" y="3924"/>
                    <a:pt x="1409" y="4143"/>
                  </a:cubicBezTo>
                  <a:cubicBezTo>
                    <a:pt x="1361" y="4149"/>
                    <a:pt x="1314" y="4152"/>
                    <a:pt x="1268" y="4152"/>
                  </a:cubicBezTo>
                  <a:cubicBezTo>
                    <a:pt x="1130" y="4152"/>
                    <a:pt x="1002" y="4125"/>
                    <a:pt x="875" y="4070"/>
                  </a:cubicBezTo>
                  <a:cubicBezTo>
                    <a:pt x="535" y="3924"/>
                    <a:pt x="316" y="3633"/>
                    <a:pt x="268" y="3268"/>
                  </a:cubicBezTo>
                  <a:cubicBezTo>
                    <a:pt x="195" y="2977"/>
                    <a:pt x="243" y="2637"/>
                    <a:pt x="413" y="2370"/>
                  </a:cubicBezTo>
                  <a:cubicBezTo>
                    <a:pt x="486" y="2564"/>
                    <a:pt x="632" y="2734"/>
                    <a:pt x="802" y="2855"/>
                  </a:cubicBezTo>
                  <a:cubicBezTo>
                    <a:pt x="899" y="2880"/>
                    <a:pt x="972" y="2904"/>
                    <a:pt x="1069" y="2904"/>
                  </a:cubicBezTo>
                  <a:cubicBezTo>
                    <a:pt x="1264" y="2904"/>
                    <a:pt x="1434" y="2758"/>
                    <a:pt x="1434" y="2540"/>
                  </a:cubicBezTo>
                  <a:cubicBezTo>
                    <a:pt x="1434" y="2224"/>
                    <a:pt x="1166" y="1981"/>
                    <a:pt x="851" y="1981"/>
                  </a:cubicBezTo>
                  <a:cubicBezTo>
                    <a:pt x="828" y="1976"/>
                    <a:pt x="806" y="1974"/>
                    <a:pt x="784" y="1974"/>
                  </a:cubicBezTo>
                  <a:cubicBezTo>
                    <a:pt x="685" y="1974"/>
                    <a:pt x="590" y="2014"/>
                    <a:pt x="511" y="2054"/>
                  </a:cubicBezTo>
                  <a:cubicBezTo>
                    <a:pt x="438" y="1568"/>
                    <a:pt x="608" y="1058"/>
                    <a:pt x="1069" y="936"/>
                  </a:cubicBezTo>
                  <a:cubicBezTo>
                    <a:pt x="1194" y="901"/>
                    <a:pt x="1331" y="878"/>
                    <a:pt x="1463" y="878"/>
                  </a:cubicBezTo>
                  <a:cubicBezTo>
                    <a:pt x="1511" y="878"/>
                    <a:pt x="1558" y="881"/>
                    <a:pt x="1604" y="888"/>
                  </a:cubicBezTo>
                  <a:cubicBezTo>
                    <a:pt x="1555" y="1009"/>
                    <a:pt x="1507" y="1106"/>
                    <a:pt x="1507" y="1106"/>
                  </a:cubicBezTo>
                  <a:cubicBezTo>
                    <a:pt x="1507" y="1131"/>
                    <a:pt x="1507" y="1131"/>
                    <a:pt x="1507" y="1155"/>
                  </a:cubicBezTo>
                  <a:cubicBezTo>
                    <a:pt x="1531" y="1179"/>
                    <a:pt x="1725" y="1665"/>
                    <a:pt x="2065" y="1665"/>
                  </a:cubicBezTo>
                  <a:cubicBezTo>
                    <a:pt x="2162" y="1665"/>
                    <a:pt x="2235" y="1641"/>
                    <a:pt x="2308" y="1592"/>
                  </a:cubicBezTo>
                  <a:cubicBezTo>
                    <a:pt x="2405" y="1544"/>
                    <a:pt x="2478" y="1422"/>
                    <a:pt x="2454" y="1301"/>
                  </a:cubicBezTo>
                  <a:cubicBezTo>
                    <a:pt x="2357" y="1033"/>
                    <a:pt x="2114" y="839"/>
                    <a:pt x="1847" y="791"/>
                  </a:cubicBezTo>
                  <a:cubicBezTo>
                    <a:pt x="1992" y="426"/>
                    <a:pt x="2332" y="183"/>
                    <a:pt x="2745" y="159"/>
                  </a:cubicBezTo>
                  <a:close/>
                  <a:moveTo>
                    <a:pt x="2728" y="1"/>
                  </a:moveTo>
                  <a:cubicBezTo>
                    <a:pt x="2260" y="1"/>
                    <a:pt x="1815" y="296"/>
                    <a:pt x="1652" y="766"/>
                  </a:cubicBezTo>
                  <a:cubicBezTo>
                    <a:pt x="1569" y="748"/>
                    <a:pt x="1485" y="740"/>
                    <a:pt x="1403" y="740"/>
                  </a:cubicBezTo>
                  <a:cubicBezTo>
                    <a:pt x="1270" y="740"/>
                    <a:pt x="1141" y="760"/>
                    <a:pt x="1021" y="791"/>
                  </a:cubicBezTo>
                  <a:cubicBezTo>
                    <a:pt x="438" y="936"/>
                    <a:pt x="219" y="1616"/>
                    <a:pt x="341" y="2199"/>
                  </a:cubicBezTo>
                  <a:cubicBezTo>
                    <a:pt x="98" y="2515"/>
                    <a:pt x="0" y="2928"/>
                    <a:pt x="73" y="3317"/>
                  </a:cubicBezTo>
                  <a:cubicBezTo>
                    <a:pt x="146" y="3730"/>
                    <a:pt x="413" y="4070"/>
                    <a:pt x="802" y="4240"/>
                  </a:cubicBezTo>
                  <a:cubicBezTo>
                    <a:pt x="960" y="4293"/>
                    <a:pt x="1130" y="4332"/>
                    <a:pt x="1294" y="4332"/>
                  </a:cubicBezTo>
                  <a:cubicBezTo>
                    <a:pt x="1358" y="4332"/>
                    <a:pt x="1421" y="4326"/>
                    <a:pt x="1482" y="4313"/>
                  </a:cubicBezTo>
                  <a:cubicBezTo>
                    <a:pt x="1638" y="4491"/>
                    <a:pt x="1875" y="4607"/>
                    <a:pt x="2119" y="4607"/>
                  </a:cubicBezTo>
                  <a:cubicBezTo>
                    <a:pt x="2141" y="4607"/>
                    <a:pt x="2164" y="4606"/>
                    <a:pt x="2187" y="4604"/>
                  </a:cubicBezTo>
                  <a:lnTo>
                    <a:pt x="2260" y="4604"/>
                  </a:lnTo>
                  <a:cubicBezTo>
                    <a:pt x="2721" y="4580"/>
                    <a:pt x="3134" y="4410"/>
                    <a:pt x="3450" y="4094"/>
                  </a:cubicBezTo>
                  <a:cubicBezTo>
                    <a:pt x="3523" y="4143"/>
                    <a:pt x="3596" y="4191"/>
                    <a:pt x="3669" y="4240"/>
                  </a:cubicBezTo>
                  <a:cubicBezTo>
                    <a:pt x="3839" y="4313"/>
                    <a:pt x="4057" y="4361"/>
                    <a:pt x="4276" y="4361"/>
                  </a:cubicBezTo>
                  <a:cubicBezTo>
                    <a:pt x="4859" y="4361"/>
                    <a:pt x="5418" y="4094"/>
                    <a:pt x="5831" y="3681"/>
                  </a:cubicBezTo>
                  <a:cubicBezTo>
                    <a:pt x="6001" y="3487"/>
                    <a:pt x="6073" y="3244"/>
                    <a:pt x="6049" y="3001"/>
                  </a:cubicBezTo>
                  <a:cubicBezTo>
                    <a:pt x="5976" y="2710"/>
                    <a:pt x="5733" y="2491"/>
                    <a:pt x="5442" y="2467"/>
                  </a:cubicBezTo>
                  <a:cubicBezTo>
                    <a:pt x="5636" y="1908"/>
                    <a:pt x="5612" y="1252"/>
                    <a:pt x="5126" y="912"/>
                  </a:cubicBezTo>
                  <a:cubicBezTo>
                    <a:pt x="4972" y="781"/>
                    <a:pt x="4776" y="715"/>
                    <a:pt x="4580" y="715"/>
                  </a:cubicBezTo>
                  <a:cubicBezTo>
                    <a:pt x="4376" y="715"/>
                    <a:pt x="4170" y="787"/>
                    <a:pt x="4009" y="936"/>
                  </a:cubicBezTo>
                  <a:cubicBezTo>
                    <a:pt x="3887" y="548"/>
                    <a:pt x="3571" y="256"/>
                    <a:pt x="3207" y="110"/>
                  </a:cubicBezTo>
                  <a:cubicBezTo>
                    <a:pt x="3052" y="36"/>
                    <a:pt x="2889" y="1"/>
                    <a:pt x="2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4" name="Google Shape;94;p3"/>
          <p:cNvGrpSpPr>
            <a:grpSpLocks/>
          </p:cNvGrpSpPr>
          <p:nvPr/>
        </p:nvGrpSpPr>
        <p:grpSpPr bwMode="auto">
          <a:xfrm>
            <a:off x="8158163" y="285750"/>
            <a:ext cx="3367087" cy="2147888"/>
            <a:chOff x="7239867" y="1514545"/>
            <a:chExt cx="2525833" cy="1610805"/>
          </a:xfrm>
        </p:grpSpPr>
        <p:grpSp>
          <p:nvGrpSpPr>
            <p:cNvPr id="15" name="Google Shape;95;p3"/>
            <p:cNvGrpSpPr>
              <a:grpSpLocks/>
            </p:cNvGrpSpPr>
            <p:nvPr/>
          </p:nvGrpSpPr>
          <p:grpSpPr bwMode="auto">
            <a:xfrm>
              <a:off x="7346663" y="1514545"/>
              <a:ext cx="2419037" cy="1551678"/>
              <a:chOff x="7410211" y="1555302"/>
              <a:chExt cx="2355440" cy="1510884"/>
            </a:xfrm>
          </p:grpSpPr>
          <p:grpSp>
            <p:nvGrpSpPr>
              <p:cNvPr id="17" name="Google Shape;96;p3"/>
              <p:cNvGrpSpPr>
                <a:grpSpLocks/>
              </p:cNvGrpSpPr>
              <p:nvPr/>
            </p:nvGrpSpPr>
            <p:grpSpPr bwMode="auto">
              <a:xfrm>
                <a:off x="7410211" y="1555302"/>
                <a:ext cx="2355440" cy="1510884"/>
                <a:chOff x="761258" y="2062480"/>
                <a:chExt cx="1646470" cy="1056119"/>
              </a:xfrm>
            </p:grpSpPr>
            <p:sp>
              <p:nvSpPr>
                <p:cNvPr id="20" name="Google Shape;97;p3"/>
                <p:cNvSpPr/>
                <p:nvPr/>
              </p:nvSpPr>
              <p:spPr>
                <a:xfrm rot="-1481318">
                  <a:off x="1087356" y="2126495"/>
                  <a:ext cx="430397" cy="556689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" name="Google Shape;98;p3"/>
                <p:cNvSpPr/>
                <p:nvPr/>
              </p:nvSpPr>
              <p:spPr>
                <a:xfrm>
                  <a:off x="1415625" y="2201045"/>
                  <a:ext cx="557653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" name="Google Shape;99;p3"/>
                <p:cNvSpPr/>
                <p:nvPr/>
              </p:nvSpPr>
              <p:spPr>
                <a:xfrm>
                  <a:off x="761518" y="2379315"/>
                  <a:ext cx="492809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" name="Google Shape;100;p3"/>
                <p:cNvSpPr/>
                <p:nvPr/>
              </p:nvSpPr>
              <p:spPr>
                <a:xfrm>
                  <a:off x="899310" y="2606205"/>
                  <a:ext cx="470114" cy="469175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4" name="Google Shape;101;p3"/>
                <p:cNvSpPr/>
                <p:nvPr/>
              </p:nvSpPr>
              <p:spPr>
                <a:xfrm>
                  <a:off x="1251085" y="2594050"/>
                  <a:ext cx="492809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5" name="Google Shape;102;p3"/>
                <p:cNvSpPr/>
                <p:nvPr/>
              </p:nvSpPr>
              <p:spPr>
                <a:xfrm rot="-2967336">
                  <a:off x="1706695" y="2475675"/>
                  <a:ext cx="623135" cy="491999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18" name="Google Shape;103;p3"/>
              <p:cNvSpPr/>
              <p:nvPr/>
            </p:nvSpPr>
            <p:spPr>
              <a:xfrm>
                <a:off x="7933545" y="2118694"/>
                <a:ext cx="705013" cy="70482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" name="Google Shape;104;p3"/>
              <p:cNvSpPr/>
              <p:nvPr/>
            </p:nvSpPr>
            <p:spPr>
              <a:xfrm>
                <a:off x="8386934" y="2118694"/>
                <a:ext cx="703853" cy="70482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6" name="Google Shape;105;p3"/>
            <p:cNvSpPr/>
            <p:nvPr/>
          </p:nvSpPr>
          <p:spPr>
            <a:xfrm>
              <a:off x="7239867" y="1791942"/>
              <a:ext cx="2256697" cy="1333408"/>
            </a:xfrm>
            <a:custGeom>
              <a:avLst/>
              <a:gdLst/>
              <a:ahLst/>
              <a:cxnLst/>
              <a:rect l="l" t="t" r="r" b="b"/>
              <a:pathLst>
                <a:path w="4957" h="2929" extrusionOk="0">
                  <a:moveTo>
                    <a:pt x="1215" y="718"/>
                  </a:moveTo>
                  <a:cubicBezTo>
                    <a:pt x="1312" y="743"/>
                    <a:pt x="1337" y="767"/>
                    <a:pt x="1361" y="815"/>
                  </a:cubicBezTo>
                  <a:cubicBezTo>
                    <a:pt x="1361" y="840"/>
                    <a:pt x="1312" y="888"/>
                    <a:pt x="1288" y="913"/>
                  </a:cubicBezTo>
                  <a:cubicBezTo>
                    <a:pt x="1264" y="913"/>
                    <a:pt x="1264" y="937"/>
                    <a:pt x="1215" y="937"/>
                  </a:cubicBezTo>
                  <a:cubicBezTo>
                    <a:pt x="1215" y="864"/>
                    <a:pt x="1215" y="815"/>
                    <a:pt x="1215" y="743"/>
                  </a:cubicBezTo>
                  <a:lnTo>
                    <a:pt x="1215" y="718"/>
                  </a:lnTo>
                  <a:close/>
                  <a:moveTo>
                    <a:pt x="2527" y="475"/>
                  </a:moveTo>
                  <a:cubicBezTo>
                    <a:pt x="2624" y="597"/>
                    <a:pt x="2673" y="767"/>
                    <a:pt x="2624" y="937"/>
                  </a:cubicBezTo>
                  <a:cubicBezTo>
                    <a:pt x="2601" y="983"/>
                    <a:pt x="2567" y="1007"/>
                    <a:pt x="2530" y="1007"/>
                  </a:cubicBezTo>
                  <a:cubicBezTo>
                    <a:pt x="2489" y="1007"/>
                    <a:pt x="2444" y="977"/>
                    <a:pt x="2405" y="913"/>
                  </a:cubicBezTo>
                  <a:cubicBezTo>
                    <a:pt x="2333" y="767"/>
                    <a:pt x="2381" y="573"/>
                    <a:pt x="2527" y="475"/>
                  </a:cubicBezTo>
                  <a:close/>
                  <a:moveTo>
                    <a:pt x="3984" y="1010"/>
                  </a:moveTo>
                  <a:lnTo>
                    <a:pt x="3984" y="1010"/>
                  </a:lnTo>
                  <a:cubicBezTo>
                    <a:pt x="4009" y="1107"/>
                    <a:pt x="3984" y="1228"/>
                    <a:pt x="3936" y="1326"/>
                  </a:cubicBezTo>
                  <a:cubicBezTo>
                    <a:pt x="3912" y="1350"/>
                    <a:pt x="3912" y="1350"/>
                    <a:pt x="3887" y="1350"/>
                  </a:cubicBezTo>
                  <a:cubicBezTo>
                    <a:pt x="3863" y="1350"/>
                    <a:pt x="3839" y="1326"/>
                    <a:pt x="3814" y="1326"/>
                  </a:cubicBezTo>
                  <a:cubicBezTo>
                    <a:pt x="3766" y="1277"/>
                    <a:pt x="3766" y="1277"/>
                    <a:pt x="3766" y="1204"/>
                  </a:cubicBezTo>
                  <a:cubicBezTo>
                    <a:pt x="3790" y="1131"/>
                    <a:pt x="3863" y="1058"/>
                    <a:pt x="3984" y="1010"/>
                  </a:cubicBezTo>
                  <a:close/>
                  <a:moveTo>
                    <a:pt x="1045" y="1860"/>
                  </a:moveTo>
                  <a:cubicBezTo>
                    <a:pt x="948" y="1957"/>
                    <a:pt x="851" y="2030"/>
                    <a:pt x="754" y="2079"/>
                  </a:cubicBezTo>
                  <a:cubicBezTo>
                    <a:pt x="778" y="1982"/>
                    <a:pt x="875" y="1909"/>
                    <a:pt x="972" y="1860"/>
                  </a:cubicBezTo>
                  <a:close/>
                  <a:moveTo>
                    <a:pt x="3159" y="1957"/>
                  </a:moveTo>
                  <a:cubicBezTo>
                    <a:pt x="3159" y="1957"/>
                    <a:pt x="3183" y="1957"/>
                    <a:pt x="3231" y="2006"/>
                  </a:cubicBezTo>
                  <a:cubicBezTo>
                    <a:pt x="3280" y="2054"/>
                    <a:pt x="3304" y="2152"/>
                    <a:pt x="3280" y="2224"/>
                  </a:cubicBezTo>
                  <a:cubicBezTo>
                    <a:pt x="3159" y="2127"/>
                    <a:pt x="3159" y="2006"/>
                    <a:pt x="3159" y="1957"/>
                  </a:cubicBezTo>
                  <a:close/>
                  <a:moveTo>
                    <a:pt x="1701" y="2030"/>
                  </a:moveTo>
                  <a:cubicBezTo>
                    <a:pt x="1750" y="2054"/>
                    <a:pt x="1798" y="2079"/>
                    <a:pt x="1822" y="2127"/>
                  </a:cubicBezTo>
                  <a:cubicBezTo>
                    <a:pt x="1847" y="2249"/>
                    <a:pt x="1822" y="2346"/>
                    <a:pt x="1774" y="2443"/>
                  </a:cubicBezTo>
                  <a:cubicBezTo>
                    <a:pt x="1677" y="2346"/>
                    <a:pt x="1628" y="2200"/>
                    <a:pt x="1652" y="2054"/>
                  </a:cubicBezTo>
                  <a:cubicBezTo>
                    <a:pt x="1652" y="2030"/>
                    <a:pt x="1677" y="2030"/>
                    <a:pt x="1677" y="2030"/>
                  </a:cubicBezTo>
                  <a:close/>
                  <a:moveTo>
                    <a:pt x="1688" y="116"/>
                  </a:moveTo>
                  <a:cubicBezTo>
                    <a:pt x="1796" y="116"/>
                    <a:pt x="1923" y="140"/>
                    <a:pt x="2065" y="184"/>
                  </a:cubicBezTo>
                  <a:cubicBezTo>
                    <a:pt x="2211" y="232"/>
                    <a:pt x="2333" y="305"/>
                    <a:pt x="2454" y="427"/>
                  </a:cubicBezTo>
                  <a:cubicBezTo>
                    <a:pt x="2284" y="548"/>
                    <a:pt x="2235" y="791"/>
                    <a:pt x="2333" y="961"/>
                  </a:cubicBezTo>
                  <a:cubicBezTo>
                    <a:pt x="2430" y="1083"/>
                    <a:pt x="2503" y="1131"/>
                    <a:pt x="2551" y="1131"/>
                  </a:cubicBezTo>
                  <a:cubicBezTo>
                    <a:pt x="2648" y="1107"/>
                    <a:pt x="2721" y="1058"/>
                    <a:pt x="2746" y="986"/>
                  </a:cubicBezTo>
                  <a:cubicBezTo>
                    <a:pt x="2794" y="791"/>
                    <a:pt x="2746" y="573"/>
                    <a:pt x="2624" y="427"/>
                  </a:cubicBezTo>
                  <a:cubicBezTo>
                    <a:pt x="2818" y="305"/>
                    <a:pt x="3061" y="232"/>
                    <a:pt x="3304" y="232"/>
                  </a:cubicBezTo>
                  <a:lnTo>
                    <a:pt x="3450" y="232"/>
                  </a:lnTo>
                  <a:cubicBezTo>
                    <a:pt x="3742" y="330"/>
                    <a:pt x="3960" y="597"/>
                    <a:pt x="3984" y="888"/>
                  </a:cubicBezTo>
                  <a:cubicBezTo>
                    <a:pt x="3839" y="937"/>
                    <a:pt x="3717" y="1034"/>
                    <a:pt x="3693" y="1180"/>
                  </a:cubicBezTo>
                  <a:cubicBezTo>
                    <a:pt x="3669" y="1277"/>
                    <a:pt x="3693" y="1350"/>
                    <a:pt x="3766" y="1423"/>
                  </a:cubicBezTo>
                  <a:cubicBezTo>
                    <a:pt x="3802" y="1459"/>
                    <a:pt x="3845" y="1477"/>
                    <a:pt x="3887" y="1477"/>
                  </a:cubicBezTo>
                  <a:cubicBezTo>
                    <a:pt x="3930" y="1477"/>
                    <a:pt x="3972" y="1459"/>
                    <a:pt x="4009" y="1423"/>
                  </a:cubicBezTo>
                  <a:cubicBezTo>
                    <a:pt x="4082" y="1277"/>
                    <a:pt x="4106" y="1131"/>
                    <a:pt x="4082" y="986"/>
                  </a:cubicBezTo>
                  <a:cubicBezTo>
                    <a:pt x="4130" y="986"/>
                    <a:pt x="4203" y="961"/>
                    <a:pt x="4252" y="961"/>
                  </a:cubicBezTo>
                  <a:cubicBezTo>
                    <a:pt x="4470" y="961"/>
                    <a:pt x="4640" y="1083"/>
                    <a:pt x="4738" y="1277"/>
                  </a:cubicBezTo>
                  <a:cubicBezTo>
                    <a:pt x="4835" y="1544"/>
                    <a:pt x="4810" y="1836"/>
                    <a:pt x="4665" y="2079"/>
                  </a:cubicBezTo>
                  <a:cubicBezTo>
                    <a:pt x="4483" y="2341"/>
                    <a:pt x="4201" y="2486"/>
                    <a:pt x="3902" y="2486"/>
                  </a:cubicBezTo>
                  <a:cubicBezTo>
                    <a:pt x="3841" y="2486"/>
                    <a:pt x="3779" y="2480"/>
                    <a:pt x="3717" y="2467"/>
                  </a:cubicBezTo>
                  <a:cubicBezTo>
                    <a:pt x="3572" y="2443"/>
                    <a:pt x="3450" y="2370"/>
                    <a:pt x="3353" y="2297"/>
                  </a:cubicBezTo>
                  <a:cubicBezTo>
                    <a:pt x="3401" y="2176"/>
                    <a:pt x="3377" y="2030"/>
                    <a:pt x="3304" y="1933"/>
                  </a:cubicBezTo>
                  <a:cubicBezTo>
                    <a:pt x="3244" y="1884"/>
                    <a:pt x="3189" y="1860"/>
                    <a:pt x="3143" y="1860"/>
                  </a:cubicBezTo>
                  <a:cubicBezTo>
                    <a:pt x="3098" y="1860"/>
                    <a:pt x="3061" y="1884"/>
                    <a:pt x="3037" y="1933"/>
                  </a:cubicBezTo>
                  <a:cubicBezTo>
                    <a:pt x="3037" y="2103"/>
                    <a:pt x="3086" y="2249"/>
                    <a:pt x="3231" y="2322"/>
                  </a:cubicBezTo>
                  <a:cubicBezTo>
                    <a:pt x="3071" y="2620"/>
                    <a:pt x="2781" y="2809"/>
                    <a:pt x="2442" y="2809"/>
                  </a:cubicBezTo>
                  <a:cubicBezTo>
                    <a:pt x="2422" y="2809"/>
                    <a:pt x="2402" y="2809"/>
                    <a:pt x="2381" y="2807"/>
                  </a:cubicBezTo>
                  <a:cubicBezTo>
                    <a:pt x="2187" y="2807"/>
                    <a:pt x="1968" y="2686"/>
                    <a:pt x="1847" y="2516"/>
                  </a:cubicBezTo>
                  <a:cubicBezTo>
                    <a:pt x="1920" y="2394"/>
                    <a:pt x="1968" y="2249"/>
                    <a:pt x="1920" y="2103"/>
                  </a:cubicBezTo>
                  <a:cubicBezTo>
                    <a:pt x="1895" y="2030"/>
                    <a:pt x="1822" y="1957"/>
                    <a:pt x="1725" y="1933"/>
                  </a:cubicBezTo>
                  <a:cubicBezTo>
                    <a:pt x="1712" y="1928"/>
                    <a:pt x="1699" y="1926"/>
                    <a:pt x="1685" y="1926"/>
                  </a:cubicBezTo>
                  <a:cubicBezTo>
                    <a:pt x="1627" y="1926"/>
                    <a:pt x="1575" y="1966"/>
                    <a:pt x="1555" y="2006"/>
                  </a:cubicBezTo>
                  <a:cubicBezTo>
                    <a:pt x="1531" y="2200"/>
                    <a:pt x="1580" y="2394"/>
                    <a:pt x="1725" y="2540"/>
                  </a:cubicBezTo>
                  <a:cubicBezTo>
                    <a:pt x="1604" y="2662"/>
                    <a:pt x="1434" y="2735"/>
                    <a:pt x="1264" y="2759"/>
                  </a:cubicBezTo>
                  <a:lnTo>
                    <a:pt x="1191" y="2759"/>
                  </a:lnTo>
                  <a:cubicBezTo>
                    <a:pt x="1045" y="2759"/>
                    <a:pt x="924" y="2686"/>
                    <a:pt x="826" y="2589"/>
                  </a:cubicBezTo>
                  <a:cubicBezTo>
                    <a:pt x="729" y="2467"/>
                    <a:pt x="705" y="2346"/>
                    <a:pt x="729" y="2224"/>
                  </a:cubicBezTo>
                  <a:cubicBezTo>
                    <a:pt x="924" y="2152"/>
                    <a:pt x="1167" y="1957"/>
                    <a:pt x="1142" y="1836"/>
                  </a:cubicBezTo>
                  <a:cubicBezTo>
                    <a:pt x="1142" y="1801"/>
                    <a:pt x="1118" y="1767"/>
                    <a:pt x="1052" y="1767"/>
                  </a:cubicBezTo>
                  <a:cubicBezTo>
                    <a:pt x="1025" y="1767"/>
                    <a:pt x="991" y="1773"/>
                    <a:pt x="948" y="1787"/>
                  </a:cubicBezTo>
                  <a:cubicBezTo>
                    <a:pt x="802" y="1836"/>
                    <a:pt x="681" y="1982"/>
                    <a:pt x="656" y="2152"/>
                  </a:cubicBezTo>
                  <a:cubicBezTo>
                    <a:pt x="638" y="2154"/>
                    <a:pt x="621" y="2155"/>
                    <a:pt x="603" y="2155"/>
                  </a:cubicBezTo>
                  <a:cubicBezTo>
                    <a:pt x="414" y="2155"/>
                    <a:pt x="286" y="2032"/>
                    <a:pt x="219" y="1787"/>
                  </a:cubicBezTo>
                  <a:cubicBezTo>
                    <a:pt x="98" y="1520"/>
                    <a:pt x="122" y="1228"/>
                    <a:pt x="243" y="961"/>
                  </a:cubicBezTo>
                  <a:cubicBezTo>
                    <a:pt x="389" y="791"/>
                    <a:pt x="608" y="694"/>
                    <a:pt x="851" y="694"/>
                  </a:cubicBezTo>
                  <a:lnTo>
                    <a:pt x="1142" y="694"/>
                  </a:lnTo>
                  <a:lnTo>
                    <a:pt x="1142" y="743"/>
                  </a:lnTo>
                  <a:cubicBezTo>
                    <a:pt x="1118" y="840"/>
                    <a:pt x="1142" y="937"/>
                    <a:pt x="1191" y="1010"/>
                  </a:cubicBezTo>
                  <a:cubicBezTo>
                    <a:pt x="1204" y="1036"/>
                    <a:pt x="1232" y="1056"/>
                    <a:pt x="1271" y="1056"/>
                  </a:cubicBezTo>
                  <a:cubicBezTo>
                    <a:pt x="1302" y="1056"/>
                    <a:pt x="1341" y="1043"/>
                    <a:pt x="1385" y="1010"/>
                  </a:cubicBezTo>
                  <a:cubicBezTo>
                    <a:pt x="1482" y="913"/>
                    <a:pt x="1507" y="888"/>
                    <a:pt x="1482" y="791"/>
                  </a:cubicBezTo>
                  <a:cubicBezTo>
                    <a:pt x="1458" y="718"/>
                    <a:pt x="1385" y="645"/>
                    <a:pt x="1239" y="621"/>
                  </a:cubicBezTo>
                  <a:cubicBezTo>
                    <a:pt x="1239" y="475"/>
                    <a:pt x="1288" y="330"/>
                    <a:pt x="1385" y="232"/>
                  </a:cubicBezTo>
                  <a:cubicBezTo>
                    <a:pt x="1452" y="152"/>
                    <a:pt x="1556" y="116"/>
                    <a:pt x="1688" y="116"/>
                  </a:cubicBezTo>
                  <a:close/>
                  <a:moveTo>
                    <a:pt x="1650" y="1"/>
                  </a:moveTo>
                  <a:cubicBezTo>
                    <a:pt x="1501" y="1"/>
                    <a:pt x="1380" y="43"/>
                    <a:pt x="1288" y="135"/>
                  </a:cubicBezTo>
                  <a:cubicBezTo>
                    <a:pt x="1191" y="257"/>
                    <a:pt x="1118" y="427"/>
                    <a:pt x="1118" y="597"/>
                  </a:cubicBezTo>
                  <a:cubicBezTo>
                    <a:pt x="1069" y="585"/>
                    <a:pt x="1021" y="579"/>
                    <a:pt x="972" y="579"/>
                  </a:cubicBezTo>
                  <a:cubicBezTo>
                    <a:pt x="924" y="579"/>
                    <a:pt x="875" y="585"/>
                    <a:pt x="826" y="597"/>
                  </a:cubicBezTo>
                  <a:cubicBezTo>
                    <a:pt x="559" y="597"/>
                    <a:pt x="316" y="694"/>
                    <a:pt x="146" y="888"/>
                  </a:cubicBezTo>
                  <a:cubicBezTo>
                    <a:pt x="1" y="1180"/>
                    <a:pt x="1" y="1520"/>
                    <a:pt x="122" y="1811"/>
                  </a:cubicBezTo>
                  <a:cubicBezTo>
                    <a:pt x="219" y="2152"/>
                    <a:pt x="414" y="2224"/>
                    <a:pt x="559" y="2224"/>
                  </a:cubicBezTo>
                  <a:lnTo>
                    <a:pt x="608" y="2224"/>
                  </a:lnTo>
                  <a:cubicBezTo>
                    <a:pt x="608" y="2394"/>
                    <a:pt x="656" y="2540"/>
                    <a:pt x="754" y="2637"/>
                  </a:cubicBezTo>
                  <a:cubicBezTo>
                    <a:pt x="851" y="2783"/>
                    <a:pt x="1021" y="2856"/>
                    <a:pt x="1191" y="2856"/>
                  </a:cubicBezTo>
                  <a:lnTo>
                    <a:pt x="1264" y="2856"/>
                  </a:lnTo>
                  <a:cubicBezTo>
                    <a:pt x="1458" y="2832"/>
                    <a:pt x="1652" y="2759"/>
                    <a:pt x="1774" y="2613"/>
                  </a:cubicBezTo>
                  <a:cubicBezTo>
                    <a:pt x="1944" y="2783"/>
                    <a:pt x="2163" y="2905"/>
                    <a:pt x="2381" y="2929"/>
                  </a:cubicBezTo>
                  <a:lnTo>
                    <a:pt x="2430" y="2929"/>
                  </a:lnTo>
                  <a:cubicBezTo>
                    <a:pt x="2794" y="2905"/>
                    <a:pt x="3134" y="2710"/>
                    <a:pt x="3304" y="2394"/>
                  </a:cubicBezTo>
                  <a:cubicBezTo>
                    <a:pt x="3426" y="2467"/>
                    <a:pt x="3547" y="2516"/>
                    <a:pt x="3693" y="2540"/>
                  </a:cubicBezTo>
                  <a:cubicBezTo>
                    <a:pt x="3766" y="2559"/>
                    <a:pt x="3841" y="2567"/>
                    <a:pt x="3916" y="2567"/>
                  </a:cubicBezTo>
                  <a:cubicBezTo>
                    <a:pt x="4239" y="2567"/>
                    <a:pt x="4560" y="2403"/>
                    <a:pt x="4738" y="2127"/>
                  </a:cubicBezTo>
                  <a:cubicBezTo>
                    <a:pt x="4932" y="1860"/>
                    <a:pt x="4956" y="1496"/>
                    <a:pt x="4835" y="1204"/>
                  </a:cubicBezTo>
                  <a:cubicBezTo>
                    <a:pt x="4738" y="986"/>
                    <a:pt x="4495" y="840"/>
                    <a:pt x="4252" y="840"/>
                  </a:cubicBezTo>
                  <a:cubicBezTo>
                    <a:pt x="4203" y="840"/>
                    <a:pt x="4130" y="840"/>
                    <a:pt x="4057" y="864"/>
                  </a:cubicBezTo>
                  <a:cubicBezTo>
                    <a:pt x="4033" y="500"/>
                    <a:pt x="3790" y="232"/>
                    <a:pt x="3450" y="135"/>
                  </a:cubicBezTo>
                  <a:cubicBezTo>
                    <a:pt x="3426" y="123"/>
                    <a:pt x="3395" y="117"/>
                    <a:pt x="3365" y="117"/>
                  </a:cubicBezTo>
                  <a:cubicBezTo>
                    <a:pt x="3335" y="117"/>
                    <a:pt x="3304" y="123"/>
                    <a:pt x="3280" y="135"/>
                  </a:cubicBezTo>
                  <a:cubicBezTo>
                    <a:pt x="3013" y="135"/>
                    <a:pt x="2746" y="208"/>
                    <a:pt x="2527" y="330"/>
                  </a:cubicBezTo>
                  <a:cubicBezTo>
                    <a:pt x="2405" y="232"/>
                    <a:pt x="2235" y="135"/>
                    <a:pt x="2090" y="87"/>
                  </a:cubicBezTo>
                  <a:cubicBezTo>
                    <a:pt x="1923" y="31"/>
                    <a:pt x="1776" y="1"/>
                    <a:pt x="1650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26" name="Google Shape;106;p3"/>
          <p:cNvSpPr/>
          <p:nvPr/>
        </p:nvSpPr>
        <p:spPr>
          <a:xfrm>
            <a:off x="946150" y="6038850"/>
            <a:ext cx="3679825" cy="846138"/>
          </a:xfrm>
          <a:custGeom>
            <a:avLst/>
            <a:gdLst/>
            <a:ahLst/>
            <a:cxnLst/>
            <a:rect l="l" t="t" r="r" b="b"/>
            <a:pathLst>
              <a:path w="7289" h="1677" extrusionOk="0">
                <a:moveTo>
                  <a:pt x="2819" y="1"/>
                </a:moveTo>
                <a:lnTo>
                  <a:pt x="2114" y="1191"/>
                </a:lnTo>
                <a:lnTo>
                  <a:pt x="1604" y="268"/>
                </a:lnTo>
                <a:lnTo>
                  <a:pt x="1118" y="1361"/>
                </a:lnTo>
                <a:lnTo>
                  <a:pt x="584" y="754"/>
                </a:lnTo>
                <a:lnTo>
                  <a:pt x="1" y="1677"/>
                </a:lnTo>
                <a:lnTo>
                  <a:pt x="7289" y="1677"/>
                </a:lnTo>
                <a:lnTo>
                  <a:pt x="6657" y="559"/>
                </a:lnTo>
                <a:lnTo>
                  <a:pt x="6001" y="1191"/>
                </a:lnTo>
                <a:lnTo>
                  <a:pt x="5394" y="268"/>
                </a:lnTo>
                <a:lnTo>
                  <a:pt x="4738" y="1191"/>
                </a:lnTo>
                <a:lnTo>
                  <a:pt x="4252" y="1"/>
                </a:lnTo>
                <a:lnTo>
                  <a:pt x="3353" y="1118"/>
                </a:lnTo>
                <a:lnTo>
                  <a:pt x="2819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82" name="Google Shape;82;p3"/>
          <p:cNvSpPr txBox="1">
            <a:spLocks noGrp="1"/>
          </p:cNvSpPr>
          <p:nvPr>
            <p:ph type="title"/>
          </p:nvPr>
        </p:nvSpPr>
        <p:spPr>
          <a:xfrm>
            <a:off x="4371000" y="3376867"/>
            <a:ext cx="3450000" cy="8372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2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2pPr>
            <a:lvl3pPr lvl="2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3pPr>
            <a:lvl4pPr lvl="3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4pPr>
            <a:lvl5pPr lvl="4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5pPr>
            <a:lvl6pPr lvl="5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6pPr>
            <a:lvl7pPr lvl="6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7pPr>
            <a:lvl8pPr lvl="7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8pPr>
            <a:lvl9pPr lvl="8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9pPr>
          </a:lstStyle>
          <a:p>
            <a:endParaRPr/>
          </a:p>
        </p:txBody>
      </p:sp>
      <p:sp>
        <p:nvSpPr>
          <p:cNvPr id="83" name="Google Shape;83;p3"/>
          <p:cNvSpPr txBox="1">
            <a:spLocks noGrp="1"/>
          </p:cNvSpPr>
          <p:nvPr>
            <p:ph type="subTitle" idx="1"/>
          </p:nvPr>
        </p:nvSpPr>
        <p:spPr>
          <a:xfrm>
            <a:off x="4256600" y="4285284"/>
            <a:ext cx="3678800" cy="6740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280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280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280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280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280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280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280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280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9pPr>
          </a:lstStyle>
          <a:p>
            <a:endParaRPr/>
          </a:p>
        </p:txBody>
      </p:sp>
      <p:sp>
        <p:nvSpPr>
          <p:cNvPr id="84" name="Google Shape;84;p3"/>
          <p:cNvSpPr txBox="1">
            <a:spLocks noGrp="1"/>
          </p:cNvSpPr>
          <p:nvPr>
            <p:ph type="title" idx="2"/>
          </p:nvPr>
        </p:nvSpPr>
        <p:spPr>
          <a:xfrm>
            <a:off x="4676600" y="1626951"/>
            <a:ext cx="2838800" cy="18396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2000"/>
              <a:buNone/>
              <a:defRPr sz="13333">
                <a:latin typeface="Comfortaa"/>
                <a:ea typeface="Comfortaa"/>
                <a:cs typeface="Comfortaa"/>
                <a:sym typeface="Comfortaa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rPr lang="en-US" smtClean="0"/>
              <a:t>Click to edit Master title style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2787055452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latin typeface="Arial" panose="020B0604020202020204" pitchFamily="34" charset="0"/>
              </a:defRPr>
            </a:lvl1pPr>
          </a:lstStyle>
          <a:p>
            <a:pPr>
              <a:defRPr/>
            </a:pPr>
            <a:fld id="{8AC91C67-DBE8-4250-9251-E2787D241D62}" type="datetimeFigureOut">
              <a:rPr lang="en-US"/>
              <a:pPr>
                <a:defRPr/>
              </a:pPr>
              <a:t>9/20/2021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latin typeface="Arial" panose="020B0604020202020204" pitchFamily="34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latin typeface="Arial" panose="020B0604020202020204" pitchFamily="34" charset="0"/>
              </a:defRPr>
            </a:lvl1pPr>
          </a:lstStyle>
          <a:p>
            <a:pPr>
              <a:defRPr/>
            </a:pPr>
            <a:fld id="{3AC71E56-628A-4A1D-A240-545D0F578BA8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12254994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1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oogle Shape;110;p4"/>
          <p:cNvGrpSpPr>
            <a:grpSpLocks/>
          </p:cNvGrpSpPr>
          <p:nvPr/>
        </p:nvGrpSpPr>
        <p:grpSpPr bwMode="auto">
          <a:xfrm>
            <a:off x="10458450" y="301625"/>
            <a:ext cx="1831975" cy="1663700"/>
            <a:chOff x="7844079" y="226728"/>
            <a:chExt cx="1373387" cy="1246991"/>
          </a:xfrm>
        </p:grpSpPr>
        <p:sp>
          <p:nvSpPr>
            <p:cNvPr id="5" name="Google Shape;111;p4"/>
            <p:cNvSpPr/>
            <p:nvPr/>
          </p:nvSpPr>
          <p:spPr>
            <a:xfrm rot="-1688081">
              <a:off x="8296321" y="1015617"/>
              <a:ext cx="221360" cy="221317"/>
            </a:xfrm>
            <a:custGeom>
              <a:avLst/>
              <a:gdLst/>
              <a:ahLst/>
              <a:cxnLst/>
              <a:rect l="l" t="t" r="r" b="b"/>
              <a:pathLst>
                <a:path w="1118" h="1119" extrusionOk="0">
                  <a:moveTo>
                    <a:pt x="607" y="98"/>
                  </a:moveTo>
                  <a:cubicBezTo>
                    <a:pt x="607" y="147"/>
                    <a:pt x="632" y="219"/>
                    <a:pt x="632" y="268"/>
                  </a:cubicBezTo>
                  <a:cubicBezTo>
                    <a:pt x="656" y="317"/>
                    <a:pt x="656" y="389"/>
                    <a:pt x="680" y="438"/>
                  </a:cubicBezTo>
                  <a:cubicBezTo>
                    <a:pt x="705" y="438"/>
                    <a:pt x="729" y="462"/>
                    <a:pt x="826" y="487"/>
                  </a:cubicBezTo>
                  <a:lnTo>
                    <a:pt x="972" y="560"/>
                  </a:lnTo>
                  <a:cubicBezTo>
                    <a:pt x="899" y="584"/>
                    <a:pt x="802" y="632"/>
                    <a:pt x="705" y="657"/>
                  </a:cubicBezTo>
                  <a:cubicBezTo>
                    <a:pt x="705" y="657"/>
                    <a:pt x="705" y="657"/>
                    <a:pt x="680" y="681"/>
                  </a:cubicBezTo>
                  <a:cubicBezTo>
                    <a:pt x="656" y="802"/>
                    <a:pt x="583" y="924"/>
                    <a:pt x="559" y="972"/>
                  </a:cubicBezTo>
                  <a:cubicBezTo>
                    <a:pt x="535" y="924"/>
                    <a:pt x="486" y="802"/>
                    <a:pt x="462" y="681"/>
                  </a:cubicBezTo>
                  <a:cubicBezTo>
                    <a:pt x="462" y="657"/>
                    <a:pt x="437" y="657"/>
                    <a:pt x="413" y="632"/>
                  </a:cubicBezTo>
                  <a:cubicBezTo>
                    <a:pt x="316" y="632"/>
                    <a:pt x="194" y="584"/>
                    <a:pt x="122" y="584"/>
                  </a:cubicBezTo>
                  <a:cubicBezTo>
                    <a:pt x="219" y="511"/>
                    <a:pt x="340" y="462"/>
                    <a:pt x="462" y="414"/>
                  </a:cubicBezTo>
                  <a:cubicBezTo>
                    <a:pt x="462" y="414"/>
                    <a:pt x="462" y="389"/>
                    <a:pt x="486" y="389"/>
                  </a:cubicBezTo>
                  <a:cubicBezTo>
                    <a:pt x="510" y="292"/>
                    <a:pt x="559" y="195"/>
                    <a:pt x="607" y="98"/>
                  </a:cubicBezTo>
                  <a:close/>
                  <a:moveTo>
                    <a:pt x="607" y="1"/>
                  </a:moveTo>
                  <a:cubicBezTo>
                    <a:pt x="583" y="1"/>
                    <a:pt x="535" y="1"/>
                    <a:pt x="389" y="341"/>
                  </a:cubicBezTo>
                  <a:cubicBezTo>
                    <a:pt x="24" y="487"/>
                    <a:pt x="0" y="560"/>
                    <a:pt x="0" y="560"/>
                  </a:cubicBezTo>
                  <a:cubicBezTo>
                    <a:pt x="0" y="584"/>
                    <a:pt x="0" y="608"/>
                    <a:pt x="0" y="608"/>
                  </a:cubicBezTo>
                  <a:cubicBezTo>
                    <a:pt x="0" y="632"/>
                    <a:pt x="49" y="657"/>
                    <a:pt x="364" y="730"/>
                  </a:cubicBezTo>
                  <a:cubicBezTo>
                    <a:pt x="462" y="1118"/>
                    <a:pt x="510" y="1118"/>
                    <a:pt x="535" y="1118"/>
                  </a:cubicBezTo>
                  <a:lnTo>
                    <a:pt x="559" y="1118"/>
                  </a:lnTo>
                  <a:cubicBezTo>
                    <a:pt x="583" y="1118"/>
                    <a:pt x="607" y="1118"/>
                    <a:pt x="777" y="754"/>
                  </a:cubicBezTo>
                  <a:cubicBezTo>
                    <a:pt x="875" y="705"/>
                    <a:pt x="996" y="681"/>
                    <a:pt x="1093" y="608"/>
                  </a:cubicBezTo>
                  <a:cubicBezTo>
                    <a:pt x="1118" y="608"/>
                    <a:pt x="1118" y="584"/>
                    <a:pt x="1118" y="560"/>
                  </a:cubicBezTo>
                  <a:cubicBezTo>
                    <a:pt x="1118" y="511"/>
                    <a:pt x="1045" y="487"/>
                    <a:pt x="875" y="414"/>
                  </a:cubicBezTo>
                  <a:lnTo>
                    <a:pt x="753" y="389"/>
                  </a:lnTo>
                  <a:cubicBezTo>
                    <a:pt x="753" y="341"/>
                    <a:pt x="729" y="317"/>
                    <a:pt x="729" y="268"/>
                  </a:cubicBezTo>
                  <a:cubicBezTo>
                    <a:pt x="729" y="171"/>
                    <a:pt x="680" y="98"/>
                    <a:pt x="656" y="25"/>
                  </a:cubicBezTo>
                  <a:cubicBezTo>
                    <a:pt x="632" y="1"/>
                    <a:pt x="632" y="1"/>
                    <a:pt x="6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" name="Google Shape;112;p4"/>
            <p:cNvSpPr/>
            <p:nvPr/>
          </p:nvSpPr>
          <p:spPr>
            <a:xfrm rot="-1688081">
              <a:off x="8403431" y="292172"/>
              <a:ext cx="164235" cy="141595"/>
            </a:xfrm>
            <a:custGeom>
              <a:avLst/>
              <a:gdLst/>
              <a:ahLst/>
              <a:cxnLst/>
              <a:rect l="l" t="t" r="r" b="b"/>
              <a:pathLst>
                <a:path w="827" h="713" extrusionOk="0">
                  <a:moveTo>
                    <a:pt x="462" y="105"/>
                  </a:moveTo>
                  <a:cubicBezTo>
                    <a:pt x="802" y="105"/>
                    <a:pt x="802" y="615"/>
                    <a:pt x="462" y="615"/>
                  </a:cubicBezTo>
                  <a:cubicBezTo>
                    <a:pt x="317" y="591"/>
                    <a:pt x="219" y="494"/>
                    <a:pt x="219" y="348"/>
                  </a:cubicBezTo>
                  <a:cubicBezTo>
                    <a:pt x="219" y="202"/>
                    <a:pt x="341" y="105"/>
                    <a:pt x="462" y="105"/>
                  </a:cubicBezTo>
                  <a:close/>
                  <a:moveTo>
                    <a:pt x="481" y="1"/>
                  </a:moveTo>
                  <a:cubicBezTo>
                    <a:pt x="392" y="1"/>
                    <a:pt x="299" y="33"/>
                    <a:pt x="219" y="105"/>
                  </a:cubicBezTo>
                  <a:cubicBezTo>
                    <a:pt x="1" y="324"/>
                    <a:pt x="171" y="688"/>
                    <a:pt x="462" y="712"/>
                  </a:cubicBezTo>
                  <a:cubicBezTo>
                    <a:pt x="657" y="712"/>
                    <a:pt x="827" y="542"/>
                    <a:pt x="827" y="348"/>
                  </a:cubicBezTo>
                  <a:cubicBezTo>
                    <a:pt x="827" y="136"/>
                    <a:pt x="663" y="1"/>
                    <a:pt x="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" name="Google Shape;113;p4"/>
            <p:cNvSpPr/>
            <p:nvPr/>
          </p:nvSpPr>
          <p:spPr>
            <a:xfrm rot="-1688081">
              <a:off x="7885733" y="509919"/>
              <a:ext cx="222550" cy="212988"/>
            </a:xfrm>
            <a:custGeom>
              <a:avLst/>
              <a:gdLst/>
              <a:ahLst/>
              <a:cxnLst/>
              <a:rect l="l" t="t" r="r" b="b"/>
              <a:pathLst>
                <a:path w="1119" h="1074" extrusionOk="0">
                  <a:moveTo>
                    <a:pt x="681" y="441"/>
                  </a:moveTo>
                  <a:cubicBezTo>
                    <a:pt x="681" y="441"/>
                    <a:pt x="681" y="441"/>
                    <a:pt x="681" y="466"/>
                  </a:cubicBezTo>
                  <a:cubicBezTo>
                    <a:pt x="681" y="466"/>
                    <a:pt x="657" y="490"/>
                    <a:pt x="584" y="490"/>
                  </a:cubicBezTo>
                  <a:cubicBezTo>
                    <a:pt x="608" y="466"/>
                    <a:pt x="632" y="441"/>
                    <a:pt x="657" y="441"/>
                  </a:cubicBezTo>
                  <a:close/>
                  <a:moveTo>
                    <a:pt x="384" y="97"/>
                  </a:moveTo>
                  <a:cubicBezTo>
                    <a:pt x="401" y="97"/>
                    <a:pt x="420" y="98"/>
                    <a:pt x="438" y="101"/>
                  </a:cubicBezTo>
                  <a:cubicBezTo>
                    <a:pt x="559" y="101"/>
                    <a:pt x="681" y="126"/>
                    <a:pt x="778" y="150"/>
                  </a:cubicBezTo>
                  <a:cubicBezTo>
                    <a:pt x="924" y="199"/>
                    <a:pt x="1021" y="369"/>
                    <a:pt x="972" y="514"/>
                  </a:cubicBezTo>
                  <a:cubicBezTo>
                    <a:pt x="924" y="733"/>
                    <a:pt x="705" y="976"/>
                    <a:pt x="559" y="976"/>
                  </a:cubicBezTo>
                  <a:lnTo>
                    <a:pt x="511" y="976"/>
                  </a:lnTo>
                  <a:cubicBezTo>
                    <a:pt x="414" y="879"/>
                    <a:pt x="438" y="733"/>
                    <a:pt x="511" y="612"/>
                  </a:cubicBezTo>
                  <a:cubicBezTo>
                    <a:pt x="608" y="587"/>
                    <a:pt x="754" y="563"/>
                    <a:pt x="778" y="490"/>
                  </a:cubicBezTo>
                  <a:cubicBezTo>
                    <a:pt x="802" y="441"/>
                    <a:pt x="778" y="393"/>
                    <a:pt x="754" y="369"/>
                  </a:cubicBezTo>
                  <a:cubicBezTo>
                    <a:pt x="730" y="344"/>
                    <a:pt x="705" y="344"/>
                    <a:pt x="681" y="344"/>
                  </a:cubicBezTo>
                  <a:cubicBezTo>
                    <a:pt x="608" y="344"/>
                    <a:pt x="535" y="417"/>
                    <a:pt x="462" y="514"/>
                  </a:cubicBezTo>
                  <a:cubicBezTo>
                    <a:pt x="441" y="519"/>
                    <a:pt x="419" y="521"/>
                    <a:pt x="398" y="521"/>
                  </a:cubicBezTo>
                  <a:cubicBezTo>
                    <a:pt x="299" y="521"/>
                    <a:pt x="202" y="477"/>
                    <a:pt x="122" y="417"/>
                  </a:cubicBezTo>
                  <a:cubicBezTo>
                    <a:pt x="98" y="369"/>
                    <a:pt x="98" y="344"/>
                    <a:pt x="122" y="296"/>
                  </a:cubicBezTo>
                  <a:cubicBezTo>
                    <a:pt x="165" y="168"/>
                    <a:pt x="263" y="97"/>
                    <a:pt x="384" y="97"/>
                  </a:cubicBezTo>
                  <a:close/>
                  <a:moveTo>
                    <a:pt x="386" y="1"/>
                  </a:moveTo>
                  <a:cubicBezTo>
                    <a:pt x="230" y="1"/>
                    <a:pt x="69" y="97"/>
                    <a:pt x="25" y="271"/>
                  </a:cubicBezTo>
                  <a:cubicBezTo>
                    <a:pt x="1" y="344"/>
                    <a:pt x="1" y="417"/>
                    <a:pt x="49" y="466"/>
                  </a:cubicBezTo>
                  <a:cubicBezTo>
                    <a:pt x="147" y="563"/>
                    <a:pt x="292" y="612"/>
                    <a:pt x="414" y="612"/>
                  </a:cubicBezTo>
                  <a:cubicBezTo>
                    <a:pt x="341" y="733"/>
                    <a:pt x="341" y="927"/>
                    <a:pt x="462" y="1049"/>
                  </a:cubicBezTo>
                  <a:cubicBezTo>
                    <a:pt x="487" y="1073"/>
                    <a:pt x="511" y="1073"/>
                    <a:pt x="559" y="1073"/>
                  </a:cubicBezTo>
                  <a:cubicBezTo>
                    <a:pt x="754" y="1073"/>
                    <a:pt x="1021" y="782"/>
                    <a:pt x="1070" y="539"/>
                  </a:cubicBezTo>
                  <a:cubicBezTo>
                    <a:pt x="1118" y="320"/>
                    <a:pt x="997" y="126"/>
                    <a:pt x="827" y="77"/>
                  </a:cubicBezTo>
                  <a:cubicBezTo>
                    <a:pt x="705" y="29"/>
                    <a:pt x="584" y="4"/>
                    <a:pt x="438" y="4"/>
                  </a:cubicBezTo>
                  <a:cubicBezTo>
                    <a:pt x="421" y="2"/>
                    <a:pt x="403" y="1"/>
                    <a:pt x="3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" name="Google Shape;114;p4"/>
            <p:cNvSpPr/>
            <p:nvPr/>
          </p:nvSpPr>
          <p:spPr>
            <a:xfrm rot="-1688081">
              <a:off x="7969041" y="265994"/>
              <a:ext cx="216600" cy="212988"/>
            </a:xfrm>
            <a:custGeom>
              <a:avLst/>
              <a:gdLst/>
              <a:ahLst/>
              <a:cxnLst/>
              <a:rect l="l" t="t" r="r" b="b"/>
              <a:pathLst>
                <a:path w="1094" h="1072" extrusionOk="0">
                  <a:moveTo>
                    <a:pt x="484" y="620"/>
                  </a:moveTo>
                  <a:cubicBezTo>
                    <a:pt x="474" y="660"/>
                    <a:pt x="413" y="681"/>
                    <a:pt x="413" y="681"/>
                  </a:cubicBezTo>
                  <a:cubicBezTo>
                    <a:pt x="433" y="641"/>
                    <a:pt x="452" y="634"/>
                    <a:pt x="484" y="620"/>
                  </a:cubicBezTo>
                  <a:close/>
                  <a:moveTo>
                    <a:pt x="480" y="88"/>
                  </a:moveTo>
                  <a:cubicBezTo>
                    <a:pt x="512" y="88"/>
                    <a:pt x="542" y="105"/>
                    <a:pt x="559" y="122"/>
                  </a:cubicBezTo>
                  <a:cubicBezTo>
                    <a:pt x="607" y="243"/>
                    <a:pt x="607" y="365"/>
                    <a:pt x="559" y="486"/>
                  </a:cubicBezTo>
                  <a:cubicBezTo>
                    <a:pt x="462" y="486"/>
                    <a:pt x="389" y="535"/>
                    <a:pt x="340" y="608"/>
                  </a:cubicBezTo>
                  <a:cubicBezTo>
                    <a:pt x="316" y="632"/>
                    <a:pt x="316" y="681"/>
                    <a:pt x="340" y="681"/>
                  </a:cubicBezTo>
                  <a:cubicBezTo>
                    <a:pt x="365" y="729"/>
                    <a:pt x="389" y="753"/>
                    <a:pt x="437" y="753"/>
                  </a:cubicBezTo>
                  <a:cubicBezTo>
                    <a:pt x="535" y="753"/>
                    <a:pt x="607" y="632"/>
                    <a:pt x="632" y="559"/>
                  </a:cubicBezTo>
                  <a:lnTo>
                    <a:pt x="778" y="559"/>
                  </a:lnTo>
                  <a:cubicBezTo>
                    <a:pt x="790" y="555"/>
                    <a:pt x="804" y="553"/>
                    <a:pt x="818" y="553"/>
                  </a:cubicBezTo>
                  <a:cubicBezTo>
                    <a:pt x="883" y="553"/>
                    <a:pt x="956" y="596"/>
                    <a:pt x="996" y="656"/>
                  </a:cubicBezTo>
                  <a:cubicBezTo>
                    <a:pt x="996" y="681"/>
                    <a:pt x="996" y="729"/>
                    <a:pt x="972" y="753"/>
                  </a:cubicBezTo>
                  <a:cubicBezTo>
                    <a:pt x="850" y="899"/>
                    <a:pt x="656" y="972"/>
                    <a:pt x="462" y="972"/>
                  </a:cubicBezTo>
                  <a:cubicBezTo>
                    <a:pt x="449" y="974"/>
                    <a:pt x="437" y="975"/>
                    <a:pt x="424" y="975"/>
                  </a:cubicBezTo>
                  <a:cubicBezTo>
                    <a:pt x="268" y="975"/>
                    <a:pt x="122" y="838"/>
                    <a:pt x="122" y="681"/>
                  </a:cubicBezTo>
                  <a:cubicBezTo>
                    <a:pt x="97" y="511"/>
                    <a:pt x="146" y="316"/>
                    <a:pt x="243" y="170"/>
                  </a:cubicBezTo>
                  <a:cubicBezTo>
                    <a:pt x="292" y="122"/>
                    <a:pt x="365" y="98"/>
                    <a:pt x="437" y="98"/>
                  </a:cubicBezTo>
                  <a:cubicBezTo>
                    <a:pt x="452" y="90"/>
                    <a:pt x="466" y="88"/>
                    <a:pt x="480" y="88"/>
                  </a:cubicBezTo>
                  <a:close/>
                  <a:moveTo>
                    <a:pt x="437" y="0"/>
                  </a:moveTo>
                  <a:cubicBezTo>
                    <a:pt x="340" y="0"/>
                    <a:pt x="243" y="49"/>
                    <a:pt x="170" y="122"/>
                  </a:cubicBezTo>
                  <a:cubicBezTo>
                    <a:pt x="49" y="292"/>
                    <a:pt x="0" y="511"/>
                    <a:pt x="24" y="705"/>
                  </a:cubicBezTo>
                  <a:cubicBezTo>
                    <a:pt x="24" y="910"/>
                    <a:pt x="195" y="1072"/>
                    <a:pt x="396" y="1072"/>
                  </a:cubicBezTo>
                  <a:cubicBezTo>
                    <a:pt x="410" y="1072"/>
                    <a:pt x="423" y="1071"/>
                    <a:pt x="437" y="1069"/>
                  </a:cubicBezTo>
                  <a:cubicBezTo>
                    <a:pt x="656" y="1069"/>
                    <a:pt x="875" y="972"/>
                    <a:pt x="1045" y="826"/>
                  </a:cubicBezTo>
                  <a:cubicBezTo>
                    <a:pt x="1069" y="753"/>
                    <a:pt x="1093" y="705"/>
                    <a:pt x="1069" y="632"/>
                  </a:cubicBezTo>
                  <a:cubicBezTo>
                    <a:pt x="1006" y="548"/>
                    <a:pt x="906" y="482"/>
                    <a:pt x="801" y="482"/>
                  </a:cubicBezTo>
                  <a:cubicBezTo>
                    <a:pt x="785" y="482"/>
                    <a:pt x="769" y="483"/>
                    <a:pt x="753" y="486"/>
                  </a:cubicBezTo>
                  <a:lnTo>
                    <a:pt x="656" y="486"/>
                  </a:lnTo>
                  <a:cubicBezTo>
                    <a:pt x="705" y="365"/>
                    <a:pt x="680" y="219"/>
                    <a:pt x="632" y="98"/>
                  </a:cubicBezTo>
                  <a:cubicBezTo>
                    <a:pt x="583" y="49"/>
                    <a:pt x="510" y="0"/>
                    <a:pt x="4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" name="Google Shape;115;p4"/>
            <p:cNvSpPr/>
            <p:nvPr/>
          </p:nvSpPr>
          <p:spPr>
            <a:xfrm rot="-1688081">
              <a:off x="8097573" y="456375"/>
              <a:ext cx="197558" cy="172532"/>
            </a:xfrm>
            <a:custGeom>
              <a:avLst/>
              <a:gdLst/>
              <a:ahLst/>
              <a:cxnLst/>
              <a:rect l="l" t="t" r="r" b="b"/>
              <a:pathLst>
                <a:path w="997" h="868" extrusionOk="0">
                  <a:moveTo>
                    <a:pt x="405" y="1"/>
                  </a:moveTo>
                  <a:cubicBezTo>
                    <a:pt x="214" y="1"/>
                    <a:pt x="67" y="97"/>
                    <a:pt x="49" y="168"/>
                  </a:cubicBezTo>
                  <a:cubicBezTo>
                    <a:pt x="0" y="363"/>
                    <a:pt x="49" y="557"/>
                    <a:pt x="195" y="703"/>
                  </a:cubicBezTo>
                  <a:cubicBezTo>
                    <a:pt x="350" y="801"/>
                    <a:pt x="529" y="867"/>
                    <a:pt x="667" y="867"/>
                  </a:cubicBezTo>
                  <a:cubicBezTo>
                    <a:pt x="767" y="867"/>
                    <a:pt x="844" y="833"/>
                    <a:pt x="875" y="751"/>
                  </a:cubicBezTo>
                  <a:cubicBezTo>
                    <a:pt x="996" y="484"/>
                    <a:pt x="875" y="168"/>
                    <a:pt x="632" y="47"/>
                  </a:cubicBezTo>
                  <a:cubicBezTo>
                    <a:pt x="553" y="14"/>
                    <a:pt x="476" y="1"/>
                    <a:pt x="40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" name="Google Shape;116;p4"/>
            <p:cNvSpPr/>
            <p:nvPr/>
          </p:nvSpPr>
          <p:spPr>
            <a:xfrm rot="-1688081">
              <a:off x="8096382" y="486121"/>
              <a:ext cx="91639" cy="96380"/>
            </a:xfrm>
            <a:custGeom>
              <a:avLst/>
              <a:gdLst/>
              <a:ahLst/>
              <a:cxnLst/>
              <a:rect l="l" t="t" r="r" b="b"/>
              <a:pathLst>
                <a:path w="463" h="487" extrusionOk="0">
                  <a:moveTo>
                    <a:pt x="462" y="0"/>
                  </a:moveTo>
                  <a:lnTo>
                    <a:pt x="1" y="486"/>
                  </a:lnTo>
                  <a:cubicBezTo>
                    <a:pt x="1" y="486"/>
                    <a:pt x="438" y="98"/>
                    <a:pt x="46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" name="Google Shape;117;p4"/>
            <p:cNvSpPr/>
            <p:nvPr/>
          </p:nvSpPr>
          <p:spPr>
            <a:xfrm rot="-1688081">
              <a:off x="8086861" y="475413"/>
              <a:ext cx="110681" cy="116608"/>
            </a:xfrm>
            <a:custGeom>
              <a:avLst/>
              <a:gdLst/>
              <a:ahLst/>
              <a:cxnLst/>
              <a:rect l="l" t="t" r="r" b="b"/>
              <a:pathLst>
                <a:path w="559" h="586" extrusionOk="0">
                  <a:moveTo>
                    <a:pt x="504" y="1"/>
                  </a:moveTo>
                  <a:cubicBezTo>
                    <a:pt x="487" y="1"/>
                    <a:pt x="471" y="9"/>
                    <a:pt x="462" y="27"/>
                  </a:cubicBezTo>
                  <a:cubicBezTo>
                    <a:pt x="340" y="197"/>
                    <a:pt x="195" y="367"/>
                    <a:pt x="25" y="489"/>
                  </a:cubicBezTo>
                  <a:cubicBezTo>
                    <a:pt x="0" y="513"/>
                    <a:pt x="0" y="537"/>
                    <a:pt x="25" y="562"/>
                  </a:cubicBezTo>
                  <a:cubicBezTo>
                    <a:pt x="25" y="562"/>
                    <a:pt x="49" y="562"/>
                    <a:pt x="49" y="586"/>
                  </a:cubicBezTo>
                  <a:cubicBezTo>
                    <a:pt x="73" y="562"/>
                    <a:pt x="73" y="562"/>
                    <a:pt x="73" y="562"/>
                  </a:cubicBezTo>
                  <a:cubicBezTo>
                    <a:pt x="267" y="416"/>
                    <a:pt x="413" y="246"/>
                    <a:pt x="559" y="51"/>
                  </a:cubicBezTo>
                  <a:cubicBezTo>
                    <a:pt x="559" y="21"/>
                    <a:pt x="531" y="1"/>
                    <a:pt x="50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" name="Google Shape;118;p4"/>
            <p:cNvSpPr/>
            <p:nvPr/>
          </p:nvSpPr>
          <p:spPr>
            <a:xfrm rot="-1688081">
              <a:off x="8145177" y="484932"/>
              <a:ext cx="102349" cy="116608"/>
            </a:xfrm>
            <a:custGeom>
              <a:avLst/>
              <a:gdLst/>
              <a:ahLst/>
              <a:cxnLst/>
              <a:rect l="l" t="t" r="r" b="b"/>
              <a:pathLst>
                <a:path w="511" h="584" extrusionOk="0">
                  <a:moveTo>
                    <a:pt x="510" y="1"/>
                  </a:moveTo>
                  <a:lnTo>
                    <a:pt x="0" y="584"/>
                  </a:lnTo>
                  <a:cubicBezTo>
                    <a:pt x="194" y="390"/>
                    <a:pt x="365" y="195"/>
                    <a:pt x="5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" name="Google Shape;119;p4"/>
            <p:cNvSpPr/>
            <p:nvPr/>
          </p:nvSpPr>
          <p:spPr>
            <a:xfrm rot="-1688081">
              <a:off x="8132086" y="478982"/>
              <a:ext cx="126152" cy="133266"/>
            </a:xfrm>
            <a:custGeom>
              <a:avLst/>
              <a:gdLst/>
              <a:ahLst/>
              <a:cxnLst/>
              <a:rect l="l" t="t" r="r" b="b"/>
              <a:pathLst>
                <a:path w="632" h="667" extrusionOk="0">
                  <a:moveTo>
                    <a:pt x="563" y="1"/>
                  </a:moveTo>
                  <a:cubicBezTo>
                    <a:pt x="547" y="1"/>
                    <a:pt x="535" y="18"/>
                    <a:pt x="535" y="35"/>
                  </a:cubicBezTo>
                  <a:cubicBezTo>
                    <a:pt x="389" y="254"/>
                    <a:pt x="219" y="448"/>
                    <a:pt x="25" y="594"/>
                  </a:cubicBezTo>
                  <a:cubicBezTo>
                    <a:pt x="0" y="618"/>
                    <a:pt x="0" y="642"/>
                    <a:pt x="25" y="667"/>
                  </a:cubicBezTo>
                  <a:lnTo>
                    <a:pt x="97" y="667"/>
                  </a:lnTo>
                  <a:cubicBezTo>
                    <a:pt x="292" y="496"/>
                    <a:pt x="486" y="278"/>
                    <a:pt x="632" y="59"/>
                  </a:cubicBezTo>
                  <a:cubicBezTo>
                    <a:pt x="632" y="35"/>
                    <a:pt x="608" y="11"/>
                    <a:pt x="583" y="11"/>
                  </a:cubicBezTo>
                  <a:cubicBezTo>
                    <a:pt x="576" y="3"/>
                    <a:pt x="569" y="1"/>
                    <a:pt x="5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" name="Google Shape;120;p4"/>
            <p:cNvSpPr/>
            <p:nvPr/>
          </p:nvSpPr>
          <p:spPr>
            <a:xfrm rot="-1688081">
              <a:off x="7848839" y="476602"/>
              <a:ext cx="145193" cy="57114"/>
            </a:xfrm>
            <a:custGeom>
              <a:avLst/>
              <a:gdLst/>
              <a:ahLst/>
              <a:cxnLst/>
              <a:rect l="l" t="t" r="r" b="b"/>
              <a:pathLst>
                <a:path w="729" h="287" extrusionOk="0">
                  <a:moveTo>
                    <a:pt x="254" y="0"/>
                  </a:moveTo>
                  <a:cubicBezTo>
                    <a:pt x="184" y="0"/>
                    <a:pt x="114" y="14"/>
                    <a:pt x="49" y="43"/>
                  </a:cubicBezTo>
                  <a:cubicBezTo>
                    <a:pt x="0" y="68"/>
                    <a:pt x="25" y="140"/>
                    <a:pt x="73" y="140"/>
                  </a:cubicBezTo>
                  <a:cubicBezTo>
                    <a:pt x="133" y="118"/>
                    <a:pt x="196" y="107"/>
                    <a:pt x="258" y="107"/>
                  </a:cubicBezTo>
                  <a:cubicBezTo>
                    <a:pt x="396" y="107"/>
                    <a:pt x="531" y="161"/>
                    <a:pt x="632" y="262"/>
                  </a:cubicBezTo>
                  <a:cubicBezTo>
                    <a:pt x="656" y="286"/>
                    <a:pt x="656" y="286"/>
                    <a:pt x="680" y="286"/>
                  </a:cubicBezTo>
                  <a:lnTo>
                    <a:pt x="705" y="286"/>
                  </a:lnTo>
                  <a:cubicBezTo>
                    <a:pt x="729" y="262"/>
                    <a:pt x="729" y="213"/>
                    <a:pt x="705" y="213"/>
                  </a:cubicBezTo>
                  <a:cubicBezTo>
                    <a:pt x="585" y="77"/>
                    <a:pt x="418" y="0"/>
                    <a:pt x="2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" name="Google Shape;121;p4"/>
            <p:cNvSpPr/>
            <p:nvPr/>
          </p:nvSpPr>
          <p:spPr>
            <a:xfrm rot="-1688081">
              <a:off x="8202303" y="503970"/>
              <a:ext cx="77357" cy="91620"/>
            </a:xfrm>
            <a:custGeom>
              <a:avLst/>
              <a:gdLst/>
              <a:ahLst/>
              <a:cxnLst/>
              <a:rect l="l" t="t" r="r" b="b"/>
              <a:pathLst>
                <a:path w="389" h="462" extrusionOk="0">
                  <a:moveTo>
                    <a:pt x="389" y="0"/>
                  </a:moveTo>
                  <a:lnTo>
                    <a:pt x="0" y="462"/>
                  </a:lnTo>
                  <a:cubicBezTo>
                    <a:pt x="0" y="462"/>
                    <a:pt x="364" y="146"/>
                    <a:pt x="38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" name="Google Shape;122;p4"/>
            <p:cNvSpPr/>
            <p:nvPr/>
          </p:nvSpPr>
          <p:spPr>
            <a:xfrm rot="-1688081">
              <a:off x="8188021" y="494451"/>
              <a:ext cx="101159" cy="111848"/>
            </a:xfrm>
            <a:custGeom>
              <a:avLst/>
              <a:gdLst/>
              <a:ahLst/>
              <a:cxnLst/>
              <a:rect l="l" t="t" r="r" b="b"/>
              <a:pathLst>
                <a:path w="511" h="566" extrusionOk="0">
                  <a:moveTo>
                    <a:pt x="462" y="1"/>
                  </a:moveTo>
                  <a:cubicBezTo>
                    <a:pt x="444" y="1"/>
                    <a:pt x="425" y="19"/>
                    <a:pt x="413" y="55"/>
                  </a:cubicBezTo>
                  <a:cubicBezTo>
                    <a:pt x="389" y="152"/>
                    <a:pt x="170" y="371"/>
                    <a:pt x="24" y="468"/>
                  </a:cubicBezTo>
                  <a:cubicBezTo>
                    <a:pt x="0" y="493"/>
                    <a:pt x="0" y="517"/>
                    <a:pt x="24" y="541"/>
                  </a:cubicBezTo>
                  <a:cubicBezTo>
                    <a:pt x="24" y="541"/>
                    <a:pt x="49" y="565"/>
                    <a:pt x="73" y="565"/>
                  </a:cubicBezTo>
                  <a:cubicBezTo>
                    <a:pt x="73" y="565"/>
                    <a:pt x="73" y="541"/>
                    <a:pt x="73" y="541"/>
                  </a:cubicBezTo>
                  <a:cubicBezTo>
                    <a:pt x="122" y="493"/>
                    <a:pt x="486" y="225"/>
                    <a:pt x="510" y="55"/>
                  </a:cubicBezTo>
                  <a:cubicBezTo>
                    <a:pt x="498" y="19"/>
                    <a:pt x="480" y="1"/>
                    <a:pt x="4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" name="Google Shape;123;p4"/>
            <p:cNvSpPr/>
            <p:nvPr/>
          </p:nvSpPr>
          <p:spPr>
            <a:xfrm rot="-1688081">
              <a:off x="7905965" y="365944"/>
              <a:ext cx="77358" cy="139215"/>
            </a:xfrm>
            <a:custGeom>
              <a:avLst/>
              <a:gdLst/>
              <a:ahLst/>
              <a:cxnLst/>
              <a:rect l="l" t="t" r="r" b="b"/>
              <a:pathLst>
                <a:path w="390" h="699" extrusionOk="0">
                  <a:moveTo>
                    <a:pt x="158" y="0"/>
                  </a:moveTo>
                  <a:cubicBezTo>
                    <a:pt x="146" y="0"/>
                    <a:pt x="134" y="6"/>
                    <a:pt x="122" y="18"/>
                  </a:cubicBezTo>
                  <a:cubicBezTo>
                    <a:pt x="0" y="237"/>
                    <a:pt x="98" y="529"/>
                    <a:pt x="292" y="699"/>
                  </a:cubicBezTo>
                  <a:lnTo>
                    <a:pt x="365" y="699"/>
                  </a:lnTo>
                  <a:cubicBezTo>
                    <a:pt x="389" y="674"/>
                    <a:pt x="389" y="650"/>
                    <a:pt x="365" y="626"/>
                  </a:cubicBezTo>
                  <a:cubicBezTo>
                    <a:pt x="171" y="504"/>
                    <a:pt x="122" y="261"/>
                    <a:pt x="195" y="67"/>
                  </a:cubicBezTo>
                  <a:cubicBezTo>
                    <a:pt x="219" y="43"/>
                    <a:pt x="219" y="18"/>
                    <a:pt x="195" y="18"/>
                  </a:cubicBezTo>
                  <a:cubicBezTo>
                    <a:pt x="183" y="6"/>
                    <a:pt x="171" y="0"/>
                    <a:pt x="1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" name="Google Shape;124;p4"/>
            <p:cNvSpPr/>
            <p:nvPr/>
          </p:nvSpPr>
          <p:spPr>
            <a:xfrm rot="-1688081">
              <a:off x="8625982" y="406400"/>
              <a:ext cx="367744" cy="1042332"/>
            </a:xfrm>
            <a:custGeom>
              <a:avLst/>
              <a:gdLst/>
              <a:ahLst/>
              <a:cxnLst/>
              <a:rect l="l" t="t" r="r" b="b"/>
              <a:pathLst>
                <a:path w="1848" h="5242" extrusionOk="0">
                  <a:moveTo>
                    <a:pt x="156" y="1"/>
                  </a:moveTo>
                  <a:cubicBezTo>
                    <a:pt x="122" y="1"/>
                    <a:pt x="86" y="7"/>
                    <a:pt x="49" y="19"/>
                  </a:cubicBezTo>
                  <a:cubicBezTo>
                    <a:pt x="25" y="19"/>
                    <a:pt x="1" y="43"/>
                    <a:pt x="1" y="68"/>
                  </a:cubicBezTo>
                  <a:cubicBezTo>
                    <a:pt x="25" y="92"/>
                    <a:pt x="25" y="116"/>
                    <a:pt x="49" y="116"/>
                  </a:cubicBezTo>
                  <a:lnTo>
                    <a:pt x="74" y="92"/>
                  </a:lnTo>
                  <a:lnTo>
                    <a:pt x="244" y="92"/>
                  </a:lnTo>
                  <a:cubicBezTo>
                    <a:pt x="251" y="99"/>
                    <a:pt x="258" y="102"/>
                    <a:pt x="265" y="102"/>
                  </a:cubicBezTo>
                  <a:cubicBezTo>
                    <a:pt x="280" y="102"/>
                    <a:pt x="292" y="85"/>
                    <a:pt x="292" y="68"/>
                  </a:cubicBezTo>
                  <a:cubicBezTo>
                    <a:pt x="292" y="43"/>
                    <a:pt x="268" y="19"/>
                    <a:pt x="244" y="19"/>
                  </a:cubicBezTo>
                  <a:cubicBezTo>
                    <a:pt x="220" y="7"/>
                    <a:pt x="189" y="1"/>
                    <a:pt x="156" y="1"/>
                  </a:cubicBezTo>
                  <a:close/>
                  <a:moveTo>
                    <a:pt x="438" y="43"/>
                  </a:moveTo>
                  <a:cubicBezTo>
                    <a:pt x="414" y="43"/>
                    <a:pt x="390" y="68"/>
                    <a:pt x="390" y="92"/>
                  </a:cubicBezTo>
                  <a:cubicBezTo>
                    <a:pt x="390" y="116"/>
                    <a:pt x="390" y="141"/>
                    <a:pt x="414" y="141"/>
                  </a:cubicBezTo>
                  <a:cubicBezTo>
                    <a:pt x="487" y="165"/>
                    <a:pt x="535" y="165"/>
                    <a:pt x="584" y="189"/>
                  </a:cubicBezTo>
                  <a:lnTo>
                    <a:pt x="608" y="189"/>
                  </a:lnTo>
                  <a:cubicBezTo>
                    <a:pt x="632" y="189"/>
                    <a:pt x="632" y="189"/>
                    <a:pt x="657" y="165"/>
                  </a:cubicBezTo>
                  <a:cubicBezTo>
                    <a:pt x="657" y="141"/>
                    <a:pt x="657" y="116"/>
                    <a:pt x="632" y="116"/>
                  </a:cubicBezTo>
                  <a:cubicBezTo>
                    <a:pt x="560" y="92"/>
                    <a:pt x="511" y="68"/>
                    <a:pt x="438" y="43"/>
                  </a:cubicBezTo>
                  <a:close/>
                  <a:moveTo>
                    <a:pt x="778" y="195"/>
                  </a:moveTo>
                  <a:cubicBezTo>
                    <a:pt x="766" y="195"/>
                    <a:pt x="754" y="201"/>
                    <a:pt x="754" y="213"/>
                  </a:cubicBezTo>
                  <a:cubicBezTo>
                    <a:pt x="730" y="238"/>
                    <a:pt x="730" y="262"/>
                    <a:pt x="754" y="286"/>
                  </a:cubicBezTo>
                  <a:cubicBezTo>
                    <a:pt x="803" y="311"/>
                    <a:pt x="851" y="359"/>
                    <a:pt x="875" y="384"/>
                  </a:cubicBezTo>
                  <a:cubicBezTo>
                    <a:pt x="900" y="408"/>
                    <a:pt x="900" y="408"/>
                    <a:pt x="924" y="408"/>
                  </a:cubicBezTo>
                  <a:lnTo>
                    <a:pt x="973" y="408"/>
                  </a:lnTo>
                  <a:cubicBezTo>
                    <a:pt x="973" y="384"/>
                    <a:pt x="973" y="359"/>
                    <a:pt x="973" y="335"/>
                  </a:cubicBezTo>
                  <a:cubicBezTo>
                    <a:pt x="924" y="286"/>
                    <a:pt x="875" y="238"/>
                    <a:pt x="803" y="213"/>
                  </a:cubicBezTo>
                  <a:cubicBezTo>
                    <a:pt x="803" y="201"/>
                    <a:pt x="790" y="195"/>
                    <a:pt x="778" y="195"/>
                  </a:cubicBezTo>
                  <a:close/>
                  <a:moveTo>
                    <a:pt x="1033" y="438"/>
                  </a:moveTo>
                  <a:cubicBezTo>
                    <a:pt x="1021" y="438"/>
                    <a:pt x="1009" y="444"/>
                    <a:pt x="997" y="456"/>
                  </a:cubicBezTo>
                  <a:cubicBezTo>
                    <a:pt x="973" y="456"/>
                    <a:pt x="973" y="505"/>
                    <a:pt x="997" y="529"/>
                  </a:cubicBezTo>
                  <a:cubicBezTo>
                    <a:pt x="1021" y="578"/>
                    <a:pt x="1045" y="626"/>
                    <a:pt x="1070" y="675"/>
                  </a:cubicBezTo>
                  <a:cubicBezTo>
                    <a:pt x="1070" y="699"/>
                    <a:pt x="1094" y="724"/>
                    <a:pt x="1118" y="724"/>
                  </a:cubicBezTo>
                  <a:lnTo>
                    <a:pt x="1118" y="699"/>
                  </a:lnTo>
                  <a:cubicBezTo>
                    <a:pt x="1143" y="675"/>
                    <a:pt x="1167" y="651"/>
                    <a:pt x="1143" y="626"/>
                  </a:cubicBezTo>
                  <a:cubicBezTo>
                    <a:pt x="1118" y="578"/>
                    <a:pt x="1094" y="505"/>
                    <a:pt x="1070" y="456"/>
                  </a:cubicBezTo>
                  <a:cubicBezTo>
                    <a:pt x="1058" y="444"/>
                    <a:pt x="1045" y="438"/>
                    <a:pt x="1033" y="438"/>
                  </a:cubicBezTo>
                  <a:close/>
                  <a:moveTo>
                    <a:pt x="1143" y="796"/>
                  </a:moveTo>
                  <a:cubicBezTo>
                    <a:pt x="1118" y="821"/>
                    <a:pt x="1118" y="845"/>
                    <a:pt x="1118" y="869"/>
                  </a:cubicBezTo>
                  <a:cubicBezTo>
                    <a:pt x="1118" y="918"/>
                    <a:pt x="1143" y="991"/>
                    <a:pt x="1143" y="991"/>
                  </a:cubicBezTo>
                  <a:lnTo>
                    <a:pt x="1143" y="1039"/>
                  </a:lnTo>
                  <a:cubicBezTo>
                    <a:pt x="1143" y="1064"/>
                    <a:pt x="1167" y="1088"/>
                    <a:pt x="1191" y="1088"/>
                  </a:cubicBezTo>
                  <a:cubicBezTo>
                    <a:pt x="1215" y="1088"/>
                    <a:pt x="1240" y="1064"/>
                    <a:pt x="1240" y="1039"/>
                  </a:cubicBezTo>
                  <a:cubicBezTo>
                    <a:pt x="1240" y="1015"/>
                    <a:pt x="1240" y="1015"/>
                    <a:pt x="1240" y="991"/>
                  </a:cubicBezTo>
                  <a:cubicBezTo>
                    <a:pt x="1215" y="942"/>
                    <a:pt x="1215" y="894"/>
                    <a:pt x="1215" y="845"/>
                  </a:cubicBezTo>
                  <a:cubicBezTo>
                    <a:pt x="1191" y="821"/>
                    <a:pt x="1167" y="796"/>
                    <a:pt x="1143" y="796"/>
                  </a:cubicBezTo>
                  <a:close/>
                  <a:moveTo>
                    <a:pt x="1191" y="1185"/>
                  </a:moveTo>
                  <a:cubicBezTo>
                    <a:pt x="1167" y="1185"/>
                    <a:pt x="1143" y="1209"/>
                    <a:pt x="1143" y="1234"/>
                  </a:cubicBezTo>
                  <a:cubicBezTo>
                    <a:pt x="1143" y="1282"/>
                    <a:pt x="1143" y="1355"/>
                    <a:pt x="1118" y="1404"/>
                  </a:cubicBezTo>
                  <a:cubicBezTo>
                    <a:pt x="1118" y="1428"/>
                    <a:pt x="1143" y="1452"/>
                    <a:pt x="1167" y="1452"/>
                  </a:cubicBezTo>
                  <a:cubicBezTo>
                    <a:pt x="1191" y="1452"/>
                    <a:pt x="1215" y="1452"/>
                    <a:pt x="1215" y="1428"/>
                  </a:cubicBezTo>
                  <a:cubicBezTo>
                    <a:pt x="1215" y="1355"/>
                    <a:pt x="1240" y="1307"/>
                    <a:pt x="1240" y="1234"/>
                  </a:cubicBezTo>
                  <a:cubicBezTo>
                    <a:pt x="1240" y="1209"/>
                    <a:pt x="1215" y="1185"/>
                    <a:pt x="1191" y="1185"/>
                  </a:cubicBezTo>
                  <a:close/>
                  <a:moveTo>
                    <a:pt x="1107" y="1549"/>
                  </a:moveTo>
                  <a:cubicBezTo>
                    <a:pt x="1093" y="1549"/>
                    <a:pt x="1078" y="1557"/>
                    <a:pt x="1070" y="1574"/>
                  </a:cubicBezTo>
                  <a:cubicBezTo>
                    <a:pt x="1045" y="1622"/>
                    <a:pt x="997" y="1695"/>
                    <a:pt x="973" y="1744"/>
                  </a:cubicBezTo>
                  <a:cubicBezTo>
                    <a:pt x="948" y="1744"/>
                    <a:pt x="948" y="1792"/>
                    <a:pt x="973" y="1792"/>
                  </a:cubicBezTo>
                  <a:lnTo>
                    <a:pt x="1045" y="1792"/>
                  </a:lnTo>
                  <a:cubicBezTo>
                    <a:pt x="1094" y="1744"/>
                    <a:pt x="1118" y="1671"/>
                    <a:pt x="1143" y="1622"/>
                  </a:cubicBezTo>
                  <a:cubicBezTo>
                    <a:pt x="1158" y="1575"/>
                    <a:pt x="1133" y="1549"/>
                    <a:pt x="1107" y="1549"/>
                  </a:cubicBezTo>
                  <a:close/>
                  <a:moveTo>
                    <a:pt x="438" y="1792"/>
                  </a:moveTo>
                  <a:cubicBezTo>
                    <a:pt x="394" y="1792"/>
                    <a:pt x="390" y="1893"/>
                    <a:pt x="426" y="1893"/>
                  </a:cubicBezTo>
                  <a:cubicBezTo>
                    <a:pt x="430" y="1893"/>
                    <a:pt x="434" y="1892"/>
                    <a:pt x="438" y="1890"/>
                  </a:cubicBezTo>
                  <a:lnTo>
                    <a:pt x="632" y="1890"/>
                  </a:lnTo>
                  <a:cubicBezTo>
                    <a:pt x="657" y="1890"/>
                    <a:pt x="681" y="1890"/>
                    <a:pt x="681" y="1841"/>
                  </a:cubicBezTo>
                  <a:cubicBezTo>
                    <a:pt x="681" y="1817"/>
                    <a:pt x="657" y="1817"/>
                    <a:pt x="632" y="1792"/>
                  </a:cubicBezTo>
                  <a:close/>
                  <a:moveTo>
                    <a:pt x="244" y="1841"/>
                  </a:moveTo>
                  <a:cubicBezTo>
                    <a:pt x="171" y="1865"/>
                    <a:pt x="98" y="1914"/>
                    <a:pt x="74" y="1963"/>
                  </a:cubicBezTo>
                  <a:cubicBezTo>
                    <a:pt x="49" y="1987"/>
                    <a:pt x="49" y="2011"/>
                    <a:pt x="74" y="2011"/>
                  </a:cubicBezTo>
                  <a:cubicBezTo>
                    <a:pt x="74" y="2023"/>
                    <a:pt x="74" y="2029"/>
                    <a:pt x="77" y="2029"/>
                  </a:cubicBezTo>
                  <a:cubicBezTo>
                    <a:pt x="80" y="2029"/>
                    <a:pt x="86" y="2023"/>
                    <a:pt x="98" y="2011"/>
                  </a:cubicBezTo>
                  <a:cubicBezTo>
                    <a:pt x="98" y="2023"/>
                    <a:pt x="104" y="2029"/>
                    <a:pt x="110" y="2029"/>
                  </a:cubicBezTo>
                  <a:cubicBezTo>
                    <a:pt x="116" y="2029"/>
                    <a:pt x="122" y="2023"/>
                    <a:pt x="122" y="2011"/>
                  </a:cubicBezTo>
                  <a:cubicBezTo>
                    <a:pt x="171" y="1987"/>
                    <a:pt x="220" y="1938"/>
                    <a:pt x="268" y="1938"/>
                  </a:cubicBezTo>
                  <a:cubicBezTo>
                    <a:pt x="292" y="1938"/>
                    <a:pt x="317" y="1914"/>
                    <a:pt x="292" y="1865"/>
                  </a:cubicBezTo>
                  <a:cubicBezTo>
                    <a:pt x="292" y="1841"/>
                    <a:pt x="268" y="1841"/>
                    <a:pt x="244" y="1841"/>
                  </a:cubicBezTo>
                  <a:close/>
                  <a:moveTo>
                    <a:pt x="803" y="1841"/>
                  </a:moveTo>
                  <a:cubicBezTo>
                    <a:pt x="778" y="1841"/>
                    <a:pt x="754" y="1841"/>
                    <a:pt x="754" y="1865"/>
                  </a:cubicBezTo>
                  <a:cubicBezTo>
                    <a:pt x="754" y="1890"/>
                    <a:pt x="754" y="1914"/>
                    <a:pt x="778" y="1938"/>
                  </a:cubicBezTo>
                  <a:lnTo>
                    <a:pt x="705" y="1987"/>
                  </a:lnTo>
                  <a:cubicBezTo>
                    <a:pt x="681" y="2011"/>
                    <a:pt x="681" y="2035"/>
                    <a:pt x="705" y="2060"/>
                  </a:cubicBezTo>
                  <a:lnTo>
                    <a:pt x="754" y="2060"/>
                  </a:lnTo>
                  <a:cubicBezTo>
                    <a:pt x="754" y="2060"/>
                    <a:pt x="754" y="2060"/>
                    <a:pt x="754" y="2035"/>
                  </a:cubicBezTo>
                  <a:cubicBezTo>
                    <a:pt x="803" y="2011"/>
                    <a:pt x="827" y="1987"/>
                    <a:pt x="875" y="1938"/>
                  </a:cubicBezTo>
                  <a:lnTo>
                    <a:pt x="948" y="1963"/>
                  </a:lnTo>
                  <a:cubicBezTo>
                    <a:pt x="955" y="1970"/>
                    <a:pt x="963" y="1973"/>
                    <a:pt x="970" y="1973"/>
                  </a:cubicBezTo>
                  <a:cubicBezTo>
                    <a:pt x="987" y="1973"/>
                    <a:pt x="1004" y="1955"/>
                    <a:pt x="1021" y="1938"/>
                  </a:cubicBezTo>
                  <a:cubicBezTo>
                    <a:pt x="1021" y="1914"/>
                    <a:pt x="997" y="1890"/>
                    <a:pt x="997" y="1890"/>
                  </a:cubicBezTo>
                  <a:lnTo>
                    <a:pt x="900" y="1841"/>
                  </a:lnTo>
                  <a:close/>
                  <a:moveTo>
                    <a:pt x="1143" y="1993"/>
                  </a:moveTo>
                  <a:cubicBezTo>
                    <a:pt x="1130" y="1993"/>
                    <a:pt x="1118" y="1999"/>
                    <a:pt x="1118" y="2011"/>
                  </a:cubicBezTo>
                  <a:cubicBezTo>
                    <a:pt x="1094" y="2035"/>
                    <a:pt x="1094" y="2060"/>
                    <a:pt x="1118" y="2084"/>
                  </a:cubicBezTo>
                  <a:cubicBezTo>
                    <a:pt x="1167" y="2108"/>
                    <a:pt x="1191" y="2157"/>
                    <a:pt x="1240" y="2205"/>
                  </a:cubicBezTo>
                  <a:cubicBezTo>
                    <a:pt x="1240" y="2205"/>
                    <a:pt x="1264" y="2205"/>
                    <a:pt x="1264" y="2230"/>
                  </a:cubicBezTo>
                  <a:lnTo>
                    <a:pt x="1313" y="2230"/>
                  </a:lnTo>
                  <a:cubicBezTo>
                    <a:pt x="1337" y="2205"/>
                    <a:pt x="1337" y="2181"/>
                    <a:pt x="1313" y="2157"/>
                  </a:cubicBezTo>
                  <a:cubicBezTo>
                    <a:pt x="1264" y="2108"/>
                    <a:pt x="1215" y="2060"/>
                    <a:pt x="1167" y="2011"/>
                  </a:cubicBezTo>
                  <a:cubicBezTo>
                    <a:pt x="1167" y="1999"/>
                    <a:pt x="1155" y="1993"/>
                    <a:pt x="1143" y="1993"/>
                  </a:cubicBezTo>
                  <a:close/>
                  <a:moveTo>
                    <a:pt x="585" y="2074"/>
                  </a:moveTo>
                  <a:cubicBezTo>
                    <a:pt x="576" y="2074"/>
                    <a:pt x="567" y="2077"/>
                    <a:pt x="560" y="2084"/>
                  </a:cubicBezTo>
                  <a:cubicBezTo>
                    <a:pt x="511" y="2108"/>
                    <a:pt x="462" y="2133"/>
                    <a:pt x="414" y="2157"/>
                  </a:cubicBezTo>
                  <a:cubicBezTo>
                    <a:pt x="365" y="2157"/>
                    <a:pt x="365" y="2230"/>
                    <a:pt x="414" y="2254"/>
                  </a:cubicBezTo>
                  <a:lnTo>
                    <a:pt x="438" y="2230"/>
                  </a:lnTo>
                  <a:cubicBezTo>
                    <a:pt x="487" y="2205"/>
                    <a:pt x="560" y="2181"/>
                    <a:pt x="608" y="2157"/>
                  </a:cubicBezTo>
                  <a:cubicBezTo>
                    <a:pt x="632" y="2157"/>
                    <a:pt x="632" y="2133"/>
                    <a:pt x="632" y="2108"/>
                  </a:cubicBezTo>
                  <a:cubicBezTo>
                    <a:pt x="632" y="2091"/>
                    <a:pt x="608" y="2074"/>
                    <a:pt x="585" y="2074"/>
                  </a:cubicBezTo>
                  <a:close/>
                  <a:moveTo>
                    <a:pt x="49" y="2108"/>
                  </a:moveTo>
                  <a:cubicBezTo>
                    <a:pt x="25" y="2133"/>
                    <a:pt x="1" y="2157"/>
                    <a:pt x="25" y="2181"/>
                  </a:cubicBezTo>
                  <a:cubicBezTo>
                    <a:pt x="74" y="2230"/>
                    <a:pt x="147" y="2278"/>
                    <a:pt x="220" y="2278"/>
                  </a:cubicBezTo>
                  <a:lnTo>
                    <a:pt x="244" y="2278"/>
                  </a:lnTo>
                  <a:cubicBezTo>
                    <a:pt x="244" y="2278"/>
                    <a:pt x="268" y="2254"/>
                    <a:pt x="268" y="2230"/>
                  </a:cubicBezTo>
                  <a:cubicBezTo>
                    <a:pt x="268" y="2205"/>
                    <a:pt x="244" y="2181"/>
                    <a:pt x="220" y="2181"/>
                  </a:cubicBezTo>
                  <a:cubicBezTo>
                    <a:pt x="195" y="2181"/>
                    <a:pt x="122" y="2181"/>
                    <a:pt x="98" y="2133"/>
                  </a:cubicBezTo>
                  <a:cubicBezTo>
                    <a:pt x="98" y="2108"/>
                    <a:pt x="74" y="2108"/>
                    <a:pt x="49" y="2108"/>
                  </a:cubicBezTo>
                  <a:close/>
                  <a:moveTo>
                    <a:pt x="1361" y="2278"/>
                  </a:moveTo>
                  <a:cubicBezTo>
                    <a:pt x="1337" y="2303"/>
                    <a:pt x="1313" y="2327"/>
                    <a:pt x="1337" y="2351"/>
                  </a:cubicBezTo>
                  <a:cubicBezTo>
                    <a:pt x="1337" y="2400"/>
                    <a:pt x="1361" y="2448"/>
                    <a:pt x="1361" y="2521"/>
                  </a:cubicBezTo>
                  <a:cubicBezTo>
                    <a:pt x="1361" y="2546"/>
                    <a:pt x="1386" y="2570"/>
                    <a:pt x="1410" y="2570"/>
                  </a:cubicBezTo>
                  <a:cubicBezTo>
                    <a:pt x="1434" y="2570"/>
                    <a:pt x="1458" y="2546"/>
                    <a:pt x="1458" y="2521"/>
                  </a:cubicBezTo>
                  <a:cubicBezTo>
                    <a:pt x="1458" y="2448"/>
                    <a:pt x="1434" y="2375"/>
                    <a:pt x="1410" y="2327"/>
                  </a:cubicBezTo>
                  <a:cubicBezTo>
                    <a:pt x="1410" y="2303"/>
                    <a:pt x="1361" y="2278"/>
                    <a:pt x="1361" y="2278"/>
                  </a:cubicBezTo>
                  <a:close/>
                  <a:moveTo>
                    <a:pt x="1402" y="2657"/>
                  </a:moveTo>
                  <a:cubicBezTo>
                    <a:pt x="1383" y="2657"/>
                    <a:pt x="1378" y="2674"/>
                    <a:pt x="1361" y="2691"/>
                  </a:cubicBezTo>
                  <a:cubicBezTo>
                    <a:pt x="1361" y="2764"/>
                    <a:pt x="1337" y="2813"/>
                    <a:pt x="1313" y="2861"/>
                  </a:cubicBezTo>
                  <a:cubicBezTo>
                    <a:pt x="1313" y="2886"/>
                    <a:pt x="1337" y="2910"/>
                    <a:pt x="1361" y="2934"/>
                  </a:cubicBezTo>
                  <a:cubicBezTo>
                    <a:pt x="1386" y="2934"/>
                    <a:pt x="1410" y="2934"/>
                    <a:pt x="1410" y="2910"/>
                  </a:cubicBezTo>
                  <a:cubicBezTo>
                    <a:pt x="1434" y="2837"/>
                    <a:pt x="1458" y="2764"/>
                    <a:pt x="1458" y="2716"/>
                  </a:cubicBezTo>
                  <a:cubicBezTo>
                    <a:pt x="1458" y="2691"/>
                    <a:pt x="1458" y="2667"/>
                    <a:pt x="1434" y="2667"/>
                  </a:cubicBezTo>
                  <a:cubicBezTo>
                    <a:pt x="1420" y="2660"/>
                    <a:pt x="1410" y="2657"/>
                    <a:pt x="1402" y="2657"/>
                  </a:cubicBezTo>
                  <a:close/>
                  <a:moveTo>
                    <a:pt x="1288" y="3021"/>
                  </a:moveTo>
                  <a:cubicBezTo>
                    <a:pt x="1272" y="3021"/>
                    <a:pt x="1256" y="3031"/>
                    <a:pt x="1240" y="3031"/>
                  </a:cubicBezTo>
                  <a:lnTo>
                    <a:pt x="1167" y="3201"/>
                  </a:lnTo>
                  <a:cubicBezTo>
                    <a:pt x="1143" y="3226"/>
                    <a:pt x="1167" y="3250"/>
                    <a:pt x="1191" y="3274"/>
                  </a:cubicBezTo>
                  <a:cubicBezTo>
                    <a:pt x="1215" y="3274"/>
                    <a:pt x="1240" y="3274"/>
                    <a:pt x="1240" y="3250"/>
                  </a:cubicBezTo>
                  <a:cubicBezTo>
                    <a:pt x="1264" y="3201"/>
                    <a:pt x="1313" y="3153"/>
                    <a:pt x="1337" y="3080"/>
                  </a:cubicBezTo>
                  <a:cubicBezTo>
                    <a:pt x="1337" y="3056"/>
                    <a:pt x="1337" y="3031"/>
                    <a:pt x="1313" y="3031"/>
                  </a:cubicBezTo>
                  <a:cubicBezTo>
                    <a:pt x="1305" y="3023"/>
                    <a:pt x="1296" y="3021"/>
                    <a:pt x="1288" y="3021"/>
                  </a:cubicBezTo>
                  <a:close/>
                  <a:moveTo>
                    <a:pt x="1124" y="3351"/>
                  </a:moveTo>
                  <a:cubicBezTo>
                    <a:pt x="1112" y="3351"/>
                    <a:pt x="1101" y="3357"/>
                    <a:pt x="1094" y="3371"/>
                  </a:cubicBezTo>
                  <a:cubicBezTo>
                    <a:pt x="1045" y="3444"/>
                    <a:pt x="1021" y="3493"/>
                    <a:pt x="997" y="3542"/>
                  </a:cubicBezTo>
                  <a:cubicBezTo>
                    <a:pt x="973" y="3542"/>
                    <a:pt x="973" y="3566"/>
                    <a:pt x="997" y="3590"/>
                  </a:cubicBezTo>
                  <a:lnTo>
                    <a:pt x="1070" y="3590"/>
                  </a:lnTo>
                  <a:cubicBezTo>
                    <a:pt x="1094" y="3542"/>
                    <a:pt x="1143" y="3493"/>
                    <a:pt x="1167" y="3420"/>
                  </a:cubicBezTo>
                  <a:cubicBezTo>
                    <a:pt x="1184" y="3386"/>
                    <a:pt x="1153" y="3351"/>
                    <a:pt x="1124" y="3351"/>
                  </a:cubicBezTo>
                  <a:close/>
                  <a:moveTo>
                    <a:pt x="705" y="3566"/>
                  </a:moveTo>
                  <a:cubicBezTo>
                    <a:pt x="632" y="3566"/>
                    <a:pt x="560" y="3590"/>
                    <a:pt x="511" y="3639"/>
                  </a:cubicBezTo>
                  <a:cubicBezTo>
                    <a:pt x="487" y="3639"/>
                    <a:pt x="487" y="3687"/>
                    <a:pt x="511" y="3687"/>
                  </a:cubicBezTo>
                  <a:cubicBezTo>
                    <a:pt x="511" y="3699"/>
                    <a:pt x="511" y="3705"/>
                    <a:pt x="514" y="3705"/>
                  </a:cubicBezTo>
                  <a:cubicBezTo>
                    <a:pt x="517" y="3705"/>
                    <a:pt x="523" y="3699"/>
                    <a:pt x="535" y="3687"/>
                  </a:cubicBezTo>
                  <a:cubicBezTo>
                    <a:pt x="535" y="3687"/>
                    <a:pt x="535" y="3712"/>
                    <a:pt x="560" y="3712"/>
                  </a:cubicBezTo>
                  <a:cubicBezTo>
                    <a:pt x="608" y="3663"/>
                    <a:pt x="657" y="3663"/>
                    <a:pt x="705" y="3663"/>
                  </a:cubicBezTo>
                  <a:cubicBezTo>
                    <a:pt x="730" y="3663"/>
                    <a:pt x="754" y="3639"/>
                    <a:pt x="754" y="3614"/>
                  </a:cubicBezTo>
                  <a:cubicBezTo>
                    <a:pt x="754" y="3590"/>
                    <a:pt x="730" y="3566"/>
                    <a:pt x="705" y="3566"/>
                  </a:cubicBezTo>
                  <a:close/>
                  <a:moveTo>
                    <a:pt x="900" y="3590"/>
                  </a:moveTo>
                  <a:cubicBezTo>
                    <a:pt x="875" y="3590"/>
                    <a:pt x="851" y="3614"/>
                    <a:pt x="851" y="3639"/>
                  </a:cubicBezTo>
                  <a:cubicBezTo>
                    <a:pt x="827" y="3639"/>
                    <a:pt x="851" y="3663"/>
                    <a:pt x="851" y="3687"/>
                  </a:cubicBezTo>
                  <a:cubicBezTo>
                    <a:pt x="827" y="3736"/>
                    <a:pt x="778" y="3760"/>
                    <a:pt x="730" y="3809"/>
                  </a:cubicBezTo>
                  <a:cubicBezTo>
                    <a:pt x="730" y="3833"/>
                    <a:pt x="730" y="3857"/>
                    <a:pt x="730" y="3882"/>
                  </a:cubicBezTo>
                  <a:lnTo>
                    <a:pt x="803" y="3882"/>
                  </a:lnTo>
                  <a:cubicBezTo>
                    <a:pt x="851" y="3833"/>
                    <a:pt x="900" y="3784"/>
                    <a:pt x="948" y="3736"/>
                  </a:cubicBezTo>
                  <a:cubicBezTo>
                    <a:pt x="948" y="3736"/>
                    <a:pt x="948" y="3712"/>
                    <a:pt x="948" y="3712"/>
                  </a:cubicBezTo>
                  <a:cubicBezTo>
                    <a:pt x="973" y="3712"/>
                    <a:pt x="1021" y="3736"/>
                    <a:pt x="1045" y="3736"/>
                  </a:cubicBezTo>
                  <a:cubicBezTo>
                    <a:pt x="1053" y="3743"/>
                    <a:pt x="1060" y="3746"/>
                    <a:pt x="1067" y="3746"/>
                  </a:cubicBezTo>
                  <a:cubicBezTo>
                    <a:pt x="1084" y="3746"/>
                    <a:pt x="1101" y="3729"/>
                    <a:pt x="1118" y="3712"/>
                  </a:cubicBezTo>
                  <a:cubicBezTo>
                    <a:pt x="1118" y="3712"/>
                    <a:pt x="1118" y="3663"/>
                    <a:pt x="1094" y="3663"/>
                  </a:cubicBezTo>
                  <a:cubicBezTo>
                    <a:pt x="1021" y="3639"/>
                    <a:pt x="973" y="3614"/>
                    <a:pt x="900" y="3590"/>
                  </a:cubicBezTo>
                  <a:close/>
                  <a:moveTo>
                    <a:pt x="1231" y="3742"/>
                  </a:moveTo>
                  <a:cubicBezTo>
                    <a:pt x="1222" y="3742"/>
                    <a:pt x="1215" y="3748"/>
                    <a:pt x="1215" y="3760"/>
                  </a:cubicBezTo>
                  <a:cubicBezTo>
                    <a:pt x="1191" y="3784"/>
                    <a:pt x="1191" y="3809"/>
                    <a:pt x="1215" y="3833"/>
                  </a:cubicBezTo>
                  <a:cubicBezTo>
                    <a:pt x="1264" y="3857"/>
                    <a:pt x="1313" y="3882"/>
                    <a:pt x="1361" y="3930"/>
                  </a:cubicBezTo>
                  <a:lnTo>
                    <a:pt x="1386" y="3930"/>
                  </a:lnTo>
                  <a:cubicBezTo>
                    <a:pt x="1386" y="3930"/>
                    <a:pt x="1396" y="3941"/>
                    <a:pt x="1411" y="3941"/>
                  </a:cubicBezTo>
                  <a:cubicBezTo>
                    <a:pt x="1418" y="3941"/>
                    <a:pt x="1426" y="3938"/>
                    <a:pt x="1434" y="3930"/>
                  </a:cubicBezTo>
                  <a:cubicBezTo>
                    <a:pt x="1434" y="3930"/>
                    <a:pt x="1434" y="3882"/>
                    <a:pt x="1434" y="3882"/>
                  </a:cubicBezTo>
                  <a:cubicBezTo>
                    <a:pt x="1386" y="3833"/>
                    <a:pt x="1313" y="3784"/>
                    <a:pt x="1264" y="3760"/>
                  </a:cubicBezTo>
                  <a:cubicBezTo>
                    <a:pt x="1252" y="3748"/>
                    <a:pt x="1240" y="3742"/>
                    <a:pt x="1231" y="3742"/>
                  </a:cubicBezTo>
                  <a:close/>
                  <a:moveTo>
                    <a:pt x="462" y="3784"/>
                  </a:moveTo>
                  <a:cubicBezTo>
                    <a:pt x="438" y="3784"/>
                    <a:pt x="414" y="3809"/>
                    <a:pt x="438" y="3833"/>
                  </a:cubicBezTo>
                  <a:cubicBezTo>
                    <a:pt x="438" y="3906"/>
                    <a:pt x="487" y="3979"/>
                    <a:pt x="584" y="3979"/>
                  </a:cubicBezTo>
                  <a:lnTo>
                    <a:pt x="608" y="3979"/>
                  </a:lnTo>
                  <a:cubicBezTo>
                    <a:pt x="632" y="3979"/>
                    <a:pt x="657" y="3954"/>
                    <a:pt x="657" y="3906"/>
                  </a:cubicBezTo>
                  <a:cubicBezTo>
                    <a:pt x="632" y="3882"/>
                    <a:pt x="608" y="3882"/>
                    <a:pt x="584" y="3882"/>
                  </a:cubicBezTo>
                  <a:cubicBezTo>
                    <a:pt x="560" y="3882"/>
                    <a:pt x="511" y="3882"/>
                    <a:pt x="511" y="3809"/>
                  </a:cubicBezTo>
                  <a:cubicBezTo>
                    <a:pt x="511" y="3784"/>
                    <a:pt x="487" y="3784"/>
                    <a:pt x="462" y="3784"/>
                  </a:cubicBezTo>
                  <a:close/>
                  <a:moveTo>
                    <a:pt x="1520" y="3963"/>
                  </a:moveTo>
                  <a:cubicBezTo>
                    <a:pt x="1480" y="3963"/>
                    <a:pt x="1445" y="4014"/>
                    <a:pt x="1483" y="4052"/>
                  </a:cubicBezTo>
                  <a:cubicBezTo>
                    <a:pt x="1507" y="4100"/>
                    <a:pt x="1556" y="4149"/>
                    <a:pt x="1580" y="4197"/>
                  </a:cubicBezTo>
                  <a:cubicBezTo>
                    <a:pt x="1604" y="4197"/>
                    <a:pt x="1604" y="4222"/>
                    <a:pt x="1628" y="4222"/>
                  </a:cubicBezTo>
                  <a:lnTo>
                    <a:pt x="1628" y="4197"/>
                  </a:lnTo>
                  <a:lnTo>
                    <a:pt x="1653" y="4197"/>
                  </a:lnTo>
                  <a:cubicBezTo>
                    <a:pt x="1677" y="4197"/>
                    <a:pt x="1677" y="4173"/>
                    <a:pt x="1677" y="4149"/>
                  </a:cubicBezTo>
                  <a:cubicBezTo>
                    <a:pt x="1628" y="4100"/>
                    <a:pt x="1604" y="4027"/>
                    <a:pt x="1556" y="3979"/>
                  </a:cubicBezTo>
                  <a:cubicBezTo>
                    <a:pt x="1544" y="3967"/>
                    <a:pt x="1532" y="3963"/>
                    <a:pt x="1520" y="3963"/>
                  </a:cubicBezTo>
                  <a:close/>
                  <a:moveTo>
                    <a:pt x="1722" y="4285"/>
                  </a:moveTo>
                  <a:cubicBezTo>
                    <a:pt x="1716" y="4285"/>
                    <a:pt x="1708" y="4287"/>
                    <a:pt x="1701" y="4295"/>
                  </a:cubicBezTo>
                  <a:cubicBezTo>
                    <a:pt x="1677" y="4295"/>
                    <a:pt x="1653" y="4319"/>
                    <a:pt x="1677" y="4343"/>
                  </a:cubicBezTo>
                  <a:cubicBezTo>
                    <a:pt x="1701" y="4416"/>
                    <a:pt x="1726" y="4465"/>
                    <a:pt x="1726" y="4513"/>
                  </a:cubicBezTo>
                  <a:cubicBezTo>
                    <a:pt x="1726" y="4537"/>
                    <a:pt x="1750" y="4562"/>
                    <a:pt x="1774" y="4562"/>
                  </a:cubicBezTo>
                  <a:cubicBezTo>
                    <a:pt x="1799" y="4562"/>
                    <a:pt x="1823" y="4513"/>
                    <a:pt x="1823" y="4489"/>
                  </a:cubicBezTo>
                  <a:cubicBezTo>
                    <a:pt x="1799" y="4440"/>
                    <a:pt x="1774" y="4367"/>
                    <a:pt x="1750" y="4319"/>
                  </a:cubicBezTo>
                  <a:cubicBezTo>
                    <a:pt x="1750" y="4302"/>
                    <a:pt x="1738" y="4285"/>
                    <a:pt x="1722" y="4285"/>
                  </a:cubicBezTo>
                  <a:close/>
                  <a:moveTo>
                    <a:pt x="1799" y="4635"/>
                  </a:moveTo>
                  <a:cubicBezTo>
                    <a:pt x="1774" y="4659"/>
                    <a:pt x="1750" y="4683"/>
                    <a:pt x="1750" y="4708"/>
                  </a:cubicBezTo>
                  <a:lnTo>
                    <a:pt x="1750" y="4780"/>
                  </a:lnTo>
                  <a:lnTo>
                    <a:pt x="1750" y="4878"/>
                  </a:lnTo>
                  <a:cubicBezTo>
                    <a:pt x="1750" y="4902"/>
                    <a:pt x="1774" y="4926"/>
                    <a:pt x="1799" y="4926"/>
                  </a:cubicBezTo>
                  <a:cubicBezTo>
                    <a:pt x="1823" y="4926"/>
                    <a:pt x="1847" y="4902"/>
                    <a:pt x="1847" y="4878"/>
                  </a:cubicBezTo>
                  <a:lnTo>
                    <a:pt x="1847" y="4780"/>
                  </a:lnTo>
                  <a:lnTo>
                    <a:pt x="1847" y="4683"/>
                  </a:lnTo>
                  <a:cubicBezTo>
                    <a:pt x="1847" y="4659"/>
                    <a:pt x="1823" y="4635"/>
                    <a:pt x="1799" y="4635"/>
                  </a:cubicBezTo>
                  <a:close/>
                  <a:moveTo>
                    <a:pt x="1799" y="5023"/>
                  </a:moveTo>
                  <a:cubicBezTo>
                    <a:pt x="1774" y="5023"/>
                    <a:pt x="1750" y="5023"/>
                    <a:pt x="1750" y="5048"/>
                  </a:cubicBezTo>
                  <a:cubicBezTo>
                    <a:pt x="1726" y="5096"/>
                    <a:pt x="1726" y="5145"/>
                    <a:pt x="1726" y="5169"/>
                  </a:cubicBezTo>
                  <a:cubicBezTo>
                    <a:pt x="1701" y="5193"/>
                    <a:pt x="1726" y="5218"/>
                    <a:pt x="1750" y="5242"/>
                  </a:cubicBezTo>
                  <a:cubicBezTo>
                    <a:pt x="1774" y="5242"/>
                    <a:pt x="1799" y="5218"/>
                    <a:pt x="1799" y="5193"/>
                  </a:cubicBezTo>
                  <a:cubicBezTo>
                    <a:pt x="1823" y="5169"/>
                    <a:pt x="1823" y="5121"/>
                    <a:pt x="1823" y="5072"/>
                  </a:cubicBezTo>
                  <a:cubicBezTo>
                    <a:pt x="1847" y="5048"/>
                    <a:pt x="1823" y="5023"/>
                    <a:pt x="1799" y="50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9" name="Google Shape;125;p4"/>
          <p:cNvGrpSpPr>
            <a:grpSpLocks/>
          </p:cNvGrpSpPr>
          <p:nvPr/>
        </p:nvGrpSpPr>
        <p:grpSpPr bwMode="auto">
          <a:xfrm>
            <a:off x="122238" y="5276850"/>
            <a:ext cx="944562" cy="1638300"/>
            <a:chOff x="-1056319" y="1385262"/>
            <a:chExt cx="212940" cy="369285"/>
          </a:xfrm>
        </p:grpSpPr>
        <p:sp>
          <p:nvSpPr>
            <p:cNvPr id="20" name="Google Shape;126;p4"/>
            <p:cNvSpPr/>
            <p:nvPr/>
          </p:nvSpPr>
          <p:spPr>
            <a:xfrm>
              <a:off x="-933207" y="1467564"/>
              <a:ext cx="27199" cy="279111"/>
            </a:xfrm>
            <a:custGeom>
              <a:avLst/>
              <a:gdLst/>
              <a:ahLst/>
              <a:cxnLst/>
              <a:rect l="l" t="t" r="r" b="b"/>
              <a:pathLst>
                <a:path w="705" h="7168" extrusionOk="0">
                  <a:moveTo>
                    <a:pt x="680" y="1"/>
                  </a:moveTo>
                  <a:cubicBezTo>
                    <a:pt x="656" y="1"/>
                    <a:pt x="632" y="25"/>
                    <a:pt x="632" y="50"/>
                  </a:cubicBezTo>
                  <a:cubicBezTo>
                    <a:pt x="608" y="292"/>
                    <a:pt x="0" y="6123"/>
                    <a:pt x="170" y="7119"/>
                  </a:cubicBezTo>
                  <a:cubicBezTo>
                    <a:pt x="170" y="7143"/>
                    <a:pt x="170" y="7167"/>
                    <a:pt x="195" y="7167"/>
                  </a:cubicBezTo>
                  <a:lnTo>
                    <a:pt x="219" y="7167"/>
                  </a:lnTo>
                  <a:cubicBezTo>
                    <a:pt x="243" y="7143"/>
                    <a:pt x="243" y="7119"/>
                    <a:pt x="243" y="7094"/>
                  </a:cubicBezTo>
                  <a:cubicBezTo>
                    <a:pt x="97" y="6123"/>
                    <a:pt x="705" y="122"/>
                    <a:pt x="705" y="74"/>
                  </a:cubicBezTo>
                  <a:cubicBezTo>
                    <a:pt x="705" y="25"/>
                    <a:pt x="705" y="25"/>
                    <a:pt x="6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" name="Google Shape;127;p4"/>
            <p:cNvSpPr/>
            <p:nvPr/>
          </p:nvSpPr>
          <p:spPr>
            <a:xfrm>
              <a:off x="-968280" y="1385262"/>
              <a:ext cx="124901" cy="123811"/>
            </a:xfrm>
            <a:custGeom>
              <a:avLst/>
              <a:gdLst/>
              <a:ahLst/>
              <a:cxnLst/>
              <a:rect l="l" t="t" r="r" b="b"/>
              <a:pathLst>
                <a:path w="3208" h="3183" extrusionOk="0">
                  <a:moveTo>
                    <a:pt x="1555" y="98"/>
                  </a:moveTo>
                  <a:cubicBezTo>
                    <a:pt x="1871" y="171"/>
                    <a:pt x="1871" y="705"/>
                    <a:pt x="1871" y="705"/>
                  </a:cubicBezTo>
                  <a:cubicBezTo>
                    <a:pt x="1871" y="729"/>
                    <a:pt x="1895" y="754"/>
                    <a:pt x="1920" y="754"/>
                  </a:cubicBezTo>
                  <a:cubicBezTo>
                    <a:pt x="1944" y="754"/>
                    <a:pt x="1968" y="754"/>
                    <a:pt x="1968" y="729"/>
                  </a:cubicBezTo>
                  <a:cubicBezTo>
                    <a:pt x="2065" y="535"/>
                    <a:pt x="2260" y="243"/>
                    <a:pt x="2381" y="243"/>
                  </a:cubicBezTo>
                  <a:cubicBezTo>
                    <a:pt x="2405" y="243"/>
                    <a:pt x="2430" y="243"/>
                    <a:pt x="2430" y="268"/>
                  </a:cubicBezTo>
                  <a:cubicBezTo>
                    <a:pt x="2600" y="389"/>
                    <a:pt x="2478" y="802"/>
                    <a:pt x="2405" y="948"/>
                  </a:cubicBezTo>
                  <a:cubicBezTo>
                    <a:pt x="2386" y="988"/>
                    <a:pt x="2414" y="1027"/>
                    <a:pt x="2452" y="1027"/>
                  </a:cubicBezTo>
                  <a:cubicBezTo>
                    <a:pt x="2460" y="1027"/>
                    <a:pt x="2469" y="1025"/>
                    <a:pt x="2478" y="1021"/>
                  </a:cubicBezTo>
                  <a:cubicBezTo>
                    <a:pt x="2600" y="972"/>
                    <a:pt x="2745" y="924"/>
                    <a:pt x="2891" y="924"/>
                  </a:cubicBezTo>
                  <a:cubicBezTo>
                    <a:pt x="2940" y="924"/>
                    <a:pt x="3013" y="924"/>
                    <a:pt x="3061" y="972"/>
                  </a:cubicBezTo>
                  <a:cubicBezTo>
                    <a:pt x="3061" y="972"/>
                    <a:pt x="3061" y="996"/>
                    <a:pt x="3061" y="996"/>
                  </a:cubicBezTo>
                  <a:cubicBezTo>
                    <a:pt x="3037" y="1142"/>
                    <a:pt x="2745" y="1409"/>
                    <a:pt x="2551" y="1580"/>
                  </a:cubicBezTo>
                  <a:cubicBezTo>
                    <a:pt x="2527" y="1580"/>
                    <a:pt x="2527" y="1604"/>
                    <a:pt x="2527" y="1628"/>
                  </a:cubicBezTo>
                  <a:cubicBezTo>
                    <a:pt x="2551" y="1628"/>
                    <a:pt x="2551" y="1652"/>
                    <a:pt x="2575" y="1652"/>
                  </a:cubicBezTo>
                  <a:cubicBezTo>
                    <a:pt x="2721" y="1652"/>
                    <a:pt x="3134" y="1725"/>
                    <a:pt x="3134" y="1920"/>
                  </a:cubicBezTo>
                  <a:cubicBezTo>
                    <a:pt x="3134" y="2114"/>
                    <a:pt x="2624" y="2163"/>
                    <a:pt x="2430" y="2163"/>
                  </a:cubicBezTo>
                  <a:cubicBezTo>
                    <a:pt x="2430" y="2163"/>
                    <a:pt x="2405" y="2163"/>
                    <a:pt x="2405" y="2187"/>
                  </a:cubicBezTo>
                  <a:cubicBezTo>
                    <a:pt x="2381" y="2211"/>
                    <a:pt x="2381" y="2211"/>
                    <a:pt x="2405" y="2235"/>
                  </a:cubicBezTo>
                  <a:cubicBezTo>
                    <a:pt x="2405" y="2235"/>
                    <a:pt x="2697" y="2551"/>
                    <a:pt x="2527" y="2794"/>
                  </a:cubicBezTo>
                  <a:cubicBezTo>
                    <a:pt x="2503" y="2818"/>
                    <a:pt x="2454" y="2843"/>
                    <a:pt x="2430" y="2843"/>
                  </a:cubicBezTo>
                  <a:cubicBezTo>
                    <a:pt x="2260" y="2843"/>
                    <a:pt x="1992" y="2503"/>
                    <a:pt x="1895" y="2381"/>
                  </a:cubicBezTo>
                  <a:cubicBezTo>
                    <a:pt x="1883" y="2369"/>
                    <a:pt x="1871" y="2363"/>
                    <a:pt x="1862" y="2363"/>
                  </a:cubicBezTo>
                  <a:cubicBezTo>
                    <a:pt x="1853" y="2363"/>
                    <a:pt x="1847" y="2369"/>
                    <a:pt x="1847" y="2381"/>
                  </a:cubicBezTo>
                  <a:cubicBezTo>
                    <a:pt x="1822" y="2381"/>
                    <a:pt x="1798" y="2405"/>
                    <a:pt x="1798" y="2430"/>
                  </a:cubicBezTo>
                  <a:cubicBezTo>
                    <a:pt x="1798" y="2430"/>
                    <a:pt x="1871" y="2964"/>
                    <a:pt x="1579" y="3086"/>
                  </a:cubicBezTo>
                  <a:lnTo>
                    <a:pt x="1507" y="3086"/>
                  </a:lnTo>
                  <a:cubicBezTo>
                    <a:pt x="1312" y="3086"/>
                    <a:pt x="1215" y="2624"/>
                    <a:pt x="1215" y="2454"/>
                  </a:cubicBezTo>
                  <a:cubicBezTo>
                    <a:pt x="1215" y="2430"/>
                    <a:pt x="1191" y="2430"/>
                    <a:pt x="1166" y="2430"/>
                  </a:cubicBezTo>
                  <a:cubicBezTo>
                    <a:pt x="1166" y="2430"/>
                    <a:pt x="1166" y="2454"/>
                    <a:pt x="1166" y="2454"/>
                  </a:cubicBezTo>
                  <a:cubicBezTo>
                    <a:pt x="1045" y="2551"/>
                    <a:pt x="899" y="2624"/>
                    <a:pt x="754" y="2624"/>
                  </a:cubicBezTo>
                  <a:cubicBezTo>
                    <a:pt x="656" y="2624"/>
                    <a:pt x="583" y="2600"/>
                    <a:pt x="511" y="2575"/>
                  </a:cubicBezTo>
                  <a:cubicBezTo>
                    <a:pt x="462" y="2551"/>
                    <a:pt x="413" y="2503"/>
                    <a:pt x="413" y="2454"/>
                  </a:cubicBezTo>
                  <a:cubicBezTo>
                    <a:pt x="389" y="2235"/>
                    <a:pt x="729" y="1871"/>
                    <a:pt x="875" y="1725"/>
                  </a:cubicBezTo>
                  <a:cubicBezTo>
                    <a:pt x="875" y="1701"/>
                    <a:pt x="875" y="1701"/>
                    <a:pt x="875" y="1677"/>
                  </a:cubicBezTo>
                  <a:cubicBezTo>
                    <a:pt x="851" y="1652"/>
                    <a:pt x="826" y="1652"/>
                    <a:pt x="826" y="1652"/>
                  </a:cubicBezTo>
                  <a:lnTo>
                    <a:pt x="705" y="1652"/>
                  </a:lnTo>
                  <a:cubicBezTo>
                    <a:pt x="535" y="1652"/>
                    <a:pt x="195" y="1628"/>
                    <a:pt x="146" y="1409"/>
                  </a:cubicBezTo>
                  <a:cubicBezTo>
                    <a:pt x="122" y="1385"/>
                    <a:pt x="122" y="1361"/>
                    <a:pt x="146" y="1337"/>
                  </a:cubicBezTo>
                  <a:cubicBezTo>
                    <a:pt x="219" y="1215"/>
                    <a:pt x="559" y="1191"/>
                    <a:pt x="826" y="1191"/>
                  </a:cubicBezTo>
                  <a:lnTo>
                    <a:pt x="851" y="1191"/>
                  </a:lnTo>
                  <a:cubicBezTo>
                    <a:pt x="899" y="1167"/>
                    <a:pt x="924" y="1118"/>
                    <a:pt x="875" y="1094"/>
                  </a:cubicBezTo>
                  <a:cubicBezTo>
                    <a:pt x="778" y="1021"/>
                    <a:pt x="511" y="778"/>
                    <a:pt x="511" y="608"/>
                  </a:cubicBezTo>
                  <a:cubicBezTo>
                    <a:pt x="511" y="559"/>
                    <a:pt x="511" y="535"/>
                    <a:pt x="535" y="511"/>
                  </a:cubicBezTo>
                  <a:cubicBezTo>
                    <a:pt x="583" y="486"/>
                    <a:pt x="608" y="462"/>
                    <a:pt x="656" y="462"/>
                  </a:cubicBezTo>
                  <a:cubicBezTo>
                    <a:pt x="899" y="511"/>
                    <a:pt x="1118" y="632"/>
                    <a:pt x="1312" y="778"/>
                  </a:cubicBezTo>
                  <a:lnTo>
                    <a:pt x="1361" y="778"/>
                  </a:lnTo>
                  <a:cubicBezTo>
                    <a:pt x="1385" y="754"/>
                    <a:pt x="1385" y="754"/>
                    <a:pt x="1385" y="729"/>
                  </a:cubicBezTo>
                  <a:cubicBezTo>
                    <a:pt x="1361" y="608"/>
                    <a:pt x="1337" y="268"/>
                    <a:pt x="1434" y="146"/>
                  </a:cubicBezTo>
                  <a:cubicBezTo>
                    <a:pt x="1458" y="98"/>
                    <a:pt x="1507" y="98"/>
                    <a:pt x="1555" y="98"/>
                  </a:cubicBezTo>
                  <a:close/>
                  <a:moveTo>
                    <a:pt x="1531" y="1"/>
                  </a:moveTo>
                  <a:cubicBezTo>
                    <a:pt x="1458" y="1"/>
                    <a:pt x="1385" y="25"/>
                    <a:pt x="1337" y="73"/>
                  </a:cubicBezTo>
                  <a:cubicBezTo>
                    <a:pt x="1239" y="243"/>
                    <a:pt x="1215" y="438"/>
                    <a:pt x="1239" y="632"/>
                  </a:cubicBezTo>
                  <a:cubicBezTo>
                    <a:pt x="1069" y="486"/>
                    <a:pt x="875" y="389"/>
                    <a:pt x="632" y="365"/>
                  </a:cubicBezTo>
                  <a:cubicBezTo>
                    <a:pt x="583" y="365"/>
                    <a:pt x="511" y="389"/>
                    <a:pt x="462" y="413"/>
                  </a:cubicBezTo>
                  <a:cubicBezTo>
                    <a:pt x="413" y="462"/>
                    <a:pt x="389" y="535"/>
                    <a:pt x="389" y="584"/>
                  </a:cubicBezTo>
                  <a:cubicBezTo>
                    <a:pt x="438" y="778"/>
                    <a:pt x="559" y="948"/>
                    <a:pt x="705" y="1069"/>
                  </a:cubicBezTo>
                  <a:cubicBezTo>
                    <a:pt x="511" y="1069"/>
                    <a:pt x="171" y="1118"/>
                    <a:pt x="49" y="1264"/>
                  </a:cubicBezTo>
                  <a:cubicBezTo>
                    <a:pt x="0" y="1312"/>
                    <a:pt x="0" y="1361"/>
                    <a:pt x="0" y="1434"/>
                  </a:cubicBezTo>
                  <a:cubicBezTo>
                    <a:pt x="73" y="1701"/>
                    <a:pt x="462" y="1725"/>
                    <a:pt x="681" y="1725"/>
                  </a:cubicBezTo>
                  <a:cubicBezTo>
                    <a:pt x="511" y="1895"/>
                    <a:pt x="243" y="2211"/>
                    <a:pt x="268" y="2454"/>
                  </a:cubicBezTo>
                  <a:cubicBezTo>
                    <a:pt x="292" y="2527"/>
                    <a:pt x="341" y="2600"/>
                    <a:pt x="413" y="2624"/>
                  </a:cubicBezTo>
                  <a:cubicBezTo>
                    <a:pt x="511" y="2673"/>
                    <a:pt x="608" y="2697"/>
                    <a:pt x="705" y="2697"/>
                  </a:cubicBezTo>
                  <a:cubicBezTo>
                    <a:pt x="851" y="2697"/>
                    <a:pt x="996" y="2648"/>
                    <a:pt x="1118" y="2551"/>
                  </a:cubicBezTo>
                  <a:cubicBezTo>
                    <a:pt x="1166" y="2746"/>
                    <a:pt x="1264" y="3183"/>
                    <a:pt x="1507" y="3183"/>
                  </a:cubicBezTo>
                  <a:cubicBezTo>
                    <a:pt x="1531" y="3183"/>
                    <a:pt x="1579" y="3183"/>
                    <a:pt x="1604" y="3159"/>
                  </a:cubicBezTo>
                  <a:cubicBezTo>
                    <a:pt x="1822" y="3037"/>
                    <a:pt x="1944" y="2794"/>
                    <a:pt x="1895" y="2551"/>
                  </a:cubicBezTo>
                  <a:lnTo>
                    <a:pt x="1895" y="2551"/>
                  </a:lnTo>
                  <a:cubicBezTo>
                    <a:pt x="2041" y="2721"/>
                    <a:pt x="2260" y="2940"/>
                    <a:pt x="2430" y="2940"/>
                  </a:cubicBezTo>
                  <a:cubicBezTo>
                    <a:pt x="2503" y="2940"/>
                    <a:pt x="2551" y="2916"/>
                    <a:pt x="2600" y="2867"/>
                  </a:cubicBezTo>
                  <a:cubicBezTo>
                    <a:pt x="2697" y="2648"/>
                    <a:pt x="2673" y="2405"/>
                    <a:pt x="2527" y="2260"/>
                  </a:cubicBezTo>
                  <a:cubicBezTo>
                    <a:pt x="2745" y="2235"/>
                    <a:pt x="3207" y="2163"/>
                    <a:pt x="3207" y="1920"/>
                  </a:cubicBezTo>
                  <a:cubicBezTo>
                    <a:pt x="3207" y="1677"/>
                    <a:pt x="2867" y="1604"/>
                    <a:pt x="2673" y="1580"/>
                  </a:cubicBezTo>
                  <a:cubicBezTo>
                    <a:pt x="2818" y="1434"/>
                    <a:pt x="3134" y="1191"/>
                    <a:pt x="3134" y="1021"/>
                  </a:cubicBezTo>
                  <a:cubicBezTo>
                    <a:pt x="3134" y="972"/>
                    <a:pt x="3110" y="948"/>
                    <a:pt x="3086" y="899"/>
                  </a:cubicBezTo>
                  <a:cubicBezTo>
                    <a:pt x="3037" y="851"/>
                    <a:pt x="2940" y="826"/>
                    <a:pt x="2867" y="826"/>
                  </a:cubicBezTo>
                  <a:cubicBezTo>
                    <a:pt x="2745" y="826"/>
                    <a:pt x="2624" y="851"/>
                    <a:pt x="2503" y="899"/>
                  </a:cubicBezTo>
                  <a:cubicBezTo>
                    <a:pt x="2551" y="729"/>
                    <a:pt x="2648" y="341"/>
                    <a:pt x="2478" y="195"/>
                  </a:cubicBezTo>
                  <a:cubicBezTo>
                    <a:pt x="2430" y="171"/>
                    <a:pt x="2405" y="146"/>
                    <a:pt x="2357" y="146"/>
                  </a:cubicBezTo>
                  <a:cubicBezTo>
                    <a:pt x="2187" y="146"/>
                    <a:pt x="2017" y="389"/>
                    <a:pt x="1920" y="559"/>
                  </a:cubicBezTo>
                  <a:cubicBezTo>
                    <a:pt x="1895" y="365"/>
                    <a:pt x="1798" y="73"/>
                    <a:pt x="15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" name="Google Shape;128;p4"/>
            <p:cNvSpPr/>
            <p:nvPr/>
          </p:nvSpPr>
          <p:spPr>
            <a:xfrm>
              <a:off x="-990111" y="1535195"/>
              <a:ext cx="60482" cy="203966"/>
            </a:xfrm>
            <a:custGeom>
              <a:avLst/>
              <a:gdLst/>
              <a:ahLst/>
              <a:cxnLst/>
              <a:rect l="l" t="t" r="r" b="b"/>
              <a:pathLst>
                <a:path w="1556" h="5234" extrusionOk="0">
                  <a:moveTo>
                    <a:pt x="70" y="1"/>
                  </a:moveTo>
                  <a:cubicBezTo>
                    <a:pt x="64" y="1"/>
                    <a:pt x="56" y="4"/>
                    <a:pt x="49" y="11"/>
                  </a:cubicBezTo>
                  <a:cubicBezTo>
                    <a:pt x="25" y="11"/>
                    <a:pt x="1" y="35"/>
                    <a:pt x="25" y="60"/>
                  </a:cubicBezTo>
                  <a:cubicBezTo>
                    <a:pt x="49" y="108"/>
                    <a:pt x="1458" y="3290"/>
                    <a:pt x="948" y="5185"/>
                  </a:cubicBezTo>
                  <a:cubicBezTo>
                    <a:pt x="948" y="5210"/>
                    <a:pt x="948" y="5234"/>
                    <a:pt x="972" y="5234"/>
                  </a:cubicBezTo>
                  <a:cubicBezTo>
                    <a:pt x="1021" y="5234"/>
                    <a:pt x="1045" y="5234"/>
                    <a:pt x="1045" y="5185"/>
                  </a:cubicBezTo>
                  <a:cubicBezTo>
                    <a:pt x="1555" y="3290"/>
                    <a:pt x="122" y="60"/>
                    <a:pt x="98" y="35"/>
                  </a:cubicBezTo>
                  <a:cubicBezTo>
                    <a:pt x="98" y="18"/>
                    <a:pt x="86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" name="Google Shape;129;p4"/>
            <p:cNvSpPr/>
            <p:nvPr/>
          </p:nvSpPr>
          <p:spPr>
            <a:xfrm>
              <a:off x="-1056319" y="1471858"/>
              <a:ext cx="125975" cy="123453"/>
            </a:xfrm>
            <a:custGeom>
              <a:avLst/>
              <a:gdLst/>
              <a:ahLst/>
              <a:cxnLst/>
              <a:rect l="l" t="t" r="r" b="b"/>
              <a:pathLst>
                <a:path w="3232" h="3168" extrusionOk="0">
                  <a:moveTo>
                    <a:pt x="1513" y="97"/>
                  </a:moveTo>
                  <a:cubicBezTo>
                    <a:pt x="1527" y="97"/>
                    <a:pt x="1541" y="99"/>
                    <a:pt x="1555" y="107"/>
                  </a:cubicBezTo>
                  <a:cubicBezTo>
                    <a:pt x="1871" y="155"/>
                    <a:pt x="1895" y="714"/>
                    <a:pt x="1895" y="714"/>
                  </a:cubicBezTo>
                  <a:cubicBezTo>
                    <a:pt x="1895" y="738"/>
                    <a:pt x="1895" y="738"/>
                    <a:pt x="1919" y="738"/>
                  </a:cubicBezTo>
                  <a:cubicBezTo>
                    <a:pt x="1926" y="745"/>
                    <a:pt x="1934" y="748"/>
                    <a:pt x="1940" y="748"/>
                  </a:cubicBezTo>
                  <a:cubicBezTo>
                    <a:pt x="1956" y="748"/>
                    <a:pt x="1968" y="731"/>
                    <a:pt x="1968" y="714"/>
                  </a:cubicBezTo>
                  <a:cubicBezTo>
                    <a:pt x="2065" y="544"/>
                    <a:pt x="2259" y="228"/>
                    <a:pt x="2381" y="228"/>
                  </a:cubicBezTo>
                  <a:cubicBezTo>
                    <a:pt x="2405" y="228"/>
                    <a:pt x="2430" y="252"/>
                    <a:pt x="2454" y="252"/>
                  </a:cubicBezTo>
                  <a:cubicBezTo>
                    <a:pt x="2600" y="398"/>
                    <a:pt x="2478" y="811"/>
                    <a:pt x="2430" y="957"/>
                  </a:cubicBezTo>
                  <a:cubicBezTo>
                    <a:pt x="2405" y="957"/>
                    <a:pt x="2405" y="981"/>
                    <a:pt x="2430" y="1005"/>
                  </a:cubicBezTo>
                  <a:lnTo>
                    <a:pt x="2478" y="1005"/>
                  </a:lnTo>
                  <a:cubicBezTo>
                    <a:pt x="2600" y="933"/>
                    <a:pt x="2745" y="908"/>
                    <a:pt x="2891" y="908"/>
                  </a:cubicBezTo>
                  <a:cubicBezTo>
                    <a:pt x="2940" y="908"/>
                    <a:pt x="3013" y="908"/>
                    <a:pt x="3061" y="957"/>
                  </a:cubicBezTo>
                  <a:cubicBezTo>
                    <a:pt x="3061" y="957"/>
                    <a:pt x="3061" y="981"/>
                    <a:pt x="3061" y="981"/>
                  </a:cubicBezTo>
                  <a:cubicBezTo>
                    <a:pt x="3037" y="1127"/>
                    <a:pt x="2745" y="1394"/>
                    <a:pt x="2551" y="1540"/>
                  </a:cubicBezTo>
                  <a:cubicBezTo>
                    <a:pt x="2551" y="1564"/>
                    <a:pt x="2527" y="1588"/>
                    <a:pt x="2527" y="1588"/>
                  </a:cubicBezTo>
                  <a:cubicBezTo>
                    <a:pt x="2551" y="1613"/>
                    <a:pt x="2551" y="1637"/>
                    <a:pt x="2575" y="1637"/>
                  </a:cubicBezTo>
                  <a:cubicBezTo>
                    <a:pt x="2575" y="1637"/>
                    <a:pt x="3134" y="1710"/>
                    <a:pt x="3134" y="1904"/>
                  </a:cubicBezTo>
                  <a:cubicBezTo>
                    <a:pt x="3134" y="2099"/>
                    <a:pt x="2624" y="2147"/>
                    <a:pt x="2454" y="2147"/>
                  </a:cubicBezTo>
                  <a:cubicBezTo>
                    <a:pt x="2430" y="2147"/>
                    <a:pt x="2405" y="2147"/>
                    <a:pt x="2405" y="2171"/>
                  </a:cubicBezTo>
                  <a:cubicBezTo>
                    <a:pt x="2381" y="2171"/>
                    <a:pt x="2381" y="2196"/>
                    <a:pt x="2405" y="2220"/>
                  </a:cubicBezTo>
                  <a:cubicBezTo>
                    <a:pt x="2405" y="2220"/>
                    <a:pt x="2697" y="2536"/>
                    <a:pt x="2527" y="2779"/>
                  </a:cubicBezTo>
                  <a:cubicBezTo>
                    <a:pt x="2502" y="2803"/>
                    <a:pt x="2478" y="2827"/>
                    <a:pt x="2430" y="2827"/>
                  </a:cubicBezTo>
                  <a:cubicBezTo>
                    <a:pt x="2259" y="2827"/>
                    <a:pt x="1992" y="2487"/>
                    <a:pt x="1895" y="2341"/>
                  </a:cubicBezTo>
                  <a:cubicBezTo>
                    <a:pt x="1895" y="2341"/>
                    <a:pt x="1884" y="2331"/>
                    <a:pt x="1870" y="2331"/>
                  </a:cubicBezTo>
                  <a:cubicBezTo>
                    <a:pt x="1863" y="2331"/>
                    <a:pt x="1855" y="2333"/>
                    <a:pt x="1846" y="2341"/>
                  </a:cubicBezTo>
                  <a:cubicBezTo>
                    <a:pt x="1822" y="2341"/>
                    <a:pt x="1822" y="2366"/>
                    <a:pt x="1822" y="2390"/>
                  </a:cubicBezTo>
                  <a:cubicBezTo>
                    <a:pt x="1822" y="2390"/>
                    <a:pt x="1895" y="2924"/>
                    <a:pt x="1579" y="3046"/>
                  </a:cubicBezTo>
                  <a:lnTo>
                    <a:pt x="1531" y="3046"/>
                  </a:lnTo>
                  <a:cubicBezTo>
                    <a:pt x="1336" y="3046"/>
                    <a:pt x="1239" y="2609"/>
                    <a:pt x="1215" y="2439"/>
                  </a:cubicBezTo>
                  <a:cubicBezTo>
                    <a:pt x="1215" y="2414"/>
                    <a:pt x="1191" y="2414"/>
                    <a:pt x="1191" y="2414"/>
                  </a:cubicBezTo>
                  <a:lnTo>
                    <a:pt x="1142" y="2414"/>
                  </a:lnTo>
                  <a:cubicBezTo>
                    <a:pt x="1021" y="2512"/>
                    <a:pt x="875" y="2584"/>
                    <a:pt x="705" y="2584"/>
                  </a:cubicBezTo>
                  <a:cubicBezTo>
                    <a:pt x="632" y="2584"/>
                    <a:pt x="535" y="2560"/>
                    <a:pt x="462" y="2536"/>
                  </a:cubicBezTo>
                  <a:cubicBezTo>
                    <a:pt x="413" y="2512"/>
                    <a:pt x="389" y="2463"/>
                    <a:pt x="365" y="2414"/>
                  </a:cubicBezTo>
                  <a:cubicBezTo>
                    <a:pt x="340" y="2220"/>
                    <a:pt x="705" y="1831"/>
                    <a:pt x="826" y="1686"/>
                  </a:cubicBezTo>
                  <a:cubicBezTo>
                    <a:pt x="851" y="1661"/>
                    <a:pt x="826" y="1613"/>
                    <a:pt x="802" y="1613"/>
                  </a:cubicBezTo>
                  <a:lnTo>
                    <a:pt x="656" y="1613"/>
                  </a:lnTo>
                  <a:cubicBezTo>
                    <a:pt x="510" y="1613"/>
                    <a:pt x="170" y="1588"/>
                    <a:pt x="122" y="1394"/>
                  </a:cubicBezTo>
                  <a:cubicBezTo>
                    <a:pt x="122" y="1370"/>
                    <a:pt x="122" y="1345"/>
                    <a:pt x="146" y="1321"/>
                  </a:cubicBezTo>
                  <a:cubicBezTo>
                    <a:pt x="219" y="1200"/>
                    <a:pt x="559" y="1175"/>
                    <a:pt x="826" y="1175"/>
                  </a:cubicBezTo>
                  <a:lnTo>
                    <a:pt x="875" y="1175"/>
                  </a:lnTo>
                  <a:cubicBezTo>
                    <a:pt x="875" y="1175"/>
                    <a:pt x="899" y="1151"/>
                    <a:pt x="923" y="1151"/>
                  </a:cubicBezTo>
                  <a:cubicBezTo>
                    <a:pt x="923" y="1127"/>
                    <a:pt x="899" y="1103"/>
                    <a:pt x="899" y="1078"/>
                  </a:cubicBezTo>
                  <a:cubicBezTo>
                    <a:pt x="802" y="1005"/>
                    <a:pt x="510" y="762"/>
                    <a:pt x="510" y="592"/>
                  </a:cubicBezTo>
                  <a:cubicBezTo>
                    <a:pt x="510" y="568"/>
                    <a:pt x="535" y="520"/>
                    <a:pt x="559" y="495"/>
                  </a:cubicBezTo>
                  <a:cubicBezTo>
                    <a:pt x="583" y="471"/>
                    <a:pt x="632" y="471"/>
                    <a:pt x="680" y="471"/>
                  </a:cubicBezTo>
                  <a:cubicBezTo>
                    <a:pt x="899" y="520"/>
                    <a:pt x="1142" y="617"/>
                    <a:pt x="1312" y="762"/>
                  </a:cubicBezTo>
                  <a:cubicBezTo>
                    <a:pt x="1324" y="775"/>
                    <a:pt x="1336" y="781"/>
                    <a:pt x="1345" y="781"/>
                  </a:cubicBezTo>
                  <a:cubicBezTo>
                    <a:pt x="1355" y="781"/>
                    <a:pt x="1361" y="775"/>
                    <a:pt x="1361" y="762"/>
                  </a:cubicBezTo>
                  <a:cubicBezTo>
                    <a:pt x="1385" y="762"/>
                    <a:pt x="1409" y="738"/>
                    <a:pt x="1385" y="714"/>
                  </a:cubicBezTo>
                  <a:cubicBezTo>
                    <a:pt x="1361" y="592"/>
                    <a:pt x="1336" y="252"/>
                    <a:pt x="1434" y="131"/>
                  </a:cubicBezTo>
                  <a:cubicBezTo>
                    <a:pt x="1451" y="114"/>
                    <a:pt x="1480" y="97"/>
                    <a:pt x="1513" y="97"/>
                  </a:cubicBezTo>
                  <a:close/>
                  <a:moveTo>
                    <a:pt x="1497" y="0"/>
                  </a:moveTo>
                  <a:cubicBezTo>
                    <a:pt x="1437" y="0"/>
                    <a:pt x="1373" y="28"/>
                    <a:pt x="1336" y="82"/>
                  </a:cubicBezTo>
                  <a:cubicBezTo>
                    <a:pt x="1263" y="252"/>
                    <a:pt x="1215" y="447"/>
                    <a:pt x="1263" y="617"/>
                  </a:cubicBezTo>
                  <a:cubicBezTo>
                    <a:pt x="1093" y="471"/>
                    <a:pt x="875" y="398"/>
                    <a:pt x="656" y="349"/>
                  </a:cubicBezTo>
                  <a:cubicBezTo>
                    <a:pt x="583" y="349"/>
                    <a:pt x="535" y="374"/>
                    <a:pt x="462" y="422"/>
                  </a:cubicBezTo>
                  <a:cubicBezTo>
                    <a:pt x="413" y="447"/>
                    <a:pt x="389" y="520"/>
                    <a:pt x="389" y="568"/>
                  </a:cubicBezTo>
                  <a:cubicBezTo>
                    <a:pt x="413" y="762"/>
                    <a:pt x="608" y="957"/>
                    <a:pt x="729" y="1054"/>
                  </a:cubicBezTo>
                  <a:cubicBezTo>
                    <a:pt x="510" y="1078"/>
                    <a:pt x="170" y="1103"/>
                    <a:pt x="49" y="1248"/>
                  </a:cubicBezTo>
                  <a:cubicBezTo>
                    <a:pt x="25" y="1297"/>
                    <a:pt x="0" y="1370"/>
                    <a:pt x="25" y="1418"/>
                  </a:cubicBezTo>
                  <a:cubicBezTo>
                    <a:pt x="73" y="1686"/>
                    <a:pt x="462" y="1710"/>
                    <a:pt x="680" y="1710"/>
                  </a:cubicBezTo>
                  <a:cubicBezTo>
                    <a:pt x="535" y="1880"/>
                    <a:pt x="243" y="2220"/>
                    <a:pt x="292" y="2439"/>
                  </a:cubicBezTo>
                  <a:cubicBezTo>
                    <a:pt x="292" y="2536"/>
                    <a:pt x="340" y="2584"/>
                    <a:pt x="438" y="2633"/>
                  </a:cubicBezTo>
                  <a:cubicBezTo>
                    <a:pt x="510" y="2682"/>
                    <a:pt x="608" y="2706"/>
                    <a:pt x="705" y="2706"/>
                  </a:cubicBezTo>
                  <a:cubicBezTo>
                    <a:pt x="875" y="2682"/>
                    <a:pt x="1021" y="2633"/>
                    <a:pt x="1142" y="2560"/>
                  </a:cubicBezTo>
                  <a:cubicBezTo>
                    <a:pt x="1166" y="2730"/>
                    <a:pt x="1263" y="3167"/>
                    <a:pt x="1531" y="3167"/>
                  </a:cubicBezTo>
                  <a:lnTo>
                    <a:pt x="1628" y="3167"/>
                  </a:lnTo>
                  <a:cubicBezTo>
                    <a:pt x="1822" y="3046"/>
                    <a:pt x="1944" y="2803"/>
                    <a:pt x="1919" y="2560"/>
                  </a:cubicBezTo>
                  <a:lnTo>
                    <a:pt x="1919" y="2560"/>
                  </a:lnTo>
                  <a:cubicBezTo>
                    <a:pt x="2041" y="2706"/>
                    <a:pt x="2259" y="2949"/>
                    <a:pt x="2454" y="2949"/>
                  </a:cubicBezTo>
                  <a:cubicBezTo>
                    <a:pt x="2502" y="2949"/>
                    <a:pt x="2575" y="2900"/>
                    <a:pt x="2600" y="2852"/>
                  </a:cubicBezTo>
                  <a:cubicBezTo>
                    <a:pt x="2721" y="2657"/>
                    <a:pt x="2697" y="2414"/>
                    <a:pt x="2551" y="2244"/>
                  </a:cubicBezTo>
                  <a:cubicBezTo>
                    <a:pt x="2745" y="2220"/>
                    <a:pt x="3231" y="2147"/>
                    <a:pt x="3231" y="1904"/>
                  </a:cubicBezTo>
                  <a:cubicBezTo>
                    <a:pt x="3231" y="1661"/>
                    <a:pt x="2891" y="1588"/>
                    <a:pt x="2697" y="1564"/>
                  </a:cubicBezTo>
                  <a:cubicBezTo>
                    <a:pt x="2842" y="1443"/>
                    <a:pt x="3134" y="1175"/>
                    <a:pt x="3134" y="1005"/>
                  </a:cubicBezTo>
                  <a:cubicBezTo>
                    <a:pt x="3134" y="981"/>
                    <a:pt x="3134" y="933"/>
                    <a:pt x="3110" y="908"/>
                  </a:cubicBezTo>
                  <a:cubicBezTo>
                    <a:pt x="3055" y="854"/>
                    <a:pt x="3000" y="826"/>
                    <a:pt x="2935" y="826"/>
                  </a:cubicBezTo>
                  <a:cubicBezTo>
                    <a:pt x="2914" y="826"/>
                    <a:pt x="2891" y="829"/>
                    <a:pt x="2867" y="835"/>
                  </a:cubicBezTo>
                  <a:cubicBezTo>
                    <a:pt x="2745" y="835"/>
                    <a:pt x="2624" y="860"/>
                    <a:pt x="2527" y="884"/>
                  </a:cubicBezTo>
                  <a:cubicBezTo>
                    <a:pt x="2575" y="714"/>
                    <a:pt x="2672" y="349"/>
                    <a:pt x="2478" y="179"/>
                  </a:cubicBezTo>
                  <a:cubicBezTo>
                    <a:pt x="2454" y="155"/>
                    <a:pt x="2405" y="155"/>
                    <a:pt x="2381" y="131"/>
                  </a:cubicBezTo>
                  <a:cubicBezTo>
                    <a:pt x="2211" y="131"/>
                    <a:pt x="2041" y="374"/>
                    <a:pt x="1944" y="544"/>
                  </a:cubicBezTo>
                  <a:cubicBezTo>
                    <a:pt x="1919" y="349"/>
                    <a:pt x="1822" y="58"/>
                    <a:pt x="1555" y="9"/>
                  </a:cubicBezTo>
                  <a:cubicBezTo>
                    <a:pt x="1537" y="3"/>
                    <a:pt x="1517" y="0"/>
                    <a:pt x="14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" name="Google Shape;130;p4"/>
            <p:cNvSpPr/>
            <p:nvPr/>
          </p:nvSpPr>
          <p:spPr>
            <a:xfrm>
              <a:off x="-933207" y="1418541"/>
              <a:ext cx="55830" cy="54749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29" y="1"/>
                  </a:moveTo>
                  <a:cubicBezTo>
                    <a:pt x="340" y="1"/>
                    <a:pt x="0" y="317"/>
                    <a:pt x="0" y="705"/>
                  </a:cubicBezTo>
                  <a:cubicBezTo>
                    <a:pt x="0" y="1094"/>
                    <a:pt x="340" y="1410"/>
                    <a:pt x="729" y="1410"/>
                  </a:cubicBezTo>
                  <a:cubicBezTo>
                    <a:pt x="1118" y="1410"/>
                    <a:pt x="1434" y="1094"/>
                    <a:pt x="1434" y="705"/>
                  </a:cubicBezTo>
                  <a:cubicBezTo>
                    <a:pt x="1434" y="317"/>
                    <a:pt x="1118" y="1"/>
                    <a:pt x="72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Google Shape;131;p4"/>
            <p:cNvSpPr/>
            <p:nvPr/>
          </p:nvSpPr>
          <p:spPr>
            <a:xfrm>
              <a:off x="-1021247" y="1507284"/>
              <a:ext cx="55830" cy="55106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05" y="0"/>
                  </a:moveTo>
                  <a:cubicBezTo>
                    <a:pt x="316" y="0"/>
                    <a:pt x="0" y="316"/>
                    <a:pt x="0" y="705"/>
                  </a:cubicBezTo>
                  <a:cubicBezTo>
                    <a:pt x="0" y="1093"/>
                    <a:pt x="316" y="1409"/>
                    <a:pt x="705" y="1409"/>
                  </a:cubicBezTo>
                  <a:cubicBezTo>
                    <a:pt x="1118" y="1409"/>
                    <a:pt x="1433" y="1093"/>
                    <a:pt x="1433" y="705"/>
                  </a:cubicBezTo>
                  <a:cubicBezTo>
                    <a:pt x="1433" y="316"/>
                    <a:pt x="1118" y="0"/>
                    <a:pt x="70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132;p4"/>
            <p:cNvSpPr/>
            <p:nvPr/>
          </p:nvSpPr>
          <p:spPr>
            <a:xfrm>
              <a:off x="-1029836" y="1690495"/>
              <a:ext cx="173573" cy="64052"/>
            </a:xfrm>
            <a:custGeom>
              <a:avLst/>
              <a:gdLst/>
              <a:ahLst/>
              <a:cxnLst/>
              <a:rect l="l" t="t" r="r" b="b"/>
              <a:pathLst>
                <a:path w="4460" h="1644" extrusionOk="0">
                  <a:moveTo>
                    <a:pt x="2533" y="0"/>
                  </a:moveTo>
                  <a:cubicBezTo>
                    <a:pt x="2511" y="0"/>
                    <a:pt x="2492" y="11"/>
                    <a:pt x="2478" y="34"/>
                  </a:cubicBezTo>
                  <a:cubicBezTo>
                    <a:pt x="2308" y="253"/>
                    <a:pt x="1920" y="763"/>
                    <a:pt x="1920" y="763"/>
                  </a:cubicBezTo>
                  <a:cubicBezTo>
                    <a:pt x="1920" y="763"/>
                    <a:pt x="1830" y="97"/>
                    <a:pt x="1603" y="97"/>
                  </a:cubicBezTo>
                  <a:cubicBezTo>
                    <a:pt x="1567" y="97"/>
                    <a:pt x="1526" y="115"/>
                    <a:pt x="1482" y="156"/>
                  </a:cubicBezTo>
                  <a:cubicBezTo>
                    <a:pt x="1288" y="350"/>
                    <a:pt x="1094" y="544"/>
                    <a:pt x="924" y="739"/>
                  </a:cubicBezTo>
                  <a:cubicBezTo>
                    <a:pt x="924" y="739"/>
                    <a:pt x="672" y="73"/>
                    <a:pt x="493" y="73"/>
                  </a:cubicBezTo>
                  <a:cubicBezTo>
                    <a:pt x="464" y="73"/>
                    <a:pt x="437" y="91"/>
                    <a:pt x="413" y="131"/>
                  </a:cubicBezTo>
                  <a:cubicBezTo>
                    <a:pt x="243" y="617"/>
                    <a:pt x="98" y="1103"/>
                    <a:pt x="0" y="1613"/>
                  </a:cubicBezTo>
                  <a:cubicBezTo>
                    <a:pt x="0" y="1613"/>
                    <a:pt x="1039" y="1644"/>
                    <a:pt x="2099" y="1644"/>
                  </a:cubicBezTo>
                  <a:cubicBezTo>
                    <a:pt x="3158" y="1644"/>
                    <a:pt x="4239" y="1613"/>
                    <a:pt x="4324" y="1492"/>
                  </a:cubicBezTo>
                  <a:cubicBezTo>
                    <a:pt x="4459" y="1289"/>
                    <a:pt x="4115" y="108"/>
                    <a:pt x="3813" y="108"/>
                  </a:cubicBezTo>
                  <a:cubicBezTo>
                    <a:pt x="3789" y="108"/>
                    <a:pt x="3765" y="115"/>
                    <a:pt x="3741" y="131"/>
                  </a:cubicBezTo>
                  <a:cubicBezTo>
                    <a:pt x="3523" y="350"/>
                    <a:pt x="3353" y="642"/>
                    <a:pt x="3280" y="933"/>
                  </a:cubicBezTo>
                  <a:cubicBezTo>
                    <a:pt x="3280" y="933"/>
                    <a:pt x="2744" y="0"/>
                    <a:pt x="25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7" name="Google Shape;133;p4"/>
          <p:cNvGrpSpPr>
            <a:grpSpLocks/>
          </p:cNvGrpSpPr>
          <p:nvPr/>
        </p:nvGrpSpPr>
        <p:grpSpPr bwMode="auto">
          <a:xfrm>
            <a:off x="11214100" y="5965825"/>
            <a:ext cx="717550" cy="741363"/>
            <a:chOff x="5294267" y="4624350"/>
            <a:chExt cx="383004" cy="395854"/>
          </a:xfrm>
        </p:grpSpPr>
        <p:sp>
          <p:nvSpPr>
            <p:cNvPr id="28" name="Google Shape;134;p4"/>
            <p:cNvSpPr/>
            <p:nvPr/>
          </p:nvSpPr>
          <p:spPr>
            <a:xfrm>
              <a:off x="5358666" y="4859997"/>
              <a:ext cx="58468" cy="160207"/>
            </a:xfrm>
            <a:custGeom>
              <a:avLst/>
              <a:gdLst/>
              <a:ahLst/>
              <a:cxnLst/>
              <a:rect l="l" t="t" r="r" b="b"/>
              <a:pathLst>
                <a:path w="671" h="1845" extrusionOk="0">
                  <a:moveTo>
                    <a:pt x="106" y="0"/>
                  </a:moveTo>
                  <a:cubicBezTo>
                    <a:pt x="55" y="0"/>
                    <a:pt x="0" y="47"/>
                    <a:pt x="15" y="119"/>
                  </a:cubicBezTo>
                  <a:lnTo>
                    <a:pt x="501" y="1796"/>
                  </a:lnTo>
                  <a:cubicBezTo>
                    <a:pt x="501" y="1820"/>
                    <a:pt x="525" y="1844"/>
                    <a:pt x="573" y="1844"/>
                  </a:cubicBezTo>
                  <a:lnTo>
                    <a:pt x="598" y="1844"/>
                  </a:lnTo>
                  <a:cubicBezTo>
                    <a:pt x="646" y="1844"/>
                    <a:pt x="671" y="1796"/>
                    <a:pt x="646" y="1747"/>
                  </a:cubicBezTo>
                  <a:lnTo>
                    <a:pt x="185" y="71"/>
                  </a:lnTo>
                  <a:cubicBezTo>
                    <a:pt x="175" y="22"/>
                    <a:pt x="141" y="0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" name="Google Shape;135;p4"/>
            <p:cNvSpPr/>
            <p:nvPr/>
          </p:nvSpPr>
          <p:spPr>
            <a:xfrm>
              <a:off x="5294267" y="4894751"/>
              <a:ext cx="175403" cy="68660"/>
            </a:xfrm>
            <a:custGeom>
              <a:avLst/>
              <a:gdLst/>
              <a:ahLst/>
              <a:cxnLst/>
              <a:rect l="l" t="t" r="r" b="b"/>
              <a:pathLst>
                <a:path w="2017" h="788" extrusionOk="0">
                  <a:moveTo>
                    <a:pt x="1934" y="0"/>
                  </a:moveTo>
                  <a:cubicBezTo>
                    <a:pt x="1921" y="0"/>
                    <a:pt x="1908" y="3"/>
                    <a:pt x="1895" y="10"/>
                  </a:cubicBezTo>
                  <a:lnTo>
                    <a:pt x="49" y="617"/>
                  </a:lnTo>
                  <a:cubicBezTo>
                    <a:pt x="25" y="642"/>
                    <a:pt x="1" y="666"/>
                    <a:pt x="1" y="714"/>
                  </a:cubicBezTo>
                  <a:cubicBezTo>
                    <a:pt x="1" y="739"/>
                    <a:pt x="49" y="763"/>
                    <a:pt x="74" y="763"/>
                  </a:cubicBezTo>
                  <a:lnTo>
                    <a:pt x="98" y="787"/>
                  </a:lnTo>
                  <a:lnTo>
                    <a:pt x="1944" y="180"/>
                  </a:lnTo>
                  <a:cubicBezTo>
                    <a:pt x="1993" y="156"/>
                    <a:pt x="2017" y="107"/>
                    <a:pt x="1993" y="59"/>
                  </a:cubicBezTo>
                  <a:cubicBezTo>
                    <a:pt x="1993" y="23"/>
                    <a:pt x="1967" y="0"/>
                    <a:pt x="19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" name="Google Shape;136;p4"/>
            <p:cNvSpPr/>
            <p:nvPr/>
          </p:nvSpPr>
          <p:spPr>
            <a:xfrm>
              <a:off x="5310367" y="4883732"/>
              <a:ext cx="150829" cy="94090"/>
            </a:xfrm>
            <a:custGeom>
              <a:avLst/>
              <a:gdLst/>
              <a:ahLst/>
              <a:cxnLst/>
              <a:rect l="l" t="t" r="r" b="b"/>
              <a:pathLst>
                <a:path w="1734" h="1081" extrusionOk="0">
                  <a:moveTo>
                    <a:pt x="110" y="0"/>
                  </a:moveTo>
                  <a:cubicBezTo>
                    <a:pt x="38" y="0"/>
                    <a:pt x="0" y="92"/>
                    <a:pt x="82" y="133"/>
                  </a:cubicBezTo>
                  <a:lnTo>
                    <a:pt x="1588" y="1080"/>
                  </a:lnTo>
                  <a:lnTo>
                    <a:pt x="1637" y="1080"/>
                  </a:lnTo>
                  <a:cubicBezTo>
                    <a:pt x="1661" y="1080"/>
                    <a:pt x="1685" y="1080"/>
                    <a:pt x="1709" y="1056"/>
                  </a:cubicBezTo>
                  <a:cubicBezTo>
                    <a:pt x="1734" y="1007"/>
                    <a:pt x="1709" y="959"/>
                    <a:pt x="1685" y="935"/>
                  </a:cubicBezTo>
                  <a:lnTo>
                    <a:pt x="155" y="11"/>
                  </a:lnTo>
                  <a:cubicBezTo>
                    <a:pt x="139" y="4"/>
                    <a:pt x="124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" name="Google Shape;137;p4"/>
            <p:cNvSpPr/>
            <p:nvPr/>
          </p:nvSpPr>
          <p:spPr>
            <a:xfrm>
              <a:off x="5340872" y="4845588"/>
              <a:ext cx="97445" cy="157663"/>
            </a:xfrm>
            <a:custGeom>
              <a:avLst/>
              <a:gdLst/>
              <a:ahLst/>
              <a:cxnLst/>
              <a:rect l="l" t="t" r="r" b="b"/>
              <a:pathLst>
                <a:path w="1118" h="1814" extrusionOk="0">
                  <a:moveTo>
                    <a:pt x="1010" y="0"/>
                  </a:moveTo>
                  <a:cubicBezTo>
                    <a:pt x="984" y="0"/>
                    <a:pt x="962" y="12"/>
                    <a:pt x="947" y="41"/>
                  </a:cubicBezTo>
                  <a:lnTo>
                    <a:pt x="24" y="1717"/>
                  </a:lnTo>
                  <a:cubicBezTo>
                    <a:pt x="0" y="1741"/>
                    <a:pt x="24" y="1790"/>
                    <a:pt x="49" y="1814"/>
                  </a:cubicBezTo>
                  <a:lnTo>
                    <a:pt x="97" y="1814"/>
                  </a:lnTo>
                  <a:cubicBezTo>
                    <a:pt x="122" y="1814"/>
                    <a:pt x="146" y="1814"/>
                    <a:pt x="170" y="1790"/>
                  </a:cubicBezTo>
                  <a:lnTo>
                    <a:pt x="1093" y="113"/>
                  </a:lnTo>
                  <a:cubicBezTo>
                    <a:pt x="1118" y="89"/>
                    <a:pt x="1093" y="41"/>
                    <a:pt x="1069" y="16"/>
                  </a:cubicBezTo>
                  <a:cubicBezTo>
                    <a:pt x="1049" y="6"/>
                    <a:pt x="1029" y="0"/>
                    <a:pt x="10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138;p4"/>
            <p:cNvSpPr/>
            <p:nvPr/>
          </p:nvSpPr>
          <p:spPr>
            <a:xfrm>
              <a:off x="5499327" y="4624350"/>
              <a:ext cx="175403" cy="150882"/>
            </a:xfrm>
            <a:custGeom>
              <a:avLst/>
              <a:gdLst/>
              <a:ahLst/>
              <a:cxnLst/>
              <a:rect l="l" t="t" r="r" b="b"/>
              <a:pathLst>
                <a:path w="2017" h="1731" extrusionOk="0">
                  <a:moveTo>
                    <a:pt x="1166" y="175"/>
                  </a:moveTo>
                  <a:cubicBezTo>
                    <a:pt x="1555" y="175"/>
                    <a:pt x="1871" y="467"/>
                    <a:pt x="1871" y="856"/>
                  </a:cubicBezTo>
                  <a:cubicBezTo>
                    <a:pt x="1871" y="1285"/>
                    <a:pt x="1511" y="1569"/>
                    <a:pt x="1144" y="1569"/>
                  </a:cubicBezTo>
                  <a:cubicBezTo>
                    <a:pt x="971" y="1569"/>
                    <a:pt x="796" y="1506"/>
                    <a:pt x="656" y="1366"/>
                  </a:cubicBezTo>
                  <a:cubicBezTo>
                    <a:pt x="219" y="929"/>
                    <a:pt x="534" y="175"/>
                    <a:pt x="1166" y="175"/>
                  </a:cubicBezTo>
                  <a:close/>
                  <a:moveTo>
                    <a:pt x="1142" y="1"/>
                  </a:moveTo>
                  <a:cubicBezTo>
                    <a:pt x="930" y="1"/>
                    <a:pt x="714" y="77"/>
                    <a:pt x="534" y="248"/>
                  </a:cubicBezTo>
                  <a:cubicBezTo>
                    <a:pt x="0" y="807"/>
                    <a:pt x="389" y="1730"/>
                    <a:pt x="1166" y="1730"/>
                  </a:cubicBezTo>
                  <a:cubicBezTo>
                    <a:pt x="1628" y="1730"/>
                    <a:pt x="2016" y="1342"/>
                    <a:pt x="2016" y="856"/>
                  </a:cubicBezTo>
                  <a:cubicBezTo>
                    <a:pt x="2016" y="344"/>
                    <a:pt x="1590" y="1"/>
                    <a:pt x="11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" name="Google Shape;139;p4"/>
            <p:cNvSpPr/>
            <p:nvPr/>
          </p:nvSpPr>
          <p:spPr>
            <a:xfrm>
              <a:off x="5615414" y="4833720"/>
              <a:ext cx="32199" cy="89003"/>
            </a:xfrm>
            <a:custGeom>
              <a:avLst/>
              <a:gdLst/>
              <a:ahLst/>
              <a:cxnLst/>
              <a:rect l="l" t="t" r="r" b="b"/>
              <a:pathLst>
                <a:path w="671" h="1845" extrusionOk="0">
                  <a:moveTo>
                    <a:pt x="106" y="0"/>
                  </a:moveTo>
                  <a:cubicBezTo>
                    <a:pt x="55" y="0"/>
                    <a:pt x="0" y="47"/>
                    <a:pt x="15" y="119"/>
                  </a:cubicBezTo>
                  <a:lnTo>
                    <a:pt x="501" y="1796"/>
                  </a:lnTo>
                  <a:cubicBezTo>
                    <a:pt x="501" y="1820"/>
                    <a:pt x="525" y="1844"/>
                    <a:pt x="573" y="1844"/>
                  </a:cubicBezTo>
                  <a:lnTo>
                    <a:pt x="598" y="1844"/>
                  </a:lnTo>
                  <a:cubicBezTo>
                    <a:pt x="646" y="1844"/>
                    <a:pt x="671" y="1796"/>
                    <a:pt x="646" y="1747"/>
                  </a:cubicBezTo>
                  <a:lnTo>
                    <a:pt x="185" y="71"/>
                  </a:lnTo>
                  <a:cubicBezTo>
                    <a:pt x="175" y="22"/>
                    <a:pt x="141" y="0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" name="Google Shape;140;p4"/>
            <p:cNvSpPr/>
            <p:nvPr/>
          </p:nvSpPr>
          <p:spPr>
            <a:xfrm>
              <a:off x="5579826" y="4853216"/>
              <a:ext cx="97445" cy="38145"/>
            </a:xfrm>
            <a:custGeom>
              <a:avLst/>
              <a:gdLst/>
              <a:ahLst/>
              <a:cxnLst/>
              <a:rect l="l" t="t" r="r" b="b"/>
              <a:pathLst>
                <a:path w="2017" h="788" extrusionOk="0">
                  <a:moveTo>
                    <a:pt x="1934" y="0"/>
                  </a:moveTo>
                  <a:cubicBezTo>
                    <a:pt x="1921" y="0"/>
                    <a:pt x="1908" y="3"/>
                    <a:pt x="1895" y="10"/>
                  </a:cubicBezTo>
                  <a:lnTo>
                    <a:pt x="49" y="617"/>
                  </a:lnTo>
                  <a:cubicBezTo>
                    <a:pt x="25" y="642"/>
                    <a:pt x="1" y="666"/>
                    <a:pt x="1" y="714"/>
                  </a:cubicBezTo>
                  <a:cubicBezTo>
                    <a:pt x="1" y="739"/>
                    <a:pt x="49" y="763"/>
                    <a:pt x="74" y="763"/>
                  </a:cubicBezTo>
                  <a:lnTo>
                    <a:pt x="98" y="787"/>
                  </a:lnTo>
                  <a:lnTo>
                    <a:pt x="1944" y="180"/>
                  </a:lnTo>
                  <a:cubicBezTo>
                    <a:pt x="1993" y="156"/>
                    <a:pt x="2017" y="107"/>
                    <a:pt x="1993" y="59"/>
                  </a:cubicBezTo>
                  <a:cubicBezTo>
                    <a:pt x="1993" y="23"/>
                    <a:pt x="1967" y="0"/>
                    <a:pt x="19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" name="Google Shape;141;p4"/>
            <p:cNvSpPr/>
            <p:nvPr/>
          </p:nvSpPr>
          <p:spPr>
            <a:xfrm>
              <a:off x="5589146" y="4847283"/>
              <a:ext cx="83041" cy="51707"/>
            </a:xfrm>
            <a:custGeom>
              <a:avLst/>
              <a:gdLst/>
              <a:ahLst/>
              <a:cxnLst/>
              <a:rect l="l" t="t" r="r" b="b"/>
              <a:pathLst>
                <a:path w="1734" h="1081" extrusionOk="0">
                  <a:moveTo>
                    <a:pt x="110" y="0"/>
                  </a:moveTo>
                  <a:cubicBezTo>
                    <a:pt x="38" y="0"/>
                    <a:pt x="0" y="92"/>
                    <a:pt x="82" y="133"/>
                  </a:cubicBezTo>
                  <a:lnTo>
                    <a:pt x="1588" y="1080"/>
                  </a:lnTo>
                  <a:lnTo>
                    <a:pt x="1637" y="1080"/>
                  </a:lnTo>
                  <a:cubicBezTo>
                    <a:pt x="1661" y="1080"/>
                    <a:pt x="1685" y="1080"/>
                    <a:pt x="1709" y="1056"/>
                  </a:cubicBezTo>
                  <a:cubicBezTo>
                    <a:pt x="1734" y="1007"/>
                    <a:pt x="1709" y="959"/>
                    <a:pt x="1685" y="935"/>
                  </a:cubicBezTo>
                  <a:lnTo>
                    <a:pt x="155" y="11"/>
                  </a:lnTo>
                  <a:cubicBezTo>
                    <a:pt x="139" y="4"/>
                    <a:pt x="124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" name="Google Shape;142;p4"/>
            <p:cNvSpPr/>
            <p:nvPr/>
          </p:nvSpPr>
          <p:spPr>
            <a:xfrm>
              <a:off x="5606093" y="4826091"/>
              <a:ext cx="53384" cy="87308"/>
            </a:xfrm>
            <a:custGeom>
              <a:avLst/>
              <a:gdLst/>
              <a:ahLst/>
              <a:cxnLst/>
              <a:rect l="l" t="t" r="r" b="b"/>
              <a:pathLst>
                <a:path w="1118" h="1814" extrusionOk="0">
                  <a:moveTo>
                    <a:pt x="1010" y="0"/>
                  </a:moveTo>
                  <a:cubicBezTo>
                    <a:pt x="984" y="0"/>
                    <a:pt x="962" y="12"/>
                    <a:pt x="947" y="41"/>
                  </a:cubicBezTo>
                  <a:lnTo>
                    <a:pt x="24" y="1717"/>
                  </a:lnTo>
                  <a:cubicBezTo>
                    <a:pt x="0" y="1741"/>
                    <a:pt x="24" y="1790"/>
                    <a:pt x="49" y="1814"/>
                  </a:cubicBezTo>
                  <a:lnTo>
                    <a:pt x="97" y="1814"/>
                  </a:lnTo>
                  <a:cubicBezTo>
                    <a:pt x="122" y="1814"/>
                    <a:pt x="146" y="1814"/>
                    <a:pt x="170" y="1790"/>
                  </a:cubicBezTo>
                  <a:lnTo>
                    <a:pt x="1093" y="113"/>
                  </a:lnTo>
                  <a:cubicBezTo>
                    <a:pt x="1118" y="89"/>
                    <a:pt x="1093" y="41"/>
                    <a:pt x="1069" y="16"/>
                  </a:cubicBezTo>
                  <a:cubicBezTo>
                    <a:pt x="1049" y="6"/>
                    <a:pt x="1029" y="0"/>
                    <a:pt x="10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7" name="Google Shape;143;p4"/>
          <p:cNvGrpSpPr>
            <a:grpSpLocks/>
          </p:cNvGrpSpPr>
          <p:nvPr/>
        </p:nvGrpSpPr>
        <p:grpSpPr bwMode="auto">
          <a:xfrm>
            <a:off x="163513" y="166688"/>
            <a:ext cx="806450" cy="771525"/>
            <a:chOff x="122839" y="125316"/>
            <a:chExt cx="604654" cy="578037"/>
          </a:xfrm>
        </p:grpSpPr>
        <p:sp>
          <p:nvSpPr>
            <p:cNvPr id="38" name="Google Shape;144;p4"/>
            <p:cNvSpPr/>
            <p:nvPr/>
          </p:nvSpPr>
          <p:spPr>
            <a:xfrm rot="10232062">
              <a:off x="183542" y="463099"/>
              <a:ext cx="246385" cy="221224"/>
            </a:xfrm>
            <a:custGeom>
              <a:avLst/>
              <a:gdLst/>
              <a:ahLst/>
              <a:cxnLst/>
              <a:rect l="l" t="t" r="r" b="b"/>
              <a:pathLst>
                <a:path w="2891" h="2593" extrusionOk="0">
                  <a:moveTo>
                    <a:pt x="2397" y="0"/>
                  </a:moveTo>
                  <a:cubicBezTo>
                    <a:pt x="2197" y="0"/>
                    <a:pt x="1879" y="238"/>
                    <a:pt x="1117" y="367"/>
                  </a:cubicBezTo>
                  <a:cubicBezTo>
                    <a:pt x="0" y="586"/>
                    <a:pt x="389" y="2213"/>
                    <a:pt x="389" y="2335"/>
                  </a:cubicBezTo>
                  <a:cubicBezTo>
                    <a:pt x="672" y="2505"/>
                    <a:pt x="988" y="2592"/>
                    <a:pt x="1309" y="2592"/>
                  </a:cubicBezTo>
                  <a:cubicBezTo>
                    <a:pt x="1538" y="2592"/>
                    <a:pt x="1769" y="2547"/>
                    <a:pt x="1992" y="2456"/>
                  </a:cubicBezTo>
                  <a:cubicBezTo>
                    <a:pt x="2891" y="2092"/>
                    <a:pt x="2891" y="683"/>
                    <a:pt x="2648" y="221"/>
                  </a:cubicBezTo>
                  <a:cubicBezTo>
                    <a:pt x="2567" y="59"/>
                    <a:pt x="2497" y="0"/>
                    <a:pt x="23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" name="Google Shape;145;p4"/>
            <p:cNvSpPr/>
            <p:nvPr/>
          </p:nvSpPr>
          <p:spPr>
            <a:xfrm rot="10232062">
              <a:off x="259719" y="505916"/>
              <a:ext cx="121407" cy="99908"/>
            </a:xfrm>
            <a:custGeom>
              <a:avLst/>
              <a:gdLst/>
              <a:ahLst/>
              <a:cxnLst/>
              <a:rect l="l" t="t" r="r" b="b"/>
              <a:pathLst>
                <a:path w="1434" h="1176" extrusionOk="0">
                  <a:moveTo>
                    <a:pt x="1347" y="0"/>
                  </a:moveTo>
                  <a:cubicBezTo>
                    <a:pt x="1312" y="0"/>
                    <a:pt x="1281" y="23"/>
                    <a:pt x="1264" y="58"/>
                  </a:cubicBezTo>
                  <a:cubicBezTo>
                    <a:pt x="1069" y="520"/>
                    <a:pt x="49" y="1030"/>
                    <a:pt x="49" y="1030"/>
                  </a:cubicBezTo>
                  <a:cubicBezTo>
                    <a:pt x="25" y="1054"/>
                    <a:pt x="0" y="1103"/>
                    <a:pt x="25" y="1151"/>
                  </a:cubicBezTo>
                  <a:cubicBezTo>
                    <a:pt x="49" y="1176"/>
                    <a:pt x="73" y="1176"/>
                    <a:pt x="98" y="1176"/>
                  </a:cubicBezTo>
                  <a:lnTo>
                    <a:pt x="122" y="1176"/>
                  </a:lnTo>
                  <a:cubicBezTo>
                    <a:pt x="171" y="1151"/>
                    <a:pt x="1166" y="641"/>
                    <a:pt x="1409" y="107"/>
                  </a:cubicBezTo>
                  <a:cubicBezTo>
                    <a:pt x="1434" y="82"/>
                    <a:pt x="1409" y="34"/>
                    <a:pt x="1385" y="10"/>
                  </a:cubicBezTo>
                  <a:cubicBezTo>
                    <a:pt x="1372" y="3"/>
                    <a:pt x="1359" y="0"/>
                    <a:pt x="1347" y="0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" name="Google Shape;146;p4"/>
            <p:cNvSpPr/>
            <p:nvPr/>
          </p:nvSpPr>
          <p:spPr>
            <a:xfrm rot="10232062">
              <a:off x="138312" y="171701"/>
              <a:ext cx="254716" cy="209330"/>
            </a:xfrm>
            <a:custGeom>
              <a:avLst/>
              <a:gdLst/>
              <a:ahLst/>
              <a:cxnLst/>
              <a:rect l="l" t="t" r="r" b="b"/>
              <a:pathLst>
                <a:path w="2989" h="2446" extrusionOk="0">
                  <a:moveTo>
                    <a:pt x="1122" y="0"/>
                  </a:moveTo>
                  <a:cubicBezTo>
                    <a:pt x="708" y="0"/>
                    <a:pt x="337" y="106"/>
                    <a:pt x="292" y="117"/>
                  </a:cubicBezTo>
                  <a:cubicBezTo>
                    <a:pt x="25" y="628"/>
                    <a:pt x="0" y="1211"/>
                    <a:pt x="267" y="1721"/>
                  </a:cubicBezTo>
                  <a:cubicBezTo>
                    <a:pt x="520" y="2255"/>
                    <a:pt x="1145" y="2445"/>
                    <a:pt x="1692" y="2445"/>
                  </a:cubicBezTo>
                  <a:cubicBezTo>
                    <a:pt x="2040" y="2445"/>
                    <a:pt x="2357" y="2368"/>
                    <a:pt x="2527" y="2255"/>
                  </a:cubicBezTo>
                  <a:cubicBezTo>
                    <a:pt x="2988" y="1939"/>
                    <a:pt x="2551" y="1842"/>
                    <a:pt x="2284" y="725"/>
                  </a:cubicBezTo>
                  <a:cubicBezTo>
                    <a:pt x="2128" y="140"/>
                    <a:pt x="1597" y="0"/>
                    <a:pt x="112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" name="Google Shape;147;p4"/>
            <p:cNvSpPr/>
            <p:nvPr/>
          </p:nvSpPr>
          <p:spPr>
            <a:xfrm rot="10232062">
              <a:off x="240675" y="237117"/>
              <a:ext cx="110695" cy="115369"/>
            </a:xfrm>
            <a:custGeom>
              <a:avLst/>
              <a:gdLst/>
              <a:ahLst/>
              <a:cxnLst/>
              <a:rect l="l" t="t" r="r" b="b"/>
              <a:pathLst>
                <a:path w="1289" h="1347" extrusionOk="0">
                  <a:moveTo>
                    <a:pt x="91" y="0"/>
                  </a:moveTo>
                  <a:cubicBezTo>
                    <a:pt x="78" y="0"/>
                    <a:pt x="64" y="3"/>
                    <a:pt x="49" y="11"/>
                  </a:cubicBezTo>
                  <a:cubicBezTo>
                    <a:pt x="1" y="35"/>
                    <a:pt x="1" y="83"/>
                    <a:pt x="25" y="132"/>
                  </a:cubicBezTo>
                  <a:cubicBezTo>
                    <a:pt x="49" y="156"/>
                    <a:pt x="632" y="1128"/>
                    <a:pt x="1167" y="1347"/>
                  </a:cubicBezTo>
                  <a:lnTo>
                    <a:pt x="1191" y="1347"/>
                  </a:lnTo>
                  <a:cubicBezTo>
                    <a:pt x="1215" y="1347"/>
                    <a:pt x="1240" y="1322"/>
                    <a:pt x="1264" y="1298"/>
                  </a:cubicBezTo>
                  <a:cubicBezTo>
                    <a:pt x="1288" y="1249"/>
                    <a:pt x="1264" y="1201"/>
                    <a:pt x="1215" y="1201"/>
                  </a:cubicBezTo>
                  <a:cubicBezTo>
                    <a:pt x="754" y="1006"/>
                    <a:pt x="171" y="35"/>
                    <a:pt x="171" y="35"/>
                  </a:cubicBezTo>
                  <a:cubicBezTo>
                    <a:pt x="154" y="18"/>
                    <a:pt x="124" y="0"/>
                    <a:pt x="91" y="0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" name="Google Shape;148;p4"/>
            <p:cNvSpPr/>
            <p:nvPr/>
          </p:nvSpPr>
          <p:spPr>
            <a:xfrm rot="10232062">
              <a:off x="468015" y="144346"/>
              <a:ext cx="244004" cy="211709"/>
            </a:xfrm>
            <a:custGeom>
              <a:avLst/>
              <a:gdLst/>
              <a:ahLst/>
              <a:cxnLst/>
              <a:rect l="l" t="t" r="r" b="b"/>
              <a:pathLst>
                <a:path w="2867" h="2492" extrusionOk="0">
                  <a:moveTo>
                    <a:pt x="1588" y="0"/>
                  </a:moveTo>
                  <a:cubicBezTo>
                    <a:pt x="1396" y="0"/>
                    <a:pt x="1204" y="32"/>
                    <a:pt x="1021" y="99"/>
                  </a:cubicBezTo>
                  <a:cubicBezTo>
                    <a:pt x="122" y="391"/>
                    <a:pt x="0" y="1775"/>
                    <a:pt x="195" y="2261"/>
                  </a:cubicBezTo>
                  <a:cubicBezTo>
                    <a:pt x="272" y="2432"/>
                    <a:pt x="340" y="2492"/>
                    <a:pt x="447" y="2492"/>
                  </a:cubicBezTo>
                  <a:cubicBezTo>
                    <a:pt x="643" y="2492"/>
                    <a:pt x="970" y="2291"/>
                    <a:pt x="1725" y="2213"/>
                  </a:cubicBezTo>
                  <a:cubicBezTo>
                    <a:pt x="2867" y="2115"/>
                    <a:pt x="2624" y="439"/>
                    <a:pt x="2624" y="342"/>
                  </a:cubicBezTo>
                  <a:cubicBezTo>
                    <a:pt x="2321" y="119"/>
                    <a:pt x="1955" y="0"/>
                    <a:pt x="15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" name="Google Shape;149;p4"/>
            <p:cNvSpPr/>
            <p:nvPr/>
          </p:nvSpPr>
          <p:spPr>
            <a:xfrm rot="10232062">
              <a:off x="507294" y="218087"/>
              <a:ext cx="127359" cy="92771"/>
            </a:xfrm>
            <a:custGeom>
              <a:avLst/>
              <a:gdLst/>
              <a:ahLst/>
              <a:cxnLst/>
              <a:rect l="l" t="t" r="r" b="b"/>
              <a:pathLst>
                <a:path w="1507" h="1079" extrusionOk="0">
                  <a:moveTo>
                    <a:pt x="1423" y="0"/>
                  </a:moveTo>
                  <a:cubicBezTo>
                    <a:pt x="1411" y="0"/>
                    <a:pt x="1398" y="3"/>
                    <a:pt x="1385" y="10"/>
                  </a:cubicBezTo>
                  <a:cubicBezTo>
                    <a:pt x="1336" y="34"/>
                    <a:pt x="292" y="471"/>
                    <a:pt x="25" y="957"/>
                  </a:cubicBezTo>
                  <a:cubicBezTo>
                    <a:pt x="0" y="1006"/>
                    <a:pt x="0" y="1054"/>
                    <a:pt x="49" y="1079"/>
                  </a:cubicBezTo>
                  <a:lnTo>
                    <a:pt x="98" y="1079"/>
                  </a:lnTo>
                  <a:cubicBezTo>
                    <a:pt x="122" y="1079"/>
                    <a:pt x="146" y="1054"/>
                    <a:pt x="146" y="1054"/>
                  </a:cubicBezTo>
                  <a:cubicBezTo>
                    <a:pt x="413" y="593"/>
                    <a:pt x="1458" y="156"/>
                    <a:pt x="1458" y="156"/>
                  </a:cubicBezTo>
                  <a:cubicBezTo>
                    <a:pt x="1482" y="131"/>
                    <a:pt x="1506" y="83"/>
                    <a:pt x="1482" y="59"/>
                  </a:cubicBezTo>
                  <a:cubicBezTo>
                    <a:pt x="1482" y="23"/>
                    <a:pt x="1456" y="0"/>
                    <a:pt x="1423" y="0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" name="Google Shape;150;p4"/>
            <p:cNvSpPr/>
            <p:nvPr/>
          </p:nvSpPr>
          <p:spPr>
            <a:xfrm rot="10232062">
              <a:off x="213299" y="212140"/>
              <a:ext cx="452300" cy="338973"/>
            </a:xfrm>
            <a:custGeom>
              <a:avLst/>
              <a:gdLst/>
              <a:ahLst/>
              <a:cxnLst/>
              <a:rect l="l" t="t" r="r" b="b"/>
              <a:pathLst>
                <a:path w="5322" h="3981" extrusionOk="0">
                  <a:moveTo>
                    <a:pt x="2229" y="0"/>
                  </a:moveTo>
                  <a:cubicBezTo>
                    <a:pt x="2176" y="0"/>
                    <a:pt x="2121" y="3"/>
                    <a:pt x="2061" y="9"/>
                  </a:cubicBezTo>
                  <a:cubicBezTo>
                    <a:pt x="1523" y="53"/>
                    <a:pt x="1298" y="507"/>
                    <a:pt x="1299" y="894"/>
                  </a:cubicBezTo>
                  <a:lnTo>
                    <a:pt x="1299" y="894"/>
                  </a:lnTo>
                  <a:cubicBezTo>
                    <a:pt x="1256" y="882"/>
                    <a:pt x="1211" y="870"/>
                    <a:pt x="1163" y="859"/>
                  </a:cubicBezTo>
                  <a:cubicBezTo>
                    <a:pt x="1123" y="851"/>
                    <a:pt x="1085" y="847"/>
                    <a:pt x="1048" y="847"/>
                  </a:cubicBezTo>
                  <a:cubicBezTo>
                    <a:pt x="240" y="847"/>
                    <a:pt x="0" y="2788"/>
                    <a:pt x="604" y="2997"/>
                  </a:cubicBezTo>
                  <a:cubicBezTo>
                    <a:pt x="676" y="3025"/>
                    <a:pt x="742" y="3037"/>
                    <a:pt x="801" y="3037"/>
                  </a:cubicBezTo>
                  <a:cubicBezTo>
                    <a:pt x="824" y="3037"/>
                    <a:pt x="847" y="3035"/>
                    <a:pt x="868" y="3032"/>
                  </a:cubicBezTo>
                  <a:lnTo>
                    <a:pt x="868" y="3032"/>
                  </a:lnTo>
                  <a:cubicBezTo>
                    <a:pt x="1077" y="3454"/>
                    <a:pt x="1536" y="3921"/>
                    <a:pt x="2132" y="3921"/>
                  </a:cubicBezTo>
                  <a:cubicBezTo>
                    <a:pt x="2149" y="3921"/>
                    <a:pt x="2166" y="3921"/>
                    <a:pt x="2183" y="3920"/>
                  </a:cubicBezTo>
                  <a:cubicBezTo>
                    <a:pt x="2358" y="3908"/>
                    <a:pt x="2491" y="3882"/>
                    <a:pt x="2590" y="3846"/>
                  </a:cubicBezTo>
                  <a:lnTo>
                    <a:pt x="2590" y="3846"/>
                  </a:lnTo>
                  <a:cubicBezTo>
                    <a:pt x="2678" y="3927"/>
                    <a:pt x="2799" y="3981"/>
                    <a:pt x="2960" y="3981"/>
                  </a:cubicBezTo>
                  <a:cubicBezTo>
                    <a:pt x="3070" y="3981"/>
                    <a:pt x="3199" y="3955"/>
                    <a:pt x="3349" y="3896"/>
                  </a:cubicBezTo>
                  <a:cubicBezTo>
                    <a:pt x="3931" y="3671"/>
                    <a:pt x="4211" y="3324"/>
                    <a:pt x="4262" y="3034"/>
                  </a:cubicBezTo>
                  <a:lnTo>
                    <a:pt x="4262" y="3034"/>
                  </a:lnTo>
                  <a:cubicBezTo>
                    <a:pt x="4365" y="3023"/>
                    <a:pt x="4482" y="2989"/>
                    <a:pt x="4612" y="2924"/>
                  </a:cubicBezTo>
                  <a:cubicBezTo>
                    <a:pt x="5321" y="2580"/>
                    <a:pt x="4915" y="1660"/>
                    <a:pt x="4479" y="1295"/>
                  </a:cubicBezTo>
                  <a:lnTo>
                    <a:pt x="4479" y="1295"/>
                  </a:lnTo>
                  <a:cubicBezTo>
                    <a:pt x="4597" y="1026"/>
                    <a:pt x="4485" y="563"/>
                    <a:pt x="3835" y="179"/>
                  </a:cubicBezTo>
                  <a:cubicBezTo>
                    <a:pt x="3619" y="52"/>
                    <a:pt x="3439" y="3"/>
                    <a:pt x="3289" y="3"/>
                  </a:cubicBezTo>
                  <a:cubicBezTo>
                    <a:pt x="3074" y="3"/>
                    <a:pt x="2921" y="104"/>
                    <a:pt x="2817" y="220"/>
                  </a:cubicBezTo>
                  <a:lnTo>
                    <a:pt x="2817" y="220"/>
                  </a:lnTo>
                  <a:cubicBezTo>
                    <a:pt x="2713" y="96"/>
                    <a:pt x="2527" y="0"/>
                    <a:pt x="22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" name="Google Shape;151;p4"/>
            <p:cNvSpPr/>
            <p:nvPr/>
          </p:nvSpPr>
          <p:spPr>
            <a:xfrm rot="10232062">
              <a:off x="229963" y="203815"/>
              <a:ext cx="422543" cy="355623"/>
            </a:xfrm>
            <a:custGeom>
              <a:avLst/>
              <a:gdLst/>
              <a:ahLst/>
              <a:cxnLst/>
              <a:rect l="l" t="t" r="r" b="b"/>
              <a:pathLst>
                <a:path w="4956" h="4170" extrusionOk="0">
                  <a:moveTo>
                    <a:pt x="2673" y="452"/>
                  </a:moveTo>
                  <a:cubicBezTo>
                    <a:pt x="2697" y="501"/>
                    <a:pt x="2721" y="574"/>
                    <a:pt x="2697" y="647"/>
                  </a:cubicBezTo>
                  <a:cubicBezTo>
                    <a:pt x="2697" y="695"/>
                    <a:pt x="2697" y="744"/>
                    <a:pt x="2648" y="768"/>
                  </a:cubicBezTo>
                  <a:lnTo>
                    <a:pt x="2600" y="768"/>
                  </a:lnTo>
                  <a:cubicBezTo>
                    <a:pt x="2575" y="768"/>
                    <a:pt x="2551" y="720"/>
                    <a:pt x="2551" y="671"/>
                  </a:cubicBezTo>
                  <a:cubicBezTo>
                    <a:pt x="2575" y="598"/>
                    <a:pt x="2624" y="525"/>
                    <a:pt x="2673" y="452"/>
                  </a:cubicBezTo>
                  <a:close/>
                  <a:moveTo>
                    <a:pt x="1264" y="1108"/>
                  </a:moveTo>
                  <a:lnTo>
                    <a:pt x="1264" y="1108"/>
                  </a:lnTo>
                  <a:cubicBezTo>
                    <a:pt x="1579" y="1230"/>
                    <a:pt x="1677" y="1400"/>
                    <a:pt x="1652" y="1448"/>
                  </a:cubicBezTo>
                  <a:cubicBezTo>
                    <a:pt x="1652" y="1473"/>
                    <a:pt x="1604" y="1473"/>
                    <a:pt x="1579" y="1473"/>
                  </a:cubicBezTo>
                  <a:cubicBezTo>
                    <a:pt x="1531" y="1473"/>
                    <a:pt x="1506" y="1473"/>
                    <a:pt x="1458" y="1448"/>
                  </a:cubicBezTo>
                  <a:cubicBezTo>
                    <a:pt x="1336" y="1400"/>
                    <a:pt x="1264" y="1254"/>
                    <a:pt x="1264" y="1108"/>
                  </a:cubicBezTo>
                  <a:close/>
                  <a:moveTo>
                    <a:pt x="3984" y="1303"/>
                  </a:moveTo>
                  <a:cubicBezTo>
                    <a:pt x="4009" y="1303"/>
                    <a:pt x="4033" y="1327"/>
                    <a:pt x="4081" y="1327"/>
                  </a:cubicBezTo>
                  <a:cubicBezTo>
                    <a:pt x="4130" y="1351"/>
                    <a:pt x="4179" y="1375"/>
                    <a:pt x="4252" y="1424"/>
                  </a:cubicBezTo>
                  <a:cubicBezTo>
                    <a:pt x="4203" y="1473"/>
                    <a:pt x="4130" y="1521"/>
                    <a:pt x="4057" y="1545"/>
                  </a:cubicBezTo>
                  <a:cubicBezTo>
                    <a:pt x="4039" y="1552"/>
                    <a:pt x="4019" y="1555"/>
                    <a:pt x="3999" y="1555"/>
                  </a:cubicBezTo>
                  <a:cubicBezTo>
                    <a:pt x="3940" y="1555"/>
                    <a:pt x="3881" y="1527"/>
                    <a:pt x="3863" y="1473"/>
                  </a:cubicBezTo>
                  <a:cubicBezTo>
                    <a:pt x="3839" y="1424"/>
                    <a:pt x="3839" y="1400"/>
                    <a:pt x="3863" y="1351"/>
                  </a:cubicBezTo>
                  <a:cubicBezTo>
                    <a:pt x="3887" y="1327"/>
                    <a:pt x="3936" y="1303"/>
                    <a:pt x="3984" y="1303"/>
                  </a:cubicBezTo>
                  <a:close/>
                  <a:moveTo>
                    <a:pt x="826" y="2541"/>
                  </a:moveTo>
                  <a:cubicBezTo>
                    <a:pt x="923" y="2541"/>
                    <a:pt x="972" y="2614"/>
                    <a:pt x="972" y="2687"/>
                  </a:cubicBezTo>
                  <a:cubicBezTo>
                    <a:pt x="996" y="2833"/>
                    <a:pt x="923" y="2979"/>
                    <a:pt x="778" y="3027"/>
                  </a:cubicBezTo>
                  <a:cubicBezTo>
                    <a:pt x="705" y="2906"/>
                    <a:pt x="681" y="2736"/>
                    <a:pt x="729" y="2590"/>
                  </a:cubicBezTo>
                  <a:cubicBezTo>
                    <a:pt x="729" y="2566"/>
                    <a:pt x="753" y="2541"/>
                    <a:pt x="802" y="2541"/>
                  </a:cubicBezTo>
                  <a:close/>
                  <a:moveTo>
                    <a:pt x="3720" y="2701"/>
                  </a:moveTo>
                  <a:cubicBezTo>
                    <a:pt x="3727" y="2701"/>
                    <a:pt x="3734" y="2704"/>
                    <a:pt x="3741" y="2712"/>
                  </a:cubicBezTo>
                  <a:lnTo>
                    <a:pt x="3814" y="2712"/>
                  </a:lnTo>
                  <a:cubicBezTo>
                    <a:pt x="3960" y="2736"/>
                    <a:pt x="4081" y="2906"/>
                    <a:pt x="4057" y="3052"/>
                  </a:cubicBezTo>
                  <a:cubicBezTo>
                    <a:pt x="4038" y="3055"/>
                    <a:pt x="4020" y="3056"/>
                    <a:pt x="4001" y="3056"/>
                  </a:cubicBezTo>
                  <a:cubicBezTo>
                    <a:pt x="3875" y="3056"/>
                    <a:pt x="3756" y="2987"/>
                    <a:pt x="3693" y="2882"/>
                  </a:cubicBezTo>
                  <a:cubicBezTo>
                    <a:pt x="3669" y="2833"/>
                    <a:pt x="3644" y="2784"/>
                    <a:pt x="3669" y="2736"/>
                  </a:cubicBezTo>
                  <a:cubicBezTo>
                    <a:pt x="3686" y="2719"/>
                    <a:pt x="3703" y="2701"/>
                    <a:pt x="3720" y="2701"/>
                  </a:cubicBezTo>
                  <a:close/>
                  <a:moveTo>
                    <a:pt x="2381" y="3343"/>
                  </a:moveTo>
                  <a:cubicBezTo>
                    <a:pt x="2527" y="3392"/>
                    <a:pt x="2624" y="3537"/>
                    <a:pt x="2648" y="3683"/>
                  </a:cubicBezTo>
                  <a:cubicBezTo>
                    <a:pt x="2648" y="3756"/>
                    <a:pt x="2600" y="3805"/>
                    <a:pt x="2478" y="3853"/>
                  </a:cubicBezTo>
                  <a:cubicBezTo>
                    <a:pt x="2405" y="3756"/>
                    <a:pt x="2357" y="3610"/>
                    <a:pt x="2357" y="3465"/>
                  </a:cubicBezTo>
                  <a:cubicBezTo>
                    <a:pt x="2357" y="3367"/>
                    <a:pt x="2381" y="3343"/>
                    <a:pt x="2381" y="3343"/>
                  </a:cubicBezTo>
                  <a:close/>
                  <a:moveTo>
                    <a:pt x="3124" y="188"/>
                  </a:moveTo>
                  <a:cubicBezTo>
                    <a:pt x="3276" y="188"/>
                    <a:pt x="3445" y="243"/>
                    <a:pt x="3620" y="355"/>
                  </a:cubicBezTo>
                  <a:cubicBezTo>
                    <a:pt x="4130" y="671"/>
                    <a:pt x="4300" y="1011"/>
                    <a:pt x="4276" y="1278"/>
                  </a:cubicBezTo>
                  <a:cubicBezTo>
                    <a:pt x="4203" y="1230"/>
                    <a:pt x="4154" y="1205"/>
                    <a:pt x="4081" y="1181"/>
                  </a:cubicBezTo>
                  <a:cubicBezTo>
                    <a:pt x="4033" y="1157"/>
                    <a:pt x="3984" y="1157"/>
                    <a:pt x="3936" y="1157"/>
                  </a:cubicBezTo>
                  <a:cubicBezTo>
                    <a:pt x="3839" y="1157"/>
                    <a:pt x="3741" y="1205"/>
                    <a:pt x="3693" y="1303"/>
                  </a:cubicBezTo>
                  <a:cubicBezTo>
                    <a:pt x="3644" y="1375"/>
                    <a:pt x="3644" y="1473"/>
                    <a:pt x="3693" y="1570"/>
                  </a:cubicBezTo>
                  <a:cubicBezTo>
                    <a:pt x="3741" y="1667"/>
                    <a:pt x="3863" y="1716"/>
                    <a:pt x="3984" y="1716"/>
                  </a:cubicBezTo>
                  <a:lnTo>
                    <a:pt x="4033" y="1716"/>
                  </a:lnTo>
                  <a:cubicBezTo>
                    <a:pt x="4154" y="1716"/>
                    <a:pt x="4276" y="1643"/>
                    <a:pt x="4349" y="1545"/>
                  </a:cubicBezTo>
                  <a:cubicBezTo>
                    <a:pt x="4616" y="1788"/>
                    <a:pt x="4762" y="2153"/>
                    <a:pt x="4762" y="2541"/>
                  </a:cubicBezTo>
                  <a:cubicBezTo>
                    <a:pt x="4737" y="2736"/>
                    <a:pt x="4592" y="2906"/>
                    <a:pt x="4422" y="2979"/>
                  </a:cubicBezTo>
                  <a:cubicBezTo>
                    <a:pt x="4349" y="3027"/>
                    <a:pt x="4276" y="3052"/>
                    <a:pt x="4203" y="3052"/>
                  </a:cubicBezTo>
                  <a:cubicBezTo>
                    <a:pt x="4203" y="2833"/>
                    <a:pt x="4057" y="2614"/>
                    <a:pt x="3814" y="2566"/>
                  </a:cubicBezTo>
                  <a:cubicBezTo>
                    <a:pt x="3791" y="2560"/>
                    <a:pt x="3767" y="2557"/>
                    <a:pt x="3742" y="2557"/>
                  </a:cubicBezTo>
                  <a:cubicBezTo>
                    <a:pt x="3662" y="2557"/>
                    <a:pt x="3578" y="2589"/>
                    <a:pt x="3523" y="2663"/>
                  </a:cubicBezTo>
                  <a:cubicBezTo>
                    <a:pt x="3474" y="2760"/>
                    <a:pt x="3474" y="2882"/>
                    <a:pt x="3547" y="2979"/>
                  </a:cubicBezTo>
                  <a:cubicBezTo>
                    <a:pt x="3644" y="3124"/>
                    <a:pt x="3814" y="3222"/>
                    <a:pt x="4009" y="3246"/>
                  </a:cubicBezTo>
                  <a:cubicBezTo>
                    <a:pt x="3839" y="3562"/>
                    <a:pt x="3547" y="3805"/>
                    <a:pt x="3207" y="3926"/>
                  </a:cubicBezTo>
                  <a:cubicBezTo>
                    <a:pt x="3093" y="3983"/>
                    <a:pt x="2979" y="4007"/>
                    <a:pt x="2865" y="4007"/>
                  </a:cubicBezTo>
                  <a:cubicBezTo>
                    <a:pt x="2785" y="4007"/>
                    <a:pt x="2704" y="3995"/>
                    <a:pt x="2624" y="3975"/>
                  </a:cubicBezTo>
                  <a:cubicBezTo>
                    <a:pt x="2721" y="3902"/>
                    <a:pt x="2770" y="3805"/>
                    <a:pt x="2794" y="3707"/>
                  </a:cubicBezTo>
                  <a:cubicBezTo>
                    <a:pt x="2770" y="3489"/>
                    <a:pt x="2624" y="3295"/>
                    <a:pt x="2405" y="3222"/>
                  </a:cubicBezTo>
                  <a:cubicBezTo>
                    <a:pt x="2393" y="3209"/>
                    <a:pt x="2387" y="3203"/>
                    <a:pt x="2381" y="3203"/>
                  </a:cubicBezTo>
                  <a:cubicBezTo>
                    <a:pt x="2375" y="3203"/>
                    <a:pt x="2369" y="3209"/>
                    <a:pt x="2357" y="3222"/>
                  </a:cubicBezTo>
                  <a:cubicBezTo>
                    <a:pt x="2284" y="3222"/>
                    <a:pt x="2211" y="3270"/>
                    <a:pt x="2211" y="3343"/>
                  </a:cubicBezTo>
                  <a:cubicBezTo>
                    <a:pt x="2138" y="3537"/>
                    <a:pt x="2187" y="3756"/>
                    <a:pt x="2308" y="3950"/>
                  </a:cubicBezTo>
                  <a:cubicBezTo>
                    <a:pt x="2211" y="3950"/>
                    <a:pt x="2114" y="3975"/>
                    <a:pt x="2041" y="3975"/>
                  </a:cubicBezTo>
                  <a:cubicBezTo>
                    <a:pt x="1531" y="3975"/>
                    <a:pt x="1069" y="3683"/>
                    <a:pt x="851" y="3222"/>
                  </a:cubicBezTo>
                  <a:cubicBezTo>
                    <a:pt x="1021" y="3124"/>
                    <a:pt x="1142" y="2930"/>
                    <a:pt x="1118" y="2736"/>
                  </a:cubicBezTo>
                  <a:cubicBezTo>
                    <a:pt x="1118" y="2546"/>
                    <a:pt x="989" y="2411"/>
                    <a:pt x="828" y="2411"/>
                  </a:cubicBezTo>
                  <a:cubicBezTo>
                    <a:pt x="804" y="2411"/>
                    <a:pt x="779" y="2414"/>
                    <a:pt x="753" y="2420"/>
                  </a:cubicBezTo>
                  <a:cubicBezTo>
                    <a:pt x="681" y="2420"/>
                    <a:pt x="608" y="2493"/>
                    <a:pt x="559" y="2566"/>
                  </a:cubicBezTo>
                  <a:cubicBezTo>
                    <a:pt x="511" y="2736"/>
                    <a:pt x="511" y="2930"/>
                    <a:pt x="608" y="3100"/>
                  </a:cubicBezTo>
                  <a:cubicBezTo>
                    <a:pt x="559" y="3100"/>
                    <a:pt x="511" y="3076"/>
                    <a:pt x="486" y="3076"/>
                  </a:cubicBezTo>
                  <a:cubicBezTo>
                    <a:pt x="243" y="2979"/>
                    <a:pt x="146" y="2493"/>
                    <a:pt x="243" y="1958"/>
                  </a:cubicBezTo>
                  <a:cubicBezTo>
                    <a:pt x="316" y="1545"/>
                    <a:pt x="535" y="1060"/>
                    <a:pt x="899" y="1060"/>
                  </a:cubicBezTo>
                  <a:lnTo>
                    <a:pt x="996" y="1060"/>
                  </a:lnTo>
                  <a:lnTo>
                    <a:pt x="1069" y="1084"/>
                  </a:lnTo>
                  <a:cubicBezTo>
                    <a:pt x="1045" y="1303"/>
                    <a:pt x="1191" y="1521"/>
                    <a:pt x="1385" y="1643"/>
                  </a:cubicBezTo>
                  <a:cubicBezTo>
                    <a:pt x="1444" y="1662"/>
                    <a:pt x="1497" y="1671"/>
                    <a:pt x="1545" y="1671"/>
                  </a:cubicBezTo>
                  <a:cubicBezTo>
                    <a:pt x="1675" y="1671"/>
                    <a:pt x="1762" y="1604"/>
                    <a:pt x="1798" y="1497"/>
                  </a:cubicBezTo>
                  <a:cubicBezTo>
                    <a:pt x="1847" y="1327"/>
                    <a:pt x="1652" y="1108"/>
                    <a:pt x="1239" y="962"/>
                  </a:cubicBezTo>
                  <a:cubicBezTo>
                    <a:pt x="1239" y="574"/>
                    <a:pt x="1531" y="234"/>
                    <a:pt x="1919" y="209"/>
                  </a:cubicBezTo>
                  <a:cubicBezTo>
                    <a:pt x="1976" y="197"/>
                    <a:pt x="2032" y="191"/>
                    <a:pt x="2088" y="191"/>
                  </a:cubicBezTo>
                  <a:cubicBezTo>
                    <a:pt x="2248" y="191"/>
                    <a:pt x="2401" y="241"/>
                    <a:pt x="2527" y="331"/>
                  </a:cubicBezTo>
                  <a:cubicBezTo>
                    <a:pt x="2454" y="428"/>
                    <a:pt x="2405" y="525"/>
                    <a:pt x="2357" y="647"/>
                  </a:cubicBezTo>
                  <a:cubicBezTo>
                    <a:pt x="2357" y="647"/>
                    <a:pt x="2357" y="671"/>
                    <a:pt x="2357" y="671"/>
                  </a:cubicBezTo>
                  <a:cubicBezTo>
                    <a:pt x="2381" y="768"/>
                    <a:pt x="2430" y="962"/>
                    <a:pt x="2575" y="962"/>
                  </a:cubicBezTo>
                  <a:cubicBezTo>
                    <a:pt x="2624" y="938"/>
                    <a:pt x="2673" y="938"/>
                    <a:pt x="2721" y="914"/>
                  </a:cubicBezTo>
                  <a:cubicBezTo>
                    <a:pt x="2770" y="865"/>
                    <a:pt x="2818" y="768"/>
                    <a:pt x="2843" y="695"/>
                  </a:cubicBezTo>
                  <a:cubicBezTo>
                    <a:pt x="2867" y="574"/>
                    <a:pt x="2818" y="428"/>
                    <a:pt x="2745" y="331"/>
                  </a:cubicBezTo>
                  <a:cubicBezTo>
                    <a:pt x="2851" y="237"/>
                    <a:pt x="2980" y="188"/>
                    <a:pt x="3124" y="188"/>
                  </a:cubicBezTo>
                  <a:close/>
                  <a:moveTo>
                    <a:pt x="2083" y="0"/>
                  </a:moveTo>
                  <a:cubicBezTo>
                    <a:pt x="2029" y="0"/>
                    <a:pt x="1974" y="5"/>
                    <a:pt x="1919" y="15"/>
                  </a:cubicBezTo>
                  <a:cubicBezTo>
                    <a:pt x="1482" y="64"/>
                    <a:pt x="1118" y="428"/>
                    <a:pt x="1094" y="890"/>
                  </a:cubicBezTo>
                  <a:lnTo>
                    <a:pt x="1045" y="890"/>
                  </a:lnTo>
                  <a:cubicBezTo>
                    <a:pt x="996" y="890"/>
                    <a:pt x="948" y="865"/>
                    <a:pt x="923" y="865"/>
                  </a:cubicBezTo>
                  <a:cubicBezTo>
                    <a:pt x="438" y="865"/>
                    <a:pt x="170" y="1424"/>
                    <a:pt x="98" y="1910"/>
                  </a:cubicBezTo>
                  <a:cubicBezTo>
                    <a:pt x="0" y="2444"/>
                    <a:pt x="98" y="3052"/>
                    <a:pt x="438" y="3197"/>
                  </a:cubicBezTo>
                  <a:cubicBezTo>
                    <a:pt x="535" y="3222"/>
                    <a:pt x="608" y="3246"/>
                    <a:pt x="705" y="3246"/>
                  </a:cubicBezTo>
                  <a:cubicBezTo>
                    <a:pt x="948" y="3732"/>
                    <a:pt x="1434" y="4072"/>
                    <a:pt x="1992" y="4096"/>
                  </a:cubicBezTo>
                  <a:lnTo>
                    <a:pt x="2065" y="4096"/>
                  </a:lnTo>
                  <a:cubicBezTo>
                    <a:pt x="2187" y="4096"/>
                    <a:pt x="2308" y="4072"/>
                    <a:pt x="2430" y="4048"/>
                  </a:cubicBezTo>
                  <a:cubicBezTo>
                    <a:pt x="2551" y="4120"/>
                    <a:pt x="2697" y="4169"/>
                    <a:pt x="2843" y="4169"/>
                  </a:cubicBezTo>
                  <a:cubicBezTo>
                    <a:pt x="2988" y="4169"/>
                    <a:pt x="3134" y="4120"/>
                    <a:pt x="3280" y="4072"/>
                  </a:cubicBezTo>
                  <a:cubicBezTo>
                    <a:pt x="3693" y="3926"/>
                    <a:pt x="4033" y="3610"/>
                    <a:pt x="4203" y="3197"/>
                  </a:cubicBezTo>
                  <a:cubicBezTo>
                    <a:pt x="4300" y="3173"/>
                    <a:pt x="4397" y="3149"/>
                    <a:pt x="4494" y="3100"/>
                  </a:cubicBezTo>
                  <a:cubicBezTo>
                    <a:pt x="4737" y="3003"/>
                    <a:pt x="4907" y="2784"/>
                    <a:pt x="4932" y="2517"/>
                  </a:cubicBezTo>
                  <a:cubicBezTo>
                    <a:pt x="4956" y="2080"/>
                    <a:pt x="4762" y="1643"/>
                    <a:pt x="4446" y="1351"/>
                  </a:cubicBezTo>
                  <a:cubicBezTo>
                    <a:pt x="4543" y="1035"/>
                    <a:pt x="4349" y="574"/>
                    <a:pt x="3741" y="209"/>
                  </a:cubicBezTo>
                  <a:cubicBezTo>
                    <a:pt x="3523" y="88"/>
                    <a:pt x="3322" y="27"/>
                    <a:pt x="3143" y="27"/>
                  </a:cubicBezTo>
                  <a:cubicBezTo>
                    <a:pt x="2964" y="27"/>
                    <a:pt x="2806" y="88"/>
                    <a:pt x="2673" y="209"/>
                  </a:cubicBezTo>
                  <a:cubicBezTo>
                    <a:pt x="2499" y="74"/>
                    <a:pt x="2294" y="0"/>
                    <a:pt x="2083" y="0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" name="Google Shape;152;p4"/>
            <p:cNvSpPr/>
            <p:nvPr/>
          </p:nvSpPr>
          <p:spPr>
            <a:xfrm rot="10232062">
              <a:off x="372794" y="314426"/>
              <a:ext cx="133310" cy="134400"/>
            </a:xfrm>
            <a:custGeom>
              <a:avLst/>
              <a:gdLst/>
              <a:ahLst/>
              <a:cxnLst/>
              <a:rect l="l" t="t" r="r" b="b"/>
              <a:pathLst>
                <a:path w="1555" h="1580" extrusionOk="0">
                  <a:moveTo>
                    <a:pt x="777" y="1"/>
                  </a:moveTo>
                  <a:cubicBezTo>
                    <a:pt x="340" y="1"/>
                    <a:pt x="0" y="365"/>
                    <a:pt x="0" y="802"/>
                  </a:cubicBezTo>
                  <a:cubicBezTo>
                    <a:pt x="0" y="1239"/>
                    <a:pt x="340" y="1580"/>
                    <a:pt x="777" y="1580"/>
                  </a:cubicBezTo>
                  <a:cubicBezTo>
                    <a:pt x="1215" y="1580"/>
                    <a:pt x="1555" y="1239"/>
                    <a:pt x="1555" y="802"/>
                  </a:cubicBezTo>
                  <a:cubicBezTo>
                    <a:pt x="1555" y="365"/>
                    <a:pt x="1215" y="1"/>
                    <a:pt x="77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08" name="Google Shape;108;p4"/>
          <p:cNvSpPr txBox="1">
            <a:spLocks noGrp="1"/>
          </p:cNvSpPr>
          <p:nvPr>
            <p:ph type="body" idx="1"/>
          </p:nvPr>
        </p:nvSpPr>
        <p:spPr>
          <a:xfrm>
            <a:off x="1005100" y="1446433"/>
            <a:ext cx="10120400" cy="46496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marL="609585" lvl="0" indent="-507987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Font typeface="Work Sans"/>
              <a:buAutoNum type="arabicPeriod"/>
              <a:defRPr sz="14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marL="1219170" lvl="1" indent="-42332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Roboto Slab Regular"/>
              <a:buAutoNum type="alphaLcPeriod"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2pPr>
            <a:lvl3pPr marL="1828754" lvl="2" indent="-42332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Roboto Slab Regular"/>
              <a:buAutoNum type="romanLcPeriod"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3pPr>
            <a:lvl4pPr marL="2438339" lvl="3" indent="-42332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Roboto Slab Regular"/>
              <a:buAutoNum type="arabicPeriod"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4pPr>
            <a:lvl5pPr marL="3047924" lvl="4" indent="-42332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Roboto Slab Regular"/>
              <a:buAutoNum type="alphaLcPeriod"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5pPr>
            <a:lvl6pPr marL="3657509" lvl="5" indent="-42332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Roboto Slab Regular"/>
              <a:buAutoNum type="romanLcPeriod"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6pPr>
            <a:lvl7pPr marL="4267093" lvl="6" indent="-42332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Roboto Slab Regular"/>
              <a:buAutoNum type="arabicPeriod"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7pPr>
            <a:lvl8pPr marL="4876678" lvl="7" indent="-42332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Roboto Slab Regular"/>
              <a:buAutoNum type="alphaLcPeriod"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8pPr>
            <a:lvl9pPr marL="5486263" lvl="8" indent="-42332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Roboto Slab Regular"/>
              <a:buAutoNum type="romanLcPeriod"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9pPr>
          </a:lstStyle>
          <a:p>
            <a:endParaRPr/>
          </a:p>
        </p:txBody>
      </p:sp>
      <p:sp>
        <p:nvSpPr>
          <p:cNvPr id="109" name="Google Shape;109;p4"/>
          <p:cNvSpPr txBox="1">
            <a:spLocks noGrp="1"/>
          </p:cNvSpPr>
          <p:nvPr>
            <p:ph type="title"/>
          </p:nvPr>
        </p:nvSpPr>
        <p:spPr>
          <a:xfrm>
            <a:off x="1005100" y="560133"/>
            <a:ext cx="9926400" cy="8620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854557522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1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oogle Shape;156;p5"/>
          <p:cNvGrpSpPr>
            <a:grpSpLocks/>
          </p:cNvGrpSpPr>
          <p:nvPr/>
        </p:nvGrpSpPr>
        <p:grpSpPr bwMode="auto">
          <a:xfrm flipH="1">
            <a:off x="9237663" y="0"/>
            <a:ext cx="2679700" cy="1709738"/>
            <a:chOff x="7239867" y="1514545"/>
            <a:chExt cx="2525833" cy="1610805"/>
          </a:xfrm>
        </p:grpSpPr>
        <p:grpSp>
          <p:nvGrpSpPr>
            <p:cNvPr id="6" name="Google Shape;157;p5"/>
            <p:cNvGrpSpPr>
              <a:grpSpLocks/>
            </p:cNvGrpSpPr>
            <p:nvPr/>
          </p:nvGrpSpPr>
          <p:grpSpPr bwMode="auto">
            <a:xfrm>
              <a:off x="7346663" y="1514545"/>
              <a:ext cx="2419037" cy="1551678"/>
              <a:chOff x="7410211" y="1555302"/>
              <a:chExt cx="2355440" cy="1510884"/>
            </a:xfrm>
          </p:grpSpPr>
          <p:grpSp>
            <p:nvGrpSpPr>
              <p:cNvPr id="8" name="Google Shape;158;p5"/>
              <p:cNvGrpSpPr>
                <a:grpSpLocks/>
              </p:cNvGrpSpPr>
              <p:nvPr/>
            </p:nvGrpSpPr>
            <p:grpSpPr bwMode="auto">
              <a:xfrm>
                <a:off x="7410211" y="1555302"/>
                <a:ext cx="2355440" cy="1510884"/>
                <a:chOff x="761258" y="2062480"/>
                <a:chExt cx="1646470" cy="1056119"/>
              </a:xfrm>
            </p:grpSpPr>
            <p:sp>
              <p:nvSpPr>
                <p:cNvPr id="11" name="Google Shape;159;p5"/>
                <p:cNvSpPr/>
                <p:nvPr/>
              </p:nvSpPr>
              <p:spPr>
                <a:xfrm rot="-1481318">
                  <a:off x="1086787" y="2126613"/>
                  <a:ext cx="430808" cy="556833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" name="Google Shape;160;p5"/>
                <p:cNvSpPr/>
                <p:nvPr/>
              </p:nvSpPr>
              <p:spPr>
                <a:xfrm>
                  <a:off x="1414731" y="2200925"/>
                  <a:ext cx="558116" cy="492701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3" name="Google Shape;161;p5"/>
                <p:cNvSpPr/>
                <p:nvPr/>
              </p:nvSpPr>
              <p:spPr>
                <a:xfrm>
                  <a:off x="760880" y="2379071"/>
                  <a:ext cx="492934" cy="492701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4" name="Google Shape;162;p5"/>
                <p:cNvSpPr/>
                <p:nvPr/>
              </p:nvSpPr>
              <p:spPr>
                <a:xfrm>
                  <a:off x="899391" y="2606080"/>
                  <a:ext cx="469509" cy="469288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5" name="Google Shape;163;p5"/>
                <p:cNvSpPr/>
                <p:nvPr/>
              </p:nvSpPr>
              <p:spPr>
                <a:xfrm>
                  <a:off x="1250759" y="2593864"/>
                  <a:ext cx="492934" cy="492701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6" name="Google Shape;164;p5"/>
                <p:cNvSpPr/>
                <p:nvPr/>
              </p:nvSpPr>
              <p:spPr>
                <a:xfrm rot="-2967336">
                  <a:off x="1706666" y="2475154"/>
                  <a:ext cx="621985" cy="49293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9" name="Google Shape;165;p5"/>
              <p:cNvSpPr/>
              <p:nvPr/>
            </p:nvSpPr>
            <p:spPr>
              <a:xfrm>
                <a:off x="7932736" y="2118898"/>
                <a:ext cx="705192" cy="704858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" name="Google Shape;166;p5"/>
              <p:cNvSpPr/>
              <p:nvPr/>
            </p:nvSpPr>
            <p:spPr>
              <a:xfrm>
                <a:off x="8385865" y="2118898"/>
                <a:ext cx="705192" cy="704858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7" name="Google Shape;167;p5"/>
            <p:cNvSpPr/>
            <p:nvPr/>
          </p:nvSpPr>
          <p:spPr>
            <a:xfrm>
              <a:off x="7239867" y="1792734"/>
              <a:ext cx="2256491" cy="1332616"/>
            </a:xfrm>
            <a:custGeom>
              <a:avLst/>
              <a:gdLst/>
              <a:ahLst/>
              <a:cxnLst/>
              <a:rect l="l" t="t" r="r" b="b"/>
              <a:pathLst>
                <a:path w="4957" h="2929" extrusionOk="0">
                  <a:moveTo>
                    <a:pt x="1215" y="718"/>
                  </a:moveTo>
                  <a:cubicBezTo>
                    <a:pt x="1312" y="743"/>
                    <a:pt x="1337" y="767"/>
                    <a:pt x="1361" y="815"/>
                  </a:cubicBezTo>
                  <a:cubicBezTo>
                    <a:pt x="1361" y="840"/>
                    <a:pt x="1312" y="888"/>
                    <a:pt x="1288" y="913"/>
                  </a:cubicBezTo>
                  <a:cubicBezTo>
                    <a:pt x="1264" y="913"/>
                    <a:pt x="1264" y="937"/>
                    <a:pt x="1215" y="937"/>
                  </a:cubicBezTo>
                  <a:cubicBezTo>
                    <a:pt x="1215" y="864"/>
                    <a:pt x="1215" y="815"/>
                    <a:pt x="1215" y="743"/>
                  </a:cubicBezTo>
                  <a:lnTo>
                    <a:pt x="1215" y="718"/>
                  </a:lnTo>
                  <a:close/>
                  <a:moveTo>
                    <a:pt x="2527" y="475"/>
                  </a:moveTo>
                  <a:cubicBezTo>
                    <a:pt x="2624" y="597"/>
                    <a:pt x="2673" y="767"/>
                    <a:pt x="2624" y="937"/>
                  </a:cubicBezTo>
                  <a:cubicBezTo>
                    <a:pt x="2601" y="983"/>
                    <a:pt x="2567" y="1007"/>
                    <a:pt x="2530" y="1007"/>
                  </a:cubicBezTo>
                  <a:cubicBezTo>
                    <a:pt x="2489" y="1007"/>
                    <a:pt x="2444" y="977"/>
                    <a:pt x="2405" y="913"/>
                  </a:cubicBezTo>
                  <a:cubicBezTo>
                    <a:pt x="2333" y="767"/>
                    <a:pt x="2381" y="573"/>
                    <a:pt x="2527" y="475"/>
                  </a:cubicBezTo>
                  <a:close/>
                  <a:moveTo>
                    <a:pt x="3984" y="1010"/>
                  </a:moveTo>
                  <a:lnTo>
                    <a:pt x="3984" y="1010"/>
                  </a:lnTo>
                  <a:cubicBezTo>
                    <a:pt x="4009" y="1107"/>
                    <a:pt x="3984" y="1228"/>
                    <a:pt x="3936" y="1326"/>
                  </a:cubicBezTo>
                  <a:cubicBezTo>
                    <a:pt x="3912" y="1350"/>
                    <a:pt x="3912" y="1350"/>
                    <a:pt x="3887" y="1350"/>
                  </a:cubicBezTo>
                  <a:cubicBezTo>
                    <a:pt x="3863" y="1350"/>
                    <a:pt x="3839" y="1326"/>
                    <a:pt x="3814" y="1326"/>
                  </a:cubicBezTo>
                  <a:cubicBezTo>
                    <a:pt x="3766" y="1277"/>
                    <a:pt x="3766" y="1277"/>
                    <a:pt x="3766" y="1204"/>
                  </a:cubicBezTo>
                  <a:cubicBezTo>
                    <a:pt x="3790" y="1131"/>
                    <a:pt x="3863" y="1058"/>
                    <a:pt x="3984" y="1010"/>
                  </a:cubicBezTo>
                  <a:close/>
                  <a:moveTo>
                    <a:pt x="1045" y="1860"/>
                  </a:moveTo>
                  <a:cubicBezTo>
                    <a:pt x="948" y="1957"/>
                    <a:pt x="851" y="2030"/>
                    <a:pt x="754" y="2079"/>
                  </a:cubicBezTo>
                  <a:cubicBezTo>
                    <a:pt x="778" y="1982"/>
                    <a:pt x="875" y="1909"/>
                    <a:pt x="972" y="1860"/>
                  </a:cubicBezTo>
                  <a:close/>
                  <a:moveTo>
                    <a:pt x="3159" y="1957"/>
                  </a:moveTo>
                  <a:cubicBezTo>
                    <a:pt x="3159" y="1957"/>
                    <a:pt x="3183" y="1957"/>
                    <a:pt x="3231" y="2006"/>
                  </a:cubicBezTo>
                  <a:cubicBezTo>
                    <a:pt x="3280" y="2054"/>
                    <a:pt x="3304" y="2152"/>
                    <a:pt x="3280" y="2224"/>
                  </a:cubicBezTo>
                  <a:cubicBezTo>
                    <a:pt x="3159" y="2127"/>
                    <a:pt x="3159" y="2006"/>
                    <a:pt x="3159" y="1957"/>
                  </a:cubicBezTo>
                  <a:close/>
                  <a:moveTo>
                    <a:pt x="1701" y="2030"/>
                  </a:moveTo>
                  <a:cubicBezTo>
                    <a:pt x="1750" y="2054"/>
                    <a:pt x="1798" y="2079"/>
                    <a:pt x="1822" y="2127"/>
                  </a:cubicBezTo>
                  <a:cubicBezTo>
                    <a:pt x="1847" y="2249"/>
                    <a:pt x="1822" y="2346"/>
                    <a:pt x="1774" y="2443"/>
                  </a:cubicBezTo>
                  <a:cubicBezTo>
                    <a:pt x="1677" y="2346"/>
                    <a:pt x="1628" y="2200"/>
                    <a:pt x="1652" y="2054"/>
                  </a:cubicBezTo>
                  <a:cubicBezTo>
                    <a:pt x="1652" y="2030"/>
                    <a:pt x="1677" y="2030"/>
                    <a:pt x="1677" y="2030"/>
                  </a:cubicBezTo>
                  <a:close/>
                  <a:moveTo>
                    <a:pt x="1688" y="116"/>
                  </a:moveTo>
                  <a:cubicBezTo>
                    <a:pt x="1796" y="116"/>
                    <a:pt x="1923" y="140"/>
                    <a:pt x="2065" y="184"/>
                  </a:cubicBezTo>
                  <a:cubicBezTo>
                    <a:pt x="2211" y="232"/>
                    <a:pt x="2333" y="305"/>
                    <a:pt x="2454" y="427"/>
                  </a:cubicBezTo>
                  <a:cubicBezTo>
                    <a:pt x="2284" y="548"/>
                    <a:pt x="2235" y="791"/>
                    <a:pt x="2333" y="961"/>
                  </a:cubicBezTo>
                  <a:cubicBezTo>
                    <a:pt x="2430" y="1083"/>
                    <a:pt x="2503" y="1131"/>
                    <a:pt x="2551" y="1131"/>
                  </a:cubicBezTo>
                  <a:cubicBezTo>
                    <a:pt x="2648" y="1107"/>
                    <a:pt x="2721" y="1058"/>
                    <a:pt x="2746" y="986"/>
                  </a:cubicBezTo>
                  <a:cubicBezTo>
                    <a:pt x="2794" y="791"/>
                    <a:pt x="2746" y="573"/>
                    <a:pt x="2624" y="427"/>
                  </a:cubicBezTo>
                  <a:cubicBezTo>
                    <a:pt x="2818" y="305"/>
                    <a:pt x="3061" y="232"/>
                    <a:pt x="3304" y="232"/>
                  </a:cubicBezTo>
                  <a:lnTo>
                    <a:pt x="3450" y="232"/>
                  </a:lnTo>
                  <a:cubicBezTo>
                    <a:pt x="3742" y="330"/>
                    <a:pt x="3960" y="597"/>
                    <a:pt x="3984" y="888"/>
                  </a:cubicBezTo>
                  <a:cubicBezTo>
                    <a:pt x="3839" y="937"/>
                    <a:pt x="3717" y="1034"/>
                    <a:pt x="3693" y="1180"/>
                  </a:cubicBezTo>
                  <a:cubicBezTo>
                    <a:pt x="3669" y="1277"/>
                    <a:pt x="3693" y="1350"/>
                    <a:pt x="3766" y="1423"/>
                  </a:cubicBezTo>
                  <a:cubicBezTo>
                    <a:pt x="3802" y="1459"/>
                    <a:pt x="3845" y="1477"/>
                    <a:pt x="3887" y="1477"/>
                  </a:cubicBezTo>
                  <a:cubicBezTo>
                    <a:pt x="3930" y="1477"/>
                    <a:pt x="3972" y="1459"/>
                    <a:pt x="4009" y="1423"/>
                  </a:cubicBezTo>
                  <a:cubicBezTo>
                    <a:pt x="4082" y="1277"/>
                    <a:pt x="4106" y="1131"/>
                    <a:pt x="4082" y="986"/>
                  </a:cubicBezTo>
                  <a:cubicBezTo>
                    <a:pt x="4130" y="986"/>
                    <a:pt x="4203" y="961"/>
                    <a:pt x="4252" y="961"/>
                  </a:cubicBezTo>
                  <a:cubicBezTo>
                    <a:pt x="4470" y="961"/>
                    <a:pt x="4640" y="1083"/>
                    <a:pt x="4738" y="1277"/>
                  </a:cubicBezTo>
                  <a:cubicBezTo>
                    <a:pt x="4835" y="1544"/>
                    <a:pt x="4810" y="1836"/>
                    <a:pt x="4665" y="2079"/>
                  </a:cubicBezTo>
                  <a:cubicBezTo>
                    <a:pt x="4483" y="2341"/>
                    <a:pt x="4201" y="2486"/>
                    <a:pt x="3902" y="2486"/>
                  </a:cubicBezTo>
                  <a:cubicBezTo>
                    <a:pt x="3841" y="2486"/>
                    <a:pt x="3779" y="2480"/>
                    <a:pt x="3717" y="2467"/>
                  </a:cubicBezTo>
                  <a:cubicBezTo>
                    <a:pt x="3572" y="2443"/>
                    <a:pt x="3450" y="2370"/>
                    <a:pt x="3353" y="2297"/>
                  </a:cubicBezTo>
                  <a:cubicBezTo>
                    <a:pt x="3401" y="2176"/>
                    <a:pt x="3377" y="2030"/>
                    <a:pt x="3304" y="1933"/>
                  </a:cubicBezTo>
                  <a:cubicBezTo>
                    <a:pt x="3244" y="1884"/>
                    <a:pt x="3189" y="1860"/>
                    <a:pt x="3143" y="1860"/>
                  </a:cubicBezTo>
                  <a:cubicBezTo>
                    <a:pt x="3098" y="1860"/>
                    <a:pt x="3061" y="1884"/>
                    <a:pt x="3037" y="1933"/>
                  </a:cubicBezTo>
                  <a:cubicBezTo>
                    <a:pt x="3037" y="2103"/>
                    <a:pt x="3086" y="2249"/>
                    <a:pt x="3231" y="2322"/>
                  </a:cubicBezTo>
                  <a:cubicBezTo>
                    <a:pt x="3071" y="2620"/>
                    <a:pt x="2781" y="2809"/>
                    <a:pt x="2442" y="2809"/>
                  </a:cubicBezTo>
                  <a:cubicBezTo>
                    <a:pt x="2422" y="2809"/>
                    <a:pt x="2402" y="2809"/>
                    <a:pt x="2381" y="2807"/>
                  </a:cubicBezTo>
                  <a:cubicBezTo>
                    <a:pt x="2187" y="2807"/>
                    <a:pt x="1968" y="2686"/>
                    <a:pt x="1847" y="2516"/>
                  </a:cubicBezTo>
                  <a:cubicBezTo>
                    <a:pt x="1920" y="2394"/>
                    <a:pt x="1968" y="2249"/>
                    <a:pt x="1920" y="2103"/>
                  </a:cubicBezTo>
                  <a:cubicBezTo>
                    <a:pt x="1895" y="2030"/>
                    <a:pt x="1822" y="1957"/>
                    <a:pt x="1725" y="1933"/>
                  </a:cubicBezTo>
                  <a:cubicBezTo>
                    <a:pt x="1712" y="1928"/>
                    <a:pt x="1699" y="1926"/>
                    <a:pt x="1685" y="1926"/>
                  </a:cubicBezTo>
                  <a:cubicBezTo>
                    <a:pt x="1627" y="1926"/>
                    <a:pt x="1575" y="1966"/>
                    <a:pt x="1555" y="2006"/>
                  </a:cubicBezTo>
                  <a:cubicBezTo>
                    <a:pt x="1531" y="2200"/>
                    <a:pt x="1580" y="2394"/>
                    <a:pt x="1725" y="2540"/>
                  </a:cubicBezTo>
                  <a:cubicBezTo>
                    <a:pt x="1604" y="2662"/>
                    <a:pt x="1434" y="2735"/>
                    <a:pt x="1264" y="2759"/>
                  </a:cubicBezTo>
                  <a:lnTo>
                    <a:pt x="1191" y="2759"/>
                  </a:lnTo>
                  <a:cubicBezTo>
                    <a:pt x="1045" y="2759"/>
                    <a:pt x="924" y="2686"/>
                    <a:pt x="826" y="2589"/>
                  </a:cubicBezTo>
                  <a:cubicBezTo>
                    <a:pt x="729" y="2467"/>
                    <a:pt x="705" y="2346"/>
                    <a:pt x="729" y="2224"/>
                  </a:cubicBezTo>
                  <a:cubicBezTo>
                    <a:pt x="924" y="2152"/>
                    <a:pt x="1167" y="1957"/>
                    <a:pt x="1142" y="1836"/>
                  </a:cubicBezTo>
                  <a:cubicBezTo>
                    <a:pt x="1142" y="1801"/>
                    <a:pt x="1118" y="1767"/>
                    <a:pt x="1052" y="1767"/>
                  </a:cubicBezTo>
                  <a:cubicBezTo>
                    <a:pt x="1025" y="1767"/>
                    <a:pt x="991" y="1773"/>
                    <a:pt x="948" y="1787"/>
                  </a:cubicBezTo>
                  <a:cubicBezTo>
                    <a:pt x="802" y="1836"/>
                    <a:pt x="681" y="1982"/>
                    <a:pt x="656" y="2152"/>
                  </a:cubicBezTo>
                  <a:cubicBezTo>
                    <a:pt x="638" y="2154"/>
                    <a:pt x="621" y="2155"/>
                    <a:pt x="603" y="2155"/>
                  </a:cubicBezTo>
                  <a:cubicBezTo>
                    <a:pt x="414" y="2155"/>
                    <a:pt x="286" y="2032"/>
                    <a:pt x="219" y="1787"/>
                  </a:cubicBezTo>
                  <a:cubicBezTo>
                    <a:pt x="98" y="1520"/>
                    <a:pt x="122" y="1228"/>
                    <a:pt x="243" y="961"/>
                  </a:cubicBezTo>
                  <a:cubicBezTo>
                    <a:pt x="389" y="791"/>
                    <a:pt x="608" y="694"/>
                    <a:pt x="851" y="694"/>
                  </a:cubicBezTo>
                  <a:lnTo>
                    <a:pt x="1142" y="694"/>
                  </a:lnTo>
                  <a:lnTo>
                    <a:pt x="1142" y="743"/>
                  </a:lnTo>
                  <a:cubicBezTo>
                    <a:pt x="1118" y="840"/>
                    <a:pt x="1142" y="937"/>
                    <a:pt x="1191" y="1010"/>
                  </a:cubicBezTo>
                  <a:cubicBezTo>
                    <a:pt x="1204" y="1036"/>
                    <a:pt x="1232" y="1056"/>
                    <a:pt x="1271" y="1056"/>
                  </a:cubicBezTo>
                  <a:cubicBezTo>
                    <a:pt x="1302" y="1056"/>
                    <a:pt x="1341" y="1043"/>
                    <a:pt x="1385" y="1010"/>
                  </a:cubicBezTo>
                  <a:cubicBezTo>
                    <a:pt x="1482" y="913"/>
                    <a:pt x="1507" y="888"/>
                    <a:pt x="1482" y="791"/>
                  </a:cubicBezTo>
                  <a:cubicBezTo>
                    <a:pt x="1458" y="718"/>
                    <a:pt x="1385" y="645"/>
                    <a:pt x="1239" y="621"/>
                  </a:cubicBezTo>
                  <a:cubicBezTo>
                    <a:pt x="1239" y="475"/>
                    <a:pt x="1288" y="330"/>
                    <a:pt x="1385" y="232"/>
                  </a:cubicBezTo>
                  <a:cubicBezTo>
                    <a:pt x="1452" y="152"/>
                    <a:pt x="1556" y="116"/>
                    <a:pt x="1688" y="116"/>
                  </a:cubicBezTo>
                  <a:close/>
                  <a:moveTo>
                    <a:pt x="1650" y="1"/>
                  </a:moveTo>
                  <a:cubicBezTo>
                    <a:pt x="1501" y="1"/>
                    <a:pt x="1380" y="43"/>
                    <a:pt x="1288" y="135"/>
                  </a:cubicBezTo>
                  <a:cubicBezTo>
                    <a:pt x="1191" y="257"/>
                    <a:pt x="1118" y="427"/>
                    <a:pt x="1118" y="597"/>
                  </a:cubicBezTo>
                  <a:cubicBezTo>
                    <a:pt x="1069" y="585"/>
                    <a:pt x="1021" y="579"/>
                    <a:pt x="972" y="579"/>
                  </a:cubicBezTo>
                  <a:cubicBezTo>
                    <a:pt x="924" y="579"/>
                    <a:pt x="875" y="585"/>
                    <a:pt x="826" y="597"/>
                  </a:cubicBezTo>
                  <a:cubicBezTo>
                    <a:pt x="559" y="597"/>
                    <a:pt x="316" y="694"/>
                    <a:pt x="146" y="888"/>
                  </a:cubicBezTo>
                  <a:cubicBezTo>
                    <a:pt x="1" y="1180"/>
                    <a:pt x="1" y="1520"/>
                    <a:pt x="122" y="1811"/>
                  </a:cubicBezTo>
                  <a:cubicBezTo>
                    <a:pt x="219" y="2152"/>
                    <a:pt x="414" y="2224"/>
                    <a:pt x="559" y="2224"/>
                  </a:cubicBezTo>
                  <a:lnTo>
                    <a:pt x="608" y="2224"/>
                  </a:lnTo>
                  <a:cubicBezTo>
                    <a:pt x="608" y="2394"/>
                    <a:pt x="656" y="2540"/>
                    <a:pt x="754" y="2637"/>
                  </a:cubicBezTo>
                  <a:cubicBezTo>
                    <a:pt x="851" y="2783"/>
                    <a:pt x="1021" y="2856"/>
                    <a:pt x="1191" y="2856"/>
                  </a:cubicBezTo>
                  <a:lnTo>
                    <a:pt x="1264" y="2856"/>
                  </a:lnTo>
                  <a:cubicBezTo>
                    <a:pt x="1458" y="2832"/>
                    <a:pt x="1652" y="2759"/>
                    <a:pt x="1774" y="2613"/>
                  </a:cubicBezTo>
                  <a:cubicBezTo>
                    <a:pt x="1944" y="2783"/>
                    <a:pt x="2163" y="2905"/>
                    <a:pt x="2381" y="2929"/>
                  </a:cubicBezTo>
                  <a:lnTo>
                    <a:pt x="2430" y="2929"/>
                  </a:lnTo>
                  <a:cubicBezTo>
                    <a:pt x="2794" y="2905"/>
                    <a:pt x="3134" y="2710"/>
                    <a:pt x="3304" y="2394"/>
                  </a:cubicBezTo>
                  <a:cubicBezTo>
                    <a:pt x="3426" y="2467"/>
                    <a:pt x="3547" y="2516"/>
                    <a:pt x="3693" y="2540"/>
                  </a:cubicBezTo>
                  <a:cubicBezTo>
                    <a:pt x="3766" y="2559"/>
                    <a:pt x="3841" y="2567"/>
                    <a:pt x="3916" y="2567"/>
                  </a:cubicBezTo>
                  <a:cubicBezTo>
                    <a:pt x="4239" y="2567"/>
                    <a:pt x="4560" y="2403"/>
                    <a:pt x="4738" y="2127"/>
                  </a:cubicBezTo>
                  <a:cubicBezTo>
                    <a:pt x="4932" y="1860"/>
                    <a:pt x="4956" y="1496"/>
                    <a:pt x="4835" y="1204"/>
                  </a:cubicBezTo>
                  <a:cubicBezTo>
                    <a:pt x="4738" y="986"/>
                    <a:pt x="4495" y="840"/>
                    <a:pt x="4252" y="840"/>
                  </a:cubicBezTo>
                  <a:cubicBezTo>
                    <a:pt x="4203" y="840"/>
                    <a:pt x="4130" y="840"/>
                    <a:pt x="4057" y="864"/>
                  </a:cubicBezTo>
                  <a:cubicBezTo>
                    <a:pt x="4033" y="500"/>
                    <a:pt x="3790" y="232"/>
                    <a:pt x="3450" y="135"/>
                  </a:cubicBezTo>
                  <a:cubicBezTo>
                    <a:pt x="3426" y="123"/>
                    <a:pt x="3395" y="117"/>
                    <a:pt x="3365" y="117"/>
                  </a:cubicBezTo>
                  <a:cubicBezTo>
                    <a:pt x="3335" y="117"/>
                    <a:pt x="3304" y="123"/>
                    <a:pt x="3280" y="135"/>
                  </a:cubicBezTo>
                  <a:cubicBezTo>
                    <a:pt x="3013" y="135"/>
                    <a:pt x="2746" y="208"/>
                    <a:pt x="2527" y="330"/>
                  </a:cubicBezTo>
                  <a:cubicBezTo>
                    <a:pt x="2405" y="232"/>
                    <a:pt x="2235" y="135"/>
                    <a:pt x="2090" y="87"/>
                  </a:cubicBezTo>
                  <a:cubicBezTo>
                    <a:pt x="1923" y="31"/>
                    <a:pt x="1776" y="1"/>
                    <a:pt x="1650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7" name="Google Shape;168;p5"/>
          <p:cNvGrpSpPr>
            <a:grpSpLocks/>
          </p:cNvGrpSpPr>
          <p:nvPr/>
        </p:nvGrpSpPr>
        <p:grpSpPr bwMode="auto">
          <a:xfrm rot="2398771">
            <a:off x="-171450" y="6019800"/>
            <a:ext cx="1354138" cy="809625"/>
            <a:chOff x="1202177" y="4613417"/>
            <a:chExt cx="528376" cy="315757"/>
          </a:xfrm>
        </p:grpSpPr>
        <p:sp>
          <p:nvSpPr>
            <p:cNvPr id="18" name="Google Shape;169;p5"/>
            <p:cNvSpPr/>
            <p:nvPr/>
          </p:nvSpPr>
          <p:spPr>
            <a:xfrm>
              <a:off x="1563808" y="4671610"/>
              <a:ext cx="166628" cy="48292"/>
            </a:xfrm>
            <a:custGeom>
              <a:avLst/>
              <a:gdLst/>
              <a:ahLst/>
              <a:cxnLst/>
              <a:rect l="l" t="t" r="r" b="b"/>
              <a:pathLst>
                <a:path w="1507" h="438" extrusionOk="0">
                  <a:moveTo>
                    <a:pt x="1409" y="1"/>
                  </a:moveTo>
                  <a:lnTo>
                    <a:pt x="73" y="316"/>
                  </a:lnTo>
                  <a:cubicBezTo>
                    <a:pt x="25" y="316"/>
                    <a:pt x="0" y="341"/>
                    <a:pt x="25" y="389"/>
                  </a:cubicBezTo>
                  <a:cubicBezTo>
                    <a:pt x="25" y="414"/>
                    <a:pt x="49" y="438"/>
                    <a:pt x="73" y="438"/>
                  </a:cubicBezTo>
                  <a:lnTo>
                    <a:pt x="98" y="438"/>
                  </a:lnTo>
                  <a:lnTo>
                    <a:pt x="1434" y="122"/>
                  </a:lnTo>
                  <a:cubicBezTo>
                    <a:pt x="1506" y="122"/>
                    <a:pt x="1482" y="1"/>
                    <a:pt x="1409" y="1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" name="Google Shape;170;p5"/>
            <p:cNvSpPr/>
            <p:nvPr/>
          </p:nvSpPr>
          <p:spPr>
            <a:xfrm>
              <a:off x="1601758" y="4613243"/>
              <a:ext cx="60704" cy="176453"/>
            </a:xfrm>
            <a:custGeom>
              <a:avLst/>
              <a:gdLst/>
              <a:ahLst/>
              <a:cxnLst/>
              <a:rect l="l" t="t" r="r" b="b"/>
              <a:pathLst>
                <a:path w="550" h="1598" extrusionOk="0">
                  <a:moveTo>
                    <a:pt x="77" y="0"/>
                  </a:moveTo>
                  <a:cubicBezTo>
                    <a:pt x="39" y="0"/>
                    <a:pt x="0" y="32"/>
                    <a:pt x="15" y="91"/>
                  </a:cubicBezTo>
                  <a:lnTo>
                    <a:pt x="403" y="1573"/>
                  </a:lnTo>
                  <a:cubicBezTo>
                    <a:pt x="428" y="1597"/>
                    <a:pt x="452" y="1597"/>
                    <a:pt x="476" y="1597"/>
                  </a:cubicBezTo>
                  <a:lnTo>
                    <a:pt x="501" y="1597"/>
                  </a:lnTo>
                  <a:cubicBezTo>
                    <a:pt x="525" y="1597"/>
                    <a:pt x="549" y="1549"/>
                    <a:pt x="525" y="1525"/>
                  </a:cubicBezTo>
                  <a:lnTo>
                    <a:pt x="136" y="43"/>
                  </a:lnTo>
                  <a:cubicBezTo>
                    <a:pt x="127" y="14"/>
                    <a:pt x="102" y="0"/>
                    <a:pt x="77" y="0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" name="Google Shape;171;p5"/>
            <p:cNvSpPr/>
            <p:nvPr/>
          </p:nvSpPr>
          <p:spPr>
            <a:xfrm>
              <a:off x="1582180" y="4629701"/>
              <a:ext cx="104684" cy="138685"/>
            </a:xfrm>
            <a:custGeom>
              <a:avLst/>
              <a:gdLst/>
              <a:ahLst/>
              <a:cxnLst/>
              <a:rect l="l" t="t" r="r" b="b"/>
              <a:pathLst>
                <a:path w="948" h="1259" extrusionOk="0">
                  <a:moveTo>
                    <a:pt x="875" y="1"/>
                  </a:moveTo>
                  <a:cubicBezTo>
                    <a:pt x="857" y="1"/>
                    <a:pt x="838" y="7"/>
                    <a:pt x="826" y="19"/>
                  </a:cubicBezTo>
                  <a:lnTo>
                    <a:pt x="25" y="1161"/>
                  </a:lnTo>
                  <a:cubicBezTo>
                    <a:pt x="0" y="1185"/>
                    <a:pt x="0" y="1234"/>
                    <a:pt x="49" y="1258"/>
                  </a:cubicBezTo>
                  <a:lnTo>
                    <a:pt x="122" y="1258"/>
                  </a:lnTo>
                  <a:lnTo>
                    <a:pt x="924" y="92"/>
                  </a:lnTo>
                  <a:cubicBezTo>
                    <a:pt x="948" y="68"/>
                    <a:pt x="948" y="19"/>
                    <a:pt x="924" y="19"/>
                  </a:cubicBezTo>
                  <a:cubicBezTo>
                    <a:pt x="911" y="7"/>
                    <a:pt x="893" y="1"/>
                    <a:pt x="875" y="1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" name="Google Shape;172;p5"/>
            <p:cNvSpPr/>
            <p:nvPr/>
          </p:nvSpPr>
          <p:spPr>
            <a:xfrm>
              <a:off x="1548178" y="4643355"/>
              <a:ext cx="159814" cy="102776"/>
            </a:xfrm>
            <a:custGeom>
              <a:avLst/>
              <a:gdLst/>
              <a:ahLst/>
              <a:cxnLst/>
              <a:rect l="l" t="t" r="r" b="b"/>
              <a:pathLst>
                <a:path w="1451" h="928" extrusionOk="0">
                  <a:moveTo>
                    <a:pt x="115" y="1"/>
                  </a:moveTo>
                  <a:cubicBezTo>
                    <a:pt x="51" y="1"/>
                    <a:pt x="0" y="83"/>
                    <a:pt x="65" y="126"/>
                  </a:cubicBezTo>
                  <a:lnTo>
                    <a:pt x="1329" y="928"/>
                  </a:lnTo>
                  <a:lnTo>
                    <a:pt x="1377" y="928"/>
                  </a:lnTo>
                  <a:cubicBezTo>
                    <a:pt x="1426" y="928"/>
                    <a:pt x="1450" y="831"/>
                    <a:pt x="1402" y="806"/>
                  </a:cubicBezTo>
                  <a:lnTo>
                    <a:pt x="138" y="5"/>
                  </a:lnTo>
                  <a:cubicBezTo>
                    <a:pt x="130" y="2"/>
                    <a:pt x="123" y="1"/>
                    <a:pt x="115" y="1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" name="Google Shape;173;p5"/>
            <p:cNvSpPr/>
            <p:nvPr/>
          </p:nvSpPr>
          <p:spPr>
            <a:xfrm>
              <a:off x="1201091" y="4672556"/>
              <a:ext cx="177158" cy="151068"/>
            </a:xfrm>
            <a:custGeom>
              <a:avLst/>
              <a:gdLst/>
              <a:ahLst/>
              <a:cxnLst/>
              <a:rect l="l" t="t" r="r" b="b"/>
              <a:pathLst>
                <a:path w="1605" h="1371" extrusionOk="0">
                  <a:moveTo>
                    <a:pt x="924" y="131"/>
                  </a:moveTo>
                  <a:cubicBezTo>
                    <a:pt x="1216" y="131"/>
                    <a:pt x="1458" y="374"/>
                    <a:pt x="1483" y="690"/>
                  </a:cubicBezTo>
                  <a:cubicBezTo>
                    <a:pt x="1483" y="1019"/>
                    <a:pt x="1204" y="1248"/>
                    <a:pt x="911" y="1248"/>
                  </a:cubicBezTo>
                  <a:cubicBezTo>
                    <a:pt x="771" y="1248"/>
                    <a:pt x="629" y="1196"/>
                    <a:pt x="511" y="1079"/>
                  </a:cubicBezTo>
                  <a:cubicBezTo>
                    <a:pt x="171" y="739"/>
                    <a:pt x="414" y="131"/>
                    <a:pt x="924" y="131"/>
                  </a:cubicBezTo>
                  <a:close/>
                  <a:moveTo>
                    <a:pt x="907" y="1"/>
                  </a:moveTo>
                  <a:cubicBezTo>
                    <a:pt x="740" y="1"/>
                    <a:pt x="571" y="63"/>
                    <a:pt x="438" y="204"/>
                  </a:cubicBezTo>
                  <a:cubicBezTo>
                    <a:pt x="1" y="641"/>
                    <a:pt x="317" y="1370"/>
                    <a:pt x="924" y="1370"/>
                  </a:cubicBezTo>
                  <a:cubicBezTo>
                    <a:pt x="1288" y="1370"/>
                    <a:pt x="1604" y="1079"/>
                    <a:pt x="1604" y="690"/>
                  </a:cubicBezTo>
                  <a:cubicBezTo>
                    <a:pt x="1604" y="278"/>
                    <a:pt x="1258" y="1"/>
                    <a:pt x="907" y="1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" name="Google Shape;174;p5"/>
            <p:cNvSpPr/>
            <p:nvPr/>
          </p:nvSpPr>
          <p:spPr>
            <a:xfrm>
              <a:off x="1388864" y="4831785"/>
              <a:ext cx="115214" cy="96584"/>
            </a:xfrm>
            <a:custGeom>
              <a:avLst/>
              <a:gdLst/>
              <a:ahLst/>
              <a:cxnLst/>
              <a:rect l="l" t="t" r="r" b="b"/>
              <a:pathLst>
                <a:path w="1045" h="877" extrusionOk="0">
                  <a:moveTo>
                    <a:pt x="583" y="124"/>
                  </a:moveTo>
                  <a:cubicBezTo>
                    <a:pt x="753" y="124"/>
                    <a:pt x="899" y="269"/>
                    <a:pt x="899" y="439"/>
                  </a:cubicBezTo>
                  <a:cubicBezTo>
                    <a:pt x="899" y="622"/>
                    <a:pt x="741" y="747"/>
                    <a:pt x="587" y="747"/>
                  </a:cubicBezTo>
                  <a:cubicBezTo>
                    <a:pt x="515" y="747"/>
                    <a:pt x="443" y="720"/>
                    <a:pt x="389" y="658"/>
                  </a:cubicBezTo>
                  <a:cubicBezTo>
                    <a:pt x="195" y="464"/>
                    <a:pt x="316" y="124"/>
                    <a:pt x="583" y="124"/>
                  </a:cubicBezTo>
                  <a:close/>
                  <a:moveTo>
                    <a:pt x="584" y="0"/>
                  </a:moveTo>
                  <a:cubicBezTo>
                    <a:pt x="473" y="0"/>
                    <a:pt x="361" y="38"/>
                    <a:pt x="268" y="124"/>
                  </a:cubicBezTo>
                  <a:cubicBezTo>
                    <a:pt x="0" y="415"/>
                    <a:pt x="195" y="877"/>
                    <a:pt x="583" y="877"/>
                  </a:cubicBezTo>
                  <a:cubicBezTo>
                    <a:pt x="826" y="877"/>
                    <a:pt x="1021" y="682"/>
                    <a:pt x="1045" y="439"/>
                  </a:cubicBezTo>
                  <a:cubicBezTo>
                    <a:pt x="1045" y="175"/>
                    <a:pt x="820" y="0"/>
                    <a:pt x="584" y="0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4" name="Google Shape;175;p5"/>
          <p:cNvGrpSpPr>
            <a:grpSpLocks/>
          </p:cNvGrpSpPr>
          <p:nvPr/>
        </p:nvGrpSpPr>
        <p:grpSpPr bwMode="auto">
          <a:xfrm flipH="1">
            <a:off x="249238" y="211138"/>
            <a:ext cx="660400" cy="625475"/>
            <a:chOff x="2736573" y="4286656"/>
            <a:chExt cx="316076" cy="299294"/>
          </a:xfrm>
        </p:grpSpPr>
        <p:sp>
          <p:nvSpPr>
            <p:cNvPr id="25" name="Google Shape;176;p5"/>
            <p:cNvSpPr/>
            <p:nvPr/>
          </p:nvSpPr>
          <p:spPr>
            <a:xfrm>
              <a:off x="2868018" y="4291214"/>
              <a:ext cx="173234" cy="176993"/>
            </a:xfrm>
            <a:custGeom>
              <a:avLst/>
              <a:gdLst/>
              <a:ahLst/>
              <a:cxnLst/>
              <a:rect l="l" t="t" r="r" b="b"/>
              <a:pathLst>
                <a:path w="1508" h="1541" extrusionOk="0">
                  <a:moveTo>
                    <a:pt x="900" y="132"/>
                  </a:moveTo>
                  <a:lnTo>
                    <a:pt x="900" y="132"/>
                  </a:lnTo>
                  <a:cubicBezTo>
                    <a:pt x="778" y="472"/>
                    <a:pt x="608" y="812"/>
                    <a:pt x="390" y="1103"/>
                  </a:cubicBezTo>
                  <a:cubicBezTo>
                    <a:pt x="365" y="1128"/>
                    <a:pt x="365" y="1152"/>
                    <a:pt x="390" y="1176"/>
                  </a:cubicBezTo>
                  <a:cubicBezTo>
                    <a:pt x="402" y="1188"/>
                    <a:pt x="420" y="1194"/>
                    <a:pt x="435" y="1194"/>
                  </a:cubicBezTo>
                  <a:cubicBezTo>
                    <a:pt x="450" y="1194"/>
                    <a:pt x="463" y="1188"/>
                    <a:pt x="463" y="1176"/>
                  </a:cubicBezTo>
                  <a:cubicBezTo>
                    <a:pt x="705" y="1006"/>
                    <a:pt x="973" y="885"/>
                    <a:pt x="1264" y="812"/>
                  </a:cubicBezTo>
                  <a:cubicBezTo>
                    <a:pt x="1337" y="812"/>
                    <a:pt x="1361" y="860"/>
                    <a:pt x="1361" y="860"/>
                  </a:cubicBezTo>
                  <a:cubicBezTo>
                    <a:pt x="1361" y="860"/>
                    <a:pt x="1361" y="885"/>
                    <a:pt x="1361" y="885"/>
                  </a:cubicBezTo>
                  <a:cubicBezTo>
                    <a:pt x="1313" y="1030"/>
                    <a:pt x="875" y="1273"/>
                    <a:pt x="584" y="1395"/>
                  </a:cubicBezTo>
                  <a:lnTo>
                    <a:pt x="147" y="1055"/>
                  </a:lnTo>
                  <a:cubicBezTo>
                    <a:pt x="365" y="666"/>
                    <a:pt x="730" y="156"/>
                    <a:pt x="900" y="132"/>
                  </a:cubicBezTo>
                  <a:close/>
                  <a:moveTo>
                    <a:pt x="958" y="1"/>
                  </a:moveTo>
                  <a:cubicBezTo>
                    <a:pt x="948" y="1"/>
                    <a:pt x="937" y="4"/>
                    <a:pt x="924" y="10"/>
                  </a:cubicBezTo>
                  <a:cubicBezTo>
                    <a:pt x="608" y="10"/>
                    <a:pt x="122" y="860"/>
                    <a:pt x="25" y="1055"/>
                  </a:cubicBezTo>
                  <a:cubicBezTo>
                    <a:pt x="1" y="1079"/>
                    <a:pt x="1" y="1103"/>
                    <a:pt x="25" y="1128"/>
                  </a:cubicBezTo>
                  <a:lnTo>
                    <a:pt x="511" y="1516"/>
                  </a:lnTo>
                  <a:cubicBezTo>
                    <a:pt x="535" y="1516"/>
                    <a:pt x="535" y="1516"/>
                    <a:pt x="560" y="1540"/>
                  </a:cubicBezTo>
                  <a:lnTo>
                    <a:pt x="608" y="1540"/>
                  </a:lnTo>
                  <a:cubicBezTo>
                    <a:pt x="730" y="1468"/>
                    <a:pt x="1410" y="1200"/>
                    <a:pt x="1483" y="933"/>
                  </a:cubicBezTo>
                  <a:cubicBezTo>
                    <a:pt x="1507" y="885"/>
                    <a:pt x="1507" y="836"/>
                    <a:pt x="1483" y="787"/>
                  </a:cubicBezTo>
                  <a:cubicBezTo>
                    <a:pt x="1434" y="715"/>
                    <a:pt x="1361" y="690"/>
                    <a:pt x="1264" y="690"/>
                  </a:cubicBezTo>
                  <a:cubicBezTo>
                    <a:pt x="1046" y="715"/>
                    <a:pt x="851" y="787"/>
                    <a:pt x="657" y="909"/>
                  </a:cubicBezTo>
                  <a:cubicBezTo>
                    <a:pt x="851" y="617"/>
                    <a:pt x="1094" y="204"/>
                    <a:pt x="1021" y="59"/>
                  </a:cubicBezTo>
                  <a:cubicBezTo>
                    <a:pt x="1003" y="23"/>
                    <a:pt x="986" y="1"/>
                    <a:pt x="9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177;p5"/>
            <p:cNvSpPr/>
            <p:nvPr/>
          </p:nvSpPr>
          <p:spPr>
            <a:xfrm>
              <a:off x="2776083" y="4408197"/>
              <a:ext cx="166396" cy="177753"/>
            </a:xfrm>
            <a:custGeom>
              <a:avLst/>
              <a:gdLst/>
              <a:ahLst/>
              <a:cxnLst/>
              <a:rect l="l" t="t" r="r" b="b"/>
              <a:pathLst>
                <a:path w="1448" h="1547" extrusionOk="0">
                  <a:moveTo>
                    <a:pt x="876" y="0"/>
                  </a:moveTo>
                  <a:cubicBezTo>
                    <a:pt x="862" y="0"/>
                    <a:pt x="846" y="6"/>
                    <a:pt x="826" y="16"/>
                  </a:cubicBezTo>
                  <a:cubicBezTo>
                    <a:pt x="802" y="41"/>
                    <a:pt x="73" y="551"/>
                    <a:pt x="25" y="1061"/>
                  </a:cubicBezTo>
                  <a:cubicBezTo>
                    <a:pt x="0" y="1207"/>
                    <a:pt x="73" y="1255"/>
                    <a:pt x="97" y="1255"/>
                  </a:cubicBezTo>
                  <a:cubicBezTo>
                    <a:pt x="104" y="1256"/>
                    <a:pt x="111" y="1257"/>
                    <a:pt x="118" y="1257"/>
                  </a:cubicBezTo>
                  <a:cubicBezTo>
                    <a:pt x="292" y="1257"/>
                    <a:pt x="593" y="978"/>
                    <a:pt x="826" y="745"/>
                  </a:cubicBezTo>
                  <a:lnTo>
                    <a:pt x="826" y="745"/>
                  </a:lnTo>
                  <a:cubicBezTo>
                    <a:pt x="705" y="964"/>
                    <a:pt x="681" y="1207"/>
                    <a:pt x="681" y="1450"/>
                  </a:cubicBezTo>
                  <a:cubicBezTo>
                    <a:pt x="705" y="1498"/>
                    <a:pt x="753" y="1547"/>
                    <a:pt x="826" y="1547"/>
                  </a:cubicBezTo>
                  <a:lnTo>
                    <a:pt x="851" y="1547"/>
                  </a:lnTo>
                  <a:cubicBezTo>
                    <a:pt x="1191" y="1547"/>
                    <a:pt x="1385" y="648"/>
                    <a:pt x="1434" y="478"/>
                  </a:cubicBezTo>
                  <a:cubicBezTo>
                    <a:pt x="1447" y="423"/>
                    <a:pt x="1415" y="392"/>
                    <a:pt x="1380" y="392"/>
                  </a:cubicBezTo>
                  <a:cubicBezTo>
                    <a:pt x="1352" y="392"/>
                    <a:pt x="1323" y="411"/>
                    <a:pt x="1312" y="454"/>
                  </a:cubicBezTo>
                  <a:cubicBezTo>
                    <a:pt x="1215" y="939"/>
                    <a:pt x="996" y="1425"/>
                    <a:pt x="851" y="1425"/>
                  </a:cubicBezTo>
                  <a:lnTo>
                    <a:pt x="826" y="1425"/>
                  </a:lnTo>
                  <a:cubicBezTo>
                    <a:pt x="753" y="1255"/>
                    <a:pt x="1069" y="551"/>
                    <a:pt x="1093" y="478"/>
                  </a:cubicBezTo>
                  <a:lnTo>
                    <a:pt x="1093" y="454"/>
                  </a:lnTo>
                  <a:cubicBezTo>
                    <a:pt x="1118" y="429"/>
                    <a:pt x="1093" y="405"/>
                    <a:pt x="1069" y="381"/>
                  </a:cubicBezTo>
                  <a:cubicBezTo>
                    <a:pt x="1057" y="369"/>
                    <a:pt x="1045" y="363"/>
                    <a:pt x="1033" y="363"/>
                  </a:cubicBezTo>
                  <a:cubicBezTo>
                    <a:pt x="1021" y="363"/>
                    <a:pt x="1008" y="369"/>
                    <a:pt x="996" y="381"/>
                  </a:cubicBezTo>
                  <a:cubicBezTo>
                    <a:pt x="759" y="642"/>
                    <a:pt x="267" y="1135"/>
                    <a:pt x="153" y="1135"/>
                  </a:cubicBezTo>
                  <a:cubicBezTo>
                    <a:pt x="151" y="1135"/>
                    <a:pt x="148" y="1134"/>
                    <a:pt x="146" y="1134"/>
                  </a:cubicBezTo>
                  <a:lnTo>
                    <a:pt x="146" y="1061"/>
                  </a:lnTo>
                  <a:cubicBezTo>
                    <a:pt x="195" y="624"/>
                    <a:pt x="899" y="114"/>
                    <a:pt x="899" y="114"/>
                  </a:cubicBezTo>
                  <a:cubicBezTo>
                    <a:pt x="948" y="89"/>
                    <a:pt x="948" y="65"/>
                    <a:pt x="923" y="41"/>
                  </a:cubicBezTo>
                  <a:cubicBezTo>
                    <a:pt x="909" y="12"/>
                    <a:pt x="895" y="0"/>
                    <a:pt x="8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Google Shape;178;p5"/>
            <p:cNvSpPr/>
            <p:nvPr/>
          </p:nvSpPr>
          <p:spPr>
            <a:xfrm>
              <a:off x="2736573" y="4286656"/>
              <a:ext cx="136764" cy="122300"/>
            </a:xfrm>
            <a:custGeom>
              <a:avLst/>
              <a:gdLst/>
              <a:ahLst/>
              <a:cxnLst/>
              <a:rect l="l" t="t" r="r" b="b"/>
              <a:pathLst>
                <a:path w="1191" h="1064" extrusionOk="0">
                  <a:moveTo>
                    <a:pt x="923" y="0"/>
                  </a:moveTo>
                  <a:cubicBezTo>
                    <a:pt x="875" y="0"/>
                    <a:pt x="850" y="25"/>
                    <a:pt x="826" y="49"/>
                  </a:cubicBezTo>
                  <a:cubicBezTo>
                    <a:pt x="729" y="268"/>
                    <a:pt x="729" y="511"/>
                    <a:pt x="802" y="754"/>
                  </a:cubicBezTo>
                  <a:cubicBezTo>
                    <a:pt x="691" y="743"/>
                    <a:pt x="585" y="738"/>
                    <a:pt x="481" y="738"/>
                  </a:cubicBezTo>
                  <a:cubicBezTo>
                    <a:pt x="333" y="738"/>
                    <a:pt x="191" y="749"/>
                    <a:pt x="49" y="778"/>
                  </a:cubicBezTo>
                  <a:cubicBezTo>
                    <a:pt x="25" y="778"/>
                    <a:pt x="0" y="826"/>
                    <a:pt x="0" y="851"/>
                  </a:cubicBezTo>
                  <a:cubicBezTo>
                    <a:pt x="25" y="875"/>
                    <a:pt x="49" y="899"/>
                    <a:pt x="97" y="899"/>
                  </a:cubicBezTo>
                  <a:cubicBezTo>
                    <a:pt x="219" y="863"/>
                    <a:pt x="346" y="845"/>
                    <a:pt x="477" y="845"/>
                  </a:cubicBezTo>
                  <a:cubicBezTo>
                    <a:pt x="608" y="845"/>
                    <a:pt x="741" y="863"/>
                    <a:pt x="875" y="899"/>
                  </a:cubicBezTo>
                  <a:cubicBezTo>
                    <a:pt x="923" y="972"/>
                    <a:pt x="1021" y="1021"/>
                    <a:pt x="1093" y="1045"/>
                  </a:cubicBezTo>
                  <a:cubicBezTo>
                    <a:pt x="1106" y="1057"/>
                    <a:pt x="1118" y="1063"/>
                    <a:pt x="1130" y="1063"/>
                  </a:cubicBezTo>
                  <a:cubicBezTo>
                    <a:pt x="1142" y="1063"/>
                    <a:pt x="1154" y="1057"/>
                    <a:pt x="1166" y="1045"/>
                  </a:cubicBezTo>
                  <a:cubicBezTo>
                    <a:pt x="1191" y="1021"/>
                    <a:pt x="1191" y="996"/>
                    <a:pt x="1166" y="972"/>
                  </a:cubicBezTo>
                  <a:cubicBezTo>
                    <a:pt x="1118" y="899"/>
                    <a:pt x="1045" y="851"/>
                    <a:pt x="972" y="802"/>
                  </a:cubicBezTo>
                  <a:cubicBezTo>
                    <a:pt x="948" y="802"/>
                    <a:pt x="948" y="778"/>
                    <a:pt x="923" y="754"/>
                  </a:cubicBezTo>
                  <a:cubicBezTo>
                    <a:pt x="850" y="535"/>
                    <a:pt x="850" y="292"/>
                    <a:pt x="948" y="98"/>
                  </a:cubicBezTo>
                  <a:cubicBezTo>
                    <a:pt x="972" y="49"/>
                    <a:pt x="948" y="25"/>
                    <a:pt x="9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" name="Google Shape;179;p5"/>
            <p:cNvSpPr/>
            <p:nvPr/>
          </p:nvSpPr>
          <p:spPr>
            <a:xfrm>
              <a:off x="2921964" y="4453774"/>
              <a:ext cx="130685" cy="110146"/>
            </a:xfrm>
            <a:custGeom>
              <a:avLst/>
              <a:gdLst/>
              <a:ahLst/>
              <a:cxnLst/>
              <a:rect l="l" t="t" r="r" b="b"/>
              <a:pathLst>
                <a:path w="1136" h="953" extrusionOk="0">
                  <a:moveTo>
                    <a:pt x="110" y="0"/>
                  </a:moveTo>
                  <a:cubicBezTo>
                    <a:pt x="49" y="0"/>
                    <a:pt x="0" y="63"/>
                    <a:pt x="42" y="126"/>
                  </a:cubicBezTo>
                  <a:lnTo>
                    <a:pt x="1038" y="928"/>
                  </a:lnTo>
                  <a:cubicBezTo>
                    <a:pt x="1038" y="952"/>
                    <a:pt x="1062" y="952"/>
                    <a:pt x="1062" y="952"/>
                  </a:cubicBezTo>
                  <a:cubicBezTo>
                    <a:pt x="1087" y="952"/>
                    <a:pt x="1111" y="952"/>
                    <a:pt x="1111" y="928"/>
                  </a:cubicBezTo>
                  <a:cubicBezTo>
                    <a:pt x="1135" y="904"/>
                    <a:pt x="1135" y="855"/>
                    <a:pt x="1111" y="831"/>
                  </a:cubicBezTo>
                  <a:lnTo>
                    <a:pt x="139" y="5"/>
                  </a:lnTo>
                  <a:cubicBezTo>
                    <a:pt x="130" y="2"/>
                    <a:pt x="120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9" name="Google Shape;180;p5"/>
          <p:cNvGrpSpPr>
            <a:grpSpLocks/>
          </p:cNvGrpSpPr>
          <p:nvPr/>
        </p:nvGrpSpPr>
        <p:grpSpPr bwMode="auto">
          <a:xfrm rot="3680024">
            <a:off x="11231563" y="5989638"/>
            <a:ext cx="1016000" cy="730250"/>
            <a:chOff x="6102329" y="3283426"/>
            <a:chExt cx="654776" cy="469888"/>
          </a:xfrm>
        </p:grpSpPr>
        <p:sp>
          <p:nvSpPr>
            <p:cNvPr id="30" name="Google Shape;181;p5"/>
            <p:cNvSpPr/>
            <p:nvPr/>
          </p:nvSpPr>
          <p:spPr>
            <a:xfrm>
              <a:off x="6148691" y="3283292"/>
              <a:ext cx="606691" cy="326879"/>
            </a:xfrm>
            <a:custGeom>
              <a:avLst/>
              <a:gdLst/>
              <a:ahLst/>
              <a:cxnLst/>
              <a:rect l="l" t="t" r="r" b="b"/>
              <a:pathLst>
                <a:path w="2795" h="1507" extrusionOk="0">
                  <a:moveTo>
                    <a:pt x="2697" y="0"/>
                  </a:moveTo>
                  <a:cubicBezTo>
                    <a:pt x="2697" y="22"/>
                    <a:pt x="1520" y="1418"/>
                    <a:pt x="435" y="1418"/>
                  </a:cubicBezTo>
                  <a:cubicBezTo>
                    <a:pt x="312" y="1418"/>
                    <a:pt x="191" y="1400"/>
                    <a:pt x="73" y="1361"/>
                  </a:cubicBezTo>
                  <a:cubicBezTo>
                    <a:pt x="66" y="1354"/>
                    <a:pt x="59" y="1351"/>
                    <a:pt x="52" y="1351"/>
                  </a:cubicBezTo>
                  <a:cubicBezTo>
                    <a:pt x="35" y="1351"/>
                    <a:pt x="18" y="1368"/>
                    <a:pt x="1" y="1385"/>
                  </a:cubicBezTo>
                  <a:cubicBezTo>
                    <a:pt x="1" y="1409"/>
                    <a:pt x="1" y="1434"/>
                    <a:pt x="25" y="1434"/>
                  </a:cubicBezTo>
                  <a:cubicBezTo>
                    <a:pt x="171" y="1482"/>
                    <a:pt x="292" y="1507"/>
                    <a:pt x="414" y="1507"/>
                  </a:cubicBezTo>
                  <a:cubicBezTo>
                    <a:pt x="948" y="1458"/>
                    <a:pt x="1458" y="1239"/>
                    <a:pt x="1871" y="899"/>
                  </a:cubicBezTo>
                  <a:cubicBezTo>
                    <a:pt x="2187" y="656"/>
                    <a:pt x="2503" y="389"/>
                    <a:pt x="2770" y="73"/>
                  </a:cubicBezTo>
                  <a:cubicBezTo>
                    <a:pt x="2794" y="49"/>
                    <a:pt x="2794" y="25"/>
                    <a:pt x="27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" name="Google Shape;182;p5"/>
            <p:cNvSpPr/>
            <p:nvPr/>
          </p:nvSpPr>
          <p:spPr>
            <a:xfrm>
              <a:off x="6217183" y="3502081"/>
              <a:ext cx="179041" cy="211449"/>
            </a:xfrm>
            <a:custGeom>
              <a:avLst/>
              <a:gdLst/>
              <a:ahLst/>
              <a:cxnLst/>
              <a:rect l="l" t="t" r="r" b="b"/>
              <a:pathLst>
                <a:path w="827" h="973" extrusionOk="0">
                  <a:moveTo>
                    <a:pt x="73" y="0"/>
                  </a:moveTo>
                  <a:cubicBezTo>
                    <a:pt x="49" y="0"/>
                    <a:pt x="25" y="25"/>
                    <a:pt x="25" y="49"/>
                  </a:cubicBezTo>
                  <a:cubicBezTo>
                    <a:pt x="0" y="49"/>
                    <a:pt x="25" y="98"/>
                    <a:pt x="49" y="98"/>
                  </a:cubicBezTo>
                  <a:cubicBezTo>
                    <a:pt x="268" y="170"/>
                    <a:pt x="511" y="243"/>
                    <a:pt x="729" y="341"/>
                  </a:cubicBezTo>
                  <a:cubicBezTo>
                    <a:pt x="559" y="559"/>
                    <a:pt x="340" y="729"/>
                    <a:pt x="122" y="875"/>
                  </a:cubicBezTo>
                  <a:cubicBezTo>
                    <a:pt x="98" y="899"/>
                    <a:pt x="98" y="924"/>
                    <a:pt x="122" y="948"/>
                  </a:cubicBezTo>
                  <a:cubicBezTo>
                    <a:pt x="122" y="948"/>
                    <a:pt x="146" y="972"/>
                    <a:pt x="146" y="972"/>
                  </a:cubicBezTo>
                  <a:cubicBezTo>
                    <a:pt x="170" y="948"/>
                    <a:pt x="170" y="948"/>
                    <a:pt x="170" y="948"/>
                  </a:cubicBezTo>
                  <a:cubicBezTo>
                    <a:pt x="365" y="802"/>
                    <a:pt x="826" y="462"/>
                    <a:pt x="826" y="341"/>
                  </a:cubicBezTo>
                  <a:cubicBezTo>
                    <a:pt x="826" y="316"/>
                    <a:pt x="802" y="292"/>
                    <a:pt x="778" y="292"/>
                  </a:cubicBezTo>
                  <a:cubicBezTo>
                    <a:pt x="559" y="170"/>
                    <a:pt x="316" y="98"/>
                    <a:pt x="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183;p5"/>
            <p:cNvSpPr/>
            <p:nvPr/>
          </p:nvSpPr>
          <p:spPr>
            <a:xfrm>
              <a:off x="6365769" y="3408867"/>
              <a:ext cx="204618" cy="249245"/>
            </a:xfrm>
            <a:custGeom>
              <a:avLst/>
              <a:gdLst/>
              <a:ahLst/>
              <a:cxnLst/>
              <a:rect l="l" t="t" r="r" b="b"/>
              <a:pathLst>
                <a:path w="943" h="1147" extrusionOk="0">
                  <a:moveTo>
                    <a:pt x="53" y="1"/>
                  </a:moveTo>
                  <a:cubicBezTo>
                    <a:pt x="15" y="1"/>
                    <a:pt x="1" y="77"/>
                    <a:pt x="44" y="77"/>
                  </a:cubicBezTo>
                  <a:cubicBezTo>
                    <a:pt x="287" y="150"/>
                    <a:pt x="530" y="272"/>
                    <a:pt x="749" y="393"/>
                  </a:cubicBezTo>
                  <a:cubicBezTo>
                    <a:pt x="797" y="417"/>
                    <a:pt x="651" y="758"/>
                    <a:pt x="457" y="1073"/>
                  </a:cubicBezTo>
                  <a:cubicBezTo>
                    <a:pt x="433" y="1098"/>
                    <a:pt x="433" y="1122"/>
                    <a:pt x="457" y="1146"/>
                  </a:cubicBezTo>
                  <a:lnTo>
                    <a:pt x="481" y="1146"/>
                  </a:lnTo>
                  <a:cubicBezTo>
                    <a:pt x="506" y="1122"/>
                    <a:pt x="530" y="1122"/>
                    <a:pt x="530" y="1098"/>
                  </a:cubicBezTo>
                  <a:cubicBezTo>
                    <a:pt x="651" y="903"/>
                    <a:pt x="943" y="417"/>
                    <a:pt x="797" y="296"/>
                  </a:cubicBezTo>
                  <a:cubicBezTo>
                    <a:pt x="579" y="174"/>
                    <a:pt x="336" y="77"/>
                    <a:pt x="68" y="4"/>
                  </a:cubicBezTo>
                  <a:cubicBezTo>
                    <a:pt x="63" y="2"/>
                    <a:pt x="58" y="1"/>
                    <a:pt x="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" name="Google Shape;184;p5"/>
            <p:cNvSpPr/>
            <p:nvPr/>
          </p:nvSpPr>
          <p:spPr>
            <a:xfrm>
              <a:off x="6519451" y="3342154"/>
              <a:ext cx="173925" cy="179783"/>
            </a:xfrm>
            <a:custGeom>
              <a:avLst/>
              <a:gdLst/>
              <a:ahLst/>
              <a:cxnLst/>
              <a:rect l="l" t="t" r="r" b="b"/>
              <a:pathLst>
                <a:path w="802" h="827" extrusionOk="0">
                  <a:moveTo>
                    <a:pt x="24" y="1"/>
                  </a:moveTo>
                  <a:cubicBezTo>
                    <a:pt x="0" y="1"/>
                    <a:pt x="0" y="74"/>
                    <a:pt x="24" y="98"/>
                  </a:cubicBezTo>
                  <a:cubicBezTo>
                    <a:pt x="243" y="98"/>
                    <a:pt x="462" y="122"/>
                    <a:pt x="680" y="171"/>
                  </a:cubicBezTo>
                  <a:cubicBezTo>
                    <a:pt x="656" y="389"/>
                    <a:pt x="559" y="584"/>
                    <a:pt x="462" y="778"/>
                  </a:cubicBezTo>
                  <a:cubicBezTo>
                    <a:pt x="437" y="778"/>
                    <a:pt x="462" y="827"/>
                    <a:pt x="462" y="827"/>
                  </a:cubicBezTo>
                  <a:lnTo>
                    <a:pt x="486" y="827"/>
                  </a:lnTo>
                  <a:cubicBezTo>
                    <a:pt x="510" y="827"/>
                    <a:pt x="510" y="827"/>
                    <a:pt x="534" y="802"/>
                  </a:cubicBezTo>
                  <a:cubicBezTo>
                    <a:pt x="583" y="729"/>
                    <a:pt x="802" y="268"/>
                    <a:pt x="753" y="122"/>
                  </a:cubicBezTo>
                  <a:cubicBezTo>
                    <a:pt x="753" y="122"/>
                    <a:pt x="729" y="98"/>
                    <a:pt x="705" y="74"/>
                  </a:cubicBezTo>
                  <a:cubicBezTo>
                    <a:pt x="486" y="25"/>
                    <a:pt x="267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" name="Google Shape;185;p5"/>
            <p:cNvSpPr/>
            <p:nvPr/>
          </p:nvSpPr>
          <p:spPr>
            <a:xfrm>
              <a:off x="6601985" y="3491031"/>
              <a:ext cx="73662" cy="74570"/>
            </a:xfrm>
            <a:custGeom>
              <a:avLst/>
              <a:gdLst/>
              <a:ahLst/>
              <a:cxnLst/>
              <a:rect l="l" t="t" r="r" b="b"/>
              <a:pathLst>
                <a:path w="341" h="341" extrusionOk="0">
                  <a:moveTo>
                    <a:pt x="171" y="1"/>
                  </a:moveTo>
                  <a:cubicBezTo>
                    <a:pt x="74" y="1"/>
                    <a:pt x="1" y="74"/>
                    <a:pt x="1" y="171"/>
                  </a:cubicBezTo>
                  <a:cubicBezTo>
                    <a:pt x="1" y="268"/>
                    <a:pt x="74" y="341"/>
                    <a:pt x="171" y="341"/>
                  </a:cubicBezTo>
                  <a:cubicBezTo>
                    <a:pt x="268" y="341"/>
                    <a:pt x="341" y="268"/>
                    <a:pt x="341" y="171"/>
                  </a:cubicBezTo>
                  <a:cubicBezTo>
                    <a:pt x="341" y="74"/>
                    <a:pt x="268" y="1"/>
                    <a:pt x="1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" name="Google Shape;186;p5"/>
            <p:cNvSpPr/>
            <p:nvPr/>
          </p:nvSpPr>
          <p:spPr>
            <a:xfrm>
              <a:off x="6486376" y="3299560"/>
              <a:ext cx="68547" cy="73548"/>
            </a:xfrm>
            <a:custGeom>
              <a:avLst/>
              <a:gdLst/>
              <a:ahLst/>
              <a:cxnLst/>
              <a:rect l="l" t="t" r="r" b="b"/>
              <a:pathLst>
                <a:path w="317" h="341" extrusionOk="0">
                  <a:moveTo>
                    <a:pt x="170" y="0"/>
                  </a:moveTo>
                  <a:cubicBezTo>
                    <a:pt x="73" y="0"/>
                    <a:pt x="0" y="73"/>
                    <a:pt x="0" y="170"/>
                  </a:cubicBezTo>
                  <a:cubicBezTo>
                    <a:pt x="0" y="268"/>
                    <a:pt x="73" y="340"/>
                    <a:pt x="170" y="340"/>
                  </a:cubicBezTo>
                  <a:cubicBezTo>
                    <a:pt x="243" y="340"/>
                    <a:pt x="316" y="268"/>
                    <a:pt x="316" y="170"/>
                  </a:cubicBezTo>
                  <a:cubicBezTo>
                    <a:pt x="316" y="73"/>
                    <a:pt x="243" y="0"/>
                    <a:pt x="17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" name="Google Shape;187;p5"/>
            <p:cNvSpPr/>
            <p:nvPr/>
          </p:nvSpPr>
          <p:spPr>
            <a:xfrm>
              <a:off x="6332564" y="3378817"/>
              <a:ext cx="73662" cy="73548"/>
            </a:xfrm>
            <a:custGeom>
              <a:avLst/>
              <a:gdLst/>
              <a:ahLst/>
              <a:cxnLst/>
              <a:rect l="l" t="t" r="r" b="b"/>
              <a:pathLst>
                <a:path w="341" h="341" extrusionOk="0">
                  <a:moveTo>
                    <a:pt x="171" y="1"/>
                  </a:moveTo>
                  <a:cubicBezTo>
                    <a:pt x="74" y="1"/>
                    <a:pt x="1" y="74"/>
                    <a:pt x="1" y="171"/>
                  </a:cubicBezTo>
                  <a:cubicBezTo>
                    <a:pt x="1" y="268"/>
                    <a:pt x="74" y="341"/>
                    <a:pt x="171" y="341"/>
                  </a:cubicBezTo>
                  <a:cubicBezTo>
                    <a:pt x="268" y="341"/>
                    <a:pt x="341" y="268"/>
                    <a:pt x="341" y="171"/>
                  </a:cubicBezTo>
                  <a:cubicBezTo>
                    <a:pt x="341" y="74"/>
                    <a:pt x="268" y="1"/>
                    <a:pt x="1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" name="Google Shape;188;p5"/>
            <p:cNvSpPr/>
            <p:nvPr/>
          </p:nvSpPr>
          <p:spPr>
            <a:xfrm>
              <a:off x="6424180" y="3626740"/>
              <a:ext cx="73662" cy="73548"/>
            </a:xfrm>
            <a:custGeom>
              <a:avLst/>
              <a:gdLst/>
              <a:ahLst/>
              <a:cxnLst/>
              <a:rect l="l" t="t" r="r" b="b"/>
              <a:pathLst>
                <a:path w="341" h="341" extrusionOk="0">
                  <a:moveTo>
                    <a:pt x="171" y="0"/>
                  </a:moveTo>
                  <a:cubicBezTo>
                    <a:pt x="74" y="0"/>
                    <a:pt x="1" y="73"/>
                    <a:pt x="1" y="170"/>
                  </a:cubicBezTo>
                  <a:cubicBezTo>
                    <a:pt x="1" y="268"/>
                    <a:pt x="74" y="341"/>
                    <a:pt x="171" y="341"/>
                  </a:cubicBezTo>
                  <a:cubicBezTo>
                    <a:pt x="268" y="341"/>
                    <a:pt x="341" y="268"/>
                    <a:pt x="341" y="170"/>
                  </a:cubicBezTo>
                  <a:cubicBezTo>
                    <a:pt x="341" y="73"/>
                    <a:pt x="268" y="0"/>
                    <a:pt x="17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" name="Google Shape;189;p5"/>
            <p:cNvSpPr/>
            <p:nvPr/>
          </p:nvSpPr>
          <p:spPr>
            <a:xfrm>
              <a:off x="6180447" y="3465396"/>
              <a:ext cx="73662" cy="68441"/>
            </a:xfrm>
            <a:custGeom>
              <a:avLst/>
              <a:gdLst/>
              <a:ahLst/>
              <a:cxnLst/>
              <a:rect l="l" t="t" r="r" b="b"/>
              <a:pathLst>
                <a:path w="341" h="317" extrusionOk="0">
                  <a:moveTo>
                    <a:pt x="170" y="0"/>
                  </a:moveTo>
                  <a:cubicBezTo>
                    <a:pt x="73" y="0"/>
                    <a:pt x="0" y="73"/>
                    <a:pt x="0" y="170"/>
                  </a:cubicBezTo>
                  <a:cubicBezTo>
                    <a:pt x="0" y="243"/>
                    <a:pt x="73" y="316"/>
                    <a:pt x="170" y="316"/>
                  </a:cubicBezTo>
                  <a:cubicBezTo>
                    <a:pt x="268" y="316"/>
                    <a:pt x="340" y="243"/>
                    <a:pt x="340" y="170"/>
                  </a:cubicBezTo>
                  <a:cubicBezTo>
                    <a:pt x="340" y="73"/>
                    <a:pt x="268" y="0"/>
                    <a:pt x="17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" name="Google Shape;190;p5"/>
            <p:cNvSpPr/>
            <p:nvPr/>
          </p:nvSpPr>
          <p:spPr>
            <a:xfrm>
              <a:off x="6099875" y="3547855"/>
              <a:ext cx="74685" cy="74570"/>
            </a:xfrm>
            <a:custGeom>
              <a:avLst/>
              <a:gdLst/>
              <a:ahLst/>
              <a:cxnLst/>
              <a:rect l="l" t="t" r="r" b="b"/>
              <a:pathLst>
                <a:path w="342" h="341" extrusionOk="0">
                  <a:moveTo>
                    <a:pt x="171" y="0"/>
                  </a:moveTo>
                  <a:cubicBezTo>
                    <a:pt x="98" y="0"/>
                    <a:pt x="1" y="73"/>
                    <a:pt x="1" y="170"/>
                  </a:cubicBezTo>
                  <a:cubicBezTo>
                    <a:pt x="1" y="267"/>
                    <a:pt x="98" y="340"/>
                    <a:pt x="171" y="340"/>
                  </a:cubicBezTo>
                  <a:cubicBezTo>
                    <a:pt x="268" y="340"/>
                    <a:pt x="341" y="267"/>
                    <a:pt x="341" y="170"/>
                  </a:cubicBezTo>
                  <a:cubicBezTo>
                    <a:pt x="341" y="73"/>
                    <a:pt x="268" y="0"/>
                    <a:pt x="17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" name="Google Shape;191;p5"/>
            <p:cNvSpPr/>
            <p:nvPr/>
          </p:nvSpPr>
          <p:spPr>
            <a:xfrm>
              <a:off x="6211666" y="3687335"/>
              <a:ext cx="73662" cy="68441"/>
            </a:xfrm>
            <a:custGeom>
              <a:avLst/>
              <a:gdLst/>
              <a:ahLst/>
              <a:cxnLst/>
              <a:rect l="l" t="t" r="r" b="b"/>
              <a:pathLst>
                <a:path w="341" h="317" extrusionOk="0">
                  <a:moveTo>
                    <a:pt x="170" y="1"/>
                  </a:moveTo>
                  <a:cubicBezTo>
                    <a:pt x="73" y="1"/>
                    <a:pt x="0" y="74"/>
                    <a:pt x="0" y="146"/>
                  </a:cubicBezTo>
                  <a:cubicBezTo>
                    <a:pt x="0" y="244"/>
                    <a:pt x="73" y="316"/>
                    <a:pt x="170" y="316"/>
                  </a:cubicBezTo>
                  <a:cubicBezTo>
                    <a:pt x="267" y="316"/>
                    <a:pt x="340" y="244"/>
                    <a:pt x="340" y="146"/>
                  </a:cubicBezTo>
                  <a:cubicBezTo>
                    <a:pt x="340" y="74"/>
                    <a:pt x="267" y="1"/>
                    <a:pt x="17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54" name="Google Shape;154;p5"/>
          <p:cNvSpPr txBox="1">
            <a:spLocks noGrp="1"/>
          </p:cNvSpPr>
          <p:nvPr>
            <p:ph type="subTitle" idx="1"/>
          </p:nvPr>
        </p:nvSpPr>
        <p:spPr>
          <a:xfrm>
            <a:off x="1163733" y="5205067"/>
            <a:ext cx="3534800" cy="11320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155" name="Google Shape;155;p5"/>
          <p:cNvSpPr txBox="1">
            <a:spLocks noGrp="1"/>
          </p:cNvSpPr>
          <p:nvPr>
            <p:ph type="subTitle" idx="2"/>
          </p:nvPr>
        </p:nvSpPr>
        <p:spPr>
          <a:xfrm>
            <a:off x="7493467" y="5205067"/>
            <a:ext cx="3534800" cy="11320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192" name="Google Shape;192;p5"/>
          <p:cNvSpPr txBox="1">
            <a:spLocks noGrp="1"/>
          </p:cNvSpPr>
          <p:nvPr>
            <p:ph type="title"/>
          </p:nvPr>
        </p:nvSpPr>
        <p:spPr>
          <a:xfrm>
            <a:off x="1005100" y="560133"/>
            <a:ext cx="9926400" cy="8620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719775118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1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oogle Shape;195;p6"/>
          <p:cNvGrpSpPr>
            <a:grpSpLocks/>
          </p:cNvGrpSpPr>
          <p:nvPr/>
        </p:nvGrpSpPr>
        <p:grpSpPr bwMode="auto">
          <a:xfrm rot="20354607" flipH="1">
            <a:off x="-381000" y="269875"/>
            <a:ext cx="1830388" cy="1663700"/>
            <a:chOff x="7844079" y="226728"/>
            <a:chExt cx="1373387" cy="1246991"/>
          </a:xfrm>
        </p:grpSpPr>
        <p:sp>
          <p:nvSpPr>
            <p:cNvPr id="4" name="Google Shape;196;p6"/>
            <p:cNvSpPr/>
            <p:nvPr/>
          </p:nvSpPr>
          <p:spPr>
            <a:xfrm rot="-1688081">
              <a:off x="8404284" y="291664"/>
              <a:ext cx="164378" cy="141596"/>
            </a:xfrm>
            <a:custGeom>
              <a:avLst/>
              <a:gdLst/>
              <a:ahLst/>
              <a:cxnLst/>
              <a:rect l="l" t="t" r="r" b="b"/>
              <a:pathLst>
                <a:path w="827" h="713" extrusionOk="0">
                  <a:moveTo>
                    <a:pt x="462" y="105"/>
                  </a:moveTo>
                  <a:cubicBezTo>
                    <a:pt x="802" y="105"/>
                    <a:pt x="802" y="615"/>
                    <a:pt x="462" y="615"/>
                  </a:cubicBezTo>
                  <a:cubicBezTo>
                    <a:pt x="317" y="591"/>
                    <a:pt x="219" y="494"/>
                    <a:pt x="219" y="348"/>
                  </a:cubicBezTo>
                  <a:cubicBezTo>
                    <a:pt x="219" y="202"/>
                    <a:pt x="341" y="105"/>
                    <a:pt x="462" y="105"/>
                  </a:cubicBezTo>
                  <a:close/>
                  <a:moveTo>
                    <a:pt x="481" y="1"/>
                  </a:moveTo>
                  <a:cubicBezTo>
                    <a:pt x="392" y="1"/>
                    <a:pt x="299" y="33"/>
                    <a:pt x="219" y="105"/>
                  </a:cubicBezTo>
                  <a:cubicBezTo>
                    <a:pt x="1" y="324"/>
                    <a:pt x="171" y="688"/>
                    <a:pt x="462" y="712"/>
                  </a:cubicBezTo>
                  <a:cubicBezTo>
                    <a:pt x="657" y="712"/>
                    <a:pt x="827" y="542"/>
                    <a:pt x="827" y="348"/>
                  </a:cubicBezTo>
                  <a:cubicBezTo>
                    <a:pt x="827" y="136"/>
                    <a:pt x="663" y="1"/>
                    <a:pt x="481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" name="Google Shape;197;p6"/>
            <p:cNvSpPr/>
            <p:nvPr/>
          </p:nvSpPr>
          <p:spPr>
            <a:xfrm rot="-1688081">
              <a:off x="7885669" y="508705"/>
              <a:ext cx="222744" cy="212988"/>
            </a:xfrm>
            <a:custGeom>
              <a:avLst/>
              <a:gdLst/>
              <a:ahLst/>
              <a:cxnLst/>
              <a:rect l="l" t="t" r="r" b="b"/>
              <a:pathLst>
                <a:path w="1119" h="1074" extrusionOk="0">
                  <a:moveTo>
                    <a:pt x="681" y="441"/>
                  </a:moveTo>
                  <a:cubicBezTo>
                    <a:pt x="681" y="441"/>
                    <a:pt x="681" y="441"/>
                    <a:pt x="681" y="466"/>
                  </a:cubicBezTo>
                  <a:cubicBezTo>
                    <a:pt x="681" y="466"/>
                    <a:pt x="657" y="490"/>
                    <a:pt x="584" y="490"/>
                  </a:cubicBezTo>
                  <a:cubicBezTo>
                    <a:pt x="608" y="466"/>
                    <a:pt x="632" y="441"/>
                    <a:pt x="657" y="441"/>
                  </a:cubicBezTo>
                  <a:close/>
                  <a:moveTo>
                    <a:pt x="384" y="97"/>
                  </a:moveTo>
                  <a:cubicBezTo>
                    <a:pt x="401" y="97"/>
                    <a:pt x="420" y="98"/>
                    <a:pt x="438" y="101"/>
                  </a:cubicBezTo>
                  <a:cubicBezTo>
                    <a:pt x="559" y="101"/>
                    <a:pt x="681" y="126"/>
                    <a:pt x="778" y="150"/>
                  </a:cubicBezTo>
                  <a:cubicBezTo>
                    <a:pt x="924" y="199"/>
                    <a:pt x="1021" y="369"/>
                    <a:pt x="972" y="514"/>
                  </a:cubicBezTo>
                  <a:cubicBezTo>
                    <a:pt x="924" y="733"/>
                    <a:pt x="705" y="976"/>
                    <a:pt x="559" y="976"/>
                  </a:cubicBezTo>
                  <a:lnTo>
                    <a:pt x="511" y="976"/>
                  </a:lnTo>
                  <a:cubicBezTo>
                    <a:pt x="414" y="879"/>
                    <a:pt x="438" y="733"/>
                    <a:pt x="511" y="612"/>
                  </a:cubicBezTo>
                  <a:cubicBezTo>
                    <a:pt x="608" y="587"/>
                    <a:pt x="754" y="563"/>
                    <a:pt x="778" y="490"/>
                  </a:cubicBezTo>
                  <a:cubicBezTo>
                    <a:pt x="802" y="441"/>
                    <a:pt x="778" y="393"/>
                    <a:pt x="754" y="369"/>
                  </a:cubicBezTo>
                  <a:cubicBezTo>
                    <a:pt x="730" y="344"/>
                    <a:pt x="705" y="344"/>
                    <a:pt x="681" y="344"/>
                  </a:cubicBezTo>
                  <a:cubicBezTo>
                    <a:pt x="608" y="344"/>
                    <a:pt x="535" y="417"/>
                    <a:pt x="462" y="514"/>
                  </a:cubicBezTo>
                  <a:cubicBezTo>
                    <a:pt x="441" y="519"/>
                    <a:pt x="419" y="521"/>
                    <a:pt x="398" y="521"/>
                  </a:cubicBezTo>
                  <a:cubicBezTo>
                    <a:pt x="299" y="521"/>
                    <a:pt x="202" y="477"/>
                    <a:pt x="122" y="417"/>
                  </a:cubicBezTo>
                  <a:cubicBezTo>
                    <a:pt x="98" y="369"/>
                    <a:pt x="98" y="344"/>
                    <a:pt x="122" y="296"/>
                  </a:cubicBezTo>
                  <a:cubicBezTo>
                    <a:pt x="165" y="168"/>
                    <a:pt x="263" y="97"/>
                    <a:pt x="384" y="97"/>
                  </a:cubicBezTo>
                  <a:close/>
                  <a:moveTo>
                    <a:pt x="386" y="1"/>
                  </a:moveTo>
                  <a:cubicBezTo>
                    <a:pt x="230" y="1"/>
                    <a:pt x="69" y="97"/>
                    <a:pt x="25" y="271"/>
                  </a:cubicBezTo>
                  <a:cubicBezTo>
                    <a:pt x="1" y="344"/>
                    <a:pt x="1" y="417"/>
                    <a:pt x="49" y="466"/>
                  </a:cubicBezTo>
                  <a:cubicBezTo>
                    <a:pt x="147" y="563"/>
                    <a:pt x="292" y="612"/>
                    <a:pt x="414" y="612"/>
                  </a:cubicBezTo>
                  <a:cubicBezTo>
                    <a:pt x="341" y="733"/>
                    <a:pt x="341" y="927"/>
                    <a:pt x="462" y="1049"/>
                  </a:cubicBezTo>
                  <a:cubicBezTo>
                    <a:pt x="487" y="1073"/>
                    <a:pt x="511" y="1073"/>
                    <a:pt x="559" y="1073"/>
                  </a:cubicBezTo>
                  <a:cubicBezTo>
                    <a:pt x="754" y="1073"/>
                    <a:pt x="1021" y="782"/>
                    <a:pt x="1070" y="539"/>
                  </a:cubicBezTo>
                  <a:cubicBezTo>
                    <a:pt x="1118" y="320"/>
                    <a:pt x="997" y="126"/>
                    <a:pt x="827" y="77"/>
                  </a:cubicBezTo>
                  <a:cubicBezTo>
                    <a:pt x="705" y="29"/>
                    <a:pt x="584" y="4"/>
                    <a:pt x="438" y="4"/>
                  </a:cubicBezTo>
                  <a:cubicBezTo>
                    <a:pt x="421" y="2"/>
                    <a:pt x="403" y="1"/>
                    <a:pt x="386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" name="Google Shape;198;p6"/>
            <p:cNvSpPr/>
            <p:nvPr/>
          </p:nvSpPr>
          <p:spPr>
            <a:xfrm rot="-1688081">
              <a:off x="7969074" y="265754"/>
              <a:ext cx="216788" cy="212988"/>
            </a:xfrm>
            <a:custGeom>
              <a:avLst/>
              <a:gdLst/>
              <a:ahLst/>
              <a:cxnLst/>
              <a:rect l="l" t="t" r="r" b="b"/>
              <a:pathLst>
                <a:path w="1094" h="1072" extrusionOk="0">
                  <a:moveTo>
                    <a:pt x="484" y="620"/>
                  </a:moveTo>
                  <a:cubicBezTo>
                    <a:pt x="474" y="660"/>
                    <a:pt x="413" y="681"/>
                    <a:pt x="413" y="681"/>
                  </a:cubicBezTo>
                  <a:cubicBezTo>
                    <a:pt x="433" y="641"/>
                    <a:pt x="452" y="634"/>
                    <a:pt x="484" y="620"/>
                  </a:cubicBezTo>
                  <a:close/>
                  <a:moveTo>
                    <a:pt x="480" y="88"/>
                  </a:moveTo>
                  <a:cubicBezTo>
                    <a:pt x="512" y="88"/>
                    <a:pt x="542" y="105"/>
                    <a:pt x="559" y="122"/>
                  </a:cubicBezTo>
                  <a:cubicBezTo>
                    <a:pt x="607" y="243"/>
                    <a:pt x="607" y="365"/>
                    <a:pt x="559" y="486"/>
                  </a:cubicBezTo>
                  <a:cubicBezTo>
                    <a:pt x="462" y="486"/>
                    <a:pt x="389" y="535"/>
                    <a:pt x="340" y="608"/>
                  </a:cubicBezTo>
                  <a:cubicBezTo>
                    <a:pt x="316" y="632"/>
                    <a:pt x="316" y="681"/>
                    <a:pt x="340" y="681"/>
                  </a:cubicBezTo>
                  <a:cubicBezTo>
                    <a:pt x="365" y="729"/>
                    <a:pt x="389" y="753"/>
                    <a:pt x="437" y="753"/>
                  </a:cubicBezTo>
                  <a:cubicBezTo>
                    <a:pt x="535" y="753"/>
                    <a:pt x="607" y="632"/>
                    <a:pt x="632" y="559"/>
                  </a:cubicBezTo>
                  <a:lnTo>
                    <a:pt x="778" y="559"/>
                  </a:lnTo>
                  <a:cubicBezTo>
                    <a:pt x="790" y="555"/>
                    <a:pt x="804" y="553"/>
                    <a:pt x="818" y="553"/>
                  </a:cubicBezTo>
                  <a:cubicBezTo>
                    <a:pt x="883" y="553"/>
                    <a:pt x="956" y="596"/>
                    <a:pt x="996" y="656"/>
                  </a:cubicBezTo>
                  <a:cubicBezTo>
                    <a:pt x="996" y="681"/>
                    <a:pt x="996" y="729"/>
                    <a:pt x="972" y="753"/>
                  </a:cubicBezTo>
                  <a:cubicBezTo>
                    <a:pt x="850" y="899"/>
                    <a:pt x="656" y="972"/>
                    <a:pt x="462" y="972"/>
                  </a:cubicBezTo>
                  <a:cubicBezTo>
                    <a:pt x="449" y="974"/>
                    <a:pt x="437" y="975"/>
                    <a:pt x="424" y="975"/>
                  </a:cubicBezTo>
                  <a:cubicBezTo>
                    <a:pt x="268" y="975"/>
                    <a:pt x="122" y="838"/>
                    <a:pt x="122" y="681"/>
                  </a:cubicBezTo>
                  <a:cubicBezTo>
                    <a:pt x="97" y="511"/>
                    <a:pt x="146" y="316"/>
                    <a:pt x="243" y="170"/>
                  </a:cubicBezTo>
                  <a:cubicBezTo>
                    <a:pt x="292" y="122"/>
                    <a:pt x="365" y="98"/>
                    <a:pt x="437" y="98"/>
                  </a:cubicBezTo>
                  <a:cubicBezTo>
                    <a:pt x="452" y="90"/>
                    <a:pt x="466" y="88"/>
                    <a:pt x="480" y="88"/>
                  </a:cubicBezTo>
                  <a:close/>
                  <a:moveTo>
                    <a:pt x="437" y="0"/>
                  </a:moveTo>
                  <a:cubicBezTo>
                    <a:pt x="340" y="0"/>
                    <a:pt x="243" y="49"/>
                    <a:pt x="170" y="122"/>
                  </a:cubicBezTo>
                  <a:cubicBezTo>
                    <a:pt x="49" y="292"/>
                    <a:pt x="0" y="511"/>
                    <a:pt x="24" y="705"/>
                  </a:cubicBezTo>
                  <a:cubicBezTo>
                    <a:pt x="24" y="910"/>
                    <a:pt x="195" y="1072"/>
                    <a:pt x="396" y="1072"/>
                  </a:cubicBezTo>
                  <a:cubicBezTo>
                    <a:pt x="410" y="1072"/>
                    <a:pt x="423" y="1071"/>
                    <a:pt x="437" y="1069"/>
                  </a:cubicBezTo>
                  <a:cubicBezTo>
                    <a:pt x="656" y="1069"/>
                    <a:pt x="875" y="972"/>
                    <a:pt x="1045" y="826"/>
                  </a:cubicBezTo>
                  <a:cubicBezTo>
                    <a:pt x="1069" y="753"/>
                    <a:pt x="1093" y="705"/>
                    <a:pt x="1069" y="632"/>
                  </a:cubicBezTo>
                  <a:cubicBezTo>
                    <a:pt x="1006" y="548"/>
                    <a:pt x="906" y="482"/>
                    <a:pt x="801" y="482"/>
                  </a:cubicBezTo>
                  <a:cubicBezTo>
                    <a:pt x="785" y="482"/>
                    <a:pt x="769" y="483"/>
                    <a:pt x="753" y="486"/>
                  </a:cubicBezTo>
                  <a:lnTo>
                    <a:pt x="656" y="486"/>
                  </a:lnTo>
                  <a:cubicBezTo>
                    <a:pt x="705" y="365"/>
                    <a:pt x="680" y="219"/>
                    <a:pt x="632" y="98"/>
                  </a:cubicBezTo>
                  <a:cubicBezTo>
                    <a:pt x="583" y="49"/>
                    <a:pt x="510" y="0"/>
                    <a:pt x="437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" name="Google Shape;199;p6"/>
            <p:cNvSpPr/>
            <p:nvPr/>
          </p:nvSpPr>
          <p:spPr>
            <a:xfrm rot="-1688081">
              <a:off x="8097840" y="455886"/>
              <a:ext cx="197730" cy="172533"/>
            </a:xfrm>
            <a:custGeom>
              <a:avLst/>
              <a:gdLst/>
              <a:ahLst/>
              <a:cxnLst/>
              <a:rect l="l" t="t" r="r" b="b"/>
              <a:pathLst>
                <a:path w="997" h="868" extrusionOk="0">
                  <a:moveTo>
                    <a:pt x="405" y="1"/>
                  </a:moveTo>
                  <a:cubicBezTo>
                    <a:pt x="214" y="1"/>
                    <a:pt x="67" y="97"/>
                    <a:pt x="49" y="168"/>
                  </a:cubicBezTo>
                  <a:cubicBezTo>
                    <a:pt x="0" y="363"/>
                    <a:pt x="49" y="557"/>
                    <a:pt x="195" y="703"/>
                  </a:cubicBezTo>
                  <a:cubicBezTo>
                    <a:pt x="350" y="801"/>
                    <a:pt x="529" y="867"/>
                    <a:pt x="667" y="867"/>
                  </a:cubicBezTo>
                  <a:cubicBezTo>
                    <a:pt x="767" y="867"/>
                    <a:pt x="844" y="833"/>
                    <a:pt x="875" y="751"/>
                  </a:cubicBezTo>
                  <a:cubicBezTo>
                    <a:pt x="996" y="484"/>
                    <a:pt x="875" y="168"/>
                    <a:pt x="632" y="47"/>
                  </a:cubicBezTo>
                  <a:cubicBezTo>
                    <a:pt x="553" y="14"/>
                    <a:pt x="476" y="1"/>
                    <a:pt x="40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" name="Google Shape;200;p6"/>
            <p:cNvSpPr/>
            <p:nvPr/>
          </p:nvSpPr>
          <p:spPr>
            <a:xfrm rot="-1688081">
              <a:off x="8096717" y="483916"/>
              <a:ext cx="91718" cy="96380"/>
            </a:xfrm>
            <a:custGeom>
              <a:avLst/>
              <a:gdLst/>
              <a:ahLst/>
              <a:cxnLst/>
              <a:rect l="l" t="t" r="r" b="b"/>
              <a:pathLst>
                <a:path w="463" h="487" extrusionOk="0">
                  <a:moveTo>
                    <a:pt x="462" y="0"/>
                  </a:moveTo>
                  <a:lnTo>
                    <a:pt x="1" y="486"/>
                  </a:lnTo>
                  <a:cubicBezTo>
                    <a:pt x="1" y="486"/>
                    <a:pt x="438" y="98"/>
                    <a:pt x="46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" name="Google Shape;201;p6"/>
            <p:cNvSpPr/>
            <p:nvPr/>
          </p:nvSpPr>
          <p:spPr>
            <a:xfrm rot="-1688081">
              <a:off x="8086977" y="473246"/>
              <a:ext cx="110777" cy="116608"/>
            </a:xfrm>
            <a:custGeom>
              <a:avLst/>
              <a:gdLst/>
              <a:ahLst/>
              <a:cxnLst/>
              <a:rect l="l" t="t" r="r" b="b"/>
              <a:pathLst>
                <a:path w="559" h="586" extrusionOk="0">
                  <a:moveTo>
                    <a:pt x="504" y="1"/>
                  </a:moveTo>
                  <a:cubicBezTo>
                    <a:pt x="487" y="1"/>
                    <a:pt x="471" y="9"/>
                    <a:pt x="462" y="27"/>
                  </a:cubicBezTo>
                  <a:cubicBezTo>
                    <a:pt x="340" y="197"/>
                    <a:pt x="195" y="367"/>
                    <a:pt x="25" y="489"/>
                  </a:cubicBezTo>
                  <a:cubicBezTo>
                    <a:pt x="0" y="513"/>
                    <a:pt x="0" y="537"/>
                    <a:pt x="25" y="562"/>
                  </a:cubicBezTo>
                  <a:cubicBezTo>
                    <a:pt x="25" y="562"/>
                    <a:pt x="49" y="562"/>
                    <a:pt x="49" y="586"/>
                  </a:cubicBezTo>
                  <a:cubicBezTo>
                    <a:pt x="73" y="562"/>
                    <a:pt x="73" y="562"/>
                    <a:pt x="73" y="562"/>
                  </a:cubicBezTo>
                  <a:cubicBezTo>
                    <a:pt x="267" y="416"/>
                    <a:pt x="413" y="246"/>
                    <a:pt x="559" y="51"/>
                  </a:cubicBezTo>
                  <a:cubicBezTo>
                    <a:pt x="559" y="21"/>
                    <a:pt x="531" y="1"/>
                    <a:pt x="504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" name="Google Shape;202;p6"/>
            <p:cNvSpPr/>
            <p:nvPr/>
          </p:nvSpPr>
          <p:spPr>
            <a:xfrm rot="-1688081">
              <a:off x="8145696" y="484405"/>
              <a:ext cx="102438" cy="116608"/>
            </a:xfrm>
            <a:custGeom>
              <a:avLst/>
              <a:gdLst/>
              <a:ahLst/>
              <a:cxnLst/>
              <a:rect l="l" t="t" r="r" b="b"/>
              <a:pathLst>
                <a:path w="511" h="584" extrusionOk="0">
                  <a:moveTo>
                    <a:pt x="510" y="1"/>
                  </a:moveTo>
                  <a:lnTo>
                    <a:pt x="0" y="584"/>
                  </a:lnTo>
                  <a:cubicBezTo>
                    <a:pt x="194" y="390"/>
                    <a:pt x="365" y="195"/>
                    <a:pt x="5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" name="Google Shape;203;p6"/>
            <p:cNvSpPr/>
            <p:nvPr/>
          </p:nvSpPr>
          <p:spPr>
            <a:xfrm rot="-1688081">
              <a:off x="8134246" y="477399"/>
              <a:ext cx="125070" cy="133266"/>
            </a:xfrm>
            <a:custGeom>
              <a:avLst/>
              <a:gdLst/>
              <a:ahLst/>
              <a:cxnLst/>
              <a:rect l="l" t="t" r="r" b="b"/>
              <a:pathLst>
                <a:path w="632" h="667" extrusionOk="0">
                  <a:moveTo>
                    <a:pt x="563" y="1"/>
                  </a:moveTo>
                  <a:cubicBezTo>
                    <a:pt x="547" y="1"/>
                    <a:pt x="535" y="18"/>
                    <a:pt x="535" y="35"/>
                  </a:cubicBezTo>
                  <a:cubicBezTo>
                    <a:pt x="389" y="254"/>
                    <a:pt x="219" y="448"/>
                    <a:pt x="25" y="594"/>
                  </a:cubicBezTo>
                  <a:cubicBezTo>
                    <a:pt x="0" y="618"/>
                    <a:pt x="0" y="642"/>
                    <a:pt x="25" y="667"/>
                  </a:cubicBezTo>
                  <a:lnTo>
                    <a:pt x="97" y="667"/>
                  </a:lnTo>
                  <a:cubicBezTo>
                    <a:pt x="292" y="496"/>
                    <a:pt x="486" y="278"/>
                    <a:pt x="632" y="59"/>
                  </a:cubicBezTo>
                  <a:cubicBezTo>
                    <a:pt x="632" y="35"/>
                    <a:pt x="608" y="11"/>
                    <a:pt x="583" y="11"/>
                  </a:cubicBezTo>
                  <a:cubicBezTo>
                    <a:pt x="576" y="3"/>
                    <a:pt x="569" y="1"/>
                    <a:pt x="563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" name="Google Shape;204;p6"/>
            <p:cNvSpPr/>
            <p:nvPr/>
          </p:nvSpPr>
          <p:spPr>
            <a:xfrm rot="-1688081">
              <a:off x="7849333" y="474447"/>
              <a:ext cx="145319" cy="57114"/>
            </a:xfrm>
            <a:custGeom>
              <a:avLst/>
              <a:gdLst/>
              <a:ahLst/>
              <a:cxnLst/>
              <a:rect l="l" t="t" r="r" b="b"/>
              <a:pathLst>
                <a:path w="729" h="287" extrusionOk="0">
                  <a:moveTo>
                    <a:pt x="254" y="0"/>
                  </a:moveTo>
                  <a:cubicBezTo>
                    <a:pt x="184" y="0"/>
                    <a:pt x="114" y="14"/>
                    <a:pt x="49" y="43"/>
                  </a:cubicBezTo>
                  <a:cubicBezTo>
                    <a:pt x="0" y="68"/>
                    <a:pt x="25" y="140"/>
                    <a:pt x="73" y="140"/>
                  </a:cubicBezTo>
                  <a:cubicBezTo>
                    <a:pt x="133" y="118"/>
                    <a:pt x="196" y="107"/>
                    <a:pt x="258" y="107"/>
                  </a:cubicBezTo>
                  <a:cubicBezTo>
                    <a:pt x="396" y="107"/>
                    <a:pt x="531" y="161"/>
                    <a:pt x="632" y="262"/>
                  </a:cubicBezTo>
                  <a:cubicBezTo>
                    <a:pt x="656" y="286"/>
                    <a:pt x="656" y="286"/>
                    <a:pt x="680" y="286"/>
                  </a:cubicBezTo>
                  <a:lnTo>
                    <a:pt x="705" y="286"/>
                  </a:lnTo>
                  <a:cubicBezTo>
                    <a:pt x="729" y="262"/>
                    <a:pt x="729" y="213"/>
                    <a:pt x="705" y="213"/>
                  </a:cubicBezTo>
                  <a:cubicBezTo>
                    <a:pt x="585" y="77"/>
                    <a:pt x="418" y="0"/>
                    <a:pt x="254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" name="Google Shape;205;p6"/>
            <p:cNvSpPr/>
            <p:nvPr/>
          </p:nvSpPr>
          <p:spPr>
            <a:xfrm rot="-1688081">
              <a:off x="8204018" y="501822"/>
              <a:ext cx="77425" cy="91621"/>
            </a:xfrm>
            <a:custGeom>
              <a:avLst/>
              <a:gdLst/>
              <a:ahLst/>
              <a:cxnLst/>
              <a:rect l="l" t="t" r="r" b="b"/>
              <a:pathLst>
                <a:path w="389" h="462" extrusionOk="0">
                  <a:moveTo>
                    <a:pt x="389" y="0"/>
                  </a:moveTo>
                  <a:lnTo>
                    <a:pt x="0" y="462"/>
                  </a:lnTo>
                  <a:cubicBezTo>
                    <a:pt x="0" y="462"/>
                    <a:pt x="364" y="146"/>
                    <a:pt x="38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" name="Google Shape;206;p6"/>
            <p:cNvSpPr/>
            <p:nvPr/>
          </p:nvSpPr>
          <p:spPr>
            <a:xfrm rot="-1688081">
              <a:off x="8189668" y="491995"/>
              <a:ext cx="101247" cy="111848"/>
            </a:xfrm>
            <a:custGeom>
              <a:avLst/>
              <a:gdLst/>
              <a:ahLst/>
              <a:cxnLst/>
              <a:rect l="l" t="t" r="r" b="b"/>
              <a:pathLst>
                <a:path w="511" h="566" extrusionOk="0">
                  <a:moveTo>
                    <a:pt x="462" y="1"/>
                  </a:moveTo>
                  <a:cubicBezTo>
                    <a:pt x="444" y="1"/>
                    <a:pt x="425" y="19"/>
                    <a:pt x="413" y="55"/>
                  </a:cubicBezTo>
                  <a:cubicBezTo>
                    <a:pt x="389" y="152"/>
                    <a:pt x="170" y="371"/>
                    <a:pt x="24" y="468"/>
                  </a:cubicBezTo>
                  <a:cubicBezTo>
                    <a:pt x="0" y="493"/>
                    <a:pt x="0" y="517"/>
                    <a:pt x="24" y="541"/>
                  </a:cubicBezTo>
                  <a:cubicBezTo>
                    <a:pt x="24" y="541"/>
                    <a:pt x="49" y="565"/>
                    <a:pt x="73" y="565"/>
                  </a:cubicBezTo>
                  <a:cubicBezTo>
                    <a:pt x="73" y="565"/>
                    <a:pt x="73" y="541"/>
                    <a:pt x="73" y="541"/>
                  </a:cubicBezTo>
                  <a:cubicBezTo>
                    <a:pt x="122" y="493"/>
                    <a:pt x="486" y="225"/>
                    <a:pt x="510" y="55"/>
                  </a:cubicBezTo>
                  <a:cubicBezTo>
                    <a:pt x="498" y="19"/>
                    <a:pt x="480" y="1"/>
                    <a:pt x="462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" name="Google Shape;207;p6"/>
            <p:cNvSpPr/>
            <p:nvPr/>
          </p:nvSpPr>
          <p:spPr>
            <a:xfrm rot="-1688081">
              <a:off x="7906533" y="365424"/>
              <a:ext cx="77425" cy="139215"/>
            </a:xfrm>
            <a:custGeom>
              <a:avLst/>
              <a:gdLst/>
              <a:ahLst/>
              <a:cxnLst/>
              <a:rect l="l" t="t" r="r" b="b"/>
              <a:pathLst>
                <a:path w="390" h="699" extrusionOk="0">
                  <a:moveTo>
                    <a:pt x="158" y="0"/>
                  </a:moveTo>
                  <a:cubicBezTo>
                    <a:pt x="146" y="0"/>
                    <a:pt x="134" y="6"/>
                    <a:pt x="122" y="18"/>
                  </a:cubicBezTo>
                  <a:cubicBezTo>
                    <a:pt x="0" y="237"/>
                    <a:pt x="98" y="529"/>
                    <a:pt x="292" y="699"/>
                  </a:cubicBezTo>
                  <a:lnTo>
                    <a:pt x="365" y="699"/>
                  </a:lnTo>
                  <a:cubicBezTo>
                    <a:pt x="389" y="674"/>
                    <a:pt x="389" y="650"/>
                    <a:pt x="365" y="626"/>
                  </a:cubicBezTo>
                  <a:cubicBezTo>
                    <a:pt x="171" y="504"/>
                    <a:pt x="122" y="261"/>
                    <a:pt x="195" y="67"/>
                  </a:cubicBezTo>
                  <a:cubicBezTo>
                    <a:pt x="219" y="43"/>
                    <a:pt x="219" y="18"/>
                    <a:pt x="195" y="18"/>
                  </a:cubicBezTo>
                  <a:cubicBezTo>
                    <a:pt x="183" y="6"/>
                    <a:pt x="171" y="0"/>
                    <a:pt x="158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" name="Google Shape;208;p6"/>
            <p:cNvSpPr/>
            <p:nvPr/>
          </p:nvSpPr>
          <p:spPr>
            <a:xfrm rot="-1688081">
              <a:off x="8626992" y="406417"/>
              <a:ext cx="366872" cy="1042332"/>
            </a:xfrm>
            <a:custGeom>
              <a:avLst/>
              <a:gdLst/>
              <a:ahLst/>
              <a:cxnLst/>
              <a:rect l="l" t="t" r="r" b="b"/>
              <a:pathLst>
                <a:path w="1848" h="5242" extrusionOk="0">
                  <a:moveTo>
                    <a:pt x="156" y="1"/>
                  </a:moveTo>
                  <a:cubicBezTo>
                    <a:pt x="122" y="1"/>
                    <a:pt x="86" y="7"/>
                    <a:pt x="49" y="19"/>
                  </a:cubicBezTo>
                  <a:cubicBezTo>
                    <a:pt x="25" y="19"/>
                    <a:pt x="1" y="43"/>
                    <a:pt x="1" y="68"/>
                  </a:cubicBezTo>
                  <a:cubicBezTo>
                    <a:pt x="25" y="92"/>
                    <a:pt x="25" y="116"/>
                    <a:pt x="49" y="116"/>
                  </a:cubicBezTo>
                  <a:lnTo>
                    <a:pt x="74" y="92"/>
                  </a:lnTo>
                  <a:lnTo>
                    <a:pt x="244" y="92"/>
                  </a:lnTo>
                  <a:cubicBezTo>
                    <a:pt x="251" y="99"/>
                    <a:pt x="258" y="102"/>
                    <a:pt x="265" y="102"/>
                  </a:cubicBezTo>
                  <a:cubicBezTo>
                    <a:pt x="280" y="102"/>
                    <a:pt x="292" y="85"/>
                    <a:pt x="292" y="68"/>
                  </a:cubicBezTo>
                  <a:cubicBezTo>
                    <a:pt x="292" y="43"/>
                    <a:pt x="268" y="19"/>
                    <a:pt x="244" y="19"/>
                  </a:cubicBezTo>
                  <a:cubicBezTo>
                    <a:pt x="220" y="7"/>
                    <a:pt x="189" y="1"/>
                    <a:pt x="156" y="1"/>
                  </a:cubicBezTo>
                  <a:close/>
                  <a:moveTo>
                    <a:pt x="438" y="43"/>
                  </a:moveTo>
                  <a:cubicBezTo>
                    <a:pt x="414" y="43"/>
                    <a:pt x="390" y="68"/>
                    <a:pt x="390" y="92"/>
                  </a:cubicBezTo>
                  <a:cubicBezTo>
                    <a:pt x="390" y="116"/>
                    <a:pt x="390" y="141"/>
                    <a:pt x="414" y="141"/>
                  </a:cubicBezTo>
                  <a:cubicBezTo>
                    <a:pt x="487" y="165"/>
                    <a:pt x="535" y="165"/>
                    <a:pt x="584" y="189"/>
                  </a:cubicBezTo>
                  <a:lnTo>
                    <a:pt x="608" y="189"/>
                  </a:lnTo>
                  <a:cubicBezTo>
                    <a:pt x="632" y="189"/>
                    <a:pt x="632" y="189"/>
                    <a:pt x="657" y="165"/>
                  </a:cubicBezTo>
                  <a:cubicBezTo>
                    <a:pt x="657" y="141"/>
                    <a:pt x="657" y="116"/>
                    <a:pt x="632" y="116"/>
                  </a:cubicBezTo>
                  <a:cubicBezTo>
                    <a:pt x="560" y="92"/>
                    <a:pt x="511" y="68"/>
                    <a:pt x="438" y="43"/>
                  </a:cubicBezTo>
                  <a:close/>
                  <a:moveTo>
                    <a:pt x="778" y="195"/>
                  </a:moveTo>
                  <a:cubicBezTo>
                    <a:pt x="766" y="195"/>
                    <a:pt x="754" y="201"/>
                    <a:pt x="754" y="213"/>
                  </a:cubicBezTo>
                  <a:cubicBezTo>
                    <a:pt x="730" y="238"/>
                    <a:pt x="730" y="262"/>
                    <a:pt x="754" y="286"/>
                  </a:cubicBezTo>
                  <a:cubicBezTo>
                    <a:pt x="803" y="311"/>
                    <a:pt x="851" y="359"/>
                    <a:pt x="875" y="384"/>
                  </a:cubicBezTo>
                  <a:cubicBezTo>
                    <a:pt x="900" y="408"/>
                    <a:pt x="900" y="408"/>
                    <a:pt x="924" y="408"/>
                  </a:cubicBezTo>
                  <a:lnTo>
                    <a:pt x="973" y="408"/>
                  </a:lnTo>
                  <a:cubicBezTo>
                    <a:pt x="973" y="384"/>
                    <a:pt x="973" y="359"/>
                    <a:pt x="973" y="335"/>
                  </a:cubicBezTo>
                  <a:cubicBezTo>
                    <a:pt x="924" y="286"/>
                    <a:pt x="875" y="238"/>
                    <a:pt x="803" y="213"/>
                  </a:cubicBezTo>
                  <a:cubicBezTo>
                    <a:pt x="803" y="201"/>
                    <a:pt x="790" y="195"/>
                    <a:pt x="778" y="195"/>
                  </a:cubicBezTo>
                  <a:close/>
                  <a:moveTo>
                    <a:pt x="1033" y="438"/>
                  </a:moveTo>
                  <a:cubicBezTo>
                    <a:pt x="1021" y="438"/>
                    <a:pt x="1009" y="444"/>
                    <a:pt x="997" y="456"/>
                  </a:cubicBezTo>
                  <a:cubicBezTo>
                    <a:pt x="973" y="456"/>
                    <a:pt x="973" y="505"/>
                    <a:pt x="997" y="529"/>
                  </a:cubicBezTo>
                  <a:cubicBezTo>
                    <a:pt x="1021" y="578"/>
                    <a:pt x="1045" y="626"/>
                    <a:pt x="1070" y="675"/>
                  </a:cubicBezTo>
                  <a:cubicBezTo>
                    <a:pt x="1070" y="699"/>
                    <a:pt x="1094" y="724"/>
                    <a:pt x="1118" y="724"/>
                  </a:cubicBezTo>
                  <a:lnTo>
                    <a:pt x="1118" y="699"/>
                  </a:lnTo>
                  <a:cubicBezTo>
                    <a:pt x="1143" y="675"/>
                    <a:pt x="1167" y="651"/>
                    <a:pt x="1143" y="626"/>
                  </a:cubicBezTo>
                  <a:cubicBezTo>
                    <a:pt x="1118" y="578"/>
                    <a:pt x="1094" y="505"/>
                    <a:pt x="1070" y="456"/>
                  </a:cubicBezTo>
                  <a:cubicBezTo>
                    <a:pt x="1058" y="444"/>
                    <a:pt x="1045" y="438"/>
                    <a:pt x="1033" y="438"/>
                  </a:cubicBezTo>
                  <a:close/>
                  <a:moveTo>
                    <a:pt x="1143" y="796"/>
                  </a:moveTo>
                  <a:cubicBezTo>
                    <a:pt x="1118" y="821"/>
                    <a:pt x="1118" y="845"/>
                    <a:pt x="1118" y="869"/>
                  </a:cubicBezTo>
                  <a:cubicBezTo>
                    <a:pt x="1118" y="918"/>
                    <a:pt x="1143" y="991"/>
                    <a:pt x="1143" y="991"/>
                  </a:cubicBezTo>
                  <a:lnTo>
                    <a:pt x="1143" y="1039"/>
                  </a:lnTo>
                  <a:cubicBezTo>
                    <a:pt x="1143" y="1064"/>
                    <a:pt x="1167" y="1088"/>
                    <a:pt x="1191" y="1088"/>
                  </a:cubicBezTo>
                  <a:cubicBezTo>
                    <a:pt x="1215" y="1088"/>
                    <a:pt x="1240" y="1064"/>
                    <a:pt x="1240" y="1039"/>
                  </a:cubicBezTo>
                  <a:cubicBezTo>
                    <a:pt x="1240" y="1015"/>
                    <a:pt x="1240" y="1015"/>
                    <a:pt x="1240" y="991"/>
                  </a:cubicBezTo>
                  <a:cubicBezTo>
                    <a:pt x="1215" y="942"/>
                    <a:pt x="1215" y="894"/>
                    <a:pt x="1215" y="845"/>
                  </a:cubicBezTo>
                  <a:cubicBezTo>
                    <a:pt x="1191" y="821"/>
                    <a:pt x="1167" y="796"/>
                    <a:pt x="1143" y="796"/>
                  </a:cubicBezTo>
                  <a:close/>
                  <a:moveTo>
                    <a:pt x="1191" y="1185"/>
                  </a:moveTo>
                  <a:cubicBezTo>
                    <a:pt x="1167" y="1185"/>
                    <a:pt x="1143" y="1209"/>
                    <a:pt x="1143" y="1234"/>
                  </a:cubicBezTo>
                  <a:cubicBezTo>
                    <a:pt x="1143" y="1282"/>
                    <a:pt x="1143" y="1355"/>
                    <a:pt x="1118" y="1404"/>
                  </a:cubicBezTo>
                  <a:cubicBezTo>
                    <a:pt x="1118" y="1428"/>
                    <a:pt x="1143" y="1452"/>
                    <a:pt x="1167" y="1452"/>
                  </a:cubicBezTo>
                  <a:cubicBezTo>
                    <a:pt x="1191" y="1452"/>
                    <a:pt x="1215" y="1452"/>
                    <a:pt x="1215" y="1428"/>
                  </a:cubicBezTo>
                  <a:cubicBezTo>
                    <a:pt x="1215" y="1355"/>
                    <a:pt x="1240" y="1307"/>
                    <a:pt x="1240" y="1234"/>
                  </a:cubicBezTo>
                  <a:cubicBezTo>
                    <a:pt x="1240" y="1209"/>
                    <a:pt x="1215" y="1185"/>
                    <a:pt x="1191" y="1185"/>
                  </a:cubicBezTo>
                  <a:close/>
                  <a:moveTo>
                    <a:pt x="1107" y="1549"/>
                  </a:moveTo>
                  <a:cubicBezTo>
                    <a:pt x="1093" y="1549"/>
                    <a:pt x="1078" y="1557"/>
                    <a:pt x="1070" y="1574"/>
                  </a:cubicBezTo>
                  <a:cubicBezTo>
                    <a:pt x="1045" y="1622"/>
                    <a:pt x="997" y="1695"/>
                    <a:pt x="973" y="1744"/>
                  </a:cubicBezTo>
                  <a:cubicBezTo>
                    <a:pt x="948" y="1744"/>
                    <a:pt x="948" y="1792"/>
                    <a:pt x="973" y="1792"/>
                  </a:cubicBezTo>
                  <a:lnTo>
                    <a:pt x="1045" y="1792"/>
                  </a:lnTo>
                  <a:cubicBezTo>
                    <a:pt x="1094" y="1744"/>
                    <a:pt x="1118" y="1671"/>
                    <a:pt x="1143" y="1622"/>
                  </a:cubicBezTo>
                  <a:cubicBezTo>
                    <a:pt x="1158" y="1575"/>
                    <a:pt x="1133" y="1549"/>
                    <a:pt x="1107" y="1549"/>
                  </a:cubicBezTo>
                  <a:close/>
                  <a:moveTo>
                    <a:pt x="438" y="1792"/>
                  </a:moveTo>
                  <a:cubicBezTo>
                    <a:pt x="394" y="1792"/>
                    <a:pt x="390" y="1893"/>
                    <a:pt x="426" y="1893"/>
                  </a:cubicBezTo>
                  <a:cubicBezTo>
                    <a:pt x="430" y="1893"/>
                    <a:pt x="434" y="1892"/>
                    <a:pt x="438" y="1890"/>
                  </a:cubicBezTo>
                  <a:lnTo>
                    <a:pt x="632" y="1890"/>
                  </a:lnTo>
                  <a:cubicBezTo>
                    <a:pt x="657" y="1890"/>
                    <a:pt x="681" y="1890"/>
                    <a:pt x="681" y="1841"/>
                  </a:cubicBezTo>
                  <a:cubicBezTo>
                    <a:pt x="681" y="1817"/>
                    <a:pt x="657" y="1817"/>
                    <a:pt x="632" y="1792"/>
                  </a:cubicBezTo>
                  <a:close/>
                  <a:moveTo>
                    <a:pt x="244" y="1841"/>
                  </a:moveTo>
                  <a:cubicBezTo>
                    <a:pt x="171" y="1865"/>
                    <a:pt x="98" y="1914"/>
                    <a:pt x="74" y="1963"/>
                  </a:cubicBezTo>
                  <a:cubicBezTo>
                    <a:pt x="49" y="1987"/>
                    <a:pt x="49" y="2011"/>
                    <a:pt x="74" y="2011"/>
                  </a:cubicBezTo>
                  <a:cubicBezTo>
                    <a:pt x="74" y="2023"/>
                    <a:pt x="74" y="2029"/>
                    <a:pt x="77" y="2029"/>
                  </a:cubicBezTo>
                  <a:cubicBezTo>
                    <a:pt x="80" y="2029"/>
                    <a:pt x="86" y="2023"/>
                    <a:pt x="98" y="2011"/>
                  </a:cubicBezTo>
                  <a:cubicBezTo>
                    <a:pt x="98" y="2023"/>
                    <a:pt x="104" y="2029"/>
                    <a:pt x="110" y="2029"/>
                  </a:cubicBezTo>
                  <a:cubicBezTo>
                    <a:pt x="116" y="2029"/>
                    <a:pt x="122" y="2023"/>
                    <a:pt x="122" y="2011"/>
                  </a:cubicBezTo>
                  <a:cubicBezTo>
                    <a:pt x="171" y="1987"/>
                    <a:pt x="220" y="1938"/>
                    <a:pt x="268" y="1938"/>
                  </a:cubicBezTo>
                  <a:cubicBezTo>
                    <a:pt x="292" y="1938"/>
                    <a:pt x="317" y="1914"/>
                    <a:pt x="292" y="1865"/>
                  </a:cubicBezTo>
                  <a:cubicBezTo>
                    <a:pt x="292" y="1841"/>
                    <a:pt x="268" y="1841"/>
                    <a:pt x="244" y="1841"/>
                  </a:cubicBezTo>
                  <a:close/>
                  <a:moveTo>
                    <a:pt x="803" y="1841"/>
                  </a:moveTo>
                  <a:cubicBezTo>
                    <a:pt x="778" y="1841"/>
                    <a:pt x="754" y="1841"/>
                    <a:pt x="754" y="1865"/>
                  </a:cubicBezTo>
                  <a:cubicBezTo>
                    <a:pt x="754" y="1890"/>
                    <a:pt x="754" y="1914"/>
                    <a:pt x="778" y="1938"/>
                  </a:cubicBezTo>
                  <a:lnTo>
                    <a:pt x="705" y="1987"/>
                  </a:lnTo>
                  <a:cubicBezTo>
                    <a:pt x="681" y="2011"/>
                    <a:pt x="681" y="2035"/>
                    <a:pt x="705" y="2060"/>
                  </a:cubicBezTo>
                  <a:lnTo>
                    <a:pt x="754" y="2060"/>
                  </a:lnTo>
                  <a:cubicBezTo>
                    <a:pt x="754" y="2060"/>
                    <a:pt x="754" y="2060"/>
                    <a:pt x="754" y="2035"/>
                  </a:cubicBezTo>
                  <a:cubicBezTo>
                    <a:pt x="803" y="2011"/>
                    <a:pt x="827" y="1987"/>
                    <a:pt x="875" y="1938"/>
                  </a:cubicBezTo>
                  <a:lnTo>
                    <a:pt x="948" y="1963"/>
                  </a:lnTo>
                  <a:cubicBezTo>
                    <a:pt x="955" y="1970"/>
                    <a:pt x="963" y="1973"/>
                    <a:pt x="970" y="1973"/>
                  </a:cubicBezTo>
                  <a:cubicBezTo>
                    <a:pt x="987" y="1973"/>
                    <a:pt x="1004" y="1955"/>
                    <a:pt x="1021" y="1938"/>
                  </a:cubicBezTo>
                  <a:cubicBezTo>
                    <a:pt x="1021" y="1914"/>
                    <a:pt x="997" y="1890"/>
                    <a:pt x="997" y="1890"/>
                  </a:cubicBezTo>
                  <a:lnTo>
                    <a:pt x="900" y="1841"/>
                  </a:lnTo>
                  <a:close/>
                  <a:moveTo>
                    <a:pt x="1143" y="1993"/>
                  </a:moveTo>
                  <a:cubicBezTo>
                    <a:pt x="1130" y="1993"/>
                    <a:pt x="1118" y="1999"/>
                    <a:pt x="1118" y="2011"/>
                  </a:cubicBezTo>
                  <a:cubicBezTo>
                    <a:pt x="1094" y="2035"/>
                    <a:pt x="1094" y="2060"/>
                    <a:pt x="1118" y="2084"/>
                  </a:cubicBezTo>
                  <a:cubicBezTo>
                    <a:pt x="1167" y="2108"/>
                    <a:pt x="1191" y="2157"/>
                    <a:pt x="1240" y="2205"/>
                  </a:cubicBezTo>
                  <a:cubicBezTo>
                    <a:pt x="1240" y="2205"/>
                    <a:pt x="1264" y="2205"/>
                    <a:pt x="1264" y="2230"/>
                  </a:cubicBezTo>
                  <a:lnTo>
                    <a:pt x="1313" y="2230"/>
                  </a:lnTo>
                  <a:cubicBezTo>
                    <a:pt x="1337" y="2205"/>
                    <a:pt x="1337" y="2181"/>
                    <a:pt x="1313" y="2157"/>
                  </a:cubicBezTo>
                  <a:cubicBezTo>
                    <a:pt x="1264" y="2108"/>
                    <a:pt x="1215" y="2060"/>
                    <a:pt x="1167" y="2011"/>
                  </a:cubicBezTo>
                  <a:cubicBezTo>
                    <a:pt x="1167" y="1999"/>
                    <a:pt x="1155" y="1993"/>
                    <a:pt x="1143" y="1993"/>
                  </a:cubicBezTo>
                  <a:close/>
                  <a:moveTo>
                    <a:pt x="585" y="2074"/>
                  </a:moveTo>
                  <a:cubicBezTo>
                    <a:pt x="576" y="2074"/>
                    <a:pt x="567" y="2077"/>
                    <a:pt x="560" y="2084"/>
                  </a:cubicBezTo>
                  <a:cubicBezTo>
                    <a:pt x="511" y="2108"/>
                    <a:pt x="462" y="2133"/>
                    <a:pt x="414" y="2157"/>
                  </a:cubicBezTo>
                  <a:cubicBezTo>
                    <a:pt x="365" y="2157"/>
                    <a:pt x="365" y="2230"/>
                    <a:pt x="414" y="2254"/>
                  </a:cubicBezTo>
                  <a:lnTo>
                    <a:pt x="438" y="2230"/>
                  </a:lnTo>
                  <a:cubicBezTo>
                    <a:pt x="487" y="2205"/>
                    <a:pt x="560" y="2181"/>
                    <a:pt x="608" y="2157"/>
                  </a:cubicBezTo>
                  <a:cubicBezTo>
                    <a:pt x="632" y="2157"/>
                    <a:pt x="632" y="2133"/>
                    <a:pt x="632" y="2108"/>
                  </a:cubicBezTo>
                  <a:cubicBezTo>
                    <a:pt x="632" y="2091"/>
                    <a:pt x="608" y="2074"/>
                    <a:pt x="585" y="2074"/>
                  </a:cubicBezTo>
                  <a:close/>
                  <a:moveTo>
                    <a:pt x="49" y="2108"/>
                  </a:moveTo>
                  <a:cubicBezTo>
                    <a:pt x="25" y="2133"/>
                    <a:pt x="1" y="2157"/>
                    <a:pt x="25" y="2181"/>
                  </a:cubicBezTo>
                  <a:cubicBezTo>
                    <a:pt x="74" y="2230"/>
                    <a:pt x="147" y="2278"/>
                    <a:pt x="220" y="2278"/>
                  </a:cubicBezTo>
                  <a:lnTo>
                    <a:pt x="244" y="2278"/>
                  </a:lnTo>
                  <a:cubicBezTo>
                    <a:pt x="244" y="2278"/>
                    <a:pt x="268" y="2254"/>
                    <a:pt x="268" y="2230"/>
                  </a:cubicBezTo>
                  <a:cubicBezTo>
                    <a:pt x="268" y="2205"/>
                    <a:pt x="244" y="2181"/>
                    <a:pt x="220" y="2181"/>
                  </a:cubicBezTo>
                  <a:cubicBezTo>
                    <a:pt x="195" y="2181"/>
                    <a:pt x="122" y="2181"/>
                    <a:pt x="98" y="2133"/>
                  </a:cubicBezTo>
                  <a:cubicBezTo>
                    <a:pt x="98" y="2108"/>
                    <a:pt x="74" y="2108"/>
                    <a:pt x="49" y="2108"/>
                  </a:cubicBezTo>
                  <a:close/>
                  <a:moveTo>
                    <a:pt x="1361" y="2278"/>
                  </a:moveTo>
                  <a:cubicBezTo>
                    <a:pt x="1337" y="2303"/>
                    <a:pt x="1313" y="2327"/>
                    <a:pt x="1337" y="2351"/>
                  </a:cubicBezTo>
                  <a:cubicBezTo>
                    <a:pt x="1337" y="2400"/>
                    <a:pt x="1361" y="2448"/>
                    <a:pt x="1361" y="2521"/>
                  </a:cubicBezTo>
                  <a:cubicBezTo>
                    <a:pt x="1361" y="2546"/>
                    <a:pt x="1386" y="2570"/>
                    <a:pt x="1410" y="2570"/>
                  </a:cubicBezTo>
                  <a:cubicBezTo>
                    <a:pt x="1434" y="2570"/>
                    <a:pt x="1458" y="2546"/>
                    <a:pt x="1458" y="2521"/>
                  </a:cubicBezTo>
                  <a:cubicBezTo>
                    <a:pt x="1458" y="2448"/>
                    <a:pt x="1434" y="2375"/>
                    <a:pt x="1410" y="2327"/>
                  </a:cubicBezTo>
                  <a:cubicBezTo>
                    <a:pt x="1410" y="2303"/>
                    <a:pt x="1361" y="2278"/>
                    <a:pt x="1361" y="2278"/>
                  </a:cubicBezTo>
                  <a:close/>
                  <a:moveTo>
                    <a:pt x="1402" y="2657"/>
                  </a:moveTo>
                  <a:cubicBezTo>
                    <a:pt x="1383" y="2657"/>
                    <a:pt x="1378" y="2674"/>
                    <a:pt x="1361" y="2691"/>
                  </a:cubicBezTo>
                  <a:cubicBezTo>
                    <a:pt x="1361" y="2764"/>
                    <a:pt x="1337" y="2813"/>
                    <a:pt x="1313" y="2861"/>
                  </a:cubicBezTo>
                  <a:cubicBezTo>
                    <a:pt x="1313" y="2886"/>
                    <a:pt x="1337" y="2910"/>
                    <a:pt x="1361" y="2934"/>
                  </a:cubicBezTo>
                  <a:cubicBezTo>
                    <a:pt x="1386" y="2934"/>
                    <a:pt x="1410" y="2934"/>
                    <a:pt x="1410" y="2910"/>
                  </a:cubicBezTo>
                  <a:cubicBezTo>
                    <a:pt x="1434" y="2837"/>
                    <a:pt x="1458" y="2764"/>
                    <a:pt x="1458" y="2716"/>
                  </a:cubicBezTo>
                  <a:cubicBezTo>
                    <a:pt x="1458" y="2691"/>
                    <a:pt x="1458" y="2667"/>
                    <a:pt x="1434" y="2667"/>
                  </a:cubicBezTo>
                  <a:cubicBezTo>
                    <a:pt x="1420" y="2660"/>
                    <a:pt x="1410" y="2657"/>
                    <a:pt x="1402" y="2657"/>
                  </a:cubicBezTo>
                  <a:close/>
                  <a:moveTo>
                    <a:pt x="1288" y="3021"/>
                  </a:moveTo>
                  <a:cubicBezTo>
                    <a:pt x="1272" y="3021"/>
                    <a:pt x="1256" y="3031"/>
                    <a:pt x="1240" y="3031"/>
                  </a:cubicBezTo>
                  <a:lnTo>
                    <a:pt x="1167" y="3201"/>
                  </a:lnTo>
                  <a:cubicBezTo>
                    <a:pt x="1143" y="3226"/>
                    <a:pt x="1167" y="3250"/>
                    <a:pt x="1191" y="3274"/>
                  </a:cubicBezTo>
                  <a:cubicBezTo>
                    <a:pt x="1215" y="3274"/>
                    <a:pt x="1240" y="3274"/>
                    <a:pt x="1240" y="3250"/>
                  </a:cubicBezTo>
                  <a:cubicBezTo>
                    <a:pt x="1264" y="3201"/>
                    <a:pt x="1313" y="3153"/>
                    <a:pt x="1337" y="3080"/>
                  </a:cubicBezTo>
                  <a:cubicBezTo>
                    <a:pt x="1337" y="3056"/>
                    <a:pt x="1337" y="3031"/>
                    <a:pt x="1313" y="3031"/>
                  </a:cubicBezTo>
                  <a:cubicBezTo>
                    <a:pt x="1305" y="3023"/>
                    <a:pt x="1296" y="3021"/>
                    <a:pt x="1288" y="3021"/>
                  </a:cubicBezTo>
                  <a:close/>
                  <a:moveTo>
                    <a:pt x="1124" y="3351"/>
                  </a:moveTo>
                  <a:cubicBezTo>
                    <a:pt x="1112" y="3351"/>
                    <a:pt x="1101" y="3357"/>
                    <a:pt x="1094" y="3371"/>
                  </a:cubicBezTo>
                  <a:cubicBezTo>
                    <a:pt x="1045" y="3444"/>
                    <a:pt x="1021" y="3493"/>
                    <a:pt x="997" y="3542"/>
                  </a:cubicBezTo>
                  <a:cubicBezTo>
                    <a:pt x="973" y="3542"/>
                    <a:pt x="973" y="3566"/>
                    <a:pt x="997" y="3590"/>
                  </a:cubicBezTo>
                  <a:lnTo>
                    <a:pt x="1070" y="3590"/>
                  </a:lnTo>
                  <a:cubicBezTo>
                    <a:pt x="1094" y="3542"/>
                    <a:pt x="1143" y="3493"/>
                    <a:pt x="1167" y="3420"/>
                  </a:cubicBezTo>
                  <a:cubicBezTo>
                    <a:pt x="1184" y="3386"/>
                    <a:pt x="1153" y="3351"/>
                    <a:pt x="1124" y="3351"/>
                  </a:cubicBezTo>
                  <a:close/>
                  <a:moveTo>
                    <a:pt x="705" y="3566"/>
                  </a:moveTo>
                  <a:cubicBezTo>
                    <a:pt x="632" y="3566"/>
                    <a:pt x="560" y="3590"/>
                    <a:pt x="511" y="3639"/>
                  </a:cubicBezTo>
                  <a:cubicBezTo>
                    <a:pt x="487" y="3639"/>
                    <a:pt x="487" y="3687"/>
                    <a:pt x="511" y="3687"/>
                  </a:cubicBezTo>
                  <a:cubicBezTo>
                    <a:pt x="511" y="3699"/>
                    <a:pt x="511" y="3705"/>
                    <a:pt x="514" y="3705"/>
                  </a:cubicBezTo>
                  <a:cubicBezTo>
                    <a:pt x="517" y="3705"/>
                    <a:pt x="523" y="3699"/>
                    <a:pt x="535" y="3687"/>
                  </a:cubicBezTo>
                  <a:cubicBezTo>
                    <a:pt x="535" y="3687"/>
                    <a:pt x="535" y="3712"/>
                    <a:pt x="560" y="3712"/>
                  </a:cubicBezTo>
                  <a:cubicBezTo>
                    <a:pt x="608" y="3663"/>
                    <a:pt x="657" y="3663"/>
                    <a:pt x="705" y="3663"/>
                  </a:cubicBezTo>
                  <a:cubicBezTo>
                    <a:pt x="730" y="3663"/>
                    <a:pt x="754" y="3639"/>
                    <a:pt x="754" y="3614"/>
                  </a:cubicBezTo>
                  <a:cubicBezTo>
                    <a:pt x="754" y="3590"/>
                    <a:pt x="730" y="3566"/>
                    <a:pt x="705" y="3566"/>
                  </a:cubicBezTo>
                  <a:close/>
                  <a:moveTo>
                    <a:pt x="900" y="3590"/>
                  </a:moveTo>
                  <a:cubicBezTo>
                    <a:pt x="875" y="3590"/>
                    <a:pt x="851" y="3614"/>
                    <a:pt x="851" y="3639"/>
                  </a:cubicBezTo>
                  <a:cubicBezTo>
                    <a:pt x="827" y="3639"/>
                    <a:pt x="851" y="3663"/>
                    <a:pt x="851" y="3687"/>
                  </a:cubicBezTo>
                  <a:cubicBezTo>
                    <a:pt x="827" y="3736"/>
                    <a:pt x="778" y="3760"/>
                    <a:pt x="730" y="3809"/>
                  </a:cubicBezTo>
                  <a:cubicBezTo>
                    <a:pt x="730" y="3833"/>
                    <a:pt x="730" y="3857"/>
                    <a:pt x="730" y="3882"/>
                  </a:cubicBezTo>
                  <a:lnTo>
                    <a:pt x="803" y="3882"/>
                  </a:lnTo>
                  <a:cubicBezTo>
                    <a:pt x="851" y="3833"/>
                    <a:pt x="900" y="3784"/>
                    <a:pt x="948" y="3736"/>
                  </a:cubicBezTo>
                  <a:cubicBezTo>
                    <a:pt x="948" y="3736"/>
                    <a:pt x="948" y="3712"/>
                    <a:pt x="948" y="3712"/>
                  </a:cubicBezTo>
                  <a:cubicBezTo>
                    <a:pt x="973" y="3712"/>
                    <a:pt x="1021" y="3736"/>
                    <a:pt x="1045" y="3736"/>
                  </a:cubicBezTo>
                  <a:cubicBezTo>
                    <a:pt x="1053" y="3743"/>
                    <a:pt x="1060" y="3746"/>
                    <a:pt x="1067" y="3746"/>
                  </a:cubicBezTo>
                  <a:cubicBezTo>
                    <a:pt x="1084" y="3746"/>
                    <a:pt x="1101" y="3729"/>
                    <a:pt x="1118" y="3712"/>
                  </a:cubicBezTo>
                  <a:cubicBezTo>
                    <a:pt x="1118" y="3712"/>
                    <a:pt x="1118" y="3663"/>
                    <a:pt x="1094" y="3663"/>
                  </a:cubicBezTo>
                  <a:cubicBezTo>
                    <a:pt x="1021" y="3639"/>
                    <a:pt x="973" y="3614"/>
                    <a:pt x="900" y="3590"/>
                  </a:cubicBezTo>
                  <a:close/>
                  <a:moveTo>
                    <a:pt x="1231" y="3742"/>
                  </a:moveTo>
                  <a:cubicBezTo>
                    <a:pt x="1222" y="3742"/>
                    <a:pt x="1215" y="3748"/>
                    <a:pt x="1215" y="3760"/>
                  </a:cubicBezTo>
                  <a:cubicBezTo>
                    <a:pt x="1191" y="3784"/>
                    <a:pt x="1191" y="3809"/>
                    <a:pt x="1215" y="3833"/>
                  </a:cubicBezTo>
                  <a:cubicBezTo>
                    <a:pt x="1264" y="3857"/>
                    <a:pt x="1313" y="3882"/>
                    <a:pt x="1361" y="3930"/>
                  </a:cubicBezTo>
                  <a:lnTo>
                    <a:pt x="1386" y="3930"/>
                  </a:lnTo>
                  <a:cubicBezTo>
                    <a:pt x="1386" y="3930"/>
                    <a:pt x="1396" y="3941"/>
                    <a:pt x="1411" y="3941"/>
                  </a:cubicBezTo>
                  <a:cubicBezTo>
                    <a:pt x="1418" y="3941"/>
                    <a:pt x="1426" y="3938"/>
                    <a:pt x="1434" y="3930"/>
                  </a:cubicBezTo>
                  <a:cubicBezTo>
                    <a:pt x="1434" y="3930"/>
                    <a:pt x="1434" y="3882"/>
                    <a:pt x="1434" y="3882"/>
                  </a:cubicBezTo>
                  <a:cubicBezTo>
                    <a:pt x="1386" y="3833"/>
                    <a:pt x="1313" y="3784"/>
                    <a:pt x="1264" y="3760"/>
                  </a:cubicBezTo>
                  <a:cubicBezTo>
                    <a:pt x="1252" y="3748"/>
                    <a:pt x="1240" y="3742"/>
                    <a:pt x="1231" y="3742"/>
                  </a:cubicBezTo>
                  <a:close/>
                  <a:moveTo>
                    <a:pt x="462" y="3784"/>
                  </a:moveTo>
                  <a:cubicBezTo>
                    <a:pt x="438" y="3784"/>
                    <a:pt x="414" y="3809"/>
                    <a:pt x="438" y="3833"/>
                  </a:cubicBezTo>
                  <a:cubicBezTo>
                    <a:pt x="438" y="3906"/>
                    <a:pt x="487" y="3979"/>
                    <a:pt x="584" y="3979"/>
                  </a:cubicBezTo>
                  <a:lnTo>
                    <a:pt x="608" y="3979"/>
                  </a:lnTo>
                  <a:cubicBezTo>
                    <a:pt x="632" y="3979"/>
                    <a:pt x="657" y="3954"/>
                    <a:pt x="657" y="3906"/>
                  </a:cubicBezTo>
                  <a:cubicBezTo>
                    <a:pt x="632" y="3882"/>
                    <a:pt x="608" y="3882"/>
                    <a:pt x="584" y="3882"/>
                  </a:cubicBezTo>
                  <a:cubicBezTo>
                    <a:pt x="560" y="3882"/>
                    <a:pt x="511" y="3882"/>
                    <a:pt x="511" y="3809"/>
                  </a:cubicBezTo>
                  <a:cubicBezTo>
                    <a:pt x="511" y="3784"/>
                    <a:pt x="487" y="3784"/>
                    <a:pt x="462" y="3784"/>
                  </a:cubicBezTo>
                  <a:close/>
                  <a:moveTo>
                    <a:pt x="1520" y="3963"/>
                  </a:moveTo>
                  <a:cubicBezTo>
                    <a:pt x="1480" y="3963"/>
                    <a:pt x="1445" y="4014"/>
                    <a:pt x="1483" y="4052"/>
                  </a:cubicBezTo>
                  <a:cubicBezTo>
                    <a:pt x="1507" y="4100"/>
                    <a:pt x="1556" y="4149"/>
                    <a:pt x="1580" y="4197"/>
                  </a:cubicBezTo>
                  <a:cubicBezTo>
                    <a:pt x="1604" y="4197"/>
                    <a:pt x="1604" y="4222"/>
                    <a:pt x="1628" y="4222"/>
                  </a:cubicBezTo>
                  <a:lnTo>
                    <a:pt x="1628" y="4197"/>
                  </a:lnTo>
                  <a:lnTo>
                    <a:pt x="1653" y="4197"/>
                  </a:lnTo>
                  <a:cubicBezTo>
                    <a:pt x="1677" y="4197"/>
                    <a:pt x="1677" y="4173"/>
                    <a:pt x="1677" y="4149"/>
                  </a:cubicBezTo>
                  <a:cubicBezTo>
                    <a:pt x="1628" y="4100"/>
                    <a:pt x="1604" y="4027"/>
                    <a:pt x="1556" y="3979"/>
                  </a:cubicBezTo>
                  <a:cubicBezTo>
                    <a:pt x="1544" y="3967"/>
                    <a:pt x="1532" y="3963"/>
                    <a:pt x="1520" y="3963"/>
                  </a:cubicBezTo>
                  <a:close/>
                  <a:moveTo>
                    <a:pt x="1722" y="4285"/>
                  </a:moveTo>
                  <a:cubicBezTo>
                    <a:pt x="1716" y="4285"/>
                    <a:pt x="1708" y="4287"/>
                    <a:pt x="1701" y="4295"/>
                  </a:cubicBezTo>
                  <a:cubicBezTo>
                    <a:pt x="1677" y="4295"/>
                    <a:pt x="1653" y="4319"/>
                    <a:pt x="1677" y="4343"/>
                  </a:cubicBezTo>
                  <a:cubicBezTo>
                    <a:pt x="1701" y="4416"/>
                    <a:pt x="1726" y="4465"/>
                    <a:pt x="1726" y="4513"/>
                  </a:cubicBezTo>
                  <a:cubicBezTo>
                    <a:pt x="1726" y="4537"/>
                    <a:pt x="1750" y="4562"/>
                    <a:pt x="1774" y="4562"/>
                  </a:cubicBezTo>
                  <a:cubicBezTo>
                    <a:pt x="1799" y="4562"/>
                    <a:pt x="1823" y="4513"/>
                    <a:pt x="1823" y="4489"/>
                  </a:cubicBezTo>
                  <a:cubicBezTo>
                    <a:pt x="1799" y="4440"/>
                    <a:pt x="1774" y="4367"/>
                    <a:pt x="1750" y="4319"/>
                  </a:cubicBezTo>
                  <a:cubicBezTo>
                    <a:pt x="1750" y="4302"/>
                    <a:pt x="1738" y="4285"/>
                    <a:pt x="1722" y="4285"/>
                  </a:cubicBezTo>
                  <a:close/>
                  <a:moveTo>
                    <a:pt x="1799" y="4635"/>
                  </a:moveTo>
                  <a:cubicBezTo>
                    <a:pt x="1774" y="4659"/>
                    <a:pt x="1750" y="4683"/>
                    <a:pt x="1750" y="4708"/>
                  </a:cubicBezTo>
                  <a:lnTo>
                    <a:pt x="1750" y="4780"/>
                  </a:lnTo>
                  <a:lnTo>
                    <a:pt x="1750" y="4878"/>
                  </a:lnTo>
                  <a:cubicBezTo>
                    <a:pt x="1750" y="4902"/>
                    <a:pt x="1774" y="4926"/>
                    <a:pt x="1799" y="4926"/>
                  </a:cubicBezTo>
                  <a:cubicBezTo>
                    <a:pt x="1823" y="4926"/>
                    <a:pt x="1847" y="4902"/>
                    <a:pt x="1847" y="4878"/>
                  </a:cubicBezTo>
                  <a:lnTo>
                    <a:pt x="1847" y="4780"/>
                  </a:lnTo>
                  <a:lnTo>
                    <a:pt x="1847" y="4683"/>
                  </a:lnTo>
                  <a:cubicBezTo>
                    <a:pt x="1847" y="4659"/>
                    <a:pt x="1823" y="4635"/>
                    <a:pt x="1799" y="4635"/>
                  </a:cubicBezTo>
                  <a:close/>
                  <a:moveTo>
                    <a:pt x="1799" y="5023"/>
                  </a:moveTo>
                  <a:cubicBezTo>
                    <a:pt x="1774" y="5023"/>
                    <a:pt x="1750" y="5023"/>
                    <a:pt x="1750" y="5048"/>
                  </a:cubicBezTo>
                  <a:cubicBezTo>
                    <a:pt x="1726" y="5096"/>
                    <a:pt x="1726" y="5145"/>
                    <a:pt x="1726" y="5169"/>
                  </a:cubicBezTo>
                  <a:cubicBezTo>
                    <a:pt x="1701" y="5193"/>
                    <a:pt x="1726" y="5218"/>
                    <a:pt x="1750" y="5242"/>
                  </a:cubicBezTo>
                  <a:cubicBezTo>
                    <a:pt x="1774" y="5242"/>
                    <a:pt x="1799" y="5218"/>
                    <a:pt x="1799" y="5193"/>
                  </a:cubicBezTo>
                  <a:cubicBezTo>
                    <a:pt x="1823" y="5169"/>
                    <a:pt x="1823" y="5121"/>
                    <a:pt x="1823" y="5072"/>
                  </a:cubicBezTo>
                  <a:cubicBezTo>
                    <a:pt x="1847" y="5048"/>
                    <a:pt x="1823" y="5023"/>
                    <a:pt x="1799" y="50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7" name="Google Shape;209;p6"/>
          <p:cNvGrpSpPr>
            <a:grpSpLocks/>
          </p:cNvGrpSpPr>
          <p:nvPr/>
        </p:nvGrpSpPr>
        <p:grpSpPr bwMode="auto">
          <a:xfrm flipH="1">
            <a:off x="11041063" y="5276850"/>
            <a:ext cx="944562" cy="1638300"/>
            <a:chOff x="-1056319" y="1385262"/>
            <a:chExt cx="212940" cy="369285"/>
          </a:xfrm>
        </p:grpSpPr>
        <p:sp>
          <p:nvSpPr>
            <p:cNvPr id="18" name="Google Shape;210;p6"/>
            <p:cNvSpPr/>
            <p:nvPr/>
          </p:nvSpPr>
          <p:spPr>
            <a:xfrm>
              <a:off x="-933207" y="1467564"/>
              <a:ext cx="27199" cy="279111"/>
            </a:xfrm>
            <a:custGeom>
              <a:avLst/>
              <a:gdLst/>
              <a:ahLst/>
              <a:cxnLst/>
              <a:rect l="l" t="t" r="r" b="b"/>
              <a:pathLst>
                <a:path w="705" h="7168" extrusionOk="0">
                  <a:moveTo>
                    <a:pt x="680" y="1"/>
                  </a:moveTo>
                  <a:cubicBezTo>
                    <a:pt x="656" y="1"/>
                    <a:pt x="632" y="25"/>
                    <a:pt x="632" y="50"/>
                  </a:cubicBezTo>
                  <a:cubicBezTo>
                    <a:pt x="608" y="292"/>
                    <a:pt x="0" y="6123"/>
                    <a:pt x="170" y="7119"/>
                  </a:cubicBezTo>
                  <a:cubicBezTo>
                    <a:pt x="170" y="7143"/>
                    <a:pt x="170" y="7167"/>
                    <a:pt x="195" y="7167"/>
                  </a:cubicBezTo>
                  <a:lnTo>
                    <a:pt x="219" y="7167"/>
                  </a:lnTo>
                  <a:cubicBezTo>
                    <a:pt x="243" y="7143"/>
                    <a:pt x="243" y="7119"/>
                    <a:pt x="243" y="7094"/>
                  </a:cubicBezTo>
                  <a:cubicBezTo>
                    <a:pt x="97" y="6123"/>
                    <a:pt x="705" y="122"/>
                    <a:pt x="705" y="74"/>
                  </a:cubicBezTo>
                  <a:cubicBezTo>
                    <a:pt x="705" y="25"/>
                    <a:pt x="705" y="25"/>
                    <a:pt x="6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" name="Google Shape;211;p6"/>
            <p:cNvSpPr/>
            <p:nvPr/>
          </p:nvSpPr>
          <p:spPr>
            <a:xfrm>
              <a:off x="-968280" y="1385262"/>
              <a:ext cx="124901" cy="123811"/>
            </a:xfrm>
            <a:custGeom>
              <a:avLst/>
              <a:gdLst/>
              <a:ahLst/>
              <a:cxnLst/>
              <a:rect l="l" t="t" r="r" b="b"/>
              <a:pathLst>
                <a:path w="3208" h="3183" extrusionOk="0">
                  <a:moveTo>
                    <a:pt x="1555" y="98"/>
                  </a:moveTo>
                  <a:cubicBezTo>
                    <a:pt x="1871" y="171"/>
                    <a:pt x="1871" y="705"/>
                    <a:pt x="1871" y="705"/>
                  </a:cubicBezTo>
                  <a:cubicBezTo>
                    <a:pt x="1871" y="729"/>
                    <a:pt x="1895" y="754"/>
                    <a:pt x="1920" y="754"/>
                  </a:cubicBezTo>
                  <a:cubicBezTo>
                    <a:pt x="1944" y="754"/>
                    <a:pt x="1968" y="754"/>
                    <a:pt x="1968" y="729"/>
                  </a:cubicBezTo>
                  <a:cubicBezTo>
                    <a:pt x="2065" y="535"/>
                    <a:pt x="2260" y="243"/>
                    <a:pt x="2381" y="243"/>
                  </a:cubicBezTo>
                  <a:cubicBezTo>
                    <a:pt x="2405" y="243"/>
                    <a:pt x="2430" y="243"/>
                    <a:pt x="2430" y="268"/>
                  </a:cubicBezTo>
                  <a:cubicBezTo>
                    <a:pt x="2600" y="389"/>
                    <a:pt x="2478" y="802"/>
                    <a:pt x="2405" y="948"/>
                  </a:cubicBezTo>
                  <a:cubicBezTo>
                    <a:pt x="2386" y="988"/>
                    <a:pt x="2414" y="1027"/>
                    <a:pt x="2452" y="1027"/>
                  </a:cubicBezTo>
                  <a:cubicBezTo>
                    <a:pt x="2460" y="1027"/>
                    <a:pt x="2469" y="1025"/>
                    <a:pt x="2478" y="1021"/>
                  </a:cubicBezTo>
                  <a:cubicBezTo>
                    <a:pt x="2600" y="972"/>
                    <a:pt x="2745" y="924"/>
                    <a:pt x="2891" y="924"/>
                  </a:cubicBezTo>
                  <a:cubicBezTo>
                    <a:pt x="2940" y="924"/>
                    <a:pt x="3013" y="924"/>
                    <a:pt x="3061" y="972"/>
                  </a:cubicBezTo>
                  <a:cubicBezTo>
                    <a:pt x="3061" y="972"/>
                    <a:pt x="3061" y="996"/>
                    <a:pt x="3061" y="996"/>
                  </a:cubicBezTo>
                  <a:cubicBezTo>
                    <a:pt x="3037" y="1142"/>
                    <a:pt x="2745" y="1409"/>
                    <a:pt x="2551" y="1580"/>
                  </a:cubicBezTo>
                  <a:cubicBezTo>
                    <a:pt x="2527" y="1580"/>
                    <a:pt x="2527" y="1604"/>
                    <a:pt x="2527" y="1628"/>
                  </a:cubicBezTo>
                  <a:cubicBezTo>
                    <a:pt x="2551" y="1628"/>
                    <a:pt x="2551" y="1652"/>
                    <a:pt x="2575" y="1652"/>
                  </a:cubicBezTo>
                  <a:cubicBezTo>
                    <a:pt x="2721" y="1652"/>
                    <a:pt x="3134" y="1725"/>
                    <a:pt x="3134" y="1920"/>
                  </a:cubicBezTo>
                  <a:cubicBezTo>
                    <a:pt x="3134" y="2114"/>
                    <a:pt x="2624" y="2163"/>
                    <a:pt x="2430" y="2163"/>
                  </a:cubicBezTo>
                  <a:cubicBezTo>
                    <a:pt x="2430" y="2163"/>
                    <a:pt x="2405" y="2163"/>
                    <a:pt x="2405" y="2187"/>
                  </a:cubicBezTo>
                  <a:cubicBezTo>
                    <a:pt x="2381" y="2211"/>
                    <a:pt x="2381" y="2211"/>
                    <a:pt x="2405" y="2235"/>
                  </a:cubicBezTo>
                  <a:cubicBezTo>
                    <a:pt x="2405" y="2235"/>
                    <a:pt x="2697" y="2551"/>
                    <a:pt x="2527" y="2794"/>
                  </a:cubicBezTo>
                  <a:cubicBezTo>
                    <a:pt x="2503" y="2818"/>
                    <a:pt x="2454" y="2843"/>
                    <a:pt x="2430" y="2843"/>
                  </a:cubicBezTo>
                  <a:cubicBezTo>
                    <a:pt x="2260" y="2843"/>
                    <a:pt x="1992" y="2503"/>
                    <a:pt x="1895" y="2381"/>
                  </a:cubicBezTo>
                  <a:cubicBezTo>
                    <a:pt x="1883" y="2369"/>
                    <a:pt x="1871" y="2363"/>
                    <a:pt x="1862" y="2363"/>
                  </a:cubicBezTo>
                  <a:cubicBezTo>
                    <a:pt x="1853" y="2363"/>
                    <a:pt x="1847" y="2369"/>
                    <a:pt x="1847" y="2381"/>
                  </a:cubicBezTo>
                  <a:cubicBezTo>
                    <a:pt x="1822" y="2381"/>
                    <a:pt x="1798" y="2405"/>
                    <a:pt x="1798" y="2430"/>
                  </a:cubicBezTo>
                  <a:cubicBezTo>
                    <a:pt x="1798" y="2430"/>
                    <a:pt x="1871" y="2964"/>
                    <a:pt x="1579" y="3086"/>
                  </a:cubicBezTo>
                  <a:lnTo>
                    <a:pt x="1507" y="3086"/>
                  </a:lnTo>
                  <a:cubicBezTo>
                    <a:pt x="1312" y="3086"/>
                    <a:pt x="1215" y="2624"/>
                    <a:pt x="1215" y="2454"/>
                  </a:cubicBezTo>
                  <a:cubicBezTo>
                    <a:pt x="1215" y="2430"/>
                    <a:pt x="1191" y="2430"/>
                    <a:pt x="1166" y="2430"/>
                  </a:cubicBezTo>
                  <a:cubicBezTo>
                    <a:pt x="1166" y="2430"/>
                    <a:pt x="1166" y="2454"/>
                    <a:pt x="1166" y="2454"/>
                  </a:cubicBezTo>
                  <a:cubicBezTo>
                    <a:pt x="1045" y="2551"/>
                    <a:pt x="899" y="2624"/>
                    <a:pt x="754" y="2624"/>
                  </a:cubicBezTo>
                  <a:cubicBezTo>
                    <a:pt x="656" y="2624"/>
                    <a:pt x="583" y="2600"/>
                    <a:pt x="511" y="2575"/>
                  </a:cubicBezTo>
                  <a:cubicBezTo>
                    <a:pt x="462" y="2551"/>
                    <a:pt x="413" y="2503"/>
                    <a:pt x="413" y="2454"/>
                  </a:cubicBezTo>
                  <a:cubicBezTo>
                    <a:pt x="389" y="2235"/>
                    <a:pt x="729" y="1871"/>
                    <a:pt x="875" y="1725"/>
                  </a:cubicBezTo>
                  <a:cubicBezTo>
                    <a:pt x="875" y="1701"/>
                    <a:pt x="875" y="1701"/>
                    <a:pt x="875" y="1677"/>
                  </a:cubicBezTo>
                  <a:cubicBezTo>
                    <a:pt x="851" y="1652"/>
                    <a:pt x="826" y="1652"/>
                    <a:pt x="826" y="1652"/>
                  </a:cubicBezTo>
                  <a:lnTo>
                    <a:pt x="705" y="1652"/>
                  </a:lnTo>
                  <a:cubicBezTo>
                    <a:pt x="535" y="1652"/>
                    <a:pt x="195" y="1628"/>
                    <a:pt x="146" y="1409"/>
                  </a:cubicBezTo>
                  <a:cubicBezTo>
                    <a:pt x="122" y="1385"/>
                    <a:pt x="122" y="1361"/>
                    <a:pt x="146" y="1337"/>
                  </a:cubicBezTo>
                  <a:cubicBezTo>
                    <a:pt x="219" y="1215"/>
                    <a:pt x="559" y="1191"/>
                    <a:pt x="826" y="1191"/>
                  </a:cubicBezTo>
                  <a:lnTo>
                    <a:pt x="851" y="1191"/>
                  </a:lnTo>
                  <a:cubicBezTo>
                    <a:pt x="899" y="1167"/>
                    <a:pt x="924" y="1118"/>
                    <a:pt x="875" y="1094"/>
                  </a:cubicBezTo>
                  <a:cubicBezTo>
                    <a:pt x="778" y="1021"/>
                    <a:pt x="511" y="778"/>
                    <a:pt x="511" y="608"/>
                  </a:cubicBezTo>
                  <a:cubicBezTo>
                    <a:pt x="511" y="559"/>
                    <a:pt x="511" y="535"/>
                    <a:pt x="535" y="511"/>
                  </a:cubicBezTo>
                  <a:cubicBezTo>
                    <a:pt x="583" y="486"/>
                    <a:pt x="608" y="462"/>
                    <a:pt x="656" y="462"/>
                  </a:cubicBezTo>
                  <a:cubicBezTo>
                    <a:pt x="899" y="511"/>
                    <a:pt x="1118" y="632"/>
                    <a:pt x="1312" y="778"/>
                  </a:cubicBezTo>
                  <a:lnTo>
                    <a:pt x="1361" y="778"/>
                  </a:lnTo>
                  <a:cubicBezTo>
                    <a:pt x="1385" y="754"/>
                    <a:pt x="1385" y="754"/>
                    <a:pt x="1385" y="729"/>
                  </a:cubicBezTo>
                  <a:cubicBezTo>
                    <a:pt x="1361" y="608"/>
                    <a:pt x="1337" y="268"/>
                    <a:pt x="1434" y="146"/>
                  </a:cubicBezTo>
                  <a:cubicBezTo>
                    <a:pt x="1458" y="98"/>
                    <a:pt x="1507" y="98"/>
                    <a:pt x="1555" y="98"/>
                  </a:cubicBezTo>
                  <a:close/>
                  <a:moveTo>
                    <a:pt x="1531" y="1"/>
                  </a:moveTo>
                  <a:cubicBezTo>
                    <a:pt x="1458" y="1"/>
                    <a:pt x="1385" y="25"/>
                    <a:pt x="1337" y="73"/>
                  </a:cubicBezTo>
                  <a:cubicBezTo>
                    <a:pt x="1239" y="243"/>
                    <a:pt x="1215" y="438"/>
                    <a:pt x="1239" y="632"/>
                  </a:cubicBezTo>
                  <a:cubicBezTo>
                    <a:pt x="1069" y="486"/>
                    <a:pt x="875" y="389"/>
                    <a:pt x="632" y="365"/>
                  </a:cubicBezTo>
                  <a:cubicBezTo>
                    <a:pt x="583" y="365"/>
                    <a:pt x="511" y="389"/>
                    <a:pt x="462" y="413"/>
                  </a:cubicBezTo>
                  <a:cubicBezTo>
                    <a:pt x="413" y="462"/>
                    <a:pt x="389" y="535"/>
                    <a:pt x="389" y="584"/>
                  </a:cubicBezTo>
                  <a:cubicBezTo>
                    <a:pt x="438" y="778"/>
                    <a:pt x="559" y="948"/>
                    <a:pt x="705" y="1069"/>
                  </a:cubicBezTo>
                  <a:cubicBezTo>
                    <a:pt x="511" y="1069"/>
                    <a:pt x="171" y="1118"/>
                    <a:pt x="49" y="1264"/>
                  </a:cubicBezTo>
                  <a:cubicBezTo>
                    <a:pt x="0" y="1312"/>
                    <a:pt x="0" y="1361"/>
                    <a:pt x="0" y="1434"/>
                  </a:cubicBezTo>
                  <a:cubicBezTo>
                    <a:pt x="73" y="1701"/>
                    <a:pt x="462" y="1725"/>
                    <a:pt x="681" y="1725"/>
                  </a:cubicBezTo>
                  <a:cubicBezTo>
                    <a:pt x="511" y="1895"/>
                    <a:pt x="243" y="2211"/>
                    <a:pt x="268" y="2454"/>
                  </a:cubicBezTo>
                  <a:cubicBezTo>
                    <a:pt x="292" y="2527"/>
                    <a:pt x="341" y="2600"/>
                    <a:pt x="413" y="2624"/>
                  </a:cubicBezTo>
                  <a:cubicBezTo>
                    <a:pt x="511" y="2673"/>
                    <a:pt x="608" y="2697"/>
                    <a:pt x="705" y="2697"/>
                  </a:cubicBezTo>
                  <a:cubicBezTo>
                    <a:pt x="851" y="2697"/>
                    <a:pt x="996" y="2648"/>
                    <a:pt x="1118" y="2551"/>
                  </a:cubicBezTo>
                  <a:cubicBezTo>
                    <a:pt x="1166" y="2746"/>
                    <a:pt x="1264" y="3183"/>
                    <a:pt x="1507" y="3183"/>
                  </a:cubicBezTo>
                  <a:cubicBezTo>
                    <a:pt x="1531" y="3183"/>
                    <a:pt x="1579" y="3183"/>
                    <a:pt x="1604" y="3159"/>
                  </a:cubicBezTo>
                  <a:cubicBezTo>
                    <a:pt x="1822" y="3037"/>
                    <a:pt x="1944" y="2794"/>
                    <a:pt x="1895" y="2551"/>
                  </a:cubicBezTo>
                  <a:lnTo>
                    <a:pt x="1895" y="2551"/>
                  </a:lnTo>
                  <a:cubicBezTo>
                    <a:pt x="2041" y="2721"/>
                    <a:pt x="2260" y="2940"/>
                    <a:pt x="2430" y="2940"/>
                  </a:cubicBezTo>
                  <a:cubicBezTo>
                    <a:pt x="2503" y="2940"/>
                    <a:pt x="2551" y="2916"/>
                    <a:pt x="2600" y="2867"/>
                  </a:cubicBezTo>
                  <a:cubicBezTo>
                    <a:pt x="2697" y="2648"/>
                    <a:pt x="2673" y="2405"/>
                    <a:pt x="2527" y="2260"/>
                  </a:cubicBezTo>
                  <a:cubicBezTo>
                    <a:pt x="2745" y="2235"/>
                    <a:pt x="3207" y="2163"/>
                    <a:pt x="3207" y="1920"/>
                  </a:cubicBezTo>
                  <a:cubicBezTo>
                    <a:pt x="3207" y="1677"/>
                    <a:pt x="2867" y="1604"/>
                    <a:pt x="2673" y="1580"/>
                  </a:cubicBezTo>
                  <a:cubicBezTo>
                    <a:pt x="2818" y="1434"/>
                    <a:pt x="3134" y="1191"/>
                    <a:pt x="3134" y="1021"/>
                  </a:cubicBezTo>
                  <a:cubicBezTo>
                    <a:pt x="3134" y="972"/>
                    <a:pt x="3110" y="948"/>
                    <a:pt x="3086" y="899"/>
                  </a:cubicBezTo>
                  <a:cubicBezTo>
                    <a:pt x="3037" y="851"/>
                    <a:pt x="2940" y="826"/>
                    <a:pt x="2867" y="826"/>
                  </a:cubicBezTo>
                  <a:cubicBezTo>
                    <a:pt x="2745" y="826"/>
                    <a:pt x="2624" y="851"/>
                    <a:pt x="2503" y="899"/>
                  </a:cubicBezTo>
                  <a:cubicBezTo>
                    <a:pt x="2551" y="729"/>
                    <a:pt x="2648" y="341"/>
                    <a:pt x="2478" y="195"/>
                  </a:cubicBezTo>
                  <a:cubicBezTo>
                    <a:pt x="2430" y="171"/>
                    <a:pt x="2405" y="146"/>
                    <a:pt x="2357" y="146"/>
                  </a:cubicBezTo>
                  <a:cubicBezTo>
                    <a:pt x="2187" y="146"/>
                    <a:pt x="2017" y="389"/>
                    <a:pt x="1920" y="559"/>
                  </a:cubicBezTo>
                  <a:cubicBezTo>
                    <a:pt x="1895" y="365"/>
                    <a:pt x="1798" y="73"/>
                    <a:pt x="15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" name="Google Shape;212;p6"/>
            <p:cNvSpPr/>
            <p:nvPr/>
          </p:nvSpPr>
          <p:spPr>
            <a:xfrm>
              <a:off x="-990111" y="1535195"/>
              <a:ext cx="60482" cy="203966"/>
            </a:xfrm>
            <a:custGeom>
              <a:avLst/>
              <a:gdLst/>
              <a:ahLst/>
              <a:cxnLst/>
              <a:rect l="l" t="t" r="r" b="b"/>
              <a:pathLst>
                <a:path w="1556" h="5234" extrusionOk="0">
                  <a:moveTo>
                    <a:pt x="70" y="1"/>
                  </a:moveTo>
                  <a:cubicBezTo>
                    <a:pt x="64" y="1"/>
                    <a:pt x="56" y="4"/>
                    <a:pt x="49" y="11"/>
                  </a:cubicBezTo>
                  <a:cubicBezTo>
                    <a:pt x="25" y="11"/>
                    <a:pt x="1" y="35"/>
                    <a:pt x="25" y="60"/>
                  </a:cubicBezTo>
                  <a:cubicBezTo>
                    <a:pt x="49" y="108"/>
                    <a:pt x="1458" y="3290"/>
                    <a:pt x="948" y="5185"/>
                  </a:cubicBezTo>
                  <a:cubicBezTo>
                    <a:pt x="948" y="5210"/>
                    <a:pt x="948" y="5234"/>
                    <a:pt x="972" y="5234"/>
                  </a:cubicBezTo>
                  <a:cubicBezTo>
                    <a:pt x="1021" y="5234"/>
                    <a:pt x="1045" y="5234"/>
                    <a:pt x="1045" y="5185"/>
                  </a:cubicBezTo>
                  <a:cubicBezTo>
                    <a:pt x="1555" y="3290"/>
                    <a:pt x="122" y="60"/>
                    <a:pt x="98" y="35"/>
                  </a:cubicBezTo>
                  <a:cubicBezTo>
                    <a:pt x="98" y="18"/>
                    <a:pt x="86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" name="Google Shape;213;p6"/>
            <p:cNvSpPr/>
            <p:nvPr/>
          </p:nvSpPr>
          <p:spPr>
            <a:xfrm>
              <a:off x="-1056319" y="1471858"/>
              <a:ext cx="125975" cy="123453"/>
            </a:xfrm>
            <a:custGeom>
              <a:avLst/>
              <a:gdLst/>
              <a:ahLst/>
              <a:cxnLst/>
              <a:rect l="l" t="t" r="r" b="b"/>
              <a:pathLst>
                <a:path w="3232" h="3168" extrusionOk="0">
                  <a:moveTo>
                    <a:pt x="1513" y="97"/>
                  </a:moveTo>
                  <a:cubicBezTo>
                    <a:pt x="1527" y="97"/>
                    <a:pt x="1541" y="99"/>
                    <a:pt x="1555" y="107"/>
                  </a:cubicBezTo>
                  <a:cubicBezTo>
                    <a:pt x="1871" y="155"/>
                    <a:pt x="1895" y="714"/>
                    <a:pt x="1895" y="714"/>
                  </a:cubicBezTo>
                  <a:cubicBezTo>
                    <a:pt x="1895" y="738"/>
                    <a:pt x="1895" y="738"/>
                    <a:pt x="1919" y="738"/>
                  </a:cubicBezTo>
                  <a:cubicBezTo>
                    <a:pt x="1926" y="745"/>
                    <a:pt x="1934" y="748"/>
                    <a:pt x="1940" y="748"/>
                  </a:cubicBezTo>
                  <a:cubicBezTo>
                    <a:pt x="1956" y="748"/>
                    <a:pt x="1968" y="731"/>
                    <a:pt x="1968" y="714"/>
                  </a:cubicBezTo>
                  <a:cubicBezTo>
                    <a:pt x="2065" y="544"/>
                    <a:pt x="2259" y="228"/>
                    <a:pt x="2381" y="228"/>
                  </a:cubicBezTo>
                  <a:cubicBezTo>
                    <a:pt x="2405" y="228"/>
                    <a:pt x="2430" y="252"/>
                    <a:pt x="2454" y="252"/>
                  </a:cubicBezTo>
                  <a:cubicBezTo>
                    <a:pt x="2600" y="398"/>
                    <a:pt x="2478" y="811"/>
                    <a:pt x="2430" y="957"/>
                  </a:cubicBezTo>
                  <a:cubicBezTo>
                    <a:pt x="2405" y="957"/>
                    <a:pt x="2405" y="981"/>
                    <a:pt x="2430" y="1005"/>
                  </a:cubicBezTo>
                  <a:lnTo>
                    <a:pt x="2478" y="1005"/>
                  </a:lnTo>
                  <a:cubicBezTo>
                    <a:pt x="2600" y="933"/>
                    <a:pt x="2745" y="908"/>
                    <a:pt x="2891" y="908"/>
                  </a:cubicBezTo>
                  <a:cubicBezTo>
                    <a:pt x="2940" y="908"/>
                    <a:pt x="3013" y="908"/>
                    <a:pt x="3061" y="957"/>
                  </a:cubicBezTo>
                  <a:cubicBezTo>
                    <a:pt x="3061" y="957"/>
                    <a:pt x="3061" y="981"/>
                    <a:pt x="3061" y="981"/>
                  </a:cubicBezTo>
                  <a:cubicBezTo>
                    <a:pt x="3037" y="1127"/>
                    <a:pt x="2745" y="1394"/>
                    <a:pt x="2551" y="1540"/>
                  </a:cubicBezTo>
                  <a:cubicBezTo>
                    <a:pt x="2551" y="1564"/>
                    <a:pt x="2527" y="1588"/>
                    <a:pt x="2527" y="1588"/>
                  </a:cubicBezTo>
                  <a:cubicBezTo>
                    <a:pt x="2551" y="1613"/>
                    <a:pt x="2551" y="1637"/>
                    <a:pt x="2575" y="1637"/>
                  </a:cubicBezTo>
                  <a:cubicBezTo>
                    <a:pt x="2575" y="1637"/>
                    <a:pt x="3134" y="1710"/>
                    <a:pt x="3134" y="1904"/>
                  </a:cubicBezTo>
                  <a:cubicBezTo>
                    <a:pt x="3134" y="2099"/>
                    <a:pt x="2624" y="2147"/>
                    <a:pt x="2454" y="2147"/>
                  </a:cubicBezTo>
                  <a:cubicBezTo>
                    <a:pt x="2430" y="2147"/>
                    <a:pt x="2405" y="2147"/>
                    <a:pt x="2405" y="2171"/>
                  </a:cubicBezTo>
                  <a:cubicBezTo>
                    <a:pt x="2381" y="2171"/>
                    <a:pt x="2381" y="2196"/>
                    <a:pt x="2405" y="2220"/>
                  </a:cubicBezTo>
                  <a:cubicBezTo>
                    <a:pt x="2405" y="2220"/>
                    <a:pt x="2697" y="2536"/>
                    <a:pt x="2527" y="2779"/>
                  </a:cubicBezTo>
                  <a:cubicBezTo>
                    <a:pt x="2502" y="2803"/>
                    <a:pt x="2478" y="2827"/>
                    <a:pt x="2430" y="2827"/>
                  </a:cubicBezTo>
                  <a:cubicBezTo>
                    <a:pt x="2259" y="2827"/>
                    <a:pt x="1992" y="2487"/>
                    <a:pt x="1895" y="2341"/>
                  </a:cubicBezTo>
                  <a:cubicBezTo>
                    <a:pt x="1895" y="2341"/>
                    <a:pt x="1884" y="2331"/>
                    <a:pt x="1870" y="2331"/>
                  </a:cubicBezTo>
                  <a:cubicBezTo>
                    <a:pt x="1863" y="2331"/>
                    <a:pt x="1855" y="2333"/>
                    <a:pt x="1846" y="2341"/>
                  </a:cubicBezTo>
                  <a:cubicBezTo>
                    <a:pt x="1822" y="2341"/>
                    <a:pt x="1822" y="2366"/>
                    <a:pt x="1822" y="2390"/>
                  </a:cubicBezTo>
                  <a:cubicBezTo>
                    <a:pt x="1822" y="2390"/>
                    <a:pt x="1895" y="2924"/>
                    <a:pt x="1579" y="3046"/>
                  </a:cubicBezTo>
                  <a:lnTo>
                    <a:pt x="1531" y="3046"/>
                  </a:lnTo>
                  <a:cubicBezTo>
                    <a:pt x="1336" y="3046"/>
                    <a:pt x="1239" y="2609"/>
                    <a:pt x="1215" y="2439"/>
                  </a:cubicBezTo>
                  <a:cubicBezTo>
                    <a:pt x="1215" y="2414"/>
                    <a:pt x="1191" y="2414"/>
                    <a:pt x="1191" y="2414"/>
                  </a:cubicBezTo>
                  <a:lnTo>
                    <a:pt x="1142" y="2414"/>
                  </a:lnTo>
                  <a:cubicBezTo>
                    <a:pt x="1021" y="2512"/>
                    <a:pt x="875" y="2584"/>
                    <a:pt x="705" y="2584"/>
                  </a:cubicBezTo>
                  <a:cubicBezTo>
                    <a:pt x="632" y="2584"/>
                    <a:pt x="535" y="2560"/>
                    <a:pt x="462" y="2536"/>
                  </a:cubicBezTo>
                  <a:cubicBezTo>
                    <a:pt x="413" y="2512"/>
                    <a:pt x="389" y="2463"/>
                    <a:pt x="365" y="2414"/>
                  </a:cubicBezTo>
                  <a:cubicBezTo>
                    <a:pt x="340" y="2220"/>
                    <a:pt x="705" y="1831"/>
                    <a:pt x="826" y="1686"/>
                  </a:cubicBezTo>
                  <a:cubicBezTo>
                    <a:pt x="851" y="1661"/>
                    <a:pt x="826" y="1613"/>
                    <a:pt x="802" y="1613"/>
                  </a:cubicBezTo>
                  <a:lnTo>
                    <a:pt x="656" y="1613"/>
                  </a:lnTo>
                  <a:cubicBezTo>
                    <a:pt x="510" y="1613"/>
                    <a:pt x="170" y="1588"/>
                    <a:pt x="122" y="1394"/>
                  </a:cubicBezTo>
                  <a:cubicBezTo>
                    <a:pt x="122" y="1370"/>
                    <a:pt x="122" y="1345"/>
                    <a:pt x="146" y="1321"/>
                  </a:cubicBezTo>
                  <a:cubicBezTo>
                    <a:pt x="219" y="1200"/>
                    <a:pt x="559" y="1175"/>
                    <a:pt x="826" y="1175"/>
                  </a:cubicBezTo>
                  <a:lnTo>
                    <a:pt x="875" y="1175"/>
                  </a:lnTo>
                  <a:cubicBezTo>
                    <a:pt x="875" y="1175"/>
                    <a:pt x="899" y="1151"/>
                    <a:pt x="923" y="1151"/>
                  </a:cubicBezTo>
                  <a:cubicBezTo>
                    <a:pt x="923" y="1127"/>
                    <a:pt x="899" y="1103"/>
                    <a:pt x="899" y="1078"/>
                  </a:cubicBezTo>
                  <a:cubicBezTo>
                    <a:pt x="802" y="1005"/>
                    <a:pt x="510" y="762"/>
                    <a:pt x="510" y="592"/>
                  </a:cubicBezTo>
                  <a:cubicBezTo>
                    <a:pt x="510" y="568"/>
                    <a:pt x="535" y="520"/>
                    <a:pt x="559" y="495"/>
                  </a:cubicBezTo>
                  <a:cubicBezTo>
                    <a:pt x="583" y="471"/>
                    <a:pt x="632" y="471"/>
                    <a:pt x="680" y="471"/>
                  </a:cubicBezTo>
                  <a:cubicBezTo>
                    <a:pt x="899" y="520"/>
                    <a:pt x="1142" y="617"/>
                    <a:pt x="1312" y="762"/>
                  </a:cubicBezTo>
                  <a:cubicBezTo>
                    <a:pt x="1324" y="775"/>
                    <a:pt x="1336" y="781"/>
                    <a:pt x="1345" y="781"/>
                  </a:cubicBezTo>
                  <a:cubicBezTo>
                    <a:pt x="1355" y="781"/>
                    <a:pt x="1361" y="775"/>
                    <a:pt x="1361" y="762"/>
                  </a:cubicBezTo>
                  <a:cubicBezTo>
                    <a:pt x="1385" y="762"/>
                    <a:pt x="1409" y="738"/>
                    <a:pt x="1385" y="714"/>
                  </a:cubicBezTo>
                  <a:cubicBezTo>
                    <a:pt x="1361" y="592"/>
                    <a:pt x="1336" y="252"/>
                    <a:pt x="1434" y="131"/>
                  </a:cubicBezTo>
                  <a:cubicBezTo>
                    <a:pt x="1451" y="114"/>
                    <a:pt x="1480" y="97"/>
                    <a:pt x="1513" y="97"/>
                  </a:cubicBezTo>
                  <a:close/>
                  <a:moveTo>
                    <a:pt x="1497" y="0"/>
                  </a:moveTo>
                  <a:cubicBezTo>
                    <a:pt x="1437" y="0"/>
                    <a:pt x="1373" y="28"/>
                    <a:pt x="1336" y="82"/>
                  </a:cubicBezTo>
                  <a:cubicBezTo>
                    <a:pt x="1263" y="252"/>
                    <a:pt x="1215" y="447"/>
                    <a:pt x="1263" y="617"/>
                  </a:cubicBezTo>
                  <a:cubicBezTo>
                    <a:pt x="1093" y="471"/>
                    <a:pt x="875" y="398"/>
                    <a:pt x="656" y="349"/>
                  </a:cubicBezTo>
                  <a:cubicBezTo>
                    <a:pt x="583" y="349"/>
                    <a:pt x="535" y="374"/>
                    <a:pt x="462" y="422"/>
                  </a:cubicBezTo>
                  <a:cubicBezTo>
                    <a:pt x="413" y="447"/>
                    <a:pt x="389" y="520"/>
                    <a:pt x="389" y="568"/>
                  </a:cubicBezTo>
                  <a:cubicBezTo>
                    <a:pt x="413" y="762"/>
                    <a:pt x="608" y="957"/>
                    <a:pt x="729" y="1054"/>
                  </a:cubicBezTo>
                  <a:cubicBezTo>
                    <a:pt x="510" y="1078"/>
                    <a:pt x="170" y="1103"/>
                    <a:pt x="49" y="1248"/>
                  </a:cubicBezTo>
                  <a:cubicBezTo>
                    <a:pt x="25" y="1297"/>
                    <a:pt x="0" y="1370"/>
                    <a:pt x="25" y="1418"/>
                  </a:cubicBezTo>
                  <a:cubicBezTo>
                    <a:pt x="73" y="1686"/>
                    <a:pt x="462" y="1710"/>
                    <a:pt x="680" y="1710"/>
                  </a:cubicBezTo>
                  <a:cubicBezTo>
                    <a:pt x="535" y="1880"/>
                    <a:pt x="243" y="2220"/>
                    <a:pt x="292" y="2439"/>
                  </a:cubicBezTo>
                  <a:cubicBezTo>
                    <a:pt x="292" y="2536"/>
                    <a:pt x="340" y="2584"/>
                    <a:pt x="438" y="2633"/>
                  </a:cubicBezTo>
                  <a:cubicBezTo>
                    <a:pt x="510" y="2682"/>
                    <a:pt x="608" y="2706"/>
                    <a:pt x="705" y="2706"/>
                  </a:cubicBezTo>
                  <a:cubicBezTo>
                    <a:pt x="875" y="2682"/>
                    <a:pt x="1021" y="2633"/>
                    <a:pt x="1142" y="2560"/>
                  </a:cubicBezTo>
                  <a:cubicBezTo>
                    <a:pt x="1166" y="2730"/>
                    <a:pt x="1263" y="3167"/>
                    <a:pt x="1531" y="3167"/>
                  </a:cubicBezTo>
                  <a:lnTo>
                    <a:pt x="1628" y="3167"/>
                  </a:lnTo>
                  <a:cubicBezTo>
                    <a:pt x="1822" y="3046"/>
                    <a:pt x="1944" y="2803"/>
                    <a:pt x="1919" y="2560"/>
                  </a:cubicBezTo>
                  <a:lnTo>
                    <a:pt x="1919" y="2560"/>
                  </a:lnTo>
                  <a:cubicBezTo>
                    <a:pt x="2041" y="2706"/>
                    <a:pt x="2259" y="2949"/>
                    <a:pt x="2454" y="2949"/>
                  </a:cubicBezTo>
                  <a:cubicBezTo>
                    <a:pt x="2502" y="2949"/>
                    <a:pt x="2575" y="2900"/>
                    <a:pt x="2600" y="2852"/>
                  </a:cubicBezTo>
                  <a:cubicBezTo>
                    <a:pt x="2721" y="2657"/>
                    <a:pt x="2697" y="2414"/>
                    <a:pt x="2551" y="2244"/>
                  </a:cubicBezTo>
                  <a:cubicBezTo>
                    <a:pt x="2745" y="2220"/>
                    <a:pt x="3231" y="2147"/>
                    <a:pt x="3231" y="1904"/>
                  </a:cubicBezTo>
                  <a:cubicBezTo>
                    <a:pt x="3231" y="1661"/>
                    <a:pt x="2891" y="1588"/>
                    <a:pt x="2697" y="1564"/>
                  </a:cubicBezTo>
                  <a:cubicBezTo>
                    <a:pt x="2842" y="1443"/>
                    <a:pt x="3134" y="1175"/>
                    <a:pt x="3134" y="1005"/>
                  </a:cubicBezTo>
                  <a:cubicBezTo>
                    <a:pt x="3134" y="981"/>
                    <a:pt x="3134" y="933"/>
                    <a:pt x="3110" y="908"/>
                  </a:cubicBezTo>
                  <a:cubicBezTo>
                    <a:pt x="3055" y="854"/>
                    <a:pt x="3000" y="826"/>
                    <a:pt x="2935" y="826"/>
                  </a:cubicBezTo>
                  <a:cubicBezTo>
                    <a:pt x="2914" y="826"/>
                    <a:pt x="2891" y="829"/>
                    <a:pt x="2867" y="835"/>
                  </a:cubicBezTo>
                  <a:cubicBezTo>
                    <a:pt x="2745" y="835"/>
                    <a:pt x="2624" y="860"/>
                    <a:pt x="2527" y="884"/>
                  </a:cubicBezTo>
                  <a:cubicBezTo>
                    <a:pt x="2575" y="714"/>
                    <a:pt x="2672" y="349"/>
                    <a:pt x="2478" y="179"/>
                  </a:cubicBezTo>
                  <a:cubicBezTo>
                    <a:pt x="2454" y="155"/>
                    <a:pt x="2405" y="155"/>
                    <a:pt x="2381" y="131"/>
                  </a:cubicBezTo>
                  <a:cubicBezTo>
                    <a:pt x="2211" y="131"/>
                    <a:pt x="2041" y="374"/>
                    <a:pt x="1944" y="544"/>
                  </a:cubicBezTo>
                  <a:cubicBezTo>
                    <a:pt x="1919" y="349"/>
                    <a:pt x="1822" y="58"/>
                    <a:pt x="1555" y="9"/>
                  </a:cubicBezTo>
                  <a:cubicBezTo>
                    <a:pt x="1537" y="3"/>
                    <a:pt x="1517" y="0"/>
                    <a:pt x="14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" name="Google Shape;214;p6"/>
            <p:cNvSpPr/>
            <p:nvPr/>
          </p:nvSpPr>
          <p:spPr>
            <a:xfrm>
              <a:off x="-933207" y="1418541"/>
              <a:ext cx="55830" cy="54749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29" y="1"/>
                  </a:moveTo>
                  <a:cubicBezTo>
                    <a:pt x="340" y="1"/>
                    <a:pt x="0" y="317"/>
                    <a:pt x="0" y="705"/>
                  </a:cubicBezTo>
                  <a:cubicBezTo>
                    <a:pt x="0" y="1094"/>
                    <a:pt x="340" y="1410"/>
                    <a:pt x="729" y="1410"/>
                  </a:cubicBezTo>
                  <a:cubicBezTo>
                    <a:pt x="1118" y="1410"/>
                    <a:pt x="1434" y="1094"/>
                    <a:pt x="1434" y="705"/>
                  </a:cubicBezTo>
                  <a:cubicBezTo>
                    <a:pt x="1434" y="317"/>
                    <a:pt x="1118" y="1"/>
                    <a:pt x="72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" name="Google Shape;215;p6"/>
            <p:cNvSpPr/>
            <p:nvPr/>
          </p:nvSpPr>
          <p:spPr>
            <a:xfrm>
              <a:off x="-1021247" y="1507284"/>
              <a:ext cx="55830" cy="55106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05" y="0"/>
                  </a:moveTo>
                  <a:cubicBezTo>
                    <a:pt x="316" y="0"/>
                    <a:pt x="0" y="316"/>
                    <a:pt x="0" y="705"/>
                  </a:cubicBezTo>
                  <a:cubicBezTo>
                    <a:pt x="0" y="1093"/>
                    <a:pt x="316" y="1409"/>
                    <a:pt x="705" y="1409"/>
                  </a:cubicBezTo>
                  <a:cubicBezTo>
                    <a:pt x="1118" y="1409"/>
                    <a:pt x="1433" y="1093"/>
                    <a:pt x="1433" y="705"/>
                  </a:cubicBezTo>
                  <a:cubicBezTo>
                    <a:pt x="1433" y="316"/>
                    <a:pt x="1118" y="0"/>
                    <a:pt x="70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" name="Google Shape;216;p6"/>
            <p:cNvSpPr/>
            <p:nvPr/>
          </p:nvSpPr>
          <p:spPr>
            <a:xfrm>
              <a:off x="-1029836" y="1690495"/>
              <a:ext cx="173573" cy="64052"/>
            </a:xfrm>
            <a:custGeom>
              <a:avLst/>
              <a:gdLst/>
              <a:ahLst/>
              <a:cxnLst/>
              <a:rect l="l" t="t" r="r" b="b"/>
              <a:pathLst>
                <a:path w="4460" h="1644" extrusionOk="0">
                  <a:moveTo>
                    <a:pt x="2533" y="0"/>
                  </a:moveTo>
                  <a:cubicBezTo>
                    <a:pt x="2511" y="0"/>
                    <a:pt x="2492" y="11"/>
                    <a:pt x="2478" y="34"/>
                  </a:cubicBezTo>
                  <a:cubicBezTo>
                    <a:pt x="2308" y="253"/>
                    <a:pt x="1920" y="763"/>
                    <a:pt x="1920" y="763"/>
                  </a:cubicBezTo>
                  <a:cubicBezTo>
                    <a:pt x="1920" y="763"/>
                    <a:pt x="1830" y="97"/>
                    <a:pt x="1603" y="97"/>
                  </a:cubicBezTo>
                  <a:cubicBezTo>
                    <a:pt x="1567" y="97"/>
                    <a:pt x="1526" y="115"/>
                    <a:pt x="1482" y="156"/>
                  </a:cubicBezTo>
                  <a:cubicBezTo>
                    <a:pt x="1288" y="350"/>
                    <a:pt x="1094" y="544"/>
                    <a:pt x="924" y="739"/>
                  </a:cubicBezTo>
                  <a:cubicBezTo>
                    <a:pt x="924" y="739"/>
                    <a:pt x="672" y="73"/>
                    <a:pt x="493" y="73"/>
                  </a:cubicBezTo>
                  <a:cubicBezTo>
                    <a:pt x="464" y="73"/>
                    <a:pt x="437" y="91"/>
                    <a:pt x="413" y="131"/>
                  </a:cubicBezTo>
                  <a:cubicBezTo>
                    <a:pt x="243" y="617"/>
                    <a:pt x="98" y="1103"/>
                    <a:pt x="0" y="1613"/>
                  </a:cubicBezTo>
                  <a:cubicBezTo>
                    <a:pt x="0" y="1613"/>
                    <a:pt x="1039" y="1644"/>
                    <a:pt x="2099" y="1644"/>
                  </a:cubicBezTo>
                  <a:cubicBezTo>
                    <a:pt x="3158" y="1644"/>
                    <a:pt x="4239" y="1613"/>
                    <a:pt x="4324" y="1492"/>
                  </a:cubicBezTo>
                  <a:cubicBezTo>
                    <a:pt x="4459" y="1289"/>
                    <a:pt x="4115" y="108"/>
                    <a:pt x="3813" y="108"/>
                  </a:cubicBezTo>
                  <a:cubicBezTo>
                    <a:pt x="3789" y="108"/>
                    <a:pt x="3765" y="115"/>
                    <a:pt x="3741" y="131"/>
                  </a:cubicBezTo>
                  <a:cubicBezTo>
                    <a:pt x="3523" y="350"/>
                    <a:pt x="3353" y="642"/>
                    <a:pt x="3280" y="933"/>
                  </a:cubicBezTo>
                  <a:cubicBezTo>
                    <a:pt x="3280" y="933"/>
                    <a:pt x="2744" y="0"/>
                    <a:pt x="25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Google Shape;217;p6"/>
            <p:cNvSpPr/>
            <p:nvPr/>
          </p:nvSpPr>
          <p:spPr>
            <a:xfrm>
              <a:off x="-887041" y="1718764"/>
              <a:ext cx="8589" cy="31489"/>
            </a:xfrm>
            <a:custGeom>
              <a:avLst/>
              <a:gdLst/>
              <a:ahLst/>
              <a:cxnLst/>
              <a:rect l="l" t="t" r="r" b="b"/>
              <a:pathLst>
                <a:path w="220" h="809" extrusionOk="0">
                  <a:moveTo>
                    <a:pt x="159" y="1"/>
                  </a:moveTo>
                  <a:cubicBezTo>
                    <a:pt x="140" y="1"/>
                    <a:pt x="122" y="13"/>
                    <a:pt x="122" y="37"/>
                  </a:cubicBezTo>
                  <a:cubicBezTo>
                    <a:pt x="122" y="256"/>
                    <a:pt x="98" y="499"/>
                    <a:pt x="25" y="741"/>
                  </a:cubicBezTo>
                  <a:cubicBezTo>
                    <a:pt x="1" y="741"/>
                    <a:pt x="1" y="790"/>
                    <a:pt x="25" y="790"/>
                  </a:cubicBezTo>
                  <a:lnTo>
                    <a:pt x="49" y="790"/>
                  </a:lnTo>
                  <a:cubicBezTo>
                    <a:pt x="49" y="802"/>
                    <a:pt x="55" y="808"/>
                    <a:pt x="64" y="808"/>
                  </a:cubicBezTo>
                  <a:cubicBezTo>
                    <a:pt x="73" y="808"/>
                    <a:pt x="86" y="802"/>
                    <a:pt x="98" y="790"/>
                  </a:cubicBezTo>
                  <a:cubicBezTo>
                    <a:pt x="195" y="547"/>
                    <a:pt x="219" y="280"/>
                    <a:pt x="195" y="37"/>
                  </a:cubicBezTo>
                  <a:cubicBezTo>
                    <a:pt x="195" y="13"/>
                    <a:pt x="177" y="1"/>
                    <a:pt x="1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218;p6"/>
            <p:cNvSpPr/>
            <p:nvPr/>
          </p:nvSpPr>
          <p:spPr>
            <a:xfrm>
              <a:off x="-931418" y="1708744"/>
              <a:ext cx="10379" cy="40793"/>
            </a:xfrm>
            <a:custGeom>
              <a:avLst/>
              <a:gdLst/>
              <a:ahLst/>
              <a:cxnLst/>
              <a:rect l="l" t="t" r="r" b="b"/>
              <a:pathLst>
                <a:path w="269" h="1046" extrusionOk="0">
                  <a:moveTo>
                    <a:pt x="147" y="0"/>
                  </a:moveTo>
                  <a:cubicBezTo>
                    <a:pt x="122" y="0"/>
                    <a:pt x="98" y="25"/>
                    <a:pt x="122" y="49"/>
                  </a:cubicBezTo>
                  <a:cubicBezTo>
                    <a:pt x="147" y="365"/>
                    <a:pt x="122" y="875"/>
                    <a:pt x="1" y="948"/>
                  </a:cubicBezTo>
                  <a:cubicBezTo>
                    <a:pt x="1" y="972"/>
                    <a:pt x="1" y="996"/>
                    <a:pt x="1" y="1021"/>
                  </a:cubicBezTo>
                  <a:cubicBezTo>
                    <a:pt x="25" y="1021"/>
                    <a:pt x="25" y="1045"/>
                    <a:pt x="49" y="1045"/>
                  </a:cubicBezTo>
                  <a:lnTo>
                    <a:pt x="74" y="1045"/>
                  </a:lnTo>
                  <a:cubicBezTo>
                    <a:pt x="268" y="924"/>
                    <a:pt x="195" y="195"/>
                    <a:pt x="195" y="49"/>
                  </a:cubicBezTo>
                  <a:cubicBezTo>
                    <a:pt x="195" y="0"/>
                    <a:pt x="171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Google Shape;219;p6"/>
            <p:cNvSpPr/>
            <p:nvPr/>
          </p:nvSpPr>
          <p:spPr>
            <a:xfrm>
              <a:off x="-976869" y="1713396"/>
              <a:ext cx="6800" cy="34352"/>
            </a:xfrm>
            <a:custGeom>
              <a:avLst/>
              <a:gdLst/>
              <a:ahLst/>
              <a:cxnLst/>
              <a:rect l="l" t="t" r="r" b="b"/>
              <a:pathLst>
                <a:path w="171" h="876" extrusionOk="0">
                  <a:moveTo>
                    <a:pt x="122" y="1"/>
                  </a:moveTo>
                  <a:cubicBezTo>
                    <a:pt x="98" y="1"/>
                    <a:pt x="74" y="25"/>
                    <a:pt x="74" y="50"/>
                  </a:cubicBezTo>
                  <a:cubicBezTo>
                    <a:pt x="74" y="317"/>
                    <a:pt x="49" y="560"/>
                    <a:pt x="1" y="827"/>
                  </a:cubicBezTo>
                  <a:cubicBezTo>
                    <a:pt x="1" y="851"/>
                    <a:pt x="1" y="875"/>
                    <a:pt x="49" y="875"/>
                  </a:cubicBezTo>
                  <a:cubicBezTo>
                    <a:pt x="74" y="875"/>
                    <a:pt x="98" y="875"/>
                    <a:pt x="98" y="851"/>
                  </a:cubicBezTo>
                  <a:cubicBezTo>
                    <a:pt x="147" y="584"/>
                    <a:pt x="171" y="317"/>
                    <a:pt x="171" y="50"/>
                  </a:cubicBezTo>
                  <a:cubicBezTo>
                    <a:pt x="171" y="25"/>
                    <a:pt x="147" y="1"/>
                    <a:pt x="1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" name="Google Shape;220;p6"/>
            <p:cNvSpPr/>
            <p:nvPr/>
          </p:nvSpPr>
          <p:spPr>
            <a:xfrm>
              <a:off x="-1015520" y="1710891"/>
              <a:ext cx="10378" cy="35783"/>
            </a:xfrm>
            <a:custGeom>
              <a:avLst/>
              <a:gdLst/>
              <a:ahLst/>
              <a:cxnLst/>
              <a:rect l="l" t="t" r="r" b="b"/>
              <a:pathLst>
                <a:path w="269" h="924" extrusionOk="0">
                  <a:moveTo>
                    <a:pt x="98" y="0"/>
                  </a:moveTo>
                  <a:cubicBezTo>
                    <a:pt x="74" y="0"/>
                    <a:pt x="49" y="0"/>
                    <a:pt x="25" y="24"/>
                  </a:cubicBezTo>
                  <a:cubicBezTo>
                    <a:pt x="1" y="316"/>
                    <a:pt x="49" y="607"/>
                    <a:pt x="171" y="899"/>
                  </a:cubicBezTo>
                  <a:cubicBezTo>
                    <a:pt x="171" y="899"/>
                    <a:pt x="195" y="923"/>
                    <a:pt x="195" y="923"/>
                  </a:cubicBezTo>
                  <a:lnTo>
                    <a:pt x="219" y="923"/>
                  </a:lnTo>
                  <a:cubicBezTo>
                    <a:pt x="244" y="899"/>
                    <a:pt x="268" y="875"/>
                    <a:pt x="244" y="850"/>
                  </a:cubicBezTo>
                  <a:cubicBezTo>
                    <a:pt x="147" y="607"/>
                    <a:pt x="98" y="316"/>
                    <a:pt x="122" y="49"/>
                  </a:cubicBezTo>
                  <a:cubicBezTo>
                    <a:pt x="122" y="24"/>
                    <a:pt x="122" y="0"/>
                    <a:pt x="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9" name="Google Shape;221;p6"/>
          <p:cNvGrpSpPr>
            <a:grpSpLocks/>
          </p:cNvGrpSpPr>
          <p:nvPr/>
        </p:nvGrpSpPr>
        <p:grpSpPr bwMode="auto">
          <a:xfrm flipH="1">
            <a:off x="176213" y="5946775"/>
            <a:ext cx="717550" cy="739775"/>
            <a:chOff x="5294267" y="4624350"/>
            <a:chExt cx="383004" cy="395854"/>
          </a:xfrm>
        </p:grpSpPr>
        <p:sp>
          <p:nvSpPr>
            <p:cNvPr id="30" name="Google Shape;222;p6"/>
            <p:cNvSpPr/>
            <p:nvPr/>
          </p:nvSpPr>
          <p:spPr>
            <a:xfrm>
              <a:off x="5358666" y="4859654"/>
              <a:ext cx="58468" cy="160550"/>
            </a:xfrm>
            <a:custGeom>
              <a:avLst/>
              <a:gdLst/>
              <a:ahLst/>
              <a:cxnLst/>
              <a:rect l="l" t="t" r="r" b="b"/>
              <a:pathLst>
                <a:path w="671" h="1845" extrusionOk="0">
                  <a:moveTo>
                    <a:pt x="106" y="0"/>
                  </a:moveTo>
                  <a:cubicBezTo>
                    <a:pt x="55" y="0"/>
                    <a:pt x="0" y="47"/>
                    <a:pt x="15" y="119"/>
                  </a:cubicBezTo>
                  <a:lnTo>
                    <a:pt x="501" y="1796"/>
                  </a:lnTo>
                  <a:cubicBezTo>
                    <a:pt x="501" y="1820"/>
                    <a:pt x="525" y="1844"/>
                    <a:pt x="573" y="1844"/>
                  </a:cubicBezTo>
                  <a:lnTo>
                    <a:pt x="598" y="1844"/>
                  </a:lnTo>
                  <a:cubicBezTo>
                    <a:pt x="646" y="1844"/>
                    <a:pt x="671" y="1796"/>
                    <a:pt x="646" y="1747"/>
                  </a:cubicBezTo>
                  <a:lnTo>
                    <a:pt x="185" y="71"/>
                  </a:lnTo>
                  <a:cubicBezTo>
                    <a:pt x="175" y="22"/>
                    <a:pt x="141" y="0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" name="Google Shape;223;p6"/>
            <p:cNvSpPr/>
            <p:nvPr/>
          </p:nvSpPr>
          <p:spPr>
            <a:xfrm>
              <a:off x="5294267" y="4894482"/>
              <a:ext cx="175403" cy="68808"/>
            </a:xfrm>
            <a:custGeom>
              <a:avLst/>
              <a:gdLst/>
              <a:ahLst/>
              <a:cxnLst/>
              <a:rect l="l" t="t" r="r" b="b"/>
              <a:pathLst>
                <a:path w="2017" h="788" extrusionOk="0">
                  <a:moveTo>
                    <a:pt x="1934" y="0"/>
                  </a:moveTo>
                  <a:cubicBezTo>
                    <a:pt x="1921" y="0"/>
                    <a:pt x="1908" y="3"/>
                    <a:pt x="1895" y="10"/>
                  </a:cubicBezTo>
                  <a:lnTo>
                    <a:pt x="49" y="617"/>
                  </a:lnTo>
                  <a:cubicBezTo>
                    <a:pt x="25" y="642"/>
                    <a:pt x="1" y="666"/>
                    <a:pt x="1" y="714"/>
                  </a:cubicBezTo>
                  <a:cubicBezTo>
                    <a:pt x="1" y="739"/>
                    <a:pt x="49" y="763"/>
                    <a:pt x="74" y="763"/>
                  </a:cubicBezTo>
                  <a:lnTo>
                    <a:pt x="98" y="787"/>
                  </a:lnTo>
                  <a:lnTo>
                    <a:pt x="1944" y="180"/>
                  </a:lnTo>
                  <a:cubicBezTo>
                    <a:pt x="1993" y="156"/>
                    <a:pt x="2017" y="107"/>
                    <a:pt x="1993" y="59"/>
                  </a:cubicBezTo>
                  <a:cubicBezTo>
                    <a:pt x="1993" y="23"/>
                    <a:pt x="1967" y="0"/>
                    <a:pt x="19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224;p6"/>
            <p:cNvSpPr/>
            <p:nvPr/>
          </p:nvSpPr>
          <p:spPr>
            <a:xfrm>
              <a:off x="5310367" y="4884288"/>
              <a:ext cx="150829" cy="93442"/>
            </a:xfrm>
            <a:custGeom>
              <a:avLst/>
              <a:gdLst/>
              <a:ahLst/>
              <a:cxnLst/>
              <a:rect l="l" t="t" r="r" b="b"/>
              <a:pathLst>
                <a:path w="1734" h="1081" extrusionOk="0">
                  <a:moveTo>
                    <a:pt x="110" y="0"/>
                  </a:moveTo>
                  <a:cubicBezTo>
                    <a:pt x="38" y="0"/>
                    <a:pt x="0" y="92"/>
                    <a:pt x="82" y="133"/>
                  </a:cubicBezTo>
                  <a:lnTo>
                    <a:pt x="1588" y="1080"/>
                  </a:lnTo>
                  <a:lnTo>
                    <a:pt x="1637" y="1080"/>
                  </a:lnTo>
                  <a:cubicBezTo>
                    <a:pt x="1661" y="1080"/>
                    <a:pt x="1685" y="1080"/>
                    <a:pt x="1709" y="1056"/>
                  </a:cubicBezTo>
                  <a:cubicBezTo>
                    <a:pt x="1734" y="1007"/>
                    <a:pt x="1709" y="959"/>
                    <a:pt x="1685" y="935"/>
                  </a:cubicBezTo>
                  <a:lnTo>
                    <a:pt x="155" y="11"/>
                  </a:lnTo>
                  <a:cubicBezTo>
                    <a:pt x="139" y="4"/>
                    <a:pt x="124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" name="Google Shape;225;p6"/>
            <p:cNvSpPr/>
            <p:nvPr/>
          </p:nvSpPr>
          <p:spPr>
            <a:xfrm>
              <a:off x="5340872" y="4845213"/>
              <a:ext cx="97445" cy="158002"/>
            </a:xfrm>
            <a:custGeom>
              <a:avLst/>
              <a:gdLst/>
              <a:ahLst/>
              <a:cxnLst/>
              <a:rect l="l" t="t" r="r" b="b"/>
              <a:pathLst>
                <a:path w="1118" h="1814" extrusionOk="0">
                  <a:moveTo>
                    <a:pt x="1010" y="0"/>
                  </a:moveTo>
                  <a:cubicBezTo>
                    <a:pt x="984" y="0"/>
                    <a:pt x="962" y="12"/>
                    <a:pt x="947" y="41"/>
                  </a:cubicBezTo>
                  <a:lnTo>
                    <a:pt x="24" y="1717"/>
                  </a:lnTo>
                  <a:cubicBezTo>
                    <a:pt x="0" y="1741"/>
                    <a:pt x="24" y="1790"/>
                    <a:pt x="49" y="1814"/>
                  </a:cubicBezTo>
                  <a:lnTo>
                    <a:pt x="97" y="1814"/>
                  </a:lnTo>
                  <a:cubicBezTo>
                    <a:pt x="122" y="1814"/>
                    <a:pt x="146" y="1814"/>
                    <a:pt x="170" y="1790"/>
                  </a:cubicBezTo>
                  <a:lnTo>
                    <a:pt x="1093" y="113"/>
                  </a:lnTo>
                  <a:cubicBezTo>
                    <a:pt x="1118" y="89"/>
                    <a:pt x="1093" y="41"/>
                    <a:pt x="1069" y="16"/>
                  </a:cubicBezTo>
                  <a:cubicBezTo>
                    <a:pt x="1049" y="6"/>
                    <a:pt x="1029" y="0"/>
                    <a:pt x="10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" name="Google Shape;226;p6"/>
            <p:cNvSpPr/>
            <p:nvPr/>
          </p:nvSpPr>
          <p:spPr>
            <a:xfrm>
              <a:off x="5499327" y="4624350"/>
              <a:ext cx="175403" cy="150357"/>
            </a:xfrm>
            <a:custGeom>
              <a:avLst/>
              <a:gdLst/>
              <a:ahLst/>
              <a:cxnLst/>
              <a:rect l="l" t="t" r="r" b="b"/>
              <a:pathLst>
                <a:path w="2017" h="1731" extrusionOk="0">
                  <a:moveTo>
                    <a:pt x="1166" y="175"/>
                  </a:moveTo>
                  <a:cubicBezTo>
                    <a:pt x="1555" y="175"/>
                    <a:pt x="1871" y="467"/>
                    <a:pt x="1871" y="856"/>
                  </a:cubicBezTo>
                  <a:cubicBezTo>
                    <a:pt x="1871" y="1285"/>
                    <a:pt x="1511" y="1569"/>
                    <a:pt x="1144" y="1569"/>
                  </a:cubicBezTo>
                  <a:cubicBezTo>
                    <a:pt x="971" y="1569"/>
                    <a:pt x="796" y="1506"/>
                    <a:pt x="656" y="1366"/>
                  </a:cubicBezTo>
                  <a:cubicBezTo>
                    <a:pt x="219" y="929"/>
                    <a:pt x="534" y="175"/>
                    <a:pt x="1166" y="175"/>
                  </a:cubicBezTo>
                  <a:close/>
                  <a:moveTo>
                    <a:pt x="1142" y="1"/>
                  </a:moveTo>
                  <a:cubicBezTo>
                    <a:pt x="930" y="1"/>
                    <a:pt x="714" y="77"/>
                    <a:pt x="534" y="248"/>
                  </a:cubicBezTo>
                  <a:cubicBezTo>
                    <a:pt x="0" y="807"/>
                    <a:pt x="389" y="1730"/>
                    <a:pt x="1166" y="1730"/>
                  </a:cubicBezTo>
                  <a:cubicBezTo>
                    <a:pt x="1628" y="1730"/>
                    <a:pt x="2016" y="1342"/>
                    <a:pt x="2016" y="856"/>
                  </a:cubicBezTo>
                  <a:cubicBezTo>
                    <a:pt x="2016" y="344"/>
                    <a:pt x="1590" y="1"/>
                    <a:pt x="11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" name="Google Shape;227;p6"/>
            <p:cNvSpPr/>
            <p:nvPr/>
          </p:nvSpPr>
          <p:spPr>
            <a:xfrm>
              <a:off x="5615414" y="4833320"/>
              <a:ext cx="32199" cy="89195"/>
            </a:xfrm>
            <a:custGeom>
              <a:avLst/>
              <a:gdLst/>
              <a:ahLst/>
              <a:cxnLst/>
              <a:rect l="l" t="t" r="r" b="b"/>
              <a:pathLst>
                <a:path w="671" h="1845" extrusionOk="0">
                  <a:moveTo>
                    <a:pt x="106" y="0"/>
                  </a:moveTo>
                  <a:cubicBezTo>
                    <a:pt x="55" y="0"/>
                    <a:pt x="0" y="47"/>
                    <a:pt x="15" y="119"/>
                  </a:cubicBezTo>
                  <a:lnTo>
                    <a:pt x="501" y="1796"/>
                  </a:lnTo>
                  <a:cubicBezTo>
                    <a:pt x="501" y="1820"/>
                    <a:pt x="525" y="1844"/>
                    <a:pt x="573" y="1844"/>
                  </a:cubicBezTo>
                  <a:lnTo>
                    <a:pt x="598" y="1844"/>
                  </a:lnTo>
                  <a:cubicBezTo>
                    <a:pt x="646" y="1844"/>
                    <a:pt x="671" y="1796"/>
                    <a:pt x="646" y="1747"/>
                  </a:cubicBezTo>
                  <a:lnTo>
                    <a:pt x="185" y="71"/>
                  </a:lnTo>
                  <a:cubicBezTo>
                    <a:pt x="175" y="22"/>
                    <a:pt x="141" y="0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" name="Google Shape;228;p6"/>
            <p:cNvSpPr/>
            <p:nvPr/>
          </p:nvSpPr>
          <p:spPr>
            <a:xfrm>
              <a:off x="5579826" y="4852858"/>
              <a:ext cx="97445" cy="38226"/>
            </a:xfrm>
            <a:custGeom>
              <a:avLst/>
              <a:gdLst/>
              <a:ahLst/>
              <a:cxnLst/>
              <a:rect l="l" t="t" r="r" b="b"/>
              <a:pathLst>
                <a:path w="2017" h="788" extrusionOk="0">
                  <a:moveTo>
                    <a:pt x="1934" y="0"/>
                  </a:moveTo>
                  <a:cubicBezTo>
                    <a:pt x="1921" y="0"/>
                    <a:pt x="1908" y="3"/>
                    <a:pt x="1895" y="10"/>
                  </a:cubicBezTo>
                  <a:lnTo>
                    <a:pt x="49" y="617"/>
                  </a:lnTo>
                  <a:cubicBezTo>
                    <a:pt x="25" y="642"/>
                    <a:pt x="1" y="666"/>
                    <a:pt x="1" y="714"/>
                  </a:cubicBezTo>
                  <a:cubicBezTo>
                    <a:pt x="1" y="739"/>
                    <a:pt x="49" y="763"/>
                    <a:pt x="74" y="763"/>
                  </a:cubicBezTo>
                  <a:lnTo>
                    <a:pt x="98" y="787"/>
                  </a:lnTo>
                  <a:lnTo>
                    <a:pt x="1944" y="180"/>
                  </a:lnTo>
                  <a:cubicBezTo>
                    <a:pt x="1993" y="156"/>
                    <a:pt x="2017" y="107"/>
                    <a:pt x="1993" y="59"/>
                  </a:cubicBezTo>
                  <a:cubicBezTo>
                    <a:pt x="1993" y="23"/>
                    <a:pt x="1967" y="0"/>
                    <a:pt x="19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" name="Google Shape;229;p6"/>
            <p:cNvSpPr/>
            <p:nvPr/>
          </p:nvSpPr>
          <p:spPr>
            <a:xfrm>
              <a:off x="5589146" y="4846912"/>
              <a:ext cx="83041" cy="52667"/>
            </a:xfrm>
            <a:custGeom>
              <a:avLst/>
              <a:gdLst/>
              <a:ahLst/>
              <a:cxnLst/>
              <a:rect l="l" t="t" r="r" b="b"/>
              <a:pathLst>
                <a:path w="1734" h="1081" extrusionOk="0">
                  <a:moveTo>
                    <a:pt x="110" y="0"/>
                  </a:moveTo>
                  <a:cubicBezTo>
                    <a:pt x="38" y="0"/>
                    <a:pt x="0" y="92"/>
                    <a:pt x="82" y="133"/>
                  </a:cubicBezTo>
                  <a:lnTo>
                    <a:pt x="1588" y="1080"/>
                  </a:lnTo>
                  <a:lnTo>
                    <a:pt x="1637" y="1080"/>
                  </a:lnTo>
                  <a:cubicBezTo>
                    <a:pt x="1661" y="1080"/>
                    <a:pt x="1685" y="1080"/>
                    <a:pt x="1709" y="1056"/>
                  </a:cubicBezTo>
                  <a:cubicBezTo>
                    <a:pt x="1734" y="1007"/>
                    <a:pt x="1709" y="959"/>
                    <a:pt x="1685" y="935"/>
                  </a:cubicBezTo>
                  <a:lnTo>
                    <a:pt x="155" y="11"/>
                  </a:lnTo>
                  <a:cubicBezTo>
                    <a:pt x="139" y="4"/>
                    <a:pt x="124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" name="Google Shape;230;p6"/>
            <p:cNvSpPr/>
            <p:nvPr/>
          </p:nvSpPr>
          <p:spPr>
            <a:xfrm>
              <a:off x="5606093" y="4825675"/>
              <a:ext cx="53384" cy="87495"/>
            </a:xfrm>
            <a:custGeom>
              <a:avLst/>
              <a:gdLst/>
              <a:ahLst/>
              <a:cxnLst/>
              <a:rect l="l" t="t" r="r" b="b"/>
              <a:pathLst>
                <a:path w="1118" h="1814" extrusionOk="0">
                  <a:moveTo>
                    <a:pt x="1010" y="0"/>
                  </a:moveTo>
                  <a:cubicBezTo>
                    <a:pt x="984" y="0"/>
                    <a:pt x="962" y="12"/>
                    <a:pt x="947" y="41"/>
                  </a:cubicBezTo>
                  <a:lnTo>
                    <a:pt x="24" y="1717"/>
                  </a:lnTo>
                  <a:cubicBezTo>
                    <a:pt x="0" y="1741"/>
                    <a:pt x="24" y="1790"/>
                    <a:pt x="49" y="1814"/>
                  </a:cubicBezTo>
                  <a:lnTo>
                    <a:pt x="97" y="1814"/>
                  </a:lnTo>
                  <a:cubicBezTo>
                    <a:pt x="122" y="1814"/>
                    <a:pt x="146" y="1814"/>
                    <a:pt x="170" y="1790"/>
                  </a:cubicBezTo>
                  <a:lnTo>
                    <a:pt x="1093" y="113"/>
                  </a:lnTo>
                  <a:cubicBezTo>
                    <a:pt x="1118" y="89"/>
                    <a:pt x="1093" y="41"/>
                    <a:pt x="1069" y="16"/>
                  </a:cubicBezTo>
                  <a:cubicBezTo>
                    <a:pt x="1049" y="6"/>
                    <a:pt x="1029" y="0"/>
                    <a:pt x="10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9" name="Google Shape;231;p6"/>
          <p:cNvGrpSpPr>
            <a:grpSpLocks/>
          </p:cNvGrpSpPr>
          <p:nvPr/>
        </p:nvGrpSpPr>
        <p:grpSpPr bwMode="auto">
          <a:xfrm rot="14395328" flipH="1">
            <a:off x="11268076" y="381000"/>
            <a:ext cx="715962" cy="363537"/>
            <a:chOff x="5294267" y="4825749"/>
            <a:chExt cx="383004" cy="194455"/>
          </a:xfrm>
        </p:grpSpPr>
        <p:sp>
          <p:nvSpPr>
            <p:cNvPr id="40" name="Google Shape;232;p6"/>
            <p:cNvSpPr/>
            <p:nvPr/>
          </p:nvSpPr>
          <p:spPr>
            <a:xfrm>
              <a:off x="5358550" y="4858470"/>
              <a:ext cx="57748" cy="160489"/>
            </a:xfrm>
            <a:custGeom>
              <a:avLst/>
              <a:gdLst/>
              <a:ahLst/>
              <a:cxnLst/>
              <a:rect l="l" t="t" r="r" b="b"/>
              <a:pathLst>
                <a:path w="671" h="1845" extrusionOk="0">
                  <a:moveTo>
                    <a:pt x="106" y="0"/>
                  </a:moveTo>
                  <a:cubicBezTo>
                    <a:pt x="55" y="0"/>
                    <a:pt x="0" y="47"/>
                    <a:pt x="15" y="119"/>
                  </a:cubicBezTo>
                  <a:lnTo>
                    <a:pt x="501" y="1796"/>
                  </a:lnTo>
                  <a:cubicBezTo>
                    <a:pt x="501" y="1820"/>
                    <a:pt x="525" y="1844"/>
                    <a:pt x="573" y="1844"/>
                  </a:cubicBezTo>
                  <a:lnTo>
                    <a:pt x="598" y="1844"/>
                  </a:lnTo>
                  <a:cubicBezTo>
                    <a:pt x="646" y="1844"/>
                    <a:pt x="671" y="1796"/>
                    <a:pt x="646" y="1747"/>
                  </a:cubicBezTo>
                  <a:lnTo>
                    <a:pt x="185" y="71"/>
                  </a:lnTo>
                  <a:cubicBezTo>
                    <a:pt x="175" y="22"/>
                    <a:pt x="141" y="0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" name="Google Shape;233;p6"/>
            <p:cNvSpPr/>
            <p:nvPr/>
          </p:nvSpPr>
          <p:spPr>
            <a:xfrm>
              <a:off x="5293202" y="4894250"/>
              <a:ext cx="175791" cy="68781"/>
            </a:xfrm>
            <a:custGeom>
              <a:avLst/>
              <a:gdLst/>
              <a:ahLst/>
              <a:cxnLst/>
              <a:rect l="l" t="t" r="r" b="b"/>
              <a:pathLst>
                <a:path w="2017" h="788" extrusionOk="0">
                  <a:moveTo>
                    <a:pt x="1934" y="0"/>
                  </a:moveTo>
                  <a:cubicBezTo>
                    <a:pt x="1921" y="0"/>
                    <a:pt x="1908" y="3"/>
                    <a:pt x="1895" y="10"/>
                  </a:cubicBezTo>
                  <a:lnTo>
                    <a:pt x="49" y="617"/>
                  </a:lnTo>
                  <a:cubicBezTo>
                    <a:pt x="25" y="642"/>
                    <a:pt x="1" y="666"/>
                    <a:pt x="1" y="714"/>
                  </a:cubicBezTo>
                  <a:cubicBezTo>
                    <a:pt x="1" y="739"/>
                    <a:pt x="49" y="763"/>
                    <a:pt x="74" y="763"/>
                  </a:cubicBezTo>
                  <a:lnTo>
                    <a:pt x="98" y="787"/>
                  </a:lnTo>
                  <a:lnTo>
                    <a:pt x="1944" y="180"/>
                  </a:lnTo>
                  <a:cubicBezTo>
                    <a:pt x="1993" y="156"/>
                    <a:pt x="2017" y="107"/>
                    <a:pt x="1993" y="59"/>
                  </a:cubicBezTo>
                  <a:cubicBezTo>
                    <a:pt x="1993" y="23"/>
                    <a:pt x="1967" y="0"/>
                    <a:pt x="19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" name="Google Shape;234;p6"/>
            <p:cNvSpPr/>
            <p:nvPr/>
          </p:nvSpPr>
          <p:spPr>
            <a:xfrm>
              <a:off x="5311686" y="4882845"/>
              <a:ext cx="151164" cy="94255"/>
            </a:xfrm>
            <a:custGeom>
              <a:avLst/>
              <a:gdLst/>
              <a:ahLst/>
              <a:cxnLst/>
              <a:rect l="l" t="t" r="r" b="b"/>
              <a:pathLst>
                <a:path w="1734" h="1081" extrusionOk="0">
                  <a:moveTo>
                    <a:pt x="110" y="0"/>
                  </a:moveTo>
                  <a:cubicBezTo>
                    <a:pt x="38" y="0"/>
                    <a:pt x="0" y="92"/>
                    <a:pt x="82" y="133"/>
                  </a:cubicBezTo>
                  <a:lnTo>
                    <a:pt x="1588" y="1080"/>
                  </a:lnTo>
                  <a:lnTo>
                    <a:pt x="1637" y="1080"/>
                  </a:lnTo>
                  <a:cubicBezTo>
                    <a:pt x="1661" y="1080"/>
                    <a:pt x="1685" y="1080"/>
                    <a:pt x="1709" y="1056"/>
                  </a:cubicBezTo>
                  <a:cubicBezTo>
                    <a:pt x="1734" y="1007"/>
                    <a:pt x="1709" y="959"/>
                    <a:pt x="1685" y="935"/>
                  </a:cubicBezTo>
                  <a:lnTo>
                    <a:pt x="155" y="11"/>
                  </a:lnTo>
                  <a:cubicBezTo>
                    <a:pt x="139" y="4"/>
                    <a:pt x="124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" name="Google Shape;235;p6"/>
            <p:cNvSpPr/>
            <p:nvPr/>
          </p:nvSpPr>
          <p:spPr>
            <a:xfrm>
              <a:off x="5341356" y="4845142"/>
              <a:ext cx="96813" cy="157942"/>
            </a:xfrm>
            <a:custGeom>
              <a:avLst/>
              <a:gdLst/>
              <a:ahLst/>
              <a:cxnLst/>
              <a:rect l="l" t="t" r="r" b="b"/>
              <a:pathLst>
                <a:path w="1118" h="1814" extrusionOk="0">
                  <a:moveTo>
                    <a:pt x="1010" y="0"/>
                  </a:moveTo>
                  <a:cubicBezTo>
                    <a:pt x="984" y="0"/>
                    <a:pt x="962" y="12"/>
                    <a:pt x="947" y="41"/>
                  </a:cubicBezTo>
                  <a:lnTo>
                    <a:pt x="24" y="1717"/>
                  </a:lnTo>
                  <a:cubicBezTo>
                    <a:pt x="0" y="1741"/>
                    <a:pt x="24" y="1790"/>
                    <a:pt x="49" y="1814"/>
                  </a:cubicBezTo>
                  <a:lnTo>
                    <a:pt x="97" y="1814"/>
                  </a:lnTo>
                  <a:cubicBezTo>
                    <a:pt x="122" y="1814"/>
                    <a:pt x="146" y="1814"/>
                    <a:pt x="170" y="1790"/>
                  </a:cubicBezTo>
                  <a:lnTo>
                    <a:pt x="1093" y="113"/>
                  </a:lnTo>
                  <a:cubicBezTo>
                    <a:pt x="1118" y="89"/>
                    <a:pt x="1093" y="41"/>
                    <a:pt x="1069" y="16"/>
                  </a:cubicBezTo>
                  <a:cubicBezTo>
                    <a:pt x="1049" y="6"/>
                    <a:pt x="1029" y="0"/>
                    <a:pt x="10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" name="Google Shape;236;p6"/>
            <p:cNvSpPr/>
            <p:nvPr/>
          </p:nvSpPr>
          <p:spPr>
            <a:xfrm>
              <a:off x="5613677" y="4833003"/>
              <a:ext cx="33120" cy="89161"/>
            </a:xfrm>
            <a:custGeom>
              <a:avLst/>
              <a:gdLst/>
              <a:ahLst/>
              <a:cxnLst/>
              <a:rect l="l" t="t" r="r" b="b"/>
              <a:pathLst>
                <a:path w="671" h="1845" extrusionOk="0">
                  <a:moveTo>
                    <a:pt x="106" y="0"/>
                  </a:moveTo>
                  <a:cubicBezTo>
                    <a:pt x="55" y="0"/>
                    <a:pt x="0" y="47"/>
                    <a:pt x="15" y="119"/>
                  </a:cubicBezTo>
                  <a:lnTo>
                    <a:pt x="501" y="1796"/>
                  </a:lnTo>
                  <a:cubicBezTo>
                    <a:pt x="501" y="1820"/>
                    <a:pt x="525" y="1844"/>
                    <a:pt x="573" y="1844"/>
                  </a:cubicBezTo>
                  <a:lnTo>
                    <a:pt x="598" y="1844"/>
                  </a:lnTo>
                  <a:cubicBezTo>
                    <a:pt x="646" y="1844"/>
                    <a:pt x="671" y="1796"/>
                    <a:pt x="646" y="1747"/>
                  </a:cubicBezTo>
                  <a:lnTo>
                    <a:pt x="185" y="71"/>
                  </a:lnTo>
                  <a:cubicBezTo>
                    <a:pt x="175" y="22"/>
                    <a:pt x="141" y="0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" name="Google Shape;237;p6"/>
            <p:cNvSpPr/>
            <p:nvPr/>
          </p:nvSpPr>
          <p:spPr>
            <a:xfrm>
              <a:off x="5578002" y="4852599"/>
              <a:ext cx="97662" cy="38212"/>
            </a:xfrm>
            <a:custGeom>
              <a:avLst/>
              <a:gdLst/>
              <a:ahLst/>
              <a:cxnLst/>
              <a:rect l="l" t="t" r="r" b="b"/>
              <a:pathLst>
                <a:path w="2017" h="788" extrusionOk="0">
                  <a:moveTo>
                    <a:pt x="1934" y="0"/>
                  </a:moveTo>
                  <a:cubicBezTo>
                    <a:pt x="1921" y="0"/>
                    <a:pt x="1908" y="3"/>
                    <a:pt x="1895" y="10"/>
                  </a:cubicBezTo>
                  <a:lnTo>
                    <a:pt x="49" y="617"/>
                  </a:lnTo>
                  <a:cubicBezTo>
                    <a:pt x="25" y="642"/>
                    <a:pt x="1" y="666"/>
                    <a:pt x="1" y="714"/>
                  </a:cubicBezTo>
                  <a:cubicBezTo>
                    <a:pt x="1" y="739"/>
                    <a:pt x="49" y="763"/>
                    <a:pt x="74" y="763"/>
                  </a:cubicBezTo>
                  <a:lnTo>
                    <a:pt x="98" y="787"/>
                  </a:lnTo>
                  <a:lnTo>
                    <a:pt x="1944" y="180"/>
                  </a:lnTo>
                  <a:cubicBezTo>
                    <a:pt x="1993" y="156"/>
                    <a:pt x="2017" y="107"/>
                    <a:pt x="1993" y="59"/>
                  </a:cubicBezTo>
                  <a:cubicBezTo>
                    <a:pt x="1993" y="23"/>
                    <a:pt x="1967" y="0"/>
                    <a:pt x="19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" name="Google Shape;238;p6"/>
            <p:cNvSpPr/>
            <p:nvPr/>
          </p:nvSpPr>
          <p:spPr>
            <a:xfrm>
              <a:off x="5589378" y="4845360"/>
              <a:ext cx="83225" cy="51798"/>
            </a:xfrm>
            <a:custGeom>
              <a:avLst/>
              <a:gdLst/>
              <a:ahLst/>
              <a:cxnLst/>
              <a:rect l="l" t="t" r="r" b="b"/>
              <a:pathLst>
                <a:path w="1734" h="1081" extrusionOk="0">
                  <a:moveTo>
                    <a:pt x="110" y="0"/>
                  </a:moveTo>
                  <a:cubicBezTo>
                    <a:pt x="38" y="0"/>
                    <a:pt x="0" y="92"/>
                    <a:pt x="82" y="133"/>
                  </a:cubicBezTo>
                  <a:lnTo>
                    <a:pt x="1588" y="1080"/>
                  </a:lnTo>
                  <a:lnTo>
                    <a:pt x="1637" y="1080"/>
                  </a:lnTo>
                  <a:cubicBezTo>
                    <a:pt x="1661" y="1080"/>
                    <a:pt x="1685" y="1080"/>
                    <a:pt x="1709" y="1056"/>
                  </a:cubicBezTo>
                  <a:cubicBezTo>
                    <a:pt x="1734" y="1007"/>
                    <a:pt x="1709" y="959"/>
                    <a:pt x="1685" y="935"/>
                  </a:cubicBezTo>
                  <a:lnTo>
                    <a:pt x="155" y="11"/>
                  </a:lnTo>
                  <a:cubicBezTo>
                    <a:pt x="139" y="4"/>
                    <a:pt x="124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" name="Google Shape;239;p6"/>
            <p:cNvSpPr/>
            <p:nvPr/>
          </p:nvSpPr>
          <p:spPr>
            <a:xfrm>
              <a:off x="5605651" y="4825730"/>
              <a:ext cx="53502" cy="87463"/>
            </a:xfrm>
            <a:custGeom>
              <a:avLst/>
              <a:gdLst/>
              <a:ahLst/>
              <a:cxnLst/>
              <a:rect l="l" t="t" r="r" b="b"/>
              <a:pathLst>
                <a:path w="1118" h="1814" extrusionOk="0">
                  <a:moveTo>
                    <a:pt x="1010" y="0"/>
                  </a:moveTo>
                  <a:cubicBezTo>
                    <a:pt x="984" y="0"/>
                    <a:pt x="962" y="12"/>
                    <a:pt x="947" y="41"/>
                  </a:cubicBezTo>
                  <a:lnTo>
                    <a:pt x="24" y="1717"/>
                  </a:lnTo>
                  <a:cubicBezTo>
                    <a:pt x="0" y="1741"/>
                    <a:pt x="24" y="1790"/>
                    <a:pt x="49" y="1814"/>
                  </a:cubicBezTo>
                  <a:lnTo>
                    <a:pt x="97" y="1814"/>
                  </a:lnTo>
                  <a:cubicBezTo>
                    <a:pt x="122" y="1814"/>
                    <a:pt x="146" y="1814"/>
                    <a:pt x="170" y="1790"/>
                  </a:cubicBezTo>
                  <a:lnTo>
                    <a:pt x="1093" y="113"/>
                  </a:lnTo>
                  <a:cubicBezTo>
                    <a:pt x="1118" y="89"/>
                    <a:pt x="1093" y="41"/>
                    <a:pt x="1069" y="16"/>
                  </a:cubicBezTo>
                  <a:cubicBezTo>
                    <a:pt x="1049" y="6"/>
                    <a:pt x="1029" y="0"/>
                    <a:pt x="10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94" name="Google Shape;194;p6"/>
          <p:cNvSpPr txBox="1">
            <a:spLocks noGrp="1"/>
          </p:cNvSpPr>
          <p:nvPr>
            <p:ph type="title"/>
          </p:nvPr>
        </p:nvSpPr>
        <p:spPr>
          <a:xfrm>
            <a:off x="1005100" y="560133"/>
            <a:ext cx="9926400" cy="8620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57480850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1_Title only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1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oogle Shape;195;p6"/>
          <p:cNvGrpSpPr>
            <a:grpSpLocks/>
          </p:cNvGrpSpPr>
          <p:nvPr/>
        </p:nvGrpSpPr>
        <p:grpSpPr bwMode="auto">
          <a:xfrm rot="20354607" flipH="1">
            <a:off x="-381000" y="269875"/>
            <a:ext cx="1830388" cy="1663700"/>
            <a:chOff x="7844079" y="226728"/>
            <a:chExt cx="1373387" cy="1246991"/>
          </a:xfrm>
        </p:grpSpPr>
        <p:sp>
          <p:nvSpPr>
            <p:cNvPr id="4" name="Google Shape;196;p6"/>
            <p:cNvSpPr/>
            <p:nvPr/>
          </p:nvSpPr>
          <p:spPr>
            <a:xfrm rot="-1688081">
              <a:off x="8404284" y="291664"/>
              <a:ext cx="164378" cy="141596"/>
            </a:xfrm>
            <a:custGeom>
              <a:avLst/>
              <a:gdLst/>
              <a:ahLst/>
              <a:cxnLst/>
              <a:rect l="l" t="t" r="r" b="b"/>
              <a:pathLst>
                <a:path w="827" h="713" extrusionOk="0">
                  <a:moveTo>
                    <a:pt x="462" y="105"/>
                  </a:moveTo>
                  <a:cubicBezTo>
                    <a:pt x="802" y="105"/>
                    <a:pt x="802" y="615"/>
                    <a:pt x="462" y="615"/>
                  </a:cubicBezTo>
                  <a:cubicBezTo>
                    <a:pt x="317" y="591"/>
                    <a:pt x="219" y="494"/>
                    <a:pt x="219" y="348"/>
                  </a:cubicBezTo>
                  <a:cubicBezTo>
                    <a:pt x="219" y="202"/>
                    <a:pt x="341" y="105"/>
                    <a:pt x="462" y="105"/>
                  </a:cubicBezTo>
                  <a:close/>
                  <a:moveTo>
                    <a:pt x="481" y="1"/>
                  </a:moveTo>
                  <a:cubicBezTo>
                    <a:pt x="392" y="1"/>
                    <a:pt x="299" y="33"/>
                    <a:pt x="219" y="105"/>
                  </a:cubicBezTo>
                  <a:cubicBezTo>
                    <a:pt x="1" y="324"/>
                    <a:pt x="171" y="688"/>
                    <a:pt x="462" y="712"/>
                  </a:cubicBezTo>
                  <a:cubicBezTo>
                    <a:pt x="657" y="712"/>
                    <a:pt x="827" y="542"/>
                    <a:pt x="827" y="348"/>
                  </a:cubicBezTo>
                  <a:cubicBezTo>
                    <a:pt x="827" y="136"/>
                    <a:pt x="663" y="1"/>
                    <a:pt x="481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" name="Google Shape;197;p6"/>
            <p:cNvSpPr/>
            <p:nvPr/>
          </p:nvSpPr>
          <p:spPr>
            <a:xfrm rot="-1688081">
              <a:off x="7885669" y="508705"/>
              <a:ext cx="222744" cy="212988"/>
            </a:xfrm>
            <a:custGeom>
              <a:avLst/>
              <a:gdLst/>
              <a:ahLst/>
              <a:cxnLst/>
              <a:rect l="l" t="t" r="r" b="b"/>
              <a:pathLst>
                <a:path w="1119" h="1074" extrusionOk="0">
                  <a:moveTo>
                    <a:pt x="681" y="441"/>
                  </a:moveTo>
                  <a:cubicBezTo>
                    <a:pt x="681" y="441"/>
                    <a:pt x="681" y="441"/>
                    <a:pt x="681" y="466"/>
                  </a:cubicBezTo>
                  <a:cubicBezTo>
                    <a:pt x="681" y="466"/>
                    <a:pt x="657" y="490"/>
                    <a:pt x="584" y="490"/>
                  </a:cubicBezTo>
                  <a:cubicBezTo>
                    <a:pt x="608" y="466"/>
                    <a:pt x="632" y="441"/>
                    <a:pt x="657" y="441"/>
                  </a:cubicBezTo>
                  <a:close/>
                  <a:moveTo>
                    <a:pt x="384" y="97"/>
                  </a:moveTo>
                  <a:cubicBezTo>
                    <a:pt x="401" y="97"/>
                    <a:pt x="420" y="98"/>
                    <a:pt x="438" y="101"/>
                  </a:cubicBezTo>
                  <a:cubicBezTo>
                    <a:pt x="559" y="101"/>
                    <a:pt x="681" y="126"/>
                    <a:pt x="778" y="150"/>
                  </a:cubicBezTo>
                  <a:cubicBezTo>
                    <a:pt x="924" y="199"/>
                    <a:pt x="1021" y="369"/>
                    <a:pt x="972" y="514"/>
                  </a:cubicBezTo>
                  <a:cubicBezTo>
                    <a:pt x="924" y="733"/>
                    <a:pt x="705" y="976"/>
                    <a:pt x="559" y="976"/>
                  </a:cubicBezTo>
                  <a:lnTo>
                    <a:pt x="511" y="976"/>
                  </a:lnTo>
                  <a:cubicBezTo>
                    <a:pt x="414" y="879"/>
                    <a:pt x="438" y="733"/>
                    <a:pt x="511" y="612"/>
                  </a:cubicBezTo>
                  <a:cubicBezTo>
                    <a:pt x="608" y="587"/>
                    <a:pt x="754" y="563"/>
                    <a:pt x="778" y="490"/>
                  </a:cubicBezTo>
                  <a:cubicBezTo>
                    <a:pt x="802" y="441"/>
                    <a:pt x="778" y="393"/>
                    <a:pt x="754" y="369"/>
                  </a:cubicBezTo>
                  <a:cubicBezTo>
                    <a:pt x="730" y="344"/>
                    <a:pt x="705" y="344"/>
                    <a:pt x="681" y="344"/>
                  </a:cubicBezTo>
                  <a:cubicBezTo>
                    <a:pt x="608" y="344"/>
                    <a:pt x="535" y="417"/>
                    <a:pt x="462" y="514"/>
                  </a:cubicBezTo>
                  <a:cubicBezTo>
                    <a:pt x="441" y="519"/>
                    <a:pt x="419" y="521"/>
                    <a:pt x="398" y="521"/>
                  </a:cubicBezTo>
                  <a:cubicBezTo>
                    <a:pt x="299" y="521"/>
                    <a:pt x="202" y="477"/>
                    <a:pt x="122" y="417"/>
                  </a:cubicBezTo>
                  <a:cubicBezTo>
                    <a:pt x="98" y="369"/>
                    <a:pt x="98" y="344"/>
                    <a:pt x="122" y="296"/>
                  </a:cubicBezTo>
                  <a:cubicBezTo>
                    <a:pt x="165" y="168"/>
                    <a:pt x="263" y="97"/>
                    <a:pt x="384" y="97"/>
                  </a:cubicBezTo>
                  <a:close/>
                  <a:moveTo>
                    <a:pt x="386" y="1"/>
                  </a:moveTo>
                  <a:cubicBezTo>
                    <a:pt x="230" y="1"/>
                    <a:pt x="69" y="97"/>
                    <a:pt x="25" y="271"/>
                  </a:cubicBezTo>
                  <a:cubicBezTo>
                    <a:pt x="1" y="344"/>
                    <a:pt x="1" y="417"/>
                    <a:pt x="49" y="466"/>
                  </a:cubicBezTo>
                  <a:cubicBezTo>
                    <a:pt x="147" y="563"/>
                    <a:pt x="292" y="612"/>
                    <a:pt x="414" y="612"/>
                  </a:cubicBezTo>
                  <a:cubicBezTo>
                    <a:pt x="341" y="733"/>
                    <a:pt x="341" y="927"/>
                    <a:pt x="462" y="1049"/>
                  </a:cubicBezTo>
                  <a:cubicBezTo>
                    <a:pt x="487" y="1073"/>
                    <a:pt x="511" y="1073"/>
                    <a:pt x="559" y="1073"/>
                  </a:cubicBezTo>
                  <a:cubicBezTo>
                    <a:pt x="754" y="1073"/>
                    <a:pt x="1021" y="782"/>
                    <a:pt x="1070" y="539"/>
                  </a:cubicBezTo>
                  <a:cubicBezTo>
                    <a:pt x="1118" y="320"/>
                    <a:pt x="997" y="126"/>
                    <a:pt x="827" y="77"/>
                  </a:cubicBezTo>
                  <a:cubicBezTo>
                    <a:pt x="705" y="29"/>
                    <a:pt x="584" y="4"/>
                    <a:pt x="438" y="4"/>
                  </a:cubicBezTo>
                  <a:cubicBezTo>
                    <a:pt x="421" y="2"/>
                    <a:pt x="403" y="1"/>
                    <a:pt x="386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" name="Google Shape;198;p6"/>
            <p:cNvSpPr/>
            <p:nvPr/>
          </p:nvSpPr>
          <p:spPr>
            <a:xfrm rot="-1688081">
              <a:off x="7969074" y="265754"/>
              <a:ext cx="216788" cy="212988"/>
            </a:xfrm>
            <a:custGeom>
              <a:avLst/>
              <a:gdLst/>
              <a:ahLst/>
              <a:cxnLst/>
              <a:rect l="l" t="t" r="r" b="b"/>
              <a:pathLst>
                <a:path w="1094" h="1072" extrusionOk="0">
                  <a:moveTo>
                    <a:pt x="484" y="620"/>
                  </a:moveTo>
                  <a:cubicBezTo>
                    <a:pt x="474" y="660"/>
                    <a:pt x="413" y="681"/>
                    <a:pt x="413" y="681"/>
                  </a:cubicBezTo>
                  <a:cubicBezTo>
                    <a:pt x="433" y="641"/>
                    <a:pt x="452" y="634"/>
                    <a:pt x="484" y="620"/>
                  </a:cubicBezTo>
                  <a:close/>
                  <a:moveTo>
                    <a:pt x="480" y="88"/>
                  </a:moveTo>
                  <a:cubicBezTo>
                    <a:pt x="512" y="88"/>
                    <a:pt x="542" y="105"/>
                    <a:pt x="559" y="122"/>
                  </a:cubicBezTo>
                  <a:cubicBezTo>
                    <a:pt x="607" y="243"/>
                    <a:pt x="607" y="365"/>
                    <a:pt x="559" y="486"/>
                  </a:cubicBezTo>
                  <a:cubicBezTo>
                    <a:pt x="462" y="486"/>
                    <a:pt x="389" y="535"/>
                    <a:pt x="340" y="608"/>
                  </a:cubicBezTo>
                  <a:cubicBezTo>
                    <a:pt x="316" y="632"/>
                    <a:pt x="316" y="681"/>
                    <a:pt x="340" y="681"/>
                  </a:cubicBezTo>
                  <a:cubicBezTo>
                    <a:pt x="365" y="729"/>
                    <a:pt x="389" y="753"/>
                    <a:pt x="437" y="753"/>
                  </a:cubicBezTo>
                  <a:cubicBezTo>
                    <a:pt x="535" y="753"/>
                    <a:pt x="607" y="632"/>
                    <a:pt x="632" y="559"/>
                  </a:cubicBezTo>
                  <a:lnTo>
                    <a:pt x="778" y="559"/>
                  </a:lnTo>
                  <a:cubicBezTo>
                    <a:pt x="790" y="555"/>
                    <a:pt x="804" y="553"/>
                    <a:pt x="818" y="553"/>
                  </a:cubicBezTo>
                  <a:cubicBezTo>
                    <a:pt x="883" y="553"/>
                    <a:pt x="956" y="596"/>
                    <a:pt x="996" y="656"/>
                  </a:cubicBezTo>
                  <a:cubicBezTo>
                    <a:pt x="996" y="681"/>
                    <a:pt x="996" y="729"/>
                    <a:pt x="972" y="753"/>
                  </a:cubicBezTo>
                  <a:cubicBezTo>
                    <a:pt x="850" y="899"/>
                    <a:pt x="656" y="972"/>
                    <a:pt x="462" y="972"/>
                  </a:cubicBezTo>
                  <a:cubicBezTo>
                    <a:pt x="449" y="974"/>
                    <a:pt x="437" y="975"/>
                    <a:pt x="424" y="975"/>
                  </a:cubicBezTo>
                  <a:cubicBezTo>
                    <a:pt x="268" y="975"/>
                    <a:pt x="122" y="838"/>
                    <a:pt x="122" y="681"/>
                  </a:cubicBezTo>
                  <a:cubicBezTo>
                    <a:pt x="97" y="511"/>
                    <a:pt x="146" y="316"/>
                    <a:pt x="243" y="170"/>
                  </a:cubicBezTo>
                  <a:cubicBezTo>
                    <a:pt x="292" y="122"/>
                    <a:pt x="365" y="98"/>
                    <a:pt x="437" y="98"/>
                  </a:cubicBezTo>
                  <a:cubicBezTo>
                    <a:pt x="452" y="90"/>
                    <a:pt x="466" y="88"/>
                    <a:pt x="480" y="88"/>
                  </a:cubicBezTo>
                  <a:close/>
                  <a:moveTo>
                    <a:pt x="437" y="0"/>
                  </a:moveTo>
                  <a:cubicBezTo>
                    <a:pt x="340" y="0"/>
                    <a:pt x="243" y="49"/>
                    <a:pt x="170" y="122"/>
                  </a:cubicBezTo>
                  <a:cubicBezTo>
                    <a:pt x="49" y="292"/>
                    <a:pt x="0" y="511"/>
                    <a:pt x="24" y="705"/>
                  </a:cubicBezTo>
                  <a:cubicBezTo>
                    <a:pt x="24" y="910"/>
                    <a:pt x="195" y="1072"/>
                    <a:pt x="396" y="1072"/>
                  </a:cubicBezTo>
                  <a:cubicBezTo>
                    <a:pt x="410" y="1072"/>
                    <a:pt x="423" y="1071"/>
                    <a:pt x="437" y="1069"/>
                  </a:cubicBezTo>
                  <a:cubicBezTo>
                    <a:pt x="656" y="1069"/>
                    <a:pt x="875" y="972"/>
                    <a:pt x="1045" y="826"/>
                  </a:cubicBezTo>
                  <a:cubicBezTo>
                    <a:pt x="1069" y="753"/>
                    <a:pt x="1093" y="705"/>
                    <a:pt x="1069" y="632"/>
                  </a:cubicBezTo>
                  <a:cubicBezTo>
                    <a:pt x="1006" y="548"/>
                    <a:pt x="906" y="482"/>
                    <a:pt x="801" y="482"/>
                  </a:cubicBezTo>
                  <a:cubicBezTo>
                    <a:pt x="785" y="482"/>
                    <a:pt x="769" y="483"/>
                    <a:pt x="753" y="486"/>
                  </a:cubicBezTo>
                  <a:lnTo>
                    <a:pt x="656" y="486"/>
                  </a:lnTo>
                  <a:cubicBezTo>
                    <a:pt x="705" y="365"/>
                    <a:pt x="680" y="219"/>
                    <a:pt x="632" y="98"/>
                  </a:cubicBezTo>
                  <a:cubicBezTo>
                    <a:pt x="583" y="49"/>
                    <a:pt x="510" y="0"/>
                    <a:pt x="437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" name="Google Shape;199;p6"/>
            <p:cNvSpPr/>
            <p:nvPr/>
          </p:nvSpPr>
          <p:spPr>
            <a:xfrm rot="-1688081">
              <a:off x="8097840" y="455886"/>
              <a:ext cx="197730" cy="172533"/>
            </a:xfrm>
            <a:custGeom>
              <a:avLst/>
              <a:gdLst/>
              <a:ahLst/>
              <a:cxnLst/>
              <a:rect l="l" t="t" r="r" b="b"/>
              <a:pathLst>
                <a:path w="997" h="868" extrusionOk="0">
                  <a:moveTo>
                    <a:pt x="405" y="1"/>
                  </a:moveTo>
                  <a:cubicBezTo>
                    <a:pt x="214" y="1"/>
                    <a:pt x="67" y="97"/>
                    <a:pt x="49" y="168"/>
                  </a:cubicBezTo>
                  <a:cubicBezTo>
                    <a:pt x="0" y="363"/>
                    <a:pt x="49" y="557"/>
                    <a:pt x="195" y="703"/>
                  </a:cubicBezTo>
                  <a:cubicBezTo>
                    <a:pt x="350" y="801"/>
                    <a:pt x="529" y="867"/>
                    <a:pt x="667" y="867"/>
                  </a:cubicBezTo>
                  <a:cubicBezTo>
                    <a:pt x="767" y="867"/>
                    <a:pt x="844" y="833"/>
                    <a:pt x="875" y="751"/>
                  </a:cubicBezTo>
                  <a:cubicBezTo>
                    <a:pt x="996" y="484"/>
                    <a:pt x="875" y="168"/>
                    <a:pt x="632" y="47"/>
                  </a:cubicBezTo>
                  <a:cubicBezTo>
                    <a:pt x="553" y="14"/>
                    <a:pt x="476" y="1"/>
                    <a:pt x="40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" name="Google Shape;200;p6"/>
            <p:cNvSpPr/>
            <p:nvPr/>
          </p:nvSpPr>
          <p:spPr>
            <a:xfrm rot="-1688081">
              <a:off x="8096717" y="483916"/>
              <a:ext cx="91718" cy="96380"/>
            </a:xfrm>
            <a:custGeom>
              <a:avLst/>
              <a:gdLst/>
              <a:ahLst/>
              <a:cxnLst/>
              <a:rect l="l" t="t" r="r" b="b"/>
              <a:pathLst>
                <a:path w="463" h="487" extrusionOk="0">
                  <a:moveTo>
                    <a:pt x="462" y="0"/>
                  </a:moveTo>
                  <a:lnTo>
                    <a:pt x="1" y="486"/>
                  </a:lnTo>
                  <a:cubicBezTo>
                    <a:pt x="1" y="486"/>
                    <a:pt x="438" y="98"/>
                    <a:pt x="46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" name="Google Shape;201;p6"/>
            <p:cNvSpPr/>
            <p:nvPr/>
          </p:nvSpPr>
          <p:spPr>
            <a:xfrm rot="-1688081">
              <a:off x="8086977" y="473246"/>
              <a:ext cx="110777" cy="116608"/>
            </a:xfrm>
            <a:custGeom>
              <a:avLst/>
              <a:gdLst/>
              <a:ahLst/>
              <a:cxnLst/>
              <a:rect l="l" t="t" r="r" b="b"/>
              <a:pathLst>
                <a:path w="559" h="586" extrusionOk="0">
                  <a:moveTo>
                    <a:pt x="504" y="1"/>
                  </a:moveTo>
                  <a:cubicBezTo>
                    <a:pt x="487" y="1"/>
                    <a:pt x="471" y="9"/>
                    <a:pt x="462" y="27"/>
                  </a:cubicBezTo>
                  <a:cubicBezTo>
                    <a:pt x="340" y="197"/>
                    <a:pt x="195" y="367"/>
                    <a:pt x="25" y="489"/>
                  </a:cubicBezTo>
                  <a:cubicBezTo>
                    <a:pt x="0" y="513"/>
                    <a:pt x="0" y="537"/>
                    <a:pt x="25" y="562"/>
                  </a:cubicBezTo>
                  <a:cubicBezTo>
                    <a:pt x="25" y="562"/>
                    <a:pt x="49" y="562"/>
                    <a:pt x="49" y="586"/>
                  </a:cubicBezTo>
                  <a:cubicBezTo>
                    <a:pt x="73" y="562"/>
                    <a:pt x="73" y="562"/>
                    <a:pt x="73" y="562"/>
                  </a:cubicBezTo>
                  <a:cubicBezTo>
                    <a:pt x="267" y="416"/>
                    <a:pt x="413" y="246"/>
                    <a:pt x="559" y="51"/>
                  </a:cubicBezTo>
                  <a:cubicBezTo>
                    <a:pt x="559" y="21"/>
                    <a:pt x="531" y="1"/>
                    <a:pt x="504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" name="Google Shape;202;p6"/>
            <p:cNvSpPr/>
            <p:nvPr/>
          </p:nvSpPr>
          <p:spPr>
            <a:xfrm rot="-1688081">
              <a:off x="8145696" y="484405"/>
              <a:ext cx="102438" cy="116608"/>
            </a:xfrm>
            <a:custGeom>
              <a:avLst/>
              <a:gdLst/>
              <a:ahLst/>
              <a:cxnLst/>
              <a:rect l="l" t="t" r="r" b="b"/>
              <a:pathLst>
                <a:path w="511" h="584" extrusionOk="0">
                  <a:moveTo>
                    <a:pt x="510" y="1"/>
                  </a:moveTo>
                  <a:lnTo>
                    <a:pt x="0" y="584"/>
                  </a:lnTo>
                  <a:cubicBezTo>
                    <a:pt x="194" y="390"/>
                    <a:pt x="365" y="195"/>
                    <a:pt x="5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" name="Google Shape;203;p6"/>
            <p:cNvSpPr/>
            <p:nvPr/>
          </p:nvSpPr>
          <p:spPr>
            <a:xfrm rot="-1688081">
              <a:off x="8134246" y="477399"/>
              <a:ext cx="125070" cy="133266"/>
            </a:xfrm>
            <a:custGeom>
              <a:avLst/>
              <a:gdLst/>
              <a:ahLst/>
              <a:cxnLst/>
              <a:rect l="l" t="t" r="r" b="b"/>
              <a:pathLst>
                <a:path w="632" h="667" extrusionOk="0">
                  <a:moveTo>
                    <a:pt x="563" y="1"/>
                  </a:moveTo>
                  <a:cubicBezTo>
                    <a:pt x="547" y="1"/>
                    <a:pt x="535" y="18"/>
                    <a:pt x="535" y="35"/>
                  </a:cubicBezTo>
                  <a:cubicBezTo>
                    <a:pt x="389" y="254"/>
                    <a:pt x="219" y="448"/>
                    <a:pt x="25" y="594"/>
                  </a:cubicBezTo>
                  <a:cubicBezTo>
                    <a:pt x="0" y="618"/>
                    <a:pt x="0" y="642"/>
                    <a:pt x="25" y="667"/>
                  </a:cubicBezTo>
                  <a:lnTo>
                    <a:pt x="97" y="667"/>
                  </a:lnTo>
                  <a:cubicBezTo>
                    <a:pt x="292" y="496"/>
                    <a:pt x="486" y="278"/>
                    <a:pt x="632" y="59"/>
                  </a:cubicBezTo>
                  <a:cubicBezTo>
                    <a:pt x="632" y="35"/>
                    <a:pt x="608" y="11"/>
                    <a:pt x="583" y="11"/>
                  </a:cubicBezTo>
                  <a:cubicBezTo>
                    <a:pt x="576" y="3"/>
                    <a:pt x="569" y="1"/>
                    <a:pt x="563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" name="Google Shape;204;p6"/>
            <p:cNvSpPr/>
            <p:nvPr/>
          </p:nvSpPr>
          <p:spPr>
            <a:xfrm rot="-1688081">
              <a:off x="7849333" y="474447"/>
              <a:ext cx="145319" cy="57114"/>
            </a:xfrm>
            <a:custGeom>
              <a:avLst/>
              <a:gdLst/>
              <a:ahLst/>
              <a:cxnLst/>
              <a:rect l="l" t="t" r="r" b="b"/>
              <a:pathLst>
                <a:path w="729" h="287" extrusionOk="0">
                  <a:moveTo>
                    <a:pt x="254" y="0"/>
                  </a:moveTo>
                  <a:cubicBezTo>
                    <a:pt x="184" y="0"/>
                    <a:pt x="114" y="14"/>
                    <a:pt x="49" y="43"/>
                  </a:cubicBezTo>
                  <a:cubicBezTo>
                    <a:pt x="0" y="68"/>
                    <a:pt x="25" y="140"/>
                    <a:pt x="73" y="140"/>
                  </a:cubicBezTo>
                  <a:cubicBezTo>
                    <a:pt x="133" y="118"/>
                    <a:pt x="196" y="107"/>
                    <a:pt x="258" y="107"/>
                  </a:cubicBezTo>
                  <a:cubicBezTo>
                    <a:pt x="396" y="107"/>
                    <a:pt x="531" y="161"/>
                    <a:pt x="632" y="262"/>
                  </a:cubicBezTo>
                  <a:cubicBezTo>
                    <a:pt x="656" y="286"/>
                    <a:pt x="656" y="286"/>
                    <a:pt x="680" y="286"/>
                  </a:cubicBezTo>
                  <a:lnTo>
                    <a:pt x="705" y="286"/>
                  </a:lnTo>
                  <a:cubicBezTo>
                    <a:pt x="729" y="262"/>
                    <a:pt x="729" y="213"/>
                    <a:pt x="705" y="213"/>
                  </a:cubicBezTo>
                  <a:cubicBezTo>
                    <a:pt x="585" y="77"/>
                    <a:pt x="418" y="0"/>
                    <a:pt x="254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" name="Google Shape;205;p6"/>
            <p:cNvSpPr/>
            <p:nvPr/>
          </p:nvSpPr>
          <p:spPr>
            <a:xfrm rot="-1688081">
              <a:off x="8204018" y="501822"/>
              <a:ext cx="77425" cy="91621"/>
            </a:xfrm>
            <a:custGeom>
              <a:avLst/>
              <a:gdLst/>
              <a:ahLst/>
              <a:cxnLst/>
              <a:rect l="l" t="t" r="r" b="b"/>
              <a:pathLst>
                <a:path w="389" h="462" extrusionOk="0">
                  <a:moveTo>
                    <a:pt x="389" y="0"/>
                  </a:moveTo>
                  <a:lnTo>
                    <a:pt x="0" y="462"/>
                  </a:lnTo>
                  <a:cubicBezTo>
                    <a:pt x="0" y="462"/>
                    <a:pt x="364" y="146"/>
                    <a:pt x="38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" name="Google Shape;206;p6"/>
            <p:cNvSpPr/>
            <p:nvPr/>
          </p:nvSpPr>
          <p:spPr>
            <a:xfrm rot="-1688081">
              <a:off x="8189668" y="491995"/>
              <a:ext cx="101247" cy="111848"/>
            </a:xfrm>
            <a:custGeom>
              <a:avLst/>
              <a:gdLst/>
              <a:ahLst/>
              <a:cxnLst/>
              <a:rect l="l" t="t" r="r" b="b"/>
              <a:pathLst>
                <a:path w="511" h="566" extrusionOk="0">
                  <a:moveTo>
                    <a:pt x="462" y="1"/>
                  </a:moveTo>
                  <a:cubicBezTo>
                    <a:pt x="444" y="1"/>
                    <a:pt x="425" y="19"/>
                    <a:pt x="413" y="55"/>
                  </a:cubicBezTo>
                  <a:cubicBezTo>
                    <a:pt x="389" y="152"/>
                    <a:pt x="170" y="371"/>
                    <a:pt x="24" y="468"/>
                  </a:cubicBezTo>
                  <a:cubicBezTo>
                    <a:pt x="0" y="493"/>
                    <a:pt x="0" y="517"/>
                    <a:pt x="24" y="541"/>
                  </a:cubicBezTo>
                  <a:cubicBezTo>
                    <a:pt x="24" y="541"/>
                    <a:pt x="49" y="565"/>
                    <a:pt x="73" y="565"/>
                  </a:cubicBezTo>
                  <a:cubicBezTo>
                    <a:pt x="73" y="565"/>
                    <a:pt x="73" y="541"/>
                    <a:pt x="73" y="541"/>
                  </a:cubicBezTo>
                  <a:cubicBezTo>
                    <a:pt x="122" y="493"/>
                    <a:pt x="486" y="225"/>
                    <a:pt x="510" y="55"/>
                  </a:cubicBezTo>
                  <a:cubicBezTo>
                    <a:pt x="498" y="19"/>
                    <a:pt x="480" y="1"/>
                    <a:pt x="462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" name="Google Shape;207;p6"/>
            <p:cNvSpPr/>
            <p:nvPr/>
          </p:nvSpPr>
          <p:spPr>
            <a:xfrm rot="-1688081">
              <a:off x="7906533" y="365424"/>
              <a:ext cx="77425" cy="139215"/>
            </a:xfrm>
            <a:custGeom>
              <a:avLst/>
              <a:gdLst/>
              <a:ahLst/>
              <a:cxnLst/>
              <a:rect l="l" t="t" r="r" b="b"/>
              <a:pathLst>
                <a:path w="390" h="699" extrusionOk="0">
                  <a:moveTo>
                    <a:pt x="158" y="0"/>
                  </a:moveTo>
                  <a:cubicBezTo>
                    <a:pt x="146" y="0"/>
                    <a:pt x="134" y="6"/>
                    <a:pt x="122" y="18"/>
                  </a:cubicBezTo>
                  <a:cubicBezTo>
                    <a:pt x="0" y="237"/>
                    <a:pt x="98" y="529"/>
                    <a:pt x="292" y="699"/>
                  </a:cubicBezTo>
                  <a:lnTo>
                    <a:pt x="365" y="699"/>
                  </a:lnTo>
                  <a:cubicBezTo>
                    <a:pt x="389" y="674"/>
                    <a:pt x="389" y="650"/>
                    <a:pt x="365" y="626"/>
                  </a:cubicBezTo>
                  <a:cubicBezTo>
                    <a:pt x="171" y="504"/>
                    <a:pt x="122" y="261"/>
                    <a:pt x="195" y="67"/>
                  </a:cubicBezTo>
                  <a:cubicBezTo>
                    <a:pt x="219" y="43"/>
                    <a:pt x="219" y="18"/>
                    <a:pt x="195" y="18"/>
                  </a:cubicBezTo>
                  <a:cubicBezTo>
                    <a:pt x="183" y="6"/>
                    <a:pt x="171" y="0"/>
                    <a:pt x="158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" name="Google Shape;208;p6"/>
            <p:cNvSpPr/>
            <p:nvPr/>
          </p:nvSpPr>
          <p:spPr>
            <a:xfrm rot="-1688081">
              <a:off x="8626992" y="406417"/>
              <a:ext cx="366872" cy="1042332"/>
            </a:xfrm>
            <a:custGeom>
              <a:avLst/>
              <a:gdLst/>
              <a:ahLst/>
              <a:cxnLst/>
              <a:rect l="l" t="t" r="r" b="b"/>
              <a:pathLst>
                <a:path w="1848" h="5242" extrusionOk="0">
                  <a:moveTo>
                    <a:pt x="156" y="1"/>
                  </a:moveTo>
                  <a:cubicBezTo>
                    <a:pt x="122" y="1"/>
                    <a:pt x="86" y="7"/>
                    <a:pt x="49" y="19"/>
                  </a:cubicBezTo>
                  <a:cubicBezTo>
                    <a:pt x="25" y="19"/>
                    <a:pt x="1" y="43"/>
                    <a:pt x="1" y="68"/>
                  </a:cubicBezTo>
                  <a:cubicBezTo>
                    <a:pt x="25" y="92"/>
                    <a:pt x="25" y="116"/>
                    <a:pt x="49" y="116"/>
                  </a:cubicBezTo>
                  <a:lnTo>
                    <a:pt x="74" y="92"/>
                  </a:lnTo>
                  <a:lnTo>
                    <a:pt x="244" y="92"/>
                  </a:lnTo>
                  <a:cubicBezTo>
                    <a:pt x="251" y="99"/>
                    <a:pt x="258" y="102"/>
                    <a:pt x="265" y="102"/>
                  </a:cubicBezTo>
                  <a:cubicBezTo>
                    <a:pt x="280" y="102"/>
                    <a:pt x="292" y="85"/>
                    <a:pt x="292" y="68"/>
                  </a:cubicBezTo>
                  <a:cubicBezTo>
                    <a:pt x="292" y="43"/>
                    <a:pt x="268" y="19"/>
                    <a:pt x="244" y="19"/>
                  </a:cubicBezTo>
                  <a:cubicBezTo>
                    <a:pt x="220" y="7"/>
                    <a:pt x="189" y="1"/>
                    <a:pt x="156" y="1"/>
                  </a:cubicBezTo>
                  <a:close/>
                  <a:moveTo>
                    <a:pt x="438" y="43"/>
                  </a:moveTo>
                  <a:cubicBezTo>
                    <a:pt x="414" y="43"/>
                    <a:pt x="390" y="68"/>
                    <a:pt x="390" y="92"/>
                  </a:cubicBezTo>
                  <a:cubicBezTo>
                    <a:pt x="390" y="116"/>
                    <a:pt x="390" y="141"/>
                    <a:pt x="414" y="141"/>
                  </a:cubicBezTo>
                  <a:cubicBezTo>
                    <a:pt x="487" y="165"/>
                    <a:pt x="535" y="165"/>
                    <a:pt x="584" y="189"/>
                  </a:cubicBezTo>
                  <a:lnTo>
                    <a:pt x="608" y="189"/>
                  </a:lnTo>
                  <a:cubicBezTo>
                    <a:pt x="632" y="189"/>
                    <a:pt x="632" y="189"/>
                    <a:pt x="657" y="165"/>
                  </a:cubicBezTo>
                  <a:cubicBezTo>
                    <a:pt x="657" y="141"/>
                    <a:pt x="657" y="116"/>
                    <a:pt x="632" y="116"/>
                  </a:cubicBezTo>
                  <a:cubicBezTo>
                    <a:pt x="560" y="92"/>
                    <a:pt x="511" y="68"/>
                    <a:pt x="438" y="43"/>
                  </a:cubicBezTo>
                  <a:close/>
                  <a:moveTo>
                    <a:pt x="778" y="195"/>
                  </a:moveTo>
                  <a:cubicBezTo>
                    <a:pt x="766" y="195"/>
                    <a:pt x="754" y="201"/>
                    <a:pt x="754" y="213"/>
                  </a:cubicBezTo>
                  <a:cubicBezTo>
                    <a:pt x="730" y="238"/>
                    <a:pt x="730" y="262"/>
                    <a:pt x="754" y="286"/>
                  </a:cubicBezTo>
                  <a:cubicBezTo>
                    <a:pt x="803" y="311"/>
                    <a:pt x="851" y="359"/>
                    <a:pt x="875" y="384"/>
                  </a:cubicBezTo>
                  <a:cubicBezTo>
                    <a:pt x="900" y="408"/>
                    <a:pt x="900" y="408"/>
                    <a:pt x="924" y="408"/>
                  </a:cubicBezTo>
                  <a:lnTo>
                    <a:pt x="973" y="408"/>
                  </a:lnTo>
                  <a:cubicBezTo>
                    <a:pt x="973" y="384"/>
                    <a:pt x="973" y="359"/>
                    <a:pt x="973" y="335"/>
                  </a:cubicBezTo>
                  <a:cubicBezTo>
                    <a:pt x="924" y="286"/>
                    <a:pt x="875" y="238"/>
                    <a:pt x="803" y="213"/>
                  </a:cubicBezTo>
                  <a:cubicBezTo>
                    <a:pt x="803" y="201"/>
                    <a:pt x="790" y="195"/>
                    <a:pt x="778" y="195"/>
                  </a:cubicBezTo>
                  <a:close/>
                  <a:moveTo>
                    <a:pt x="1033" y="438"/>
                  </a:moveTo>
                  <a:cubicBezTo>
                    <a:pt x="1021" y="438"/>
                    <a:pt x="1009" y="444"/>
                    <a:pt x="997" y="456"/>
                  </a:cubicBezTo>
                  <a:cubicBezTo>
                    <a:pt x="973" y="456"/>
                    <a:pt x="973" y="505"/>
                    <a:pt x="997" y="529"/>
                  </a:cubicBezTo>
                  <a:cubicBezTo>
                    <a:pt x="1021" y="578"/>
                    <a:pt x="1045" y="626"/>
                    <a:pt x="1070" y="675"/>
                  </a:cubicBezTo>
                  <a:cubicBezTo>
                    <a:pt x="1070" y="699"/>
                    <a:pt x="1094" y="724"/>
                    <a:pt x="1118" y="724"/>
                  </a:cubicBezTo>
                  <a:lnTo>
                    <a:pt x="1118" y="699"/>
                  </a:lnTo>
                  <a:cubicBezTo>
                    <a:pt x="1143" y="675"/>
                    <a:pt x="1167" y="651"/>
                    <a:pt x="1143" y="626"/>
                  </a:cubicBezTo>
                  <a:cubicBezTo>
                    <a:pt x="1118" y="578"/>
                    <a:pt x="1094" y="505"/>
                    <a:pt x="1070" y="456"/>
                  </a:cubicBezTo>
                  <a:cubicBezTo>
                    <a:pt x="1058" y="444"/>
                    <a:pt x="1045" y="438"/>
                    <a:pt x="1033" y="438"/>
                  </a:cubicBezTo>
                  <a:close/>
                  <a:moveTo>
                    <a:pt x="1143" y="796"/>
                  </a:moveTo>
                  <a:cubicBezTo>
                    <a:pt x="1118" y="821"/>
                    <a:pt x="1118" y="845"/>
                    <a:pt x="1118" y="869"/>
                  </a:cubicBezTo>
                  <a:cubicBezTo>
                    <a:pt x="1118" y="918"/>
                    <a:pt x="1143" y="991"/>
                    <a:pt x="1143" y="991"/>
                  </a:cubicBezTo>
                  <a:lnTo>
                    <a:pt x="1143" y="1039"/>
                  </a:lnTo>
                  <a:cubicBezTo>
                    <a:pt x="1143" y="1064"/>
                    <a:pt x="1167" y="1088"/>
                    <a:pt x="1191" y="1088"/>
                  </a:cubicBezTo>
                  <a:cubicBezTo>
                    <a:pt x="1215" y="1088"/>
                    <a:pt x="1240" y="1064"/>
                    <a:pt x="1240" y="1039"/>
                  </a:cubicBezTo>
                  <a:cubicBezTo>
                    <a:pt x="1240" y="1015"/>
                    <a:pt x="1240" y="1015"/>
                    <a:pt x="1240" y="991"/>
                  </a:cubicBezTo>
                  <a:cubicBezTo>
                    <a:pt x="1215" y="942"/>
                    <a:pt x="1215" y="894"/>
                    <a:pt x="1215" y="845"/>
                  </a:cubicBezTo>
                  <a:cubicBezTo>
                    <a:pt x="1191" y="821"/>
                    <a:pt x="1167" y="796"/>
                    <a:pt x="1143" y="796"/>
                  </a:cubicBezTo>
                  <a:close/>
                  <a:moveTo>
                    <a:pt x="1191" y="1185"/>
                  </a:moveTo>
                  <a:cubicBezTo>
                    <a:pt x="1167" y="1185"/>
                    <a:pt x="1143" y="1209"/>
                    <a:pt x="1143" y="1234"/>
                  </a:cubicBezTo>
                  <a:cubicBezTo>
                    <a:pt x="1143" y="1282"/>
                    <a:pt x="1143" y="1355"/>
                    <a:pt x="1118" y="1404"/>
                  </a:cubicBezTo>
                  <a:cubicBezTo>
                    <a:pt x="1118" y="1428"/>
                    <a:pt x="1143" y="1452"/>
                    <a:pt x="1167" y="1452"/>
                  </a:cubicBezTo>
                  <a:cubicBezTo>
                    <a:pt x="1191" y="1452"/>
                    <a:pt x="1215" y="1452"/>
                    <a:pt x="1215" y="1428"/>
                  </a:cubicBezTo>
                  <a:cubicBezTo>
                    <a:pt x="1215" y="1355"/>
                    <a:pt x="1240" y="1307"/>
                    <a:pt x="1240" y="1234"/>
                  </a:cubicBezTo>
                  <a:cubicBezTo>
                    <a:pt x="1240" y="1209"/>
                    <a:pt x="1215" y="1185"/>
                    <a:pt x="1191" y="1185"/>
                  </a:cubicBezTo>
                  <a:close/>
                  <a:moveTo>
                    <a:pt x="1107" y="1549"/>
                  </a:moveTo>
                  <a:cubicBezTo>
                    <a:pt x="1093" y="1549"/>
                    <a:pt x="1078" y="1557"/>
                    <a:pt x="1070" y="1574"/>
                  </a:cubicBezTo>
                  <a:cubicBezTo>
                    <a:pt x="1045" y="1622"/>
                    <a:pt x="997" y="1695"/>
                    <a:pt x="973" y="1744"/>
                  </a:cubicBezTo>
                  <a:cubicBezTo>
                    <a:pt x="948" y="1744"/>
                    <a:pt x="948" y="1792"/>
                    <a:pt x="973" y="1792"/>
                  </a:cubicBezTo>
                  <a:lnTo>
                    <a:pt x="1045" y="1792"/>
                  </a:lnTo>
                  <a:cubicBezTo>
                    <a:pt x="1094" y="1744"/>
                    <a:pt x="1118" y="1671"/>
                    <a:pt x="1143" y="1622"/>
                  </a:cubicBezTo>
                  <a:cubicBezTo>
                    <a:pt x="1158" y="1575"/>
                    <a:pt x="1133" y="1549"/>
                    <a:pt x="1107" y="1549"/>
                  </a:cubicBezTo>
                  <a:close/>
                  <a:moveTo>
                    <a:pt x="438" y="1792"/>
                  </a:moveTo>
                  <a:cubicBezTo>
                    <a:pt x="394" y="1792"/>
                    <a:pt x="390" y="1893"/>
                    <a:pt x="426" y="1893"/>
                  </a:cubicBezTo>
                  <a:cubicBezTo>
                    <a:pt x="430" y="1893"/>
                    <a:pt x="434" y="1892"/>
                    <a:pt x="438" y="1890"/>
                  </a:cubicBezTo>
                  <a:lnTo>
                    <a:pt x="632" y="1890"/>
                  </a:lnTo>
                  <a:cubicBezTo>
                    <a:pt x="657" y="1890"/>
                    <a:pt x="681" y="1890"/>
                    <a:pt x="681" y="1841"/>
                  </a:cubicBezTo>
                  <a:cubicBezTo>
                    <a:pt x="681" y="1817"/>
                    <a:pt x="657" y="1817"/>
                    <a:pt x="632" y="1792"/>
                  </a:cubicBezTo>
                  <a:close/>
                  <a:moveTo>
                    <a:pt x="244" y="1841"/>
                  </a:moveTo>
                  <a:cubicBezTo>
                    <a:pt x="171" y="1865"/>
                    <a:pt x="98" y="1914"/>
                    <a:pt x="74" y="1963"/>
                  </a:cubicBezTo>
                  <a:cubicBezTo>
                    <a:pt x="49" y="1987"/>
                    <a:pt x="49" y="2011"/>
                    <a:pt x="74" y="2011"/>
                  </a:cubicBezTo>
                  <a:cubicBezTo>
                    <a:pt x="74" y="2023"/>
                    <a:pt x="74" y="2029"/>
                    <a:pt x="77" y="2029"/>
                  </a:cubicBezTo>
                  <a:cubicBezTo>
                    <a:pt x="80" y="2029"/>
                    <a:pt x="86" y="2023"/>
                    <a:pt x="98" y="2011"/>
                  </a:cubicBezTo>
                  <a:cubicBezTo>
                    <a:pt x="98" y="2023"/>
                    <a:pt x="104" y="2029"/>
                    <a:pt x="110" y="2029"/>
                  </a:cubicBezTo>
                  <a:cubicBezTo>
                    <a:pt x="116" y="2029"/>
                    <a:pt x="122" y="2023"/>
                    <a:pt x="122" y="2011"/>
                  </a:cubicBezTo>
                  <a:cubicBezTo>
                    <a:pt x="171" y="1987"/>
                    <a:pt x="220" y="1938"/>
                    <a:pt x="268" y="1938"/>
                  </a:cubicBezTo>
                  <a:cubicBezTo>
                    <a:pt x="292" y="1938"/>
                    <a:pt x="317" y="1914"/>
                    <a:pt x="292" y="1865"/>
                  </a:cubicBezTo>
                  <a:cubicBezTo>
                    <a:pt x="292" y="1841"/>
                    <a:pt x="268" y="1841"/>
                    <a:pt x="244" y="1841"/>
                  </a:cubicBezTo>
                  <a:close/>
                  <a:moveTo>
                    <a:pt x="803" y="1841"/>
                  </a:moveTo>
                  <a:cubicBezTo>
                    <a:pt x="778" y="1841"/>
                    <a:pt x="754" y="1841"/>
                    <a:pt x="754" y="1865"/>
                  </a:cubicBezTo>
                  <a:cubicBezTo>
                    <a:pt x="754" y="1890"/>
                    <a:pt x="754" y="1914"/>
                    <a:pt x="778" y="1938"/>
                  </a:cubicBezTo>
                  <a:lnTo>
                    <a:pt x="705" y="1987"/>
                  </a:lnTo>
                  <a:cubicBezTo>
                    <a:pt x="681" y="2011"/>
                    <a:pt x="681" y="2035"/>
                    <a:pt x="705" y="2060"/>
                  </a:cubicBezTo>
                  <a:lnTo>
                    <a:pt x="754" y="2060"/>
                  </a:lnTo>
                  <a:cubicBezTo>
                    <a:pt x="754" y="2060"/>
                    <a:pt x="754" y="2060"/>
                    <a:pt x="754" y="2035"/>
                  </a:cubicBezTo>
                  <a:cubicBezTo>
                    <a:pt x="803" y="2011"/>
                    <a:pt x="827" y="1987"/>
                    <a:pt x="875" y="1938"/>
                  </a:cubicBezTo>
                  <a:lnTo>
                    <a:pt x="948" y="1963"/>
                  </a:lnTo>
                  <a:cubicBezTo>
                    <a:pt x="955" y="1970"/>
                    <a:pt x="963" y="1973"/>
                    <a:pt x="970" y="1973"/>
                  </a:cubicBezTo>
                  <a:cubicBezTo>
                    <a:pt x="987" y="1973"/>
                    <a:pt x="1004" y="1955"/>
                    <a:pt x="1021" y="1938"/>
                  </a:cubicBezTo>
                  <a:cubicBezTo>
                    <a:pt x="1021" y="1914"/>
                    <a:pt x="997" y="1890"/>
                    <a:pt x="997" y="1890"/>
                  </a:cubicBezTo>
                  <a:lnTo>
                    <a:pt x="900" y="1841"/>
                  </a:lnTo>
                  <a:close/>
                  <a:moveTo>
                    <a:pt x="1143" y="1993"/>
                  </a:moveTo>
                  <a:cubicBezTo>
                    <a:pt x="1130" y="1993"/>
                    <a:pt x="1118" y="1999"/>
                    <a:pt x="1118" y="2011"/>
                  </a:cubicBezTo>
                  <a:cubicBezTo>
                    <a:pt x="1094" y="2035"/>
                    <a:pt x="1094" y="2060"/>
                    <a:pt x="1118" y="2084"/>
                  </a:cubicBezTo>
                  <a:cubicBezTo>
                    <a:pt x="1167" y="2108"/>
                    <a:pt x="1191" y="2157"/>
                    <a:pt x="1240" y="2205"/>
                  </a:cubicBezTo>
                  <a:cubicBezTo>
                    <a:pt x="1240" y="2205"/>
                    <a:pt x="1264" y="2205"/>
                    <a:pt x="1264" y="2230"/>
                  </a:cubicBezTo>
                  <a:lnTo>
                    <a:pt x="1313" y="2230"/>
                  </a:lnTo>
                  <a:cubicBezTo>
                    <a:pt x="1337" y="2205"/>
                    <a:pt x="1337" y="2181"/>
                    <a:pt x="1313" y="2157"/>
                  </a:cubicBezTo>
                  <a:cubicBezTo>
                    <a:pt x="1264" y="2108"/>
                    <a:pt x="1215" y="2060"/>
                    <a:pt x="1167" y="2011"/>
                  </a:cubicBezTo>
                  <a:cubicBezTo>
                    <a:pt x="1167" y="1999"/>
                    <a:pt x="1155" y="1993"/>
                    <a:pt x="1143" y="1993"/>
                  </a:cubicBezTo>
                  <a:close/>
                  <a:moveTo>
                    <a:pt x="585" y="2074"/>
                  </a:moveTo>
                  <a:cubicBezTo>
                    <a:pt x="576" y="2074"/>
                    <a:pt x="567" y="2077"/>
                    <a:pt x="560" y="2084"/>
                  </a:cubicBezTo>
                  <a:cubicBezTo>
                    <a:pt x="511" y="2108"/>
                    <a:pt x="462" y="2133"/>
                    <a:pt x="414" y="2157"/>
                  </a:cubicBezTo>
                  <a:cubicBezTo>
                    <a:pt x="365" y="2157"/>
                    <a:pt x="365" y="2230"/>
                    <a:pt x="414" y="2254"/>
                  </a:cubicBezTo>
                  <a:lnTo>
                    <a:pt x="438" y="2230"/>
                  </a:lnTo>
                  <a:cubicBezTo>
                    <a:pt x="487" y="2205"/>
                    <a:pt x="560" y="2181"/>
                    <a:pt x="608" y="2157"/>
                  </a:cubicBezTo>
                  <a:cubicBezTo>
                    <a:pt x="632" y="2157"/>
                    <a:pt x="632" y="2133"/>
                    <a:pt x="632" y="2108"/>
                  </a:cubicBezTo>
                  <a:cubicBezTo>
                    <a:pt x="632" y="2091"/>
                    <a:pt x="608" y="2074"/>
                    <a:pt x="585" y="2074"/>
                  </a:cubicBezTo>
                  <a:close/>
                  <a:moveTo>
                    <a:pt x="49" y="2108"/>
                  </a:moveTo>
                  <a:cubicBezTo>
                    <a:pt x="25" y="2133"/>
                    <a:pt x="1" y="2157"/>
                    <a:pt x="25" y="2181"/>
                  </a:cubicBezTo>
                  <a:cubicBezTo>
                    <a:pt x="74" y="2230"/>
                    <a:pt x="147" y="2278"/>
                    <a:pt x="220" y="2278"/>
                  </a:cubicBezTo>
                  <a:lnTo>
                    <a:pt x="244" y="2278"/>
                  </a:lnTo>
                  <a:cubicBezTo>
                    <a:pt x="244" y="2278"/>
                    <a:pt x="268" y="2254"/>
                    <a:pt x="268" y="2230"/>
                  </a:cubicBezTo>
                  <a:cubicBezTo>
                    <a:pt x="268" y="2205"/>
                    <a:pt x="244" y="2181"/>
                    <a:pt x="220" y="2181"/>
                  </a:cubicBezTo>
                  <a:cubicBezTo>
                    <a:pt x="195" y="2181"/>
                    <a:pt x="122" y="2181"/>
                    <a:pt x="98" y="2133"/>
                  </a:cubicBezTo>
                  <a:cubicBezTo>
                    <a:pt x="98" y="2108"/>
                    <a:pt x="74" y="2108"/>
                    <a:pt x="49" y="2108"/>
                  </a:cubicBezTo>
                  <a:close/>
                  <a:moveTo>
                    <a:pt x="1361" y="2278"/>
                  </a:moveTo>
                  <a:cubicBezTo>
                    <a:pt x="1337" y="2303"/>
                    <a:pt x="1313" y="2327"/>
                    <a:pt x="1337" y="2351"/>
                  </a:cubicBezTo>
                  <a:cubicBezTo>
                    <a:pt x="1337" y="2400"/>
                    <a:pt x="1361" y="2448"/>
                    <a:pt x="1361" y="2521"/>
                  </a:cubicBezTo>
                  <a:cubicBezTo>
                    <a:pt x="1361" y="2546"/>
                    <a:pt x="1386" y="2570"/>
                    <a:pt x="1410" y="2570"/>
                  </a:cubicBezTo>
                  <a:cubicBezTo>
                    <a:pt x="1434" y="2570"/>
                    <a:pt x="1458" y="2546"/>
                    <a:pt x="1458" y="2521"/>
                  </a:cubicBezTo>
                  <a:cubicBezTo>
                    <a:pt x="1458" y="2448"/>
                    <a:pt x="1434" y="2375"/>
                    <a:pt x="1410" y="2327"/>
                  </a:cubicBezTo>
                  <a:cubicBezTo>
                    <a:pt x="1410" y="2303"/>
                    <a:pt x="1361" y="2278"/>
                    <a:pt x="1361" y="2278"/>
                  </a:cubicBezTo>
                  <a:close/>
                  <a:moveTo>
                    <a:pt x="1402" y="2657"/>
                  </a:moveTo>
                  <a:cubicBezTo>
                    <a:pt x="1383" y="2657"/>
                    <a:pt x="1378" y="2674"/>
                    <a:pt x="1361" y="2691"/>
                  </a:cubicBezTo>
                  <a:cubicBezTo>
                    <a:pt x="1361" y="2764"/>
                    <a:pt x="1337" y="2813"/>
                    <a:pt x="1313" y="2861"/>
                  </a:cubicBezTo>
                  <a:cubicBezTo>
                    <a:pt x="1313" y="2886"/>
                    <a:pt x="1337" y="2910"/>
                    <a:pt x="1361" y="2934"/>
                  </a:cubicBezTo>
                  <a:cubicBezTo>
                    <a:pt x="1386" y="2934"/>
                    <a:pt x="1410" y="2934"/>
                    <a:pt x="1410" y="2910"/>
                  </a:cubicBezTo>
                  <a:cubicBezTo>
                    <a:pt x="1434" y="2837"/>
                    <a:pt x="1458" y="2764"/>
                    <a:pt x="1458" y="2716"/>
                  </a:cubicBezTo>
                  <a:cubicBezTo>
                    <a:pt x="1458" y="2691"/>
                    <a:pt x="1458" y="2667"/>
                    <a:pt x="1434" y="2667"/>
                  </a:cubicBezTo>
                  <a:cubicBezTo>
                    <a:pt x="1420" y="2660"/>
                    <a:pt x="1410" y="2657"/>
                    <a:pt x="1402" y="2657"/>
                  </a:cubicBezTo>
                  <a:close/>
                  <a:moveTo>
                    <a:pt x="1288" y="3021"/>
                  </a:moveTo>
                  <a:cubicBezTo>
                    <a:pt x="1272" y="3021"/>
                    <a:pt x="1256" y="3031"/>
                    <a:pt x="1240" y="3031"/>
                  </a:cubicBezTo>
                  <a:lnTo>
                    <a:pt x="1167" y="3201"/>
                  </a:lnTo>
                  <a:cubicBezTo>
                    <a:pt x="1143" y="3226"/>
                    <a:pt x="1167" y="3250"/>
                    <a:pt x="1191" y="3274"/>
                  </a:cubicBezTo>
                  <a:cubicBezTo>
                    <a:pt x="1215" y="3274"/>
                    <a:pt x="1240" y="3274"/>
                    <a:pt x="1240" y="3250"/>
                  </a:cubicBezTo>
                  <a:cubicBezTo>
                    <a:pt x="1264" y="3201"/>
                    <a:pt x="1313" y="3153"/>
                    <a:pt x="1337" y="3080"/>
                  </a:cubicBezTo>
                  <a:cubicBezTo>
                    <a:pt x="1337" y="3056"/>
                    <a:pt x="1337" y="3031"/>
                    <a:pt x="1313" y="3031"/>
                  </a:cubicBezTo>
                  <a:cubicBezTo>
                    <a:pt x="1305" y="3023"/>
                    <a:pt x="1296" y="3021"/>
                    <a:pt x="1288" y="3021"/>
                  </a:cubicBezTo>
                  <a:close/>
                  <a:moveTo>
                    <a:pt x="1124" y="3351"/>
                  </a:moveTo>
                  <a:cubicBezTo>
                    <a:pt x="1112" y="3351"/>
                    <a:pt x="1101" y="3357"/>
                    <a:pt x="1094" y="3371"/>
                  </a:cubicBezTo>
                  <a:cubicBezTo>
                    <a:pt x="1045" y="3444"/>
                    <a:pt x="1021" y="3493"/>
                    <a:pt x="997" y="3542"/>
                  </a:cubicBezTo>
                  <a:cubicBezTo>
                    <a:pt x="973" y="3542"/>
                    <a:pt x="973" y="3566"/>
                    <a:pt x="997" y="3590"/>
                  </a:cubicBezTo>
                  <a:lnTo>
                    <a:pt x="1070" y="3590"/>
                  </a:lnTo>
                  <a:cubicBezTo>
                    <a:pt x="1094" y="3542"/>
                    <a:pt x="1143" y="3493"/>
                    <a:pt x="1167" y="3420"/>
                  </a:cubicBezTo>
                  <a:cubicBezTo>
                    <a:pt x="1184" y="3386"/>
                    <a:pt x="1153" y="3351"/>
                    <a:pt x="1124" y="3351"/>
                  </a:cubicBezTo>
                  <a:close/>
                  <a:moveTo>
                    <a:pt x="705" y="3566"/>
                  </a:moveTo>
                  <a:cubicBezTo>
                    <a:pt x="632" y="3566"/>
                    <a:pt x="560" y="3590"/>
                    <a:pt x="511" y="3639"/>
                  </a:cubicBezTo>
                  <a:cubicBezTo>
                    <a:pt x="487" y="3639"/>
                    <a:pt x="487" y="3687"/>
                    <a:pt x="511" y="3687"/>
                  </a:cubicBezTo>
                  <a:cubicBezTo>
                    <a:pt x="511" y="3699"/>
                    <a:pt x="511" y="3705"/>
                    <a:pt x="514" y="3705"/>
                  </a:cubicBezTo>
                  <a:cubicBezTo>
                    <a:pt x="517" y="3705"/>
                    <a:pt x="523" y="3699"/>
                    <a:pt x="535" y="3687"/>
                  </a:cubicBezTo>
                  <a:cubicBezTo>
                    <a:pt x="535" y="3687"/>
                    <a:pt x="535" y="3712"/>
                    <a:pt x="560" y="3712"/>
                  </a:cubicBezTo>
                  <a:cubicBezTo>
                    <a:pt x="608" y="3663"/>
                    <a:pt x="657" y="3663"/>
                    <a:pt x="705" y="3663"/>
                  </a:cubicBezTo>
                  <a:cubicBezTo>
                    <a:pt x="730" y="3663"/>
                    <a:pt x="754" y="3639"/>
                    <a:pt x="754" y="3614"/>
                  </a:cubicBezTo>
                  <a:cubicBezTo>
                    <a:pt x="754" y="3590"/>
                    <a:pt x="730" y="3566"/>
                    <a:pt x="705" y="3566"/>
                  </a:cubicBezTo>
                  <a:close/>
                  <a:moveTo>
                    <a:pt x="900" y="3590"/>
                  </a:moveTo>
                  <a:cubicBezTo>
                    <a:pt x="875" y="3590"/>
                    <a:pt x="851" y="3614"/>
                    <a:pt x="851" y="3639"/>
                  </a:cubicBezTo>
                  <a:cubicBezTo>
                    <a:pt x="827" y="3639"/>
                    <a:pt x="851" y="3663"/>
                    <a:pt x="851" y="3687"/>
                  </a:cubicBezTo>
                  <a:cubicBezTo>
                    <a:pt x="827" y="3736"/>
                    <a:pt x="778" y="3760"/>
                    <a:pt x="730" y="3809"/>
                  </a:cubicBezTo>
                  <a:cubicBezTo>
                    <a:pt x="730" y="3833"/>
                    <a:pt x="730" y="3857"/>
                    <a:pt x="730" y="3882"/>
                  </a:cubicBezTo>
                  <a:lnTo>
                    <a:pt x="803" y="3882"/>
                  </a:lnTo>
                  <a:cubicBezTo>
                    <a:pt x="851" y="3833"/>
                    <a:pt x="900" y="3784"/>
                    <a:pt x="948" y="3736"/>
                  </a:cubicBezTo>
                  <a:cubicBezTo>
                    <a:pt x="948" y="3736"/>
                    <a:pt x="948" y="3712"/>
                    <a:pt x="948" y="3712"/>
                  </a:cubicBezTo>
                  <a:cubicBezTo>
                    <a:pt x="973" y="3712"/>
                    <a:pt x="1021" y="3736"/>
                    <a:pt x="1045" y="3736"/>
                  </a:cubicBezTo>
                  <a:cubicBezTo>
                    <a:pt x="1053" y="3743"/>
                    <a:pt x="1060" y="3746"/>
                    <a:pt x="1067" y="3746"/>
                  </a:cubicBezTo>
                  <a:cubicBezTo>
                    <a:pt x="1084" y="3746"/>
                    <a:pt x="1101" y="3729"/>
                    <a:pt x="1118" y="3712"/>
                  </a:cubicBezTo>
                  <a:cubicBezTo>
                    <a:pt x="1118" y="3712"/>
                    <a:pt x="1118" y="3663"/>
                    <a:pt x="1094" y="3663"/>
                  </a:cubicBezTo>
                  <a:cubicBezTo>
                    <a:pt x="1021" y="3639"/>
                    <a:pt x="973" y="3614"/>
                    <a:pt x="900" y="3590"/>
                  </a:cubicBezTo>
                  <a:close/>
                  <a:moveTo>
                    <a:pt x="1231" y="3742"/>
                  </a:moveTo>
                  <a:cubicBezTo>
                    <a:pt x="1222" y="3742"/>
                    <a:pt x="1215" y="3748"/>
                    <a:pt x="1215" y="3760"/>
                  </a:cubicBezTo>
                  <a:cubicBezTo>
                    <a:pt x="1191" y="3784"/>
                    <a:pt x="1191" y="3809"/>
                    <a:pt x="1215" y="3833"/>
                  </a:cubicBezTo>
                  <a:cubicBezTo>
                    <a:pt x="1264" y="3857"/>
                    <a:pt x="1313" y="3882"/>
                    <a:pt x="1361" y="3930"/>
                  </a:cubicBezTo>
                  <a:lnTo>
                    <a:pt x="1386" y="3930"/>
                  </a:lnTo>
                  <a:cubicBezTo>
                    <a:pt x="1386" y="3930"/>
                    <a:pt x="1396" y="3941"/>
                    <a:pt x="1411" y="3941"/>
                  </a:cubicBezTo>
                  <a:cubicBezTo>
                    <a:pt x="1418" y="3941"/>
                    <a:pt x="1426" y="3938"/>
                    <a:pt x="1434" y="3930"/>
                  </a:cubicBezTo>
                  <a:cubicBezTo>
                    <a:pt x="1434" y="3930"/>
                    <a:pt x="1434" y="3882"/>
                    <a:pt x="1434" y="3882"/>
                  </a:cubicBezTo>
                  <a:cubicBezTo>
                    <a:pt x="1386" y="3833"/>
                    <a:pt x="1313" y="3784"/>
                    <a:pt x="1264" y="3760"/>
                  </a:cubicBezTo>
                  <a:cubicBezTo>
                    <a:pt x="1252" y="3748"/>
                    <a:pt x="1240" y="3742"/>
                    <a:pt x="1231" y="3742"/>
                  </a:cubicBezTo>
                  <a:close/>
                  <a:moveTo>
                    <a:pt x="462" y="3784"/>
                  </a:moveTo>
                  <a:cubicBezTo>
                    <a:pt x="438" y="3784"/>
                    <a:pt x="414" y="3809"/>
                    <a:pt x="438" y="3833"/>
                  </a:cubicBezTo>
                  <a:cubicBezTo>
                    <a:pt x="438" y="3906"/>
                    <a:pt x="487" y="3979"/>
                    <a:pt x="584" y="3979"/>
                  </a:cubicBezTo>
                  <a:lnTo>
                    <a:pt x="608" y="3979"/>
                  </a:lnTo>
                  <a:cubicBezTo>
                    <a:pt x="632" y="3979"/>
                    <a:pt x="657" y="3954"/>
                    <a:pt x="657" y="3906"/>
                  </a:cubicBezTo>
                  <a:cubicBezTo>
                    <a:pt x="632" y="3882"/>
                    <a:pt x="608" y="3882"/>
                    <a:pt x="584" y="3882"/>
                  </a:cubicBezTo>
                  <a:cubicBezTo>
                    <a:pt x="560" y="3882"/>
                    <a:pt x="511" y="3882"/>
                    <a:pt x="511" y="3809"/>
                  </a:cubicBezTo>
                  <a:cubicBezTo>
                    <a:pt x="511" y="3784"/>
                    <a:pt x="487" y="3784"/>
                    <a:pt x="462" y="3784"/>
                  </a:cubicBezTo>
                  <a:close/>
                  <a:moveTo>
                    <a:pt x="1520" y="3963"/>
                  </a:moveTo>
                  <a:cubicBezTo>
                    <a:pt x="1480" y="3963"/>
                    <a:pt x="1445" y="4014"/>
                    <a:pt x="1483" y="4052"/>
                  </a:cubicBezTo>
                  <a:cubicBezTo>
                    <a:pt x="1507" y="4100"/>
                    <a:pt x="1556" y="4149"/>
                    <a:pt x="1580" y="4197"/>
                  </a:cubicBezTo>
                  <a:cubicBezTo>
                    <a:pt x="1604" y="4197"/>
                    <a:pt x="1604" y="4222"/>
                    <a:pt x="1628" y="4222"/>
                  </a:cubicBezTo>
                  <a:lnTo>
                    <a:pt x="1628" y="4197"/>
                  </a:lnTo>
                  <a:lnTo>
                    <a:pt x="1653" y="4197"/>
                  </a:lnTo>
                  <a:cubicBezTo>
                    <a:pt x="1677" y="4197"/>
                    <a:pt x="1677" y="4173"/>
                    <a:pt x="1677" y="4149"/>
                  </a:cubicBezTo>
                  <a:cubicBezTo>
                    <a:pt x="1628" y="4100"/>
                    <a:pt x="1604" y="4027"/>
                    <a:pt x="1556" y="3979"/>
                  </a:cubicBezTo>
                  <a:cubicBezTo>
                    <a:pt x="1544" y="3967"/>
                    <a:pt x="1532" y="3963"/>
                    <a:pt x="1520" y="3963"/>
                  </a:cubicBezTo>
                  <a:close/>
                  <a:moveTo>
                    <a:pt x="1722" y="4285"/>
                  </a:moveTo>
                  <a:cubicBezTo>
                    <a:pt x="1716" y="4285"/>
                    <a:pt x="1708" y="4287"/>
                    <a:pt x="1701" y="4295"/>
                  </a:cubicBezTo>
                  <a:cubicBezTo>
                    <a:pt x="1677" y="4295"/>
                    <a:pt x="1653" y="4319"/>
                    <a:pt x="1677" y="4343"/>
                  </a:cubicBezTo>
                  <a:cubicBezTo>
                    <a:pt x="1701" y="4416"/>
                    <a:pt x="1726" y="4465"/>
                    <a:pt x="1726" y="4513"/>
                  </a:cubicBezTo>
                  <a:cubicBezTo>
                    <a:pt x="1726" y="4537"/>
                    <a:pt x="1750" y="4562"/>
                    <a:pt x="1774" y="4562"/>
                  </a:cubicBezTo>
                  <a:cubicBezTo>
                    <a:pt x="1799" y="4562"/>
                    <a:pt x="1823" y="4513"/>
                    <a:pt x="1823" y="4489"/>
                  </a:cubicBezTo>
                  <a:cubicBezTo>
                    <a:pt x="1799" y="4440"/>
                    <a:pt x="1774" y="4367"/>
                    <a:pt x="1750" y="4319"/>
                  </a:cubicBezTo>
                  <a:cubicBezTo>
                    <a:pt x="1750" y="4302"/>
                    <a:pt x="1738" y="4285"/>
                    <a:pt x="1722" y="4285"/>
                  </a:cubicBezTo>
                  <a:close/>
                  <a:moveTo>
                    <a:pt x="1799" y="4635"/>
                  </a:moveTo>
                  <a:cubicBezTo>
                    <a:pt x="1774" y="4659"/>
                    <a:pt x="1750" y="4683"/>
                    <a:pt x="1750" y="4708"/>
                  </a:cubicBezTo>
                  <a:lnTo>
                    <a:pt x="1750" y="4780"/>
                  </a:lnTo>
                  <a:lnTo>
                    <a:pt x="1750" y="4878"/>
                  </a:lnTo>
                  <a:cubicBezTo>
                    <a:pt x="1750" y="4902"/>
                    <a:pt x="1774" y="4926"/>
                    <a:pt x="1799" y="4926"/>
                  </a:cubicBezTo>
                  <a:cubicBezTo>
                    <a:pt x="1823" y="4926"/>
                    <a:pt x="1847" y="4902"/>
                    <a:pt x="1847" y="4878"/>
                  </a:cubicBezTo>
                  <a:lnTo>
                    <a:pt x="1847" y="4780"/>
                  </a:lnTo>
                  <a:lnTo>
                    <a:pt x="1847" y="4683"/>
                  </a:lnTo>
                  <a:cubicBezTo>
                    <a:pt x="1847" y="4659"/>
                    <a:pt x="1823" y="4635"/>
                    <a:pt x="1799" y="4635"/>
                  </a:cubicBezTo>
                  <a:close/>
                  <a:moveTo>
                    <a:pt x="1799" y="5023"/>
                  </a:moveTo>
                  <a:cubicBezTo>
                    <a:pt x="1774" y="5023"/>
                    <a:pt x="1750" y="5023"/>
                    <a:pt x="1750" y="5048"/>
                  </a:cubicBezTo>
                  <a:cubicBezTo>
                    <a:pt x="1726" y="5096"/>
                    <a:pt x="1726" y="5145"/>
                    <a:pt x="1726" y="5169"/>
                  </a:cubicBezTo>
                  <a:cubicBezTo>
                    <a:pt x="1701" y="5193"/>
                    <a:pt x="1726" y="5218"/>
                    <a:pt x="1750" y="5242"/>
                  </a:cubicBezTo>
                  <a:cubicBezTo>
                    <a:pt x="1774" y="5242"/>
                    <a:pt x="1799" y="5218"/>
                    <a:pt x="1799" y="5193"/>
                  </a:cubicBezTo>
                  <a:cubicBezTo>
                    <a:pt x="1823" y="5169"/>
                    <a:pt x="1823" y="5121"/>
                    <a:pt x="1823" y="5072"/>
                  </a:cubicBezTo>
                  <a:cubicBezTo>
                    <a:pt x="1847" y="5048"/>
                    <a:pt x="1823" y="5023"/>
                    <a:pt x="1799" y="50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7" name="Google Shape;209;p6"/>
          <p:cNvGrpSpPr>
            <a:grpSpLocks/>
          </p:cNvGrpSpPr>
          <p:nvPr/>
        </p:nvGrpSpPr>
        <p:grpSpPr bwMode="auto">
          <a:xfrm flipH="1">
            <a:off x="11041063" y="5276850"/>
            <a:ext cx="944562" cy="1638300"/>
            <a:chOff x="-1056319" y="1385262"/>
            <a:chExt cx="212940" cy="369285"/>
          </a:xfrm>
        </p:grpSpPr>
        <p:sp>
          <p:nvSpPr>
            <p:cNvPr id="18" name="Google Shape;210;p6"/>
            <p:cNvSpPr/>
            <p:nvPr/>
          </p:nvSpPr>
          <p:spPr>
            <a:xfrm>
              <a:off x="-933207" y="1467564"/>
              <a:ext cx="27199" cy="279111"/>
            </a:xfrm>
            <a:custGeom>
              <a:avLst/>
              <a:gdLst/>
              <a:ahLst/>
              <a:cxnLst/>
              <a:rect l="l" t="t" r="r" b="b"/>
              <a:pathLst>
                <a:path w="705" h="7168" extrusionOk="0">
                  <a:moveTo>
                    <a:pt x="680" y="1"/>
                  </a:moveTo>
                  <a:cubicBezTo>
                    <a:pt x="656" y="1"/>
                    <a:pt x="632" y="25"/>
                    <a:pt x="632" y="50"/>
                  </a:cubicBezTo>
                  <a:cubicBezTo>
                    <a:pt x="608" y="292"/>
                    <a:pt x="0" y="6123"/>
                    <a:pt x="170" y="7119"/>
                  </a:cubicBezTo>
                  <a:cubicBezTo>
                    <a:pt x="170" y="7143"/>
                    <a:pt x="170" y="7167"/>
                    <a:pt x="195" y="7167"/>
                  </a:cubicBezTo>
                  <a:lnTo>
                    <a:pt x="219" y="7167"/>
                  </a:lnTo>
                  <a:cubicBezTo>
                    <a:pt x="243" y="7143"/>
                    <a:pt x="243" y="7119"/>
                    <a:pt x="243" y="7094"/>
                  </a:cubicBezTo>
                  <a:cubicBezTo>
                    <a:pt x="97" y="6123"/>
                    <a:pt x="705" y="122"/>
                    <a:pt x="705" y="74"/>
                  </a:cubicBezTo>
                  <a:cubicBezTo>
                    <a:pt x="705" y="25"/>
                    <a:pt x="705" y="25"/>
                    <a:pt x="6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" name="Google Shape;211;p6"/>
            <p:cNvSpPr/>
            <p:nvPr/>
          </p:nvSpPr>
          <p:spPr>
            <a:xfrm>
              <a:off x="-968280" y="1385262"/>
              <a:ext cx="124901" cy="123811"/>
            </a:xfrm>
            <a:custGeom>
              <a:avLst/>
              <a:gdLst/>
              <a:ahLst/>
              <a:cxnLst/>
              <a:rect l="l" t="t" r="r" b="b"/>
              <a:pathLst>
                <a:path w="3208" h="3183" extrusionOk="0">
                  <a:moveTo>
                    <a:pt x="1555" y="98"/>
                  </a:moveTo>
                  <a:cubicBezTo>
                    <a:pt x="1871" y="171"/>
                    <a:pt x="1871" y="705"/>
                    <a:pt x="1871" y="705"/>
                  </a:cubicBezTo>
                  <a:cubicBezTo>
                    <a:pt x="1871" y="729"/>
                    <a:pt x="1895" y="754"/>
                    <a:pt x="1920" y="754"/>
                  </a:cubicBezTo>
                  <a:cubicBezTo>
                    <a:pt x="1944" y="754"/>
                    <a:pt x="1968" y="754"/>
                    <a:pt x="1968" y="729"/>
                  </a:cubicBezTo>
                  <a:cubicBezTo>
                    <a:pt x="2065" y="535"/>
                    <a:pt x="2260" y="243"/>
                    <a:pt x="2381" y="243"/>
                  </a:cubicBezTo>
                  <a:cubicBezTo>
                    <a:pt x="2405" y="243"/>
                    <a:pt x="2430" y="243"/>
                    <a:pt x="2430" y="268"/>
                  </a:cubicBezTo>
                  <a:cubicBezTo>
                    <a:pt x="2600" y="389"/>
                    <a:pt x="2478" y="802"/>
                    <a:pt x="2405" y="948"/>
                  </a:cubicBezTo>
                  <a:cubicBezTo>
                    <a:pt x="2386" y="988"/>
                    <a:pt x="2414" y="1027"/>
                    <a:pt x="2452" y="1027"/>
                  </a:cubicBezTo>
                  <a:cubicBezTo>
                    <a:pt x="2460" y="1027"/>
                    <a:pt x="2469" y="1025"/>
                    <a:pt x="2478" y="1021"/>
                  </a:cubicBezTo>
                  <a:cubicBezTo>
                    <a:pt x="2600" y="972"/>
                    <a:pt x="2745" y="924"/>
                    <a:pt x="2891" y="924"/>
                  </a:cubicBezTo>
                  <a:cubicBezTo>
                    <a:pt x="2940" y="924"/>
                    <a:pt x="3013" y="924"/>
                    <a:pt x="3061" y="972"/>
                  </a:cubicBezTo>
                  <a:cubicBezTo>
                    <a:pt x="3061" y="972"/>
                    <a:pt x="3061" y="996"/>
                    <a:pt x="3061" y="996"/>
                  </a:cubicBezTo>
                  <a:cubicBezTo>
                    <a:pt x="3037" y="1142"/>
                    <a:pt x="2745" y="1409"/>
                    <a:pt x="2551" y="1580"/>
                  </a:cubicBezTo>
                  <a:cubicBezTo>
                    <a:pt x="2527" y="1580"/>
                    <a:pt x="2527" y="1604"/>
                    <a:pt x="2527" y="1628"/>
                  </a:cubicBezTo>
                  <a:cubicBezTo>
                    <a:pt x="2551" y="1628"/>
                    <a:pt x="2551" y="1652"/>
                    <a:pt x="2575" y="1652"/>
                  </a:cubicBezTo>
                  <a:cubicBezTo>
                    <a:pt x="2721" y="1652"/>
                    <a:pt x="3134" y="1725"/>
                    <a:pt x="3134" y="1920"/>
                  </a:cubicBezTo>
                  <a:cubicBezTo>
                    <a:pt x="3134" y="2114"/>
                    <a:pt x="2624" y="2163"/>
                    <a:pt x="2430" y="2163"/>
                  </a:cubicBezTo>
                  <a:cubicBezTo>
                    <a:pt x="2430" y="2163"/>
                    <a:pt x="2405" y="2163"/>
                    <a:pt x="2405" y="2187"/>
                  </a:cubicBezTo>
                  <a:cubicBezTo>
                    <a:pt x="2381" y="2211"/>
                    <a:pt x="2381" y="2211"/>
                    <a:pt x="2405" y="2235"/>
                  </a:cubicBezTo>
                  <a:cubicBezTo>
                    <a:pt x="2405" y="2235"/>
                    <a:pt x="2697" y="2551"/>
                    <a:pt x="2527" y="2794"/>
                  </a:cubicBezTo>
                  <a:cubicBezTo>
                    <a:pt x="2503" y="2818"/>
                    <a:pt x="2454" y="2843"/>
                    <a:pt x="2430" y="2843"/>
                  </a:cubicBezTo>
                  <a:cubicBezTo>
                    <a:pt x="2260" y="2843"/>
                    <a:pt x="1992" y="2503"/>
                    <a:pt x="1895" y="2381"/>
                  </a:cubicBezTo>
                  <a:cubicBezTo>
                    <a:pt x="1883" y="2369"/>
                    <a:pt x="1871" y="2363"/>
                    <a:pt x="1862" y="2363"/>
                  </a:cubicBezTo>
                  <a:cubicBezTo>
                    <a:pt x="1853" y="2363"/>
                    <a:pt x="1847" y="2369"/>
                    <a:pt x="1847" y="2381"/>
                  </a:cubicBezTo>
                  <a:cubicBezTo>
                    <a:pt x="1822" y="2381"/>
                    <a:pt x="1798" y="2405"/>
                    <a:pt x="1798" y="2430"/>
                  </a:cubicBezTo>
                  <a:cubicBezTo>
                    <a:pt x="1798" y="2430"/>
                    <a:pt x="1871" y="2964"/>
                    <a:pt x="1579" y="3086"/>
                  </a:cubicBezTo>
                  <a:lnTo>
                    <a:pt x="1507" y="3086"/>
                  </a:lnTo>
                  <a:cubicBezTo>
                    <a:pt x="1312" y="3086"/>
                    <a:pt x="1215" y="2624"/>
                    <a:pt x="1215" y="2454"/>
                  </a:cubicBezTo>
                  <a:cubicBezTo>
                    <a:pt x="1215" y="2430"/>
                    <a:pt x="1191" y="2430"/>
                    <a:pt x="1166" y="2430"/>
                  </a:cubicBezTo>
                  <a:cubicBezTo>
                    <a:pt x="1166" y="2430"/>
                    <a:pt x="1166" y="2454"/>
                    <a:pt x="1166" y="2454"/>
                  </a:cubicBezTo>
                  <a:cubicBezTo>
                    <a:pt x="1045" y="2551"/>
                    <a:pt x="899" y="2624"/>
                    <a:pt x="754" y="2624"/>
                  </a:cubicBezTo>
                  <a:cubicBezTo>
                    <a:pt x="656" y="2624"/>
                    <a:pt x="583" y="2600"/>
                    <a:pt x="511" y="2575"/>
                  </a:cubicBezTo>
                  <a:cubicBezTo>
                    <a:pt x="462" y="2551"/>
                    <a:pt x="413" y="2503"/>
                    <a:pt x="413" y="2454"/>
                  </a:cubicBezTo>
                  <a:cubicBezTo>
                    <a:pt x="389" y="2235"/>
                    <a:pt x="729" y="1871"/>
                    <a:pt x="875" y="1725"/>
                  </a:cubicBezTo>
                  <a:cubicBezTo>
                    <a:pt x="875" y="1701"/>
                    <a:pt x="875" y="1701"/>
                    <a:pt x="875" y="1677"/>
                  </a:cubicBezTo>
                  <a:cubicBezTo>
                    <a:pt x="851" y="1652"/>
                    <a:pt x="826" y="1652"/>
                    <a:pt x="826" y="1652"/>
                  </a:cubicBezTo>
                  <a:lnTo>
                    <a:pt x="705" y="1652"/>
                  </a:lnTo>
                  <a:cubicBezTo>
                    <a:pt x="535" y="1652"/>
                    <a:pt x="195" y="1628"/>
                    <a:pt x="146" y="1409"/>
                  </a:cubicBezTo>
                  <a:cubicBezTo>
                    <a:pt x="122" y="1385"/>
                    <a:pt x="122" y="1361"/>
                    <a:pt x="146" y="1337"/>
                  </a:cubicBezTo>
                  <a:cubicBezTo>
                    <a:pt x="219" y="1215"/>
                    <a:pt x="559" y="1191"/>
                    <a:pt x="826" y="1191"/>
                  </a:cubicBezTo>
                  <a:lnTo>
                    <a:pt x="851" y="1191"/>
                  </a:lnTo>
                  <a:cubicBezTo>
                    <a:pt x="899" y="1167"/>
                    <a:pt x="924" y="1118"/>
                    <a:pt x="875" y="1094"/>
                  </a:cubicBezTo>
                  <a:cubicBezTo>
                    <a:pt x="778" y="1021"/>
                    <a:pt x="511" y="778"/>
                    <a:pt x="511" y="608"/>
                  </a:cubicBezTo>
                  <a:cubicBezTo>
                    <a:pt x="511" y="559"/>
                    <a:pt x="511" y="535"/>
                    <a:pt x="535" y="511"/>
                  </a:cubicBezTo>
                  <a:cubicBezTo>
                    <a:pt x="583" y="486"/>
                    <a:pt x="608" y="462"/>
                    <a:pt x="656" y="462"/>
                  </a:cubicBezTo>
                  <a:cubicBezTo>
                    <a:pt x="899" y="511"/>
                    <a:pt x="1118" y="632"/>
                    <a:pt x="1312" y="778"/>
                  </a:cubicBezTo>
                  <a:lnTo>
                    <a:pt x="1361" y="778"/>
                  </a:lnTo>
                  <a:cubicBezTo>
                    <a:pt x="1385" y="754"/>
                    <a:pt x="1385" y="754"/>
                    <a:pt x="1385" y="729"/>
                  </a:cubicBezTo>
                  <a:cubicBezTo>
                    <a:pt x="1361" y="608"/>
                    <a:pt x="1337" y="268"/>
                    <a:pt x="1434" y="146"/>
                  </a:cubicBezTo>
                  <a:cubicBezTo>
                    <a:pt x="1458" y="98"/>
                    <a:pt x="1507" y="98"/>
                    <a:pt x="1555" y="98"/>
                  </a:cubicBezTo>
                  <a:close/>
                  <a:moveTo>
                    <a:pt x="1531" y="1"/>
                  </a:moveTo>
                  <a:cubicBezTo>
                    <a:pt x="1458" y="1"/>
                    <a:pt x="1385" y="25"/>
                    <a:pt x="1337" y="73"/>
                  </a:cubicBezTo>
                  <a:cubicBezTo>
                    <a:pt x="1239" y="243"/>
                    <a:pt x="1215" y="438"/>
                    <a:pt x="1239" y="632"/>
                  </a:cubicBezTo>
                  <a:cubicBezTo>
                    <a:pt x="1069" y="486"/>
                    <a:pt x="875" y="389"/>
                    <a:pt x="632" y="365"/>
                  </a:cubicBezTo>
                  <a:cubicBezTo>
                    <a:pt x="583" y="365"/>
                    <a:pt x="511" y="389"/>
                    <a:pt x="462" y="413"/>
                  </a:cubicBezTo>
                  <a:cubicBezTo>
                    <a:pt x="413" y="462"/>
                    <a:pt x="389" y="535"/>
                    <a:pt x="389" y="584"/>
                  </a:cubicBezTo>
                  <a:cubicBezTo>
                    <a:pt x="438" y="778"/>
                    <a:pt x="559" y="948"/>
                    <a:pt x="705" y="1069"/>
                  </a:cubicBezTo>
                  <a:cubicBezTo>
                    <a:pt x="511" y="1069"/>
                    <a:pt x="171" y="1118"/>
                    <a:pt x="49" y="1264"/>
                  </a:cubicBezTo>
                  <a:cubicBezTo>
                    <a:pt x="0" y="1312"/>
                    <a:pt x="0" y="1361"/>
                    <a:pt x="0" y="1434"/>
                  </a:cubicBezTo>
                  <a:cubicBezTo>
                    <a:pt x="73" y="1701"/>
                    <a:pt x="462" y="1725"/>
                    <a:pt x="681" y="1725"/>
                  </a:cubicBezTo>
                  <a:cubicBezTo>
                    <a:pt x="511" y="1895"/>
                    <a:pt x="243" y="2211"/>
                    <a:pt x="268" y="2454"/>
                  </a:cubicBezTo>
                  <a:cubicBezTo>
                    <a:pt x="292" y="2527"/>
                    <a:pt x="341" y="2600"/>
                    <a:pt x="413" y="2624"/>
                  </a:cubicBezTo>
                  <a:cubicBezTo>
                    <a:pt x="511" y="2673"/>
                    <a:pt x="608" y="2697"/>
                    <a:pt x="705" y="2697"/>
                  </a:cubicBezTo>
                  <a:cubicBezTo>
                    <a:pt x="851" y="2697"/>
                    <a:pt x="996" y="2648"/>
                    <a:pt x="1118" y="2551"/>
                  </a:cubicBezTo>
                  <a:cubicBezTo>
                    <a:pt x="1166" y="2746"/>
                    <a:pt x="1264" y="3183"/>
                    <a:pt x="1507" y="3183"/>
                  </a:cubicBezTo>
                  <a:cubicBezTo>
                    <a:pt x="1531" y="3183"/>
                    <a:pt x="1579" y="3183"/>
                    <a:pt x="1604" y="3159"/>
                  </a:cubicBezTo>
                  <a:cubicBezTo>
                    <a:pt x="1822" y="3037"/>
                    <a:pt x="1944" y="2794"/>
                    <a:pt x="1895" y="2551"/>
                  </a:cubicBezTo>
                  <a:lnTo>
                    <a:pt x="1895" y="2551"/>
                  </a:lnTo>
                  <a:cubicBezTo>
                    <a:pt x="2041" y="2721"/>
                    <a:pt x="2260" y="2940"/>
                    <a:pt x="2430" y="2940"/>
                  </a:cubicBezTo>
                  <a:cubicBezTo>
                    <a:pt x="2503" y="2940"/>
                    <a:pt x="2551" y="2916"/>
                    <a:pt x="2600" y="2867"/>
                  </a:cubicBezTo>
                  <a:cubicBezTo>
                    <a:pt x="2697" y="2648"/>
                    <a:pt x="2673" y="2405"/>
                    <a:pt x="2527" y="2260"/>
                  </a:cubicBezTo>
                  <a:cubicBezTo>
                    <a:pt x="2745" y="2235"/>
                    <a:pt x="3207" y="2163"/>
                    <a:pt x="3207" y="1920"/>
                  </a:cubicBezTo>
                  <a:cubicBezTo>
                    <a:pt x="3207" y="1677"/>
                    <a:pt x="2867" y="1604"/>
                    <a:pt x="2673" y="1580"/>
                  </a:cubicBezTo>
                  <a:cubicBezTo>
                    <a:pt x="2818" y="1434"/>
                    <a:pt x="3134" y="1191"/>
                    <a:pt x="3134" y="1021"/>
                  </a:cubicBezTo>
                  <a:cubicBezTo>
                    <a:pt x="3134" y="972"/>
                    <a:pt x="3110" y="948"/>
                    <a:pt x="3086" y="899"/>
                  </a:cubicBezTo>
                  <a:cubicBezTo>
                    <a:pt x="3037" y="851"/>
                    <a:pt x="2940" y="826"/>
                    <a:pt x="2867" y="826"/>
                  </a:cubicBezTo>
                  <a:cubicBezTo>
                    <a:pt x="2745" y="826"/>
                    <a:pt x="2624" y="851"/>
                    <a:pt x="2503" y="899"/>
                  </a:cubicBezTo>
                  <a:cubicBezTo>
                    <a:pt x="2551" y="729"/>
                    <a:pt x="2648" y="341"/>
                    <a:pt x="2478" y="195"/>
                  </a:cubicBezTo>
                  <a:cubicBezTo>
                    <a:pt x="2430" y="171"/>
                    <a:pt x="2405" y="146"/>
                    <a:pt x="2357" y="146"/>
                  </a:cubicBezTo>
                  <a:cubicBezTo>
                    <a:pt x="2187" y="146"/>
                    <a:pt x="2017" y="389"/>
                    <a:pt x="1920" y="559"/>
                  </a:cubicBezTo>
                  <a:cubicBezTo>
                    <a:pt x="1895" y="365"/>
                    <a:pt x="1798" y="73"/>
                    <a:pt x="15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" name="Google Shape;212;p6"/>
            <p:cNvSpPr/>
            <p:nvPr/>
          </p:nvSpPr>
          <p:spPr>
            <a:xfrm>
              <a:off x="-990111" y="1535195"/>
              <a:ext cx="60482" cy="203966"/>
            </a:xfrm>
            <a:custGeom>
              <a:avLst/>
              <a:gdLst/>
              <a:ahLst/>
              <a:cxnLst/>
              <a:rect l="l" t="t" r="r" b="b"/>
              <a:pathLst>
                <a:path w="1556" h="5234" extrusionOk="0">
                  <a:moveTo>
                    <a:pt x="70" y="1"/>
                  </a:moveTo>
                  <a:cubicBezTo>
                    <a:pt x="64" y="1"/>
                    <a:pt x="56" y="4"/>
                    <a:pt x="49" y="11"/>
                  </a:cubicBezTo>
                  <a:cubicBezTo>
                    <a:pt x="25" y="11"/>
                    <a:pt x="1" y="35"/>
                    <a:pt x="25" y="60"/>
                  </a:cubicBezTo>
                  <a:cubicBezTo>
                    <a:pt x="49" y="108"/>
                    <a:pt x="1458" y="3290"/>
                    <a:pt x="948" y="5185"/>
                  </a:cubicBezTo>
                  <a:cubicBezTo>
                    <a:pt x="948" y="5210"/>
                    <a:pt x="948" y="5234"/>
                    <a:pt x="972" y="5234"/>
                  </a:cubicBezTo>
                  <a:cubicBezTo>
                    <a:pt x="1021" y="5234"/>
                    <a:pt x="1045" y="5234"/>
                    <a:pt x="1045" y="5185"/>
                  </a:cubicBezTo>
                  <a:cubicBezTo>
                    <a:pt x="1555" y="3290"/>
                    <a:pt x="122" y="60"/>
                    <a:pt x="98" y="35"/>
                  </a:cubicBezTo>
                  <a:cubicBezTo>
                    <a:pt x="98" y="18"/>
                    <a:pt x="86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" name="Google Shape;213;p6"/>
            <p:cNvSpPr/>
            <p:nvPr/>
          </p:nvSpPr>
          <p:spPr>
            <a:xfrm>
              <a:off x="-1056319" y="1471858"/>
              <a:ext cx="125975" cy="123453"/>
            </a:xfrm>
            <a:custGeom>
              <a:avLst/>
              <a:gdLst/>
              <a:ahLst/>
              <a:cxnLst/>
              <a:rect l="l" t="t" r="r" b="b"/>
              <a:pathLst>
                <a:path w="3232" h="3168" extrusionOk="0">
                  <a:moveTo>
                    <a:pt x="1513" y="97"/>
                  </a:moveTo>
                  <a:cubicBezTo>
                    <a:pt x="1527" y="97"/>
                    <a:pt x="1541" y="99"/>
                    <a:pt x="1555" y="107"/>
                  </a:cubicBezTo>
                  <a:cubicBezTo>
                    <a:pt x="1871" y="155"/>
                    <a:pt x="1895" y="714"/>
                    <a:pt x="1895" y="714"/>
                  </a:cubicBezTo>
                  <a:cubicBezTo>
                    <a:pt x="1895" y="738"/>
                    <a:pt x="1895" y="738"/>
                    <a:pt x="1919" y="738"/>
                  </a:cubicBezTo>
                  <a:cubicBezTo>
                    <a:pt x="1926" y="745"/>
                    <a:pt x="1934" y="748"/>
                    <a:pt x="1940" y="748"/>
                  </a:cubicBezTo>
                  <a:cubicBezTo>
                    <a:pt x="1956" y="748"/>
                    <a:pt x="1968" y="731"/>
                    <a:pt x="1968" y="714"/>
                  </a:cubicBezTo>
                  <a:cubicBezTo>
                    <a:pt x="2065" y="544"/>
                    <a:pt x="2259" y="228"/>
                    <a:pt x="2381" y="228"/>
                  </a:cubicBezTo>
                  <a:cubicBezTo>
                    <a:pt x="2405" y="228"/>
                    <a:pt x="2430" y="252"/>
                    <a:pt x="2454" y="252"/>
                  </a:cubicBezTo>
                  <a:cubicBezTo>
                    <a:pt x="2600" y="398"/>
                    <a:pt x="2478" y="811"/>
                    <a:pt x="2430" y="957"/>
                  </a:cubicBezTo>
                  <a:cubicBezTo>
                    <a:pt x="2405" y="957"/>
                    <a:pt x="2405" y="981"/>
                    <a:pt x="2430" y="1005"/>
                  </a:cubicBezTo>
                  <a:lnTo>
                    <a:pt x="2478" y="1005"/>
                  </a:lnTo>
                  <a:cubicBezTo>
                    <a:pt x="2600" y="933"/>
                    <a:pt x="2745" y="908"/>
                    <a:pt x="2891" y="908"/>
                  </a:cubicBezTo>
                  <a:cubicBezTo>
                    <a:pt x="2940" y="908"/>
                    <a:pt x="3013" y="908"/>
                    <a:pt x="3061" y="957"/>
                  </a:cubicBezTo>
                  <a:cubicBezTo>
                    <a:pt x="3061" y="957"/>
                    <a:pt x="3061" y="981"/>
                    <a:pt x="3061" y="981"/>
                  </a:cubicBezTo>
                  <a:cubicBezTo>
                    <a:pt x="3037" y="1127"/>
                    <a:pt x="2745" y="1394"/>
                    <a:pt x="2551" y="1540"/>
                  </a:cubicBezTo>
                  <a:cubicBezTo>
                    <a:pt x="2551" y="1564"/>
                    <a:pt x="2527" y="1588"/>
                    <a:pt x="2527" y="1588"/>
                  </a:cubicBezTo>
                  <a:cubicBezTo>
                    <a:pt x="2551" y="1613"/>
                    <a:pt x="2551" y="1637"/>
                    <a:pt x="2575" y="1637"/>
                  </a:cubicBezTo>
                  <a:cubicBezTo>
                    <a:pt x="2575" y="1637"/>
                    <a:pt x="3134" y="1710"/>
                    <a:pt x="3134" y="1904"/>
                  </a:cubicBezTo>
                  <a:cubicBezTo>
                    <a:pt x="3134" y="2099"/>
                    <a:pt x="2624" y="2147"/>
                    <a:pt x="2454" y="2147"/>
                  </a:cubicBezTo>
                  <a:cubicBezTo>
                    <a:pt x="2430" y="2147"/>
                    <a:pt x="2405" y="2147"/>
                    <a:pt x="2405" y="2171"/>
                  </a:cubicBezTo>
                  <a:cubicBezTo>
                    <a:pt x="2381" y="2171"/>
                    <a:pt x="2381" y="2196"/>
                    <a:pt x="2405" y="2220"/>
                  </a:cubicBezTo>
                  <a:cubicBezTo>
                    <a:pt x="2405" y="2220"/>
                    <a:pt x="2697" y="2536"/>
                    <a:pt x="2527" y="2779"/>
                  </a:cubicBezTo>
                  <a:cubicBezTo>
                    <a:pt x="2502" y="2803"/>
                    <a:pt x="2478" y="2827"/>
                    <a:pt x="2430" y="2827"/>
                  </a:cubicBezTo>
                  <a:cubicBezTo>
                    <a:pt x="2259" y="2827"/>
                    <a:pt x="1992" y="2487"/>
                    <a:pt x="1895" y="2341"/>
                  </a:cubicBezTo>
                  <a:cubicBezTo>
                    <a:pt x="1895" y="2341"/>
                    <a:pt x="1884" y="2331"/>
                    <a:pt x="1870" y="2331"/>
                  </a:cubicBezTo>
                  <a:cubicBezTo>
                    <a:pt x="1863" y="2331"/>
                    <a:pt x="1855" y="2333"/>
                    <a:pt x="1846" y="2341"/>
                  </a:cubicBezTo>
                  <a:cubicBezTo>
                    <a:pt x="1822" y="2341"/>
                    <a:pt x="1822" y="2366"/>
                    <a:pt x="1822" y="2390"/>
                  </a:cubicBezTo>
                  <a:cubicBezTo>
                    <a:pt x="1822" y="2390"/>
                    <a:pt x="1895" y="2924"/>
                    <a:pt x="1579" y="3046"/>
                  </a:cubicBezTo>
                  <a:lnTo>
                    <a:pt x="1531" y="3046"/>
                  </a:lnTo>
                  <a:cubicBezTo>
                    <a:pt x="1336" y="3046"/>
                    <a:pt x="1239" y="2609"/>
                    <a:pt x="1215" y="2439"/>
                  </a:cubicBezTo>
                  <a:cubicBezTo>
                    <a:pt x="1215" y="2414"/>
                    <a:pt x="1191" y="2414"/>
                    <a:pt x="1191" y="2414"/>
                  </a:cubicBezTo>
                  <a:lnTo>
                    <a:pt x="1142" y="2414"/>
                  </a:lnTo>
                  <a:cubicBezTo>
                    <a:pt x="1021" y="2512"/>
                    <a:pt x="875" y="2584"/>
                    <a:pt x="705" y="2584"/>
                  </a:cubicBezTo>
                  <a:cubicBezTo>
                    <a:pt x="632" y="2584"/>
                    <a:pt x="535" y="2560"/>
                    <a:pt x="462" y="2536"/>
                  </a:cubicBezTo>
                  <a:cubicBezTo>
                    <a:pt x="413" y="2512"/>
                    <a:pt x="389" y="2463"/>
                    <a:pt x="365" y="2414"/>
                  </a:cubicBezTo>
                  <a:cubicBezTo>
                    <a:pt x="340" y="2220"/>
                    <a:pt x="705" y="1831"/>
                    <a:pt x="826" y="1686"/>
                  </a:cubicBezTo>
                  <a:cubicBezTo>
                    <a:pt x="851" y="1661"/>
                    <a:pt x="826" y="1613"/>
                    <a:pt x="802" y="1613"/>
                  </a:cubicBezTo>
                  <a:lnTo>
                    <a:pt x="656" y="1613"/>
                  </a:lnTo>
                  <a:cubicBezTo>
                    <a:pt x="510" y="1613"/>
                    <a:pt x="170" y="1588"/>
                    <a:pt x="122" y="1394"/>
                  </a:cubicBezTo>
                  <a:cubicBezTo>
                    <a:pt x="122" y="1370"/>
                    <a:pt x="122" y="1345"/>
                    <a:pt x="146" y="1321"/>
                  </a:cubicBezTo>
                  <a:cubicBezTo>
                    <a:pt x="219" y="1200"/>
                    <a:pt x="559" y="1175"/>
                    <a:pt x="826" y="1175"/>
                  </a:cubicBezTo>
                  <a:lnTo>
                    <a:pt x="875" y="1175"/>
                  </a:lnTo>
                  <a:cubicBezTo>
                    <a:pt x="875" y="1175"/>
                    <a:pt x="899" y="1151"/>
                    <a:pt x="923" y="1151"/>
                  </a:cubicBezTo>
                  <a:cubicBezTo>
                    <a:pt x="923" y="1127"/>
                    <a:pt x="899" y="1103"/>
                    <a:pt x="899" y="1078"/>
                  </a:cubicBezTo>
                  <a:cubicBezTo>
                    <a:pt x="802" y="1005"/>
                    <a:pt x="510" y="762"/>
                    <a:pt x="510" y="592"/>
                  </a:cubicBezTo>
                  <a:cubicBezTo>
                    <a:pt x="510" y="568"/>
                    <a:pt x="535" y="520"/>
                    <a:pt x="559" y="495"/>
                  </a:cubicBezTo>
                  <a:cubicBezTo>
                    <a:pt x="583" y="471"/>
                    <a:pt x="632" y="471"/>
                    <a:pt x="680" y="471"/>
                  </a:cubicBezTo>
                  <a:cubicBezTo>
                    <a:pt x="899" y="520"/>
                    <a:pt x="1142" y="617"/>
                    <a:pt x="1312" y="762"/>
                  </a:cubicBezTo>
                  <a:cubicBezTo>
                    <a:pt x="1324" y="775"/>
                    <a:pt x="1336" y="781"/>
                    <a:pt x="1345" y="781"/>
                  </a:cubicBezTo>
                  <a:cubicBezTo>
                    <a:pt x="1355" y="781"/>
                    <a:pt x="1361" y="775"/>
                    <a:pt x="1361" y="762"/>
                  </a:cubicBezTo>
                  <a:cubicBezTo>
                    <a:pt x="1385" y="762"/>
                    <a:pt x="1409" y="738"/>
                    <a:pt x="1385" y="714"/>
                  </a:cubicBezTo>
                  <a:cubicBezTo>
                    <a:pt x="1361" y="592"/>
                    <a:pt x="1336" y="252"/>
                    <a:pt x="1434" y="131"/>
                  </a:cubicBezTo>
                  <a:cubicBezTo>
                    <a:pt x="1451" y="114"/>
                    <a:pt x="1480" y="97"/>
                    <a:pt x="1513" y="97"/>
                  </a:cubicBezTo>
                  <a:close/>
                  <a:moveTo>
                    <a:pt x="1497" y="0"/>
                  </a:moveTo>
                  <a:cubicBezTo>
                    <a:pt x="1437" y="0"/>
                    <a:pt x="1373" y="28"/>
                    <a:pt x="1336" y="82"/>
                  </a:cubicBezTo>
                  <a:cubicBezTo>
                    <a:pt x="1263" y="252"/>
                    <a:pt x="1215" y="447"/>
                    <a:pt x="1263" y="617"/>
                  </a:cubicBezTo>
                  <a:cubicBezTo>
                    <a:pt x="1093" y="471"/>
                    <a:pt x="875" y="398"/>
                    <a:pt x="656" y="349"/>
                  </a:cubicBezTo>
                  <a:cubicBezTo>
                    <a:pt x="583" y="349"/>
                    <a:pt x="535" y="374"/>
                    <a:pt x="462" y="422"/>
                  </a:cubicBezTo>
                  <a:cubicBezTo>
                    <a:pt x="413" y="447"/>
                    <a:pt x="389" y="520"/>
                    <a:pt x="389" y="568"/>
                  </a:cubicBezTo>
                  <a:cubicBezTo>
                    <a:pt x="413" y="762"/>
                    <a:pt x="608" y="957"/>
                    <a:pt x="729" y="1054"/>
                  </a:cubicBezTo>
                  <a:cubicBezTo>
                    <a:pt x="510" y="1078"/>
                    <a:pt x="170" y="1103"/>
                    <a:pt x="49" y="1248"/>
                  </a:cubicBezTo>
                  <a:cubicBezTo>
                    <a:pt x="25" y="1297"/>
                    <a:pt x="0" y="1370"/>
                    <a:pt x="25" y="1418"/>
                  </a:cubicBezTo>
                  <a:cubicBezTo>
                    <a:pt x="73" y="1686"/>
                    <a:pt x="462" y="1710"/>
                    <a:pt x="680" y="1710"/>
                  </a:cubicBezTo>
                  <a:cubicBezTo>
                    <a:pt x="535" y="1880"/>
                    <a:pt x="243" y="2220"/>
                    <a:pt x="292" y="2439"/>
                  </a:cubicBezTo>
                  <a:cubicBezTo>
                    <a:pt x="292" y="2536"/>
                    <a:pt x="340" y="2584"/>
                    <a:pt x="438" y="2633"/>
                  </a:cubicBezTo>
                  <a:cubicBezTo>
                    <a:pt x="510" y="2682"/>
                    <a:pt x="608" y="2706"/>
                    <a:pt x="705" y="2706"/>
                  </a:cubicBezTo>
                  <a:cubicBezTo>
                    <a:pt x="875" y="2682"/>
                    <a:pt x="1021" y="2633"/>
                    <a:pt x="1142" y="2560"/>
                  </a:cubicBezTo>
                  <a:cubicBezTo>
                    <a:pt x="1166" y="2730"/>
                    <a:pt x="1263" y="3167"/>
                    <a:pt x="1531" y="3167"/>
                  </a:cubicBezTo>
                  <a:lnTo>
                    <a:pt x="1628" y="3167"/>
                  </a:lnTo>
                  <a:cubicBezTo>
                    <a:pt x="1822" y="3046"/>
                    <a:pt x="1944" y="2803"/>
                    <a:pt x="1919" y="2560"/>
                  </a:cubicBezTo>
                  <a:lnTo>
                    <a:pt x="1919" y="2560"/>
                  </a:lnTo>
                  <a:cubicBezTo>
                    <a:pt x="2041" y="2706"/>
                    <a:pt x="2259" y="2949"/>
                    <a:pt x="2454" y="2949"/>
                  </a:cubicBezTo>
                  <a:cubicBezTo>
                    <a:pt x="2502" y="2949"/>
                    <a:pt x="2575" y="2900"/>
                    <a:pt x="2600" y="2852"/>
                  </a:cubicBezTo>
                  <a:cubicBezTo>
                    <a:pt x="2721" y="2657"/>
                    <a:pt x="2697" y="2414"/>
                    <a:pt x="2551" y="2244"/>
                  </a:cubicBezTo>
                  <a:cubicBezTo>
                    <a:pt x="2745" y="2220"/>
                    <a:pt x="3231" y="2147"/>
                    <a:pt x="3231" y="1904"/>
                  </a:cubicBezTo>
                  <a:cubicBezTo>
                    <a:pt x="3231" y="1661"/>
                    <a:pt x="2891" y="1588"/>
                    <a:pt x="2697" y="1564"/>
                  </a:cubicBezTo>
                  <a:cubicBezTo>
                    <a:pt x="2842" y="1443"/>
                    <a:pt x="3134" y="1175"/>
                    <a:pt x="3134" y="1005"/>
                  </a:cubicBezTo>
                  <a:cubicBezTo>
                    <a:pt x="3134" y="981"/>
                    <a:pt x="3134" y="933"/>
                    <a:pt x="3110" y="908"/>
                  </a:cubicBezTo>
                  <a:cubicBezTo>
                    <a:pt x="3055" y="854"/>
                    <a:pt x="3000" y="826"/>
                    <a:pt x="2935" y="826"/>
                  </a:cubicBezTo>
                  <a:cubicBezTo>
                    <a:pt x="2914" y="826"/>
                    <a:pt x="2891" y="829"/>
                    <a:pt x="2867" y="835"/>
                  </a:cubicBezTo>
                  <a:cubicBezTo>
                    <a:pt x="2745" y="835"/>
                    <a:pt x="2624" y="860"/>
                    <a:pt x="2527" y="884"/>
                  </a:cubicBezTo>
                  <a:cubicBezTo>
                    <a:pt x="2575" y="714"/>
                    <a:pt x="2672" y="349"/>
                    <a:pt x="2478" y="179"/>
                  </a:cubicBezTo>
                  <a:cubicBezTo>
                    <a:pt x="2454" y="155"/>
                    <a:pt x="2405" y="155"/>
                    <a:pt x="2381" y="131"/>
                  </a:cubicBezTo>
                  <a:cubicBezTo>
                    <a:pt x="2211" y="131"/>
                    <a:pt x="2041" y="374"/>
                    <a:pt x="1944" y="544"/>
                  </a:cubicBezTo>
                  <a:cubicBezTo>
                    <a:pt x="1919" y="349"/>
                    <a:pt x="1822" y="58"/>
                    <a:pt x="1555" y="9"/>
                  </a:cubicBezTo>
                  <a:cubicBezTo>
                    <a:pt x="1537" y="3"/>
                    <a:pt x="1517" y="0"/>
                    <a:pt x="14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" name="Google Shape;214;p6"/>
            <p:cNvSpPr/>
            <p:nvPr/>
          </p:nvSpPr>
          <p:spPr>
            <a:xfrm>
              <a:off x="-933207" y="1418541"/>
              <a:ext cx="55830" cy="54749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29" y="1"/>
                  </a:moveTo>
                  <a:cubicBezTo>
                    <a:pt x="340" y="1"/>
                    <a:pt x="0" y="317"/>
                    <a:pt x="0" y="705"/>
                  </a:cubicBezTo>
                  <a:cubicBezTo>
                    <a:pt x="0" y="1094"/>
                    <a:pt x="340" y="1410"/>
                    <a:pt x="729" y="1410"/>
                  </a:cubicBezTo>
                  <a:cubicBezTo>
                    <a:pt x="1118" y="1410"/>
                    <a:pt x="1434" y="1094"/>
                    <a:pt x="1434" y="705"/>
                  </a:cubicBezTo>
                  <a:cubicBezTo>
                    <a:pt x="1434" y="317"/>
                    <a:pt x="1118" y="1"/>
                    <a:pt x="72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" name="Google Shape;215;p6"/>
            <p:cNvSpPr/>
            <p:nvPr/>
          </p:nvSpPr>
          <p:spPr>
            <a:xfrm>
              <a:off x="-1021247" y="1507284"/>
              <a:ext cx="55830" cy="55106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05" y="0"/>
                  </a:moveTo>
                  <a:cubicBezTo>
                    <a:pt x="316" y="0"/>
                    <a:pt x="0" y="316"/>
                    <a:pt x="0" y="705"/>
                  </a:cubicBezTo>
                  <a:cubicBezTo>
                    <a:pt x="0" y="1093"/>
                    <a:pt x="316" y="1409"/>
                    <a:pt x="705" y="1409"/>
                  </a:cubicBezTo>
                  <a:cubicBezTo>
                    <a:pt x="1118" y="1409"/>
                    <a:pt x="1433" y="1093"/>
                    <a:pt x="1433" y="705"/>
                  </a:cubicBezTo>
                  <a:cubicBezTo>
                    <a:pt x="1433" y="316"/>
                    <a:pt x="1118" y="0"/>
                    <a:pt x="70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" name="Google Shape;216;p6"/>
            <p:cNvSpPr/>
            <p:nvPr/>
          </p:nvSpPr>
          <p:spPr>
            <a:xfrm>
              <a:off x="-1029836" y="1690495"/>
              <a:ext cx="173573" cy="64052"/>
            </a:xfrm>
            <a:custGeom>
              <a:avLst/>
              <a:gdLst/>
              <a:ahLst/>
              <a:cxnLst/>
              <a:rect l="l" t="t" r="r" b="b"/>
              <a:pathLst>
                <a:path w="4460" h="1644" extrusionOk="0">
                  <a:moveTo>
                    <a:pt x="2533" y="0"/>
                  </a:moveTo>
                  <a:cubicBezTo>
                    <a:pt x="2511" y="0"/>
                    <a:pt x="2492" y="11"/>
                    <a:pt x="2478" y="34"/>
                  </a:cubicBezTo>
                  <a:cubicBezTo>
                    <a:pt x="2308" y="253"/>
                    <a:pt x="1920" y="763"/>
                    <a:pt x="1920" y="763"/>
                  </a:cubicBezTo>
                  <a:cubicBezTo>
                    <a:pt x="1920" y="763"/>
                    <a:pt x="1830" y="97"/>
                    <a:pt x="1603" y="97"/>
                  </a:cubicBezTo>
                  <a:cubicBezTo>
                    <a:pt x="1567" y="97"/>
                    <a:pt x="1526" y="115"/>
                    <a:pt x="1482" y="156"/>
                  </a:cubicBezTo>
                  <a:cubicBezTo>
                    <a:pt x="1288" y="350"/>
                    <a:pt x="1094" y="544"/>
                    <a:pt x="924" y="739"/>
                  </a:cubicBezTo>
                  <a:cubicBezTo>
                    <a:pt x="924" y="739"/>
                    <a:pt x="672" y="73"/>
                    <a:pt x="493" y="73"/>
                  </a:cubicBezTo>
                  <a:cubicBezTo>
                    <a:pt x="464" y="73"/>
                    <a:pt x="437" y="91"/>
                    <a:pt x="413" y="131"/>
                  </a:cubicBezTo>
                  <a:cubicBezTo>
                    <a:pt x="243" y="617"/>
                    <a:pt x="98" y="1103"/>
                    <a:pt x="0" y="1613"/>
                  </a:cubicBezTo>
                  <a:cubicBezTo>
                    <a:pt x="0" y="1613"/>
                    <a:pt x="1039" y="1644"/>
                    <a:pt x="2099" y="1644"/>
                  </a:cubicBezTo>
                  <a:cubicBezTo>
                    <a:pt x="3158" y="1644"/>
                    <a:pt x="4239" y="1613"/>
                    <a:pt x="4324" y="1492"/>
                  </a:cubicBezTo>
                  <a:cubicBezTo>
                    <a:pt x="4459" y="1289"/>
                    <a:pt x="4115" y="108"/>
                    <a:pt x="3813" y="108"/>
                  </a:cubicBezTo>
                  <a:cubicBezTo>
                    <a:pt x="3789" y="108"/>
                    <a:pt x="3765" y="115"/>
                    <a:pt x="3741" y="131"/>
                  </a:cubicBezTo>
                  <a:cubicBezTo>
                    <a:pt x="3523" y="350"/>
                    <a:pt x="3353" y="642"/>
                    <a:pt x="3280" y="933"/>
                  </a:cubicBezTo>
                  <a:cubicBezTo>
                    <a:pt x="3280" y="933"/>
                    <a:pt x="2744" y="0"/>
                    <a:pt x="25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Google Shape;217;p6"/>
            <p:cNvSpPr/>
            <p:nvPr/>
          </p:nvSpPr>
          <p:spPr>
            <a:xfrm>
              <a:off x="-887041" y="1718764"/>
              <a:ext cx="8589" cy="31489"/>
            </a:xfrm>
            <a:custGeom>
              <a:avLst/>
              <a:gdLst/>
              <a:ahLst/>
              <a:cxnLst/>
              <a:rect l="l" t="t" r="r" b="b"/>
              <a:pathLst>
                <a:path w="220" h="809" extrusionOk="0">
                  <a:moveTo>
                    <a:pt x="159" y="1"/>
                  </a:moveTo>
                  <a:cubicBezTo>
                    <a:pt x="140" y="1"/>
                    <a:pt x="122" y="13"/>
                    <a:pt x="122" y="37"/>
                  </a:cubicBezTo>
                  <a:cubicBezTo>
                    <a:pt x="122" y="256"/>
                    <a:pt x="98" y="499"/>
                    <a:pt x="25" y="741"/>
                  </a:cubicBezTo>
                  <a:cubicBezTo>
                    <a:pt x="1" y="741"/>
                    <a:pt x="1" y="790"/>
                    <a:pt x="25" y="790"/>
                  </a:cubicBezTo>
                  <a:lnTo>
                    <a:pt x="49" y="790"/>
                  </a:lnTo>
                  <a:cubicBezTo>
                    <a:pt x="49" y="802"/>
                    <a:pt x="55" y="808"/>
                    <a:pt x="64" y="808"/>
                  </a:cubicBezTo>
                  <a:cubicBezTo>
                    <a:pt x="73" y="808"/>
                    <a:pt x="86" y="802"/>
                    <a:pt x="98" y="790"/>
                  </a:cubicBezTo>
                  <a:cubicBezTo>
                    <a:pt x="195" y="547"/>
                    <a:pt x="219" y="280"/>
                    <a:pt x="195" y="37"/>
                  </a:cubicBezTo>
                  <a:cubicBezTo>
                    <a:pt x="195" y="13"/>
                    <a:pt x="177" y="1"/>
                    <a:pt x="1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218;p6"/>
            <p:cNvSpPr/>
            <p:nvPr/>
          </p:nvSpPr>
          <p:spPr>
            <a:xfrm>
              <a:off x="-931418" y="1708744"/>
              <a:ext cx="10379" cy="40793"/>
            </a:xfrm>
            <a:custGeom>
              <a:avLst/>
              <a:gdLst/>
              <a:ahLst/>
              <a:cxnLst/>
              <a:rect l="l" t="t" r="r" b="b"/>
              <a:pathLst>
                <a:path w="269" h="1046" extrusionOk="0">
                  <a:moveTo>
                    <a:pt x="147" y="0"/>
                  </a:moveTo>
                  <a:cubicBezTo>
                    <a:pt x="122" y="0"/>
                    <a:pt x="98" y="25"/>
                    <a:pt x="122" y="49"/>
                  </a:cubicBezTo>
                  <a:cubicBezTo>
                    <a:pt x="147" y="365"/>
                    <a:pt x="122" y="875"/>
                    <a:pt x="1" y="948"/>
                  </a:cubicBezTo>
                  <a:cubicBezTo>
                    <a:pt x="1" y="972"/>
                    <a:pt x="1" y="996"/>
                    <a:pt x="1" y="1021"/>
                  </a:cubicBezTo>
                  <a:cubicBezTo>
                    <a:pt x="25" y="1021"/>
                    <a:pt x="25" y="1045"/>
                    <a:pt x="49" y="1045"/>
                  </a:cubicBezTo>
                  <a:lnTo>
                    <a:pt x="74" y="1045"/>
                  </a:lnTo>
                  <a:cubicBezTo>
                    <a:pt x="268" y="924"/>
                    <a:pt x="195" y="195"/>
                    <a:pt x="195" y="49"/>
                  </a:cubicBezTo>
                  <a:cubicBezTo>
                    <a:pt x="195" y="0"/>
                    <a:pt x="171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Google Shape;219;p6"/>
            <p:cNvSpPr/>
            <p:nvPr/>
          </p:nvSpPr>
          <p:spPr>
            <a:xfrm>
              <a:off x="-976869" y="1713396"/>
              <a:ext cx="6800" cy="34352"/>
            </a:xfrm>
            <a:custGeom>
              <a:avLst/>
              <a:gdLst/>
              <a:ahLst/>
              <a:cxnLst/>
              <a:rect l="l" t="t" r="r" b="b"/>
              <a:pathLst>
                <a:path w="171" h="876" extrusionOk="0">
                  <a:moveTo>
                    <a:pt x="122" y="1"/>
                  </a:moveTo>
                  <a:cubicBezTo>
                    <a:pt x="98" y="1"/>
                    <a:pt x="74" y="25"/>
                    <a:pt x="74" y="50"/>
                  </a:cubicBezTo>
                  <a:cubicBezTo>
                    <a:pt x="74" y="317"/>
                    <a:pt x="49" y="560"/>
                    <a:pt x="1" y="827"/>
                  </a:cubicBezTo>
                  <a:cubicBezTo>
                    <a:pt x="1" y="851"/>
                    <a:pt x="1" y="875"/>
                    <a:pt x="49" y="875"/>
                  </a:cubicBezTo>
                  <a:cubicBezTo>
                    <a:pt x="74" y="875"/>
                    <a:pt x="98" y="875"/>
                    <a:pt x="98" y="851"/>
                  </a:cubicBezTo>
                  <a:cubicBezTo>
                    <a:pt x="147" y="584"/>
                    <a:pt x="171" y="317"/>
                    <a:pt x="171" y="50"/>
                  </a:cubicBezTo>
                  <a:cubicBezTo>
                    <a:pt x="171" y="25"/>
                    <a:pt x="147" y="1"/>
                    <a:pt x="1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" name="Google Shape;220;p6"/>
            <p:cNvSpPr/>
            <p:nvPr/>
          </p:nvSpPr>
          <p:spPr>
            <a:xfrm>
              <a:off x="-1015520" y="1710891"/>
              <a:ext cx="10378" cy="35783"/>
            </a:xfrm>
            <a:custGeom>
              <a:avLst/>
              <a:gdLst/>
              <a:ahLst/>
              <a:cxnLst/>
              <a:rect l="l" t="t" r="r" b="b"/>
              <a:pathLst>
                <a:path w="269" h="924" extrusionOk="0">
                  <a:moveTo>
                    <a:pt x="98" y="0"/>
                  </a:moveTo>
                  <a:cubicBezTo>
                    <a:pt x="74" y="0"/>
                    <a:pt x="49" y="0"/>
                    <a:pt x="25" y="24"/>
                  </a:cubicBezTo>
                  <a:cubicBezTo>
                    <a:pt x="1" y="316"/>
                    <a:pt x="49" y="607"/>
                    <a:pt x="171" y="899"/>
                  </a:cubicBezTo>
                  <a:cubicBezTo>
                    <a:pt x="171" y="899"/>
                    <a:pt x="195" y="923"/>
                    <a:pt x="195" y="923"/>
                  </a:cubicBezTo>
                  <a:lnTo>
                    <a:pt x="219" y="923"/>
                  </a:lnTo>
                  <a:cubicBezTo>
                    <a:pt x="244" y="899"/>
                    <a:pt x="268" y="875"/>
                    <a:pt x="244" y="850"/>
                  </a:cubicBezTo>
                  <a:cubicBezTo>
                    <a:pt x="147" y="607"/>
                    <a:pt x="98" y="316"/>
                    <a:pt x="122" y="49"/>
                  </a:cubicBezTo>
                  <a:cubicBezTo>
                    <a:pt x="122" y="24"/>
                    <a:pt x="122" y="0"/>
                    <a:pt x="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9" name="Google Shape;221;p6"/>
          <p:cNvGrpSpPr>
            <a:grpSpLocks/>
          </p:cNvGrpSpPr>
          <p:nvPr/>
        </p:nvGrpSpPr>
        <p:grpSpPr bwMode="auto">
          <a:xfrm flipH="1">
            <a:off x="176213" y="5946775"/>
            <a:ext cx="717550" cy="739775"/>
            <a:chOff x="5294267" y="4624350"/>
            <a:chExt cx="383004" cy="395854"/>
          </a:xfrm>
        </p:grpSpPr>
        <p:sp>
          <p:nvSpPr>
            <p:cNvPr id="30" name="Google Shape;222;p6"/>
            <p:cNvSpPr/>
            <p:nvPr/>
          </p:nvSpPr>
          <p:spPr>
            <a:xfrm>
              <a:off x="5358666" y="4859654"/>
              <a:ext cx="58468" cy="160550"/>
            </a:xfrm>
            <a:custGeom>
              <a:avLst/>
              <a:gdLst/>
              <a:ahLst/>
              <a:cxnLst/>
              <a:rect l="l" t="t" r="r" b="b"/>
              <a:pathLst>
                <a:path w="671" h="1845" extrusionOk="0">
                  <a:moveTo>
                    <a:pt x="106" y="0"/>
                  </a:moveTo>
                  <a:cubicBezTo>
                    <a:pt x="55" y="0"/>
                    <a:pt x="0" y="47"/>
                    <a:pt x="15" y="119"/>
                  </a:cubicBezTo>
                  <a:lnTo>
                    <a:pt x="501" y="1796"/>
                  </a:lnTo>
                  <a:cubicBezTo>
                    <a:pt x="501" y="1820"/>
                    <a:pt x="525" y="1844"/>
                    <a:pt x="573" y="1844"/>
                  </a:cubicBezTo>
                  <a:lnTo>
                    <a:pt x="598" y="1844"/>
                  </a:lnTo>
                  <a:cubicBezTo>
                    <a:pt x="646" y="1844"/>
                    <a:pt x="671" y="1796"/>
                    <a:pt x="646" y="1747"/>
                  </a:cubicBezTo>
                  <a:lnTo>
                    <a:pt x="185" y="71"/>
                  </a:lnTo>
                  <a:cubicBezTo>
                    <a:pt x="175" y="22"/>
                    <a:pt x="141" y="0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" name="Google Shape;223;p6"/>
            <p:cNvSpPr/>
            <p:nvPr/>
          </p:nvSpPr>
          <p:spPr>
            <a:xfrm>
              <a:off x="5294267" y="4894482"/>
              <a:ext cx="175403" cy="68808"/>
            </a:xfrm>
            <a:custGeom>
              <a:avLst/>
              <a:gdLst/>
              <a:ahLst/>
              <a:cxnLst/>
              <a:rect l="l" t="t" r="r" b="b"/>
              <a:pathLst>
                <a:path w="2017" h="788" extrusionOk="0">
                  <a:moveTo>
                    <a:pt x="1934" y="0"/>
                  </a:moveTo>
                  <a:cubicBezTo>
                    <a:pt x="1921" y="0"/>
                    <a:pt x="1908" y="3"/>
                    <a:pt x="1895" y="10"/>
                  </a:cubicBezTo>
                  <a:lnTo>
                    <a:pt x="49" y="617"/>
                  </a:lnTo>
                  <a:cubicBezTo>
                    <a:pt x="25" y="642"/>
                    <a:pt x="1" y="666"/>
                    <a:pt x="1" y="714"/>
                  </a:cubicBezTo>
                  <a:cubicBezTo>
                    <a:pt x="1" y="739"/>
                    <a:pt x="49" y="763"/>
                    <a:pt x="74" y="763"/>
                  </a:cubicBezTo>
                  <a:lnTo>
                    <a:pt x="98" y="787"/>
                  </a:lnTo>
                  <a:lnTo>
                    <a:pt x="1944" y="180"/>
                  </a:lnTo>
                  <a:cubicBezTo>
                    <a:pt x="1993" y="156"/>
                    <a:pt x="2017" y="107"/>
                    <a:pt x="1993" y="59"/>
                  </a:cubicBezTo>
                  <a:cubicBezTo>
                    <a:pt x="1993" y="23"/>
                    <a:pt x="1967" y="0"/>
                    <a:pt x="19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224;p6"/>
            <p:cNvSpPr/>
            <p:nvPr/>
          </p:nvSpPr>
          <p:spPr>
            <a:xfrm>
              <a:off x="5310367" y="4884288"/>
              <a:ext cx="150829" cy="93442"/>
            </a:xfrm>
            <a:custGeom>
              <a:avLst/>
              <a:gdLst/>
              <a:ahLst/>
              <a:cxnLst/>
              <a:rect l="l" t="t" r="r" b="b"/>
              <a:pathLst>
                <a:path w="1734" h="1081" extrusionOk="0">
                  <a:moveTo>
                    <a:pt x="110" y="0"/>
                  </a:moveTo>
                  <a:cubicBezTo>
                    <a:pt x="38" y="0"/>
                    <a:pt x="0" y="92"/>
                    <a:pt x="82" y="133"/>
                  </a:cubicBezTo>
                  <a:lnTo>
                    <a:pt x="1588" y="1080"/>
                  </a:lnTo>
                  <a:lnTo>
                    <a:pt x="1637" y="1080"/>
                  </a:lnTo>
                  <a:cubicBezTo>
                    <a:pt x="1661" y="1080"/>
                    <a:pt x="1685" y="1080"/>
                    <a:pt x="1709" y="1056"/>
                  </a:cubicBezTo>
                  <a:cubicBezTo>
                    <a:pt x="1734" y="1007"/>
                    <a:pt x="1709" y="959"/>
                    <a:pt x="1685" y="935"/>
                  </a:cubicBezTo>
                  <a:lnTo>
                    <a:pt x="155" y="11"/>
                  </a:lnTo>
                  <a:cubicBezTo>
                    <a:pt x="139" y="4"/>
                    <a:pt x="124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" name="Google Shape;225;p6"/>
            <p:cNvSpPr/>
            <p:nvPr/>
          </p:nvSpPr>
          <p:spPr>
            <a:xfrm>
              <a:off x="5340872" y="4845213"/>
              <a:ext cx="97445" cy="158002"/>
            </a:xfrm>
            <a:custGeom>
              <a:avLst/>
              <a:gdLst/>
              <a:ahLst/>
              <a:cxnLst/>
              <a:rect l="l" t="t" r="r" b="b"/>
              <a:pathLst>
                <a:path w="1118" h="1814" extrusionOk="0">
                  <a:moveTo>
                    <a:pt x="1010" y="0"/>
                  </a:moveTo>
                  <a:cubicBezTo>
                    <a:pt x="984" y="0"/>
                    <a:pt x="962" y="12"/>
                    <a:pt x="947" y="41"/>
                  </a:cubicBezTo>
                  <a:lnTo>
                    <a:pt x="24" y="1717"/>
                  </a:lnTo>
                  <a:cubicBezTo>
                    <a:pt x="0" y="1741"/>
                    <a:pt x="24" y="1790"/>
                    <a:pt x="49" y="1814"/>
                  </a:cubicBezTo>
                  <a:lnTo>
                    <a:pt x="97" y="1814"/>
                  </a:lnTo>
                  <a:cubicBezTo>
                    <a:pt x="122" y="1814"/>
                    <a:pt x="146" y="1814"/>
                    <a:pt x="170" y="1790"/>
                  </a:cubicBezTo>
                  <a:lnTo>
                    <a:pt x="1093" y="113"/>
                  </a:lnTo>
                  <a:cubicBezTo>
                    <a:pt x="1118" y="89"/>
                    <a:pt x="1093" y="41"/>
                    <a:pt x="1069" y="16"/>
                  </a:cubicBezTo>
                  <a:cubicBezTo>
                    <a:pt x="1049" y="6"/>
                    <a:pt x="1029" y="0"/>
                    <a:pt x="10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" name="Google Shape;226;p6"/>
            <p:cNvSpPr/>
            <p:nvPr/>
          </p:nvSpPr>
          <p:spPr>
            <a:xfrm>
              <a:off x="5499327" y="4624350"/>
              <a:ext cx="175403" cy="150357"/>
            </a:xfrm>
            <a:custGeom>
              <a:avLst/>
              <a:gdLst/>
              <a:ahLst/>
              <a:cxnLst/>
              <a:rect l="l" t="t" r="r" b="b"/>
              <a:pathLst>
                <a:path w="2017" h="1731" extrusionOk="0">
                  <a:moveTo>
                    <a:pt x="1166" y="175"/>
                  </a:moveTo>
                  <a:cubicBezTo>
                    <a:pt x="1555" y="175"/>
                    <a:pt x="1871" y="467"/>
                    <a:pt x="1871" y="856"/>
                  </a:cubicBezTo>
                  <a:cubicBezTo>
                    <a:pt x="1871" y="1285"/>
                    <a:pt x="1511" y="1569"/>
                    <a:pt x="1144" y="1569"/>
                  </a:cubicBezTo>
                  <a:cubicBezTo>
                    <a:pt x="971" y="1569"/>
                    <a:pt x="796" y="1506"/>
                    <a:pt x="656" y="1366"/>
                  </a:cubicBezTo>
                  <a:cubicBezTo>
                    <a:pt x="219" y="929"/>
                    <a:pt x="534" y="175"/>
                    <a:pt x="1166" y="175"/>
                  </a:cubicBezTo>
                  <a:close/>
                  <a:moveTo>
                    <a:pt x="1142" y="1"/>
                  </a:moveTo>
                  <a:cubicBezTo>
                    <a:pt x="930" y="1"/>
                    <a:pt x="714" y="77"/>
                    <a:pt x="534" y="248"/>
                  </a:cubicBezTo>
                  <a:cubicBezTo>
                    <a:pt x="0" y="807"/>
                    <a:pt x="389" y="1730"/>
                    <a:pt x="1166" y="1730"/>
                  </a:cubicBezTo>
                  <a:cubicBezTo>
                    <a:pt x="1628" y="1730"/>
                    <a:pt x="2016" y="1342"/>
                    <a:pt x="2016" y="856"/>
                  </a:cubicBezTo>
                  <a:cubicBezTo>
                    <a:pt x="2016" y="344"/>
                    <a:pt x="1590" y="1"/>
                    <a:pt x="11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" name="Google Shape;227;p6"/>
            <p:cNvSpPr/>
            <p:nvPr/>
          </p:nvSpPr>
          <p:spPr>
            <a:xfrm>
              <a:off x="5615414" y="4833320"/>
              <a:ext cx="32199" cy="89195"/>
            </a:xfrm>
            <a:custGeom>
              <a:avLst/>
              <a:gdLst/>
              <a:ahLst/>
              <a:cxnLst/>
              <a:rect l="l" t="t" r="r" b="b"/>
              <a:pathLst>
                <a:path w="671" h="1845" extrusionOk="0">
                  <a:moveTo>
                    <a:pt x="106" y="0"/>
                  </a:moveTo>
                  <a:cubicBezTo>
                    <a:pt x="55" y="0"/>
                    <a:pt x="0" y="47"/>
                    <a:pt x="15" y="119"/>
                  </a:cubicBezTo>
                  <a:lnTo>
                    <a:pt x="501" y="1796"/>
                  </a:lnTo>
                  <a:cubicBezTo>
                    <a:pt x="501" y="1820"/>
                    <a:pt x="525" y="1844"/>
                    <a:pt x="573" y="1844"/>
                  </a:cubicBezTo>
                  <a:lnTo>
                    <a:pt x="598" y="1844"/>
                  </a:lnTo>
                  <a:cubicBezTo>
                    <a:pt x="646" y="1844"/>
                    <a:pt x="671" y="1796"/>
                    <a:pt x="646" y="1747"/>
                  </a:cubicBezTo>
                  <a:lnTo>
                    <a:pt x="185" y="71"/>
                  </a:lnTo>
                  <a:cubicBezTo>
                    <a:pt x="175" y="22"/>
                    <a:pt x="141" y="0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" name="Google Shape;228;p6"/>
            <p:cNvSpPr/>
            <p:nvPr/>
          </p:nvSpPr>
          <p:spPr>
            <a:xfrm>
              <a:off x="5579826" y="4852858"/>
              <a:ext cx="97445" cy="38226"/>
            </a:xfrm>
            <a:custGeom>
              <a:avLst/>
              <a:gdLst/>
              <a:ahLst/>
              <a:cxnLst/>
              <a:rect l="l" t="t" r="r" b="b"/>
              <a:pathLst>
                <a:path w="2017" h="788" extrusionOk="0">
                  <a:moveTo>
                    <a:pt x="1934" y="0"/>
                  </a:moveTo>
                  <a:cubicBezTo>
                    <a:pt x="1921" y="0"/>
                    <a:pt x="1908" y="3"/>
                    <a:pt x="1895" y="10"/>
                  </a:cubicBezTo>
                  <a:lnTo>
                    <a:pt x="49" y="617"/>
                  </a:lnTo>
                  <a:cubicBezTo>
                    <a:pt x="25" y="642"/>
                    <a:pt x="1" y="666"/>
                    <a:pt x="1" y="714"/>
                  </a:cubicBezTo>
                  <a:cubicBezTo>
                    <a:pt x="1" y="739"/>
                    <a:pt x="49" y="763"/>
                    <a:pt x="74" y="763"/>
                  </a:cubicBezTo>
                  <a:lnTo>
                    <a:pt x="98" y="787"/>
                  </a:lnTo>
                  <a:lnTo>
                    <a:pt x="1944" y="180"/>
                  </a:lnTo>
                  <a:cubicBezTo>
                    <a:pt x="1993" y="156"/>
                    <a:pt x="2017" y="107"/>
                    <a:pt x="1993" y="59"/>
                  </a:cubicBezTo>
                  <a:cubicBezTo>
                    <a:pt x="1993" y="23"/>
                    <a:pt x="1967" y="0"/>
                    <a:pt x="19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" name="Google Shape;229;p6"/>
            <p:cNvSpPr/>
            <p:nvPr/>
          </p:nvSpPr>
          <p:spPr>
            <a:xfrm>
              <a:off x="5589146" y="4846912"/>
              <a:ext cx="83041" cy="52667"/>
            </a:xfrm>
            <a:custGeom>
              <a:avLst/>
              <a:gdLst/>
              <a:ahLst/>
              <a:cxnLst/>
              <a:rect l="l" t="t" r="r" b="b"/>
              <a:pathLst>
                <a:path w="1734" h="1081" extrusionOk="0">
                  <a:moveTo>
                    <a:pt x="110" y="0"/>
                  </a:moveTo>
                  <a:cubicBezTo>
                    <a:pt x="38" y="0"/>
                    <a:pt x="0" y="92"/>
                    <a:pt x="82" y="133"/>
                  </a:cubicBezTo>
                  <a:lnTo>
                    <a:pt x="1588" y="1080"/>
                  </a:lnTo>
                  <a:lnTo>
                    <a:pt x="1637" y="1080"/>
                  </a:lnTo>
                  <a:cubicBezTo>
                    <a:pt x="1661" y="1080"/>
                    <a:pt x="1685" y="1080"/>
                    <a:pt x="1709" y="1056"/>
                  </a:cubicBezTo>
                  <a:cubicBezTo>
                    <a:pt x="1734" y="1007"/>
                    <a:pt x="1709" y="959"/>
                    <a:pt x="1685" y="935"/>
                  </a:cubicBezTo>
                  <a:lnTo>
                    <a:pt x="155" y="11"/>
                  </a:lnTo>
                  <a:cubicBezTo>
                    <a:pt x="139" y="4"/>
                    <a:pt x="124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" name="Google Shape;230;p6"/>
            <p:cNvSpPr/>
            <p:nvPr/>
          </p:nvSpPr>
          <p:spPr>
            <a:xfrm>
              <a:off x="5606093" y="4825675"/>
              <a:ext cx="53384" cy="87495"/>
            </a:xfrm>
            <a:custGeom>
              <a:avLst/>
              <a:gdLst/>
              <a:ahLst/>
              <a:cxnLst/>
              <a:rect l="l" t="t" r="r" b="b"/>
              <a:pathLst>
                <a:path w="1118" h="1814" extrusionOk="0">
                  <a:moveTo>
                    <a:pt x="1010" y="0"/>
                  </a:moveTo>
                  <a:cubicBezTo>
                    <a:pt x="984" y="0"/>
                    <a:pt x="962" y="12"/>
                    <a:pt x="947" y="41"/>
                  </a:cubicBezTo>
                  <a:lnTo>
                    <a:pt x="24" y="1717"/>
                  </a:lnTo>
                  <a:cubicBezTo>
                    <a:pt x="0" y="1741"/>
                    <a:pt x="24" y="1790"/>
                    <a:pt x="49" y="1814"/>
                  </a:cubicBezTo>
                  <a:lnTo>
                    <a:pt x="97" y="1814"/>
                  </a:lnTo>
                  <a:cubicBezTo>
                    <a:pt x="122" y="1814"/>
                    <a:pt x="146" y="1814"/>
                    <a:pt x="170" y="1790"/>
                  </a:cubicBezTo>
                  <a:lnTo>
                    <a:pt x="1093" y="113"/>
                  </a:lnTo>
                  <a:cubicBezTo>
                    <a:pt x="1118" y="89"/>
                    <a:pt x="1093" y="41"/>
                    <a:pt x="1069" y="16"/>
                  </a:cubicBezTo>
                  <a:cubicBezTo>
                    <a:pt x="1049" y="6"/>
                    <a:pt x="1029" y="0"/>
                    <a:pt x="10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9" name="Google Shape;231;p6"/>
          <p:cNvGrpSpPr>
            <a:grpSpLocks/>
          </p:cNvGrpSpPr>
          <p:nvPr/>
        </p:nvGrpSpPr>
        <p:grpSpPr bwMode="auto">
          <a:xfrm rot="14395328" flipH="1">
            <a:off x="11268076" y="381000"/>
            <a:ext cx="715962" cy="363537"/>
            <a:chOff x="5294267" y="4825749"/>
            <a:chExt cx="383004" cy="194455"/>
          </a:xfrm>
        </p:grpSpPr>
        <p:sp>
          <p:nvSpPr>
            <p:cNvPr id="40" name="Google Shape;232;p6"/>
            <p:cNvSpPr/>
            <p:nvPr/>
          </p:nvSpPr>
          <p:spPr>
            <a:xfrm>
              <a:off x="5358550" y="4858470"/>
              <a:ext cx="57748" cy="160489"/>
            </a:xfrm>
            <a:custGeom>
              <a:avLst/>
              <a:gdLst/>
              <a:ahLst/>
              <a:cxnLst/>
              <a:rect l="l" t="t" r="r" b="b"/>
              <a:pathLst>
                <a:path w="671" h="1845" extrusionOk="0">
                  <a:moveTo>
                    <a:pt x="106" y="0"/>
                  </a:moveTo>
                  <a:cubicBezTo>
                    <a:pt x="55" y="0"/>
                    <a:pt x="0" y="47"/>
                    <a:pt x="15" y="119"/>
                  </a:cubicBezTo>
                  <a:lnTo>
                    <a:pt x="501" y="1796"/>
                  </a:lnTo>
                  <a:cubicBezTo>
                    <a:pt x="501" y="1820"/>
                    <a:pt x="525" y="1844"/>
                    <a:pt x="573" y="1844"/>
                  </a:cubicBezTo>
                  <a:lnTo>
                    <a:pt x="598" y="1844"/>
                  </a:lnTo>
                  <a:cubicBezTo>
                    <a:pt x="646" y="1844"/>
                    <a:pt x="671" y="1796"/>
                    <a:pt x="646" y="1747"/>
                  </a:cubicBezTo>
                  <a:lnTo>
                    <a:pt x="185" y="71"/>
                  </a:lnTo>
                  <a:cubicBezTo>
                    <a:pt x="175" y="22"/>
                    <a:pt x="141" y="0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" name="Google Shape;233;p6"/>
            <p:cNvSpPr/>
            <p:nvPr/>
          </p:nvSpPr>
          <p:spPr>
            <a:xfrm>
              <a:off x="5293202" y="4894250"/>
              <a:ext cx="175791" cy="68781"/>
            </a:xfrm>
            <a:custGeom>
              <a:avLst/>
              <a:gdLst/>
              <a:ahLst/>
              <a:cxnLst/>
              <a:rect l="l" t="t" r="r" b="b"/>
              <a:pathLst>
                <a:path w="2017" h="788" extrusionOk="0">
                  <a:moveTo>
                    <a:pt x="1934" y="0"/>
                  </a:moveTo>
                  <a:cubicBezTo>
                    <a:pt x="1921" y="0"/>
                    <a:pt x="1908" y="3"/>
                    <a:pt x="1895" y="10"/>
                  </a:cubicBezTo>
                  <a:lnTo>
                    <a:pt x="49" y="617"/>
                  </a:lnTo>
                  <a:cubicBezTo>
                    <a:pt x="25" y="642"/>
                    <a:pt x="1" y="666"/>
                    <a:pt x="1" y="714"/>
                  </a:cubicBezTo>
                  <a:cubicBezTo>
                    <a:pt x="1" y="739"/>
                    <a:pt x="49" y="763"/>
                    <a:pt x="74" y="763"/>
                  </a:cubicBezTo>
                  <a:lnTo>
                    <a:pt x="98" y="787"/>
                  </a:lnTo>
                  <a:lnTo>
                    <a:pt x="1944" y="180"/>
                  </a:lnTo>
                  <a:cubicBezTo>
                    <a:pt x="1993" y="156"/>
                    <a:pt x="2017" y="107"/>
                    <a:pt x="1993" y="59"/>
                  </a:cubicBezTo>
                  <a:cubicBezTo>
                    <a:pt x="1993" y="23"/>
                    <a:pt x="1967" y="0"/>
                    <a:pt x="19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" name="Google Shape;234;p6"/>
            <p:cNvSpPr/>
            <p:nvPr/>
          </p:nvSpPr>
          <p:spPr>
            <a:xfrm>
              <a:off x="5311686" y="4882845"/>
              <a:ext cx="151164" cy="94255"/>
            </a:xfrm>
            <a:custGeom>
              <a:avLst/>
              <a:gdLst/>
              <a:ahLst/>
              <a:cxnLst/>
              <a:rect l="l" t="t" r="r" b="b"/>
              <a:pathLst>
                <a:path w="1734" h="1081" extrusionOk="0">
                  <a:moveTo>
                    <a:pt x="110" y="0"/>
                  </a:moveTo>
                  <a:cubicBezTo>
                    <a:pt x="38" y="0"/>
                    <a:pt x="0" y="92"/>
                    <a:pt x="82" y="133"/>
                  </a:cubicBezTo>
                  <a:lnTo>
                    <a:pt x="1588" y="1080"/>
                  </a:lnTo>
                  <a:lnTo>
                    <a:pt x="1637" y="1080"/>
                  </a:lnTo>
                  <a:cubicBezTo>
                    <a:pt x="1661" y="1080"/>
                    <a:pt x="1685" y="1080"/>
                    <a:pt x="1709" y="1056"/>
                  </a:cubicBezTo>
                  <a:cubicBezTo>
                    <a:pt x="1734" y="1007"/>
                    <a:pt x="1709" y="959"/>
                    <a:pt x="1685" y="935"/>
                  </a:cubicBezTo>
                  <a:lnTo>
                    <a:pt x="155" y="11"/>
                  </a:lnTo>
                  <a:cubicBezTo>
                    <a:pt x="139" y="4"/>
                    <a:pt x="124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" name="Google Shape;235;p6"/>
            <p:cNvSpPr/>
            <p:nvPr/>
          </p:nvSpPr>
          <p:spPr>
            <a:xfrm>
              <a:off x="5341356" y="4845142"/>
              <a:ext cx="96813" cy="157942"/>
            </a:xfrm>
            <a:custGeom>
              <a:avLst/>
              <a:gdLst/>
              <a:ahLst/>
              <a:cxnLst/>
              <a:rect l="l" t="t" r="r" b="b"/>
              <a:pathLst>
                <a:path w="1118" h="1814" extrusionOk="0">
                  <a:moveTo>
                    <a:pt x="1010" y="0"/>
                  </a:moveTo>
                  <a:cubicBezTo>
                    <a:pt x="984" y="0"/>
                    <a:pt x="962" y="12"/>
                    <a:pt x="947" y="41"/>
                  </a:cubicBezTo>
                  <a:lnTo>
                    <a:pt x="24" y="1717"/>
                  </a:lnTo>
                  <a:cubicBezTo>
                    <a:pt x="0" y="1741"/>
                    <a:pt x="24" y="1790"/>
                    <a:pt x="49" y="1814"/>
                  </a:cubicBezTo>
                  <a:lnTo>
                    <a:pt x="97" y="1814"/>
                  </a:lnTo>
                  <a:cubicBezTo>
                    <a:pt x="122" y="1814"/>
                    <a:pt x="146" y="1814"/>
                    <a:pt x="170" y="1790"/>
                  </a:cubicBezTo>
                  <a:lnTo>
                    <a:pt x="1093" y="113"/>
                  </a:lnTo>
                  <a:cubicBezTo>
                    <a:pt x="1118" y="89"/>
                    <a:pt x="1093" y="41"/>
                    <a:pt x="1069" y="16"/>
                  </a:cubicBezTo>
                  <a:cubicBezTo>
                    <a:pt x="1049" y="6"/>
                    <a:pt x="1029" y="0"/>
                    <a:pt x="10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" name="Google Shape;236;p6"/>
            <p:cNvSpPr/>
            <p:nvPr/>
          </p:nvSpPr>
          <p:spPr>
            <a:xfrm>
              <a:off x="5613677" y="4833003"/>
              <a:ext cx="33120" cy="89161"/>
            </a:xfrm>
            <a:custGeom>
              <a:avLst/>
              <a:gdLst/>
              <a:ahLst/>
              <a:cxnLst/>
              <a:rect l="l" t="t" r="r" b="b"/>
              <a:pathLst>
                <a:path w="671" h="1845" extrusionOk="0">
                  <a:moveTo>
                    <a:pt x="106" y="0"/>
                  </a:moveTo>
                  <a:cubicBezTo>
                    <a:pt x="55" y="0"/>
                    <a:pt x="0" y="47"/>
                    <a:pt x="15" y="119"/>
                  </a:cubicBezTo>
                  <a:lnTo>
                    <a:pt x="501" y="1796"/>
                  </a:lnTo>
                  <a:cubicBezTo>
                    <a:pt x="501" y="1820"/>
                    <a:pt x="525" y="1844"/>
                    <a:pt x="573" y="1844"/>
                  </a:cubicBezTo>
                  <a:lnTo>
                    <a:pt x="598" y="1844"/>
                  </a:lnTo>
                  <a:cubicBezTo>
                    <a:pt x="646" y="1844"/>
                    <a:pt x="671" y="1796"/>
                    <a:pt x="646" y="1747"/>
                  </a:cubicBezTo>
                  <a:lnTo>
                    <a:pt x="185" y="71"/>
                  </a:lnTo>
                  <a:cubicBezTo>
                    <a:pt x="175" y="22"/>
                    <a:pt x="141" y="0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" name="Google Shape;237;p6"/>
            <p:cNvSpPr/>
            <p:nvPr/>
          </p:nvSpPr>
          <p:spPr>
            <a:xfrm>
              <a:off x="5578002" y="4852599"/>
              <a:ext cx="97662" cy="38212"/>
            </a:xfrm>
            <a:custGeom>
              <a:avLst/>
              <a:gdLst/>
              <a:ahLst/>
              <a:cxnLst/>
              <a:rect l="l" t="t" r="r" b="b"/>
              <a:pathLst>
                <a:path w="2017" h="788" extrusionOk="0">
                  <a:moveTo>
                    <a:pt x="1934" y="0"/>
                  </a:moveTo>
                  <a:cubicBezTo>
                    <a:pt x="1921" y="0"/>
                    <a:pt x="1908" y="3"/>
                    <a:pt x="1895" y="10"/>
                  </a:cubicBezTo>
                  <a:lnTo>
                    <a:pt x="49" y="617"/>
                  </a:lnTo>
                  <a:cubicBezTo>
                    <a:pt x="25" y="642"/>
                    <a:pt x="1" y="666"/>
                    <a:pt x="1" y="714"/>
                  </a:cubicBezTo>
                  <a:cubicBezTo>
                    <a:pt x="1" y="739"/>
                    <a:pt x="49" y="763"/>
                    <a:pt x="74" y="763"/>
                  </a:cubicBezTo>
                  <a:lnTo>
                    <a:pt x="98" y="787"/>
                  </a:lnTo>
                  <a:lnTo>
                    <a:pt x="1944" y="180"/>
                  </a:lnTo>
                  <a:cubicBezTo>
                    <a:pt x="1993" y="156"/>
                    <a:pt x="2017" y="107"/>
                    <a:pt x="1993" y="59"/>
                  </a:cubicBezTo>
                  <a:cubicBezTo>
                    <a:pt x="1993" y="23"/>
                    <a:pt x="1967" y="0"/>
                    <a:pt x="19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" name="Google Shape;238;p6"/>
            <p:cNvSpPr/>
            <p:nvPr/>
          </p:nvSpPr>
          <p:spPr>
            <a:xfrm>
              <a:off x="5589378" y="4845360"/>
              <a:ext cx="83225" cy="51798"/>
            </a:xfrm>
            <a:custGeom>
              <a:avLst/>
              <a:gdLst/>
              <a:ahLst/>
              <a:cxnLst/>
              <a:rect l="l" t="t" r="r" b="b"/>
              <a:pathLst>
                <a:path w="1734" h="1081" extrusionOk="0">
                  <a:moveTo>
                    <a:pt x="110" y="0"/>
                  </a:moveTo>
                  <a:cubicBezTo>
                    <a:pt x="38" y="0"/>
                    <a:pt x="0" y="92"/>
                    <a:pt x="82" y="133"/>
                  </a:cubicBezTo>
                  <a:lnTo>
                    <a:pt x="1588" y="1080"/>
                  </a:lnTo>
                  <a:lnTo>
                    <a:pt x="1637" y="1080"/>
                  </a:lnTo>
                  <a:cubicBezTo>
                    <a:pt x="1661" y="1080"/>
                    <a:pt x="1685" y="1080"/>
                    <a:pt x="1709" y="1056"/>
                  </a:cubicBezTo>
                  <a:cubicBezTo>
                    <a:pt x="1734" y="1007"/>
                    <a:pt x="1709" y="959"/>
                    <a:pt x="1685" y="935"/>
                  </a:cubicBezTo>
                  <a:lnTo>
                    <a:pt x="155" y="11"/>
                  </a:lnTo>
                  <a:cubicBezTo>
                    <a:pt x="139" y="4"/>
                    <a:pt x="124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" name="Google Shape;239;p6"/>
            <p:cNvSpPr/>
            <p:nvPr/>
          </p:nvSpPr>
          <p:spPr>
            <a:xfrm>
              <a:off x="5605651" y="4825730"/>
              <a:ext cx="53502" cy="87463"/>
            </a:xfrm>
            <a:custGeom>
              <a:avLst/>
              <a:gdLst/>
              <a:ahLst/>
              <a:cxnLst/>
              <a:rect l="l" t="t" r="r" b="b"/>
              <a:pathLst>
                <a:path w="1118" h="1814" extrusionOk="0">
                  <a:moveTo>
                    <a:pt x="1010" y="0"/>
                  </a:moveTo>
                  <a:cubicBezTo>
                    <a:pt x="984" y="0"/>
                    <a:pt x="962" y="12"/>
                    <a:pt x="947" y="41"/>
                  </a:cubicBezTo>
                  <a:lnTo>
                    <a:pt x="24" y="1717"/>
                  </a:lnTo>
                  <a:cubicBezTo>
                    <a:pt x="0" y="1741"/>
                    <a:pt x="24" y="1790"/>
                    <a:pt x="49" y="1814"/>
                  </a:cubicBezTo>
                  <a:lnTo>
                    <a:pt x="97" y="1814"/>
                  </a:lnTo>
                  <a:cubicBezTo>
                    <a:pt x="122" y="1814"/>
                    <a:pt x="146" y="1814"/>
                    <a:pt x="170" y="1790"/>
                  </a:cubicBezTo>
                  <a:lnTo>
                    <a:pt x="1093" y="113"/>
                  </a:lnTo>
                  <a:cubicBezTo>
                    <a:pt x="1118" y="89"/>
                    <a:pt x="1093" y="41"/>
                    <a:pt x="1069" y="16"/>
                  </a:cubicBezTo>
                  <a:cubicBezTo>
                    <a:pt x="1049" y="6"/>
                    <a:pt x="1029" y="0"/>
                    <a:pt x="10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94" name="Google Shape;194;p6"/>
          <p:cNvSpPr txBox="1">
            <a:spLocks noGrp="1"/>
          </p:cNvSpPr>
          <p:nvPr>
            <p:ph type="title"/>
          </p:nvPr>
        </p:nvSpPr>
        <p:spPr>
          <a:xfrm>
            <a:off x="1005100" y="560133"/>
            <a:ext cx="9926400" cy="8620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19886283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1_Title only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1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oogle Shape;195;p6"/>
          <p:cNvGrpSpPr>
            <a:grpSpLocks/>
          </p:cNvGrpSpPr>
          <p:nvPr/>
        </p:nvGrpSpPr>
        <p:grpSpPr bwMode="auto">
          <a:xfrm rot="20354607" flipH="1">
            <a:off x="-381000" y="269875"/>
            <a:ext cx="1830388" cy="1663700"/>
            <a:chOff x="7844079" y="226728"/>
            <a:chExt cx="1373387" cy="1246991"/>
          </a:xfrm>
        </p:grpSpPr>
        <p:sp>
          <p:nvSpPr>
            <p:cNvPr id="4" name="Google Shape;196;p6"/>
            <p:cNvSpPr/>
            <p:nvPr/>
          </p:nvSpPr>
          <p:spPr>
            <a:xfrm rot="-1688081">
              <a:off x="8404284" y="291664"/>
              <a:ext cx="164378" cy="141596"/>
            </a:xfrm>
            <a:custGeom>
              <a:avLst/>
              <a:gdLst/>
              <a:ahLst/>
              <a:cxnLst/>
              <a:rect l="l" t="t" r="r" b="b"/>
              <a:pathLst>
                <a:path w="827" h="713" extrusionOk="0">
                  <a:moveTo>
                    <a:pt x="462" y="105"/>
                  </a:moveTo>
                  <a:cubicBezTo>
                    <a:pt x="802" y="105"/>
                    <a:pt x="802" y="615"/>
                    <a:pt x="462" y="615"/>
                  </a:cubicBezTo>
                  <a:cubicBezTo>
                    <a:pt x="317" y="591"/>
                    <a:pt x="219" y="494"/>
                    <a:pt x="219" y="348"/>
                  </a:cubicBezTo>
                  <a:cubicBezTo>
                    <a:pt x="219" y="202"/>
                    <a:pt x="341" y="105"/>
                    <a:pt x="462" y="105"/>
                  </a:cubicBezTo>
                  <a:close/>
                  <a:moveTo>
                    <a:pt x="481" y="1"/>
                  </a:moveTo>
                  <a:cubicBezTo>
                    <a:pt x="392" y="1"/>
                    <a:pt x="299" y="33"/>
                    <a:pt x="219" y="105"/>
                  </a:cubicBezTo>
                  <a:cubicBezTo>
                    <a:pt x="1" y="324"/>
                    <a:pt x="171" y="688"/>
                    <a:pt x="462" y="712"/>
                  </a:cubicBezTo>
                  <a:cubicBezTo>
                    <a:pt x="657" y="712"/>
                    <a:pt x="827" y="542"/>
                    <a:pt x="827" y="348"/>
                  </a:cubicBezTo>
                  <a:cubicBezTo>
                    <a:pt x="827" y="136"/>
                    <a:pt x="663" y="1"/>
                    <a:pt x="481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" name="Google Shape;197;p6"/>
            <p:cNvSpPr/>
            <p:nvPr/>
          </p:nvSpPr>
          <p:spPr>
            <a:xfrm rot="-1688081">
              <a:off x="7885669" y="508705"/>
              <a:ext cx="222744" cy="212988"/>
            </a:xfrm>
            <a:custGeom>
              <a:avLst/>
              <a:gdLst/>
              <a:ahLst/>
              <a:cxnLst/>
              <a:rect l="l" t="t" r="r" b="b"/>
              <a:pathLst>
                <a:path w="1119" h="1074" extrusionOk="0">
                  <a:moveTo>
                    <a:pt x="681" y="441"/>
                  </a:moveTo>
                  <a:cubicBezTo>
                    <a:pt x="681" y="441"/>
                    <a:pt x="681" y="441"/>
                    <a:pt x="681" y="466"/>
                  </a:cubicBezTo>
                  <a:cubicBezTo>
                    <a:pt x="681" y="466"/>
                    <a:pt x="657" y="490"/>
                    <a:pt x="584" y="490"/>
                  </a:cubicBezTo>
                  <a:cubicBezTo>
                    <a:pt x="608" y="466"/>
                    <a:pt x="632" y="441"/>
                    <a:pt x="657" y="441"/>
                  </a:cubicBezTo>
                  <a:close/>
                  <a:moveTo>
                    <a:pt x="384" y="97"/>
                  </a:moveTo>
                  <a:cubicBezTo>
                    <a:pt x="401" y="97"/>
                    <a:pt x="420" y="98"/>
                    <a:pt x="438" y="101"/>
                  </a:cubicBezTo>
                  <a:cubicBezTo>
                    <a:pt x="559" y="101"/>
                    <a:pt x="681" y="126"/>
                    <a:pt x="778" y="150"/>
                  </a:cubicBezTo>
                  <a:cubicBezTo>
                    <a:pt x="924" y="199"/>
                    <a:pt x="1021" y="369"/>
                    <a:pt x="972" y="514"/>
                  </a:cubicBezTo>
                  <a:cubicBezTo>
                    <a:pt x="924" y="733"/>
                    <a:pt x="705" y="976"/>
                    <a:pt x="559" y="976"/>
                  </a:cubicBezTo>
                  <a:lnTo>
                    <a:pt x="511" y="976"/>
                  </a:lnTo>
                  <a:cubicBezTo>
                    <a:pt x="414" y="879"/>
                    <a:pt x="438" y="733"/>
                    <a:pt x="511" y="612"/>
                  </a:cubicBezTo>
                  <a:cubicBezTo>
                    <a:pt x="608" y="587"/>
                    <a:pt x="754" y="563"/>
                    <a:pt x="778" y="490"/>
                  </a:cubicBezTo>
                  <a:cubicBezTo>
                    <a:pt x="802" y="441"/>
                    <a:pt x="778" y="393"/>
                    <a:pt x="754" y="369"/>
                  </a:cubicBezTo>
                  <a:cubicBezTo>
                    <a:pt x="730" y="344"/>
                    <a:pt x="705" y="344"/>
                    <a:pt x="681" y="344"/>
                  </a:cubicBezTo>
                  <a:cubicBezTo>
                    <a:pt x="608" y="344"/>
                    <a:pt x="535" y="417"/>
                    <a:pt x="462" y="514"/>
                  </a:cubicBezTo>
                  <a:cubicBezTo>
                    <a:pt x="441" y="519"/>
                    <a:pt x="419" y="521"/>
                    <a:pt x="398" y="521"/>
                  </a:cubicBezTo>
                  <a:cubicBezTo>
                    <a:pt x="299" y="521"/>
                    <a:pt x="202" y="477"/>
                    <a:pt x="122" y="417"/>
                  </a:cubicBezTo>
                  <a:cubicBezTo>
                    <a:pt x="98" y="369"/>
                    <a:pt x="98" y="344"/>
                    <a:pt x="122" y="296"/>
                  </a:cubicBezTo>
                  <a:cubicBezTo>
                    <a:pt x="165" y="168"/>
                    <a:pt x="263" y="97"/>
                    <a:pt x="384" y="97"/>
                  </a:cubicBezTo>
                  <a:close/>
                  <a:moveTo>
                    <a:pt x="386" y="1"/>
                  </a:moveTo>
                  <a:cubicBezTo>
                    <a:pt x="230" y="1"/>
                    <a:pt x="69" y="97"/>
                    <a:pt x="25" y="271"/>
                  </a:cubicBezTo>
                  <a:cubicBezTo>
                    <a:pt x="1" y="344"/>
                    <a:pt x="1" y="417"/>
                    <a:pt x="49" y="466"/>
                  </a:cubicBezTo>
                  <a:cubicBezTo>
                    <a:pt x="147" y="563"/>
                    <a:pt x="292" y="612"/>
                    <a:pt x="414" y="612"/>
                  </a:cubicBezTo>
                  <a:cubicBezTo>
                    <a:pt x="341" y="733"/>
                    <a:pt x="341" y="927"/>
                    <a:pt x="462" y="1049"/>
                  </a:cubicBezTo>
                  <a:cubicBezTo>
                    <a:pt x="487" y="1073"/>
                    <a:pt x="511" y="1073"/>
                    <a:pt x="559" y="1073"/>
                  </a:cubicBezTo>
                  <a:cubicBezTo>
                    <a:pt x="754" y="1073"/>
                    <a:pt x="1021" y="782"/>
                    <a:pt x="1070" y="539"/>
                  </a:cubicBezTo>
                  <a:cubicBezTo>
                    <a:pt x="1118" y="320"/>
                    <a:pt x="997" y="126"/>
                    <a:pt x="827" y="77"/>
                  </a:cubicBezTo>
                  <a:cubicBezTo>
                    <a:pt x="705" y="29"/>
                    <a:pt x="584" y="4"/>
                    <a:pt x="438" y="4"/>
                  </a:cubicBezTo>
                  <a:cubicBezTo>
                    <a:pt x="421" y="2"/>
                    <a:pt x="403" y="1"/>
                    <a:pt x="386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" name="Google Shape;198;p6"/>
            <p:cNvSpPr/>
            <p:nvPr/>
          </p:nvSpPr>
          <p:spPr>
            <a:xfrm rot="-1688081">
              <a:off x="7969074" y="265754"/>
              <a:ext cx="216788" cy="212988"/>
            </a:xfrm>
            <a:custGeom>
              <a:avLst/>
              <a:gdLst/>
              <a:ahLst/>
              <a:cxnLst/>
              <a:rect l="l" t="t" r="r" b="b"/>
              <a:pathLst>
                <a:path w="1094" h="1072" extrusionOk="0">
                  <a:moveTo>
                    <a:pt x="484" y="620"/>
                  </a:moveTo>
                  <a:cubicBezTo>
                    <a:pt x="474" y="660"/>
                    <a:pt x="413" y="681"/>
                    <a:pt x="413" y="681"/>
                  </a:cubicBezTo>
                  <a:cubicBezTo>
                    <a:pt x="433" y="641"/>
                    <a:pt x="452" y="634"/>
                    <a:pt x="484" y="620"/>
                  </a:cubicBezTo>
                  <a:close/>
                  <a:moveTo>
                    <a:pt x="480" y="88"/>
                  </a:moveTo>
                  <a:cubicBezTo>
                    <a:pt x="512" y="88"/>
                    <a:pt x="542" y="105"/>
                    <a:pt x="559" y="122"/>
                  </a:cubicBezTo>
                  <a:cubicBezTo>
                    <a:pt x="607" y="243"/>
                    <a:pt x="607" y="365"/>
                    <a:pt x="559" y="486"/>
                  </a:cubicBezTo>
                  <a:cubicBezTo>
                    <a:pt x="462" y="486"/>
                    <a:pt x="389" y="535"/>
                    <a:pt x="340" y="608"/>
                  </a:cubicBezTo>
                  <a:cubicBezTo>
                    <a:pt x="316" y="632"/>
                    <a:pt x="316" y="681"/>
                    <a:pt x="340" y="681"/>
                  </a:cubicBezTo>
                  <a:cubicBezTo>
                    <a:pt x="365" y="729"/>
                    <a:pt x="389" y="753"/>
                    <a:pt x="437" y="753"/>
                  </a:cubicBezTo>
                  <a:cubicBezTo>
                    <a:pt x="535" y="753"/>
                    <a:pt x="607" y="632"/>
                    <a:pt x="632" y="559"/>
                  </a:cubicBezTo>
                  <a:lnTo>
                    <a:pt x="778" y="559"/>
                  </a:lnTo>
                  <a:cubicBezTo>
                    <a:pt x="790" y="555"/>
                    <a:pt x="804" y="553"/>
                    <a:pt x="818" y="553"/>
                  </a:cubicBezTo>
                  <a:cubicBezTo>
                    <a:pt x="883" y="553"/>
                    <a:pt x="956" y="596"/>
                    <a:pt x="996" y="656"/>
                  </a:cubicBezTo>
                  <a:cubicBezTo>
                    <a:pt x="996" y="681"/>
                    <a:pt x="996" y="729"/>
                    <a:pt x="972" y="753"/>
                  </a:cubicBezTo>
                  <a:cubicBezTo>
                    <a:pt x="850" y="899"/>
                    <a:pt x="656" y="972"/>
                    <a:pt x="462" y="972"/>
                  </a:cubicBezTo>
                  <a:cubicBezTo>
                    <a:pt x="449" y="974"/>
                    <a:pt x="437" y="975"/>
                    <a:pt x="424" y="975"/>
                  </a:cubicBezTo>
                  <a:cubicBezTo>
                    <a:pt x="268" y="975"/>
                    <a:pt x="122" y="838"/>
                    <a:pt x="122" y="681"/>
                  </a:cubicBezTo>
                  <a:cubicBezTo>
                    <a:pt x="97" y="511"/>
                    <a:pt x="146" y="316"/>
                    <a:pt x="243" y="170"/>
                  </a:cubicBezTo>
                  <a:cubicBezTo>
                    <a:pt x="292" y="122"/>
                    <a:pt x="365" y="98"/>
                    <a:pt x="437" y="98"/>
                  </a:cubicBezTo>
                  <a:cubicBezTo>
                    <a:pt x="452" y="90"/>
                    <a:pt x="466" y="88"/>
                    <a:pt x="480" y="88"/>
                  </a:cubicBezTo>
                  <a:close/>
                  <a:moveTo>
                    <a:pt x="437" y="0"/>
                  </a:moveTo>
                  <a:cubicBezTo>
                    <a:pt x="340" y="0"/>
                    <a:pt x="243" y="49"/>
                    <a:pt x="170" y="122"/>
                  </a:cubicBezTo>
                  <a:cubicBezTo>
                    <a:pt x="49" y="292"/>
                    <a:pt x="0" y="511"/>
                    <a:pt x="24" y="705"/>
                  </a:cubicBezTo>
                  <a:cubicBezTo>
                    <a:pt x="24" y="910"/>
                    <a:pt x="195" y="1072"/>
                    <a:pt x="396" y="1072"/>
                  </a:cubicBezTo>
                  <a:cubicBezTo>
                    <a:pt x="410" y="1072"/>
                    <a:pt x="423" y="1071"/>
                    <a:pt x="437" y="1069"/>
                  </a:cubicBezTo>
                  <a:cubicBezTo>
                    <a:pt x="656" y="1069"/>
                    <a:pt x="875" y="972"/>
                    <a:pt x="1045" y="826"/>
                  </a:cubicBezTo>
                  <a:cubicBezTo>
                    <a:pt x="1069" y="753"/>
                    <a:pt x="1093" y="705"/>
                    <a:pt x="1069" y="632"/>
                  </a:cubicBezTo>
                  <a:cubicBezTo>
                    <a:pt x="1006" y="548"/>
                    <a:pt x="906" y="482"/>
                    <a:pt x="801" y="482"/>
                  </a:cubicBezTo>
                  <a:cubicBezTo>
                    <a:pt x="785" y="482"/>
                    <a:pt x="769" y="483"/>
                    <a:pt x="753" y="486"/>
                  </a:cubicBezTo>
                  <a:lnTo>
                    <a:pt x="656" y="486"/>
                  </a:lnTo>
                  <a:cubicBezTo>
                    <a:pt x="705" y="365"/>
                    <a:pt x="680" y="219"/>
                    <a:pt x="632" y="98"/>
                  </a:cubicBezTo>
                  <a:cubicBezTo>
                    <a:pt x="583" y="49"/>
                    <a:pt x="510" y="0"/>
                    <a:pt x="437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" name="Google Shape;199;p6"/>
            <p:cNvSpPr/>
            <p:nvPr/>
          </p:nvSpPr>
          <p:spPr>
            <a:xfrm rot="-1688081">
              <a:off x="8097840" y="455886"/>
              <a:ext cx="197730" cy="172533"/>
            </a:xfrm>
            <a:custGeom>
              <a:avLst/>
              <a:gdLst/>
              <a:ahLst/>
              <a:cxnLst/>
              <a:rect l="l" t="t" r="r" b="b"/>
              <a:pathLst>
                <a:path w="997" h="868" extrusionOk="0">
                  <a:moveTo>
                    <a:pt x="405" y="1"/>
                  </a:moveTo>
                  <a:cubicBezTo>
                    <a:pt x="214" y="1"/>
                    <a:pt x="67" y="97"/>
                    <a:pt x="49" y="168"/>
                  </a:cubicBezTo>
                  <a:cubicBezTo>
                    <a:pt x="0" y="363"/>
                    <a:pt x="49" y="557"/>
                    <a:pt x="195" y="703"/>
                  </a:cubicBezTo>
                  <a:cubicBezTo>
                    <a:pt x="350" y="801"/>
                    <a:pt x="529" y="867"/>
                    <a:pt x="667" y="867"/>
                  </a:cubicBezTo>
                  <a:cubicBezTo>
                    <a:pt x="767" y="867"/>
                    <a:pt x="844" y="833"/>
                    <a:pt x="875" y="751"/>
                  </a:cubicBezTo>
                  <a:cubicBezTo>
                    <a:pt x="996" y="484"/>
                    <a:pt x="875" y="168"/>
                    <a:pt x="632" y="47"/>
                  </a:cubicBezTo>
                  <a:cubicBezTo>
                    <a:pt x="553" y="14"/>
                    <a:pt x="476" y="1"/>
                    <a:pt x="40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" name="Google Shape;200;p6"/>
            <p:cNvSpPr/>
            <p:nvPr/>
          </p:nvSpPr>
          <p:spPr>
            <a:xfrm rot="-1688081">
              <a:off x="8096717" y="483916"/>
              <a:ext cx="91718" cy="96380"/>
            </a:xfrm>
            <a:custGeom>
              <a:avLst/>
              <a:gdLst/>
              <a:ahLst/>
              <a:cxnLst/>
              <a:rect l="l" t="t" r="r" b="b"/>
              <a:pathLst>
                <a:path w="463" h="487" extrusionOk="0">
                  <a:moveTo>
                    <a:pt x="462" y="0"/>
                  </a:moveTo>
                  <a:lnTo>
                    <a:pt x="1" y="486"/>
                  </a:lnTo>
                  <a:cubicBezTo>
                    <a:pt x="1" y="486"/>
                    <a:pt x="438" y="98"/>
                    <a:pt x="46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" name="Google Shape;201;p6"/>
            <p:cNvSpPr/>
            <p:nvPr/>
          </p:nvSpPr>
          <p:spPr>
            <a:xfrm rot="-1688081">
              <a:off x="8086977" y="473246"/>
              <a:ext cx="110777" cy="116608"/>
            </a:xfrm>
            <a:custGeom>
              <a:avLst/>
              <a:gdLst/>
              <a:ahLst/>
              <a:cxnLst/>
              <a:rect l="l" t="t" r="r" b="b"/>
              <a:pathLst>
                <a:path w="559" h="586" extrusionOk="0">
                  <a:moveTo>
                    <a:pt x="504" y="1"/>
                  </a:moveTo>
                  <a:cubicBezTo>
                    <a:pt x="487" y="1"/>
                    <a:pt x="471" y="9"/>
                    <a:pt x="462" y="27"/>
                  </a:cubicBezTo>
                  <a:cubicBezTo>
                    <a:pt x="340" y="197"/>
                    <a:pt x="195" y="367"/>
                    <a:pt x="25" y="489"/>
                  </a:cubicBezTo>
                  <a:cubicBezTo>
                    <a:pt x="0" y="513"/>
                    <a:pt x="0" y="537"/>
                    <a:pt x="25" y="562"/>
                  </a:cubicBezTo>
                  <a:cubicBezTo>
                    <a:pt x="25" y="562"/>
                    <a:pt x="49" y="562"/>
                    <a:pt x="49" y="586"/>
                  </a:cubicBezTo>
                  <a:cubicBezTo>
                    <a:pt x="73" y="562"/>
                    <a:pt x="73" y="562"/>
                    <a:pt x="73" y="562"/>
                  </a:cubicBezTo>
                  <a:cubicBezTo>
                    <a:pt x="267" y="416"/>
                    <a:pt x="413" y="246"/>
                    <a:pt x="559" y="51"/>
                  </a:cubicBezTo>
                  <a:cubicBezTo>
                    <a:pt x="559" y="21"/>
                    <a:pt x="531" y="1"/>
                    <a:pt x="504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" name="Google Shape;202;p6"/>
            <p:cNvSpPr/>
            <p:nvPr/>
          </p:nvSpPr>
          <p:spPr>
            <a:xfrm rot="-1688081">
              <a:off x="8145696" y="484405"/>
              <a:ext cx="102438" cy="116608"/>
            </a:xfrm>
            <a:custGeom>
              <a:avLst/>
              <a:gdLst/>
              <a:ahLst/>
              <a:cxnLst/>
              <a:rect l="l" t="t" r="r" b="b"/>
              <a:pathLst>
                <a:path w="511" h="584" extrusionOk="0">
                  <a:moveTo>
                    <a:pt x="510" y="1"/>
                  </a:moveTo>
                  <a:lnTo>
                    <a:pt x="0" y="584"/>
                  </a:lnTo>
                  <a:cubicBezTo>
                    <a:pt x="194" y="390"/>
                    <a:pt x="365" y="195"/>
                    <a:pt x="5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" name="Google Shape;203;p6"/>
            <p:cNvSpPr/>
            <p:nvPr/>
          </p:nvSpPr>
          <p:spPr>
            <a:xfrm rot="-1688081">
              <a:off x="8134246" y="477399"/>
              <a:ext cx="125070" cy="133266"/>
            </a:xfrm>
            <a:custGeom>
              <a:avLst/>
              <a:gdLst/>
              <a:ahLst/>
              <a:cxnLst/>
              <a:rect l="l" t="t" r="r" b="b"/>
              <a:pathLst>
                <a:path w="632" h="667" extrusionOk="0">
                  <a:moveTo>
                    <a:pt x="563" y="1"/>
                  </a:moveTo>
                  <a:cubicBezTo>
                    <a:pt x="547" y="1"/>
                    <a:pt x="535" y="18"/>
                    <a:pt x="535" y="35"/>
                  </a:cubicBezTo>
                  <a:cubicBezTo>
                    <a:pt x="389" y="254"/>
                    <a:pt x="219" y="448"/>
                    <a:pt x="25" y="594"/>
                  </a:cubicBezTo>
                  <a:cubicBezTo>
                    <a:pt x="0" y="618"/>
                    <a:pt x="0" y="642"/>
                    <a:pt x="25" y="667"/>
                  </a:cubicBezTo>
                  <a:lnTo>
                    <a:pt x="97" y="667"/>
                  </a:lnTo>
                  <a:cubicBezTo>
                    <a:pt x="292" y="496"/>
                    <a:pt x="486" y="278"/>
                    <a:pt x="632" y="59"/>
                  </a:cubicBezTo>
                  <a:cubicBezTo>
                    <a:pt x="632" y="35"/>
                    <a:pt x="608" y="11"/>
                    <a:pt x="583" y="11"/>
                  </a:cubicBezTo>
                  <a:cubicBezTo>
                    <a:pt x="576" y="3"/>
                    <a:pt x="569" y="1"/>
                    <a:pt x="563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" name="Google Shape;204;p6"/>
            <p:cNvSpPr/>
            <p:nvPr/>
          </p:nvSpPr>
          <p:spPr>
            <a:xfrm rot="-1688081">
              <a:off x="7849333" y="474447"/>
              <a:ext cx="145319" cy="57114"/>
            </a:xfrm>
            <a:custGeom>
              <a:avLst/>
              <a:gdLst/>
              <a:ahLst/>
              <a:cxnLst/>
              <a:rect l="l" t="t" r="r" b="b"/>
              <a:pathLst>
                <a:path w="729" h="287" extrusionOk="0">
                  <a:moveTo>
                    <a:pt x="254" y="0"/>
                  </a:moveTo>
                  <a:cubicBezTo>
                    <a:pt x="184" y="0"/>
                    <a:pt x="114" y="14"/>
                    <a:pt x="49" y="43"/>
                  </a:cubicBezTo>
                  <a:cubicBezTo>
                    <a:pt x="0" y="68"/>
                    <a:pt x="25" y="140"/>
                    <a:pt x="73" y="140"/>
                  </a:cubicBezTo>
                  <a:cubicBezTo>
                    <a:pt x="133" y="118"/>
                    <a:pt x="196" y="107"/>
                    <a:pt x="258" y="107"/>
                  </a:cubicBezTo>
                  <a:cubicBezTo>
                    <a:pt x="396" y="107"/>
                    <a:pt x="531" y="161"/>
                    <a:pt x="632" y="262"/>
                  </a:cubicBezTo>
                  <a:cubicBezTo>
                    <a:pt x="656" y="286"/>
                    <a:pt x="656" y="286"/>
                    <a:pt x="680" y="286"/>
                  </a:cubicBezTo>
                  <a:lnTo>
                    <a:pt x="705" y="286"/>
                  </a:lnTo>
                  <a:cubicBezTo>
                    <a:pt x="729" y="262"/>
                    <a:pt x="729" y="213"/>
                    <a:pt x="705" y="213"/>
                  </a:cubicBezTo>
                  <a:cubicBezTo>
                    <a:pt x="585" y="77"/>
                    <a:pt x="418" y="0"/>
                    <a:pt x="254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" name="Google Shape;205;p6"/>
            <p:cNvSpPr/>
            <p:nvPr/>
          </p:nvSpPr>
          <p:spPr>
            <a:xfrm rot="-1688081">
              <a:off x="8204018" y="501822"/>
              <a:ext cx="77425" cy="91621"/>
            </a:xfrm>
            <a:custGeom>
              <a:avLst/>
              <a:gdLst/>
              <a:ahLst/>
              <a:cxnLst/>
              <a:rect l="l" t="t" r="r" b="b"/>
              <a:pathLst>
                <a:path w="389" h="462" extrusionOk="0">
                  <a:moveTo>
                    <a:pt x="389" y="0"/>
                  </a:moveTo>
                  <a:lnTo>
                    <a:pt x="0" y="462"/>
                  </a:lnTo>
                  <a:cubicBezTo>
                    <a:pt x="0" y="462"/>
                    <a:pt x="364" y="146"/>
                    <a:pt x="38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" name="Google Shape;206;p6"/>
            <p:cNvSpPr/>
            <p:nvPr/>
          </p:nvSpPr>
          <p:spPr>
            <a:xfrm rot="-1688081">
              <a:off x="8189668" y="491995"/>
              <a:ext cx="101247" cy="111848"/>
            </a:xfrm>
            <a:custGeom>
              <a:avLst/>
              <a:gdLst/>
              <a:ahLst/>
              <a:cxnLst/>
              <a:rect l="l" t="t" r="r" b="b"/>
              <a:pathLst>
                <a:path w="511" h="566" extrusionOk="0">
                  <a:moveTo>
                    <a:pt x="462" y="1"/>
                  </a:moveTo>
                  <a:cubicBezTo>
                    <a:pt x="444" y="1"/>
                    <a:pt x="425" y="19"/>
                    <a:pt x="413" y="55"/>
                  </a:cubicBezTo>
                  <a:cubicBezTo>
                    <a:pt x="389" y="152"/>
                    <a:pt x="170" y="371"/>
                    <a:pt x="24" y="468"/>
                  </a:cubicBezTo>
                  <a:cubicBezTo>
                    <a:pt x="0" y="493"/>
                    <a:pt x="0" y="517"/>
                    <a:pt x="24" y="541"/>
                  </a:cubicBezTo>
                  <a:cubicBezTo>
                    <a:pt x="24" y="541"/>
                    <a:pt x="49" y="565"/>
                    <a:pt x="73" y="565"/>
                  </a:cubicBezTo>
                  <a:cubicBezTo>
                    <a:pt x="73" y="565"/>
                    <a:pt x="73" y="541"/>
                    <a:pt x="73" y="541"/>
                  </a:cubicBezTo>
                  <a:cubicBezTo>
                    <a:pt x="122" y="493"/>
                    <a:pt x="486" y="225"/>
                    <a:pt x="510" y="55"/>
                  </a:cubicBezTo>
                  <a:cubicBezTo>
                    <a:pt x="498" y="19"/>
                    <a:pt x="480" y="1"/>
                    <a:pt x="462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" name="Google Shape;207;p6"/>
            <p:cNvSpPr/>
            <p:nvPr/>
          </p:nvSpPr>
          <p:spPr>
            <a:xfrm rot="-1688081">
              <a:off x="7906533" y="365424"/>
              <a:ext cx="77425" cy="139215"/>
            </a:xfrm>
            <a:custGeom>
              <a:avLst/>
              <a:gdLst/>
              <a:ahLst/>
              <a:cxnLst/>
              <a:rect l="l" t="t" r="r" b="b"/>
              <a:pathLst>
                <a:path w="390" h="699" extrusionOk="0">
                  <a:moveTo>
                    <a:pt x="158" y="0"/>
                  </a:moveTo>
                  <a:cubicBezTo>
                    <a:pt x="146" y="0"/>
                    <a:pt x="134" y="6"/>
                    <a:pt x="122" y="18"/>
                  </a:cubicBezTo>
                  <a:cubicBezTo>
                    <a:pt x="0" y="237"/>
                    <a:pt x="98" y="529"/>
                    <a:pt x="292" y="699"/>
                  </a:cubicBezTo>
                  <a:lnTo>
                    <a:pt x="365" y="699"/>
                  </a:lnTo>
                  <a:cubicBezTo>
                    <a:pt x="389" y="674"/>
                    <a:pt x="389" y="650"/>
                    <a:pt x="365" y="626"/>
                  </a:cubicBezTo>
                  <a:cubicBezTo>
                    <a:pt x="171" y="504"/>
                    <a:pt x="122" y="261"/>
                    <a:pt x="195" y="67"/>
                  </a:cubicBezTo>
                  <a:cubicBezTo>
                    <a:pt x="219" y="43"/>
                    <a:pt x="219" y="18"/>
                    <a:pt x="195" y="18"/>
                  </a:cubicBezTo>
                  <a:cubicBezTo>
                    <a:pt x="183" y="6"/>
                    <a:pt x="171" y="0"/>
                    <a:pt x="158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" name="Google Shape;208;p6"/>
            <p:cNvSpPr/>
            <p:nvPr/>
          </p:nvSpPr>
          <p:spPr>
            <a:xfrm rot="-1688081">
              <a:off x="8626992" y="406417"/>
              <a:ext cx="366872" cy="1042332"/>
            </a:xfrm>
            <a:custGeom>
              <a:avLst/>
              <a:gdLst/>
              <a:ahLst/>
              <a:cxnLst/>
              <a:rect l="l" t="t" r="r" b="b"/>
              <a:pathLst>
                <a:path w="1848" h="5242" extrusionOk="0">
                  <a:moveTo>
                    <a:pt x="156" y="1"/>
                  </a:moveTo>
                  <a:cubicBezTo>
                    <a:pt x="122" y="1"/>
                    <a:pt x="86" y="7"/>
                    <a:pt x="49" y="19"/>
                  </a:cubicBezTo>
                  <a:cubicBezTo>
                    <a:pt x="25" y="19"/>
                    <a:pt x="1" y="43"/>
                    <a:pt x="1" y="68"/>
                  </a:cubicBezTo>
                  <a:cubicBezTo>
                    <a:pt x="25" y="92"/>
                    <a:pt x="25" y="116"/>
                    <a:pt x="49" y="116"/>
                  </a:cubicBezTo>
                  <a:lnTo>
                    <a:pt x="74" y="92"/>
                  </a:lnTo>
                  <a:lnTo>
                    <a:pt x="244" y="92"/>
                  </a:lnTo>
                  <a:cubicBezTo>
                    <a:pt x="251" y="99"/>
                    <a:pt x="258" y="102"/>
                    <a:pt x="265" y="102"/>
                  </a:cubicBezTo>
                  <a:cubicBezTo>
                    <a:pt x="280" y="102"/>
                    <a:pt x="292" y="85"/>
                    <a:pt x="292" y="68"/>
                  </a:cubicBezTo>
                  <a:cubicBezTo>
                    <a:pt x="292" y="43"/>
                    <a:pt x="268" y="19"/>
                    <a:pt x="244" y="19"/>
                  </a:cubicBezTo>
                  <a:cubicBezTo>
                    <a:pt x="220" y="7"/>
                    <a:pt x="189" y="1"/>
                    <a:pt x="156" y="1"/>
                  </a:cubicBezTo>
                  <a:close/>
                  <a:moveTo>
                    <a:pt x="438" y="43"/>
                  </a:moveTo>
                  <a:cubicBezTo>
                    <a:pt x="414" y="43"/>
                    <a:pt x="390" y="68"/>
                    <a:pt x="390" y="92"/>
                  </a:cubicBezTo>
                  <a:cubicBezTo>
                    <a:pt x="390" y="116"/>
                    <a:pt x="390" y="141"/>
                    <a:pt x="414" y="141"/>
                  </a:cubicBezTo>
                  <a:cubicBezTo>
                    <a:pt x="487" y="165"/>
                    <a:pt x="535" y="165"/>
                    <a:pt x="584" y="189"/>
                  </a:cubicBezTo>
                  <a:lnTo>
                    <a:pt x="608" y="189"/>
                  </a:lnTo>
                  <a:cubicBezTo>
                    <a:pt x="632" y="189"/>
                    <a:pt x="632" y="189"/>
                    <a:pt x="657" y="165"/>
                  </a:cubicBezTo>
                  <a:cubicBezTo>
                    <a:pt x="657" y="141"/>
                    <a:pt x="657" y="116"/>
                    <a:pt x="632" y="116"/>
                  </a:cubicBezTo>
                  <a:cubicBezTo>
                    <a:pt x="560" y="92"/>
                    <a:pt x="511" y="68"/>
                    <a:pt x="438" y="43"/>
                  </a:cubicBezTo>
                  <a:close/>
                  <a:moveTo>
                    <a:pt x="778" y="195"/>
                  </a:moveTo>
                  <a:cubicBezTo>
                    <a:pt x="766" y="195"/>
                    <a:pt x="754" y="201"/>
                    <a:pt x="754" y="213"/>
                  </a:cubicBezTo>
                  <a:cubicBezTo>
                    <a:pt x="730" y="238"/>
                    <a:pt x="730" y="262"/>
                    <a:pt x="754" y="286"/>
                  </a:cubicBezTo>
                  <a:cubicBezTo>
                    <a:pt x="803" y="311"/>
                    <a:pt x="851" y="359"/>
                    <a:pt x="875" y="384"/>
                  </a:cubicBezTo>
                  <a:cubicBezTo>
                    <a:pt x="900" y="408"/>
                    <a:pt x="900" y="408"/>
                    <a:pt x="924" y="408"/>
                  </a:cubicBezTo>
                  <a:lnTo>
                    <a:pt x="973" y="408"/>
                  </a:lnTo>
                  <a:cubicBezTo>
                    <a:pt x="973" y="384"/>
                    <a:pt x="973" y="359"/>
                    <a:pt x="973" y="335"/>
                  </a:cubicBezTo>
                  <a:cubicBezTo>
                    <a:pt x="924" y="286"/>
                    <a:pt x="875" y="238"/>
                    <a:pt x="803" y="213"/>
                  </a:cubicBezTo>
                  <a:cubicBezTo>
                    <a:pt x="803" y="201"/>
                    <a:pt x="790" y="195"/>
                    <a:pt x="778" y="195"/>
                  </a:cubicBezTo>
                  <a:close/>
                  <a:moveTo>
                    <a:pt x="1033" y="438"/>
                  </a:moveTo>
                  <a:cubicBezTo>
                    <a:pt x="1021" y="438"/>
                    <a:pt x="1009" y="444"/>
                    <a:pt x="997" y="456"/>
                  </a:cubicBezTo>
                  <a:cubicBezTo>
                    <a:pt x="973" y="456"/>
                    <a:pt x="973" y="505"/>
                    <a:pt x="997" y="529"/>
                  </a:cubicBezTo>
                  <a:cubicBezTo>
                    <a:pt x="1021" y="578"/>
                    <a:pt x="1045" y="626"/>
                    <a:pt x="1070" y="675"/>
                  </a:cubicBezTo>
                  <a:cubicBezTo>
                    <a:pt x="1070" y="699"/>
                    <a:pt x="1094" y="724"/>
                    <a:pt x="1118" y="724"/>
                  </a:cubicBezTo>
                  <a:lnTo>
                    <a:pt x="1118" y="699"/>
                  </a:lnTo>
                  <a:cubicBezTo>
                    <a:pt x="1143" y="675"/>
                    <a:pt x="1167" y="651"/>
                    <a:pt x="1143" y="626"/>
                  </a:cubicBezTo>
                  <a:cubicBezTo>
                    <a:pt x="1118" y="578"/>
                    <a:pt x="1094" y="505"/>
                    <a:pt x="1070" y="456"/>
                  </a:cubicBezTo>
                  <a:cubicBezTo>
                    <a:pt x="1058" y="444"/>
                    <a:pt x="1045" y="438"/>
                    <a:pt x="1033" y="438"/>
                  </a:cubicBezTo>
                  <a:close/>
                  <a:moveTo>
                    <a:pt x="1143" y="796"/>
                  </a:moveTo>
                  <a:cubicBezTo>
                    <a:pt x="1118" y="821"/>
                    <a:pt x="1118" y="845"/>
                    <a:pt x="1118" y="869"/>
                  </a:cubicBezTo>
                  <a:cubicBezTo>
                    <a:pt x="1118" y="918"/>
                    <a:pt x="1143" y="991"/>
                    <a:pt x="1143" y="991"/>
                  </a:cubicBezTo>
                  <a:lnTo>
                    <a:pt x="1143" y="1039"/>
                  </a:lnTo>
                  <a:cubicBezTo>
                    <a:pt x="1143" y="1064"/>
                    <a:pt x="1167" y="1088"/>
                    <a:pt x="1191" y="1088"/>
                  </a:cubicBezTo>
                  <a:cubicBezTo>
                    <a:pt x="1215" y="1088"/>
                    <a:pt x="1240" y="1064"/>
                    <a:pt x="1240" y="1039"/>
                  </a:cubicBezTo>
                  <a:cubicBezTo>
                    <a:pt x="1240" y="1015"/>
                    <a:pt x="1240" y="1015"/>
                    <a:pt x="1240" y="991"/>
                  </a:cubicBezTo>
                  <a:cubicBezTo>
                    <a:pt x="1215" y="942"/>
                    <a:pt x="1215" y="894"/>
                    <a:pt x="1215" y="845"/>
                  </a:cubicBezTo>
                  <a:cubicBezTo>
                    <a:pt x="1191" y="821"/>
                    <a:pt x="1167" y="796"/>
                    <a:pt x="1143" y="796"/>
                  </a:cubicBezTo>
                  <a:close/>
                  <a:moveTo>
                    <a:pt x="1191" y="1185"/>
                  </a:moveTo>
                  <a:cubicBezTo>
                    <a:pt x="1167" y="1185"/>
                    <a:pt x="1143" y="1209"/>
                    <a:pt x="1143" y="1234"/>
                  </a:cubicBezTo>
                  <a:cubicBezTo>
                    <a:pt x="1143" y="1282"/>
                    <a:pt x="1143" y="1355"/>
                    <a:pt x="1118" y="1404"/>
                  </a:cubicBezTo>
                  <a:cubicBezTo>
                    <a:pt x="1118" y="1428"/>
                    <a:pt x="1143" y="1452"/>
                    <a:pt x="1167" y="1452"/>
                  </a:cubicBezTo>
                  <a:cubicBezTo>
                    <a:pt x="1191" y="1452"/>
                    <a:pt x="1215" y="1452"/>
                    <a:pt x="1215" y="1428"/>
                  </a:cubicBezTo>
                  <a:cubicBezTo>
                    <a:pt x="1215" y="1355"/>
                    <a:pt x="1240" y="1307"/>
                    <a:pt x="1240" y="1234"/>
                  </a:cubicBezTo>
                  <a:cubicBezTo>
                    <a:pt x="1240" y="1209"/>
                    <a:pt x="1215" y="1185"/>
                    <a:pt x="1191" y="1185"/>
                  </a:cubicBezTo>
                  <a:close/>
                  <a:moveTo>
                    <a:pt x="1107" y="1549"/>
                  </a:moveTo>
                  <a:cubicBezTo>
                    <a:pt x="1093" y="1549"/>
                    <a:pt x="1078" y="1557"/>
                    <a:pt x="1070" y="1574"/>
                  </a:cubicBezTo>
                  <a:cubicBezTo>
                    <a:pt x="1045" y="1622"/>
                    <a:pt x="997" y="1695"/>
                    <a:pt x="973" y="1744"/>
                  </a:cubicBezTo>
                  <a:cubicBezTo>
                    <a:pt x="948" y="1744"/>
                    <a:pt x="948" y="1792"/>
                    <a:pt x="973" y="1792"/>
                  </a:cubicBezTo>
                  <a:lnTo>
                    <a:pt x="1045" y="1792"/>
                  </a:lnTo>
                  <a:cubicBezTo>
                    <a:pt x="1094" y="1744"/>
                    <a:pt x="1118" y="1671"/>
                    <a:pt x="1143" y="1622"/>
                  </a:cubicBezTo>
                  <a:cubicBezTo>
                    <a:pt x="1158" y="1575"/>
                    <a:pt x="1133" y="1549"/>
                    <a:pt x="1107" y="1549"/>
                  </a:cubicBezTo>
                  <a:close/>
                  <a:moveTo>
                    <a:pt x="438" y="1792"/>
                  </a:moveTo>
                  <a:cubicBezTo>
                    <a:pt x="394" y="1792"/>
                    <a:pt x="390" y="1893"/>
                    <a:pt x="426" y="1893"/>
                  </a:cubicBezTo>
                  <a:cubicBezTo>
                    <a:pt x="430" y="1893"/>
                    <a:pt x="434" y="1892"/>
                    <a:pt x="438" y="1890"/>
                  </a:cubicBezTo>
                  <a:lnTo>
                    <a:pt x="632" y="1890"/>
                  </a:lnTo>
                  <a:cubicBezTo>
                    <a:pt x="657" y="1890"/>
                    <a:pt x="681" y="1890"/>
                    <a:pt x="681" y="1841"/>
                  </a:cubicBezTo>
                  <a:cubicBezTo>
                    <a:pt x="681" y="1817"/>
                    <a:pt x="657" y="1817"/>
                    <a:pt x="632" y="1792"/>
                  </a:cubicBezTo>
                  <a:close/>
                  <a:moveTo>
                    <a:pt x="244" y="1841"/>
                  </a:moveTo>
                  <a:cubicBezTo>
                    <a:pt x="171" y="1865"/>
                    <a:pt x="98" y="1914"/>
                    <a:pt x="74" y="1963"/>
                  </a:cubicBezTo>
                  <a:cubicBezTo>
                    <a:pt x="49" y="1987"/>
                    <a:pt x="49" y="2011"/>
                    <a:pt x="74" y="2011"/>
                  </a:cubicBezTo>
                  <a:cubicBezTo>
                    <a:pt x="74" y="2023"/>
                    <a:pt x="74" y="2029"/>
                    <a:pt x="77" y="2029"/>
                  </a:cubicBezTo>
                  <a:cubicBezTo>
                    <a:pt x="80" y="2029"/>
                    <a:pt x="86" y="2023"/>
                    <a:pt x="98" y="2011"/>
                  </a:cubicBezTo>
                  <a:cubicBezTo>
                    <a:pt x="98" y="2023"/>
                    <a:pt x="104" y="2029"/>
                    <a:pt x="110" y="2029"/>
                  </a:cubicBezTo>
                  <a:cubicBezTo>
                    <a:pt x="116" y="2029"/>
                    <a:pt x="122" y="2023"/>
                    <a:pt x="122" y="2011"/>
                  </a:cubicBezTo>
                  <a:cubicBezTo>
                    <a:pt x="171" y="1987"/>
                    <a:pt x="220" y="1938"/>
                    <a:pt x="268" y="1938"/>
                  </a:cubicBezTo>
                  <a:cubicBezTo>
                    <a:pt x="292" y="1938"/>
                    <a:pt x="317" y="1914"/>
                    <a:pt x="292" y="1865"/>
                  </a:cubicBezTo>
                  <a:cubicBezTo>
                    <a:pt x="292" y="1841"/>
                    <a:pt x="268" y="1841"/>
                    <a:pt x="244" y="1841"/>
                  </a:cubicBezTo>
                  <a:close/>
                  <a:moveTo>
                    <a:pt x="803" y="1841"/>
                  </a:moveTo>
                  <a:cubicBezTo>
                    <a:pt x="778" y="1841"/>
                    <a:pt x="754" y="1841"/>
                    <a:pt x="754" y="1865"/>
                  </a:cubicBezTo>
                  <a:cubicBezTo>
                    <a:pt x="754" y="1890"/>
                    <a:pt x="754" y="1914"/>
                    <a:pt x="778" y="1938"/>
                  </a:cubicBezTo>
                  <a:lnTo>
                    <a:pt x="705" y="1987"/>
                  </a:lnTo>
                  <a:cubicBezTo>
                    <a:pt x="681" y="2011"/>
                    <a:pt x="681" y="2035"/>
                    <a:pt x="705" y="2060"/>
                  </a:cubicBezTo>
                  <a:lnTo>
                    <a:pt x="754" y="2060"/>
                  </a:lnTo>
                  <a:cubicBezTo>
                    <a:pt x="754" y="2060"/>
                    <a:pt x="754" y="2060"/>
                    <a:pt x="754" y="2035"/>
                  </a:cubicBezTo>
                  <a:cubicBezTo>
                    <a:pt x="803" y="2011"/>
                    <a:pt x="827" y="1987"/>
                    <a:pt x="875" y="1938"/>
                  </a:cubicBezTo>
                  <a:lnTo>
                    <a:pt x="948" y="1963"/>
                  </a:lnTo>
                  <a:cubicBezTo>
                    <a:pt x="955" y="1970"/>
                    <a:pt x="963" y="1973"/>
                    <a:pt x="970" y="1973"/>
                  </a:cubicBezTo>
                  <a:cubicBezTo>
                    <a:pt x="987" y="1973"/>
                    <a:pt x="1004" y="1955"/>
                    <a:pt x="1021" y="1938"/>
                  </a:cubicBezTo>
                  <a:cubicBezTo>
                    <a:pt x="1021" y="1914"/>
                    <a:pt x="997" y="1890"/>
                    <a:pt x="997" y="1890"/>
                  </a:cubicBezTo>
                  <a:lnTo>
                    <a:pt x="900" y="1841"/>
                  </a:lnTo>
                  <a:close/>
                  <a:moveTo>
                    <a:pt x="1143" y="1993"/>
                  </a:moveTo>
                  <a:cubicBezTo>
                    <a:pt x="1130" y="1993"/>
                    <a:pt x="1118" y="1999"/>
                    <a:pt x="1118" y="2011"/>
                  </a:cubicBezTo>
                  <a:cubicBezTo>
                    <a:pt x="1094" y="2035"/>
                    <a:pt x="1094" y="2060"/>
                    <a:pt x="1118" y="2084"/>
                  </a:cubicBezTo>
                  <a:cubicBezTo>
                    <a:pt x="1167" y="2108"/>
                    <a:pt x="1191" y="2157"/>
                    <a:pt x="1240" y="2205"/>
                  </a:cubicBezTo>
                  <a:cubicBezTo>
                    <a:pt x="1240" y="2205"/>
                    <a:pt x="1264" y="2205"/>
                    <a:pt x="1264" y="2230"/>
                  </a:cubicBezTo>
                  <a:lnTo>
                    <a:pt x="1313" y="2230"/>
                  </a:lnTo>
                  <a:cubicBezTo>
                    <a:pt x="1337" y="2205"/>
                    <a:pt x="1337" y="2181"/>
                    <a:pt x="1313" y="2157"/>
                  </a:cubicBezTo>
                  <a:cubicBezTo>
                    <a:pt x="1264" y="2108"/>
                    <a:pt x="1215" y="2060"/>
                    <a:pt x="1167" y="2011"/>
                  </a:cubicBezTo>
                  <a:cubicBezTo>
                    <a:pt x="1167" y="1999"/>
                    <a:pt x="1155" y="1993"/>
                    <a:pt x="1143" y="1993"/>
                  </a:cubicBezTo>
                  <a:close/>
                  <a:moveTo>
                    <a:pt x="585" y="2074"/>
                  </a:moveTo>
                  <a:cubicBezTo>
                    <a:pt x="576" y="2074"/>
                    <a:pt x="567" y="2077"/>
                    <a:pt x="560" y="2084"/>
                  </a:cubicBezTo>
                  <a:cubicBezTo>
                    <a:pt x="511" y="2108"/>
                    <a:pt x="462" y="2133"/>
                    <a:pt x="414" y="2157"/>
                  </a:cubicBezTo>
                  <a:cubicBezTo>
                    <a:pt x="365" y="2157"/>
                    <a:pt x="365" y="2230"/>
                    <a:pt x="414" y="2254"/>
                  </a:cubicBezTo>
                  <a:lnTo>
                    <a:pt x="438" y="2230"/>
                  </a:lnTo>
                  <a:cubicBezTo>
                    <a:pt x="487" y="2205"/>
                    <a:pt x="560" y="2181"/>
                    <a:pt x="608" y="2157"/>
                  </a:cubicBezTo>
                  <a:cubicBezTo>
                    <a:pt x="632" y="2157"/>
                    <a:pt x="632" y="2133"/>
                    <a:pt x="632" y="2108"/>
                  </a:cubicBezTo>
                  <a:cubicBezTo>
                    <a:pt x="632" y="2091"/>
                    <a:pt x="608" y="2074"/>
                    <a:pt x="585" y="2074"/>
                  </a:cubicBezTo>
                  <a:close/>
                  <a:moveTo>
                    <a:pt x="49" y="2108"/>
                  </a:moveTo>
                  <a:cubicBezTo>
                    <a:pt x="25" y="2133"/>
                    <a:pt x="1" y="2157"/>
                    <a:pt x="25" y="2181"/>
                  </a:cubicBezTo>
                  <a:cubicBezTo>
                    <a:pt x="74" y="2230"/>
                    <a:pt x="147" y="2278"/>
                    <a:pt x="220" y="2278"/>
                  </a:cubicBezTo>
                  <a:lnTo>
                    <a:pt x="244" y="2278"/>
                  </a:lnTo>
                  <a:cubicBezTo>
                    <a:pt x="244" y="2278"/>
                    <a:pt x="268" y="2254"/>
                    <a:pt x="268" y="2230"/>
                  </a:cubicBezTo>
                  <a:cubicBezTo>
                    <a:pt x="268" y="2205"/>
                    <a:pt x="244" y="2181"/>
                    <a:pt x="220" y="2181"/>
                  </a:cubicBezTo>
                  <a:cubicBezTo>
                    <a:pt x="195" y="2181"/>
                    <a:pt x="122" y="2181"/>
                    <a:pt x="98" y="2133"/>
                  </a:cubicBezTo>
                  <a:cubicBezTo>
                    <a:pt x="98" y="2108"/>
                    <a:pt x="74" y="2108"/>
                    <a:pt x="49" y="2108"/>
                  </a:cubicBezTo>
                  <a:close/>
                  <a:moveTo>
                    <a:pt x="1361" y="2278"/>
                  </a:moveTo>
                  <a:cubicBezTo>
                    <a:pt x="1337" y="2303"/>
                    <a:pt x="1313" y="2327"/>
                    <a:pt x="1337" y="2351"/>
                  </a:cubicBezTo>
                  <a:cubicBezTo>
                    <a:pt x="1337" y="2400"/>
                    <a:pt x="1361" y="2448"/>
                    <a:pt x="1361" y="2521"/>
                  </a:cubicBezTo>
                  <a:cubicBezTo>
                    <a:pt x="1361" y="2546"/>
                    <a:pt x="1386" y="2570"/>
                    <a:pt x="1410" y="2570"/>
                  </a:cubicBezTo>
                  <a:cubicBezTo>
                    <a:pt x="1434" y="2570"/>
                    <a:pt x="1458" y="2546"/>
                    <a:pt x="1458" y="2521"/>
                  </a:cubicBezTo>
                  <a:cubicBezTo>
                    <a:pt x="1458" y="2448"/>
                    <a:pt x="1434" y="2375"/>
                    <a:pt x="1410" y="2327"/>
                  </a:cubicBezTo>
                  <a:cubicBezTo>
                    <a:pt x="1410" y="2303"/>
                    <a:pt x="1361" y="2278"/>
                    <a:pt x="1361" y="2278"/>
                  </a:cubicBezTo>
                  <a:close/>
                  <a:moveTo>
                    <a:pt x="1402" y="2657"/>
                  </a:moveTo>
                  <a:cubicBezTo>
                    <a:pt x="1383" y="2657"/>
                    <a:pt x="1378" y="2674"/>
                    <a:pt x="1361" y="2691"/>
                  </a:cubicBezTo>
                  <a:cubicBezTo>
                    <a:pt x="1361" y="2764"/>
                    <a:pt x="1337" y="2813"/>
                    <a:pt x="1313" y="2861"/>
                  </a:cubicBezTo>
                  <a:cubicBezTo>
                    <a:pt x="1313" y="2886"/>
                    <a:pt x="1337" y="2910"/>
                    <a:pt x="1361" y="2934"/>
                  </a:cubicBezTo>
                  <a:cubicBezTo>
                    <a:pt x="1386" y="2934"/>
                    <a:pt x="1410" y="2934"/>
                    <a:pt x="1410" y="2910"/>
                  </a:cubicBezTo>
                  <a:cubicBezTo>
                    <a:pt x="1434" y="2837"/>
                    <a:pt x="1458" y="2764"/>
                    <a:pt x="1458" y="2716"/>
                  </a:cubicBezTo>
                  <a:cubicBezTo>
                    <a:pt x="1458" y="2691"/>
                    <a:pt x="1458" y="2667"/>
                    <a:pt x="1434" y="2667"/>
                  </a:cubicBezTo>
                  <a:cubicBezTo>
                    <a:pt x="1420" y="2660"/>
                    <a:pt x="1410" y="2657"/>
                    <a:pt x="1402" y="2657"/>
                  </a:cubicBezTo>
                  <a:close/>
                  <a:moveTo>
                    <a:pt x="1288" y="3021"/>
                  </a:moveTo>
                  <a:cubicBezTo>
                    <a:pt x="1272" y="3021"/>
                    <a:pt x="1256" y="3031"/>
                    <a:pt x="1240" y="3031"/>
                  </a:cubicBezTo>
                  <a:lnTo>
                    <a:pt x="1167" y="3201"/>
                  </a:lnTo>
                  <a:cubicBezTo>
                    <a:pt x="1143" y="3226"/>
                    <a:pt x="1167" y="3250"/>
                    <a:pt x="1191" y="3274"/>
                  </a:cubicBezTo>
                  <a:cubicBezTo>
                    <a:pt x="1215" y="3274"/>
                    <a:pt x="1240" y="3274"/>
                    <a:pt x="1240" y="3250"/>
                  </a:cubicBezTo>
                  <a:cubicBezTo>
                    <a:pt x="1264" y="3201"/>
                    <a:pt x="1313" y="3153"/>
                    <a:pt x="1337" y="3080"/>
                  </a:cubicBezTo>
                  <a:cubicBezTo>
                    <a:pt x="1337" y="3056"/>
                    <a:pt x="1337" y="3031"/>
                    <a:pt x="1313" y="3031"/>
                  </a:cubicBezTo>
                  <a:cubicBezTo>
                    <a:pt x="1305" y="3023"/>
                    <a:pt x="1296" y="3021"/>
                    <a:pt x="1288" y="3021"/>
                  </a:cubicBezTo>
                  <a:close/>
                  <a:moveTo>
                    <a:pt x="1124" y="3351"/>
                  </a:moveTo>
                  <a:cubicBezTo>
                    <a:pt x="1112" y="3351"/>
                    <a:pt x="1101" y="3357"/>
                    <a:pt x="1094" y="3371"/>
                  </a:cubicBezTo>
                  <a:cubicBezTo>
                    <a:pt x="1045" y="3444"/>
                    <a:pt x="1021" y="3493"/>
                    <a:pt x="997" y="3542"/>
                  </a:cubicBezTo>
                  <a:cubicBezTo>
                    <a:pt x="973" y="3542"/>
                    <a:pt x="973" y="3566"/>
                    <a:pt x="997" y="3590"/>
                  </a:cubicBezTo>
                  <a:lnTo>
                    <a:pt x="1070" y="3590"/>
                  </a:lnTo>
                  <a:cubicBezTo>
                    <a:pt x="1094" y="3542"/>
                    <a:pt x="1143" y="3493"/>
                    <a:pt x="1167" y="3420"/>
                  </a:cubicBezTo>
                  <a:cubicBezTo>
                    <a:pt x="1184" y="3386"/>
                    <a:pt x="1153" y="3351"/>
                    <a:pt x="1124" y="3351"/>
                  </a:cubicBezTo>
                  <a:close/>
                  <a:moveTo>
                    <a:pt x="705" y="3566"/>
                  </a:moveTo>
                  <a:cubicBezTo>
                    <a:pt x="632" y="3566"/>
                    <a:pt x="560" y="3590"/>
                    <a:pt x="511" y="3639"/>
                  </a:cubicBezTo>
                  <a:cubicBezTo>
                    <a:pt x="487" y="3639"/>
                    <a:pt x="487" y="3687"/>
                    <a:pt x="511" y="3687"/>
                  </a:cubicBezTo>
                  <a:cubicBezTo>
                    <a:pt x="511" y="3699"/>
                    <a:pt x="511" y="3705"/>
                    <a:pt x="514" y="3705"/>
                  </a:cubicBezTo>
                  <a:cubicBezTo>
                    <a:pt x="517" y="3705"/>
                    <a:pt x="523" y="3699"/>
                    <a:pt x="535" y="3687"/>
                  </a:cubicBezTo>
                  <a:cubicBezTo>
                    <a:pt x="535" y="3687"/>
                    <a:pt x="535" y="3712"/>
                    <a:pt x="560" y="3712"/>
                  </a:cubicBezTo>
                  <a:cubicBezTo>
                    <a:pt x="608" y="3663"/>
                    <a:pt x="657" y="3663"/>
                    <a:pt x="705" y="3663"/>
                  </a:cubicBezTo>
                  <a:cubicBezTo>
                    <a:pt x="730" y="3663"/>
                    <a:pt x="754" y="3639"/>
                    <a:pt x="754" y="3614"/>
                  </a:cubicBezTo>
                  <a:cubicBezTo>
                    <a:pt x="754" y="3590"/>
                    <a:pt x="730" y="3566"/>
                    <a:pt x="705" y="3566"/>
                  </a:cubicBezTo>
                  <a:close/>
                  <a:moveTo>
                    <a:pt x="900" y="3590"/>
                  </a:moveTo>
                  <a:cubicBezTo>
                    <a:pt x="875" y="3590"/>
                    <a:pt x="851" y="3614"/>
                    <a:pt x="851" y="3639"/>
                  </a:cubicBezTo>
                  <a:cubicBezTo>
                    <a:pt x="827" y="3639"/>
                    <a:pt x="851" y="3663"/>
                    <a:pt x="851" y="3687"/>
                  </a:cubicBezTo>
                  <a:cubicBezTo>
                    <a:pt x="827" y="3736"/>
                    <a:pt x="778" y="3760"/>
                    <a:pt x="730" y="3809"/>
                  </a:cubicBezTo>
                  <a:cubicBezTo>
                    <a:pt x="730" y="3833"/>
                    <a:pt x="730" y="3857"/>
                    <a:pt x="730" y="3882"/>
                  </a:cubicBezTo>
                  <a:lnTo>
                    <a:pt x="803" y="3882"/>
                  </a:lnTo>
                  <a:cubicBezTo>
                    <a:pt x="851" y="3833"/>
                    <a:pt x="900" y="3784"/>
                    <a:pt x="948" y="3736"/>
                  </a:cubicBezTo>
                  <a:cubicBezTo>
                    <a:pt x="948" y="3736"/>
                    <a:pt x="948" y="3712"/>
                    <a:pt x="948" y="3712"/>
                  </a:cubicBezTo>
                  <a:cubicBezTo>
                    <a:pt x="973" y="3712"/>
                    <a:pt x="1021" y="3736"/>
                    <a:pt x="1045" y="3736"/>
                  </a:cubicBezTo>
                  <a:cubicBezTo>
                    <a:pt x="1053" y="3743"/>
                    <a:pt x="1060" y="3746"/>
                    <a:pt x="1067" y="3746"/>
                  </a:cubicBezTo>
                  <a:cubicBezTo>
                    <a:pt x="1084" y="3746"/>
                    <a:pt x="1101" y="3729"/>
                    <a:pt x="1118" y="3712"/>
                  </a:cubicBezTo>
                  <a:cubicBezTo>
                    <a:pt x="1118" y="3712"/>
                    <a:pt x="1118" y="3663"/>
                    <a:pt x="1094" y="3663"/>
                  </a:cubicBezTo>
                  <a:cubicBezTo>
                    <a:pt x="1021" y="3639"/>
                    <a:pt x="973" y="3614"/>
                    <a:pt x="900" y="3590"/>
                  </a:cubicBezTo>
                  <a:close/>
                  <a:moveTo>
                    <a:pt x="1231" y="3742"/>
                  </a:moveTo>
                  <a:cubicBezTo>
                    <a:pt x="1222" y="3742"/>
                    <a:pt x="1215" y="3748"/>
                    <a:pt x="1215" y="3760"/>
                  </a:cubicBezTo>
                  <a:cubicBezTo>
                    <a:pt x="1191" y="3784"/>
                    <a:pt x="1191" y="3809"/>
                    <a:pt x="1215" y="3833"/>
                  </a:cubicBezTo>
                  <a:cubicBezTo>
                    <a:pt x="1264" y="3857"/>
                    <a:pt x="1313" y="3882"/>
                    <a:pt x="1361" y="3930"/>
                  </a:cubicBezTo>
                  <a:lnTo>
                    <a:pt x="1386" y="3930"/>
                  </a:lnTo>
                  <a:cubicBezTo>
                    <a:pt x="1386" y="3930"/>
                    <a:pt x="1396" y="3941"/>
                    <a:pt x="1411" y="3941"/>
                  </a:cubicBezTo>
                  <a:cubicBezTo>
                    <a:pt x="1418" y="3941"/>
                    <a:pt x="1426" y="3938"/>
                    <a:pt x="1434" y="3930"/>
                  </a:cubicBezTo>
                  <a:cubicBezTo>
                    <a:pt x="1434" y="3930"/>
                    <a:pt x="1434" y="3882"/>
                    <a:pt x="1434" y="3882"/>
                  </a:cubicBezTo>
                  <a:cubicBezTo>
                    <a:pt x="1386" y="3833"/>
                    <a:pt x="1313" y="3784"/>
                    <a:pt x="1264" y="3760"/>
                  </a:cubicBezTo>
                  <a:cubicBezTo>
                    <a:pt x="1252" y="3748"/>
                    <a:pt x="1240" y="3742"/>
                    <a:pt x="1231" y="3742"/>
                  </a:cubicBezTo>
                  <a:close/>
                  <a:moveTo>
                    <a:pt x="462" y="3784"/>
                  </a:moveTo>
                  <a:cubicBezTo>
                    <a:pt x="438" y="3784"/>
                    <a:pt x="414" y="3809"/>
                    <a:pt x="438" y="3833"/>
                  </a:cubicBezTo>
                  <a:cubicBezTo>
                    <a:pt x="438" y="3906"/>
                    <a:pt x="487" y="3979"/>
                    <a:pt x="584" y="3979"/>
                  </a:cubicBezTo>
                  <a:lnTo>
                    <a:pt x="608" y="3979"/>
                  </a:lnTo>
                  <a:cubicBezTo>
                    <a:pt x="632" y="3979"/>
                    <a:pt x="657" y="3954"/>
                    <a:pt x="657" y="3906"/>
                  </a:cubicBezTo>
                  <a:cubicBezTo>
                    <a:pt x="632" y="3882"/>
                    <a:pt x="608" y="3882"/>
                    <a:pt x="584" y="3882"/>
                  </a:cubicBezTo>
                  <a:cubicBezTo>
                    <a:pt x="560" y="3882"/>
                    <a:pt x="511" y="3882"/>
                    <a:pt x="511" y="3809"/>
                  </a:cubicBezTo>
                  <a:cubicBezTo>
                    <a:pt x="511" y="3784"/>
                    <a:pt x="487" y="3784"/>
                    <a:pt x="462" y="3784"/>
                  </a:cubicBezTo>
                  <a:close/>
                  <a:moveTo>
                    <a:pt x="1520" y="3963"/>
                  </a:moveTo>
                  <a:cubicBezTo>
                    <a:pt x="1480" y="3963"/>
                    <a:pt x="1445" y="4014"/>
                    <a:pt x="1483" y="4052"/>
                  </a:cubicBezTo>
                  <a:cubicBezTo>
                    <a:pt x="1507" y="4100"/>
                    <a:pt x="1556" y="4149"/>
                    <a:pt x="1580" y="4197"/>
                  </a:cubicBezTo>
                  <a:cubicBezTo>
                    <a:pt x="1604" y="4197"/>
                    <a:pt x="1604" y="4222"/>
                    <a:pt x="1628" y="4222"/>
                  </a:cubicBezTo>
                  <a:lnTo>
                    <a:pt x="1628" y="4197"/>
                  </a:lnTo>
                  <a:lnTo>
                    <a:pt x="1653" y="4197"/>
                  </a:lnTo>
                  <a:cubicBezTo>
                    <a:pt x="1677" y="4197"/>
                    <a:pt x="1677" y="4173"/>
                    <a:pt x="1677" y="4149"/>
                  </a:cubicBezTo>
                  <a:cubicBezTo>
                    <a:pt x="1628" y="4100"/>
                    <a:pt x="1604" y="4027"/>
                    <a:pt x="1556" y="3979"/>
                  </a:cubicBezTo>
                  <a:cubicBezTo>
                    <a:pt x="1544" y="3967"/>
                    <a:pt x="1532" y="3963"/>
                    <a:pt x="1520" y="3963"/>
                  </a:cubicBezTo>
                  <a:close/>
                  <a:moveTo>
                    <a:pt x="1722" y="4285"/>
                  </a:moveTo>
                  <a:cubicBezTo>
                    <a:pt x="1716" y="4285"/>
                    <a:pt x="1708" y="4287"/>
                    <a:pt x="1701" y="4295"/>
                  </a:cubicBezTo>
                  <a:cubicBezTo>
                    <a:pt x="1677" y="4295"/>
                    <a:pt x="1653" y="4319"/>
                    <a:pt x="1677" y="4343"/>
                  </a:cubicBezTo>
                  <a:cubicBezTo>
                    <a:pt x="1701" y="4416"/>
                    <a:pt x="1726" y="4465"/>
                    <a:pt x="1726" y="4513"/>
                  </a:cubicBezTo>
                  <a:cubicBezTo>
                    <a:pt x="1726" y="4537"/>
                    <a:pt x="1750" y="4562"/>
                    <a:pt x="1774" y="4562"/>
                  </a:cubicBezTo>
                  <a:cubicBezTo>
                    <a:pt x="1799" y="4562"/>
                    <a:pt x="1823" y="4513"/>
                    <a:pt x="1823" y="4489"/>
                  </a:cubicBezTo>
                  <a:cubicBezTo>
                    <a:pt x="1799" y="4440"/>
                    <a:pt x="1774" y="4367"/>
                    <a:pt x="1750" y="4319"/>
                  </a:cubicBezTo>
                  <a:cubicBezTo>
                    <a:pt x="1750" y="4302"/>
                    <a:pt x="1738" y="4285"/>
                    <a:pt x="1722" y="4285"/>
                  </a:cubicBezTo>
                  <a:close/>
                  <a:moveTo>
                    <a:pt x="1799" y="4635"/>
                  </a:moveTo>
                  <a:cubicBezTo>
                    <a:pt x="1774" y="4659"/>
                    <a:pt x="1750" y="4683"/>
                    <a:pt x="1750" y="4708"/>
                  </a:cubicBezTo>
                  <a:lnTo>
                    <a:pt x="1750" y="4780"/>
                  </a:lnTo>
                  <a:lnTo>
                    <a:pt x="1750" y="4878"/>
                  </a:lnTo>
                  <a:cubicBezTo>
                    <a:pt x="1750" y="4902"/>
                    <a:pt x="1774" y="4926"/>
                    <a:pt x="1799" y="4926"/>
                  </a:cubicBezTo>
                  <a:cubicBezTo>
                    <a:pt x="1823" y="4926"/>
                    <a:pt x="1847" y="4902"/>
                    <a:pt x="1847" y="4878"/>
                  </a:cubicBezTo>
                  <a:lnTo>
                    <a:pt x="1847" y="4780"/>
                  </a:lnTo>
                  <a:lnTo>
                    <a:pt x="1847" y="4683"/>
                  </a:lnTo>
                  <a:cubicBezTo>
                    <a:pt x="1847" y="4659"/>
                    <a:pt x="1823" y="4635"/>
                    <a:pt x="1799" y="4635"/>
                  </a:cubicBezTo>
                  <a:close/>
                  <a:moveTo>
                    <a:pt x="1799" y="5023"/>
                  </a:moveTo>
                  <a:cubicBezTo>
                    <a:pt x="1774" y="5023"/>
                    <a:pt x="1750" y="5023"/>
                    <a:pt x="1750" y="5048"/>
                  </a:cubicBezTo>
                  <a:cubicBezTo>
                    <a:pt x="1726" y="5096"/>
                    <a:pt x="1726" y="5145"/>
                    <a:pt x="1726" y="5169"/>
                  </a:cubicBezTo>
                  <a:cubicBezTo>
                    <a:pt x="1701" y="5193"/>
                    <a:pt x="1726" y="5218"/>
                    <a:pt x="1750" y="5242"/>
                  </a:cubicBezTo>
                  <a:cubicBezTo>
                    <a:pt x="1774" y="5242"/>
                    <a:pt x="1799" y="5218"/>
                    <a:pt x="1799" y="5193"/>
                  </a:cubicBezTo>
                  <a:cubicBezTo>
                    <a:pt x="1823" y="5169"/>
                    <a:pt x="1823" y="5121"/>
                    <a:pt x="1823" y="5072"/>
                  </a:cubicBezTo>
                  <a:cubicBezTo>
                    <a:pt x="1847" y="5048"/>
                    <a:pt x="1823" y="5023"/>
                    <a:pt x="1799" y="50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7" name="Google Shape;209;p6"/>
          <p:cNvGrpSpPr>
            <a:grpSpLocks/>
          </p:cNvGrpSpPr>
          <p:nvPr/>
        </p:nvGrpSpPr>
        <p:grpSpPr bwMode="auto">
          <a:xfrm flipH="1">
            <a:off x="11041063" y="5276850"/>
            <a:ext cx="944562" cy="1638300"/>
            <a:chOff x="-1056319" y="1385262"/>
            <a:chExt cx="212940" cy="369285"/>
          </a:xfrm>
        </p:grpSpPr>
        <p:sp>
          <p:nvSpPr>
            <p:cNvPr id="18" name="Google Shape;210;p6"/>
            <p:cNvSpPr/>
            <p:nvPr/>
          </p:nvSpPr>
          <p:spPr>
            <a:xfrm>
              <a:off x="-933207" y="1467564"/>
              <a:ext cx="27199" cy="279111"/>
            </a:xfrm>
            <a:custGeom>
              <a:avLst/>
              <a:gdLst/>
              <a:ahLst/>
              <a:cxnLst/>
              <a:rect l="l" t="t" r="r" b="b"/>
              <a:pathLst>
                <a:path w="705" h="7168" extrusionOk="0">
                  <a:moveTo>
                    <a:pt x="680" y="1"/>
                  </a:moveTo>
                  <a:cubicBezTo>
                    <a:pt x="656" y="1"/>
                    <a:pt x="632" y="25"/>
                    <a:pt x="632" y="50"/>
                  </a:cubicBezTo>
                  <a:cubicBezTo>
                    <a:pt x="608" y="292"/>
                    <a:pt x="0" y="6123"/>
                    <a:pt x="170" y="7119"/>
                  </a:cubicBezTo>
                  <a:cubicBezTo>
                    <a:pt x="170" y="7143"/>
                    <a:pt x="170" y="7167"/>
                    <a:pt x="195" y="7167"/>
                  </a:cubicBezTo>
                  <a:lnTo>
                    <a:pt x="219" y="7167"/>
                  </a:lnTo>
                  <a:cubicBezTo>
                    <a:pt x="243" y="7143"/>
                    <a:pt x="243" y="7119"/>
                    <a:pt x="243" y="7094"/>
                  </a:cubicBezTo>
                  <a:cubicBezTo>
                    <a:pt x="97" y="6123"/>
                    <a:pt x="705" y="122"/>
                    <a:pt x="705" y="74"/>
                  </a:cubicBezTo>
                  <a:cubicBezTo>
                    <a:pt x="705" y="25"/>
                    <a:pt x="705" y="25"/>
                    <a:pt x="6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" name="Google Shape;211;p6"/>
            <p:cNvSpPr/>
            <p:nvPr/>
          </p:nvSpPr>
          <p:spPr>
            <a:xfrm>
              <a:off x="-968280" y="1385262"/>
              <a:ext cx="124901" cy="123811"/>
            </a:xfrm>
            <a:custGeom>
              <a:avLst/>
              <a:gdLst/>
              <a:ahLst/>
              <a:cxnLst/>
              <a:rect l="l" t="t" r="r" b="b"/>
              <a:pathLst>
                <a:path w="3208" h="3183" extrusionOk="0">
                  <a:moveTo>
                    <a:pt x="1555" y="98"/>
                  </a:moveTo>
                  <a:cubicBezTo>
                    <a:pt x="1871" y="171"/>
                    <a:pt x="1871" y="705"/>
                    <a:pt x="1871" y="705"/>
                  </a:cubicBezTo>
                  <a:cubicBezTo>
                    <a:pt x="1871" y="729"/>
                    <a:pt x="1895" y="754"/>
                    <a:pt x="1920" y="754"/>
                  </a:cubicBezTo>
                  <a:cubicBezTo>
                    <a:pt x="1944" y="754"/>
                    <a:pt x="1968" y="754"/>
                    <a:pt x="1968" y="729"/>
                  </a:cubicBezTo>
                  <a:cubicBezTo>
                    <a:pt x="2065" y="535"/>
                    <a:pt x="2260" y="243"/>
                    <a:pt x="2381" y="243"/>
                  </a:cubicBezTo>
                  <a:cubicBezTo>
                    <a:pt x="2405" y="243"/>
                    <a:pt x="2430" y="243"/>
                    <a:pt x="2430" y="268"/>
                  </a:cubicBezTo>
                  <a:cubicBezTo>
                    <a:pt x="2600" y="389"/>
                    <a:pt x="2478" y="802"/>
                    <a:pt x="2405" y="948"/>
                  </a:cubicBezTo>
                  <a:cubicBezTo>
                    <a:pt x="2386" y="988"/>
                    <a:pt x="2414" y="1027"/>
                    <a:pt x="2452" y="1027"/>
                  </a:cubicBezTo>
                  <a:cubicBezTo>
                    <a:pt x="2460" y="1027"/>
                    <a:pt x="2469" y="1025"/>
                    <a:pt x="2478" y="1021"/>
                  </a:cubicBezTo>
                  <a:cubicBezTo>
                    <a:pt x="2600" y="972"/>
                    <a:pt x="2745" y="924"/>
                    <a:pt x="2891" y="924"/>
                  </a:cubicBezTo>
                  <a:cubicBezTo>
                    <a:pt x="2940" y="924"/>
                    <a:pt x="3013" y="924"/>
                    <a:pt x="3061" y="972"/>
                  </a:cubicBezTo>
                  <a:cubicBezTo>
                    <a:pt x="3061" y="972"/>
                    <a:pt x="3061" y="996"/>
                    <a:pt x="3061" y="996"/>
                  </a:cubicBezTo>
                  <a:cubicBezTo>
                    <a:pt x="3037" y="1142"/>
                    <a:pt x="2745" y="1409"/>
                    <a:pt x="2551" y="1580"/>
                  </a:cubicBezTo>
                  <a:cubicBezTo>
                    <a:pt x="2527" y="1580"/>
                    <a:pt x="2527" y="1604"/>
                    <a:pt x="2527" y="1628"/>
                  </a:cubicBezTo>
                  <a:cubicBezTo>
                    <a:pt x="2551" y="1628"/>
                    <a:pt x="2551" y="1652"/>
                    <a:pt x="2575" y="1652"/>
                  </a:cubicBezTo>
                  <a:cubicBezTo>
                    <a:pt x="2721" y="1652"/>
                    <a:pt x="3134" y="1725"/>
                    <a:pt x="3134" y="1920"/>
                  </a:cubicBezTo>
                  <a:cubicBezTo>
                    <a:pt x="3134" y="2114"/>
                    <a:pt x="2624" y="2163"/>
                    <a:pt x="2430" y="2163"/>
                  </a:cubicBezTo>
                  <a:cubicBezTo>
                    <a:pt x="2430" y="2163"/>
                    <a:pt x="2405" y="2163"/>
                    <a:pt x="2405" y="2187"/>
                  </a:cubicBezTo>
                  <a:cubicBezTo>
                    <a:pt x="2381" y="2211"/>
                    <a:pt x="2381" y="2211"/>
                    <a:pt x="2405" y="2235"/>
                  </a:cubicBezTo>
                  <a:cubicBezTo>
                    <a:pt x="2405" y="2235"/>
                    <a:pt x="2697" y="2551"/>
                    <a:pt x="2527" y="2794"/>
                  </a:cubicBezTo>
                  <a:cubicBezTo>
                    <a:pt x="2503" y="2818"/>
                    <a:pt x="2454" y="2843"/>
                    <a:pt x="2430" y="2843"/>
                  </a:cubicBezTo>
                  <a:cubicBezTo>
                    <a:pt x="2260" y="2843"/>
                    <a:pt x="1992" y="2503"/>
                    <a:pt x="1895" y="2381"/>
                  </a:cubicBezTo>
                  <a:cubicBezTo>
                    <a:pt x="1883" y="2369"/>
                    <a:pt x="1871" y="2363"/>
                    <a:pt x="1862" y="2363"/>
                  </a:cubicBezTo>
                  <a:cubicBezTo>
                    <a:pt x="1853" y="2363"/>
                    <a:pt x="1847" y="2369"/>
                    <a:pt x="1847" y="2381"/>
                  </a:cubicBezTo>
                  <a:cubicBezTo>
                    <a:pt x="1822" y="2381"/>
                    <a:pt x="1798" y="2405"/>
                    <a:pt x="1798" y="2430"/>
                  </a:cubicBezTo>
                  <a:cubicBezTo>
                    <a:pt x="1798" y="2430"/>
                    <a:pt x="1871" y="2964"/>
                    <a:pt x="1579" y="3086"/>
                  </a:cubicBezTo>
                  <a:lnTo>
                    <a:pt x="1507" y="3086"/>
                  </a:lnTo>
                  <a:cubicBezTo>
                    <a:pt x="1312" y="3086"/>
                    <a:pt x="1215" y="2624"/>
                    <a:pt x="1215" y="2454"/>
                  </a:cubicBezTo>
                  <a:cubicBezTo>
                    <a:pt x="1215" y="2430"/>
                    <a:pt x="1191" y="2430"/>
                    <a:pt x="1166" y="2430"/>
                  </a:cubicBezTo>
                  <a:cubicBezTo>
                    <a:pt x="1166" y="2430"/>
                    <a:pt x="1166" y="2454"/>
                    <a:pt x="1166" y="2454"/>
                  </a:cubicBezTo>
                  <a:cubicBezTo>
                    <a:pt x="1045" y="2551"/>
                    <a:pt x="899" y="2624"/>
                    <a:pt x="754" y="2624"/>
                  </a:cubicBezTo>
                  <a:cubicBezTo>
                    <a:pt x="656" y="2624"/>
                    <a:pt x="583" y="2600"/>
                    <a:pt x="511" y="2575"/>
                  </a:cubicBezTo>
                  <a:cubicBezTo>
                    <a:pt x="462" y="2551"/>
                    <a:pt x="413" y="2503"/>
                    <a:pt x="413" y="2454"/>
                  </a:cubicBezTo>
                  <a:cubicBezTo>
                    <a:pt x="389" y="2235"/>
                    <a:pt x="729" y="1871"/>
                    <a:pt x="875" y="1725"/>
                  </a:cubicBezTo>
                  <a:cubicBezTo>
                    <a:pt x="875" y="1701"/>
                    <a:pt x="875" y="1701"/>
                    <a:pt x="875" y="1677"/>
                  </a:cubicBezTo>
                  <a:cubicBezTo>
                    <a:pt x="851" y="1652"/>
                    <a:pt x="826" y="1652"/>
                    <a:pt x="826" y="1652"/>
                  </a:cubicBezTo>
                  <a:lnTo>
                    <a:pt x="705" y="1652"/>
                  </a:lnTo>
                  <a:cubicBezTo>
                    <a:pt x="535" y="1652"/>
                    <a:pt x="195" y="1628"/>
                    <a:pt x="146" y="1409"/>
                  </a:cubicBezTo>
                  <a:cubicBezTo>
                    <a:pt x="122" y="1385"/>
                    <a:pt x="122" y="1361"/>
                    <a:pt x="146" y="1337"/>
                  </a:cubicBezTo>
                  <a:cubicBezTo>
                    <a:pt x="219" y="1215"/>
                    <a:pt x="559" y="1191"/>
                    <a:pt x="826" y="1191"/>
                  </a:cubicBezTo>
                  <a:lnTo>
                    <a:pt x="851" y="1191"/>
                  </a:lnTo>
                  <a:cubicBezTo>
                    <a:pt x="899" y="1167"/>
                    <a:pt x="924" y="1118"/>
                    <a:pt x="875" y="1094"/>
                  </a:cubicBezTo>
                  <a:cubicBezTo>
                    <a:pt x="778" y="1021"/>
                    <a:pt x="511" y="778"/>
                    <a:pt x="511" y="608"/>
                  </a:cubicBezTo>
                  <a:cubicBezTo>
                    <a:pt x="511" y="559"/>
                    <a:pt x="511" y="535"/>
                    <a:pt x="535" y="511"/>
                  </a:cubicBezTo>
                  <a:cubicBezTo>
                    <a:pt x="583" y="486"/>
                    <a:pt x="608" y="462"/>
                    <a:pt x="656" y="462"/>
                  </a:cubicBezTo>
                  <a:cubicBezTo>
                    <a:pt x="899" y="511"/>
                    <a:pt x="1118" y="632"/>
                    <a:pt x="1312" y="778"/>
                  </a:cubicBezTo>
                  <a:lnTo>
                    <a:pt x="1361" y="778"/>
                  </a:lnTo>
                  <a:cubicBezTo>
                    <a:pt x="1385" y="754"/>
                    <a:pt x="1385" y="754"/>
                    <a:pt x="1385" y="729"/>
                  </a:cubicBezTo>
                  <a:cubicBezTo>
                    <a:pt x="1361" y="608"/>
                    <a:pt x="1337" y="268"/>
                    <a:pt x="1434" y="146"/>
                  </a:cubicBezTo>
                  <a:cubicBezTo>
                    <a:pt x="1458" y="98"/>
                    <a:pt x="1507" y="98"/>
                    <a:pt x="1555" y="98"/>
                  </a:cubicBezTo>
                  <a:close/>
                  <a:moveTo>
                    <a:pt x="1531" y="1"/>
                  </a:moveTo>
                  <a:cubicBezTo>
                    <a:pt x="1458" y="1"/>
                    <a:pt x="1385" y="25"/>
                    <a:pt x="1337" y="73"/>
                  </a:cubicBezTo>
                  <a:cubicBezTo>
                    <a:pt x="1239" y="243"/>
                    <a:pt x="1215" y="438"/>
                    <a:pt x="1239" y="632"/>
                  </a:cubicBezTo>
                  <a:cubicBezTo>
                    <a:pt x="1069" y="486"/>
                    <a:pt x="875" y="389"/>
                    <a:pt x="632" y="365"/>
                  </a:cubicBezTo>
                  <a:cubicBezTo>
                    <a:pt x="583" y="365"/>
                    <a:pt x="511" y="389"/>
                    <a:pt x="462" y="413"/>
                  </a:cubicBezTo>
                  <a:cubicBezTo>
                    <a:pt x="413" y="462"/>
                    <a:pt x="389" y="535"/>
                    <a:pt x="389" y="584"/>
                  </a:cubicBezTo>
                  <a:cubicBezTo>
                    <a:pt x="438" y="778"/>
                    <a:pt x="559" y="948"/>
                    <a:pt x="705" y="1069"/>
                  </a:cubicBezTo>
                  <a:cubicBezTo>
                    <a:pt x="511" y="1069"/>
                    <a:pt x="171" y="1118"/>
                    <a:pt x="49" y="1264"/>
                  </a:cubicBezTo>
                  <a:cubicBezTo>
                    <a:pt x="0" y="1312"/>
                    <a:pt x="0" y="1361"/>
                    <a:pt x="0" y="1434"/>
                  </a:cubicBezTo>
                  <a:cubicBezTo>
                    <a:pt x="73" y="1701"/>
                    <a:pt x="462" y="1725"/>
                    <a:pt x="681" y="1725"/>
                  </a:cubicBezTo>
                  <a:cubicBezTo>
                    <a:pt x="511" y="1895"/>
                    <a:pt x="243" y="2211"/>
                    <a:pt x="268" y="2454"/>
                  </a:cubicBezTo>
                  <a:cubicBezTo>
                    <a:pt x="292" y="2527"/>
                    <a:pt x="341" y="2600"/>
                    <a:pt x="413" y="2624"/>
                  </a:cubicBezTo>
                  <a:cubicBezTo>
                    <a:pt x="511" y="2673"/>
                    <a:pt x="608" y="2697"/>
                    <a:pt x="705" y="2697"/>
                  </a:cubicBezTo>
                  <a:cubicBezTo>
                    <a:pt x="851" y="2697"/>
                    <a:pt x="996" y="2648"/>
                    <a:pt x="1118" y="2551"/>
                  </a:cubicBezTo>
                  <a:cubicBezTo>
                    <a:pt x="1166" y="2746"/>
                    <a:pt x="1264" y="3183"/>
                    <a:pt x="1507" y="3183"/>
                  </a:cubicBezTo>
                  <a:cubicBezTo>
                    <a:pt x="1531" y="3183"/>
                    <a:pt x="1579" y="3183"/>
                    <a:pt x="1604" y="3159"/>
                  </a:cubicBezTo>
                  <a:cubicBezTo>
                    <a:pt x="1822" y="3037"/>
                    <a:pt x="1944" y="2794"/>
                    <a:pt x="1895" y="2551"/>
                  </a:cubicBezTo>
                  <a:lnTo>
                    <a:pt x="1895" y="2551"/>
                  </a:lnTo>
                  <a:cubicBezTo>
                    <a:pt x="2041" y="2721"/>
                    <a:pt x="2260" y="2940"/>
                    <a:pt x="2430" y="2940"/>
                  </a:cubicBezTo>
                  <a:cubicBezTo>
                    <a:pt x="2503" y="2940"/>
                    <a:pt x="2551" y="2916"/>
                    <a:pt x="2600" y="2867"/>
                  </a:cubicBezTo>
                  <a:cubicBezTo>
                    <a:pt x="2697" y="2648"/>
                    <a:pt x="2673" y="2405"/>
                    <a:pt x="2527" y="2260"/>
                  </a:cubicBezTo>
                  <a:cubicBezTo>
                    <a:pt x="2745" y="2235"/>
                    <a:pt x="3207" y="2163"/>
                    <a:pt x="3207" y="1920"/>
                  </a:cubicBezTo>
                  <a:cubicBezTo>
                    <a:pt x="3207" y="1677"/>
                    <a:pt x="2867" y="1604"/>
                    <a:pt x="2673" y="1580"/>
                  </a:cubicBezTo>
                  <a:cubicBezTo>
                    <a:pt x="2818" y="1434"/>
                    <a:pt x="3134" y="1191"/>
                    <a:pt x="3134" y="1021"/>
                  </a:cubicBezTo>
                  <a:cubicBezTo>
                    <a:pt x="3134" y="972"/>
                    <a:pt x="3110" y="948"/>
                    <a:pt x="3086" y="899"/>
                  </a:cubicBezTo>
                  <a:cubicBezTo>
                    <a:pt x="3037" y="851"/>
                    <a:pt x="2940" y="826"/>
                    <a:pt x="2867" y="826"/>
                  </a:cubicBezTo>
                  <a:cubicBezTo>
                    <a:pt x="2745" y="826"/>
                    <a:pt x="2624" y="851"/>
                    <a:pt x="2503" y="899"/>
                  </a:cubicBezTo>
                  <a:cubicBezTo>
                    <a:pt x="2551" y="729"/>
                    <a:pt x="2648" y="341"/>
                    <a:pt x="2478" y="195"/>
                  </a:cubicBezTo>
                  <a:cubicBezTo>
                    <a:pt x="2430" y="171"/>
                    <a:pt x="2405" y="146"/>
                    <a:pt x="2357" y="146"/>
                  </a:cubicBezTo>
                  <a:cubicBezTo>
                    <a:pt x="2187" y="146"/>
                    <a:pt x="2017" y="389"/>
                    <a:pt x="1920" y="559"/>
                  </a:cubicBezTo>
                  <a:cubicBezTo>
                    <a:pt x="1895" y="365"/>
                    <a:pt x="1798" y="73"/>
                    <a:pt x="15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" name="Google Shape;212;p6"/>
            <p:cNvSpPr/>
            <p:nvPr/>
          </p:nvSpPr>
          <p:spPr>
            <a:xfrm>
              <a:off x="-990111" y="1535195"/>
              <a:ext cx="60482" cy="203966"/>
            </a:xfrm>
            <a:custGeom>
              <a:avLst/>
              <a:gdLst/>
              <a:ahLst/>
              <a:cxnLst/>
              <a:rect l="l" t="t" r="r" b="b"/>
              <a:pathLst>
                <a:path w="1556" h="5234" extrusionOk="0">
                  <a:moveTo>
                    <a:pt x="70" y="1"/>
                  </a:moveTo>
                  <a:cubicBezTo>
                    <a:pt x="64" y="1"/>
                    <a:pt x="56" y="4"/>
                    <a:pt x="49" y="11"/>
                  </a:cubicBezTo>
                  <a:cubicBezTo>
                    <a:pt x="25" y="11"/>
                    <a:pt x="1" y="35"/>
                    <a:pt x="25" y="60"/>
                  </a:cubicBezTo>
                  <a:cubicBezTo>
                    <a:pt x="49" y="108"/>
                    <a:pt x="1458" y="3290"/>
                    <a:pt x="948" y="5185"/>
                  </a:cubicBezTo>
                  <a:cubicBezTo>
                    <a:pt x="948" y="5210"/>
                    <a:pt x="948" y="5234"/>
                    <a:pt x="972" y="5234"/>
                  </a:cubicBezTo>
                  <a:cubicBezTo>
                    <a:pt x="1021" y="5234"/>
                    <a:pt x="1045" y="5234"/>
                    <a:pt x="1045" y="5185"/>
                  </a:cubicBezTo>
                  <a:cubicBezTo>
                    <a:pt x="1555" y="3290"/>
                    <a:pt x="122" y="60"/>
                    <a:pt x="98" y="35"/>
                  </a:cubicBezTo>
                  <a:cubicBezTo>
                    <a:pt x="98" y="18"/>
                    <a:pt x="86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" name="Google Shape;213;p6"/>
            <p:cNvSpPr/>
            <p:nvPr/>
          </p:nvSpPr>
          <p:spPr>
            <a:xfrm>
              <a:off x="-1056319" y="1471858"/>
              <a:ext cx="125975" cy="123453"/>
            </a:xfrm>
            <a:custGeom>
              <a:avLst/>
              <a:gdLst/>
              <a:ahLst/>
              <a:cxnLst/>
              <a:rect l="l" t="t" r="r" b="b"/>
              <a:pathLst>
                <a:path w="3232" h="3168" extrusionOk="0">
                  <a:moveTo>
                    <a:pt x="1513" y="97"/>
                  </a:moveTo>
                  <a:cubicBezTo>
                    <a:pt x="1527" y="97"/>
                    <a:pt x="1541" y="99"/>
                    <a:pt x="1555" y="107"/>
                  </a:cubicBezTo>
                  <a:cubicBezTo>
                    <a:pt x="1871" y="155"/>
                    <a:pt x="1895" y="714"/>
                    <a:pt x="1895" y="714"/>
                  </a:cubicBezTo>
                  <a:cubicBezTo>
                    <a:pt x="1895" y="738"/>
                    <a:pt x="1895" y="738"/>
                    <a:pt x="1919" y="738"/>
                  </a:cubicBezTo>
                  <a:cubicBezTo>
                    <a:pt x="1926" y="745"/>
                    <a:pt x="1934" y="748"/>
                    <a:pt x="1940" y="748"/>
                  </a:cubicBezTo>
                  <a:cubicBezTo>
                    <a:pt x="1956" y="748"/>
                    <a:pt x="1968" y="731"/>
                    <a:pt x="1968" y="714"/>
                  </a:cubicBezTo>
                  <a:cubicBezTo>
                    <a:pt x="2065" y="544"/>
                    <a:pt x="2259" y="228"/>
                    <a:pt x="2381" y="228"/>
                  </a:cubicBezTo>
                  <a:cubicBezTo>
                    <a:pt x="2405" y="228"/>
                    <a:pt x="2430" y="252"/>
                    <a:pt x="2454" y="252"/>
                  </a:cubicBezTo>
                  <a:cubicBezTo>
                    <a:pt x="2600" y="398"/>
                    <a:pt x="2478" y="811"/>
                    <a:pt x="2430" y="957"/>
                  </a:cubicBezTo>
                  <a:cubicBezTo>
                    <a:pt x="2405" y="957"/>
                    <a:pt x="2405" y="981"/>
                    <a:pt x="2430" y="1005"/>
                  </a:cubicBezTo>
                  <a:lnTo>
                    <a:pt x="2478" y="1005"/>
                  </a:lnTo>
                  <a:cubicBezTo>
                    <a:pt x="2600" y="933"/>
                    <a:pt x="2745" y="908"/>
                    <a:pt x="2891" y="908"/>
                  </a:cubicBezTo>
                  <a:cubicBezTo>
                    <a:pt x="2940" y="908"/>
                    <a:pt x="3013" y="908"/>
                    <a:pt x="3061" y="957"/>
                  </a:cubicBezTo>
                  <a:cubicBezTo>
                    <a:pt x="3061" y="957"/>
                    <a:pt x="3061" y="981"/>
                    <a:pt x="3061" y="981"/>
                  </a:cubicBezTo>
                  <a:cubicBezTo>
                    <a:pt x="3037" y="1127"/>
                    <a:pt x="2745" y="1394"/>
                    <a:pt x="2551" y="1540"/>
                  </a:cubicBezTo>
                  <a:cubicBezTo>
                    <a:pt x="2551" y="1564"/>
                    <a:pt x="2527" y="1588"/>
                    <a:pt x="2527" y="1588"/>
                  </a:cubicBezTo>
                  <a:cubicBezTo>
                    <a:pt x="2551" y="1613"/>
                    <a:pt x="2551" y="1637"/>
                    <a:pt x="2575" y="1637"/>
                  </a:cubicBezTo>
                  <a:cubicBezTo>
                    <a:pt x="2575" y="1637"/>
                    <a:pt x="3134" y="1710"/>
                    <a:pt x="3134" y="1904"/>
                  </a:cubicBezTo>
                  <a:cubicBezTo>
                    <a:pt x="3134" y="2099"/>
                    <a:pt x="2624" y="2147"/>
                    <a:pt x="2454" y="2147"/>
                  </a:cubicBezTo>
                  <a:cubicBezTo>
                    <a:pt x="2430" y="2147"/>
                    <a:pt x="2405" y="2147"/>
                    <a:pt x="2405" y="2171"/>
                  </a:cubicBezTo>
                  <a:cubicBezTo>
                    <a:pt x="2381" y="2171"/>
                    <a:pt x="2381" y="2196"/>
                    <a:pt x="2405" y="2220"/>
                  </a:cubicBezTo>
                  <a:cubicBezTo>
                    <a:pt x="2405" y="2220"/>
                    <a:pt x="2697" y="2536"/>
                    <a:pt x="2527" y="2779"/>
                  </a:cubicBezTo>
                  <a:cubicBezTo>
                    <a:pt x="2502" y="2803"/>
                    <a:pt x="2478" y="2827"/>
                    <a:pt x="2430" y="2827"/>
                  </a:cubicBezTo>
                  <a:cubicBezTo>
                    <a:pt x="2259" y="2827"/>
                    <a:pt x="1992" y="2487"/>
                    <a:pt x="1895" y="2341"/>
                  </a:cubicBezTo>
                  <a:cubicBezTo>
                    <a:pt x="1895" y="2341"/>
                    <a:pt x="1884" y="2331"/>
                    <a:pt x="1870" y="2331"/>
                  </a:cubicBezTo>
                  <a:cubicBezTo>
                    <a:pt x="1863" y="2331"/>
                    <a:pt x="1855" y="2333"/>
                    <a:pt x="1846" y="2341"/>
                  </a:cubicBezTo>
                  <a:cubicBezTo>
                    <a:pt x="1822" y="2341"/>
                    <a:pt x="1822" y="2366"/>
                    <a:pt x="1822" y="2390"/>
                  </a:cubicBezTo>
                  <a:cubicBezTo>
                    <a:pt x="1822" y="2390"/>
                    <a:pt x="1895" y="2924"/>
                    <a:pt x="1579" y="3046"/>
                  </a:cubicBezTo>
                  <a:lnTo>
                    <a:pt x="1531" y="3046"/>
                  </a:lnTo>
                  <a:cubicBezTo>
                    <a:pt x="1336" y="3046"/>
                    <a:pt x="1239" y="2609"/>
                    <a:pt x="1215" y="2439"/>
                  </a:cubicBezTo>
                  <a:cubicBezTo>
                    <a:pt x="1215" y="2414"/>
                    <a:pt x="1191" y="2414"/>
                    <a:pt x="1191" y="2414"/>
                  </a:cubicBezTo>
                  <a:lnTo>
                    <a:pt x="1142" y="2414"/>
                  </a:lnTo>
                  <a:cubicBezTo>
                    <a:pt x="1021" y="2512"/>
                    <a:pt x="875" y="2584"/>
                    <a:pt x="705" y="2584"/>
                  </a:cubicBezTo>
                  <a:cubicBezTo>
                    <a:pt x="632" y="2584"/>
                    <a:pt x="535" y="2560"/>
                    <a:pt x="462" y="2536"/>
                  </a:cubicBezTo>
                  <a:cubicBezTo>
                    <a:pt x="413" y="2512"/>
                    <a:pt x="389" y="2463"/>
                    <a:pt x="365" y="2414"/>
                  </a:cubicBezTo>
                  <a:cubicBezTo>
                    <a:pt x="340" y="2220"/>
                    <a:pt x="705" y="1831"/>
                    <a:pt x="826" y="1686"/>
                  </a:cubicBezTo>
                  <a:cubicBezTo>
                    <a:pt x="851" y="1661"/>
                    <a:pt x="826" y="1613"/>
                    <a:pt x="802" y="1613"/>
                  </a:cubicBezTo>
                  <a:lnTo>
                    <a:pt x="656" y="1613"/>
                  </a:lnTo>
                  <a:cubicBezTo>
                    <a:pt x="510" y="1613"/>
                    <a:pt x="170" y="1588"/>
                    <a:pt x="122" y="1394"/>
                  </a:cubicBezTo>
                  <a:cubicBezTo>
                    <a:pt x="122" y="1370"/>
                    <a:pt x="122" y="1345"/>
                    <a:pt x="146" y="1321"/>
                  </a:cubicBezTo>
                  <a:cubicBezTo>
                    <a:pt x="219" y="1200"/>
                    <a:pt x="559" y="1175"/>
                    <a:pt x="826" y="1175"/>
                  </a:cubicBezTo>
                  <a:lnTo>
                    <a:pt x="875" y="1175"/>
                  </a:lnTo>
                  <a:cubicBezTo>
                    <a:pt x="875" y="1175"/>
                    <a:pt x="899" y="1151"/>
                    <a:pt x="923" y="1151"/>
                  </a:cubicBezTo>
                  <a:cubicBezTo>
                    <a:pt x="923" y="1127"/>
                    <a:pt x="899" y="1103"/>
                    <a:pt x="899" y="1078"/>
                  </a:cubicBezTo>
                  <a:cubicBezTo>
                    <a:pt x="802" y="1005"/>
                    <a:pt x="510" y="762"/>
                    <a:pt x="510" y="592"/>
                  </a:cubicBezTo>
                  <a:cubicBezTo>
                    <a:pt x="510" y="568"/>
                    <a:pt x="535" y="520"/>
                    <a:pt x="559" y="495"/>
                  </a:cubicBezTo>
                  <a:cubicBezTo>
                    <a:pt x="583" y="471"/>
                    <a:pt x="632" y="471"/>
                    <a:pt x="680" y="471"/>
                  </a:cubicBezTo>
                  <a:cubicBezTo>
                    <a:pt x="899" y="520"/>
                    <a:pt x="1142" y="617"/>
                    <a:pt x="1312" y="762"/>
                  </a:cubicBezTo>
                  <a:cubicBezTo>
                    <a:pt x="1324" y="775"/>
                    <a:pt x="1336" y="781"/>
                    <a:pt x="1345" y="781"/>
                  </a:cubicBezTo>
                  <a:cubicBezTo>
                    <a:pt x="1355" y="781"/>
                    <a:pt x="1361" y="775"/>
                    <a:pt x="1361" y="762"/>
                  </a:cubicBezTo>
                  <a:cubicBezTo>
                    <a:pt x="1385" y="762"/>
                    <a:pt x="1409" y="738"/>
                    <a:pt x="1385" y="714"/>
                  </a:cubicBezTo>
                  <a:cubicBezTo>
                    <a:pt x="1361" y="592"/>
                    <a:pt x="1336" y="252"/>
                    <a:pt x="1434" y="131"/>
                  </a:cubicBezTo>
                  <a:cubicBezTo>
                    <a:pt x="1451" y="114"/>
                    <a:pt x="1480" y="97"/>
                    <a:pt x="1513" y="97"/>
                  </a:cubicBezTo>
                  <a:close/>
                  <a:moveTo>
                    <a:pt x="1497" y="0"/>
                  </a:moveTo>
                  <a:cubicBezTo>
                    <a:pt x="1437" y="0"/>
                    <a:pt x="1373" y="28"/>
                    <a:pt x="1336" y="82"/>
                  </a:cubicBezTo>
                  <a:cubicBezTo>
                    <a:pt x="1263" y="252"/>
                    <a:pt x="1215" y="447"/>
                    <a:pt x="1263" y="617"/>
                  </a:cubicBezTo>
                  <a:cubicBezTo>
                    <a:pt x="1093" y="471"/>
                    <a:pt x="875" y="398"/>
                    <a:pt x="656" y="349"/>
                  </a:cubicBezTo>
                  <a:cubicBezTo>
                    <a:pt x="583" y="349"/>
                    <a:pt x="535" y="374"/>
                    <a:pt x="462" y="422"/>
                  </a:cubicBezTo>
                  <a:cubicBezTo>
                    <a:pt x="413" y="447"/>
                    <a:pt x="389" y="520"/>
                    <a:pt x="389" y="568"/>
                  </a:cubicBezTo>
                  <a:cubicBezTo>
                    <a:pt x="413" y="762"/>
                    <a:pt x="608" y="957"/>
                    <a:pt x="729" y="1054"/>
                  </a:cubicBezTo>
                  <a:cubicBezTo>
                    <a:pt x="510" y="1078"/>
                    <a:pt x="170" y="1103"/>
                    <a:pt x="49" y="1248"/>
                  </a:cubicBezTo>
                  <a:cubicBezTo>
                    <a:pt x="25" y="1297"/>
                    <a:pt x="0" y="1370"/>
                    <a:pt x="25" y="1418"/>
                  </a:cubicBezTo>
                  <a:cubicBezTo>
                    <a:pt x="73" y="1686"/>
                    <a:pt x="462" y="1710"/>
                    <a:pt x="680" y="1710"/>
                  </a:cubicBezTo>
                  <a:cubicBezTo>
                    <a:pt x="535" y="1880"/>
                    <a:pt x="243" y="2220"/>
                    <a:pt x="292" y="2439"/>
                  </a:cubicBezTo>
                  <a:cubicBezTo>
                    <a:pt x="292" y="2536"/>
                    <a:pt x="340" y="2584"/>
                    <a:pt x="438" y="2633"/>
                  </a:cubicBezTo>
                  <a:cubicBezTo>
                    <a:pt x="510" y="2682"/>
                    <a:pt x="608" y="2706"/>
                    <a:pt x="705" y="2706"/>
                  </a:cubicBezTo>
                  <a:cubicBezTo>
                    <a:pt x="875" y="2682"/>
                    <a:pt x="1021" y="2633"/>
                    <a:pt x="1142" y="2560"/>
                  </a:cubicBezTo>
                  <a:cubicBezTo>
                    <a:pt x="1166" y="2730"/>
                    <a:pt x="1263" y="3167"/>
                    <a:pt x="1531" y="3167"/>
                  </a:cubicBezTo>
                  <a:lnTo>
                    <a:pt x="1628" y="3167"/>
                  </a:lnTo>
                  <a:cubicBezTo>
                    <a:pt x="1822" y="3046"/>
                    <a:pt x="1944" y="2803"/>
                    <a:pt x="1919" y="2560"/>
                  </a:cubicBezTo>
                  <a:lnTo>
                    <a:pt x="1919" y="2560"/>
                  </a:lnTo>
                  <a:cubicBezTo>
                    <a:pt x="2041" y="2706"/>
                    <a:pt x="2259" y="2949"/>
                    <a:pt x="2454" y="2949"/>
                  </a:cubicBezTo>
                  <a:cubicBezTo>
                    <a:pt x="2502" y="2949"/>
                    <a:pt x="2575" y="2900"/>
                    <a:pt x="2600" y="2852"/>
                  </a:cubicBezTo>
                  <a:cubicBezTo>
                    <a:pt x="2721" y="2657"/>
                    <a:pt x="2697" y="2414"/>
                    <a:pt x="2551" y="2244"/>
                  </a:cubicBezTo>
                  <a:cubicBezTo>
                    <a:pt x="2745" y="2220"/>
                    <a:pt x="3231" y="2147"/>
                    <a:pt x="3231" y="1904"/>
                  </a:cubicBezTo>
                  <a:cubicBezTo>
                    <a:pt x="3231" y="1661"/>
                    <a:pt x="2891" y="1588"/>
                    <a:pt x="2697" y="1564"/>
                  </a:cubicBezTo>
                  <a:cubicBezTo>
                    <a:pt x="2842" y="1443"/>
                    <a:pt x="3134" y="1175"/>
                    <a:pt x="3134" y="1005"/>
                  </a:cubicBezTo>
                  <a:cubicBezTo>
                    <a:pt x="3134" y="981"/>
                    <a:pt x="3134" y="933"/>
                    <a:pt x="3110" y="908"/>
                  </a:cubicBezTo>
                  <a:cubicBezTo>
                    <a:pt x="3055" y="854"/>
                    <a:pt x="3000" y="826"/>
                    <a:pt x="2935" y="826"/>
                  </a:cubicBezTo>
                  <a:cubicBezTo>
                    <a:pt x="2914" y="826"/>
                    <a:pt x="2891" y="829"/>
                    <a:pt x="2867" y="835"/>
                  </a:cubicBezTo>
                  <a:cubicBezTo>
                    <a:pt x="2745" y="835"/>
                    <a:pt x="2624" y="860"/>
                    <a:pt x="2527" y="884"/>
                  </a:cubicBezTo>
                  <a:cubicBezTo>
                    <a:pt x="2575" y="714"/>
                    <a:pt x="2672" y="349"/>
                    <a:pt x="2478" y="179"/>
                  </a:cubicBezTo>
                  <a:cubicBezTo>
                    <a:pt x="2454" y="155"/>
                    <a:pt x="2405" y="155"/>
                    <a:pt x="2381" y="131"/>
                  </a:cubicBezTo>
                  <a:cubicBezTo>
                    <a:pt x="2211" y="131"/>
                    <a:pt x="2041" y="374"/>
                    <a:pt x="1944" y="544"/>
                  </a:cubicBezTo>
                  <a:cubicBezTo>
                    <a:pt x="1919" y="349"/>
                    <a:pt x="1822" y="58"/>
                    <a:pt x="1555" y="9"/>
                  </a:cubicBezTo>
                  <a:cubicBezTo>
                    <a:pt x="1537" y="3"/>
                    <a:pt x="1517" y="0"/>
                    <a:pt x="14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" name="Google Shape;214;p6"/>
            <p:cNvSpPr/>
            <p:nvPr/>
          </p:nvSpPr>
          <p:spPr>
            <a:xfrm>
              <a:off x="-933207" y="1418541"/>
              <a:ext cx="55830" cy="54749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29" y="1"/>
                  </a:moveTo>
                  <a:cubicBezTo>
                    <a:pt x="340" y="1"/>
                    <a:pt x="0" y="317"/>
                    <a:pt x="0" y="705"/>
                  </a:cubicBezTo>
                  <a:cubicBezTo>
                    <a:pt x="0" y="1094"/>
                    <a:pt x="340" y="1410"/>
                    <a:pt x="729" y="1410"/>
                  </a:cubicBezTo>
                  <a:cubicBezTo>
                    <a:pt x="1118" y="1410"/>
                    <a:pt x="1434" y="1094"/>
                    <a:pt x="1434" y="705"/>
                  </a:cubicBezTo>
                  <a:cubicBezTo>
                    <a:pt x="1434" y="317"/>
                    <a:pt x="1118" y="1"/>
                    <a:pt x="72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" name="Google Shape;215;p6"/>
            <p:cNvSpPr/>
            <p:nvPr/>
          </p:nvSpPr>
          <p:spPr>
            <a:xfrm>
              <a:off x="-1021247" y="1507284"/>
              <a:ext cx="55830" cy="55106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05" y="0"/>
                  </a:moveTo>
                  <a:cubicBezTo>
                    <a:pt x="316" y="0"/>
                    <a:pt x="0" y="316"/>
                    <a:pt x="0" y="705"/>
                  </a:cubicBezTo>
                  <a:cubicBezTo>
                    <a:pt x="0" y="1093"/>
                    <a:pt x="316" y="1409"/>
                    <a:pt x="705" y="1409"/>
                  </a:cubicBezTo>
                  <a:cubicBezTo>
                    <a:pt x="1118" y="1409"/>
                    <a:pt x="1433" y="1093"/>
                    <a:pt x="1433" y="705"/>
                  </a:cubicBezTo>
                  <a:cubicBezTo>
                    <a:pt x="1433" y="316"/>
                    <a:pt x="1118" y="0"/>
                    <a:pt x="70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" name="Google Shape;216;p6"/>
            <p:cNvSpPr/>
            <p:nvPr/>
          </p:nvSpPr>
          <p:spPr>
            <a:xfrm>
              <a:off x="-1029836" y="1690495"/>
              <a:ext cx="173573" cy="64052"/>
            </a:xfrm>
            <a:custGeom>
              <a:avLst/>
              <a:gdLst/>
              <a:ahLst/>
              <a:cxnLst/>
              <a:rect l="l" t="t" r="r" b="b"/>
              <a:pathLst>
                <a:path w="4460" h="1644" extrusionOk="0">
                  <a:moveTo>
                    <a:pt x="2533" y="0"/>
                  </a:moveTo>
                  <a:cubicBezTo>
                    <a:pt x="2511" y="0"/>
                    <a:pt x="2492" y="11"/>
                    <a:pt x="2478" y="34"/>
                  </a:cubicBezTo>
                  <a:cubicBezTo>
                    <a:pt x="2308" y="253"/>
                    <a:pt x="1920" y="763"/>
                    <a:pt x="1920" y="763"/>
                  </a:cubicBezTo>
                  <a:cubicBezTo>
                    <a:pt x="1920" y="763"/>
                    <a:pt x="1830" y="97"/>
                    <a:pt x="1603" y="97"/>
                  </a:cubicBezTo>
                  <a:cubicBezTo>
                    <a:pt x="1567" y="97"/>
                    <a:pt x="1526" y="115"/>
                    <a:pt x="1482" y="156"/>
                  </a:cubicBezTo>
                  <a:cubicBezTo>
                    <a:pt x="1288" y="350"/>
                    <a:pt x="1094" y="544"/>
                    <a:pt x="924" y="739"/>
                  </a:cubicBezTo>
                  <a:cubicBezTo>
                    <a:pt x="924" y="739"/>
                    <a:pt x="672" y="73"/>
                    <a:pt x="493" y="73"/>
                  </a:cubicBezTo>
                  <a:cubicBezTo>
                    <a:pt x="464" y="73"/>
                    <a:pt x="437" y="91"/>
                    <a:pt x="413" y="131"/>
                  </a:cubicBezTo>
                  <a:cubicBezTo>
                    <a:pt x="243" y="617"/>
                    <a:pt x="98" y="1103"/>
                    <a:pt x="0" y="1613"/>
                  </a:cubicBezTo>
                  <a:cubicBezTo>
                    <a:pt x="0" y="1613"/>
                    <a:pt x="1039" y="1644"/>
                    <a:pt x="2099" y="1644"/>
                  </a:cubicBezTo>
                  <a:cubicBezTo>
                    <a:pt x="3158" y="1644"/>
                    <a:pt x="4239" y="1613"/>
                    <a:pt x="4324" y="1492"/>
                  </a:cubicBezTo>
                  <a:cubicBezTo>
                    <a:pt x="4459" y="1289"/>
                    <a:pt x="4115" y="108"/>
                    <a:pt x="3813" y="108"/>
                  </a:cubicBezTo>
                  <a:cubicBezTo>
                    <a:pt x="3789" y="108"/>
                    <a:pt x="3765" y="115"/>
                    <a:pt x="3741" y="131"/>
                  </a:cubicBezTo>
                  <a:cubicBezTo>
                    <a:pt x="3523" y="350"/>
                    <a:pt x="3353" y="642"/>
                    <a:pt x="3280" y="933"/>
                  </a:cubicBezTo>
                  <a:cubicBezTo>
                    <a:pt x="3280" y="933"/>
                    <a:pt x="2744" y="0"/>
                    <a:pt x="25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Google Shape;217;p6"/>
            <p:cNvSpPr/>
            <p:nvPr/>
          </p:nvSpPr>
          <p:spPr>
            <a:xfrm>
              <a:off x="-887041" y="1718764"/>
              <a:ext cx="8589" cy="31489"/>
            </a:xfrm>
            <a:custGeom>
              <a:avLst/>
              <a:gdLst/>
              <a:ahLst/>
              <a:cxnLst/>
              <a:rect l="l" t="t" r="r" b="b"/>
              <a:pathLst>
                <a:path w="220" h="809" extrusionOk="0">
                  <a:moveTo>
                    <a:pt x="159" y="1"/>
                  </a:moveTo>
                  <a:cubicBezTo>
                    <a:pt x="140" y="1"/>
                    <a:pt x="122" y="13"/>
                    <a:pt x="122" y="37"/>
                  </a:cubicBezTo>
                  <a:cubicBezTo>
                    <a:pt x="122" y="256"/>
                    <a:pt x="98" y="499"/>
                    <a:pt x="25" y="741"/>
                  </a:cubicBezTo>
                  <a:cubicBezTo>
                    <a:pt x="1" y="741"/>
                    <a:pt x="1" y="790"/>
                    <a:pt x="25" y="790"/>
                  </a:cubicBezTo>
                  <a:lnTo>
                    <a:pt x="49" y="790"/>
                  </a:lnTo>
                  <a:cubicBezTo>
                    <a:pt x="49" y="802"/>
                    <a:pt x="55" y="808"/>
                    <a:pt x="64" y="808"/>
                  </a:cubicBezTo>
                  <a:cubicBezTo>
                    <a:pt x="73" y="808"/>
                    <a:pt x="86" y="802"/>
                    <a:pt x="98" y="790"/>
                  </a:cubicBezTo>
                  <a:cubicBezTo>
                    <a:pt x="195" y="547"/>
                    <a:pt x="219" y="280"/>
                    <a:pt x="195" y="37"/>
                  </a:cubicBezTo>
                  <a:cubicBezTo>
                    <a:pt x="195" y="13"/>
                    <a:pt x="177" y="1"/>
                    <a:pt x="1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218;p6"/>
            <p:cNvSpPr/>
            <p:nvPr/>
          </p:nvSpPr>
          <p:spPr>
            <a:xfrm>
              <a:off x="-931418" y="1708744"/>
              <a:ext cx="10379" cy="40793"/>
            </a:xfrm>
            <a:custGeom>
              <a:avLst/>
              <a:gdLst/>
              <a:ahLst/>
              <a:cxnLst/>
              <a:rect l="l" t="t" r="r" b="b"/>
              <a:pathLst>
                <a:path w="269" h="1046" extrusionOk="0">
                  <a:moveTo>
                    <a:pt x="147" y="0"/>
                  </a:moveTo>
                  <a:cubicBezTo>
                    <a:pt x="122" y="0"/>
                    <a:pt x="98" y="25"/>
                    <a:pt x="122" y="49"/>
                  </a:cubicBezTo>
                  <a:cubicBezTo>
                    <a:pt x="147" y="365"/>
                    <a:pt x="122" y="875"/>
                    <a:pt x="1" y="948"/>
                  </a:cubicBezTo>
                  <a:cubicBezTo>
                    <a:pt x="1" y="972"/>
                    <a:pt x="1" y="996"/>
                    <a:pt x="1" y="1021"/>
                  </a:cubicBezTo>
                  <a:cubicBezTo>
                    <a:pt x="25" y="1021"/>
                    <a:pt x="25" y="1045"/>
                    <a:pt x="49" y="1045"/>
                  </a:cubicBezTo>
                  <a:lnTo>
                    <a:pt x="74" y="1045"/>
                  </a:lnTo>
                  <a:cubicBezTo>
                    <a:pt x="268" y="924"/>
                    <a:pt x="195" y="195"/>
                    <a:pt x="195" y="49"/>
                  </a:cubicBezTo>
                  <a:cubicBezTo>
                    <a:pt x="195" y="0"/>
                    <a:pt x="171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Google Shape;219;p6"/>
            <p:cNvSpPr/>
            <p:nvPr/>
          </p:nvSpPr>
          <p:spPr>
            <a:xfrm>
              <a:off x="-976869" y="1713396"/>
              <a:ext cx="6800" cy="34352"/>
            </a:xfrm>
            <a:custGeom>
              <a:avLst/>
              <a:gdLst/>
              <a:ahLst/>
              <a:cxnLst/>
              <a:rect l="l" t="t" r="r" b="b"/>
              <a:pathLst>
                <a:path w="171" h="876" extrusionOk="0">
                  <a:moveTo>
                    <a:pt x="122" y="1"/>
                  </a:moveTo>
                  <a:cubicBezTo>
                    <a:pt x="98" y="1"/>
                    <a:pt x="74" y="25"/>
                    <a:pt x="74" y="50"/>
                  </a:cubicBezTo>
                  <a:cubicBezTo>
                    <a:pt x="74" y="317"/>
                    <a:pt x="49" y="560"/>
                    <a:pt x="1" y="827"/>
                  </a:cubicBezTo>
                  <a:cubicBezTo>
                    <a:pt x="1" y="851"/>
                    <a:pt x="1" y="875"/>
                    <a:pt x="49" y="875"/>
                  </a:cubicBezTo>
                  <a:cubicBezTo>
                    <a:pt x="74" y="875"/>
                    <a:pt x="98" y="875"/>
                    <a:pt x="98" y="851"/>
                  </a:cubicBezTo>
                  <a:cubicBezTo>
                    <a:pt x="147" y="584"/>
                    <a:pt x="171" y="317"/>
                    <a:pt x="171" y="50"/>
                  </a:cubicBezTo>
                  <a:cubicBezTo>
                    <a:pt x="171" y="25"/>
                    <a:pt x="147" y="1"/>
                    <a:pt x="1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" name="Google Shape;220;p6"/>
            <p:cNvSpPr/>
            <p:nvPr/>
          </p:nvSpPr>
          <p:spPr>
            <a:xfrm>
              <a:off x="-1015520" y="1710891"/>
              <a:ext cx="10378" cy="35783"/>
            </a:xfrm>
            <a:custGeom>
              <a:avLst/>
              <a:gdLst/>
              <a:ahLst/>
              <a:cxnLst/>
              <a:rect l="l" t="t" r="r" b="b"/>
              <a:pathLst>
                <a:path w="269" h="924" extrusionOk="0">
                  <a:moveTo>
                    <a:pt x="98" y="0"/>
                  </a:moveTo>
                  <a:cubicBezTo>
                    <a:pt x="74" y="0"/>
                    <a:pt x="49" y="0"/>
                    <a:pt x="25" y="24"/>
                  </a:cubicBezTo>
                  <a:cubicBezTo>
                    <a:pt x="1" y="316"/>
                    <a:pt x="49" y="607"/>
                    <a:pt x="171" y="899"/>
                  </a:cubicBezTo>
                  <a:cubicBezTo>
                    <a:pt x="171" y="899"/>
                    <a:pt x="195" y="923"/>
                    <a:pt x="195" y="923"/>
                  </a:cubicBezTo>
                  <a:lnTo>
                    <a:pt x="219" y="923"/>
                  </a:lnTo>
                  <a:cubicBezTo>
                    <a:pt x="244" y="899"/>
                    <a:pt x="268" y="875"/>
                    <a:pt x="244" y="850"/>
                  </a:cubicBezTo>
                  <a:cubicBezTo>
                    <a:pt x="147" y="607"/>
                    <a:pt x="98" y="316"/>
                    <a:pt x="122" y="49"/>
                  </a:cubicBezTo>
                  <a:cubicBezTo>
                    <a:pt x="122" y="24"/>
                    <a:pt x="122" y="0"/>
                    <a:pt x="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9" name="Google Shape;221;p6"/>
          <p:cNvGrpSpPr>
            <a:grpSpLocks/>
          </p:cNvGrpSpPr>
          <p:nvPr/>
        </p:nvGrpSpPr>
        <p:grpSpPr bwMode="auto">
          <a:xfrm flipH="1">
            <a:off x="176213" y="5946775"/>
            <a:ext cx="717550" cy="739775"/>
            <a:chOff x="5294267" y="4624350"/>
            <a:chExt cx="383004" cy="395854"/>
          </a:xfrm>
        </p:grpSpPr>
        <p:sp>
          <p:nvSpPr>
            <p:cNvPr id="30" name="Google Shape;222;p6"/>
            <p:cNvSpPr/>
            <p:nvPr/>
          </p:nvSpPr>
          <p:spPr>
            <a:xfrm>
              <a:off x="5358666" y="4859654"/>
              <a:ext cx="58468" cy="160550"/>
            </a:xfrm>
            <a:custGeom>
              <a:avLst/>
              <a:gdLst/>
              <a:ahLst/>
              <a:cxnLst/>
              <a:rect l="l" t="t" r="r" b="b"/>
              <a:pathLst>
                <a:path w="671" h="1845" extrusionOk="0">
                  <a:moveTo>
                    <a:pt x="106" y="0"/>
                  </a:moveTo>
                  <a:cubicBezTo>
                    <a:pt x="55" y="0"/>
                    <a:pt x="0" y="47"/>
                    <a:pt x="15" y="119"/>
                  </a:cubicBezTo>
                  <a:lnTo>
                    <a:pt x="501" y="1796"/>
                  </a:lnTo>
                  <a:cubicBezTo>
                    <a:pt x="501" y="1820"/>
                    <a:pt x="525" y="1844"/>
                    <a:pt x="573" y="1844"/>
                  </a:cubicBezTo>
                  <a:lnTo>
                    <a:pt x="598" y="1844"/>
                  </a:lnTo>
                  <a:cubicBezTo>
                    <a:pt x="646" y="1844"/>
                    <a:pt x="671" y="1796"/>
                    <a:pt x="646" y="1747"/>
                  </a:cubicBezTo>
                  <a:lnTo>
                    <a:pt x="185" y="71"/>
                  </a:lnTo>
                  <a:cubicBezTo>
                    <a:pt x="175" y="22"/>
                    <a:pt x="141" y="0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" name="Google Shape;223;p6"/>
            <p:cNvSpPr/>
            <p:nvPr/>
          </p:nvSpPr>
          <p:spPr>
            <a:xfrm>
              <a:off x="5294267" y="4894482"/>
              <a:ext cx="175403" cy="68808"/>
            </a:xfrm>
            <a:custGeom>
              <a:avLst/>
              <a:gdLst/>
              <a:ahLst/>
              <a:cxnLst/>
              <a:rect l="l" t="t" r="r" b="b"/>
              <a:pathLst>
                <a:path w="2017" h="788" extrusionOk="0">
                  <a:moveTo>
                    <a:pt x="1934" y="0"/>
                  </a:moveTo>
                  <a:cubicBezTo>
                    <a:pt x="1921" y="0"/>
                    <a:pt x="1908" y="3"/>
                    <a:pt x="1895" y="10"/>
                  </a:cubicBezTo>
                  <a:lnTo>
                    <a:pt x="49" y="617"/>
                  </a:lnTo>
                  <a:cubicBezTo>
                    <a:pt x="25" y="642"/>
                    <a:pt x="1" y="666"/>
                    <a:pt x="1" y="714"/>
                  </a:cubicBezTo>
                  <a:cubicBezTo>
                    <a:pt x="1" y="739"/>
                    <a:pt x="49" y="763"/>
                    <a:pt x="74" y="763"/>
                  </a:cubicBezTo>
                  <a:lnTo>
                    <a:pt x="98" y="787"/>
                  </a:lnTo>
                  <a:lnTo>
                    <a:pt x="1944" y="180"/>
                  </a:lnTo>
                  <a:cubicBezTo>
                    <a:pt x="1993" y="156"/>
                    <a:pt x="2017" y="107"/>
                    <a:pt x="1993" y="59"/>
                  </a:cubicBezTo>
                  <a:cubicBezTo>
                    <a:pt x="1993" y="23"/>
                    <a:pt x="1967" y="0"/>
                    <a:pt x="19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224;p6"/>
            <p:cNvSpPr/>
            <p:nvPr/>
          </p:nvSpPr>
          <p:spPr>
            <a:xfrm>
              <a:off x="5310367" y="4884288"/>
              <a:ext cx="150829" cy="93442"/>
            </a:xfrm>
            <a:custGeom>
              <a:avLst/>
              <a:gdLst/>
              <a:ahLst/>
              <a:cxnLst/>
              <a:rect l="l" t="t" r="r" b="b"/>
              <a:pathLst>
                <a:path w="1734" h="1081" extrusionOk="0">
                  <a:moveTo>
                    <a:pt x="110" y="0"/>
                  </a:moveTo>
                  <a:cubicBezTo>
                    <a:pt x="38" y="0"/>
                    <a:pt x="0" y="92"/>
                    <a:pt x="82" y="133"/>
                  </a:cubicBezTo>
                  <a:lnTo>
                    <a:pt x="1588" y="1080"/>
                  </a:lnTo>
                  <a:lnTo>
                    <a:pt x="1637" y="1080"/>
                  </a:lnTo>
                  <a:cubicBezTo>
                    <a:pt x="1661" y="1080"/>
                    <a:pt x="1685" y="1080"/>
                    <a:pt x="1709" y="1056"/>
                  </a:cubicBezTo>
                  <a:cubicBezTo>
                    <a:pt x="1734" y="1007"/>
                    <a:pt x="1709" y="959"/>
                    <a:pt x="1685" y="935"/>
                  </a:cubicBezTo>
                  <a:lnTo>
                    <a:pt x="155" y="11"/>
                  </a:lnTo>
                  <a:cubicBezTo>
                    <a:pt x="139" y="4"/>
                    <a:pt x="124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" name="Google Shape;225;p6"/>
            <p:cNvSpPr/>
            <p:nvPr/>
          </p:nvSpPr>
          <p:spPr>
            <a:xfrm>
              <a:off x="5340872" y="4845213"/>
              <a:ext cx="97445" cy="158002"/>
            </a:xfrm>
            <a:custGeom>
              <a:avLst/>
              <a:gdLst/>
              <a:ahLst/>
              <a:cxnLst/>
              <a:rect l="l" t="t" r="r" b="b"/>
              <a:pathLst>
                <a:path w="1118" h="1814" extrusionOk="0">
                  <a:moveTo>
                    <a:pt x="1010" y="0"/>
                  </a:moveTo>
                  <a:cubicBezTo>
                    <a:pt x="984" y="0"/>
                    <a:pt x="962" y="12"/>
                    <a:pt x="947" y="41"/>
                  </a:cubicBezTo>
                  <a:lnTo>
                    <a:pt x="24" y="1717"/>
                  </a:lnTo>
                  <a:cubicBezTo>
                    <a:pt x="0" y="1741"/>
                    <a:pt x="24" y="1790"/>
                    <a:pt x="49" y="1814"/>
                  </a:cubicBezTo>
                  <a:lnTo>
                    <a:pt x="97" y="1814"/>
                  </a:lnTo>
                  <a:cubicBezTo>
                    <a:pt x="122" y="1814"/>
                    <a:pt x="146" y="1814"/>
                    <a:pt x="170" y="1790"/>
                  </a:cubicBezTo>
                  <a:lnTo>
                    <a:pt x="1093" y="113"/>
                  </a:lnTo>
                  <a:cubicBezTo>
                    <a:pt x="1118" y="89"/>
                    <a:pt x="1093" y="41"/>
                    <a:pt x="1069" y="16"/>
                  </a:cubicBezTo>
                  <a:cubicBezTo>
                    <a:pt x="1049" y="6"/>
                    <a:pt x="1029" y="0"/>
                    <a:pt x="10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" name="Google Shape;226;p6"/>
            <p:cNvSpPr/>
            <p:nvPr/>
          </p:nvSpPr>
          <p:spPr>
            <a:xfrm>
              <a:off x="5499327" y="4624350"/>
              <a:ext cx="175403" cy="150357"/>
            </a:xfrm>
            <a:custGeom>
              <a:avLst/>
              <a:gdLst/>
              <a:ahLst/>
              <a:cxnLst/>
              <a:rect l="l" t="t" r="r" b="b"/>
              <a:pathLst>
                <a:path w="2017" h="1731" extrusionOk="0">
                  <a:moveTo>
                    <a:pt x="1166" y="175"/>
                  </a:moveTo>
                  <a:cubicBezTo>
                    <a:pt x="1555" y="175"/>
                    <a:pt x="1871" y="467"/>
                    <a:pt x="1871" y="856"/>
                  </a:cubicBezTo>
                  <a:cubicBezTo>
                    <a:pt x="1871" y="1285"/>
                    <a:pt x="1511" y="1569"/>
                    <a:pt x="1144" y="1569"/>
                  </a:cubicBezTo>
                  <a:cubicBezTo>
                    <a:pt x="971" y="1569"/>
                    <a:pt x="796" y="1506"/>
                    <a:pt x="656" y="1366"/>
                  </a:cubicBezTo>
                  <a:cubicBezTo>
                    <a:pt x="219" y="929"/>
                    <a:pt x="534" y="175"/>
                    <a:pt x="1166" y="175"/>
                  </a:cubicBezTo>
                  <a:close/>
                  <a:moveTo>
                    <a:pt x="1142" y="1"/>
                  </a:moveTo>
                  <a:cubicBezTo>
                    <a:pt x="930" y="1"/>
                    <a:pt x="714" y="77"/>
                    <a:pt x="534" y="248"/>
                  </a:cubicBezTo>
                  <a:cubicBezTo>
                    <a:pt x="0" y="807"/>
                    <a:pt x="389" y="1730"/>
                    <a:pt x="1166" y="1730"/>
                  </a:cubicBezTo>
                  <a:cubicBezTo>
                    <a:pt x="1628" y="1730"/>
                    <a:pt x="2016" y="1342"/>
                    <a:pt x="2016" y="856"/>
                  </a:cubicBezTo>
                  <a:cubicBezTo>
                    <a:pt x="2016" y="344"/>
                    <a:pt x="1590" y="1"/>
                    <a:pt x="11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" name="Google Shape;227;p6"/>
            <p:cNvSpPr/>
            <p:nvPr/>
          </p:nvSpPr>
          <p:spPr>
            <a:xfrm>
              <a:off x="5615414" y="4833320"/>
              <a:ext cx="32199" cy="89195"/>
            </a:xfrm>
            <a:custGeom>
              <a:avLst/>
              <a:gdLst/>
              <a:ahLst/>
              <a:cxnLst/>
              <a:rect l="l" t="t" r="r" b="b"/>
              <a:pathLst>
                <a:path w="671" h="1845" extrusionOk="0">
                  <a:moveTo>
                    <a:pt x="106" y="0"/>
                  </a:moveTo>
                  <a:cubicBezTo>
                    <a:pt x="55" y="0"/>
                    <a:pt x="0" y="47"/>
                    <a:pt x="15" y="119"/>
                  </a:cubicBezTo>
                  <a:lnTo>
                    <a:pt x="501" y="1796"/>
                  </a:lnTo>
                  <a:cubicBezTo>
                    <a:pt x="501" y="1820"/>
                    <a:pt x="525" y="1844"/>
                    <a:pt x="573" y="1844"/>
                  </a:cubicBezTo>
                  <a:lnTo>
                    <a:pt x="598" y="1844"/>
                  </a:lnTo>
                  <a:cubicBezTo>
                    <a:pt x="646" y="1844"/>
                    <a:pt x="671" y="1796"/>
                    <a:pt x="646" y="1747"/>
                  </a:cubicBezTo>
                  <a:lnTo>
                    <a:pt x="185" y="71"/>
                  </a:lnTo>
                  <a:cubicBezTo>
                    <a:pt x="175" y="22"/>
                    <a:pt x="141" y="0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" name="Google Shape;228;p6"/>
            <p:cNvSpPr/>
            <p:nvPr/>
          </p:nvSpPr>
          <p:spPr>
            <a:xfrm>
              <a:off x="5579826" y="4852858"/>
              <a:ext cx="97445" cy="38226"/>
            </a:xfrm>
            <a:custGeom>
              <a:avLst/>
              <a:gdLst/>
              <a:ahLst/>
              <a:cxnLst/>
              <a:rect l="l" t="t" r="r" b="b"/>
              <a:pathLst>
                <a:path w="2017" h="788" extrusionOk="0">
                  <a:moveTo>
                    <a:pt x="1934" y="0"/>
                  </a:moveTo>
                  <a:cubicBezTo>
                    <a:pt x="1921" y="0"/>
                    <a:pt x="1908" y="3"/>
                    <a:pt x="1895" y="10"/>
                  </a:cubicBezTo>
                  <a:lnTo>
                    <a:pt x="49" y="617"/>
                  </a:lnTo>
                  <a:cubicBezTo>
                    <a:pt x="25" y="642"/>
                    <a:pt x="1" y="666"/>
                    <a:pt x="1" y="714"/>
                  </a:cubicBezTo>
                  <a:cubicBezTo>
                    <a:pt x="1" y="739"/>
                    <a:pt x="49" y="763"/>
                    <a:pt x="74" y="763"/>
                  </a:cubicBezTo>
                  <a:lnTo>
                    <a:pt x="98" y="787"/>
                  </a:lnTo>
                  <a:lnTo>
                    <a:pt x="1944" y="180"/>
                  </a:lnTo>
                  <a:cubicBezTo>
                    <a:pt x="1993" y="156"/>
                    <a:pt x="2017" y="107"/>
                    <a:pt x="1993" y="59"/>
                  </a:cubicBezTo>
                  <a:cubicBezTo>
                    <a:pt x="1993" y="23"/>
                    <a:pt x="1967" y="0"/>
                    <a:pt x="19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" name="Google Shape;229;p6"/>
            <p:cNvSpPr/>
            <p:nvPr/>
          </p:nvSpPr>
          <p:spPr>
            <a:xfrm>
              <a:off x="5589146" y="4846912"/>
              <a:ext cx="83041" cy="52667"/>
            </a:xfrm>
            <a:custGeom>
              <a:avLst/>
              <a:gdLst/>
              <a:ahLst/>
              <a:cxnLst/>
              <a:rect l="l" t="t" r="r" b="b"/>
              <a:pathLst>
                <a:path w="1734" h="1081" extrusionOk="0">
                  <a:moveTo>
                    <a:pt x="110" y="0"/>
                  </a:moveTo>
                  <a:cubicBezTo>
                    <a:pt x="38" y="0"/>
                    <a:pt x="0" y="92"/>
                    <a:pt x="82" y="133"/>
                  </a:cubicBezTo>
                  <a:lnTo>
                    <a:pt x="1588" y="1080"/>
                  </a:lnTo>
                  <a:lnTo>
                    <a:pt x="1637" y="1080"/>
                  </a:lnTo>
                  <a:cubicBezTo>
                    <a:pt x="1661" y="1080"/>
                    <a:pt x="1685" y="1080"/>
                    <a:pt x="1709" y="1056"/>
                  </a:cubicBezTo>
                  <a:cubicBezTo>
                    <a:pt x="1734" y="1007"/>
                    <a:pt x="1709" y="959"/>
                    <a:pt x="1685" y="935"/>
                  </a:cubicBezTo>
                  <a:lnTo>
                    <a:pt x="155" y="11"/>
                  </a:lnTo>
                  <a:cubicBezTo>
                    <a:pt x="139" y="4"/>
                    <a:pt x="124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" name="Google Shape;230;p6"/>
            <p:cNvSpPr/>
            <p:nvPr/>
          </p:nvSpPr>
          <p:spPr>
            <a:xfrm>
              <a:off x="5606093" y="4825675"/>
              <a:ext cx="53384" cy="87495"/>
            </a:xfrm>
            <a:custGeom>
              <a:avLst/>
              <a:gdLst/>
              <a:ahLst/>
              <a:cxnLst/>
              <a:rect l="l" t="t" r="r" b="b"/>
              <a:pathLst>
                <a:path w="1118" h="1814" extrusionOk="0">
                  <a:moveTo>
                    <a:pt x="1010" y="0"/>
                  </a:moveTo>
                  <a:cubicBezTo>
                    <a:pt x="984" y="0"/>
                    <a:pt x="962" y="12"/>
                    <a:pt x="947" y="41"/>
                  </a:cubicBezTo>
                  <a:lnTo>
                    <a:pt x="24" y="1717"/>
                  </a:lnTo>
                  <a:cubicBezTo>
                    <a:pt x="0" y="1741"/>
                    <a:pt x="24" y="1790"/>
                    <a:pt x="49" y="1814"/>
                  </a:cubicBezTo>
                  <a:lnTo>
                    <a:pt x="97" y="1814"/>
                  </a:lnTo>
                  <a:cubicBezTo>
                    <a:pt x="122" y="1814"/>
                    <a:pt x="146" y="1814"/>
                    <a:pt x="170" y="1790"/>
                  </a:cubicBezTo>
                  <a:lnTo>
                    <a:pt x="1093" y="113"/>
                  </a:lnTo>
                  <a:cubicBezTo>
                    <a:pt x="1118" y="89"/>
                    <a:pt x="1093" y="41"/>
                    <a:pt x="1069" y="16"/>
                  </a:cubicBezTo>
                  <a:cubicBezTo>
                    <a:pt x="1049" y="6"/>
                    <a:pt x="1029" y="0"/>
                    <a:pt x="10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9" name="Google Shape;231;p6"/>
          <p:cNvGrpSpPr>
            <a:grpSpLocks/>
          </p:cNvGrpSpPr>
          <p:nvPr/>
        </p:nvGrpSpPr>
        <p:grpSpPr bwMode="auto">
          <a:xfrm rot="14395328" flipH="1">
            <a:off x="11268076" y="381000"/>
            <a:ext cx="715962" cy="363537"/>
            <a:chOff x="5294267" y="4825749"/>
            <a:chExt cx="383004" cy="194455"/>
          </a:xfrm>
        </p:grpSpPr>
        <p:sp>
          <p:nvSpPr>
            <p:cNvPr id="40" name="Google Shape;232;p6"/>
            <p:cNvSpPr/>
            <p:nvPr/>
          </p:nvSpPr>
          <p:spPr>
            <a:xfrm>
              <a:off x="5358550" y="4858470"/>
              <a:ext cx="57748" cy="160489"/>
            </a:xfrm>
            <a:custGeom>
              <a:avLst/>
              <a:gdLst/>
              <a:ahLst/>
              <a:cxnLst/>
              <a:rect l="l" t="t" r="r" b="b"/>
              <a:pathLst>
                <a:path w="671" h="1845" extrusionOk="0">
                  <a:moveTo>
                    <a:pt x="106" y="0"/>
                  </a:moveTo>
                  <a:cubicBezTo>
                    <a:pt x="55" y="0"/>
                    <a:pt x="0" y="47"/>
                    <a:pt x="15" y="119"/>
                  </a:cubicBezTo>
                  <a:lnTo>
                    <a:pt x="501" y="1796"/>
                  </a:lnTo>
                  <a:cubicBezTo>
                    <a:pt x="501" y="1820"/>
                    <a:pt x="525" y="1844"/>
                    <a:pt x="573" y="1844"/>
                  </a:cubicBezTo>
                  <a:lnTo>
                    <a:pt x="598" y="1844"/>
                  </a:lnTo>
                  <a:cubicBezTo>
                    <a:pt x="646" y="1844"/>
                    <a:pt x="671" y="1796"/>
                    <a:pt x="646" y="1747"/>
                  </a:cubicBezTo>
                  <a:lnTo>
                    <a:pt x="185" y="71"/>
                  </a:lnTo>
                  <a:cubicBezTo>
                    <a:pt x="175" y="22"/>
                    <a:pt x="141" y="0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" name="Google Shape;233;p6"/>
            <p:cNvSpPr/>
            <p:nvPr/>
          </p:nvSpPr>
          <p:spPr>
            <a:xfrm>
              <a:off x="5293202" y="4894250"/>
              <a:ext cx="175791" cy="68781"/>
            </a:xfrm>
            <a:custGeom>
              <a:avLst/>
              <a:gdLst/>
              <a:ahLst/>
              <a:cxnLst/>
              <a:rect l="l" t="t" r="r" b="b"/>
              <a:pathLst>
                <a:path w="2017" h="788" extrusionOk="0">
                  <a:moveTo>
                    <a:pt x="1934" y="0"/>
                  </a:moveTo>
                  <a:cubicBezTo>
                    <a:pt x="1921" y="0"/>
                    <a:pt x="1908" y="3"/>
                    <a:pt x="1895" y="10"/>
                  </a:cubicBezTo>
                  <a:lnTo>
                    <a:pt x="49" y="617"/>
                  </a:lnTo>
                  <a:cubicBezTo>
                    <a:pt x="25" y="642"/>
                    <a:pt x="1" y="666"/>
                    <a:pt x="1" y="714"/>
                  </a:cubicBezTo>
                  <a:cubicBezTo>
                    <a:pt x="1" y="739"/>
                    <a:pt x="49" y="763"/>
                    <a:pt x="74" y="763"/>
                  </a:cubicBezTo>
                  <a:lnTo>
                    <a:pt x="98" y="787"/>
                  </a:lnTo>
                  <a:lnTo>
                    <a:pt x="1944" y="180"/>
                  </a:lnTo>
                  <a:cubicBezTo>
                    <a:pt x="1993" y="156"/>
                    <a:pt x="2017" y="107"/>
                    <a:pt x="1993" y="59"/>
                  </a:cubicBezTo>
                  <a:cubicBezTo>
                    <a:pt x="1993" y="23"/>
                    <a:pt x="1967" y="0"/>
                    <a:pt x="19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" name="Google Shape;234;p6"/>
            <p:cNvSpPr/>
            <p:nvPr/>
          </p:nvSpPr>
          <p:spPr>
            <a:xfrm>
              <a:off x="5311686" y="4882845"/>
              <a:ext cx="151164" cy="94255"/>
            </a:xfrm>
            <a:custGeom>
              <a:avLst/>
              <a:gdLst/>
              <a:ahLst/>
              <a:cxnLst/>
              <a:rect l="l" t="t" r="r" b="b"/>
              <a:pathLst>
                <a:path w="1734" h="1081" extrusionOk="0">
                  <a:moveTo>
                    <a:pt x="110" y="0"/>
                  </a:moveTo>
                  <a:cubicBezTo>
                    <a:pt x="38" y="0"/>
                    <a:pt x="0" y="92"/>
                    <a:pt x="82" y="133"/>
                  </a:cubicBezTo>
                  <a:lnTo>
                    <a:pt x="1588" y="1080"/>
                  </a:lnTo>
                  <a:lnTo>
                    <a:pt x="1637" y="1080"/>
                  </a:lnTo>
                  <a:cubicBezTo>
                    <a:pt x="1661" y="1080"/>
                    <a:pt x="1685" y="1080"/>
                    <a:pt x="1709" y="1056"/>
                  </a:cubicBezTo>
                  <a:cubicBezTo>
                    <a:pt x="1734" y="1007"/>
                    <a:pt x="1709" y="959"/>
                    <a:pt x="1685" y="935"/>
                  </a:cubicBezTo>
                  <a:lnTo>
                    <a:pt x="155" y="11"/>
                  </a:lnTo>
                  <a:cubicBezTo>
                    <a:pt x="139" y="4"/>
                    <a:pt x="124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" name="Google Shape;235;p6"/>
            <p:cNvSpPr/>
            <p:nvPr/>
          </p:nvSpPr>
          <p:spPr>
            <a:xfrm>
              <a:off x="5341356" y="4845142"/>
              <a:ext cx="96813" cy="157942"/>
            </a:xfrm>
            <a:custGeom>
              <a:avLst/>
              <a:gdLst/>
              <a:ahLst/>
              <a:cxnLst/>
              <a:rect l="l" t="t" r="r" b="b"/>
              <a:pathLst>
                <a:path w="1118" h="1814" extrusionOk="0">
                  <a:moveTo>
                    <a:pt x="1010" y="0"/>
                  </a:moveTo>
                  <a:cubicBezTo>
                    <a:pt x="984" y="0"/>
                    <a:pt x="962" y="12"/>
                    <a:pt x="947" y="41"/>
                  </a:cubicBezTo>
                  <a:lnTo>
                    <a:pt x="24" y="1717"/>
                  </a:lnTo>
                  <a:cubicBezTo>
                    <a:pt x="0" y="1741"/>
                    <a:pt x="24" y="1790"/>
                    <a:pt x="49" y="1814"/>
                  </a:cubicBezTo>
                  <a:lnTo>
                    <a:pt x="97" y="1814"/>
                  </a:lnTo>
                  <a:cubicBezTo>
                    <a:pt x="122" y="1814"/>
                    <a:pt x="146" y="1814"/>
                    <a:pt x="170" y="1790"/>
                  </a:cubicBezTo>
                  <a:lnTo>
                    <a:pt x="1093" y="113"/>
                  </a:lnTo>
                  <a:cubicBezTo>
                    <a:pt x="1118" y="89"/>
                    <a:pt x="1093" y="41"/>
                    <a:pt x="1069" y="16"/>
                  </a:cubicBezTo>
                  <a:cubicBezTo>
                    <a:pt x="1049" y="6"/>
                    <a:pt x="1029" y="0"/>
                    <a:pt x="10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" name="Google Shape;236;p6"/>
            <p:cNvSpPr/>
            <p:nvPr/>
          </p:nvSpPr>
          <p:spPr>
            <a:xfrm>
              <a:off x="5613677" y="4833003"/>
              <a:ext cx="33120" cy="89161"/>
            </a:xfrm>
            <a:custGeom>
              <a:avLst/>
              <a:gdLst/>
              <a:ahLst/>
              <a:cxnLst/>
              <a:rect l="l" t="t" r="r" b="b"/>
              <a:pathLst>
                <a:path w="671" h="1845" extrusionOk="0">
                  <a:moveTo>
                    <a:pt x="106" y="0"/>
                  </a:moveTo>
                  <a:cubicBezTo>
                    <a:pt x="55" y="0"/>
                    <a:pt x="0" y="47"/>
                    <a:pt x="15" y="119"/>
                  </a:cubicBezTo>
                  <a:lnTo>
                    <a:pt x="501" y="1796"/>
                  </a:lnTo>
                  <a:cubicBezTo>
                    <a:pt x="501" y="1820"/>
                    <a:pt x="525" y="1844"/>
                    <a:pt x="573" y="1844"/>
                  </a:cubicBezTo>
                  <a:lnTo>
                    <a:pt x="598" y="1844"/>
                  </a:lnTo>
                  <a:cubicBezTo>
                    <a:pt x="646" y="1844"/>
                    <a:pt x="671" y="1796"/>
                    <a:pt x="646" y="1747"/>
                  </a:cubicBezTo>
                  <a:lnTo>
                    <a:pt x="185" y="71"/>
                  </a:lnTo>
                  <a:cubicBezTo>
                    <a:pt x="175" y="22"/>
                    <a:pt x="141" y="0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" name="Google Shape;237;p6"/>
            <p:cNvSpPr/>
            <p:nvPr/>
          </p:nvSpPr>
          <p:spPr>
            <a:xfrm>
              <a:off x="5578002" y="4852599"/>
              <a:ext cx="97662" cy="38212"/>
            </a:xfrm>
            <a:custGeom>
              <a:avLst/>
              <a:gdLst/>
              <a:ahLst/>
              <a:cxnLst/>
              <a:rect l="l" t="t" r="r" b="b"/>
              <a:pathLst>
                <a:path w="2017" h="788" extrusionOk="0">
                  <a:moveTo>
                    <a:pt x="1934" y="0"/>
                  </a:moveTo>
                  <a:cubicBezTo>
                    <a:pt x="1921" y="0"/>
                    <a:pt x="1908" y="3"/>
                    <a:pt x="1895" y="10"/>
                  </a:cubicBezTo>
                  <a:lnTo>
                    <a:pt x="49" y="617"/>
                  </a:lnTo>
                  <a:cubicBezTo>
                    <a:pt x="25" y="642"/>
                    <a:pt x="1" y="666"/>
                    <a:pt x="1" y="714"/>
                  </a:cubicBezTo>
                  <a:cubicBezTo>
                    <a:pt x="1" y="739"/>
                    <a:pt x="49" y="763"/>
                    <a:pt x="74" y="763"/>
                  </a:cubicBezTo>
                  <a:lnTo>
                    <a:pt x="98" y="787"/>
                  </a:lnTo>
                  <a:lnTo>
                    <a:pt x="1944" y="180"/>
                  </a:lnTo>
                  <a:cubicBezTo>
                    <a:pt x="1993" y="156"/>
                    <a:pt x="2017" y="107"/>
                    <a:pt x="1993" y="59"/>
                  </a:cubicBezTo>
                  <a:cubicBezTo>
                    <a:pt x="1993" y="23"/>
                    <a:pt x="1967" y="0"/>
                    <a:pt x="19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" name="Google Shape;238;p6"/>
            <p:cNvSpPr/>
            <p:nvPr/>
          </p:nvSpPr>
          <p:spPr>
            <a:xfrm>
              <a:off x="5589378" y="4845360"/>
              <a:ext cx="83225" cy="51798"/>
            </a:xfrm>
            <a:custGeom>
              <a:avLst/>
              <a:gdLst/>
              <a:ahLst/>
              <a:cxnLst/>
              <a:rect l="l" t="t" r="r" b="b"/>
              <a:pathLst>
                <a:path w="1734" h="1081" extrusionOk="0">
                  <a:moveTo>
                    <a:pt x="110" y="0"/>
                  </a:moveTo>
                  <a:cubicBezTo>
                    <a:pt x="38" y="0"/>
                    <a:pt x="0" y="92"/>
                    <a:pt x="82" y="133"/>
                  </a:cubicBezTo>
                  <a:lnTo>
                    <a:pt x="1588" y="1080"/>
                  </a:lnTo>
                  <a:lnTo>
                    <a:pt x="1637" y="1080"/>
                  </a:lnTo>
                  <a:cubicBezTo>
                    <a:pt x="1661" y="1080"/>
                    <a:pt x="1685" y="1080"/>
                    <a:pt x="1709" y="1056"/>
                  </a:cubicBezTo>
                  <a:cubicBezTo>
                    <a:pt x="1734" y="1007"/>
                    <a:pt x="1709" y="959"/>
                    <a:pt x="1685" y="935"/>
                  </a:cubicBezTo>
                  <a:lnTo>
                    <a:pt x="155" y="11"/>
                  </a:lnTo>
                  <a:cubicBezTo>
                    <a:pt x="139" y="4"/>
                    <a:pt x="124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" name="Google Shape;239;p6"/>
            <p:cNvSpPr/>
            <p:nvPr/>
          </p:nvSpPr>
          <p:spPr>
            <a:xfrm>
              <a:off x="5605651" y="4825730"/>
              <a:ext cx="53502" cy="87463"/>
            </a:xfrm>
            <a:custGeom>
              <a:avLst/>
              <a:gdLst/>
              <a:ahLst/>
              <a:cxnLst/>
              <a:rect l="l" t="t" r="r" b="b"/>
              <a:pathLst>
                <a:path w="1118" h="1814" extrusionOk="0">
                  <a:moveTo>
                    <a:pt x="1010" y="0"/>
                  </a:moveTo>
                  <a:cubicBezTo>
                    <a:pt x="984" y="0"/>
                    <a:pt x="962" y="12"/>
                    <a:pt x="947" y="41"/>
                  </a:cubicBezTo>
                  <a:lnTo>
                    <a:pt x="24" y="1717"/>
                  </a:lnTo>
                  <a:cubicBezTo>
                    <a:pt x="0" y="1741"/>
                    <a:pt x="24" y="1790"/>
                    <a:pt x="49" y="1814"/>
                  </a:cubicBezTo>
                  <a:lnTo>
                    <a:pt x="97" y="1814"/>
                  </a:lnTo>
                  <a:cubicBezTo>
                    <a:pt x="122" y="1814"/>
                    <a:pt x="146" y="1814"/>
                    <a:pt x="170" y="1790"/>
                  </a:cubicBezTo>
                  <a:lnTo>
                    <a:pt x="1093" y="113"/>
                  </a:lnTo>
                  <a:cubicBezTo>
                    <a:pt x="1118" y="89"/>
                    <a:pt x="1093" y="41"/>
                    <a:pt x="1069" y="16"/>
                  </a:cubicBezTo>
                  <a:cubicBezTo>
                    <a:pt x="1049" y="6"/>
                    <a:pt x="1029" y="0"/>
                    <a:pt x="10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94" name="Google Shape;194;p6"/>
          <p:cNvSpPr txBox="1">
            <a:spLocks noGrp="1"/>
          </p:cNvSpPr>
          <p:nvPr>
            <p:ph type="title"/>
          </p:nvPr>
        </p:nvSpPr>
        <p:spPr>
          <a:xfrm>
            <a:off x="1005100" y="560133"/>
            <a:ext cx="9926400" cy="8620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07705179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1_Title only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1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oogle Shape;195;p6"/>
          <p:cNvGrpSpPr>
            <a:grpSpLocks/>
          </p:cNvGrpSpPr>
          <p:nvPr/>
        </p:nvGrpSpPr>
        <p:grpSpPr bwMode="auto">
          <a:xfrm rot="20354607" flipH="1">
            <a:off x="-381000" y="269875"/>
            <a:ext cx="1830388" cy="1663700"/>
            <a:chOff x="7844079" y="226728"/>
            <a:chExt cx="1373387" cy="1246991"/>
          </a:xfrm>
        </p:grpSpPr>
        <p:sp>
          <p:nvSpPr>
            <p:cNvPr id="4" name="Google Shape;196;p6"/>
            <p:cNvSpPr/>
            <p:nvPr/>
          </p:nvSpPr>
          <p:spPr>
            <a:xfrm rot="-1688081">
              <a:off x="8404284" y="291664"/>
              <a:ext cx="164378" cy="141596"/>
            </a:xfrm>
            <a:custGeom>
              <a:avLst/>
              <a:gdLst/>
              <a:ahLst/>
              <a:cxnLst/>
              <a:rect l="l" t="t" r="r" b="b"/>
              <a:pathLst>
                <a:path w="827" h="713" extrusionOk="0">
                  <a:moveTo>
                    <a:pt x="462" y="105"/>
                  </a:moveTo>
                  <a:cubicBezTo>
                    <a:pt x="802" y="105"/>
                    <a:pt x="802" y="615"/>
                    <a:pt x="462" y="615"/>
                  </a:cubicBezTo>
                  <a:cubicBezTo>
                    <a:pt x="317" y="591"/>
                    <a:pt x="219" y="494"/>
                    <a:pt x="219" y="348"/>
                  </a:cubicBezTo>
                  <a:cubicBezTo>
                    <a:pt x="219" y="202"/>
                    <a:pt x="341" y="105"/>
                    <a:pt x="462" y="105"/>
                  </a:cubicBezTo>
                  <a:close/>
                  <a:moveTo>
                    <a:pt x="481" y="1"/>
                  </a:moveTo>
                  <a:cubicBezTo>
                    <a:pt x="392" y="1"/>
                    <a:pt x="299" y="33"/>
                    <a:pt x="219" y="105"/>
                  </a:cubicBezTo>
                  <a:cubicBezTo>
                    <a:pt x="1" y="324"/>
                    <a:pt x="171" y="688"/>
                    <a:pt x="462" y="712"/>
                  </a:cubicBezTo>
                  <a:cubicBezTo>
                    <a:pt x="657" y="712"/>
                    <a:pt x="827" y="542"/>
                    <a:pt x="827" y="348"/>
                  </a:cubicBezTo>
                  <a:cubicBezTo>
                    <a:pt x="827" y="136"/>
                    <a:pt x="663" y="1"/>
                    <a:pt x="481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" name="Google Shape;197;p6"/>
            <p:cNvSpPr/>
            <p:nvPr/>
          </p:nvSpPr>
          <p:spPr>
            <a:xfrm rot="-1688081">
              <a:off x="7885669" y="508705"/>
              <a:ext cx="222744" cy="212988"/>
            </a:xfrm>
            <a:custGeom>
              <a:avLst/>
              <a:gdLst/>
              <a:ahLst/>
              <a:cxnLst/>
              <a:rect l="l" t="t" r="r" b="b"/>
              <a:pathLst>
                <a:path w="1119" h="1074" extrusionOk="0">
                  <a:moveTo>
                    <a:pt x="681" y="441"/>
                  </a:moveTo>
                  <a:cubicBezTo>
                    <a:pt x="681" y="441"/>
                    <a:pt x="681" y="441"/>
                    <a:pt x="681" y="466"/>
                  </a:cubicBezTo>
                  <a:cubicBezTo>
                    <a:pt x="681" y="466"/>
                    <a:pt x="657" y="490"/>
                    <a:pt x="584" y="490"/>
                  </a:cubicBezTo>
                  <a:cubicBezTo>
                    <a:pt x="608" y="466"/>
                    <a:pt x="632" y="441"/>
                    <a:pt x="657" y="441"/>
                  </a:cubicBezTo>
                  <a:close/>
                  <a:moveTo>
                    <a:pt x="384" y="97"/>
                  </a:moveTo>
                  <a:cubicBezTo>
                    <a:pt x="401" y="97"/>
                    <a:pt x="420" y="98"/>
                    <a:pt x="438" y="101"/>
                  </a:cubicBezTo>
                  <a:cubicBezTo>
                    <a:pt x="559" y="101"/>
                    <a:pt x="681" y="126"/>
                    <a:pt x="778" y="150"/>
                  </a:cubicBezTo>
                  <a:cubicBezTo>
                    <a:pt x="924" y="199"/>
                    <a:pt x="1021" y="369"/>
                    <a:pt x="972" y="514"/>
                  </a:cubicBezTo>
                  <a:cubicBezTo>
                    <a:pt x="924" y="733"/>
                    <a:pt x="705" y="976"/>
                    <a:pt x="559" y="976"/>
                  </a:cubicBezTo>
                  <a:lnTo>
                    <a:pt x="511" y="976"/>
                  </a:lnTo>
                  <a:cubicBezTo>
                    <a:pt x="414" y="879"/>
                    <a:pt x="438" y="733"/>
                    <a:pt x="511" y="612"/>
                  </a:cubicBezTo>
                  <a:cubicBezTo>
                    <a:pt x="608" y="587"/>
                    <a:pt x="754" y="563"/>
                    <a:pt x="778" y="490"/>
                  </a:cubicBezTo>
                  <a:cubicBezTo>
                    <a:pt x="802" y="441"/>
                    <a:pt x="778" y="393"/>
                    <a:pt x="754" y="369"/>
                  </a:cubicBezTo>
                  <a:cubicBezTo>
                    <a:pt x="730" y="344"/>
                    <a:pt x="705" y="344"/>
                    <a:pt x="681" y="344"/>
                  </a:cubicBezTo>
                  <a:cubicBezTo>
                    <a:pt x="608" y="344"/>
                    <a:pt x="535" y="417"/>
                    <a:pt x="462" y="514"/>
                  </a:cubicBezTo>
                  <a:cubicBezTo>
                    <a:pt x="441" y="519"/>
                    <a:pt x="419" y="521"/>
                    <a:pt x="398" y="521"/>
                  </a:cubicBezTo>
                  <a:cubicBezTo>
                    <a:pt x="299" y="521"/>
                    <a:pt x="202" y="477"/>
                    <a:pt x="122" y="417"/>
                  </a:cubicBezTo>
                  <a:cubicBezTo>
                    <a:pt x="98" y="369"/>
                    <a:pt x="98" y="344"/>
                    <a:pt x="122" y="296"/>
                  </a:cubicBezTo>
                  <a:cubicBezTo>
                    <a:pt x="165" y="168"/>
                    <a:pt x="263" y="97"/>
                    <a:pt x="384" y="97"/>
                  </a:cubicBezTo>
                  <a:close/>
                  <a:moveTo>
                    <a:pt x="386" y="1"/>
                  </a:moveTo>
                  <a:cubicBezTo>
                    <a:pt x="230" y="1"/>
                    <a:pt x="69" y="97"/>
                    <a:pt x="25" y="271"/>
                  </a:cubicBezTo>
                  <a:cubicBezTo>
                    <a:pt x="1" y="344"/>
                    <a:pt x="1" y="417"/>
                    <a:pt x="49" y="466"/>
                  </a:cubicBezTo>
                  <a:cubicBezTo>
                    <a:pt x="147" y="563"/>
                    <a:pt x="292" y="612"/>
                    <a:pt x="414" y="612"/>
                  </a:cubicBezTo>
                  <a:cubicBezTo>
                    <a:pt x="341" y="733"/>
                    <a:pt x="341" y="927"/>
                    <a:pt x="462" y="1049"/>
                  </a:cubicBezTo>
                  <a:cubicBezTo>
                    <a:pt x="487" y="1073"/>
                    <a:pt x="511" y="1073"/>
                    <a:pt x="559" y="1073"/>
                  </a:cubicBezTo>
                  <a:cubicBezTo>
                    <a:pt x="754" y="1073"/>
                    <a:pt x="1021" y="782"/>
                    <a:pt x="1070" y="539"/>
                  </a:cubicBezTo>
                  <a:cubicBezTo>
                    <a:pt x="1118" y="320"/>
                    <a:pt x="997" y="126"/>
                    <a:pt x="827" y="77"/>
                  </a:cubicBezTo>
                  <a:cubicBezTo>
                    <a:pt x="705" y="29"/>
                    <a:pt x="584" y="4"/>
                    <a:pt x="438" y="4"/>
                  </a:cubicBezTo>
                  <a:cubicBezTo>
                    <a:pt x="421" y="2"/>
                    <a:pt x="403" y="1"/>
                    <a:pt x="386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" name="Google Shape;198;p6"/>
            <p:cNvSpPr/>
            <p:nvPr/>
          </p:nvSpPr>
          <p:spPr>
            <a:xfrm rot="-1688081">
              <a:off x="7969074" y="265754"/>
              <a:ext cx="216788" cy="212988"/>
            </a:xfrm>
            <a:custGeom>
              <a:avLst/>
              <a:gdLst/>
              <a:ahLst/>
              <a:cxnLst/>
              <a:rect l="l" t="t" r="r" b="b"/>
              <a:pathLst>
                <a:path w="1094" h="1072" extrusionOk="0">
                  <a:moveTo>
                    <a:pt x="484" y="620"/>
                  </a:moveTo>
                  <a:cubicBezTo>
                    <a:pt x="474" y="660"/>
                    <a:pt x="413" y="681"/>
                    <a:pt x="413" y="681"/>
                  </a:cubicBezTo>
                  <a:cubicBezTo>
                    <a:pt x="433" y="641"/>
                    <a:pt x="452" y="634"/>
                    <a:pt x="484" y="620"/>
                  </a:cubicBezTo>
                  <a:close/>
                  <a:moveTo>
                    <a:pt x="480" y="88"/>
                  </a:moveTo>
                  <a:cubicBezTo>
                    <a:pt x="512" y="88"/>
                    <a:pt x="542" y="105"/>
                    <a:pt x="559" y="122"/>
                  </a:cubicBezTo>
                  <a:cubicBezTo>
                    <a:pt x="607" y="243"/>
                    <a:pt x="607" y="365"/>
                    <a:pt x="559" y="486"/>
                  </a:cubicBezTo>
                  <a:cubicBezTo>
                    <a:pt x="462" y="486"/>
                    <a:pt x="389" y="535"/>
                    <a:pt x="340" y="608"/>
                  </a:cubicBezTo>
                  <a:cubicBezTo>
                    <a:pt x="316" y="632"/>
                    <a:pt x="316" y="681"/>
                    <a:pt x="340" y="681"/>
                  </a:cubicBezTo>
                  <a:cubicBezTo>
                    <a:pt x="365" y="729"/>
                    <a:pt x="389" y="753"/>
                    <a:pt x="437" y="753"/>
                  </a:cubicBezTo>
                  <a:cubicBezTo>
                    <a:pt x="535" y="753"/>
                    <a:pt x="607" y="632"/>
                    <a:pt x="632" y="559"/>
                  </a:cubicBezTo>
                  <a:lnTo>
                    <a:pt x="778" y="559"/>
                  </a:lnTo>
                  <a:cubicBezTo>
                    <a:pt x="790" y="555"/>
                    <a:pt x="804" y="553"/>
                    <a:pt x="818" y="553"/>
                  </a:cubicBezTo>
                  <a:cubicBezTo>
                    <a:pt x="883" y="553"/>
                    <a:pt x="956" y="596"/>
                    <a:pt x="996" y="656"/>
                  </a:cubicBezTo>
                  <a:cubicBezTo>
                    <a:pt x="996" y="681"/>
                    <a:pt x="996" y="729"/>
                    <a:pt x="972" y="753"/>
                  </a:cubicBezTo>
                  <a:cubicBezTo>
                    <a:pt x="850" y="899"/>
                    <a:pt x="656" y="972"/>
                    <a:pt x="462" y="972"/>
                  </a:cubicBezTo>
                  <a:cubicBezTo>
                    <a:pt x="449" y="974"/>
                    <a:pt x="437" y="975"/>
                    <a:pt x="424" y="975"/>
                  </a:cubicBezTo>
                  <a:cubicBezTo>
                    <a:pt x="268" y="975"/>
                    <a:pt x="122" y="838"/>
                    <a:pt x="122" y="681"/>
                  </a:cubicBezTo>
                  <a:cubicBezTo>
                    <a:pt x="97" y="511"/>
                    <a:pt x="146" y="316"/>
                    <a:pt x="243" y="170"/>
                  </a:cubicBezTo>
                  <a:cubicBezTo>
                    <a:pt x="292" y="122"/>
                    <a:pt x="365" y="98"/>
                    <a:pt x="437" y="98"/>
                  </a:cubicBezTo>
                  <a:cubicBezTo>
                    <a:pt x="452" y="90"/>
                    <a:pt x="466" y="88"/>
                    <a:pt x="480" y="88"/>
                  </a:cubicBezTo>
                  <a:close/>
                  <a:moveTo>
                    <a:pt x="437" y="0"/>
                  </a:moveTo>
                  <a:cubicBezTo>
                    <a:pt x="340" y="0"/>
                    <a:pt x="243" y="49"/>
                    <a:pt x="170" y="122"/>
                  </a:cubicBezTo>
                  <a:cubicBezTo>
                    <a:pt x="49" y="292"/>
                    <a:pt x="0" y="511"/>
                    <a:pt x="24" y="705"/>
                  </a:cubicBezTo>
                  <a:cubicBezTo>
                    <a:pt x="24" y="910"/>
                    <a:pt x="195" y="1072"/>
                    <a:pt x="396" y="1072"/>
                  </a:cubicBezTo>
                  <a:cubicBezTo>
                    <a:pt x="410" y="1072"/>
                    <a:pt x="423" y="1071"/>
                    <a:pt x="437" y="1069"/>
                  </a:cubicBezTo>
                  <a:cubicBezTo>
                    <a:pt x="656" y="1069"/>
                    <a:pt x="875" y="972"/>
                    <a:pt x="1045" y="826"/>
                  </a:cubicBezTo>
                  <a:cubicBezTo>
                    <a:pt x="1069" y="753"/>
                    <a:pt x="1093" y="705"/>
                    <a:pt x="1069" y="632"/>
                  </a:cubicBezTo>
                  <a:cubicBezTo>
                    <a:pt x="1006" y="548"/>
                    <a:pt x="906" y="482"/>
                    <a:pt x="801" y="482"/>
                  </a:cubicBezTo>
                  <a:cubicBezTo>
                    <a:pt x="785" y="482"/>
                    <a:pt x="769" y="483"/>
                    <a:pt x="753" y="486"/>
                  </a:cubicBezTo>
                  <a:lnTo>
                    <a:pt x="656" y="486"/>
                  </a:lnTo>
                  <a:cubicBezTo>
                    <a:pt x="705" y="365"/>
                    <a:pt x="680" y="219"/>
                    <a:pt x="632" y="98"/>
                  </a:cubicBezTo>
                  <a:cubicBezTo>
                    <a:pt x="583" y="49"/>
                    <a:pt x="510" y="0"/>
                    <a:pt x="437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" name="Google Shape;199;p6"/>
            <p:cNvSpPr/>
            <p:nvPr/>
          </p:nvSpPr>
          <p:spPr>
            <a:xfrm rot="-1688081">
              <a:off x="8097840" y="455886"/>
              <a:ext cx="197730" cy="172533"/>
            </a:xfrm>
            <a:custGeom>
              <a:avLst/>
              <a:gdLst/>
              <a:ahLst/>
              <a:cxnLst/>
              <a:rect l="l" t="t" r="r" b="b"/>
              <a:pathLst>
                <a:path w="997" h="868" extrusionOk="0">
                  <a:moveTo>
                    <a:pt x="405" y="1"/>
                  </a:moveTo>
                  <a:cubicBezTo>
                    <a:pt x="214" y="1"/>
                    <a:pt x="67" y="97"/>
                    <a:pt x="49" y="168"/>
                  </a:cubicBezTo>
                  <a:cubicBezTo>
                    <a:pt x="0" y="363"/>
                    <a:pt x="49" y="557"/>
                    <a:pt x="195" y="703"/>
                  </a:cubicBezTo>
                  <a:cubicBezTo>
                    <a:pt x="350" y="801"/>
                    <a:pt x="529" y="867"/>
                    <a:pt x="667" y="867"/>
                  </a:cubicBezTo>
                  <a:cubicBezTo>
                    <a:pt x="767" y="867"/>
                    <a:pt x="844" y="833"/>
                    <a:pt x="875" y="751"/>
                  </a:cubicBezTo>
                  <a:cubicBezTo>
                    <a:pt x="996" y="484"/>
                    <a:pt x="875" y="168"/>
                    <a:pt x="632" y="47"/>
                  </a:cubicBezTo>
                  <a:cubicBezTo>
                    <a:pt x="553" y="14"/>
                    <a:pt x="476" y="1"/>
                    <a:pt x="40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" name="Google Shape;200;p6"/>
            <p:cNvSpPr/>
            <p:nvPr/>
          </p:nvSpPr>
          <p:spPr>
            <a:xfrm rot="-1688081">
              <a:off x="8096717" y="483916"/>
              <a:ext cx="91718" cy="96380"/>
            </a:xfrm>
            <a:custGeom>
              <a:avLst/>
              <a:gdLst/>
              <a:ahLst/>
              <a:cxnLst/>
              <a:rect l="l" t="t" r="r" b="b"/>
              <a:pathLst>
                <a:path w="463" h="487" extrusionOk="0">
                  <a:moveTo>
                    <a:pt x="462" y="0"/>
                  </a:moveTo>
                  <a:lnTo>
                    <a:pt x="1" y="486"/>
                  </a:lnTo>
                  <a:cubicBezTo>
                    <a:pt x="1" y="486"/>
                    <a:pt x="438" y="98"/>
                    <a:pt x="46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" name="Google Shape;201;p6"/>
            <p:cNvSpPr/>
            <p:nvPr/>
          </p:nvSpPr>
          <p:spPr>
            <a:xfrm rot="-1688081">
              <a:off x="8086977" y="473246"/>
              <a:ext cx="110777" cy="116608"/>
            </a:xfrm>
            <a:custGeom>
              <a:avLst/>
              <a:gdLst/>
              <a:ahLst/>
              <a:cxnLst/>
              <a:rect l="l" t="t" r="r" b="b"/>
              <a:pathLst>
                <a:path w="559" h="586" extrusionOk="0">
                  <a:moveTo>
                    <a:pt x="504" y="1"/>
                  </a:moveTo>
                  <a:cubicBezTo>
                    <a:pt x="487" y="1"/>
                    <a:pt x="471" y="9"/>
                    <a:pt x="462" y="27"/>
                  </a:cubicBezTo>
                  <a:cubicBezTo>
                    <a:pt x="340" y="197"/>
                    <a:pt x="195" y="367"/>
                    <a:pt x="25" y="489"/>
                  </a:cubicBezTo>
                  <a:cubicBezTo>
                    <a:pt x="0" y="513"/>
                    <a:pt x="0" y="537"/>
                    <a:pt x="25" y="562"/>
                  </a:cubicBezTo>
                  <a:cubicBezTo>
                    <a:pt x="25" y="562"/>
                    <a:pt x="49" y="562"/>
                    <a:pt x="49" y="586"/>
                  </a:cubicBezTo>
                  <a:cubicBezTo>
                    <a:pt x="73" y="562"/>
                    <a:pt x="73" y="562"/>
                    <a:pt x="73" y="562"/>
                  </a:cubicBezTo>
                  <a:cubicBezTo>
                    <a:pt x="267" y="416"/>
                    <a:pt x="413" y="246"/>
                    <a:pt x="559" y="51"/>
                  </a:cubicBezTo>
                  <a:cubicBezTo>
                    <a:pt x="559" y="21"/>
                    <a:pt x="531" y="1"/>
                    <a:pt x="504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" name="Google Shape;202;p6"/>
            <p:cNvSpPr/>
            <p:nvPr/>
          </p:nvSpPr>
          <p:spPr>
            <a:xfrm rot="-1688081">
              <a:off x="8145696" y="484405"/>
              <a:ext cx="102438" cy="116608"/>
            </a:xfrm>
            <a:custGeom>
              <a:avLst/>
              <a:gdLst/>
              <a:ahLst/>
              <a:cxnLst/>
              <a:rect l="l" t="t" r="r" b="b"/>
              <a:pathLst>
                <a:path w="511" h="584" extrusionOk="0">
                  <a:moveTo>
                    <a:pt x="510" y="1"/>
                  </a:moveTo>
                  <a:lnTo>
                    <a:pt x="0" y="584"/>
                  </a:lnTo>
                  <a:cubicBezTo>
                    <a:pt x="194" y="390"/>
                    <a:pt x="365" y="195"/>
                    <a:pt x="5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" name="Google Shape;203;p6"/>
            <p:cNvSpPr/>
            <p:nvPr/>
          </p:nvSpPr>
          <p:spPr>
            <a:xfrm rot="-1688081">
              <a:off x="8134246" y="477399"/>
              <a:ext cx="125070" cy="133266"/>
            </a:xfrm>
            <a:custGeom>
              <a:avLst/>
              <a:gdLst/>
              <a:ahLst/>
              <a:cxnLst/>
              <a:rect l="l" t="t" r="r" b="b"/>
              <a:pathLst>
                <a:path w="632" h="667" extrusionOk="0">
                  <a:moveTo>
                    <a:pt x="563" y="1"/>
                  </a:moveTo>
                  <a:cubicBezTo>
                    <a:pt x="547" y="1"/>
                    <a:pt x="535" y="18"/>
                    <a:pt x="535" y="35"/>
                  </a:cubicBezTo>
                  <a:cubicBezTo>
                    <a:pt x="389" y="254"/>
                    <a:pt x="219" y="448"/>
                    <a:pt x="25" y="594"/>
                  </a:cubicBezTo>
                  <a:cubicBezTo>
                    <a:pt x="0" y="618"/>
                    <a:pt x="0" y="642"/>
                    <a:pt x="25" y="667"/>
                  </a:cubicBezTo>
                  <a:lnTo>
                    <a:pt x="97" y="667"/>
                  </a:lnTo>
                  <a:cubicBezTo>
                    <a:pt x="292" y="496"/>
                    <a:pt x="486" y="278"/>
                    <a:pt x="632" y="59"/>
                  </a:cubicBezTo>
                  <a:cubicBezTo>
                    <a:pt x="632" y="35"/>
                    <a:pt x="608" y="11"/>
                    <a:pt x="583" y="11"/>
                  </a:cubicBezTo>
                  <a:cubicBezTo>
                    <a:pt x="576" y="3"/>
                    <a:pt x="569" y="1"/>
                    <a:pt x="563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" name="Google Shape;204;p6"/>
            <p:cNvSpPr/>
            <p:nvPr/>
          </p:nvSpPr>
          <p:spPr>
            <a:xfrm rot="-1688081">
              <a:off x="7849333" y="474447"/>
              <a:ext cx="145319" cy="57114"/>
            </a:xfrm>
            <a:custGeom>
              <a:avLst/>
              <a:gdLst/>
              <a:ahLst/>
              <a:cxnLst/>
              <a:rect l="l" t="t" r="r" b="b"/>
              <a:pathLst>
                <a:path w="729" h="287" extrusionOk="0">
                  <a:moveTo>
                    <a:pt x="254" y="0"/>
                  </a:moveTo>
                  <a:cubicBezTo>
                    <a:pt x="184" y="0"/>
                    <a:pt x="114" y="14"/>
                    <a:pt x="49" y="43"/>
                  </a:cubicBezTo>
                  <a:cubicBezTo>
                    <a:pt x="0" y="68"/>
                    <a:pt x="25" y="140"/>
                    <a:pt x="73" y="140"/>
                  </a:cubicBezTo>
                  <a:cubicBezTo>
                    <a:pt x="133" y="118"/>
                    <a:pt x="196" y="107"/>
                    <a:pt x="258" y="107"/>
                  </a:cubicBezTo>
                  <a:cubicBezTo>
                    <a:pt x="396" y="107"/>
                    <a:pt x="531" y="161"/>
                    <a:pt x="632" y="262"/>
                  </a:cubicBezTo>
                  <a:cubicBezTo>
                    <a:pt x="656" y="286"/>
                    <a:pt x="656" y="286"/>
                    <a:pt x="680" y="286"/>
                  </a:cubicBezTo>
                  <a:lnTo>
                    <a:pt x="705" y="286"/>
                  </a:lnTo>
                  <a:cubicBezTo>
                    <a:pt x="729" y="262"/>
                    <a:pt x="729" y="213"/>
                    <a:pt x="705" y="213"/>
                  </a:cubicBezTo>
                  <a:cubicBezTo>
                    <a:pt x="585" y="77"/>
                    <a:pt x="418" y="0"/>
                    <a:pt x="254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" name="Google Shape;205;p6"/>
            <p:cNvSpPr/>
            <p:nvPr/>
          </p:nvSpPr>
          <p:spPr>
            <a:xfrm rot="-1688081">
              <a:off x="8204018" y="501822"/>
              <a:ext cx="77425" cy="91621"/>
            </a:xfrm>
            <a:custGeom>
              <a:avLst/>
              <a:gdLst/>
              <a:ahLst/>
              <a:cxnLst/>
              <a:rect l="l" t="t" r="r" b="b"/>
              <a:pathLst>
                <a:path w="389" h="462" extrusionOk="0">
                  <a:moveTo>
                    <a:pt x="389" y="0"/>
                  </a:moveTo>
                  <a:lnTo>
                    <a:pt x="0" y="462"/>
                  </a:lnTo>
                  <a:cubicBezTo>
                    <a:pt x="0" y="462"/>
                    <a:pt x="364" y="146"/>
                    <a:pt x="38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" name="Google Shape;206;p6"/>
            <p:cNvSpPr/>
            <p:nvPr/>
          </p:nvSpPr>
          <p:spPr>
            <a:xfrm rot="-1688081">
              <a:off x="8189668" y="491995"/>
              <a:ext cx="101247" cy="111848"/>
            </a:xfrm>
            <a:custGeom>
              <a:avLst/>
              <a:gdLst/>
              <a:ahLst/>
              <a:cxnLst/>
              <a:rect l="l" t="t" r="r" b="b"/>
              <a:pathLst>
                <a:path w="511" h="566" extrusionOk="0">
                  <a:moveTo>
                    <a:pt x="462" y="1"/>
                  </a:moveTo>
                  <a:cubicBezTo>
                    <a:pt x="444" y="1"/>
                    <a:pt x="425" y="19"/>
                    <a:pt x="413" y="55"/>
                  </a:cubicBezTo>
                  <a:cubicBezTo>
                    <a:pt x="389" y="152"/>
                    <a:pt x="170" y="371"/>
                    <a:pt x="24" y="468"/>
                  </a:cubicBezTo>
                  <a:cubicBezTo>
                    <a:pt x="0" y="493"/>
                    <a:pt x="0" y="517"/>
                    <a:pt x="24" y="541"/>
                  </a:cubicBezTo>
                  <a:cubicBezTo>
                    <a:pt x="24" y="541"/>
                    <a:pt x="49" y="565"/>
                    <a:pt x="73" y="565"/>
                  </a:cubicBezTo>
                  <a:cubicBezTo>
                    <a:pt x="73" y="565"/>
                    <a:pt x="73" y="541"/>
                    <a:pt x="73" y="541"/>
                  </a:cubicBezTo>
                  <a:cubicBezTo>
                    <a:pt x="122" y="493"/>
                    <a:pt x="486" y="225"/>
                    <a:pt x="510" y="55"/>
                  </a:cubicBezTo>
                  <a:cubicBezTo>
                    <a:pt x="498" y="19"/>
                    <a:pt x="480" y="1"/>
                    <a:pt x="462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" name="Google Shape;207;p6"/>
            <p:cNvSpPr/>
            <p:nvPr/>
          </p:nvSpPr>
          <p:spPr>
            <a:xfrm rot="-1688081">
              <a:off x="7906533" y="365424"/>
              <a:ext cx="77425" cy="139215"/>
            </a:xfrm>
            <a:custGeom>
              <a:avLst/>
              <a:gdLst/>
              <a:ahLst/>
              <a:cxnLst/>
              <a:rect l="l" t="t" r="r" b="b"/>
              <a:pathLst>
                <a:path w="390" h="699" extrusionOk="0">
                  <a:moveTo>
                    <a:pt x="158" y="0"/>
                  </a:moveTo>
                  <a:cubicBezTo>
                    <a:pt x="146" y="0"/>
                    <a:pt x="134" y="6"/>
                    <a:pt x="122" y="18"/>
                  </a:cubicBezTo>
                  <a:cubicBezTo>
                    <a:pt x="0" y="237"/>
                    <a:pt x="98" y="529"/>
                    <a:pt x="292" y="699"/>
                  </a:cubicBezTo>
                  <a:lnTo>
                    <a:pt x="365" y="699"/>
                  </a:lnTo>
                  <a:cubicBezTo>
                    <a:pt x="389" y="674"/>
                    <a:pt x="389" y="650"/>
                    <a:pt x="365" y="626"/>
                  </a:cubicBezTo>
                  <a:cubicBezTo>
                    <a:pt x="171" y="504"/>
                    <a:pt x="122" y="261"/>
                    <a:pt x="195" y="67"/>
                  </a:cubicBezTo>
                  <a:cubicBezTo>
                    <a:pt x="219" y="43"/>
                    <a:pt x="219" y="18"/>
                    <a:pt x="195" y="18"/>
                  </a:cubicBezTo>
                  <a:cubicBezTo>
                    <a:pt x="183" y="6"/>
                    <a:pt x="171" y="0"/>
                    <a:pt x="158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" name="Google Shape;208;p6"/>
            <p:cNvSpPr/>
            <p:nvPr/>
          </p:nvSpPr>
          <p:spPr>
            <a:xfrm rot="-1688081">
              <a:off x="8626992" y="406417"/>
              <a:ext cx="366872" cy="1042332"/>
            </a:xfrm>
            <a:custGeom>
              <a:avLst/>
              <a:gdLst/>
              <a:ahLst/>
              <a:cxnLst/>
              <a:rect l="l" t="t" r="r" b="b"/>
              <a:pathLst>
                <a:path w="1848" h="5242" extrusionOk="0">
                  <a:moveTo>
                    <a:pt x="156" y="1"/>
                  </a:moveTo>
                  <a:cubicBezTo>
                    <a:pt x="122" y="1"/>
                    <a:pt x="86" y="7"/>
                    <a:pt x="49" y="19"/>
                  </a:cubicBezTo>
                  <a:cubicBezTo>
                    <a:pt x="25" y="19"/>
                    <a:pt x="1" y="43"/>
                    <a:pt x="1" y="68"/>
                  </a:cubicBezTo>
                  <a:cubicBezTo>
                    <a:pt x="25" y="92"/>
                    <a:pt x="25" y="116"/>
                    <a:pt x="49" y="116"/>
                  </a:cubicBezTo>
                  <a:lnTo>
                    <a:pt x="74" y="92"/>
                  </a:lnTo>
                  <a:lnTo>
                    <a:pt x="244" y="92"/>
                  </a:lnTo>
                  <a:cubicBezTo>
                    <a:pt x="251" y="99"/>
                    <a:pt x="258" y="102"/>
                    <a:pt x="265" y="102"/>
                  </a:cubicBezTo>
                  <a:cubicBezTo>
                    <a:pt x="280" y="102"/>
                    <a:pt x="292" y="85"/>
                    <a:pt x="292" y="68"/>
                  </a:cubicBezTo>
                  <a:cubicBezTo>
                    <a:pt x="292" y="43"/>
                    <a:pt x="268" y="19"/>
                    <a:pt x="244" y="19"/>
                  </a:cubicBezTo>
                  <a:cubicBezTo>
                    <a:pt x="220" y="7"/>
                    <a:pt x="189" y="1"/>
                    <a:pt x="156" y="1"/>
                  </a:cubicBezTo>
                  <a:close/>
                  <a:moveTo>
                    <a:pt x="438" y="43"/>
                  </a:moveTo>
                  <a:cubicBezTo>
                    <a:pt x="414" y="43"/>
                    <a:pt x="390" y="68"/>
                    <a:pt x="390" y="92"/>
                  </a:cubicBezTo>
                  <a:cubicBezTo>
                    <a:pt x="390" y="116"/>
                    <a:pt x="390" y="141"/>
                    <a:pt x="414" y="141"/>
                  </a:cubicBezTo>
                  <a:cubicBezTo>
                    <a:pt x="487" y="165"/>
                    <a:pt x="535" y="165"/>
                    <a:pt x="584" y="189"/>
                  </a:cubicBezTo>
                  <a:lnTo>
                    <a:pt x="608" y="189"/>
                  </a:lnTo>
                  <a:cubicBezTo>
                    <a:pt x="632" y="189"/>
                    <a:pt x="632" y="189"/>
                    <a:pt x="657" y="165"/>
                  </a:cubicBezTo>
                  <a:cubicBezTo>
                    <a:pt x="657" y="141"/>
                    <a:pt x="657" y="116"/>
                    <a:pt x="632" y="116"/>
                  </a:cubicBezTo>
                  <a:cubicBezTo>
                    <a:pt x="560" y="92"/>
                    <a:pt x="511" y="68"/>
                    <a:pt x="438" y="43"/>
                  </a:cubicBezTo>
                  <a:close/>
                  <a:moveTo>
                    <a:pt x="778" y="195"/>
                  </a:moveTo>
                  <a:cubicBezTo>
                    <a:pt x="766" y="195"/>
                    <a:pt x="754" y="201"/>
                    <a:pt x="754" y="213"/>
                  </a:cubicBezTo>
                  <a:cubicBezTo>
                    <a:pt x="730" y="238"/>
                    <a:pt x="730" y="262"/>
                    <a:pt x="754" y="286"/>
                  </a:cubicBezTo>
                  <a:cubicBezTo>
                    <a:pt x="803" y="311"/>
                    <a:pt x="851" y="359"/>
                    <a:pt x="875" y="384"/>
                  </a:cubicBezTo>
                  <a:cubicBezTo>
                    <a:pt x="900" y="408"/>
                    <a:pt x="900" y="408"/>
                    <a:pt x="924" y="408"/>
                  </a:cubicBezTo>
                  <a:lnTo>
                    <a:pt x="973" y="408"/>
                  </a:lnTo>
                  <a:cubicBezTo>
                    <a:pt x="973" y="384"/>
                    <a:pt x="973" y="359"/>
                    <a:pt x="973" y="335"/>
                  </a:cubicBezTo>
                  <a:cubicBezTo>
                    <a:pt x="924" y="286"/>
                    <a:pt x="875" y="238"/>
                    <a:pt x="803" y="213"/>
                  </a:cubicBezTo>
                  <a:cubicBezTo>
                    <a:pt x="803" y="201"/>
                    <a:pt x="790" y="195"/>
                    <a:pt x="778" y="195"/>
                  </a:cubicBezTo>
                  <a:close/>
                  <a:moveTo>
                    <a:pt x="1033" y="438"/>
                  </a:moveTo>
                  <a:cubicBezTo>
                    <a:pt x="1021" y="438"/>
                    <a:pt x="1009" y="444"/>
                    <a:pt x="997" y="456"/>
                  </a:cubicBezTo>
                  <a:cubicBezTo>
                    <a:pt x="973" y="456"/>
                    <a:pt x="973" y="505"/>
                    <a:pt x="997" y="529"/>
                  </a:cubicBezTo>
                  <a:cubicBezTo>
                    <a:pt x="1021" y="578"/>
                    <a:pt x="1045" y="626"/>
                    <a:pt x="1070" y="675"/>
                  </a:cubicBezTo>
                  <a:cubicBezTo>
                    <a:pt x="1070" y="699"/>
                    <a:pt x="1094" y="724"/>
                    <a:pt x="1118" y="724"/>
                  </a:cubicBezTo>
                  <a:lnTo>
                    <a:pt x="1118" y="699"/>
                  </a:lnTo>
                  <a:cubicBezTo>
                    <a:pt x="1143" y="675"/>
                    <a:pt x="1167" y="651"/>
                    <a:pt x="1143" y="626"/>
                  </a:cubicBezTo>
                  <a:cubicBezTo>
                    <a:pt x="1118" y="578"/>
                    <a:pt x="1094" y="505"/>
                    <a:pt x="1070" y="456"/>
                  </a:cubicBezTo>
                  <a:cubicBezTo>
                    <a:pt x="1058" y="444"/>
                    <a:pt x="1045" y="438"/>
                    <a:pt x="1033" y="438"/>
                  </a:cubicBezTo>
                  <a:close/>
                  <a:moveTo>
                    <a:pt x="1143" y="796"/>
                  </a:moveTo>
                  <a:cubicBezTo>
                    <a:pt x="1118" y="821"/>
                    <a:pt x="1118" y="845"/>
                    <a:pt x="1118" y="869"/>
                  </a:cubicBezTo>
                  <a:cubicBezTo>
                    <a:pt x="1118" y="918"/>
                    <a:pt x="1143" y="991"/>
                    <a:pt x="1143" y="991"/>
                  </a:cubicBezTo>
                  <a:lnTo>
                    <a:pt x="1143" y="1039"/>
                  </a:lnTo>
                  <a:cubicBezTo>
                    <a:pt x="1143" y="1064"/>
                    <a:pt x="1167" y="1088"/>
                    <a:pt x="1191" y="1088"/>
                  </a:cubicBezTo>
                  <a:cubicBezTo>
                    <a:pt x="1215" y="1088"/>
                    <a:pt x="1240" y="1064"/>
                    <a:pt x="1240" y="1039"/>
                  </a:cubicBezTo>
                  <a:cubicBezTo>
                    <a:pt x="1240" y="1015"/>
                    <a:pt x="1240" y="1015"/>
                    <a:pt x="1240" y="991"/>
                  </a:cubicBezTo>
                  <a:cubicBezTo>
                    <a:pt x="1215" y="942"/>
                    <a:pt x="1215" y="894"/>
                    <a:pt x="1215" y="845"/>
                  </a:cubicBezTo>
                  <a:cubicBezTo>
                    <a:pt x="1191" y="821"/>
                    <a:pt x="1167" y="796"/>
                    <a:pt x="1143" y="796"/>
                  </a:cubicBezTo>
                  <a:close/>
                  <a:moveTo>
                    <a:pt x="1191" y="1185"/>
                  </a:moveTo>
                  <a:cubicBezTo>
                    <a:pt x="1167" y="1185"/>
                    <a:pt x="1143" y="1209"/>
                    <a:pt x="1143" y="1234"/>
                  </a:cubicBezTo>
                  <a:cubicBezTo>
                    <a:pt x="1143" y="1282"/>
                    <a:pt x="1143" y="1355"/>
                    <a:pt x="1118" y="1404"/>
                  </a:cubicBezTo>
                  <a:cubicBezTo>
                    <a:pt x="1118" y="1428"/>
                    <a:pt x="1143" y="1452"/>
                    <a:pt x="1167" y="1452"/>
                  </a:cubicBezTo>
                  <a:cubicBezTo>
                    <a:pt x="1191" y="1452"/>
                    <a:pt x="1215" y="1452"/>
                    <a:pt x="1215" y="1428"/>
                  </a:cubicBezTo>
                  <a:cubicBezTo>
                    <a:pt x="1215" y="1355"/>
                    <a:pt x="1240" y="1307"/>
                    <a:pt x="1240" y="1234"/>
                  </a:cubicBezTo>
                  <a:cubicBezTo>
                    <a:pt x="1240" y="1209"/>
                    <a:pt x="1215" y="1185"/>
                    <a:pt x="1191" y="1185"/>
                  </a:cubicBezTo>
                  <a:close/>
                  <a:moveTo>
                    <a:pt x="1107" y="1549"/>
                  </a:moveTo>
                  <a:cubicBezTo>
                    <a:pt x="1093" y="1549"/>
                    <a:pt x="1078" y="1557"/>
                    <a:pt x="1070" y="1574"/>
                  </a:cubicBezTo>
                  <a:cubicBezTo>
                    <a:pt x="1045" y="1622"/>
                    <a:pt x="997" y="1695"/>
                    <a:pt x="973" y="1744"/>
                  </a:cubicBezTo>
                  <a:cubicBezTo>
                    <a:pt x="948" y="1744"/>
                    <a:pt x="948" y="1792"/>
                    <a:pt x="973" y="1792"/>
                  </a:cubicBezTo>
                  <a:lnTo>
                    <a:pt x="1045" y="1792"/>
                  </a:lnTo>
                  <a:cubicBezTo>
                    <a:pt x="1094" y="1744"/>
                    <a:pt x="1118" y="1671"/>
                    <a:pt x="1143" y="1622"/>
                  </a:cubicBezTo>
                  <a:cubicBezTo>
                    <a:pt x="1158" y="1575"/>
                    <a:pt x="1133" y="1549"/>
                    <a:pt x="1107" y="1549"/>
                  </a:cubicBezTo>
                  <a:close/>
                  <a:moveTo>
                    <a:pt x="438" y="1792"/>
                  </a:moveTo>
                  <a:cubicBezTo>
                    <a:pt x="394" y="1792"/>
                    <a:pt x="390" y="1893"/>
                    <a:pt x="426" y="1893"/>
                  </a:cubicBezTo>
                  <a:cubicBezTo>
                    <a:pt x="430" y="1893"/>
                    <a:pt x="434" y="1892"/>
                    <a:pt x="438" y="1890"/>
                  </a:cubicBezTo>
                  <a:lnTo>
                    <a:pt x="632" y="1890"/>
                  </a:lnTo>
                  <a:cubicBezTo>
                    <a:pt x="657" y="1890"/>
                    <a:pt x="681" y="1890"/>
                    <a:pt x="681" y="1841"/>
                  </a:cubicBezTo>
                  <a:cubicBezTo>
                    <a:pt x="681" y="1817"/>
                    <a:pt x="657" y="1817"/>
                    <a:pt x="632" y="1792"/>
                  </a:cubicBezTo>
                  <a:close/>
                  <a:moveTo>
                    <a:pt x="244" y="1841"/>
                  </a:moveTo>
                  <a:cubicBezTo>
                    <a:pt x="171" y="1865"/>
                    <a:pt x="98" y="1914"/>
                    <a:pt x="74" y="1963"/>
                  </a:cubicBezTo>
                  <a:cubicBezTo>
                    <a:pt x="49" y="1987"/>
                    <a:pt x="49" y="2011"/>
                    <a:pt x="74" y="2011"/>
                  </a:cubicBezTo>
                  <a:cubicBezTo>
                    <a:pt x="74" y="2023"/>
                    <a:pt x="74" y="2029"/>
                    <a:pt x="77" y="2029"/>
                  </a:cubicBezTo>
                  <a:cubicBezTo>
                    <a:pt x="80" y="2029"/>
                    <a:pt x="86" y="2023"/>
                    <a:pt x="98" y="2011"/>
                  </a:cubicBezTo>
                  <a:cubicBezTo>
                    <a:pt x="98" y="2023"/>
                    <a:pt x="104" y="2029"/>
                    <a:pt x="110" y="2029"/>
                  </a:cubicBezTo>
                  <a:cubicBezTo>
                    <a:pt x="116" y="2029"/>
                    <a:pt x="122" y="2023"/>
                    <a:pt x="122" y="2011"/>
                  </a:cubicBezTo>
                  <a:cubicBezTo>
                    <a:pt x="171" y="1987"/>
                    <a:pt x="220" y="1938"/>
                    <a:pt x="268" y="1938"/>
                  </a:cubicBezTo>
                  <a:cubicBezTo>
                    <a:pt x="292" y="1938"/>
                    <a:pt x="317" y="1914"/>
                    <a:pt x="292" y="1865"/>
                  </a:cubicBezTo>
                  <a:cubicBezTo>
                    <a:pt x="292" y="1841"/>
                    <a:pt x="268" y="1841"/>
                    <a:pt x="244" y="1841"/>
                  </a:cubicBezTo>
                  <a:close/>
                  <a:moveTo>
                    <a:pt x="803" y="1841"/>
                  </a:moveTo>
                  <a:cubicBezTo>
                    <a:pt x="778" y="1841"/>
                    <a:pt x="754" y="1841"/>
                    <a:pt x="754" y="1865"/>
                  </a:cubicBezTo>
                  <a:cubicBezTo>
                    <a:pt x="754" y="1890"/>
                    <a:pt x="754" y="1914"/>
                    <a:pt x="778" y="1938"/>
                  </a:cubicBezTo>
                  <a:lnTo>
                    <a:pt x="705" y="1987"/>
                  </a:lnTo>
                  <a:cubicBezTo>
                    <a:pt x="681" y="2011"/>
                    <a:pt x="681" y="2035"/>
                    <a:pt x="705" y="2060"/>
                  </a:cubicBezTo>
                  <a:lnTo>
                    <a:pt x="754" y="2060"/>
                  </a:lnTo>
                  <a:cubicBezTo>
                    <a:pt x="754" y="2060"/>
                    <a:pt x="754" y="2060"/>
                    <a:pt x="754" y="2035"/>
                  </a:cubicBezTo>
                  <a:cubicBezTo>
                    <a:pt x="803" y="2011"/>
                    <a:pt x="827" y="1987"/>
                    <a:pt x="875" y="1938"/>
                  </a:cubicBezTo>
                  <a:lnTo>
                    <a:pt x="948" y="1963"/>
                  </a:lnTo>
                  <a:cubicBezTo>
                    <a:pt x="955" y="1970"/>
                    <a:pt x="963" y="1973"/>
                    <a:pt x="970" y="1973"/>
                  </a:cubicBezTo>
                  <a:cubicBezTo>
                    <a:pt x="987" y="1973"/>
                    <a:pt x="1004" y="1955"/>
                    <a:pt x="1021" y="1938"/>
                  </a:cubicBezTo>
                  <a:cubicBezTo>
                    <a:pt x="1021" y="1914"/>
                    <a:pt x="997" y="1890"/>
                    <a:pt x="997" y="1890"/>
                  </a:cubicBezTo>
                  <a:lnTo>
                    <a:pt x="900" y="1841"/>
                  </a:lnTo>
                  <a:close/>
                  <a:moveTo>
                    <a:pt x="1143" y="1993"/>
                  </a:moveTo>
                  <a:cubicBezTo>
                    <a:pt x="1130" y="1993"/>
                    <a:pt x="1118" y="1999"/>
                    <a:pt x="1118" y="2011"/>
                  </a:cubicBezTo>
                  <a:cubicBezTo>
                    <a:pt x="1094" y="2035"/>
                    <a:pt x="1094" y="2060"/>
                    <a:pt x="1118" y="2084"/>
                  </a:cubicBezTo>
                  <a:cubicBezTo>
                    <a:pt x="1167" y="2108"/>
                    <a:pt x="1191" y="2157"/>
                    <a:pt x="1240" y="2205"/>
                  </a:cubicBezTo>
                  <a:cubicBezTo>
                    <a:pt x="1240" y="2205"/>
                    <a:pt x="1264" y="2205"/>
                    <a:pt x="1264" y="2230"/>
                  </a:cubicBezTo>
                  <a:lnTo>
                    <a:pt x="1313" y="2230"/>
                  </a:lnTo>
                  <a:cubicBezTo>
                    <a:pt x="1337" y="2205"/>
                    <a:pt x="1337" y="2181"/>
                    <a:pt x="1313" y="2157"/>
                  </a:cubicBezTo>
                  <a:cubicBezTo>
                    <a:pt x="1264" y="2108"/>
                    <a:pt x="1215" y="2060"/>
                    <a:pt x="1167" y="2011"/>
                  </a:cubicBezTo>
                  <a:cubicBezTo>
                    <a:pt x="1167" y="1999"/>
                    <a:pt x="1155" y="1993"/>
                    <a:pt x="1143" y="1993"/>
                  </a:cubicBezTo>
                  <a:close/>
                  <a:moveTo>
                    <a:pt x="585" y="2074"/>
                  </a:moveTo>
                  <a:cubicBezTo>
                    <a:pt x="576" y="2074"/>
                    <a:pt x="567" y="2077"/>
                    <a:pt x="560" y="2084"/>
                  </a:cubicBezTo>
                  <a:cubicBezTo>
                    <a:pt x="511" y="2108"/>
                    <a:pt x="462" y="2133"/>
                    <a:pt x="414" y="2157"/>
                  </a:cubicBezTo>
                  <a:cubicBezTo>
                    <a:pt x="365" y="2157"/>
                    <a:pt x="365" y="2230"/>
                    <a:pt x="414" y="2254"/>
                  </a:cubicBezTo>
                  <a:lnTo>
                    <a:pt x="438" y="2230"/>
                  </a:lnTo>
                  <a:cubicBezTo>
                    <a:pt x="487" y="2205"/>
                    <a:pt x="560" y="2181"/>
                    <a:pt x="608" y="2157"/>
                  </a:cubicBezTo>
                  <a:cubicBezTo>
                    <a:pt x="632" y="2157"/>
                    <a:pt x="632" y="2133"/>
                    <a:pt x="632" y="2108"/>
                  </a:cubicBezTo>
                  <a:cubicBezTo>
                    <a:pt x="632" y="2091"/>
                    <a:pt x="608" y="2074"/>
                    <a:pt x="585" y="2074"/>
                  </a:cubicBezTo>
                  <a:close/>
                  <a:moveTo>
                    <a:pt x="49" y="2108"/>
                  </a:moveTo>
                  <a:cubicBezTo>
                    <a:pt x="25" y="2133"/>
                    <a:pt x="1" y="2157"/>
                    <a:pt x="25" y="2181"/>
                  </a:cubicBezTo>
                  <a:cubicBezTo>
                    <a:pt x="74" y="2230"/>
                    <a:pt x="147" y="2278"/>
                    <a:pt x="220" y="2278"/>
                  </a:cubicBezTo>
                  <a:lnTo>
                    <a:pt x="244" y="2278"/>
                  </a:lnTo>
                  <a:cubicBezTo>
                    <a:pt x="244" y="2278"/>
                    <a:pt x="268" y="2254"/>
                    <a:pt x="268" y="2230"/>
                  </a:cubicBezTo>
                  <a:cubicBezTo>
                    <a:pt x="268" y="2205"/>
                    <a:pt x="244" y="2181"/>
                    <a:pt x="220" y="2181"/>
                  </a:cubicBezTo>
                  <a:cubicBezTo>
                    <a:pt x="195" y="2181"/>
                    <a:pt x="122" y="2181"/>
                    <a:pt x="98" y="2133"/>
                  </a:cubicBezTo>
                  <a:cubicBezTo>
                    <a:pt x="98" y="2108"/>
                    <a:pt x="74" y="2108"/>
                    <a:pt x="49" y="2108"/>
                  </a:cubicBezTo>
                  <a:close/>
                  <a:moveTo>
                    <a:pt x="1361" y="2278"/>
                  </a:moveTo>
                  <a:cubicBezTo>
                    <a:pt x="1337" y="2303"/>
                    <a:pt x="1313" y="2327"/>
                    <a:pt x="1337" y="2351"/>
                  </a:cubicBezTo>
                  <a:cubicBezTo>
                    <a:pt x="1337" y="2400"/>
                    <a:pt x="1361" y="2448"/>
                    <a:pt x="1361" y="2521"/>
                  </a:cubicBezTo>
                  <a:cubicBezTo>
                    <a:pt x="1361" y="2546"/>
                    <a:pt x="1386" y="2570"/>
                    <a:pt x="1410" y="2570"/>
                  </a:cubicBezTo>
                  <a:cubicBezTo>
                    <a:pt x="1434" y="2570"/>
                    <a:pt x="1458" y="2546"/>
                    <a:pt x="1458" y="2521"/>
                  </a:cubicBezTo>
                  <a:cubicBezTo>
                    <a:pt x="1458" y="2448"/>
                    <a:pt x="1434" y="2375"/>
                    <a:pt x="1410" y="2327"/>
                  </a:cubicBezTo>
                  <a:cubicBezTo>
                    <a:pt x="1410" y="2303"/>
                    <a:pt x="1361" y="2278"/>
                    <a:pt x="1361" y="2278"/>
                  </a:cubicBezTo>
                  <a:close/>
                  <a:moveTo>
                    <a:pt x="1402" y="2657"/>
                  </a:moveTo>
                  <a:cubicBezTo>
                    <a:pt x="1383" y="2657"/>
                    <a:pt x="1378" y="2674"/>
                    <a:pt x="1361" y="2691"/>
                  </a:cubicBezTo>
                  <a:cubicBezTo>
                    <a:pt x="1361" y="2764"/>
                    <a:pt x="1337" y="2813"/>
                    <a:pt x="1313" y="2861"/>
                  </a:cubicBezTo>
                  <a:cubicBezTo>
                    <a:pt x="1313" y="2886"/>
                    <a:pt x="1337" y="2910"/>
                    <a:pt x="1361" y="2934"/>
                  </a:cubicBezTo>
                  <a:cubicBezTo>
                    <a:pt x="1386" y="2934"/>
                    <a:pt x="1410" y="2934"/>
                    <a:pt x="1410" y="2910"/>
                  </a:cubicBezTo>
                  <a:cubicBezTo>
                    <a:pt x="1434" y="2837"/>
                    <a:pt x="1458" y="2764"/>
                    <a:pt x="1458" y="2716"/>
                  </a:cubicBezTo>
                  <a:cubicBezTo>
                    <a:pt x="1458" y="2691"/>
                    <a:pt x="1458" y="2667"/>
                    <a:pt x="1434" y="2667"/>
                  </a:cubicBezTo>
                  <a:cubicBezTo>
                    <a:pt x="1420" y="2660"/>
                    <a:pt x="1410" y="2657"/>
                    <a:pt x="1402" y="2657"/>
                  </a:cubicBezTo>
                  <a:close/>
                  <a:moveTo>
                    <a:pt x="1288" y="3021"/>
                  </a:moveTo>
                  <a:cubicBezTo>
                    <a:pt x="1272" y="3021"/>
                    <a:pt x="1256" y="3031"/>
                    <a:pt x="1240" y="3031"/>
                  </a:cubicBezTo>
                  <a:lnTo>
                    <a:pt x="1167" y="3201"/>
                  </a:lnTo>
                  <a:cubicBezTo>
                    <a:pt x="1143" y="3226"/>
                    <a:pt x="1167" y="3250"/>
                    <a:pt x="1191" y="3274"/>
                  </a:cubicBezTo>
                  <a:cubicBezTo>
                    <a:pt x="1215" y="3274"/>
                    <a:pt x="1240" y="3274"/>
                    <a:pt x="1240" y="3250"/>
                  </a:cubicBezTo>
                  <a:cubicBezTo>
                    <a:pt x="1264" y="3201"/>
                    <a:pt x="1313" y="3153"/>
                    <a:pt x="1337" y="3080"/>
                  </a:cubicBezTo>
                  <a:cubicBezTo>
                    <a:pt x="1337" y="3056"/>
                    <a:pt x="1337" y="3031"/>
                    <a:pt x="1313" y="3031"/>
                  </a:cubicBezTo>
                  <a:cubicBezTo>
                    <a:pt x="1305" y="3023"/>
                    <a:pt x="1296" y="3021"/>
                    <a:pt x="1288" y="3021"/>
                  </a:cubicBezTo>
                  <a:close/>
                  <a:moveTo>
                    <a:pt x="1124" y="3351"/>
                  </a:moveTo>
                  <a:cubicBezTo>
                    <a:pt x="1112" y="3351"/>
                    <a:pt x="1101" y="3357"/>
                    <a:pt x="1094" y="3371"/>
                  </a:cubicBezTo>
                  <a:cubicBezTo>
                    <a:pt x="1045" y="3444"/>
                    <a:pt x="1021" y="3493"/>
                    <a:pt x="997" y="3542"/>
                  </a:cubicBezTo>
                  <a:cubicBezTo>
                    <a:pt x="973" y="3542"/>
                    <a:pt x="973" y="3566"/>
                    <a:pt x="997" y="3590"/>
                  </a:cubicBezTo>
                  <a:lnTo>
                    <a:pt x="1070" y="3590"/>
                  </a:lnTo>
                  <a:cubicBezTo>
                    <a:pt x="1094" y="3542"/>
                    <a:pt x="1143" y="3493"/>
                    <a:pt x="1167" y="3420"/>
                  </a:cubicBezTo>
                  <a:cubicBezTo>
                    <a:pt x="1184" y="3386"/>
                    <a:pt x="1153" y="3351"/>
                    <a:pt x="1124" y="3351"/>
                  </a:cubicBezTo>
                  <a:close/>
                  <a:moveTo>
                    <a:pt x="705" y="3566"/>
                  </a:moveTo>
                  <a:cubicBezTo>
                    <a:pt x="632" y="3566"/>
                    <a:pt x="560" y="3590"/>
                    <a:pt x="511" y="3639"/>
                  </a:cubicBezTo>
                  <a:cubicBezTo>
                    <a:pt x="487" y="3639"/>
                    <a:pt x="487" y="3687"/>
                    <a:pt x="511" y="3687"/>
                  </a:cubicBezTo>
                  <a:cubicBezTo>
                    <a:pt x="511" y="3699"/>
                    <a:pt x="511" y="3705"/>
                    <a:pt x="514" y="3705"/>
                  </a:cubicBezTo>
                  <a:cubicBezTo>
                    <a:pt x="517" y="3705"/>
                    <a:pt x="523" y="3699"/>
                    <a:pt x="535" y="3687"/>
                  </a:cubicBezTo>
                  <a:cubicBezTo>
                    <a:pt x="535" y="3687"/>
                    <a:pt x="535" y="3712"/>
                    <a:pt x="560" y="3712"/>
                  </a:cubicBezTo>
                  <a:cubicBezTo>
                    <a:pt x="608" y="3663"/>
                    <a:pt x="657" y="3663"/>
                    <a:pt x="705" y="3663"/>
                  </a:cubicBezTo>
                  <a:cubicBezTo>
                    <a:pt x="730" y="3663"/>
                    <a:pt x="754" y="3639"/>
                    <a:pt x="754" y="3614"/>
                  </a:cubicBezTo>
                  <a:cubicBezTo>
                    <a:pt x="754" y="3590"/>
                    <a:pt x="730" y="3566"/>
                    <a:pt x="705" y="3566"/>
                  </a:cubicBezTo>
                  <a:close/>
                  <a:moveTo>
                    <a:pt x="900" y="3590"/>
                  </a:moveTo>
                  <a:cubicBezTo>
                    <a:pt x="875" y="3590"/>
                    <a:pt x="851" y="3614"/>
                    <a:pt x="851" y="3639"/>
                  </a:cubicBezTo>
                  <a:cubicBezTo>
                    <a:pt x="827" y="3639"/>
                    <a:pt x="851" y="3663"/>
                    <a:pt x="851" y="3687"/>
                  </a:cubicBezTo>
                  <a:cubicBezTo>
                    <a:pt x="827" y="3736"/>
                    <a:pt x="778" y="3760"/>
                    <a:pt x="730" y="3809"/>
                  </a:cubicBezTo>
                  <a:cubicBezTo>
                    <a:pt x="730" y="3833"/>
                    <a:pt x="730" y="3857"/>
                    <a:pt x="730" y="3882"/>
                  </a:cubicBezTo>
                  <a:lnTo>
                    <a:pt x="803" y="3882"/>
                  </a:lnTo>
                  <a:cubicBezTo>
                    <a:pt x="851" y="3833"/>
                    <a:pt x="900" y="3784"/>
                    <a:pt x="948" y="3736"/>
                  </a:cubicBezTo>
                  <a:cubicBezTo>
                    <a:pt x="948" y="3736"/>
                    <a:pt x="948" y="3712"/>
                    <a:pt x="948" y="3712"/>
                  </a:cubicBezTo>
                  <a:cubicBezTo>
                    <a:pt x="973" y="3712"/>
                    <a:pt x="1021" y="3736"/>
                    <a:pt x="1045" y="3736"/>
                  </a:cubicBezTo>
                  <a:cubicBezTo>
                    <a:pt x="1053" y="3743"/>
                    <a:pt x="1060" y="3746"/>
                    <a:pt x="1067" y="3746"/>
                  </a:cubicBezTo>
                  <a:cubicBezTo>
                    <a:pt x="1084" y="3746"/>
                    <a:pt x="1101" y="3729"/>
                    <a:pt x="1118" y="3712"/>
                  </a:cubicBezTo>
                  <a:cubicBezTo>
                    <a:pt x="1118" y="3712"/>
                    <a:pt x="1118" y="3663"/>
                    <a:pt x="1094" y="3663"/>
                  </a:cubicBezTo>
                  <a:cubicBezTo>
                    <a:pt x="1021" y="3639"/>
                    <a:pt x="973" y="3614"/>
                    <a:pt x="900" y="3590"/>
                  </a:cubicBezTo>
                  <a:close/>
                  <a:moveTo>
                    <a:pt x="1231" y="3742"/>
                  </a:moveTo>
                  <a:cubicBezTo>
                    <a:pt x="1222" y="3742"/>
                    <a:pt x="1215" y="3748"/>
                    <a:pt x="1215" y="3760"/>
                  </a:cubicBezTo>
                  <a:cubicBezTo>
                    <a:pt x="1191" y="3784"/>
                    <a:pt x="1191" y="3809"/>
                    <a:pt x="1215" y="3833"/>
                  </a:cubicBezTo>
                  <a:cubicBezTo>
                    <a:pt x="1264" y="3857"/>
                    <a:pt x="1313" y="3882"/>
                    <a:pt x="1361" y="3930"/>
                  </a:cubicBezTo>
                  <a:lnTo>
                    <a:pt x="1386" y="3930"/>
                  </a:lnTo>
                  <a:cubicBezTo>
                    <a:pt x="1386" y="3930"/>
                    <a:pt x="1396" y="3941"/>
                    <a:pt x="1411" y="3941"/>
                  </a:cubicBezTo>
                  <a:cubicBezTo>
                    <a:pt x="1418" y="3941"/>
                    <a:pt x="1426" y="3938"/>
                    <a:pt x="1434" y="3930"/>
                  </a:cubicBezTo>
                  <a:cubicBezTo>
                    <a:pt x="1434" y="3930"/>
                    <a:pt x="1434" y="3882"/>
                    <a:pt x="1434" y="3882"/>
                  </a:cubicBezTo>
                  <a:cubicBezTo>
                    <a:pt x="1386" y="3833"/>
                    <a:pt x="1313" y="3784"/>
                    <a:pt x="1264" y="3760"/>
                  </a:cubicBezTo>
                  <a:cubicBezTo>
                    <a:pt x="1252" y="3748"/>
                    <a:pt x="1240" y="3742"/>
                    <a:pt x="1231" y="3742"/>
                  </a:cubicBezTo>
                  <a:close/>
                  <a:moveTo>
                    <a:pt x="462" y="3784"/>
                  </a:moveTo>
                  <a:cubicBezTo>
                    <a:pt x="438" y="3784"/>
                    <a:pt x="414" y="3809"/>
                    <a:pt x="438" y="3833"/>
                  </a:cubicBezTo>
                  <a:cubicBezTo>
                    <a:pt x="438" y="3906"/>
                    <a:pt x="487" y="3979"/>
                    <a:pt x="584" y="3979"/>
                  </a:cubicBezTo>
                  <a:lnTo>
                    <a:pt x="608" y="3979"/>
                  </a:lnTo>
                  <a:cubicBezTo>
                    <a:pt x="632" y="3979"/>
                    <a:pt x="657" y="3954"/>
                    <a:pt x="657" y="3906"/>
                  </a:cubicBezTo>
                  <a:cubicBezTo>
                    <a:pt x="632" y="3882"/>
                    <a:pt x="608" y="3882"/>
                    <a:pt x="584" y="3882"/>
                  </a:cubicBezTo>
                  <a:cubicBezTo>
                    <a:pt x="560" y="3882"/>
                    <a:pt x="511" y="3882"/>
                    <a:pt x="511" y="3809"/>
                  </a:cubicBezTo>
                  <a:cubicBezTo>
                    <a:pt x="511" y="3784"/>
                    <a:pt x="487" y="3784"/>
                    <a:pt x="462" y="3784"/>
                  </a:cubicBezTo>
                  <a:close/>
                  <a:moveTo>
                    <a:pt x="1520" y="3963"/>
                  </a:moveTo>
                  <a:cubicBezTo>
                    <a:pt x="1480" y="3963"/>
                    <a:pt x="1445" y="4014"/>
                    <a:pt x="1483" y="4052"/>
                  </a:cubicBezTo>
                  <a:cubicBezTo>
                    <a:pt x="1507" y="4100"/>
                    <a:pt x="1556" y="4149"/>
                    <a:pt x="1580" y="4197"/>
                  </a:cubicBezTo>
                  <a:cubicBezTo>
                    <a:pt x="1604" y="4197"/>
                    <a:pt x="1604" y="4222"/>
                    <a:pt x="1628" y="4222"/>
                  </a:cubicBezTo>
                  <a:lnTo>
                    <a:pt x="1628" y="4197"/>
                  </a:lnTo>
                  <a:lnTo>
                    <a:pt x="1653" y="4197"/>
                  </a:lnTo>
                  <a:cubicBezTo>
                    <a:pt x="1677" y="4197"/>
                    <a:pt x="1677" y="4173"/>
                    <a:pt x="1677" y="4149"/>
                  </a:cubicBezTo>
                  <a:cubicBezTo>
                    <a:pt x="1628" y="4100"/>
                    <a:pt x="1604" y="4027"/>
                    <a:pt x="1556" y="3979"/>
                  </a:cubicBezTo>
                  <a:cubicBezTo>
                    <a:pt x="1544" y="3967"/>
                    <a:pt x="1532" y="3963"/>
                    <a:pt x="1520" y="3963"/>
                  </a:cubicBezTo>
                  <a:close/>
                  <a:moveTo>
                    <a:pt x="1722" y="4285"/>
                  </a:moveTo>
                  <a:cubicBezTo>
                    <a:pt x="1716" y="4285"/>
                    <a:pt x="1708" y="4287"/>
                    <a:pt x="1701" y="4295"/>
                  </a:cubicBezTo>
                  <a:cubicBezTo>
                    <a:pt x="1677" y="4295"/>
                    <a:pt x="1653" y="4319"/>
                    <a:pt x="1677" y="4343"/>
                  </a:cubicBezTo>
                  <a:cubicBezTo>
                    <a:pt x="1701" y="4416"/>
                    <a:pt x="1726" y="4465"/>
                    <a:pt x="1726" y="4513"/>
                  </a:cubicBezTo>
                  <a:cubicBezTo>
                    <a:pt x="1726" y="4537"/>
                    <a:pt x="1750" y="4562"/>
                    <a:pt x="1774" y="4562"/>
                  </a:cubicBezTo>
                  <a:cubicBezTo>
                    <a:pt x="1799" y="4562"/>
                    <a:pt x="1823" y="4513"/>
                    <a:pt x="1823" y="4489"/>
                  </a:cubicBezTo>
                  <a:cubicBezTo>
                    <a:pt x="1799" y="4440"/>
                    <a:pt x="1774" y="4367"/>
                    <a:pt x="1750" y="4319"/>
                  </a:cubicBezTo>
                  <a:cubicBezTo>
                    <a:pt x="1750" y="4302"/>
                    <a:pt x="1738" y="4285"/>
                    <a:pt x="1722" y="4285"/>
                  </a:cubicBezTo>
                  <a:close/>
                  <a:moveTo>
                    <a:pt x="1799" y="4635"/>
                  </a:moveTo>
                  <a:cubicBezTo>
                    <a:pt x="1774" y="4659"/>
                    <a:pt x="1750" y="4683"/>
                    <a:pt x="1750" y="4708"/>
                  </a:cubicBezTo>
                  <a:lnTo>
                    <a:pt x="1750" y="4780"/>
                  </a:lnTo>
                  <a:lnTo>
                    <a:pt x="1750" y="4878"/>
                  </a:lnTo>
                  <a:cubicBezTo>
                    <a:pt x="1750" y="4902"/>
                    <a:pt x="1774" y="4926"/>
                    <a:pt x="1799" y="4926"/>
                  </a:cubicBezTo>
                  <a:cubicBezTo>
                    <a:pt x="1823" y="4926"/>
                    <a:pt x="1847" y="4902"/>
                    <a:pt x="1847" y="4878"/>
                  </a:cubicBezTo>
                  <a:lnTo>
                    <a:pt x="1847" y="4780"/>
                  </a:lnTo>
                  <a:lnTo>
                    <a:pt x="1847" y="4683"/>
                  </a:lnTo>
                  <a:cubicBezTo>
                    <a:pt x="1847" y="4659"/>
                    <a:pt x="1823" y="4635"/>
                    <a:pt x="1799" y="4635"/>
                  </a:cubicBezTo>
                  <a:close/>
                  <a:moveTo>
                    <a:pt x="1799" y="5023"/>
                  </a:moveTo>
                  <a:cubicBezTo>
                    <a:pt x="1774" y="5023"/>
                    <a:pt x="1750" y="5023"/>
                    <a:pt x="1750" y="5048"/>
                  </a:cubicBezTo>
                  <a:cubicBezTo>
                    <a:pt x="1726" y="5096"/>
                    <a:pt x="1726" y="5145"/>
                    <a:pt x="1726" y="5169"/>
                  </a:cubicBezTo>
                  <a:cubicBezTo>
                    <a:pt x="1701" y="5193"/>
                    <a:pt x="1726" y="5218"/>
                    <a:pt x="1750" y="5242"/>
                  </a:cubicBezTo>
                  <a:cubicBezTo>
                    <a:pt x="1774" y="5242"/>
                    <a:pt x="1799" y="5218"/>
                    <a:pt x="1799" y="5193"/>
                  </a:cubicBezTo>
                  <a:cubicBezTo>
                    <a:pt x="1823" y="5169"/>
                    <a:pt x="1823" y="5121"/>
                    <a:pt x="1823" y="5072"/>
                  </a:cubicBezTo>
                  <a:cubicBezTo>
                    <a:pt x="1847" y="5048"/>
                    <a:pt x="1823" y="5023"/>
                    <a:pt x="1799" y="50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7" name="Google Shape;209;p6"/>
          <p:cNvGrpSpPr>
            <a:grpSpLocks/>
          </p:cNvGrpSpPr>
          <p:nvPr/>
        </p:nvGrpSpPr>
        <p:grpSpPr bwMode="auto">
          <a:xfrm flipH="1">
            <a:off x="11041063" y="5276850"/>
            <a:ext cx="944562" cy="1638300"/>
            <a:chOff x="-1056319" y="1385262"/>
            <a:chExt cx="212940" cy="369285"/>
          </a:xfrm>
        </p:grpSpPr>
        <p:sp>
          <p:nvSpPr>
            <p:cNvPr id="18" name="Google Shape;210;p6"/>
            <p:cNvSpPr/>
            <p:nvPr/>
          </p:nvSpPr>
          <p:spPr>
            <a:xfrm>
              <a:off x="-933207" y="1467564"/>
              <a:ext cx="27199" cy="279111"/>
            </a:xfrm>
            <a:custGeom>
              <a:avLst/>
              <a:gdLst/>
              <a:ahLst/>
              <a:cxnLst/>
              <a:rect l="l" t="t" r="r" b="b"/>
              <a:pathLst>
                <a:path w="705" h="7168" extrusionOk="0">
                  <a:moveTo>
                    <a:pt x="680" y="1"/>
                  </a:moveTo>
                  <a:cubicBezTo>
                    <a:pt x="656" y="1"/>
                    <a:pt x="632" y="25"/>
                    <a:pt x="632" y="50"/>
                  </a:cubicBezTo>
                  <a:cubicBezTo>
                    <a:pt x="608" y="292"/>
                    <a:pt x="0" y="6123"/>
                    <a:pt x="170" y="7119"/>
                  </a:cubicBezTo>
                  <a:cubicBezTo>
                    <a:pt x="170" y="7143"/>
                    <a:pt x="170" y="7167"/>
                    <a:pt x="195" y="7167"/>
                  </a:cubicBezTo>
                  <a:lnTo>
                    <a:pt x="219" y="7167"/>
                  </a:lnTo>
                  <a:cubicBezTo>
                    <a:pt x="243" y="7143"/>
                    <a:pt x="243" y="7119"/>
                    <a:pt x="243" y="7094"/>
                  </a:cubicBezTo>
                  <a:cubicBezTo>
                    <a:pt x="97" y="6123"/>
                    <a:pt x="705" y="122"/>
                    <a:pt x="705" y="74"/>
                  </a:cubicBezTo>
                  <a:cubicBezTo>
                    <a:pt x="705" y="25"/>
                    <a:pt x="705" y="25"/>
                    <a:pt x="6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" name="Google Shape;211;p6"/>
            <p:cNvSpPr/>
            <p:nvPr/>
          </p:nvSpPr>
          <p:spPr>
            <a:xfrm>
              <a:off x="-968280" y="1385262"/>
              <a:ext cx="124901" cy="123811"/>
            </a:xfrm>
            <a:custGeom>
              <a:avLst/>
              <a:gdLst/>
              <a:ahLst/>
              <a:cxnLst/>
              <a:rect l="l" t="t" r="r" b="b"/>
              <a:pathLst>
                <a:path w="3208" h="3183" extrusionOk="0">
                  <a:moveTo>
                    <a:pt x="1555" y="98"/>
                  </a:moveTo>
                  <a:cubicBezTo>
                    <a:pt x="1871" y="171"/>
                    <a:pt x="1871" y="705"/>
                    <a:pt x="1871" y="705"/>
                  </a:cubicBezTo>
                  <a:cubicBezTo>
                    <a:pt x="1871" y="729"/>
                    <a:pt x="1895" y="754"/>
                    <a:pt x="1920" y="754"/>
                  </a:cubicBezTo>
                  <a:cubicBezTo>
                    <a:pt x="1944" y="754"/>
                    <a:pt x="1968" y="754"/>
                    <a:pt x="1968" y="729"/>
                  </a:cubicBezTo>
                  <a:cubicBezTo>
                    <a:pt x="2065" y="535"/>
                    <a:pt x="2260" y="243"/>
                    <a:pt x="2381" y="243"/>
                  </a:cubicBezTo>
                  <a:cubicBezTo>
                    <a:pt x="2405" y="243"/>
                    <a:pt x="2430" y="243"/>
                    <a:pt x="2430" y="268"/>
                  </a:cubicBezTo>
                  <a:cubicBezTo>
                    <a:pt x="2600" y="389"/>
                    <a:pt x="2478" y="802"/>
                    <a:pt x="2405" y="948"/>
                  </a:cubicBezTo>
                  <a:cubicBezTo>
                    <a:pt x="2386" y="988"/>
                    <a:pt x="2414" y="1027"/>
                    <a:pt x="2452" y="1027"/>
                  </a:cubicBezTo>
                  <a:cubicBezTo>
                    <a:pt x="2460" y="1027"/>
                    <a:pt x="2469" y="1025"/>
                    <a:pt x="2478" y="1021"/>
                  </a:cubicBezTo>
                  <a:cubicBezTo>
                    <a:pt x="2600" y="972"/>
                    <a:pt x="2745" y="924"/>
                    <a:pt x="2891" y="924"/>
                  </a:cubicBezTo>
                  <a:cubicBezTo>
                    <a:pt x="2940" y="924"/>
                    <a:pt x="3013" y="924"/>
                    <a:pt x="3061" y="972"/>
                  </a:cubicBezTo>
                  <a:cubicBezTo>
                    <a:pt x="3061" y="972"/>
                    <a:pt x="3061" y="996"/>
                    <a:pt x="3061" y="996"/>
                  </a:cubicBezTo>
                  <a:cubicBezTo>
                    <a:pt x="3037" y="1142"/>
                    <a:pt x="2745" y="1409"/>
                    <a:pt x="2551" y="1580"/>
                  </a:cubicBezTo>
                  <a:cubicBezTo>
                    <a:pt x="2527" y="1580"/>
                    <a:pt x="2527" y="1604"/>
                    <a:pt x="2527" y="1628"/>
                  </a:cubicBezTo>
                  <a:cubicBezTo>
                    <a:pt x="2551" y="1628"/>
                    <a:pt x="2551" y="1652"/>
                    <a:pt x="2575" y="1652"/>
                  </a:cubicBezTo>
                  <a:cubicBezTo>
                    <a:pt x="2721" y="1652"/>
                    <a:pt x="3134" y="1725"/>
                    <a:pt x="3134" y="1920"/>
                  </a:cubicBezTo>
                  <a:cubicBezTo>
                    <a:pt x="3134" y="2114"/>
                    <a:pt x="2624" y="2163"/>
                    <a:pt x="2430" y="2163"/>
                  </a:cubicBezTo>
                  <a:cubicBezTo>
                    <a:pt x="2430" y="2163"/>
                    <a:pt x="2405" y="2163"/>
                    <a:pt x="2405" y="2187"/>
                  </a:cubicBezTo>
                  <a:cubicBezTo>
                    <a:pt x="2381" y="2211"/>
                    <a:pt x="2381" y="2211"/>
                    <a:pt x="2405" y="2235"/>
                  </a:cubicBezTo>
                  <a:cubicBezTo>
                    <a:pt x="2405" y="2235"/>
                    <a:pt x="2697" y="2551"/>
                    <a:pt x="2527" y="2794"/>
                  </a:cubicBezTo>
                  <a:cubicBezTo>
                    <a:pt x="2503" y="2818"/>
                    <a:pt x="2454" y="2843"/>
                    <a:pt x="2430" y="2843"/>
                  </a:cubicBezTo>
                  <a:cubicBezTo>
                    <a:pt x="2260" y="2843"/>
                    <a:pt x="1992" y="2503"/>
                    <a:pt x="1895" y="2381"/>
                  </a:cubicBezTo>
                  <a:cubicBezTo>
                    <a:pt x="1883" y="2369"/>
                    <a:pt x="1871" y="2363"/>
                    <a:pt x="1862" y="2363"/>
                  </a:cubicBezTo>
                  <a:cubicBezTo>
                    <a:pt x="1853" y="2363"/>
                    <a:pt x="1847" y="2369"/>
                    <a:pt x="1847" y="2381"/>
                  </a:cubicBezTo>
                  <a:cubicBezTo>
                    <a:pt x="1822" y="2381"/>
                    <a:pt x="1798" y="2405"/>
                    <a:pt x="1798" y="2430"/>
                  </a:cubicBezTo>
                  <a:cubicBezTo>
                    <a:pt x="1798" y="2430"/>
                    <a:pt x="1871" y="2964"/>
                    <a:pt x="1579" y="3086"/>
                  </a:cubicBezTo>
                  <a:lnTo>
                    <a:pt x="1507" y="3086"/>
                  </a:lnTo>
                  <a:cubicBezTo>
                    <a:pt x="1312" y="3086"/>
                    <a:pt x="1215" y="2624"/>
                    <a:pt x="1215" y="2454"/>
                  </a:cubicBezTo>
                  <a:cubicBezTo>
                    <a:pt x="1215" y="2430"/>
                    <a:pt x="1191" y="2430"/>
                    <a:pt x="1166" y="2430"/>
                  </a:cubicBezTo>
                  <a:cubicBezTo>
                    <a:pt x="1166" y="2430"/>
                    <a:pt x="1166" y="2454"/>
                    <a:pt x="1166" y="2454"/>
                  </a:cubicBezTo>
                  <a:cubicBezTo>
                    <a:pt x="1045" y="2551"/>
                    <a:pt x="899" y="2624"/>
                    <a:pt x="754" y="2624"/>
                  </a:cubicBezTo>
                  <a:cubicBezTo>
                    <a:pt x="656" y="2624"/>
                    <a:pt x="583" y="2600"/>
                    <a:pt x="511" y="2575"/>
                  </a:cubicBezTo>
                  <a:cubicBezTo>
                    <a:pt x="462" y="2551"/>
                    <a:pt x="413" y="2503"/>
                    <a:pt x="413" y="2454"/>
                  </a:cubicBezTo>
                  <a:cubicBezTo>
                    <a:pt x="389" y="2235"/>
                    <a:pt x="729" y="1871"/>
                    <a:pt x="875" y="1725"/>
                  </a:cubicBezTo>
                  <a:cubicBezTo>
                    <a:pt x="875" y="1701"/>
                    <a:pt x="875" y="1701"/>
                    <a:pt x="875" y="1677"/>
                  </a:cubicBezTo>
                  <a:cubicBezTo>
                    <a:pt x="851" y="1652"/>
                    <a:pt x="826" y="1652"/>
                    <a:pt x="826" y="1652"/>
                  </a:cubicBezTo>
                  <a:lnTo>
                    <a:pt x="705" y="1652"/>
                  </a:lnTo>
                  <a:cubicBezTo>
                    <a:pt x="535" y="1652"/>
                    <a:pt x="195" y="1628"/>
                    <a:pt x="146" y="1409"/>
                  </a:cubicBezTo>
                  <a:cubicBezTo>
                    <a:pt x="122" y="1385"/>
                    <a:pt x="122" y="1361"/>
                    <a:pt x="146" y="1337"/>
                  </a:cubicBezTo>
                  <a:cubicBezTo>
                    <a:pt x="219" y="1215"/>
                    <a:pt x="559" y="1191"/>
                    <a:pt x="826" y="1191"/>
                  </a:cubicBezTo>
                  <a:lnTo>
                    <a:pt x="851" y="1191"/>
                  </a:lnTo>
                  <a:cubicBezTo>
                    <a:pt x="899" y="1167"/>
                    <a:pt x="924" y="1118"/>
                    <a:pt x="875" y="1094"/>
                  </a:cubicBezTo>
                  <a:cubicBezTo>
                    <a:pt x="778" y="1021"/>
                    <a:pt x="511" y="778"/>
                    <a:pt x="511" y="608"/>
                  </a:cubicBezTo>
                  <a:cubicBezTo>
                    <a:pt x="511" y="559"/>
                    <a:pt x="511" y="535"/>
                    <a:pt x="535" y="511"/>
                  </a:cubicBezTo>
                  <a:cubicBezTo>
                    <a:pt x="583" y="486"/>
                    <a:pt x="608" y="462"/>
                    <a:pt x="656" y="462"/>
                  </a:cubicBezTo>
                  <a:cubicBezTo>
                    <a:pt x="899" y="511"/>
                    <a:pt x="1118" y="632"/>
                    <a:pt x="1312" y="778"/>
                  </a:cubicBezTo>
                  <a:lnTo>
                    <a:pt x="1361" y="778"/>
                  </a:lnTo>
                  <a:cubicBezTo>
                    <a:pt x="1385" y="754"/>
                    <a:pt x="1385" y="754"/>
                    <a:pt x="1385" y="729"/>
                  </a:cubicBezTo>
                  <a:cubicBezTo>
                    <a:pt x="1361" y="608"/>
                    <a:pt x="1337" y="268"/>
                    <a:pt x="1434" y="146"/>
                  </a:cubicBezTo>
                  <a:cubicBezTo>
                    <a:pt x="1458" y="98"/>
                    <a:pt x="1507" y="98"/>
                    <a:pt x="1555" y="98"/>
                  </a:cubicBezTo>
                  <a:close/>
                  <a:moveTo>
                    <a:pt x="1531" y="1"/>
                  </a:moveTo>
                  <a:cubicBezTo>
                    <a:pt x="1458" y="1"/>
                    <a:pt x="1385" y="25"/>
                    <a:pt x="1337" y="73"/>
                  </a:cubicBezTo>
                  <a:cubicBezTo>
                    <a:pt x="1239" y="243"/>
                    <a:pt x="1215" y="438"/>
                    <a:pt x="1239" y="632"/>
                  </a:cubicBezTo>
                  <a:cubicBezTo>
                    <a:pt x="1069" y="486"/>
                    <a:pt x="875" y="389"/>
                    <a:pt x="632" y="365"/>
                  </a:cubicBezTo>
                  <a:cubicBezTo>
                    <a:pt x="583" y="365"/>
                    <a:pt x="511" y="389"/>
                    <a:pt x="462" y="413"/>
                  </a:cubicBezTo>
                  <a:cubicBezTo>
                    <a:pt x="413" y="462"/>
                    <a:pt x="389" y="535"/>
                    <a:pt x="389" y="584"/>
                  </a:cubicBezTo>
                  <a:cubicBezTo>
                    <a:pt x="438" y="778"/>
                    <a:pt x="559" y="948"/>
                    <a:pt x="705" y="1069"/>
                  </a:cubicBezTo>
                  <a:cubicBezTo>
                    <a:pt x="511" y="1069"/>
                    <a:pt x="171" y="1118"/>
                    <a:pt x="49" y="1264"/>
                  </a:cubicBezTo>
                  <a:cubicBezTo>
                    <a:pt x="0" y="1312"/>
                    <a:pt x="0" y="1361"/>
                    <a:pt x="0" y="1434"/>
                  </a:cubicBezTo>
                  <a:cubicBezTo>
                    <a:pt x="73" y="1701"/>
                    <a:pt x="462" y="1725"/>
                    <a:pt x="681" y="1725"/>
                  </a:cubicBezTo>
                  <a:cubicBezTo>
                    <a:pt x="511" y="1895"/>
                    <a:pt x="243" y="2211"/>
                    <a:pt x="268" y="2454"/>
                  </a:cubicBezTo>
                  <a:cubicBezTo>
                    <a:pt x="292" y="2527"/>
                    <a:pt x="341" y="2600"/>
                    <a:pt x="413" y="2624"/>
                  </a:cubicBezTo>
                  <a:cubicBezTo>
                    <a:pt x="511" y="2673"/>
                    <a:pt x="608" y="2697"/>
                    <a:pt x="705" y="2697"/>
                  </a:cubicBezTo>
                  <a:cubicBezTo>
                    <a:pt x="851" y="2697"/>
                    <a:pt x="996" y="2648"/>
                    <a:pt x="1118" y="2551"/>
                  </a:cubicBezTo>
                  <a:cubicBezTo>
                    <a:pt x="1166" y="2746"/>
                    <a:pt x="1264" y="3183"/>
                    <a:pt x="1507" y="3183"/>
                  </a:cubicBezTo>
                  <a:cubicBezTo>
                    <a:pt x="1531" y="3183"/>
                    <a:pt x="1579" y="3183"/>
                    <a:pt x="1604" y="3159"/>
                  </a:cubicBezTo>
                  <a:cubicBezTo>
                    <a:pt x="1822" y="3037"/>
                    <a:pt x="1944" y="2794"/>
                    <a:pt x="1895" y="2551"/>
                  </a:cubicBezTo>
                  <a:lnTo>
                    <a:pt x="1895" y="2551"/>
                  </a:lnTo>
                  <a:cubicBezTo>
                    <a:pt x="2041" y="2721"/>
                    <a:pt x="2260" y="2940"/>
                    <a:pt x="2430" y="2940"/>
                  </a:cubicBezTo>
                  <a:cubicBezTo>
                    <a:pt x="2503" y="2940"/>
                    <a:pt x="2551" y="2916"/>
                    <a:pt x="2600" y="2867"/>
                  </a:cubicBezTo>
                  <a:cubicBezTo>
                    <a:pt x="2697" y="2648"/>
                    <a:pt x="2673" y="2405"/>
                    <a:pt x="2527" y="2260"/>
                  </a:cubicBezTo>
                  <a:cubicBezTo>
                    <a:pt x="2745" y="2235"/>
                    <a:pt x="3207" y="2163"/>
                    <a:pt x="3207" y="1920"/>
                  </a:cubicBezTo>
                  <a:cubicBezTo>
                    <a:pt x="3207" y="1677"/>
                    <a:pt x="2867" y="1604"/>
                    <a:pt x="2673" y="1580"/>
                  </a:cubicBezTo>
                  <a:cubicBezTo>
                    <a:pt x="2818" y="1434"/>
                    <a:pt x="3134" y="1191"/>
                    <a:pt x="3134" y="1021"/>
                  </a:cubicBezTo>
                  <a:cubicBezTo>
                    <a:pt x="3134" y="972"/>
                    <a:pt x="3110" y="948"/>
                    <a:pt x="3086" y="899"/>
                  </a:cubicBezTo>
                  <a:cubicBezTo>
                    <a:pt x="3037" y="851"/>
                    <a:pt x="2940" y="826"/>
                    <a:pt x="2867" y="826"/>
                  </a:cubicBezTo>
                  <a:cubicBezTo>
                    <a:pt x="2745" y="826"/>
                    <a:pt x="2624" y="851"/>
                    <a:pt x="2503" y="899"/>
                  </a:cubicBezTo>
                  <a:cubicBezTo>
                    <a:pt x="2551" y="729"/>
                    <a:pt x="2648" y="341"/>
                    <a:pt x="2478" y="195"/>
                  </a:cubicBezTo>
                  <a:cubicBezTo>
                    <a:pt x="2430" y="171"/>
                    <a:pt x="2405" y="146"/>
                    <a:pt x="2357" y="146"/>
                  </a:cubicBezTo>
                  <a:cubicBezTo>
                    <a:pt x="2187" y="146"/>
                    <a:pt x="2017" y="389"/>
                    <a:pt x="1920" y="559"/>
                  </a:cubicBezTo>
                  <a:cubicBezTo>
                    <a:pt x="1895" y="365"/>
                    <a:pt x="1798" y="73"/>
                    <a:pt x="15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" name="Google Shape;212;p6"/>
            <p:cNvSpPr/>
            <p:nvPr/>
          </p:nvSpPr>
          <p:spPr>
            <a:xfrm>
              <a:off x="-990111" y="1535195"/>
              <a:ext cx="60482" cy="203966"/>
            </a:xfrm>
            <a:custGeom>
              <a:avLst/>
              <a:gdLst/>
              <a:ahLst/>
              <a:cxnLst/>
              <a:rect l="l" t="t" r="r" b="b"/>
              <a:pathLst>
                <a:path w="1556" h="5234" extrusionOk="0">
                  <a:moveTo>
                    <a:pt x="70" y="1"/>
                  </a:moveTo>
                  <a:cubicBezTo>
                    <a:pt x="64" y="1"/>
                    <a:pt x="56" y="4"/>
                    <a:pt x="49" y="11"/>
                  </a:cubicBezTo>
                  <a:cubicBezTo>
                    <a:pt x="25" y="11"/>
                    <a:pt x="1" y="35"/>
                    <a:pt x="25" y="60"/>
                  </a:cubicBezTo>
                  <a:cubicBezTo>
                    <a:pt x="49" y="108"/>
                    <a:pt x="1458" y="3290"/>
                    <a:pt x="948" y="5185"/>
                  </a:cubicBezTo>
                  <a:cubicBezTo>
                    <a:pt x="948" y="5210"/>
                    <a:pt x="948" y="5234"/>
                    <a:pt x="972" y="5234"/>
                  </a:cubicBezTo>
                  <a:cubicBezTo>
                    <a:pt x="1021" y="5234"/>
                    <a:pt x="1045" y="5234"/>
                    <a:pt x="1045" y="5185"/>
                  </a:cubicBezTo>
                  <a:cubicBezTo>
                    <a:pt x="1555" y="3290"/>
                    <a:pt x="122" y="60"/>
                    <a:pt x="98" y="35"/>
                  </a:cubicBezTo>
                  <a:cubicBezTo>
                    <a:pt x="98" y="18"/>
                    <a:pt x="86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" name="Google Shape;213;p6"/>
            <p:cNvSpPr/>
            <p:nvPr/>
          </p:nvSpPr>
          <p:spPr>
            <a:xfrm>
              <a:off x="-1056319" y="1471858"/>
              <a:ext cx="125975" cy="123453"/>
            </a:xfrm>
            <a:custGeom>
              <a:avLst/>
              <a:gdLst/>
              <a:ahLst/>
              <a:cxnLst/>
              <a:rect l="l" t="t" r="r" b="b"/>
              <a:pathLst>
                <a:path w="3232" h="3168" extrusionOk="0">
                  <a:moveTo>
                    <a:pt x="1513" y="97"/>
                  </a:moveTo>
                  <a:cubicBezTo>
                    <a:pt x="1527" y="97"/>
                    <a:pt x="1541" y="99"/>
                    <a:pt x="1555" y="107"/>
                  </a:cubicBezTo>
                  <a:cubicBezTo>
                    <a:pt x="1871" y="155"/>
                    <a:pt x="1895" y="714"/>
                    <a:pt x="1895" y="714"/>
                  </a:cubicBezTo>
                  <a:cubicBezTo>
                    <a:pt x="1895" y="738"/>
                    <a:pt x="1895" y="738"/>
                    <a:pt x="1919" y="738"/>
                  </a:cubicBezTo>
                  <a:cubicBezTo>
                    <a:pt x="1926" y="745"/>
                    <a:pt x="1934" y="748"/>
                    <a:pt x="1940" y="748"/>
                  </a:cubicBezTo>
                  <a:cubicBezTo>
                    <a:pt x="1956" y="748"/>
                    <a:pt x="1968" y="731"/>
                    <a:pt x="1968" y="714"/>
                  </a:cubicBezTo>
                  <a:cubicBezTo>
                    <a:pt x="2065" y="544"/>
                    <a:pt x="2259" y="228"/>
                    <a:pt x="2381" y="228"/>
                  </a:cubicBezTo>
                  <a:cubicBezTo>
                    <a:pt x="2405" y="228"/>
                    <a:pt x="2430" y="252"/>
                    <a:pt x="2454" y="252"/>
                  </a:cubicBezTo>
                  <a:cubicBezTo>
                    <a:pt x="2600" y="398"/>
                    <a:pt x="2478" y="811"/>
                    <a:pt x="2430" y="957"/>
                  </a:cubicBezTo>
                  <a:cubicBezTo>
                    <a:pt x="2405" y="957"/>
                    <a:pt x="2405" y="981"/>
                    <a:pt x="2430" y="1005"/>
                  </a:cubicBezTo>
                  <a:lnTo>
                    <a:pt x="2478" y="1005"/>
                  </a:lnTo>
                  <a:cubicBezTo>
                    <a:pt x="2600" y="933"/>
                    <a:pt x="2745" y="908"/>
                    <a:pt x="2891" y="908"/>
                  </a:cubicBezTo>
                  <a:cubicBezTo>
                    <a:pt x="2940" y="908"/>
                    <a:pt x="3013" y="908"/>
                    <a:pt x="3061" y="957"/>
                  </a:cubicBezTo>
                  <a:cubicBezTo>
                    <a:pt x="3061" y="957"/>
                    <a:pt x="3061" y="981"/>
                    <a:pt x="3061" y="981"/>
                  </a:cubicBezTo>
                  <a:cubicBezTo>
                    <a:pt x="3037" y="1127"/>
                    <a:pt x="2745" y="1394"/>
                    <a:pt x="2551" y="1540"/>
                  </a:cubicBezTo>
                  <a:cubicBezTo>
                    <a:pt x="2551" y="1564"/>
                    <a:pt x="2527" y="1588"/>
                    <a:pt x="2527" y="1588"/>
                  </a:cubicBezTo>
                  <a:cubicBezTo>
                    <a:pt x="2551" y="1613"/>
                    <a:pt x="2551" y="1637"/>
                    <a:pt x="2575" y="1637"/>
                  </a:cubicBezTo>
                  <a:cubicBezTo>
                    <a:pt x="2575" y="1637"/>
                    <a:pt x="3134" y="1710"/>
                    <a:pt x="3134" y="1904"/>
                  </a:cubicBezTo>
                  <a:cubicBezTo>
                    <a:pt x="3134" y="2099"/>
                    <a:pt x="2624" y="2147"/>
                    <a:pt x="2454" y="2147"/>
                  </a:cubicBezTo>
                  <a:cubicBezTo>
                    <a:pt x="2430" y="2147"/>
                    <a:pt x="2405" y="2147"/>
                    <a:pt x="2405" y="2171"/>
                  </a:cubicBezTo>
                  <a:cubicBezTo>
                    <a:pt x="2381" y="2171"/>
                    <a:pt x="2381" y="2196"/>
                    <a:pt x="2405" y="2220"/>
                  </a:cubicBezTo>
                  <a:cubicBezTo>
                    <a:pt x="2405" y="2220"/>
                    <a:pt x="2697" y="2536"/>
                    <a:pt x="2527" y="2779"/>
                  </a:cubicBezTo>
                  <a:cubicBezTo>
                    <a:pt x="2502" y="2803"/>
                    <a:pt x="2478" y="2827"/>
                    <a:pt x="2430" y="2827"/>
                  </a:cubicBezTo>
                  <a:cubicBezTo>
                    <a:pt x="2259" y="2827"/>
                    <a:pt x="1992" y="2487"/>
                    <a:pt x="1895" y="2341"/>
                  </a:cubicBezTo>
                  <a:cubicBezTo>
                    <a:pt x="1895" y="2341"/>
                    <a:pt x="1884" y="2331"/>
                    <a:pt x="1870" y="2331"/>
                  </a:cubicBezTo>
                  <a:cubicBezTo>
                    <a:pt x="1863" y="2331"/>
                    <a:pt x="1855" y="2333"/>
                    <a:pt x="1846" y="2341"/>
                  </a:cubicBezTo>
                  <a:cubicBezTo>
                    <a:pt x="1822" y="2341"/>
                    <a:pt x="1822" y="2366"/>
                    <a:pt x="1822" y="2390"/>
                  </a:cubicBezTo>
                  <a:cubicBezTo>
                    <a:pt x="1822" y="2390"/>
                    <a:pt x="1895" y="2924"/>
                    <a:pt x="1579" y="3046"/>
                  </a:cubicBezTo>
                  <a:lnTo>
                    <a:pt x="1531" y="3046"/>
                  </a:lnTo>
                  <a:cubicBezTo>
                    <a:pt x="1336" y="3046"/>
                    <a:pt x="1239" y="2609"/>
                    <a:pt x="1215" y="2439"/>
                  </a:cubicBezTo>
                  <a:cubicBezTo>
                    <a:pt x="1215" y="2414"/>
                    <a:pt x="1191" y="2414"/>
                    <a:pt x="1191" y="2414"/>
                  </a:cubicBezTo>
                  <a:lnTo>
                    <a:pt x="1142" y="2414"/>
                  </a:lnTo>
                  <a:cubicBezTo>
                    <a:pt x="1021" y="2512"/>
                    <a:pt x="875" y="2584"/>
                    <a:pt x="705" y="2584"/>
                  </a:cubicBezTo>
                  <a:cubicBezTo>
                    <a:pt x="632" y="2584"/>
                    <a:pt x="535" y="2560"/>
                    <a:pt x="462" y="2536"/>
                  </a:cubicBezTo>
                  <a:cubicBezTo>
                    <a:pt x="413" y="2512"/>
                    <a:pt x="389" y="2463"/>
                    <a:pt x="365" y="2414"/>
                  </a:cubicBezTo>
                  <a:cubicBezTo>
                    <a:pt x="340" y="2220"/>
                    <a:pt x="705" y="1831"/>
                    <a:pt x="826" y="1686"/>
                  </a:cubicBezTo>
                  <a:cubicBezTo>
                    <a:pt x="851" y="1661"/>
                    <a:pt x="826" y="1613"/>
                    <a:pt x="802" y="1613"/>
                  </a:cubicBezTo>
                  <a:lnTo>
                    <a:pt x="656" y="1613"/>
                  </a:lnTo>
                  <a:cubicBezTo>
                    <a:pt x="510" y="1613"/>
                    <a:pt x="170" y="1588"/>
                    <a:pt x="122" y="1394"/>
                  </a:cubicBezTo>
                  <a:cubicBezTo>
                    <a:pt x="122" y="1370"/>
                    <a:pt x="122" y="1345"/>
                    <a:pt x="146" y="1321"/>
                  </a:cubicBezTo>
                  <a:cubicBezTo>
                    <a:pt x="219" y="1200"/>
                    <a:pt x="559" y="1175"/>
                    <a:pt x="826" y="1175"/>
                  </a:cubicBezTo>
                  <a:lnTo>
                    <a:pt x="875" y="1175"/>
                  </a:lnTo>
                  <a:cubicBezTo>
                    <a:pt x="875" y="1175"/>
                    <a:pt x="899" y="1151"/>
                    <a:pt x="923" y="1151"/>
                  </a:cubicBezTo>
                  <a:cubicBezTo>
                    <a:pt x="923" y="1127"/>
                    <a:pt x="899" y="1103"/>
                    <a:pt x="899" y="1078"/>
                  </a:cubicBezTo>
                  <a:cubicBezTo>
                    <a:pt x="802" y="1005"/>
                    <a:pt x="510" y="762"/>
                    <a:pt x="510" y="592"/>
                  </a:cubicBezTo>
                  <a:cubicBezTo>
                    <a:pt x="510" y="568"/>
                    <a:pt x="535" y="520"/>
                    <a:pt x="559" y="495"/>
                  </a:cubicBezTo>
                  <a:cubicBezTo>
                    <a:pt x="583" y="471"/>
                    <a:pt x="632" y="471"/>
                    <a:pt x="680" y="471"/>
                  </a:cubicBezTo>
                  <a:cubicBezTo>
                    <a:pt x="899" y="520"/>
                    <a:pt x="1142" y="617"/>
                    <a:pt x="1312" y="762"/>
                  </a:cubicBezTo>
                  <a:cubicBezTo>
                    <a:pt x="1324" y="775"/>
                    <a:pt x="1336" y="781"/>
                    <a:pt x="1345" y="781"/>
                  </a:cubicBezTo>
                  <a:cubicBezTo>
                    <a:pt x="1355" y="781"/>
                    <a:pt x="1361" y="775"/>
                    <a:pt x="1361" y="762"/>
                  </a:cubicBezTo>
                  <a:cubicBezTo>
                    <a:pt x="1385" y="762"/>
                    <a:pt x="1409" y="738"/>
                    <a:pt x="1385" y="714"/>
                  </a:cubicBezTo>
                  <a:cubicBezTo>
                    <a:pt x="1361" y="592"/>
                    <a:pt x="1336" y="252"/>
                    <a:pt x="1434" y="131"/>
                  </a:cubicBezTo>
                  <a:cubicBezTo>
                    <a:pt x="1451" y="114"/>
                    <a:pt x="1480" y="97"/>
                    <a:pt x="1513" y="97"/>
                  </a:cubicBezTo>
                  <a:close/>
                  <a:moveTo>
                    <a:pt x="1497" y="0"/>
                  </a:moveTo>
                  <a:cubicBezTo>
                    <a:pt x="1437" y="0"/>
                    <a:pt x="1373" y="28"/>
                    <a:pt x="1336" y="82"/>
                  </a:cubicBezTo>
                  <a:cubicBezTo>
                    <a:pt x="1263" y="252"/>
                    <a:pt x="1215" y="447"/>
                    <a:pt x="1263" y="617"/>
                  </a:cubicBezTo>
                  <a:cubicBezTo>
                    <a:pt x="1093" y="471"/>
                    <a:pt x="875" y="398"/>
                    <a:pt x="656" y="349"/>
                  </a:cubicBezTo>
                  <a:cubicBezTo>
                    <a:pt x="583" y="349"/>
                    <a:pt x="535" y="374"/>
                    <a:pt x="462" y="422"/>
                  </a:cubicBezTo>
                  <a:cubicBezTo>
                    <a:pt x="413" y="447"/>
                    <a:pt x="389" y="520"/>
                    <a:pt x="389" y="568"/>
                  </a:cubicBezTo>
                  <a:cubicBezTo>
                    <a:pt x="413" y="762"/>
                    <a:pt x="608" y="957"/>
                    <a:pt x="729" y="1054"/>
                  </a:cubicBezTo>
                  <a:cubicBezTo>
                    <a:pt x="510" y="1078"/>
                    <a:pt x="170" y="1103"/>
                    <a:pt x="49" y="1248"/>
                  </a:cubicBezTo>
                  <a:cubicBezTo>
                    <a:pt x="25" y="1297"/>
                    <a:pt x="0" y="1370"/>
                    <a:pt x="25" y="1418"/>
                  </a:cubicBezTo>
                  <a:cubicBezTo>
                    <a:pt x="73" y="1686"/>
                    <a:pt x="462" y="1710"/>
                    <a:pt x="680" y="1710"/>
                  </a:cubicBezTo>
                  <a:cubicBezTo>
                    <a:pt x="535" y="1880"/>
                    <a:pt x="243" y="2220"/>
                    <a:pt x="292" y="2439"/>
                  </a:cubicBezTo>
                  <a:cubicBezTo>
                    <a:pt x="292" y="2536"/>
                    <a:pt x="340" y="2584"/>
                    <a:pt x="438" y="2633"/>
                  </a:cubicBezTo>
                  <a:cubicBezTo>
                    <a:pt x="510" y="2682"/>
                    <a:pt x="608" y="2706"/>
                    <a:pt x="705" y="2706"/>
                  </a:cubicBezTo>
                  <a:cubicBezTo>
                    <a:pt x="875" y="2682"/>
                    <a:pt x="1021" y="2633"/>
                    <a:pt x="1142" y="2560"/>
                  </a:cubicBezTo>
                  <a:cubicBezTo>
                    <a:pt x="1166" y="2730"/>
                    <a:pt x="1263" y="3167"/>
                    <a:pt x="1531" y="3167"/>
                  </a:cubicBezTo>
                  <a:lnTo>
                    <a:pt x="1628" y="3167"/>
                  </a:lnTo>
                  <a:cubicBezTo>
                    <a:pt x="1822" y="3046"/>
                    <a:pt x="1944" y="2803"/>
                    <a:pt x="1919" y="2560"/>
                  </a:cubicBezTo>
                  <a:lnTo>
                    <a:pt x="1919" y="2560"/>
                  </a:lnTo>
                  <a:cubicBezTo>
                    <a:pt x="2041" y="2706"/>
                    <a:pt x="2259" y="2949"/>
                    <a:pt x="2454" y="2949"/>
                  </a:cubicBezTo>
                  <a:cubicBezTo>
                    <a:pt x="2502" y="2949"/>
                    <a:pt x="2575" y="2900"/>
                    <a:pt x="2600" y="2852"/>
                  </a:cubicBezTo>
                  <a:cubicBezTo>
                    <a:pt x="2721" y="2657"/>
                    <a:pt x="2697" y="2414"/>
                    <a:pt x="2551" y="2244"/>
                  </a:cubicBezTo>
                  <a:cubicBezTo>
                    <a:pt x="2745" y="2220"/>
                    <a:pt x="3231" y="2147"/>
                    <a:pt x="3231" y="1904"/>
                  </a:cubicBezTo>
                  <a:cubicBezTo>
                    <a:pt x="3231" y="1661"/>
                    <a:pt x="2891" y="1588"/>
                    <a:pt x="2697" y="1564"/>
                  </a:cubicBezTo>
                  <a:cubicBezTo>
                    <a:pt x="2842" y="1443"/>
                    <a:pt x="3134" y="1175"/>
                    <a:pt x="3134" y="1005"/>
                  </a:cubicBezTo>
                  <a:cubicBezTo>
                    <a:pt x="3134" y="981"/>
                    <a:pt x="3134" y="933"/>
                    <a:pt x="3110" y="908"/>
                  </a:cubicBezTo>
                  <a:cubicBezTo>
                    <a:pt x="3055" y="854"/>
                    <a:pt x="3000" y="826"/>
                    <a:pt x="2935" y="826"/>
                  </a:cubicBezTo>
                  <a:cubicBezTo>
                    <a:pt x="2914" y="826"/>
                    <a:pt x="2891" y="829"/>
                    <a:pt x="2867" y="835"/>
                  </a:cubicBezTo>
                  <a:cubicBezTo>
                    <a:pt x="2745" y="835"/>
                    <a:pt x="2624" y="860"/>
                    <a:pt x="2527" y="884"/>
                  </a:cubicBezTo>
                  <a:cubicBezTo>
                    <a:pt x="2575" y="714"/>
                    <a:pt x="2672" y="349"/>
                    <a:pt x="2478" y="179"/>
                  </a:cubicBezTo>
                  <a:cubicBezTo>
                    <a:pt x="2454" y="155"/>
                    <a:pt x="2405" y="155"/>
                    <a:pt x="2381" y="131"/>
                  </a:cubicBezTo>
                  <a:cubicBezTo>
                    <a:pt x="2211" y="131"/>
                    <a:pt x="2041" y="374"/>
                    <a:pt x="1944" y="544"/>
                  </a:cubicBezTo>
                  <a:cubicBezTo>
                    <a:pt x="1919" y="349"/>
                    <a:pt x="1822" y="58"/>
                    <a:pt x="1555" y="9"/>
                  </a:cubicBezTo>
                  <a:cubicBezTo>
                    <a:pt x="1537" y="3"/>
                    <a:pt x="1517" y="0"/>
                    <a:pt x="14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" name="Google Shape;214;p6"/>
            <p:cNvSpPr/>
            <p:nvPr/>
          </p:nvSpPr>
          <p:spPr>
            <a:xfrm>
              <a:off x="-933207" y="1418541"/>
              <a:ext cx="55830" cy="54749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29" y="1"/>
                  </a:moveTo>
                  <a:cubicBezTo>
                    <a:pt x="340" y="1"/>
                    <a:pt x="0" y="317"/>
                    <a:pt x="0" y="705"/>
                  </a:cubicBezTo>
                  <a:cubicBezTo>
                    <a:pt x="0" y="1094"/>
                    <a:pt x="340" y="1410"/>
                    <a:pt x="729" y="1410"/>
                  </a:cubicBezTo>
                  <a:cubicBezTo>
                    <a:pt x="1118" y="1410"/>
                    <a:pt x="1434" y="1094"/>
                    <a:pt x="1434" y="705"/>
                  </a:cubicBezTo>
                  <a:cubicBezTo>
                    <a:pt x="1434" y="317"/>
                    <a:pt x="1118" y="1"/>
                    <a:pt x="72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" name="Google Shape;215;p6"/>
            <p:cNvSpPr/>
            <p:nvPr/>
          </p:nvSpPr>
          <p:spPr>
            <a:xfrm>
              <a:off x="-1021247" y="1507284"/>
              <a:ext cx="55830" cy="55106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05" y="0"/>
                  </a:moveTo>
                  <a:cubicBezTo>
                    <a:pt x="316" y="0"/>
                    <a:pt x="0" y="316"/>
                    <a:pt x="0" y="705"/>
                  </a:cubicBezTo>
                  <a:cubicBezTo>
                    <a:pt x="0" y="1093"/>
                    <a:pt x="316" y="1409"/>
                    <a:pt x="705" y="1409"/>
                  </a:cubicBezTo>
                  <a:cubicBezTo>
                    <a:pt x="1118" y="1409"/>
                    <a:pt x="1433" y="1093"/>
                    <a:pt x="1433" y="705"/>
                  </a:cubicBezTo>
                  <a:cubicBezTo>
                    <a:pt x="1433" y="316"/>
                    <a:pt x="1118" y="0"/>
                    <a:pt x="70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" name="Google Shape;216;p6"/>
            <p:cNvSpPr/>
            <p:nvPr/>
          </p:nvSpPr>
          <p:spPr>
            <a:xfrm>
              <a:off x="-1029836" y="1690495"/>
              <a:ext cx="173573" cy="64052"/>
            </a:xfrm>
            <a:custGeom>
              <a:avLst/>
              <a:gdLst/>
              <a:ahLst/>
              <a:cxnLst/>
              <a:rect l="l" t="t" r="r" b="b"/>
              <a:pathLst>
                <a:path w="4460" h="1644" extrusionOk="0">
                  <a:moveTo>
                    <a:pt x="2533" y="0"/>
                  </a:moveTo>
                  <a:cubicBezTo>
                    <a:pt x="2511" y="0"/>
                    <a:pt x="2492" y="11"/>
                    <a:pt x="2478" y="34"/>
                  </a:cubicBezTo>
                  <a:cubicBezTo>
                    <a:pt x="2308" y="253"/>
                    <a:pt x="1920" y="763"/>
                    <a:pt x="1920" y="763"/>
                  </a:cubicBezTo>
                  <a:cubicBezTo>
                    <a:pt x="1920" y="763"/>
                    <a:pt x="1830" y="97"/>
                    <a:pt x="1603" y="97"/>
                  </a:cubicBezTo>
                  <a:cubicBezTo>
                    <a:pt x="1567" y="97"/>
                    <a:pt x="1526" y="115"/>
                    <a:pt x="1482" y="156"/>
                  </a:cubicBezTo>
                  <a:cubicBezTo>
                    <a:pt x="1288" y="350"/>
                    <a:pt x="1094" y="544"/>
                    <a:pt x="924" y="739"/>
                  </a:cubicBezTo>
                  <a:cubicBezTo>
                    <a:pt x="924" y="739"/>
                    <a:pt x="672" y="73"/>
                    <a:pt x="493" y="73"/>
                  </a:cubicBezTo>
                  <a:cubicBezTo>
                    <a:pt x="464" y="73"/>
                    <a:pt x="437" y="91"/>
                    <a:pt x="413" y="131"/>
                  </a:cubicBezTo>
                  <a:cubicBezTo>
                    <a:pt x="243" y="617"/>
                    <a:pt x="98" y="1103"/>
                    <a:pt x="0" y="1613"/>
                  </a:cubicBezTo>
                  <a:cubicBezTo>
                    <a:pt x="0" y="1613"/>
                    <a:pt x="1039" y="1644"/>
                    <a:pt x="2099" y="1644"/>
                  </a:cubicBezTo>
                  <a:cubicBezTo>
                    <a:pt x="3158" y="1644"/>
                    <a:pt x="4239" y="1613"/>
                    <a:pt x="4324" y="1492"/>
                  </a:cubicBezTo>
                  <a:cubicBezTo>
                    <a:pt x="4459" y="1289"/>
                    <a:pt x="4115" y="108"/>
                    <a:pt x="3813" y="108"/>
                  </a:cubicBezTo>
                  <a:cubicBezTo>
                    <a:pt x="3789" y="108"/>
                    <a:pt x="3765" y="115"/>
                    <a:pt x="3741" y="131"/>
                  </a:cubicBezTo>
                  <a:cubicBezTo>
                    <a:pt x="3523" y="350"/>
                    <a:pt x="3353" y="642"/>
                    <a:pt x="3280" y="933"/>
                  </a:cubicBezTo>
                  <a:cubicBezTo>
                    <a:pt x="3280" y="933"/>
                    <a:pt x="2744" y="0"/>
                    <a:pt x="25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Google Shape;217;p6"/>
            <p:cNvSpPr/>
            <p:nvPr/>
          </p:nvSpPr>
          <p:spPr>
            <a:xfrm>
              <a:off x="-887041" y="1718764"/>
              <a:ext cx="8589" cy="31489"/>
            </a:xfrm>
            <a:custGeom>
              <a:avLst/>
              <a:gdLst/>
              <a:ahLst/>
              <a:cxnLst/>
              <a:rect l="l" t="t" r="r" b="b"/>
              <a:pathLst>
                <a:path w="220" h="809" extrusionOk="0">
                  <a:moveTo>
                    <a:pt x="159" y="1"/>
                  </a:moveTo>
                  <a:cubicBezTo>
                    <a:pt x="140" y="1"/>
                    <a:pt x="122" y="13"/>
                    <a:pt x="122" y="37"/>
                  </a:cubicBezTo>
                  <a:cubicBezTo>
                    <a:pt x="122" y="256"/>
                    <a:pt x="98" y="499"/>
                    <a:pt x="25" y="741"/>
                  </a:cubicBezTo>
                  <a:cubicBezTo>
                    <a:pt x="1" y="741"/>
                    <a:pt x="1" y="790"/>
                    <a:pt x="25" y="790"/>
                  </a:cubicBezTo>
                  <a:lnTo>
                    <a:pt x="49" y="790"/>
                  </a:lnTo>
                  <a:cubicBezTo>
                    <a:pt x="49" y="802"/>
                    <a:pt x="55" y="808"/>
                    <a:pt x="64" y="808"/>
                  </a:cubicBezTo>
                  <a:cubicBezTo>
                    <a:pt x="73" y="808"/>
                    <a:pt x="86" y="802"/>
                    <a:pt x="98" y="790"/>
                  </a:cubicBezTo>
                  <a:cubicBezTo>
                    <a:pt x="195" y="547"/>
                    <a:pt x="219" y="280"/>
                    <a:pt x="195" y="37"/>
                  </a:cubicBezTo>
                  <a:cubicBezTo>
                    <a:pt x="195" y="13"/>
                    <a:pt x="177" y="1"/>
                    <a:pt x="1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218;p6"/>
            <p:cNvSpPr/>
            <p:nvPr/>
          </p:nvSpPr>
          <p:spPr>
            <a:xfrm>
              <a:off x="-931418" y="1708744"/>
              <a:ext cx="10379" cy="40793"/>
            </a:xfrm>
            <a:custGeom>
              <a:avLst/>
              <a:gdLst/>
              <a:ahLst/>
              <a:cxnLst/>
              <a:rect l="l" t="t" r="r" b="b"/>
              <a:pathLst>
                <a:path w="269" h="1046" extrusionOk="0">
                  <a:moveTo>
                    <a:pt x="147" y="0"/>
                  </a:moveTo>
                  <a:cubicBezTo>
                    <a:pt x="122" y="0"/>
                    <a:pt x="98" y="25"/>
                    <a:pt x="122" y="49"/>
                  </a:cubicBezTo>
                  <a:cubicBezTo>
                    <a:pt x="147" y="365"/>
                    <a:pt x="122" y="875"/>
                    <a:pt x="1" y="948"/>
                  </a:cubicBezTo>
                  <a:cubicBezTo>
                    <a:pt x="1" y="972"/>
                    <a:pt x="1" y="996"/>
                    <a:pt x="1" y="1021"/>
                  </a:cubicBezTo>
                  <a:cubicBezTo>
                    <a:pt x="25" y="1021"/>
                    <a:pt x="25" y="1045"/>
                    <a:pt x="49" y="1045"/>
                  </a:cubicBezTo>
                  <a:lnTo>
                    <a:pt x="74" y="1045"/>
                  </a:lnTo>
                  <a:cubicBezTo>
                    <a:pt x="268" y="924"/>
                    <a:pt x="195" y="195"/>
                    <a:pt x="195" y="49"/>
                  </a:cubicBezTo>
                  <a:cubicBezTo>
                    <a:pt x="195" y="0"/>
                    <a:pt x="171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Google Shape;219;p6"/>
            <p:cNvSpPr/>
            <p:nvPr/>
          </p:nvSpPr>
          <p:spPr>
            <a:xfrm>
              <a:off x="-976869" y="1713396"/>
              <a:ext cx="6800" cy="34352"/>
            </a:xfrm>
            <a:custGeom>
              <a:avLst/>
              <a:gdLst/>
              <a:ahLst/>
              <a:cxnLst/>
              <a:rect l="l" t="t" r="r" b="b"/>
              <a:pathLst>
                <a:path w="171" h="876" extrusionOk="0">
                  <a:moveTo>
                    <a:pt x="122" y="1"/>
                  </a:moveTo>
                  <a:cubicBezTo>
                    <a:pt x="98" y="1"/>
                    <a:pt x="74" y="25"/>
                    <a:pt x="74" y="50"/>
                  </a:cubicBezTo>
                  <a:cubicBezTo>
                    <a:pt x="74" y="317"/>
                    <a:pt x="49" y="560"/>
                    <a:pt x="1" y="827"/>
                  </a:cubicBezTo>
                  <a:cubicBezTo>
                    <a:pt x="1" y="851"/>
                    <a:pt x="1" y="875"/>
                    <a:pt x="49" y="875"/>
                  </a:cubicBezTo>
                  <a:cubicBezTo>
                    <a:pt x="74" y="875"/>
                    <a:pt x="98" y="875"/>
                    <a:pt x="98" y="851"/>
                  </a:cubicBezTo>
                  <a:cubicBezTo>
                    <a:pt x="147" y="584"/>
                    <a:pt x="171" y="317"/>
                    <a:pt x="171" y="50"/>
                  </a:cubicBezTo>
                  <a:cubicBezTo>
                    <a:pt x="171" y="25"/>
                    <a:pt x="147" y="1"/>
                    <a:pt x="1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" name="Google Shape;220;p6"/>
            <p:cNvSpPr/>
            <p:nvPr/>
          </p:nvSpPr>
          <p:spPr>
            <a:xfrm>
              <a:off x="-1015520" y="1710891"/>
              <a:ext cx="10378" cy="35783"/>
            </a:xfrm>
            <a:custGeom>
              <a:avLst/>
              <a:gdLst/>
              <a:ahLst/>
              <a:cxnLst/>
              <a:rect l="l" t="t" r="r" b="b"/>
              <a:pathLst>
                <a:path w="269" h="924" extrusionOk="0">
                  <a:moveTo>
                    <a:pt x="98" y="0"/>
                  </a:moveTo>
                  <a:cubicBezTo>
                    <a:pt x="74" y="0"/>
                    <a:pt x="49" y="0"/>
                    <a:pt x="25" y="24"/>
                  </a:cubicBezTo>
                  <a:cubicBezTo>
                    <a:pt x="1" y="316"/>
                    <a:pt x="49" y="607"/>
                    <a:pt x="171" y="899"/>
                  </a:cubicBezTo>
                  <a:cubicBezTo>
                    <a:pt x="171" y="899"/>
                    <a:pt x="195" y="923"/>
                    <a:pt x="195" y="923"/>
                  </a:cubicBezTo>
                  <a:lnTo>
                    <a:pt x="219" y="923"/>
                  </a:lnTo>
                  <a:cubicBezTo>
                    <a:pt x="244" y="899"/>
                    <a:pt x="268" y="875"/>
                    <a:pt x="244" y="850"/>
                  </a:cubicBezTo>
                  <a:cubicBezTo>
                    <a:pt x="147" y="607"/>
                    <a:pt x="98" y="316"/>
                    <a:pt x="122" y="49"/>
                  </a:cubicBezTo>
                  <a:cubicBezTo>
                    <a:pt x="122" y="24"/>
                    <a:pt x="122" y="0"/>
                    <a:pt x="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9" name="Google Shape;221;p6"/>
          <p:cNvGrpSpPr>
            <a:grpSpLocks/>
          </p:cNvGrpSpPr>
          <p:nvPr/>
        </p:nvGrpSpPr>
        <p:grpSpPr bwMode="auto">
          <a:xfrm flipH="1">
            <a:off x="176213" y="5946775"/>
            <a:ext cx="717550" cy="739775"/>
            <a:chOff x="5294267" y="4624350"/>
            <a:chExt cx="383004" cy="395854"/>
          </a:xfrm>
        </p:grpSpPr>
        <p:sp>
          <p:nvSpPr>
            <p:cNvPr id="30" name="Google Shape;222;p6"/>
            <p:cNvSpPr/>
            <p:nvPr/>
          </p:nvSpPr>
          <p:spPr>
            <a:xfrm>
              <a:off x="5358666" y="4859654"/>
              <a:ext cx="58468" cy="160550"/>
            </a:xfrm>
            <a:custGeom>
              <a:avLst/>
              <a:gdLst/>
              <a:ahLst/>
              <a:cxnLst/>
              <a:rect l="l" t="t" r="r" b="b"/>
              <a:pathLst>
                <a:path w="671" h="1845" extrusionOk="0">
                  <a:moveTo>
                    <a:pt x="106" y="0"/>
                  </a:moveTo>
                  <a:cubicBezTo>
                    <a:pt x="55" y="0"/>
                    <a:pt x="0" y="47"/>
                    <a:pt x="15" y="119"/>
                  </a:cubicBezTo>
                  <a:lnTo>
                    <a:pt x="501" y="1796"/>
                  </a:lnTo>
                  <a:cubicBezTo>
                    <a:pt x="501" y="1820"/>
                    <a:pt x="525" y="1844"/>
                    <a:pt x="573" y="1844"/>
                  </a:cubicBezTo>
                  <a:lnTo>
                    <a:pt x="598" y="1844"/>
                  </a:lnTo>
                  <a:cubicBezTo>
                    <a:pt x="646" y="1844"/>
                    <a:pt x="671" y="1796"/>
                    <a:pt x="646" y="1747"/>
                  </a:cubicBezTo>
                  <a:lnTo>
                    <a:pt x="185" y="71"/>
                  </a:lnTo>
                  <a:cubicBezTo>
                    <a:pt x="175" y="22"/>
                    <a:pt x="141" y="0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" name="Google Shape;223;p6"/>
            <p:cNvSpPr/>
            <p:nvPr/>
          </p:nvSpPr>
          <p:spPr>
            <a:xfrm>
              <a:off x="5294267" y="4894482"/>
              <a:ext cx="175403" cy="68808"/>
            </a:xfrm>
            <a:custGeom>
              <a:avLst/>
              <a:gdLst/>
              <a:ahLst/>
              <a:cxnLst/>
              <a:rect l="l" t="t" r="r" b="b"/>
              <a:pathLst>
                <a:path w="2017" h="788" extrusionOk="0">
                  <a:moveTo>
                    <a:pt x="1934" y="0"/>
                  </a:moveTo>
                  <a:cubicBezTo>
                    <a:pt x="1921" y="0"/>
                    <a:pt x="1908" y="3"/>
                    <a:pt x="1895" y="10"/>
                  </a:cubicBezTo>
                  <a:lnTo>
                    <a:pt x="49" y="617"/>
                  </a:lnTo>
                  <a:cubicBezTo>
                    <a:pt x="25" y="642"/>
                    <a:pt x="1" y="666"/>
                    <a:pt x="1" y="714"/>
                  </a:cubicBezTo>
                  <a:cubicBezTo>
                    <a:pt x="1" y="739"/>
                    <a:pt x="49" y="763"/>
                    <a:pt x="74" y="763"/>
                  </a:cubicBezTo>
                  <a:lnTo>
                    <a:pt x="98" y="787"/>
                  </a:lnTo>
                  <a:lnTo>
                    <a:pt x="1944" y="180"/>
                  </a:lnTo>
                  <a:cubicBezTo>
                    <a:pt x="1993" y="156"/>
                    <a:pt x="2017" y="107"/>
                    <a:pt x="1993" y="59"/>
                  </a:cubicBezTo>
                  <a:cubicBezTo>
                    <a:pt x="1993" y="23"/>
                    <a:pt x="1967" y="0"/>
                    <a:pt x="19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224;p6"/>
            <p:cNvSpPr/>
            <p:nvPr/>
          </p:nvSpPr>
          <p:spPr>
            <a:xfrm>
              <a:off x="5310367" y="4884288"/>
              <a:ext cx="150829" cy="93442"/>
            </a:xfrm>
            <a:custGeom>
              <a:avLst/>
              <a:gdLst/>
              <a:ahLst/>
              <a:cxnLst/>
              <a:rect l="l" t="t" r="r" b="b"/>
              <a:pathLst>
                <a:path w="1734" h="1081" extrusionOk="0">
                  <a:moveTo>
                    <a:pt x="110" y="0"/>
                  </a:moveTo>
                  <a:cubicBezTo>
                    <a:pt x="38" y="0"/>
                    <a:pt x="0" y="92"/>
                    <a:pt x="82" y="133"/>
                  </a:cubicBezTo>
                  <a:lnTo>
                    <a:pt x="1588" y="1080"/>
                  </a:lnTo>
                  <a:lnTo>
                    <a:pt x="1637" y="1080"/>
                  </a:lnTo>
                  <a:cubicBezTo>
                    <a:pt x="1661" y="1080"/>
                    <a:pt x="1685" y="1080"/>
                    <a:pt x="1709" y="1056"/>
                  </a:cubicBezTo>
                  <a:cubicBezTo>
                    <a:pt x="1734" y="1007"/>
                    <a:pt x="1709" y="959"/>
                    <a:pt x="1685" y="935"/>
                  </a:cubicBezTo>
                  <a:lnTo>
                    <a:pt x="155" y="11"/>
                  </a:lnTo>
                  <a:cubicBezTo>
                    <a:pt x="139" y="4"/>
                    <a:pt x="124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" name="Google Shape;225;p6"/>
            <p:cNvSpPr/>
            <p:nvPr/>
          </p:nvSpPr>
          <p:spPr>
            <a:xfrm>
              <a:off x="5340872" y="4845213"/>
              <a:ext cx="97445" cy="158002"/>
            </a:xfrm>
            <a:custGeom>
              <a:avLst/>
              <a:gdLst/>
              <a:ahLst/>
              <a:cxnLst/>
              <a:rect l="l" t="t" r="r" b="b"/>
              <a:pathLst>
                <a:path w="1118" h="1814" extrusionOk="0">
                  <a:moveTo>
                    <a:pt x="1010" y="0"/>
                  </a:moveTo>
                  <a:cubicBezTo>
                    <a:pt x="984" y="0"/>
                    <a:pt x="962" y="12"/>
                    <a:pt x="947" y="41"/>
                  </a:cubicBezTo>
                  <a:lnTo>
                    <a:pt x="24" y="1717"/>
                  </a:lnTo>
                  <a:cubicBezTo>
                    <a:pt x="0" y="1741"/>
                    <a:pt x="24" y="1790"/>
                    <a:pt x="49" y="1814"/>
                  </a:cubicBezTo>
                  <a:lnTo>
                    <a:pt x="97" y="1814"/>
                  </a:lnTo>
                  <a:cubicBezTo>
                    <a:pt x="122" y="1814"/>
                    <a:pt x="146" y="1814"/>
                    <a:pt x="170" y="1790"/>
                  </a:cubicBezTo>
                  <a:lnTo>
                    <a:pt x="1093" y="113"/>
                  </a:lnTo>
                  <a:cubicBezTo>
                    <a:pt x="1118" y="89"/>
                    <a:pt x="1093" y="41"/>
                    <a:pt x="1069" y="16"/>
                  </a:cubicBezTo>
                  <a:cubicBezTo>
                    <a:pt x="1049" y="6"/>
                    <a:pt x="1029" y="0"/>
                    <a:pt x="10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" name="Google Shape;226;p6"/>
            <p:cNvSpPr/>
            <p:nvPr/>
          </p:nvSpPr>
          <p:spPr>
            <a:xfrm>
              <a:off x="5499327" y="4624350"/>
              <a:ext cx="175403" cy="150357"/>
            </a:xfrm>
            <a:custGeom>
              <a:avLst/>
              <a:gdLst/>
              <a:ahLst/>
              <a:cxnLst/>
              <a:rect l="l" t="t" r="r" b="b"/>
              <a:pathLst>
                <a:path w="2017" h="1731" extrusionOk="0">
                  <a:moveTo>
                    <a:pt x="1166" y="175"/>
                  </a:moveTo>
                  <a:cubicBezTo>
                    <a:pt x="1555" y="175"/>
                    <a:pt x="1871" y="467"/>
                    <a:pt x="1871" y="856"/>
                  </a:cubicBezTo>
                  <a:cubicBezTo>
                    <a:pt x="1871" y="1285"/>
                    <a:pt x="1511" y="1569"/>
                    <a:pt x="1144" y="1569"/>
                  </a:cubicBezTo>
                  <a:cubicBezTo>
                    <a:pt x="971" y="1569"/>
                    <a:pt x="796" y="1506"/>
                    <a:pt x="656" y="1366"/>
                  </a:cubicBezTo>
                  <a:cubicBezTo>
                    <a:pt x="219" y="929"/>
                    <a:pt x="534" y="175"/>
                    <a:pt x="1166" y="175"/>
                  </a:cubicBezTo>
                  <a:close/>
                  <a:moveTo>
                    <a:pt x="1142" y="1"/>
                  </a:moveTo>
                  <a:cubicBezTo>
                    <a:pt x="930" y="1"/>
                    <a:pt x="714" y="77"/>
                    <a:pt x="534" y="248"/>
                  </a:cubicBezTo>
                  <a:cubicBezTo>
                    <a:pt x="0" y="807"/>
                    <a:pt x="389" y="1730"/>
                    <a:pt x="1166" y="1730"/>
                  </a:cubicBezTo>
                  <a:cubicBezTo>
                    <a:pt x="1628" y="1730"/>
                    <a:pt x="2016" y="1342"/>
                    <a:pt x="2016" y="856"/>
                  </a:cubicBezTo>
                  <a:cubicBezTo>
                    <a:pt x="2016" y="344"/>
                    <a:pt x="1590" y="1"/>
                    <a:pt x="11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" name="Google Shape;227;p6"/>
            <p:cNvSpPr/>
            <p:nvPr/>
          </p:nvSpPr>
          <p:spPr>
            <a:xfrm>
              <a:off x="5615414" y="4833320"/>
              <a:ext cx="32199" cy="89195"/>
            </a:xfrm>
            <a:custGeom>
              <a:avLst/>
              <a:gdLst/>
              <a:ahLst/>
              <a:cxnLst/>
              <a:rect l="l" t="t" r="r" b="b"/>
              <a:pathLst>
                <a:path w="671" h="1845" extrusionOk="0">
                  <a:moveTo>
                    <a:pt x="106" y="0"/>
                  </a:moveTo>
                  <a:cubicBezTo>
                    <a:pt x="55" y="0"/>
                    <a:pt x="0" y="47"/>
                    <a:pt x="15" y="119"/>
                  </a:cubicBezTo>
                  <a:lnTo>
                    <a:pt x="501" y="1796"/>
                  </a:lnTo>
                  <a:cubicBezTo>
                    <a:pt x="501" y="1820"/>
                    <a:pt x="525" y="1844"/>
                    <a:pt x="573" y="1844"/>
                  </a:cubicBezTo>
                  <a:lnTo>
                    <a:pt x="598" y="1844"/>
                  </a:lnTo>
                  <a:cubicBezTo>
                    <a:pt x="646" y="1844"/>
                    <a:pt x="671" y="1796"/>
                    <a:pt x="646" y="1747"/>
                  </a:cubicBezTo>
                  <a:lnTo>
                    <a:pt x="185" y="71"/>
                  </a:lnTo>
                  <a:cubicBezTo>
                    <a:pt x="175" y="22"/>
                    <a:pt x="141" y="0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" name="Google Shape;228;p6"/>
            <p:cNvSpPr/>
            <p:nvPr/>
          </p:nvSpPr>
          <p:spPr>
            <a:xfrm>
              <a:off x="5579826" y="4852858"/>
              <a:ext cx="97445" cy="38226"/>
            </a:xfrm>
            <a:custGeom>
              <a:avLst/>
              <a:gdLst/>
              <a:ahLst/>
              <a:cxnLst/>
              <a:rect l="l" t="t" r="r" b="b"/>
              <a:pathLst>
                <a:path w="2017" h="788" extrusionOk="0">
                  <a:moveTo>
                    <a:pt x="1934" y="0"/>
                  </a:moveTo>
                  <a:cubicBezTo>
                    <a:pt x="1921" y="0"/>
                    <a:pt x="1908" y="3"/>
                    <a:pt x="1895" y="10"/>
                  </a:cubicBezTo>
                  <a:lnTo>
                    <a:pt x="49" y="617"/>
                  </a:lnTo>
                  <a:cubicBezTo>
                    <a:pt x="25" y="642"/>
                    <a:pt x="1" y="666"/>
                    <a:pt x="1" y="714"/>
                  </a:cubicBezTo>
                  <a:cubicBezTo>
                    <a:pt x="1" y="739"/>
                    <a:pt x="49" y="763"/>
                    <a:pt x="74" y="763"/>
                  </a:cubicBezTo>
                  <a:lnTo>
                    <a:pt x="98" y="787"/>
                  </a:lnTo>
                  <a:lnTo>
                    <a:pt x="1944" y="180"/>
                  </a:lnTo>
                  <a:cubicBezTo>
                    <a:pt x="1993" y="156"/>
                    <a:pt x="2017" y="107"/>
                    <a:pt x="1993" y="59"/>
                  </a:cubicBezTo>
                  <a:cubicBezTo>
                    <a:pt x="1993" y="23"/>
                    <a:pt x="1967" y="0"/>
                    <a:pt x="19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" name="Google Shape;229;p6"/>
            <p:cNvSpPr/>
            <p:nvPr/>
          </p:nvSpPr>
          <p:spPr>
            <a:xfrm>
              <a:off x="5589146" y="4846912"/>
              <a:ext cx="83041" cy="52667"/>
            </a:xfrm>
            <a:custGeom>
              <a:avLst/>
              <a:gdLst/>
              <a:ahLst/>
              <a:cxnLst/>
              <a:rect l="l" t="t" r="r" b="b"/>
              <a:pathLst>
                <a:path w="1734" h="1081" extrusionOk="0">
                  <a:moveTo>
                    <a:pt x="110" y="0"/>
                  </a:moveTo>
                  <a:cubicBezTo>
                    <a:pt x="38" y="0"/>
                    <a:pt x="0" y="92"/>
                    <a:pt x="82" y="133"/>
                  </a:cubicBezTo>
                  <a:lnTo>
                    <a:pt x="1588" y="1080"/>
                  </a:lnTo>
                  <a:lnTo>
                    <a:pt x="1637" y="1080"/>
                  </a:lnTo>
                  <a:cubicBezTo>
                    <a:pt x="1661" y="1080"/>
                    <a:pt x="1685" y="1080"/>
                    <a:pt x="1709" y="1056"/>
                  </a:cubicBezTo>
                  <a:cubicBezTo>
                    <a:pt x="1734" y="1007"/>
                    <a:pt x="1709" y="959"/>
                    <a:pt x="1685" y="935"/>
                  </a:cubicBezTo>
                  <a:lnTo>
                    <a:pt x="155" y="11"/>
                  </a:lnTo>
                  <a:cubicBezTo>
                    <a:pt x="139" y="4"/>
                    <a:pt x="124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" name="Google Shape;230;p6"/>
            <p:cNvSpPr/>
            <p:nvPr/>
          </p:nvSpPr>
          <p:spPr>
            <a:xfrm>
              <a:off x="5606093" y="4825675"/>
              <a:ext cx="53384" cy="87495"/>
            </a:xfrm>
            <a:custGeom>
              <a:avLst/>
              <a:gdLst/>
              <a:ahLst/>
              <a:cxnLst/>
              <a:rect l="l" t="t" r="r" b="b"/>
              <a:pathLst>
                <a:path w="1118" h="1814" extrusionOk="0">
                  <a:moveTo>
                    <a:pt x="1010" y="0"/>
                  </a:moveTo>
                  <a:cubicBezTo>
                    <a:pt x="984" y="0"/>
                    <a:pt x="962" y="12"/>
                    <a:pt x="947" y="41"/>
                  </a:cubicBezTo>
                  <a:lnTo>
                    <a:pt x="24" y="1717"/>
                  </a:lnTo>
                  <a:cubicBezTo>
                    <a:pt x="0" y="1741"/>
                    <a:pt x="24" y="1790"/>
                    <a:pt x="49" y="1814"/>
                  </a:cubicBezTo>
                  <a:lnTo>
                    <a:pt x="97" y="1814"/>
                  </a:lnTo>
                  <a:cubicBezTo>
                    <a:pt x="122" y="1814"/>
                    <a:pt x="146" y="1814"/>
                    <a:pt x="170" y="1790"/>
                  </a:cubicBezTo>
                  <a:lnTo>
                    <a:pt x="1093" y="113"/>
                  </a:lnTo>
                  <a:cubicBezTo>
                    <a:pt x="1118" y="89"/>
                    <a:pt x="1093" y="41"/>
                    <a:pt x="1069" y="16"/>
                  </a:cubicBezTo>
                  <a:cubicBezTo>
                    <a:pt x="1049" y="6"/>
                    <a:pt x="1029" y="0"/>
                    <a:pt x="10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9" name="Google Shape;231;p6"/>
          <p:cNvGrpSpPr>
            <a:grpSpLocks/>
          </p:cNvGrpSpPr>
          <p:nvPr/>
        </p:nvGrpSpPr>
        <p:grpSpPr bwMode="auto">
          <a:xfrm rot="14395328" flipH="1">
            <a:off x="11268076" y="381000"/>
            <a:ext cx="715962" cy="363537"/>
            <a:chOff x="5294267" y="4825749"/>
            <a:chExt cx="383004" cy="194455"/>
          </a:xfrm>
        </p:grpSpPr>
        <p:sp>
          <p:nvSpPr>
            <p:cNvPr id="40" name="Google Shape;232;p6"/>
            <p:cNvSpPr/>
            <p:nvPr/>
          </p:nvSpPr>
          <p:spPr>
            <a:xfrm>
              <a:off x="5358550" y="4858470"/>
              <a:ext cx="57748" cy="160489"/>
            </a:xfrm>
            <a:custGeom>
              <a:avLst/>
              <a:gdLst/>
              <a:ahLst/>
              <a:cxnLst/>
              <a:rect l="l" t="t" r="r" b="b"/>
              <a:pathLst>
                <a:path w="671" h="1845" extrusionOk="0">
                  <a:moveTo>
                    <a:pt x="106" y="0"/>
                  </a:moveTo>
                  <a:cubicBezTo>
                    <a:pt x="55" y="0"/>
                    <a:pt x="0" y="47"/>
                    <a:pt x="15" y="119"/>
                  </a:cubicBezTo>
                  <a:lnTo>
                    <a:pt x="501" y="1796"/>
                  </a:lnTo>
                  <a:cubicBezTo>
                    <a:pt x="501" y="1820"/>
                    <a:pt x="525" y="1844"/>
                    <a:pt x="573" y="1844"/>
                  </a:cubicBezTo>
                  <a:lnTo>
                    <a:pt x="598" y="1844"/>
                  </a:lnTo>
                  <a:cubicBezTo>
                    <a:pt x="646" y="1844"/>
                    <a:pt x="671" y="1796"/>
                    <a:pt x="646" y="1747"/>
                  </a:cubicBezTo>
                  <a:lnTo>
                    <a:pt x="185" y="71"/>
                  </a:lnTo>
                  <a:cubicBezTo>
                    <a:pt x="175" y="22"/>
                    <a:pt x="141" y="0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" name="Google Shape;233;p6"/>
            <p:cNvSpPr/>
            <p:nvPr/>
          </p:nvSpPr>
          <p:spPr>
            <a:xfrm>
              <a:off x="5293202" y="4894250"/>
              <a:ext cx="175791" cy="68781"/>
            </a:xfrm>
            <a:custGeom>
              <a:avLst/>
              <a:gdLst/>
              <a:ahLst/>
              <a:cxnLst/>
              <a:rect l="l" t="t" r="r" b="b"/>
              <a:pathLst>
                <a:path w="2017" h="788" extrusionOk="0">
                  <a:moveTo>
                    <a:pt x="1934" y="0"/>
                  </a:moveTo>
                  <a:cubicBezTo>
                    <a:pt x="1921" y="0"/>
                    <a:pt x="1908" y="3"/>
                    <a:pt x="1895" y="10"/>
                  </a:cubicBezTo>
                  <a:lnTo>
                    <a:pt x="49" y="617"/>
                  </a:lnTo>
                  <a:cubicBezTo>
                    <a:pt x="25" y="642"/>
                    <a:pt x="1" y="666"/>
                    <a:pt x="1" y="714"/>
                  </a:cubicBezTo>
                  <a:cubicBezTo>
                    <a:pt x="1" y="739"/>
                    <a:pt x="49" y="763"/>
                    <a:pt x="74" y="763"/>
                  </a:cubicBezTo>
                  <a:lnTo>
                    <a:pt x="98" y="787"/>
                  </a:lnTo>
                  <a:lnTo>
                    <a:pt x="1944" y="180"/>
                  </a:lnTo>
                  <a:cubicBezTo>
                    <a:pt x="1993" y="156"/>
                    <a:pt x="2017" y="107"/>
                    <a:pt x="1993" y="59"/>
                  </a:cubicBezTo>
                  <a:cubicBezTo>
                    <a:pt x="1993" y="23"/>
                    <a:pt x="1967" y="0"/>
                    <a:pt x="19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" name="Google Shape;234;p6"/>
            <p:cNvSpPr/>
            <p:nvPr/>
          </p:nvSpPr>
          <p:spPr>
            <a:xfrm>
              <a:off x="5311686" y="4882845"/>
              <a:ext cx="151164" cy="94255"/>
            </a:xfrm>
            <a:custGeom>
              <a:avLst/>
              <a:gdLst/>
              <a:ahLst/>
              <a:cxnLst/>
              <a:rect l="l" t="t" r="r" b="b"/>
              <a:pathLst>
                <a:path w="1734" h="1081" extrusionOk="0">
                  <a:moveTo>
                    <a:pt x="110" y="0"/>
                  </a:moveTo>
                  <a:cubicBezTo>
                    <a:pt x="38" y="0"/>
                    <a:pt x="0" y="92"/>
                    <a:pt x="82" y="133"/>
                  </a:cubicBezTo>
                  <a:lnTo>
                    <a:pt x="1588" y="1080"/>
                  </a:lnTo>
                  <a:lnTo>
                    <a:pt x="1637" y="1080"/>
                  </a:lnTo>
                  <a:cubicBezTo>
                    <a:pt x="1661" y="1080"/>
                    <a:pt x="1685" y="1080"/>
                    <a:pt x="1709" y="1056"/>
                  </a:cubicBezTo>
                  <a:cubicBezTo>
                    <a:pt x="1734" y="1007"/>
                    <a:pt x="1709" y="959"/>
                    <a:pt x="1685" y="935"/>
                  </a:cubicBezTo>
                  <a:lnTo>
                    <a:pt x="155" y="11"/>
                  </a:lnTo>
                  <a:cubicBezTo>
                    <a:pt x="139" y="4"/>
                    <a:pt x="124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" name="Google Shape;235;p6"/>
            <p:cNvSpPr/>
            <p:nvPr/>
          </p:nvSpPr>
          <p:spPr>
            <a:xfrm>
              <a:off x="5341356" y="4845142"/>
              <a:ext cx="96813" cy="157942"/>
            </a:xfrm>
            <a:custGeom>
              <a:avLst/>
              <a:gdLst/>
              <a:ahLst/>
              <a:cxnLst/>
              <a:rect l="l" t="t" r="r" b="b"/>
              <a:pathLst>
                <a:path w="1118" h="1814" extrusionOk="0">
                  <a:moveTo>
                    <a:pt x="1010" y="0"/>
                  </a:moveTo>
                  <a:cubicBezTo>
                    <a:pt x="984" y="0"/>
                    <a:pt x="962" y="12"/>
                    <a:pt x="947" y="41"/>
                  </a:cubicBezTo>
                  <a:lnTo>
                    <a:pt x="24" y="1717"/>
                  </a:lnTo>
                  <a:cubicBezTo>
                    <a:pt x="0" y="1741"/>
                    <a:pt x="24" y="1790"/>
                    <a:pt x="49" y="1814"/>
                  </a:cubicBezTo>
                  <a:lnTo>
                    <a:pt x="97" y="1814"/>
                  </a:lnTo>
                  <a:cubicBezTo>
                    <a:pt x="122" y="1814"/>
                    <a:pt x="146" y="1814"/>
                    <a:pt x="170" y="1790"/>
                  </a:cubicBezTo>
                  <a:lnTo>
                    <a:pt x="1093" y="113"/>
                  </a:lnTo>
                  <a:cubicBezTo>
                    <a:pt x="1118" y="89"/>
                    <a:pt x="1093" y="41"/>
                    <a:pt x="1069" y="16"/>
                  </a:cubicBezTo>
                  <a:cubicBezTo>
                    <a:pt x="1049" y="6"/>
                    <a:pt x="1029" y="0"/>
                    <a:pt x="10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" name="Google Shape;236;p6"/>
            <p:cNvSpPr/>
            <p:nvPr/>
          </p:nvSpPr>
          <p:spPr>
            <a:xfrm>
              <a:off x="5613677" y="4833003"/>
              <a:ext cx="33120" cy="89161"/>
            </a:xfrm>
            <a:custGeom>
              <a:avLst/>
              <a:gdLst/>
              <a:ahLst/>
              <a:cxnLst/>
              <a:rect l="l" t="t" r="r" b="b"/>
              <a:pathLst>
                <a:path w="671" h="1845" extrusionOk="0">
                  <a:moveTo>
                    <a:pt x="106" y="0"/>
                  </a:moveTo>
                  <a:cubicBezTo>
                    <a:pt x="55" y="0"/>
                    <a:pt x="0" y="47"/>
                    <a:pt x="15" y="119"/>
                  </a:cubicBezTo>
                  <a:lnTo>
                    <a:pt x="501" y="1796"/>
                  </a:lnTo>
                  <a:cubicBezTo>
                    <a:pt x="501" y="1820"/>
                    <a:pt x="525" y="1844"/>
                    <a:pt x="573" y="1844"/>
                  </a:cubicBezTo>
                  <a:lnTo>
                    <a:pt x="598" y="1844"/>
                  </a:lnTo>
                  <a:cubicBezTo>
                    <a:pt x="646" y="1844"/>
                    <a:pt x="671" y="1796"/>
                    <a:pt x="646" y="1747"/>
                  </a:cubicBezTo>
                  <a:lnTo>
                    <a:pt x="185" y="71"/>
                  </a:lnTo>
                  <a:cubicBezTo>
                    <a:pt x="175" y="22"/>
                    <a:pt x="141" y="0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" name="Google Shape;237;p6"/>
            <p:cNvSpPr/>
            <p:nvPr/>
          </p:nvSpPr>
          <p:spPr>
            <a:xfrm>
              <a:off x="5578002" y="4852599"/>
              <a:ext cx="97662" cy="38212"/>
            </a:xfrm>
            <a:custGeom>
              <a:avLst/>
              <a:gdLst/>
              <a:ahLst/>
              <a:cxnLst/>
              <a:rect l="l" t="t" r="r" b="b"/>
              <a:pathLst>
                <a:path w="2017" h="788" extrusionOk="0">
                  <a:moveTo>
                    <a:pt x="1934" y="0"/>
                  </a:moveTo>
                  <a:cubicBezTo>
                    <a:pt x="1921" y="0"/>
                    <a:pt x="1908" y="3"/>
                    <a:pt x="1895" y="10"/>
                  </a:cubicBezTo>
                  <a:lnTo>
                    <a:pt x="49" y="617"/>
                  </a:lnTo>
                  <a:cubicBezTo>
                    <a:pt x="25" y="642"/>
                    <a:pt x="1" y="666"/>
                    <a:pt x="1" y="714"/>
                  </a:cubicBezTo>
                  <a:cubicBezTo>
                    <a:pt x="1" y="739"/>
                    <a:pt x="49" y="763"/>
                    <a:pt x="74" y="763"/>
                  </a:cubicBezTo>
                  <a:lnTo>
                    <a:pt x="98" y="787"/>
                  </a:lnTo>
                  <a:lnTo>
                    <a:pt x="1944" y="180"/>
                  </a:lnTo>
                  <a:cubicBezTo>
                    <a:pt x="1993" y="156"/>
                    <a:pt x="2017" y="107"/>
                    <a:pt x="1993" y="59"/>
                  </a:cubicBezTo>
                  <a:cubicBezTo>
                    <a:pt x="1993" y="23"/>
                    <a:pt x="1967" y="0"/>
                    <a:pt x="19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" name="Google Shape;238;p6"/>
            <p:cNvSpPr/>
            <p:nvPr/>
          </p:nvSpPr>
          <p:spPr>
            <a:xfrm>
              <a:off x="5589378" y="4845360"/>
              <a:ext cx="83225" cy="51798"/>
            </a:xfrm>
            <a:custGeom>
              <a:avLst/>
              <a:gdLst/>
              <a:ahLst/>
              <a:cxnLst/>
              <a:rect l="l" t="t" r="r" b="b"/>
              <a:pathLst>
                <a:path w="1734" h="1081" extrusionOk="0">
                  <a:moveTo>
                    <a:pt x="110" y="0"/>
                  </a:moveTo>
                  <a:cubicBezTo>
                    <a:pt x="38" y="0"/>
                    <a:pt x="0" y="92"/>
                    <a:pt x="82" y="133"/>
                  </a:cubicBezTo>
                  <a:lnTo>
                    <a:pt x="1588" y="1080"/>
                  </a:lnTo>
                  <a:lnTo>
                    <a:pt x="1637" y="1080"/>
                  </a:lnTo>
                  <a:cubicBezTo>
                    <a:pt x="1661" y="1080"/>
                    <a:pt x="1685" y="1080"/>
                    <a:pt x="1709" y="1056"/>
                  </a:cubicBezTo>
                  <a:cubicBezTo>
                    <a:pt x="1734" y="1007"/>
                    <a:pt x="1709" y="959"/>
                    <a:pt x="1685" y="935"/>
                  </a:cubicBezTo>
                  <a:lnTo>
                    <a:pt x="155" y="11"/>
                  </a:lnTo>
                  <a:cubicBezTo>
                    <a:pt x="139" y="4"/>
                    <a:pt x="124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" name="Google Shape;239;p6"/>
            <p:cNvSpPr/>
            <p:nvPr/>
          </p:nvSpPr>
          <p:spPr>
            <a:xfrm>
              <a:off x="5605651" y="4825730"/>
              <a:ext cx="53502" cy="87463"/>
            </a:xfrm>
            <a:custGeom>
              <a:avLst/>
              <a:gdLst/>
              <a:ahLst/>
              <a:cxnLst/>
              <a:rect l="l" t="t" r="r" b="b"/>
              <a:pathLst>
                <a:path w="1118" h="1814" extrusionOk="0">
                  <a:moveTo>
                    <a:pt x="1010" y="0"/>
                  </a:moveTo>
                  <a:cubicBezTo>
                    <a:pt x="984" y="0"/>
                    <a:pt x="962" y="12"/>
                    <a:pt x="947" y="41"/>
                  </a:cubicBezTo>
                  <a:lnTo>
                    <a:pt x="24" y="1717"/>
                  </a:lnTo>
                  <a:cubicBezTo>
                    <a:pt x="0" y="1741"/>
                    <a:pt x="24" y="1790"/>
                    <a:pt x="49" y="1814"/>
                  </a:cubicBezTo>
                  <a:lnTo>
                    <a:pt x="97" y="1814"/>
                  </a:lnTo>
                  <a:cubicBezTo>
                    <a:pt x="122" y="1814"/>
                    <a:pt x="146" y="1814"/>
                    <a:pt x="170" y="1790"/>
                  </a:cubicBezTo>
                  <a:lnTo>
                    <a:pt x="1093" y="113"/>
                  </a:lnTo>
                  <a:cubicBezTo>
                    <a:pt x="1118" y="89"/>
                    <a:pt x="1093" y="41"/>
                    <a:pt x="1069" y="16"/>
                  </a:cubicBezTo>
                  <a:cubicBezTo>
                    <a:pt x="1049" y="6"/>
                    <a:pt x="1029" y="0"/>
                    <a:pt x="10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94" name="Google Shape;194;p6"/>
          <p:cNvSpPr txBox="1">
            <a:spLocks noGrp="1"/>
          </p:cNvSpPr>
          <p:nvPr>
            <p:ph type="title"/>
          </p:nvPr>
        </p:nvSpPr>
        <p:spPr>
          <a:xfrm>
            <a:off x="1005100" y="560133"/>
            <a:ext cx="9926400" cy="8620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94418816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1_Title only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1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oogle Shape;195;p6"/>
          <p:cNvGrpSpPr>
            <a:grpSpLocks/>
          </p:cNvGrpSpPr>
          <p:nvPr/>
        </p:nvGrpSpPr>
        <p:grpSpPr bwMode="auto">
          <a:xfrm rot="20354607" flipH="1">
            <a:off x="-381000" y="269875"/>
            <a:ext cx="1830388" cy="1663700"/>
            <a:chOff x="7844079" y="226728"/>
            <a:chExt cx="1373387" cy="1246991"/>
          </a:xfrm>
        </p:grpSpPr>
        <p:sp>
          <p:nvSpPr>
            <p:cNvPr id="4" name="Google Shape;196;p6"/>
            <p:cNvSpPr/>
            <p:nvPr/>
          </p:nvSpPr>
          <p:spPr>
            <a:xfrm rot="-1688081">
              <a:off x="8404284" y="291664"/>
              <a:ext cx="164378" cy="141596"/>
            </a:xfrm>
            <a:custGeom>
              <a:avLst/>
              <a:gdLst/>
              <a:ahLst/>
              <a:cxnLst/>
              <a:rect l="l" t="t" r="r" b="b"/>
              <a:pathLst>
                <a:path w="827" h="713" extrusionOk="0">
                  <a:moveTo>
                    <a:pt x="462" y="105"/>
                  </a:moveTo>
                  <a:cubicBezTo>
                    <a:pt x="802" y="105"/>
                    <a:pt x="802" y="615"/>
                    <a:pt x="462" y="615"/>
                  </a:cubicBezTo>
                  <a:cubicBezTo>
                    <a:pt x="317" y="591"/>
                    <a:pt x="219" y="494"/>
                    <a:pt x="219" y="348"/>
                  </a:cubicBezTo>
                  <a:cubicBezTo>
                    <a:pt x="219" y="202"/>
                    <a:pt x="341" y="105"/>
                    <a:pt x="462" y="105"/>
                  </a:cubicBezTo>
                  <a:close/>
                  <a:moveTo>
                    <a:pt x="481" y="1"/>
                  </a:moveTo>
                  <a:cubicBezTo>
                    <a:pt x="392" y="1"/>
                    <a:pt x="299" y="33"/>
                    <a:pt x="219" y="105"/>
                  </a:cubicBezTo>
                  <a:cubicBezTo>
                    <a:pt x="1" y="324"/>
                    <a:pt x="171" y="688"/>
                    <a:pt x="462" y="712"/>
                  </a:cubicBezTo>
                  <a:cubicBezTo>
                    <a:pt x="657" y="712"/>
                    <a:pt x="827" y="542"/>
                    <a:pt x="827" y="348"/>
                  </a:cubicBezTo>
                  <a:cubicBezTo>
                    <a:pt x="827" y="136"/>
                    <a:pt x="663" y="1"/>
                    <a:pt x="481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" name="Google Shape;197;p6"/>
            <p:cNvSpPr/>
            <p:nvPr/>
          </p:nvSpPr>
          <p:spPr>
            <a:xfrm rot="-1688081">
              <a:off x="7885669" y="508705"/>
              <a:ext cx="222744" cy="212988"/>
            </a:xfrm>
            <a:custGeom>
              <a:avLst/>
              <a:gdLst/>
              <a:ahLst/>
              <a:cxnLst/>
              <a:rect l="l" t="t" r="r" b="b"/>
              <a:pathLst>
                <a:path w="1119" h="1074" extrusionOk="0">
                  <a:moveTo>
                    <a:pt x="681" y="441"/>
                  </a:moveTo>
                  <a:cubicBezTo>
                    <a:pt x="681" y="441"/>
                    <a:pt x="681" y="441"/>
                    <a:pt x="681" y="466"/>
                  </a:cubicBezTo>
                  <a:cubicBezTo>
                    <a:pt x="681" y="466"/>
                    <a:pt x="657" y="490"/>
                    <a:pt x="584" y="490"/>
                  </a:cubicBezTo>
                  <a:cubicBezTo>
                    <a:pt x="608" y="466"/>
                    <a:pt x="632" y="441"/>
                    <a:pt x="657" y="441"/>
                  </a:cubicBezTo>
                  <a:close/>
                  <a:moveTo>
                    <a:pt x="384" y="97"/>
                  </a:moveTo>
                  <a:cubicBezTo>
                    <a:pt x="401" y="97"/>
                    <a:pt x="420" y="98"/>
                    <a:pt x="438" y="101"/>
                  </a:cubicBezTo>
                  <a:cubicBezTo>
                    <a:pt x="559" y="101"/>
                    <a:pt x="681" y="126"/>
                    <a:pt x="778" y="150"/>
                  </a:cubicBezTo>
                  <a:cubicBezTo>
                    <a:pt x="924" y="199"/>
                    <a:pt x="1021" y="369"/>
                    <a:pt x="972" y="514"/>
                  </a:cubicBezTo>
                  <a:cubicBezTo>
                    <a:pt x="924" y="733"/>
                    <a:pt x="705" y="976"/>
                    <a:pt x="559" y="976"/>
                  </a:cubicBezTo>
                  <a:lnTo>
                    <a:pt x="511" y="976"/>
                  </a:lnTo>
                  <a:cubicBezTo>
                    <a:pt x="414" y="879"/>
                    <a:pt x="438" y="733"/>
                    <a:pt x="511" y="612"/>
                  </a:cubicBezTo>
                  <a:cubicBezTo>
                    <a:pt x="608" y="587"/>
                    <a:pt x="754" y="563"/>
                    <a:pt x="778" y="490"/>
                  </a:cubicBezTo>
                  <a:cubicBezTo>
                    <a:pt x="802" y="441"/>
                    <a:pt x="778" y="393"/>
                    <a:pt x="754" y="369"/>
                  </a:cubicBezTo>
                  <a:cubicBezTo>
                    <a:pt x="730" y="344"/>
                    <a:pt x="705" y="344"/>
                    <a:pt x="681" y="344"/>
                  </a:cubicBezTo>
                  <a:cubicBezTo>
                    <a:pt x="608" y="344"/>
                    <a:pt x="535" y="417"/>
                    <a:pt x="462" y="514"/>
                  </a:cubicBezTo>
                  <a:cubicBezTo>
                    <a:pt x="441" y="519"/>
                    <a:pt x="419" y="521"/>
                    <a:pt x="398" y="521"/>
                  </a:cubicBezTo>
                  <a:cubicBezTo>
                    <a:pt x="299" y="521"/>
                    <a:pt x="202" y="477"/>
                    <a:pt x="122" y="417"/>
                  </a:cubicBezTo>
                  <a:cubicBezTo>
                    <a:pt x="98" y="369"/>
                    <a:pt x="98" y="344"/>
                    <a:pt x="122" y="296"/>
                  </a:cubicBezTo>
                  <a:cubicBezTo>
                    <a:pt x="165" y="168"/>
                    <a:pt x="263" y="97"/>
                    <a:pt x="384" y="97"/>
                  </a:cubicBezTo>
                  <a:close/>
                  <a:moveTo>
                    <a:pt x="386" y="1"/>
                  </a:moveTo>
                  <a:cubicBezTo>
                    <a:pt x="230" y="1"/>
                    <a:pt x="69" y="97"/>
                    <a:pt x="25" y="271"/>
                  </a:cubicBezTo>
                  <a:cubicBezTo>
                    <a:pt x="1" y="344"/>
                    <a:pt x="1" y="417"/>
                    <a:pt x="49" y="466"/>
                  </a:cubicBezTo>
                  <a:cubicBezTo>
                    <a:pt x="147" y="563"/>
                    <a:pt x="292" y="612"/>
                    <a:pt x="414" y="612"/>
                  </a:cubicBezTo>
                  <a:cubicBezTo>
                    <a:pt x="341" y="733"/>
                    <a:pt x="341" y="927"/>
                    <a:pt x="462" y="1049"/>
                  </a:cubicBezTo>
                  <a:cubicBezTo>
                    <a:pt x="487" y="1073"/>
                    <a:pt x="511" y="1073"/>
                    <a:pt x="559" y="1073"/>
                  </a:cubicBezTo>
                  <a:cubicBezTo>
                    <a:pt x="754" y="1073"/>
                    <a:pt x="1021" y="782"/>
                    <a:pt x="1070" y="539"/>
                  </a:cubicBezTo>
                  <a:cubicBezTo>
                    <a:pt x="1118" y="320"/>
                    <a:pt x="997" y="126"/>
                    <a:pt x="827" y="77"/>
                  </a:cubicBezTo>
                  <a:cubicBezTo>
                    <a:pt x="705" y="29"/>
                    <a:pt x="584" y="4"/>
                    <a:pt x="438" y="4"/>
                  </a:cubicBezTo>
                  <a:cubicBezTo>
                    <a:pt x="421" y="2"/>
                    <a:pt x="403" y="1"/>
                    <a:pt x="386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" name="Google Shape;198;p6"/>
            <p:cNvSpPr/>
            <p:nvPr/>
          </p:nvSpPr>
          <p:spPr>
            <a:xfrm rot="-1688081">
              <a:off x="7969074" y="265754"/>
              <a:ext cx="216788" cy="212988"/>
            </a:xfrm>
            <a:custGeom>
              <a:avLst/>
              <a:gdLst/>
              <a:ahLst/>
              <a:cxnLst/>
              <a:rect l="l" t="t" r="r" b="b"/>
              <a:pathLst>
                <a:path w="1094" h="1072" extrusionOk="0">
                  <a:moveTo>
                    <a:pt x="484" y="620"/>
                  </a:moveTo>
                  <a:cubicBezTo>
                    <a:pt x="474" y="660"/>
                    <a:pt x="413" y="681"/>
                    <a:pt x="413" y="681"/>
                  </a:cubicBezTo>
                  <a:cubicBezTo>
                    <a:pt x="433" y="641"/>
                    <a:pt x="452" y="634"/>
                    <a:pt x="484" y="620"/>
                  </a:cubicBezTo>
                  <a:close/>
                  <a:moveTo>
                    <a:pt x="480" y="88"/>
                  </a:moveTo>
                  <a:cubicBezTo>
                    <a:pt x="512" y="88"/>
                    <a:pt x="542" y="105"/>
                    <a:pt x="559" y="122"/>
                  </a:cubicBezTo>
                  <a:cubicBezTo>
                    <a:pt x="607" y="243"/>
                    <a:pt x="607" y="365"/>
                    <a:pt x="559" y="486"/>
                  </a:cubicBezTo>
                  <a:cubicBezTo>
                    <a:pt x="462" y="486"/>
                    <a:pt x="389" y="535"/>
                    <a:pt x="340" y="608"/>
                  </a:cubicBezTo>
                  <a:cubicBezTo>
                    <a:pt x="316" y="632"/>
                    <a:pt x="316" y="681"/>
                    <a:pt x="340" y="681"/>
                  </a:cubicBezTo>
                  <a:cubicBezTo>
                    <a:pt x="365" y="729"/>
                    <a:pt x="389" y="753"/>
                    <a:pt x="437" y="753"/>
                  </a:cubicBezTo>
                  <a:cubicBezTo>
                    <a:pt x="535" y="753"/>
                    <a:pt x="607" y="632"/>
                    <a:pt x="632" y="559"/>
                  </a:cubicBezTo>
                  <a:lnTo>
                    <a:pt x="778" y="559"/>
                  </a:lnTo>
                  <a:cubicBezTo>
                    <a:pt x="790" y="555"/>
                    <a:pt x="804" y="553"/>
                    <a:pt x="818" y="553"/>
                  </a:cubicBezTo>
                  <a:cubicBezTo>
                    <a:pt x="883" y="553"/>
                    <a:pt x="956" y="596"/>
                    <a:pt x="996" y="656"/>
                  </a:cubicBezTo>
                  <a:cubicBezTo>
                    <a:pt x="996" y="681"/>
                    <a:pt x="996" y="729"/>
                    <a:pt x="972" y="753"/>
                  </a:cubicBezTo>
                  <a:cubicBezTo>
                    <a:pt x="850" y="899"/>
                    <a:pt x="656" y="972"/>
                    <a:pt x="462" y="972"/>
                  </a:cubicBezTo>
                  <a:cubicBezTo>
                    <a:pt x="449" y="974"/>
                    <a:pt x="437" y="975"/>
                    <a:pt x="424" y="975"/>
                  </a:cubicBezTo>
                  <a:cubicBezTo>
                    <a:pt x="268" y="975"/>
                    <a:pt x="122" y="838"/>
                    <a:pt x="122" y="681"/>
                  </a:cubicBezTo>
                  <a:cubicBezTo>
                    <a:pt x="97" y="511"/>
                    <a:pt x="146" y="316"/>
                    <a:pt x="243" y="170"/>
                  </a:cubicBezTo>
                  <a:cubicBezTo>
                    <a:pt x="292" y="122"/>
                    <a:pt x="365" y="98"/>
                    <a:pt x="437" y="98"/>
                  </a:cubicBezTo>
                  <a:cubicBezTo>
                    <a:pt x="452" y="90"/>
                    <a:pt x="466" y="88"/>
                    <a:pt x="480" y="88"/>
                  </a:cubicBezTo>
                  <a:close/>
                  <a:moveTo>
                    <a:pt x="437" y="0"/>
                  </a:moveTo>
                  <a:cubicBezTo>
                    <a:pt x="340" y="0"/>
                    <a:pt x="243" y="49"/>
                    <a:pt x="170" y="122"/>
                  </a:cubicBezTo>
                  <a:cubicBezTo>
                    <a:pt x="49" y="292"/>
                    <a:pt x="0" y="511"/>
                    <a:pt x="24" y="705"/>
                  </a:cubicBezTo>
                  <a:cubicBezTo>
                    <a:pt x="24" y="910"/>
                    <a:pt x="195" y="1072"/>
                    <a:pt x="396" y="1072"/>
                  </a:cubicBezTo>
                  <a:cubicBezTo>
                    <a:pt x="410" y="1072"/>
                    <a:pt x="423" y="1071"/>
                    <a:pt x="437" y="1069"/>
                  </a:cubicBezTo>
                  <a:cubicBezTo>
                    <a:pt x="656" y="1069"/>
                    <a:pt x="875" y="972"/>
                    <a:pt x="1045" y="826"/>
                  </a:cubicBezTo>
                  <a:cubicBezTo>
                    <a:pt x="1069" y="753"/>
                    <a:pt x="1093" y="705"/>
                    <a:pt x="1069" y="632"/>
                  </a:cubicBezTo>
                  <a:cubicBezTo>
                    <a:pt x="1006" y="548"/>
                    <a:pt x="906" y="482"/>
                    <a:pt x="801" y="482"/>
                  </a:cubicBezTo>
                  <a:cubicBezTo>
                    <a:pt x="785" y="482"/>
                    <a:pt x="769" y="483"/>
                    <a:pt x="753" y="486"/>
                  </a:cubicBezTo>
                  <a:lnTo>
                    <a:pt x="656" y="486"/>
                  </a:lnTo>
                  <a:cubicBezTo>
                    <a:pt x="705" y="365"/>
                    <a:pt x="680" y="219"/>
                    <a:pt x="632" y="98"/>
                  </a:cubicBezTo>
                  <a:cubicBezTo>
                    <a:pt x="583" y="49"/>
                    <a:pt x="510" y="0"/>
                    <a:pt x="437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" name="Google Shape;199;p6"/>
            <p:cNvSpPr/>
            <p:nvPr/>
          </p:nvSpPr>
          <p:spPr>
            <a:xfrm rot="-1688081">
              <a:off x="8097840" y="455886"/>
              <a:ext cx="197730" cy="172533"/>
            </a:xfrm>
            <a:custGeom>
              <a:avLst/>
              <a:gdLst/>
              <a:ahLst/>
              <a:cxnLst/>
              <a:rect l="l" t="t" r="r" b="b"/>
              <a:pathLst>
                <a:path w="997" h="868" extrusionOk="0">
                  <a:moveTo>
                    <a:pt x="405" y="1"/>
                  </a:moveTo>
                  <a:cubicBezTo>
                    <a:pt x="214" y="1"/>
                    <a:pt x="67" y="97"/>
                    <a:pt x="49" y="168"/>
                  </a:cubicBezTo>
                  <a:cubicBezTo>
                    <a:pt x="0" y="363"/>
                    <a:pt x="49" y="557"/>
                    <a:pt x="195" y="703"/>
                  </a:cubicBezTo>
                  <a:cubicBezTo>
                    <a:pt x="350" y="801"/>
                    <a:pt x="529" y="867"/>
                    <a:pt x="667" y="867"/>
                  </a:cubicBezTo>
                  <a:cubicBezTo>
                    <a:pt x="767" y="867"/>
                    <a:pt x="844" y="833"/>
                    <a:pt x="875" y="751"/>
                  </a:cubicBezTo>
                  <a:cubicBezTo>
                    <a:pt x="996" y="484"/>
                    <a:pt x="875" y="168"/>
                    <a:pt x="632" y="47"/>
                  </a:cubicBezTo>
                  <a:cubicBezTo>
                    <a:pt x="553" y="14"/>
                    <a:pt x="476" y="1"/>
                    <a:pt x="40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" name="Google Shape;200;p6"/>
            <p:cNvSpPr/>
            <p:nvPr/>
          </p:nvSpPr>
          <p:spPr>
            <a:xfrm rot="-1688081">
              <a:off x="8096717" y="483916"/>
              <a:ext cx="91718" cy="96380"/>
            </a:xfrm>
            <a:custGeom>
              <a:avLst/>
              <a:gdLst/>
              <a:ahLst/>
              <a:cxnLst/>
              <a:rect l="l" t="t" r="r" b="b"/>
              <a:pathLst>
                <a:path w="463" h="487" extrusionOk="0">
                  <a:moveTo>
                    <a:pt x="462" y="0"/>
                  </a:moveTo>
                  <a:lnTo>
                    <a:pt x="1" y="486"/>
                  </a:lnTo>
                  <a:cubicBezTo>
                    <a:pt x="1" y="486"/>
                    <a:pt x="438" y="98"/>
                    <a:pt x="46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" name="Google Shape;201;p6"/>
            <p:cNvSpPr/>
            <p:nvPr/>
          </p:nvSpPr>
          <p:spPr>
            <a:xfrm rot="-1688081">
              <a:off x="8086977" y="473246"/>
              <a:ext cx="110777" cy="116608"/>
            </a:xfrm>
            <a:custGeom>
              <a:avLst/>
              <a:gdLst/>
              <a:ahLst/>
              <a:cxnLst/>
              <a:rect l="l" t="t" r="r" b="b"/>
              <a:pathLst>
                <a:path w="559" h="586" extrusionOk="0">
                  <a:moveTo>
                    <a:pt x="504" y="1"/>
                  </a:moveTo>
                  <a:cubicBezTo>
                    <a:pt x="487" y="1"/>
                    <a:pt x="471" y="9"/>
                    <a:pt x="462" y="27"/>
                  </a:cubicBezTo>
                  <a:cubicBezTo>
                    <a:pt x="340" y="197"/>
                    <a:pt x="195" y="367"/>
                    <a:pt x="25" y="489"/>
                  </a:cubicBezTo>
                  <a:cubicBezTo>
                    <a:pt x="0" y="513"/>
                    <a:pt x="0" y="537"/>
                    <a:pt x="25" y="562"/>
                  </a:cubicBezTo>
                  <a:cubicBezTo>
                    <a:pt x="25" y="562"/>
                    <a:pt x="49" y="562"/>
                    <a:pt x="49" y="586"/>
                  </a:cubicBezTo>
                  <a:cubicBezTo>
                    <a:pt x="73" y="562"/>
                    <a:pt x="73" y="562"/>
                    <a:pt x="73" y="562"/>
                  </a:cubicBezTo>
                  <a:cubicBezTo>
                    <a:pt x="267" y="416"/>
                    <a:pt x="413" y="246"/>
                    <a:pt x="559" y="51"/>
                  </a:cubicBezTo>
                  <a:cubicBezTo>
                    <a:pt x="559" y="21"/>
                    <a:pt x="531" y="1"/>
                    <a:pt x="504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" name="Google Shape;202;p6"/>
            <p:cNvSpPr/>
            <p:nvPr/>
          </p:nvSpPr>
          <p:spPr>
            <a:xfrm rot="-1688081">
              <a:off x="8145696" y="484405"/>
              <a:ext cx="102438" cy="116608"/>
            </a:xfrm>
            <a:custGeom>
              <a:avLst/>
              <a:gdLst/>
              <a:ahLst/>
              <a:cxnLst/>
              <a:rect l="l" t="t" r="r" b="b"/>
              <a:pathLst>
                <a:path w="511" h="584" extrusionOk="0">
                  <a:moveTo>
                    <a:pt x="510" y="1"/>
                  </a:moveTo>
                  <a:lnTo>
                    <a:pt x="0" y="584"/>
                  </a:lnTo>
                  <a:cubicBezTo>
                    <a:pt x="194" y="390"/>
                    <a:pt x="365" y="195"/>
                    <a:pt x="5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" name="Google Shape;203;p6"/>
            <p:cNvSpPr/>
            <p:nvPr/>
          </p:nvSpPr>
          <p:spPr>
            <a:xfrm rot="-1688081">
              <a:off x="8134246" y="477399"/>
              <a:ext cx="125070" cy="133266"/>
            </a:xfrm>
            <a:custGeom>
              <a:avLst/>
              <a:gdLst/>
              <a:ahLst/>
              <a:cxnLst/>
              <a:rect l="l" t="t" r="r" b="b"/>
              <a:pathLst>
                <a:path w="632" h="667" extrusionOk="0">
                  <a:moveTo>
                    <a:pt x="563" y="1"/>
                  </a:moveTo>
                  <a:cubicBezTo>
                    <a:pt x="547" y="1"/>
                    <a:pt x="535" y="18"/>
                    <a:pt x="535" y="35"/>
                  </a:cubicBezTo>
                  <a:cubicBezTo>
                    <a:pt x="389" y="254"/>
                    <a:pt x="219" y="448"/>
                    <a:pt x="25" y="594"/>
                  </a:cubicBezTo>
                  <a:cubicBezTo>
                    <a:pt x="0" y="618"/>
                    <a:pt x="0" y="642"/>
                    <a:pt x="25" y="667"/>
                  </a:cubicBezTo>
                  <a:lnTo>
                    <a:pt x="97" y="667"/>
                  </a:lnTo>
                  <a:cubicBezTo>
                    <a:pt x="292" y="496"/>
                    <a:pt x="486" y="278"/>
                    <a:pt x="632" y="59"/>
                  </a:cubicBezTo>
                  <a:cubicBezTo>
                    <a:pt x="632" y="35"/>
                    <a:pt x="608" y="11"/>
                    <a:pt x="583" y="11"/>
                  </a:cubicBezTo>
                  <a:cubicBezTo>
                    <a:pt x="576" y="3"/>
                    <a:pt x="569" y="1"/>
                    <a:pt x="563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" name="Google Shape;204;p6"/>
            <p:cNvSpPr/>
            <p:nvPr/>
          </p:nvSpPr>
          <p:spPr>
            <a:xfrm rot="-1688081">
              <a:off x="7849333" y="474447"/>
              <a:ext cx="145319" cy="57114"/>
            </a:xfrm>
            <a:custGeom>
              <a:avLst/>
              <a:gdLst/>
              <a:ahLst/>
              <a:cxnLst/>
              <a:rect l="l" t="t" r="r" b="b"/>
              <a:pathLst>
                <a:path w="729" h="287" extrusionOk="0">
                  <a:moveTo>
                    <a:pt x="254" y="0"/>
                  </a:moveTo>
                  <a:cubicBezTo>
                    <a:pt x="184" y="0"/>
                    <a:pt x="114" y="14"/>
                    <a:pt x="49" y="43"/>
                  </a:cubicBezTo>
                  <a:cubicBezTo>
                    <a:pt x="0" y="68"/>
                    <a:pt x="25" y="140"/>
                    <a:pt x="73" y="140"/>
                  </a:cubicBezTo>
                  <a:cubicBezTo>
                    <a:pt x="133" y="118"/>
                    <a:pt x="196" y="107"/>
                    <a:pt x="258" y="107"/>
                  </a:cubicBezTo>
                  <a:cubicBezTo>
                    <a:pt x="396" y="107"/>
                    <a:pt x="531" y="161"/>
                    <a:pt x="632" y="262"/>
                  </a:cubicBezTo>
                  <a:cubicBezTo>
                    <a:pt x="656" y="286"/>
                    <a:pt x="656" y="286"/>
                    <a:pt x="680" y="286"/>
                  </a:cubicBezTo>
                  <a:lnTo>
                    <a:pt x="705" y="286"/>
                  </a:lnTo>
                  <a:cubicBezTo>
                    <a:pt x="729" y="262"/>
                    <a:pt x="729" y="213"/>
                    <a:pt x="705" y="213"/>
                  </a:cubicBezTo>
                  <a:cubicBezTo>
                    <a:pt x="585" y="77"/>
                    <a:pt x="418" y="0"/>
                    <a:pt x="254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" name="Google Shape;205;p6"/>
            <p:cNvSpPr/>
            <p:nvPr/>
          </p:nvSpPr>
          <p:spPr>
            <a:xfrm rot="-1688081">
              <a:off x="8204018" y="501822"/>
              <a:ext cx="77425" cy="91621"/>
            </a:xfrm>
            <a:custGeom>
              <a:avLst/>
              <a:gdLst/>
              <a:ahLst/>
              <a:cxnLst/>
              <a:rect l="l" t="t" r="r" b="b"/>
              <a:pathLst>
                <a:path w="389" h="462" extrusionOk="0">
                  <a:moveTo>
                    <a:pt x="389" y="0"/>
                  </a:moveTo>
                  <a:lnTo>
                    <a:pt x="0" y="462"/>
                  </a:lnTo>
                  <a:cubicBezTo>
                    <a:pt x="0" y="462"/>
                    <a:pt x="364" y="146"/>
                    <a:pt x="38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" name="Google Shape;206;p6"/>
            <p:cNvSpPr/>
            <p:nvPr/>
          </p:nvSpPr>
          <p:spPr>
            <a:xfrm rot="-1688081">
              <a:off x="8189668" y="491995"/>
              <a:ext cx="101247" cy="111848"/>
            </a:xfrm>
            <a:custGeom>
              <a:avLst/>
              <a:gdLst/>
              <a:ahLst/>
              <a:cxnLst/>
              <a:rect l="l" t="t" r="r" b="b"/>
              <a:pathLst>
                <a:path w="511" h="566" extrusionOk="0">
                  <a:moveTo>
                    <a:pt x="462" y="1"/>
                  </a:moveTo>
                  <a:cubicBezTo>
                    <a:pt x="444" y="1"/>
                    <a:pt x="425" y="19"/>
                    <a:pt x="413" y="55"/>
                  </a:cubicBezTo>
                  <a:cubicBezTo>
                    <a:pt x="389" y="152"/>
                    <a:pt x="170" y="371"/>
                    <a:pt x="24" y="468"/>
                  </a:cubicBezTo>
                  <a:cubicBezTo>
                    <a:pt x="0" y="493"/>
                    <a:pt x="0" y="517"/>
                    <a:pt x="24" y="541"/>
                  </a:cubicBezTo>
                  <a:cubicBezTo>
                    <a:pt x="24" y="541"/>
                    <a:pt x="49" y="565"/>
                    <a:pt x="73" y="565"/>
                  </a:cubicBezTo>
                  <a:cubicBezTo>
                    <a:pt x="73" y="565"/>
                    <a:pt x="73" y="541"/>
                    <a:pt x="73" y="541"/>
                  </a:cubicBezTo>
                  <a:cubicBezTo>
                    <a:pt x="122" y="493"/>
                    <a:pt x="486" y="225"/>
                    <a:pt x="510" y="55"/>
                  </a:cubicBezTo>
                  <a:cubicBezTo>
                    <a:pt x="498" y="19"/>
                    <a:pt x="480" y="1"/>
                    <a:pt x="462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" name="Google Shape;207;p6"/>
            <p:cNvSpPr/>
            <p:nvPr/>
          </p:nvSpPr>
          <p:spPr>
            <a:xfrm rot="-1688081">
              <a:off x="7906533" y="365424"/>
              <a:ext cx="77425" cy="139215"/>
            </a:xfrm>
            <a:custGeom>
              <a:avLst/>
              <a:gdLst/>
              <a:ahLst/>
              <a:cxnLst/>
              <a:rect l="l" t="t" r="r" b="b"/>
              <a:pathLst>
                <a:path w="390" h="699" extrusionOk="0">
                  <a:moveTo>
                    <a:pt x="158" y="0"/>
                  </a:moveTo>
                  <a:cubicBezTo>
                    <a:pt x="146" y="0"/>
                    <a:pt x="134" y="6"/>
                    <a:pt x="122" y="18"/>
                  </a:cubicBezTo>
                  <a:cubicBezTo>
                    <a:pt x="0" y="237"/>
                    <a:pt x="98" y="529"/>
                    <a:pt x="292" y="699"/>
                  </a:cubicBezTo>
                  <a:lnTo>
                    <a:pt x="365" y="699"/>
                  </a:lnTo>
                  <a:cubicBezTo>
                    <a:pt x="389" y="674"/>
                    <a:pt x="389" y="650"/>
                    <a:pt x="365" y="626"/>
                  </a:cubicBezTo>
                  <a:cubicBezTo>
                    <a:pt x="171" y="504"/>
                    <a:pt x="122" y="261"/>
                    <a:pt x="195" y="67"/>
                  </a:cubicBezTo>
                  <a:cubicBezTo>
                    <a:pt x="219" y="43"/>
                    <a:pt x="219" y="18"/>
                    <a:pt x="195" y="18"/>
                  </a:cubicBezTo>
                  <a:cubicBezTo>
                    <a:pt x="183" y="6"/>
                    <a:pt x="171" y="0"/>
                    <a:pt x="158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" name="Google Shape;208;p6"/>
            <p:cNvSpPr/>
            <p:nvPr/>
          </p:nvSpPr>
          <p:spPr>
            <a:xfrm rot="-1688081">
              <a:off x="8626992" y="406417"/>
              <a:ext cx="366872" cy="1042332"/>
            </a:xfrm>
            <a:custGeom>
              <a:avLst/>
              <a:gdLst/>
              <a:ahLst/>
              <a:cxnLst/>
              <a:rect l="l" t="t" r="r" b="b"/>
              <a:pathLst>
                <a:path w="1848" h="5242" extrusionOk="0">
                  <a:moveTo>
                    <a:pt x="156" y="1"/>
                  </a:moveTo>
                  <a:cubicBezTo>
                    <a:pt x="122" y="1"/>
                    <a:pt x="86" y="7"/>
                    <a:pt x="49" y="19"/>
                  </a:cubicBezTo>
                  <a:cubicBezTo>
                    <a:pt x="25" y="19"/>
                    <a:pt x="1" y="43"/>
                    <a:pt x="1" y="68"/>
                  </a:cubicBezTo>
                  <a:cubicBezTo>
                    <a:pt x="25" y="92"/>
                    <a:pt x="25" y="116"/>
                    <a:pt x="49" y="116"/>
                  </a:cubicBezTo>
                  <a:lnTo>
                    <a:pt x="74" y="92"/>
                  </a:lnTo>
                  <a:lnTo>
                    <a:pt x="244" y="92"/>
                  </a:lnTo>
                  <a:cubicBezTo>
                    <a:pt x="251" y="99"/>
                    <a:pt x="258" y="102"/>
                    <a:pt x="265" y="102"/>
                  </a:cubicBezTo>
                  <a:cubicBezTo>
                    <a:pt x="280" y="102"/>
                    <a:pt x="292" y="85"/>
                    <a:pt x="292" y="68"/>
                  </a:cubicBezTo>
                  <a:cubicBezTo>
                    <a:pt x="292" y="43"/>
                    <a:pt x="268" y="19"/>
                    <a:pt x="244" y="19"/>
                  </a:cubicBezTo>
                  <a:cubicBezTo>
                    <a:pt x="220" y="7"/>
                    <a:pt x="189" y="1"/>
                    <a:pt x="156" y="1"/>
                  </a:cubicBezTo>
                  <a:close/>
                  <a:moveTo>
                    <a:pt x="438" y="43"/>
                  </a:moveTo>
                  <a:cubicBezTo>
                    <a:pt x="414" y="43"/>
                    <a:pt x="390" y="68"/>
                    <a:pt x="390" y="92"/>
                  </a:cubicBezTo>
                  <a:cubicBezTo>
                    <a:pt x="390" y="116"/>
                    <a:pt x="390" y="141"/>
                    <a:pt x="414" y="141"/>
                  </a:cubicBezTo>
                  <a:cubicBezTo>
                    <a:pt x="487" y="165"/>
                    <a:pt x="535" y="165"/>
                    <a:pt x="584" y="189"/>
                  </a:cubicBezTo>
                  <a:lnTo>
                    <a:pt x="608" y="189"/>
                  </a:lnTo>
                  <a:cubicBezTo>
                    <a:pt x="632" y="189"/>
                    <a:pt x="632" y="189"/>
                    <a:pt x="657" y="165"/>
                  </a:cubicBezTo>
                  <a:cubicBezTo>
                    <a:pt x="657" y="141"/>
                    <a:pt x="657" y="116"/>
                    <a:pt x="632" y="116"/>
                  </a:cubicBezTo>
                  <a:cubicBezTo>
                    <a:pt x="560" y="92"/>
                    <a:pt x="511" y="68"/>
                    <a:pt x="438" y="43"/>
                  </a:cubicBezTo>
                  <a:close/>
                  <a:moveTo>
                    <a:pt x="778" y="195"/>
                  </a:moveTo>
                  <a:cubicBezTo>
                    <a:pt x="766" y="195"/>
                    <a:pt x="754" y="201"/>
                    <a:pt x="754" y="213"/>
                  </a:cubicBezTo>
                  <a:cubicBezTo>
                    <a:pt x="730" y="238"/>
                    <a:pt x="730" y="262"/>
                    <a:pt x="754" y="286"/>
                  </a:cubicBezTo>
                  <a:cubicBezTo>
                    <a:pt x="803" y="311"/>
                    <a:pt x="851" y="359"/>
                    <a:pt x="875" y="384"/>
                  </a:cubicBezTo>
                  <a:cubicBezTo>
                    <a:pt x="900" y="408"/>
                    <a:pt x="900" y="408"/>
                    <a:pt x="924" y="408"/>
                  </a:cubicBezTo>
                  <a:lnTo>
                    <a:pt x="973" y="408"/>
                  </a:lnTo>
                  <a:cubicBezTo>
                    <a:pt x="973" y="384"/>
                    <a:pt x="973" y="359"/>
                    <a:pt x="973" y="335"/>
                  </a:cubicBezTo>
                  <a:cubicBezTo>
                    <a:pt x="924" y="286"/>
                    <a:pt x="875" y="238"/>
                    <a:pt x="803" y="213"/>
                  </a:cubicBezTo>
                  <a:cubicBezTo>
                    <a:pt x="803" y="201"/>
                    <a:pt x="790" y="195"/>
                    <a:pt x="778" y="195"/>
                  </a:cubicBezTo>
                  <a:close/>
                  <a:moveTo>
                    <a:pt x="1033" y="438"/>
                  </a:moveTo>
                  <a:cubicBezTo>
                    <a:pt x="1021" y="438"/>
                    <a:pt x="1009" y="444"/>
                    <a:pt x="997" y="456"/>
                  </a:cubicBezTo>
                  <a:cubicBezTo>
                    <a:pt x="973" y="456"/>
                    <a:pt x="973" y="505"/>
                    <a:pt x="997" y="529"/>
                  </a:cubicBezTo>
                  <a:cubicBezTo>
                    <a:pt x="1021" y="578"/>
                    <a:pt x="1045" y="626"/>
                    <a:pt x="1070" y="675"/>
                  </a:cubicBezTo>
                  <a:cubicBezTo>
                    <a:pt x="1070" y="699"/>
                    <a:pt x="1094" y="724"/>
                    <a:pt x="1118" y="724"/>
                  </a:cubicBezTo>
                  <a:lnTo>
                    <a:pt x="1118" y="699"/>
                  </a:lnTo>
                  <a:cubicBezTo>
                    <a:pt x="1143" y="675"/>
                    <a:pt x="1167" y="651"/>
                    <a:pt x="1143" y="626"/>
                  </a:cubicBezTo>
                  <a:cubicBezTo>
                    <a:pt x="1118" y="578"/>
                    <a:pt x="1094" y="505"/>
                    <a:pt x="1070" y="456"/>
                  </a:cubicBezTo>
                  <a:cubicBezTo>
                    <a:pt x="1058" y="444"/>
                    <a:pt x="1045" y="438"/>
                    <a:pt x="1033" y="438"/>
                  </a:cubicBezTo>
                  <a:close/>
                  <a:moveTo>
                    <a:pt x="1143" y="796"/>
                  </a:moveTo>
                  <a:cubicBezTo>
                    <a:pt x="1118" y="821"/>
                    <a:pt x="1118" y="845"/>
                    <a:pt x="1118" y="869"/>
                  </a:cubicBezTo>
                  <a:cubicBezTo>
                    <a:pt x="1118" y="918"/>
                    <a:pt x="1143" y="991"/>
                    <a:pt x="1143" y="991"/>
                  </a:cubicBezTo>
                  <a:lnTo>
                    <a:pt x="1143" y="1039"/>
                  </a:lnTo>
                  <a:cubicBezTo>
                    <a:pt x="1143" y="1064"/>
                    <a:pt x="1167" y="1088"/>
                    <a:pt x="1191" y="1088"/>
                  </a:cubicBezTo>
                  <a:cubicBezTo>
                    <a:pt x="1215" y="1088"/>
                    <a:pt x="1240" y="1064"/>
                    <a:pt x="1240" y="1039"/>
                  </a:cubicBezTo>
                  <a:cubicBezTo>
                    <a:pt x="1240" y="1015"/>
                    <a:pt x="1240" y="1015"/>
                    <a:pt x="1240" y="991"/>
                  </a:cubicBezTo>
                  <a:cubicBezTo>
                    <a:pt x="1215" y="942"/>
                    <a:pt x="1215" y="894"/>
                    <a:pt x="1215" y="845"/>
                  </a:cubicBezTo>
                  <a:cubicBezTo>
                    <a:pt x="1191" y="821"/>
                    <a:pt x="1167" y="796"/>
                    <a:pt x="1143" y="796"/>
                  </a:cubicBezTo>
                  <a:close/>
                  <a:moveTo>
                    <a:pt x="1191" y="1185"/>
                  </a:moveTo>
                  <a:cubicBezTo>
                    <a:pt x="1167" y="1185"/>
                    <a:pt x="1143" y="1209"/>
                    <a:pt x="1143" y="1234"/>
                  </a:cubicBezTo>
                  <a:cubicBezTo>
                    <a:pt x="1143" y="1282"/>
                    <a:pt x="1143" y="1355"/>
                    <a:pt x="1118" y="1404"/>
                  </a:cubicBezTo>
                  <a:cubicBezTo>
                    <a:pt x="1118" y="1428"/>
                    <a:pt x="1143" y="1452"/>
                    <a:pt x="1167" y="1452"/>
                  </a:cubicBezTo>
                  <a:cubicBezTo>
                    <a:pt x="1191" y="1452"/>
                    <a:pt x="1215" y="1452"/>
                    <a:pt x="1215" y="1428"/>
                  </a:cubicBezTo>
                  <a:cubicBezTo>
                    <a:pt x="1215" y="1355"/>
                    <a:pt x="1240" y="1307"/>
                    <a:pt x="1240" y="1234"/>
                  </a:cubicBezTo>
                  <a:cubicBezTo>
                    <a:pt x="1240" y="1209"/>
                    <a:pt x="1215" y="1185"/>
                    <a:pt x="1191" y="1185"/>
                  </a:cubicBezTo>
                  <a:close/>
                  <a:moveTo>
                    <a:pt x="1107" y="1549"/>
                  </a:moveTo>
                  <a:cubicBezTo>
                    <a:pt x="1093" y="1549"/>
                    <a:pt x="1078" y="1557"/>
                    <a:pt x="1070" y="1574"/>
                  </a:cubicBezTo>
                  <a:cubicBezTo>
                    <a:pt x="1045" y="1622"/>
                    <a:pt x="997" y="1695"/>
                    <a:pt x="973" y="1744"/>
                  </a:cubicBezTo>
                  <a:cubicBezTo>
                    <a:pt x="948" y="1744"/>
                    <a:pt x="948" y="1792"/>
                    <a:pt x="973" y="1792"/>
                  </a:cubicBezTo>
                  <a:lnTo>
                    <a:pt x="1045" y="1792"/>
                  </a:lnTo>
                  <a:cubicBezTo>
                    <a:pt x="1094" y="1744"/>
                    <a:pt x="1118" y="1671"/>
                    <a:pt x="1143" y="1622"/>
                  </a:cubicBezTo>
                  <a:cubicBezTo>
                    <a:pt x="1158" y="1575"/>
                    <a:pt x="1133" y="1549"/>
                    <a:pt x="1107" y="1549"/>
                  </a:cubicBezTo>
                  <a:close/>
                  <a:moveTo>
                    <a:pt x="438" y="1792"/>
                  </a:moveTo>
                  <a:cubicBezTo>
                    <a:pt x="394" y="1792"/>
                    <a:pt x="390" y="1893"/>
                    <a:pt x="426" y="1893"/>
                  </a:cubicBezTo>
                  <a:cubicBezTo>
                    <a:pt x="430" y="1893"/>
                    <a:pt x="434" y="1892"/>
                    <a:pt x="438" y="1890"/>
                  </a:cubicBezTo>
                  <a:lnTo>
                    <a:pt x="632" y="1890"/>
                  </a:lnTo>
                  <a:cubicBezTo>
                    <a:pt x="657" y="1890"/>
                    <a:pt x="681" y="1890"/>
                    <a:pt x="681" y="1841"/>
                  </a:cubicBezTo>
                  <a:cubicBezTo>
                    <a:pt x="681" y="1817"/>
                    <a:pt x="657" y="1817"/>
                    <a:pt x="632" y="1792"/>
                  </a:cubicBezTo>
                  <a:close/>
                  <a:moveTo>
                    <a:pt x="244" y="1841"/>
                  </a:moveTo>
                  <a:cubicBezTo>
                    <a:pt x="171" y="1865"/>
                    <a:pt x="98" y="1914"/>
                    <a:pt x="74" y="1963"/>
                  </a:cubicBezTo>
                  <a:cubicBezTo>
                    <a:pt x="49" y="1987"/>
                    <a:pt x="49" y="2011"/>
                    <a:pt x="74" y="2011"/>
                  </a:cubicBezTo>
                  <a:cubicBezTo>
                    <a:pt x="74" y="2023"/>
                    <a:pt x="74" y="2029"/>
                    <a:pt x="77" y="2029"/>
                  </a:cubicBezTo>
                  <a:cubicBezTo>
                    <a:pt x="80" y="2029"/>
                    <a:pt x="86" y="2023"/>
                    <a:pt x="98" y="2011"/>
                  </a:cubicBezTo>
                  <a:cubicBezTo>
                    <a:pt x="98" y="2023"/>
                    <a:pt x="104" y="2029"/>
                    <a:pt x="110" y="2029"/>
                  </a:cubicBezTo>
                  <a:cubicBezTo>
                    <a:pt x="116" y="2029"/>
                    <a:pt x="122" y="2023"/>
                    <a:pt x="122" y="2011"/>
                  </a:cubicBezTo>
                  <a:cubicBezTo>
                    <a:pt x="171" y="1987"/>
                    <a:pt x="220" y="1938"/>
                    <a:pt x="268" y="1938"/>
                  </a:cubicBezTo>
                  <a:cubicBezTo>
                    <a:pt x="292" y="1938"/>
                    <a:pt x="317" y="1914"/>
                    <a:pt x="292" y="1865"/>
                  </a:cubicBezTo>
                  <a:cubicBezTo>
                    <a:pt x="292" y="1841"/>
                    <a:pt x="268" y="1841"/>
                    <a:pt x="244" y="1841"/>
                  </a:cubicBezTo>
                  <a:close/>
                  <a:moveTo>
                    <a:pt x="803" y="1841"/>
                  </a:moveTo>
                  <a:cubicBezTo>
                    <a:pt x="778" y="1841"/>
                    <a:pt x="754" y="1841"/>
                    <a:pt x="754" y="1865"/>
                  </a:cubicBezTo>
                  <a:cubicBezTo>
                    <a:pt x="754" y="1890"/>
                    <a:pt x="754" y="1914"/>
                    <a:pt x="778" y="1938"/>
                  </a:cubicBezTo>
                  <a:lnTo>
                    <a:pt x="705" y="1987"/>
                  </a:lnTo>
                  <a:cubicBezTo>
                    <a:pt x="681" y="2011"/>
                    <a:pt x="681" y="2035"/>
                    <a:pt x="705" y="2060"/>
                  </a:cubicBezTo>
                  <a:lnTo>
                    <a:pt x="754" y="2060"/>
                  </a:lnTo>
                  <a:cubicBezTo>
                    <a:pt x="754" y="2060"/>
                    <a:pt x="754" y="2060"/>
                    <a:pt x="754" y="2035"/>
                  </a:cubicBezTo>
                  <a:cubicBezTo>
                    <a:pt x="803" y="2011"/>
                    <a:pt x="827" y="1987"/>
                    <a:pt x="875" y="1938"/>
                  </a:cubicBezTo>
                  <a:lnTo>
                    <a:pt x="948" y="1963"/>
                  </a:lnTo>
                  <a:cubicBezTo>
                    <a:pt x="955" y="1970"/>
                    <a:pt x="963" y="1973"/>
                    <a:pt x="970" y="1973"/>
                  </a:cubicBezTo>
                  <a:cubicBezTo>
                    <a:pt x="987" y="1973"/>
                    <a:pt x="1004" y="1955"/>
                    <a:pt x="1021" y="1938"/>
                  </a:cubicBezTo>
                  <a:cubicBezTo>
                    <a:pt x="1021" y="1914"/>
                    <a:pt x="997" y="1890"/>
                    <a:pt x="997" y="1890"/>
                  </a:cubicBezTo>
                  <a:lnTo>
                    <a:pt x="900" y="1841"/>
                  </a:lnTo>
                  <a:close/>
                  <a:moveTo>
                    <a:pt x="1143" y="1993"/>
                  </a:moveTo>
                  <a:cubicBezTo>
                    <a:pt x="1130" y="1993"/>
                    <a:pt x="1118" y="1999"/>
                    <a:pt x="1118" y="2011"/>
                  </a:cubicBezTo>
                  <a:cubicBezTo>
                    <a:pt x="1094" y="2035"/>
                    <a:pt x="1094" y="2060"/>
                    <a:pt x="1118" y="2084"/>
                  </a:cubicBezTo>
                  <a:cubicBezTo>
                    <a:pt x="1167" y="2108"/>
                    <a:pt x="1191" y="2157"/>
                    <a:pt x="1240" y="2205"/>
                  </a:cubicBezTo>
                  <a:cubicBezTo>
                    <a:pt x="1240" y="2205"/>
                    <a:pt x="1264" y="2205"/>
                    <a:pt x="1264" y="2230"/>
                  </a:cubicBezTo>
                  <a:lnTo>
                    <a:pt x="1313" y="2230"/>
                  </a:lnTo>
                  <a:cubicBezTo>
                    <a:pt x="1337" y="2205"/>
                    <a:pt x="1337" y="2181"/>
                    <a:pt x="1313" y="2157"/>
                  </a:cubicBezTo>
                  <a:cubicBezTo>
                    <a:pt x="1264" y="2108"/>
                    <a:pt x="1215" y="2060"/>
                    <a:pt x="1167" y="2011"/>
                  </a:cubicBezTo>
                  <a:cubicBezTo>
                    <a:pt x="1167" y="1999"/>
                    <a:pt x="1155" y="1993"/>
                    <a:pt x="1143" y="1993"/>
                  </a:cubicBezTo>
                  <a:close/>
                  <a:moveTo>
                    <a:pt x="585" y="2074"/>
                  </a:moveTo>
                  <a:cubicBezTo>
                    <a:pt x="576" y="2074"/>
                    <a:pt x="567" y="2077"/>
                    <a:pt x="560" y="2084"/>
                  </a:cubicBezTo>
                  <a:cubicBezTo>
                    <a:pt x="511" y="2108"/>
                    <a:pt x="462" y="2133"/>
                    <a:pt x="414" y="2157"/>
                  </a:cubicBezTo>
                  <a:cubicBezTo>
                    <a:pt x="365" y="2157"/>
                    <a:pt x="365" y="2230"/>
                    <a:pt x="414" y="2254"/>
                  </a:cubicBezTo>
                  <a:lnTo>
                    <a:pt x="438" y="2230"/>
                  </a:lnTo>
                  <a:cubicBezTo>
                    <a:pt x="487" y="2205"/>
                    <a:pt x="560" y="2181"/>
                    <a:pt x="608" y="2157"/>
                  </a:cubicBezTo>
                  <a:cubicBezTo>
                    <a:pt x="632" y="2157"/>
                    <a:pt x="632" y="2133"/>
                    <a:pt x="632" y="2108"/>
                  </a:cubicBezTo>
                  <a:cubicBezTo>
                    <a:pt x="632" y="2091"/>
                    <a:pt x="608" y="2074"/>
                    <a:pt x="585" y="2074"/>
                  </a:cubicBezTo>
                  <a:close/>
                  <a:moveTo>
                    <a:pt x="49" y="2108"/>
                  </a:moveTo>
                  <a:cubicBezTo>
                    <a:pt x="25" y="2133"/>
                    <a:pt x="1" y="2157"/>
                    <a:pt x="25" y="2181"/>
                  </a:cubicBezTo>
                  <a:cubicBezTo>
                    <a:pt x="74" y="2230"/>
                    <a:pt x="147" y="2278"/>
                    <a:pt x="220" y="2278"/>
                  </a:cubicBezTo>
                  <a:lnTo>
                    <a:pt x="244" y="2278"/>
                  </a:lnTo>
                  <a:cubicBezTo>
                    <a:pt x="244" y="2278"/>
                    <a:pt x="268" y="2254"/>
                    <a:pt x="268" y="2230"/>
                  </a:cubicBezTo>
                  <a:cubicBezTo>
                    <a:pt x="268" y="2205"/>
                    <a:pt x="244" y="2181"/>
                    <a:pt x="220" y="2181"/>
                  </a:cubicBezTo>
                  <a:cubicBezTo>
                    <a:pt x="195" y="2181"/>
                    <a:pt x="122" y="2181"/>
                    <a:pt x="98" y="2133"/>
                  </a:cubicBezTo>
                  <a:cubicBezTo>
                    <a:pt x="98" y="2108"/>
                    <a:pt x="74" y="2108"/>
                    <a:pt x="49" y="2108"/>
                  </a:cubicBezTo>
                  <a:close/>
                  <a:moveTo>
                    <a:pt x="1361" y="2278"/>
                  </a:moveTo>
                  <a:cubicBezTo>
                    <a:pt x="1337" y="2303"/>
                    <a:pt x="1313" y="2327"/>
                    <a:pt x="1337" y="2351"/>
                  </a:cubicBezTo>
                  <a:cubicBezTo>
                    <a:pt x="1337" y="2400"/>
                    <a:pt x="1361" y="2448"/>
                    <a:pt x="1361" y="2521"/>
                  </a:cubicBezTo>
                  <a:cubicBezTo>
                    <a:pt x="1361" y="2546"/>
                    <a:pt x="1386" y="2570"/>
                    <a:pt x="1410" y="2570"/>
                  </a:cubicBezTo>
                  <a:cubicBezTo>
                    <a:pt x="1434" y="2570"/>
                    <a:pt x="1458" y="2546"/>
                    <a:pt x="1458" y="2521"/>
                  </a:cubicBezTo>
                  <a:cubicBezTo>
                    <a:pt x="1458" y="2448"/>
                    <a:pt x="1434" y="2375"/>
                    <a:pt x="1410" y="2327"/>
                  </a:cubicBezTo>
                  <a:cubicBezTo>
                    <a:pt x="1410" y="2303"/>
                    <a:pt x="1361" y="2278"/>
                    <a:pt x="1361" y="2278"/>
                  </a:cubicBezTo>
                  <a:close/>
                  <a:moveTo>
                    <a:pt x="1402" y="2657"/>
                  </a:moveTo>
                  <a:cubicBezTo>
                    <a:pt x="1383" y="2657"/>
                    <a:pt x="1378" y="2674"/>
                    <a:pt x="1361" y="2691"/>
                  </a:cubicBezTo>
                  <a:cubicBezTo>
                    <a:pt x="1361" y="2764"/>
                    <a:pt x="1337" y="2813"/>
                    <a:pt x="1313" y="2861"/>
                  </a:cubicBezTo>
                  <a:cubicBezTo>
                    <a:pt x="1313" y="2886"/>
                    <a:pt x="1337" y="2910"/>
                    <a:pt x="1361" y="2934"/>
                  </a:cubicBezTo>
                  <a:cubicBezTo>
                    <a:pt x="1386" y="2934"/>
                    <a:pt x="1410" y="2934"/>
                    <a:pt x="1410" y="2910"/>
                  </a:cubicBezTo>
                  <a:cubicBezTo>
                    <a:pt x="1434" y="2837"/>
                    <a:pt x="1458" y="2764"/>
                    <a:pt x="1458" y="2716"/>
                  </a:cubicBezTo>
                  <a:cubicBezTo>
                    <a:pt x="1458" y="2691"/>
                    <a:pt x="1458" y="2667"/>
                    <a:pt x="1434" y="2667"/>
                  </a:cubicBezTo>
                  <a:cubicBezTo>
                    <a:pt x="1420" y="2660"/>
                    <a:pt x="1410" y="2657"/>
                    <a:pt x="1402" y="2657"/>
                  </a:cubicBezTo>
                  <a:close/>
                  <a:moveTo>
                    <a:pt x="1288" y="3021"/>
                  </a:moveTo>
                  <a:cubicBezTo>
                    <a:pt x="1272" y="3021"/>
                    <a:pt x="1256" y="3031"/>
                    <a:pt x="1240" y="3031"/>
                  </a:cubicBezTo>
                  <a:lnTo>
                    <a:pt x="1167" y="3201"/>
                  </a:lnTo>
                  <a:cubicBezTo>
                    <a:pt x="1143" y="3226"/>
                    <a:pt x="1167" y="3250"/>
                    <a:pt x="1191" y="3274"/>
                  </a:cubicBezTo>
                  <a:cubicBezTo>
                    <a:pt x="1215" y="3274"/>
                    <a:pt x="1240" y="3274"/>
                    <a:pt x="1240" y="3250"/>
                  </a:cubicBezTo>
                  <a:cubicBezTo>
                    <a:pt x="1264" y="3201"/>
                    <a:pt x="1313" y="3153"/>
                    <a:pt x="1337" y="3080"/>
                  </a:cubicBezTo>
                  <a:cubicBezTo>
                    <a:pt x="1337" y="3056"/>
                    <a:pt x="1337" y="3031"/>
                    <a:pt x="1313" y="3031"/>
                  </a:cubicBezTo>
                  <a:cubicBezTo>
                    <a:pt x="1305" y="3023"/>
                    <a:pt x="1296" y="3021"/>
                    <a:pt x="1288" y="3021"/>
                  </a:cubicBezTo>
                  <a:close/>
                  <a:moveTo>
                    <a:pt x="1124" y="3351"/>
                  </a:moveTo>
                  <a:cubicBezTo>
                    <a:pt x="1112" y="3351"/>
                    <a:pt x="1101" y="3357"/>
                    <a:pt x="1094" y="3371"/>
                  </a:cubicBezTo>
                  <a:cubicBezTo>
                    <a:pt x="1045" y="3444"/>
                    <a:pt x="1021" y="3493"/>
                    <a:pt x="997" y="3542"/>
                  </a:cubicBezTo>
                  <a:cubicBezTo>
                    <a:pt x="973" y="3542"/>
                    <a:pt x="973" y="3566"/>
                    <a:pt x="997" y="3590"/>
                  </a:cubicBezTo>
                  <a:lnTo>
                    <a:pt x="1070" y="3590"/>
                  </a:lnTo>
                  <a:cubicBezTo>
                    <a:pt x="1094" y="3542"/>
                    <a:pt x="1143" y="3493"/>
                    <a:pt x="1167" y="3420"/>
                  </a:cubicBezTo>
                  <a:cubicBezTo>
                    <a:pt x="1184" y="3386"/>
                    <a:pt x="1153" y="3351"/>
                    <a:pt x="1124" y="3351"/>
                  </a:cubicBezTo>
                  <a:close/>
                  <a:moveTo>
                    <a:pt x="705" y="3566"/>
                  </a:moveTo>
                  <a:cubicBezTo>
                    <a:pt x="632" y="3566"/>
                    <a:pt x="560" y="3590"/>
                    <a:pt x="511" y="3639"/>
                  </a:cubicBezTo>
                  <a:cubicBezTo>
                    <a:pt x="487" y="3639"/>
                    <a:pt x="487" y="3687"/>
                    <a:pt x="511" y="3687"/>
                  </a:cubicBezTo>
                  <a:cubicBezTo>
                    <a:pt x="511" y="3699"/>
                    <a:pt x="511" y="3705"/>
                    <a:pt x="514" y="3705"/>
                  </a:cubicBezTo>
                  <a:cubicBezTo>
                    <a:pt x="517" y="3705"/>
                    <a:pt x="523" y="3699"/>
                    <a:pt x="535" y="3687"/>
                  </a:cubicBezTo>
                  <a:cubicBezTo>
                    <a:pt x="535" y="3687"/>
                    <a:pt x="535" y="3712"/>
                    <a:pt x="560" y="3712"/>
                  </a:cubicBezTo>
                  <a:cubicBezTo>
                    <a:pt x="608" y="3663"/>
                    <a:pt x="657" y="3663"/>
                    <a:pt x="705" y="3663"/>
                  </a:cubicBezTo>
                  <a:cubicBezTo>
                    <a:pt x="730" y="3663"/>
                    <a:pt x="754" y="3639"/>
                    <a:pt x="754" y="3614"/>
                  </a:cubicBezTo>
                  <a:cubicBezTo>
                    <a:pt x="754" y="3590"/>
                    <a:pt x="730" y="3566"/>
                    <a:pt x="705" y="3566"/>
                  </a:cubicBezTo>
                  <a:close/>
                  <a:moveTo>
                    <a:pt x="900" y="3590"/>
                  </a:moveTo>
                  <a:cubicBezTo>
                    <a:pt x="875" y="3590"/>
                    <a:pt x="851" y="3614"/>
                    <a:pt x="851" y="3639"/>
                  </a:cubicBezTo>
                  <a:cubicBezTo>
                    <a:pt x="827" y="3639"/>
                    <a:pt x="851" y="3663"/>
                    <a:pt x="851" y="3687"/>
                  </a:cubicBezTo>
                  <a:cubicBezTo>
                    <a:pt x="827" y="3736"/>
                    <a:pt x="778" y="3760"/>
                    <a:pt x="730" y="3809"/>
                  </a:cubicBezTo>
                  <a:cubicBezTo>
                    <a:pt x="730" y="3833"/>
                    <a:pt x="730" y="3857"/>
                    <a:pt x="730" y="3882"/>
                  </a:cubicBezTo>
                  <a:lnTo>
                    <a:pt x="803" y="3882"/>
                  </a:lnTo>
                  <a:cubicBezTo>
                    <a:pt x="851" y="3833"/>
                    <a:pt x="900" y="3784"/>
                    <a:pt x="948" y="3736"/>
                  </a:cubicBezTo>
                  <a:cubicBezTo>
                    <a:pt x="948" y="3736"/>
                    <a:pt x="948" y="3712"/>
                    <a:pt x="948" y="3712"/>
                  </a:cubicBezTo>
                  <a:cubicBezTo>
                    <a:pt x="973" y="3712"/>
                    <a:pt x="1021" y="3736"/>
                    <a:pt x="1045" y="3736"/>
                  </a:cubicBezTo>
                  <a:cubicBezTo>
                    <a:pt x="1053" y="3743"/>
                    <a:pt x="1060" y="3746"/>
                    <a:pt x="1067" y="3746"/>
                  </a:cubicBezTo>
                  <a:cubicBezTo>
                    <a:pt x="1084" y="3746"/>
                    <a:pt x="1101" y="3729"/>
                    <a:pt x="1118" y="3712"/>
                  </a:cubicBezTo>
                  <a:cubicBezTo>
                    <a:pt x="1118" y="3712"/>
                    <a:pt x="1118" y="3663"/>
                    <a:pt x="1094" y="3663"/>
                  </a:cubicBezTo>
                  <a:cubicBezTo>
                    <a:pt x="1021" y="3639"/>
                    <a:pt x="973" y="3614"/>
                    <a:pt x="900" y="3590"/>
                  </a:cubicBezTo>
                  <a:close/>
                  <a:moveTo>
                    <a:pt x="1231" y="3742"/>
                  </a:moveTo>
                  <a:cubicBezTo>
                    <a:pt x="1222" y="3742"/>
                    <a:pt x="1215" y="3748"/>
                    <a:pt x="1215" y="3760"/>
                  </a:cubicBezTo>
                  <a:cubicBezTo>
                    <a:pt x="1191" y="3784"/>
                    <a:pt x="1191" y="3809"/>
                    <a:pt x="1215" y="3833"/>
                  </a:cubicBezTo>
                  <a:cubicBezTo>
                    <a:pt x="1264" y="3857"/>
                    <a:pt x="1313" y="3882"/>
                    <a:pt x="1361" y="3930"/>
                  </a:cubicBezTo>
                  <a:lnTo>
                    <a:pt x="1386" y="3930"/>
                  </a:lnTo>
                  <a:cubicBezTo>
                    <a:pt x="1386" y="3930"/>
                    <a:pt x="1396" y="3941"/>
                    <a:pt x="1411" y="3941"/>
                  </a:cubicBezTo>
                  <a:cubicBezTo>
                    <a:pt x="1418" y="3941"/>
                    <a:pt x="1426" y="3938"/>
                    <a:pt x="1434" y="3930"/>
                  </a:cubicBezTo>
                  <a:cubicBezTo>
                    <a:pt x="1434" y="3930"/>
                    <a:pt x="1434" y="3882"/>
                    <a:pt x="1434" y="3882"/>
                  </a:cubicBezTo>
                  <a:cubicBezTo>
                    <a:pt x="1386" y="3833"/>
                    <a:pt x="1313" y="3784"/>
                    <a:pt x="1264" y="3760"/>
                  </a:cubicBezTo>
                  <a:cubicBezTo>
                    <a:pt x="1252" y="3748"/>
                    <a:pt x="1240" y="3742"/>
                    <a:pt x="1231" y="3742"/>
                  </a:cubicBezTo>
                  <a:close/>
                  <a:moveTo>
                    <a:pt x="462" y="3784"/>
                  </a:moveTo>
                  <a:cubicBezTo>
                    <a:pt x="438" y="3784"/>
                    <a:pt x="414" y="3809"/>
                    <a:pt x="438" y="3833"/>
                  </a:cubicBezTo>
                  <a:cubicBezTo>
                    <a:pt x="438" y="3906"/>
                    <a:pt x="487" y="3979"/>
                    <a:pt x="584" y="3979"/>
                  </a:cubicBezTo>
                  <a:lnTo>
                    <a:pt x="608" y="3979"/>
                  </a:lnTo>
                  <a:cubicBezTo>
                    <a:pt x="632" y="3979"/>
                    <a:pt x="657" y="3954"/>
                    <a:pt x="657" y="3906"/>
                  </a:cubicBezTo>
                  <a:cubicBezTo>
                    <a:pt x="632" y="3882"/>
                    <a:pt x="608" y="3882"/>
                    <a:pt x="584" y="3882"/>
                  </a:cubicBezTo>
                  <a:cubicBezTo>
                    <a:pt x="560" y="3882"/>
                    <a:pt x="511" y="3882"/>
                    <a:pt x="511" y="3809"/>
                  </a:cubicBezTo>
                  <a:cubicBezTo>
                    <a:pt x="511" y="3784"/>
                    <a:pt x="487" y="3784"/>
                    <a:pt x="462" y="3784"/>
                  </a:cubicBezTo>
                  <a:close/>
                  <a:moveTo>
                    <a:pt x="1520" y="3963"/>
                  </a:moveTo>
                  <a:cubicBezTo>
                    <a:pt x="1480" y="3963"/>
                    <a:pt x="1445" y="4014"/>
                    <a:pt x="1483" y="4052"/>
                  </a:cubicBezTo>
                  <a:cubicBezTo>
                    <a:pt x="1507" y="4100"/>
                    <a:pt x="1556" y="4149"/>
                    <a:pt x="1580" y="4197"/>
                  </a:cubicBezTo>
                  <a:cubicBezTo>
                    <a:pt x="1604" y="4197"/>
                    <a:pt x="1604" y="4222"/>
                    <a:pt x="1628" y="4222"/>
                  </a:cubicBezTo>
                  <a:lnTo>
                    <a:pt x="1628" y="4197"/>
                  </a:lnTo>
                  <a:lnTo>
                    <a:pt x="1653" y="4197"/>
                  </a:lnTo>
                  <a:cubicBezTo>
                    <a:pt x="1677" y="4197"/>
                    <a:pt x="1677" y="4173"/>
                    <a:pt x="1677" y="4149"/>
                  </a:cubicBezTo>
                  <a:cubicBezTo>
                    <a:pt x="1628" y="4100"/>
                    <a:pt x="1604" y="4027"/>
                    <a:pt x="1556" y="3979"/>
                  </a:cubicBezTo>
                  <a:cubicBezTo>
                    <a:pt x="1544" y="3967"/>
                    <a:pt x="1532" y="3963"/>
                    <a:pt x="1520" y="3963"/>
                  </a:cubicBezTo>
                  <a:close/>
                  <a:moveTo>
                    <a:pt x="1722" y="4285"/>
                  </a:moveTo>
                  <a:cubicBezTo>
                    <a:pt x="1716" y="4285"/>
                    <a:pt x="1708" y="4287"/>
                    <a:pt x="1701" y="4295"/>
                  </a:cubicBezTo>
                  <a:cubicBezTo>
                    <a:pt x="1677" y="4295"/>
                    <a:pt x="1653" y="4319"/>
                    <a:pt x="1677" y="4343"/>
                  </a:cubicBezTo>
                  <a:cubicBezTo>
                    <a:pt x="1701" y="4416"/>
                    <a:pt x="1726" y="4465"/>
                    <a:pt x="1726" y="4513"/>
                  </a:cubicBezTo>
                  <a:cubicBezTo>
                    <a:pt x="1726" y="4537"/>
                    <a:pt x="1750" y="4562"/>
                    <a:pt x="1774" y="4562"/>
                  </a:cubicBezTo>
                  <a:cubicBezTo>
                    <a:pt x="1799" y="4562"/>
                    <a:pt x="1823" y="4513"/>
                    <a:pt x="1823" y="4489"/>
                  </a:cubicBezTo>
                  <a:cubicBezTo>
                    <a:pt x="1799" y="4440"/>
                    <a:pt x="1774" y="4367"/>
                    <a:pt x="1750" y="4319"/>
                  </a:cubicBezTo>
                  <a:cubicBezTo>
                    <a:pt x="1750" y="4302"/>
                    <a:pt x="1738" y="4285"/>
                    <a:pt x="1722" y="4285"/>
                  </a:cubicBezTo>
                  <a:close/>
                  <a:moveTo>
                    <a:pt x="1799" y="4635"/>
                  </a:moveTo>
                  <a:cubicBezTo>
                    <a:pt x="1774" y="4659"/>
                    <a:pt x="1750" y="4683"/>
                    <a:pt x="1750" y="4708"/>
                  </a:cubicBezTo>
                  <a:lnTo>
                    <a:pt x="1750" y="4780"/>
                  </a:lnTo>
                  <a:lnTo>
                    <a:pt x="1750" y="4878"/>
                  </a:lnTo>
                  <a:cubicBezTo>
                    <a:pt x="1750" y="4902"/>
                    <a:pt x="1774" y="4926"/>
                    <a:pt x="1799" y="4926"/>
                  </a:cubicBezTo>
                  <a:cubicBezTo>
                    <a:pt x="1823" y="4926"/>
                    <a:pt x="1847" y="4902"/>
                    <a:pt x="1847" y="4878"/>
                  </a:cubicBezTo>
                  <a:lnTo>
                    <a:pt x="1847" y="4780"/>
                  </a:lnTo>
                  <a:lnTo>
                    <a:pt x="1847" y="4683"/>
                  </a:lnTo>
                  <a:cubicBezTo>
                    <a:pt x="1847" y="4659"/>
                    <a:pt x="1823" y="4635"/>
                    <a:pt x="1799" y="4635"/>
                  </a:cubicBezTo>
                  <a:close/>
                  <a:moveTo>
                    <a:pt x="1799" y="5023"/>
                  </a:moveTo>
                  <a:cubicBezTo>
                    <a:pt x="1774" y="5023"/>
                    <a:pt x="1750" y="5023"/>
                    <a:pt x="1750" y="5048"/>
                  </a:cubicBezTo>
                  <a:cubicBezTo>
                    <a:pt x="1726" y="5096"/>
                    <a:pt x="1726" y="5145"/>
                    <a:pt x="1726" y="5169"/>
                  </a:cubicBezTo>
                  <a:cubicBezTo>
                    <a:pt x="1701" y="5193"/>
                    <a:pt x="1726" y="5218"/>
                    <a:pt x="1750" y="5242"/>
                  </a:cubicBezTo>
                  <a:cubicBezTo>
                    <a:pt x="1774" y="5242"/>
                    <a:pt x="1799" y="5218"/>
                    <a:pt x="1799" y="5193"/>
                  </a:cubicBezTo>
                  <a:cubicBezTo>
                    <a:pt x="1823" y="5169"/>
                    <a:pt x="1823" y="5121"/>
                    <a:pt x="1823" y="5072"/>
                  </a:cubicBezTo>
                  <a:cubicBezTo>
                    <a:pt x="1847" y="5048"/>
                    <a:pt x="1823" y="5023"/>
                    <a:pt x="1799" y="50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7" name="Google Shape;209;p6"/>
          <p:cNvGrpSpPr>
            <a:grpSpLocks/>
          </p:cNvGrpSpPr>
          <p:nvPr/>
        </p:nvGrpSpPr>
        <p:grpSpPr bwMode="auto">
          <a:xfrm flipH="1">
            <a:off x="11041063" y="5276850"/>
            <a:ext cx="944562" cy="1638300"/>
            <a:chOff x="-1056319" y="1385262"/>
            <a:chExt cx="212940" cy="369285"/>
          </a:xfrm>
        </p:grpSpPr>
        <p:sp>
          <p:nvSpPr>
            <p:cNvPr id="18" name="Google Shape;210;p6"/>
            <p:cNvSpPr/>
            <p:nvPr/>
          </p:nvSpPr>
          <p:spPr>
            <a:xfrm>
              <a:off x="-933207" y="1467564"/>
              <a:ext cx="27199" cy="279111"/>
            </a:xfrm>
            <a:custGeom>
              <a:avLst/>
              <a:gdLst/>
              <a:ahLst/>
              <a:cxnLst/>
              <a:rect l="l" t="t" r="r" b="b"/>
              <a:pathLst>
                <a:path w="705" h="7168" extrusionOk="0">
                  <a:moveTo>
                    <a:pt x="680" y="1"/>
                  </a:moveTo>
                  <a:cubicBezTo>
                    <a:pt x="656" y="1"/>
                    <a:pt x="632" y="25"/>
                    <a:pt x="632" y="50"/>
                  </a:cubicBezTo>
                  <a:cubicBezTo>
                    <a:pt x="608" y="292"/>
                    <a:pt x="0" y="6123"/>
                    <a:pt x="170" y="7119"/>
                  </a:cubicBezTo>
                  <a:cubicBezTo>
                    <a:pt x="170" y="7143"/>
                    <a:pt x="170" y="7167"/>
                    <a:pt x="195" y="7167"/>
                  </a:cubicBezTo>
                  <a:lnTo>
                    <a:pt x="219" y="7167"/>
                  </a:lnTo>
                  <a:cubicBezTo>
                    <a:pt x="243" y="7143"/>
                    <a:pt x="243" y="7119"/>
                    <a:pt x="243" y="7094"/>
                  </a:cubicBezTo>
                  <a:cubicBezTo>
                    <a:pt x="97" y="6123"/>
                    <a:pt x="705" y="122"/>
                    <a:pt x="705" y="74"/>
                  </a:cubicBezTo>
                  <a:cubicBezTo>
                    <a:pt x="705" y="25"/>
                    <a:pt x="705" y="25"/>
                    <a:pt x="6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" name="Google Shape;211;p6"/>
            <p:cNvSpPr/>
            <p:nvPr/>
          </p:nvSpPr>
          <p:spPr>
            <a:xfrm>
              <a:off x="-968280" y="1385262"/>
              <a:ext cx="124901" cy="123811"/>
            </a:xfrm>
            <a:custGeom>
              <a:avLst/>
              <a:gdLst/>
              <a:ahLst/>
              <a:cxnLst/>
              <a:rect l="l" t="t" r="r" b="b"/>
              <a:pathLst>
                <a:path w="3208" h="3183" extrusionOk="0">
                  <a:moveTo>
                    <a:pt x="1555" y="98"/>
                  </a:moveTo>
                  <a:cubicBezTo>
                    <a:pt x="1871" y="171"/>
                    <a:pt x="1871" y="705"/>
                    <a:pt x="1871" y="705"/>
                  </a:cubicBezTo>
                  <a:cubicBezTo>
                    <a:pt x="1871" y="729"/>
                    <a:pt x="1895" y="754"/>
                    <a:pt x="1920" y="754"/>
                  </a:cubicBezTo>
                  <a:cubicBezTo>
                    <a:pt x="1944" y="754"/>
                    <a:pt x="1968" y="754"/>
                    <a:pt x="1968" y="729"/>
                  </a:cubicBezTo>
                  <a:cubicBezTo>
                    <a:pt x="2065" y="535"/>
                    <a:pt x="2260" y="243"/>
                    <a:pt x="2381" y="243"/>
                  </a:cubicBezTo>
                  <a:cubicBezTo>
                    <a:pt x="2405" y="243"/>
                    <a:pt x="2430" y="243"/>
                    <a:pt x="2430" y="268"/>
                  </a:cubicBezTo>
                  <a:cubicBezTo>
                    <a:pt x="2600" y="389"/>
                    <a:pt x="2478" y="802"/>
                    <a:pt x="2405" y="948"/>
                  </a:cubicBezTo>
                  <a:cubicBezTo>
                    <a:pt x="2386" y="988"/>
                    <a:pt x="2414" y="1027"/>
                    <a:pt x="2452" y="1027"/>
                  </a:cubicBezTo>
                  <a:cubicBezTo>
                    <a:pt x="2460" y="1027"/>
                    <a:pt x="2469" y="1025"/>
                    <a:pt x="2478" y="1021"/>
                  </a:cubicBezTo>
                  <a:cubicBezTo>
                    <a:pt x="2600" y="972"/>
                    <a:pt x="2745" y="924"/>
                    <a:pt x="2891" y="924"/>
                  </a:cubicBezTo>
                  <a:cubicBezTo>
                    <a:pt x="2940" y="924"/>
                    <a:pt x="3013" y="924"/>
                    <a:pt x="3061" y="972"/>
                  </a:cubicBezTo>
                  <a:cubicBezTo>
                    <a:pt x="3061" y="972"/>
                    <a:pt x="3061" y="996"/>
                    <a:pt x="3061" y="996"/>
                  </a:cubicBezTo>
                  <a:cubicBezTo>
                    <a:pt x="3037" y="1142"/>
                    <a:pt x="2745" y="1409"/>
                    <a:pt x="2551" y="1580"/>
                  </a:cubicBezTo>
                  <a:cubicBezTo>
                    <a:pt x="2527" y="1580"/>
                    <a:pt x="2527" y="1604"/>
                    <a:pt x="2527" y="1628"/>
                  </a:cubicBezTo>
                  <a:cubicBezTo>
                    <a:pt x="2551" y="1628"/>
                    <a:pt x="2551" y="1652"/>
                    <a:pt x="2575" y="1652"/>
                  </a:cubicBezTo>
                  <a:cubicBezTo>
                    <a:pt x="2721" y="1652"/>
                    <a:pt x="3134" y="1725"/>
                    <a:pt x="3134" y="1920"/>
                  </a:cubicBezTo>
                  <a:cubicBezTo>
                    <a:pt x="3134" y="2114"/>
                    <a:pt x="2624" y="2163"/>
                    <a:pt x="2430" y="2163"/>
                  </a:cubicBezTo>
                  <a:cubicBezTo>
                    <a:pt x="2430" y="2163"/>
                    <a:pt x="2405" y="2163"/>
                    <a:pt x="2405" y="2187"/>
                  </a:cubicBezTo>
                  <a:cubicBezTo>
                    <a:pt x="2381" y="2211"/>
                    <a:pt x="2381" y="2211"/>
                    <a:pt x="2405" y="2235"/>
                  </a:cubicBezTo>
                  <a:cubicBezTo>
                    <a:pt x="2405" y="2235"/>
                    <a:pt x="2697" y="2551"/>
                    <a:pt x="2527" y="2794"/>
                  </a:cubicBezTo>
                  <a:cubicBezTo>
                    <a:pt x="2503" y="2818"/>
                    <a:pt x="2454" y="2843"/>
                    <a:pt x="2430" y="2843"/>
                  </a:cubicBezTo>
                  <a:cubicBezTo>
                    <a:pt x="2260" y="2843"/>
                    <a:pt x="1992" y="2503"/>
                    <a:pt x="1895" y="2381"/>
                  </a:cubicBezTo>
                  <a:cubicBezTo>
                    <a:pt x="1883" y="2369"/>
                    <a:pt x="1871" y="2363"/>
                    <a:pt x="1862" y="2363"/>
                  </a:cubicBezTo>
                  <a:cubicBezTo>
                    <a:pt x="1853" y="2363"/>
                    <a:pt x="1847" y="2369"/>
                    <a:pt x="1847" y="2381"/>
                  </a:cubicBezTo>
                  <a:cubicBezTo>
                    <a:pt x="1822" y="2381"/>
                    <a:pt x="1798" y="2405"/>
                    <a:pt x="1798" y="2430"/>
                  </a:cubicBezTo>
                  <a:cubicBezTo>
                    <a:pt x="1798" y="2430"/>
                    <a:pt x="1871" y="2964"/>
                    <a:pt x="1579" y="3086"/>
                  </a:cubicBezTo>
                  <a:lnTo>
                    <a:pt x="1507" y="3086"/>
                  </a:lnTo>
                  <a:cubicBezTo>
                    <a:pt x="1312" y="3086"/>
                    <a:pt x="1215" y="2624"/>
                    <a:pt x="1215" y="2454"/>
                  </a:cubicBezTo>
                  <a:cubicBezTo>
                    <a:pt x="1215" y="2430"/>
                    <a:pt x="1191" y="2430"/>
                    <a:pt x="1166" y="2430"/>
                  </a:cubicBezTo>
                  <a:cubicBezTo>
                    <a:pt x="1166" y="2430"/>
                    <a:pt x="1166" y="2454"/>
                    <a:pt x="1166" y="2454"/>
                  </a:cubicBezTo>
                  <a:cubicBezTo>
                    <a:pt x="1045" y="2551"/>
                    <a:pt x="899" y="2624"/>
                    <a:pt x="754" y="2624"/>
                  </a:cubicBezTo>
                  <a:cubicBezTo>
                    <a:pt x="656" y="2624"/>
                    <a:pt x="583" y="2600"/>
                    <a:pt x="511" y="2575"/>
                  </a:cubicBezTo>
                  <a:cubicBezTo>
                    <a:pt x="462" y="2551"/>
                    <a:pt x="413" y="2503"/>
                    <a:pt x="413" y="2454"/>
                  </a:cubicBezTo>
                  <a:cubicBezTo>
                    <a:pt x="389" y="2235"/>
                    <a:pt x="729" y="1871"/>
                    <a:pt x="875" y="1725"/>
                  </a:cubicBezTo>
                  <a:cubicBezTo>
                    <a:pt x="875" y="1701"/>
                    <a:pt x="875" y="1701"/>
                    <a:pt x="875" y="1677"/>
                  </a:cubicBezTo>
                  <a:cubicBezTo>
                    <a:pt x="851" y="1652"/>
                    <a:pt x="826" y="1652"/>
                    <a:pt x="826" y="1652"/>
                  </a:cubicBezTo>
                  <a:lnTo>
                    <a:pt x="705" y="1652"/>
                  </a:lnTo>
                  <a:cubicBezTo>
                    <a:pt x="535" y="1652"/>
                    <a:pt x="195" y="1628"/>
                    <a:pt x="146" y="1409"/>
                  </a:cubicBezTo>
                  <a:cubicBezTo>
                    <a:pt x="122" y="1385"/>
                    <a:pt x="122" y="1361"/>
                    <a:pt x="146" y="1337"/>
                  </a:cubicBezTo>
                  <a:cubicBezTo>
                    <a:pt x="219" y="1215"/>
                    <a:pt x="559" y="1191"/>
                    <a:pt x="826" y="1191"/>
                  </a:cubicBezTo>
                  <a:lnTo>
                    <a:pt x="851" y="1191"/>
                  </a:lnTo>
                  <a:cubicBezTo>
                    <a:pt x="899" y="1167"/>
                    <a:pt x="924" y="1118"/>
                    <a:pt x="875" y="1094"/>
                  </a:cubicBezTo>
                  <a:cubicBezTo>
                    <a:pt x="778" y="1021"/>
                    <a:pt x="511" y="778"/>
                    <a:pt x="511" y="608"/>
                  </a:cubicBezTo>
                  <a:cubicBezTo>
                    <a:pt x="511" y="559"/>
                    <a:pt x="511" y="535"/>
                    <a:pt x="535" y="511"/>
                  </a:cubicBezTo>
                  <a:cubicBezTo>
                    <a:pt x="583" y="486"/>
                    <a:pt x="608" y="462"/>
                    <a:pt x="656" y="462"/>
                  </a:cubicBezTo>
                  <a:cubicBezTo>
                    <a:pt x="899" y="511"/>
                    <a:pt x="1118" y="632"/>
                    <a:pt x="1312" y="778"/>
                  </a:cubicBezTo>
                  <a:lnTo>
                    <a:pt x="1361" y="778"/>
                  </a:lnTo>
                  <a:cubicBezTo>
                    <a:pt x="1385" y="754"/>
                    <a:pt x="1385" y="754"/>
                    <a:pt x="1385" y="729"/>
                  </a:cubicBezTo>
                  <a:cubicBezTo>
                    <a:pt x="1361" y="608"/>
                    <a:pt x="1337" y="268"/>
                    <a:pt x="1434" y="146"/>
                  </a:cubicBezTo>
                  <a:cubicBezTo>
                    <a:pt x="1458" y="98"/>
                    <a:pt x="1507" y="98"/>
                    <a:pt x="1555" y="98"/>
                  </a:cubicBezTo>
                  <a:close/>
                  <a:moveTo>
                    <a:pt x="1531" y="1"/>
                  </a:moveTo>
                  <a:cubicBezTo>
                    <a:pt x="1458" y="1"/>
                    <a:pt x="1385" y="25"/>
                    <a:pt x="1337" y="73"/>
                  </a:cubicBezTo>
                  <a:cubicBezTo>
                    <a:pt x="1239" y="243"/>
                    <a:pt x="1215" y="438"/>
                    <a:pt x="1239" y="632"/>
                  </a:cubicBezTo>
                  <a:cubicBezTo>
                    <a:pt x="1069" y="486"/>
                    <a:pt x="875" y="389"/>
                    <a:pt x="632" y="365"/>
                  </a:cubicBezTo>
                  <a:cubicBezTo>
                    <a:pt x="583" y="365"/>
                    <a:pt x="511" y="389"/>
                    <a:pt x="462" y="413"/>
                  </a:cubicBezTo>
                  <a:cubicBezTo>
                    <a:pt x="413" y="462"/>
                    <a:pt x="389" y="535"/>
                    <a:pt x="389" y="584"/>
                  </a:cubicBezTo>
                  <a:cubicBezTo>
                    <a:pt x="438" y="778"/>
                    <a:pt x="559" y="948"/>
                    <a:pt x="705" y="1069"/>
                  </a:cubicBezTo>
                  <a:cubicBezTo>
                    <a:pt x="511" y="1069"/>
                    <a:pt x="171" y="1118"/>
                    <a:pt x="49" y="1264"/>
                  </a:cubicBezTo>
                  <a:cubicBezTo>
                    <a:pt x="0" y="1312"/>
                    <a:pt x="0" y="1361"/>
                    <a:pt x="0" y="1434"/>
                  </a:cubicBezTo>
                  <a:cubicBezTo>
                    <a:pt x="73" y="1701"/>
                    <a:pt x="462" y="1725"/>
                    <a:pt x="681" y="1725"/>
                  </a:cubicBezTo>
                  <a:cubicBezTo>
                    <a:pt x="511" y="1895"/>
                    <a:pt x="243" y="2211"/>
                    <a:pt x="268" y="2454"/>
                  </a:cubicBezTo>
                  <a:cubicBezTo>
                    <a:pt x="292" y="2527"/>
                    <a:pt x="341" y="2600"/>
                    <a:pt x="413" y="2624"/>
                  </a:cubicBezTo>
                  <a:cubicBezTo>
                    <a:pt x="511" y="2673"/>
                    <a:pt x="608" y="2697"/>
                    <a:pt x="705" y="2697"/>
                  </a:cubicBezTo>
                  <a:cubicBezTo>
                    <a:pt x="851" y="2697"/>
                    <a:pt x="996" y="2648"/>
                    <a:pt x="1118" y="2551"/>
                  </a:cubicBezTo>
                  <a:cubicBezTo>
                    <a:pt x="1166" y="2746"/>
                    <a:pt x="1264" y="3183"/>
                    <a:pt x="1507" y="3183"/>
                  </a:cubicBezTo>
                  <a:cubicBezTo>
                    <a:pt x="1531" y="3183"/>
                    <a:pt x="1579" y="3183"/>
                    <a:pt x="1604" y="3159"/>
                  </a:cubicBezTo>
                  <a:cubicBezTo>
                    <a:pt x="1822" y="3037"/>
                    <a:pt x="1944" y="2794"/>
                    <a:pt x="1895" y="2551"/>
                  </a:cubicBezTo>
                  <a:lnTo>
                    <a:pt x="1895" y="2551"/>
                  </a:lnTo>
                  <a:cubicBezTo>
                    <a:pt x="2041" y="2721"/>
                    <a:pt x="2260" y="2940"/>
                    <a:pt x="2430" y="2940"/>
                  </a:cubicBezTo>
                  <a:cubicBezTo>
                    <a:pt x="2503" y="2940"/>
                    <a:pt x="2551" y="2916"/>
                    <a:pt x="2600" y="2867"/>
                  </a:cubicBezTo>
                  <a:cubicBezTo>
                    <a:pt x="2697" y="2648"/>
                    <a:pt x="2673" y="2405"/>
                    <a:pt x="2527" y="2260"/>
                  </a:cubicBezTo>
                  <a:cubicBezTo>
                    <a:pt x="2745" y="2235"/>
                    <a:pt x="3207" y="2163"/>
                    <a:pt x="3207" y="1920"/>
                  </a:cubicBezTo>
                  <a:cubicBezTo>
                    <a:pt x="3207" y="1677"/>
                    <a:pt x="2867" y="1604"/>
                    <a:pt x="2673" y="1580"/>
                  </a:cubicBezTo>
                  <a:cubicBezTo>
                    <a:pt x="2818" y="1434"/>
                    <a:pt x="3134" y="1191"/>
                    <a:pt x="3134" y="1021"/>
                  </a:cubicBezTo>
                  <a:cubicBezTo>
                    <a:pt x="3134" y="972"/>
                    <a:pt x="3110" y="948"/>
                    <a:pt x="3086" y="899"/>
                  </a:cubicBezTo>
                  <a:cubicBezTo>
                    <a:pt x="3037" y="851"/>
                    <a:pt x="2940" y="826"/>
                    <a:pt x="2867" y="826"/>
                  </a:cubicBezTo>
                  <a:cubicBezTo>
                    <a:pt x="2745" y="826"/>
                    <a:pt x="2624" y="851"/>
                    <a:pt x="2503" y="899"/>
                  </a:cubicBezTo>
                  <a:cubicBezTo>
                    <a:pt x="2551" y="729"/>
                    <a:pt x="2648" y="341"/>
                    <a:pt x="2478" y="195"/>
                  </a:cubicBezTo>
                  <a:cubicBezTo>
                    <a:pt x="2430" y="171"/>
                    <a:pt x="2405" y="146"/>
                    <a:pt x="2357" y="146"/>
                  </a:cubicBezTo>
                  <a:cubicBezTo>
                    <a:pt x="2187" y="146"/>
                    <a:pt x="2017" y="389"/>
                    <a:pt x="1920" y="559"/>
                  </a:cubicBezTo>
                  <a:cubicBezTo>
                    <a:pt x="1895" y="365"/>
                    <a:pt x="1798" y="73"/>
                    <a:pt x="15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" name="Google Shape;212;p6"/>
            <p:cNvSpPr/>
            <p:nvPr/>
          </p:nvSpPr>
          <p:spPr>
            <a:xfrm>
              <a:off x="-990111" y="1535195"/>
              <a:ext cx="60482" cy="203966"/>
            </a:xfrm>
            <a:custGeom>
              <a:avLst/>
              <a:gdLst/>
              <a:ahLst/>
              <a:cxnLst/>
              <a:rect l="l" t="t" r="r" b="b"/>
              <a:pathLst>
                <a:path w="1556" h="5234" extrusionOk="0">
                  <a:moveTo>
                    <a:pt x="70" y="1"/>
                  </a:moveTo>
                  <a:cubicBezTo>
                    <a:pt x="64" y="1"/>
                    <a:pt x="56" y="4"/>
                    <a:pt x="49" y="11"/>
                  </a:cubicBezTo>
                  <a:cubicBezTo>
                    <a:pt x="25" y="11"/>
                    <a:pt x="1" y="35"/>
                    <a:pt x="25" y="60"/>
                  </a:cubicBezTo>
                  <a:cubicBezTo>
                    <a:pt x="49" y="108"/>
                    <a:pt x="1458" y="3290"/>
                    <a:pt x="948" y="5185"/>
                  </a:cubicBezTo>
                  <a:cubicBezTo>
                    <a:pt x="948" y="5210"/>
                    <a:pt x="948" y="5234"/>
                    <a:pt x="972" y="5234"/>
                  </a:cubicBezTo>
                  <a:cubicBezTo>
                    <a:pt x="1021" y="5234"/>
                    <a:pt x="1045" y="5234"/>
                    <a:pt x="1045" y="5185"/>
                  </a:cubicBezTo>
                  <a:cubicBezTo>
                    <a:pt x="1555" y="3290"/>
                    <a:pt x="122" y="60"/>
                    <a:pt x="98" y="35"/>
                  </a:cubicBezTo>
                  <a:cubicBezTo>
                    <a:pt x="98" y="18"/>
                    <a:pt x="86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" name="Google Shape;213;p6"/>
            <p:cNvSpPr/>
            <p:nvPr/>
          </p:nvSpPr>
          <p:spPr>
            <a:xfrm>
              <a:off x="-1056319" y="1471858"/>
              <a:ext cx="125975" cy="123453"/>
            </a:xfrm>
            <a:custGeom>
              <a:avLst/>
              <a:gdLst/>
              <a:ahLst/>
              <a:cxnLst/>
              <a:rect l="l" t="t" r="r" b="b"/>
              <a:pathLst>
                <a:path w="3232" h="3168" extrusionOk="0">
                  <a:moveTo>
                    <a:pt x="1513" y="97"/>
                  </a:moveTo>
                  <a:cubicBezTo>
                    <a:pt x="1527" y="97"/>
                    <a:pt x="1541" y="99"/>
                    <a:pt x="1555" y="107"/>
                  </a:cubicBezTo>
                  <a:cubicBezTo>
                    <a:pt x="1871" y="155"/>
                    <a:pt x="1895" y="714"/>
                    <a:pt x="1895" y="714"/>
                  </a:cubicBezTo>
                  <a:cubicBezTo>
                    <a:pt x="1895" y="738"/>
                    <a:pt x="1895" y="738"/>
                    <a:pt x="1919" y="738"/>
                  </a:cubicBezTo>
                  <a:cubicBezTo>
                    <a:pt x="1926" y="745"/>
                    <a:pt x="1934" y="748"/>
                    <a:pt x="1940" y="748"/>
                  </a:cubicBezTo>
                  <a:cubicBezTo>
                    <a:pt x="1956" y="748"/>
                    <a:pt x="1968" y="731"/>
                    <a:pt x="1968" y="714"/>
                  </a:cubicBezTo>
                  <a:cubicBezTo>
                    <a:pt x="2065" y="544"/>
                    <a:pt x="2259" y="228"/>
                    <a:pt x="2381" y="228"/>
                  </a:cubicBezTo>
                  <a:cubicBezTo>
                    <a:pt x="2405" y="228"/>
                    <a:pt x="2430" y="252"/>
                    <a:pt x="2454" y="252"/>
                  </a:cubicBezTo>
                  <a:cubicBezTo>
                    <a:pt x="2600" y="398"/>
                    <a:pt x="2478" y="811"/>
                    <a:pt x="2430" y="957"/>
                  </a:cubicBezTo>
                  <a:cubicBezTo>
                    <a:pt x="2405" y="957"/>
                    <a:pt x="2405" y="981"/>
                    <a:pt x="2430" y="1005"/>
                  </a:cubicBezTo>
                  <a:lnTo>
                    <a:pt x="2478" y="1005"/>
                  </a:lnTo>
                  <a:cubicBezTo>
                    <a:pt x="2600" y="933"/>
                    <a:pt x="2745" y="908"/>
                    <a:pt x="2891" y="908"/>
                  </a:cubicBezTo>
                  <a:cubicBezTo>
                    <a:pt x="2940" y="908"/>
                    <a:pt x="3013" y="908"/>
                    <a:pt x="3061" y="957"/>
                  </a:cubicBezTo>
                  <a:cubicBezTo>
                    <a:pt x="3061" y="957"/>
                    <a:pt x="3061" y="981"/>
                    <a:pt x="3061" y="981"/>
                  </a:cubicBezTo>
                  <a:cubicBezTo>
                    <a:pt x="3037" y="1127"/>
                    <a:pt x="2745" y="1394"/>
                    <a:pt x="2551" y="1540"/>
                  </a:cubicBezTo>
                  <a:cubicBezTo>
                    <a:pt x="2551" y="1564"/>
                    <a:pt x="2527" y="1588"/>
                    <a:pt x="2527" y="1588"/>
                  </a:cubicBezTo>
                  <a:cubicBezTo>
                    <a:pt x="2551" y="1613"/>
                    <a:pt x="2551" y="1637"/>
                    <a:pt x="2575" y="1637"/>
                  </a:cubicBezTo>
                  <a:cubicBezTo>
                    <a:pt x="2575" y="1637"/>
                    <a:pt x="3134" y="1710"/>
                    <a:pt x="3134" y="1904"/>
                  </a:cubicBezTo>
                  <a:cubicBezTo>
                    <a:pt x="3134" y="2099"/>
                    <a:pt x="2624" y="2147"/>
                    <a:pt x="2454" y="2147"/>
                  </a:cubicBezTo>
                  <a:cubicBezTo>
                    <a:pt x="2430" y="2147"/>
                    <a:pt x="2405" y="2147"/>
                    <a:pt x="2405" y="2171"/>
                  </a:cubicBezTo>
                  <a:cubicBezTo>
                    <a:pt x="2381" y="2171"/>
                    <a:pt x="2381" y="2196"/>
                    <a:pt x="2405" y="2220"/>
                  </a:cubicBezTo>
                  <a:cubicBezTo>
                    <a:pt x="2405" y="2220"/>
                    <a:pt x="2697" y="2536"/>
                    <a:pt x="2527" y="2779"/>
                  </a:cubicBezTo>
                  <a:cubicBezTo>
                    <a:pt x="2502" y="2803"/>
                    <a:pt x="2478" y="2827"/>
                    <a:pt x="2430" y="2827"/>
                  </a:cubicBezTo>
                  <a:cubicBezTo>
                    <a:pt x="2259" y="2827"/>
                    <a:pt x="1992" y="2487"/>
                    <a:pt x="1895" y="2341"/>
                  </a:cubicBezTo>
                  <a:cubicBezTo>
                    <a:pt x="1895" y="2341"/>
                    <a:pt x="1884" y="2331"/>
                    <a:pt x="1870" y="2331"/>
                  </a:cubicBezTo>
                  <a:cubicBezTo>
                    <a:pt x="1863" y="2331"/>
                    <a:pt x="1855" y="2333"/>
                    <a:pt x="1846" y="2341"/>
                  </a:cubicBezTo>
                  <a:cubicBezTo>
                    <a:pt x="1822" y="2341"/>
                    <a:pt x="1822" y="2366"/>
                    <a:pt x="1822" y="2390"/>
                  </a:cubicBezTo>
                  <a:cubicBezTo>
                    <a:pt x="1822" y="2390"/>
                    <a:pt x="1895" y="2924"/>
                    <a:pt x="1579" y="3046"/>
                  </a:cubicBezTo>
                  <a:lnTo>
                    <a:pt x="1531" y="3046"/>
                  </a:lnTo>
                  <a:cubicBezTo>
                    <a:pt x="1336" y="3046"/>
                    <a:pt x="1239" y="2609"/>
                    <a:pt x="1215" y="2439"/>
                  </a:cubicBezTo>
                  <a:cubicBezTo>
                    <a:pt x="1215" y="2414"/>
                    <a:pt x="1191" y="2414"/>
                    <a:pt x="1191" y="2414"/>
                  </a:cubicBezTo>
                  <a:lnTo>
                    <a:pt x="1142" y="2414"/>
                  </a:lnTo>
                  <a:cubicBezTo>
                    <a:pt x="1021" y="2512"/>
                    <a:pt x="875" y="2584"/>
                    <a:pt x="705" y="2584"/>
                  </a:cubicBezTo>
                  <a:cubicBezTo>
                    <a:pt x="632" y="2584"/>
                    <a:pt x="535" y="2560"/>
                    <a:pt x="462" y="2536"/>
                  </a:cubicBezTo>
                  <a:cubicBezTo>
                    <a:pt x="413" y="2512"/>
                    <a:pt x="389" y="2463"/>
                    <a:pt x="365" y="2414"/>
                  </a:cubicBezTo>
                  <a:cubicBezTo>
                    <a:pt x="340" y="2220"/>
                    <a:pt x="705" y="1831"/>
                    <a:pt x="826" y="1686"/>
                  </a:cubicBezTo>
                  <a:cubicBezTo>
                    <a:pt x="851" y="1661"/>
                    <a:pt x="826" y="1613"/>
                    <a:pt x="802" y="1613"/>
                  </a:cubicBezTo>
                  <a:lnTo>
                    <a:pt x="656" y="1613"/>
                  </a:lnTo>
                  <a:cubicBezTo>
                    <a:pt x="510" y="1613"/>
                    <a:pt x="170" y="1588"/>
                    <a:pt x="122" y="1394"/>
                  </a:cubicBezTo>
                  <a:cubicBezTo>
                    <a:pt x="122" y="1370"/>
                    <a:pt x="122" y="1345"/>
                    <a:pt x="146" y="1321"/>
                  </a:cubicBezTo>
                  <a:cubicBezTo>
                    <a:pt x="219" y="1200"/>
                    <a:pt x="559" y="1175"/>
                    <a:pt x="826" y="1175"/>
                  </a:cubicBezTo>
                  <a:lnTo>
                    <a:pt x="875" y="1175"/>
                  </a:lnTo>
                  <a:cubicBezTo>
                    <a:pt x="875" y="1175"/>
                    <a:pt x="899" y="1151"/>
                    <a:pt x="923" y="1151"/>
                  </a:cubicBezTo>
                  <a:cubicBezTo>
                    <a:pt x="923" y="1127"/>
                    <a:pt x="899" y="1103"/>
                    <a:pt x="899" y="1078"/>
                  </a:cubicBezTo>
                  <a:cubicBezTo>
                    <a:pt x="802" y="1005"/>
                    <a:pt x="510" y="762"/>
                    <a:pt x="510" y="592"/>
                  </a:cubicBezTo>
                  <a:cubicBezTo>
                    <a:pt x="510" y="568"/>
                    <a:pt x="535" y="520"/>
                    <a:pt x="559" y="495"/>
                  </a:cubicBezTo>
                  <a:cubicBezTo>
                    <a:pt x="583" y="471"/>
                    <a:pt x="632" y="471"/>
                    <a:pt x="680" y="471"/>
                  </a:cubicBezTo>
                  <a:cubicBezTo>
                    <a:pt x="899" y="520"/>
                    <a:pt x="1142" y="617"/>
                    <a:pt x="1312" y="762"/>
                  </a:cubicBezTo>
                  <a:cubicBezTo>
                    <a:pt x="1324" y="775"/>
                    <a:pt x="1336" y="781"/>
                    <a:pt x="1345" y="781"/>
                  </a:cubicBezTo>
                  <a:cubicBezTo>
                    <a:pt x="1355" y="781"/>
                    <a:pt x="1361" y="775"/>
                    <a:pt x="1361" y="762"/>
                  </a:cubicBezTo>
                  <a:cubicBezTo>
                    <a:pt x="1385" y="762"/>
                    <a:pt x="1409" y="738"/>
                    <a:pt x="1385" y="714"/>
                  </a:cubicBezTo>
                  <a:cubicBezTo>
                    <a:pt x="1361" y="592"/>
                    <a:pt x="1336" y="252"/>
                    <a:pt x="1434" y="131"/>
                  </a:cubicBezTo>
                  <a:cubicBezTo>
                    <a:pt x="1451" y="114"/>
                    <a:pt x="1480" y="97"/>
                    <a:pt x="1513" y="97"/>
                  </a:cubicBezTo>
                  <a:close/>
                  <a:moveTo>
                    <a:pt x="1497" y="0"/>
                  </a:moveTo>
                  <a:cubicBezTo>
                    <a:pt x="1437" y="0"/>
                    <a:pt x="1373" y="28"/>
                    <a:pt x="1336" y="82"/>
                  </a:cubicBezTo>
                  <a:cubicBezTo>
                    <a:pt x="1263" y="252"/>
                    <a:pt x="1215" y="447"/>
                    <a:pt x="1263" y="617"/>
                  </a:cubicBezTo>
                  <a:cubicBezTo>
                    <a:pt x="1093" y="471"/>
                    <a:pt x="875" y="398"/>
                    <a:pt x="656" y="349"/>
                  </a:cubicBezTo>
                  <a:cubicBezTo>
                    <a:pt x="583" y="349"/>
                    <a:pt x="535" y="374"/>
                    <a:pt x="462" y="422"/>
                  </a:cubicBezTo>
                  <a:cubicBezTo>
                    <a:pt x="413" y="447"/>
                    <a:pt x="389" y="520"/>
                    <a:pt x="389" y="568"/>
                  </a:cubicBezTo>
                  <a:cubicBezTo>
                    <a:pt x="413" y="762"/>
                    <a:pt x="608" y="957"/>
                    <a:pt x="729" y="1054"/>
                  </a:cubicBezTo>
                  <a:cubicBezTo>
                    <a:pt x="510" y="1078"/>
                    <a:pt x="170" y="1103"/>
                    <a:pt x="49" y="1248"/>
                  </a:cubicBezTo>
                  <a:cubicBezTo>
                    <a:pt x="25" y="1297"/>
                    <a:pt x="0" y="1370"/>
                    <a:pt x="25" y="1418"/>
                  </a:cubicBezTo>
                  <a:cubicBezTo>
                    <a:pt x="73" y="1686"/>
                    <a:pt x="462" y="1710"/>
                    <a:pt x="680" y="1710"/>
                  </a:cubicBezTo>
                  <a:cubicBezTo>
                    <a:pt x="535" y="1880"/>
                    <a:pt x="243" y="2220"/>
                    <a:pt x="292" y="2439"/>
                  </a:cubicBezTo>
                  <a:cubicBezTo>
                    <a:pt x="292" y="2536"/>
                    <a:pt x="340" y="2584"/>
                    <a:pt x="438" y="2633"/>
                  </a:cubicBezTo>
                  <a:cubicBezTo>
                    <a:pt x="510" y="2682"/>
                    <a:pt x="608" y="2706"/>
                    <a:pt x="705" y="2706"/>
                  </a:cubicBezTo>
                  <a:cubicBezTo>
                    <a:pt x="875" y="2682"/>
                    <a:pt x="1021" y="2633"/>
                    <a:pt x="1142" y="2560"/>
                  </a:cubicBezTo>
                  <a:cubicBezTo>
                    <a:pt x="1166" y="2730"/>
                    <a:pt x="1263" y="3167"/>
                    <a:pt x="1531" y="3167"/>
                  </a:cubicBezTo>
                  <a:lnTo>
                    <a:pt x="1628" y="3167"/>
                  </a:lnTo>
                  <a:cubicBezTo>
                    <a:pt x="1822" y="3046"/>
                    <a:pt x="1944" y="2803"/>
                    <a:pt x="1919" y="2560"/>
                  </a:cubicBezTo>
                  <a:lnTo>
                    <a:pt x="1919" y="2560"/>
                  </a:lnTo>
                  <a:cubicBezTo>
                    <a:pt x="2041" y="2706"/>
                    <a:pt x="2259" y="2949"/>
                    <a:pt x="2454" y="2949"/>
                  </a:cubicBezTo>
                  <a:cubicBezTo>
                    <a:pt x="2502" y="2949"/>
                    <a:pt x="2575" y="2900"/>
                    <a:pt x="2600" y="2852"/>
                  </a:cubicBezTo>
                  <a:cubicBezTo>
                    <a:pt x="2721" y="2657"/>
                    <a:pt x="2697" y="2414"/>
                    <a:pt x="2551" y="2244"/>
                  </a:cubicBezTo>
                  <a:cubicBezTo>
                    <a:pt x="2745" y="2220"/>
                    <a:pt x="3231" y="2147"/>
                    <a:pt x="3231" y="1904"/>
                  </a:cubicBezTo>
                  <a:cubicBezTo>
                    <a:pt x="3231" y="1661"/>
                    <a:pt x="2891" y="1588"/>
                    <a:pt x="2697" y="1564"/>
                  </a:cubicBezTo>
                  <a:cubicBezTo>
                    <a:pt x="2842" y="1443"/>
                    <a:pt x="3134" y="1175"/>
                    <a:pt x="3134" y="1005"/>
                  </a:cubicBezTo>
                  <a:cubicBezTo>
                    <a:pt x="3134" y="981"/>
                    <a:pt x="3134" y="933"/>
                    <a:pt x="3110" y="908"/>
                  </a:cubicBezTo>
                  <a:cubicBezTo>
                    <a:pt x="3055" y="854"/>
                    <a:pt x="3000" y="826"/>
                    <a:pt x="2935" y="826"/>
                  </a:cubicBezTo>
                  <a:cubicBezTo>
                    <a:pt x="2914" y="826"/>
                    <a:pt x="2891" y="829"/>
                    <a:pt x="2867" y="835"/>
                  </a:cubicBezTo>
                  <a:cubicBezTo>
                    <a:pt x="2745" y="835"/>
                    <a:pt x="2624" y="860"/>
                    <a:pt x="2527" y="884"/>
                  </a:cubicBezTo>
                  <a:cubicBezTo>
                    <a:pt x="2575" y="714"/>
                    <a:pt x="2672" y="349"/>
                    <a:pt x="2478" y="179"/>
                  </a:cubicBezTo>
                  <a:cubicBezTo>
                    <a:pt x="2454" y="155"/>
                    <a:pt x="2405" y="155"/>
                    <a:pt x="2381" y="131"/>
                  </a:cubicBezTo>
                  <a:cubicBezTo>
                    <a:pt x="2211" y="131"/>
                    <a:pt x="2041" y="374"/>
                    <a:pt x="1944" y="544"/>
                  </a:cubicBezTo>
                  <a:cubicBezTo>
                    <a:pt x="1919" y="349"/>
                    <a:pt x="1822" y="58"/>
                    <a:pt x="1555" y="9"/>
                  </a:cubicBezTo>
                  <a:cubicBezTo>
                    <a:pt x="1537" y="3"/>
                    <a:pt x="1517" y="0"/>
                    <a:pt x="14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" name="Google Shape;214;p6"/>
            <p:cNvSpPr/>
            <p:nvPr/>
          </p:nvSpPr>
          <p:spPr>
            <a:xfrm>
              <a:off x="-933207" y="1418541"/>
              <a:ext cx="55830" cy="54749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29" y="1"/>
                  </a:moveTo>
                  <a:cubicBezTo>
                    <a:pt x="340" y="1"/>
                    <a:pt x="0" y="317"/>
                    <a:pt x="0" y="705"/>
                  </a:cubicBezTo>
                  <a:cubicBezTo>
                    <a:pt x="0" y="1094"/>
                    <a:pt x="340" y="1410"/>
                    <a:pt x="729" y="1410"/>
                  </a:cubicBezTo>
                  <a:cubicBezTo>
                    <a:pt x="1118" y="1410"/>
                    <a:pt x="1434" y="1094"/>
                    <a:pt x="1434" y="705"/>
                  </a:cubicBezTo>
                  <a:cubicBezTo>
                    <a:pt x="1434" y="317"/>
                    <a:pt x="1118" y="1"/>
                    <a:pt x="72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" name="Google Shape;215;p6"/>
            <p:cNvSpPr/>
            <p:nvPr/>
          </p:nvSpPr>
          <p:spPr>
            <a:xfrm>
              <a:off x="-1021247" y="1507284"/>
              <a:ext cx="55830" cy="55106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05" y="0"/>
                  </a:moveTo>
                  <a:cubicBezTo>
                    <a:pt x="316" y="0"/>
                    <a:pt x="0" y="316"/>
                    <a:pt x="0" y="705"/>
                  </a:cubicBezTo>
                  <a:cubicBezTo>
                    <a:pt x="0" y="1093"/>
                    <a:pt x="316" y="1409"/>
                    <a:pt x="705" y="1409"/>
                  </a:cubicBezTo>
                  <a:cubicBezTo>
                    <a:pt x="1118" y="1409"/>
                    <a:pt x="1433" y="1093"/>
                    <a:pt x="1433" y="705"/>
                  </a:cubicBezTo>
                  <a:cubicBezTo>
                    <a:pt x="1433" y="316"/>
                    <a:pt x="1118" y="0"/>
                    <a:pt x="70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" name="Google Shape;216;p6"/>
            <p:cNvSpPr/>
            <p:nvPr/>
          </p:nvSpPr>
          <p:spPr>
            <a:xfrm>
              <a:off x="-1029836" y="1690495"/>
              <a:ext cx="173573" cy="64052"/>
            </a:xfrm>
            <a:custGeom>
              <a:avLst/>
              <a:gdLst/>
              <a:ahLst/>
              <a:cxnLst/>
              <a:rect l="l" t="t" r="r" b="b"/>
              <a:pathLst>
                <a:path w="4460" h="1644" extrusionOk="0">
                  <a:moveTo>
                    <a:pt x="2533" y="0"/>
                  </a:moveTo>
                  <a:cubicBezTo>
                    <a:pt x="2511" y="0"/>
                    <a:pt x="2492" y="11"/>
                    <a:pt x="2478" y="34"/>
                  </a:cubicBezTo>
                  <a:cubicBezTo>
                    <a:pt x="2308" y="253"/>
                    <a:pt x="1920" y="763"/>
                    <a:pt x="1920" y="763"/>
                  </a:cubicBezTo>
                  <a:cubicBezTo>
                    <a:pt x="1920" y="763"/>
                    <a:pt x="1830" y="97"/>
                    <a:pt x="1603" y="97"/>
                  </a:cubicBezTo>
                  <a:cubicBezTo>
                    <a:pt x="1567" y="97"/>
                    <a:pt x="1526" y="115"/>
                    <a:pt x="1482" y="156"/>
                  </a:cubicBezTo>
                  <a:cubicBezTo>
                    <a:pt x="1288" y="350"/>
                    <a:pt x="1094" y="544"/>
                    <a:pt x="924" y="739"/>
                  </a:cubicBezTo>
                  <a:cubicBezTo>
                    <a:pt x="924" y="739"/>
                    <a:pt x="672" y="73"/>
                    <a:pt x="493" y="73"/>
                  </a:cubicBezTo>
                  <a:cubicBezTo>
                    <a:pt x="464" y="73"/>
                    <a:pt x="437" y="91"/>
                    <a:pt x="413" y="131"/>
                  </a:cubicBezTo>
                  <a:cubicBezTo>
                    <a:pt x="243" y="617"/>
                    <a:pt x="98" y="1103"/>
                    <a:pt x="0" y="1613"/>
                  </a:cubicBezTo>
                  <a:cubicBezTo>
                    <a:pt x="0" y="1613"/>
                    <a:pt x="1039" y="1644"/>
                    <a:pt x="2099" y="1644"/>
                  </a:cubicBezTo>
                  <a:cubicBezTo>
                    <a:pt x="3158" y="1644"/>
                    <a:pt x="4239" y="1613"/>
                    <a:pt x="4324" y="1492"/>
                  </a:cubicBezTo>
                  <a:cubicBezTo>
                    <a:pt x="4459" y="1289"/>
                    <a:pt x="4115" y="108"/>
                    <a:pt x="3813" y="108"/>
                  </a:cubicBezTo>
                  <a:cubicBezTo>
                    <a:pt x="3789" y="108"/>
                    <a:pt x="3765" y="115"/>
                    <a:pt x="3741" y="131"/>
                  </a:cubicBezTo>
                  <a:cubicBezTo>
                    <a:pt x="3523" y="350"/>
                    <a:pt x="3353" y="642"/>
                    <a:pt x="3280" y="933"/>
                  </a:cubicBezTo>
                  <a:cubicBezTo>
                    <a:pt x="3280" y="933"/>
                    <a:pt x="2744" y="0"/>
                    <a:pt x="25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Google Shape;217;p6"/>
            <p:cNvSpPr/>
            <p:nvPr/>
          </p:nvSpPr>
          <p:spPr>
            <a:xfrm>
              <a:off x="-887041" y="1718764"/>
              <a:ext cx="8589" cy="31489"/>
            </a:xfrm>
            <a:custGeom>
              <a:avLst/>
              <a:gdLst/>
              <a:ahLst/>
              <a:cxnLst/>
              <a:rect l="l" t="t" r="r" b="b"/>
              <a:pathLst>
                <a:path w="220" h="809" extrusionOk="0">
                  <a:moveTo>
                    <a:pt x="159" y="1"/>
                  </a:moveTo>
                  <a:cubicBezTo>
                    <a:pt x="140" y="1"/>
                    <a:pt x="122" y="13"/>
                    <a:pt x="122" y="37"/>
                  </a:cubicBezTo>
                  <a:cubicBezTo>
                    <a:pt x="122" y="256"/>
                    <a:pt x="98" y="499"/>
                    <a:pt x="25" y="741"/>
                  </a:cubicBezTo>
                  <a:cubicBezTo>
                    <a:pt x="1" y="741"/>
                    <a:pt x="1" y="790"/>
                    <a:pt x="25" y="790"/>
                  </a:cubicBezTo>
                  <a:lnTo>
                    <a:pt x="49" y="790"/>
                  </a:lnTo>
                  <a:cubicBezTo>
                    <a:pt x="49" y="802"/>
                    <a:pt x="55" y="808"/>
                    <a:pt x="64" y="808"/>
                  </a:cubicBezTo>
                  <a:cubicBezTo>
                    <a:pt x="73" y="808"/>
                    <a:pt x="86" y="802"/>
                    <a:pt x="98" y="790"/>
                  </a:cubicBezTo>
                  <a:cubicBezTo>
                    <a:pt x="195" y="547"/>
                    <a:pt x="219" y="280"/>
                    <a:pt x="195" y="37"/>
                  </a:cubicBezTo>
                  <a:cubicBezTo>
                    <a:pt x="195" y="13"/>
                    <a:pt x="177" y="1"/>
                    <a:pt x="1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218;p6"/>
            <p:cNvSpPr/>
            <p:nvPr/>
          </p:nvSpPr>
          <p:spPr>
            <a:xfrm>
              <a:off x="-931418" y="1708744"/>
              <a:ext cx="10379" cy="40793"/>
            </a:xfrm>
            <a:custGeom>
              <a:avLst/>
              <a:gdLst/>
              <a:ahLst/>
              <a:cxnLst/>
              <a:rect l="l" t="t" r="r" b="b"/>
              <a:pathLst>
                <a:path w="269" h="1046" extrusionOk="0">
                  <a:moveTo>
                    <a:pt x="147" y="0"/>
                  </a:moveTo>
                  <a:cubicBezTo>
                    <a:pt x="122" y="0"/>
                    <a:pt x="98" y="25"/>
                    <a:pt x="122" y="49"/>
                  </a:cubicBezTo>
                  <a:cubicBezTo>
                    <a:pt x="147" y="365"/>
                    <a:pt x="122" y="875"/>
                    <a:pt x="1" y="948"/>
                  </a:cubicBezTo>
                  <a:cubicBezTo>
                    <a:pt x="1" y="972"/>
                    <a:pt x="1" y="996"/>
                    <a:pt x="1" y="1021"/>
                  </a:cubicBezTo>
                  <a:cubicBezTo>
                    <a:pt x="25" y="1021"/>
                    <a:pt x="25" y="1045"/>
                    <a:pt x="49" y="1045"/>
                  </a:cubicBezTo>
                  <a:lnTo>
                    <a:pt x="74" y="1045"/>
                  </a:lnTo>
                  <a:cubicBezTo>
                    <a:pt x="268" y="924"/>
                    <a:pt x="195" y="195"/>
                    <a:pt x="195" y="49"/>
                  </a:cubicBezTo>
                  <a:cubicBezTo>
                    <a:pt x="195" y="0"/>
                    <a:pt x="171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Google Shape;219;p6"/>
            <p:cNvSpPr/>
            <p:nvPr/>
          </p:nvSpPr>
          <p:spPr>
            <a:xfrm>
              <a:off x="-976869" y="1713396"/>
              <a:ext cx="6800" cy="34352"/>
            </a:xfrm>
            <a:custGeom>
              <a:avLst/>
              <a:gdLst/>
              <a:ahLst/>
              <a:cxnLst/>
              <a:rect l="l" t="t" r="r" b="b"/>
              <a:pathLst>
                <a:path w="171" h="876" extrusionOk="0">
                  <a:moveTo>
                    <a:pt x="122" y="1"/>
                  </a:moveTo>
                  <a:cubicBezTo>
                    <a:pt x="98" y="1"/>
                    <a:pt x="74" y="25"/>
                    <a:pt x="74" y="50"/>
                  </a:cubicBezTo>
                  <a:cubicBezTo>
                    <a:pt x="74" y="317"/>
                    <a:pt x="49" y="560"/>
                    <a:pt x="1" y="827"/>
                  </a:cubicBezTo>
                  <a:cubicBezTo>
                    <a:pt x="1" y="851"/>
                    <a:pt x="1" y="875"/>
                    <a:pt x="49" y="875"/>
                  </a:cubicBezTo>
                  <a:cubicBezTo>
                    <a:pt x="74" y="875"/>
                    <a:pt x="98" y="875"/>
                    <a:pt x="98" y="851"/>
                  </a:cubicBezTo>
                  <a:cubicBezTo>
                    <a:pt x="147" y="584"/>
                    <a:pt x="171" y="317"/>
                    <a:pt x="171" y="50"/>
                  </a:cubicBezTo>
                  <a:cubicBezTo>
                    <a:pt x="171" y="25"/>
                    <a:pt x="147" y="1"/>
                    <a:pt x="1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" name="Google Shape;220;p6"/>
            <p:cNvSpPr/>
            <p:nvPr/>
          </p:nvSpPr>
          <p:spPr>
            <a:xfrm>
              <a:off x="-1015520" y="1710891"/>
              <a:ext cx="10378" cy="35783"/>
            </a:xfrm>
            <a:custGeom>
              <a:avLst/>
              <a:gdLst/>
              <a:ahLst/>
              <a:cxnLst/>
              <a:rect l="l" t="t" r="r" b="b"/>
              <a:pathLst>
                <a:path w="269" h="924" extrusionOk="0">
                  <a:moveTo>
                    <a:pt x="98" y="0"/>
                  </a:moveTo>
                  <a:cubicBezTo>
                    <a:pt x="74" y="0"/>
                    <a:pt x="49" y="0"/>
                    <a:pt x="25" y="24"/>
                  </a:cubicBezTo>
                  <a:cubicBezTo>
                    <a:pt x="1" y="316"/>
                    <a:pt x="49" y="607"/>
                    <a:pt x="171" y="899"/>
                  </a:cubicBezTo>
                  <a:cubicBezTo>
                    <a:pt x="171" y="899"/>
                    <a:pt x="195" y="923"/>
                    <a:pt x="195" y="923"/>
                  </a:cubicBezTo>
                  <a:lnTo>
                    <a:pt x="219" y="923"/>
                  </a:lnTo>
                  <a:cubicBezTo>
                    <a:pt x="244" y="899"/>
                    <a:pt x="268" y="875"/>
                    <a:pt x="244" y="850"/>
                  </a:cubicBezTo>
                  <a:cubicBezTo>
                    <a:pt x="147" y="607"/>
                    <a:pt x="98" y="316"/>
                    <a:pt x="122" y="49"/>
                  </a:cubicBezTo>
                  <a:cubicBezTo>
                    <a:pt x="122" y="24"/>
                    <a:pt x="122" y="0"/>
                    <a:pt x="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9" name="Google Shape;221;p6"/>
          <p:cNvGrpSpPr>
            <a:grpSpLocks/>
          </p:cNvGrpSpPr>
          <p:nvPr/>
        </p:nvGrpSpPr>
        <p:grpSpPr bwMode="auto">
          <a:xfrm flipH="1">
            <a:off x="176213" y="5946775"/>
            <a:ext cx="717550" cy="739775"/>
            <a:chOff x="5294267" y="4624350"/>
            <a:chExt cx="383004" cy="395854"/>
          </a:xfrm>
        </p:grpSpPr>
        <p:sp>
          <p:nvSpPr>
            <p:cNvPr id="30" name="Google Shape;222;p6"/>
            <p:cNvSpPr/>
            <p:nvPr/>
          </p:nvSpPr>
          <p:spPr>
            <a:xfrm>
              <a:off x="5358666" y="4859654"/>
              <a:ext cx="58468" cy="160550"/>
            </a:xfrm>
            <a:custGeom>
              <a:avLst/>
              <a:gdLst/>
              <a:ahLst/>
              <a:cxnLst/>
              <a:rect l="l" t="t" r="r" b="b"/>
              <a:pathLst>
                <a:path w="671" h="1845" extrusionOk="0">
                  <a:moveTo>
                    <a:pt x="106" y="0"/>
                  </a:moveTo>
                  <a:cubicBezTo>
                    <a:pt x="55" y="0"/>
                    <a:pt x="0" y="47"/>
                    <a:pt x="15" y="119"/>
                  </a:cubicBezTo>
                  <a:lnTo>
                    <a:pt x="501" y="1796"/>
                  </a:lnTo>
                  <a:cubicBezTo>
                    <a:pt x="501" y="1820"/>
                    <a:pt x="525" y="1844"/>
                    <a:pt x="573" y="1844"/>
                  </a:cubicBezTo>
                  <a:lnTo>
                    <a:pt x="598" y="1844"/>
                  </a:lnTo>
                  <a:cubicBezTo>
                    <a:pt x="646" y="1844"/>
                    <a:pt x="671" y="1796"/>
                    <a:pt x="646" y="1747"/>
                  </a:cubicBezTo>
                  <a:lnTo>
                    <a:pt x="185" y="71"/>
                  </a:lnTo>
                  <a:cubicBezTo>
                    <a:pt x="175" y="22"/>
                    <a:pt x="141" y="0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" name="Google Shape;223;p6"/>
            <p:cNvSpPr/>
            <p:nvPr/>
          </p:nvSpPr>
          <p:spPr>
            <a:xfrm>
              <a:off x="5294267" y="4894482"/>
              <a:ext cx="175403" cy="68808"/>
            </a:xfrm>
            <a:custGeom>
              <a:avLst/>
              <a:gdLst/>
              <a:ahLst/>
              <a:cxnLst/>
              <a:rect l="l" t="t" r="r" b="b"/>
              <a:pathLst>
                <a:path w="2017" h="788" extrusionOk="0">
                  <a:moveTo>
                    <a:pt x="1934" y="0"/>
                  </a:moveTo>
                  <a:cubicBezTo>
                    <a:pt x="1921" y="0"/>
                    <a:pt x="1908" y="3"/>
                    <a:pt x="1895" y="10"/>
                  </a:cubicBezTo>
                  <a:lnTo>
                    <a:pt x="49" y="617"/>
                  </a:lnTo>
                  <a:cubicBezTo>
                    <a:pt x="25" y="642"/>
                    <a:pt x="1" y="666"/>
                    <a:pt x="1" y="714"/>
                  </a:cubicBezTo>
                  <a:cubicBezTo>
                    <a:pt x="1" y="739"/>
                    <a:pt x="49" y="763"/>
                    <a:pt x="74" y="763"/>
                  </a:cubicBezTo>
                  <a:lnTo>
                    <a:pt x="98" y="787"/>
                  </a:lnTo>
                  <a:lnTo>
                    <a:pt x="1944" y="180"/>
                  </a:lnTo>
                  <a:cubicBezTo>
                    <a:pt x="1993" y="156"/>
                    <a:pt x="2017" y="107"/>
                    <a:pt x="1993" y="59"/>
                  </a:cubicBezTo>
                  <a:cubicBezTo>
                    <a:pt x="1993" y="23"/>
                    <a:pt x="1967" y="0"/>
                    <a:pt x="19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224;p6"/>
            <p:cNvSpPr/>
            <p:nvPr/>
          </p:nvSpPr>
          <p:spPr>
            <a:xfrm>
              <a:off x="5310367" y="4884288"/>
              <a:ext cx="150829" cy="93442"/>
            </a:xfrm>
            <a:custGeom>
              <a:avLst/>
              <a:gdLst/>
              <a:ahLst/>
              <a:cxnLst/>
              <a:rect l="l" t="t" r="r" b="b"/>
              <a:pathLst>
                <a:path w="1734" h="1081" extrusionOk="0">
                  <a:moveTo>
                    <a:pt x="110" y="0"/>
                  </a:moveTo>
                  <a:cubicBezTo>
                    <a:pt x="38" y="0"/>
                    <a:pt x="0" y="92"/>
                    <a:pt x="82" y="133"/>
                  </a:cubicBezTo>
                  <a:lnTo>
                    <a:pt x="1588" y="1080"/>
                  </a:lnTo>
                  <a:lnTo>
                    <a:pt x="1637" y="1080"/>
                  </a:lnTo>
                  <a:cubicBezTo>
                    <a:pt x="1661" y="1080"/>
                    <a:pt x="1685" y="1080"/>
                    <a:pt x="1709" y="1056"/>
                  </a:cubicBezTo>
                  <a:cubicBezTo>
                    <a:pt x="1734" y="1007"/>
                    <a:pt x="1709" y="959"/>
                    <a:pt x="1685" y="935"/>
                  </a:cubicBezTo>
                  <a:lnTo>
                    <a:pt x="155" y="11"/>
                  </a:lnTo>
                  <a:cubicBezTo>
                    <a:pt x="139" y="4"/>
                    <a:pt x="124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" name="Google Shape;225;p6"/>
            <p:cNvSpPr/>
            <p:nvPr/>
          </p:nvSpPr>
          <p:spPr>
            <a:xfrm>
              <a:off x="5340872" y="4845213"/>
              <a:ext cx="97445" cy="158002"/>
            </a:xfrm>
            <a:custGeom>
              <a:avLst/>
              <a:gdLst/>
              <a:ahLst/>
              <a:cxnLst/>
              <a:rect l="l" t="t" r="r" b="b"/>
              <a:pathLst>
                <a:path w="1118" h="1814" extrusionOk="0">
                  <a:moveTo>
                    <a:pt x="1010" y="0"/>
                  </a:moveTo>
                  <a:cubicBezTo>
                    <a:pt x="984" y="0"/>
                    <a:pt x="962" y="12"/>
                    <a:pt x="947" y="41"/>
                  </a:cubicBezTo>
                  <a:lnTo>
                    <a:pt x="24" y="1717"/>
                  </a:lnTo>
                  <a:cubicBezTo>
                    <a:pt x="0" y="1741"/>
                    <a:pt x="24" y="1790"/>
                    <a:pt x="49" y="1814"/>
                  </a:cubicBezTo>
                  <a:lnTo>
                    <a:pt x="97" y="1814"/>
                  </a:lnTo>
                  <a:cubicBezTo>
                    <a:pt x="122" y="1814"/>
                    <a:pt x="146" y="1814"/>
                    <a:pt x="170" y="1790"/>
                  </a:cubicBezTo>
                  <a:lnTo>
                    <a:pt x="1093" y="113"/>
                  </a:lnTo>
                  <a:cubicBezTo>
                    <a:pt x="1118" y="89"/>
                    <a:pt x="1093" y="41"/>
                    <a:pt x="1069" y="16"/>
                  </a:cubicBezTo>
                  <a:cubicBezTo>
                    <a:pt x="1049" y="6"/>
                    <a:pt x="1029" y="0"/>
                    <a:pt x="10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" name="Google Shape;226;p6"/>
            <p:cNvSpPr/>
            <p:nvPr/>
          </p:nvSpPr>
          <p:spPr>
            <a:xfrm>
              <a:off x="5499327" y="4624350"/>
              <a:ext cx="175403" cy="150357"/>
            </a:xfrm>
            <a:custGeom>
              <a:avLst/>
              <a:gdLst/>
              <a:ahLst/>
              <a:cxnLst/>
              <a:rect l="l" t="t" r="r" b="b"/>
              <a:pathLst>
                <a:path w="2017" h="1731" extrusionOk="0">
                  <a:moveTo>
                    <a:pt x="1166" y="175"/>
                  </a:moveTo>
                  <a:cubicBezTo>
                    <a:pt x="1555" y="175"/>
                    <a:pt x="1871" y="467"/>
                    <a:pt x="1871" y="856"/>
                  </a:cubicBezTo>
                  <a:cubicBezTo>
                    <a:pt x="1871" y="1285"/>
                    <a:pt x="1511" y="1569"/>
                    <a:pt x="1144" y="1569"/>
                  </a:cubicBezTo>
                  <a:cubicBezTo>
                    <a:pt x="971" y="1569"/>
                    <a:pt x="796" y="1506"/>
                    <a:pt x="656" y="1366"/>
                  </a:cubicBezTo>
                  <a:cubicBezTo>
                    <a:pt x="219" y="929"/>
                    <a:pt x="534" y="175"/>
                    <a:pt x="1166" y="175"/>
                  </a:cubicBezTo>
                  <a:close/>
                  <a:moveTo>
                    <a:pt x="1142" y="1"/>
                  </a:moveTo>
                  <a:cubicBezTo>
                    <a:pt x="930" y="1"/>
                    <a:pt x="714" y="77"/>
                    <a:pt x="534" y="248"/>
                  </a:cubicBezTo>
                  <a:cubicBezTo>
                    <a:pt x="0" y="807"/>
                    <a:pt x="389" y="1730"/>
                    <a:pt x="1166" y="1730"/>
                  </a:cubicBezTo>
                  <a:cubicBezTo>
                    <a:pt x="1628" y="1730"/>
                    <a:pt x="2016" y="1342"/>
                    <a:pt x="2016" y="856"/>
                  </a:cubicBezTo>
                  <a:cubicBezTo>
                    <a:pt x="2016" y="344"/>
                    <a:pt x="1590" y="1"/>
                    <a:pt x="11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" name="Google Shape;227;p6"/>
            <p:cNvSpPr/>
            <p:nvPr/>
          </p:nvSpPr>
          <p:spPr>
            <a:xfrm>
              <a:off x="5615414" y="4833320"/>
              <a:ext cx="32199" cy="89195"/>
            </a:xfrm>
            <a:custGeom>
              <a:avLst/>
              <a:gdLst/>
              <a:ahLst/>
              <a:cxnLst/>
              <a:rect l="l" t="t" r="r" b="b"/>
              <a:pathLst>
                <a:path w="671" h="1845" extrusionOk="0">
                  <a:moveTo>
                    <a:pt x="106" y="0"/>
                  </a:moveTo>
                  <a:cubicBezTo>
                    <a:pt x="55" y="0"/>
                    <a:pt x="0" y="47"/>
                    <a:pt x="15" y="119"/>
                  </a:cubicBezTo>
                  <a:lnTo>
                    <a:pt x="501" y="1796"/>
                  </a:lnTo>
                  <a:cubicBezTo>
                    <a:pt x="501" y="1820"/>
                    <a:pt x="525" y="1844"/>
                    <a:pt x="573" y="1844"/>
                  </a:cubicBezTo>
                  <a:lnTo>
                    <a:pt x="598" y="1844"/>
                  </a:lnTo>
                  <a:cubicBezTo>
                    <a:pt x="646" y="1844"/>
                    <a:pt x="671" y="1796"/>
                    <a:pt x="646" y="1747"/>
                  </a:cubicBezTo>
                  <a:lnTo>
                    <a:pt x="185" y="71"/>
                  </a:lnTo>
                  <a:cubicBezTo>
                    <a:pt x="175" y="22"/>
                    <a:pt x="141" y="0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" name="Google Shape;228;p6"/>
            <p:cNvSpPr/>
            <p:nvPr/>
          </p:nvSpPr>
          <p:spPr>
            <a:xfrm>
              <a:off x="5579826" y="4852858"/>
              <a:ext cx="97445" cy="38226"/>
            </a:xfrm>
            <a:custGeom>
              <a:avLst/>
              <a:gdLst/>
              <a:ahLst/>
              <a:cxnLst/>
              <a:rect l="l" t="t" r="r" b="b"/>
              <a:pathLst>
                <a:path w="2017" h="788" extrusionOk="0">
                  <a:moveTo>
                    <a:pt x="1934" y="0"/>
                  </a:moveTo>
                  <a:cubicBezTo>
                    <a:pt x="1921" y="0"/>
                    <a:pt x="1908" y="3"/>
                    <a:pt x="1895" y="10"/>
                  </a:cubicBezTo>
                  <a:lnTo>
                    <a:pt x="49" y="617"/>
                  </a:lnTo>
                  <a:cubicBezTo>
                    <a:pt x="25" y="642"/>
                    <a:pt x="1" y="666"/>
                    <a:pt x="1" y="714"/>
                  </a:cubicBezTo>
                  <a:cubicBezTo>
                    <a:pt x="1" y="739"/>
                    <a:pt x="49" y="763"/>
                    <a:pt x="74" y="763"/>
                  </a:cubicBezTo>
                  <a:lnTo>
                    <a:pt x="98" y="787"/>
                  </a:lnTo>
                  <a:lnTo>
                    <a:pt x="1944" y="180"/>
                  </a:lnTo>
                  <a:cubicBezTo>
                    <a:pt x="1993" y="156"/>
                    <a:pt x="2017" y="107"/>
                    <a:pt x="1993" y="59"/>
                  </a:cubicBezTo>
                  <a:cubicBezTo>
                    <a:pt x="1993" y="23"/>
                    <a:pt x="1967" y="0"/>
                    <a:pt x="19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" name="Google Shape;229;p6"/>
            <p:cNvSpPr/>
            <p:nvPr/>
          </p:nvSpPr>
          <p:spPr>
            <a:xfrm>
              <a:off x="5589146" y="4846912"/>
              <a:ext cx="83041" cy="52667"/>
            </a:xfrm>
            <a:custGeom>
              <a:avLst/>
              <a:gdLst/>
              <a:ahLst/>
              <a:cxnLst/>
              <a:rect l="l" t="t" r="r" b="b"/>
              <a:pathLst>
                <a:path w="1734" h="1081" extrusionOk="0">
                  <a:moveTo>
                    <a:pt x="110" y="0"/>
                  </a:moveTo>
                  <a:cubicBezTo>
                    <a:pt x="38" y="0"/>
                    <a:pt x="0" y="92"/>
                    <a:pt x="82" y="133"/>
                  </a:cubicBezTo>
                  <a:lnTo>
                    <a:pt x="1588" y="1080"/>
                  </a:lnTo>
                  <a:lnTo>
                    <a:pt x="1637" y="1080"/>
                  </a:lnTo>
                  <a:cubicBezTo>
                    <a:pt x="1661" y="1080"/>
                    <a:pt x="1685" y="1080"/>
                    <a:pt x="1709" y="1056"/>
                  </a:cubicBezTo>
                  <a:cubicBezTo>
                    <a:pt x="1734" y="1007"/>
                    <a:pt x="1709" y="959"/>
                    <a:pt x="1685" y="935"/>
                  </a:cubicBezTo>
                  <a:lnTo>
                    <a:pt x="155" y="11"/>
                  </a:lnTo>
                  <a:cubicBezTo>
                    <a:pt x="139" y="4"/>
                    <a:pt x="124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" name="Google Shape;230;p6"/>
            <p:cNvSpPr/>
            <p:nvPr/>
          </p:nvSpPr>
          <p:spPr>
            <a:xfrm>
              <a:off x="5606093" y="4825675"/>
              <a:ext cx="53384" cy="87495"/>
            </a:xfrm>
            <a:custGeom>
              <a:avLst/>
              <a:gdLst/>
              <a:ahLst/>
              <a:cxnLst/>
              <a:rect l="l" t="t" r="r" b="b"/>
              <a:pathLst>
                <a:path w="1118" h="1814" extrusionOk="0">
                  <a:moveTo>
                    <a:pt x="1010" y="0"/>
                  </a:moveTo>
                  <a:cubicBezTo>
                    <a:pt x="984" y="0"/>
                    <a:pt x="962" y="12"/>
                    <a:pt x="947" y="41"/>
                  </a:cubicBezTo>
                  <a:lnTo>
                    <a:pt x="24" y="1717"/>
                  </a:lnTo>
                  <a:cubicBezTo>
                    <a:pt x="0" y="1741"/>
                    <a:pt x="24" y="1790"/>
                    <a:pt x="49" y="1814"/>
                  </a:cubicBezTo>
                  <a:lnTo>
                    <a:pt x="97" y="1814"/>
                  </a:lnTo>
                  <a:cubicBezTo>
                    <a:pt x="122" y="1814"/>
                    <a:pt x="146" y="1814"/>
                    <a:pt x="170" y="1790"/>
                  </a:cubicBezTo>
                  <a:lnTo>
                    <a:pt x="1093" y="113"/>
                  </a:lnTo>
                  <a:cubicBezTo>
                    <a:pt x="1118" y="89"/>
                    <a:pt x="1093" y="41"/>
                    <a:pt x="1069" y="16"/>
                  </a:cubicBezTo>
                  <a:cubicBezTo>
                    <a:pt x="1049" y="6"/>
                    <a:pt x="1029" y="0"/>
                    <a:pt x="10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9" name="Google Shape;231;p6"/>
          <p:cNvGrpSpPr>
            <a:grpSpLocks/>
          </p:cNvGrpSpPr>
          <p:nvPr/>
        </p:nvGrpSpPr>
        <p:grpSpPr bwMode="auto">
          <a:xfrm rot="14395328" flipH="1">
            <a:off x="11268076" y="381000"/>
            <a:ext cx="715962" cy="363537"/>
            <a:chOff x="5294267" y="4825749"/>
            <a:chExt cx="383004" cy="194455"/>
          </a:xfrm>
        </p:grpSpPr>
        <p:sp>
          <p:nvSpPr>
            <p:cNvPr id="40" name="Google Shape;232;p6"/>
            <p:cNvSpPr/>
            <p:nvPr/>
          </p:nvSpPr>
          <p:spPr>
            <a:xfrm>
              <a:off x="5358550" y="4858470"/>
              <a:ext cx="57748" cy="160489"/>
            </a:xfrm>
            <a:custGeom>
              <a:avLst/>
              <a:gdLst/>
              <a:ahLst/>
              <a:cxnLst/>
              <a:rect l="l" t="t" r="r" b="b"/>
              <a:pathLst>
                <a:path w="671" h="1845" extrusionOk="0">
                  <a:moveTo>
                    <a:pt x="106" y="0"/>
                  </a:moveTo>
                  <a:cubicBezTo>
                    <a:pt x="55" y="0"/>
                    <a:pt x="0" y="47"/>
                    <a:pt x="15" y="119"/>
                  </a:cubicBezTo>
                  <a:lnTo>
                    <a:pt x="501" y="1796"/>
                  </a:lnTo>
                  <a:cubicBezTo>
                    <a:pt x="501" y="1820"/>
                    <a:pt x="525" y="1844"/>
                    <a:pt x="573" y="1844"/>
                  </a:cubicBezTo>
                  <a:lnTo>
                    <a:pt x="598" y="1844"/>
                  </a:lnTo>
                  <a:cubicBezTo>
                    <a:pt x="646" y="1844"/>
                    <a:pt x="671" y="1796"/>
                    <a:pt x="646" y="1747"/>
                  </a:cubicBezTo>
                  <a:lnTo>
                    <a:pt x="185" y="71"/>
                  </a:lnTo>
                  <a:cubicBezTo>
                    <a:pt x="175" y="22"/>
                    <a:pt x="141" y="0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" name="Google Shape;233;p6"/>
            <p:cNvSpPr/>
            <p:nvPr/>
          </p:nvSpPr>
          <p:spPr>
            <a:xfrm>
              <a:off x="5293202" y="4894250"/>
              <a:ext cx="175791" cy="68781"/>
            </a:xfrm>
            <a:custGeom>
              <a:avLst/>
              <a:gdLst/>
              <a:ahLst/>
              <a:cxnLst/>
              <a:rect l="l" t="t" r="r" b="b"/>
              <a:pathLst>
                <a:path w="2017" h="788" extrusionOk="0">
                  <a:moveTo>
                    <a:pt x="1934" y="0"/>
                  </a:moveTo>
                  <a:cubicBezTo>
                    <a:pt x="1921" y="0"/>
                    <a:pt x="1908" y="3"/>
                    <a:pt x="1895" y="10"/>
                  </a:cubicBezTo>
                  <a:lnTo>
                    <a:pt x="49" y="617"/>
                  </a:lnTo>
                  <a:cubicBezTo>
                    <a:pt x="25" y="642"/>
                    <a:pt x="1" y="666"/>
                    <a:pt x="1" y="714"/>
                  </a:cubicBezTo>
                  <a:cubicBezTo>
                    <a:pt x="1" y="739"/>
                    <a:pt x="49" y="763"/>
                    <a:pt x="74" y="763"/>
                  </a:cubicBezTo>
                  <a:lnTo>
                    <a:pt x="98" y="787"/>
                  </a:lnTo>
                  <a:lnTo>
                    <a:pt x="1944" y="180"/>
                  </a:lnTo>
                  <a:cubicBezTo>
                    <a:pt x="1993" y="156"/>
                    <a:pt x="2017" y="107"/>
                    <a:pt x="1993" y="59"/>
                  </a:cubicBezTo>
                  <a:cubicBezTo>
                    <a:pt x="1993" y="23"/>
                    <a:pt x="1967" y="0"/>
                    <a:pt x="19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" name="Google Shape;234;p6"/>
            <p:cNvSpPr/>
            <p:nvPr/>
          </p:nvSpPr>
          <p:spPr>
            <a:xfrm>
              <a:off x="5311686" y="4882845"/>
              <a:ext cx="151164" cy="94255"/>
            </a:xfrm>
            <a:custGeom>
              <a:avLst/>
              <a:gdLst/>
              <a:ahLst/>
              <a:cxnLst/>
              <a:rect l="l" t="t" r="r" b="b"/>
              <a:pathLst>
                <a:path w="1734" h="1081" extrusionOk="0">
                  <a:moveTo>
                    <a:pt x="110" y="0"/>
                  </a:moveTo>
                  <a:cubicBezTo>
                    <a:pt x="38" y="0"/>
                    <a:pt x="0" y="92"/>
                    <a:pt x="82" y="133"/>
                  </a:cubicBezTo>
                  <a:lnTo>
                    <a:pt x="1588" y="1080"/>
                  </a:lnTo>
                  <a:lnTo>
                    <a:pt x="1637" y="1080"/>
                  </a:lnTo>
                  <a:cubicBezTo>
                    <a:pt x="1661" y="1080"/>
                    <a:pt x="1685" y="1080"/>
                    <a:pt x="1709" y="1056"/>
                  </a:cubicBezTo>
                  <a:cubicBezTo>
                    <a:pt x="1734" y="1007"/>
                    <a:pt x="1709" y="959"/>
                    <a:pt x="1685" y="935"/>
                  </a:cubicBezTo>
                  <a:lnTo>
                    <a:pt x="155" y="11"/>
                  </a:lnTo>
                  <a:cubicBezTo>
                    <a:pt x="139" y="4"/>
                    <a:pt x="124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" name="Google Shape;235;p6"/>
            <p:cNvSpPr/>
            <p:nvPr/>
          </p:nvSpPr>
          <p:spPr>
            <a:xfrm>
              <a:off x="5341356" y="4845142"/>
              <a:ext cx="96813" cy="157942"/>
            </a:xfrm>
            <a:custGeom>
              <a:avLst/>
              <a:gdLst/>
              <a:ahLst/>
              <a:cxnLst/>
              <a:rect l="l" t="t" r="r" b="b"/>
              <a:pathLst>
                <a:path w="1118" h="1814" extrusionOk="0">
                  <a:moveTo>
                    <a:pt x="1010" y="0"/>
                  </a:moveTo>
                  <a:cubicBezTo>
                    <a:pt x="984" y="0"/>
                    <a:pt x="962" y="12"/>
                    <a:pt x="947" y="41"/>
                  </a:cubicBezTo>
                  <a:lnTo>
                    <a:pt x="24" y="1717"/>
                  </a:lnTo>
                  <a:cubicBezTo>
                    <a:pt x="0" y="1741"/>
                    <a:pt x="24" y="1790"/>
                    <a:pt x="49" y="1814"/>
                  </a:cubicBezTo>
                  <a:lnTo>
                    <a:pt x="97" y="1814"/>
                  </a:lnTo>
                  <a:cubicBezTo>
                    <a:pt x="122" y="1814"/>
                    <a:pt x="146" y="1814"/>
                    <a:pt x="170" y="1790"/>
                  </a:cubicBezTo>
                  <a:lnTo>
                    <a:pt x="1093" y="113"/>
                  </a:lnTo>
                  <a:cubicBezTo>
                    <a:pt x="1118" y="89"/>
                    <a:pt x="1093" y="41"/>
                    <a:pt x="1069" y="16"/>
                  </a:cubicBezTo>
                  <a:cubicBezTo>
                    <a:pt x="1049" y="6"/>
                    <a:pt x="1029" y="0"/>
                    <a:pt x="10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" name="Google Shape;236;p6"/>
            <p:cNvSpPr/>
            <p:nvPr/>
          </p:nvSpPr>
          <p:spPr>
            <a:xfrm>
              <a:off x="5613677" y="4833003"/>
              <a:ext cx="33120" cy="89161"/>
            </a:xfrm>
            <a:custGeom>
              <a:avLst/>
              <a:gdLst/>
              <a:ahLst/>
              <a:cxnLst/>
              <a:rect l="l" t="t" r="r" b="b"/>
              <a:pathLst>
                <a:path w="671" h="1845" extrusionOk="0">
                  <a:moveTo>
                    <a:pt x="106" y="0"/>
                  </a:moveTo>
                  <a:cubicBezTo>
                    <a:pt x="55" y="0"/>
                    <a:pt x="0" y="47"/>
                    <a:pt x="15" y="119"/>
                  </a:cubicBezTo>
                  <a:lnTo>
                    <a:pt x="501" y="1796"/>
                  </a:lnTo>
                  <a:cubicBezTo>
                    <a:pt x="501" y="1820"/>
                    <a:pt x="525" y="1844"/>
                    <a:pt x="573" y="1844"/>
                  </a:cubicBezTo>
                  <a:lnTo>
                    <a:pt x="598" y="1844"/>
                  </a:lnTo>
                  <a:cubicBezTo>
                    <a:pt x="646" y="1844"/>
                    <a:pt x="671" y="1796"/>
                    <a:pt x="646" y="1747"/>
                  </a:cubicBezTo>
                  <a:lnTo>
                    <a:pt x="185" y="71"/>
                  </a:lnTo>
                  <a:cubicBezTo>
                    <a:pt x="175" y="22"/>
                    <a:pt x="141" y="0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" name="Google Shape;237;p6"/>
            <p:cNvSpPr/>
            <p:nvPr/>
          </p:nvSpPr>
          <p:spPr>
            <a:xfrm>
              <a:off x="5578002" y="4852599"/>
              <a:ext cx="97662" cy="38212"/>
            </a:xfrm>
            <a:custGeom>
              <a:avLst/>
              <a:gdLst/>
              <a:ahLst/>
              <a:cxnLst/>
              <a:rect l="l" t="t" r="r" b="b"/>
              <a:pathLst>
                <a:path w="2017" h="788" extrusionOk="0">
                  <a:moveTo>
                    <a:pt x="1934" y="0"/>
                  </a:moveTo>
                  <a:cubicBezTo>
                    <a:pt x="1921" y="0"/>
                    <a:pt x="1908" y="3"/>
                    <a:pt x="1895" y="10"/>
                  </a:cubicBezTo>
                  <a:lnTo>
                    <a:pt x="49" y="617"/>
                  </a:lnTo>
                  <a:cubicBezTo>
                    <a:pt x="25" y="642"/>
                    <a:pt x="1" y="666"/>
                    <a:pt x="1" y="714"/>
                  </a:cubicBezTo>
                  <a:cubicBezTo>
                    <a:pt x="1" y="739"/>
                    <a:pt x="49" y="763"/>
                    <a:pt x="74" y="763"/>
                  </a:cubicBezTo>
                  <a:lnTo>
                    <a:pt x="98" y="787"/>
                  </a:lnTo>
                  <a:lnTo>
                    <a:pt x="1944" y="180"/>
                  </a:lnTo>
                  <a:cubicBezTo>
                    <a:pt x="1993" y="156"/>
                    <a:pt x="2017" y="107"/>
                    <a:pt x="1993" y="59"/>
                  </a:cubicBezTo>
                  <a:cubicBezTo>
                    <a:pt x="1993" y="23"/>
                    <a:pt x="1967" y="0"/>
                    <a:pt x="19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" name="Google Shape;238;p6"/>
            <p:cNvSpPr/>
            <p:nvPr/>
          </p:nvSpPr>
          <p:spPr>
            <a:xfrm>
              <a:off x="5589378" y="4845360"/>
              <a:ext cx="83225" cy="51798"/>
            </a:xfrm>
            <a:custGeom>
              <a:avLst/>
              <a:gdLst/>
              <a:ahLst/>
              <a:cxnLst/>
              <a:rect l="l" t="t" r="r" b="b"/>
              <a:pathLst>
                <a:path w="1734" h="1081" extrusionOk="0">
                  <a:moveTo>
                    <a:pt x="110" y="0"/>
                  </a:moveTo>
                  <a:cubicBezTo>
                    <a:pt x="38" y="0"/>
                    <a:pt x="0" y="92"/>
                    <a:pt x="82" y="133"/>
                  </a:cubicBezTo>
                  <a:lnTo>
                    <a:pt x="1588" y="1080"/>
                  </a:lnTo>
                  <a:lnTo>
                    <a:pt x="1637" y="1080"/>
                  </a:lnTo>
                  <a:cubicBezTo>
                    <a:pt x="1661" y="1080"/>
                    <a:pt x="1685" y="1080"/>
                    <a:pt x="1709" y="1056"/>
                  </a:cubicBezTo>
                  <a:cubicBezTo>
                    <a:pt x="1734" y="1007"/>
                    <a:pt x="1709" y="959"/>
                    <a:pt x="1685" y="935"/>
                  </a:cubicBezTo>
                  <a:lnTo>
                    <a:pt x="155" y="11"/>
                  </a:lnTo>
                  <a:cubicBezTo>
                    <a:pt x="139" y="4"/>
                    <a:pt x="124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" name="Google Shape;239;p6"/>
            <p:cNvSpPr/>
            <p:nvPr/>
          </p:nvSpPr>
          <p:spPr>
            <a:xfrm>
              <a:off x="5605651" y="4825730"/>
              <a:ext cx="53502" cy="87463"/>
            </a:xfrm>
            <a:custGeom>
              <a:avLst/>
              <a:gdLst/>
              <a:ahLst/>
              <a:cxnLst/>
              <a:rect l="l" t="t" r="r" b="b"/>
              <a:pathLst>
                <a:path w="1118" h="1814" extrusionOk="0">
                  <a:moveTo>
                    <a:pt x="1010" y="0"/>
                  </a:moveTo>
                  <a:cubicBezTo>
                    <a:pt x="984" y="0"/>
                    <a:pt x="962" y="12"/>
                    <a:pt x="947" y="41"/>
                  </a:cubicBezTo>
                  <a:lnTo>
                    <a:pt x="24" y="1717"/>
                  </a:lnTo>
                  <a:cubicBezTo>
                    <a:pt x="0" y="1741"/>
                    <a:pt x="24" y="1790"/>
                    <a:pt x="49" y="1814"/>
                  </a:cubicBezTo>
                  <a:lnTo>
                    <a:pt x="97" y="1814"/>
                  </a:lnTo>
                  <a:cubicBezTo>
                    <a:pt x="122" y="1814"/>
                    <a:pt x="146" y="1814"/>
                    <a:pt x="170" y="1790"/>
                  </a:cubicBezTo>
                  <a:lnTo>
                    <a:pt x="1093" y="113"/>
                  </a:lnTo>
                  <a:cubicBezTo>
                    <a:pt x="1118" y="89"/>
                    <a:pt x="1093" y="41"/>
                    <a:pt x="1069" y="16"/>
                  </a:cubicBezTo>
                  <a:cubicBezTo>
                    <a:pt x="1049" y="6"/>
                    <a:pt x="1029" y="0"/>
                    <a:pt x="10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94" name="Google Shape;194;p6"/>
          <p:cNvSpPr txBox="1">
            <a:spLocks noGrp="1"/>
          </p:cNvSpPr>
          <p:nvPr>
            <p:ph type="title"/>
          </p:nvPr>
        </p:nvSpPr>
        <p:spPr>
          <a:xfrm>
            <a:off x="1005100" y="560133"/>
            <a:ext cx="9926400" cy="8620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06517545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1_Title only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1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oogle Shape;195;p6"/>
          <p:cNvGrpSpPr>
            <a:grpSpLocks/>
          </p:cNvGrpSpPr>
          <p:nvPr/>
        </p:nvGrpSpPr>
        <p:grpSpPr bwMode="auto">
          <a:xfrm rot="20354607" flipH="1">
            <a:off x="-381000" y="269875"/>
            <a:ext cx="1830388" cy="1663700"/>
            <a:chOff x="7844079" y="226728"/>
            <a:chExt cx="1373387" cy="1246991"/>
          </a:xfrm>
        </p:grpSpPr>
        <p:sp>
          <p:nvSpPr>
            <p:cNvPr id="4" name="Google Shape;196;p6"/>
            <p:cNvSpPr/>
            <p:nvPr/>
          </p:nvSpPr>
          <p:spPr>
            <a:xfrm rot="-1688081">
              <a:off x="8404284" y="291664"/>
              <a:ext cx="164378" cy="141596"/>
            </a:xfrm>
            <a:custGeom>
              <a:avLst/>
              <a:gdLst/>
              <a:ahLst/>
              <a:cxnLst/>
              <a:rect l="l" t="t" r="r" b="b"/>
              <a:pathLst>
                <a:path w="827" h="713" extrusionOk="0">
                  <a:moveTo>
                    <a:pt x="462" y="105"/>
                  </a:moveTo>
                  <a:cubicBezTo>
                    <a:pt x="802" y="105"/>
                    <a:pt x="802" y="615"/>
                    <a:pt x="462" y="615"/>
                  </a:cubicBezTo>
                  <a:cubicBezTo>
                    <a:pt x="317" y="591"/>
                    <a:pt x="219" y="494"/>
                    <a:pt x="219" y="348"/>
                  </a:cubicBezTo>
                  <a:cubicBezTo>
                    <a:pt x="219" y="202"/>
                    <a:pt x="341" y="105"/>
                    <a:pt x="462" y="105"/>
                  </a:cubicBezTo>
                  <a:close/>
                  <a:moveTo>
                    <a:pt x="481" y="1"/>
                  </a:moveTo>
                  <a:cubicBezTo>
                    <a:pt x="392" y="1"/>
                    <a:pt x="299" y="33"/>
                    <a:pt x="219" y="105"/>
                  </a:cubicBezTo>
                  <a:cubicBezTo>
                    <a:pt x="1" y="324"/>
                    <a:pt x="171" y="688"/>
                    <a:pt x="462" y="712"/>
                  </a:cubicBezTo>
                  <a:cubicBezTo>
                    <a:pt x="657" y="712"/>
                    <a:pt x="827" y="542"/>
                    <a:pt x="827" y="348"/>
                  </a:cubicBezTo>
                  <a:cubicBezTo>
                    <a:pt x="827" y="136"/>
                    <a:pt x="663" y="1"/>
                    <a:pt x="481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" name="Google Shape;197;p6"/>
            <p:cNvSpPr/>
            <p:nvPr/>
          </p:nvSpPr>
          <p:spPr>
            <a:xfrm rot="-1688081">
              <a:off x="7885669" y="508705"/>
              <a:ext cx="222744" cy="212988"/>
            </a:xfrm>
            <a:custGeom>
              <a:avLst/>
              <a:gdLst/>
              <a:ahLst/>
              <a:cxnLst/>
              <a:rect l="l" t="t" r="r" b="b"/>
              <a:pathLst>
                <a:path w="1119" h="1074" extrusionOk="0">
                  <a:moveTo>
                    <a:pt x="681" y="441"/>
                  </a:moveTo>
                  <a:cubicBezTo>
                    <a:pt x="681" y="441"/>
                    <a:pt x="681" y="441"/>
                    <a:pt x="681" y="466"/>
                  </a:cubicBezTo>
                  <a:cubicBezTo>
                    <a:pt x="681" y="466"/>
                    <a:pt x="657" y="490"/>
                    <a:pt x="584" y="490"/>
                  </a:cubicBezTo>
                  <a:cubicBezTo>
                    <a:pt x="608" y="466"/>
                    <a:pt x="632" y="441"/>
                    <a:pt x="657" y="441"/>
                  </a:cubicBezTo>
                  <a:close/>
                  <a:moveTo>
                    <a:pt x="384" y="97"/>
                  </a:moveTo>
                  <a:cubicBezTo>
                    <a:pt x="401" y="97"/>
                    <a:pt x="420" y="98"/>
                    <a:pt x="438" y="101"/>
                  </a:cubicBezTo>
                  <a:cubicBezTo>
                    <a:pt x="559" y="101"/>
                    <a:pt x="681" y="126"/>
                    <a:pt x="778" y="150"/>
                  </a:cubicBezTo>
                  <a:cubicBezTo>
                    <a:pt x="924" y="199"/>
                    <a:pt x="1021" y="369"/>
                    <a:pt x="972" y="514"/>
                  </a:cubicBezTo>
                  <a:cubicBezTo>
                    <a:pt x="924" y="733"/>
                    <a:pt x="705" y="976"/>
                    <a:pt x="559" y="976"/>
                  </a:cubicBezTo>
                  <a:lnTo>
                    <a:pt x="511" y="976"/>
                  </a:lnTo>
                  <a:cubicBezTo>
                    <a:pt x="414" y="879"/>
                    <a:pt x="438" y="733"/>
                    <a:pt x="511" y="612"/>
                  </a:cubicBezTo>
                  <a:cubicBezTo>
                    <a:pt x="608" y="587"/>
                    <a:pt x="754" y="563"/>
                    <a:pt x="778" y="490"/>
                  </a:cubicBezTo>
                  <a:cubicBezTo>
                    <a:pt x="802" y="441"/>
                    <a:pt x="778" y="393"/>
                    <a:pt x="754" y="369"/>
                  </a:cubicBezTo>
                  <a:cubicBezTo>
                    <a:pt x="730" y="344"/>
                    <a:pt x="705" y="344"/>
                    <a:pt x="681" y="344"/>
                  </a:cubicBezTo>
                  <a:cubicBezTo>
                    <a:pt x="608" y="344"/>
                    <a:pt x="535" y="417"/>
                    <a:pt x="462" y="514"/>
                  </a:cubicBezTo>
                  <a:cubicBezTo>
                    <a:pt x="441" y="519"/>
                    <a:pt x="419" y="521"/>
                    <a:pt x="398" y="521"/>
                  </a:cubicBezTo>
                  <a:cubicBezTo>
                    <a:pt x="299" y="521"/>
                    <a:pt x="202" y="477"/>
                    <a:pt x="122" y="417"/>
                  </a:cubicBezTo>
                  <a:cubicBezTo>
                    <a:pt x="98" y="369"/>
                    <a:pt x="98" y="344"/>
                    <a:pt x="122" y="296"/>
                  </a:cubicBezTo>
                  <a:cubicBezTo>
                    <a:pt x="165" y="168"/>
                    <a:pt x="263" y="97"/>
                    <a:pt x="384" y="97"/>
                  </a:cubicBezTo>
                  <a:close/>
                  <a:moveTo>
                    <a:pt x="386" y="1"/>
                  </a:moveTo>
                  <a:cubicBezTo>
                    <a:pt x="230" y="1"/>
                    <a:pt x="69" y="97"/>
                    <a:pt x="25" y="271"/>
                  </a:cubicBezTo>
                  <a:cubicBezTo>
                    <a:pt x="1" y="344"/>
                    <a:pt x="1" y="417"/>
                    <a:pt x="49" y="466"/>
                  </a:cubicBezTo>
                  <a:cubicBezTo>
                    <a:pt x="147" y="563"/>
                    <a:pt x="292" y="612"/>
                    <a:pt x="414" y="612"/>
                  </a:cubicBezTo>
                  <a:cubicBezTo>
                    <a:pt x="341" y="733"/>
                    <a:pt x="341" y="927"/>
                    <a:pt x="462" y="1049"/>
                  </a:cubicBezTo>
                  <a:cubicBezTo>
                    <a:pt x="487" y="1073"/>
                    <a:pt x="511" y="1073"/>
                    <a:pt x="559" y="1073"/>
                  </a:cubicBezTo>
                  <a:cubicBezTo>
                    <a:pt x="754" y="1073"/>
                    <a:pt x="1021" y="782"/>
                    <a:pt x="1070" y="539"/>
                  </a:cubicBezTo>
                  <a:cubicBezTo>
                    <a:pt x="1118" y="320"/>
                    <a:pt x="997" y="126"/>
                    <a:pt x="827" y="77"/>
                  </a:cubicBezTo>
                  <a:cubicBezTo>
                    <a:pt x="705" y="29"/>
                    <a:pt x="584" y="4"/>
                    <a:pt x="438" y="4"/>
                  </a:cubicBezTo>
                  <a:cubicBezTo>
                    <a:pt x="421" y="2"/>
                    <a:pt x="403" y="1"/>
                    <a:pt x="386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" name="Google Shape;198;p6"/>
            <p:cNvSpPr/>
            <p:nvPr/>
          </p:nvSpPr>
          <p:spPr>
            <a:xfrm rot="-1688081">
              <a:off x="7969074" y="265754"/>
              <a:ext cx="216788" cy="212988"/>
            </a:xfrm>
            <a:custGeom>
              <a:avLst/>
              <a:gdLst/>
              <a:ahLst/>
              <a:cxnLst/>
              <a:rect l="l" t="t" r="r" b="b"/>
              <a:pathLst>
                <a:path w="1094" h="1072" extrusionOk="0">
                  <a:moveTo>
                    <a:pt x="484" y="620"/>
                  </a:moveTo>
                  <a:cubicBezTo>
                    <a:pt x="474" y="660"/>
                    <a:pt x="413" y="681"/>
                    <a:pt x="413" y="681"/>
                  </a:cubicBezTo>
                  <a:cubicBezTo>
                    <a:pt x="433" y="641"/>
                    <a:pt x="452" y="634"/>
                    <a:pt x="484" y="620"/>
                  </a:cubicBezTo>
                  <a:close/>
                  <a:moveTo>
                    <a:pt x="480" y="88"/>
                  </a:moveTo>
                  <a:cubicBezTo>
                    <a:pt x="512" y="88"/>
                    <a:pt x="542" y="105"/>
                    <a:pt x="559" y="122"/>
                  </a:cubicBezTo>
                  <a:cubicBezTo>
                    <a:pt x="607" y="243"/>
                    <a:pt x="607" y="365"/>
                    <a:pt x="559" y="486"/>
                  </a:cubicBezTo>
                  <a:cubicBezTo>
                    <a:pt x="462" y="486"/>
                    <a:pt x="389" y="535"/>
                    <a:pt x="340" y="608"/>
                  </a:cubicBezTo>
                  <a:cubicBezTo>
                    <a:pt x="316" y="632"/>
                    <a:pt x="316" y="681"/>
                    <a:pt x="340" y="681"/>
                  </a:cubicBezTo>
                  <a:cubicBezTo>
                    <a:pt x="365" y="729"/>
                    <a:pt x="389" y="753"/>
                    <a:pt x="437" y="753"/>
                  </a:cubicBezTo>
                  <a:cubicBezTo>
                    <a:pt x="535" y="753"/>
                    <a:pt x="607" y="632"/>
                    <a:pt x="632" y="559"/>
                  </a:cubicBezTo>
                  <a:lnTo>
                    <a:pt x="778" y="559"/>
                  </a:lnTo>
                  <a:cubicBezTo>
                    <a:pt x="790" y="555"/>
                    <a:pt x="804" y="553"/>
                    <a:pt x="818" y="553"/>
                  </a:cubicBezTo>
                  <a:cubicBezTo>
                    <a:pt x="883" y="553"/>
                    <a:pt x="956" y="596"/>
                    <a:pt x="996" y="656"/>
                  </a:cubicBezTo>
                  <a:cubicBezTo>
                    <a:pt x="996" y="681"/>
                    <a:pt x="996" y="729"/>
                    <a:pt x="972" y="753"/>
                  </a:cubicBezTo>
                  <a:cubicBezTo>
                    <a:pt x="850" y="899"/>
                    <a:pt x="656" y="972"/>
                    <a:pt x="462" y="972"/>
                  </a:cubicBezTo>
                  <a:cubicBezTo>
                    <a:pt x="449" y="974"/>
                    <a:pt x="437" y="975"/>
                    <a:pt x="424" y="975"/>
                  </a:cubicBezTo>
                  <a:cubicBezTo>
                    <a:pt x="268" y="975"/>
                    <a:pt x="122" y="838"/>
                    <a:pt x="122" y="681"/>
                  </a:cubicBezTo>
                  <a:cubicBezTo>
                    <a:pt x="97" y="511"/>
                    <a:pt x="146" y="316"/>
                    <a:pt x="243" y="170"/>
                  </a:cubicBezTo>
                  <a:cubicBezTo>
                    <a:pt x="292" y="122"/>
                    <a:pt x="365" y="98"/>
                    <a:pt x="437" y="98"/>
                  </a:cubicBezTo>
                  <a:cubicBezTo>
                    <a:pt x="452" y="90"/>
                    <a:pt x="466" y="88"/>
                    <a:pt x="480" y="88"/>
                  </a:cubicBezTo>
                  <a:close/>
                  <a:moveTo>
                    <a:pt x="437" y="0"/>
                  </a:moveTo>
                  <a:cubicBezTo>
                    <a:pt x="340" y="0"/>
                    <a:pt x="243" y="49"/>
                    <a:pt x="170" y="122"/>
                  </a:cubicBezTo>
                  <a:cubicBezTo>
                    <a:pt x="49" y="292"/>
                    <a:pt x="0" y="511"/>
                    <a:pt x="24" y="705"/>
                  </a:cubicBezTo>
                  <a:cubicBezTo>
                    <a:pt x="24" y="910"/>
                    <a:pt x="195" y="1072"/>
                    <a:pt x="396" y="1072"/>
                  </a:cubicBezTo>
                  <a:cubicBezTo>
                    <a:pt x="410" y="1072"/>
                    <a:pt x="423" y="1071"/>
                    <a:pt x="437" y="1069"/>
                  </a:cubicBezTo>
                  <a:cubicBezTo>
                    <a:pt x="656" y="1069"/>
                    <a:pt x="875" y="972"/>
                    <a:pt x="1045" y="826"/>
                  </a:cubicBezTo>
                  <a:cubicBezTo>
                    <a:pt x="1069" y="753"/>
                    <a:pt x="1093" y="705"/>
                    <a:pt x="1069" y="632"/>
                  </a:cubicBezTo>
                  <a:cubicBezTo>
                    <a:pt x="1006" y="548"/>
                    <a:pt x="906" y="482"/>
                    <a:pt x="801" y="482"/>
                  </a:cubicBezTo>
                  <a:cubicBezTo>
                    <a:pt x="785" y="482"/>
                    <a:pt x="769" y="483"/>
                    <a:pt x="753" y="486"/>
                  </a:cubicBezTo>
                  <a:lnTo>
                    <a:pt x="656" y="486"/>
                  </a:lnTo>
                  <a:cubicBezTo>
                    <a:pt x="705" y="365"/>
                    <a:pt x="680" y="219"/>
                    <a:pt x="632" y="98"/>
                  </a:cubicBezTo>
                  <a:cubicBezTo>
                    <a:pt x="583" y="49"/>
                    <a:pt x="510" y="0"/>
                    <a:pt x="437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" name="Google Shape;199;p6"/>
            <p:cNvSpPr/>
            <p:nvPr/>
          </p:nvSpPr>
          <p:spPr>
            <a:xfrm rot="-1688081">
              <a:off x="8097840" y="455886"/>
              <a:ext cx="197730" cy="172533"/>
            </a:xfrm>
            <a:custGeom>
              <a:avLst/>
              <a:gdLst/>
              <a:ahLst/>
              <a:cxnLst/>
              <a:rect l="l" t="t" r="r" b="b"/>
              <a:pathLst>
                <a:path w="997" h="868" extrusionOk="0">
                  <a:moveTo>
                    <a:pt x="405" y="1"/>
                  </a:moveTo>
                  <a:cubicBezTo>
                    <a:pt x="214" y="1"/>
                    <a:pt x="67" y="97"/>
                    <a:pt x="49" y="168"/>
                  </a:cubicBezTo>
                  <a:cubicBezTo>
                    <a:pt x="0" y="363"/>
                    <a:pt x="49" y="557"/>
                    <a:pt x="195" y="703"/>
                  </a:cubicBezTo>
                  <a:cubicBezTo>
                    <a:pt x="350" y="801"/>
                    <a:pt x="529" y="867"/>
                    <a:pt x="667" y="867"/>
                  </a:cubicBezTo>
                  <a:cubicBezTo>
                    <a:pt x="767" y="867"/>
                    <a:pt x="844" y="833"/>
                    <a:pt x="875" y="751"/>
                  </a:cubicBezTo>
                  <a:cubicBezTo>
                    <a:pt x="996" y="484"/>
                    <a:pt x="875" y="168"/>
                    <a:pt x="632" y="47"/>
                  </a:cubicBezTo>
                  <a:cubicBezTo>
                    <a:pt x="553" y="14"/>
                    <a:pt x="476" y="1"/>
                    <a:pt x="40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" name="Google Shape;200;p6"/>
            <p:cNvSpPr/>
            <p:nvPr/>
          </p:nvSpPr>
          <p:spPr>
            <a:xfrm rot="-1688081">
              <a:off x="8096717" y="483916"/>
              <a:ext cx="91718" cy="96380"/>
            </a:xfrm>
            <a:custGeom>
              <a:avLst/>
              <a:gdLst/>
              <a:ahLst/>
              <a:cxnLst/>
              <a:rect l="l" t="t" r="r" b="b"/>
              <a:pathLst>
                <a:path w="463" h="487" extrusionOk="0">
                  <a:moveTo>
                    <a:pt x="462" y="0"/>
                  </a:moveTo>
                  <a:lnTo>
                    <a:pt x="1" y="486"/>
                  </a:lnTo>
                  <a:cubicBezTo>
                    <a:pt x="1" y="486"/>
                    <a:pt x="438" y="98"/>
                    <a:pt x="46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" name="Google Shape;201;p6"/>
            <p:cNvSpPr/>
            <p:nvPr/>
          </p:nvSpPr>
          <p:spPr>
            <a:xfrm rot="-1688081">
              <a:off x="8086977" y="473246"/>
              <a:ext cx="110777" cy="116608"/>
            </a:xfrm>
            <a:custGeom>
              <a:avLst/>
              <a:gdLst/>
              <a:ahLst/>
              <a:cxnLst/>
              <a:rect l="l" t="t" r="r" b="b"/>
              <a:pathLst>
                <a:path w="559" h="586" extrusionOk="0">
                  <a:moveTo>
                    <a:pt x="504" y="1"/>
                  </a:moveTo>
                  <a:cubicBezTo>
                    <a:pt x="487" y="1"/>
                    <a:pt x="471" y="9"/>
                    <a:pt x="462" y="27"/>
                  </a:cubicBezTo>
                  <a:cubicBezTo>
                    <a:pt x="340" y="197"/>
                    <a:pt x="195" y="367"/>
                    <a:pt x="25" y="489"/>
                  </a:cubicBezTo>
                  <a:cubicBezTo>
                    <a:pt x="0" y="513"/>
                    <a:pt x="0" y="537"/>
                    <a:pt x="25" y="562"/>
                  </a:cubicBezTo>
                  <a:cubicBezTo>
                    <a:pt x="25" y="562"/>
                    <a:pt x="49" y="562"/>
                    <a:pt x="49" y="586"/>
                  </a:cubicBezTo>
                  <a:cubicBezTo>
                    <a:pt x="73" y="562"/>
                    <a:pt x="73" y="562"/>
                    <a:pt x="73" y="562"/>
                  </a:cubicBezTo>
                  <a:cubicBezTo>
                    <a:pt x="267" y="416"/>
                    <a:pt x="413" y="246"/>
                    <a:pt x="559" y="51"/>
                  </a:cubicBezTo>
                  <a:cubicBezTo>
                    <a:pt x="559" y="21"/>
                    <a:pt x="531" y="1"/>
                    <a:pt x="504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" name="Google Shape;202;p6"/>
            <p:cNvSpPr/>
            <p:nvPr/>
          </p:nvSpPr>
          <p:spPr>
            <a:xfrm rot="-1688081">
              <a:off x="8145696" y="484405"/>
              <a:ext cx="102438" cy="116608"/>
            </a:xfrm>
            <a:custGeom>
              <a:avLst/>
              <a:gdLst/>
              <a:ahLst/>
              <a:cxnLst/>
              <a:rect l="l" t="t" r="r" b="b"/>
              <a:pathLst>
                <a:path w="511" h="584" extrusionOk="0">
                  <a:moveTo>
                    <a:pt x="510" y="1"/>
                  </a:moveTo>
                  <a:lnTo>
                    <a:pt x="0" y="584"/>
                  </a:lnTo>
                  <a:cubicBezTo>
                    <a:pt x="194" y="390"/>
                    <a:pt x="365" y="195"/>
                    <a:pt x="5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" name="Google Shape;203;p6"/>
            <p:cNvSpPr/>
            <p:nvPr/>
          </p:nvSpPr>
          <p:spPr>
            <a:xfrm rot="-1688081">
              <a:off x="8134246" y="477399"/>
              <a:ext cx="125070" cy="133266"/>
            </a:xfrm>
            <a:custGeom>
              <a:avLst/>
              <a:gdLst/>
              <a:ahLst/>
              <a:cxnLst/>
              <a:rect l="l" t="t" r="r" b="b"/>
              <a:pathLst>
                <a:path w="632" h="667" extrusionOk="0">
                  <a:moveTo>
                    <a:pt x="563" y="1"/>
                  </a:moveTo>
                  <a:cubicBezTo>
                    <a:pt x="547" y="1"/>
                    <a:pt x="535" y="18"/>
                    <a:pt x="535" y="35"/>
                  </a:cubicBezTo>
                  <a:cubicBezTo>
                    <a:pt x="389" y="254"/>
                    <a:pt x="219" y="448"/>
                    <a:pt x="25" y="594"/>
                  </a:cubicBezTo>
                  <a:cubicBezTo>
                    <a:pt x="0" y="618"/>
                    <a:pt x="0" y="642"/>
                    <a:pt x="25" y="667"/>
                  </a:cubicBezTo>
                  <a:lnTo>
                    <a:pt x="97" y="667"/>
                  </a:lnTo>
                  <a:cubicBezTo>
                    <a:pt x="292" y="496"/>
                    <a:pt x="486" y="278"/>
                    <a:pt x="632" y="59"/>
                  </a:cubicBezTo>
                  <a:cubicBezTo>
                    <a:pt x="632" y="35"/>
                    <a:pt x="608" y="11"/>
                    <a:pt x="583" y="11"/>
                  </a:cubicBezTo>
                  <a:cubicBezTo>
                    <a:pt x="576" y="3"/>
                    <a:pt x="569" y="1"/>
                    <a:pt x="563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" name="Google Shape;204;p6"/>
            <p:cNvSpPr/>
            <p:nvPr/>
          </p:nvSpPr>
          <p:spPr>
            <a:xfrm rot="-1688081">
              <a:off x="7849333" y="474447"/>
              <a:ext cx="145319" cy="57114"/>
            </a:xfrm>
            <a:custGeom>
              <a:avLst/>
              <a:gdLst/>
              <a:ahLst/>
              <a:cxnLst/>
              <a:rect l="l" t="t" r="r" b="b"/>
              <a:pathLst>
                <a:path w="729" h="287" extrusionOk="0">
                  <a:moveTo>
                    <a:pt x="254" y="0"/>
                  </a:moveTo>
                  <a:cubicBezTo>
                    <a:pt x="184" y="0"/>
                    <a:pt x="114" y="14"/>
                    <a:pt x="49" y="43"/>
                  </a:cubicBezTo>
                  <a:cubicBezTo>
                    <a:pt x="0" y="68"/>
                    <a:pt x="25" y="140"/>
                    <a:pt x="73" y="140"/>
                  </a:cubicBezTo>
                  <a:cubicBezTo>
                    <a:pt x="133" y="118"/>
                    <a:pt x="196" y="107"/>
                    <a:pt x="258" y="107"/>
                  </a:cubicBezTo>
                  <a:cubicBezTo>
                    <a:pt x="396" y="107"/>
                    <a:pt x="531" y="161"/>
                    <a:pt x="632" y="262"/>
                  </a:cubicBezTo>
                  <a:cubicBezTo>
                    <a:pt x="656" y="286"/>
                    <a:pt x="656" y="286"/>
                    <a:pt x="680" y="286"/>
                  </a:cubicBezTo>
                  <a:lnTo>
                    <a:pt x="705" y="286"/>
                  </a:lnTo>
                  <a:cubicBezTo>
                    <a:pt x="729" y="262"/>
                    <a:pt x="729" y="213"/>
                    <a:pt x="705" y="213"/>
                  </a:cubicBezTo>
                  <a:cubicBezTo>
                    <a:pt x="585" y="77"/>
                    <a:pt x="418" y="0"/>
                    <a:pt x="254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" name="Google Shape;205;p6"/>
            <p:cNvSpPr/>
            <p:nvPr/>
          </p:nvSpPr>
          <p:spPr>
            <a:xfrm rot="-1688081">
              <a:off x="8204018" y="501822"/>
              <a:ext cx="77425" cy="91621"/>
            </a:xfrm>
            <a:custGeom>
              <a:avLst/>
              <a:gdLst/>
              <a:ahLst/>
              <a:cxnLst/>
              <a:rect l="l" t="t" r="r" b="b"/>
              <a:pathLst>
                <a:path w="389" h="462" extrusionOk="0">
                  <a:moveTo>
                    <a:pt x="389" y="0"/>
                  </a:moveTo>
                  <a:lnTo>
                    <a:pt x="0" y="462"/>
                  </a:lnTo>
                  <a:cubicBezTo>
                    <a:pt x="0" y="462"/>
                    <a:pt x="364" y="146"/>
                    <a:pt x="38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" name="Google Shape;206;p6"/>
            <p:cNvSpPr/>
            <p:nvPr/>
          </p:nvSpPr>
          <p:spPr>
            <a:xfrm rot="-1688081">
              <a:off x="8189668" y="491995"/>
              <a:ext cx="101247" cy="111848"/>
            </a:xfrm>
            <a:custGeom>
              <a:avLst/>
              <a:gdLst/>
              <a:ahLst/>
              <a:cxnLst/>
              <a:rect l="l" t="t" r="r" b="b"/>
              <a:pathLst>
                <a:path w="511" h="566" extrusionOk="0">
                  <a:moveTo>
                    <a:pt x="462" y="1"/>
                  </a:moveTo>
                  <a:cubicBezTo>
                    <a:pt x="444" y="1"/>
                    <a:pt x="425" y="19"/>
                    <a:pt x="413" y="55"/>
                  </a:cubicBezTo>
                  <a:cubicBezTo>
                    <a:pt x="389" y="152"/>
                    <a:pt x="170" y="371"/>
                    <a:pt x="24" y="468"/>
                  </a:cubicBezTo>
                  <a:cubicBezTo>
                    <a:pt x="0" y="493"/>
                    <a:pt x="0" y="517"/>
                    <a:pt x="24" y="541"/>
                  </a:cubicBezTo>
                  <a:cubicBezTo>
                    <a:pt x="24" y="541"/>
                    <a:pt x="49" y="565"/>
                    <a:pt x="73" y="565"/>
                  </a:cubicBezTo>
                  <a:cubicBezTo>
                    <a:pt x="73" y="565"/>
                    <a:pt x="73" y="541"/>
                    <a:pt x="73" y="541"/>
                  </a:cubicBezTo>
                  <a:cubicBezTo>
                    <a:pt x="122" y="493"/>
                    <a:pt x="486" y="225"/>
                    <a:pt x="510" y="55"/>
                  </a:cubicBezTo>
                  <a:cubicBezTo>
                    <a:pt x="498" y="19"/>
                    <a:pt x="480" y="1"/>
                    <a:pt x="462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" name="Google Shape;207;p6"/>
            <p:cNvSpPr/>
            <p:nvPr/>
          </p:nvSpPr>
          <p:spPr>
            <a:xfrm rot="-1688081">
              <a:off x="7906533" y="365424"/>
              <a:ext cx="77425" cy="139215"/>
            </a:xfrm>
            <a:custGeom>
              <a:avLst/>
              <a:gdLst/>
              <a:ahLst/>
              <a:cxnLst/>
              <a:rect l="l" t="t" r="r" b="b"/>
              <a:pathLst>
                <a:path w="390" h="699" extrusionOk="0">
                  <a:moveTo>
                    <a:pt x="158" y="0"/>
                  </a:moveTo>
                  <a:cubicBezTo>
                    <a:pt x="146" y="0"/>
                    <a:pt x="134" y="6"/>
                    <a:pt x="122" y="18"/>
                  </a:cubicBezTo>
                  <a:cubicBezTo>
                    <a:pt x="0" y="237"/>
                    <a:pt x="98" y="529"/>
                    <a:pt x="292" y="699"/>
                  </a:cubicBezTo>
                  <a:lnTo>
                    <a:pt x="365" y="699"/>
                  </a:lnTo>
                  <a:cubicBezTo>
                    <a:pt x="389" y="674"/>
                    <a:pt x="389" y="650"/>
                    <a:pt x="365" y="626"/>
                  </a:cubicBezTo>
                  <a:cubicBezTo>
                    <a:pt x="171" y="504"/>
                    <a:pt x="122" y="261"/>
                    <a:pt x="195" y="67"/>
                  </a:cubicBezTo>
                  <a:cubicBezTo>
                    <a:pt x="219" y="43"/>
                    <a:pt x="219" y="18"/>
                    <a:pt x="195" y="18"/>
                  </a:cubicBezTo>
                  <a:cubicBezTo>
                    <a:pt x="183" y="6"/>
                    <a:pt x="171" y="0"/>
                    <a:pt x="158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" name="Google Shape;208;p6"/>
            <p:cNvSpPr/>
            <p:nvPr/>
          </p:nvSpPr>
          <p:spPr>
            <a:xfrm rot="-1688081">
              <a:off x="8626992" y="406417"/>
              <a:ext cx="366872" cy="1042332"/>
            </a:xfrm>
            <a:custGeom>
              <a:avLst/>
              <a:gdLst/>
              <a:ahLst/>
              <a:cxnLst/>
              <a:rect l="l" t="t" r="r" b="b"/>
              <a:pathLst>
                <a:path w="1848" h="5242" extrusionOk="0">
                  <a:moveTo>
                    <a:pt x="156" y="1"/>
                  </a:moveTo>
                  <a:cubicBezTo>
                    <a:pt x="122" y="1"/>
                    <a:pt x="86" y="7"/>
                    <a:pt x="49" y="19"/>
                  </a:cubicBezTo>
                  <a:cubicBezTo>
                    <a:pt x="25" y="19"/>
                    <a:pt x="1" y="43"/>
                    <a:pt x="1" y="68"/>
                  </a:cubicBezTo>
                  <a:cubicBezTo>
                    <a:pt x="25" y="92"/>
                    <a:pt x="25" y="116"/>
                    <a:pt x="49" y="116"/>
                  </a:cubicBezTo>
                  <a:lnTo>
                    <a:pt x="74" y="92"/>
                  </a:lnTo>
                  <a:lnTo>
                    <a:pt x="244" y="92"/>
                  </a:lnTo>
                  <a:cubicBezTo>
                    <a:pt x="251" y="99"/>
                    <a:pt x="258" y="102"/>
                    <a:pt x="265" y="102"/>
                  </a:cubicBezTo>
                  <a:cubicBezTo>
                    <a:pt x="280" y="102"/>
                    <a:pt x="292" y="85"/>
                    <a:pt x="292" y="68"/>
                  </a:cubicBezTo>
                  <a:cubicBezTo>
                    <a:pt x="292" y="43"/>
                    <a:pt x="268" y="19"/>
                    <a:pt x="244" y="19"/>
                  </a:cubicBezTo>
                  <a:cubicBezTo>
                    <a:pt x="220" y="7"/>
                    <a:pt x="189" y="1"/>
                    <a:pt x="156" y="1"/>
                  </a:cubicBezTo>
                  <a:close/>
                  <a:moveTo>
                    <a:pt x="438" y="43"/>
                  </a:moveTo>
                  <a:cubicBezTo>
                    <a:pt x="414" y="43"/>
                    <a:pt x="390" y="68"/>
                    <a:pt x="390" y="92"/>
                  </a:cubicBezTo>
                  <a:cubicBezTo>
                    <a:pt x="390" y="116"/>
                    <a:pt x="390" y="141"/>
                    <a:pt x="414" y="141"/>
                  </a:cubicBezTo>
                  <a:cubicBezTo>
                    <a:pt x="487" y="165"/>
                    <a:pt x="535" y="165"/>
                    <a:pt x="584" y="189"/>
                  </a:cubicBezTo>
                  <a:lnTo>
                    <a:pt x="608" y="189"/>
                  </a:lnTo>
                  <a:cubicBezTo>
                    <a:pt x="632" y="189"/>
                    <a:pt x="632" y="189"/>
                    <a:pt x="657" y="165"/>
                  </a:cubicBezTo>
                  <a:cubicBezTo>
                    <a:pt x="657" y="141"/>
                    <a:pt x="657" y="116"/>
                    <a:pt x="632" y="116"/>
                  </a:cubicBezTo>
                  <a:cubicBezTo>
                    <a:pt x="560" y="92"/>
                    <a:pt x="511" y="68"/>
                    <a:pt x="438" y="43"/>
                  </a:cubicBezTo>
                  <a:close/>
                  <a:moveTo>
                    <a:pt x="778" y="195"/>
                  </a:moveTo>
                  <a:cubicBezTo>
                    <a:pt x="766" y="195"/>
                    <a:pt x="754" y="201"/>
                    <a:pt x="754" y="213"/>
                  </a:cubicBezTo>
                  <a:cubicBezTo>
                    <a:pt x="730" y="238"/>
                    <a:pt x="730" y="262"/>
                    <a:pt x="754" y="286"/>
                  </a:cubicBezTo>
                  <a:cubicBezTo>
                    <a:pt x="803" y="311"/>
                    <a:pt x="851" y="359"/>
                    <a:pt x="875" y="384"/>
                  </a:cubicBezTo>
                  <a:cubicBezTo>
                    <a:pt x="900" y="408"/>
                    <a:pt x="900" y="408"/>
                    <a:pt x="924" y="408"/>
                  </a:cubicBezTo>
                  <a:lnTo>
                    <a:pt x="973" y="408"/>
                  </a:lnTo>
                  <a:cubicBezTo>
                    <a:pt x="973" y="384"/>
                    <a:pt x="973" y="359"/>
                    <a:pt x="973" y="335"/>
                  </a:cubicBezTo>
                  <a:cubicBezTo>
                    <a:pt x="924" y="286"/>
                    <a:pt x="875" y="238"/>
                    <a:pt x="803" y="213"/>
                  </a:cubicBezTo>
                  <a:cubicBezTo>
                    <a:pt x="803" y="201"/>
                    <a:pt x="790" y="195"/>
                    <a:pt x="778" y="195"/>
                  </a:cubicBezTo>
                  <a:close/>
                  <a:moveTo>
                    <a:pt x="1033" y="438"/>
                  </a:moveTo>
                  <a:cubicBezTo>
                    <a:pt x="1021" y="438"/>
                    <a:pt x="1009" y="444"/>
                    <a:pt x="997" y="456"/>
                  </a:cubicBezTo>
                  <a:cubicBezTo>
                    <a:pt x="973" y="456"/>
                    <a:pt x="973" y="505"/>
                    <a:pt x="997" y="529"/>
                  </a:cubicBezTo>
                  <a:cubicBezTo>
                    <a:pt x="1021" y="578"/>
                    <a:pt x="1045" y="626"/>
                    <a:pt x="1070" y="675"/>
                  </a:cubicBezTo>
                  <a:cubicBezTo>
                    <a:pt x="1070" y="699"/>
                    <a:pt x="1094" y="724"/>
                    <a:pt x="1118" y="724"/>
                  </a:cubicBezTo>
                  <a:lnTo>
                    <a:pt x="1118" y="699"/>
                  </a:lnTo>
                  <a:cubicBezTo>
                    <a:pt x="1143" y="675"/>
                    <a:pt x="1167" y="651"/>
                    <a:pt x="1143" y="626"/>
                  </a:cubicBezTo>
                  <a:cubicBezTo>
                    <a:pt x="1118" y="578"/>
                    <a:pt x="1094" y="505"/>
                    <a:pt x="1070" y="456"/>
                  </a:cubicBezTo>
                  <a:cubicBezTo>
                    <a:pt x="1058" y="444"/>
                    <a:pt x="1045" y="438"/>
                    <a:pt x="1033" y="438"/>
                  </a:cubicBezTo>
                  <a:close/>
                  <a:moveTo>
                    <a:pt x="1143" y="796"/>
                  </a:moveTo>
                  <a:cubicBezTo>
                    <a:pt x="1118" y="821"/>
                    <a:pt x="1118" y="845"/>
                    <a:pt x="1118" y="869"/>
                  </a:cubicBezTo>
                  <a:cubicBezTo>
                    <a:pt x="1118" y="918"/>
                    <a:pt x="1143" y="991"/>
                    <a:pt x="1143" y="991"/>
                  </a:cubicBezTo>
                  <a:lnTo>
                    <a:pt x="1143" y="1039"/>
                  </a:lnTo>
                  <a:cubicBezTo>
                    <a:pt x="1143" y="1064"/>
                    <a:pt x="1167" y="1088"/>
                    <a:pt x="1191" y="1088"/>
                  </a:cubicBezTo>
                  <a:cubicBezTo>
                    <a:pt x="1215" y="1088"/>
                    <a:pt x="1240" y="1064"/>
                    <a:pt x="1240" y="1039"/>
                  </a:cubicBezTo>
                  <a:cubicBezTo>
                    <a:pt x="1240" y="1015"/>
                    <a:pt x="1240" y="1015"/>
                    <a:pt x="1240" y="991"/>
                  </a:cubicBezTo>
                  <a:cubicBezTo>
                    <a:pt x="1215" y="942"/>
                    <a:pt x="1215" y="894"/>
                    <a:pt x="1215" y="845"/>
                  </a:cubicBezTo>
                  <a:cubicBezTo>
                    <a:pt x="1191" y="821"/>
                    <a:pt x="1167" y="796"/>
                    <a:pt x="1143" y="796"/>
                  </a:cubicBezTo>
                  <a:close/>
                  <a:moveTo>
                    <a:pt x="1191" y="1185"/>
                  </a:moveTo>
                  <a:cubicBezTo>
                    <a:pt x="1167" y="1185"/>
                    <a:pt x="1143" y="1209"/>
                    <a:pt x="1143" y="1234"/>
                  </a:cubicBezTo>
                  <a:cubicBezTo>
                    <a:pt x="1143" y="1282"/>
                    <a:pt x="1143" y="1355"/>
                    <a:pt x="1118" y="1404"/>
                  </a:cubicBezTo>
                  <a:cubicBezTo>
                    <a:pt x="1118" y="1428"/>
                    <a:pt x="1143" y="1452"/>
                    <a:pt x="1167" y="1452"/>
                  </a:cubicBezTo>
                  <a:cubicBezTo>
                    <a:pt x="1191" y="1452"/>
                    <a:pt x="1215" y="1452"/>
                    <a:pt x="1215" y="1428"/>
                  </a:cubicBezTo>
                  <a:cubicBezTo>
                    <a:pt x="1215" y="1355"/>
                    <a:pt x="1240" y="1307"/>
                    <a:pt x="1240" y="1234"/>
                  </a:cubicBezTo>
                  <a:cubicBezTo>
                    <a:pt x="1240" y="1209"/>
                    <a:pt x="1215" y="1185"/>
                    <a:pt x="1191" y="1185"/>
                  </a:cubicBezTo>
                  <a:close/>
                  <a:moveTo>
                    <a:pt x="1107" y="1549"/>
                  </a:moveTo>
                  <a:cubicBezTo>
                    <a:pt x="1093" y="1549"/>
                    <a:pt x="1078" y="1557"/>
                    <a:pt x="1070" y="1574"/>
                  </a:cubicBezTo>
                  <a:cubicBezTo>
                    <a:pt x="1045" y="1622"/>
                    <a:pt x="997" y="1695"/>
                    <a:pt x="973" y="1744"/>
                  </a:cubicBezTo>
                  <a:cubicBezTo>
                    <a:pt x="948" y="1744"/>
                    <a:pt x="948" y="1792"/>
                    <a:pt x="973" y="1792"/>
                  </a:cubicBezTo>
                  <a:lnTo>
                    <a:pt x="1045" y="1792"/>
                  </a:lnTo>
                  <a:cubicBezTo>
                    <a:pt x="1094" y="1744"/>
                    <a:pt x="1118" y="1671"/>
                    <a:pt x="1143" y="1622"/>
                  </a:cubicBezTo>
                  <a:cubicBezTo>
                    <a:pt x="1158" y="1575"/>
                    <a:pt x="1133" y="1549"/>
                    <a:pt x="1107" y="1549"/>
                  </a:cubicBezTo>
                  <a:close/>
                  <a:moveTo>
                    <a:pt x="438" y="1792"/>
                  </a:moveTo>
                  <a:cubicBezTo>
                    <a:pt x="394" y="1792"/>
                    <a:pt x="390" y="1893"/>
                    <a:pt x="426" y="1893"/>
                  </a:cubicBezTo>
                  <a:cubicBezTo>
                    <a:pt x="430" y="1893"/>
                    <a:pt x="434" y="1892"/>
                    <a:pt x="438" y="1890"/>
                  </a:cubicBezTo>
                  <a:lnTo>
                    <a:pt x="632" y="1890"/>
                  </a:lnTo>
                  <a:cubicBezTo>
                    <a:pt x="657" y="1890"/>
                    <a:pt x="681" y="1890"/>
                    <a:pt x="681" y="1841"/>
                  </a:cubicBezTo>
                  <a:cubicBezTo>
                    <a:pt x="681" y="1817"/>
                    <a:pt x="657" y="1817"/>
                    <a:pt x="632" y="1792"/>
                  </a:cubicBezTo>
                  <a:close/>
                  <a:moveTo>
                    <a:pt x="244" y="1841"/>
                  </a:moveTo>
                  <a:cubicBezTo>
                    <a:pt x="171" y="1865"/>
                    <a:pt x="98" y="1914"/>
                    <a:pt x="74" y="1963"/>
                  </a:cubicBezTo>
                  <a:cubicBezTo>
                    <a:pt x="49" y="1987"/>
                    <a:pt x="49" y="2011"/>
                    <a:pt x="74" y="2011"/>
                  </a:cubicBezTo>
                  <a:cubicBezTo>
                    <a:pt x="74" y="2023"/>
                    <a:pt x="74" y="2029"/>
                    <a:pt x="77" y="2029"/>
                  </a:cubicBezTo>
                  <a:cubicBezTo>
                    <a:pt x="80" y="2029"/>
                    <a:pt x="86" y="2023"/>
                    <a:pt x="98" y="2011"/>
                  </a:cubicBezTo>
                  <a:cubicBezTo>
                    <a:pt x="98" y="2023"/>
                    <a:pt x="104" y="2029"/>
                    <a:pt x="110" y="2029"/>
                  </a:cubicBezTo>
                  <a:cubicBezTo>
                    <a:pt x="116" y="2029"/>
                    <a:pt x="122" y="2023"/>
                    <a:pt x="122" y="2011"/>
                  </a:cubicBezTo>
                  <a:cubicBezTo>
                    <a:pt x="171" y="1987"/>
                    <a:pt x="220" y="1938"/>
                    <a:pt x="268" y="1938"/>
                  </a:cubicBezTo>
                  <a:cubicBezTo>
                    <a:pt x="292" y="1938"/>
                    <a:pt x="317" y="1914"/>
                    <a:pt x="292" y="1865"/>
                  </a:cubicBezTo>
                  <a:cubicBezTo>
                    <a:pt x="292" y="1841"/>
                    <a:pt x="268" y="1841"/>
                    <a:pt x="244" y="1841"/>
                  </a:cubicBezTo>
                  <a:close/>
                  <a:moveTo>
                    <a:pt x="803" y="1841"/>
                  </a:moveTo>
                  <a:cubicBezTo>
                    <a:pt x="778" y="1841"/>
                    <a:pt x="754" y="1841"/>
                    <a:pt x="754" y="1865"/>
                  </a:cubicBezTo>
                  <a:cubicBezTo>
                    <a:pt x="754" y="1890"/>
                    <a:pt x="754" y="1914"/>
                    <a:pt x="778" y="1938"/>
                  </a:cubicBezTo>
                  <a:lnTo>
                    <a:pt x="705" y="1987"/>
                  </a:lnTo>
                  <a:cubicBezTo>
                    <a:pt x="681" y="2011"/>
                    <a:pt x="681" y="2035"/>
                    <a:pt x="705" y="2060"/>
                  </a:cubicBezTo>
                  <a:lnTo>
                    <a:pt x="754" y="2060"/>
                  </a:lnTo>
                  <a:cubicBezTo>
                    <a:pt x="754" y="2060"/>
                    <a:pt x="754" y="2060"/>
                    <a:pt x="754" y="2035"/>
                  </a:cubicBezTo>
                  <a:cubicBezTo>
                    <a:pt x="803" y="2011"/>
                    <a:pt x="827" y="1987"/>
                    <a:pt x="875" y="1938"/>
                  </a:cubicBezTo>
                  <a:lnTo>
                    <a:pt x="948" y="1963"/>
                  </a:lnTo>
                  <a:cubicBezTo>
                    <a:pt x="955" y="1970"/>
                    <a:pt x="963" y="1973"/>
                    <a:pt x="970" y="1973"/>
                  </a:cubicBezTo>
                  <a:cubicBezTo>
                    <a:pt x="987" y="1973"/>
                    <a:pt x="1004" y="1955"/>
                    <a:pt x="1021" y="1938"/>
                  </a:cubicBezTo>
                  <a:cubicBezTo>
                    <a:pt x="1021" y="1914"/>
                    <a:pt x="997" y="1890"/>
                    <a:pt x="997" y="1890"/>
                  </a:cubicBezTo>
                  <a:lnTo>
                    <a:pt x="900" y="1841"/>
                  </a:lnTo>
                  <a:close/>
                  <a:moveTo>
                    <a:pt x="1143" y="1993"/>
                  </a:moveTo>
                  <a:cubicBezTo>
                    <a:pt x="1130" y="1993"/>
                    <a:pt x="1118" y="1999"/>
                    <a:pt x="1118" y="2011"/>
                  </a:cubicBezTo>
                  <a:cubicBezTo>
                    <a:pt x="1094" y="2035"/>
                    <a:pt x="1094" y="2060"/>
                    <a:pt x="1118" y="2084"/>
                  </a:cubicBezTo>
                  <a:cubicBezTo>
                    <a:pt x="1167" y="2108"/>
                    <a:pt x="1191" y="2157"/>
                    <a:pt x="1240" y="2205"/>
                  </a:cubicBezTo>
                  <a:cubicBezTo>
                    <a:pt x="1240" y="2205"/>
                    <a:pt x="1264" y="2205"/>
                    <a:pt x="1264" y="2230"/>
                  </a:cubicBezTo>
                  <a:lnTo>
                    <a:pt x="1313" y="2230"/>
                  </a:lnTo>
                  <a:cubicBezTo>
                    <a:pt x="1337" y="2205"/>
                    <a:pt x="1337" y="2181"/>
                    <a:pt x="1313" y="2157"/>
                  </a:cubicBezTo>
                  <a:cubicBezTo>
                    <a:pt x="1264" y="2108"/>
                    <a:pt x="1215" y="2060"/>
                    <a:pt x="1167" y="2011"/>
                  </a:cubicBezTo>
                  <a:cubicBezTo>
                    <a:pt x="1167" y="1999"/>
                    <a:pt x="1155" y="1993"/>
                    <a:pt x="1143" y="1993"/>
                  </a:cubicBezTo>
                  <a:close/>
                  <a:moveTo>
                    <a:pt x="585" y="2074"/>
                  </a:moveTo>
                  <a:cubicBezTo>
                    <a:pt x="576" y="2074"/>
                    <a:pt x="567" y="2077"/>
                    <a:pt x="560" y="2084"/>
                  </a:cubicBezTo>
                  <a:cubicBezTo>
                    <a:pt x="511" y="2108"/>
                    <a:pt x="462" y="2133"/>
                    <a:pt x="414" y="2157"/>
                  </a:cubicBezTo>
                  <a:cubicBezTo>
                    <a:pt x="365" y="2157"/>
                    <a:pt x="365" y="2230"/>
                    <a:pt x="414" y="2254"/>
                  </a:cubicBezTo>
                  <a:lnTo>
                    <a:pt x="438" y="2230"/>
                  </a:lnTo>
                  <a:cubicBezTo>
                    <a:pt x="487" y="2205"/>
                    <a:pt x="560" y="2181"/>
                    <a:pt x="608" y="2157"/>
                  </a:cubicBezTo>
                  <a:cubicBezTo>
                    <a:pt x="632" y="2157"/>
                    <a:pt x="632" y="2133"/>
                    <a:pt x="632" y="2108"/>
                  </a:cubicBezTo>
                  <a:cubicBezTo>
                    <a:pt x="632" y="2091"/>
                    <a:pt x="608" y="2074"/>
                    <a:pt x="585" y="2074"/>
                  </a:cubicBezTo>
                  <a:close/>
                  <a:moveTo>
                    <a:pt x="49" y="2108"/>
                  </a:moveTo>
                  <a:cubicBezTo>
                    <a:pt x="25" y="2133"/>
                    <a:pt x="1" y="2157"/>
                    <a:pt x="25" y="2181"/>
                  </a:cubicBezTo>
                  <a:cubicBezTo>
                    <a:pt x="74" y="2230"/>
                    <a:pt x="147" y="2278"/>
                    <a:pt x="220" y="2278"/>
                  </a:cubicBezTo>
                  <a:lnTo>
                    <a:pt x="244" y="2278"/>
                  </a:lnTo>
                  <a:cubicBezTo>
                    <a:pt x="244" y="2278"/>
                    <a:pt x="268" y="2254"/>
                    <a:pt x="268" y="2230"/>
                  </a:cubicBezTo>
                  <a:cubicBezTo>
                    <a:pt x="268" y="2205"/>
                    <a:pt x="244" y="2181"/>
                    <a:pt x="220" y="2181"/>
                  </a:cubicBezTo>
                  <a:cubicBezTo>
                    <a:pt x="195" y="2181"/>
                    <a:pt x="122" y="2181"/>
                    <a:pt x="98" y="2133"/>
                  </a:cubicBezTo>
                  <a:cubicBezTo>
                    <a:pt x="98" y="2108"/>
                    <a:pt x="74" y="2108"/>
                    <a:pt x="49" y="2108"/>
                  </a:cubicBezTo>
                  <a:close/>
                  <a:moveTo>
                    <a:pt x="1361" y="2278"/>
                  </a:moveTo>
                  <a:cubicBezTo>
                    <a:pt x="1337" y="2303"/>
                    <a:pt x="1313" y="2327"/>
                    <a:pt x="1337" y="2351"/>
                  </a:cubicBezTo>
                  <a:cubicBezTo>
                    <a:pt x="1337" y="2400"/>
                    <a:pt x="1361" y="2448"/>
                    <a:pt x="1361" y="2521"/>
                  </a:cubicBezTo>
                  <a:cubicBezTo>
                    <a:pt x="1361" y="2546"/>
                    <a:pt x="1386" y="2570"/>
                    <a:pt x="1410" y="2570"/>
                  </a:cubicBezTo>
                  <a:cubicBezTo>
                    <a:pt x="1434" y="2570"/>
                    <a:pt x="1458" y="2546"/>
                    <a:pt x="1458" y="2521"/>
                  </a:cubicBezTo>
                  <a:cubicBezTo>
                    <a:pt x="1458" y="2448"/>
                    <a:pt x="1434" y="2375"/>
                    <a:pt x="1410" y="2327"/>
                  </a:cubicBezTo>
                  <a:cubicBezTo>
                    <a:pt x="1410" y="2303"/>
                    <a:pt x="1361" y="2278"/>
                    <a:pt x="1361" y="2278"/>
                  </a:cubicBezTo>
                  <a:close/>
                  <a:moveTo>
                    <a:pt x="1402" y="2657"/>
                  </a:moveTo>
                  <a:cubicBezTo>
                    <a:pt x="1383" y="2657"/>
                    <a:pt x="1378" y="2674"/>
                    <a:pt x="1361" y="2691"/>
                  </a:cubicBezTo>
                  <a:cubicBezTo>
                    <a:pt x="1361" y="2764"/>
                    <a:pt x="1337" y="2813"/>
                    <a:pt x="1313" y="2861"/>
                  </a:cubicBezTo>
                  <a:cubicBezTo>
                    <a:pt x="1313" y="2886"/>
                    <a:pt x="1337" y="2910"/>
                    <a:pt x="1361" y="2934"/>
                  </a:cubicBezTo>
                  <a:cubicBezTo>
                    <a:pt x="1386" y="2934"/>
                    <a:pt x="1410" y="2934"/>
                    <a:pt x="1410" y="2910"/>
                  </a:cubicBezTo>
                  <a:cubicBezTo>
                    <a:pt x="1434" y="2837"/>
                    <a:pt x="1458" y="2764"/>
                    <a:pt x="1458" y="2716"/>
                  </a:cubicBezTo>
                  <a:cubicBezTo>
                    <a:pt x="1458" y="2691"/>
                    <a:pt x="1458" y="2667"/>
                    <a:pt x="1434" y="2667"/>
                  </a:cubicBezTo>
                  <a:cubicBezTo>
                    <a:pt x="1420" y="2660"/>
                    <a:pt x="1410" y="2657"/>
                    <a:pt x="1402" y="2657"/>
                  </a:cubicBezTo>
                  <a:close/>
                  <a:moveTo>
                    <a:pt x="1288" y="3021"/>
                  </a:moveTo>
                  <a:cubicBezTo>
                    <a:pt x="1272" y="3021"/>
                    <a:pt x="1256" y="3031"/>
                    <a:pt x="1240" y="3031"/>
                  </a:cubicBezTo>
                  <a:lnTo>
                    <a:pt x="1167" y="3201"/>
                  </a:lnTo>
                  <a:cubicBezTo>
                    <a:pt x="1143" y="3226"/>
                    <a:pt x="1167" y="3250"/>
                    <a:pt x="1191" y="3274"/>
                  </a:cubicBezTo>
                  <a:cubicBezTo>
                    <a:pt x="1215" y="3274"/>
                    <a:pt x="1240" y="3274"/>
                    <a:pt x="1240" y="3250"/>
                  </a:cubicBezTo>
                  <a:cubicBezTo>
                    <a:pt x="1264" y="3201"/>
                    <a:pt x="1313" y="3153"/>
                    <a:pt x="1337" y="3080"/>
                  </a:cubicBezTo>
                  <a:cubicBezTo>
                    <a:pt x="1337" y="3056"/>
                    <a:pt x="1337" y="3031"/>
                    <a:pt x="1313" y="3031"/>
                  </a:cubicBezTo>
                  <a:cubicBezTo>
                    <a:pt x="1305" y="3023"/>
                    <a:pt x="1296" y="3021"/>
                    <a:pt x="1288" y="3021"/>
                  </a:cubicBezTo>
                  <a:close/>
                  <a:moveTo>
                    <a:pt x="1124" y="3351"/>
                  </a:moveTo>
                  <a:cubicBezTo>
                    <a:pt x="1112" y="3351"/>
                    <a:pt x="1101" y="3357"/>
                    <a:pt x="1094" y="3371"/>
                  </a:cubicBezTo>
                  <a:cubicBezTo>
                    <a:pt x="1045" y="3444"/>
                    <a:pt x="1021" y="3493"/>
                    <a:pt x="997" y="3542"/>
                  </a:cubicBezTo>
                  <a:cubicBezTo>
                    <a:pt x="973" y="3542"/>
                    <a:pt x="973" y="3566"/>
                    <a:pt x="997" y="3590"/>
                  </a:cubicBezTo>
                  <a:lnTo>
                    <a:pt x="1070" y="3590"/>
                  </a:lnTo>
                  <a:cubicBezTo>
                    <a:pt x="1094" y="3542"/>
                    <a:pt x="1143" y="3493"/>
                    <a:pt x="1167" y="3420"/>
                  </a:cubicBezTo>
                  <a:cubicBezTo>
                    <a:pt x="1184" y="3386"/>
                    <a:pt x="1153" y="3351"/>
                    <a:pt x="1124" y="3351"/>
                  </a:cubicBezTo>
                  <a:close/>
                  <a:moveTo>
                    <a:pt x="705" y="3566"/>
                  </a:moveTo>
                  <a:cubicBezTo>
                    <a:pt x="632" y="3566"/>
                    <a:pt x="560" y="3590"/>
                    <a:pt x="511" y="3639"/>
                  </a:cubicBezTo>
                  <a:cubicBezTo>
                    <a:pt x="487" y="3639"/>
                    <a:pt x="487" y="3687"/>
                    <a:pt x="511" y="3687"/>
                  </a:cubicBezTo>
                  <a:cubicBezTo>
                    <a:pt x="511" y="3699"/>
                    <a:pt x="511" y="3705"/>
                    <a:pt x="514" y="3705"/>
                  </a:cubicBezTo>
                  <a:cubicBezTo>
                    <a:pt x="517" y="3705"/>
                    <a:pt x="523" y="3699"/>
                    <a:pt x="535" y="3687"/>
                  </a:cubicBezTo>
                  <a:cubicBezTo>
                    <a:pt x="535" y="3687"/>
                    <a:pt x="535" y="3712"/>
                    <a:pt x="560" y="3712"/>
                  </a:cubicBezTo>
                  <a:cubicBezTo>
                    <a:pt x="608" y="3663"/>
                    <a:pt x="657" y="3663"/>
                    <a:pt x="705" y="3663"/>
                  </a:cubicBezTo>
                  <a:cubicBezTo>
                    <a:pt x="730" y="3663"/>
                    <a:pt x="754" y="3639"/>
                    <a:pt x="754" y="3614"/>
                  </a:cubicBezTo>
                  <a:cubicBezTo>
                    <a:pt x="754" y="3590"/>
                    <a:pt x="730" y="3566"/>
                    <a:pt x="705" y="3566"/>
                  </a:cubicBezTo>
                  <a:close/>
                  <a:moveTo>
                    <a:pt x="900" y="3590"/>
                  </a:moveTo>
                  <a:cubicBezTo>
                    <a:pt x="875" y="3590"/>
                    <a:pt x="851" y="3614"/>
                    <a:pt x="851" y="3639"/>
                  </a:cubicBezTo>
                  <a:cubicBezTo>
                    <a:pt x="827" y="3639"/>
                    <a:pt x="851" y="3663"/>
                    <a:pt x="851" y="3687"/>
                  </a:cubicBezTo>
                  <a:cubicBezTo>
                    <a:pt x="827" y="3736"/>
                    <a:pt x="778" y="3760"/>
                    <a:pt x="730" y="3809"/>
                  </a:cubicBezTo>
                  <a:cubicBezTo>
                    <a:pt x="730" y="3833"/>
                    <a:pt x="730" y="3857"/>
                    <a:pt x="730" y="3882"/>
                  </a:cubicBezTo>
                  <a:lnTo>
                    <a:pt x="803" y="3882"/>
                  </a:lnTo>
                  <a:cubicBezTo>
                    <a:pt x="851" y="3833"/>
                    <a:pt x="900" y="3784"/>
                    <a:pt x="948" y="3736"/>
                  </a:cubicBezTo>
                  <a:cubicBezTo>
                    <a:pt x="948" y="3736"/>
                    <a:pt x="948" y="3712"/>
                    <a:pt x="948" y="3712"/>
                  </a:cubicBezTo>
                  <a:cubicBezTo>
                    <a:pt x="973" y="3712"/>
                    <a:pt x="1021" y="3736"/>
                    <a:pt x="1045" y="3736"/>
                  </a:cubicBezTo>
                  <a:cubicBezTo>
                    <a:pt x="1053" y="3743"/>
                    <a:pt x="1060" y="3746"/>
                    <a:pt x="1067" y="3746"/>
                  </a:cubicBezTo>
                  <a:cubicBezTo>
                    <a:pt x="1084" y="3746"/>
                    <a:pt x="1101" y="3729"/>
                    <a:pt x="1118" y="3712"/>
                  </a:cubicBezTo>
                  <a:cubicBezTo>
                    <a:pt x="1118" y="3712"/>
                    <a:pt x="1118" y="3663"/>
                    <a:pt x="1094" y="3663"/>
                  </a:cubicBezTo>
                  <a:cubicBezTo>
                    <a:pt x="1021" y="3639"/>
                    <a:pt x="973" y="3614"/>
                    <a:pt x="900" y="3590"/>
                  </a:cubicBezTo>
                  <a:close/>
                  <a:moveTo>
                    <a:pt x="1231" y="3742"/>
                  </a:moveTo>
                  <a:cubicBezTo>
                    <a:pt x="1222" y="3742"/>
                    <a:pt x="1215" y="3748"/>
                    <a:pt x="1215" y="3760"/>
                  </a:cubicBezTo>
                  <a:cubicBezTo>
                    <a:pt x="1191" y="3784"/>
                    <a:pt x="1191" y="3809"/>
                    <a:pt x="1215" y="3833"/>
                  </a:cubicBezTo>
                  <a:cubicBezTo>
                    <a:pt x="1264" y="3857"/>
                    <a:pt x="1313" y="3882"/>
                    <a:pt x="1361" y="3930"/>
                  </a:cubicBezTo>
                  <a:lnTo>
                    <a:pt x="1386" y="3930"/>
                  </a:lnTo>
                  <a:cubicBezTo>
                    <a:pt x="1386" y="3930"/>
                    <a:pt x="1396" y="3941"/>
                    <a:pt x="1411" y="3941"/>
                  </a:cubicBezTo>
                  <a:cubicBezTo>
                    <a:pt x="1418" y="3941"/>
                    <a:pt x="1426" y="3938"/>
                    <a:pt x="1434" y="3930"/>
                  </a:cubicBezTo>
                  <a:cubicBezTo>
                    <a:pt x="1434" y="3930"/>
                    <a:pt x="1434" y="3882"/>
                    <a:pt x="1434" y="3882"/>
                  </a:cubicBezTo>
                  <a:cubicBezTo>
                    <a:pt x="1386" y="3833"/>
                    <a:pt x="1313" y="3784"/>
                    <a:pt x="1264" y="3760"/>
                  </a:cubicBezTo>
                  <a:cubicBezTo>
                    <a:pt x="1252" y="3748"/>
                    <a:pt x="1240" y="3742"/>
                    <a:pt x="1231" y="3742"/>
                  </a:cubicBezTo>
                  <a:close/>
                  <a:moveTo>
                    <a:pt x="462" y="3784"/>
                  </a:moveTo>
                  <a:cubicBezTo>
                    <a:pt x="438" y="3784"/>
                    <a:pt x="414" y="3809"/>
                    <a:pt x="438" y="3833"/>
                  </a:cubicBezTo>
                  <a:cubicBezTo>
                    <a:pt x="438" y="3906"/>
                    <a:pt x="487" y="3979"/>
                    <a:pt x="584" y="3979"/>
                  </a:cubicBezTo>
                  <a:lnTo>
                    <a:pt x="608" y="3979"/>
                  </a:lnTo>
                  <a:cubicBezTo>
                    <a:pt x="632" y="3979"/>
                    <a:pt x="657" y="3954"/>
                    <a:pt x="657" y="3906"/>
                  </a:cubicBezTo>
                  <a:cubicBezTo>
                    <a:pt x="632" y="3882"/>
                    <a:pt x="608" y="3882"/>
                    <a:pt x="584" y="3882"/>
                  </a:cubicBezTo>
                  <a:cubicBezTo>
                    <a:pt x="560" y="3882"/>
                    <a:pt x="511" y="3882"/>
                    <a:pt x="511" y="3809"/>
                  </a:cubicBezTo>
                  <a:cubicBezTo>
                    <a:pt x="511" y="3784"/>
                    <a:pt x="487" y="3784"/>
                    <a:pt x="462" y="3784"/>
                  </a:cubicBezTo>
                  <a:close/>
                  <a:moveTo>
                    <a:pt x="1520" y="3963"/>
                  </a:moveTo>
                  <a:cubicBezTo>
                    <a:pt x="1480" y="3963"/>
                    <a:pt x="1445" y="4014"/>
                    <a:pt x="1483" y="4052"/>
                  </a:cubicBezTo>
                  <a:cubicBezTo>
                    <a:pt x="1507" y="4100"/>
                    <a:pt x="1556" y="4149"/>
                    <a:pt x="1580" y="4197"/>
                  </a:cubicBezTo>
                  <a:cubicBezTo>
                    <a:pt x="1604" y="4197"/>
                    <a:pt x="1604" y="4222"/>
                    <a:pt x="1628" y="4222"/>
                  </a:cubicBezTo>
                  <a:lnTo>
                    <a:pt x="1628" y="4197"/>
                  </a:lnTo>
                  <a:lnTo>
                    <a:pt x="1653" y="4197"/>
                  </a:lnTo>
                  <a:cubicBezTo>
                    <a:pt x="1677" y="4197"/>
                    <a:pt x="1677" y="4173"/>
                    <a:pt x="1677" y="4149"/>
                  </a:cubicBezTo>
                  <a:cubicBezTo>
                    <a:pt x="1628" y="4100"/>
                    <a:pt x="1604" y="4027"/>
                    <a:pt x="1556" y="3979"/>
                  </a:cubicBezTo>
                  <a:cubicBezTo>
                    <a:pt x="1544" y="3967"/>
                    <a:pt x="1532" y="3963"/>
                    <a:pt x="1520" y="3963"/>
                  </a:cubicBezTo>
                  <a:close/>
                  <a:moveTo>
                    <a:pt x="1722" y="4285"/>
                  </a:moveTo>
                  <a:cubicBezTo>
                    <a:pt x="1716" y="4285"/>
                    <a:pt x="1708" y="4287"/>
                    <a:pt x="1701" y="4295"/>
                  </a:cubicBezTo>
                  <a:cubicBezTo>
                    <a:pt x="1677" y="4295"/>
                    <a:pt x="1653" y="4319"/>
                    <a:pt x="1677" y="4343"/>
                  </a:cubicBezTo>
                  <a:cubicBezTo>
                    <a:pt x="1701" y="4416"/>
                    <a:pt x="1726" y="4465"/>
                    <a:pt x="1726" y="4513"/>
                  </a:cubicBezTo>
                  <a:cubicBezTo>
                    <a:pt x="1726" y="4537"/>
                    <a:pt x="1750" y="4562"/>
                    <a:pt x="1774" y="4562"/>
                  </a:cubicBezTo>
                  <a:cubicBezTo>
                    <a:pt x="1799" y="4562"/>
                    <a:pt x="1823" y="4513"/>
                    <a:pt x="1823" y="4489"/>
                  </a:cubicBezTo>
                  <a:cubicBezTo>
                    <a:pt x="1799" y="4440"/>
                    <a:pt x="1774" y="4367"/>
                    <a:pt x="1750" y="4319"/>
                  </a:cubicBezTo>
                  <a:cubicBezTo>
                    <a:pt x="1750" y="4302"/>
                    <a:pt x="1738" y="4285"/>
                    <a:pt x="1722" y="4285"/>
                  </a:cubicBezTo>
                  <a:close/>
                  <a:moveTo>
                    <a:pt x="1799" y="4635"/>
                  </a:moveTo>
                  <a:cubicBezTo>
                    <a:pt x="1774" y="4659"/>
                    <a:pt x="1750" y="4683"/>
                    <a:pt x="1750" y="4708"/>
                  </a:cubicBezTo>
                  <a:lnTo>
                    <a:pt x="1750" y="4780"/>
                  </a:lnTo>
                  <a:lnTo>
                    <a:pt x="1750" y="4878"/>
                  </a:lnTo>
                  <a:cubicBezTo>
                    <a:pt x="1750" y="4902"/>
                    <a:pt x="1774" y="4926"/>
                    <a:pt x="1799" y="4926"/>
                  </a:cubicBezTo>
                  <a:cubicBezTo>
                    <a:pt x="1823" y="4926"/>
                    <a:pt x="1847" y="4902"/>
                    <a:pt x="1847" y="4878"/>
                  </a:cubicBezTo>
                  <a:lnTo>
                    <a:pt x="1847" y="4780"/>
                  </a:lnTo>
                  <a:lnTo>
                    <a:pt x="1847" y="4683"/>
                  </a:lnTo>
                  <a:cubicBezTo>
                    <a:pt x="1847" y="4659"/>
                    <a:pt x="1823" y="4635"/>
                    <a:pt x="1799" y="4635"/>
                  </a:cubicBezTo>
                  <a:close/>
                  <a:moveTo>
                    <a:pt x="1799" y="5023"/>
                  </a:moveTo>
                  <a:cubicBezTo>
                    <a:pt x="1774" y="5023"/>
                    <a:pt x="1750" y="5023"/>
                    <a:pt x="1750" y="5048"/>
                  </a:cubicBezTo>
                  <a:cubicBezTo>
                    <a:pt x="1726" y="5096"/>
                    <a:pt x="1726" y="5145"/>
                    <a:pt x="1726" y="5169"/>
                  </a:cubicBezTo>
                  <a:cubicBezTo>
                    <a:pt x="1701" y="5193"/>
                    <a:pt x="1726" y="5218"/>
                    <a:pt x="1750" y="5242"/>
                  </a:cubicBezTo>
                  <a:cubicBezTo>
                    <a:pt x="1774" y="5242"/>
                    <a:pt x="1799" y="5218"/>
                    <a:pt x="1799" y="5193"/>
                  </a:cubicBezTo>
                  <a:cubicBezTo>
                    <a:pt x="1823" y="5169"/>
                    <a:pt x="1823" y="5121"/>
                    <a:pt x="1823" y="5072"/>
                  </a:cubicBezTo>
                  <a:cubicBezTo>
                    <a:pt x="1847" y="5048"/>
                    <a:pt x="1823" y="5023"/>
                    <a:pt x="1799" y="50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7" name="Google Shape;209;p6"/>
          <p:cNvGrpSpPr>
            <a:grpSpLocks/>
          </p:cNvGrpSpPr>
          <p:nvPr/>
        </p:nvGrpSpPr>
        <p:grpSpPr bwMode="auto">
          <a:xfrm flipH="1">
            <a:off x="11041063" y="5276850"/>
            <a:ext cx="944562" cy="1638300"/>
            <a:chOff x="-1056319" y="1385262"/>
            <a:chExt cx="212940" cy="369285"/>
          </a:xfrm>
        </p:grpSpPr>
        <p:sp>
          <p:nvSpPr>
            <p:cNvPr id="18" name="Google Shape;210;p6"/>
            <p:cNvSpPr/>
            <p:nvPr/>
          </p:nvSpPr>
          <p:spPr>
            <a:xfrm>
              <a:off x="-933207" y="1467564"/>
              <a:ext cx="27199" cy="279111"/>
            </a:xfrm>
            <a:custGeom>
              <a:avLst/>
              <a:gdLst/>
              <a:ahLst/>
              <a:cxnLst/>
              <a:rect l="l" t="t" r="r" b="b"/>
              <a:pathLst>
                <a:path w="705" h="7168" extrusionOk="0">
                  <a:moveTo>
                    <a:pt x="680" y="1"/>
                  </a:moveTo>
                  <a:cubicBezTo>
                    <a:pt x="656" y="1"/>
                    <a:pt x="632" y="25"/>
                    <a:pt x="632" y="50"/>
                  </a:cubicBezTo>
                  <a:cubicBezTo>
                    <a:pt x="608" y="292"/>
                    <a:pt x="0" y="6123"/>
                    <a:pt x="170" y="7119"/>
                  </a:cubicBezTo>
                  <a:cubicBezTo>
                    <a:pt x="170" y="7143"/>
                    <a:pt x="170" y="7167"/>
                    <a:pt x="195" y="7167"/>
                  </a:cubicBezTo>
                  <a:lnTo>
                    <a:pt x="219" y="7167"/>
                  </a:lnTo>
                  <a:cubicBezTo>
                    <a:pt x="243" y="7143"/>
                    <a:pt x="243" y="7119"/>
                    <a:pt x="243" y="7094"/>
                  </a:cubicBezTo>
                  <a:cubicBezTo>
                    <a:pt x="97" y="6123"/>
                    <a:pt x="705" y="122"/>
                    <a:pt x="705" y="74"/>
                  </a:cubicBezTo>
                  <a:cubicBezTo>
                    <a:pt x="705" y="25"/>
                    <a:pt x="705" y="25"/>
                    <a:pt x="6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" name="Google Shape;211;p6"/>
            <p:cNvSpPr/>
            <p:nvPr/>
          </p:nvSpPr>
          <p:spPr>
            <a:xfrm>
              <a:off x="-968280" y="1385262"/>
              <a:ext cx="124901" cy="123811"/>
            </a:xfrm>
            <a:custGeom>
              <a:avLst/>
              <a:gdLst/>
              <a:ahLst/>
              <a:cxnLst/>
              <a:rect l="l" t="t" r="r" b="b"/>
              <a:pathLst>
                <a:path w="3208" h="3183" extrusionOk="0">
                  <a:moveTo>
                    <a:pt x="1555" y="98"/>
                  </a:moveTo>
                  <a:cubicBezTo>
                    <a:pt x="1871" y="171"/>
                    <a:pt x="1871" y="705"/>
                    <a:pt x="1871" y="705"/>
                  </a:cubicBezTo>
                  <a:cubicBezTo>
                    <a:pt x="1871" y="729"/>
                    <a:pt x="1895" y="754"/>
                    <a:pt x="1920" y="754"/>
                  </a:cubicBezTo>
                  <a:cubicBezTo>
                    <a:pt x="1944" y="754"/>
                    <a:pt x="1968" y="754"/>
                    <a:pt x="1968" y="729"/>
                  </a:cubicBezTo>
                  <a:cubicBezTo>
                    <a:pt x="2065" y="535"/>
                    <a:pt x="2260" y="243"/>
                    <a:pt x="2381" y="243"/>
                  </a:cubicBezTo>
                  <a:cubicBezTo>
                    <a:pt x="2405" y="243"/>
                    <a:pt x="2430" y="243"/>
                    <a:pt x="2430" y="268"/>
                  </a:cubicBezTo>
                  <a:cubicBezTo>
                    <a:pt x="2600" y="389"/>
                    <a:pt x="2478" y="802"/>
                    <a:pt x="2405" y="948"/>
                  </a:cubicBezTo>
                  <a:cubicBezTo>
                    <a:pt x="2386" y="988"/>
                    <a:pt x="2414" y="1027"/>
                    <a:pt x="2452" y="1027"/>
                  </a:cubicBezTo>
                  <a:cubicBezTo>
                    <a:pt x="2460" y="1027"/>
                    <a:pt x="2469" y="1025"/>
                    <a:pt x="2478" y="1021"/>
                  </a:cubicBezTo>
                  <a:cubicBezTo>
                    <a:pt x="2600" y="972"/>
                    <a:pt x="2745" y="924"/>
                    <a:pt x="2891" y="924"/>
                  </a:cubicBezTo>
                  <a:cubicBezTo>
                    <a:pt x="2940" y="924"/>
                    <a:pt x="3013" y="924"/>
                    <a:pt x="3061" y="972"/>
                  </a:cubicBezTo>
                  <a:cubicBezTo>
                    <a:pt x="3061" y="972"/>
                    <a:pt x="3061" y="996"/>
                    <a:pt x="3061" y="996"/>
                  </a:cubicBezTo>
                  <a:cubicBezTo>
                    <a:pt x="3037" y="1142"/>
                    <a:pt x="2745" y="1409"/>
                    <a:pt x="2551" y="1580"/>
                  </a:cubicBezTo>
                  <a:cubicBezTo>
                    <a:pt x="2527" y="1580"/>
                    <a:pt x="2527" y="1604"/>
                    <a:pt x="2527" y="1628"/>
                  </a:cubicBezTo>
                  <a:cubicBezTo>
                    <a:pt x="2551" y="1628"/>
                    <a:pt x="2551" y="1652"/>
                    <a:pt x="2575" y="1652"/>
                  </a:cubicBezTo>
                  <a:cubicBezTo>
                    <a:pt x="2721" y="1652"/>
                    <a:pt x="3134" y="1725"/>
                    <a:pt x="3134" y="1920"/>
                  </a:cubicBezTo>
                  <a:cubicBezTo>
                    <a:pt x="3134" y="2114"/>
                    <a:pt x="2624" y="2163"/>
                    <a:pt x="2430" y="2163"/>
                  </a:cubicBezTo>
                  <a:cubicBezTo>
                    <a:pt x="2430" y="2163"/>
                    <a:pt x="2405" y="2163"/>
                    <a:pt x="2405" y="2187"/>
                  </a:cubicBezTo>
                  <a:cubicBezTo>
                    <a:pt x="2381" y="2211"/>
                    <a:pt x="2381" y="2211"/>
                    <a:pt x="2405" y="2235"/>
                  </a:cubicBezTo>
                  <a:cubicBezTo>
                    <a:pt x="2405" y="2235"/>
                    <a:pt x="2697" y="2551"/>
                    <a:pt x="2527" y="2794"/>
                  </a:cubicBezTo>
                  <a:cubicBezTo>
                    <a:pt x="2503" y="2818"/>
                    <a:pt x="2454" y="2843"/>
                    <a:pt x="2430" y="2843"/>
                  </a:cubicBezTo>
                  <a:cubicBezTo>
                    <a:pt x="2260" y="2843"/>
                    <a:pt x="1992" y="2503"/>
                    <a:pt x="1895" y="2381"/>
                  </a:cubicBezTo>
                  <a:cubicBezTo>
                    <a:pt x="1883" y="2369"/>
                    <a:pt x="1871" y="2363"/>
                    <a:pt x="1862" y="2363"/>
                  </a:cubicBezTo>
                  <a:cubicBezTo>
                    <a:pt x="1853" y="2363"/>
                    <a:pt x="1847" y="2369"/>
                    <a:pt x="1847" y="2381"/>
                  </a:cubicBezTo>
                  <a:cubicBezTo>
                    <a:pt x="1822" y="2381"/>
                    <a:pt x="1798" y="2405"/>
                    <a:pt x="1798" y="2430"/>
                  </a:cubicBezTo>
                  <a:cubicBezTo>
                    <a:pt x="1798" y="2430"/>
                    <a:pt x="1871" y="2964"/>
                    <a:pt x="1579" y="3086"/>
                  </a:cubicBezTo>
                  <a:lnTo>
                    <a:pt x="1507" y="3086"/>
                  </a:lnTo>
                  <a:cubicBezTo>
                    <a:pt x="1312" y="3086"/>
                    <a:pt x="1215" y="2624"/>
                    <a:pt x="1215" y="2454"/>
                  </a:cubicBezTo>
                  <a:cubicBezTo>
                    <a:pt x="1215" y="2430"/>
                    <a:pt x="1191" y="2430"/>
                    <a:pt x="1166" y="2430"/>
                  </a:cubicBezTo>
                  <a:cubicBezTo>
                    <a:pt x="1166" y="2430"/>
                    <a:pt x="1166" y="2454"/>
                    <a:pt x="1166" y="2454"/>
                  </a:cubicBezTo>
                  <a:cubicBezTo>
                    <a:pt x="1045" y="2551"/>
                    <a:pt x="899" y="2624"/>
                    <a:pt x="754" y="2624"/>
                  </a:cubicBezTo>
                  <a:cubicBezTo>
                    <a:pt x="656" y="2624"/>
                    <a:pt x="583" y="2600"/>
                    <a:pt x="511" y="2575"/>
                  </a:cubicBezTo>
                  <a:cubicBezTo>
                    <a:pt x="462" y="2551"/>
                    <a:pt x="413" y="2503"/>
                    <a:pt x="413" y="2454"/>
                  </a:cubicBezTo>
                  <a:cubicBezTo>
                    <a:pt x="389" y="2235"/>
                    <a:pt x="729" y="1871"/>
                    <a:pt x="875" y="1725"/>
                  </a:cubicBezTo>
                  <a:cubicBezTo>
                    <a:pt x="875" y="1701"/>
                    <a:pt x="875" y="1701"/>
                    <a:pt x="875" y="1677"/>
                  </a:cubicBezTo>
                  <a:cubicBezTo>
                    <a:pt x="851" y="1652"/>
                    <a:pt x="826" y="1652"/>
                    <a:pt x="826" y="1652"/>
                  </a:cubicBezTo>
                  <a:lnTo>
                    <a:pt x="705" y="1652"/>
                  </a:lnTo>
                  <a:cubicBezTo>
                    <a:pt x="535" y="1652"/>
                    <a:pt x="195" y="1628"/>
                    <a:pt x="146" y="1409"/>
                  </a:cubicBezTo>
                  <a:cubicBezTo>
                    <a:pt x="122" y="1385"/>
                    <a:pt x="122" y="1361"/>
                    <a:pt x="146" y="1337"/>
                  </a:cubicBezTo>
                  <a:cubicBezTo>
                    <a:pt x="219" y="1215"/>
                    <a:pt x="559" y="1191"/>
                    <a:pt x="826" y="1191"/>
                  </a:cubicBezTo>
                  <a:lnTo>
                    <a:pt x="851" y="1191"/>
                  </a:lnTo>
                  <a:cubicBezTo>
                    <a:pt x="899" y="1167"/>
                    <a:pt x="924" y="1118"/>
                    <a:pt x="875" y="1094"/>
                  </a:cubicBezTo>
                  <a:cubicBezTo>
                    <a:pt x="778" y="1021"/>
                    <a:pt x="511" y="778"/>
                    <a:pt x="511" y="608"/>
                  </a:cubicBezTo>
                  <a:cubicBezTo>
                    <a:pt x="511" y="559"/>
                    <a:pt x="511" y="535"/>
                    <a:pt x="535" y="511"/>
                  </a:cubicBezTo>
                  <a:cubicBezTo>
                    <a:pt x="583" y="486"/>
                    <a:pt x="608" y="462"/>
                    <a:pt x="656" y="462"/>
                  </a:cubicBezTo>
                  <a:cubicBezTo>
                    <a:pt x="899" y="511"/>
                    <a:pt x="1118" y="632"/>
                    <a:pt x="1312" y="778"/>
                  </a:cubicBezTo>
                  <a:lnTo>
                    <a:pt x="1361" y="778"/>
                  </a:lnTo>
                  <a:cubicBezTo>
                    <a:pt x="1385" y="754"/>
                    <a:pt x="1385" y="754"/>
                    <a:pt x="1385" y="729"/>
                  </a:cubicBezTo>
                  <a:cubicBezTo>
                    <a:pt x="1361" y="608"/>
                    <a:pt x="1337" y="268"/>
                    <a:pt x="1434" y="146"/>
                  </a:cubicBezTo>
                  <a:cubicBezTo>
                    <a:pt x="1458" y="98"/>
                    <a:pt x="1507" y="98"/>
                    <a:pt x="1555" y="98"/>
                  </a:cubicBezTo>
                  <a:close/>
                  <a:moveTo>
                    <a:pt x="1531" y="1"/>
                  </a:moveTo>
                  <a:cubicBezTo>
                    <a:pt x="1458" y="1"/>
                    <a:pt x="1385" y="25"/>
                    <a:pt x="1337" y="73"/>
                  </a:cubicBezTo>
                  <a:cubicBezTo>
                    <a:pt x="1239" y="243"/>
                    <a:pt x="1215" y="438"/>
                    <a:pt x="1239" y="632"/>
                  </a:cubicBezTo>
                  <a:cubicBezTo>
                    <a:pt x="1069" y="486"/>
                    <a:pt x="875" y="389"/>
                    <a:pt x="632" y="365"/>
                  </a:cubicBezTo>
                  <a:cubicBezTo>
                    <a:pt x="583" y="365"/>
                    <a:pt x="511" y="389"/>
                    <a:pt x="462" y="413"/>
                  </a:cubicBezTo>
                  <a:cubicBezTo>
                    <a:pt x="413" y="462"/>
                    <a:pt x="389" y="535"/>
                    <a:pt x="389" y="584"/>
                  </a:cubicBezTo>
                  <a:cubicBezTo>
                    <a:pt x="438" y="778"/>
                    <a:pt x="559" y="948"/>
                    <a:pt x="705" y="1069"/>
                  </a:cubicBezTo>
                  <a:cubicBezTo>
                    <a:pt x="511" y="1069"/>
                    <a:pt x="171" y="1118"/>
                    <a:pt x="49" y="1264"/>
                  </a:cubicBezTo>
                  <a:cubicBezTo>
                    <a:pt x="0" y="1312"/>
                    <a:pt x="0" y="1361"/>
                    <a:pt x="0" y="1434"/>
                  </a:cubicBezTo>
                  <a:cubicBezTo>
                    <a:pt x="73" y="1701"/>
                    <a:pt x="462" y="1725"/>
                    <a:pt x="681" y="1725"/>
                  </a:cubicBezTo>
                  <a:cubicBezTo>
                    <a:pt x="511" y="1895"/>
                    <a:pt x="243" y="2211"/>
                    <a:pt x="268" y="2454"/>
                  </a:cubicBezTo>
                  <a:cubicBezTo>
                    <a:pt x="292" y="2527"/>
                    <a:pt x="341" y="2600"/>
                    <a:pt x="413" y="2624"/>
                  </a:cubicBezTo>
                  <a:cubicBezTo>
                    <a:pt x="511" y="2673"/>
                    <a:pt x="608" y="2697"/>
                    <a:pt x="705" y="2697"/>
                  </a:cubicBezTo>
                  <a:cubicBezTo>
                    <a:pt x="851" y="2697"/>
                    <a:pt x="996" y="2648"/>
                    <a:pt x="1118" y="2551"/>
                  </a:cubicBezTo>
                  <a:cubicBezTo>
                    <a:pt x="1166" y="2746"/>
                    <a:pt x="1264" y="3183"/>
                    <a:pt x="1507" y="3183"/>
                  </a:cubicBezTo>
                  <a:cubicBezTo>
                    <a:pt x="1531" y="3183"/>
                    <a:pt x="1579" y="3183"/>
                    <a:pt x="1604" y="3159"/>
                  </a:cubicBezTo>
                  <a:cubicBezTo>
                    <a:pt x="1822" y="3037"/>
                    <a:pt x="1944" y="2794"/>
                    <a:pt x="1895" y="2551"/>
                  </a:cubicBezTo>
                  <a:lnTo>
                    <a:pt x="1895" y="2551"/>
                  </a:lnTo>
                  <a:cubicBezTo>
                    <a:pt x="2041" y="2721"/>
                    <a:pt x="2260" y="2940"/>
                    <a:pt x="2430" y="2940"/>
                  </a:cubicBezTo>
                  <a:cubicBezTo>
                    <a:pt x="2503" y="2940"/>
                    <a:pt x="2551" y="2916"/>
                    <a:pt x="2600" y="2867"/>
                  </a:cubicBezTo>
                  <a:cubicBezTo>
                    <a:pt x="2697" y="2648"/>
                    <a:pt x="2673" y="2405"/>
                    <a:pt x="2527" y="2260"/>
                  </a:cubicBezTo>
                  <a:cubicBezTo>
                    <a:pt x="2745" y="2235"/>
                    <a:pt x="3207" y="2163"/>
                    <a:pt x="3207" y="1920"/>
                  </a:cubicBezTo>
                  <a:cubicBezTo>
                    <a:pt x="3207" y="1677"/>
                    <a:pt x="2867" y="1604"/>
                    <a:pt x="2673" y="1580"/>
                  </a:cubicBezTo>
                  <a:cubicBezTo>
                    <a:pt x="2818" y="1434"/>
                    <a:pt x="3134" y="1191"/>
                    <a:pt x="3134" y="1021"/>
                  </a:cubicBezTo>
                  <a:cubicBezTo>
                    <a:pt x="3134" y="972"/>
                    <a:pt x="3110" y="948"/>
                    <a:pt x="3086" y="899"/>
                  </a:cubicBezTo>
                  <a:cubicBezTo>
                    <a:pt x="3037" y="851"/>
                    <a:pt x="2940" y="826"/>
                    <a:pt x="2867" y="826"/>
                  </a:cubicBezTo>
                  <a:cubicBezTo>
                    <a:pt x="2745" y="826"/>
                    <a:pt x="2624" y="851"/>
                    <a:pt x="2503" y="899"/>
                  </a:cubicBezTo>
                  <a:cubicBezTo>
                    <a:pt x="2551" y="729"/>
                    <a:pt x="2648" y="341"/>
                    <a:pt x="2478" y="195"/>
                  </a:cubicBezTo>
                  <a:cubicBezTo>
                    <a:pt x="2430" y="171"/>
                    <a:pt x="2405" y="146"/>
                    <a:pt x="2357" y="146"/>
                  </a:cubicBezTo>
                  <a:cubicBezTo>
                    <a:pt x="2187" y="146"/>
                    <a:pt x="2017" y="389"/>
                    <a:pt x="1920" y="559"/>
                  </a:cubicBezTo>
                  <a:cubicBezTo>
                    <a:pt x="1895" y="365"/>
                    <a:pt x="1798" y="73"/>
                    <a:pt x="15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" name="Google Shape;212;p6"/>
            <p:cNvSpPr/>
            <p:nvPr/>
          </p:nvSpPr>
          <p:spPr>
            <a:xfrm>
              <a:off x="-990111" y="1535195"/>
              <a:ext cx="60482" cy="203966"/>
            </a:xfrm>
            <a:custGeom>
              <a:avLst/>
              <a:gdLst/>
              <a:ahLst/>
              <a:cxnLst/>
              <a:rect l="l" t="t" r="r" b="b"/>
              <a:pathLst>
                <a:path w="1556" h="5234" extrusionOk="0">
                  <a:moveTo>
                    <a:pt x="70" y="1"/>
                  </a:moveTo>
                  <a:cubicBezTo>
                    <a:pt x="64" y="1"/>
                    <a:pt x="56" y="4"/>
                    <a:pt x="49" y="11"/>
                  </a:cubicBezTo>
                  <a:cubicBezTo>
                    <a:pt x="25" y="11"/>
                    <a:pt x="1" y="35"/>
                    <a:pt x="25" y="60"/>
                  </a:cubicBezTo>
                  <a:cubicBezTo>
                    <a:pt x="49" y="108"/>
                    <a:pt x="1458" y="3290"/>
                    <a:pt x="948" y="5185"/>
                  </a:cubicBezTo>
                  <a:cubicBezTo>
                    <a:pt x="948" y="5210"/>
                    <a:pt x="948" y="5234"/>
                    <a:pt x="972" y="5234"/>
                  </a:cubicBezTo>
                  <a:cubicBezTo>
                    <a:pt x="1021" y="5234"/>
                    <a:pt x="1045" y="5234"/>
                    <a:pt x="1045" y="5185"/>
                  </a:cubicBezTo>
                  <a:cubicBezTo>
                    <a:pt x="1555" y="3290"/>
                    <a:pt x="122" y="60"/>
                    <a:pt x="98" y="35"/>
                  </a:cubicBezTo>
                  <a:cubicBezTo>
                    <a:pt x="98" y="18"/>
                    <a:pt x="86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" name="Google Shape;213;p6"/>
            <p:cNvSpPr/>
            <p:nvPr/>
          </p:nvSpPr>
          <p:spPr>
            <a:xfrm>
              <a:off x="-1056319" y="1471858"/>
              <a:ext cx="125975" cy="123453"/>
            </a:xfrm>
            <a:custGeom>
              <a:avLst/>
              <a:gdLst/>
              <a:ahLst/>
              <a:cxnLst/>
              <a:rect l="l" t="t" r="r" b="b"/>
              <a:pathLst>
                <a:path w="3232" h="3168" extrusionOk="0">
                  <a:moveTo>
                    <a:pt x="1513" y="97"/>
                  </a:moveTo>
                  <a:cubicBezTo>
                    <a:pt x="1527" y="97"/>
                    <a:pt x="1541" y="99"/>
                    <a:pt x="1555" y="107"/>
                  </a:cubicBezTo>
                  <a:cubicBezTo>
                    <a:pt x="1871" y="155"/>
                    <a:pt x="1895" y="714"/>
                    <a:pt x="1895" y="714"/>
                  </a:cubicBezTo>
                  <a:cubicBezTo>
                    <a:pt x="1895" y="738"/>
                    <a:pt x="1895" y="738"/>
                    <a:pt x="1919" y="738"/>
                  </a:cubicBezTo>
                  <a:cubicBezTo>
                    <a:pt x="1926" y="745"/>
                    <a:pt x="1934" y="748"/>
                    <a:pt x="1940" y="748"/>
                  </a:cubicBezTo>
                  <a:cubicBezTo>
                    <a:pt x="1956" y="748"/>
                    <a:pt x="1968" y="731"/>
                    <a:pt x="1968" y="714"/>
                  </a:cubicBezTo>
                  <a:cubicBezTo>
                    <a:pt x="2065" y="544"/>
                    <a:pt x="2259" y="228"/>
                    <a:pt x="2381" y="228"/>
                  </a:cubicBezTo>
                  <a:cubicBezTo>
                    <a:pt x="2405" y="228"/>
                    <a:pt x="2430" y="252"/>
                    <a:pt x="2454" y="252"/>
                  </a:cubicBezTo>
                  <a:cubicBezTo>
                    <a:pt x="2600" y="398"/>
                    <a:pt x="2478" y="811"/>
                    <a:pt x="2430" y="957"/>
                  </a:cubicBezTo>
                  <a:cubicBezTo>
                    <a:pt x="2405" y="957"/>
                    <a:pt x="2405" y="981"/>
                    <a:pt x="2430" y="1005"/>
                  </a:cubicBezTo>
                  <a:lnTo>
                    <a:pt x="2478" y="1005"/>
                  </a:lnTo>
                  <a:cubicBezTo>
                    <a:pt x="2600" y="933"/>
                    <a:pt x="2745" y="908"/>
                    <a:pt x="2891" y="908"/>
                  </a:cubicBezTo>
                  <a:cubicBezTo>
                    <a:pt x="2940" y="908"/>
                    <a:pt x="3013" y="908"/>
                    <a:pt x="3061" y="957"/>
                  </a:cubicBezTo>
                  <a:cubicBezTo>
                    <a:pt x="3061" y="957"/>
                    <a:pt x="3061" y="981"/>
                    <a:pt x="3061" y="981"/>
                  </a:cubicBezTo>
                  <a:cubicBezTo>
                    <a:pt x="3037" y="1127"/>
                    <a:pt x="2745" y="1394"/>
                    <a:pt x="2551" y="1540"/>
                  </a:cubicBezTo>
                  <a:cubicBezTo>
                    <a:pt x="2551" y="1564"/>
                    <a:pt x="2527" y="1588"/>
                    <a:pt x="2527" y="1588"/>
                  </a:cubicBezTo>
                  <a:cubicBezTo>
                    <a:pt x="2551" y="1613"/>
                    <a:pt x="2551" y="1637"/>
                    <a:pt x="2575" y="1637"/>
                  </a:cubicBezTo>
                  <a:cubicBezTo>
                    <a:pt x="2575" y="1637"/>
                    <a:pt x="3134" y="1710"/>
                    <a:pt x="3134" y="1904"/>
                  </a:cubicBezTo>
                  <a:cubicBezTo>
                    <a:pt x="3134" y="2099"/>
                    <a:pt x="2624" y="2147"/>
                    <a:pt x="2454" y="2147"/>
                  </a:cubicBezTo>
                  <a:cubicBezTo>
                    <a:pt x="2430" y="2147"/>
                    <a:pt x="2405" y="2147"/>
                    <a:pt x="2405" y="2171"/>
                  </a:cubicBezTo>
                  <a:cubicBezTo>
                    <a:pt x="2381" y="2171"/>
                    <a:pt x="2381" y="2196"/>
                    <a:pt x="2405" y="2220"/>
                  </a:cubicBezTo>
                  <a:cubicBezTo>
                    <a:pt x="2405" y="2220"/>
                    <a:pt x="2697" y="2536"/>
                    <a:pt x="2527" y="2779"/>
                  </a:cubicBezTo>
                  <a:cubicBezTo>
                    <a:pt x="2502" y="2803"/>
                    <a:pt x="2478" y="2827"/>
                    <a:pt x="2430" y="2827"/>
                  </a:cubicBezTo>
                  <a:cubicBezTo>
                    <a:pt x="2259" y="2827"/>
                    <a:pt x="1992" y="2487"/>
                    <a:pt x="1895" y="2341"/>
                  </a:cubicBezTo>
                  <a:cubicBezTo>
                    <a:pt x="1895" y="2341"/>
                    <a:pt x="1884" y="2331"/>
                    <a:pt x="1870" y="2331"/>
                  </a:cubicBezTo>
                  <a:cubicBezTo>
                    <a:pt x="1863" y="2331"/>
                    <a:pt x="1855" y="2333"/>
                    <a:pt x="1846" y="2341"/>
                  </a:cubicBezTo>
                  <a:cubicBezTo>
                    <a:pt x="1822" y="2341"/>
                    <a:pt x="1822" y="2366"/>
                    <a:pt x="1822" y="2390"/>
                  </a:cubicBezTo>
                  <a:cubicBezTo>
                    <a:pt x="1822" y="2390"/>
                    <a:pt x="1895" y="2924"/>
                    <a:pt x="1579" y="3046"/>
                  </a:cubicBezTo>
                  <a:lnTo>
                    <a:pt x="1531" y="3046"/>
                  </a:lnTo>
                  <a:cubicBezTo>
                    <a:pt x="1336" y="3046"/>
                    <a:pt x="1239" y="2609"/>
                    <a:pt x="1215" y="2439"/>
                  </a:cubicBezTo>
                  <a:cubicBezTo>
                    <a:pt x="1215" y="2414"/>
                    <a:pt x="1191" y="2414"/>
                    <a:pt x="1191" y="2414"/>
                  </a:cubicBezTo>
                  <a:lnTo>
                    <a:pt x="1142" y="2414"/>
                  </a:lnTo>
                  <a:cubicBezTo>
                    <a:pt x="1021" y="2512"/>
                    <a:pt x="875" y="2584"/>
                    <a:pt x="705" y="2584"/>
                  </a:cubicBezTo>
                  <a:cubicBezTo>
                    <a:pt x="632" y="2584"/>
                    <a:pt x="535" y="2560"/>
                    <a:pt x="462" y="2536"/>
                  </a:cubicBezTo>
                  <a:cubicBezTo>
                    <a:pt x="413" y="2512"/>
                    <a:pt x="389" y="2463"/>
                    <a:pt x="365" y="2414"/>
                  </a:cubicBezTo>
                  <a:cubicBezTo>
                    <a:pt x="340" y="2220"/>
                    <a:pt x="705" y="1831"/>
                    <a:pt x="826" y="1686"/>
                  </a:cubicBezTo>
                  <a:cubicBezTo>
                    <a:pt x="851" y="1661"/>
                    <a:pt x="826" y="1613"/>
                    <a:pt x="802" y="1613"/>
                  </a:cubicBezTo>
                  <a:lnTo>
                    <a:pt x="656" y="1613"/>
                  </a:lnTo>
                  <a:cubicBezTo>
                    <a:pt x="510" y="1613"/>
                    <a:pt x="170" y="1588"/>
                    <a:pt x="122" y="1394"/>
                  </a:cubicBezTo>
                  <a:cubicBezTo>
                    <a:pt x="122" y="1370"/>
                    <a:pt x="122" y="1345"/>
                    <a:pt x="146" y="1321"/>
                  </a:cubicBezTo>
                  <a:cubicBezTo>
                    <a:pt x="219" y="1200"/>
                    <a:pt x="559" y="1175"/>
                    <a:pt x="826" y="1175"/>
                  </a:cubicBezTo>
                  <a:lnTo>
                    <a:pt x="875" y="1175"/>
                  </a:lnTo>
                  <a:cubicBezTo>
                    <a:pt x="875" y="1175"/>
                    <a:pt x="899" y="1151"/>
                    <a:pt x="923" y="1151"/>
                  </a:cubicBezTo>
                  <a:cubicBezTo>
                    <a:pt x="923" y="1127"/>
                    <a:pt x="899" y="1103"/>
                    <a:pt x="899" y="1078"/>
                  </a:cubicBezTo>
                  <a:cubicBezTo>
                    <a:pt x="802" y="1005"/>
                    <a:pt x="510" y="762"/>
                    <a:pt x="510" y="592"/>
                  </a:cubicBezTo>
                  <a:cubicBezTo>
                    <a:pt x="510" y="568"/>
                    <a:pt x="535" y="520"/>
                    <a:pt x="559" y="495"/>
                  </a:cubicBezTo>
                  <a:cubicBezTo>
                    <a:pt x="583" y="471"/>
                    <a:pt x="632" y="471"/>
                    <a:pt x="680" y="471"/>
                  </a:cubicBezTo>
                  <a:cubicBezTo>
                    <a:pt x="899" y="520"/>
                    <a:pt x="1142" y="617"/>
                    <a:pt x="1312" y="762"/>
                  </a:cubicBezTo>
                  <a:cubicBezTo>
                    <a:pt x="1324" y="775"/>
                    <a:pt x="1336" y="781"/>
                    <a:pt x="1345" y="781"/>
                  </a:cubicBezTo>
                  <a:cubicBezTo>
                    <a:pt x="1355" y="781"/>
                    <a:pt x="1361" y="775"/>
                    <a:pt x="1361" y="762"/>
                  </a:cubicBezTo>
                  <a:cubicBezTo>
                    <a:pt x="1385" y="762"/>
                    <a:pt x="1409" y="738"/>
                    <a:pt x="1385" y="714"/>
                  </a:cubicBezTo>
                  <a:cubicBezTo>
                    <a:pt x="1361" y="592"/>
                    <a:pt x="1336" y="252"/>
                    <a:pt x="1434" y="131"/>
                  </a:cubicBezTo>
                  <a:cubicBezTo>
                    <a:pt x="1451" y="114"/>
                    <a:pt x="1480" y="97"/>
                    <a:pt x="1513" y="97"/>
                  </a:cubicBezTo>
                  <a:close/>
                  <a:moveTo>
                    <a:pt x="1497" y="0"/>
                  </a:moveTo>
                  <a:cubicBezTo>
                    <a:pt x="1437" y="0"/>
                    <a:pt x="1373" y="28"/>
                    <a:pt x="1336" y="82"/>
                  </a:cubicBezTo>
                  <a:cubicBezTo>
                    <a:pt x="1263" y="252"/>
                    <a:pt x="1215" y="447"/>
                    <a:pt x="1263" y="617"/>
                  </a:cubicBezTo>
                  <a:cubicBezTo>
                    <a:pt x="1093" y="471"/>
                    <a:pt x="875" y="398"/>
                    <a:pt x="656" y="349"/>
                  </a:cubicBezTo>
                  <a:cubicBezTo>
                    <a:pt x="583" y="349"/>
                    <a:pt x="535" y="374"/>
                    <a:pt x="462" y="422"/>
                  </a:cubicBezTo>
                  <a:cubicBezTo>
                    <a:pt x="413" y="447"/>
                    <a:pt x="389" y="520"/>
                    <a:pt x="389" y="568"/>
                  </a:cubicBezTo>
                  <a:cubicBezTo>
                    <a:pt x="413" y="762"/>
                    <a:pt x="608" y="957"/>
                    <a:pt x="729" y="1054"/>
                  </a:cubicBezTo>
                  <a:cubicBezTo>
                    <a:pt x="510" y="1078"/>
                    <a:pt x="170" y="1103"/>
                    <a:pt x="49" y="1248"/>
                  </a:cubicBezTo>
                  <a:cubicBezTo>
                    <a:pt x="25" y="1297"/>
                    <a:pt x="0" y="1370"/>
                    <a:pt x="25" y="1418"/>
                  </a:cubicBezTo>
                  <a:cubicBezTo>
                    <a:pt x="73" y="1686"/>
                    <a:pt x="462" y="1710"/>
                    <a:pt x="680" y="1710"/>
                  </a:cubicBezTo>
                  <a:cubicBezTo>
                    <a:pt x="535" y="1880"/>
                    <a:pt x="243" y="2220"/>
                    <a:pt x="292" y="2439"/>
                  </a:cubicBezTo>
                  <a:cubicBezTo>
                    <a:pt x="292" y="2536"/>
                    <a:pt x="340" y="2584"/>
                    <a:pt x="438" y="2633"/>
                  </a:cubicBezTo>
                  <a:cubicBezTo>
                    <a:pt x="510" y="2682"/>
                    <a:pt x="608" y="2706"/>
                    <a:pt x="705" y="2706"/>
                  </a:cubicBezTo>
                  <a:cubicBezTo>
                    <a:pt x="875" y="2682"/>
                    <a:pt x="1021" y="2633"/>
                    <a:pt x="1142" y="2560"/>
                  </a:cubicBezTo>
                  <a:cubicBezTo>
                    <a:pt x="1166" y="2730"/>
                    <a:pt x="1263" y="3167"/>
                    <a:pt x="1531" y="3167"/>
                  </a:cubicBezTo>
                  <a:lnTo>
                    <a:pt x="1628" y="3167"/>
                  </a:lnTo>
                  <a:cubicBezTo>
                    <a:pt x="1822" y="3046"/>
                    <a:pt x="1944" y="2803"/>
                    <a:pt x="1919" y="2560"/>
                  </a:cubicBezTo>
                  <a:lnTo>
                    <a:pt x="1919" y="2560"/>
                  </a:lnTo>
                  <a:cubicBezTo>
                    <a:pt x="2041" y="2706"/>
                    <a:pt x="2259" y="2949"/>
                    <a:pt x="2454" y="2949"/>
                  </a:cubicBezTo>
                  <a:cubicBezTo>
                    <a:pt x="2502" y="2949"/>
                    <a:pt x="2575" y="2900"/>
                    <a:pt x="2600" y="2852"/>
                  </a:cubicBezTo>
                  <a:cubicBezTo>
                    <a:pt x="2721" y="2657"/>
                    <a:pt x="2697" y="2414"/>
                    <a:pt x="2551" y="2244"/>
                  </a:cubicBezTo>
                  <a:cubicBezTo>
                    <a:pt x="2745" y="2220"/>
                    <a:pt x="3231" y="2147"/>
                    <a:pt x="3231" y="1904"/>
                  </a:cubicBezTo>
                  <a:cubicBezTo>
                    <a:pt x="3231" y="1661"/>
                    <a:pt x="2891" y="1588"/>
                    <a:pt x="2697" y="1564"/>
                  </a:cubicBezTo>
                  <a:cubicBezTo>
                    <a:pt x="2842" y="1443"/>
                    <a:pt x="3134" y="1175"/>
                    <a:pt x="3134" y="1005"/>
                  </a:cubicBezTo>
                  <a:cubicBezTo>
                    <a:pt x="3134" y="981"/>
                    <a:pt x="3134" y="933"/>
                    <a:pt x="3110" y="908"/>
                  </a:cubicBezTo>
                  <a:cubicBezTo>
                    <a:pt x="3055" y="854"/>
                    <a:pt x="3000" y="826"/>
                    <a:pt x="2935" y="826"/>
                  </a:cubicBezTo>
                  <a:cubicBezTo>
                    <a:pt x="2914" y="826"/>
                    <a:pt x="2891" y="829"/>
                    <a:pt x="2867" y="835"/>
                  </a:cubicBezTo>
                  <a:cubicBezTo>
                    <a:pt x="2745" y="835"/>
                    <a:pt x="2624" y="860"/>
                    <a:pt x="2527" y="884"/>
                  </a:cubicBezTo>
                  <a:cubicBezTo>
                    <a:pt x="2575" y="714"/>
                    <a:pt x="2672" y="349"/>
                    <a:pt x="2478" y="179"/>
                  </a:cubicBezTo>
                  <a:cubicBezTo>
                    <a:pt x="2454" y="155"/>
                    <a:pt x="2405" y="155"/>
                    <a:pt x="2381" y="131"/>
                  </a:cubicBezTo>
                  <a:cubicBezTo>
                    <a:pt x="2211" y="131"/>
                    <a:pt x="2041" y="374"/>
                    <a:pt x="1944" y="544"/>
                  </a:cubicBezTo>
                  <a:cubicBezTo>
                    <a:pt x="1919" y="349"/>
                    <a:pt x="1822" y="58"/>
                    <a:pt x="1555" y="9"/>
                  </a:cubicBezTo>
                  <a:cubicBezTo>
                    <a:pt x="1537" y="3"/>
                    <a:pt x="1517" y="0"/>
                    <a:pt x="14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" name="Google Shape;214;p6"/>
            <p:cNvSpPr/>
            <p:nvPr/>
          </p:nvSpPr>
          <p:spPr>
            <a:xfrm>
              <a:off x="-933207" y="1418541"/>
              <a:ext cx="55830" cy="54749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29" y="1"/>
                  </a:moveTo>
                  <a:cubicBezTo>
                    <a:pt x="340" y="1"/>
                    <a:pt x="0" y="317"/>
                    <a:pt x="0" y="705"/>
                  </a:cubicBezTo>
                  <a:cubicBezTo>
                    <a:pt x="0" y="1094"/>
                    <a:pt x="340" y="1410"/>
                    <a:pt x="729" y="1410"/>
                  </a:cubicBezTo>
                  <a:cubicBezTo>
                    <a:pt x="1118" y="1410"/>
                    <a:pt x="1434" y="1094"/>
                    <a:pt x="1434" y="705"/>
                  </a:cubicBezTo>
                  <a:cubicBezTo>
                    <a:pt x="1434" y="317"/>
                    <a:pt x="1118" y="1"/>
                    <a:pt x="72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" name="Google Shape;215;p6"/>
            <p:cNvSpPr/>
            <p:nvPr/>
          </p:nvSpPr>
          <p:spPr>
            <a:xfrm>
              <a:off x="-1021247" y="1507284"/>
              <a:ext cx="55830" cy="55106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05" y="0"/>
                  </a:moveTo>
                  <a:cubicBezTo>
                    <a:pt x="316" y="0"/>
                    <a:pt x="0" y="316"/>
                    <a:pt x="0" y="705"/>
                  </a:cubicBezTo>
                  <a:cubicBezTo>
                    <a:pt x="0" y="1093"/>
                    <a:pt x="316" y="1409"/>
                    <a:pt x="705" y="1409"/>
                  </a:cubicBezTo>
                  <a:cubicBezTo>
                    <a:pt x="1118" y="1409"/>
                    <a:pt x="1433" y="1093"/>
                    <a:pt x="1433" y="705"/>
                  </a:cubicBezTo>
                  <a:cubicBezTo>
                    <a:pt x="1433" y="316"/>
                    <a:pt x="1118" y="0"/>
                    <a:pt x="70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" name="Google Shape;216;p6"/>
            <p:cNvSpPr/>
            <p:nvPr/>
          </p:nvSpPr>
          <p:spPr>
            <a:xfrm>
              <a:off x="-1029836" y="1690495"/>
              <a:ext cx="173573" cy="64052"/>
            </a:xfrm>
            <a:custGeom>
              <a:avLst/>
              <a:gdLst/>
              <a:ahLst/>
              <a:cxnLst/>
              <a:rect l="l" t="t" r="r" b="b"/>
              <a:pathLst>
                <a:path w="4460" h="1644" extrusionOk="0">
                  <a:moveTo>
                    <a:pt x="2533" y="0"/>
                  </a:moveTo>
                  <a:cubicBezTo>
                    <a:pt x="2511" y="0"/>
                    <a:pt x="2492" y="11"/>
                    <a:pt x="2478" y="34"/>
                  </a:cubicBezTo>
                  <a:cubicBezTo>
                    <a:pt x="2308" y="253"/>
                    <a:pt x="1920" y="763"/>
                    <a:pt x="1920" y="763"/>
                  </a:cubicBezTo>
                  <a:cubicBezTo>
                    <a:pt x="1920" y="763"/>
                    <a:pt x="1830" y="97"/>
                    <a:pt x="1603" y="97"/>
                  </a:cubicBezTo>
                  <a:cubicBezTo>
                    <a:pt x="1567" y="97"/>
                    <a:pt x="1526" y="115"/>
                    <a:pt x="1482" y="156"/>
                  </a:cubicBezTo>
                  <a:cubicBezTo>
                    <a:pt x="1288" y="350"/>
                    <a:pt x="1094" y="544"/>
                    <a:pt x="924" y="739"/>
                  </a:cubicBezTo>
                  <a:cubicBezTo>
                    <a:pt x="924" y="739"/>
                    <a:pt x="672" y="73"/>
                    <a:pt x="493" y="73"/>
                  </a:cubicBezTo>
                  <a:cubicBezTo>
                    <a:pt x="464" y="73"/>
                    <a:pt x="437" y="91"/>
                    <a:pt x="413" y="131"/>
                  </a:cubicBezTo>
                  <a:cubicBezTo>
                    <a:pt x="243" y="617"/>
                    <a:pt x="98" y="1103"/>
                    <a:pt x="0" y="1613"/>
                  </a:cubicBezTo>
                  <a:cubicBezTo>
                    <a:pt x="0" y="1613"/>
                    <a:pt x="1039" y="1644"/>
                    <a:pt x="2099" y="1644"/>
                  </a:cubicBezTo>
                  <a:cubicBezTo>
                    <a:pt x="3158" y="1644"/>
                    <a:pt x="4239" y="1613"/>
                    <a:pt x="4324" y="1492"/>
                  </a:cubicBezTo>
                  <a:cubicBezTo>
                    <a:pt x="4459" y="1289"/>
                    <a:pt x="4115" y="108"/>
                    <a:pt x="3813" y="108"/>
                  </a:cubicBezTo>
                  <a:cubicBezTo>
                    <a:pt x="3789" y="108"/>
                    <a:pt x="3765" y="115"/>
                    <a:pt x="3741" y="131"/>
                  </a:cubicBezTo>
                  <a:cubicBezTo>
                    <a:pt x="3523" y="350"/>
                    <a:pt x="3353" y="642"/>
                    <a:pt x="3280" y="933"/>
                  </a:cubicBezTo>
                  <a:cubicBezTo>
                    <a:pt x="3280" y="933"/>
                    <a:pt x="2744" y="0"/>
                    <a:pt x="25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Google Shape;217;p6"/>
            <p:cNvSpPr/>
            <p:nvPr/>
          </p:nvSpPr>
          <p:spPr>
            <a:xfrm>
              <a:off x="-887041" y="1718764"/>
              <a:ext cx="8589" cy="31489"/>
            </a:xfrm>
            <a:custGeom>
              <a:avLst/>
              <a:gdLst/>
              <a:ahLst/>
              <a:cxnLst/>
              <a:rect l="l" t="t" r="r" b="b"/>
              <a:pathLst>
                <a:path w="220" h="809" extrusionOk="0">
                  <a:moveTo>
                    <a:pt x="159" y="1"/>
                  </a:moveTo>
                  <a:cubicBezTo>
                    <a:pt x="140" y="1"/>
                    <a:pt x="122" y="13"/>
                    <a:pt x="122" y="37"/>
                  </a:cubicBezTo>
                  <a:cubicBezTo>
                    <a:pt x="122" y="256"/>
                    <a:pt x="98" y="499"/>
                    <a:pt x="25" y="741"/>
                  </a:cubicBezTo>
                  <a:cubicBezTo>
                    <a:pt x="1" y="741"/>
                    <a:pt x="1" y="790"/>
                    <a:pt x="25" y="790"/>
                  </a:cubicBezTo>
                  <a:lnTo>
                    <a:pt x="49" y="790"/>
                  </a:lnTo>
                  <a:cubicBezTo>
                    <a:pt x="49" y="802"/>
                    <a:pt x="55" y="808"/>
                    <a:pt x="64" y="808"/>
                  </a:cubicBezTo>
                  <a:cubicBezTo>
                    <a:pt x="73" y="808"/>
                    <a:pt x="86" y="802"/>
                    <a:pt x="98" y="790"/>
                  </a:cubicBezTo>
                  <a:cubicBezTo>
                    <a:pt x="195" y="547"/>
                    <a:pt x="219" y="280"/>
                    <a:pt x="195" y="37"/>
                  </a:cubicBezTo>
                  <a:cubicBezTo>
                    <a:pt x="195" y="13"/>
                    <a:pt x="177" y="1"/>
                    <a:pt x="1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218;p6"/>
            <p:cNvSpPr/>
            <p:nvPr/>
          </p:nvSpPr>
          <p:spPr>
            <a:xfrm>
              <a:off x="-931418" y="1708744"/>
              <a:ext cx="10379" cy="40793"/>
            </a:xfrm>
            <a:custGeom>
              <a:avLst/>
              <a:gdLst/>
              <a:ahLst/>
              <a:cxnLst/>
              <a:rect l="l" t="t" r="r" b="b"/>
              <a:pathLst>
                <a:path w="269" h="1046" extrusionOk="0">
                  <a:moveTo>
                    <a:pt x="147" y="0"/>
                  </a:moveTo>
                  <a:cubicBezTo>
                    <a:pt x="122" y="0"/>
                    <a:pt x="98" y="25"/>
                    <a:pt x="122" y="49"/>
                  </a:cubicBezTo>
                  <a:cubicBezTo>
                    <a:pt x="147" y="365"/>
                    <a:pt x="122" y="875"/>
                    <a:pt x="1" y="948"/>
                  </a:cubicBezTo>
                  <a:cubicBezTo>
                    <a:pt x="1" y="972"/>
                    <a:pt x="1" y="996"/>
                    <a:pt x="1" y="1021"/>
                  </a:cubicBezTo>
                  <a:cubicBezTo>
                    <a:pt x="25" y="1021"/>
                    <a:pt x="25" y="1045"/>
                    <a:pt x="49" y="1045"/>
                  </a:cubicBezTo>
                  <a:lnTo>
                    <a:pt x="74" y="1045"/>
                  </a:lnTo>
                  <a:cubicBezTo>
                    <a:pt x="268" y="924"/>
                    <a:pt x="195" y="195"/>
                    <a:pt x="195" y="49"/>
                  </a:cubicBezTo>
                  <a:cubicBezTo>
                    <a:pt x="195" y="0"/>
                    <a:pt x="171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Google Shape;219;p6"/>
            <p:cNvSpPr/>
            <p:nvPr/>
          </p:nvSpPr>
          <p:spPr>
            <a:xfrm>
              <a:off x="-976869" y="1713396"/>
              <a:ext cx="6800" cy="34352"/>
            </a:xfrm>
            <a:custGeom>
              <a:avLst/>
              <a:gdLst/>
              <a:ahLst/>
              <a:cxnLst/>
              <a:rect l="l" t="t" r="r" b="b"/>
              <a:pathLst>
                <a:path w="171" h="876" extrusionOk="0">
                  <a:moveTo>
                    <a:pt x="122" y="1"/>
                  </a:moveTo>
                  <a:cubicBezTo>
                    <a:pt x="98" y="1"/>
                    <a:pt x="74" y="25"/>
                    <a:pt x="74" y="50"/>
                  </a:cubicBezTo>
                  <a:cubicBezTo>
                    <a:pt x="74" y="317"/>
                    <a:pt x="49" y="560"/>
                    <a:pt x="1" y="827"/>
                  </a:cubicBezTo>
                  <a:cubicBezTo>
                    <a:pt x="1" y="851"/>
                    <a:pt x="1" y="875"/>
                    <a:pt x="49" y="875"/>
                  </a:cubicBezTo>
                  <a:cubicBezTo>
                    <a:pt x="74" y="875"/>
                    <a:pt x="98" y="875"/>
                    <a:pt x="98" y="851"/>
                  </a:cubicBezTo>
                  <a:cubicBezTo>
                    <a:pt x="147" y="584"/>
                    <a:pt x="171" y="317"/>
                    <a:pt x="171" y="50"/>
                  </a:cubicBezTo>
                  <a:cubicBezTo>
                    <a:pt x="171" y="25"/>
                    <a:pt x="147" y="1"/>
                    <a:pt x="1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" name="Google Shape;220;p6"/>
            <p:cNvSpPr/>
            <p:nvPr/>
          </p:nvSpPr>
          <p:spPr>
            <a:xfrm>
              <a:off x="-1015520" y="1710891"/>
              <a:ext cx="10378" cy="35783"/>
            </a:xfrm>
            <a:custGeom>
              <a:avLst/>
              <a:gdLst/>
              <a:ahLst/>
              <a:cxnLst/>
              <a:rect l="l" t="t" r="r" b="b"/>
              <a:pathLst>
                <a:path w="269" h="924" extrusionOk="0">
                  <a:moveTo>
                    <a:pt x="98" y="0"/>
                  </a:moveTo>
                  <a:cubicBezTo>
                    <a:pt x="74" y="0"/>
                    <a:pt x="49" y="0"/>
                    <a:pt x="25" y="24"/>
                  </a:cubicBezTo>
                  <a:cubicBezTo>
                    <a:pt x="1" y="316"/>
                    <a:pt x="49" y="607"/>
                    <a:pt x="171" y="899"/>
                  </a:cubicBezTo>
                  <a:cubicBezTo>
                    <a:pt x="171" y="899"/>
                    <a:pt x="195" y="923"/>
                    <a:pt x="195" y="923"/>
                  </a:cubicBezTo>
                  <a:lnTo>
                    <a:pt x="219" y="923"/>
                  </a:lnTo>
                  <a:cubicBezTo>
                    <a:pt x="244" y="899"/>
                    <a:pt x="268" y="875"/>
                    <a:pt x="244" y="850"/>
                  </a:cubicBezTo>
                  <a:cubicBezTo>
                    <a:pt x="147" y="607"/>
                    <a:pt x="98" y="316"/>
                    <a:pt x="122" y="49"/>
                  </a:cubicBezTo>
                  <a:cubicBezTo>
                    <a:pt x="122" y="24"/>
                    <a:pt x="122" y="0"/>
                    <a:pt x="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9" name="Google Shape;221;p6"/>
          <p:cNvGrpSpPr>
            <a:grpSpLocks/>
          </p:cNvGrpSpPr>
          <p:nvPr/>
        </p:nvGrpSpPr>
        <p:grpSpPr bwMode="auto">
          <a:xfrm flipH="1">
            <a:off x="176213" y="5946775"/>
            <a:ext cx="717550" cy="739775"/>
            <a:chOff x="5294267" y="4624350"/>
            <a:chExt cx="383004" cy="395854"/>
          </a:xfrm>
        </p:grpSpPr>
        <p:sp>
          <p:nvSpPr>
            <p:cNvPr id="30" name="Google Shape;222;p6"/>
            <p:cNvSpPr/>
            <p:nvPr/>
          </p:nvSpPr>
          <p:spPr>
            <a:xfrm>
              <a:off x="5358666" y="4859654"/>
              <a:ext cx="58468" cy="160550"/>
            </a:xfrm>
            <a:custGeom>
              <a:avLst/>
              <a:gdLst/>
              <a:ahLst/>
              <a:cxnLst/>
              <a:rect l="l" t="t" r="r" b="b"/>
              <a:pathLst>
                <a:path w="671" h="1845" extrusionOk="0">
                  <a:moveTo>
                    <a:pt x="106" y="0"/>
                  </a:moveTo>
                  <a:cubicBezTo>
                    <a:pt x="55" y="0"/>
                    <a:pt x="0" y="47"/>
                    <a:pt x="15" y="119"/>
                  </a:cubicBezTo>
                  <a:lnTo>
                    <a:pt x="501" y="1796"/>
                  </a:lnTo>
                  <a:cubicBezTo>
                    <a:pt x="501" y="1820"/>
                    <a:pt x="525" y="1844"/>
                    <a:pt x="573" y="1844"/>
                  </a:cubicBezTo>
                  <a:lnTo>
                    <a:pt x="598" y="1844"/>
                  </a:lnTo>
                  <a:cubicBezTo>
                    <a:pt x="646" y="1844"/>
                    <a:pt x="671" y="1796"/>
                    <a:pt x="646" y="1747"/>
                  </a:cubicBezTo>
                  <a:lnTo>
                    <a:pt x="185" y="71"/>
                  </a:lnTo>
                  <a:cubicBezTo>
                    <a:pt x="175" y="22"/>
                    <a:pt x="141" y="0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" name="Google Shape;223;p6"/>
            <p:cNvSpPr/>
            <p:nvPr/>
          </p:nvSpPr>
          <p:spPr>
            <a:xfrm>
              <a:off x="5294267" y="4894482"/>
              <a:ext cx="175403" cy="68808"/>
            </a:xfrm>
            <a:custGeom>
              <a:avLst/>
              <a:gdLst/>
              <a:ahLst/>
              <a:cxnLst/>
              <a:rect l="l" t="t" r="r" b="b"/>
              <a:pathLst>
                <a:path w="2017" h="788" extrusionOk="0">
                  <a:moveTo>
                    <a:pt x="1934" y="0"/>
                  </a:moveTo>
                  <a:cubicBezTo>
                    <a:pt x="1921" y="0"/>
                    <a:pt x="1908" y="3"/>
                    <a:pt x="1895" y="10"/>
                  </a:cubicBezTo>
                  <a:lnTo>
                    <a:pt x="49" y="617"/>
                  </a:lnTo>
                  <a:cubicBezTo>
                    <a:pt x="25" y="642"/>
                    <a:pt x="1" y="666"/>
                    <a:pt x="1" y="714"/>
                  </a:cubicBezTo>
                  <a:cubicBezTo>
                    <a:pt x="1" y="739"/>
                    <a:pt x="49" y="763"/>
                    <a:pt x="74" y="763"/>
                  </a:cubicBezTo>
                  <a:lnTo>
                    <a:pt x="98" y="787"/>
                  </a:lnTo>
                  <a:lnTo>
                    <a:pt x="1944" y="180"/>
                  </a:lnTo>
                  <a:cubicBezTo>
                    <a:pt x="1993" y="156"/>
                    <a:pt x="2017" y="107"/>
                    <a:pt x="1993" y="59"/>
                  </a:cubicBezTo>
                  <a:cubicBezTo>
                    <a:pt x="1993" y="23"/>
                    <a:pt x="1967" y="0"/>
                    <a:pt x="19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224;p6"/>
            <p:cNvSpPr/>
            <p:nvPr/>
          </p:nvSpPr>
          <p:spPr>
            <a:xfrm>
              <a:off x="5310367" y="4884288"/>
              <a:ext cx="150829" cy="93442"/>
            </a:xfrm>
            <a:custGeom>
              <a:avLst/>
              <a:gdLst/>
              <a:ahLst/>
              <a:cxnLst/>
              <a:rect l="l" t="t" r="r" b="b"/>
              <a:pathLst>
                <a:path w="1734" h="1081" extrusionOk="0">
                  <a:moveTo>
                    <a:pt x="110" y="0"/>
                  </a:moveTo>
                  <a:cubicBezTo>
                    <a:pt x="38" y="0"/>
                    <a:pt x="0" y="92"/>
                    <a:pt x="82" y="133"/>
                  </a:cubicBezTo>
                  <a:lnTo>
                    <a:pt x="1588" y="1080"/>
                  </a:lnTo>
                  <a:lnTo>
                    <a:pt x="1637" y="1080"/>
                  </a:lnTo>
                  <a:cubicBezTo>
                    <a:pt x="1661" y="1080"/>
                    <a:pt x="1685" y="1080"/>
                    <a:pt x="1709" y="1056"/>
                  </a:cubicBezTo>
                  <a:cubicBezTo>
                    <a:pt x="1734" y="1007"/>
                    <a:pt x="1709" y="959"/>
                    <a:pt x="1685" y="935"/>
                  </a:cubicBezTo>
                  <a:lnTo>
                    <a:pt x="155" y="11"/>
                  </a:lnTo>
                  <a:cubicBezTo>
                    <a:pt x="139" y="4"/>
                    <a:pt x="124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" name="Google Shape;225;p6"/>
            <p:cNvSpPr/>
            <p:nvPr/>
          </p:nvSpPr>
          <p:spPr>
            <a:xfrm>
              <a:off x="5340872" y="4845213"/>
              <a:ext cx="97445" cy="158002"/>
            </a:xfrm>
            <a:custGeom>
              <a:avLst/>
              <a:gdLst/>
              <a:ahLst/>
              <a:cxnLst/>
              <a:rect l="l" t="t" r="r" b="b"/>
              <a:pathLst>
                <a:path w="1118" h="1814" extrusionOk="0">
                  <a:moveTo>
                    <a:pt x="1010" y="0"/>
                  </a:moveTo>
                  <a:cubicBezTo>
                    <a:pt x="984" y="0"/>
                    <a:pt x="962" y="12"/>
                    <a:pt x="947" y="41"/>
                  </a:cubicBezTo>
                  <a:lnTo>
                    <a:pt x="24" y="1717"/>
                  </a:lnTo>
                  <a:cubicBezTo>
                    <a:pt x="0" y="1741"/>
                    <a:pt x="24" y="1790"/>
                    <a:pt x="49" y="1814"/>
                  </a:cubicBezTo>
                  <a:lnTo>
                    <a:pt x="97" y="1814"/>
                  </a:lnTo>
                  <a:cubicBezTo>
                    <a:pt x="122" y="1814"/>
                    <a:pt x="146" y="1814"/>
                    <a:pt x="170" y="1790"/>
                  </a:cubicBezTo>
                  <a:lnTo>
                    <a:pt x="1093" y="113"/>
                  </a:lnTo>
                  <a:cubicBezTo>
                    <a:pt x="1118" y="89"/>
                    <a:pt x="1093" y="41"/>
                    <a:pt x="1069" y="16"/>
                  </a:cubicBezTo>
                  <a:cubicBezTo>
                    <a:pt x="1049" y="6"/>
                    <a:pt x="1029" y="0"/>
                    <a:pt x="10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" name="Google Shape;226;p6"/>
            <p:cNvSpPr/>
            <p:nvPr/>
          </p:nvSpPr>
          <p:spPr>
            <a:xfrm>
              <a:off x="5499327" y="4624350"/>
              <a:ext cx="175403" cy="150357"/>
            </a:xfrm>
            <a:custGeom>
              <a:avLst/>
              <a:gdLst/>
              <a:ahLst/>
              <a:cxnLst/>
              <a:rect l="l" t="t" r="r" b="b"/>
              <a:pathLst>
                <a:path w="2017" h="1731" extrusionOk="0">
                  <a:moveTo>
                    <a:pt x="1166" y="175"/>
                  </a:moveTo>
                  <a:cubicBezTo>
                    <a:pt x="1555" y="175"/>
                    <a:pt x="1871" y="467"/>
                    <a:pt x="1871" y="856"/>
                  </a:cubicBezTo>
                  <a:cubicBezTo>
                    <a:pt x="1871" y="1285"/>
                    <a:pt x="1511" y="1569"/>
                    <a:pt x="1144" y="1569"/>
                  </a:cubicBezTo>
                  <a:cubicBezTo>
                    <a:pt x="971" y="1569"/>
                    <a:pt x="796" y="1506"/>
                    <a:pt x="656" y="1366"/>
                  </a:cubicBezTo>
                  <a:cubicBezTo>
                    <a:pt x="219" y="929"/>
                    <a:pt x="534" y="175"/>
                    <a:pt x="1166" y="175"/>
                  </a:cubicBezTo>
                  <a:close/>
                  <a:moveTo>
                    <a:pt x="1142" y="1"/>
                  </a:moveTo>
                  <a:cubicBezTo>
                    <a:pt x="930" y="1"/>
                    <a:pt x="714" y="77"/>
                    <a:pt x="534" y="248"/>
                  </a:cubicBezTo>
                  <a:cubicBezTo>
                    <a:pt x="0" y="807"/>
                    <a:pt x="389" y="1730"/>
                    <a:pt x="1166" y="1730"/>
                  </a:cubicBezTo>
                  <a:cubicBezTo>
                    <a:pt x="1628" y="1730"/>
                    <a:pt x="2016" y="1342"/>
                    <a:pt x="2016" y="856"/>
                  </a:cubicBezTo>
                  <a:cubicBezTo>
                    <a:pt x="2016" y="344"/>
                    <a:pt x="1590" y="1"/>
                    <a:pt x="11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" name="Google Shape;227;p6"/>
            <p:cNvSpPr/>
            <p:nvPr/>
          </p:nvSpPr>
          <p:spPr>
            <a:xfrm>
              <a:off x="5615414" y="4833320"/>
              <a:ext cx="32199" cy="89195"/>
            </a:xfrm>
            <a:custGeom>
              <a:avLst/>
              <a:gdLst/>
              <a:ahLst/>
              <a:cxnLst/>
              <a:rect l="l" t="t" r="r" b="b"/>
              <a:pathLst>
                <a:path w="671" h="1845" extrusionOk="0">
                  <a:moveTo>
                    <a:pt x="106" y="0"/>
                  </a:moveTo>
                  <a:cubicBezTo>
                    <a:pt x="55" y="0"/>
                    <a:pt x="0" y="47"/>
                    <a:pt x="15" y="119"/>
                  </a:cubicBezTo>
                  <a:lnTo>
                    <a:pt x="501" y="1796"/>
                  </a:lnTo>
                  <a:cubicBezTo>
                    <a:pt x="501" y="1820"/>
                    <a:pt x="525" y="1844"/>
                    <a:pt x="573" y="1844"/>
                  </a:cubicBezTo>
                  <a:lnTo>
                    <a:pt x="598" y="1844"/>
                  </a:lnTo>
                  <a:cubicBezTo>
                    <a:pt x="646" y="1844"/>
                    <a:pt x="671" y="1796"/>
                    <a:pt x="646" y="1747"/>
                  </a:cubicBezTo>
                  <a:lnTo>
                    <a:pt x="185" y="71"/>
                  </a:lnTo>
                  <a:cubicBezTo>
                    <a:pt x="175" y="22"/>
                    <a:pt x="141" y="0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" name="Google Shape;228;p6"/>
            <p:cNvSpPr/>
            <p:nvPr/>
          </p:nvSpPr>
          <p:spPr>
            <a:xfrm>
              <a:off x="5579826" y="4852858"/>
              <a:ext cx="97445" cy="38226"/>
            </a:xfrm>
            <a:custGeom>
              <a:avLst/>
              <a:gdLst/>
              <a:ahLst/>
              <a:cxnLst/>
              <a:rect l="l" t="t" r="r" b="b"/>
              <a:pathLst>
                <a:path w="2017" h="788" extrusionOk="0">
                  <a:moveTo>
                    <a:pt x="1934" y="0"/>
                  </a:moveTo>
                  <a:cubicBezTo>
                    <a:pt x="1921" y="0"/>
                    <a:pt x="1908" y="3"/>
                    <a:pt x="1895" y="10"/>
                  </a:cubicBezTo>
                  <a:lnTo>
                    <a:pt x="49" y="617"/>
                  </a:lnTo>
                  <a:cubicBezTo>
                    <a:pt x="25" y="642"/>
                    <a:pt x="1" y="666"/>
                    <a:pt x="1" y="714"/>
                  </a:cubicBezTo>
                  <a:cubicBezTo>
                    <a:pt x="1" y="739"/>
                    <a:pt x="49" y="763"/>
                    <a:pt x="74" y="763"/>
                  </a:cubicBezTo>
                  <a:lnTo>
                    <a:pt x="98" y="787"/>
                  </a:lnTo>
                  <a:lnTo>
                    <a:pt x="1944" y="180"/>
                  </a:lnTo>
                  <a:cubicBezTo>
                    <a:pt x="1993" y="156"/>
                    <a:pt x="2017" y="107"/>
                    <a:pt x="1993" y="59"/>
                  </a:cubicBezTo>
                  <a:cubicBezTo>
                    <a:pt x="1993" y="23"/>
                    <a:pt x="1967" y="0"/>
                    <a:pt x="19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" name="Google Shape;229;p6"/>
            <p:cNvSpPr/>
            <p:nvPr/>
          </p:nvSpPr>
          <p:spPr>
            <a:xfrm>
              <a:off x="5589146" y="4846912"/>
              <a:ext cx="83041" cy="52667"/>
            </a:xfrm>
            <a:custGeom>
              <a:avLst/>
              <a:gdLst/>
              <a:ahLst/>
              <a:cxnLst/>
              <a:rect l="l" t="t" r="r" b="b"/>
              <a:pathLst>
                <a:path w="1734" h="1081" extrusionOk="0">
                  <a:moveTo>
                    <a:pt x="110" y="0"/>
                  </a:moveTo>
                  <a:cubicBezTo>
                    <a:pt x="38" y="0"/>
                    <a:pt x="0" y="92"/>
                    <a:pt x="82" y="133"/>
                  </a:cubicBezTo>
                  <a:lnTo>
                    <a:pt x="1588" y="1080"/>
                  </a:lnTo>
                  <a:lnTo>
                    <a:pt x="1637" y="1080"/>
                  </a:lnTo>
                  <a:cubicBezTo>
                    <a:pt x="1661" y="1080"/>
                    <a:pt x="1685" y="1080"/>
                    <a:pt x="1709" y="1056"/>
                  </a:cubicBezTo>
                  <a:cubicBezTo>
                    <a:pt x="1734" y="1007"/>
                    <a:pt x="1709" y="959"/>
                    <a:pt x="1685" y="935"/>
                  </a:cubicBezTo>
                  <a:lnTo>
                    <a:pt x="155" y="11"/>
                  </a:lnTo>
                  <a:cubicBezTo>
                    <a:pt x="139" y="4"/>
                    <a:pt x="124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" name="Google Shape;230;p6"/>
            <p:cNvSpPr/>
            <p:nvPr/>
          </p:nvSpPr>
          <p:spPr>
            <a:xfrm>
              <a:off x="5606093" y="4825675"/>
              <a:ext cx="53384" cy="87495"/>
            </a:xfrm>
            <a:custGeom>
              <a:avLst/>
              <a:gdLst/>
              <a:ahLst/>
              <a:cxnLst/>
              <a:rect l="l" t="t" r="r" b="b"/>
              <a:pathLst>
                <a:path w="1118" h="1814" extrusionOk="0">
                  <a:moveTo>
                    <a:pt x="1010" y="0"/>
                  </a:moveTo>
                  <a:cubicBezTo>
                    <a:pt x="984" y="0"/>
                    <a:pt x="962" y="12"/>
                    <a:pt x="947" y="41"/>
                  </a:cubicBezTo>
                  <a:lnTo>
                    <a:pt x="24" y="1717"/>
                  </a:lnTo>
                  <a:cubicBezTo>
                    <a:pt x="0" y="1741"/>
                    <a:pt x="24" y="1790"/>
                    <a:pt x="49" y="1814"/>
                  </a:cubicBezTo>
                  <a:lnTo>
                    <a:pt x="97" y="1814"/>
                  </a:lnTo>
                  <a:cubicBezTo>
                    <a:pt x="122" y="1814"/>
                    <a:pt x="146" y="1814"/>
                    <a:pt x="170" y="1790"/>
                  </a:cubicBezTo>
                  <a:lnTo>
                    <a:pt x="1093" y="113"/>
                  </a:lnTo>
                  <a:cubicBezTo>
                    <a:pt x="1118" y="89"/>
                    <a:pt x="1093" y="41"/>
                    <a:pt x="1069" y="16"/>
                  </a:cubicBezTo>
                  <a:cubicBezTo>
                    <a:pt x="1049" y="6"/>
                    <a:pt x="1029" y="0"/>
                    <a:pt x="10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9" name="Google Shape;231;p6"/>
          <p:cNvGrpSpPr>
            <a:grpSpLocks/>
          </p:cNvGrpSpPr>
          <p:nvPr/>
        </p:nvGrpSpPr>
        <p:grpSpPr bwMode="auto">
          <a:xfrm rot="14395328" flipH="1">
            <a:off x="11268076" y="381000"/>
            <a:ext cx="715962" cy="363537"/>
            <a:chOff x="5294267" y="4825749"/>
            <a:chExt cx="383004" cy="194455"/>
          </a:xfrm>
        </p:grpSpPr>
        <p:sp>
          <p:nvSpPr>
            <p:cNvPr id="40" name="Google Shape;232;p6"/>
            <p:cNvSpPr/>
            <p:nvPr/>
          </p:nvSpPr>
          <p:spPr>
            <a:xfrm>
              <a:off x="5358550" y="4858470"/>
              <a:ext cx="57748" cy="160489"/>
            </a:xfrm>
            <a:custGeom>
              <a:avLst/>
              <a:gdLst/>
              <a:ahLst/>
              <a:cxnLst/>
              <a:rect l="l" t="t" r="r" b="b"/>
              <a:pathLst>
                <a:path w="671" h="1845" extrusionOk="0">
                  <a:moveTo>
                    <a:pt x="106" y="0"/>
                  </a:moveTo>
                  <a:cubicBezTo>
                    <a:pt x="55" y="0"/>
                    <a:pt x="0" y="47"/>
                    <a:pt x="15" y="119"/>
                  </a:cubicBezTo>
                  <a:lnTo>
                    <a:pt x="501" y="1796"/>
                  </a:lnTo>
                  <a:cubicBezTo>
                    <a:pt x="501" y="1820"/>
                    <a:pt x="525" y="1844"/>
                    <a:pt x="573" y="1844"/>
                  </a:cubicBezTo>
                  <a:lnTo>
                    <a:pt x="598" y="1844"/>
                  </a:lnTo>
                  <a:cubicBezTo>
                    <a:pt x="646" y="1844"/>
                    <a:pt x="671" y="1796"/>
                    <a:pt x="646" y="1747"/>
                  </a:cubicBezTo>
                  <a:lnTo>
                    <a:pt x="185" y="71"/>
                  </a:lnTo>
                  <a:cubicBezTo>
                    <a:pt x="175" y="22"/>
                    <a:pt x="141" y="0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" name="Google Shape;233;p6"/>
            <p:cNvSpPr/>
            <p:nvPr/>
          </p:nvSpPr>
          <p:spPr>
            <a:xfrm>
              <a:off x="5293202" y="4894250"/>
              <a:ext cx="175791" cy="68781"/>
            </a:xfrm>
            <a:custGeom>
              <a:avLst/>
              <a:gdLst/>
              <a:ahLst/>
              <a:cxnLst/>
              <a:rect l="l" t="t" r="r" b="b"/>
              <a:pathLst>
                <a:path w="2017" h="788" extrusionOk="0">
                  <a:moveTo>
                    <a:pt x="1934" y="0"/>
                  </a:moveTo>
                  <a:cubicBezTo>
                    <a:pt x="1921" y="0"/>
                    <a:pt x="1908" y="3"/>
                    <a:pt x="1895" y="10"/>
                  </a:cubicBezTo>
                  <a:lnTo>
                    <a:pt x="49" y="617"/>
                  </a:lnTo>
                  <a:cubicBezTo>
                    <a:pt x="25" y="642"/>
                    <a:pt x="1" y="666"/>
                    <a:pt x="1" y="714"/>
                  </a:cubicBezTo>
                  <a:cubicBezTo>
                    <a:pt x="1" y="739"/>
                    <a:pt x="49" y="763"/>
                    <a:pt x="74" y="763"/>
                  </a:cubicBezTo>
                  <a:lnTo>
                    <a:pt x="98" y="787"/>
                  </a:lnTo>
                  <a:lnTo>
                    <a:pt x="1944" y="180"/>
                  </a:lnTo>
                  <a:cubicBezTo>
                    <a:pt x="1993" y="156"/>
                    <a:pt x="2017" y="107"/>
                    <a:pt x="1993" y="59"/>
                  </a:cubicBezTo>
                  <a:cubicBezTo>
                    <a:pt x="1993" y="23"/>
                    <a:pt x="1967" y="0"/>
                    <a:pt x="19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" name="Google Shape;234;p6"/>
            <p:cNvSpPr/>
            <p:nvPr/>
          </p:nvSpPr>
          <p:spPr>
            <a:xfrm>
              <a:off x="5311686" y="4882845"/>
              <a:ext cx="151164" cy="94255"/>
            </a:xfrm>
            <a:custGeom>
              <a:avLst/>
              <a:gdLst/>
              <a:ahLst/>
              <a:cxnLst/>
              <a:rect l="l" t="t" r="r" b="b"/>
              <a:pathLst>
                <a:path w="1734" h="1081" extrusionOk="0">
                  <a:moveTo>
                    <a:pt x="110" y="0"/>
                  </a:moveTo>
                  <a:cubicBezTo>
                    <a:pt x="38" y="0"/>
                    <a:pt x="0" y="92"/>
                    <a:pt x="82" y="133"/>
                  </a:cubicBezTo>
                  <a:lnTo>
                    <a:pt x="1588" y="1080"/>
                  </a:lnTo>
                  <a:lnTo>
                    <a:pt x="1637" y="1080"/>
                  </a:lnTo>
                  <a:cubicBezTo>
                    <a:pt x="1661" y="1080"/>
                    <a:pt x="1685" y="1080"/>
                    <a:pt x="1709" y="1056"/>
                  </a:cubicBezTo>
                  <a:cubicBezTo>
                    <a:pt x="1734" y="1007"/>
                    <a:pt x="1709" y="959"/>
                    <a:pt x="1685" y="935"/>
                  </a:cubicBezTo>
                  <a:lnTo>
                    <a:pt x="155" y="11"/>
                  </a:lnTo>
                  <a:cubicBezTo>
                    <a:pt x="139" y="4"/>
                    <a:pt x="124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" name="Google Shape;235;p6"/>
            <p:cNvSpPr/>
            <p:nvPr/>
          </p:nvSpPr>
          <p:spPr>
            <a:xfrm>
              <a:off x="5341356" y="4845142"/>
              <a:ext cx="96813" cy="157942"/>
            </a:xfrm>
            <a:custGeom>
              <a:avLst/>
              <a:gdLst/>
              <a:ahLst/>
              <a:cxnLst/>
              <a:rect l="l" t="t" r="r" b="b"/>
              <a:pathLst>
                <a:path w="1118" h="1814" extrusionOk="0">
                  <a:moveTo>
                    <a:pt x="1010" y="0"/>
                  </a:moveTo>
                  <a:cubicBezTo>
                    <a:pt x="984" y="0"/>
                    <a:pt x="962" y="12"/>
                    <a:pt x="947" y="41"/>
                  </a:cubicBezTo>
                  <a:lnTo>
                    <a:pt x="24" y="1717"/>
                  </a:lnTo>
                  <a:cubicBezTo>
                    <a:pt x="0" y="1741"/>
                    <a:pt x="24" y="1790"/>
                    <a:pt x="49" y="1814"/>
                  </a:cubicBezTo>
                  <a:lnTo>
                    <a:pt x="97" y="1814"/>
                  </a:lnTo>
                  <a:cubicBezTo>
                    <a:pt x="122" y="1814"/>
                    <a:pt x="146" y="1814"/>
                    <a:pt x="170" y="1790"/>
                  </a:cubicBezTo>
                  <a:lnTo>
                    <a:pt x="1093" y="113"/>
                  </a:lnTo>
                  <a:cubicBezTo>
                    <a:pt x="1118" y="89"/>
                    <a:pt x="1093" y="41"/>
                    <a:pt x="1069" y="16"/>
                  </a:cubicBezTo>
                  <a:cubicBezTo>
                    <a:pt x="1049" y="6"/>
                    <a:pt x="1029" y="0"/>
                    <a:pt x="10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" name="Google Shape;236;p6"/>
            <p:cNvSpPr/>
            <p:nvPr/>
          </p:nvSpPr>
          <p:spPr>
            <a:xfrm>
              <a:off x="5613677" y="4833003"/>
              <a:ext cx="33120" cy="89161"/>
            </a:xfrm>
            <a:custGeom>
              <a:avLst/>
              <a:gdLst/>
              <a:ahLst/>
              <a:cxnLst/>
              <a:rect l="l" t="t" r="r" b="b"/>
              <a:pathLst>
                <a:path w="671" h="1845" extrusionOk="0">
                  <a:moveTo>
                    <a:pt x="106" y="0"/>
                  </a:moveTo>
                  <a:cubicBezTo>
                    <a:pt x="55" y="0"/>
                    <a:pt x="0" y="47"/>
                    <a:pt x="15" y="119"/>
                  </a:cubicBezTo>
                  <a:lnTo>
                    <a:pt x="501" y="1796"/>
                  </a:lnTo>
                  <a:cubicBezTo>
                    <a:pt x="501" y="1820"/>
                    <a:pt x="525" y="1844"/>
                    <a:pt x="573" y="1844"/>
                  </a:cubicBezTo>
                  <a:lnTo>
                    <a:pt x="598" y="1844"/>
                  </a:lnTo>
                  <a:cubicBezTo>
                    <a:pt x="646" y="1844"/>
                    <a:pt x="671" y="1796"/>
                    <a:pt x="646" y="1747"/>
                  </a:cubicBezTo>
                  <a:lnTo>
                    <a:pt x="185" y="71"/>
                  </a:lnTo>
                  <a:cubicBezTo>
                    <a:pt x="175" y="22"/>
                    <a:pt x="141" y="0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" name="Google Shape;237;p6"/>
            <p:cNvSpPr/>
            <p:nvPr/>
          </p:nvSpPr>
          <p:spPr>
            <a:xfrm>
              <a:off x="5578002" y="4852599"/>
              <a:ext cx="97662" cy="38212"/>
            </a:xfrm>
            <a:custGeom>
              <a:avLst/>
              <a:gdLst/>
              <a:ahLst/>
              <a:cxnLst/>
              <a:rect l="l" t="t" r="r" b="b"/>
              <a:pathLst>
                <a:path w="2017" h="788" extrusionOk="0">
                  <a:moveTo>
                    <a:pt x="1934" y="0"/>
                  </a:moveTo>
                  <a:cubicBezTo>
                    <a:pt x="1921" y="0"/>
                    <a:pt x="1908" y="3"/>
                    <a:pt x="1895" y="10"/>
                  </a:cubicBezTo>
                  <a:lnTo>
                    <a:pt x="49" y="617"/>
                  </a:lnTo>
                  <a:cubicBezTo>
                    <a:pt x="25" y="642"/>
                    <a:pt x="1" y="666"/>
                    <a:pt x="1" y="714"/>
                  </a:cubicBezTo>
                  <a:cubicBezTo>
                    <a:pt x="1" y="739"/>
                    <a:pt x="49" y="763"/>
                    <a:pt x="74" y="763"/>
                  </a:cubicBezTo>
                  <a:lnTo>
                    <a:pt x="98" y="787"/>
                  </a:lnTo>
                  <a:lnTo>
                    <a:pt x="1944" y="180"/>
                  </a:lnTo>
                  <a:cubicBezTo>
                    <a:pt x="1993" y="156"/>
                    <a:pt x="2017" y="107"/>
                    <a:pt x="1993" y="59"/>
                  </a:cubicBezTo>
                  <a:cubicBezTo>
                    <a:pt x="1993" y="23"/>
                    <a:pt x="1967" y="0"/>
                    <a:pt x="19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" name="Google Shape;238;p6"/>
            <p:cNvSpPr/>
            <p:nvPr/>
          </p:nvSpPr>
          <p:spPr>
            <a:xfrm>
              <a:off x="5589378" y="4845360"/>
              <a:ext cx="83225" cy="51798"/>
            </a:xfrm>
            <a:custGeom>
              <a:avLst/>
              <a:gdLst/>
              <a:ahLst/>
              <a:cxnLst/>
              <a:rect l="l" t="t" r="r" b="b"/>
              <a:pathLst>
                <a:path w="1734" h="1081" extrusionOk="0">
                  <a:moveTo>
                    <a:pt x="110" y="0"/>
                  </a:moveTo>
                  <a:cubicBezTo>
                    <a:pt x="38" y="0"/>
                    <a:pt x="0" y="92"/>
                    <a:pt x="82" y="133"/>
                  </a:cubicBezTo>
                  <a:lnTo>
                    <a:pt x="1588" y="1080"/>
                  </a:lnTo>
                  <a:lnTo>
                    <a:pt x="1637" y="1080"/>
                  </a:lnTo>
                  <a:cubicBezTo>
                    <a:pt x="1661" y="1080"/>
                    <a:pt x="1685" y="1080"/>
                    <a:pt x="1709" y="1056"/>
                  </a:cubicBezTo>
                  <a:cubicBezTo>
                    <a:pt x="1734" y="1007"/>
                    <a:pt x="1709" y="959"/>
                    <a:pt x="1685" y="935"/>
                  </a:cubicBezTo>
                  <a:lnTo>
                    <a:pt x="155" y="11"/>
                  </a:lnTo>
                  <a:cubicBezTo>
                    <a:pt x="139" y="4"/>
                    <a:pt x="124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" name="Google Shape;239;p6"/>
            <p:cNvSpPr/>
            <p:nvPr/>
          </p:nvSpPr>
          <p:spPr>
            <a:xfrm>
              <a:off x="5605651" y="4825730"/>
              <a:ext cx="53502" cy="87463"/>
            </a:xfrm>
            <a:custGeom>
              <a:avLst/>
              <a:gdLst/>
              <a:ahLst/>
              <a:cxnLst/>
              <a:rect l="l" t="t" r="r" b="b"/>
              <a:pathLst>
                <a:path w="1118" h="1814" extrusionOk="0">
                  <a:moveTo>
                    <a:pt x="1010" y="0"/>
                  </a:moveTo>
                  <a:cubicBezTo>
                    <a:pt x="984" y="0"/>
                    <a:pt x="962" y="12"/>
                    <a:pt x="947" y="41"/>
                  </a:cubicBezTo>
                  <a:lnTo>
                    <a:pt x="24" y="1717"/>
                  </a:lnTo>
                  <a:cubicBezTo>
                    <a:pt x="0" y="1741"/>
                    <a:pt x="24" y="1790"/>
                    <a:pt x="49" y="1814"/>
                  </a:cubicBezTo>
                  <a:lnTo>
                    <a:pt x="97" y="1814"/>
                  </a:lnTo>
                  <a:cubicBezTo>
                    <a:pt x="122" y="1814"/>
                    <a:pt x="146" y="1814"/>
                    <a:pt x="170" y="1790"/>
                  </a:cubicBezTo>
                  <a:lnTo>
                    <a:pt x="1093" y="113"/>
                  </a:lnTo>
                  <a:cubicBezTo>
                    <a:pt x="1118" y="89"/>
                    <a:pt x="1093" y="41"/>
                    <a:pt x="1069" y="16"/>
                  </a:cubicBezTo>
                  <a:cubicBezTo>
                    <a:pt x="1049" y="6"/>
                    <a:pt x="1029" y="0"/>
                    <a:pt x="10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94" name="Google Shape;194;p6"/>
          <p:cNvSpPr txBox="1">
            <a:spLocks noGrp="1"/>
          </p:cNvSpPr>
          <p:nvPr>
            <p:ph type="title"/>
          </p:nvPr>
        </p:nvSpPr>
        <p:spPr>
          <a:xfrm>
            <a:off x="1005100" y="560133"/>
            <a:ext cx="9926400" cy="8620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50072201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1_Title only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1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oogle Shape;195;p6"/>
          <p:cNvGrpSpPr>
            <a:grpSpLocks/>
          </p:cNvGrpSpPr>
          <p:nvPr/>
        </p:nvGrpSpPr>
        <p:grpSpPr bwMode="auto">
          <a:xfrm rot="20354607" flipH="1">
            <a:off x="-381000" y="269875"/>
            <a:ext cx="1830388" cy="1663700"/>
            <a:chOff x="7844079" y="226728"/>
            <a:chExt cx="1373387" cy="1246991"/>
          </a:xfrm>
        </p:grpSpPr>
        <p:sp>
          <p:nvSpPr>
            <p:cNvPr id="4" name="Google Shape;196;p6"/>
            <p:cNvSpPr/>
            <p:nvPr/>
          </p:nvSpPr>
          <p:spPr>
            <a:xfrm rot="-1688081">
              <a:off x="8404284" y="291664"/>
              <a:ext cx="164378" cy="141596"/>
            </a:xfrm>
            <a:custGeom>
              <a:avLst/>
              <a:gdLst/>
              <a:ahLst/>
              <a:cxnLst/>
              <a:rect l="l" t="t" r="r" b="b"/>
              <a:pathLst>
                <a:path w="827" h="713" extrusionOk="0">
                  <a:moveTo>
                    <a:pt x="462" y="105"/>
                  </a:moveTo>
                  <a:cubicBezTo>
                    <a:pt x="802" y="105"/>
                    <a:pt x="802" y="615"/>
                    <a:pt x="462" y="615"/>
                  </a:cubicBezTo>
                  <a:cubicBezTo>
                    <a:pt x="317" y="591"/>
                    <a:pt x="219" y="494"/>
                    <a:pt x="219" y="348"/>
                  </a:cubicBezTo>
                  <a:cubicBezTo>
                    <a:pt x="219" y="202"/>
                    <a:pt x="341" y="105"/>
                    <a:pt x="462" y="105"/>
                  </a:cubicBezTo>
                  <a:close/>
                  <a:moveTo>
                    <a:pt x="481" y="1"/>
                  </a:moveTo>
                  <a:cubicBezTo>
                    <a:pt x="392" y="1"/>
                    <a:pt x="299" y="33"/>
                    <a:pt x="219" y="105"/>
                  </a:cubicBezTo>
                  <a:cubicBezTo>
                    <a:pt x="1" y="324"/>
                    <a:pt x="171" y="688"/>
                    <a:pt x="462" y="712"/>
                  </a:cubicBezTo>
                  <a:cubicBezTo>
                    <a:pt x="657" y="712"/>
                    <a:pt x="827" y="542"/>
                    <a:pt x="827" y="348"/>
                  </a:cubicBezTo>
                  <a:cubicBezTo>
                    <a:pt x="827" y="136"/>
                    <a:pt x="663" y="1"/>
                    <a:pt x="481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" name="Google Shape;197;p6"/>
            <p:cNvSpPr/>
            <p:nvPr/>
          </p:nvSpPr>
          <p:spPr>
            <a:xfrm rot="-1688081">
              <a:off x="7885669" y="508705"/>
              <a:ext cx="222744" cy="212988"/>
            </a:xfrm>
            <a:custGeom>
              <a:avLst/>
              <a:gdLst/>
              <a:ahLst/>
              <a:cxnLst/>
              <a:rect l="l" t="t" r="r" b="b"/>
              <a:pathLst>
                <a:path w="1119" h="1074" extrusionOk="0">
                  <a:moveTo>
                    <a:pt x="681" y="441"/>
                  </a:moveTo>
                  <a:cubicBezTo>
                    <a:pt x="681" y="441"/>
                    <a:pt x="681" y="441"/>
                    <a:pt x="681" y="466"/>
                  </a:cubicBezTo>
                  <a:cubicBezTo>
                    <a:pt x="681" y="466"/>
                    <a:pt x="657" y="490"/>
                    <a:pt x="584" y="490"/>
                  </a:cubicBezTo>
                  <a:cubicBezTo>
                    <a:pt x="608" y="466"/>
                    <a:pt x="632" y="441"/>
                    <a:pt x="657" y="441"/>
                  </a:cubicBezTo>
                  <a:close/>
                  <a:moveTo>
                    <a:pt x="384" y="97"/>
                  </a:moveTo>
                  <a:cubicBezTo>
                    <a:pt x="401" y="97"/>
                    <a:pt x="420" y="98"/>
                    <a:pt x="438" y="101"/>
                  </a:cubicBezTo>
                  <a:cubicBezTo>
                    <a:pt x="559" y="101"/>
                    <a:pt x="681" y="126"/>
                    <a:pt x="778" y="150"/>
                  </a:cubicBezTo>
                  <a:cubicBezTo>
                    <a:pt x="924" y="199"/>
                    <a:pt x="1021" y="369"/>
                    <a:pt x="972" y="514"/>
                  </a:cubicBezTo>
                  <a:cubicBezTo>
                    <a:pt x="924" y="733"/>
                    <a:pt x="705" y="976"/>
                    <a:pt x="559" y="976"/>
                  </a:cubicBezTo>
                  <a:lnTo>
                    <a:pt x="511" y="976"/>
                  </a:lnTo>
                  <a:cubicBezTo>
                    <a:pt x="414" y="879"/>
                    <a:pt x="438" y="733"/>
                    <a:pt x="511" y="612"/>
                  </a:cubicBezTo>
                  <a:cubicBezTo>
                    <a:pt x="608" y="587"/>
                    <a:pt x="754" y="563"/>
                    <a:pt x="778" y="490"/>
                  </a:cubicBezTo>
                  <a:cubicBezTo>
                    <a:pt x="802" y="441"/>
                    <a:pt x="778" y="393"/>
                    <a:pt x="754" y="369"/>
                  </a:cubicBezTo>
                  <a:cubicBezTo>
                    <a:pt x="730" y="344"/>
                    <a:pt x="705" y="344"/>
                    <a:pt x="681" y="344"/>
                  </a:cubicBezTo>
                  <a:cubicBezTo>
                    <a:pt x="608" y="344"/>
                    <a:pt x="535" y="417"/>
                    <a:pt x="462" y="514"/>
                  </a:cubicBezTo>
                  <a:cubicBezTo>
                    <a:pt x="441" y="519"/>
                    <a:pt x="419" y="521"/>
                    <a:pt x="398" y="521"/>
                  </a:cubicBezTo>
                  <a:cubicBezTo>
                    <a:pt x="299" y="521"/>
                    <a:pt x="202" y="477"/>
                    <a:pt x="122" y="417"/>
                  </a:cubicBezTo>
                  <a:cubicBezTo>
                    <a:pt x="98" y="369"/>
                    <a:pt x="98" y="344"/>
                    <a:pt x="122" y="296"/>
                  </a:cubicBezTo>
                  <a:cubicBezTo>
                    <a:pt x="165" y="168"/>
                    <a:pt x="263" y="97"/>
                    <a:pt x="384" y="97"/>
                  </a:cubicBezTo>
                  <a:close/>
                  <a:moveTo>
                    <a:pt x="386" y="1"/>
                  </a:moveTo>
                  <a:cubicBezTo>
                    <a:pt x="230" y="1"/>
                    <a:pt x="69" y="97"/>
                    <a:pt x="25" y="271"/>
                  </a:cubicBezTo>
                  <a:cubicBezTo>
                    <a:pt x="1" y="344"/>
                    <a:pt x="1" y="417"/>
                    <a:pt x="49" y="466"/>
                  </a:cubicBezTo>
                  <a:cubicBezTo>
                    <a:pt x="147" y="563"/>
                    <a:pt x="292" y="612"/>
                    <a:pt x="414" y="612"/>
                  </a:cubicBezTo>
                  <a:cubicBezTo>
                    <a:pt x="341" y="733"/>
                    <a:pt x="341" y="927"/>
                    <a:pt x="462" y="1049"/>
                  </a:cubicBezTo>
                  <a:cubicBezTo>
                    <a:pt x="487" y="1073"/>
                    <a:pt x="511" y="1073"/>
                    <a:pt x="559" y="1073"/>
                  </a:cubicBezTo>
                  <a:cubicBezTo>
                    <a:pt x="754" y="1073"/>
                    <a:pt x="1021" y="782"/>
                    <a:pt x="1070" y="539"/>
                  </a:cubicBezTo>
                  <a:cubicBezTo>
                    <a:pt x="1118" y="320"/>
                    <a:pt x="997" y="126"/>
                    <a:pt x="827" y="77"/>
                  </a:cubicBezTo>
                  <a:cubicBezTo>
                    <a:pt x="705" y="29"/>
                    <a:pt x="584" y="4"/>
                    <a:pt x="438" y="4"/>
                  </a:cubicBezTo>
                  <a:cubicBezTo>
                    <a:pt x="421" y="2"/>
                    <a:pt x="403" y="1"/>
                    <a:pt x="386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" name="Google Shape;198;p6"/>
            <p:cNvSpPr/>
            <p:nvPr/>
          </p:nvSpPr>
          <p:spPr>
            <a:xfrm rot="-1688081">
              <a:off x="7969074" y="265754"/>
              <a:ext cx="216788" cy="212988"/>
            </a:xfrm>
            <a:custGeom>
              <a:avLst/>
              <a:gdLst/>
              <a:ahLst/>
              <a:cxnLst/>
              <a:rect l="l" t="t" r="r" b="b"/>
              <a:pathLst>
                <a:path w="1094" h="1072" extrusionOk="0">
                  <a:moveTo>
                    <a:pt x="484" y="620"/>
                  </a:moveTo>
                  <a:cubicBezTo>
                    <a:pt x="474" y="660"/>
                    <a:pt x="413" y="681"/>
                    <a:pt x="413" y="681"/>
                  </a:cubicBezTo>
                  <a:cubicBezTo>
                    <a:pt x="433" y="641"/>
                    <a:pt x="452" y="634"/>
                    <a:pt x="484" y="620"/>
                  </a:cubicBezTo>
                  <a:close/>
                  <a:moveTo>
                    <a:pt x="480" y="88"/>
                  </a:moveTo>
                  <a:cubicBezTo>
                    <a:pt x="512" y="88"/>
                    <a:pt x="542" y="105"/>
                    <a:pt x="559" y="122"/>
                  </a:cubicBezTo>
                  <a:cubicBezTo>
                    <a:pt x="607" y="243"/>
                    <a:pt x="607" y="365"/>
                    <a:pt x="559" y="486"/>
                  </a:cubicBezTo>
                  <a:cubicBezTo>
                    <a:pt x="462" y="486"/>
                    <a:pt x="389" y="535"/>
                    <a:pt x="340" y="608"/>
                  </a:cubicBezTo>
                  <a:cubicBezTo>
                    <a:pt x="316" y="632"/>
                    <a:pt x="316" y="681"/>
                    <a:pt x="340" y="681"/>
                  </a:cubicBezTo>
                  <a:cubicBezTo>
                    <a:pt x="365" y="729"/>
                    <a:pt x="389" y="753"/>
                    <a:pt x="437" y="753"/>
                  </a:cubicBezTo>
                  <a:cubicBezTo>
                    <a:pt x="535" y="753"/>
                    <a:pt x="607" y="632"/>
                    <a:pt x="632" y="559"/>
                  </a:cubicBezTo>
                  <a:lnTo>
                    <a:pt x="778" y="559"/>
                  </a:lnTo>
                  <a:cubicBezTo>
                    <a:pt x="790" y="555"/>
                    <a:pt x="804" y="553"/>
                    <a:pt x="818" y="553"/>
                  </a:cubicBezTo>
                  <a:cubicBezTo>
                    <a:pt x="883" y="553"/>
                    <a:pt x="956" y="596"/>
                    <a:pt x="996" y="656"/>
                  </a:cubicBezTo>
                  <a:cubicBezTo>
                    <a:pt x="996" y="681"/>
                    <a:pt x="996" y="729"/>
                    <a:pt x="972" y="753"/>
                  </a:cubicBezTo>
                  <a:cubicBezTo>
                    <a:pt x="850" y="899"/>
                    <a:pt x="656" y="972"/>
                    <a:pt x="462" y="972"/>
                  </a:cubicBezTo>
                  <a:cubicBezTo>
                    <a:pt x="449" y="974"/>
                    <a:pt x="437" y="975"/>
                    <a:pt x="424" y="975"/>
                  </a:cubicBezTo>
                  <a:cubicBezTo>
                    <a:pt x="268" y="975"/>
                    <a:pt x="122" y="838"/>
                    <a:pt x="122" y="681"/>
                  </a:cubicBezTo>
                  <a:cubicBezTo>
                    <a:pt x="97" y="511"/>
                    <a:pt x="146" y="316"/>
                    <a:pt x="243" y="170"/>
                  </a:cubicBezTo>
                  <a:cubicBezTo>
                    <a:pt x="292" y="122"/>
                    <a:pt x="365" y="98"/>
                    <a:pt x="437" y="98"/>
                  </a:cubicBezTo>
                  <a:cubicBezTo>
                    <a:pt x="452" y="90"/>
                    <a:pt x="466" y="88"/>
                    <a:pt x="480" y="88"/>
                  </a:cubicBezTo>
                  <a:close/>
                  <a:moveTo>
                    <a:pt x="437" y="0"/>
                  </a:moveTo>
                  <a:cubicBezTo>
                    <a:pt x="340" y="0"/>
                    <a:pt x="243" y="49"/>
                    <a:pt x="170" y="122"/>
                  </a:cubicBezTo>
                  <a:cubicBezTo>
                    <a:pt x="49" y="292"/>
                    <a:pt x="0" y="511"/>
                    <a:pt x="24" y="705"/>
                  </a:cubicBezTo>
                  <a:cubicBezTo>
                    <a:pt x="24" y="910"/>
                    <a:pt x="195" y="1072"/>
                    <a:pt x="396" y="1072"/>
                  </a:cubicBezTo>
                  <a:cubicBezTo>
                    <a:pt x="410" y="1072"/>
                    <a:pt x="423" y="1071"/>
                    <a:pt x="437" y="1069"/>
                  </a:cubicBezTo>
                  <a:cubicBezTo>
                    <a:pt x="656" y="1069"/>
                    <a:pt x="875" y="972"/>
                    <a:pt x="1045" y="826"/>
                  </a:cubicBezTo>
                  <a:cubicBezTo>
                    <a:pt x="1069" y="753"/>
                    <a:pt x="1093" y="705"/>
                    <a:pt x="1069" y="632"/>
                  </a:cubicBezTo>
                  <a:cubicBezTo>
                    <a:pt x="1006" y="548"/>
                    <a:pt x="906" y="482"/>
                    <a:pt x="801" y="482"/>
                  </a:cubicBezTo>
                  <a:cubicBezTo>
                    <a:pt x="785" y="482"/>
                    <a:pt x="769" y="483"/>
                    <a:pt x="753" y="486"/>
                  </a:cubicBezTo>
                  <a:lnTo>
                    <a:pt x="656" y="486"/>
                  </a:lnTo>
                  <a:cubicBezTo>
                    <a:pt x="705" y="365"/>
                    <a:pt x="680" y="219"/>
                    <a:pt x="632" y="98"/>
                  </a:cubicBezTo>
                  <a:cubicBezTo>
                    <a:pt x="583" y="49"/>
                    <a:pt x="510" y="0"/>
                    <a:pt x="437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" name="Google Shape;199;p6"/>
            <p:cNvSpPr/>
            <p:nvPr/>
          </p:nvSpPr>
          <p:spPr>
            <a:xfrm rot="-1688081">
              <a:off x="8097840" y="455886"/>
              <a:ext cx="197730" cy="172533"/>
            </a:xfrm>
            <a:custGeom>
              <a:avLst/>
              <a:gdLst/>
              <a:ahLst/>
              <a:cxnLst/>
              <a:rect l="l" t="t" r="r" b="b"/>
              <a:pathLst>
                <a:path w="997" h="868" extrusionOk="0">
                  <a:moveTo>
                    <a:pt x="405" y="1"/>
                  </a:moveTo>
                  <a:cubicBezTo>
                    <a:pt x="214" y="1"/>
                    <a:pt x="67" y="97"/>
                    <a:pt x="49" y="168"/>
                  </a:cubicBezTo>
                  <a:cubicBezTo>
                    <a:pt x="0" y="363"/>
                    <a:pt x="49" y="557"/>
                    <a:pt x="195" y="703"/>
                  </a:cubicBezTo>
                  <a:cubicBezTo>
                    <a:pt x="350" y="801"/>
                    <a:pt x="529" y="867"/>
                    <a:pt x="667" y="867"/>
                  </a:cubicBezTo>
                  <a:cubicBezTo>
                    <a:pt x="767" y="867"/>
                    <a:pt x="844" y="833"/>
                    <a:pt x="875" y="751"/>
                  </a:cubicBezTo>
                  <a:cubicBezTo>
                    <a:pt x="996" y="484"/>
                    <a:pt x="875" y="168"/>
                    <a:pt x="632" y="47"/>
                  </a:cubicBezTo>
                  <a:cubicBezTo>
                    <a:pt x="553" y="14"/>
                    <a:pt x="476" y="1"/>
                    <a:pt x="40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" name="Google Shape;200;p6"/>
            <p:cNvSpPr/>
            <p:nvPr/>
          </p:nvSpPr>
          <p:spPr>
            <a:xfrm rot="-1688081">
              <a:off x="8096717" y="483916"/>
              <a:ext cx="91718" cy="96380"/>
            </a:xfrm>
            <a:custGeom>
              <a:avLst/>
              <a:gdLst/>
              <a:ahLst/>
              <a:cxnLst/>
              <a:rect l="l" t="t" r="r" b="b"/>
              <a:pathLst>
                <a:path w="463" h="487" extrusionOk="0">
                  <a:moveTo>
                    <a:pt x="462" y="0"/>
                  </a:moveTo>
                  <a:lnTo>
                    <a:pt x="1" y="486"/>
                  </a:lnTo>
                  <a:cubicBezTo>
                    <a:pt x="1" y="486"/>
                    <a:pt x="438" y="98"/>
                    <a:pt x="46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" name="Google Shape;201;p6"/>
            <p:cNvSpPr/>
            <p:nvPr/>
          </p:nvSpPr>
          <p:spPr>
            <a:xfrm rot="-1688081">
              <a:off x="8086977" y="473246"/>
              <a:ext cx="110777" cy="116608"/>
            </a:xfrm>
            <a:custGeom>
              <a:avLst/>
              <a:gdLst/>
              <a:ahLst/>
              <a:cxnLst/>
              <a:rect l="l" t="t" r="r" b="b"/>
              <a:pathLst>
                <a:path w="559" h="586" extrusionOk="0">
                  <a:moveTo>
                    <a:pt x="504" y="1"/>
                  </a:moveTo>
                  <a:cubicBezTo>
                    <a:pt x="487" y="1"/>
                    <a:pt x="471" y="9"/>
                    <a:pt x="462" y="27"/>
                  </a:cubicBezTo>
                  <a:cubicBezTo>
                    <a:pt x="340" y="197"/>
                    <a:pt x="195" y="367"/>
                    <a:pt x="25" y="489"/>
                  </a:cubicBezTo>
                  <a:cubicBezTo>
                    <a:pt x="0" y="513"/>
                    <a:pt x="0" y="537"/>
                    <a:pt x="25" y="562"/>
                  </a:cubicBezTo>
                  <a:cubicBezTo>
                    <a:pt x="25" y="562"/>
                    <a:pt x="49" y="562"/>
                    <a:pt x="49" y="586"/>
                  </a:cubicBezTo>
                  <a:cubicBezTo>
                    <a:pt x="73" y="562"/>
                    <a:pt x="73" y="562"/>
                    <a:pt x="73" y="562"/>
                  </a:cubicBezTo>
                  <a:cubicBezTo>
                    <a:pt x="267" y="416"/>
                    <a:pt x="413" y="246"/>
                    <a:pt x="559" y="51"/>
                  </a:cubicBezTo>
                  <a:cubicBezTo>
                    <a:pt x="559" y="21"/>
                    <a:pt x="531" y="1"/>
                    <a:pt x="504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" name="Google Shape;202;p6"/>
            <p:cNvSpPr/>
            <p:nvPr/>
          </p:nvSpPr>
          <p:spPr>
            <a:xfrm rot="-1688081">
              <a:off x="8145696" y="484405"/>
              <a:ext cx="102438" cy="116608"/>
            </a:xfrm>
            <a:custGeom>
              <a:avLst/>
              <a:gdLst/>
              <a:ahLst/>
              <a:cxnLst/>
              <a:rect l="l" t="t" r="r" b="b"/>
              <a:pathLst>
                <a:path w="511" h="584" extrusionOk="0">
                  <a:moveTo>
                    <a:pt x="510" y="1"/>
                  </a:moveTo>
                  <a:lnTo>
                    <a:pt x="0" y="584"/>
                  </a:lnTo>
                  <a:cubicBezTo>
                    <a:pt x="194" y="390"/>
                    <a:pt x="365" y="195"/>
                    <a:pt x="5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" name="Google Shape;203;p6"/>
            <p:cNvSpPr/>
            <p:nvPr/>
          </p:nvSpPr>
          <p:spPr>
            <a:xfrm rot="-1688081">
              <a:off x="8134246" y="477399"/>
              <a:ext cx="125070" cy="133266"/>
            </a:xfrm>
            <a:custGeom>
              <a:avLst/>
              <a:gdLst/>
              <a:ahLst/>
              <a:cxnLst/>
              <a:rect l="l" t="t" r="r" b="b"/>
              <a:pathLst>
                <a:path w="632" h="667" extrusionOk="0">
                  <a:moveTo>
                    <a:pt x="563" y="1"/>
                  </a:moveTo>
                  <a:cubicBezTo>
                    <a:pt x="547" y="1"/>
                    <a:pt x="535" y="18"/>
                    <a:pt x="535" y="35"/>
                  </a:cubicBezTo>
                  <a:cubicBezTo>
                    <a:pt x="389" y="254"/>
                    <a:pt x="219" y="448"/>
                    <a:pt x="25" y="594"/>
                  </a:cubicBezTo>
                  <a:cubicBezTo>
                    <a:pt x="0" y="618"/>
                    <a:pt x="0" y="642"/>
                    <a:pt x="25" y="667"/>
                  </a:cubicBezTo>
                  <a:lnTo>
                    <a:pt x="97" y="667"/>
                  </a:lnTo>
                  <a:cubicBezTo>
                    <a:pt x="292" y="496"/>
                    <a:pt x="486" y="278"/>
                    <a:pt x="632" y="59"/>
                  </a:cubicBezTo>
                  <a:cubicBezTo>
                    <a:pt x="632" y="35"/>
                    <a:pt x="608" y="11"/>
                    <a:pt x="583" y="11"/>
                  </a:cubicBezTo>
                  <a:cubicBezTo>
                    <a:pt x="576" y="3"/>
                    <a:pt x="569" y="1"/>
                    <a:pt x="563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" name="Google Shape;204;p6"/>
            <p:cNvSpPr/>
            <p:nvPr/>
          </p:nvSpPr>
          <p:spPr>
            <a:xfrm rot="-1688081">
              <a:off x="7849333" y="474447"/>
              <a:ext cx="145319" cy="57114"/>
            </a:xfrm>
            <a:custGeom>
              <a:avLst/>
              <a:gdLst/>
              <a:ahLst/>
              <a:cxnLst/>
              <a:rect l="l" t="t" r="r" b="b"/>
              <a:pathLst>
                <a:path w="729" h="287" extrusionOk="0">
                  <a:moveTo>
                    <a:pt x="254" y="0"/>
                  </a:moveTo>
                  <a:cubicBezTo>
                    <a:pt x="184" y="0"/>
                    <a:pt x="114" y="14"/>
                    <a:pt x="49" y="43"/>
                  </a:cubicBezTo>
                  <a:cubicBezTo>
                    <a:pt x="0" y="68"/>
                    <a:pt x="25" y="140"/>
                    <a:pt x="73" y="140"/>
                  </a:cubicBezTo>
                  <a:cubicBezTo>
                    <a:pt x="133" y="118"/>
                    <a:pt x="196" y="107"/>
                    <a:pt x="258" y="107"/>
                  </a:cubicBezTo>
                  <a:cubicBezTo>
                    <a:pt x="396" y="107"/>
                    <a:pt x="531" y="161"/>
                    <a:pt x="632" y="262"/>
                  </a:cubicBezTo>
                  <a:cubicBezTo>
                    <a:pt x="656" y="286"/>
                    <a:pt x="656" y="286"/>
                    <a:pt x="680" y="286"/>
                  </a:cubicBezTo>
                  <a:lnTo>
                    <a:pt x="705" y="286"/>
                  </a:lnTo>
                  <a:cubicBezTo>
                    <a:pt x="729" y="262"/>
                    <a:pt x="729" y="213"/>
                    <a:pt x="705" y="213"/>
                  </a:cubicBezTo>
                  <a:cubicBezTo>
                    <a:pt x="585" y="77"/>
                    <a:pt x="418" y="0"/>
                    <a:pt x="254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" name="Google Shape;205;p6"/>
            <p:cNvSpPr/>
            <p:nvPr/>
          </p:nvSpPr>
          <p:spPr>
            <a:xfrm rot="-1688081">
              <a:off x="8204018" y="501822"/>
              <a:ext cx="77425" cy="91621"/>
            </a:xfrm>
            <a:custGeom>
              <a:avLst/>
              <a:gdLst/>
              <a:ahLst/>
              <a:cxnLst/>
              <a:rect l="l" t="t" r="r" b="b"/>
              <a:pathLst>
                <a:path w="389" h="462" extrusionOk="0">
                  <a:moveTo>
                    <a:pt x="389" y="0"/>
                  </a:moveTo>
                  <a:lnTo>
                    <a:pt x="0" y="462"/>
                  </a:lnTo>
                  <a:cubicBezTo>
                    <a:pt x="0" y="462"/>
                    <a:pt x="364" y="146"/>
                    <a:pt x="38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" name="Google Shape;206;p6"/>
            <p:cNvSpPr/>
            <p:nvPr/>
          </p:nvSpPr>
          <p:spPr>
            <a:xfrm rot="-1688081">
              <a:off x="8189668" y="491995"/>
              <a:ext cx="101247" cy="111848"/>
            </a:xfrm>
            <a:custGeom>
              <a:avLst/>
              <a:gdLst/>
              <a:ahLst/>
              <a:cxnLst/>
              <a:rect l="l" t="t" r="r" b="b"/>
              <a:pathLst>
                <a:path w="511" h="566" extrusionOk="0">
                  <a:moveTo>
                    <a:pt x="462" y="1"/>
                  </a:moveTo>
                  <a:cubicBezTo>
                    <a:pt x="444" y="1"/>
                    <a:pt x="425" y="19"/>
                    <a:pt x="413" y="55"/>
                  </a:cubicBezTo>
                  <a:cubicBezTo>
                    <a:pt x="389" y="152"/>
                    <a:pt x="170" y="371"/>
                    <a:pt x="24" y="468"/>
                  </a:cubicBezTo>
                  <a:cubicBezTo>
                    <a:pt x="0" y="493"/>
                    <a:pt x="0" y="517"/>
                    <a:pt x="24" y="541"/>
                  </a:cubicBezTo>
                  <a:cubicBezTo>
                    <a:pt x="24" y="541"/>
                    <a:pt x="49" y="565"/>
                    <a:pt x="73" y="565"/>
                  </a:cubicBezTo>
                  <a:cubicBezTo>
                    <a:pt x="73" y="565"/>
                    <a:pt x="73" y="541"/>
                    <a:pt x="73" y="541"/>
                  </a:cubicBezTo>
                  <a:cubicBezTo>
                    <a:pt x="122" y="493"/>
                    <a:pt x="486" y="225"/>
                    <a:pt x="510" y="55"/>
                  </a:cubicBezTo>
                  <a:cubicBezTo>
                    <a:pt x="498" y="19"/>
                    <a:pt x="480" y="1"/>
                    <a:pt x="462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" name="Google Shape;207;p6"/>
            <p:cNvSpPr/>
            <p:nvPr/>
          </p:nvSpPr>
          <p:spPr>
            <a:xfrm rot="-1688081">
              <a:off x="7906533" y="365424"/>
              <a:ext cx="77425" cy="139215"/>
            </a:xfrm>
            <a:custGeom>
              <a:avLst/>
              <a:gdLst/>
              <a:ahLst/>
              <a:cxnLst/>
              <a:rect l="l" t="t" r="r" b="b"/>
              <a:pathLst>
                <a:path w="390" h="699" extrusionOk="0">
                  <a:moveTo>
                    <a:pt x="158" y="0"/>
                  </a:moveTo>
                  <a:cubicBezTo>
                    <a:pt x="146" y="0"/>
                    <a:pt x="134" y="6"/>
                    <a:pt x="122" y="18"/>
                  </a:cubicBezTo>
                  <a:cubicBezTo>
                    <a:pt x="0" y="237"/>
                    <a:pt x="98" y="529"/>
                    <a:pt x="292" y="699"/>
                  </a:cubicBezTo>
                  <a:lnTo>
                    <a:pt x="365" y="699"/>
                  </a:lnTo>
                  <a:cubicBezTo>
                    <a:pt x="389" y="674"/>
                    <a:pt x="389" y="650"/>
                    <a:pt x="365" y="626"/>
                  </a:cubicBezTo>
                  <a:cubicBezTo>
                    <a:pt x="171" y="504"/>
                    <a:pt x="122" y="261"/>
                    <a:pt x="195" y="67"/>
                  </a:cubicBezTo>
                  <a:cubicBezTo>
                    <a:pt x="219" y="43"/>
                    <a:pt x="219" y="18"/>
                    <a:pt x="195" y="18"/>
                  </a:cubicBezTo>
                  <a:cubicBezTo>
                    <a:pt x="183" y="6"/>
                    <a:pt x="171" y="0"/>
                    <a:pt x="158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" name="Google Shape;208;p6"/>
            <p:cNvSpPr/>
            <p:nvPr/>
          </p:nvSpPr>
          <p:spPr>
            <a:xfrm rot="-1688081">
              <a:off x="8626992" y="406417"/>
              <a:ext cx="366872" cy="1042332"/>
            </a:xfrm>
            <a:custGeom>
              <a:avLst/>
              <a:gdLst/>
              <a:ahLst/>
              <a:cxnLst/>
              <a:rect l="l" t="t" r="r" b="b"/>
              <a:pathLst>
                <a:path w="1848" h="5242" extrusionOk="0">
                  <a:moveTo>
                    <a:pt x="156" y="1"/>
                  </a:moveTo>
                  <a:cubicBezTo>
                    <a:pt x="122" y="1"/>
                    <a:pt x="86" y="7"/>
                    <a:pt x="49" y="19"/>
                  </a:cubicBezTo>
                  <a:cubicBezTo>
                    <a:pt x="25" y="19"/>
                    <a:pt x="1" y="43"/>
                    <a:pt x="1" y="68"/>
                  </a:cubicBezTo>
                  <a:cubicBezTo>
                    <a:pt x="25" y="92"/>
                    <a:pt x="25" y="116"/>
                    <a:pt x="49" y="116"/>
                  </a:cubicBezTo>
                  <a:lnTo>
                    <a:pt x="74" y="92"/>
                  </a:lnTo>
                  <a:lnTo>
                    <a:pt x="244" y="92"/>
                  </a:lnTo>
                  <a:cubicBezTo>
                    <a:pt x="251" y="99"/>
                    <a:pt x="258" y="102"/>
                    <a:pt x="265" y="102"/>
                  </a:cubicBezTo>
                  <a:cubicBezTo>
                    <a:pt x="280" y="102"/>
                    <a:pt x="292" y="85"/>
                    <a:pt x="292" y="68"/>
                  </a:cubicBezTo>
                  <a:cubicBezTo>
                    <a:pt x="292" y="43"/>
                    <a:pt x="268" y="19"/>
                    <a:pt x="244" y="19"/>
                  </a:cubicBezTo>
                  <a:cubicBezTo>
                    <a:pt x="220" y="7"/>
                    <a:pt x="189" y="1"/>
                    <a:pt x="156" y="1"/>
                  </a:cubicBezTo>
                  <a:close/>
                  <a:moveTo>
                    <a:pt x="438" y="43"/>
                  </a:moveTo>
                  <a:cubicBezTo>
                    <a:pt x="414" y="43"/>
                    <a:pt x="390" y="68"/>
                    <a:pt x="390" y="92"/>
                  </a:cubicBezTo>
                  <a:cubicBezTo>
                    <a:pt x="390" y="116"/>
                    <a:pt x="390" y="141"/>
                    <a:pt x="414" y="141"/>
                  </a:cubicBezTo>
                  <a:cubicBezTo>
                    <a:pt x="487" y="165"/>
                    <a:pt x="535" y="165"/>
                    <a:pt x="584" y="189"/>
                  </a:cubicBezTo>
                  <a:lnTo>
                    <a:pt x="608" y="189"/>
                  </a:lnTo>
                  <a:cubicBezTo>
                    <a:pt x="632" y="189"/>
                    <a:pt x="632" y="189"/>
                    <a:pt x="657" y="165"/>
                  </a:cubicBezTo>
                  <a:cubicBezTo>
                    <a:pt x="657" y="141"/>
                    <a:pt x="657" y="116"/>
                    <a:pt x="632" y="116"/>
                  </a:cubicBezTo>
                  <a:cubicBezTo>
                    <a:pt x="560" y="92"/>
                    <a:pt x="511" y="68"/>
                    <a:pt x="438" y="43"/>
                  </a:cubicBezTo>
                  <a:close/>
                  <a:moveTo>
                    <a:pt x="778" y="195"/>
                  </a:moveTo>
                  <a:cubicBezTo>
                    <a:pt x="766" y="195"/>
                    <a:pt x="754" y="201"/>
                    <a:pt x="754" y="213"/>
                  </a:cubicBezTo>
                  <a:cubicBezTo>
                    <a:pt x="730" y="238"/>
                    <a:pt x="730" y="262"/>
                    <a:pt x="754" y="286"/>
                  </a:cubicBezTo>
                  <a:cubicBezTo>
                    <a:pt x="803" y="311"/>
                    <a:pt x="851" y="359"/>
                    <a:pt x="875" y="384"/>
                  </a:cubicBezTo>
                  <a:cubicBezTo>
                    <a:pt x="900" y="408"/>
                    <a:pt x="900" y="408"/>
                    <a:pt x="924" y="408"/>
                  </a:cubicBezTo>
                  <a:lnTo>
                    <a:pt x="973" y="408"/>
                  </a:lnTo>
                  <a:cubicBezTo>
                    <a:pt x="973" y="384"/>
                    <a:pt x="973" y="359"/>
                    <a:pt x="973" y="335"/>
                  </a:cubicBezTo>
                  <a:cubicBezTo>
                    <a:pt x="924" y="286"/>
                    <a:pt x="875" y="238"/>
                    <a:pt x="803" y="213"/>
                  </a:cubicBezTo>
                  <a:cubicBezTo>
                    <a:pt x="803" y="201"/>
                    <a:pt x="790" y="195"/>
                    <a:pt x="778" y="195"/>
                  </a:cubicBezTo>
                  <a:close/>
                  <a:moveTo>
                    <a:pt x="1033" y="438"/>
                  </a:moveTo>
                  <a:cubicBezTo>
                    <a:pt x="1021" y="438"/>
                    <a:pt x="1009" y="444"/>
                    <a:pt x="997" y="456"/>
                  </a:cubicBezTo>
                  <a:cubicBezTo>
                    <a:pt x="973" y="456"/>
                    <a:pt x="973" y="505"/>
                    <a:pt x="997" y="529"/>
                  </a:cubicBezTo>
                  <a:cubicBezTo>
                    <a:pt x="1021" y="578"/>
                    <a:pt x="1045" y="626"/>
                    <a:pt x="1070" y="675"/>
                  </a:cubicBezTo>
                  <a:cubicBezTo>
                    <a:pt x="1070" y="699"/>
                    <a:pt x="1094" y="724"/>
                    <a:pt x="1118" y="724"/>
                  </a:cubicBezTo>
                  <a:lnTo>
                    <a:pt x="1118" y="699"/>
                  </a:lnTo>
                  <a:cubicBezTo>
                    <a:pt x="1143" y="675"/>
                    <a:pt x="1167" y="651"/>
                    <a:pt x="1143" y="626"/>
                  </a:cubicBezTo>
                  <a:cubicBezTo>
                    <a:pt x="1118" y="578"/>
                    <a:pt x="1094" y="505"/>
                    <a:pt x="1070" y="456"/>
                  </a:cubicBezTo>
                  <a:cubicBezTo>
                    <a:pt x="1058" y="444"/>
                    <a:pt x="1045" y="438"/>
                    <a:pt x="1033" y="438"/>
                  </a:cubicBezTo>
                  <a:close/>
                  <a:moveTo>
                    <a:pt x="1143" y="796"/>
                  </a:moveTo>
                  <a:cubicBezTo>
                    <a:pt x="1118" y="821"/>
                    <a:pt x="1118" y="845"/>
                    <a:pt x="1118" y="869"/>
                  </a:cubicBezTo>
                  <a:cubicBezTo>
                    <a:pt x="1118" y="918"/>
                    <a:pt x="1143" y="991"/>
                    <a:pt x="1143" y="991"/>
                  </a:cubicBezTo>
                  <a:lnTo>
                    <a:pt x="1143" y="1039"/>
                  </a:lnTo>
                  <a:cubicBezTo>
                    <a:pt x="1143" y="1064"/>
                    <a:pt x="1167" y="1088"/>
                    <a:pt x="1191" y="1088"/>
                  </a:cubicBezTo>
                  <a:cubicBezTo>
                    <a:pt x="1215" y="1088"/>
                    <a:pt x="1240" y="1064"/>
                    <a:pt x="1240" y="1039"/>
                  </a:cubicBezTo>
                  <a:cubicBezTo>
                    <a:pt x="1240" y="1015"/>
                    <a:pt x="1240" y="1015"/>
                    <a:pt x="1240" y="991"/>
                  </a:cubicBezTo>
                  <a:cubicBezTo>
                    <a:pt x="1215" y="942"/>
                    <a:pt x="1215" y="894"/>
                    <a:pt x="1215" y="845"/>
                  </a:cubicBezTo>
                  <a:cubicBezTo>
                    <a:pt x="1191" y="821"/>
                    <a:pt x="1167" y="796"/>
                    <a:pt x="1143" y="796"/>
                  </a:cubicBezTo>
                  <a:close/>
                  <a:moveTo>
                    <a:pt x="1191" y="1185"/>
                  </a:moveTo>
                  <a:cubicBezTo>
                    <a:pt x="1167" y="1185"/>
                    <a:pt x="1143" y="1209"/>
                    <a:pt x="1143" y="1234"/>
                  </a:cubicBezTo>
                  <a:cubicBezTo>
                    <a:pt x="1143" y="1282"/>
                    <a:pt x="1143" y="1355"/>
                    <a:pt x="1118" y="1404"/>
                  </a:cubicBezTo>
                  <a:cubicBezTo>
                    <a:pt x="1118" y="1428"/>
                    <a:pt x="1143" y="1452"/>
                    <a:pt x="1167" y="1452"/>
                  </a:cubicBezTo>
                  <a:cubicBezTo>
                    <a:pt x="1191" y="1452"/>
                    <a:pt x="1215" y="1452"/>
                    <a:pt x="1215" y="1428"/>
                  </a:cubicBezTo>
                  <a:cubicBezTo>
                    <a:pt x="1215" y="1355"/>
                    <a:pt x="1240" y="1307"/>
                    <a:pt x="1240" y="1234"/>
                  </a:cubicBezTo>
                  <a:cubicBezTo>
                    <a:pt x="1240" y="1209"/>
                    <a:pt x="1215" y="1185"/>
                    <a:pt x="1191" y="1185"/>
                  </a:cubicBezTo>
                  <a:close/>
                  <a:moveTo>
                    <a:pt x="1107" y="1549"/>
                  </a:moveTo>
                  <a:cubicBezTo>
                    <a:pt x="1093" y="1549"/>
                    <a:pt x="1078" y="1557"/>
                    <a:pt x="1070" y="1574"/>
                  </a:cubicBezTo>
                  <a:cubicBezTo>
                    <a:pt x="1045" y="1622"/>
                    <a:pt x="997" y="1695"/>
                    <a:pt x="973" y="1744"/>
                  </a:cubicBezTo>
                  <a:cubicBezTo>
                    <a:pt x="948" y="1744"/>
                    <a:pt x="948" y="1792"/>
                    <a:pt x="973" y="1792"/>
                  </a:cubicBezTo>
                  <a:lnTo>
                    <a:pt x="1045" y="1792"/>
                  </a:lnTo>
                  <a:cubicBezTo>
                    <a:pt x="1094" y="1744"/>
                    <a:pt x="1118" y="1671"/>
                    <a:pt x="1143" y="1622"/>
                  </a:cubicBezTo>
                  <a:cubicBezTo>
                    <a:pt x="1158" y="1575"/>
                    <a:pt x="1133" y="1549"/>
                    <a:pt x="1107" y="1549"/>
                  </a:cubicBezTo>
                  <a:close/>
                  <a:moveTo>
                    <a:pt x="438" y="1792"/>
                  </a:moveTo>
                  <a:cubicBezTo>
                    <a:pt x="394" y="1792"/>
                    <a:pt x="390" y="1893"/>
                    <a:pt x="426" y="1893"/>
                  </a:cubicBezTo>
                  <a:cubicBezTo>
                    <a:pt x="430" y="1893"/>
                    <a:pt x="434" y="1892"/>
                    <a:pt x="438" y="1890"/>
                  </a:cubicBezTo>
                  <a:lnTo>
                    <a:pt x="632" y="1890"/>
                  </a:lnTo>
                  <a:cubicBezTo>
                    <a:pt x="657" y="1890"/>
                    <a:pt x="681" y="1890"/>
                    <a:pt x="681" y="1841"/>
                  </a:cubicBezTo>
                  <a:cubicBezTo>
                    <a:pt x="681" y="1817"/>
                    <a:pt x="657" y="1817"/>
                    <a:pt x="632" y="1792"/>
                  </a:cubicBezTo>
                  <a:close/>
                  <a:moveTo>
                    <a:pt x="244" y="1841"/>
                  </a:moveTo>
                  <a:cubicBezTo>
                    <a:pt x="171" y="1865"/>
                    <a:pt x="98" y="1914"/>
                    <a:pt x="74" y="1963"/>
                  </a:cubicBezTo>
                  <a:cubicBezTo>
                    <a:pt x="49" y="1987"/>
                    <a:pt x="49" y="2011"/>
                    <a:pt x="74" y="2011"/>
                  </a:cubicBezTo>
                  <a:cubicBezTo>
                    <a:pt x="74" y="2023"/>
                    <a:pt x="74" y="2029"/>
                    <a:pt x="77" y="2029"/>
                  </a:cubicBezTo>
                  <a:cubicBezTo>
                    <a:pt x="80" y="2029"/>
                    <a:pt x="86" y="2023"/>
                    <a:pt x="98" y="2011"/>
                  </a:cubicBezTo>
                  <a:cubicBezTo>
                    <a:pt x="98" y="2023"/>
                    <a:pt x="104" y="2029"/>
                    <a:pt x="110" y="2029"/>
                  </a:cubicBezTo>
                  <a:cubicBezTo>
                    <a:pt x="116" y="2029"/>
                    <a:pt x="122" y="2023"/>
                    <a:pt x="122" y="2011"/>
                  </a:cubicBezTo>
                  <a:cubicBezTo>
                    <a:pt x="171" y="1987"/>
                    <a:pt x="220" y="1938"/>
                    <a:pt x="268" y="1938"/>
                  </a:cubicBezTo>
                  <a:cubicBezTo>
                    <a:pt x="292" y="1938"/>
                    <a:pt x="317" y="1914"/>
                    <a:pt x="292" y="1865"/>
                  </a:cubicBezTo>
                  <a:cubicBezTo>
                    <a:pt x="292" y="1841"/>
                    <a:pt x="268" y="1841"/>
                    <a:pt x="244" y="1841"/>
                  </a:cubicBezTo>
                  <a:close/>
                  <a:moveTo>
                    <a:pt x="803" y="1841"/>
                  </a:moveTo>
                  <a:cubicBezTo>
                    <a:pt x="778" y="1841"/>
                    <a:pt x="754" y="1841"/>
                    <a:pt x="754" y="1865"/>
                  </a:cubicBezTo>
                  <a:cubicBezTo>
                    <a:pt x="754" y="1890"/>
                    <a:pt x="754" y="1914"/>
                    <a:pt x="778" y="1938"/>
                  </a:cubicBezTo>
                  <a:lnTo>
                    <a:pt x="705" y="1987"/>
                  </a:lnTo>
                  <a:cubicBezTo>
                    <a:pt x="681" y="2011"/>
                    <a:pt x="681" y="2035"/>
                    <a:pt x="705" y="2060"/>
                  </a:cubicBezTo>
                  <a:lnTo>
                    <a:pt x="754" y="2060"/>
                  </a:lnTo>
                  <a:cubicBezTo>
                    <a:pt x="754" y="2060"/>
                    <a:pt x="754" y="2060"/>
                    <a:pt x="754" y="2035"/>
                  </a:cubicBezTo>
                  <a:cubicBezTo>
                    <a:pt x="803" y="2011"/>
                    <a:pt x="827" y="1987"/>
                    <a:pt x="875" y="1938"/>
                  </a:cubicBezTo>
                  <a:lnTo>
                    <a:pt x="948" y="1963"/>
                  </a:lnTo>
                  <a:cubicBezTo>
                    <a:pt x="955" y="1970"/>
                    <a:pt x="963" y="1973"/>
                    <a:pt x="970" y="1973"/>
                  </a:cubicBezTo>
                  <a:cubicBezTo>
                    <a:pt x="987" y="1973"/>
                    <a:pt x="1004" y="1955"/>
                    <a:pt x="1021" y="1938"/>
                  </a:cubicBezTo>
                  <a:cubicBezTo>
                    <a:pt x="1021" y="1914"/>
                    <a:pt x="997" y="1890"/>
                    <a:pt x="997" y="1890"/>
                  </a:cubicBezTo>
                  <a:lnTo>
                    <a:pt x="900" y="1841"/>
                  </a:lnTo>
                  <a:close/>
                  <a:moveTo>
                    <a:pt x="1143" y="1993"/>
                  </a:moveTo>
                  <a:cubicBezTo>
                    <a:pt x="1130" y="1993"/>
                    <a:pt x="1118" y="1999"/>
                    <a:pt x="1118" y="2011"/>
                  </a:cubicBezTo>
                  <a:cubicBezTo>
                    <a:pt x="1094" y="2035"/>
                    <a:pt x="1094" y="2060"/>
                    <a:pt x="1118" y="2084"/>
                  </a:cubicBezTo>
                  <a:cubicBezTo>
                    <a:pt x="1167" y="2108"/>
                    <a:pt x="1191" y="2157"/>
                    <a:pt x="1240" y="2205"/>
                  </a:cubicBezTo>
                  <a:cubicBezTo>
                    <a:pt x="1240" y="2205"/>
                    <a:pt x="1264" y="2205"/>
                    <a:pt x="1264" y="2230"/>
                  </a:cubicBezTo>
                  <a:lnTo>
                    <a:pt x="1313" y="2230"/>
                  </a:lnTo>
                  <a:cubicBezTo>
                    <a:pt x="1337" y="2205"/>
                    <a:pt x="1337" y="2181"/>
                    <a:pt x="1313" y="2157"/>
                  </a:cubicBezTo>
                  <a:cubicBezTo>
                    <a:pt x="1264" y="2108"/>
                    <a:pt x="1215" y="2060"/>
                    <a:pt x="1167" y="2011"/>
                  </a:cubicBezTo>
                  <a:cubicBezTo>
                    <a:pt x="1167" y="1999"/>
                    <a:pt x="1155" y="1993"/>
                    <a:pt x="1143" y="1993"/>
                  </a:cubicBezTo>
                  <a:close/>
                  <a:moveTo>
                    <a:pt x="585" y="2074"/>
                  </a:moveTo>
                  <a:cubicBezTo>
                    <a:pt x="576" y="2074"/>
                    <a:pt x="567" y="2077"/>
                    <a:pt x="560" y="2084"/>
                  </a:cubicBezTo>
                  <a:cubicBezTo>
                    <a:pt x="511" y="2108"/>
                    <a:pt x="462" y="2133"/>
                    <a:pt x="414" y="2157"/>
                  </a:cubicBezTo>
                  <a:cubicBezTo>
                    <a:pt x="365" y="2157"/>
                    <a:pt x="365" y="2230"/>
                    <a:pt x="414" y="2254"/>
                  </a:cubicBezTo>
                  <a:lnTo>
                    <a:pt x="438" y="2230"/>
                  </a:lnTo>
                  <a:cubicBezTo>
                    <a:pt x="487" y="2205"/>
                    <a:pt x="560" y="2181"/>
                    <a:pt x="608" y="2157"/>
                  </a:cubicBezTo>
                  <a:cubicBezTo>
                    <a:pt x="632" y="2157"/>
                    <a:pt x="632" y="2133"/>
                    <a:pt x="632" y="2108"/>
                  </a:cubicBezTo>
                  <a:cubicBezTo>
                    <a:pt x="632" y="2091"/>
                    <a:pt x="608" y="2074"/>
                    <a:pt x="585" y="2074"/>
                  </a:cubicBezTo>
                  <a:close/>
                  <a:moveTo>
                    <a:pt x="49" y="2108"/>
                  </a:moveTo>
                  <a:cubicBezTo>
                    <a:pt x="25" y="2133"/>
                    <a:pt x="1" y="2157"/>
                    <a:pt x="25" y="2181"/>
                  </a:cubicBezTo>
                  <a:cubicBezTo>
                    <a:pt x="74" y="2230"/>
                    <a:pt x="147" y="2278"/>
                    <a:pt x="220" y="2278"/>
                  </a:cubicBezTo>
                  <a:lnTo>
                    <a:pt x="244" y="2278"/>
                  </a:lnTo>
                  <a:cubicBezTo>
                    <a:pt x="244" y="2278"/>
                    <a:pt x="268" y="2254"/>
                    <a:pt x="268" y="2230"/>
                  </a:cubicBezTo>
                  <a:cubicBezTo>
                    <a:pt x="268" y="2205"/>
                    <a:pt x="244" y="2181"/>
                    <a:pt x="220" y="2181"/>
                  </a:cubicBezTo>
                  <a:cubicBezTo>
                    <a:pt x="195" y="2181"/>
                    <a:pt x="122" y="2181"/>
                    <a:pt x="98" y="2133"/>
                  </a:cubicBezTo>
                  <a:cubicBezTo>
                    <a:pt x="98" y="2108"/>
                    <a:pt x="74" y="2108"/>
                    <a:pt x="49" y="2108"/>
                  </a:cubicBezTo>
                  <a:close/>
                  <a:moveTo>
                    <a:pt x="1361" y="2278"/>
                  </a:moveTo>
                  <a:cubicBezTo>
                    <a:pt x="1337" y="2303"/>
                    <a:pt x="1313" y="2327"/>
                    <a:pt x="1337" y="2351"/>
                  </a:cubicBezTo>
                  <a:cubicBezTo>
                    <a:pt x="1337" y="2400"/>
                    <a:pt x="1361" y="2448"/>
                    <a:pt x="1361" y="2521"/>
                  </a:cubicBezTo>
                  <a:cubicBezTo>
                    <a:pt x="1361" y="2546"/>
                    <a:pt x="1386" y="2570"/>
                    <a:pt x="1410" y="2570"/>
                  </a:cubicBezTo>
                  <a:cubicBezTo>
                    <a:pt x="1434" y="2570"/>
                    <a:pt x="1458" y="2546"/>
                    <a:pt x="1458" y="2521"/>
                  </a:cubicBezTo>
                  <a:cubicBezTo>
                    <a:pt x="1458" y="2448"/>
                    <a:pt x="1434" y="2375"/>
                    <a:pt x="1410" y="2327"/>
                  </a:cubicBezTo>
                  <a:cubicBezTo>
                    <a:pt x="1410" y="2303"/>
                    <a:pt x="1361" y="2278"/>
                    <a:pt x="1361" y="2278"/>
                  </a:cubicBezTo>
                  <a:close/>
                  <a:moveTo>
                    <a:pt x="1402" y="2657"/>
                  </a:moveTo>
                  <a:cubicBezTo>
                    <a:pt x="1383" y="2657"/>
                    <a:pt x="1378" y="2674"/>
                    <a:pt x="1361" y="2691"/>
                  </a:cubicBezTo>
                  <a:cubicBezTo>
                    <a:pt x="1361" y="2764"/>
                    <a:pt x="1337" y="2813"/>
                    <a:pt x="1313" y="2861"/>
                  </a:cubicBezTo>
                  <a:cubicBezTo>
                    <a:pt x="1313" y="2886"/>
                    <a:pt x="1337" y="2910"/>
                    <a:pt x="1361" y="2934"/>
                  </a:cubicBezTo>
                  <a:cubicBezTo>
                    <a:pt x="1386" y="2934"/>
                    <a:pt x="1410" y="2934"/>
                    <a:pt x="1410" y="2910"/>
                  </a:cubicBezTo>
                  <a:cubicBezTo>
                    <a:pt x="1434" y="2837"/>
                    <a:pt x="1458" y="2764"/>
                    <a:pt x="1458" y="2716"/>
                  </a:cubicBezTo>
                  <a:cubicBezTo>
                    <a:pt x="1458" y="2691"/>
                    <a:pt x="1458" y="2667"/>
                    <a:pt x="1434" y="2667"/>
                  </a:cubicBezTo>
                  <a:cubicBezTo>
                    <a:pt x="1420" y="2660"/>
                    <a:pt x="1410" y="2657"/>
                    <a:pt x="1402" y="2657"/>
                  </a:cubicBezTo>
                  <a:close/>
                  <a:moveTo>
                    <a:pt x="1288" y="3021"/>
                  </a:moveTo>
                  <a:cubicBezTo>
                    <a:pt x="1272" y="3021"/>
                    <a:pt x="1256" y="3031"/>
                    <a:pt x="1240" y="3031"/>
                  </a:cubicBezTo>
                  <a:lnTo>
                    <a:pt x="1167" y="3201"/>
                  </a:lnTo>
                  <a:cubicBezTo>
                    <a:pt x="1143" y="3226"/>
                    <a:pt x="1167" y="3250"/>
                    <a:pt x="1191" y="3274"/>
                  </a:cubicBezTo>
                  <a:cubicBezTo>
                    <a:pt x="1215" y="3274"/>
                    <a:pt x="1240" y="3274"/>
                    <a:pt x="1240" y="3250"/>
                  </a:cubicBezTo>
                  <a:cubicBezTo>
                    <a:pt x="1264" y="3201"/>
                    <a:pt x="1313" y="3153"/>
                    <a:pt x="1337" y="3080"/>
                  </a:cubicBezTo>
                  <a:cubicBezTo>
                    <a:pt x="1337" y="3056"/>
                    <a:pt x="1337" y="3031"/>
                    <a:pt x="1313" y="3031"/>
                  </a:cubicBezTo>
                  <a:cubicBezTo>
                    <a:pt x="1305" y="3023"/>
                    <a:pt x="1296" y="3021"/>
                    <a:pt x="1288" y="3021"/>
                  </a:cubicBezTo>
                  <a:close/>
                  <a:moveTo>
                    <a:pt x="1124" y="3351"/>
                  </a:moveTo>
                  <a:cubicBezTo>
                    <a:pt x="1112" y="3351"/>
                    <a:pt x="1101" y="3357"/>
                    <a:pt x="1094" y="3371"/>
                  </a:cubicBezTo>
                  <a:cubicBezTo>
                    <a:pt x="1045" y="3444"/>
                    <a:pt x="1021" y="3493"/>
                    <a:pt x="997" y="3542"/>
                  </a:cubicBezTo>
                  <a:cubicBezTo>
                    <a:pt x="973" y="3542"/>
                    <a:pt x="973" y="3566"/>
                    <a:pt x="997" y="3590"/>
                  </a:cubicBezTo>
                  <a:lnTo>
                    <a:pt x="1070" y="3590"/>
                  </a:lnTo>
                  <a:cubicBezTo>
                    <a:pt x="1094" y="3542"/>
                    <a:pt x="1143" y="3493"/>
                    <a:pt x="1167" y="3420"/>
                  </a:cubicBezTo>
                  <a:cubicBezTo>
                    <a:pt x="1184" y="3386"/>
                    <a:pt x="1153" y="3351"/>
                    <a:pt x="1124" y="3351"/>
                  </a:cubicBezTo>
                  <a:close/>
                  <a:moveTo>
                    <a:pt x="705" y="3566"/>
                  </a:moveTo>
                  <a:cubicBezTo>
                    <a:pt x="632" y="3566"/>
                    <a:pt x="560" y="3590"/>
                    <a:pt x="511" y="3639"/>
                  </a:cubicBezTo>
                  <a:cubicBezTo>
                    <a:pt x="487" y="3639"/>
                    <a:pt x="487" y="3687"/>
                    <a:pt x="511" y="3687"/>
                  </a:cubicBezTo>
                  <a:cubicBezTo>
                    <a:pt x="511" y="3699"/>
                    <a:pt x="511" y="3705"/>
                    <a:pt x="514" y="3705"/>
                  </a:cubicBezTo>
                  <a:cubicBezTo>
                    <a:pt x="517" y="3705"/>
                    <a:pt x="523" y="3699"/>
                    <a:pt x="535" y="3687"/>
                  </a:cubicBezTo>
                  <a:cubicBezTo>
                    <a:pt x="535" y="3687"/>
                    <a:pt x="535" y="3712"/>
                    <a:pt x="560" y="3712"/>
                  </a:cubicBezTo>
                  <a:cubicBezTo>
                    <a:pt x="608" y="3663"/>
                    <a:pt x="657" y="3663"/>
                    <a:pt x="705" y="3663"/>
                  </a:cubicBezTo>
                  <a:cubicBezTo>
                    <a:pt x="730" y="3663"/>
                    <a:pt x="754" y="3639"/>
                    <a:pt x="754" y="3614"/>
                  </a:cubicBezTo>
                  <a:cubicBezTo>
                    <a:pt x="754" y="3590"/>
                    <a:pt x="730" y="3566"/>
                    <a:pt x="705" y="3566"/>
                  </a:cubicBezTo>
                  <a:close/>
                  <a:moveTo>
                    <a:pt x="900" y="3590"/>
                  </a:moveTo>
                  <a:cubicBezTo>
                    <a:pt x="875" y="3590"/>
                    <a:pt x="851" y="3614"/>
                    <a:pt x="851" y="3639"/>
                  </a:cubicBezTo>
                  <a:cubicBezTo>
                    <a:pt x="827" y="3639"/>
                    <a:pt x="851" y="3663"/>
                    <a:pt x="851" y="3687"/>
                  </a:cubicBezTo>
                  <a:cubicBezTo>
                    <a:pt x="827" y="3736"/>
                    <a:pt x="778" y="3760"/>
                    <a:pt x="730" y="3809"/>
                  </a:cubicBezTo>
                  <a:cubicBezTo>
                    <a:pt x="730" y="3833"/>
                    <a:pt x="730" y="3857"/>
                    <a:pt x="730" y="3882"/>
                  </a:cubicBezTo>
                  <a:lnTo>
                    <a:pt x="803" y="3882"/>
                  </a:lnTo>
                  <a:cubicBezTo>
                    <a:pt x="851" y="3833"/>
                    <a:pt x="900" y="3784"/>
                    <a:pt x="948" y="3736"/>
                  </a:cubicBezTo>
                  <a:cubicBezTo>
                    <a:pt x="948" y="3736"/>
                    <a:pt x="948" y="3712"/>
                    <a:pt x="948" y="3712"/>
                  </a:cubicBezTo>
                  <a:cubicBezTo>
                    <a:pt x="973" y="3712"/>
                    <a:pt x="1021" y="3736"/>
                    <a:pt x="1045" y="3736"/>
                  </a:cubicBezTo>
                  <a:cubicBezTo>
                    <a:pt x="1053" y="3743"/>
                    <a:pt x="1060" y="3746"/>
                    <a:pt x="1067" y="3746"/>
                  </a:cubicBezTo>
                  <a:cubicBezTo>
                    <a:pt x="1084" y="3746"/>
                    <a:pt x="1101" y="3729"/>
                    <a:pt x="1118" y="3712"/>
                  </a:cubicBezTo>
                  <a:cubicBezTo>
                    <a:pt x="1118" y="3712"/>
                    <a:pt x="1118" y="3663"/>
                    <a:pt x="1094" y="3663"/>
                  </a:cubicBezTo>
                  <a:cubicBezTo>
                    <a:pt x="1021" y="3639"/>
                    <a:pt x="973" y="3614"/>
                    <a:pt x="900" y="3590"/>
                  </a:cubicBezTo>
                  <a:close/>
                  <a:moveTo>
                    <a:pt x="1231" y="3742"/>
                  </a:moveTo>
                  <a:cubicBezTo>
                    <a:pt x="1222" y="3742"/>
                    <a:pt x="1215" y="3748"/>
                    <a:pt x="1215" y="3760"/>
                  </a:cubicBezTo>
                  <a:cubicBezTo>
                    <a:pt x="1191" y="3784"/>
                    <a:pt x="1191" y="3809"/>
                    <a:pt x="1215" y="3833"/>
                  </a:cubicBezTo>
                  <a:cubicBezTo>
                    <a:pt x="1264" y="3857"/>
                    <a:pt x="1313" y="3882"/>
                    <a:pt x="1361" y="3930"/>
                  </a:cubicBezTo>
                  <a:lnTo>
                    <a:pt x="1386" y="3930"/>
                  </a:lnTo>
                  <a:cubicBezTo>
                    <a:pt x="1386" y="3930"/>
                    <a:pt x="1396" y="3941"/>
                    <a:pt x="1411" y="3941"/>
                  </a:cubicBezTo>
                  <a:cubicBezTo>
                    <a:pt x="1418" y="3941"/>
                    <a:pt x="1426" y="3938"/>
                    <a:pt x="1434" y="3930"/>
                  </a:cubicBezTo>
                  <a:cubicBezTo>
                    <a:pt x="1434" y="3930"/>
                    <a:pt x="1434" y="3882"/>
                    <a:pt x="1434" y="3882"/>
                  </a:cubicBezTo>
                  <a:cubicBezTo>
                    <a:pt x="1386" y="3833"/>
                    <a:pt x="1313" y="3784"/>
                    <a:pt x="1264" y="3760"/>
                  </a:cubicBezTo>
                  <a:cubicBezTo>
                    <a:pt x="1252" y="3748"/>
                    <a:pt x="1240" y="3742"/>
                    <a:pt x="1231" y="3742"/>
                  </a:cubicBezTo>
                  <a:close/>
                  <a:moveTo>
                    <a:pt x="462" y="3784"/>
                  </a:moveTo>
                  <a:cubicBezTo>
                    <a:pt x="438" y="3784"/>
                    <a:pt x="414" y="3809"/>
                    <a:pt x="438" y="3833"/>
                  </a:cubicBezTo>
                  <a:cubicBezTo>
                    <a:pt x="438" y="3906"/>
                    <a:pt x="487" y="3979"/>
                    <a:pt x="584" y="3979"/>
                  </a:cubicBezTo>
                  <a:lnTo>
                    <a:pt x="608" y="3979"/>
                  </a:lnTo>
                  <a:cubicBezTo>
                    <a:pt x="632" y="3979"/>
                    <a:pt x="657" y="3954"/>
                    <a:pt x="657" y="3906"/>
                  </a:cubicBezTo>
                  <a:cubicBezTo>
                    <a:pt x="632" y="3882"/>
                    <a:pt x="608" y="3882"/>
                    <a:pt x="584" y="3882"/>
                  </a:cubicBezTo>
                  <a:cubicBezTo>
                    <a:pt x="560" y="3882"/>
                    <a:pt x="511" y="3882"/>
                    <a:pt x="511" y="3809"/>
                  </a:cubicBezTo>
                  <a:cubicBezTo>
                    <a:pt x="511" y="3784"/>
                    <a:pt x="487" y="3784"/>
                    <a:pt x="462" y="3784"/>
                  </a:cubicBezTo>
                  <a:close/>
                  <a:moveTo>
                    <a:pt x="1520" y="3963"/>
                  </a:moveTo>
                  <a:cubicBezTo>
                    <a:pt x="1480" y="3963"/>
                    <a:pt x="1445" y="4014"/>
                    <a:pt x="1483" y="4052"/>
                  </a:cubicBezTo>
                  <a:cubicBezTo>
                    <a:pt x="1507" y="4100"/>
                    <a:pt x="1556" y="4149"/>
                    <a:pt x="1580" y="4197"/>
                  </a:cubicBezTo>
                  <a:cubicBezTo>
                    <a:pt x="1604" y="4197"/>
                    <a:pt x="1604" y="4222"/>
                    <a:pt x="1628" y="4222"/>
                  </a:cubicBezTo>
                  <a:lnTo>
                    <a:pt x="1628" y="4197"/>
                  </a:lnTo>
                  <a:lnTo>
                    <a:pt x="1653" y="4197"/>
                  </a:lnTo>
                  <a:cubicBezTo>
                    <a:pt x="1677" y="4197"/>
                    <a:pt x="1677" y="4173"/>
                    <a:pt x="1677" y="4149"/>
                  </a:cubicBezTo>
                  <a:cubicBezTo>
                    <a:pt x="1628" y="4100"/>
                    <a:pt x="1604" y="4027"/>
                    <a:pt x="1556" y="3979"/>
                  </a:cubicBezTo>
                  <a:cubicBezTo>
                    <a:pt x="1544" y="3967"/>
                    <a:pt x="1532" y="3963"/>
                    <a:pt x="1520" y="3963"/>
                  </a:cubicBezTo>
                  <a:close/>
                  <a:moveTo>
                    <a:pt x="1722" y="4285"/>
                  </a:moveTo>
                  <a:cubicBezTo>
                    <a:pt x="1716" y="4285"/>
                    <a:pt x="1708" y="4287"/>
                    <a:pt x="1701" y="4295"/>
                  </a:cubicBezTo>
                  <a:cubicBezTo>
                    <a:pt x="1677" y="4295"/>
                    <a:pt x="1653" y="4319"/>
                    <a:pt x="1677" y="4343"/>
                  </a:cubicBezTo>
                  <a:cubicBezTo>
                    <a:pt x="1701" y="4416"/>
                    <a:pt x="1726" y="4465"/>
                    <a:pt x="1726" y="4513"/>
                  </a:cubicBezTo>
                  <a:cubicBezTo>
                    <a:pt x="1726" y="4537"/>
                    <a:pt x="1750" y="4562"/>
                    <a:pt x="1774" y="4562"/>
                  </a:cubicBezTo>
                  <a:cubicBezTo>
                    <a:pt x="1799" y="4562"/>
                    <a:pt x="1823" y="4513"/>
                    <a:pt x="1823" y="4489"/>
                  </a:cubicBezTo>
                  <a:cubicBezTo>
                    <a:pt x="1799" y="4440"/>
                    <a:pt x="1774" y="4367"/>
                    <a:pt x="1750" y="4319"/>
                  </a:cubicBezTo>
                  <a:cubicBezTo>
                    <a:pt x="1750" y="4302"/>
                    <a:pt x="1738" y="4285"/>
                    <a:pt x="1722" y="4285"/>
                  </a:cubicBezTo>
                  <a:close/>
                  <a:moveTo>
                    <a:pt x="1799" y="4635"/>
                  </a:moveTo>
                  <a:cubicBezTo>
                    <a:pt x="1774" y="4659"/>
                    <a:pt x="1750" y="4683"/>
                    <a:pt x="1750" y="4708"/>
                  </a:cubicBezTo>
                  <a:lnTo>
                    <a:pt x="1750" y="4780"/>
                  </a:lnTo>
                  <a:lnTo>
                    <a:pt x="1750" y="4878"/>
                  </a:lnTo>
                  <a:cubicBezTo>
                    <a:pt x="1750" y="4902"/>
                    <a:pt x="1774" y="4926"/>
                    <a:pt x="1799" y="4926"/>
                  </a:cubicBezTo>
                  <a:cubicBezTo>
                    <a:pt x="1823" y="4926"/>
                    <a:pt x="1847" y="4902"/>
                    <a:pt x="1847" y="4878"/>
                  </a:cubicBezTo>
                  <a:lnTo>
                    <a:pt x="1847" y="4780"/>
                  </a:lnTo>
                  <a:lnTo>
                    <a:pt x="1847" y="4683"/>
                  </a:lnTo>
                  <a:cubicBezTo>
                    <a:pt x="1847" y="4659"/>
                    <a:pt x="1823" y="4635"/>
                    <a:pt x="1799" y="4635"/>
                  </a:cubicBezTo>
                  <a:close/>
                  <a:moveTo>
                    <a:pt x="1799" y="5023"/>
                  </a:moveTo>
                  <a:cubicBezTo>
                    <a:pt x="1774" y="5023"/>
                    <a:pt x="1750" y="5023"/>
                    <a:pt x="1750" y="5048"/>
                  </a:cubicBezTo>
                  <a:cubicBezTo>
                    <a:pt x="1726" y="5096"/>
                    <a:pt x="1726" y="5145"/>
                    <a:pt x="1726" y="5169"/>
                  </a:cubicBezTo>
                  <a:cubicBezTo>
                    <a:pt x="1701" y="5193"/>
                    <a:pt x="1726" y="5218"/>
                    <a:pt x="1750" y="5242"/>
                  </a:cubicBezTo>
                  <a:cubicBezTo>
                    <a:pt x="1774" y="5242"/>
                    <a:pt x="1799" y="5218"/>
                    <a:pt x="1799" y="5193"/>
                  </a:cubicBezTo>
                  <a:cubicBezTo>
                    <a:pt x="1823" y="5169"/>
                    <a:pt x="1823" y="5121"/>
                    <a:pt x="1823" y="5072"/>
                  </a:cubicBezTo>
                  <a:cubicBezTo>
                    <a:pt x="1847" y="5048"/>
                    <a:pt x="1823" y="5023"/>
                    <a:pt x="1799" y="50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7" name="Google Shape;209;p6"/>
          <p:cNvGrpSpPr>
            <a:grpSpLocks/>
          </p:cNvGrpSpPr>
          <p:nvPr/>
        </p:nvGrpSpPr>
        <p:grpSpPr bwMode="auto">
          <a:xfrm flipH="1">
            <a:off x="11041063" y="5276850"/>
            <a:ext cx="944562" cy="1638300"/>
            <a:chOff x="-1056319" y="1385262"/>
            <a:chExt cx="212940" cy="369285"/>
          </a:xfrm>
        </p:grpSpPr>
        <p:sp>
          <p:nvSpPr>
            <p:cNvPr id="18" name="Google Shape;210;p6"/>
            <p:cNvSpPr/>
            <p:nvPr/>
          </p:nvSpPr>
          <p:spPr>
            <a:xfrm>
              <a:off x="-933207" y="1467564"/>
              <a:ext cx="27199" cy="279111"/>
            </a:xfrm>
            <a:custGeom>
              <a:avLst/>
              <a:gdLst/>
              <a:ahLst/>
              <a:cxnLst/>
              <a:rect l="l" t="t" r="r" b="b"/>
              <a:pathLst>
                <a:path w="705" h="7168" extrusionOk="0">
                  <a:moveTo>
                    <a:pt x="680" y="1"/>
                  </a:moveTo>
                  <a:cubicBezTo>
                    <a:pt x="656" y="1"/>
                    <a:pt x="632" y="25"/>
                    <a:pt x="632" y="50"/>
                  </a:cubicBezTo>
                  <a:cubicBezTo>
                    <a:pt x="608" y="292"/>
                    <a:pt x="0" y="6123"/>
                    <a:pt x="170" y="7119"/>
                  </a:cubicBezTo>
                  <a:cubicBezTo>
                    <a:pt x="170" y="7143"/>
                    <a:pt x="170" y="7167"/>
                    <a:pt x="195" y="7167"/>
                  </a:cubicBezTo>
                  <a:lnTo>
                    <a:pt x="219" y="7167"/>
                  </a:lnTo>
                  <a:cubicBezTo>
                    <a:pt x="243" y="7143"/>
                    <a:pt x="243" y="7119"/>
                    <a:pt x="243" y="7094"/>
                  </a:cubicBezTo>
                  <a:cubicBezTo>
                    <a:pt x="97" y="6123"/>
                    <a:pt x="705" y="122"/>
                    <a:pt x="705" y="74"/>
                  </a:cubicBezTo>
                  <a:cubicBezTo>
                    <a:pt x="705" y="25"/>
                    <a:pt x="705" y="25"/>
                    <a:pt x="6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" name="Google Shape;211;p6"/>
            <p:cNvSpPr/>
            <p:nvPr/>
          </p:nvSpPr>
          <p:spPr>
            <a:xfrm>
              <a:off x="-968280" y="1385262"/>
              <a:ext cx="124901" cy="123811"/>
            </a:xfrm>
            <a:custGeom>
              <a:avLst/>
              <a:gdLst/>
              <a:ahLst/>
              <a:cxnLst/>
              <a:rect l="l" t="t" r="r" b="b"/>
              <a:pathLst>
                <a:path w="3208" h="3183" extrusionOk="0">
                  <a:moveTo>
                    <a:pt x="1555" y="98"/>
                  </a:moveTo>
                  <a:cubicBezTo>
                    <a:pt x="1871" y="171"/>
                    <a:pt x="1871" y="705"/>
                    <a:pt x="1871" y="705"/>
                  </a:cubicBezTo>
                  <a:cubicBezTo>
                    <a:pt x="1871" y="729"/>
                    <a:pt x="1895" y="754"/>
                    <a:pt x="1920" y="754"/>
                  </a:cubicBezTo>
                  <a:cubicBezTo>
                    <a:pt x="1944" y="754"/>
                    <a:pt x="1968" y="754"/>
                    <a:pt x="1968" y="729"/>
                  </a:cubicBezTo>
                  <a:cubicBezTo>
                    <a:pt x="2065" y="535"/>
                    <a:pt x="2260" y="243"/>
                    <a:pt x="2381" y="243"/>
                  </a:cubicBezTo>
                  <a:cubicBezTo>
                    <a:pt x="2405" y="243"/>
                    <a:pt x="2430" y="243"/>
                    <a:pt x="2430" y="268"/>
                  </a:cubicBezTo>
                  <a:cubicBezTo>
                    <a:pt x="2600" y="389"/>
                    <a:pt x="2478" y="802"/>
                    <a:pt x="2405" y="948"/>
                  </a:cubicBezTo>
                  <a:cubicBezTo>
                    <a:pt x="2386" y="988"/>
                    <a:pt x="2414" y="1027"/>
                    <a:pt x="2452" y="1027"/>
                  </a:cubicBezTo>
                  <a:cubicBezTo>
                    <a:pt x="2460" y="1027"/>
                    <a:pt x="2469" y="1025"/>
                    <a:pt x="2478" y="1021"/>
                  </a:cubicBezTo>
                  <a:cubicBezTo>
                    <a:pt x="2600" y="972"/>
                    <a:pt x="2745" y="924"/>
                    <a:pt x="2891" y="924"/>
                  </a:cubicBezTo>
                  <a:cubicBezTo>
                    <a:pt x="2940" y="924"/>
                    <a:pt x="3013" y="924"/>
                    <a:pt x="3061" y="972"/>
                  </a:cubicBezTo>
                  <a:cubicBezTo>
                    <a:pt x="3061" y="972"/>
                    <a:pt x="3061" y="996"/>
                    <a:pt x="3061" y="996"/>
                  </a:cubicBezTo>
                  <a:cubicBezTo>
                    <a:pt x="3037" y="1142"/>
                    <a:pt x="2745" y="1409"/>
                    <a:pt x="2551" y="1580"/>
                  </a:cubicBezTo>
                  <a:cubicBezTo>
                    <a:pt x="2527" y="1580"/>
                    <a:pt x="2527" y="1604"/>
                    <a:pt x="2527" y="1628"/>
                  </a:cubicBezTo>
                  <a:cubicBezTo>
                    <a:pt x="2551" y="1628"/>
                    <a:pt x="2551" y="1652"/>
                    <a:pt x="2575" y="1652"/>
                  </a:cubicBezTo>
                  <a:cubicBezTo>
                    <a:pt x="2721" y="1652"/>
                    <a:pt x="3134" y="1725"/>
                    <a:pt x="3134" y="1920"/>
                  </a:cubicBezTo>
                  <a:cubicBezTo>
                    <a:pt x="3134" y="2114"/>
                    <a:pt x="2624" y="2163"/>
                    <a:pt x="2430" y="2163"/>
                  </a:cubicBezTo>
                  <a:cubicBezTo>
                    <a:pt x="2430" y="2163"/>
                    <a:pt x="2405" y="2163"/>
                    <a:pt x="2405" y="2187"/>
                  </a:cubicBezTo>
                  <a:cubicBezTo>
                    <a:pt x="2381" y="2211"/>
                    <a:pt x="2381" y="2211"/>
                    <a:pt x="2405" y="2235"/>
                  </a:cubicBezTo>
                  <a:cubicBezTo>
                    <a:pt x="2405" y="2235"/>
                    <a:pt x="2697" y="2551"/>
                    <a:pt x="2527" y="2794"/>
                  </a:cubicBezTo>
                  <a:cubicBezTo>
                    <a:pt x="2503" y="2818"/>
                    <a:pt x="2454" y="2843"/>
                    <a:pt x="2430" y="2843"/>
                  </a:cubicBezTo>
                  <a:cubicBezTo>
                    <a:pt x="2260" y="2843"/>
                    <a:pt x="1992" y="2503"/>
                    <a:pt x="1895" y="2381"/>
                  </a:cubicBezTo>
                  <a:cubicBezTo>
                    <a:pt x="1883" y="2369"/>
                    <a:pt x="1871" y="2363"/>
                    <a:pt x="1862" y="2363"/>
                  </a:cubicBezTo>
                  <a:cubicBezTo>
                    <a:pt x="1853" y="2363"/>
                    <a:pt x="1847" y="2369"/>
                    <a:pt x="1847" y="2381"/>
                  </a:cubicBezTo>
                  <a:cubicBezTo>
                    <a:pt x="1822" y="2381"/>
                    <a:pt x="1798" y="2405"/>
                    <a:pt x="1798" y="2430"/>
                  </a:cubicBezTo>
                  <a:cubicBezTo>
                    <a:pt x="1798" y="2430"/>
                    <a:pt x="1871" y="2964"/>
                    <a:pt x="1579" y="3086"/>
                  </a:cubicBezTo>
                  <a:lnTo>
                    <a:pt x="1507" y="3086"/>
                  </a:lnTo>
                  <a:cubicBezTo>
                    <a:pt x="1312" y="3086"/>
                    <a:pt x="1215" y="2624"/>
                    <a:pt x="1215" y="2454"/>
                  </a:cubicBezTo>
                  <a:cubicBezTo>
                    <a:pt x="1215" y="2430"/>
                    <a:pt x="1191" y="2430"/>
                    <a:pt x="1166" y="2430"/>
                  </a:cubicBezTo>
                  <a:cubicBezTo>
                    <a:pt x="1166" y="2430"/>
                    <a:pt x="1166" y="2454"/>
                    <a:pt x="1166" y="2454"/>
                  </a:cubicBezTo>
                  <a:cubicBezTo>
                    <a:pt x="1045" y="2551"/>
                    <a:pt x="899" y="2624"/>
                    <a:pt x="754" y="2624"/>
                  </a:cubicBezTo>
                  <a:cubicBezTo>
                    <a:pt x="656" y="2624"/>
                    <a:pt x="583" y="2600"/>
                    <a:pt x="511" y="2575"/>
                  </a:cubicBezTo>
                  <a:cubicBezTo>
                    <a:pt x="462" y="2551"/>
                    <a:pt x="413" y="2503"/>
                    <a:pt x="413" y="2454"/>
                  </a:cubicBezTo>
                  <a:cubicBezTo>
                    <a:pt x="389" y="2235"/>
                    <a:pt x="729" y="1871"/>
                    <a:pt x="875" y="1725"/>
                  </a:cubicBezTo>
                  <a:cubicBezTo>
                    <a:pt x="875" y="1701"/>
                    <a:pt x="875" y="1701"/>
                    <a:pt x="875" y="1677"/>
                  </a:cubicBezTo>
                  <a:cubicBezTo>
                    <a:pt x="851" y="1652"/>
                    <a:pt x="826" y="1652"/>
                    <a:pt x="826" y="1652"/>
                  </a:cubicBezTo>
                  <a:lnTo>
                    <a:pt x="705" y="1652"/>
                  </a:lnTo>
                  <a:cubicBezTo>
                    <a:pt x="535" y="1652"/>
                    <a:pt x="195" y="1628"/>
                    <a:pt x="146" y="1409"/>
                  </a:cubicBezTo>
                  <a:cubicBezTo>
                    <a:pt x="122" y="1385"/>
                    <a:pt x="122" y="1361"/>
                    <a:pt x="146" y="1337"/>
                  </a:cubicBezTo>
                  <a:cubicBezTo>
                    <a:pt x="219" y="1215"/>
                    <a:pt x="559" y="1191"/>
                    <a:pt x="826" y="1191"/>
                  </a:cubicBezTo>
                  <a:lnTo>
                    <a:pt x="851" y="1191"/>
                  </a:lnTo>
                  <a:cubicBezTo>
                    <a:pt x="899" y="1167"/>
                    <a:pt x="924" y="1118"/>
                    <a:pt x="875" y="1094"/>
                  </a:cubicBezTo>
                  <a:cubicBezTo>
                    <a:pt x="778" y="1021"/>
                    <a:pt x="511" y="778"/>
                    <a:pt x="511" y="608"/>
                  </a:cubicBezTo>
                  <a:cubicBezTo>
                    <a:pt x="511" y="559"/>
                    <a:pt x="511" y="535"/>
                    <a:pt x="535" y="511"/>
                  </a:cubicBezTo>
                  <a:cubicBezTo>
                    <a:pt x="583" y="486"/>
                    <a:pt x="608" y="462"/>
                    <a:pt x="656" y="462"/>
                  </a:cubicBezTo>
                  <a:cubicBezTo>
                    <a:pt x="899" y="511"/>
                    <a:pt x="1118" y="632"/>
                    <a:pt x="1312" y="778"/>
                  </a:cubicBezTo>
                  <a:lnTo>
                    <a:pt x="1361" y="778"/>
                  </a:lnTo>
                  <a:cubicBezTo>
                    <a:pt x="1385" y="754"/>
                    <a:pt x="1385" y="754"/>
                    <a:pt x="1385" y="729"/>
                  </a:cubicBezTo>
                  <a:cubicBezTo>
                    <a:pt x="1361" y="608"/>
                    <a:pt x="1337" y="268"/>
                    <a:pt x="1434" y="146"/>
                  </a:cubicBezTo>
                  <a:cubicBezTo>
                    <a:pt x="1458" y="98"/>
                    <a:pt x="1507" y="98"/>
                    <a:pt x="1555" y="98"/>
                  </a:cubicBezTo>
                  <a:close/>
                  <a:moveTo>
                    <a:pt x="1531" y="1"/>
                  </a:moveTo>
                  <a:cubicBezTo>
                    <a:pt x="1458" y="1"/>
                    <a:pt x="1385" y="25"/>
                    <a:pt x="1337" y="73"/>
                  </a:cubicBezTo>
                  <a:cubicBezTo>
                    <a:pt x="1239" y="243"/>
                    <a:pt x="1215" y="438"/>
                    <a:pt x="1239" y="632"/>
                  </a:cubicBezTo>
                  <a:cubicBezTo>
                    <a:pt x="1069" y="486"/>
                    <a:pt x="875" y="389"/>
                    <a:pt x="632" y="365"/>
                  </a:cubicBezTo>
                  <a:cubicBezTo>
                    <a:pt x="583" y="365"/>
                    <a:pt x="511" y="389"/>
                    <a:pt x="462" y="413"/>
                  </a:cubicBezTo>
                  <a:cubicBezTo>
                    <a:pt x="413" y="462"/>
                    <a:pt x="389" y="535"/>
                    <a:pt x="389" y="584"/>
                  </a:cubicBezTo>
                  <a:cubicBezTo>
                    <a:pt x="438" y="778"/>
                    <a:pt x="559" y="948"/>
                    <a:pt x="705" y="1069"/>
                  </a:cubicBezTo>
                  <a:cubicBezTo>
                    <a:pt x="511" y="1069"/>
                    <a:pt x="171" y="1118"/>
                    <a:pt x="49" y="1264"/>
                  </a:cubicBezTo>
                  <a:cubicBezTo>
                    <a:pt x="0" y="1312"/>
                    <a:pt x="0" y="1361"/>
                    <a:pt x="0" y="1434"/>
                  </a:cubicBezTo>
                  <a:cubicBezTo>
                    <a:pt x="73" y="1701"/>
                    <a:pt x="462" y="1725"/>
                    <a:pt x="681" y="1725"/>
                  </a:cubicBezTo>
                  <a:cubicBezTo>
                    <a:pt x="511" y="1895"/>
                    <a:pt x="243" y="2211"/>
                    <a:pt x="268" y="2454"/>
                  </a:cubicBezTo>
                  <a:cubicBezTo>
                    <a:pt x="292" y="2527"/>
                    <a:pt x="341" y="2600"/>
                    <a:pt x="413" y="2624"/>
                  </a:cubicBezTo>
                  <a:cubicBezTo>
                    <a:pt x="511" y="2673"/>
                    <a:pt x="608" y="2697"/>
                    <a:pt x="705" y="2697"/>
                  </a:cubicBezTo>
                  <a:cubicBezTo>
                    <a:pt x="851" y="2697"/>
                    <a:pt x="996" y="2648"/>
                    <a:pt x="1118" y="2551"/>
                  </a:cubicBezTo>
                  <a:cubicBezTo>
                    <a:pt x="1166" y="2746"/>
                    <a:pt x="1264" y="3183"/>
                    <a:pt x="1507" y="3183"/>
                  </a:cubicBezTo>
                  <a:cubicBezTo>
                    <a:pt x="1531" y="3183"/>
                    <a:pt x="1579" y="3183"/>
                    <a:pt x="1604" y="3159"/>
                  </a:cubicBezTo>
                  <a:cubicBezTo>
                    <a:pt x="1822" y="3037"/>
                    <a:pt x="1944" y="2794"/>
                    <a:pt x="1895" y="2551"/>
                  </a:cubicBezTo>
                  <a:lnTo>
                    <a:pt x="1895" y="2551"/>
                  </a:lnTo>
                  <a:cubicBezTo>
                    <a:pt x="2041" y="2721"/>
                    <a:pt x="2260" y="2940"/>
                    <a:pt x="2430" y="2940"/>
                  </a:cubicBezTo>
                  <a:cubicBezTo>
                    <a:pt x="2503" y="2940"/>
                    <a:pt x="2551" y="2916"/>
                    <a:pt x="2600" y="2867"/>
                  </a:cubicBezTo>
                  <a:cubicBezTo>
                    <a:pt x="2697" y="2648"/>
                    <a:pt x="2673" y="2405"/>
                    <a:pt x="2527" y="2260"/>
                  </a:cubicBezTo>
                  <a:cubicBezTo>
                    <a:pt x="2745" y="2235"/>
                    <a:pt x="3207" y="2163"/>
                    <a:pt x="3207" y="1920"/>
                  </a:cubicBezTo>
                  <a:cubicBezTo>
                    <a:pt x="3207" y="1677"/>
                    <a:pt x="2867" y="1604"/>
                    <a:pt x="2673" y="1580"/>
                  </a:cubicBezTo>
                  <a:cubicBezTo>
                    <a:pt x="2818" y="1434"/>
                    <a:pt x="3134" y="1191"/>
                    <a:pt x="3134" y="1021"/>
                  </a:cubicBezTo>
                  <a:cubicBezTo>
                    <a:pt x="3134" y="972"/>
                    <a:pt x="3110" y="948"/>
                    <a:pt x="3086" y="899"/>
                  </a:cubicBezTo>
                  <a:cubicBezTo>
                    <a:pt x="3037" y="851"/>
                    <a:pt x="2940" y="826"/>
                    <a:pt x="2867" y="826"/>
                  </a:cubicBezTo>
                  <a:cubicBezTo>
                    <a:pt x="2745" y="826"/>
                    <a:pt x="2624" y="851"/>
                    <a:pt x="2503" y="899"/>
                  </a:cubicBezTo>
                  <a:cubicBezTo>
                    <a:pt x="2551" y="729"/>
                    <a:pt x="2648" y="341"/>
                    <a:pt x="2478" y="195"/>
                  </a:cubicBezTo>
                  <a:cubicBezTo>
                    <a:pt x="2430" y="171"/>
                    <a:pt x="2405" y="146"/>
                    <a:pt x="2357" y="146"/>
                  </a:cubicBezTo>
                  <a:cubicBezTo>
                    <a:pt x="2187" y="146"/>
                    <a:pt x="2017" y="389"/>
                    <a:pt x="1920" y="559"/>
                  </a:cubicBezTo>
                  <a:cubicBezTo>
                    <a:pt x="1895" y="365"/>
                    <a:pt x="1798" y="73"/>
                    <a:pt x="15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" name="Google Shape;212;p6"/>
            <p:cNvSpPr/>
            <p:nvPr/>
          </p:nvSpPr>
          <p:spPr>
            <a:xfrm>
              <a:off x="-990111" y="1535195"/>
              <a:ext cx="60482" cy="203966"/>
            </a:xfrm>
            <a:custGeom>
              <a:avLst/>
              <a:gdLst/>
              <a:ahLst/>
              <a:cxnLst/>
              <a:rect l="l" t="t" r="r" b="b"/>
              <a:pathLst>
                <a:path w="1556" h="5234" extrusionOk="0">
                  <a:moveTo>
                    <a:pt x="70" y="1"/>
                  </a:moveTo>
                  <a:cubicBezTo>
                    <a:pt x="64" y="1"/>
                    <a:pt x="56" y="4"/>
                    <a:pt x="49" y="11"/>
                  </a:cubicBezTo>
                  <a:cubicBezTo>
                    <a:pt x="25" y="11"/>
                    <a:pt x="1" y="35"/>
                    <a:pt x="25" y="60"/>
                  </a:cubicBezTo>
                  <a:cubicBezTo>
                    <a:pt x="49" y="108"/>
                    <a:pt x="1458" y="3290"/>
                    <a:pt x="948" y="5185"/>
                  </a:cubicBezTo>
                  <a:cubicBezTo>
                    <a:pt x="948" y="5210"/>
                    <a:pt x="948" y="5234"/>
                    <a:pt x="972" y="5234"/>
                  </a:cubicBezTo>
                  <a:cubicBezTo>
                    <a:pt x="1021" y="5234"/>
                    <a:pt x="1045" y="5234"/>
                    <a:pt x="1045" y="5185"/>
                  </a:cubicBezTo>
                  <a:cubicBezTo>
                    <a:pt x="1555" y="3290"/>
                    <a:pt x="122" y="60"/>
                    <a:pt x="98" y="35"/>
                  </a:cubicBezTo>
                  <a:cubicBezTo>
                    <a:pt x="98" y="18"/>
                    <a:pt x="86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" name="Google Shape;213;p6"/>
            <p:cNvSpPr/>
            <p:nvPr/>
          </p:nvSpPr>
          <p:spPr>
            <a:xfrm>
              <a:off x="-1056319" y="1471858"/>
              <a:ext cx="125975" cy="123453"/>
            </a:xfrm>
            <a:custGeom>
              <a:avLst/>
              <a:gdLst/>
              <a:ahLst/>
              <a:cxnLst/>
              <a:rect l="l" t="t" r="r" b="b"/>
              <a:pathLst>
                <a:path w="3232" h="3168" extrusionOk="0">
                  <a:moveTo>
                    <a:pt x="1513" y="97"/>
                  </a:moveTo>
                  <a:cubicBezTo>
                    <a:pt x="1527" y="97"/>
                    <a:pt x="1541" y="99"/>
                    <a:pt x="1555" y="107"/>
                  </a:cubicBezTo>
                  <a:cubicBezTo>
                    <a:pt x="1871" y="155"/>
                    <a:pt x="1895" y="714"/>
                    <a:pt x="1895" y="714"/>
                  </a:cubicBezTo>
                  <a:cubicBezTo>
                    <a:pt x="1895" y="738"/>
                    <a:pt x="1895" y="738"/>
                    <a:pt x="1919" y="738"/>
                  </a:cubicBezTo>
                  <a:cubicBezTo>
                    <a:pt x="1926" y="745"/>
                    <a:pt x="1934" y="748"/>
                    <a:pt x="1940" y="748"/>
                  </a:cubicBezTo>
                  <a:cubicBezTo>
                    <a:pt x="1956" y="748"/>
                    <a:pt x="1968" y="731"/>
                    <a:pt x="1968" y="714"/>
                  </a:cubicBezTo>
                  <a:cubicBezTo>
                    <a:pt x="2065" y="544"/>
                    <a:pt x="2259" y="228"/>
                    <a:pt x="2381" y="228"/>
                  </a:cubicBezTo>
                  <a:cubicBezTo>
                    <a:pt x="2405" y="228"/>
                    <a:pt x="2430" y="252"/>
                    <a:pt x="2454" y="252"/>
                  </a:cubicBezTo>
                  <a:cubicBezTo>
                    <a:pt x="2600" y="398"/>
                    <a:pt x="2478" y="811"/>
                    <a:pt x="2430" y="957"/>
                  </a:cubicBezTo>
                  <a:cubicBezTo>
                    <a:pt x="2405" y="957"/>
                    <a:pt x="2405" y="981"/>
                    <a:pt x="2430" y="1005"/>
                  </a:cubicBezTo>
                  <a:lnTo>
                    <a:pt x="2478" y="1005"/>
                  </a:lnTo>
                  <a:cubicBezTo>
                    <a:pt x="2600" y="933"/>
                    <a:pt x="2745" y="908"/>
                    <a:pt x="2891" y="908"/>
                  </a:cubicBezTo>
                  <a:cubicBezTo>
                    <a:pt x="2940" y="908"/>
                    <a:pt x="3013" y="908"/>
                    <a:pt x="3061" y="957"/>
                  </a:cubicBezTo>
                  <a:cubicBezTo>
                    <a:pt x="3061" y="957"/>
                    <a:pt x="3061" y="981"/>
                    <a:pt x="3061" y="981"/>
                  </a:cubicBezTo>
                  <a:cubicBezTo>
                    <a:pt x="3037" y="1127"/>
                    <a:pt x="2745" y="1394"/>
                    <a:pt x="2551" y="1540"/>
                  </a:cubicBezTo>
                  <a:cubicBezTo>
                    <a:pt x="2551" y="1564"/>
                    <a:pt x="2527" y="1588"/>
                    <a:pt x="2527" y="1588"/>
                  </a:cubicBezTo>
                  <a:cubicBezTo>
                    <a:pt x="2551" y="1613"/>
                    <a:pt x="2551" y="1637"/>
                    <a:pt x="2575" y="1637"/>
                  </a:cubicBezTo>
                  <a:cubicBezTo>
                    <a:pt x="2575" y="1637"/>
                    <a:pt x="3134" y="1710"/>
                    <a:pt x="3134" y="1904"/>
                  </a:cubicBezTo>
                  <a:cubicBezTo>
                    <a:pt x="3134" y="2099"/>
                    <a:pt x="2624" y="2147"/>
                    <a:pt x="2454" y="2147"/>
                  </a:cubicBezTo>
                  <a:cubicBezTo>
                    <a:pt x="2430" y="2147"/>
                    <a:pt x="2405" y="2147"/>
                    <a:pt x="2405" y="2171"/>
                  </a:cubicBezTo>
                  <a:cubicBezTo>
                    <a:pt x="2381" y="2171"/>
                    <a:pt x="2381" y="2196"/>
                    <a:pt x="2405" y="2220"/>
                  </a:cubicBezTo>
                  <a:cubicBezTo>
                    <a:pt x="2405" y="2220"/>
                    <a:pt x="2697" y="2536"/>
                    <a:pt x="2527" y="2779"/>
                  </a:cubicBezTo>
                  <a:cubicBezTo>
                    <a:pt x="2502" y="2803"/>
                    <a:pt x="2478" y="2827"/>
                    <a:pt x="2430" y="2827"/>
                  </a:cubicBezTo>
                  <a:cubicBezTo>
                    <a:pt x="2259" y="2827"/>
                    <a:pt x="1992" y="2487"/>
                    <a:pt x="1895" y="2341"/>
                  </a:cubicBezTo>
                  <a:cubicBezTo>
                    <a:pt x="1895" y="2341"/>
                    <a:pt x="1884" y="2331"/>
                    <a:pt x="1870" y="2331"/>
                  </a:cubicBezTo>
                  <a:cubicBezTo>
                    <a:pt x="1863" y="2331"/>
                    <a:pt x="1855" y="2333"/>
                    <a:pt x="1846" y="2341"/>
                  </a:cubicBezTo>
                  <a:cubicBezTo>
                    <a:pt x="1822" y="2341"/>
                    <a:pt x="1822" y="2366"/>
                    <a:pt x="1822" y="2390"/>
                  </a:cubicBezTo>
                  <a:cubicBezTo>
                    <a:pt x="1822" y="2390"/>
                    <a:pt x="1895" y="2924"/>
                    <a:pt x="1579" y="3046"/>
                  </a:cubicBezTo>
                  <a:lnTo>
                    <a:pt x="1531" y="3046"/>
                  </a:lnTo>
                  <a:cubicBezTo>
                    <a:pt x="1336" y="3046"/>
                    <a:pt x="1239" y="2609"/>
                    <a:pt x="1215" y="2439"/>
                  </a:cubicBezTo>
                  <a:cubicBezTo>
                    <a:pt x="1215" y="2414"/>
                    <a:pt x="1191" y="2414"/>
                    <a:pt x="1191" y="2414"/>
                  </a:cubicBezTo>
                  <a:lnTo>
                    <a:pt x="1142" y="2414"/>
                  </a:lnTo>
                  <a:cubicBezTo>
                    <a:pt x="1021" y="2512"/>
                    <a:pt x="875" y="2584"/>
                    <a:pt x="705" y="2584"/>
                  </a:cubicBezTo>
                  <a:cubicBezTo>
                    <a:pt x="632" y="2584"/>
                    <a:pt x="535" y="2560"/>
                    <a:pt x="462" y="2536"/>
                  </a:cubicBezTo>
                  <a:cubicBezTo>
                    <a:pt x="413" y="2512"/>
                    <a:pt x="389" y="2463"/>
                    <a:pt x="365" y="2414"/>
                  </a:cubicBezTo>
                  <a:cubicBezTo>
                    <a:pt x="340" y="2220"/>
                    <a:pt x="705" y="1831"/>
                    <a:pt x="826" y="1686"/>
                  </a:cubicBezTo>
                  <a:cubicBezTo>
                    <a:pt x="851" y="1661"/>
                    <a:pt x="826" y="1613"/>
                    <a:pt x="802" y="1613"/>
                  </a:cubicBezTo>
                  <a:lnTo>
                    <a:pt x="656" y="1613"/>
                  </a:lnTo>
                  <a:cubicBezTo>
                    <a:pt x="510" y="1613"/>
                    <a:pt x="170" y="1588"/>
                    <a:pt x="122" y="1394"/>
                  </a:cubicBezTo>
                  <a:cubicBezTo>
                    <a:pt x="122" y="1370"/>
                    <a:pt x="122" y="1345"/>
                    <a:pt x="146" y="1321"/>
                  </a:cubicBezTo>
                  <a:cubicBezTo>
                    <a:pt x="219" y="1200"/>
                    <a:pt x="559" y="1175"/>
                    <a:pt x="826" y="1175"/>
                  </a:cubicBezTo>
                  <a:lnTo>
                    <a:pt x="875" y="1175"/>
                  </a:lnTo>
                  <a:cubicBezTo>
                    <a:pt x="875" y="1175"/>
                    <a:pt x="899" y="1151"/>
                    <a:pt x="923" y="1151"/>
                  </a:cubicBezTo>
                  <a:cubicBezTo>
                    <a:pt x="923" y="1127"/>
                    <a:pt x="899" y="1103"/>
                    <a:pt x="899" y="1078"/>
                  </a:cubicBezTo>
                  <a:cubicBezTo>
                    <a:pt x="802" y="1005"/>
                    <a:pt x="510" y="762"/>
                    <a:pt x="510" y="592"/>
                  </a:cubicBezTo>
                  <a:cubicBezTo>
                    <a:pt x="510" y="568"/>
                    <a:pt x="535" y="520"/>
                    <a:pt x="559" y="495"/>
                  </a:cubicBezTo>
                  <a:cubicBezTo>
                    <a:pt x="583" y="471"/>
                    <a:pt x="632" y="471"/>
                    <a:pt x="680" y="471"/>
                  </a:cubicBezTo>
                  <a:cubicBezTo>
                    <a:pt x="899" y="520"/>
                    <a:pt x="1142" y="617"/>
                    <a:pt x="1312" y="762"/>
                  </a:cubicBezTo>
                  <a:cubicBezTo>
                    <a:pt x="1324" y="775"/>
                    <a:pt x="1336" y="781"/>
                    <a:pt x="1345" y="781"/>
                  </a:cubicBezTo>
                  <a:cubicBezTo>
                    <a:pt x="1355" y="781"/>
                    <a:pt x="1361" y="775"/>
                    <a:pt x="1361" y="762"/>
                  </a:cubicBezTo>
                  <a:cubicBezTo>
                    <a:pt x="1385" y="762"/>
                    <a:pt x="1409" y="738"/>
                    <a:pt x="1385" y="714"/>
                  </a:cubicBezTo>
                  <a:cubicBezTo>
                    <a:pt x="1361" y="592"/>
                    <a:pt x="1336" y="252"/>
                    <a:pt x="1434" y="131"/>
                  </a:cubicBezTo>
                  <a:cubicBezTo>
                    <a:pt x="1451" y="114"/>
                    <a:pt x="1480" y="97"/>
                    <a:pt x="1513" y="97"/>
                  </a:cubicBezTo>
                  <a:close/>
                  <a:moveTo>
                    <a:pt x="1497" y="0"/>
                  </a:moveTo>
                  <a:cubicBezTo>
                    <a:pt x="1437" y="0"/>
                    <a:pt x="1373" y="28"/>
                    <a:pt x="1336" y="82"/>
                  </a:cubicBezTo>
                  <a:cubicBezTo>
                    <a:pt x="1263" y="252"/>
                    <a:pt x="1215" y="447"/>
                    <a:pt x="1263" y="617"/>
                  </a:cubicBezTo>
                  <a:cubicBezTo>
                    <a:pt x="1093" y="471"/>
                    <a:pt x="875" y="398"/>
                    <a:pt x="656" y="349"/>
                  </a:cubicBezTo>
                  <a:cubicBezTo>
                    <a:pt x="583" y="349"/>
                    <a:pt x="535" y="374"/>
                    <a:pt x="462" y="422"/>
                  </a:cubicBezTo>
                  <a:cubicBezTo>
                    <a:pt x="413" y="447"/>
                    <a:pt x="389" y="520"/>
                    <a:pt x="389" y="568"/>
                  </a:cubicBezTo>
                  <a:cubicBezTo>
                    <a:pt x="413" y="762"/>
                    <a:pt x="608" y="957"/>
                    <a:pt x="729" y="1054"/>
                  </a:cubicBezTo>
                  <a:cubicBezTo>
                    <a:pt x="510" y="1078"/>
                    <a:pt x="170" y="1103"/>
                    <a:pt x="49" y="1248"/>
                  </a:cubicBezTo>
                  <a:cubicBezTo>
                    <a:pt x="25" y="1297"/>
                    <a:pt x="0" y="1370"/>
                    <a:pt x="25" y="1418"/>
                  </a:cubicBezTo>
                  <a:cubicBezTo>
                    <a:pt x="73" y="1686"/>
                    <a:pt x="462" y="1710"/>
                    <a:pt x="680" y="1710"/>
                  </a:cubicBezTo>
                  <a:cubicBezTo>
                    <a:pt x="535" y="1880"/>
                    <a:pt x="243" y="2220"/>
                    <a:pt x="292" y="2439"/>
                  </a:cubicBezTo>
                  <a:cubicBezTo>
                    <a:pt x="292" y="2536"/>
                    <a:pt x="340" y="2584"/>
                    <a:pt x="438" y="2633"/>
                  </a:cubicBezTo>
                  <a:cubicBezTo>
                    <a:pt x="510" y="2682"/>
                    <a:pt x="608" y="2706"/>
                    <a:pt x="705" y="2706"/>
                  </a:cubicBezTo>
                  <a:cubicBezTo>
                    <a:pt x="875" y="2682"/>
                    <a:pt x="1021" y="2633"/>
                    <a:pt x="1142" y="2560"/>
                  </a:cubicBezTo>
                  <a:cubicBezTo>
                    <a:pt x="1166" y="2730"/>
                    <a:pt x="1263" y="3167"/>
                    <a:pt x="1531" y="3167"/>
                  </a:cubicBezTo>
                  <a:lnTo>
                    <a:pt x="1628" y="3167"/>
                  </a:lnTo>
                  <a:cubicBezTo>
                    <a:pt x="1822" y="3046"/>
                    <a:pt x="1944" y="2803"/>
                    <a:pt x="1919" y="2560"/>
                  </a:cubicBezTo>
                  <a:lnTo>
                    <a:pt x="1919" y="2560"/>
                  </a:lnTo>
                  <a:cubicBezTo>
                    <a:pt x="2041" y="2706"/>
                    <a:pt x="2259" y="2949"/>
                    <a:pt x="2454" y="2949"/>
                  </a:cubicBezTo>
                  <a:cubicBezTo>
                    <a:pt x="2502" y="2949"/>
                    <a:pt x="2575" y="2900"/>
                    <a:pt x="2600" y="2852"/>
                  </a:cubicBezTo>
                  <a:cubicBezTo>
                    <a:pt x="2721" y="2657"/>
                    <a:pt x="2697" y="2414"/>
                    <a:pt x="2551" y="2244"/>
                  </a:cubicBezTo>
                  <a:cubicBezTo>
                    <a:pt x="2745" y="2220"/>
                    <a:pt x="3231" y="2147"/>
                    <a:pt x="3231" y="1904"/>
                  </a:cubicBezTo>
                  <a:cubicBezTo>
                    <a:pt x="3231" y="1661"/>
                    <a:pt x="2891" y="1588"/>
                    <a:pt x="2697" y="1564"/>
                  </a:cubicBezTo>
                  <a:cubicBezTo>
                    <a:pt x="2842" y="1443"/>
                    <a:pt x="3134" y="1175"/>
                    <a:pt x="3134" y="1005"/>
                  </a:cubicBezTo>
                  <a:cubicBezTo>
                    <a:pt x="3134" y="981"/>
                    <a:pt x="3134" y="933"/>
                    <a:pt x="3110" y="908"/>
                  </a:cubicBezTo>
                  <a:cubicBezTo>
                    <a:pt x="3055" y="854"/>
                    <a:pt x="3000" y="826"/>
                    <a:pt x="2935" y="826"/>
                  </a:cubicBezTo>
                  <a:cubicBezTo>
                    <a:pt x="2914" y="826"/>
                    <a:pt x="2891" y="829"/>
                    <a:pt x="2867" y="835"/>
                  </a:cubicBezTo>
                  <a:cubicBezTo>
                    <a:pt x="2745" y="835"/>
                    <a:pt x="2624" y="860"/>
                    <a:pt x="2527" y="884"/>
                  </a:cubicBezTo>
                  <a:cubicBezTo>
                    <a:pt x="2575" y="714"/>
                    <a:pt x="2672" y="349"/>
                    <a:pt x="2478" y="179"/>
                  </a:cubicBezTo>
                  <a:cubicBezTo>
                    <a:pt x="2454" y="155"/>
                    <a:pt x="2405" y="155"/>
                    <a:pt x="2381" y="131"/>
                  </a:cubicBezTo>
                  <a:cubicBezTo>
                    <a:pt x="2211" y="131"/>
                    <a:pt x="2041" y="374"/>
                    <a:pt x="1944" y="544"/>
                  </a:cubicBezTo>
                  <a:cubicBezTo>
                    <a:pt x="1919" y="349"/>
                    <a:pt x="1822" y="58"/>
                    <a:pt x="1555" y="9"/>
                  </a:cubicBezTo>
                  <a:cubicBezTo>
                    <a:pt x="1537" y="3"/>
                    <a:pt x="1517" y="0"/>
                    <a:pt x="14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" name="Google Shape;214;p6"/>
            <p:cNvSpPr/>
            <p:nvPr/>
          </p:nvSpPr>
          <p:spPr>
            <a:xfrm>
              <a:off x="-933207" y="1418541"/>
              <a:ext cx="55830" cy="54749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29" y="1"/>
                  </a:moveTo>
                  <a:cubicBezTo>
                    <a:pt x="340" y="1"/>
                    <a:pt x="0" y="317"/>
                    <a:pt x="0" y="705"/>
                  </a:cubicBezTo>
                  <a:cubicBezTo>
                    <a:pt x="0" y="1094"/>
                    <a:pt x="340" y="1410"/>
                    <a:pt x="729" y="1410"/>
                  </a:cubicBezTo>
                  <a:cubicBezTo>
                    <a:pt x="1118" y="1410"/>
                    <a:pt x="1434" y="1094"/>
                    <a:pt x="1434" y="705"/>
                  </a:cubicBezTo>
                  <a:cubicBezTo>
                    <a:pt x="1434" y="317"/>
                    <a:pt x="1118" y="1"/>
                    <a:pt x="72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" name="Google Shape;215;p6"/>
            <p:cNvSpPr/>
            <p:nvPr/>
          </p:nvSpPr>
          <p:spPr>
            <a:xfrm>
              <a:off x="-1021247" y="1507284"/>
              <a:ext cx="55830" cy="55106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05" y="0"/>
                  </a:moveTo>
                  <a:cubicBezTo>
                    <a:pt x="316" y="0"/>
                    <a:pt x="0" y="316"/>
                    <a:pt x="0" y="705"/>
                  </a:cubicBezTo>
                  <a:cubicBezTo>
                    <a:pt x="0" y="1093"/>
                    <a:pt x="316" y="1409"/>
                    <a:pt x="705" y="1409"/>
                  </a:cubicBezTo>
                  <a:cubicBezTo>
                    <a:pt x="1118" y="1409"/>
                    <a:pt x="1433" y="1093"/>
                    <a:pt x="1433" y="705"/>
                  </a:cubicBezTo>
                  <a:cubicBezTo>
                    <a:pt x="1433" y="316"/>
                    <a:pt x="1118" y="0"/>
                    <a:pt x="70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" name="Google Shape;216;p6"/>
            <p:cNvSpPr/>
            <p:nvPr/>
          </p:nvSpPr>
          <p:spPr>
            <a:xfrm>
              <a:off x="-1029836" y="1690495"/>
              <a:ext cx="173573" cy="64052"/>
            </a:xfrm>
            <a:custGeom>
              <a:avLst/>
              <a:gdLst/>
              <a:ahLst/>
              <a:cxnLst/>
              <a:rect l="l" t="t" r="r" b="b"/>
              <a:pathLst>
                <a:path w="4460" h="1644" extrusionOk="0">
                  <a:moveTo>
                    <a:pt x="2533" y="0"/>
                  </a:moveTo>
                  <a:cubicBezTo>
                    <a:pt x="2511" y="0"/>
                    <a:pt x="2492" y="11"/>
                    <a:pt x="2478" y="34"/>
                  </a:cubicBezTo>
                  <a:cubicBezTo>
                    <a:pt x="2308" y="253"/>
                    <a:pt x="1920" y="763"/>
                    <a:pt x="1920" y="763"/>
                  </a:cubicBezTo>
                  <a:cubicBezTo>
                    <a:pt x="1920" y="763"/>
                    <a:pt x="1830" y="97"/>
                    <a:pt x="1603" y="97"/>
                  </a:cubicBezTo>
                  <a:cubicBezTo>
                    <a:pt x="1567" y="97"/>
                    <a:pt x="1526" y="115"/>
                    <a:pt x="1482" y="156"/>
                  </a:cubicBezTo>
                  <a:cubicBezTo>
                    <a:pt x="1288" y="350"/>
                    <a:pt x="1094" y="544"/>
                    <a:pt x="924" y="739"/>
                  </a:cubicBezTo>
                  <a:cubicBezTo>
                    <a:pt x="924" y="739"/>
                    <a:pt x="672" y="73"/>
                    <a:pt x="493" y="73"/>
                  </a:cubicBezTo>
                  <a:cubicBezTo>
                    <a:pt x="464" y="73"/>
                    <a:pt x="437" y="91"/>
                    <a:pt x="413" y="131"/>
                  </a:cubicBezTo>
                  <a:cubicBezTo>
                    <a:pt x="243" y="617"/>
                    <a:pt x="98" y="1103"/>
                    <a:pt x="0" y="1613"/>
                  </a:cubicBezTo>
                  <a:cubicBezTo>
                    <a:pt x="0" y="1613"/>
                    <a:pt x="1039" y="1644"/>
                    <a:pt x="2099" y="1644"/>
                  </a:cubicBezTo>
                  <a:cubicBezTo>
                    <a:pt x="3158" y="1644"/>
                    <a:pt x="4239" y="1613"/>
                    <a:pt x="4324" y="1492"/>
                  </a:cubicBezTo>
                  <a:cubicBezTo>
                    <a:pt x="4459" y="1289"/>
                    <a:pt x="4115" y="108"/>
                    <a:pt x="3813" y="108"/>
                  </a:cubicBezTo>
                  <a:cubicBezTo>
                    <a:pt x="3789" y="108"/>
                    <a:pt x="3765" y="115"/>
                    <a:pt x="3741" y="131"/>
                  </a:cubicBezTo>
                  <a:cubicBezTo>
                    <a:pt x="3523" y="350"/>
                    <a:pt x="3353" y="642"/>
                    <a:pt x="3280" y="933"/>
                  </a:cubicBezTo>
                  <a:cubicBezTo>
                    <a:pt x="3280" y="933"/>
                    <a:pt x="2744" y="0"/>
                    <a:pt x="25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Google Shape;217;p6"/>
            <p:cNvSpPr/>
            <p:nvPr/>
          </p:nvSpPr>
          <p:spPr>
            <a:xfrm>
              <a:off x="-887041" y="1718764"/>
              <a:ext cx="8589" cy="31489"/>
            </a:xfrm>
            <a:custGeom>
              <a:avLst/>
              <a:gdLst/>
              <a:ahLst/>
              <a:cxnLst/>
              <a:rect l="l" t="t" r="r" b="b"/>
              <a:pathLst>
                <a:path w="220" h="809" extrusionOk="0">
                  <a:moveTo>
                    <a:pt x="159" y="1"/>
                  </a:moveTo>
                  <a:cubicBezTo>
                    <a:pt x="140" y="1"/>
                    <a:pt x="122" y="13"/>
                    <a:pt x="122" y="37"/>
                  </a:cubicBezTo>
                  <a:cubicBezTo>
                    <a:pt x="122" y="256"/>
                    <a:pt x="98" y="499"/>
                    <a:pt x="25" y="741"/>
                  </a:cubicBezTo>
                  <a:cubicBezTo>
                    <a:pt x="1" y="741"/>
                    <a:pt x="1" y="790"/>
                    <a:pt x="25" y="790"/>
                  </a:cubicBezTo>
                  <a:lnTo>
                    <a:pt x="49" y="790"/>
                  </a:lnTo>
                  <a:cubicBezTo>
                    <a:pt x="49" y="802"/>
                    <a:pt x="55" y="808"/>
                    <a:pt x="64" y="808"/>
                  </a:cubicBezTo>
                  <a:cubicBezTo>
                    <a:pt x="73" y="808"/>
                    <a:pt x="86" y="802"/>
                    <a:pt x="98" y="790"/>
                  </a:cubicBezTo>
                  <a:cubicBezTo>
                    <a:pt x="195" y="547"/>
                    <a:pt x="219" y="280"/>
                    <a:pt x="195" y="37"/>
                  </a:cubicBezTo>
                  <a:cubicBezTo>
                    <a:pt x="195" y="13"/>
                    <a:pt x="177" y="1"/>
                    <a:pt x="1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218;p6"/>
            <p:cNvSpPr/>
            <p:nvPr/>
          </p:nvSpPr>
          <p:spPr>
            <a:xfrm>
              <a:off x="-931418" y="1708744"/>
              <a:ext cx="10379" cy="40793"/>
            </a:xfrm>
            <a:custGeom>
              <a:avLst/>
              <a:gdLst/>
              <a:ahLst/>
              <a:cxnLst/>
              <a:rect l="l" t="t" r="r" b="b"/>
              <a:pathLst>
                <a:path w="269" h="1046" extrusionOk="0">
                  <a:moveTo>
                    <a:pt x="147" y="0"/>
                  </a:moveTo>
                  <a:cubicBezTo>
                    <a:pt x="122" y="0"/>
                    <a:pt x="98" y="25"/>
                    <a:pt x="122" y="49"/>
                  </a:cubicBezTo>
                  <a:cubicBezTo>
                    <a:pt x="147" y="365"/>
                    <a:pt x="122" y="875"/>
                    <a:pt x="1" y="948"/>
                  </a:cubicBezTo>
                  <a:cubicBezTo>
                    <a:pt x="1" y="972"/>
                    <a:pt x="1" y="996"/>
                    <a:pt x="1" y="1021"/>
                  </a:cubicBezTo>
                  <a:cubicBezTo>
                    <a:pt x="25" y="1021"/>
                    <a:pt x="25" y="1045"/>
                    <a:pt x="49" y="1045"/>
                  </a:cubicBezTo>
                  <a:lnTo>
                    <a:pt x="74" y="1045"/>
                  </a:lnTo>
                  <a:cubicBezTo>
                    <a:pt x="268" y="924"/>
                    <a:pt x="195" y="195"/>
                    <a:pt x="195" y="49"/>
                  </a:cubicBezTo>
                  <a:cubicBezTo>
                    <a:pt x="195" y="0"/>
                    <a:pt x="171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Google Shape;219;p6"/>
            <p:cNvSpPr/>
            <p:nvPr/>
          </p:nvSpPr>
          <p:spPr>
            <a:xfrm>
              <a:off x="-976869" y="1713396"/>
              <a:ext cx="6800" cy="34352"/>
            </a:xfrm>
            <a:custGeom>
              <a:avLst/>
              <a:gdLst/>
              <a:ahLst/>
              <a:cxnLst/>
              <a:rect l="l" t="t" r="r" b="b"/>
              <a:pathLst>
                <a:path w="171" h="876" extrusionOk="0">
                  <a:moveTo>
                    <a:pt x="122" y="1"/>
                  </a:moveTo>
                  <a:cubicBezTo>
                    <a:pt x="98" y="1"/>
                    <a:pt x="74" y="25"/>
                    <a:pt x="74" y="50"/>
                  </a:cubicBezTo>
                  <a:cubicBezTo>
                    <a:pt x="74" y="317"/>
                    <a:pt x="49" y="560"/>
                    <a:pt x="1" y="827"/>
                  </a:cubicBezTo>
                  <a:cubicBezTo>
                    <a:pt x="1" y="851"/>
                    <a:pt x="1" y="875"/>
                    <a:pt x="49" y="875"/>
                  </a:cubicBezTo>
                  <a:cubicBezTo>
                    <a:pt x="74" y="875"/>
                    <a:pt x="98" y="875"/>
                    <a:pt x="98" y="851"/>
                  </a:cubicBezTo>
                  <a:cubicBezTo>
                    <a:pt x="147" y="584"/>
                    <a:pt x="171" y="317"/>
                    <a:pt x="171" y="50"/>
                  </a:cubicBezTo>
                  <a:cubicBezTo>
                    <a:pt x="171" y="25"/>
                    <a:pt x="147" y="1"/>
                    <a:pt x="1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" name="Google Shape;220;p6"/>
            <p:cNvSpPr/>
            <p:nvPr/>
          </p:nvSpPr>
          <p:spPr>
            <a:xfrm>
              <a:off x="-1015520" y="1710891"/>
              <a:ext cx="10378" cy="35783"/>
            </a:xfrm>
            <a:custGeom>
              <a:avLst/>
              <a:gdLst/>
              <a:ahLst/>
              <a:cxnLst/>
              <a:rect l="l" t="t" r="r" b="b"/>
              <a:pathLst>
                <a:path w="269" h="924" extrusionOk="0">
                  <a:moveTo>
                    <a:pt x="98" y="0"/>
                  </a:moveTo>
                  <a:cubicBezTo>
                    <a:pt x="74" y="0"/>
                    <a:pt x="49" y="0"/>
                    <a:pt x="25" y="24"/>
                  </a:cubicBezTo>
                  <a:cubicBezTo>
                    <a:pt x="1" y="316"/>
                    <a:pt x="49" y="607"/>
                    <a:pt x="171" y="899"/>
                  </a:cubicBezTo>
                  <a:cubicBezTo>
                    <a:pt x="171" y="899"/>
                    <a:pt x="195" y="923"/>
                    <a:pt x="195" y="923"/>
                  </a:cubicBezTo>
                  <a:lnTo>
                    <a:pt x="219" y="923"/>
                  </a:lnTo>
                  <a:cubicBezTo>
                    <a:pt x="244" y="899"/>
                    <a:pt x="268" y="875"/>
                    <a:pt x="244" y="850"/>
                  </a:cubicBezTo>
                  <a:cubicBezTo>
                    <a:pt x="147" y="607"/>
                    <a:pt x="98" y="316"/>
                    <a:pt x="122" y="49"/>
                  </a:cubicBezTo>
                  <a:cubicBezTo>
                    <a:pt x="122" y="24"/>
                    <a:pt x="122" y="0"/>
                    <a:pt x="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9" name="Google Shape;221;p6"/>
          <p:cNvGrpSpPr>
            <a:grpSpLocks/>
          </p:cNvGrpSpPr>
          <p:nvPr/>
        </p:nvGrpSpPr>
        <p:grpSpPr bwMode="auto">
          <a:xfrm flipH="1">
            <a:off x="176213" y="5946775"/>
            <a:ext cx="717550" cy="739775"/>
            <a:chOff x="5294267" y="4624350"/>
            <a:chExt cx="383004" cy="395854"/>
          </a:xfrm>
        </p:grpSpPr>
        <p:sp>
          <p:nvSpPr>
            <p:cNvPr id="30" name="Google Shape;222;p6"/>
            <p:cNvSpPr/>
            <p:nvPr/>
          </p:nvSpPr>
          <p:spPr>
            <a:xfrm>
              <a:off x="5358666" y="4859654"/>
              <a:ext cx="58468" cy="160550"/>
            </a:xfrm>
            <a:custGeom>
              <a:avLst/>
              <a:gdLst/>
              <a:ahLst/>
              <a:cxnLst/>
              <a:rect l="l" t="t" r="r" b="b"/>
              <a:pathLst>
                <a:path w="671" h="1845" extrusionOk="0">
                  <a:moveTo>
                    <a:pt x="106" y="0"/>
                  </a:moveTo>
                  <a:cubicBezTo>
                    <a:pt x="55" y="0"/>
                    <a:pt x="0" y="47"/>
                    <a:pt x="15" y="119"/>
                  </a:cubicBezTo>
                  <a:lnTo>
                    <a:pt x="501" y="1796"/>
                  </a:lnTo>
                  <a:cubicBezTo>
                    <a:pt x="501" y="1820"/>
                    <a:pt x="525" y="1844"/>
                    <a:pt x="573" y="1844"/>
                  </a:cubicBezTo>
                  <a:lnTo>
                    <a:pt x="598" y="1844"/>
                  </a:lnTo>
                  <a:cubicBezTo>
                    <a:pt x="646" y="1844"/>
                    <a:pt x="671" y="1796"/>
                    <a:pt x="646" y="1747"/>
                  </a:cubicBezTo>
                  <a:lnTo>
                    <a:pt x="185" y="71"/>
                  </a:lnTo>
                  <a:cubicBezTo>
                    <a:pt x="175" y="22"/>
                    <a:pt x="141" y="0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" name="Google Shape;223;p6"/>
            <p:cNvSpPr/>
            <p:nvPr/>
          </p:nvSpPr>
          <p:spPr>
            <a:xfrm>
              <a:off x="5294267" y="4894482"/>
              <a:ext cx="175403" cy="68808"/>
            </a:xfrm>
            <a:custGeom>
              <a:avLst/>
              <a:gdLst/>
              <a:ahLst/>
              <a:cxnLst/>
              <a:rect l="l" t="t" r="r" b="b"/>
              <a:pathLst>
                <a:path w="2017" h="788" extrusionOk="0">
                  <a:moveTo>
                    <a:pt x="1934" y="0"/>
                  </a:moveTo>
                  <a:cubicBezTo>
                    <a:pt x="1921" y="0"/>
                    <a:pt x="1908" y="3"/>
                    <a:pt x="1895" y="10"/>
                  </a:cubicBezTo>
                  <a:lnTo>
                    <a:pt x="49" y="617"/>
                  </a:lnTo>
                  <a:cubicBezTo>
                    <a:pt x="25" y="642"/>
                    <a:pt x="1" y="666"/>
                    <a:pt x="1" y="714"/>
                  </a:cubicBezTo>
                  <a:cubicBezTo>
                    <a:pt x="1" y="739"/>
                    <a:pt x="49" y="763"/>
                    <a:pt x="74" y="763"/>
                  </a:cubicBezTo>
                  <a:lnTo>
                    <a:pt x="98" y="787"/>
                  </a:lnTo>
                  <a:lnTo>
                    <a:pt x="1944" y="180"/>
                  </a:lnTo>
                  <a:cubicBezTo>
                    <a:pt x="1993" y="156"/>
                    <a:pt x="2017" y="107"/>
                    <a:pt x="1993" y="59"/>
                  </a:cubicBezTo>
                  <a:cubicBezTo>
                    <a:pt x="1993" y="23"/>
                    <a:pt x="1967" y="0"/>
                    <a:pt x="19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224;p6"/>
            <p:cNvSpPr/>
            <p:nvPr/>
          </p:nvSpPr>
          <p:spPr>
            <a:xfrm>
              <a:off x="5310367" y="4884288"/>
              <a:ext cx="150829" cy="93442"/>
            </a:xfrm>
            <a:custGeom>
              <a:avLst/>
              <a:gdLst/>
              <a:ahLst/>
              <a:cxnLst/>
              <a:rect l="l" t="t" r="r" b="b"/>
              <a:pathLst>
                <a:path w="1734" h="1081" extrusionOk="0">
                  <a:moveTo>
                    <a:pt x="110" y="0"/>
                  </a:moveTo>
                  <a:cubicBezTo>
                    <a:pt x="38" y="0"/>
                    <a:pt x="0" y="92"/>
                    <a:pt x="82" y="133"/>
                  </a:cubicBezTo>
                  <a:lnTo>
                    <a:pt x="1588" y="1080"/>
                  </a:lnTo>
                  <a:lnTo>
                    <a:pt x="1637" y="1080"/>
                  </a:lnTo>
                  <a:cubicBezTo>
                    <a:pt x="1661" y="1080"/>
                    <a:pt x="1685" y="1080"/>
                    <a:pt x="1709" y="1056"/>
                  </a:cubicBezTo>
                  <a:cubicBezTo>
                    <a:pt x="1734" y="1007"/>
                    <a:pt x="1709" y="959"/>
                    <a:pt x="1685" y="935"/>
                  </a:cubicBezTo>
                  <a:lnTo>
                    <a:pt x="155" y="11"/>
                  </a:lnTo>
                  <a:cubicBezTo>
                    <a:pt x="139" y="4"/>
                    <a:pt x="124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" name="Google Shape;225;p6"/>
            <p:cNvSpPr/>
            <p:nvPr/>
          </p:nvSpPr>
          <p:spPr>
            <a:xfrm>
              <a:off x="5340872" y="4845213"/>
              <a:ext cx="97445" cy="158002"/>
            </a:xfrm>
            <a:custGeom>
              <a:avLst/>
              <a:gdLst/>
              <a:ahLst/>
              <a:cxnLst/>
              <a:rect l="l" t="t" r="r" b="b"/>
              <a:pathLst>
                <a:path w="1118" h="1814" extrusionOk="0">
                  <a:moveTo>
                    <a:pt x="1010" y="0"/>
                  </a:moveTo>
                  <a:cubicBezTo>
                    <a:pt x="984" y="0"/>
                    <a:pt x="962" y="12"/>
                    <a:pt x="947" y="41"/>
                  </a:cubicBezTo>
                  <a:lnTo>
                    <a:pt x="24" y="1717"/>
                  </a:lnTo>
                  <a:cubicBezTo>
                    <a:pt x="0" y="1741"/>
                    <a:pt x="24" y="1790"/>
                    <a:pt x="49" y="1814"/>
                  </a:cubicBezTo>
                  <a:lnTo>
                    <a:pt x="97" y="1814"/>
                  </a:lnTo>
                  <a:cubicBezTo>
                    <a:pt x="122" y="1814"/>
                    <a:pt x="146" y="1814"/>
                    <a:pt x="170" y="1790"/>
                  </a:cubicBezTo>
                  <a:lnTo>
                    <a:pt x="1093" y="113"/>
                  </a:lnTo>
                  <a:cubicBezTo>
                    <a:pt x="1118" y="89"/>
                    <a:pt x="1093" y="41"/>
                    <a:pt x="1069" y="16"/>
                  </a:cubicBezTo>
                  <a:cubicBezTo>
                    <a:pt x="1049" y="6"/>
                    <a:pt x="1029" y="0"/>
                    <a:pt x="10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" name="Google Shape;226;p6"/>
            <p:cNvSpPr/>
            <p:nvPr/>
          </p:nvSpPr>
          <p:spPr>
            <a:xfrm>
              <a:off x="5499327" y="4624350"/>
              <a:ext cx="175403" cy="150357"/>
            </a:xfrm>
            <a:custGeom>
              <a:avLst/>
              <a:gdLst/>
              <a:ahLst/>
              <a:cxnLst/>
              <a:rect l="l" t="t" r="r" b="b"/>
              <a:pathLst>
                <a:path w="2017" h="1731" extrusionOk="0">
                  <a:moveTo>
                    <a:pt x="1166" y="175"/>
                  </a:moveTo>
                  <a:cubicBezTo>
                    <a:pt x="1555" y="175"/>
                    <a:pt x="1871" y="467"/>
                    <a:pt x="1871" y="856"/>
                  </a:cubicBezTo>
                  <a:cubicBezTo>
                    <a:pt x="1871" y="1285"/>
                    <a:pt x="1511" y="1569"/>
                    <a:pt x="1144" y="1569"/>
                  </a:cubicBezTo>
                  <a:cubicBezTo>
                    <a:pt x="971" y="1569"/>
                    <a:pt x="796" y="1506"/>
                    <a:pt x="656" y="1366"/>
                  </a:cubicBezTo>
                  <a:cubicBezTo>
                    <a:pt x="219" y="929"/>
                    <a:pt x="534" y="175"/>
                    <a:pt x="1166" y="175"/>
                  </a:cubicBezTo>
                  <a:close/>
                  <a:moveTo>
                    <a:pt x="1142" y="1"/>
                  </a:moveTo>
                  <a:cubicBezTo>
                    <a:pt x="930" y="1"/>
                    <a:pt x="714" y="77"/>
                    <a:pt x="534" y="248"/>
                  </a:cubicBezTo>
                  <a:cubicBezTo>
                    <a:pt x="0" y="807"/>
                    <a:pt x="389" y="1730"/>
                    <a:pt x="1166" y="1730"/>
                  </a:cubicBezTo>
                  <a:cubicBezTo>
                    <a:pt x="1628" y="1730"/>
                    <a:pt x="2016" y="1342"/>
                    <a:pt x="2016" y="856"/>
                  </a:cubicBezTo>
                  <a:cubicBezTo>
                    <a:pt x="2016" y="344"/>
                    <a:pt x="1590" y="1"/>
                    <a:pt x="11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" name="Google Shape;227;p6"/>
            <p:cNvSpPr/>
            <p:nvPr/>
          </p:nvSpPr>
          <p:spPr>
            <a:xfrm>
              <a:off x="5615414" y="4833320"/>
              <a:ext cx="32199" cy="89195"/>
            </a:xfrm>
            <a:custGeom>
              <a:avLst/>
              <a:gdLst/>
              <a:ahLst/>
              <a:cxnLst/>
              <a:rect l="l" t="t" r="r" b="b"/>
              <a:pathLst>
                <a:path w="671" h="1845" extrusionOk="0">
                  <a:moveTo>
                    <a:pt x="106" y="0"/>
                  </a:moveTo>
                  <a:cubicBezTo>
                    <a:pt x="55" y="0"/>
                    <a:pt x="0" y="47"/>
                    <a:pt x="15" y="119"/>
                  </a:cubicBezTo>
                  <a:lnTo>
                    <a:pt x="501" y="1796"/>
                  </a:lnTo>
                  <a:cubicBezTo>
                    <a:pt x="501" y="1820"/>
                    <a:pt x="525" y="1844"/>
                    <a:pt x="573" y="1844"/>
                  </a:cubicBezTo>
                  <a:lnTo>
                    <a:pt x="598" y="1844"/>
                  </a:lnTo>
                  <a:cubicBezTo>
                    <a:pt x="646" y="1844"/>
                    <a:pt x="671" y="1796"/>
                    <a:pt x="646" y="1747"/>
                  </a:cubicBezTo>
                  <a:lnTo>
                    <a:pt x="185" y="71"/>
                  </a:lnTo>
                  <a:cubicBezTo>
                    <a:pt x="175" y="22"/>
                    <a:pt x="141" y="0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" name="Google Shape;228;p6"/>
            <p:cNvSpPr/>
            <p:nvPr/>
          </p:nvSpPr>
          <p:spPr>
            <a:xfrm>
              <a:off x="5579826" y="4852858"/>
              <a:ext cx="97445" cy="38226"/>
            </a:xfrm>
            <a:custGeom>
              <a:avLst/>
              <a:gdLst/>
              <a:ahLst/>
              <a:cxnLst/>
              <a:rect l="l" t="t" r="r" b="b"/>
              <a:pathLst>
                <a:path w="2017" h="788" extrusionOk="0">
                  <a:moveTo>
                    <a:pt x="1934" y="0"/>
                  </a:moveTo>
                  <a:cubicBezTo>
                    <a:pt x="1921" y="0"/>
                    <a:pt x="1908" y="3"/>
                    <a:pt x="1895" y="10"/>
                  </a:cubicBezTo>
                  <a:lnTo>
                    <a:pt x="49" y="617"/>
                  </a:lnTo>
                  <a:cubicBezTo>
                    <a:pt x="25" y="642"/>
                    <a:pt x="1" y="666"/>
                    <a:pt x="1" y="714"/>
                  </a:cubicBezTo>
                  <a:cubicBezTo>
                    <a:pt x="1" y="739"/>
                    <a:pt x="49" y="763"/>
                    <a:pt x="74" y="763"/>
                  </a:cubicBezTo>
                  <a:lnTo>
                    <a:pt x="98" y="787"/>
                  </a:lnTo>
                  <a:lnTo>
                    <a:pt x="1944" y="180"/>
                  </a:lnTo>
                  <a:cubicBezTo>
                    <a:pt x="1993" y="156"/>
                    <a:pt x="2017" y="107"/>
                    <a:pt x="1993" y="59"/>
                  </a:cubicBezTo>
                  <a:cubicBezTo>
                    <a:pt x="1993" y="23"/>
                    <a:pt x="1967" y="0"/>
                    <a:pt x="19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" name="Google Shape;229;p6"/>
            <p:cNvSpPr/>
            <p:nvPr/>
          </p:nvSpPr>
          <p:spPr>
            <a:xfrm>
              <a:off x="5589146" y="4846912"/>
              <a:ext cx="83041" cy="52667"/>
            </a:xfrm>
            <a:custGeom>
              <a:avLst/>
              <a:gdLst/>
              <a:ahLst/>
              <a:cxnLst/>
              <a:rect l="l" t="t" r="r" b="b"/>
              <a:pathLst>
                <a:path w="1734" h="1081" extrusionOk="0">
                  <a:moveTo>
                    <a:pt x="110" y="0"/>
                  </a:moveTo>
                  <a:cubicBezTo>
                    <a:pt x="38" y="0"/>
                    <a:pt x="0" y="92"/>
                    <a:pt x="82" y="133"/>
                  </a:cubicBezTo>
                  <a:lnTo>
                    <a:pt x="1588" y="1080"/>
                  </a:lnTo>
                  <a:lnTo>
                    <a:pt x="1637" y="1080"/>
                  </a:lnTo>
                  <a:cubicBezTo>
                    <a:pt x="1661" y="1080"/>
                    <a:pt x="1685" y="1080"/>
                    <a:pt x="1709" y="1056"/>
                  </a:cubicBezTo>
                  <a:cubicBezTo>
                    <a:pt x="1734" y="1007"/>
                    <a:pt x="1709" y="959"/>
                    <a:pt x="1685" y="935"/>
                  </a:cubicBezTo>
                  <a:lnTo>
                    <a:pt x="155" y="11"/>
                  </a:lnTo>
                  <a:cubicBezTo>
                    <a:pt x="139" y="4"/>
                    <a:pt x="124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" name="Google Shape;230;p6"/>
            <p:cNvSpPr/>
            <p:nvPr/>
          </p:nvSpPr>
          <p:spPr>
            <a:xfrm>
              <a:off x="5606093" y="4825675"/>
              <a:ext cx="53384" cy="87495"/>
            </a:xfrm>
            <a:custGeom>
              <a:avLst/>
              <a:gdLst/>
              <a:ahLst/>
              <a:cxnLst/>
              <a:rect l="l" t="t" r="r" b="b"/>
              <a:pathLst>
                <a:path w="1118" h="1814" extrusionOk="0">
                  <a:moveTo>
                    <a:pt x="1010" y="0"/>
                  </a:moveTo>
                  <a:cubicBezTo>
                    <a:pt x="984" y="0"/>
                    <a:pt x="962" y="12"/>
                    <a:pt x="947" y="41"/>
                  </a:cubicBezTo>
                  <a:lnTo>
                    <a:pt x="24" y="1717"/>
                  </a:lnTo>
                  <a:cubicBezTo>
                    <a:pt x="0" y="1741"/>
                    <a:pt x="24" y="1790"/>
                    <a:pt x="49" y="1814"/>
                  </a:cubicBezTo>
                  <a:lnTo>
                    <a:pt x="97" y="1814"/>
                  </a:lnTo>
                  <a:cubicBezTo>
                    <a:pt x="122" y="1814"/>
                    <a:pt x="146" y="1814"/>
                    <a:pt x="170" y="1790"/>
                  </a:cubicBezTo>
                  <a:lnTo>
                    <a:pt x="1093" y="113"/>
                  </a:lnTo>
                  <a:cubicBezTo>
                    <a:pt x="1118" y="89"/>
                    <a:pt x="1093" y="41"/>
                    <a:pt x="1069" y="16"/>
                  </a:cubicBezTo>
                  <a:cubicBezTo>
                    <a:pt x="1049" y="6"/>
                    <a:pt x="1029" y="0"/>
                    <a:pt x="10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9" name="Google Shape;231;p6"/>
          <p:cNvGrpSpPr>
            <a:grpSpLocks/>
          </p:cNvGrpSpPr>
          <p:nvPr/>
        </p:nvGrpSpPr>
        <p:grpSpPr bwMode="auto">
          <a:xfrm rot="14395328" flipH="1">
            <a:off x="11268076" y="381000"/>
            <a:ext cx="715962" cy="363537"/>
            <a:chOff x="5294267" y="4825749"/>
            <a:chExt cx="383004" cy="194455"/>
          </a:xfrm>
        </p:grpSpPr>
        <p:sp>
          <p:nvSpPr>
            <p:cNvPr id="40" name="Google Shape;232;p6"/>
            <p:cNvSpPr/>
            <p:nvPr/>
          </p:nvSpPr>
          <p:spPr>
            <a:xfrm>
              <a:off x="5358550" y="4858470"/>
              <a:ext cx="57748" cy="160489"/>
            </a:xfrm>
            <a:custGeom>
              <a:avLst/>
              <a:gdLst/>
              <a:ahLst/>
              <a:cxnLst/>
              <a:rect l="l" t="t" r="r" b="b"/>
              <a:pathLst>
                <a:path w="671" h="1845" extrusionOk="0">
                  <a:moveTo>
                    <a:pt x="106" y="0"/>
                  </a:moveTo>
                  <a:cubicBezTo>
                    <a:pt x="55" y="0"/>
                    <a:pt x="0" y="47"/>
                    <a:pt x="15" y="119"/>
                  </a:cubicBezTo>
                  <a:lnTo>
                    <a:pt x="501" y="1796"/>
                  </a:lnTo>
                  <a:cubicBezTo>
                    <a:pt x="501" y="1820"/>
                    <a:pt x="525" y="1844"/>
                    <a:pt x="573" y="1844"/>
                  </a:cubicBezTo>
                  <a:lnTo>
                    <a:pt x="598" y="1844"/>
                  </a:lnTo>
                  <a:cubicBezTo>
                    <a:pt x="646" y="1844"/>
                    <a:pt x="671" y="1796"/>
                    <a:pt x="646" y="1747"/>
                  </a:cubicBezTo>
                  <a:lnTo>
                    <a:pt x="185" y="71"/>
                  </a:lnTo>
                  <a:cubicBezTo>
                    <a:pt x="175" y="22"/>
                    <a:pt x="141" y="0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" name="Google Shape;233;p6"/>
            <p:cNvSpPr/>
            <p:nvPr/>
          </p:nvSpPr>
          <p:spPr>
            <a:xfrm>
              <a:off x="5293202" y="4894250"/>
              <a:ext cx="175791" cy="68781"/>
            </a:xfrm>
            <a:custGeom>
              <a:avLst/>
              <a:gdLst/>
              <a:ahLst/>
              <a:cxnLst/>
              <a:rect l="l" t="t" r="r" b="b"/>
              <a:pathLst>
                <a:path w="2017" h="788" extrusionOk="0">
                  <a:moveTo>
                    <a:pt x="1934" y="0"/>
                  </a:moveTo>
                  <a:cubicBezTo>
                    <a:pt x="1921" y="0"/>
                    <a:pt x="1908" y="3"/>
                    <a:pt x="1895" y="10"/>
                  </a:cubicBezTo>
                  <a:lnTo>
                    <a:pt x="49" y="617"/>
                  </a:lnTo>
                  <a:cubicBezTo>
                    <a:pt x="25" y="642"/>
                    <a:pt x="1" y="666"/>
                    <a:pt x="1" y="714"/>
                  </a:cubicBezTo>
                  <a:cubicBezTo>
                    <a:pt x="1" y="739"/>
                    <a:pt x="49" y="763"/>
                    <a:pt x="74" y="763"/>
                  </a:cubicBezTo>
                  <a:lnTo>
                    <a:pt x="98" y="787"/>
                  </a:lnTo>
                  <a:lnTo>
                    <a:pt x="1944" y="180"/>
                  </a:lnTo>
                  <a:cubicBezTo>
                    <a:pt x="1993" y="156"/>
                    <a:pt x="2017" y="107"/>
                    <a:pt x="1993" y="59"/>
                  </a:cubicBezTo>
                  <a:cubicBezTo>
                    <a:pt x="1993" y="23"/>
                    <a:pt x="1967" y="0"/>
                    <a:pt x="19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" name="Google Shape;234;p6"/>
            <p:cNvSpPr/>
            <p:nvPr/>
          </p:nvSpPr>
          <p:spPr>
            <a:xfrm>
              <a:off x="5311686" y="4882845"/>
              <a:ext cx="151164" cy="94255"/>
            </a:xfrm>
            <a:custGeom>
              <a:avLst/>
              <a:gdLst/>
              <a:ahLst/>
              <a:cxnLst/>
              <a:rect l="l" t="t" r="r" b="b"/>
              <a:pathLst>
                <a:path w="1734" h="1081" extrusionOk="0">
                  <a:moveTo>
                    <a:pt x="110" y="0"/>
                  </a:moveTo>
                  <a:cubicBezTo>
                    <a:pt x="38" y="0"/>
                    <a:pt x="0" y="92"/>
                    <a:pt x="82" y="133"/>
                  </a:cubicBezTo>
                  <a:lnTo>
                    <a:pt x="1588" y="1080"/>
                  </a:lnTo>
                  <a:lnTo>
                    <a:pt x="1637" y="1080"/>
                  </a:lnTo>
                  <a:cubicBezTo>
                    <a:pt x="1661" y="1080"/>
                    <a:pt x="1685" y="1080"/>
                    <a:pt x="1709" y="1056"/>
                  </a:cubicBezTo>
                  <a:cubicBezTo>
                    <a:pt x="1734" y="1007"/>
                    <a:pt x="1709" y="959"/>
                    <a:pt x="1685" y="935"/>
                  </a:cubicBezTo>
                  <a:lnTo>
                    <a:pt x="155" y="11"/>
                  </a:lnTo>
                  <a:cubicBezTo>
                    <a:pt x="139" y="4"/>
                    <a:pt x="124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" name="Google Shape;235;p6"/>
            <p:cNvSpPr/>
            <p:nvPr/>
          </p:nvSpPr>
          <p:spPr>
            <a:xfrm>
              <a:off x="5341356" y="4845142"/>
              <a:ext cx="96813" cy="157942"/>
            </a:xfrm>
            <a:custGeom>
              <a:avLst/>
              <a:gdLst/>
              <a:ahLst/>
              <a:cxnLst/>
              <a:rect l="l" t="t" r="r" b="b"/>
              <a:pathLst>
                <a:path w="1118" h="1814" extrusionOk="0">
                  <a:moveTo>
                    <a:pt x="1010" y="0"/>
                  </a:moveTo>
                  <a:cubicBezTo>
                    <a:pt x="984" y="0"/>
                    <a:pt x="962" y="12"/>
                    <a:pt x="947" y="41"/>
                  </a:cubicBezTo>
                  <a:lnTo>
                    <a:pt x="24" y="1717"/>
                  </a:lnTo>
                  <a:cubicBezTo>
                    <a:pt x="0" y="1741"/>
                    <a:pt x="24" y="1790"/>
                    <a:pt x="49" y="1814"/>
                  </a:cubicBezTo>
                  <a:lnTo>
                    <a:pt x="97" y="1814"/>
                  </a:lnTo>
                  <a:cubicBezTo>
                    <a:pt x="122" y="1814"/>
                    <a:pt x="146" y="1814"/>
                    <a:pt x="170" y="1790"/>
                  </a:cubicBezTo>
                  <a:lnTo>
                    <a:pt x="1093" y="113"/>
                  </a:lnTo>
                  <a:cubicBezTo>
                    <a:pt x="1118" y="89"/>
                    <a:pt x="1093" y="41"/>
                    <a:pt x="1069" y="16"/>
                  </a:cubicBezTo>
                  <a:cubicBezTo>
                    <a:pt x="1049" y="6"/>
                    <a:pt x="1029" y="0"/>
                    <a:pt x="10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" name="Google Shape;236;p6"/>
            <p:cNvSpPr/>
            <p:nvPr/>
          </p:nvSpPr>
          <p:spPr>
            <a:xfrm>
              <a:off x="5613677" y="4833003"/>
              <a:ext cx="33120" cy="89161"/>
            </a:xfrm>
            <a:custGeom>
              <a:avLst/>
              <a:gdLst/>
              <a:ahLst/>
              <a:cxnLst/>
              <a:rect l="l" t="t" r="r" b="b"/>
              <a:pathLst>
                <a:path w="671" h="1845" extrusionOk="0">
                  <a:moveTo>
                    <a:pt x="106" y="0"/>
                  </a:moveTo>
                  <a:cubicBezTo>
                    <a:pt x="55" y="0"/>
                    <a:pt x="0" y="47"/>
                    <a:pt x="15" y="119"/>
                  </a:cubicBezTo>
                  <a:lnTo>
                    <a:pt x="501" y="1796"/>
                  </a:lnTo>
                  <a:cubicBezTo>
                    <a:pt x="501" y="1820"/>
                    <a:pt x="525" y="1844"/>
                    <a:pt x="573" y="1844"/>
                  </a:cubicBezTo>
                  <a:lnTo>
                    <a:pt x="598" y="1844"/>
                  </a:lnTo>
                  <a:cubicBezTo>
                    <a:pt x="646" y="1844"/>
                    <a:pt x="671" y="1796"/>
                    <a:pt x="646" y="1747"/>
                  </a:cubicBezTo>
                  <a:lnTo>
                    <a:pt x="185" y="71"/>
                  </a:lnTo>
                  <a:cubicBezTo>
                    <a:pt x="175" y="22"/>
                    <a:pt x="141" y="0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" name="Google Shape;237;p6"/>
            <p:cNvSpPr/>
            <p:nvPr/>
          </p:nvSpPr>
          <p:spPr>
            <a:xfrm>
              <a:off x="5578002" y="4852599"/>
              <a:ext cx="97662" cy="38212"/>
            </a:xfrm>
            <a:custGeom>
              <a:avLst/>
              <a:gdLst/>
              <a:ahLst/>
              <a:cxnLst/>
              <a:rect l="l" t="t" r="r" b="b"/>
              <a:pathLst>
                <a:path w="2017" h="788" extrusionOk="0">
                  <a:moveTo>
                    <a:pt x="1934" y="0"/>
                  </a:moveTo>
                  <a:cubicBezTo>
                    <a:pt x="1921" y="0"/>
                    <a:pt x="1908" y="3"/>
                    <a:pt x="1895" y="10"/>
                  </a:cubicBezTo>
                  <a:lnTo>
                    <a:pt x="49" y="617"/>
                  </a:lnTo>
                  <a:cubicBezTo>
                    <a:pt x="25" y="642"/>
                    <a:pt x="1" y="666"/>
                    <a:pt x="1" y="714"/>
                  </a:cubicBezTo>
                  <a:cubicBezTo>
                    <a:pt x="1" y="739"/>
                    <a:pt x="49" y="763"/>
                    <a:pt x="74" y="763"/>
                  </a:cubicBezTo>
                  <a:lnTo>
                    <a:pt x="98" y="787"/>
                  </a:lnTo>
                  <a:lnTo>
                    <a:pt x="1944" y="180"/>
                  </a:lnTo>
                  <a:cubicBezTo>
                    <a:pt x="1993" y="156"/>
                    <a:pt x="2017" y="107"/>
                    <a:pt x="1993" y="59"/>
                  </a:cubicBezTo>
                  <a:cubicBezTo>
                    <a:pt x="1993" y="23"/>
                    <a:pt x="1967" y="0"/>
                    <a:pt x="19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" name="Google Shape;238;p6"/>
            <p:cNvSpPr/>
            <p:nvPr/>
          </p:nvSpPr>
          <p:spPr>
            <a:xfrm>
              <a:off x="5589378" y="4845360"/>
              <a:ext cx="83225" cy="51798"/>
            </a:xfrm>
            <a:custGeom>
              <a:avLst/>
              <a:gdLst/>
              <a:ahLst/>
              <a:cxnLst/>
              <a:rect l="l" t="t" r="r" b="b"/>
              <a:pathLst>
                <a:path w="1734" h="1081" extrusionOk="0">
                  <a:moveTo>
                    <a:pt x="110" y="0"/>
                  </a:moveTo>
                  <a:cubicBezTo>
                    <a:pt x="38" y="0"/>
                    <a:pt x="0" y="92"/>
                    <a:pt x="82" y="133"/>
                  </a:cubicBezTo>
                  <a:lnTo>
                    <a:pt x="1588" y="1080"/>
                  </a:lnTo>
                  <a:lnTo>
                    <a:pt x="1637" y="1080"/>
                  </a:lnTo>
                  <a:cubicBezTo>
                    <a:pt x="1661" y="1080"/>
                    <a:pt x="1685" y="1080"/>
                    <a:pt x="1709" y="1056"/>
                  </a:cubicBezTo>
                  <a:cubicBezTo>
                    <a:pt x="1734" y="1007"/>
                    <a:pt x="1709" y="959"/>
                    <a:pt x="1685" y="935"/>
                  </a:cubicBezTo>
                  <a:lnTo>
                    <a:pt x="155" y="11"/>
                  </a:lnTo>
                  <a:cubicBezTo>
                    <a:pt x="139" y="4"/>
                    <a:pt x="124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" name="Google Shape;239;p6"/>
            <p:cNvSpPr/>
            <p:nvPr/>
          </p:nvSpPr>
          <p:spPr>
            <a:xfrm>
              <a:off x="5605651" y="4825730"/>
              <a:ext cx="53502" cy="87463"/>
            </a:xfrm>
            <a:custGeom>
              <a:avLst/>
              <a:gdLst/>
              <a:ahLst/>
              <a:cxnLst/>
              <a:rect l="l" t="t" r="r" b="b"/>
              <a:pathLst>
                <a:path w="1118" h="1814" extrusionOk="0">
                  <a:moveTo>
                    <a:pt x="1010" y="0"/>
                  </a:moveTo>
                  <a:cubicBezTo>
                    <a:pt x="984" y="0"/>
                    <a:pt x="962" y="12"/>
                    <a:pt x="947" y="41"/>
                  </a:cubicBezTo>
                  <a:lnTo>
                    <a:pt x="24" y="1717"/>
                  </a:lnTo>
                  <a:cubicBezTo>
                    <a:pt x="0" y="1741"/>
                    <a:pt x="24" y="1790"/>
                    <a:pt x="49" y="1814"/>
                  </a:cubicBezTo>
                  <a:lnTo>
                    <a:pt x="97" y="1814"/>
                  </a:lnTo>
                  <a:cubicBezTo>
                    <a:pt x="122" y="1814"/>
                    <a:pt x="146" y="1814"/>
                    <a:pt x="170" y="1790"/>
                  </a:cubicBezTo>
                  <a:lnTo>
                    <a:pt x="1093" y="113"/>
                  </a:lnTo>
                  <a:cubicBezTo>
                    <a:pt x="1118" y="89"/>
                    <a:pt x="1093" y="41"/>
                    <a:pt x="1069" y="16"/>
                  </a:cubicBezTo>
                  <a:cubicBezTo>
                    <a:pt x="1049" y="6"/>
                    <a:pt x="1029" y="0"/>
                    <a:pt x="10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94" name="Google Shape;194;p6"/>
          <p:cNvSpPr txBox="1">
            <a:spLocks noGrp="1"/>
          </p:cNvSpPr>
          <p:nvPr>
            <p:ph type="title"/>
          </p:nvPr>
        </p:nvSpPr>
        <p:spPr>
          <a:xfrm>
            <a:off x="1005100" y="560133"/>
            <a:ext cx="9926400" cy="8620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67455947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1_Title only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1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oogle Shape;195;p6"/>
          <p:cNvGrpSpPr>
            <a:grpSpLocks/>
          </p:cNvGrpSpPr>
          <p:nvPr/>
        </p:nvGrpSpPr>
        <p:grpSpPr bwMode="auto">
          <a:xfrm rot="20354607" flipH="1">
            <a:off x="-381000" y="269875"/>
            <a:ext cx="1830388" cy="1663700"/>
            <a:chOff x="7844079" y="226728"/>
            <a:chExt cx="1373387" cy="1246991"/>
          </a:xfrm>
        </p:grpSpPr>
        <p:sp>
          <p:nvSpPr>
            <p:cNvPr id="4" name="Google Shape;196;p6"/>
            <p:cNvSpPr/>
            <p:nvPr/>
          </p:nvSpPr>
          <p:spPr>
            <a:xfrm rot="-1688081">
              <a:off x="8404284" y="291664"/>
              <a:ext cx="164378" cy="141596"/>
            </a:xfrm>
            <a:custGeom>
              <a:avLst/>
              <a:gdLst/>
              <a:ahLst/>
              <a:cxnLst/>
              <a:rect l="l" t="t" r="r" b="b"/>
              <a:pathLst>
                <a:path w="827" h="713" extrusionOk="0">
                  <a:moveTo>
                    <a:pt x="462" y="105"/>
                  </a:moveTo>
                  <a:cubicBezTo>
                    <a:pt x="802" y="105"/>
                    <a:pt x="802" y="615"/>
                    <a:pt x="462" y="615"/>
                  </a:cubicBezTo>
                  <a:cubicBezTo>
                    <a:pt x="317" y="591"/>
                    <a:pt x="219" y="494"/>
                    <a:pt x="219" y="348"/>
                  </a:cubicBezTo>
                  <a:cubicBezTo>
                    <a:pt x="219" y="202"/>
                    <a:pt x="341" y="105"/>
                    <a:pt x="462" y="105"/>
                  </a:cubicBezTo>
                  <a:close/>
                  <a:moveTo>
                    <a:pt x="481" y="1"/>
                  </a:moveTo>
                  <a:cubicBezTo>
                    <a:pt x="392" y="1"/>
                    <a:pt x="299" y="33"/>
                    <a:pt x="219" y="105"/>
                  </a:cubicBezTo>
                  <a:cubicBezTo>
                    <a:pt x="1" y="324"/>
                    <a:pt x="171" y="688"/>
                    <a:pt x="462" y="712"/>
                  </a:cubicBezTo>
                  <a:cubicBezTo>
                    <a:pt x="657" y="712"/>
                    <a:pt x="827" y="542"/>
                    <a:pt x="827" y="348"/>
                  </a:cubicBezTo>
                  <a:cubicBezTo>
                    <a:pt x="827" y="136"/>
                    <a:pt x="663" y="1"/>
                    <a:pt x="481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" name="Google Shape;197;p6"/>
            <p:cNvSpPr/>
            <p:nvPr/>
          </p:nvSpPr>
          <p:spPr>
            <a:xfrm rot="-1688081">
              <a:off x="7885669" y="508705"/>
              <a:ext cx="222744" cy="212988"/>
            </a:xfrm>
            <a:custGeom>
              <a:avLst/>
              <a:gdLst/>
              <a:ahLst/>
              <a:cxnLst/>
              <a:rect l="l" t="t" r="r" b="b"/>
              <a:pathLst>
                <a:path w="1119" h="1074" extrusionOk="0">
                  <a:moveTo>
                    <a:pt x="681" y="441"/>
                  </a:moveTo>
                  <a:cubicBezTo>
                    <a:pt x="681" y="441"/>
                    <a:pt x="681" y="441"/>
                    <a:pt x="681" y="466"/>
                  </a:cubicBezTo>
                  <a:cubicBezTo>
                    <a:pt x="681" y="466"/>
                    <a:pt x="657" y="490"/>
                    <a:pt x="584" y="490"/>
                  </a:cubicBezTo>
                  <a:cubicBezTo>
                    <a:pt x="608" y="466"/>
                    <a:pt x="632" y="441"/>
                    <a:pt x="657" y="441"/>
                  </a:cubicBezTo>
                  <a:close/>
                  <a:moveTo>
                    <a:pt x="384" y="97"/>
                  </a:moveTo>
                  <a:cubicBezTo>
                    <a:pt x="401" y="97"/>
                    <a:pt x="420" y="98"/>
                    <a:pt x="438" y="101"/>
                  </a:cubicBezTo>
                  <a:cubicBezTo>
                    <a:pt x="559" y="101"/>
                    <a:pt x="681" y="126"/>
                    <a:pt x="778" y="150"/>
                  </a:cubicBezTo>
                  <a:cubicBezTo>
                    <a:pt x="924" y="199"/>
                    <a:pt x="1021" y="369"/>
                    <a:pt x="972" y="514"/>
                  </a:cubicBezTo>
                  <a:cubicBezTo>
                    <a:pt x="924" y="733"/>
                    <a:pt x="705" y="976"/>
                    <a:pt x="559" y="976"/>
                  </a:cubicBezTo>
                  <a:lnTo>
                    <a:pt x="511" y="976"/>
                  </a:lnTo>
                  <a:cubicBezTo>
                    <a:pt x="414" y="879"/>
                    <a:pt x="438" y="733"/>
                    <a:pt x="511" y="612"/>
                  </a:cubicBezTo>
                  <a:cubicBezTo>
                    <a:pt x="608" y="587"/>
                    <a:pt x="754" y="563"/>
                    <a:pt x="778" y="490"/>
                  </a:cubicBezTo>
                  <a:cubicBezTo>
                    <a:pt x="802" y="441"/>
                    <a:pt x="778" y="393"/>
                    <a:pt x="754" y="369"/>
                  </a:cubicBezTo>
                  <a:cubicBezTo>
                    <a:pt x="730" y="344"/>
                    <a:pt x="705" y="344"/>
                    <a:pt x="681" y="344"/>
                  </a:cubicBezTo>
                  <a:cubicBezTo>
                    <a:pt x="608" y="344"/>
                    <a:pt x="535" y="417"/>
                    <a:pt x="462" y="514"/>
                  </a:cubicBezTo>
                  <a:cubicBezTo>
                    <a:pt x="441" y="519"/>
                    <a:pt x="419" y="521"/>
                    <a:pt x="398" y="521"/>
                  </a:cubicBezTo>
                  <a:cubicBezTo>
                    <a:pt x="299" y="521"/>
                    <a:pt x="202" y="477"/>
                    <a:pt x="122" y="417"/>
                  </a:cubicBezTo>
                  <a:cubicBezTo>
                    <a:pt x="98" y="369"/>
                    <a:pt x="98" y="344"/>
                    <a:pt x="122" y="296"/>
                  </a:cubicBezTo>
                  <a:cubicBezTo>
                    <a:pt x="165" y="168"/>
                    <a:pt x="263" y="97"/>
                    <a:pt x="384" y="97"/>
                  </a:cubicBezTo>
                  <a:close/>
                  <a:moveTo>
                    <a:pt x="386" y="1"/>
                  </a:moveTo>
                  <a:cubicBezTo>
                    <a:pt x="230" y="1"/>
                    <a:pt x="69" y="97"/>
                    <a:pt x="25" y="271"/>
                  </a:cubicBezTo>
                  <a:cubicBezTo>
                    <a:pt x="1" y="344"/>
                    <a:pt x="1" y="417"/>
                    <a:pt x="49" y="466"/>
                  </a:cubicBezTo>
                  <a:cubicBezTo>
                    <a:pt x="147" y="563"/>
                    <a:pt x="292" y="612"/>
                    <a:pt x="414" y="612"/>
                  </a:cubicBezTo>
                  <a:cubicBezTo>
                    <a:pt x="341" y="733"/>
                    <a:pt x="341" y="927"/>
                    <a:pt x="462" y="1049"/>
                  </a:cubicBezTo>
                  <a:cubicBezTo>
                    <a:pt x="487" y="1073"/>
                    <a:pt x="511" y="1073"/>
                    <a:pt x="559" y="1073"/>
                  </a:cubicBezTo>
                  <a:cubicBezTo>
                    <a:pt x="754" y="1073"/>
                    <a:pt x="1021" y="782"/>
                    <a:pt x="1070" y="539"/>
                  </a:cubicBezTo>
                  <a:cubicBezTo>
                    <a:pt x="1118" y="320"/>
                    <a:pt x="997" y="126"/>
                    <a:pt x="827" y="77"/>
                  </a:cubicBezTo>
                  <a:cubicBezTo>
                    <a:pt x="705" y="29"/>
                    <a:pt x="584" y="4"/>
                    <a:pt x="438" y="4"/>
                  </a:cubicBezTo>
                  <a:cubicBezTo>
                    <a:pt x="421" y="2"/>
                    <a:pt x="403" y="1"/>
                    <a:pt x="386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" name="Google Shape;198;p6"/>
            <p:cNvSpPr/>
            <p:nvPr/>
          </p:nvSpPr>
          <p:spPr>
            <a:xfrm rot="-1688081">
              <a:off x="7969074" y="265754"/>
              <a:ext cx="216788" cy="212988"/>
            </a:xfrm>
            <a:custGeom>
              <a:avLst/>
              <a:gdLst/>
              <a:ahLst/>
              <a:cxnLst/>
              <a:rect l="l" t="t" r="r" b="b"/>
              <a:pathLst>
                <a:path w="1094" h="1072" extrusionOk="0">
                  <a:moveTo>
                    <a:pt x="484" y="620"/>
                  </a:moveTo>
                  <a:cubicBezTo>
                    <a:pt x="474" y="660"/>
                    <a:pt x="413" y="681"/>
                    <a:pt x="413" y="681"/>
                  </a:cubicBezTo>
                  <a:cubicBezTo>
                    <a:pt x="433" y="641"/>
                    <a:pt x="452" y="634"/>
                    <a:pt x="484" y="620"/>
                  </a:cubicBezTo>
                  <a:close/>
                  <a:moveTo>
                    <a:pt x="480" y="88"/>
                  </a:moveTo>
                  <a:cubicBezTo>
                    <a:pt x="512" y="88"/>
                    <a:pt x="542" y="105"/>
                    <a:pt x="559" y="122"/>
                  </a:cubicBezTo>
                  <a:cubicBezTo>
                    <a:pt x="607" y="243"/>
                    <a:pt x="607" y="365"/>
                    <a:pt x="559" y="486"/>
                  </a:cubicBezTo>
                  <a:cubicBezTo>
                    <a:pt x="462" y="486"/>
                    <a:pt x="389" y="535"/>
                    <a:pt x="340" y="608"/>
                  </a:cubicBezTo>
                  <a:cubicBezTo>
                    <a:pt x="316" y="632"/>
                    <a:pt x="316" y="681"/>
                    <a:pt x="340" y="681"/>
                  </a:cubicBezTo>
                  <a:cubicBezTo>
                    <a:pt x="365" y="729"/>
                    <a:pt x="389" y="753"/>
                    <a:pt x="437" y="753"/>
                  </a:cubicBezTo>
                  <a:cubicBezTo>
                    <a:pt x="535" y="753"/>
                    <a:pt x="607" y="632"/>
                    <a:pt x="632" y="559"/>
                  </a:cubicBezTo>
                  <a:lnTo>
                    <a:pt x="778" y="559"/>
                  </a:lnTo>
                  <a:cubicBezTo>
                    <a:pt x="790" y="555"/>
                    <a:pt x="804" y="553"/>
                    <a:pt x="818" y="553"/>
                  </a:cubicBezTo>
                  <a:cubicBezTo>
                    <a:pt x="883" y="553"/>
                    <a:pt x="956" y="596"/>
                    <a:pt x="996" y="656"/>
                  </a:cubicBezTo>
                  <a:cubicBezTo>
                    <a:pt x="996" y="681"/>
                    <a:pt x="996" y="729"/>
                    <a:pt x="972" y="753"/>
                  </a:cubicBezTo>
                  <a:cubicBezTo>
                    <a:pt x="850" y="899"/>
                    <a:pt x="656" y="972"/>
                    <a:pt x="462" y="972"/>
                  </a:cubicBezTo>
                  <a:cubicBezTo>
                    <a:pt x="449" y="974"/>
                    <a:pt x="437" y="975"/>
                    <a:pt x="424" y="975"/>
                  </a:cubicBezTo>
                  <a:cubicBezTo>
                    <a:pt x="268" y="975"/>
                    <a:pt x="122" y="838"/>
                    <a:pt x="122" y="681"/>
                  </a:cubicBezTo>
                  <a:cubicBezTo>
                    <a:pt x="97" y="511"/>
                    <a:pt x="146" y="316"/>
                    <a:pt x="243" y="170"/>
                  </a:cubicBezTo>
                  <a:cubicBezTo>
                    <a:pt x="292" y="122"/>
                    <a:pt x="365" y="98"/>
                    <a:pt x="437" y="98"/>
                  </a:cubicBezTo>
                  <a:cubicBezTo>
                    <a:pt x="452" y="90"/>
                    <a:pt x="466" y="88"/>
                    <a:pt x="480" y="88"/>
                  </a:cubicBezTo>
                  <a:close/>
                  <a:moveTo>
                    <a:pt x="437" y="0"/>
                  </a:moveTo>
                  <a:cubicBezTo>
                    <a:pt x="340" y="0"/>
                    <a:pt x="243" y="49"/>
                    <a:pt x="170" y="122"/>
                  </a:cubicBezTo>
                  <a:cubicBezTo>
                    <a:pt x="49" y="292"/>
                    <a:pt x="0" y="511"/>
                    <a:pt x="24" y="705"/>
                  </a:cubicBezTo>
                  <a:cubicBezTo>
                    <a:pt x="24" y="910"/>
                    <a:pt x="195" y="1072"/>
                    <a:pt x="396" y="1072"/>
                  </a:cubicBezTo>
                  <a:cubicBezTo>
                    <a:pt x="410" y="1072"/>
                    <a:pt x="423" y="1071"/>
                    <a:pt x="437" y="1069"/>
                  </a:cubicBezTo>
                  <a:cubicBezTo>
                    <a:pt x="656" y="1069"/>
                    <a:pt x="875" y="972"/>
                    <a:pt x="1045" y="826"/>
                  </a:cubicBezTo>
                  <a:cubicBezTo>
                    <a:pt x="1069" y="753"/>
                    <a:pt x="1093" y="705"/>
                    <a:pt x="1069" y="632"/>
                  </a:cubicBezTo>
                  <a:cubicBezTo>
                    <a:pt x="1006" y="548"/>
                    <a:pt x="906" y="482"/>
                    <a:pt x="801" y="482"/>
                  </a:cubicBezTo>
                  <a:cubicBezTo>
                    <a:pt x="785" y="482"/>
                    <a:pt x="769" y="483"/>
                    <a:pt x="753" y="486"/>
                  </a:cubicBezTo>
                  <a:lnTo>
                    <a:pt x="656" y="486"/>
                  </a:lnTo>
                  <a:cubicBezTo>
                    <a:pt x="705" y="365"/>
                    <a:pt x="680" y="219"/>
                    <a:pt x="632" y="98"/>
                  </a:cubicBezTo>
                  <a:cubicBezTo>
                    <a:pt x="583" y="49"/>
                    <a:pt x="510" y="0"/>
                    <a:pt x="437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" name="Google Shape;199;p6"/>
            <p:cNvSpPr/>
            <p:nvPr/>
          </p:nvSpPr>
          <p:spPr>
            <a:xfrm rot="-1688081">
              <a:off x="8097840" y="455886"/>
              <a:ext cx="197730" cy="172533"/>
            </a:xfrm>
            <a:custGeom>
              <a:avLst/>
              <a:gdLst/>
              <a:ahLst/>
              <a:cxnLst/>
              <a:rect l="l" t="t" r="r" b="b"/>
              <a:pathLst>
                <a:path w="997" h="868" extrusionOk="0">
                  <a:moveTo>
                    <a:pt x="405" y="1"/>
                  </a:moveTo>
                  <a:cubicBezTo>
                    <a:pt x="214" y="1"/>
                    <a:pt x="67" y="97"/>
                    <a:pt x="49" y="168"/>
                  </a:cubicBezTo>
                  <a:cubicBezTo>
                    <a:pt x="0" y="363"/>
                    <a:pt x="49" y="557"/>
                    <a:pt x="195" y="703"/>
                  </a:cubicBezTo>
                  <a:cubicBezTo>
                    <a:pt x="350" y="801"/>
                    <a:pt x="529" y="867"/>
                    <a:pt x="667" y="867"/>
                  </a:cubicBezTo>
                  <a:cubicBezTo>
                    <a:pt x="767" y="867"/>
                    <a:pt x="844" y="833"/>
                    <a:pt x="875" y="751"/>
                  </a:cubicBezTo>
                  <a:cubicBezTo>
                    <a:pt x="996" y="484"/>
                    <a:pt x="875" y="168"/>
                    <a:pt x="632" y="47"/>
                  </a:cubicBezTo>
                  <a:cubicBezTo>
                    <a:pt x="553" y="14"/>
                    <a:pt x="476" y="1"/>
                    <a:pt x="40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" name="Google Shape;200;p6"/>
            <p:cNvSpPr/>
            <p:nvPr/>
          </p:nvSpPr>
          <p:spPr>
            <a:xfrm rot="-1688081">
              <a:off x="8096717" y="483916"/>
              <a:ext cx="91718" cy="96380"/>
            </a:xfrm>
            <a:custGeom>
              <a:avLst/>
              <a:gdLst/>
              <a:ahLst/>
              <a:cxnLst/>
              <a:rect l="l" t="t" r="r" b="b"/>
              <a:pathLst>
                <a:path w="463" h="487" extrusionOk="0">
                  <a:moveTo>
                    <a:pt x="462" y="0"/>
                  </a:moveTo>
                  <a:lnTo>
                    <a:pt x="1" y="486"/>
                  </a:lnTo>
                  <a:cubicBezTo>
                    <a:pt x="1" y="486"/>
                    <a:pt x="438" y="98"/>
                    <a:pt x="46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" name="Google Shape;201;p6"/>
            <p:cNvSpPr/>
            <p:nvPr/>
          </p:nvSpPr>
          <p:spPr>
            <a:xfrm rot="-1688081">
              <a:off x="8086977" y="473246"/>
              <a:ext cx="110777" cy="116608"/>
            </a:xfrm>
            <a:custGeom>
              <a:avLst/>
              <a:gdLst/>
              <a:ahLst/>
              <a:cxnLst/>
              <a:rect l="l" t="t" r="r" b="b"/>
              <a:pathLst>
                <a:path w="559" h="586" extrusionOk="0">
                  <a:moveTo>
                    <a:pt x="504" y="1"/>
                  </a:moveTo>
                  <a:cubicBezTo>
                    <a:pt x="487" y="1"/>
                    <a:pt x="471" y="9"/>
                    <a:pt x="462" y="27"/>
                  </a:cubicBezTo>
                  <a:cubicBezTo>
                    <a:pt x="340" y="197"/>
                    <a:pt x="195" y="367"/>
                    <a:pt x="25" y="489"/>
                  </a:cubicBezTo>
                  <a:cubicBezTo>
                    <a:pt x="0" y="513"/>
                    <a:pt x="0" y="537"/>
                    <a:pt x="25" y="562"/>
                  </a:cubicBezTo>
                  <a:cubicBezTo>
                    <a:pt x="25" y="562"/>
                    <a:pt x="49" y="562"/>
                    <a:pt x="49" y="586"/>
                  </a:cubicBezTo>
                  <a:cubicBezTo>
                    <a:pt x="73" y="562"/>
                    <a:pt x="73" y="562"/>
                    <a:pt x="73" y="562"/>
                  </a:cubicBezTo>
                  <a:cubicBezTo>
                    <a:pt x="267" y="416"/>
                    <a:pt x="413" y="246"/>
                    <a:pt x="559" y="51"/>
                  </a:cubicBezTo>
                  <a:cubicBezTo>
                    <a:pt x="559" y="21"/>
                    <a:pt x="531" y="1"/>
                    <a:pt x="504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" name="Google Shape;202;p6"/>
            <p:cNvSpPr/>
            <p:nvPr/>
          </p:nvSpPr>
          <p:spPr>
            <a:xfrm rot="-1688081">
              <a:off x="8145696" y="484405"/>
              <a:ext cx="102438" cy="116608"/>
            </a:xfrm>
            <a:custGeom>
              <a:avLst/>
              <a:gdLst/>
              <a:ahLst/>
              <a:cxnLst/>
              <a:rect l="l" t="t" r="r" b="b"/>
              <a:pathLst>
                <a:path w="511" h="584" extrusionOk="0">
                  <a:moveTo>
                    <a:pt x="510" y="1"/>
                  </a:moveTo>
                  <a:lnTo>
                    <a:pt x="0" y="584"/>
                  </a:lnTo>
                  <a:cubicBezTo>
                    <a:pt x="194" y="390"/>
                    <a:pt x="365" y="195"/>
                    <a:pt x="5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" name="Google Shape;203;p6"/>
            <p:cNvSpPr/>
            <p:nvPr/>
          </p:nvSpPr>
          <p:spPr>
            <a:xfrm rot="-1688081">
              <a:off x="8134246" y="477399"/>
              <a:ext cx="125070" cy="133266"/>
            </a:xfrm>
            <a:custGeom>
              <a:avLst/>
              <a:gdLst/>
              <a:ahLst/>
              <a:cxnLst/>
              <a:rect l="l" t="t" r="r" b="b"/>
              <a:pathLst>
                <a:path w="632" h="667" extrusionOk="0">
                  <a:moveTo>
                    <a:pt x="563" y="1"/>
                  </a:moveTo>
                  <a:cubicBezTo>
                    <a:pt x="547" y="1"/>
                    <a:pt x="535" y="18"/>
                    <a:pt x="535" y="35"/>
                  </a:cubicBezTo>
                  <a:cubicBezTo>
                    <a:pt x="389" y="254"/>
                    <a:pt x="219" y="448"/>
                    <a:pt x="25" y="594"/>
                  </a:cubicBezTo>
                  <a:cubicBezTo>
                    <a:pt x="0" y="618"/>
                    <a:pt x="0" y="642"/>
                    <a:pt x="25" y="667"/>
                  </a:cubicBezTo>
                  <a:lnTo>
                    <a:pt x="97" y="667"/>
                  </a:lnTo>
                  <a:cubicBezTo>
                    <a:pt x="292" y="496"/>
                    <a:pt x="486" y="278"/>
                    <a:pt x="632" y="59"/>
                  </a:cubicBezTo>
                  <a:cubicBezTo>
                    <a:pt x="632" y="35"/>
                    <a:pt x="608" y="11"/>
                    <a:pt x="583" y="11"/>
                  </a:cubicBezTo>
                  <a:cubicBezTo>
                    <a:pt x="576" y="3"/>
                    <a:pt x="569" y="1"/>
                    <a:pt x="563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" name="Google Shape;204;p6"/>
            <p:cNvSpPr/>
            <p:nvPr/>
          </p:nvSpPr>
          <p:spPr>
            <a:xfrm rot="-1688081">
              <a:off x="7849333" y="474447"/>
              <a:ext cx="145319" cy="57114"/>
            </a:xfrm>
            <a:custGeom>
              <a:avLst/>
              <a:gdLst/>
              <a:ahLst/>
              <a:cxnLst/>
              <a:rect l="l" t="t" r="r" b="b"/>
              <a:pathLst>
                <a:path w="729" h="287" extrusionOk="0">
                  <a:moveTo>
                    <a:pt x="254" y="0"/>
                  </a:moveTo>
                  <a:cubicBezTo>
                    <a:pt x="184" y="0"/>
                    <a:pt x="114" y="14"/>
                    <a:pt x="49" y="43"/>
                  </a:cubicBezTo>
                  <a:cubicBezTo>
                    <a:pt x="0" y="68"/>
                    <a:pt x="25" y="140"/>
                    <a:pt x="73" y="140"/>
                  </a:cubicBezTo>
                  <a:cubicBezTo>
                    <a:pt x="133" y="118"/>
                    <a:pt x="196" y="107"/>
                    <a:pt x="258" y="107"/>
                  </a:cubicBezTo>
                  <a:cubicBezTo>
                    <a:pt x="396" y="107"/>
                    <a:pt x="531" y="161"/>
                    <a:pt x="632" y="262"/>
                  </a:cubicBezTo>
                  <a:cubicBezTo>
                    <a:pt x="656" y="286"/>
                    <a:pt x="656" y="286"/>
                    <a:pt x="680" y="286"/>
                  </a:cubicBezTo>
                  <a:lnTo>
                    <a:pt x="705" y="286"/>
                  </a:lnTo>
                  <a:cubicBezTo>
                    <a:pt x="729" y="262"/>
                    <a:pt x="729" y="213"/>
                    <a:pt x="705" y="213"/>
                  </a:cubicBezTo>
                  <a:cubicBezTo>
                    <a:pt x="585" y="77"/>
                    <a:pt x="418" y="0"/>
                    <a:pt x="254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" name="Google Shape;205;p6"/>
            <p:cNvSpPr/>
            <p:nvPr/>
          </p:nvSpPr>
          <p:spPr>
            <a:xfrm rot="-1688081">
              <a:off x="8204018" y="501822"/>
              <a:ext cx="77425" cy="91621"/>
            </a:xfrm>
            <a:custGeom>
              <a:avLst/>
              <a:gdLst/>
              <a:ahLst/>
              <a:cxnLst/>
              <a:rect l="l" t="t" r="r" b="b"/>
              <a:pathLst>
                <a:path w="389" h="462" extrusionOk="0">
                  <a:moveTo>
                    <a:pt x="389" y="0"/>
                  </a:moveTo>
                  <a:lnTo>
                    <a:pt x="0" y="462"/>
                  </a:lnTo>
                  <a:cubicBezTo>
                    <a:pt x="0" y="462"/>
                    <a:pt x="364" y="146"/>
                    <a:pt x="38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" name="Google Shape;206;p6"/>
            <p:cNvSpPr/>
            <p:nvPr/>
          </p:nvSpPr>
          <p:spPr>
            <a:xfrm rot="-1688081">
              <a:off x="8189668" y="491995"/>
              <a:ext cx="101247" cy="111848"/>
            </a:xfrm>
            <a:custGeom>
              <a:avLst/>
              <a:gdLst/>
              <a:ahLst/>
              <a:cxnLst/>
              <a:rect l="l" t="t" r="r" b="b"/>
              <a:pathLst>
                <a:path w="511" h="566" extrusionOk="0">
                  <a:moveTo>
                    <a:pt x="462" y="1"/>
                  </a:moveTo>
                  <a:cubicBezTo>
                    <a:pt x="444" y="1"/>
                    <a:pt x="425" y="19"/>
                    <a:pt x="413" y="55"/>
                  </a:cubicBezTo>
                  <a:cubicBezTo>
                    <a:pt x="389" y="152"/>
                    <a:pt x="170" y="371"/>
                    <a:pt x="24" y="468"/>
                  </a:cubicBezTo>
                  <a:cubicBezTo>
                    <a:pt x="0" y="493"/>
                    <a:pt x="0" y="517"/>
                    <a:pt x="24" y="541"/>
                  </a:cubicBezTo>
                  <a:cubicBezTo>
                    <a:pt x="24" y="541"/>
                    <a:pt x="49" y="565"/>
                    <a:pt x="73" y="565"/>
                  </a:cubicBezTo>
                  <a:cubicBezTo>
                    <a:pt x="73" y="565"/>
                    <a:pt x="73" y="541"/>
                    <a:pt x="73" y="541"/>
                  </a:cubicBezTo>
                  <a:cubicBezTo>
                    <a:pt x="122" y="493"/>
                    <a:pt x="486" y="225"/>
                    <a:pt x="510" y="55"/>
                  </a:cubicBezTo>
                  <a:cubicBezTo>
                    <a:pt x="498" y="19"/>
                    <a:pt x="480" y="1"/>
                    <a:pt x="462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" name="Google Shape;207;p6"/>
            <p:cNvSpPr/>
            <p:nvPr/>
          </p:nvSpPr>
          <p:spPr>
            <a:xfrm rot="-1688081">
              <a:off x="7906533" y="365424"/>
              <a:ext cx="77425" cy="139215"/>
            </a:xfrm>
            <a:custGeom>
              <a:avLst/>
              <a:gdLst/>
              <a:ahLst/>
              <a:cxnLst/>
              <a:rect l="l" t="t" r="r" b="b"/>
              <a:pathLst>
                <a:path w="390" h="699" extrusionOk="0">
                  <a:moveTo>
                    <a:pt x="158" y="0"/>
                  </a:moveTo>
                  <a:cubicBezTo>
                    <a:pt x="146" y="0"/>
                    <a:pt x="134" y="6"/>
                    <a:pt x="122" y="18"/>
                  </a:cubicBezTo>
                  <a:cubicBezTo>
                    <a:pt x="0" y="237"/>
                    <a:pt x="98" y="529"/>
                    <a:pt x="292" y="699"/>
                  </a:cubicBezTo>
                  <a:lnTo>
                    <a:pt x="365" y="699"/>
                  </a:lnTo>
                  <a:cubicBezTo>
                    <a:pt x="389" y="674"/>
                    <a:pt x="389" y="650"/>
                    <a:pt x="365" y="626"/>
                  </a:cubicBezTo>
                  <a:cubicBezTo>
                    <a:pt x="171" y="504"/>
                    <a:pt x="122" y="261"/>
                    <a:pt x="195" y="67"/>
                  </a:cubicBezTo>
                  <a:cubicBezTo>
                    <a:pt x="219" y="43"/>
                    <a:pt x="219" y="18"/>
                    <a:pt x="195" y="18"/>
                  </a:cubicBezTo>
                  <a:cubicBezTo>
                    <a:pt x="183" y="6"/>
                    <a:pt x="171" y="0"/>
                    <a:pt x="158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" name="Google Shape;208;p6"/>
            <p:cNvSpPr/>
            <p:nvPr/>
          </p:nvSpPr>
          <p:spPr>
            <a:xfrm rot="-1688081">
              <a:off x="8626992" y="406417"/>
              <a:ext cx="366872" cy="1042332"/>
            </a:xfrm>
            <a:custGeom>
              <a:avLst/>
              <a:gdLst/>
              <a:ahLst/>
              <a:cxnLst/>
              <a:rect l="l" t="t" r="r" b="b"/>
              <a:pathLst>
                <a:path w="1848" h="5242" extrusionOk="0">
                  <a:moveTo>
                    <a:pt x="156" y="1"/>
                  </a:moveTo>
                  <a:cubicBezTo>
                    <a:pt x="122" y="1"/>
                    <a:pt x="86" y="7"/>
                    <a:pt x="49" y="19"/>
                  </a:cubicBezTo>
                  <a:cubicBezTo>
                    <a:pt x="25" y="19"/>
                    <a:pt x="1" y="43"/>
                    <a:pt x="1" y="68"/>
                  </a:cubicBezTo>
                  <a:cubicBezTo>
                    <a:pt x="25" y="92"/>
                    <a:pt x="25" y="116"/>
                    <a:pt x="49" y="116"/>
                  </a:cubicBezTo>
                  <a:lnTo>
                    <a:pt x="74" y="92"/>
                  </a:lnTo>
                  <a:lnTo>
                    <a:pt x="244" y="92"/>
                  </a:lnTo>
                  <a:cubicBezTo>
                    <a:pt x="251" y="99"/>
                    <a:pt x="258" y="102"/>
                    <a:pt x="265" y="102"/>
                  </a:cubicBezTo>
                  <a:cubicBezTo>
                    <a:pt x="280" y="102"/>
                    <a:pt x="292" y="85"/>
                    <a:pt x="292" y="68"/>
                  </a:cubicBezTo>
                  <a:cubicBezTo>
                    <a:pt x="292" y="43"/>
                    <a:pt x="268" y="19"/>
                    <a:pt x="244" y="19"/>
                  </a:cubicBezTo>
                  <a:cubicBezTo>
                    <a:pt x="220" y="7"/>
                    <a:pt x="189" y="1"/>
                    <a:pt x="156" y="1"/>
                  </a:cubicBezTo>
                  <a:close/>
                  <a:moveTo>
                    <a:pt x="438" y="43"/>
                  </a:moveTo>
                  <a:cubicBezTo>
                    <a:pt x="414" y="43"/>
                    <a:pt x="390" y="68"/>
                    <a:pt x="390" y="92"/>
                  </a:cubicBezTo>
                  <a:cubicBezTo>
                    <a:pt x="390" y="116"/>
                    <a:pt x="390" y="141"/>
                    <a:pt x="414" y="141"/>
                  </a:cubicBezTo>
                  <a:cubicBezTo>
                    <a:pt x="487" y="165"/>
                    <a:pt x="535" y="165"/>
                    <a:pt x="584" y="189"/>
                  </a:cubicBezTo>
                  <a:lnTo>
                    <a:pt x="608" y="189"/>
                  </a:lnTo>
                  <a:cubicBezTo>
                    <a:pt x="632" y="189"/>
                    <a:pt x="632" y="189"/>
                    <a:pt x="657" y="165"/>
                  </a:cubicBezTo>
                  <a:cubicBezTo>
                    <a:pt x="657" y="141"/>
                    <a:pt x="657" y="116"/>
                    <a:pt x="632" y="116"/>
                  </a:cubicBezTo>
                  <a:cubicBezTo>
                    <a:pt x="560" y="92"/>
                    <a:pt x="511" y="68"/>
                    <a:pt x="438" y="43"/>
                  </a:cubicBezTo>
                  <a:close/>
                  <a:moveTo>
                    <a:pt x="778" y="195"/>
                  </a:moveTo>
                  <a:cubicBezTo>
                    <a:pt x="766" y="195"/>
                    <a:pt x="754" y="201"/>
                    <a:pt x="754" y="213"/>
                  </a:cubicBezTo>
                  <a:cubicBezTo>
                    <a:pt x="730" y="238"/>
                    <a:pt x="730" y="262"/>
                    <a:pt x="754" y="286"/>
                  </a:cubicBezTo>
                  <a:cubicBezTo>
                    <a:pt x="803" y="311"/>
                    <a:pt x="851" y="359"/>
                    <a:pt x="875" y="384"/>
                  </a:cubicBezTo>
                  <a:cubicBezTo>
                    <a:pt x="900" y="408"/>
                    <a:pt x="900" y="408"/>
                    <a:pt x="924" y="408"/>
                  </a:cubicBezTo>
                  <a:lnTo>
                    <a:pt x="973" y="408"/>
                  </a:lnTo>
                  <a:cubicBezTo>
                    <a:pt x="973" y="384"/>
                    <a:pt x="973" y="359"/>
                    <a:pt x="973" y="335"/>
                  </a:cubicBezTo>
                  <a:cubicBezTo>
                    <a:pt x="924" y="286"/>
                    <a:pt x="875" y="238"/>
                    <a:pt x="803" y="213"/>
                  </a:cubicBezTo>
                  <a:cubicBezTo>
                    <a:pt x="803" y="201"/>
                    <a:pt x="790" y="195"/>
                    <a:pt x="778" y="195"/>
                  </a:cubicBezTo>
                  <a:close/>
                  <a:moveTo>
                    <a:pt x="1033" y="438"/>
                  </a:moveTo>
                  <a:cubicBezTo>
                    <a:pt x="1021" y="438"/>
                    <a:pt x="1009" y="444"/>
                    <a:pt x="997" y="456"/>
                  </a:cubicBezTo>
                  <a:cubicBezTo>
                    <a:pt x="973" y="456"/>
                    <a:pt x="973" y="505"/>
                    <a:pt x="997" y="529"/>
                  </a:cubicBezTo>
                  <a:cubicBezTo>
                    <a:pt x="1021" y="578"/>
                    <a:pt x="1045" y="626"/>
                    <a:pt x="1070" y="675"/>
                  </a:cubicBezTo>
                  <a:cubicBezTo>
                    <a:pt x="1070" y="699"/>
                    <a:pt x="1094" y="724"/>
                    <a:pt x="1118" y="724"/>
                  </a:cubicBezTo>
                  <a:lnTo>
                    <a:pt x="1118" y="699"/>
                  </a:lnTo>
                  <a:cubicBezTo>
                    <a:pt x="1143" y="675"/>
                    <a:pt x="1167" y="651"/>
                    <a:pt x="1143" y="626"/>
                  </a:cubicBezTo>
                  <a:cubicBezTo>
                    <a:pt x="1118" y="578"/>
                    <a:pt x="1094" y="505"/>
                    <a:pt x="1070" y="456"/>
                  </a:cubicBezTo>
                  <a:cubicBezTo>
                    <a:pt x="1058" y="444"/>
                    <a:pt x="1045" y="438"/>
                    <a:pt x="1033" y="438"/>
                  </a:cubicBezTo>
                  <a:close/>
                  <a:moveTo>
                    <a:pt x="1143" y="796"/>
                  </a:moveTo>
                  <a:cubicBezTo>
                    <a:pt x="1118" y="821"/>
                    <a:pt x="1118" y="845"/>
                    <a:pt x="1118" y="869"/>
                  </a:cubicBezTo>
                  <a:cubicBezTo>
                    <a:pt x="1118" y="918"/>
                    <a:pt x="1143" y="991"/>
                    <a:pt x="1143" y="991"/>
                  </a:cubicBezTo>
                  <a:lnTo>
                    <a:pt x="1143" y="1039"/>
                  </a:lnTo>
                  <a:cubicBezTo>
                    <a:pt x="1143" y="1064"/>
                    <a:pt x="1167" y="1088"/>
                    <a:pt x="1191" y="1088"/>
                  </a:cubicBezTo>
                  <a:cubicBezTo>
                    <a:pt x="1215" y="1088"/>
                    <a:pt x="1240" y="1064"/>
                    <a:pt x="1240" y="1039"/>
                  </a:cubicBezTo>
                  <a:cubicBezTo>
                    <a:pt x="1240" y="1015"/>
                    <a:pt x="1240" y="1015"/>
                    <a:pt x="1240" y="991"/>
                  </a:cubicBezTo>
                  <a:cubicBezTo>
                    <a:pt x="1215" y="942"/>
                    <a:pt x="1215" y="894"/>
                    <a:pt x="1215" y="845"/>
                  </a:cubicBezTo>
                  <a:cubicBezTo>
                    <a:pt x="1191" y="821"/>
                    <a:pt x="1167" y="796"/>
                    <a:pt x="1143" y="796"/>
                  </a:cubicBezTo>
                  <a:close/>
                  <a:moveTo>
                    <a:pt x="1191" y="1185"/>
                  </a:moveTo>
                  <a:cubicBezTo>
                    <a:pt x="1167" y="1185"/>
                    <a:pt x="1143" y="1209"/>
                    <a:pt x="1143" y="1234"/>
                  </a:cubicBezTo>
                  <a:cubicBezTo>
                    <a:pt x="1143" y="1282"/>
                    <a:pt x="1143" y="1355"/>
                    <a:pt x="1118" y="1404"/>
                  </a:cubicBezTo>
                  <a:cubicBezTo>
                    <a:pt x="1118" y="1428"/>
                    <a:pt x="1143" y="1452"/>
                    <a:pt x="1167" y="1452"/>
                  </a:cubicBezTo>
                  <a:cubicBezTo>
                    <a:pt x="1191" y="1452"/>
                    <a:pt x="1215" y="1452"/>
                    <a:pt x="1215" y="1428"/>
                  </a:cubicBezTo>
                  <a:cubicBezTo>
                    <a:pt x="1215" y="1355"/>
                    <a:pt x="1240" y="1307"/>
                    <a:pt x="1240" y="1234"/>
                  </a:cubicBezTo>
                  <a:cubicBezTo>
                    <a:pt x="1240" y="1209"/>
                    <a:pt x="1215" y="1185"/>
                    <a:pt x="1191" y="1185"/>
                  </a:cubicBezTo>
                  <a:close/>
                  <a:moveTo>
                    <a:pt x="1107" y="1549"/>
                  </a:moveTo>
                  <a:cubicBezTo>
                    <a:pt x="1093" y="1549"/>
                    <a:pt x="1078" y="1557"/>
                    <a:pt x="1070" y="1574"/>
                  </a:cubicBezTo>
                  <a:cubicBezTo>
                    <a:pt x="1045" y="1622"/>
                    <a:pt x="997" y="1695"/>
                    <a:pt x="973" y="1744"/>
                  </a:cubicBezTo>
                  <a:cubicBezTo>
                    <a:pt x="948" y="1744"/>
                    <a:pt x="948" y="1792"/>
                    <a:pt x="973" y="1792"/>
                  </a:cubicBezTo>
                  <a:lnTo>
                    <a:pt x="1045" y="1792"/>
                  </a:lnTo>
                  <a:cubicBezTo>
                    <a:pt x="1094" y="1744"/>
                    <a:pt x="1118" y="1671"/>
                    <a:pt x="1143" y="1622"/>
                  </a:cubicBezTo>
                  <a:cubicBezTo>
                    <a:pt x="1158" y="1575"/>
                    <a:pt x="1133" y="1549"/>
                    <a:pt x="1107" y="1549"/>
                  </a:cubicBezTo>
                  <a:close/>
                  <a:moveTo>
                    <a:pt x="438" y="1792"/>
                  </a:moveTo>
                  <a:cubicBezTo>
                    <a:pt x="394" y="1792"/>
                    <a:pt x="390" y="1893"/>
                    <a:pt x="426" y="1893"/>
                  </a:cubicBezTo>
                  <a:cubicBezTo>
                    <a:pt x="430" y="1893"/>
                    <a:pt x="434" y="1892"/>
                    <a:pt x="438" y="1890"/>
                  </a:cubicBezTo>
                  <a:lnTo>
                    <a:pt x="632" y="1890"/>
                  </a:lnTo>
                  <a:cubicBezTo>
                    <a:pt x="657" y="1890"/>
                    <a:pt x="681" y="1890"/>
                    <a:pt x="681" y="1841"/>
                  </a:cubicBezTo>
                  <a:cubicBezTo>
                    <a:pt x="681" y="1817"/>
                    <a:pt x="657" y="1817"/>
                    <a:pt x="632" y="1792"/>
                  </a:cubicBezTo>
                  <a:close/>
                  <a:moveTo>
                    <a:pt x="244" y="1841"/>
                  </a:moveTo>
                  <a:cubicBezTo>
                    <a:pt x="171" y="1865"/>
                    <a:pt x="98" y="1914"/>
                    <a:pt x="74" y="1963"/>
                  </a:cubicBezTo>
                  <a:cubicBezTo>
                    <a:pt x="49" y="1987"/>
                    <a:pt x="49" y="2011"/>
                    <a:pt x="74" y="2011"/>
                  </a:cubicBezTo>
                  <a:cubicBezTo>
                    <a:pt x="74" y="2023"/>
                    <a:pt x="74" y="2029"/>
                    <a:pt x="77" y="2029"/>
                  </a:cubicBezTo>
                  <a:cubicBezTo>
                    <a:pt x="80" y="2029"/>
                    <a:pt x="86" y="2023"/>
                    <a:pt x="98" y="2011"/>
                  </a:cubicBezTo>
                  <a:cubicBezTo>
                    <a:pt x="98" y="2023"/>
                    <a:pt x="104" y="2029"/>
                    <a:pt x="110" y="2029"/>
                  </a:cubicBezTo>
                  <a:cubicBezTo>
                    <a:pt x="116" y="2029"/>
                    <a:pt x="122" y="2023"/>
                    <a:pt x="122" y="2011"/>
                  </a:cubicBezTo>
                  <a:cubicBezTo>
                    <a:pt x="171" y="1987"/>
                    <a:pt x="220" y="1938"/>
                    <a:pt x="268" y="1938"/>
                  </a:cubicBezTo>
                  <a:cubicBezTo>
                    <a:pt x="292" y="1938"/>
                    <a:pt x="317" y="1914"/>
                    <a:pt x="292" y="1865"/>
                  </a:cubicBezTo>
                  <a:cubicBezTo>
                    <a:pt x="292" y="1841"/>
                    <a:pt x="268" y="1841"/>
                    <a:pt x="244" y="1841"/>
                  </a:cubicBezTo>
                  <a:close/>
                  <a:moveTo>
                    <a:pt x="803" y="1841"/>
                  </a:moveTo>
                  <a:cubicBezTo>
                    <a:pt x="778" y="1841"/>
                    <a:pt x="754" y="1841"/>
                    <a:pt x="754" y="1865"/>
                  </a:cubicBezTo>
                  <a:cubicBezTo>
                    <a:pt x="754" y="1890"/>
                    <a:pt x="754" y="1914"/>
                    <a:pt x="778" y="1938"/>
                  </a:cubicBezTo>
                  <a:lnTo>
                    <a:pt x="705" y="1987"/>
                  </a:lnTo>
                  <a:cubicBezTo>
                    <a:pt x="681" y="2011"/>
                    <a:pt x="681" y="2035"/>
                    <a:pt x="705" y="2060"/>
                  </a:cubicBezTo>
                  <a:lnTo>
                    <a:pt x="754" y="2060"/>
                  </a:lnTo>
                  <a:cubicBezTo>
                    <a:pt x="754" y="2060"/>
                    <a:pt x="754" y="2060"/>
                    <a:pt x="754" y="2035"/>
                  </a:cubicBezTo>
                  <a:cubicBezTo>
                    <a:pt x="803" y="2011"/>
                    <a:pt x="827" y="1987"/>
                    <a:pt x="875" y="1938"/>
                  </a:cubicBezTo>
                  <a:lnTo>
                    <a:pt x="948" y="1963"/>
                  </a:lnTo>
                  <a:cubicBezTo>
                    <a:pt x="955" y="1970"/>
                    <a:pt x="963" y="1973"/>
                    <a:pt x="970" y="1973"/>
                  </a:cubicBezTo>
                  <a:cubicBezTo>
                    <a:pt x="987" y="1973"/>
                    <a:pt x="1004" y="1955"/>
                    <a:pt x="1021" y="1938"/>
                  </a:cubicBezTo>
                  <a:cubicBezTo>
                    <a:pt x="1021" y="1914"/>
                    <a:pt x="997" y="1890"/>
                    <a:pt x="997" y="1890"/>
                  </a:cubicBezTo>
                  <a:lnTo>
                    <a:pt x="900" y="1841"/>
                  </a:lnTo>
                  <a:close/>
                  <a:moveTo>
                    <a:pt x="1143" y="1993"/>
                  </a:moveTo>
                  <a:cubicBezTo>
                    <a:pt x="1130" y="1993"/>
                    <a:pt x="1118" y="1999"/>
                    <a:pt x="1118" y="2011"/>
                  </a:cubicBezTo>
                  <a:cubicBezTo>
                    <a:pt x="1094" y="2035"/>
                    <a:pt x="1094" y="2060"/>
                    <a:pt x="1118" y="2084"/>
                  </a:cubicBezTo>
                  <a:cubicBezTo>
                    <a:pt x="1167" y="2108"/>
                    <a:pt x="1191" y="2157"/>
                    <a:pt x="1240" y="2205"/>
                  </a:cubicBezTo>
                  <a:cubicBezTo>
                    <a:pt x="1240" y="2205"/>
                    <a:pt x="1264" y="2205"/>
                    <a:pt x="1264" y="2230"/>
                  </a:cubicBezTo>
                  <a:lnTo>
                    <a:pt x="1313" y="2230"/>
                  </a:lnTo>
                  <a:cubicBezTo>
                    <a:pt x="1337" y="2205"/>
                    <a:pt x="1337" y="2181"/>
                    <a:pt x="1313" y="2157"/>
                  </a:cubicBezTo>
                  <a:cubicBezTo>
                    <a:pt x="1264" y="2108"/>
                    <a:pt x="1215" y="2060"/>
                    <a:pt x="1167" y="2011"/>
                  </a:cubicBezTo>
                  <a:cubicBezTo>
                    <a:pt x="1167" y="1999"/>
                    <a:pt x="1155" y="1993"/>
                    <a:pt x="1143" y="1993"/>
                  </a:cubicBezTo>
                  <a:close/>
                  <a:moveTo>
                    <a:pt x="585" y="2074"/>
                  </a:moveTo>
                  <a:cubicBezTo>
                    <a:pt x="576" y="2074"/>
                    <a:pt x="567" y="2077"/>
                    <a:pt x="560" y="2084"/>
                  </a:cubicBezTo>
                  <a:cubicBezTo>
                    <a:pt x="511" y="2108"/>
                    <a:pt x="462" y="2133"/>
                    <a:pt x="414" y="2157"/>
                  </a:cubicBezTo>
                  <a:cubicBezTo>
                    <a:pt x="365" y="2157"/>
                    <a:pt x="365" y="2230"/>
                    <a:pt x="414" y="2254"/>
                  </a:cubicBezTo>
                  <a:lnTo>
                    <a:pt x="438" y="2230"/>
                  </a:lnTo>
                  <a:cubicBezTo>
                    <a:pt x="487" y="2205"/>
                    <a:pt x="560" y="2181"/>
                    <a:pt x="608" y="2157"/>
                  </a:cubicBezTo>
                  <a:cubicBezTo>
                    <a:pt x="632" y="2157"/>
                    <a:pt x="632" y="2133"/>
                    <a:pt x="632" y="2108"/>
                  </a:cubicBezTo>
                  <a:cubicBezTo>
                    <a:pt x="632" y="2091"/>
                    <a:pt x="608" y="2074"/>
                    <a:pt x="585" y="2074"/>
                  </a:cubicBezTo>
                  <a:close/>
                  <a:moveTo>
                    <a:pt x="49" y="2108"/>
                  </a:moveTo>
                  <a:cubicBezTo>
                    <a:pt x="25" y="2133"/>
                    <a:pt x="1" y="2157"/>
                    <a:pt x="25" y="2181"/>
                  </a:cubicBezTo>
                  <a:cubicBezTo>
                    <a:pt x="74" y="2230"/>
                    <a:pt x="147" y="2278"/>
                    <a:pt x="220" y="2278"/>
                  </a:cubicBezTo>
                  <a:lnTo>
                    <a:pt x="244" y="2278"/>
                  </a:lnTo>
                  <a:cubicBezTo>
                    <a:pt x="244" y="2278"/>
                    <a:pt x="268" y="2254"/>
                    <a:pt x="268" y="2230"/>
                  </a:cubicBezTo>
                  <a:cubicBezTo>
                    <a:pt x="268" y="2205"/>
                    <a:pt x="244" y="2181"/>
                    <a:pt x="220" y="2181"/>
                  </a:cubicBezTo>
                  <a:cubicBezTo>
                    <a:pt x="195" y="2181"/>
                    <a:pt x="122" y="2181"/>
                    <a:pt x="98" y="2133"/>
                  </a:cubicBezTo>
                  <a:cubicBezTo>
                    <a:pt x="98" y="2108"/>
                    <a:pt x="74" y="2108"/>
                    <a:pt x="49" y="2108"/>
                  </a:cubicBezTo>
                  <a:close/>
                  <a:moveTo>
                    <a:pt x="1361" y="2278"/>
                  </a:moveTo>
                  <a:cubicBezTo>
                    <a:pt x="1337" y="2303"/>
                    <a:pt x="1313" y="2327"/>
                    <a:pt x="1337" y="2351"/>
                  </a:cubicBezTo>
                  <a:cubicBezTo>
                    <a:pt x="1337" y="2400"/>
                    <a:pt x="1361" y="2448"/>
                    <a:pt x="1361" y="2521"/>
                  </a:cubicBezTo>
                  <a:cubicBezTo>
                    <a:pt x="1361" y="2546"/>
                    <a:pt x="1386" y="2570"/>
                    <a:pt x="1410" y="2570"/>
                  </a:cubicBezTo>
                  <a:cubicBezTo>
                    <a:pt x="1434" y="2570"/>
                    <a:pt x="1458" y="2546"/>
                    <a:pt x="1458" y="2521"/>
                  </a:cubicBezTo>
                  <a:cubicBezTo>
                    <a:pt x="1458" y="2448"/>
                    <a:pt x="1434" y="2375"/>
                    <a:pt x="1410" y="2327"/>
                  </a:cubicBezTo>
                  <a:cubicBezTo>
                    <a:pt x="1410" y="2303"/>
                    <a:pt x="1361" y="2278"/>
                    <a:pt x="1361" y="2278"/>
                  </a:cubicBezTo>
                  <a:close/>
                  <a:moveTo>
                    <a:pt x="1402" y="2657"/>
                  </a:moveTo>
                  <a:cubicBezTo>
                    <a:pt x="1383" y="2657"/>
                    <a:pt x="1378" y="2674"/>
                    <a:pt x="1361" y="2691"/>
                  </a:cubicBezTo>
                  <a:cubicBezTo>
                    <a:pt x="1361" y="2764"/>
                    <a:pt x="1337" y="2813"/>
                    <a:pt x="1313" y="2861"/>
                  </a:cubicBezTo>
                  <a:cubicBezTo>
                    <a:pt x="1313" y="2886"/>
                    <a:pt x="1337" y="2910"/>
                    <a:pt x="1361" y="2934"/>
                  </a:cubicBezTo>
                  <a:cubicBezTo>
                    <a:pt x="1386" y="2934"/>
                    <a:pt x="1410" y="2934"/>
                    <a:pt x="1410" y="2910"/>
                  </a:cubicBezTo>
                  <a:cubicBezTo>
                    <a:pt x="1434" y="2837"/>
                    <a:pt x="1458" y="2764"/>
                    <a:pt x="1458" y="2716"/>
                  </a:cubicBezTo>
                  <a:cubicBezTo>
                    <a:pt x="1458" y="2691"/>
                    <a:pt x="1458" y="2667"/>
                    <a:pt x="1434" y="2667"/>
                  </a:cubicBezTo>
                  <a:cubicBezTo>
                    <a:pt x="1420" y="2660"/>
                    <a:pt x="1410" y="2657"/>
                    <a:pt x="1402" y="2657"/>
                  </a:cubicBezTo>
                  <a:close/>
                  <a:moveTo>
                    <a:pt x="1288" y="3021"/>
                  </a:moveTo>
                  <a:cubicBezTo>
                    <a:pt x="1272" y="3021"/>
                    <a:pt x="1256" y="3031"/>
                    <a:pt x="1240" y="3031"/>
                  </a:cubicBezTo>
                  <a:lnTo>
                    <a:pt x="1167" y="3201"/>
                  </a:lnTo>
                  <a:cubicBezTo>
                    <a:pt x="1143" y="3226"/>
                    <a:pt x="1167" y="3250"/>
                    <a:pt x="1191" y="3274"/>
                  </a:cubicBezTo>
                  <a:cubicBezTo>
                    <a:pt x="1215" y="3274"/>
                    <a:pt x="1240" y="3274"/>
                    <a:pt x="1240" y="3250"/>
                  </a:cubicBezTo>
                  <a:cubicBezTo>
                    <a:pt x="1264" y="3201"/>
                    <a:pt x="1313" y="3153"/>
                    <a:pt x="1337" y="3080"/>
                  </a:cubicBezTo>
                  <a:cubicBezTo>
                    <a:pt x="1337" y="3056"/>
                    <a:pt x="1337" y="3031"/>
                    <a:pt x="1313" y="3031"/>
                  </a:cubicBezTo>
                  <a:cubicBezTo>
                    <a:pt x="1305" y="3023"/>
                    <a:pt x="1296" y="3021"/>
                    <a:pt x="1288" y="3021"/>
                  </a:cubicBezTo>
                  <a:close/>
                  <a:moveTo>
                    <a:pt x="1124" y="3351"/>
                  </a:moveTo>
                  <a:cubicBezTo>
                    <a:pt x="1112" y="3351"/>
                    <a:pt x="1101" y="3357"/>
                    <a:pt x="1094" y="3371"/>
                  </a:cubicBezTo>
                  <a:cubicBezTo>
                    <a:pt x="1045" y="3444"/>
                    <a:pt x="1021" y="3493"/>
                    <a:pt x="997" y="3542"/>
                  </a:cubicBezTo>
                  <a:cubicBezTo>
                    <a:pt x="973" y="3542"/>
                    <a:pt x="973" y="3566"/>
                    <a:pt x="997" y="3590"/>
                  </a:cubicBezTo>
                  <a:lnTo>
                    <a:pt x="1070" y="3590"/>
                  </a:lnTo>
                  <a:cubicBezTo>
                    <a:pt x="1094" y="3542"/>
                    <a:pt x="1143" y="3493"/>
                    <a:pt x="1167" y="3420"/>
                  </a:cubicBezTo>
                  <a:cubicBezTo>
                    <a:pt x="1184" y="3386"/>
                    <a:pt x="1153" y="3351"/>
                    <a:pt x="1124" y="3351"/>
                  </a:cubicBezTo>
                  <a:close/>
                  <a:moveTo>
                    <a:pt x="705" y="3566"/>
                  </a:moveTo>
                  <a:cubicBezTo>
                    <a:pt x="632" y="3566"/>
                    <a:pt x="560" y="3590"/>
                    <a:pt x="511" y="3639"/>
                  </a:cubicBezTo>
                  <a:cubicBezTo>
                    <a:pt x="487" y="3639"/>
                    <a:pt x="487" y="3687"/>
                    <a:pt x="511" y="3687"/>
                  </a:cubicBezTo>
                  <a:cubicBezTo>
                    <a:pt x="511" y="3699"/>
                    <a:pt x="511" y="3705"/>
                    <a:pt x="514" y="3705"/>
                  </a:cubicBezTo>
                  <a:cubicBezTo>
                    <a:pt x="517" y="3705"/>
                    <a:pt x="523" y="3699"/>
                    <a:pt x="535" y="3687"/>
                  </a:cubicBezTo>
                  <a:cubicBezTo>
                    <a:pt x="535" y="3687"/>
                    <a:pt x="535" y="3712"/>
                    <a:pt x="560" y="3712"/>
                  </a:cubicBezTo>
                  <a:cubicBezTo>
                    <a:pt x="608" y="3663"/>
                    <a:pt x="657" y="3663"/>
                    <a:pt x="705" y="3663"/>
                  </a:cubicBezTo>
                  <a:cubicBezTo>
                    <a:pt x="730" y="3663"/>
                    <a:pt x="754" y="3639"/>
                    <a:pt x="754" y="3614"/>
                  </a:cubicBezTo>
                  <a:cubicBezTo>
                    <a:pt x="754" y="3590"/>
                    <a:pt x="730" y="3566"/>
                    <a:pt x="705" y="3566"/>
                  </a:cubicBezTo>
                  <a:close/>
                  <a:moveTo>
                    <a:pt x="900" y="3590"/>
                  </a:moveTo>
                  <a:cubicBezTo>
                    <a:pt x="875" y="3590"/>
                    <a:pt x="851" y="3614"/>
                    <a:pt x="851" y="3639"/>
                  </a:cubicBezTo>
                  <a:cubicBezTo>
                    <a:pt x="827" y="3639"/>
                    <a:pt x="851" y="3663"/>
                    <a:pt x="851" y="3687"/>
                  </a:cubicBezTo>
                  <a:cubicBezTo>
                    <a:pt x="827" y="3736"/>
                    <a:pt x="778" y="3760"/>
                    <a:pt x="730" y="3809"/>
                  </a:cubicBezTo>
                  <a:cubicBezTo>
                    <a:pt x="730" y="3833"/>
                    <a:pt x="730" y="3857"/>
                    <a:pt x="730" y="3882"/>
                  </a:cubicBezTo>
                  <a:lnTo>
                    <a:pt x="803" y="3882"/>
                  </a:lnTo>
                  <a:cubicBezTo>
                    <a:pt x="851" y="3833"/>
                    <a:pt x="900" y="3784"/>
                    <a:pt x="948" y="3736"/>
                  </a:cubicBezTo>
                  <a:cubicBezTo>
                    <a:pt x="948" y="3736"/>
                    <a:pt x="948" y="3712"/>
                    <a:pt x="948" y="3712"/>
                  </a:cubicBezTo>
                  <a:cubicBezTo>
                    <a:pt x="973" y="3712"/>
                    <a:pt x="1021" y="3736"/>
                    <a:pt x="1045" y="3736"/>
                  </a:cubicBezTo>
                  <a:cubicBezTo>
                    <a:pt x="1053" y="3743"/>
                    <a:pt x="1060" y="3746"/>
                    <a:pt x="1067" y="3746"/>
                  </a:cubicBezTo>
                  <a:cubicBezTo>
                    <a:pt x="1084" y="3746"/>
                    <a:pt x="1101" y="3729"/>
                    <a:pt x="1118" y="3712"/>
                  </a:cubicBezTo>
                  <a:cubicBezTo>
                    <a:pt x="1118" y="3712"/>
                    <a:pt x="1118" y="3663"/>
                    <a:pt x="1094" y="3663"/>
                  </a:cubicBezTo>
                  <a:cubicBezTo>
                    <a:pt x="1021" y="3639"/>
                    <a:pt x="973" y="3614"/>
                    <a:pt x="900" y="3590"/>
                  </a:cubicBezTo>
                  <a:close/>
                  <a:moveTo>
                    <a:pt x="1231" y="3742"/>
                  </a:moveTo>
                  <a:cubicBezTo>
                    <a:pt x="1222" y="3742"/>
                    <a:pt x="1215" y="3748"/>
                    <a:pt x="1215" y="3760"/>
                  </a:cubicBezTo>
                  <a:cubicBezTo>
                    <a:pt x="1191" y="3784"/>
                    <a:pt x="1191" y="3809"/>
                    <a:pt x="1215" y="3833"/>
                  </a:cubicBezTo>
                  <a:cubicBezTo>
                    <a:pt x="1264" y="3857"/>
                    <a:pt x="1313" y="3882"/>
                    <a:pt x="1361" y="3930"/>
                  </a:cubicBezTo>
                  <a:lnTo>
                    <a:pt x="1386" y="3930"/>
                  </a:lnTo>
                  <a:cubicBezTo>
                    <a:pt x="1386" y="3930"/>
                    <a:pt x="1396" y="3941"/>
                    <a:pt x="1411" y="3941"/>
                  </a:cubicBezTo>
                  <a:cubicBezTo>
                    <a:pt x="1418" y="3941"/>
                    <a:pt x="1426" y="3938"/>
                    <a:pt x="1434" y="3930"/>
                  </a:cubicBezTo>
                  <a:cubicBezTo>
                    <a:pt x="1434" y="3930"/>
                    <a:pt x="1434" y="3882"/>
                    <a:pt x="1434" y="3882"/>
                  </a:cubicBezTo>
                  <a:cubicBezTo>
                    <a:pt x="1386" y="3833"/>
                    <a:pt x="1313" y="3784"/>
                    <a:pt x="1264" y="3760"/>
                  </a:cubicBezTo>
                  <a:cubicBezTo>
                    <a:pt x="1252" y="3748"/>
                    <a:pt x="1240" y="3742"/>
                    <a:pt x="1231" y="3742"/>
                  </a:cubicBezTo>
                  <a:close/>
                  <a:moveTo>
                    <a:pt x="462" y="3784"/>
                  </a:moveTo>
                  <a:cubicBezTo>
                    <a:pt x="438" y="3784"/>
                    <a:pt x="414" y="3809"/>
                    <a:pt x="438" y="3833"/>
                  </a:cubicBezTo>
                  <a:cubicBezTo>
                    <a:pt x="438" y="3906"/>
                    <a:pt x="487" y="3979"/>
                    <a:pt x="584" y="3979"/>
                  </a:cubicBezTo>
                  <a:lnTo>
                    <a:pt x="608" y="3979"/>
                  </a:lnTo>
                  <a:cubicBezTo>
                    <a:pt x="632" y="3979"/>
                    <a:pt x="657" y="3954"/>
                    <a:pt x="657" y="3906"/>
                  </a:cubicBezTo>
                  <a:cubicBezTo>
                    <a:pt x="632" y="3882"/>
                    <a:pt x="608" y="3882"/>
                    <a:pt x="584" y="3882"/>
                  </a:cubicBezTo>
                  <a:cubicBezTo>
                    <a:pt x="560" y="3882"/>
                    <a:pt x="511" y="3882"/>
                    <a:pt x="511" y="3809"/>
                  </a:cubicBezTo>
                  <a:cubicBezTo>
                    <a:pt x="511" y="3784"/>
                    <a:pt x="487" y="3784"/>
                    <a:pt x="462" y="3784"/>
                  </a:cubicBezTo>
                  <a:close/>
                  <a:moveTo>
                    <a:pt x="1520" y="3963"/>
                  </a:moveTo>
                  <a:cubicBezTo>
                    <a:pt x="1480" y="3963"/>
                    <a:pt x="1445" y="4014"/>
                    <a:pt x="1483" y="4052"/>
                  </a:cubicBezTo>
                  <a:cubicBezTo>
                    <a:pt x="1507" y="4100"/>
                    <a:pt x="1556" y="4149"/>
                    <a:pt x="1580" y="4197"/>
                  </a:cubicBezTo>
                  <a:cubicBezTo>
                    <a:pt x="1604" y="4197"/>
                    <a:pt x="1604" y="4222"/>
                    <a:pt x="1628" y="4222"/>
                  </a:cubicBezTo>
                  <a:lnTo>
                    <a:pt x="1628" y="4197"/>
                  </a:lnTo>
                  <a:lnTo>
                    <a:pt x="1653" y="4197"/>
                  </a:lnTo>
                  <a:cubicBezTo>
                    <a:pt x="1677" y="4197"/>
                    <a:pt x="1677" y="4173"/>
                    <a:pt x="1677" y="4149"/>
                  </a:cubicBezTo>
                  <a:cubicBezTo>
                    <a:pt x="1628" y="4100"/>
                    <a:pt x="1604" y="4027"/>
                    <a:pt x="1556" y="3979"/>
                  </a:cubicBezTo>
                  <a:cubicBezTo>
                    <a:pt x="1544" y="3967"/>
                    <a:pt x="1532" y="3963"/>
                    <a:pt x="1520" y="3963"/>
                  </a:cubicBezTo>
                  <a:close/>
                  <a:moveTo>
                    <a:pt x="1722" y="4285"/>
                  </a:moveTo>
                  <a:cubicBezTo>
                    <a:pt x="1716" y="4285"/>
                    <a:pt x="1708" y="4287"/>
                    <a:pt x="1701" y="4295"/>
                  </a:cubicBezTo>
                  <a:cubicBezTo>
                    <a:pt x="1677" y="4295"/>
                    <a:pt x="1653" y="4319"/>
                    <a:pt x="1677" y="4343"/>
                  </a:cubicBezTo>
                  <a:cubicBezTo>
                    <a:pt x="1701" y="4416"/>
                    <a:pt x="1726" y="4465"/>
                    <a:pt x="1726" y="4513"/>
                  </a:cubicBezTo>
                  <a:cubicBezTo>
                    <a:pt x="1726" y="4537"/>
                    <a:pt x="1750" y="4562"/>
                    <a:pt x="1774" y="4562"/>
                  </a:cubicBezTo>
                  <a:cubicBezTo>
                    <a:pt x="1799" y="4562"/>
                    <a:pt x="1823" y="4513"/>
                    <a:pt x="1823" y="4489"/>
                  </a:cubicBezTo>
                  <a:cubicBezTo>
                    <a:pt x="1799" y="4440"/>
                    <a:pt x="1774" y="4367"/>
                    <a:pt x="1750" y="4319"/>
                  </a:cubicBezTo>
                  <a:cubicBezTo>
                    <a:pt x="1750" y="4302"/>
                    <a:pt x="1738" y="4285"/>
                    <a:pt x="1722" y="4285"/>
                  </a:cubicBezTo>
                  <a:close/>
                  <a:moveTo>
                    <a:pt x="1799" y="4635"/>
                  </a:moveTo>
                  <a:cubicBezTo>
                    <a:pt x="1774" y="4659"/>
                    <a:pt x="1750" y="4683"/>
                    <a:pt x="1750" y="4708"/>
                  </a:cubicBezTo>
                  <a:lnTo>
                    <a:pt x="1750" y="4780"/>
                  </a:lnTo>
                  <a:lnTo>
                    <a:pt x="1750" y="4878"/>
                  </a:lnTo>
                  <a:cubicBezTo>
                    <a:pt x="1750" y="4902"/>
                    <a:pt x="1774" y="4926"/>
                    <a:pt x="1799" y="4926"/>
                  </a:cubicBezTo>
                  <a:cubicBezTo>
                    <a:pt x="1823" y="4926"/>
                    <a:pt x="1847" y="4902"/>
                    <a:pt x="1847" y="4878"/>
                  </a:cubicBezTo>
                  <a:lnTo>
                    <a:pt x="1847" y="4780"/>
                  </a:lnTo>
                  <a:lnTo>
                    <a:pt x="1847" y="4683"/>
                  </a:lnTo>
                  <a:cubicBezTo>
                    <a:pt x="1847" y="4659"/>
                    <a:pt x="1823" y="4635"/>
                    <a:pt x="1799" y="4635"/>
                  </a:cubicBezTo>
                  <a:close/>
                  <a:moveTo>
                    <a:pt x="1799" y="5023"/>
                  </a:moveTo>
                  <a:cubicBezTo>
                    <a:pt x="1774" y="5023"/>
                    <a:pt x="1750" y="5023"/>
                    <a:pt x="1750" y="5048"/>
                  </a:cubicBezTo>
                  <a:cubicBezTo>
                    <a:pt x="1726" y="5096"/>
                    <a:pt x="1726" y="5145"/>
                    <a:pt x="1726" y="5169"/>
                  </a:cubicBezTo>
                  <a:cubicBezTo>
                    <a:pt x="1701" y="5193"/>
                    <a:pt x="1726" y="5218"/>
                    <a:pt x="1750" y="5242"/>
                  </a:cubicBezTo>
                  <a:cubicBezTo>
                    <a:pt x="1774" y="5242"/>
                    <a:pt x="1799" y="5218"/>
                    <a:pt x="1799" y="5193"/>
                  </a:cubicBezTo>
                  <a:cubicBezTo>
                    <a:pt x="1823" y="5169"/>
                    <a:pt x="1823" y="5121"/>
                    <a:pt x="1823" y="5072"/>
                  </a:cubicBezTo>
                  <a:cubicBezTo>
                    <a:pt x="1847" y="5048"/>
                    <a:pt x="1823" y="5023"/>
                    <a:pt x="1799" y="50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7" name="Google Shape;209;p6"/>
          <p:cNvGrpSpPr>
            <a:grpSpLocks/>
          </p:cNvGrpSpPr>
          <p:nvPr/>
        </p:nvGrpSpPr>
        <p:grpSpPr bwMode="auto">
          <a:xfrm flipH="1">
            <a:off x="11041063" y="5276850"/>
            <a:ext cx="944562" cy="1638300"/>
            <a:chOff x="-1056319" y="1385262"/>
            <a:chExt cx="212940" cy="369285"/>
          </a:xfrm>
        </p:grpSpPr>
        <p:sp>
          <p:nvSpPr>
            <p:cNvPr id="18" name="Google Shape;210;p6"/>
            <p:cNvSpPr/>
            <p:nvPr/>
          </p:nvSpPr>
          <p:spPr>
            <a:xfrm>
              <a:off x="-933207" y="1467564"/>
              <a:ext cx="27199" cy="279111"/>
            </a:xfrm>
            <a:custGeom>
              <a:avLst/>
              <a:gdLst/>
              <a:ahLst/>
              <a:cxnLst/>
              <a:rect l="l" t="t" r="r" b="b"/>
              <a:pathLst>
                <a:path w="705" h="7168" extrusionOk="0">
                  <a:moveTo>
                    <a:pt x="680" y="1"/>
                  </a:moveTo>
                  <a:cubicBezTo>
                    <a:pt x="656" y="1"/>
                    <a:pt x="632" y="25"/>
                    <a:pt x="632" y="50"/>
                  </a:cubicBezTo>
                  <a:cubicBezTo>
                    <a:pt x="608" y="292"/>
                    <a:pt x="0" y="6123"/>
                    <a:pt x="170" y="7119"/>
                  </a:cubicBezTo>
                  <a:cubicBezTo>
                    <a:pt x="170" y="7143"/>
                    <a:pt x="170" y="7167"/>
                    <a:pt x="195" y="7167"/>
                  </a:cubicBezTo>
                  <a:lnTo>
                    <a:pt x="219" y="7167"/>
                  </a:lnTo>
                  <a:cubicBezTo>
                    <a:pt x="243" y="7143"/>
                    <a:pt x="243" y="7119"/>
                    <a:pt x="243" y="7094"/>
                  </a:cubicBezTo>
                  <a:cubicBezTo>
                    <a:pt x="97" y="6123"/>
                    <a:pt x="705" y="122"/>
                    <a:pt x="705" y="74"/>
                  </a:cubicBezTo>
                  <a:cubicBezTo>
                    <a:pt x="705" y="25"/>
                    <a:pt x="705" y="25"/>
                    <a:pt x="6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" name="Google Shape;211;p6"/>
            <p:cNvSpPr/>
            <p:nvPr/>
          </p:nvSpPr>
          <p:spPr>
            <a:xfrm>
              <a:off x="-968280" y="1385262"/>
              <a:ext cx="124901" cy="123811"/>
            </a:xfrm>
            <a:custGeom>
              <a:avLst/>
              <a:gdLst/>
              <a:ahLst/>
              <a:cxnLst/>
              <a:rect l="l" t="t" r="r" b="b"/>
              <a:pathLst>
                <a:path w="3208" h="3183" extrusionOk="0">
                  <a:moveTo>
                    <a:pt x="1555" y="98"/>
                  </a:moveTo>
                  <a:cubicBezTo>
                    <a:pt x="1871" y="171"/>
                    <a:pt x="1871" y="705"/>
                    <a:pt x="1871" y="705"/>
                  </a:cubicBezTo>
                  <a:cubicBezTo>
                    <a:pt x="1871" y="729"/>
                    <a:pt x="1895" y="754"/>
                    <a:pt x="1920" y="754"/>
                  </a:cubicBezTo>
                  <a:cubicBezTo>
                    <a:pt x="1944" y="754"/>
                    <a:pt x="1968" y="754"/>
                    <a:pt x="1968" y="729"/>
                  </a:cubicBezTo>
                  <a:cubicBezTo>
                    <a:pt x="2065" y="535"/>
                    <a:pt x="2260" y="243"/>
                    <a:pt x="2381" y="243"/>
                  </a:cubicBezTo>
                  <a:cubicBezTo>
                    <a:pt x="2405" y="243"/>
                    <a:pt x="2430" y="243"/>
                    <a:pt x="2430" y="268"/>
                  </a:cubicBezTo>
                  <a:cubicBezTo>
                    <a:pt x="2600" y="389"/>
                    <a:pt x="2478" y="802"/>
                    <a:pt x="2405" y="948"/>
                  </a:cubicBezTo>
                  <a:cubicBezTo>
                    <a:pt x="2386" y="988"/>
                    <a:pt x="2414" y="1027"/>
                    <a:pt x="2452" y="1027"/>
                  </a:cubicBezTo>
                  <a:cubicBezTo>
                    <a:pt x="2460" y="1027"/>
                    <a:pt x="2469" y="1025"/>
                    <a:pt x="2478" y="1021"/>
                  </a:cubicBezTo>
                  <a:cubicBezTo>
                    <a:pt x="2600" y="972"/>
                    <a:pt x="2745" y="924"/>
                    <a:pt x="2891" y="924"/>
                  </a:cubicBezTo>
                  <a:cubicBezTo>
                    <a:pt x="2940" y="924"/>
                    <a:pt x="3013" y="924"/>
                    <a:pt x="3061" y="972"/>
                  </a:cubicBezTo>
                  <a:cubicBezTo>
                    <a:pt x="3061" y="972"/>
                    <a:pt x="3061" y="996"/>
                    <a:pt x="3061" y="996"/>
                  </a:cubicBezTo>
                  <a:cubicBezTo>
                    <a:pt x="3037" y="1142"/>
                    <a:pt x="2745" y="1409"/>
                    <a:pt x="2551" y="1580"/>
                  </a:cubicBezTo>
                  <a:cubicBezTo>
                    <a:pt x="2527" y="1580"/>
                    <a:pt x="2527" y="1604"/>
                    <a:pt x="2527" y="1628"/>
                  </a:cubicBezTo>
                  <a:cubicBezTo>
                    <a:pt x="2551" y="1628"/>
                    <a:pt x="2551" y="1652"/>
                    <a:pt x="2575" y="1652"/>
                  </a:cubicBezTo>
                  <a:cubicBezTo>
                    <a:pt x="2721" y="1652"/>
                    <a:pt x="3134" y="1725"/>
                    <a:pt x="3134" y="1920"/>
                  </a:cubicBezTo>
                  <a:cubicBezTo>
                    <a:pt x="3134" y="2114"/>
                    <a:pt x="2624" y="2163"/>
                    <a:pt x="2430" y="2163"/>
                  </a:cubicBezTo>
                  <a:cubicBezTo>
                    <a:pt x="2430" y="2163"/>
                    <a:pt x="2405" y="2163"/>
                    <a:pt x="2405" y="2187"/>
                  </a:cubicBezTo>
                  <a:cubicBezTo>
                    <a:pt x="2381" y="2211"/>
                    <a:pt x="2381" y="2211"/>
                    <a:pt x="2405" y="2235"/>
                  </a:cubicBezTo>
                  <a:cubicBezTo>
                    <a:pt x="2405" y="2235"/>
                    <a:pt x="2697" y="2551"/>
                    <a:pt x="2527" y="2794"/>
                  </a:cubicBezTo>
                  <a:cubicBezTo>
                    <a:pt x="2503" y="2818"/>
                    <a:pt x="2454" y="2843"/>
                    <a:pt x="2430" y="2843"/>
                  </a:cubicBezTo>
                  <a:cubicBezTo>
                    <a:pt x="2260" y="2843"/>
                    <a:pt x="1992" y="2503"/>
                    <a:pt x="1895" y="2381"/>
                  </a:cubicBezTo>
                  <a:cubicBezTo>
                    <a:pt x="1883" y="2369"/>
                    <a:pt x="1871" y="2363"/>
                    <a:pt x="1862" y="2363"/>
                  </a:cubicBezTo>
                  <a:cubicBezTo>
                    <a:pt x="1853" y="2363"/>
                    <a:pt x="1847" y="2369"/>
                    <a:pt x="1847" y="2381"/>
                  </a:cubicBezTo>
                  <a:cubicBezTo>
                    <a:pt x="1822" y="2381"/>
                    <a:pt x="1798" y="2405"/>
                    <a:pt x="1798" y="2430"/>
                  </a:cubicBezTo>
                  <a:cubicBezTo>
                    <a:pt x="1798" y="2430"/>
                    <a:pt x="1871" y="2964"/>
                    <a:pt x="1579" y="3086"/>
                  </a:cubicBezTo>
                  <a:lnTo>
                    <a:pt x="1507" y="3086"/>
                  </a:lnTo>
                  <a:cubicBezTo>
                    <a:pt x="1312" y="3086"/>
                    <a:pt x="1215" y="2624"/>
                    <a:pt x="1215" y="2454"/>
                  </a:cubicBezTo>
                  <a:cubicBezTo>
                    <a:pt x="1215" y="2430"/>
                    <a:pt x="1191" y="2430"/>
                    <a:pt x="1166" y="2430"/>
                  </a:cubicBezTo>
                  <a:cubicBezTo>
                    <a:pt x="1166" y="2430"/>
                    <a:pt x="1166" y="2454"/>
                    <a:pt x="1166" y="2454"/>
                  </a:cubicBezTo>
                  <a:cubicBezTo>
                    <a:pt x="1045" y="2551"/>
                    <a:pt x="899" y="2624"/>
                    <a:pt x="754" y="2624"/>
                  </a:cubicBezTo>
                  <a:cubicBezTo>
                    <a:pt x="656" y="2624"/>
                    <a:pt x="583" y="2600"/>
                    <a:pt x="511" y="2575"/>
                  </a:cubicBezTo>
                  <a:cubicBezTo>
                    <a:pt x="462" y="2551"/>
                    <a:pt x="413" y="2503"/>
                    <a:pt x="413" y="2454"/>
                  </a:cubicBezTo>
                  <a:cubicBezTo>
                    <a:pt x="389" y="2235"/>
                    <a:pt x="729" y="1871"/>
                    <a:pt x="875" y="1725"/>
                  </a:cubicBezTo>
                  <a:cubicBezTo>
                    <a:pt x="875" y="1701"/>
                    <a:pt x="875" y="1701"/>
                    <a:pt x="875" y="1677"/>
                  </a:cubicBezTo>
                  <a:cubicBezTo>
                    <a:pt x="851" y="1652"/>
                    <a:pt x="826" y="1652"/>
                    <a:pt x="826" y="1652"/>
                  </a:cubicBezTo>
                  <a:lnTo>
                    <a:pt x="705" y="1652"/>
                  </a:lnTo>
                  <a:cubicBezTo>
                    <a:pt x="535" y="1652"/>
                    <a:pt x="195" y="1628"/>
                    <a:pt x="146" y="1409"/>
                  </a:cubicBezTo>
                  <a:cubicBezTo>
                    <a:pt x="122" y="1385"/>
                    <a:pt x="122" y="1361"/>
                    <a:pt x="146" y="1337"/>
                  </a:cubicBezTo>
                  <a:cubicBezTo>
                    <a:pt x="219" y="1215"/>
                    <a:pt x="559" y="1191"/>
                    <a:pt x="826" y="1191"/>
                  </a:cubicBezTo>
                  <a:lnTo>
                    <a:pt x="851" y="1191"/>
                  </a:lnTo>
                  <a:cubicBezTo>
                    <a:pt x="899" y="1167"/>
                    <a:pt x="924" y="1118"/>
                    <a:pt x="875" y="1094"/>
                  </a:cubicBezTo>
                  <a:cubicBezTo>
                    <a:pt x="778" y="1021"/>
                    <a:pt x="511" y="778"/>
                    <a:pt x="511" y="608"/>
                  </a:cubicBezTo>
                  <a:cubicBezTo>
                    <a:pt x="511" y="559"/>
                    <a:pt x="511" y="535"/>
                    <a:pt x="535" y="511"/>
                  </a:cubicBezTo>
                  <a:cubicBezTo>
                    <a:pt x="583" y="486"/>
                    <a:pt x="608" y="462"/>
                    <a:pt x="656" y="462"/>
                  </a:cubicBezTo>
                  <a:cubicBezTo>
                    <a:pt x="899" y="511"/>
                    <a:pt x="1118" y="632"/>
                    <a:pt x="1312" y="778"/>
                  </a:cubicBezTo>
                  <a:lnTo>
                    <a:pt x="1361" y="778"/>
                  </a:lnTo>
                  <a:cubicBezTo>
                    <a:pt x="1385" y="754"/>
                    <a:pt x="1385" y="754"/>
                    <a:pt x="1385" y="729"/>
                  </a:cubicBezTo>
                  <a:cubicBezTo>
                    <a:pt x="1361" y="608"/>
                    <a:pt x="1337" y="268"/>
                    <a:pt x="1434" y="146"/>
                  </a:cubicBezTo>
                  <a:cubicBezTo>
                    <a:pt x="1458" y="98"/>
                    <a:pt x="1507" y="98"/>
                    <a:pt x="1555" y="98"/>
                  </a:cubicBezTo>
                  <a:close/>
                  <a:moveTo>
                    <a:pt x="1531" y="1"/>
                  </a:moveTo>
                  <a:cubicBezTo>
                    <a:pt x="1458" y="1"/>
                    <a:pt x="1385" y="25"/>
                    <a:pt x="1337" y="73"/>
                  </a:cubicBezTo>
                  <a:cubicBezTo>
                    <a:pt x="1239" y="243"/>
                    <a:pt x="1215" y="438"/>
                    <a:pt x="1239" y="632"/>
                  </a:cubicBezTo>
                  <a:cubicBezTo>
                    <a:pt x="1069" y="486"/>
                    <a:pt x="875" y="389"/>
                    <a:pt x="632" y="365"/>
                  </a:cubicBezTo>
                  <a:cubicBezTo>
                    <a:pt x="583" y="365"/>
                    <a:pt x="511" y="389"/>
                    <a:pt x="462" y="413"/>
                  </a:cubicBezTo>
                  <a:cubicBezTo>
                    <a:pt x="413" y="462"/>
                    <a:pt x="389" y="535"/>
                    <a:pt x="389" y="584"/>
                  </a:cubicBezTo>
                  <a:cubicBezTo>
                    <a:pt x="438" y="778"/>
                    <a:pt x="559" y="948"/>
                    <a:pt x="705" y="1069"/>
                  </a:cubicBezTo>
                  <a:cubicBezTo>
                    <a:pt x="511" y="1069"/>
                    <a:pt x="171" y="1118"/>
                    <a:pt x="49" y="1264"/>
                  </a:cubicBezTo>
                  <a:cubicBezTo>
                    <a:pt x="0" y="1312"/>
                    <a:pt x="0" y="1361"/>
                    <a:pt x="0" y="1434"/>
                  </a:cubicBezTo>
                  <a:cubicBezTo>
                    <a:pt x="73" y="1701"/>
                    <a:pt x="462" y="1725"/>
                    <a:pt x="681" y="1725"/>
                  </a:cubicBezTo>
                  <a:cubicBezTo>
                    <a:pt x="511" y="1895"/>
                    <a:pt x="243" y="2211"/>
                    <a:pt x="268" y="2454"/>
                  </a:cubicBezTo>
                  <a:cubicBezTo>
                    <a:pt x="292" y="2527"/>
                    <a:pt x="341" y="2600"/>
                    <a:pt x="413" y="2624"/>
                  </a:cubicBezTo>
                  <a:cubicBezTo>
                    <a:pt x="511" y="2673"/>
                    <a:pt x="608" y="2697"/>
                    <a:pt x="705" y="2697"/>
                  </a:cubicBezTo>
                  <a:cubicBezTo>
                    <a:pt x="851" y="2697"/>
                    <a:pt x="996" y="2648"/>
                    <a:pt x="1118" y="2551"/>
                  </a:cubicBezTo>
                  <a:cubicBezTo>
                    <a:pt x="1166" y="2746"/>
                    <a:pt x="1264" y="3183"/>
                    <a:pt x="1507" y="3183"/>
                  </a:cubicBezTo>
                  <a:cubicBezTo>
                    <a:pt x="1531" y="3183"/>
                    <a:pt x="1579" y="3183"/>
                    <a:pt x="1604" y="3159"/>
                  </a:cubicBezTo>
                  <a:cubicBezTo>
                    <a:pt x="1822" y="3037"/>
                    <a:pt x="1944" y="2794"/>
                    <a:pt x="1895" y="2551"/>
                  </a:cubicBezTo>
                  <a:lnTo>
                    <a:pt x="1895" y="2551"/>
                  </a:lnTo>
                  <a:cubicBezTo>
                    <a:pt x="2041" y="2721"/>
                    <a:pt x="2260" y="2940"/>
                    <a:pt x="2430" y="2940"/>
                  </a:cubicBezTo>
                  <a:cubicBezTo>
                    <a:pt x="2503" y="2940"/>
                    <a:pt x="2551" y="2916"/>
                    <a:pt x="2600" y="2867"/>
                  </a:cubicBezTo>
                  <a:cubicBezTo>
                    <a:pt x="2697" y="2648"/>
                    <a:pt x="2673" y="2405"/>
                    <a:pt x="2527" y="2260"/>
                  </a:cubicBezTo>
                  <a:cubicBezTo>
                    <a:pt x="2745" y="2235"/>
                    <a:pt x="3207" y="2163"/>
                    <a:pt x="3207" y="1920"/>
                  </a:cubicBezTo>
                  <a:cubicBezTo>
                    <a:pt x="3207" y="1677"/>
                    <a:pt x="2867" y="1604"/>
                    <a:pt x="2673" y="1580"/>
                  </a:cubicBezTo>
                  <a:cubicBezTo>
                    <a:pt x="2818" y="1434"/>
                    <a:pt x="3134" y="1191"/>
                    <a:pt x="3134" y="1021"/>
                  </a:cubicBezTo>
                  <a:cubicBezTo>
                    <a:pt x="3134" y="972"/>
                    <a:pt x="3110" y="948"/>
                    <a:pt x="3086" y="899"/>
                  </a:cubicBezTo>
                  <a:cubicBezTo>
                    <a:pt x="3037" y="851"/>
                    <a:pt x="2940" y="826"/>
                    <a:pt x="2867" y="826"/>
                  </a:cubicBezTo>
                  <a:cubicBezTo>
                    <a:pt x="2745" y="826"/>
                    <a:pt x="2624" y="851"/>
                    <a:pt x="2503" y="899"/>
                  </a:cubicBezTo>
                  <a:cubicBezTo>
                    <a:pt x="2551" y="729"/>
                    <a:pt x="2648" y="341"/>
                    <a:pt x="2478" y="195"/>
                  </a:cubicBezTo>
                  <a:cubicBezTo>
                    <a:pt x="2430" y="171"/>
                    <a:pt x="2405" y="146"/>
                    <a:pt x="2357" y="146"/>
                  </a:cubicBezTo>
                  <a:cubicBezTo>
                    <a:pt x="2187" y="146"/>
                    <a:pt x="2017" y="389"/>
                    <a:pt x="1920" y="559"/>
                  </a:cubicBezTo>
                  <a:cubicBezTo>
                    <a:pt x="1895" y="365"/>
                    <a:pt x="1798" y="73"/>
                    <a:pt x="15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" name="Google Shape;212;p6"/>
            <p:cNvSpPr/>
            <p:nvPr/>
          </p:nvSpPr>
          <p:spPr>
            <a:xfrm>
              <a:off x="-990111" y="1535195"/>
              <a:ext cx="60482" cy="203966"/>
            </a:xfrm>
            <a:custGeom>
              <a:avLst/>
              <a:gdLst/>
              <a:ahLst/>
              <a:cxnLst/>
              <a:rect l="l" t="t" r="r" b="b"/>
              <a:pathLst>
                <a:path w="1556" h="5234" extrusionOk="0">
                  <a:moveTo>
                    <a:pt x="70" y="1"/>
                  </a:moveTo>
                  <a:cubicBezTo>
                    <a:pt x="64" y="1"/>
                    <a:pt x="56" y="4"/>
                    <a:pt x="49" y="11"/>
                  </a:cubicBezTo>
                  <a:cubicBezTo>
                    <a:pt x="25" y="11"/>
                    <a:pt x="1" y="35"/>
                    <a:pt x="25" y="60"/>
                  </a:cubicBezTo>
                  <a:cubicBezTo>
                    <a:pt x="49" y="108"/>
                    <a:pt x="1458" y="3290"/>
                    <a:pt x="948" y="5185"/>
                  </a:cubicBezTo>
                  <a:cubicBezTo>
                    <a:pt x="948" y="5210"/>
                    <a:pt x="948" y="5234"/>
                    <a:pt x="972" y="5234"/>
                  </a:cubicBezTo>
                  <a:cubicBezTo>
                    <a:pt x="1021" y="5234"/>
                    <a:pt x="1045" y="5234"/>
                    <a:pt x="1045" y="5185"/>
                  </a:cubicBezTo>
                  <a:cubicBezTo>
                    <a:pt x="1555" y="3290"/>
                    <a:pt x="122" y="60"/>
                    <a:pt x="98" y="35"/>
                  </a:cubicBezTo>
                  <a:cubicBezTo>
                    <a:pt x="98" y="18"/>
                    <a:pt x="86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" name="Google Shape;213;p6"/>
            <p:cNvSpPr/>
            <p:nvPr/>
          </p:nvSpPr>
          <p:spPr>
            <a:xfrm>
              <a:off x="-1056319" y="1471858"/>
              <a:ext cx="125975" cy="123453"/>
            </a:xfrm>
            <a:custGeom>
              <a:avLst/>
              <a:gdLst/>
              <a:ahLst/>
              <a:cxnLst/>
              <a:rect l="l" t="t" r="r" b="b"/>
              <a:pathLst>
                <a:path w="3232" h="3168" extrusionOk="0">
                  <a:moveTo>
                    <a:pt x="1513" y="97"/>
                  </a:moveTo>
                  <a:cubicBezTo>
                    <a:pt x="1527" y="97"/>
                    <a:pt x="1541" y="99"/>
                    <a:pt x="1555" y="107"/>
                  </a:cubicBezTo>
                  <a:cubicBezTo>
                    <a:pt x="1871" y="155"/>
                    <a:pt x="1895" y="714"/>
                    <a:pt x="1895" y="714"/>
                  </a:cubicBezTo>
                  <a:cubicBezTo>
                    <a:pt x="1895" y="738"/>
                    <a:pt x="1895" y="738"/>
                    <a:pt x="1919" y="738"/>
                  </a:cubicBezTo>
                  <a:cubicBezTo>
                    <a:pt x="1926" y="745"/>
                    <a:pt x="1934" y="748"/>
                    <a:pt x="1940" y="748"/>
                  </a:cubicBezTo>
                  <a:cubicBezTo>
                    <a:pt x="1956" y="748"/>
                    <a:pt x="1968" y="731"/>
                    <a:pt x="1968" y="714"/>
                  </a:cubicBezTo>
                  <a:cubicBezTo>
                    <a:pt x="2065" y="544"/>
                    <a:pt x="2259" y="228"/>
                    <a:pt x="2381" y="228"/>
                  </a:cubicBezTo>
                  <a:cubicBezTo>
                    <a:pt x="2405" y="228"/>
                    <a:pt x="2430" y="252"/>
                    <a:pt x="2454" y="252"/>
                  </a:cubicBezTo>
                  <a:cubicBezTo>
                    <a:pt x="2600" y="398"/>
                    <a:pt x="2478" y="811"/>
                    <a:pt x="2430" y="957"/>
                  </a:cubicBezTo>
                  <a:cubicBezTo>
                    <a:pt x="2405" y="957"/>
                    <a:pt x="2405" y="981"/>
                    <a:pt x="2430" y="1005"/>
                  </a:cubicBezTo>
                  <a:lnTo>
                    <a:pt x="2478" y="1005"/>
                  </a:lnTo>
                  <a:cubicBezTo>
                    <a:pt x="2600" y="933"/>
                    <a:pt x="2745" y="908"/>
                    <a:pt x="2891" y="908"/>
                  </a:cubicBezTo>
                  <a:cubicBezTo>
                    <a:pt x="2940" y="908"/>
                    <a:pt x="3013" y="908"/>
                    <a:pt x="3061" y="957"/>
                  </a:cubicBezTo>
                  <a:cubicBezTo>
                    <a:pt x="3061" y="957"/>
                    <a:pt x="3061" y="981"/>
                    <a:pt x="3061" y="981"/>
                  </a:cubicBezTo>
                  <a:cubicBezTo>
                    <a:pt x="3037" y="1127"/>
                    <a:pt x="2745" y="1394"/>
                    <a:pt x="2551" y="1540"/>
                  </a:cubicBezTo>
                  <a:cubicBezTo>
                    <a:pt x="2551" y="1564"/>
                    <a:pt x="2527" y="1588"/>
                    <a:pt x="2527" y="1588"/>
                  </a:cubicBezTo>
                  <a:cubicBezTo>
                    <a:pt x="2551" y="1613"/>
                    <a:pt x="2551" y="1637"/>
                    <a:pt x="2575" y="1637"/>
                  </a:cubicBezTo>
                  <a:cubicBezTo>
                    <a:pt x="2575" y="1637"/>
                    <a:pt x="3134" y="1710"/>
                    <a:pt x="3134" y="1904"/>
                  </a:cubicBezTo>
                  <a:cubicBezTo>
                    <a:pt x="3134" y="2099"/>
                    <a:pt x="2624" y="2147"/>
                    <a:pt x="2454" y="2147"/>
                  </a:cubicBezTo>
                  <a:cubicBezTo>
                    <a:pt x="2430" y="2147"/>
                    <a:pt x="2405" y="2147"/>
                    <a:pt x="2405" y="2171"/>
                  </a:cubicBezTo>
                  <a:cubicBezTo>
                    <a:pt x="2381" y="2171"/>
                    <a:pt x="2381" y="2196"/>
                    <a:pt x="2405" y="2220"/>
                  </a:cubicBezTo>
                  <a:cubicBezTo>
                    <a:pt x="2405" y="2220"/>
                    <a:pt x="2697" y="2536"/>
                    <a:pt x="2527" y="2779"/>
                  </a:cubicBezTo>
                  <a:cubicBezTo>
                    <a:pt x="2502" y="2803"/>
                    <a:pt x="2478" y="2827"/>
                    <a:pt x="2430" y="2827"/>
                  </a:cubicBezTo>
                  <a:cubicBezTo>
                    <a:pt x="2259" y="2827"/>
                    <a:pt x="1992" y="2487"/>
                    <a:pt x="1895" y="2341"/>
                  </a:cubicBezTo>
                  <a:cubicBezTo>
                    <a:pt x="1895" y="2341"/>
                    <a:pt x="1884" y="2331"/>
                    <a:pt x="1870" y="2331"/>
                  </a:cubicBezTo>
                  <a:cubicBezTo>
                    <a:pt x="1863" y="2331"/>
                    <a:pt x="1855" y="2333"/>
                    <a:pt x="1846" y="2341"/>
                  </a:cubicBezTo>
                  <a:cubicBezTo>
                    <a:pt x="1822" y="2341"/>
                    <a:pt x="1822" y="2366"/>
                    <a:pt x="1822" y="2390"/>
                  </a:cubicBezTo>
                  <a:cubicBezTo>
                    <a:pt x="1822" y="2390"/>
                    <a:pt x="1895" y="2924"/>
                    <a:pt x="1579" y="3046"/>
                  </a:cubicBezTo>
                  <a:lnTo>
                    <a:pt x="1531" y="3046"/>
                  </a:lnTo>
                  <a:cubicBezTo>
                    <a:pt x="1336" y="3046"/>
                    <a:pt x="1239" y="2609"/>
                    <a:pt x="1215" y="2439"/>
                  </a:cubicBezTo>
                  <a:cubicBezTo>
                    <a:pt x="1215" y="2414"/>
                    <a:pt x="1191" y="2414"/>
                    <a:pt x="1191" y="2414"/>
                  </a:cubicBezTo>
                  <a:lnTo>
                    <a:pt x="1142" y="2414"/>
                  </a:lnTo>
                  <a:cubicBezTo>
                    <a:pt x="1021" y="2512"/>
                    <a:pt x="875" y="2584"/>
                    <a:pt x="705" y="2584"/>
                  </a:cubicBezTo>
                  <a:cubicBezTo>
                    <a:pt x="632" y="2584"/>
                    <a:pt x="535" y="2560"/>
                    <a:pt x="462" y="2536"/>
                  </a:cubicBezTo>
                  <a:cubicBezTo>
                    <a:pt x="413" y="2512"/>
                    <a:pt x="389" y="2463"/>
                    <a:pt x="365" y="2414"/>
                  </a:cubicBezTo>
                  <a:cubicBezTo>
                    <a:pt x="340" y="2220"/>
                    <a:pt x="705" y="1831"/>
                    <a:pt x="826" y="1686"/>
                  </a:cubicBezTo>
                  <a:cubicBezTo>
                    <a:pt x="851" y="1661"/>
                    <a:pt x="826" y="1613"/>
                    <a:pt x="802" y="1613"/>
                  </a:cubicBezTo>
                  <a:lnTo>
                    <a:pt x="656" y="1613"/>
                  </a:lnTo>
                  <a:cubicBezTo>
                    <a:pt x="510" y="1613"/>
                    <a:pt x="170" y="1588"/>
                    <a:pt x="122" y="1394"/>
                  </a:cubicBezTo>
                  <a:cubicBezTo>
                    <a:pt x="122" y="1370"/>
                    <a:pt x="122" y="1345"/>
                    <a:pt x="146" y="1321"/>
                  </a:cubicBezTo>
                  <a:cubicBezTo>
                    <a:pt x="219" y="1200"/>
                    <a:pt x="559" y="1175"/>
                    <a:pt x="826" y="1175"/>
                  </a:cubicBezTo>
                  <a:lnTo>
                    <a:pt x="875" y="1175"/>
                  </a:lnTo>
                  <a:cubicBezTo>
                    <a:pt x="875" y="1175"/>
                    <a:pt x="899" y="1151"/>
                    <a:pt x="923" y="1151"/>
                  </a:cubicBezTo>
                  <a:cubicBezTo>
                    <a:pt x="923" y="1127"/>
                    <a:pt x="899" y="1103"/>
                    <a:pt x="899" y="1078"/>
                  </a:cubicBezTo>
                  <a:cubicBezTo>
                    <a:pt x="802" y="1005"/>
                    <a:pt x="510" y="762"/>
                    <a:pt x="510" y="592"/>
                  </a:cubicBezTo>
                  <a:cubicBezTo>
                    <a:pt x="510" y="568"/>
                    <a:pt x="535" y="520"/>
                    <a:pt x="559" y="495"/>
                  </a:cubicBezTo>
                  <a:cubicBezTo>
                    <a:pt x="583" y="471"/>
                    <a:pt x="632" y="471"/>
                    <a:pt x="680" y="471"/>
                  </a:cubicBezTo>
                  <a:cubicBezTo>
                    <a:pt x="899" y="520"/>
                    <a:pt x="1142" y="617"/>
                    <a:pt x="1312" y="762"/>
                  </a:cubicBezTo>
                  <a:cubicBezTo>
                    <a:pt x="1324" y="775"/>
                    <a:pt x="1336" y="781"/>
                    <a:pt x="1345" y="781"/>
                  </a:cubicBezTo>
                  <a:cubicBezTo>
                    <a:pt x="1355" y="781"/>
                    <a:pt x="1361" y="775"/>
                    <a:pt x="1361" y="762"/>
                  </a:cubicBezTo>
                  <a:cubicBezTo>
                    <a:pt x="1385" y="762"/>
                    <a:pt x="1409" y="738"/>
                    <a:pt x="1385" y="714"/>
                  </a:cubicBezTo>
                  <a:cubicBezTo>
                    <a:pt x="1361" y="592"/>
                    <a:pt x="1336" y="252"/>
                    <a:pt x="1434" y="131"/>
                  </a:cubicBezTo>
                  <a:cubicBezTo>
                    <a:pt x="1451" y="114"/>
                    <a:pt x="1480" y="97"/>
                    <a:pt x="1513" y="97"/>
                  </a:cubicBezTo>
                  <a:close/>
                  <a:moveTo>
                    <a:pt x="1497" y="0"/>
                  </a:moveTo>
                  <a:cubicBezTo>
                    <a:pt x="1437" y="0"/>
                    <a:pt x="1373" y="28"/>
                    <a:pt x="1336" y="82"/>
                  </a:cubicBezTo>
                  <a:cubicBezTo>
                    <a:pt x="1263" y="252"/>
                    <a:pt x="1215" y="447"/>
                    <a:pt x="1263" y="617"/>
                  </a:cubicBezTo>
                  <a:cubicBezTo>
                    <a:pt x="1093" y="471"/>
                    <a:pt x="875" y="398"/>
                    <a:pt x="656" y="349"/>
                  </a:cubicBezTo>
                  <a:cubicBezTo>
                    <a:pt x="583" y="349"/>
                    <a:pt x="535" y="374"/>
                    <a:pt x="462" y="422"/>
                  </a:cubicBezTo>
                  <a:cubicBezTo>
                    <a:pt x="413" y="447"/>
                    <a:pt x="389" y="520"/>
                    <a:pt x="389" y="568"/>
                  </a:cubicBezTo>
                  <a:cubicBezTo>
                    <a:pt x="413" y="762"/>
                    <a:pt x="608" y="957"/>
                    <a:pt x="729" y="1054"/>
                  </a:cubicBezTo>
                  <a:cubicBezTo>
                    <a:pt x="510" y="1078"/>
                    <a:pt x="170" y="1103"/>
                    <a:pt x="49" y="1248"/>
                  </a:cubicBezTo>
                  <a:cubicBezTo>
                    <a:pt x="25" y="1297"/>
                    <a:pt x="0" y="1370"/>
                    <a:pt x="25" y="1418"/>
                  </a:cubicBezTo>
                  <a:cubicBezTo>
                    <a:pt x="73" y="1686"/>
                    <a:pt x="462" y="1710"/>
                    <a:pt x="680" y="1710"/>
                  </a:cubicBezTo>
                  <a:cubicBezTo>
                    <a:pt x="535" y="1880"/>
                    <a:pt x="243" y="2220"/>
                    <a:pt x="292" y="2439"/>
                  </a:cubicBezTo>
                  <a:cubicBezTo>
                    <a:pt x="292" y="2536"/>
                    <a:pt x="340" y="2584"/>
                    <a:pt x="438" y="2633"/>
                  </a:cubicBezTo>
                  <a:cubicBezTo>
                    <a:pt x="510" y="2682"/>
                    <a:pt x="608" y="2706"/>
                    <a:pt x="705" y="2706"/>
                  </a:cubicBezTo>
                  <a:cubicBezTo>
                    <a:pt x="875" y="2682"/>
                    <a:pt x="1021" y="2633"/>
                    <a:pt x="1142" y="2560"/>
                  </a:cubicBezTo>
                  <a:cubicBezTo>
                    <a:pt x="1166" y="2730"/>
                    <a:pt x="1263" y="3167"/>
                    <a:pt x="1531" y="3167"/>
                  </a:cubicBezTo>
                  <a:lnTo>
                    <a:pt x="1628" y="3167"/>
                  </a:lnTo>
                  <a:cubicBezTo>
                    <a:pt x="1822" y="3046"/>
                    <a:pt x="1944" y="2803"/>
                    <a:pt x="1919" y="2560"/>
                  </a:cubicBezTo>
                  <a:lnTo>
                    <a:pt x="1919" y="2560"/>
                  </a:lnTo>
                  <a:cubicBezTo>
                    <a:pt x="2041" y="2706"/>
                    <a:pt x="2259" y="2949"/>
                    <a:pt x="2454" y="2949"/>
                  </a:cubicBezTo>
                  <a:cubicBezTo>
                    <a:pt x="2502" y="2949"/>
                    <a:pt x="2575" y="2900"/>
                    <a:pt x="2600" y="2852"/>
                  </a:cubicBezTo>
                  <a:cubicBezTo>
                    <a:pt x="2721" y="2657"/>
                    <a:pt x="2697" y="2414"/>
                    <a:pt x="2551" y="2244"/>
                  </a:cubicBezTo>
                  <a:cubicBezTo>
                    <a:pt x="2745" y="2220"/>
                    <a:pt x="3231" y="2147"/>
                    <a:pt x="3231" y="1904"/>
                  </a:cubicBezTo>
                  <a:cubicBezTo>
                    <a:pt x="3231" y="1661"/>
                    <a:pt x="2891" y="1588"/>
                    <a:pt x="2697" y="1564"/>
                  </a:cubicBezTo>
                  <a:cubicBezTo>
                    <a:pt x="2842" y="1443"/>
                    <a:pt x="3134" y="1175"/>
                    <a:pt x="3134" y="1005"/>
                  </a:cubicBezTo>
                  <a:cubicBezTo>
                    <a:pt x="3134" y="981"/>
                    <a:pt x="3134" y="933"/>
                    <a:pt x="3110" y="908"/>
                  </a:cubicBezTo>
                  <a:cubicBezTo>
                    <a:pt x="3055" y="854"/>
                    <a:pt x="3000" y="826"/>
                    <a:pt x="2935" y="826"/>
                  </a:cubicBezTo>
                  <a:cubicBezTo>
                    <a:pt x="2914" y="826"/>
                    <a:pt x="2891" y="829"/>
                    <a:pt x="2867" y="835"/>
                  </a:cubicBezTo>
                  <a:cubicBezTo>
                    <a:pt x="2745" y="835"/>
                    <a:pt x="2624" y="860"/>
                    <a:pt x="2527" y="884"/>
                  </a:cubicBezTo>
                  <a:cubicBezTo>
                    <a:pt x="2575" y="714"/>
                    <a:pt x="2672" y="349"/>
                    <a:pt x="2478" y="179"/>
                  </a:cubicBezTo>
                  <a:cubicBezTo>
                    <a:pt x="2454" y="155"/>
                    <a:pt x="2405" y="155"/>
                    <a:pt x="2381" y="131"/>
                  </a:cubicBezTo>
                  <a:cubicBezTo>
                    <a:pt x="2211" y="131"/>
                    <a:pt x="2041" y="374"/>
                    <a:pt x="1944" y="544"/>
                  </a:cubicBezTo>
                  <a:cubicBezTo>
                    <a:pt x="1919" y="349"/>
                    <a:pt x="1822" y="58"/>
                    <a:pt x="1555" y="9"/>
                  </a:cubicBezTo>
                  <a:cubicBezTo>
                    <a:pt x="1537" y="3"/>
                    <a:pt x="1517" y="0"/>
                    <a:pt x="14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" name="Google Shape;214;p6"/>
            <p:cNvSpPr/>
            <p:nvPr/>
          </p:nvSpPr>
          <p:spPr>
            <a:xfrm>
              <a:off x="-933207" y="1418541"/>
              <a:ext cx="55830" cy="54749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29" y="1"/>
                  </a:moveTo>
                  <a:cubicBezTo>
                    <a:pt x="340" y="1"/>
                    <a:pt x="0" y="317"/>
                    <a:pt x="0" y="705"/>
                  </a:cubicBezTo>
                  <a:cubicBezTo>
                    <a:pt x="0" y="1094"/>
                    <a:pt x="340" y="1410"/>
                    <a:pt x="729" y="1410"/>
                  </a:cubicBezTo>
                  <a:cubicBezTo>
                    <a:pt x="1118" y="1410"/>
                    <a:pt x="1434" y="1094"/>
                    <a:pt x="1434" y="705"/>
                  </a:cubicBezTo>
                  <a:cubicBezTo>
                    <a:pt x="1434" y="317"/>
                    <a:pt x="1118" y="1"/>
                    <a:pt x="72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" name="Google Shape;215;p6"/>
            <p:cNvSpPr/>
            <p:nvPr/>
          </p:nvSpPr>
          <p:spPr>
            <a:xfrm>
              <a:off x="-1021247" y="1507284"/>
              <a:ext cx="55830" cy="55106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05" y="0"/>
                  </a:moveTo>
                  <a:cubicBezTo>
                    <a:pt x="316" y="0"/>
                    <a:pt x="0" y="316"/>
                    <a:pt x="0" y="705"/>
                  </a:cubicBezTo>
                  <a:cubicBezTo>
                    <a:pt x="0" y="1093"/>
                    <a:pt x="316" y="1409"/>
                    <a:pt x="705" y="1409"/>
                  </a:cubicBezTo>
                  <a:cubicBezTo>
                    <a:pt x="1118" y="1409"/>
                    <a:pt x="1433" y="1093"/>
                    <a:pt x="1433" y="705"/>
                  </a:cubicBezTo>
                  <a:cubicBezTo>
                    <a:pt x="1433" y="316"/>
                    <a:pt x="1118" y="0"/>
                    <a:pt x="70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" name="Google Shape;216;p6"/>
            <p:cNvSpPr/>
            <p:nvPr/>
          </p:nvSpPr>
          <p:spPr>
            <a:xfrm>
              <a:off x="-1029836" y="1690495"/>
              <a:ext cx="173573" cy="64052"/>
            </a:xfrm>
            <a:custGeom>
              <a:avLst/>
              <a:gdLst/>
              <a:ahLst/>
              <a:cxnLst/>
              <a:rect l="l" t="t" r="r" b="b"/>
              <a:pathLst>
                <a:path w="4460" h="1644" extrusionOk="0">
                  <a:moveTo>
                    <a:pt x="2533" y="0"/>
                  </a:moveTo>
                  <a:cubicBezTo>
                    <a:pt x="2511" y="0"/>
                    <a:pt x="2492" y="11"/>
                    <a:pt x="2478" y="34"/>
                  </a:cubicBezTo>
                  <a:cubicBezTo>
                    <a:pt x="2308" y="253"/>
                    <a:pt x="1920" y="763"/>
                    <a:pt x="1920" y="763"/>
                  </a:cubicBezTo>
                  <a:cubicBezTo>
                    <a:pt x="1920" y="763"/>
                    <a:pt x="1830" y="97"/>
                    <a:pt x="1603" y="97"/>
                  </a:cubicBezTo>
                  <a:cubicBezTo>
                    <a:pt x="1567" y="97"/>
                    <a:pt x="1526" y="115"/>
                    <a:pt x="1482" y="156"/>
                  </a:cubicBezTo>
                  <a:cubicBezTo>
                    <a:pt x="1288" y="350"/>
                    <a:pt x="1094" y="544"/>
                    <a:pt x="924" y="739"/>
                  </a:cubicBezTo>
                  <a:cubicBezTo>
                    <a:pt x="924" y="739"/>
                    <a:pt x="672" y="73"/>
                    <a:pt x="493" y="73"/>
                  </a:cubicBezTo>
                  <a:cubicBezTo>
                    <a:pt x="464" y="73"/>
                    <a:pt x="437" y="91"/>
                    <a:pt x="413" y="131"/>
                  </a:cubicBezTo>
                  <a:cubicBezTo>
                    <a:pt x="243" y="617"/>
                    <a:pt x="98" y="1103"/>
                    <a:pt x="0" y="1613"/>
                  </a:cubicBezTo>
                  <a:cubicBezTo>
                    <a:pt x="0" y="1613"/>
                    <a:pt x="1039" y="1644"/>
                    <a:pt x="2099" y="1644"/>
                  </a:cubicBezTo>
                  <a:cubicBezTo>
                    <a:pt x="3158" y="1644"/>
                    <a:pt x="4239" y="1613"/>
                    <a:pt x="4324" y="1492"/>
                  </a:cubicBezTo>
                  <a:cubicBezTo>
                    <a:pt x="4459" y="1289"/>
                    <a:pt x="4115" y="108"/>
                    <a:pt x="3813" y="108"/>
                  </a:cubicBezTo>
                  <a:cubicBezTo>
                    <a:pt x="3789" y="108"/>
                    <a:pt x="3765" y="115"/>
                    <a:pt x="3741" y="131"/>
                  </a:cubicBezTo>
                  <a:cubicBezTo>
                    <a:pt x="3523" y="350"/>
                    <a:pt x="3353" y="642"/>
                    <a:pt x="3280" y="933"/>
                  </a:cubicBezTo>
                  <a:cubicBezTo>
                    <a:pt x="3280" y="933"/>
                    <a:pt x="2744" y="0"/>
                    <a:pt x="25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Google Shape;217;p6"/>
            <p:cNvSpPr/>
            <p:nvPr/>
          </p:nvSpPr>
          <p:spPr>
            <a:xfrm>
              <a:off x="-887041" y="1718764"/>
              <a:ext cx="8589" cy="31489"/>
            </a:xfrm>
            <a:custGeom>
              <a:avLst/>
              <a:gdLst/>
              <a:ahLst/>
              <a:cxnLst/>
              <a:rect l="l" t="t" r="r" b="b"/>
              <a:pathLst>
                <a:path w="220" h="809" extrusionOk="0">
                  <a:moveTo>
                    <a:pt x="159" y="1"/>
                  </a:moveTo>
                  <a:cubicBezTo>
                    <a:pt x="140" y="1"/>
                    <a:pt x="122" y="13"/>
                    <a:pt x="122" y="37"/>
                  </a:cubicBezTo>
                  <a:cubicBezTo>
                    <a:pt x="122" y="256"/>
                    <a:pt x="98" y="499"/>
                    <a:pt x="25" y="741"/>
                  </a:cubicBezTo>
                  <a:cubicBezTo>
                    <a:pt x="1" y="741"/>
                    <a:pt x="1" y="790"/>
                    <a:pt x="25" y="790"/>
                  </a:cubicBezTo>
                  <a:lnTo>
                    <a:pt x="49" y="790"/>
                  </a:lnTo>
                  <a:cubicBezTo>
                    <a:pt x="49" y="802"/>
                    <a:pt x="55" y="808"/>
                    <a:pt x="64" y="808"/>
                  </a:cubicBezTo>
                  <a:cubicBezTo>
                    <a:pt x="73" y="808"/>
                    <a:pt x="86" y="802"/>
                    <a:pt x="98" y="790"/>
                  </a:cubicBezTo>
                  <a:cubicBezTo>
                    <a:pt x="195" y="547"/>
                    <a:pt x="219" y="280"/>
                    <a:pt x="195" y="37"/>
                  </a:cubicBezTo>
                  <a:cubicBezTo>
                    <a:pt x="195" y="13"/>
                    <a:pt x="177" y="1"/>
                    <a:pt x="1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218;p6"/>
            <p:cNvSpPr/>
            <p:nvPr/>
          </p:nvSpPr>
          <p:spPr>
            <a:xfrm>
              <a:off x="-931418" y="1708744"/>
              <a:ext cx="10379" cy="40793"/>
            </a:xfrm>
            <a:custGeom>
              <a:avLst/>
              <a:gdLst/>
              <a:ahLst/>
              <a:cxnLst/>
              <a:rect l="l" t="t" r="r" b="b"/>
              <a:pathLst>
                <a:path w="269" h="1046" extrusionOk="0">
                  <a:moveTo>
                    <a:pt x="147" y="0"/>
                  </a:moveTo>
                  <a:cubicBezTo>
                    <a:pt x="122" y="0"/>
                    <a:pt x="98" y="25"/>
                    <a:pt x="122" y="49"/>
                  </a:cubicBezTo>
                  <a:cubicBezTo>
                    <a:pt x="147" y="365"/>
                    <a:pt x="122" y="875"/>
                    <a:pt x="1" y="948"/>
                  </a:cubicBezTo>
                  <a:cubicBezTo>
                    <a:pt x="1" y="972"/>
                    <a:pt x="1" y="996"/>
                    <a:pt x="1" y="1021"/>
                  </a:cubicBezTo>
                  <a:cubicBezTo>
                    <a:pt x="25" y="1021"/>
                    <a:pt x="25" y="1045"/>
                    <a:pt x="49" y="1045"/>
                  </a:cubicBezTo>
                  <a:lnTo>
                    <a:pt x="74" y="1045"/>
                  </a:lnTo>
                  <a:cubicBezTo>
                    <a:pt x="268" y="924"/>
                    <a:pt x="195" y="195"/>
                    <a:pt x="195" y="49"/>
                  </a:cubicBezTo>
                  <a:cubicBezTo>
                    <a:pt x="195" y="0"/>
                    <a:pt x="171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Google Shape;219;p6"/>
            <p:cNvSpPr/>
            <p:nvPr/>
          </p:nvSpPr>
          <p:spPr>
            <a:xfrm>
              <a:off x="-976869" y="1713396"/>
              <a:ext cx="6800" cy="34352"/>
            </a:xfrm>
            <a:custGeom>
              <a:avLst/>
              <a:gdLst/>
              <a:ahLst/>
              <a:cxnLst/>
              <a:rect l="l" t="t" r="r" b="b"/>
              <a:pathLst>
                <a:path w="171" h="876" extrusionOk="0">
                  <a:moveTo>
                    <a:pt x="122" y="1"/>
                  </a:moveTo>
                  <a:cubicBezTo>
                    <a:pt x="98" y="1"/>
                    <a:pt x="74" y="25"/>
                    <a:pt x="74" y="50"/>
                  </a:cubicBezTo>
                  <a:cubicBezTo>
                    <a:pt x="74" y="317"/>
                    <a:pt x="49" y="560"/>
                    <a:pt x="1" y="827"/>
                  </a:cubicBezTo>
                  <a:cubicBezTo>
                    <a:pt x="1" y="851"/>
                    <a:pt x="1" y="875"/>
                    <a:pt x="49" y="875"/>
                  </a:cubicBezTo>
                  <a:cubicBezTo>
                    <a:pt x="74" y="875"/>
                    <a:pt x="98" y="875"/>
                    <a:pt x="98" y="851"/>
                  </a:cubicBezTo>
                  <a:cubicBezTo>
                    <a:pt x="147" y="584"/>
                    <a:pt x="171" y="317"/>
                    <a:pt x="171" y="50"/>
                  </a:cubicBezTo>
                  <a:cubicBezTo>
                    <a:pt x="171" y="25"/>
                    <a:pt x="147" y="1"/>
                    <a:pt x="1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" name="Google Shape;220;p6"/>
            <p:cNvSpPr/>
            <p:nvPr/>
          </p:nvSpPr>
          <p:spPr>
            <a:xfrm>
              <a:off x="-1015520" y="1710891"/>
              <a:ext cx="10378" cy="35783"/>
            </a:xfrm>
            <a:custGeom>
              <a:avLst/>
              <a:gdLst/>
              <a:ahLst/>
              <a:cxnLst/>
              <a:rect l="l" t="t" r="r" b="b"/>
              <a:pathLst>
                <a:path w="269" h="924" extrusionOk="0">
                  <a:moveTo>
                    <a:pt x="98" y="0"/>
                  </a:moveTo>
                  <a:cubicBezTo>
                    <a:pt x="74" y="0"/>
                    <a:pt x="49" y="0"/>
                    <a:pt x="25" y="24"/>
                  </a:cubicBezTo>
                  <a:cubicBezTo>
                    <a:pt x="1" y="316"/>
                    <a:pt x="49" y="607"/>
                    <a:pt x="171" y="899"/>
                  </a:cubicBezTo>
                  <a:cubicBezTo>
                    <a:pt x="171" y="899"/>
                    <a:pt x="195" y="923"/>
                    <a:pt x="195" y="923"/>
                  </a:cubicBezTo>
                  <a:lnTo>
                    <a:pt x="219" y="923"/>
                  </a:lnTo>
                  <a:cubicBezTo>
                    <a:pt x="244" y="899"/>
                    <a:pt x="268" y="875"/>
                    <a:pt x="244" y="850"/>
                  </a:cubicBezTo>
                  <a:cubicBezTo>
                    <a:pt x="147" y="607"/>
                    <a:pt x="98" y="316"/>
                    <a:pt x="122" y="49"/>
                  </a:cubicBezTo>
                  <a:cubicBezTo>
                    <a:pt x="122" y="24"/>
                    <a:pt x="122" y="0"/>
                    <a:pt x="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9" name="Google Shape;221;p6"/>
          <p:cNvGrpSpPr>
            <a:grpSpLocks/>
          </p:cNvGrpSpPr>
          <p:nvPr/>
        </p:nvGrpSpPr>
        <p:grpSpPr bwMode="auto">
          <a:xfrm flipH="1">
            <a:off x="176213" y="5946775"/>
            <a:ext cx="717550" cy="739775"/>
            <a:chOff x="5294267" y="4624350"/>
            <a:chExt cx="383004" cy="395854"/>
          </a:xfrm>
        </p:grpSpPr>
        <p:sp>
          <p:nvSpPr>
            <p:cNvPr id="30" name="Google Shape;222;p6"/>
            <p:cNvSpPr/>
            <p:nvPr/>
          </p:nvSpPr>
          <p:spPr>
            <a:xfrm>
              <a:off x="5358666" y="4859654"/>
              <a:ext cx="58468" cy="160550"/>
            </a:xfrm>
            <a:custGeom>
              <a:avLst/>
              <a:gdLst/>
              <a:ahLst/>
              <a:cxnLst/>
              <a:rect l="l" t="t" r="r" b="b"/>
              <a:pathLst>
                <a:path w="671" h="1845" extrusionOk="0">
                  <a:moveTo>
                    <a:pt x="106" y="0"/>
                  </a:moveTo>
                  <a:cubicBezTo>
                    <a:pt x="55" y="0"/>
                    <a:pt x="0" y="47"/>
                    <a:pt x="15" y="119"/>
                  </a:cubicBezTo>
                  <a:lnTo>
                    <a:pt x="501" y="1796"/>
                  </a:lnTo>
                  <a:cubicBezTo>
                    <a:pt x="501" y="1820"/>
                    <a:pt x="525" y="1844"/>
                    <a:pt x="573" y="1844"/>
                  </a:cubicBezTo>
                  <a:lnTo>
                    <a:pt x="598" y="1844"/>
                  </a:lnTo>
                  <a:cubicBezTo>
                    <a:pt x="646" y="1844"/>
                    <a:pt x="671" y="1796"/>
                    <a:pt x="646" y="1747"/>
                  </a:cubicBezTo>
                  <a:lnTo>
                    <a:pt x="185" y="71"/>
                  </a:lnTo>
                  <a:cubicBezTo>
                    <a:pt x="175" y="22"/>
                    <a:pt x="141" y="0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" name="Google Shape;223;p6"/>
            <p:cNvSpPr/>
            <p:nvPr/>
          </p:nvSpPr>
          <p:spPr>
            <a:xfrm>
              <a:off x="5294267" y="4894482"/>
              <a:ext cx="175403" cy="68808"/>
            </a:xfrm>
            <a:custGeom>
              <a:avLst/>
              <a:gdLst/>
              <a:ahLst/>
              <a:cxnLst/>
              <a:rect l="l" t="t" r="r" b="b"/>
              <a:pathLst>
                <a:path w="2017" h="788" extrusionOk="0">
                  <a:moveTo>
                    <a:pt x="1934" y="0"/>
                  </a:moveTo>
                  <a:cubicBezTo>
                    <a:pt x="1921" y="0"/>
                    <a:pt x="1908" y="3"/>
                    <a:pt x="1895" y="10"/>
                  </a:cubicBezTo>
                  <a:lnTo>
                    <a:pt x="49" y="617"/>
                  </a:lnTo>
                  <a:cubicBezTo>
                    <a:pt x="25" y="642"/>
                    <a:pt x="1" y="666"/>
                    <a:pt x="1" y="714"/>
                  </a:cubicBezTo>
                  <a:cubicBezTo>
                    <a:pt x="1" y="739"/>
                    <a:pt x="49" y="763"/>
                    <a:pt x="74" y="763"/>
                  </a:cubicBezTo>
                  <a:lnTo>
                    <a:pt x="98" y="787"/>
                  </a:lnTo>
                  <a:lnTo>
                    <a:pt x="1944" y="180"/>
                  </a:lnTo>
                  <a:cubicBezTo>
                    <a:pt x="1993" y="156"/>
                    <a:pt x="2017" y="107"/>
                    <a:pt x="1993" y="59"/>
                  </a:cubicBezTo>
                  <a:cubicBezTo>
                    <a:pt x="1993" y="23"/>
                    <a:pt x="1967" y="0"/>
                    <a:pt x="19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224;p6"/>
            <p:cNvSpPr/>
            <p:nvPr/>
          </p:nvSpPr>
          <p:spPr>
            <a:xfrm>
              <a:off x="5310367" y="4884288"/>
              <a:ext cx="150829" cy="93442"/>
            </a:xfrm>
            <a:custGeom>
              <a:avLst/>
              <a:gdLst/>
              <a:ahLst/>
              <a:cxnLst/>
              <a:rect l="l" t="t" r="r" b="b"/>
              <a:pathLst>
                <a:path w="1734" h="1081" extrusionOk="0">
                  <a:moveTo>
                    <a:pt x="110" y="0"/>
                  </a:moveTo>
                  <a:cubicBezTo>
                    <a:pt x="38" y="0"/>
                    <a:pt x="0" y="92"/>
                    <a:pt x="82" y="133"/>
                  </a:cubicBezTo>
                  <a:lnTo>
                    <a:pt x="1588" y="1080"/>
                  </a:lnTo>
                  <a:lnTo>
                    <a:pt x="1637" y="1080"/>
                  </a:lnTo>
                  <a:cubicBezTo>
                    <a:pt x="1661" y="1080"/>
                    <a:pt x="1685" y="1080"/>
                    <a:pt x="1709" y="1056"/>
                  </a:cubicBezTo>
                  <a:cubicBezTo>
                    <a:pt x="1734" y="1007"/>
                    <a:pt x="1709" y="959"/>
                    <a:pt x="1685" y="935"/>
                  </a:cubicBezTo>
                  <a:lnTo>
                    <a:pt x="155" y="11"/>
                  </a:lnTo>
                  <a:cubicBezTo>
                    <a:pt x="139" y="4"/>
                    <a:pt x="124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" name="Google Shape;225;p6"/>
            <p:cNvSpPr/>
            <p:nvPr/>
          </p:nvSpPr>
          <p:spPr>
            <a:xfrm>
              <a:off x="5340872" y="4845213"/>
              <a:ext cx="97445" cy="158002"/>
            </a:xfrm>
            <a:custGeom>
              <a:avLst/>
              <a:gdLst/>
              <a:ahLst/>
              <a:cxnLst/>
              <a:rect l="l" t="t" r="r" b="b"/>
              <a:pathLst>
                <a:path w="1118" h="1814" extrusionOk="0">
                  <a:moveTo>
                    <a:pt x="1010" y="0"/>
                  </a:moveTo>
                  <a:cubicBezTo>
                    <a:pt x="984" y="0"/>
                    <a:pt x="962" y="12"/>
                    <a:pt x="947" y="41"/>
                  </a:cubicBezTo>
                  <a:lnTo>
                    <a:pt x="24" y="1717"/>
                  </a:lnTo>
                  <a:cubicBezTo>
                    <a:pt x="0" y="1741"/>
                    <a:pt x="24" y="1790"/>
                    <a:pt x="49" y="1814"/>
                  </a:cubicBezTo>
                  <a:lnTo>
                    <a:pt x="97" y="1814"/>
                  </a:lnTo>
                  <a:cubicBezTo>
                    <a:pt x="122" y="1814"/>
                    <a:pt x="146" y="1814"/>
                    <a:pt x="170" y="1790"/>
                  </a:cubicBezTo>
                  <a:lnTo>
                    <a:pt x="1093" y="113"/>
                  </a:lnTo>
                  <a:cubicBezTo>
                    <a:pt x="1118" y="89"/>
                    <a:pt x="1093" y="41"/>
                    <a:pt x="1069" y="16"/>
                  </a:cubicBezTo>
                  <a:cubicBezTo>
                    <a:pt x="1049" y="6"/>
                    <a:pt x="1029" y="0"/>
                    <a:pt x="10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" name="Google Shape;226;p6"/>
            <p:cNvSpPr/>
            <p:nvPr/>
          </p:nvSpPr>
          <p:spPr>
            <a:xfrm>
              <a:off x="5499327" y="4624350"/>
              <a:ext cx="175403" cy="150357"/>
            </a:xfrm>
            <a:custGeom>
              <a:avLst/>
              <a:gdLst/>
              <a:ahLst/>
              <a:cxnLst/>
              <a:rect l="l" t="t" r="r" b="b"/>
              <a:pathLst>
                <a:path w="2017" h="1731" extrusionOk="0">
                  <a:moveTo>
                    <a:pt x="1166" y="175"/>
                  </a:moveTo>
                  <a:cubicBezTo>
                    <a:pt x="1555" y="175"/>
                    <a:pt x="1871" y="467"/>
                    <a:pt x="1871" y="856"/>
                  </a:cubicBezTo>
                  <a:cubicBezTo>
                    <a:pt x="1871" y="1285"/>
                    <a:pt x="1511" y="1569"/>
                    <a:pt x="1144" y="1569"/>
                  </a:cubicBezTo>
                  <a:cubicBezTo>
                    <a:pt x="971" y="1569"/>
                    <a:pt x="796" y="1506"/>
                    <a:pt x="656" y="1366"/>
                  </a:cubicBezTo>
                  <a:cubicBezTo>
                    <a:pt x="219" y="929"/>
                    <a:pt x="534" y="175"/>
                    <a:pt x="1166" y="175"/>
                  </a:cubicBezTo>
                  <a:close/>
                  <a:moveTo>
                    <a:pt x="1142" y="1"/>
                  </a:moveTo>
                  <a:cubicBezTo>
                    <a:pt x="930" y="1"/>
                    <a:pt x="714" y="77"/>
                    <a:pt x="534" y="248"/>
                  </a:cubicBezTo>
                  <a:cubicBezTo>
                    <a:pt x="0" y="807"/>
                    <a:pt x="389" y="1730"/>
                    <a:pt x="1166" y="1730"/>
                  </a:cubicBezTo>
                  <a:cubicBezTo>
                    <a:pt x="1628" y="1730"/>
                    <a:pt x="2016" y="1342"/>
                    <a:pt x="2016" y="856"/>
                  </a:cubicBezTo>
                  <a:cubicBezTo>
                    <a:pt x="2016" y="344"/>
                    <a:pt x="1590" y="1"/>
                    <a:pt x="11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" name="Google Shape;227;p6"/>
            <p:cNvSpPr/>
            <p:nvPr/>
          </p:nvSpPr>
          <p:spPr>
            <a:xfrm>
              <a:off x="5615414" y="4833320"/>
              <a:ext cx="32199" cy="89195"/>
            </a:xfrm>
            <a:custGeom>
              <a:avLst/>
              <a:gdLst/>
              <a:ahLst/>
              <a:cxnLst/>
              <a:rect l="l" t="t" r="r" b="b"/>
              <a:pathLst>
                <a:path w="671" h="1845" extrusionOk="0">
                  <a:moveTo>
                    <a:pt x="106" y="0"/>
                  </a:moveTo>
                  <a:cubicBezTo>
                    <a:pt x="55" y="0"/>
                    <a:pt x="0" y="47"/>
                    <a:pt x="15" y="119"/>
                  </a:cubicBezTo>
                  <a:lnTo>
                    <a:pt x="501" y="1796"/>
                  </a:lnTo>
                  <a:cubicBezTo>
                    <a:pt x="501" y="1820"/>
                    <a:pt x="525" y="1844"/>
                    <a:pt x="573" y="1844"/>
                  </a:cubicBezTo>
                  <a:lnTo>
                    <a:pt x="598" y="1844"/>
                  </a:lnTo>
                  <a:cubicBezTo>
                    <a:pt x="646" y="1844"/>
                    <a:pt x="671" y="1796"/>
                    <a:pt x="646" y="1747"/>
                  </a:cubicBezTo>
                  <a:lnTo>
                    <a:pt x="185" y="71"/>
                  </a:lnTo>
                  <a:cubicBezTo>
                    <a:pt x="175" y="22"/>
                    <a:pt x="141" y="0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" name="Google Shape;228;p6"/>
            <p:cNvSpPr/>
            <p:nvPr/>
          </p:nvSpPr>
          <p:spPr>
            <a:xfrm>
              <a:off x="5579826" y="4852858"/>
              <a:ext cx="97445" cy="38226"/>
            </a:xfrm>
            <a:custGeom>
              <a:avLst/>
              <a:gdLst/>
              <a:ahLst/>
              <a:cxnLst/>
              <a:rect l="l" t="t" r="r" b="b"/>
              <a:pathLst>
                <a:path w="2017" h="788" extrusionOk="0">
                  <a:moveTo>
                    <a:pt x="1934" y="0"/>
                  </a:moveTo>
                  <a:cubicBezTo>
                    <a:pt x="1921" y="0"/>
                    <a:pt x="1908" y="3"/>
                    <a:pt x="1895" y="10"/>
                  </a:cubicBezTo>
                  <a:lnTo>
                    <a:pt x="49" y="617"/>
                  </a:lnTo>
                  <a:cubicBezTo>
                    <a:pt x="25" y="642"/>
                    <a:pt x="1" y="666"/>
                    <a:pt x="1" y="714"/>
                  </a:cubicBezTo>
                  <a:cubicBezTo>
                    <a:pt x="1" y="739"/>
                    <a:pt x="49" y="763"/>
                    <a:pt x="74" y="763"/>
                  </a:cubicBezTo>
                  <a:lnTo>
                    <a:pt x="98" y="787"/>
                  </a:lnTo>
                  <a:lnTo>
                    <a:pt x="1944" y="180"/>
                  </a:lnTo>
                  <a:cubicBezTo>
                    <a:pt x="1993" y="156"/>
                    <a:pt x="2017" y="107"/>
                    <a:pt x="1993" y="59"/>
                  </a:cubicBezTo>
                  <a:cubicBezTo>
                    <a:pt x="1993" y="23"/>
                    <a:pt x="1967" y="0"/>
                    <a:pt x="19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" name="Google Shape;229;p6"/>
            <p:cNvSpPr/>
            <p:nvPr/>
          </p:nvSpPr>
          <p:spPr>
            <a:xfrm>
              <a:off x="5589146" y="4846912"/>
              <a:ext cx="83041" cy="52667"/>
            </a:xfrm>
            <a:custGeom>
              <a:avLst/>
              <a:gdLst/>
              <a:ahLst/>
              <a:cxnLst/>
              <a:rect l="l" t="t" r="r" b="b"/>
              <a:pathLst>
                <a:path w="1734" h="1081" extrusionOk="0">
                  <a:moveTo>
                    <a:pt x="110" y="0"/>
                  </a:moveTo>
                  <a:cubicBezTo>
                    <a:pt x="38" y="0"/>
                    <a:pt x="0" y="92"/>
                    <a:pt x="82" y="133"/>
                  </a:cubicBezTo>
                  <a:lnTo>
                    <a:pt x="1588" y="1080"/>
                  </a:lnTo>
                  <a:lnTo>
                    <a:pt x="1637" y="1080"/>
                  </a:lnTo>
                  <a:cubicBezTo>
                    <a:pt x="1661" y="1080"/>
                    <a:pt x="1685" y="1080"/>
                    <a:pt x="1709" y="1056"/>
                  </a:cubicBezTo>
                  <a:cubicBezTo>
                    <a:pt x="1734" y="1007"/>
                    <a:pt x="1709" y="959"/>
                    <a:pt x="1685" y="935"/>
                  </a:cubicBezTo>
                  <a:lnTo>
                    <a:pt x="155" y="11"/>
                  </a:lnTo>
                  <a:cubicBezTo>
                    <a:pt x="139" y="4"/>
                    <a:pt x="124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" name="Google Shape;230;p6"/>
            <p:cNvSpPr/>
            <p:nvPr/>
          </p:nvSpPr>
          <p:spPr>
            <a:xfrm>
              <a:off x="5606093" y="4825675"/>
              <a:ext cx="53384" cy="87495"/>
            </a:xfrm>
            <a:custGeom>
              <a:avLst/>
              <a:gdLst/>
              <a:ahLst/>
              <a:cxnLst/>
              <a:rect l="l" t="t" r="r" b="b"/>
              <a:pathLst>
                <a:path w="1118" h="1814" extrusionOk="0">
                  <a:moveTo>
                    <a:pt x="1010" y="0"/>
                  </a:moveTo>
                  <a:cubicBezTo>
                    <a:pt x="984" y="0"/>
                    <a:pt x="962" y="12"/>
                    <a:pt x="947" y="41"/>
                  </a:cubicBezTo>
                  <a:lnTo>
                    <a:pt x="24" y="1717"/>
                  </a:lnTo>
                  <a:cubicBezTo>
                    <a:pt x="0" y="1741"/>
                    <a:pt x="24" y="1790"/>
                    <a:pt x="49" y="1814"/>
                  </a:cubicBezTo>
                  <a:lnTo>
                    <a:pt x="97" y="1814"/>
                  </a:lnTo>
                  <a:cubicBezTo>
                    <a:pt x="122" y="1814"/>
                    <a:pt x="146" y="1814"/>
                    <a:pt x="170" y="1790"/>
                  </a:cubicBezTo>
                  <a:lnTo>
                    <a:pt x="1093" y="113"/>
                  </a:lnTo>
                  <a:cubicBezTo>
                    <a:pt x="1118" y="89"/>
                    <a:pt x="1093" y="41"/>
                    <a:pt x="1069" y="16"/>
                  </a:cubicBezTo>
                  <a:cubicBezTo>
                    <a:pt x="1049" y="6"/>
                    <a:pt x="1029" y="0"/>
                    <a:pt x="10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9" name="Google Shape;231;p6"/>
          <p:cNvGrpSpPr>
            <a:grpSpLocks/>
          </p:cNvGrpSpPr>
          <p:nvPr/>
        </p:nvGrpSpPr>
        <p:grpSpPr bwMode="auto">
          <a:xfrm rot="14395328" flipH="1">
            <a:off x="11268076" y="381000"/>
            <a:ext cx="715962" cy="363537"/>
            <a:chOff x="5294267" y="4825749"/>
            <a:chExt cx="383004" cy="194455"/>
          </a:xfrm>
        </p:grpSpPr>
        <p:sp>
          <p:nvSpPr>
            <p:cNvPr id="40" name="Google Shape;232;p6"/>
            <p:cNvSpPr/>
            <p:nvPr/>
          </p:nvSpPr>
          <p:spPr>
            <a:xfrm>
              <a:off x="5358550" y="4858470"/>
              <a:ext cx="57748" cy="160489"/>
            </a:xfrm>
            <a:custGeom>
              <a:avLst/>
              <a:gdLst/>
              <a:ahLst/>
              <a:cxnLst/>
              <a:rect l="l" t="t" r="r" b="b"/>
              <a:pathLst>
                <a:path w="671" h="1845" extrusionOk="0">
                  <a:moveTo>
                    <a:pt x="106" y="0"/>
                  </a:moveTo>
                  <a:cubicBezTo>
                    <a:pt x="55" y="0"/>
                    <a:pt x="0" y="47"/>
                    <a:pt x="15" y="119"/>
                  </a:cubicBezTo>
                  <a:lnTo>
                    <a:pt x="501" y="1796"/>
                  </a:lnTo>
                  <a:cubicBezTo>
                    <a:pt x="501" y="1820"/>
                    <a:pt x="525" y="1844"/>
                    <a:pt x="573" y="1844"/>
                  </a:cubicBezTo>
                  <a:lnTo>
                    <a:pt x="598" y="1844"/>
                  </a:lnTo>
                  <a:cubicBezTo>
                    <a:pt x="646" y="1844"/>
                    <a:pt x="671" y="1796"/>
                    <a:pt x="646" y="1747"/>
                  </a:cubicBezTo>
                  <a:lnTo>
                    <a:pt x="185" y="71"/>
                  </a:lnTo>
                  <a:cubicBezTo>
                    <a:pt x="175" y="22"/>
                    <a:pt x="141" y="0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" name="Google Shape;233;p6"/>
            <p:cNvSpPr/>
            <p:nvPr/>
          </p:nvSpPr>
          <p:spPr>
            <a:xfrm>
              <a:off x="5293202" y="4894250"/>
              <a:ext cx="175791" cy="68781"/>
            </a:xfrm>
            <a:custGeom>
              <a:avLst/>
              <a:gdLst/>
              <a:ahLst/>
              <a:cxnLst/>
              <a:rect l="l" t="t" r="r" b="b"/>
              <a:pathLst>
                <a:path w="2017" h="788" extrusionOk="0">
                  <a:moveTo>
                    <a:pt x="1934" y="0"/>
                  </a:moveTo>
                  <a:cubicBezTo>
                    <a:pt x="1921" y="0"/>
                    <a:pt x="1908" y="3"/>
                    <a:pt x="1895" y="10"/>
                  </a:cubicBezTo>
                  <a:lnTo>
                    <a:pt x="49" y="617"/>
                  </a:lnTo>
                  <a:cubicBezTo>
                    <a:pt x="25" y="642"/>
                    <a:pt x="1" y="666"/>
                    <a:pt x="1" y="714"/>
                  </a:cubicBezTo>
                  <a:cubicBezTo>
                    <a:pt x="1" y="739"/>
                    <a:pt x="49" y="763"/>
                    <a:pt x="74" y="763"/>
                  </a:cubicBezTo>
                  <a:lnTo>
                    <a:pt x="98" y="787"/>
                  </a:lnTo>
                  <a:lnTo>
                    <a:pt x="1944" y="180"/>
                  </a:lnTo>
                  <a:cubicBezTo>
                    <a:pt x="1993" y="156"/>
                    <a:pt x="2017" y="107"/>
                    <a:pt x="1993" y="59"/>
                  </a:cubicBezTo>
                  <a:cubicBezTo>
                    <a:pt x="1993" y="23"/>
                    <a:pt x="1967" y="0"/>
                    <a:pt x="19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" name="Google Shape;234;p6"/>
            <p:cNvSpPr/>
            <p:nvPr/>
          </p:nvSpPr>
          <p:spPr>
            <a:xfrm>
              <a:off x="5311686" y="4882845"/>
              <a:ext cx="151164" cy="94255"/>
            </a:xfrm>
            <a:custGeom>
              <a:avLst/>
              <a:gdLst/>
              <a:ahLst/>
              <a:cxnLst/>
              <a:rect l="l" t="t" r="r" b="b"/>
              <a:pathLst>
                <a:path w="1734" h="1081" extrusionOk="0">
                  <a:moveTo>
                    <a:pt x="110" y="0"/>
                  </a:moveTo>
                  <a:cubicBezTo>
                    <a:pt x="38" y="0"/>
                    <a:pt x="0" y="92"/>
                    <a:pt x="82" y="133"/>
                  </a:cubicBezTo>
                  <a:lnTo>
                    <a:pt x="1588" y="1080"/>
                  </a:lnTo>
                  <a:lnTo>
                    <a:pt x="1637" y="1080"/>
                  </a:lnTo>
                  <a:cubicBezTo>
                    <a:pt x="1661" y="1080"/>
                    <a:pt x="1685" y="1080"/>
                    <a:pt x="1709" y="1056"/>
                  </a:cubicBezTo>
                  <a:cubicBezTo>
                    <a:pt x="1734" y="1007"/>
                    <a:pt x="1709" y="959"/>
                    <a:pt x="1685" y="935"/>
                  </a:cubicBezTo>
                  <a:lnTo>
                    <a:pt x="155" y="11"/>
                  </a:lnTo>
                  <a:cubicBezTo>
                    <a:pt x="139" y="4"/>
                    <a:pt x="124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" name="Google Shape;235;p6"/>
            <p:cNvSpPr/>
            <p:nvPr/>
          </p:nvSpPr>
          <p:spPr>
            <a:xfrm>
              <a:off x="5341356" y="4845142"/>
              <a:ext cx="96813" cy="157942"/>
            </a:xfrm>
            <a:custGeom>
              <a:avLst/>
              <a:gdLst/>
              <a:ahLst/>
              <a:cxnLst/>
              <a:rect l="l" t="t" r="r" b="b"/>
              <a:pathLst>
                <a:path w="1118" h="1814" extrusionOk="0">
                  <a:moveTo>
                    <a:pt x="1010" y="0"/>
                  </a:moveTo>
                  <a:cubicBezTo>
                    <a:pt x="984" y="0"/>
                    <a:pt x="962" y="12"/>
                    <a:pt x="947" y="41"/>
                  </a:cubicBezTo>
                  <a:lnTo>
                    <a:pt x="24" y="1717"/>
                  </a:lnTo>
                  <a:cubicBezTo>
                    <a:pt x="0" y="1741"/>
                    <a:pt x="24" y="1790"/>
                    <a:pt x="49" y="1814"/>
                  </a:cubicBezTo>
                  <a:lnTo>
                    <a:pt x="97" y="1814"/>
                  </a:lnTo>
                  <a:cubicBezTo>
                    <a:pt x="122" y="1814"/>
                    <a:pt x="146" y="1814"/>
                    <a:pt x="170" y="1790"/>
                  </a:cubicBezTo>
                  <a:lnTo>
                    <a:pt x="1093" y="113"/>
                  </a:lnTo>
                  <a:cubicBezTo>
                    <a:pt x="1118" y="89"/>
                    <a:pt x="1093" y="41"/>
                    <a:pt x="1069" y="16"/>
                  </a:cubicBezTo>
                  <a:cubicBezTo>
                    <a:pt x="1049" y="6"/>
                    <a:pt x="1029" y="0"/>
                    <a:pt x="10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" name="Google Shape;236;p6"/>
            <p:cNvSpPr/>
            <p:nvPr/>
          </p:nvSpPr>
          <p:spPr>
            <a:xfrm>
              <a:off x="5613677" y="4833003"/>
              <a:ext cx="33120" cy="89161"/>
            </a:xfrm>
            <a:custGeom>
              <a:avLst/>
              <a:gdLst/>
              <a:ahLst/>
              <a:cxnLst/>
              <a:rect l="l" t="t" r="r" b="b"/>
              <a:pathLst>
                <a:path w="671" h="1845" extrusionOk="0">
                  <a:moveTo>
                    <a:pt x="106" y="0"/>
                  </a:moveTo>
                  <a:cubicBezTo>
                    <a:pt x="55" y="0"/>
                    <a:pt x="0" y="47"/>
                    <a:pt x="15" y="119"/>
                  </a:cubicBezTo>
                  <a:lnTo>
                    <a:pt x="501" y="1796"/>
                  </a:lnTo>
                  <a:cubicBezTo>
                    <a:pt x="501" y="1820"/>
                    <a:pt x="525" y="1844"/>
                    <a:pt x="573" y="1844"/>
                  </a:cubicBezTo>
                  <a:lnTo>
                    <a:pt x="598" y="1844"/>
                  </a:lnTo>
                  <a:cubicBezTo>
                    <a:pt x="646" y="1844"/>
                    <a:pt x="671" y="1796"/>
                    <a:pt x="646" y="1747"/>
                  </a:cubicBezTo>
                  <a:lnTo>
                    <a:pt x="185" y="71"/>
                  </a:lnTo>
                  <a:cubicBezTo>
                    <a:pt x="175" y="22"/>
                    <a:pt x="141" y="0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" name="Google Shape;237;p6"/>
            <p:cNvSpPr/>
            <p:nvPr/>
          </p:nvSpPr>
          <p:spPr>
            <a:xfrm>
              <a:off x="5578002" y="4852599"/>
              <a:ext cx="97662" cy="38212"/>
            </a:xfrm>
            <a:custGeom>
              <a:avLst/>
              <a:gdLst/>
              <a:ahLst/>
              <a:cxnLst/>
              <a:rect l="l" t="t" r="r" b="b"/>
              <a:pathLst>
                <a:path w="2017" h="788" extrusionOk="0">
                  <a:moveTo>
                    <a:pt x="1934" y="0"/>
                  </a:moveTo>
                  <a:cubicBezTo>
                    <a:pt x="1921" y="0"/>
                    <a:pt x="1908" y="3"/>
                    <a:pt x="1895" y="10"/>
                  </a:cubicBezTo>
                  <a:lnTo>
                    <a:pt x="49" y="617"/>
                  </a:lnTo>
                  <a:cubicBezTo>
                    <a:pt x="25" y="642"/>
                    <a:pt x="1" y="666"/>
                    <a:pt x="1" y="714"/>
                  </a:cubicBezTo>
                  <a:cubicBezTo>
                    <a:pt x="1" y="739"/>
                    <a:pt x="49" y="763"/>
                    <a:pt x="74" y="763"/>
                  </a:cubicBezTo>
                  <a:lnTo>
                    <a:pt x="98" y="787"/>
                  </a:lnTo>
                  <a:lnTo>
                    <a:pt x="1944" y="180"/>
                  </a:lnTo>
                  <a:cubicBezTo>
                    <a:pt x="1993" y="156"/>
                    <a:pt x="2017" y="107"/>
                    <a:pt x="1993" y="59"/>
                  </a:cubicBezTo>
                  <a:cubicBezTo>
                    <a:pt x="1993" y="23"/>
                    <a:pt x="1967" y="0"/>
                    <a:pt x="19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" name="Google Shape;238;p6"/>
            <p:cNvSpPr/>
            <p:nvPr/>
          </p:nvSpPr>
          <p:spPr>
            <a:xfrm>
              <a:off x="5589378" y="4845360"/>
              <a:ext cx="83225" cy="51798"/>
            </a:xfrm>
            <a:custGeom>
              <a:avLst/>
              <a:gdLst/>
              <a:ahLst/>
              <a:cxnLst/>
              <a:rect l="l" t="t" r="r" b="b"/>
              <a:pathLst>
                <a:path w="1734" h="1081" extrusionOk="0">
                  <a:moveTo>
                    <a:pt x="110" y="0"/>
                  </a:moveTo>
                  <a:cubicBezTo>
                    <a:pt x="38" y="0"/>
                    <a:pt x="0" y="92"/>
                    <a:pt x="82" y="133"/>
                  </a:cubicBezTo>
                  <a:lnTo>
                    <a:pt x="1588" y="1080"/>
                  </a:lnTo>
                  <a:lnTo>
                    <a:pt x="1637" y="1080"/>
                  </a:lnTo>
                  <a:cubicBezTo>
                    <a:pt x="1661" y="1080"/>
                    <a:pt x="1685" y="1080"/>
                    <a:pt x="1709" y="1056"/>
                  </a:cubicBezTo>
                  <a:cubicBezTo>
                    <a:pt x="1734" y="1007"/>
                    <a:pt x="1709" y="959"/>
                    <a:pt x="1685" y="935"/>
                  </a:cubicBezTo>
                  <a:lnTo>
                    <a:pt x="155" y="11"/>
                  </a:lnTo>
                  <a:cubicBezTo>
                    <a:pt x="139" y="4"/>
                    <a:pt x="124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" name="Google Shape;239;p6"/>
            <p:cNvSpPr/>
            <p:nvPr/>
          </p:nvSpPr>
          <p:spPr>
            <a:xfrm>
              <a:off x="5605651" y="4825730"/>
              <a:ext cx="53502" cy="87463"/>
            </a:xfrm>
            <a:custGeom>
              <a:avLst/>
              <a:gdLst/>
              <a:ahLst/>
              <a:cxnLst/>
              <a:rect l="l" t="t" r="r" b="b"/>
              <a:pathLst>
                <a:path w="1118" h="1814" extrusionOk="0">
                  <a:moveTo>
                    <a:pt x="1010" y="0"/>
                  </a:moveTo>
                  <a:cubicBezTo>
                    <a:pt x="984" y="0"/>
                    <a:pt x="962" y="12"/>
                    <a:pt x="947" y="41"/>
                  </a:cubicBezTo>
                  <a:lnTo>
                    <a:pt x="24" y="1717"/>
                  </a:lnTo>
                  <a:cubicBezTo>
                    <a:pt x="0" y="1741"/>
                    <a:pt x="24" y="1790"/>
                    <a:pt x="49" y="1814"/>
                  </a:cubicBezTo>
                  <a:lnTo>
                    <a:pt x="97" y="1814"/>
                  </a:lnTo>
                  <a:cubicBezTo>
                    <a:pt x="122" y="1814"/>
                    <a:pt x="146" y="1814"/>
                    <a:pt x="170" y="1790"/>
                  </a:cubicBezTo>
                  <a:lnTo>
                    <a:pt x="1093" y="113"/>
                  </a:lnTo>
                  <a:cubicBezTo>
                    <a:pt x="1118" y="89"/>
                    <a:pt x="1093" y="41"/>
                    <a:pt x="1069" y="16"/>
                  </a:cubicBezTo>
                  <a:cubicBezTo>
                    <a:pt x="1049" y="6"/>
                    <a:pt x="1029" y="0"/>
                    <a:pt x="10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94" name="Google Shape;194;p6"/>
          <p:cNvSpPr txBox="1">
            <a:spLocks noGrp="1"/>
          </p:cNvSpPr>
          <p:nvPr>
            <p:ph type="title"/>
          </p:nvPr>
        </p:nvSpPr>
        <p:spPr>
          <a:xfrm>
            <a:off x="1005100" y="560133"/>
            <a:ext cx="9926400" cy="8620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15198855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latin typeface="Arial" panose="020B0604020202020204" pitchFamily="34" charset="0"/>
              </a:defRPr>
            </a:lvl1pPr>
          </a:lstStyle>
          <a:p>
            <a:pPr>
              <a:defRPr/>
            </a:pPr>
            <a:fld id="{072CF4FA-AE88-4BA7-81A9-66A0007AA976}" type="datetimeFigureOut">
              <a:rPr lang="en-US"/>
              <a:pPr>
                <a:defRPr/>
              </a:pPr>
              <a:t>9/20/2021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latin typeface="Arial" panose="020B0604020202020204" pitchFamily="34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latin typeface="Arial" panose="020B0604020202020204" pitchFamily="34" charset="0"/>
              </a:defRPr>
            </a:lvl1pPr>
          </a:lstStyle>
          <a:p>
            <a:pPr>
              <a:defRPr/>
            </a:pPr>
            <a:fld id="{01783623-724A-4FCE-A59B-A4BCBC3C2DBD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72842476"/>
      </p:ext>
    </p:extLst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1_Title only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1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oogle Shape;195;p6"/>
          <p:cNvGrpSpPr>
            <a:grpSpLocks/>
          </p:cNvGrpSpPr>
          <p:nvPr/>
        </p:nvGrpSpPr>
        <p:grpSpPr bwMode="auto">
          <a:xfrm rot="20354607" flipH="1">
            <a:off x="-381000" y="269875"/>
            <a:ext cx="1830388" cy="1663700"/>
            <a:chOff x="7844079" y="226728"/>
            <a:chExt cx="1373387" cy="1246991"/>
          </a:xfrm>
        </p:grpSpPr>
        <p:sp>
          <p:nvSpPr>
            <p:cNvPr id="4" name="Google Shape;196;p6"/>
            <p:cNvSpPr/>
            <p:nvPr/>
          </p:nvSpPr>
          <p:spPr>
            <a:xfrm rot="-1688081">
              <a:off x="8404284" y="291664"/>
              <a:ext cx="164378" cy="141596"/>
            </a:xfrm>
            <a:custGeom>
              <a:avLst/>
              <a:gdLst/>
              <a:ahLst/>
              <a:cxnLst/>
              <a:rect l="l" t="t" r="r" b="b"/>
              <a:pathLst>
                <a:path w="827" h="713" extrusionOk="0">
                  <a:moveTo>
                    <a:pt x="462" y="105"/>
                  </a:moveTo>
                  <a:cubicBezTo>
                    <a:pt x="802" y="105"/>
                    <a:pt x="802" y="615"/>
                    <a:pt x="462" y="615"/>
                  </a:cubicBezTo>
                  <a:cubicBezTo>
                    <a:pt x="317" y="591"/>
                    <a:pt x="219" y="494"/>
                    <a:pt x="219" y="348"/>
                  </a:cubicBezTo>
                  <a:cubicBezTo>
                    <a:pt x="219" y="202"/>
                    <a:pt x="341" y="105"/>
                    <a:pt x="462" y="105"/>
                  </a:cubicBezTo>
                  <a:close/>
                  <a:moveTo>
                    <a:pt x="481" y="1"/>
                  </a:moveTo>
                  <a:cubicBezTo>
                    <a:pt x="392" y="1"/>
                    <a:pt x="299" y="33"/>
                    <a:pt x="219" y="105"/>
                  </a:cubicBezTo>
                  <a:cubicBezTo>
                    <a:pt x="1" y="324"/>
                    <a:pt x="171" y="688"/>
                    <a:pt x="462" y="712"/>
                  </a:cubicBezTo>
                  <a:cubicBezTo>
                    <a:pt x="657" y="712"/>
                    <a:pt x="827" y="542"/>
                    <a:pt x="827" y="348"/>
                  </a:cubicBezTo>
                  <a:cubicBezTo>
                    <a:pt x="827" y="136"/>
                    <a:pt x="663" y="1"/>
                    <a:pt x="481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" name="Google Shape;197;p6"/>
            <p:cNvSpPr/>
            <p:nvPr/>
          </p:nvSpPr>
          <p:spPr>
            <a:xfrm rot="-1688081">
              <a:off x="7885669" y="508705"/>
              <a:ext cx="222744" cy="212988"/>
            </a:xfrm>
            <a:custGeom>
              <a:avLst/>
              <a:gdLst/>
              <a:ahLst/>
              <a:cxnLst/>
              <a:rect l="l" t="t" r="r" b="b"/>
              <a:pathLst>
                <a:path w="1119" h="1074" extrusionOk="0">
                  <a:moveTo>
                    <a:pt x="681" y="441"/>
                  </a:moveTo>
                  <a:cubicBezTo>
                    <a:pt x="681" y="441"/>
                    <a:pt x="681" y="441"/>
                    <a:pt x="681" y="466"/>
                  </a:cubicBezTo>
                  <a:cubicBezTo>
                    <a:pt x="681" y="466"/>
                    <a:pt x="657" y="490"/>
                    <a:pt x="584" y="490"/>
                  </a:cubicBezTo>
                  <a:cubicBezTo>
                    <a:pt x="608" y="466"/>
                    <a:pt x="632" y="441"/>
                    <a:pt x="657" y="441"/>
                  </a:cubicBezTo>
                  <a:close/>
                  <a:moveTo>
                    <a:pt x="384" y="97"/>
                  </a:moveTo>
                  <a:cubicBezTo>
                    <a:pt x="401" y="97"/>
                    <a:pt x="420" y="98"/>
                    <a:pt x="438" y="101"/>
                  </a:cubicBezTo>
                  <a:cubicBezTo>
                    <a:pt x="559" y="101"/>
                    <a:pt x="681" y="126"/>
                    <a:pt x="778" y="150"/>
                  </a:cubicBezTo>
                  <a:cubicBezTo>
                    <a:pt x="924" y="199"/>
                    <a:pt x="1021" y="369"/>
                    <a:pt x="972" y="514"/>
                  </a:cubicBezTo>
                  <a:cubicBezTo>
                    <a:pt x="924" y="733"/>
                    <a:pt x="705" y="976"/>
                    <a:pt x="559" y="976"/>
                  </a:cubicBezTo>
                  <a:lnTo>
                    <a:pt x="511" y="976"/>
                  </a:lnTo>
                  <a:cubicBezTo>
                    <a:pt x="414" y="879"/>
                    <a:pt x="438" y="733"/>
                    <a:pt x="511" y="612"/>
                  </a:cubicBezTo>
                  <a:cubicBezTo>
                    <a:pt x="608" y="587"/>
                    <a:pt x="754" y="563"/>
                    <a:pt x="778" y="490"/>
                  </a:cubicBezTo>
                  <a:cubicBezTo>
                    <a:pt x="802" y="441"/>
                    <a:pt x="778" y="393"/>
                    <a:pt x="754" y="369"/>
                  </a:cubicBezTo>
                  <a:cubicBezTo>
                    <a:pt x="730" y="344"/>
                    <a:pt x="705" y="344"/>
                    <a:pt x="681" y="344"/>
                  </a:cubicBezTo>
                  <a:cubicBezTo>
                    <a:pt x="608" y="344"/>
                    <a:pt x="535" y="417"/>
                    <a:pt x="462" y="514"/>
                  </a:cubicBezTo>
                  <a:cubicBezTo>
                    <a:pt x="441" y="519"/>
                    <a:pt x="419" y="521"/>
                    <a:pt x="398" y="521"/>
                  </a:cubicBezTo>
                  <a:cubicBezTo>
                    <a:pt x="299" y="521"/>
                    <a:pt x="202" y="477"/>
                    <a:pt x="122" y="417"/>
                  </a:cubicBezTo>
                  <a:cubicBezTo>
                    <a:pt x="98" y="369"/>
                    <a:pt x="98" y="344"/>
                    <a:pt x="122" y="296"/>
                  </a:cubicBezTo>
                  <a:cubicBezTo>
                    <a:pt x="165" y="168"/>
                    <a:pt x="263" y="97"/>
                    <a:pt x="384" y="97"/>
                  </a:cubicBezTo>
                  <a:close/>
                  <a:moveTo>
                    <a:pt x="386" y="1"/>
                  </a:moveTo>
                  <a:cubicBezTo>
                    <a:pt x="230" y="1"/>
                    <a:pt x="69" y="97"/>
                    <a:pt x="25" y="271"/>
                  </a:cubicBezTo>
                  <a:cubicBezTo>
                    <a:pt x="1" y="344"/>
                    <a:pt x="1" y="417"/>
                    <a:pt x="49" y="466"/>
                  </a:cubicBezTo>
                  <a:cubicBezTo>
                    <a:pt x="147" y="563"/>
                    <a:pt x="292" y="612"/>
                    <a:pt x="414" y="612"/>
                  </a:cubicBezTo>
                  <a:cubicBezTo>
                    <a:pt x="341" y="733"/>
                    <a:pt x="341" y="927"/>
                    <a:pt x="462" y="1049"/>
                  </a:cubicBezTo>
                  <a:cubicBezTo>
                    <a:pt x="487" y="1073"/>
                    <a:pt x="511" y="1073"/>
                    <a:pt x="559" y="1073"/>
                  </a:cubicBezTo>
                  <a:cubicBezTo>
                    <a:pt x="754" y="1073"/>
                    <a:pt x="1021" y="782"/>
                    <a:pt x="1070" y="539"/>
                  </a:cubicBezTo>
                  <a:cubicBezTo>
                    <a:pt x="1118" y="320"/>
                    <a:pt x="997" y="126"/>
                    <a:pt x="827" y="77"/>
                  </a:cubicBezTo>
                  <a:cubicBezTo>
                    <a:pt x="705" y="29"/>
                    <a:pt x="584" y="4"/>
                    <a:pt x="438" y="4"/>
                  </a:cubicBezTo>
                  <a:cubicBezTo>
                    <a:pt x="421" y="2"/>
                    <a:pt x="403" y="1"/>
                    <a:pt x="386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" name="Google Shape;198;p6"/>
            <p:cNvSpPr/>
            <p:nvPr/>
          </p:nvSpPr>
          <p:spPr>
            <a:xfrm rot="-1688081">
              <a:off x="7969074" y="265754"/>
              <a:ext cx="216788" cy="212988"/>
            </a:xfrm>
            <a:custGeom>
              <a:avLst/>
              <a:gdLst/>
              <a:ahLst/>
              <a:cxnLst/>
              <a:rect l="l" t="t" r="r" b="b"/>
              <a:pathLst>
                <a:path w="1094" h="1072" extrusionOk="0">
                  <a:moveTo>
                    <a:pt x="484" y="620"/>
                  </a:moveTo>
                  <a:cubicBezTo>
                    <a:pt x="474" y="660"/>
                    <a:pt x="413" y="681"/>
                    <a:pt x="413" y="681"/>
                  </a:cubicBezTo>
                  <a:cubicBezTo>
                    <a:pt x="433" y="641"/>
                    <a:pt x="452" y="634"/>
                    <a:pt x="484" y="620"/>
                  </a:cubicBezTo>
                  <a:close/>
                  <a:moveTo>
                    <a:pt x="480" y="88"/>
                  </a:moveTo>
                  <a:cubicBezTo>
                    <a:pt x="512" y="88"/>
                    <a:pt x="542" y="105"/>
                    <a:pt x="559" y="122"/>
                  </a:cubicBezTo>
                  <a:cubicBezTo>
                    <a:pt x="607" y="243"/>
                    <a:pt x="607" y="365"/>
                    <a:pt x="559" y="486"/>
                  </a:cubicBezTo>
                  <a:cubicBezTo>
                    <a:pt x="462" y="486"/>
                    <a:pt x="389" y="535"/>
                    <a:pt x="340" y="608"/>
                  </a:cubicBezTo>
                  <a:cubicBezTo>
                    <a:pt x="316" y="632"/>
                    <a:pt x="316" y="681"/>
                    <a:pt x="340" y="681"/>
                  </a:cubicBezTo>
                  <a:cubicBezTo>
                    <a:pt x="365" y="729"/>
                    <a:pt x="389" y="753"/>
                    <a:pt x="437" y="753"/>
                  </a:cubicBezTo>
                  <a:cubicBezTo>
                    <a:pt x="535" y="753"/>
                    <a:pt x="607" y="632"/>
                    <a:pt x="632" y="559"/>
                  </a:cubicBezTo>
                  <a:lnTo>
                    <a:pt x="778" y="559"/>
                  </a:lnTo>
                  <a:cubicBezTo>
                    <a:pt x="790" y="555"/>
                    <a:pt x="804" y="553"/>
                    <a:pt x="818" y="553"/>
                  </a:cubicBezTo>
                  <a:cubicBezTo>
                    <a:pt x="883" y="553"/>
                    <a:pt x="956" y="596"/>
                    <a:pt x="996" y="656"/>
                  </a:cubicBezTo>
                  <a:cubicBezTo>
                    <a:pt x="996" y="681"/>
                    <a:pt x="996" y="729"/>
                    <a:pt x="972" y="753"/>
                  </a:cubicBezTo>
                  <a:cubicBezTo>
                    <a:pt x="850" y="899"/>
                    <a:pt x="656" y="972"/>
                    <a:pt x="462" y="972"/>
                  </a:cubicBezTo>
                  <a:cubicBezTo>
                    <a:pt x="449" y="974"/>
                    <a:pt x="437" y="975"/>
                    <a:pt x="424" y="975"/>
                  </a:cubicBezTo>
                  <a:cubicBezTo>
                    <a:pt x="268" y="975"/>
                    <a:pt x="122" y="838"/>
                    <a:pt x="122" y="681"/>
                  </a:cubicBezTo>
                  <a:cubicBezTo>
                    <a:pt x="97" y="511"/>
                    <a:pt x="146" y="316"/>
                    <a:pt x="243" y="170"/>
                  </a:cubicBezTo>
                  <a:cubicBezTo>
                    <a:pt x="292" y="122"/>
                    <a:pt x="365" y="98"/>
                    <a:pt x="437" y="98"/>
                  </a:cubicBezTo>
                  <a:cubicBezTo>
                    <a:pt x="452" y="90"/>
                    <a:pt x="466" y="88"/>
                    <a:pt x="480" y="88"/>
                  </a:cubicBezTo>
                  <a:close/>
                  <a:moveTo>
                    <a:pt x="437" y="0"/>
                  </a:moveTo>
                  <a:cubicBezTo>
                    <a:pt x="340" y="0"/>
                    <a:pt x="243" y="49"/>
                    <a:pt x="170" y="122"/>
                  </a:cubicBezTo>
                  <a:cubicBezTo>
                    <a:pt x="49" y="292"/>
                    <a:pt x="0" y="511"/>
                    <a:pt x="24" y="705"/>
                  </a:cubicBezTo>
                  <a:cubicBezTo>
                    <a:pt x="24" y="910"/>
                    <a:pt x="195" y="1072"/>
                    <a:pt x="396" y="1072"/>
                  </a:cubicBezTo>
                  <a:cubicBezTo>
                    <a:pt x="410" y="1072"/>
                    <a:pt x="423" y="1071"/>
                    <a:pt x="437" y="1069"/>
                  </a:cubicBezTo>
                  <a:cubicBezTo>
                    <a:pt x="656" y="1069"/>
                    <a:pt x="875" y="972"/>
                    <a:pt x="1045" y="826"/>
                  </a:cubicBezTo>
                  <a:cubicBezTo>
                    <a:pt x="1069" y="753"/>
                    <a:pt x="1093" y="705"/>
                    <a:pt x="1069" y="632"/>
                  </a:cubicBezTo>
                  <a:cubicBezTo>
                    <a:pt x="1006" y="548"/>
                    <a:pt x="906" y="482"/>
                    <a:pt x="801" y="482"/>
                  </a:cubicBezTo>
                  <a:cubicBezTo>
                    <a:pt x="785" y="482"/>
                    <a:pt x="769" y="483"/>
                    <a:pt x="753" y="486"/>
                  </a:cubicBezTo>
                  <a:lnTo>
                    <a:pt x="656" y="486"/>
                  </a:lnTo>
                  <a:cubicBezTo>
                    <a:pt x="705" y="365"/>
                    <a:pt x="680" y="219"/>
                    <a:pt x="632" y="98"/>
                  </a:cubicBezTo>
                  <a:cubicBezTo>
                    <a:pt x="583" y="49"/>
                    <a:pt x="510" y="0"/>
                    <a:pt x="437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" name="Google Shape;199;p6"/>
            <p:cNvSpPr/>
            <p:nvPr/>
          </p:nvSpPr>
          <p:spPr>
            <a:xfrm rot="-1688081">
              <a:off x="8097840" y="455886"/>
              <a:ext cx="197730" cy="172533"/>
            </a:xfrm>
            <a:custGeom>
              <a:avLst/>
              <a:gdLst/>
              <a:ahLst/>
              <a:cxnLst/>
              <a:rect l="l" t="t" r="r" b="b"/>
              <a:pathLst>
                <a:path w="997" h="868" extrusionOk="0">
                  <a:moveTo>
                    <a:pt x="405" y="1"/>
                  </a:moveTo>
                  <a:cubicBezTo>
                    <a:pt x="214" y="1"/>
                    <a:pt x="67" y="97"/>
                    <a:pt x="49" y="168"/>
                  </a:cubicBezTo>
                  <a:cubicBezTo>
                    <a:pt x="0" y="363"/>
                    <a:pt x="49" y="557"/>
                    <a:pt x="195" y="703"/>
                  </a:cubicBezTo>
                  <a:cubicBezTo>
                    <a:pt x="350" y="801"/>
                    <a:pt x="529" y="867"/>
                    <a:pt x="667" y="867"/>
                  </a:cubicBezTo>
                  <a:cubicBezTo>
                    <a:pt x="767" y="867"/>
                    <a:pt x="844" y="833"/>
                    <a:pt x="875" y="751"/>
                  </a:cubicBezTo>
                  <a:cubicBezTo>
                    <a:pt x="996" y="484"/>
                    <a:pt x="875" y="168"/>
                    <a:pt x="632" y="47"/>
                  </a:cubicBezTo>
                  <a:cubicBezTo>
                    <a:pt x="553" y="14"/>
                    <a:pt x="476" y="1"/>
                    <a:pt x="40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" name="Google Shape;200;p6"/>
            <p:cNvSpPr/>
            <p:nvPr/>
          </p:nvSpPr>
          <p:spPr>
            <a:xfrm rot="-1688081">
              <a:off x="8096717" y="483916"/>
              <a:ext cx="91718" cy="96380"/>
            </a:xfrm>
            <a:custGeom>
              <a:avLst/>
              <a:gdLst/>
              <a:ahLst/>
              <a:cxnLst/>
              <a:rect l="l" t="t" r="r" b="b"/>
              <a:pathLst>
                <a:path w="463" h="487" extrusionOk="0">
                  <a:moveTo>
                    <a:pt x="462" y="0"/>
                  </a:moveTo>
                  <a:lnTo>
                    <a:pt x="1" y="486"/>
                  </a:lnTo>
                  <a:cubicBezTo>
                    <a:pt x="1" y="486"/>
                    <a:pt x="438" y="98"/>
                    <a:pt x="46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" name="Google Shape;201;p6"/>
            <p:cNvSpPr/>
            <p:nvPr/>
          </p:nvSpPr>
          <p:spPr>
            <a:xfrm rot="-1688081">
              <a:off x="8086977" y="473246"/>
              <a:ext cx="110777" cy="116608"/>
            </a:xfrm>
            <a:custGeom>
              <a:avLst/>
              <a:gdLst/>
              <a:ahLst/>
              <a:cxnLst/>
              <a:rect l="l" t="t" r="r" b="b"/>
              <a:pathLst>
                <a:path w="559" h="586" extrusionOk="0">
                  <a:moveTo>
                    <a:pt x="504" y="1"/>
                  </a:moveTo>
                  <a:cubicBezTo>
                    <a:pt x="487" y="1"/>
                    <a:pt x="471" y="9"/>
                    <a:pt x="462" y="27"/>
                  </a:cubicBezTo>
                  <a:cubicBezTo>
                    <a:pt x="340" y="197"/>
                    <a:pt x="195" y="367"/>
                    <a:pt x="25" y="489"/>
                  </a:cubicBezTo>
                  <a:cubicBezTo>
                    <a:pt x="0" y="513"/>
                    <a:pt x="0" y="537"/>
                    <a:pt x="25" y="562"/>
                  </a:cubicBezTo>
                  <a:cubicBezTo>
                    <a:pt x="25" y="562"/>
                    <a:pt x="49" y="562"/>
                    <a:pt x="49" y="586"/>
                  </a:cubicBezTo>
                  <a:cubicBezTo>
                    <a:pt x="73" y="562"/>
                    <a:pt x="73" y="562"/>
                    <a:pt x="73" y="562"/>
                  </a:cubicBezTo>
                  <a:cubicBezTo>
                    <a:pt x="267" y="416"/>
                    <a:pt x="413" y="246"/>
                    <a:pt x="559" y="51"/>
                  </a:cubicBezTo>
                  <a:cubicBezTo>
                    <a:pt x="559" y="21"/>
                    <a:pt x="531" y="1"/>
                    <a:pt x="504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" name="Google Shape;202;p6"/>
            <p:cNvSpPr/>
            <p:nvPr/>
          </p:nvSpPr>
          <p:spPr>
            <a:xfrm rot="-1688081">
              <a:off x="8145696" y="484405"/>
              <a:ext cx="102438" cy="116608"/>
            </a:xfrm>
            <a:custGeom>
              <a:avLst/>
              <a:gdLst/>
              <a:ahLst/>
              <a:cxnLst/>
              <a:rect l="l" t="t" r="r" b="b"/>
              <a:pathLst>
                <a:path w="511" h="584" extrusionOk="0">
                  <a:moveTo>
                    <a:pt x="510" y="1"/>
                  </a:moveTo>
                  <a:lnTo>
                    <a:pt x="0" y="584"/>
                  </a:lnTo>
                  <a:cubicBezTo>
                    <a:pt x="194" y="390"/>
                    <a:pt x="365" y="195"/>
                    <a:pt x="5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" name="Google Shape;203;p6"/>
            <p:cNvSpPr/>
            <p:nvPr/>
          </p:nvSpPr>
          <p:spPr>
            <a:xfrm rot="-1688081">
              <a:off x="8134246" y="477399"/>
              <a:ext cx="125070" cy="133266"/>
            </a:xfrm>
            <a:custGeom>
              <a:avLst/>
              <a:gdLst/>
              <a:ahLst/>
              <a:cxnLst/>
              <a:rect l="l" t="t" r="r" b="b"/>
              <a:pathLst>
                <a:path w="632" h="667" extrusionOk="0">
                  <a:moveTo>
                    <a:pt x="563" y="1"/>
                  </a:moveTo>
                  <a:cubicBezTo>
                    <a:pt x="547" y="1"/>
                    <a:pt x="535" y="18"/>
                    <a:pt x="535" y="35"/>
                  </a:cubicBezTo>
                  <a:cubicBezTo>
                    <a:pt x="389" y="254"/>
                    <a:pt x="219" y="448"/>
                    <a:pt x="25" y="594"/>
                  </a:cubicBezTo>
                  <a:cubicBezTo>
                    <a:pt x="0" y="618"/>
                    <a:pt x="0" y="642"/>
                    <a:pt x="25" y="667"/>
                  </a:cubicBezTo>
                  <a:lnTo>
                    <a:pt x="97" y="667"/>
                  </a:lnTo>
                  <a:cubicBezTo>
                    <a:pt x="292" y="496"/>
                    <a:pt x="486" y="278"/>
                    <a:pt x="632" y="59"/>
                  </a:cubicBezTo>
                  <a:cubicBezTo>
                    <a:pt x="632" y="35"/>
                    <a:pt x="608" y="11"/>
                    <a:pt x="583" y="11"/>
                  </a:cubicBezTo>
                  <a:cubicBezTo>
                    <a:pt x="576" y="3"/>
                    <a:pt x="569" y="1"/>
                    <a:pt x="563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" name="Google Shape;204;p6"/>
            <p:cNvSpPr/>
            <p:nvPr/>
          </p:nvSpPr>
          <p:spPr>
            <a:xfrm rot="-1688081">
              <a:off x="7849333" y="474447"/>
              <a:ext cx="145319" cy="57114"/>
            </a:xfrm>
            <a:custGeom>
              <a:avLst/>
              <a:gdLst/>
              <a:ahLst/>
              <a:cxnLst/>
              <a:rect l="l" t="t" r="r" b="b"/>
              <a:pathLst>
                <a:path w="729" h="287" extrusionOk="0">
                  <a:moveTo>
                    <a:pt x="254" y="0"/>
                  </a:moveTo>
                  <a:cubicBezTo>
                    <a:pt x="184" y="0"/>
                    <a:pt x="114" y="14"/>
                    <a:pt x="49" y="43"/>
                  </a:cubicBezTo>
                  <a:cubicBezTo>
                    <a:pt x="0" y="68"/>
                    <a:pt x="25" y="140"/>
                    <a:pt x="73" y="140"/>
                  </a:cubicBezTo>
                  <a:cubicBezTo>
                    <a:pt x="133" y="118"/>
                    <a:pt x="196" y="107"/>
                    <a:pt x="258" y="107"/>
                  </a:cubicBezTo>
                  <a:cubicBezTo>
                    <a:pt x="396" y="107"/>
                    <a:pt x="531" y="161"/>
                    <a:pt x="632" y="262"/>
                  </a:cubicBezTo>
                  <a:cubicBezTo>
                    <a:pt x="656" y="286"/>
                    <a:pt x="656" y="286"/>
                    <a:pt x="680" y="286"/>
                  </a:cubicBezTo>
                  <a:lnTo>
                    <a:pt x="705" y="286"/>
                  </a:lnTo>
                  <a:cubicBezTo>
                    <a:pt x="729" y="262"/>
                    <a:pt x="729" y="213"/>
                    <a:pt x="705" y="213"/>
                  </a:cubicBezTo>
                  <a:cubicBezTo>
                    <a:pt x="585" y="77"/>
                    <a:pt x="418" y="0"/>
                    <a:pt x="254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" name="Google Shape;205;p6"/>
            <p:cNvSpPr/>
            <p:nvPr/>
          </p:nvSpPr>
          <p:spPr>
            <a:xfrm rot="-1688081">
              <a:off x="8204018" y="501822"/>
              <a:ext cx="77425" cy="91621"/>
            </a:xfrm>
            <a:custGeom>
              <a:avLst/>
              <a:gdLst/>
              <a:ahLst/>
              <a:cxnLst/>
              <a:rect l="l" t="t" r="r" b="b"/>
              <a:pathLst>
                <a:path w="389" h="462" extrusionOk="0">
                  <a:moveTo>
                    <a:pt x="389" y="0"/>
                  </a:moveTo>
                  <a:lnTo>
                    <a:pt x="0" y="462"/>
                  </a:lnTo>
                  <a:cubicBezTo>
                    <a:pt x="0" y="462"/>
                    <a:pt x="364" y="146"/>
                    <a:pt x="38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" name="Google Shape;206;p6"/>
            <p:cNvSpPr/>
            <p:nvPr/>
          </p:nvSpPr>
          <p:spPr>
            <a:xfrm rot="-1688081">
              <a:off x="8189668" y="491995"/>
              <a:ext cx="101247" cy="111848"/>
            </a:xfrm>
            <a:custGeom>
              <a:avLst/>
              <a:gdLst/>
              <a:ahLst/>
              <a:cxnLst/>
              <a:rect l="l" t="t" r="r" b="b"/>
              <a:pathLst>
                <a:path w="511" h="566" extrusionOk="0">
                  <a:moveTo>
                    <a:pt x="462" y="1"/>
                  </a:moveTo>
                  <a:cubicBezTo>
                    <a:pt x="444" y="1"/>
                    <a:pt x="425" y="19"/>
                    <a:pt x="413" y="55"/>
                  </a:cubicBezTo>
                  <a:cubicBezTo>
                    <a:pt x="389" y="152"/>
                    <a:pt x="170" y="371"/>
                    <a:pt x="24" y="468"/>
                  </a:cubicBezTo>
                  <a:cubicBezTo>
                    <a:pt x="0" y="493"/>
                    <a:pt x="0" y="517"/>
                    <a:pt x="24" y="541"/>
                  </a:cubicBezTo>
                  <a:cubicBezTo>
                    <a:pt x="24" y="541"/>
                    <a:pt x="49" y="565"/>
                    <a:pt x="73" y="565"/>
                  </a:cubicBezTo>
                  <a:cubicBezTo>
                    <a:pt x="73" y="565"/>
                    <a:pt x="73" y="541"/>
                    <a:pt x="73" y="541"/>
                  </a:cubicBezTo>
                  <a:cubicBezTo>
                    <a:pt x="122" y="493"/>
                    <a:pt x="486" y="225"/>
                    <a:pt x="510" y="55"/>
                  </a:cubicBezTo>
                  <a:cubicBezTo>
                    <a:pt x="498" y="19"/>
                    <a:pt x="480" y="1"/>
                    <a:pt x="462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" name="Google Shape;207;p6"/>
            <p:cNvSpPr/>
            <p:nvPr/>
          </p:nvSpPr>
          <p:spPr>
            <a:xfrm rot="-1688081">
              <a:off x="7906533" y="365424"/>
              <a:ext cx="77425" cy="139215"/>
            </a:xfrm>
            <a:custGeom>
              <a:avLst/>
              <a:gdLst/>
              <a:ahLst/>
              <a:cxnLst/>
              <a:rect l="l" t="t" r="r" b="b"/>
              <a:pathLst>
                <a:path w="390" h="699" extrusionOk="0">
                  <a:moveTo>
                    <a:pt x="158" y="0"/>
                  </a:moveTo>
                  <a:cubicBezTo>
                    <a:pt x="146" y="0"/>
                    <a:pt x="134" y="6"/>
                    <a:pt x="122" y="18"/>
                  </a:cubicBezTo>
                  <a:cubicBezTo>
                    <a:pt x="0" y="237"/>
                    <a:pt x="98" y="529"/>
                    <a:pt x="292" y="699"/>
                  </a:cubicBezTo>
                  <a:lnTo>
                    <a:pt x="365" y="699"/>
                  </a:lnTo>
                  <a:cubicBezTo>
                    <a:pt x="389" y="674"/>
                    <a:pt x="389" y="650"/>
                    <a:pt x="365" y="626"/>
                  </a:cubicBezTo>
                  <a:cubicBezTo>
                    <a:pt x="171" y="504"/>
                    <a:pt x="122" y="261"/>
                    <a:pt x="195" y="67"/>
                  </a:cubicBezTo>
                  <a:cubicBezTo>
                    <a:pt x="219" y="43"/>
                    <a:pt x="219" y="18"/>
                    <a:pt x="195" y="18"/>
                  </a:cubicBezTo>
                  <a:cubicBezTo>
                    <a:pt x="183" y="6"/>
                    <a:pt x="171" y="0"/>
                    <a:pt x="158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" name="Google Shape;208;p6"/>
            <p:cNvSpPr/>
            <p:nvPr/>
          </p:nvSpPr>
          <p:spPr>
            <a:xfrm rot="-1688081">
              <a:off x="8626992" y="406417"/>
              <a:ext cx="366872" cy="1042332"/>
            </a:xfrm>
            <a:custGeom>
              <a:avLst/>
              <a:gdLst/>
              <a:ahLst/>
              <a:cxnLst/>
              <a:rect l="l" t="t" r="r" b="b"/>
              <a:pathLst>
                <a:path w="1848" h="5242" extrusionOk="0">
                  <a:moveTo>
                    <a:pt x="156" y="1"/>
                  </a:moveTo>
                  <a:cubicBezTo>
                    <a:pt x="122" y="1"/>
                    <a:pt x="86" y="7"/>
                    <a:pt x="49" y="19"/>
                  </a:cubicBezTo>
                  <a:cubicBezTo>
                    <a:pt x="25" y="19"/>
                    <a:pt x="1" y="43"/>
                    <a:pt x="1" y="68"/>
                  </a:cubicBezTo>
                  <a:cubicBezTo>
                    <a:pt x="25" y="92"/>
                    <a:pt x="25" y="116"/>
                    <a:pt x="49" y="116"/>
                  </a:cubicBezTo>
                  <a:lnTo>
                    <a:pt x="74" y="92"/>
                  </a:lnTo>
                  <a:lnTo>
                    <a:pt x="244" y="92"/>
                  </a:lnTo>
                  <a:cubicBezTo>
                    <a:pt x="251" y="99"/>
                    <a:pt x="258" y="102"/>
                    <a:pt x="265" y="102"/>
                  </a:cubicBezTo>
                  <a:cubicBezTo>
                    <a:pt x="280" y="102"/>
                    <a:pt x="292" y="85"/>
                    <a:pt x="292" y="68"/>
                  </a:cubicBezTo>
                  <a:cubicBezTo>
                    <a:pt x="292" y="43"/>
                    <a:pt x="268" y="19"/>
                    <a:pt x="244" y="19"/>
                  </a:cubicBezTo>
                  <a:cubicBezTo>
                    <a:pt x="220" y="7"/>
                    <a:pt x="189" y="1"/>
                    <a:pt x="156" y="1"/>
                  </a:cubicBezTo>
                  <a:close/>
                  <a:moveTo>
                    <a:pt x="438" y="43"/>
                  </a:moveTo>
                  <a:cubicBezTo>
                    <a:pt x="414" y="43"/>
                    <a:pt x="390" y="68"/>
                    <a:pt x="390" y="92"/>
                  </a:cubicBezTo>
                  <a:cubicBezTo>
                    <a:pt x="390" y="116"/>
                    <a:pt x="390" y="141"/>
                    <a:pt x="414" y="141"/>
                  </a:cubicBezTo>
                  <a:cubicBezTo>
                    <a:pt x="487" y="165"/>
                    <a:pt x="535" y="165"/>
                    <a:pt x="584" y="189"/>
                  </a:cubicBezTo>
                  <a:lnTo>
                    <a:pt x="608" y="189"/>
                  </a:lnTo>
                  <a:cubicBezTo>
                    <a:pt x="632" y="189"/>
                    <a:pt x="632" y="189"/>
                    <a:pt x="657" y="165"/>
                  </a:cubicBezTo>
                  <a:cubicBezTo>
                    <a:pt x="657" y="141"/>
                    <a:pt x="657" y="116"/>
                    <a:pt x="632" y="116"/>
                  </a:cubicBezTo>
                  <a:cubicBezTo>
                    <a:pt x="560" y="92"/>
                    <a:pt x="511" y="68"/>
                    <a:pt x="438" y="43"/>
                  </a:cubicBezTo>
                  <a:close/>
                  <a:moveTo>
                    <a:pt x="778" y="195"/>
                  </a:moveTo>
                  <a:cubicBezTo>
                    <a:pt x="766" y="195"/>
                    <a:pt x="754" y="201"/>
                    <a:pt x="754" y="213"/>
                  </a:cubicBezTo>
                  <a:cubicBezTo>
                    <a:pt x="730" y="238"/>
                    <a:pt x="730" y="262"/>
                    <a:pt x="754" y="286"/>
                  </a:cubicBezTo>
                  <a:cubicBezTo>
                    <a:pt x="803" y="311"/>
                    <a:pt x="851" y="359"/>
                    <a:pt x="875" y="384"/>
                  </a:cubicBezTo>
                  <a:cubicBezTo>
                    <a:pt x="900" y="408"/>
                    <a:pt x="900" y="408"/>
                    <a:pt x="924" y="408"/>
                  </a:cubicBezTo>
                  <a:lnTo>
                    <a:pt x="973" y="408"/>
                  </a:lnTo>
                  <a:cubicBezTo>
                    <a:pt x="973" y="384"/>
                    <a:pt x="973" y="359"/>
                    <a:pt x="973" y="335"/>
                  </a:cubicBezTo>
                  <a:cubicBezTo>
                    <a:pt x="924" y="286"/>
                    <a:pt x="875" y="238"/>
                    <a:pt x="803" y="213"/>
                  </a:cubicBezTo>
                  <a:cubicBezTo>
                    <a:pt x="803" y="201"/>
                    <a:pt x="790" y="195"/>
                    <a:pt x="778" y="195"/>
                  </a:cubicBezTo>
                  <a:close/>
                  <a:moveTo>
                    <a:pt x="1033" y="438"/>
                  </a:moveTo>
                  <a:cubicBezTo>
                    <a:pt x="1021" y="438"/>
                    <a:pt x="1009" y="444"/>
                    <a:pt x="997" y="456"/>
                  </a:cubicBezTo>
                  <a:cubicBezTo>
                    <a:pt x="973" y="456"/>
                    <a:pt x="973" y="505"/>
                    <a:pt x="997" y="529"/>
                  </a:cubicBezTo>
                  <a:cubicBezTo>
                    <a:pt x="1021" y="578"/>
                    <a:pt x="1045" y="626"/>
                    <a:pt x="1070" y="675"/>
                  </a:cubicBezTo>
                  <a:cubicBezTo>
                    <a:pt x="1070" y="699"/>
                    <a:pt x="1094" y="724"/>
                    <a:pt x="1118" y="724"/>
                  </a:cubicBezTo>
                  <a:lnTo>
                    <a:pt x="1118" y="699"/>
                  </a:lnTo>
                  <a:cubicBezTo>
                    <a:pt x="1143" y="675"/>
                    <a:pt x="1167" y="651"/>
                    <a:pt x="1143" y="626"/>
                  </a:cubicBezTo>
                  <a:cubicBezTo>
                    <a:pt x="1118" y="578"/>
                    <a:pt x="1094" y="505"/>
                    <a:pt x="1070" y="456"/>
                  </a:cubicBezTo>
                  <a:cubicBezTo>
                    <a:pt x="1058" y="444"/>
                    <a:pt x="1045" y="438"/>
                    <a:pt x="1033" y="438"/>
                  </a:cubicBezTo>
                  <a:close/>
                  <a:moveTo>
                    <a:pt x="1143" y="796"/>
                  </a:moveTo>
                  <a:cubicBezTo>
                    <a:pt x="1118" y="821"/>
                    <a:pt x="1118" y="845"/>
                    <a:pt x="1118" y="869"/>
                  </a:cubicBezTo>
                  <a:cubicBezTo>
                    <a:pt x="1118" y="918"/>
                    <a:pt x="1143" y="991"/>
                    <a:pt x="1143" y="991"/>
                  </a:cubicBezTo>
                  <a:lnTo>
                    <a:pt x="1143" y="1039"/>
                  </a:lnTo>
                  <a:cubicBezTo>
                    <a:pt x="1143" y="1064"/>
                    <a:pt x="1167" y="1088"/>
                    <a:pt x="1191" y="1088"/>
                  </a:cubicBezTo>
                  <a:cubicBezTo>
                    <a:pt x="1215" y="1088"/>
                    <a:pt x="1240" y="1064"/>
                    <a:pt x="1240" y="1039"/>
                  </a:cubicBezTo>
                  <a:cubicBezTo>
                    <a:pt x="1240" y="1015"/>
                    <a:pt x="1240" y="1015"/>
                    <a:pt x="1240" y="991"/>
                  </a:cubicBezTo>
                  <a:cubicBezTo>
                    <a:pt x="1215" y="942"/>
                    <a:pt x="1215" y="894"/>
                    <a:pt x="1215" y="845"/>
                  </a:cubicBezTo>
                  <a:cubicBezTo>
                    <a:pt x="1191" y="821"/>
                    <a:pt x="1167" y="796"/>
                    <a:pt x="1143" y="796"/>
                  </a:cubicBezTo>
                  <a:close/>
                  <a:moveTo>
                    <a:pt x="1191" y="1185"/>
                  </a:moveTo>
                  <a:cubicBezTo>
                    <a:pt x="1167" y="1185"/>
                    <a:pt x="1143" y="1209"/>
                    <a:pt x="1143" y="1234"/>
                  </a:cubicBezTo>
                  <a:cubicBezTo>
                    <a:pt x="1143" y="1282"/>
                    <a:pt x="1143" y="1355"/>
                    <a:pt x="1118" y="1404"/>
                  </a:cubicBezTo>
                  <a:cubicBezTo>
                    <a:pt x="1118" y="1428"/>
                    <a:pt x="1143" y="1452"/>
                    <a:pt x="1167" y="1452"/>
                  </a:cubicBezTo>
                  <a:cubicBezTo>
                    <a:pt x="1191" y="1452"/>
                    <a:pt x="1215" y="1452"/>
                    <a:pt x="1215" y="1428"/>
                  </a:cubicBezTo>
                  <a:cubicBezTo>
                    <a:pt x="1215" y="1355"/>
                    <a:pt x="1240" y="1307"/>
                    <a:pt x="1240" y="1234"/>
                  </a:cubicBezTo>
                  <a:cubicBezTo>
                    <a:pt x="1240" y="1209"/>
                    <a:pt x="1215" y="1185"/>
                    <a:pt x="1191" y="1185"/>
                  </a:cubicBezTo>
                  <a:close/>
                  <a:moveTo>
                    <a:pt x="1107" y="1549"/>
                  </a:moveTo>
                  <a:cubicBezTo>
                    <a:pt x="1093" y="1549"/>
                    <a:pt x="1078" y="1557"/>
                    <a:pt x="1070" y="1574"/>
                  </a:cubicBezTo>
                  <a:cubicBezTo>
                    <a:pt x="1045" y="1622"/>
                    <a:pt x="997" y="1695"/>
                    <a:pt x="973" y="1744"/>
                  </a:cubicBezTo>
                  <a:cubicBezTo>
                    <a:pt x="948" y="1744"/>
                    <a:pt x="948" y="1792"/>
                    <a:pt x="973" y="1792"/>
                  </a:cubicBezTo>
                  <a:lnTo>
                    <a:pt x="1045" y="1792"/>
                  </a:lnTo>
                  <a:cubicBezTo>
                    <a:pt x="1094" y="1744"/>
                    <a:pt x="1118" y="1671"/>
                    <a:pt x="1143" y="1622"/>
                  </a:cubicBezTo>
                  <a:cubicBezTo>
                    <a:pt x="1158" y="1575"/>
                    <a:pt x="1133" y="1549"/>
                    <a:pt x="1107" y="1549"/>
                  </a:cubicBezTo>
                  <a:close/>
                  <a:moveTo>
                    <a:pt x="438" y="1792"/>
                  </a:moveTo>
                  <a:cubicBezTo>
                    <a:pt x="394" y="1792"/>
                    <a:pt x="390" y="1893"/>
                    <a:pt x="426" y="1893"/>
                  </a:cubicBezTo>
                  <a:cubicBezTo>
                    <a:pt x="430" y="1893"/>
                    <a:pt x="434" y="1892"/>
                    <a:pt x="438" y="1890"/>
                  </a:cubicBezTo>
                  <a:lnTo>
                    <a:pt x="632" y="1890"/>
                  </a:lnTo>
                  <a:cubicBezTo>
                    <a:pt x="657" y="1890"/>
                    <a:pt x="681" y="1890"/>
                    <a:pt x="681" y="1841"/>
                  </a:cubicBezTo>
                  <a:cubicBezTo>
                    <a:pt x="681" y="1817"/>
                    <a:pt x="657" y="1817"/>
                    <a:pt x="632" y="1792"/>
                  </a:cubicBezTo>
                  <a:close/>
                  <a:moveTo>
                    <a:pt x="244" y="1841"/>
                  </a:moveTo>
                  <a:cubicBezTo>
                    <a:pt x="171" y="1865"/>
                    <a:pt x="98" y="1914"/>
                    <a:pt x="74" y="1963"/>
                  </a:cubicBezTo>
                  <a:cubicBezTo>
                    <a:pt x="49" y="1987"/>
                    <a:pt x="49" y="2011"/>
                    <a:pt x="74" y="2011"/>
                  </a:cubicBezTo>
                  <a:cubicBezTo>
                    <a:pt x="74" y="2023"/>
                    <a:pt x="74" y="2029"/>
                    <a:pt x="77" y="2029"/>
                  </a:cubicBezTo>
                  <a:cubicBezTo>
                    <a:pt x="80" y="2029"/>
                    <a:pt x="86" y="2023"/>
                    <a:pt x="98" y="2011"/>
                  </a:cubicBezTo>
                  <a:cubicBezTo>
                    <a:pt x="98" y="2023"/>
                    <a:pt x="104" y="2029"/>
                    <a:pt x="110" y="2029"/>
                  </a:cubicBezTo>
                  <a:cubicBezTo>
                    <a:pt x="116" y="2029"/>
                    <a:pt x="122" y="2023"/>
                    <a:pt x="122" y="2011"/>
                  </a:cubicBezTo>
                  <a:cubicBezTo>
                    <a:pt x="171" y="1987"/>
                    <a:pt x="220" y="1938"/>
                    <a:pt x="268" y="1938"/>
                  </a:cubicBezTo>
                  <a:cubicBezTo>
                    <a:pt x="292" y="1938"/>
                    <a:pt x="317" y="1914"/>
                    <a:pt x="292" y="1865"/>
                  </a:cubicBezTo>
                  <a:cubicBezTo>
                    <a:pt x="292" y="1841"/>
                    <a:pt x="268" y="1841"/>
                    <a:pt x="244" y="1841"/>
                  </a:cubicBezTo>
                  <a:close/>
                  <a:moveTo>
                    <a:pt x="803" y="1841"/>
                  </a:moveTo>
                  <a:cubicBezTo>
                    <a:pt x="778" y="1841"/>
                    <a:pt x="754" y="1841"/>
                    <a:pt x="754" y="1865"/>
                  </a:cubicBezTo>
                  <a:cubicBezTo>
                    <a:pt x="754" y="1890"/>
                    <a:pt x="754" y="1914"/>
                    <a:pt x="778" y="1938"/>
                  </a:cubicBezTo>
                  <a:lnTo>
                    <a:pt x="705" y="1987"/>
                  </a:lnTo>
                  <a:cubicBezTo>
                    <a:pt x="681" y="2011"/>
                    <a:pt x="681" y="2035"/>
                    <a:pt x="705" y="2060"/>
                  </a:cubicBezTo>
                  <a:lnTo>
                    <a:pt x="754" y="2060"/>
                  </a:lnTo>
                  <a:cubicBezTo>
                    <a:pt x="754" y="2060"/>
                    <a:pt x="754" y="2060"/>
                    <a:pt x="754" y="2035"/>
                  </a:cubicBezTo>
                  <a:cubicBezTo>
                    <a:pt x="803" y="2011"/>
                    <a:pt x="827" y="1987"/>
                    <a:pt x="875" y="1938"/>
                  </a:cubicBezTo>
                  <a:lnTo>
                    <a:pt x="948" y="1963"/>
                  </a:lnTo>
                  <a:cubicBezTo>
                    <a:pt x="955" y="1970"/>
                    <a:pt x="963" y="1973"/>
                    <a:pt x="970" y="1973"/>
                  </a:cubicBezTo>
                  <a:cubicBezTo>
                    <a:pt x="987" y="1973"/>
                    <a:pt x="1004" y="1955"/>
                    <a:pt x="1021" y="1938"/>
                  </a:cubicBezTo>
                  <a:cubicBezTo>
                    <a:pt x="1021" y="1914"/>
                    <a:pt x="997" y="1890"/>
                    <a:pt x="997" y="1890"/>
                  </a:cubicBezTo>
                  <a:lnTo>
                    <a:pt x="900" y="1841"/>
                  </a:lnTo>
                  <a:close/>
                  <a:moveTo>
                    <a:pt x="1143" y="1993"/>
                  </a:moveTo>
                  <a:cubicBezTo>
                    <a:pt x="1130" y="1993"/>
                    <a:pt x="1118" y="1999"/>
                    <a:pt x="1118" y="2011"/>
                  </a:cubicBezTo>
                  <a:cubicBezTo>
                    <a:pt x="1094" y="2035"/>
                    <a:pt x="1094" y="2060"/>
                    <a:pt x="1118" y="2084"/>
                  </a:cubicBezTo>
                  <a:cubicBezTo>
                    <a:pt x="1167" y="2108"/>
                    <a:pt x="1191" y="2157"/>
                    <a:pt x="1240" y="2205"/>
                  </a:cubicBezTo>
                  <a:cubicBezTo>
                    <a:pt x="1240" y="2205"/>
                    <a:pt x="1264" y="2205"/>
                    <a:pt x="1264" y="2230"/>
                  </a:cubicBezTo>
                  <a:lnTo>
                    <a:pt x="1313" y="2230"/>
                  </a:lnTo>
                  <a:cubicBezTo>
                    <a:pt x="1337" y="2205"/>
                    <a:pt x="1337" y="2181"/>
                    <a:pt x="1313" y="2157"/>
                  </a:cubicBezTo>
                  <a:cubicBezTo>
                    <a:pt x="1264" y="2108"/>
                    <a:pt x="1215" y="2060"/>
                    <a:pt x="1167" y="2011"/>
                  </a:cubicBezTo>
                  <a:cubicBezTo>
                    <a:pt x="1167" y="1999"/>
                    <a:pt x="1155" y="1993"/>
                    <a:pt x="1143" y="1993"/>
                  </a:cubicBezTo>
                  <a:close/>
                  <a:moveTo>
                    <a:pt x="585" y="2074"/>
                  </a:moveTo>
                  <a:cubicBezTo>
                    <a:pt x="576" y="2074"/>
                    <a:pt x="567" y="2077"/>
                    <a:pt x="560" y="2084"/>
                  </a:cubicBezTo>
                  <a:cubicBezTo>
                    <a:pt x="511" y="2108"/>
                    <a:pt x="462" y="2133"/>
                    <a:pt x="414" y="2157"/>
                  </a:cubicBezTo>
                  <a:cubicBezTo>
                    <a:pt x="365" y="2157"/>
                    <a:pt x="365" y="2230"/>
                    <a:pt x="414" y="2254"/>
                  </a:cubicBezTo>
                  <a:lnTo>
                    <a:pt x="438" y="2230"/>
                  </a:lnTo>
                  <a:cubicBezTo>
                    <a:pt x="487" y="2205"/>
                    <a:pt x="560" y="2181"/>
                    <a:pt x="608" y="2157"/>
                  </a:cubicBezTo>
                  <a:cubicBezTo>
                    <a:pt x="632" y="2157"/>
                    <a:pt x="632" y="2133"/>
                    <a:pt x="632" y="2108"/>
                  </a:cubicBezTo>
                  <a:cubicBezTo>
                    <a:pt x="632" y="2091"/>
                    <a:pt x="608" y="2074"/>
                    <a:pt x="585" y="2074"/>
                  </a:cubicBezTo>
                  <a:close/>
                  <a:moveTo>
                    <a:pt x="49" y="2108"/>
                  </a:moveTo>
                  <a:cubicBezTo>
                    <a:pt x="25" y="2133"/>
                    <a:pt x="1" y="2157"/>
                    <a:pt x="25" y="2181"/>
                  </a:cubicBezTo>
                  <a:cubicBezTo>
                    <a:pt x="74" y="2230"/>
                    <a:pt x="147" y="2278"/>
                    <a:pt x="220" y="2278"/>
                  </a:cubicBezTo>
                  <a:lnTo>
                    <a:pt x="244" y="2278"/>
                  </a:lnTo>
                  <a:cubicBezTo>
                    <a:pt x="244" y="2278"/>
                    <a:pt x="268" y="2254"/>
                    <a:pt x="268" y="2230"/>
                  </a:cubicBezTo>
                  <a:cubicBezTo>
                    <a:pt x="268" y="2205"/>
                    <a:pt x="244" y="2181"/>
                    <a:pt x="220" y="2181"/>
                  </a:cubicBezTo>
                  <a:cubicBezTo>
                    <a:pt x="195" y="2181"/>
                    <a:pt x="122" y="2181"/>
                    <a:pt x="98" y="2133"/>
                  </a:cubicBezTo>
                  <a:cubicBezTo>
                    <a:pt x="98" y="2108"/>
                    <a:pt x="74" y="2108"/>
                    <a:pt x="49" y="2108"/>
                  </a:cubicBezTo>
                  <a:close/>
                  <a:moveTo>
                    <a:pt x="1361" y="2278"/>
                  </a:moveTo>
                  <a:cubicBezTo>
                    <a:pt x="1337" y="2303"/>
                    <a:pt x="1313" y="2327"/>
                    <a:pt x="1337" y="2351"/>
                  </a:cubicBezTo>
                  <a:cubicBezTo>
                    <a:pt x="1337" y="2400"/>
                    <a:pt x="1361" y="2448"/>
                    <a:pt x="1361" y="2521"/>
                  </a:cubicBezTo>
                  <a:cubicBezTo>
                    <a:pt x="1361" y="2546"/>
                    <a:pt x="1386" y="2570"/>
                    <a:pt x="1410" y="2570"/>
                  </a:cubicBezTo>
                  <a:cubicBezTo>
                    <a:pt x="1434" y="2570"/>
                    <a:pt x="1458" y="2546"/>
                    <a:pt x="1458" y="2521"/>
                  </a:cubicBezTo>
                  <a:cubicBezTo>
                    <a:pt x="1458" y="2448"/>
                    <a:pt x="1434" y="2375"/>
                    <a:pt x="1410" y="2327"/>
                  </a:cubicBezTo>
                  <a:cubicBezTo>
                    <a:pt x="1410" y="2303"/>
                    <a:pt x="1361" y="2278"/>
                    <a:pt x="1361" y="2278"/>
                  </a:cubicBezTo>
                  <a:close/>
                  <a:moveTo>
                    <a:pt x="1402" y="2657"/>
                  </a:moveTo>
                  <a:cubicBezTo>
                    <a:pt x="1383" y="2657"/>
                    <a:pt x="1378" y="2674"/>
                    <a:pt x="1361" y="2691"/>
                  </a:cubicBezTo>
                  <a:cubicBezTo>
                    <a:pt x="1361" y="2764"/>
                    <a:pt x="1337" y="2813"/>
                    <a:pt x="1313" y="2861"/>
                  </a:cubicBezTo>
                  <a:cubicBezTo>
                    <a:pt x="1313" y="2886"/>
                    <a:pt x="1337" y="2910"/>
                    <a:pt x="1361" y="2934"/>
                  </a:cubicBezTo>
                  <a:cubicBezTo>
                    <a:pt x="1386" y="2934"/>
                    <a:pt x="1410" y="2934"/>
                    <a:pt x="1410" y="2910"/>
                  </a:cubicBezTo>
                  <a:cubicBezTo>
                    <a:pt x="1434" y="2837"/>
                    <a:pt x="1458" y="2764"/>
                    <a:pt x="1458" y="2716"/>
                  </a:cubicBezTo>
                  <a:cubicBezTo>
                    <a:pt x="1458" y="2691"/>
                    <a:pt x="1458" y="2667"/>
                    <a:pt x="1434" y="2667"/>
                  </a:cubicBezTo>
                  <a:cubicBezTo>
                    <a:pt x="1420" y="2660"/>
                    <a:pt x="1410" y="2657"/>
                    <a:pt x="1402" y="2657"/>
                  </a:cubicBezTo>
                  <a:close/>
                  <a:moveTo>
                    <a:pt x="1288" y="3021"/>
                  </a:moveTo>
                  <a:cubicBezTo>
                    <a:pt x="1272" y="3021"/>
                    <a:pt x="1256" y="3031"/>
                    <a:pt x="1240" y="3031"/>
                  </a:cubicBezTo>
                  <a:lnTo>
                    <a:pt x="1167" y="3201"/>
                  </a:lnTo>
                  <a:cubicBezTo>
                    <a:pt x="1143" y="3226"/>
                    <a:pt x="1167" y="3250"/>
                    <a:pt x="1191" y="3274"/>
                  </a:cubicBezTo>
                  <a:cubicBezTo>
                    <a:pt x="1215" y="3274"/>
                    <a:pt x="1240" y="3274"/>
                    <a:pt x="1240" y="3250"/>
                  </a:cubicBezTo>
                  <a:cubicBezTo>
                    <a:pt x="1264" y="3201"/>
                    <a:pt x="1313" y="3153"/>
                    <a:pt x="1337" y="3080"/>
                  </a:cubicBezTo>
                  <a:cubicBezTo>
                    <a:pt x="1337" y="3056"/>
                    <a:pt x="1337" y="3031"/>
                    <a:pt x="1313" y="3031"/>
                  </a:cubicBezTo>
                  <a:cubicBezTo>
                    <a:pt x="1305" y="3023"/>
                    <a:pt x="1296" y="3021"/>
                    <a:pt x="1288" y="3021"/>
                  </a:cubicBezTo>
                  <a:close/>
                  <a:moveTo>
                    <a:pt x="1124" y="3351"/>
                  </a:moveTo>
                  <a:cubicBezTo>
                    <a:pt x="1112" y="3351"/>
                    <a:pt x="1101" y="3357"/>
                    <a:pt x="1094" y="3371"/>
                  </a:cubicBezTo>
                  <a:cubicBezTo>
                    <a:pt x="1045" y="3444"/>
                    <a:pt x="1021" y="3493"/>
                    <a:pt x="997" y="3542"/>
                  </a:cubicBezTo>
                  <a:cubicBezTo>
                    <a:pt x="973" y="3542"/>
                    <a:pt x="973" y="3566"/>
                    <a:pt x="997" y="3590"/>
                  </a:cubicBezTo>
                  <a:lnTo>
                    <a:pt x="1070" y="3590"/>
                  </a:lnTo>
                  <a:cubicBezTo>
                    <a:pt x="1094" y="3542"/>
                    <a:pt x="1143" y="3493"/>
                    <a:pt x="1167" y="3420"/>
                  </a:cubicBezTo>
                  <a:cubicBezTo>
                    <a:pt x="1184" y="3386"/>
                    <a:pt x="1153" y="3351"/>
                    <a:pt x="1124" y="3351"/>
                  </a:cubicBezTo>
                  <a:close/>
                  <a:moveTo>
                    <a:pt x="705" y="3566"/>
                  </a:moveTo>
                  <a:cubicBezTo>
                    <a:pt x="632" y="3566"/>
                    <a:pt x="560" y="3590"/>
                    <a:pt x="511" y="3639"/>
                  </a:cubicBezTo>
                  <a:cubicBezTo>
                    <a:pt x="487" y="3639"/>
                    <a:pt x="487" y="3687"/>
                    <a:pt x="511" y="3687"/>
                  </a:cubicBezTo>
                  <a:cubicBezTo>
                    <a:pt x="511" y="3699"/>
                    <a:pt x="511" y="3705"/>
                    <a:pt x="514" y="3705"/>
                  </a:cubicBezTo>
                  <a:cubicBezTo>
                    <a:pt x="517" y="3705"/>
                    <a:pt x="523" y="3699"/>
                    <a:pt x="535" y="3687"/>
                  </a:cubicBezTo>
                  <a:cubicBezTo>
                    <a:pt x="535" y="3687"/>
                    <a:pt x="535" y="3712"/>
                    <a:pt x="560" y="3712"/>
                  </a:cubicBezTo>
                  <a:cubicBezTo>
                    <a:pt x="608" y="3663"/>
                    <a:pt x="657" y="3663"/>
                    <a:pt x="705" y="3663"/>
                  </a:cubicBezTo>
                  <a:cubicBezTo>
                    <a:pt x="730" y="3663"/>
                    <a:pt x="754" y="3639"/>
                    <a:pt x="754" y="3614"/>
                  </a:cubicBezTo>
                  <a:cubicBezTo>
                    <a:pt x="754" y="3590"/>
                    <a:pt x="730" y="3566"/>
                    <a:pt x="705" y="3566"/>
                  </a:cubicBezTo>
                  <a:close/>
                  <a:moveTo>
                    <a:pt x="900" y="3590"/>
                  </a:moveTo>
                  <a:cubicBezTo>
                    <a:pt x="875" y="3590"/>
                    <a:pt x="851" y="3614"/>
                    <a:pt x="851" y="3639"/>
                  </a:cubicBezTo>
                  <a:cubicBezTo>
                    <a:pt x="827" y="3639"/>
                    <a:pt x="851" y="3663"/>
                    <a:pt x="851" y="3687"/>
                  </a:cubicBezTo>
                  <a:cubicBezTo>
                    <a:pt x="827" y="3736"/>
                    <a:pt x="778" y="3760"/>
                    <a:pt x="730" y="3809"/>
                  </a:cubicBezTo>
                  <a:cubicBezTo>
                    <a:pt x="730" y="3833"/>
                    <a:pt x="730" y="3857"/>
                    <a:pt x="730" y="3882"/>
                  </a:cubicBezTo>
                  <a:lnTo>
                    <a:pt x="803" y="3882"/>
                  </a:lnTo>
                  <a:cubicBezTo>
                    <a:pt x="851" y="3833"/>
                    <a:pt x="900" y="3784"/>
                    <a:pt x="948" y="3736"/>
                  </a:cubicBezTo>
                  <a:cubicBezTo>
                    <a:pt x="948" y="3736"/>
                    <a:pt x="948" y="3712"/>
                    <a:pt x="948" y="3712"/>
                  </a:cubicBezTo>
                  <a:cubicBezTo>
                    <a:pt x="973" y="3712"/>
                    <a:pt x="1021" y="3736"/>
                    <a:pt x="1045" y="3736"/>
                  </a:cubicBezTo>
                  <a:cubicBezTo>
                    <a:pt x="1053" y="3743"/>
                    <a:pt x="1060" y="3746"/>
                    <a:pt x="1067" y="3746"/>
                  </a:cubicBezTo>
                  <a:cubicBezTo>
                    <a:pt x="1084" y="3746"/>
                    <a:pt x="1101" y="3729"/>
                    <a:pt x="1118" y="3712"/>
                  </a:cubicBezTo>
                  <a:cubicBezTo>
                    <a:pt x="1118" y="3712"/>
                    <a:pt x="1118" y="3663"/>
                    <a:pt x="1094" y="3663"/>
                  </a:cubicBezTo>
                  <a:cubicBezTo>
                    <a:pt x="1021" y="3639"/>
                    <a:pt x="973" y="3614"/>
                    <a:pt x="900" y="3590"/>
                  </a:cubicBezTo>
                  <a:close/>
                  <a:moveTo>
                    <a:pt x="1231" y="3742"/>
                  </a:moveTo>
                  <a:cubicBezTo>
                    <a:pt x="1222" y="3742"/>
                    <a:pt x="1215" y="3748"/>
                    <a:pt x="1215" y="3760"/>
                  </a:cubicBezTo>
                  <a:cubicBezTo>
                    <a:pt x="1191" y="3784"/>
                    <a:pt x="1191" y="3809"/>
                    <a:pt x="1215" y="3833"/>
                  </a:cubicBezTo>
                  <a:cubicBezTo>
                    <a:pt x="1264" y="3857"/>
                    <a:pt x="1313" y="3882"/>
                    <a:pt x="1361" y="3930"/>
                  </a:cubicBezTo>
                  <a:lnTo>
                    <a:pt x="1386" y="3930"/>
                  </a:lnTo>
                  <a:cubicBezTo>
                    <a:pt x="1386" y="3930"/>
                    <a:pt x="1396" y="3941"/>
                    <a:pt x="1411" y="3941"/>
                  </a:cubicBezTo>
                  <a:cubicBezTo>
                    <a:pt x="1418" y="3941"/>
                    <a:pt x="1426" y="3938"/>
                    <a:pt x="1434" y="3930"/>
                  </a:cubicBezTo>
                  <a:cubicBezTo>
                    <a:pt x="1434" y="3930"/>
                    <a:pt x="1434" y="3882"/>
                    <a:pt x="1434" y="3882"/>
                  </a:cubicBezTo>
                  <a:cubicBezTo>
                    <a:pt x="1386" y="3833"/>
                    <a:pt x="1313" y="3784"/>
                    <a:pt x="1264" y="3760"/>
                  </a:cubicBezTo>
                  <a:cubicBezTo>
                    <a:pt x="1252" y="3748"/>
                    <a:pt x="1240" y="3742"/>
                    <a:pt x="1231" y="3742"/>
                  </a:cubicBezTo>
                  <a:close/>
                  <a:moveTo>
                    <a:pt x="462" y="3784"/>
                  </a:moveTo>
                  <a:cubicBezTo>
                    <a:pt x="438" y="3784"/>
                    <a:pt x="414" y="3809"/>
                    <a:pt x="438" y="3833"/>
                  </a:cubicBezTo>
                  <a:cubicBezTo>
                    <a:pt x="438" y="3906"/>
                    <a:pt x="487" y="3979"/>
                    <a:pt x="584" y="3979"/>
                  </a:cubicBezTo>
                  <a:lnTo>
                    <a:pt x="608" y="3979"/>
                  </a:lnTo>
                  <a:cubicBezTo>
                    <a:pt x="632" y="3979"/>
                    <a:pt x="657" y="3954"/>
                    <a:pt x="657" y="3906"/>
                  </a:cubicBezTo>
                  <a:cubicBezTo>
                    <a:pt x="632" y="3882"/>
                    <a:pt x="608" y="3882"/>
                    <a:pt x="584" y="3882"/>
                  </a:cubicBezTo>
                  <a:cubicBezTo>
                    <a:pt x="560" y="3882"/>
                    <a:pt x="511" y="3882"/>
                    <a:pt x="511" y="3809"/>
                  </a:cubicBezTo>
                  <a:cubicBezTo>
                    <a:pt x="511" y="3784"/>
                    <a:pt x="487" y="3784"/>
                    <a:pt x="462" y="3784"/>
                  </a:cubicBezTo>
                  <a:close/>
                  <a:moveTo>
                    <a:pt x="1520" y="3963"/>
                  </a:moveTo>
                  <a:cubicBezTo>
                    <a:pt x="1480" y="3963"/>
                    <a:pt x="1445" y="4014"/>
                    <a:pt x="1483" y="4052"/>
                  </a:cubicBezTo>
                  <a:cubicBezTo>
                    <a:pt x="1507" y="4100"/>
                    <a:pt x="1556" y="4149"/>
                    <a:pt x="1580" y="4197"/>
                  </a:cubicBezTo>
                  <a:cubicBezTo>
                    <a:pt x="1604" y="4197"/>
                    <a:pt x="1604" y="4222"/>
                    <a:pt x="1628" y="4222"/>
                  </a:cubicBezTo>
                  <a:lnTo>
                    <a:pt x="1628" y="4197"/>
                  </a:lnTo>
                  <a:lnTo>
                    <a:pt x="1653" y="4197"/>
                  </a:lnTo>
                  <a:cubicBezTo>
                    <a:pt x="1677" y="4197"/>
                    <a:pt x="1677" y="4173"/>
                    <a:pt x="1677" y="4149"/>
                  </a:cubicBezTo>
                  <a:cubicBezTo>
                    <a:pt x="1628" y="4100"/>
                    <a:pt x="1604" y="4027"/>
                    <a:pt x="1556" y="3979"/>
                  </a:cubicBezTo>
                  <a:cubicBezTo>
                    <a:pt x="1544" y="3967"/>
                    <a:pt x="1532" y="3963"/>
                    <a:pt x="1520" y="3963"/>
                  </a:cubicBezTo>
                  <a:close/>
                  <a:moveTo>
                    <a:pt x="1722" y="4285"/>
                  </a:moveTo>
                  <a:cubicBezTo>
                    <a:pt x="1716" y="4285"/>
                    <a:pt x="1708" y="4287"/>
                    <a:pt x="1701" y="4295"/>
                  </a:cubicBezTo>
                  <a:cubicBezTo>
                    <a:pt x="1677" y="4295"/>
                    <a:pt x="1653" y="4319"/>
                    <a:pt x="1677" y="4343"/>
                  </a:cubicBezTo>
                  <a:cubicBezTo>
                    <a:pt x="1701" y="4416"/>
                    <a:pt x="1726" y="4465"/>
                    <a:pt x="1726" y="4513"/>
                  </a:cubicBezTo>
                  <a:cubicBezTo>
                    <a:pt x="1726" y="4537"/>
                    <a:pt x="1750" y="4562"/>
                    <a:pt x="1774" y="4562"/>
                  </a:cubicBezTo>
                  <a:cubicBezTo>
                    <a:pt x="1799" y="4562"/>
                    <a:pt x="1823" y="4513"/>
                    <a:pt x="1823" y="4489"/>
                  </a:cubicBezTo>
                  <a:cubicBezTo>
                    <a:pt x="1799" y="4440"/>
                    <a:pt x="1774" y="4367"/>
                    <a:pt x="1750" y="4319"/>
                  </a:cubicBezTo>
                  <a:cubicBezTo>
                    <a:pt x="1750" y="4302"/>
                    <a:pt x="1738" y="4285"/>
                    <a:pt x="1722" y="4285"/>
                  </a:cubicBezTo>
                  <a:close/>
                  <a:moveTo>
                    <a:pt x="1799" y="4635"/>
                  </a:moveTo>
                  <a:cubicBezTo>
                    <a:pt x="1774" y="4659"/>
                    <a:pt x="1750" y="4683"/>
                    <a:pt x="1750" y="4708"/>
                  </a:cubicBezTo>
                  <a:lnTo>
                    <a:pt x="1750" y="4780"/>
                  </a:lnTo>
                  <a:lnTo>
                    <a:pt x="1750" y="4878"/>
                  </a:lnTo>
                  <a:cubicBezTo>
                    <a:pt x="1750" y="4902"/>
                    <a:pt x="1774" y="4926"/>
                    <a:pt x="1799" y="4926"/>
                  </a:cubicBezTo>
                  <a:cubicBezTo>
                    <a:pt x="1823" y="4926"/>
                    <a:pt x="1847" y="4902"/>
                    <a:pt x="1847" y="4878"/>
                  </a:cubicBezTo>
                  <a:lnTo>
                    <a:pt x="1847" y="4780"/>
                  </a:lnTo>
                  <a:lnTo>
                    <a:pt x="1847" y="4683"/>
                  </a:lnTo>
                  <a:cubicBezTo>
                    <a:pt x="1847" y="4659"/>
                    <a:pt x="1823" y="4635"/>
                    <a:pt x="1799" y="4635"/>
                  </a:cubicBezTo>
                  <a:close/>
                  <a:moveTo>
                    <a:pt x="1799" y="5023"/>
                  </a:moveTo>
                  <a:cubicBezTo>
                    <a:pt x="1774" y="5023"/>
                    <a:pt x="1750" y="5023"/>
                    <a:pt x="1750" y="5048"/>
                  </a:cubicBezTo>
                  <a:cubicBezTo>
                    <a:pt x="1726" y="5096"/>
                    <a:pt x="1726" y="5145"/>
                    <a:pt x="1726" y="5169"/>
                  </a:cubicBezTo>
                  <a:cubicBezTo>
                    <a:pt x="1701" y="5193"/>
                    <a:pt x="1726" y="5218"/>
                    <a:pt x="1750" y="5242"/>
                  </a:cubicBezTo>
                  <a:cubicBezTo>
                    <a:pt x="1774" y="5242"/>
                    <a:pt x="1799" y="5218"/>
                    <a:pt x="1799" y="5193"/>
                  </a:cubicBezTo>
                  <a:cubicBezTo>
                    <a:pt x="1823" y="5169"/>
                    <a:pt x="1823" y="5121"/>
                    <a:pt x="1823" y="5072"/>
                  </a:cubicBezTo>
                  <a:cubicBezTo>
                    <a:pt x="1847" y="5048"/>
                    <a:pt x="1823" y="5023"/>
                    <a:pt x="1799" y="50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7" name="Google Shape;209;p6"/>
          <p:cNvGrpSpPr>
            <a:grpSpLocks/>
          </p:cNvGrpSpPr>
          <p:nvPr/>
        </p:nvGrpSpPr>
        <p:grpSpPr bwMode="auto">
          <a:xfrm flipH="1">
            <a:off x="11041063" y="5276850"/>
            <a:ext cx="944562" cy="1638300"/>
            <a:chOff x="-1056319" y="1385262"/>
            <a:chExt cx="212940" cy="369285"/>
          </a:xfrm>
        </p:grpSpPr>
        <p:sp>
          <p:nvSpPr>
            <p:cNvPr id="18" name="Google Shape;210;p6"/>
            <p:cNvSpPr/>
            <p:nvPr/>
          </p:nvSpPr>
          <p:spPr>
            <a:xfrm>
              <a:off x="-933207" y="1467564"/>
              <a:ext cx="27199" cy="279111"/>
            </a:xfrm>
            <a:custGeom>
              <a:avLst/>
              <a:gdLst/>
              <a:ahLst/>
              <a:cxnLst/>
              <a:rect l="l" t="t" r="r" b="b"/>
              <a:pathLst>
                <a:path w="705" h="7168" extrusionOk="0">
                  <a:moveTo>
                    <a:pt x="680" y="1"/>
                  </a:moveTo>
                  <a:cubicBezTo>
                    <a:pt x="656" y="1"/>
                    <a:pt x="632" y="25"/>
                    <a:pt x="632" y="50"/>
                  </a:cubicBezTo>
                  <a:cubicBezTo>
                    <a:pt x="608" y="292"/>
                    <a:pt x="0" y="6123"/>
                    <a:pt x="170" y="7119"/>
                  </a:cubicBezTo>
                  <a:cubicBezTo>
                    <a:pt x="170" y="7143"/>
                    <a:pt x="170" y="7167"/>
                    <a:pt x="195" y="7167"/>
                  </a:cubicBezTo>
                  <a:lnTo>
                    <a:pt x="219" y="7167"/>
                  </a:lnTo>
                  <a:cubicBezTo>
                    <a:pt x="243" y="7143"/>
                    <a:pt x="243" y="7119"/>
                    <a:pt x="243" y="7094"/>
                  </a:cubicBezTo>
                  <a:cubicBezTo>
                    <a:pt x="97" y="6123"/>
                    <a:pt x="705" y="122"/>
                    <a:pt x="705" y="74"/>
                  </a:cubicBezTo>
                  <a:cubicBezTo>
                    <a:pt x="705" y="25"/>
                    <a:pt x="705" y="25"/>
                    <a:pt x="6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" name="Google Shape;211;p6"/>
            <p:cNvSpPr/>
            <p:nvPr/>
          </p:nvSpPr>
          <p:spPr>
            <a:xfrm>
              <a:off x="-968280" y="1385262"/>
              <a:ext cx="124901" cy="123811"/>
            </a:xfrm>
            <a:custGeom>
              <a:avLst/>
              <a:gdLst/>
              <a:ahLst/>
              <a:cxnLst/>
              <a:rect l="l" t="t" r="r" b="b"/>
              <a:pathLst>
                <a:path w="3208" h="3183" extrusionOk="0">
                  <a:moveTo>
                    <a:pt x="1555" y="98"/>
                  </a:moveTo>
                  <a:cubicBezTo>
                    <a:pt x="1871" y="171"/>
                    <a:pt x="1871" y="705"/>
                    <a:pt x="1871" y="705"/>
                  </a:cubicBezTo>
                  <a:cubicBezTo>
                    <a:pt x="1871" y="729"/>
                    <a:pt x="1895" y="754"/>
                    <a:pt x="1920" y="754"/>
                  </a:cubicBezTo>
                  <a:cubicBezTo>
                    <a:pt x="1944" y="754"/>
                    <a:pt x="1968" y="754"/>
                    <a:pt x="1968" y="729"/>
                  </a:cubicBezTo>
                  <a:cubicBezTo>
                    <a:pt x="2065" y="535"/>
                    <a:pt x="2260" y="243"/>
                    <a:pt x="2381" y="243"/>
                  </a:cubicBezTo>
                  <a:cubicBezTo>
                    <a:pt x="2405" y="243"/>
                    <a:pt x="2430" y="243"/>
                    <a:pt x="2430" y="268"/>
                  </a:cubicBezTo>
                  <a:cubicBezTo>
                    <a:pt x="2600" y="389"/>
                    <a:pt x="2478" y="802"/>
                    <a:pt x="2405" y="948"/>
                  </a:cubicBezTo>
                  <a:cubicBezTo>
                    <a:pt x="2386" y="988"/>
                    <a:pt x="2414" y="1027"/>
                    <a:pt x="2452" y="1027"/>
                  </a:cubicBezTo>
                  <a:cubicBezTo>
                    <a:pt x="2460" y="1027"/>
                    <a:pt x="2469" y="1025"/>
                    <a:pt x="2478" y="1021"/>
                  </a:cubicBezTo>
                  <a:cubicBezTo>
                    <a:pt x="2600" y="972"/>
                    <a:pt x="2745" y="924"/>
                    <a:pt x="2891" y="924"/>
                  </a:cubicBezTo>
                  <a:cubicBezTo>
                    <a:pt x="2940" y="924"/>
                    <a:pt x="3013" y="924"/>
                    <a:pt x="3061" y="972"/>
                  </a:cubicBezTo>
                  <a:cubicBezTo>
                    <a:pt x="3061" y="972"/>
                    <a:pt x="3061" y="996"/>
                    <a:pt x="3061" y="996"/>
                  </a:cubicBezTo>
                  <a:cubicBezTo>
                    <a:pt x="3037" y="1142"/>
                    <a:pt x="2745" y="1409"/>
                    <a:pt x="2551" y="1580"/>
                  </a:cubicBezTo>
                  <a:cubicBezTo>
                    <a:pt x="2527" y="1580"/>
                    <a:pt x="2527" y="1604"/>
                    <a:pt x="2527" y="1628"/>
                  </a:cubicBezTo>
                  <a:cubicBezTo>
                    <a:pt x="2551" y="1628"/>
                    <a:pt x="2551" y="1652"/>
                    <a:pt x="2575" y="1652"/>
                  </a:cubicBezTo>
                  <a:cubicBezTo>
                    <a:pt x="2721" y="1652"/>
                    <a:pt x="3134" y="1725"/>
                    <a:pt x="3134" y="1920"/>
                  </a:cubicBezTo>
                  <a:cubicBezTo>
                    <a:pt x="3134" y="2114"/>
                    <a:pt x="2624" y="2163"/>
                    <a:pt x="2430" y="2163"/>
                  </a:cubicBezTo>
                  <a:cubicBezTo>
                    <a:pt x="2430" y="2163"/>
                    <a:pt x="2405" y="2163"/>
                    <a:pt x="2405" y="2187"/>
                  </a:cubicBezTo>
                  <a:cubicBezTo>
                    <a:pt x="2381" y="2211"/>
                    <a:pt x="2381" y="2211"/>
                    <a:pt x="2405" y="2235"/>
                  </a:cubicBezTo>
                  <a:cubicBezTo>
                    <a:pt x="2405" y="2235"/>
                    <a:pt x="2697" y="2551"/>
                    <a:pt x="2527" y="2794"/>
                  </a:cubicBezTo>
                  <a:cubicBezTo>
                    <a:pt x="2503" y="2818"/>
                    <a:pt x="2454" y="2843"/>
                    <a:pt x="2430" y="2843"/>
                  </a:cubicBezTo>
                  <a:cubicBezTo>
                    <a:pt x="2260" y="2843"/>
                    <a:pt x="1992" y="2503"/>
                    <a:pt x="1895" y="2381"/>
                  </a:cubicBezTo>
                  <a:cubicBezTo>
                    <a:pt x="1883" y="2369"/>
                    <a:pt x="1871" y="2363"/>
                    <a:pt x="1862" y="2363"/>
                  </a:cubicBezTo>
                  <a:cubicBezTo>
                    <a:pt x="1853" y="2363"/>
                    <a:pt x="1847" y="2369"/>
                    <a:pt x="1847" y="2381"/>
                  </a:cubicBezTo>
                  <a:cubicBezTo>
                    <a:pt x="1822" y="2381"/>
                    <a:pt x="1798" y="2405"/>
                    <a:pt x="1798" y="2430"/>
                  </a:cubicBezTo>
                  <a:cubicBezTo>
                    <a:pt x="1798" y="2430"/>
                    <a:pt x="1871" y="2964"/>
                    <a:pt x="1579" y="3086"/>
                  </a:cubicBezTo>
                  <a:lnTo>
                    <a:pt x="1507" y="3086"/>
                  </a:lnTo>
                  <a:cubicBezTo>
                    <a:pt x="1312" y="3086"/>
                    <a:pt x="1215" y="2624"/>
                    <a:pt x="1215" y="2454"/>
                  </a:cubicBezTo>
                  <a:cubicBezTo>
                    <a:pt x="1215" y="2430"/>
                    <a:pt x="1191" y="2430"/>
                    <a:pt x="1166" y="2430"/>
                  </a:cubicBezTo>
                  <a:cubicBezTo>
                    <a:pt x="1166" y="2430"/>
                    <a:pt x="1166" y="2454"/>
                    <a:pt x="1166" y="2454"/>
                  </a:cubicBezTo>
                  <a:cubicBezTo>
                    <a:pt x="1045" y="2551"/>
                    <a:pt x="899" y="2624"/>
                    <a:pt x="754" y="2624"/>
                  </a:cubicBezTo>
                  <a:cubicBezTo>
                    <a:pt x="656" y="2624"/>
                    <a:pt x="583" y="2600"/>
                    <a:pt x="511" y="2575"/>
                  </a:cubicBezTo>
                  <a:cubicBezTo>
                    <a:pt x="462" y="2551"/>
                    <a:pt x="413" y="2503"/>
                    <a:pt x="413" y="2454"/>
                  </a:cubicBezTo>
                  <a:cubicBezTo>
                    <a:pt x="389" y="2235"/>
                    <a:pt x="729" y="1871"/>
                    <a:pt x="875" y="1725"/>
                  </a:cubicBezTo>
                  <a:cubicBezTo>
                    <a:pt x="875" y="1701"/>
                    <a:pt x="875" y="1701"/>
                    <a:pt x="875" y="1677"/>
                  </a:cubicBezTo>
                  <a:cubicBezTo>
                    <a:pt x="851" y="1652"/>
                    <a:pt x="826" y="1652"/>
                    <a:pt x="826" y="1652"/>
                  </a:cubicBezTo>
                  <a:lnTo>
                    <a:pt x="705" y="1652"/>
                  </a:lnTo>
                  <a:cubicBezTo>
                    <a:pt x="535" y="1652"/>
                    <a:pt x="195" y="1628"/>
                    <a:pt x="146" y="1409"/>
                  </a:cubicBezTo>
                  <a:cubicBezTo>
                    <a:pt x="122" y="1385"/>
                    <a:pt x="122" y="1361"/>
                    <a:pt x="146" y="1337"/>
                  </a:cubicBezTo>
                  <a:cubicBezTo>
                    <a:pt x="219" y="1215"/>
                    <a:pt x="559" y="1191"/>
                    <a:pt x="826" y="1191"/>
                  </a:cubicBezTo>
                  <a:lnTo>
                    <a:pt x="851" y="1191"/>
                  </a:lnTo>
                  <a:cubicBezTo>
                    <a:pt x="899" y="1167"/>
                    <a:pt x="924" y="1118"/>
                    <a:pt x="875" y="1094"/>
                  </a:cubicBezTo>
                  <a:cubicBezTo>
                    <a:pt x="778" y="1021"/>
                    <a:pt x="511" y="778"/>
                    <a:pt x="511" y="608"/>
                  </a:cubicBezTo>
                  <a:cubicBezTo>
                    <a:pt x="511" y="559"/>
                    <a:pt x="511" y="535"/>
                    <a:pt x="535" y="511"/>
                  </a:cubicBezTo>
                  <a:cubicBezTo>
                    <a:pt x="583" y="486"/>
                    <a:pt x="608" y="462"/>
                    <a:pt x="656" y="462"/>
                  </a:cubicBezTo>
                  <a:cubicBezTo>
                    <a:pt x="899" y="511"/>
                    <a:pt x="1118" y="632"/>
                    <a:pt x="1312" y="778"/>
                  </a:cubicBezTo>
                  <a:lnTo>
                    <a:pt x="1361" y="778"/>
                  </a:lnTo>
                  <a:cubicBezTo>
                    <a:pt x="1385" y="754"/>
                    <a:pt x="1385" y="754"/>
                    <a:pt x="1385" y="729"/>
                  </a:cubicBezTo>
                  <a:cubicBezTo>
                    <a:pt x="1361" y="608"/>
                    <a:pt x="1337" y="268"/>
                    <a:pt x="1434" y="146"/>
                  </a:cubicBezTo>
                  <a:cubicBezTo>
                    <a:pt x="1458" y="98"/>
                    <a:pt x="1507" y="98"/>
                    <a:pt x="1555" y="98"/>
                  </a:cubicBezTo>
                  <a:close/>
                  <a:moveTo>
                    <a:pt x="1531" y="1"/>
                  </a:moveTo>
                  <a:cubicBezTo>
                    <a:pt x="1458" y="1"/>
                    <a:pt x="1385" y="25"/>
                    <a:pt x="1337" y="73"/>
                  </a:cubicBezTo>
                  <a:cubicBezTo>
                    <a:pt x="1239" y="243"/>
                    <a:pt x="1215" y="438"/>
                    <a:pt x="1239" y="632"/>
                  </a:cubicBezTo>
                  <a:cubicBezTo>
                    <a:pt x="1069" y="486"/>
                    <a:pt x="875" y="389"/>
                    <a:pt x="632" y="365"/>
                  </a:cubicBezTo>
                  <a:cubicBezTo>
                    <a:pt x="583" y="365"/>
                    <a:pt x="511" y="389"/>
                    <a:pt x="462" y="413"/>
                  </a:cubicBezTo>
                  <a:cubicBezTo>
                    <a:pt x="413" y="462"/>
                    <a:pt x="389" y="535"/>
                    <a:pt x="389" y="584"/>
                  </a:cubicBezTo>
                  <a:cubicBezTo>
                    <a:pt x="438" y="778"/>
                    <a:pt x="559" y="948"/>
                    <a:pt x="705" y="1069"/>
                  </a:cubicBezTo>
                  <a:cubicBezTo>
                    <a:pt x="511" y="1069"/>
                    <a:pt x="171" y="1118"/>
                    <a:pt x="49" y="1264"/>
                  </a:cubicBezTo>
                  <a:cubicBezTo>
                    <a:pt x="0" y="1312"/>
                    <a:pt x="0" y="1361"/>
                    <a:pt x="0" y="1434"/>
                  </a:cubicBezTo>
                  <a:cubicBezTo>
                    <a:pt x="73" y="1701"/>
                    <a:pt x="462" y="1725"/>
                    <a:pt x="681" y="1725"/>
                  </a:cubicBezTo>
                  <a:cubicBezTo>
                    <a:pt x="511" y="1895"/>
                    <a:pt x="243" y="2211"/>
                    <a:pt x="268" y="2454"/>
                  </a:cubicBezTo>
                  <a:cubicBezTo>
                    <a:pt x="292" y="2527"/>
                    <a:pt x="341" y="2600"/>
                    <a:pt x="413" y="2624"/>
                  </a:cubicBezTo>
                  <a:cubicBezTo>
                    <a:pt x="511" y="2673"/>
                    <a:pt x="608" y="2697"/>
                    <a:pt x="705" y="2697"/>
                  </a:cubicBezTo>
                  <a:cubicBezTo>
                    <a:pt x="851" y="2697"/>
                    <a:pt x="996" y="2648"/>
                    <a:pt x="1118" y="2551"/>
                  </a:cubicBezTo>
                  <a:cubicBezTo>
                    <a:pt x="1166" y="2746"/>
                    <a:pt x="1264" y="3183"/>
                    <a:pt x="1507" y="3183"/>
                  </a:cubicBezTo>
                  <a:cubicBezTo>
                    <a:pt x="1531" y="3183"/>
                    <a:pt x="1579" y="3183"/>
                    <a:pt x="1604" y="3159"/>
                  </a:cubicBezTo>
                  <a:cubicBezTo>
                    <a:pt x="1822" y="3037"/>
                    <a:pt x="1944" y="2794"/>
                    <a:pt x="1895" y="2551"/>
                  </a:cubicBezTo>
                  <a:lnTo>
                    <a:pt x="1895" y="2551"/>
                  </a:lnTo>
                  <a:cubicBezTo>
                    <a:pt x="2041" y="2721"/>
                    <a:pt x="2260" y="2940"/>
                    <a:pt x="2430" y="2940"/>
                  </a:cubicBezTo>
                  <a:cubicBezTo>
                    <a:pt x="2503" y="2940"/>
                    <a:pt x="2551" y="2916"/>
                    <a:pt x="2600" y="2867"/>
                  </a:cubicBezTo>
                  <a:cubicBezTo>
                    <a:pt x="2697" y="2648"/>
                    <a:pt x="2673" y="2405"/>
                    <a:pt x="2527" y="2260"/>
                  </a:cubicBezTo>
                  <a:cubicBezTo>
                    <a:pt x="2745" y="2235"/>
                    <a:pt x="3207" y="2163"/>
                    <a:pt x="3207" y="1920"/>
                  </a:cubicBezTo>
                  <a:cubicBezTo>
                    <a:pt x="3207" y="1677"/>
                    <a:pt x="2867" y="1604"/>
                    <a:pt x="2673" y="1580"/>
                  </a:cubicBezTo>
                  <a:cubicBezTo>
                    <a:pt x="2818" y="1434"/>
                    <a:pt x="3134" y="1191"/>
                    <a:pt x="3134" y="1021"/>
                  </a:cubicBezTo>
                  <a:cubicBezTo>
                    <a:pt x="3134" y="972"/>
                    <a:pt x="3110" y="948"/>
                    <a:pt x="3086" y="899"/>
                  </a:cubicBezTo>
                  <a:cubicBezTo>
                    <a:pt x="3037" y="851"/>
                    <a:pt x="2940" y="826"/>
                    <a:pt x="2867" y="826"/>
                  </a:cubicBezTo>
                  <a:cubicBezTo>
                    <a:pt x="2745" y="826"/>
                    <a:pt x="2624" y="851"/>
                    <a:pt x="2503" y="899"/>
                  </a:cubicBezTo>
                  <a:cubicBezTo>
                    <a:pt x="2551" y="729"/>
                    <a:pt x="2648" y="341"/>
                    <a:pt x="2478" y="195"/>
                  </a:cubicBezTo>
                  <a:cubicBezTo>
                    <a:pt x="2430" y="171"/>
                    <a:pt x="2405" y="146"/>
                    <a:pt x="2357" y="146"/>
                  </a:cubicBezTo>
                  <a:cubicBezTo>
                    <a:pt x="2187" y="146"/>
                    <a:pt x="2017" y="389"/>
                    <a:pt x="1920" y="559"/>
                  </a:cubicBezTo>
                  <a:cubicBezTo>
                    <a:pt x="1895" y="365"/>
                    <a:pt x="1798" y="73"/>
                    <a:pt x="15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" name="Google Shape;212;p6"/>
            <p:cNvSpPr/>
            <p:nvPr/>
          </p:nvSpPr>
          <p:spPr>
            <a:xfrm>
              <a:off x="-990111" y="1535195"/>
              <a:ext cx="60482" cy="203966"/>
            </a:xfrm>
            <a:custGeom>
              <a:avLst/>
              <a:gdLst/>
              <a:ahLst/>
              <a:cxnLst/>
              <a:rect l="l" t="t" r="r" b="b"/>
              <a:pathLst>
                <a:path w="1556" h="5234" extrusionOk="0">
                  <a:moveTo>
                    <a:pt x="70" y="1"/>
                  </a:moveTo>
                  <a:cubicBezTo>
                    <a:pt x="64" y="1"/>
                    <a:pt x="56" y="4"/>
                    <a:pt x="49" y="11"/>
                  </a:cubicBezTo>
                  <a:cubicBezTo>
                    <a:pt x="25" y="11"/>
                    <a:pt x="1" y="35"/>
                    <a:pt x="25" y="60"/>
                  </a:cubicBezTo>
                  <a:cubicBezTo>
                    <a:pt x="49" y="108"/>
                    <a:pt x="1458" y="3290"/>
                    <a:pt x="948" y="5185"/>
                  </a:cubicBezTo>
                  <a:cubicBezTo>
                    <a:pt x="948" y="5210"/>
                    <a:pt x="948" y="5234"/>
                    <a:pt x="972" y="5234"/>
                  </a:cubicBezTo>
                  <a:cubicBezTo>
                    <a:pt x="1021" y="5234"/>
                    <a:pt x="1045" y="5234"/>
                    <a:pt x="1045" y="5185"/>
                  </a:cubicBezTo>
                  <a:cubicBezTo>
                    <a:pt x="1555" y="3290"/>
                    <a:pt x="122" y="60"/>
                    <a:pt x="98" y="35"/>
                  </a:cubicBezTo>
                  <a:cubicBezTo>
                    <a:pt x="98" y="18"/>
                    <a:pt x="86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" name="Google Shape;213;p6"/>
            <p:cNvSpPr/>
            <p:nvPr/>
          </p:nvSpPr>
          <p:spPr>
            <a:xfrm>
              <a:off x="-1056319" y="1471858"/>
              <a:ext cx="125975" cy="123453"/>
            </a:xfrm>
            <a:custGeom>
              <a:avLst/>
              <a:gdLst/>
              <a:ahLst/>
              <a:cxnLst/>
              <a:rect l="l" t="t" r="r" b="b"/>
              <a:pathLst>
                <a:path w="3232" h="3168" extrusionOk="0">
                  <a:moveTo>
                    <a:pt x="1513" y="97"/>
                  </a:moveTo>
                  <a:cubicBezTo>
                    <a:pt x="1527" y="97"/>
                    <a:pt x="1541" y="99"/>
                    <a:pt x="1555" y="107"/>
                  </a:cubicBezTo>
                  <a:cubicBezTo>
                    <a:pt x="1871" y="155"/>
                    <a:pt x="1895" y="714"/>
                    <a:pt x="1895" y="714"/>
                  </a:cubicBezTo>
                  <a:cubicBezTo>
                    <a:pt x="1895" y="738"/>
                    <a:pt x="1895" y="738"/>
                    <a:pt x="1919" y="738"/>
                  </a:cubicBezTo>
                  <a:cubicBezTo>
                    <a:pt x="1926" y="745"/>
                    <a:pt x="1934" y="748"/>
                    <a:pt x="1940" y="748"/>
                  </a:cubicBezTo>
                  <a:cubicBezTo>
                    <a:pt x="1956" y="748"/>
                    <a:pt x="1968" y="731"/>
                    <a:pt x="1968" y="714"/>
                  </a:cubicBezTo>
                  <a:cubicBezTo>
                    <a:pt x="2065" y="544"/>
                    <a:pt x="2259" y="228"/>
                    <a:pt x="2381" y="228"/>
                  </a:cubicBezTo>
                  <a:cubicBezTo>
                    <a:pt x="2405" y="228"/>
                    <a:pt x="2430" y="252"/>
                    <a:pt x="2454" y="252"/>
                  </a:cubicBezTo>
                  <a:cubicBezTo>
                    <a:pt x="2600" y="398"/>
                    <a:pt x="2478" y="811"/>
                    <a:pt x="2430" y="957"/>
                  </a:cubicBezTo>
                  <a:cubicBezTo>
                    <a:pt x="2405" y="957"/>
                    <a:pt x="2405" y="981"/>
                    <a:pt x="2430" y="1005"/>
                  </a:cubicBezTo>
                  <a:lnTo>
                    <a:pt x="2478" y="1005"/>
                  </a:lnTo>
                  <a:cubicBezTo>
                    <a:pt x="2600" y="933"/>
                    <a:pt x="2745" y="908"/>
                    <a:pt x="2891" y="908"/>
                  </a:cubicBezTo>
                  <a:cubicBezTo>
                    <a:pt x="2940" y="908"/>
                    <a:pt x="3013" y="908"/>
                    <a:pt x="3061" y="957"/>
                  </a:cubicBezTo>
                  <a:cubicBezTo>
                    <a:pt x="3061" y="957"/>
                    <a:pt x="3061" y="981"/>
                    <a:pt x="3061" y="981"/>
                  </a:cubicBezTo>
                  <a:cubicBezTo>
                    <a:pt x="3037" y="1127"/>
                    <a:pt x="2745" y="1394"/>
                    <a:pt x="2551" y="1540"/>
                  </a:cubicBezTo>
                  <a:cubicBezTo>
                    <a:pt x="2551" y="1564"/>
                    <a:pt x="2527" y="1588"/>
                    <a:pt x="2527" y="1588"/>
                  </a:cubicBezTo>
                  <a:cubicBezTo>
                    <a:pt x="2551" y="1613"/>
                    <a:pt x="2551" y="1637"/>
                    <a:pt x="2575" y="1637"/>
                  </a:cubicBezTo>
                  <a:cubicBezTo>
                    <a:pt x="2575" y="1637"/>
                    <a:pt x="3134" y="1710"/>
                    <a:pt x="3134" y="1904"/>
                  </a:cubicBezTo>
                  <a:cubicBezTo>
                    <a:pt x="3134" y="2099"/>
                    <a:pt x="2624" y="2147"/>
                    <a:pt x="2454" y="2147"/>
                  </a:cubicBezTo>
                  <a:cubicBezTo>
                    <a:pt x="2430" y="2147"/>
                    <a:pt x="2405" y="2147"/>
                    <a:pt x="2405" y="2171"/>
                  </a:cubicBezTo>
                  <a:cubicBezTo>
                    <a:pt x="2381" y="2171"/>
                    <a:pt x="2381" y="2196"/>
                    <a:pt x="2405" y="2220"/>
                  </a:cubicBezTo>
                  <a:cubicBezTo>
                    <a:pt x="2405" y="2220"/>
                    <a:pt x="2697" y="2536"/>
                    <a:pt x="2527" y="2779"/>
                  </a:cubicBezTo>
                  <a:cubicBezTo>
                    <a:pt x="2502" y="2803"/>
                    <a:pt x="2478" y="2827"/>
                    <a:pt x="2430" y="2827"/>
                  </a:cubicBezTo>
                  <a:cubicBezTo>
                    <a:pt x="2259" y="2827"/>
                    <a:pt x="1992" y="2487"/>
                    <a:pt x="1895" y="2341"/>
                  </a:cubicBezTo>
                  <a:cubicBezTo>
                    <a:pt x="1895" y="2341"/>
                    <a:pt x="1884" y="2331"/>
                    <a:pt x="1870" y="2331"/>
                  </a:cubicBezTo>
                  <a:cubicBezTo>
                    <a:pt x="1863" y="2331"/>
                    <a:pt x="1855" y="2333"/>
                    <a:pt x="1846" y="2341"/>
                  </a:cubicBezTo>
                  <a:cubicBezTo>
                    <a:pt x="1822" y="2341"/>
                    <a:pt x="1822" y="2366"/>
                    <a:pt x="1822" y="2390"/>
                  </a:cubicBezTo>
                  <a:cubicBezTo>
                    <a:pt x="1822" y="2390"/>
                    <a:pt x="1895" y="2924"/>
                    <a:pt x="1579" y="3046"/>
                  </a:cubicBezTo>
                  <a:lnTo>
                    <a:pt x="1531" y="3046"/>
                  </a:lnTo>
                  <a:cubicBezTo>
                    <a:pt x="1336" y="3046"/>
                    <a:pt x="1239" y="2609"/>
                    <a:pt x="1215" y="2439"/>
                  </a:cubicBezTo>
                  <a:cubicBezTo>
                    <a:pt x="1215" y="2414"/>
                    <a:pt x="1191" y="2414"/>
                    <a:pt x="1191" y="2414"/>
                  </a:cubicBezTo>
                  <a:lnTo>
                    <a:pt x="1142" y="2414"/>
                  </a:lnTo>
                  <a:cubicBezTo>
                    <a:pt x="1021" y="2512"/>
                    <a:pt x="875" y="2584"/>
                    <a:pt x="705" y="2584"/>
                  </a:cubicBezTo>
                  <a:cubicBezTo>
                    <a:pt x="632" y="2584"/>
                    <a:pt x="535" y="2560"/>
                    <a:pt x="462" y="2536"/>
                  </a:cubicBezTo>
                  <a:cubicBezTo>
                    <a:pt x="413" y="2512"/>
                    <a:pt x="389" y="2463"/>
                    <a:pt x="365" y="2414"/>
                  </a:cubicBezTo>
                  <a:cubicBezTo>
                    <a:pt x="340" y="2220"/>
                    <a:pt x="705" y="1831"/>
                    <a:pt x="826" y="1686"/>
                  </a:cubicBezTo>
                  <a:cubicBezTo>
                    <a:pt x="851" y="1661"/>
                    <a:pt x="826" y="1613"/>
                    <a:pt x="802" y="1613"/>
                  </a:cubicBezTo>
                  <a:lnTo>
                    <a:pt x="656" y="1613"/>
                  </a:lnTo>
                  <a:cubicBezTo>
                    <a:pt x="510" y="1613"/>
                    <a:pt x="170" y="1588"/>
                    <a:pt x="122" y="1394"/>
                  </a:cubicBezTo>
                  <a:cubicBezTo>
                    <a:pt x="122" y="1370"/>
                    <a:pt x="122" y="1345"/>
                    <a:pt x="146" y="1321"/>
                  </a:cubicBezTo>
                  <a:cubicBezTo>
                    <a:pt x="219" y="1200"/>
                    <a:pt x="559" y="1175"/>
                    <a:pt x="826" y="1175"/>
                  </a:cubicBezTo>
                  <a:lnTo>
                    <a:pt x="875" y="1175"/>
                  </a:lnTo>
                  <a:cubicBezTo>
                    <a:pt x="875" y="1175"/>
                    <a:pt x="899" y="1151"/>
                    <a:pt x="923" y="1151"/>
                  </a:cubicBezTo>
                  <a:cubicBezTo>
                    <a:pt x="923" y="1127"/>
                    <a:pt x="899" y="1103"/>
                    <a:pt x="899" y="1078"/>
                  </a:cubicBezTo>
                  <a:cubicBezTo>
                    <a:pt x="802" y="1005"/>
                    <a:pt x="510" y="762"/>
                    <a:pt x="510" y="592"/>
                  </a:cubicBezTo>
                  <a:cubicBezTo>
                    <a:pt x="510" y="568"/>
                    <a:pt x="535" y="520"/>
                    <a:pt x="559" y="495"/>
                  </a:cubicBezTo>
                  <a:cubicBezTo>
                    <a:pt x="583" y="471"/>
                    <a:pt x="632" y="471"/>
                    <a:pt x="680" y="471"/>
                  </a:cubicBezTo>
                  <a:cubicBezTo>
                    <a:pt x="899" y="520"/>
                    <a:pt x="1142" y="617"/>
                    <a:pt x="1312" y="762"/>
                  </a:cubicBezTo>
                  <a:cubicBezTo>
                    <a:pt x="1324" y="775"/>
                    <a:pt x="1336" y="781"/>
                    <a:pt x="1345" y="781"/>
                  </a:cubicBezTo>
                  <a:cubicBezTo>
                    <a:pt x="1355" y="781"/>
                    <a:pt x="1361" y="775"/>
                    <a:pt x="1361" y="762"/>
                  </a:cubicBezTo>
                  <a:cubicBezTo>
                    <a:pt x="1385" y="762"/>
                    <a:pt x="1409" y="738"/>
                    <a:pt x="1385" y="714"/>
                  </a:cubicBezTo>
                  <a:cubicBezTo>
                    <a:pt x="1361" y="592"/>
                    <a:pt x="1336" y="252"/>
                    <a:pt x="1434" y="131"/>
                  </a:cubicBezTo>
                  <a:cubicBezTo>
                    <a:pt x="1451" y="114"/>
                    <a:pt x="1480" y="97"/>
                    <a:pt x="1513" y="97"/>
                  </a:cubicBezTo>
                  <a:close/>
                  <a:moveTo>
                    <a:pt x="1497" y="0"/>
                  </a:moveTo>
                  <a:cubicBezTo>
                    <a:pt x="1437" y="0"/>
                    <a:pt x="1373" y="28"/>
                    <a:pt x="1336" y="82"/>
                  </a:cubicBezTo>
                  <a:cubicBezTo>
                    <a:pt x="1263" y="252"/>
                    <a:pt x="1215" y="447"/>
                    <a:pt x="1263" y="617"/>
                  </a:cubicBezTo>
                  <a:cubicBezTo>
                    <a:pt x="1093" y="471"/>
                    <a:pt x="875" y="398"/>
                    <a:pt x="656" y="349"/>
                  </a:cubicBezTo>
                  <a:cubicBezTo>
                    <a:pt x="583" y="349"/>
                    <a:pt x="535" y="374"/>
                    <a:pt x="462" y="422"/>
                  </a:cubicBezTo>
                  <a:cubicBezTo>
                    <a:pt x="413" y="447"/>
                    <a:pt x="389" y="520"/>
                    <a:pt x="389" y="568"/>
                  </a:cubicBezTo>
                  <a:cubicBezTo>
                    <a:pt x="413" y="762"/>
                    <a:pt x="608" y="957"/>
                    <a:pt x="729" y="1054"/>
                  </a:cubicBezTo>
                  <a:cubicBezTo>
                    <a:pt x="510" y="1078"/>
                    <a:pt x="170" y="1103"/>
                    <a:pt x="49" y="1248"/>
                  </a:cubicBezTo>
                  <a:cubicBezTo>
                    <a:pt x="25" y="1297"/>
                    <a:pt x="0" y="1370"/>
                    <a:pt x="25" y="1418"/>
                  </a:cubicBezTo>
                  <a:cubicBezTo>
                    <a:pt x="73" y="1686"/>
                    <a:pt x="462" y="1710"/>
                    <a:pt x="680" y="1710"/>
                  </a:cubicBezTo>
                  <a:cubicBezTo>
                    <a:pt x="535" y="1880"/>
                    <a:pt x="243" y="2220"/>
                    <a:pt x="292" y="2439"/>
                  </a:cubicBezTo>
                  <a:cubicBezTo>
                    <a:pt x="292" y="2536"/>
                    <a:pt x="340" y="2584"/>
                    <a:pt x="438" y="2633"/>
                  </a:cubicBezTo>
                  <a:cubicBezTo>
                    <a:pt x="510" y="2682"/>
                    <a:pt x="608" y="2706"/>
                    <a:pt x="705" y="2706"/>
                  </a:cubicBezTo>
                  <a:cubicBezTo>
                    <a:pt x="875" y="2682"/>
                    <a:pt x="1021" y="2633"/>
                    <a:pt x="1142" y="2560"/>
                  </a:cubicBezTo>
                  <a:cubicBezTo>
                    <a:pt x="1166" y="2730"/>
                    <a:pt x="1263" y="3167"/>
                    <a:pt x="1531" y="3167"/>
                  </a:cubicBezTo>
                  <a:lnTo>
                    <a:pt x="1628" y="3167"/>
                  </a:lnTo>
                  <a:cubicBezTo>
                    <a:pt x="1822" y="3046"/>
                    <a:pt x="1944" y="2803"/>
                    <a:pt x="1919" y="2560"/>
                  </a:cubicBezTo>
                  <a:lnTo>
                    <a:pt x="1919" y="2560"/>
                  </a:lnTo>
                  <a:cubicBezTo>
                    <a:pt x="2041" y="2706"/>
                    <a:pt x="2259" y="2949"/>
                    <a:pt x="2454" y="2949"/>
                  </a:cubicBezTo>
                  <a:cubicBezTo>
                    <a:pt x="2502" y="2949"/>
                    <a:pt x="2575" y="2900"/>
                    <a:pt x="2600" y="2852"/>
                  </a:cubicBezTo>
                  <a:cubicBezTo>
                    <a:pt x="2721" y="2657"/>
                    <a:pt x="2697" y="2414"/>
                    <a:pt x="2551" y="2244"/>
                  </a:cubicBezTo>
                  <a:cubicBezTo>
                    <a:pt x="2745" y="2220"/>
                    <a:pt x="3231" y="2147"/>
                    <a:pt x="3231" y="1904"/>
                  </a:cubicBezTo>
                  <a:cubicBezTo>
                    <a:pt x="3231" y="1661"/>
                    <a:pt x="2891" y="1588"/>
                    <a:pt x="2697" y="1564"/>
                  </a:cubicBezTo>
                  <a:cubicBezTo>
                    <a:pt x="2842" y="1443"/>
                    <a:pt x="3134" y="1175"/>
                    <a:pt x="3134" y="1005"/>
                  </a:cubicBezTo>
                  <a:cubicBezTo>
                    <a:pt x="3134" y="981"/>
                    <a:pt x="3134" y="933"/>
                    <a:pt x="3110" y="908"/>
                  </a:cubicBezTo>
                  <a:cubicBezTo>
                    <a:pt x="3055" y="854"/>
                    <a:pt x="3000" y="826"/>
                    <a:pt x="2935" y="826"/>
                  </a:cubicBezTo>
                  <a:cubicBezTo>
                    <a:pt x="2914" y="826"/>
                    <a:pt x="2891" y="829"/>
                    <a:pt x="2867" y="835"/>
                  </a:cubicBezTo>
                  <a:cubicBezTo>
                    <a:pt x="2745" y="835"/>
                    <a:pt x="2624" y="860"/>
                    <a:pt x="2527" y="884"/>
                  </a:cubicBezTo>
                  <a:cubicBezTo>
                    <a:pt x="2575" y="714"/>
                    <a:pt x="2672" y="349"/>
                    <a:pt x="2478" y="179"/>
                  </a:cubicBezTo>
                  <a:cubicBezTo>
                    <a:pt x="2454" y="155"/>
                    <a:pt x="2405" y="155"/>
                    <a:pt x="2381" y="131"/>
                  </a:cubicBezTo>
                  <a:cubicBezTo>
                    <a:pt x="2211" y="131"/>
                    <a:pt x="2041" y="374"/>
                    <a:pt x="1944" y="544"/>
                  </a:cubicBezTo>
                  <a:cubicBezTo>
                    <a:pt x="1919" y="349"/>
                    <a:pt x="1822" y="58"/>
                    <a:pt x="1555" y="9"/>
                  </a:cubicBezTo>
                  <a:cubicBezTo>
                    <a:pt x="1537" y="3"/>
                    <a:pt x="1517" y="0"/>
                    <a:pt x="14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" name="Google Shape;214;p6"/>
            <p:cNvSpPr/>
            <p:nvPr/>
          </p:nvSpPr>
          <p:spPr>
            <a:xfrm>
              <a:off x="-933207" y="1418541"/>
              <a:ext cx="55830" cy="54749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29" y="1"/>
                  </a:moveTo>
                  <a:cubicBezTo>
                    <a:pt x="340" y="1"/>
                    <a:pt x="0" y="317"/>
                    <a:pt x="0" y="705"/>
                  </a:cubicBezTo>
                  <a:cubicBezTo>
                    <a:pt x="0" y="1094"/>
                    <a:pt x="340" y="1410"/>
                    <a:pt x="729" y="1410"/>
                  </a:cubicBezTo>
                  <a:cubicBezTo>
                    <a:pt x="1118" y="1410"/>
                    <a:pt x="1434" y="1094"/>
                    <a:pt x="1434" y="705"/>
                  </a:cubicBezTo>
                  <a:cubicBezTo>
                    <a:pt x="1434" y="317"/>
                    <a:pt x="1118" y="1"/>
                    <a:pt x="72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" name="Google Shape;215;p6"/>
            <p:cNvSpPr/>
            <p:nvPr/>
          </p:nvSpPr>
          <p:spPr>
            <a:xfrm>
              <a:off x="-1021247" y="1507284"/>
              <a:ext cx="55830" cy="55106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05" y="0"/>
                  </a:moveTo>
                  <a:cubicBezTo>
                    <a:pt x="316" y="0"/>
                    <a:pt x="0" y="316"/>
                    <a:pt x="0" y="705"/>
                  </a:cubicBezTo>
                  <a:cubicBezTo>
                    <a:pt x="0" y="1093"/>
                    <a:pt x="316" y="1409"/>
                    <a:pt x="705" y="1409"/>
                  </a:cubicBezTo>
                  <a:cubicBezTo>
                    <a:pt x="1118" y="1409"/>
                    <a:pt x="1433" y="1093"/>
                    <a:pt x="1433" y="705"/>
                  </a:cubicBezTo>
                  <a:cubicBezTo>
                    <a:pt x="1433" y="316"/>
                    <a:pt x="1118" y="0"/>
                    <a:pt x="70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" name="Google Shape;216;p6"/>
            <p:cNvSpPr/>
            <p:nvPr/>
          </p:nvSpPr>
          <p:spPr>
            <a:xfrm>
              <a:off x="-1029836" y="1690495"/>
              <a:ext cx="173573" cy="64052"/>
            </a:xfrm>
            <a:custGeom>
              <a:avLst/>
              <a:gdLst/>
              <a:ahLst/>
              <a:cxnLst/>
              <a:rect l="l" t="t" r="r" b="b"/>
              <a:pathLst>
                <a:path w="4460" h="1644" extrusionOk="0">
                  <a:moveTo>
                    <a:pt x="2533" y="0"/>
                  </a:moveTo>
                  <a:cubicBezTo>
                    <a:pt x="2511" y="0"/>
                    <a:pt x="2492" y="11"/>
                    <a:pt x="2478" y="34"/>
                  </a:cubicBezTo>
                  <a:cubicBezTo>
                    <a:pt x="2308" y="253"/>
                    <a:pt x="1920" y="763"/>
                    <a:pt x="1920" y="763"/>
                  </a:cubicBezTo>
                  <a:cubicBezTo>
                    <a:pt x="1920" y="763"/>
                    <a:pt x="1830" y="97"/>
                    <a:pt x="1603" y="97"/>
                  </a:cubicBezTo>
                  <a:cubicBezTo>
                    <a:pt x="1567" y="97"/>
                    <a:pt x="1526" y="115"/>
                    <a:pt x="1482" y="156"/>
                  </a:cubicBezTo>
                  <a:cubicBezTo>
                    <a:pt x="1288" y="350"/>
                    <a:pt x="1094" y="544"/>
                    <a:pt x="924" y="739"/>
                  </a:cubicBezTo>
                  <a:cubicBezTo>
                    <a:pt x="924" y="739"/>
                    <a:pt x="672" y="73"/>
                    <a:pt x="493" y="73"/>
                  </a:cubicBezTo>
                  <a:cubicBezTo>
                    <a:pt x="464" y="73"/>
                    <a:pt x="437" y="91"/>
                    <a:pt x="413" y="131"/>
                  </a:cubicBezTo>
                  <a:cubicBezTo>
                    <a:pt x="243" y="617"/>
                    <a:pt x="98" y="1103"/>
                    <a:pt x="0" y="1613"/>
                  </a:cubicBezTo>
                  <a:cubicBezTo>
                    <a:pt x="0" y="1613"/>
                    <a:pt x="1039" y="1644"/>
                    <a:pt x="2099" y="1644"/>
                  </a:cubicBezTo>
                  <a:cubicBezTo>
                    <a:pt x="3158" y="1644"/>
                    <a:pt x="4239" y="1613"/>
                    <a:pt x="4324" y="1492"/>
                  </a:cubicBezTo>
                  <a:cubicBezTo>
                    <a:pt x="4459" y="1289"/>
                    <a:pt x="4115" y="108"/>
                    <a:pt x="3813" y="108"/>
                  </a:cubicBezTo>
                  <a:cubicBezTo>
                    <a:pt x="3789" y="108"/>
                    <a:pt x="3765" y="115"/>
                    <a:pt x="3741" y="131"/>
                  </a:cubicBezTo>
                  <a:cubicBezTo>
                    <a:pt x="3523" y="350"/>
                    <a:pt x="3353" y="642"/>
                    <a:pt x="3280" y="933"/>
                  </a:cubicBezTo>
                  <a:cubicBezTo>
                    <a:pt x="3280" y="933"/>
                    <a:pt x="2744" y="0"/>
                    <a:pt x="25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Google Shape;217;p6"/>
            <p:cNvSpPr/>
            <p:nvPr/>
          </p:nvSpPr>
          <p:spPr>
            <a:xfrm>
              <a:off x="-887041" y="1718764"/>
              <a:ext cx="8589" cy="31489"/>
            </a:xfrm>
            <a:custGeom>
              <a:avLst/>
              <a:gdLst/>
              <a:ahLst/>
              <a:cxnLst/>
              <a:rect l="l" t="t" r="r" b="b"/>
              <a:pathLst>
                <a:path w="220" h="809" extrusionOk="0">
                  <a:moveTo>
                    <a:pt x="159" y="1"/>
                  </a:moveTo>
                  <a:cubicBezTo>
                    <a:pt x="140" y="1"/>
                    <a:pt x="122" y="13"/>
                    <a:pt x="122" y="37"/>
                  </a:cubicBezTo>
                  <a:cubicBezTo>
                    <a:pt x="122" y="256"/>
                    <a:pt x="98" y="499"/>
                    <a:pt x="25" y="741"/>
                  </a:cubicBezTo>
                  <a:cubicBezTo>
                    <a:pt x="1" y="741"/>
                    <a:pt x="1" y="790"/>
                    <a:pt x="25" y="790"/>
                  </a:cubicBezTo>
                  <a:lnTo>
                    <a:pt x="49" y="790"/>
                  </a:lnTo>
                  <a:cubicBezTo>
                    <a:pt x="49" y="802"/>
                    <a:pt x="55" y="808"/>
                    <a:pt x="64" y="808"/>
                  </a:cubicBezTo>
                  <a:cubicBezTo>
                    <a:pt x="73" y="808"/>
                    <a:pt x="86" y="802"/>
                    <a:pt x="98" y="790"/>
                  </a:cubicBezTo>
                  <a:cubicBezTo>
                    <a:pt x="195" y="547"/>
                    <a:pt x="219" y="280"/>
                    <a:pt x="195" y="37"/>
                  </a:cubicBezTo>
                  <a:cubicBezTo>
                    <a:pt x="195" y="13"/>
                    <a:pt x="177" y="1"/>
                    <a:pt x="1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218;p6"/>
            <p:cNvSpPr/>
            <p:nvPr/>
          </p:nvSpPr>
          <p:spPr>
            <a:xfrm>
              <a:off x="-931418" y="1708744"/>
              <a:ext cx="10379" cy="40793"/>
            </a:xfrm>
            <a:custGeom>
              <a:avLst/>
              <a:gdLst/>
              <a:ahLst/>
              <a:cxnLst/>
              <a:rect l="l" t="t" r="r" b="b"/>
              <a:pathLst>
                <a:path w="269" h="1046" extrusionOk="0">
                  <a:moveTo>
                    <a:pt x="147" y="0"/>
                  </a:moveTo>
                  <a:cubicBezTo>
                    <a:pt x="122" y="0"/>
                    <a:pt x="98" y="25"/>
                    <a:pt x="122" y="49"/>
                  </a:cubicBezTo>
                  <a:cubicBezTo>
                    <a:pt x="147" y="365"/>
                    <a:pt x="122" y="875"/>
                    <a:pt x="1" y="948"/>
                  </a:cubicBezTo>
                  <a:cubicBezTo>
                    <a:pt x="1" y="972"/>
                    <a:pt x="1" y="996"/>
                    <a:pt x="1" y="1021"/>
                  </a:cubicBezTo>
                  <a:cubicBezTo>
                    <a:pt x="25" y="1021"/>
                    <a:pt x="25" y="1045"/>
                    <a:pt x="49" y="1045"/>
                  </a:cubicBezTo>
                  <a:lnTo>
                    <a:pt x="74" y="1045"/>
                  </a:lnTo>
                  <a:cubicBezTo>
                    <a:pt x="268" y="924"/>
                    <a:pt x="195" y="195"/>
                    <a:pt x="195" y="49"/>
                  </a:cubicBezTo>
                  <a:cubicBezTo>
                    <a:pt x="195" y="0"/>
                    <a:pt x="171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Google Shape;219;p6"/>
            <p:cNvSpPr/>
            <p:nvPr/>
          </p:nvSpPr>
          <p:spPr>
            <a:xfrm>
              <a:off x="-976869" y="1713396"/>
              <a:ext cx="6800" cy="34352"/>
            </a:xfrm>
            <a:custGeom>
              <a:avLst/>
              <a:gdLst/>
              <a:ahLst/>
              <a:cxnLst/>
              <a:rect l="l" t="t" r="r" b="b"/>
              <a:pathLst>
                <a:path w="171" h="876" extrusionOk="0">
                  <a:moveTo>
                    <a:pt x="122" y="1"/>
                  </a:moveTo>
                  <a:cubicBezTo>
                    <a:pt x="98" y="1"/>
                    <a:pt x="74" y="25"/>
                    <a:pt x="74" y="50"/>
                  </a:cubicBezTo>
                  <a:cubicBezTo>
                    <a:pt x="74" y="317"/>
                    <a:pt x="49" y="560"/>
                    <a:pt x="1" y="827"/>
                  </a:cubicBezTo>
                  <a:cubicBezTo>
                    <a:pt x="1" y="851"/>
                    <a:pt x="1" y="875"/>
                    <a:pt x="49" y="875"/>
                  </a:cubicBezTo>
                  <a:cubicBezTo>
                    <a:pt x="74" y="875"/>
                    <a:pt x="98" y="875"/>
                    <a:pt x="98" y="851"/>
                  </a:cubicBezTo>
                  <a:cubicBezTo>
                    <a:pt x="147" y="584"/>
                    <a:pt x="171" y="317"/>
                    <a:pt x="171" y="50"/>
                  </a:cubicBezTo>
                  <a:cubicBezTo>
                    <a:pt x="171" y="25"/>
                    <a:pt x="147" y="1"/>
                    <a:pt x="1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" name="Google Shape;220;p6"/>
            <p:cNvSpPr/>
            <p:nvPr/>
          </p:nvSpPr>
          <p:spPr>
            <a:xfrm>
              <a:off x="-1015520" y="1710891"/>
              <a:ext cx="10378" cy="35783"/>
            </a:xfrm>
            <a:custGeom>
              <a:avLst/>
              <a:gdLst/>
              <a:ahLst/>
              <a:cxnLst/>
              <a:rect l="l" t="t" r="r" b="b"/>
              <a:pathLst>
                <a:path w="269" h="924" extrusionOk="0">
                  <a:moveTo>
                    <a:pt x="98" y="0"/>
                  </a:moveTo>
                  <a:cubicBezTo>
                    <a:pt x="74" y="0"/>
                    <a:pt x="49" y="0"/>
                    <a:pt x="25" y="24"/>
                  </a:cubicBezTo>
                  <a:cubicBezTo>
                    <a:pt x="1" y="316"/>
                    <a:pt x="49" y="607"/>
                    <a:pt x="171" y="899"/>
                  </a:cubicBezTo>
                  <a:cubicBezTo>
                    <a:pt x="171" y="899"/>
                    <a:pt x="195" y="923"/>
                    <a:pt x="195" y="923"/>
                  </a:cubicBezTo>
                  <a:lnTo>
                    <a:pt x="219" y="923"/>
                  </a:lnTo>
                  <a:cubicBezTo>
                    <a:pt x="244" y="899"/>
                    <a:pt x="268" y="875"/>
                    <a:pt x="244" y="850"/>
                  </a:cubicBezTo>
                  <a:cubicBezTo>
                    <a:pt x="147" y="607"/>
                    <a:pt x="98" y="316"/>
                    <a:pt x="122" y="49"/>
                  </a:cubicBezTo>
                  <a:cubicBezTo>
                    <a:pt x="122" y="24"/>
                    <a:pt x="122" y="0"/>
                    <a:pt x="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9" name="Google Shape;221;p6"/>
          <p:cNvGrpSpPr>
            <a:grpSpLocks/>
          </p:cNvGrpSpPr>
          <p:nvPr/>
        </p:nvGrpSpPr>
        <p:grpSpPr bwMode="auto">
          <a:xfrm flipH="1">
            <a:off x="176213" y="5946775"/>
            <a:ext cx="717550" cy="739775"/>
            <a:chOff x="5294267" y="4624350"/>
            <a:chExt cx="383004" cy="395854"/>
          </a:xfrm>
        </p:grpSpPr>
        <p:sp>
          <p:nvSpPr>
            <p:cNvPr id="30" name="Google Shape;222;p6"/>
            <p:cNvSpPr/>
            <p:nvPr/>
          </p:nvSpPr>
          <p:spPr>
            <a:xfrm>
              <a:off x="5358666" y="4859654"/>
              <a:ext cx="58468" cy="160550"/>
            </a:xfrm>
            <a:custGeom>
              <a:avLst/>
              <a:gdLst/>
              <a:ahLst/>
              <a:cxnLst/>
              <a:rect l="l" t="t" r="r" b="b"/>
              <a:pathLst>
                <a:path w="671" h="1845" extrusionOk="0">
                  <a:moveTo>
                    <a:pt x="106" y="0"/>
                  </a:moveTo>
                  <a:cubicBezTo>
                    <a:pt x="55" y="0"/>
                    <a:pt x="0" y="47"/>
                    <a:pt x="15" y="119"/>
                  </a:cubicBezTo>
                  <a:lnTo>
                    <a:pt x="501" y="1796"/>
                  </a:lnTo>
                  <a:cubicBezTo>
                    <a:pt x="501" y="1820"/>
                    <a:pt x="525" y="1844"/>
                    <a:pt x="573" y="1844"/>
                  </a:cubicBezTo>
                  <a:lnTo>
                    <a:pt x="598" y="1844"/>
                  </a:lnTo>
                  <a:cubicBezTo>
                    <a:pt x="646" y="1844"/>
                    <a:pt x="671" y="1796"/>
                    <a:pt x="646" y="1747"/>
                  </a:cubicBezTo>
                  <a:lnTo>
                    <a:pt x="185" y="71"/>
                  </a:lnTo>
                  <a:cubicBezTo>
                    <a:pt x="175" y="22"/>
                    <a:pt x="141" y="0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" name="Google Shape;223;p6"/>
            <p:cNvSpPr/>
            <p:nvPr/>
          </p:nvSpPr>
          <p:spPr>
            <a:xfrm>
              <a:off x="5294267" y="4894482"/>
              <a:ext cx="175403" cy="68808"/>
            </a:xfrm>
            <a:custGeom>
              <a:avLst/>
              <a:gdLst/>
              <a:ahLst/>
              <a:cxnLst/>
              <a:rect l="l" t="t" r="r" b="b"/>
              <a:pathLst>
                <a:path w="2017" h="788" extrusionOk="0">
                  <a:moveTo>
                    <a:pt x="1934" y="0"/>
                  </a:moveTo>
                  <a:cubicBezTo>
                    <a:pt x="1921" y="0"/>
                    <a:pt x="1908" y="3"/>
                    <a:pt x="1895" y="10"/>
                  </a:cubicBezTo>
                  <a:lnTo>
                    <a:pt x="49" y="617"/>
                  </a:lnTo>
                  <a:cubicBezTo>
                    <a:pt x="25" y="642"/>
                    <a:pt x="1" y="666"/>
                    <a:pt x="1" y="714"/>
                  </a:cubicBezTo>
                  <a:cubicBezTo>
                    <a:pt x="1" y="739"/>
                    <a:pt x="49" y="763"/>
                    <a:pt x="74" y="763"/>
                  </a:cubicBezTo>
                  <a:lnTo>
                    <a:pt x="98" y="787"/>
                  </a:lnTo>
                  <a:lnTo>
                    <a:pt x="1944" y="180"/>
                  </a:lnTo>
                  <a:cubicBezTo>
                    <a:pt x="1993" y="156"/>
                    <a:pt x="2017" y="107"/>
                    <a:pt x="1993" y="59"/>
                  </a:cubicBezTo>
                  <a:cubicBezTo>
                    <a:pt x="1993" y="23"/>
                    <a:pt x="1967" y="0"/>
                    <a:pt x="19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224;p6"/>
            <p:cNvSpPr/>
            <p:nvPr/>
          </p:nvSpPr>
          <p:spPr>
            <a:xfrm>
              <a:off x="5310367" y="4884288"/>
              <a:ext cx="150829" cy="93442"/>
            </a:xfrm>
            <a:custGeom>
              <a:avLst/>
              <a:gdLst/>
              <a:ahLst/>
              <a:cxnLst/>
              <a:rect l="l" t="t" r="r" b="b"/>
              <a:pathLst>
                <a:path w="1734" h="1081" extrusionOk="0">
                  <a:moveTo>
                    <a:pt x="110" y="0"/>
                  </a:moveTo>
                  <a:cubicBezTo>
                    <a:pt x="38" y="0"/>
                    <a:pt x="0" y="92"/>
                    <a:pt x="82" y="133"/>
                  </a:cubicBezTo>
                  <a:lnTo>
                    <a:pt x="1588" y="1080"/>
                  </a:lnTo>
                  <a:lnTo>
                    <a:pt x="1637" y="1080"/>
                  </a:lnTo>
                  <a:cubicBezTo>
                    <a:pt x="1661" y="1080"/>
                    <a:pt x="1685" y="1080"/>
                    <a:pt x="1709" y="1056"/>
                  </a:cubicBezTo>
                  <a:cubicBezTo>
                    <a:pt x="1734" y="1007"/>
                    <a:pt x="1709" y="959"/>
                    <a:pt x="1685" y="935"/>
                  </a:cubicBezTo>
                  <a:lnTo>
                    <a:pt x="155" y="11"/>
                  </a:lnTo>
                  <a:cubicBezTo>
                    <a:pt x="139" y="4"/>
                    <a:pt x="124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" name="Google Shape;225;p6"/>
            <p:cNvSpPr/>
            <p:nvPr/>
          </p:nvSpPr>
          <p:spPr>
            <a:xfrm>
              <a:off x="5340872" y="4845213"/>
              <a:ext cx="97445" cy="158002"/>
            </a:xfrm>
            <a:custGeom>
              <a:avLst/>
              <a:gdLst/>
              <a:ahLst/>
              <a:cxnLst/>
              <a:rect l="l" t="t" r="r" b="b"/>
              <a:pathLst>
                <a:path w="1118" h="1814" extrusionOk="0">
                  <a:moveTo>
                    <a:pt x="1010" y="0"/>
                  </a:moveTo>
                  <a:cubicBezTo>
                    <a:pt x="984" y="0"/>
                    <a:pt x="962" y="12"/>
                    <a:pt x="947" y="41"/>
                  </a:cubicBezTo>
                  <a:lnTo>
                    <a:pt x="24" y="1717"/>
                  </a:lnTo>
                  <a:cubicBezTo>
                    <a:pt x="0" y="1741"/>
                    <a:pt x="24" y="1790"/>
                    <a:pt x="49" y="1814"/>
                  </a:cubicBezTo>
                  <a:lnTo>
                    <a:pt x="97" y="1814"/>
                  </a:lnTo>
                  <a:cubicBezTo>
                    <a:pt x="122" y="1814"/>
                    <a:pt x="146" y="1814"/>
                    <a:pt x="170" y="1790"/>
                  </a:cubicBezTo>
                  <a:lnTo>
                    <a:pt x="1093" y="113"/>
                  </a:lnTo>
                  <a:cubicBezTo>
                    <a:pt x="1118" y="89"/>
                    <a:pt x="1093" y="41"/>
                    <a:pt x="1069" y="16"/>
                  </a:cubicBezTo>
                  <a:cubicBezTo>
                    <a:pt x="1049" y="6"/>
                    <a:pt x="1029" y="0"/>
                    <a:pt x="10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" name="Google Shape;226;p6"/>
            <p:cNvSpPr/>
            <p:nvPr/>
          </p:nvSpPr>
          <p:spPr>
            <a:xfrm>
              <a:off x="5499327" y="4624350"/>
              <a:ext cx="175403" cy="150357"/>
            </a:xfrm>
            <a:custGeom>
              <a:avLst/>
              <a:gdLst/>
              <a:ahLst/>
              <a:cxnLst/>
              <a:rect l="l" t="t" r="r" b="b"/>
              <a:pathLst>
                <a:path w="2017" h="1731" extrusionOk="0">
                  <a:moveTo>
                    <a:pt x="1166" y="175"/>
                  </a:moveTo>
                  <a:cubicBezTo>
                    <a:pt x="1555" y="175"/>
                    <a:pt x="1871" y="467"/>
                    <a:pt x="1871" y="856"/>
                  </a:cubicBezTo>
                  <a:cubicBezTo>
                    <a:pt x="1871" y="1285"/>
                    <a:pt x="1511" y="1569"/>
                    <a:pt x="1144" y="1569"/>
                  </a:cubicBezTo>
                  <a:cubicBezTo>
                    <a:pt x="971" y="1569"/>
                    <a:pt x="796" y="1506"/>
                    <a:pt x="656" y="1366"/>
                  </a:cubicBezTo>
                  <a:cubicBezTo>
                    <a:pt x="219" y="929"/>
                    <a:pt x="534" y="175"/>
                    <a:pt x="1166" y="175"/>
                  </a:cubicBezTo>
                  <a:close/>
                  <a:moveTo>
                    <a:pt x="1142" y="1"/>
                  </a:moveTo>
                  <a:cubicBezTo>
                    <a:pt x="930" y="1"/>
                    <a:pt x="714" y="77"/>
                    <a:pt x="534" y="248"/>
                  </a:cubicBezTo>
                  <a:cubicBezTo>
                    <a:pt x="0" y="807"/>
                    <a:pt x="389" y="1730"/>
                    <a:pt x="1166" y="1730"/>
                  </a:cubicBezTo>
                  <a:cubicBezTo>
                    <a:pt x="1628" y="1730"/>
                    <a:pt x="2016" y="1342"/>
                    <a:pt x="2016" y="856"/>
                  </a:cubicBezTo>
                  <a:cubicBezTo>
                    <a:pt x="2016" y="344"/>
                    <a:pt x="1590" y="1"/>
                    <a:pt x="11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" name="Google Shape;227;p6"/>
            <p:cNvSpPr/>
            <p:nvPr/>
          </p:nvSpPr>
          <p:spPr>
            <a:xfrm>
              <a:off x="5615414" y="4833320"/>
              <a:ext cx="32199" cy="89195"/>
            </a:xfrm>
            <a:custGeom>
              <a:avLst/>
              <a:gdLst/>
              <a:ahLst/>
              <a:cxnLst/>
              <a:rect l="l" t="t" r="r" b="b"/>
              <a:pathLst>
                <a:path w="671" h="1845" extrusionOk="0">
                  <a:moveTo>
                    <a:pt x="106" y="0"/>
                  </a:moveTo>
                  <a:cubicBezTo>
                    <a:pt x="55" y="0"/>
                    <a:pt x="0" y="47"/>
                    <a:pt x="15" y="119"/>
                  </a:cubicBezTo>
                  <a:lnTo>
                    <a:pt x="501" y="1796"/>
                  </a:lnTo>
                  <a:cubicBezTo>
                    <a:pt x="501" y="1820"/>
                    <a:pt x="525" y="1844"/>
                    <a:pt x="573" y="1844"/>
                  </a:cubicBezTo>
                  <a:lnTo>
                    <a:pt x="598" y="1844"/>
                  </a:lnTo>
                  <a:cubicBezTo>
                    <a:pt x="646" y="1844"/>
                    <a:pt x="671" y="1796"/>
                    <a:pt x="646" y="1747"/>
                  </a:cubicBezTo>
                  <a:lnTo>
                    <a:pt x="185" y="71"/>
                  </a:lnTo>
                  <a:cubicBezTo>
                    <a:pt x="175" y="22"/>
                    <a:pt x="141" y="0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" name="Google Shape;228;p6"/>
            <p:cNvSpPr/>
            <p:nvPr/>
          </p:nvSpPr>
          <p:spPr>
            <a:xfrm>
              <a:off x="5579826" y="4852858"/>
              <a:ext cx="97445" cy="38226"/>
            </a:xfrm>
            <a:custGeom>
              <a:avLst/>
              <a:gdLst/>
              <a:ahLst/>
              <a:cxnLst/>
              <a:rect l="l" t="t" r="r" b="b"/>
              <a:pathLst>
                <a:path w="2017" h="788" extrusionOk="0">
                  <a:moveTo>
                    <a:pt x="1934" y="0"/>
                  </a:moveTo>
                  <a:cubicBezTo>
                    <a:pt x="1921" y="0"/>
                    <a:pt x="1908" y="3"/>
                    <a:pt x="1895" y="10"/>
                  </a:cubicBezTo>
                  <a:lnTo>
                    <a:pt x="49" y="617"/>
                  </a:lnTo>
                  <a:cubicBezTo>
                    <a:pt x="25" y="642"/>
                    <a:pt x="1" y="666"/>
                    <a:pt x="1" y="714"/>
                  </a:cubicBezTo>
                  <a:cubicBezTo>
                    <a:pt x="1" y="739"/>
                    <a:pt x="49" y="763"/>
                    <a:pt x="74" y="763"/>
                  </a:cubicBezTo>
                  <a:lnTo>
                    <a:pt x="98" y="787"/>
                  </a:lnTo>
                  <a:lnTo>
                    <a:pt x="1944" y="180"/>
                  </a:lnTo>
                  <a:cubicBezTo>
                    <a:pt x="1993" y="156"/>
                    <a:pt x="2017" y="107"/>
                    <a:pt x="1993" y="59"/>
                  </a:cubicBezTo>
                  <a:cubicBezTo>
                    <a:pt x="1993" y="23"/>
                    <a:pt x="1967" y="0"/>
                    <a:pt x="19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" name="Google Shape;229;p6"/>
            <p:cNvSpPr/>
            <p:nvPr/>
          </p:nvSpPr>
          <p:spPr>
            <a:xfrm>
              <a:off x="5589146" y="4846912"/>
              <a:ext cx="83041" cy="52667"/>
            </a:xfrm>
            <a:custGeom>
              <a:avLst/>
              <a:gdLst/>
              <a:ahLst/>
              <a:cxnLst/>
              <a:rect l="l" t="t" r="r" b="b"/>
              <a:pathLst>
                <a:path w="1734" h="1081" extrusionOk="0">
                  <a:moveTo>
                    <a:pt x="110" y="0"/>
                  </a:moveTo>
                  <a:cubicBezTo>
                    <a:pt x="38" y="0"/>
                    <a:pt x="0" y="92"/>
                    <a:pt x="82" y="133"/>
                  </a:cubicBezTo>
                  <a:lnTo>
                    <a:pt x="1588" y="1080"/>
                  </a:lnTo>
                  <a:lnTo>
                    <a:pt x="1637" y="1080"/>
                  </a:lnTo>
                  <a:cubicBezTo>
                    <a:pt x="1661" y="1080"/>
                    <a:pt x="1685" y="1080"/>
                    <a:pt x="1709" y="1056"/>
                  </a:cubicBezTo>
                  <a:cubicBezTo>
                    <a:pt x="1734" y="1007"/>
                    <a:pt x="1709" y="959"/>
                    <a:pt x="1685" y="935"/>
                  </a:cubicBezTo>
                  <a:lnTo>
                    <a:pt x="155" y="11"/>
                  </a:lnTo>
                  <a:cubicBezTo>
                    <a:pt x="139" y="4"/>
                    <a:pt x="124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" name="Google Shape;230;p6"/>
            <p:cNvSpPr/>
            <p:nvPr/>
          </p:nvSpPr>
          <p:spPr>
            <a:xfrm>
              <a:off x="5606093" y="4825675"/>
              <a:ext cx="53384" cy="87495"/>
            </a:xfrm>
            <a:custGeom>
              <a:avLst/>
              <a:gdLst/>
              <a:ahLst/>
              <a:cxnLst/>
              <a:rect l="l" t="t" r="r" b="b"/>
              <a:pathLst>
                <a:path w="1118" h="1814" extrusionOk="0">
                  <a:moveTo>
                    <a:pt x="1010" y="0"/>
                  </a:moveTo>
                  <a:cubicBezTo>
                    <a:pt x="984" y="0"/>
                    <a:pt x="962" y="12"/>
                    <a:pt x="947" y="41"/>
                  </a:cubicBezTo>
                  <a:lnTo>
                    <a:pt x="24" y="1717"/>
                  </a:lnTo>
                  <a:cubicBezTo>
                    <a:pt x="0" y="1741"/>
                    <a:pt x="24" y="1790"/>
                    <a:pt x="49" y="1814"/>
                  </a:cubicBezTo>
                  <a:lnTo>
                    <a:pt x="97" y="1814"/>
                  </a:lnTo>
                  <a:cubicBezTo>
                    <a:pt x="122" y="1814"/>
                    <a:pt x="146" y="1814"/>
                    <a:pt x="170" y="1790"/>
                  </a:cubicBezTo>
                  <a:lnTo>
                    <a:pt x="1093" y="113"/>
                  </a:lnTo>
                  <a:cubicBezTo>
                    <a:pt x="1118" y="89"/>
                    <a:pt x="1093" y="41"/>
                    <a:pt x="1069" y="16"/>
                  </a:cubicBezTo>
                  <a:cubicBezTo>
                    <a:pt x="1049" y="6"/>
                    <a:pt x="1029" y="0"/>
                    <a:pt x="10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9" name="Google Shape;231;p6"/>
          <p:cNvGrpSpPr>
            <a:grpSpLocks/>
          </p:cNvGrpSpPr>
          <p:nvPr/>
        </p:nvGrpSpPr>
        <p:grpSpPr bwMode="auto">
          <a:xfrm rot="14395328" flipH="1">
            <a:off x="11268076" y="381000"/>
            <a:ext cx="715962" cy="363537"/>
            <a:chOff x="5294267" y="4825749"/>
            <a:chExt cx="383004" cy="194455"/>
          </a:xfrm>
        </p:grpSpPr>
        <p:sp>
          <p:nvSpPr>
            <p:cNvPr id="40" name="Google Shape;232;p6"/>
            <p:cNvSpPr/>
            <p:nvPr/>
          </p:nvSpPr>
          <p:spPr>
            <a:xfrm>
              <a:off x="5358550" y="4858470"/>
              <a:ext cx="57748" cy="160489"/>
            </a:xfrm>
            <a:custGeom>
              <a:avLst/>
              <a:gdLst/>
              <a:ahLst/>
              <a:cxnLst/>
              <a:rect l="l" t="t" r="r" b="b"/>
              <a:pathLst>
                <a:path w="671" h="1845" extrusionOk="0">
                  <a:moveTo>
                    <a:pt x="106" y="0"/>
                  </a:moveTo>
                  <a:cubicBezTo>
                    <a:pt x="55" y="0"/>
                    <a:pt x="0" y="47"/>
                    <a:pt x="15" y="119"/>
                  </a:cubicBezTo>
                  <a:lnTo>
                    <a:pt x="501" y="1796"/>
                  </a:lnTo>
                  <a:cubicBezTo>
                    <a:pt x="501" y="1820"/>
                    <a:pt x="525" y="1844"/>
                    <a:pt x="573" y="1844"/>
                  </a:cubicBezTo>
                  <a:lnTo>
                    <a:pt x="598" y="1844"/>
                  </a:lnTo>
                  <a:cubicBezTo>
                    <a:pt x="646" y="1844"/>
                    <a:pt x="671" y="1796"/>
                    <a:pt x="646" y="1747"/>
                  </a:cubicBezTo>
                  <a:lnTo>
                    <a:pt x="185" y="71"/>
                  </a:lnTo>
                  <a:cubicBezTo>
                    <a:pt x="175" y="22"/>
                    <a:pt x="141" y="0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" name="Google Shape;233;p6"/>
            <p:cNvSpPr/>
            <p:nvPr/>
          </p:nvSpPr>
          <p:spPr>
            <a:xfrm>
              <a:off x="5293202" y="4894250"/>
              <a:ext cx="175791" cy="68781"/>
            </a:xfrm>
            <a:custGeom>
              <a:avLst/>
              <a:gdLst/>
              <a:ahLst/>
              <a:cxnLst/>
              <a:rect l="l" t="t" r="r" b="b"/>
              <a:pathLst>
                <a:path w="2017" h="788" extrusionOk="0">
                  <a:moveTo>
                    <a:pt x="1934" y="0"/>
                  </a:moveTo>
                  <a:cubicBezTo>
                    <a:pt x="1921" y="0"/>
                    <a:pt x="1908" y="3"/>
                    <a:pt x="1895" y="10"/>
                  </a:cubicBezTo>
                  <a:lnTo>
                    <a:pt x="49" y="617"/>
                  </a:lnTo>
                  <a:cubicBezTo>
                    <a:pt x="25" y="642"/>
                    <a:pt x="1" y="666"/>
                    <a:pt x="1" y="714"/>
                  </a:cubicBezTo>
                  <a:cubicBezTo>
                    <a:pt x="1" y="739"/>
                    <a:pt x="49" y="763"/>
                    <a:pt x="74" y="763"/>
                  </a:cubicBezTo>
                  <a:lnTo>
                    <a:pt x="98" y="787"/>
                  </a:lnTo>
                  <a:lnTo>
                    <a:pt x="1944" y="180"/>
                  </a:lnTo>
                  <a:cubicBezTo>
                    <a:pt x="1993" y="156"/>
                    <a:pt x="2017" y="107"/>
                    <a:pt x="1993" y="59"/>
                  </a:cubicBezTo>
                  <a:cubicBezTo>
                    <a:pt x="1993" y="23"/>
                    <a:pt x="1967" y="0"/>
                    <a:pt x="19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" name="Google Shape;234;p6"/>
            <p:cNvSpPr/>
            <p:nvPr/>
          </p:nvSpPr>
          <p:spPr>
            <a:xfrm>
              <a:off x="5311686" y="4882845"/>
              <a:ext cx="151164" cy="94255"/>
            </a:xfrm>
            <a:custGeom>
              <a:avLst/>
              <a:gdLst/>
              <a:ahLst/>
              <a:cxnLst/>
              <a:rect l="l" t="t" r="r" b="b"/>
              <a:pathLst>
                <a:path w="1734" h="1081" extrusionOk="0">
                  <a:moveTo>
                    <a:pt x="110" y="0"/>
                  </a:moveTo>
                  <a:cubicBezTo>
                    <a:pt x="38" y="0"/>
                    <a:pt x="0" y="92"/>
                    <a:pt x="82" y="133"/>
                  </a:cubicBezTo>
                  <a:lnTo>
                    <a:pt x="1588" y="1080"/>
                  </a:lnTo>
                  <a:lnTo>
                    <a:pt x="1637" y="1080"/>
                  </a:lnTo>
                  <a:cubicBezTo>
                    <a:pt x="1661" y="1080"/>
                    <a:pt x="1685" y="1080"/>
                    <a:pt x="1709" y="1056"/>
                  </a:cubicBezTo>
                  <a:cubicBezTo>
                    <a:pt x="1734" y="1007"/>
                    <a:pt x="1709" y="959"/>
                    <a:pt x="1685" y="935"/>
                  </a:cubicBezTo>
                  <a:lnTo>
                    <a:pt x="155" y="11"/>
                  </a:lnTo>
                  <a:cubicBezTo>
                    <a:pt x="139" y="4"/>
                    <a:pt x="124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" name="Google Shape;235;p6"/>
            <p:cNvSpPr/>
            <p:nvPr/>
          </p:nvSpPr>
          <p:spPr>
            <a:xfrm>
              <a:off x="5341356" y="4845142"/>
              <a:ext cx="96813" cy="157942"/>
            </a:xfrm>
            <a:custGeom>
              <a:avLst/>
              <a:gdLst/>
              <a:ahLst/>
              <a:cxnLst/>
              <a:rect l="l" t="t" r="r" b="b"/>
              <a:pathLst>
                <a:path w="1118" h="1814" extrusionOk="0">
                  <a:moveTo>
                    <a:pt x="1010" y="0"/>
                  </a:moveTo>
                  <a:cubicBezTo>
                    <a:pt x="984" y="0"/>
                    <a:pt x="962" y="12"/>
                    <a:pt x="947" y="41"/>
                  </a:cubicBezTo>
                  <a:lnTo>
                    <a:pt x="24" y="1717"/>
                  </a:lnTo>
                  <a:cubicBezTo>
                    <a:pt x="0" y="1741"/>
                    <a:pt x="24" y="1790"/>
                    <a:pt x="49" y="1814"/>
                  </a:cubicBezTo>
                  <a:lnTo>
                    <a:pt x="97" y="1814"/>
                  </a:lnTo>
                  <a:cubicBezTo>
                    <a:pt x="122" y="1814"/>
                    <a:pt x="146" y="1814"/>
                    <a:pt x="170" y="1790"/>
                  </a:cubicBezTo>
                  <a:lnTo>
                    <a:pt x="1093" y="113"/>
                  </a:lnTo>
                  <a:cubicBezTo>
                    <a:pt x="1118" y="89"/>
                    <a:pt x="1093" y="41"/>
                    <a:pt x="1069" y="16"/>
                  </a:cubicBezTo>
                  <a:cubicBezTo>
                    <a:pt x="1049" y="6"/>
                    <a:pt x="1029" y="0"/>
                    <a:pt x="10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" name="Google Shape;236;p6"/>
            <p:cNvSpPr/>
            <p:nvPr/>
          </p:nvSpPr>
          <p:spPr>
            <a:xfrm>
              <a:off x="5613677" y="4833003"/>
              <a:ext cx="33120" cy="89161"/>
            </a:xfrm>
            <a:custGeom>
              <a:avLst/>
              <a:gdLst/>
              <a:ahLst/>
              <a:cxnLst/>
              <a:rect l="l" t="t" r="r" b="b"/>
              <a:pathLst>
                <a:path w="671" h="1845" extrusionOk="0">
                  <a:moveTo>
                    <a:pt x="106" y="0"/>
                  </a:moveTo>
                  <a:cubicBezTo>
                    <a:pt x="55" y="0"/>
                    <a:pt x="0" y="47"/>
                    <a:pt x="15" y="119"/>
                  </a:cubicBezTo>
                  <a:lnTo>
                    <a:pt x="501" y="1796"/>
                  </a:lnTo>
                  <a:cubicBezTo>
                    <a:pt x="501" y="1820"/>
                    <a:pt x="525" y="1844"/>
                    <a:pt x="573" y="1844"/>
                  </a:cubicBezTo>
                  <a:lnTo>
                    <a:pt x="598" y="1844"/>
                  </a:lnTo>
                  <a:cubicBezTo>
                    <a:pt x="646" y="1844"/>
                    <a:pt x="671" y="1796"/>
                    <a:pt x="646" y="1747"/>
                  </a:cubicBezTo>
                  <a:lnTo>
                    <a:pt x="185" y="71"/>
                  </a:lnTo>
                  <a:cubicBezTo>
                    <a:pt x="175" y="22"/>
                    <a:pt x="141" y="0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" name="Google Shape;237;p6"/>
            <p:cNvSpPr/>
            <p:nvPr/>
          </p:nvSpPr>
          <p:spPr>
            <a:xfrm>
              <a:off x="5578002" y="4852599"/>
              <a:ext cx="97662" cy="38212"/>
            </a:xfrm>
            <a:custGeom>
              <a:avLst/>
              <a:gdLst/>
              <a:ahLst/>
              <a:cxnLst/>
              <a:rect l="l" t="t" r="r" b="b"/>
              <a:pathLst>
                <a:path w="2017" h="788" extrusionOk="0">
                  <a:moveTo>
                    <a:pt x="1934" y="0"/>
                  </a:moveTo>
                  <a:cubicBezTo>
                    <a:pt x="1921" y="0"/>
                    <a:pt x="1908" y="3"/>
                    <a:pt x="1895" y="10"/>
                  </a:cubicBezTo>
                  <a:lnTo>
                    <a:pt x="49" y="617"/>
                  </a:lnTo>
                  <a:cubicBezTo>
                    <a:pt x="25" y="642"/>
                    <a:pt x="1" y="666"/>
                    <a:pt x="1" y="714"/>
                  </a:cubicBezTo>
                  <a:cubicBezTo>
                    <a:pt x="1" y="739"/>
                    <a:pt x="49" y="763"/>
                    <a:pt x="74" y="763"/>
                  </a:cubicBezTo>
                  <a:lnTo>
                    <a:pt x="98" y="787"/>
                  </a:lnTo>
                  <a:lnTo>
                    <a:pt x="1944" y="180"/>
                  </a:lnTo>
                  <a:cubicBezTo>
                    <a:pt x="1993" y="156"/>
                    <a:pt x="2017" y="107"/>
                    <a:pt x="1993" y="59"/>
                  </a:cubicBezTo>
                  <a:cubicBezTo>
                    <a:pt x="1993" y="23"/>
                    <a:pt x="1967" y="0"/>
                    <a:pt x="19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" name="Google Shape;238;p6"/>
            <p:cNvSpPr/>
            <p:nvPr/>
          </p:nvSpPr>
          <p:spPr>
            <a:xfrm>
              <a:off x="5589378" y="4845360"/>
              <a:ext cx="83225" cy="51798"/>
            </a:xfrm>
            <a:custGeom>
              <a:avLst/>
              <a:gdLst/>
              <a:ahLst/>
              <a:cxnLst/>
              <a:rect l="l" t="t" r="r" b="b"/>
              <a:pathLst>
                <a:path w="1734" h="1081" extrusionOk="0">
                  <a:moveTo>
                    <a:pt x="110" y="0"/>
                  </a:moveTo>
                  <a:cubicBezTo>
                    <a:pt x="38" y="0"/>
                    <a:pt x="0" y="92"/>
                    <a:pt x="82" y="133"/>
                  </a:cubicBezTo>
                  <a:lnTo>
                    <a:pt x="1588" y="1080"/>
                  </a:lnTo>
                  <a:lnTo>
                    <a:pt x="1637" y="1080"/>
                  </a:lnTo>
                  <a:cubicBezTo>
                    <a:pt x="1661" y="1080"/>
                    <a:pt x="1685" y="1080"/>
                    <a:pt x="1709" y="1056"/>
                  </a:cubicBezTo>
                  <a:cubicBezTo>
                    <a:pt x="1734" y="1007"/>
                    <a:pt x="1709" y="959"/>
                    <a:pt x="1685" y="935"/>
                  </a:cubicBezTo>
                  <a:lnTo>
                    <a:pt x="155" y="11"/>
                  </a:lnTo>
                  <a:cubicBezTo>
                    <a:pt x="139" y="4"/>
                    <a:pt x="124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" name="Google Shape;239;p6"/>
            <p:cNvSpPr/>
            <p:nvPr/>
          </p:nvSpPr>
          <p:spPr>
            <a:xfrm>
              <a:off x="5605651" y="4825730"/>
              <a:ext cx="53502" cy="87463"/>
            </a:xfrm>
            <a:custGeom>
              <a:avLst/>
              <a:gdLst/>
              <a:ahLst/>
              <a:cxnLst/>
              <a:rect l="l" t="t" r="r" b="b"/>
              <a:pathLst>
                <a:path w="1118" h="1814" extrusionOk="0">
                  <a:moveTo>
                    <a:pt x="1010" y="0"/>
                  </a:moveTo>
                  <a:cubicBezTo>
                    <a:pt x="984" y="0"/>
                    <a:pt x="962" y="12"/>
                    <a:pt x="947" y="41"/>
                  </a:cubicBezTo>
                  <a:lnTo>
                    <a:pt x="24" y="1717"/>
                  </a:lnTo>
                  <a:cubicBezTo>
                    <a:pt x="0" y="1741"/>
                    <a:pt x="24" y="1790"/>
                    <a:pt x="49" y="1814"/>
                  </a:cubicBezTo>
                  <a:lnTo>
                    <a:pt x="97" y="1814"/>
                  </a:lnTo>
                  <a:cubicBezTo>
                    <a:pt x="122" y="1814"/>
                    <a:pt x="146" y="1814"/>
                    <a:pt x="170" y="1790"/>
                  </a:cubicBezTo>
                  <a:lnTo>
                    <a:pt x="1093" y="113"/>
                  </a:lnTo>
                  <a:cubicBezTo>
                    <a:pt x="1118" y="89"/>
                    <a:pt x="1093" y="41"/>
                    <a:pt x="1069" y="16"/>
                  </a:cubicBezTo>
                  <a:cubicBezTo>
                    <a:pt x="1049" y="6"/>
                    <a:pt x="1029" y="0"/>
                    <a:pt x="10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94" name="Google Shape;194;p6"/>
          <p:cNvSpPr txBox="1">
            <a:spLocks noGrp="1"/>
          </p:cNvSpPr>
          <p:nvPr>
            <p:ph type="title"/>
          </p:nvPr>
        </p:nvSpPr>
        <p:spPr>
          <a:xfrm>
            <a:off x="1005100" y="560133"/>
            <a:ext cx="9926400" cy="8620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86379752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1_Title only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1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oogle Shape;195;p6"/>
          <p:cNvGrpSpPr>
            <a:grpSpLocks/>
          </p:cNvGrpSpPr>
          <p:nvPr/>
        </p:nvGrpSpPr>
        <p:grpSpPr bwMode="auto">
          <a:xfrm rot="20354607" flipH="1">
            <a:off x="-381000" y="269875"/>
            <a:ext cx="1830388" cy="1663700"/>
            <a:chOff x="7844079" y="226728"/>
            <a:chExt cx="1373387" cy="1246991"/>
          </a:xfrm>
        </p:grpSpPr>
        <p:sp>
          <p:nvSpPr>
            <p:cNvPr id="4" name="Google Shape;196;p6"/>
            <p:cNvSpPr/>
            <p:nvPr/>
          </p:nvSpPr>
          <p:spPr>
            <a:xfrm rot="-1688081">
              <a:off x="8404284" y="291664"/>
              <a:ext cx="164378" cy="141596"/>
            </a:xfrm>
            <a:custGeom>
              <a:avLst/>
              <a:gdLst/>
              <a:ahLst/>
              <a:cxnLst/>
              <a:rect l="l" t="t" r="r" b="b"/>
              <a:pathLst>
                <a:path w="827" h="713" extrusionOk="0">
                  <a:moveTo>
                    <a:pt x="462" y="105"/>
                  </a:moveTo>
                  <a:cubicBezTo>
                    <a:pt x="802" y="105"/>
                    <a:pt x="802" y="615"/>
                    <a:pt x="462" y="615"/>
                  </a:cubicBezTo>
                  <a:cubicBezTo>
                    <a:pt x="317" y="591"/>
                    <a:pt x="219" y="494"/>
                    <a:pt x="219" y="348"/>
                  </a:cubicBezTo>
                  <a:cubicBezTo>
                    <a:pt x="219" y="202"/>
                    <a:pt x="341" y="105"/>
                    <a:pt x="462" y="105"/>
                  </a:cubicBezTo>
                  <a:close/>
                  <a:moveTo>
                    <a:pt x="481" y="1"/>
                  </a:moveTo>
                  <a:cubicBezTo>
                    <a:pt x="392" y="1"/>
                    <a:pt x="299" y="33"/>
                    <a:pt x="219" y="105"/>
                  </a:cubicBezTo>
                  <a:cubicBezTo>
                    <a:pt x="1" y="324"/>
                    <a:pt x="171" y="688"/>
                    <a:pt x="462" y="712"/>
                  </a:cubicBezTo>
                  <a:cubicBezTo>
                    <a:pt x="657" y="712"/>
                    <a:pt x="827" y="542"/>
                    <a:pt x="827" y="348"/>
                  </a:cubicBezTo>
                  <a:cubicBezTo>
                    <a:pt x="827" y="136"/>
                    <a:pt x="663" y="1"/>
                    <a:pt x="481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" name="Google Shape;197;p6"/>
            <p:cNvSpPr/>
            <p:nvPr/>
          </p:nvSpPr>
          <p:spPr>
            <a:xfrm rot="-1688081">
              <a:off x="7885669" y="508705"/>
              <a:ext cx="222744" cy="212988"/>
            </a:xfrm>
            <a:custGeom>
              <a:avLst/>
              <a:gdLst/>
              <a:ahLst/>
              <a:cxnLst/>
              <a:rect l="l" t="t" r="r" b="b"/>
              <a:pathLst>
                <a:path w="1119" h="1074" extrusionOk="0">
                  <a:moveTo>
                    <a:pt x="681" y="441"/>
                  </a:moveTo>
                  <a:cubicBezTo>
                    <a:pt x="681" y="441"/>
                    <a:pt x="681" y="441"/>
                    <a:pt x="681" y="466"/>
                  </a:cubicBezTo>
                  <a:cubicBezTo>
                    <a:pt x="681" y="466"/>
                    <a:pt x="657" y="490"/>
                    <a:pt x="584" y="490"/>
                  </a:cubicBezTo>
                  <a:cubicBezTo>
                    <a:pt x="608" y="466"/>
                    <a:pt x="632" y="441"/>
                    <a:pt x="657" y="441"/>
                  </a:cubicBezTo>
                  <a:close/>
                  <a:moveTo>
                    <a:pt x="384" y="97"/>
                  </a:moveTo>
                  <a:cubicBezTo>
                    <a:pt x="401" y="97"/>
                    <a:pt x="420" y="98"/>
                    <a:pt x="438" y="101"/>
                  </a:cubicBezTo>
                  <a:cubicBezTo>
                    <a:pt x="559" y="101"/>
                    <a:pt x="681" y="126"/>
                    <a:pt x="778" y="150"/>
                  </a:cubicBezTo>
                  <a:cubicBezTo>
                    <a:pt x="924" y="199"/>
                    <a:pt x="1021" y="369"/>
                    <a:pt x="972" y="514"/>
                  </a:cubicBezTo>
                  <a:cubicBezTo>
                    <a:pt x="924" y="733"/>
                    <a:pt x="705" y="976"/>
                    <a:pt x="559" y="976"/>
                  </a:cubicBezTo>
                  <a:lnTo>
                    <a:pt x="511" y="976"/>
                  </a:lnTo>
                  <a:cubicBezTo>
                    <a:pt x="414" y="879"/>
                    <a:pt x="438" y="733"/>
                    <a:pt x="511" y="612"/>
                  </a:cubicBezTo>
                  <a:cubicBezTo>
                    <a:pt x="608" y="587"/>
                    <a:pt x="754" y="563"/>
                    <a:pt x="778" y="490"/>
                  </a:cubicBezTo>
                  <a:cubicBezTo>
                    <a:pt x="802" y="441"/>
                    <a:pt x="778" y="393"/>
                    <a:pt x="754" y="369"/>
                  </a:cubicBezTo>
                  <a:cubicBezTo>
                    <a:pt x="730" y="344"/>
                    <a:pt x="705" y="344"/>
                    <a:pt x="681" y="344"/>
                  </a:cubicBezTo>
                  <a:cubicBezTo>
                    <a:pt x="608" y="344"/>
                    <a:pt x="535" y="417"/>
                    <a:pt x="462" y="514"/>
                  </a:cubicBezTo>
                  <a:cubicBezTo>
                    <a:pt x="441" y="519"/>
                    <a:pt x="419" y="521"/>
                    <a:pt x="398" y="521"/>
                  </a:cubicBezTo>
                  <a:cubicBezTo>
                    <a:pt x="299" y="521"/>
                    <a:pt x="202" y="477"/>
                    <a:pt x="122" y="417"/>
                  </a:cubicBezTo>
                  <a:cubicBezTo>
                    <a:pt x="98" y="369"/>
                    <a:pt x="98" y="344"/>
                    <a:pt x="122" y="296"/>
                  </a:cubicBezTo>
                  <a:cubicBezTo>
                    <a:pt x="165" y="168"/>
                    <a:pt x="263" y="97"/>
                    <a:pt x="384" y="97"/>
                  </a:cubicBezTo>
                  <a:close/>
                  <a:moveTo>
                    <a:pt x="386" y="1"/>
                  </a:moveTo>
                  <a:cubicBezTo>
                    <a:pt x="230" y="1"/>
                    <a:pt x="69" y="97"/>
                    <a:pt x="25" y="271"/>
                  </a:cubicBezTo>
                  <a:cubicBezTo>
                    <a:pt x="1" y="344"/>
                    <a:pt x="1" y="417"/>
                    <a:pt x="49" y="466"/>
                  </a:cubicBezTo>
                  <a:cubicBezTo>
                    <a:pt x="147" y="563"/>
                    <a:pt x="292" y="612"/>
                    <a:pt x="414" y="612"/>
                  </a:cubicBezTo>
                  <a:cubicBezTo>
                    <a:pt x="341" y="733"/>
                    <a:pt x="341" y="927"/>
                    <a:pt x="462" y="1049"/>
                  </a:cubicBezTo>
                  <a:cubicBezTo>
                    <a:pt x="487" y="1073"/>
                    <a:pt x="511" y="1073"/>
                    <a:pt x="559" y="1073"/>
                  </a:cubicBezTo>
                  <a:cubicBezTo>
                    <a:pt x="754" y="1073"/>
                    <a:pt x="1021" y="782"/>
                    <a:pt x="1070" y="539"/>
                  </a:cubicBezTo>
                  <a:cubicBezTo>
                    <a:pt x="1118" y="320"/>
                    <a:pt x="997" y="126"/>
                    <a:pt x="827" y="77"/>
                  </a:cubicBezTo>
                  <a:cubicBezTo>
                    <a:pt x="705" y="29"/>
                    <a:pt x="584" y="4"/>
                    <a:pt x="438" y="4"/>
                  </a:cubicBezTo>
                  <a:cubicBezTo>
                    <a:pt x="421" y="2"/>
                    <a:pt x="403" y="1"/>
                    <a:pt x="386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" name="Google Shape;198;p6"/>
            <p:cNvSpPr/>
            <p:nvPr/>
          </p:nvSpPr>
          <p:spPr>
            <a:xfrm rot="-1688081">
              <a:off x="7969074" y="265754"/>
              <a:ext cx="216788" cy="212988"/>
            </a:xfrm>
            <a:custGeom>
              <a:avLst/>
              <a:gdLst/>
              <a:ahLst/>
              <a:cxnLst/>
              <a:rect l="l" t="t" r="r" b="b"/>
              <a:pathLst>
                <a:path w="1094" h="1072" extrusionOk="0">
                  <a:moveTo>
                    <a:pt x="484" y="620"/>
                  </a:moveTo>
                  <a:cubicBezTo>
                    <a:pt x="474" y="660"/>
                    <a:pt x="413" y="681"/>
                    <a:pt x="413" y="681"/>
                  </a:cubicBezTo>
                  <a:cubicBezTo>
                    <a:pt x="433" y="641"/>
                    <a:pt x="452" y="634"/>
                    <a:pt x="484" y="620"/>
                  </a:cubicBezTo>
                  <a:close/>
                  <a:moveTo>
                    <a:pt x="480" y="88"/>
                  </a:moveTo>
                  <a:cubicBezTo>
                    <a:pt x="512" y="88"/>
                    <a:pt x="542" y="105"/>
                    <a:pt x="559" y="122"/>
                  </a:cubicBezTo>
                  <a:cubicBezTo>
                    <a:pt x="607" y="243"/>
                    <a:pt x="607" y="365"/>
                    <a:pt x="559" y="486"/>
                  </a:cubicBezTo>
                  <a:cubicBezTo>
                    <a:pt x="462" y="486"/>
                    <a:pt x="389" y="535"/>
                    <a:pt x="340" y="608"/>
                  </a:cubicBezTo>
                  <a:cubicBezTo>
                    <a:pt x="316" y="632"/>
                    <a:pt x="316" y="681"/>
                    <a:pt x="340" y="681"/>
                  </a:cubicBezTo>
                  <a:cubicBezTo>
                    <a:pt x="365" y="729"/>
                    <a:pt x="389" y="753"/>
                    <a:pt x="437" y="753"/>
                  </a:cubicBezTo>
                  <a:cubicBezTo>
                    <a:pt x="535" y="753"/>
                    <a:pt x="607" y="632"/>
                    <a:pt x="632" y="559"/>
                  </a:cubicBezTo>
                  <a:lnTo>
                    <a:pt x="778" y="559"/>
                  </a:lnTo>
                  <a:cubicBezTo>
                    <a:pt x="790" y="555"/>
                    <a:pt x="804" y="553"/>
                    <a:pt x="818" y="553"/>
                  </a:cubicBezTo>
                  <a:cubicBezTo>
                    <a:pt x="883" y="553"/>
                    <a:pt x="956" y="596"/>
                    <a:pt x="996" y="656"/>
                  </a:cubicBezTo>
                  <a:cubicBezTo>
                    <a:pt x="996" y="681"/>
                    <a:pt x="996" y="729"/>
                    <a:pt x="972" y="753"/>
                  </a:cubicBezTo>
                  <a:cubicBezTo>
                    <a:pt x="850" y="899"/>
                    <a:pt x="656" y="972"/>
                    <a:pt x="462" y="972"/>
                  </a:cubicBezTo>
                  <a:cubicBezTo>
                    <a:pt x="449" y="974"/>
                    <a:pt x="437" y="975"/>
                    <a:pt x="424" y="975"/>
                  </a:cubicBezTo>
                  <a:cubicBezTo>
                    <a:pt x="268" y="975"/>
                    <a:pt x="122" y="838"/>
                    <a:pt x="122" y="681"/>
                  </a:cubicBezTo>
                  <a:cubicBezTo>
                    <a:pt x="97" y="511"/>
                    <a:pt x="146" y="316"/>
                    <a:pt x="243" y="170"/>
                  </a:cubicBezTo>
                  <a:cubicBezTo>
                    <a:pt x="292" y="122"/>
                    <a:pt x="365" y="98"/>
                    <a:pt x="437" y="98"/>
                  </a:cubicBezTo>
                  <a:cubicBezTo>
                    <a:pt x="452" y="90"/>
                    <a:pt x="466" y="88"/>
                    <a:pt x="480" y="88"/>
                  </a:cubicBezTo>
                  <a:close/>
                  <a:moveTo>
                    <a:pt x="437" y="0"/>
                  </a:moveTo>
                  <a:cubicBezTo>
                    <a:pt x="340" y="0"/>
                    <a:pt x="243" y="49"/>
                    <a:pt x="170" y="122"/>
                  </a:cubicBezTo>
                  <a:cubicBezTo>
                    <a:pt x="49" y="292"/>
                    <a:pt x="0" y="511"/>
                    <a:pt x="24" y="705"/>
                  </a:cubicBezTo>
                  <a:cubicBezTo>
                    <a:pt x="24" y="910"/>
                    <a:pt x="195" y="1072"/>
                    <a:pt x="396" y="1072"/>
                  </a:cubicBezTo>
                  <a:cubicBezTo>
                    <a:pt x="410" y="1072"/>
                    <a:pt x="423" y="1071"/>
                    <a:pt x="437" y="1069"/>
                  </a:cubicBezTo>
                  <a:cubicBezTo>
                    <a:pt x="656" y="1069"/>
                    <a:pt x="875" y="972"/>
                    <a:pt x="1045" y="826"/>
                  </a:cubicBezTo>
                  <a:cubicBezTo>
                    <a:pt x="1069" y="753"/>
                    <a:pt x="1093" y="705"/>
                    <a:pt x="1069" y="632"/>
                  </a:cubicBezTo>
                  <a:cubicBezTo>
                    <a:pt x="1006" y="548"/>
                    <a:pt x="906" y="482"/>
                    <a:pt x="801" y="482"/>
                  </a:cubicBezTo>
                  <a:cubicBezTo>
                    <a:pt x="785" y="482"/>
                    <a:pt x="769" y="483"/>
                    <a:pt x="753" y="486"/>
                  </a:cubicBezTo>
                  <a:lnTo>
                    <a:pt x="656" y="486"/>
                  </a:lnTo>
                  <a:cubicBezTo>
                    <a:pt x="705" y="365"/>
                    <a:pt x="680" y="219"/>
                    <a:pt x="632" y="98"/>
                  </a:cubicBezTo>
                  <a:cubicBezTo>
                    <a:pt x="583" y="49"/>
                    <a:pt x="510" y="0"/>
                    <a:pt x="437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" name="Google Shape;199;p6"/>
            <p:cNvSpPr/>
            <p:nvPr/>
          </p:nvSpPr>
          <p:spPr>
            <a:xfrm rot="-1688081">
              <a:off x="8097840" y="455886"/>
              <a:ext cx="197730" cy="172533"/>
            </a:xfrm>
            <a:custGeom>
              <a:avLst/>
              <a:gdLst/>
              <a:ahLst/>
              <a:cxnLst/>
              <a:rect l="l" t="t" r="r" b="b"/>
              <a:pathLst>
                <a:path w="997" h="868" extrusionOk="0">
                  <a:moveTo>
                    <a:pt x="405" y="1"/>
                  </a:moveTo>
                  <a:cubicBezTo>
                    <a:pt x="214" y="1"/>
                    <a:pt x="67" y="97"/>
                    <a:pt x="49" y="168"/>
                  </a:cubicBezTo>
                  <a:cubicBezTo>
                    <a:pt x="0" y="363"/>
                    <a:pt x="49" y="557"/>
                    <a:pt x="195" y="703"/>
                  </a:cubicBezTo>
                  <a:cubicBezTo>
                    <a:pt x="350" y="801"/>
                    <a:pt x="529" y="867"/>
                    <a:pt x="667" y="867"/>
                  </a:cubicBezTo>
                  <a:cubicBezTo>
                    <a:pt x="767" y="867"/>
                    <a:pt x="844" y="833"/>
                    <a:pt x="875" y="751"/>
                  </a:cubicBezTo>
                  <a:cubicBezTo>
                    <a:pt x="996" y="484"/>
                    <a:pt x="875" y="168"/>
                    <a:pt x="632" y="47"/>
                  </a:cubicBezTo>
                  <a:cubicBezTo>
                    <a:pt x="553" y="14"/>
                    <a:pt x="476" y="1"/>
                    <a:pt x="40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" name="Google Shape;200;p6"/>
            <p:cNvSpPr/>
            <p:nvPr/>
          </p:nvSpPr>
          <p:spPr>
            <a:xfrm rot="-1688081">
              <a:off x="8096717" y="483916"/>
              <a:ext cx="91718" cy="96380"/>
            </a:xfrm>
            <a:custGeom>
              <a:avLst/>
              <a:gdLst/>
              <a:ahLst/>
              <a:cxnLst/>
              <a:rect l="l" t="t" r="r" b="b"/>
              <a:pathLst>
                <a:path w="463" h="487" extrusionOk="0">
                  <a:moveTo>
                    <a:pt x="462" y="0"/>
                  </a:moveTo>
                  <a:lnTo>
                    <a:pt x="1" y="486"/>
                  </a:lnTo>
                  <a:cubicBezTo>
                    <a:pt x="1" y="486"/>
                    <a:pt x="438" y="98"/>
                    <a:pt x="46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" name="Google Shape;201;p6"/>
            <p:cNvSpPr/>
            <p:nvPr/>
          </p:nvSpPr>
          <p:spPr>
            <a:xfrm rot="-1688081">
              <a:off x="8086977" y="473246"/>
              <a:ext cx="110777" cy="116608"/>
            </a:xfrm>
            <a:custGeom>
              <a:avLst/>
              <a:gdLst/>
              <a:ahLst/>
              <a:cxnLst/>
              <a:rect l="l" t="t" r="r" b="b"/>
              <a:pathLst>
                <a:path w="559" h="586" extrusionOk="0">
                  <a:moveTo>
                    <a:pt x="504" y="1"/>
                  </a:moveTo>
                  <a:cubicBezTo>
                    <a:pt x="487" y="1"/>
                    <a:pt x="471" y="9"/>
                    <a:pt x="462" y="27"/>
                  </a:cubicBezTo>
                  <a:cubicBezTo>
                    <a:pt x="340" y="197"/>
                    <a:pt x="195" y="367"/>
                    <a:pt x="25" y="489"/>
                  </a:cubicBezTo>
                  <a:cubicBezTo>
                    <a:pt x="0" y="513"/>
                    <a:pt x="0" y="537"/>
                    <a:pt x="25" y="562"/>
                  </a:cubicBezTo>
                  <a:cubicBezTo>
                    <a:pt x="25" y="562"/>
                    <a:pt x="49" y="562"/>
                    <a:pt x="49" y="586"/>
                  </a:cubicBezTo>
                  <a:cubicBezTo>
                    <a:pt x="73" y="562"/>
                    <a:pt x="73" y="562"/>
                    <a:pt x="73" y="562"/>
                  </a:cubicBezTo>
                  <a:cubicBezTo>
                    <a:pt x="267" y="416"/>
                    <a:pt x="413" y="246"/>
                    <a:pt x="559" y="51"/>
                  </a:cubicBezTo>
                  <a:cubicBezTo>
                    <a:pt x="559" y="21"/>
                    <a:pt x="531" y="1"/>
                    <a:pt x="504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" name="Google Shape;202;p6"/>
            <p:cNvSpPr/>
            <p:nvPr/>
          </p:nvSpPr>
          <p:spPr>
            <a:xfrm rot="-1688081">
              <a:off x="8145696" y="484405"/>
              <a:ext cx="102438" cy="116608"/>
            </a:xfrm>
            <a:custGeom>
              <a:avLst/>
              <a:gdLst/>
              <a:ahLst/>
              <a:cxnLst/>
              <a:rect l="l" t="t" r="r" b="b"/>
              <a:pathLst>
                <a:path w="511" h="584" extrusionOk="0">
                  <a:moveTo>
                    <a:pt x="510" y="1"/>
                  </a:moveTo>
                  <a:lnTo>
                    <a:pt x="0" y="584"/>
                  </a:lnTo>
                  <a:cubicBezTo>
                    <a:pt x="194" y="390"/>
                    <a:pt x="365" y="195"/>
                    <a:pt x="5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" name="Google Shape;203;p6"/>
            <p:cNvSpPr/>
            <p:nvPr/>
          </p:nvSpPr>
          <p:spPr>
            <a:xfrm rot="-1688081">
              <a:off x="8134246" y="477399"/>
              <a:ext cx="125070" cy="133266"/>
            </a:xfrm>
            <a:custGeom>
              <a:avLst/>
              <a:gdLst/>
              <a:ahLst/>
              <a:cxnLst/>
              <a:rect l="l" t="t" r="r" b="b"/>
              <a:pathLst>
                <a:path w="632" h="667" extrusionOk="0">
                  <a:moveTo>
                    <a:pt x="563" y="1"/>
                  </a:moveTo>
                  <a:cubicBezTo>
                    <a:pt x="547" y="1"/>
                    <a:pt x="535" y="18"/>
                    <a:pt x="535" y="35"/>
                  </a:cubicBezTo>
                  <a:cubicBezTo>
                    <a:pt x="389" y="254"/>
                    <a:pt x="219" y="448"/>
                    <a:pt x="25" y="594"/>
                  </a:cubicBezTo>
                  <a:cubicBezTo>
                    <a:pt x="0" y="618"/>
                    <a:pt x="0" y="642"/>
                    <a:pt x="25" y="667"/>
                  </a:cubicBezTo>
                  <a:lnTo>
                    <a:pt x="97" y="667"/>
                  </a:lnTo>
                  <a:cubicBezTo>
                    <a:pt x="292" y="496"/>
                    <a:pt x="486" y="278"/>
                    <a:pt x="632" y="59"/>
                  </a:cubicBezTo>
                  <a:cubicBezTo>
                    <a:pt x="632" y="35"/>
                    <a:pt x="608" y="11"/>
                    <a:pt x="583" y="11"/>
                  </a:cubicBezTo>
                  <a:cubicBezTo>
                    <a:pt x="576" y="3"/>
                    <a:pt x="569" y="1"/>
                    <a:pt x="563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" name="Google Shape;204;p6"/>
            <p:cNvSpPr/>
            <p:nvPr/>
          </p:nvSpPr>
          <p:spPr>
            <a:xfrm rot="-1688081">
              <a:off x="7849333" y="474447"/>
              <a:ext cx="145319" cy="57114"/>
            </a:xfrm>
            <a:custGeom>
              <a:avLst/>
              <a:gdLst/>
              <a:ahLst/>
              <a:cxnLst/>
              <a:rect l="l" t="t" r="r" b="b"/>
              <a:pathLst>
                <a:path w="729" h="287" extrusionOk="0">
                  <a:moveTo>
                    <a:pt x="254" y="0"/>
                  </a:moveTo>
                  <a:cubicBezTo>
                    <a:pt x="184" y="0"/>
                    <a:pt x="114" y="14"/>
                    <a:pt x="49" y="43"/>
                  </a:cubicBezTo>
                  <a:cubicBezTo>
                    <a:pt x="0" y="68"/>
                    <a:pt x="25" y="140"/>
                    <a:pt x="73" y="140"/>
                  </a:cubicBezTo>
                  <a:cubicBezTo>
                    <a:pt x="133" y="118"/>
                    <a:pt x="196" y="107"/>
                    <a:pt x="258" y="107"/>
                  </a:cubicBezTo>
                  <a:cubicBezTo>
                    <a:pt x="396" y="107"/>
                    <a:pt x="531" y="161"/>
                    <a:pt x="632" y="262"/>
                  </a:cubicBezTo>
                  <a:cubicBezTo>
                    <a:pt x="656" y="286"/>
                    <a:pt x="656" y="286"/>
                    <a:pt x="680" y="286"/>
                  </a:cubicBezTo>
                  <a:lnTo>
                    <a:pt x="705" y="286"/>
                  </a:lnTo>
                  <a:cubicBezTo>
                    <a:pt x="729" y="262"/>
                    <a:pt x="729" y="213"/>
                    <a:pt x="705" y="213"/>
                  </a:cubicBezTo>
                  <a:cubicBezTo>
                    <a:pt x="585" y="77"/>
                    <a:pt x="418" y="0"/>
                    <a:pt x="254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" name="Google Shape;205;p6"/>
            <p:cNvSpPr/>
            <p:nvPr/>
          </p:nvSpPr>
          <p:spPr>
            <a:xfrm rot="-1688081">
              <a:off x="8204018" y="501822"/>
              <a:ext cx="77425" cy="91621"/>
            </a:xfrm>
            <a:custGeom>
              <a:avLst/>
              <a:gdLst/>
              <a:ahLst/>
              <a:cxnLst/>
              <a:rect l="l" t="t" r="r" b="b"/>
              <a:pathLst>
                <a:path w="389" h="462" extrusionOk="0">
                  <a:moveTo>
                    <a:pt x="389" y="0"/>
                  </a:moveTo>
                  <a:lnTo>
                    <a:pt x="0" y="462"/>
                  </a:lnTo>
                  <a:cubicBezTo>
                    <a:pt x="0" y="462"/>
                    <a:pt x="364" y="146"/>
                    <a:pt x="38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" name="Google Shape;206;p6"/>
            <p:cNvSpPr/>
            <p:nvPr/>
          </p:nvSpPr>
          <p:spPr>
            <a:xfrm rot="-1688081">
              <a:off x="8189668" y="491995"/>
              <a:ext cx="101247" cy="111848"/>
            </a:xfrm>
            <a:custGeom>
              <a:avLst/>
              <a:gdLst/>
              <a:ahLst/>
              <a:cxnLst/>
              <a:rect l="l" t="t" r="r" b="b"/>
              <a:pathLst>
                <a:path w="511" h="566" extrusionOk="0">
                  <a:moveTo>
                    <a:pt x="462" y="1"/>
                  </a:moveTo>
                  <a:cubicBezTo>
                    <a:pt x="444" y="1"/>
                    <a:pt x="425" y="19"/>
                    <a:pt x="413" y="55"/>
                  </a:cubicBezTo>
                  <a:cubicBezTo>
                    <a:pt x="389" y="152"/>
                    <a:pt x="170" y="371"/>
                    <a:pt x="24" y="468"/>
                  </a:cubicBezTo>
                  <a:cubicBezTo>
                    <a:pt x="0" y="493"/>
                    <a:pt x="0" y="517"/>
                    <a:pt x="24" y="541"/>
                  </a:cubicBezTo>
                  <a:cubicBezTo>
                    <a:pt x="24" y="541"/>
                    <a:pt x="49" y="565"/>
                    <a:pt x="73" y="565"/>
                  </a:cubicBezTo>
                  <a:cubicBezTo>
                    <a:pt x="73" y="565"/>
                    <a:pt x="73" y="541"/>
                    <a:pt x="73" y="541"/>
                  </a:cubicBezTo>
                  <a:cubicBezTo>
                    <a:pt x="122" y="493"/>
                    <a:pt x="486" y="225"/>
                    <a:pt x="510" y="55"/>
                  </a:cubicBezTo>
                  <a:cubicBezTo>
                    <a:pt x="498" y="19"/>
                    <a:pt x="480" y="1"/>
                    <a:pt x="462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" name="Google Shape;207;p6"/>
            <p:cNvSpPr/>
            <p:nvPr/>
          </p:nvSpPr>
          <p:spPr>
            <a:xfrm rot="-1688081">
              <a:off x="7906533" y="365424"/>
              <a:ext cx="77425" cy="139215"/>
            </a:xfrm>
            <a:custGeom>
              <a:avLst/>
              <a:gdLst/>
              <a:ahLst/>
              <a:cxnLst/>
              <a:rect l="l" t="t" r="r" b="b"/>
              <a:pathLst>
                <a:path w="390" h="699" extrusionOk="0">
                  <a:moveTo>
                    <a:pt x="158" y="0"/>
                  </a:moveTo>
                  <a:cubicBezTo>
                    <a:pt x="146" y="0"/>
                    <a:pt x="134" y="6"/>
                    <a:pt x="122" y="18"/>
                  </a:cubicBezTo>
                  <a:cubicBezTo>
                    <a:pt x="0" y="237"/>
                    <a:pt x="98" y="529"/>
                    <a:pt x="292" y="699"/>
                  </a:cubicBezTo>
                  <a:lnTo>
                    <a:pt x="365" y="699"/>
                  </a:lnTo>
                  <a:cubicBezTo>
                    <a:pt x="389" y="674"/>
                    <a:pt x="389" y="650"/>
                    <a:pt x="365" y="626"/>
                  </a:cubicBezTo>
                  <a:cubicBezTo>
                    <a:pt x="171" y="504"/>
                    <a:pt x="122" y="261"/>
                    <a:pt x="195" y="67"/>
                  </a:cubicBezTo>
                  <a:cubicBezTo>
                    <a:pt x="219" y="43"/>
                    <a:pt x="219" y="18"/>
                    <a:pt x="195" y="18"/>
                  </a:cubicBezTo>
                  <a:cubicBezTo>
                    <a:pt x="183" y="6"/>
                    <a:pt x="171" y="0"/>
                    <a:pt x="158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" name="Google Shape;208;p6"/>
            <p:cNvSpPr/>
            <p:nvPr/>
          </p:nvSpPr>
          <p:spPr>
            <a:xfrm rot="-1688081">
              <a:off x="8626992" y="406417"/>
              <a:ext cx="366872" cy="1042332"/>
            </a:xfrm>
            <a:custGeom>
              <a:avLst/>
              <a:gdLst/>
              <a:ahLst/>
              <a:cxnLst/>
              <a:rect l="l" t="t" r="r" b="b"/>
              <a:pathLst>
                <a:path w="1848" h="5242" extrusionOk="0">
                  <a:moveTo>
                    <a:pt x="156" y="1"/>
                  </a:moveTo>
                  <a:cubicBezTo>
                    <a:pt x="122" y="1"/>
                    <a:pt x="86" y="7"/>
                    <a:pt x="49" y="19"/>
                  </a:cubicBezTo>
                  <a:cubicBezTo>
                    <a:pt x="25" y="19"/>
                    <a:pt x="1" y="43"/>
                    <a:pt x="1" y="68"/>
                  </a:cubicBezTo>
                  <a:cubicBezTo>
                    <a:pt x="25" y="92"/>
                    <a:pt x="25" y="116"/>
                    <a:pt x="49" y="116"/>
                  </a:cubicBezTo>
                  <a:lnTo>
                    <a:pt x="74" y="92"/>
                  </a:lnTo>
                  <a:lnTo>
                    <a:pt x="244" y="92"/>
                  </a:lnTo>
                  <a:cubicBezTo>
                    <a:pt x="251" y="99"/>
                    <a:pt x="258" y="102"/>
                    <a:pt x="265" y="102"/>
                  </a:cubicBezTo>
                  <a:cubicBezTo>
                    <a:pt x="280" y="102"/>
                    <a:pt x="292" y="85"/>
                    <a:pt x="292" y="68"/>
                  </a:cubicBezTo>
                  <a:cubicBezTo>
                    <a:pt x="292" y="43"/>
                    <a:pt x="268" y="19"/>
                    <a:pt x="244" y="19"/>
                  </a:cubicBezTo>
                  <a:cubicBezTo>
                    <a:pt x="220" y="7"/>
                    <a:pt x="189" y="1"/>
                    <a:pt x="156" y="1"/>
                  </a:cubicBezTo>
                  <a:close/>
                  <a:moveTo>
                    <a:pt x="438" y="43"/>
                  </a:moveTo>
                  <a:cubicBezTo>
                    <a:pt x="414" y="43"/>
                    <a:pt x="390" y="68"/>
                    <a:pt x="390" y="92"/>
                  </a:cubicBezTo>
                  <a:cubicBezTo>
                    <a:pt x="390" y="116"/>
                    <a:pt x="390" y="141"/>
                    <a:pt x="414" y="141"/>
                  </a:cubicBezTo>
                  <a:cubicBezTo>
                    <a:pt x="487" y="165"/>
                    <a:pt x="535" y="165"/>
                    <a:pt x="584" y="189"/>
                  </a:cubicBezTo>
                  <a:lnTo>
                    <a:pt x="608" y="189"/>
                  </a:lnTo>
                  <a:cubicBezTo>
                    <a:pt x="632" y="189"/>
                    <a:pt x="632" y="189"/>
                    <a:pt x="657" y="165"/>
                  </a:cubicBezTo>
                  <a:cubicBezTo>
                    <a:pt x="657" y="141"/>
                    <a:pt x="657" y="116"/>
                    <a:pt x="632" y="116"/>
                  </a:cubicBezTo>
                  <a:cubicBezTo>
                    <a:pt x="560" y="92"/>
                    <a:pt x="511" y="68"/>
                    <a:pt x="438" y="43"/>
                  </a:cubicBezTo>
                  <a:close/>
                  <a:moveTo>
                    <a:pt x="778" y="195"/>
                  </a:moveTo>
                  <a:cubicBezTo>
                    <a:pt x="766" y="195"/>
                    <a:pt x="754" y="201"/>
                    <a:pt x="754" y="213"/>
                  </a:cubicBezTo>
                  <a:cubicBezTo>
                    <a:pt x="730" y="238"/>
                    <a:pt x="730" y="262"/>
                    <a:pt x="754" y="286"/>
                  </a:cubicBezTo>
                  <a:cubicBezTo>
                    <a:pt x="803" y="311"/>
                    <a:pt x="851" y="359"/>
                    <a:pt x="875" y="384"/>
                  </a:cubicBezTo>
                  <a:cubicBezTo>
                    <a:pt x="900" y="408"/>
                    <a:pt x="900" y="408"/>
                    <a:pt x="924" y="408"/>
                  </a:cubicBezTo>
                  <a:lnTo>
                    <a:pt x="973" y="408"/>
                  </a:lnTo>
                  <a:cubicBezTo>
                    <a:pt x="973" y="384"/>
                    <a:pt x="973" y="359"/>
                    <a:pt x="973" y="335"/>
                  </a:cubicBezTo>
                  <a:cubicBezTo>
                    <a:pt x="924" y="286"/>
                    <a:pt x="875" y="238"/>
                    <a:pt x="803" y="213"/>
                  </a:cubicBezTo>
                  <a:cubicBezTo>
                    <a:pt x="803" y="201"/>
                    <a:pt x="790" y="195"/>
                    <a:pt x="778" y="195"/>
                  </a:cubicBezTo>
                  <a:close/>
                  <a:moveTo>
                    <a:pt x="1033" y="438"/>
                  </a:moveTo>
                  <a:cubicBezTo>
                    <a:pt x="1021" y="438"/>
                    <a:pt x="1009" y="444"/>
                    <a:pt x="997" y="456"/>
                  </a:cubicBezTo>
                  <a:cubicBezTo>
                    <a:pt x="973" y="456"/>
                    <a:pt x="973" y="505"/>
                    <a:pt x="997" y="529"/>
                  </a:cubicBezTo>
                  <a:cubicBezTo>
                    <a:pt x="1021" y="578"/>
                    <a:pt x="1045" y="626"/>
                    <a:pt x="1070" y="675"/>
                  </a:cubicBezTo>
                  <a:cubicBezTo>
                    <a:pt x="1070" y="699"/>
                    <a:pt x="1094" y="724"/>
                    <a:pt x="1118" y="724"/>
                  </a:cubicBezTo>
                  <a:lnTo>
                    <a:pt x="1118" y="699"/>
                  </a:lnTo>
                  <a:cubicBezTo>
                    <a:pt x="1143" y="675"/>
                    <a:pt x="1167" y="651"/>
                    <a:pt x="1143" y="626"/>
                  </a:cubicBezTo>
                  <a:cubicBezTo>
                    <a:pt x="1118" y="578"/>
                    <a:pt x="1094" y="505"/>
                    <a:pt x="1070" y="456"/>
                  </a:cubicBezTo>
                  <a:cubicBezTo>
                    <a:pt x="1058" y="444"/>
                    <a:pt x="1045" y="438"/>
                    <a:pt x="1033" y="438"/>
                  </a:cubicBezTo>
                  <a:close/>
                  <a:moveTo>
                    <a:pt x="1143" y="796"/>
                  </a:moveTo>
                  <a:cubicBezTo>
                    <a:pt x="1118" y="821"/>
                    <a:pt x="1118" y="845"/>
                    <a:pt x="1118" y="869"/>
                  </a:cubicBezTo>
                  <a:cubicBezTo>
                    <a:pt x="1118" y="918"/>
                    <a:pt x="1143" y="991"/>
                    <a:pt x="1143" y="991"/>
                  </a:cubicBezTo>
                  <a:lnTo>
                    <a:pt x="1143" y="1039"/>
                  </a:lnTo>
                  <a:cubicBezTo>
                    <a:pt x="1143" y="1064"/>
                    <a:pt x="1167" y="1088"/>
                    <a:pt x="1191" y="1088"/>
                  </a:cubicBezTo>
                  <a:cubicBezTo>
                    <a:pt x="1215" y="1088"/>
                    <a:pt x="1240" y="1064"/>
                    <a:pt x="1240" y="1039"/>
                  </a:cubicBezTo>
                  <a:cubicBezTo>
                    <a:pt x="1240" y="1015"/>
                    <a:pt x="1240" y="1015"/>
                    <a:pt x="1240" y="991"/>
                  </a:cubicBezTo>
                  <a:cubicBezTo>
                    <a:pt x="1215" y="942"/>
                    <a:pt x="1215" y="894"/>
                    <a:pt x="1215" y="845"/>
                  </a:cubicBezTo>
                  <a:cubicBezTo>
                    <a:pt x="1191" y="821"/>
                    <a:pt x="1167" y="796"/>
                    <a:pt x="1143" y="796"/>
                  </a:cubicBezTo>
                  <a:close/>
                  <a:moveTo>
                    <a:pt x="1191" y="1185"/>
                  </a:moveTo>
                  <a:cubicBezTo>
                    <a:pt x="1167" y="1185"/>
                    <a:pt x="1143" y="1209"/>
                    <a:pt x="1143" y="1234"/>
                  </a:cubicBezTo>
                  <a:cubicBezTo>
                    <a:pt x="1143" y="1282"/>
                    <a:pt x="1143" y="1355"/>
                    <a:pt x="1118" y="1404"/>
                  </a:cubicBezTo>
                  <a:cubicBezTo>
                    <a:pt x="1118" y="1428"/>
                    <a:pt x="1143" y="1452"/>
                    <a:pt x="1167" y="1452"/>
                  </a:cubicBezTo>
                  <a:cubicBezTo>
                    <a:pt x="1191" y="1452"/>
                    <a:pt x="1215" y="1452"/>
                    <a:pt x="1215" y="1428"/>
                  </a:cubicBezTo>
                  <a:cubicBezTo>
                    <a:pt x="1215" y="1355"/>
                    <a:pt x="1240" y="1307"/>
                    <a:pt x="1240" y="1234"/>
                  </a:cubicBezTo>
                  <a:cubicBezTo>
                    <a:pt x="1240" y="1209"/>
                    <a:pt x="1215" y="1185"/>
                    <a:pt x="1191" y="1185"/>
                  </a:cubicBezTo>
                  <a:close/>
                  <a:moveTo>
                    <a:pt x="1107" y="1549"/>
                  </a:moveTo>
                  <a:cubicBezTo>
                    <a:pt x="1093" y="1549"/>
                    <a:pt x="1078" y="1557"/>
                    <a:pt x="1070" y="1574"/>
                  </a:cubicBezTo>
                  <a:cubicBezTo>
                    <a:pt x="1045" y="1622"/>
                    <a:pt x="997" y="1695"/>
                    <a:pt x="973" y="1744"/>
                  </a:cubicBezTo>
                  <a:cubicBezTo>
                    <a:pt x="948" y="1744"/>
                    <a:pt x="948" y="1792"/>
                    <a:pt x="973" y="1792"/>
                  </a:cubicBezTo>
                  <a:lnTo>
                    <a:pt x="1045" y="1792"/>
                  </a:lnTo>
                  <a:cubicBezTo>
                    <a:pt x="1094" y="1744"/>
                    <a:pt x="1118" y="1671"/>
                    <a:pt x="1143" y="1622"/>
                  </a:cubicBezTo>
                  <a:cubicBezTo>
                    <a:pt x="1158" y="1575"/>
                    <a:pt x="1133" y="1549"/>
                    <a:pt x="1107" y="1549"/>
                  </a:cubicBezTo>
                  <a:close/>
                  <a:moveTo>
                    <a:pt x="438" y="1792"/>
                  </a:moveTo>
                  <a:cubicBezTo>
                    <a:pt x="394" y="1792"/>
                    <a:pt x="390" y="1893"/>
                    <a:pt x="426" y="1893"/>
                  </a:cubicBezTo>
                  <a:cubicBezTo>
                    <a:pt x="430" y="1893"/>
                    <a:pt x="434" y="1892"/>
                    <a:pt x="438" y="1890"/>
                  </a:cubicBezTo>
                  <a:lnTo>
                    <a:pt x="632" y="1890"/>
                  </a:lnTo>
                  <a:cubicBezTo>
                    <a:pt x="657" y="1890"/>
                    <a:pt x="681" y="1890"/>
                    <a:pt x="681" y="1841"/>
                  </a:cubicBezTo>
                  <a:cubicBezTo>
                    <a:pt x="681" y="1817"/>
                    <a:pt x="657" y="1817"/>
                    <a:pt x="632" y="1792"/>
                  </a:cubicBezTo>
                  <a:close/>
                  <a:moveTo>
                    <a:pt x="244" y="1841"/>
                  </a:moveTo>
                  <a:cubicBezTo>
                    <a:pt x="171" y="1865"/>
                    <a:pt x="98" y="1914"/>
                    <a:pt x="74" y="1963"/>
                  </a:cubicBezTo>
                  <a:cubicBezTo>
                    <a:pt x="49" y="1987"/>
                    <a:pt x="49" y="2011"/>
                    <a:pt x="74" y="2011"/>
                  </a:cubicBezTo>
                  <a:cubicBezTo>
                    <a:pt x="74" y="2023"/>
                    <a:pt x="74" y="2029"/>
                    <a:pt x="77" y="2029"/>
                  </a:cubicBezTo>
                  <a:cubicBezTo>
                    <a:pt x="80" y="2029"/>
                    <a:pt x="86" y="2023"/>
                    <a:pt x="98" y="2011"/>
                  </a:cubicBezTo>
                  <a:cubicBezTo>
                    <a:pt x="98" y="2023"/>
                    <a:pt x="104" y="2029"/>
                    <a:pt x="110" y="2029"/>
                  </a:cubicBezTo>
                  <a:cubicBezTo>
                    <a:pt x="116" y="2029"/>
                    <a:pt x="122" y="2023"/>
                    <a:pt x="122" y="2011"/>
                  </a:cubicBezTo>
                  <a:cubicBezTo>
                    <a:pt x="171" y="1987"/>
                    <a:pt x="220" y="1938"/>
                    <a:pt x="268" y="1938"/>
                  </a:cubicBezTo>
                  <a:cubicBezTo>
                    <a:pt x="292" y="1938"/>
                    <a:pt x="317" y="1914"/>
                    <a:pt x="292" y="1865"/>
                  </a:cubicBezTo>
                  <a:cubicBezTo>
                    <a:pt x="292" y="1841"/>
                    <a:pt x="268" y="1841"/>
                    <a:pt x="244" y="1841"/>
                  </a:cubicBezTo>
                  <a:close/>
                  <a:moveTo>
                    <a:pt x="803" y="1841"/>
                  </a:moveTo>
                  <a:cubicBezTo>
                    <a:pt x="778" y="1841"/>
                    <a:pt x="754" y="1841"/>
                    <a:pt x="754" y="1865"/>
                  </a:cubicBezTo>
                  <a:cubicBezTo>
                    <a:pt x="754" y="1890"/>
                    <a:pt x="754" y="1914"/>
                    <a:pt x="778" y="1938"/>
                  </a:cubicBezTo>
                  <a:lnTo>
                    <a:pt x="705" y="1987"/>
                  </a:lnTo>
                  <a:cubicBezTo>
                    <a:pt x="681" y="2011"/>
                    <a:pt x="681" y="2035"/>
                    <a:pt x="705" y="2060"/>
                  </a:cubicBezTo>
                  <a:lnTo>
                    <a:pt x="754" y="2060"/>
                  </a:lnTo>
                  <a:cubicBezTo>
                    <a:pt x="754" y="2060"/>
                    <a:pt x="754" y="2060"/>
                    <a:pt x="754" y="2035"/>
                  </a:cubicBezTo>
                  <a:cubicBezTo>
                    <a:pt x="803" y="2011"/>
                    <a:pt x="827" y="1987"/>
                    <a:pt x="875" y="1938"/>
                  </a:cubicBezTo>
                  <a:lnTo>
                    <a:pt x="948" y="1963"/>
                  </a:lnTo>
                  <a:cubicBezTo>
                    <a:pt x="955" y="1970"/>
                    <a:pt x="963" y="1973"/>
                    <a:pt x="970" y="1973"/>
                  </a:cubicBezTo>
                  <a:cubicBezTo>
                    <a:pt x="987" y="1973"/>
                    <a:pt x="1004" y="1955"/>
                    <a:pt x="1021" y="1938"/>
                  </a:cubicBezTo>
                  <a:cubicBezTo>
                    <a:pt x="1021" y="1914"/>
                    <a:pt x="997" y="1890"/>
                    <a:pt x="997" y="1890"/>
                  </a:cubicBezTo>
                  <a:lnTo>
                    <a:pt x="900" y="1841"/>
                  </a:lnTo>
                  <a:close/>
                  <a:moveTo>
                    <a:pt x="1143" y="1993"/>
                  </a:moveTo>
                  <a:cubicBezTo>
                    <a:pt x="1130" y="1993"/>
                    <a:pt x="1118" y="1999"/>
                    <a:pt x="1118" y="2011"/>
                  </a:cubicBezTo>
                  <a:cubicBezTo>
                    <a:pt x="1094" y="2035"/>
                    <a:pt x="1094" y="2060"/>
                    <a:pt x="1118" y="2084"/>
                  </a:cubicBezTo>
                  <a:cubicBezTo>
                    <a:pt x="1167" y="2108"/>
                    <a:pt x="1191" y="2157"/>
                    <a:pt x="1240" y="2205"/>
                  </a:cubicBezTo>
                  <a:cubicBezTo>
                    <a:pt x="1240" y="2205"/>
                    <a:pt x="1264" y="2205"/>
                    <a:pt x="1264" y="2230"/>
                  </a:cubicBezTo>
                  <a:lnTo>
                    <a:pt x="1313" y="2230"/>
                  </a:lnTo>
                  <a:cubicBezTo>
                    <a:pt x="1337" y="2205"/>
                    <a:pt x="1337" y="2181"/>
                    <a:pt x="1313" y="2157"/>
                  </a:cubicBezTo>
                  <a:cubicBezTo>
                    <a:pt x="1264" y="2108"/>
                    <a:pt x="1215" y="2060"/>
                    <a:pt x="1167" y="2011"/>
                  </a:cubicBezTo>
                  <a:cubicBezTo>
                    <a:pt x="1167" y="1999"/>
                    <a:pt x="1155" y="1993"/>
                    <a:pt x="1143" y="1993"/>
                  </a:cubicBezTo>
                  <a:close/>
                  <a:moveTo>
                    <a:pt x="585" y="2074"/>
                  </a:moveTo>
                  <a:cubicBezTo>
                    <a:pt x="576" y="2074"/>
                    <a:pt x="567" y="2077"/>
                    <a:pt x="560" y="2084"/>
                  </a:cubicBezTo>
                  <a:cubicBezTo>
                    <a:pt x="511" y="2108"/>
                    <a:pt x="462" y="2133"/>
                    <a:pt x="414" y="2157"/>
                  </a:cubicBezTo>
                  <a:cubicBezTo>
                    <a:pt x="365" y="2157"/>
                    <a:pt x="365" y="2230"/>
                    <a:pt x="414" y="2254"/>
                  </a:cubicBezTo>
                  <a:lnTo>
                    <a:pt x="438" y="2230"/>
                  </a:lnTo>
                  <a:cubicBezTo>
                    <a:pt x="487" y="2205"/>
                    <a:pt x="560" y="2181"/>
                    <a:pt x="608" y="2157"/>
                  </a:cubicBezTo>
                  <a:cubicBezTo>
                    <a:pt x="632" y="2157"/>
                    <a:pt x="632" y="2133"/>
                    <a:pt x="632" y="2108"/>
                  </a:cubicBezTo>
                  <a:cubicBezTo>
                    <a:pt x="632" y="2091"/>
                    <a:pt x="608" y="2074"/>
                    <a:pt x="585" y="2074"/>
                  </a:cubicBezTo>
                  <a:close/>
                  <a:moveTo>
                    <a:pt x="49" y="2108"/>
                  </a:moveTo>
                  <a:cubicBezTo>
                    <a:pt x="25" y="2133"/>
                    <a:pt x="1" y="2157"/>
                    <a:pt x="25" y="2181"/>
                  </a:cubicBezTo>
                  <a:cubicBezTo>
                    <a:pt x="74" y="2230"/>
                    <a:pt x="147" y="2278"/>
                    <a:pt x="220" y="2278"/>
                  </a:cubicBezTo>
                  <a:lnTo>
                    <a:pt x="244" y="2278"/>
                  </a:lnTo>
                  <a:cubicBezTo>
                    <a:pt x="244" y="2278"/>
                    <a:pt x="268" y="2254"/>
                    <a:pt x="268" y="2230"/>
                  </a:cubicBezTo>
                  <a:cubicBezTo>
                    <a:pt x="268" y="2205"/>
                    <a:pt x="244" y="2181"/>
                    <a:pt x="220" y="2181"/>
                  </a:cubicBezTo>
                  <a:cubicBezTo>
                    <a:pt x="195" y="2181"/>
                    <a:pt x="122" y="2181"/>
                    <a:pt x="98" y="2133"/>
                  </a:cubicBezTo>
                  <a:cubicBezTo>
                    <a:pt x="98" y="2108"/>
                    <a:pt x="74" y="2108"/>
                    <a:pt x="49" y="2108"/>
                  </a:cubicBezTo>
                  <a:close/>
                  <a:moveTo>
                    <a:pt x="1361" y="2278"/>
                  </a:moveTo>
                  <a:cubicBezTo>
                    <a:pt x="1337" y="2303"/>
                    <a:pt x="1313" y="2327"/>
                    <a:pt x="1337" y="2351"/>
                  </a:cubicBezTo>
                  <a:cubicBezTo>
                    <a:pt x="1337" y="2400"/>
                    <a:pt x="1361" y="2448"/>
                    <a:pt x="1361" y="2521"/>
                  </a:cubicBezTo>
                  <a:cubicBezTo>
                    <a:pt x="1361" y="2546"/>
                    <a:pt x="1386" y="2570"/>
                    <a:pt x="1410" y="2570"/>
                  </a:cubicBezTo>
                  <a:cubicBezTo>
                    <a:pt x="1434" y="2570"/>
                    <a:pt x="1458" y="2546"/>
                    <a:pt x="1458" y="2521"/>
                  </a:cubicBezTo>
                  <a:cubicBezTo>
                    <a:pt x="1458" y="2448"/>
                    <a:pt x="1434" y="2375"/>
                    <a:pt x="1410" y="2327"/>
                  </a:cubicBezTo>
                  <a:cubicBezTo>
                    <a:pt x="1410" y="2303"/>
                    <a:pt x="1361" y="2278"/>
                    <a:pt x="1361" y="2278"/>
                  </a:cubicBezTo>
                  <a:close/>
                  <a:moveTo>
                    <a:pt x="1402" y="2657"/>
                  </a:moveTo>
                  <a:cubicBezTo>
                    <a:pt x="1383" y="2657"/>
                    <a:pt x="1378" y="2674"/>
                    <a:pt x="1361" y="2691"/>
                  </a:cubicBezTo>
                  <a:cubicBezTo>
                    <a:pt x="1361" y="2764"/>
                    <a:pt x="1337" y="2813"/>
                    <a:pt x="1313" y="2861"/>
                  </a:cubicBezTo>
                  <a:cubicBezTo>
                    <a:pt x="1313" y="2886"/>
                    <a:pt x="1337" y="2910"/>
                    <a:pt x="1361" y="2934"/>
                  </a:cubicBezTo>
                  <a:cubicBezTo>
                    <a:pt x="1386" y="2934"/>
                    <a:pt x="1410" y="2934"/>
                    <a:pt x="1410" y="2910"/>
                  </a:cubicBezTo>
                  <a:cubicBezTo>
                    <a:pt x="1434" y="2837"/>
                    <a:pt x="1458" y="2764"/>
                    <a:pt x="1458" y="2716"/>
                  </a:cubicBezTo>
                  <a:cubicBezTo>
                    <a:pt x="1458" y="2691"/>
                    <a:pt x="1458" y="2667"/>
                    <a:pt x="1434" y="2667"/>
                  </a:cubicBezTo>
                  <a:cubicBezTo>
                    <a:pt x="1420" y="2660"/>
                    <a:pt x="1410" y="2657"/>
                    <a:pt x="1402" y="2657"/>
                  </a:cubicBezTo>
                  <a:close/>
                  <a:moveTo>
                    <a:pt x="1288" y="3021"/>
                  </a:moveTo>
                  <a:cubicBezTo>
                    <a:pt x="1272" y="3021"/>
                    <a:pt x="1256" y="3031"/>
                    <a:pt x="1240" y="3031"/>
                  </a:cubicBezTo>
                  <a:lnTo>
                    <a:pt x="1167" y="3201"/>
                  </a:lnTo>
                  <a:cubicBezTo>
                    <a:pt x="1143" y="3226"/>
                    <a:pt x="1167" y="3250"/>
                    <a:pt x="1191" y="3274"/>
                  </a:cubicBezTo>
                  <a:cubicBezTo>
                    <a:pt x="1215" y="3274"/>
                    <a:pt x="1240" y="3274"/>
                    <a:pt x="1240" y="3250"/>
                  </a:cubicBezTo>
                  <a:cubicBezTo>
                    <a:pt x="1264" y="3201"/>
                    <a:pt x="1313" y="3153"/>
                    <a:pt x="1337" y="3080"/>
                  </a:cubicBezTo>
                  <a:cubicBezTo>
                    <a:pt x="1337" y="3056"/>
                    <a:pt x="1337" y="3031"/>
                    <a:pt x="1313" y="3031"/>
                  </a:cubicBezTo>
                  <a:cubicBezTo>
                    <a:pt x="1305" y="3023"/>
                    <a:pt x="1296" y="3021"/>
                    <a:pt x="1288" y="3021"/>
                  </a:cubicBezTo>
                  <a:close/>
                  <a:moveTo>
                    <a:pt x="1124" y="3351"/>
                  </a:moveTo>
                  <a:cubicBezTo>
                    <a:pt x="1112" y="3351"/>
                    <a:pt x="1101" y="3357"/>
                    <a:pt x="1094" y="3371"/>
                  </a:cubicBezTo>
                  <a:cubicBezTo>
                    <a:pt x="1045" y="3444"/>
                    <a:pt x="1021" y="3493"/>
                    <a:pt x="997" y="3542"/>
                  </a:cubicBezTo>
                  <a:cubicBezTo>
                    <a:pt x="973" y="3542"/>
                    <a:pt x="973" y="3566"/>
                    <a:pt x="997" y="3590"/>
                  </a:cubicBezTo>
                  <a:lnTo>
                    <a:pt x="1070" y="3590"/>
                  </a:lnTo>
                  <a:cubicBezTo>
                    <a:pt x="1094" y="3542"/>
                    <a:pt x="1143" y="3493"/>
                    <a:pt x="1167" y="3420"/>
                  </a:cubicBezTo>
                  <a:cubicBezTo>
                    <a:pt x="1184" y="3386"/>
                    <a:pt x="1153" y="3351"/>
                    <a:pt x="1124" y="3351"/>
                  </a:cubicBezTo>
                  <a:close/>
                  <a:moveTo>
                    <a:pt x="705" y="3566"/>
                  </a:moveTo>
                  <a:cubicBezTo>
                    <a:pt x="632" y="3566"/>
                    <a:pt x="560" y="3590"/>
                    <a:pt x="511" y="3639"/>
                  </a:cubicBezTo>
                  <a:cubicBezTo>
                    <a:pt x="487" y="3639"/>
                    <a:pt x="487" y="3687"/>
                    <a:pt x="511" y="3687"/>
                  </a:cubicBezTo>
                  <a:cubicBezTo>
                    <a:pt x="511" y="3699"/>
                    <a:pt x="511" y="3705"/>
                    <a:pt x="514" y="3705"/>
                  </a:cubicBezTo>
                  <a:cubicBezTo>
                    <a:pt x="517" y="3705"/>
                    <a:pt x="523" y="3699"/>
                    <a:pt x="535" y="3687"/>
                  </a:cubicBezTo>
                  <a:cubicBezTo>
                    <a:pt x="535" y="3687"/>
                    <a:pt x="535" y="3712"/>
                    <a:pt x="560" y="3712"/>
                  </a:cubicBezTo>
                  <a:cubicBezTo>
                    <a:pt x="608" y="3663"/>
                    <a:pt x="657" y="3663"/>
                    <a:pt x="705" y="3663"/>
                  </a:cubicBezTo>
                  <a:cubicBezTo>
                    <a:pt x="730" y="3663"/>
                    <a:pt x="754" y="3639"/>
                    <a:pt x="754" y="3614"/>
                  </a:cubicBezTo>
                  <a:cubicBezTo>
                    <a:pt x="754" y="3590"/>
                    <a:pt x="730" y="3566"/>
                    <a:pt x="705" y="3566"/>
                  </a:cubicBezTo>
                  <a:close/>
                  <a:moveTo>
                    <a:pt x="900" y="3590"/>
                  </a:moveTo>
                  <a:cubicBezTo>
                    <a:pt x="875" y="3590"/>
                    <a:pt x="851" y="3614"/>
                    <a:pt x="851" y="3639"/>
                  </a:cubicBezTo>
                  <a:cubicBezTo>
                    <a:pt x="827" y="3639"/>
                    <a:pt x="851" y="3663"/>
                    <a:pt x="851" y="3687"/>
                  </a:cubicBezTo>
                  <a:cubicBezTo>
                    <a:pt x="827" y="3736"/>
                    <a:pt x="778" y="3760"/>
                    <a:pt x="730" y="3809"/>
                  </a:cubicBezTo>
                  <a:cubicBezTo>
                    <a:pt x="730" y="3833"/>
                    <a:pt x="730" y="3857"/>
                    <a:pt x="730" y="3882"/>
                  </a:cubicBezTo>
                  <a:lnTo>
                    <a:pt x="803" y="3882"/>
                  </a:lnTo>
                  <a:cubicBezTo>
                    <a:pt x="851" y="3833"/>
                    <a:pt x="900" y="3784"/>
                    <a:pt x="948" y="3736"/>
                  </a:cubicBezTo>
                  <a:cubicBezTo>
                    <a:pt x="948" y="3736"/>
                    <a:pt x="948" y="3712"/>
                    <a:pt x="948" y="3712"/>
                  </a:cubicBezTo>
                  <a:cubicBezTo>
                    <a:pt x="973" y="3712"/>
                    <a:pt x="1021" y="3736"/>
                    <a:pt x="1045" y="3736"/>
                  </a:cubicBezTo>
                  <a:cubicBezTo>
                    <a:pt x="1053" y="3743"/>
                    <a:pt x="1060" y="3746"/>
                    <a:pt x="1067" y="3746"/>
                  </a:cubicBezTo>
                  <a:cubicBezTo>
                    <a:pt x="1084" y="3746"/>
                    <a:pt x="1101" y="3729"/>
                    <a:pt x="1118" y="3712"/>
                  </a:cubicBezTo>
                  <a:cubicBezTo>
                    <a:pt x="1118" y="3712"/>
                    <a:pt x="1118" y="3663"/>
                    <a:pt x="1094" y="3663"/>
                  </a:cubicBezTo>
                  <a:cubicBezTo>
                    <a:pt x="1021" y="3639"/>
                    <a:pt x="973" y="3614"/>
                    <a:pt x="900" y="3590"/>
                  </a:cubicBezTo>
                  <a:close/>
                  <a:moveTo>
                    <a:pt x="1231" y="3742"/>
                  </a:moveTo>
                  <a:cubicBezTo>
                    <a:pt x="1222" y="3742"/>
                    <a:pt x="1215" y="3748"/>
                    <a:pt x="1215" y="3760"/>
                  </a:cubicBezTo>
                  <a:cubicBezTo>
                    <a:pt x="1191" y="3784"/>
                    <a:pt x="1191" y="3809"/>
                    <a:pt x="1215" y="3833"/>
                  </a:cubicBezTo>
                  <a:cubicBezTo>
                    <a:pt x="1264" y="3857"/>
                    <a:pt x="1313" y="3882"/>
                    <a:pt x="1361" y="3930"/>
                  </a:cubicBezTo>
                  <a:lnTo>
                    <a:pt x="1386" y="3930"/>
                  </a:lnTo>
                  <a:cubicBezTo>
                    <a:pt x="1386" y="3930"/>
                    <a:pt x="1396" y="3941"/>
                    <a:pt x="1411" y="3941"/>
                  </a:cubicBezTo>
                  <a:cubicBezTo>
                    <a:pt x="1418" y="3941"/>
                    <a:pt x="1426" y="3938"/>
                    <a:pt x="1434" y="3930"/>
                  </a:cubicBezTo>
                  <a:cubicBezTo>
                    <a:pt x="1434" y="3930"/>
                    <a:pt x="1434" y="3882"/>
                    <a:pt x="1434" y="3882"/>
                  </a:cubicBezTo>
                  <a:cubicBezTo>
                    <a:pt x="1386" y="3833"/>
                    <a:pt x="1313" y="3784"/>
                    <a:pt x="1264" y="3760"/>
                  </a:cubicBezTo>
                  <a:cubicBezTo>
                    <a:pt x="1252" y="3748"/>
                    <a:pt x="1240" y="3742"/>
                    <a:pt x="1231" y="3742"/>
                  </a:cubicBezTo>
                  <a:close/>
                  <a:moveTo>
                    <a:pt x="462" y="3784"/>
                  </a:moveTo>
                  <a:cubicBezTo>
                    <a:pt x="438" y="3784"/>
                    <a:pt x="414" y="3809"/>
                    <a:pt x="438" y="3833"/>
                  </a:cubicBezTo>
                  <a:cubicBezTo>
                    <a:pt x="438" y="3906"/>
                    <a:pt x="487" y="3979"/>
                    <a:pt x="584" y="3979"/>
                  </a:cubicBezTo>
                  <a:lnTo>
                    <a:pt x="608" y="3979"/>
                  </a:lnTo>
                  <a:cubicBezTo>
                    <a:pt x="632" y="3979"/>
                    <a:pt x="657" y="3954"/>
                    <a:pt x="657" y="3906"/>
                  </a:cubicBezTo>
                  <a:cubicBezTo>
                    <a:pt x="632" y="3882"/>
                    <a:pt x="608" y="3882"/>
                    <a:pt x="584" y="3882"/>
                  </a:cubicBezTo>
                  <a:cubicBezTo>
                    <a:pt x="560" y="3882"/>
                    <a:pt x="511" y="3882"/>
                    <a:pt x="511" y="3809"/>
                  </a:cubicBezTo>
                  <a:cubicBezTo>
                    <a:pt x="511" y="3784"/>
                    <a:pt x="487" y="3784"/>
                    <a:pt x="462" y="3784"/>
                  </a:cubicBezTo>
                  <a:close/>
                  <a:moveTo>
                    <a:pt x="1520" y="3963"/>
                  </a:moveTo>
                  <a:cubicBezTo>
                    <a:pt x="1480" y="3963"/>
                    <a:pt x="1445" y="4014"/>
                    <a:pt x="1483" y="4052"/>
                  </a:cubicBezTo>
                  <a:cubicBezTo>
                    <a:pt x="1507" y="4100"/>
                    <a:pt x="1556" y="4149"/>
                    <a:pt x="1580" y="4197"/>
                  </a:cubicBezTo>
                  <a:cubicBezTo>
                    <a:pt x="1604" y="4197"/>
                    <a:pt x="1604" y="4222"/>
                    <a:pt x="1628" y="4222"/>
                  </a:cubicBezTo>
                  <a:lnTo>
                    <a:pt x="1628" y="4197"/>
                  </a:lnTo>
                  <a:lnTo>
                    <a:pt x="1653" y="4197"/>
                  </a:lnTo>
                  <a:cubicBezTo>
                    <a:pt x="1677" y="4197"/>
                    <a:pt x="1677" y="4173"/>
                    <a:pt x="1677" y="4149"/>
                  </a:cubicBezTo>
                  <a:cubicBezTo>
                    <a:pt x="1628" y="4100"/>
                    <a:pt x="1604" y="4027"/>
                    <a:pt x="1556" y="3979"/>
                  </a:cubicBezTo>
                  <a:cubicBezTo>
                    <a:pt x="1544" y="3967"/>
                    <a:pt x="1532" y="3963"/>
                    <a:pt x="1520" y="3963"/>
                  </a:cubicBezTo>
                  <a:close/>
                  <a:moveTo>
                    <a:pt x="1722" y="4285"/>
                  </a:moveTo>
                  <a:cubicBezTo>
                    <a:pt x="1716" y="4285"/>
                    <a:pt x="1708" y="4287"/>
                    <a:pt x="1701" y="4295"/>
                  </a:cubicBezTo>
                  <a:cubicBezTo>
                    <a:pt x="1677" y="4295"/>
                    <a:pt x="1653" y="4319"/>
                    <a:pt x="1677" y="4343"/>
                  </a:cubicBezTo>
                  <a:cubicBezTo>
                    <a:pt x="1701" y="4416"/>
                    <a:pt x="1726" y="4465"/>
                    <a:pt x="1726" y="4513"/>
                  </a:cubicBezTo>
                  <a:cubicBezTo>
                    <a:pt x="1726" y="4537"/>
                    <a:pt x="1750" y="4562"/>
                    <a:pt x="1774" y="4562"/>
                  </a:cubicBezTo>
                  <a:cubicBezTo>
                    <a:pt x="1799" y="4562"/>
                    <a:pt x="1823" y="4513"/>
                    <a:pt x="1823" y="4489"/>
                  </a:cubicBezTo>
                  <a:cubicBezTo>
                    <a:pt x="1799" y="4440"/>
                    <a:pt x="1774" y="4367"/>
                    <a:pt x="1750" y="4319"/>
                  </a:cubicBezTo>
                  <a:cubicBezTo>
                    <a:pt x="1750" y="4302"/>
                    <a:pt x="1738" y="4285"/>
                    <a:pt x="1722" y="4285"/>
                  </a:cubicBezTo>
                  <a:close/>
                  <a:moveTo>
                    <a:pt x="1799" y="4635"/>
                  </a:moveTo>
                  <a:cubicBezTo>
                    <a:pt x="1774" y="4659"/>
                    <a:pt x="1750" y="4683"/>
                    <a:pt x="1750" y="4708"/>
                  </a:cubicBezTo>
                  <a:lnTo>
                    <a:pt x="1750" y="4780"/>
                  </a:lnTo>
                  <a:lnTo>
                    <a:pt x="1750" y="4878"/>
                  </a:lnTo>
                  <a:cubicBezTo>
                    <a:pt x="1750" y="4902"/>
                    <a:pt x="1774" y="4926"/>
                    <a:pt x="1799" y="4926"/>
                  </a:cubicBezTo>
                  <a:cubicBezTo>
                    <a:pt x="1823" y="4926"/>
                    <a:pt x="1847" y="4902"/>
                    <a:pt x="1847" y="4878"/>
                  </a:cubicBezTo>
                  <a:lnTo>
                    <a:pt x="1847" y="4780"/>
                  </a:lnTo>
                  <a:lnTo>
                    <a:pt x="1847" y="4683"/>
                  </a:lnTo>
                  <a:cubicBezTo>
                    <a:pt x="1847" y="4659"/>
                    <a:pt x="1823" y="4635"/>
                    <a:pt x="1799" y="4635"/>
                  </a:cubicBezTo>
                  <a:close/>
                  <a:moveTo>
                    <a:pt x="1799" y="5023"/>
                  </a:moveTo>
                  <a:cubicBezTo>
                    <a:pt x="1774" y="5023"/>
                    <a:pt x="1750" y="5023"/>
                    <a:pt x="1750" y="5048"/>
                  </a:cubicBezTo>
                  <a:cubicBezTo>
                    <a:pt x="1726" y="5096"/>
                    <a:pt x="1726" y="5145"/>
                    <a:pt x="1726" y="5169"/>
                  </a:cubicBezTo>
                  <a:cubicBezTo>
                    <a:pt x="1701" y="5193"/>
                    <a:pt x="1726" y="5218"/>
                    <a:pt x="1750" y="5242"/>
                  </a:cubicBezTo>
                  <a:cubicBezTo>
                    <a:pt x="1774" y="5242"/>
                    <a:pt x="1799" y="5218"/>
                    <a:pt x="1799" y="5193"/>
                  </a:cubicBezTo>
                  <a:cubicBezTo>
                    <a:pt x="1823" y="5169"/>
                    <a:pt x="1823" y="5121"/>
                    <a:pt x="1823" y="5072"/>
                  </a:cubicBezTo>
                  <a:cubicBezTo>
                    <a:pt x="1847" y="5048"/>
                    <a:pt x="1823" y="5023"/>
                    <a:pt x="1799" y="50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7" name="Google Shape;209;p6"/>
          <p:cNvGrpSpPr>
            <a:grpSpLocks/>
          </p:cNvGrpSpPr>
          <p:nvPr/>
        </p:nvGrpSpPr>
        <p:grpSpPr bwMode="auto">
          <a:xfrm flipH="1">
            <a:off x="11041063" y="5276850"/>
            <a:ext cx="944562" cy="1638300"/>
            <a:chOff x="-1056319" y="1385262"/>
            <a:chExt cx="212940" cy="369285"/>
          </a:xfrm>
        </p:grpSpPr>
        <p:sp>
          <p:nvSpPr>
            <p:cNvPr id="18" name="Google Shape;210;p6"/>
            <p:cNvSpPr/>
            <p:nvPr/>
          </p:nvSpPr>
          <p:spPr>
            <a:xfrm>
              <a:off x="-933207" y="1467564"/>
              <a:ext cx="27199" cy="279111"/>
            </a:xfrm>
            <a:custGeom>
              <a:avLst/>
              <a:gdLst/>
              <a:ahLst/>
              <a:cxnLst/>
              <a:rect l="l" t="t" r="r" b="b"/>
              <a:pathLst>
                <a:path w="705" h="7168" extrusionOk="0">
                  <a:moveTo>
                    <a:pt x="680" y="1"/>
                  </a:moveTo>
                  <a:cubicBezTo>
                    <a:pt x="656" y="1"/>
                    <a:pt x="632" y="25"/>
                    <a:pt x="632" y="50"/>
                  </a:cubicBezTo>
                  <a:cubicBezTo>
                    <a:pt x="608" y="292"/>
                    <a:pt x="0" y="6123"/>
                    <a:pt x="170" y="7119"/>
                  </a:cubicBezTo>
                  <a:cubicBezTo>
                    <a:pt x="170" y="7143"/>
                    <a:pt x="170" y="7167"/>
                    <a:pt x="195" y="7167"/>
                  </a:cubicBezTo>
                  <a:lnTo>
                    <a:pt x="219" y="7167"/>
                  </a:lnTo>
                  <a:cubicBezTo>
                    <a:pt x="243" y="7143"/>
                    <a:pt x="243" y="7119"/>
                    <a:pt x="243" y="7094"/>
                  </a:cubicBezTo>
                  <a:cubicBezTo>
                    <a:pt x="97" y="6123"/>
                    <a:pt x="705" y="122"/>
                    <a:pt x="705" y="74"/>
                  </a:cubicBezTo>
                  <a:cubicBezTo>
                    <a:pt x="705" y="25"/>
                    <a:pt x="705" y="25"/>
                    <a:pt x="6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" name="Google Shape;211;p6"/>
            <p:cNvSpPr/>
            <p:nvPr/>
          </p:nvSpPr>
          <p:spPr>
            <a:xfrm>
              <a:off x="-968280" y="1385262"/>
              <a:ext cx="124901" cy="123811"/>
            </a:xfrm>
            <a:custGeom>
              <a:avLst/>
              <a:gdLst/>
              <a:ahLst/>
              <a:cxnLst/>
              <a:rect l="l" t="t" r="r" b="b"/>
              <a:pathLst>
                <a:path w="3208" h="3183" extrusionOk="0">
                  <a:moveTo>
                    <a:pt x="1555" y="98"/>
                  </a:moveTo>
                  <a:cubicBezTo>
                    <a:pt x="1871" y="171"/>
                    <a:pt x="1871" y="705"/>
                    <a:pt x="1871" y="705"/>
                  </a:cubicBezTo>
                  <a:cubicBezTo>
                    <a:pt x="1871" y="729"/>
                    <a:pt x="1895" y="754"/>
                    <a:pt x="1920" y="754"/>
                  </a:cubicBezTo>
                  <a:cubicBezTo>
                    <a:pt x="1944" y="754"/>
                    <a:pt x="1968" y="754"/>
                    <a:pt x="1968" y="729"/>
                  </a:cubicBezTo>
                  <a:cubicBezTo>
                    <a:pt x="2065" y="535"/>
                    <a:pt x="2260" y="243"/>
                    <a:pt x="2381" y="243"/>
                  </a:cubicBezTo>
                  <a:cubicBezTo>
                    <a:pt x="2405" y="243"/>
                    <a:pt x="2430" y="243"/>
                    <a:pt x="2430" y="268"/>
                  </a:cubicBezTo>
                  <a:cubicBezTo>
                    <a:pt x="2600" y="389"/>
                    <a:pt x="2478" y="802"/>
                    <a:pt x="2405" y="948"/>
                  </a:cubicBezTo>
                  <a:cubicBezTo>
                    <a:pt x="2386" y="988"/>
                    <a:pt x="2414" y="1027"/>
                    <a:pt x="2452" y="1027"/>
                  </a:cubicBezTo>
                  <a:cubicBezTo>
                    <a:pt x="2460" y="1027"/>
                    <a:pt x="2469" y="1025"/>
                    <a:pt x="2478" y="1021"/>
                  </a:cubicBezTo>
                  <a:cubicBezTo>
                    <a:pt x="2600" y="972"/>
                    <a:pt x="2745" y="924"/>
                    <a:pt x="2891" y="924"/>
                  </a:cubicBezTo>
                  <a:cubicBezTo>
                    <a:pt x="2940" y="924"/>
                    <a:pt x="3013" y="924"/>
                    <a:pt x="3061" y="972"/>
                  </a:cubicBezTo>
                  <a:cubicBezTo>
                    <a:pt x="3061" y="972"/>
                    <a:pt x="3061" y="996"/>
                    <a:pt x="3061" y="996"/>
                  </a:cubicBezTo>
                  <a:cubicBezTo>
                    <a:pt x="3037" y="1142"/>
                    <a:pt x="2745" y="1409"/>
                    <a:pt x="2551" y="1580"/>
                  </a:cubicBezTo>
                  <a:cubicBezTo>
                    <a:pt x="2527" y="1580"/>
                    <a:pt x="2527" y="1604"/>
                    <a:pt x="2527" y="1628"/>
                  </a:cubicBezTo>
                  <a:cubicBezTo>
                    <a:pt x="2551" y="1628"/>
                    <a:pt x="2551" y="1652"/>
                    <a:pt x="2575" y="1652"/>
                  </a:cubicBezTo>
                  <a:cubicBezTo>
                    <a:pt x="2721" y="1652"/>
                    <a:pt x="3134" y="1725"/>
                    <a:pt x="3134" y="1920"/>
                  </a:cubicBezTo>
                  <a:cubicBezTo>
                    <a:pt x="3134" y="2114"/>
                    <a:pt x="2624" y="2163"/>
                    <a:pt x="2430" y="2163"/>
                  </a:cubicBezTo>
                  <a:cubicBezTo>
                    <a:pt x="2430" y="2163"/>
                    <a:pt x="2405" y="2163"/>
                    <a:pt x="2405" y="2187"/>
                  </a:cubicBezTo>
                  <a:cubicBezTo>
                    <a:pt x="2381" y="2211"/>
                    <a:pt x="2381" y="2211"/>
                    <a:pt x="2405" y="2235"/>
                  </a:cubicBezTo>
                  <a:cubicBezTo>
                    <a:pt x="2405" y="2235"/>
                    <a:pt x="2697" y="2551"/>
                    <a:pt x="2527" y="2794"/>
                  </a:cubicBezTo>
                  <a:cubicBezTo>
                    <a:pt x="2503" y="2818"/>
                    <a:pt x="2454" y="2843"/>
                    <a:pt x="2430" y="2843"/>
                  </a:cubicBezTo>
                  <a:cubicBezTo>
                    <a:pt x="2260" y="2843"/>
                    <a:pt x="1992" y="2503"/>
                    <a:pt x="1895" y="2381"/>
                  </a:cubicBezTo>
                  <a:cubicBezTo>
                    <a:pt x="1883" y="2369"/>
                    <a:pt x="1871" y="2363"/>
                    <a:pt x="1862" y="2363"/>
                  </a:cubicBezTo>
                  <a:cubicBezTo>
                    <a:pt x="1853" y="2363"/>
                    <a:pt x="1847" y="2369"/>
                    <a:pt x="1847" y="2381"/>
                  </a:cubicBezTo>
                  <a:cubicBezTo>
                    <a:pt x="1822" y="2381"/>
                    <a:pt x="1798" y="2405"/>
                    <a:pt x="1798" y="2430"/>
                  </a:cubicBezTo>
                  <a:cubicBezTo>
                    <a:pt x="1798" y="2430"/>
                    <a:pt x="1871" y="2964"/>
                    <a:pt x="1579" y="3086"/>
                  </a:cubicBezTo>
                  <a:lnTo>
                    <a:pt x="1507" y="3086"/>
                  </a:lnTo>
                  <a:cubicBezTo>
                    <a:pt x="1312" y="3086"/>
                    <a:pt x="1215" y="2624"/>
                    <a:pt x="1215" y="2454"/>
                  </a:cubicBezTo>
                  <a:cubicBezTo>
                    <a:pt x="1215" y="2430"/>
                    <a:pt x="1191" y="2430"/>
                    <a:pt x="1166" y="2430"/>
                  </a:cubicBezTo>
                  <a:cubicBezTo>
                    <a:pt x="1166" y="2430"/>
                    <a:pt x="1166" y="2454"/>
                    <a:pt x="1166" y="2454"/>
                  </a:cubicBezTo>
                  <a:cubicBezTo>
                    <a:pt x="1045" y="2551"/>
                    <a:pt x="899" y="2624"/>
                    <a:pt x="754" y="2624"/>
                  </a:cubicBezTo>
                  <a:cubicBezTo>
                    <a:pt x="656" y="2624"/>
                    <a:pt x="583" y="2600"/>
                    <a:pt x="511" y="2575"/>
                  </a:cubicBezTo>
                  <a:cubicBezTo>
                    <a:pt x="462" y="2551"/>
                    <a:pt x="413" y="2503"/>
                    <a:pt x="413" y="2454"/>
                  </a:cubicBezTo>
                  <a:cubicBezTo>
                    <a:pt x="389" y="2235"/>
                    <a:pt x="729" y="1871"/>
                    <a:pt x="875" y="1725"/>
                  </a:cubicBezTo>
                  <a:cubicBezTo>
                    <a:pt x="875" y="1701"/>
                    <a:pt x="875" y="1701"/>
                    <a:pt x="875" y="1677"/>
                  </a:cubicBezTo>
                  <a:cubicBezTo>
                    <a:pt x="851" y="1652"/>
                    <a:pt x="826" y="1652"/>
                    <a:pt x="826" y="1652"/>
                  </a:cubicBezTo>
                  <a:lnTo>
                    <a:pt x="705" y="1652"/>
                  </a:lnTo>
                  <a:cubicBezTo>
                    <a:pt x="535" y="1652"/>
                    <a:pt x="195" y="1628"/>
                    <a:pt x="146" y="1409"/>
                  </a:cubicBezTo>
                  <a:cubicBezTo>
                    <a:pt x="122" y="1385"/>
                    <a:pt x="122" y="1361"/>
                    <a:pt x="146" y="1337"/>
                  </a:cubicBezTo>
                  <a:cubicBezTo>
                    <a:pt x="219" y="1215"/>
                    <a:pt x="559" y="1191"/>
                    <a:pt x="826" y="1191"/>
                  </a:cubicBezTo>
                  <a:lnTo>
                    <a:pt x="851" y="1191"/>
                  </a:lnTo>
                  <a:cubicBezTo>
                    <a:pt x="899" y="1167"/>
                    <a:pt x="924" y="1118"/>
                    <a:pt x="875" y="1094"/>
                  </a:cubicBezTo>
                  <a:cubicBezTo>
                    <a:pt x="778" y="1021"/>
                    <a:pt x="511" y="778"/>
                    <a:pt x="511" y="608"/>
                  </a:cubicBezTo>
                  <a:cubicBezTo>
                    <a:pt x="511" y="559"/>
                    <a:pt x="511" y="535"/>
                    <a:pt x="535" y="511"/>
                  </a:cubicBezTo>
                  <a:cubicBezTo>
                    <a:pt x="583" y="486"/>
                    <a:pt x="608" y="462"/>
                    <a:pt x="656" y="462"/>
                  </a:cubicBezTo>
                  <a:cubicBezTo>
                    <a:pt x="899" y="511"/>
                    <a:pt x="1118" y="632"/>
                    <a:pt x="1312" y="778"/>
                  </a:cubicBezTo>
                  <a:lnTo>
                    <a:pt x="1361" y="778"/>
                  </a:lnTo>
                  <a:cubicBezTo>
                    <a:pt x="1385" y="754"/>
                    <a:pt x="1385" y="754"/>
                    <a:pt x="1385" y="729"/>
                  </a:cubicBezTo>
                  <a:cubicBezTo>
                    <a:pt x="1361" y="608"/>
                    <a:pt x="1337" y="268"/>
                    <a:pt x="1434" y="146"/>
                  </a:cubicBezTo>
                  <a:cubicBezTo>
                    <a:pt x="1458" y="98"/>
                    <a:pt x="1507" y="98"/>
                    <a:pt x="1555" y="98"/>
                  </a:cubicBezTo>
                  <a:close/>
                  <a:moveTo>
                    <a:pt x="1531" y="1"/>
                  </a:moveTo>
                  <a:cubicBezTo>
                    <a:pt x="1458" y="1"/>
                    <a:pt x="1385" y="25"/>
                    <a:pt x="1337" y="73"/>
                  </a:cubicBezTo>
                  <a:cubicBezTo>
                    <a:pt x="1239" y="243"/>
                    <a:pt x="1215" y="438"/>
                    <a:pt x="1239" y="632"/>
                  </a:cubicBezTo>
                  <a:cubicBezTo>
                    <a:pt x="1069" y="486"/>
                    <a:pt x="875" y="389"/>
                    <a:pt x="632" y="365"/>
                  </a:cubicBezTo>
                  <a:cubicBezTo>
                    <a:pt x="583" y="365"/>
                    <a:pt x="511" y="389"/>
                    <a:pt x="462" y="413"/>
                  </a:cubicBezTo>
                  <a:cubicBezTo>
                    <a:pt x="413" y="462"/>
                    <a:pt x="389" y="535"/>
                    <a:pt x="389" y="584"/>
                  </a:cubicBezTo>
                  <a:cubicBezTo>
                    <a:pt x="438" y="778"/>
                    <a:pt x="559" y="948"/>
                    <a:pt x="705" y="1069"/>
                  </a:cubicBezTo>
                  <a:cubicBezTo>
                    <a:pt x="511" y="1069"/>
                    <a:pt x="171" y="1118"/>
                    <a:pt x="49" y="1264"/>
                  </a:cubicBezTo>
                  <a:cubicBezTo>
                    <a:pt x="0" y="1312"/>
                    <a:pt x="0" y="1361"/>
                    <a:pt x="0" y="1434"/>
                  </a:cubicBezTo>
                  <a:cubicBezTo>
                    <a:pt x="73" y="1701"/>
                    <a:pt x="462" y="1725"/>
                    <a:pt x="681" y="1725"/>
                  </a:cubicBezTo>
                  <a:cubicBezTo>
                    <a:pt x="511" y="1895"/>
                    <a:pt x="243" y="2211"/>
                    <a:pt x="268" y="2454"/>
                  </a:cubicBezTo>
                  <a:cubicBezTo>
                    <a:pt x="292" y="2527"/>
                    <a:pt x="341" y="2600"/>
                    <a:pt x="413" y="2624"/>
                  </a:cubicBezTo>
                  <a:cubicBezTo>
                    <a:pt x="511" y="2673"/>
                    <a:pt x="608" y="2697"/>
                    <a:pt x="705" y="2697"/>
                  </a:cubicBezTo>
                  <a:cubicBezTo>
                    <a:pt x="851" y="2697"/>
                    <a:pt x="996" y="2648"/>
                    <a:pt x="1118" y="2551"/>
                  </a:cubicBezTo>
                  <a:cubicBezTo>
                    <a:pt x="1166" y="2746"/>
                    <a:pt x="1264" y="3183"/>
                    <a:pt x="1507" y="3183"/>
                  </a:cubicBezTo>
                  <a:cubicBezTo>
                    <a:pt x="1531" y="3183"/>
                    <a:pt x="1579" y="3183"/>
                    <a:pt x="1604" y="3159"/>
                  </a:cubicBezTo>
                  <a:cubicBezTo>
                    <a:pt x="1822" y="3037"/>
                    <a:pt x="1944" y="2794"/>
                    <a:pt x="1895" y="2551"/>
                  </a:cubicBezTo>
                  <a:lnTo>
                    <a:pt x="1895" y="2551"/>
                  </a:lnTo>
                  <a:cubicBezTo>
                    <a:pt x="2041" y="2721"/>
                    <a:pt x="2260" y="2940"/>
                    <a:pt x="2430" y="2940"/>
                  </a:cubicBezTo>
                  <a:cubicBezTo>
                    <a:pt x="2503" y="2940"/>
                    <a:pt x="2551" y="2916"/>
                    <a:pt x="2600" y="2867"/>
                  </a:cubicBezTo>
                  <a:cubicBezTo>
                    <a:pt x="2697" y="2648"/>
                    <a:pt x="2673" y="2405"/>
                    <a:pt x="2527" y="2260"/>
                  </a:cubicBezTo>
                  <a:cubicBezTo>
                    <a:pt x="2745" y="2235"/>
                    <a:pt x="3207" y="2163"/>
                    <a:pt x="3207" y="1920"/>
                  </a:cubicBezTo>
                  <a:cubicBezTo>
                    <a:pt x="3207" y="1677"/>
                    <a:pt x="2867" y="1604"/>
                    <a:pt x="2673" y="1580"/>
                  </a:cubicBezTo>
                  <a:cubicBezTo>
                    <a:pt x="2818" y="1434"/>
                    <a:pt x="3134" y="1191"/>
                    <a:pt x="3134" y="1021"/>
                  </a:cubicBezTo>
                  <a:cubicBezTo>
                    <a:pt x="3134" y="972"/>
                    <a:pt x="3110" y="948"/>
                    <a:pt x="3086" y="899"/>
                  </a:cubicBezTo>
                  <a:cubicBezTo>
                    <a:pt x="3037" y="851"/>
                    <a:pt x="2940" y="826"/>
                    <a:pt x="2867" y="826"/>
                  </a:cubicBezTo>
                  <a:cubicBezTo>
                    <a:pt x="2745" y="826"/>
                    <a:pt x="2624" y="851"/>
                    <a:pt x="2503" y="899"/>
                  </a:cubicBezTo>
                  <a:cubicBezTo>
                    <a:pt x="2551" y="729"/>
                    <a:pt x="2648" y="341"/>
                    <a:pt x="2478" y="195"/>
                  </a:cubicBezTo>
                  <a:cubicBezTo>
                    <a:pt x="2430" y="171"/>
                    <a:pt x="2405" y="146"/>
                    <a:pt x="2357" y="146"/>
                  </a:cubicBezTo>
                  <a:cubicBezTo>
                    <a:pt x="2187" y="146"/>
                    <a:pt x="2017" y="389"/>
                    <a:pt x="1920" y="559"/>
                  </a:cubicBezTo>
                  <a:cubicBezTo>
                    <a:pt x="1895" y="365"/>
                    <a:pt x="1798" y="73"/>
                    <a:pt x="15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" name="Google Shape;212;p6"/>
            <p:cNvSpPr/>
            <p:nvPr/>
          </p:nvSpPr>
          <p:spPr>
            <a:xfrm>
              <a:off x="-990111" y="1535195"/>
              <a:ext cx="60482" cy="203966"/>
            </a:xfrm>
            <a:custGeom>
              <a:avLst/>
              <a:gdLst/>
              <a:ahLst/>
              <a:cxnLst/>
              <a:rect l="l" t="t" r="r" b="b"/>
              <a:pathLst>
                <a:path w="1556" h="5234" extrusionOk="0">
                  <a:moveTo>
                    <a:pt x="70" y="1"/>
                  </a:moveTo>
                  <a:cubicBezTo>
                    <a:pt x="64" y="1"/>
                    <a:pt x="56" y="4"/>
                    <a:pt x="49" y="11"/>
                  </a:cubicBezTo>
                  <a:cubicBezTo>
                    <a:pt x="25" y="11"/>
                    <a:pt x="1" y="35"/>
                    <a:pt x="25" y="60"/>
                  </a:cubicBezTo>
                  <a:cubicBezTo>
                    <a:pt x="49" y="108"/>
                    <a:pt x="1458" y="3290"/>
                    <a:pt x="948" y="5185"/>
                  </a:cubicBezTo>
                  <a:cubicBezTo>
                    <a:pt x="948" y="5210"/>
                    <a:pt x="948" y="5234"/>
                    <a:pt x="972" y="5234"/>
                  </a:cubicBezTo>
                  <a:cubicBezTo>
                    <a:pt x="1021" y="5234"/>
                    <a:pt x="1045" y="5234"/>
                    <a:pt x="1045" y="5185"/>
                  </a:cubicBezTo>
                  <a:cubicBezTo>
                    <a:pt x="1555" y="3290"/>
                    <a:pt x="122" y="60"/>
                    <a:pt x="98" y="35"/>
                  </a:cubicBezTo>
                  <a:cubicBezTo>
                    <a:pt x="98" y="18"/>
                    <a:pt x="86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" name="Google Shape;213;p6"/>
            <p:cNvSpPr/>
            <p:nvPr/>
          </p:nvSpPr>
          <p:spPr>
            <a:xfrm>
              <a:off x="-1056319" y="1471858"/>
              <a:ext cx="125975" cy="123453"/>
            </a:xfrm>
            <a:custGeom>
              <a:avLst/>
              <a:gdLst/>
              <a:ahLst/>
              <a:cxnLst/>
              <a:rect l="l" t="t" r="r" b="b"/>
              <a:pathLst>
                <a:path w="3232" h="3168" extrusionOk="0">
                  <a:moveTo>
                    <a:pt x="1513" y="97"/>
                  </a:moveTo>
                  <a:cubicBezTo>
                    <a:pt x="1527" y="97"/>
                    <a:pt x="1541" y="99"/>
                    <a:pt x="1555" y="107"/>
                  </a:cubicBezTo>
                  <a:cubicBezTo>
                    <a:pt x="1871" y="155"/>
                    <a:pt x="1895" y="714"/>
                    <a:pt x="1895" y="714"/>
                  </a:cubicBezTo>
                  <a:cubicBezTo>
                    <a:pt x="1895" y="738"/>
                    <a:pt x="1895" y="738"/>
                    <a:pt x="1919" y="738"/>
                  </a:cubicBezTo>
                  <a:cubicBezTo>
                    <a:pt x="1926" y="745"/>
                    <a:pt x="1934" y="748"/>
                    <a:pt x="1940" y="748"/>
                  </a:cubicBezTo>
                  <a:cubicBezTo>
                    <a:pt x="1956" y="748"/>
                    <a:pt x="1968" y="731"/>
                    <a:pt x="1968" y="714"/>
                  </a:cubicBezTo>
                  <a:cubicBezTo>
                    <a:pt x="2065" y="544"/>
                    <a:pt x="2259" y="228"/>
                    <a:pt x="2381" y="228"/>
                  </a:cubicBezTo>
                  <a:cubicBezTo>
                    <a:pt x="2405" y="228"/>
                    <a:pt x="2430" y="252"/>
                    <a:pt x="2454" y="252"/>
                  </a:cubicBezTo>
                  <a:cubicBezTo>
                    <a:pt x="2600" y="398"/>
                    <a:pt x="2478" y="811"/>
                    <a:pt x="2430" y="957"/>
                  </a:cubicBezTo>
                  <a:cubicBezTo>
                    <a:pt x="2405" y="957"/>
                    <a:pt x="2405" y="981"/>
                    <a:pt x="2430" y="1005"/>
                  </a:cubicBezTo>
                  <a:lnTo>
                    <a:pt x="2478" y="1005"/>
                  </a:lnTo>
                  <a:cubicBezTo>
                    <a:pt x="2600" y="933"/>
                    <a:pt x="2745" y="908"/>
                    <a:pt x="2891" y="908"/>
                  </a:cubicBezTo>
                  <a:cubicBezTo>
                    <a:pt x="2940" y="908"/>
                    <a:pt x="3013" y="908"/>
                    <a:pt x="3061" y="957"/>
                  </a:cubicBezTo>
                  <a:cubicBezTo>
                    <a:pt x="3061" y="957"/>
                    <a:pt x="3061" y="981"/>
                    <a:pt x="3061" y="981"/>
                  </a:cubicBezTo>
                  <a:cubicBezTo>
                    <a:pt x="3037" y="1127"/>
                    <a:pt x="2745" y="1394"/>
                    <a:pt x="2551" y="1540"/>
                  </a:cubicBezTo>
                  <a:cubicBezTo>
                    <a:pt x="2551" y="1564"/>
                    <a:pt x="2527" y="1588"/>
                    <a:pt x="2527" y="1588"/>
                  </a:cubicBezTo>
                  <a:cubicBezTo>
                    <a:pt x="2551" y="1613"/>
                    <a:pt x="2551" y="1637"/>
                    <a:pt x="2575" y="1637"/>
                  </a:cubicBezTo>
                  <a:cubicBezTo>
                    <a:pt x="2575" y="1637"/>
                    <a:pt x="3134" y="1710"/>
                    <a:pt x="3134" y="1904"/>
                  </a:cubicBezTo>
                  <a:cubicBezTo>
                    <a:pt x="3134" y="2099"/>
                    <a:pt x="2624" y="2147"/>
                    <a:pt x="2454" y="2147"/>
                  </a:cubicBezTo>
                  <a:cubicBezTo>
                    <a:pt x="2430" y="2147"/>
                    <a:pt x="2405" y="2147"/>
                    <a:pt x="2405" y="2171"/>
                  </a:cubicBezTo>
                  <a:cubicBezTo>
                    <a:pt x="2381" y="2171"/>
                    <a:pt x="2381" y="2196"/>
                    <a:pt x="2405" y="2220"/>
                  </a:cubicBezTo>
                  <a:cubicBezTo>
                    <a:pt x="2405" y="2220"/>
                    <a:pt x="2697" y="2536"/>
                    <a:pt x="2527" y="2779"/>
                  </a:cubicBezTo>
                  <a:cubicBezTo>
                    <a:pt x="2502" y="2803"/>
                    <a:pt x="2478" y="2827"/>
                    <a:pt x="2430" y="2827"/>
                  </a:cubicBezTo>
                  <a:cubicBezTo>
                    <a:pt x="2259" y="2827"/>
                    <a:pt x="1992" y="2487"/>
                    <a:pt x="1895" y="2341"/>
                  </a:cubicBezTo>
                  <a:cubicBezTo>
                    <a:pt x="1895" y="2341"/>
                    <a:pt x="1884" y="2331"/>
                    <a:pt x="1870" y="2331"/>
                  </a:cubicBezTo>
                  <a:cubicBezTo>
                    <a:pt x="1863" y="2331"/>
                    <a:pt x="1855" y="2333"/>
                    <a:pt x="1846" y="2341"/>
                  </a:cubicBezTo>
                  <a:cubicBezTo>
                    <a:pt x="1822" y="2341"/>
                    <a:pt x="1822" y="2366"/>
                    <a:pt x="1822" y="2390"/>
                  </a:cubicBezTo>
                  <a:cubicBezTo>
                    <a:pt x="1822" y="2390"/>
                    <a:pt x="1895" y="2924"/>
                    <a:pt x="1579" y="3046"/>
                  </a:cubicBezTo>
                  <a:lnTo>
                    <a:pt x="1531" y="3046"/>
                  </a:lnTo>
                  <a:cubicBezTo>
                    <a:pt x="1336" y="3046"/>
                    <a:pt x="1239" y="2609"/>
                    <a:pt x="1215" y="2439"/>
                  </a:cubicBezTo>
                  <a:cubicBezTo>
                    <a:pt x="1215" y="2414"/>
                    <a:pt x="1191" y="2414"/>
                    <a:pt x="1191" y="2414"/>
                  </a:cubicBezTo>
                  <a:lnTo>
                    <a:pt x="1142" y="2414"/>
                  </a:lnTo>
                  <a:cubicBezTo>
                    <a:pt x="1021" y="2512"/>
                    <a:pt x="875" y="2584"/>
                    <a:pt x="705" y="2584"/>
                  </a:cubicBezTo>
                  <a:cubicBezTo>
                    <a:pt x="632" y="2584"/>
                    <a:pt x="535" y="2560"/>
                    <a:pt x="462" y="2536"/>
                  </a:cubicBezTo>
                  <a:cubicBezTo>
                    <a:pt x="413" y="2512"/>
                    <a:pt x="389" y="2463"/>
                    <a:pt x="365" y="2414"/>
                  </a:cubicBezTo>
                  <a:cubicBezTo>
                    <a:pt x="340" y="2220"/>
                    <a:pt x="705" y="1831"/>
                    <a:pt x="826" y="1686"/>
                  </a:cubicBezTo>
                  <a:cubicBezTo>
                    <a:pt x="851" y="1661"/>
                    <a:pt x="826" y="1613"/>
                    <a:pt x="802" y="1613"/>
                  </a:cubicBezTo>
                  <a:lnTo>
                    <a:pt x="656" y="1613"/>
                  </a:lnTo>
                  <a:cubicBezTo>
                    <a:pt x="510" y="1613"/>
                    <a:pt x="170" y="1588"/>
                    <a:pt x="122" y="1394"/>
                  </a:cubicBezTo>
                  <a:cubicBezTo>
                    <a:pt x="122" y="1370"/>
                    <a:pt x="122" y="1345"/>
                    <a:pt x="146" y="1321"/>
                  </a:cubicBezTo>
                  <a:cubicBezTo>
                    <a:pt x="219" y="1200"/>
                    <a:pt x="559" y="1175"/>
                    <a:pt x="826" y="1175"/>
                  </a:cubicBezTo>
                  <a:lnTo>
                    <a:pt x="875" y="1175"/>
                  </a:lnTo>
                  <a:cubicBezTo>
                    <a:pt x="875" y="1175"/>
                    <a:pt x="899" y="1151"/>
                    <a:pt x="923" y="1151"/>
                  </a:cubicBezTo>
                  <a:cubicBezTo>
                    <a:pt x="923" y="1127"/>
                    <a:pt x="899" y="1103"/>
                    <a:pt x="899" y="1078"/>
                  </a:cubicBezTo>
                  <a:cubicBezTo>
                    <a:pt x="802" y="1005"/>
                    <a:pt x="510" y="762"/>
                    <a:pt x="510" y="592"/>
                  </a:cubicBezTo>
                  <a:cubicBezTo>
                    <a:pt x="510" y="568"/>
                    <a:pt x="535" y="520"/>
                    <a:pt x="559" y="495"/>
                  </a:cubicBezTo>
                  <a:cubicBezTo>
                    <a:pt x="583" y="471"/>
                    <a:pt x="632" y="471"/>
                    <a:pt x="680" y="471"/>
                  </a:cubicBezTo>
                  <a:cubicBezTo>
                    <a:pt x="899" y="520"/>
                    <a:pt x="1142" y="617"/>
                    <a:pt x="1312" y="762"/>
                  </a:cubicBezTo>
                  <a:cubicBezTo>
                    <a:pt x="1324" y="775"/>
                    <a:pt x="1336" y="781"/>
                    <a:pt x="1345" y="781"/>
                  </a:cubicBezTo>
                  <a:cubicBezTo>
                    <a:pt x="1355" y="781"/>
                    <a:pt x="1361" y="775"/>
                    <a:pt x="1361" y="762"/>
                  </a:cubicBezTo>
                  <a:cubicBezTo>
                    <a:pt x="1385" y="762"/>
                    <a:pt x="1409" y="738"/>
                    <a:pt x="1385" y="714"/>
                  </a:cubicBezTo>
                  <a:cubicBezTo>
                    <a:pt x="1361" y="592"/>
                    <a:pt x="1336" y="252"/>
                    <a:pt x="1434" y="131"/>
                  </a:cubicBezTo>
                  <a:cubicBezTo>
                    <a:pt x="1451" y="114"/>
                    <a:pt x="1480" y="97"/>
                    <a:pt x="1513" y="97"/>
                  </a:cubicBezTo>
                  <a:close/>
                  <a:moveTo>
                    <a:pt x="1497" y="0"/>
                  </a:moveTo>
                  <a:cubicBezTo>
                    <a:pt x="1437" y="0"/>
                    <a:pt x="1373" y="28"/>
                    <a:pt x="1336" y="82"/>
                  </a:cubicBezTo>
                  <a:cubicBezTo>
                    <a:pt x="1263" y="252"/>
                    <a:pt x="1215" y="447"/>
                    <a:pt x="1263" y="617"/>
                  </a:cubicBezTo>
                  <a:cubicBezTo>
                    <a:pt x="1093" y="471"/>
                    <a:pt x="875" y="398"/>
                    <a:pt x="656" y="349"/>
                  </a:cubicBezTo>
                  <a:cubicBezTo>
                    <a:pt x="583" y="349"/>
                    <a:pt x="535" y="374"/>
                    <a:pt x="462" y="422"/>
                  </a:cubicBezTo>
                  <a:cubicBezTo>
                    <a:pt x="413" y="447"/>
                    <a:pt x="389" y="520"/>
                    <a:pt x="389" y="568"/>
                  </a:cubicBezTo>
                  <a:cubicBezTo>
                    <a:pt x="413" y="762"/>
                    <a:pt x="608" y="957"/>
                    <a:pt x="729" y="1054"/>
                  </a:cubicBezTo>
                  <a:cubicBezTo>
                    <a:pt x="510" y="1078"/>
                    <a:pt x="170" y="1103"/>
                    <a:pt x="49" y="1248"/>
                  </a:cubicBezTo>
                  <a:cubicBezTo>
                    <a:pt x="25" y="1297"/>
                    <a:pt x="0" y="1370"/>
                    <a:pt x="25" y="1418"/>
                  </a:cubicBezTo>
                  <a:cubicBezTo>
                    <a:pt x="73" y="1686"/>
                    <a:pt x="462" y="1710"/>
                    <a:pt x="680" y="1710"/>
                  </a:cubicBezTo>
                  <a:cubicBezTo>
                    <a:pt x="535" y="1880"/>
                    <a:pt x="243" y="2220"/>
                    <a:pt x="292" y="2439"/>
                  </a:cubicBezTo>
                  <a:cubicBezTo>
                    <a:pt x="292" y="2536"/>
                    <a:pt x="340" y="2584"/>
                    <a:pt x="438" y="2633"/>
                  </a:cubicBezTo>
                  <a:cubicBezTo>
                    <a:pt x="510" y="2682"/>
                    <a:pt x="608" y="2706"/>
                    <a:pt x="705" y="2706"/>
                  </a:cubicBezTo>
                  <a:cubicBezTo>
                    <a:pt x="875" y="2682"/>
                    <a:pt x="1021" y="2633"/>
                    <a:pt x="1142" y="2560"/>
                  </a:cubicBezTo>
                  <a:cubicBezTo>
                    <a:pt x="1166" y="2730"/>
                    <a:pt x="1263" y="3167"/>
                    <a:pt x="1531" y="3167"/>
                  </a:cubicBezTo>
                  <a:lnTo>
                    <a:pt x="1628" y="3167"/>
                  </a:lnTo>
                  <a:cubicBezTo>
                    <a:pt x="1822" y="3046"/>
                    <a:pt x="1944" y="2803"/>
                    <a:pt x="1919" y="2560"/>
                  </a:cubicBezTo>
                  <a:lnTo>
                    <a:pt x="1919" y="2560"/>
                  </a:lnTo>
                  <a:cubicBezTo>
                    <a:pt x="2041" y="2706"/>
                    <a:pt x="2259" y="2949"/>
                    <a:pt x="2454" y="2949"/>
                  </a:cubicBezTo>
                  <a:cubicBezTo>
                    <a:pt x="2502" y="2949"/>
                    <a:pt x="2575" y="2900"/>
                    <a:pt x="2600" y="2852"/>
                  </a:cubicBezTo>
                  <a:cubicBezTo>
                    <a:pt x="2721" y="2657"/>
                    <a:pt x="2697" y="2414"/>
                    <a:pt x="2551" y="2244"/>
                  </a:cubicBezTo>
                  <a:cubicBezTo>
                    <a:pt x="2745" y="2220"/>
                    <a:pt x="3231" y="2147"/>
                    <a:pt x="3231" y="1904"/>
                  </a:cubicBezTo>
                  <a:cubicBezTo>
                    <a:pt x="3231" y="1661"/>
                    <a:pt x="2891" y="1588"/>
                    <a:pt x="2697" y="1564"/>
                  </a:cubicBezTo>
                  <a:cubicBezTo>
                    <a:pt x="2842" y="1443"/>
                    <a:pt x="3134" y="1175"/>
                    <a:pt x="3134" y="1005"/>
                  </a:cubicBezTo>
                  <a:cubicBezTo>
                    <a:pt x="3134" y="981"/>
                    <a:pt x="3134" y="933"/>
                    <a:pt x="3110" y="908"/>
                  </a:cubicBezTo>
                  <a:cubicBezTo>
                    <a:pt x="3055" y="854"/>
                    <a:pt x="3000" y="826"/>
                    <a:pt x="2935" y="826"/>
                  </a:cubicBezTo>
                  <a:cubicBezTo>
                    <a:pt x="2914" y="826"/>
                    <a:pt x="2891" y="829"/>
                    <a:pt x="2867" y="835"/>
                  </a:cubicBezTo>
                  <a:cubicBezTo>
                    <a:pt x="2745" y="835"/>
                    <a:pt x="2624" y="860"/>
                    <a:pt x="2527" y="884"/>
                  </a:cubicBezTo>
                  <a:cubicBezTo>
                    <a:pt x="2575" y="714"/>
                    <a:pt x="2672" y="349"/>
                    <a:pt x="2478" y="179"/>
                  </a:cubicBezTo>
                  <a:cubicBezTo>
                    <a:pt x="2454" y="155"/>
                    <a:pt x="2405" y="155"/>
                    <a:pt x="2381" y="131"/>
                  </a:cubicBezTo>
                  <a:cubicBezTo>
                    <a:pt x="2211" y="131"/>
                    <a:pt x="2041" y="374"/>
                    <a:pt x="1944" y="544"/>
                  </a:cubicBezTo>
                  <a:cubicBezTo>
                    <a:pt x="1919" y="349"/>
                    <a:pt x="1822" y="58"/>
                    <a:pt x="1555" y="9"/>
                  </a:cubicBezTo>
                  <a:cubicBezTo>
                    <a:pt x="1537" y="3"/>
                    <a:pt x="1517" y="0"/>
                    <a:pt x="14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" name="Google Shape;214;p6"/>
            <p:cNvSpPr/>
            <p:nvPr/>
          </p:nvSpPr>
          <p:spPr>
            <a:xfrm>
              <a:off x="-933207" y="1418541"/>
              <a:ext cx="55830" cy="54749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29" y="1"/>
                  </a:moveTo>
                  <a:cubicBezTo>
                    <a:pt x="340" y="1"/>
                    <a:pt x="0" y="317"/>
                    <a:pt x="0" y="705"/>
                  </a:cubicBezTo>
                  <a:cubicBezTo>
                    <a:pt x="0" y="1094"/>
                    <a:pt x="340" y="1410"/>
                    <a:pt x="729" y="1410"/>
                  </a:cubicBezTo>
                  <a:cubicBezTo>
                    <a:pt x="1118" y="1410"/>
                    <a:pt x="1434" y="1094"/>
                    <a:pt x="1434" y="705"/>
                  </a:cubicBezTo>
                  <a:cubicBezTo>
                    <a:pt x="1434" y="317"/>
                    <a:pt x="1118" y="1"/>
                    <a:pt x="72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" name="Google Shape;215;p6"/>
            <p:cNvSpPr/>
            <p:nvPr/>
          </p:nvSpPr>
          <p:spPr>
            <a:xfrm>
              <a:off x="-1021247" y="1507284"/>
              <a:ext cx="55830" cy="55106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05" y="0"/>
                  </a:moveTo>
                  <a:cubicBezTo>
                    <a:pt x="316" y="0"/>
                    <a:pt x="0" y="316"/>
                    <a:pt x="0" y="705"/>
                  </a:cubicBezTo>
                  <a:cubicBezTo>
                    <a:pt x="0" y="1093"/>
                    <a:pt x="316" y="1409"/>
                    <a:pt x="705" y="1409"/>
                  </a:cubicBezTo>
                  <a:cubicBezTo>
                    <a:pt x="1118" y="1409"/>
                    <a:pt x="1433" y="1093"/>
                    <a:pt x="1433" y="705"/>
                  </a:cubicBezTo>
                  <a:cubicBezTo>
                    <a:pt x="1433" y="316"/>
                    <a:pt x="1118" y="0"/>
                    <a:pt x="70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" name="Google Shape;216;p6"/>
            <p:cNvSpPr/>
            <p:nvPr/>
          </p:nvSpPr>
          <p:spPr>
            <a:xfrm>
              <a:off x="-1029836" y="1690495"/>
              <a:ext cx="173573" cy="64052"/>
            </a:xfrm>
            <a:custGeom>
              <a:avLst/>
              <a:gdLst/>
              <a:ahLst/>
              <a:cxnLst/>
              <a:rect l="l" t="t" r="r" b="b"/>
              <a:pathLst>
                <a:path w="4460" h="1644" extrusionOk="0">
                  <a:moveTo>
                    <a:pt x="2533" y="0"/>
                  </a:moveTo>
                  <a:cubicBezTo>
                    <a:pt x="2511" y="0"/>
                    <a:pt x="2492" y="11"/>
                    <a:pt x="2478" y="34"/>
                  </a:cubicBezTo>
                  <a:cubicBezTo>
                    <a:pt x="2308" y="253"/>
                    <a:pt x="1920" y="763"/>
                    <a:pt x="1920" y="763"/>
                  </a:cubicBezTo>
                  <a:cubicBezTo>
                    <a:pt x="1920" y="763"/>
                    <a:pt x="1830" y="97"/>
                    <a:pt x="1603" y="97"/>
                  </a:cubicBezTo>
                  <a:cubicBezTo>
                    <a:pt x="1567" y="97"/>
                    <a:pt x="1526" y="115"/>
                    <a:pt x="1482" y="156"/>
                  </a:cubicBezTo>
                  <a:cubicBezTo>
                    <a:pt x="1288" y="350"/>
                    <a:pt x="1094" y="544"/>
                    <a:pt x="924" y="739"/>
                  </a:cubicBezTo>
                  <a:cubicBezTo>
                    <a:pt x="924" y="739"/>
                    <a:pt x="672" y="73"/>
                    <a:pt x="493" y="73"/>
                  </a:cubicBezTo>
                  <a:cubicBezTo>
                    <a:pt x="464" y="73"/>
                    <a:pt x="437" y="91"/>
                    <a:pt x="413" y="131"/>
                  </a:cubicBezTo>
                  <a:cubicBezTo>
                    <a:pt x="243" y="617"/>
                    <a:pt x="98" y="1103"/>
                    <a:pt x="0" y="1613"/>
                  </a:cubicBezTo>
                  <a:cubicBezTo>
                    <a:pt x="0" y="1613"/>
                    <a:pt x="1039" y="1644"/>
                    <a:pt x="2099" y="1644"/>
                  </a:cubicBezTo>
                  <a:cubicBezTo>
                    <a:pt x="3158" y="1644"/>
                    <a:pt x="4239" y="1613"/>
                    <a:pt x="4324" y="1492"/>
                  </a:cubicBezTo>
                  <a:cubicBezTo>
                    <a:pt x="4459" y="1289"/>
                    <a:pt x="4115" y="108"/>
                    <a:pt x="3813" y="108"/>
                  </a:cubicBezTo>
                  <a:cubicBezTo>
                    <a:pt x="3789" y="108"/>
                    <a:pt x="3765" y="115"/>
                    <a:pt x="3741" y="131"/>
                  </a:cubicBezTo>
                  <a:cubicBezTo>
                    <a:pt x="3523" y="350"/>
                    <a:pt x="3353" y="642"/>
                    <a:pt x="3280" y="933"/>
                  </a:cubicBezTo>
                  <a:cubicBezTo>
                    <a:pt x="3280" y="933"/>
                    <a:pt x="2744" y="0"/>
                    <a:pt x="25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Google Shape;217;p6"/>
            <p:cNvSpPr/>
            <p:nvPr/>
          </p:nvSpPr>
          <p:spPr>
            <a:xfrm>
              <a:off x="-887041" y="1718764"/>
              <a:ext cx="8589" cy="31489"/>
            </a:xfrm>
            <a:custGeom>
              <a:avLst/>
              <a:gdLst/>
              <a:ahLst/>
              <a:cxnLst/>
              <a:rect l="l" t="t" r="r" b="b"/>
              <a:pathLst>
                <a:path w="220" h="809" extrusionOk="0">
                  <a:moveTo>
                    <a:pt x="159" y="1"/>
                  </a:moveTo>
                  <a:cubicBezTo>
                    <a:pt x="140" y="1"/>
                    <a:pt x="122" y="13"/>
                    <a:pt x="122" y="37"/>
                  </a:cubicBezTo>
                  <a:cubicBezTo>
                    <a:pt x="122" y="256"/>
                    <a:pt x="98" y="499"/>
                    <a:pt x="25" y="741"/>
                  </a:cubicBezTo>
                  <a:cubicBezTo>
                    <a:pt x="1" y="741"/>
                    <a:pt x="1" y="790"/>
                    <a:pt x="25" y="790"/>
                  </a:cubicBezTo>
                  <a:lnTo>
                    <a:pt x="49" y="790"/>
                  </a:lnTo>
                  <a:cubicBezTo>
                    <a:pt x="49" y="802"/>
                    <a:pt x="55" y="808"/>
                    <a:pt x="64" y="808"/>
                  </a:cubicBezTo>
                  <a:cubicBezTo>
                    <a:pt x="73" y="808"/>
                    <a:pt x="86" y="802"/>
                    <a:pt x="98" y="790"/>
                  </a:cubicBezTo>
                  <a:cubicBezTo>
                    <a:pt x="195" y="547"/>
                    <a:pt x="219" y="280"/>
                    <a:pt x="195" y="37"/>
                  </a:cubicBezTo>
                  <a:cubicBezTo>
                    <a:pt x="195" y="13"/>
                    <a:pt x="177" y="1"/>
                    <a:pt x="1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218;p6"/>
            <p:cNvSpPr/>
            <p:nvPr/>
          </p:nvSpPr>
          <p:spPr>
            <a:xfrm>
              <a:off x="-931418" y="1708744"/>
              <a:ext cx="10379" cy="40793"/>
            </a:xfrm>
            <a:custGeom>
              <a:avLst/>
              <a:gdLst/>
              <a:ahLst/>
              <a:cxnLst/>
              <a:rect l="l" t="t" r="r" b="b"/>
              <a:pathLst>
                <a:path w="269" h="1046" extrusionOk="0">
                  <a:moveTo>
                    <a:pt x="147" y="0"/>
                  </a:moveTo>
                  <a:cubicBezTo>
                    <a:pt x="122" y="0"/>
                    <a:pt x="98" y="25"/>
                    <a:pt x="122" y="49"/>
                  </a:cubicBezTo>
                  <a:cubicBezTo>
                    <a:pt x="147" y="365"/>
                    <a:pt x="122" y="875"/>
                    <a:pt x="1" y="948"/>
                  </a:cubicBezTo>
                  <a:cubicBezTo>
                    <a:pt x="1" y="972"/>
                    <a:pt x="1" y="996"/>
                    <a:pt x="1" y="1021"/>
                  </a:cubicBezTo>
                  <a:cubicBezTo>
                    <a:pt x="25" y="1021"/>
                    <a:pt x="25" y="1045"/>
                    <a:pt x="49" y="1045"/>
                  </a:cubicBezTo>
                  <a:lnTo>
                    <a:pt x="74" y="1045"/>
                  </a:lnTo>
                  <a:cubicBezTo>
                    <a:pt x="268" y="924"/>
                    <a:pt x="195" y="195"/>
                    <a:pt x="195" y="49"/>
                  </a:cubicBezTo>
                  <a:cubicBezTo>
                    <a:pt x="195" y="0"/>
                    <a:pt x="171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Google Shape;219;p6"/>
            <p:cNvSpPr/>
            <p:nvPr/>
          </p:nvSpPr>
          <p:spPr>
            <a:xfrm>
              <a:off x="-976869" y="1713396"/>
              <a:ext cx="6800" cy="34352"/>
            </a:xfrm>
            <a:custGeom>
              <a:avLst/>
              <a:gdLst/>
              <a:ahLst/>
              <a:cxnLst/>
              <a:rect l="l" t="t" r="r" b="b"/>
              <a:pathLst>
                <a:path w="171" h="876" extrusionOk="0">
                  <a:moveTo>
                    <a:pt x="122" y="1"/>
                  </a:moveTo>
                  <a:cubicBezTo>
                    <a:pt x="98" y="1"/>
                    <a:pt x="74" y="25"/>
                    <a:pt x="74" y="50"/>
                  </a:cubicBezTo>
                  <a:cubicBezTo>
                    <a:pt x="74" y="317"/>
                    <a:pt x="49" y="560"/>
                    <a:pt x="1" y="827"/>
                  </a:cubicBezTo>
                  <a:cubicBezTo>
                    <a:pt x="1" y="851"/>
                    <a:pt x="1" y="875"/>
                    <a:pt x="49" y="875"/>
                  </a:cubicBezTo>
                  <a:cubicBezTo>
                    <a:pt x="74" y="875"/>
                    <a:pt x="98" y="875"/>
                    <a:pt x="98" y="851"/>
                  </a:cubicBezTo>
                  <a:cubicBezTo>
                    <a:pt x="147" y="584"/>
                    <a:pt x="171" y="317"/>
                    <a:pt x="171" y="50"/>
                  </a:cubicBezTo>
                  <a:cubicBezTo>
                    <a:pt x="171" y="25"/>
                    <a:pt x="147" y="1"/>
                    <a:pt x="1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" name="Google Shape;220;p6"/>
            <p:cNvSpPr/>
            <p:nvPr/>
          </p:nvSpPr>
          <p:spPr>
            <a:xfrm>
              <a:off x="-1015520" y="1710891"/>
              <a:ext cx="10378" cy="35783"/>
            </a:xfrm>
            <a:custGeom>
              <a:avLst/>
              <a:gdLst/>
              <a:ahLst/>
              <a:cxnLst/>
              <a:rect l="l" t="t" r="r" b="b"/>
              <a:pathLst>
                <a:path w="269" h="924" extrusionOk="0">
                  <a:moveTo>
                    <a:pt x="98" y="0"/>
                  </a:moveTo>
                  <a:cubicBezTo>
                    <a:pt x="74" y="0"/>
                    <a:pt x="49" y="0"/>
                    <a:pt x="25" y="24"/>
                  </a:cubicBezTo>
                  <a:cubicBezTo>
                    <a:pt x="1" y="316"/>
                    <a:pt x="49" y="607"/>
                    <a:pt x="171" y="899"/>
                  </a:cubicBezTo>
                  <a:cubicBezTo>
                    <a:pt x="171" y="899"/>
                    <a:pt x="195" y="923"/>
                    <a:pt x="195" y="923"/>
                  </a:cubicBezTo>
                  <a:lnTo>
                    <a:pt x="219" y="923"/>
                  </a:lnTo>
                  <a:cubicBezTo>
                    <a:pt x="244" y="899"/>
                    <a:pt x="268" y="875"/>
                    <a:pt x="244" y="850"/>
                  </a:cubicBezTo>
                  <a:cubicBezTo>
                    <a:pt x="147" y="607"/>
                    <a:pt x="98" y="316"/>
                    <a:pt x="122" y="49"/>
                  </a:cubicBezTo>
                  <a:cubicBezTo>
                    <a:pt x="122" y="24"/>
                    <a:pt x="122" y="0"/>
                    <a:pt x="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9" name="Google Shape;221;p6"/>
          <p:cNvGrpSpPr>
            <a:grpSpLocks/>
          </p:cNvGrpSpPr>
          <p:nvPr/>
        </p:nvGrpSpPr>
        <p:grpSpPr bwMode="auto">
          <a:xfrm flipH="1">
            <a:off x="176213" y="5946775"/>
            <a:ext cx="717550" cy="739775"/>
            <a:chOff x="5294267" y="4624350"/>
            <a:chExt cx="383004" cy="395854"/>
          </a:xfrm>
        </p:grpSpPr>
        <p:sp>
          <p:nvSpPr>
            <p:cNvPr id="30" name="Google Shape;222;p6"/>
            <p:cNvSpPr/>
            <p:nvPr/>
          </p:nvSpPr>
          <p:spPr>
            <a:xfrm>
              <a:off x="5358666" y="4859654"/>
              <a:ext cx="58468" cy="160550"/>
            </a:xfrm>
            <a:custGeom>
              <a:avLst/>
              <a:gdLst/>
              <a:ahLst/>
              <a:cxnLst/>
              <a:rect l="l" t="t" r="r" b="b"/>
              <a:pathLst>
                <a:path w="671" h="1845" extrusionOk="0">
                  <a:moveTo>
                    <a:pt x="106" y="0"/>
                  </a:moveTo>
                  <a:cubicBezTo>
                    <a:pt x="55" y="0"/>
                    <a:pt x="0" y="47"/>
                    <a:pt x="15" y="119"/>
                  </a:cubicBezTo>
                  <a:lnTo>
                    <a:pt x="501" y="1796"/>
                  </a:lnTo>
                  <a:cubicBezTo>
                    <a:pt x="501" y="1820"/>
                    <a:pt x="525" y="1844"/>
                    <a:pt x="573" y="1844"/>
                  </a:cubicBezTo>
                  <a:lnTo>
                    <a:pt x="598" y="1844"/>
                  </a:lnTo>
                  <a:cubicBezTo>
                    <a:pt x="646" y="1844"/>
                    <a:pt x="671" y="1796"/>
                    <a:pt x="646" y="1747"/>
                  </a:cubicBezTo>
                  <a:lnTo>
                    <a:pt x="185" y="71"/>
                  </a:lnTo>
                  <a:cubicBezTo>
                    <a:pt x="175" y="22"/>
                    <a:pt x="141" y="0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" name="Google Shape;223;p6"/>
            <p:cNvSpPr/>
            <p:nvPr/>
          </p:nvSpPr>
          <p:spPr>
            <a:xfrm>
              <a:off x="5294267" y="4894482"/>
              <a:ext cx="175403" cy="68808"/>
            </a:xfrm>
            <a:custGeom>
              <a:avLst/>
              <a:gdLst/>
              <a:ahLst/>
              <a:cxnLst/>
              <a:rect l="l" t="t" r="r" b="b"/>
              <a:pathLst>
                <a:path w="2017" h="788" extrusionOk="0">
                  <a:moveTo>
                    <a:pt x="1934" y="0"/>
                  </a:moveTo>
                  <a:cubicBezTo>
                    <a:pt x="1921" y="0"/>
                    <a:pt x="1908" y="3"/>
                    <a:pt x="1895" y="10"/>
                  </a:cubicBezTo>
                  <a:lnTo>
                    <a:pt x="49" y="617"/>
                  </a:lnTo>
                  <a:cubicBezTo>
                    <a:pt x="25" y="642"/>
                    <a:pt x="1" y="666"/>
                    <a:pt x="1" y="714"/>
                  </a:cubicBezTo>
                  <a:cubicBezTo>
                    <a:pt x="1" y="739"/>
                    <a:pt x="49" y="763"/>
                    <a:pt x="74" y="763"/>
                  </a:cubicBezTo>
                  <a:lnTo>
                    <a:pt x="98" y="787"/>
                  </a:lnTo>
                  <a:lnTo>
                    <a:pt x="1944" y="180"/>
                  </a:lnTo>
                  <a:cubicBezTo>
                    <a:pt x="1993" y="156"/>
                    <a:pt x="2017" y="107"/>
                    <a:pt x="1993" y="59"/>
                  </a:cubicBezTo>
                  <a:cubicBezTo>
                    <a:pt x="1993" y="23"/>
                    <a:pt x="1967" y="0"/>
                    <a:pt x="19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224;p6"/>
            <p:cNvSpPr/>
            <p:nvPr/>
          </p:nvSpPr>
          <p:spPr>
            <a:xfrm>
              <a:off x="5310367" y="4884288"/>
              <a:ext cx="150829" cy="93442"/>
            </a:xfrm>
            <a:custGeom>
              <a:avLst/>
              <a:gdLst/>
              <a:ahLst/>
              <a:cxnLst/>
              <a:rect l="l" t="t" r="r" b="b"/>
              <a:pathLst>
                <a:path w="1734" h="1081" extrusionOk="0">
                  <a:moveTo>
                    <a:pt x="110" y="0"/>
                  </a:moveTo>
                  <a:cubicBezTo>
                    <a:pt x="38" y="0"/>
                    <a:pt x="0" y="92"/>
                    <a:pt x="82" y="133"/>
                  </a:cubicBezTo>
                  <a:lnTo>
                    <a:pt x="1588" y="1080"/>
                  </a:lnTo>
                  <a:lnTo>
                    <a:pt x="1637" y="1080"/>
                  </a:lnTo>
                  <a:cubicBezTo>
                    <a:pt x="1661" y="1080"/>
                    <a:pt x="1685" y="1080"/>
                    <a:pt x="1709" y="1056"/>
                  </a:cubicBezTo>
                  <a:cubicBezTo>
                    <a:pt x="1734" y="1007"/>
                    <a:pt x="1709" y="959"/>
                    <a:pt x="1685" y="935"/>
                  </a:cubicBezTo>
                  <a:lnTo>
                    <a:pt x="155" y="11"/>
                  </a:lnTo>
                  <a:cubicBezTo>
                    <a:pt x="139" y="4"/>
                    <a:pt x="124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" name="Google Shape;225;p6"/>
            <p:cNvSpPr/>
            <p:nvPr/>
          </p:nvSpPr>
          <p:spPr>
            <a:xfrm>
              <a:off x="5340872" y="4845213"/>
              <a:ext cx="97445" cy="158002"/>
            </a:xfrm>
            <a:custGeom>
              <a:avLst/>
              <a:gdLst/>
              <a:ahLst/>
              <a:cxnLst/>
              <a:rect l="l" t="t" r="r" b="b"/>
              <a:pathLst>
                <a:path w="1118" h="1814" extrusionOk="0">
                  <a:moveTo>
                    <a:pt x="1010" y="0"/>
                  </a:moveTo>
                  <a:cubicBezTo>
                    <a:pt x="984" y="0"/>
                    <a:pt x="962" y="12"/>
                    <a:pt x="947" y="41"/>
                  </a:cubicBezTo>
                  <a:lnTo>
                    <a:pt x="24" y="1717"/>
                  </a:lnTo>
                  <a:cubicBezTo>
                    <a:pt x="0" y="1741"/>
                    <a:pt x="24" y="1790"/>
                    <a:pt x="49" y="1814"/>
                  </a:cubicBezTo>
                  <a:lnTo>
                    <a:pt x="97" y="1814"/>
                  </a:lnTo>
                  <a:cubicBezTo>
                    <a:pt x="122" y="1814"/>
                    <a:pt x="146" y="1814"/>
                    <a:pt x="170" y="1790"/>
                  </a:cubicBezTo>
                  <a:lnTo>
                    <a:pt x="1093" y="113"/>
                  </a:lnTo>
                  <a:cubicBezTo>
                    <a:pt x="1118" y="89"/>
                    <a:pt x="1093" y="41"/>
                    <a:pt x="1069" y="16"/>
                  </a:cubicBezTo>
                  <a:cubicBezTo>
                    <a:pt x="1049" y="6"/>
                    <a:pt x="1029" y="0"/>
                    <a:pt x="10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" name="Google Shape;226;p6"/>
            <p:cNvSpPr/>
            <p:nvPr/>
          </p:nvSpPr>
          <p:spPr>
            <a:xfrm>
              <a:off x="5499327" y="4624350"/>
              <a:ext cx="175403" cy="150357"/>
            </a:xfrm>
            <a:custGeom>
              <a:avLst/>
              <a:gdLst/>
              <a:ahLst/>
              <a:cxnLst/>
              <a:rect l="l" t="t" r="r" b="b"/>
              <a:pathLst>
                <a:path w="2017" h="1731" extrusionOk="0">
                  <a:moveTo>
                    <a:pt x="1166" y="175"/>
                  </a:moveTo>
                  <a:cubicBezTo>
                    <a:pt x="1555" y="175"/>
                    <a:pt x="1871" y="467"/>
                    <a:pt x="1871" y="856"/>
                  </a:cubicBezTo>
                  <a:cubicBezTo>
                    <a:pt x="1871" y="1285"/>
                    <a:pt x="1511" y="1569"/>
                    <a:pt x="1144" y="1569"/>
                  </a:cubicBezTo>
                  <a:cubicBezTo>
                    <a:pt x="971" y="1569"/>
                    <a:pt x="796" y="1506"/>
                    <a:pt x="656" y="1366"/>
                  </a:cubicBezTo>
                  <a:cubicBezTo>
                    <a:pt x="219" y="929"/>
                    <a:pt x="534" y="175"/>
                    <a:pt x="1166" y="175"/>
                  </a:cubicBezTo>
                  <a:close/>
                  <a:moveTo>
                    <a:pt x="1142" y="1"/>
                  </a:moveTo>
                  <a:cubicBezTo>
                    <a:pt x="930" y="1"/>
                    <a:pt x="714" y="77"/>
                    <a:pt x="534" y="248"/>
                  </a:cubicBezTo>
                  <a:cubicBezTo>
                    <a:pt x="0" y="807"/>
                    <a:pt x="389" y="1730"/>
                    <a:pt x="1166" y="1730"/>
                  </a:cubicBezTo>
                  <a:cubicBezTo>
                    <a:pt x="1628" y="1730"/>
                    <a:pt x="2016" y="1342"/>
                    <a:pt x="2016" y="856"/>
                  </a:cubicBezTo>
                  <a:cubicBezTo>
                    <a:pt x="2016" y="344"/>
                    <a:pt x="1590" y="1"/>
                    <a:pt x="11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" name="Google Shape;227;p6"/>
            <p:cNvSpPr/>
            <p:nvPr/>
          </p:nvSpPr>
          <p:spPr>
            <a:xfrm>
              <a:off x="5615414" y="4833320"/>
              <a:ext cx="32199" cy="89195"/>
            </a:xfrm>
            <a:custGeom>
              <a:avLst/>
              <a:gdLst/>
              <a:ahLst/>
              <a:cxnLst/>
              <a:rect l="l" t="t" r="r" b="b"/>
              <a:pathLst>
                <a:path w="671" h="1845" extrusionOk="0">
                  <a:moveTo>
                    <a:pt x="106" y="0"/>
                  </a:moveTo>
                  <a:cubicBezTo>
                    <a:pt x="55" y="0"/>
                    <a:pt x="0" y="47"/>
                    <a:pt x="15" y="119"/>
                  </a:cubicBezTo>
                  <a:lnTo>
                    <a:pt x="501" y="1796"/>
                  </a:lnTo>
                  <a:cubicBezTo>
                    <a:pt x="501" y="1820"/>
                    <a:pt x="525" y="1844"/>
                    <a:pt x="573" y="1844"/>
                  </a:cubicBezTo>
                  <a:lnTo>
                    <a:pt x="598" y="1844"/>
                  </a:lnTo>
                  <a:cubicBezTo>
                    <a:pt x="646" y="1844"/>
                    <a:pt x="671" y="1796"/>
                    <a:pt x="646" y="1747"/>
                  </a:cubicBezTo>
                  <a:lnTo>
                    <a:pt x="185" y="71"/>
                  </a:lnTo>
                  <a:cubicBezTo>
                    <a:pt x="175" y="22"/>
                    <a:pt x="141" y="0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" name="Google Shape;228;p6"/>
            <p:cNvSpPr/>
            <p:nvPr/>
          </p:nvSpPr>
          <p:spPr>
            <a:xfrm>
              <a:off x="5579826" y="4852858"/>
              <a:ext cx="97445" cy="38226"/>
            </a:xfrm>
            <a:custGeom>
              <a:avLst/>
              <a:gdLst/>
              <a:ahLst/>
              <a:cxnLst/>
              <a:rect l="l" t="t" r="r" b="b"/>
              <a:pathLst>
                <a:path w="2017" h="788" extrusionOk="0">
                  <a:moveTo>
                    <a:pt x="1934" y="0"/>
                  </a:moveTo>
                  <a:cubicBezTo>
                    <a:pt x="1921" y="0"/>
                    <a:pt x="1908" y="3"/>
                    <a:pt x="1895" y="10"/>
                  </a:cubicBezTo>
                  <a:lnTo>
                    <a:pt x="49" y="617"/>
                  </a:lnTo>
                  <a:cubicBezTo>
                    <a:pt x="25" y="642"/>
                    <a:pt x="1" y="666"/>
                    <a:pt x="1" y="714"/>
                  </a:cubicBezTo>
                  <a:cubicBezTo>
                    <a:pt x="1" y="739"/>
                    <a:pt x="49" y="763"/>
                    <a:pt x="74" y="763"/>
                  </a:cubicBezTo>
                  <a:lnTo>
                    <a:pt x="98" y="787"/>
                  </a:lnTo>
                  <a:lnTo>
                    <a:pt x="1944" y="180"/>
                  </a:lnTo>
                  <a:cubicBezTo>
                    <a:pt x="1993" y="156"/>
                    <a:pt x="2017" y="107"/>
                    <a:pt x="1993" y="59"/>
                  </a:cubicBezTo>
                  <a:cubicBezTo>
                    <a:pt x="1993" y="23"/>
                    <a:pt x="1967" y="0"/>
                    <a:pt x="19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" name="Google Shape;229;p6"/>
            <p:cNvSpPr/>
            <p:nvPr/>
          </p:nvSpPr>
          <p:spPr>
            <a:xfrm>
              <a:off x="5589146" y="4846912"/>
              <a:ext cx="83041" cy="52667"/>
            </a:xfrm>
            <a:custGeom>
              <a:avLst/>
              <a:gdLst/>
              <a:ahLst/>
              <a:cxnLst/>
              <a:rect l="l" t="t" r="r" b="b"/>
              <a:pathLst>
                <a:path w="1734" h="1081" extrusionOk="0">
                  <a:moveTo>
                    <a:pt x="110" y="0"/>
                  </a:moveTo>
                  <a:cubicBezTo>
                    <a:pt x="38" y="0"/>
                    <a:pt x="0" y="92"/>
                    <a:pt x="82" y="133"/>
                  </a:cubicBezTo>
                  <a:lnTo>
                    <a:pt x="1588" y="1080"/>
                  </a:lnTo>
                  <a:lnTo>
                    <a:pt x="1637" y="1080"/>
                  </a:lnTo>
                  <a:cubicBezTo>
                    <a:pt x="1661" y="1080"/>
                    <a:pt x="1685" y="1080"/>
                    <a:pt x="1709" y="1056"/>
                  </a:cubicBezTo>
                  <a:cubicBezTo>
                    <a:pt x="1734" y="1007"/>
                    <a:pt x="1709" y="959"/>
                    <a:pt x="1685" y="935"/>
                  </a:cubicBezTo>
                  <a:lnTo>
                    <a:pt x="155" y="11"/>
                  </a:lnTo>
                  <a:cubicBezTo>
                    <a:pt x="139" y="4"/>
                    <a:pt x="124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" name="Google Shape;230;p6"/>
            <p:cNvSpPr/>
            <p:nvPr/>
          </p:nvSpPr>
          <p:spPr>
            <a:xfrm>
              <a:off x="5606093" y="4825675"/>
              <a:ext cx="53384" cy="87495"/>
            </a:xfrm>
            <a:custGeom>
              <a:avLst/>
              <a:gdLst/>
              <a:ahLst/>
              <a:cxnLst/>
              <a:rect l="l" t="t" r="r" b="b"/>
              <a:pathLst>
                <a:path w="1118" h="1814" extrusionOk="0">
                  <a:moveTo>
                    <a:pt x="1010" y="0"/>
                  </a:moveTo>
                  <a:cubicBezTo>
                    <a:pt x="984" y="0"/>
                    <a:pt x="962" y="12"/>
                    <a:pt x="947" y="41"/>
                  </a:cubicBezTo>
                  <a:lnTo>
                    <a:pt x="24" y="1717"/>
                  </a:lnTo>
                  <a:cubicBezTo>
                    <a:pt x="0" y="1741"/>
                    <a:pt x="24" y="1790"/>
                    <a:pt x="49" y="1814"/>
                  </a:cubicBezTo>
                  <a:lnTo>
                    <a:pt x="97" y="1814"/>
                  </a:lnTo>
                  <a:cubicBezTo>
                    <a:pt x="122" y="1814"/>
                    <a:pt x="146" y="1814"/>
                    <a:pt x="170" y="1790"/>
                  </a:cubicBezTo>
                  <a:lnTo>
                    <a:pt x="1093" y="113"/>
                  </a:lnTo>
                  <a:cubicBezTo>
                    <a:pt x="1118" y="89"/>
                    <a:pt x="1093" y="41"/>
                    <a:pt x="1069" y="16"/>
                  </a:cubicBezTo>
                  <a:cubicBezTo>
                    <a:pt x="1049" y="6"/>
                    <a:pt x="1029" y="0"/>
                    <a:pt x="10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9" name="Google Shape;231;p6"/>
          <p:cNvGrpSpPr>
            <a:grpSpLocks/>
          </p:cNvGrpSpPr>
          <p:nvPr/>
        </p:nvGrpSpPr>
        <p:grpSpPr bwMode="auto">
          <a:xfrm rot="14395328" flipH="1">
            <a:off x="11268076" y="381000"/>
            <a:ext cx="715962" cy="363537"/>
            <a:chOff x="5294267" y="4825749"/>
            <a:chExt cx="383004" cy="194455"/>
          </a:xfrm>
        </p:grpSpPr>
        <p:sp>
          <p:nvSpPr>
            <p:cNvPr id="40" name="Google Shape;232;p6"/>
            <p:cNvSpPr/>
            <p:nvPr/>
          </p:nvSpPr>
          <p:spPr>
            <a:xfrm>
              <a:off x="5358550" y="4858470"/>
              <a:ext cx="57748" cy="160489"/>
            </a:xfrm>
            <a:custGeom>
              <a:avLst/>
              <a:gdLst/>
              <a:ahLst/>
              <a:cxnLst/>
              <a:rect l="l" t="t" r="r" b="b"/>
              <a:pathLst>
                <a:path w="671" h="1845" extrusionOk="0">
                  <a:moveTo>
                    <a:pt x="106" y="0"/>
                  </a:moveTo>
                  <a:cubicBezTo>
                    <a:pt x="55" y="0"/>
                    <a:pt x="0" y="47"/>
                    <a:pt x="15" y="119"/>
                  </a:cubicBezTo>
                  <a:lnTo>
                    <a:pt x="501" y="1796"/>
                  </a:lnTo>
                  <a:cubicBezTo>
                    <a:pt x="501" y="1820"/>
                    <a:pt x="525" y="1844"/>
                    <a:pt x="573" y="1844"/>
                  </a:cubicBezTo>
                  <a:lnTo>
                    <a:pt x="598" y="1844"/>
                  </a:lnTo>
                  <a:cubicBezTo>
                    <a:pt x="646" y="1844"/>
                    <a:pt x="671" y="1796"/>
                    <a:pt x="646" y="1747"/>
                  </a:cubicBezTo>
                  <a:lnTo>
                    <a:pt x="185" y="71"/>
                  </a:lnTo>
                  <a:cubicBezTo>
                    <a:pt x="175" y="22"/>
                    <a:pt x="141" y="0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" name="Google Shape;233;p6"/>
            <p:cNvSpPr/>
            <p:nvPr/>
          </p:nvSpPr>
          <p:spPr>
            <a:xfrm>
              <a:off x="5293202" y="4894250"/>
              <a:ext cx="175791" cy="68781"/>
            </a:xfrm>
            <a:custGeom>
              <a:avLst/>
              <a:gdLst/>
              <a:ahLst/>
              <a:cxnLst/>
              <a:rect l="l" t="t" r="r" b="b"/>
              <a:pathLst>
                <a:path w="2017" h="788" extrusionOk="0">
                  <a:moveTo>
                    <a:pt x="1934" y="0"/>
                  </a:moveTo>
                  <a:cubicBezTo>
                    <a:pt x="1921" y="0"/>
                    <a:pt x="1908" y="3"/>
                    <a:pt x="1895" y="10"/>
                  </a:cubicBezTo>
                  <a:lnTo>
                    <a:pt x="49" y="617"/>
                  </a:lnTo>
                  <a:cubicBezTo>
                    <a:pt x="25" y="642"/>
                    <a:pt x="1" y="666"/>
                    <a:pt x="1" y="714"/>
                  </a:cubicBezTo>
                  <a:cubicBezTo>
                    <a:pt x="1" y="739"/>
                    <a:pt x="49" y="763"/>
                    <a:pt x="74" y="763"/>
                  </a:cubicBezTo>
                  <a:lnTo>
                    <a:pt x="98" y="787"/>
                  </a:lnTo>
                  <a:lnTo>
                    <a:pt x="1944" y="180"/>
                  </a:lnTo>
                  <a:cubicBezTo>
                    <a:pt x="1993" y="156"/>
                    <a:pt x="2017" y="107"/>
                    <a:pt x="1993" y="59"/>
                  </a:cubicBezTo>
                  <a:cubicBezTo>
                    <a:pt x="1993" y="23"/>
                    <a:pt x="1967" y="0"/>
                    <a:pt x="19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" name="Google Shape;234;p6"/>
            <p:cNvSpPr/>
            <p:nvPr/>
          </p:nvSpPr>
          <p:spPr>
            <a:xfrm>
              <a:off x="5311686" y="4882845"/>
              <a:ext cx="151164" cy="94255"/>
            </a:xfrm>
            <a:custGeom>
              <a:avLst/>
              <a:gdLst/>
              <a:ahLst/>
              <a:cxnLst/>
              <a:rect l="l" t="t" r="r" b="b"/>
              <a:pathLst>
                <a:path w="1734" h="1081" extrusionOk="0">
                  <a:moveTo>
                    <a:pt x="110" y="0"/>
                  </a:moveTo>
                  <a:cubicBezTo>
                    <a:pt x="38" y="0"/>
                    <a:pt x="0" y="92"/>
                    <a:pt x="82" y="133"/>
                  </a:cubicBezTo>
                  <a:lnTo>
                    <a:pt x="1588" y="1080"/>
                  </a:lnTo>
                  <a:lnTo>
                    <a:pt x="1637" y="1080"/>
                  </a:lnTo>
                  <a:cubicBezTo>
                    <a:pt x="1661" y="1080"/>
                    <a:pt x="1685" y="1080"/>
                    <a:pt x="1709" y="1056"/>
                  </a:cubicBezTo>
                  <a:cubicBezTo>
                    <a:pt x="1734" y="1007"/>
                    <a:pt x="1709" y="959"/>
                    <a:pt x="1685" y="935"/>
                  </a:cubicBezTo>
                  <a:lnTo>
                    <a:pt x="155" y="11"/>
                  </a:lnTo>
                  <a:cubicBezTo>
                    <a:pt x="139" y="4"/>
                    <a:pt x="124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" name="Google Shape;235;p6"/>
            <p:cNvSpPr/>
            <p:nvPr/>
          </p:nvSpPr>
          <p:spPr>
            <a:xfrm>
              <a:off x="5341356" y="4845142"/>
              <a:ext cx="96813" cy="157942"/>
            </a:xfrm>
            <a:custGeom>
              <a:avLst/>
              <a:gdLst/>
              <a:ahLst/>
              <a:cxnLst/>
              <a:rect l="l" t="t" r="r" b="b"/>
              <a:pathLst>
                <a:path w="1118" h="1814" extrusionOk="0">
                  <a:moveTo>
                    <a:pt x="1010" y="0"/>
                  </a:moveTo>
                  <a:cubicBezTo>
                    <a:pt x="984" y="0"/>
                    <a:pt x="962" y="12"/>
                    <a:pt x="947" y="41"/>
                  </a:cubicBezTo>
                  <a:lnTo>
                    <a:pt x="24" y="1717"/>
                  </a:lnTo>
                  <a:cubicBezTo>
                    <a:pt x="0" y="1741"/>
                    <a:pt x="24" y="1790"/>
                    <a:pt x="49" y="1814"/>
                  </a:cubicBezTo>
                  <a:lnTo>
                    <a:pt x="97" y="1814"/>
                  </a:lnTo>
                  <a:cubicBezTo>
                    <a:pt x="122" y="1814"/>
                    <a:pt x="146" y="1814"/>
                    <a:pt x="170" y="1790"/>
                  </a:cubicBezTo>
                  <a:lnTo>
                    <a:pt x="1093" y="113"/>
                  </a:lnTo>
                  <a:cubicBezTo>
                    <a:pt x="1118" y="89"/>
                    <a:pt x="1093" y="41"/>
                    <a:pt x="1069" y="16"/>
                  </a:cubicBezTo>
                  <a:cubicBezTo>
                    <a:pt x="1049" y="6"/>
                    <a:pt x="1029" y="0"/>
                    <a:pt x="10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" name="Google Shape;236;p6"/>
            <p:cNvSpPr/>
            <p:nvPr/>
          </p:nvSpPr>
          <p:spPr>
            <a:xfrm>
              <a:off x="5613677" y="4833003"/>
              <a:ext cx="33120" cy="89161"/>
            </a:xfrm>
            <a:custGeom>
              <a:avLst/>
              <a:gdLst/>
              <a:ahLst/>
              <a:cxnLst/>
              <a:rect l="l" t="t" r="r" b="b"/>
              <a:pathLst>
                <a:path w="671" h="1845" extrusionOk="0">
                  <a:moveTo>
                    <a:pt x="106" y="0"/>
                  </a:moveTo>
                  <a:cubicBezTo>
                    <a:pt x="55" y="0"/>
                    <a:pt x="0" y="47"/>
                    <a:pt x="15" y="119"/>
                  </a:cubicBezTo>
                  <a:lnTo>
                    <a:pt x="501" y="1796"/>
                  </a:lnTo>
                  <a:cubicBezTo>
                    <a:pt x="501" y="1820"/>
                    <a:pt x="525" y="1844"/>
                    <a:pt x="573" y="1844"/>
                  </a:cubicBezTo>
                  <a:lnTo>
                    <a:pt x="598" y="1844"/>
                  </a:lnTo>
                  <a:cubicBezTo>
                    <a:pt x="646" y="1844"/>
                    <a:pt x="671" y="1796"/>
                    <a:pt x="646" y="1747"/>
                  </a:cubicBezTo>
                  <a:lnTo>
                    <a:pt x="185" y="71"/>
                  </a:lnTo>
                  <a:cubicBezTo>
                    <a:pt x="175" y="22"/>
                    <a:pt x="141" y="0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" name="Google Shape;237;p6"/>
            <p:cNvSpPr/>
            <p:nvPr/>
          </p:nvSpPr>
          <p:spPr>
            <a:xfrm>
              <a:off x="5578002" y="4852599"/>
              <a:ext cx="97662" cy="38212"/>
            </a:xfrm>
            <a:custGeom>
              <a:avLst/>
              <a:gdLst/>
              <a:ahLst/>
              <a:cxnLst/>
              <a:rect l="l" t="t" r="r" b="b"/>
              <a:pathLst>
                <a:path w="2017" h="788" extrusionOk="0">
                  <a:moveTo>
                    <a:pt x="1934" y="0"/>
                  </a:moveTo>
                  <a:cubicBezTo>
                    <a:pt x="1921" y="0"/>
                    <a:pt x="1908" y="3"/>
                    <a:pt x="1895" y="10"/>
                  </a:cubicBezTo>
                  <a:lnTo>
                    <a:pt x="49" y="617"/>
                  </a:lnTo>
                  <a:cubicBezTo>
                    <a:pt x="25" y="642"/>
                    <a:pt x="1" y="666"/>
                    <a:pt x="1" y="714"/>
                  </a:cubicBezTo>
                  <a:cubicBezTo>
                    <a:pt x="1" y="739"/>
                    <a:pt x="49" y="763"/>
                    <a:pt x="74" y="763"/>
                  </a:cubicBezTo>
                  <a:lnTo>
                    <a:pt x="98" y="787"/>
                  </a:lnTo>
                  <a:lnTo>
                    <a:pt x="1944" y="180"/>
                  </a:lnTo>
                  <a:cubicBezTo>
                    <a:pt x="1993" y="156"/>
                    <a:pt x="2017" y="107"/>
                    <a:pt x="1993" y="59"/>
                  </a:cubicBezTo>
                  <a:cubicBezTo>
                    <a:pt x="1993" y="23"/>
                    <a:pt x="1967" y="0"/>
                    <a:pt x="19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" name="Google Shape;238;p6"/>
            <p:cNvSpPr/>
            <p:nvPr/>
          </p:nvSpPr>
          <p:spPr>
            <a:xfrm>
              <a:off x="5589378" y="4845360"/>
              <a:ext cx="83225" cy="51798"/>
            </a:xfrm>
            <a:custGeom>
              <a:avLst/>
              <a:gdLst/>
              <a:ahLst/>
              <a:cxnLst/>
              <a:rect l="l" t="t" r="r" b="b"/>
              <a:pathLst>
                <a:path w="1734" h="1081" extrusionOk="0">
                  <a:moveTo>
                    <a:pt x="110" y="0"/>
                  </a:moveTo>
                  <a:cubicBezTo>
                    <a:pt x="38" y="0"/>
                    <a:pt x="0" y="92"/>
                    <a:pt x="82" y="133"/>
                  </a:cubicBezTo>
                  <a:lnTo>
                    <a:pt x="1588" y="1080"/>
                  </a:lnTo>
                  <a:lnTo>
                    <a:pt x="1637" y="1080"/>
                  </a:lnTo>
                  <a:cubicBezTo>
                    <a:pt x="1661" y="1080"/>
                    <a:pt x="1685" y="1080"/>
                    <a:pt x="1709" y="1056"/>
                  </a:cubicBezTo>
                  <a:cubicBezTo>
                    <a:pt x="1734" y="1007"/>
                    <a:pt x="1709" y="959"/>
                    <a:pt x="1685" y="935"/>
                  </a:cubicBezTo>
                  <a:lnTo>
                    <a:pt x="155" y="11"/>
                  </a:lnTo>
                  <a:cubicBezTo>
                    <a:pt x="139" y="4"/>
                    <a:pt x="124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" name="Google Shape;239;p6"/>
            <p:cNvSpPr/>
            <p:nvPr/>
          </p:nvSpPr>
          <p:spPr>
            <a:xfrm>
              <a:off x="5605651" y="4825730"/>
              <a:ext cx="53502" cy="87463"/>
            </a:xfrm>
            <a:custGeom>
              <a:avLst/>
              <a:gdLst/>
              <a:ahLst/>
              <a:cxnLst/>
              <a:rect l="l" t="t" r="r" b="b"/>
              <a:pathLst>
                <a:path w="1118" h="1814" extrusionOk="0">
                  <a:moveTo>
                    <a:pt x="1010" y="0"/>
                  </a:moveTo>
                  <a:cubicBezTo>
                    <a:pt x="984" y="0"/>
                    <a:pt x="962" y="12"/>
                    <a:pt x="947" y="41"/>
                  </a:cubicBezTo>
                  <a:lnTo>
                    <a:pt x="24" y="1717"/>
                  </a:lnTo>
                  <a:cubicBezTo>
                    <a:pt x="0" y="1741"/>
                    <a:pt x="24" y="1790"/>
                    <a:pt x="49" y="1814"/>
                  </a:cubicBezTo>
                  <a:lnTo>
                    <a:pt x="97" y="1814"/>
                  </a:lnTo>
                  <a:cubicBezTo>
                    <a:pt x="122" y="1814"/>
                    <a:pt x="146" y="1814"/>
                    <a:pt x="170" y="1790"/>
                  </a:cubicBezTo>
                  <a:lnTo>
                    <a:pt x="1093" y="113"/>
                  </a:lnTo>
                  <a:cubicBezTo>
                    <a:pt x="1118" y="89"/>
                    <a:pt x="1093" y="41"/>
                    <a:pt x="1069" y="16"/>
                  </a:cubicBezTo>
                  <a:cubicBezTo>
                    <a:pt x="1049" y="6"/>
                    <a:pt x="1029" y="0"/>
                    <a:pt x="10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94" name="Google Shape;194;p6"/>
          <p:cNvSpPr txBox="1">
            <a:spLocks noGrp="1"/>
          </p:cNvSpPr>
          <p:nvPr>
            <p:ph type="title"/>
          </p:nvPr>
        </p:nvSpPr>
        <p:spPr>
          <a:xfrm>
            <a:off x="1005100" y="560133"/>
            <a:ext cx="9926400" cy="8620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36639627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1_Title only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1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oogle Shape;195;p6"/>
          <p:cNvGrpSpPr>
            <a:grpSpLocks/>
          </p:cNvGrpSpPr>
          <p:nvPr/>
        </p:nvGrpSpPr>
        <p:grpSpPr bwMode="auto">
          <a:xfrm rot="20354607" flipH="1">
            <a:off x="-381000" y="269875"/>
            <a:ext cx="1830388" cy="1663700"/>
            <a:chOff x="7844079" y="226728"/>
            <a:chExt cx="1373387" cy="1246991"/>
          </a:xfrm>
        </p:grpSpPr>
        <p:sp>
          <p:nvSpPr>
            <p:cNvPr id="4" name="Google Shape;196;p6"/>
            <p:cNvSpPr/>
            <p:nvPr/>
          </p:nvSpPr>
          <p:spPr>
            <a:xfrm rot="-1688081">
              <a:off x="8404284" y="291664"/>
              <a:ext cx="164378" cy="141596"/>
            </a:xfrm>
            <a:custGeom>
              <a:avLst/>
              <a:gdLst/>
              <a:ahLst/>
              <a:cxnLst/>
              <a:rect l="l" t="t" r="r" b="b"/>
              <a:pathLst>
                <a:path w="827" h="713" extrusionOk="0">
                  <a:moveTo>
                    <a:pt x="462" y="105"/>
                  </a:moveTo>
                  <a:cubicBezTo>
                    <a:pt x="802" y="105"/>
                    <a:pt x="802" y="615"/>
                    <a:pt x="462" y="615"/>
                  </a:cubicBezTo>
                  <a:cubicBezTo>
                    <a:pt x="317" y="591"/>
                    <a:pt x="219" y="494"/>
                    <a:pt x="219" y="348"/>
                  </a:cubicBezTo>
                  <a:cubicBezTo>
                    <a:pt x="219" y="202"/>
                    <a:pt x="341" y="105"/>
                    <a:pt x="462" y="105"/>
                  </a:cubicBezTo>
                  <a:close/>
                  <a:moveTo>
                    <a:pt x="481" y="1"/>
                  </a:moveTo>
                  <a:cubicBezTo>
                    <a:pt x="392" y="1"/>
                    <a:pt x="299" y="33"/>
                    <a:pt x="219" y="105"/>
                  </a:cubicBezTo>
                  <a:cubicBezTo>
                    <a:pt x="1" y="324"/>
                    <a:pt x="171" y="688"/>
                    <a:pt x="462" y="712"/>
                  </a:cubicBezTo>
                  <a:cubicBezTo>
                    <a:pt x="657" y="712"/>
                    <a:pt x="827" y="542"/>
                    <a:pt x="827" y="348"/>
                  </a:cubicBezTo>
                  <a:cubicBezTo>
                    <a:pt x="827" y="136"/>
                    <a:pt x="663" y="1"/>
                    <a:pt x="481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" name="Google Shape;197;p6"/>
            <p:cNvSpPr/>
            <p:nvPr/>
          </p:nvSpPr>
          <p:spPr>
            <a:xfrm rot="-1688081">
              <a:off x="7885669" y="508705"/>
              <a:ext cx="222744" cy="212988"/>
            </a:xfrm>
            <a:custGeom>
              <a:avLst/>
              <a:gdLst/>
              <a:ahLst/>
              <a:cxnLst/>
              <a:rect l="l" t="t" r="r" b="b"/>
              <a:pathLst>
                <a:path w="1119" h="1074" extrusionOk="0">
                  <a:moveTo>
                    <a:pt x="681" y="441"/>
                  </a:moveTo>
                  <a:cubicBezTo>
                    <a:pt x="681" y="441"/>
                    <a:pt x="681" y="441"/>
                    <a:pt x="681" y="466"/>
                  </a:cubicBezTo>
                  <a:cubicBezTo>
                    <a:pt x="681" y="466"/>
                    <a:pt x="657" y="490"/>
                    <a:pt x="584" y="490"/>
                  </a:cubicBezTo>
                  <a:cubicBezTo>
                    <a:pt x="608" y="466"/>
                    <a:pt x="632" y="441"/>
                    <a:pt x="657" y="441"/>
                  </a:cubicBezTo>
                  <a:close/>
                  <a:moveTo>
                    <a:pt x="384" y="97"/>
                  </a:moveTo>
                  <a:cubicBezTo>
                    <a:pt x="401" y="97"/>
                    <a:pt x="420" y="98"/>
                    <a:pt x="438" y="101"/>
                  </a:cubicBezTo>
                  <a:cubicBezTo>
                    <a:pt x="559" y="101"/>
                    <a:pt x="681" y="126"/>
                    <a:pt x="778" y="150"/>
                  </a:cubicBezTo>
                  <a:cubicBezTo>
                    <a:pt x="924" y="199"/>
                    <a:pt x="1021" y="369"/>
                    <a:pt x="972" y="514"/>
                  </a:cubicBezTo>
                  <a:cubicBezTo>
                    <a:pt x="924" y="733"/>
                    <a:pt x="705" y="976"/>
                    <a:pt x="559" y="976"/>
                  </a:cubicBezTo>
                  <a:lnTo>
                    <a:pt x="511" y="976"/>
                  </a:lnTo>
                  <a:cubicBezTo>
                    <a:pt x="414" y="879"/>
                    <a:pt x="438" y="733"/>
                    <a:pt x="511" y="612"/>
                  </a:cubicBezTo>
                  <a:cubicBezTo>
                    <a:pt x="608" y="587"/>
                    <a:pt x="754" y="563"/>
                    <a:pt x="778" y="490"/>
                  </a:cubicBezTo>
                  <a:cubicBezTo>
                    <a:pt x="802" y="441"/>
                    <a:pt x="778" y="393"/>
                    <a:pt x="754" y="369"/>
                  </a:cubicBezTo>
                  <a:cubicBezTo>
                    <a:pt x="730" y="344"/>
                    <a:pt x="705" y="344"/>
                    <a:pt x="681" y="344"/>
                  </a:cubicBezTo>
                  <a:cubicBezTo>
                    <a:pt x="608" y="344"/>
                    <a:pt x="535" y="417"/>
                    <a:pt x="462" y="514"/>
                  </a:cubicBezTo>
                  <a:cubicBezTo>
                    <a:pt x="441" y="519"/>
                    <a:pt x="419" y="521"/>
                    <a:pt x="398" y="521"/>
                  </a:cubicBezTo>
                  <a:cubicBezTo>
                    <a:pt x="299" y="521"/>
                    <a:pt x="202" y="477"/>
                    <a:pt x="122" y="417"/>
                  </a:cubicBezTo>
                  <a:cubicBezTo>
                    <a:pt x="98" y="369"/>
                    <a:pt x="98" y="344"/>
                    <a:pt x="122" y="296"/>
                  </a:cubicBezTo>
                  <a:cubicBezTo>
                    <a:pt x="165" y="168"/>
                    <a:pt x="263" y="97"/>
                    <a:pt x="384" y="97"/>
                  </a:cubicBezTo>
                  <a:close/>
                  <a:moveTo>
                    <a:pt x="386" y="1"/>
                  </a:moveTo>
                  <a:cubicBezTo>
                    <a:pt x="230" y="1"/>
                    <a:pt x="69" y="97"/>
                    <a:pt x="25" y="271"/>
                  </a:cubicBezTo>
                  <a:cubicBezTo>
                    <a:pt x="1" y="344"/>
                    <a:pt x="1" y="417"/>
                    <a:pt x="49" y="466"/>
                  </a:cubicBezTo>
                  <a:cubicBezTo>
                    <a:pt x="147" y="563"/>
                    <a:pt x="292" y="612"/>
                    <a:pt x="414" y="612"/>
                  </a:cubicBezTo>
                  <a:cubicBezTo>
                    <a:pt x="341" y="733"/>
                    <a:pt x="341" y="927"/>
                    <a:pt x="462" y="1049"/>
                  </a:cubicBezTo>
                  <a:cubicBezTo>
                    <a:pt x="487" y="1073"/>
                    <a:pt x="511" y="1073"/>
                    <a:pt x="559" y="1073"/>
                  </a:cubicBezTo>
                  <a:cubicBezTo>
                    <a:pt x="754" y="1073"/>
                    <a:pt x="1021" y="782"/>
                    <a:pt x="1070" y="539"/>
                  </a:cubicBezTo>
                  <a:cubicBezTo>
                    <a:pt x="1118" y="320"/>
                    <a:pt x="997" y="126"/>
                    <a:pt x="827" y="77"/>
                  </a:cubicBezTo>
                  <a:cubicBezTo>
                    <a:pt x="705" y="29"/>
                    <a:pt x="584" y="4"/>
                    <a:pt x="438" y="4"/>
                  </a:cubicBezTo>
                  <a:cubicBezTo>
                    <a:pt x="421" y="2"/>
                    <a:pt x="403" y="1"/>
                    <a:pt x="386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" name="Google Shape;198;p6"/>
            <p:cNvSpPr/>
            <p:nvPr/>
          </p:nvSpPr>
          <p:spPr>
            <a:xfrm rot="-1688081">
              <a:off x="7969074" y="265754"/>
              <a:ext cx="216788" cy="212988"/>
            </a:xfrm>
            <a:custGeom>
              <a:avLst/>
              <a:gdLst/>
              <a:ahLst/>
              <a:cxnLst/>
              <a:rect l="l" t="t" r="r" b="b"/>
              <a:pathLst>
                <a:path w="1094" h="1072" extrusionOk="0">
                  <a:moveTo>
                    <a:pt x="484" y="620"/>
                  </a:moveTo>
                  <a:cubicBezTo>
                    <a:pt x="474" y="660"/>
                    <a:pt x="413" y="681"/>
                    <a:pt x="413" y="681"/>
                  </a:cubicBezTo>
                  <a:cubicBezTo>
                    <a:pt x="433" y="641"/>
                    <a:pt x="452" y="634"/>
                    <a:pt x="484" y="620"/>
                  </a:cubicBezTo>
                  <a:close/>
                  <a:moveTo>
                    <a:pt x="480" y="88"/>
                  </a:moveTo>
                  <a:cubicBezTo>
                    <a:pt x="512" y="88"/>
                    <a:pt x="542" y="105"/>
                    <a:pt x="559" y="122"/>
                  </a:cubicBezTo>
                  <a:cubicBezTo>
                    <a:pt x="607" y="243"/>
                    <a:pt x="607" y="365"/>
                    <a:pt x="559" y="486"/>
                  </a:cubicBezTo>
                  <a:cubicBezTo>
                    <a:pt x="462" y="486"/>
                    <a:pt x="389" y="535"/>
                    <a:pt x="340" y="608"/>
                  </a:cubicBezTo>
                  <a:cubicBezTo>
                    <a:pt x="316" y="632"/>
                    <a:pt x="316" y="681"/>
                    <a:pt x="340" y="681"/>
                  </a:cubicBezTo>
                  <a:cubicBezTo>
                    <a:pt x="365" y="729"/>
                    <a:pt x="389" y="753"/>
                    <a:pt x="437" y="753"/>
                  </a:cubicBezTo>
                  <a:cubicBezTo>
                    <a:pt x="535" y="753"/>
                    <a:pt x="607" y="632"/>
                    <a:pt x="632" y="559"/>
                  </a:cubicBezTo>
                  <a:lnTo>
                    <a:pt x="778" y="559"/>
                  </a:lnTo>
                  <a:cubicBezTo>
                    <a:pt x="790" y="555"/>
                    <a:pt x="804" y="553"/>
                    <a:pt x="818" y="553"/>
                  </a:cubicBezTo>
                  <a:cubicBezTo>
                    <a:pt x="883" y="553"/>
                    <a:pt x="956" y="596"/>
                    <a:pt x="996" y="656"/>
                  </a:cubicBezTo>
                  <a:cubicBezTo>
                    <a:pt x="996" y="681"/>
                    <a:pt x="996" y="729"/>
                    <a:pt x="972" y="753"/>
                  </a:cubicBezTo>
                  <a:cubicBezTo>
                    <a:pt x="850" y="899"/>
                    <a:pt x="656" y="972"/>
                    <a:pt x="462" y="972"/>
                  </a:cubicBezTo>
                  <a:cubicBezTo>
                    <a:pt x="449" y="974"/>
                    <a:pt x="437" y="975"/>
                    <a:pt x="424" y="975"/>
                  </a:cubicBezTo>
                  <a:cubicBezTo>
                    <a:pt x="268" y="975"/>
                    <a:pt x="122" y="838"/>
                    <a:pt x="122" y="681"/>
                  </a:cubicBezTo>
                  <a:cubicBezTo>
                    <a:pt x="97" y="511"/>
                    <a:pt x="146" y="316"/>
                    <a:pt x="243" y="170"/>
                  </a:cubicBezTo>
                  <a:cubicBezTo>
                    <a:pt x="292" y="122"/>
                    <a:pt x="365" y="98"/>
                    <a:pt x="437" y="98"/>
                  </a:cubicBezTo>
                  <a:cubicBezTo>
                    <a:pt x="452" y="90"/>
                    <a:pt x="466" y="88"/>
                    <a:pt x="480" y="88"/>
                  </a:cubicBezTo>
                  <a:close/>
                  <a:moveTo>
                    <a:pt x="437" y="0"/>
                  </a:moveTo>
                  <a:cubicBezTo>
                    <a:pt x="340" y="0"/>
                    <a:pt x="243" y="49"/>
                    <a:pt x="170" y="122"/>
                  </a:cubicBezTo>
                  <a:cubicBezTo>
                    <a:pt x="49" y="292"/>
                    <a:pt x="0" y="511"/>
                    <a:pt x="24" y="705"/>
                  </a:cubicBezTo>
                  <a:cubicBezTo>
                    <a:pt x="24" y="910"/>
                    <a:pt x="195" y="1072"/>
                    <a:pt x="396" y="1072"/>
                  </a:cubicBezTo>
                  <a:cubicBezTo>
                    <a:pt x="410" y="1072"/>
                    <a:pt x="423" y="1071"/>
                    <a:pt x="437" y="1069"/>
                  </a:cubicBezTo>
                  <a:cubicBezTo>
                    <a:pt x="656" y="1069"/>
                    <a:pt x="875" y="972"/>
                    <a:pt x="1045" y="826"/>
                  </a:cubicBezTo>
                  <a:cubicBezTo>
                    <a:pt x="1069" y="753"/>
                    <a:pt x="1093" y="705"/>
                    <a:pt x="1069" y="632"/>
                  </a:cubicBezTo>
                  <a:cubicBezTo>
                    <a:pt x="1006" y="548"/>
                    <a:pt x="906" y="482"/>
                    <a:pt x="801" y="482"/>
                  </a:cubicBezTo>
                  <a:cubicBezTo>
                    <a:pt x="785" y="482"/>
                    <a:pt x="769" y="483"/>
                    <a:pt x="753" y="486"/>
                  </a:cubicBezTo>
                  <a:lnTo>
                    <a:pt x="656" y="486"/>
                  </a:lnTo>
                  <a:cubicBezTo>
                    <a:pt x="705" y="365"/>
                    <a:pt x="680" y="219"/>
                    <a:pt x="632" y="98"/>
                  </a:cubicBezTo>
                  <a:cubicBezTo>
                    <a:pt x="583" y="49"/>
                    <a:pt x="510" y="0"/>
                    <a:pt x="437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" name="Google Shape;199;p6"/>
            <p:cNvSpPr/>
            <p:nvPr/>
          </p:nvSpPr>
          <p:spPr>
            <a:xfrm rot="-1688081">
              <a:off x="8097840" y="455886"/>
              <a:ext cx="197730" cy="172533"/>
            </a:xfrm>
            <a:custGeom>
              <a:avLst/>
              <a:gdLst/>
              <a:ahLst/>
              <a:cxnLst/>
              <a:rect l="l" t="t" r="r" b="b"/>
              <a:pathLst>
                <a:path w="997" h="868" extrusionOk="0">
                  <a:moveTo>
                    <a:pt x="405" y="1"/>
                  </a:moveTo>
                  <a:cubicBezTo>
                    <a:pt x="214" y="1"/>
                    <a:pt x="67" y="97"/>
                    <a:pt x="49" y="168"/>
                  </a:cubicBezTo>
                  <a:cubicBezTo>
                    <a:pt x="0" y="363"/>
                    <a:pt x="49" y="557"/>
                    <a:pt x="195" y="703"/>
                  </a:cubicBezTo>
                  <a:cubicBezTo>
                    <a:pt x="350" y="801"/>
                    <a:pt x="529" y="867"/>
                    <a:pt x="667" y="867"/>
                  </a:cubicBezTo>
                  <a:cubicBezTo>
                    <a:pt x="767" y="867"/>
                    <a:pt x="844" y="833"/>
                    <a:pt x="875" y="751"/>
                  </a:cubicBezTo>
                  <a:cubicBezTo>
                    <a:pt x="996" y="484"/>
                    <a:pt x="875" y="168"/>
                    <a:pt x="632" y="47"/>
                  </a:cubicBezTo>
                  <a:cubicBezTo>
                    <a:pt x="553" y="14"/>
                    <a:pt x="476" y="1"/>
                    <a:pt x="40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" name="Google Shape;200;p6"/>
            <p:cNvSpPr/>
            <p:nvPr/>
          </p:nvSpPr>
          <p:spPr>
            <a:xfrm rot="-1688081">
              <a:off x="8096717" y="483916"/>
              <a:ext cx="91718" cy="96380"/>
            </a:xfrm>
            <a:custGeom>
              <a:avLst/>
              <a:gdLst/>
              <a:ahLst/>
              <a:cxnLst/>
              <a:rect l="l" t="t" r="r" b="b"/>
              <a:pathLst>
                <a:path w="463" h="487" extrusionOk="0">
                  <a:moveTo>
                    <a:pt x="462" y="0"/>
                  </a:moveTo>
                  <a:lnTo>
                    <a:pt x="1" y="486"/>
                  </a:lnTo>
                  <a:cubicBezTo>
                    <a:pt x="1" y="486"/>
                    <a:pt x="438" y="98"/>
                    <a:pt x="46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" name="Google Shape;201;p6"/>
            <p:cNvSpPr/>
            <p:nvPr/>
          </p:nvSpPr>
          <p:spPr>
            <a:xfrm rot="-1688081">
              <a:off x="8086977" y="473246"/>
              <a:ext cx="110777" cy="116608"/>
            </a:xfrm>
            <a:custGeom>
              <a:avLst/>
              <a:gdLst/>
              <a:ahLst/>
              <a:cxnLst/>
              <a:rect l="l" t="t" r="r" b="b"/>
              <a:pathLst>
                <a:path w="559" h="586" extrusionOk="0">
                  <a:moveTo>
                    <a:pt x="504" y="1"/>
                  </a:moveTo>
                  <a:cubicBezTo>
                    <a:pt x="487" y="1"/>
                    <a:pt x="471" y="9"/>
                    <a:pt x="462" y="27"/>
                  </a:cubicBezTo>
                  <a:cubicBezTo>
                    <a:pt x="340" y="197"/>
                    <a:pt x="195" y="367"/>
                    <a:pt x="25" y="489"/>
                  </a:cubicBezTo>
                  <a:cubicBezTo>
                    <a:pt x="0" y="513"/>
                    <a:pt x="0" y="537"/>
                    <a:pt x="25" y="562"/>
                  </a:cubicBezTo>
                  <a:cubicBezTo>
                    <a:pt x="25" y="562"/>
                    <a:pt x="49" y="562"/>
                    <a:pt x="49" y="586"/>
                  </a:cubicBezTo>
                  <a:cubicBezTo>
                    <a:pt x="73" y="562"/>
                    <a:pt x="73" y="562"/>
                    <a:pt x="73" y="562"/>
                  </a:cubicBezTo>
                  <a:cubicBezTo>
                    <a:pt x="267" y="416"/>
                    <a:pt x="413" y="246"/>
                    <a:pt x="559" y="51"/>
                  </a:cubicBezTo>
                  <a:cubicBezTo>
                    <a:pt x="559" y="21"/>
                    <a:pt x="531" y="1"/>
                    <a:pt x="504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" name="Google Shape;202;p6"/>
            <p:cNvSpPr/>
            <p:nvPr/>
          </p:nvSpPr>
          <p:spPr>
            <a:xfrm rot="-1688081">
              <a:off x="8145696" y="484405"/>
              <a:ext cx="102438" cy="116608"/>
            </a:xfrm>
            <a:custGeom>
              <a:avLst/>
              <a:gdLst/>
              <a:ahLst/>
              <a:cxnLst/>
              <a:rect l="l" t="t" r="r" b="b"/>
              <a:pathLst>
                <a:path w="511" h="584" extrusionOk="0">
                  <a:moveTo>
                    <a:pt x="510" y="1"/>
                  </a:moveTo>
                  <a:lnTo>
                    <a:pt x="0" y="584"/>
                  </a:lnTo>
                  <a:cubicBezTo>
                    <a:pt x="194" y="390"/>
                    <a:pt x="365" y="195"/>
                    <a:pt x="5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" name="Google Shape;203;p6"/>
            <p:cNvSpPr/>
            <p:nvPr/>
          </p:nvSpPr>
          <p:spPr>
            <a:xfrm rot="-1688081">
              <a:off x="8134246" y="477399"/>
              <a:ext cx="125070" cy="133266"/>
            </a:xfrm>
            <a:custGeom>
              <a:avLst/>
              <a:gdLst/>
              <a:ahLst/>
              <a:cxnLst/>
              <a:rect l="l" t="t" r="r" b="b"/>
              <a:pathLst>
                <a:path w="632" h="667" extrusionOk="0">
                  <a:moveTo>
                    <a:pt x="563" y="1"/>
                  </a:moveTo>
                  <a:cubicBezTo>
                    <a:pt x="547" y="1"/>
                    <a:pt x="535" y="18"/>
                    <a:pt x="535" y="35"/>
                  </a:cubicBezTo>
                  <a:cubicBezTo>
                    <a:pt x="389" y="254"/>
                    <a:pt x="219" y="448"/>
                    <a:pt x="25" y="594"/>
                  </a:cubicBezTo>
                  <a:cubicBezTo>
                    <a:pt x="0" y="618"/>
                    <a:pt x="0" y="642"/>
                    <a:pt x="25" y="667"/>
                  </a:cubicBezTo>
                  <a:lnTo>
                    <a:pt x="97" y="667"/>
                  </a:lnTo>
                  <a:cubicBezTo>
                    <a:pt x="292" y="496"/>
                    <a:pt x="486" y="278"/>
                    <a:pt x="632" y="59"/>
                  </a:cubicBezTo>
                  <a:cubicBezTo>
                    <a:pt x="632" y="35"/>
                    <a:pt x="608" y="11"/>
                    <a:pt x="583" y="11"/>
                  </a:cubicBezTo>
                  <a:cubicBezTo>
                    <a:pt x="576" y="3"/>
                    <a:pt x="569" y="1"/>
                    <a:pt x="563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" name="Google Shape;204;p6"/>
            <p:cNvSpPr/>
            <p:nvPr/>
          </p:nvSpPr>
          <p:spPr>
            <a:xfrm rot="-1688081">
              <a:off x="7849333" y="474447"/>
              <a:ext cx="145319" cy="57114"/>
            </a:xfrm>
            <a:custGeom>
              <a:avLst/>
              <a:gdLst/>
              <a:ahLst/>
              <a:cxnLst/>
              <a:rect l="l" t="t" r="r" b="b"/>
              <a:pathLst>
                <a:path w="729" h="287" extrusionOk="0">
                  <a:moveTo>
                    <a:pt x="254" y="0"/>
                  </a:moveTo>
                  <a:cubicBezTo>
                    <a:pt x="184" y="0"/>
                    <a:pt x="114" y="14"/>
                    <a:pt x="49" y="43"/>
                  </a:cubicBezTo>
                  <a:cubicBezTo>
                    <a:pt x="0" y="68"/>
                    <a:pt x="25" y="140"/>
                    <a:pt x="73" y="140"/>
                  </a:cubicBezTo>
                  <a:cubicBezTo>
                    <a:pt x="133" y="118"/>
                    <a:pt x="196" y="107"/>
                    <a:pt x="258" y="107"/>
                  </a:cubicBezTo>
                  <a:cubicBezTo>
                    <a:pt x="396" y="107"/>
                    <a:pt x="531" y="161"/>
                    <a:pt x="632" y="262"/>
                  </a:cubicBezTo>
                  <a:cubicBezTo>
                    <a:pt x="656" y="286"/>
                    <a:pt x="656" y="286"/>
                    <a:pt x="680" y="286"/>
                  </a:cubicBezTo>
                  <a:lnTo>
                    <a:pt x="705" y="286"/>
                  </a:lnTo>
                  <a:cubicBezTo>
                    <a:pt x="729" y="262"/>
                    <a:pt x="729" y="213"/>
                    <a:pt x="705" y="213"/>
                  </a:cubicBezTo>
                  <a:cubicBezTo>
                    <a:pt x="585" y="77"/>
                    <a:pt x="418" y="0"/>
                    <a:pt x="254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" name="Google Shape;205;p6"/>
            <p:cNvSpPr/>
            <p:nvPr/>
          </p:nvSpPr>
          <p:spPr>
            <a:xfrm rot="-1688081">
              <a:off x="8204018" y="501822"/>
              <a:ext cx="77425" cy="91621"/>
            </a:xfrm>
            <a:custGeom>
              <a:avLst/>
              <a:gdLst/>
              <a:ahLst/>
              <a:cxnLst/>
              <a:rect l="l" t="t" r="r" b="b"/>
              <a:pathLst>
                <a:path w="389" h="462" extrusionOk="0">
                  <a:moveTo>
                    <a:pt x="389" y="0"/>
                  </a:moveTo>
                  <a:lnTo>
                    <a:pt x="0" y="462"/>
                  </a:lnTo>
                  <a:cubicBezTo>
                    <a:pt x="0" y="462"/>
                    <a:pt x="364" y="146"/>
                    <a:pt x="38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" name="Google Shape;206;p6"/>
            <p:cNvSpPr/>
            <p:nvPr/>
          </p:nvSpPr>
          <p:spPr>
            <a:xfrm rot="-1688081">
              <a:off x="8189668" y="491995"/>
              <a:ext cx="101247" cy="111848"/>
            </a:xfrm>
            <a:custGeom>
              <a:avLst/>
              <a:gdLst/>
              <a:ahLst/>
              <a:cxnLst/>
              <a:rect l="l" t="t" r="r" b="b"/>
              <a:pathLst>
                <a:path w="511" h="566" extrusionOk="0">
                  <a:moveTo>
                    <a:pt x="462" y="1"/>
                  </a:moveTo>
                  <a:cubicBezTo>
                    <a:pt x="444" y="1"/>
                    <a:pt x="425" y="19"/>
                    <a:pt x="413" y="55"/>
                  </a:cubicBezTo>
                  <a:cubicBezTo>
                    <a:pt x="389" y="152"/>
                    <a:pt x="170" y="371"/>
                    <a:pt x="24" y="468"/>
                  </a:cubicBezTo>
                  <a:cubicBezTo>
                    <a:pt x="0" y="493"/>
                    <a:pt x="0" y="517"/>
                    <a:pt x="24" y="541"/>
                  </a:cubicBezTo>
                  <a:cubicBezTo>
                    <a:pt x="24" y="541"/>
                    <a:pt x="49" y="565"/>
                    <a:pt x="73" y="565"/>
                  </a:cubicBezTo>
                  <a:cubicBezTo>
                    <a:pt x="73" y="565"/>
                    <a:pt x="73" y="541"/>
                    <a:pt x="73" y="541"/>
                  </a:cubicBezTo>
                  <a:cubicBezTo>
                    <a:pt x="122" y="493"/>
                    <a:pt x="486" y="225"/>
                    <a:pt x="510" y="55"/>
                  </a:cubicBezTo>
                  <a:cubicBezTo>
                    <a:pt x="498" y="19"/>
                    <a:pt x="480" y="1"/>
                    <a:pt x="462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" name="Google Shape;207;p6"/>
            <p:cNvSpPr/>
            <p:nvPr/>
          </p:nvSpPr>
          <p:spPr>
            <a:xfrm rot="-1688081">
              <a:off x="7906533" y="365424"/>
              <a:ext cx="77425" cy="139215"/>
            </a:xfrm>
            <a:custGeom>
              <a:avLst/>
              <a:gdLst/>
              <a:ahLst/>
              <a:cxnLst/>
              <a:rect l="l" t="t" r="r" b="b"/>
              <a:pathLst>
                <a:path w="390" h="699" extrusionOk="0">
                  <a:moveTo>
                    <a:pt x="158" y="0"/>
                  </a:moveTo>
                  <a:cubicBezTo>
                    <a:pt x="146" y="0"/>
                    <a:pt x="134" y="6"/>
                    <a:pt x="122" y="18"/>
                  </a:cubicBezTo>
                  <a:cubicBezTo>
                    <a:pt x="0" y="237"/>
                    <a:pt x="98" y="529"/>
                    <a:pt x="292" y="699"/>
                  </a:cubicBezTo>
                  <a:lnTo>
                    <a:pt x="365" y="699"/>
                  </a:lnTo>
                  <a:cubicBezTo>
                    <a:pt x="389" y="674"/>
                    <a:pt x="389" y="650"/>
                    <a:pt x="365" y="626"/>
                  </a:cubicBezTo>
                  <a:cubicBezTo>
                    <a:pt x="171" y="504"/>
                    <a:pt x="122" y="261"/>
                    <a:pt x="195" y="67"/>
                  </a:cubicBezTo>
                  <a:cubicBezTo>
                    <a:pt x="219" y="43"/>
                    <a:pt x="219" y="18"/>
                    <a:pt x="195" y="18"/>
                  </a:cubicBezTo>
                  <a:cubicBezTo>
                    <a:pt x="183" y="6"/>
                    <a:pt x="171" y="0"/>
                    <a:pt x="158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" name="Google Shape;208;p6"/>
            <p:cNvSpPr/>
            <p:nvPr/>
          </p:nvSpPr>
          <p:spPr>
            <a:xfrm rot="-1688081">
              <a:off x="8626992" y="406417"/>
              <a:ext cx="366872" cy="1042332"/>
            </a:xfrm>
            <a:custGeom>
              <a:avLst/>
              <a:gdLst/>
              <a:ahLst/>
              <a:cxnLst/>
              <a:rect l="l" t="t" r="r" b="b"/>
              <a:pathLst>
                <a:path w="1848" h="5242" extrusionOk="0">
                  <a:moveTo>
                    <a:pt x="156" y="1"/>
                  </a:moveTo>
                  <a:cubicBezTo>
                    <a:pt x="122" y="1"/>
                    <a:pt x="86" y="7"/>
                    <a:pt x="49" y="19"/>
                  </a:cubicBezTo>
                  <a:cubicBezTo>
                    <a:pt x="25" y="19"/>
                    <a:pt x="1" y="43"/>
                    <a:pt x="1" y="68"/>
                  </a:cubicBezTo>
                  <a:cubicBezTo>
                    <a:pt x="25" y="92"/>
                    <a:pt x="25" y="116"/>
                    <a:pt x="49" y="116"/>
                  </a:cubicBezTo>
                  <a:lnTo>
                    <a:pt x="74" y="92"/>
                  </a:lnTo>
                  <a:lnTo>
                    <a:pt x="244" y="92"/>
                  </a:lnTo>
                  <a:cubicBezTo>
                    <a:pt x="251" y="99"/>
                    <a:pt x="258" y="102"/>
                    <a:pt x="265" y="102"/>
                  </a:cubicBezTo>
                  <a:cubicBezTo>
                    <a:pt x="280" y="102"/>
                    <a:pt x="292" y="85"/>
                    <a:pt x="292" y="68"/>
                  </a:cubicBezTo>
                  <a:cubicBezTo>
                    <a:pt x="292" y="43"/>
                    <a:pt x="268" y="19"/>
                    <a:pt x="244" y="19"/>
                  </a:cubicBezTo>
                  <a:cubicBezTo>
                    <a:pt x="220" y="7"/>
                    <a:pt x="189" y="1"/>
                    <a:pt x="156" y="1"/>
                  </a:cubicBezTo>
                  <a:close/>
                  <a:moveTo>
                    <a:pt x="438" y="43"/>
                  </a:moveTo>
                  <a:cubicBezTo>
                    <a:pt x="414" y="43"/>
                    <a:pt x="390" y="68"/>
                    <a:pt x="390" y="92"/>
                  </a:cubicBezTo>
                  <a:cubicBezTo>
                    <a:pt x="390" y="116"/>
                    <a:pt x="390" y="141"/>
                    <a:pt x="414" y="141"/>
                  </a:cubicBezTo>
                  <a:cubicBezTo>
                    <a:pt x="487" y="165"/>
                    <a:pt x="535" y="165"/>
                    <a:pt x="584" y="189"/>
                  </a:cubicBezTo>
                  <a:lnTo>
                    <a:pt x="608" y="189"/>
                  </a:lnTo>
                  <a:cubicBezTo>
                    <a:pt x="632" y="189"/>
                    <a:pt x="632" y="189"/>
                    <a:pt x="657" y="165"/>
                  </a:cubicBezTo>
                  <a:cubicBezTo>
                    <a:pt x="657" y="141"/>
                    <a:pt x="657" y="116"/>
                    <a:pt x="632" y="116"/>
                  </a:cubicBezTo>
                  <a:cubicBezTo>
                    <a:pt x="560" y="92"/>
                    <a:pt x="511" y="68"/>
                    <a:pt x="438" y="43"/>
                  </a:cubicBezTo>
                  <a:close/>
                  <a:moveTo>
                    <a:pt x="778" y="195"/>
                  </a:moveTo>
                  <a:cubicBezTo>
                    <a:pt x="766" y="195"/>
                    <a:pt x="754" y="201"/>
                    <a:pt x="754" y="213"/>
                  </a:cubicBezTo>
                  <a:cubicBezTo>
                    <a:pt x="730" y="238"/>
                    <a:pt x="730" y="262"/>
                    <a:pt x="754" y="286"/>
                  </a:cubicBezTo>
                  <a:cubicBezTo>
                    <a:pt x="803" y="311"/>
                    <a:pt x="851" y="359"/>
                    <a:pt x="875" y="384"/>
                  </a:cubicBezTo>
                  <a:cubicBezTo>
                    <a:pt x="900" y="408"/>
                    <a:pt x="900" y="408"/>
                    <a:pt x="924" y="408"/>
                  </a:cubicBezTo>
                  <a:lnTo>
                    <a:pt x="973" y="408"/>
                  </a:lnTo>
                  <a:cubicBezTo>
                    <a:pt x="973" y="384"/>
                    <a:pt x="973" y="359"/>
                    <a:pt x="973" y="335"/>
                  </a:cubicBezTo>
                  <a:cubicBezTo>
                    <a:pt x="924" y="286"/>
                    <a:pt x="875" y="238"/>
                    <a:pt x="803" y="213"/>
                  </a:cubicBezTo>
                  <a:cubicBezTo>
                    <a:pt x="803" y="201"/>
                    <a:pt x="790" y="195"/>
                    <a:pt x="778" y="195"/>
                  </a:cubicBezTo>
                  <a:close/>
                  <a:moveTo>
                    <a:pt x="1033" y="438"/>
                  </a:moveTo>
                  <a:cubicBezTo>
                    <a:pt x="1021" y="438"/>
                    <a:pt x="1009" y="444"/>
                    <a:pt x="997" y="456"/>
                  </a:cubicBezTo>
                  <a:cubicBezTo>
                    <a:pt x="973" y="456"/>
                    <a:pt x="973" y="505"/>
                    <a:pt x="997" y="529"/>
                  </a:cubicBezTo>
                  <a:cubicBezTo>
                    <a:pt x="1021" y="578"/>
                    <a:pt x="1045" y="626"/>
                    <a:pt x="1070" y="675"/>
                  </a:cubicBezTo>
                  <a:cubicBezTo>
                    <a:pt x="1070" y="699"/>
                    <a:pt x="1094" y="724"/>
                    <a:pt x="1118" y="724"/>
                  </a:cubicBezTo>
                  <a:lnTo>
                    <a:pt x="1118" y="699"/>
                  </a:lnTo>
                  <a:cubicBezTo>
                    <a:pt x="1143" y="675"/>
                    <a:pt x="1167" y="651"/>
                    <a:pt x="1143" y="626"/>
                  </a:cubicBezTo>
                  <a:cubicBezTo>
                    <a:pt x="1118" y="578"/>
                    <a:pt x="1094" y="505"/>
                    <a:pt x="1070" y="456"/>
                  </a:cubicBezTo>
                  <a:cubicBezTo>
                    <a:pt x="1058" y="444"/>
                    <a:pt x="1045" y="438"/>
                    <a:pt x="1033" y="438"/>
                  </a:cubicBezTo>
                  <a:close/>
                  <a:moveTo>
                    <a:pt x="1143" y="796"/>
                  </a:moveTo>
                  <a:cubicBezTo>
                    <a:pt x="1118" y="821"/>
                    <a:pt x="1118" y="845"/>
                    <a:pt x="1118" y="869"/>
                  </a:cubicBezTo>
                  <a:cubicBezTo>
                    <a:pt x="1118" y="918"/>
                    <a:pt x="1143" y="991"/>
                    <a:pt x="1143" y="991"/>
                  </a:cubicBezTo>
                  <a:lnTo>
                    <a:pt x="1143" y="1039"/>
                  </a:lnTo>
                  <a:cubicBezTo>
                    <a:pt x="1143" y="1064"/>
                    <a:pt x="1167" y="1088"/>
                    <a:pt x="1191" y="1088"/>
                  </a:cubicBezTo>
                  <a:cubicBezTo>
                    <a:pt x="1215" y="1088"/>
                    <a:pt x="1240" y="1064"/>
                    <a:pt x="1240" y="1039"/>
                  </a:cubicBezTo>
                  <a:cubicBezTo>
                    <a:pt x="1240" y="1015"/>
                    <a:pt x="1240" y="1015"/>
                    <a:pt x="1240" y="991"/>
                  </a:cubicBezTo>
                  <a:cubicBezTo>
                    <a:pt x="1215" y="942"/>
                    <a:pt x="1215" y="894"/>
                    <a:pt x="1215" y="845"/>
                  </a:cubicBezTo>
                  <a:cubicBezTo>
                    <a:pt x="1191" y="821"/>
                    <a:pt x="1167" y="796"/>
                    <a:pt x="1143" y="796"/>
                  </a:cubicBezTo>
                  <a:close/>
                  <a:moveTo>
                    <a:pt x="1191" y="1185"/>
                  </a:moveTo>
                  <a:cubicBezTo>
                    <a:pt x="1167" y="1185"/>
                    <a:pt x="1143" y="1209"/>
                    <a:pt x="1143" y="1234"/>
                  </a:cubicBezTo>
                  <a:cubicBezTo>
                    <a:pt x="1143" y="1282"/>
                    <a:pt x="1143" y="1355"/>
                    <a:pt x="1118" y="1404"/>
                  </a:cubicBezTo>
                  <a:cubicBezTo>
                    <a:pt x="1118" y="1428"/>
                    <a:pt x="1143" y="1452"/>
                    <a:pt x="1167" y="1452"/>
                  </a:cubicBezTo>
                  <a:cubicBezTo>
                    <a:pt x="1191" y="1452"/>
                    <a:pt x="1215" y="1452"/>
                    <a:pt x="1215" y="1428"/>
                  </a:cubicBezTo>
                  <a:cubicBezTo>
                    <a:pt x="1215" y="1355"/>
                    <a:pt x="1240" y="1307"/>
                    <a:pt x="1240" y="1234"/>
                  </a:cubicBezTo>
                  <a:cubicBezTo>
                    <a:pt x="1240" y="1209"/>
                    <a:pt x="1215" y="1185"/>
                    <a:pt x="1191" y="1185"/>
                  </a:cubicBezTo>
                  <a:close/>
                  <a:moveTo>
                    <a:pt x="1107" y="1549"/>
                  </a:moveTo>
                  <a:cubicBezTo>
                    <a:pt x="1093" y="1549"/>
                    <a:pt x="1078" y="1557"/>
                    <a:pt x="1070" y="1574"/>
                  </a:cubicBezTo>
                  <a:cubicBezTo>
                    <a:pt x="1045" y="1622"/>
                    <a:pt x="997" y="1695"/>
                    <a:pt x="973" y="1744"/>
                  </a:cubicBezTo>
                  <a:cubicBezTo>
                    <a:pt x="948" y="1744"/>
                    <a:pt x="948" y="1792"/>
                    <a:pt x="973" y="1792"/>
                  </a:cubicBezTo>
                  <a:lnTo>
                    <a:pt x="1045" y="1792"/>
                  </a:lnTo>
                  <a:cubicBezTo>
                    <a:pt x="1094" y="1744"/>
                    <a:pt x="1118" y="1671"/>
                    <a:pt x="1143" y="1622"/>
                  </a:cubicBezTo>
                  <a:cubicBezTo>
                    <a:pt x="1158" y="1575"/>
                    <a:pt x="1133" y="1549"/>
                    <a:pt x="1107" y="1549"/>
                  </a:cubicBezTo>
                  <a:close/>
                  <a:moveTo>
                    <a:pt x="438" y="1792"/>
                  </a:moveTo>
                  <a:cubicBezTo>
                    <a:pt x="394" y="1792"/>
                    <a:pt x="390" y="1893"/>
                    <a:pt x="426" y="1893"/>
                  </a:cubicBezTo>
                  <a:cubicBezTo>
                    <a:pt x="430" y="1893"/>
                    <a:pt x="434" y="1892"/>
                    <a:pt x="438" y="1890"/>
                  </a:cubicBezTo>
                  <a:lnTo>
                    <a:pt x="632" y="1890"/>
                  </a:lnTo>
                  <a:cubicBezTo>
                    <a:pt x="657" y="1890"/>
                    <a:pt x="681" y="1890"/>
                    <a:pt x="681" y="1841"/>
                  </a:cubicBezTo>
                  <a:cubicBezTo>
                    <a:pt x="681" y="1817"/>
                    <a:pt x="657" y="1817"/>
                    <a:pt x="632" y="1792"/>
                  </a:cubicBezTo>
                  <a:close/>
                  <a:moveTo>
                    <a:pt x="244" y="1841"/>
                  </a:moveTo>
                  <a:cubicBezTo>
                    <a:pt x="171" y="1865"/>
                    <a:pt x="98" y="1914"/>
                    <a:pt x="74" y="1963"/>
                  </a:cubicBezTo>
                  <a:cubicBezTo>
                    <a:pt x="49" y="1987"/>
                    <a:pt x="49" y="2011"/>
                    <a:pt x="74" y="2011"/>
                  </a:cubicBezTo>
                  <a:cubicBezTo>
                    <a:pt x="74" y="2023"/>
                    <a:pt x="74" y="2029"/>
                    <a:pt x="77" y="2029"/>
                  </a:cubicBezTo>
                  <a:cubicBezTo>
                    <a:pt x="80" y="2029"/>
                    <a:pt x="86" y="2023"/>
                    <a:pt x="98" y="2011"/>
                  </a:cubicBezTo>
                  <a:cubicBezTo>
                    <a:pt x="98" y="2023"/>
                    <a:pt x="104" y="2029"/>
                    <a:pt x="110" y="2029"/>
                  </a:cubicBezTo>
                  <a:cubicBezTo>
                    <a:pt x="116" y="2029"/>
                    <a:pt x="122" y="2023"/>
                    <a:pt x="122" y="2011"/>
                  </a:cubicBezTo>
                  <a:cubicBezTo>
                    <a:pt x="171" y="1987"/>
                    <a:pt x="220" y="1938"/>
                    <a:pt x="268" y="1938"/>
                  </a:cubicBezTo>
                  <a:cubicBezTo>
                    <a:pt x="292" y="1938"/>
                    <a:pt x="317" y="1914"/>
                    <a:pt x="292" y="1865"/>
                  </a:cubicBezTo>
                  <a:cubicBezTo>
                    <a:pt x="292" y="1841"/>
                    <a:pt x="268" y="1841"/>
                    <a:pt x="244" y="1841"/>
                  </a:cubicBezTo>
                  <a:close/>
                  <a:moveTo>
                    <a:pt x="803" y="1841"/>
                  </a:moveTo>
                  <a:cubicBezTo>
                    <a:pt x="778" y="1841"/>
                    <a:pt x="754" y="1841"/>
                    <a:pt x="754" y="1865"/>
                  </a:cubicBezTo>
                  <a:cubicBezTo>
                    <a:pt x="754" y="1890"/>
                    <a:pt x="754" y="1914"/>
                    <a:pt x="778" y="1938"/>
                  </a:cubicBezTo>
                  <a:lnTo>
                    <a:pt x="705" y="1987"/>
                  </a:lnTo>
                  <a:cubicBezTo>
                    <a:pt x="681" y="2011"/>
                    <a:pt x="681" y="2035"/>
                    <a:pt x="705" y="2060"/>
                  </a:cubicBezTo>
                  <a:lnTo>
                    <a:pt x="754" y="2060"/>
                  </a:lnTo>
                  <a:cubicBezTo>
                    <a:pt x="754" y="2060"/>
                    <a:pt x="754" y="2060"/>
                    <a:pt x="754" y="2035"/>
                  </a:cubicBezTo>
                  <a:cubicBezTo>
                    <a:pt x="803" y="2011"/>
                    <a:pt x="827" y="1987"/>
                    <a:pt x="875" y="1938"/>
                  </a:cubicBezTo>
                  <a:lnTo>
                    <a:pt x="948" y="1963"/>
                  </a:lnTo>
                  <a:cubicBezTo>
                    <a:pt x="955" y="1970"/>
                    <a:pt x="963" y="1973"/>
                    <a:pt x="970" y="1973"/>
                  </a:cubicBezTo>
                  <a:cubicBezTo>
                    <a:pt x="987" y="1973"/>
                    <a:pt x="1004" y="1955"/>
                    <a:pt x="1021" y="1938"/>
                  </a:cubicBezTo>
                  <a:cubicBezTo>
                    <a:pt x="1021" y="1914"/>
                    <a:pt x="997" y="1890"/>
                    <a:pt x="997" y="1890"/>
                  </a:cubicBezTo>
                  <a:lnTo>
                    <a:pt x="900" y="1841"/>
                  </a:lnTo>
                  <a:close/>
                  <a:moveTo>
                    <a:pt x="1143" y="1993"/>
                  </a:moveTo>
                  <a:cubicBezTo>
                    <a:pt x="1130" y="1993"/>
                    <a:pt x="1118" y="1999"/>
                    <a:pt x="1118" y="2011"/>
                  </a:cubicBezTo>
                  <a:cubicBezTo>
                    <a:pt x="1094" y="2035"/>
                    <a:pt x="1094" y="2060"/>
                    <a:pt x="1118" y="2084"/>
                  </a:cubicBezTo>
                  <a:cubicBezTo>
                    <a:pt x="1167" y="2108"/>
                    <a:pt x="1191" y="2157"/>
                    <a:pt x="1240" y="2205"/>
                  </a:cubicBezTo>
                  <a:cubicBezTo>
                    <a:pt x="1240" y="2205"/>
                    <a:pt x="1264" y="2205"/>
                    <a:pt x="1264" y="2230"/>
                  </a:cubicBezTo>
                  <a:lnTo>
                    <a:pt x="1313" y="2230"/>
                  </a:lnTo>
                  <a:cubicBezTo>
                    <a:pt x="1337" y="2205"/>
                    <a:pt x="1337" y="2181"/>
                    <a:pt x="1313" y="2157"/>
                  </a:cubicBezTo>
                  <a:cubicBezTo>
                    <a:pt x="1264" y="2108"/>
                    <a:pt x="1215" y="2060"/>
                    <a:pt x="1167" y="2011"/>
                  </a:cubicBezTo>
                  <a:cubicBezTo>
                    <a:pt x="1167" y="1999"/>
                    <a:pt x="1155" y="1993"/>
                    <a:pt x="1143" y="1993"/>
                  </a:cubicBezTo>
                  <a:close/>
                  <a:moveTo>
                    <a:pt x="585" y="2074"/>
                  </a:moveTo>
                  <a:cubicBezTo>
                    <a:pt x="576" y="2074"/>
                    <a:pt x="567" y="2077"/>
                    <a:pt x="560" y="2084"/>
                  </a:cubicBezTo>
                  <a:cubicBezTo>
                    <a:pt x="511" y="2108"/>
                    <a:pt x="462" y="2133"/>
                    <a:pt x="414" y="2157"/>
                  </a:cubicBezTo>
                  <a:cubicBezTo>
                    <a:pt x="365" y="2157"/>
                    <a:pt x="365" y="2230"/>
                    <a:pt x="414" y="2254"/>
                  </a:cubicBezTo>
                  <a:lnTo>
                    <a:pt x="438" y="2230"/>
                  </a:lnTo>
                  <a:cubicBezTo>
                    <a:pt x="487" y="2205"/>
                    <a:pt x="560" y="2181"/>
                    <a:pt x="608" y="2157"/>
                  </a:cubicBezTo>
                  <a:cubicBezTo>
                    <a:pt x="632" y="2157"/>
                    <a:pt x="632" y="2133"/>
                    <a:pt x="632" y="2108"/>
                  </a:cubicBezTo>
                  <a:cubicBezTo>
                    <a:pt x="632" y="2091"/>
                    <a:pt x="608" y="2074"/>
                    <a:pt x="585" y="2074"/>
                  </a:cubicBezTo>
                  <a:close/>
                  <a:moveTo>
                    <a:pt x="49" y="2108"/>
                  </a:moveTo>
                  <a:cubicBezTo>
                    <a:pt x="25" y="2133"/>
                    <a:pt x="1" y="2157"/>
                    <a:pt x="25" y="2181"/>
                  </a:cubicBezTo>
                  <a:cubicBezTo>
                    <a:pt x="74" y="2230"/>
                    <a:pt x="147" y="2278"/>
                    <a:pt x="220" y="2278"/>
                  </a:cubicBezTo>
                  <a:lnTo>
                    <a:pt x="244" y="2278"/>
                  </a:lnTo>
                  <a:cubicBezTo>
                    <a:pt x="244" y="2278"/>
                    <a:pt x="268" y="2254"/>
                    <a:pt x="268" y="2230"/>
                  </a:cubicBezTo>
                  <a:cubicBezTo>
                    <a:pt x="268" y="2205"/>
                    <a:pt x="244" y="2181"/>
                    <a:pt x="220" y="2181"/>
                  </a:cubicBezTo>
                  <a:cubicBezTo>
                    <a:pt x="195" y="2181"/>
                    <a:pt x="122" y="2181"/>
                    <a:pt x="98" y="2133"/>
                  </a:cubicBezTo>
                  <a:cubicBezTo>
                    <a:pt x="98" y="2108"/>
                    <a:pt x="74" y="2108"/>
                    <a:pt x="49" y="2108"/>
                  </a:cubicBezTo>
                  <a:close/>
                  <a:moveTo>
                    <a:pt x="1361" y="2278"/>
                  </a:moveTo>
                  <a:cubicBezTo>
                    <a:pt x="1337" y="2303"/>
                    <a:pt x="1313" y="2327"/>
                    <a:pt x="1337" y="2351"/>
                  </a:cubicBezTo>
                  <a:cubicBezTo>
                    <a:pt x="1337" y="2400"/>
                    <a:pt x="1361" y="2448"/>
                    <a:pt x="1361" y="2521"/>
                  </a:cubicBezTo>
                  <a:cubicBezTo>
                    <a:pt x="1361" y="2546"/>
                    <a:pt x="1386" y="2570"/>
                    <a:pt x="1410" y="2570"/>
                  </a:cubicBezTo>
                  <a:cubicBezTo>
                    <a:pt x="1434" y="2570"/>
                    <a:pt x="1458" y="2546"/>
                    <a:pt x="1458" y="2521"/>
                  </a:cubicBezTo>
                  <a:cubicBezTo>
                    <a:pt x="1458" y="2448"/>
                    <a:pt x="1434" y="2375"/>
                    <a:pt x="1410" y="2327"/>
                  </a:cubicBezTo>
                  <a:cubicBezTo>
                    <a:pt x="1410" y="2303"/>
                    <a:pt x="1361" y="2278"/>
                    <a:pt x="1361" y="2278"/>
                  </a:cubicBezTo>
                  <a:close/>
                  <a:moveTo>
                    <a:pt x="1402" y="2657"/>
                  </a:moveTo>
                  <a:cubicBezTo>
                    <a:pt x="1383" y="2657"/>
                    <a:pt x="1378" y="2674"/>
                    <a:pt x="1361" y="2691"/>
                  </a:cubicBezTo>
                  <a:cubicBezTo>
                    <a:pt x="1361" y="2764"/>
                    <a:pt x="1337" y="2813"/>
                    <a:pt x="1313" y="2861"/>
                  </a:cubicBezTo>
                  <a:cubicBezTo>
                    <a:pt x="1313" y="2886"/>
                    <a:pt x="1337" y="2910"/>
                    <a:pt x="1361" y="2934"/>
                  </a:cubicBezTo>
                  <a:cubicBezTo>
                    <a:pt x="1386" y="2934"/>
                    <a:pt x="1410" y="2934"/>
                    <a:pt x="1410" y="2910"/>
                  </a:cubicBezTo>
                  <a:cubicBezTo>
                    <a:pt x="1434" y="2837"/>
                    <a:pt x="1458" y="2764"/>
                    <a:pt x="1458" y="2716"/>
                  </a:cubicBezTo>
                  <a:cubicBezTo>
                    <a:pt x="1458" y="2691"/>
                    <a:pt x="1458" y="2667"/>
                    <a:pt x="1434" y="2667"/>
                  </a:cubicBezTo>
                  <a:cubicBezTo>
                    <a:pt x="1420" y="2660"/>
                    <a:pt x="1410" y="2657"/>
                    <a:pt x="1402" y="2657"/>
                  </a:cubicBezTo>
                  <a:close/>
                  <a:moveTo>
                    <a:pt x="1288" y="3021"/>
                  </a:moveTo>
                  <a:cubicBezTo>
                    <a:pt x="1272" y="3021"/>
                    <a:pt x="1256" y="3031"/>
                    <a:pt x="1240" y="3031"/>
                  </a:cubicBezTo>
                  <a:lnTo>
                    <a:pt x="1167" y="3201"/>
                  </a:lnTo>
                  <a:cubicBezTo>
                    <a:pt x="1143" y="3226"/>
                    <a:pt x="1167" y="3250"/>
                    <a:pt x="1191" y="3274"/>
                  </a:cubicBezTo>
                  <a:cubicBezTo>
                    <a:pt x="1215" y="3274"/>
                    <a:pt x="1240" y="3274"/>
                    <a:pt x="1240" y="3250"/>
                  </a:cubicBezTo>
                  <a:cubicBezTo>
                    <a:pt x="1264" y="3201"/>
                    <a:pt x="1313" y="3153"/>
                    <a:pt x="1337" y="3080"/>
                  </a:cubicBezTo>
                  <a:cubicBezTo>
                    <a:pt x="1337" y="3056"/>
                    <a:pt x="1337" y="3031"/>
                    <a:pt x="1313" y="3031"/>
                  </a:cubicBezTo>
                  <a:cubicBezTo>
                    <a:pt x="1305" y="3023"/>
                    <a:pt x="1296" y="3021"/>
                    <a:pt x="1288" y="3021"/>
                  </a:cubicBezTo>
                  <a:close/>
                  <a:moveTo>
                    <a:pt x="1124" y="3351"/>
                  </a:moveTo>
                  <a:cubicBezTo>
                    <a:pt x="1112" y="3351"/>
                    <a:pt x="1101" y="3357"/>
                    <a:pt x="1094" y="3371"/>
                  </a:cubicBezTo>
                  <a:cubicBezTo>
                    <a:pt x="1045" y="3444"/>
                    <a:pt x="1021" y="3493"/>
                    <a:pt x="997" y="3542"/>
                  </a:cubicBezTo>
                  <a:cubicBezTo>
                    <a:pt x="973" y="3542"/>
                    <a:pt x="973" y="3566"/>
                    <a:pt x="997" y="3590"/>
                  </a:cubicBezTo>
                  <a:lnTo>
                    <a:pt x="1070" y="3590"/>
                  </a:lnTo>
                  <a:cubicBezTo>
                    <a:pt x="1094" y="3542"/>
                    <a:pt x="1143" y="3493"/>
                    <a:pt x="1167" y="3420"/>
                  </a:cubicBezTo>
                  <a:cubicBezTo>
                    <a:pt x="1184" y="3386"/>
                    <a:pt x="1153" y="3351"/>
                    <a:pt x="1124" y="3351"/>
                  </a:cubicBezTo>
                  <a:close/>
                  <a:moveTo>
                    <a:pt x="705" y="3566"/>
                  </a:moveTo>
                  <a:cubicBezTo>
                    <a:pt x="632" y="3566"/>
                    <a:pt x="560" y="3590"/>
                    <a:pt x="511" y="3639"/>
                  </a:cubicBezTo>
                  <a:cubicBezTo>
                    <a:pt x="487" y="3639"/>
                    <a:pt x="487" y="3687"/>
                    <a:pt x="511" y="3687"/>
                  </a:cubicBezTo>
                  <a:cubicBezTo>
                    <a:pt x="511" y="3699"/>
                    <a:pt x="511" y="3705"/>
                    <a:pt x="514" y="3705"/>
                  </a:cubicBezTo>
                  <a:cubicBezTo>
                    <a:pt x="517" y="3705"/>
                    <a:pt x="523" y="3699"/>
                    <a:pt x="535" y="3687"/>
                  </a:cubicBezTo>
                  <a:cubicBezTo>
                    <a:pt x="535" y="3687"/>
                    <a:pt x="535" y="3712"/>
                    <a:pt x="560" y="3712"/>
                  </a:cubicBezTo>
                  <a:cubicBezTo>
                    <a:pt x="608" y="3663"/>
                    <a:pt x="657" y="3663"/>
                    <a:pt x="705" y="3663"/>
                  </a:cubicBezTo>
                  <a:cubicBezTo>
                    <a:pt x="730" y="3663"/>
                    <a:pt x="754" y="3639"/>
                    <a:pt x="754" y="3614"/>
                  </a:cubicBezTo>
                  <a:cubicBezTo>
                    <a:pt x="754" y="3590"/>
                    <a:pt x="730" y="3566"/>
                    <a:pt x="705" y="3566"/>
                  </a:cubicBezTo>
                  <a:close/>
                  <a:moveTo>
                    <a:pt x="900" y="3590"/>
                  </a:moveTo>
                  <a:cubicBezTo>
                    <a:pt x="875" y="3590"/>
                    <a:pt x="851" y="3614"/>
                    <a:pt x="851" y="3639"/>
                  </a:cubicBezTo>
                  <a:cubicBezTo>
                    <a:pt x="827" y="3639"/>
                    <a:pt x="851" y="3663"/>
                    <a:pt x="851" y="3687"/>
                  </a:cubicBezTo>
                  <a:cubicBezTo>
                    <a:pt x="827" y="3736"/>
                    <a:pt x="778" y="3760"/>
                    <a:pt x="730" y="3809"/>
                  </a:cubicBezTo>
                  <a:cubicBezTo>
                    <a:pt x="730" y="3833"/>
                    <a:pt x="730" y="3857"/>
                    <a:pt x="730" y="3882"/>
                  </a:cubicBezTo>
                  <a:lnTo>
                    <a:pt x="803" y="3882"/>
                  </a:lnTo>
                  <a:cubicBezTo>
                    <a:pt x="851" y="3833"/>
                    <a:pt x="900" y="3784"/>
                    <a:pt x="948" y="3736"/>
                  </a:cubicBezTo>
                  <a:cubicBezTo>
                    <a:pt x="948" y="3736"/>
                    <a:pt x="948" y="3712"/>
                    <a:pt x="948" y="3712"/>
                  </a:cubicBezTo>
                  <a:cubicBezTo>
                    <a:pt x="973" y="3712"/>
                    <a:pt x="1021" y="3736"/>
                    <a:pt x="1045" y="3736"/>
                  </a:cubicBezTo>
                  <a:cubicBezTo>
                    <a:pt x="1053" y="3743"/>
                    <a:pt x="1060" y="3746"/>
                    <a:pt x="1067" y="3746"/>
                  </a:cubicBezTo>
                  <a:cubicBezTo>
                    <a:pt x="1084" y="3746"/>
                    <a:pt x="1101" y="3729"/>
                    <a:pt x="1118" y="3712"/>
                  </a:cubicBezTo>
                  <a:cubicBezTo>
                    <a:pt x="1118" y="3712"/>
                    <a:pt x="1118" y="3663"/>
                    <a:pt x="1094" y="3663"/>
                  </a:cubicBezTo>
                  <a:cubicBezTo>
                    <a:pt x="1021" y="3639"/>
                    <a:pt x="973" y="3614"/>
                    <a:pt x="900" y="3590"/>
                  </a:cubicBezTo>
                  <a:close/>
                  <a:moveTo>
                    <a:pt x="1231" y="3742"/>
                  </a:moveTo>
                  <a:cubicBezTo>
                    <a:pt x="1222" y="3742"/>
                    <a:pt x="1215" y="3748"/>
                    <a:pt x="1215" y="3760"/>
                  </a:cubicBezTo>
                  <a:cubicBezTo>
                    <a:pt x="1191" y="3784"/>
                    <a:pt x="1191" y="3809"/>
                    <a:pt x="1215" y="3833"/>
                  </a:cubicBezTo>
                  <a:cubicBezTo>
                    <a:pt x="1264" y="3857"/>
                    <a:pt x="1313" y="3882"/>
                    <a:pt x="1361" y="3930"/>
                  </a:cubicBezTo>
                  <a:lnTo>
                    <a:pt x="1386" y="3930"/>
                  </a:lnTo>
                  <a:cubicBezTo>
                    <a:pt x="1386" y="3930"/>
                    <a:pt x="1396" y="3941"/>
                    <a:pt x="1411" y="3941"/>
                  </a:cubicBezTo>
                  <a:cubicBezTo>
                    <a:pt x="1418" y="3941"/>
                    <a:pt x="1426" y="3938"/>
                    <a:pt x="1434" y="3930"/>
                  </a:cubicBezTo>
                  <a:cubicBezTo>
                    <a:pt x="1434" y="3930"/>
                    <a:pt x="1434" y="3882"/>
                    <a:pt x="1434" y="3882"/>
                  </a:cubicBezTo>
                  <a:cubicBezTo>
                    <a:pt x="1386" y="3833"/>
                    <a:pt x="1313" y="3784"/>
                    <a:pt x="1264" y="3760"/>
                  </a:cubicBezTo>
                  <a:cubicBezTo>
                    <a:pt x="1252" y="3748"/>
                    <a:pt x="1240" y="3742"/>
                    <a:pt x="1231" y="3742"/>
                  </a:cubicBezTo>
                  <a:close/>
                  <a:moveTo>
                    <a:pt x="462" y="3784"/>
                  </a:moveTo>
                  <a:cubicBezTo>
                    <a:pt x="438" y="3784"/>
                    <a:pt x="414" y="3809"/>
                    <a:pt x="438" y="3833"/>
                  </a:cubicBezTo>
                  <a:cubicBezTo>
                    <a:pt x="438" y="3906"/>
                    <a:pt x="487" y="3979"/>
                    <a:pt x="584" y="3979"/>
                  </a:cubicBezTo>
                  <a:lnTo>
                    <a:pt x="608" y="3979"/>
                  </a:lnTo>
                  <a:cubicBezTo>
                    <a:pt x="632" y="3979"/>
                    <a:pt x="657" y="3954"/>
                    <a:pt x="657" y="3906"/>
                  </a:cubicBezTo>
                  <a:cubicBezTo>
                    <a:pt x="632" y="3882"/>
                    <a:pt x="608" y="3882"/>
                    <a:pt x="584" y="3882"/>
                  </a:cubicBezTo>
                  <a:cubicBezTo>
                    <a:pt x="560" y="3882"/>
                    <a:pt x="511" y="3882"/>
                    <a:pt x="511" y="3809"/>
                  </a:cubicBezTo>
                  <a:cubicBezTo>
                    <a:pt x="511" y="3784"/>
                    <a:pt x="487" y="3784"/>
                    <a:pt x="462" y="3784"/>
                  </a:cubicBezTo>
                  <a:close/>
                  <a:moveTo>
                    <a:pt x="1520" y="3963"/>
                  </a:moveTo>
                  <a:cubicBezTo>
                    <a:pt x="1480" y="3963"/>
                    <a:pt x="1445" y="4014"/>
                    <a:pt x="1483" y="4052"/>
                  </a:cubicBezTo>
                  <a:cubicBezTo>
                    <a:pt x="1507" y="4100"/>
                    <a:pt x="1556" y="4149"/>
                    <a:pt x="1580" y="4197"/>
                  </a:cubicBezTo>
                  <a:cubicBezTo>
                    <a:pt x="1604" y="4197"/>
                    <a:pt x="1604" y="4222"/>
                    <a:pt x="1628" y="4222"/>
                  </a:cubicBezTo>
                  <a:lnTo>
                    <a:pt x="1628" y="4197"/>
                  </a:lnTo>
                  <a:lnTo>
                    <a:pt x="1653" y="4197"/>
                  </a:lnTo>
                  <a:cubicBezTo>
                    <a:pt x="1677" y="4197"/>
                    <a:pt x="1677" y="4173"/>
                    <a:pt x="1677" y="4149"/>
                  </a:cubicBezTo>
                  <a:cubicBezTo>
                    <a:pt x="1628" y="4100"/>
                    <a:pt x="1604" y="4027"/>
                    <a:pt x="1556" y="3979"/>
                  </a:cubicBezTo>
                  <a:cubicBezTo>
                    <a:pt x="1544" y="3967"/>
                    <a:pt x="1532" y="3963"/>
                    <a:pt x="1520" y="3963"/>
                  </a:cubicBezTo>
                  <a:close/>
                  <a:moveTo>
                    <a:pt x="1722" y="4285"/>
                  </a:moveTo>
                  <a:cubicBezTo>
                    <a:pt x="1716" y="4285"/>
                    <a:pt x="1708" y="4287"/>
                    <a:pt x="1701" y="4295"/>
                  </a:cubicBezTo>
                  <a:cubicBezTo>
                    <a:pt x="1677" y="4295"/>
                    <a:pt x="1653" y="4319"/>
                    <a:pt x="1677" y="4343"/>
                  </a:cubicBezTo>
                  <a:cubicBezTo>
                    <a:pt x="1701" y="4416"/>
                    <a:pt x="1726" y="4465"/>
                    <a:pt x="1726" y="4513"/>
                  </a:cubicBezTo>
                  <a:cubicBezTo>
                    <a:pt x="1726" y="4537"/>
                    <a:pt x="1750" y="4562"/>
                    <a:pt x="1774" y="4562"/>
                  </a:cubicBezTo>
                  <a:cubicBezTo>
                    <a:pt x="1799" y="4562"/>
                    <a:pt x="1823" y="4513"/>
                    <a:pt x="1823" y="4489"/>
                  </a:cubicBezTo>
                  <a:cubicBezTo>
                    <a:pt x="1799" y="4440"/>
                    <a:pt x="1774" y="4367"/>
                    <a:pt x="1750" y="4319"/>
                  </a:cubicBezTo>
                  <a:cubicBezTo>
                    <a:pt x="1750" y="4302"/>
                    <a:pt x="1738" y="4285"/>
                    <a:pt x="1722" y="4285"/>
                  </a:cubicBezTo>
                  <a:close/>
                  <a:moveTo>
                    <a:pt x="1799" y="4635"/>
                  </a:moveTo>
                  <a:cubicBezTo>
                    <a:pt x="1774" y="4659"/>
                    <a:pt x="1750" y="4683"/>
                    <a:pt x="1750" y="4708"/>
                  </a:cubicBezTo>
                  <a:lnTo>
                    <a:pt x="1750" y="4780"/>
                  </a:lnTo>
                  <a:lnTo>
                    <a:pt x="1750" y="4878"/>
                  </a:lnTo>
                  <a:cubicBezTo>
                    <a:pt x="1750" y="4902"/>
                    <a:pt x="1774" y="4926"/>
                    <a:pt x="1799" y="4926"/>
                  </a:cubicBezTo>
                  <a:cubicBezTo>
                    <a:pt x="1823" y="4926"/>
                    <a:pt x="1847" y="4902"/>
                    <a:pt x="1847" y="4878"/>
                  </a:cubicBezTo>
                  <a:lnTo>
                    <a:pt x="1847" y="4780"/>
                  </a:lnTo>
                  <a:lnTo>
                    <a:pt x="1847" y="4683"/>
                  </a:lnTo>
                  <a:cubicBezTo>
                    <a:pt x="1847" y="4659"/>
                    <a:pt x="1823" y="4635"/>
                    <a:pt x="1799" y="4635"/>
                  </a:cubicBezTo>
                  <a:close/>
                  <a:moveTo>
                    <a:pt x="1799" y="5023"/>
                  </a:moveTo>
                  <a:cubicBezTo>
                    <a:pt x="1774" y="5023"/>
                    <a:pt x="1750" y="5023"/>
                    <a:pt x="1750" y="5048"/>
                  </a:cubicBezTo>
                  <a:cubicBezTo>
                    <a:pt x="1726" y="5096"/>
                    <a:pt x="1726" y="5145"/>
                    <a:pt x="1726" y="5169"/>
                  </a:cubicBezTo>
                  <a:cubicBezTo>
                    <a:pt x="1701" y="5193"/>
                    <a:pt x="1726" y="5218"/>
                    <a:pt x="1750" y="5242"/>
                  </a:cubicBezTo>
                  <a:cubicBezTo>
                    <a:pt x="1774" y="5242"/>
                    <a:pt x="1799" y="5218"/>
                    <a:pt x="1799" y="5193"/>
                  </a:cubicBezTo>
                  <a:cubicBezTo>
                    <a:pt x="1823" y="5169"/>
                    <a:pt x="1823" y="5121"/>
                    <a:pt x="1823" y="5072"/>
                  </a:cubicBezTo>
                  <a:cubicBezTo>
                    <a:pt x="1847" y="5048"/>
                    <a:pt x="1823" y="5023"/>
                    <a:pt x="1799" y="50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7" name="Google Shape;209;p6"/>
          <p:cNvGrpSpPr>
            <a:grpSpLocks/>
          </p:cNvGrpSpPr>
          <p:nvPr/>
        </p:nvGrpSpPr>
        <p:grpSpPr bwMode="auto">
          <a:xfrm flipH="1">
            <a:off x="11041063" y="5276850"/>
            <a:ext cx="944562" cy="1638300"/>
            <a:chOff x="-1056319" y="1385262"/>
            <a:chExt cx="212940" cy="369285"/>
          </a:xfrm>
        </p:grpSpPr>
        <p:sp>
          <p:nvSpPr>
            <p:cNvPr id="18" name="Google Shape;210;p6"/>
            <p:cNvSpPr/>
            <p:nvPr/>
          </p:nvSpPr>
          <p:spPr>
            <a:xfrm>
              <a:off x="-933207" y="1467564"/>
              <a:ext cx="27199" cy="279111"/>
            </a:xfrm>
            <a:custGeom>
              <a:avLst/>
              <a:gdLst/>
              <a:ahLst/>
              <a:cxnLst/>
              <a:rect l="l" t="t" r="r" b="b"/>
              <a:pathLst>
                <a:path w="705" h="7168" extrusionOk="0">
                  <a:moveTo>
                    <a:pt x="680" y="1"/>
                  </a:moveTo>
                  <a:cubicBezTo>
                    <a:pt x="656" y="1"/>
                    <a:pt x="632" y="25"/>
                    <a:pt x="632" y="50"/>
                  </a:cubicBezTo>
                  <a:cubicBezTo>
                    <a:pt x="608" y="292"/>
                    <a:pt x="0" y="6123"/>
                    <a:pt x="170" y="7119"/>
                  </a:cubicBezTo>
                  <a:cubicBezTo>
                    <a:pt x="170" y="7143"/>
                    <a:pt x="170" y="7167"/>
                    <a:pt x="195" y="7167"/>
                  </a:cubicBezTo>
                  <a:lnTo>
                    <a:pt x="219" y="7167"/>
                  </a:lnTo>
                  <a:cubicBezTo>
                    <a:pt x="243" y="7143"/>
                    <a:pt x="243" y="7119"/>
                    <a:pt x="243" y="7094"/>
                  </a:cubicBezTo>
                  <a:cubicBezTo>
                    <a:pt x="97" y="6123"/>
                    <a:pt x="705" y="122"/>
                    <a:pt x="705" y="74"/>
                  </a:cubicBezTo>
                  <a:cubicBezTo>
                    <a:pt x="705" y="25"/>
                    <a:pt x="705" y="25"/>
                    <a:pt x="6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" name="Google Shape;211;p6"/>
            <p:cNvSpPr/>
            <p:nvPr/>
          </p:nvSpPr>
          <p:spPr>
            <a:xfrm>
              <a:off x="-968280" y="1385262"/>
              <a:ext cx="124901" cy="123811"/>
            </a:xfrm>
            <a:custGeom>
              <a:avLst/>
              <a:gdLst/>
              <a:ahLst/>
              <a:cxnLst/>
              <a:rect l="l" t="t" r="r" b="b"/>
              <a:pathLst>
                <a:path w="3208" h="3183" extrusionOk="0">
                  <a:moveTo>
                    <a:pt x="1555" y="98"/>
                  </a:moveTo>
                  <a:cubicBezTo>
                    <a:pt x="1871" y="171"/>
                    <a:pt x="1871" y="705"/>
                    <a:pt x="1871" y="705"/>
                  </a:cubicBezTo>
                  <a:cubicBezTo>
                    <a:pt x="1871" y="729"/>
                    <a:pt x="1895" y="754"/>
                    <a:pt x="1920" y="754"/>
                  </a:cubicBezTo>
                  <a:cubicBezTo>
                    <a:pt x="1944" y="754"/>
                    <a:pt x="1968" y="754"/>
                    <a:pt x="1968" y="729"/>
                  </a:cubicBezTo>
                  <a:cubicBezTo>
                    <a:pt x="2065" y="535"/>
                    <a:pt x="2260" y="243"/>
                    <a:pt x="2381" y="243"/>
                  </a:cubicBezTo>
                  <a:cubicBezTo>
                    <a:pt x="2405" y="243"/>
                    <a:pt x="2430" y="243"/>
                    <a:pt x="2430" y="268"/>
                  </a:cubicBezTo>
                  <a:cubicBezTo>
                    <a:pt x="2600" y="389"/>
                    <a:pt x="2478" y="802"/>
                    <a:pt x="2405" y="948"/>
                  </a:cubicBezTo>
                  <a:cubicBezTo>
                    <a:pt x="2386" y="988"/>
                    <a:pt x="2414" y="1027"/>
                    <a:pt x="2452" y="1027"/>
                  </a:cubicBezTo>
                  <a:cubicBezTo>
                    <a:pt x="2460" y="1027"/>
                    <a:pt x="2469" y="1025"/>
                    <a:pt x="2478" y="1021"/>
                  </a:cubicBezTo>
                  <a:cubicBezTo>
                    <a:pt x="2600" y="972"/>
                    <a:pt x="2745" y="924"/>
                    <a:pt x="2891" y="924"/>
                  </a:cubicBezTo>
                  <a:cubicBezTo>
                    <a:pt x="2940" y="924"/>
                    <a:pt x="3013" y="924"/>
                    <a:pt x="3061" y="972"/>
                  </a:cubicBezTo>
                  <a:cubicBezTo>
                    <a:pt x="3061" y="972"/>
                    <a:pt x="3061" y="996"/>
                    <a:pt x="3061" y="996"/>
                  </a:cubicBezTo>
                  <a:cubicBezTo>
                    <a:pt x="3037" y="1142"/>
                    <a:pt x="2745" y="1409"/>
                    <a:pt x="2551" y="1580"/>
                  </a:cubicBezTo>
                  <a:cubicBezTo>
                    <a:pt x="2527" y="1580"/>
                    <a:pt x="2527" y="1604"/>
                    <a:pt x="2527" y="1628"/>
                  </a:cubicBezTo>
                  <a:cubicBezTo>
                    <a:pt x="2551" y="1628"/>
                    <a:pt x="2551" y="1652"/>
                    <a:pt x="2575" y="1652"/>
                  </a:cubicBezTo>
                  <a:cubicBezTo>
                    <a:pt x="2721" y="1652"/>
                    <a:pt x="3134" y="1725"/>
                    <a:pt x="3134" y="1920"/>
                  </a:cubicBezTo>
                  <a:cubicBezTo>
                    <a:pt x="3134" y="2114"/>
                    <a:pt x="2624" y="2163"/>
                    <a:pt x="2430" y="2163"/>
                  </a:cubicBezTo>
                  <a:cubicBezTo>
                    <a:pt x="2430" y="2163"/>
                    <a:pt x="2405" y="2163"/>
                    <a:pt x="2405" y="2187"/>
                  </a:cubicBezTo>
                  <a:cubicBezTo>
                    <a:pt x="2381" y="2211"/>
                    <a:pt x="2381" y="2211"/>
                    <a:pt x="2405" y="2235"/>
                  </a:cubicBezTo>
                  <a:cubicBezTo>
                    <a:pt x="2405" y="2235"/>
                    <a:pt x="2697" y="2551"/>
                    <a:pt x="2527" y="2794"/>
                  </a:cubicBezTo>
                  <a:cubicBezTo>
                    <a:pt x="2503" y="2818"/>
                    <a:pt x="2454" y="2843"/>
                    <a:pt x="2430" y="2843"/>
                  </a:cubicBezTo>
                  <a:cubicBezTo>
                    <a:pt x="2260" y="2843"/>
                    <a:pt x="1992" y="2503"/>
                    <a:pt x="1895" y="2381"/>
                  </a:cubicBezTo>
                  <a:cubicBezTo>
                    <a:pt x="1883" y="2369"/>
                    <a:pt x="1871" y="2363"/>
                    <a:pt x="1862" y="2363"/>
                  </a:cubicBezTo>
                  <a:cubicBezTo>
                    <a:pt x="1853" y="2363"/>
                    <a:pt x="1847" y="2369"/>
                    <a:pt x="1847" y="2381"/>
                  </a:cubicBezTo>
                  <a:cubicBezTo>
                    <a:pt x="1822" y="2381"/>
                    <a:pt x="1798" y="2405"/>
                    <a:pt x="1798" y="2430"/>
                  </a:cubicBezTo>
                  <a:cubicBezTo>
                    <a:pt x="1798" y="2430"/>
                    <a:pt x="1871" y="2964"/>
                    <a:pt x="1579" y="3086"/>
                  </a:cubicBezTo>
                  <a:lnTo>
                    <a:pt x="1507" y="3086"/>
                  </a:lnTo>
                  <a:cubicBezTo>
                    <a:pt x="1312" y="3086"/>
                    <a:pt x="1215" y="2624"/>
                    <a:pt x="1215" y="2454"/>
                  </a:cubicBezTo>
                  <a:cubicBezTo>
                    <a:pt x="1215" y="2430"/>
                    <a:pt x="1191" y="2430"/>
                    <a:pt x="1166" y="2430"/>
                  </a:cubicBezTo>
                  <a:cubicBezTo>
                    <a:pt x="1166" y="2430"/>
                    <a:pt x="1166" y="2454"/>
                    <a:pt x="1166" y="2454"/>
                  </a:cubicBezTo>
                  <a:cubicBezTo>
                    <a:pt x="1045" y="2551"/>
                    <a:pt x="899" y="2624"/>
                    <a:pt x="754" y="2624"/>
                  </a:cubicBezTo>
                  <a:cubicBezTo>
                    <a:pt x="656" y="2624"/>
                    <a:pt x="583" y="2600"/>
                    <a:pt x="511" y="2575"/>
                  </a:cubicBezTo>
                  <a:cubicBezTo>
                    <a:pt x="462" y="2551"/>
                    <a:pt x="413" y="2503"/>
                    <a:pt x="413" y="2454"/>
                  </a:cubicBezTo>
                  <a:cubicBezTo>
                    <a:pt x="389" y="2235"/>
                    <a:pt x="729" y="1871"/>
                    <a:pt x="875" y="1725"/>
                  </a:cubicBezTo>
                  <a:cubicBezTo>
                    <a:pt x="875" y="1701"/>
                    <a:pt x="875" y="1701"/>
                    <a:pt x="875" y="1677"/>
                  </a:cubicBezTo>
                  <a:cubicBezTo>
                    <a:pt x="851" y="1652"/>
                    <a:pt x="826" y="1652"/>
                    <a:pt x="826" y="1652"/>
                  </a:cubicBezTo>
                  <a:lnTo>
                    <a:pt x="705" y="1652"/>
                  </a:lnTo>
                  <a:cubicBezTo>
                    <a:pt x="535" y="1652"/>
                    <a:pt x="195" y="1628"/>
                    <a:pt x="146" y="1409"/>
                  </a:cubicBezTo>
                  <a:cubicBezTo>
                    <a:pt x="122" y="1385"/>
                    <a:pt x="122" y="1361"/>
                    <a:pt x="146" y="1337"/>
                  </a:cubicBezTo>
                  <a:cubicBezTo>
                    <a:pt x="219" y="1215"/>
                    <a:pt x="559" y="1191"/>
                    <a:pt x="826" y="1191"/>
                  </a:cubicBezTo>
                  <a:lnTo>
                    <a:pt x="851" y="1191"/>
                  </a:lnTo>
                  <a:cubicBezTo>
                    <a:pt x="899" y="1167"/>
                    <a:pt x="924" y="1118"/>
                    <a:pt x="875" y="1094"/>
                  </a:cubicBezTo>
                  <a:cubicBezTo>
                    <a:pt x="778" y="1021"/>
                    <a:pt x="511" y="778"/>
                    <a:pt x="511" y="608"/>
                  </a:cubicBezTo>
                  <a:cubicBezTo>
                    <a:pt x="511" y="559"/>
                    <a:pt x="511" y="535"/>
                    <a:pt x="535" y="511"/>
                  </a:cubicBezTo>
                  <a:cubicBezTo>
                    <a:pt x="583" y="486"/>
                    <a:pt x="608" y="462"/>
                    <a:pt x="656" y="462"/>
                  </a:cubicBezTo>
                  <a:cubicBezTo>
                    <a:pt x="899" y="511"/>
                    <a:pt x="1118" y="632"/>
                    <a:pt x="1312" y="778"/>
                  </a:cubicBezTo>
                  <a:lnTo>
                    <a:pt x="1361" y="778"/>
                  </a:lnTo>
                  <a:cubicBezTo>
                    <a:pt x="1385" y="754"/>
                    <a:pt x="1385" y="754"/>
                    <a:pt x="1385" y="729"/>
                  </a:cubicBezTo>
                  <a:cubicBezTo>
                    <a:pt x="1361" y="608"/>
                    <a:pt x="1337" y="268"/>
                    <a:pt x="1434" y="146"/>
                  </a:cubicBezTo>
                  <a:cubicBezTo>
                    <a:pt x="1458" y="98"/>
                    <a:pt x="1507" y="98"/>
                    <a:pt x="1555" y="98"/>
                  </a:cubicBezTo>
                  <a:close/>
                  <a:moveTo>
                    <a:pt x="1531" y="1"/>
                  </a:moveTo>
                  <a:cubicBezTo>
                    <a:pt x="1458" y="1"/>
                    <a:pt x="1385" y="25"/>
                    <a:pt x="1337" y="73"/>
                  </a:cubicBezTo>
                  <a:cubicBezTo>
                    <a:pt x="1239" y="243"/>
                    <a:pt x="1215" y="438"/>
                    <a:pt x="1239" y="632"/>
                  </a:cubicBezTo>
                  <a:cubicBezTo>
                    <a:pt x="1069" y="486"/>
                    <a:pt x="875" y="389"/>
                    <a:pt x="632" y="365"/>
                  </a:cubicBezTo>
                  <a:cubicBezTo>
                    <a:pt x="583" y="365"/>
                    <a:pt x="511" y="389"/>
                    <a:pt x="462" y="413"/>
                  </a:cubicBezTo>
                  <a:cubicBezTo>
                    <a:pt x="413" y="462"/>
                    <a:pt x="389" y="535"/>
                    <a:pt x="389" y="584"/>
                  </a:cubicBezTo>
                  <a:cubicBezTo>
                    <a:pt x="438" y="778"/>
                    <a:pt x="559" y="948"/>
                    <a:pt x="705" y="1069"/>
                  </a:cubicBezTo>
                  <a:cubicBezTo>
                    <a:pt x="511" y="1069"/>
                    <a:pt x="171" y="1118"/>
                    <a:pt x="49" y="1264"/>
                  </a:cubicBezTo>
                  <a:cubicBezTo>
                    <a:pt x="0" y="1312"/>
                    <a:pt x="0" y="1361"/>
                    <a:pt x="0" y="1434"/>
                  </a:cubicBezTo>
                  <a:cubicBezTo>
                    <a:pt x="73" y="1701"/>
                    <a:pt x="462" y="1725"/>
                    <a:pt x="681" y="1725"/>
                  </a:cubicBezTo>
                  <a:cubicBezTo>
                    <a:pt x="511" y="1895"/>
                    <a:pt x="243" y="2211"/>
                    <a:pt x="268" y="2454"/>
                  </a:cubicBezTo>
                  <a:cubicBezTo>
                    <a:pt x="292" y="2527"/>
                    <a:pt x="341" y="2600"/>
                    <a:pt x="413" y="2624"/>
                  </a:cubicBezTo>
                  <a:cubicBezTo>
                    <a:pt x="511" y="2673"/>
                    <a:pt x="608" y="2697"/>
                    <a:pt x="705" y="2697"/>
                  </a:cubicBezTo>
                  <a:cubicBezTo>
                    <a:pt x="851" y="2697"/>
                    <a:pt x="996" y="2648"/>
                    <a:pt x="1118" y="2551"/>
                  </a:cubicBezTo>
                  <a:cubicBezTo>
                    <a:pt x="1166" y="2746"/>
                    <a:pt x="1264" y="3183"/>
                    <a:pt x="1507" y="3183"/>
                  </a:cubicBezTo>
                  <a:cubicBezTo>
                    <a:pt x="1531" y="3183"/>
                    <a:pt x="1579" y="3183"/>
                    <a:pt x="1604" y="3159"/>
                  </a:cubicBezTo>
                  <a:cubicBezTo>
                    <a:pt x="1822" y="3037"/>
                    <a:pt x="1944" y="2794"/>
                    <a:pt x="1895" y="2551"/>
                  </a:cubicBezTo>
                  <a:lnTo>
                    <a:pt x="1895" y="2551"/>
                  </a:lnTo>
                  <a:cubicBezTo>
                    <a:pt x="2041" y="2721"/>
                    <a:pt x="2260" y="2940"/>
                    <a:pt x="2430" y="2940"/>
                  </a:cubicBezTo>
                  <a:cubicBezTo>
                    <a:pt x="2503" y="2940"/>
                    <a:pt x="2551" y="2916"/>
                    <a:pt x="2600" y="2867"/>
                  </a:cubicBezTo>
                  <a:cubicBezTo>
                    <a:pt x="2697" y="2648"/>
                    <a:pt x="2673" y="2405"/>
                    <a:pt x="2527" y="2260"/>
                  </a:cubicBezTo>
                  <a:cubicBezTo>
                    <a:pt x="2745" y="2235"/>
                    <a:pt x="3207" y="2163"/>
                    <a:pt x="3207" y="1920"/>
                  </a:cubicBezTo>
                  <a:cubicBezTo>
                    <a:pt x="3207" y="1677"/>
                    <a:pt x="2867" y="1604"/>
                    <a:pt x="2673" y="1580"/>
                  </a:cubicBezTo>
                  <a:cubicBezTo>
                    <a:pt x="2818" y="1434"/>
                    <a:pt x="3134" y="1191"/>
                    <a:pt x="3134" y="1021"/>
                  </a:cubicBezTo>
                  <a:cubicBezTo>
                    <a:pt x="3134" y="972"/>
                    <a:pt x="3110" y="948"/>
                    <a:pt x="3086" y="899"/>
                  </a:cubicBezTo>
                  <a:cubicBezTo>
                    <a:pt x="3037" y="851"/>
                    <a:pt x="2940" y="826"/>
                    <a:pt x="2867" y="826"/>
                  </a:cubicBezTo>
                  <a:cubicBezTo>
                    <a:pt x="2745" y="826"/>
                    <a:pt x="2624" y="851"/>
                    <a:pt x="2503" y="899"/>
                  </a:cubicBezTo>
                  <a:cubicBezTo>
                    <a:pt x="2551" y="729"/>
                    <a:pt x="2648" y="341"/>
                    <a:pt x="2478" y="195"/>
                  </a:cubicBezTo>
                  <a:cubicBezTo>
                    <a:pt x="2430" y="171"/>
                    <a:pt x="2405" y="146"/>
                    <a:pt x="2357" y="146"/>
                  </a:cubicBezTo>
                  <a:cubicBezTo>
                    <a:pt x="2187" y="146"/>
                    <a:pt x="2017" y="389"/>
                    <a:pt x="1920" y="559"/>
                  </a:cubicBezTo>
                  <a:cubicBezTo>
                    <a:pt x="1895" y="365"/>
                    <a:pt x="1798" y="73"/>
                    <a:pt x="15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" name="Google Shape;212;p6"/>
            <p:cNvSpPr/>
            <p:nvPr/>
          </p:nvSpPr>
          <p:spPr>
            <a:xfrm>
              <a:off x="-990111" y="1535195"/>
              <a:ext cx="60482" cy="203966"/>
            </a:xfrm>
            <a:custGeom>
              <a:avLst/>
              <a:gdLst/>
              <a:ahLst/>
              <a:cxnLst/>
              <a:rect l="l" t="t" r="r" b="b"/>
              <a:pathLst>
                <a:path w="1556" h="5234" extrusionOk="0">
                  <a:moveTo>
                    <a:pt x="70" y="1"/>
                  </a:moveTo>
                  <a:cubicBezTo>
                    <a:pt x="64" y="1"/>
                    <a:pt x="56" y="4"/>
                    <a:pt x="49" y="11"/>
                  </a:cubicBezTo>
                  <a:cubicBezTo>
                    <a:pt x="25" y="11"/>
                    <a:pt x="1" y="35"/>
                    <a:pt x="25" y="60"/>
                  </a:cubicBezTo>
                  <a:cubicBezTo>
                    <a:pt x="49" y="108"/>
                    <a:pt x="1458" y="3290"/>
                    <a:pt x="948" y="5185"/>
                  </a:cubicBezTo>
                  <a:cubicBezTo>
                    <a:pt x="948" y="5210"/>
                    <a:pt x="948" y="5234"/>
                    <a:pt x="972" y="5234"/>
                  </a:cubicBezTo>
                  <a:cubicBezTo>
                    <a:pt x="1021" y="5234"/>
                    <a:pt x="1045" y="5234"/>
                    <a:pt x="1045" y="5185"/>
                  </a:cubicBezTo>
                  <a:cubicBezTo>
                    <a:pt x="1555" y="3290"/>
                    <a:pt x="122" y="60"/>
                    <a:pt x="98" y="35"/>
                  </a:cubicBezTo>
                  <a:cubicBezTo>
                    <a:pt x="98" y="18"/>
                    <a:pt x="86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" name="Google Shape;213;p6"/>
            <p:cNvSpPr/>
            <p:nvPr/>
          </p:nvSpPr>
          <p:spPr>
            <a:xfrm>
              <a:off x="-1056319" y="1471858"/>
              <a:ext cx="125975" cy="123453"/>
            </a:xfrm>
            <a:custGeom>
              <a:avLst/>
              <a:gdLst/>
              <a:ahLst/>
              <a:cxnLst/>
              <a:rect l="l" t="t" r="r" b="b"/>
              <a:pathLst>
                <a:path w="3232" h="3168" extrusionOk="0">
                  <a:moveTo>
                    <a:pt x="1513" y="97"/>
                  </a:moveTo>
                  <a:cubicBezTo>
                    <a:pt x="1527" y="97"/>
                    <a:pt x="1541" y="99"/>
                    <a:pt x="1555" y="107"/>
                  </a:cubicBezTo>
                  <a:cubicBezTo>
                    <a:pt x="1871" y="155"/>
                    <a:pt x="1895" y="714"/>
                    <a:pt x="1895" y="714"/>
                  </a:cubicBezTo>
                  <a:cubicBezTo>
                    <a:pt x="1895" y="738"/>
                    <a:pt x="1895" y="738"/>
                    <a:pt x="1919" y="738"/>
                  </a:cubicBezTo>
                  <a:cubicBezTo>
                    <a:pt x="1926" y="745"/>
                    <a:pt x="1934" y="748"/>
                    <a:pt x="1940" y="748"/>
                  </a:cubicBezTo>
                  <a:cubicBezTo>
                    <a:pt x="1956" y="748"/>
                    <a:pt x="1968" y="731"/>
                    <a:pt x="1968" y="714"/>
                  </a:cubicBezTo>
                  <a:cubicBezTo>
                    <a:pt x="2065" y="544"/>
                    <a:pt x="2259" y="228"/>
                    <a:pt x="2381" y="228"/>
                  </a:cubicBezTo>
                  <a:cubicBezTo>
                    <a:pt x="2405" y="228"/>
                    <a:pt x="2430" y="252"/>
                    <a:pt x="2454" y="252"/>
                  </a:cubicBezTo>
                  <a:cubicBezTo>
                    <a:pt x="2600" y="398"/>
                    <a:pt x="2478" y="811"/>
                    <a:pt x="2430" y="957"/>
                  </a:cubicBezTo>
                  <a:cubicBezTo>
                    <a:pt x="2405" y="957"/>
                    <a:pt x="2405" y="981"/>
                    <a:pt x="2430" y="1005"/>
                  </a:cubicBezTo>
                  <a:lnTo>
                    <a:pt x="2478" y="1005"/>
                  </a:lnTo>
                  <a:cubicBezTo>
                    <a:pt x="2600" y="933"/>
                    <a:pt x="2745" y="908"/>
                    <a:pt x="2891" y="908"/>
                  </a:cubicBezTo>
                  <a:cubicBezTo>
                    <a:pt x="2940" y="908"/>
                    <a:pt x="3013" y="908"/>
                    <a:pt x="3061" y="957"/>
                  </a:cubicBezTo>
                  <a:cubicBezTo>
                    <a:pt x="3061" y="957"/>
                    <a:pt x="3061" y="981"/>
                    <a:pt x="3061" y="981"/>
                  </a:cubicBezTo>
                  <a:cubicBezTo>
                    <a:pt x="3037" y="1127"/>
                    <a:pt x="2745" y="1394"/>
                    <a:pt x="2551" y="1540"/>
                  </a:cubicBezTo>
                  <a:cubicBezTo>
                    <a:pt x="2551" y="1564"/>
                    <a:pt x="2527" y="1588"/>
                    <a:pt x="2527" y="1588"/>
                  </a:cubicBezTo>
                  <a:cubicBezTo>
                    <a:pt x="2551" y="1613"/>
                    <a:pt x="2551" y="1637"/>
                    <a:pt x="2575" y="1637"/>
                  </a:cubicBezTo>
                  <a:cubicBezTo>
                    <a:pt x="2575" y="1637"/>
                    <a:pt x="3134" y="1710"/>
                    <a:pt x="3134" y="1904"/>
                  </a:cubicBezTo>
                  <a:cubicBezTo>
                    <a:pt x="3134" y="2099"/>
                    <a:pt x="2624" y="2147"/>
                    <a:pt x="2454" y="2147"/>
                  </a:cubicBezTo>
                  <a:cubicBezTo>
                    <a:pt x="2430" y="2147"/>
                    <a:pt x="2405" y="2147"/>
                    <a:pt x="2405" y="2171"/>
                  </a:cubicBezTo>
                  <a:cubicBezTo>
                    <a:pt x="2381" y="2171"/>
                    <a:pt x="2381" y="2196"/>
                    <a:pt x="2405" y="2220"/>
                  </a:cubicBezTo>
                  <a:cubicBezTo>
                    <a:pt x="2405" y="2220"/>
                    <a:pt x="2697" y="2536"/>
                    <a:pt x="2527" y="2779"/>
                  </a:cubicBezTo>
                  <a:cubicBezTo>
                    <a:pt x="2502" y="2803"/>
                    <a:pt x="2478" y="2827"/>
                    <a:pt x="2430" y="2827"/>
                  </a:cubicBezTo>
                  <a:cubicBezTo>
                    <a:pt x="2259" y="2827"/>
                    <a:pt x="1992" y="2487"/>
                    <a:pt x="1895" y="2341"/>
                  </a:cubicBezTo>
                  <a:cubicBezTo>
                    <a:pt x="1895" y="2341"/>
                    <a:pt x="1884" y="2331"/>
                    <a:pt x="1870" y="2331"/>
                  </a:cubicBezTo>
                  <a:cubicBezTo>
                    <a:pt x="1863" y="2331"/>
                    <a:pt x="1855" y="2333"/>
                    <a:pt x="1846" y="2341"/>
                  </a:cubicBezTo>
                  <a:cubicBezTo>
                    <a:pt x="1822" y="2341"/>
                    <a:pt x="1822" y="2366"/>
                    <a:pt x="1822" y="2390"/>
                  </a:cubicBezTo>
                  <a:cubicBezTo>
                    <a:pt x="1822" y="2390"/>
                    <a:pt x="1895" y="2924"/>
                    <a:pt x="1579" y="3046"/>
                  </a:cubicBezTo>
                  <a:lnTo>
                    <a:pt x="1531" y="3046"/>
                  </a:lnTo>
                  <a:cubicBezTo>
                    <a:pt x="1336" y="3046"/>
                    <a:pt x="1239" y="2609"/>
                    <a:pt x="1215" y="2439"/>
                  </a:cubicBezTo>
                  <a:cubicBezTo>
                    <a:pt x="1215" y="2414"/>
                    <a:pt x="1191" y="2414"/>
                    <a:pt x="1191" y="2414"/>
                  </a:cubicBezTo>
                  <a:lnTo>
                    <a:pt x="1142" y="2414"/>
                  </a:lnTo>
                  <a:cubicBezTo>
                    <a:pt x="1021" y="2512"/>
                    <a:pt x="875" y="2584"/>
                    <a:pt x="705" y="2584"/>
                  </a:cubicBezTo>
                  <a:cubicBezTo>
                    <a:pt x="632" y="2584"/>
                    <a:pt x="535" y="2560"/>
                    <a:pt x="462" y="2536"/>
                  </a:cubicBezTo>
                  <a:cubicBezTo>
                    <a:pt x="413" y="2512"/>
                    <a:pt x="389" y="2463"/>
                    <a:pt x="365" y="2414"/>
                  </a:cubicBezTo>
                  <a:cubicBezTo>
                    <a:pt x="340" y="2220"/>
                    <a:pt x="705" y="1831"/>
                    <a:pt x="826" y="1686"/>
                  </a:cubicBezTo>
                  <a:cubicBezTo>
                    <a:pt x="851" y="1661"/>
                    <a:pt x="826" y="1613"/>
                    <a:pt x="802" y="1613"/>
                  </a:cubicBezTo>
                  <a:lnTo>
                    <a:pt x="656" y="1613"/>
                  </a:lnTo>
                  <a:cubicBezTo>
                    <a:pt x="510" y="1613"/>
                    <a:pt x="170" y="1588"/>
                    <a:pt x="122" y="1394"/>
                  </a:cubicBezTo>
                  <a:cubicBezTo>
                    <a:pt x="122" y="1370"/>
                    <a:pt x="122" y="1345"/>
                    <a:pt x="146" y="1321"/>
                  </a:cubicBezTo>
                  <a:cubicBezTo>
                    <a:pt x="219" y="1200"/>
                    <a:pt x="559" y="1175"/>
                    <a:pt x="826" y="1175"/>
                  </a:cubicBezTo>
                  <a:lnTo>
                    <a:pt x="875" y="1175"/>
                  </a:lnTo>
                  <a:cubicBezTo>
                    <a:pt x="875" y="1175"/>
                    <a:pt x="899" y="1151"/>
                    <a:pt x="923" y="1151"/>
                  </a:cubicBezTo>
                  <a:cubicBezTo>
                    <a:pt x="923" y="1127"/>
                    <a:pt x="899" y="1103"/>
                    <a:pt x="899" y="1078"/>
                  </a:cubicBezTo>
                  <a:cubicBezTo>
                    <a:pt x="802" y="1005"/>
                    <a:pt x="510" y="762"/>
                    <a:pt x="510" y="592"/>
                  </a:cubicBezTo>
                  <a:cubicBezTo>
                    <a:pt x="510" y="568"/>
                    <a:pt x="535" y="520"/>
                    <a:pt x="559" y="495"/>
                  </a:cubicBezTo>
                  <a:cubicBezTo>
                    <a:pt x="583" y="471"/>
                    <a:pt x="632" y="471"/>
                    <a:pt x="680" y="471"/>
                  </a:cubicBezTo>
                  <a:cubicBezTo>
                    <a:pt x="899" y="520"/>
                    <a:pt x="1142" y="617"/>
                    <a:pt x="1312" y="762"/>
                  </a:cubicBezTo>
                  <a:cubicBezTo>
                    <a:pt x="1324" y="775"/>
                    <a:pt x="1336" y="781"/>
                    <a:pt x="1345" y="781"/>
                  </a:cubicBezTo>
                  <a:cubicBezTo>
                    <a:pt x="1355" y="781"/>
                    <a:pt x="1361" y="775"/>
                    <a:pt x="1361" y="762"/>
                  </a:cubicBezTo>
                  <a:cubicBezTo>
                    <a:pt x="1385" y="762"/>
                    <a:pt x="1409" y="738"/>
                    <a:pt x="1385" y="714"/>
                  </a:cubicBezTo>
                  <a:cubicBezTo>
                    <a:pt x="1361" y="592"/>
                    <a:pt x="1336" y="252"/>
                    <a:pt x="1434" y="131"/>
                  </a:cubicBezTo>
                  <a:cubicBezTo>
                    <a:pt x="1451" y="114"/>
                    <a:pt x="1480" y="97"/>
                    <a:pt x="1513" y="97"/>
                  </a:cubicBezTo>
                  <a:close/>
                  <a:moveTo>
                    <a:pt x="1497" y="0"/>
                  </a:moveTo>
                  <a:cubicBezTo>
                    <a:pt x="1437" y="0"/>
                    <a:pt x="1373" y="28"/>
                    <a:pt x="1336" y="82"/>
                  </a:cubicBezTo>
                  <a:cubicBezTo>
                    <a:pt x="1263" y="252"/>
                    <a:pt x="1215" y="447"/>
                    <a:pt x="1263" y="617"/>
                  </a:cubicBezTo>
                  <a:cubicBezTo>
                    <a:pt x="1093" y="471"/>
                    <a:pt x="875" y="398"/>
                    <a:pt x="656" y="349"/>
                  </a:cubicBezTo>
                  <a:cubicBezTo>
                    <a:pt x="583" y="349"/>
                    <a:pt x="535" y="374"/>
                    <a:pt x="462" y="422"/>
                  </a:cubicBezTo>
                  <a:cubicBezTo>
                    <a:pt x="413" y="447"/>
                    <a:pt x="389" y="520"/>
                    <a:pt x="389" y="568"/>
                  </a:cubicBezTo>
                  <a:cubicBezTo>
                    <a:pt x="413" y="762"/>
                    <a:pt x="608" y="957"/>
                    <a:pt x="729" y="1054"/>
                  </a:cubicBezTo>
                  <a:cubicBezTo>
                    <a:pt x="510" y="1078"/>
                    <a:pt x="170" y="1103"/>
                    <a:pt x="49" y="1248"/>
                  </a:cubicBezTo>
                  <a:cubicBezTo>
                    <a:pt x="25" y="1297"/>
                    <a:pt x="0" y="1370"/>
                    <a:pt x="25" y="1418"/>
                  </a:cubicBezTo>
                  <a:cubicBezTo>
                    <a:pt x="73" y="1686"/>
                    <a:pt x="462" y="1710"/>
                    <a:pt x="680" y="1710"/>
                  </a:cubicBezTo>
                  <a:cubicBezTo>
                    <a:pt x="535" y="1880"/>
                    <a:pt x="243" y="2220"/>
                    <a:pt x="292" y="2439"/>
                  </a:cubicBezTo>
                  <a:cubicBezTo>
                    <a:pt x="292" y="2536"/>
                    <a:pt x="340" y="2584"/>
                    <a:pt x="438" y="2633"/>
                  </a:cubicBezTo>
                  <a:cubicBezTo>
                    <a:pt x="510" y="2682"/>
                    <a:pt x="608" y="2706"/>
                    <a:pt x="705" y="2706"/>
                  </a:cubicBezTo>
                  <a:cubicBezTo>
                    <a:pt x="875" y="2682"/>
                    <a:pt x="1021" y="2633"/>
                    <a:pt x="1142" y="2560"/>
                  </a:cubicBezTo>
                  <a:cubicBezTo>
                    <a:pt x="1166" y="2730"/>
                    <a:pt x="1263" y="3167"/>
                    <a:pt x="1531" y="3167"/>
                  </a:cubicBezTo>
                  <a:lnTo>
                    <a:pt x="1628" y="3167"/>
                  </a:lnTo>
                  <a:cubicBezTo>
                    <a:pt x="1822" y="3046"/>
                    <a:pt x="1944" y="2803"/>
                    <a:pt x="1919" y="2560"/>
                  </a:cubicBezTo>
                  <a:lnTo>
                    <a:pt x="1919" y="2560"/>
                  </a:lnTo>
                  <a:cubicBezTo>
                    <a:pt x="2041" y="2706"/>
                    <a:pt x="2259" y="2949"/>
                    <a:pt x="2454" y="2949"/>
                  </a:cubicBezTo>
                  <a:cubicBezTo>
                    <a:pt x="2502" y="2949"/>
                    <a:pt x="2575" y="2900"/>
                    <a:pt x="2600" y="2852"/>
                  </a:cubicBezTo>
                  <a:cubicBezTo>
                    <a:pt x="2721" y="2657"/>
                    <a:pt x="2697" y="2414"/>
                    <a:pt x="2551" y="2244"/>
                  </a:cubicBezTo>
                  <a:cubicBezTo>
                    <a:pt x="2745" y="2220"/>
                    <a:pt x="3231" y="2147"/>
                    <a:pt x="3231" y="1904"/>
                  </a:cubicBezTo>
                  <a:cubicBezTo>
                    <a:pt x="3231" y="1661"/>
                    <a:pt x="2891" y="1588"/>
                    <a:pt x="2697" y="1564"/>
                  </a:cubicBezTo>
                  <a:cubicBezTo>
                    <a:pt x="2842" y="1443"/>
                    <a:pt x="3134" y="1175"/>
                    <a:pt x="3134" y="1005"/>
                  </a:cubicBezTo>
                  <a:cubicBezTo>
                    <a:pt x="3134" y="981"/>
                    <a:pt x="3134" y="933"/>
                    <a:pt x="3110" y="908"/>
                  </a:cubicBezTo>
                  <a:cubicBezTo>
                    <a:pt x="3055" y="854"/>
                    <a:pt x="3000" y="826"/>
                    <a:pt x="2935" y="826"/>
                  </a:cubicBezTo>
                  <a:cubicBezTo>
                    <a:pt x="2914" y="826"/>
                    <a:pt x="2891" y="829"/>
                    <a:pt x="2867" y="835"/>
                  </a:cubicBezTo>
                  <a:cubicBezTo>
                    <a:pt x="2745" y="835"/>
                    <a:pt x="2624" y="860"/>
                    <a:pt x="2527" y="884"/>
                  </a:cubicBezTo>
                  <a:cubicBezTo>
                    <a:pt x="2575" y="714"/>
                    <a:pt x="2672" y="349"/>
                    <a:pt x="2478" y="179"/>
                  </a:cubicBezTo>
                  <a:cubicBezTo>
                    <a:pt x="2454" y="155"/>
                    <a:pt x="2405" y="155"/>
                    <a:pt x="2381" y="131"/>
                  </a:cubicBezTo>
                  <a:cubicBezTo>
                    <a:pt x="2211" y="131"/>
                    <a:pt x="2041" y="374"/>
                    <a:pt x="1944" y="544"/>
                  </a:cubicBezTo>
                  <a:cubicBezTo>
                    <a:pt x="1919" y="349"/>
                    <a:pt x="1822" y="58"/>
                    <a:pt x="1555" y="9"/>
                  </a:cubicBezTo>
                  <a:cubicBezTo>
                    <a:pt x="1537" y="3"/>
                    <a:pt x="1517" y="0"/>
                    <a:pt x="14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" name="Google Shape;214;p6"/>
            <p:cNvSpPr/>
            <p:nvPr/>
          </p:nvSpPr>
          <p:spPr>
            <a:xfrm>
              <a:off x="-933207" y="1418541"/>
              <a:ext cx="55830" cy="54749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29" y="1"/>
                  </a:moveTo>
                  <a:cubicBezTo>
                    <a:pt x="340" y="1"/>
                    <a:pt x="0" y="317"/>
                    <a:pt x="0" y="705"/>
                  </a:cubicBezTo>
                  <a:cubicBezTo>
                    <a:pt x="0" y="1094"/>
                    <a:pt x="340" y="1410"/>
                    <a:pt x="729" y="1410"/>
                  </a:cubicBezTo>
                  <a:cubicBezTo>
                    <a:pt x="1118" y="1410"/>
                    <a:pt x="1434" y="1094"/>
                    <a:pt x="1434" y="705"/>
                  </a:cubicBezTo>
                  <a:cubicBezTo>
                    <a:pt x="1434" y="317"/>
                    <a:pt x="1118" y="1"/>
                    <a:pt x="72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" name="Google Shape;215;p6"/>
            <p:cNvSpPr/>
            <p:nvPr/>
          </p:nvSpPr>
          <p:spPr>
            <a:xfrm>
              <a:off x="-1021247" y="1507284"/>
              <a:ext cx="55830" cy="55106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05" y="0"/>
                  </a:moveTo>
                  <a:cubicBezTo>
                    <a:pt x="316" y="0"/>
                    <a:pt x="0" y="316"/>
                    <a:pt x="0" y="705"/>
                  </a:cubicBezTo>
                  <a:cubicBezTo>
                    <a:pt x="0" y="1093"/>
                    <a:pt x="316" y="1409"/>
                    <a:pt x="705" y="1409"/>
                  </a:cubicBezTo>
                  <a:cubicBezTo>
                    <a:pt x="1118" y="1409"/>
                    <a:pt x="1433" y="1093"/>
                    <a:pt x="1433" y="705"/>
                  </a:cubicBezTo>
                  <a:cubicBezTo>
                    <a:pt x="1433" y="316"/>
                    <a:pt x="1118" y="0"/>
                    <a:pt x="70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" name="Google Shape;216;p6"/>
            <p:cNvSpPr/>
            <p:nvPr/>
          </p:nvSpPr>
          <p:spPr>
            <a:xfrm>
              <a:off x="-1029836" y="1690495"/>
              <a:ext cx="173573" cy="64052"/>
            </a:xfrm>
            <a:custGeom>
              <a:avLst/>
              <a:gdLst/>
              <a:ahLst/>
              <a:cxnLst/>
              <a:rect l="l" t="t" r="r" b="b"/>
              <a:pathLst>
                <a:path w="4460" h="1644" extrusionOk="0">
                  <a:moveTo>
                    <a:pt x="2533" y="0"/>
                  </a:moveTo>
                  <a:cubicBezTo>
                    <a:pt x="2511" y="0"/>
                    <a:pt x="2492" y="11"/>
                    <a:pt x="2478" y="34"/>
                  </a:cubicBezTo>
                  <a:cubicBezTo>
                    <a:pt x="2308" y="253"/>
                    <a:pt x="1920" y="763"/>
                    <a:pt x="1920" y="763"/>
                  </a:cubicBezTo>
                  <a:cubicBezTo>
                    <a:pt x="1920" y="763"/>
                    <a:pt x="1830" y="97"/>
                    <a:pt x="1603" y="97"/>
                  </a:cubicBezTo>
                  <a:cubicBezTo>
                    <a:pt x="1567" y="97"/>
                    <a:pt x="1526" y="115"/>
                    <a:pt x="1482" y="156"/>
                  </a:cubicBezTo>
                  <a:cubicBezTo>
                    <a:pt x="1288" y="350"/>
                    <a:pt x="1094" y="544"/>
                    <a:pt x="924" y="739"/>
                  </a:cubicBezTo>
                  <a:cubicBezTo>
                    <a:pt x="924" y="739"/>
                    <a:pt x="672" y="73"/>
                    <a:pt x="493" y="73"/>
                  </a:cubicBezTo>
                  <a:cubicBezTo>
                    <a:pt x="464" y="73"/>
                    <a:pt x="437" y="91"/>
                    <a:pt x="413" y="131"/>
                  </a:cubicBezTo>
                  <a:cubicBezTo>
                    <a:pt x="243" y="617"/>
                    <a:pt x="98" y="1103"/>
                    <a:pt x="0" y="1613"/>
                  </a:cubicBezTo>
                  <a:cubicBezTo>
                    <a:pt x="0" y="1613"/>
                    <a:pt x="1039" y="1644"/>
                    <a:pt x="2099" y="1644"/>
                  </a:cubicBezTo>
                  <a:cubicBezTo>
                    <a:pt x="3158" y="1644"/>
                    <a:pt x="4239" y="1613"/>
                    <a:pt x="4324" y="1492"/>
                  </a:cubicBezTo>
                  <a:cubicBezTo>
                    <a:pt x="4459" y="1289"/>
                    <a:pt x="4115" y="108"/>
                    <a:pt x="3813" y="108"/>
                  </a:cubicBezTo>
                  <a:cubicBezTo>
                    <a:pt x="3789" y="108"/>
                    <a:pt x="3765" y="115"/>
                    <a:pt x="3741" y="131"/>
                  </a:cubicBezTo>
                  <a:cubicBezTo>
                    <a:pt x="3523" y="350"/>
                    <a:pt x="3353" y="642"/>
                    <a:pt x="3280" y="933"/>
                  </a:cubicBezTo>
                  <a:cubicBezTo>
                    <a:pt x="3280" y="933"/>
                    <a:pt x="2744" y="0"/>
                    <a:pt x="25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Google Shape;217;p6"/>
            <p:cNvSpPr/>
            <p:nvPr/>
          </p:nvSpPr>
          <p:spPr>
            <a:xfrm>
              <a:off x="-887041" y="1718764"/>
              <a:ext cx="8589" cy="31489"/>
            </a:xfrm>
            <a:custGeom>
              <a:avLst/>
              <a:gdLst/>
              <a:ahLst/>
              <a:cxnLst/>
              <a:rect l="l" t="t" r="r" b="b"/>
              <a:pathLst>
                <a:path w="220" h="809" extrusionOk="0">
                  <a:moveTo>
                    <a:pt x="159" y="1"/>
                  </a:moveTo>
                  <a:cubicBezTo>
                    <a:pt x="140" y="1"/>
                    <a:pt x="122" y="13"/>
                    <a:pt x="122" y="37"/>
                  </a:cubicBezTo>
                  <a:cubicBezTo>
                    <a:pt x="122" y="256"/>
                    <a:pt x="98" y="499"/>
                    <a:pt x="25" y="741"/>
                  </a:cubicBezTo>
                  <a:cubicBezTo>
                    <a:pt x="1" y="741"/>
                    <a:pt x="1" y="790"/>
                    <a:pt x="25" y="790"/>
                  </a:cubicBezTo>
                  <a:lnTo>
                    <a:pt x="49" y="790"/>
                  </a:lnTo>
                  <a:cubicBezTo>
                    <a:pt x="49" y="802"/>
                    <a:pt x="55" y="808"/>
                    <a:pt x="64" y="808"/>
                  </a:cubicBezTo>
                  <a:cubicBezTo>
                    <a:pt x="73" y="808"/>
                    <a:pt x="86" y="802"/>
                    <a:pt x="98" y="790"/>
                  </a:cubicBezTo>
                  <a:cubicBezTo>
                    <a:pt x="195" y="547"/>
                    <a:pt x="219" y="280"/>
                    <a:pt x="195" y="37"/>
                  </a:cubicBezTo>
                  <a:cubicBezTo>
                    <a:pt x="195" y="13"/>
                    <a:pt x="177" y="1"/>
                    <a:pt x="1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218;p6"/>
            <p:cNvSpPr/>
            <p:nvPr/>
          </p:nvSpPr>
          <p:spPr>
            <a:xfrm>
              <a:off x="-931418" y="1708744"/>
              <a:ext cx="10379" cy="40793"/>
            </a:xfrm>
            <a:custGeom>
              <a:avLst/>
              <a:gdLst/>
              <a:ahLst/>
              <a:cxnLst/>
              <a:rect l="l" t="t" r="r" b="b"/>
              <a:pathLst>
                <a:path w="269" h="1046" extrusionOk="0">
                  <a:moveTo>
                    <a:pt x="147" y="0"/>
                  </a:moveTo>
                  <a:cubicBezTo>
                    <a:pt x="122" y="0"/>
                    <a:pt x="98" y="25"/>
                    <a:pt x="122" y="49"/>
                  </a:cubicBezTo>
                  <a:cubicBezTo>
                    <a:pt x="147" y="365"/>
                    <a:pt x="122" y="875"/>
                    <a:pt x="1" y="948"/>
                  </a:cubicBezTo>
                  <a:cubicBezTo>
                    <a:pt x="1" y="972"/>
                    <a:pt x="1" y="996"/>
                    <a:pt x="1" y="1021"/>
                  </a:cubicBezTo>
                  <a:cubicBezTo>
                    <a:pt x="25" y="1021"/>
                    <a:pt x="25" y="1045"/>
                    <a:pt x="49" y="1045"/>
                  </a:cubicBezTo>
                  <a:lnTo>
                    <a:pt x="74" y="1045"/>
                  </a:lnTo>
                  <a:cubicBezTo>
                    <a:pt x="268" y="924"/>
                    <a:pt x="195" y="195"/>
                    <a:pt x="195" y="49"/>
                  </a:cubicBezTo>
                  <a:cubicBezTo>
                    <a:pt x="195" y="0"/>
                    <a:pt x="171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Google Shape;219;p6"/>
            <p:cNvSpPr/>
            <p:nvPr/>
          </p:nvSpPr>
          <p:spPr>
            <a:xfrm>
              <a:off x="-976869" y="1713396"/>
              <a:ext cx="6800" cy="34352"/>
            </a:xfrm>
            <a:custGeom>
              <a:avLst/>
              <a:gdLst/>
              <a:ahLst/>
              <a:cxnLst/>
              <a:rect l="l" t="t" r="r" b="b"/>
              <a:pathLst>
                <a:path w="171" h="876" extrusionOk="0">
                  <a:moveTo>
                    <a:pt x="122" y="1"/>
                  </a:moveTo>
                  <a:cubicBezTo>
                    <a:pt x="98" y="1"/>
                    <a:pt x="74" y="25"/>
                    <a:pt x="74" y="50"/>
                  </a:cubicBezTo>
                  <a:cubicBezTo>
                    <a:pt x="74" y="317"/>
                    <a:pt x="49" y="560"/>
                    <a:pt x="1" y="827"/>
                  </a:cubicBezTo>
                  <a:cubicBezTo>
                    <a:pt x="1" y="851"/>
                    <a:pt x="1" y="875"/>
                    <a:pt x="49" y="875"/>
                  </a:cubicBezTo>
                  <a:cubicBezTo>
                    <a:pt x="74" y="875"/>
                    <a:pt x="98" y="875"/>
                    <a:pt x="98" y="851"/>
                  </a:cubicBezTo>
                  <a:cubicBezTo>
                    <a:pt x="147" y="584"/>
                    <a:pt x="171" y="317"/>
                    <a:pt x="171" y="50"/>
                  </a:cubicBezTo>
                  <a:cubicBezTo>
                    <a:pt x="171" y="25"/>
                    <a:pt x="147" y="1"/>
                    <a:pt x="1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" name="Google Shape;220;p6"/>
            <p:cNvSpPr/>
            <p:nvPr/>
          </p:nvSpPr>
          <p:spPr>
            <a:xfrm>
              <a:off x="-1015520" y="1710891"/>
              <a:ext cx="10378" cy="35783"/>
            </a:xfrm>
            <a:custGeom>
              <a:avLst/>
              <a:gdLst/>
              <a:ahLst/>
              <a:cxnLst/>
              <a:rect l="l" t="t" r="r" b="b"/>
              <a:pathLst>
                <a:path w="269" h="924" extrusionOk="0">
                  <a:moveTo>
                    <a:pt x="98" y="0"/>
                  </a:moveTo>
                  <a:cubicBezTo>
                    <a:pt x="74" y="0"/>
                    <a:pt x="49" y="0"/>
                    <a:pt x="25" y="24"/>
                  </a:cubicBezTo>
                  <a:cubicBezTo>
                    <a:pt x="1" y="316"/>
                    <a:pt x="49" y="607"/>
                    <a:pt x="171" y="899"/>
                  </a:cubicBezTo>
                  <a:cubicBezTo>
                    <a:pt x="171" y="899"/>
                    <a:pt x="195" y="923"/>
                    <a:pt x="195" y="923"/>
                  </a:cubicBezTo>
                  <a:lnTo>
                    <a:pt x="219" y="923"/>
                  </a:lnTo>
                  <a:cubicBezTo>
                    <a:pt x="244" y="899"/>
                    <a:pt x="268" y="875"/>
                    <a:pt x="244" y="850"/>
                  </a:cubicBezTo>
                  <a:cubicBezTo>
                    <a:pt x="147" y="607"/>
                    <a:pt x="98" y="316"/>
                    <a:pt x="122" y="49"/>
                  </a:cubicBezTo>
                  <a:cubicBezTo>
                    <a:pt x="122" y="24"/>
                    <a:pt x="122" y="0"/>
                    <a:pt x="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9" name="Google Shape;221;p6"/>
          <p:cNvGrpSpPr>
            <a:grpSpLocks/>
          </p:cNvGrpSpPr>
          <p:nvPr/>
        </p:nvGrpSpPr>
        <p:grpSpPr bwMode="auto">
          <a:xfrm flipH="1">
            <a:off x="176213" y="5946775"/>
            <a:ext cx="717550" cy="739775"/>
            <a:chOff x="5294267" y="4624350"/>
            <a:chExt cx="383004" cy="395854"/>
          </a:xfrm>
        </p:grpSpPr>
        <p:sp>
          <p:nvSpPr>
            <p:cNvPr id="30" name="Google Shape;222;p6"/>
            <p:cNvSpPr/>
            <p:nvPr/>
          </p:nvSpPr>
          <p:spPr>
            <a:xfrm>
              <a:off x="5358666" y="4859654"/>
              <a:ext cx="58468" cy="160550"/>
            </a:xfrm>
            <a:custGeom>
              <a:avLst/>
              <a:gdLst/>
              <a:ahLst/>
              <a:cxnLst/>
              <a:rect l="l" t="t" r="r" b="b"/>
              <a:pathLst>
                <a:path w="671" h="1845" extrusionOk="0">
                  <a:moveTo>
                    <a:pt x="106" y="0"/>
                  </a:moveTo>
                  <a:cubicBezTo>
                    <a:pt x="55" y="0"/>
                    <a:pt x="0" y="47"/>
                    <a:pt x="15" y="119"/>
                  </a:cubicBezTo>
                  <a:lnTo>
                    <a:pt x="501" y="1796"/>
                  </a:lnTo>
                  <a:cubicBezTo>
                    <a:pt x="501" y="1820"/>
                    <a:pt x="525" y="1844"/>
                    <a:pt x="573" y="1844"/>
                  </a:cubicBezTo>
                  <a:lnTo>
                    <a:pt x="598" y="1844"/>
                  </a:lnTo>
                  <a:cubicBezTo>
                    <a:pt x="646" y="1844"/>
                    <a:pt x="671" y="1796"/>
                    <a:pt x="646" y="1747"/>
                  </a:cubicBezTo>
                  <a:lnTo>
                    <a:pt x="185" y="71"/>
                  </a:lnTo>
                  <a:cubicBezTo>
                    <a:pt x="175" y="22"/>
                    <a:pt x="141" y="0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" name="Google Shape;223;p6"/>
            <p:cNvSpPr/>
            <p:nvPr/>
          </p:nvSpPr>
          <p:spPr>
            <a:xfrm>
              <a:off x="5294267" y="4894482"/>
              <a:ext cx="175403" cy="68808"/>
            </a:xfrm>
            <a:custGeom>
              <a:avLst/>
              <a:gdLst/>
              <a:ahLst/>
              <a:cxnLst/>
              <a:rect l="l" t="t" r="r" b="b"/>
              <a:pathLst>
                <a:path w="2017" h="788" extrusionOk="0">
                  <a:moveTo>
                    <a:pt x="1934" y="0"/>
                  </a:moveTo>
                  <a:cubicBezTo>
                    <a:pt x="1921" y="0"/>
                    <a:pt x="1908" y="3"/>
                    <a:pt x="1895" y="10"/>
                  </a:cubicBezTo>
                  <a:lnTo>
                    <a:pt x="49" y="617"/>
                  </a:lnTo>
                  <a:cubicBezTo>
                    <a:pt x="25" y="642"/>
                    <a:pt x="1" y="666"/>
                    <a:pt x="1" y="714"/>
                  </a:cubicBezTo>
                  <a:cubicBezTo>
                    <a:pt x="1" y="739"/>
                    <a:pt x="49" y="763"/>
                    <a:pt x="74" y="763"/>
                  </a:cubicBezTo>
                  <a:lnTo>
                    <a:pt x="98" y="787"/>
                  </a:lnTo>
                  <a:lnTo>
                    <a:pt x="1944" y="180"/>
                  </a:lnTo>
                  <a:cubicBezTo>
                    <a:pt x="1993" y="156"/>
                    <a:pt x="2017" y="107"/>
                    <a:pt x="1993" y="59"/>
                  </a:cubicBezTo>
                  <a:cubicBezTo>
                    <a:pt x="1993" y="23"/>
                    <a:pt x="1967" y="0"/>
                    <a:pt x="19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224;p6"/>
            <p:cNvSpPr/>
            <p:nvPr/>
          </p:nvSpPr>
          <p:spPr>
            <a:xfrm>
              <a:off x="5310367" y="4884288"/>
              <a:ext cx="150829" cy="93442"/>
            </a:xfrm>
            <a:custGeom>
              <a:avLst/>
              <a:gdLst/>
              <a:ahLst/>
              <a:cxnLst/>
              <a:rect l="l" t="t" r="r" b="b"/>
              <a:pathLst>
                <a:path w="1734" h="1081" extrusionOk="0">
                  <a:moveTo>
                    <a:pt x="110" y="0"/>
                  </a:moveTo>
                  <a:cubicBezTo>
                    <a:pt x="38" y="0"/>
                    <a:pt x="0" y="92"/>
                    <a:pt x="82" y="133"/>
                  </a:cubicBezTo>
                  <a:lnTo>
                    <a:pt x="1588" y="1080"/>
                  </a:lnTo>
                  <a:lnTo>
                    <a:pt x="1637" y="1080"/>
                  </a:lnTo>
                  <a:cubicBezTo>
                    <a:pt x="1661" y="1080"/>
                    <a:pt x="1685" y="1080"/>
                    <a:pt x="1709" y="1056"/>
                  </a:cubicBezTo>
                  <a:cubicBezTo>
                    <a:pt x="1734" y="1007"/>
                    <a:pt x="1709" y="959"/>
                    <a:pt x="1685" y="935"/>
                  </a:cubicBezTo>
                  <a:lnTo>
                    <a:pt x="155" y="11"/>
                  </a:lnTo>
                  <a:cubicBezTo>
                    <a:pt x="139" y="4"/>
                    <a:pt x="124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" name="Google Shape;225;p6"/>
            <p:cNvSpPr/>
            <p:nvPr/>
          </p:nvSpPr>
          <p:spPr>
            <a:xfrm>
              <a:off x="5340872" y="4845213"/>
              <a:ext cx="97445" cy="158002"/>
            </a:xfrm>
            <a:custGeom>
              <a:avLst/>
              <a:gdLst/>
              <a:ahLst/>
              <a:cxnLst/>
              <a:rect l="l" t="t" r="r" b="b"/>
              <a:pathLst>
                <a:path w="1118" h="1814" extrusionOk="0">
                  <a:moveTo>
                    <a:pt x="1010" y="0"/>
                  </a:moveTo>
                  <a:cubicBezTo>
                    <a:pt x="984" y="0"/>
                    <a:pt x="962" y="12"/>
                    <a:pt x="947" y="41"/>
                  </a:cubicBezTo>
                  <a:lnTo>
                    <a:pt x="24" y="1717"/>
                  </a:lnTo>
                  <a:cubicBezTo>
                    <a:pt x="0" y="1741"/>
                    <a:pt x="24" y="1790"/>
                    <a:pt x="49" y="1814"/>
                  </a:cubicBezTo>
                  <a:lnTo>
                    <a:pt x="97" y="1814"/>
                  </a:lnTo>
                  <a:cubicBezTo>
                    <a:pt x="122" y="1814"/>
                    <a:pt x="146" y="1814"/>
                    <a:pt x="170" y="1790"/>
                  </a:cubicBezTo>
                  <a:lnTo>
                    <a:pt x="1093" y="113"/>
                  </a:lnTo>
                  <a:cubicBezTo>
                    <a:pt x="1118" y="89"/>
                    <a:pt x="1093" y="41"/>
                    <a:pt x="1069" y="16"/>
                  </a:cubicBezTo>
                  <a:cubicBezTo>
                    <a:pt x="1049" y="6"/>
                    <a:pt x="1029" y="0"/>
                    <a:pt x="10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" name="Google Shape;226;p6"/>
            <p:cNvSpPr/>
            <p:nvPr/>
          </p:nvSpPr>
          <p:spPr>
            <a:xfrm>
              <a:off x="5499327" y="4624350"/>
              <a:ext cx="175403" cy="150357"/>
            </a:xfrm>
            <a:custGeom>
              <a:avLst/>
              <a:gdLst/>
              <a:ahLst/>
              <a:cxnLst/>
              <a:rect l="l" t="t" r="r" b="b"/>
              <a:pathLst>
                <a:path w="2017" h="1731" extrusionOk="0">
                  <a:moveTo>
                    <a:pt x="1166" y="175"/>
                  </a:moveTo>
                  <a:cubicBezTo>
                    <a:pt x="1555" y="175"/>
                    <a:pt x="1871" y="467"/>
                    <a:pt x="1871" y="856"/>
                  </a:cubicBezTo>
                  <a:cubicBezTo>
                    <a:pt x="1871" y="1285"/>
                    <a:pt x="1511" y="1569"/>
                    <a:pt x="1144" y="1569"/>
                  </a:cubicBezTo>
                  <a:cubicBezTo>
                    <a:pt x="971" y="1569"/>
                    <a:pt x="796" y="1506"/>
                    <a:pt x="656" y="1366"/>
                  </a:cubicBezTo>
                  <a:cubicBezTo>
                    <a:pt x="219" y="929"/>
                    <a:pt x="534" y="175"/>
                    <a:pt x="1166" y="175"/>
                  </a:cubicBezTo>
                  <a:close/>
                  <a:moveTo>
                    <a:pt x="1142" y="1"/>
                  </a:moveTo>
                  <a:cubicBezTo>
                    <a:pt x="930" y="1"/>
                    <a:pt x="714" y="77"/>
                    <a:pt x="534" y="248"/>
                  </a:cubicBezTo>
                  <a:cubicBezTo>
                    <a:pt x="0" y="807"/>
                    <a:pt x="389" y="1730"/>
                    <a:pt x="1166" y="1730"/>
                  </a:cubicBezTo>
                  <a:cubicBezTo>
                    <a:pt x="1628" y="1730"/>
                    <a:pt x="2016" y="1342"/>
                    <a:pt x="2016" y="856"/>
                  </a:cubicBezTo>
                  <a:cubicBezTo>
                    <a:pt x="2016" y="344"/>
                    <a:pt x="1590" y="1"/>
                    <a:pt x="11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" name="Google Shape;227;p6"/>
            <p:cNvSpPr/>
            <p:nvPr/>
          </p:nvSpPr>
          <p:spPr>
            <a:xfrm>
              <a:off x="5615414" y="4833320"/>
              <a:ext cx="32199" cy="89195"/>
            </a:xfrm>
            <a:custGeom>
              <a:avLst/>
              <a:gdLst/>
              <a:ahLst/>
              <a:cxnLst/>
              <a:rect l="l" t="t" r="r" b="b"/>
              <a:pathLst>
                <a:path w="671" h="1845" extrusionOk="0">
                  <a:moveTo>
                    <a:pt x="106" y="0"/>
                  </a:moveTo>
                  <a:cubicBezTo>
                    <a:pt x="55" y="0"/>
                    <a:pt x="0" y="47"/>
                    <a:pt x="15" y="119"/>
                  </a:cubicBezTo>
                  <a:lnTo>
                    <a:pt x="501" y="1796"/>
                  </a:lnTo>
                  <a:cubicBezTo>
                    <a:pt x="501" y="1820"/>
                    <a:pt x="525" y="1844"/>
                    <a:pt x="573" y="1844"/>
                  </a:cubicBezTo>
                  <a:lnTo>
                    <a:pt x="598" y="1844"/>
                  </a:lnTo>
                  <a:cubicBezTo>
                    <a:pt x="646" y="1844"/>
                    <a:pt x="671" y="1796"/>
                    <a:pt x="646" y="1747"/>
                  </a:cubicBezTo>
                  <a:lnTo>
                    <a:pt x="185" y="71"/>
                  </a:lnTo>
                  <a:cubicBezTo>
                    <a:pt x="175" y="22"/>
                    <a:pt x="141" y="0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" name="Google Shape;228;p6"/>
            <p:cNvSpPr/>
            <p:nvPr/>
          </p:nvSpPr>
          <p:spPr>
            <a:xfrm>
              <a:off x="5579826" y="4852858"/>
              <a:ext cx="97445" cy="38226"/>
            </a:xfrm>
            <a:custGeom>
              <a:avLst/>
              <a:gdLst/>
              <a:ahLst/>
              <a:cxnLst/>
              <a:rect l="l" t="t" r="r" b="b"/>
              <a:pathLst>
                <a:path w="2017" h="788" extrusionOk="0">
                  <a:moveTo>
                    <a:pt x="1934" y="0"/>
                  </a:moveTo>
                  <a:cubicBezTo>
                    <a:pt x="1921" y="0"/>
                    <a:pt x="1908" y="3"/>
                    <a:pt x="1895" y="10"/>
                  </a:cubicBezTo>
                  <a:lnTo>
                    <a:pt x="49" y="617"/>
                  </a:lnTo>
                  <a:cubicBezTo>
                    <a:pt x="25" y="642"/>
                    <a:pt x="1" y="666"/>
                    <a:pt x="1" y="714"/>
                  </a:cubicBezTo>
                  <a:cubicBezTo>
                    <a:pt x="1" y="739"/>
                    <a:pt x="49" y="763"/>
                    <a:pt x="74" y="763"/>
                  </a:cubicBezTo>
                  <a:lnTo>
                    <a:pt x="98" y="787"/>
                  </a:lnTo>
                  <a:lnTo>
                    <a:pt x="1944" y="180"/>
                  </a:lnTo>
                  <a:cubicBezTo>
                    <a:pt x="1993" y="156"/>
                    <a:pt x="2017" y="107"/>
                    <a:pt x="1993" y="59"/>
                  </a:cubicBezTo>
                  <a:cubicBezTo>
                    <a:pt x="1993" y="23"/>
                    <a:pt x="1967" y="0"/>
                    <a:pt x="19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" name="Google Shape;229;p6"/>
            <p:cNvSpPr/>
            <p:nvPr/>
          </p:nvSpPr>
          <p:spPr>
            <a:xfrm>
              <a:off x="5589146" y="4846912"/>
              <a:ext cx="83041" cy="52667"/>
            </a:xfrm>
            <a:custGeom>
              <a:avLst/>
              <a:gdLst/>
              <a:ahLst/>
              <a:cxnLst/>
              <a:rect l="l" t="t" r="r" b="b"/>
              <a:pathLst>
                <a:path w="1734" h="1081" extrusionOk="0">
                  <a:moveTo>
                    <a:pt x="110" y="0"/>
                  </a:moveTo>
                  <a:cubicBezTo>
                    <a:pt x="38" y="0"/>
                    <a:pt x="0" y="92"/>
                    <a:pt x="82" y="133"/>
                  </a:cubicBezTo>
                  <a:lnTo>
                    <a:pt x="1588" y="1080"/>
                  </a:lnTo>
                  <a:lnTo>
                    <a:pt x="1637" y="1080"/>
                  </a:lnTo>
                  <a:cubicBezTo>
                    <a:pt x="1661" y="1080"/>
                    <a:pt x="1685" y="1080"/>
                    <a:pt x="1709" y="1056"/>
                  </a:cubicBezTo>
                  <a:cubicBezTo>
                    <a:pt x="1734" y="1007"/>
                    <a:pt x="1709" y="959"/>
                    <a:pt x="1685" y="935"/>
                  </a:cubicBezTo>
                  <a:lnTo>
                    <a:pt x="155" y="11"/>
                  </a:lnTo>
                  <a:cubicBezTo>
                    <a:pt x="139" y="4"/>
                    <a:pt x="124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" name="Google Shape;230;p6"/>
            <p:cNvSpPr/>
            <p:nvPr/>
          </p:nvSpPr>
          <p:spPr>
            <a:xfrm>
              <a:off x="5606093" y="4825675"/>
              <a:ext cx="53384" cy="87495"/>
            </a:xfrm>
            <a:custGeom>
              <a:avLst/>
              <a:gdLst/>
              <a:ahLst/>
              <a:cxnLst/>
              <a:rect l="l" t="t" r="r" b="b"/>
              <a:pathLst>
                <a:path w="1118" h="1814" extrusionOk="0">
                  <a:moveTo>
                    <a:pt x="1010" y="0"/>
                  </a:moveTo>
                  <a:cubicBezTo>
                    <a:pt x="984" y="0"/>
                    <a:pt x="962" y="12"/>
                    <a:pt x="947" y="41"/>
                  </a:cubicBezTo>
                  <a:lnTo>
                    <a:pt x="24" y="1717"/>
                  </a:lnTo>
                  <a:cubicBezTo>
                    <a:pt x="0" y="1741"/>
                    <a:pt x="24" y="1790"/>
                    <a:pt x="49" y="1814"/>
                  </a:cubicBezTo>
                  <a:lnTo>
                    <a:pt x="97" y="1814"/>
                  </a:lnTo>
                  <a:cubicBezTo>
                    <a:pt x="122" y="1814"/>
                    <a:pt x="146" y="1814"/>
                    <a:pt x="170" y="1790"/>
                  </a:cubicBezTo>
                  <a:lnTo>
                    <a:pt x="1093" y="113"/>
                  </a:lnTo>
                  <a:cubicBezTo>
                    <a:pt x="1118" y="89"/>
                    <a:pt x="1093" y="41"/>
                    <a:pt x="1069" y="16"/>
                  </a:cubicBezTo>
                  <a:cubicBezTo>
                    <a:pt x="1049" y="6"/>
                    <a:pt x="1029" y="0"/>
                    <a:pt x="10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9" name="Google Shape;231;p6"/>
          <p:cNvGrpSpPr>
            <a:grpSpLocks/>
          </p:cNvGrpSpPr>
          <p:nvPr/>
        </p:nvGrpSpPr>
        <p:grpSpPr bwMode="auto">
          <a:xfrm rot="14395328" flipH="1">
            <a:off x="11268076" y="381000"/>
            <a:ext cx="715962" cy="363537"/>
            <a:chOff x="5294267" y="4825749"/>
            <a:chExt cx="383004" cy="194455"/>
          </a:xfrm>
        </p:grpSpPr>
        <p:sp>
          <p:nvSpPr>
            <p:cNvPr id="40" name="Google Shape;232;p6"/>
            <p:cNvSpPr/>
            <p:nvPr/>
          </p:nvSpPr>
          <p:spPr>
            <a:xfrm>
              <a:off x="5358550" y="4858470"/>
              <a:ext cx="57748" cy="160489"/>
            </a:xfrm>
            <a:custGeom>
              <a:avLst/>
              <a:gdLst/>
              <a:ahLst/>
              <a:cxnLst/>
              <a:rect l="l" t="t" r="r" b="b"/>
              <a:pathLst>
                <a:path w="671" h="1845" extrusionOk="0">
                  <a:moveTo>
                    <a:pt x="106" y="0"/>
                  </a:moveTo>
                  <a:cubicBezTo>
                    <a:pt x="55" y="0"/>
                    <a:pt x="0" y="47"/>
                    <a:pt x="15" y="119"/>
                  </a:cubicBezTo>
                  <a:lnTo>
                    <a:pt x="501" y="1796"/>
                  </a:lnTo>
                  <a:cubicBezTo>
                    <a:pt x="501" y="1820"/>
                    <a:pt x="525" y="1844"/>
                    <a:pt x="573" y="1844"/>
                  </a:cubicBezTo>
                  <a:lnTo>
                    <a:pt x="598" y="1844"/>
                  </a:lnTo>
                  <a:cubicBezTo>
                    <a:pt x="646" y="1844"/>
                    <a:pt x="671" y="1796"/>
                    <a:pt x="646" y="1747"/>
                  </a:cubicBezTo>
                  <a:lnTo>
                    <a:pt x="185" y="71"/>
                  </a:lnTo>
                  <a:cubicBezTo>
                    <a:pt x="175" y="22"/>
                    <a:pt x="141" y="0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" name="Google Shape;233;p6"/>
            <p:cNvSpPr/>
            <p:nvPr/>
          </p:nvSpPr>
          <p:spPr>
            <a:xfrm>
              <a:off x="5293202" y="4894250"/>
              <a:ext cx="175791" cy="68781"/>
            </a:xfrm>
            <a:custGeom>
              <a:avLst/>
              <a:gdLst/>
              <a:ahLst/>
              <a:cxnLst/>
              <a:rect l="l" t="t" r="r" b="b"/>
              <a:pathLst>
                <a:path w="2017" h="788" extrusionOk="0">
                  <a:moveTo>
                    <a:pt x="1934" y="0"/>
                  </a:moveTo>
                  <a:cubicBezTo>
                    <a:pt x="1921" y="0"/>
                    <a:pt x="1908" y="3"/>
                    <a:pt x="1895" y="10"/>
                  </a:cubicBezTo>
                  <a:lnTo>
                    <a:pt x="49" y="617"/>
                  </a:lnTo>
                  <a:cubicBezTo>
                    <a:pt x="25" y="642"/>
                    <a:pt x="1" y="666"/>
                    <a:pt x="1" y="714"/>
                  </a:cubicBezTo>
                  <a:cubicBezTo>
                    <a:pt x="1" y="739"/>
                    <a:pt x="49" y="763"/>
                    <a:pt x="74" y="763"/>
                  </a:cubicBezTo>
                  <a:lnTo>
                    <a:pt x="98" y="787"/>
                  </a:lnTo>
                  <a:lnTo>
                    <a:pt x="1944" y="180"/>
                  </a:lnTo>
                  <a:cubicBezTo>
                    <a:pt x="1993" y="156"/>
                    <a:pt x="2017" y="107"/>
                    <a:pt x="1993" y="59"/>
                  </a:cubicBezTo>
                  <a:cubicBezTo>
                    <a:pt x="1993" y="23"/>
                    <a:pt x="1967" y="0"/>
                    <a:pt x="19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" name="Google Shape;234;p6"/>
            <p:cNvSpPr/>
            <p:nvPr/>
          </p:nvSpPr>
          <p:spPr>
            <a:xfrm>
              <a:off x="5311686" y="4882845"/>
              <a:ext cx="151164" cy="94255"/>
            </a:xfrm>
            <a:custGeom>
              <a:avLst/>
              <a:gdLst/>
              <a:ahLst/>
              <a:cxnLst/>
              <a:rect l="l" t="t" r="r" b="b"/>
              <a:pathLst>
                <a:path w="1734" h="1081" extrusionOk="0">
                  <a:moveTo>
                    <a:pt x="110" y="0"/>
                  </a:moveTo>
                  <a:cubicBezTo>
                    <a:pt x="38" y="0"/>
                    <a:pt x="0" y="92"/>
                    <a:pt x="82" y="133"/>
                  </a:cubicBezTo>
                  <a:lnTo>
                    <a:pt x="1588" y="1080"/>
                  </a:lnTo>
                  <a:lnTo>
                    <a:pt x="1637" y="1080"/>
                  </a:lnTo>
                  <a:cubicBezTo>
                    <a:pt x="1661" y="1080"/>
                    <a:pt x="1685" y="1080"/>
                    <a:pt x="1709" y="1056"/>
                  </a:cubicBezTo>
                  <a:cubicBezTo>
                    <a:pt x="1734" y="1007"/>
                    <a:pt x="1709" y="959"/>
                    <a:pt x="1685" y="935"/>
                  </a:cubicBezTo>
                  <a:lnTo>
                    <a:pt x="155" y="11"/>
                  </a:lnTo>
                  <a:cubicBezTo>
                    <a:pt x="139" y="4"/>
                    <a:pt x="124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" name="Google Shape;235;p6"/>
            <p:cNvSpPr/>
            <p:nvPr/>
          </p:nvSpPr>
          <p:spPr>
            <a:xfrm>
              <a:off x="5341356" y="4845142"/>
              <a:ext cx="96813" cy="157942"/>
            </a:xfrm>
            <a:custGeom>
              <a:avLst/>
              <a:gdLst/>
              <a:ahLst/>
              <a:cxnLst/>
              <a:rect l="l" t="t" r="r" b="b"/>
              <a:pathLst>
                <a:path w="1118" h="1814" extrusionOk="0">
                  <a:moveTo>
                    <a:pt x="1010" y="0"/>
                  </a:moveTo>
                  <a:cubicBezTo>
                    <a:pt x="984" y="0"/>
                    <a:pt x="962" y="12"/>
                    <a:pt x="947" y="41"/>
                  </a:cubicBezTo>
                  <a:lnTo>
                    <a:pt x="24" y="1717"/>
                  </a:lnTo>
                  <a:cubicBezTo>
                    <a:pt x="0" y="1741"/>
                    <a:pt x="24" y="1790"/>
                    <a:pt x="49" y="1814"/>
                  </a:cubicBezTo>
                  <a:lnTo>
                    <a:pt x="97" y="1814"/>
                  </a:lnTo>
                  <a:cubicBezTo>
                    <a:pt x="122" y="1814"/>
                    <a:pt x="146" y="1814"/>
                    <a:pt x="170" y="1790"/>
                  </a:cubicBezTo>
                  <a:lnTo>
                    <a:pt x="1093" y="113"/>
                  </a:lnTo>
                  <a:cubicBezTo>
                    <a:pt x="1118" y="89"/>
                    <a:pt x="1093" y="41"/>
                    <a:pt x="1069" y="16"/>
                  </a:cubicBezTo>
                  <a:cubicBezTo>
                    <a:pt x="1049" y="6"/>
                    <a:pt x="1029" y="0"/>
                    <a:pt x="10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" name="Google Shape;236;p6"/>
            <p:cNvSpPr/>
            <p:nvPr/>
          </p:nvSpPr>
          <p:spPr>
            <a:xfrm>
              <a:off x="5613677" y="4833003"/>
              <a:ext cx="33120" cy="89161"/>
            </a:xfrm>
            <a:custGeom>
              <a:avLst/>
              <a:gdLst/>
              <a:ahLst/>
              <a:cxnLst/>
              <a:rect l="l" t="t" r="r" b="b"/>
              <a:pathLst>
                <a:path w="671" h="1845" extrusionOk="0">
                  <a:moveTo>
                    <a:pt x="106" y="0"/>
                  </a:moveTo>
                  <a:cubicBezTo>
                    <a:pt x="55" y="0"/>
                    <a:pt x="0" y="47"/>
                    <a:pt x="15" y="119"/>
                  </a:cubicBezTo>
                  <a:lnTo>
                    <a:pt x="501" y="1796"/>
                  </a:lnTo>
                  <a:cubicBezTo>
                    <a:pt x="501" y="1820"/>
                    <a:pt x="525" y="1844"/>
                    <a:pt x="573" y="1844"/>
                  </a:cubicBezTo>
                  <a:lnTo>
                    <a:pt x="598" y="1844"/>
                  </a:lnTo>
                  <a:cubicBezTo>
                    <a:pt x="646" y="1844"/>
                    <a:pt x="671" y="1796"/>
                    <a:pt x="646" y="1747"/>
                  </a:cubicBezTo>
                  <a:lnTo>
                    <a:pt x="185" y="71"/>
                  </a:lnTo>
                  <a:cubicBezTo>
                    <a:pt x="175" y="22"/>
                    <a:pt x="141" y="0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" name="Google Shape;237;p6"/>
            <p:cNvSpPr/>
            <p:nvPr/>
          </p:nvSpPr>
          <p:spPr>
            <a:xfrm>
              <a:off x="5578002" y="4852599"/>
              <a:ext cx="97662" cy="38212"/>
            </a:xfrm>
            <a:custGeom>
              <a:avLst/>
              <a:gdLst/>
              <a:ahLst/>
              <a:cxnLst/>
              <a:rect l="l" t="t" r="r" b="b"/>
              <a:pathLst>
                <a:path w="2017" h="788" extrusionOk="0">
                  <a:moveTo>
                    <a:pt x="1934" y="0"/>
                  </a:moveTo>
                  <a:cubicBezTo>
                    <a:pt x="1921" y="0"/>
                    <a:pt x="1908" y="3"/>
                    <a:pt x="1895" y="10"/>
                  </a:cubicBezTo>
                  <a:lnTo>
                    <a:pt x="49" y="617"/>
                  </a:lnTo>
                  <a:cubicBezTo>
                    <a:pt x="25" y="642"/>
                    <a:pt x="1" y="666"/>
                    <a:pt x="1" y="714"/>
                  </a:cubicBezTo>
                  <a:cubicBezTo>
                    <a:pt x="1" y="739"/>
                    <a:pt x="49" y="763"/>
                    <a:pt x="74" y="763"/>
                  </a:cubicBezTo>
                  <a:lnTo>
                    <a:pt x="98" y="787"/>
                  </a:lnTo>
                  <a:lnTo>
                    <a:pt x="1944" y="180"/>
                  </a:lnTo>
                  <a:cubicBezTo>
                    <a:pt x="1993" y="156"/>
                    <a:pt x="2017" y="107"/>
                    <a:pt x="1993" y="59"/>
                  </a:cubicBezTo>
                  <a:cubicBezTo>
                    <a:pt x="1993" y="23"/>
                    <a:pt x="1967" y="0"/>
                    <a:pt x="19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" name="Google Shape;238;p6"/>
            <p:cNvSpPr/>
            <p:nvPr/>
          </p:nvSpPr>
          <p:spPr>
            <a:xfrm>
              <a:off x="5589378" y="4845360"/>
              <a:ext cx="83225" cy="51798"/>
            </a:xfrm>
            <a:custGeom>
              <a:avLst/>
              <a:gdLst/>
              <a:ahLst/>
              <a:cxnLst/>
              <a:rect l="l" t="t" r="r" b="b"/>
              <a:pathLst>
                <a:path w="1734" h="1081" extrusionOk="0">
                  <a:moveTo>
                    <a:pt x="110" y="0"/>
                  </a:moveTo>
                  <a:cubicBezTo>
                    <a:pt x="38" y="0"/>
                    <a:pt x="0" y="92"/>
                    <a:pt x="82" y="133"/>
                  </a:cubicBezTo>
                  <a:lnTo>
                    <a:pt x="1588" y="1080"/>
                  </a:lnTo>
                  <a:lnTo>
                    <a:pt x="1637" y="1080"/>
                  </a:lnTo>
                  <a:cubicBezTo>
                    <a:pt x="1661" y="1080"/>
                    <a:pt x="1685" y="1080"/>
                    <a:pt x="1709" y="1056"/>
                  </a:cubicBezTo>
                  <a:cubicBezTo>
                    <a:pt x="1734" y="1007"/>
                    <a:pt x="1709" y="959"/>
                    <a:pt x="1685" y="935"/>
                  </a:cubicBezTo>
                  <a:lnTo>
                    <a:pt x="155" y="11"/>
                  </a:lnTo>
                  <a:cubicBezTo>
                    <a:pt x="139" y="4"/>
                    <a:pt x="124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" name="Google Shape;239;p6"/>
            <p:cNvSpPr/>
            <p:nvPr/>
          </p:nvSpPr>
          <p:spPr>
            <a:xfrm>
              <a:off x="5605651" y="4825730"/>
              <a:ext cx="53502" cy="87463"/>
            </a:xfrm>
            <a:custGeom>
              <a:avLst/>
              <a:gdLst/>
              <a:ahLst/>
              <a:cxnLst/>
              <a:rect l="l" t="t" r="r" b="b"/>
              <a:pathLst>
                <a:path w="1118" h="1814" extrusionOk="0">
                  <a:moveTo>
                    <a:pt x="1010" y="0"/>
                  </a:moveTo>
                  <a:cubicBezTo>
                    <a:pt x="984" y="0"/>
                    <a:pt x="962" y="12"/>
                    <a:pt x="947" y="41"/>
                  </a:cubicBezTo>
                  <a:lnTo>
                    <a:pt x="24" y="1717"/>
                  </a:lnTo>
                  <a:cubicBezTo>
                    <a:pt x="0" y="1741"/>
                    <a:pt x="24" y="1790"/>
                    <a:pt x="49" y="1814"/>
                  </a:cubicBezTo>
                  <a:lnTo>
                    <a:pt x="97" y="1814"/>
                  </a:lnTo>
                  <a:cubicBezTo>
                    <a:pt x="122" y="1814"/>
                    <a:pt x="146" y="1814"/>
                    <a:pt x="170" y="1790"/>
                  </a:cubicBezTo>
                  <a:lnTo>
                    <a:pt x="1093" y="113"/>
                  </a:lnTo>
                  <a:cubicBezTo>
                    <a:pt x="1118" y="89"/>
                    <a:pt x="1093" y="41"/>
                    <a:pt x="1069" y="16"/>
                  </a:cubicBezTo>
                  <a:cubicBezTo>
                    <a:pt x="1049" y="6"/>
                    <a:pt x="1029" y="0"/>
                    <a:pt x="10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94" name="Google Shape;194;p6"/>
          <p:cNvSpPr txBox="1">
            <a:spLocks noGrp="1"/>
          </p:cNvSpPr>
          <p:nvPr>
            <p:ph type="title"/>
          </p:nvPr>
        </p:nvSpPr>
        <p:spPr>
          <a:xfrm>
            <a:off x="1005100" y="560133"/>
            <a:ext cx="9926400" cy="8620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8863141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1_Title only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1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oogle Shape;195;p6"/>
          <p:cNvGrpSpPr>
            <a:grpSpLocks/>
          </p:cNvGrpSpPr>
          <p:nvPr/>
        </p:nvGrpSpPr>
        <p:grpSpPr bwMode="auto">
          <a:xfrm rot="20354607" flipH="1">
            <a:off x="-381000" y="269875"/>
            <a:ext cx="1830388" cy="1663700"/>
            <a:chOff x="7844079" y="226728"/>
            <a:chExt cx="1373387" cy="1246991"/>
          </a:xfrm>
        </p:grpSpPr>
        <p:sp>
          <p:nvSpPr>
            <p:cNvPr id="4" name="Google Shape;196;p6"/>
            <p:cNvSpPr/>
            <p:nvPr/>
          </p:nvSpPr>
          <p:spPr>
            <a:xfrm rot="-1688081">
              <a:off x="8404284" y="291664"/>
              <a:ext cx="164378" cy="141596"/>
            </a:xfrm>
            <a:custGeom>
              <a:avLst/>
              <a:gdLst/>
              <a:ahLst/>
              <a:cxnLst/>
              <a:rect l="l" t="t" r="r" b="b"/>
              <a:pathLst>
                <a:path w="827" h="713" extrusionOk="0">
                  <a:moveTo>
                    <a:pt x="462" y="105"/>
                  </a:moveTo>
                  <a:cubicBezTo>
                    <a:pt x="802" y="105"/>
                    <a:pt x="802" y="615"/>
                    <a:pt x="462" y="615"/>
                  </a:cubicBezTo>
                  <a:cubicBezTo>
                    <a:pt x="317" y="591"/>
                    <a:pt x="219" y="494"/>
                    <a:pt x="219" y="348"/>
                  </a:cubicBezTo>
                  <a:cubicBezTo>
                    <a:pt x="219" y="202"/>
                    <a:pt x="341" y="105"/>
                    <a:pt x="462" y="105"/>
                  </a:cubicBezTo>
                  <a:close/>
                  <a:moveTo>
                    <a:pt x="481" y="1"/>
                  </a:moveTo>
                  <a:cubicBezTo>
                    <a:pt x="392" y="1"/>
                    <a:pt x="299" y="33"/>
                    <a:pt x="219" y="105"/>
                  </a:cubicBezTo>
                  <a:cubicBezTo>
                    <a:pt x="1" y="324"/>
                    <a:pt x="171" y="688"/>
                    <a:pt x="462" y="712"/>
                  </a:cubicBezTo>
                  <a:cubicBezTo>
                    <a:pt x="657" y="712"/>
                    <a:pt x="827" y="542"/>
                    <a:pt x="827" y="348"/>
                  </a:cubicBezTo>
                  <a:cubicBezTo>
                    <a:pt x="827" y="136"/>
                    <a:pt x="663" y="1"/>
                    <a:pt x="481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" name="Google Shape;197;p6"/>
            <p:cNvSpPr/>
            <p:nvPr/>
          </p:nvSpPr>
          <p:spPr>
            <a:xfrm rot="-1688081">
              <a:off x="7885669" y="508705"/>
              <a:ext cx="222744" cy="212988"/>
            </a:xfrm>
            <a:custGeom>
              <a:avLst/>
              <a:gdLst/>
              <a:ahLst/>
              <a:cxnLst/>
              <a:rect l="l" t="t" r="r" b="b"/>
              <a:pathLst>
                <a:path w="1119" h="1074" extrusionOk="0">
                  <a:moveTo>
                    <a:pt x="681" y="441"/>
                  </a:moveTo>
                  <a:cubicBezTo>
                    <a:pt x="681" y="441"/>
                    <a:pt x="681" y="441"/>
                    <a:pt x="681" y="466"/>
                  </a:cubicBezTo>
                  <a:cubicBezTo>
                    <a:pt x="681" y="466"/>
                    <a:pt x="657" y="490"/>
                    <a:pt x="584" y="490"/>
                  </a:cubicBezTo>
                  <a:cubicBezTo>
                    <a:pt x="608" y="466"/>
                    <a:pt x="632" y="441"/>
                    <a:pt x="657" y="441"/>
                  </a:cubicBezTo>
                  <a:close/>
                  <a:moveTo>
                    <a:pt x="384" y="97"/>
                  </a:moveTo>
                  <a:cubicBezTo>
                    <a:pt x="401" y="97"/>
                    <a:pt x="420" y="98"/>
                    <a:pt x="438" y="101"/>
                  </a:cubicBezTo>
                  <a:cubicBezTo>
                    <a:pt x="559" y="101"/>
                    <a:pt x="681" y="126"/>
                    <a:pt x="778" y="150"/>
                  </a:cubicBezTo>
                  <a:cubicBezTo>
                    <a:pt x="924" y="199"/>
                    <a:pt x="1021" y="369"/>
                    <a:pt x="972" y="514"/>
                  </a:cubicBezTo>
                  <a:cubicBezTo>
                    <a:pt x="924" y="733"/>
                    <a:pt x="705" y="976"/>
                    <a:pt x="559" y="976"/>
                  </a:cubicBezTo>
                  <a:lnTo>
                    <a:pt x="511" y="976"/>
                  </a:lnTo>
                  <a:cubicBezTo>
                    <a:pt x="414" y="879"/>
                    <a:pt x="438" y="733"/>
                    <a:pt x="511" y="612"/>
                  </a:cubicBezTo>
                  <a:cubicBezTo>
                    <a:pt x="608" y="587"/>
                    <a:pt x="754" y="563"/>
                    <a:pt x="778" y="490"/>
                  </a:cubicBezTo>
                  <a:cubicBezTo>
                    <a:pt x="802" y="441"/>
                    <a:pt x="778" y="393"/>
                    <a:pt x="754" y="369"/>
                  </a:cubicBezTo>
                  <a:cubicBezTo>
                    <a:pt x="730" y="344"/>
                    <a:pt x="705" y="344"/>
                    <a:pt x="681" y="344"/>
                  </a:cubicBezTo>
                  <a:cubicBezTo>
                    <a:pt x="608" y="344"/>
                    <a:pt x="535" y="417"/>
                    <a:pt x="462" y="514"/>
                  </a:cubicBezTo>
                  <a:cubicBezTo>
                    <a:pt x="441" y="519"/>
                    <a:pt x="419" y="521"/>
                    <a:pt x="398" y="521"/>
                  </a:cubicBezTo>
                  <a:cubicBezTo>
                    <a:pt x="299" y="521"/>
                    <a:pt x="202" y="477"/>
                    <a:pt x="122" y="417"/>
                  </a:cubicBezTo>
                  <a:cubicBezTo>
                    <a:pt x="98" y="369"/>
                    <a:pt x="98" y="344"/>
                    <a:pt x="122" y="296"/>
                  </a:cubicBezTo>
                  <a:cubicBezTo>
                    <a:pt x="165" y="168"/>
                    <a:pt x="263" y="97"/>
                    <a:pt x="384" y="97"/>
                  </a:cubicBezTo>
                  <a:close/>
                  <a:moveTo>
                    <a:pt x="386" y="1"/>
                  </a:moveTo>
                  <a:cubicBezTo>
                    <a:pt x="230" y="1"/>
                    <a:pt x="69" y="97"/>
                    <a:pt x="25" y="271"/>
                  </a:cubicBezTo>
                  <a:cubicBezTo>
                    <a:pt x="1" y="344"/>
                    <a:pt x="1" y="417"/>
                    <a:pt x="49" y="466"/>
                  </a:cubicBezTo>
                  <a:cubicBezTo>
                    <a:pt x="147" y="563"/>
                    <a:pt x="292" y="612"/>
                    <a:pt x="414" y="612"/>
                  </a:cubicBezTo>
                  <a:cubicBezTo>
                    <a:pt x="341" y="733"/>
                    <a:pt x="341" y="927"/>
                    <a:pt x="462" y="1049"/>
                  </a:cubicBezTo>
                  <a:cubicBezTo>
                    <a:pt x="487" y="1073"/>
                    <a:pt x="511" y="1073"/>
                    <a:pt x="559" y="1073"/>
                  </a:cubicBezTo>
                  <a:cubicBezTo>
                    <a:pt x="754" y="1073"/>
                    <a:pt x="1021" y="782"/>
                    <a:pt x="1070" y="539"/>
                  </a:cubicBezTo>
                  <a:cubicBezTo>
                    <a:pt x="1118" y="320"/>
                    <a:pt x="997" y="126"/>
                    <a:pt x="827" y="77"/>
                  </a:cubicBezTo>
                  <a:cubicBezTo>
                    <a:pt x="705" y="29"/>
                    <a:pt x="584" y="4"/>
                    <a:pt x="438" y="4"/>
                  </a:cubicBezTo>
                  <a:cubicBezTo>
                    <a:pt x="421" y="2"/>
                    <a:pt x="403" y="1"/>
                    <a:pt x="386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" name="Google Shape;198;p6"/>
            <p:cNvSpPr/>
            <p:nvPr/>
          </p:nvSpPr>
          <p:spPr>
            <a:xfrm rot="-1688081">
              <a:off x="7969074" y="265754"/>
              <a:ext cx="216788" cy="212988"/>
            </a:xfrm>
            <a:custGeom>
              <a:avLst/>
              <a:gdLst/>
              <a:ahLst/>
              <a:cxnLst/>
              <a:rect l="l" t="t" r="r" b="b"/>
              <a:pathLst>
                <a:path w="1094" h="1072" extrusionOk="0">
                  <a:moveTo>
                    <a:pt x="484" y="620"/>
                  </a:moveTo>
                  <a:cubicBezTo>
                    <a:pt x="474" y="660"/>
                    <a:pt x="413" y="681"/>
                    <a:pt x="413" y="681"/>
                  </a:cubicBezTo>
                  <a:cubicBezTo>
                    <a:pt x="433" y="641"/>
                    <a:pt x="452" y="634"/>
                    <a:pt x="484" y="620"/>
                  </a:cubicBezTo>
                  <a:close/>
                  <a:moveTo>
                    <a:pt x="480" y="88"/>
                  </a:moveTo>
                  <a:cubicBezTo>
                    <a:pt x="512" y="88"/>
                    <a:pt x="542" y="105"/>
                    <a:pt x="559" y="122"/>
                  </a:cubicBezTo>
                  <a:cubicBezTo>
                    <a:pt x="607" y="243"/>
                    <a:pt x="607" y="365"/>
                    <a:pt x="559" y="486"/>
                  </a:cubicBezTo>
                  <a:cubicBezTo>
                    <a:pt x="462" y="486"/>
                    <a:pt x="389" y="535"/>
                    <a:pt x="340" y="608"/>
                  </a:cubicBezTo>
                  <a:cubicBezTo>
                    <a:pt x="316" y="632"/>
                    <a:pt x="316" y="681"/>
                    <a:pt x="340" y="681"/>
                  </a:cubicBezTo>
                  <a:cubicBezTo>
                    <a:pt x="365" y="729"/>
                    <a:pt x="389" y="753"/>
                    <a:pt x="437" y="753"/>
                  </a:cubicBezTo>
                  <a:cubicBezTo>
                    <a:pt x="535" y="753"/>
                    <a:pt x="607" y="632"/>
                    <a:pt x="632" y="559"/>
                  </a:cubicBezTo>
                  <a:lnTo>
                    <a:pt x="778" y="559"/>
                  </a:lnTo>
                  <a:cubicBezTo>
                    <a:pt x="790" y="555"/>
                    <a:pt x="804" y="553"/>
                    <a:pt x="818" y="553"/>
                  </a:cubicBezTo>
                  <a:cubicBezTo>
                    <a:pt x="883" y="553"/>
                    <a:pt x="956" y="596"/>
                    <a:pt x="996" y="656"/>
                  </a:cubicBezTo>
                  <a:cubicBezTo>
                    <a:pt x="996" y="681"/>
                    <a:pt x="996" y="729"/>
                    <a:pt x="972" y="753"/>
                  </a:cubicBezTo>
                  <a:cubicBezTo>
                    <a:pt x="850" y="899"/>
                    <a:pt x="656" y="972"/>
                    <a:pt x="462" y="972"/>
                  </a:cubicBezTo>
                  <a:cubicBezTo>
                    <a:pt x="449" y="974"/>
                    <a:pt x="437" y="975"/>
                    <a:pt x="424" y="975"/>
                  </a:cubicBezTo>
                  <a:cubicBezTo>
                    <a:pt x="268" y="975"/>
                    <a:pt x="122" y="838"/>
                    <a:pt x="122" y="681"/>
                  </a:cubicBezTo>
                  <a:cubicBezTo>
                    <a:pt x="97" y="511"/>
                    <a:pt x="146" y="316"/>
                    <a:pt x="243" y="170"/>
                  </a:cubicBezTo>
                  <a:cubicBezTo>
                    <a:pt x="292" y="122"/>
                    <a:pt x="365" y="98"/>
                    <a:pt x="437" y="98"/>
                  </a:cubicBezTo>
                  <a:cubicBezTo>
                    <a:pt x="452" y="90"/>
                    <a:pt x="466" y="88"/>
                    <a:pt x="480" y="88"/>
                  </a:cubicBezTo>
                  <a:close/>
                  <a:moveTo>
                    <a:pt x="437" y="0"/>
                  </a:moveTo>
                  <a:cubicBezTo>
                    <a:pt x="340" y="0"/>
                    <a:pt x="243" y="49"/>
                    <a:pt x="170" y="122"/>
                  </a:cubicBezTo>
                  <a:cubicBezTo>
                    <a:pt x="49" y="292"/>
                    <a:pt x="0" y="511"/>
                    <a:pt x="24" y="705"/>
                  </a:cubicBezTo>
                  <a:cubicBezTo>
                    <a:pt x="24" y="910"/>
                    <a:pt x="195" y="1072"/>
                    <a:pt x="396" y="1072"/>
                  </a:cubicBezTo>
                  <a:cubicBezTo>
                    <a:pt x="410" y="1072"/>
                    <a:pt x="423" y="1071"/>
                    <a:pt x="437" y="1069"/>
                  </a:cubicBezTo>
                  <a:cubicBezTo>
                    <a:pt x="656" y="1069"/>
                    <a:pt x="875" y="972"/>
                    <a:pt x="1045" y="826"/>
                  </a:cubicBezTo>
                  <a:cubicBezTo>
                    <a:pt x="1069" y="753"/>
                    <a:pt x="1093" y="705"/>
                    <a:pt x="1069" y="632"/>
                  </a:cubicBezTo>
                  <a:cubicBezTo>
                    <a:pt x="1006" y="548"/>
                    <a:pt x="906" y="482"/>
                    <a:pt x="801" y="482"/>
                  </a:cubicBezTo>
                  <a:cubicBezTo>
                    <a:pt x="785" y="482"/>
                    <a:pt x="769" y="483"/>
                    <a:pt x="753" y="486"/>
                  </a:cubicBezTo>
                  <a:lnTo>
                    <a:pt x="656" y="486"/>
                  </a:lnTo>
                  <a:cubicBezTo>
                    <a:pt x="705" y="365"/>
                    <a:pt x="680" y="219"/>
                    <a:pt x="632" y="98"/>
                  </a:cubicBezTo>
                  <a:cubicBezTo>
                    <a:pt x="583" y="49"/>
                    <a:pt x="510" y="0"/>
                    <a:pt x="437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" name="Google Shape;199;p6"/>
            <p:cNvSpPr/>
            <p:nvPr/>
          </p:nvSpPr>
          <p:spPr>
            <a:xfrm rot="-1688081">
              <a:off x="8097840" y="455886"/>
              <a:ext cx="197730" cy="172533"/>
            </a:xfrm>
            <a:custGeom>
              <a:avLst/>
              <a:gdLst/>
              <a:ahLst/>
              <a:cxnLst/>
              <a:rect l="l" t="t" r="r" b="b"/>
              <a:pathLst>
                <a:path w="997" h="868" extrusionOk="0">
                  <a:moveTo>
                    <a:pt x="405" y="1"/>
                  </a:moveTo>
                  <a:cubicBezTo>
                    <a:pt x="214" y="1"/>
                    <a:pt x="67" y="97"/>
                    <a:pt x="49" y="168"/>
                  </a:cubicBezTo>
                  <a:cubicBezTo>
                    <a:pt x="0" y="363"/>
                    <a:pt x="49" y="557"/>
                    <a:pt x="195" y="703"/>
                  </a:cubicBezTo>
                  <a:cubicBezTo>
                    <a:pt x="350" y="801"/>
                    <a:pt x="529" y="867"/>
                    <a:pt x="667" y="867"/>
                  </a:cubicBezTo>
                  <a:cubicBezTo>
                    <a:pt x="767" y="867"/>
                    <a:pt x="844" y="833"/>
                    <a:pt x="875" y="751"/>
                  </a:cubicBezTo>
                  <a:cubicBezTo>
                    <a:pt x="996" y="484"/>
                    <a:pt x="875" y="168"/>
                    <a:pt x="632" y="47"/>
                  </a:cubicBezTo>
                  <a:cubicBezTo>
                    <a:pt x="553" y="14"/>
                    <a:pt x="476" y="1"/>
                    <a:pt x="40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" name="Google Shape;200;p6"/>
            <p:cNvSpPr/>
            <p:nvPr/>
          </p:nvSpPr>
          <p:spPr>
            <a:xfrm rot="-1688081">
              <a:off x="8096717" y="483916"/>
              <a:ext cx="91718" cy="96380"/>
            </a:xfrm>
            <a:custGeom>
              <a:avLst/>
              <a:gdLst/>
              <a:ahLst/>
              <a:cxnLst/>
              <a:rect l="l" t="t" r="r" b="b"/>
              <a:pathLst>
                <a:path w="463" h="487" extrusionOk="0">
                  <a:moveTo>
                    <a:pt x="462" y="0"/>
                  </a:moveTo>
                  <a:lnTo>
                    <a:pt x="1" y="486"/>
                  </a:lnTo>
                  <a:cubicBezTo>
                    <a:pt x="1" y="486"/>
                    <a:pt x="438" y="98"/>
                    <a:pt x="46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" name="Google Shape;201;p6"/>
            <p:cNvSpPr/>
            <p:nvPr/>
          </p:nvSpPr>
          <p:spPr>
            <a:xfrm rot="-1688081">
              <a:off x="8086977" y="473246"/>
              <a:ext cx="110777" cy="116608"/>
            </a:xfrm>
            <a:custGeom>
              <a:avLst/>
              <a:gdLst/>
              <a:ahLst/>
              <a:cxnLst/>
              <a:rect l="l" t="t" r="r" b="b"/>
              <a:pathLst>
                <a:path w="559" h="586" extrusionOk="0">
                  <a:moveTo>
                    <a:pt x="504" y="1"/>
                  </a:moveTo>
                  <a:cubicBezTo>
                    <a:pt x="487" y="1"/>
                    <a:pt x="471" y="9"/>
                    <a:pt x="462" y="27"/>
                  </a:cubicBezTo>
                  <a:cubicBezTo>
                    <a:pt x="340" y="197"/>
                    <a:pt x="195" y="367"/>
                    <a:pt x="25" y="489"/>
                  </a:cubicBezTo>
                  <a:cubicBezTo>
                    <a:pt x="0" y="513"/>
                    <a:pt x="0" y="537"/>
                    <a:pt x="25" y="562"/>
                  </a:cubicBezTo>
                  <a:cubicBezTo>
                    <a:pt x="25" y="562"/>
                    <a:pt x="49" y="562"/>
                    <a:pt x="49" y="586"/>
                  </a:cubicBezTo>
                  <a:cubicBezTo>
                    <a:pt x="73" y="562"/>
                    <a:pt x="73" y="562"/>
                    <a:pt x="73" y="562"/>
                  </a:cubicBezTo>
                  <a:cubicBezTo>
                    <a:pt x="267" y="416"/>
                    <a:pt x="413" y="246"/>
                    <a:pt x="559" y="51"/>
                  </a:cubicBezTo>
                  <a:cubicBezTo>
                    <a:pt x="559" y="21"/>
                    <a:pt x="531" y="1"/>
                    <a:pt x="504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" name="Google Shape;202;p6"/>
            <p:cNvSpPr/>
            <p:nvPr/>
          </p:nvSpPr>
          <p:spPr>
            <a:xfrm rot="-1688081">
              <a:off x="8145696" y="484405"/>
              <a:ext cx="102438" cy="116608"/>
            </a:xfrm>
            <a:custGeom>
              <a:avLst/>
              <a:gdLst/>
              <a:ahLst/>
              <a:cxnLst/>
              <a:rect l="l" t="t" r="r" b="b"/>
              <a:pathLst>
                <a:path w="511" h="584" extrusionOk="0">
                  <a:moveTo>
                    <a:pt x="510" y="1"/>
                  </a:moveTo>
                  <a:lnTo>
                    <a:pt x="0" y="584"/>
                  </a:lnTo>
                  <a:cubicBezTo>
                    <a:pt x="194" y="390"/>
                    <a:pt x="365" y="195"/>
                    <a:pt x="5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" name="Google Shape;203;p6"/>
            <p:cNvSpPr/>
            <p:nvPr/>
          </p:nvSpPr>
          <p:spPr>
            <a:xfrm rot="-1688081">
              <a:off x="8134246" y="477399"/>
              <a:ext cx="125070" cy="133266"/>
            </a:xfrm>
            <a:custGeom>
              <a:avLst/>
              <a:gdLst/>
              <a:ahLst/>
              <a:cxnLst/>
              <a:rect l="l" t="t" r="r" b="b"/>
              <a:pathLst>
                <a:path w="632" h="667" extrusionOk="0">
                  <a:moveTo>
                    <a:pt x="563" y="1"/>
                  </a:moveTo>
                  <a:cubicBezTo>
                    <a:pt x="547" y="1"/>
                    <a:pt x="535" y="18"/>
                    <a:pt x="535" y="35"/>
                  </a:cubicBezTo>
                  <a:cubicBezTo>
                    <a:pt x="389" y="254"/>
                    <a:pt x="219" y="448"/>
                    <a:pt x="25" y="594"/>
                  </a:cubicBezTo>
                  <a:cubicBezTo>
                    <a:pt x="0" y="618"/>
                    <a:pt x="0" y="642"/>
                    <a:pt x="25" y="667"/>
                  </a:cubicBezTo>
                  <a:lnTo>
                    <a:pt x="97" y="667"/>
                  </a:lnTo>
                  <a:cubicBezTo>
                    <a:pt x="292" y="496"/>
                    <a:pt x="486" y="278"/>
                    <a:pt x="632" y="59"/>
                  </a:cubicBezTo>
                  <a:cubicBezTo>
                    <a:pt x="632" y="35"/>
                    <a:pt x="608" y="11"/>
                    <a:pt x="583" y="11"/>
                  </a:cubicBezTo>
                  <a:cubicBezTo>
                    <a:pt x="576" y="3"/>
                    <a:pt x="569" y="1"/>
                    <a:pt x="563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" name="Google Shape;204;p6"/>
            <p:cNvSpPr/>
            <p:nvPr/>
          </p:nvSpPr>
          <p:spPr>
            <a:xfrm rot="-1688081">
              <a:off x="7849333" y="474447"/>
              <a:ext cx="145319" cy="57114"/>
            </a:xfrm>
            <a:custGeom>
              <a:avLst/>
              <a:gdLst/>
              <a:ahLst/>
              <a:cxnLst/>
              <a:rect l="l" t="t" r="r" b="b"/>
              <a:pathLst>
                <a:path w="729" h="287" extrusionOk="0">
                  <a:moveTo>
                    <a:pt x="254" y="0"/>
                  </a:moveTo>
                  <a:cubicBezTo>
                    <a:pt x="184" y="0"/>
                    <a:pt x="114" y="14"/>
                    <a:pt x="49" y="43"/>
                  </a:cubicBezTo>
                  <a:cubicBezTo>
                    <a:pt x="0" y="68"/>
                    <a:pt x="25" y="140"/>
                    <a:pt x="73" y="140"/>
                  </a:cubicBezTo>
                  <a:cubicBezTo>
                    <a:pt x="133" y="118"/>
                    <a:pt x="196" y="107"/>
                    <a:pt x="258" y="107"/>
                  </a:cubicBezTo>
                  <a:cubicBezTo>
                    <a:pt x="396" y="107"/>
                    <a:pt x="531" y="161"/>
                    <a:pt x="632" y="262"/>
                  </a:cubicBezTo>
                  <a:cubicBezTo>
                    <a:pt x="656" y="286"/>
                    <a:pt x="656" y="286"/>
                    <a:pt x="680" y="286"/>
                  </a:cubicBezTo>
                  <a:lnTo>
                    <a:pt x="705" y="286"/>
                  </a:lnTo>
                  <a:cubicBezTo>
                    <a:pt x="729" y="262"/>
                    <a:pt x="729" y="213"/>
                    <a:pt x="705" y="213"/>
                  </a:cubicBezTo>
                  <a:cubicBezTo>
                    <a:pt x="585" y="77"/>
                    <a:pt x="418" y="0"/>
                    <a:pt x="254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" name="Google Shape;205;p6"/>
            <p:cNvSpPr/>
            <p:nvPr/>
          </p:nvSpPr>
          <p:spPr>
            <a:xfrm rot="-1688081">
              <a:off x="8204018" y="501822"/>
              <a:ext cx="77425" cy="91621"/>
            </a:xfrm>
            <a:custGeom>
              <a:avLst/>
              <a:gdLst/>
              <a:ahLst/>
              <a:cxnLst/>
              <a:rect l="l" t="t" r="r" b="b"/>
              <a:pathLst>
                <a:path w="389" h="462" extrusionOk="0">
                  <a:moveTo>
                    <a:pt x="389" y="0"/>
                  </a:moveTo>
                  <a:lnTo>
                    <a:pt x="0" y="462"/>
                  </a:lnTo>
                  <a:cubicBezTo>
                    <a:pt x="0" y="462"/>
                    <a:pt x="364" y="146"/>
                    <a:pt x="38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" name="Google Shape;206;p6"/>
            <p:cNvSpPr/>
            <p:nvPr/>
          </p:nvSpPr>
          <p:spPr>
            <a:xfrm rot="-1688081">
              <a:off x="8189668" y="491995"/>
              <a:ext cx="101247" cy="111848"/>
            </a:xfrm>
            <a:custGeom>
              <a:avLst/>
              <a:gdLst/>
              <a:ahLst/>
              <a:cxnLst/>
              <a:rect l="l" t="t" r="r" b="b"/>
              <a:pathLst>
                <a:path w="511" h="566" extrusionOk="0">
                  <a:moveTo>
                    <a:pt x="462" y="1"/>
                  </a:moveTo>
                  <a:cubicBezTo>
                    <a:pt x="444" y="1"/>
                    <a:pt x="425" y="19"/>
                    <a:pt x="413" y="55"/>
                  </a:cubicBezTo>
                  <a:cubicBezTo>
                    <a:pt x="389" y="152"/>
                    <a:pt x="170" y="371"/>
                    <a:pt x="24" y="468"/>
                  </a:cubicBezTo>
                  <a:cubicBezTo>
                    <a:pt x="0" y="493"/>
                    <a:pt x="0" y="517"/>
                    <a:pt x="24" y="541"/>
                  </a:cubicBezTo>
                  <a:cubicBezTo>
                    <a:pt x="24" y="541"/>
                    <a:pt x="49" y="565"/>
                    <a:pt x="73" y="565"/>
                  </a:cubicBezTo>
                  <a:cubicBezTo>
                    <a:pt x="73" y="565"/>
                    <a:pt x="73" y="541"/>
                    <a:pt x="73" y="541"/>
                  </a:cubicBezTo>
                  <a:cubicBezTo>
                    <a:pt x="122" y="493"/>
                    <a:pt x="486" y="225"/>
                    <a:pt x="510" y="55"/>
                  </a:cubicBezTo>
                  <a:cubicBezTo>
                    <a:pt x="498" y="19"/>
                    <a:pt x="480" y="1"/>
                    <a:pt x="462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" name="Google Shape;207;p6"/>
            <p:cNvSpPr/>
            <p:nvPr/>
          </p:nvSpPr>
          <p:spPr>
            <a:xfrm rot="-1688081">
              <a:off x="7906533" y="365424"/>
              <a:ext cx="77425" cy="139215"/>
            </a:xfrm>
            <a:custGeom>
              <a:avLst/>
              <a:gdLst/>
              <a:ahLst/>
              <a:cxnLst/>
              <a:rect l="l" t="t" r="r" b="b"/>
              <a:pathLst>
                <a:path w="390" h="699" extrusionOk="0">
                  <a:moveTo>
                    <a:pt x="158" y="0"/>
                  </a:moveTo>
                  <a:cubicBezTo>
                    <a:pt x="146" y="0"/>
                    <a:pt x="134" y="6"/>
                    <a:pt x="122" y="18"/>
                  </a:cubicBezTo>
                  <a:cubicBezTo>
                    <a:pt x="0" y="237"/>
                    <a:pt x="98" y="529"/>
                    <a:pt x="292" y="699"/>
                  </a:cubicBezTo>
                  <a:lnTo>
                    <a:pt x="365" y="699"/>
                  </a:lnTo>
                  <a:cubicBezTo>
                    <a:pt x="389" y="674"/>
                    <a:pt x="389" y="650"/>
                    <a:pt x="365" y="626"/>
                  </a:cubicBezTo>
                  <a:cubicBezTo>
                    <a:pt x="171" y="504"/>
                    <a:pt x="122" y="261"/>
                    <a:pt x="195" y="67"/>
                  </a:cubicBezTo>
                  <a:cubicBezTo>
                    <a:pt x="219" y="43"/>
                    <a:pt x="219" y="18"/>
                    <a:pt x="195" y="18"/>
                  </a:cubicBezTo>
                  <a:cubicBezTo>
                    <a:pt x="183" y="6"/>
                    <a:pt x="171" y="0"/>
                    <a:pt x="158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" name="Google Shape;208;p6"/>
            <p:cNvSpPr/>
            <p:nvPr/>
          </p:nvSpPr>
          <p:spPr>
            <a:xfrm rot="-1688081">
              <a:off x="8626992" y="406417"/>
              <a:ext cx="366872" cy="1042332"/>
            </a:xfrm>
            <a:custGeom>
              <a:avLst/>
              <a:gdLst/>
              <a:ahLst/>
              <a:cxnLst/>
              <a:rect l="l" t="t" r="r" b="b"/>
              <a:pathLst>
                <a:path w="1848" h="5242" extrusionOk="0">
                  <a:moveTo>
                    <a:pt x="156" y="1"/>
                  </a:moveTo>
                  <a:cubicBezTo>
                    <a:pt x="122" y="1"/>
                    <a:pt x="86" y="7"/>
                    <a:pt x="49" y="19"/>
                  </a:cubicBezTo>
                  <a:cubicBezTo>
                    <a:pt x="25" y="19"/>
                    <a:pt x="1" y="43"/>
                    <a:pt x="1" y="68"/>
                  </a:cubicBezTo>
                  <a:cubicBezTo>
                    <a:pt x="25" y="92"/>
                    <a:pt x="25" y="116"/>
                    <a:pt x="49" y="116"/>
                  </a:cubicBezTo>
                  <a:lnTo>
                    <a:pt x="74" y="92"/>
                  </a:lnTo>
                  <a:lnTo>
                    <a:pt x="244" y="92"/>
                  </a:lnTo>
                  <a:cubicBezTo>
                    <a:pt x="251" y="99"/>
                    <a:pt x="258" y="102"/>
                    <a:pt x="265" y="102"/>
                  </a:cubicBezTo>
                  <a:cubicBezTo>
                    <a:pt x="280" y="102"/>
                    <a:pt x="292" y="85"/>
                    <a:pt x="292" y="68"/>
                  </a:cubicBezTo>
                  <a:cubicBezTo>
                    <a:pt x="292" y="43"/>
                    <a:pt x="268" y="19"/>
                    <a:pt x="244" y="19"/>
                  </a:cubicBezTo>
                  <a:cubicBezTo>
                    <a:pt x="220" y="7"/>
                    <a:pt x="189" y="1"/>
                    <a:pt x="156" y="1"/>
                  </a:cubicBezTo>
                  <a:close/>
                  <a:moveTo>
                    <a:pt x="438" y="43"/>
                  </a:moveTo>
                  <a:cubicBezTo>
                    <a:pt x="414" y="43"/>
                    <a:pt x="390" y="68"/>
                    <a:pt x="390" y="92"/>
                  </a:cubicBezTo>
                  <a:cubicBezTo>
                    <a:pt x="390" y="116"/>
                    <a:pt x="390" y="141"/>
                    <a:pt x="414" y="141"/>
                  </a:cubicBezTo>
                  <a:cubicBezTo>
                    <a:pt x="487" y="165"/>
                    <a:pt x="535" y="165"/>
                    <a:pt x="584" y="189"/>
                  </a:cubicBezTo>
                  <a:lnTo>
                    <a:pt x="608" y="189"/>
                  </a:lnTo>
                  <a:cubicBezTo>
                    <a:pt x="632" y="189"/>
                    <a:pt x="632" y="189"/>
                    <a:pt x="657" y="165"/>
                  </a:cubicBezTo>
                  <a:cubicBezTo>
                    <a:pt x="657" y="141"/>
                    <a:pt x="657" y="116"/>
                    <a:pt x="632" y="116"/>
                  </a:cubicBezTo>
                  <a:cubicBezTo>
                    <a:pt x="560" y="92"/>
                    <a:pt x="511" y="68"/>
                    <a:pt x="438" y="43"/>
                  </a:cubicBezTo>
                  <a:close/>
                  <a:moveTo>
                    <a:pt x="778" y="195"/>
                  </a:moveTo>
                  <a:cubicBezTo>
                    <a:pt x="766" y="195"/>
                    <a:pt x="754" y="201"/>
                    <a:pt x="754" y="213"/>
                  </a:cubicBezTo>
                  <a:cubicBezTo>
                    <a:pt x="730" y="238"/>
                    <a:pt x="730" y="262"/>
                    <a:pt x="754" y="286"/>
                  </a:cubicBezTo>
                  <a:cubicBezTo>
                    <a:pt x="803" y="311"/>
                    <a:pt x="851" y="359"/>
                    <a:pt x="875" y="384"/>
                  </a:cubicBezTo>
                  <a:cubicBezTo>
                    <a:pt x="900" y="408"/>
                    <a:pt x="900" y="408"/>
                    <a:pt x="924" y="408"/>
                  </a:cubicBezTo>
                  <a:lnTo>
                    <a:pt x="973" y="408"/>
                  </a:lnTo>
                  <a:cubicBezTo>
                    <a:pt x="973" y="384"/>
                    <a:pt x="973" y="359"/>
                    <a:pt x="973" y="335"/>
                  </a:cubicBezTo>
                  <a:cubicBezTo>
                    <a:pt x="924" y="286"/>
                    <a:pt x="875" y="238"/>
                    <a:pt x="803" y="213"/>
                  </a:cubicBezTo>
                  <a:cubicBezTo>
                    <a:pt x="803" y="201"/>
                    <a:pt x="790" y="195"/>
                    <a:pt x="778" y="195"/>
                  </a:cubicBezTo>
                  <a:close/>
                  <a:moveTo>
                    <a:pt x="1033" y="438"/>
                  </a:moveTo>
                  <a:cubicBezTo>
                    <a:pt x="1021" y="438"/>
                    <a:pt x="1009" y="444"/>
                    <a:pt x="997" y="456"/>
                  </a:cubicBezTo>
                  <a:cubicBezTo>
                    <a:pt x="973" y="456"/>
                    <a:pt x="973" y="505"/>
                    <a:pt x="997" y="529"/>
                  </a:cubicBezTo>
                  <a:cubicBezTo>
                    <a:pt x="1021" y="578"/>
                    <a:pt x="1045" y="626"/>
                    <a:pt x="1070" y="675"/>
                  </a:cubicBezTo>
                  <a:cubicBezTo>
                    <a:pt x="1070" y="699"/>
                    <a:pt x="1094" y="724"/>
                    <a:pt x="1118" y="724"/>
                  </a:cubicBezTo>
                  <a:lnTo>
                    <a:pt x="1118" y="699"/>
                  </a:lnTo>
                  <a:cubicBezTo>
                    <a:pt x="1143" y="675"/>
                    <a:pt x="1167" y="651"/>
                    <a:pt x="1143" y="626"/>
                  </a:cubicBezTo>
                  <a:cubicBezTo>
                    <a:pt x="1118" y="578"/>
                    <a:pt x="1094" y="505"/>
                    <a:pt x="1070" y="456"/>
                  </a:cubicBezTo>
                  <a:cubicBezTo>
                    <a:pt x="1058" y="444"/>
                    <a:pt x="1045" y="438"/>
                    <a:pt x="1033" y="438"/>
                  </a:cubicBezTo>
                  <a:close/>
                  <a:moveTo>
                    <a:pt x="1143" y="796"/>
                  </a:moveTo>
                  <a:cubicBezTo>
                    <a:pt x="1118" y="821"/>
                    <a:pt x="1118" y="845"/>
                    <a:pt x="1118" y="869"/>
                  </a:cubicBezTo>
                  <a:cubicBezTo>
                    <a:pt x="1118" y="918"/>
                    <a:pt x="1143" y="991"/>
                    <a:pt x="1143" y="991"/>
                  </a:cubicBezTo>
                  <a:lnTo>
                    <a:pt x="1143" y="1039"/>
                  </a:lnTo>
                  <a:cubicBezTo>
                    <a:pt x="1143" y="1064"/>
                    <a:pt x="1167" y="1088"/>
                    <a:pt x="1191" y="1088"/>
                  </a:cubicBezTo>
                  <a:cubicBezTo>
                    <a:pt x="1215" y="1088"/>
                    <a:pt x="1240" y="1064"/>
                    <a:pt x="1240" y="1039"/>
                  </a:cubicBezTo>
                  <a:cubicBezTo>
                    <a:pt x="1240" y="1015"/>
                    <a:pt x="1240" y="1015"/>
                    <a:pt x="1240" y="991"/>
                  </a:cubicBezTo>
                  <a:cubicBezTo>
                    <a:pt x="1215" y="942"/>
                    <a:pt x="1215" y="894"/>
                    <a:pt x="1215" y="845"/>
                  </a:cubicBezTo>
                  <a:cubicBezTo>
                    <a:pt x="1191" y="821"/>
                    <a:pt x="1167" y="796"/>
                    <a:pt x="1143" y="796"/>
                  </a:cubicBezTo>
                  <a:close/>
                  <a:moveTo>
                    <a:pt x="1191" y="1185"/>
                  </a:moveTo>
                  <a:cubicBezTo>
                    <a:pt x="1167" y="1185"/>
                    <a:pt x="1143" y="1209"/>
                    <a:pt x="1143" y="1234"/>
                  </a:cubicBezTo>
                  <a:cubicBezTo>
                    <a:pt x="1143" y="1282"/>
                    <a:pt x="1143" y="1355"/>
                    <a:pt x="1118" y="1404"/>
                  </a:cubicBezTo>
                  <a:cubicBezTo>
                    <a:pt x="1118" y="1428"/>
                    <a:pt x="1143" y="1452"/>
                    <a:pt x="1167" y="1452"/>
                  </a:cubicBezTo>
                  <a:cubicBezTo>
                    <a:pt x="1191" y="1452"/>
                    <a:pt x="1215" y="1452"/>
                    <a:pt x="1215" y="1428"/>
                  </a:cubicBezTo>
                  <a:cubicBezTo>
                    <a:pt x="1215" y="1355"/>
                    <a:pt x="1240" y="1307"/>
                    <a:pt x="1240" y="1234"/>
                  </a:cubicBezTo>
                  <a:cubicBezTo>
                    <a:pt x="1240" y="1209"/>
                    <a:pt x="1215" y="1185"/>
                    <a:pt x="1191" y="1185"/>
                  </a:cubicBezTo>
                  <a:close/>
                  <a:moveTo>
                    <a:pt x="1107" y="1549"/>
                  </a:moveTo>
                  <a:cubicBezTo>
                    <a:pt x="1093" y="1549"/>
                    <a:pt x="1078" y="1557"/>
                    <a:pt x="1070" y="1574"/>
                  </a:cubicBezTo>
                  <a:cubicBezTo>
                    <a:pt x="1045" y="1622"/>
                    <a:pt x="997" y="1695"/>
                    <a:pt x="973" y="1744"/>
                  </a:cubicBezTo>
                  <a:cubicBezTo>
                    <a:pt x="948" y="1744"/>
                    <a:pt x="948" y="1792"/>
                    <a:pt x="973" y="1792"/>
                  </a:cubicBezTo>
                  <a:lnTo>
                    <a:pt x="1045" y="1792"/>
                  </a:lnTo>
                  <a:cubicBezTo>
                    <a:pt x="1094" y="1744"/>
                    <a:pt x="1118" y="1671"/>
                    <a:pt x="1143" y="1622"/>
                  </a:cubicBezTo>
                  <a:cubicBezTo>
                    <a:pt x="1158" y="1575"/>
                    <a:pt x="1133" y="1549"/>
                    <a:pt x="1107" y="1549"/>
                  </a:cubicBezTo>
                  <a:close/>
                  <a:moveTo>
                    <a:pt x="438" y="1792"/>
                  </a:moveTo>
                  <a:cubicBezTo>
                    <a:pt x="394" y="1792"/>
                    <a:pt x="390" y="1893"/>
                    <a:pt x="426" y="1893"/>
                  </a:cubicBezTo>
                  <a:cubicBezTo>
                    <a:pt x="430" y="1893"/>
                    <a:pt x="434" y="1892"/>
                    <a:pt x="438" y="1890"/>
                  </a:cubicBezTo>
                  <a:lnTo>
                    <a:pt x="632" y="1890"/>
                  </a:lnTo>
                  <a:cubicBezTo>
                    <a:pt x="657" y="1890"/>
                    <a:pt x="681" y="1890"/>
                    <a:pt x="681" y="1841"/>
                  </a:cubicBezTo>
                  <a:cubicBezTo>
                    <a:pt x="681" y="1817"/>
                    <a:pt x="657" y="1817"/>
                    <a:pt x="632" y="1792"/>
                  </a:cubicBezTo>
                  <a:close/>
                  <a:moveTo>
                    <a:pt x="244" y="1841"/>
                  </a:moveTo>
                  <a:cubicBezTo>
                    <a:pt x="171" y="1865"/>
                    <a:pt x="98" y="1914"/>
                    <a:pt x="74" y="1963"/>
                  </a:cubicBezTo>
                  <a:cubicBezTo>
                    <a:pt x="49" y="1987"/>
                    <a:pt x="49" y="2011"/>
                    <a:pt x="74" y="2011"/>
                  </a:cubicBezTo>
                  <a:cubicBezTo>
                    <a:pt x="74" y="2023"/>
                    <a:pt x="74" y="2029"/>
                    <a:pt x="77" y="2029"/>
                  </a:cubicBezTo>
                  <a:cubicBezTo>
                    <a:pt x="80" y="2029"/>
                    <a:pt x="86" y="2023"/>
                    <a:pt x="98" y="2011"/>
                  </a:cubicBezTo>
                  <a:cubicBezTo>
                    <a:pt x="98" y="2023"/>
                    <a:pt x="104" y="2029"/>
                    <a:pt x="110" y="2029"/>
                  </a:cubicBezTo>
                  <a:cubicBezTo>
                    <a:pt x="116" y="2029"/>
                    <a:pt x="122" y="2023"/>
                    <a:pt x="122" y="2011"/>
                  </a:cubicBezTo>
                  <a:cubicBezTo>
                    <a:pt x="171" y="1987"/>
                    <a:pt x="220" y="1938"/>
                    <a:pt x="268" y="1938"/>
                  </a:cubicBezTo>
                  <a:cubicBezTo>
                    <a:pt x="292" y="1938"/>
                    <a:pt x="317" y="1914"/>
                    <a:pt x="292" y="1865"/>
                  </a:cubicBezTo>
                  <a:cubicBezTo>
                    <a:pt x="292" y="1841"/>
                    <a:pt x="268" y="1841"/>
                    <a:pt x="244" y="1841"/>
                  </a:cubicBezTo>
                  <a:close/>
                  <a:moveTo>
                    <a:pt x="803" y="1841"/>
                  </a:moveTo>
                  <a:cubicBezTo>
                    <a:pt x="778" y="1841"/>
                    <a:pt x="754" y="1841"/>
                    <a:pt x="754" y="1865"/>
                  </a:cubicBezTo>
                  <a:cubicBezTo>
                    <a:pt x="754" y="1890"/>
                    <a:pt x="754" y="1914"/>
                    <a:pt x="778" y="1938"/>
                  </a:cubicBezTo>
                  <a:lnTo>
                    <a:pt x="705" y="1987"/>
                  </a:lnTo>
                  <a:cubicBezTo>
                    <a:pt x="681" y="2011"/>
                    <a:pt x="681" y="2035"/>
                    <a:pt x="705" y="2060"/>
                  </a:cubicBezTo>
                  <a:lnTo>
                    <a:pt x="754" y="2060"/>
                  </a:lnTo>
                  <a:cubicBezTo>
                    <a:pt x="754" y="2060"/>
                    <a:pt x="754" y="2060"/>
                    <a:pt x="754" y="2035"/>
                  </a:cubicBezTo>
                  <a:cubicBezTo>
                    <a:pt x="803" y="2011"/>
                    <a:pt x="827" y="1987"/>
                    <a:pt x="875" y="1938"/>
                  </a:cubicBezTo>
                  <a:lnTo>
                    <a:pt x="948" y="1963"/>
                  </a:lnTo>
                  <a:cubicBezTo>
                    <a:pt x="955" y="1970"/>
                    <a:pt x="963" y="1973"/>
                    <a:pt x="970" y="1973"/>
                  </a:cubicBezTo>
                  <a:cubicBezTo>
                    <a:pt x="987" y="1973"/>
                    <a:pt x="1004" y="1955"/>
                    <a:pt x="1021" y="1938"/>
                  </a:cubicBezTo>
                  <a:cubicBezTo>
                    <a:pt x="1021" y="1914"/>
                    <a:pt x="997" y="1890"/>
                    <a:pt x="997" y="1890"/>
                  </a:cubicBezTo>
                  <a:lnTo>
                    <a:pt x="900" y="1841"/>
                  </a:lnTo>
                  <a:close/>
                  <a:moveTo>
                    <a:pt x="1143" y="1993"/>
                  </a:moveTo>
                  <a:cubicBezTo>
                    <a:pt x="1130" y="1993"/>
                    <a:pt x="1118" y="1999"/>
                    <a:pt x="1118" y="2011"/>
                  </a:cubicBezTo>
                  <a:cubicBezTo>
                    <a:pt x="1094" y="2035"/>
                    <a:pt x="1094" y="2060"/>
                    <a:pt x="1118" y="2084"/>
                  </a:cubicBezTo>
                  <a:cubicBezTo>
                    <a:pt x="1167" y="2108"/>
                    <a:pt x="1191" y="2157"/>
                    <a:pt x="1240" y="2205"/>
                  </a:cubicBezTo>
                  <a:cubicBezTo>
                    <a:pt x="1240" y="2205"/>
                    <a:pt x="1264" y="2205"/>
                    <a:pt x="1264" y="2230"/>
                  </a:cubicBezTo>
                  <a:lnTo>
                    <a:pt x="1313" y="2230"/>
                  </a:lnTo>
                  <a:cubicBezTo>
                    <a:pt x="1337" y="2205"/>
                    <a:pt x="1337" y="2181"/>
                    <a:pt x="1313" y="2157"/>
                  </a:cubicBezTo>
                  <a:cubicBezTo>
                    <a:pt x="1264" y="2108"/>
                    <a:pt x="1215" y="2060"/>
                    <a:pt x="1167" y="2011"/>
                  </a:cubicBezTo>
                  <a:cubicBezTo>
                    <a:pt x="1167" y="1999"/>
                    <a:pt x="1155" y="1993"/>
                    <a:pt x="1143" y="1993"/>
                  </a:cubicBezTo>
                  <a:close/>
                  <a:moveTo>
                    <a:pt x="585" y="2074"/>
                  </a:moveTo>
                  <a:cubicBezTo>
                    <a:pt x="576" y="2074"/>
                    <a:pt x="567" y="2077"/>
                    <a:pt x="560" y="2084"/>
                  </a:cubicBezTo>
                  <a:cubicBezTo>
                    <a:pt x="511" y="2108"/>
                    <a:pt x="462" y="2133"/>
                    <a:pt x="414" y="2157"/>
                  </a:cubicBezTo>
                  <a:cubicBezTo>
                    <a:pt x="365" y="2157"/>
                    <a:pt x="365" y="2230"/>
                    <a:pt x="414" y="2254"/>
                  </a:cubicBezTo>
                  <a:lnTo>
                    <a:pt x="438" y="2230"/>
                  </a:lnTo>
                  <a:cubicBezTo>
                    <a:pt x="487" y="2205"/>
                    <a:pt x="560" y="2181"/>
                    <a:pt x="608" y="2157"/>
                  </a:cubicBezTo>
                  <a:cubicBezTo>
                    <a:pt x="632" y="2157"/>
                    <a:pt x="632" y="2133"/>
                    <a:pt x="632" y="2108"/>
                  </a:cubicBezTo>
                  <a:cubicBezTo>
                    <a:pt x="632" y="2091"/>
                    <a:pt x="608" y="2074"/>
                    <a:pt x="585" y="2074"/>
                  </a:cubicBezTo>
                  <a:close/>
                  <a:moveTo>
                    <a:pt x="49" y="2108"/>
                  </a:moveTo>
                  <a:cubicBezTo>
                    <a:pt x="25" y="2133"/>
                    <a:pt x="1" y="2157"/>
                    <a:pt x="25" y="2181"/>
                  </a:cubicBezTo>
                  <a:cubicBezTo>
                    <a:pt x="74" y="2230"/>
                    <a:pt x="147" y="2278"/>
                    <a:pt x="220" y="2278"/>
                  </a:cubicBezTo>
                  <a:lnTo>
                    <a:pt x="244" y="2278"/>
                  </a:lnTo>
                  <a:cubicBezTo>
                    <a:pt x="244" y="2278"/>
                    <a:pt x="268" y="2254"/>
                    <a:pt x="268" y="2230"/>
                  </a:cubicBezTo>
                  <a:cubicBezTo>
                    <a:pt x="268" y="2205"/>
                    <a:pt x="244" y="2181"/>
                    <a:pt x="220" y="2181"/>
                  </a:cubicBezTo>
                  <a:cubicBezTo>
                    <a:pt x="195" y="2181"/>
                    <a:pt x="122" y="2181"/>
                    <a:pt x="98" y="2133"/>
                  </a:cubicBezTo>
                  <a:cubicBezTo>
                    <a:pt x="98" y="2108"/>
                    <a:pt x="74" y="2108"/>
                    <a:pt x="49" y="2108"/>
                  </a:cubicBezTo>
                  <a:close/>
                  <a:moveTo>
                    <a:pt x="1361" y="2278"/>
                  </a:moveTo>
                  <a:cubicBezTo>
                    <a:pt x="1337" y="2303"/>
                    <a:pt x="1313" y="2327"/>
                    <a:pt x="1337" y="2351"/>
                  </a:cubicBezTo>
                  <a:cubicBezTo>
                    <a:pt x="1337" y="2400"/>
                    <a:pt x="1361" y="2448"/>
                    <a:pt x="1361" y="2521"/>
                  </a:cubicBezTo>
                  <a:cubicBezTo>
                    <a:pt x="1361" y="2546"/>
                    <a:pt x="1386" y="2570"/>
                    <a:pt x="1410" y="2570"/>
                  </a:cubicBezTo>
                  <a:cubicBezTo>
                    <a:pt x="1434" y="2570"/>
                    <a:pt x="1458" y="2546"/>
                    <a:pt x="1458" y="2521"/>
                  </a:cubicBezTo>
                  <a:cubicBezTo>
                    <a:pt x="1458" y="2448"/>
                    <a:pt x="1434" y="2375"/>
                    <a:pt x="1410" y="2327"/>
                  </a:cubicBezTo>
                  <a:cubicBezTo>
                    <a:pt x="1410" y="2303"/>
                    <a:pt x="1361" y="2278"/>
                    <a:pt x="1361" y="2278"/>
                  </a:cubicBezTo>
                  <a:close/>
                  <a:moveTo>
                    <a:pt x="1402" y="2657"/>
                  </a:moveTo>
                  <a:cubicBezTo>
                    <a:pt x="1383" y="2657"/>
                    <a:pt x="1378" y="2674"/>
                    <a:pt x="1361" y="2691"/>
                  </a:cubicBezTo>
                  <a:cubicBezTo>
                    <a:pt x="1361" y="2764"/>
                    <a:pt x="1337" y="2813"/>
                    <a:pt x="1313" y="2861"/>
                  </a:cubicBezTo>
                  <a:cubicBezTo>
                    <a:pt x="1313" y="2886"/>
                    <a:pt x="1337" y="2910"/>
                    <a:pt x="1361" y="2934"/>
                  </a:cubicBezTo>
                  <a:cubicBezTo>
                    <a:pt x="1386" y="2934"/>
                    <a:pt x="1410" y="2934"/>
                    <a:pt x="1410" y="2910"/>
                  </a:cubicBezTo>
                  <a:cubicBezTo>
                    <a:pt x="1434" y="2837"/>
                    <a:pt x="1458" y="2764"/>
                    <a:pt x="1458" y="2716"/>
                  </a:cubicBezTo>
                  <a:cubicBezTo>
                    <a:pt x="1458" y="2691"/>
                    <a:pt x="1458" y="2667"/>
                    <a:pt x="1434" y="2667"/>
                  </a:cubicBezTo>
                  <a:cubicBezTo>
                    <a:pt x="1420" y="2660"/>
                    <a:pt x="1410" y="2657"/>
                    <a:pt x="1402" y="2657"/>
                  </a:cubicBezTo>
                  <a:close/>
                  <a:moveTo>
                    <a:pt x="1288" y="3021"/>
                  </a:moveTo>
                  <a:cubicBezTo>
                    <a:pt x="1272" y="3021"/>
                    <a:pt x="1256" y="3031"/>
                    <a:pt x="1240" y="3031"/>
                  </a:cubicBezTo>
                  <a:lnTo>
                    <a:pt x="1167" y="3201"/>
                  </a:lnTo>
                  <a:cubicBezTo>
                    <a:pt x="1143" y="3226"/>
                    <a:pt x="1167" y="3250"/>
                    <a:pt x="1191" y="3274"/>
                  </a:cubicBezTo>
                  <a:cubicBezTo>
                    <a:pt x="1215" y="3274"/>
                    <a:pt x="1240" y="3274"/>
                    <a:pt x="1240" y="3250"/>
                  </a:cubicBezTo>
                  <a:cubicBezTo>
                    <a:pt x="1264" y="3201"/>
                    <a:pt x="1313" y="3153"/>
                    <a:pt x="1337" y="3080"/>
                  </a:cubicBezTo>
                  <a:cubicBezTo>
                    <a:pt x="1337" y="3056"/>
                    <a:pt x="1337" y="3031"/>
                    <a:pt x="1313" y="3031"/>
                  </a:cubicBezTo>
                  <a:cubicBezTo>
                    <a:pt x="1305" y="3023"/>
                    <a:pt x="1296" y="3021"/>
                    <a:pt x="1288" y="3021"/>
                  </a:cubicBezTo>
                  <a:close/>
                  <a:moveTo>
                    <a:pt x="1124" y="3351"/>
                  </a:moveTo>
                  <a:cubicBezTo>
                    <a:pt x="1112" y="3351"/>
                    <a:pt x="1101" y="3357"/>
                    <a:pt x="1094" y="3371"/>
                  </a:cubicBezTo>
                  <a:cubicBezTo>
                    <a:pt x="1045" y="3444"/>
                    <a:pt x="1021" y="3493"/>
                    <a:pt x="997" y="3542"/>
                  </a:cubicBezTo>
                  <a:cubicBezTo>
                    <a:pt x="973" y="3542"/>
                    <a:pt x="973" y="3566"/>
                    <a:pt x="997" y="3590"/>
                  </a:cubicBezTo>
                  <a:lnTo>
                    <a:pt x="1070" y="3590"/>
                  </a:lnTo>
                  <a:cubicBezTo>
                    <a:pt x="1094" y="3542"/>
                    <a:pt x="1143" y="3493"/>
                    <a:pt x="1167" y="3420"/>
                  </a:cubicBezTo>
                  <a:cubicBezTo>
                    <a:pt x="1184" y="3386"/>
                    <a:pt x="1153" y="3351"/>
                    <a:pt x="1124" y="3351"/>
                  </a:cubicBezTo>
                  <a:close/>
                  <a:moveTo>
                    <a:pt x="705" y="3566"/>
                  </a:moveTo>
                  <a:cubicBezTo>
                    <a:pt x="632" y="3566"/>
                    <a:pt x="560" y="3590"/>
                    <a:pt x="511" y="3639"/>
                  </a:cubicBezTo>
                  <a:cubicBezTo>
                    <a:pt x="487" y="3639"/>
                    <a:pt x="487" y="3687"/>
                    <a:pt x="511" y="3687"/>
                  </a:cubicBezTo>
                  <a:cubicBezTo>
                    <a:pt x="511" y="3699"/>
                    <a:pt x="511" y="3705"/>
                    <a:pt x="514" y="3705"/>
                  </a:cubicBezTo>
                  <a:cubicBezTo>
                    <a:pt x="517" y="3705"/>
                    <a:pt x="523" y="3699"/>
                    <a:pt x="535" y="3687"/>
                  </a:cubicBezTo>
                  <a:cubicBezTo>
                    <a:pt x="535" y="3687"/>
                    <a:pt x="535" y="3712"/>
                    <a:pt x="560" y="3712"/>
                  </a:cubicBezTo>
                  <a:cubicBezTo>
                    <a:pt x="608" y="3663"/>
                    <a:pt x="657" y="3663"/>
                    <a:pt x="705" y="3663"/>
                  </a:cubicBezTo>
                  <a:cubicBezTo>
                    <a:pt x="730" y="3663"/>
                    <a:pt x="754" y="3639"/>
                    <a:pt x="754" y="3614"/>
                  </a:cubicBezTo>
                  <a:cubicBezTo>
                    <a:pt x="754" y="3590"/>
                    <a:pt x="730" y="3566"/>
                    <a:pt x="705" y="3566"/>
                  </a:cubicBezTo>
                  <a:close/>
                  <a:moveTo>
                    <a:pt x="900" y="3590"/>
                  </a:moveTo>
                  <a:cubicBezTo>
                    <a:pt x="875" y="3590"/>
                    <a:pt x="851" y="3614"/>
                    <a:pt x="851" y="3639"/>
                  </a:cubicBezTo>
                  <a:cubicBezTo>
                    <a:pt x="827" y="3639"/>
                    <a:pt x="851" y="3663"/>
                    <a:pt x="851" y="3687"/>
                  </a:cubicBezTo>
                  <a:cubicBezTo>
                    <a:pt x="827" y="3736"/>
                    <a:pt x="778" y="3760"/>
                    <a:pt x="730" y="3809"/>
                  </a:cubicBezTo>
                  <a:cubicBezTo>
                    <a:pt x="730" y="3833"/>
                    <a:pt x="730" y="3857"/>
                    <a:pt x="730" y="3882"/>
                  </a:cubicBezTo>
                  <a:lnTo>
                    <a:pt x="803" y="3882"/>
                  </a:lnTo>
                  <a:cubicBezTo>
                    <a:pt x="851" y="3833"/>
                    <a:pt x="900" y="3784"/>
                    <a:pt x="948" y="3736"/>
                  </a:cubicBezTo>
                  <a:cubicBezTo>
                    <a:pt x="948" y="3736"/>
                    <a:pt x="948" y="3712"/>
                    <a:pt x="948" y="3712"/>
                  </a:cubicBezTo>
                  <a:cubicBezTo>
                    <a:pt x="973" y="3712"/>
                    <a:pt x="1021" y="3736"/>
                    <a:pt x="1045" y="3736"/>
                  </a:cubicBezTo>
                  <a:cubicBezTo>
                    <a:pt x="1053" y="3743"/>
                    <a:pt x="1060" y="3746"/>
                    <a:pt x="1067" y="3746"/>
                  </a:cubicBezTo>
                  <a:cubicBezTo>
                    <a:pt x="1084" y="3746"/>
                    <a:pt x="1101" y="3729"/>
                    <a:pt x="1118" y="3712"/>
                  </a:cubicBezTo>
                  <a:cubicBezTo>
                    <a:pt x="1118" y="3712"/>
                    <a:pt x="1118" y="3663"/>
                    <a:pt x="1094" y="3663"/>
                  </a:cubicBezTo>
                  <a:cubicBezTo>
                    <a:pt x="1021" y="3639"/>
                    <a:pt x="973" y="3614"/>
                    <a:pt x="900" y="3590"/>
                  </a:cubicBezTo>
                  <a:close/>
                  <a:moveTo>
                    <a:pt x="1231" y="3742"/>
                  </a:moveTo>
                  <a:cubicBezTo>
                    <a:pt x="1222" y="3742"/>
                    <a:pt x="1215" y="3748"/>
                    <a:pt x="1215" y="3760"/>
                  </a:cubicBezTo>
                  <a:cubicBezTo>
                    <a:pt x="1191" y="3784"/>
                    <a:pt x="1191" y="3809"/>
                    <a:pt x="1215" y="3833"/>
                  </a:cubicBezTo>
                  <a:cubicBezTo>
                    <a:pt x="1264" y="3857"/>
                    <a:pt x="1313" y="3882"/>
                    <a:pt x="1361" y="3930"/>
                  </a:cubicBezTo>
                  <a:lnTo>
                    <a:pt x="1386" y="3930"/>
                  </a:lnTo>
                  <a:cubicBezTo>
                    <a:pt x="1386" y="3930"/>
                    <a:pt x="1396" y="3941"/>
                    <a:pt x="1411" y="3941"/>
                  </a:cubicBezTo>
                  <a:cubicBezTo>
                    <a:pt x="1418" y="3941"/>
                    <a:pt x="1426" y="3938"/>
                    <a:pt x="1434" y="3930"/>
                  </a:cubicBezTo>
                  <a:cubicBezTo>
                    <a:pt x="1434" y="3930"/>
                    <a:pt x="1434" y="3882"/>
                    <a:pt x="1434" y="3882"/>
                  </a:cubicBezTo>
                  <a:cubicBezTo>
                    <a:pt x="1386" y="3833"/>
                    <a:pt x="1313" y="3784"/>
                    <a:pt x="1264" y="3760"/>
                  </a:cubicBezTo>
                  <a:cubicBezTo>
                    <a:pt x="1252" y="3748"/>
                    <a:pt x="1240" y="3742"/>
                    <a:pt x="1231" y="3742"/>
                  </a:cubicBezTo>
                  <a:close/>
                  <a:moveTo>
                    <a:pt x="462" y="3784"/>
                  </a:moveTo>
                  <a:cubicBezTo>
                    <a:pt x="438" y="3784"/>
                    <a:pt x="414" y="3809"/>
                    <a:pt x="438" y="3833"/>
                  </a:cubicBezTo>
                  <a:cubicBezTo>
                    <a:pt x="438" y="3906"/>
                    <a:pt x="487" y="3979"/>
                    <a:pt x="584" y="3979"/>
                  </a:cubicBezTo>
                  <a:lnTo>
                    <a:pt x="608" y="3979"/>
                  </a:lnTo>
                  <a:cubicBezTo>
                    <a:pt x="632" y="3979"/>
                    <a:pt x="657" y="3954"/>
                    <a:pt x="657" y="3906"/>
                  </a:cubicBezTo>
                  <a:cubicBezTo>
                    <a:pt x="632" y="3882"/>
                    <a:pt x="608" y="3882"/>
                    <a:pt x="584" y="3882"/>
                  </a:cubicBezTo>
                  <a:cubicBezTo>
                    <a:pt x="560" y="3882"/>
                    <a:pt x="511" y="3882"/>
                    <a:pt x="511" y="3809"/>
                  </a:cubicBezTo>
                  <a:cubicBezTo>
                    <a:pt x="511" y="3784"/>
                    <a:pt x="487" y="3784"/>
                    <a:pt x="462" y="3784"/>
                  </a:cubicBezTo>
                  <a:close/>
                  <a:moveTo>
                    <a:pt x="1520" y="3963"/>
                  </a:moveTo>
                  <a:cubicBezTo>
                    <a:pt x="1480" y="3963"/>
                    <a:pt x="1445" y="4014"/>
                    <a:pt x="1483" y="4052"/>
                  </a:cubicBezTo>
                  <a:cubicBezTo>
                    <a:pt x="1507" y="4100"/>
                    <a:pt x="1556" y="4149"/>
                    <a:pt x="1580" y="4197"/>
                  </a:cubicBezTo>
                  <a:cubicBezTo>
                    <a:pt x="1604" y="4197"/>
                    <a:pt x="1604" y="4222"/>
                    <a:pt x="1628" y="4222"/>
                  </a:cubicBezTo>
                  <a:lnTo>
                    <a:pt x="1628" y="4197"/>
                  </a:lnTo>
                  <a:lnTo>
                    <a:pt x="1653" y="4197"/>
                  </a:lnTo>
                  <a:cubicBezTo>
                    <a:pt x="1677" y="4197"/>
                    <a:pt x="1677" y="4173"/>
                    <a:pt x="1677" y="4149"/>
                  </a:cubicBezTo>
                  <a:cubicBezTo>
                    <a:pt x="1628" y="4100"/>
                    <a:pt x="1604" y="4027"/>
                    <a:pt x="1556" y="3979"/>
                  </a:cubicBezTo>
                  <a:cubicBezTo>
                    <a:pt x="1544" y="3967"/>
                    <a:pt x="1532" y="3963"/>
                    <a:pt x="1520" y="3963"/>
                  </a:cubicBezTo>
                  <a:close/>
                  <a:moveTo>
                    <a:pt x="1722" y="4285"/>
                  </a:moveTo>
                  <a:cubicBezTo>
                    <a:pt x="1716" y="4285"/>
                    <a:pt x="1708" y="4287"/>
                    <a:pt x="1701" y="4295"/>
                  </a:cubicBezTo>
                  <a:cubicBezTo>
                    <a:pt x="1677" y="4295"/>
                    <a:pt x="1653" y="4319"/>
                    <a:pt x="1677" y="4343"/>
                  </a:cubicBezTo>
                  <a:cubicBezTo>
                    <a:pt x="1701" y="4416"/>
                    <a:pt x="1726" y="4465"/>
                    <a:pt x="1726" y="4513"/>
                  </a:cubicBezTo>
                  <a:cubicBezTo>
                    <a:pt x="1726" y="4537"/>
                    <a:pt x="1750" y="4562"/>
                    <a:pt x="1774" y="4562"/>
                  </a:cubicBezTo>
                  <a:cubicBezTo>
                    <a:pt x="1799" y="4562"/>
                    <a:pt x="1823" y="4513"/>
                    <a:pt x="1823" y="4489"/>
                  </a:cubicBezTo>
                  <a:cubicBezTo>
                    <a:pt x="1799" y="4440"/>
                    <a:pt x="1774" y="4367"/>
                    <a:pt x="1750" y="4319"/>
                  </a:cubicBezTo>
                  <a:cubicBezTo>
                    <a:pt x="1750" y="4302"/>
                    <a:pt x="1738" y="4285"/>
                    <a:pt x="1722" y="4285"/>
                  </a:cubicBezTo>
                  <a:close/>
                  <a:moveTo>
                    <a:pt x="1799" y="4635"/>
                  </a:moveTo>
                  <a:cubicBezTo>
                    <a:pt x="1774" y="4659"/>
                    <a:pt x="1750" y="4683"/>
                    <a:pt x="1750" y="4708"/>
                  </a:cubicBezTo>
                  <a:lnTo>
                    <a:pt x="1750" y="4780"/>
                  </a:lnTo>
                  <a:lnTo>
                    <a:pt x="1750" y="4878"/>
                  </a:lnTo>
                  <a:cubicBezTo>
                    <a:pt x="1750" y="4902"/>
                    <a:pt x="1774" y="4926"/>
                    <a:pt x="1799" y="4926"/>
                  </a:cubicBezTo>
                  <a:cubicBezTo>
                    <a:pt x="1823" y="4926"/>
                    <a:pt x="1847" y="4902"/>
                    <a:pt x="1847" y="4878"/>
                  </a:cubicBezTo>
                  <a:lnTo>
                    <a:pt x="1847" y="4780"/>
                  </a:lnTo>
                  <a:lnTo>
                    <a:pt x="1847" y="4683"/>
                  </a:lnTo>
                  <a:cubicBezTo>
                    <a:pt x="1847" y="4659"/>
                    <a:pt x="1823" y="4635"/>
                    <a:pt x="1799" y="4635"/>
                  </a:cubicBezTo>
                  <a:close/>
                  <a:moveTo>
                    <a:pt x="1799" y="5023"/>
                  </a:moveTo>
                  <a:cubicBezTo>
                    <a:pt x="1774" y="5023"/>
                    <a:pt x="1750" y="5023"/>
                    <a:pt x="1750" y="5048"/>
                  </a:cubicBezTo>
                  <a:cubicBezTo>
                    <a:pt x="1726" y="5096"/>
                    <a:pt x="1726" y="5145"/>
                    <a:pt x="1726" y="5169"/>
                  </a:cubicBezTo>
                  <a:cubicBezTo>
                    <a:pt x="1701" y="5193"/>
                    <a:pt x="1726" y="5218"/>
                    <a:pt x="1750" y="5242"/>
                  </a:cubicBezTo>
                  <a:cubicBezTo>
                    <a:pt x="1774" y="5242"/>
                    <a:pt x="1799" y="5218"/>
                    <a:pt x="1799" y="5193"/>
                  </a:cubicBezTo>
                  <a:cubicBezTo>
                    <a:pt x="1823" y="5169"/>
                    <a:pt x="1823" y="5121"/>
                    <a:pt x="1823" y="5072"/>
                  </a:cubicBezTo>
                  <a:cubicBezTo>
                    <a:pt x="1847" y="5048"/>
                    <a:pt x="1823" y="5023"/>
                    <a:pt x="1799" y="50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7" name="Google Shape;209;p6"/>
          <p:cNvGrpSpPr>
            <a:grpSpLocks/>
          </p:cNvGrpSpPr>
          <p:nvPr/>
        </p:nvGrpSpPr>
        <p:grpSpPr bwMode="auto">
          <a:xfrm flipH="1">
            <a:off x="11041063" y="5276850"/>
            <a:ext cx="944562" cy="1638300"/>
            <a:chOff x="-1056319" y="1385262"/>
            <a:chExt cx="212940" cy="369285"/>
          </a:xfrm>
        </p:grpSpPr>
        <p:sp>
          <p:nvSpPr>
            <p:cNvPr id="18" name="Google Shape;210;p6"/>
            <p:cNvSpPr/>
            <p:nvPr/>
          </p:nvSpPr>
          <p:spPr>
            <a:xfrm>
              <a:off x="-933207" y="1467564"/>
              <a:ext cx="27199" cy="279111"/>
            </a:xfrm>
            <a:custGeom>
              <a:avLst/>
              <a:gdLst/>
              <a:ahLst/>
              <a:cxnLst/>
              <a:rect l="l" t="t" r="r" b="b"/>
              <a:pathLst>
                <a:path w="705" h="7168" extrusionOk="0">
                  <a:moveTo>
                    <a:pt x="680" y="1"/>
                  </a:moveTo>
                  <a:cubicBezTo>
                    <a:pt x="656" y="1"/>
                    <a:pt x="632" y="25"/>
                    <a:pt x="632" y="50"/>
                  </a:cubicBezTo>
                  <a:cubicBezTo>
                    <a:pt x="608" y="292"/>
                    <a:pt x="0" y="6123"/>
                    <a:pt x="170" y="7119"/>
                  </a:cubicBezTo>
                  <a:cubicBezTo>
                    <a:pt x="170" y="7143"/>
                    <a:pt x="170" y="7167"/>
                    <a:pt x="195" y="7167"/>
                  </a:cubicBezTo>
                  <a:lnTo>
                    <a:pt x="219" y="7167"/>
                  </a:lnTo>
                  <a:cubicBezTo>
                    <a:pt x="243" y="7143"/>
                    <a:pt x="243" y="7119"/>
                    <a:pt x="243" y="7094"/>
                  </a:cubicBezTo>
                  <a:cubicBezTo>
                    <a:pt x="97" y="6123"/>
                    <a:pt x="705" y="122"/>
                    <a:pt x="705" y="74"/>
                  </a:cubicBezTo>
                  <a:cubicBezTo>
                    <a:pt x="705" y="25"/>
                    <a:pt x="705" y="25"/>
                    <a:pt x="6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" name="Google Shape;211;p6"/>
            <p:cNvSpPr/>
            <p:nvPr/>
          </p:nvSpPr>
          <p:spPr>
            <a:xfrm>
              <a:off x="-968280" y="1385262"/>
              <a:ext cx="124901" cy="123811"/>
            </a:xfrm>
            <a:custGeom>
              <a:avLst/>
              <a:gdLst/>
              <a:ahLst/>
              <a:cxnLst/>
              <a:rect l="l" t="t" r="r" b="b"/>
              <a:pathLst>
                <a:path w="3208" h="3183" extrusionOk="0">
                  <a:moveTo>
                    <a:pt x="1555" y="98"/>
                  </a:moveTo>
                  <a:cubicBezTo>
                    <a:pt x="1871" y="171"/>
                    <a:pt x="1871" y="705"/>
                    <a:pt x="1871" y="705"/>
                  </a:cubicBezTo>
                  <a:cubicBezTo>
                    <a:pt x="1871" y="729"/>
                    <a:pt x="1895" y="754"/>
                    <a:pt x="1920" y="754"/>
                  </a:cubicBezTo>
                  <a:cubicBezTo>
                    <a:pt x="1944" y="754"/>
                    <a:pt x="1968" y="754"/>
                    <a:pt x="1968" y="729"/>
                  </a:cubicBezTo>
                  <a:cubicBezTo>
                    <a:pt x="2065" y="535"/>
                    <a:pt x="2260" y="243"/>
                    <a:pt x="2381" y="243"/>
                  </a:cubicBezTo>
                  <a:cubicBezTo>
                    <a:pt x="2405" y="243"/>
                    <a:pt x="2430" y="243"/>
                    <a:pt x="2430" y="268"/>
                  </a:cubicBezTo>
                  <a:cubicBezTo>
                    <a:pt x="2600" y="389"/>
                    <a:pt x="2478" y="802"/>
                    <a:pt x="2405" y="948"/>
                  </a:cubicBezTo>
                  <a:cubicBezTo>
                    <a:pt x="2386" y="988"/>
                    <a:pt x="2414" y="1027"/>
                    <a:pt x="2452" y="1027"/>
                  </a:cubicBezTo>
                  <a:cubicBezTo>
                    <a:pt x="2460" y="1027"/>
                    <a:pt x="2469" y="1025"/>
                    <a:pt x="2478" y="1021"/>
                  </a:cubicBezTo>
                  <a:cubicBezTo>
                    <a:pt x="2600" y="972"/>
                    <a:pt x="2745" y="924"/>
                    <a:pt x="2891" y="924"/>
                  </a:cubicBezTo>
                  <a:cubicBezTo>
                    <a:pt x="2940" y="924"/>
                    <a:pt x="3013" y="924"/>
                    <a:pt x="3061" y="972"/>
                  </a:cubicBezTo>
                  <a:cubicBezTo>
                    <a:pt x="3061" y="972"/>
                    <a:pt x="3061" y="996"/>
                    <a:pt x="3061" y="996"/>
                  </a:cubicBezTo>
                  <a:cubicBezTo>
                    <a:pt x="3037" y="1142"/>
                    <a:pt x="2745" y="1409"/>
                    <a:pt x="2551" y="1580"/>
                  </a:cubicBezTo>
                  <a:cubicBezTo>
                    <a:pt x="2527" y="1580"/>
                    <a:pt x="2527" y="1604"/>
                    <a:pt x="2527" y="1628"/>
                  </a:cubicBezTo>
                  <a:cubicBezTo>
                    <a:pt x="2551" y="1628"/>
                    <a:pt x="2551" y="1652"/>
                    <a:pt x="2575" y="1652"/>
                  </a:cubicBezTo>
                  <a:cubicBezTo>
                    <a:pt x="2721" y="1652"/>
                    <a:pt x="3134" y="1725"/>
                    <a:pt x="3134" y="1920"/>
                  </a:cubicBezTo>
                  <a:cubicBezTo>
                    <a:pt x="3134" y="2114"/>
                    <a:pt x="2624" y="2163"/>
                    <a:pt x="2430" y="2163"/>
                  </a:cubicBezTo>
                  <a:cubicBezTo>
                    <a:pt x="2430" y="2163"/>
                    <a:pt x="2405" y="2163"/>
                    <a:pt x="2405" y="2187"/>
                  </a:cubicBezTo>
                  <a:cubicBezTo>
                    <a:pt x="2381" y="2211"/>
                    <a:pt x="2381" y="2211"/>
                    <a:pt x="2405" y="2235"/>
                  </a:cubicBezTo>
                  <a:cubicBezTo>
                    <a:pt x="2405" y="2235"/>
                    <a:pt x="2697" y="2551"/>
                    <a:pt x="2527" y="2794"/>
                  </a:cubicBezTo>
                  <a:cubicBezTo>
                    <a:pt x="2503" y="2818"/>
                    <a:pt x="2454" y="2843"/>
                    <a:pt x="2430" y="2843"/>
                  </a:cubicBezTo>
                  <a:cubicBezTo>
                    <a:pt x="2260" y="2843"/>
                    <a:pt x="1992" y="2503"/>
                    <a:pt x="1895" y="2381"/>
                  </a:cubicBezTo>
                  <a:cubicBezTo>
                    <a:pt x="1883" y="2369"/>
                    <a:pt x="1871" y="2363"/>
                    <a:pt x="1862" y="2363"/>
                  </a:cubicBezTo>
                  <a:cubicBezTo>
                    <a:pt x="1853" y="2363"/>
                    <a:pt x="1847" y="2369"/>
                    <a:pt x="1847" y="2381"/>
                  </a:cubicBezTo>
                  <a:cubicBezTo>
                    <a:pt x="1822" y="2381"/>
                    <a:pt x="1798" y="2405"/>
                    <a:pt x="1798" y="2430"/>
                  </a:cubicBezTo>
                  <a:cubicBezTo>
                    <a:pt x="1798" y="2430"/>
                    <a:pt x="1871" y="2964"/>
                    <a:pt x="1579" y="3086"/>
                  </a:cubicBezTo>
                  <a:lnTo>
                    <a:pt x="1507" y="3086"/>
                  </a:lnTo>
                  <a:cubicBezTo>
                    <a:pt x="1312" y="3086"/>
                    <a:pt x="1215" y="2624"/>
                    <a:pt x="1215" y="2454"/>
                  </a:cubicBezTo>
                  <a:cubicBezTo>
                    <a:pt x="1215" y="2430"/>
                    <a:pt x="1191" y="2430"/>
                    <a:pt x="1166" y="2430"/>
                  </a:cubicBezTo>
                  <a:cubicBezTo>
                    <a:pt x="1166" y="2430"/>
                    <a:pt x="1166" y="2454"/>
                    <a:pt x="1166" y="2454"/>
                  </a:cubicBezTo>
                  <a:cubicBezTo>
                    <a:pt x="1045" y="2551"/>
                    <a:pt x="899" y="2624"/>
                    <a:pt x="754" y="2624"/>
                  </a:cubicBezTo>
                  <a:cubicBezTo>
                    <a:pt x="656" y="2624"/>
                    <a:pt x="583" y="2600"/>
                    <a:pt x="511" y="2575"/>
                  </a:cubicBezTo>
                  <a:cubicBezTo>
                    <a:pt x="462" y="2551"/>
                    <a:pt x="413" y="2503"/>
                    <a:pt x="413" y="2454"/>
                  </a:cubicBezTo>
                  <a:cubicBezTo>
                    <a:pt x="389" y="2235"/>
                    <a:pt x="729" y="1871"/>
                    <a:pt x="875" y="1725"/>
                  </a:cubicBezTo>
                  <a:cubicBezTo>
                    <a:pt x="875" y="1701"/>
                    <a:pt x="875" y="1701"/>
                    <a:pt x="875" y="1677"/>
                  </a:cubicBezTo>
                  <a:cubicBezTo>
                    <a:pt x="851" y="1652"/>
                    <a:pt x="826" y="1652"/>
                    <a:pt x="826" y="1652"/>
                  </a:cubicBezTo>
                  <a:lnTo>
                    <a:pt x="705" y="1652"/>
                  </a:lnTo>
                  <a:cubicBezTo>
                    <a:pt x="535" y="1652"/>
                    <a:pt x="195" y="1628"/>
                    <a:pt x="146" y="1409"/>
                  </a:cubicBezTo>
                  <a:cubicBezTo>
                    <a:pt x="122" y="1385"/>
                    <a:pt x="122" y="1361"/>
                    <a:pt x="146" y="1337"/>
                  </a:cubicBezTo>
                  <a:cubicBezTo>
                    <a:pt x="219" y="1215"/>
                    <a:pt x="559" y="1191"/>
                    <a:pt x="826" y="1191"/>
                  </a:cubicBezTo>
                  <a:lnTo>
                    <a:pt x="851" y="1191"/>
                  </a:lnTo>
                  <a:cubicBezTo>
                    <a:pt x="899" y="1167"/>
                    <a:pt x="924" y="1118"/>
                    <a:pt x="875" y="1094"/>
                  </a:cubicBezTo>
                  <a:cubicBezTo>
                    <a:pt x="778" y="1021"/>
                    <a:pt x="511" y="778"/>
                    <a:pt x="511" y="608"/>
                  </a:cubicBezTo>
                  <a:cubicBezTo>
                    <a:pt x="511" y="559"/>
                    <a:pt x="511" y="535"/>
                    <a:pt x="535" y="511"/>
                  </a:cubicBezTo>
                  <a:cubicBezTo>
                    <a:pt x="583" y="486"/>
                    <a:pt x="608" y="462"/>
                    <a:pt x="656" y="462"/>
                  </a:cubicBezTo>
                  <a:cubicBezTo>
                    <a:pt x="899" y="511"/>
                    <a:pt x="1118" y="632"/>
                    <a:pt x="1312" y="778"/>
                  </a:cubicBezTo>
                  <a:lnTo>
                    <a:pt x="1361" y="778"/>
                  </a:lnTo>
                  <a:cubicBezTo>
                    <a:pt x="1385" y="754"/>
                    <a:pt x="1385" y="754"/>
                    <a:pt x="1385" y="729"/>
                  </a:cubicBezTo>
                  <a:cubicBezTo>
                    <a:pt x="1361" y="608"/>
                    <a:pt x="1337" y="268"/>
                    <a:pt x="1434" y="146"/>
                  </a:cubicBezTo>
                  <a:cubicBezTo>
                    <a:pt x="1458" y="98"/>
                    <a:pt x="1507" y="98"/>
                    <a:pt x="1555" y="98"/>
                  </a:cubicBezTo>
                  <a:close/>
                  <a:moveTo>
                    <a:pt x="1531" y="1"/>
                  </a:moveTo>
                  <a:cubicBezTo>
                    <a:pt x="1458" y="1"/>
                    <a:pt x="1385" y="25"/>
                    <a:pt x="1337" y="73"/>
                  </a:cubicBezTo>
                  <a:cubicBezTo>
                    <a:pt x="1239" y="243"/>
                    <a:pt x="1215" y="438"/>
                    <a:pt x="1239" y="632"/>
                  </a:cubicBezTo>
                  <a:cubicBezTo>
                    <a:pt x="1069" y="486"/>
                    <a:pt x="875" y="389"/>
                    <a:pt x="632" y="365"/>
                  </a:cubicBezTo>
                  <a:cubicBezTo>
                    <a:pt x="583" y="365"/>
                    <a:pt x="511" y="389"/>
                    <a:pt x="462" y="413"/>
                  </a:cubicBezTo>
                  <a:cubicBezTo>
                    <a:pt x="413" y="462"/>
                    <a:pt x="389" y="535"/>
                    <a:pt x="389" y="584"/>
                  </a:cubicBezTo>
                  <a:cubicBezTo>
                    <a:pt x="438" y="778"/>
                    <a:pt x="559" y="948"/>
                    <a:pt x="705" y="1069"/>
                  </a:cubicBezTo>
                  <a:cubicBezTo>
                    <a:pt x="511" y="1069"/>
                    <a:pt x="171" y="1118"/>
                    <a:pt x="49" y="1264"/>
                  </a:cubicBezTo>
                  <a:cubicBezTo>
                    <a:pt x="0" y="1312"/>
                    <a:pt x="0" y="1361"/>
                    <a:pt x="0" y="1434"/>
                  </a:cubicBezTo>
                  <a:cubicBezTo>
                    <a:pt x="73" y="1701"/>
                    <a:pt x="462" y="1725"/>
                    <a:pt x="681" y="1725"/>
                  </a:cubicBezTo>
                  <a:cubicBezTo>
                    <a:pt x="511" y="1895"/>
                    <a:pt x="243" y="2211"/>
                    <a:pt x="268" y="2454"/>
                  </a:cubicBezTo>
                  <a:cubicBezTo>
                    <a:pt x="292" y="2527"/>
                    <a:pt x="341" y="2600"/>
                    <a:pt x="413" y="2624"/>
                  </a:cubicBezTo>
                  <a:cubicBezTo>
                    <a:pt x="511" y="2673"/>
                    <a:pt x="608" y="2697"/>
                    <a:pt x="705" y="2697"/>
                  </a:cubicBezTo>
                  <a:cubicBezTo>
                    <a:pt x="851" y="2697"/>
                    <a:pt x="996" y="2648"/>
                    <a:pt x="1118" y="2551"/>
                  </a:cubicBezTo>
                  <a:cubicBezTo>
                    <a:pt x="1166" y="2746"/>
                    <a:pt x="1264" y="3183"/>
                    <a:pt x="1507" y="3183"/>
                  </a:cubicBezTo>
                  <a:cubicBezTo>
                    <a:pt x="1531" y="3183"/>
                    <a:pt x="1579" y="3183"/>
                    <a:pt x="1604" y="3159"/>
                  </a:cubicBezTo>
                  <a:cubicBezTo>
                    <a:pt x="1822" y="3037"/>
                    <a:pt x="1944" y="2794"/>
                    <a:pt x="1895" y="2551"/>
                  </a:cubicBezTo>
                  <a:lnTo>
                    <a:pt x="1895" y="2551"/>
                  </a:lnTo>
                  <a:cubicBezTo>
                    <a:pt x="2041" y="2721"/>
                    <a:pt x="2260" y="2940"/>
                    <a:pt x="2430" y="2940"/>
                  </a:cubicBezTo>
                  <a:cubicBezTo>
                    <a:pt x="2503" y="2940"/>
                    <a:pt x="2551" y="2916"/>
                    <a:pt x="2600" y="2867"/>
                  </a:cubicBezTo>
                  <a:cubicBezTo>
                    <a:pt x="2697" y="2648"/>
                    <a:pt x="2673" y="2405"/>
                    <a:pt x="2527" y="2260"/>
                  </a:cubicBezTo>
                  <a:cubicBezTo>
                    <a:pt x="2745" y="2235"/>
                    <a:pt x="3207" y="2163"/>
                    <a:pt x="3207" y="1920"/>
                  </a:cubicBezTo>
                  <a:cubicBezTo>
                    <a:pt x="3207" y="1677"/>
                    <a:pt x="2867" y="1604"/>
                    <a:pt x="2673" y="1580"/>
                  </a:cubicBezTo>
                  <a:cubicBezTo>
                    <a:pt x="2818" y="1434"/>
                    <a:pt x="3134" y="1191"/>
                    <a:pt x="3134" y="1021"/>
                  </a:cubicBezTo>
                  <a:cubicBezTo>
                    <a:pt x="3134" y="972"/>
                    <a:pt x="3110" y="948"/>
                    <a:pt x="3086" y="899"/>
                  </a:cubicBezTo>
                  <a:cubicBezTo>
                    <a:pt x="3037" y="851"/>
                    <a:pt x="2940" y="826"/>
                    <a:pt x="2867" y="826"/>
                  </a:cubicBezTo>
                  <a:cubicBezTo>
                    <a:pt x="2745" y="826"/>
                    <a:pt x="2624" y="851"/>
                    <a:pt x="2503" y="899"/>
                  </a:cubicBezTo>
                  <a:cubicBezTo>
                    <a:pt x="2551" y="729"/>
                    <a:pt x="2648" y="341"/>
                    <a:pt x="2478" y="195"/>
                  </a:cubicBezTo>
                  <a:cubicBezTo>
                    <a:pt x="2430" y="171"/>
                    <a:pt x="2405" y="146"/>
                    <a:pt x="2357" y="146"/>
                  </a:cubicBezTo>
                  <a:cubicBezTo>
                    <a:pt x="2187" y="146"/>
                    <a:pt x="2017" y="389"/>
                    <a:pt x="1920" y="559"/>
                  </a:cubicBezTo>
                  <a:cubicBezTo>
                    <a:pt x="1895" y="365"/>
                    <a:pt x="1798" y="73"/>
                    <a:pt x="15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" name="Google Shape;212;p6"/>
            <p:cNvSpPr/>
            <p:nvPr/>
          </p:nvSpPr>
          <p:spPr>
            <a:xfrm>
              <a:off x="-990111" y="1535195"/>
              <a:ext cx="60482" cy="203966"/>
            </a:xfrm>
            <a:custGeom>
              <a:avLst/>
              <a:gdLst/>
              <a:ahLst/>
              <a:cxnLst/>
              <a:rect l="l" t="t" r="r" b="b"/>
              <a:pathLst>
                <a:path w="1556" h="5234" extrusionOk="0">
                  <a:moveTo>
                    <a:pt x="70" y="1"/>
                  </a:moveTo>
                  <a:cubicBezTo>
                    <a:pt x="64" y="1"/>
                    <a:pt x="56" y="4"/>
                    <a:pt x="49" y="11"/>
                  </a:cubicBezTo>
                  <a:cubicBezTo>
                    <a:pt x="25" y="11"/>
                    <a:pt x="1" y="35"/>
                    <a:pt x="25" y="60"/>
                  </a:cubicBezTo>
                  <a:cubicBezTo>
                    <a:pt x="49" y="108"/>
                    <a:pt x="1458" y="3290"/>
                    <a:pt x="948" y="5185"/>
                  </a:cubicBezTo>
                  <a:cubicBezTo>
                    <a:pt x="948" y="5210"/>
                    <a:pt x="948" y="5234"/>
                    <a:pt x="972" y="5234"/>
                  </a:cubicBezTo>
                  <a:cubicBezTo>
                    <a:pt x="1021" y="5234"/>
                    <a:pt x="1045" y="5234"/>
                    <a:pt x="1045" y="5185"/>
                  </a:cubicBezTo>
                  <a:cubicBezTo>
                    <a:pt x="1555" y="3290"/>
                    <a:pt x="122" y="60"/>
                    <a:pt x="98" y="35"/>
                  </a:cubicBezTo>
                  <a:cubicBezTo>
                    <a:pt x="98" y="18"/>
                    <a:pt x="86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" name="Google Shape;213;p6"/>
            <p:cNvSpPr/>
            <p:nvPr/>
          </p:nvSpPr>
          <p:spPr>
            <a:xfrm>
              <a:off x="-1056319" y="1471858"/>
              <a:ext cx="125975" cy="123453"/>
            </a:xfrm>
            <a:custGeom>
              <a:avLst/>
              <a:gdLst/>
              <a:ahLst/>
              <a:cxnLst/>
              <a:rect l="l" t="t" r="r" b="b"/>
              <a:pathLst>
                <a:path w="3232" h="3168" extrusionOk="0">
                  <a:moveTo>
                    <a:pt x="1513" y="97"/>
                  </a:moveTo>
                  <a:cubicBezTo>
                    <a:pt x="1527" y="97"/>
                    <a:pt x="1541" y="99"/>
                    <a:pt x="1555" y="107"/>
                  </a:cubicBezTo>
                  <a:cubicBezTo>
                    <a:pt x="1871" y="155"/>
                    <a:pt x="1895" y="714"/>
                    <a:pt x="1895" y="714"/>
                  </a:cubicBezTo>
                  <a:cubicBezTo>
                    <a:pt x="1895" y="738"/>
                    <a:pt x="1895" y="738"/>
                    <a:pt x="1919" y="738"/>
                  </a:cubicBezTo>
                  <a:cubicBezTo>
                    <a:pt x="1926" y="745"/>
                    <a:pt x="1934" y="748"/>
                    <a:pt x="1940" y="748"/>
                  </a:cubicBezTo>
                  <a:cubicBezTo>
                    <a:pt x="1956" y="748"/>
                    <a:pt x="1968" y="731"/>
                    <a:pt x="1968" y="714"/>
                  </a:cubicBezTo>
                  <a:cubicBezTo>
                    <a:pt x="2065" y="544"/>
                    <a:pt x="2259" y="228"/>
                    <a:pt x="2381" y="228"/>
                  </a:cubicBezTo>
                  <a:cubicBezTo>
                    <a:pt x="2405" y="228"/>
                    <a:pt x="2430" y="252"/>
                    <a:pt x="2454" y="252"/>
                  </a:cubicBezTo>
                  <a:cubicBezTo>
                    <a:pt x="2600" y="398"/>
                    <a:pt x="2478" y="811"/>
                    <a:pt x="2430" y="957"/>
                  </a:cubicBezTo>
                  <a:cubicBezTo>
                    <a:pt x="2405" y="957"/>
                    <a:pt x="2405" y="981"/>
                    <a:pt x="2430" y="1005"/>
                  </a:cubicBezTo>
                  <a:lnTo>
                    <a:pt x="2478" y="1005"/>
                  </a:lnTo>
                  <a:cubicBezTo>
                    <a:pt x="2600" y="933"/>
                    <a:pt x="2745" y="908"/>
                    <a:pt x="2891" y="908"/>
                  </a:cubicBezTo>
                  <a:cubicBezTo>
                    <a:pt x="2940" y="908"/>
                    <a:pt x="3013" y="908"/>
                    <a:pt x="3061" y="957"/>
                  </a:cubicBezTo>
                  <a:cubicBezTo>
                    <a:pt x="3061" y="957"/>
                    <a:pt x="3061" y="981"/>
                    <a:pt x="3061" y="981"/>
                  </a:cubicBezTo>
                  <a:cubicBezTo>
                    <a:pt x="3037" y="1127"/>
                    <a:pt x="2745" y="1394"/>
                    <a:pt x="2551" y="1540"/>
                  </a:cubicBezTo>
                  <a:cubicBezTo>
                    <a:pt x="2551" y="1564"/>
                    <a:pt x="2527" y="1588"/>
                    <a:pt x="2527" y="1588"/>
                  </a:cubicBezTo>
                  <a:cubicBezTo>
                    <a:pt x="2551" y="1613"/>
                    <a:pt x="2551" y="1637"/>
                    <a:pt x="2575" y="1637"/>
                  </a:cubicBezTo>
                  <a:cubicBezTo>
                    <a:pt x="2575" y="1637"/>
                    <a:pt x="3134" y="1710"/>
                    <a:pt x="3134" y="1904"/>
                  </a:cubicBezTo>
                  <a:cubicBezTo>
                    <a:pt x="3134" y="2099"/>
                    <a:pt x="2624" y="2147"/>
                    <a:pt x="2454" y="2147"/>
                  </a:cubicBezTo>
                  <a:cubicBezTo>
                    <a:pt x="2430" y="2147"/>
                    <a:pt x="2405" y="2147"/>
                    <a:pt x="2405" y="2171"/>
                  </a:cubicBezTo>
                  <a:cubicBezTo>
                    <a:pt x="2381" y="2171"/>
                    <a:pt x="2381" y="2196"/>
                    <a:pt x="2405" y="2220"/>
                  </a:cubicBezTo>
                  <a:cubicBezTo>
                    <a:pt x="2405" y="2220"/>
                    <a:pt x="2697" y="2536"/>
                    <a:pt x="2527" y="2779"/>
                  </a:cubicBezTo>
                  <a:cubicBezTo>
                    <a:pt x="2502" y="2803"/>
                    <a:pt x="2478" y="2827"/>
                    <a:pt x="2430" y="2827"/>
                  </a:cubicBezTo>
                  <a:cubicBezTo>
                    <a:pt x="2259" y="2827"/>
                    <a:pt x="1992" y="2487"/>
                    <a:pt x="1895" y="2341"/>
                  </a:cubicBezTo>
                  <a:cubicBezTo>
                    <a:pt x="1895" y="2341"/>
                    <a:pt x="1884" y="2331"/>
                    <a:pt x="1870" y="2331"/>
                  </a:cubicBezTo>
                  <a:cubicBezTo>
                    <a:pt x="1863" y="2331"/>
                    <a:pt x="1855" y="2333"/>
                    <a:pt x="1846" y="2341"/>
                  </a:cubicBezTo>
                  <a:cubicBezTo>
                    <a:pt x="1822" y="2341"/>
                    <a:pt x="1822" y="2366"/>
                    <a:pt x="1822" y="2390"/>
                  </a:cubicBezTo>
                  <a:cubicBezTo>
                    <a:pt x="1822" y="2390"/>
                    <a:pt x="1895" y="2924"/>
                    <a:pt x="1579" y="3046"/>
                  </a:cubicBezTo>
                  <a:lnTo>
                    <a:pt x="1531" y="3046"/>
                  </a:lnTo>
                  <a:cubicBezTo>
                    <a:pt x="1336" y="3046"/>
                    <a:pt x="1239" y="2609"/>
                    <a:pt x="1215" y="2439"/>
                  </a:cubicBezTo>
                  <a:cubicBezTo>
                    <a:pt x="1215" y="2414"/>
                    <a:pt x="1191" y="2414"/>
                    <a:pt x="1191" y="2414"/>
                  </a:cubicBezTo>
                  <a:lnTo>
                    <a:pt x="1142" y="2414"/>
                  </a:lnTo>
                  <a:cubicBezTo>
                    <a:pt x="1021" y="2512"/>
                    <a:pt x="875" y="2584"/>
                    <a:pt x="705" y="2584"/>
                  </a:cubicBezTo>
                  <a:cubicBezTo>
                    <a:pt x="632" y="2584"/>
                    <a:pt x="535" y="2560"/>
                    <a:pt x="462" y="2536"/>
                  </a:cubicBezTo>
                  <a:cubicBezTo>
                    <a:pt x="413" y="2512"/>
                    <a:pt x="389" y="2463"/>
                    <a:pt x="365" y="2414"/>
                  </a:cubicBezTo>
                  <a:cubicBezTo>
                    <a:pt x="340" y="2220"/>
                    <a:pt x="705" y="1831"/>
                    <a:pt x="826" y="1686"/>
                  </a:cubicBezTo>
                  <a:cubicBezTo>
                    <a:pt x="851" y="1661"/>
                    <a:pt x="826" y="1613"/>
                    <a:pt x="802" y="1613"/>
                  </a:cubicBezTo>
                  <a:lnTo>
                    <a:pt x="656" y="1613"/>
                  </a:lnTo>
                  <a:cubicBezTo>
                    <a:pt x="510" y="1613"/>
                    <a:pt x="170" y="1588"/>
                    <a:pt x="122" y="1394"/>
                  </a:cubicBezTo>
                  <a:cubicBezTo>
                    <a:pt x="122" y="1370"/>
                    <a:pt x="122" y="1345"/>
                    <a:pt x="146" y="1321"/>
                  </a:cubicBezTo>
                  <a:cubicBezTo>
                    <a:pt x="219" y="1200"/>
                    <a:pt x="559" y="1175"/>
                    <a:pt x="826" y="1175"/>
                  </a:cubicBezTo>
                  <a:lnTo>
                    <a:pt x="875" y="1175"/>
                  </a:lnTo>
                  <a:cubicBezTo>
                    <a:pt x="875" y="1175"/>
                    <a:pt x="899" y="1151"/>
                    <a:pt x="923" y="1151"/>
                  </a:cubicBezTo>
                  <a:cubicBezTo>
                    <a:pt x="923" y="1127"/>
                    <a:pt x="899" y="1103"/>
                    <a:pt x="899" y="1078"/>
                  </a:cubicBezTo>
                  <a:cubicBezTo>
                    <a:pt x="802" y="1005"/>
                    <a:pt x="510" y="762"/>
                    <a:pt x="510" y="592"/>
                  </a:cubicBezTo>
                  <a:cubicBezTo>
                    <a:pt x="510" y="568"/>
                    <a:pt x="535" y="520"/>
                    <a:pt x="559" y="495"/>
                  </a:cubicBezTo>
                  <a:cubicBezTo>
                    <a:pt x="583" y="471"/>
                    <a:pt x="632" y="471"/>
                    <a:pt x="680" y="471"/>
                  </a:cubicBezTo>
                  <a:cubicBezTo>
                    <a:pt x="899" y="520"/>
                    <a:pt x="1142" y="617"/>
                    <a:pt x="1312" y="762"/>
                  </a:cubicBezTo>
                  <a:cubicBezTo>
                    <a:pt x="1324" y="775"/>
                    <a:pt x="1336" y="781"/>
                    <a:pt x="1345" y="781"/>
                  </a:cubicBezTo>
                  <a:cubicBezTo>
                    <a:pt x="1355" y="781"/>
                    <a:pt x="1361" y="775"/>
                    <a:pt x="1361" y="762"/>
                  </a:cubicBezTo>
                  <a:cubicBezTo>
                    <a:pt x="1385" y="762"/>
                    <a:pt x="1409" y="738"/>
                    <a:pt x="1385" y="714"/>
                  </a:cubicBezTo>
                  <a:cubicBezTo>
                    <a:pt x="1361" y="592"/>
                    <a:pt x="1336" y="252"/>
                    <a:pt x="1434" y="131"/>
                  </a:cubicBezTo>
                  <a:cubicBezTo>
                    <a:pt x="1451" y="114"/>
                    <a:pt x="1480" y="97"/>
                    <a:pt x="1513" y="97"/>
                  </a:cubicBezTo>
                  <a:close/>
                  <a:moveTo>
                    <a:pt x="1497" y="0"/>
                  </a:moveTo>
                  <a:cubicBezTo>
                    <a:pt x="1437" y="0"/>
                    <a:pt x="1373" y="28"/>
                    <a:pt x="1336" y="82"/>
                  </a:cubicBezTo>
                  <a:cubicBezTo>
                    <a:pt x="1263" y="252"/>
                    <a:pt x="1215" y="447"/>
                    <a:pt x="1263" y="617"/>
                  </a:cubicBezTo>
                  <a:cubicBezTo>
                    <a:pt x="1093" y="471"/>
                    <a:pt x="875" y="398"/>
                    <a:pt x="656" y="349"/>
                  </a:cubicBezTo>
                  <a:cubicBezTo>
                    <a:pt x="583" y="349"/>
                    <a:pt x="535" y="374"/>
                    <a:pt x="462" y="422"/>
                  </a:cubicBezTo>
                  <a:cubicBezTo>
                    <a:pt x="413" y="447"/>
                    <a:pt x="389" y="520"/>
                    <a:pt x="389" y="568"/>
                  </a:cubicBezTo>
                  <a:cubicBezTo>
                    <a:pt x="413" y="762"/>
                    <a:pt x="608" y="957"/>
                    <a:pt x="729" y="1054"/>
                  </a:cubicBezTo>
                  <a:cubicBezTo>
                    <a:pt x="510" y="1078"/>
                    <a:pt x="170" y="1103"/>
                    <a:pt x="49" y="1248"/>
                  </a:cubicBezTo>
                  <a:cubicBezTo>
                    <a:pt x="25" y="1297"/>
                    <a:pt x="0" y="1370"/>
                    <a:pt x="25" y="1418"/>
                  </a:cubicBezTo>
                  <a:cubicBezTo>
                    <a:pt x="73" y="1686"/>
                    <a:pt x="462" y="1710"/>
                    <a:pt x="680" y="1710"/>
                  </a:cubicBezTo>
                  <a:cubicBezTo>
                    <a:pt x="535" y="1880"/>
                    <a:pt x="243" y="2220"/>
                    <a:pt x="292" y="2439"/>
                  </a:cubicBezTo>
                  <a:cubicBezTo>
                    <a:pt x="292" y="2536"/>
                    <a:pt x="340" y="2584"/>
                    <a:pt x="438" y="2633"/>
                  </a:cubicBezTo>
                  <a:cubicBezTo>
                    <a:pt x="510" y="2682"/>
                    <a:pt x="608" y="2706"/>
                    <a:pt x="705" y="2706"/>
                  </a:cubicBezTo>
                  <a:cubicBezTo>
                    <a:pt x="875" y="2682"/>
                    <a:pt x="1021" y="2633"/>
                    <a:pt x="1142" y="2560"/>
                  </a:cubicBezTo>
                  <a:cubicBezTo>
                    <a:pt x="1166" y="2730"/>
                    <a:pt x="1263" y="3167"/>
                    <a:pt x="1531" y="3167"/>
                  </a:cubicBezTo>
                  <a:lnTo>
                    <a:pt x="1628" y="3167"/>
                  </a:lnTo>
                  <a:cubicBezTo>
                    <a:pt x="1822" y="3046"/>
                    <a:pt x="1944" y="2803"/>
                    <a:pt x="1919" y="2560"/>
                  </a:cubicBezTo>
                  <a:lnTo>
                    <a:pt x="1919" y="2560"/>
                  </a:lnTo>
                  <a:cubicBezTo>
                    <a:pt x="2041" y="2706"/>
                    <a:pt x="2259" y="2949"/>
                    <a:pt x="2454" y="2949"/>
                  </a:cubicBezTo>
                  <a:cubicBezTo>
                    <a:pt x="2502" y="2949"/>
                    <a:pt x="2575" y="2900"/>
                    <a:pt x="2600" y="2852"/>
                  </a:cubicBezTo>
                  <a:cubicBezTo>
                    <a:pt x="2721" y="2657"/>
                    <a:pt x="2697" y="2414"/>
                    <a:pt x="2551" y="2244"/>
                  </a:cubicBezTo>
                  <a:cubicBezTo>
                    <a:pt x="2745" y="2220"/>
                    <a:pt x="3231" y="2147"/>
                    <a:pt x="3231" y="1904"/>
                  </a:cubicBezTo>
                  <a:cubicBezTo>
                    <a:pt x="3231" y="1661"/>
                    <a:pt x="2891" y="1588"/>
                    <a:pt x="2697" y="1564"/>
                  </a:cubicBezTo>
                  <a:cubicBezTo>
                    <a:pt x="2842" y="1443"/>
                    <a:pt x="3134" y="1175"/>
                    <a:pt x="3134" y="1005"/>
                  </a:cubicBezTo>
                  <a:cubicBezTo>
                    <a:pt x="3134" y="981"/>
                    <a:pt x="3134" y="933"/>
                    <a:pt x="3110" y="908"/>
                  </a:cubicBezTo>
                  <a:cubicBezTo>
                    <a:pt x="3055" y="854"/>
                    <a:pt x="3000" y="826"/>
                    <a:pt x="2935" y="826"/>
                  </a:cubicBezTo>
                  <a:cubicBezTo>
                    <a:pt x="2914" y="826"/>
                    <a:pt x="2891" y="829"/>
                    <a:pt x="2867" y="835"/>
                  </a:cubicBezTo>
                  <a:cubicBezTo>
                    <a:pt x="2745" y="835"/>
                    <a:pt x="2624" y="860"/>
                    <a:pt x="2527" y="884"/>
                  </a:cubicBezTo>
                  <a:cubicBezTo>
                    <a:pt x="2575" y="714"/>
                    <a:pt x="2672" y="349"/>
                    <a:pt x="2478" y="179"/>
                  </a:cubicBezTo>
                  <a:cubicBezTo>
                    <a:pt x="2454" y="155"/>
                    <a:pt x="2405" y="155"/>
                    <a:pt x="2381" y="131"/>
                  </a:cubicBezTo>
                  <a:cubicBezTo>
                    <a:pt x="2211" y="131"/>
                    <a:pt x="2041" y="374"/>
                    <a:pt x="1944" y="544"/>
                  </a:cubicBezTo>
                  <a:cubicBezTo>
                    <a:pt x="1919" y="349"/>
                    <a:pt x="1822" y="58"/>
                    <a:pt x="1555" y="9"/>
                  </a:cubicBezTo>
                  <a:cubicBezTo>
                    <a:pt x="1537" y="3"/>
                    <a:pt x="1517" y="0"/>
                    <a:pt x="14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" name="Google Shape;214;p6"/>
            <p:cNvSpPr/>
            <p:nvPr/>
          </p:nvSpPr>
          <p:spPr>
            <a:xfrm>
              <a:off x="-933207" y="1418541"/>
              <a:ext cx="55830" cy="54749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29" y="1"/>
                  </a:moveTo>
                  <a:cubicBezTo>
                    <a:pt x="340" y="1"/>
                    <a:pt x="0" y="317"/>
                    <a:pt x="0" y="705"/>
                  </a:cubicBezTo>
                  <a:cubicBezTo>
                    <a:pt x="0" y="1094"/>
                    <a:pt x="340" y="1410"/>
                    <a:pt x="729" y="1410"/>
                  </a:cubicBezTo>
                  <a:cubicBezTo>
                    <a:pt x="1118" y="1410"/>
                    <a:pt x="1434" y="1094"/>
                    <a:pt x="1434" y="705"/>
                  </a:cubicBezTo>
                  <a:cubicBezTo>
                    <a:pt x="1434" y="317"/>
                    <a:pt x="1118" y="1"/>
                    <a:pt x="72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" name="Google Shape;215;p6"/>
            <p:cNvSpPr/>
            <p:nvPr/>
          </p:nvSpPr>
          <p:spPr>
            <a:xfrm>
              <a:off x="-1021247" y="1507284"/>
              <a:ext cx="55830" cy="55106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05" y="0"/>
                  </a:moveTo>
                  <a:cubicBezTo>
                    <a:pt x="316" y="0"/>
                    <a:pt x="0" y="316"/>
                    <a:pt x="0" y="705"/>
                  </a:cubicBezTo>
                  <a:cubicBezTo>
                    <a:pt x="0" y="1093"/>
                    <a:pt x="316" y="1409"/>
                    <a:pt x="705" y="1409"/>
                  </a:cubicBezTo>
                  <a:cubicBezTo>
                    <a:pt x="1118" y="1409"/>
                    <a:pt x="1433" y="1093"/>
                    <a:pt x="1433" y="705"/>
                  </a:cubicBezTo>
                  <a:cubicBezTo>
                    <a:pt x="1433" y="316"/>
                    <a:pt x="1118" y="0"/>
                    <a:pt x="70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" name="Google Shape;216;p6"/>
            <p:cNvSpPr/>
            <p:nvPr/>
          </p:nvSpPr>
          <p:spPr>
            <a:xfrm>
              <a:off x="-1029836" y="1690495"/>
              <a:ext cx="173573" cy="64052"/>
            </a:xfrm>
            <a:custGeom>
              <a:avLst/>
              <a:gdLst/>
              <a:ahLst/>
              <a:cxnLst/>
              <a:rect l="l" t="t" r="r" b="b"/>
              <a:pathLst>
                <a:path w="4460" h="1644" extrusionOk="0">
                  <a:moveTo>
                    <a:pt x="2533" y="0"/>
                  </a:moveTo>
                  <a:cubicBezTo>
                    <a:pt x="2511" y="0"/>
                    <a:pt x="2492" y="11"/>
                    <a:pt x="2478" y="34"/>
                  </a:cubicBezTo>
                  <a:cubicBezTo>
                    <a:pt x="2308" y="253"/>
                    <a:pt x="1920" y="763"/>
                    <a:pt x="1920" y="763"/>
                  </a:cubicBezTo>
                  <a:cubicBezTo>
                    <a:pt x="1920" y="763"/>
                    <a:pt x="1830" y="97"/>
                    <a:pt x="1603" y="97"/>
                  </a:cubicBezTo>
                  <a:cubicBezTo>
                    <a:pt x="1567" y="97"/>
                    <a:pt x="1526" y="115"/>
                    <a:pt x="1482" y="156"/>
                  </a:cubicBezTo>
                  <a:cubicBezTo>
                    <a:pt x="1288" y="350"/>
                    <a:pt x="1094" y="544"/>
                    <a:pt x="924" y="739"/>
                  </a:cubicBezTo>
                  <a:cubicBezTo>
                    <a:pt x="924" y="739"/>
                    <a:pt x="672" y="73"/>
                    <a:pt x="493" y="73"/>
                  </a:cubicBezTo>
                  <a:cubicBezTo>
                    <a:pt x="464" y="73"/>
                    <a:pt x="437" y="91"/>
                    <a:pt x="413" y="131"/>
                  </a:cubicBezTo>
                  <a:cubicBezTo>
                    <a:pt x="243" y="617"/>
                    <a:pt x="98" y="1103"/>
                    <a:pt x="0" y="1613"/>
                  </a:cubicBezTo>
                  <a:cubicBezTo>
                    <a:pt x="0" y="1613"/>
                    <a:pt x="1039" y="1644"/>
                    <a:pt x="2099" y="1644"/>
                  </a:cubicBezTo>
                  <a:cubicBezTo>
                    <a:pt x="3158" y="1644"/>
                    <a:pt x="4239" y="1613"/>
                    <a:pt x="4324" y="1492"/>
                  </a:cubicBezTo>
                  <a:cubicBezTo>
                    <a:pt x="4459" y="1289"/>
                    <a:pt x="4115" y="108"/>
                    <a:pt x="3813" y="108"/>
                  </a:cubicBezTo>
                  <a:cubicBezTo>
                    <a:pt x="3789" y="108"/>
                    <a:pt x="3765" y="115"/>
                    <a:pt x="3741" y="131"/>
                  </a:cubicBezTo>
                  <a:cubicBezTo>
                    <a:pt x="3523" y="350"/>
                    <a:pt x="3353" y="642"/>
                    <a:pt x="3280" y="933"/>
                  </a:cubicBezTo>
                  <a:cubicBezTo>
                    <a:pt x="3280" y="933"/>
                    <a:pt x="2744" y="0"/>
                    <a:pt x="25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Google Shape;217;p6"/>
            <p:cNvSpPr/>
            <p:nvPr/>
          </p:nvSpPr>
          <p:spPr>
            <a:xfrm>
              <a:off x="-887041" y="1718764"/>
              <a:ext cx="8589" cy="31489"/>
            </a:xfrm>
            <a:custGeom>
              <a:avLst/>
              <a:gdLst/>
              <a:ahLst/>
              <a:cxnLst/>
              <a:rect l="l" t="t" r="r" b="b"/>
              <a:pathLst>
                <a:path w="220" h="809" extrusionOk="0">
                  <a:moveTo>
                    <a:pt x="159" y="1"/>
                  </a:moveTo>
                  <a:cubicBezTo>
                    <a:pt x="140" y="1"/>
                    <a:pt x="122" y="13"/>
                    <a:pt x="122" y="37"/>
                  </a:cubicBezTo>
                  <a:cubicBezTo>
                    <a:pt x="122" y="256"/>
                    <a:pt x="98" y="499"/>
                    <a:pt x="25" y="741"/>
                  </a:cubicBezTo>
                  <a:cubicBezTo>
                    <a:pt x="1" y="741"/>
                    <a:pt x="1" y="790"/>
                    <a:pt x="25" y="790"/>
                  </a:cubicBezTo>
                  <a:lnTo>
                    <a:pt x="49" y="790"/>
                  </a:lnTo>
                  <a:cubicBezTo>
                    <a:pt x="49" y="802"/>
                    <a:pt x="55" y="808"/>
                    <a:pt x="64" y="808"/>
                  </a:cubicBezTo>
                  <a:cubicBezTo>
                    <a:pt x="73" y="808"/>
                    <a:pt x="86" y="802"/>
                    <a:pt x="98" y="790"/>
                  </a:cubicBezTo>
                  <a:cubicBezTo>
                    <a:pt x="195" y="547"/>
                    <a:pt x="219" y="280"/>
                    <a:pt x="195" y="37"/>
                  </a:cubicBezTo>
                  <a:cubicBezTo>
                    <a:pt x="195" y="13"/>
                    <a:pt x="177" y="1"/>
                    <a:pt x="1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218;p6"/>
            <p:cNvSpPr/>
            <p:nvPr/>
          </p:nvSpPr>
          <p:spPr>
            <a:xfrm>
              <a:off x="-931418" y="1708744"/>
              <a:ext cx="10379" cy="40793"/>
            </a:xfrm>
            <a:custGeom>
              <a:avLst/>
              <a:gdLst/>
              <a:ahLst/>
              <a:cxnLst/>
              <a:rect l="l" t="t" r="r" b="b"/>
              <a:pathLst>
                <a:path w="269" h="1046" extrusionOk="0">
                  <a:moveTo>
                    <a:pt x="147" y="0"/>
                  </a:moveTo>
                  <a:cubicBezTo>
                    <a:pt x="122" y="0"/>
                    <a:pt x="98" y="25"/>
                    <a:pt x="122" y="49"/>
                  </a:cubicBezTo>
                  <a:cubicBezTo>
                    <a:pt x="147" y="365"/>
                    <a:pt x="122" y="875"/>
                    <a:pt x="1" y="948"/>
                  </a:cubicBezTo>
                  <a:cubicBezTo>
                    <a:pt x="1" y="972"/>
                    <a:pt x="1" y="996"/>
                    <a:pt x="1" y="1021"/>
                  </a:cubicBezTo>
                  <a:cubicBezTo>
                    <a:pt x="25" y="1021"/>
                    <a:pt x="25" y="1045"/>
                    <a:pt x="49" y="1045"/>
                  </a:cubicBezTo>
                  <a:lnTo>
                    <a:pt x="74" y="1045"/>
                  </a:lnTo>
                  <a:cubicBezTo>
                    <a:pt x="268" y="924"/>
                    <a:pt x="195" y="195"/>
                    <a:pt x="195" y="49"/>
                  </a:cubicBezTo>
                  <a:cubicBezTo>
                    <a:pt x="195" y="0"/>
                    <a:pt x="171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Google Shape;219;p6"/>
            <p:cNvSpPr/>
            <p:nvPr/>
          </p:nvSpPr>
          <p:spPr>
            <a:xfrm>
              <a:off x="-976869" y="1713396"/>
              <a:ext cx="6800" cy="34352"/>
            </a:xfrm>
            <a:custGeom>
              <a:avLst/>
              <a:gdLst/>
              <a:ahLst/>
              <a:cxnLst/>
              <a:rect l="l" t="t" r="r" b="b"/>
              <a:pathLst>
                <a:path w="171" h="876" extrusionOk="0">
                  <a:moveTo>
                    <a:pt x="122" y="1"/>
                  </a:moveTo>
                  <a:cubicBezTo>
                    <a:pt x="98" y="1"/>
                    <a:pt x="74" y="25"/>
                    <a:pt x="74" y="50"/>
                  </a:cubicBezTo>
                  <a:cubicBezTo>
                    <a:pt x="74" y="317"/>
                    <a:pt x="49" y="560"/>
                    <a:pt x="1" y="827"/>
                  </a:cubicBezTo>
                  <a:cubicBezTo>
                    <a:pt x="1" y="851"/>
                    <a:pt x="1" y="875"/>
                    <a:pt x="49" y="875"/>
                  </a:cubicBezTo>
                  <a:cubicBezTo>
                    <a:pt x="74" y="875"/>
                    <a:pt x="98" y="875"/>
                    <a:pt x="98" y="851"/>
                  </a:cubicBezTo>
                  <a:cubicBezTo>
                    <a:pt x="147" y="584"/>
                    <a:pt x="171" y="317"/>
                    <a:pt x="171" y="50"/>
                  </a:cubicBezTo>
                  <a:cubicBezTo>
                    <a:pt x="171" y="25"/>
                    <a:pt x="147" y="1"/>
                    <a:pt x="1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" name="Google Shape;220;p6"/>
            <p:cNvSpPr/>
            <p:nvPr/>
          </p:nvSpPr>
          <p:spPr>
            <a:xfrm>
              <a:off x="-1015520" y="1710891"/>
              <a:ext cx="10378" cy="35783"/>
            </a:xfrm>
            <a:custGeom>
              <a:avLst/>
              <a:gdLst/>
              <a:ahLst/>
              <a:cxnLst/>
              <a:rect l="l" t="t" r="r" b="b"/>
              <a:pathLst>
                <a:path w="269" h="924" extrusionOk="0">
                  <a:moveTo>
                    <a:pt x="98" y="0"/>
                  </a:moveTo>
                  <a:cubicBezTo>
                    <a:pt x="74" y="0"/>
                    <a:pt x="49" y="0"/>
                    <a:pt x="25" y="24"/>
                  </a:cubicBezTo>
                  <a:cubicBezTo>
                    <a:pt x="1" y="316"/>
                    <a:pt x="49" y="607"/>
                    <a:pt x="171" y="899"/>
                  </a:cubicBezTo>
                  <a:cubicBezTo>
                    <a:pt x="171" y="899"/>
                    <a:pt x="195" y="923"/>
                    <a:pt x="195" y="923"/>
                  </a:cubicBezTo>
                  <a:lnTo>
                    <a:pt x="219" y="923"/>
                  </a:lnTo>
                  <a:cubicBezTo>
                    <a:pt x="244" y="899"/>
                    <a:pt x="268" y="875"/>
                    <a:pt x="244" y="850"/>
                  </a:cubicBezTo>
                  <a:cubicBezTo>
                    <a:pt x="147" y="607"/>
                    <a:pt x="98" y="316"/>
                    <a:pt x="122" y="49"/>
                  </a:cubicBezTo>
                  <a:cubicBezTo>
                    <a:pt x="122" y="24"/>
                    <a:pt x="122" y="0"/>
                    <a:pt x="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9" name="Google Shape;221;p6"/>
          <p:cNvGrpSpPr>
            <a:grpSpLocks/>
          </p:cNvGrpSpPr>
          <p:nvPr/>
        </p:nvGrpSpPr>
        <p:grpSpPr bwMode="auto">
          <a:xfrm flipH="1">
            <a:off x="176213" y="5946775"/>
            <a:ext cx="717550" cy="739775"/>
            <a:chOff x="5294267" y="4624350"/>
            <a:chExt cx="383004" cy="395854"/>
          </a:xfrm>
        </p:grpSpPr>
        <p:sp>
          <p:nvSpPr>
            <p:cNvPr id="30" name="Google Shape;222;p6"/>
            <p:cNvSpPr/>
            <p:nvPr/>
          </p:nvSpPr>
          <p:spPr>
            <a:xfrm>
              <a:off x="5358666" y="4859654"/>
              <a:ext cx="58468" cy="160550"/>
            </a:xfrm>
            <a:custGeom>
              <a:avLst/>
              <a:gdLst/>
              <a:ahLst/>
              <a:cxnLst/>
              <a:rect l="l" t="t" r="r" b="b"/>
              <a:pathLst>
                <a:path w="671" h="1845" extrusionOk="0">
                  <a:moveTo>
                    <a:pt x="106" y="0"/>
                  </a:moveTo>
                  <a:cubicBezTo>
                    <a:pt x="55" y="0"/>
                    <a:pt x="0" y="47"/>
                    <a:pt x="15" y="119"/>
                  </a:cubicBezTo>
                  <a:lnTo>
                    <a:pt x="501" y="1796"/>
                  </a:lnTo>
                  <a:cubicBezTo>
                    <a:pt x="501" y="1820"/>
                    <a:pt x="525" y="1844"/>
                    <a:pt x="573" y="1844"/>
                  </a:cubicBezTo>
                  <a:lnTo>
                    <a:pt x="598" y="1844"/>
                  </a:lnTo>
                  <a:cubicBezTo>
                    <a:pt x="646" y="1844"/>
                    <a:pt x="671" y="1796"/>
                    <a:pt x="646" y="1747"/>
                  </a:cubicBezTo>
                  <a:lnTo>
                    <a:pt x="185" y="71"/>
                  </a:lnTo>
                  <a:cubicBezTo>
                    <a:pt x="175" y="22"/>
                    <a:pt x="141" y="0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" name="Google Shape;223;p6"/>
            <p:cNvSpPr/>
            <p:nvPr/>
          </p:nvSpPr>
          <p:spPr>
            <a:xfrm>
              <a:off x="5294267" y="4894482"/>
              <a:ext cx="175403" cy="68808"/>
            </a:xfrm>
            <a:custGeom>
              <a:avLst/>
              <a:gdLst/>
              <a:ahLst/>
              <a:cxnLst/>
              <a:rect l="l" t="t" r="r" b="b"/>
              <a:pathLst>
                <a:path w="2017" h="788" extrusionOk="0">
                  <a:moveTo>
                    <a:pt x="1934" y="0"/>
                  </a:moveTo>
                  <a:cubicBezTo>
                    <a:pt x="1921" y="0"/>
                    <a:pt x="1908" y="3"/>
                    <a:pt x="1895" y="10"/>
                  </a:cubicBezTo>
                  <a:lnTo>
                    <a:pt x="49" y="617"/>
                  </a:lnTo>
                  <a:cubicBezTo>
                    <a:pt x="25" y="642"/>
                    <a:pt x="1" y="666"/>
                    <a:pt x="1" y="714"/>
                  </a:cubicBezTo>
                  <a:cubicBezTo>
                    <a:pt x="1" y="739"/>
                    <a:pt x="49" y="763"/>
                    <a:pt x="74" y="763"/>
                  </a:cubicBezTo>
                  <a:lnTo>
                    <a:pt x="98" y="787"/>
                  </a:lnTo>
                  <a:lnTo>
                    <a:pt x="1944" y="180"/>
                  </a:lnTo>
                  <a:cubicBezTo>
                    <a:pt x="1993" y="156"/>
                    <a:pt x="2017" y="107"/>
                    <a:pt x="1993" y="59"/>
                  </a:cubicBezTo>
                  <a:cubicBezTo>
                    <a:pt x="1993" y="23"/>
                    <a:pt x="1967" y="0"/>
                    <a:pt x="19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224;p6"/>
            <p:cNvSpPr/>
            <p:nvPr/>
          </p:nvSpPr>
          <p:spPr>
            <a:xfrm>
              <a:off x="5310367" y="4884288"/>
              <a:ext cx="150829" cy="93442"/>
            </a:xfrm>
            <a:custGeom>
              <a:avLst/>
              <a:gdLst/>
              <a:ahLst/>
              <a:cxnLst/>
              <a:rect l="l" t="t" r="r" b="b"/>
              <a:pathLst>
                <a:path w="1734" h="1081" extrusionOk="0">
                  <a:moveTo>
                    <a:pt x="110" y="0"/>
                  </a:moveTo>
                  <a:cubicBezTo>
                    <a:pt x="38" y="0"/>
                    <a:pt x="0" y="92"/>
                    <a:pt x="82" y="133"/>
                  </a:cubicBezTo>
                  <a:lnTo>
                    <a:pt x="1588" y="1080"/>
                  </a:lnTo>
                  <a:lnTo>
                    <a:pt x="1637" y="1080"/>
                  </a:lnTo>
                  <a:cubicBezTo>
                    <a:pt x="1661" y="1080"/>
                    <a:pt x="1685" y="1080"/>
                    <a:pt x="1709" y="1056"/>
                  </a:cubicBezTo>
                  <a:cubicBezTo>
                    <a:pt x="1734" y="1007"/>
                    <a:pt x="1709" y="959"/>
                    <a:pt x="1685" y="935"/>
                  </a:cubicBezTo>
                  <a:lnTo>
                    <a:pt x="155" y="11"/>
                  </a:lnTo>
                  <a:cubicBezTo>
                    <a:pt x="139" y="4"/>
                    <a:pt x="124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" name="Google Shape;225;p6"/>
            <p:cNvSpPr/>
            <p:nvPr/>
          </p:nvSpPr>
          <p:spPr>
            <a:xfrm>
              <a:off x="5340872" y="4845213"/>
              <a:ext cx="97445" cy="158002"/>
            </a:xfrm>
            <a:custGeom>
              <a:avLst/>
              <a:gdLst/>
              <a:ahLst/>
              <a:cxnLst/>
              <a:rect l="l" t="t" r="r" b="b"/>
              <a:pathLst>
                <a:path w="1118" h="1814" extrusionOk="0">
                  <a:moveTo>
                    <a:pt x="1010" y="0"/>
                  </a:moveTo>
                  <a:cubicBezTo>
                    <a:pt x="984" y="0"/>
                    <a:pt x="962" y="12"/>
                    <a:pt x="947" y="41"/>
                  </a:cubicBezTo>
                  <a:lnTo>
                    <a:pt x="24" y="1717"/>
                  </a:lnTo>
                  <a:cubicBezTo>
                    <a:pt x="0" y="1741"/>
                    <a:pt x="24" y="1790"/>
                    <a:pt x="49" y="1814"/>
                  </a:cubicBezTo>
                  <a:lnTo>
                    <a:pt x="97" y="1814"/>
                  </a:lnTo>
                  <a:cubicBezTo>
                    <a:pt x="122" y="1814"/>
                    <a:pt x="146" y="1814"/>
                    <a:pt x="170" y="1790"/>
                  </a:cubicBezTo>
                  <a:lnTo>
                    <a:pt x="1093" y="113"/>
                  </a:lnTo>
                  <a:cubicBezTo>
                    <a:pt x="1118" y="89"/>
                    <a:pt x="1093" y="41"/>
                    <a:pt x="1069" y="16"/>
                  </a:cubicBezTo>
                  <a:cubicBezTo>
                    <a:pt x="1049" y="6"/>
                    <a:pt x="1029" y="0"/>
                    <a:pt x="10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" name="Google Shape;226;p6"/>
            <p:cNvSpPr/>
            <p:nvPr/>
          </p:nvSpPr>
          <p:spPr>
            <a:xfrm>
              <a:off x="5499327" y="4624350"/>
              <a:ext cx="175403" cy="150357"/>
            </a:xfrm>
            <a:custGeom>
              <a:avLst/>
              <a:gdLst/>
              <a:ahLst/>
              <a:cxnLst/>
              <a:rect l="l" t="t" r="r" b="b"/>
              <a:pathLst>
                <a:path w="2017" h="1731" extrusionOk="0">
                  <a:moveTo>
                    <a:pt x="1166" y="175"/>
                  </a:moveTo>
                  <a:cubicBezTo>
                    <a:pt x="1555" y="175"/>
                    <a:pt x="1871" y="467"/>
                    <a:pt x="1871" y="856"/>
                  </a:cubicBezTo>
                  <a:cubicBezTo>
                    <a:pt x="1871" y="1285"/>
                    <a:pt x="1511" y="1569"/>
                    <a:pt x="1144" y="1569"/>
                  </a:cubicBezTo>
                  <a:cubicBezTo>
                    <a:pt x="971" y="1569"/>
                    <a:pt x="796" y="1506"/>
                    <a:pt x="656" y="1366"/>
                  </a:cubicBezTo>
                  <a:cubicBezTo>
                    <a:pt x="219" y="929"/>
                    <a:pt x="534" y="175"/>
                    <a:pt x="1166" y="175"/>
                  </a:cubicBezTo>
                  <a:close/>
                  <a:moveTo>
                    <a:pt x="1142" y="1"/>
                  </a:moveTo>
                  <a:cubicBezTo>
                    <a:pt x="930" y="1"/>
                    <a:pt x="714" y="77"/>
                    <a:pt x="534" y="248"/>
                  </a:cubicBezTo>
                  <a:cubicBezTo>
                    <a:pt x="0" y="807"/>
                    <a:pt x="389" y="1730"/>
                    <a:pt x="1166" y="1730"/>
                  </a:cubicBezTo>
                  <a:cubicBezTo>
                    <a:pt x="1628" y="1730"/>
                    <a:pt x="2016" y="1342"/>
                    <a:pt x="2016" y="856"/>
                  </a:cubicBezTo>
                  <a:cubicBezTo>
                    <a:pt x="2016" y="344"/>
                    <a:pt x="1590" y="1"/>
                    <a:pt x="11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" name="Google Shape;227;p6"/>
            <p:cNvSpPr/>
            <p:nvPr/>
          </p:nvSpPr>
          <p:spPr>
            <a:xfrm>
              <a:off x="5615414" y="4833320"/>
              <a:ext cx="32199" cy="89195"/>
            </a:xfrm>
            <a:custGeom>
              <a:avLst/>
              <a:gdLst/>
              <a:ahLst/>
              <a:cxnLst/>
              <a:rect l="l" t="t" r="r" b="b"/>
              <a:pathLst>
                <a:path w="671" h="1845" extrusionOk="0">
                  <a:moveTo>
                    <a:pt x="106" y="0"/>
                  </a:moveTo>
                  <a:cubicBezTo>
                    <a:pt x="55" y="0"/>
                    <a:pt x="0" y="47"/>
                    <a:pt x="15" y="119"/>
                  </a:cubicBezTo>
                  <a:lnTo>
                    <a:pt x="501" y="1796"/>
                  </a:lnTo>
                  <a:cubicBezTo>
                    <a:pt x="501" y="1820"/>
                    <a:pt x="525" y="1844"/>
                    <a:pt x="573" y="1844"/>
                  </a:cubicBezTo>
                  <a:lnTo>
                    <a:pt x="598" y="1844"/>
                  </a:lnTo>
                  <a:cubicBezTo>
                    <a:pt x="646" y="1844"/>
                    <a:pt x="671" y="1796"/>
                    <a:pt x="646" y="1747"/>
                  </a:cubicBezTo>
                  <a:lnTo>
                    <a:pt x="185" y="71"/>
                  </a:lnTo>
                  <a:cubicBezTo>
                    <a:pt x="175" y="22"/>
                    <a:pt x="141" y="0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" name="Google Shape;228;p6"/>
            <p:cNvSpPr/>
            <p:nvPr/>
          </p:nvSpPr>
          <p:spPr>
            <a:xfrm>
              <a:off x="5579826" y="4852858"/>
              <a:ext cx="97445" cy="38226"/>
            </a:xfrm>
            <a:custGeom>
              <a:avLst/>
              <a:gdLst/>
              <a:ahLst/>
              <a:cxnLst/>
              <a:rect l="l" t="t" r="r" b="b"/>
              <a:pathLst>
                <a:path w="2017" h="788" extrusionOk="0">
                  <a:moveTo>
                    <a:pt x="1934" y="0"/>
                  </a:moveTo>
                  <a:cubicBezTo>
                    <a:pt x="1921" y="0"/>
                    <a:pt x="1908" y="3"/>
                    <a:pt x="1895" y="10"/>
                  </a:cubicBezTo>
                  <a:lnTo>
                    <a:pt x="49" y="617"/>
                  </a:lnTo>
                  <a:cubicBezTo>
                    <a:pt x="25" y="642"/>
                    <a:pt x="1" y="666"/>
                    <a:pt x="1" y="714"/>
                  </a:cubicBezTo>
                  <a:cubicBezTo>
                    <a:pt x="1" y="739"/>
                    <a:pt x="49" y="763"/>
                    <a:pt x="74" y="763"/>
                  </a:cubicBezTo>
                  <a:lnTo>
                    <a:pt x="98" y="787"/>
                  </a:lnTo>
                  <a:lnTo>
                    <a:pt x="1944" y="180"/>
                  </a:lnTo>
                  <a:cubicBezTo>
                    <a:pt x="1993" y="156"/>
                    <a:pt x="2017" y="107"/>
                    <a:pt x="1993" y="59"/>
                  </a:cubicBezTo>
                  <a:cubicBezTo>
                    <a:pt x="1993" y="23"/>
                    <a:pt x="1967" y="0"/>
                    <a:pt x="19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" name="Google Shape;229;p6"/>
            <p:cNvSpPr/>
            <p:nvPr/>
          </p:nvSpPr>
          <p:spPr>
            <a:xfrm>
              <a:off x="5589146" y="4846912"/>
              <a:ext cx="83041" cy="52667"/>
            </a:xfrm>
            <a:custGeom>
              <a:avLst/>
              <a:gdLst/>
              <a:ahLst/>
              <a:cxnLst/>
              <a:rect l="l" t="t" r="r" b="b"/>
              <a:pathLst>
                <a:path w="1734" h="1081" extrusionOk="0">
                  <a:moveTo>
                    <a:pt x="110" y="0"/>
                  </a:moveTo>
                  <a:cubicBezTo>
                    <a:pt x="38" y="0"/>
                    <a:pt x="0" y="92"/>
                    <a:pt x="82" y="133"/>
                  </a:cubicBezTo>
                  <a:lnTo>
                    <a:pt x="1588" y="1080"/>
                  </a:lnTo>
                  <a:lnTo>
                    <a:pt x="1637" y="1080"/>
                  </a:lnTo>
                  <a:cubicBezTo>
                    <a:pt x="1661" y="1080"/>
                    <a:pt x="1685" y="1080"/>
                    <a:pt x="1709" y="1056"/>
                  </a:cubicBezTo>
                  <a:cubicBezTo>
                    <a:pt x="1734" y="1007"/>
                    <a:pt x="1709" y="959"/>
                    <a:pt x="1685" y="935"/>
                  </a:cubicBezTo>
                  <a:lnTo>
                    <a:pt x="155" y="11"/>
                  </a:lnTo>
                  <a:cubicBezTo>
                    <a:pt x="139" y="4"/>
                    <a:pt x="124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" name="Google Shape;230;p6"/>
            <p:cNvSpPr/>
            <p:nvPr/>
          </p:nvSpPr>
          <p:spPr>
            <a:xfrm>
              <a:off x="5606093" y="4825675"/>
              <a:ext cx="53384" cy="87495"/>
            </a:xfrm>
            <a:custGeom>
              <a:avLst/>
              <a:gdLst/>
              <a:ahLst/>
              <a:cxnLst/>
              <a:rect l="l" t="t" r="r" b="b"/>
              <a:pathLst>
                <a:path w="1118" h="1814" extrusionOk="0">
                  <a:moveTo>
                    <a:pt x="1010" y="0"/>
                  </a:moveTo>
                  <a:cubicBezTo>
                    <a:pt x="984" y="0"/>
                    <a:pt x="962" y="12"/>
                    <a:pt x="947" y="41"/>
                  </a:cubicBezTo>
                  <a:lnTo>
                    <a:pt x="24" y="1717"/>
                  </a:lnTo>
                  <a:cubicBezTo>
                    <a:pt x="0" y="1741"/>
                    <a:pt x="24" y="1790"/>
                    <a:pt x="49" y="1814"/>
                  </a:cubicBezTo>
                  <a:lnTo>
                    <a:pt x="97" y="1814"/>
                  </a:lnTo>
                  <a:cubicBezTo>
                    <a:pt x="122" y="1814"/>
                    <a:pt x="146" y="1814"/>
                    <a:pt x="170" y="1790"/>
                  </a:cubicBezTo>
                  <a:lnTo>
                    <a:pt x="1093" y="113"/>
                  </a:lnTo>
                  <a:cubicBezTo>
                    <a:pt x="1118" y="89"/>
                    <a:pt x="1093" y="41"/>
                    <a:pt x="1069" y="16"/>
                  </a:cubicBezTo>
                  <a:cubicBezTo>
                    <a:pt x="1049" y="6"/>
                    <a:pt x="1029" y="0"/>
                    <a:pt x="10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9" name="Google Shape;231;p6"/>
          <p:cNvGrpSpPr>
            <a:grpSpLocks/>
          </p:cNvGrpSpPr>
          <p:nvPr/>
        </p:nvGrpSpPr>
        <p:grpSpPr bwMode="auto">
          <a:xfrm rot="14395328" flipH="1">
            <a:off x="11268076" y="381000"/>
            <a:ext cx="715962" cy="363537"/>
            <a:chOff x="5294267" y="4825749"/>
            <a:chExt cx="383004" cy="194455"/>
          </a:xfrm>
        </p:grpSpPr>
        <p:sp>
          <p:nvSpPr>
            <p:cNvPr id="40" name="Google Shape;232;p6"/>
            <p:cNvSpPr/>
            <p:nvPr/>
          </p:nvSpPr>
          <p:spPr>
            <a:xfrm>
              <a:off x="5358550" y="4858470"/>
              <a:ext cx="57748" cy="160489"/>
            </a:xfrm>
            <a:custGeom>
              <a:avLst/>
              <a:gdLst/>
              <a:ahLst/>
              <a:cxnLst/>
              <a:rect l="l" t="t" r="r" b="b"/>
              <a:pathLst>
                <a:path w="671" h="1845" extrusionOk="0">
                  <a:moveTo>
                    <a:pt x="106" y="0"/>
                  </a:moveTo>
                  <a:cubicBezTo>
                    <a:pt x="55" y="0"/>
                    <a:pt x="0" y="47"/>
                    <a:pt x="15" y="119"/>
                  </a:cubicBezTo>
                  <a:lnTo>
                    <a:pt x="501" y="1796"/>
                  </a:lnTo>
                  <a:cubicBezTo>
                    <a:pt x="501" y="1820"/>
                    <a:pt x="525" y="1844"/>
                    <a:pt x="573" y="1844"/>
                  </a:cubicBezTo>
                  <a:lnTo>
                    <a:pt x="598" y="1844"/>
                  </a:lnTo>
                  <a:cubicBezTo>
                    <a:pt x="646" y="1844"/>
                    <a:pt x="671" y="1796"/>
                    <a:pt x="646" y="1747"/>
                  </a:cubicBezTo>
                  <a:lnTo>
                    <a:pt x="185" y="71"/>
                  </a:lnTo>
                  <a:cubicBezTo>
                    <a:pt x="175" y="22"/>
                    <a:pt x="141" y="0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" name="Google Shape;233;p6"/>
            <p:cNvSpPr/>
            <p:nvPr/>
          </p:nvSpPr>
          <p:spPr>
            <a:xfrm>
              <a:off x="5293202" y="4894250"/>
              <a:ext cx="175791" cy="68781"/>
            </a:xfrm>
            <a:custGeom>
              <a:avLst/>
              <a:gdLst/>
              <a:ahLst/>
              <a:cxnLst/>
              <a:rect l="l" t="t" r="r" b="b"/>
              <a:pathLst>
                <a:path w="2017" h="788" extrusionOk="0">
                  <a:moveTo>
                    <a:pt x="1934" y="0"/>
                  </a:moveTo>
                  <a:cubicBezTo>
                    <a:pt x="1921" y="0"/>
                    <a:pt x="1908" y="3"/>
                    <a:pt x="1895" y="10"/>
                  </a:cubicBezTo>
                  <a:lnTo>
                    <a:pt x="49" y="617"/>
                  </a:lnTo>
                  <a:cubicBezTo>
                    <a:pt x="25" y="642"/>
                    <a:pt x="1" y="666"/>
                    <a:pt x="1" y="714"/>
                  </a:cubicBezTo>
                  <a:cubicBezTo>
                    <a:pt x="1" y="739"/>
                    <a:pt x="49" y="763"/>
                    <a:pt x="74" y="763"/>
                  </a:cubicBezTo>
                  <a:lnTo>
                    <a:pt x="98" y="787"/>
                  </a:lnTo>
                  <a:lnTo>
                    <a:pt x="1944" y="180"/>
                  </a:lnTo>
                  <a:cubicBezTo>
                    <a:pt x="1993" y="156"/>
                    <a:pt x="2017" y="107"/>
                    <a:pt x="1993" y="59"/>
                  </a:cubicBezTo>
                  <a:cubicBezTo>
                    <a:pt x="1993" y="23"/>
                    <a:pt x="1967" y="0"/>
                    <a:pt x="19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" name="Google Shape;234;p6"/>
            <p:cNvSpPr/>
            <p:nvPr/>
          </p:nvSpPr>
          <p:spPr>
            <a:xfrm>
              <a:off x="5311686" y="4882845"/>
              <a:ext cx="151164" cy="94255"/>
            </a:xfrm>
            <a:custGeom>
              <a:avLst/>
              <a:gdLst/>
              <a:ahLst/>
              <a:cxnLst/>
              <a:rect l="l" t="t" r="r" b="b"/>
              <a:pathLst>
                <a:path w="1734" h="1081" extrusionOk="0">
                  <a:moveTo>
                    <a:pt x="110" y="0"/>
                  </a:moveTo>
                  <a:cubicBezTo>
                    <a:pt x="38" y="0"/>
                    <a:pt x="0" y="92"/>
                    <a:pt x="82" y="133"/>
                  </a:cubicBezTo>
                  <a:lnTo>
                    <a:pt x="1588" y="1080"/>
                  </a:lnTo>
                  <a:lnTo>
                    <a:pt x="1637" y="1080"/>
                  </a:lnTo>
                  <a:cubicBezTo>
                    <a:pt x="1661" y="1080"/>
                    <a:pt x="1685" y="1080"/>
                    <a:pt x="1709" y="1056"/>
                  </a:cubicBezTo>
                  <a:cubicBezTo>
                    <a:pt x="1734" y="1007"/>
                    <a:pt x="1709" y="959"/>
                    <a:pt x="1685" y="935"/>
                  </a:cubicBezTo>
                  <a:lnTo>
                    <a:pt x="155" y="11"/>
                  </a:lnTo>
                  <a:cubicBezTo>
                    <a:pt x="139" y="4"/>
                    <a:pt x="124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" name="Google Shape;235;p6"/>
            <p:cNvSpPr/>
            <p:nvPr/>
          </p:nvSpPr>
          <p:spPr>
            <a:xfrm>
              <a:off x="5341356" y="4845142"/>
              <a:ext cx="96813" cy="157942"/>
            </a:xfrm>
            <a:custGeom>
              <a:avLst/>
              <a:gdLst/>
              <a:ahLst/>
              <a:cxnLst/>
              <a:rect l="l" t="t" r="r" b="b"/>
              <a:pathLst>
                <a:path w="1118" h="1814" extrusionOk="0">
                  <a:moveTo>
                    <a:pt x="1010" y="0"/>
                  </a:moveTo>
                  <a:cubicBezTo>
                    <a:pt x="984" y="0"/>
                    <a:pt x="962" y="12"/>
                    <a:pt x="947" y="41"/>
                  </a:cubicBezTo>
                  <a:lnTo>
                    <a:pt x="24" y="1717"/>
                  </a:lnTo>
                  <a:cubicBezTo>
                    <a:pt x="0" y="1741"/>
                    <a:pt x="24" y="1790"/>
                    <a:pt x="49" y="1814"/>
                  </a:cubicBezTo>
                  <a:lnTo>
                    <a:pt x="97" y="1814"/>
                  </a:lnTo>
                  <a:cubicBezTo>
                    <a:pt x="122" y="1814"/>
                    <a:pt x="146" y="1814"/>
                    <a:pt x="170" y="1790"/>
                  </a:cubicBezTo>
                  <a:lnTo>
                    <a:pt x="1093" y="113"/>
                  </a:lnTo>
                  <a:cubicBezTo>
                    <a:pt x="1118" y="89"/>
                    <a:pt x="1093" y="41"/>
                    <a:pt x="1069" y="16"/>
                  </a:cubicBezTo>
                  <a:cubicBezTo>
                    <a:pt x="1049" y="6"/>
                    <a:pt x="1029" y="0"/>
                    <a:pt x="10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" name="Google Shape;236;p6"/>
            <p:cNvSpPr/>
            <p:nvPr/>
          </p:nvSpPr>
          <p:spPr>
            <a:xfrm>
              <a:off x="5613677" y="4833003"/>
              <a:ext cx="33120" cy="89161"/>
            </a:xfrm>
            <a:custGeom>
              <a:avLst/>
              <a:gdLst/>
              <a:ahLst/>
              <a:cxnLst/>
              <a:rect l="l" t="t" r="r" b="b"/>
              <a:pathLst>
                <a:path w="671" h="1845" extrusionOk="0">
                  <a:moveTo>
                    <a:pt x="106" y="0"/>
                  </a:moveTo>
                  <a:cubicBezTo>
                    <a:pt x="55" y="0"/>
                    <a:pt x="0" y="47"/>
                    <a:pt x="15" y="119"/>
                  </a:cubicBezTo>
                  <a:lnTo>
                    <a:pt x="501" y="1796"/>
                  </a:lnTo>
                  <a:cubicBezTo>
                    <a:pt x="501" y="1820"/>
                    <a:pt x="525" y="1844"/>
                    <a:pt x="573" y="1844"/>
                  </a:cubicBezTo>
                  <a:lnTo>
                    <a:pt x="598" y="1844"/>
                  </a:lnTo>
                  <a:cubicBezTo>
                    <a:pt x="646" y="1844"/>
                    <a:pt x="671" y="1796"/>
                    <a:pt x="646" y="1747"/>
                  </a:cubicBezTo>
                  <a:lnTo>
                    <a:pt x="185" y="71"/>
                  </a:lnTo>
                  <a:cubicBezTo>
                    <a:pt x="175" y="22"/>
                    <a:pt x="141" y="0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" name="Google Shape;237;p6"/>
            <p:cNvSpPr/>
            <p:nvPr/>
          </p:nvSpPr>
          <p:spPr>
            <a:xfrm>
              <a:off x="5578002" y="4852599"/>
              <a:ext cx="97662" cy="38212"/>
            </a:xfrm>
            <a:custGeom>
              <a:avLst/>
              <a:gdLst/>
              <a:ahLst/>
              <a:cxnLst/>
              <a:rect l="l" t="t" r="r" b="b"/>
              <a:pathLst>
                <a:path w="2017" h="788" extrusionOk="0">
                  <a:moveTo>
                    <a:pt x="1934" y="0"/>
                  </a:moveTo>
                  <a:cubicBezTo>
                    <a:pt x="1921" y="0"/>
                    <a:pt x="1908" y="3"/>
                    <a:pt x="1895" y="10"/>
                  </a:cubicBezTo>
                  <a:lnTo>
                    <a:pt x="49" y="617"/>
                  </a:lnTo>
                  <a:cubicBezTo>
                    <a:pt x="25" y="642"/>
                    <a:pt x="1" y="666"/>
                    <a:pt x="1" y="714"/>
                  </a:cubicBezTo>
                  <a:cubicBezTo>
                    <a:pt x="1" y="739"/>
                    <a:pt x="49" y="763"/>
                    <a:pt x="74" y="763"/>
                  </a:cubicBezTo>
                  <a:lnTo>
                    <a:pt x="98" y="787"/>
                  </a:lnTo>
                  <a:lnTo>
                    <a:pt x="1944" y="180"/>
                  </a:lnTo>
                  <a:cubicBezTo>
                    <a:pt x="1993" y="156"/>
                    <a:pt x="2017" y="107"/>
                    <a:pt x="1993" y="59"/>
                  </a:cubicBezTo>
                  <a:cubicBezTo>
                    <a:pt x="1993" y="23"/>
                    <a:pt x="1967" y="0"/>
                    <a:pt x="19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" name="Google Shape;238;p6"/>
            <p:cNvSpPr/>
            <p:nvPr/>
          </p:nvSpPr>
          <p:spPr>
            <a:xfrm>
              <a:off x="5589378" y="4845360"/>
              <a:ext cx="83225" cy="51798"/>
            </a:xfrm>
            <a:custGeom>
              <a:avLst/>
              <a:gdLst/>
              <a:ahLst/>
              <a:cxnLst/>
              <a:rect l="l" t="t" r="r" b="b"/>
              <a:pathLst>
                <a:path w="1734" h="1081" extrusionOk="0">
                  <a:moveTo>
                    <a:pt x="110" y="0"/>
                  </a:moveTo>
                  <a:cubicBezTo>
                    <a:pt x="38" y="0"/>
                    <a:pt x="0" y="92"/>
                    <a:pt x="82" y="133"/>
                  </a:cubicBezTo>
                  <a:lnTo>
                    <a:pt x="1588" y="1080"/>
                  </a:lnTo>
                  <a:lnTo>
                    <a:pt x="1637" y="1080"/>
                  </a:lnTo>
                  <a:cubicBezTo>
                    <a:pt x="1661" y="1080"/>
                    <a:pt x="1685" y="1080"/>
                    <a:pt x="1709" y="1056"/>
                  </a:cubicBezTo>
                  <a:cubicBezTo>
                    <a:pt x="1734" y="1007"/>
                    <a:pt x="1709" y="959"/>
                    <a:pt x="1685" y="935"/>
                  </a:cubicBezTo>
                  <a:lnTo>
                    <a:pt x="155" y="11"/>
                  </a:lnTo>
                  <a:cubicBezTo>
                    <a:pt x="139" y="4"/>
                    <a:pt x="124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" name="Google Shape;239;p6"/>
            <p:cNvSpPr/>
            <p:nvPr/>
          </p:nvSpPr>
          <p:spPr>
            <a:xfrm>
              <a:off x="5605651" y="4825730"/>
              <a:ext cx="53502" cy="87463"/>
            </a:xfrm>
            <a:custGeom>
              <a:avLst/>
              <a:gdLst/>
              <a:ahLst/>
              <a:cxnLst/>
              <a:rect l="l" t="t" r="r" b="b"/>
              <a:pathLst>
                <a:path w="1118" h="1814" extrusionOk="0">
                  <a:moveTo>
                    <a:pt x="1010" y="0"/>
                  </a:moveTo>
                  <a:cubicBezTo>
                    <a:pt x="984" y="0"/>
                    <a:pt x="962" y="12"/>
                    <a:pt x="947" y="41"/>
                  </a:cubicBezTo>
                  <a:lnTo>
                    <a:pt x="24" y="1717"/>
                  </a:lnTo>
                  <a:cubicBezTo>
                    <a:pt x="0" y="1741"/>
                    <a:pt x="24" y="1790"/>
                    <a:pt x="49" y="1814"/>
                  </a:cubicBezTo>
                  <a:lnTo>
                    <a:pt x="97" y="1814"/>
                  </a:lnTo>
                  <a:cubicBezTo>
                    <a:pt x="122" y="1814"/>
                    <a:pt x="146" y="1814"/>
                    <a:pt x="170" y="1790"/>
                  </a:cubicBezTo>
                  <a:lnTo>
                    <a:pt x="1093" y="113"/>
                  </a:lnTo>
                  <a:cubicBezTo>
                    <a:pt x="1118" y="89"/>
                    <a:pt x="1093" y="41"/>
                    <a:pt x="1069" y="16"/>
                  </a:cubicBezTo>
                  <a:cubicBezTo>
                    <a:pt x="1049" y="6"/>
                    <a:pt x="1029" y="0"/>
                    <a:pt x="10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94" name="Google Shape;194;p6"/>
          <p:cNvSpPr txBox="1">
            <a:spLocks noGrp="1"/>
          </p:cNvSpPr>
          <p:nvPr>
            <p:ph type="title"/>
          </p:nvPr>
        </p:nvSpPr>
        <p:spPr>
          <a:xfrm>
            <a:off x="1005100" y="560133"/>
            <a:ext cx="9926400" cy="8620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90061576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1_Title only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1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oogle Shape;195;p6"/>
          <p:cNvGrpSpPr>
            <a:grpSpLocks/>
          </p:cNvGrpSpPr>
          <p:nvPr/>
        </p:nvGrpSpPr>
        <p:grpSpPr bwMode="auto">
          <a:xfrm rot="20354607" flipH="1">
            <a:off x="-381000" y="269875"/>
            <a:ext cx="1830388" cy="1663700"/>
            <a:chOff x="7844079" y="226728"/>
            <a:chExt cx="1373387" cy="1246991"/>
          </a:xfrm>
        </p:grpSpPr>
        <p:sp>
          <p:nvSpPr>
            <p:cNvPr id="4" name="Google Shape;196;p6"/>
            <p:cNvSpPr/>
            <p:nvPr/>
          </p:nvSpPr>
          <p:spPr>
            <a:xfrm rot="-1688081">
              <a:off x="8404284" y="291664"/>
              <a:ext cx="164378" cy="141596"/>
            </a:xfrm>
            <a:custGeom>
              <a:avLst/>
              <a:gdLst/>
              <a:ahLst/>
              <a:cxnLst/>
              <a:rect l="l" t="t" r="r" b="b"/>
              <a:pathLst>
                <a:path w="827" h="713" extrusionOk="0">
                  <a:moveTo>
                    <a:pt x="462" y="105"/>
                  </a:moveTo>
                  <a:cubicBezTo>
                    <a:pt x="802" y="105"/>
                    <a:pt x="802" y="615"/>
                    <a:pt x="462" y="615"/>
                  </a:cubicBezTo>
                  <a:cubicBezTo>
                    <a:pt x="317" y="591"/>
                    <a:pt x="219" y="494"/>
                    <a:pt x="219" y="348"/>
                  </a:cubicBezTo>
                  <a:cubicBezTo>
                    <a:pt x="219" y="202"/>
                    <a:pt x="341" y="105"/>
                    <a:pt x="462" y="105"/>
                  </a:cubicBezTo>
                  <a:close/>
                  <a:moveTo>
                    <a:pt x="481" y="1"/>
                  </a:moveTo>
                  <a:cubicBezTo>
                    <a:pt x="392" y="1"/>
                    <a:pt x="299" y="33"/>
                    <a:pt x="219" y="105"/>
                  </a:cubicBezTo>
                  <a:cubicBezTo>
                    <a:pt x="1" y="324"/>
                    <a:pt x="171" y="688"/>
                    <a:pt x="462" y="712"/>
                  </a:cubicBezTo>
                  <a:cubicBezTo>
                    <a:pt x="657" y="712"/>
                    <a:pt x="827" y="542"/>
                    <a:pt x="827" y="348"/>
                  </a:cubicBezTo>
                  <a:cubicBezTo>
                    <a:pt x="827" y="136"/>
                    <a:pt x="663" y="1"/>
                    <a:pt x="481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" name="Google Shape;197;p6"/>
            <p:cNvSpPr/>
            <p:nvPr/>
          </p:nvSpPr>
          <p:spPr>
            <a:xfrm rot="-1688081">
              <a:off x="7885669" y="508705"/>
              <a:ext cx="222744" cy="212988"/>
            </a:xfrm>
            <a:custGeom>
              <a:avLst/>
              <a:gdLst/>
              <a:ahLst/>
              <a:cxnLst/>
              <a:rect l="l" t="t" r="r" b="b"/>
              <a:pathLst>
                <a:path w="1119" h="1074" extrusionOk="0">
                  <a:moveTo>
                    <a:pt x="681" y="441"/>
                  </a:moveTo>
                  <a:cubicBezTo>
                    <a:pt x="681" y="441"/>
                    <a:pt x="681" y="441"/>
                    <a:pt x="681" y="466"/>
                  </a:cubicBezTo>
                  <a:cubicBezTo>
                    <a:pt x="681" y="466"/>
                    <a:pt x="657" y="490"/>
                    <a:pt x="584" y="490"/>
                  </a:cubicBezTo>
                  <a:cubicBezTo>
                    <a:pt x="608" y="466"/>
                    <a:pt x="632" y="441"/>
                    <a:pt x="657" y="441"/>
                  </a:cubicBezTo>
                  <a:close/>
                  <a:moveTo>
                    <a:pt x="384" y="97"/>
                  </a:moveTo>
                  <a:cubicBezTo>
                    <a:pt x="401" y="97"/>
                    <a:pt x="420" y="98"/>
                    <a:pt x="438" y="101"/>
                  </a:cubicBezTo>
                  <a:cubicBezTo>
                    <a:pt x="559" y="101"/>
                    <a:pt x="681" y="126"/>
                    <a:pt x="778" y="150"/>
                  </a:cubicBezTo>
                  <a:cubicBezTo>
                    <a:pt x="924" y="199"/>
                    <a:pt x="1021" y="369"/>
                    <a:pt x="972" y="514"/>
                  </a:cubicBezTo>
                  <a:cubicBezTo>
                    <a:pt x="924" y="733"/>
                    <a:pt x="705" y="976"/>
                    <a:pt x="559" y="976"/>
                  </a:cubicBezTo>
                  <a:lnTo>
                    <a:pt x="511" y="976"/>
                  </a:lnTo>
                  <a:cubicBezTo>
                    <a:pt x="414" y="879"/>
                    <a:pt x="438" y="733"/>
                    <a:pt x="511" y="612"/>
                  </a:cubicBezTo>
                  <a:cubicBezTo>
                    <a:pt x="608" y="587"/>
                    <a:pt x="754" y="563"/>
                    <a:pt x="778" y="490"/>
                  </a:cubicBezTo>
                  <a:cubicBezTo>
                    <a:pt x="802" y="441"/>
                    <a:pt x="778" y="393"/>
                    <a:pt x="754" y="369"/>
                  </a:cubicBezTo>
                  <a:cubicBezTo>
                    <a:pt x="730" y="344"/>
                    <a:pt x="705" y="344"/>
                    <a:pt x="681" y="344"/>
                  </a:cubicBezTo>
                  <a:cubicBezTo>
                    <a:pt x="608" y="344"/>
                    <a:pt x="535" y="417"/>
                    <a:pt x="462" y="514"/>
                  </a:cubicBezTo>
                  <a:cubicBezTo>
                    <a:pt x="441" y="519"/>
                    <a:pt x="419" y="521"/>
                    <a:pt x="398" y="521"/>
                  </a:cubicBezTo>
                  <a:cubicBezTo>
                    <a:pt x="299" y="521"/>
                    <a:pt x="202" y="477"/>
                    <a:pt x="122" y="417"/>
                  </a:cubicBezTo>
                  <a:cubicBezTo>
                    <a:pt x="98" y="369"/>
                    <a:pt x="98" y="344"/>
                    <a:pt x="122" y="296"/>
                  </a:cubicBezTo>
                  <a:cubicBezTo>
                    <a:pt x="165" y="168"/>
                    <a:pt x="263" y="97"/>
                    <a:pt x="384" y="97"/>
                  </a:cubicBezTo>
                  <a:close/>
                  <a:moveTo>
                    <a:pt x="386" y="1"/>
                  </a:moveTo>
                  <a:cubicBezTo>
                    <a:pt x="230" y="1"/>
                    <a:pt x="69" y="97"/>
                    <a:pt x="25" y="271"/>
                  </a:cubicBezTo>
                  <a:cubicBezTo>
                    <a:pt x="1" y="344"/>
                    <a:pt x="1" y="417"/>
                    <a:pt x="49" y="466"/>
                  </a:cubicBezTo>
                  <a:cubicBezTo>
                    <a:pt x="147" y="563"/>
                    <a:pt x="292" y="612"/>
                    <a:pt x="414" y="612"/>
                  </a:cubicBezTo>
                  <a:cubicBezTo>
                    <a:pt x="341" y="733"/>
                    <a:pt x="341" y="927"/>
                    <a:pt x="462" y="1049"/>
                  </a:cubicBezTo>
                  <a:cubicBezTo>
                    <a:pt x="487" y="1073"/>
                    <a:pt x="511" y="1073"/>
                    <a:pt x="559" y="1073"/>
                  </a:cubicBezTo>
                  <a:cubicBezTo>
                    <a:pt x="754" y="1073"/>
                    <a:pt x="1021" y="782"/>
                    <a:pt x="1070" y="539"/>
                  </a:cubicBezTo>
                  <a:cubicBezTo>
                    <a:pt x="1118" y="320"/>
                    <a:pt x="997" y="126"/>
                    <a:pt x="827" y="77"/>
                  </a:cubicBezTo>
                  <a:cubicBezTo>
                    <a:pt x="705" y="29"/>
                    <a:pt x="584" y="4"/>
                    <a:pt x="438" y="4"/>
                  </a:cubicBezTo>
                  <a:cubicBezTo>
                    <a:pt x="421" y="2"/>
                    <a:pt x="403" y="1"/>
                    <a:pt x="386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" name="Google Shape;198;p6"/>
            <p:cNvSpPr/>
            <p:nvPr/>
          </p:nvSpPr>
          <p:spPr>
            <a:xfrm rot="-1688081">
              <a:off x="7969074" y="265754"/>
              <a:ext cx="216788" cy="212988"/>
            </a:xfrm>
            <a:custGeom>
              <a:avLst/>
              <a:gdLst/>
              <a:ahLst/>
              <a:cxnLst/>
              <a:rect l="l" t="t" r="r" b="b"/>
              <a:pathLst>
                <a:path w="1094" h="1072" extrusionOk="0">
                  <a:moveTo>
                    <a:pt x="484" y="620"/>
                  </a:moveTo>
                  <a:cubicBezTo>
                    <a:pt x="474" y="660"/>
                    <a:pt x="413" y="681"/>
                    <a:pt x="413" y="681"/>
                  </a:cubicBezTo>
                  <a:cubicBezTo>
                    <a:pt x="433" y="641"/>
                    <a:pt x="452" y="634"/>
                    <a:pt x="484" y="620"/>
                  </a:cubicBezTo>
                  <a:close/>
                  <a:moveTo>
                    <a:pt x="480" y="88"/>
                  </a:moveTo>
                  <a:cubicBezTo>
                    <a:pt x="512" y="88"/>
                    <a:pt x="542" y="105"/>
                    <a:pt x="559" y="122"/>
                  </a:cubicBezTo>
                  <a:cubicBezTo>
                    <a:pt x="607" y="243"/>
                    <a:pt x="607" y="365"/>
                    <a:pt x="559" y="486"/>
                  </a:cubicBezTo>
                  <a:cubicBezTo>
                    <a:pt x="462" y="486"/>
                    <a:pt x="389" y="535"/>
                    <a:pt x="340" y="608"/>
                  </a:cubicBezTo>
                  <a:cubicBezTo>
                    <a:pt x="316" y="632"/>
                    <a:pt x="316" y="681"/>
                    <a:pt x="340" y="681"/>
                  </a:cubicBezTo>
                  <a:cubicBezTo>
                    <a:pt x="365" y="729"/>
                    <a:pt x="389" y="753"/>
                    <a:pt x="437" y="753"/>
                  </a:cubicBezTo>
                  <a:cubicBezTo>
                    <a:pt x="535" y="753"/>
                    <a:pt x="607" y="632"/>
                    <a:pt x="632" y="559"/>
                  </a:cubicBezTo>
                  <a:lnTo>
                    <a:pt x="778" y="559"/>
                  </a:lnTo>
                  <a:cubicBezTo>
                    <a:pt x="790" y="555"/>
                    <a:pt x="804" y="553"/>
                    <a:pt x="818" y="553"/>
                  </a:cubicBezTo>
                  <a:cubicBezTo>
                    <a:pt x="883" y="553"/>
                    <a:pt x="956" y="596"/>
                    <a:pt x="996" y="656"/>
                  </a:cubicBezTo>
                  <a:cubicBezTo>
                    <a:pt x="996" y="681"/>
                    <a:pt x="996" y="729"/>
                    <a:pt x="972" y="753"/>
                  </a:cubicBezTo>
                  <a:cubicBezTo>
                    <a:pt x="850" y="899"/>
                    <a:pt x="656" y="972"/>
                    <a:pt x="462" y="972"/>
                  </a:cubicBezTo>
                  <a:cubicBezTo>
                    <a:pt x="449" y="974"/>
                    <a:pt x="437" y="975"/>
                    <a:pt x="424" y="975"/>
                  </a:cubicBezTo>
                  <a:cubicBezTo>
                    <a:pt x="268" y="975"/>
                    <a:pt x="122" y="838"/>
                    <a:pt x="122" y="681"/>
                  </a:cubicBezTo>
                  <a:cubicBezTo>
                    <a:pt x="97" y="511"/>
                    <a:pt x="146" y="316"/>
                    <a:pt x="243" y="170"/>
                  </a:cubicBezTo>
                  <a:cubicBezTo>
                    <a:pt x="292" y="122"/>
                    <a:pt x="365" y="98"/>
                    <a:pt x="437" y="98"/>
                  </a:cubicBezTo>
                  <a:cubicBezTo>
                    <a:pt x="452" y="90"/>
                    <a:pt x="466" y="88"/>
                    <a:pt x="480" y="88"/>
                  </a:cubicBezTo>
                  <a:close/>
                  <a:moveTo>
                    <a:pt x="437" y="0"/>
                  </a:moveTo>
                  <a:cubicBezTo>
                    <a:pt x="340" y="0"/>
                    <a:pt x="243" y="49"/>
                    <a:pt x="170" y="122"/>
                  </a:cubicBezTo>
                  <a:cubicBezTo>
                    <a:pt x="49" y="292"/>
                    <a:pt x="0" y="511"/>
                    <a:pt x="24" y="705"/>
                  </a:cubicBezTo>
                  <a:cubicBezTo>
                    <a:pt x="24" y="910"/>
                    <a:pt x="195" y="1072"/>
                    <a:pt x="396" y="1072"/>
                  </a:cubicBezTo>
                  <a:cubicBezTo>
                    <a:pt x="410" y="1072"/>
                    <a:pt x="423" y="1071"/>
                    <a:pt x="437" y="1069"/>
                  </a:cubicBezTo>
                  <a:cubicBezTo>
                    <a:pt x="656" y="1069"/>
                    <a:pt x="875" y="972"/>
                    <a:pt x="1045" y="826"/>
                  </a:cubicBezTo>
                  <a:cubicBezTo>
                    <a:pt x="1069" y="753"/>
                    <a:pt x="1093" y="705"/>
                    <a:pt x="1069" y="632"/>
                  </a:cubicBezTo>
                  <a:cubicBezTo>
                    <a:pt x="1006" y="548"/>
                    <a:pt x="906" y="482"/>
                    <a:pt x="801" y="482"/>
                  </a:cubicBezTo>
                  <a:cubicBezTo>
                    <a:pt x="785" y="482"/>
                    <a:pt x="769" y="483"/>
                    <a:pt x="753" y="486"/>
                  </a:cubicBezTo>
                  <a:lnTo>
                    <a:pt x="656" y="486"/>
                  </a:lnTo>
                  <a:cubicBezTo>
                    <a:pt x="705" y="365"/>
                    <a:pt x="680" y="219"/>
                    <a:pt x="632" y="98"/>
                  </a:cubicBezTo>
                  <a:cubicBezTo>
                    <a:pt x="583" y="49"/>
                    <a:pt x="510" y="0"/>
                    <a:pt x="437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" name="Google Shape;199;p6"/>
            <p:cNvSpPr/>
            <p:nvPr/>
          </p:nvSpPr>
          <p:spPr>
            <a:xfrm rot="-1688081">
              <a:off x="8097840" y="455886"/>
              <a:ext cx="197730" cy="172533"/>
            </a:xfrm>
            <a:custGeom>
              <a:avLst/>
              <a:gdLst/>
              <a:ahLst/>
              <a:cxnLst/>
              <a:rect l="l" t="t" r="r" b="b"/>
              <a:pathLst>
                <a:path w="997" h="868" extrusionOk="0">
                  <a:moveTo>
                    <a:pt x="405" y="1"/>
                  </a:moveTo>
                  <a:cubicBezTo>
                    <a:pt x="214" y="1"/>
                    <a:pt x="67" y="97"/>
                    <a:pt x="49" y="168"/>
                  </a:cubicBezTo>
                  <a:cubicBezTo>
                    <a:pt x="0" y="363"/>
                    <a:pt x="49" y="557"/>
                    <a:pt x="195" y="703"/>
                  </a:cubicBezTo>
                  <a:cubicBezTo>
                    <a:pt x="350" y="801"/>
                    <a:pt x="529" y="867"/>
                    <a:pt x="667" y="867"/>
                  </a:cubicBezTo>
                  <a:cubicBezTo>
                    <a:pt x="767" y="867"/>
                    <a:pt x="844" y="833"/>
                    <a:pt x="875" y="751"/>
                  </a:cubicBezTo>
                  <a:cubicBezTo>
                    <a:pt x="996" y="484"/>
                    <a:pt x="875" y="168"/>
                    <a:pt x="632" y="47"/>
                  </a:cubicBezTo>
                  <a:cubicBezTo>
                    <a:pt x="553" y="14"/>
                    <a:pt x="476" y="1"/>
                    <a:pt x="40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" name="Google Shape;200;p6"/>
            <p:cNvSpPr/>
            <p:nvPr/>
          </p:nvSpPr>
          <p:spPr>
            <a:xfrm rot="-1688081">
              <a:off x="8096717" y="483916"/>
              <a:ext cx="91718" cy="96380"/>
            </a:xfrm>
            <a:custGeom>
              <a:avLst/>
              <a:gdLst/>
              <a:ahLst/>
              <a:cxnLst/>
              <a:rect l="l" t="t" r="r" b="b"/>
              <a:pathLst>
                <a:path w="463" h="487" extrusionOk="0">
                  <a:moveTo>
                    <a:pt x="462" y="0"/>
                  </a:moveTo>
                  <a:lnTo>
                    <a:pt x="1" y="486"/>
                  </a:lnTo>
                  <a:cubicBezTo>
                    <a:pt x="1" y="486"/>
                    <a:pt x="438" y="98"/>
                    <a:pt x="46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" name="Google Shape;201;p6"/>
            <p:cNvSpPr/>
            <p:nvPr/>
          </p:nvSpPr>
          <p:spPr>
            <a:xfrm rot="-1688081">
              <a:off x="8086977" y="473246"/>
              <a:ext cx="110777" cy="116608"/>
            </a:xfrm>
            <a:custGeom>
              <a:avLst/>
              <a:gdLst/>
              <a:ahLst/>
              <a:cxnLst/>
              <a:rect l="l" t="t" r="r" b="b"/>
              <a:pathLst>
                <a:path w="559" h="586" extrusionOk="0">
                  <a:moveTo>
                    <a:pt x="504" y="1"/>
                  </a:moveTo>
                  <a:cubicBezTo>
                    <a:pt x="487" y="1"/>
                    <a:pt x="471" y="9"/>
                    <a:pt x="462" y="27"/>
                  </a:cubicBezTo>
                  <a:cubicBezTo>
                    <a:pt x="340" y="197"/>
                    <a:pt x="195" y="367"/>
                    <a:pt x="25" y="489"/>
                  </a:cubicBezTo>
                  <a:cubicBezTo>
                    <a:pt x="0" y="513"/>
                    <a:pt x="0" y="537"/>
                    <a:pt x="25" y="562"/>
                  </a:cubicBezTo>
                  <a:cubicBezTo>
                    <a:pt x="25" y="562"/>
                    <a:pt x="49" y="562"/>
                    <a:pt x="49" y="586"/>
                  </a:cubicBezTo>
                  <a:cubicBezTo>
                    <a:pt x="73" y="562"/>
                    <a:pt x="73" y="562"/>
                    <a:pt x="73" y="562"/>
                  </a:cubicBezTo>
                  <a:cubicBezTo>
                    <a:pt x="267" y="416"/>
                    <a:pt x="413" y="246"/>
                    <a:pt x="559" y="51"/>
                  </a:cubicBezTo>
                  <a:cubicBezTo>
                    <a:pt x="559" y="21"/>
                    <a:pt x="531" y="1"/>
                    <a:pt x="504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" name="Google Shape;202;p6"/>
            <p:cNvSpPr/>
            <p:nvPr/>
          </p:nvSpPr>
          <p:spPr>
            <a:xfrm rot="-1688081">
              <a:off x="8145696" y="484405"/>
              <a:ext cx="102438" cy="116608"/>
            </a:xfrm>
            <a:custGeom>
              <a:avLst/>
              <a:gdLst/>
              <a:ahLst/>
              <a:cxnLst/>
              <a:rect l="l" t="t" r="r" b="b"/>
              <a:pathLst>
                <a:path w="511" h="584" extrusionOk="0">
                  <a:moveTo>
                    <a:pt x="510" y="1"/>
                  </a:moveTo>
                  <a:lnTo>
                    <a:pt x="0" y="584"/>
                  </a:lnTo>
                  <a:cubicBezTo>
                    <a:pt x="194" y="390"/>
                    <a:pt x="365" y="195"/>
                    <a:pt x="5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" name="Google Shape;203;p6"/>
            <p:cNvSpPr/>
            <p:nvPr/>
          </p:nvSpPr>
          <p:spPr>
            <a:xfrm rot="-1688081">
              <a:off x="8134246" y="477399"/>
              <a:ext cx="125070" cy="133266"/>
            </a:xfrm>
            <a:custGeom>
              <a:avLst/>
              <a:gdLst/>
              <a:ahLst/>
              <a:cxnLst/>
              <a:rect l="l" t="t" r="r" b="b"/>
              <a:pathLst>
                <a:path w="632" h="667" extrusionOk="0">
                  <a:moveTo>
                    <a:pt x="563" y="1"/>
                  </a:moveTo>
                  <a:cubicBezTo>
                    <a:pt x="547" y="1"/>
                    <a:pt x="535" y="18"/>
                    <a:pt x="535" y="35"/>
                  </a:cubicBezTo>
                  <a:cubicBezTo>
                    <a:pt x="389" y="254"/>
                    <a:pt x="219" y="448"/>
                    <a:pt x="25" y="594"/>
                  </a:cubicBezTo>
                  <a:cubicBezTo>
                    <a:pt x="0" y="618"/>
                    <a:pt x="0" y="642"/>
                    <a:pt x="25" y="667"/>
                  </a:cubicBezTo>
                  <a:lnTo>
                    <a:pt x="97" y="667"/>
                  </a:lnTo>
                  <a:cubicBezTo>
                    <a:pt x="292" y="496"/>
                    <a:pt x="486" y="278"/>
                    <a:pt x="632" y="59"/>
                  </a:cubicBezTo>
                  <a:cubicBezTo>
                    <a:pt x="632" y="35"/>
                    <a:pt x="608" y="11"/>
                    <a:pt x="583" y="11"/>
                  </a:cubicBezTo>
                  <a:cubicBezTo>
                    <a:pt x="576" y="3"/>
                    <a:pt x="569" y="1"/>
                    <a:pt x="563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" name="Google Shape;204;p6"/>
            <p:cNvSpPr/>
            <p:nvPr/>
          </p:nvSpPr>
          <p:spPr>
            <a:xfrm rot="-1688081">
              <a:off x="7849333" y="474447"/>
              <a:ext cx="145319" cy="57114"/>
            </a:xfrm>
            <a:custGeom>
              <a:avLst/>
              <a:gdLst/>
              <a:ahLst/>
              <a:cxnLst/>
              <a:rect l="l" t="t" r="r" b="b"/>
              <a:pathLst>
                <a:path w="729" h="287" extrusionOk="0">
                  <a:moveTo>
                    <a:pt x="254" y="0"/>
                  </a:moveTo>
                  <a:cubicBezTo>
                    <a:pt x="184" y="0"/>
                    <a:pt x="114" y="14"/>
                    <a:pt x="49" y="43"/>
                  </a:cubicBezTo>
                  <a:cubicBezTo>
                    <a:pt x="0" y="68"/>
                    <a:pt x="25" y="140"/>
                    <a:pt x="73" y="140"/>
                  </a:cubicBezTo>
                  <a:cubicBezTo>
                    <a:pt x="133" y="118"/>
                    <a:pt x="196" y="107"/>
                    <a:pt x="258" y="107"/>
                  </a:cubicBezTo>
                  <a:cubicBezTo>
                    <a:pt x="396" y="107"/>
                    <a:pt x="531" y="161"/>
                    <a:pt x="632" y="262"/>
                  </a:cubicBezTo>
                  <a:cubicBezTo>
                    <a:pt x="656" y="286"/>
                    <a:pt x="656" y="286"/>
                    <a:pt x="680" y="286"/>
                  </a:cubicBezTo>
                  <a:lnTo>
                    <a:pt x="705" y="286"/>
                  </a:lnTo>
                  <a:cubicBezTo>
                    <a:pt x="729" y="262"/>
                    <a:pt x="729" y="213"/>
                    <a:pt x="705" y="213"/>
                  </a:cubicBezTo>
                  <a:cubicBezTo>
                    <a:pt x="585" y="77"/>
                    <a:pt x="418" y="0"/>
                    <a:pt x="254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" name="Google Shape;205;p6"/>
            <p:cNvSpPr/>
            <p:nvPr/>
          </p:nvSpPr>
          <p:spPr>
            <a:xfrm rot="-1688081">
              <a:off x="8204018" y="501822"/>
              <a:ext cx="77425" cy="91621"/>
            </a:xfrm>
            <a:custGeom>
              <a:avLst/>
              <a:gdLst/>
              <a:ahLst/>
              <a:cxnLst/>
              <a:rect l="l" t="t" r="r" b="b"/>
              <a:pathLst>
                <a:path w="389" h="462" extrusionOk="0">
                  <a:moveTo>
                    <a:pt x="389" y="0"/>
                  </a:moveTo>
                  <a:lnTo>
                    <a:pt x="0" y="462"/>
                  </a:lnTo>
                  <a:cubicBezTo>
                    <a:pt x="0" y="462"/>
                    <a:pt x="364" y="146"/>
                    <a:pt x="38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" name="Google Shape;206;p6"/>
            <p:cNvSpPr/>
            <p:nvPr/>
          </p:nvSpPr>
          <p:spPr>
            <a:xfrm rot="-1688081">
              <a:off x="8189668" y="491995"/>
              <a:ext cx="101247" cy="111848"/>
            </a:xfrm>
            <a:custGeom>
              <a:avLst/>
              <a:gdLst/>
              <a:ahLst/>
              <a:cxnLst/>
              <a:rect l="l" t="t" r="r" b="b"/>
              <a:pathLst>
                <a:path w="511" h="566" extrusionOk="0">
                  <a:moveTo>
                    <a:pt x="462" y="1"/>
                  </a:moveTo>
                  <a:cubicBezTo>
                    <a:pt x="444" y="1"/>
                    <a:pt x="425" y="19"/>
                    <a:pt x="413" y="55"/>
                  </a:cubicBezTo>
                  <a:cubicBezTo>
                    <a:pt x="389" y="152"/>
                    <a:pt x="170" y="371"/>
                    <a:pt x="24" y="468"/>
                  </a:cubicBezTo>
                  <a:cubicBezTo>
                    <a:pt x="0" y="493"/>
                    <a:pt x="0" y="517"/>
                    <a:pt x="24" y="541"/>
                  </a:cubicBezTo>
                  <a:cubicBezTo>
                    <a:pt x="24" y="541"/>
                    <a:pt x="49" y="565"/>
                    <a:pt x="73" y="565"/>
                  </a:cubicBezTo>
                  <a:cubicBezTo>
                    <a:pt x="73" y="565"/>
                    <a:pt x="73" y="541"/>
                    <a:pt x="73" y="541"/>
                  </a:cubicBezTo>
                  <a:cubicBezTo>
                    <a:pt x="122" y="493"/>
                    <a:pt x="486" y="225"/>
                    <a:pt x="510" y="55"/>
                  </a:cubicBezTo>
                  <a:cubicBezTo>
                    <a:pt x="498" y="19"/>
                    <a:pt x="480" y="1"/>
                    <a:pt x="462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" name="Google Shape;207;p6"/>
            <p:cNvSpPr/>
            <p:nvPr/>
          </p:nvSpPr>
          <p:spPr>
            <a:xfrm rot="-1688081">
              <a:off x="7906533" y="365424"/>
              <a:ext cx="77425" cy="139215"/>
            </a:xfrm>
            <a:custGeom>
              <a:avLst/>
              <a:gdLst/>
              <a:ahLst/>
              <a:cxnLst/>
              <a:rect l="l" t="t" r="r" b="b"/>
              <a:pathLst>
                <a:path w="390" h="699" extrusionOk="0">
                  <a:moveTo>
                    <a:pt x="158" y="0"/>
                  </a:moveTo>
                  <a:cubicBezTo>
                    <a:pt x="146" y="0"/>
                    <a:pt x="134" y="6"/>
                    <a:pt x="122" y="18"/>
                  </a:cubicBezTo>
                  <a:cubicBezTo>
                    <a:pt x="0" y="237"/>
                    <a:pt x="98" y="529"/>
                    <a:pt x="292" y="699"/>
                  </a:cubicBezTo>
                  <a:lnTo>
                    <a:pt x="365" y="699"/>
                  </a:lnTo>
                  <a:cubicBezTo>
                    <a:pt x="389" y="674"/>
                    <a:pt x="389" y="650"/>
                    <a:pt x="365" y="626"/>
                  </a:cubicBezTo>
                  <a:cubicBezTo>
                    <a:pt x="171" y="504"/>
                    <a:pt x="122" y="261"/>
                    <a:pt x="195" y="67"/>
                  </a:cubicBezTo>
                  <a:cubicBezTo>
                    <a:pt x="219" y="43"/>
                    <a:pt x="219" y="18"/>
                    <a:pt x="195" y="18"/>
                  </a:cubicBezTo>
                  <a:cubicBezTo>
                    <a:pt x="183" y="6"/>
                    <a:pt x="171" y="0"/>
                    <a:pt x="158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" name="Google Shape;208;p6"/>
            <p:cNvSpPr/>
            <p:nvPr/>
          </p:nvSpPr>
          <p:spPr>
            <a:xfrm rot="-1688081">
              <a:off x="8626992" y="406417"/>
              <a:ext cx="366872" cy="1042332"/>
            </a:xfrm>
            <a:custGeom>
              <a:avLst/>
              <a:gdLst/>
              <a:ahLst/>
              <a:cxnLst/>
              <a:rect l="l" t="t" r="r" b="b"/>
              <a:pathLst>
                <a:path w="1848" h="5242" extrusionOk="0">
                  <a:moveTo>
                    <a:pt x="156" y="1"/>
                  </a:moveTo>
                  <a:cubicBezTo>
                    <a:pt x="122" y="1"/>
                    <a:pt x="86" y="7"/>
                    <a:pt x="49" y="19"/>
                  </a:cubicBezTo>
                  <a:cubicBezTo>
                    <a:pt x="25" y="19"/>
                    <a:pt x="1" y="43"/>
                    <a:pt x="1" y="68"/>
                  </a:cubicBezTo>
                  <a:cubicBezTo>
                    <a:pt x="25" y="92"/>
                    <a:pt x="25" y="116"/>
                    <a:pt x="49" y="116"/>
                  </a:cubicBezTo>
                  <a:lnTo>
                    <a:pt x="74" y="92"/>
                  </a:lnTo>
                  <a:lnTo>
                    <a:pt x="244" y="92"/>
                  </a:lnTo>
                  <a:cubicBezTo>
                    <a:pt x="251" y="99"/>
                    <a:pt x="258" y="102"/>
                    <a:pt x="265" y="102"/>
                  </a:cubicBezTo>
                  <a:cubicBezTo>
                    <a:pt x="280" y="102"/>
                    <a:pt x="292" y="85"/>
                    <a:pt x="292" y="68"/>
                  </a:cubicBezTo>
                  <a:cubicBezTo>
                    <a:pt x="292" y="43"/>
                    <a:pt x="268" y="19"/>
                    <a:pt x="244" y="19"/>
                  </a:cubicBezTo>
                  <a:cubicBezTo>
                    <a:pt x="220" y="7"/>
                    <a:pt x="189" y="1"/>
                    <a:pt x="156" y="1"/>
                  </a:cubicBezTo>
                  <a:close/>
                  <a:moveTo>
                    <a:pt x="438" y="43"/>
                  </a:moveTo>
                  <a:cubicBezTo>
                    <a:pt x="414" y="43"/>
                    <a:pt x="390" y="68"/>
                    <a:pt x="390" y="92"/>
                  </a:cubicBezTo>
                  <a:cubicBezTo>
                    <a:pt x="390" y="116"/>
                    <a:pt x="390" y="141"/>
                    <a:pt x="414" y="141"/>
                  </a:cubicBezTo>
                  <a:cubicBezTo>
                    <a:pt x="487" y="165"/>
                    <a:pt x="535" y="165"/>
                    <a:pt x="584" y="189"/>
                  </a:cubicBezTo>
                  <a:lnTo>
                    <a:pt x="608" y="189"/>
                  </a:lnTo>
                  <a:cubicBezTo>
                    <a:pt x="632" y="189"/>
                    <a:pt x="632" y="189"/>
                    <a:pt x="657" y="165"/>
                  </a:cubicBezTo>
                  <a:cubicBezTo>
                    <a:pt x="657" y="141"/>
                    <a:pt x="657" y="116"/>
                    <a:pt x="632" y="116"/>
                  </a:cubicBezTo>
                  <a:cubicBezTo>
                    <a:pt x="560" y="92"/>
                    <a:pt x="511" y="68"/>
                    <a:pt x="438" y="43"/>
                  </a:cubicBezTo>
                  <a:close/>
                  <a:moveTo>
                    <a:pt x="778" y="195"/>
                  </a:moveTo>
                  <a:cubicBezTo>
                    <a:pt x="766" y="195"/>
                    <a:pt x="754" y="201"/>
                    <a:pt x="754" y="213"/>
                  </a:cubicBezTo>
                  <a:cubicBezTo>
                    <a:pt x="730" y="238"/>
                    <a:pt x="730" y="262"/>
                    <a:pt x="754" y="286"/>
                  </a:cubicBezTo>
                  <a:cubicBezTo>
                    <a:pt x="803" y="311"/>
                    <a:pt x="851" y="359"/>
                    <a:pt x="875" y="384"/>
                  </a:cubicBezTo>
                  <a:cubicBezTo>
                    <a:pt x="900" y="408"/>
                    <a:pt x="900" y="408"/>
                    <a:pt x="924" y="408"/>
                  </a:cubicBezTo>
                  <a:lnTo>
                    <a:pt x="973" y="408"/>
                  </a:lnTo>
                  <a:cubicBezTo>
                    <a:pt x="973" y="384"/>
                    <a:pt x="973" y="359"/>
                    <a:pt x="973" y="335"/>
                  </a:cubicBezTo>
                  <a:cubicBezTo>
                    <a:pt x="924" y="286"/>
                    <a:pt x="875" y="238"/>
                    <a:pt x="803" y="213"/>
                  </a:cubicBezTo>
                  <a:cubicBezTo>
                    <a:pt x="803" y="201"/>
                    <a:pt x="790" y="195"/>
                    <a:pt x="778" y="195"/>
                  </a:cubicBezTo>
                  <a:close/>
                  <a:moveTo>
                    <a:pt x="1033" y="438"/>
                  </a:moveTo>
                  <a:cubicBezTo>
                    <a:pt x="1021" y="438"/>
                    <a:pt x="1009" y="444"/>
                    <a:pt x="997" y="456"/>
                  </a:cubicBezTo>
                  <a:cubicBezTo>
                    <a:pt x="973" y="456"/>
                    <a:pt x="973" y="505"/>
                    <a:pt x="997" y="529"/>
                  </a:cubicBezTo>
                  <a:cubicBezTo>
                    <a:pt x="1021" y="578"/>
                    <a:pt x="1045" y="626"/>
                    <a:pt x="1070" y="675"/>
                  </a:cubicBezTo>
                  <a:cubicBezTo>
                    <a:pt x="1070" y="699"/>
                    <a:pt x="1094" y="724"/>
                    <a:pt x="1118" y="724"/>
                  </a:cubicBezTo>
                  <a:lnTo>
                    <a:pt x="1118" y="699"/>
                  </a:lnTo>
                  <a:cubicBezTo>
                    <a:pt x="1143" y="675"/>
                    <a:pt x="1167" y="651"/>
                    <a:pt x="1143" y="626"/>
                  </a:cubicBezTo>
                  <a:cubicBezTo>
                    <a:pt x="1118" y="578"/>
                    <a:pt x="1094" y="505"/>
                    <a:pt x="1070" y="456"/>
                  </a:cubicBezTo>
                  <a:cubicBezTo>
                    <a:pt x="1058" y="444"/>
                    <a:pt x="1045" y="438"/>
                    <a:pt x="1033" y="438"/>
                  </a:cubicBezTo>
                  <a:close/>
                  <a:moveTo>
                    <a:pt x="1143" y="796"/>
                  </a:moveTo>
                  <a:cubicBezTo>
                    <a:pt x="1118" y="821"/>
                    <a:pt x="1118" y="845"/>
                    <a:pt x="1118" y="869"/>
                  </a:cubicBezTo>
                  <a:cubicBezTo>
                    <a:pt x="1118" y="918"/>
                    <a:pt x="1143" y="991"/>
                    <a:pt x="1143" y="991"/>
                  </a:cubicBezTo>
                  <a:lnTo>
                    <a:pt x="1143" y="1039"/>
                  </a:lnTo>
                  <a:cubicBezTo>
                    <a:pt x="1143" y="1064"/>
                    <a:pt x="1167" y="1088"/>
                    <a:pt x="1191" y="1088"/>
                  </a:cubicBezTo>
                  <a:cubicBezTo>
                    <a:pt x="1215" y="1088"/>
                    <a:pt x="1240" y="1064"/>
                    <a:pt x="1240" y="1039"/>
                  </a:cubicBezTo>
                  <a:cubicBezTo>
                    <a:pt x="1240" y="1015"/>
                    <a:pt x="1240" y="1015"/>
                    <a:pt x="1240" y="991"/>
                  </a:cubicBezTo>
                  <a:cubicBezTo>
                    <a:pt x="1215" y="942"/>
                    <a:pt x="1215" y="894"/>
                    <a:pt x="1215" y="845"/>
                  </a:cubicBezTo>
                  <a:cubicBezTo>
                    <a:pt x="1191" y="821"/>
                    <a:pt x="1167" y="796"/>
                    <a:pt x="1143" y="796"/>
                  </a:cubicBezTo>
                  <a:close/>
                  <a:moveTo>
                    <a:pt x="1191" y="1185"/>
                  </a:moveTo>
                  <a:cubicBezTo>
                    <a:pt x="1167" y="1185"/>
                    <a:pt x="1143" y="1209"/>
                    <a:pt x="1143" y="1234"/>
                  </a:cubicBezTo>
                  <a:cubicBezTo>
                    <a:pt x="1143" y="1282"/>
                    <a:pt x="1143" y="1355"/>
                    <a:pt x="1118" y="1404"/>
                  </a:cubicBezTo>
                  <a:cubicBezTo>
                    <a:pt x="1118" y="1428"/>
                    <a:pt x="1143" y="1452"/>
                    <a:pt x="1167" y="1452"/>
                  </a:cubicBezTo>
                  <a:cubicBezTo>
                    <a:pt x="1191" y="1452"/>
                    <a:pt x="1215" y="1452"/>
                    <a:pt x="1215" y="1428"/>
                  </a:cubicBezTo>
                  <a:cubicBezTo>
                    <a:pt x="1215" y="1355"/>
                    <a:pt x="1240" y="1307"/>
                    <a:pt x="1240" y="1234"/>
                  </a:cubicBezTo>
                  <a:cubicBezTo>
                    <a:pt x="1240" y="1209"/>
                    <a:pt x="1215" y="1185"/>
                    <a:pt x="1191" y="1185"/>
                  </a:cubicBezTo>
                  <a:close/>
                  <a:moveTo>
                    <a:pt x="1107" y="1549"/>
                  </a:moveTo>
                  <a:cubicBezTo>
                    <a:pt x="1093" y="1549"/>
                    <a:pt x="1078" y="1557"/>
                    <a:pt x="1070" y="1574"/>
                  </a:cubicBezTo>
                  <a:cubicBezTo>
                    <a:pt x="1045" y="1622"/>
                    <a:pt x="997" y="1695"/>
                    <a:pt x="973" y="1744"/>
                  </a:cubicBezTo>
                  <a:cubicBezTo>
                    <a:pt x="948" y="1744"/>
                    <a:pt x="948" y="1792"/>
                    <a:pt x="973" y="1792"/>
                  </a:cubicBezTo>
                  <a:lnTo>
                    <a:pt x="1045" y="1792"/>
                  </a:lnTo>
                  <a:cubicBezTo>
                    <a:pt x="1094" y="1744"/>
                    <a:pt x="1118" y="1671"/>
                    <a:pt x="1143" y="1622"/>
                  </a:cubicBezTo>
                  <a:cubicBezTo>
                    <a:pt x="1158" y="1575"/>
                    <a:pt x="1133" y="1549"/>
                    <a:pt x="1107" y="1549"/>
                  </a:cubicBezTo>
                  <a:close/>
                  <a:moveTo>
                    <a:pt x="438" y="1792"/>
                  </a:moveTo>
                  <a:cubicBezTo>
                    <a:pt x="394" y="1792"/>
                    <a:pt x="390" y="1893"/>
                    <a:pt x="426" y="1893"/>
                  </a:cubicBezTo>
                  <a:cubicBezTo>
                    <a:pt x="430" y="1893"/>
                    <a:pt x="434" y="1892"/>
                    <a:pt x="438" y="1890"/>
                  </a:cubicBezTo>
                  <a:lnTo>
                    <a:pt x="632" y="1890"/>
                  </a:lnTo>
                  <a:cubicBezTo>
                    <a:pt x="657" y="1890"/>
                    <a:pt x="681" y="1890"/>
                    <a:pt x="681" y="1841"/>
                  </a:cubicBezTo>
                  <a:cubicBezTo>
                    <a:pt x="681" y="1817"/>
                    <a:pt x="657" y="1817"/>
                    <a:pt x="632" y="1792"/>
                  </a:cubicBezTo>
                  <a:close/>
                  <a:moveTo>
                    <a:pt x="244" y="1841"/>
                  </a:moveTo>
                  <a:cubicBezTo>
                    <a:pt x="171" y="1865"/>
                    <a:pt x="98" y="1914"/>
                    <a:pt x="74" y="1963"/>
                  </a:cubicBezTo>
                  <a:cubicBezTo>
                    <a:pt x="49" y="1987"/>
                    <a:pt x="49" y="2011"/>
                    <a:pt x="74" y="2011"/>
                  </a:cubicBezTo>
                  <a:cubicBezTo>
                    <a:pt x="74" y="2023"/>
                    <a:pt x="74" y="2029"/>
                    <a:pt x="77" y="2029"/>
                  </a:cubicBezTo>
                  <a:cubicBezTo>
                    <a:pt x="80" y="2029"/>
                    <a:pt x="86" y="2023"/>
                    <a:pt x="98" y="2011"/>
                  </a:cubicBezTo>
                  <a:cubicBezTo>
                    <a:pt x="98" y="2023"/>
                    <a:pt x="104" y="2029"/>
                    <a:pt x="110" y="2029"/>
                  </a:cubicBezTo>
                  <a:cubicBezTo>
                    <a:pt x="116" y="2029"/>
                    <a:pt x="122" y="2023"/>
                    <a:pt x="122" y="2011"/>
                  </a:cubicBezTo>
                  <a:cubicBezTo>
                    <a:pt x="171" y="1987"/>
                    <a:pt x="220" y="1938"/>
                    <a:pt x="268" y="1938"/>
                  </a:cubicBezTo>
                  <a:cubicBezTo>
                    <a:pt x="292" y="1938"/>
                    <a:pt x="317" y="1914"/>
                    <a:pt x="292" y="1865"/>
                  </a:cubicBezTo>
                  <a:cubicBezTo>
                    <a:pt x="292" y="1841"/>
                    <a:pt x="268" y="1841"/>
                    <a:pt x="244" y="1841"/>
                  </a:cubicBezTo>
                  <a:close/>
                  <a:moveTo>
                    <a:pt x="803" y="1841"/>
                  </a:moveTo>
                  <a:cubicBezTo>
                    <a:pt x="778" y="1841"/>
                    <a:pt x="754" y="1841"/>
                    <a:pt x="754" y="1865"/>
                  </a:cubicBezTo>
                  <a:cubicBezTo>
                    <a:pt x="754" y="1890"/>
                    <a:pt x="754" y="1914"/>
                    <a:pt x="778" y="1938"/>
                  </a:cubicBezTo>
                  <a:lnTo>
                    <a:pt x="705" y="1987"/>
                  </a:lnTo>
                  <a:cubicBezTo>
                    <a:pt x="681" y="2011"/>
                    <a:pt x="681" y="2035"/>
                    <a:pt x="705" y="2060"/>
                  </a:cubicBezTo>
                  <a:lnTo>
                    <a:pt x="754" y="2060"/>
                  </a:lnTo>
                  <a:cubicBezTo>
                    <a:pt x="754" y="2060"/>
                    <a:pt x="754" y="2060"/>
                    <a:pt x="754" y="2035"/>
                  </a:cubicBezTo>
                  <a:cubicBezTo>
                    <a:pt x="803" y="2011"/>
                    <a:pt x="827" y="1987"/>
                    <a:pt x="875" y="1938"/>
                  </a:cubicBezTo>
                  <a:lnTo>
                    <a:pt x="948" y="1963"/>
                  </a:lnTo>
                  <a:cubicBezTo>
                    <a:pt x="955" y="1970"/>
                    <a:pt x="963" y="1973"/>
                    <a:pt x="970" y="1973"/>
                  </a:cubicBezTo>
                  <a:cubicBezTo>
                    <a:pt x="987" y="1973"/>
                    <a:pt x="1004" y="1955"/>
                    <a:pt x="1021" y="1938"/>
                  </a:cubicBezTo>
                  <a:cubicBezTo>
                    <a:pt x="1021" y="1914"/>
                    <a:pt x="997" y="1890"/>
                    <a:pt x="997" y="1890"/>
                  </a:cubicBezTo>
                  <a:lnTo>
                    <a:pt x="900" y="1841"/>
                  </a:lnTo>
                  <a:close/>
                  <a:moveTo>
                    <a:pt x="1143" y="1993"/>
                  </a:moveTo>
                  <a:cubicBezTo>
                    <a:pt x="1130" y="1993"/>
                    <a:pt x="1118" y="1999"/>
                    <a:pt x="1118" y="2011"/>
                  </a:cubicBezTo>
                  <a:cubicBezTo>
                    <a:pt x="1094" y="2035"/>
                    <a:pt x="1094" y="2060"/>
                    <a:pt x="1118" y="2084"/>
                  </a:cubicBezTo>
                  <a:cubicBezTo>
                    <a:pt x="1167" y="2108"/>
                    <a:pt x="1191" y="2157"/>
                    <a:pt x="1240" y="2205"/>
                  </a:cubicBezTo>
                  <a:cubicBezTo>
                    <a:pt x="1240" y="2205"/>
                    <a:pt x="1264" y="2205"/>
                    <a:pt x="1264" y="2230"/>
                  </a:cubicBezTo>
                  <a:lnTo>
                    <a:pt x="1313" y="2230"/>
                  </a:lnTo>
                  <a:cubicBezTo>
                    <a:pt x="1337" y="2205"/>
                    <a:pt x="1337" y="2181"/>
                    <a:pt x="1313" y="2157"/>
                  </a:cubicBezTo>
                  <a:cubicBezTo>
                    <a:pt x="1264" y="2108"/>
                    <a:pt x="1215" y="2060"/>
                    <a:pt x="1167" y="2011"/>
                  </a:cubicBezTo>
                  <a:cubicBezTo>
                    <a:pt x="1167" y="1999"/>
                    <a:pt x="1155" y="1993"/>
                    <a:pt x="1143" y="1993"/>
                  </a:cubicBezTo>
                  <a:close/>
                  <a:moveTo>
                    <a:pt x="585" y="2074"/>
                  </a:moveTo>
                  <a:cubicBezTo>
                    <a:pt x="576" y="2074"/>
                    <a:pt x="567" y="2077"/>
                    <a:pt x="560" y="2084"/>
                  </a:cubicBezTo>
                  <a:cubicBezTo>
                    <a:pt x="511" y="2108"/>
                    <a:pt x="462" y="2133"/>
                    <a:pt x="414" y="2157"/>
                  </a:cubicBezTo>
                  <a:cubicBezTo>
                    <a:pt x="365" y="2157"/>
                    <a:pt x="365" y="2230"/>
                    <a:pt x="414" y="2254"/>
                  </a:cubicBezTo>
                  <a:lnTo>
                    <a:pt x="438" y="2230"/>
                  </a:lnTo>
                  <a:cubicBezTo>
                    <a:pt x="487" y="2205"/>
                    <a:pt x="560" y="2181"/>
                    <a:pt x="608" y="2157"/>
                  </a:cubicBezTo>
                  <a:cubicBezTo>
                    <a:pt x="632" y="2157"/>
                    <a:pt x="632" y="2133"/>
                    <a:pt x="632" y="2108"/>
                  </a:cubicBezTo>
                  <a:cubicBezTo>
                    <a:pt x="632" y="2091"/>
                    <a:pt x="608" y="2074"/>
                    <a:pt x="585" y="2074"/>
                  </a:cubicBezTo>
                  <a:close/>
                  <a:moveTo>
                    <a:pt x="49" y="2108"/>
                  </a:moveTo>
                  <a:cubicBezTo>
                    <a:pt x="25" y="2133"/>
                    <a:pt x="1" y="2157"/>
                    <a:pt x="25" y="2181"/>
                  </a:cubicBezTo>
                  <a:cubicBezTo>
                    <a:pt x="74" y="2230"/>
                    <a:pt x="147" y="2278"/>
                    <a:pt x="220" y="2278"/>
                  </a:cubicBezTo>
                  <a:lnTo>
                    <a:pt x="244" y="2278"/>
                  </a:lnTo>
                  <a:cubicBezTo>
                    <a:pt x="244" y="2278"/>
                    <a:pt x="268" y="2254"/>
                    <a:pt x="268" y="2230"/>
                  </a:cubicBezTo>
                  <a:cubicBezTo>
                    <a:pt x="268" y="2205"/>
                    <a:pt x="244" y="2181"/>
                    <a:pt x="220" y="2181"/>
                  </a:cubicBezTo>
                  <a:cubicBezTo>
                    <a:pt x="195" y="2181"/>
                    <a:pt x="122" y="2181"/>
                    <a:pt x="98" y="2133"/>
                  </a:cubicBezTo>
                  <a:cubicBezTo>
                    <a:pt x="98" y="2108"/>
                    <a:pt x="74" y="2108"/>
                    <a:pt x="49" y="2108"/>
                  </a:cubicBezTo>
                  <a:close/>
                  <a:moveTo>
                    <a:pt x="1361" y="2278"/>
                  </a:moveTo>
                  <a:cubicBezTo>
                    <a:pt x="1337" y="2303"/>
                    <a:pt x="1313" y="2327"/>
                    <a:pt x="1337" y="2351"/>
                  </a:cubicBezTo>
                  <a:cubicBezTo>
                    <a:pt x="1337" y="2400"/>
                    <a:pt x="1361" y="2448"/>
                    <a:pt x="1361" y="2521"/>
                  </a:cubicBezTo>
                  <a:cubicBezTo>
                    <a:pt x="1361" y="2546"/>
                    <a:pt x="1386" y="2570"/>
                    <a:pt x="1410" y="2570"/>
                  </a:cubicBezTo>
                  <a:cubicBezTo>
                    <a:pt x="1434" y="2570"/>
                    <a:pt x="1458" y="2546"/>
                    <a:pt x="1458" y="2521"/>
                  </a:cubicBezTo>
                  <a:cubicBezTo>
                    <a:pt x="1458" y="2448"/>
                    <a:pt x="1434" y="2375"/>
                    <a:pt x="1410" y="2327"/>
                  </a:cubicBezTo>
                  <a:cubicBezTo>
                    <a:pt x="1410" y="2303"/>
                    <a:pt x="1361" y="2278"/>
                    <a:pt x="1361" y="2278"/>
                  </a:cubicBezTo>
                  <a:close/>
                  <a:moveTo>
                    <a:pt x="1402" y="2657"/>
                  </a:moveTo>
                  <a:cubicBezTo>
                    <a:pt x="1383" y="2657"/>
                    <a:pt x="1378" y="2674"/>
                    <a:pt x="1361" y="2691"/>
                  </a:cubicBezTo>
                  <a:cubicBezTo>
                    <a:pt x="1361" y="2764"/>
                    <a:pt x="1337" y="2813"/>
                    <a:pt x="1313" y="2861"/>
                  </a:cubicBezTo>
                  <a:cubicBezTo>
                    <a:pt x="1313" y="2886"/>
                    <a:pt x="1337" y="2910"/>
                    <a:pt x="1361" y="2934"/>
                  </a:cubicBezTo>
                  <a:cubicBezTo>
                    <a:pt x="1386" y="2934"/>
                    <a:pt x="1410" y="2934"/>
                    <a:pt x="1410" y="2910"/>
                  </a:cubicBezTo>
                  <a:cubicBezTo>
                    <a:pt x="1434" y="2837"/>
                    <a:pt x="1458" y="2764"/>
                    <a:pt x="1458" y="2716"/>
                  </a:cubicBezTo>
                  <a:cubicBezTo>
                    <a:pt x="1458" y="2691"/>
                    <a:pt x="1458" y="2667"/>
                    <a:pt x="1434" y="2667"/>
                  </a:cubicBezTo>
                  <a:cubicBezTo>
                    <a:pt x="1420" y="2660"/>
                    <a:pt x="1410" y="2657"/>
                    <a:pt x="1402" y="2657"/>
                  </a:cubicBezTo>
                  <a:close/>
                  <a:moveTo>
                    <a:pt x="1288" y="3021"/>
                  </a:moveTo>
                  <a:cubicBezTo>
                    <a:pt x="1272" y="3021"/>
                    <a:pt x="1256" y="3031"/>
                    <a:pt x="1240" y="3031"/>
                  </a:cubicBezTo>
                  <a:lnTo>
                    <a:pt x="1167" y="3201"/>
                  </a:lnTo>
                  <a:cubicBezTo>
                    <a:pt x="1143" y="3226"/>
                    <a:pt x="1167" y="3250"/>
                    <a:pt x="1191" y="3274"/>
                  </a:cubicBezTo>
                  <a:cubicBezTo>
                    <a:pt x="1215" y="3274"/>
                    <a:pt x="1240" y="3274"/>
                    <a:pt x="1240" y="3250"/>
                  </a:cubicBezTo>
                  <a:cubicBezTo>
                    <a:pt x="1264" y="3201"/>
                    <a:pt x="1313" y="3153"/>
                    <a:pt x="1337" y="3080"/>
                  </a:cubicBezTo>
                  <a:cubicBezTo>
                    <a:pt x="1337" y="3056"/>
                    <a:pt x="1337" y="3031"/>
                    <a:pt x="1313" y="3031"/>
                  </a:cubicBezTo>
                  <a:cubicBezTo>
                    <a:pt x="1305" y="3023"/>
                    <a:pt x="1296" y="3021"/>
                    <a:pt x="1288" y="3021"/>
                  </a:cubicBezTo>
                  <a:close/>
                  <a:moveTo>
                    <a:pt x="1124" y="3351"/>
                  </a:moveTo>
                  <a:cubicBezTo>
                    <a:pt x="1112" y="3351"/>
                    <a:pt x="1101" y="3357"/>
                    <a:pt x="1094" y="3371"/>
                  </a:cubicBezTo>
                  <a:cubicBezTo>
                    <a:pt x="1045" y="3444"/>
                    <a:pt x="1021" y="3493"/>
                    <a:pt x="997" y="3542"/>
                  </a:cubicBezTo>
                  <a:cubicBezTo>
                    <a:pt x="973" y="3542"/>
                    <a:pt x="973" y="3566"/>
                    <a:pt x="997" y="3590"/>
                  </a:cubicBezTo>
                  <a:lnTo>
                    <a:pt x="1070" y="3590"/>
                  </a:lnTo>
                  <a:cubicBezTo>
                    <a:pt x="1094" y="3542"/>
                    <a:pt x="1143" y="3493"/>
                    <a:pt x="1167" y="3420"/>
                  </a:cubicBezTo>
                  <a:cubicBezTo>
                    <a:pt x="1184" y="3386"/>
                    <a:pt x="1153" y="3351"/>
                    <a:pt x="1124" y="3351"/>
                  </a:cubicBezTo>
                  <a:close/>
                  <a:moveTo>
                    <a:pt x="705" y="3566"/>
                  </a:moveTo>
                  <a:cubicBezTo>
                    <a:pt x="632" y="3566"/>
                    <a:pt x="560" y="3590"/>
                    <a:pt x="511" y="3639"/>
                  </a:cubicBezTo>
                  <a:cubicBezTo>
                    <a:pt x="487" y="3639"/>
                    <a:pt x="487" y="3687"/>
                    <a:pt x="511" y="3687"/>
                  </a:cubicBezTo>
                  <a:cubicBezTo>
                    <a:pt x="511" y="3699"/>
                    <a:pt x="511" y="3705"/>
                    <a:pt x="514" y="3705"/>
                  </a:cubicBezTo>
                  <a:cubicBezTo>
                    <a:pt x="517" y="3705"/>
                    <a:pt x="523" y="3699"/>
                    <a:pt x="535" y="3687"/>
                  </a:cubicBezTo>
                  <a:cubicBezTo>
                    <a:pt x="535" y="3687"/>
                    <a:pt x="535" y="3712"/>
                    <a:pt x="560" y="3712"/>
                  </a:cubicBezTo>
                  <a:cubicBezTo>
                    <a:pt x="608" y="3663"/>
                    <a:pt x="657" y="3663"/>
                    <a:pt x="705" y="3663"/>
                  </a:cubicBezTo>
                  <a:cubicBezTo>
                    <a:pt x="730" y="3663"/>
                    <a:pt x="754" y="3639"/>
                    <a:pt x="754" y="3614"/>
                  </a:cubicBezTo>
                  <a:cubicBezTo>
                    <a:pt x="754" y="3590"/>
                    <a:pt x="730" y="3566"/>
                    <a:pt x="705" y="3566"/>
                  </a:cubicBezTo>
                  <a:close/>
                  <a:moveTo>
                    <a:pt x="900" y="3590"/>
                  </a:moveTo>
                  <a:cubicBezTo>
                    <a:pt x="875" y="3590"/>
                    <a:pt x="851" y="3614"/>
                    <a:pt x="851" y="3639"/>
                  </a:cubicBezTo>
                  <a:cubicBezTo>
                    <a:pt x="827" y="3639"/>
                    <a:pt x="851" y="3663"/>
                    <a:pt x="851" y="3687"/>
                  </a:cubicBezTo>
                  <a:cubicBezTo>
                    <a:pt x="827" y="3736"/>
                    <a:pt x="778" y="3760"/>
                    <a:pt x="730" y="3809"/>
                  </a:cubicBezTo>
                  <a:cubicBezTo>
                    <a:pt x="730" y="3833"/>
                    <a:pt x="730" y="3857"/>
                    <a:pt x="730" y="3882"/>
                  </a:cubicBezTo>
                  <a:lnTo>
                    <a:pt x="803" y="3882"/>
                  </a:lnTo>
                  <a:cubicBezTo>
                    <a:pt x="851" y="3833"/>
                    <a:pt x="900" y="3784"/>
                    <a:pt x="948" y="3736"/>
                  </a:cubicBezTo>
                  <a:cubicBezTo>
                    <a:pt x="948" y="3736"/>
                    <a:pt x="948" y="3712"/>
                    <a:pt x="948" y="3712"/>
                  </a:cubicBezTo>
                  <a:cubicBezTo>
                    <a:pt x="973" y="3712"/>
                    <a:pt x="1021" y="3736"/>
                    <a:pt x="1045" y="3736"/>
                  </a:cubicBezTo>
                  <a:cubicBezTo>
                    <a:pt x="1053" y="3743"/>
                    <a:pt x="1060" y="3746"/>
                    <a:pt x="1067" y="3746"/>
                  </a:cubicBezTo>
                  <a:cubicBezTo>
                    <a:pt x="1084" y="3746"/>
                    <a:pt x="1101" y="3729"/>
                    <a:pt x="1118" y="3712"/>
                  </a:cubicBezTo>
                  <a:cubicBezTo>
                    <a:pt x="1118" y="3712"/>
                    <a:pt x="1118" y="3663"/>
                    <a:pt x="1094" y="3663"/>
                  </a:cubicBezTo>
                  <a:cubicBezTo>
                    <a:pt x="1021" y="3639"/>
                    <a:pt x="973" y="3614"/>
                    <a:pt x="900" y="3590"/>
                  </a:cubicBezTo>
                  <a:close/>
                  <a:moveTo>
                    <a:pt x="1231" y="3742"/>
                  </a:moveTo>
                  <a:cubicBezTo>
                    <a:pt x="1222" y="3742"/>
                    <a:pt x="1215" y="3748"/>
                    <a:pt x="1215" y="3760"/>
                  </a:cubicBezTo>
                  <a:cubicBezTo>
                    <a:pt x="1191" y="3784"/>
                    <a:pt x="1191" y="3809"/>
                    <a:pt x="1215" y="3833"/>
                  </a:cubicBezTo>
                  <a:cubicBezTo>
                    <a:pt x="1264" y="3857"/>
                    <a:pt x="1313" y="3882"/>
                    <a:pt x="1361" y="3930"/>
                  </a:cubicBezTo>
                  <a:lnTo>
                    <a:pt x="1386" y="3930"/>
                  </a:lnTo>
                  <a:cubicBezTo>
                    <a:pt x="1386" y="3930"/>
                    <a:pt x="1396" y="3941"/>
                    <a:pt x="1411" y="3941"/>
                  </a:cubicBezTo>
                  <a:cubicBezTo>
                    <a:pt x="1418" y="3941"/>
                    <a:pt x="1426" y="3938"/>
                    <a:pt x="1434" y="3930"/>
                  </a:cubicBezTo>
                  <a:cubicBezTo>
                    <a:pt x="1434" y="3930"/>
                    <a:pt x="1434" y="3882"/>
                    <a:pt x="1434" y="3882"/>
                  </a:cubicBezTo>
                  <a:cubicBezTo>
                    <a:pt x="1386" y="3833"/>
                    <a:pt x="1313" y="3784"/>
                    <a:pt x="1264" y="3760"/>
                  </a:cubicBezTo>
                  <a:cubicBezTo>
                    <a:pt x="1252" y="3748"/>
                    <a:pt x="1240" y="3742"/>
                    <a:pt x="1231" y="3742"/>
                  </a:cubicBezTo>
                  <a:close/>
                  <a:moveTo>
                    <a:pt x="462" y="3784"/>
                  </a:moveTo>
                  <a:cubicBezTo>
                    <a:pt x="438" y="3784"/>
                    <a:pt x="414" y="3809"/>
                    <a:pt x="438" y="3833"/>
                  </a:cubicBezTo>
                  <a:cubicBezTo>
                    <a:pt x="438" y="3906"/>
                    <a:pt x="487" y="3979"/>
                    <a:pt x="584" y="3979"/>
                  </a:cubicBezTo>
                  <a:lnTo>
                    <a:pt x="608" y="3979"/>
                  </a:lnTo>
                  <a:cubicBezTo>
                    <a:pt x="632" y="3979"/>
                    <a:pt x="657" y="3954"/>
                    <a:pt x="657" y="3906"/>
                  </a:cubicBezTo>
                  <a:cubicBezTo>
                    <a:pt x="632" y="3882"/>
                    <a:pt x="608" y="3882"/>
                    <a:pt x="584" y="3882"/>
                  </a:cubicBezTo>
                  <a:cubicBezTo>
                    <a:pt x="560" y="3882"/>
                    <a:pt x="511" y="3882"/>
                    <a:pt x="511" y="3809"/>
                  </a:cubicBezTo>
                  <a:cubicBezTo>
                    <a:pt x="511" y="3784"/>
                    <a:pt x="487" y="3784"/>
                    <a:pt x="462" y="3784"/>
                  </a:cubicBezTo>
                  <a:close/>
                  <a:moveTo>
                    <a:pt x="1520" y="3963"/>
                  </a:moveTo>
                  <a:cubicBezTo>
                    <a:pt x="1480" y="3963"/>
                    <a:pt x="1445" y="4014"/>
                    <a:pt x="1483" y="4052"/>
                  </a:cubicBezTo>
                  <a:cubicBezTo>
                    <a:pt x="1507" y="4100"/>
                    <a:pt x="1556" y="4149"/>
                    <a:pt x="1580" y="4197"/>
                  </a:cubicBezTo>
                  <a:cubicBezTo>
                    <a:pt x="1604" y="4197"/>
                    <a:pt x="1604" y="4222"/>
                    <a:pt x="1628" y="4222"/>
                  </a:cubicBezTo>
                  <a:lnTo>
                    <a:pt x="1628" y="4197"/>
                  </a:lnTo>
                  <a:lnTo>
                    <a:pt x="1653" y="4197"/>
                  </a:lnTo>
                  <a:cubicBezTo>
                    <a:pt x="1677" y="4197"/>
                    <a:pt x="1677" y="4173"/>
                    <a:pt x="1677" y="4149"/>
                  </a:cubicBezTo>
                  <a:cubicBezTo>
                    <a:pt x="1628" y="4100"/>
                    <a:pt x="1604" y="4027"/>
                    <a:pt x="1556" y="3979"/>
                  </a:cubicBezTo>
                  <a:cubicBezTo>
                    <a:pt x="1544" y="3967"/>
                    <a:pt x="1532" y="3963"/>
                    <a:pt x="1520" y="3963"/>
                  </a:cubicBezTo>
                  <a:close/>
                  <a:moveTo>
                    <a:pt x="1722" y="4285"/>
                  </a:moveTo>
                  <a:cubicBezTo>
                    <a:pt x="1716" y="4285"/>
                    <a:pt x="1708" y="4287"/>
                    <a:pt x="1701" y="4295"/>
                  </a:cubicBezTo>
                  <a:cubicBezTo>
                    <a:pt x="1677" y="4295"/>
                    <a:pt x="1653" y="4319"/>
                    <a:pt x="1677" y="4343"/>
                  </a:cubicBezTo>
                  <a:cubicBezTo>
                    <a:pt x="1701" y="4416"/>
                    <a:pt x="1726" y="4465"/>
                    <a:pt x="1726" y="4513"/>
                  </a:cubicBezTo>
                  <a:cubicBezTo>
                    <a:pt x="1726" y="4537"/>
                    <a:pt x="1750" y="4562"/>
                    <a:pt x="1774" y="4562"/>
                  </a:cubicBezTo>
                  <a:cubicBezTo>
                    <a:pt x="1799" y="4562"/>
                    <a:pt x="1823" y="4513"/>
                    <a:pt x="1823" y="4489"/>
                  </a:cubicBezTo>
                  <a:cubicBezTo>
                    <a:pt x="1799" y="4440"/>
                    <a:pt x="1774" y="4367"/>
                    <a:pt x="1750" y="4319"/>
                  </a:cubicBezTo>
                  <a:cubicBezTo>
                    <a:pt x="1750" y="4302"/>
                    <a:pt x="1738" y="4285"/>
                    <a:pt x="1722" y="4285"/>
                  </a:cubicBezTo>
                  <a:close/>
                  <a:moveTo>
                    <a:pt x="1799" y="4635"/>
                  </a:moveTo>
                  <a:cubicBezTo>
                    <a:pt x="1774" y="4659"/>
                    <a:pt x="1750" y="4683"/>
                    <a:pt x="1750" y="4708"/>
                  </a:cubicBezTo>
                  <a:lnTo>
                    <a:pt x="1750" y="4780"/>
                  </a:lnTo>
                  <a:lnTo>
                    <a:pt x="1750" y="4878"/>
                  </a:lnTo>
                  <a:cubicBezTo>
                    <a:pt x="1750" y="4902"/>
                    <a:pt x="1774" y="4926"/>
                    <a:pt x="1799" y="4926"/>
                  </a:cubicBezTo>
                  <a:cubicBezTo>
                    <a:pt x="1823" y="4926"/>
                    <a:pt x="1847" y="4902"/>
                    <a:pt x="1847" y="4878"/>
                  </a:cubicBezTo>
                  <a:lnTo>
                    <a:pt x="1847" y="4780"/>
                  </a:lnTo>
                  <a:lnTo>
                    <a:pt x="1847" y="4683"/>
                  </a:lnTo>
                  <a:cubicBezTo>
                    <a:pt x="1847" y="4659"/>
                    <a:pt x="1823" y="4635"/>
                    <a:pt x="1799" y="4635"/>
                  </a:cubicBezTo>
                  <a:close/>
                  <a:moveTo>
                    <a:pt x="1799" y="5023"/>
                  </a:moveTo>
                  <a:cubicBezTo>
                    <a:pt x="1774" y="5023"/>
                    <a:pt x="1750" y="5023"/>
                    <a:pt x="1750" y="5048"/>
                  </a:cubicBezTo>
                  <a:cubicBezTo>
                    <a:pt x="1726" y="5096"/>
                    <a:pt x="1726" y="5145"/>
                    <a:pt x="1726" y="5169"/>
                  </a:cubicBezTo>
                  <a:cubicBezTo>
                    <a:pt x="1701" y="5193"/>
                    <a:pt x="1726" y="5218"/>
                    <a:pt x="1750" y="5242"/>
                  </a:cubicBezTo>
                  <a:cubicBezTo>
                    <a:pt x="1774" y="5242"/>
                    <a:pt x="1799" y="5218"/>
                    <a:pt x="1799" y="5193"/>
                  </a:cubicBezTo>
                  <a:cubicBezTo>
                    <a:pt x="1823" y="5169"/>
                    <a:pt x="1823" y="5121"/>
                    <a:pt x="1823" y="5072"/>
                  </a:cubicBezTo>
                  <a:cubicBezTo>
                    <a:pt x="1847" y="5048"/>
                    <a:pt x="1823" y="5023"/>
                    <a:pt x="1799" y="50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7" name="Google Shape;209;p6"/>
          <p:cNvGrpSpPr>
            <a:grpSpLocks/>
          </p:cNvGrpSpPr>
          <p:nvPr/>
        </p:nvGrpSpPr>
        <p:grpSpPr bwMode="auto">
          <a:xfrm flipH="1">
            <a:off x="11041063" y="5276850"/>
            <a:ext cx="944562" cy="1638300"/>
            <a:chOff x="-1056319" y="1385262"/>
            <a:chExt cx="212940" cy="369285"/>
          </a:xfrm>
        </p:grpSpPr>
        <p:sp>
          <p:nvSpPr>
            <p:cNvPr id="18" name="Google Shape;210;p6"/>
            <p:cNvSpPr/>
            <p:nvPr/>
          </p:nvSpPr>
          <p:spPr>
            <a:xfrm>
              <a:off x="-933207" y="1467564"/>
              <a:ext cx="27199" cy="279111"/>
            </a:xfrm>
            <a:custGeom>
              <a:avLst/>
              <a:gdLst/>
              <a:ahLst/>
              <a:cxnLst/>
              <a:rect l="l" t="t" r="r" b="b"/>
              <a:pathLst>
                <a:path w="705" h="7168" extrusionOk="0">
                  <a:moveTo>
                    <a:pt x="680" y="1"/>
                  </a:moveTo>
                  <a:cubicBezTo>
                    <a:pt x="656" y="1"/>
                    <a:pt x="632" y="25"/>
                    <a:pt x="632" y="50"/>
                  </a:cubicBezTo>
                  <a:cubicBezTo>
                    <a:pt x="608" y="292"/>
                    <a:pt x="0" y="6123"/>
                    <a:pt x="170" y="7119"/>
                  </a:cubicBezTo>
                  <a:cubicBezTo>
                    <a:pt x="170" y="7143"/>
                    <a:pt x="170" y="7167"/>
                    <a:pt x="195" y="7167"/>
                  </a:cubicBezTo>
                  <a:lnTo>
                    <a:pt x="219" y="7167"/>
                  </a:lnTo>
                  <a:cubicBezTo>
                    <a:pt x="243" y="7143"/>
                    <a:pt x="243" y="7119"/>
                    <a:pt x="243" y="7094"/>
                  </a:cubicBezTo>
                  <a:cubicBezTo>
                    <a:pt x="97" y="6123"/>
                    <a:pt x="705" y="122"/>
                    <a:pt x="705" y="74"/>
                  </a:cubicBezTo>
                  <a:cubicBezTo>
                    <a:pt x="705" y="25"/>
                    <a:pt x="705" y="25"/>
                    <a:pt x="6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" name="Google Shape;211;p6"/>
            <p:cNvSpPr/>
            <p:nvPr/>
          </p:nvSpPr>
          <p:spPr>
            <a:xfrm>
              <a:off x="-968280" y="1385262"/>
              <a:ext cx="124901" cy="123811"/>
            </a:xfrm>
            <a:custGeom>
              <a:avLst/>
              <a:gdLst/>
              <a:ahLst/>
              <a:cxnLst/>
              <a:rect l="l" t="t" r="r" b="b"/>
              <a:pathLst>
                <a:path w="3208" h="3183" extrusionOk="0">
                  <a:moveTo>
                    <a:pt x="1555" y="98"/>
                  </a:moveTo>
                  <a:cubicBezTo>
                    <a:pt x="1871" y="171"/>
                    <a:pt x="1871" y="705"/>
                    <a:pt x="1871" y="705"/>
                  </a:cubicBezTo>
                  <a:cubicBezTo>
                    <a:pt x="1871" y="729"/>
                    <a:pt x="1895" y="754"/>
                    <a:pt x="1920" y="754"/>
                  </a:cubicBezTo>
                  <a:cubicBezTo>
                    <a:pt x="1944" y="754"/>
                    <a:pt x="1968" y="754"/>
                    <a:pt x="1968" y="729"/>
                  </a:cubicBezTo>
                  <a:cubicBezTo>
                    <a:pt x="2065" y="535"/>
                    <a:pt x="2260" y="243"/>
                    <a:pt x="2381" y="243"/>
                  </a:cubicBezTo>
                  <a:cubicBezTo>
                    <a:pt x="2405" y="243"/>
                    <a:pt x="2430" y="243"/>
                    <a:pt x="2430" y="268"/>
                  </a:cubicBezTo>
                  <a:cubicBezTo>
                    <a:pt x="2600" y="389"/>
                    <a:pt x="2478" y="802"/>
                    <a:pt x="2405" y="948"/>
                  </a:cubicBezTo>
                  <a:cubicBezTo>
                    <a:pt x="2386" y="988"/>
                    <a:pt x="2414" y="1027"/>
                    <a:pt x="2452" y="1027"/>
                  </a:cubicBezTo>
                  <a:cubicBezTo>
                    <a:pt x="2460" y="1027"/>
                    <a:pt x="2469" y="1025"/>
                    <a:pt x="2478" y="1021"/>
                  </a:cubicBezTo>
                  <a:cubicBezTo>
                    <a:pt x="2600" y="972"/>
                    <a:pt x="2745" y="924"/>
                    <a:pt x="2891" y="924"/>
                  </a:cubicBezTo>
                  <a:cubicBezTo>
                    <a:pt x="2940" y="924"/>
                    <a:pt x="3013" y="924"/>
                    <a:pt x="3061" y="972"/>
                  </a:cubicBezTo>
                  <a:cubicBezTo>
                    <a:pt x="3061" y="972"/>
                    <a:pt x="3061" y="996"/>
                    <a:pt x="3061" y="996"/>
                  </a:cubicBezTo>
                  <a:cubicBezTo>
                    <a:pt x="3037" y="1142"/>
                    <a:pt x="2745" y="1409"/>
                    <a:pt x="2551" y="1580"/>
                  </a:cubicBezTo>
                  <a:cubicBezTo>
                    <a:pt x="2527" y="1580"/>
                    <a:pt x="2527" y="1604"/>
                    <a:pt x="2527" y="1628"/>
                  </a:cubicBezTo>
                  <a:cubicBezTo>
                    <a:pt x="2551" y="1628"/>
                    <a:pt x="2551" y="1652"/>
                    <a:pt x="2575" y="1652"/>
                  </a:cubicBezTo>
                  <a:cubicBezTo>
                    <a:pt x="2721" y="1652"/>
                    <a:pt x="3134" y="1725"/>
                    <a:pt x="3134" y="1920"/>
                  </a:cubicBezTo>
                  <a:cubicBezTo>
                    <a:pt x="3134" y="2114"/>
                    <a:pt x="2624" y="2163"/>
                    <a:pt x="2430" y="2163"/>
                  </a:cubicBezTo>
                  <a:cubicBezTo>
                    <a:pt x="2430" y="2163"/>
                    <a:pt x="2405" y="2163"/>
                    <a:pt x="2405" y="2187"/>
                  </a:cubicBezTo>
                  <a:cubicBezTo>
                    <a:pt x="2381" y="2211"/>
                    <a:pt x="2381" y="2211"/>
                    <a:pt x="2405" y="2235"/>
                  </a:cubicBezTo>
                  <a:cubicBezTo>
                    <a:pt x="2405" y="2235"/>
                    <a:pt x="2697" y="2551"/>
                    <a:pt x="2527" y="2794"/>
                  </a:cubicBezTo>
                  <a:cubicBezTo>
                    <a:pt x="2503" y="2818"/>
                    <a:pt x="2454" y="2843"/>
                    <a:pt x="2430" y="2843"/>
                  </a:cubicBezTo>
                  <a:cubicBezTo>
                    <a:pt x="2260" y="2843"/>
                    <a:pt x="1992" y="2503"/>
                    <a:pt x="1895" y="2381"/>
                  </a:cubicBezTo>
                  <a:cubicBezTo>
                    <a:pt x="1883" y="2369"/>
                    <a:pt x="1871" y="2363"/>
                    <a:pt x="1862" y="2363"/>
                  </a:cubicBezTo>
                  <a:cubicBezTo>
                    <a:pt x="1853" y="2363"/>
                    <a:pt x="1847" y="2369"/>
                    <a:pt x="1847" y="2381"/>
                  </a:cubicBezTo>
                  <a:cubicBezTo>
                    <a:pt x="1822" y="2381"/>
                    <a:pt x="1798" y="2405"/>
                    <a:pt x="1798" y="2430"/>
                  </a:cubicBezTo>
                  <a:cubicBezTo>
                    <a:pt x="1798" y="2430"/>
                    <a:pt x="1871" y="2964"/>
                    <a:pt x="1579" y="3086"/>
                  </a:cubicBezTo>
                  <a:lnTo>
                    <a:pt x="1507" y="3086"/>
                  </a:lnTo>
                  <a:cubicBezTo>
                    <a:pt x="1312" y="3086"/>
                    <a:pt x="1215" y="2624"/>
                    <a:pt x="1215" y="2454"/>
                  </a:cubicBezTo>
                  <a:cubicBezTo>
                    <a:pt x="1215" y="2430"/>
                    <a:pt x="1191" y="2430"/>
                    <a:pt x="1166" y="2430"/>
                  </a:cubicBezTo>
                  <a:cubicBezTo>
                    <a:pt x="1166" y="2430"/>
                    <a:pt x="1166" y="2454"/>
                    <a:pt x="1166" y="2454"/>
                  </a:cubicBezTo>
                  <a:cubicBezTo>
                    <a:pt x="1045" y="2551"/>
                    <a:pt x="899" y="2624"/>
                    <a:pt x="754" y="2624"/>
                  </a:cubicBezTo>
                  <a:cubicBezTo>
                    <a:pt x="656" y="2624"/>
                    <a:pt x="583" y="2600"/>
                    <a:pt x="511" y="2575"/>
                  </a:cubicBezTo>
                  <a:cubicBezTo>
                    <a:pt x="462" y="2551"/>
                    <a:pt x="413" y="2503"/>
                    <a:pt x="413" y="2454"/>
                  </a:cubicBezTo>
                  <a:cubicBezTo>
                    <a:pt x="389" y="2235"/>
                    <a:pt x="729" y="1871"/>
                    <a:pt x="875" y="1725"/>
                  </a:cubicBezTo>
                  <a:cubicBezTo>
                    <a:pt x="875" y="1701"/>
                    <a:pt x="875" y="1701"/>
                    <a:pt x="875" y="1677"/>
                  </a:cubicBezTo>
                  <a:cubicBezTo>
                    <a:pt x="851" y="1652"/>
                    <a:pt x="826" y="1652"/>
                    <a:pt x="826" y="1652"/>
                  </a:cubicBezTo>
                  <a:lnTo>
                    <a:pt x="705" y="1652"/>
                  </a:lnTo>
                  <a:cubicBezTo>
                    <a:pt x="535" y="1652"/>
                    <a:pt x="195" y="1628"/>
                    <a:pt x="146" y="1409"/>
                  </a:cubicBezTo>
                  <a:cubicBezTo>
                    <a:pt x="122" y="1385"/>
                    <a:pt x="122" y="1361"/>
                    <a:pt x="146" y="1337"/>
                  </a:cubicBezTo>
                  <a:cubicBezTo>
                    <a:pt x="219" y="1215"/>
                    <a:pt x="559" y="1191"/>
                    <a:pt x="826" y="1191"/>
                  </a:cubicBezTo>
                  <a:lnTo>
                    <a:pt x="851" y="1191"/>
                  </a:lnTo>
                  <a:cubicBezTo>
                    <a:pt x="899" y="1167"/>
                    <a:pt x="924" y="1118"/>
                    <a:pt x="875" y="1094"/>
                  </a:cubicBezTo>
                  <a:cubicBezTo>
                    <a:pt x="778" y="1021"/>
                    <a:pt x="511" y="778"/>
                    <a:pt x="511" y="608"/>
                  </a:cubicBezTo>
                  <a:cubicBezTo>
                    <a:pt x="511" y="559"/>
                    <a:pt x="511" y="535"/>
                    <a:pt x="535" y="511"/>
                  </a:cubicBezTo>
                  <a:cubicBezTo>
                    <a:pt x="583" y="486"/>
                    <a:pt x="608" y="462"/>
                    <a:pt x="656" y="462"/>
                  </a:cubicBezTo>
                  <a:cubicBezTo>
                    <a:pt x="899" y="511"/>
                    <a:pt x="1118" y="632"/>
                    <a:pt x="1312" y="778"/>
                  </a:cubicBezTo>
                  <a:lnTo>
                    <a:pt x="1361" y="778"/>
                  </a:lnTo>
                  <a:cubicBezTo>
                    <a:pt x="1385" y="754"/>
                    <a:pt x="1385" y="754"/>
                    <a:pt x="1385" y="729"/>
                  </a:cubicBezTo>
                  <a:cubicBezTo>
                    <a:pt x="1361" y="608"/>
                    <a:pt x="1337" y="268"/>
                    <a:pt x="1434" y="146"/>
                  </a:cubicBezTo>
                  <a:cubicBezTo>
                    <a:pt x="1458" y="98"/>
                    <a:pt x="1507" y="98"/>
                    <a:pt x="1555" y="98"/>
                  </a:cubicBezTo>
                  <a:close/>
                  <a:moveTo>
                    <a:pt x="1531" y="1"/>
                  </a:moveTo>
                  <a:cubicBezTo>
                    <a:pt x="1458" y="1"/>
                    <a:pt x="1385" y="25"/>
                    <a:pt x="1337" y="73"/>
                  </a:cubicBezTo>
                  <a:cubicBezTo>
                    <a:pt x="1239" y="243"/>
                    <a:pt x="1215" y="438"/>
                    <a:pt x="1239" y="632"/>
                  </a:cubicBezTo>
                  <a:cubicBezTo>
                    <a:pt x="1069" y="486"/>
                    <a:pt x="875" y="389"/>
                    <a:pt x="632" y="365"/>
                  </a:cubicBezTo>
                  <a:cubicBezTo>
                    <a:pt x="583" y="365"/>
                    <a:pt x="511" y="389"/>
                    <a:pt x="462" y="413"/>
                  </a:cubicBezTo>
                  <a:cubicBezTo>
                    <a:pt x="413" y="462"/>
                    <a:pt x="389" y="535"/>
                    <a:pt x="389" y="584"/>
                  </a:cubicBezTo>
                  <a:cubicBezTo>
                    <a:pt x="438" y="778"/>
                    <a:pt x="559" y="948"/>
                    <a:pt x="705" y="1069"/>
                  </a:cubicBezTo>
                  <a:cubicBezTo>
                    <a:pt x="511" y="1069"/>
                    <a:pt x="171" y="1118"/>
                    <a:pt x="49" y="1264"/>
                  </a:cubicBezTo>
                  <a:cubicBezTo>
                    <a:pt x="0" y="1312"/>
                    <a:pt x="0" y="1361"/>
                    <a:pt x="0" y="1434"/>
                  </a:cubicBezTo>
                  <a:cubicBezTo>
                    <a:pt x="73" y="1701"/>
                    <a:pt x="462" y="1725"/>
                    <a:pt x="681" y="1725"/>
                  </a:cubicBezTo>
                  <a:cubicBezTo>
                    <a:pt x="511" y="1895"/>
                    <a:pt x="243" y="2211"/>
                    <a:pt x="268" y="2454"/>
                  </a:cubicBezTo>
                  <a:cubicBezTo>
                    <a:pt x="292" y="2527"/>
                    <a:pt x="341" y="2600"/>
                    <a:pt x="413" y="2624"/>
                  </a:cubicBezTo>
                  <a:cubicBezTo>
                    <a:pt x="511" y="2673"/>
                    <a:pt x="608" y="2697"/>
                    <a:pt x="705" y="2697"/>
                  </a:cubicBezTo>
                  <a:cubicBezTo>
                    <a:pt x="851" y="2697"/>
                    <a:pt x="996" y="2648"/>
                    <a:pt x="1118" y="2551"/>
                  </a:cubicBezTo>
                  <a:cubicBezTo>
                    <a:pt x="1166" y="2746"/>
                    <a:pt x="1264" y="3183"/>
                    <a:pt x="1507" y="3183"/>
                  </a:cubicBezTo>
                  <a:cubicBezTo>
                    <a:pt x="1531" y="3183"/>
                    <a:pt x="1579" y="3183"/>
                    <a:pt x="1604" y="3159"/>
                  </a:cubicBezTo>
                  <a:cubicBezTo>
                    <a:pt x="1822" y="3037"/>
                    <a:pt x="1944" y="2794"/>
                    <a:pt x="1895" y="2551"/>
                  </a:cubicBezTo>
                  <a:lnTo>
                    <a:pt x="1895" y="2551"/>
                  </a:lnTo>
                  <a:cubicBezTo>
                    <a:pt x="2041" y="2721"/>
                    <a:pt x="2260" y="2940"/>
                    <a:pt x="2430" y="2940"/>
                  </a:cubicBezTo>
                  <a:cubicBezTo>
                    <a:pt x="2503" y="2940"/>
                    <a:pt x="2551" y="2916"/>
                    <a:pt x="2600" y="2867"/>
                  </a:cubicBezTo>
                  <a:cubicBezTo>
                    <a:pt x="2697" y="2648"/>
                    <a:pt x="2673" y="2405"/>
                    <a:pt x="2527" y="2260"/>
                  </a:cubicBezTo>
                  <a:cubicBezTo>
                    <a:pt x="2745" y="2235"/>
                    <a:pt x="3207" y="2163"/>
                    <a:pt x="3207" y="1920"/>
                  </a:cubicBezTo>
                  <a:cubicBezTo>
                    <a:pt x="3207" y="1677"/>
                    <a:pt x="2867" y="1604"/>
                    <a:pt x="2673" y="1580"/>
                  </a:cubicBezTo>
                  <a:cubicBezTo>
                    <a:pt x="2818" y="1434"/>
                    <a:pt x="3134" y="1191"/>
                    <a:pt x="3134" y="1021"/>
                  </a:cubicBezTo>
                  <a:cubicBezTo>
                    <a:pt x="3134" y="972"/>
                    <a:pt x="3110" y="948"/>
                    <a:pt x="3086" y="899"/>
                  </a:cubicBezTo>
                  <a:cubicBezTo>
                    <a:pt x="3037" y="851"/>
                    <a:pt x="2940" y="826"/>
                    <a:pt x="2867" y="826"/>
                  </a:cubicBezTo>
                  <a:cubicBezTo>
                    <a:pt x="2745" y="826"/>
                    <a:pt x="2624" y="851"/>
                    <a:pt x="2503" y="899"/>
                  </a:cubicBezTo>
                  <a:cubicBezTo>
                    <a:pt x="2551" y="729"/>
                    <a:pt x="2648" y="341"/>
                    <a:pt x="2478" y="195"/>
                  </a:cubicBezTo>
                  <a:cubicBezTo>
                    <a:pt x="2430" y="171"/>
                    <a:pt x="2405" y="146"/>
                    <a:pt x="2357" y="146"/>
                  </a:cubicBezTo>
                  <a:cubicBezTo>
                    <a:pt x="2187" y="146"/>
                    <a:pt x="2017" y="389"/>
                    <a:pt x="1920" y="559"/>
                  </a:cubicBezTo>
                  <a:cubicBezTo>
                    <a:pt x="1895" y="365"/>
                    <a:pt x="1798" y="73"/>
                    <a:pt x="15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" name="Google Shape;212;p6"/>
            <p:cNvSpPr/>
            <p:nvPr/>
          </p:nvSpPr>
          <p:spPr>
            <a:xfrm>
              <a:off x="-990111" y="1535195"/>
              <a:ext cx="60482" cy="203966"/>
            </a:xfrm>
            <a:custGeom>
              <a:avLst/>
              <a:gdLst/>
              <a:ahLst/>
              <a:cxnLst/>
              <a:rect l="l" t="t" r="r" b="b"/>
              <a:pathLst>
                <a:path w="1556" h="5234" extrusionOk="0">
                  <a:moveTo>
                    <a:pt x="70" y="1"/>
                  </a:moveTo>
                  <a:cubicBezTo>
                    <a:pt x="64" y="1"/>
                    <a:pt x="56" y="4"/>
                    <a:pt x="49" y="11"/>
                  </a:cubicBezTo>
                  <a:cubicBezTo>
                    <a:pt x="25" y="11"/>
                    <a:pt x="1" y="35"/>
                    <a:pt x="25" y="60"/>
                  </a:cubicBezTo>
                  <a:cubicBezTo>
                    <a:pt x="49" y="108"/>
                    <a:pt x="1458" y="3290"/>
                    <a:pt x="948" y="5185"/>
                  </a:cubicBezTo>
                  <a:cubicBezTo>
                    <a:pt x="948" y="5210"/>
                    <a:pt x="948" y="5234"/>
                    <a:pt x="972" y="5234"/>
                  </a:cubicBezTo>
                  <a:cubicBezTo>
                    <a:pt x="1021" y="5234"/>
                    <a:pt x="1045" y="5234"/>
                    <a:pt x="1045" y="5185"/>
                  </a:cubicBezTo>
                  <a:cubicBezTo>
                    <a:pt x="1555" y="3290"/>
                    <a:pt x="122" y="60"/>
                    <a:pt x="98" y="35"/>
                  </a:cubicBezTo>
                  <a:cubicBezTo>
                    <a:pt x="98" y="18"/>
                    <a:pt x="86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" name="Google Shape;213;p6"/>
            <p:cNvSpPr/>
            <p:nvPr/>
          </p:nvSpPr>
          <p:spPr>
            <a:xfrm>
              <a:off x="-1056319" y="1471858"/>
              <a:ext cx="125975" cy="123453"/>
            </a:xfrm>
            <a:custGeom>
              <a:avLst/>
              <a:gdLst/>
              <a:ahLst/>
              <a:cxnLst/>
              <a:rect l="l" t="t" r="r" b="b"/>
              <a:pathLst>
                <a:path w="3232" h="3168" extrusionOk="0">
                  <a:moveTo>
                    <a:pt x="1513" y="97"/>
                  </a:moveTo>
                  <a:cubicBezTo>
                    <a:pt x="1527" y="97"/>
                    <a:pt x="1541" y="99"/>
                    <a:pt x="1555" y="107"/>
                  </a:cubicBezTo>
                  <a:cubicBezTo>
                    <a:pt x="1871" y="155"/>
                    <a:pt x="1895" y="714"/>
                    <a:pt x="1895" y="714"/>
                  </a:cubicBezTo>
                  <a:cubicBezTo>
                    <a:pt x="1895" y="738"/>
                    <a:pt x="1895" y="738"/>
                    <a:pt x="1919" y="738"/>
                  </a:cubicBezTo>
                  <a:cubicBezTo>
                    <a:pt x="1926" y="745"/>
                    <a:pt x="1934" y="748"/>
                    <a:pt x="1940" y="748"/>
                  </a:cubicBezTo>
                  <a:cubicBezTo>
                    <a:pt x="1956" y="748"/>
                    <a:pt x="1968" y="731"/>
                    <a:pt x="1968" y="714"/>
                  </a:cubicBezTo>
                  <a:cubicBezTo>
                    <a:pt x="2065" y="544"/>
                    <a:pt x="2259" y="228"/>
                    <a:pt x="2381" y="228"/>
                  </a:cubicBezTo>
                  <a:cubicBezTo>
                    <a:pt x="2405" y="228"/>
                    <a:pt x="2430" y="252"/>
                    <a:pt x="2454" y="252"/>
                  </a:cubicBezTo>
                  <a:cubicBezTo>
                    <a:pt x="2600" y="398"/>
                    <a:pt x="2478" y="811"/>
                    <a:pt x="2430" y="957"/>
                  </a:cubicBezTo>
                  <a:cubicBezTo>
                    <a:pt x="2405" y="957"/>
                    <a:pt x="2405" y="981"/>
                    <a:pt x="2430" y="1005"/>
                  </a:cubicBezTo>
                  <a:lnTo>
                    <a:pt x="2478" y="1005"/>
                  </a:lnTo>
                  <a:cubicBezTo>
                    <a:pt x="2600" y="933"/>
                    <a:pt x="2745" y="908"/>
                    <a:pt x="2891" y="908"/>
                  </a:cubicBezTo>
                  <a:cubicBezTo>
                    <a:pt x="2940" y="908"/>
                    <a:pt x="3013" y="908"/>
                    <a:pt x="3061" y="957"/>
                  </a:cubicBezTo>
                  <a:cubicBezTo>
                    <a:pt x="3061" y="957"/>
                    <a:pt x="3061" y="981"/>
                    <a:pt x="3061" y="981"/>
                  </a:cubicBezTo>
                  <a:cubicBezTo>
                    <a:pt x="3037" y="1127"/>
                    <a:pt x="2745" y="1394"/>
                    <a:pt x="2551" y="1540"/>
                  </a:cubicBezTo>
                  <a:cubicBezTo>
                    <a:pt x="2551" y="1564"/>
                    <a:pt x="2527" y="1588"/>
                    <a:pt x="2527" y="1588"/>
                  </a:cubicBezTo>
                  <a:cubicBezTo>
                    <a:pt x="2551" y="1613"/>
                    <a:pt x="2551" y="1637"/>
                    <a:pt x="2575" y="1637"/>
                  </a:cubicBezTo>
                  <a:cubicBezTo>
                    <a:pt x="2575" y="1637"/>
                    <a:pt x="3134" y="1710"/>
                    <a:pt x="3134" y="1904"/>
                  </a:cubicBezTo>
                  <a:cubicBezTo>
                    <a:pt x="3134" y="2099"/>
                    <a:pt x="2624" y="2147"/>
                    <a:pt x="2454" y="2147"/>
                  </a:cubicBezTo>
                  <a:cubicBezTo>
                    <a:pt x="2430" y="2147"/>
                    <a:pt x="2405" y="2147"/>
                    <a:pt x="2405" y="2171"/>
                  </a:cubicBezTo>
                  <a:cubicBezTo>
                    <a:pt x="2381" y="2171"/>
                    <a:pt x="2381" y="2196"/>
                    <a:pt x="2405" y="2220"/>
                  </a:cubicBezTo>
                  <a:cubicBezTo>
                    <a:pt x="2405" y="2220"/>
                    <a:pt x="2697" y="2536"/>
                    <a:pt x="2527" y="2779"/>
                  </a:cubicBezTo>
                  <a:cubicBezTo>
                    <a:pt x="2502" y="2803"/>
                    <a:pt x="2478" y="2827"/>
                    <a:pt x="2430" y="2827"/>
                  </a:cubicBezTo>
                  <a:cubicBezTo>
                    <a:pt x="2259" y="2827"/>
                    <a:pt x="1992" y="2487"/>
                    <a:pt x="1895" y="2341"/>
                  </a:cubicBezTo>
                  <a:cubicBezTo>
                    <a:pt x="1895" y="2341"/>
                    <a:pt x="1884" y="2331"/>
                    <a:pt x="1870" y="2331"/>
                  </a:cubicBezTo>
                  <a:cubicBezTo>
                    <a:pt x="1863" y="2331"/>
                    <a:pt x="1855" y="2333"/>
                    <a:pt x="1846" y="2341"/>
                  </a:cubicBezTo>
                  <a:cubicBezTo>
                    <a:pt x="1822" y="2341"/>
                    <a:pt x="1822" y="2366"/>
                    <a:pt x="1822" y="2390"/>
                  </a:cubicBezTo>
                  <a:cubicBezTo>
                    <a:pt x="1822" y="2390"/>
                    <a:pt x="1895" y="2924"/>
                    <a:pt x="1579" y="3046"/>
                  </a:cubicBezTo>
                  <a:lnTo>
                    <a:pt x="1531" y="3046"/>
                  </a:lnTo>
                  <a:cubicBezTo>
                    <a:pt x="1336" y="3046"/>
                    <a:pt x="1239" y="2609"/>
                    <a:pt x="1215" y="2439"/>
                  </a:cubicBezTo>
                  <a:cubicBezTo>
                    <a:pt x="1215" y="2414"/>
                    <a:pt x="1191" y="2414"/>
                    <a:pt x="1191" y="2414"/>
                  </a:cubicBezTo>
                  <a:lnTo>
                    <a:pt x="1142" y="2414"/>
                  </a:lnTo>
                  <a:cubicBezTo>
                    <a:pt x="1021" y="2512"/>
                    <a:pt x="875" y="2584"/>
                    <a:pt x="705" y="2584"/>
                  </a:cubicBezTo>
                  <a:cubicBezTo>
                    <a:pt x="632" y="2584"/>
                    <a:pt x="535" y="2560"/>
                    <a:pt x="462" y="2536"/>
                  </a:cubicBezTo>
                  <a:cubicBezTo>
                    <a:pt x="413" y="2512"/>
                    <a:pt x="389" y="2463"/>
                    <a:pt x="365" y="2414"/>
                  </a:cubicBezTo>
                  <a:cubicBezTo>
                    <a:pt x="340" y="2220"/>
                    <a:pt x="705" y="1831"/>
                    <a:pt x="826" y="1686"/>
                  </a:cubicBezTo>
                  <a:cubicBezTo>
                    <a:pt x="851" y="1661"/>
                    <a:pt x="826" y="1613"/>
                    <a:pt x="802" y="1613"/>
                  </a:cubicBezTo>
                  <a:lnTo>
                    <a:pt x="656" y="1613"/>
                  </a:lnTo>
                  <a:cubicBezTo>
                    <a:pt x="510" y="1613"/>
                    <a:pt x="170" y="1588"/>
                    <a:pt x="122" y="1394"/>
                  </a:cubicBezTo>
                  <a:cubicBezTo>
                    <a:pt x="122" y="1370"/>
                    <a:pt x="122" y="1345"/>
                    <a:pt x="146" y="1321"/>
                  </a:cubicBezTo>
                  <a:cubicBezTo>
                    <a:pt x="219" y="1200"/>
                    <a:pt x="559" y="1175"/>
                    <a:pt x="826" y="1175"/>
                  </a:cubicBezTo>
                  <a:lnTo>
                    <a:pt x="875" y="1175"/>
                  </a:lnTo>
                  <a:cubicBezTo>
                    <a:pt x="875" y="1175"/>
                    <a:pt x="899" y="1151"/>
                    <a:pt x="923" y="1151"/>
                  </a:cubicBezTo>
                  <a:cubicBezTo>
                    <a:pt x="923" y="1127"/>
                    <a:pt x="899" y="1103"/>
                    <a:pt x="899" y="1078"/>
                  </a:cubicBezTo>
                  <a:cubicBezTo>
                    <a:pt x="802" y="1005"/>
                    <a:pt x="510" y="762"/>
                    <a:pt x="510" y="592"/>
                  </a:cubicBezTo>
                  <a:cubicBezTo>
                    <a:pt x="510" y="568"/>
                    <a:pt x="535" y="520"/>
                    <a:pt x="559" y="495"/>
                  </a:cubicBezTo>
                  <a:cubicBezTo>
                    <a:pt x="583" y="471"/>
                    <a:pt x="632" y="471"/>
                    <a:pt x="680" y="471"/>
                  </a:cubicBezTo>
                  <a:cubicBezTo>
                    <a:pt x="899" y="520"/>
                    <a:pt x="1142" y="617"/>
                    <a:pt x="1312" y="762"/>
                  </a:cubicBezTo>
                  <a:cubicBezTo>
                    <a:pt x="1324" y="775"/>
                    <a:pt x="1336" y="781"/>
                    <a:pt x="1345" y="781"/>
                  </a:cubicBezTo>
                  <a:cubicBezTo>
                    <a:pt x="1355" y="781"/>
                    <a:pt x="1361" y="775"/>
                    <a:pt x="1361" y="762"/>
                  </a:cubicBezTo>
                  <a:cubicBezTo>
                    <a:pt x="1385" y="762"/>
                    <a:pt x="1409" y="738"/>
                    <a:pt x="1385" y="714"/>
                  </a:cubicBezTo>
                  <a:cubicBezTo>
                    <a:pt x="1361" y="592"/>
                    <a:pt x="1336" y="252"/>
                    <a:pt x="1434" y="131"/>
                  </a:cubicBezTo>
                  <a:cubicBezTo>
                    <a:pt x="1451" y="114"/>
                    <a:pt x="1480" y="97"/>
                    <a:pt x="1513" y="97"/>
                  </a:cubicBezTo>
                  <a:close/>
                  <a:moveTo>
                    <a:pt x="1497" y="0"/>
                  </a:moveTo>
                  <a:cubicBezTo>
                    <a:pt x="1437" y="0"/>
                    <a:pt x="1373" y="28"/>
                    <a:pt x="1336" y="82"/>
                  </a:cubicBezTo>
                  <a:cubicBezTo>
                    <a:pt x="1263" y="252"/>
                    <a:pt x="1215" y="447"/>
                    <a:pt x="1263" y="617"/>
                  </a:cubicBezTo>
                  <a:cubicBezTo>
                    <a:pt x="1093" y="471"/>
                    <a:pt x="875" y="398"/>
                    <a:pt x="656" y="349"/>
                  </a:cubicBezTo>
                  <a:cubicBezTo>
                    <a:pt x="583" y="349"/>
                    <a:pt x="535" y="374"/>
                    <a:pt x="462" y="422"/>
                  </a:cubicBezTo>
                  <a:cubicBezTo>
                    <a:pt x="413" y="447"/>
                    <a:pt x="389" y="520"/>
                    <a:pt x="389" y="568"/>
                  </a:cubicBezTo>
                  <a:cubicBezTo>
                    <a:pt x="413" y="762"/>
                    <a:pt x="608" y="957"/>
                    <a:pt x="729" y="1054"/>
                  </a:cubicBezTo>
                  <a:cubicBezTo>
                    <a:pt x="510" y="1078"/>
                    <a:pt x="170" y="1103"/>
                    <a:pt x="49" y="1248"/>
                  </a:cubicBezTo>
                  <a:cubicBezTo>
                    <a:pt x="25" y="1297"/>
                    <a:pt x="0" y="1370"/>
                    <a:pt x="25" y="1418"/>
                  </a:cubicBezTo>
                  <a:cubicBezTo>
                    <a:pt x="73" y="1686"/>
                    <a:pt x="462" y="1710"/>
                    <a:pt x="680" y="1710"/>
                  </a:cubicBezTo>
                  <a:cubicBezTo>
                    <a:pt x="535" y="1880"/>
                    <a:pt x="243" y="2220"/>
                    <a:pt x="292" y="2439"/>
                  </a:cubicBezTo>
                  <a:cubicBezTo>
                    <a:pt x="292" y="2536"/>
                    <a:pt x="340" y="2584"/>
                    <a:pt x="438" y="2633"/>
                  </a:cubicBezTo>
                  <a:cubicBezTo>
                    <a:pt x="510" y="2682"/>
                    <a:pt x="608" y="2706"/>
                    <a:pt x="705" y="2706"/>
                  </a:cubicBezTo>
                  <a:cubicBezTo>
                    <a:pt x="875" y="2682"/>
                    <a:pt x="1021" y="2633"/>
                    <a:pt x="1142" y="2560"/>
                  </a:cubicBezTo>
                  <a:cubicBezTo>
                    <a:pt x="1166" y="2730"/>
                    <a:pt x="1263" y="3167"/>
                    <a:pt x="1531" y="3167"/>
                  </a:cubicBezTo>
                  <a:lnTo>
                    <a:pt x="1628" y="3167"/>
                  </a:lnTo>
                  <a:cubicBezTo>
                    <a:pt x="1822" y="3046"/>
                    <a:pt x="1944" y="2803"/>
                    <a:pt x="1919" y="2560"/>
                  </a:cubicBezTo>
                  <a:lnTo>
                    <a:pt x="1919" y="2560"/>
                  </a:lnTo>
                  <a:cubicBezTo>
                    <a:pt x="2041" y="2706"/>
                    <a:pt x="2259" y="2949"/>
                    <a:pt x="2454" y="2949"/>
                  </a:cubicBezTo>
                  <a:cubicBezTo>
                    <a:pt x="2502" y="2949"/>
                    <a:pt x="2575" y="2900"/>
                    <a:pt x="2600" y="2852"/>
                  </a:cubicBezTo>
                  <a:cubicBezTo>
                    <a:pt x="2721" y="2657"/>
                    <a:pt x="2697" y="2414"/>
                    <a:pt x="2551" y="2244"/>
                  </a:cubicBezTo>
                  <a:cubicBezTo>
                    <a:pt x="2745" y="2220"/>
                    <a:pt x="3231" y="2147"/>
                    <a:pt x="3231" y="1904"/>
                  </a:cubicBezTo>
                  <a:cubicBezTo>
                    <a:pt x="3231" y="1661"/>
                    <a:pt x="2891" y="1588"/>
                    <a:pt x="2697" y="1564"/>
                  </a:cubicBezTo>
                  <a:cubicBezTo>
                    <a:pt x="2842" y="1443"/>
                    <a:pt x="3134" y="1175"/>
                    <a:pt x="3134" y="1005"/>
                  </a:cubicBezTo>
                  <a:cubicBezTo>
                    <a:pt x="3134" y="981"/>
                    <a:pt x="3134" y="933"/>
                    <a:pt x="3110" y="908"/>
                  </a:cubicBezTo>
                  <a:cubicBezTo>
                    <a:pt x="3055" y="854"/>
                    <a:pt x="3000" y="826"/>
                    <a:pt x="2935" y="826"/>
                  </a:cubicBezTo>
                  <a:cubicBezTo>
                    <a:pt x="2914" y="826"/>
                    <a:pt x="2891" y="829"/>
                    <a:pt x="2867" y="835"/>
                  </a:cubicBezTo>
                  <a:cubicBezTo>
                    <a:pt x="2745" y="835"/>
                    <a:pt x="2624" y="860"/>
                    <a:pt x="2527" y="884"/>
                  </a:cubicBezTo>
                  <a:cubicBezTo>
                    <a:pt x="2575" y="714"/>
                    <a:pt x="2672" y="349"/>
                    <a:pt x="2478" y="179"/>
                  </a:cubicBezTo>
                  <a:cubicBezTo>
                    <a:pt x="2454" y="155"/>
                    <a:pt x="2405" y="155"/>
                    <a:pt x="2381" y="131"/>
                  </a:cubicBezTo>
                  <a:cubicBezTo>
                    <a:pt x="2211" y="131"/>
                    <a:pt x="2041" y="374"/>
                    <a:pt x="1944" y="544"/>
                  </a:cubicBezTo>
                  <a:cubicBezTo>
                    <a:pt x="1919" y="349"/>
                    <a:pt x="1822" y="58"/>
                    <a:pt x="1555" y="9"/>
                  </a:cubicBezTo>
                  <a:cubicBezTo>
                    <a:pt x="1537" y="3"/>
                    <a:pt x="1517" y="0"/>
                    <a:pt x="14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" name="Google Shape;214;p6"/>
            <p:cNvSpPr/>
            <p:nvPr/>
          </p:nvSpPr>
          <p:spPr>
            <a:xfrm>
              <a:off x="-933207" y="1418541"/>
              <a:ext cx="55830" cy="54749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29" y="1"/>
                  </a:moveTo>
                  <a:cubicBezTo>
                    <a:pt x="340" y="1"/>
                    <a:pt x="0" y="317"/>
                    <a:pt x="0" y="705"/>
                  </a:cubicBezTo>
                  <a:cubicBezTo>
                    <a:pt x="0" y="1094"/>
                    <a:pt x="340" y="1410"/>
                    <a:pt x="729" y="1410"/>
                  </a:cubicBezTo>
                  <a:cubicBezTo>
                    <a:pt x="1118" y="1410"/>
                    <a:pt x="1434" y="1094"/>
                    <a:pt x="1434" y="705"/>
                  </a:cubicBezTo>
                  <a:cubicBezTo>
                    <a:pt x="1434" y="317"/>
                    <a:pt x="1118" y="1"/>
                    <a:pt x="72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" name="Google Shape;215;p6"/>
            <p:cNvSpPr/>
            <p:nvPr/>
          </p:nvSpPr>
          <p:spPr>
            <a:xfrm>
              <a:off x="-1021247" y="1507284"/>
              <a:ext cx="55830" cy="55106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05" y="0"/>
                  </a:moveTo>
                  <a:cubicBezTo>
                    <a:pt x="316" y="0"/>
                    <a:pt x="0" y="316"/>
                    <a:pt x="0" y="705"/>
                  </a:cubicBezTo>
                  <a:cubicBezTo>
                    <a:pt x="0" y="1093"/>
                    <a:pt x="316" y="1409"/>
                    <a:pt x="705" y="1409"/>
                  </a:cubicBezTo>
                  <a:cubicBezTo>
                    <a:pt x="1118" y="1409"/>
                    <a:pt x="1433" y="1093"/>
                    <a:pt x="1433" y="705"/>
                  </a:cubicBezTo>
                  <a:cubicBezTo>
                    <a:pt x="1433" y="316"/>
                    <a:pt x="1118" y="0"/>
                    <a:pt x="70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" name="Google Shape;216;p6"/>
            <p:cNvSpPr/>
            <p:nvPr/>
          </p:nvSpPr>
          <p:spPr>
            <a:xfrm>
              <a:off x="-1029836" y="1690495"/>
              <a:ext cx="173573" cy="64052"/>
            </a:xfrm>
            <a:custGeom>
              <a:avLst/>
              <a:gdLst/>
              <a:ahLst/>
              <a:cxnLst/>
              <a:rect l="l" t="t" r="r" b="b"/>
              <a:pathLst>
                <a:path w="4460" h="1644" extrusionOk="0">
                  <a:moveTo>
                    <a:pt x="2533" y="0"/>
                  </a:moveTo>
                  <a:cubicBezTo>
                    <a:pt x="2511" y="0"/>
                    <a:pt x="2492" y="11"/>
                    <a:pt x="2478" y="34"/>
                  </a:cubicBezTo>
                  <a:cubicBezTo>
                    <a:pt x="2308" y="253"/>
                    <a:pt x="1920" y="763"/>
                    <a:pt x="1920" y="763"/>
                  </a:cubicBezTo>
                  <a:cubicBezTo>
                    <a:pt x="1920" y="763"/>
                    <a:pt x="1830" y="97"/>
                    <a:pt x="1603" y="97"/>
                  </a:cubicBezTo>
                  <a:cubicBezTo>
                    <a:pt x="1567" y="97"/>
                    <a:pt x="1526" y="115"/>
                    <a:pt x="1482" y="156"/>
                  </a:cubicBezTo>
                  <a:cubicBezTo>
                    <a:pt x="1288" y="350"/>
                    <a:pt x="1094" y="544"/>
                    <a:pt x="924" y="739"/>
                  </a:cubicBezTo>
                  <a:cubicBezTo>
                    <a:pt x="924" y="739"/>
                    <a:pt x="672" y="73"/>
                    <a:pt x="493" y="73"/>
                  </a:cubicBezTo>
                  <a:cubicBezTo>
                    <a:pt x="464" y="73"/>
                    <a:pt x="437" y="91"/>
                    <a:pt x="413" y="131"/>
                  </a:cubicBezTo>
                  <a:cubicBezTo>
                    <a:pt x="243" y="617"/>
                    <a:pt x="98" y="1103"/>
                    <a:pt x="0" y="1613"/>
                  </a:cubicBezTo>
                  <a:cubicBezTo>
                    <a:pt x="0" y="1613"/>
                    <a:pt x="1039" y="1644"/>
                    <a:pt x="2099" y="1644"/>
                  </a:cubicBezTo>
                  <a:cubicBezTo>
                    <a:pt x="3158" y="1644"/>
                    <a:pt x="4239" y="1613"/>
                    <a:pt x="4324" y="1492"/>
                  </a:cubicBezTo>
                  <a:cubicBezTo>
                    <a:pt x="4459" y="1289"/>
                    <a:pt x="4115" y="108"/>
                    <a:pt x="3813" y="108"/>
                  </a:cubicBezTo>
                  <a:cubicBezTo>
                    <a:pt x="3789" y="108"/>
                    <a:pt x="3765" y="115"/>
                    <a:pt x="3741" y="131"/>
                  </a:cubicBezTo>
                  <a:cubicBezTo>
                    <a:pt x="3523" y="350"/>
                    <a:pt x="3353" y="642"/>
                    <a:pt x="3280" y="933"/>
                  </a:cubicBezTo>
                  <a:cubicBezTo>
                    <a:pt x="3280" y="933"/>
                    <a:pt x="2744" y="0"/>
                    <a:pt x="25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Google Shape;217;p6"/>
            <p:cNvSpPr/>
            <p:nvPr/>
          </p:nvSpPr>
          <p:spPr>
            <a:xfrm>
              <a:off x="-887041" y="1718764"/>
              <a:ext cx="8589" cy="31489"/>
            </a:xfrm>
            <a:custGeom>
              <a:avLst/>
              <a:gdLst/>
              <a:ahLst/>
              <a:cxnLst/>
              <a:rect l="l" t="t" r="r" b="b"/>
              <a:pathLst>
                <a:path w="220" h="809" extrusionOk="0">
                  <a:moveTo>
                    <a:pt x="159" y="1"/>
                  </a:moveTo>
                  <a:cubicBezTo>
                    <a:pt x="140" y="1"/>
                    <a:pt x="122" y="13"/>
                    <a:pt x="122" y="37"/>
                  </a:cubicBezTo>
                  <a:cubicBezTo>
                    <a:pt x="122" y="256"/>
                    <a:pt x="98" y="499"/>
                    <a:pt x="25" y="741"/>
                  </a:cubicBezTo>
                  <a:cubicBezTo>
                    <a:pt x="1" y="741"/>
                    <a:pt x="1" y="790"/>
                    <a:pt x="25" y="790"/>
                  </a:cubicBezTo>
                  <a:lnTo>
                    <a:pt x="49" y="790"/>
                  </a:lnTo>
                  <a:cubicBezTo>
                    <a:pt x="49" y="802"/>
                    <a:pt x="55" y="808"/>
                    <a:pt x="64" y="808"/>
                  </a:cubicBezTo>
                  <a:cubicBezTo>
                    <a:pt x="73" y="808"/>
                    <a:pt x="86" y="802"/>
                    <a:pt x="98" y="790"/>
                  </a:cubicBezTo>
                  <a:cubicBezTo>
                    <a:pt x="195" y="547"/>
                    <a:pt x="219" y="280"/>
                    <a:pt x="195" y="37"/>
                  </a:cubicBezTo>
                  <a:cubicBezTo>
                    <a:pt x="195" y="13"/>
                    <a:pt x="177" y="1"/>
                    <a:pt x="1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218;p6"/>
            <p:cNvSpPr/>
            <p:nvPr/>
          </p:nvSpPr>
          <p:spPr>
            <a:xfrm>
              <a:off x="-931418" y="1708744"/>
              <a:ext cx="10379" cy="40793"/>
            </a:xfrm>
            <a:custGeom>
              <a:avLst/>
              <a:gdLst/>
              <a:ahLst/>
              <a:cxnLst/>
              <a:rect l="l" t="t" r="r" b="b"/>
              <a:pathLst>
                <a:path w="269" h="1046" extrusionOk="0">
                  <a:moveTo>
                    <a:pt x="147" y="0"/>
                  </a:moveTo>
                  <a:cubicBezTo>
                    <a:pt x="122" y="0"/>
                    <a:pt x="98" y="25"/>
                    <a:pt x="122" y="49"/>
                  </a:cubicBezTo>
                  <a:cubicBezTo>
                    <a:pt x="147" y="365"/>
                    <a:pt x="122" y="875"/>
                    <a:pt x="1" y="948"/>
                  </a:cubicBezTo>
                  <a:cubicBezTo>
                    <a:pt x="1" y="972"/>
                    <a:pt x="1" y="996"/>
                    <a:pt x="1" y="1021"/>
                  </a:cubicBezTo>
                  <a:cubicBezTo>
                    <a:pt x="25" y="1021"/>
                    <a:pt x="25" y="1045"/>
                    <a:pt x="49" y="1045"/>
                  </a:cubicBezTo>
                  <a:lnTo>
                    <a:pt x="74" y="1045"/>
                  </a:lnTo>
                  <a:cubicBezTo>
                    <a:pt x="268" y="924"/>
                    <a:pt x="195" y="195"/>
                    <a:pt x="195" y="49"/>
                  </a:cubicBezTo>
                  <a:cubicBezTo>
                    <a:pt x="195" y="0"/>
                    <a:pt x="171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Google Shape;219;p6"/>
            <p:cNvSpPr/>
            <p:nvPr/>
          </p:nvSpPr>
          <p:spPr>
            <a:xfrm>
              <a:off x="-976869" y="1713396"/>
              <a:ext cx="6800" cy="34352"/>
            </a:xfrm>
            <a:custGeom>
              <a:avLst/>
              <a:gdLst/>
              <a:ahLst/>
              <a:cxnLst/>
              <a:rect l="l" t="t" r="r" b="b"/>
              <a:pathLst>
                <a:path w="171" h="876" extrusionOk="0">
                  <a:moveTo>
                    <a:pt x="122" y="1"/>
                  </a:moveTo>
                  <a:cubicBezTo>
                    <a:pt x="98" y="1"/>
                    <a:pt x="74" y="25"/>
                    <a:pt x="74" y="50"/>
                  </a:cubicBezTo>
                  <a:cubicBezTo>
                    <a:pt x="74" y="317"/>
                    <a:pt x="49" y="560"/>
                    <a:pt x="1" y="827"/>
                  </a:cubicBezTo>
                  <a:cubicBezTo>
                    <a:pt x="1" y="851"/>
                    <a:pt x="1" y="875"/>
                    <a:pt x="49" y="875"/>
                  </a:cubicBezTo>
                  <a:cubicBezTo>
                    <a:pt x="74" y="875"/>
                    <a:pt x="98" y="875"/>
                    <a:pt x="98" y="851"/>
                  </a:cubicBezTo>
                  <a:cubicBezTo>
                    <a:pt x="147" y="584"/>
                    <a:pt x="171" y="317"/>
                    <a:pt x="171" y="50"/>
                  </a:cubicBezTo>
                  <a:cubicBezTo>
                    <a:pt x="171" y="25"/>
                    <a:pt x="147" y="1"/>
                    <a:pt x="1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" name="Google Shape;220;p6"/>
            <p:cNvSpPr/>
            <p:nvPr/>
          </p:nvSpPr>
          <p:spPr>
            <a:xfrm>
              <a:off x="-1015520" y="1710891"/>
              <a:ext cx="10378" cy="35783"/>
            </a:xfrm>
            <a:custGeom>
              <a:avLst/>
              <a:gdLst/>
              <a:ahLst/>
              <a:cxnLst/>
              <a:rect l="l" t="t" r="r" b="b"/>
              <a:pathLst>
                <a:path w="269" h="924" extrusionOk="0">
                  <a:moveTo>
                    <a:pt x="98" y="0"/>
                  </a:moveTo>
                  <a:cubicBezTo>
                    <a:pt x="74" y="0"/>
                    <a:pt x="49" y="0"/>
                    <a:pt x="25" y="24"/>
                  </a:cubicBezTo>
                  <a:cubicBezTo>
                    <a:pt x="1" y="316"/>
                    <a:pt x="49" y="607"/>
                    <a:pt x="171" y="899"/>
                  </a:cubicBezTo>
                  <a:cubicBezTo>
                    <a:pt x="171" y="899"/>
                    <a:pt x="195" y="923"/>
                    <a:pt x="195" y="923"/>
                  </a:cubicBezTo>
                  <a:lnTo>
                    <a:pt x="219" y="923"/>
                  </a:lnTo>
                  <a:cubicBezTo>
                    <a:pt x="244" y="899"/>
                    <a:pt x="268" y="875"/>
                    <a:pt x="244" y="850"/>
                  </a:cubicBezTo>
                  <a:cubicBezTo>
                    <a:pt x="147" y="607"/>
                    <a:pt x="98" y="316"/>
                    <a:pt x="122" y="49"/>
                  </a:cubicBezTo>
                  <a:cubicBezTo>
                    <a:pt x="122" y="24"/>
                    <a:pt x="122" y="0"/>
                    <a:pt x="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9" name="Google Shape;221;p6"/>
          <p:cNvGrpSpPr>
            <a:grpSpLocks/>
          </p:cNvGrpSpPr>
          <p:nvPr/>
        </p:nvGrpSpPr>
        <p:grpSpPr bwMode="auto">
          <a:xfrm flipH="1">
            <a:off x="176213" y="5946775"/>
            <a:ext cx="717550" cy="739775"/>
            <a:chOff x="5294267" y="4624350"/>
            <a:chExt cx="383004" cy="395854"/>
          </a:xfrm>
        </p:grpSpPr>
        <p:sp>
          <p:nvSpPr>
            <p:cNvPr id="30" name="Google Shape;222;p6"/>
            <p:cNvSpPr/>
            <p:nvPr/>
          </p:nvSpPr>
          <p:spPr>
            <a:xfrm>
              <a:off x="5358666" y="4859654"/>
              <a:ext cx="58468" cy="160550"/>
            </a:xfrm>
            <a:custGeom>
              <a:avLst/>
              <a:gdLst/>
              <a:ahLst/>
              <a:cxnLst/>
              <a:rect l="l" t="t" r="r" b="b"/>
              <a:pathLst>
                <a:path w="671" h="1845" extrusionOk="0">
                  <a:moveTo>
                    <a:pt x="106" y="0"/>
                  </a:moveTo>
                  <a:cubicBezTo>
                    <a:pt x="55" y="0"/>
                    <a:pt x="0" y="47"/>
                    <a:pt x="15" y="119"/>
                  </a:cubicBezTo>
                  <a:lnTo>
                    <a:pt x="501" y="1796"/>
                  </a:lnTo>
                  <a:cubicBezTo>
                    <a:pt x="501" y="1820"/>
                    <a:pt x="525" y="1844"/>
                    <a:pt x="573" y="1844"/>
                  </a:cubicBezTo>
                  <a:lnTo>
                    <a:pt x="598" y="1844"/>
                  </a:lnTo>
                  <a:cubicBezTo>
                    <a:pt x="646" y="1844"/>
                    <a:pt x="671" y="1796"/>
                    <a:pt x="646" y="1747"/>
                  </a:cubicBezTo>
                  <a:lnTo>
                    <a:pt x="185" y="71"/>
                  </a:lnTo>
                  <a:cubicBezTo>
                    <a:pt x="175" y="22"/>
                    <a:pt x="141" y="0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" name="Google Shape;223;p6"/>
            <p:cNvSpPr/>
            <p:nvPr/>
          </p:nvSpPr>
          <p:spPr>
            <a:xfrm>
              <a:off x="5294267" y="4894482"/>
              <a:ext cx="175403" cy="68808"/>
            </a:xfrm>
            <a:custGeom>
              <a:avLst/>
              <a:gdLst/>
              <a:ahLst/>
              <a:cxnLst/>
              <a:rect l="l" t="t" r="r" b="b"/>
              <a:pathLst>
                <a:path w="2017" h="788" extrusionOk="0">
                  <a:moveTo>
                    <a:pt x="1934" y="0"/>
                  </a:moveTo>
                  <a:cubicBezTo>
                    <a:pt x="1921" y="0"/>
                    <a:pt x="1908" y="3"/>
                    <a:pt x="1895" y="10"/>
                  </a:cubicBezTo>
                  <a:lnTo>
                    <a:pt x="49" y="617"/>
                  </a:lnTo>
                  <a:cubicBezTo>
                    <a:pt x="25" y="642"/>
                    <a:pt x="1" y="666"/>
                    <a:pt x="1" y="714"/>
                  </a:cubicBezTo>
                  <a:cubicBezTo>
                    <a:pt x="1" y="739"/>
                    <a:pt x="49" y="763"/>
                    <a:pt x="74" y="763"/>
                  </a:cubicBezTo>
                  <a:lnTo>
                    <a:pt x="98" y="787"/>
                  </a:lnTo>
                  <a:lnTo>
                    <a:pt x="1944" y="180"/>
                  </a:lnTo>
                  <a:cubicBezTo>
                    <a:pt x="1993" y="156"/>
                    <a:pt x="2017" y="107"/>
                    <a:pt x="1993" y="59"/>
                  </a:cubicBezTo>
                  <a:cubicBezTo>
                    <a:pt x="1993" y="23"/>
                    <a:pt x="1967" y="0"/>
                    <a:pt x="19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224;p6"/>
            <p:cNvSpPr/>
            <p:nvPr/>
          </p:nvSpPr>
          <p:spPr>
            <a:xfrm>
              <a:off x="5310367" y="4884288"/>
              <a:ext cx="150829" cy="93442"/>
            </a:xfrm>
            <a:custGeom>
              <a:avLst/>
              <a:gdLst/>
              <a:ahLst/>
              <a:cxnLst/>
              <a:rect l="l" t="t" r="r" b="b"/>
              <a:pathLst>
                <a:path w="1734" h="1081" extrusionOk="0">
                  <a:moveTo>
                    <a:pt x="110" y="0"/>
                  </a:moveTo>
                  <a:cubicBezTo>
                    <a:pt x="38" y="0"/>
                    <a:pt x="0" y="92"/>
                    <a:pt x="82" y="133"/>
                  </a:cubicBezTo>
                  <a:lnTo>
                    <a:pt x="1588" y="1080"/>
                  </a:lnTo>
                  <a:lnTo>
                    <a:pt x="1637" y="1080"/>
                  </a:lnTo>
                  <a:cubicBezTo>
                    <a:pt x="1661" y="1080"/>
                    <a:pt x="1685" y="1080"/>
                    <a:pt x="1709" y="1056"/>
                  </a:cubicBezTo>
                  <a:cubicBezTo>
                    <a:pt x="1734" y="1007"/>
                    <a:pt x="1709" y="959"/>
                    <a:pt x="1685" y="935"/>
                  </a:cubicBezTo>
                  <a:lnTo>
                    <a:pt x="155" y="11"/>
                  </a:lnTo>
                  <a:cubicBezTo>
                    <a:pt x="139" y="4"/>
                    <a:pt x="124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" name="Google Shape;225;p6"/>
            <p:cNvSpPr/>
            <p:nvPr/>
          </p:nvSpPr>
          <p:spPr>
            <a:xfrm>
              <a:off x="5340872" y="4845213"/>
              <a:ext cx="97445" cy="158002"/>
            </a:xfrm>
            <a:custGeom>
              <a:avLst/>
              <a:gdLst/>
              <a:ahLst/>
              <a:cxnLst/>
              <a:rect l="l" t="t" r="r" b="b"/>
              <a:pathLst>
                <a:path w="1118" h="1814" extrusionOk="0">
                  <a:moveTo>
                    <a:pt x="1010" y="0"/>
                  </a:moveTo>
                  <a:cubicBezTo>
                    <a:pt x="984" y="0"/>
                    <a:pt x="962" y="12"/>
                    <a:pt x="947" y="41"/>
                  </a:cubicBezTo>
                  <a:lnTo>
                    <a:pt x="24" y="1717"/>
                  </a:lnTo>
                  <a:cubicBezTo>
                    <a:pt x="0" y="1741"/>
                    <a:pt x="24" y="1790"/>
                    <a:pt x="49" y="1814"/>
                  </a:cubicBezTo>
                  <a:lnTo>
                    <a:pt x="97" y="1814"/>
                  </a:lnTo>
                  <a:cubicBezTo>
                    <a:pt x="122" y="1814"/>
                    <a:pt x="146" y="1814"/>
                    <a:pt x="170" y="1790"/>
                  </a:cubicBezTo>
                  <a:lnTo>
                    <a:pt x="1093" y="113"/>
                  </a:lnTo>
                  <a:cubicBezTo>
                    <a:pt x="1118" y="89"/>
                    <a:pt x="1093" y="41"/>
                    <a:pt x="1069" y="16"/>
                  </a:cubicBezTo>
                  <a:cubicBezTo>
                    <a:pt x="1049" y="6"/>
                    <a:pt x="1029" y="0"/>
                    <a:pt x="10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" name="Google Shape;226;p6"/>
            <p:cNvSpPr/>
            <p:nvPr/>
          </p:nvSpPr>
          <p:spPr>
            <a:xfrm>
              <a:off x="5499327" y="4624350"/>
              <a:ext cx="175403" cy="150357"/>
            </a:xfrm>
            <a:custGeom>
              <a:avLst/>
              <a:gdLst/>
              <a:ahLst/>
              <a:cxnLst/>
              <a:rect l="l" t="t" r="r" b="b"/>
              <a:pathLst>
                <a:path w="2017" h="1731" extrusionOk="0">
                  <a:moveTo>
                    <a:pt x="1166" y="175"/>
                  </a:moveTo>
                  <a:cubicBezTo>
                    <a:pt x="1555" y="175"/>
                    <a:pt x="1871" y="467"/>
                    <a:pt x="1871" y="856"/>
                  </a:cubicBezTo>
                  <a:cubicBezTo>
                    <a:pt x="1871" y="1285"/>
                    <a:pt x="1511" y="1569"/>
                    <a:pt x="1144" y="1569"/>
                  </a:cubicBezTo>
                  <a:cubicBezTo>
                    <a:pt x="971" y="1569"/>
                    <a:pt x="796" y="1506"/>
                    <a:pt x="656" y="1366"/>
                  </a:cubicBezTo>
                  <a:cubicBezTo>
                    <a:pt x="219" y="929"/>
                    <a:pt x="534" y="175"/>
                    <a:pt x="1166" y="175"/>
                  </a:cubicBezTo>
                  <a:close/>
                  <a:moveTo>
                    <a:pt x="1142" y="1"/>
                  </a:moveTo>
                  <a:cubicBezTo>
                    <a:pt x="930" y="1"/>
                    <a:pt x="714" y="77"/>
                    <a:pt x="534" y="248"/>
                  </a:cubicBezTo>
                  <a:cubicBezTo>
                    <a:pt x="0" y="807"/>
                    <a:pt x="389" y="1730"/>
                    <a:pt x="1166" y="1730"/>
                  </a:cubicBezTo>
                  <a:cubicBezTo>
                    <a:pt x="1628" y="1730"/>
                    <a:pt x="2016" y="1342"/>
                    <a:pt x="2016" y="856"/>
                  </a:cubicBezTo>
                  <a:cubicBezTo>
                    <a:pt x="2016" y="344"/>
                    <a:pt x="1590" y="1"/>
                    <a:pt x="11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" name="Google Shape;227;p6"/>
            <p:cNvSpPr/>
            <p:nvPr/>
          </p:nvSpPr>
          <p:spPr>
            <a:xfrm>
              <a:off x="5615414" y="4833320"/>
              <a:ext cx="32199" cy="89195"/>
            </a:xfrm>
            <a:custGeom>
              <a:avLst/>
              <a:gdLst/>
              <a:ahLst/>
              <a:cxnLst/>
              <a:rect l="l" t="t" r="r" b="b"/>
              <a:pathLst>
                <a:path w="671" h="1845" extrusionOk="0">
                  <a:moveTo>
                    <a:pt x="106" y="0"/>
                  </a:moveTo>
                  <a:cubicBezTo>
                    <a:pt x="55" y="0"/>
                    <a:pt x="0" y="47"/>
                    <a:pt x="15" y="119"/>
                  </a:cubicBezTo>
                  <a:lnTo>
                    <a:pt x="501" y="1796"/>
                  </a:lnTo>
                  <a:cubicBezTo>
                    <a:pt x="501" y="1820"/>
                    <a:pt x="525" y="1844"/>
                    <a:pt x="573" y="1844"/>
                  </a:cubicBezTo>
                  <a:lnTo>
                    <a:pt x="598" y="1844"/>
                  </a:lnTo>
                  <a:cubicBezTo>
                    <a:pt x="646" y="1844"/>
                    <a:pt x="671" y="1796"/>
                    <a:pt x="646" y="1747"/>
                  </a:cubicBezTo>
                  <a:lnTo>
                    <a:pt x="185" y="71"/>
                  </a:lnTo>
                  <a:cubicBezTo>
                    <a:pt x="175" y="22"/>
                    <a:pt x="141" y="0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" name="Google Shape;228;p6"/>
            <p:cNvSpPr/>
            <p:nvPr/>
          </p:nvSpPr>
          <p:spPr>
            <a:xfrm>
              <a:off x="5579826" y="4852858"/>
              <a:ext cx="97445" cy="38226"/>
            </a:xfrm>
            <a:custGeom>
              <a:avLst/>
              <a:gdLst/>
              <a:ahLst/>
              <a:cxnLst/>
              <a:rect l="l" t="t" r="r" b="b"/>
              <a:pathLst>
                <a:path w="2017" h="788" extrusionOk="0">
                  <a:moveTo>
                    <a:pt x="1934" y="0"/>
                  </a:moveTo>
                  <a:cubicBezTo>
                    <a:pt x="1921" y="0"/>
                    <a:pt x="1908" y="3"/>
                    <a:pt x="1895" y="10"/>
                  </a:cubicBezTo>
                  <a:lnTo>
                    <a:pt x="49" y="617"/>
                  </a:lnTo>
                  <a:cubicBezTo>
                    <a:pt x="25" y="642"/>
                    <a:pt x="1" y="666"/>
                    <a:pt x="1" y="714"/>
                  </a:cubicBezTo>
                  <a:cubicBezTo>
                    <a:pt x="1" y="739"/>
                    <a:pt x="49" y="763"/>
                    <a:pt x="74" y="763"/>
                  </a:cubicBezTo>
                  <a:lnTo>
                    <a:pt x="98" y="787"/>
                  </a:lnTo>
                  <a:lnTo>
                    <a:pt x="1944" y="180"/>
                  </a:lnTo>
                  <a:cubicBezTo>
                    <a:pt x="1993" y="156"/>
                    <a:pt x="2017" y="107"/>
                    <a:pt x="1993" y="59"/>
                  </a:cubicBezTo>
                  <a:cubicBezTo>
                    <a:pt x="1993" y="23"/>
                    <a:pt x="1967" y="0"/>
                    <a:pt x="19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" name="Google Shape;229;p6"/>
            <p:cNvSpPr/>
            <p:nvPr/>
          </p:nvSpPr>
          <p:spPr>
            <a:xfrm>
              <a:off x="5589146" y="4846912"/>
              <a:ext cx="83041" cy="52667"/>
            </a:xfrm>
            <a:custGeom>
              <a:avLst/>
              <a:gdLst/>
              <a:ahLst/>
              <a:cxnLst/>
              <a:rect l="l" t="t" r="r" b="b"/>
              <a:pathLst>
                <a:path w="1734" h="1081" extrusionOk="0">
                  <a:moveTo>
                    <a:pt x="110" y="0"/>
                  </a:moveTo>
                  <a:cubicBezTo>
                    <a:pt x="38" y="0"/>
                    <a:pt x="0" y="92"/>
                    <a:pt x="82" y="133"/>
                  </a:cubicBezTo>
                  <a:lnTo>
                    <a:pt x="1588" y="1080"/>
                  </a:lnTo>
                  <a:lnTo>
                    <a:pt x="1637" y="1080"/>
                  </a:lnTo>
                  <a:cubicBezTo>
                    <a:pt x="1661" y="1080"/>
                    <a:pt x="1685" y="1080"/>
                    <a:pt x="1709" y="1056"/>
                  </a:cubicBezTo>
                  <a:cubicBezTo>
                    <a:pt x="1734" y="1007"/>
                    <a:pt x="1709" y="959"/>
                    <a:pt x="1685" y="935"/>
                  </a:cubicBezTo>
                  <a:lnTo>
                    <a:pt x="155" y="11"/>
                  </a:lnTo>
                  <a:cubicBezTo>
                    <a:pt x="139" y="4"/>
                    <a:pt x="124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" name="Google Shape;230;p6"/>
            <p:cNvSpPr/>
            <p:nvPr/>
          </p:nvSpPr>
          <p:spPr>
            <a:xfrm>
              <a:off x="5606093" y="4825675"/>
              <a:ext cx="53384" cy="87495"/>
            </a:xfrm>
            <a:custGeom>
              <a:avLst/>
              <a:gdLst/>
              <a:ahLst/>
              <a:cxnLst/>
              <a:rect l="l" t="t" r="r" b="b"/>
              <a:pathLst>
                <a:path w="1118" h="1814" extrusionOk="0">
                  <a:moveTo>
                    <a:pt x="1010" y="0"/>
                  </a:moveTo>
                  <a:cubicBezTo>
                    <a:pt x="984" y="0"/>
                    <a:pt x="962" y="12"/>
                    <a:pt x="947" y="41"/>
                  </a:cubicBezTo>
                  <a:lnTo>
                    <a:pt x="24" y="1717"/>
                  </a:lnTo>
                  <a:cubicBezTo>
                    <a:pt x="0" y="1741"/>
                    <a:pt x="24" y="1790"/>
                    <a:pt x="49" y="1814"/>
                  </a:cubicBezTo>
                  <a:lnTo>
                    <a:pt x="97" y="1814"/>
                  </a:lnTo>
                  <a:cubicBezTo>
                    <a:pt x="122" y="1814"/>
                    <a:pt x="146" y="1814"/>
                    <a:pt x="170" y="1790"/>
                  </a:cubicBezTo>
                  <a:lnTo>
                    <a:pt x="1093" y="113"/>
                  </a:lnTo>
                  <a:cubicBezTo>
                    <a:pt x="1118" y="89"/>
                    <a:pt x="1093" y="41"/>
                    <a:pt x="1069" y="16"/>
                  </a:cubicBezTo>
                  <a:cubicBezTo>
                    <a:pt x="1049" y="6"/>
                    <a:pt x="1029" y="0"/>
                    <a:pt x="10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9" name="Google Shape;231;p6"/>
          <p:cNvGrpSpPr>
            <a:grpSpLocks/>
          </p:cNvGrpSpPr>
          <p:nvPr/>
        </p:nvGrpSpPr>
        <p:grpSpPr bwMode="auto">
          <a:xfrm rot="14395328" flipH="1">
            <a:off x="11268076" y="381000"/>
            <a:ext cx="715962" cy="363537"/>
            <a:chOff x="5294267" y="4825749"/>
            <a:chExt cx="383004" cy="194455"/>
          </a:xfrm>
        </p:grpSpPr>
        <p:sp>
          <p:nvSpPr>
            <p:cNvPr id="40" name="Google Shape;232;p6"/>
            <p:cNvSpPr/>
            <p:nvPr/>
          </p:nvSpPr>
          <p:spPr>
            <a:xfrm>
              <a:off x="5358550" y="4858470"/>
              <a:ext cx="57748" cy="160489"/>
            </a:xfrm>
            <a:custGeom>
              <a:avLst/>
              <a:gdLst/>
              <a:ahLst/>
              <a:cxnLst/>
              <a:rect l="l" t="t" r="r" b="b"/>
              <a:pathLst>
                <a:path w="671" h="1845" extrusionOk="0">
                  <a:moveTo>
                    <a:pt x="106" y="0"/>
                  </a:moveTo>
                  <a:cubicBezTo>
                    <a:pt x="55" y="0"/>
                    <a:pt x="0" y="47"/>
                    <a:pt x="15" y="119"/>
                  </a:cubicBezTo>
                  <a:lnTo>
                    <a:pt x="501" y="1796"/>
                  </a:lnTo>
                  <a:cubicBezTo>
                    <a:pt x="501" y="1820"/>
                    <a:pt x="525" y="1844"/>
                    <a:pt x="573" y="1844"/>
                  </a:cubicBezTo>
                  <a:lnTo>
                    <a:pt x="598" y="1844"/>
                  </a:lnTo>
                  <a:cubicBezTo>
                    <a:pt x="646" y="1844"/>
                    <a:pt x="671" y="1796"/>
                    <a:pt x="646" y="1747"/>
                  </a:cubicBezTo>
                  <a:lnTo>
                    <a:pt x="185" y="71"/>
                  </a:lnTo>
                  <a:cubicBezTo>
                    <a:pt x="175" y="22"/>
                    <a:pt x="141" y="0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" name="Google Shape;233;p6"/>
            <p:cNvSpPr/>
            <p:nvPr/>
          </p:nvSpPr>
          <p:spPr>
            <a:xfrm>
              <a:off x="5293202" y="4894250"/>
              <a:ext cx="175791" cy="68781"/>
            </a:xfrm>
            <a:custGeom>
              <a:avLst/>
              <a:gdLst/>
              <a:ahLst/>
              <a:cxnLst/>
              <a:rect l="l" t="t" r="r" b="b"/>
              <a:pathLst>
                <a:path w="2017" h="788" extrusionOk="0">
                  <a:moveTo>
                    <a:pt x="1934" y="0"/>
                  </a:moveTo>
                  <a:cubicBezTo>
                    <a:pt x="1921" y="0"/>
                    <a:pt x="1908" y="3"/>
                    <a:pt x="1895" y="10"/>
                  </a:cubicBezTo>
                  <a:lnTo>
                    <a:pt x="49" y="617"/>
                  </a:lnTo>
                  <a:cubicBezTo>
                    <a:pt x="25" y="642"/>
                    <a:pt x="1" y="666"/>
                    <a:pt x="1" y="714"/>
                  </a:cubicBezTo>
                  <a:cubicBezTo>
                    <a:pt x="1" y="739"/>
                    <a:pt x="49" y="763"/>
                    <a:pt x="74" y="763"/>
                  </a:cubicBezTo>
                  <a:lnTo>
                    <a:pt x="98" y="787"/>
                  </a:lnTo>
                  <a:lnTo>
                    <a:pt x="1944" y="180"/>
                  </a:lnTo>
                  <a:cubicBezTo>
                    <a:pt x="1993" y="156"/>
                    <a:pt x="2017" y="107"/>
                    <a:pt x="1993" y="59"/>
                  </a:cubicBezTo>
                  <a:cubicBezTo>
                    <a:pt x="1993" y="23"/>
                    <a:pt x="1967" y="0"/>
                    <a:pt x="19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" name="Google Shape;234;p6"/>
            <p:cNvSpPr/>
            <p:nvPr/>
          </p:nvSpPr>
          <p:spPr>
            <a:xfrm>
              <a:off x="5311686" y="4882845"/>
              <a:ext cx="151164" cy="94255"/>
            </a:xfrm>
            <a:custGeom>
              <a:avLst/>
              <a:gdLst/>
              <a:ahLst/>
              <a:cxnLst/>
              <a:rect l="l" t="t" r="r" b="b"/>
              <a:pathLst>
                <a:path w="1734" h="1081" extrusionOk="0">
                  <a:moveTo>
                    <a:pt x="110" y="0"/>
                  </a:moveTo>
                  <a:cubicBezTo>
                    <a:pt x="38" y="0"/>
                    <a:pt x="0" y="92"/>
                    <a:pt x="82" y="133"/>
                  </a:cubicBezTo>
                  <a:lnTo>
                    <a:pt x="1588" y="1080"/>
                  </a:lnTo>
                  <a:lnTo>
                    <a:pt x="1637" y="1080"/>
                  </a:lnTo>
                  <a:cubicBezTo>
                    <a:pt x="1661" y="1080"/>
                    <a:pt x="1685" y="1080"/>
                    <a:pt x="1709" y="1056"/>
                  </a:cubicBezTo>
                  <a:cubicBezTo>
                    <a:pt x="1734" y="1007"/>
                    <a:pt x="1709" y="959"/>
                    <a:pt x="1685" y="935"/>
                  </a:cubicBezTo>
                  <a:lnTo>
                    <a:pt x="155" y="11"/>
                  </a:lnTo>
                  <a:cubicBezTo>
                    <a:pt x="139" y="4"/>
                    <a:pt x="124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" name="Google Shape;235;p6"/>
            <p:cNvSpPr/>
            <p:nvPr/>
          </p:nvSpPr>
          <p:spPr>
            <a:xfrm>
              <a:off x="5341356" y="4845142"/>
              <a:ext cx="96813" cy="157942"/>
            </a:xfrm>
            <a:custGeom>
              <a:avLst/>
              <a:gdLst/>
              <a:ahLst/>
              <a:cxnLst/>
              <a:rect l="l" t="t" r="r" b="b"/>
              <a:pathLst>
                <a:path w="1118" h="1814" extrusionOk="0">
                  <a:moveTo>
                    <a:pt x="1010" y="0"/>
                  </a:moveTo>
                  <a:cubicBezTo>
                    <a:pt x="984" y="0"/>
                    <a:pt x="962" y="12"/>
                    <a:pt x="947" y="41"/>
                  </a:cubicBezTo>
                  <a:lnTo>
                    <a:pt x="24" y="1717"/>
                  </a:lnTo>
                  <a:cubicBezTo>
                    <a:pt x="0" y="1741"/>
                    <a:pt x="24" y="1790"/>
                    <a:pt x="49" y="1814"/>
                  </a:cubicBezTo>
                  <a:lnTo>
                    <a:pt x="97" y="1814"/>
                  </a:lnTo>
                  <a:cubicBezTo>
                    <a:pt x="122" y="1814"/>
                    <a:pt x="146" y="1814"/>
                    <a:pt x="170" y="1790"/>
                  </a:cubicBezTo>
                  <a:lnTo>
                    <a:pt x="1093" y="113"/>
                  </a:lnTo>
                  <a:cubicBezTo>
                    <a:pt x="1118" y="89"/>
                    <a:pt x="1093" y="41"/>
                    <a:pt x="1069" y="16"/>
                  </a:cubicBezTo>
                  <a:cubicBezTo>
                    <a:pt x="1049" y="6"/>
                    <a:pt x="1029" y="0"/>
                    <a:pt x="10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" name="Google Shape;236;p6"/>
            <p:cNvSpPr/>
            <p:nvPr/>
          </p:nvSpPr>
          <p:spPr>
            <a:xfrm>
              <a:off x="5613677" y="4833003"/>
              <a:ext cx="33120" cy="89161"/>
            </a:xfrm>
            <a:custGeom>
              <a:avLst/>
              <a:gdLst/>
              <a:ahLst/>
              <a:cxnLst/>
              <a:rect l="l" t="t" r="r" b="b"/>
              <a:pathLst>
                <a:path w="671" h="1845" extrusionOk="0">
                  <a:moveTo>
                    <a:pt x="106" y="0"/>
                  </a:moveTo>
                  <a:cubicBezTo>
                    <a:pt x="55" y="0"/>
                    <a:pt x="0" y="47"/>
                    <a:pt x="15" y="119"/>
                  </a:cubicBezTo>
                  <a:lnTo>
                    <a:pt x="501" y="1796"/>
                  </a:lnTo>
                  <a:cubicBezTo>
                    <a:pt x="501" y="1820"/>
                    <a:pt x="525" y="1844"/>
                    <a:pt x="573" y="1844"/>
                  </a:cubicBezTo>
                  <a:lnTo>
                    <a:pt x="598" y="1844"/>
                  </a:lnTo>
                  <a:cubicBezTo>
                    <a:pt x="646" y="1844"/>
                    <a:pt x="671" y="1796"/>
                    <a:pt x="646" y="1747"/>
                  </a:cubicBezTo>
                  <a:lnTo>
                    <a:pt x="185" y="71"/>
                  </a:lnTo>
                  <a:cubicBezTo>
                    <a:pt x="175" y="22"/>
                    <a:pt x="141" y="0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" name="Google Shape;237;p6"/>
            <p:cNvSpPr/>
            <p:nvPr/>
          </p:nvSpPr>
          <p:spPr>
            <a:xfrm>
              <a:off x="5578002" y="4852599"/>
              <a:ext cx="97662" cy="38212"/>
            </a:xfrm>
            <a:custGeom>
              <a:avLst/>
              <a:gdLst/>
              <a:ahLst/>
              <a:cxnLst/>
              <a:rect l="l" t="t" r="r" b="b"/>
              <a:pathLst>
                <a:path w="2017" h="788" extrusionOk="0">
                  <a:moveTo>
                    <a:pt x="1934" y="0"/>
                  </a:moveTo>
                  <a:cubicBezTo>
                    <a:pt x="1921" y="0"/>
                    <a:pt x="1908" y="3"/>
                    <a:pt x="1895" y="10"/>
                  </a:cubicBezTo>
                  <a:lnTo>
                    <a:pt x="49" y="617"/>
                  </a:lnTo>
                  <a:cubicBezTo>
                    <a:pt x="25" y="642"/>
                    <a:pt x="1" y="666"/>
                    <a:pt x="1" y="714"/>
                  </a:cubicBezTo>
                  <a:cubicBezTo>
                    <a:pt x="1" y="739"/>
                    <a:pt x="49" y="763"/>
                    <a:pt x="74" y="763"/>
                  </a:cubicBezTo>
                  <a:lnTo>
                    <a:pt x="98" y="787"/>
                  </a:lnTo>
                  <a:lnTo>
                    <a:pt x="1944" y="180"/>
                  </a:lnTo>
                  <a:cubicBezTo>
                    <a:pt x="1993" y="156"/>
                    <a:pt x="2017" y="107"/>
                    <a:pt x="1993" y="59"/>
                  </a:cubicBezTo>
                  <a:cubicBezTo>
                    <a:pt x="1993" y="23"/>
                    <a:pt x="1967" y="0"/>
                    <a:pt x="19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" name="Google Shape;238;p6"/>
            <p:cNvSpPr/>
            <p:nvPr/>
          </p:nvSpPr>
          <p:spPr>
            <a:xfrm>
              <a:off x="5589378" y="4845360"/>
              <a:ext cx="83225" cy="51798"/>
            </a:xfrm>
            <a:custGeom>
              <a:avLst/>
              <a:gdLst/>
              <a:ahLst/>
              <a:cxnLst/>
              <a:rect l="l" t="t" r="r" b="b"/>
              <a:pathLst>
                <a:path w="1734" h="1081" extrusionOk="0">
                  <a:moveTo>
                    <a:pt x="110" y="0"/>
                  </a:moveTo>
                  <a:cubicBezTo>
                    <a:pt x="38" y="0"/>
                    <a:pt x="0" y="92"/>
                    <a:pt x="82" y="133"/>
                  </a:cubicBezTo>
                  <a:lnTo>
                    <a:pt x="1588" y="1080"/>
                  </a:lnTo>
                  <a:lnTo>
                    <a:pt x="1637" y="1080"/>
                  </a:lnTo>
                  <a:cubicBezTo>
                    <a:pt x="1661" y="1080"/>
                    <a:pt x="1685" y="1080"/>
                    <a:pt x="1709" y="1056"/>
                  </a:cubicBezTo>
                  <a:cubicBezTo>
                    <a:pt x="1734" y="1007"/>
                    <a:pt x="1709" y="959"/>
                    <a:pt x="1685" y="935"/>
                  </a:cubicBezTo>
                  <a:lnTo>
                    <a:pt x="155" y="11"/>
                  </a:lnTo>
                  <a:cubicBezTo>
                    <a:pt x="139" y="4"/>
                    <a:pt x="124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" name="Google Shape;239;p6"/>
            <p:cNvSpPr/>
            <p:nvPr/>
          </p:nvSpPr>
          <p:spPr>
            <a:xfrm>
              <a:off x="5605651" y="4825730"/>
              <a:ext cx="53502" cy="87463"/>
            </a:xfrm>
            <a:custGeom>
              <a:avLst/>
              <a:gdLst/>
              <a:ahLst/>
              <a:cxnLst/>
              <a:rect l="l" t="t" r="r" b="b"/>
              <a:pathLst>
                <a:path w="1118" h="1814" extrusionOk="0">
                  <a:moveTo>
                    <a:pt x="1010" y="0"/>
                  </a:moveTo>
                  <a:cubicBezTo>
                    <a:pt x="984" y="0"/>
                    <a:pt x="962" y="12"/>
                    <a:pt x="947" y="41"/>
                  </a:cubicBezTo>
                  <a:lnTo>
                    <a:pt x="24" y="1717"/>
                  </a:lnTo>
                  <a:cubicBezTo>
                    <a:pt x="0" y="1741"/>
                    <a:pt x="24" y="1790"/>
                    <a:pt x="49" y="1814"/>
                  </a:cubicBezTo>
                  <a:lnTo>
                    <a:pt x="97" y="1814"/>
                  </a:lnTo>
                  <a:cubicBezTo>
                    <a:pt x="122" y="1814"/>
                    <a:pt x="146" y="1814"/>
                    <a:pt x="170" y="1790"/>
                  </a:cubicBezTo>
                  <a:lnTo>
                    <a:pt x="1093" y="113"/>
                  </a:lnTo>
                  <a:cubicBezTo>
                    <a:pt x="1118" y="89"/>
                    <a:pt x="1093" y="41"/>
                    <a:pt x="1069" y="16"/>
                  </a:cubicBezTo>
                  <a:cubicBezTo>
                    <a:pt x="1049" y="6"/>
                    <a:pt x="1029" y="0"/>
                    <a:pt x="10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94" name="Google Shape;194;p6"/>
          <p:cNvSpPr txBox="1">
            <a:spLocks noGrp="1"/>
          </p:cNvSpPr>
          <p:nvPr>
            <p:ph type="title"/>
          </p:nvPr>
        </p:nvSpPr>
        <p:spPr>
          <a:xfrm>
            <a:off x="1005100" y="560133"/>
            <a:ext cx="9926400" cy="8620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77946767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1_Title only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1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oogle Shape;195;p6"/>
          <p:cNvGrpSpPr>
            <a:grpSpLocks/>
          </p:cNvGrpSpPr>
          <p:nvPr/>
        </p:nvGrpSpPr>
        <p:grpSpPr bwMode="auto">
          <a:xfrm rot="20354607" flipH="1">
            <a:off x="-381000" y="269875"/>
            <a:ext cx="1830388" cy="1663700"/>
            <a:chOff x="7844079" y="226728"/>
            <a:chExt cx="1373387" cy="1246991"/>
          </a:xfrm>
        </p:grpSpPr>
        <p:sp>
          <p:nvSpPr>
            <p:cNvPr id="4" name="Google Shape;196;p6"/>
            <p:cNvSpPr/>
            <p:nvPr/>
          </p:nvSpPr>
          <p:spPr>
            <a:xfrm rot="-1688081">
              <a:off x="8404284" y="291664"/>
              <a:ext cx="164378" cy="141596"/>
            </a:xfrm>
            <a:custGeom>
              <a:avLst/>
              <a:gdLst/>
              <a:ahLst/>
              <a:cxnLst/>
              <a:rect l="l" t="t" r="r" b="b"/>
              <a:pathLst>
                <a:path w="827" h="713" extrusionOk="0">
                  <a:moveTo>
                    <a:pt x="462" y="105"/>
                  </a:moveTo>
                  <a:cubicBezTo>
                    <a:pt x="802" y="105"/>
                    <a:pt x="802" y="615"/>
                    <a:pt x="462" y="615"/>
                  </a:cubicBezTo>
                  <a:cubicBezTo>
                    <a:pt x="317" y="591"/>
                    <a:pt x="219" y="494"/>
                    <a:pt x="219" y="348"/>
                  </a:cubicBezTo>
                  <a:cubicBezTo>
                    <a:pt x="219" y="202"/>
                    <a:pt x="341" y="105"/>
                    <a:pt x="462" y="105"/>
                  </a:cubicBezTo>
                  <a:close/>
                  <a:moveTo>
                    <a:pt x="481" y="1"/>
                  </a:moveTo>
                  <a:cubicBezTo>
                    <a:pt x="392" y="1"/>
                    <a:pt x="299" y="33"/>
                    <a:pt x="219" y="105"/>
                  </a:cubicBezTo>
                  <a:cubicBezTo>
                    <a:pt x="1" y="324"/>
                    <a:pt x="171" y="688"/>
                    <a:pt x="462" y="712"/>
                  </a:cubicBezTo>
                  <a:cubicBezTo>
                    <a:pt x="657" y="712"/>
                    <a:pt x="827" y="542"/>
                    <a:pt x="827" y="348"/>
                  </a:cubicBezTo>
                  <a:cubicBezTo>
                    <a:pt x="827" y="136"/>
                    <a:pt x="663" y="1"/>
                    <a:pt x="481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" name="Google Shape;197;p6"/>
            <p:cNvSpPr/>
            <p:nvPr/>
          </p:nvSpPr>
          <p:spPr>
            <a:xfrm rot="-1688081">
              <a:off x="7885669" y="508705"/>
              <a:ext cx="222744" cy="212988"/>
            </a:xfrm>
            <a:custGeom>
              <a:avLst/>
              <a:gdLst/>
              <a:ahLst/>
              <a:cxnLst/>
              <a:rect l="l" t="t" r="r" b="b"/>
              <a:pathLst>
                <a:path w="1119" h="1074" extrusionOk="0">
                  <a:moveTo>
                    <a:pt x="681" y="441"/>
                  </a:moveTo>
                  <a:cubicBezTo>
                    <a:pt x="681" y="441"/>
                    <a:pt x="681" y="441"/>
                    <a:pt x="681" y="466"/>
                  </a:cubicBezTo>
                  <a:cubicBezTo>
                    <a:pt x="681" y="466"/>
                    <a:pt x="657" y="490"/>
                    <a:pt x="584" y="490"/>
                  </a:cubicBezTo>
                  <a:cubicBezTo>
                    <a:pt x="608" y="466"/>
                    <a:pt x="632" y="441"/>
                    <a:pt x="657" y="441"/>
                  </a:cubicBezTo>
                  <a:close/>
                  <a:moveTo>
                    <a:pt x="384" y="97"/>
                  </a:moveTo>
                  <a:cubicBezTo>
                    <a:pt x="401" y="97"/>
                    <a:pt x="420" y="98"/>
                    <a:pt x="438" y="101"/>
                  </a:cubicBezTo>
                  <a:cubicBezTo>
                    <a:pt x="559" y="101"/>
                    <a:pt x="681" y="126"/>
                    <a:pt x="778" y="150"/>
                  </a:cubicBezTo>
                  <a:cubicBezTo>
                    <a:pt x="924" y="199"/>
                    <a:pt x="1021" y="369"/>
                    <a:pt x="972" y="514"/>
                  </a:cubicBezTo>
                  <a:cubicBezTo>
                    <a:pt x="924" y="733"/>
                    <a:pt x="705" y="976"/>
                    <a:pt x="559" y="976"/>
                  </a:cubicBezTo>
                  <a:lnTo>
                    <a:pt x="511" y="976"/>
                  </a:lnTo>
                  <a:cubicBezTo>
                    <a:pt x="414" y="879"/>
                    <a:pt x="438" y="733"/>
                    <a:pt x="511" y="612"/>
                  </a:cubicBezTo>
                  <a:cubicBezTo>
                    <a:pt x="608" y="587"/>
                    <a:pt x="754" y="563"/>
                    <a:pt x="778" y="490"/>
                  </a:cubicBezTo>
                  <a:cubicBezTo>
                    <a:pt x="802" y="441"/>
                    <a:pt x="778" y="393"/>
                    <a:pt x="754" y="369"/>
                  </a:cubicBezTo>
                  <a:cubicBezTo>
                    <a:pt x="730" y="344"/>
                    <a:pt x="705" y="344"/>
                    <a:pt x="681" y="344"/>
                  </a:cubicBezTo>
                  <a:cubicBezTo>
                    <a:pt x="608" y="344"/>
                    <a:pt x="535" y="417"/>
                    <a:pt x="462" y="514"/>
                  </a:cubicBezTo>
                  <a:cubicBezTo>
                    <a:pt x="441" y="519"/>
                    <a:pt x="419" y="521"/>
                    <a:pt x="398" y="521"/>
                  </a:cubicBezTo>
                  <a:cubicBezTo>
                    <a:pt x="299" y="521"/>
                    <a:pt x="202" y="477"/>
                    <a:pt x="122" y="417"/>
                  </a:cubicBezTo>
                  <a:cubicBezTo>
                    <a:pt x="98" y="369"/>
                    <a:pt x="98" y="344"/>
                    <a:pt x="122" y="296"/>
                  </a:cubicBezTo>
                  <a:cubicBezTo>
                    <a:pt x="165" y="168"/>
                    <a:pt x="263" y="97"/>
                    <a:pt x="384" y="97"/>
                  </a:cubicBezTo>
                  <a:close/>
                  <a:moveTo>
                    <a:pt x="386" y="1"/>
                  </a:moveTo>
                  <a:cubicBezTo>
                    <a:pt x="230" y="1"/>
                    <a:pt x="69" y="97"/>
                    <a:pt x="25" y="271"/>
                  </a:cubicBezTo>
                  <a:cubicBezTo>
                    <a:pt x="1" y="344"/>
                    <a:pt x="1" y="417"/>
                    <a:pt x="49" y="466"/>
                  </a:cubicBezTo>
                  <a:cubicBezTo>
                    <a:pt x="147" y="563"/>
                    <a:pt x="292" y="612"/>
                    <a:pt x="414" y="612"/>
                  </a:cubicBezTo>
                  <a:cubicBezTo>
                    <a:pt x="341" y="733"/>
                    <a:pt x="341" y="927"/>
                    <a:pt x="462" y="1049"/>
                  </a:cubicBezTo>
                  <a:cubicBezTo>
                    <a:pt x="487" y="1073"/>
                    <a:pt x="511" y="1073"/>
                    <a:pt x="559" y="1073"/>
                  </a:cubicBezTo>
                  <a:cubicBezTo>
                    <a:pt x="754" y="1073"/>
                    <a:pt x="1021" y="782"/>
                    <a:pt x="1070" y="539"/>
                  </a:cubicBezTo>
                  <a:cubicBezTo>
                    <a:pt x="1118" y="320"/>
                    <a:pt x="997" y="126"/>
                    <a:pt x="827" y="77"/>
                  </a:cubicBezTo>
                  <a:cubicBezTo>
                    <a:pt x="705" y="29"/>
                    <a:pt x="584" y="4"/>
                    <a:pt x="438" y="4"/>
                  </a:cubicBezTo>
                  <a:cubicBezTo>
                    <a:pt x="421" y="2"/>
                    <a:pt x="403" y="1"/>
                    <a:pt x="386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" name="Google Shape;198;p6"/>
            <p:cNvSpPr/>
            <p:nvPr/>
          </p:nvSpPr>
          <p:spPr>
            <a:xfrm rot="-1688081">
              <a:off x="7969074" y="265754"/>
              <a:ext cx="216788" cy="212988"/>
            </a:xfrm>
            <a:custGeom>
              <a:avLst/>
              <a:gdLst/>
              <a:ahLst/>
              <a:cxnLst/>
              <a:rect l="l" t="t" r="r" b="b"/>
              <a:pathLst>
                <a:path w="1094" h="1072" extrusionOk="0">
                  <a:moveTo>
                    <a:pt x="484" y="620"/>
                  </a:moveTo>
                  <a:cubicBezTo>
                    <a:pt x="474" y="660"/>
                    <a:pt x="413" y="681"/>
                    <a:pt x="413" y="681"/>
                  </a:cubicBezTo>
                  <a:cubicBezTo>
                    <a:pt x="433" y="641"/>
                    <a:pt x="452" y="634"/>
                    <a:pt x="484" y="620"/>
                  </a:cubicBezTo>
                  <a:close/>
                  <a:moveTo>
                    <a:pt x="480" y="88"/>
                  </a:moveTo>
                  <a:cubicBezTo>
                    <a:pt x="512" y="88"/>
                    <a:pt x="542" y="105"/>
                    <a:pt x="559" y="122"/>
                  </a:cubicBezTo>
                  <a:cubicBezTo>
                    <a:pt x="607" y="243"/>
                    <a:pt x="607" y="365"/>
                    <a:pt x="559" y="486"/>
                  </a:cubicBezTo>
                  <a:cubicBezTo>
                    <a:pt x="462" y="486"/>
                    <a:pt x="389" y="535"/>
                    <a:pt x="340" y="608"/>
                  </a:cubicBezTo>
                  <a:cubicBezTo>
                    <a:pt x="316" y="632"/>
                    <a:pt x="316" y="681"/>
                    <a:pt x="340" y="681"/>
                  </a:cubicBezTo>
                  <a:cubicBezTo>
                    <a:pt x="365" y="729"/>
                    <a:pt x="389" y="753"/>
                    <a:pt x="437" y="753"/>
                  </a:cubicBezTo>
                  <a:cubicBezTo>
                    <a:pt x="535" y="753"/>
                    <a:pt x="607" y="632"/>
                    <a:pt x="632" y="559"/>
                  </a:cubicBezTo>
                  <a:lnTo>
                    <a:pt x="778" y="559"/>
                  </a:lnTo>
                  <a:cubicBezTo>
                    <a:pt x="790" y="555"/>
                    <a:pt x="804" y="553"/>
                    <a:pt x="818" y="553"/>
                  </a:cubicBezTo>
                  <a:cubicBezTo>
                    <a:pt x="883" y="553"/>
                    <a:pt x="956" y="596"/>
                    <a:pt x="996" y="656"/>
                  </a:cubicBezTo>
                  <a:cubicBezTo>
                    <a:pt x="996" y="681"/>
                    <a:pt x="996" y="729"/>
                    <a:pt x="972" y="753"/>
                  </a:cubicBezTo>
                  <a:cubicBezTo>
                    <a:pt x="850" y="899"/>
                    <a:pt x="656" y="972"/>
                    <a:pt x="462" y="972"/>
                  </a:cubicBezTo>
                  <a:cubicBezTo>
                    <a:pt x="449" y="974"/>
                    <a:pt x="437" y="975"/>
                    <a:pt x="424" y="975"/>
                  </a:cubicBezTo>
                  <a:cubicBezTo>
                    <a:pt x="268" y="975"/>
                    <a:pt x="122" y="838"/>
                    <a:pt x="122" y="681"/>
                  </a:cubicBezTo>
                  <a:cubicBezTo>
                    <a:pt x="97" y="511"/>
                    <a:pt x="146" y="316"/>
                    <a:pt x="243" y="170"/>
                  </a:cubicBezTo>
                  <a:cubicBezTo>
                    <a:pt x="292" y="122"/>
                    <a:pt x="365" y="98"/>
                    <a:pt x="437" y="98"/>
                  </a:cubicBezTo>
                  <a:cubicBezTo>
                    <a:pt x="452" y="90"/>
                    <a:pt x="466" y="88"/>
                    <a:pt x="480" y="88"/>
                  </a:cubicBezTo>
                  <a:close/>
                  <a:moveTo>
                    <a:pt x="437" y="0"/>
                  </a:moveTo>
                  <a:cubicBezTo>
                    <a:pt x="340" y="0"/>
                    <a:pt x="243" y="49"/>
                    <a:pt x="170" y="122"/>
                  </a:cubicBezTo>
                  <a:cubicBezTo>
                    <a:pt x="49" y="292"/>
                    <a:pt x="0" y="511"/>
                    <a:pt x="24" y="705"/>
                  </a:cubicBezTo>
                  <a:cubicBezTo>
                    <a:pt x="24" y="910"/>
                    <a:pt x="195" y="1072"/>
                    <a:pt x="396" y="1072"/>
                  </a:cubicBezTo>
                  <a:cubicBezTo>
                    <a:pt x="410" y="1072"/>
                    <a:pt x="423" y="1071"/>
                    <a:pt x="437" y="1069"/>
                  </a:cubicBezTo>
                  <a:cubicBezTo>
                    <a:pt x="656" y="1069"/>
                    <a:pt x="875" y="972"/>
                    <a:pt x="1045" y="826"/>
                  </a:cubicBezTo>
                  <a:cubicBezTo>
                    <a:pt x="1069" y="753"/>
                    <a:pt x="1093" y="705"/>
                    <a:pt x="1069" y="632"/>
                  </a:cubicBezTo>
                  <a:cubicBezTo>
                    <a:pt x="1006" y="548"/>
                    <a:pt x="906" y="482"/>
                    <a:pt x="801" y="482"/>
                  </a:cubicBezTo>
                  <a:cubicBezTo>
                    <a:pt x="785" y="482"/>
                    <a:pt x="769" y="483"/>
                    <a:pt x="753" y="486"/>
                  </a:cubicBezTo>
                  <a:lnTo>
                    <a:pt x="656" y="486"/>
                  </a:lnTo>
                  <a:cubicBezTo>
                    <a:pt x="705" y="365"/>
                    <a:pt x="680" y="219"/>
                    <a:pt x="632" y="98"/>
                  </a:cubicBezTo>
                  <a:cubicBezTo>
                    <a:pt x="583" y="49"/>
                    <a:pt x="510" y="0"/>
                    <a:pt x="437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" name="Google Shape;199;p6"/>
            <p:cNvSpPr/>
            <p:nvPr/>
          </p:nvSpPr>
          <p:spPr>
            <a:xfrm rot="-1688081">
              <a:off x="8097840" y="455886"/>
              <a:ext cx="197730" cy="172533"/>
            </a:xfrm>
            <a:custGeom>
              <a:avLst/>
              <a:gdLst/>
              <a:ahLst/>
              <a:cxnLst/>
              <a:rect l="l" t="t" r="r" b="b"/>
              <a:pathLst>
                <a:path w="997" h="868" extrusionOk="0">
                  <a:moveTo>
                    <a:pt x="405" y="1"/>
                  </a:moveTo>
                  <a:cubicBezTo>
                    <a:pt x="214" y="1"/>
                    <a:pt x="67" y="97"/>
                    <a:pt x="49" y="168"/>
                  </a:cubicBezTo>
                  <a:cubicBezTo>
                    <a:pt x="0" y="363"/>
                    <a:pt x="49" y="557"/>
                    <a:pt x="195" y="703"/>
                  </a:cubicBezTo>
                  <a:cubicBezTo>
                    <a:pt x="350" y="801"/>
                    <a:pt x="529" y="867"/>
                    <a:pt x="667" y="867"/>
                  </a:cubicBezTo>
                  <a:cubicBezTo>
                    <a:pt x="767" y="867"/>
                    <a:pt x="844" y="833"/>
                    <a:pt x="875" y="751"/>
                  </a:cubicBezTo>
                  <a:cubicBezTo>
                    <a:pt x="996" y="484"/>
                    <a:pt x="875" y="168"/>
                    <a:pt x="632" y="47"/>
                  </a:cubicBezTo>
                  <a:cubicBezTo>
                    <a:pt x="553" y="14"/>
                    <a:pt x="476" y="1"/>
                    <a:pt x="40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" name="Google Shape;200;p6"/>
            <p:cNvSpPr/>
            <p:nvPr/>
          </p:nvSpPr>
          <p:spPr>
            <a:xfrm rot="-1688081">
              <a:off x="8096717" y="483916"/>
              <a:ext cx="91718" cy="96380"/>
            </a:xfrm>
            <a:custGeom>
              <a:avLst/>
              <a:gdLst/>
              <a:ahLst/>
              <a:cxnLst/>
              <a:rect l="l" t="t" r="r" b="b"/>
              <a:pathLst>
                <a:path w="463" h="487" extrusionOk="0">
                  <a:moveTo>
                    <a:pt x="462" y="0"/>
                  </a:moveTo>
                  <a:lnTo>
                    <a:pt x="1" y="486"/>
                  </a:lnTo>
                  <a:cubicBezTo>
                    <a:pt x="1" y="486"/>
                    <a:pt x="438" y="98"/>
                    <a:pt x="46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" name="Google Shape;201;p6"/>
            <p:cNvSpPr/>
            <p:nvPr/>
          </p:nvSpPr>
          <p:spPr>
            <a:xfrm rot="-1688081">
              <a:off x="8086977" y="473246"/>
              <a:ext cx="110777" cy="116608"/>
            </a:xfrm>
            <a:custGeom>
              <a:avLst/>
              <a:gdLst/>
              <a:ahLst/>
              <a:cxnLst/>
              <a:rect l="l" t="t" r="r" b="b"/>
              <a:pathLst>
                <a:path w="559" h="586" extrusionOk="0">
                  <a:moveTo>
                    <a:pt x="504" y="1"/>
                  </a:moveTo>
                  <a:cubicBezTo>
                    <a:pt x="487" y="1"/>
                    <a:pt x="471" y="9"/>
                    <a:pt x="462" y="27"/>
                  </a:cubicBezTo>
                  <a:cubicBezTo>
                    <a:pt x="340" y="197"/>
                    <a:pt x="195" y="367"/>
                    <a:pt x="25" y="489"/>
                  </a:cubicBezTo>
                  <a:cubicBezTo>
                    <a:pt x="0" y="513"/>
                    <a:pt x="0" y="537"/>
                    <a:pt x="25" y="562"/>
                  </a:cubicBezTo>
                  <a:cubicBezTo>
                    <a:pt x="25" y="562"/>
                    <a:pt x="49" y="562"/>
                    <a:pt x="49" y="586"/>
                  </a:cubicBezTo>
                  <a:cubicBezTo>
                    <a:pt x="73" y="562"/>
                    <a:pt x="73" y="562"/>
                    <a:pt x="73" y="562"/>
                  </a:cubicBezTo>
                  <a:cubicBezTo>
                    <a:pt x="267" y="416"/>
                    <a:pt x="413" y="246"/>
                    <a:pt x="559" y="51"/>
                  </a:cubicBezTo>
                  <a:cubicBezTo>
                    <a:pt x="559" y="21"/>
                    <a:pt x="531" y="1"/>
                    <a:pt x="504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" name="Google Shape;202;p6"/>
            <p:cNvSpPr/>
            <p:nvPr/>
          </p:nvSpPr>
          <p:spPr>
            <a:xfrm rot="-1688081">
              <a:off x="8145696" y="484405"/>
              <a:ext cx="102438" cy="116608"/>
            </a:xfrm>
            <a:custGeom>
              <a:avLst/>
              <a:gdLst/>
              <a:ahLst/>
              <a:cxnLst/>
              <a:rect l="l" t="t" r="r" b="b"/>
              <a:pathLst>
                <a:path w="511" h="584" extrusionOk="0">
                  <a:moveTo>
                    <a:pt x="510" y="1"/>
                  </a:moveTo>
                  <a:lnTo>
                    <a:pt x="0" y="584"/>
                  </a:lnTo>
                  <a:cubicBezTo>
                    <a:pt x="194" y="390"/>
                    <a:pt x="365" y="195"/>
                    <a:pt x="5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" name="Google Shape;203;p6"/>
            <p:cNvSpPr/>
            <p:nvPr/>
          </p:nvSpPr>
          <p:spPr>
            <a:xfrm rot="-1688081">
              <a:off x="8134246" y="477399"/>
              <a:ext cx="125070" cy="133266"/>
            </a:xfrm>
            <a:custGeom>
              <a:avLst/>
              <a:gdLst/>
              <a:ahLst/>
              <a:cxnLst/>
              <a:rect l="l" t="t" r="r" b="b"/>
              <a:pathLst>
                <a:path w="632" h="667" extrusionOk="0">
                  <a:moveTo>
                    <a:pt x="563" y="1"/>
                  </a:moveTo>
                  <a:cubicBezTo>
                    <a:pt x="547" y="1"/>
                    <a:pt x="535" y="18"/>
                    <a:pt x="535" y="35"/>
                  </a:cubicBezTo>
                  <a:cubicBezTo>
                    <a:pt x="389" y="254"/>
                    <a:pt x="219" y="448"/>
                    <a:pt x="25" y="594"/>
                  </a:cubicBezTo>
                  <a:cubicBezTo>
                    <a:pt x="0" y="618"/>
                    <a:pt x="0" y="642"/>
                    <a:pt x="25" y="667"/>
                  </a:cubicBezTo>
                  <a:lnTo>
                    <a:pt x="97" y="667"/>
                  </a:lnTo>
                  <a:cubicBezTo>
                    <a:pt x="292" y="496"/>
                    <a:pt x="486" y="278"/>
                    <a:pt x="632" y="59"/>
                  </a:cubicBezTo>
                  <a:cubicBezTo>
                    <a:pt x="632" y="35"/>
                    <a:pt x="608" y="11"/>
                    <a:pt x="583" y="11"/>
                  </a:cubicBezTo>
                  <a:cubicBezTo>
                    <a:pt x="576" y="3"/>
                    <a:pt x="569" y="1"/>
                    <a:pt x="563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" name="Google Shape;204;p6"/>
            <p:cNvSpPr/>
            <p:nvPr/>
          </p:nvSpPr>
          <p:spPr>
            <a:xfrm rot="-1688081">
              <a:off x="7849333" y="474447"/>
              <a:ext cx="145319" cy="57114"/>
            </a:xfrm>
            <a:custGeom>
              <a:avLst/>
              <a:gdLst/>
              <a:ahLst/>
              <a:cxnLst/>
              <a:rect l="l" t="t" r="r" b="b"/>
              <a:pathLst>
                <a:path w="729" h="287" extrusionOk="0">
                  <a:moveTo>
                    <a:pt x="254" y="0"/>
                  </a:moveTo>
                  <a:cubicBezTo>
                    <a:pt x="184" y="0"/>
                    <a:pt x="114" y="14"/>
                    <a:pt x="49" y="43"/>
                  </a:cubicBezTo>
                  <a:cubicBezTo>
                    <a:pt x="0" y="68"/>
                    <a:pt x="25" y="140"/>
                    <a:pt x="73" y="140"/>
                  </a:cubicBezTo>
                  <a:cubicBezTo>
                    <a:pt x="133" y="118"/>
                    <a:pt x="196" y="107"/>
                    <a:pt x="258" y="107"/>
                  </a:cubicBezTo>
                  <a:cubicBezTo>
                    <a:pt x="396" y="107"/>
                    <a:pt x="531" y="161"/>
                    <a:pt x="632" y="262"/>
                  </a:cubicBezTo>
                  <a:cubicBezTo>
                    <a:pt x="656" y="286"/>
                    <a:pt x="656" y="286"/>
                    <a:pt x="680" y="286"/>
                  </a:cubicBezTo>
                  <a:lnTo>
                    <a:pt x="705" y="286"/>
                  </a:lnTo>
                  <a:cubicBezTo>
                    <a:pt x="729" y="262"/>
                    <a:pt x="729" y="213"/>
                    <a:pt x="705" y="213"/>
                  </a:cubicBezTo>
                  <a:cubicBezTo>
                    <a:pt x="585" y="77"/>
                    <a:pt x="418" y="0"/>
                    <a:pt x="254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" name="Google Shape;205;p6"/>
            <p:cNvSpPr/>
            <p:nvPr/>
          </p:nvSpPr>
          <p:spPr>
            <a:xfrm rot="-1688081">
              <a:off x="8204018" y="501822"/>
              <a:ext cx="77425" cy="91621"/>
            </a:xfrm>
            <a:custGeom>
              <a:avLst/>
              <a:gdLst/>
              <a:ahLst/>
              <a:cxnLst/>
              <a:rect l="l" t="t" r="r" b="b"/>
              <a:pathLst>
                <a:path w="389" h="462" extrusionOk="0">
                  <a:moveTo>
                    <a:pt x="389" y="0"/>
                  </a:moveTo>
                  <a:lnTo>
                    <a:pt x="0" y="462"/>
                  </a:lnTo>
                  <a:cubicBezTo>
                    <a:pt x="0" y="462"/>
                    <a:pt x="364" y="146"/>
                    <a:pt x="38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" name="Google Shape;206;p6"/>
            <p:cNvSpPr/>
            <p:nvPr/>
          </p:nvSpPr>
          <p:spPr>
            <a:xfrm rot="-1688081">
              <a:off x="8189668" y="491995"/>
              <a:ext cx="101247" cy="111848"/>
            </a:xfrm>
            <a:custGeom>
              <a:avLst/>
              <a:gdLst/>
              <a:ahLst/>
              <a:cxnLst/>
              <a:rect l="l" t="t" r="r" b="b"/>
              <a:pathLst>
                <a:path w="511" h="566" extrusionOk="0">
                  <a:moveTo>
                    <a:pt x="462" y="1"/>
                  </a:moveTo>
                  <a:cubicBezTo>
                    <a:pt x="444" y="1"/>
                    <a:pt x="425" y="19"/>
                    <a:pt x="413" y="55"/>
                  </a:cubicBezTo>
                  <a:cubicBezTo>
                    <a:pt x="389" y="152"/>
                    <a:pt x="170" y="371"/>
                    <a:pt x="24" y="468"/>
                  </a:cubicBezTo>
                  <a:cubicBezTo>
                    <a:pt x="0" y="493"/>
                    <a:pt x="0" y="517"/>
                    <a:pt x="24" y="541"/>
                  </a:cubicBezTo>
                  <a:cubicBezTo>
                    <a:pt x="24" y="541"/>
                    <a:pt x="49" y="565"/>
                    <a:pt x="73" y="565"/>
                  </a:cubicBezTo>
                  <a:cubicBezTo>
                    <a:pt x="73" y="565"/>
                    <a:pt x="73" y="541"/>
                    <a:pt x="73" y="541"/>
                  </a:cubicBezTo>
                  <a:cubicBezTo>
                    <a:pt x="122" y="493"/>
                    <a:pt x="486" y="225"/>
                    <a:pt x="510" y="55"/>
                  </a:cubicBezTo>
                  <a:cubicBezTo>
                    <a:pt x="498" y="19"/>
                    <a:pt x="480" y="1"/>
                    <a:pt x="462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" name="Google Shape;207;p6"/>
            <p:cNvSpPr/>
            <p:nvPr/>
          </p:nvSpPr>
          <p:spPr>
            <a:xfrm rot="-1688081">
              <a:off x="7906533" y="365424"/>
              <a:ext cx="77425" cy="139215"/>
            </a:xfrm>
            <a:custGeom>
              <a:avLst/>
              <a:gdLst/>
              <a:ahLst/>
              <a:cxnLst/>
              <a:rect l="l" t="t" r="r" b="b"/>
              <a:pathLst>
                <a:path w="390" h="699" extrusionOk="0">
                  <a:moveTo>
                    <a:pt x="158" y="0"/>
                  </a:moveTo>
                  <a:cubicBezTo>
                    <a:pt x="146" y="0"/>
                    <a:pt x="134" y="6"/>
                    <a:pt x="122" y="18"/>
                  </a:cubicBezTo>
                  <a:cubicBezTo>
                    <a:pt x="0" y="237"/>
                    <a:pt x="98" y="529"/>
                    <a:pt x="292" y="699"/>
                  </a:cubicBezTo>
                  <a:lnTo>
                    <a:pt x="365" y="699"/>
                  </a:lnTo>
                  <a:cubicBezTo>
                    <a:pt x="389" y="674"/>
                    <a:pt x="389" y="650"/>
                    <a:pt x="365" y="626"/>
                  </a:cubicBezTo>
                  <a:cubicBezTo>
                    <a:pt x="171" y="504"/>
                    <a:pt x="122" y="261"/>
                    <a:pt x="195" y="67"/>
                  </a:cubicBezTo>
                  <a:cubicBezTo>
                    <a:pt x="219" y="43"/>
                    <a:pt x="219" y="18"/>
                    <a:pt x="195" y="18"/>
                  </a:cubicBezTo>
                  <a:cubicBezTo>
                    <a:pt x="183" y="6"/>
                    <a:pt x="171" y="0"/>
                    <a:pt x="158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" name="Google Shape;208;p6"/>
            <p:cNvSpPr/>
            <p:nvPr/>
          </p:nvSpPr>
          <p:spPr>
            <a:xfrm rot="-1688081">
              <a:off x="8626992" y="406417"/>
              <a:ext cx="366872" cy="1042332"/>
            </a:xfrm>
            <a:custGeom>
              <a:avLst/>
              <a:gdLst/>
              <a:ahLst/>
              <a:cxnLst/>
              <a:rect l="l" t="t" r="r" b="b"/>
              <a:pathLst>
                <a:path w="1848" h="5242" extrusionOk="0">
                  <a:moveTo>
                    <a:pt x="156" y="1"/>
                  </a:moveTo>
                  <a:cubicBezTo>
                    <a:pt x="122" y="1"/>
                    <a:pt x="86" y="7"/>
                    <a:pt x="49" y="19"/>
                  </a:cubicBezTo>
                  <a:cubicBezTo>
                    <a:pt x="25" y="19"/>
                    <a:pt x="1" y="43"/>
                    <a:pt x="1" y="68"/>
                  </a:cubicBezTo>
                  <a:cubicBezTo>
                    <a:pt x="25" y="92"/>
                    <a:pt x="25" y="116"/>
                    <a:pt x="49" y="116"/>
                  </a:cubicBezTo>
                  <a:lnTo>
                    <a:pt x="74" y="92"/>
                  </a:lnTo>
                  <a:lnTo>
                    <a:pt x="244" y="92"/>
                  </a:lnTo>
                  <a:cubicBezTo>
                    <a:pt x="251" y="99"/>
                    <a:pt x="258" y="102"/>
                    <a:pt x="265" y="102"/>
                  </a:cubicBezTo>
                  <a:cubicBezTo>
                    <a:pt x="280" y="102"/>
                    <a:pt x="292" y="85"/>
                    <a:pt x="292" y="68"/>
                  </a:cubicBezTo>
                  <a:cubicBezTo>
                    <a:pt x="292" y="43"/>
                    <a:pt x="268" y="19"/>
                    <a:pt x="244" y="19"/>
                  </a:cubicBezTo>
                  <a:cubicBezTo>
                    <a:pt x="220" y="7"/>
                    <a:pt x="189" y="1"/>
                    <a:pt x="156" y="1"/>
                  </a:cubicBezTo>
                  <a:close/>
                  <a:moveTo>
                    <a:pt x="438" y="43"/>
                  </a:moveTo>
                  <a:cubicBezTo>
                    <a:pt x="414" y="43"/>
                    <a:pt x="390" y="68"/>
                    <a:pt x="390" y="92"/>
                  </a:cubicBezTo>
                  <a:cubicBezTo>
                    <a:pt x="390" y="116"/>
                    <a:pt x="390" y="141"/>
                    <a:pt x="414" y="141"/>
                  </a:cubicBezTo>
                  <a:cubicBezTo>
                    <a:pt x="487" y="165"/>
                    <a:pt x="535" y="165"/>
                    <a:pt x="584" y="189"/>
                  </a:cubicBezTo>
                  <a:lnTo>
                    <a:pt x="608" y="189"/>
                  </a:lnTo>
                  <a:cubicBezTo>
                    <a:pt x="632" y="189"/>
                    <a:pt x="632" y="189"/>
                    <a:pt x="657" y="165"/>
                  </a:cubicBezTo>
                  <a:cubicBezTo>
                    <a:pt x="657" y="141"/>
                    <a:pt x="657" y="116"/>
                    <a:pt x="632" y="116"/>
                  </a:cubicBezTo>
                  <a:cubicBezTo>
                    <a:pt x="560" y="92"/>
                    <a:pt x="511" y="68"/>
                    <a:pt x="438" y="43"/>
                  </a:cubicBezTo>
                  <a:close/>
                  <a:moveTo>
                    <a:pt x="778" y="195"/>
                  </a:moveTo>
                  <a:cubicBezTo>
                    <a:pt x="766" y="195"/>
                    <a:pt x="754" y="201"/>
                    <a:pt x="754" y="213"/>
                  </a:cubicBezTo>
                  <a:cubicBezTo>
                    <a:pt x="730" y="238"/>
                    <a:pt x="730" y="262"/>
                    <a:pt x="754" y="286"/>
                  </a:cubicBezTo>
                  <a:cubicBezTo>
                    <a:pt x="803" y="311"/>
                    <a:pt x="851" y="359"/>
                    <a:pt x="875" y="384"/>
                  </a:cubicBezTo>
                  <a:cubicBezTo>
                    <a:pt x="900" y="408"/>
                    <a:pt x="900" y="408"/>
                    <a:pt x="924" y="408"/>
                  </a:cubicBezTo>
                  <a:lnTo>
                    <a:pt x="973" y="408"/>
                  </a:lnTo>
                  <a:cubicBezTo>
                    <a:pt x="973" y="384"/>
                    <a:pt x="973" y="359"/>
                    <a:pt x="973" y="335"/>
                  </a:cubicBezTo>
                  <a:cubicBezTo>
                    <a:pt x="924" y="286"/>
                    <a:pt x="875" y="238"/>
                    <a:pt x="803" y="213"/>
                  </a:cubicBezTo>
                  <a:cubicBezTo>
                    <a:pt x="803" y="201"/>
                    <a:pt x="790" y="195"/>
                    <a:pt x="778" y="195"/>
                  </a:cubicBezTo>
                  <a:close/>
                  <a:moveTo>
                    <a:pt x="1033" y="438"/>
                  </a:moveTo>
                  <a:cubicBezTo>
                    <a:pt x="1021" y="438"/>
                    <a:pt x="1009" y="444"/>
                    <a:pt x="997" y="456"/>
                  </a:cubicBezTo>
                  <a:cubicBezTo>
                    <a:pt x="973" y="456"/>
                    <a:pt x="973" y="505"/>
                    <a:pt x="997" y="529"/>
                  </a:cubicBezTo>
                  <a:cubicBezTo>
                    <a:pt x="1021" y="578"/>
                    <a:pt x="1045" y="626"/>
                    <a:pt x="1070" y="675"/>
                  </a:cubicBezTo>
                  <a:cubicBezTo>
                    <a:pt x="1070" y="699"/>
                    <a:pt x="1094" y="724"/>
                    <a:pt x="1118" y="724"/>
                  </a:cubicBezTo>
                  <a:lnTo>
                    <a:pt x="1118" y="699"/>
                  </a:lnTo>
                  <a:cubicBezTo>
                    <a:pt x="1143" y="675"/>
                    <a:pt x="1167" y="651"/>
                    <a:pt x="1143" y="626"/>
                  </a:cubicBezTo>
                  <a:cubicBezTo>
                    <a:pt x="1118" y="578"/>
                    <a:pt x="1094" y="505"/>
                    <a:pt x="1070" y="456"/>
                  </a:cubicBezTo>
                  <a:cubicBezTo>
                    <a:pt x="1058" y="444"/>
                    <a:pt x="1045" y="438"/>
                    <a:pt x="1033" y="438"/>
                  </a:cubicBezTo>
                  <a:close/>
                  <a:moveTo>
                    <a:pt x="1143" y="796"/>
                  </a:moveTo>
                  <a:cubicBezTo>
                    <a:pt x="1118" y="821"/>
                    <a:pt x="1118" y="845"/>
                    <a:pt x="1118" y="869"/>
                  </a:cubicBezTo>
                  <a:cubicBezTo>
                    <a:pt x="1118" y="918"/>
                    <a:pt x="1143" y="991"/>
                    <a:pt x="1143" y="991"/>
                  </a:cubicBezTo>
                  <a:lnTo>
                    <a:pt x="1143" y="1039"/>
                  </a:lnTo>
                  <a:cubicBezTo>
                    <a:pt x="1143" y="1064"/>
                    <a:pt x="1167" y="1088"/>
                    <a:pt x="1191" y="1088"/>
                  </a:cubicBezTo>
                  <a:cubicBezTo>
                    <a:pt x="1215" y="1088"/>
                    <a:pt x="1240" y="1064"/>
                    <a:pt x="1240" y="1039"/>
                  </a:cubicBezTo>
                  <a:cubicBezTo>
                    <a:pt x="1240" y="1015"/>
                    <a:pt x="1240" y="1015"/>
                    <a:pt x="1240" y="991"/>
                  </a:cubicBezTo>
                  <a:cubicBezTo>
                    <a:pt x="1215" y="942"/>
                    <a:pt x="1215" y="894"/>
                    <a:pt x="1215" y="845"/>
                  </a:cubicBezTo>
                  <a:cubicBezTo>
                    <a:pt x="1191" y="821"/>
                    <a:pt x="1167" y="796"/>
                    <a:pt x="1143" y="796"/>
                  </a:cubicBezTo>
                  <a:close/>
                  <a:moveTo>
                    <a:pt x="1191" y="1185"/>
                  </a:moveTo>
                  <a:cubicBezTo>
                    <a:pt x="1167" y="1185"/>
                    <a:pt x="1143" y="1209"/>
                    <a:pt x="1143" y="1234"/>
                  </a:cubicBezTo>
                  <a:cubicBezTo>
                    <a:pt x="1143" y="1282"/>
                    <a:pt x="1143" y="1355"/>
                    <a:pt x="1118" y="1404"/>
                  </a:cubicBezTo>
                  <a:cubicBezTo>
                    <a:pt x="1118" y="1428"/>
                    <a:pt x="1143" y="1452"/>
                    <a:pt x="1167" y="1452"/>
                  </a:cubicBezTo>
                  <a:cubicBezTo>
                    <a:pt x="1191" y="1452"/>
                    <a:pt x="1215" y="1452"/>
                    <a:pt x="1215" y="1428"/>
                  </a:cubicBezTo>
                  <a:cubicBezTo>
                    <a:pt x="1215" y="1355"/>
                    <a:pt x="1240" y="1307"/>
                    <a:pt x="1240" y="1234"/>
                  </a:cubicBezTo>
                  <a:cubicBezTo>
                    <a:pt x="1240" y="1209"/>
                    <a:pt x="1215" y="1185"/>
                    <a:pt x="1191" y="1185"/>
                  </a:cubicBezTo>
                  <a:close/>
                  <a:moveTo>
                    <a:pt x="1107" y="1549"/>
                  </a:moveTo>
                  <a:cubicBezTo>
                    <a:pt x="1093" y="1549"/>
                    <a:pt x="1078" y="1557"/>
                    <a:pt x="1070" y="1574"/>
                  </a:cubicBezTo>
                  <a:cubicBezTo>
                    <a:pt x="1045" y="1622"/>
                    <a:pt x="997" y="1695"/>
                    <a:pt x="973" y="1744"/>
                  </a:cubicBezTo>
                  <a:cubicBezTo>
                    <a:pt x="948" y="1744"/>
                    <a:pt x="948" y="1792"/>
                    <a:pt x="973" y="1792"/>
                  </a:cubicBezTo>
                  <a:lnTo>
                    <a:pt x="1045" y="1792"/>
                  </a:lnTo>
                  <a:cubicBezTo>
                    <a:pt x="1094" y="1744"/>
                    <a:pt x="1118" y="1671"/>
                    <a:pt x="1143" y="1622"/>
                  </a:cubicBezTo>
                  <a:cubicBezTo>
                    <a:pt x="1158" y="1575"/>
                    <a:pt x="1133" y="1549"/>
                    <a:pt x="1107" y="1549"/>
                  </a:cubicBezTo>
                  <a:close/>
                  <a:moveTo>
                    <a:pt x="438" y="1792"/>
                  </a:moveTo>
                  <a:cubicBezTo>
                    <a:pt x="394" y="1792"/>
                    <a:pt x="390" y="1893"/>
                    <a:pt x="426" y="1893"/>
                  </a:cubicBezTo>
                  <a:cubicBezTo>
                    <a:pt x="430" y="1893"/>
                    <a:pt x="434" y="1892"/>
                    <a:pt x="438" y="1890"/>
                  </a:cubicBezTo>
                  <a:lnTo>
                    <a:pt x="632" y="1890"/>
                  </a:lnTo>
                  <a:cubicBezTo>
                    <a:pt x="657" y="1890"/>
                    <a:pt x="681" y="1890"/>
                    <a:pt x="681" y="1841"/>
                  </a:cubicBezTo>
                  <a:cubicBezTo>
                    <a:pt x="681" y="1817"/>
                    <a:pt x="657" y="1817"/>
                    <a:pt x="632" y="1792"/>
                  </a:cubicBezTo>
                  <a:close/>
                  <a:moveTo>
                    <a:pt x="244" y="1841"/>
                  </a:moveTo>
                  <a:cubicBezTo>
                    <a:pt x="171" y="1865"/>
                    <a:pt x="98" y="1914"/>
                    <a:pt x="74" y="1963"/>
                  </a:cubicBezTo>
                  <a:cubicBezTo>
                    <a:pt x="49" y="1987"/>
                    <a:pt x="49" y="2011"/>
                    <a:pt x="74" y="2011"/>
                  </a:cubicBezTo>
                  <a:cubicBezTo>
                    <a:pt x="74" y="2023"/>
                    <a:pt x="74" y="2029"/>
                    <a:pt x="77" y="2029"/>
                  </a:cubicBezTo>
                  <a:cubicBezTo>
                    <a:pt x="80" y="2029"/>
                    <a:pt x="86" y="2023"/>
                    <a:pt x="98" y="2011"/>
                  </a:cubicBezTo>
                  <a:cubicBezTo>
                    <a:pt x="98" y="2023"/>
                    <a:pt x="104" y="2029"/>
                    <a:pt x="110" y="2029"/>
                  </a:cubicBezTo>
                  <a:cubicBezTo>
                    <a:pt x="116" y="2029"/>
                    <a:pt x="122" y="2023"/>
                    <a:pt x="122" y="2011"/>
                  </a:cubicBezTo>
                  <a:cubicBezTo>
                    <a:pt x="171" y="1987"/>
                    <a:pt x="220" y="1938"/>
                    <a:pt x="268" y="1938"/>
                  </a:cubicBezTo>
                  <a:cubicBezTo>
                    <a:pt x="292" y="1938"/>
                    <a:pt x="317" y="1914"/>
                    <a:pt x="292" y="1865"/>
                  </a:cubicBezTo>
                  <a:cubicBezTo>
                    <a:pt x="292" y="1841"/>
                    <a:pt x="268" y="1841"/>
                    <a:pt x="244" y="1841"/>
                  </a:cubicBezTo>
                  <a:close/>
                  <a:moveTo>
                    <a:pt x="803" y="1841"/>
                  </a:moveTo>
                  <a:cubicBezTo>
                    <a:pt x="778" y="1841"/>
                    <a:pt x="754" y="1841"/>
                    <a:pt x="754" y="1865"/>
                  </a:cubicBezTo>
                  <a:cubicBezTo>
                    <a:pt x="754" y="1890"/>
                    <a:pt x="754" y="1914"/>
                    <a:pt x="778" y="1938"/>
                  </a:cubicBezTo>
                  <a:lnTo>
                    <a:pt x="705" y="1987"/>
                  </a:lnTo>
                  <a:cubicBezTo>
                    <a:pt x="681" y="2011"/>
                    <a:pt x="681" y="2035"/>
                    <a:pt x="705" y="2060"/>
                  </a:cubicBezTo>
                  <a:lnTo>
                    <a:pt x="754" y="2060"/>
                  </a:lnTo>
                  <a:cubicBezTo>
                    <a:pt x="754" y="2060"/>
                    <a:pt x="754" y="2060"/>
                    <a:pt x="754" y="2035"/>
                  </a:cubicBezTo>
                  <a:cubicBezTo>
                    <a:pt x="803" y="2011"/>
                    <a:pt x="827" y="1987"/>
                    <a:pt x="875" y="1938"/>
                  </a:cubicBezTo>
                  <a:lnTo>
                    <a:pt x="948" y="1963"/>
                  </a:lnTo>
                  <a:cubicBezTo>
                    <a:pt x="955" y="1970"/>
                    <a:pt x="963" y="1973"/>
                    <a:pt x="970" y="1973"/>
                  </a:cubicBezTo>
                  <a:cubicBezTo>
                    <a:pt x="987" y="1973"/>
                    <a:pt x="1004" y="1955"/>
                    <a:pt x="1021" y="1938"/>
                  </a:cubicBezTo>
                  <a:cubicBezTo>
                    <a:pt x="1021" y="1914"/>
                    <a:pt x="997" y="1890"/>
                    <a:pt x="997" y="1890"/>
                  </a:cubicBezTo>
                  <a:lnTo>
                    <a:pt x="900" y="1841"/>
                  </a:lnTo>
                  <a:close/>
                  <a:moveTo>
                    <a:pt x="1143" y="1993"/>
                  </a:moveTo>
                  <a:cubicBezTo>
                    <a:pt x="1130" y="1993"/>
                    <a:pt x="1118" y="1999"/>
                    <a:pt x="1118" y="2011"/>
                  </a:cubicBezTo>
                  <a:cubicBezTo>
                    <a:pt x="1094" y="2035"/>
                    <a:pt x="1094" y="2060"/>
                    <a:pt x="1118" y="2084"/>
                  </a:cubicBezTo>
                  <a:cubicBezTo>
                    <a:pt x="1167" y="2108"/>
                    <a:pt x="1191" y="2157"/>
                    <a:pt x="1240" y="2205"/>
                  </a:cubicBezTo>
                  <a:cubicBezTo>
                    <a:pt x="1240" y="2205"/>
                    <a:pt x="1264" y="2205"/>
                    <a:pt x="1264" y="2230"/>
                  </a:cubicBezTo>
                  <a:lnTo>
                    <a:pt x="1313" y="2230"/>
                  </a:lnTo>
                  <a:cubicBezTo>
                    <a:pt x="1337" y="2205"/>
                    <a:pt x="1337" y="2181"/>
                    <a:pt x="1313" y="2157"/>
                  </a:cubicBezTo>
                  <a:cubicBezTo>
                    <a:pt x="1264" y="2108"/>
                    <a:pt x="1215" y="2060"/>
                    <a:pt x="1167" y="2011"/>
                  </a:cubicBezTo>
                  <a:cubicBezTo>
                    <a:pt x="1167" y="1999"/>
                    <a:pt x="1155" y="1993"/>
                    <a:pt x="1143" y="1993"/>
                  </a:cubicBezTo>
                  <a:close/>
                  <a:moveTo>
                    <a:pt x="585" y="2074"/>
                  </a:moveTo>
                  <a:cubicBezTo>
                    <a:pt x="576" y="2074"/>
                    <a:pt x="567" y="2077"/>
                    <a:pt x="560" y="2084"/>
                  </a:cubicBezTo>
                  <a:cubicBezTo>
                    <a:pt x="511" y="2108"/>
                    <a:pt x="462" y="2133"/>
                    <a:pt x="414" y="2157"/>
                  </a:cubicBezTo>
                  <a:cubicBezTo>
                    <a:pt x="365" y="2157"/>
                    <a:pt x="365" y="2230"/>
                    <a:pt x="414" y="2254"/>
                  </a:cubicBezTo>
                  <a:lnTo>
                    <a:pt x="438" y="2230"/>
                  </a:lnTo>
                  <a:cubicBezTo>
                    <a:pt x="487" y="2205"/>
                    <a:pt x="560" y="2181"/>
                    <a:pt x="608" y="2157"/>
                  </a:cubicBezTo>
                  <a:cubicBezTo>
                    <a:pt x="632" y="2157"/>
                    <a:pt x="632" y="2133"/>
                    <a:pt x="632" y="2108"/>
                  </a:cubicBezTo>
                  <a:cubicBezTo>
                    <a:pt x="632" y="2091"/>
                    <a:pt x="608" y="2074"/>
                    <a:pt x="585" y="2074"/>
                  </a:cubicBezTo>
                  <a:close/>
                  <a:moveTo>
                    <a:pt x="49" y="2108"/>
                  </a:moveTo>
                  <a:cubicBezTo>
                    <a:pt x="25" y="2133"/>
                    <a:pt x="1" y="2157"/>
                    <a:pt x="25" y="2181"/>
                  </a:cubicBezTo>
                  <a:cubicBezTo>
                    <a:pt x="74" y="2230"/>
                    <a:pt x="147" y="2278"/>
                    <a:pt x="220" y="2278"/>
                  </a:cubicBezTo>
                  <a:lnTo>
                    <a:pt x="244" y="2278"/>
                  </a:lnTo>
                  <a:cubicBezTo>
                    <a:pt x="244" y="2278"/>
                    <a:pt x="268" y="2254"/>
                    <a:pt x="268" y="2230"/>
                  </a:cubicBezTo>
                  <a:cubicBezTo>
                    <a:pt x="268" y="2205"/>
                    <a:pt x="244" y="2181"/>
                    <a:pt x="220" y="2181"/>
                  </a:cubicBezTo>
                  <a:cubicBezTo>
                    <a:pt x="195" y="2181"/>
                    <a:pt x="122" y="2181"/>
                    <a:pt x="98" y="2133"/>
                  </a:cubicBezTo>
                  <a:cubicBezTo>
                    <a:pt x="98" y="2108"/>
                    <a:pt x="74" y="2108"/>
                    <a:pt x="49" y="2108"/>
                  </a:cubicBezTo>
                  <a:close/>
                  <a:moveTo>
                    <a:pt x="1361" y="2278"/>
                  </a:moveTo>
                  <a:cubicBezTo>
                    <a:pt x="1337" y="2303"/>
                    <a:pt x="1313" y="2327"/>
                    <a:pt x="1337" y="2351"/>
                  </a:cubicBezTo>
                  <a:cubicBezTo>
                    <a:pt x="1337" y="2400"/>
                    <a:pt x="1361" y="2448"/>
                    <a:pt x="1361" y="2521"/>
                  </a:cubicBezTo>
                  <a:cubicBezTo>
                    <a:pt x="1361" y="2546"/>
                    <a:pt x="1386" y="2570"/>
                    <a:pt x="1410" y="2570"/>
                  </a:cubicBezTo>
                  <a:cubicBezTo>
                    <a:pt x="1434" y="2570"/>
                    <a:pt x="1458" y="2546"/>
                    <a:pt x="1458" y="2521"/>
                  </a:cubicBezTo>
                  <a:cubicBezTo>
                    <a:pt x="1458" y="2448"/>
                    <a:pt x="1434" y="2375"/>
                    <a:pt x="1410" y="2327"/>
                  </a:cubicBezTo>
                  <a:cubicBezTo>
                    <a:pt x="1410" y="2303"/>
                    <a:pt x="1361" y="2278"/>
                    <a:pt x="1361" y="2278"/>
                  </a:cubicBezTo>
                  <a:close/>
                  <a:moveTo>
                    <a:pt x="1402" y="2657"/>
                  </a:moveTo>
                  <a:cubicBezTo>
                    <a:pt x="1383" y="2657"/>
                    <a:pt x="1378" y="2674"/>
                    <a:pt x="1361" y="2691"/>
                  </a:cubicBezTo>
                  <a:cubicBezTo>
                    <a:pt x="1361" y="2764"/>
                    <a:pt x="1337" y="2813"/>
                    <a:pt x="1313" y="2861"/>
                  </a:cubicBezTo>
                  <a:cubicBezTo>
                    <a:pt x="1313" y="2886"/>
                    <a:pt x="1337" y="2910"/>
                    <a:pt x="1361" y="2934"/>
                  </a:cubicBezTo>
                  <a:cubicBezTo>
                    <a:pt x="1386" y="2934"/>
                    <a:pt x="1410" y="2934"/>
                    <a:pt x="1410" y="2910"/>
                  </a:cubicBezTo>
                  <a:cubicBezTo>
                    <a:pt x="1434" y="2837"/>
                    <a:pt x="1458" y="2764"/>
                    <a:pt x="1458" y="2716"/>
                  </a:cubicBezTo>
                  <a:cubicBezTo>
                    <a:pt x="1458" y="2691"/>
                    <a:pt x="1458" y="2667"/>
                    <a:pt x="1434" y="2667"/>
                  </a:cubicBezTo>
                  <a:cubicBezTo>
                    <a:pt x="1420" y="2660"/>
                    <a:pt x="1410" y="2657"/>
                    <a:pt x="1402" y="2657"/>
                  </a:cubicBezTo>
                  <a:close/>
                  <a:moveTo>
                    <a:pt x="1288" y="3021"/>
                  </a:moveTo>
                  <a:cubicBezTo>
                    <a:pt x="1272" y="3021"/>
                    <a:pt x="1256" y="3031"/>
                    <a:pt x="1240" y="3031"/>
                  </a:cubicBezTo>
                  <a:lnTo>
                    <a:pt x="1167" y="3201"/>
                  </a:lnTo>
                  <a:cubicBezTo>
                    <a:pt x="1143" y="3226"/>
                    <a:pt x="1167" y="3250"/>
                    <a:pt x="1191" y="3274"/>
                  </a:cubicBezTo>
                  <a:cubicBezTo>
                    <a:pt x="1215" y="3274"/>
                    <a:pt x="1240" y="3274"/>
                    <a:pt x="1240" y="3250"/>
                  </a:cubicBezTo>
                  <a:cubicBezTo>
                    <a:pt x="1264" y="3201"/>
                    <a:pt x="1313" y="3153"/>
                    <a:pt x="1337" y="3080"/>
                  </a:cubicBezTo>
                  <a:cubicBezTo>
                    <a:pt x="1337" y="3056"/>
                    <a:pt x="1337" y="3031"/>
                    <a:pt x="1313" y="3031"/>
                  </a:cubicBezTo>
                  <a:cubicBezTo>
                    <a:pt x="1305" y="3023"/>
                    <a:pt x="1296" y="3021"/>
                    <a:pt x="1288" y="3021"/>
                  </a:cubicBezTo>
                  <a:close/>
                  <a:moveTo>
                    <a:pt x="1124" y="3351"/>
                  </a:moveTo>
                  <a:cubicBezTo>
                    <a:pt x="1112" y="3351"/>
                    <a:pt x="1101" y="3357"/>
                    <a:pt x="1094" y="3371"/>
                  </a:cubicBezTo>
                  <a:cubicBezTo>
                    <a:pt x="1045" y="3444"/>
                    <a:pt x="1021" y="3493"/>
                    <a:pt x="997" y="3542"/>
                  </a:cubicBezTo>
                  <a:cubicBezTo>
                    <a:pt x="973" y="3542"/>
                    <a:pt x="973" y="3566"/>
                    <a:pt x="997" y="3590"/>
                  </a:cubicBezTo>
                  <a:lnTo>
                    <a:pt x="1070" y="3590"/>
                  </a:lnTo>
                  <a:cubicBezTo>
                    <a:pt x="1094" y="3542"/>
                    <a:pt x="1143" y="3493"/>
                    <a:pt x="1167" y="3420"/>
                  </a:cubicBezTo>
                  <a:cubicBezTo>
                    <a:pt x="1184" y="3386"/>
                    <a:pt x="1153" y="3351"/>
                    <a:pt x="1124" y="3351"/>
                  </a:cubicBezTo>
                  <a:close/>
                  <a:moveTo>
                    <a:pt x="705" y="3566"/>
                  </a:moveTo>
                  <a:cubicBezTo>
                    <a:pt x="632" y="3566"/>
                    <a:pt x="560" y="3590"/>
                    <a:pt x="511" y="3639"/>
                  </a:cubicBezTo>
                  <a:cubicBezTo>
                    <a:pt x="487" y="3639"/>
                    <a:pt x="487" y="3687"/>
                    <a:pt x="511" y="3687"/>
                  </a:cubicBezTo>
                  <a:cubicBezTo>
                    <a:pt x="511" y="3699"/>
                    <a:pt x="511" y="3705"/>
                    <a:pt x="514" y="3705"/>
                  </a:cubicBezTo>
                  <a:cubicBezTo>
                    <a:pt x="517" y="3705"/>
                    <a:pt x="523" y="3699"/>
                    <a:pt x="535" y="3687"/>
                  </a:cubicBezTo>
                  <a:cubicBezTo>
                    <a:pt x="535" y="3687"/>
                    <a:pt x="535" y="3712"/>
                    <a:pt x="560" y="3712"/>
                  </a:cubicBezTo>
                  <a:cubicBezTo>
                    <a:pt x="608" y="3663"/>
                    <a:pt x="657" y="3663"/>
                    <a:pt x="705" y="3663"/>
                  </a:cubicBezTo>
                  <a:cubicBezTo>
                    <a:pt x="730" y="3663"/>
                    <a:pt x="754" y="3639"/>
                    <a:pt x="754" y="3614"/>
                  </a:cubicBezTo>
                  <a:cubicBezTo>
                    <a:pt x="754" y="3590"/>
                    <a:pt x="730" y="3566"/>
                    <a:pt x="705" y="3566"/>
                  </a:cubicBezTo>
                  <a:close/>
                  <a:moveTo>
                    <a:pt x="900" y="3590"/>
                  </a:moveTo>
                  <a:cubicBezTo>
                    <a:pt x="875" y="3590"/>
                    <a:pt x="851" y="3614"/>
                    <a:pt x="851" y="3639"/>
                  </a:cubicBezTo>
                  <a:cubicBezTo>
                    <a:pt x="827" y="3639"/>
                    <a:pt x="851" y="3663"/>
                    <a:pt x="851" y="3687"/>
                  </a:cubicBezTo>
                  <a:cubicBezTo>
                    <a:pt x="827" y="3736"/>
                    <a:pt x="778" y="3760"/>
                    <a:pt x="730" y="3809"/>
                  </a:cubicBezTo>
                  <a:cubicBezTo>
                    <a:pt x="730" y="3833"/>
                    <a:pt x="730" y="3857"/>
                    <a:pt x="730" y="3882"/>
                  </a:cubicBezTo>
                  <a:lnTo>
                    <a:pt x="803" y="3882"/>
                  </a:lnTo>
                  <a:cubicBezTo>
                    <a:pt x="851" y="3833"/>
                    <a:pt x="900" y="3784"/>
                    <a:pt x="948" y="3736"/>
                  </a:cubicBezTo>
                  <a:cubicBezTo>
                    <a:pt x="948" y="3736"/>
                    <a:pt x="948" y="3712"/>
                    <a:pt x="948" y="3712"/>
                  </a:cubicBezTo>
                  <a:cubicBezTo>
                    <a:pt x="973" y="3712"/>
                    <a:pt x="1021" y="3736"/>
                    <a:pt x="1045" y="3736"/>
                  </a:cubicBezTo>
                  <a:cubicBezTo>
                    <a:pt x="1053" y="3743"/>
                    <a:pt x="1060" y="3746"/>
                    <a:pt x="1067" y="3746"/>
                  </a:cubicBezTo>
                  <a:cubicBezTo>
                    <a:pt x="1084" y="3746"/>
                    <a:pt x="1101" y="3729"/>
                    <a:pt x="1118" y="3712"/>
                  </a:cubicBezTo>
                  <a:cubicBezTo>
                    <a:pt x="1118" y="3712"/>
                    <a:pt x="1118" y="3663"/>
                    <a:pt x="1094" y="3663"/>
                  </a:cubicBezTo>
                  <a:cubicBezTo>
                    <a:pt x="1021" y="3639"/>
                    <a:pt x="973" y="3614"/>
                    <a:pt x="900" y="3590"/>
                  </a:cubicBezTo>
                  <a:close/>
                  <a:moveTo>
                    <a:pt x="1231" y="3742"/>
                  </a:moveTo>
                  <a:cubicBezTo>
                    <a:pt x="1222" y="3742"/>
                    <a:pt x="1215" y="3748"/>
                    <a:pt x="1215" y="3760"/>
                  </a:cubicBezTo>
                  <a:cubicBezTo>
                    <a:pt x="1191" y="3784"/>
                    <a:pt x="1191" y="3809"/>
                    <a:pt x="1215" y="3833"/>
                  </a:cubicBezTo>
                  <a:cubicBezTo>
                    <a:pt x="1264" y="3857"/>
                    <a:pt x="1313" y="3882"/>
                    <a:pt x="1361" y="3930"/>
                  </a:cubicBezTo>
                  <a:lnTo>
                    <a:pt x="1386" y="3930"/>
                  </a:lnTo>
                  <a:cubicBezTo>
                    <a:pt x="1386" y="3930"/>
                    <a:pt x="1396" y="3941"/>
                    <a:pt x="1411" y="3941"/>
                  </a:cubicBezTo>
                  <a:cubicBezTo>
                    <a:pt x="1418" y="3941"/>
                    <a:pt x="1426" y="3938"/>
                    <a:pt x="1434" y="3930"/>
                  </a:cubicBezTo>
                  <a:cubicBezTo>
                    <a:pt x="1434" y="3930"/>
                    <a:pt x="1434" y="3882"/>
                    <a:pt x="1434" y="3882"/>
                  </a:cubicBezTo>
                  <a:cubicBezTo>
                    <a:pt x="1386" y="3833"/>
                    <a:pt x="1313" y="3784"/>
                    <a:pt x="1264" y="3760"/>
                  </a:cubicBezTo>
                  <a:cubicBezTo>
                    <a:pt x="1252" y="3748"/>
                    <a:pt x="1240" y="3742"/>
                    <a:pt x="1231" y="3742"/>
                  </a:cubicBezTo>
                  <a:close/>
                  <a:moveTo>
                    <a:pt x="462" y="3784"/>
                  </a:moveTo>
                  <a:cubicBezTo>
                    <a:pt x="438" y="3784"/>
                    <a:pt x="414" y="3809"/>
                    <a:pt x="438" y="3833"/>
                  </a:cubicBezTo>
                  <a:cubicBezTo>
                    <a:pt x="438" y="3906"/>
                    <a:pt x="487" y="3979"/>
                    <a:pt x="584" y="3979"/>
                  </a:cubicBezTo>
                  <a:lnTo>
                    <a:pt x="608" y="3979"/>
                  </a:lnTo>
                  <a:cubicBezTo>
                    <a:pt x="632" y="3979"/>
                    <a:pt x="657" y="3954"/>
                    <a:pt x="657" y="3906"/>
                  </a:cubicBezTo>
                  <a:cubicBezTo>
                    <a:pt x="632" y="3882"/>
                    <a:pt x="608" y="3882"/>
                    <a:pt x="584" y="3882"/>
                  </a:cubicBezTo>
                  <a:cubicBezTo>
                    <a:pt x="560" y="3882"/>
                    <a:pt x="511" y="3882"/>
                    <a:pt x="511" y="3809"/>
                  </a:cubicBezTo>
                  <a:cubicBezTo>
                    <a:pt x="511" y="3784"/>
                    <a:pt x="487" y="3784"/>
                    <a:pt x="462" y="3784"/>
                  </a:cubicBezTo>
                  <a:close/>
                  <a:moveTo>
                    <a:pt x="1520" y="3963"/>
                  </a:moveTo>
                  <a:cubicBezTo>
                    <a:pt x="1480" y="3963"/>
                    <a:pt x="1445" y="4014"/>
                    <a:pt x="1483" y="4052"/>
                  </a:cubicBezTo>
                  <a:cubicBezTo>
                    <a:pt x="1507" y="4100"/>
                    <a:pt x="1556" y="4149"/>
                    <a:pt x="1580" y="4197"/>
                  </a:cubicBezTo>
                  <a:cubicBezTo>
                    <a:pt x="1604" y="4197"/>
                    <a:pt x="1604" y="4222"/>
                    <a:pt x="1628" y="4222"/>
                  </a:cubicBezTo>
                  <a:lnTo>
                    <a:pt x="1628" y="4197"/>
                  </a:lnTo>
                  <a:lnTo>
                    <a:pt x="1653" y="4197"/>
                  </a:lnTo>
                  <a:cubicBezTo>
                    <a:pt x="1677" y="4197"/>
                    <a:pt x="1677" y="4173"/>
                    <a:pt x="1677" y="4149"/>
                  </a:cubicBezTo>
                  <a:cubicBezTo>
                    <a:pt x="1628" y="4100"/>
                    <a:pt x="1604" y="4027"/>
                    <a:pt x="1556" y="3979"/>
                  </a:cubicBezTo>
                  <a:cubicBezTo>
                    <a:pt x="1544" y="3967"/>
                    <a:pt x="1532" y="3963"/>
                    <a:pt x="1520" y="3963"/>
                  </a:cubicBezTo>
                  <a:close/>
                  <a:moveTo>
                    <a:pt x="1722" y="4285"/>
                  </a:moveTo>
                  <a:cubicBezTo>
                    <a:pt x="1716" y="4285"/>
                    <a:pt x="1708" y="4287"/>
                    <a:pt x="1701" y="4295"/>
                  </a:cubicBezTo>
                  <a:cubicBezTo>
                    <a:pt x="1677" y="4295"/>
                    <a:pt x="1653" y="4319"/>
                    <a:pt x="1677" y="4343"/>
                  </a:cubicBezTo>
                  <a:cubicBezTo>
                    <a:pt x="1701" y="4416"/>
                    <a:pt x="1726" y="4465"/>
                    <a:pt x="1726" y="4513"/>
                  </a:cubicBezTo>
                  <a:cubicBezTo>
                    <a:pt x="1726" y="4537"/>
                    <a:pt x="1750" y="4562"/>
                    <a:pt x="1774" y="4562"/>
                  </a:cubicBezTo>
                  <a:cubicBezTo>
                    <a:pt x="1799" y="4562"/>
                    <a:pt x="1823" y="4513"/>
                    <a:pt x="1823" y="4489"/>
                  </a:cubicBezTo>
                  <a:cubicBezTo>
                    <a:pt x="1799" y="4440"/>
                    <a:pt x="1774" y="4367"/>
                    <a:pt x="1750" y="4319"/>
                  </a:cubicBezTo>
                  <a:cubicBezTo>
                    <a:pt x="1750" y="4302"/>
                    <a:pt x="1738" y="4285"/>
                    <a:pt x="1722" y="4285"/>
                  </a:cubicBezTo>
                  <a:close/>
                  <a:moveTo>
                    <a:pt x="1799" y="4635"/>
                  </a:moveTo>
                  <a:cubicBezTo>
                    <a:pt x="1774" y="4659"/>
                    <a:pt x="1750" y="4683"/>
                    <a:pt x="1750" y="4708"/>
                  </a:cubicBezTo>
                  <a:lnTo>
                    <a:pt x="1750" y="4780"/>
                  </a:lnTo>
                  <a:lnTo>
                    <a:pt x="1750" y="4878"/>
                  </a:lnTo>
                  <a:cubicBezTo>
                    <a:pt x="1750" y="4902"/>
                    <a:pt x="1774" y="4926"/>
                    <a:pt x="1799" y="4926"/>
                  </a:cubicBezTo>
                  <a:cubicBezTo>
                    <a:pt x="1823" y="4926"/>
                    <a:pt x="1847" y="4902"/>
                    <a:pt x="1847" y="4878"/>
                  </a:cubicBezTo>
                  <a:lnTo>
                    <a:pt x="1847" y="4780"/>
                  </a:lnTo>
                  <a:lnTo>
                    <a:pt x="1847" y="4683"/>
                  </a:lnTo>
                  <a:cubicBezTo>
                    <a:pt x="1847" y="4659"/>
                    <a:pt x="1823" y="4635"/>
                    <a:pt x="1799" y="4635"/>
                  </a:cubicBezTo>
                  <a:close/>
                  <a:moveTo>
                    <a:pt x="1799" y="5023"/>
                  </a:moveTo>
                  <a:cubicBezTo>
                    <a:pt x="1774" y="5023"/>
                    <a:pt x="1750" y="5023"/>
                    <a:pt x="1750" y="5048"/>
                  </a:cubicBezTo>
                  <a:cubicBezTo>
                    <a:pt x="1726" y="5096"/>
                    <a:pt x="1726" y="5145"/>
                    <a:pt x="1726" y="5169"/>
                  </a:cubicBezTo>
                  <a:cubicBezTo>
                    <a:pt x="1701" y="5193"/>
                    <a:pt x="1726" y="5218"/>
                    <a:pt x="1750" y="5242"/>
                  </a:cubicBezTo>
                  <a:cubicBezTo>
                    <a:pt x="1774" y="5242"/>
                    <a:pt x="1799" y="5218"/>
                    <a:pt x="1799" y="5193"/>
                  </a:cubicBezTo>
                  <a:cubicBezTo>
                    <a:pt x="1823" y="5169"/>
                    <a:pt x="1823" y="5121"/>
                    <a:pt x="1823" y="5072"/>
                  </a:cubicBezTo>
                  <a:cubicBezTo>
                    <a:pt x="1847" y="5048"/>
                    <a:pt x="1823" y="5023"/>
                    <a:pt x="1799" y="50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7" name="Google Shape;209;p6"/>
          <p:cNvGrpSpPr>
            <a:grpSpLocks/>
          </p:cNvGrpSpPr>
          <p:nvPr/>
        </p:nvGrpSpPr>
        <p:grpSpPr bwMode="auto">
          <a:xfrm flipH="1">
            <a:off x="11041063" y="5276850"/>
            <a:ext cx="944562" cy="1638300"/>
            <a:chOff x="-1056319" y="1385262"/>
            <a:chExt cx="212940" cy="369285"/>
          </a:xfrm>
        </p:grpSpPr>
        <p:sp>
          <p:nvSpPr>
            <p:cNvPr id="18" name="Google Shape;210;p6"/>
            <p:cNvSpPr/>
            <p:nvPr/>
          </p:nvSpPr>
          <p:spPr>
            <a:xfrm>
              <a:off x="-933207" y="1467564"/>
              <a:ext cx="27199" cy="279111"/>
            </a:xfrm>
            <a:custGeom>
              <a:avLst/>
              <a:gdLst/>
              <a:ahLst/>
              <a:cxnLst/>
              <a:rect l="l" t="t" r="r" b="b"/>
              <a:pathLst>
                <a:path w="705" h="7168" extrusionOk="0">
                  <a:moveTo>
                    <a:pt x="680" y="1"/>
                  </a:moveTo>
                  <a:cubicBezTo>
                    <a:pt x="656" y="1"/>
                    <a:pt x="632" y="25"/>
                    <a:pt x="632" y="50"/>
                  </a:cubicBezTo>
                  <a:cubicBezTo>
                    <a:pt x="608" y="292"/>
                    <a:pt x="0" y="6123"/>
                    <a:pt x="170" y="7119"/>
                  </a:cubicBezTo>
                  <a:cubicBezTo>
                    <a:pt x="170" y="7143"/>
                    <a:pt x="170" y="7167"/>
                    <a:pt x="195" y="7167"/>
                  </a:cubicBezTo>
                  <a:lnTo>
                    <a:pt x="219" y="7167"/>
                  </a:lnTo>
                  <a:cubicBezTo>
                    <a:pt x="243" y="7143"/>
                    <a:pt x="243" y="7119"/>
                    <a:pt x="243" y="7094"/>
                  </a:cubicBezTo>
                  <a:cubicBezTo>
                    <a:pt x="97" y="6123"/>
                    <a:pt x="705" y="122"/>
                    <a:pt x="705" y="74"/>
                  </a:cubicBezTo>
                  <a:cubicBezTo>
                    <a:pt x="705" y="25"/>
                    <a:pt x="705" y="25"/>
                    <a:pt x="6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" name="Google Shape;211;p6"/>
            <p:cNvSpPr/>
            <p:nvPr/>
          </p:nvSpPr>
          <p:spPr>
            <a:xfrm>
              <a:off x="-968280" y="1385262"/>
              <a:ext cx="124901" cy="123811"/>
            </a:xfrm>
            <a:custGeom>
              <a:avLst/>
              <a:gdLst/>
              <a:ahLst/>
              <a:cxnLst/>
              <a:rect l="l" t="t" r="r" b="b"/>
              <a:pathLst>
                <a:path w="3208" h="3183" extrusionOk="0">
                  <a:moveTo>
                    <a:pt x="1555" y="98"/>
                  </a:moveTo>
                  <a:cubicBezTo>
                    <a:pt x="1871" y="171"/>
                    <a:pt x="1871" y="705"/>
                    <a:pt x="1871" y="705"/>
                  </a:cubicBezTo>
                  <a:cubicBezTo>
                    <a:pt x="1871" y="729"/>
                    <a:pt x="1895" y="754"/>
                    <a:pt x="1920" y="754"/>
                  </a:cubicBezTo>
                  <a:cubicBezTo>
                    <a:pt x="1944" y="754"/>
                    <a:pt x="1968" y="754"/>
                    <a:pt x="1968" y="729"/>
                  </a:cubicBezTo>
                  <a:cubicBezTo>
                    <a:pt x="2065" y="535"/>
                    <a:pt x="2260" y="243"/>
                    <a:pt x="2381" y="243"/>
                  </a:cubicBezTo>
                  <a:cubicBezTo>
                    <a:pt x="2405" y="243"/>
                    <a:pt x="2430" y="243"/>
                    <a:pt x="2430" y="268"/>
                  </a:cubicBezTo>
                  <a:cubicBezTo>
                    <a:pt x="2600" y="389"/>
                    <a:pt x="2478" y="802"/>
                    <a:pt x="2405" y="948"/>
                  </a:cubicBezTo>
                  <a:cubicBezTo>
                    <a:pt x="2386" y="988"/>
                    <a:pt x="2414" y="1027"/>
                    <a:pt x="2452" y="1027"/>
                  </a:cubicBezTo>
                  <a:cubicBezTo>
                    <a:pt x="2460" y="1027"/>
                    <a:pt x="2469" y="1025"/>
                    <a:pt x="2478" y="1021"/>
                  </a:cubicBezTo>
                  <a:cubicBezTo>
                    <a:pt x="2600" y="972"/>
                    <a:pt x="2745" y="924"/>
                    <a:pt x="2891" y="924"/>
                  </a:cubicBezTo>
                  <a:cubicBezTo>
                    <a:pt x="2940" y="924"/>
                    <a:pt x="3013" y="924"/>
                    <a:pt x="3061" y="972"/>
                  </a:cubicBezTo>
                  <a:cubicBezTo>
                    <a:pt x="3061" y="972"/>
                    <a:pt x="3061" y="996"/>
                    <a:pt x="3061" y="996"/>
                  </a:cubicBezTo>
                  <a:cubicBezTo>
                    <a:pt x="3037" y="1142"/>
                    <a:pt x="2745" y="1409"/>
                    <a:pt x="2551" y="1580"/>
                  </a:cubicBezTo>
                  <a:cubicBezTo>
                    <a:pt x="2527" y="1580"/>
                    <a:pt x="2527" y="1604"/>
                    <a:pt x="2527" y="1628"/>
                  </a:cubicBezTo>
                  <a:cubicBezTo>
                    <a:pt x="2551" y="1628"/>
                    <a:pt x="2551" y="1652"/>
                    <a:pt x="2575" y="1652"/>
                  </a:cubicBezTo>
                  <a:cubicBezTo>
                    <a:pt x="2721" y="1652"/>
                    <a:pt x="3134" y="1725"/>
                    <a:pt x="3134" y="1920"/>
                  </a:cubicBezTo>
                  <a:cubicBezTo>
                    <a:pt x="3134" y="2114"/>
                    <a:pt x="2624" y="2163"/>
                    <a:pt x="2430" y="2163"/>
                  </a:cubicBezTo>
                  <a:cubicBezTo>
                    <a:pt x="2430" y="2163"/>
                    <a:pt x="2405" y="2163"/>
                    <a:pt x="2405" y="2187"/>
                  </a:cubicBezTo>
                  <a:cubicBezTo>
                    <a:pt x="2381" y="2211"/>
                    <a:pt x="2381" y="2211"/>
                    <a:pt x="2405" y="2235"/>
                  </a:cubicBezTo>
                  <a:cubicBezTo>
                    <a:pt x="2405" y="2235"/>
                    <a:pt x="2697" y="2551"/>
                    <a:pt x="2527" y="2794"/>
                  </a:cubicBezTo>
                  <a:cubicBezTo>
                    <a:pt x="2503" y="2818"/>
                    <a:pt x="2454" y="2843"/>
                    <a:pt x="2430" y="2843"/>
                  </a:cubicBezTo>
                  <a:cubicBezTo>
                    <a:pt x="2260" y="2843"/>
                    <a:pt x="1992" y="2503"/>
                    <a:pt x="1895" y="2381"/>
                  </a:cubicBezTo>
                  <a:cubicBezTo>
                    <a:pt x="1883" y="2369"/>
                    <a:pt x="1871" y="2363"/>
                    <a:pt x="1862" y="2363"/>
                  </a:cubicBezTo>
                  <a:cubicBezTo>
                    <a:pt x="1853" y="2363"/>
                    <a:pt x="1847" y="2369"/>
                    <a:pt x="1847" y="2381"/>
                  </a:cubicBezTo>
                  <a:cubicBezTo>
                    <a:pt x="1822" y="2381"/>
                    <a:pt x="1798" y="2405"/>
                    <a:pt x="1798" y="2430"/>
                  </a:cubicBezTo>
                  <a:cubicBezTo>
                    <a:pt x="1798" y="2430"/>
                    <a:pt x="1871" y="2964"/>
                    <a:pt x="1579" y="3086"/>
                  </a:cubicBezTo>
                  <a:lnTo>
                    <a:pt x="1507" y="3086"/>
                  </a:lnTo>
                  <a:cubicBezTo>
                    <a:pt x="1312" y="3086"/>
                    <a:pt x="1215" y="2624"/>
                    <a:pt x="1215" y="2454"/>
                  </a:cubicBezTo>
                  <a:cubicBezTo>
                    <a:pt x="1215" y="2430"/>
                    <a:pt x="1191" y="2430"/>
                    <a:pt x="1166" y="2430"/>
                  </a:cubicBezTo>
                  <a:cubicBezTo>
                    <a:pt x="1166" y="2430"/>
                    <a:pt x="1166" y="2454"/>
                    <a:pt x="1166" y="2454"/>
                  </a:cubicBezTo>
                  <a:cubicBezTo>
                    <a:pt x="1045" y="2551"/>
                    <a:pt x="899" y="2624"/>
                    <a:pt x="754" y="2624"/>
                  </a:cubicBezTo>
                  <a:cubicBezTo>
                    <a:pt x="656" y="2624"/>
                    <a:pt x="583" y="2600"/>
                    <a:pt x="511" y="2575"/>
                  </a:cubicBezTo>
                  <a:cubicBezTo>
                    <a:pt x="462" y="2551"/>
                    <a:pt x="413" y="2503"/>
                    <a:pt x="413" y="2454"/>
                  </a:cubicBezTo>
                  <a:cubicBezTo>
                    <a:pt x="389" y="2235"/>
                    <a:pt x="729" y="1871"/>
                    <a:pt x="875" y="1725"/>
                  </a:cubicBezTo>
                  <a:cubicBezTo>
                    <a:pt x="875" y="1701"/>
                    <a:pt x="875" y="1701"/>
                    <a:pt x="875" y="1677"/>
                  </a:cubicBezTo>
                  <a:cubicBezTo>
                    <a:pt x="851" y="1652"/>
                    <a:pt x="826" y="1652"/>
                    <a:pt x="826" y="1652"/>
                  </a:cubicBezTo>
                  <a:lnTo>
                    <a:pt x="705" y="1652"/>
                  </a:lnTo>
                  <a:cubicBezTo>
                    <a:pt x="535" y="1652"/>
                    <a:pt x="195" y="1628"/>
                    <a:pt x="146" y="1409"/>
                  </a:cubicBezTo>
                  <a:cubicBezTo>
                    <a:pt x="122" y="1385"/>
                    <a:pt x="122" y="1361"/>
                    <a:pt x="146" y="1337"/>
                  </a:cubicBezTo>
                  <a:cubicBezTo>
                    <a:pt x="219" y="1215"/>
                    <a:pt x="559" y="1191"/>
                    <a:pt x="826" y="1191"/>
                  </a:cubicBezTo>
                  <a:lnTo>
                    <a:pt x="851" y="1191"/>
                  </a:lnTo>
                  <a:cubicBezTo>
                    <a:pt x="899" y="1167"/>
                    <a:pt x="924" y="1118"/>
                    <a:pt x="875" y="1094"/>
                  </a:cubicBezTo>
                  <a:cubicBezTo>
                    <a:pt x="778" y="1021"/>
                    <a:pt x="511" y="778"/>
                    <a:pt x="511" y="608"/>
                  </a:cubicBezTo>
                  <a:cubicBezTo>
                    <a:pt x="511" y="559"/>
                    <a:pt x="511" y="535"/>
                    <a:pt x="535" y="511"/>
                  </a:cubicBezTo>
                  <a:cubicBezTo>
                    <a:pt x="583" y="486"/>
                    <a:pt x="608" y="462"/>
                    <a:pt x="656" y="462"/>
                  </a:cubicBezTo>
                  <a:cubicBezTo>
                    <a:pt x="899" y="511"/>
                    <a:pt x="1118" y="632"/>
                    <a:pt x="1312" y="778"/>
                  </a:cubicBezTo>
                  <a:lnTo>
                    <a:pt x="1361" y="778"/>
                  </a:lnTo>
                  <a:cubicBezTo>
                    <a:pt x="1385" y="754"/>
                    <a:pt x="1385" y="754"/>
                    <a:pt x="1385" y="729"/>
                  </a:cubicBezTo>
                  <a:cubicBezTo>
                    <a:pt x="1361" y="608"/>
                    <a:pt x="1337" y="268"/>
                    <a:pt x="1434" y="146"/>
                  </a:cubicBezTo>
                  <a:cubicBezTo>
                    <a:pt x="1458" y="98"/>
                    <a:pt x="1507" y="98"/>
                    <a:pt x="1555" y="98"/>
                  </a:cubicBezTo>
                  <a:close/>
                  <a:moveTo>
                    <a:pt x="1531" y="1"/>
                  </a:moveTo>
                  <a:cubicBezTo>
                    <a:pt x="1458" y="1"/>
                    <a:pt x="1385" y="25"/>
                    <a:pt x="1337" y="73"/>
                  </a:cubicBezTo>
                  <a:cubicBezTo>
                    <a:pt x="1239" y="243"/>
                    <a:pt x="1215" y="438"/>
                    <a:pt x="1239" y="632"/>
                  </a:cubicBezTo>
                  <a:cubicBezTo>
                    <a:pt x="1069" y="486"/>
                    <a:pt x="875" y="389"/>
                    <a:pt x="632" y="365"/>
                  </a:cubicBezTo>
                  <a:cubicBezTo>
                    <a:pt x="583" y="365"/>
                    <a:pt x="511" y="389"/>
                    <a:pt x="462" y="413"/>
                  </a:cubicBezTo>
                  <a:cubicBezTo>
                    <a:pt x="413" y="462"/>
                    <a:pt x="389" y="535"/>
                    <a:pt x="389" y="584"/>
                  </a:cubicBezTo>
                  <a:cubicBezTo>
                    <a:pt x="438" y="778"/>
                    <a:pt x="559" y="948"/>
                    <a:pt x="705" y="1069"/>
                  </a:cubicBezTo>
                  <a:cubicBezTo>
                    <a:pt x="511" y="1069"/>
                    <a:pt x="171" y="1118"/>
                    <a:pt x="49" y="1264"/>
                  </a:cubicBezTo>
                  <a:cubicBezTo>
                    <a:pt x="0" y="1312"/>
                    <a:pt x="0" y="1361"/>
                    <a:pt x="0" y="1434"/>
                  </a:cubicBezTo>
                  <a:cubicBezTo>
                    <a:pt x="73" y="1701"/>
                    <a:pt x="462" y="1725"/>
                    <a:pt x="681" y="1725"/>
                  </a:cubicBezTo>
                  <a:cubicBezTo>
                    <a:pt x="511" y="1895"/>
                    <a:pt x="243" y="2211"/>
                    <a:pt x="268" y="2454"/>
                  </a:cubicBezTo>
                  <a:cubicBezTo>
                    <a:pt x="292" y="2527"/>
                    <a:pt x="341" y="2600"/>
                    <a:pt x="413" y="2624"/>
                  </a:cubicBezTo>
                  <a:cubicBezTo>
                    <a:pt x="511" y="2673"/>
                    <a:pt x="608" y="2697"/>
                    <a:pt x="705" y="2697"/>
                  </a:cubicBezTo>
                  <a:cubicBezTo>
                    <a:pt x="851" y="2697"/>
                    <a:pt x="996" y="2648"/>
                    <a:pt x="1118" y="2551"/>
                  </a:cubicBezTo>
                  <a:cubicBezTo>
                    <a:pt x="1166" y="2746"/>
                    <a:pt x="1264" y="3183"/>
                    <a:pt x="1507" y="3183"/>
                  </a:cubicBezTo>
                  <a:cubicBezTo>
                    <a:pt x="1531" y="3183"/>
                    <a:pt x="1579" y="3183"/>
                    <a:pt x="1604" y="3159"/>
                  </a:cubicBezTo>
                  <a:cubicBezTo>
                    <a:pt x="1822" y="3037"/>
                    <a:pt x="1944" y="2794"/>
                    <a:pt x="1895" y="2551"/>
                  </a:cubicBezTo>
                  <a:lnTo>
                    <a:pt x="1895" y="2551"/>
                  </a:lnTo>
                  <a:cubicBezTo>
                    <a:pt x="2041" y="2721"/>
                    <a:pt x="2260" y="2940"/>
                    <a:pt x="2430" y="2940"/>
                  </a:cubicBezTo>
                  <a:cubicBezTo>
                    <a:pt x="2503" y="2940"/>
                    <a:pt x="2551" y="2916"/>
                    <a:pt x="2600" y="2867"/>
                  </a:cubicBezTo>
                  <a:cubicBezTo>
                    <a:pt x="2697" y="2648"/>
                    <a:pt x="2673" y="2405"/>
                    <a:pt x="2527" y="2260"/>
                  </a:cubicBezTo>
                  <a:cubicBezTo>
                    <a:pt x="2745" y="2235"/>
                    <a:pt x="3207" y="2163"/>
                    <a:pt x="3207" y="1920"/>
                  </a:cubicBezTo>
                  <a:cubicBezTo>
                    <a:pt x="3207" y="1677"/>
                    <a:pt x="2867" y="1604"/>
                    <a:pt x="2673" y="1580"/>
                  </a:cubicBezTo>
                  <a:cubicBezTo>
                    <a:pt x="2818" y="1434"/>
                    <a:pt x="3134" y="1191"/>
                    <a:pt x="3134" y="1021"/>
                  </a:cubicBezTo>
                  <a:cubicBezTo>
                    <a:pt x="3134" y="972"/>
                    <a:pt x="3110" y="948"/>
                    <a:pt x="3086" y="899"/>
                  </a:cubicBezTo>
                  <a:cubicBezTo>
                    <a:pt x="3037" y="851"/>
                    <a:pt x="2940" y="826"/>
                    <a:pt x="2867" y="826"/>
                  </a:cubicBezTo>
                  <a:cubicBezTo>
                    <a:pt x="2745" y="826"/>
                    <a:pt x="2624" y="851"/>
                    <a:pt x="2503" y="899"/>
                  </a:cubicBezTo>
                  <a:cubicBezTo>
                    <a:pt x="2551" y="729"/>
                    <a:pt x="2648" y="341"/>
                    <a:pt x="2478" y="195"/>
                  </a:cubicBezTo>
                  <a:cubicBezTo>
                    <a:pt x="2430" y="171"/>
                    <a:pt x="2405" y="146"/>
                    <a:pt x="2357" y="146"/>
                  </a:cubicBezTo>
                  <a:cubicBezTo>
                    <a:pt x="2187" y="146"/>
                    <a:pt x="2017" y="389"/>
                    <a:pt x="1920" y="559"/>
                  </a:cubicBezTo>
                  <a:cubicBezTo>
                    <a:pt x="1895" y="365"/>
                    <a:pt x="1798" y="73"/>
                    <a:pt x="15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" name="Google Shape;212;p6"/>
            <p:cNvSpPr/>
            <p:nvPr/>
          </p:nvSpPr>
          <p:spPr>
            <a:xfrm>
              <a:off x="-990111" y="1535195"/>
              <a:ext cx="60482" cy="203966"/>
            </a:xfrm>
            <a:custGeom>
              <a:avLst/>
              <a:gdLst/>
              <a:ahLst/>
              <a:cxnLst/>
              <a:rect l="l" t="t" r="r" b="b"/>
              <a:pathLst>
                <a:path w="1556" h="5234" extrusionOk="0">
                  <a:moveTo>
                    <a:pt x="70" y="1"/>
                  </a:moveTo>
                  <a:cubicBezTo>
                    <a:pt x="64" y="1"/>
                    <a:pt x="56" y="4"/>
                    <a:pt x="49" y="11"/>
                  </a:cubicBezTo>
                  <a:cubicBezTo>
                    <a:pt x="25" y="11"/>
                    <a:pt x="1" y="35"/>
                    <a:pt x="25" y="60"/>
                  </a:cubicBezTo>
                  <a:cubicBezTo>
                    <a:pt x="49" y="108"/>
                    <a:pt x="1458" y="3290"/>
                    <a:pt x="948" y="5185"/>
                  </a:cubicBezTo>
                  <a:cubicBezTo>
                    <a:pt x="948" y="5210"/>
                    <a:pt x="948" y="5234"/>
                    <a:pt x="972" y="5234"/>
                  </a:cubicBezTo>
                  <a:cubicBezTo>
                    <a:pt x="1021" y="5234"/>
                    <a:pt x="1045" y="5234"/>
                    <a:pt x="1045" y="5185"/>
                  </a:cubicBezTo>
                  <a:cubicBezTo>
                    <a:pt x="1555" y="3290"/>
                    <a:pt x="122" y="60"/>
                    <a:pt x="98" y="35"/>
                  </a:cubicBezTo>
                  <a:cubicBezTo>
                    <a:pt x="98" y="18"/>
                    <a:pt x="86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" name="Google Shape;213;p6"/>
            <p:cNvSpPr/>
            <p:nvPr/>
          </p:nvSpPr>
          <p:spPr>
            <a:xfrm>
              <a:off x="-1056319" y="1471858"/>
              <a:ext cx="125975" cy="123453"/>
            </a:xfrm>
            <a:custGeom>
              <a:avLst/>
              <a:gdLst/>
              <a:ahLst/>
              <a:cxnLst/>
              <a:rect l="l" t="t" r="r" b="b"/>
              <a:pathLst>
                <a:path w="3232" h="3168" extrusionOk="0">
                  <a:moveTo>
                    <a:pt x="1513" y="97"/>
                  </a:moveTo>
                  <a:cubicBezTo>
                    <a:pt x="1527" y="97"/>
                    <a:pt x="1541" y="99"/>
                    <a:pt x="1555" y="107"/>
                  </a:cubicBezTo>
                  <a:cubicBezTo>
                    <a:pt x="1871" y="155"/>
                    <a:pt x="1895" y="714"/>
                    <a:pt x="1895" y="714"/>
                  </a:cubicBezTo>
                  <a:cubicBezTo>
                    <a:pt x="1895" y="738"/>
                    <a:pt x="1895" y="738"/>
                    <a:pt x="1919" y="738"/>
                  </a:cubicBezTo>
                  <a:cubicBezTo>
                    <a:pt x="1926" y="745"/>
                    <a:pt x="1934" y="748"/>
                    <a:pt x="1940" y="748"/>
                  </a:cubicBezTo>
                  <a:cubicBezTo>
                    <a:pt x="1956" y="748"/>
                    <a:pt x="1968" y="731"/>
                    <a:pt x="1968" y="714"/>
                  </a:cubicBezTo>
                  <a:cubicBezTo>
                    <a:pt x="2065" y="544"/>
                    <a:pt x="2259" y="228"/>
                    <a:pt x="2381" y="228"/>
                  </a:cubicBezTo>
                  <a:cubicBezTo>
                    <a:pt x="2405" y="228"/>
                    <a:pt x="2430" y="252"/>
                    <a:pt x="2454" y="252"/>
                  </a:cubicBezTo>
                  <a:cubicBezTo>
                    <a:pt x="2600" y="398"/>
                    <a:pt x="2478" y="811"/>
                    <a:pt x="2430" y="957"/>
                  </a:cubicBezTo>
                  <a:cubicBezTo>
                    <a:pt x="2405" y="957"/>
                    <a:pt x="2405" y="981"/>
                    <a:pt x="2430" y="1005"/>
                  </a:cubicBezTo>
                  <a:lnTo>
                    <a:pt x="2478" y="1005"/>
                  </a:lnTo>
                  <a:cubicBezTo>
                    <a:pt x="2600" y="933"/>
                    <a:pt x="2745" y="908"/>
                    <a:pt x="2891" y="908"/>
                  </a:cubicBezTo>
                  <a:cubicBezTo>
                    <a:pt x="2940" y="908"/>
                    <a:pt x="3013" y="908"/>
                    <a:pt x="3061" y="957"/>
                  </a:cubicBezTo>
                  <a:cubicBezTo>
                    <a:pt x="3061" y="957"/>
                    <a:pt x="3061" y="981"/>
                    <a:pt x="3061" y="981"/>
                  </a:cubicBezTo>
                  <a:cubicBezTo>
                    <a:pt x="3037" y="1127"/>
                    <a:pt x="2745" y="1394"/>
                    <a:pt x="2551" y="1540"/>
                  </a:cubicBezTo>
                  <a:cubicBezTo>
                    <a:pt x="2551" y="1564"/>
                    <a:pt x="2527" y="1588"/>
                    <a:pt x="2527" y="1588"/>
                  </a:cubicBezTo>
                  <a:cubicBezTo>
                    <a:pt x="2551" y="1613"/>
                    <a:pt x="2551" y="1637"/>
                    <a:pt x="2575" y="1637"/>
                  </a:cubicBezTo>
                  <a:cubicBezTo>
                    <a:pt x="2575" y="1637"/>
                    <a:pt x="3134" y="1710"/>
                    <a:pt x="3134" y="1904"/>
                  </a:cubicBezTo>
                  <a:cubicBezTo>
                    <a:pt x="3134" y="2099"/>
                    <a:pt x="2624" y="2147"/>
                    <a:pt x="2454" y="2147"/>
                  </a:cubicBezTo>
                  <a:cubicBezTo>
                    <a:pt x="2430" y="2147"/>
                    <a:pt x="2405" y="2147"/>
                    <a:pt x="2405" y="2171"/>
                  </a:cubicBezTo>
                  <a:cubicBezTo>
                    <a:pt x="2381" y="2171"/>
                    <a:pt x="2381" y="2196"/>
                    <a:pt x="2405" y="2220"/>
                  </a:cubicBezTo>
                  <a:cubicBezTo>
                    <a:pt x="2405" y="2220"/>
                    <a:pt x="2697" y="2536"/>
                    <a:pt x="2527" y="2779"/>
                  </a:cubicBezTo>
                  <a:cubicBezTo>
                    <a:pt x="2502" y="2803"/>
                    <a:pt x="2478" y="2827"/>
                    <a:pt x="2430" y="2827"/>
                  </a:cubicBezTo>
                  <a:cubicBezTo>
                    <a:pt x="2259" y="2827"/>
                    <a:pt x="1992" y="2487"/>
                    <a:pt x="1895" y="2341"/>
                  </a:cubicBezTo>
                  <a:cubicBezTo>
                    <a:pt x="1895" y="2341"/>
                    <a:pt x="1884" y="2331"/>
                    <a:pt x="1870" y="2331"/>
                  </a:cubicBezTo>
                  <a:cubicBezTo>
                    <a:pt x="1863" y="2331"/>
                    <a:pt x="1855" y="2333"/>
                    <a:pt x="1846" y="2341"/>
                  </a:cubicBezTo>
                  <a:cubicBezTo>
                    <a:pt x="1822" y="2341"/>
                    <a:pt x="1822" y="2366"/>
                    <a:pt x="1822" y="2390"/>
                  </a:cubicBezTo>
                  <a:cubicBezTo>
                    <a:pt x="1822" y="2390"/>
                    <a:pt x="1895" y="2924"/>
                    <a:pt x="1579" y="3046"/>
                  </a:cubicBezTo>
                  <a:lnTo>
                    <a:pt x="1531" y="3046"/>
                  </a:lnTo>
                  <a:cubicBezTo>
                    <a:pt x="1336" y="3046"/>
                    <a:pt x="1239" y="2609"/>
                    <a:pt x="1215" y="2439"/>
                  </a:cubicBezTo>
                  <a:cubicBezTo>
                    <a:pt x="1215" y="2414"/>
                    <a:pt x="1191" y="2414"/>
                    <a:pt x="1191" y="2414"/>
                  </a:cubicBezTo>
                  <a:lnTo>
                    <a:pt x="1142" y="2414"/>
                  </a:lnTo>
                  <a:cubicBezTo>
                    <a:pt x="1021" y="2512"/>
                    <a:pt x="875" y="2584"/>
                    <a:pt x="705" y="2584"/>
                  </a:cubicBezTo>
                  <a:cubicBezTo>
                    <a:pt x="632" y="2584"/>
                    <a:pt x="535" y="2560"/>
                    <a:pt x="462" y="2536"/>
                  </a:cubicBezTo>
                  <a:cubicBezTo>
                    <a:pt x="413" y="2512"/>
                    <a:pt x="389" y="2463"/>
                    <a:pt x="365" y="2414"/>
                  </a:cubicBezTo>
                  <a:cubicBezTo>
                    <a:pt x="340" y="2220"/>
                    <a:pt x="705" y="1831"/>
                    <a:pt x="826" y="1686"/>
                  </a:cubicBezTo>
                  <a:cubicBezTo>
                    <a:pt x="851" y="1661"/>
                    <a:pt x="826" y="1613"/>
                    <a:pt x="802" y="1613"/>
                  </a:cubicBezTo>
                  <a:lnTo>
                    <a:pt x="656" y="1613"/>
                  </a:lnTo>
                  <a:cubicBezTo>
                    <a:pt x="510" y="1613"/>
                    <a:pt x="170" y="1588"/>
                    <a:pt x="122" y="1394"/>
                  </a:cubicBezTo>
                  <a:cubicBezTo>
                    <a:pt x="122" y="1370"/>
                    <a:pt x="122" y="1345"/>
                    <a:pt x="146" y="1321"/>
                  </a:cubicBezTo>
                  <a:cubicBezTo>
                    <a:pt x="219" y="1200"/>
                    <a:pt x="559" y="1175"/>
                    <a:pt x="826" y="1175"/>
                  </a:cubicBezTo>
                  <a:lnTo>
                    <a:pt x="875" y="1175"/>
                  </a:lnTo>
                  <a:cubicBezTo>
                    <a:pt x="875" y="1175"/>
                    <a:pt x="899" y="1151"/>
                    <a:pt x="923" y="1151"/>
                  </a:cubicBezTo>
                  <a:cubicBezTo>
                    <a:pt x="923" y="1127"/>
                    <a:pt x="899" y="1103"/>
                    <a:pt x="899" y="1078"/>
                  </a:cubicBezTo>
                  <a:cubicBezTo>
                    <a:pt x="802" y="1005"/>
                    <a:pt x="510" y="762"/>
                    <a:pt x="510" y="592"/>
                  </a:cubicBezTo>
                  <a:cubicBezTo>
                    <a:pt x="510" y="568"/>
                    <a:pt x="535" y="520"/>
                    <a:pt x="559" y="495"/>
                  </a:cubicBezTo>
                  <a:cubicBezTo>
                    <a:pt x="583" y="471"/>
                    <a:pt x="632" y="471"/>
                    <a:pt x="680" y="471"/>
                  </a:cubicBezTo>
                  <a:cubicBezTo>
                    <a:pt x="899" y="520"/>
                    <a:pt x="1142" y="617"/>
                    <a:pt x="1312" y="762"/>
                  </a:cubicBezTo>
                  <a:cubicBezTo>
                    <a:pt x="1324" y="775"/>
                    <a:pt x="1336" y="781"/>
                    <a:pt x="1345" y="781"/>
                  </a:cubicBezTo>
                  <a:cubicBezTo>
                    <a:pt x="1355" y="781"/>
                    <a:pt x="1361" y="775"/>
                    <a:pt x="1361" y="762"/>
                  </a:cubicBezTo>
                  <a:cubicBezTo>
                    <a:pt x="1385" y="762"/>
                    <a:pt x="1409" y="738"/>
                    <a:pt x="1385" y="714"/>
                  </a:cubicBezTo>
                  <a:cubicBezTo>
                    <a:pt x="1361" y="592"/>
                    <a:pt x="1336" y="252"/>
                    <a:pt x="1434" y="131"/>
                  </a:cubicBezTo>
                  <a:cubicBezTo>
                    <a:pt x="1451" y="114"/>
                    <a:pt x="1480" y="97"/>
                    <a:pt x="1513" y="97"/>
                  </a:cubicBezTo>
                  <a:close/>
                  <a:moveTo>
                    <a:pt x="1497" y="0"/>
                  </a:moveTo>
                  <a:cubicBezTo>
                    <a:pt x="1437" y="0"/>
                    <a:pt x="1373" y="28"/>
                    <a:pt x="1336" y="82"/>
                  </a:cubicBezTo>
                  <a:cubicBezTo>
                    <a:pt x="1263" y="252"/>
                    <a:pt x="1215" y="447"/>
                    <a:pt x="1263" y="617"/>
                  </a:cubicBezTo>
                  <a:cubicBezTo>
                    <a:pt x="1093" y="471"/>
                    <a:pt x="875" y="398"/>
                    <a:pt x="656" y="349"/>
                  </a:cubicBezTo>
                  <a:cubicBezTo>
                    <a:pt x="583" y="349"/>
                    <a:pt x="535" y="374"/>
                    <a:pt x="462" y="422"/>
                  </a:cubicBezTo>
                  <a:cubicBezTo>
                    <a:pt x="413" y="447"/>
                    <a:pt x="389" y="520"/>
                    <a:pt x="389" y="568"/>
                  </a:cubicBezTo>
                  <a:cubicBezTo>
                    <a:pt x="413" y="762"/>
                    <a:pt x="608" y="957"/>
                    <a:pt x="729" y="1054"/>
                  </a:cubicBezTo>
                  <a:cubicBezTo>
                    <a:pt x="510" y="1078"/>
                    <a:pt x="170" y="1103"/>
                    <a:pt x="49" y="1248"/>
                  </a:cubicBezTo>
                  <a:cubicBezTo>
                    <a:pt x="25" y="1297"/>
                    <a:pt x="0" y="1370"/>
                    <a:pt x="25" y="1418"/>
                  </a:cubicBezTo>
                  <a:cubicBezTo>
                    <a:pt x="73" y="1686"/>
                    <a:pt x="462" y="1710"/>
                    <a:pt x="680" y="1710"/>
                  </a:cubicBezTo>
                  <a:cubicBezTo>
                    <a:pt x="535" y="1880"/>
                    <a:pt x="243" y="2220"/>
                    <a:pt x="292" y="2439"/>
                  </a:cubicBezTo>
                  <a:cubicBezTo>
                    <a:pt x="292" y="2536"/>
                    <a:pt x="340" y="2584"/>
                    <a:pt x="438" y="2633"/>
                  </a:cubicBezTo>
                  <a:cubicBezTo>
                    <a:pt x="510" y="2682"/>
                    <a:pt x="608" y="2706"/>
                    <a:pt x="705" y="2706"/>
                  </a:cubicBezTo>
                  <a:cubicBezTo>
                    <a:pt x="875" y="2682"/>
                    <a:pt x="1021" y="2633"/>
                    <a:pt x="1142" y="2560"/>
                  </a:cubicBezTo>
                  <a:cubicBezTo>
                    <a:pt x="1166" y="2730"/>
                    <a:pt x="1263" y="3167"/>
                    <a:pt x="1531" y="3167"/>
                  </a:cubicBezTo>
                  <a:lnTo>
                    <a:pt x="1628" y="3167"/>
                  </a:lnTo>
                  <a:cubicBezTo>
                    <a:pt x="1822" y="3046"/>
                    <a:pt x="1944" y="2803"/>
                    <a:pt x="1919" y="2560"/>
                  </a:cubicBezTo>
                  <a:lnTo>
                    <a:pt x="1919" y="2560"/>
                  </a:lnTo>
                  <a:cubicBezTo>
                    <a:pt x="2041" y="2706"/>
                    <a:pt x="2259" y="2949"/>
                    <a:pt x="2454" y="2949"/>
                  </a:cubicBezTo>
                  <a:cubicBezTo>
                    <a:pt x="2502" y="2949"/>
                    <a:pt x="2575" y="2900"/>
                    <a:pt x="2600" y="2852"/>
                  </a:cubicBezTo>
                  <a:cubicBezTo>
                    <a:pt x="2721" y="2657"/>
                    <a:pt x="2697" y="2414"/>
                    <a:pt x="2551" y="2244"/>
                  </a:cubicBezTo>
                  <a:cubicBezTo>
                    <a:pt x="2745" y="2220"/>
                    <a:pt x="3231" y="2147"/>
                    <a:pt x="3231" y="1904"/>
                  </a:cubicBezTo>
                  <a:cubicBezTo>
                    <a:pt x="3231" y="1661"/>
                    <a:pt x="2891" y="1588"/>
                    <a:pt x="2697" y="1564"/>
                  </a:cubicBezTo>
                  <a:cubicBezTo>
                    <a:pt x="2842" y="1443"/>
                    <a:pt x="3134" y="1175"/>
                    <a:pt x="3134" y="1005"/>
                  </a:cubicBezTo>
                  <a:cubicBezTo>
                    <a:pt x="3134" y="981"/>
                    <a:pt x="3134" y="933"/>
                    <a:pt x="3110" y="908"/>
                  </a:cubicBezTo>
                  <a:cubicBezTo>
                    <a:pt x="3055" y="854"/>
                    <a:pt x="3000" y="826"/>
                    <a:pt x="2935" y="826"/>
                  </a:cubicBezTo>
                  <a:cubicBezTo>
                    <a:pt x="2914" y="826"/>
                    <a:pt x="2891" y="829"/>
                    <a:pt x="2867" y="835"/>
                  </a:cubicBezTo>
                  <a:cubicBezTo>
                    <a:pt x="2745" y="835"/>
                    <a:pt x="2624" y="860"/>
                    <a:pt x="2527" y="884"/>
                  </a:cubicBezTo>
                  <a:cubicBezTo>
                    <a:pt x="2575" y="714"/>
                    <a:pt x="2672" y="349"/>
                    <a:pt x="2478" y="179"/>
                  </a:cubicBezTo>
                  <a:cubicBezTo>
                    <a:pt x="2454" y="155"/>
                    <a:pt x="2405" y="155"/>
                    <a:pt x="2381" y="131"/>
                  </a:cubicBezTo>
                  <a:cubicBezTo>
                    <a:pt x="2211" y="131"/>
                    <a:pt x="2041" y="374"/>
                    <a:pt x="1944" y="544"/>
                  </a:cubicBezTo>
                  <a:cubicBezTo>
                    <a:pt x="1919" y="349"/>
                    <a:pt x="1822" y="58"/>
                    <a:pt x="1555" y="9"/>
                  </a:cubicBezTo>
                  <a:cubicBezTo>
                    <a:pt x="1537" y="3"/>
                    <a:pt x="1517" y="0"/>
                    <a:pt x="14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" name="Google Shape;214;p6"/>
            <p:cNvSpPr/>
            <p:nvPr/>
          </p:nvSpPr>
          <p:spPr>
            <a:xfrm>
              <a:off x="-933207" y="1418541"/>
              <a:ext cx="55830" cy="54749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29" y="1"/>
                  </a:moveTo>
                  <a:cubicBezTo>
                    <a:pt x="340" y="1"/>
                    <a:pt x="0" y="317"/>
                    <a:pt x="0" y="705"/>
                  </a:cubicBezTo>
                  <a:cubicBezTo>
                    <a:pt x="0" y="1094"/>
                    <a:pt x="340" y="1410"/>
                    <a:pt x="729" y="1410"/>
                  </a:cubicBezTo>
                  <a:cubicBezTo>
                    <a:pt x="1118" y="1410"/>
                    <a:pt x="1434" y="1094"/>
                    <a:pt x="1434" y="705"/>
                  </a:cubicBezTo>
                  <a:cubicBezTo>
                    <a:pt x="1434" y="317"/>
                    <a:pt x="1118" y="1"/>
                    <a:pt x="72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" name="Google Shape;215;p6"/>
            <p:cNvSpPr/>
            <p:nvPr/>
          </p:nvSpPr>
          <p:spPr>
            <a:xfrm>
              <a:off x="-1021247" y="1507284"/>
              <a:ext cx="55830" cy="55106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05" y="0"/>
                  </a:moveTo>
                  <a:cubicBezTo>
                    <a:pt x="316" y="0"/>
                    <a:pt x="0" y="316"/>
                    <a:pt x="0" y="705"/>
                  </a:cubicBezTo>
                  <a:cubicBezTo>
                    <a:pt x="0" y="1093"/>
                    <a:pt x="316" y="1409"/>
                    <a:pt x="705" y="1409"/>
                  </a:cubicBezTo>
                  <a:cubicBezTo>
                    <a:pt x="1118" y="1409"/>
                    <a:pt x="1433" y="1093"/>
                    <a:pt x="1433" y="705"/>
                  </a:cubicBezTo>
                  <a:cubicBezTo>
                    <a:pt x="1433" y="316"/>
                    <a:pt x="1118" y="0"/>
                    <a:pt x="70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" name="Google Shape;216;p6"/>
            <p:cNvSpPr/>
            <p:nvPr/>
          </p:nvSpPr>
          <p:spPr>
            <a:xfrm>
              <a:off x="-1029836" y="1690495"/>
              <a:ext cx="173573" cy="64052"/>
            </a:xfrm>
            <a:custGeom>
              <a:avLst/>
              <a:gdLst/>
              <a:ahLst/>
              <a:cxnLst/>
              <a:rect l="l" t="t" r="r" b="b"/>
              <a:pathLst>
                <a:path w="4460" h="1644" extrusionOk="0">
                  <a:moveTo>
                    <a:pt x="2533" y="0"/>
                  </a:moveTo>
                  <a:cubicBezTo>
                    <a:pt x="2511" y="0"/>
                    <a:pt x="2492" y="11"/>
                    <a:pt x="2478" y="34"/>
                  </a:cubicBezTo>
                  <a:cubicBezTo>
                    <a:pt x="2308" y="253"/>
                    <a:pt x="1920" y="763"/>
                    <a:pt x="1920" y="763"/>
                  </a:cubicBezTo>
                  <a:cubicBezTo>
                    <a:pt x="1920" y="763"/>
                    <a:pt x="1830" y="97"/>
                    <a:pt x="1603" y="97"/>
                  </a:cubicBezTo>
                  <a:cubicBezTo>
                    <a:pt x="1567" y="97"/>
                    <a:pt x="1526" y="115"/>
                    <a:pt x="1482" y="156"/>
                  </a:cubicBezTo>
                  <a:cubicBezTo>
                    <a:pt x="1288" y="350"/>
                    <a:pt x="1094" y="544"/>
                    <a:pt x="924" y="739"/>
                  </a:cubicBezTo>
                  <a:cubicBezTo>
                    <a:pt x="924" y="739"/>
                    <a:pt x="672" y="73"/>
                    <a:pt x="493" y="73"/>
                  </a:cubicBezTo>
                  <a:cubicBezTo>
                    <a:pt x="464" y="73"/>
                    <a:pt x="437" y="91"/>
                    <a:pt x="413" y="131"/>
                  </a:cubicBezTo>
                  <a:cubicBezTo>
                    <a:pt x="243" y="617"/>
                    <a:pt x="98" y="1103"/>
                    <a:pt x="0" y="1613"/>
                  </a:cubicBezTo>
                  <a:cubicBezTo>
                    <a:pt x="0" y="1613"/>
                    <a:pt x="1039" y="1644"/>
                    <a:pt x="2099" y="1644"/>
                  </a:cubicBezTo>
                  <a:cubicBezTo>
                    <a:pt x="3158" y="1644"/>
                    <a:pt x="4239" y="1613"/>
                    <a:pt x="4324" y="1492"/>
                  </a:cubicBezTo>
                  <a:cubicBezTo>
                    <a:pt x="4459" y="1289"/>
                    <a:pt x="4115" y="108"/>
                    <a:pt x="3813" y="108"/>
                  </a:cubicBezTo>
                  <a:cubicBezTo>
                    <a:pt x="3789" y="108"/>
                    <a:pt x="3765" y="115"/>
                    <a:pt x="3741" y="131"/>
                  </a:cubicBezTo>
                  <a:cubicBezTo>
                    <a:pt x="3523" y="350"/>
                    <a:pt x="3353" y="642"/>
                    <a:pt x="3280" y="933"/>
                  </a:cubicBezTo>
                  <a:cubicBezTo>
                    <a:pt x="3280" y="933"/>
                    <a:pt x="2744" y="0"/>
                    <a:pt x="25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Google Shape;217;p6"/>
            <p:cNvSpPr/>
            <p:nvPr/>
          </p:nvSpPr>
          <p:spPr>
            <a:xfrm>
              <a:off x="-887041" y="1718764"/>
              <a:ext cx="8589" cy="31489"/>
            </a:xfrm>
            <a:custGeom>
              <a:avLst/>
              <a:gdLst/>
              <a:ahLst/>
              <a:cxnLst/>
              <a:rect l="l" t="t" r="r" b="b"/>
              <a:pathLst>
                <a:path w="220" h="809" extrusionOk="0">
                  <a:moveTo>
                    <a:pt x="159" y="1"/>
                  </a:moveTo>
                  <a:cubicBezTo>
                    <a:pt x="140" y="1"/>
                    <a:pt x="122" y="13"/>
                    <a:pt x="122" y="37"/>
                  </a:cubicBezTo>
                  <a:cubicBezTo>
                    <a:pt x="122" y="256"/>
                    <a:pt x="98" y="499"/>
                    <a:pt x="25" y="741"/>
                  </a:cubicBezTo>
                  <a:cubicBezTo>
                    <a:pt x="1" y="741"/>
                    <a:pt x="1" y="790"/>
                    <a:pt x="25" y="790"/>
                  </a:cubicBezTo>
                  <a:lnTo>
                    <a:pt x="49" y="790"/>
                  </a:lnTo>
                  <a:cubicBezTo>
                    <a:pt x="49" y="802"/>
                    <a:pt x="55" y="808"/>
                    <a:pt x="64" y="808"/>
                  </a:cubicBezTo>
                  <a:cubicBezTo>
                    <a:pt x="73" y="808"/>
                    <a:pt x="86" y="802"/>
                    <a:pt x="98" y="790"/>
                  </a:cubicBezTo>
                  <a:cubicBezTo>
                    <a:pt x="195" y="547"/>
                    <a:pt x="219" y="280"/>
                    <a:pt x="195" y="37"/>
                  </a:cubicBezTo>
                  <a:cubicBezTo>
                    <a:pt x="195" y="13"/>
                    <a:pt x="177" y="1"/>
                    <a:pt x="1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218;p6"/>
            <p:cNvSpPr/>
            <p:nvPr/>
          </p:nvSpPr>
          <p:spPr>
            <a:xfrm>
              <a:off x="-931418" y="1708744"/>
              <a:ext cx="10379" cy="40793"/>
            </a:xfrm>
            <a:custGeom>
              <a:avLst/>
              <a:gdLst/>
              <a:ahLst/>
              <a:cxnLst/>
              <a:rect l="l" t="t" r="r" b="b"/>
              <a:pathLst>
                <a:path w="269" h="1046" extrusionOk="0">
                  <a:moveTo>
                    <a:pt x="147" y="0"/>
                  </a:moveTo>
                  <a:cubicBezTo>
                    <a:pt x="122" y="0"/>
                    <a:pt x="98" y="25"/>
                    <a:pt x="122" y="49"/>
                  </a:cubicBezTo>
                  <a:cubicBezTo>
                    <a:pt x="147" y="365"/>
                    <a:pt x="122" y="875"/>
                    <a:pt x="1" y="948"/>
                  </a:cubicBezTo>
                  <a:cubicBezTo>
                    <a:pt x="1" y="972"/>
                    <a:pt x="1" y="996"/>
                    <a:pt x="1" y="1021"/>
                  </a:cubicBezTo>
                  <a:cubicBezTo>
                    <a:pt x="25" y="1021"/>
                    <a:pt x="25" y="1045"/>
                    <a:pt x="49" y="1045"/>
                  </a:cubicBezTo>
                  <a:lnTo>
                    <a:pt x="74" y="1045"/>
                  </a:lnTo>
                  <a:cubicBezTo>
                    <a:pt x="268" y="924"/>
                    <a:pt x="195" y="195"/>
                    <a:pt x="195" y="49"/>
                  </a:cubicBezTo>
                  <a:cubicBezTo>
                    <a:pt x="195" y="0"/>
                    <a:pt x="171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Google Shape;219;p6"/>
            <p:cNvSpPr/>
            <p:nvPr/>
          </p:nvSpPr>
          <p:spPr>
            <a:xfrm>
              <a:off x="-976869" y="1713396"/>
              <a:ext cx="6800" cy="34352"/>
            </a:xfrm>
            <a:custGeom>
              <a:avLst/>
              <a:gdLst/>
              <a:ahLst/>
              <a:cxnLst/>
              <a:rect l="l" t="t" r="r" b="b"/>
              <a:pathLst>
                <a:path w="171" h="876" extrusionOk="0">
                  <a:moveTo>
                    <a:pt x="122" y="1"/>
                  </a:moveTo>
                  <a:cubicBezTo>
                    <a:pt x="98" y="1"/>
                    <a:pt x="74" y="25"/>
                    <a:pt x="74" y="50"/>
                  </a:cubicBezTo>
                  <a:cubicBezTo>
                    <a:pt x="74" y="317"/>
                    <a:pt x="49" y="560"/>
                    <a:pt x="1" y="827"/>
                  </a:cubicBezTo>
                  <a:cubicBezTo>
                    <a:pt x="1" y="851"/>
                    <a:pt x="1" y="875"/>
                    <a:pt x="49" y="875"/>
                  </a:cubicBezTo>
                  <a:cubicBezTo>
                    <a:pt x="74" y="875"/>
                    <a:pt x="98" y="875"/>
                    <a:pt x="98" y="851"/>
                  </a:cubicBezTo>
                  <a:cubicBezTo>
                    <a:pt x="147" y="584"/>
                    <a:pt x="171" y="317"/>
                    <a:pt x="171" y="50"/>
                  </a:cubicBezTo>
                  <a:cubicBezTo>
                    <a:pt x="171" y="25"/>
                    <a:pt x="147" y="1"/>
                    <a:pt x="1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" name="Google Shape;220;p6"/>
            <p:cNvSpPr/>
            <p:nvPr/>
          </p:nvSpPr>
          <p:spPr>
            <a:xfrm>
              <a:off x="-1015520" y="1710891"/>
              <a:ext cx="10378" cy="35783"/>
            </a:xfrm>
            <a:custGeom>
              <a:avLst/>
              <a:gdLst/>
              <a:ahLst/>
              <a:cxnLst/>
              <a:rect l="l" t="t" r="r" b="b"/>
              <a:pathLst>
                <a:path w="269" h="924" extrusionOk="0">
                  <a:moveTo>
                    <a:pt x="98" y="0"/>
                  </a:moveTo>
                  <a:cubicBezTo>
                    <a:pt x="74" y="0"/>
                    <a:pt x="49" y="0"/>
                    <a:pt x="25" y="24"/>
                  </a:cubicBezTo>
                  <a:cubicBezTo>
                    <a:pt x="1" y="316"/>
                    <a:pt x="49" y="607"/>
                    <a:pt x="171" y="899"/>
                  </a:cubicBezTo>
                  <a:cubicBezTo>
                    <a:pt x="171" y="899"/>
                    <a:pt x="195" y="923"/>
                    <a:pt x="195" y="923"/>
                  </a:cubicBezTo>
                  <a:lnTo>
                    <a:pt x="219" y="923"/>
                  </a:lnTo>
                  <a:cubicBezTo>
                    <a:pt x="244" y="899"/>
                    <a:pt x="268" y="875"/>
                    <a:pt x="244" y="850"/>
                  </a:cubicBezTo>
                  <a:cubicBezTo>
                    <a:pt x="147" y="607"/>
                    <a:pt x="98" y="316"/>
                    <a:pt x="122" y="49"/>
                  </a:cubicBezTo>
                  <a:cubicBezTo>
                    <a:pt x="122" y="24"/>
                    <a:pt x="122" y="0"/>
                    <a:pt x="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9" name="Google Shape;221;p6"/>
          <p:cNvGrpSpPr>
            <a:grpSpLocks/>
          </p:cNvGrpSpPr>
          <p:nvPr/>
        </p:nvGrpSpPr>
        <p:grpSpPr bwMode="auto">
          <a:xfrm flipH="1">
            <a:off x="176213" y="5946775"/>
            <a:ext cx="717550" cy="739775"/>
            <a:chOff x="5294267" y="4624350"/>
            <a:chExt cx="383004" cy="395854"/>
          </a:xfrm>
        </p:grpSpPr>
        <p:sp>
          <p:nvSpPr>
            <p:cNvPr id="30" name="Google Shape;222;p6"/>
            <p:cNvSpPr/>
            <p:nvPr/>
          </p:nvSpPr>
          <p:spPr>
            <a:xfrm>
              <a:off x="5358666" y="4859654"/>
              <a:ext cx="58468" cy="160550"/>
            </a:xfrm>
            <a:custGeom>
              <a:avLst/>
              <a:gdLst/>
              <a:ahLst/>
              <a:cxnLst/>
              <a:rect l="l" t="t" r="r" b="b"/>
              <a:pathLst>
                <a:path w="671" h="1845" extrusionOk="0">
                  <a:moveTo>
                    <a:pt x="106" y="0"/>
                  </a:moveTo>
                  <a:cubicBezTo>
                    <a:pt x="55" y="0"/>
                    <a:pt x="0" y="47"/>
                    <a:pt x="15" y="119"/>
                  </a:cubicBezTo>
                  <a:lnTo>
                    <a:pt x="501" y="1796"/>
                  </a:lnTo>
                  <a:cubicBezTo>
                    <a:pt x="501" y="1820"/>
                    <a:pt x="525" y="1844"/>
                    <a:pt x="573" y="1844"/>
                  </a:cubicBezTo>
                  <a:lnTo>
                    <a:pt x="598" y="1844"/>
                  </a:lnTo>
                  <a:cubicBezTo>
                    <a:pt x="646" y="1844"/>
                    <a:pt x="671" y="1796"/>
                    <a:pt x="646" y="1747"/>
                  </a:cubicBezTo>
                  <a:lnTo>
                    <a:pt x="185" y="71"/>
                  </a:lnTo>
                  <a:cubicBezTo>
                    <a:pt x="175" y="22"/>
                    <a:pt x="141" y="0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" name="Google Shape;223;p6"/>
            <p:cNvSpPr/>
            <p:nvPr/>
          </p:nvSpPr>
          <p:spPr>
            <a:xfrm>
              <a:off x="5294267" y="4894482"/>
              <a:ext cx="175403" cy="68808"/>
            </a:xfrm>
            <a:custGeom>
              <a:avLst/>
              <a:gdLst/>
              <a:ahLst/>
              <a:cxnLst/>
              <a:rect l="l" t="t" r="r" b="b"/>
              <a:pathLst>
                <a:path w="2017" h="788" extrusionOk="0">
                  <a:moveTo>
                    <a:pt x="1934" y="0"/>
                  </a:moveTo>
                  <a:cubicBezTo>
                    <a:pt x="1921" y="0"/>
                    <a:pt x="1908" y="3"/>
                    <a:pt x="1895" y="10"/>
                  </a:cubicBezTo>
                  <a:lnTo>
                    <a:pt x="49" y="617"/>
                  </a:lnTo>
                  <a:cubicBezTo>
                    <a:pt x="25" y="642"/>
                    <a:pt x="1" y="666"/>
                    <a:pt x="1" y="714"/>
                  </a:cubicBezTo>
                  <a:cubicBezTo>
                    <a:pt x="1" y="739"/>
                    <a:pt x="49" y="763"/>
                    <a:pt x="74" y="763"/>
                  </a:cubicBezTo>
                  <a:lnTo>
                    <a:pt x="98" y="787"/>
                  </a:lnTo>
                  <a:lnTo>
                    <a:pt x="1944" y="180"/>
                  </a:lnTo>
                  <a:cubicBezTo>
                    <a:pt x="1993" y="156"/>
                    <a:pt x="2017" y="107"/>
                    <a:pt x="1993" y="59"/>
                  </a:cubicBezTo>
                  <a:cubicBezTo>
                    <a:pt x="1993" y="23"/>
                    <a:pt x="1967" y="0"/>
                    <a:pt x="19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224;p6"/>
            <p:cNvSpPr/>
            <p:nvPr/>
          </p:nvSpPr>
          <p:spPr>
            <a:xfrm>
              <a:off x="5310367" y="4884288"/>
              <a:ext cx="150829" cy="93442"/>
            </a:xfrm>
            <a:custGeom>
              <a:avLst/>
              <a:gdLst/>
              <a:ahLst/>
              <a:cxnLst/>
              <a:rect l="l" t="t" r="r" b="b"/>
              <a:pathLst>
                <a:path w="1734" h="1081" extrusionOk="0">
                  <a:moveTo>
                    <a:pt x="110" y="0"/>
                  </a:moveTo>
                  <a:cubicBezTo>
                    <a:pt x="38" y="0"/>
                    <a:pt x="0" y="92"/>
                    <a:pt x="82" y="133"/>
                  </a:cubicBezTo>
                  <a:lnTo>
                    <a:pt x="1588" y="1080"/>
                  </a:lnTo>
                  <a:lnTo>
                    <a:pt x="1637" y="1080"/>
                  </a:lnTo>
                  <a:cubicBezTo>
                    <a:pt x="1661" y="1080"/>
                    <a:pt x="1685" y="1080"/>
                    <a:pt x="1709" y="1056"/>
                  </a:cubicBezTo>
                  <a:cubicBezTo>
                    <a:pt x="1734" y="1007"/>
                    <a:pt x="1709" y="959"/>
                    <a:pt x="1685" y="935"/>
                  </a:cubicBezTo>
                  <a:lnTo>
                    <a:pt x="155" y="11"/>
                  </a:lnTo>
                  <a:cubicBezTo>
                    <a:pt x="139" y="4"/>
                    <a:pt x="124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" name="Google Shape;225;p6"/>
            <p:cNvSpPr/>
            <p:nvPr/>
          </p:nvSpPr>
          <p:spPr>
            <a:xfrm>
              <a:off x="5340872" y="4845213"/>
              <a:ext cx="97445" cy="158002"/>
            </a:xfrm>
            <a:custGeom>
              <a:avLst/>
              <a:gdLst/>
              <a:ahLst/>
              <a:cxnLst/>
              <a:rect l="l" t="t" r="r" b="b"/>
              <a:pathLst>
                <a:path w="1118" h="1814" extrusionOk="0">
                  <a:moveTo>
                    <a:pt x="1010" y="0"/>
                  </a:moveTo>
                  <a:cubicBezTo>
                    <a:pt x="984" y="0"/>
                    <a:pt x="962" y="12"/>
                    <a:pt x="947" y="41"/>
                  </a:cubicBezTo>
                  <a:lnTo>
                    <a:pt x="24" y="1717"/>
                  </a:lnTo>
                  <a:cubicBezTo>
                    <a:pt x="0" y="1741"/>
                    <a:pt x="24" y="1790"/>
                    <a:pt x="49" y="1814"/>
                  </a:cubicBezTo>
                  <a:lnTo>
                    <a:pt x="97" y="1814"/>
                  </a:lnTo>
                  <a:cubicBezTo>
                    <a:pt x="122" y="1814"/>
                    <a:pt x="146" y="1814"/>
                    <a:pt x="170" y="1790"/>
                  </a:cubicBezTo>
                  <a:lnTo>
                    <a:pt x="1093" y="113"/>
                  </a:lnTo>
                  <a:cubicBezTo>
                    <a:pt x="1118" y="89"/>
                    <a:pt x="1093" y="41"/>
                    <a:pt x="1069" y="16"/>
                  </a:cubicBezTo>
                  <a:cubicBezTo>
                    <a:pt x="1049" y="6"/>
                    <a:pt x="1029" y="0"/>
                    <a:pt x="10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" name="Google Shape;226;p6"/>
            <p:cNvSpPr/>
            <p:nvPr/>
          </p:nvSpPr>
          <p:spPr>
            <a:xfrm>
              <a:off x="5499327" y="4624350"/>
              <a:ext cx="175403" cy="150357"/>
            </a:xfrm>
            <a:custGeom>
              <a:avLst/>
              <a:gdLst/>
              <a:ahLst/>
              <a:cxnLst/>
              <a:rect l="l" t="t" r="r" b="b"/>
              <a:pathLst>
                <a:path w="2017" h="1731" extrusionOk="0">
                  <a:moveTo>
                    <a:pt x="1166" y="175"/>
                  </a:moveTo>
                  <a:cubicBezTo>
                    <a:pt x="1555" y="175"/>
                    <a:pt x="1871" y="467"/>
                    <a:pt x="1871" y="856"/>
                  </a:cubicBezTo>
                  <a:cubicBezTo>
                    <a:pt x="1871" y="1285"/>
                    <a:pt x="1511" y="1569"/>
                    <a:pt x="1144" y="1569"/>
                  </a:cubicBezTo>
                  <a:cubicBezTo>
                    <a:pt x="971" y="1569"/>
                    <a:pt x="796" y="1506"/>
                    <a:pt x="656" y="1366"/>
                  </a:cubicBezTo>
                  <a:cubicBezTo>
                    <a:pt x="219" y="929"/>
                    <a:pt x="534" y="175"/>
                    <a:pt x="1166" y="175"/>
                  </a:cubicBezTo>
                  <a:close/>
                  <a:moveTo>
                    <a:pt x="1142" y="1"/>
                  </a:moveTo>
                  <a:cubicBezTo>
                    <a:pt x="930" y="1"/>
                    <a:pt x="714" y="77"/>
                    <a:pt x="534" y="248"/>
                  </a:cubicBezTo>
                  <a:cubicBezTo>
                    <a:pt x="0" y="807"/>
                    <a:pt x="389" y="1730"/>
                    <a:pt x="1166" y="1730"/>
                  </a:cubicBezTo>
                  <a:cubicBezTo>
                    <a:pt x="1628" y="1730"/>
                    <a:pt x="2016" y="1342"/>
                    <a:pt x="2016" y="856"/>
                  </a:cubicBezTo>
                  <a:cubicBezTo>
                    <a:pt x="2016" y="344"/>
                    <a:pt x="1590" y="1"/>
                    <a:pt x="11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" name="Google Shape;227;p6"/>
            <p:cNvSpPr/>
            <p:nvPr/>
          </p:nvSpPr>
          <p:spPr>
            <a:xfrm>
              <a:off x="5615414" y="4833320"/>
              <a:ext cx="32199" cy="89195"/>
            </a:xfrm>
            <a:custGeom>
              <a:avLst/>
              <a:gdLst/>
              <a:ahLst/>
              <a:cxnLst/>
              <a:rect l="l" t="t" r="r" b="b"/>
              <a:pathLst>
                <a:path w="671" h="1845" extrusionOk="0">
                  <a:moveTo>
                    <a:pt x="106" y="0"/>
                  </a:moveTo>
                  <a:cubicBezTo>
                    <a:pt x="55" y="0"/>
                    <a:pt x="0" y="47"/>
                    <a:pt x="15" y="119"/>
                  </a:cubicBezTo>
                  <a:lnTo>
                    <a:pt x="501" y="1796"/>
                  </a:lnTo>
                  <a:cubicBezTo>
                    <a:pt x="501" y="1820"/>
                    <a:pt x="525" y="1844"/>
                    <a:pt x="573" y="1844"/>
                  </a:cubicBezTo>
                  <a:lnTo>
                    <a:pt x="598" y="1844"/>
                  </a:lnTo>
                  <a:cubicBezTo>
                    <a:pt x="646" y="1844"/>
                    <a:pt x="671" y="1796"/>
                    <a:pt x="646" y="1747"/>
                  </a:cubicBezTo>
                  <a:lnTo>
                    <a:pt x="185" y="71"/>
                  </a:lnTo>
                  <a:cubicBezTo>
                    <a:pt x="175" y="22"/>
                    <a:pt x="141" y="0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" name="Google Shape;228;p6"/>
            <p:cNvSpPr/>
            <p:nvPr/>
          </p:nvSpPr>
          <p:spPr>
            <a:xfrm>
              <a:off x="5579826" y="4852858"/>
              <a:ext cx="97445" cy="38226"/>
            </a:xfrm>
            <a:custGeom>
              <a:avLst/>
              <a:gdLst/>
              <a:ahLst/>
              <a:cxnLst/>
              <a:rect l="l" t="t" r="r" b="b"/>
              <a:pathLst>
                <a:path w="2017" h="788" extrusionOk="0">
                  <a:moveTo>
                    <a:pt x="1934" y="0"/>
                  </a:moveTo>
                  <a:cubicBezTo>
                    <a:pt x="1921" y="0"/>
                    <a:pt x="1908" y="3"/>
                    <a:pt x="1895" y="10"/>
                  </a:cubicBezTo>
                  <a:lnTo>
                    <a:pt x="49" y="617"/>
                  </a:lnTo>
                  <a:cubicBezTo>
                    <a:pt x="25" y="642"/>
                    <a:pt x="1" y="666"/>
                    <a:pt x="1" y="714"/>
                  </a:cubicBezTo>
                  <a:cubicBezTo>
                    <a:pt x="1" y="739"/>
                    <a:pt x="49" y="763"/>
                    <a:pt x="74" y="763"/>
                  </a:cubicBezTo>
                  <a:lnTo>
                    <a:pt x="98" y="787"/>
                  </a:lnTo>
                  <a:lnTo>
                    <a:pt x="1944" y="180"/>
                  </a:lnTo>
                  <a:cubicBezTo>
                    <a:pt x="1993" y="156"/>
                    <a:pt x="2017" y="107"/>
                    <a:pt x="1993" y="59"/>
                  </a:cubicBezTo>
                  <a:cubicBezTo>
                    <a:pt x="1993" y="23"/>
                    <a:pt x="1967" y="0"/>
                    <a:pt x="19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" name="Google Shape;229;p6"/>
            <p:cNvSpPr/>
            <p:nvPr/>
          </p:nvSpPr>
          <p:spPr>
            <a:xfrm>
              <a:off x="5589146" y="4846912"/>
              <a:ext cx="83041" cy="52667"/>
            </a:xfrm>
            <a:custGeom>
              <a:avLst/>
              <a:gdLst/>
              <a:ahLst/>
              <a:cxnLst/>
              <a:rect l="l" t="t" r="r" b="b"/>
              <a:pathLst>
                <a:path w="1734" h="1081" extrusionOk="0">
                  <a:moveTo>
                    <a:pt x="110" y="0"/>
                  </a:moveTo>
                  <a:cubicBezTo>
                    <a:pt x="38" y="0"/>
                    <a:pt x="0" y="92"/>
                    <a:pt x="82" y="133"/>
                  </a:cubicBezTo>
                  <a:lnTo>
                    <a:pt x="1588" y="1080"/>
                  </a:lnTo>
                  <a:lnTo>
                    <a:pt x="1637" y="1080"/>
                  </a:lnTo>
                  <a:cubicBezTo>
                    <a:pt x="1661" y="1080"/>
                    <a:pt x="1685" y="1080"/>
                    <a:pt x="1709" y="1056"/>
                  </a:cubicBezTo>
                  <a:cubicBezTo>
                    <a:pt x="1734" y="1007"/>
                    <a:pt x="1709" y="959"/>
                    <a:pt x="1685" y="935"/>
                  </a:cubicBezTo>
                  <a:lnTo>
                    <a:pt x="155" y="11"/>
                  </a:lnTo>
                  <a:cubicBezTo>
                    <a:pt x="139" y="4"/>
                    <a:pt x="124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" name="Google Shape;230;p6"/>
            <p:cNvSpPr/>
            <p:nvPr/>
          </p:nvSpPr>
          <p:spPr>
            <a:xfrm>
              <a:off x="5606093" y="4825675"/>
              <a:ext cx="53384" cy="87495"/>
            </a:xfrm>
            <a:custGeom>
              <a:avLst/>
              <a:gdLst/>
              <a:ahLst/>
              <a:cxnLst/>
              <a:rect l="l" t="t" r="r" b="b"/>
              <a:pathLst>
                <a:path w="1118" h="1814" extrusionOk="0">
                  <a:moveTo>
                    <a:pt x="1010" y="0"/>
                  </a:moveTo>
                  <a:cubicBezTo>
                    <a:pt x="984" y="0"/>
                    <a:pt x="962" y="12"/>
                    <a:pt x="947" y="41"/>
                  </a:cubicBezTo>
                  <a:lnTo>
                    <a:pt x="24" y="1717"/>
                  </a:lnTo>
                  <a:cubicBezTo>
                    <a:pt x="0" y="1741"/>
                    <a:pt x="24" y="1790"/>
                    <a:pt x="49" y="1814"/>
                  </a:cubicBezTo>
                  <a:lnTo>
                    <a:pt x="97" y="1814"/>
                  </a:lnTo>
                  <a:cubicBezTo>
                    <a:pt x="122" y="1814"/>
                    <a:pt x="146" y="1814"/>
                    <a:pt x="170" y="1790"/>
                  </a:cubicBezTo>
                  <a:lnTo>
                    <a:pt x="1093" y="113"/>
                  </a:lnTo>
                  <a:cubicBezTo>
                    <a:pt x="1118" y="89"/>
                    <a:pt x="1093" y="41"/>
                    <a:pt x="1069" y="16"/>
                  </a:cubicBezTo>
                  <a:cubicBezTo>
                    <a:pt x="1049" y="6"/>
                    <a:pt x="1029" y="0"/>
                    <a:pt x="10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9" name="Google Shape;231;p6"/>
          <p:cNvGrpSpPr>
            <a:grpSpLocks/>
          </p:cNvGrpSpPr>
          <p:nvPr/>
        </p:nvGrpSpPr>
        <p:grpSpPr bwMode="auto">
          <a:xfrm rot="14395328" flipH="1">
            <a:off x="11268076" y="381000"/>
            <a:ext cx="715962" cy="363537"/>
            <a:chOff x="5294267" y="4825749"/>
            <a:chExt cx="383004" cy="194455"/>
          </a:xfrm>
        </p:grpSpPr>
        <p:sp>
          <p:nvSpPr>
            <p:cNvPr id="40" name="Google Shape;232;p6"/>
            <p:cNvSpPr/>
            <p:nvPr/>
          </p:nvSpPr>
          <p:spPr>
            <a:xfrm>
              <a:off x="5358550" y="4858470"/>
              <a:ext cx="57748" cy="160489"/>
            </a:xfrm>
            <a:custGeom>
              <a:avLst/>
              <a:gdLst/>
              <a:ahLst/>
              <a:cxnLst/>
              <a:rect l="l" t="t" r="r" b="b"/>
              <a:pathLst>
                <a:path w="671" h="1845" extrusionOk="0">
                  <a:moveTo>
                    <a:pt x="106" y="0"/>
                  </a:moveTo>
                  <a:cubicBezTo>
                    <a:pt x="55" y="0"/>
                    <a:pt x="0" y="47"/>
                    <a:pt x="15" y="119"/>
                  </a:cubicBezTo>
                  <a:lnTo>
                    <a:pt x="501" y="1796"/>
                  </a:lnTo>
                  <a:cubicBezTo>
                    <a:pt x="501" y="1820"/>
                    <a:pt x="525" y="1844"/>
                    <a:pt x="573" y="1844"/>
                  </a:cubicBezTo>
                  <a:lnTo>
                    <a:pt x="598" y="1844"/>
                  </a:lnTo>
                  <a:cubicBezTo>
                    <a:pt x="646" y="1844"/>
                    <a:pt x="671" y="1796"/>
                    <a:pt x="646" y="1747"/>
                  </a:cubicBezTo>
                  <a:lnTo>
                    <a:pt x="185" y="71"/>
                  </a:lnTo>
                  <a:cubicBezTo>
                    <a:pt x="175" y="22"/>
                    <a:pt x="141" y="0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" name="Google Shape;233;p6"/>
            <p:cNvSpPr/>
            <p:nvPr/>
          </p:nvSpPr>
          <p:spPr>
            <a:xfrm>
              <a:off x="5293202" y="4894250"/>
              <a:ext cx="175791" cy="68781"/>
            </a:xfrm>
            <a:custGeom>
              <a:avLst/>
              <a:gdLst/>
              <a:ahLst/>
              <a:cxnLst/>
              <a:rect l="l" t="t" r="r" b="b"/>
              <a:pathLst>
                <a:path w="2017" h="788" extrusionOk="0">
                  <a:moveTo>
                    <a:pt x="1934" y="0"/>
                  </a:moveTo>
                  <a:cubicBezTo>
                    <a:pt x="1921" y="0"/>
                    <a:pt x="1908" y="3"/>
                    <a:pt x="1895" y="10"/>
                  </a:cubicBezTo>
                  <a:lnTo>
                    <a:pt x="49" y="617"/>
                  </a:lnTo>
                  <a:cubicBezTo>
                    <a:pt x="25" y="642"/>
                    <a:pt x="1" y="666"/>
                    <a:pt x="1" y="714"/>
                  </a:cubicBezTo>
                  <a:cubicBezTo>
                    <a:pt x="1" y="739"/>
                    <a:pt x="49" y="763"/>
                    <a:pt x="74" y="763"/>
                  </a:cubicBezTo>
                  <a:lnTo>
                    <a:pt x="98" y="787"/>
                  </a:lnTo>
                  <a:lnTo>
                    <a:pt x="1944" y="180"/>
                  </a:lnTo>
                  <a:cubicBezTo>
                    <a:pt x="1993" y="156"/>
                    <a:pt x="2017" y="107"/>
                    <a:pt x="1993" y="59"/>
                  </a:cubicBezTo>
                  <a:cubicBezTo>
                    <a:pt x="1993" y="23"/>
                    <a:pt x="1967" y="0"/>
                    <a:pt x="19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" name="Google Shape;234;p6"/>
            <p:cNvSpPr/>
            <p:nvPr/>
          </p:nvSpPr>
          <p:spPr>
            <a:xfrm>
              <a:off x="5311686" y="4882845"/>
              <a:ext cx="151164" cy="94255"/>
            </a:xfrm>
            <a:custGeom>
              <a:avLst/>
              <a:gdLst/>
              <a:ahLst/>
              <a:cxnLst/>
              <a:rect l="l" t="t" r="r" b="b"/>
              <a:pathLst>
                <a:path w="1734" h="1081" extrusionOk="0">
                  <a:moveTo>
                    <a:pt x="110" y="0"/>
                  </a:moveTo>
                  <a:cubicBezTo>
                    <a:pt x="38" y="0"/>
                    <a:pt x="0" y="92"/>
                    <a:pt x="82" y="133"/>
                  </a:cubicBezTo>
                  <a:lnTo>
                    <a:pt x="1588" y="1080"/>
                  </a:lnTo>
                  <a:lnTo>
                    <a:pt x="1637" y="1080"/>
                  </a:lnTo>
                  <a:cubicBezTo>
                    <a:pt x="1661" y="1080"/>
                    <a:pt x="1685" y="1080"/>
                    <a:pt x="1709" y="1056"/>
                  </a:cubicBezTo>
                  <a:cubicBezTo>
                    <a:pt x="1734" y="1007"/>
                    <a:pt x="1709" y="959"/>
                    <a:pt x="1685" y="935"/>
                  </a:cubicBezTo>
                  <a:lnTo>
                    <a:pt x="155" y="11"/>
                  </a:lnTo>
                  <a:cubicBezTo>
                    <a:pt x="139" y="4"/>
                    <a:pt x="124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" name="Google Shape;235;p6"/>
            <p:cNvSpPr/>
            <p:nvPr/>
          </p:nvSpPr>
          <p:spPr>
            <a:xfrm>
              <a:off x="5341356" y="4845142"/>
              <a:ext cx="96813" cy="157942"/>
            </a:xfrm>
            <a:custGeom>
              <a:avLst/>
              <a:gdLst/>
              <a:ahLst/>
              <a:cxnLst/>
              <a:rect l="l" t="t" r="r" b="b"/>
              <a:pathLst>
                <a:path w="1118" h="1814" extrusionOk="0">
                  <a:moveTo>
                    <a:pt x="1010" y="0"/>
                  </a:moveTo>
                  <a:cubicBezTo>
                    <a:pt x="984" y="0"/>
                    <a:pt x="962" y="12"/>
                    <a:pt x="947" y="41"/>
                  </a:cubicBezTo>
                  <a:lnTo>
                    <a:pt x="24" y="1717"/>
                  </a:lnTo>
                  <a:cubicBezTo>
                    <a:pt x="0" y="1741"/>
                    <a:pt x="24" y="1790"/>
                    <a:pt x="49" y="1814"/>
                  </a:cubicBezTo>
                  <a:lnTo>
                    <a:pt x="97" y="1814"/>
                  </a:lnTo>
                  <a:cubicBezTo>
                    <a:pt x="122" y="1814"/>
                    <a:pt x="146" y="1814"/>
                    <a:pt x="170" y="1790"/>
                  </a:cubicBezTo>
                  <a:lnTo>
                    <a:pt x="1093" y="113"/>
                  </a:lnTo>
                  <a:cubicBezTo>
                    <a:pt x="1118" y="89"/>
                    <a:pt x="1093" y="41"/>
                    <a:pt x="1069" y="16"/>
                  </a:cubicBezTo>
                  <a:cubicBezTo>
                    <a:pt x="1049" y="6"/>
                    <a:pt x="1029" y="0"/>
                    <a:pt x="10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" name="Google Shape;236;p6"/>
            <p:cNvSpPr/>
            <p:nvPr/>
          </p:nvSpPr>
          <p:spPr>
            <a:xfrm>
              <a:off x="5613677" y="4833003"/>
              <a:ext cx="33120" cy="89161"/>
            </a:xfrm>
            <a:custGeom>
              <a:avLst/>
              <a:gdLst/>
              <a:ahLst/>
              <a:cxnLst/>
              <a:rect l="l" t="t" r="r" b="b"/>
              <a:pathLst>
                <a:path w="671" h="1845" extrusionOk="0">
                  <a:moveTo>
                    <a:pt x="106" y="0"/>
                  </a:moveTo>
                  <a:cubicBezTo>
                    <a:pt x="55" y="0"/>
                    <a:pt x="0" y="47"/>
                    <a:pt x="15" y="119"/>
                  </a:cubicBezTo>
                  <a:lnTo>
                    <a:pt x="501" y="1796"/>
                  </a:lnTo>
                  <a:cubicBezTo>
                    <a:pt x="501" y="1820"/>
                    <a:pt x="525" y="1844"/>
                    <a:pt x="573" y="1844"/>
                  </a:cubicBezTo>
                  <a:lnTo>
                    <a:pt x="598" y="1844"/>
                  </a:lnTo>
                  <a:cubicBezTo>
                    <a:pt x="646" y="1844"/>
                    <a:pt x="671" y="1796"/>
                    <a:pt x="646" y="1747"/>
                  </a:cubicBezTo>
                  <a:lnTo>
                    <a:pt x="185" y="71"/>
                  </a:lnTo>
                  <a:cubicBezTo>
                    <a:pt x="175" y="22"/>
                    <a:pt x="141" y="0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" name="Google Shape;237;p6"/>
            <p:cNvSpPr/>
            <p:nvPr/>
          </p:nvSpPr>
          <p:spPr>
            <a:xfrm>
              <a:off x="5578002" y="4852599"/>
              <a:ext cx="97662" cy="38212"/>
            </a:xfrm>
            <a:custGeom>
              <a:avLst/>
              <a:gdLst/>
              <a:ahLst/>
              <a:cxnLst/>
              <a:rect l="l" t="t" r="r" b="b"/>
              <a:pathLst>
                <a:path w="2017" h="788" extrusionOk="0">
                  <a:moveTo>
                    <a:pt x="1934" y="0"/>
                  </a:moveTo>
                  <a:cubicBezTo>
                    <a:pt x="1921" y="0"/>
                    <a:pt x="1908" y="3"/>
                    <a:pt x="1895" y="10"/>
                  </a:cubicBezTo>
                  <a:lnTo>
                    <a:pt x="49" y="617"/>
                  </a:lnTo>
                  <a:cubicBezTo>
                    <a:pt x="25" y="642"/>
                    <a:pt x="1" y="666"/>
                    <a:pt x="1" y="714"/>
                  </a:cubicBezTo>
                  <a:cubicBezTo>
                    <a:pt x="1" y="739"/>
                    <a:pt x="49" y="763"/>
                    <a:pt x="74" y="763"/>
                  </a:cubicBezTo>
                  <a:lnTo>
                    <a:pt x="98" y="787"/>
                  </a:lnTo>
                  <a:lnTo>
                    <a:pt x="1944" y="180"/>
                  </a:lnTo>
                  <a:cubicBezTo>
                    <a:pt x="1993" y="156"/>
                    <a:pt x="2017" y="107"/>
                    <a:pt x="1993" y="59"/>
                  </a:cubicBezTo>
                  <a:cubicBezTo>
                    <a:pt x="1993" y="23"/>
                    <a:pt x="1967" y="0"/>
                    <a:pt x="19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" name="Google Shape;238;p6"/>
            <p:cNvSpPr/>
            <p:nvPr/>
          </p:nvSpPr>
          <p:spPr>
            <a:xfrm>
              <a:off x="5589378" y="4845360"/>
              <a:ext cx="83225" cy="51798"/>
            </a:xfrm>
            <a:custGeom>
              <a:avLst/>
              <a:gdLst/>
              <a:ahLst/>
              <a:cxnLst/>
              <a:rect l="l" t="t" r="r" b="b"/>
              <a:pathLst>
                <a:path w="1734" h="1081" extrusionOk="0">
                  <a:moveTo>
                    <a:pt x="110" y="0"/>
                  </a:moveTo>
                  <a:cubicBezTo>
                    <a:pt x="38" y="0"/>
                    <a:pt x="0" y="92"/>
                    <a:pt x="82" y="133"/>
                  </a:cubicBezTo>
                  <a:lnTo>
                    <a:pt x="1588" y="1080"/>
                  </a:lnTo>
                  <a:lnTo>
                    <a:pt x="1637" y="1080"/>
                  </a:lnTo>
                  <a:cubicBezTo>
                    <a:pt x="1661" y="1080"/>
                    <a:pt x="1685" y="1080"/>
                    <a:pt x="1709" y="1056"/>
                  </a:cubicBezTo>
                  <a:cubicBezTo>
                    <a:pt x="1734" y="1007"/>
                    <a:pt x="1709" y="959"/>
                    <a:pt x="1685" y="935"/>
                  </a:cubicBezTo>
                  <a:lnTo>
                    <a:pt x="155" y="11"/>
                  </a:lnTo>
                  <a:cubicBezTo>
                    <a:pt x="139" y="4"/>
                    <a:pt x="124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" name="Google Shape;239;p6"/>
            <p:cNvSpPr/>
            <p:nvPr/>
          </p:nvSpPr>
          <p:spPr>
            <a:xfrm>
              <a:off x="5605651" y="4825730"/>
              <a:ext cx="53502" cy="87463"/>
            </a:xfrm>
            <a:custGeom>
              <a:avLst/>
              <a:gdLst/>
              <a:ahLst/>
              <a:cxnLst/>
              <a:rect l="l" t="t" r="r" b="b"/>
              <a:pathLst>
                <a:path w="1118" h="1814" extrusionOk="0">
                  <a:moveTo>
                    <a:pt x="1010" y="0"/>
                  </a:moveTo>
                  <a:cubicBezTo>
                    <a:pt x="984" y="0"/>
                    <a:pt x="962" y="12"/>
                    <a:pt x="947" y="41"/>
                  </a:cubicBezTo>
                  <a:lnTo>
                    <a:pt x="24" y="1717"/>
                  </a:lnTo>
                  <a:cubicBezTo>
                    <a:pt x="0" y="1741"/>
                    <a:pt x="24" y="1790"/>
                    <a:pt x="49" y="1814"/>
                  </a:cubicBezTo>
                  <a:lnTo>
                    <a:pt x="97" y="1814"/>
                  </a:lnTo>
                  <a:cubicBezTo>
                    <a:pt x="122" y="1814"/>
                    <a:pt x="146" y="1814"/>
                    <a:pt x="170" y="1790"/>
                  </a:cubicBezTo>
                  <a:lnTo>
                    <a:pt x="1093" y="113"/>
                  </a:lnTo>
                  <a:cubicBezTo>
                    <a:pt x="1118" y="89"/>
                    <a:pt x="1093" y="41"/>
                    <a:pt x="1069" y="16"/>
                  </a:cubicBezTo>
                  <a:cubicBezTo>
                    <a:pt x="1049" y="6"/>
                    <a:pt x="1029" y="0"/>
                    <a:pt x="10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94" name="Google Shape;194;p6"/>
          <p:cNvSpPr txBox="1">
            <a:spLocks noGrp="1"/>
          </p:cNvSpPr>
          <p:nvPr>
            <p:ph type="title"/>
          </p:nvPr>
        </p:nvSpPr>
        <p:spPr>
          <a:xfrm>
            <a:off x="1005100" y="560133"/>
            <a:ext cx="9926400" cy="8620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65301995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1_Title only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1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oogle Shape;195;p6"/>
          <p:cNvGrpSpPr>
            <a:grpSpLocks/>
          </p:cNvGrpSpPr>
          <p:nvPr/>
        </p:nvGrpSpPr>
        <p:grpSpPr bwMode="auto">
          <a:xfrm rot="20354607" flipH="1">
            <a:off x="-381000" y="269875"/>
            <a:ext cx="1830388" cy="1663700"/>
            <a:chOff x="7844079" y="226728"/>
            <a:chExt cx="1373387" cy="1246991"/>
          </a:xfrm>
        </p:grpSpPr>
        <p:sp>
          <p:nvSpPr>
            <p:cNvPr id="4" name="Google Shape;196;p6"/>
            <p:cNvSpPr/>
            <p:nvPr/>
          </p:nvSpPr>
          <p:spPr>
            <a:xfrm rot="-1688081">
              <a:off x="8404284" y="291664"/>
              <a:ext cx="164378" cy="141596"/>
            </a:xfrm>
            <a:custGeom>
              <a:avLst/>
              <a:gdLst/>
              <a:ahLst/>
              <a:cxnLst/>
              <a:rect l="l" t="t" r="r" b="b"/>
              <a:pathLst>
                <a:path w="827" h="713" extrusionOk="0">
                  <a:moveTo>
                    <a:pt x="462" y="105"/>
                  </a:moveTo>
                  <a:cubicBezTo>
                    <a:pt x="802" y="105"/>
                    <a:pt x="802" y="615"/>
                    <a:pt x="462" y="615"/>
                  </a:cubicBezTo>
                  <a:cubicBezTo>
                    <a:pt x="317" y="591"/>
                    <a:pt x="219" y="494"/>
                    <a:pt x="219" y="348"/>
                  </a:cubicBezTo>
                  <a:cubicBezTo>
                    <a:pt x="219" y="202"/>
                    <a:pt x="341" y="105"/>
                    <a:pt x="462" y="105"/>
                  </a:cubicBezTo>
                  <a:close/>
                  <a:moveTo>
                    <a:pt x="481" y="1"/>
                  </a:moveTo>
                  <a:cubicBezTo>
                    <a:pt x="392" y="1"/>
                    <a:pt x="299" y="33"/>
                    <a:pt x="219" y="105"/>
                  </a:cubicBezTo>
                  <a:cubicBezTo>
                    <a:pt x="1" y="324"/>
                    <a:pt x="171" y="688"/>
                    <a:pt x="462" y="712"/>
                  </a:cubicBezTo>
                  <a:cubicBezTo>
                    <a:pt x="657" y="712"/>
                    <a:pt x="827" y="542"/>
                    <a:pt x="827" y="348"/>
                  </a:cubicBezTo>
                  <a:cubicBezTo>
                    <a:pt x="827" y="136"/>
                    <a:pt x="663" y="1"/>
                    <a:pt x="481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" name="Google Shape;197;p6"/>
            <p:cNvSpPr/>
            <p:nvPr/>
          </p:nvSpPr>
          <p:spPr>
            <a:xfrm rot="-1688081">
              <a:off x="7885669" y="508705"/>
              <a:ext cx="222744" cy="212988"/>
            </a:xfrm>
            <a:custGeom>
              <a:avLst/>
              <a:gdLst/>
              <a:ahLst/>
              <a:cxnLst/>
              <a:rect l="l" t="t" r="r" b="b"/>
              <a:pathLst>
                <a:path w="1119" h="1074" extrusionOk="0">
                  <a:moveTo>
                    <a:pt x="681" y="441"/>
                  </a:moveTo>
                  <a:cubicBezTo>
                    <a:pt x="681" y="441"/>
                    <a:pt x="681" y="441"/>
                    <a:pt x="681" y="466"/>
                  </a:cubicBezTo>
                  <a:cubicBezTo>
                    <a:pt x="681" y="466"/>
                    <a:pt x="657" y="490"/>
                    <a:pt x="584" y="490"/>
                  </a:cubicBezTo>
                  <a:cubicBezTo>
                    <a:pt x="608" y="466"/>
                    <a:pt x="632" y="441"/>
                    <a:pt x="657" y="441"/>
                  </a:cubicBezTo>
                  <a:close/>
                  <a:moveTo>
                    <a:pt x="384" y="97"/>
                  </a:moveTo>
                  <a:cubicBezTo>
                    <a:pt x="401" y="97"/>
                    <a:pt x="420" y="98"/>
                    <a:pt x="438" y="101"/>
                  </a:cubicBezTo>
                  <a:cubicBezTo>
                    <a:pt x="559" y="101"/>
                    <a:pt x="681" y="126"/>
                    <a:pt x="778" y="150"/>
                  </a:cubicBezTo>
                  <a:cubicBezTo>
                    <a:pt x="924" y="199"/>
                    <a:pt x="1021" y="369"/>
                    <a:pt x="972" y="514"/>
                  </a:cubicBezTo>
                  <a:cubicBezTo>
                    <a:pt x="924" y="733"/>
                    <a:pt x="705" y="976"/>
                    <a:pt x="559" y="976"/>
                  </a:cubicBezTo>
                  <a:lnTo>
                    <a:pt x="511" y="976"/>
                  </a:lnTo>
                  <a:cubicBezTo>
                    <a:pt x="414" y="879"/>
                    <a:pt x="438" y="733"/>
                    <a:pt x="511" y="612"/>
                  </a:cubicBezTo>
                  <a:cubicBezTo>
                    <a:pt x="608" y="587"/>
                    <a:pt x="754" y="563"/>
                    <a:pt x="778" y="490"/>
                  </a:cubicBezTo>
                  <a:cubicBezTo>
                    <a:pt x="802" y="441"/>
                    <a:pt x="778" y="393"/>
                    <a:pt x="754" y="369"/>
                  </a:cubicBezTo>
                  <a:cubicBezTo>
                    <a:pt x="730" y="344"/>
                    <a:pt x="705" y="344"/>
                    <a:pt x="681" y="344"/>
                  </a:cubicBezTo>
                  <a:cubicBezTo>
                    <a:pt x="608" y="344"/>
                    <a:pt x="535" y="417"/>
                    <a:pt x="462" y="514"/>
                  </a:cubicBezTo>
                  <a:cubicBezTo>
                    <a:pt x="441" y="519"/>
                    <a:pt x="419" y="521"/>
                    <a:pt x="398" y="521"/>
                  </a:cubicBezTo>
                  <a:cubicBezTo>
                    <a:pt x="299" y="521"/>
                    <a:pt x="202" y="477"/>
                    <a:pt x="122" y="417"/>
                  </a:cubicBezTo>
                  <a:cubicBezTo>
                    <a:pt x="98" y="369"/>
                    <a:pt x="98" y="344"/>
                    <a:pt x="122" y="296"/>
                  </a:cubicBezTo>
                  <a:cubicBezTo>
                    <a:pt x="165" y="168"/>
                    <a:pt x="263" y="97"/>
                    <a:pt x="384" y="97"/>
                  </a:cubicBezTo>
                  <a:close/>
                  <a:moveTo>
                    <a:pt x="386" y="1"/>
                  </a:moveTo>
                  <a:cubicBezTo>
                    <a:pt x="230" y="1"/>
                    <a:pt x="69" y="97"/>
                    <a:pt x="25" y="271"/>
                  </a:cubicBezTo>
                  <a:cubicBezTo>
                    <a:pt x="1" y="344"/>
                    <a:pt x="1" y="417"/>
                    <a:pt x="49" y="466"/>
                  </a:cubicBezTo>
                  <a:cubicBezTo>
                    <a:pt x="147" y="563"/>
                    <a:pt x="292" y="612"/>
                    <a:pt x="414" y="612"/>
                  </a:cubicBezTo>
                  <a:cubicBezTo>
                    <a:pt x="341" y="733"/>
                    <a:pt x="341" y="927"/>
                    <a:pt x="462" y="1049"/>
                  </a:cubicBezTo>
                  <a:cubicBezTo>
                    <a:pt x="487" y="1073"/>
                    <a:pt x="511" y="1073"/>
                    <a:pt x="559" y="1073"/>
                  </a:cubicBezTo>
                  <a:cubicBezTo>
                    <a:pt x="754" y="1073"/>
                    <a:pt x="1021" y="782"/>
                    <a:pt x="1070" y="539"/>
                  </a:cubicBezTo>
                  <a:cubicBezTo>
                    <a:pt x="1118" y="320"/>
                    <a:pt x="997" y="126"/>
                    <a:pt x="827" y="77"/>
                  </a:cubicBezTo>
                  <a:cubicBezTo>
                    <a:pt x="705" y="29"/>
                    <a:pt x="584" y="4"/>
                    <a:pt x="438" y="4"/>
                  </a:cubicBezTo>
                  <a:cubicBezTo>
                    <a:pt x="421" y="2"/>
                    <a:pt x="403" y="1"/>
                    <a:pt x="386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" name="Google Shape;198;p6"/>
            <p:cNvSpPr/>
            <p:nvPr/>
          </p:nvSpPr>
          <p:spPr>
            <a:xfrm rot="-1688081">
              <a:off x="7969074" y="265754"/>
              <a:ext cx="216788" cy="212988"/>
            </a:xfrm>
            <a:custGeom>
              <a:avLst/>
              <a:gdLst/>
              <a:ahLst/>
              <a:cxnLst/>
              <a:rect l="l" t="t" r="r" b="b"/>
              <a:pathLst>
                <a:path w="1094" h="1072" extrusionOk="0">
                  <a:moveTo>
                    <a:pt x="484" y="620"/>
                  </a:moveTo>
                  <a:cubicBezTo>
                    <a:pt x="474" y="660"/>
                    <a:pt x="413" y="681"/>
                    <a:pt x="413" y="681"/>
                  </a:cubicBezTo>
                  <a:cubicBezTo>
                    <a:pt x="433" y="641"/>
                    <a:pt x="452" y="634"/>
                    <a:pt x="484" y="620"/>
                  </a:cubicBezTo>
                  <a:close/>
                  <a:moveTo>
                    <a:pt x="480" y="88"/>
                  </a:moveTo>
                  <a:cubicBezTo>
                    <a:pt x="512" y="88"/>
                    <a:pt x="542" y="105"/>
                    <a:pt x="559" y="122"/>
                  </a:cubicBezTo>
                  <a:cubicBezTo>
                    <a:pt x="607" y="243"/>
                    <a:pt x="607" y="365"/>
                    <a:pt x="559" y="486"/>
                  </a:cubicBezTo>
                  <a:cubicBezTo>
                    <a:pt x="462" y="486"/>
                    <a:pt x="389" y="535"/>
                    <a:pt x="340" y="608"/>
                  </a:cubicBezTo>
                  <a:cubicBezTo>
                    <a:pt x="316" y="632"/>
                    <a:pt x="316" y="681"/>
                    <a:pt x="340" y="681"/>
                  </a:cubicBezTo>
                  <a:cubicBezTo>
                    <a:pt x="365" y="729"/>
                    <a:pt x="389" y="753"/>
                    <a:pt x="437" y="753"/>
                  </a:cubicBezTo>
                  <a:cubicBezTo>
                    <a:pt x="535" y="753"/>
                    <a:pt x="607" y="632"/>
                    <a:pt x="632" y="559"/>
                  </a:cubicBezTo>
                  <a:lnTo>
                    <a:pt x="778" y="559"/>
                  </a:lnTo>
                  <a:cubicBezTo>
                    <a:pt x="790" y="555"/>
                    <a:pt x="804" y="553"/>
                    <a:pt x="818" y="553"/>
                  </a:cubicBezTo>
                  <a:cubicBezTo>
                    <a:pt x="883" y="553"/>
                    <a:pt x="956" y="596"/>
                    <a:pt x="996" y="656"/>
                  </a:cubicBezTo>
                  <a:cubicBezTo>
                    <a:pt x="996" y="681"/>
                    <a:pt x="996" y="729"/>
                    <a:pt x="972" y="753"/>
                  </a:cubicBezTo>
                  <a:cubicBezTo>
                    <a:pt x="850" y="899"/>
                    <a:pt x="656" y="972"/>
                    <a:pt x="462" y="972"/>
                  </a:cubicBezTo>
                  <a:cubicBezTo>
                    <a:pt x="449" y="974"/>
                    <a:pt x="437" y="975"/>
                    <a:pt x="424" y="975"/>
                  </a:cubicBezTo>
                  <a:cubicBezTo>
                    <a:pt x="268" y="975"/>
                    <a:pt x="122" y="838"/>
                    <a:pt x="122" y="681"/>
                  </a:cubicBezTo>
                  <a:cubicBezTo>
                    <a:pt x="97" y="511"/>
                    <a:pt x="146" y="316"/>
                    <a:pt x="243" y="170"/>
                  </a:cubicBezTo>
                  <a:cubicBezTo>
                    <a:pt x="292" y="122"/>
                    <a:pt x="365" y="98"/>
                    <a:pt x="437" y="98"/>
                  </a:cubicBezTo>
                  <a:cubicBezTo>
                    <a:pt x="452" y="90"/>
                    <a:pt x="466" y="88"/>
                    <a:pt x="480" y="88"/>
                  </a:cubicBezTo>
                  <a:close/>
                  <a:moveTo>
                    <a:pt x="437" y="0"/>
                  </a:moveTo>
                  <a:cubicBezTo>
                    <a:pt x="340" y="0"/>
                    <a:pt x="243" y="49"/>
                    <a:pt x="170" y="122"/>
                  </a:cubicBezTo>
                  <a:cubicBezTo>
                    <a:pt x="49" y="292"/>
                    <a:pt x="0" y="511"/>
                    <a:pt x="24" y="705"/>
                  </a:cubicBezTo>
                  <a:cubicBezTo>
                    <a:pt x="24" y="910"/>
                    <a:pt x="195" y="1072"/>
                    <a:pt x="396" y="1072"/>
                  </a:cubicBezTo>
                  <a:cubicBezTo>
                    <a:pt x="410" y="1072"/>
                    <a:pt x="423" y="1071"/>
                    <a:pt x="437" y="1069"/>
                  </a:cubicBezTo>
                  <a:cubicBezTo>
                    <a:pt x="656" y="1069"/>
                    <a:pt x="875" y="972"/>
                    <a:pt x="1045" y="826"/>
                  </a:cubicBezTo>
                  <a:cubicBezTo>
                    <a:pt x="1069" y="753"/>
                    <a:pt x="1093" y="705"/>
                    <a:pt x="1069" y="632"/>
                  </a:cubicBezTo>
                  <a:cubicBezTo>
                    <a:pt x="1006" y="548"/>
                    <a:pt x="906" y="482"/>
                    <a:pt x="801" y="482"/>
                  </a:cubicBezTo>
                  <a:cubicBezTo>
                    <a:pt x="785" y="482"/>
                    <a:pt x="769" y="483"/>
                    <a:pt x="753" y="486"/>
                  </a:cubicBezTo>
                  <a:lnTo>
                    <a:pt x="656" y="486"/>
                  </a:lnTo>
                  <a:cubicBezTo>
                    <a:pt x="705" y="365"/>
                    <a:pt x="680" y="219"/>
                    <a:pt x="632" y="98"/>
                  </a:cubicBezTo>
                  <a:cubicBezTo>
                    <a:pt x="583" y="49"/>
                    <a:pt x="510" y="0"/>
                    <a:pt x="437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" name="Google Shape;199;p6"/>
            <p:cNvSpPr/>
            <p:nvPr/>
          </p:nvSpPr>
          <p:spPr>
            <a:xfrm rot="-1688081">
              <a:off x="8097840" y="455886"/>
              <a:ext cx="197730" cy="172533"/>
            </a:xfrm>
            <a:custGeom>
              <a:avLst/>
              <a:gdLst/>
              <a:ahLst/>
              <a:cxnLst/>
              <a:rect l="l" t="t" r="r" b="b"/>
              <a:pathLst>
                <a:path w="997" h="868" extrusionOk="0">
                  <a:moveTo>
                    <a:pt x="405" y="1"/>
                  </a:moveTo>
                  <a:cubicBezTo>
                    <a:pt x="214" y="1"/>
                    <a:pt x="67" y="97"/>
                    <a:pt x="49" y="168"/>
                  </a:cubicBezTo>
                  <a:cubicBezTo>
                    <a:pt x="0" y="363"/>
                    <a:pt x="49" y="557"/>
                    <a:pt x="195" y="703"/>
                  </a:cubicBezTo>
                  <a:cubicBezTo>
                    <a:pt x="350" y="801"/>
                    <a:pt x="529" y="867"/>
                    <a:pt x="667" y="867"/>
                  </a:cubicBezTo>
                  <a:cubicBezTo>
                    <a:pt x="767" y="867"/>
                    <a:pt x="844" y="833"/>
                    <a:pt x="875" y="751"/>
                  </a:cubicBezTo>
                  <a:cubicBezTo>
                    <a:pt x="996" y="484"/>
                    <a:pt x="875" y="168"/>
                    <a:pt x="632" y="47"/>
                  </a:cubicBezTo>
                  <a:cubicBezTo>
                    <a:pt x="553" y="14"/>
                    <a:pt x="476" y="1"/>
                    <a:pt x="40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" name="Google Shape;200;p6"/>
            <p:cNvSpPr/>
            <p:nvPr/>
          </p:nvSpPr>
          <p:spPr>
            <a:xfrm rot="-1688081">
              <a:off x="8096717" y="483916"/>
              <a:ext cx="91718" cy="96380"/>
            </a:xfrm>
            <a:custGeom>
              <a:avLst/>
              <a:gdLst/>
              <a:ahLst/>
              <a:cxnLst/>
              <a:rect l="l" t="t" r="r" b="b"/>
              <a:pathLst>
                <a:path w="463" h="487" extrusionOk="0">
                  <a:moveTo>
                    <a:pt x="462" y="0"/>
                  </a:moveTo>
                  <a:lnTo>
                    <a:pt x="1" y="486"/>
                  </a:lnTo>
                  <a:cubicBezTo>
                    <a:pt x="1" y="486"/>
                    <a:pt x="438" y="98"/>
                    <a:pt x="46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" name="Google Shape;201;p6"/>
            <p:cNvSpPr/>
            <p:nvPr/>
          </p:nvSpPr>
          <p:spPr>
            <a:xfrm rot="-1688081">
              <a:off x="8086977" y="473246"/>
              <a:ext cx="110777" cy="116608"/>
            </a:xfrm>
            <a:custGeom>
              <a:avLst/>
              <a:gdLst/>
              <a:ahLst/>
              <a:cxnLst/>
              <a:rect l="l" t="t" r="r" b="b"/>
              <a:pathLst>
                <a:path w="559" h="586" extrusionOk="0">
                  <a:moveTo>
                    <a:pt x="504" y="1"/>
                  </a:moveTo>
                  <a:cubicBezTo>
                    <a:pt x="487" y="1"/>
                    <a:pt x="471" y="9"/>
                    <a:pt x="462" y="27"/>
                  </a:cubicBezTo>
                  <a:cubicBezTo>
                    <a:pt x="340" y="197"/>
                    <a:pt x="195" y="367"/>
                    <a:pt x="25" y="489"/>
                  </a:cubicBezTo>
                  <a:cubicBezTo>
                    <a:pt x="0" y="513"/>
                    <a:pt x="0" y="537"/>
                    <a:pt x="25" y="562"/>
                  </a:cubicBezTo>
                  <a:cubicBezTo>
                    <a:pt x="25" y="562"/>
                    <a:pt x="49" y="562"/>
                    <a:pt x="49" y="586"/>
                  </a:cubicBezTo>
                  <a:cubicBezTo>
                    <a:pt x="73" y="562"/>
                    <a:pt x="73" y="562"/>
                    <a:pt x="73" y="562"/>
                  </a:cubicBezTo>
                  <a:cubicBezTo>
                    <a:pt x="267" y="416"/>
                    <a:pt x="413" y="246"/>
                    <a:pt x="559" y="51"/>
                  </a:cubicBezTo>
                  <a:cubicBezTo>
                    <a:pt x="559" y="21"/>
                    <a:pt x="531" y="1"/>
                    <a:pt x="504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" name="Google Shape;202;p6"/>
            <p:cNvSpPr/>
            <p:nvPr/>
          </p:nvSpPr>
          <p:spPr>
            <a:xfrm rot="-1688081">
              <a:off x="8145696" y="484405"/>
              <a:ext cx="102438" cy="116608"/>
            </a:xfrm>
            <a:custGeom>
              <a:avLst/>
              <a:gdLst/>
              <a:ahLst/>
              <a:cxnLst/>
              <a:rect l="l" t="t" r="r" b="b"/>
              <a:pathLst>
                <a:path w="511" h="584" extrusionOk="0">
                  <a:moveTo>
                    <a:pt x="510" y="1"/>
                  </a:moveTo>
                  <a:lnTo>
                    <a:pt x="0" y="584"/>
                  </a:lnTo>
                  <a:cubicBezTo>
                    <a:pt x="194" y="390"/>
                    <a:pt x="365" y="195"/>
                    <a:pt x="5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" name="Google Shape;203;p6"/>
            <p:cNvSpPr/>
            <p:nvPr/>
          </p:nvSpPr>
          <p:spPr>
            <a:xfrm rot="-1688081">
              <a:off x="8134246" y="477399"/>
              <a:ext cx="125070" cy="133266"/>
            </a:xfrm>
            <a:custGeom>
              <a:avLst/>
              <a:gdLst/>
              <a:ahLst/>
              <a:cxnLst/>
              <a:rect l="l" t="t" r="r" b="b"/>
              <a:pathLst>
                <a:path w="632" h="667" extrusionOk="0">
                  <a:moveTo>
                    <a:pt x="563" y="1"/>
                  </a:moveTo>
                  <a:cubicBezTo>
                    <a:pt x="547" y="1"/>
                    <a:pt x="535" y="18"/>
                    <a:pt x="535" y="35"/>
                  </a:cubicBezTo>
                  <a:cubicBezTo>
                    <a:pt x="389" y="254"/>
                    <a:pt x="219" y="448"/>
                    <a:pt x="25" y="594"/>
                  </a:cubicBezTo>
                  <a:cubicBezTo>
                    <a:pt x="0" y="618"/>
                    <a:pt x="0" y="642"/>
                    <a:pt x="25" y="667"/>
                  </a:cubicBezTo>
                  <a:lnTo>
                    <a:pt x="97" y="667"/>
                  </a:lnTo>
                  <a:cubicBezTo>
                    <a:pt x="292" y="496"/>
                    <a:pt x="486" y="278"/>
                    <a:pt x="632" y="59"/>
                  </a:cubicBezTo>
                  <a:cubicBezTo>
                    <a:pt x="632" y="35"/>
                    <a:pt x="608" y="11"/>
                    <a:pt x="583" y="11"/>
                  </a:cubicBezTo>
                  <a:cubicBezTo>
                    <a:pt x="576" y="3"/>
                    <a:pt x="569" y="1"/>
                    <a:pt x="563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" name="Google Shape;204;p6"/>
            <p:cNvSpPr/>
            <p:nvPr/>
          </p:nvSpPr>
          <p:spPr>
            <a:xfrm rot="-1688081">
              <a:off x="7849333" y="474447"/>
              <a:ext cx="145319" cy="57114"/>
            </a:xfrm>
            <a:custGeom>
              <a:avLst/>
              <a:gdLst/>
              <a:ahLst/>
              <a:cxnLst/>
              <a:rect l="l" t="t" r="r" b="b"/>
              <a:pathLst>
                <a:path w="729" h="287" extrusionOk="0">
                  <a:moveTo>
                    <a:pt x="254" y="0"/>
                  </a:moveTo>
                  <a:cubicBezTo>
                    <a:pt x="184" y="0"/>
                    <a:pt x="114" y="14"/>
                    <a:pt x="49" y="43"/>
                  </a:cubicBezTo>
                  <a:cubicBezTo>
                    <a:pt x="0" y="68"/>
                    <a:pt x="25" y="140"/>
                    <a:pt x="73" y="140"/>
                  </a:cubicBezTo>
                  <a:cubicBezTo>
                    <a:pt x="133" y="118"/>
                    <a:pt x="196" y="107"/>
                    <a:pt x="258" y="107"/>
                  </a:cubicBezTo>
                  <a:cubicBezTo>
                    <a:pt x="396" y="107"/>
                    <a:pt x="531" y="161"/>
                    <a:pt x="632" y="262"/>
                  </a:cubicBezTo>
                  <a:cubicBezTo>
                    <a:pt x="656" y="286"/>
                    <a:pt x="656" y="286"/>
                    <a:pt x="680" y="286"/>
                  </a:cubicBezTo>
                  <a:lnTo>
                    <a:pt x="705" y="286"/>
                  </a:lnTo>
                  <a:cubicBezTo>
                    <a:pt x="729" y="262"/>
                    <a:pt x="729" y="213"/>
                    <a:pt x="705" y="213"/>
                  </a:cubicBezTo>
                  <a:cubicBezTo>
                    <a:pt x="585" y="77"/>
                    <a:pt x="418" y="0"/>
                    <a:pt x="254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" name="Google Shape;205;p6"/>
            <p:cNvSpPr/>
            <p:nvPr/>
          </p:nvSpPr>
          <p:spPr>
            <a:xfrm rot="-1688081">
              <a:off x="8204018" y="501822"/>
              <a:ext cx="77425" cy="91621"/>
            </a:xfrm>
            <a:custGeom>
              <a:avLst/>
              <a:gdLst/>
              <a:ahLst/>
              <a:cxnLst/>
              <a:rect l="l" t="t" r="r" b="b"/>
              <a:pathLst>
                <a:path w="389" h="462" extrusionOk="0">
                  <a:moveTo>
                    <a:pt x="389" y="0"/>
                  </a:moveTo>
                  <a:lnTo>
                    <a:pt x="0" y="462"/>
                  </a:lnTo>
                  <a:cubicBezTo>
                    <a:pt x="0" y="462"/>
                    <a:pt x="364" y="146"/>
                    <a:pt x="38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" name="Google Shape;206;p6"/>
            <p:cNvSpPr/>
            <p:nvPr/>
          </p:nvSpPr>
          <p:spPr>
            <a:xfrm rot="-1688081">
              <a:off x="8189668" y="491995"/>
              <a:ext cx="101247" cy="111848"/>
            </a:xfrm>
            <a:custGeom>
              <a:avLst/>
              <a:gdLst/>
              <a:ahLst/>
              <a:cxnLst/>
              <a:rect l="l" t="t" r="r" b="b"/>
              <a:pathLst>
                <a:path w="511" h="566" extrusionOk="0">
                  <a:moveTo>
                    <a:pt x="462" y="1"/>
                  </a:moveTo>
                  <a:cubicBezTo>
                    <a:pt x="444" y="1"/>
                    <a:pt x="425" y="19"/>
                    <a:pt x="413" y="55"/>
                  </a:cubicBezTo>
                  <a:cubicBezTo>
                    <a:pt x="389" y="152"/>
                    <a:pt x="170" y="371"/>
                    <a:pt x="24" y="468"/>
                  </a:cubicBezTo>
                  <a:cubicBezTo>
                    <a:pt x="0" y="493"/>
                    <a:pt x="0" y="517"/>
                    <a:pt x="24" y="541"/>
                  </a:cubicBezTo>
                  <a:cubicBezTo>
                    <a:pt x="24" y="541"/>
                    <a:pt x="49" y="565"/>
                    <a:pt x="73" y="565"/>
                  </a:cubicBezTo>
                  <a:cubicBezTo>
                    <a:pt x="73" y="565"/>
                    <a:pt x="73" y="541"/>
                    <a:pt x="73" y="541"/>
                  </a:cubicBezTo>
                  <a:cubicBezTo>
                    <a:pt x="122" y="493"/>
                    <a:pt x="486" y="225"/>
                    <a:pt x="510" y="55"/>
                  </a:cubicBezTo>
                  <a:cubicBezTo>
                    <a:pt x="498" y="19"/>
                    <a:pt x="480" y="1"/>
                    <a:pt x="462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" name="Google Shape;207;p6"/>
            <p:cNvSpPr/>
            <p:nvPr/>
          </p:nvSpPr>
          <p:spPr>
            <a:xfrm rot="-1688081">
              <a:off x="7906533" y="365424"/>
              <a:ext cx="77425" cy="139215"/>
            </a:xfrm>
            <a:custGeom>
              <a:avLst/>
              <a:gdLst/>
              <a:ahLst/>
              <a:cxnLst/>
              <a:rect l="l" t="t" r="r" b="b"/>
              <a:pathLst>
                <a:path w="390" h="699" extrusionOk="0">
                  <a:moveTo>
                    <a:pt x="158" y="0"/>
                  </a:moveTo>
                  <a:cubicBezTo>
                    <a:pt x="146" y="0"/>
                    <a:pt x="134" y="6"/>
                    <a:pt x="122" y="18"/>
                  </a:cubicBezTo>
                  <a:cubicBezTo>
                    <a:pt x="0" y="237"/>
                    <a:pt x="98" y="529"/>
                    <a:pt x="292" y="699"/>
                  </a:cubicBezTo>
                  <a:lnTo>
                    <a:pt x="365" y="699"/>
                  </a:lnTo>
                  <a:cubicBezTo>
                    <a:pt x="389" y="674"/>
                    <a:pt x="389" y="650"/>
                    <a:pt x="365" y="626"/>
                  </a:cubicBezTo>
                  <a:cubicBezTo>
                    <a:pt x="171" y="504"/>
                    <a:pt x="122" y="261"/>
                    <a:pt x="195" y="67"/>
                  </a:cubicBezTo>
                  <a:cubicBezTo>
                    <a:pt x="219" y="43"/>
                    <a:pt x="219" y="18"/>
                    <a:pt x="195" y="18"/>
                  </a:cubicBezTo>
                  <a:cubicBezTo>
                    <a:pt x="183" y="6"/>
                    <a:pt x="171" y="0"/>
                    <a:pt x="158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" name="Google Shape;208;p6"/>
            <p:cNvSpPr/>
            <p:nvPr/>
          </p:nvSpPr>
          <p:spPr>
            <a:xfrm rot="-1688081">
              <a:off x="8626992" y="406417"/>
              <a:ext cx="366872" cy="1042332"/>
            </a:xfrm>
            <a:custGeom>
              <a:avLst/>
              <a:gdLst/>
              <a:ahLst/>
              <a:cxnLst/>
              <a:rect l="l" t="t" r="r" b="b"/>
              <a:pathLst>
                <a:path w="1848" h="5242" extrusionOk="0">
                  <a:moveTo>
                    <a:pt x="156" y="1"/>
                  </a:moveTo>
                  <a:cubicBezTo>
                    <a:pt x="122" y="1"/>
                    <a:pt x="86" y="7"/>
                    <a:pt x="49" y="19"/>
                  </a:cubicBezTo>
                  <a:cubicBezTo>
                    <a:pt x="25" y="19"/>
                    <a:pt x="1" y="43"/>
                    <a:pt x="1" y="68"/>
                  </a:cubicBezTo>
                  <a:cubicBezTo>
                    <a:pt x="25" y="92"/>
                    <a:pt x="25" y="116"/>
                    <a:pt x="49" y="116"/>
                  </a:cubicBezTo>
                  <a:lnTo>
                    <a:pt x="74" y="92"/>
                  </a:lnTo>
                  <a:lnTo>
                    <a:pt x="244" y="92"/>
                  </a:lnTo>
                  <a:cubicBezTo>
                    <a:pt x="251" y="99"/>
                    <a:pt x="258" y="102"/>
                    <a:pt x="265" y="102"/>
                  </a:cubicBezTo>
                  <a:cubicBezTo>
                    <a:pt x="280" y="102"/>
                    <a:pt x="292" y="85"/>
                    <a:pt x="292" y="68"/>
                  </a:cubicBezTo>
                  <a:cubicBezTo>
                    <a:pt x="292" y="43"/>
                    <a:pt x="268" y="19"/>
                    <a:pt x="244" y="19"/>
                  </a:cubicBezTo>
                  <a:cubicBezTo>
                    <a:pt x="220" y="7"/>
                    <a:pt x="189" y="1"/>
                    <a:pt x="156" y="1"/>
                  </a:cubicBezTo>
                  <a:close/>
                  <a:moveTo>
                    <a:pt x="438" y="43"/>
                  </a:moveTo>
                  <a:cubicBezTo>
                    <a:pt x="414" y="43"/>
                    <a:pt x="390" y="68"/>
                    <a:pt x="390" y="92"/>
                  </a:cubicBezTo>
                  <a:cubicBezTo>
                    <a:pt x="390" y="116"/>
                    <a:pt x="390" y="141"/>
                    <a:pt x="414" y="141"/>
                  </a:cubicBezTo>
                  <a:cubicBezTo>
                    <a:pt x="487" y="165"/>
                    <a:pt x="535" y="165"/>
                    <a:pt x="584" y="189"/>
                  </a:cubicBezTo>
                  <a:lnTo>
                    <a:pt x="608" y="189"/>
                  </a:lnTo>
                  <a:cubicBezTo>
                    <a:pt x="632" y="189"/>
                    <a:pt x="632" y="189"/>
                    <a:pt x="657" y="165"/>
                  </a:cubicBezTo>
                  <a:cubicBezTo>
                    <a:pt x="657" y="141"/>
                    <a:pt x="657" y="116"/>
                    <a:pt x="632" y="116"/>
                  </a:cubicBezTo>
                  <a:cubicBezTo>
                    <a:pt x="560" y="92"/>
                    <a:pt x="511" y="68"/>
                    <a:pt x="438" y="43"/>
                  </a:cubicBezTo>
                  <a:close/>
                  <a:moveTo>
                    <a:pt x="778" y="195"/>
                  </a:moveTo>
                  <a:cubicBezTo>
                    <a:pt x="766" y="195"/>
                    <a:pt x="754" y="201"/>
                    <a:pt x="754" y="213"/>
                  </a:cubicBezTo>
                  <a:cubicBezTo>
                    <a:pt x="730" y="238"/>
                    <a:pt x="730" y="262"/>
                    <a:pt x="754" y="286"/>
                  </a:cubicBezTo>
                  <a:cubicBezTo>
                    <a:pt x="803" y="311"/>
                    <a:pt x="851" y="359"/>
                    <a:pt x="875" y="384"/>
                  </a:cubicBezTo>
                  <a:cubicBezTo>
                    <a:pt x="900" y="408"/>
                    <a:pt x="900" y="408"/>
                    <a:pt x="924" y="408"/>
                  </a:cubicBezTo>
                  <a:lnTo>
                    <a:pt x="973" y="408"/>
                  </a:lnTo>
                  <a:cubicBezTo>
                    <a:pt x="973" y="384"/>
                    <a:pt x="973" y="359"/>
                    <a:pt x="973" y="335"/>
                  </a:cubicBezTo>
                  <a:cubicBezTo>
                    <a:pt x="924" y="286"/>
                    <a:pt x="875" y="238"/>
                    <a:pt x="803" y="213"/>
                  </a:cubicBezTo>
                  <a:cubicBezTo>
                    <a:pt x="803" y="201"/>
                    <a:pt x="790" y="195"/>
                    <a:pt x="778" y="195"/>
                  </a:cubicBezTo>
                  <a:close/>
                  <a:moveTo>
                    <a:pt x="1033" y="438"/>
                  </a:moveTo>
                  <a:cubicBezTo>
                    <a:pt x="1021" y="438"/>
                    <a:pt x="1009" y="444"/>
                    <a:pt x="997" y="456"/>
                  </a:cubicBezTo>
                  <a:cubicBezTo>
                    <a:pt x="973" y="456"/>
                    <a:pt x="973" y="505"/>
                    <a:pt x="997" y="529"/>
                  </a:cubicBezTo>
                  <a:cubicBezTo>
                    <a:pt x="1021" y="578"/>
                    <a:pt x="1045" y="626"/>
                    <a:pt x="1070" y="675"/>
                  </a:cubicBezTo>
                  <a:cubicBezTo>
                    <a:pt x="1070" y="699"/>
                    <a:pt x="1094" y="724"/>
                    <a:pt x="1118" y="724"/>
                  </a:cubicBezTo>
                  <a:lnTo>
                    <a:pt x="1118" y="699"/>
                  </a:lnTo>
                  <a:cubicBezTo>
                    <a:pt x="1143" y="675"/>
                    <a:pt x="1167" y="651"/>
                    <a:pt x="1143" y="626"/>
                  </a:cubicBezTo>
                  <a:cubicBezTo>
                    <a:pt x="1118" y="578"/>
                    <a:pt x="1094" y="505"/>
                    <a:pt x="1070" y="456"/>
                  </a:cubicBezTo>
                  <a:cubicBezTo>
                    <a:pt x="1058" y="444"/>
                    <a:pt x="1045" y="438"/>
                    <a:pt x="1033" y="438"/>
                  </a:cubicBezTo>
                  <a:close/>
                  <a:moveTo>
                    <a:pt x="1143" y="796"/>
                  </a:moveTo>
                  <a:cubicBezTo>
                    <a:pt x="1118" y="821"/>
                    <a:pt x="1118" y="845"/>
                    <a:pt x="1118" y="869"/>
                  </a:cubicBezTo>
                  <a:cubicBezTo>
                    <a:pt x="1118" y="918"/>
                    <a:pt x="1143" y="991"/>
                    <a:pt x="1143" y="991"/>
                  </a:cubicBezTo>
                  <a:lnTo>
                    <a:pt x="1143" y="1039"/>
                  </a:lnTo>
                  <a:cubicBezTo>
                    <a:pt x="1143" y="1064"/>
                    <a:pt x="1167" y="1088"/>
                    <a:pt x="1191" y="1088"/>
                  </a:cubicBezTo>
                  <a:cubicBezTo>
                    <a:pt x="1215" y="1088"/>
                    <a:pt x="1240" y="1064"/>
                    <a:pt x="1240" y="1039"/>
                  </a:cubicBezTo>
                  <a:cubicBezTo>
                    <a:pt x="1240" y="1015"/>
                    <a:pt x="1240" y="1015"/>
                    <a:pt x="1240" y="991"/>
                  </a:cubicBezTo>
                  <a:cubicBezTo>
                    <a:pt x="1215" y="942"/>
                    <a:pt x="1215" y="894"/>
                    <a:pt x="1215" y="845"/>
                  </a:cubicBezTo>
                  <a:cubicBezTo>
                    <a:pt x="1191" y="821"/>
                    <a:pt x="1167" y="796"/>
                    <a:pt x="1143" y="796"/>
                  </a:cubicBezTo>
                  <a:close/>
                  <a:moveTo>
                    <a:pt x="1191" y="1185"/>
                  </a:moveTo>
                  <a:cubicBezTo>
                    <a:pt x="1167" y="1185"/>
                    <a:pt x="1143" y="1209"/>
                    <a:pt x="1143" y="1234"/>
                  </a:cubicBezTo>
                  <a:cubicBezTo>
                    <a:pt x="1143" y="1282"/>
                    <a:pt x="1143" y="1355"/>
                    <a:pt x="1118" y="1404"/>
                  </a:cubicBezTo>
                  <a:cubicBezTo>
                    <a:pt x="1118" y="1428"/>
                    <a:pt x="1143" y="1452"/>
                    <a:pt x="1167" y="1452"/>
                  </a:cubicBezTo>
                  <a:cubicBezTo>
                    <a:pt x="1191" y="1452"/>
                    <a:pt x="1215" y="1452"/>
                    <a:pt x="1215" y="1428"/>
                  </a:cubicBezTo>
                  <a:cubicBezTo>
                    <a:pt x="1215" y="1355"/>
                    <a:pt x="1240" y="1307"/>
                    <a:pt x="1240" y="1234"/>
                  </a:cubicBezTo>
                  <a:cubicBezTo>
                    <a:pt x="1240" y="1209"/>
                    <a:pt x="1215" y="1185"/>
                    <a:pt x="1191" y="1185"/>
                  </a:cubicBezTo>
                  <a:close/>
                  <a:moveTo>
                    <a:pt x="1107" y="1549"/>
                  </a:moveTo>
                  <a:cubicBezTo>
                    <a:pt x="1093" y="1549"/>
                    <a:pt x="1078" y="1557"/>
                    <a:pt x="1070" y="1574"/>
                  </a:cubicBezTo>
                  <a:cubicBezTo>
                    <a:pt x="1045" y="1622"/>
                    <a:pt x="997" y="1695"/>
                    <a:pt x="973" y="1744"/>
                  </a:cubicBezTo>
                  <a:cubicBezTo>
                    <a:pt x="948" y="1744"/>
                    <a:pt x="948" y="1792"/>
                    <a:pt x="973" y="1792"/>
                  </a:cubicBezTo>
                  <a:lnTo>
                    <a:pt x="1045" y="1792"/>
                  </a:lnTo>
                  <a:cubicBezTo>
                    <a:pt x="1094" y="1744"/>
                    <a:pt x="1118" y="1671"/>
                    <a:pt x="1143" y="1622"/>
                  </a:cubicBezTo>
                  <a:cubicBezTo>
                    <a:pt x="1158" y="1575"/>
                    <a:pt x="1133" y="1549"/>
                    <a:pt x="1107" y="1549"/>
                  </a:cubicBezTo>
                  <a:close/>
                  <a:moveTo>
                    <a:pt x="438" y="1792"/>
                  </a:moveTo>
                  <a:cubicBezTo>
                    <a:pt x="394" y="1792"/>
                    <a:pt x="390" y="1893"/>
                    <a:pt x="426" y="1893"/>
                  </a:cubicBezTo>
                  <a:cubicBezTo>
                    <a:pt x="430" y="1893"/>
                    <a:pt x="434" y="1892"/>
                    <a:pt x="438" y="1890"/>
                  </a:cubicBezTo>
                  <a:lnTo>
                    <a:pt x="632" y="1890"/>
                  </a:lnTo>
                  <a:cubicBezTo>
                    <a:pt x="657" y="1890"/>
                    <a:pt x="681" y="1890"/>
                    <a:pt x="681" y="1841"/>
                  </a:cubicBezTo>
                  <a:cubicBezTo>
                    <a:pt x="681" y="1817"/>
                    <a:pt x="657" y="1817"/>
                    <a:pt x="632" y="1792"/>
                  </a:cubicBezTo>
                  <a:close/>
                  <a:moveTo>
                    <a:pt x="244" y="1841"/>
                  </a:moveTo>
                  <a:cubicBezTo>
                    <a:pt x="171" y="1865"/>
                    <a:pt x="98" y="1914"/>
                    <a:pt x="74" y="1963"/>
                  </a:cubicBezTo>
                  <a:cubicBezTo>
                    <a:pt x="49" y="1987"/>
                    <a:pt x="49" y="2011"/>
                    <a:pt x="74" y="2011"/>
                  </a:cubicBezTo>
                  <a:cubicBezTo>
                    <a:pt x="74" y="2023"/>
                    <a:pt x="74" y="2029"/>
                    <a:pt x="77" y="2029"/>
                  </a:cubicBezTo>
                  <a:cubicBezTo>
                    <a:pt x="80" y="2029"/>
                    <a:pt x="86" y="2023"/>
                    <a:pt x="98" y="2011"/>
                  </a:cubicBezTo>
                  <a:cubicBezTo>
                    <a:pt x="98" y="2023"/>
                    <a:pt x="104" y="2029"/>
                    <a:pt x="110" y="2029"/>
                  </a:cubicBezTo>
                  <a:cubicBezTo>
                    <a:pt x="116" y="2029"/>
                    <a:pt x="122" y="2023"/>
                    <a:pt x="122" y="2011"/>
                  </a:cubicBezTo>
                  <a:cubicBezTo>
                    <a:pt x="171" y="1987"/>
                    <a:pt x="220" y="1938"/>
                    <a:pt x="268" y="1938"/>
                  </a:cubicBezTo>
                  <a:cubicBezTo>
                    <a:pt x="292" y="1938"/>
                    <a:pt x="317" y="1914"/>
                    <a:pt x="292" y="1865"/>
                  </a:cubicBezTo>
                  <a:cubicBezTo>
                    <a:pt x="292" y="1841"/>
                    <a:pt x="268" y="1841"/>
                    <a:pt x="244" y="1841"/>
                  </a:cubicBezTo>
                  <a:close/>
                  <a:moveTo>
                    <a:pt x="803" y="1841"/>
                  </a:moveTo>
                  <a:cubicBezTo>
                    <a:pt x="778" y="1841"/>
                    <a:pt x="754" y="1841"/>
                    <a:pt x="754" y="1865"/>
                  </a:cubicBezTo>
                  <a:cubicBezTo>
                    <a:pt x="754" y="1890"/>
                    <a:pt x="754" y="1914"/>
                    <a:pt x="778" y="1938"/>
                  </a:cubicBezTo>
                  <a:lnTo>
                    <a:pt x="705" y="1987"/>
                  </a:lnTo>
                  <a:cubicBezTo>
                    <a:pt x="681" y="2011"/>
                    <a:pt x="681" y="2035"/>
                    <a:pt x="705" y="2060"/>
                  </a:cubicBezTo>
                  <a:lnTo>
                    <a:pt x="754" y="2060"/>
                  </a:lnTo>
                  <a:cubicBezTo>
                    <a:pt x="754" y="2060"/>
                    <a:pt x="754" y="2060"/>
                    <a:pt x="754" y="2035"/>
                  </a:cubicBezTo>
                  <a:cubicBezTo>
                    <a:pt x="803" y="2011"/>
                    <a:pt x="827" y="1987"/>
                    <a:pt x="875" y="1938"/>
                  </a:cubicBezTo>
                  <a:lnTo>
                    <a:pt x="948" y="1963"/>
                  </a:lnTo>
                  <a:cubicBezTo>
                    <a:pt x="955" y="1970"/>
                    <a:pt x="963" y="1973"/>
                    <a:pt x="970" y="1973"/>
                  </a:cubicBezTo>
                  <a:cubicBezTo>
                    <a:pt x="987" y="1973"/>
                    <a:pt x="1004" y="1955"/>
                    <a:pt x="1021" y="1938"/>
                  </a:cubicBezTo>
                  <a:cubicBezTo>
                    <a:pt x="1021" y="1914"/>
                    <a:pt x="997" y="1890"/>
                    <a:pt x="997" y="1890"/>
                  </a:cubicBezTo>
                  <a:lnTo>
                    <a:pt x="900" y="1841"/>
                  </a:lnTo>
                  <a:close/>
                  <a:moveTo>
                    <a:pt x="1143" y="1993"/>
                  </a:moveTo>
                  <a:cubicBezTo>
                    <a:pt x="1130" y="1993"/>
                    <a:pt x="1118" y="1999"/>
                    <a:pt x="1118" y="2011"/>
                  </a:cubicBezTo>
                  <a:cubicBezTo>
                    <a:pt x="1094" y="2035"/>
                    <a:pt x="1094" y="2060"/>
                    <a:pt x="1118" y="2084"/>
                  </a:cubicBezTo>
                  <a:cubicBezTo>
                    <a:pt x="1167" y="2108"/>
                    <a:pt x="1191" y="2157"/>
                    <a:pt x="1240" y="2205"/>
                  </a:cubicBezTo>
                  <a:cubicBezTo>
                    <a:pt x="1240" y="2205"/>
                    <a:pt x="1264" y="2205"/>
                    <a:pt x="1264" y="2230"/>
                  </a:cubicBezTo>
                  <a:lnTo>
                    <a:pt x="1313" y="2230"/>
                  </a:lnTo>
                  <a:cubicBezTo>
                    <a:pt x="1337" y="2205"/>
                    <a:pt x="1337" y="2181"/>
                    <a:pt x="1313" y="2157"/>
                  </a:cubicBezTo>
                  <a:cubicBezTo>
                    <a:pt x="1264" y="2108"/>
                    <a:pt x="1215" y="2060"/>
                    <a:pt x="1167" y="2011"/>
                  </a:cubicBezTo>
                  <a:cubicBezTo>
                    <a:pt x="1167" y="1999"/>
                    <a:pt x="1155" y="1993"/>
                    <a:pt x="1143" y="1993"/>
                  </a:cubicBezTo>
                  <a:close/>
                  <a:moveTo>
                    <a:pt x="585" y="2074"/>
                  </a:moveTo>
                  <a:cubicBezTo>
                    <a:pt x="576" y="2074"/>
                    <a:pt x="567" y="2077"/>
                    <a:pt x="560" y="2084"/>
                  </a:cubicBezTo>
                  <a:cubicBezTo>
                    <a:pt x="511" y="2108"/>
                    <a:pt x="462" y="2133"/>
                    <a:pt x="414" y="2157"/>
                  </a:cubicBezTo>
                  <a:cubicBezTo>
                    <a:pt x="365" y="2157"/>
                    <a:pt x="365" y="2230"/>
                    <a:pt x="414" y="2254"/>
                  </a:cubicBezTo>
                  <a:lnTo>
                    <a:pt x="438" y="2230"/>
                  </a:lnTo>
                  <a:cubicBezTo>
                    <a:pt x="487" y="2205"/>
                    <a:pt x="560" y="2181"/>
                    <a:pt x="608" y="2157"/>
                  </a:cubicBezTo>
                  <a:cubicBezTo>
                    <a:pt x="632" y="2157"/>
                    <a:pt x="632" y="2133"/>
                    <a:pt x="632" y="2108"/>
                  </a:cubicBezTo>
                  <a:cubicBezTo>
                    <a:pt x="632" y="2091"/>
                    <a:pt x="608" y="2074"/>
                    <a:pt x="585" y="2074"/>
                  </a:cubicBezTo>
                  <a:close/>
                  <a:moveTo>
                    <a:pt x="49" y="2108"/>
                  </a:moveTo>
                  <a:cubicBezTo>
                    <a:pt x="25" y="2133"/>
                    <a:pt x="1" y="2157"/>
                    <a:pt x="25" y="2181"/>
                  </a:cubicBezTo>
                  <a:cubicBezTo>
                    <a:pt x="74" y="2230"/>
                    <a:pt x="147" y="2278"/>
                    <a:pt x="220" y="2278"/>
                  </a:cubicBezTo>
                  <a:lnTo>
                    <a:pt x="244" y="2278"/>
                  </a:lnTo>
                  <a:cubicBezTo>
                    <a:pt x="244" y="2278"/>
                    <a:pt x="268" y="2254"/>
                    <a:pt x="268" y="2230"/>
                  </a:cubicBezTo>
                  <a:cubicBezTo>
                    <a:pt x="268" y="2205"/>
                    <a:pt x="244" y="2181"/>
                    <a:pt x="220" y="2181"/>
                  </a:cubicBezTo>
                  <a:cubicBezTo>
                    <a:pt x="195" y="2181"/>
                    <a:pt x="122" y="2181"/>
                    <a:pt x="98" y="2133"/>
                  </a:cubicBezTo>
                  <a:cubicBezTo>
                    <a:pt x="98" y="2108"/>
                    <a:pt x="74" y="2108"/>
                    <a:pt x="49" y="2108"/>
                  </a:cubicBezTo>
                  <a:close/>
                  <a:moveTo>
                    <a:pt x="1361" y="2278"/>
                  </a:moveTo>
                  <a:cubicBezTo>
                    <a:pt x="1337" y="2303"/>
                    <a:pt x="1313" y="2327"/>
                    <a:pt x="1337" y="2351"/>
                  </a:cubicBezTo>
                  <a:cubicBezTo>
                    <a:pt x="1337" y="2400"/>
                    <a:pt x="1361" y="2448"/>
                    <a:pt x="1361" y="2521"/>
                  </a:cubicBezTo>
                  <a:cubicBezTo>
                    <a:pt x="1361" y="2546"/>
                    <a:pt x="1386" y="2570"/>
                    <a:pt x="1410" y="2570"/>
                  </a:cubicBezTo>
                  <a:cubicBezTo>
                    <a:pt x="1434" y="2570"/>
                    <a:pt x="1458" y="2546"/>
                    <a:pt x="1458" y="2521"/>
                  </a:cubicBezTo>
                  <a:cubicBezTo>
                    <a:pt x="1458" y="2448"/>
                    <a:pt x="1434" y="2375"/>
                    <a:pt x="1410" y="2327"/>
                  </a:cubicBezTo>
                  <a:cubicBezTo>
                    <a:pt x="1410" y="2303"/>
                    <a:pt x="1361" y="2278"/>
                    <a:pt x="1361" y="2278"/>
                  </a:cubicBezTo>
                  <a:close/>
                  <a:moveTo>
                    <a:pt x="1402" y="2657"/>
                  </a:moveTo>
                  <a:cubicBezTo>
                    <a:pt x="1383" y="2657"/>
                    <a:pt x="1378" y="2674"/>
                    <a:pt x="1361" y="2691"/>
                  </a:cubicBezTo>
                  <a:cubicBezTo>
                    <a:pt x="1361" y="2764"/>
                    <a:pt x="1337" y="2813"/>
                    <a:pt x="1313" y="2861"/>
                  </a:cubicBezTo>
                  <a:cubicBezTo>
                    <a:pt x="1313" y="2886"/>
                    <a:pt x="1337" y="2910"/>
                    <a:pt x="1361" y="2934"/>
                  </a:cubicBezTo>
                  <a:cubicBezTo>
                    <a:pt x="1386" y="2934"/>
                    <a:pt x="1410" y="2934"/>
                    <a:pt x="1410" y="2910"/>
                  </a:cubicBezTo>
                  <a:cubicBezTo>
                    <a:pt x="1434" y="2837"/>
                    <a:pt x="1458" y="2764"/>
                    <a:pt x="1458" y="2716"/>
                  </a:cubicBezTo>
                  <a:cubicBezTo>
                    <a:pt x="1458" y="2691"/>
                    <a:pt x="1458" y="2667"/>
                    <a:pt x="1434" y="2667"/>
                  </a:cubicBezTo>
                  <a:cubicBezTo>
                    <a:pt x="1420" y="2660"/>
                    <a:pt x="1410" y="2657"/>
                    <a:pt x="1402" y="2657"/>
                  </a:cubicBezTo>
                  <a:close/>
                  <a:moveTo>
                    <a:pt x="1288" y="3021"/>
                  </a:moveTo>
                  <a:cubicBezTo>
                    <a:pt x="1272" y="3021"/>
                    <a:pt x="1256" y="3031"/>
                    <a:pt x="1240" y="3031"/>
                  </a:cubicBezTo>
                  <a:lnTo>
                    <a:pt x="1167" y="3201"/>
                  </a:lnTo>
                  <a:cubicBezTo>
                    <a:pt x="1143" y="3226"/>
                    <a:pt x="1167" y="3250"/>
                    <a:pt x="1191" y="3274"/>
                  </a:cubicBezTo>
                  <a:cubicBezTo>
                    <a:pt x="1215" y="3274"/>
                    <a:pt x="1240" y="3274"/>
                    <a:pt x="1240" y="3250"/>
                  </a:cubicBezTo>
                  <a:cubicBezTo>
                    <a:pt x="1264" y="3201"/>
                    <a:pt x="1313" y="3153"/>
                    <a:pt x="1337" y="3080"/>
                  </a:cubicBezTo>
                  <a:cubicBezTo>
                    <a:pt x="1337" y="3056"/>
                    <a:pt x="1337" y="3031"/>
                    <a:pt x="1313" y="3031"/>
                  </a:cubicBezTo>
                  <a:cubicBezTo>
                    <a:pt x="1305" y="3023"/>
                    <a:pt x="1296" y="3021"/>
                    <a:pt x="1288" y="3021"/>
                  </a:cubicBezTo>
                  <a:close/>
                  <a:moveTo>
                    <a:pt x="1124" y="3351"/>
                  </a:moveTo>
                  <a:cubicBezTo>
                    <a:pt x="1112" y="3351"/>
                    <a:pt x="1101" y="3357"/>
                    <a:pt x="1094" y="3371"/>
                  </a:cubicBezTo>
                  <a:cubicBezTo>
                    <a:pt x="1045" y="3444"/>
                    <a:pt x="1021" y="3493"/>
                    <a:pt x="997" y="3542"/>
                  </a:cubicBezTo>
                  <a:cubicBezTo>
                    <a:pt x="973" y="3542"/>
                    <a:pt x="973" y="3566"/>
                    <a:pt x="997" y="3590"/>
                  </a:cubicBezTo>
                  <a:lnTo>
                    <a:pt x="1070" y="3590"/>
                  </a:lnTo>
                  <a:cubicBezTo>
                    <a:pt x="1094" y="3542"/>
                    <a:pt x="1143" y="3493"/>
                    <a:pt x="1167" y="3420"/>
                  </a:cubicBezTo>
                  <a:cubicBezTo>
                    <a:pt x="1184" y="3386"/>
                    <a:pt x="1153" y="3351"/>
                    <a:pt x="1124" y="3351"/>
                  </a:cubicBezTo>
                  <a:close/>
                  <a:moveTo>
                    <a:pt x="705" y="3566"/>
                  </a:moveTo>
                  <a:cubicBezTo>
                    <a:pt x="632" y="3566"/>
                    <a:pt x="560" y="3590"/>
                    <a:pt x="511" y="3639"/>
                  </a:cubicBezTo>
                  <a:cubicBezTo>
                    <a:pt x="487" y="3639"/>
                    <a:pt x="487" y="3687"/>
                    <a:pt x="511" y="3687"/>
                  </a:cubicBezTo>
                  <a:cubicBezTo>
                    <a:pt x="511" y="3699"/>
                    <a:pt x="511" y="3705"/>
                    <a:pt x="514" y="3705"/>
                  </a:cubicBezTo>
                  <a:cubicBezTo>
                    <a:pt x="517" y="3705"/>
                    <a:pt x="523" y="3699"/>
                    <a:pt x="535" y="3687"/>
                  </a:cubicBezTo>
                  <a:cubicBezTo>
                    <a:pt x="535" y="3687"/>
                    <a:pt x="535" y="3712"/>
                    <a:pt x="560" y="3712"/>
                  </a:cubicBezTo>
                  <a:cubicBezTo>
                    <a:pt x="608" y="3663"/>
                    <a:pt x="657" y="3663"/>
                    <a:pt x="705" y="3663"/>
                  </a:cubicBezTo>
                  <a:cubicBezTo>
                    <a:pt x="730" y="3663"/>
                    <a:pt x="754" y="3639"/>
                    <a:pt x="754" y="3614"/>
                  </a:cubicBezTo>
                  <a:cubicBezTo>
                    <a:pt x="754" y="3590"/>
                    <a:pt x="730" y="3566"/>
                    <a:pt x="705" y="3566"/>
                  </a:cubicBezTo>
                  <a:close/>
                  <a:moveTo>
                    <a:pt x="900" y="3590"/>
                  </a:moveTo>
                  <a:cubicBezTo>
                    <a:pt x="875" y="3590"/>
                    <a:pt x="851" y="3614"/>
                    <a:pt x="851" y="3639"/>
                  </a:cubicBezTo>
                  <a:cubicBezTo>
                    <a:pt x="827" y="3639"/>
                    <a:pt x="851" y="3663"/>
                    <a:pt x="851" y="3687"/>
                  </a:cubicBezTo>
                  <a:cubicBezTo>
                    <a:pt x="827" y="3736"/>
                    <a:pt x="778" y="3760"/>
                    <a:pt x="730" y="3809"/>
                  </a:cubicBezTo>
                  <a:cubicBezTo>
                    <a:pt x="730" y="3833"/>
                    <a:pt x="730" y="3857"/>
                    <a:pt x="730" y="3882"/>
                  </a:cubicBezTo>
                  <a:lnTo>
                    <a:pt x="803" y="3882"/>
                  </a:lnTo>
                  <a:cubicBezTo>
                    <a:pt x="851" y="3833"/>
                    <a:pt x="900" y="3784"/>
                    <a:pt x="948" y="3736"/>
                  </a:cubicBezTo>
                  <a:cubicBezTo>
                    <a:pt x="948" y="3736"/>
                    <a:pt x="948" y="3712"/>
                    <a:pt x="948" y="3712"/>
                  </a:cubicBezTo>
                  <a:cubicBezTo>
                    <a:pt x="973" y="3712"/>
                    <a:pt x="1021" y="3736"/>
                    <a:pt x="1045" y="3736"/>
                  </a:cubicBezTo>
                  <a:cubicBezTo>
                    <a:pt x="1053" y="3743"/>
                    <a:pt x="1060" y="3746"/>
                    <a:pt x="1067" y="3746"/>
                  </a:cubicBezTo>
                  <a:cubicBezTo>
                    <a:pt x="1084" y="3746"/>
                    <a:pt x="1101" y="3729"/>
                    <a:pt x="1118" y="3712"/>
                  </a:cubicBezTo>
                  <a:cubicBezTo>
                    <a:pt x="1118" y="3712"/>
                    <a:pt x="1118" y="3663"/>
                    <a:pt x="1094" y="3663"/>
                  </a:cubicBezTo>
                  <a:cubicBezTo>
                    <a:pt x="1021" y="3639"/>
                    <a:pt x="973" y="3614"/>
                    <a:pt x="900" y="3590"/>
                  </a:cubicBezTo>
                  <a:close/>
                  <a:moveTo>
                    <a:pt x="1231" y="3742"/>
                  </a:moveTo>
                  <a:cubicBezTo>
                    <a:pt x="1222" y="3742"/>
                    <a:pt x="1215" y="3748"/>
                    <a:pt x="1215" y="3760"/>
                  </a:cubicBezTo>
                  <a:cubicBezTo>
                    <a:pt x="1191" y="3784"/>
                    <a:pt x="1191" y="3809"/>
                    <a:pt x="1215" y="3833"/>
                  </a:cubicBezTo>
                  <a:cubicBezTo>
                    <a:pt x="1264" y="3857"/>
                    <a:pt x="1313" y="3882"/>
                    <a:pt x="1361" y="3930"/>
                  </a:cubicBezTo>
                  <a:lnTo>
                    <a:pt x="1386" y="3930"/>
                  </a:lnTo>
                  <a:cubicBezTo>
                    <a:pt x="1386" y="3930"/>
                    <a:pt x="1396" y="3941"/>
                    <a:pt x="1411" y="3941"/>
                  </a:cubicBezTo>
                  <a:cubicBezTo>
                    <a:pt x="1418" y="3941"/>
                    <a:pt x="1426" y="3938"/>
                    <a:pt x="1434" y="3930"/>
                  </a:cubicBezTo>
                  <a:cubicBezTo>
                    <a:pt x="1434" y="3930"/>
                    <a:pt x="1434" y="3882"/>
                    <a:pt x="1434" y="3882"/>
                  </a:cubicBezTo>
                  <a:cubicBezTo>
                    <a:pt x="1386" y="3833"/>
                    <a:pt x="1313" y="3784"/>
                    <a:pt x="1264" y="3760"/>
                  </a:cubicBezTo>
                  <a:cubicBezTo>
                    <a:pt x="1252" y="3748"/>
                    <a:pt x="1240" y="3742"/>
                    <a:pt x="1231" y="3742"/>
                  </a:cubicBezTo>
                  <a:close/>
                  <a:moveTo>
                    <a:pt x="462" y="3784"/>
                  </a:moveTo>
                  <a:cubicBezTo>
                    <a:pt x="438" y="3784"/>
                    <a:pt x="414" y="3809"/>
                    <a:pt x="438" y="3833"/>
                  </a:cubicBezTo>
                  <a:cubicBezTo>
                    <a:pt x="438" y="3906"/>
                    <a:pt x="487" y="3979"/>
                    <a:pt x="584" y="3979"/>
                  </a:cubicBezTo>
                  <a:lnTo>
                    <a:pt x="608" y="3979"/>
                  </a:lnTo>
                  <a:cubicBezTo>
                    <a:pt x="632" y="3979"/>
                    <a:pt x="657" y="3954"/>
                    <a:pt x="657" y="3906"/>
                  </a:cubicBezTo>
                  <a:cubicBezTo>
                    <a:pt x="632" y="3882"/>
                    <a:pt x="608" y="3882"/>
                    <a:pt x="584" y="3882"/>
                  </a:cubicBezTo>
                  <a:cubicBezTo>
                    <a:pt x="560" y="3882"/>
                    <a:pt x="511" y="3882"/>
                    <a:pt x="511" y="3809"/>
                  </a:cubicBezTo>
                  <a:cubicBezTo>
                    <a:pt x="511" y="3784"/>
                    <a:pt x="487" y="3784"/>
                    <a:pt x="462" y="3784"/>
                  </a:cubicBezTo>
                  <a:close/>
                  <a:moveTo>
                    <a:pt x="1520" y="3963"/>
                  </a:moveTo>
                  <a:cubicBezTo>
                    <a:pt x="1480" y="3963"/>
                    <a:pt x="1445" y="4014"/>
                    <a:pt x="1483" y="4052"/>
                  </a:cubicBezTo>
                  <a:cubicBezTo>
                    <a:pt x="1507" y="4100"/>
                    <a:pt x="1556" y="4149"/>
                    <a:pt x="1580" y="4197"/>
                  </a:cubicBezTo>
                  <a:cubicBezTo>
                    <a:pt x="1604" y="4197"/>
                    <a:pt x="1604" y="4222"/>
                    <a:pt x="1628" y="4222"/>
                  </a:cubicBezTo>
                  <a:lnTo>
                    <a:pt x="1628" y="4197"/>
                  </a:lnTo>
                  <a:lnTo>
                    <a:pt x="1653" y="4197"/>
                  </a:lnTo>
                  <a:cubicBezTo>
                    <a:pt x="1677" y="4197"/>
                    <a:pt x="1677" y="4173"/>
                    <a:pt x="1677" y="4149"/>
                  </a:cubicBezTo>
                  <a:cubicBezTo>
                    <a:pt x="1628" y="4100"/>
                    <a:pt x="1604" y="4027"/>
                    <a:pt x="1556" y="3979"/>
                  </a:cubicBezTo>
                  <a:cubicBezTo>
                    <a:pt x="1544" y="3967"/>
                    <a:pt x="1532" y="3963"/>
                    <a:pt x="1520" y="3963"/>
                  </a:cubicBezTo>
                  <a:close/>
                  <a:moveTo>
                    <a:pt x="1722" y="4285"/>
                  </a:moveTo>
                  <a:cubicBezTo>
                    <a:pt x="1716" y="4285"/>
                    <a:pt x="1708" y="4287"/>
                    <a:pt x="1701" y="4295"/>
                  </a:cubicBezTo>
                  <a:cubicBezTo>
                    <a:pt x="1677" y="4295"/>
                    <a:pt x="1653" y="4319"/>
                    <a:pt x="1677" y="4343"/>
                  </a:cubicBezTo>
                  <a:cubicBezTo>
                    <a:pt x="1701" y="4416"/>
                    <a:pt x="1726" y="4465"/>
                    <a:pt x="1726" y="4513"/>
                  </a:cubicBezTo>
                  <a:cubicBezTo>
                    <a:pt x="1726" y="4537"/>
                    <a:pt x="1750" y="4562"/>
                    <a:pt x="1774" y="4562"/>
                  </a:cubicBezTo>
                  <a:cubicBezTo>
                    <a:pt x="1799" y="4562"/>
                    <a:pt x="1823" y="4513"/>
                    <a:pt x="1823" y="4489"/>
                  </a:cubicBezTo>
                  <a:cubicBezTo>
                    <a:pt x="1799" y="4440"/>
                    <a:pt x="1774" y="4367"/>
                    <a:pt x="1750" y="4319"/>
                  </a:cubicBezTo>
                  <a:cubicBezTo>
                    <a:pt x="1750" y="4302"/>
                    <a:pt x="1738" y="4285"/>
                    <a:pt x="1722" y="4285"/>
                  </a:cubicBezTo>
                  <a:close/>
                  <a:moveTo>
                    <a:pt x="1799" y="4635"/>
                  </a:moveTo>
                  <a:cubicBezTo>
                    <a:pt x="1774" y="4659"/>
                    <a:pt x="1750" y="4683"/>
                    <a:pt x="1750" y="4708"/>
                  </a:cubicBezTo>
                  <a:lnTo>
                    <a:pt x="1750" y="4780"/>
                  </a:lnTo>
                  <a:lnTo>
                    <a:pt x="1750" y="4878"/>
                  </a:lnTo>
                  <a:cubicBezTo>
                    <a:pt x="1750" y="4902"/>
                    <a:pt x="1774" y="4926"/>
                    <a:pt x="1799" y="4926"/>
                  </a:cubicBezTo>
                  <a:cubicBezTo>
                    <a:pt x="1823" y="4926"/>
                    <a:pt x="1847" y="4902"/>
                    <a:pt x="1847" y="4878"/>
                  </a:cubicBezTo>
                  <a:lnTo>
                    <a:pt x="1847" y="4780"/>
                  </a:lnTo>
                  <a:lnTo>
                    <a:pt x="1847" y="4683"/>
                  </a:lnTo>
                  <a:cubicBezTo>
                    <a:pt x="1847" y="4659"/>
                    <a:pt x="1823" y="4635"/>
                    <a:pt x="1799" y="4635"/>
                  </a:cubicBezTo>
                  <a:close/>
                  <a:moveTo>
                    <a:pt x="1799" y="5023"/>
                  </a:moveTo>
                  <a:cubicBezTo>
                    <a:pt x="1774" y="5023"/>
                    <a:pt x="1750" y="5023"/>
                    <a:pt x="1750" y="5048"/>
                  </a:cubicBezTo>
                  <a:cubicBezTo>
                    <a:pt x="1726" y="5096"/>
                    <a:pt x="1726" y="5145"/>
                    <a:pt x="1726" y="5169"/>
                  </a:cubicBezTo>
                  <a:cubicBezTo>
                    <a:pt x="1701" y="5193"/>
                    <a:pt x="1726" y="5218"/>
                    <a:pt x="1750" y="5242"/>
                  </a:cubicBezTo>
                  <a:cubicBezTo>
                    <a:pt x="1774" y="5242"/>
                    <a:pt x="1799" y="5218"/>
                    <a:pt x="1799" y="5193"/>
                  </a:cubicBezTo>
                  <a:cubicBezTo>
                    <a:pt x="1823" y="5169"/>
                    <a:pt x="1823" y="5121"/>
                    <a:pt x="1823" y="5072"/>
                  </a:cubicBezTo>
                  <a:cubicBezTo>
                    <a:pt x="1847" y="5048"/>
                    <a:pt x="1823" y="5023"/>
                    <a:pt x="1799" y="50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7" name="Google Shape;209;p6"/>
          <p:cNvGrpSpPr>
            <a:grpSpLocks/>
          </p:cNvGrpSpPr>
          <p:nvPr/>
        </p:nvGrpSpPr>
        <p:grpSpPr bwMode="auto">
          <a:xfrm flipH="1">
            <a:off x="11041063" y="5276850"/>
            <a:ext cx="944562" cy="1638300"/>
            <a:chOff x="-1056319" y="1385262"/>
            <a:chExt cx="212940" cy="369285"/>
          </a:xfrm>
        </p:grpSpPr>
        <p:sp>
          <p:nvSpPr>
            <p:cNvPr id="18" name="Google Shape;210;p6"/>
            <p:cNvSpPr/>
            <p:nvPr/>
          </p:nvSpPr>
          <p:spPr>
            <a:xfrm>
              <a:off x="-933207" y="1467564"/>
              <a:ext cx="27199" cy="279111"/>
            </a:xfrm>
            <a:custGeom>
              <a:avLst/>
              <a:gdLst/>
              <a:ahLst/>
              <a:cxnLst/>
              <a:rect l="l" t="t" r="r" b="b"/>
              <a:pathLst>
                <a:path w="705" h="7168" extrusionOk="0">
                  <a:moveTo>
                    <a:pt x="680" y="1"/>
                  </a:moveTo>
                  <a:cubicBezTo>
                    <a:pt x="656" y="1"/>
                    <a:pt x="632" y="25"/>
                    <a:pt x="632" y="50"/>
                  </a:cubicBezTo>
                  <a:cubicBezTo>
                    <a:pt x="608" y="292"/>
                    <a:pt x="0" y="6123"/>
                    <a:pt x="170" y="7119"/>
                  </a:cubicBezTo>
                  <a:cubicBezTo>
                    <a:pt x="170" y="7143"/>
                    <a:pt x="170" y="7167"/>
                    <a:pt x="195" y="7167"/>
                  </a:cubicBezTo>
                  <a:lnTo>
                    <a:pt x="219" y="7167"/>
                  </a:lnTo>
                  <a:cubicBezTo>
                    <a:pt x="243" y="7143"/>
                    <a:pt x="243" y="7119"/>
                    <a:pt x="243" y="7094"/>
                  </a:cubicBezTo>
                  <a:cubicBezTo>
                    <a:pt x="97" y="6123"/>
                    <a:pt x="705" y="122"/>
                    <a:pt x="705" y="74"/>
                  </a:cubicBezTo>
                  <a:cubicBezTo>
                    <a:pt x="705" y="25"/>
                    <a:pt x="705" y="25"/>
                    <a:pt x="6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" name="Google Shape;211;p6"/>
            <p:cNvSpPr/>
            <p:nvPr/>
          </p:nvSpPr>
          <p:spPr>
            <a:xfrm>
              <a:off x="-968280" y="1385262"/>
              <a:ext cx="124901" cy="123811"/>
            </a:xfrm>
            <a:custGeom>
              <a:avLst/>
              <a:gdLst/>
              <a:ahLst/>
              <a:cxnLst/>
              <a:rect l="l" t="t" r="r" b="b"/>
              <a:pathLst>
                <a:path w="3208" h="3183" extrusionOk="0">
                  <a:moveTo>
                    <a:pt x="1555" y="98"/>
                  </a:moveTo>
                  <a:cubicBezTo>
                    <a:pt x="1871" y="171"/>
                    <a:pt x="1871" y="705"/>
                    <a:pt x="1871" y="705"/>
                  </a:cubicBezTo>
                  <a:cubicBezTo>
                    <a:pt x="1871" y="729"/>
                    <a:pt x="1895" y="754"/>
                    <a:pt x="1920" y="754"/>
                  </a:cubicBezTo>
                  <a:cubicBezTo>
                    <a:pt x="1944" y="754"/>
                    <a:pt x="1968" y="754"/>
                    <a:pt x="1968" y="729"/>
                  </a:cubicBezTo>
                  <a:cubicBezTo>
                    <a:pt x="2065" y="535"/>
                    <a:pt x="2260" y="243"/>
                    <a:pt x="2381" y="243"/>
                  </a:cubicBezTo>
                  <a:cubicBezTo>
                    <a:pt x="2405" y="243"/>
                    <a:pt x="2430" y="243"/>
                    <a:pt x="2430" y="268"/>
                  </a:cubicBezTo>
                  <a:cubicBezTo>
                    <a:pt x="2600" y="389"/>
                    <a:pt x="2478" y="802"/>
                    <a:pt x="2405" y="948"/>
                  </a:cubicBezTo>
                  <a:cubicBezTo>
                    <a:pt x="2386" y="988"/>
                    <a:pt x="2414" y="1027"/>
                    <a:pt x="2452" y="1027"/>
                  </a:cubicBezTo>
                  <a:cubicBezTo>
                    <a:pt x="2460" y="1027"/>
                    <a:pt x="2469" y="1025"/>
                    <a:pt x="2478" y="1021"/>
                  </a:cubicBezTo>
                  <a:cubicBezTo>
                    <a:pt x="2600" y="972"/>
                    <a:pt x="2745" y="924"/>
                    <a:pt x="2891" y="924"/>
                  </a:cubicBezTo>
                  <a:cubicBezTo>
                    <a:pt x="2940" y="924"/>
                    <a:pt x="3013" y="924"/>
                    <a:pt x="3061" y="972"/>
                  </a:cubicBezTo>
                  <a:cubicBezTo>
                    <a:pt x="3061" y="972"/>
                    <a:pt x="3061" y="996"/>
                    <a:pt x="3061" y="996"/>
                  </a:cubicBezTo>
                  <a:cubicBezTo>
                    <a:pt x="3037" y="1142"/>
                    <a:pt x="2745" y="1409"/>
                    <a:pt x="2551" y="1580"/>
                  </a:cubicBezTo>
                  <a:cubicBezTo>
                    <a:pt x="2527" y="1580"/>
                    <a:pt x="2527" y="1604"/>
                    <a:pt x="2527" y="1628"/>
                  </a:cubicBezTo>
                  <a:cubicBezTo>
                    <a:pt x="2551" y="1628"/>
                    <a:pt x="2551" y="1652"/>
                    <a:pt x="2575" y="1652"/>
                  </a:cubicBezTo>
                  <a:cubicBezTo>
                    <a:pt x="2721" y="1652"/>
                    <a:pt x="3134" y="1725"/>
                    <a:pt x="3134" y="1920"/>
                  </a:cubicBezTo>
                  <a:cubicBezTo>
                    <a:pt x="3134" y="2114"/>
                    <a:pt x="2624" y="2163"/>
                    <a:pt x="2430" y="2163"/>
                  </a:cubicBezTo>
                  <a:cubicBezTo>
                    <a:pt x="2430" y="2163"/>
                    <a:pt x="2405" y="2163"/>
                    <a:pt x="2405" y="2187"/>
                  </a:cubicBezTo>
                  <a:cubicBezTo>
                    <a:pt x="2381" y="2211"/>
                    <a:pt x="2381" y="2211"/>
                    <a:pt x="2405" y="2235"/>
                  </a:cubicBezTo>
                  <a:cubicBezTo>
                    <a:pt x="2405" y="2235"/>
                    <a:pt x="2697" y="2551"/>
                    <a:pt x="2527" y="2794"/>
                  </a:cubicBezTo>
                  <a:cubicBezTo>
                    <a:pt x="2503" y="2818"/>
                    <a:pt x="2454" y="2843"/>
                    <a:pt x="2430" y="2843"/>
                  </a:cubicBezTo>
                  <a:cubicBezTo>
                    <a:pt x="2260" y="2843"/>
                    <a:pt x="1992" y="2503"/>
                    <a:pt x="1895" y="2381"/>
                  </a:cubicBezTo>
                  <a:cubicBezTo>
                    <a:pt x="1883" y="2369"/>
                    <a:pt x="1871" y="2363"/>
                    <a:pt x="1862" y="2363"/>
                  </a:cubicBezTo>
                  <a:cubicBezTo>
                    <a:pt x="1853" y="2363"/>
                    <a:pt x="1847" y="2369"/>
                    <a:pt x="1847" y="2381"/>
                  </a:cubicBezTo>
                  <a:cubicBezTo>
                    <a:pt x="1822" y="2381"/>
                    <a:pt x="1798" y="2405"/>
                    <a:pt x="1798" y="2430"/>
                  </a:cubicBezTo>
                  <a:cubicBezTo>
                    <a:pt x="1798" y="2430"/>
                    <a:pt x="1871" y="2964"/>
                    <a:pt x="1579" y="3086"/>
                  </a:cubicBezTo>
                  <a:lnTo>
                    <a:pt x="1507" y="3086"/>
                  </a:lnTo>
                  <a:cubicBezTo>
                    <a:pt x="1312" y="3086"/>
                    <a:pt x="1215" y="2624"/>
                    <a:pt x="1215" y="2454"/>
                  </a:cubicBezTo>
                  <a:cubicBezTo>
                    <a:pt x="1215" y="2430"/>
                    <a:pt x="1191" y="2430"/>
                    <a:pt x="1166" y="2430"/>
                  </a:cubicBezTo>
                  <a:cubicBezTo>
                    <a:pt x="1166" y="2430"/>
                    <a:pt x="1166" y="2454"/>
                    <a:pt x="1166" y="2454"/>
                  </a:cubicBezTo>
                  <a:cubicBezTo>
                    <a:pt x="1045" y="2551"/>
                    <a:pt x="899" y="2624"/>
                    <a:pt x="754" y="2624"/>
                  </a:cubicBezTo>
                  <a:cubicBezTo>
                    <a:pt x="656" y="2624"/>
                    <a:pt x="583" y="2600"/>
                    <a:pt x="511" y="2575"/>
                  </a:cubicBezTo>
                  <a:cubicBezTo>
                    <a:pt x="462" y="2551"/>
                    <a:pt x="413" y="2503"/>
                    <a:pt x="413" y="2454"/>
                  </a:cubicBezTo>
                  <a:cubicBezTo>
                    <a:pt x="389" y="2235"/>
                    <a:pt x="729" y="1871"/>
                    <a:pt x="875" y="1725"/>
                  </a:cubicBezTo>
                  <a:cubicBezTo>
                    <a:pt x="875" y="1701"/>
                    <a:pt x="875" y="1701"/>
                    <a:pt x="875" y="1677"/>
                  </a:cubicBezTo>
                  <a:cubicBezTo>
                    <a:pt x="851" y="1652"/>
                    <a:pt x="826" y="1652"/>
                    <a:pt x="826" y="1652"/>
                  </a:cubicBezTo>
                  <a:lnTo>
                    <a:pt x="705" y="1652"/>
                  </a:lnTo>
                  <a:cubicBezTo>
                    <a:pt x="535" y="1652"/>
                    <a:pt x="195" y="1628"/>
                    <a:pt x="146" y="1409"/>
                  </a:cubicBezTo>
                  <a:cubicBezTo>
                    <a:pt x="122" y="1385"/>
                    <a:pt x="122" y="1361"/>
                    <a:pt x="146" y="1337"/>
                  </a:cubicBezTo>
                  <a:cubicBezTo>
                    <a:pt x="219" y="1215"/>
                    <a:pt x="559" y="1191"/>
                    <a:pt x="826" y="1191"/>
                  </a:cubicBezTo>
                  <a:lnTo>
                    <a:pt x="851" y="1191"/>
                  </a:lnTo>
                  <a:cubicBezTo>
                    <a:pt x="899" y="1167"/>
                    <a:pt x="924" y="1118"/>
                    <a:pt x="875" y="1094"/>
                  </a:cubicBezTo>
                  <a:cubicBezTo>
                    <a:pt x="778" y="1021"/>
                    <a:pt x="511" y="778"/>
                    <a:pt x="511" y="608"/>
                  </a:cubicBezTo>
                  <a:cubicBezTo>
                    <a:pt x="511" y="559"/>
                    <a:pt x="511" y="535"/>
                    <a:pt x="535" y="511"/>
                  </a:cubicBezTo>
                  <a:cubicBezTo>
                    <a:pt x="583" y="486"/>
                    <a:pt x="608" y="462"/>
                    <a:pt x="656" y="462"/>
                  </a:cubicBezTo>
                  <a:cubicBezTo>
                    <a:pt x="899" y="511"/>
                    <a:pt x="1118" y="632"/>
                    <a:pt x="1312" y="778"/>
                  </a:cubicBezTo>
                  <a:lnTo>
                    <a:pt x="1361" y="778"/>
                  </a:lnTo>
                  <a:cubicBezTo>
                    <a:pt x="1385" y="754"/>
                    <a:pt x="1385" y="754"/>
                    <a:pt x="1385" y="729"/>
                  </a:cubicBezTo>
                  <a:cubicBezTo>
                    <a:pt x="1361" y="608"/>
                    <a:pt x="1337" y="268"/>
                    <a:pt x="1434" y="146"/>
                  </a:cubicBezTo>
                  <a:cubicBezTo>
                    <a:pt x="1458" y="98"/>
                    <a:pt x="1507" y="98"/>
                    <a:pt x="1555" y="98"/>
                  </a:cubicBezTo>
                  <a:close/>
                  <a:moveTo>
                    <a:pt x="1531" y="1"/>
                  </a:moveTo>
                  <a:cubicBezTo>
                    <a:pt x="1458" y="1"/>
                    <a:pt x="1385" y="25"/>
                    <a:pt x="1337" y="73"/>
                  </a:cubicBezTo>
                  <a:cubicBezTo>
                    <a:pt x="1239" y="243"/>
                    <a:pt x="1215" y="438"/>
                    <a:pt x="1239" y="632"/>
                  </a:cubicBezTo>
                  <a:cubicBezTo>
                    <a:pt x="1069" y="486"/>
                    <a:pt x="875" y="389"/>
                    <a:pt x="632" y="365"/>
                  </a:cubicBezTo>
                  <a:cubicBezTo>
                    <a:pt x="583" y="365"/>
                    <a:pt x="511" y="389"/>
                    <a:pt x="462" y="413"/>
                  </a:cubicBezTo>
                  <a:cubicBezTo>
                    <a:pt x="413" y="462"/>
                    <a:pt x="389" y="535"/>
                    <a:pt x="389" y="584"/>
                  </a:cubicBezTo>
                  <a:cubicBezTo>
                    <a:pt x="438" y="778"/>
                    <a:pt x="559" y="948"/>
                    <a:pt x="705" y="1069"/>
                  </a:cubicBezTo>
                  <a:cubicBezTo>
                    <a:pt x="511" y="1069"/>
                    <a:pt x="171" y="1118"/>
                    <a:pt x="49" y="1264"/>
                  </a:cubicBezTo>
                  <a:cubicBezTo>
                    <a:pt x="0" y="1312"/>
                    <a:pt x="0" y="1361"/>
                    <a:pt x="0" y="1434"/>
                  </a:cubicBezTo>
                  <a:cubicBezTo>
                    <a:pt x="73" y="1701"/>
                    <a:pt x="462" y="1725"/>
                    <a:pt x="681" y="1725"/>
                  </a:cubicBezTo>
                  <a:cubicBezTo>
                    <a:pt x="511" y="1895"/>
                    <a:pt x="243" y="2211"/>
                    <a:pt x="268" y="2454"/>
                  </a:cubicBezTo>
                  <a:cubicBezTo>
                    <a:pt x="292" y="2527"/>
                    <a:pt x="341" y="2600"/>
                    <a:pt x="413" y="2624"/>
                  </a:cubicBezTo>
                  <a:cubicBezTo>
                    <a:pt x="511" y="2673"/>
                    <a:pt x="608" y="2697"/>
                    <a:pt x="705" y="2697"/>
                  </a:cubicBezTo>
                  <a:cubicBezTo>
                    <a:pt x="851" y="2697"/>
                    <a:pt x="996" y="2648"/>
                    <a:pt x="1118" y="2551"/>
                  </a:cubicBezTo>
                  <a:cubicBezTo>
                    <a:pt x="1166" y="2746"/>
                    <a:pt x="1264" y="3183"/>
                    <a:pt x="1507" y="3183"/>
                  </a:cubicBezTo>
                  <a:cubicBezTo>
                    <a:pt x="1531" y="3183"/>
                    <a:pt x="1579" y="3183"/>
                    <a:pt x="1604" y="3159"/>
                  </a:cubicBezTo>
                  <a:cubicBezTo>
                    <a:pt x="1822" y="3037"/>
                    <a:pt x="1944" y="2794"/>
                    <a:pt x="1895" y="2551"/>
                  </a:cubicBezTo>
                  <a:lnTo>
                    <a:pt x="1895" y="2551"/>
                  </a:lnTo>
                  <a:cubicBezTo>
                    <a:pt x="2041" y="2721"/>
                    <a:pt x="2260" y="2940"/>
                    <a:pt x="2430" y="2940"/>
                  </a:cubicBezTo>
                  <a:cubicBezTo>
                    <a:pt x="2503" y="2940"/>
                    <a:pt x="2551" y="2916"/>
                    <a:pt x="2600" y="2867"/>
                  </a:cubicBezTo>
                  <a:cubicBezTo>
                    <a:pt x="2697" y="2648"/>
                    <a:pt x="2673" y="2405"/>
                    <a:pt x="2527" y="2260"/>
                  </a:cubicBezTo>
                  <a:cubicBezTo>
                    <a:pt x="2745" y="2235"/>
                    <a:pt x="3207" y="2163"/>
                    <a:pt x="3207" y="1920"/>
                  </a:cubicBezTo>
                  <a:cubicBezTo>
                    <a:pt x="3207" y="1677"/>
                    <a:pt x="2867" y="1604"/>
                    <a:pt x="2673" y="1580"/>
                  </a:cubicBezTo>
                  <a:cubicBezTo>
                    <a:pt x="2818" y="1434"/>
                    <a:pt x="3134" y="1191"/>
                    <a:pt x="3134" y="1021"/>
                  </a:cubicBezTo>
                  <a:cubicBezTo>
                    <a:pt x="3134" y="972"/>
                    <a:pt x="3110" y="948"/>
                    <a:pt x="3086" y="899"/>
                  </a:cubicBezTo>
                  <a:cubicBezTo>
                    <a:pt x="3037" y="851"/>
                    <a:pt x="2940" y="826"/>
                    <a:pt x="2867" y="826"/>
                  </a:cubicBezTo>
                  <a:cubicBezTo>
                    <a:pt x="2745" y="826"/>
                    <a:pt x="2624" y="851"/>
                    <a:pt x="2503" y="899"/>
                  </a:cubicBezTo>
                  <a:cubicBezTo>
                    <a:pt x="2551" y="729"/>
                    <a:pt x="2648" y="341"/>
                    <a:pt x="2478" y="195"/>
                  </a:cubicBezTo>
                  <a:cubicBezTo>
                    <a:pt x="2430" y="171"/>
                    <a:pt x="2405" y="146"/>
                    <a:pt x="2357" y="146"/>
                  </a:cubicBezTo>
                  <a:cubicBezTo>
                    <a:pt x="2187" y="146"/>
                    <a:pt x="2017" y="389"/>
                    <a:pt x="1920" y="559"/>
                  </a:cubicBezTo>
                  <a:cubicBezTo>
                    <a:pt x="1895" y="365"/>
                    <a:pt x="1798" y="73"/>
                    <a:pt x="15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" name="Google Shape;212;p6"/>
            <p:cNvSpPr/>
            <p:nvPr/>
          </p:nvSpPr>
          <p:spPr>
            <a:xfrm>
              <a:off x="-990111" y="1535195"/>
              <a:ext cx="60482" cy="203966"/>
            </a:xfrm>
            <a:custGeom>
              <a:avLst/>
              <a:gdLst/>
              <a:ahLst/>
              <a:cxnLst/>
              <a:rect l="l" t="t" r="r" b="b"/>
              <a:pathLst>
                <a:path w="1556" h="5234" extrusionOk="0">
                  <a:moveTo>
                    <a:pt x="70" y="1"/>
                  </a:moveTo>
                  <a:cubicBezTo>
                    <a:pt x="64" y="1"/>
                    <a:pt x="56" y="4"/>
                    <a:pt x="49" y="11"/>
                  </a:cubicBezTo>
                  <a:cubicBezTo>
                    <a:pt x="25" y="11"/>
                    <a:pt x="1" y="35"/>
                    <a:pt x="25" y="60"/>
                  </a:cubicBezTo>
                  <a:cubicBezTo>
                    <a:pt x="49" y="108"/>
                    <a:pt x="1458" y="3290"/>
                    <a:pt x="948" y="5185"/>
                  </a:cubicBezTo>
                  <a:cubicBezTo>
                    <a:pt x="948" y="5210"/>
                    <a:pt x="948" y="5234"/>
                    <a:pt x="972" y="5234"/>
                  </a:cubicBezTo>
                  <a:cubicBezTo>
                    <a:pt x="1021" y="5234"/>
                    <a:pt x="1045" y="5234"/>
                    <a:pt x="1045" y="5185"/>
                  </a:cubicBezTo>
                  <a:cubicBezTo>
                    <a:pt x="1555" y="3290"/>
                    <a:pt x="122" y="60"/>
                    <a:pt x="98" y="35"/>
                  </a:cubicBezTo>
                  <a:cubicBezTo>
                    <a:pt x="98" y="18"/>
                    <a:pt x="86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" name="Google Shape;213;p6"/>
            <p:cNvSpPr/>
            <p:nvPr/>
          </p:nvSpPr>
          <p:spPr>
            <a:xfrm>
              <a:off x="-1056319" y="1471858"/>
              <a:ext cx="125975" cy="123453"/>
            </a:xfrm>
            <a:custGeom>
              <a:avLst/>
              <a:gdLst/>
              <a:ahLst/>
              <a:cxnLst/>
              <a:rect l="l" t="t" r="r" b="b"/>
              <a:pathLst>
                <a:path w="3232" h="3168" extrusionOk="0">
                  <a:moveTo>
                    <a:pt x="1513" y="97"/>
                  </a:moveTo>
                  <a:cubicBezTo>
                    <a:pt x="1527" y="97"/>
                    <a:pt x="1541" y="99"/>
                    <a:pt x="1555" y="107"/>
                  </a:cubicBezTo>
                  <a:cubicBezTo>
                    <a:pt x="1871" y="155"/>
                    <a:pt x="1895" y="714"/>
                    <a:pt x="1895" y="714"/>
                  </a:cubicBezTo>
                  <a:cubicBezTo>
                    <a:pt x="1895" y="738"/>
                    <a:pt x="1895" y="738"/>
                    <a:pt x="1919" y="738"/>
                  </a:cubicBezTo>
                  <a:cubicBezTo>
                    <a:pt x="1926" y="745"/>
                    <a:pt x="1934" y="748"/>
                    <a:pt x="1940" y="748"/>
                  </a:cubicBezTo>
                  <a:cubicBezTo>
                    <a:pt x="1956" y="748"/>
                    <a:pt x="1968" y="731"/>
                    <a:pt x="1968" y="714"/>
                  </a:cubicBezTo>
                  <a:cubicBezTo>
                    <a:pt x="2065" y="544"/>
                    <a:pt x="2259" y="228"/>
                    <a:pt x="2381" y="228"/>
                  </a:cubicBezTo>
                  <a:cubicBezTo>
                    <a:pt x="2405" y="228"/>
                    <a:pt x="2430" y="252"/>
                    <a:pt x="2454" y="252"/>
                  </a:cubicBezTo>
                  <a:cubicBezTo>
                    <a:pt x="2600" y="398"/>
                    <a:pt x="2478" y="811"/>
                    <a:pt x="2430" y="957"/>
                  </a:cubicBezTo>
                  <a:cubicBezTo>
                    <a:pt x="2405" y="957"/>
                    <a:pt x="2405" y="981"/>
                    <a:pt x="2430" y="1005"/>
                  </a:cubicBezTo>
                  <a:lnTo>
                    <a:pt x="2478" y="1005"/>
                  </a:lnTo>
                  <a:cubicBezTo>
                    <a:pt x="2600" y="933"/>
                    <a:pt x="2745" y="908"/>
                    <a:pt x="2891" y="908"/>
                  </a:cubicBezTo>
                  <a:cubicBezTo>
                    <a:pt x="2940" y="908"/>
                    <a:pt x="3013" y="908"/>
                    <a:pt x="3061" y="957"/>
                  </a:cubicBezTo>
                  <a:cubicBezTo>
                    <a:pt x="3061" y="957"/>
                    <a:pt x="3061" y="981"/>
                    <a:pt x="3061" y="981"/>
                  </a:cubicBezTo>
                  <a:cubicBezTo>
                    <a:pt x="3037" y="1127"/>
                    <a:pt x="2745" y="1394"/>
                    <a:pt x="2551" y="1540"/>
                  </a:cubicBezTo>
                  <a:cubicBezTo>
                    <a:pt x="2551" y="1564"/>
                    <a:pt x="2527" y="1588"/>
                    <a:pt x="2527" y="1588"/>
                  </a:cubicBezTo>
                  <a:cubicBezTo>
                    <a:pt x="2551" y="1613"/>
                    <a:pt x="2551" y="1637"/>
                    <a:pt x="2575" y="1637"/>
                  </a:cubicBezTo>
                  <a:cubicBezTo>
                    <a:pt x="2575" y="1637"/>
                    <a:pt x="3134" y="1710"/>
                    <a:pt x="3134" y="1904"/>
                  </a:cubicBezTo>
                  <a:cubicBezTo>
                    <a:pt x="3134" y="2099"/>
                    <a:pt x="2624" y="2147"/>
                    <a:pt x="2454" y="2147"/>
                  </a:cubicBezTo>
                  <a:cubicBezTo>
                    <a:pt x="2430" y="2147"/>
                    <a:pt x="2405" y="2147"/>
                    <a:pt x="2405" y="2171"/>
                  </a:cubicBezTo>
                  <a:cubicBezTo>
                    <a:pt x="2381" y="2171"/>
                    <a:pt x="2381" y="2196"/>
                    <a:pt x="2405" y="2220"/>
                  </a:cubicBezTo>
                  <a:cubicBezTo>
                    <a:pt x="2405" y="2220"/>
                    <a:pt x="2697" y="2536"/>
                    <a:pt x="2527" y="2779"/>
                  </a:cubicBezTo>
                  <a:cubicBezTo>
                    <a:pt x="2502" y="2803"/>
                    <a:pt x="2478" y="2827"/>
                    <a:pt x="2430" y="2827"/>
                  </a:cubicBezTo>
                  <a:cubicBezTo>
                    <a:pt x="2259" y="2827"/>
                    <a:pt x="1992" y="2487"/>
                    <a:pt x="1895" y="2341"/>
                  </a:cubicBezTo>
                  <a:cubicBezTo>
                    <a:pt x="1895" y="2341"/>
                    <a:pt x="1884" y="2331"/>
                    <a:pt x="1870" y="2331"/>
                  </a:cubicBezTo>
                  <a:cubicBezTo>
                    <a:pt x="1863" y="2331"/>
                    <a:pt x="1855" y="2333"/>
                    <a:pt x="1846" y="2341"/>
                  </a:cubicBezTo>
                  <a:cubicBezTo>
                    <a:pt x="1822" y="2341"/>
                    <a:pt x="1822" y="2366"/>
                    <a:pt x="1822" y="2390"/>
                  </a:cubicBezTo>
                  <a:cubicBezTo>
                    <a:pt x="1822" y="2390"/>
                    <a:pt x="1895" y="2924"/>
                    <a:pt x="1579" y="3046"/>
                  </a:cubicBezTo>
                  <a:lnTo>
                    <a:pt x="1531" y="3046"/>
                  </a:lnTo>
                  <a:cubicBezTo>
                    <a:pt x="1336" y="3046"/>
                    <a:pt x="1239" y="2609"/>
                    <a:pt x="1215" y="2439"/>
                  </a:cubicBezTo>
                  <a:cubicBezTo>
                    <a:pt x="1215" y="2414"/>
                    <a:pt x="1191" y="2414"/>
                    <a:pt x="1191" y="2414"/>
                  </a:cubicBezTo>
                  <a:lnTo>
                    <a:pt x="1142" y="2414"/>
                  </a:lnTo>
                  <a:cubicBezTo>
                    <a:pt x="1021" y="2512"/>
                    <a:pt x="875" y="2584"/>
                    <a:pt x="705" y="2584"/>
                  </a:cubicBezTo>
                  <a:cubicBezTo>
                    <a:pt x="632" y="2584"/>
                    <a:pt x="535" y="2560"/>
                    <a:pt x="462" y="2536"/>
                  </a:cubicBezTo>
                  <a:cubicBezTo>
                    <a:pt x="413" y="2512"/>
                    <a:pt x="389" y="2463"/>
                    <a:pt x="365" y="2414"/>
                  </a:cubicBezTo>
                  <a:cubicBezTo>
                    <a:pt x="340" y="2220"/>
                    <a:pt x="705" y="1831"/>
                    <a:pt x="826" y="1686"/>
                  </a:cubicBezTo>
                  <a:cubicBezTo>
                    <a:pt x="851" y="1661"/>
                    <a:pt x="826" y="1613"/>
                    <a:pt x="802" y="1613"/>
                  </a:cubicBezTo>
                  <a:lnTo>
                    <a:pt x="656" y="1613"/>
                  </a:lnTo>
                  <a:cubicBezTo>
                    <a:pt x="510" y="1613"/>
                    <a:pt x="170" y="1588"/>
                    <a:pt x="122" y="1394"/>
                  </a:cubicBezTo>
                  <a:cubicBezTo>
                    <a:pt x="122" y="1370"/>
                    <a:pt x="122" y="1345"/>
                    <a:pt x="146" y="1321"/>
                  </a:cubicBezTo>
                  <a:cubicBezTo>
                    <a:pt x="219" y="1200"/>
                    <a:pt x="559" y="1175"/>
                    <a:pt x="826" y="1175"/>
                  </a:cubicBezTo>
                  <a:lnTo>
                    <a:pt x="875" y="1175"/>
                  </a:lnTo>
                  <a:cubicBezTo>
                    <a:pt x="875" y="1175"/>
                    <a:pt x="899" y="1151"/>
                    <a:pt x="923" y="1151"/>
                  </a:cubicBezTo>
                  <a:cubicBezTo>
                    <a:pt x="923" y="1127"/>
                    <a:pt x="899" y="1103"/>
                    <a:pt x="899" y="1078"/>
                  </a:cubicBezTo>
                  <a:cubicBezTo>
                    <a:pt x="802" y="1005"/>
                    <a:pt x="510" y="762"/>
                    <a:pt x="510" y="592"/>
                  </a:cubicBezTo>
                  <a:cubicBezTo>
                    <a:pt x="510" y="568"/>
                    <a:pt x="535" y="520"/>
                    <a:pt x="559" y="495"/>
                  </a:cubicBezTo>
                  <a:cubicBezTo>
                    <a:pt x="583" y="471"/>
                    <a:pt x="632" y="471"/>
                    <a:pt x="680" y="471"/>
                  </a:cubicBezTo>
                  <a:cubicBezTo>
                    <a:pt x="899" y="520"/>
                    <a:pt x="1142" y="617"/>
                    <a:pt x="1312" y="762"/>
                  </a:cubicBezTo>
                  <a:cubicBezTo>
                    <a:pt x="1324" y="775"/>
                    <a:pt x="1336" y="781"/>
                    <a:pt x="1345" y="781"/>
                  </a:cubicBezTo>
                  <a:cubicBezTo>
                    <a:pt x="1355" y="781"/>
                    <a:pt x="1361" y="775"/>
                    <a:pt x="1361" y="762"/>
                  </a:cubicBezTo>
                  <a:cubicBezTo>
                    <a:pt x="1385" y="762"/>
                    <a:pt x="1409" y="738"/>
                    <a:pt x="1385" y="714"/>
                  </a:cubicBezTo>
                  <a:cubicBezTo>
                    <a:pt x="1361" y="592"/>
                    <a:pt x="1336" y="252"/>
                    <a:pt x="1434" y="131"/>
                  </a:cubicBezTo>
                  <a:cubicBezTo>
                    <a:pt x="1451" y="114"/>
                    <a:pt x="1480" y="97"/>
                    <a:pt x="1513" y="97"/>
                  </a:cubicBezTo>
                  <a:close/>
                  <a:moveTo>
                    <a:pt x="1497" y="0"/>
                  </a:moveTo>
                  <a:cubicBezTo>
                    <a:pt x="1437" y="0"/>
                    <a:pt x="1373" y="28"/>
                    <a:pt x="1336" y="82"/>
                  </a:cubicBezTo>
                  <a:cubicBezTo>
                    <a:pt x="1263" y="252"/>
                    <a:pt x="1215" y="447"/>
                    <a:pt x="1263" y="617"/>
                  </a:cubicBezTo>
                  <a:cubicBezTo>
                    <a:pt x="1093" y="471"/>
                    <a:pt x="875" y="398"/>
                    <a:pt x="656" y="349"/>
                  </a:cubicBezTo>
                  <a:cubicBezTo>
                    <a:pt x="583" y="349"/>
                    <a:pt x="535" y="374"/>
                    <a:pt x="462" y="422"/>
                  </a:cubicBezTo>
                  <a:cubicBezTo>
                    <a:pt x="413" y="447"/>
                    <a:pt x="389" y="520"/>
                    <a:pt x="389" y="568"/>
                  </a:cubicBezTo>
                  <a:cubicBezTo>
                    <a:pt x="413" y="762"/>
                    <a:pt x="608" y="957"/>
                    <a:pt x="729" y="1054"/>
                  </a:cubicBezTo>
                  <a:cubicBezTo>
                    <a:pt x="510" y="1078"/>
                    <a:pt x="170" y="1103"/>
                    <a:pt x="49" y="1248"/>
                  </a:cubicBezTo>
                  <a:cubicBezTo>
                    <a:pt x="25" y="1297"/>
                    <a:pt x="0" y="1370"/>
                    <a:pt x="25" y="1418"/>
                  </a:cubicBezTo>
                  <a:cubicBezTo>
                    <a:pt x="73" y="1686"/>
                    <a:pt x="462" y="1710"/>
                    <a:pt x="680" y="1710"/>
                  </a:cubicBezTo>
                  <a:cubicBezTo>
                    <a:pt x="535" y="1880"/>
                    <a:pt x="243" y="2220"/>
                    <a:pt x="292" y="2439"/>
                  </a:cubicBezTo>
                  <a:cubicBezTo>
                    <a:pt x="292" y="2536"/>
                    <a:pt x="340" y="2584"/>
                    <a:pt x="438" y="2633"/>
                  </a:cubicBezTo>
                  <a:cubicBezTo>
                    <a:pt x="510" y="2682"/>
                    <a:pt x="608" y="2706"/>
                    <a:pt x="705" y="2706"/>
                  </a:cubicBezTo>
                  <a:cubicBezTo>
                    <a:pt x="875" y="2682"/>
                    <a:pt x="1021" y="2633"/>
                    <a:pt x="1142" y="2560"/>
                  </a:cubicBezTo>
                  <a:cubicBezTo>
                    <a:pt x="1166" y="2730"/>
                    <a:pt x="1263" y="3167"/>
                    <a:pt x="1531" y="3167"/>
                  </a:cubicBezTo>
                  <a:lnTo>
                    <a:pt x="1628" y="3167"/>
                  </a:lnTo>
                  <a:cubicBezTo>
                    <a:pt x="1822" y="3046"/>
                    <a:pt x="1944" y="2803"/>
                    <a:pt x="1919" y="2560"/>
                  </a:cubicBezTo>
                  <a:lnTo>
                    <a:pt x="1919" y="2560"/>
                  </a:lnTo>
                  <a:cubicBezTo>
                    <a:pt x="2041" y="2706"/>
                    <a:pt x="2259" y="2949"/>
                    <a:pt x="2454" y="2949"/>
                  </a:cubicBezTo>
                  <a:cubicBezTo>
                    <a:pt x="2502" y="2949"/>
                    <a:pt x="2575" y="2900"/>
                    <a:pt x="2600" y="2852"/>
                  </a:cubicBezTo>
                  <a:cubicBezTo>
                    <a:pt x="2721" y="2657"/>
                    <a:pt x="2697" y="2414"/>
                    <a:pt x="2551" y="2244"/>
                  </a:cubicBezTo>
                  <a:cubicBezTo>
                    <a:pt x="2745" y="2220"/>
                    <a:pt x="3231" y="2147"/>
                    <a:pt x="3231" y="1904"/>
                  </a:cubicBezTo>
                  <a:cubicBezTo>
                    <a:pt x="3231" y="1661"/>
                    <a:pt x="2891" y="1588"/>
                    <a:pt x="2697" y="1564"/>
                  </a:cubicBezTo>
                  <a:cubicBezTo>
                    <a:pt x="2842" y="1443"/>
                    <a:pt x="3134" y="1175"/>
                    <a:pt x="3134" y="1005"/>
                  </a:cubicBezTo>
                  <a:cubicBezTo>
                    <a:pt x="3134" y="981"/>
                    <a:pt x="3134" y="933"/>
                    <a:pt x="3110" y="908"/>
                  </a:cubicBezTo>
                  <a:cubicBezTo>
                    <a:pt x="3055" y="854"/>
                    <a:pt x="3000" y="826"/>
                    <a:pt x="2935" y="826"/>
                  </a:cubicBezTo>
                  <a:cubicBezTo>
                    <a:pt x="2914" y="826"/>
                    <a:pt x="2891" y="829"/>
                    <a:pt x="2867" y="835"/>
                  </a:cubicBezTo>
                  <a:cubicBezTo>
                    <a:pt x="2745" y="835"/>
                    <a:pt x="2624" y="860"/>
                    <a:pt x="2527" y="884"/>
                  </a:cubicBezTo>
                  <a:cubicBezTo>
                    <a:pt x="2575" y="714"/>
                    <a:pt x="2672" y="349"/>
                    <a:pt x="2478" y="179"/>
                  </a:cubicBezTo>
                  <a:cubicBezTo>
                    <a:pt x="2454" y="155"/>
                    <a:pt x="2405" y="155"/>
                    <a:pt x="2381" y="131"/>
                  </a:cubicBezTo>
                  <a:cubicBezTo>
                    <a:pt x="2211" y="131"/>
                    <a:pt x="2041" y="374"/>
                    <a:pt x="1944" y="544"/>
                  </a:cubicBezTo>
                  <a:cubicBezTo>
                    <a:pt x="1919" y="349"/>
                    <a:pt x="1822" y="58"/>
                    <a:pt x="1555" y="9"/>
                  </a:cubicBezTo>
                  <a:cubicBezTo>
                    <a:pt x="1537" y="3"/>
                    <a:pt x="1517" y="0"/>
                    <a:pt x="14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" name="Google Shape;214;p6"/>
            <p:cNvSpPr/>
            <p:nvPr/>
          </p:nvSpPr>
          <p:spPr>
            <a:xfrm>
              <a:off x="-933207" y="1418541"/>
              <a:ext cx="55830" cy="54749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29" y="1"/>
                  </a:moveTo>
                  <a:cubicBezTo>
                    <a:pt x="340" y="1"/>
                    <a:pt x="0" y="317"/>
                    <a:pt x="0" y="705"/>
                  </a:cubicBezTo>
                  <a:cubicBezTo>
                    <a:pt x="0" y="1094"/>
                    <a:pt x="340" y="1410"/>
                    <a:pt x="729" y="1410"/>
                  </a:cubicBezTo>
                  <a:cubicBezTo>
                    <a:pt x="1118" y="1410"/>
                    <a:pt x="1434" y="1094"/>
                    <a:pt x="1434" y="705"/>
                  </a:cubicBezTo>
                  <a:cubicBezTo>
                    <a:pt x="1434" y="317"/>
                    <a:pt x="1118" y="1"/>
                    <a:pt x="72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" name="Google Shape;215;p6"/>
            <p:cNvSpPr/>
            <p:nvPr/>
          </p:nvSpPr>
          <p:spPr>
            <a:xfrm>
              <a:off x="-1021247" y="1507284"/>
              <a:ext cx="55830" cy="55106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05" y="0"/>
                  </a:moveTo>
                  <a:cubicBezTo>
                    <a:pt x="316" y="0"/>
                    <a:pt x="0" y="316"/>
                    <a:pt x="0" y="705"/>
                  </a:cubicBezTo>
                  <a:cubicBezTo>
                    <a:pt x="0" y="1093"/>
                    <a:pt x="316" y="1409"/>
                    <a:pt x="705" y="1409"/>
                  </a:cubicBezTo>
                  <a:cubicBezTo>
                    <a:pt x="1118" y="1409"/>
                    <a:pt x="1433" y="1093"/>
                    <a:pt x="1433" y="705"/>
                  </a:cubicBezTo>
                  <a:cubicBezTo>
                    <a:pt x="1433" y="316"/>
                    <a:pt x="1118" y="0"/>
                    <a:pt x="70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" name="Google Shape;216;p6"/>
            <p:cNvSpPr/>
            <p:nvPr/>
          </p:nvSpPr>
          <p:spPr>
            <a:xfrm>
              <a:off x="-1029836" y="1690495"/>
              <a:ext cx="173573" cy="64052"/>
            </a:xfrm>
            <a:custGeom>
              <a:avLst/>
              <a:gdLst/>
              <a:ahLst/>
              <a:cxnLst/>
              <a:rect l="l" t="t" r="r" b="b"/>
              <a:pathLst>
                <a:path w="4460" h="1644" extrusionOk="0">
                  <a:moveTo>
                    <a:pt x="2533" y="0"/>
                  </a:moveTo>
                  <a:cubicBezTo>
                    <a:pt x="2511" y="0"/>
                    <a:pt x="2492" y="11"/>
                    <a:pt x="2478" y="34"/>
                  </a:cubicBezTo>
                  <a:cubicBezTo>
                    <a:pt x="2308" y="253"/>
                    <a:pt x="1920" y="763"/>
                    <a:pt x="1920" y="763"/>
                  </a:cubicBezTo>
                  <a:cubicBezTo>
                    <a:pt x="1920" y="763"/>
                    <a:pt x="1830" y="97"/>
                    <a:pt x="1603" y="97"/>
                  </a:cubicBezTo>
                  <a:cubicBezTo>
                    <a:pt x="1567" y="97"/>
                    <a:pt x="1526" y="115"/>
                    <a:pt x="1482" y="156"/>
                  </a:cubicBezTo>
                  <a:cubicBezTo>
                    <a:pt x="1288" y="350"/>
                    <a:pt x="1094" y="544"/>
                    <a:pt x="924" y="739"/>
                  </a:cubicBezTo>
                  <a:cubicBezTo>
                    <a:pt x="924" y="739"/>
                    <a:pt x="672" y="73"/>
                    <a:pt x="493" y="73"/>
                  </a:cubicBezTo>
                  <a:cubicBezTo>
                    <a:pt x="464" y="73"/>
                    <a:pt x="437" y="91"/>
                    <a:pt x="413" y="131"/>
                  </a:cubicBezTo>
                  <a:cubicBezTo>
                    <a:pt x="243" y="617"/>
                    <a:pt x="98" y="1103"/>
                    <a:pt x="0" y="1613"/>
                  </a:cubicBezTo>
                  <a:cubicBezTo>
                    <a:pt x="0" y="1613"/>
                    <a:pt x="1039" y="1644"/>
                    <a:pt x="2099" y="1644"/>
                  </a:cubicBezTo>
                  <a:cubicBezTo>
                    <a:pt x="3158" y="1644"/>
                    <a:pt x="4239" y="1613"/>
                    <a:pt x="4324" y="1492"/>
                  </a:cubicBezTo>
                  <a:cubicBezTo>
                    <a:pt x="4459" y="1289"/>
                    <a:pt x="4115" y="108"/>
                    <a:pt x="3813" y="108"/>
                  </a:cubicBezTo>
                  <a:cubicBezTo>
                    <a:pt x="3789" y="108"/>
                    <a:pt x="3765" y="115"/>
                    <a:pt x="3741" y="131"/>
                  </a:cubicBezTo>
                  <a:cubicBezTo>
                    <a:pt x="3523" y="350"/>
                    <a:pt x="3353" y="642"/>
                    <a:pt x="3280" y="933"/>
                  </a:cubicBezTo>
                  <a:cubicBezTo>
                    <a:pt x="3280" y="933"/>
                    <a:pt x="2744" y="0"/>
                    <a:pt x="25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Google Shape;217;p6"/>
            <p:cNvSpPr/>
            <p:nvPr/>
          </p:nvSpPr>
          <p:spPr>
            <a:xfrm>
              <a:off x="-887041" y="1718764"/>
              <a:ext cx="8589" cy="31489"/>
            </a:xfrm>
            <a:custGeom>
              <a:avLst/>
              <a:gdLst/>
              <a:ahLst/>
              <a:cxnLst/>
              <a:rect l="l" t="t" r="r" b="b"/>
              <a:pathLst>
                <a:path w="220" h="809" extrusionOk="0">
                  <a:moveTo>
                    <a:pt x="159" y="1"/>
                  </a:moveTo>
                  <a:cubicBezTo>
                    <a:pt x="140" y="1"/>
                    <a:pt x="122" y="13"/>
                    <a:pt x="122" y="37"/>
                  </a:cubicBezTo>
                  <a:cubicBezTo>
                    <a:pt x="122" y="256"/>
                    <a:pt x="98" y="499"/>
                    <a:pt x="25" y="741"/>
                  </a:cubicBezTo>
                  <a:cubicBezTo>
                    <a:pt x="1" y="741"/>
                    <a:pt x="1" y="790"/>
                    <a:pt x="25" y="790"/>
                  </a:cubicBezTo>
                  <a:lnTo>
                    <a:pt x="49" y="790"/>
                  </a:lnTo>
                  <a:cubicBezTo>
                    <a:pt x="49" y="802"/>
                    <a:pt x="55" y="808"/>
                    <a:pt x="64" y="808"/>
                  </a:cubicBezTo>
                  <a:cubicBezTo>
                    <a:pt x="73" y="808"/>
                    <a:pt x="86" y="802"/>
                    <a:pt x="98" y="790"/>
                  </a:cubicBezTo>
                  <a:cubicBezTo>
                    <a:pt x="195" y="547"/>
                    <a:pt x="219" y="280"/>
                    <a:pt x="195" y="37"/>
                  </a:cubicBezTo>
                  <a:cubicBezTo>
                    <a:pt x="195" y="13"/>
                    <a:pt x="177" y="1"/>
                    <a:pt x="1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218;p6"/>
            <p:cNvSpPr/>
            <p:nvPr/>
          </p:nvSpPr>
          <p:spPr>
            <a:xfrm>
              <a:off x="-931418" y="1708744"/>
              <a:ext cx="10379" cy="40793"/>
            </a:xfrm>
            <a:custGeom>
              <a:avLst/>
              <a:gdLst/>
              <a:ahLst/>
              <a:cxnLst/>
              <a:rect l="l" t="t" r="r" b="b"/>
              <a:pathLst>
                <a:path w="269" h="1046" extrusionOk="0">
                  <a:moveTo>
                    <a:pt x="147" y="0"/>
                  </a:moveTo>
                  <a:cubicBezTo>
                    <a:pt x="122" y="0"/>
                    <a:pt x="98" y="25"/>
                    <a:pt x="122" y="49"/>
                  </a:cubicBezTo>
                  <a:cubicBezTo>
                    <a:pt x="147" y="365"/>
                    <a:pt x="122" y="875"/>
                    <a:pt x="1" y="948"/>
                  </a:cubicBezTo>
                  <a:cubicBezTo>
                    <a:pt x="1" y="972"/>
                    <a:pt x="1" y="996"/>
                    <a:pt x="1" y="1021"/>
                  </a:cubicBezTo>
                  <a:cubicBezTo>
                    <a:pt x="25" y="1021"/>
                    <a:pt x="25" y="1045"/>
                    <a:pt x="49" y="1045"/>
                  </a:cubicBezTo>
                  <a:lnTo>
                    <a:pt x="74" y="1045"/>
                  </a:lnTo>
                  <a:cubicBezTo>
                    <a:pt x="268" y="924"/>
                    <a:pt x="195" y="195"/>
                    <a:pt x="195" y="49"/>
                  </a:cubicBezTo>
                  <a:cubicBezTo>
                    <a:pt x="195" y="0"/>
                    <a:pt x="171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Google Shape;219;p6"/>
            <p:cNvSpPr/>
            <p:nvPr/>
          </p:nvSpPr>
          <p:spPr>
            <a:xfrm>
              <a:off x="-976869" y="1713396"/>
              <a:ext cx="6800" cy="34352"/>
            </a:xfrm>
            <a:custGeom>
              <a:avLst/>
              <a:gdLst/>
              <a:ahLst/>
              <a:cxnLst/>
              <a:rect l="l" t="t" r="r" b="b"/>
              <a:pathLst>
                <a:path w="171" h="876" extrusionOk="0">
                  <a:moveTo>
                    <a:pt x="122" y="1"/>
                  </a:moveTo>
                  <a:cubicBezTo>
                    <a:pt x="98" y="1"/>
                    <a:pt x="74" y="25"/>
                    <a:pt x="74" y="50"/>
                  </a:cubicBezTo>
                  <a:cubicBezTo>
                    <a:pt x="74" y="317"/>
                    <a:pt x="49" y="560"/>
                    <a:pt x="1" y="827"/>
                  </a:cubicBezTo>
                  <a:cubicBezTo>
                    <a:pt x="1" y="851"/>
                    <a:pt x="1" y="875"/>
                    <a:pt x="49" y="875"/>
                  </a:cubicBezTo>
                  <a:cubicBezTo>
                    <a:pt x="74" y="875"/>
                    <a:pt x="98" y="875"/>
                    <a:pt x="98" y="851"/>
                  </a:cubicBezTo>
                  <a:cubicBezTo>
                    <a:pt x="147" y="584"/>
                    <a:pt x="171" y="317"/>
                    <a:pt x="171" y="50"/>
                  </a:cubicBezTo>
                  <a:cubicBezTo>
                    <a:pt x="171" y="25"/>
                    <a:pt x="147" y="1"/>
                    <a:pt x="1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" name="Google Shape;220;p6"/>
            <p:cNvSpPr/>
            <p:nvPr/>
          </p:nvSpPr>
          <p:spPr>
            <a:xfrm>
              <a:off x="-1015520" y="1710891"/>
              <a:ext cx="10378" cy="35783"/>
            </a:xfrm>
            <a:custGeom>
              <a:avLst/>
              <a:gdLst/>
              <a:ahLst/>
              <a:cxnLst/>
              <a:rect l="l" t="t" r="r" b="b"/>
              <a:pathLst>
                <a:path w="269" h="924" extrusionOk="0">
                  <a:moveTo>
                    <a:pt x="98" y="0"/>
                  </a:moveTo>
                  <a:cubicBezTo>
                    <a:pt x="74" y="0"/>
                    <a:pt x="49" y="0"/>
                    <a:pt x="25" y="24"/>
                  </a:cubicBezTo>
                  <a:cubicBezTo>
                    <a:pt x="1" y="316"/>
                    <a:pt x="49" y="607"/>
                    <a:pt x="171" y="899"/>
                  </a:cubicBezTo>
                  <a:cubicBezTo>
                    <a:pt x="171" y="899"/>
                    <a:pt x="195" y="923"/>
                    <a:pt x="195" y="923"/>
                  </a:cubicBezTo>
                  <a:lnTo>
                    <a:pt x="219" y="923"/>
                  </a:lnTo>
                  <a:cubicBezTo>
                    <a:pt x="244" y="899"/>
                    <a:pt x="268" y="875"/>
                    <a:pt x="244" y="850"/>
                  </a:cubicBezTo>
                  <a:cubicBezTo>
                    <a:pt x="147" y="607"/>
                    <a:pt x="98" y="316"/>
                    <a:pt x="122" y="49"/>
                  </a:cubicBezTo>
                  <a:cubicBezTo>
                    <a:pt x="122" y="24"/>
                    <a:pt x="122" y="0"/>
                    <a:pt x="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9" name="Google Shape;221;p6"/>
          <p:cNvGrpSpPr>
            <a:grpSpLocks/>
          </p:cNvGrpSpPr>
          <p:nvPr/>
        </p:nvGrpSpPr>
        <p:grpSpPr bwMode="auto">
          <a:xfrm flipH="1">
            <a:off x="176213" y="5946775"/>
            <a:ext cx="717550" cy="739775"/>
            <a:chOff x="5294267" y="4624350"/>
            <a:chExt cx="383004" cy="395854"/>
          </a:xfrm>
        </p:grpSpPr>
        <p:sp>
          <p:nvSpPr>
            <p:cNvPr id="30" name="Google Shape;222;p6"/>
            <p:cNvSpPr/>
            <p:nvPr/>
          </p:nvSpPr>
          <p:spPr>
            <a:xfrm>
              <a:off x="5358666" y="4859654"/>
              <a:ext cx="58468" cy="160550"/>
            </a:xfrm>
            <a:custGeom>
              <a:avLst/>
              <a:gdLst/>
              <a:ahLst/>
              <a:cxnLst/>
              <a:rect l="l" t="t" r="r" b="b"/>
              <a:pathLst>
                <a:path w="671" h="1845" extrusionOk="0">
                  <a:moveTo>
                    <a:pt x="106" y="0"/>
                  </a:moveTo>
                  <a:cubicBezTo>
                    <a:pt x="55" y="0"/>
                    <a:pt x="0" y="47"/>
                    <a:pt x="15" y="119"/>
                  </a:cubicBezTo>
                  <a:lnTo>
                    <a:pt x="501" y="1796"/>
                  </a:lnTo>
                  <a:cubicBezTo>
                    <a:pt x="501" y="1820"/>
                    <a:pt x="525" y="1844"/>
                    <a:pt x="573" y="1844"/>
                  </a:cubicBezTo>
                  <a:lnTo>
                    <a:pt x="598" y="1844"/>
                  </a:lnTo>
                  <a:cubicBezTo>
                    <a:pt x="646" y="1844"/>
                    <a:pt x="671" y="1796"/>
                    <a:pt x="646" y="1747"/>
                  </a:cubicBezTo>
                  <a:lnTo>
                    <a:pt x="185" y="71"/>
                  </a:lnTo>
                  <a:cubicBezTo>
                    <a:pt x="175" y="22"/>
                    <a:pt x="141" y="0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" name="Google Shape;223;p6"/>
            <p:cNvSpPr/>
            <p:nvPr/>
          </p:nvSpPr>
          <p:spPr>
            <a:xfrm>
              <a:off x="5294267" y="4894482"/>
              <a:ext cx="175403" cy="68808"/>
            </a:xfrm>
            <a:custGeom>
              <a:avLst/>
              <a:gdLst/>
              <a:ahLst/>
              <a:cxnLst/>
              <a:rect l="l" t="t" r="r" b="b"/>
              <a:pathLst>
                <a:path w="2017" h="788" extrusionOk="0">
                  <a:moveTo>
                    <a:pt x="1934" y="0"/>
                  </a:moveTo>
                  <a:cubicBezTo>
                    <a:pt x="1921" y="0"/>
                    <a:pt x="1908" y="3"/>
                    <a:pt x="1895" y="10"/>
                  </a:cubicBezTo>
                  <a:lnTo>
                    <a:pt x="49" y="617"/>
                  </a:lnTo>
                  <a:cubicBezTo>
                    <a:pt x="25" y="642"/>
                    <a:pt x="1" y="666"/>
                    <a:pt x="1" y="714"/>
                  </a:cubicBezTo>
                  <a:cubicBezTo>
                    <a:pt x="1" y="739"/>
                    <a:pt x="49" y="763"/>
                    <a:pt x="74" y="763"/>
                  </a:cubicBezTo>
                  <a:lnTo>
                    <a:pt x="98" y="787"/>
                  </a:lnTo>
                  <a:lnTo>
                    <a:pt x="1944" y="180"/>
                  </a:lnTo>
                  <a:cubicBezTo>
                    <a:pt x="1993" y="156"/>
                    <a:pt x="2017" y="107"/>
                    <a:pt x="1993" y="59"/>
                  </a:cubicBezTo>
                  <a:cubicBezTo>
                    <a:pt x="1993" y="23"/>
                    <a:pt x="1967" y="0"/>
                    <a:pt x="19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224;p6"/>
            <p:cNvSpPr/>
            <p:nvPr/>
          </p:nvSpPr>
          <p:spPr>
            <a:xfrm>
              <a:off x="5310367" y="4884288"/>
              <a:ext cx="150829" cy="93442"/>
            </a:xfrm>
            <a:custGeom>
              <a:avLst/>
              <a:gdLst/>
              <a:ahLst/>
              <a:cxnLst/>
              <a:rect l="l" t="t" r="r" b="b"/>
              <a:pathLst>
                <a:path w="1734" h="1081" extrusionOk="0">
                  <a:moveTo>
                    <a:pt x="110" y="0"/>
                  </a:moveTo>
                  <a:cubicBezTo>
                    <a:pt x="38" y="0"/>
                    <a:pt x="0" y="92"/>
                    <a:pt x="82" y="133"/>
                  </a:cubicBezTo>
                  <a:lnTo>
                    <a:pt x="1588" y="1080"/>
                  </a:lnTo>
                  <a:lnTo>
                    <a:pt x="1637" y="1080"/>
                  </a:lnTo>
                  <a:cubicBezTo>
                    <a:pt x="1661" y="1080"/>
                    <a:pt x="1685" y="1080"/>
                    <a:pt x="1709" y="1056"/>
                  </a:cubicBezTo>
                  <a:cubicBezTo>
                    <a:pt x="1734" y="1007"/>
                    <a:pt x="1709" y="959"/>
                    <a:pt x="1685" y="935"/>
                  </a:cubicBezTo>
                  <a:lnTo>
                    <a:pt x="155" y="11"/>
                  </a:lnTo>
                  <a:cubicBezTo>
                    <a:pt x="139" y="4"/>
                    <a:pt x="124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" name="Google Shape;225;p6"/>
            <p:cNvSpPr/>
            <p:nvPr/>
          </p:nvSpPr>
          <p:spPr>
            <a:xfrm>
              <a:off x="5340872" y="4845213"/>
              <a:ext cx="97445" cy="158002"/>
            </a:xfrm>
            <a:custGeom>
              <a:avLst/>
              <a:gdLst/>
              <a:ahLst/>
              <a:cxnLst/>
              <a:rect l="l" t="t" r="r" b="b"/>
              <a:pathLst>
                <a:path w="1118" h="1814" extrusionOk="0">
                  <a:moveTo>
                    <a:pt x="1010" y="0"/>
                  </a:moveTo>
                  <a:cubicBezTo>
                    <a:pt x="984" y="0"/>
                    <a:pt x="962" y="12"/>
                    <a:pt x="947" y="41"/>
                  </a:cubicBezTo>
                  <a:lnTo>
                    <a:pt x="24" y="1717"/>
                  </a:lnTo>
                  <a:cubicBezTo>
                    <a:pt x="0" y="1741"/>
                    <a:pt x="24" y="1790"/>
                    <a:pt x="49" y="1814"/>
                  </a:cubicBezTo>
                  <a:lnTo>
                    <a:pt x="97" y="1814"/>
                  </a:lnTo>
                  <a:cubicBezTo>
                    <a:pt x="122" y="1814"/>
                    <a:pt x="146" y="1814"/>
                    <a:pt x="170" y="1790"/>
                  </a:cubicBezTo>
                  <a:lnTo>
                    <a:pt x="1093" y="113"/>
                  </a:lnTo>
                  <a:cubicBezTo>
                    <a:pt x="1118" y="89"/>
                    <a:pt x="1093" y="41"/>
                    <a:pt x="1069" y="16"/>
                  </a:cubicBezTo>
                  <a:cubicBezTo>
                    <a:pt x="1049" y="6"/>
                    <a:pt x="1029" y="0"/>
                    <a:pt x="10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" name="Google Shape;226;p6"/>
            <p:cNvSpPr/>
            <p:nvPr/>
          </p:nvSpPr>
          <p:spPr>
            <a:xfrm>
              <a:off x="5499327" y="4624350"/>
              <a:ext cx="175403" cy="150357"/>
            </a:xfrm>
            <a:custGeom>
              <a:avLst/>
              <a:gdLst/>
              <a:ahLst/>
              <a:cxnLst/>
              <a:rect l="l" t="t" r="r" b="b"/>
              <a:pathLst>
                <a:path w="2017" h="1731" extrusionOk="0">
                  <a:moveTo>
                    <a:pt x="1166" y="175"/>
                  </a:moveTo>
                  <a:cubicBezTo>
                    <a:pt x="1555" y="175"/>
                    <a:pt x="1871" y="467"/>
                    <a:pt x="1871" y="856"/>
                  </a:cubicBezTo>
                  <a:cubicBezTo>
                    <a:pt x="1871" y="1285"/>
                    <a:pt x="1511" y="1569"/>
                    <a:pt x="1144" y="1569"/>
                  </a:cubicBezTo>
                  <a:cubicBezTo>
                    <a:pt x="971" y="1569"/>
                    <a:pt x="796" y="1506"/>
                    <a:pt x="656" y="1366"/>
                  </a:cubicBezTo>
                  <a:cubicBezTo>
                    <a:pt x="219" y="929"/>
                    <a:pt x="534" y="175"/>
                    <a:pt x="1166" y="175"/>
                  </a:cubicBezTo>
                  <a:close/>
                  <a:moveTo>
                    <a:pt x="1142" y="1"/>
                  </a:moveTo>
                  <a:cubicBezTo>
                    <a:pt x="930" y="1"/>
                    <a:pt x="714" y="77"/>
                    <a:pt x="534" y="248"/>
                  </a:cubicBezTo>
                  <a:cubicBezTo>
                    <a:pt x="0" y="807"/>
                    <a:pt x="389" y="1730"/>
                    <a:pt x="1166" y="1730"/>
                  </a:cubicBezTo>
                  <a:cubicBezTo>
                    <a:pt x="1628" y="1730"/>
                    <a:pt x="2016" y="1342"/>
                    <a:pt x="2016" y="856"/>
                  </a:cubicBezTo>
                  <a:cubicBezTo>
                    <a:pt x="2016" y="344"/>
                    <a:pt x="1590" y="1"/>
                    <a:pt x="11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" name="Google Shape;227;p6"/>
            <p:cNvSpPr/>
            <p:nvPr/>
          </p:nvSpPr>
          <p:spPr>
            <a:xfrm>
              <a:off x="5615414" y="4833320"/>
              <a:ext cx="32199" cy="89195"/>
            </a:xfrm>
            <a:custGeom>
              <a:avLst/>
              <a:gdLst/>
              <a:ahLst/>
              <a:cxnLst/>
              <a:rect l="l" t="t" r="r" b="b"/>
              <a:pathLst>
                <a:path w="671" h="1845" extrusionOk="0">
                  <a:moveTo>
                    <a:pt x="106" y="0"/>
                  </a:moveTo>
                  <a:cubicBezTo>
                    <a:pt x="55" y="0"/>
                    <a:pt x="0" y="47"/>
                    <a:pt x="15" y="119"/>
                  </a:cubicBezTo>
                  <a:lnTo>
                    <a:pt x="501" y="1796"/>
                  </a:lnTo>
                  <a:cubicBezTo>
                    <a:pt x="501" y="1820"/>
                    <a:pt x="525" y="1844"/>
                    <a:pt x="573" y="1844"/>
                  </a:cubicBezTo>
                  <a:lnTo>
                    <a:pt x="598" y="1844"/>
                  </a:lnTo>
                  <a:cubicBezTo>
                    <a:pt x="646" y="1844"/>
                    <a:pt x="671" y="1796"/>
                    <a:pt x="646" y="1747"/>
                  </a:cubicBezTo>
                  <a:lnTo>
                    <a:pt x="185" y="71"/>
                  </a:lnTo>
                  <a:cubicBezTo>
                    <a:pt x="175" y="22"/>
                    <a:pt x="141" y="0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" name="Google Shape;228;p6"/>
            <p:cNvSpPr/>
            <p:nvPr/>
          </p:nvSpPr>
          <p:spPr>
            <a:xfrm>
              <a:off x="5579826" y="4852858"/>
              <a:ext cx="97445" cy="38226"/>
            </a:xfrm>
            <a:custGeom>
              <a:avLst/>
              <a:gdLst/>
              <a:ahLst/>
              <a:cxnLst/>
              <a:rect l="l" t="t" r="r" b="b"/>
              <a:pathLst>
                <a:path w="2017" h="788" extrusionOk="0">
                  <a:moveTo>
                    <a:pt x="1934" y="0"/>
                  </a:moveTo>
                  <a:cubicBezTo>
                    <a:pt x="1921" y="0"/>
                    <a:pt x="1908" y="3"/>
                    <a:pt x="1895" y="10"/>
                  </a:cubicBezTo>
                  <a:lnTo>
                    <a:pt x="49" y="617"/>
                  </a:lnTo>
                  <a:cubicBezTo>
                    <a:pt x="25" y="642"/>
                    <a:pt x="1" y="666"/>
                    <a:pt x="1" y="714"/>
                  </a:cubicBezTo>
                  <a:cubicBezTo>
                    <a:pt x="1" y="739"/>
                    <a:pt x="49" y="763"/>
                    <a:pt x="74" y="763"/>
                  </a:cubicBezTo>
                  <a:lnTo>
                    <a:pt x="98" y="787"/>
                  </a:lnTo>
                  <a:lnTo>
                    <a:pt x="1944" y="180"/>
                  </a:lnTo>
                  <a:cubicBezTo>
                    <a:pt x="1993" y="156"/>
                    <a:pt x="2017" y="107"/>
                    <a:pt x="1993" y="59"/>
                  </a:cubicBezTo>
                  <a:cubicBezTo>
                    <a:pt x="1993" y="23"/>
                    <a:pt x="1967" y="0"/>
                    <a:pt x="19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" name="Google Shape;229;p6"/>
            <p:cNvSpPr/>
            <p:nvPr/>
          </p:nvSpPr>
          <p:spPr>
            <a:xfrm>
              <a:off x="5589146" y="4846912"/>
              <a:ext cx="83041" cy="52667"/>
            </a:xfrm>
            <a:custGeom>
              <a:avLst/>
              <a:gdLst/>
              <a:ahLst/>
              <a:cxnLst/>
              <a:rect l="l" t="t" r="r" b="b"/>
              <a:pathLst>
                <a:path w="1734" h="1081" extrusionOk="0">
                  <a:moveTo>
                    <a:pt x="110" y="0"/>
                  </a:moveTo>
                  <a:cubicBezTo>
                    <a:pt x="38" y="0"/>
                    <a:pt x="0" y="92"/>
                    <a:pt x="82" y="133"/>
                  </a:cubicBezTo>
                  <a:lnTo>
                    <a:pt x="1588" y="1080"/>
                  </a:lnTo>
                  <a:lnTo>
                    <a:pt x="1637" y="1080"/>
                  </a:lnTo>
                  <a:cubicBezTo>
                    <a:pt x="1661" y="1080"/>
                    <a:pt x="1685" y="1080"/>
                    <a:pt x="1709" y="1056"/>
                  </a:cubicBezTo>
                  <a:cubicBezTo>
                    <a:pt x="1734" y="1007"/>
                    <a:pt x="1709" y="959"/>
                    <a:pt x="1685" y="935"/>
                  </a:cubicBezTo>
                  <a:lnTo>
                    <a:pt x="155" y="11"/>
                  </a:lnTo>
                  <a:cubicBezTo>
                    <a:pt x="139" y="4"/>
                    <a:pt x="124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" name="Google Shape;230;p6"/>
            <p:cNvSpPr/>
            <p:nvPr/>
          </p:nvSpPr>
          <p:spPr>
            <a:xfrm>
              <a:off x="5606093" y="4825675"/>
              <a:ext cx="53384" cy="87495"/>
            </a:xfrm>
            <a:custGeom>
              <a:avLst/>
              <a:gdLst/>
              <a:ahLst/>
              <a:cxnLst/>
              <a:rect l="l" t="t" r="r" b="b"/>
              <a:pathLst>
                <a:path w="1118" h="1814" extrusionOk="0">
                  <a:moveTo>
                    <a:pt x="1010" y="0"/>
                  </a:moveTo>
                  <a:cubicBezTo>
                    <a:pt x="984" y="0"/>
                    <a:pt x="962" y="12"/>
                    <a:pt x="947" y="41"/>
                  </a:cubicBezTo>
                  <a:lnTo>
                    <a:pt x="24" y="1717"/>
                  </a:lnTo>
                  <a:cubicBezTo>
                    <a:pt x="0" y="1741"/>
                    <a:pt x="24" y="1790"/>
                    <a:pt x="49" y="1814"/>
                  </a:cubicBezTo>
                  <a:lnTo>
                    <a:pt x="97" y="1814"/>
                  </a:lnTo>
                  <a:cubicBezTo>
                    <a:pt x="122" y="1814"/>
                    <a:pt x="146" y="1814"/>
                    <a:pt x="170" y="1790"/>
                  </a:cubicBezTo>
                  <a:lnTo>
                    <a:pt x="1093" y="113"/>
                  </a:lnTo>
                  <a:cubicBezTo>
                    <a:pt x="1118" y="89"/>
                    <a:pt x="1093" y="41"/>
                    <a:pt x="1069" y="16"/>
                  </a:cubicBezTo>
                  <a:cubicBezTo>
                    <a:pt x="1049" y="6"/>
                    <a:pt x="1029" y="0"/>
                    <a:pt x="10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9" name="Google Shape;231;p6"/>
          <p:cNvGrpSpPr>
            <a:grpSpLocks/>
          </p:cNvGrpSpPr>
          <p:nvPr/>
        </p:nvGrpSpPr>
        <p:grpSpPr bwMode="auto">
          <a:xfrm rot="14395328" flipH="1">
            <a:off x="11268076" y="381000"/>
            <a:ext cx="715962" cy="363537"/>
            <a:chOff x="5294267" y="4825749"/>
            <a:chExt cx="383004" cy="194455"/>
          </a:xfrm>
        </p:grpSpPr>
        <p:sp>
          <p:nvSpPr>
            <p:cNvPr id="40" name="Google Shape;232;p6"/>
            <p:cNvSpPr/>
            <p:nvPr/>
          </p:nvSpPr>
          <p:spPr>
            <a:xfrm>
              <a:off x="5358550" y="4858470"/>
              <a:ext cx="57748" cy="160489"/>
            </a:xfrm>
            <a:custGeom>
              <a:avLst/>
              <a:gdLst/>
              <a:ahLst/>
              <a:cxnLst/>
              <a:rect l="l" t="t" r="r" b="b"/>
              <a:pathLst>
                <a:path w="671" h="1845" extrusionOk="0">
                  <a:moveTo>
                    <a:pt x="106" y="0"/>
                  </a:moveTo>
                  <a:cubicBezTo>
                    <a:pt x="55" y="0"/>
                    <a:pt x="0" y="47"/>
                    <a:pt x="15" y="119"/>
                  </a:cubicBezTo>
                  <a:lnTo>
                    <a:pt x="501" y="1796"/>
                  </a:lnTo>
                  <a:cubicBezTo>
                    <a:pt x="501" y="1820"/>
                    <a:pt x="525" y="1844"/>
                    <a:pt x="573" y="1844"/>
                  </a:cubicBezTo>
                  <a:lnTo>
                    <a:pt x="598" y="1844"/>
                  </a:lnTo>
                  <a:cubicBezTo>
                    <a:pt x="646" y="1844"/>
                    <a:pt x="671" y="1796"/>
                    <a:pt x="646" y="1747"/>
                  </a:cubicBezTo>
                  <a:lnTo>
                    <a:pt x="185" y="71"/>
                  </a:lnTo>
                  <a:cubicBezTo>
                    <a:pt x="175" y="22"/>
                    <a:pt x="141" y="0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" name="Google Shape;233;p6"/>
            <p:cNvSpPr/>
            <p:nvPr/>
          </p:nvSpPr>
          <p:spPr>
            <a:xfrm>
              <a:off x="5293202" y="4894250"/>
              <a:ext cx="175791" cy="68781"/>
            </a:xfrm>
            <a:custGeom>
              <a:avLst/>
              <a:gdLst/>
              <a:ahLst/>
              <a:cxnLst/>
              <a:rect l="l" t="t" r="r" b="b"/>
              <a:pathLst>
                <a:path w="2017" h="788" extrusionOk="0">
                  <a:moveTo>
                    <a:pt x="1934" y="0"/>
                  </a:moveTo>
                  <a:cubicBezTo>
                    <a:pt x="1921" y="0"/>
                    <a:pt x="1908" y="3"/>
                    <a:pt x="1895" y="10"/>
                  </a:cubicBezTo>
                  <a:lnTo>
                    <a:pt x="49" y="617"/>
                  </a:lnTo>
                  <a:cubicBezTo>
                    <a:pt x="25" y="642"/>
                    <a:pt x="1" y="666"/>
                    <a:pt x="1" y="714"/>
                  </a:cubicBezTo>
                  <a:cubicBezTo>
                    <a:pt x="1" y="739"/>
                    <a:pt x="49" y="763"/>
                    <a:pt x="74" y="763"/>
                  </a:cubicBezTo>
                  <a:lnTo>
                    <a:pt x="98" y="787"/>
                  </a:lnTo>
                  <a:lnTo>
                    <a:pt x="1944" y="180"/>
                  </a:lnTo>
                  <a:cubicBezTo>
                    <a:pt x="1993" y="156"/>
                    <a:pt x="2017" y="107"/>
                    <a:pt x="1993" y="59"/>
                  </a:cubicBezTo>
                  <a:cubicBezTo>
                    <a:pt x="1993" y="23"/>
                    <a:pt x="1967" y="0"/>
                    <a:pt x="19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" name="Google Shape;234;p6"/>
            <p:cNvSpPr/>
            <p:nvPr/>
          </p:nvSpPr>
          <p:spPr>
            <a:xfrm>
              <a:off x="5311686" y="4882845"/>
              <a:ext cx="151164" cy="94255"/>
            </a:xfrm>
            <a:custGeom>
              <a:avLst/>
              <a:gdLst/>
              <a:ahLst/>
              <a:cxnLst/>
              <a:rect l="l" t="t" r="r" b="b"/>
              <a:pathLst>
                <a:path w="1734" h="1081" extrusionOk="0">
                  <a:moveTo>
                    <a:pt x="110" y="0"/>
                  </a:moveTo>
                  <a:cubicBezTo>
                    <a:pt x="38" y="0"/>
                    <a:pt x="0" y="92"/>
                    <a:pt x="82" y="133"/>
                  </a:cubicBezTo>
                  <a:lnTo>
                    <a:pt x="1588" y="1080"/>
                  </a:lnTo>
                  <a:lnTo>
                    <a:pt x="1637" y="1080"/>
                  </a:lnTo>
                  <a:cubicBezTo>
                    <a:pt x="1661" y="1080"/>
                    <a:pt x="1685" y="1080"/>
                    <a:pt x="1709" y="1056"/>
                  </a:cubicBezTo>
                  <a:cubicBezTo>
                    <a:pt x="1734" y="1007"/>
                    <a:pt x="1709" y="959"/>
                    <a:pt x="1685" y="935"/>
                  </a:cubicBezTo>
                  <a:lnTo>
                    <a:pt x="155" y="11"/>
                  </a:lnTo>
                  <a:cubicBezTo>
                    <a:pt x="139" y="4"/>
                    <a:pt x="124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" name="Google Shape;235;p6"/>
            <p:cNvSpPr/>
            <p:nvPr/>
          </p:nvSpPr>
          <p:spPr>
            <a:xfrm>
              <a:off x="5341356" y="4845142"/>
              <a:ext cx="96813" cy="157942"/>
            </a:xfrm>
            <a:custGeom>
              <a:avLst/>
              <a:gdLst/>
              <a:ahLst/>
              <a:cxnLst/>
              <a:rect l="l" t="t" r="r" b="b"/>
              <a:pathLst>
                <a:path w="1118" h="1814" extrusionOk="0">
                  <a:moveTo>
                    <a:pt x="1010" y="0"/>
                  </a:moveTo>
                  <a:cubicBezTo>
                    <a:pt x="984" y="0"/>
                    <a:pt x="962" y="12"/>
                    <a:pt x="947" y="41"/>
                  </a:cubicBezTo>
                  <a:lnTo>
                    <a:pt x="24" y="1717"/>
                  </a:lnTo>
                  <a:cubicBezTo>
                    <a:pt x="0" y="1741"/>
                    <a:pt x="24" y="1790"/>
                    <a:pt x="49" y="1814"/>
                  </a:cubicBezTo>
                  <a:lnTo>
                    <a:pt x="97" y="1814"/>
                  </a:lnTo>
                  <a:cubicBezTo>
                    <a:pt x="122" y="1814"/>
                    <a:pt x="146" y="1814"/>
                    <a:pt x="170" y="1790"/>
                  </a:cubicBezTo>
                  <a:lnTo>
                    <a:pt x="1093" y="113"/>
                  </a:lnTo>
                  <a:cubicBezTo>
                    <a:pt x="1118" y="89"/>
                    <a:pt x="1093" y="41"/>
                    <a:pt x="1069" y="16"/>
                  </a:cubicBezTo>
                  <a:cubicBezTo>
                    <a:pt x="1049" y="6"/>
                    <a:pt x="1029" y="0"/>
                    <a:pt x="10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" name="Google Shape;236;p6"/>
            <p:cNvSpPr/>
            <p:nvPr/>
          </p:nvSpPr>
          <p:spPr>
            <a:xfrm>
              <a:off x="5613677" y="4833003"/>
              <a:ext cx="33120" cy="89161"/>
            </a:xfrm>
            <a:custGeom>
              <a:avLst/>
              <a:gdLst/>
              <a:ahLst/>
              <a:cxnLst/>
              <a:rect l="l" t="t" r="r" b="b"/>
              <a:pathLst>
                <a:path w="671" h="1845" extrusionOk="0">
                  <a:moveTo>
                    <a:pt x="106" y="0"/>
                  </a:moveTo>
                  <a:cubicBezTo>
                    <a:pt x="55" y="0"/>
                    <a:pt x="0" y="47"/>
                    <a:pt x="15" y="119"/>
                  </a:cubicBezTo>
                  <a:lnTo>
                    <a:pt x="501" y="1796"/>
                  </a:lnTo>
                  <a:cubicBezTo>
                    <a:pt x="501" y="1820"/>
                    <a:pt x="525" y="1844"/>
                    <a:pt x="573" y="1844"/>
                  </a:cubicBezTo>
                  <a:lnTo>
                    <a:pt x="598" y="1844"/>
                  </a:lnTo>
                  <a:cubicBezTo>
                    <a:pt x="646" y="1844"/>
                    <a:pt x="671" y="1796"/>
                    <a:pt x="646" y="1747"/>
                  </a:cubicBezTo>
                  <a:lnTo>
                    <a:pt x="185" y="71"/>
                  </a:lnTo>
                  <a:cubicBezTo>
                    <a:pt x="175" y="22"/>
                    <a:pt x="141" y="0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" name="Google Shape;237;p6"/>
            <p:cNvSpPr/>
            <p:nvPr/>
          </p:nvSpPr>
          <p:spPr>
            <a:xfrm>
              <a:off x="5578002" y="4852599"/>
              <a:ext cx="97662" cy="38212"/>
            </a:xfrm>
            <a:custGeom>
              <a:avLst/>
              <a:gdLst/>
              <a:ahLst/>
              <a:cxnLst/>
              <a:rect l="l" t="t" r="r" b="b"/>
              <a:pathLst>
                <a:path w="2017" h="788" extrusionOk="0">
                  <a:moveTo>
                    <a:pt x="1934" y="0"/>
                  </a:moveTo>
                  <a:cubicBezTo>
                    <a:pt x="1921" y="0"/>
                    <a:pt x="1908" y="3"/>
                    <a:pt x="1895" y="10"/>
                  </a:cubicBezTo>
                  <a:lnTo>
                    <a:pt x="49" y="617"/>
                  </a:lnTo>
                  <a:cubicBezTo>
                    <a:pt x="25" y="642"/>
                    <a:pt x="1" y="666"/>
                    <a:pt x="1" y="714"/>
                  </a:cubicBezTo>
                  <a:cubicBezTo>
                    <a:pt x="1" y="739"/>
                    <a:pt x="49" y="763"/>
                    <a:pt x="74" y="763"/>
                  </a:cubicBezTo>
                  <a:lnTo>
                    <a:pt x="98" y="787"/>
                  </a:lnTo>
                  <a:lnTo>
                    <a:pt x="1944" y="180"/>
                  </a:lnTo>
                  <a:cubicBezTo>
                    <a:pt x="1993" y="156"/>
                    <a:pt x="2017" y="107"/>
                    <a:pt x="1993" y="59"/>
                  </a:cubicBezTo>
                  <a:cubicBezTo>
                    <a:pt x="1993" y="23"/>
                    <a:pt x="1967" y="0"/>
                    <a:pt x="19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" name="Google Shape;238;p6"/>
            <p:cNvSpPr/>
            <p:nvPr/>
          </p:nvSpPr>
          <p:spPr>
            <a:xfrm>
              <a:off x="5589378" y="4845360"/>
              <a:ext cx="83225" cy="51798"/>
            </a:xfrm>
            <a:custGeom>
              <a:avLst/>
              <a:gdLst/>
              <a:ahLst/>
              <a:cxnLst/>
              <a:rect l="l" t="t" r="r" b="b"/>
              <a:pathLst>
                <a:path w="1734" h="1081" extrusionOk="0">
                  <a:moveTo>
                    <a:pt x="110" y="0"/>
                  </a:moveTo>
                  <a:cubicBezTo>
                    <a:pt x="38" y="0"/>
                    <a:pt x="0" y="92"/>
                    <a:pt x="82" y="133"/>
                  </a:cubicBezTo>
                  <a:lnTo>
                    <a:pt x="1588" y="1080"/>
                  </a:lnTo>
                  <a:lnTo>
                    <a:pt x="1637" y="1080"/>
                  </a:lnTo>
                  <a:cubicBezTo>
                    <a:pt x="1661" y="1080"/>
                    <a:pt x="1685" y="1080"/>
                    <a:pt x="1709" y="1056"/>
                  </a:cubicBezTo>
                  <a:cubicBezTo>
                    <a:pt x="1734" y="1007"/>
                    <a:pt x="1709" y="959"/>
                    <a:pt x="1685" y="935"/>
                  </a:cubicBezTo>
                  <a:lnTo>
                    <a:pt x="155" y="11"/>
                  </a:lnTo>
                  <a:cubicBezTo>
                    <a:pt x="139" y="4"/>
                    <a:pt x="124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" name="Google Shape;239;p6"/>
            <p:cNvSpPr/>
            <p:nvPr/>
          </p:nvSpPr>
          <p:spPr>
            <a:xfrm>
              <a:off x="5605651" y="4825730"/>
              <a:ext cx="53502" cy="87463"/>
            </a:xfrm>
            <a:custGeom>
              <a:avLst/>
              <a:gdLst/>
              <a:ahLst/>
              <a:cxnLst/>
              <a:rect l="l" t="t" r="r" b="b"/>
              <a:pathLst>
                <a:path w="1118" h="1814" extrusionOk="0">
                  <a:moveTo>
                    <a:pt x="1010" y="0"/>
                  </a:moveTo>
                  <a:cubicBezTo>
                    <a:pt x="984" y="0"/>
                    <a:pt x="962" y="12"/>
                    <a:pt x="947" y="41"/>
                  </a:cubicBezTo>
                  <a:lnTo>
                    <a:pt x="24" y="1717"/>
                  </a:lnTo>
                  <a:cubicBezTo>
                    <a:pt x="0" y="1741"/>
                    <a:pt x="24" y="1790"/>
                    <a:pt x="49" y="1814"/>
                  </a:cubicBezTo>
                  <a:lnTo>
                    <a:pt x="97" y="1814"/>
                  </a:lnTo>
                  <a:cubicBezTo>
                    <a:pt x="122" y="1814"/>
                    <a:pt x="146" y="1814"/>
                    <a:pt x="170" y="1790"/>
                  </a:cubicBezTo>
                  <a:lnTo>
                    <a:pt x="1093" y="113"/>
                  </a:lnTo>
                  <a:cubicBezTo>
                    <a:pt x="1118" y="89"/>
                    <a:pt x="1093" y="41"/>
                    <a:pt x="1069" y="16"/>
                  </a:cubicBezTo>
                  <a:cubicBezTo>
                    <a:pt x="1049" y="6"/>
                    <a:pt x="1029" y="0"/>
                    <a:pt x="10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94" name="Google Shape;194;p6"/>
          <p:cNvSpPr txBox="1">
            <a:spLocks noGrp="1"/>
          </p:cNvSpPr>
          <p:nvPr>
            <p:ph type="title"/>
          </p:nvPr>
        </p:nvSpPr>
        <p:spPr>
          <a:xfrm>
            <a:off x="1005100" y="560133"/>
            <a:ext cx="9926400" cy="8620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91366044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1_Title only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1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oogle Shape;195;p6"/>
          <p:cNvGrpSpPr>
            <a:grpSpLocks/>
          </p:cNvGrpSpPr>
          <p:nvPr/>
        </p:nvGrpSpPr>
        <p:grpSpPr bwMode="auto">
          <a:xfrm rot="20354607" flipH="1">
            <a:off x="-381000" y="269875"/>
            <a:ext cx="1830388" cy="1663700"/>
            <a:chOff x="7844079" y="226728"/>
            <a:chExt cx="1373387" cy="1246991"/>
          </a:xfrm>
        </p:grpSpPr>
        <p:sp>
          <p:nvSpPr>
            <p:cNvPr id="4" name="Google Shape;196;p6"/>
            <p:cNvSpPr/>
            <p:nvPr/>
          </p:nvSpPr>
          <p:spPr>
            <a:xfrm rot="-1688081">
              <a:off x="8404284" y="291664"/>
              <a:ext cx="164378" cy="141596"/>
            </a:xfrm>
            <a:custGeom>
              <a:avLst/>
              <a:gdLst/>
              <a:ahLst/>
              <a:cxnLst/>
              <a:rect l="l" t="t" r="r" b="b"/>
              <a:pathLst>
                <a:path w="827" h="713" extrusionOk="0">
                  <a:moveTo>
                    <a:pt x="462" y="105"/>
                  </a:moveTo>
                  <a:cubicBezTo>
                    <a:pt x="802" y="105"/>
                    <a:pt x="802" y="615"/>
                    <a:pt x="462" y="615"/>
                  </a:cubicBezTo>
                  <a:cubicBezTo>
                    <a:pt x="317" y="591"/>
                    <a:pt x="219" y="494"/>
                    <a:pt x="219" y="348"/>
                  </a:cubicBezTo>
                  <a:cubicBezTo>
                    <a:pt x="219" y="202"/>
                    <a:pt x="341" y="105"/>
                    <a:pt x="462" y="105"/>
                  </a:cubicBezTo>
                  <a:close/>
                  <a:moveTo>
                    <a:pt x="481" y="1"/>
                  </a:moveTo>
                  <a:cubicBezTo>
                    <a:pt x="392" y="1"/>
                    <a:pt x="299" y="33"/>
                    <a:pt x="219" y="105"/>
                  </a:cubicBezTo>
                  <a:cubicBezTo>
                    <a:pt x="1" y="324"/>
                    <a:pt x="171" y="688"/>
                    <a:pt x="462" y="712"/>
                  </a:cubicBezTo>
                  <a:cubicBezTo>
                    <a:pt x="657" y="712"/>
                    <a:pt x="827" y="542"/>
                    <a:pt x="827" y="348"/>
                  </a:cubicBezTo>
                  <a:cubicBezTo>
                    <a:pt x="827" y="136"/>
                    <a:pt x="663" y="1"/>
                    <a:pt x="481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" name="Google Shape;197;p6"/>
            <p:cNvSpPr/>
            <p:nvPr/>
          </p:nvSpPr>
          <p:spPr>
            <a:xfrm rot="-1688081">
              <a:off x="7885669" y="508705"/>
              <a:ext cx="222744" cy="212988"/>
            </a:xfrm>
            <a:custGeom>
              <a:avLst/>
              <a:gdLst/>
              <a:ahLst/>
              <a:cxnLst/>
              <a:rect l="l" t="t" r="r" b="b"/>
              <a:pathLst>
                <a:path w="1119" h="1074" extrusionOk="0">
                  <a:moveTo>
                    <a:pt x="681" y="441"/>
                  </a:moveTo>
                  <a:cubicBezTo>
                    <a:pt x="681" y="441"/>
                    <a:pt x="681" y="441"/>
                    <a:pt x="681" y="466"/>
                  </a:cubicBezTo>
                  <a:cubicBezTo>
                    <a:pt x="681" y="466"/>
                    <a:pt x="657" y="490"/>
                    <a:pt x="584" y="490"/>
                  </a:cubicBezTo>
                  <a:cubicBezTo>
                    <a:pt x="608" y="466"/>
                    <a:pt x="632" y="441"/>
                    <a:pt x="657" y="441"/>
                  </a:cubicBezTo>
                  <a:close/>
                  <a:moveTo>
                    <a:pt x="384" y="97"/>
                  </a:moveTo>
                  <a:cubicBezTo>
                    <a:pt x="401" y="97"/>
                    <a:pt x="420" y="98"/>
                    <a:pt x="438" y="101"/>
                  </a:cubicBezTo>
                  <a:cubicBezTo>
                    <a:pt x="559" y="101"/>
                    <a:pt x="681" y="126"/>
                    <a:pt x="778" y="150"/>
                  </a:cubicBezTo>
                  <a:cubicBezTo>
                    <a:pt x="924" y="199"/>
                    <a:pt x="1021" y="369"/>
                    <a:pt x="972" y="514"/>
                  </a:cubicBezTo>
                  <a:cubicBezTo>
                    <a:pt x="924" y="733"/>
                    <a:pt x="705" y="976"/>
                    <a:pt x="559" y="976"/>
                  </a:cubicBezTo>
                  <a:lnTo>
                    <a:pt x="511" y="976"/>
                  </a:lnTo>
                  <a:cubicBezTo>
                    <a:pt x="414" y="879"/>
                    <a:pt x="438" y="733"/>
                    <a:pt x="511" y="612"/>
                  </a:cubicBezTo>
                  <a:cubicBezTo>
                    <a:pt x="608" y="587"/>
                    <a:pt x="754" y="563"/>
                    <a:pt x="778" y="490"/>
                  </a:cubicBezTo>
                  <a:cubicBezTo>
                    <a:pt x="802" y="441"/>
                    <a:pt x="778" y="393"/>
                    <a:pt x="754" y="369"/>
                  </a:cubicBezTo>
                  <a:cubicBezTo>
                    <a:pt x="730" y="344"/>
                    <a:pt x="705" y="344"/>
                    <a:pt x="681" y="344"/>
                  </a:cubicBezTo>
                  <a:cubicBezTo>
                    <a:pt x="608" y="344"/>
                    <a:pt x="535" y="417"/>
                    <a:pt x="462" y="514"/>
                  </a:cubicBezTo>
                  <a:cubicBezTo>
                    <a:pt x="441" y="519"/>
                    <a:pt x="419" y="521"/>
                    <a:pt x="398" y="521"/>
                  </a:cubicBezTo>
                  <a:cubicBezTo>
                    <a:pt x="299" y="521"/>
                    <a:pt x="202" y="477"/>
                    <a:pt x="122" y="417"/>
                  </a:cubicBezTo>
                  <a:cubicBezTo>
                    <a:pt x="98" y="369"/>
                    <a:pt x="98" y="344"/>
                    <a:pt x="122" y="296"/>
                  </a:cubicBezTo>
                  <a:cubicBezTo>
                    <a:pt x="165" y="168"/>
                    <a:pt x="263" y="97"/>
                    <a:pt x="384" y="97"/>
                  </a:cubicBezTo>
                  <a:close/>
                  <a:moveTo>
                    <a:pt x="386" y="1"/>
                  </a:moveTo>
                  <a:cubicBezTo>
                    <a:pt x="230" y="1"/>
                    <a:pt x="69" y="97"/>
                    <a:pt x="25" y="271"/>
                  </a:cubicBezTo>
                  <a:cubicBezTo>
                    <a:pt x="1" y="344"/>
                    <a:pt x="1" y="417"/>
                    <a:pt x="49" y="466"/>
                  </a:cubicBezTo>
                  <a:cubicBezTo>
                    <a:pt x="147" y="563"/>
                    <a:pt x="292" y="612"/>
                    <a:pt x="414" y="612"/>
                  </a:cubicBezTo>
                  <a:cubicBezTo>
                    <a:pt x="341" y="733"/>
                    <a:pt x="341" y="927"/>
                    <a:pt x="462" y="1049"/>
                  </a:cubicBezTo>
                  <a:cubicBezTo>
                    <a:pt x="487" y="1073"/>
                    <a:pt x="511" y="1073"/>
                    <a:pt x="559" y="1073"/>
                  </a:cubicBezTo>
                  <a:cubicBezTo>
                    <a:pt x="754" y="1073"/>
                    <a:pt x="1021" y="782"/>
                    <a:pt x="1070" y="539"/>
                  </a:cubicBezTo>
                  <a:cubicBezTo>
                    <a:pt x="1118" y="320"/>
                    <a:pt x="997" y="126"/>
                    <a:pt x="827" y="77"/>
                  </a:cubicBezTo>
                  <a:cubicBezTo>
                    <a:pt x="705" y="29"/>
                    <a:pt x="584" y="4"/>
                    <a:pt x="438" y="4"/>
                  </a:cubicBezTo>
                  <a:cubicBezTo>
                    <a:pt x="421" y="2"/>
                    <a:pt x="403" y="1"/>
                    <a:pt x="386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" name="Google Shape;198;p6"/>
            <p:cNvSpPr/>
            <p:nvPr/>
          </p:nvSpPr>
          <p:spPr>
            <a:xfrm rot="-1688081">
              <a:off x="7969074" y="265754"/>
              <a:ext cx="216788" cy="212988"/>
            </a:xfrm>
            <a:custGeom>
              <a:avLst/>
              <a:gdLst/>
              <a:ahLst/>
              <a:cxnLst/>
              <a:rect l="l" t="t" r="r" b="b"/>
              <a:pathLst>
                <a:path w="1094" h="1072" extrusionOk="0">
                  <a:moveTo>
                    <a:pt x="484" y="620"/>
                  </a:moveTo>
                  <a:cubicBezTo>
                    <a:pt x="474" y="660"/>
                    <a:pt x="413" y="681"/>
                    <a:pt x="413" y="681"/>
                  </a:cubicBezTo>
                  <a:cubicBezTo>
                    <a:pt x="433" y="641"/>
                    <a:pt x="452" y="634"/>
                    <a:pt x="484" y="620"/>
                  </a:cubicBezTo>
                  <a:close/>
                  <a:moveTo>
                    <a:pt x="480" y="88"/>
                  </a:moveTo>
                  <a:cubicBezTo>
                    <a:pt x="512" y="88"/>
                    <a:pt x="542" y="105"/>
                    <a:pt x="559" y="122"/>
                  </a:cubicBezTo>
                  <a:cubicBezTo>
                    <a:pt x="607" y="243"/>
                    <a:pt x="607" y="365"/>
                    <a:pt x="559" y="486"/>
                  </a:cubicBezTo>
                  <a:cubicBezTo>
                    <a:pt x="462" y="486"/>
                    <a:pt x="389" y="535"/>
                    <a:pt x="340" y="608"/>
                  </a:cubicBezTo>
                  <a:cubicBezTo>
                    <a:pt x="316" y="632"/>
                    <a:pt x="316" y="681"/>
                    <a:pt x="340" y="681"/>
                  </a:cubicBezTo>
                  <a:cubicBezTo>
                    <a:pt x="365" y="729"/>
                    <a:pt x="389" y="753"/>
                    <a:pt x="437" y="753"/>
                  </a:cubicBezTo>
                  <a:cubicBezTo>
                    <a:pt x="535" y="753"/>
                    <a:pt x="607" y="632"/>
                    <a:pt x="632" y="559"/>
                  </a:cubicBezTo>
                  <a:lnTo>
                    <a:pt x="778" y="559"/>
                  </a:lnTo>
                  <a:cubicBezTo>
                    <a:pt x="790" y="555"/>
                    <a:pt x="804" y="553"/>
                    <a:pt x="818" y="553"/>
                  </a:cubicBezTo>
                  <a:cubicBezTo>
                    <a:pt x="883" y="553"/>
                    <a:pt x="956" y="596"/>
                    <a:pt x="996" y="656"/>
                  </a:cubicBezTo>
                  <a:cubicBezTo>
                    <a:pt x="996" y="681"/>
                    <a:pt x="996" y="729"/>
                    <a:pt x="972" y="753"/>
                  </a:cubicBezTo>
                  <a:cubicBezTo>
                    <a:pt x="850" y="899"/>
                    <a:pt x="656" y="972"/>
                    <a:pt x="462" y="972"/>
                  </a:cubicBezTo>
                  <a:cubicBezTo>
                    <a:pt x="449" y="974"/>
                    <a:pt x="437" y="975"/>
                    <a:pt x="424" y="975"/>
                  </a:cubicBezTo>
                  <a:cubicBezTo>
                    <a:pt x="268" y="975"/>
                    <a:pt x="122" y="838"/>
                    <a:pt x="122" y="681"/>
                  </a:cubicBezTo>
                  <a:cubicBezTo>
                    <a:pt x="97" y="511"/>
                    <a:pt x="146" y="316"/>
                    <a:pt x="243" y="170"/>
                  </a:cubicBezTo>
                  <a:cubicBezTo>
                    <a:pt x="292" y="122"/>
                    <a:pt x="365" y="98"/>
                    <a:pt x="437" y="98"/>
                  </a:cubicBezTo>
                  <a:cubicBezTo>
                    <a:pt x="452" y="90"/>
                    <a:pt x="466" y="88"/>
                    <a:pt x="480" y="88"/>
                  </a:cubicBezTo>
                  <a:close/>
                  <a:moveTo>
                    <a:pt x="437" y="0"/>
                  </a:moveTo>
                  <a:cubicBezTo>
                    <a:pt x="340" y="0"/>
                    <a:pt x="243" y="49"/>
                    <a:pt x="170" y="122"/>
                  </a:cubicBezTo>
                  <a:cubicBezTo>
                    <a:pt x="49" y="292"/>
                    <a:pt x="0" y="511"/>
                    <a:pt x="24" y="705"/>
                  </a:cubicBezTo>
                  <a:cubicBezTo>
                    <a:pt x="24" y="910"/>
                    <a:pt x="195" y="1072"/>
                    <a:pt x="396" y="1072"/>
                  </a:cubicBezTo>
                  <a:cubicBezTo>
                    <a:pt x="410" y="1072"/>
                    <a:pt x="423" y="1071"/>
                    <a:pt x="437" y="1069"/>
                  </a:cubicBezTo>
                  <a:cubicBezTo>
                    <a:pt x="656" y="1069"/>
                    <a:pt x="875" y="972"/>
                    <a:pt x="1045" y="826"/>
                  </a:cubicBezTo>
                  <a:cubicBezTo>
                    <a:pt x="1069" y="753"/>
                    <a:pt x="1093" y="705"/>
                    <a:pt x="1069" y="632"/>
                  </a:cubicBezTo>
                  <a:cubicBezTo>
                    <a:pt x="1006" y="548"/>
                    <a:pt x="906" y="482"/>
                    <a:pt x="801" y="482"/>
                  </a:cubicBezTo>
                  <a:cubicBezTo>
                    <a:pt x="785" y="482"/>
                    <a:pt x="769" y="483"/>
                    <a:pt x="753" y="486"/>
                  </a:cubicBezTo>
                  <a:lnTo>
                    <a:pt x="656" y="486"/>
                  </a:lnTo>
                  <a:cubicBezTo>
                    <a:pt x="705" y="365"/>
                    <a:pt x="680" y="219"/>
                    <a:pt x="632" y="98"/>
                  </a:cubicBezTo>
                  <a:cubicBezTo>
                    <a:pt x="583" y="49"/>
                    <a:pt x="510" y="0"/>
                    <a:pt x="437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" name="Google Shape;199;p6"/>
            <p:cNvSpPr/>
            <p:nvPr/>
          </p:nvSpPr>
          <p:spPr>
            <a:xfrm rot="-1688081">
              <a:off x="8097840" y="455886"/>
              <a:ext cx="197730" cy="172533"/>
            </a:xfrm>
            <a:custGeom>
              <a:avLst/>
              <a:gdLst/>
              <a:ahLst/>
              <a:cxnLst/>
              <a:rect l="l" t="t" r="r" b="b"/>
              <a:pathLst>
                <a:path w="997" h="868" extrusionOk="0">
                  <a:moveTo>
                    <a:pt x="405" y="1"/>
                  </a:moveTo>
                  <a:cubicBezTo>
                    <a:pt x="214" y="1"/>
                    <a:pt x="67" y="97"/>
                    <a:pt x="49" y="168"/>
                  </a:cubicBezTo>
                  <a:cubicBezTo>
                    <a:pt x="0" y="363"/>
                    <a:pt x="49" y="557"/>
                    <a:pt x="195" y="703"/>
                  </a:cubicBezTo>
                  <a:cubicBezTo>
                    <a:pt x="350" y="801"/>
                    <a:pt x="529" y="867"/>
                    <a:pt x="667" y="867"/>
                  </a:cubicBezTo>
                  <a:cubicBezTo>
                    <a:pt x="767" y="867"/>
                    <a:pt x="844" y="833"/>
                    <a:pt x="875" y="751"/>
                  </a:cubicBezTo>
                  <a:cubicBezTo>
                    <a:pt x="996" y="484"/>
                    <a:pt x="875" y="168"/>
                    <a:pt x="632" y="47"/>
                  </a:cubicBezTo>
                  <a:cubicBezTo>
                    <a:pt x="553" y="14"/>
                    <a:pt x="476" y="1"/>
                    <a:pt x="40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" name="Google Shape;200;p6"/>
            <p:cNvSpPr/>
            <p:nvPr/>
          </p:nvSpPr>
          <p:spPr>
            <a:xfrm rot="-1688081">
              <a:off x="8096717" y="483916"/>
              <a:ext cx="91718" cy="96380"/>
            </a:xfrm>
            <a:custGeom>
              <a:avLst/>
              <a:gdLst/>
              <a:ahLst/>
              <a:cxnLst/>
              <a:rect l="l" t="t" r="r" b="b"/>
              <a:pathLst>
                <a:path w="463" h="487" extrusionOk="0">
                  <a:moveTo>
                    <a:pt x="462" y="0"/>
                  </a:moveTo>
                  <a:lnTo>
                    <a:pt x="1" y="486"/>
                  </a:lnTo>
                  <a:cubicBezTo>
                    <a:pt x="1" y="486"/>
                    <a:pt x="438" y="98"/>
                    <a:pt x="46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" name="Google Shape;201;p6"/>
            <p:cNvSpPr/>
            <p:nvPr/>
          </p:nvSpPr>
          <p:spPr>
            <a:xfrm rot="-1688081">
              <a:off x="8086977" y="473246"/>
              <a:ext cx="110777" cy="116608"/>
            </a:xfrm>
            <a:custGeom>
              <a:avLst/>
              <a:gdLst/>
              <a:ahLst/>
              <a:cxnLst/>
              <a:rect l="l" t="t" r="r" b="b"/>
              <a:pathLst>
                <a:path w="559" h="586" extrusionOk="0">
                  <a:moveTo>
                    <a:pt x="504" y="1"/>
                  </a:moveTo>
                  <a:cubicBezTo>
                    <a:pt x="487" y="1"/>
                    <a:pt x="471" y="9"/>
                    <a:pt x="462" y="27"/>
                  </a:cubicBezTo>
                  <a:cubicBezTo>
                    <a:pt x="340" y="197"/>
                    <a:pt x="195" y="367"/>
                    <a:pt x="25" y="489"/>
                  </a:cubicBezTo>
                  <a:cubicBezTo>
                    <a:pt x="0" y="513"/>
                    <a:pt x="0" y="537"/>
                    <a:pt x="25" y="562"/>
                  </a:cubicBezTo>
                  <a:cubicBezTo>
                    <a:pt x="25" y="562"/>
                    <a:pt x="49" y="562"/>
                    <a:pt x="49" y="586"/>
                  </a:cubicBezTo>
                  <a:cubicBezTo>
                    <a:pt x="73" y="562"/>
                    <a:pt x="73" y="562"/>
                    <a:pt x="73" y="562"/>
                  </a:cubicBezTo>
                  <a:cubicBezTo>
                    <a:pt x="267" y="416"/>
                    <a:pt x="413" y="246"/>
                    <a:pt x="559" y="51"/>
                  </a:cubicBezTo>
                  <a:cubicBezTo>
                    <a:pt x="559" y="21"/>
                    <a:pt x="531" y="1"/>
                    <a:pt x="504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" name="Google Shape;202;p6"/>
            <p:cNvSpPr/>
            <p:nvPr/>
          </p:nvSpPr>
          <p:spPr>
            <a:xfrm rot="-1688081">
              <a:off x="8145696" y="484405"/>
              <a:ext cx="102438" cy="116608"/>
            </a:xfrm>
            <a:custGeom>
              <a:avLst/>
              <a:gdLst/>
              <a:ahLst/>
              <a:cxnLst/>
              <a:rect l="l" t="t" r="r" b="b"/>
              <a:pathLst>
                <a:path w="511" h="584" extrusionOk="0">
                  <a:moveTo>
                    <a:pt x="510" y="1"/>
                  </a:moveTo>
                  <a:lnTo>
                    <a:pt x="0" y="584"/>
                  </a:lnTo>
                  <a:cubicBezTo>
                    <a:pt x="194" y="390"/>
                    <a:pt x="365" y="195"/>
                    <a:pt x="5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" name="Google Shape;203;p6"/>
            <p:cNvSpPr/>
            <p:nvPr/>
          </p:nvSpPr>
          <p:spPr>
            <a:xfrm rot="-1688081">
              <a:off x="8134246" y="477399"/>
              <a:ext cx="125070" cy="133266"/>
            </a:xfrm>
            <a:custGeom>
              <a:avLst/>
              <a:gdLst/>
              <a:ahLst/>
              <a:cxnLst/>
              <a:rect l="l" t="t" r="r" b="b"/>
              <a:pathLst>
                <a:path w="632" h="667" extrusionOk="0">
                  <a:moveTo>
                    <a:pt x="563" y="1"/>
                  </a:moveTo>
                  <a:cubicBezTo>
                    <a:pt x="547" y="1"/>
                    <a:pt x="535" y="18"/>
                    <a:pt x="535" y="35"/>
                  </a:cubicBezTo>
                  <a:cubicBezTo>
                    <a:pt x="389" y="254"/>
                    <a:pt x="219" y="448"/>
                    <a:pt x="25" y="594"/>
                  </a:cubicBezTo>
                  <a:cubicBezTo>
                    <a:pt x="0" y="618"/>
                    <a:pt x="0" y="642"/>
                    <a:pt x="25" y="667"/>
                  </a:cubicBezTo>
                  <a:lnTo>
                    <a:pt x="97" y="667"/>
                  </a:lnTo>
                  <a:cubicBezTo>
                    <a:pt x="292" y="496"/>
                    <a:pt x="486" y="278"/>
                    <a:pt x="632" y="59"/>
                  </a:cubicBezTo>
                  <a:cubicBezTo>
                    <a:pt x="632" y="35"/>
                    <a:pt x="608" y="11"/>
                    <a:pt x="583" y="11"/>
                  </a:cubicBezTo>
                  <a:cubicBezTo>
                    <a:pt x="576" y="3"/>
                    <a:pt x="569" y="1"/>
                    <a:pt x="563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" name="Google Shape;204;p6"/>
            <p:cNvSpPr/>
            <p:nvPr/>
          </p:nvSpPr>
          <p:spPr>
            <a:xfrm rot="-1688081">
              <a:off x="7849333" y="474447"/>
              <a:ext cx="145319" cy="57114"/>
            </a:xfrm>
            <a:custGeom>
              <a:avLst/>
              <a:gdLst/>
              <a:ahLst/>
              <a:cxnLst/>
              <a:rect l="l" t="t" r="r" b="b"/>
              <a:pathLst>
                <a:path w="729" h="287" extrusionOk="0">
                  <a:moveTo>
                    <a:pt x="254" y="0"/>
                  </a:moveTo>
                  <a:cubicBezTo>
                    <a:pt x="184" y="0"/>
                    <a:pt x="114" y="14"/>
                    <a:pt x="49" y="43"/>
                  </a:cubicBezTo>
                  <a:cubicBezTo>
                    <a:pt x="0" y="68"/>
                    <a:pt x="25" y="140"/>
                    <a:pt x="73" y="140"/>
                  </a:cubicBezTo>
                  <a:cubicBezTo>
                    <a:pt x="133" y="118"/>
                    <a:pt x="196" y="107"/>
                    <a:pt x="258" y="107"/>
                  </a:cubicBezTo>
                  <a:cubicBezTo>
                    <a:pt x="396" y="107"/>
                    <a:pt x="531" y="161"/>
                    <a:pt x="632" y="262"/>
                  </a:cubicBezTo>
                  <a:cubicBezTo>
                    <a:pt x="656" y="286"/>
                    <a:pt x="656" y="286"/>
                    <a:pt x="680" y="286"/>
                  </a:cubicBezTo>
                  <a:lnTo>
                    <a:pt x="705" y="286"/>
                  </a:lnTo>
                  <a:cubicBezTo>
                    <a:pt x="729" y="262"/>
                    <a:pt x="729" y="213"/>
                    <a:pt x="705" y="213"/>
                  </a:cubicBezTo>
                  <a:cubicBezTo>
                    <a:pt x="585" y="77"/>
                    <a:pt x="418" y="0"/>
                    <a:pt x="254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" name="Google Shape;205;p6"/>
            <p:cNvSpPr/>
            <p:nvPr/>
          </p:nvSpPr>
          <p:spPr>
            <a:xfrm rot="-1688081">
              <a:off x="8204018" y="501822"/>
              <a:ext cx="77425" cy="91621"/>
            </a:xfrm>
            <a:custGeom>
              <a:avLst/>
              <a:gdLst/>
              <a:ahLst/>
              <a:cxnLst/>
              <a:rect l="l" t="t" r="r" b="b"/>
              <a:pathLst>
                <a:path w="389" h="462" extrusionOk="0">
                  <a:moveTo>
                    <a:pt x="389" y="0"/>
                  </a:moveTo>
                  <a:lnTo>
                    <a:pt x="0" y="462"/>
                  </a:lnTo>
                  <a:cubicBezTo>
                    <a:pt x="0" y="462"/>
                    <a:pt x="364" y="146"/>
                    <a:pt x="38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" name="Google Shape;206;p6"/>
            <p:cNvSpPr/>
            <p:nvPr/>
          </p:nvSpPr>
          <p:spPr>
            <a:xfrm rot="-1688081">
              <a:off x="8189668" y="491995"/>
              <a:ext cx="101247" cy="111848"/>
            </a:xfrm>
            <a:custGeom>
              <a:avLst/>
              <a:gdLst/>
              <a:ahLst/>
              <a:cxnLst/>
              <a:rect l="l" t="t" r="r" b="b"/>
              <a:pathLst>
                <a:path w="511" h="566" extrusionOk="0">
                  <a:moveTo>
                    <a:pt x="462" y="1"/>
                  </a:moveTo>
                  <a:cubicBezTo>
                    <a:pt x="444" y="1"/>
                    <a:pt x="425" y="19"/>
                    <a:pt x="413" y="55"/>
                  </a:cubicBezTo>
                  <a:cubicBezTo>
                    <a:pt x="389" y="152"/>
                    <a:pt x="170" y="371"/>
                    <a:pt x="24" y="468"/>
                  </a:cubicBezTo>
                  <a:cubicBezTo>
                    <a:pt x="0" y="493"/>
                    <a:pt x="0" y="517"/>
                    <a:pt x="24" y="541"/>
                  </a:cubicBezTo>
                  <a:cubicBezTo>
                    <a:pt x="24" y="541"/>
                    <a:pt x="49" y="565"/>
                    <a:pt x="73" y="565"/>
                  </a:cubicBezTo>
                  <a:cubicBezTo>
                    <a:pt x="73" y="565"/>
                    <a:pt x="73" y="541"/>
                    <a:pt x="73" y="541"/>
                  </a:cubicBezTo>
                  <a:cubicBezTo>
                    <a:pt x="122" y="493"/>
                    <a:pt x="486" y="225"/>
                    <a:pt x="510" y="55"/>
                  </a:cubicBezTo>
                  <a:cubicBezTo>
                    <a:pt x="498" y="19"/>
                    <a:pt x="480" y="1"/>
                    <a:pt x="462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" name="Google Shape;207;p6"/>
            <p:cNvSpPr/>
            <p:nvPr/>
          </p:nvSpPr>
          <p:spPr>
            <a:xfrm rot="-1688081">
              <a:off x="7906533" y="365424"/>
              <a:ext cx="77425" cy="139215"/>
            </a:xfrm>
            <a:custGeom>
              <a:avLst/>
              <a:gdLst/>
              <a:ahLst/>
              <a:cxnLst/>
              <a:rect l="l" t="t" r="r" b="b"/>
              <a:pathLst>
                <a:path w="390" h="699" extrusionOk="0">
                  <a:moveTo>
                    <a:pt x="158" y="0"/>
                  </a:moveTo>
                  <a:cubicBezTo>
                    <a:pt x="146" y="0"/>
                    <a:pt x="134" y="6"/>
                    <a:pt x="122" y="18"/>
                  </a:cubicBezTo>
                  <a:cubicBezTo>
                    <a:pt x="0" y="237"/>
                    <a:pt x="98" y="529"/>
                    <a:pt x="292" y="699"/>
                  </a:cubicBezTo>
                  <a:lnTo>
                    <a:pt x="365" y="699"/>
                  </a:lnTo>
                  <a:cubicBezTo>
                    <a:pt x="389" y="674"/>
                    <a:pt x="389" y="650"/>
                    <a:pt x="365" y="626"/>
                  </a:cubicBezTo>
                  <a:cubicBezTo>
                    <a:pt x="171" y="504"/>
                    <a:pt x="122" y="261"/>
                    <a:pt x="195" y="67"/>
                  </a:cubicBezTo>
                  <a:cubicBezTo>
                    <a:pt x="219" y="43"/>
                    <a:pt x="219" y="18"/>
                    <a:pt x="195" y="18"/>
                  </a:cubicBezTo>
                  <a:cubicBezTo>
                    <a:pt x="183" y="6"/>
                    <a:pt x="171" y="0"/>
                    <a:pt x="158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" name="Google Shape;208;p6"/>
            <p:cNvSpPr/>
            <p:nvPr/>
          </p:nvSpPr>
          <p:spPr>
            <a:xfrm rot="-1688081">
              <a:off x="8626992" y="406417"/>
              <a:ext cx="366872" cy="1042332"/>
            </a:xfrm>
            <a:custGeom>
              <a:avLst/>
              <a:gdLst/>
              <a:ahLst/>
              <a:cxnLst/>
              <a:rect l="l" t="t" r="r" b="b"/>
              <a:pathLst>
                <a:path w="1848" h="5242" extrusionOk="0">
                  <a:moveTo>
                    <a:pt x="156" y="1"/>
                  </a:moveTo>
                  <a:cubicBezTo>
                    <a:pt x="122" y="1"/>
                    <a:pt x="86" y="7"/>
                    <a:pt x="49" y="19"/>
                  </a:cubicBezTo>
                  <a:cubicBezTo>
                    <a:pt x="25" y="19"/>
                    <a:pt x="1" y="43"/>
                    <a:pt x="1" y="68"/>
                  </a:cubicBezTo>
                  <a:cubicBezTo>
                    <a:pt x="25" y="92"/>
                    <a:pt x="25" y="116"/>
                    <a:pt x="49" y="116"/>
                  </a:cubicBezTo>
                  <a:lnTo>
                    <a:pt x="74" y="92"/>
                  </a:lnTo>
                  <a:lnTo>
                    <a:pt x="244" y="92"/>
                  </a:lnTo>
                  <a:cubicBezTo>
                    <a:pt x="251" y="99"/>
                    <a:pt x="258" y="102"/>
                    <a:pt x="265" y="102"/>
                  </a:cubicBezTo>
                  <a:cubicBezTo>
                    <a:pt x="280" y="102"/>
                    <a:pt x="292" y="85"/>
                    <a:pt x="292" y="68"/>
                  </a:cubicBezTo>
                  <a:cubicBezTo>
                    <a:pt x="292" y="43"/>
                    <a:pt x="268" y="19"/>
                    <a:pt x="244" y="19"/>
                  </a:cubicBezTo>
                  <a:cubicBezTo>
                    <a:pt x="220" y="7"/>
                    <a:pt x="189" y="1"/>
                    <a:pt x="156" y="1"/>
                  </a:cubicBezTo>
                  <a:close/>
                  <a:moveTo>
                    <a:pt x="438" y="43"/>
                  </a:moveTo>
                  <a:cubicBezTo>
                    <a:pt x="414" y="43"/>
                    <a:pt x="390" y="68"/>
                    <a:pt x="390" y="92"/>
                  </a:cubicBezTo>
                  <a:cubicBezTo>
                    <a:pt x="390" y="116"/>
                    <a:pt x="390" y="141"/>
                    <a:pt x="414" y="141"/>
                  </a:cubicBezTo>
                  <a:cubicBezTo>
                    <a:pt x="487" y="165"/>
                    <a:pt x="535" y="165"/>
                    <a:pt x="584" y="189"/>
                  </a:cubicBezTo>
                  <a:lnTo>
                    <a:pt x="608" y="189"/>
                  </a:lnTo>
                  <a:cubicBezTo>
                    <a:pt x="632" y="189"/>
                    <a:pt x="632" y="189"/>
                    <a:pt x="657" y="165"/>
                  </a:cubicBezTo>
                  <a:cubicBezTo>
                    <a:pt x="657" y="141"/>
                    <a:pt x="657" y="116"/>
                    <a:pt x="632" y="116"/>
                  </a:cubicBezTo>
                  <a:cubicBezTo>
                    <a:pt x="560" y="92"/>
                    <a:pt x="511" y="68"/>
                    <a:pt x="438" y="43"/>
                  </a:cubicBezTo>
                  <a:close/>
                  <a:moveTo>
                    <a:pt x="778" y="195"/>
                  </a:moveTo>
                  <a:cubicBezTo>
                    <a:pt x="766" y="195"/>
                    <a:pt x="754" y="201"/>
                    <a:pt x="754" y="213"/>
                  </a:cubicBezTo>
                  <a:cubicBezTo>
                    <a:pt x="730" y="238"/>
                    <a:pt x="730" y="262"/>
                    <a:pt x="754" y="286"/>
                  </a:cubicBezTo>
                  <a:cubicBezTo>
                    <a:pt x="803" y="311"/>
                    <a:pt x="851" y="359"/>
                    <a:pt x="875" y="384"/>
                  </a:cubicBezTo>
                  <a:cubicBezTo>
                    <a:pt x="900" y="408"/>
                    <a:pt x="900" y="408"/>
                    <a:pt x="924" y="408"/>
                  </a:cubicBezTo>
                  <a:lnTo>
                    <a:pt x="973" y="408"/>
                  </a:lnTo>
                  <a:cubicBezTo>
                    <a:pt x="973" y="384"/>
                    <a:pt x="973" y="359"/>
                    <a:pt x="973" y="335"/>
                  </a:cubicBezTo>
                  <a:cubicBezTo>
                    <a:pt x="924" y="286"/>
                    <a:pt x="875" y="238"/>
                    <a:pt x="803" y="213"/>
                  </a:cubicBezTo>
                  <a:cubicBezTo>
                    <a:pt x="803" y="201"/>
                    <a:pt x="790" y="195"/>
                    <a:pt x="778" y="195"/>
                  </a:cubicBezTo>
                  <a:close/>
                  <a:moveTo>
                    <a:pt x="1033" y="438"/>
                  </a:moveTo>
                  <a:cubicBezTo>
                    <a:pt x="1021" y="438"/>
                    <a:pt x="1009" y="444"/>
                    <a:pt x="997" y="456"/>
                  </a:cubicBezTo>
                  <a:cubicBezTo>
                    <a:pt x="973" y="456"/>
                    <a:pt x="973" y="505"/>
                    <a:pt x="997" y="529"/>
                  </a:cubicBezTo>
                  <a:cubicBezTo>
                    <a:pt x="1021" y="578"/>
                    <a:pt x="1045" y="626"/>
                    <a:pt x="1070" y="675"/>
                  </a:cubicBezTo>
                  <a:cubicBezTo>
                    <a:pt x="1070" y="699"/>
                    <a:pt x="1094" y="724"/>
                    <a:pt x="1118" y="724"/>
                  </a:cubicBezTo>
                  <a:lnTo>
                    <a:pt x="1118" y="699"/>
                  </a:lnTo>
                  <a:cubicBezTo>
                    <a:pt x="1143" y="675"/>
                    <a:pt x="1167" y="651"/>
                    <a:pt x="1143" y="626"/>
                  </a:cubicBezTo>
                  <a:cubicBezTo>
                    <a:pt x="1118" y="578"/>
                    <a:pt x="1094" y="505"/>
                    <a:pt x="1070" y="456"/>
                  </a:cubicBezTo>
                  <a:cubicBezTo>
                    <a:pt x="1058" y="444"/>
                    <a:pt x="1045" y="438"/>
                    <a:pt x="1033" y="438"/>
                  </a:cubicBezTo>
                  <a:close/>
                  <a:moveTo>
                    <a:pt x="1143" y="796"/>
                  </a:moveTo>
                  <a:cubicBezTo>
                    <a:pt x="1118" y="821"/>
                    <a:pt x="1118" y="845"/>
                    <a:pt x="1118" y="869"/>
                  </a:cubicBezTo>
                  <a:cubicBezTo>
                    <a:pt x="1118" y="918"/>
                    <a:pt x="1143" y="991"/>
                    <a:pt x="1143" y="991"/>
                  </a:cubicBezTo>
                  <a:lnTo>
                    <a:pt x="1143" y="1039"/>
                  </a:lnTo>
                  <a:cubicBezTo>
                    <a:pt x="1143" y="1064"/>
                    <a:pt x="1167" y="1088"/>
                    <a:pt x="1191" y="1088"/>
                  </a:cubicBezTo>
                  <a:cubicBezTo>
                    <a:pt x="1215" y="1088"/>
                    <a:pt x="1240" y="1064"/>
                    <a:pt x="1240" y="1039"/>
                  </a:cubicBezTo>
                  <a:cubicBezTo>
                    <a:pt x="1240" y="1015"/>
                    <a:pt x="1240" y="1015"/>
                    <a:pt x="1240" y="991"/>
                  </a:cubicBezTo>
                  <a:cubicBezTo>
                    <a:pt x="1215" y="942"/>
                    <a:pt x="1215" y="894"/>
                    <a:pt x="1215" y="845"/>
                  </a:cubicBezTo>
                  <a:cubicBezTo>
                    <a:pt x="1191" y="821"/>
                    <a:pt x="1167" y="796"/>
                    <a:pt x="1143" y="796"/>
                  </a:cubicBezTo>
                  <a:close/>
                  <a:moveTo>
                    <a:pt x="1191" y="1185"/>
                  </a:moveTo>
                  <a:cubicBezTo>
                    <a:pt x="1167" y="1185"/>
                    <a:pt x="1143" y="1209"/>
                    <a:pt x="1143" y="1234"/>
                  </a:cubicBezTo>
                  <a:cubicBezTo>
                    <a:pt x="1143" y="1282"/>
                    <a:pt x="1143" y="1355"/>
                    <a:pt x="1118" y="1404"/>
                  </a:cubicBezTo>
                  <a:cubicBezTo>
                    <a:pt x="1118" y="1428"/>
                    <a:pt x="1143" y="1452"/>
                    <a:pt x="1167" y="1452"/>
                  </a:cubicBezTo>
                  <a:cubicBezTo>
                    <a:pt x="1191" y="1452"/>
                    <a:pt x="1215" y="1452"/>
                    <a:pt x="1215" y="1428"/>
                  </a:cubicBezTo>
                  <a:cubicBezTo>
                    <a:pt x="1215" y="1355"/>
                    <a:pt x="1240" y="1307"/>
                    <a:pt x="1240" y="1234"/>
                  </a:cubicBezTo>
                  <a:cubicBezTo>
                    <a:pt x="1240" y="1209"/>
                    <a:pt x="1215" y="1185"/>
                    <a:pt x="1191" y="1185"/>
                  </a:cubicBezTo>
                  <a:close/>
                  <a:moveTo>
                    <a:pt x="1107" y="1549"/>
                  </a:moveTo>
                  <a:cubicBezTo>
                    <a:pt x="1093" y="1549"/>
                    <a:pt x="1078" y="1557"/>
                    <a:pt x="1070" y="1574"/>
                  </a:cubicBezTo>
                  <a:cubicBezTo>
                    <a:pt x="1045" y="1622"/>
                    <a:pt x="997" y="1695"/>
                    <a:pt x="973" y="1744"/>
                  </a:cubicBezTo>
                  <a:cubicBezTo>
                    <a:pt x="948" y="1744"/>
                    <a:pt x="948" y="1792"/>
                    <a:pt x="973" y="1792"/>
                  </a:cubicBezTo>
                  <a:lnTo>
                    <a:pt x="1045" y="1792"/>
                  </a:lnTo>
                  <a:cubicBezTo>
                    <a:pt x="1094" y="1744"/>
                    <a:pt x="1118" y="1671"/>
                    <a:pt x="1143" y="1622"/>
                  </a:cubicBezTo>
                  <a:cubicBezTo>
                    <a:pt x="1158" y="1575"/>
                    <a:pt x="1133" y="1549"/>
                    <a:pt x="1107" y="1549"/>
                  </a:cubicBezTo>
                  <a:close/>
                  <a:moveTo>
                    <a:pt x="438" y="1792"/>
                  </a:moveTo>
                  <a:cubicBezTo>
                    <a:pt x="394" y="1792"/>
                    <a:pt x="390" y="1893"/>
                    <a:pt x="426" y="1893"/>
                  </a:cubicBezTo>
                  <a:cubicBezTo>
                    <a:pt x="430" y="1893"/>
                    <a:pt x="434" y="1892"/>
                    <a:pt x="438" y="1890"/>
                  </a:cubicBezTo>
                  <a:lnTo>
                    <a:pt x="632" y="1890"/>
                  </a:lnTo>
                  <a:cubicBezTo>
                    <a:pt x="657" y="1890"/>
                    <a:pt x="681" y="1890"/>
                    <a:pt x="681" y="1841"/>
                  </a:cubicBezTo>
                  <a:cubicBezTo>
                    <a:pt x="681" y="1817"/>
                    <a:pt x="657" y="1817"/>
                    <a:pt x="632" y="1792"/>
                  </a:cubicBezTo>
                  <a:close/>
                  <a:moveTo>
                    <a:pt x="244" y="1841"/>
                  </a:moveTo>
                  <a:cubicBezTo>
                    <a:pt x="171" y="1865"/>
                    <a:pt x="98" y="1914"/>
                    <a:pt x="74" y="1963"/>
                  </a:cubicBezTo>
                  <a:cubicBezTo>
                    <a:pt x="49" y="1987"/>
                    <a:pt x="49" y="2011"/>
                    <a:pt x="74" y="2011"/>
                  </a:cubicBezTo>
                  <a:cubicBezTo>
                    <a:pt x="74" y="2023"/>
                    <a:pt x="74" y="2029"/>
                    <a:pt x="77" y="2029"/>
                  </a:cubicBezTo>
                  <a:cubicBezTo>
                    <a:pt x="80" y="2029"/>
                    <a:pt x="86" y="2023"/>
                    <a:pt x="98" y="2011"/>
                  </a:cubicBezTo>
                  <a:cubicBezTo>
                    <a:pt x="98" y="2023"/>
                    <a:pt x="104" y="2029"/>
                    <a:pt x="110" y="2029"/>
                  </a:cubicBezTo>
                  <a:cubicBezTo>
                    <a:pt x="116" y="2029"/>
                    <a:pt x="122" y="2023"/>
                    <a:pt x="122" y="2011"/>
                  </a:cubicBezTo>
                  <a:cubicBezTo>
                    <a:pt x="171" y="1987"/>
                    <a:pt x="220" y="1938"/>
                    <a:pt x="268" y="1938"/>
                  </a:cubicBezTo>
                  <a:cubicBezTo>
                    <a:pt x="292" y="1938"/>
                    <a:pt x="317" y="1914"/>
                    <a:pt x="292" y="1865"/>
                  </a:cubicBezTo>
                  <a:cubicBezTo>
                    <a:pt x="292" y="1841"/>
                    <a:pt x="268" y="1841"/>
                    <a:pt x="244" y="1841"/>
                  </a:cubicBezTo>
                  <a:close/>
                  <a:moveTo>
                    <a:pt x="803" y="1841"/>
                  </a:moveTo>
                  <a:cubicBezTo>
                    <a:pt x="778" y="1841"/>
                    <a:pt x="754" y="1841"/>
                    <a:pt x="754" y="1865"/>
                  </a:cubicBezTo>
                  <a:cubicBezTo>
                    <a:pt x="754" y="1890"/>
                    <a:pt x="754" y="1914"/>
                    <a:pt x="778" y="1938"/>
                  </a:cubicBezTo>
                  <a:lnTo>
                    <a:pt x="705" y="1987"/>
                  </a:lnTo>
                  <a:cubicBezTo>
                    <a:pt x="681" y="2011"/>
                    <a:pt x="681" y="2035"/>
                    <a:pt x="705" y="2060"/>
                  </a:cubicBezTo>
                  <a:lnTo>
                    <a:pt x="754" y="2060"/>
                  </a:lnTo>
                  <a:cubicBezTo>
                    <a:pt x="754" y="2060"/>
                    <a:pt x="754" y="2060"/>
                    <a:pt x="754" y="2035"/>
                  </a:cubicBezTo>
                  <a:cubicBezTo>
                    <a:pt x="803" y="2011"/>
                    <a:pt x="827" y="1987"/>
                    <a:pt x="875" y="1938"/>
                  </a:cubicBezTo>
                  <a:lnTo>
                    <a:pt x="948" y="1963"/>
                  </a:lnTo>
                  <a:cubicBezTo>
                    <a:pt x="955" y="1970"/>
                    <a:pt x="963" y="1973"/>
                    <a:pt x="970" y="1973"/>
                  </a:cubicBezTo>
                  <a:cubicBezTo>
                    <a:pt x="987" y="1973"/>
                    <a:pt x="1004" y="1955"/>
                    <a:pt x="1021" y="1938"/>
                  </a:cubicBezTo>
                  <a:cubicBezTo>
                    <a:pt x="1021" y="1914"/>
                    <a:pt x="997" y="1890"/>
                    <a:pt x="997" y="1890"/>
                  </a:cubicBezTo>
                  <a:lnTo>
                    <a:pt x="900" y="1841"/>
                  </a:lnTo>
                  <a:close/>
                  <a:moveTo>
                    <a:pt x="1143" y="1993"/>
                  </a:moveTo>
                  <a:cubicBezTo>
                    <a:pt x="1130" y="1993"/>
                    <a:pt x="1118" y="1999"/>
                    <a:pt x="1118" y="2011"/>
                  </a:cubicBezTo>
                  <a:cubicBezTo>
                    <a:pt x="1094" y="2035"/>
                    <a:pt x="1094" y="2060"/>
                    <a:pt x="1118" y="2084"/>
                  </a:cubicBezTo>
                  <a:cubicBezTo>
                    <a:pt x="1167" y="2108"/>
                    <a:pt x="1191" y="2157"/>
                    <a:pt x="1240" y="2205"/>
                  </a:cubicBezTo>
                  <a:cubicBezTo>
                    <a:pt x="1240" y="2205"/>
                    <a:pt x="1264" y="2205"/>
                    <a:pt x="1264" y="2230"/>
                  </a:cubicBezTo>
                  <a:lnTo>
                    <a:pt x="1313" y="2230"/>
                  </a:lnTo>
                  <a:cubicBezTo>
                    <a:pt x="1337" y="2205"/>
                    <a:pt x="1337" y="2181"/>
                    <a:pt x="1313" y="2157"/>
                  </a:cubicBezTo>
                  <a:cubicBezTo>
                    <a:pt x="1264" y="2108"/>
                    <a:pt x="1215" y="2060"/>
                    <a:pt x="1167" y="2011"/>
                  </a:cubicBezTo>
                  <a:cubicBezTo>
                    <a:pt x="1167" y="1999"/>
                    <a:pt x="1155" y="1993"/>
                    <a:pt x="1143" y="1993"/>
                  </a:cubicBezTo>
                  <a:close/>
                  <a:moveTo>
                    <a:pt x="585" y="2074"/>
                  </a:moveTo>
                  <a:cubicBezTo>
                    <a:pt x="576" y="2074"/>
                    <a:pt x="567" y="2077"/>
                    <a:pt x="560" y="2084"/>
                  </a:cubicBezTo>
                  <a:cubicBezTo>
                    <a:pt x="511" y="2108"/>
                    <a:pt x="462" y="2133"/>
                    <a:pt x="414" y="2157"/>
                  </a:cubicBezTo>
                  <a:cubicBezTo>
                    <a:pt x="365" y="2157"/>
                    <a:pt x="365" y="2230"/>
                    <a:pt x="414" y="2254"/>
                  </a:cubicBezTo>
                  <a:lnTo>
                    <a:pt x="438" y="2230"/>
                  </a:lnTo>
                  <a:cubicBezTo>
                    <a:pt x="487" y="2205"/>
                    <a:pt x="560" y="2181"/>
                    <a:pt x="608" y="2157"/>
                  </a:cubicBezTo>
                  <a:cubicBezTo>
                    <a:pt x="632" y="2157"/>
                    <a:pt x="632" y="2133"/>
                    <a:pt x="632" y="2108"/>
                  </a:cubicBezTo>
                  <a:cubicBezTo>
                    <a:pt x="632" y="2091"/>
                    <a:pt x="608" y="2074"/>
                    <a:pt x="585" y="2074"/>
                  </a:cubicBezTo>
                  <a:close/>
                  <a:moveTo>
                    <a:pt x="49" y="2108"/>
                  </a:moveTo>
                  <a:cubicBezTo>
                    <a:pt x="25" y="2133"/>
                    <a:pt x="1" y="2157"/>
                    <a:pt x="25" y="2181"/>
                  </a:cubicBezTo>
                  <a:cubicBezTo>
                    <a:pt x="74" y="2230"/>
                    <a:pt x="147" y="2278"/>
                    <a:pt x="220" y="2278"/>
                  </a:cubicBezTo>
                  <a:lnTo>
                    <a:pt x="244" y="2278"/>
                  </a:lnTo>
                  <a:cubicBezTo>
                    <a:pt x="244" y="2278"/>
                    <a:pt x="268" y="2254"/>
                    <a:pt x="268" y="2230"/>
                  </a:cubicBezTo>
                  <a:cubicBezTo>
                    <a:pt x="268" y="2205"/>
                    <a:pt x="244" y="2181"/>
                    <a:pt x="220" y="2181"/>
                  </a:cubicBezTo>
                  <a:cubicBezTo>
                    <a:pt x="195" y="2181"/>
                    <a:pt x="122" y="2181"/>
                    <a:pt x="98" y="2133"/>
                  </a:cubicBezTo>
                  <a:cubicBezTo>
                    <a:pt x="98" y="2108"/>
                    <a:pt x="74" y="2108"/>
                    <a:pt x="49" y="2108"/>
                  </a:cubicBezTo>
                  <a:close/>
                  <a:moveTo>
                    <a:pt x="1361" y="2278"/>
                  </a:moveTo>
                  <a:cubicBezTo>
                    <a:pt x="1337" y="2303"/>
                    <a:pt x="1313" y="2327"/>
                    <a:pt x="1337" y="2351"/>
                  </a:cubicBezTo>
                  <a:cubicBezTo>
                    <a:pt x="1337" y="2400"/>
                    <a:pt x="1361" y="2448"/>
                    <a:pt x="1361" y="2521"/>
                  </a:cubicBezTo>
                  <a:cubicBezTo>
                    <a:pt x="1361" y="2546"/>
                    <a:pt x="1386" y="2570"/>
                    <a:pt x="1410" y="2570"/>
                  </a:cubicBezTo>
                  <a:cubicBezTo>
                    <a:pt x="1434" y="2570"/>
                    <a:pt x="1458" y="2546"/>
                    <a:pt x="1458" y="2521"/>
                  </a:cubicBezTo>
                  <a:cubicBezTo>
                    <a:pt x="1458" y="2448"/>
                    <a:pt x="1434" y="2375"/>
                    <a:pt x="1410" y="2327"/>
                  </a:cubicBezTo>
                  <a:cubicBezTo>
                    <a:pt x="1410" y="2303"/>
                    <a:pt x="1361" y="2278"/>
                    <a:pt x="1361" y="2278"/>
                  </a:cubicBezTo>
                  <a:close/>
                  <a:moveTo>
                    <a:pt x="1402" y="2657"/>
                  </a:moveTo>
                  <a:cubicBezTo>
                    <a:pt x="1383" y="2657"/>
                    <a:pt x="1378" y="2674"/>
                    <a:pt x="1361" y="2691"/>
                  </a:cubicBezTo>
                  <a:cubicBezTo>
                    <a:pt x="1361" y="2764"/>
                    <a:pt x="1337" y="2813"/>
                    <a:pt x="1313" y="2861"/>
                  </a:cubicBezTo>
                  <a:cubicBezTo>
                    <a:pt x="1313" y="2886"/>
                    <a:pt x="1337" y="2910"/>
                    <a:pt x="1361" y="2934"/>
                  </a:cubicBezTo>
                  <a:cubicBezTo>
                    <a:pt x="1386" y="2934"/>
                    <a:pt x="1410" y="2934"/>
                    <a:pt x="1410" y="2910"/>
                  </a:cubicBezTo>
                  <a:cubicBezTo>
                    <a:pt x="1434" y="2837"/>
                    <a:pt x="1458" y="2764"/>
                    <a:pt x="1458" y="2716"/>
                  </a:cubicBezTo>
                  <a:cubicBezTo>
                    <a:pt x="1458" y="2691"/>
                    <a:pt x="1458" y="2667"/>
                    <a:pt x="1434" y="2667"/>
                  </a:cubicBezTo>
                  <a:cubicBezTo>
                    <a:pt x="1420" y="2660"/>
                    <a:pt x="1410" y="2657"/>
                    <a:pt x="1402" y="2657"/>
                  </a:cubicBezTo>
                  <a:close/>
                  <a:moveTo>
                    <a:pt x="1288" y="3021"/>
                  </a:moveTo>
                  <a:cubicBezTo>
                    <a:pt x="1272" y="3021"/>
                    <a:pt x="1256" y="3031"/>
                    <a:pt x="1240" y="3031"/>
                  </a:cubicBezTo>
                  <a:lnTo>
                    <a:pt x="1167" y="3201"/>
                  </a:lnTo>
                  <a:cubicBezTo>
                    <a:pt x="1143" y="3226"/>
                    <a:pt x="1167" y="3250"/>
                    <a:pt x="1191" y="3274"/>
                  </a:cubicBezTo>
                  <a:cubicBezTo>
                    <a:pt x="1215" y="3274"/>
                    <a:pt x="1240" y="3274"/>
                    <a:pt x="1240" y="3250"/>
                  </a:cubicBezTo>
                  <a:cubicBezTo>
                    <a:pt x="1264" y="3201"/>
                    <a:pt x="1313" y="3153"/>
                    <a:pt x="1337" y="3080"/>
                  </a:cubicBezTo>
                  <a:cubicBezTo>
                    <a:pt x="1337" y="3056"/>
                    <a:pt x="1337" y="3031"/>
                    <a:pt x="1313" y="3031"/>
                  </a:cubicBezTo>
                  <a:cubicBezTo>
                    <a:pt x="1305" y="3023"/>
                    <a:pt x="1296" y="3021"/>
                    <a:pt x="1288" y="3021"/>
                  </a:cubicBezTo>
                  <a:close/>
                  <a:moveTo>
                    <a:pt x="1124" y="3351"/>
                  </a:moveTo>
                  <a:cubicBezTo>
                    <a:pt x="1112" y="3351"/>
                    <a:pt x="1101" y="3357"/>
                    <a:pt x="1094" y="3371"/>
                  </a:cubicBezTo>
                  <a:cubicBezTo>
                    <a:pt x="1045" y="3444"/>
                    <a:pt x="1021" y="3493"/>
                    <a:pt x="997" y="3542"/>
                  </a:cubicBezTo>
                  <a:cubicBezTo>
                    <a:pt x="973" y="3542"/>
                    <a:pt x="973" y="3566"/>
                    <a:pt x="997" y="3590"/>
                  </a:cubicBezTo>
                  <a:lnTo>
                    <a:pt x="1070" y="3590"/>
                  </a:lnTo>
                  <a:cubicBezTo>
                    <a:pt x="1094" y="3542"/>
                    <a:pt x="1143" y="3493"/>
                    <a:pt x="1167" y="3420"/>
                  </a:cubicBezTo>
                  <a:cubicBezTo>
                    <a:pt x="1184" y="3386"/>
                    <a:pt x="1153" y="3351"/>
                    <a:pt x="1124" y="3351"/>
                  </a:cubicBezTo>
                  <a:close/>
                  <a:moveTo>
                    <a:pt x="705" y="3566"/>
                  </a:moveTo>
                  <a:cubicBezTo>
                    <a:pt x="632" y="3566"/>
                    <a:pt x="560" y="3590"/>
                    <a:pt x="511" y="3639"/>
                  </a:cubicBezTo>
                  <a:cubicBezTo>
                    <a:pt x="487" y="3639"/>
                    <a:pt x="487" y="3687"/>
                    <a:pt x="511" y="3687"/>
                  </a:cubicBezTo>
                  <a:cubicBezTo>
                    <a:pt x="511" y="3699"/>
                    <a:pt x="511" y="3705"/>
                    <a:pt x="514" y="3705"/>
                  </a:cubicBezTo>
                  <a:cubicBezTo>
                    <a:pt x="517" y="3705"/>
                    <a:pt x="523" y="3699"/>
                    <a:pt x="535" y="3687"/>
                  </a:cubicBezTo>
                  <a:cubicBezTo>
                    <a:pt x="535" y="3687"/>
                    <a:pt x="535" y="3712"/>
                    <a:pt x="560" y="3712"/>
                  </a:cubicBezTo>
                  <a:cubicBezTo>
                    <a:pt x="608" y="3663"/>
                    <a:pt x="657" y="3663"/>
                    <a:pt x="705" y="3663"/>
                  </a:cubicBezTo>
                  <a:cubicBezTo>
                    <a:pt x="730" y="3663"/>
                    <a:pt x="754" y="3639"/>
                    <a:pt x="754" y="3614"/>
                  </a:cubicBezTo>
                  <a:cubicBezTo>
                    <a:pt x="754" y="3590"/>
                    <a:pt x="730" y="3566"/>
                    <a:pt x="705" y="3566"/>
                  </a:cubicBezTo>
                  <a:close/>
                  <a:moveTo>
                    <a:pt x="900" y="3590"/>
                  </a:moveTo>
                  <a:cubicBezTo>
                    <a:pt x="875" y="3590"/>
                    <a:pt x="851" y="3614"/>
                    <a:pt x="851" y="3639"/>
                  </a:cubicBezTo>
                  <a:cubicBezTo>
                    <a:pt x="827" y="3639"/>
                    <a:pt x="851" y="3663"/>
                    <a:pt x="851" y="3687"/>
                  </a:cubicBezTo>
                  <a:cubicBezTo>
                    <a:pt x="827" y="3736"/>
                    <a:pt x="778" y="3760"/>
                    <a:pt x="730" y="3809"/>
                  </a:cubicBezTo>
                  <a:cubicBezTo>
                    <a:pt x="730" y="3833"/>
                    <a:pt x="730" y="3857"/>
                    <a:pt x="730" y="3882"/>
                  </a:cubicBezTo>
                  <a:lnTo>
                    <a:pt x="803" y="3882"/>
                  </a:lnTo>
                  <a:cubicBezTo>
                    <a:pt x="851" y="3833"/>
                    <a:pt x="900" y="3784"/>
                    <a:pt x="948" y="3736"/>
                  </a:cubicBezTo>
                  <a:cubicBezTo>
                    <a:pt x="948" y="3736"/>
                    <a:pt x="948" y="3712"/>
                    <a:pt x="948" y="3712"/>
                  </a:cubicBezTo>
                  <a:cubicBezTo>
                    <a:pt x="973" y="3712"/>
                    <a:pt x="1021" y="3736"/>
                    <a:pt x="1045" y="3736"/>
                  </a:cubicBezTo>
                  <a:cubicBezTo>
                    <a:pt x="1053" y="3743"/>
                    <a:pt x="1060" y="3746"/>
                    <a:pt x="1067" y="3746"/>
                  </a:cubicBezTo>
                  <a:cubicBezTo>
                    <a:pt x="1084" y="3746"/>
                    <a:pt x="1101" y="3729"/>
                    <a:pt x="1118" y="3712"/>
                  </a:cubicBezTo>
                  <a:cubicBezTo>
                    <a:pt x="1118" y="3712"/>
                    <a:pt x="1118" y="3663"/>
                    <a:pt x="1094" y="3663"/>
                  </a:cubicBezTo>
                  <a:cubicBezTo>
                    <a:pt x="1021" y="3639"/>
                    <a:pt x="973" y="3614"/>
                    <a:pt x="900" y="3590"/>
                  </a:cubicBezTo>
                  <a:close/>
                  <a:moveTo>
                    <a:pt x="1231" y="3742"/>
                  </a:moveTo>
                  <a:cubicBezTo>
                    <a:pt x="1222" y="3742"/>
                    <a:pt x="1215" y="3748"/>
                    <a:pt x="1215" y="3760"/>
                  </a:cubicBezTo>
                  <a:cubicBezTo>
                    <a:pt x="1191" y="3784"/>
                    <a:pt x="1191" y="3809"/>
                    <a:pt x="1215" y="3833"/>
                  </a:cubicBezTo>
                  <a:cubicBezTo>
                    <a:pt x="1264" y="3857"/>
                    <a:pt x="1313" y="3882"/>
                    <a:pt x="1361" y="3930"/>
                  </a:cubicBezTo>
                  <a:lnTo>
                    <a:pt x="1386" y="3930"/>
                  </a:lnTo>
                  <a:cubicBezTo>
                    <a:pt x="1386" y="3930"/>
                    <a:pt x="1396" y="3941"/>
                    <a:pt x="1411" y="3941"/>
                  </a:cubicBezTo>
                  <a:cubicBezTo>
                    <a:pt x="1418" y="3941"/>
                    <a:pt x="1426" y="3938"/>
                    <a:pt x="1434" y="3930"/>
                  </a:cubicBezTo>
                  <a:cubicBezTo>
                    <a:pt x="1434" y="3930"/>
                    <a:pt x="1434" y="3882"/>
                    <a:pt x="1434" y="3882"/>
                  </a:cubicBezTo>
                  <a:cubicBezTo>
                    <a:pt x="1386" y="3833"/>
                    <a:pt x="1313" y="3784"/>
                    <a:pt x="1264" y="3760"/>
                  </a:cubicBezTo>
                  <a:cubicBezTo>
                    <a:pt x="1252" y="3748"/>
                    <a:pt x="1240" y="3742"/>
                    <a:pt x="1231" y="3742"/>
                  </a:cubicBezTo>
                  <a:close/>
                  <a:moveTo>
                    <a:pt x="462" y="3784"/>
                  </a:moveTo>
                  <a:cubicBezTo>
                    <a:pt x="438" y="3784"/>
                    <a:pt x="414" y="3809"/>
                    <a:pt x="438" y="3833"/>
                  </a:cubicBezTo>
                  <a:cubicBezTo>
                    <a:pt x="438" y="3906"/>
                    <a:pt x="487" y="3979"/>
                    <a:pt x="584" y="3979"/>
                  </a:cubicBezTo>
                  <a:lnTo>
                    <a:pt x="608" y="3979"/>
                  </a:lnTo>
                  <a:cubicBezTo>
                    <a:pt x="632" y="3979"/>
                    <a:pt x="657" y="3954"/>
                    <a:pt x="657" y="3906"/>
                  </a:cubicBezTo>
                  <a:cubicBezTo>
                    <a:pt x="632" y="3882"/>
                    <a:pt x="608" y="3882"/>
                    <a:pt x="584" y="3882"/>
                  </a:cubicBezTo>
                  <a:cubicBezTo>
                    <a:pt x="560" y="3882"/>
                    <a:pt x="511" y="3882"/>
                    <a:pt x="511" y="3809"/>
                  </a:cubicBezTo>
                  <a:cubicBezTo>
                    <a:pt x="511" y="3784"/>
                    <a:pt x="487" y="3784"/>
                    <a:pt x="462" y="3784"/>
                  </a:cubicBezTo>
                  <a:close/>
                  <a:moveTo>
                    <a:pt x="1520" y="3963"/>
                  </a:moveTo>
                  <a:cubicBezTo>
                    <a:pt x="1480" y="3963"/>
                    <a:pt x="1445" y="4014"/>
                    <a:pt x="1483" y="4052"/>
                  </a:cubicBezTo>
                  <a:cubicBezTo>
                    <a:pt x="1507" y="4100"/>
                    <a:pt x="1556" y="4149"/>
                    <a:pt x="1580" y="4197"/>
                  </a:cubicBezTo>
                  <a:cubicBezTo>
                    <a:pt x="1604" y="4197"/>
                    <a:pt x="1604" y="4222"/>
                    <a:pt x="1628" y="4222"/>
                  </a:cubicBezTo>
                  <a:lnTo>
                    <a:pt x="1628" y="4197"/>
                  </a:lnTo>
                  <a:lnTo>
                    <a:pt x="1653" y="4197"/>
                  </a:lnTo>
                  <a:cubicBezTo>
                    <a:pt x="1677" y="4197"/>
                    <a:pt x="1677" y="4173"/>
                    <a:pt x="1677" y="4149"/>
                  </a:cubicBezTo>
                  <a:cubicBezTo>
                    <a:pt x="1628" y="4100"/>
                    <a:pt x="1604" y="4027"/>
                    <a:pt x="1556" y="3979"/>
                  </a:cubicBezTo>
                  <a:cubicBezTo>
                    <a:pt x="1544" y="3967"/>
                    <a:pt x="1532" y="3963"/>
                    <a:pt x="1520" y="3963"/>
                  </a:cubicBezTo>
                  <a:close/>
                  <a:moveTo>
                    <a:pt x="1722" y="4285"/>
                  </a:moveTo>
                  <a:cubicBezTo>
                    <a:pt x="1716" y="4285"/>
                    <a:pt x="1708" y="4287"/>
                    <a:pt x="1701" y="4295"/>
                  </a:cubicBezTo>
                  <a:cubicBezTo>
                    <a:pt x="1677" y="4295"/>
                    <a:pt x="1653" y="4319"/>
                    <a:pt x="1677" y="4343"/>
                  </a:cubicBezTo>
                  <a:cubicBezTo>
                    <a:pt x="1701" y="4416"/>
                    <a:pt x="1726" y="4465"/>
                    <a:pt x="1726" y="4513"/>
                  </a:cubicBezTo>
                  <a:cubicBezTo>
                    <a:pt x="1726" y="4537"/>
                    <a:pt x="1750" y="4562"/>
                    <a:pt x="1774" y="4562"/>
                  </a:cubicBezTo>
                  <a:cubicBezTo>
                    <a:pt x="1799" y="4562"/>
                    <a:pt x="1823" y="4513"/>
                    <a:pt x="1823" y="4489"/>
                  </a:cubicBezTo>
                  <a:cubicBezTo>
                    <a:pt x="1799" y="4440"/>
                    <a:pt x="1774" y="4367"/>
                    <a:pt x="1750" y="4319"/>
                  </a:cubicBezTo>
                  <a:cubicBezTo>
                    <a:pt x="1750" y="4302"/>
                    <a:pt x="1738" y="4285"/>
                    <a:pt x="1722" y="4285"/>
                  </a:cubicBezTo>
                  <a:close/>
                  <a:moveTo>
                    <a:pt x="1799" y="4635"/>
                  </a:moveTo>
                  <a:cubicBezTo>
                    <a:pt x="1774" y="4659"/>
                    <a:pt x="1750" y="4683"/>
                    <a:pt x="1750" y="4708"/>
                  </a:cubicBezTo>
                  <a:lnTo>
                    <a:pt x="1750" y="4780"/>
                  </a:lnTo>
                  <a:lnTo>
                    <a:pt x="1750" y="4878"/>
                  </a:lnTo>
                  <a:cubicBezTo>
                    <a:pt x="1750" y="4902"/>
                    <a:pt x="1774" y="4926"/>
                    <a:pt x="1799" y="4926"/>
                  </a:cubicBezTo>
                  <a:cubicBezTo>
                    <a:pt x="1823" y="4926"/>
                    <a:pt x="1847" y="4902"/>
                    <a:pt x="1847" y="4878"/>
                  </a:cubicBezTo>
                  <a:lnTo>
                    <a:pt x="1847" y="4780"/>
                  </a:lnTo>
                  <a:lnTo>
                    <a:pt x="1847" y="4683"/>
                  </a:lnTo>
                  <a:cubicBezTo>
                    <a:pt x="1847" y="4659"/>
                    <a:pt x="1823" y="4635"/>
                    <a:pt x="1799" y="4635"/>
                  </a:cubicBezTo>
                  <a:close/>
                  <a:moveTo>
                    <a:pt x="1799" y="5023"/>
                  </a:moveTo>
                  <a:cubicBezTo>
                    <a:pt x="1774" y="5023"/>
                    <a:pt x="1750" y="5023"/>
                    <a:pt x="1750" y="5048"/>
                  </a:cubicBezTo>
                  <a:cubicBezTo>
                    <a:pt x="1726" y="5096"/>
                    <a:pt x="1726" y="5145"/>
                    <a:pt x="1726" y="5169"/>
                  </a:cubicBezTo>
                  <a:cubicBezTo>
                    <a:pt x="1701" y="5193"/>
                    <a:pt x="1726" y="5218"/>
                    <a:pt x="1750" y="5242"/>
                  </a:cubicBezTo>
                  <a:cubicBezTo>
                    <a:pt x="1774" y="5242"/>
                    <a:pt x="1799" y="5218"/>
                    <a:pt x="1799" y="5193"/>
                  </a:cubicBezTo>
                  <a:cubicBezTo>
                    <a:pt x="1823" y="5169"/>
                    <a:pt x="1823" y="5121"/>
                    <a:pt x="1823" y="5072"/>
                  </a:cubicBezTo>
                  <a:cubicBezTo>
                    <a:pt x="1847" y="5048"/>
                    <a:pt x="1823" y="5023"/>
                    <a:pt x="1799" y="50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7" name="Google Shape;209;p6"/>
          <p:cNvGrpSpPr>
            <a:grpSpLocks/>
          </p:cNvGrpSpPr>
          <p:nvPr/>
        </p:nvGrpSpPr>
        <p:grpSpPr bwMode="auto">
          <a:xfrm flipH="1">
            <a:off x="11041063" y="5276850"/>
            <a:ext cx="944562" cy="1638300"/>
            <a:chOff x="-1056319" y="1385262"/>
            <a:chExt cx="212940" cy="369285"/>
          </a:xfrm>
        </p:grpSpPr>
        <p:sp>
          <p:nvSpPr>
            <p:cNvPr id="18" name="Google Shape;210;p6"/>
            <p:cNvSpPr/>
            <p:nvPr/>
          </p:nvSpPr>
          <p:spPr>
            <a:xfrm>
              <a:off x="-933207" y="1467564"/>
              <a:ext cx="27199" cy="279111"/>
            </a:xfrm>
            <a:custGeom>
              <a:avLst/>
              <a:gdLst/>
              <a:ahLst/>
              <a:cxnLst/>
              <a:rect l="l" t="t" r="r" b="b"/>
              <a:pathLst>
                <a:path w="705" h="7168" extrusionOk="0">
                  <a:moveTo>
                    <a:pt x="680" y="1"/>
                  </a:moveTo>
                  <a:cubicBezTo>
                    <a:pt x="656" y="1"/>
                    <a:pt x="632" y="25"/>
                    <a:pt x="632" y="50"/>
                  </a:cubicBezTo>
                  <a:cubicBezTo>
                    <a:pt x="608" y="292"/>
                    <a:pt x="0" y="6123"/>
                    <a:pt x="170" y="7119"/>
                  </a:cubicBezTo>
                  <a:cubicBezTo>
                    <a:pt x="170" y="7143"/>
                    <a:pt x="170" y="7167"/>
                    <a:pt x="195" y="7167"/>
                  </a:cubicBezTo>
                  <a:lnTo>
                    <a:pt x="219" y="7167"/>
                  </a:lnTo>
                  <a:cubicBezTo>
                    <a:pt x="243" y="7143"/>
                    <a:pt x="243" y="7119"/>
                    <a:pt x="243" y="7094"/>
                  </a:cubicBezTo>
                  <a:cubicBezTo>
                    <a:pt x="97" y="6123"/>
                    <a:pt x="705" y="122"/>
                    <a:pt x="705" y="74"/>
                  </a:cubicBezTo>
                  <a:cubicBezTo>
                    <a:pt x="705" y="25"/>
                    <a:pt x="705" y="25"/>
                    <a:pt x="6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" name="Google Shape;211;p6"/>
            <p:cNvSpPr/>
            <p:nvPr/>
          </p:nvSpPr>
          <p:spPr>
            <a:xfrm>
              <a:off x="-968280" y="1385262"/>
              <a:ext cx="124901" cy="123811"/>
            </a:xfrm>
            <a:custGeom>
              <a:avLst/>
              <a:gdLst/>
              <a:ahLst/>
              <a:cxnLst/>
              <a:rect l="l" t="t" r="r" b="b"/>
              <a:pathLst>
                <a:path w="3208" h="3183" extrusionOk="0">
                  <a:moveTo>
                    <a:pt x="1555" y="98"/>
                  </a:moveTo>
                  <a:cubicBezTo>
                    <a:pt x="1871" y="171"/>
                    <a:pt x="1871" y="705"/>
                    <a:pt x="1871" y="705"/>
                  </a:cubicBezTo>
                  <a:cubicBezTo>
                    <a:pt x="1871" y="729"/>
                    <a:pt x="1895" y="754"/>
                    <a:pt x="1920" y="754"/>
                  </a:cubicBezTo>
                  <a:cubicBezTo>
                    <a:pt x="1944" y="754"/>
                    <a:pt x="1968" y="754"/>
                    <a:pt x="1968" y="729"/>
                  </a:cubicBezTo>
                  <a:cubicBezTo>
                    <a:pt x="2065" y="535"/>
                    <a:pt x="2260" y="243"/>
                    <a:pt x="2381" y="243"/>
                  </a:cubicBezTo>
                  <a:cubicBezTo>
                    <a:pt x="2405" y="243"/>
                    <a:pt x="2430" y="243"/>
                    <a:pt x="2430" y="268"/>
                  </a:cubicBezTo>
                  <a:cubicBezTo>
                    <a:pt x="2600" y="389"/>
                    <a:pt x="2478" y="802"/>
                    <a:pt x="2405" y="948"/>
                  </a:cubicBezTo>
                  <a:cubicBezTo>
                    <a:pt x="2386" y="988"/>
                    <a:pt x="2414" y="1027"/>
                    <a:pt x="2452" y="1027"/>
                  </a:cubicBezTo>
                  <a:cubicBezTo>
                    <a:pt x="2460" y="1027"/>
                    <a:pt x="2469" y="1025"/>
                    <a:pt x="2478" y="1021"/>
                  </a:cubicBezTo>
                  <a:cubicBezTo>
                    <a:pt x="2600" y="972"/>
                    <a:pt x="2745" y="924"/>
                    <a:pt x="2891" y="924"/>
                  </a:cubicBezTo>
                  <a:cubicBezTo>
                    <a:pt x="2940" y="924"/>
                    <a:pt x="3013" y="924"/>
                    <a:pt x="3061" y="972"/>
                  </a:cubicBezTo>
                  <a:cubicBezTo>
                    <a:pt x="3061" y="972"/>
                    <a:pt x="3061" y="996"/>
                    <a:pt x="3061" y="996"/>
                  </a:cubicBezTo>
                  <a:cubicBezTo>
                    <a:pt x="3037" y="1142"/>
                    <a:pt x="2745" y="1409"/>
                    <a:pt x="2551" y="1580"/>
                  </a:cubicBezTo>
                  <a:cubicBezTo>
                    <a:pt x="2527" y="1580"/>
                    <a:pt x="2527" y="1604"/>
                    <a:pt x="2527" y="1628"/>
                  </a:cubicBezTo>
                  <a:cubicBezTo>
                    <a:pt x="2551" y="1628"/>
                    <a:pt x="2551" y="1652"/>
                    <a:pt x="2575" y="1652"/>
                  </a:cubicBezTo>
                  <a:cubicBezTo>
                    <a:pt x="2721" y="1652"/>
                    <a:pt x="3134" y="1725"/>
                    <a:pt x="3134" y="1920"/>
                  </a:cubicBezTo>
                  <a:cubicBezTo>
                    <a:pt x="3134" y="2114"/>
                    <a:pt x="2624" y="2163"/>
                    <a:pt x="2430" y="2163"/>
                  </a:cubicBezTo>
                  <a:cubicBezTo>
                    <a:pt x="2430" y="2163"/>
                    <a:pt x="2405" y="2163"/>
                    <a:pt x="2405" y="2187"/>
                  </a:cubicBezTo>
                  <a:cubicBezTo>
                    <a:pt x="2381" y="2211"/>
                    <a:pt x="2381" y="2211"/>
                    <a:pt x="2405" y="2235"/>
                  </a:cubicBezTo>
                  <a:cubicBezTo>
                    <a:pt x="2405" y="2235"/>
                    <a:pt x="2697" y="2551"/>
                    <a:pt x="2527" y="2794"/>
                  </a:cubicBezTo>
                  <a:cubicBezTo>
                    <a:pt x="2503" y="2818"/>
                    <a:pt x="2454" y="2843"/>
                    <a:pt x="2430" y="2843"/>
                  </a:cubicBezTo>
                  <a:cubicBezTo>
                    <a:pt x="2260" y="2843"/>
                    <a:pt x="1992" y="2503"/>
                    <a:pt x="1895" y="2381"/>
                  </a:cubicBezTo>
                  <a:cubicBezTo>
                    <a:pt x="1883" y="2369"/>
                    <a:pt x="1871" y="2363"/>
                    <a:pt x="1862" y="2363"/>
                  </a:cubicBezTo>
                  <a:cubicBezTo>
                    <a:pt x="1853" y="2363"/>
                    <a:pt x="1847" y="2369"/>
                    <a:pt x="1847" y="2381"/>
                  </a:cubicBezTo>
                  <a:cubicBezTo>
                    <a:pt x="1822" y="2381"/>
                    <a:pt x="1798" y="2405"/>
                    <a:pt x="1798" y="2430"/>
                  </a:cubicBezTo>
                  <a:cubicBezTo>
                    <a:pt x="1798" y="2430"/>
                    <a:pt x="1871" y="2964"/>
                    <a:pt x="1579" y="3086"/>
                  </a:cubicBezTo>
                  <a:lnTo>
                    <a:pt x="1507" y="3086"/>
                  </a:lnTo>
                  <a:cubicBezTo>
                    <a:pt x="1312" y="3086"/>
                    <a:pt x="1215" y="2624"/>
                    <a:pt x="1215" y="2454"/>
                  </a:cubicBezTo>
                  <a:cubicBezTo>
                    <a:pt x="1215" y="2430"/>
                    <a:pt x="1191" y="2430"/>
                    <a:pt x="1166" y="2430"/>
                  </a:cubicBezTo>
                  <a:cubicBezTo>
                    <a:pt x="1166" y="2430"/>
                    <a:pt x="1166" y="2454"/>
                    <a:pt x="1166" y="2454"/>
                  </a:cubicBezTo>
                  <a:cubicBezTo>
                    <a:pt x="1045" y="2551"/>
                    <a:pt x="899" y="2624"/>
                    <a:pt x="754" y="2624"/>
                  </a:cubicBezTo>
                  <a:cubicBezTo>
                    <a:pt x="656" y="2624"/>
                    <a:pt x="583" y="2600"/>
                    <a:pt x="511" y="2575"/>
                  </a:cubicBezTo>
                  <a:cubicBezTo>
                    <a:pt x="462" y="2551"/>
                    <a:pt x="413" y="2503"/>
                    <a:pt x="413" y="2454"/>
                  </a:cubicBezTo>
                  <a:cubicBezTo>
                    <a:pt x="389" y="2235"/>
                    <a:pt x="729" y="1871"/>
                    <a:pt x="875" y="1725"/>
                  </a:cubicBezTo>
                  <a:cubicBezTo>
                    <a:pt x="875" y="1701"/>
                    <a:pt x="875" y="1701"/>
                    <a:pt x="875" y="1677"/>
                  </a:cubicBezTo>
                  <a:cubicBezTo>
                    <a:pt x="851" y="1652"/>
                    <a:pt x="826" y="1652"/>
                    <a:pt x="826" y="1652"/>
                  </a:cubicBezTo>
                  <a:lnTo>
                    <a:pt x="705" y="1652"/>
                  </a:lnTo>
                  <a:cubicBezTo>
                    <a:pt x="535" y="1652"/>
                    <a:pt x="195" y="1628"/>
                    <a:pt x="146" y="1409"/>
                  </a:cubicBezTo>
                  <a:cubicBezTo>
                    <a:pt x="122" y="1385"/>
                    <a:pt x="122" y="1361"/>
                    <a:pt x="146" y="1337"/>
                  </a:cubicBezTo>
                  <a:cubicBezTo>
                    <a:pt x="219" y="1215"/>
                    <a:pt x="559" y="1191"/>
                    <a:pt x="826" y="1191"/>
                  </a:cubicBezTo>
                  <a:lnTo>
                    <a:pt x="851" y="1191"/>
                  </a:lnTo>
                  <a:cubicBezTo>
                    <a:pt x="899" y="1167"/>
                    <a:pt x="924" y="1118"/>
                    <a:pt x="875" y="1094"/>
                  </a:cubicBezTo>
                  <a:cubicBezTo>
                    <a:pt x="778" y="1021"/>
                    <a:pt x="511" y="778"/>
                    <a:pt x="511" y="608"/>
                  </a:cubicBezTo>
                  <a:cubicBezTo>
                    <a:pt x="511" y="559"/>
                    <a:pt x="511" y="535"/>
                    <a:pt x="535" y="511"/>
                  </a:cubicBezTo>
                  <a:cubicBezTo>
                    <a:pt x="583" y="486"/>
                    <a:pt x="608" y="462"/>
                    <a:pt x="656" y="462"/>
                  </a:cubicBezTo>
                  <a:cubicBezTo>
                    <a:pt x="899" y="511"/>
                    <a:pt x="1118" y="632"/>
                    <a:pt x="1312" y="778"/>
                  </a:cubicBezTo>
                  <a:lnTo>
                    <a:pt x="1361" y="778"/>
                  </a:lnTo>
                  <a:cubicBezTo>
                    <a:pt x="1385" y="754"/>
                    <a:pt x="1385" y="754"/>
                    <a:pt x="1385" y="729"/>
                  </a:cubicBezTo>
                  <a:cubicBezTo>
                    <a:pt x="1361" y="608"/>
                    <a:pt x="1337" y="268"/>
                    <a:pt x="1434" y="146"/>
                  </a:cubicBezTo>
                  <a:cubicBezTo>
                    <a:pt x="1458" y="98"/>
                    <a:pt x="1507" y="98"/>
                    <a:pt x="1555" y="98"/>
                  </a:cubicBezTo>
                  <a:close/>
                  <a:moveTo>
                    <a:pt x="1531" y="1"/>
                  </a:moveTo>
                  <a:cubicBezTo>
                    <a:pt x="1458" y="1"/>
                    <a:pt x="1385" y="25"/>
                    <a:pt x="1337" y="73"/>
                  </a:cubicBezTo>
                  <a:cubicBezTo>
                    <a:pt x="1239" y="243"/>
                    <a:pt x="1215" y="438"/>
                    <a:pt x="1239" y="632"/>
                  </a:cubicBezTo>
                  <a:cubicBezTo>
                    <a:pt x="1069" y="486"/>
                    <a:pt x="875" y="389"/>
                    <a:pt x="632" y="365"/>
                  </a:cubicBezTo>
                  <a:cubicBezTo>
                    <a:pt x="583" y="365"/>
                    <a:pt x="511" y="389"/>
                    <a:pt x="462" y="413"/>
                  </a:cubicBezTo>
                  <a:cubicBezTo>
                    <a:pt x="413" y="462"/>
                    <a:pt x="389" y="535"/>
                    <a:pt x="389" y="584"/>
                  </a:cubicBezTo>
                  <a:cubicBezTo>
                    <a:pt x="438" y="778"/>
                    <a:pt x="559" y="948"/>
                    <a:pt x="705" y="1069"/>
                  </a:cubicBezTo>
                  <a:cubicBezTo>
                    <a:pt x="511" y="1069"/>
                    <a:pt x="171" y="1118"/>
                    <a:pt x="49" y="1264"/>
                  </a:cubicBezTo>
                  <a:cubicBezTo>
                    <a:pt x="0" y="1312"/>
                    <a:pt x="0" y="1361"/>
                    <a:pt x="0" y="1434"/>
                  </a:cubicBezTo>
                  <a:cubicBezTo>
                    <a:pt x="73" y="1701"/>
                    <a:pt x="462" y="1725"/>
                    <a:pt x="681" y="1725"/>
                  </a:cubicBezTo>
                  <a:cubicBezTo>
                    <a:pt x="511" y="1895"/>
                    <a:pt x="243" y="2211"/>
                    <a:pt x="268" y="2454"/>
                  </a:cubicBezTo>
                  <a:cubicBezTo>
                    <a:pt x="292" y="2527"/>
                    <a:pt x="341" y="2600"/>
                    <a:pt x="413" y="2624"/>
                  </a:cubicBezTo>
                  <a:cubicBezTo>
                    <a:pt x="511" y="2673"/>
                    <a:pt x="608" y="2697"/>
                    <a:pt x="705" y="2697"/>
                  </a:cubicBezTo>
                  <a:cubicBezTo>
                    <a:pt x="851" y="2697"/>
                    <a:pt x="996" y="2648"/>
                    <a:pt x="1118" y="2551"/>
                  </a:cubicBezTo>
                  <a:cubicBezTo>
                    <a:pt x="1166" y="2746"/>
                    <a:pt x="1264" y="3183"/>
                    <a:pt x="1507" y="3183"/>
                  </a:cubicBezTo>
                  <a:cubicBezTo>
                    <a:pt x="1531" y="3183"/>
                    <a:pt x="1579" y="3183"/>
                    <a:pt x="1604" y="3159"/>
                  </a:cubicBezTo>
                  <a:cubicBezTo>
                    <a:pt x="1822" y="3037"/>
                    <a:pt x="1944" y="2794"/>
                    <a:pt x="1895" y="2551"/>
                  </a:cubicBezTo>
                  <a:lnTo>
                    <a:pt x="1895" y="2551"/>
                  </a:lnTo>
                  <a:cubicBezTo>
                    <a:pt x="2041" y="2721"/>
                    <a:pt x="2260" y="2940"/>
                    <a:pt x="2430" y="2940"/>
                  </a:cubicBezTo>
                  <a:cubicBezTo>
                    <a:pt x="2503" y="2940"/>
                    <a:pt x="2551" y="2916"/>
                    <a:pt x="2600" y="2867"/>
                  </a:cubicBezTo>
                  <a:cubicBezTo>
                    <a:pt x="2697" y="2648"/>
                    <a:pt x="2673" y="2405"/>
                    <a:pt x="2527" y="2260"/>
                  </a:cubicBezTo>
                  <a:cubicBezTo>
                    <a:pt x="2745" y="2235"/>
                    <a:pt x="3207" y="2163"/>
                    <a:pt x="3207" y="1920"/>
                  </a:cubicBezTo>
                  <a:cubicBezTo>
                    <a:pt x="3207" y="1677"/>
                    <a:pt x="2867" y="1604"/>
                    <a:pt x="2673" y="1580"/>
                  </a:cubicBezTo>
                  <a:cubicBezTo>
                    <a:pt x="2818" y="1434"/>
                    <a:pt x="3134" y="1191"/>
                    <a:pt x="3134" y="1021"/>
                  </a:cubicBezTo>
                  <a:cubicBezTo>
                    <a:pt x="3134" y="972"/>
                    <a:pt x="3110" y="948"/>
                    <a:pt x="3086" y="899"/>
                  </a:cubicBezTo>
                  <a:cubicBezTo>
                    <a:pt x="3037" y="851"/>
                    <a:pt x="2940" y="826"/>
                    <a:pt x="2867" y="826"/>
                  </a:cubicBezTo>
                  <a:cubicBezTo>
                    <a:pt x="2745" y="826"/>
                    <a:pt x="2624" y="851"/>
                    <a:pt x="2503" y="899"/>
                  </a:cubicBezTo>
                  <a:cubicBezTo>
                    <a:pt x="2551" y="729"/>
                    <a:pt x="2648" y="341"/>
                    <a:pt x="2478" y="195"/>
                  </a:cubicBezTo>
                  <a:cubicBezTo>
                    <a:pt x="2430" y="171"/>
                    <a:pt x="2405" y="146"/>
                    <a:pt x="2357" y="146"/>
                  </a:cubicBezTo>
                  <a:cubicBezTo>
                    <a:pt x="2187" y="146"/>
                    <a:pt x="2017" y="389"/>
                    <a:pt x="1920" y="559"/>
                  </a:cubicBezTo>
                  <a:cubicBezTo>
                    <a:pt x="1895" y="365"/>
                    <a:pt x="1798" y="73"/>
                    <a:pt x="15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" name="Google Shape;212;p6"/>
            <p:cNvSpPr/>
            <p:nvPr/>
          </p:nvSpPr>
          <p:spPr>
            <a:xfrm>
              <a:off x="-990111" y="1535195"/>
              <a:ext cx="60482" cy="203966"/>
            </a:xfrm>
            <a:custGeom>
              <a:avLst/>
              <a:gdLst/>
              <a:ahLst/>
              <a:cxnLst/>
              <a:rect l="l" t="t" r="r" b="b"/>
              <a:pathLst>
                <a:path w="1556" h="5234" extrusionOk="0">
                  <a:moveTo>
                    <a:pt x="70" y="1"/>
                  </a:moveTo>
                  <a:cubicBezTo>
                    <a:pt x="64" y="1"/>
                    <a:pt x="56" y="4"/>
                    <a:pt x="49" y="11"/>
                  </a:cubicBezTo>
                  <a:cubicBezTo>
                    <a:pt x="25" y="11"/>
                    <a:pt x="1" y="35"/>
                    <a:pt x="25" y="60"/>
                  </a:cubicBezTo>
                  <a:cubicBezTo>
                    <a:pt x="49" y="108"/>
                    <a:pt x="1458" y="3290"/>
                    <a:pt x="948" y="5185"/>
                  </a:cubicBezTo>
                  <a:cubicBezTo>
                    <a:pt x="948" y="5210"/>
                    <a:pt x="948" y="5234"/>
                    <a:pt x="972" y="5234"/>
                  </a:cubicBezTo>
                  <a:cubicBezTo>
                    <a:pt x="1021" y="5234"/>
                    <a:pt x="1045" y="5234"/>
                    <a:pt x="1045" y="5185"/>
                  </a:cubicBezTo>
                  <a:cubicBezTo>
                    <a:pt x="1555" y="3290"/>
                    <a:pt x="122" y="60"/>
                    <a:pt x="98" y="35"/>
                  </a:cubicBezTo>
                  <a:cubicBezTo>
                    <a:pt x="98" y="18"/>
                    <a:pt x="86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" name="Google Shape;213;p6"/>
            <p:cNvSpPr/>
            <p:nvPr/>
          </p:nvSpPr>
          <p:spPr>
            <a:xfrm>
              <a:off x="-1056319" y="1471858"/>
              <a:ext cx="125975" cy="123453"/>
            </a:xfrm>
            <a:custGeom>
              <a:avLst/>
              <a:gdLst/>
              <a:ahLst/>
              <a:cxnLst/>
              <a:rect l="l" t="t" r="r" b="b"/>
              <a:pathLst>
                <a:path w="3232" h="3168" extrusionOk="0">
                  <a:moveTo>
                    <a:pt x="1513" y="97"/>
                  </a:moveTo>
                  <a:cubicBezTo>
                    <a:pt x="1527" y="97"/>
                    <a:pt x="1541" y="99"/>
                    <a:pt x="1555" y="107"/>
                  </a:cubicBezTo>
                  <a:cubicBezTo>
                    <a:pt x="1871" y="155"/>
                    <a:pt x="1895" y="714"/>
                    <a:pt x="1895" y="714"/>
                  </a:cubicBezTo>
                  <a:cubicBezTo>
                    <a:pt x="1895" y="738"/>
                    <a:pt x="1895" y="738"/>
                    <a:pt x="1919" y="738"/>
                  </a:cubicBezTo>
                  <a:cubicBezTo>
                    <a:pt x="1926" y="745"/>
                    <a:pt x="1934" y="748"/>
                    <a:pt x="1940" y="748"/>
                  </a:cubicBezTo>
                  <a:cubicBezTo>
                    <a:pt x="1956" y="748"/>
                    <a:pt x="1968" y="731"/>
                    <a:pt x="1968" y="714"/>
                  </a:cubicBezTo>
                  <a:cubicBezTo>
                    <a:pt x="2065" y="544"/>
                    <a:pt x="2259" y="228"/>
                    <a:pt x="2381" y="228"/>
                  </a:cubicBezTo>
                  <a:cubicBezTo>
                    <a:pt x="2405" y="228"/>
                    <a:pt x="2430" y="252"/>
                    <a:pt x="2454" y="252"/>
                  </a:cubicBezTo>
                  <a:cubicBezTo>
                    <a:pt x="2600" y="398"/>
                    <a:pt x="2478" y="811"/>
                    <a:pt x="2430" y="957"/>
                  </a:cubicBezTo>
                  <a:cubicBezTo>
                    <a:pt x="2405" y="957"/>
                    <a:pt x="2405" y="981"/>
                    <a:pt x="2430" y="1005"/>
                  </a:cubicBezTo>
                  <a:lnTo>
                    <a:pt x="2478" y="1005"/>
                  </a:lnTo>
                  <a:cubicBezTo>
                    <a:pt x="2600" y="933"/>
                    <a:pt x="2745" y="908"/>
                    <a:pt x="2891" y="908"/>
                  </a:cubicBezTo>
                  <a:cubicBezTo>
                    <a:pt x="2940" y="908"/>
                    <a:pt x="3013" y="908"/>
                    <a:pt x="3061" y="957"/>
                  </a:cubicBezTo>
                  <a:cubicBezTo>
                    <a:pt x="3061" y="957"/>
                    <a:pt x="3061" y="981"/>
                    <a:pt x="3061" y="981"/>
                  </a:cubicBezTo>
                  <a:cubicBezTo>
                    <a:pt x="3037" y="1127"/>
                    <a:pt x="2745" y="1394"/>
                    <a:pt x="2551" y="1540"/>
                  </a:cubicBezTo>
                  <a:cubicBezTo>
                    <a:pt x="2551" y="1564"/>
                    <a:pt x="2527" y="1588"/>
                    <a:pt x="2527" y="1588"/>
                  </a:cubicBezTo>
                  <a:cubicBezTo>
                    <a:pt x="2551" y="1613"/>
                    <a:pt x="2551" y="1637"/>
                    <a:pt x="2575" y="1637"/>
                  </a:cubicBezTo>
                  <a:cubicBezTo>
                    <a:pt x="2575" y="1637"/>
                    <a:pt x="3134" y="1710"/>
                    <a:pt x="3134" y="1904"/>
                  </a:cubicBezTo>
                  <a:cubicBezTo>
                    <a:pt x="3134" y="2099"/>
                    <a:pt x="2624" y="2147"/>
                    <a:pt x="2454" y="2147"/>
                  </a:cubicBezTo>
                  <a:cubicBezTo>
                    <a:pt x="2430" y="2147"/>
                    <a:pt x="2405" y="2147"/>
                    <a:pt x="2405" y="2171"/>
                  </a:cubicBezTo>
                  <a:cubicBezTo>
                    <a:pt x="2381" y="2171"/>
                    <a:pt x="2381" y="2196"/>
                    <a:pt x="2405" y="2220"/>
                  </a:cubicBezTo>
                  <a:cubicBezTo>
                    <a:pt x="2405" y="2220"/>
                    <a:pt x="2697" y="2536"/>
                    <a:pt x="2527" y="2779"/>
                  </a:cubicBezTo>
                  <a:cubicBezTo>
                    <a:pt x="2502" y="2803"/>
                    <a:pt x="2478" y="2827"/>
                    <a:pt x="2430" y="2827"/>
                  </a:cubicBezTo>
                  <a:cubicBezTo>
                    <a:pt x="2259" y="2827"/>
                    <a:pt x="1992" y="2487"/>
                    <a:pt x="1895" y="2341"/>
                  </a:cubicBezTo>
                  <a:cubicBezTo>
                    <a:pt x="1895" y="2341"/>
                    <a:pt x="1884" y="2331"/>
                    <a:pt x="1870" y="2331"/>
                  </a:cubicBezTo>
                  <a:cubicBezTo>
                    <a:pt x="1863" y="2331"/>
                    <a:pt x="1855" y="2333"/>
                    <a:pt x="1846" y="2341"/>
                  </a:cubicBezTo>
                  <a:cubicBezTo>
                    <a:pt x="1822" y="2341"/>
                    <a:pt x="1822" y="2366"/>
                    <a:pt x="1822" y="2390"/>
                  </a:cubicBezTo>
                  <a:cubicBezTo>
                    <a:pt x="1822" y="2390"/>
                    <a:pt x="1895" y="2924"/>
                    <a:pt x="1579" y="3046"/>
                  </a:cubicBezTo>
                  <a:lnTo>
                    <a:pt x="1531" y="3046"/>
                  </a:lnTo>
                  <a:cubicBezTo>
                    <a:pt x="1336" y="3046"/>
                    <a:pt x="1239" y="2609"/>
                    <a:pt x="1215" y="2439"/>
                  </a:cubicBezTo>
                  <a:cubicBezTo>
                    <a:pt x="1215" y="2414"/>
                    <a:pt x="1191" y="2414"/>
                    <a:pt x="1191" y="2414"/>
                  </a:cubicBezTo>
                  <a:lnTo>
                    <a:pt x="1142" y="2414"/>
                  </a:lnTo>
                  <a:cubicBezTo>
                    <a:pt x="1021" y="2512"/>
                    <a:pt x="875" y="2584"/>
                    <a:pt x="705" y="2584"/>
                  </a:cubicBezTo>
                  <a:cubicBezTo>
                    <a:pt x="632" y="2584"/>
                    <a:pt x="535" y="2560"/>
                    <a:pt x="462" y="2536"/>
                  </a:cubicBezTo>
                  <a:cubicBezTo>
                    <a:pt x="413" y="2512"/>
                    <a:pt x="389" y="2463"/>
                    <a:pt x="365" y="2414"/>
                  </a:cubicBezTo>
                  <a:cubicBezTo>
                    <a:pt x="340" y="2220"/>
                    <a:pt x="705" y="1831"/>
                    <a:pt x="826" y="1686"/>
                  </a:cubicBezTo>
                  <a:cubicBezTo>
                    <a:pt x="851" y="1661"/>
                    <a:pt x="826" y="1613"/>
                    <a:pt x="802" y="1613"/>
                  </a:cubicBezTo>
                  <a:lnTo>
                    <a:pt x="656" y="1613"/>
                  </a:lnTo>
                  <a:cubicBezTo>
                    <a:pt x="510" y="1613"/>
                    <a:pt x="170" y="1588"/>
                    <a:pt x="122" y="1394"/>
                  </a:cubicBezTo>
                  <a:cubicBezTo>
                    <a:pt x="122" y="1370"/>
                    <a:pt x="122" y="1345"/>
                    <a:pt x="146" y="1321"/>
                  </a:cubicBezTo>
                  <a:cubicBezTo>
                    <a:pt x="219" y="1200"/>
                    <a:pt x="559" y="1175"/>
                    <a:pt x="826" y="1175"/>
                  </a:cubicBezTo>
                  <a:lnTo>
                    <a:pt x="875" y="1175"/>
                  </a:lnTo>
                  <a:cubicBezTo>
                    <a:pt x="875" y="1175"/>
                    <a:pt x="899" y="1151"/>
                    <a:pt x="923" y="1151"/>
                  </a:cubicBezTo>
                  <a:cubicBezTo>
                    <a:pt x="923" y="1127"/>
                    <a:pt x="899" y="1103"/>
                    <a:pt x="899" y="1078"/>
                  </a:cubicBezTo>
                  <a:cubicBezTo>
                    <a:pt x="802" y="1005"/>
                    <a:pt x="510" y="762"/>
                    <a:pt x="510" y="592"/>
                  </a:cubicBezTo>
                  <a:cubicBezTo>
                    <a:pt x="510" y="568"/>
                    <a:pt x="535" y="520"/>
                    <a:pt x="559" y="495"/>
                  </a:cubicBezTo>
                  <a:cubicBezTo>
                    <a:pt x="583" y="471"/>
                    <a:pt x="632" y="471"/>
                    <a:pt x="680" y="471"/>
                  </a:cubicBezTo>
                  <a:cubicBezTo>
                    <a:pt x="899" y="520"/>
                    <a:pt x="1142" y="617"/>
                    <a:pt x="1312" y="762"/>
                  </a:cubicBezTo>
                  <a:cubicBezTo>
                    <a:pt x="1324" y="775"/>
                    <a:pt x="1336" y="781"/>
                    <a:pt x="1345" y="781"/>
                  </a:cubicBezTo>
                  <a:cubicBezTo>
                    <a:pt x="1355" y="781"/>
                    <a:pt x="1361" y="775"/>
                    <a:pt x="1361" y="762"/>
                  </a:cubicBezTo>
                  <a:cubicBezTo>
                    <a:pt x="1385" y="762"/>
                    <a:pt x="1409" y="738"/>
                    <a:pt x="1385" y="714"/>
                  </a:cubicBezTo>
                  <a:cubicBezTo>
                    <a:pt x="1361" y="592"/>
                    <a:pt x="1336" y="252"/>
                    <a:pt x="1434" y="131"/>
                  </a:cubicBezTo>
                  <a:cubicBezTo>
                    <a:pt x="1451" y="114"/>
                    <a:pt x="1480" y="97"/>
                    <a:pt x="1513" y="97"/>
                  </a:cubicBezTo>
                  <a:close/>
                  <a:moveTo>
                    <a:pt x="1497" y="0"/>
                  </a:moveTo>
                  <a:cubicBezTo>
                    <a:pt x="1437" y="0"/>
                    <a:pt x="1373" y="28"/>
                    <a:pt x="1336" y="82"/>
                  </a:cubicBezTo>
                  <a:cubicBezTo>
                    <a:pt x="1263" y="252"/>
                    <a:pt x="1215" y="447"/>
                    <a:pt x="1263" y="617"/>
                  </a:cubicBezTo>
                  <a:cubicBezTo>
                    <a:pt x="1093" y="471"/>
                    <a:pt x="875" y="398"/>
                    <a:pt x="656" y="349"/>
                  </a:cubicBezTo>
                  <a:cubicBezTo>
                    <a:pt x="583" y="349"/>
                    <a:pt x="535" y="374"/>
                    <a:pt x="462" y="422"/>
                  </a:cubicBezTo>
                  <a:cubicBezTo>
                    <a:pt x="413" y="447"/>
                    <a:pt x="389" y="520"/>
                    <a:pt x="389" y="568"/>
                  </a:cubicBezTo>
                  <a:cubicBezTo>
                    <a:pt x="413" y="762"/>
                    <a:pt x="608" y="957"/>
                    <a:pt x="729" y="1054"/>
                  </a:cubicBezTo>
                  <a:cubicBezTo>
                    <a:pt x="510" y="1078"/>
                    <a:pt x="170" y="1103"/>
                    <a:pt x="49" y="1248"/>
                  </a:cubicBezTo>
                  <a:cubicBezTo>
                    <a:pt x="25" y="1297"/>
                    <a:pt x="0" y="1370"/>
                    <a:pt x="25" y="1418"/>
                  </a:cubicBezTo>
                  <a:cubicBezTo>
                    <a:pt x="73" y="1686"/>
                    <a:pt x="462" y="1710"/>
                    <a:pt x="680" y="1710"/>
                  </a:cubicBezTo>
                  <a:cubicBezTo>
                    <a:pt x="535" y="1880"/>
                    <a:pt x="243" y="2220"/>
                    <a:pt x="292" y="2439"/>
                  </a:cubicBezTo>
                  <a:cubicBezTo>
                    <a:pt x="292" y="2536"/>
                    <a:pt x="340" y="2584"/>
                    <a:pt x="438" y="2633"/>
                  </a:cubicBezTo>
                  <a:cubicBezTo>
                    <a:pt x="510" y="2682"/>
                    <a:pt x="608" y="2706"/>
                    <a:pt x="705" y="2706"/>
                  </a:cubicBezTo>
                  <a:cubicBezTo>
                    <a:pt x="875" y="2682"/>
                    <a:pt x="1021" y="2633"/>
                    <a:pt x="1142" y="2560"/>
                  </a:cubicBezTo>
                  <a:cubicBezTo>
                    <a:pt x="1166" y="2730"/>
                    <a:pt x="1263" y="3167"/>
                    <a:pt x="1531" y="3167"/>
                  </a:cubicBezTo>
                  <a:lnTo>
                    <a:pt x="1628" y="3167"/>
                  </a:lnTo>
                  <a:cubicBezTo>
                    <a:pt x="1822" y="3046"/>
                    <a:pt x="1944" y="2803"/>
                    <a:pt x="1919" y="2560"/>
                  </a:cubicBezTo>
                  <a:lnTo>
                    <a:pt x="1919" y="2560"/>
                  </a:lnTo>
                  <a:cubicBezTo>
                    <a:pt x="2041" y="2706"/>
                    <a:pt x="2259" y="2949"/>
                    <a:pt x="2454" y="2949"/>
                  </a:cubicBezTo>
                  <a:cubicBezTo>
                    <a:pt x="2502" y="2949"/>
                    <a:pt x="2575" y="2900"/>
                    <a:pt x="2600" y="2852"/>
                  </a:cubicBezTo>
                  <a:cubicBezTo>
                    <a:pt x="2721" y="2657"/>
                    <a:pt x="2697" y="2414"/>
                    <a:pt x="2551" y="2244"/>
                  </a:cubicBezTo>
                  <a:cubicBezTo>
                    <a:pt x="2745" y="2220"/>
                    <a:pt x="3231" y="2147"/>
                    <a:pt x="3231" y="1904"/>
                  </a:cubicBezTo>
                  <a:cubicBezTo>
                    <a:pt x="3231" y="1661"/>
                    <a:pt x="2891" y="1588"/>
                    <a:pt x="2697" y="1564"/>
                  </a:cubicBezTo>
                  <a:cubicBezTo>
                    <a:pt x="2842" y="1443"/>
                    <a:pt x="3134" y="1175"/>
                    <a:pt x="3134" y="1005"/>
                  </a:cubicBezTo>
                  <a:cubicBezTo>
                    <a:pt x="3134" y="981"/>
                    <a:pt x="3134" y="933"/>
                    <a:pt x="3110" y="908"/>
                  </a:cubicBezTo>
                  <a:cubicBezTo>
                    <a:pt x="3055" y="854"/>
                    <a:pt x="3000" y="826"/>
                    <a:pt x="2935" y="826"/>
                  </a:cubicBezTo>
                  <a:cubicBezTo>
                    <a:pt x="2914" y="826"/>
                    <a:pt x="2891" y="829"/>
                    <a:pt x="2867" y="835"/>
                  </a:cubicBezTo>
                  <a:cubicBezTo>
                    <a:pt x="2745" y="835"/>
                    <a:pt x="2624" y="860"/>
                    <a:pt x="2527" y="884"/>
                  </a:cubicBezTo>
                  <a:cubicBezTo>
                    <a:pt x="2575" y="714"/>
                    <a:pt x="2672" y="349"/>
                    <a:pt x="2478" y="179"/>
                  </a:cubicBezTo>
                  <a:cubicBezTo>
                    <a:pt x="2454" y="155"/>
                    <a:pt x="2405" y="155"/>
                    <a:pt x="2381" y="131"/>
                  </a:cubicBezTo>
                  <a:cubicBezTo>
                    <a:pt x="2211" y="131"/>
                    <a:pt x="2041" y="374"/>
                    <a:pt x="1944" y="544"/>
                  </a:cubicBezTo>
                  <a:cubicBezTo>
                    <a:pt x="1919" y="349"/>
                    <a:pt x="1822" y="58"/>
                    <a:pt x="1555" y="9"/>
                  </a:cubicBezTo>
                  <a:cubicBezTo>
                    <a:pt x="1537" y="3"/>
                    <a:pt x="1517" y="0"/>
                    <a:pt x="14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" name="Google Shape;214;p6"/>
            <p:cNvSpPr/>
            <p:nvPr/>
          </p:nvSpPr>
          <p:spPr>
            <a:xfrm>
              <a:off x="-933207" y="1418541"/>
              <a:ext cx="55830" cy="54749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29" y="1"/>
                  </a:moveTo>
                  <a:cubicBezTo>
                    <a:pt x="340" y="1"/>
                    <a:pt x="0" y="317"/>
                    <a:pt x="0" y="705"/>
                  </a:cubicBezTo>
                  <a:cubicBezTo>
                    <a:pt x="0" y="1094"/>
                    <a:pt x="340" y="1410"/>
                    <a:pt x="729" y="1410"/>
                  </a:cubicBezTo>
                  <a:cubicBezTo>
                    <a:pt x="1118" y="1410"/>
                    <a:pt x="1434" y="1094"/>
                    <a:pt x="1434" y="705"/>
                  </a:cubicBezTo>
                  <a:cubicBezTo>
                    <a:pt x="1434" y="317"/>
                    <a:pt x="1118" y="1"/>
                    <a:pt x="72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" name="Google Shape;215;p6"/>
            <p:cNvSpPr/>
            <p:nvPr/>
          </p:nvSpPr>
          <p:spPr>
            <a:xfrm>
              <a:off x="-1021247" y="1507284"/>
              <a:ext cx="55830" cy="55106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05" y="0"/>
                  </a:moveTo>
                  <a:cubicBezTo>
                    <a:pt x="316" y="0"/>
                    <a:pt x="0" y="316"/>
                    <a:pt x="0" y="705"/>
                  </a:cubicBezTo>
                  <a:cubicBezTo>
                    <a:pt x="0" y="1093"/>
                    <a:pt x="316" y="1409"/>
                    <a:pt x="705" y="1409"/>
                  </a:cubicBezTo>
                  <a:cubicBezTo>
                    <a:pt x="1118" y="1409"/>
                    <a:pt x="1433" y="1093"/>
                    <a:pt x="1433" y="705"/>
                  </a:cubicBezTo>
                  <a:cubicBezTo>
                    <a:pt x="1433" y="316"/>
                    <a:pt x="1118" y="0"/>
                    <a:pt x="70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" name="Google Shape;216;p6"/>
            <p:cNvSpPr/>
            <p:nvPr/>
          </p:nvSpPr>
          <p:spPr>
            <a:xfrm>
              <a:off x="-1029836" y="1690495"/>
              <a:ext cx="173573" cy="64052"/>
            </a:xfrm>
            <a:custGeom>
              <a:avLst/>
              <a:gdLst/>
              <a:ahLst/>
              <a:cxnLst/>
              <a:rect l="l" t="t" r="r" b="b"/>
              <a:pathLst>
                <a:path w="4460" h="1644" extrusionOk="0">
                  <a:moveTo>
                    <a:pt x="2533" y="0"/>
                  </a:moveTo>
                  <a:cubicBezTo>
                    <a:pt x="2511" y="0"/>
                    <a:pt x="2492" y="11"/>
                    <a:pt x="2478" y="34"/>
                  </a:cubicBezTo>
                  <a:cubicBezTo>
                    <a:pt x="2308" y="253"/>
                    <a:pt x="1920" y="763"/>
                    <a:pt x="1920" y="763"/>
                  </a:cubicBezTo>
                  <a:cubicBezTo>
                    <a:pt x="1920" y="763"/>
                    <a:pt x="1830" y="97"/>
                    <a:pt x="1603" y="97"/>
                  </a:cubicBezTo>
                  <a:cubicBezTo>
                    <a:pt x="1567" y="97"/>
                    <a:pt x="1526" y="115"/>
                    <a:pt x="1482" y="156"/>
                  </a:cubicBezTo>
                  <a:cubicBezTo>
                    <a:pt x="1288" y="350"/>
                    <a:pt x="1094" y="544"/>
                    <a:pt x="924" y="739"/>
                  </a:cubicBezTo>
                  <a:cubicBezTo>
                    <a:pt x="924" y="739"/>
                    <a:pt x="672" y="73"/>
                    <a:pt x="493" y="73"/>
                  </a:cubicBezTo>
                  <a:cubicBezTo>
                    <a:pt x="464" y="73"/>
                    <a:pt x="437" y="91"/>
                    <a:pt x="413" y="131"/>
                  </a:cubicBezTo>
                  <a:cubicBezTo>
                    <a:pt x="243" y="617"/>
                    <a:pt x="98" y="1103"/>
                    <a:pt x="0" y="1613"/>
                  </a:cubicBezTo>
                  <a:cubicBezTo>
                    <a:pt x="0" y="1613"/>
                    <a:pt x="1039" y="1644"/>
                    <a:pt x="2099" y="1644"/>
                  </a:cubicBezTo>
                  <a:cubicBezTo>
                    <a:pt x="3158" y="1644"/>
                    <a:pt x="4239" y="1613"/>
                    <a:pt x="4324" y="1492"/>
                  </a:cubicBezTo>
                  <a:cubicBezTo>
                    <a:pt x="4459" y="1289"/>
                    <a:pt x="4115" y="108"/>
                    <a:pt x="3813" y="108"/>
                  </a:cubicBezTo>
                  <a:cubicBezTo>
                    <a:pt x="3789" y="108"/>
                    <a:pt x="3765" y="115"/>
                    <a:pt x="3741" y="131"/>
                  </a:cubicBezTo>
                  <a:cubicBezTo>
                    <a:pt x="3523" y="350"/>
                    <a:pt x="3353" y="642"/>
                    <a:pt x="3280" y="933"/>
                  </a:cubicBezTo>
                  <a:cubicBezTo>
                    <a:pt x="3280" y="933"/>
                    <a:pt x="2744" y="0"/>
                    <a:pt x="25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Google Shape;217;p6"/>
            <p:cNvSpPr/>
            <p:nvPr/>
          </p:nvSpPr>
          <p:spPr>
            <a:xfrm>
              <a:off x="-887041" y="1718764"/>
              <a:ext cx="8589" cy="31489"/>
            </a:xfrm>
            <a:custGeom>
              <a:avLst/>
              <a:gdLst/>
              <a:ahLst/>
              <a:cxnLst/>
              <a:rect l="l" t="t" r="r" b="b"/>
              <a:pathLst>
                <a:path w="220" h="809" extrusionOk="0">
                  <a:moveTo>
                    <a:pt x="159" y="1"/>
                  </a:moveTo>
                  <a:cubicBezTo>
                    <a:pt x="140" y="1"/>
                    <a:pt x="122" y="13"/>
                    <a:pt x="122" y="37"/>
                  </a:cubicBezTo>
                  <a:cubicBezTo>
                    <a:pt x="122" y="256"/>
                    <a:pt x="98" y="499"/>
                    <a:pt x="25" y="741"/>
                  </a:cubicBezTo>
                  <a:cubicBezTo>
                    <a:pt x="1" y="741"/>
                    <a:pt x="1" y="790"/>
                    <a:pt x="25" y="790"/>
                  </a:cubicBezTo>
                  <a:lnTo>
                    <a:pt x="49" y="790"/>
                  </a:lnTo>
                  <a:cubicBezTo>
                    <a:pt x="49" y="802"/>
                    <a:pt x="55" y="808"/>
                    <a:pt x="64" y="808"/>
                  </a:cubicBezTo>
                  <a:cubicBezTo>
                    <a:pt x="73" y="808"/>
                    <a:pt x="86" y="802"/>
                    <a:pt x="98" y="790"/>
                  </a:cubicBezTo>
                  <a:cubicBezTo>
                    <a:pt x="195" y="547"/>
                    <a:pt x="219" y="280"/>
                    <a:pt x="195" y="37"/>
                  </a:cubicBezTo>
                  <a:cubicBezTo>
                    <a:pt x="195" y="13"/>
                    <a:pt x="177" y="1"/>
                    <a:pt x="1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218;p6"/>
            <p:cNvSpPr/>
            <p:nvPr/>
          </p:nvSpPr>
          <p:spPr>
            <a:xfrm>
              <a:off x="-931418" y="1708744"/>
              <a:ext cx="10379" cy="40793"/>
            </a:xfrm>
            <a:custGeom>
              <a:avLst/>
              <a:gdLst/>
              <a:ahLst/>
              <a:cxnLst/>
              <a:rect l="l" t="t" r="r" b="b"/>
              <a:pathLst>
                <a:path w="269" h="1046" extrusionOk="0">
                  <a:moveTo>
                    <a:pt x="147" y="0"/>
                  </a:moveTo>
                  <a:cubicBezTo>
                    <a:pt x="122" y="0"/>
                    <a:pt x="98" y="25"/>
                    <a:pt x="122" y="49"/>
                  </a:cubicBezTo>
                  <a:cubicBezTo>
                    <a:pt x="147" y="365"/>
                    <a:pt x="122" y="875"/>
                    <a:pt x="1" y="948"/>
                  </a:cubicBezTo>
                  <a:cubicBezTo>
                    <a:pt x="1" y="972"/>
                    <a:pt x="1" y="996"/>
                    <a:pt x="1" y="1021"/>
                  </a:cubicBezTo>
                  <a:cubicBezTo>
                    <a:pt x="25" y="1021"/>
                    <a:pt x="25" y="1045"/>
                    <a:pt x="49" y="1045"/>
                  </a:cubicBezTo>
                  <a:lnTo>
                    <a:pt x="74" y="1045"/>
                  </a:lnTo>
                  <a:cubicBezTo>
                    <a:pt x="268" y="924"/>
                    <a:pt x="195" y="195"/>
                    <a:pt x="195" y="49"/>
                  </a:cubicBezTo>
                  <a:cubicBezTo>
                    <a:pt x="195" y="0"/>
                    <a:pt x="171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Google Shape;219;p6"/>
            <p:cNvSpPr/>
            <p:nvPr/>
          </p:nvSpPr>
          <p:spPr>
            <a:xfrm>
              <a:off x="-976869" y="1713396"/>
              <a:ext cx="6800" cy="34352"/>
            </a:xfrm>
            <a:custGeom>
              <a:avLst/>
              <a:gdLst/>
              <a:ahLst/>
              <a:cxnLst/>
              <a:rect l="l" t="t" r="r" b="b"/>
              <a:pathLst>
                <a:path w="171" h="876" extrusionOk="0">
                  <a:moveTo>
                    <a:pt x="122" y="1"/>
                  </a:moveTo>
                  <a:cubicBezTo>
                    <a:pt x="98" y="1"/>
                    <a:pt x="74" y="25"/>
                    <a:pt x="74" y="50"/>
                  </a:cubicBezTo>
                  <a:cubicBezTo>
                    <a:pt x="74" y="317"/>
                    <a:pt x="49" y="560"/>
                    <a:pt x="1" y="827"/>
                  </a:cubicBezTo>
                  <a:cubicBezTo>
                    <a:pt x="1" y="851"/>
                    <a:pt x="1" y="875"/>
                    <a:pt x="49" y="875"/>
                  </a:cubicBezTo>
                  <a:cubicBezTo>
                    <a:pt x="74" y="875"/>
                    <a:pt x="98" y="875"/>
                    <a:pt x="98" y="851"/>
                  </a:cubicBezTo>
                  <a:cubicBezTo>
                    <a:pt x="147" y="584"/>
                    <a:pt x="171" y="317"/>
                    <a:pt x="171" y="50"/>
                  </a:cubicBezTo>
                  <a:cubicBezTo>
                    <a:pt x="171" y="25"/>
                    <a:pt x="147" y="1"/>
                    <a:pt x="1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" name="Google Shape;220;p6"/>
            <p:cNvSpPr/>
            <p:nvPr/>
          </p:nvSpPr>
          <p:spPr>
            <a:xfrm>
              <a:off x="-1015520" y="1710891"/>
              <a:ext cx="10378" cy="35783"/>
            </a:xfrm>
            <a:custGeom>
              <a:avLst/>
              <a:gdLst/>
              <a:ahLst/>
              <a:cxnLst/>
              <a:rect l="l" t="t" r="r" b="b"/>
              <a:pathLst>
                <a:path w="269" h="924" extrusionOk="0">
                  <a:moveTo>
                    <a:pt x="98" y="0"/>
                  </a:moveTo>
                  <a:cubicBezTo>
                    <a:pt x="74" y="0"/>
                    <a:pt x="49" y="0"/>
                    <a:pt x="25" y="24"/>
                  </a:cubicBezTo>
                  <a:cubicBezTo>
                    <a:pt x="1" y="316"/>
                    <a:pt x="49" y="607"/>
                    <a:pt x="171" y="899"/>
                  </a:cubicBezTo>
                  <a:cubicBezTo>
                    <a:pt x="171" y="899"/>
                    <a:pt x="195" y="923"/>
                    <a:pt x="195" y="923"/>
                  </a:cubicBezTo>
                  <a:lnTo>
                    <a:pt x="219" y="923"/>
                  </a:lnTo>
                  <a:cubicBezTo>
                    <a:pt x="244" y="899"/>
                    <a:pt x="268" y="875"/>
                    <a:pt x="244" y="850"/>
                  </a:cubicBezTo>
                  <a:cubicBezTo>
                    <a:pt x="147" y="607"/>
                    <a:pt x="98" y="316"/>
                    <a:pt x="122" y="49"/>
                  </a:cubicBezTo>
                  <a:cubicBezTo>
                    <a:pt x="122" y="24"/>
                    <a:pt x="122" y="0"/>
                    <a:pt x="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9" name="Google Shape;221;p6"/>
          <p:cNvGrpSpPr>
            <a:grpSpLocks/>
          </p:cNvGrpSpPr>
          <p:nvPr/>
        </p:nvGrpSpPr>
        <p:grpSpPr bwMode="auto">
          <a:xfrm flipH="1">
            <a:off x="176213" y="5946775"/>
            <a:ext cx="717550" cy="739775"/>
            <a:chOff x="5294267" y="4624350"/>
            <a:chExt cx="383004" cy="395854"/>
          </a:xfrm>
        </p:grpSpPr>
        <p:sp>
          <p:nvSpPr>
            <p:cNvPr id="30" name="Google Shape;222;p6"/>
            <p:cNvSpPr/>
            <p:nvPr/>
          </p:nvSpPr>
          <p:spPr>
            <a:xfrm>
              <a:off x="5358666" y="4859654"/>
              <a:ext cx="58468" cy="160550"/>
            </a:xfrm>
            <a:custGeom>
              <a:avLst/>
              <a:gdLst/>
              <a:ahLst/>
              <a:cxnLst/>
              <a:rect l="l" t="t" r="r" b="b"/>
              <a:pathLst>
                <a:path w="671" h="1845" extrusionOk="0">
                  <a:moveTo>
                    <a:pt x="106" y="0"/>
                  </a:moveTo>
                  <a:cubicBezTo>
                    <a:pt x="55" y="0"/>
                    <a:pt x="0" y="47"/>
                    <a:pt x="15" y="119"/>
                  </a:cubicBezTo>
                  <a:lnTo>
                    <a:pt x="501" y="1796"/>
                  </a:lnTo>
                  <a:cubicBezTo>
                    <a:pt x="501" y="1820"/>
                    <a:pt x="525" y="1844"/>
                    <a:pt x="573" y="1844"/>
                  </a:cubicBezTo>
                  <a:lnTo>
                    <a:pt x="598" y="1844"/>
                  </a:lnTo>
                  <a:cubicBezTo>
                    <a:pt x="646" y="1844"/>
                    <a:pt x="671" y="1796"/>
                    <a:pt x="646" y="1747"/>
                  </a:cubicBezTo>
                  <a:lnTo>
                    <a:pt x="185" y="71"/>
                  </a:lnTo>
                  <a:cubicBezTo>
                    <a:pt x="175" y="22"/>
                    <a:pt x="141" y="0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" name="Google Shape;223;p6"/>
            <p:cNvSpPr/>
            <p:nvPr/>
          </p:nvSpPr>
          <p:spPr>
            <a:xfrm>
              <a:off x="5294267" y="4894482"/>
              <a:ext cx="175403" cy="68808"/>
            </a:xfrm>
            <a:custGeom>
              <a:avLst/>
              <a:gdLst/>
              <a:ahLst/>
              <a:cxnLst/>
              <a:rect l="l" t="t" r="r" b="b"/>
              <a:pathLst>
                <a:path w="2017" h="788" extrusionOk="0">
                  <a:moveTo>
                    <a:pt x="1934" y="0"/>
                  </a:moveTo>
                  <a:cubicBezTo>
                    <a:pt x="1921" y="0"/>
                    <a:pt x="1908" y="3"/>
                    <a:pt x="1895" y="10"/>
                  </a:cubicBezTo>
                  <a:lnTo>
                    <a:pt x="49" y="617"/>
                  </a:lnTo>
                  <a:cubicBezTo>
                    <a:pt x="25" y="642"/>
                    <a:pt x="1" y="666"/>
                    <a:pt x="1" y="714"/>
                  </a:cubicBezTo>
                  <a:cubicBezTo>
                    <a:pt x="1" y="739"/>
                    <a:pt x="49" y="763"/>
                    <a:pt x="74" y="763"/>
                  </a:cubicBezTo>
                  <a:lnTo>
                    <a:pt x="98" y="787"/>
                  </a:lnTo>
                  <a:lnTo>
                    <a:pt x="1944" y="180"/>
                  </a:lnTo>
                  <a:cubicBezTo>
                    <a:pt x="1993" y="156"/>
                    <a:pt x="2017" y="107"/>
                    <a:pt x="1993" y="59"/>
                  </a:cubicBezTo>
                  <a:cubicBezTo>
                    <a:pt x="1993" y="23"/>
                    <a:pt x="1967" y="0"/>
                    <a:pt x="19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224;p6"/>
            <p:cNvSpPr/>
            <p:nvPr/>
          </p:nvSpPr>
          <p:spPr>
            <a:xfrm>
              <a:off x="5310367" y="4884288"/>
              <a:ext cx="150829" cy="93442"/>
            </a:xfrm>
            <a:custGeom>
              <a:avLst/>
              <a:gdLst/>
              <a:ahLst/>
              <a:cxnLst/>
              <a:rect l="l" t="t" r="r" b="b"/>
              <a:pathLst>
                <a:path w="1734" h="1081" extrusionOk="0">
                  <a:moveTo>
                    <a:pt x="110" y="0"/>
                  </a:moveTo>
                  <a:cubicBezTo>
                    <a:pt x="38" y="0"/>
                    <a:pt x="0" y="92"/>
                    <a:pt x="82" y="133"/>
                  </a:cubicBezTo>
                  <a:lnTo>
                    <a:pt x="1588" y="1080"/>
                  </a:lnTo>
                  <a:lnTo>
                    <a:pt x="1637" y="1080"/>
                  </a:lnTo>
                  <a:cubicBezTo>
                    <a:pt x="1661" y="1080"/>
                    <a:pt x="1685" y="1080"/>
                    <a:pt x="1709" y="1056"/>
                  </a:cubicBezTo>
                  <a:cubicBezTo>
                    <a:pt x="1734" y="1007"/>
                    <a:pt x="1709" y="959"/>
                    <a:pt x="1685" y="935"/>
                  </a:cubicBezTo>
                  <a:lnTo>
                    <a:pt x="155" y="11"/>
                  </a:lnTo>
                  <a:cubicBezTo>
                    <a:pt x="139" y="4"/>
                    <a:pt x="124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" name="Google Shape;225;p6"/>
            <p:cNvSpPr/>
            <p:nvPr/>
          </p:nvSpPr>
          <p:spPr>
            <a:xfrm>
              <a:off x="5340872" y="4845213"/>
              <a:ext cx="97445" cy="158002"/>
            </a:xfrm>
            <a:custGeom>
              <a:avLst/>
              <a:gdLst/>
              <a:ahLst/>
              <a:cxnLst/>
              <a:rect l="l" t="t" r="r" b="b"/>
              <a:pathLst>
                <a:path w="1118" h="1814" extrusionOk="0">
                  <a:moveTo>
                    <a:pt x="1010" y="0"/>
                  </a:moveTo>
                  <a:cubicBezTo>
                    <a:pt x="984" y="0"/>
                    <a:pt x="962" y="12"/>
                    <a:pt x="947" y="41"/>
                  </a:cubicBezTo>
                  <a:lnTo>
                    <a:pt x="24" y="1717"/>
                  </a:lnTo>
                  <a:cubicBezTo>
                    <a:pt x="0" y="1741"/>
                    <a:pt x="24" y="1790"/>
                    <a:pt x="49" y="1814"/>
                  </a:cubicBezTo>
                  <a:lnTo>
                    <a:pt x="97" y="1814"/>
                  </a:lnTo>
                  <a:cubicBezTo>
                    <a:pt x="122" y="1814"/>
                    <a:pt x="146" y="1814"/>
                    <a:pt x="170" y="1790"/>
                  </a:cubicBezTo>
                  <a:lnTo>
                    <a:pt x="1093" y="113"/>
                  </a:lnTo>
                  <a:cubicBezTo>
                    <a:pt x="1118" y="89"/>
                    <a:pt x="1093" y="41"/>
                    <a:pt x="1069" y="16"/>
                  </a:cubicBezTo>
                  <a:cubicBezTo>
                    <a:pt x="1049" y="6"/>
                    <a:pt x="1029" y="0"/>
                    <a:pt x="10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" name="Google Shape;226;p6"/>
            <p:cNvSpPr/>
            <p:nvPr/>
          </p:nvSpPr>
          <p:spPr>
            <a:xfrm>
              <a:off x="5499327" y="4624350"/>
              <a:ext cx="175403" cy="150357"/>
            </a:xfrm>
            <a:custGeom>
              <a:avLst/>
              <a:gdLst/>
              <a:ahLst/>
              <a:cxnLst/>
              <a:rect l="l" t="t" r="r" b="b"/>
              <a:pathLst>
                <a:path w="2017" h="1731" extrusionOk="0">
                  <a:moveTo>
                    <a:pt x="1166" y="175"/>
                  </a:moveTo>
                  <a:cubicBezTo>
                    <a:pt x="1555" y="175"/>
                    <a:pt x="1871" y="467"/>
                    <a:pt x="1871" y="856"/>
                  </a:cubicBezTo>
                  <a:cubicBezTo>
                    <a:pt x="1871" y="1285"/>
                    <a:pt x="1511" y="1569"/>
                    <a:pt x="1144" y="1569"/>
                  </a:cubicBezTo>
                  <a:cubicBezTo>
                    <a:pt x="971" y="1569"/>
                    <a:pt x="796" y="1506"/>
                    <a:pt x="656" y="1366"/>
                  </a:cubicBezTo>
                  <a:cubicBezTo>
                    <a:pt x="219" y="929"/>
                    <a:pt x="534" y="175"/>
                    <a:pt x="1166" y="175"/>
                  </a:cubicBezTo>
                  <a:close/>
                  <a:moveTo>
                    <a:pt x="1142" y="1"/>
                  </a:moveTo>
                  <a:cubicBezTo>
                    <a:pt x="930" y="1"/>
                    <a:pt x="714" y="77"/>
                    <a:pt x="534" y="248"/>
                  </a:cubicBezTo>
                  <a:cubicBezTo>
                    <a:pt x="0" y="807"/>
                    <a:pt x="389" y="1730"/>
                    <a:pt x="1166" y="1730"/>
                  </a:cubicBezTo>
                  <a:cubicBezTo>
                    <a:pt x="1628" y="1730"/>
                    <a:pt x="2016" y="1342"/>
                    <a:pt x="2016" y="856"/>
                  </a:cubicBezTo>
                  <a:cubicBezTo>
                    <a:pt x="2016" y="344"/>
                    <a:pt x="1590" y="1"/>
                    <a:pt x="11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" name="Google Shape;227;p6"/>
            <p:cNvSpPr/>
            <p:nvPr/>
          </p:nvSpPr>
          <p:spPr>
            <a:xfrm>
              <a:off x="5615414" y="4833320"/>
              <a:ext cx="32199" cy="89195"/>
            </a:xfrm>
            <a:custGeom>
              <a:avLst/>
              <a:gdLst/>
              <a:ahLst/>
              <a:cxnLst/>
              <a:rect l="l" t="t" r="r" b="b"/>
              <a:pathLst>
                <a:path w="671" h="1845" extrusionOk="0">
                  <a:moveTo>
                    <a:pt x="106" y="0"/>
                  </a:moveTo>
                  <a:cubicBezTo>
                    <a:pt x="55" y="0"/>
                    <a:pt x="0" y="47"/>
                    <a:pt x="15" y="119"/>
                  </a:cubicBezTo>
                  <a:lnTo>
                    <a:pt x="501" y="1796"/>
                  </a:lnTo>
                  <a:cubicBezTo>
                    <a:pt x="501" y="1820"/>
                    <a:pt x="525" y="1844"/>
                    <a:pt x="573" y="1844"/>
                  </a:cubicBezTo>
                  <a:lnTo>
                    <a:pt x="598" y="1844"/>
                  </a:lnTo>
                  <a:cubicBezTo>
                    <a:pt x="646" y="1844"/>
                    <a:pt x="671" y="1796"/>
                    <a:pt x="646" y="1747"/>
                  </a:cubicBezTo>
                  <a:lnTo>
                    <a:pt x="185" y="71"/>
                  </a:lnTo>
                  <a:cubicBezTo>
                    <a:pt x="175" y="22"/>
                    <a:pt x="141" y="0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" name="Google Shape;228;p6"/>
            <p:cNvSpPr/>
            <p:nvPr/>
          </p:nvSpPr>
          <p:spPr>
            <a:xfrm>
              <a:off x="5579826" y="4852858"/>
              <a:ext cx="97445" cy="38226"/>
            </a:xfrm>
            <a:custGeom>
              <a:avLst/>
              <a:gdLst/>
              <a:ahLst/>
              <a:cxnLst/>
              <a:rect l="l" t="t" r="r" b="b"/>
              <a:pathLst>
                <a:path w="2017" h="788" extrusionOk="0">
                  <a:moveTo>
                    <a:pt x="1934" y="0"/>
                  </a:moveTo>
                  <a:cubicBezTo>
                    <a:pt x="1921" y="0"/>
                    <a:pt x="1908" y="3"/>
                    <a:pt x="1895" y="10"/>
                  </a:cubicBezTo>
                  <a:lnTo>
                    <a:pt x="49" y="617"/>
                  </a:lnTo>
                  <a:cubicBezTo>
                    <a:pt x="25" y="642"/>
                    <a:pt x="1" y="666"/>
                    <a:pt x="1" y="714"/>
                  </a:cubicBezTo>
                  <a:cubicBezTo>
                    <a:pt x="1" y="739"/>
                    <a:pt x="49" y="763"/>
                    <a:pt x="74" y="763"/>
                  </a:cubicBezTo>
                  <a:lnTo>
                    <a:pt x="98" y="787"/>
                  </a:lnTo>
                  <a:lnTo>
                    <a:pt x="1944" y="180"/>
                  </a:lnTo>
                  <a:cubicBezTo>
                    <a:pt x="1993" y="156"/>
                    <a:pt x="2017" y="107"/>
                    <a:pt x="1993" y="59"/>
                  </a:cubicBezTo>
                  <a:cubicBezTo>
                    <a:pt x="1993" y="23"/>
                    <a:pt x="1967" y="0"/>
                    <a:pt x="19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" name="Google Shape;229;p6"/>
            <p:cNvSpPr/>
            <p:nvPr/>
          </p:nvSpPr>
          <p:spPr>
            <a:xfrm>
              <a:off x="5589146" y="4846912"/>
              <a:ext cx="83041" cy="52667"/>
            </a:xfrm>
            <a:custGeom>
              <a:avLst/>
              <a:gdLst/>
              <a:ahLst/>
              <a:cxnLst/>
              <a:rect l="l" t="t" r="r" b="b"/>
              <a:pathLst>
                <a:path w="1734" h="1081" extrusionOk="0">
                  <a:moveTo>
                    <a:pt x="110" y="0"/>
                  </a:moveTo>
                  <a:cubicBezTo>
                    <a:pt x="38" y="0"/>
                    <a:pt x="0" y="92"/>
                    <a:pt x="82" y="133"/>
                  </a:cubicBezTo>
                  <a:lnTo>
                    <a:pt x="1588" y="1080"/>
                  </a:lnTo>
                  <a:lnTo>
                    <a:pt x="1637" y="1080"/>
                  </a:lnTo>
                  <a:cubicBezTo>
                    <a:pt x="1661" y="1080"/>
                    <a:pt x="1685" y="1080"/>
                    <a:pt x="1709" y="1056"/>
                  </a:cubicBezTo>
                  <a:cubicBezTo>
                    <a:pt x="1734" y="1007"/>
                    <a:pt x="1709" y="959"/>
                    <a:pt x="1685" y="935"/>
                  </a:cubicBezTo>
                  <a:lnTo>
                    <a:pt x="155" y="11"/>
                  </a:lnTo>
                  <a:cubicBezTo>
                    <a:pt x="139" y="4"/>
                    <a:pt x="124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" name="Google Shape;230;p6"/>
            <p:cNvSpPr/>
            <p:nvPr/>
          </p:nvSpPr>
          <p:spPr>
            <a:xfrm>
              <a:off x="5606093" y="4825675"/>
              <a:ext cx="53384" cy="87495"/>
            </a:xfrm>
            <a:custGeom>
              <a:avLst/>
              <a:gdLst/>
              <a:ahLst/>
              <a:cxnLst/>
              <a:rect l="l" t="t" r="r" b="b"/>
              <a:pathLst>
                <a:path w="1118" h="1814" extrusionOk="0">
                  <a:moveTo>
                    <a:pt x="1010" y="0"/>
                  </a:moveTo>
                  <a:cubicBezTo>
                    <a:pt x="984" y="0"/>
                    <a:pt x="962" y="12"/>
                    <a:pt x="947" y="41"/>
                  </a:cubicBezTo>
                  <a:lnTo>
                    <a:pt x="24" y="1717"/>
                  </a:lnTo>
                  <a:cubicBezTo>
                    <a:pt x="0" y="1741"/>
                    <a:pt x="24" y="1790"/>
                    <a:pt x="49" y="1814"/>
                  </a:cubicBezTo>
                  <a:lnTo>
                    <a:pt x="97" y="1814"/>
                  </a:lnTo>
                  <a:cubicBezTo>
                    <a:pt x="122" y="1814"/>
                    <a:pt x="146" y="1814"/>
                    <a:pt x="170" y="1790"/>
                  </a:cubicBezTo>
                  <a:lnTo>
                    <a:pt x="1093" y="113"/>
                  </a:lnTo>
                  <a:cubicBezTo>
                    <a:pt x="1118" y="89"/>
                    <a:pt x="1093" y="41"/>
                    <a:pt x="1069" y="16"/>
                  </a:cubicBezTo>
                  <a:cubicBezTo>
                    <a:pt x="1049" y="6"/>
                    <a:pt x="1029" y="0"/>
                    <a:pt x="10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9" name="Google Shape;231;p6"/>
          <p:cNvGrpSpPr>
            <a:grpSpLocks/>
          </p:cNvGrpSpPr>
          <p:nvPr/>
        </p:nvGrpSpPr>
        <p:grpSpPr bwMode="auto">
          <a:xfrm rot="14395328" flipH="1">
            <a:off x="11268076" y="381000"/>
            <a:ext cx="715962" cy="363537"/>
            <a:chOff x="5294267" y="4825749"/>
            <a:chExt cx="383004" cy="194455"/>
          </a:xfrm>
        </p:grpSpPr>
        <p:sp>
          <p:nvSpPr>
            <p:cNvPr id="40" name="Google Shape;232;p6"/>
            <p:cNvSpPr/>
            <p:nvPr/>
          </p:nvSpPr>
          <p:spPr>
            <a:xfrm>
              <a:off x="5358550" y="4858470"/>
              <a:ext cx="57748" cy="160489"/>
            </a:xfrm>
            <a:custGeom>
              <a:avLst/>
              <a:gdLst/>
              <a:ahLst/>
              <a:cxnLst/>
              <a:rect l="l" t="t" r="r" b="b"/>
              <a:pathLst>
                <a:path w="671" h="1845" extrusionOk="0">
                  <a:moveTo>
                    <a:pt x="106" y="0"/>
                  </a:moveTo>
                  <a:cubicBezTo>
                    <a:pt x="55" y="0"/>
                    <a:pt x="0" y="47"/>
                    <a:pt x="15" y="119"/>
                  </a:cubicBezTo>
                  <a:lnTo>
                    <a:pt x="501" y="1796"/>
                  </a:lnTo>
                  <a:cubicBezTo>
                    <a:pt x="501" y="1820"/>
                    <a:pt x="525" y="1844"/>
                    <a:pt x="573" y="1844"/>
                  </a:cubicBezTo>
                  <a:lnTo>
                    <a:pt x="598" y="1844"/>
                  </a:lnTo>
                  <a:cubicBezTo>
                    <a:pt x="646" y="1844"/>
                    <a:pt x="671" y="1796"/>
                    <a:pt x="646" y="1747"/>
                  </a:cubicBezTo>
                  <a:lnTo>
                    <a:pt x="185" y="71"/>
                  </a:lnTo>
                  <a:cubicBezTo>
                    <a:pt x="175" y="22"/>
                    <a:pt x="141" y="0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" name="Google Shape;233;p6"/>
            <p:cNvSpPr/>
            <p:nvPr/>
          </p:nvSpPr>
          <p:spPr>
            <a:xfrm>
              <a:off x="5293202" y="4894250"/>
              <a:ext cx="175791" cy="68781"/>
            </a:xfrm>
            <a:custGeom>
              <a:avLst/>
              <a:gdLst/>
              <a:ahLst/>
              <a:cxnLst/>
              <a:rect l="l" t="t" r="r" b="b"/>
              <a:pathLst>
                <a:path w="2017" h="788" extrusionOk="0">
                  <a:moveTo>
                    <a:pt x="1934" y="0"/>
                  </a:moveTo>
                  <a:cubicBezTo>
                    <a:pt x="1921" y="0"/>
                    <a:pt x="1908" y="3"/>
                    <a:pt x="1895" y="10"/>
                  </a:cubicBezTo>
                  <a:lnTo>
                    <a:pt x="49" y="617"/>
                  </a:lnTo>
                  <a:cubicBezTo>
                    <a:pt x="25" y="642"/>
                    <a:pt x="1" y="666"/>
                    <a:pt x="1" y="714"/>
                  </a:cubicBezTo>
                  <a:cubicBezTo>
                    <a:pt x="1" y="739"/>
                    <a:pt x="49" y="763"/>
                    <a:pt x="74" y="763"/>
                  </a:cubicBezTo>
                  <a:lnTo>
                    <a:pt x="98" y="787"/>
                  </a:lnTo>
                  <a:lnTo>
                    <a:pt x="1944" y="180"/>
                  </a:lnTo>
                  <a:cubicBezTo>
                    <a:pt x="1993" y="156"/>
                    <a:pt x="2017" y="107"/>
                    <a:pt x="1993" y="59"/>
                  </a:cubicBezTo>
                  <a:cubicBezTo>
                    <a:pt x="1993" y="23"/>
                    <a:pt x="1967" y="0"/>
                    <a:pt x="19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" name="Google Shape;234;p6"/>
            <p:cNvSpPr/>
            <p:nvPr/>
          </p:nvSpPr>
          <p:spPr>
            <a:xfrm>
              <a:off x="5311686" y="4882845"/>
              <a:ext cx="151164" cy="94255"/>
            </a:xfrm>
            <a:custGeom>
              <a:avLst/>
              <a:gdLst/>
              <a:ahLst/>
              <a:cxnLst/>
              <a:rect l="l" t="t" r="r" b="b"/>
              <a:pathLst>
                <a:path w="1734" h="1081" extrusionOk="0">
                  <a:moveTo>
                    <a:pt x="110" y="0"/>
                  </a:moveTo>
                  <a:cubicBezTo>
                    <a:pt x="38" y="0"/>
                    <a:pt x="0" y="92"/>
                    <a:pt x="82" y="133"/>
                  </a:cubicBezTo>
                  <a:lnTo>
                    <a:pt x="1588" y="1080"/>
                  </a:lnTo>
                  <a:lnTo>
                    <a:pt x="1637" y="1080"/>
                  </a:lnTo>
                  <a:cubicBezTo>
                    <a:pt x="1661" y="1080"/>
                    <a:pt x="1685" y="1080"/>
                    <a:pt x="1709" y="1056"/>
                  </a:cubicBezTo>
                  <a:cubicBezTo>
                    <a:pt x="1734" y="1007"/>
                    <a:pt x="1709" y="959"/>
                    <a:pt x="1685" y="935"/>
                  </a:cubicBezTo>
                  <a:lnTo>
                    <a:pt x="155" y="11"/>
                  </a:lnTo>
                  <a:cubicBezTo>
                    <a:pt x="139" y="4"/>
                    <a:pt x="124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" name="Google Shape;235;p6"/>
            <p:cNvSpPr/>
            <p:nvPr/>
          </p:nvSpPr>
          <p:spPr>
            <a:xfrm>
              <a:off x="5341356" y="4845142"/>
              <a:ext cx="96813" cy="157942"/>
            </a:xfrm>
            <a:custGeom>
              <a:avLst/>
              <a:gdLst/>
              <a:ahLst/>
              <a:cxnLst/>
              <a:rect l="l" t="t" r="r" b="b"/>
              <a:pathLst>
                <a:path w="1118" h="1814" extrusionOk="0">
                  <a:moveTo>
                    <a:pt x="1010" y="0"/>
                  </a:moveTo>
                  <a:cubicBezTo>
                    <a:pt x="984" y="0"/>
                    <a:pt x="962" y="12"/>
                    <a:pt x="947" y="41"/>
                  </a:cubicBezTo>
                  <a:lnTo>
                    <a:pt x="24" y="1717"/>
                  </a:lnTo>
                  <a:cubicBezTo>
                    <a:pt x="0" y="1741"/>
                    <a:pt x="24" y="1790"/>
                    <a:pt x="49" y="1814"/>
                  </a:cubicBezTo>
                  <a:lnTo>
                    <a:pt x="97" y="1814"/>
                  </a:lnTo>
                  <a:cubicBezTo>
                    <a:pt x="122" y="1814"/>
                    <a:pt x="146" y="1814"/>
                    <a:pt x="170" y="1790"/>
                  </a:cubicBezTo>
                  <a:lnTo>
                    <a:pt x="1093" y="113"/>
                  </a:lnTo>
                  <a:cubicBezTo>
                    <a:pt x="1118" y="89"/>
                    <a:pt x="1093" y="41"/>
                    <a:pt x="1069" y="16"/>
                  </a:cubicBezTo>
                  <a:cubicBezTo>
                    <a:pt x="1049" y="6"/>
                    <a:pt x="1029" y="0"/>
                    <a:pt x="10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" name="Google Shape;236;p6"/>
            <p:cNvSpPr/>
            <p:nvPr/>
          </p:nvSpPr>
          <p:spPr>
            <a:xfrm>
              <a:off x="5613677" y="4833003"/>
              <a:ext cx="33120" cy="89161"/>
            </a:xfrm>
            <a:custGeom>
              <a:avLst/>
              <a:gdLst/>
              <a:ahLst/>
              <a:cxnLst/>
              <a:rect l="l" t="t" r="r" b="b"/>
              <a:pathLst>
                <a:path w="671" h="1845" extrusionOk="0">
                  <a:moveTo>
                    <a:pt x="106" y="0"/>
                  </a:moveTo>
                  <a:cubicBezTo>
                    <a:pt x="55" y="0"/>
                    <a:pt x="0" y="47"/>
                    <a:pt x="15" y="119"/>
                  </a:cubicBezTo>
                  <a:lnTo>
                    <a:pt x="501" y="1796"/>
                  </a:lnTo>
                  <a:cubicBezTo>
                    <a:pt x="501" y="1820"/>
                    <a:pt x="525" y="1844"/>
                    <a:pt x="573" y="1844"/>
                  </a:cubicBezTo>
                  <a:lnTo>
                    <a:pt x="598" y="1844"/>
                  </a:lnTo>
                  <a:cubicBezTo>
                    <a:pt x="646" y="1844"/>
                    <a:pt x="671" y="1796"/>
                    <a:pt x="646" y="1747"/>
                  </a:cubicBezTo>
                  <a:lnTo>
                    <a:pt x="185" y="71"/>
                  </a:lnTo>
                  <a:cubicBezTo>
                    <a:pt x="175" y="22"/>
                    <a:pt x="141" y="0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" name="Google Shape;237;p6"/>
            <p:cNvSpPr/>
            <p:nvPr/>
          </p:nvSpPr>
          <p:spPr>
            <a:xfrm>
              <a:off x="5578002" y="4852599"/>
              <a:ext cx="97662" cy="38212"/>
            </a:xfrm>
            <a:custGeom>
              <a:avLst/>
              <a:gdLst/>
              <a:ahLst/>
              <a:cxnLst/>
              <a:rect l="l" t="t" r="r" b="b"/>
              <a:pathLst>
                <a:path w="2017" h="788" extrusionOk="0">
                  <a:moveTo>
                    <a:pt x="1934" y="0"/>
                  </a:moveTo>
                  <a:cubicBezTo>
                    <a:pt x="1921" y="0"/>
                    <a:pt x="1908" y="3"/>
                    <a:pt x="1895" y="10"/>
                  </a:cubicBezTo>
                  <a:lnTo>
                    <a:pt x="49" y="617"/>
                  </a:lnTo>
                  <a:cubicBezTo>
                    <a:pt x="25" y="642"/>
                    <a:pt x="1" y="666"/>
                    <a:pt x="1" y="714"/>
                  </a:cubicBezTo>
                  <a:cubicBezTo>
                    <a:pt x="1" y="739"/>
                    <a:pt x="49" y="763"/>
                    <a:pt x="74" y="763"/>
                  </a:cubicBezTo>
                  <a:lnTo>
                    <a:pt x="98" y="787"/>
                  </a:lnTo>
                  <a:lnTo>
                    <a:pt x="1944" y="180"/>
                  </a:lnTo>
                  <a:cubicBezTo>
                    <a:pt x="1993" y="156"/>
                    <a:pt x="2017" y="107"/>
                    <a:pt x="1993" y="59"/>
                  </a:cubicBezTo>
                  <a:cubicBezTo>
                    <a:pt x="1993" y="23"/>
                    <a:pt x="1967" y="0"/>
                    <a:pt x="19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" name="Google Shape;238;p6"/>
            <p:cNvSpPr/>
            <p:nvPr/>
          </p:nvSpPr>
          <p:spPr>
            <a:xfrm>
              <a:off x="5589378" y="4845360"/>
              <a:ext cx="83225" cy="51798"/>
            </a:xfrm>
            <a:custGeom>
              <a:avLst/>
              <a:gdLst/>
              <a:ahLst/>
              <a:cxnLst/>
              <a:rect l="l" t="t" r="r" b="b"/>
              <a:pathLst>
                <a:path w="1734" h="1081" extrusionOk="0">
                  <a:moveTo>
                    <a:pt x="110" y="0"/>
                  </a:moveTo>
                  <a:cubicBezTo>
                    <a:pt x="38" y="0"/>
                    <a:pt x="0" y="92"/>
                    <a:pt x="82" y="133"/>
                  </a:cubicBezTo>
                  <a:lnTo>
                    <a:pt x="1588" y="1080"/>
                  </a:lnTo>
                  <a:lnTo>
                    <a:pt x="1637" y="1080"/>
                  </a:lnTo>
                  <a:cubicBezTo>
                    <a:pt x="1661" y="1080"/>
                    <a:pt x="1685" y="1080"/>
                    <a:pt x="1709" y="1056"/>
                  </a:cubicBezTo>
                  <a:cubicBezTo>
                    <a:pt x="1734" y="1007"/>
                    <a:pt x="1709" y="959"/>
                    <a:pt x="1685" y="935"/>
                  </a:cubicBezTo>
                  <a:lnTo>
                    <a:pt x="155" y="11"/>
                  </a:lnTo>
                  <a:cubicBezTo>
                    <a:pt x="139" y="4"/>
                    <a:pt x="124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" name="Google Shape;239;p6"/>
            <p:cNvSpPr/>
            <p:nvPr/>
          </p:nvSpPr>
          <p:spPr>
            <a:xfrm>
              <a:off x="5605651" y="4825730"/>
              <a:ext cx="53502" cy="87463"/>
            </a:xfrm>
            <a:custGeom>
              <a:avLst/>
              <a:gdLst/>
              <a:ahLst/>
              <a:cxnLst/>
              <a:rect l="l" t="t" r="r" b="b"/>
              <a:pathLst>
                <a:path w="1118" h="1814" extrusionOk="0">
                  <a:moveTo>
                    <a:pt x="1010" y="0"/>
                  </a:moveTo>
                  <a:cubicBezTo>
                    <a:pt x="984" y="0"/>
                    <a:pt x="962" y="12"/>
                    <a:pt x="947" y="41"/>
                  </a:cubicBezTo>
                  <a:lnTo>
                    <a:pt x="24" y="1717"/>
                  </a:lnTo>
                  <a:cubicBezTo>
                    <a:pt x="0" y="1741"/>
                    <a:pt x="24" y="1790"/>
                    <a:pt x="49" y="1814"/>
                  </a:cubicBezTo>
                  <a:lnTo>
                    <a:pt x="97" y="1814"/>
                  </a:lnTo>
                  <a:cubicBezTo>
                    <a:pt x="122" y="1814"/>
                    <a:pt x="146" y="1814"/>
                    <a:pt x="170" y="1790"/>
                  </a:cubicBezTo>
                  <a:lnTo>
                    <a:pt x="1093" y="113"/>
                  </a:lnTo>
                  <a:cubicBezTo>
                    <a:pt x="1118" y="89"/>
                    <a:pt x="1093" y="41"/>
                    <a:pt x="1069" y="16"/>
                  </a:cubicBezTo>
                  <a:cubicBezTo>
                    <a:pt x="1049" y="6"/>
                    <a:pt x="1029" y="0"/>
                    <a:pt x="10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94" name="Google Shape;194;p6"/>
          <p:cNvSpPr txBox="1">
            <a:spLocks noGrp="1"/>
          </p:cNvSpPr>
          <p:nvPr>
            <p:ph type="title"/>
          </p:nvPr>
        </p:nvSpPr>
        <p:spPr>
          <a:xfrm>
            <a:off x="1005100" y="560133"/>
            <a:ext cx="9926400" cy="8620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10551686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1_Title only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1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oogle Shape;195;p6"/>
          <p:cNvGrpSpPr>
            <a:grpSpLocks/>
          </p:cNvGrpSpPr>
          <p:nvPr/>
        </p:nvGrpSpPr>
        <p:grpSpPr bwMode="auto">
          <a:xfrm rot="20354607" flipH="1">
            <a:off x="-381000" y="269875"/>
            <a:ext cx="1830388" cy="1663700"/>
            <a:chOff x="7844079" y="226728"/>
            <a:chExt cx="1373387" cy="1246991"/>
          </a:xfrm>
        </p:grpSpPr>
        <p:sp>
          <p:nvSpPr>
            <p:cNvPr id="4" name="Google Shape;196;p6"/>
            <p:cNvSpPr/>
            <p:nvPr/>
          </p:nvSpPr>
          <p:spPr>
            <a:xfrm rot="-1688081">
              <a:off x="8404284" y="291664"/>
              <a:ext cx="164378" cy="141596"/>
            </a:xfrm>
            <a:custGeom>
              <a:avLst/>
              <a:gdLst/>
              <a:ahLst/>
              <a:cxnLst/>
              <a:rect l="l" t="t" r="r" b="b"/>
              <a:pathLst>
                <a:path w="827" h="713" extrusionOk="0">
                  <a:moveTo>
                    <a:pt x="462" y="105"/>
                  </a:moveTo>
                  <a:cubicBezTo>
                    <a:pt x="802" y="105"/>
                    <a:pt x="802" y="615"/>
                    <a:pt x="462" y="615"/>
                  </a:cubicBezTo>
                  <a:cubicBezTo>
                    <a:pt x="317" y="591"/>
                    <a:pt x="219" y="494"/>
                    <a:pt x="219" y="348"/>
                  </a:cubicBezTo>
                  <a:cubicBezTo>
                    <a:pt x="219" y="202"/>
                    <a:pt x="341" y="105"/>
                    <a:pt x="462" y="105"/>
                  </a:cubicBezTo>
                  <a:close/>
                  <a:moveTo>
                    <a:pt x="481" y="1"/>
                  </a:moveTo>
                  <a:cubicBezTo>
                    <a:pt x="392" y="1"/>
                    <a:pt x="299" y="33"/>
                    <a:pt x="219" y="105"/>
                  </a:cubicBezTo>
                  <a:cubicBezTo>
                    <a:pt x="1" y="324"/>
                    <a:pt x="171" y="688"/>
                    <a:pt x="462" y="712"/>
                  </a:cubicBezTo>
                  <a:cubicBezTo>
                    <a:pt x="657" y="712"/>
                    <a:pt x="827" y="542"/>
                    <a:pt x="827" y="348"/>
                  </a:cubicBezTo>
                  <a:cubicBezTo>
                    <a:pt x="827" y="136"/>
                    <a:pt x="663" y="1"/>
                    <a:pt x="481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" name="Google Shape;197;p6"/>
            <p:cNvSpPr/>
            <p:nvPr/>
          </p:nvSpPr>
          <p:spPr>
            <a:xfrm rot="-1688081">
              <a:off x="7885669" y="508705"/>
              <a:ext cx="222744" cy="212988"/>
            </a:xfrm>
            <a:custGeom>
              <a:avLst/>
              <a:gdLst/>
              <a:ahLst/>
              <a:cxnLst/>
              <a:rect l="l" t="t" r="r" b="b"/>
              <a:pathLst>
                <a:path w="1119" h="1074" extrusionOk="0">
                  <a:moveTo>
                    <a:pt x="681" y="441"/>
                  </a:moveTo>
                  <a:cubicBezTo>
                    <a:pt x="681" y="441"/>
                    <a:pt x="681" y="441"/>
                    <a:pt x="681" y="466"/>
                  </a:cubicBezTo>
                  <a:cubicBezTo>
                    <a:pt x="681" y="466"/>
                    <a:pt x="657" y="490"/>
                    <a:pt x="584" y="490"/>
                  </a:cubicBezTo>
                  <a:cubicBezTo>
                    <a:pt x="608" y="466"/>
                    <a:pt x="632" y="441"/>
                    <a:pt x="657" y="441"/>
                  </a:cubicBezTo>
                  <a:close/>
                  <a:moveTo>
                    <a:pt x="384" y="97"/>
                  </a:moveTo>
                  <a:cubicBezTo>
                    <a:pt x="401" y="97"/>
                    <a:pt x="420" y="98"/>
                    <a:pt x="438" y="101"/>
                  </a:cubicBezTo>
                  <a:cubicBezTo>
                    <a:pt x="559" y="101"/>
                    <a:pt x="681" y="126"/>
                    <a:pt x="778" y="150"/>
                  </a:cubicBezTo>
                  <a:cubicBezTo>
                    <a:pt x="924" y="199"/>
                    <a:pt x="1021" y="369"/>
                    <a:pt x="972" y="514"/>
                  </a:cubicBezTo>
                  <a:cubicBezTo>
                    <a:pt x="924" y="733"/>
                    <a:pt x="705" y="976"/>
                    <a:pt x="559" y="976"/>
                  </a:cubicBezTo>
                  <a:lnTo>
                    <a:pt x="511" y="976"/>
                  </a:lnTo>
                  <a:cubicBezTo>
                    <a:pt x="414" y="879"/>
                    <a:pt x="438" y="733"/>
                    <a:pt x="511" y="612"/>
                  </a:cubicBezTo>
                  <a:cubicBezTo>
                    <a:pt x="608" y="587"/>
                    <a:pt x="754" y="563"/>
                    <a:pt x="778" y="490"/>
                  </a:cubicBezTo>
                  <a:cubicBezTo>
                    <a:pt x="802" y="441"/>
                    <a:pt x="778" y="393"/>
                    <a:pt x="754" y="369"/>
                  </a:cubicBezTo>
                  <a:cubicBezTo>
                    <a:pt x="730" y="344"/>
                    <a:pt x="705" y="344"/>
                    <a:pt x="681" y="344"/>
                  </a:cubicBezTo>
                  <a:cubicBezTo>
                    <a:pt x="608" y="344"/>
                    <a:pt x="535" y="417"/>
                    <a:pt x="462" y="514"/>
                  </a:cubicBezTo>
                  <a:cubicBezTo>
                    <a:pt x="441" y="519"/>
                    <a:pt x="419" y="521"/>
                    <a:pt x="398" y="521"/>
                  </a:cubicBezTo>
                  <a:cubicBezTo>
                    <a:pt x="299" y="521"/>
                    <a:pt x="202" y="477"/>
                    <a:pt x="122" y="417"/>
                  </a:cubicBezTo>
                  <a:cubicBezTo>
                    <a:pt x="98" y="369"/>
                    <a:pt x="98" y="344"/>
                    <a:pt x="122" y="296"/>
                  </a:cubicBezTo>
                  <a:cubicBezTo>
                    <a:pt x="165" y="168"/>
                    <a:pt x="263" y="97"/>
                    <a:pt x="384" y="97"/>
                  </a:cubicBezTo>
                  <a:close/>
                  <a:moveTo>
                    <a:pt x="386" y="1"/>
                  </a:moveTo>
                  <a:cubicBezTo>
                    <a:pt x="230" y="1"/>
                    <a:pt x="69" y="97"/>
                    <a:pt x="25" y="271"/>
                  </a:cubicBezTo>
                  <a:cubicBezTo>
                    <a:pt x="1" y="344"/>
                    <a:pt x="1" y="417"/>
                    <a:pt x="49" y="466"/>
                  </a:cubicBezTo>
                  <a:cubicBezTo>
                    <a:pt x="147" y="563"/>
                    <a:pt x="292" y="612"/>
                    <a:pt x="414" y="612"/>
                  </a:cubicBezTo>
                  <a:cubicBezTo>
                    <a:pt x="341" y="733"/>
                    <a:pt x="341" y="927"/>
                    <a:pt x="462" y="1049"/>
                  </a:cubicBezTo>
                  <a:cubicBezTo>
                    <a:pt x="487" y="1073"/>
                    <a:pt x="511" y="1073"/>
                    <a:pt x="559" y="1073"/>
                  </a:cubicBezTo>
                  <a:cubicBezTo>
                    <a:pt x="754" y="1073"/>
                    <a:pt x="1021" y="782"/>
                    <a:pt x="1070" y="539"/>
                  </a:cubicBezTo>
                  <a:cubicBezTo>
                    <a:pt x="1118" y="320"/>
                    <a:pt x="997" y="126"/>
                    <a:pt x="827" y="77"/>
                  </a:cubicBezTo>
                  <a:cubicBezTo>
                    <a:pt x="705" y="29"/>
                    <a:pt x="584" y="4"/>
                    <a:pt x="438" y="4"/>
                  </a:cubicBezTo>
                  <a:cubicBezTo>
                    <a:pt x="421" y="2"/>
                    <a:pt x="403" y="1"/>
                    <a:pt x="386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" name="Google Shape;198;p6"/>
            <p:cNvSpPr/>
            <p:nvPr/>
          </p:nvSpPr>
          <p:spPr>
            <a:xfrm rot="-1688081">
              <a:off x="7969074" y="265754"/>
              <a:ext cx="216788" cy="212988"/>
            </a:xfrm>
            <a:custGeom>
              <a:avLst/>
              <a:gdLst/>
              <a:ahLst/>
              <a:cxnLst/>
              <a:rect l="l" t="t" r="r" b="b"/>
              <a:pathLst>
                <a:path w="1094" h="1072" extrusionOk="0">
                  <a:moveTo>
                    <a:pt x="484" y="620"/>
                  </a:moveTo>
                  <a:cubicBezTo>
                    <a:pt x="474" y="660"/>
                    <a:pt x="413" y="681"/>
                    <a:pt x="413" y="681"/>
                  </a:cubicBezTo>
                  <a:cubicBezTo>
                    <a:pt x="433" y="641"/>
                    <a:pt x="452" y="634"/>
                    <a:pt x="484" y="620"/>
                  </a:cubicBezTo>
                  <a:close/>
                  <a:moveTo>
                    <a:pt x="480" y="88"/>
                  </a:moveTo>
                  <a:cubicBezTo>
                    <a:pt x="512" y="88"/>
                    <a:pt x="542" y="105"/>
                    <a:pt x="559" y="122"/>
                  </a:cubicBezTo>
                  <a:cubicBezTo>
                    <a:pt x="607" y="243"/>
                    <a:pt x="607" y="365"/>
                    <a:pt x="559" y="486"/>
                  </a:cubicBezTo>
                  <a:cubicBezTo>
                    <a:pt x="462" y="486"/>
                    <a:pt x="389" y="535"/>
                    <a:pt x="340" y="608"/>
                  </a:cubicBezTo>
                  <a:cubicBezTo>
                    <a:pt x="316" y="632"/>
                    <a:pt x="316" y="681"/>
                    <a:pt x="340" y="681"/>
                  </a:cubicBezTo>
                  <a:cubicBezTo>
                    <a:pt x="365" y="729"/>
                    <a:pt x="389" y="753"/>
                    <a:pt x="437" y="753"/>
                  </a:cubicBezTo>
                  <a:cubicBezTo>
                    <a:pt x="535" y="753"/>
                    <a:pt x="607" y="632"/>
                    <a:pt x="632" y="559"/>
                  </a:cubicBezTo>
                  <a:lnTo>
                    <a:pt x="778" y="559"/>
                  </a:lnTo>
                  <a:cubicBezTo>
                    <a:pt x="790" y="555"/>
                    <a:pt x="804" y="553"/>
                    <a:pt x="818" y="553"/>
                  </a:cubicBezTo>
                  <a:cubicBezTo>
                    <a:pt x="883" y="553"/>
                    <a:pt x="956" y="596"/>
                    <a:pt x="996" y="656"/>
                  </a:cubicBezTo>
                  <a:cubicBezTo>
                    <a:pt x="996" y="681"/>
                    <a:pt x="996" y="729"/>
                    <a:pt x="972" y="753"/>
                  </a:cubicBezTo>
                  <a:cubicBezTo>
                    <a:pt x="850" y="899"/>
                    <a:pt x="656" y="972"/>
                    <a:pt x="462" y="972"/>
                  </a:cubicBezTo>
                  <a:cubicBezTo>
                    <a:pt x="449" y="974"/>
                    <a:pt x="437" y="975"/>
                    <a:pt x="424" y="975"/>
                  </a:cubicBezTo>
                  <a:cubicBezTo>
                    <a:pt x="268" y="975"/>
                    <a:pt x="122" y="838"/>
                    <a:pt x="122" y="681"/>
                  </a:cubicBezTo>
                  <a:cubicBezTo>
                    <a:pt x="97" y="511"/>
                    <a:pt x="146" y="316"/>
                    <a:pt x="243" y="170"/>
                  </a:cubicBezTo>
                  <a:cubicBezTo>
                    <a:pt x="292" y="122"/>
                    <a:pt x="365" y="98"/>
                    <a:pt x="437" y="98"/>
                  </a:cubicBezTo>
                  <a:cubicBezTo>
                    <a:pt x="452" y="90"/>
                    <a:pt x="466" y="88"/>
                    <a:pt x="480" y="88"/>
                  </a:cubicBezTo>
                  <a:close/>
                  <a:moveTo>
                    <a:pt x="437" y="0"/>
                  </a:moveTo>
                  <a:cubicBezTo>
                    <a:pt x="340" y="0"/>
                    <a:pt x="243" y="49"/>
                    <a:pt x="170" y="122"/>
                  </a:cubicBezTo>
                  <a:cubicBezTo>
                    <a:pt x="49" y="292"/>
                    <a:pt x="0" y="511"/>
                    <a:pt x="24" y="705"/>
                  </a:cubicBezTo>
                  <a:cubicBezTo>
                    <a:pt x="24" y="910"/>
                    <a:pt x="195" y="1072"/>
                    <a:pt x="396" y="1072"/>
                  </a:cubicBezTo>
                  <a:cubicBezTo>
                    <a:pt x="410" y="1072"/>
                    <a:pt x="423" y="1071"/>
                    <a:pt x="437" y="1069"/>
                  </a:cubicBezTo>
                  <a:cubicBezTo>
                    <a:pt x="656" y="1069"/>
                    <a:pt x="875" y="972"/>
                    <a:pt x="1045" y="826"/>
                  </a:cubicBezTo>
                  <a:cubicBezTo>
                    <a:pt x="1069" y="753"/>
                    <a:pt x="1093" y="705"/>
                    <a:pt x="1069" y="632"/>
                  </a:cubicBezTo>
                  <a:cubicBezTo>
                    <a:pt x="1006" y="548"/>
                    <a:pt x="906" y="482"/>
                    <a:pt x="801" y="482"/>
                  </a:cubicBezTo>
                  <a:cubicBezTo>
                    <a:pt x="785" y="482"/>
                    <a:pt x="769" y="483"/>
                    <a:pt x="753" y="486"/>
                  </a:cubicBezTo>
                  <a:lnTo>
                    <a:pt x="656" y="486"/>
                  </a:lnTo>
                  <a:cubicBezTo>
                    <a:pt x="705" y="365"/>
                    <a:pt x="680" y="219"/>
                    <a:pt x="632" y="98"/>
                  </a:cubicBezTo>
                  <a:cubicBezTo>
                    <a:pt x="583" y="49"/>
                    <a:pt x="510" y="0"/>
                    <a:pt x="437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" name="Google Shape;199;p6"/>
            <p:cNvSpPr/>
            <p:nvPr/>
          </p:nvSpPr>
          <p:spPr>
            <a:xfrm rot="-1688081">
              <a:off x="8097840" y="455886"/>
              <a:ext cx="197730" cy="172533"/>
            </a:xfrm>
            <a:custGeom>
              <a:avLst/>
              <a:gdLst/>
              <a:ahLst/>
              <a:cxnLst/>
              <a:rect l="l" t="t" r="r" b="b"/>
              <a:pathLst>
                <a:path w="997" h="868" extrusionOk="0">
                  <a:moveTo>
                    <a:pt x="405" y="1"/>
                  </a:moveTo>
                  <a:cubicBezTo>
                    <a:pt x="214" y="1"/>
                    <a:pt x="67" y="97"/>
                    <a:pt x="49" y="168"/>
                  </a:cubicBezTo>
                  <a:cubicBezTo>
                    <a:pt x="0" y="363"/>
                    <a:pt x="49" y="557"/>
                    <a:pt x="195" y="703"/>
                  </a:cubicBezTo>
                  <a:cubicBezTo>
                    <a:pt x="350" y="801"/>
                    <a:pt x="529" y="867"/>
                    <a:pt x="667" y="867"/>
                  </a:cubicBezTo>
                  <a:cubicBezTo>
                    <a:pt x="767" y="867"/>
                    <a:pt x="844" y="833"/>
                    <a:pt x="875" y="751"/>
                  </a:cubicBezTo>
                  <a:cubicBezTo>
                    <a:pt x="996" y="484"/>
                    <a:pt x="875" y="168"/>
                    <a:pt x="632" y="47"/>
                  </a:cubicBezTo>
                  <a:cubicBezTo>
                    <a:pt x="553" y="14"/>
                    <a:pt x="476" y="1"/>
                    <a:pt x="40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" name="Google Shape;200;p6"/>
            <p:cNvSpPr/>
            <p:nvPr/>
          </p:nvSpPr>
          <p:spPr>
            <a:xfrm rot="-1688081">
              <a:off x="8096717" y="483916"/>
              <a:ext cx="91718" cy="96380"/>
            </a:xfrm>
            <a:custGeom>
              <a:avLst/>
              <a:gdLst/>
              <a:ahLst/>
              <a:cxnLst/>
              <a:rect l="l" t="t" r="r" b="b"/>
              <a:pathLst>
                <a:path w="463" h="487" extrusionOk="0">
                  <a:moveTo>
                    <a:pt x="462" y="0"/>
                  </a:moveTo>
                  <a:lnTo>
                    <a:pt x="1" y="486"/>
                  </a:lnTo>
                  <a:cubicBezTo>
                    <a:pt x="1" y="486"/>
                    <a:pt x="438" y="98"/>
                    <a:pt x="46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" name="Google Shape;201;p6"/>
            <p:cNvSpPr/>
            <p:nvPr/>
          </p:nvSpPr>
          <p:spPr>
            <a:xfrm rot="-1688081">
              <a:off x="8086977" y="473246"/>
              <a:ext cx="110777" cy="116608"/>
            </a:xfrm>
            <a:custGeom>
              <a:avLst/>
              <a:gdLst/>
              <a:ahLst/>
              <a:cxnLst/>
              <a:rect l="l" t="t" r="r" b="b"/>
              <a:pathLst>
                <a:path w="559" h="586" extrusionOk="0">
                  <a:moveTo>
                    <a:pt x="504" y="1"/>
                  </a:moveTo>
                  <a:cubicBezTo>
                    <a:pt x="487" y="1"/>
                    <a:pt x="471" y="9"/>
                    <a:pt x="462" y="27"/>
                  </a:cubicBezTo>
                  <a:cubicBezTo>
                    <a:pt x="340" y="197"/>
                    <a:pt x="195" y="367"/>
                    <a:pt x="25" y="489"/>
                  </a:cubicBezTo>
                  <a:cubicBezTo>
                    <a:pt x="0" y="513"/>
                    <a:pt x="0" y="537"/>
                    <a:pt x="25" y="562"/>
                  </a:cubicBezTo>
                  <a:cubicBezTo>
                    <a:pt x="25" y="562"/>
                    <a:pt x="49" y="562"/>
                    <a:pt x="49" y="586"/>
                  </a:cubicBezTo>
                  <a:cubicBezTo>
                    <a:pt x="73" y="562"/>
                    <a:pt x="73" y="562"/>
                    <a:pt x="73" y="562"/>
                  </a:cubicBezTo>
                  <a:cubicBezTo>
                    <a:pt x="267" y="416"/>
                    <a:pt x="413" y="246"/>
                    <a:pt x="559" y="51"/>
                  </a:cubicBezTo>
                  <a:cubicBezTo>
                    <a:pt x="559" y="21"/>
                    <a:pt x="531" y="1"/>
                    <a:pt x="504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" name="Google Shape;202;p6"/>
            <p:cNvSpPr/>
            <p:nvPr/>
          </p:nvSpPr>
          <p:spPr>
            <a:xfrm rot="-1688081">
              <a:off x="8145696" y="484405"/>
              <a:ext cx="102438" cy="116608"/>
            </a:xfrm>
            <a:custGeom>
              <a:avLst/>
              <a:gdLst/>
              <a:ahLst/>
              <a:cxnLst/>
              <a:rect l="l" t="t" r="r" b="b"/>
              <a:pathLst>
                <a:path w="511" h="584" extrusionOk="0">
                  <a:moveTo>
                    <a:pt x="510" y="1"/>
                  </a:moveTo>
                  <a:lnTo>
                    <a:pt x="0" y="584"/>
                  </a:lnTo>
                  <a:cubicBezTo>
                    <a:pt x="194" y="390"/>
                    <a:pt x="365" y="195"/>
                    <a:pt x="5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" name="Google Shape;203;p6"/>
            <p:cNvSpPr/>
            <p:nvPr/>
          </p:nvSpPr>
          <p:spPr>
            <a:xfrm rot="-1688081">
              <a:off x="8134246" y="477399"/>
              <a:ext cx="125070" cy="133266"/>
            </a:xfrm>
            <a:custGeom>
              <a:avLst/>
              <a:gdLst/>
              <a:ahLst/>
              <a:cxnLst/>
              <a:rect l="l" t="t" r="r" b="b"/>
              <a:pathLst>
                <a:path w="632" h="667" extrusionOk="0">
                  <a:moveTo>
                    <a:pt x="563" y="1"/>
                  </a:moveTo>
                  <a:cubicBezTo>
                    <a:pt x="547" y="1"/>
                    <a:pt x="535" y="18"/>
                    <a:pt x="535" y="35"/>
                  </a:cubicBezTo>
                  <a:cubicBezTo>
                    <a:pt x="389" y="254"/>
                    <a:pt x="219" y="448"/>
                    <a:pt x="25" y="594"/>
                  </a:cubicBezTo>
                  <a:cubicBezTo>
                    <a:pt x="0" y="618"/>
                    <a:pt x="0" y="642"/>
                    <a:pt x="25" y="667"/>
                  </a:cubicBezTo>
                  <a:lnTo>
                    <a:pt x="97" y="667"/>
                  </a:lnTo>
                  <a:cubicBezTo>
                    <a:pt x="292" y="496"/>
                    <a:pt x="486" y="278"/>
                    <a:pt x="632" y="59"/>
                  </a:cubicBezTo>
                  <a:cubicBezTo>
                    <a:pt x="632" y="35"/>
                    <a:pt x="608" y="11"/>
                    <a:pt x="583" y="11"/>
                  </a:cubicBezTo>
                  <a:cubicBezTo>
                    <a:pt x="576" y="3"/>
                    <a:pt x="569" y="1"/>
                    <a:pt x="563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" name="Google Shape;204;p6"/>
            <p:cNvSpPr/>
            <p:nvPr/>
          </p:nvSpPr>
          <p:spPr>
            <a:xfrm rot="-1688081">
              <a:off x="7849333" y="474447"/>
              <a:ext cx="145319" cy="57114"/>
            </a:xfrm>
            <a:custGeom>
              <a:avLst/>
              <a:gdLst/>
              <a:ahLst/>
              <a:cxnLst/>
              <a:rect l="l" t="t" r="r" b="b"/>
              <a:pathLst>
                <a:path w="729" h="287" extrusionOk="0">
                  <a:moveTo>
                    <a:pt x="254" y="0"/>
                  </a:moveTo>
                  <a:cubicBezTo>
                    <a:pt x="184" y="0"/>
                    <a:pt x="114" y="14"/>
                    <a:pt x="49" y="43"/>
                  </a:cubicBezTo>
                  <a:cubicBezTo>
                    <a:pt x="0" y="68"/>
                    <a:pt x="25" y="140"/>
                    <a:pt x="73" y="140"/>
                  </a:cubicBezTo>
                  <a:cubicBezTo>
                    <a:pt x="133" y="118"/>
                    <a:pt x="196" y="107"/>
                    <a:pt x="258" y="107"/>
                  </a:cubicBezTo>
                  <a:cubicBezTo>
                    <a:pt x="396" y="107"/>
                    <a:pt x="531" y="161"/>
                    <a:pt x="632" y="262"/>
                  </a:cubicBezTo>
                  <a:cubicBezTo>
                    <a:pt x="656" y="286"/>
                    <a:pt x="656" y="286"/>
                    <a:pt x="680" y="286"/>
                  </a:cubicBezTo>
                  <a:lnTo>
                    <a:pt x="705" y="286"/>
                  </a:lnTo>
                  <a:cubicBezTo>
                    <a:pt x="729" y="262"/>
                    <a:pt x="729" y="213"/>
                    <a:pt x="705" y="213"/>
                  </a:cubicBezTo>
                  <a:cubicBezTo>
                    <a:pt x="585" y="77"/>
                    <a:pt x="418" y="0"/>
                    <a:pt x="254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" name="Google Shape;205;p6"/>
            <p:cNvSpPr/>
            <p:nvPr/>
          </p:nvSpPr>
          <p:spPr>
            <a:xfrm rot="-1688081">
              <a:off x="8204018" y="501822"/>
              <a:ext cx="77425" cy="91621"/>
            </a:xfrm>
            <a:custGeom>
              <a:avLst/>
              <a:gdLst/>
              <a:ahLst/>
              <a:cxnLst/>
              <a:rect l="l" t="t" r="r" b="b"/>
              <a:pathLst>
                <a:path w="389" h="462" extrusionOk="0">
                  <a:moveTo>
                    <a:pt x="389" y="0"/>
                  </a:moveTo>
                  <a:lnTo>
                    <a:pt x="0" y="462"/>
                  </a:lnTo>
                  <a:cubicBezTo>
                    <a:pt x="0" y="462"/>
                    <a:pt x="364" y="146"/>
                    <a:pt x="38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" name="Google Shape;206;p6"/>
            <p:cNvSpPr/>
            <p:nvPr/>
          </p:nvSpPr>
          <p:spPr>
            <a:xfrm rot="-1688081">
              <a:off x="8189668" y="491995"/>
              <a:ext cx="101247" cy="111848"/>
            </a:xfrm>
            <a:custGeom>
              <a:avLst/>
              <a:gdLst/>
              <a:ahLst/>
              <a:cxnLst/>
              <a:rect l="l" t="t" r="r" b="b"/>
              <a:pathLst>
                <a:path w="511" h="566" extrusionOk="0">
                  <a:moveTo>
                    <a:pt x="462" y="1"/>
                  </a:moveTo>
                  <a:cubicBezTo>
                    <a:pt x="444" y="1"/>
                    <a:pt x="425" y="19"/>
                    <a:pt x="413" y="55"/>
                  </a:cubicBezTo>
                  <a:cubicBezTo>
                    <a:pt x="389" y="152"/>
                    <a:pt x="170" y="371"/>
                    <a:pt x="24" y="468"/>
                  </a:cubicBezTo>
                  <a:cubicBezTo>
                    <a:pt x="0" y="493"/>
                    <a:pt x="0" y="517"/>
                    <a:pt x="24" y="541"/>
                  </a:cubicBezTo>
                  <a:cubicBezTo>
                    <a:pt x="24" y="541"/>
                    <a:pt x="49" y="565"/>
                    <a:pt x="73" y="565"/>
                  </a:cubicBezTo>
                  <a:cubicBezTo>
                    <a:pt x="73" y="565"/>
                    <a:pt x="73" y="541"/>
                    <a:pt x="73" y="541"/>
                  </a:cubicBezTo>
                  <a:cubicBezTo>
                    <a:pt x="122" y="493"/>
                    <a:pt x="486" y="225"/>
                    <a:pt x="510" y="55"/>
                  </a:cubicBezTo>
                  <a:cubicBezTo>
                    <a:pt x="498" y="19"/>
                    <a:pt x="480" y="1"/>
                    <a:pt x="462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" name="Google Shape;207;p6"/>
            <p:cNvSpPr/>
            <p:nvPr/>
          </p:nvSpPr>
          <p:spPr>
            <a:xfrm rot="-1688081">
              <a:off x="7906533" y="365424"/>
              <a:ext cx="77425" cy="139215"/>
            </a:xfrm>
            <a:custGeom>
              <a:avLst/>
              <a:gdLst/>
              <a:ahLst/>
              <a:cxnLst/>
              <a:rect l="l" t="t" r="r" b="b"/>
              <a:pathLst>
                <a:path w="390" h="699" extrusionOk="0">
                  <a:moveTo>
                    <a:pt x="158" y="0"/>
                  </a:moveTo>
                  <a:cubicBezTo>
                    <a:pt x="146" y="0"/>
                    <a:pt x="134" y="6"/>
                    <a:pt x="122" y="18"/>
                  </a:cubicBezTo>
                  <a:cubicBezTo>
                    <a:pt x="0" y="237"/>
                    <a:pt x="98" y="529"/>
                    <a:pt x="292" y="699"/>
                  </a:cubicBezTo>
                  <a:lnTo>
                    <a:pt x="365" y="699"/>
                  </a:lnTo>
                  <a:cubicBezTo>
                    <a:pt x="389" y="674"/>
                    <a:pt x="389" y="650"/>
                    <a:pt x="365" y="626"/>
                  </a:cubicBezTo>
                  <a:cubicBezTo>
                    <a:pt x="171" y="504"/>
                    <a:pt x="122" y="261"/>
                    <a:pt x="195" y="67"/>
                  </a:cubicBezTo>
                  <a:cubicBezTo>
                    <a:pt x="219" y="43"/>
                    <a:pt x="219" y="18"/>
                    <a:pt x="195" y="18"/>
                  </a:cubicBezTo>
                  <a:cubicBezTo>
                    <a:pt x="183" y="6"/>
                    <a:pt x="171" y="0"/>
                    <a:pt x="158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" name="Google Shape;208;p6"/>
            <p:cNvSpPr/>
            <p:nvPr/>
          </p:nvSpPr>
          <p:spPr>
            <a:xfrm rot="-1688081">
              <a:off x="8626992" y="406417"/>
              <a:ext cx="366872" cy="1042332"/>
            </a:xfrm>
            <a:custGeom>
              <a:avLst/>
              <a:gdLst/>
              <a:ahLst/>
              <a:cxnLst/>
              <a:rect l="l" t="t" r="r" b="b"/>
              <a:pathLst>
                <a:path w="1848" h="5242" extrusionOk="0">
                  <a:moveTo>
                    <a:pt x="156" y="1"/>
                  </a:moveTo>
                  <a:cubicBezTo>
                    <a:pt x="122" y="1"/>
                    <a:pt x="86" y="7"/>
                    <a:pt x="49" y="19"/>
                  </a:cubicBezTo>
                  <a:cubicBezTo>
                    <a:pt x="25" y="19"/>
                    <a:pt x="1" y="43"/>
                    <a:pt x="1" y="68"/>
                  </a:cubicBezTo>
                  <a:cubicBezTo>
                    <a:pt x="25" y="92"/>
                    <a:pt x="25" y="116"/>
                    <a:pt x="49" y="116"/>
                  </a:cubicBezTo>
                  <a:lnTo>
                    <a:pt x="74" y="92"/>
                  </a:lnTo>
                  <a:lnTo>
                    <a:pt x="244" y="92"/>
                  </a:lnTo>
                  <a:cubicBezTo>
                    <a:pt x="251" y="99"/>
                    <a:pt x="258" y="102"/>
                    <a:pt x="265" y="102"/>
                  </a:cubicBezTo>
                  <a:cubicBezTo>
                    <a:pt x="280" y="102"/>
                    <a:pt x="292" y="85"/>
                    <a:pt x="292" y="68"/>
                  </a:cubicBezTo>
                  <a:cubicBezTo>
                    <a:pt x="292" y="43"/>
                    <a:pt x="268" y="19"/>
                    <a:pt x="244" y="19"/>
                  </a:cubicBezTo>
                  <a:cubicBezTo>
                    <a:pt x="220" y="7"/>
                    <a:pt x="189" y="1"/>
                    <a:pt x="156" y="1"/>
                  </a:cubicBezTo>
                  <a:close/>
                  <a:moveTo>
                    <a:pt x="438" y="43"/>
                  </a:moveTo>
                  <a:cubicBezTo>
                    <a:pt x="414" y="43"/>
                    <a:pt x="390" y="68"/>
                    <a:pt x="390" y="92"/>
                  </a:cubicBezTo>
                  <a:cubicBezTo>
                    <a:pt x="390" y="116"/>
                    <a:pt x="390" y="141"/>
                    <a:pt x="414" y="141"/>
                  </a:cubicBezTo>
                  <a:cubicBezTo>
                    <a:pt x="487" y="165"/>
                    <a:pt x="535" y="165"/>
                    <a:pt x="584" y="189"/>
                  </a:cubicBezTo>
                  <a:lnTo>
                    <a:pt x="608" y="189"/>
                  </a:lnTo>
                  <a:cubicBezTo>
                    <a:pt x="632" y="189"/>
                    <a:pt x="632" y="189"/>
                    <a:pt x="657" y="165"/>
                  </a:cubicBezTo>
                  <a:cubicBezTo>
                    <a:pt x="657" y="141"/>
                    <a:pt x="657" y="116"/>
                    <a:pt x="632" y="116"/>
                  </a:cubicBezTo>
                  <a:cubicBezTo>
                    <a:pt x="560" y="92"/>
                    <a:pt x="511" y="68"/>
                    <a:pt x="438" y="43"/>
                  </a:cubicBezTo>
                  <a:close/>
                  <a:moveTo>
                    <a:pt x="778" y="195"/>
                  </a:moveTo>
                  <a:cubicBezTo>
                    <a:pt x="766" y="195"/>
                    <a:pt x="754" y="201"/>
                    <a:pt x="754" y="213"/>
                  </a:cubicBezTo>
                  <a:cubicBezTo>
                    <a:pt x="730" y="238"/>
                    <a:pt x="730" y="262"/>
                    <a:pt x="754" y="286"/>
                  </a:cubicBezTo>
                  <a:cubicBezTo>
                    <a:pt x="803" y="311"/>
                    <a:pt x="851" y="359"/>
                    <a:pt x="875" y="384"/>
                  </a:cubicBezTo>
                  <a:cubicBezTo>
                    <a:pt x="900" y="408"/>
                    <a:pt x="900" y="408"/>
                    <a:pt x="924" y="408"/>
                  </a:cubicBezTo>
                  <a:lnTo>
                    <a:pt x="973" y="408"/>
                  </a:lnTo>
                  <a:cubicBezTo>
                    <a:pt x="973" y="384"/>
                    <a:pt x="973" y="359"/>
                    <a:pt x="973" y="335"/>
                  </a:cubicBezTo>
                  <a:cubicBezTo>
                    <a:pt x="924" y="286"/>
                    <a:pt x="875" y="238"/>
                    <a:pt x="803" y="213"/>
                  </a:cubicBezTo>
                  <a:cubicBezTo>
                    <a:pt x="803" y="201"/>
                    <a:pt x="790" y="195"/>
                    <a:pt x="778" y="195"/>
                  </a:cubicBezTo>
                  <a:close/>
                  <a:moveTo>
                    <a:pt x="1033" y="438"/>
                  </a:moveTo>
                  <a:cubicBezTo>
                    <a:pt x="1021" y="438"/>
                    <a:pt x="1009" y="444"/>
                    <a:pt x="997" y="456"/>
                  </a:cubicBezTo>
                  <a:cubicBezTo>
                    <a:pt x="973" y="456"/>
                    <a:pt x="973" y="505"/>
                    <a:pt x="997" y="529"/>
                  </a:cubicBezTo>
                  <a:cubicBezTo>
                    <a:pt x="1021" y="578"/>
                    <a:pt x="1045" y="626"/>
                    <a:pt x="1070" y="675"/>
                  </a:cubicBezTo>
                  <a:cubicBezTo>
                    <a:pt x="1070" y="699"/>
                    <a:pt x="1094" y="724"/>
                    <a:pt x="1118" y="724"/>
                  </a:cubicBezTo>
                  <a:lnTo>
                    <a:pt x="1118" y="699"/>
                  </a:lnTo>
                  <a:cubicBezTo>
                    <a:pt x="1143" y="675"/>
                    <a:pt x="1167" y="651"/>
                    <a:pt x="1143" y="626"/>
                  </a:cubicBezTo>
                  <a:cubicBezTo>
                    <a:pt x="1118" y="578"/>
                    <a:pt x="1094" y="505"/>
                    <a:pt x="1070" y="456"/>
                  </a:cubicBezTo>
                  <a:cubicBezTo>
                    <a:pt x="1058" y="444"/>
                    <a:pt x="1045" y="438"/>
                    <a:pt x="1033" y="438"/>
                  </a:cubicBezTo>
                  <a:close/>
                  <a:moveTo>
                    <a:pt x="1143" y="796"/>
                  </a:moveTo>
                  <a:cubicBezTo>
                    <a:pt x="1118" y="821"/>
                    <a:pt x="1118" y="845"/>
                    <a:pt x="1118" y="869"/>
                  </a:cubicBezTo>
                  <a:cubicBezTo>
                    <a:pt x="1118" y="918"/>
                    <a:pt x="1143" y="991"/>
                    <a:pt x="1143" y="991"/>
                  </a:cubicBezTo>
                  <a:lnTo>
                    <a:pt x="1143" y="1039"/>
                  </a:lnTo>
                  <a:cubicBezTo>
                    <a:pt x="1143" y="1064"/>
                    <a:pt x="1167" y="1088"/>
                    <a:pt x="1191" y="1088"/>
                  </a:cubicBezTo>
                  <a:cubicBezTo>
                    <a:pt x="1215" y="1088"/>
                    <a:pt x="1240" y="1064"/>
                    <a:pt x="1240" y="1039"/>
                  </a:cubicBezTo>
                  <a:cubicBezTo>
                    <a:pt x="1240" y="1015"/>
                    <a:pt x="1240" y="1015"/>
                    <a:pt x="1240" y="991"/>
                  </a:cubicBezTo>
                  <a:cubicBezTo>
                    <a:pt x="1215" y="942"/>
                    <a:pt x="1215" y="894"/>
                    <a:pt x="1215" y="845"/>
                  </a:cubicBezTo>
                  <a:cubicBezTo>
                    <a:pt x="1191" y="821"/>
                    <a:pt x="1167" y="796"/>
                    <a:pt x="1143" y="796"/>
                  </a:cubicBezTo>
                  <a:close/>
                  <a:moveTo>
                    <a:pt x="1191" y="1185"/>
                  </a:moveTo>
                  <a:cubicBezTo>
                    <a:pt x="1167" y="1185"/>
                    <a:pt x="1143" y="1209"/>
                    <a:pt x="1143" y="1234"/>
                  </a:cubicBezTo>
                  <a:cubicBezTo>
                    <a:pt x="1143" y="1282"/>
                    <a:pt x="1143" y="1355"/>
                    <a:pt x="1118" y="1404"/>
                  </a:cubicBezTo>
                  <a:cubicBezTo>
                    <a:pt x="1118" y="1428"/>
                    <a:pt x="1143" y="1452"/>
                    <a:pt x="1167" y="1452"/>
                  </a:cubicBezTo>
                  <a:cubicBezTo>
                    <a:pt x="1191" y="1452"/>
                    <a:pt x="1215" y="1452"/>
                    <a:pt x="1215" y="1428"/>
                  </a:cubicBezTo>
                  <a:cubicBezTo>
                    <a:pt x="1215" y="1355"/>
                    <a:pt x="1240" y="1307"/>
                    <a:pt x="1240" y="1234"/>
                  </a:cubicBezTo>
                  <a:cubicBezTo>
                    <a:pt x="1240" y="1209"/>
                    <a:pt x="1215" y="1185"/>
                    <a:pt x="1191" y="1185"/>
                  </a:cubicBezTo>
                  <a:close/>
                  <a:moveTo>
                    <a:pt x="1107" y="1549"/>
                  </a:moveTo>
                  <a:cubicBezTo>
                    <a:pt x="1093" y="1549"/>
                    <a:pt x="1078" y="1557"/>
                    <a:pt x="1070" y="1574"/>
                  </a:cubicBezTo>
                  <a:cubicBezTo>
                    <a:pt x="1045" y="1622"/>
                    <a:pt x="997" y="1695"/>
                    <a:pt x="973" y="1744"/>
                  </a:cubicBezTo>
                  <a:cubicBezTo>
                    <a:pt x="948" y="1744"/>
                    <a:pt x="948" y="1792"/>
                    <a:pt x="973" y="1792"/>
                  </a:cubicBezTo>
                  <a:lnTo>
                    <a:pt x="1045" y="1792"/>
                  </a:lnTo>
                  <a:cubicBezTo>
                    <a:pt x="1094" y="1744"/>
                    <a:pt x="1118" y="1671"/>
                    <a:pt x="1143" y="1622"/>
                  </a:cubicBezTo>
                  <a:cubicBezTo>
                    <a:pt x="1158" y="1575"/>
                    <a:pt x="1133" y="1549"/>
                    <a:pt x="1107" y="1549"/>
                  </a:cubicBezTo>
                  <a:close/>
                  <a:moveTo>
                    <a:pt x="438" y="1792"/>
                  </a:moveTo>
                  <a:cubicBezTo>
                    <a:pt x="394" y="1792"/>
                    <a:pt x="390" y="1893"/>
                    <a:pt x="426" y="1893"/>
                  </a:cubicBezTo>
                  <a:cubicBezTo>
                    <a:pt x="430" y="1893"/>
                    <a:pt x="434" y="1892"/>
                    <a:pt x="438" y="1890"/>
                  </a:cubicBezTo>
                  <a:lnTo>
                    <a:pt x="632" y="1890"/>
                  </a:lnTo>
                  <a:cubicBezTo>
                    <a:pt x="657" y="1890"/>
                    <a:pt x="681" y="1890"/>
                    <a:pt x="681" y="1841"/>
                  </a:cubicBezTo>
                  <a:cubicBezTo>
                    <a:pt x="681" y="1817"/>
                    <a:pt x="657" y="1817"/>
                    <a:pt x="632" y="1792"/>
                  </a:cubicBezTo>
                  <a:close/>
                  <a:moveTo>
                    <a:pt x="244" y="1841"/>
                  </a:moveTo>
                  <a:cubicBezTo>
                    <a:pt x="171" y="1865"/>
                    <a:pt x="98" y="1914"/>
                    <a:pt x="74" y="1963"/>
                  </a:cubicBezTo>
                  <a:cubicBezTo>
                    <a:pt x="49" y="1987"/>
                    <a:pt x="49" y="2011"/>
                    <a:pt x="74" y="2011"/>
                  </a:cubicBezTo>
                  <a:cubicBezTo>
                    <a:pt x="74" y="2023"/>
                    <a:pt x="74" y="2029"/>
                    <a:pt x="77" y="2029"/>
                  </a:cubicBezTo>
                  <a:cubicBezTo>
                    <a:pt x="80" y="2029"/>
                    <a:pt x="86" y="2023"/>
                    <a:pt x="98" y="2011"/>
                  </a:cubicBezTo>
                  <a:cubicBezTo>
                    <a:pt x="98" y="2023"/>
                    <a:pt x="104" y="2029"/>
                    <a:pt x="110" y="2029"/>
                  </a:cubicBezTo>
                  <a:cubicBezTo>
                    <a:pt x="116" y="2029"/>
                    <a:pt x="122" y="2023"/>
                    <a:pt x="122" y="2011"/>
                  </a:cubicBezTo>
                  <a:cubicBezTo>
                    <a:pt x="171" y="1987"/>
                    <a:pt x="220" y="1938"/>
                    <a:pt x="268" y="1938"/>
                  </a:cubicBezTo>
                  <a:cubicBezTo>
                    <a:pt x="292" y="1938"/>
                    <a:pt x="317" y="1914"/>
                    <a:pt x="292" y="1865"/>
                  </a:cubicBezTo>
                  <a:cubicBezTo>
                    <a:pt x="292" y="1841"/>
                    <a:pt x="268" y="1841"/>
                    <a:pt x="244" y="1841"/>
                  </a:cubicBezTo>
                  <a:close/>
                  <a:moveTo>
                    <a:pt x="803" y="1841"/>
                  </a:moveTo>
                  <a:cubicBezTo>
                    <a:pt x="778" y="1841"/>
                    <a:pt x="754" y="1841"/>
                    <a:pt x="754" y="1865"/>
                  </a:cubicBezTo>
                  <a:cubicBezTo>
                    <a:pt x="754" y="1890"/>
                    <a:pt x="754" y="1914"/>
                    <a:pt x="778" y="1938"/>
                  </a:cubicBezTo>
                  <a:lnTo>
                    <a:pt x="705" y="1987"/>
                  </a:lnTo>
                  <a:cubicBezTo>
                    <a:pt x="681" y="2011"/>
                    <a:pt x="681" y="2035"/>
                    <a:pt x="705" y="2060"/>
                  </a:cubicBezTo>
                  <a:lnTo>
                    <a:pt x="754" y="2060"/>
                  </a:lnTo>
                  <a:cubicBezTo>
                    <a:pt x="754" y="2060"/>
                    <a:pt x="754" y="2060"/>
                    <a:pt x="754" y="2035"/>
                  </a:cubicBezTo>
                  <a:cubicBezTo>
                    <a:pt x="803" y="2011"/>
                    <a:pt x="827" y="1987"/>
                    <a:pt x="875" y="1938"/>
                  </a:cubicBezTo>
                  <a:lnTo>
                    <a:pt x="948" y="1963"/>
                  </a:lnTo>
                  <a:cubicBezTo>
                    <a:pt x="955" y="1970"/>
                    <a:pt x="963" y="1973"/>
                    <a:pt x="970" y="1973"/>
                  </a:cubicBezTo>
                  <a:cubicBezTo>
                    <a:pt x="987" y="1973"/>
                    <a:pt x="1004" y="1955"/>
                    <a:pt x="1021" y="1938"/>
                  </a:cubicBezTo>
                  <a:cubicBezTo>
                    <a:pt x="1021" y="1914"/>
                    <a:pt x="997" y="1890"/>
                    <a:pt x="997" y="1890"/>
                  </a:cubicBezTo>
                  <a:lnTo>
                    <a:pt x="900" y="1841"/>
                  </a:lnTo>
                  <a:close/>
                  <a:moveTo>
                    <a:pt x="1143" y="1993"/>
                  </a:moveTo>
                  <a:cubicBezTo>
                    <a:pt x="1130" y="1993"/>
                    <a:pt x="1118" y="1999"/>
                    <a:pt x="1118" y="2011"/>
                  </a:cubicBezTo>
                  <a:cubicBezTo>
                    <a:pt x="1094" y="2035"/>
                    <a:pt x="1094" y="2060"/>
                    <a:pt x="1118" y="2084"/>
                  </a:cubicBezTo>
                  <a:cubicBezTo>
                    <a:pt x="1167" y="2108"/>
                    <a:pt x="1191" y="2157"/>
                    <a:pt x="1240" y="2205"/>
                  </a:cubicBezTo>
                  <a:cubicBezTo>
                    <a:pt x="1240" y="2205"/>
                    <a:pt x="1264" y="2205"/>
                    <a:pt x="1264" y="2230"/>
                  </a:cubicBezTo>
                  <a:lnTo>
                    <a:pt x="1313" y="2230"/>
                  </a:lnTo>
                  <a:cubicBezTo>
                    <a:pt x="1337" y="2205"/>
                    <a:pt x="1337" y="2181"/>
                    <a:pt x="1313" y="2157"/>
                  </a:cubicBezTo>
                  <a:cubicBezTo>
                    <a:pt x="1264" y="2108"/>
                    <a:pt x="1215" y="2060"/>
                    <a:pt x="1167" y="2011"/>
                  </a:cubicBezTo>
                  <a:cubicBezTo>
                    <a:pt x="1167" y="1999"/>
                    <a:pt x="1155" y="1993"/>
                    <a:pt x="1143" y="1993"/>
                  </a:cubicBezTo>
                  <a:close/>
                  <a:moveTo>
                    <a:pt x="585" y="2074"/>
                  </a:moveTo>
                  <a:cubicBezTo>
                    <a:pt x="576" y="2074"/>
                    <a:pt x="567" y="2077"/>
                    <a:pt x="560" y="2084"/>
                  </a:cubicBezTo>
                  <a:cubicBezTo>
                    <a:pt x="511" y="2108"/>
                    <a:pt x="462" y="2133"/>
                    <a:pt x="414" y="2157"/>
                  </a:cubicBezTo>
                  <a:cubicBezTo>
                    <a:pt x="365" y="2157"/>
                    <a:pt x="365" y="2230"/>
                    <a:pt x="414" y="2254"/>
                  </a:cubicBezTo>
                  <a:lnTo>
                    <a:pt x="438" y="2230"/>
                  </a:lnTo>
                  <a:cubicBezTo>
                    <a:pt x="487" y="2205"/>
                    <a:pt x="560" y="2181"/>
                    <a:pt x="608" y="2157"/>
                  </a:cubicBezTo>
                  <a:cubicBezTo>
                    <a:pt x="632" y="2157"/>
                    <a:pt x="632" y="2133"/>
                    <a:pt x="632" y="2108"/>
                  </a:cubicBezTo>
                  <a:cubicBezTo>
                    <a:pt x="632" y="2091"/>
                    <a:pt x="608" y="2074"/>
                    <a:pt x="585" y="2074"/>
                  </a:cubicBezTo>
                  <a:close/>
                  <a:moveTo>
                    <a:pt x="49" y="2108"/>
                  </a:moveTo>
                  <a:cubicBezTo>
                    <a:pt x="25" y="2133"/>
                    <a:pt x="1" y="2157"/>
                    <a:pt x="25" y="2181"/>
                  </a:cubicBezTo>
                  <a:cubicBezTo>
                    <a:pt x="74" y="2230"/>
                    <a:pt x="147" y="2278"/>
                    <a:pt x="220" y="2278"/>
                  </a:cubicBezTo>
                  <a:lnTo>
                    <a:pt x="244" y="2278"/>
                  </a:lnTo>
                  <a:cubicBezTo>
                    <a:pt x="244" y="2278"/>
                    <a:pt x="268" y="2254"/>
                    <a:pt x="268" y="2230"/>
                  </a:cubicBezTo>
                  <a:cubicBezTo>
                    <a:pt x="268" y="2205"/>
                    <a:pt x="244" y="2181"/>
                    <a:pt x="220" y="2181"/>
                  </a:cubicBezTo>
                  <a:cubicBezTo>
                    <a:pt x="195" y="2181"/>
                    <a:pt x="122" y="2181"/>
                    <a:pt x="98" y="2133"/>
                  </a:cubicBezTo>
                  <a:cubicBezTo>
                    <a:pt x="98" y="2108"/>
                    <a:pt x="74" y="2108"/>
                    <a:pt x="49" y="2108"/>
                  </a:cubicBezTo>
                  <a:close/>
                  <a:moveTo>
                    <a:pt x="1361" y="2278"/>
                  </a:moveTo>
                  <a:cubicBezTo>
                    <a:pt x="1337" y="2303"/>
                    <a:pt x="1313" y="2327"/>
                    <a:pt x="1337" y="2351"/>
                  </a:cubicBezTo>
                  <a:cubicBezTo>
                    <a:pt x="1337" y="2400"/>
                    <a:pt x="1361" y="2448"/>
                    <a:pt x="1361" y="2521"/>
                  </a:cubicBezTo>
                  <a:cubicBezTo>
                    <a:pt x="1361" y="2546"/>
                    <a:pt x="1386" y="2570"/>
                    <a:pt x="1410" y="2570"/>
                  </a:cubicBezTo>
                  <a:cubicBezTo>
                    <a:pt x="1434" y="2570"/>
                    <a:pt x="1458" y="2546"/>
                    <a:pt x="1458" y="2521"/>
                  </a:cubicBezTo>
                  <a:cubicBezTo>
                    <a:pt x="1458" y="2448"/>
                    <a:pt x="1434" y="2375"/>
                    <a:pt x="1410" y="2327"/>
                  </a:cubicBezTo>
                  <a:cubicBezTo>
                    <a:pt x="1410" y="2303"/>
                    <a:pt x="1361" y="2278"/>
                    <a:pt x="1361" y="2278"/>
                  </a:cubicBezTo>
                  <a:close/>
                  <a:moveTo>
                    <a:pt x="1402" y="2657"/>
                  </a:moveTo>
                  <a:cubicBezTo>
                    <a:pt x="1383" y="2657"/>
                    <a:pt x="1378" y="2674"/>
                    <a:pt x="1361" y="2691"/>
                  </a:cubicBezTo>
                  <a:cubicBezTo>
                    <a:pt x="1361" y="2764"/>
                    <a:pt x="1337" y="2813"/>
                    <a:pt x="1313" y="2861"/>
                  </a:cubicBezTo>
                  <a:cubicBezTo>
                    <a:pt x="1313" y="2886"/>
                    <a:pt x="1337" y="2910"/>
                    <a:pt x="1361" y="2934"/>
                  </a:cubicBezTo>
                  <a:cubicBezTo>
                    <a:pt x="1386" y="2934"/>
                    <a:pt x="1410" y="2934"/>
                    <a:pt x="1410" y="2910"/>
                  </a:cubicBezTo>
                  <a:cubicBezTo>
                    <a:pt x="1434" y="2837"/>
                    <a:pt x="1458" y="2764"/>
                    <a:pt x="1458" y="2716"/>
                  </a:cubicBezTo>
                  <a:cubicBezTo>
                    <a:pt x="1458" y="2691"/>
                    <a:pt x="1458" y="2667"/>
                    <a:pt x="1434" y="2667"/>
                  </a:cubicBezTo>
                  <a:cubicBezTo>
                    <a:pt x="1420" y="2660"/>
                    <a:pt x="1410" y="2657"/>
                    <a:pt x="1402" y="2657"/>
                  </a:cubicBezTo>
                  <a:close/>
                  <a:moveTo>
                    <a:pt x="1288" y="3021"/>
                  </a:moveTo>
                  <a:cubicBezTo>
                    <a:pt x="1272" y="3021"/>
                    <a:pt x="1256" y="3031"/>
                    <a:pt x="1240" y="3031"/>
                  </a:cubicBezTo>
                  <a:lnTo>
                    <a:pt x="1167" y="3201"/>
                  </a:lnTo>
                  <a:cubicBezTo>
                    <a:pt x="1143" y="3226"/>
                    <a:pt x="1167" y="3250"/>
                    <a:pt x="1191" y="3274"/>
                  </a:cubicBezTo>
                  <a:cubicBezTo>
                    <a:pt x="1215" y="3274"/>
                    <a:pt x="1240" y="3274"/>
                    <a:pt x="1240" y="3250"/>
                  </a:cubicBezTo>
                  <a:cubicBezTo>
                    <a:pt x="1264" y="3201"/>
                    <a:pt x="1313" y="3153"/>
                    <a:pt x="1337" y="3080"/>
                  </a:cubicBezTo>
                  <a:cubicBezTo>
                    <a:pt x="1337" y="3056"/>
                    <a:pt x="1337" y="3031"/>
                    <a:pt x="1313" y="3031"/>
                  </a:cubicBezTo>
                  <a:cubicBezTo>
                    <a:pt x="1305" y="3023"/>
                    <a:pt x="1296" y="3021"/>
                    <a:pt x="1288" y="3021"/>
                  </a:cubicBezTo>
                  <a:close/>
                  <a:moveTo>
                    <a:pt x="1124" y="3351"/>
                  </a:moveTo>
                  <a:cubicBezTo>
                    <a:pt x="1112" y="3351"/>
                    <a:pt x="1101" y="3357"/>
                    <a:pt x="1094" y="3371"/>
                  </a:cubicBezTo>
                  <a:cubicBezTo>
                    <a:pt x="1045" y="3444"/>
                    <a:pt x="1021" y="3493"/>
                    <a:pt x="997" y="3542"/>
                  </a:cubicBezTo>
                  <a:cubicBezTo>
                    <a:pt x="973" y="3542"/>
                    <a:pt x="973" y="3566"/>
                    <a:pt x="997" y="3590"/>
                  </a:cubicBezTo>
                  <a:lnTo>
                    <a:pt x="1070" y="3590"/>
                  </a:lnTo>
                  <a:cubicBezTo>
                    <a:pt x="1094" y="3542"/>
                    <a:pt x="1143" y="3493"/>
                    <a:pt x="1167" y="3420"/>
                  </a:cubicBezTo>
                  <a:cubicBezTo>
                    <a:pt x="1184" y="3386"/>
                    <a:pt x="1153" y="3351"/>
                    <a:pt x="1124" y="3351"/>
                  </a:cubicBezTo>
                  <a:close/>
                  <a:moveTo>
                    <a:pt x="705" y="3566"/>
                  </a:moveTo>
                  <a:cubicBezTo>
                    <a:pt x="632" y="3566"/>
                    <a:pt x="560" y="3590"/>
                    <a:pt x="511" y="3639"/>
                  </a:cubicBezTo>
                  <a:cubicBezTo>
                    <a:pt x="487" y="3639"/>
                    <a:pt x="487" y="3687"/>
                    <a:pt x="511" y="3687"/>
                  </a:cubicBezTo>
                  <a:cubicBezTo>
                    <a:pt x="511" y="3699"/>
                    <a:pt x="511" y="3705"/>
                    <a:pt x="514" y="3705"/>
                  </a:cubicBezTo>
                  <a:cubicBezTo>
                    <a:pt x="517" y="3705"/>
                    <a:pt x="523" y="3699"/>
                    <a:pt x="535" y="3687"/>
                  </a:cubicBezTo>
                  <a:cubicBezTo>
                    <a:pt x="535" y="3687"/>
                    <a:pt x="535" y="3712"/>
                    <a:pt x="560" y="3712"/>
                  </a:cubicBezTo>
                  <a:cubicBezTo>
                    <a:pt x="608" y="3663"/>
                    <a:pt x="657" y="3663"/>
                    <a:pt x="705" y="3663"/>
                  </a:cubicBezTo>
                  <a:cubicBezTo>
                    <a:pt x="730" y="3663"/>
                    <a:pt x="754" y="3639"/>
                    <a:pt x="754" y="3614"/>
                  </a:cubicBezTo>
                  <a:cubicBezTo>
                    <a:pt x="754" y="3590"/>
                    <a:pt x="730" y="3566"/>
                    <a:pt x="705" y="3566"/>
                  </a:cubicBezTo>
                  <a:close/>
                  <a:moveTo>
                    <a:pt x="900" y="3590"/>
                  </a:moveTo>
                  <a:cubicBezTo>
                    <a:pt x="875" y="3590"/>
                    <a:pt x="851" y="3614"/>
                    <a:pt x="851" y="3639"/>
                  </a:cubicBezTo>
                  <a:cubicBezTo>
                    <a:pt x="827" y="3639"/>
                    <a:pt x="851" y="3663"/>
                    <a:pt x="851" y="3687"/>
                  </a:cubicBezTo>
                  <a:cubicBezTo>
                    <a:pt x="827" y="3736"/>
                    <a:pt x="778" y="3760"/>
                    <a:pt x="730" y="3809"/>
                  </a:cubicBezTo>
                  <a:cubicBezTo>
                    <a:pt x="730" y="3833"/>
                    <a:pt x="730" y="3857"/>
                    <a:pt x="730" y="3882"/>
                  </a:cubicBezTo>
                  <a:lnTo>
                    <a:pt x="803" y="3882"/>
                  </a:lnTo>
                  <a:cubicBezTo>
                    <a:pt x="851" y="3833"/>
                    <a:pt x="900" y="3784"/>
                    <a:pt x="948" y="3736"/>
                  </a:cubicBezTo>
                  <a:cubicBezTo>
                    <a:pt x="948" y="3736"/>
                    <a:pt x="948" y="3712"/>
                    <a:pt x="948" y="3712"/>
                  </a:cubicBezTo>
                  <a:cubicBezTo>
                    <a:pt x="973" y="3712"/>
                    <a:pt x="1021" y="3736"/>
                    <a:pt x="1045" y="3736"/>
                  </a:cubicBezTo>
                  <a:cubicBezTo>
                    <a:pt x="1053" y="3743"/>
                    <a:pt x="1060" y="3746"/>
                    <a:pt x="1067" y="3746"/>
                  </a:cubicBezTo>
                  <a:cubicBezTo>
                    <a:pt x="1084" y="3746"/>
                    <a:pt x="1101" y="3729"/>
                    <a:pt x="1118" y="3712"/>
                  </a:cubicBezTo>
                  <a:cubicBezTo>
                    <a:pt x="1118" y="3712"/>
                    <a:pt x="1118" y="3663"/>
                    <a:pt x="1094" y="3663"/>
                  </a:cubicBezTo>
                  <a:cubicBezTo>
                    <a:pt x="1021" y="3639"/>
                    <a:pt x="973" y="3614"/>
                    <a:pt x="900" y="3590"/>
                  </a:cubicBezTo>
                  <a:close/>
                  <a:moveTo>
                    <a:pt x="1231" y="3742"/>
                  </a:moveTo>
                  <a:cubicBezTo>
                    <a:pt x="1222" y="3742"/>
                    <a:pt x="1215" y="3748"/>
                    <a:pt x="1215" y="3760"/>
                  </a:cubicBezTo>
                  <a:cubicBezTo>
                    <a:pt x="1191" y="3784"/>
                    <a:pt x="1191" y="3809"/>
                    <a:pt x="1215" y="3833"/>
                  </a:cubicBezTo>
                  <a:cubicBezTo>
                    <a:pt x="1264" y="3857"/>
                    <a:pt x="1313" y="3882"/>
                    <a:pt x="1361" y="3930"/>
                  </a:cubicBezTo>
                  <a:lnTo>
                    <a:pt x="1386" y="3930"/>
                  </a:lnTo>
                  <a:cubicBezTo>
                    <a:pt x="1386" y="3930"/>
                    <a:pt x="1396" y="3941"/>
                    <a:pt x="1411" y="3941"/>
                  </a:cubicBezTo>
                  <a:cubicBezTo>
                    <a:pt x="1418" y="3941"/>
                    <a:pt x="1426" y="3938"/>
                    <a:pt x="1434" y="3930"/>
                  </a:cubicBezTo>
                  <a:cubicBezTo>
                    <a:pt x="1434" y="3930"/>
                    <a:pt x="1434" y="3882"/>
                    <a:pt x="1434" y="3882"/>
                  </a:cubicBezTo>
                  <a:cubicBezTo>
                    <a:pt x="1386" y="3833"/>
                    <a:pt x="1313" y="3784"/>
                    <a:pt x="1264" y="3760"/>
                  </a:cubicBezTo>
                  <a:cubicBezTo>
                    <a:pt x="1252" y="3748"/>
                    <a:pt x="1240" y="3742"/>
                    <a:pt x="1231" y="3742"/>
                  </a:cubicBezTo>
                  <a:close/>
                  <a:moveTo>
                    <a:pt x="462" y="3784"/>
                  </a:moveTo>
                  <a:cubicBezTo>
                    <a:pt x="438" y="3784"/>
                    <a:pt x="414" y="3809"/>
                    <a:pt x="438" y="3833"/>
                  </a:cubicBezTo>
                  <a:cubicBezTo>
                    <a:pt x="438" y="3906"/>
                    <a:pt x="487" y="3979"/>
                    <a:pt x="584" y="3979"/>
                  </a:cubicBezTo>
                  <a:lnTo>
                    <a:pt x="608" y="3979"/>
                  </a:lnTo>
                  <a:cubicBezTo>
                    <a:pt x="632" y="3979"/>
                    <a:pt x="657" y="3954"/>
                    <a:pt x="657" y="3906"/>
                  </a:cubicBezTo>
                  <a:cubicBezTo>
                    <a:pt x="632" y="3882"/>
                    <a:pt x="608" y="3882"/>
                    <a:pt x="584" y="3882"/>
                  </a:cubicBezTo>
                  <a:cubicBezTo>
                    <a:pt x="560" y="3882"/>
                    <a:pt x="511" y="3882"/>
                    <a:pt x="511" y="3809"/>
                  </a:cubicBezTo>
                  <a:cubicBezTo>
                    <a:pt x="511" y="3784"/>
                    <a:pt x="487" y="3784"/>
                    <a:pt x="462" y="3784"/>
                  </a:cubicBezTo>
                  <a:close/>
                  <a:moveTo>
                    <a:pt x="1520" y="3963"/>
                  </a:moveTo>
                  <a:cubicBezTo>
                    <a:pt x="1480" y="3963"/>
                    <a:pt x="1445" y="4014"/>
                    <a:pt x="1483" y="4052"/>
                  </a:cubicBezTo>
                  <a:cubicBezTo>
                    <a:pt x="1507" y="4100"/>
                    <a:pt x="1556" y="4149"/>
                    <a:pt x="1580" y="4197"/>
                  </a:cubicBezTo>
                  <a:cubicBezTo>
                    <a:pt x="1604" y="4197"/>
                    <a:pt x="1604" y="4222"/>
                    <a:pt x="1628" y="4222"/>
                  </a:cubicBezTo>
                  <a:lnTo>
                    <a:pt x="1628" y="4197"/>
                  </a:lnTo>
                  <a:lnTo>
                    <a:pt x="1653" y="4197"/>
                  </a:lnTo>
                  <a:cubicBezTo>
                    <a:pt x="1677" y="4197"/>
                    <a:pt x="1677" y="4173"/>
                    <a:pt x="1677" y="4149"/>
                  </a:cubicBezTo>
                  <a:cubicBezTo>
                    <a:pt x="1628" y="4100"/>
                    <a:pt x="1604" y="4027"/>
                    <a:pt x="1556" y="3979"/>
                  </a:cubicBezTo>
                  <a:cubicBezTo>
                    <a:pt x="1544" y="3967"/>
                    <a:pt x="1532" y="3963"/>
                    <a:pt x="1520" y="3963"/>
                  </a:cubicBezTo>
                  <a:close/>
                  <a:moveTo>
                    <a:pt x="1722" y="4285"/>
                  </a:moveTo>
                  <a:cubicBezTo>
                    <a:pt x="1716" y="4285"/>
                    <a:pt x="1708" y="4287"/>
                    <a:pt x="1701" y="4295"/>
                  </a:cubicBezTo>
                  <a:cubicBezTo>
                    <a:pt x="1677" y="4295"/>
                    <a:pt x="1653" y="4319"/>
                    <a:pt x="1677" y="4343"/>
                  </a:cubicBezTo>
                  <a:cubicBezTo>
                    <a:pt x="1701" y="4416"/>
                    <a:pt x="1726" y="4465"/>
                    <a:pt x="1726" y="4513"/>
                  </a:cubicBezTo>
                  <a:cubicBezTo>
                    <a:pt x="1726" y="4537"/>
                    <a:pt x="1750" y="4562"/>
                    <a:pt x="1774" y="4562"/>
                  </a:cubicBezTo>
                  <a:cubicBezTo>
                    <a:pt x="1799" y="4562"/>
                    <a:pt x="1823" y="4513"/>
                    <a:pt x="1823" y="4489"/>
                  </a:cubicBezTo>
                  <a:cubicBezTo>
                    <a:pt x="1799" y="4440"/>
                    <a:pt x="1774" y="4367"/>
                    <a:pt x="1750" y="4319"/>
                  </a:cubicBezTo>
                  <a:cubicBezTo>
                    <a:pt x="1750" y="4302"/>
                    <a:pt x="1738" y="4285"/>
                    <a:pt x="1722" y="4285"/>
                  </a:cubicBezTo>
                  <a:close/>
                  <a:moveTo>
                    <a:pt x="1799" y="4635"/>
                  </a:moveTo>
                  <a:cubicBezTo>
                    <a:pt x="1774" y="4659"/>
                    <a:pt x="1750" y="4683"/>
                    <a:pt x="1750" y="4708"/>
                  </a:cubicBezTo>
                  <a:lnTo>
                    <a:pt x="1750" y="4780"/>
                  </a:lnTo>
                  <a:lnTo>
                    <a:pt x="1750" y="4878"/>
                  </a:lnTo>
                  <a:cubicBezTo>
                    <a:pt x="1750" y="4902"/>
                    <a:pt x="1774" y="4926"/>
                    <a:pt x="1799" y="4926"/>
                  </a:cubicBezTo>
                  <a:cubicBezTo>
                    <a:pt x="1823" y="4926"/>
                    <a:pt x="1847" y="4902"/>
                    <a:pt x="1847" y="4878"/>
                  </a:cubicBezTo>
                  <a:lnTo>
                    <a:pt x="1847" y="4780"/>
                  </a:lnTo>
                  <a:lnTo>
                    <a:pt x="1847" y="4683"/>
                  </a:lnTo>
                  <a:cubicBezTo>
                    <a:pt x="1847" y="4659"/>
                    <a:pt x="1823" y="4635"/>
                    <a:pt x="1799" y="4635"/>
                  </a:cubicBezTo>
                  <a:close/>
                  <a:moveTo>
                    <a:pt x="1799" y="5023"/>
                  </a:moveTo>
                  <a:cubicBezTo>
                    <a:pt x="1774" y="5023"/>
                    <a:pt x="1750" y="5023"/>
                    <a:pt x="1750" y="5048"/>
                  </a:cubicBezTo>
                  <a:cubicBezTo>
                    <a:pt x="1726" y="5096"/>
                    <a:pt x="1726" y="5145"/>
                    <a:pt x="1726" y="5169"/>
                  </a:cubicBezTo>
                  <a:cubicBezTo>
                    <a:pt x="1701" y="5193"/>
                    <a:pt x="1726" y="5218"/>
                    <a:pt x="1750" y="5242"/>
                  </a:cubicBezTo>
                  <a:cubicBezTo>
                    <a:pt x="1774" y="5242"/>
                    <a:pt x="1799" y="5218"/>
                    <a:pt x="1799" y="5193"/>
                  </a:cubicBezTo>
                  <a:cubicBezTo>
                    <a:pt x="1823" y="5169"/>
                    <a:pt x="1823" y="5121"/>
                    <a:pt x="1823" y="5072"/>
                  </a:cubicBezTo>
                  <a:cubicBezTo>
                    <a:pt x="1847" y="5048"/>
                    <a:pt x="1823" y="5023"/>
                    <a:pt x="1799" y="50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7" name="Google Shape;209;p6"/>
          <p:cNvGrpSpPr>
            <a:grpSpLocks/>
          </p:cNvGrpSpPr>
          <p:nvPr/>
        </p:nvGrpSpPr>
        <p:grpSpPr bwMode="auto">
          <a:xfrm flipH="1">
            <a:off x="11041063" y="5276850"/>
            <a:ext cx="944562" cy="1638300"/>
            <a:chOff x="-1056319" y="1385262"/>
            <a:chExt cx="212940" cy="369285"/>
          </a:xfrm>
        </p:grpSpPr>
        <p:sp>
          <p:nvSpPr>
            <p:cNvPr id="18" name="Google Shape;210;p6"/>
            <p:cNvSpPr/>
            <p:nvPr/>
          </p:nvSpPr>
          <p:spPr>
            <a:xfrm>
              <a:off x="-933207" y="1467564"/>
              <a:ext cx="27199" cy="279111"/>
            </a:xfrm>
            <a:custGeom>
              <a:avLst/>
              <a:gdLst/>
              <a:ahLst/>
              <a:cxnLst/>
              <a:rect l="l" t="t" r="r" b="b"/>
              <a:pathLst>
                <a:path w="705" h="7168" extrusionOk="0">
                  <a:moveTo>
                    <a:pt x="680" y="1"/>
                  </a:moveTo>
                  <a:cubicBezTo>
                    <a:pt x="656" y="1"/>
                    <a:pt x="632" y="25"/>
                    <a:pt x="632" y="50"/>
                  </a:cubicBezTo>
                  <a:cubicBezTo>
                    <a:pt x="608" y="292"/>
                    <a:pt x="0" y="6123"/>
                    <a:pt x="170" y="7119"/>
                  </a:cubicBezTo>
                  <a:cubicBezTo>
                    <a:pt x="170" y="7143"/>
                    <a:pt x="170" y="7167"/>
                    <a:pt x="195" y="7167"/>
                  </a:cubicBezTo>
                  <a:lnTo>
                    <a:pt x="219" y="7167"/>
                  </a:lnTo>
                  <a:cubicBezTo>
                    <a:pt x="243" y="7143"/>
                    <a:pt x="243" y="7119"/>
                    <a:pt x="243" y="7094"/>
                  </a:cubicBezTo>
                  <a:cubicBezTo>
                    <a:pt x="97" y="6123"/>
                    <a:pt x="705" y="122"/>
                    <a:pt x="705" y="74"/>
                  </a:cubicBezTo>
                  <a:cubicBezTo>
                    <a:pt x="705" y="25"/>
                    <a:pt x="705" y="25"/>
                    <a:pt x="6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" name="Google Shape;211;p6"/>
            <p:cNvSpPr/>
            <p:nvPr/>
          </p:nvSpPr>
          <p:spPr>
            <a:xfrm>
              <a:off x="-968280" y="1385262"/>
              <a:ext cx="124901" cy="123811"/>
            </a:xfrm>
            <a:custGeom>
              <a:avLst/>
              <a:gdLst/>
              <a:ahLst/>
              <a:cxnLst/>
              <a:rect l="l" t="t" r="r" b="b"/>
              <a:pathLst>
                <a:path w="3208" h="3183" extrusionOk="0">
                  <a:moveTo>
                    <a:pt x="1555" y="98"/>
                  </a:moveTo>
                  <a:cubicBezTo>
                    <a:pt x="1871" y="171"/>
                    <a:pt x="1871" y="705"/>
                    <a:pt x="1871" y="705"/>
                  </a:cubicBezTo>
                  <a:cubicBezTo>
                    <a:pt x="1871" y="729"/>
                    <a:pt x="1895" y="754"/>
                    <a:pt x="1920" y="754"/>
                  </a:cubicBezTo>
                  <a:cubicBezTo>
                    <a:pt x="1944" y="754"/>
                    <a:pt x="1968" y="754"/>
                    <a:pt x="1968" y="729"/>
                  </a:cubicBezTo>
                  <a:cubicBezTo>
                    <a:pt x="2065" y="535"/>
                    <a:pt x="2260" y="243"/>
                    <a:pt x="2381" y="243"/>
                  </a:cubicBezTo>
                  <a:cubicBezTo>
                    <a:pt x="2405" y="243"/>
                    <a:pt x="2430" y="243"/>
                    <a:pt x="2430" y="268"/>
                  </a:cubicBezTo>
                  <a:cubicBezTo>
                    <a:pt x="2600" y="389"/>
                    <a:pt x="2478" y="802"/>
                    <a:pt x="2405" y="948"/>
                  </a:cubicBezTo>
                  <a:cubicBezTo>
                    <a:pt x="2386" y="988"/>
                    <a:pt x="2414" y="1027"/>
                    <a:pt x="2452" y="1027"/>
                  </a:cubicBezTo>
                  <a:cubicBezTo>
                    <a:pt x="2460" y="1027"/>
                    <a:pt x="2469" y="1025"/>
                    <a:pt x="2478" y="1021"/>
                  </a:cubicBezTo>
                  <a:cubicBezTo>
                    <a:pt x="2600" y="972"/>
                    <a:pt x="2745" y="924"/>
                    <a:pt x="2891" y="924"/>
                  </a:cubicBezTo>
                  <a:cubicBezTo>
                    <a:pt x="2940" y="924"/>
                    <a:pt x="3013" y="924"/>
                    <a:pt x="3061" y="972"/>
                  </a:cubicBezTo>
                  <a:cubicBezTo>
                    <a:pt x="3061" y="972"/>
                    <a:pt x="3061" y="996"/>
                    <a:pt x="3061" y="996"/>
                  </a:cubicBezTo>
                  <a:cubicBezTo>
                    <a:pt x="3037" y="1142"/>
                    <a:pt x="2745" y="1409"/>
                    <a:pt x="2551" y="1580"/>
                  </a:cubicBezTo>
                  <a:cubicBezTo>
                    <a:pt x="2527" y="1580"/>
                    <a:pt x="2527" y="1604"/>
                    <a:pt x="2527" y="1628"/>
                  </a:cubicBezTo>
                  <a:cubicBezTo>
                    <a:pt x="2551" y="1628"/>
                    <a:pt x="2551" y="1652"/>
                    <a:pt x="2575" y="1652"/>
                  </a:cubicBezTo>
                  <a:cubicBezTo>
                    <a:pt x="2721" y="1652"/>
                    <a:pt x="3134" y="1725"/>
                    <a:pt x="3134" y="1920"/>
                  </a:cubicBezTo>
                  <a:cubicBezTo>
                    <a:pt x="3134" y="2114"/>
                    <a:pt x="2624" y="2163"/>
                    <a:pt x="2430" y="2163"/>
                  </a:cubicBezTo>
                  <a:cubicBezTo>
                    <a:pt x="2430" y="2163"/>
                    <a:pt x="2405" y="2163"/>
                    <a:pt x="2405" y="2187"/>
                  </a:cubicBezTo>
                  <a:cubicBezTo>
                    <a:pt x="2381" y="2211"/>
                    <a:pt x="2381" y="2211"/>
                    <a:pt x="2405" y="2235"/>
                  </a:cubicBezTo>
                  <a:cubicBezTo>
                    <a:pt x="2405" y="2235"/>
                    <a:pt x="2697" y="2551"/>
                    <a:pt x="2527" y="2794"/>
                  </a:cubicBezTo>
                  <a:cubicBezTo>
                    <a:pt x="2503" y="2818"/>
                    <a:pt x="2454" y="2843"/>
                    <a:pt x="2430" y="2843"/>
                  </a:cubicBezTo>
                  <a:cubicBezTo>
                    <a:pt x="2260" y="2843"/>
                    <a:pt x="1992" y="2503"/>
                    <a:pt x="1895" y="2381"/>
                  </a:cubicBezTo>
                  <a:cubicBezTo>
                    <a:pt x="1883" y="2369"/>
                    <a:pt x="1871" y="2363"/>
                    <a:pt x="1862" y="2363"/>
                  </a:cubicBezTo>
                  <a:cubicBezTo>
                    <a:pt x="1853" y="2363"/>
                    <a:pt x="1847" y="2369"/>
                    <a:pt x="1847" y="2381"/>
                  </a:cubicBezTo>
                  <a:cubicBezTo>
                    <a:pt x="1822" y="2381"/>
                    <a:pt x="1798" y="2405"/>
                    <a:pt x="1798" y="2430"/>
                  </a:cubicBezTo>
                  <a:cubicBezTo>
                    <a:pt x="1798" y="2430"/>
                    <a:pt x="1871" y="2964"/>
                    <a:pt x="1579" y="3086"/>
                  </a:cubicBezTo>
                  <a:lnTo>
                    <a:pt x="1507" y="3086"/>
                  </a:lnTo>
                  <a:cubicBezTo>
                    <a:pt x="1312" y="3086"/>
                    <a:pt x="1215" y="2624"/>
                    <a:pt x="1215" y="2454"/>
                  </a:cubicBezTo>
                  <a:cubicBezTo>
                    <a:pt x="1215" y="2430"/>
                    <a:pt x="1191" y="2430"/>
                    <a:pt x="1166" y="2430"/>
                  </a:cubicBezTo>
                  <a:cubicBezTo>
                    <a:pt x="1166" y="2430"/>
                    <a:pt x="1166" y="2454"/>
                    <a:pt x="1166" y="2454"/>
                  </a:cubicBezTo>
                  <a:cubicBezTo>
                    <a:pt x="1045" y="2551"/>
                    <a:pt x="899" y="2624"/>
                    <a:pt x="754" y="2624"/>
                  </a:cubicBezTo>
                  <a:cubicBezTo>
                    <a:pt x="656" y="2624"/>
                    <a:pt x="583" y="2600"/>
                    <a:pt x="511" y="2575"/>
                  </a:cubicBezTo>
                  <a:cubicBezTo>
                    <a:pt x="462" y="2551"/>
                    <a:pt x="413" y="2503"/>
                    <a:pt x="413" y="2454"/>
                  </a:cubicBezTo>
                  <a:cubicBezTo>
                    <a:pt x="389" y="2235"/>
                    <a:pt x="729" y="1871"/>
                    <a:pt x="875" y="1725"/>
                  </a:cubicBezTo>
                  <a:cubicBezTo>
                    <a:pt x="875" y="1701"/>
                    <a:pt x="875" y="1701"/>
                    <a:pt x="875" y="1677"/>
                  </a:cubicBezTo>
                  <a:cubicBezTo>
                    <a:pt x="851" y="1652"/>
                    <a:pt x="826" y="1652"/>
                    <a:pt x="826" y="1652"/>
                  </a:cubicBezTo>
                  <a:lnTo>
                    <a:pt x="705" y="1652"/>
                  </a:lnTo>
                  <a:cubicBezTo>
                    <a:pt x="535" y="1652"/>
                    <a:pt x="195" y="1628"/>
                    <a:pt x="146" y="1409"/>
                  </a:cubicBezTo>
                  <a:cubicBezTo>
                    <a:pt x="122" y="1385"/>
                    <a:pt x="122" y="1361"/>
                    <a:pt x="146" y="1337"/>
                  </a:cubicBezTo>
                  <a:cubicBezTo>
                    <a:pt x="219" y="1215"/>
                    <a:pt x="559" y="1191"/>
                    <a:pt x="826" y="1191"/>
                  </a:cubicBezTo>
                  <a:lnTo>
                    <a:pt x="851" y="1191"/>
                  </a:lnTo>
                  <a:cubicBezTo>
                    <a:pt x="899" y="1167"/>
                    <a:pt x="924" y="1118"/>
                    <a:pt x="875" y="1094"/>
                  </a:cubicBezTo>
                  <a:cubicBezTo>
                    <a:pt x="778" y="1021"/>
                    <a:pt x="511" y="778"/>
                    <a:pt x="511" y="608"/>
                  </a:cubicBezTo>
                  <a:cubicBezTo>
                    <a:pt x="511" y="559"/>
                    <a:pt x="511" y="535"/>
                    <a:pt x="535" y="511"/>
                  </a:cubicBezTo>
                  <a:cubicBezTo>
                    <a:pt x="583" y="486"/>
                    <a:pt x="608" y="462"/>
                    <a:pt x="656" y="462"/>
                  </a:cubicBezTo>
                  <a:cubicBezTo>
                    <a:pt x="899" y="511"/>
                    <a:pt x="1118" y="632"/>
                    <a:pt x="1312" y="778"/>
                  </a:cubicBezTo>
                  <a:lnTo>
                    <a:pt x="1361" y="778"/>
                  </a:lnTo>
                  <a:cubicBezTo>
                    <a:pt x="1385" y="754"/>
                    <a:pt x="1385" y="754"/>
                    <a:pt x="1385" y="729"/>
                  </a:cubicBezTo>
                  <a:cubicBezTo>
                    <a:pt x="1361" y="608"/>
                    <a:pt x="1337" y="268"/>
                    <a:pt x="1434" y="146"/>
                  </a:cubicBezTo>
                  <a:cubicBezTo>
                    <a:pt x="1458" y="98"/>
                    <a:pt x="1507" y="98"/>
                    <a:pt x="1555" y="98"/>
                  </a:cubicBezTo>
                  <a:close/>
                  <a:moveTo>
                    <a:pt x="1531" y="1"/>
                  </a:moveTo>
                  <a:cubicBezTo>
                    <a:pt x="1458" y="1"/>
                    <a:pt x="1385" y="25"/>
                    <a:pt x="1337" y="73"/>
                  </a:cubicBezTo>
                  <a:cubicBezTo>
                    <a:pt x="1239" y="243"/>
                    <a:pt x="1215" y="438"/>
                    <a:pt x="1239" y="632"/>
                  </a:cubicBezTo>
                  <a:cubicBezTo>
                    <a:pt x="1069" y="486"/>
                    <a:pt x="875" y="389"/>
                    <a:pt x="632" y="365"/>
                  </a:cubicBezTo>
                  <a:cubicBezTo>
                    <a:pt x="583" y="365"/>
                    <a:pt x="511" y="389"/>
                    <a:pt x="462" y="413"/>
                  </a:cubicBezTo>
                  <a:cubicBezTo>
                    <a:pt x="413" y="462"/>
                    <a:pt x="389" y="535"/>
                    <a:pt x="389" y="584"/>
                  </a:cubicBezTo>
                  <a:cubicBezTo>
                    <a:pt x="438" y="778"/>
                    <a:pt x="559" y="948"/>
                    <a:pt x="705" y="1069"/>
                  </a:cubicBezTo>
                  <a:cubicBezTo>
                    <a:pt x="511" y="1069"/>
                    <a:pt x="171" y="1118"/>
                    <a:pt x="49" y="1264"/>
                  </a:cubicBezTo>
                  <a:cubicBezTo>
                    <a:pt x="0" y="1312"/>
                    <a:pt x="0" y="1361"/>
                    <a:pt x="0" y="1434"/>
                  </a:cubicBezTo>
                  <a:cubicBezTo>
                    <a:pt x="73" y="1701"/>
                    <a:pt x="462" y="1725"/>
                    <a:pt x="681" y="1725"/>
                  </a:cubicBezTo>
                  <a:cubicBezTo>
                    <a:pt x="511" y="1895"/>
                    <a:pt x="243" y="2211"/>
                    <a:pt x="268" y="2454"/>
                  </a:cubicBezTo>
                  <a:cubicBezTo>
                    <a:pt x="292" y="2527"/>
                    <a:pt x="341" y="2600"/>
                    <a:pt x="413" y="2624"/>
                  </a:cubicBezTo>
                  <a:cubicBezTo>
                    <a:pt x="511" y="2673"/>
                    <a:pt x="608" y="2697"/>
                    <a:pt x="705" y="2697"/>
                  </a:cubicBezTo>
                  <a:cubicBezTo>
                    <a:pt x="851" y="2697"/>
                    <a:pt x="996" y="2648"/>
                    <a:pt x="1118" y="2551"/>
                  </a:cubicBezTo>
                  <a:cubicBezTo>
                    <a:pt x="1166" y="2746"/>
                    <a:pt x="1264" y="3183"/>
                    <a:pt x="1507" y="3183"/>
                  </a:cubicBezTo>
                  <a:cubicBezTo>
                    <a:pt x="1531" y="3183"/>
                    <a:pt x="1579" y="3183"/>
                    <a:pt x="1604" y="3159"/>
                  </a:cubicBezTo>
                  <a:cubicBezTo>
                    <a:pt x="1822" y="3037"/>
                    <a:pt x="1944" y="2794"/>
                    <a:pt x="1895" y="2551"/>
                  </a:cubicBezTo>
                  <a:lnTo>
                    <a:pt x="1895" y="2551"/>
                  </a:lnTo>
                  <a:cubicBezTo>
                    <a:pt x="2041" y="2721"/>
                    <a:pt x="2260" y="2940"/>
                    <a:pt x="2430" y="2940"/>
                  </a:cubicBezTo>
                  <a:cubicBezTo>
                    <a:pt x="2503" y="2940"/>
                    <a:pt x="2551" y="2916"/>
                    <a:pt x="2600" y="2867"/>
                  </a:cubicBezTo>
                  <a:cubicBezTo>
                    <a:pt x="2697" y="2648"/>
                    <a:pt x="2673" y="2405"/>
                    <a:pt x="2527" y="2260"/>
                  </a:cubicBezTo>
                  <a:cubicBezTo>
                    <a:pt x="2745" y="2235"/>
                    <a:pt x="3207" y="2163"/>
                    <a:pt x="3207" y="1920"/>
                  </a:cubicBezTo>
                  <a:cubicBezTo>
                    <a:pt x="3207" y="1677"/>
                    <a:pt x="2867" y="1604"/>
                    <a:pt x="2673" y="1580"/>
                  </a:cubicBezTo>
                  <a:cubicBezTo>
                    <a:pt x="2818" y="1434"/>
                    <a:pt x="3134" y="1191"/>
                    <a:pt x="3134" y="1021"/>
                  </a:cubicBezTo>
                  <a:cubicBezTo>
                    <a:pt x="3134" y="972"/>
                    <a:pt x="3110" y="948"/>
                    <a:pt x="3086" y="899"/>
                  </a:cubicBezTo>
                  <a:cubicBezTo>
                    <a:pt x="3037" y="851"/>
                    <a:pt x="2940" y="826"/>
                    <a:pt x="2867" y="826"/>
                  </a:cubicBezTo>
                  <a:cubicBezTo>
                    <a:pt x="2745" y="826"/>
                    <a:pt x="2624" y="851"/>
                    <a:pt x="2503" y="899"/>
                  </a:cubicBezTo>
                  <a:cubicBezTo>
                    <a:pt x="2551" y="729"/>
                    <a:pt x="2648" y="341"/>
                    <a:pt x="2478" y="195"/>
                  </a:cubicBezTo>
                  <a:cubicBezTo>
                    <a:pt x="2430" y="171"/>
                    <a:pt x="2405" y="146"/>
                    <a:pt x="2357" y="146"/>
                  </a:cubicBezTo>
                  <a:cubicBezTo>
                    <a:pt x="2187" y="146"/>
                    <a:pt x="2017" y="389"/>
                    <a:pt x="1920" y="559"/>
                  </a:cubicBezTo>
                  <a:cubicBezTo>
                    <a:pt x="1895" y="365"/>
                    <a:pt x="1798" y="73"/>
                    <a:pt x="15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" name="Google Shape;212;p6"/>
            <p:cNvSpPr/>
            <p:nvPr/>
          </p:nvSpPr>
          <p:spPr>
            <a:xfrm>
              <a:off x="-990111" y="1535195"/>
              <a:ext cx="60482" cy="203966"/>
            </a:xfrm>
            <a:custGeom>
              <a:avLst/>
              <a:gdLst/>
              <a:ahLst/>
              <a:cxnLst/>
              <a:rect l="l" t="t" r="r" b="b"/>
              <a:pathLst>
                <a:path w="1556" h="5234" extrusionOk="0">
                  <a:moveTo>
                    <a:pt x="70" y="1"/>
                  </a:moveTo>
                  <a:cubicBezTo>
                    <a:pt x="64" y="1"/>
                    <a:pt x="56" y="4"/>
                    <a:pt x="49" y="11"/>
                  </a:cubicBezTo>
                  <a:cubicBezTo>
                    <a:pt x="25" y="11"/>
                    <a:pt x="1" y="35"/>
                    <a:pt x="25" y="60"/>
                  </a:cubicBezTo>
                  <a:cubicBezTo>
                    <a:pt x="49" y="108"/>
                    <a:pt x="1458" y="3290"/>
                    <a:pt x="948" y="5185"/>
                  </a:cubicBezTo>
                  <a:cubicBezTo>
                    <a:pt x="948" y="5210"/>
                    <a:pt x="948" y="5234"/>
                    <a:pt x="972" y="5234"/>
                  </a:cubicBezTo>
                  <a:cubicBezTo>
                    <a:pt x="1021" y="5234"/>
                    <a:pt x="1045" y="5234"/>
                    <a:pt x="1045" y="5185"/>
                  </a:cubicBezTo>
                  <a:cubicBezTo>
                    <a:pt x="1555" y="3290"/>
                    <a:pt x="122" y="60"/>
                    <a:pt x="98" y="35"/>
                  </a:cubicBezTo>
                  <a:cubicBezTo>
                    <a:pt x="98" y="18"/>
                    <a:pt x="86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" name="Google Shape;213;p6"/>
            <p:cNvSpPr/>
            <p:nvPr/>
          </p:nvSpPr>
          <p:spPr>
            <a:xfrm>
              <a:off x="-1056319" y="1471858"/>
              <a:ext cx="125975" cy="123453"/>
            </a:xfrm>
            <a:custGeom>
              <a:avLst/>
              <a:gdLst/>
              <a:ahLst/>
              <a:cxnLst/>
              <a:rect l="l" t="t" r="r" b="b"/>
              <a:pathLst>
                <a:path w="3232" h="3168" extrusionOk="0">
                  <a:moveTo>
                    <a:pt x="1513" y="97"/>
                  </a:moveTo>
                  <a:cubicBezTo>
                    <a:pt x="1527" y="97"/>
                    <a:pt x="1541" y="99"/>
                    <a:pt x="1555" y="107"/>
                  </a:cubicBezTo>
                  <a:cubicBezTo>
                    <a:pt x="1871" y="155"/>
                    <a:pt x="1895" y="714"/>
                    <a:pt x="1895" y="714"/>
                  </a:cubicBezTo>
                  <a:cubicBezTo>
                    <a:pt x="1895" y="738"/>
                    <a:pt x="1895" y="738"/>
                    <a:pt x="1919" y="738"/>
                  </a:cubicBezTo>
                  <a:cubicBezTo>
                    <a:pt x="1926" y="745"/>
                    <a:pt x="1934" y="748"/>
                    <a:pt x="1940" y="748"/>
                  </a:cubicBezTo>
                  <a:cubicBezTo>
                    <a:pt x="1956" y="748"/>
                    <a:pt x="1968" y="731"/>
                    <a:pt x="1968" y="714"/>
                  </a:cubicBezTo>
                  <a:cubicBezTo>
                    <a:pt x="2065" y="544"/>
                    <a:pt x="2259" y="228"/>
                    <a:pt x="2381" y="228"/>
                  </a:cubicBezTo>
                  <a:cubicBezTo>
                    <a:pt x="2405" y="228"/>
                    <a:pt x="2430" y="252"/>
                    <a:pt x="2454" y="252"/>
                  </a:cubicBezTo>
                  <a:cubicBezTo>
                    <a:pt x="2600" y="398"/>
                    <a:pt x="2478" y="811"/>
                    <a:pt x="2430" y="957"/>
                  </a:cubicBezTo>
                  <a:cubicBezTo>
                    <a:pt x="2405" y="957"/>
                    <a:pt x="2405" y="981"/>
                    <a:pt x="2430" y="1005"/>
                  </a:cubicBezTo>
                  <a:lnTo>
                    <a:pt x="2478" y="1005"/>
                  </a:lnTo>
                  <a:cubicBezTo>
                    <a:pt x="2600" y="933"/>
                    <a:pt x="2745" y="908"/>
                    <a:pt x="2891" y="908"/>
                  </a:cubicBezTo>
                  <a:cubicBezTo>
                    <a:pt x="2940" y="908"/>
                    <a:pt x="3013" y="908"/>
                    <a:pt x="3061" y="957"/>
                  </a:cubicBezTo>
                  <a:cubicBezTo>
                    <a:pt x="3061" y="957"/>
                    <a:pt x="3061" y="981"/>
                    <a:pt x="3061" y="981"/>
                  </a:cubicBezTo>
                  <a:cubicBezTo>
                    <a:pt x="3037" y="1127"/>
                    <a:pt x="2745" y="1394"/>
                    <a:pt x="2551" y="1540"/>
                  </a:cubicBezTo>
                  <a:cubicBezTo>
                    <a:pt x="2551" y="1564"/>
                    <a:pt x="2527" y="1588"/>
                    <a:pt x="2527" y="1588"/>
                  </a:cubicBezTo>
                  <a:cubicBezTo>
                    <a:pt x="2551" y="1613"/>
                    <a:pt x="2551" y="1637"/>
                    <a:pt x="2575" y="1637"/>
                  </a:cubicBezTo>
                  <a:cubicBezTo>
                    <a:pt x="2575" y="1637"/>
                    <a:pt x="3134" y="1710"/>
                    <a:pt x="3134" y="1904"/>
                  </a:cubicBezTo>
                  <a:cubicBezTo>
                    <a:pt x="3134" y="2099"/>
                    <a:pt x="2624" y="2147"/>
                    <a:pt x="2454" y="2147"/>
                  </a:cubicBezTo>
                  <a:cubicBezTo>
                    <a:pt x="2430" y="2147"/>
                    <a:pt x="2405" y="2147"/>
                    <a:pt x="2405" y="2171"/>
                  </a:cubicBezTo>
                  <a:cubicBezTo>
                    <a:pt x="2381" y="2171"/>
                    <a:pt x="2381" y="2196"/>
                    <a:pt x="2405" y="2220"/>
                  </a:cubicBezTo>
                  <a:cubicBezTo>
                    <a:pt x="2405" y="2220"/>
                    <a:pt x="2697" y="2536"/>
                    <a:pt x="2527" y="2779"/>
                  </a:cubicBezTo>
                  <a:cubicBezTo>
                    <a:pt x="2502" y="2803"/>
                    <a:pt x="2478" y="2827"/>
                    <a:pt x="2430" y="2827"/>
                  </a:cubicBezTo>
                  <a:cubicBezTo>
                    <a:pt x="2259" y="2827"/>
                    <a:pt x="1992" y="2487"/>
                    <a:pt x="1895" y="2341"/>
                  </a:cubicBezTo>
                  <a:cubicBezTo>
                    <a:pt x="1895" y="2341"/>
                    <a:pt x="1884" y="2331"/>
                    <a:pt x="1870" y="2331"/>
                  </a:cubicBezTo>
                  <a:cubicBezTo>
                    <a:pt x="1863" y="2331"/>
                    <a:pt x="1855" y="2333"/>
                    <a:pt x="1846" y="2341"/>
                  </a:cubicBezTo>
                  <a:cubicBezTo>
                    <a:pt x="1822" y="2341"/>
                    <a:pt x="1822" y="2366"/>
                    <a:pt x="1822" y="2390"/>
                  </a:cubicBezTo>
                  <a:cubicBezTo>
                    <a:pt x="1822" y="2390"/>
                    <a:pt x="1895" y="2924"/>
                    <a:pt x="1579" y="3046"/>
                  </a:cubicBezTo>
                  <a:lnTo>
                    <a:pt x="1531" y="3046"/>
                  </a:lnTo>
                  <a:cubicBezTo>
                    <a:pt x="1336" y="3046"/>
                    <a:pt x="1239" y="2609"/>
                    <a:pt x="1215" y="2439"/>
                  </a:cubicBezTo>
                  <a:cubicBezTo>
                    <a:pt x="1215" y="2414"/>
                    <a:pt x="1191" y="2414"/>
                    <a:pt x="1191" y="2414"/>
                  </a:cubicBezTo>
                  <a:lnTo>
                    <a:pt x="1142" y="2414"/>
                  </a:lnTo>
                  <a:cubicBezTo>
                    <a:pt x="1021" y="2512"/>
                    <a:pt x="875" y="2584"/>
                    <a:pt x="705" y="2584"/>
                  </a:cubicBezTo>
                  <a:cubicBezTo>
                    <a:pt x="632" y="2584"/>
                    <a:pt x="535" y="2560"/>
                    <a:pt x="462" y="2536"/>
                  </a:cubicBezTo>
                  <a:cubicBezTo>
                    <a:pt x="413" y="2512"/>
                    <a:pt x="389" y="2463"/>
                    <a:pt x="365" y="2414"/>
                  </a:cubicBezTo>
                  <a:cubicBezTo>
                    <a:pt x="340" y="2220"/>
                    <a:pt x="705" y="1831"/>
                    <a:pt x="826" y="1686"/>
                  </a:cubicBezTo>
                  <a:cubicBezTo>
                    <a:pt x="851" y="1661"/>
                    <a:pt x="826" y="1613"/>
                    <a:pt x="802" y="1613"/>
                  </a:cubicBezTo>
                  <a:lnTo>
                    <a:pt x="656" y="1613"/>
                  </a:lnTo>
                  <a:cubicBezTo>
                    <a:pt x="510" y="1613"/>
                    <a:pt x="170" y="1588"/>
                    <a:pt x="122" y="1394"/>
                  </a:cubicBezTo>
                  <a:cubicBezTo>
                    <a:pt x="122" y="1370"/>
                    <a:pt x="122" y="1345"/>
                    <a:pt x="146" y="1321"/>
                  </a:cubicBezTo>
                  <a:cubicBezTo>
                    <a:pt x="219" y="1200"/>
                    <a:pt x="559" y="1175"/>
                    <a:pt x="826" y="1175"/>
                  </a:cubicBezTo>
                  <a:lnTo>
                    <a:pt x="875" y="1175"/>
                  </a:lnTo>
                  <a:cubicBezTo>
                    <a:pt x="875" y="1175"/>
                    <a:pt x="899" y="1151"/>
                    <a:pt x="923" y="1151"/>
                  </a:cubicBezTo>
                  <a:cubicBezTo>
                    <a:pt x="923" y="1127"/>
                    <a:pt x="899" y="1103"/>
                    <a:pt x="899" y="1078"/>
                  </a:cubicBezTo>
                  <a:cubicBezTo>
                    <a:pt x="802" y="1005"/>
                    <a:pt x="510" y="762"/>
                    <a:pt x="510" y="592"/>
                  </a:cubicBezTo>
                  <a:cubicBezTo>
                    <a:pt x="510" y="568"/>
                    <a:pt x="535" y="520"/>
                    <a:pt x="559" y="495"/>
                  </a:cubicBezTo>
                  <a:cubicBezTo>
                    <a:pt x="583" y="471"/>
                    <a:pt x="632" y="471"/>
                    <a:pt x="680" y="471"/>
                  </a:cubicBezTo>
                  <a:cubicBezTo>
                    <a:pt x="899" y="520"/>
                    <a:pt x="1142" y="617"/>
                    <a:pt x="1312" y="762"/>
                  </a:cubicBezTo>
                  <a:cubicBezTo>
                    <a:pt x="1324" y="775"/>
                    <a:pt x="1336" y="781"/>
                    <a:pt x="1345" y="781"/>
                  </a:cubicBezTo>
                  <a:cubicBezTo>
                    <a:pt x="1355" y="781"/>
                    <a:pt x="1361" y="775"/>
                    <a:pt x="1361" y="762"/>
                  </a:cubicBezTo>
                  <a:cubicBezTo>
                    <a:pt x="1385" y="762"/>
                    <a:pt x="1409" y="738"/>
                    <a:pt x="1385" y="714"/>
                  </a:cubicBezTo>
                  <a:cubicBezTo>
                    <a:pt x="1361" y="592"/>
                    <a:pt x="1336" y="252"/>
                    <a:pt x="1434" y="131"/>
                  </a:cubicBezTo>
                  <a:cubicBezTo>
                    <a:pt x="1451" y="114"/>
                    <a:pt x="1480" y="97"/>
                    <a:pt x="1513" y="97"/>
                  </a:cubicBezTo>
                  <a:close/>
                  <a:moveTo>
                    <a:pt x="1497" y="0"/>
                  </a:moveTo>
                  <a:cubicBezTo>
                    <a:pt x="1437" y="0"/>
                    <a:pt x="1373" y="28"/>
                    <a:pt x="1336" y="82"/>
                  </a:cubicBezTo>
                  <a:cubicBezTo>
                    <a:pt x="1263" y="252"/>
                    <a:pt x="1215" y="447"/>
                    <a:pt x="1263" y="617"/>
                  </a:cubicBezTo>
                  <a:cubicBezTo>
                    <a:pt x="1093" y="471"/>
                    <a:pt x="875" y="398"/>
                    <a:pt x="656" y="349"/>
                  </a:cubicBezTo>
                  <a:cubicBezTo>
                    <a:pt x="583" y="349"/>
                    <a:pt x="535" y="374"/>
                    <a:pt x="462" y="422"/>
                  </a:cubicBezTo>
                  <a:cubicBezTo>
                    <a:pt x="413" y="447"/>
                    <a:pt x="389" y="520"/>
                    <a:pt x="389" y="568"/>
                  </a:cubicBezTo>
                  <a:cubicBezTo>
                    <a:pt x="413" y="762"/>
                    <a:pt x="608" y="957"/>
                    <a:pt x="729" y="1054"/>
                  </a:cubicBezTo>
                  <a:cubicBezTo>
                    <a:pt x="510" y="1078"/>
                    <a:pt x="170" y="1103"/>
                    <a:pt x="49" y="1248"/>
                  </a:cubicBezTo>
                  <a:cubicBezTo>
                    <a:pt x="25" y="1297"/>
                    <a:pt x="0" y="1370"/>
                    <a:pt x="25" y="1418"/>
                  </a:cubicBezTo>
                  <a:cubicBezTo>
                    <a:pt x="73" y="1686"/>
                    <a:pt x="462" y="1710"/>
                    <a:pt x="680" y="1710"/>
                  </a:cubicBezTo>
                  <a:cubicBezTo>
                    <a:pt x="535" y="1880"/>
                    <a:pt x="243" y="2220"/>
                    <a:pt x="292" y="2439"/>
                  </a:cubicBezTo>
                  <a:cubicBezTo>
                    <a:pt x="292" y="2536"/>
                    <a:pt x="340" y="2584"/>
                    <a:pt x="438" y="2633"/>
                  </a:cubicBezTo>
                  <a:cubicBezTo>
                    <a:pt x="510" y="2682"/>
                    <a:pt x="608" y="2706"/>
                    <a:pt x="705" y="2706"/>
                  </a:cubicBezTo>
                  <a:cubicBezTo>
                    <a:pt x="875" y="2682"/>
                    <a:pt x="1021" y="2633"/>
                    <a:pt x="1142" y="2560"/>
                  </a:cubicBezTo>
                  <a:cubicBezTo>
                    <a:pt x="1166" y="2730"/>
                    <a:pt x="1263" y="3167"/>
                    <a:pt x="1531" y="3167"/>
                  </a:cubicBezTo>
                  <a:lnTo>
                    <a:pt x="1628" y="3167"/>
                  </a:lnTo>
                  <a:cubicBezTo>
                    <a:pt x="1822" y="3046"/>
                    <a:pt x="1944" y="2803"/>
                    <a:pt x="1919" y="2560"/>
                  </a:cubicBezTo>
                  <a:lnTo>
                    <a:pt x="1919" y="2560"/>
                  </a:lnTo>
                  <a:cubicBezTo>
                    <a:pt x="2041" y="2706"/>
                    <a:pt x="2259" y="2949"/>
                    <a:pt x="2454" y="2949"/>
                  </a:cubicBezTo>
                  <a:cubicBezTo>
                    <a:pt x="2502" y="2949"/>
                    <a:pt x="2575" y="2900"/>
                    <a:pt x="2600" y="2852"/>
                  </a:cubicBezTo>
                  <a:cubicBezTo>
                    <a:pt x="2721" y="2657"/>
                    <a:pt x="2697" y="2414"/>
                    <a:pt x="2551" y="2244"/>
                  </a:cubicBezTo>
                  <a:cubicBezTo>
                    <a:pt x="2745" y="2220"/>
                    <a:pt x="3231" y="2147"/>
                    <a:pt x="3231" y="1904"/>
                  </a:cubicBezTo>
                  <a:cubicBezTo>
                    <a:pt x="3231" y="1661"/>
                    <a:pt x="2891" y="1588"/>
                    <a:pt x="2697" y="1564"/>
                  </a:cubicBezTo>
                  <a:cubicBezTo>
                    <a:pt x="2842" y="1443"/>
                    <a:pt x="3134" y="1175"/>
                    <a:pt x="3134" y="1005"/>
                  </a:cubicBezTo>
                  <a:cubicBezTo>
                    <a:pt x="3134" y="981"/>
                    <a:pt x="3134" y="933"/>
                    <a:pt x="3110" y="908"/>
                  </a:cubicBezTo>
                  <a:cubicBezTo>
                    <a:pt x="3055" y="854"/>
                    <a:pt x="3000" y="826"/>
                    <a:pt x="2935" y="826"/>
                  </a:cubicBezTo>
                  <a:cubicBezTo>
                    <a:pt x="2914" y="826"/>
                    <a:pt x="2891" y="829"/>
                    <a:pt x="2867" y="835"/>
                  </a:cubicBezTo>
                  <a:cubicBezTo>
                    <a:pt x="2745" y="835"/>
                    <a:pt x="2624" y="860"/>
                    <a:pt x="2527" y="884"/>
                  </a:cubicBezTo>
                  <a:cubicBezTo>
                    <a:pt x="2575" y="714"/>
                    <a:pt x="2672" y="349"/>
                    <a:pt x="2478" y="179"/>
                  </a:cubicBezTo>
                  <a:cubicBezTo>
                    <a:pt x="2454" y="155"/>
                    <a:pt x="2405" y="155"/>
                    <a:pt x="2381" y="131"/>
                  </a:cubicBezTo>
                  <a:cubicBezTo>
                    <a:pt x="2211" y="131"/>
                    <a:pt x="2041" y="374"/>
                    <a:pt x="1944" y="544"/>
                  </a:cubicBezTo>
                  <a:cubicBezTo>
                    <a:pt x="1919" y="349"/>
                    <a:pt x="1822" y="58"/>
                    <a:pt x="1555" y="9"/>
                  </a:cubicBezTo>
                  <a:cubicBezTo>
                    <a:pt x="1537" y="3"/>
                    <a:pt x="1517" y="0"/>
                    <a:pt x="14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" name="Google Shape;214;p6"/>
            <p:cNvSpPr/>
            <p:nvPr/>
          </p:nvSpPr>
          <p:spPr>
            <a:xfrm>
              <a:off x="-933207" y="1418541"/>
              <a:ext cx="55830" cy="54749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29" y="1"/>
                  </a:moveTo>
                  <a:cubicBezTo>
                    <a:pt x="340" y="1"/>
                    <a:pt x="0" y="317"/>
                    <a:pt x="0" y="705"/>
                  </a:cubicBezTo>
                  <a:cubicBezTo>
                    <a:pt x="0" y="1094"/>
                    <a:pt x="340" y="1410"/>
                    <a:pt x="729" y="1410"/>
                  </a:cubicBezTo>
                  <a:cubicBezTo>
                    <a:pt x="1118" y="1410"/>
                    <a:pt x="1434" y="1094"/>
                    <a:pt x="1434" y="705"/>
                  </a:cubicBezTo>
                  <a:cubicBezTo>
                    <a:pt x="1434" y="317"/>
                    <a:pt x="1118" y="1"/>
                    <a:pt x="72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" name="Google Shape;215;p6"/>
            <p:cNvSpPr/>
            <p:nvPr/>
          </p:nvSpPr>
          <p:spPr>
            <a:xfrm>
              <a:off x="-1021247" y="1507284"/>
              <a:ext cx="55830" cy="55106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05" y="0"/>
                  </a:moveTo>
                  <a:cubicBezTo>
                    <a:pt x="316" y="0"/>
                    <a:pt x="0" y="316"/>
                    <a:pt x="0" y="705"/>
                  </a:cubicBezTo>
                  <a:cubicBezTo>
                    <a:pt x="0" y="1093"/>
                    <a:pt x="316" y="1409"/>
                    <a:pt x="705" y="1409"/>
                  </a:cubicBezTo>
                  <a:cubicBezTo>
                    <a:pt x="1118" y="1409"/>
                    <a:pt x="1433" y="1093"/>
                    <a:pt x="1433" y="705"/>
                  </a:cubicBezTo>
                  <a:cubicBezTo>
                    <a:pt x="1433" y="316"/>
                    <a:pt x="1118" y="0"/>
                    <a:pt x="70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" name="Google Shape;216;p6"/>
            <p:cNvSpPr/>
            <p:nvPr/>
          </p:nvSpPr>
          <p:spPr>
            <a:xfrm>
              <a:off x="-1029836" y="1690495"/>
              <a:ext cx="173573" cy="64052"/>
            </a:xfrm>
            <a:custGeom>
              <a:avLst/>
              <a:gdLst/>
              <a:ahLst/>
              <a:cxnLst/>
              <a:rect l="l" t="t" r="r" b="b"/>
              <a:pathLst>
                <a:path w="4460" h="1644" extrusionOk="0">
                  <a:moveTo>
                    <a:pt x="2533" y="0"/>
                  </a:moveTo>
                  <a:cubicBezTo>
                    <a:pt x="2511" y="0"/>
                    <a:pt x="2492" y="11"/>
                    <a:pt x="2478" y="34"/>
                  </a:cubicBezTo>
                  <a:cubicBezTo>
                    <a:pt x="2308" y="253"/>
                    <a:pt x="1920" y="763"/>
                    <a:pt x="1920" y="763"/>
                  </a:cubicBezTo>
                  <a:cubicBezTo>
                    <a:pt x="1920" y="763"/>
                    <a:pt x="1830" y="97"/>
                    <a:pt x="1603" y="97"/>
                  </a:cubicBezTo>
                  <a:cubicBezTo>
                    <a:pt x="1567" y="97"/>
                    <a:pt x="1526" y="115"/>
                    <a:pt x="1482" y="156"/>
                  </a:cubicBezTo>
                  <a:cubicBezTo>
                    <a:pt x="1288" y="350"/>
                    <a:pt x="1094" y="544"/>
                    <a:pt x="924" y="739"/>
                  </a:cubicBezTo>
                  <a:cubicBezTo>
                    <a:pt x="924" y="739"/>
                    <a:pt x="672" y="73"/>
                    <a:pt x="493" y="73"/>
                  </a:cubicBezTo>
                  <a:cubicBezTo>
                    <a:pt x="464" y="73"/>
                    <a:pt x="437" y="91"/>
                    <a:pt x="413" y="131"/>
                  </a:cubicBezTo>
                  <a:cubicBezTo>
                    <a:pt x="243" y="617"/>
                    <a:pt x="98" y="1103"/>
                    <a:pt x="0" y="1613"/>
                  </a:cubicBezTo>
                  <a:cubicBezTo>
                    <a:pt x="0" y="1613"/>
                    <a:pt x="1039" y="1644"/>
                    <a:pt x="2099" y="1644"/>
                  </a:cubicBezTo>
                  <a:cubicBezTo>
                    <a:pt x="3158" y="1644"/>
                    <a:pt x="4239" y="1613"/>
                    <a:pt x="4324" y="1492"/>
                  </a:cubicBezTo>
                  <a:cubicBezTo>
                    <a:pt x="4459" y="1289"/>
                    <a:pt x="4115" y="108"/>
                    <a:pt x="3813" y="108"/>
                  </a:cubicBezTo>
                  <a:cubicBezTo>
                    <a:pt x="3789" y="108"/>
                    <a:pt x="3765" y="115"/>
                    <a:pt x="3741" y="131"/>
                  </a:cubicBezTo>
                  <a:cubicBezTo>
                    <a:pt x="3523" y="350"/>
                    <a:pt x="3353" y="642"/>
                    <a:pt x="3280" y="933"/>
                  </a:cubicBezTo>
                  <a:cubicBezTo>
                    <a:pt x="3280" y="933"/>
                    <a:pt x="2744" y="0"/>
                    <a:pt x="25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Google Shape;217;p6"/>
            <p:cNvSpPr/>
            <p:nvPr/>
          </p:nvSpPr>
          <p:spPr>
            <a:xfrm>
              <a:off x="-887041" y="1718764"/>
              <a:ext cx="8589" cy="31489"/>
            </a:xfrm>
            <a:custGeom>
              <a:avLst/>
              <a:gdLst/>
              <a:ahLst/>
              <a:cxnLst/>
              <a:rect l="l" t="t" r="r" b="b"/>
              <a:pathLst>
                <a:path w="220" h="809" extrusionOk="0">
                  <a:moveTo>
                    <a:pt x="159" y="1"/>
                  </a:moveTo>
                  <a:cubicBezTo>
                    <a:pt x="140" y="1"/>
                    <a:pt x="122" y="13"/>
                    <a:pt x="122" y="37"/>
                  </a:cubicBezTo>
                  <a:cubicBezTo>
                    <a:pt x="122" y="256"/>
                    <a:pt x="98" y="499"/>
                    <a:pt x="25" y="741"/>
                  </a:cubicBezTo>
                  <a:cubicBezTo>
                    <a:pt x="1" y="741"/>
                    <a:pt x="1" y="790"/>
                    <a:pt x="25" y="790"/>
                  </a:cubicBezTo>
                  <a:lnTo>
                    <a:pt x="49" y="790"/>
                  </a:lnTo>
                  <a:cubicBezTo>
                    <a:pt x="49" y="802"/>
                    <a:pt x="55" y="808"/>
                    <a:pt x="64" y="808"/>
                  </a:cubicBezTo>
                  <a:cubicBezTo>
                    <a:pt x="73" y="808"/>
                    <a:pt x="86" y="802"/>
                    <a:pt x="98" y="790"/>
                  </a:cubicBezTo>
                  <a:cubicBezTo>
                    <a:pt x="195" y="547"/>
                    <a:pt x="219" y="280"/>
                    <a:pt x="195" y="37"/>
                  </a:cubicBezTo>
                  <a:cubicBezTo>
                    <a:pt x="195" y="13"/>
                    <a:pt x="177" y="1"/>
                    <a:pt x="1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218;p6"/>
            <p:cNvSpPr/>
            <p:nvPr/>
          </p:nvSpPr>
          <p:spPr>
            <a:xfrm>
              <a:off x="-931418" y="1708744"/>
              <a:ext cx="10379" cy="40793"/>
            </a:xfrm>
            <a:custGeom>
              <a:avLst/>
              <a:gdLst/>
              <a:ahLst/>
              <a:cxnLst/>
              <a:rect l="l" t="t" r="r" b="b"/>
              <a:pathLst>
                <a:path w="269" h="1046" extrusionOk="0">
                  <a:moveTo>
                    <a:pt x="147" y="0"/>
                  </a:moveTo>
                  <a:cubicBezTo>
                    <a:pt x="122" y="0"/>
                    <a:pt x="98" y="25"/>
                    <a:pt x="122" y="49"/>
                  </a:cubicBezTo>
                  <a:cubicBezTo>
                    <a:pt x="147" y="365"/>
                    <a:pt x="122" y="875"/>
                    <a:pt x="1" y="948"/>
                  </a:cubicBezTo>
                  <a:cubicBezTo>
                    <a:pt x="1" y="972"/>
                    <a:pt x="1" y="996"/>
                    <a:pt x="1" y="1021"/>
                  </a:cubicBezTo>
                  <a:cubicBezTo>
                    <a:pt x="25" y="1021"/>
                    <a:pt x="25" y="1045"/>
                    <a:pt x="49" y="1045"/>
                  </a:cubicBezTo>
                  <a:lnTo>
                    <a:pt x="74" y="1045"/>
                  </a:lnTo>
                  <a:cubicBezTo>
                    <a:pt x="268" y="924"/>
                    <a:pt x="195" y="195"/>
                    <a:pt x="195" y="49"/>
                  </a:cubicBezTo>
                  <a:cubicBezTo>
                    <a:pt x="195" y="0"/>
                    <a:pt x="171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Google Shape;219;p6"/>
            <p:cNvSpPr/>
            <p:nvPr/>
          </p:nvSpPr>
          <p:spPr>
            <a:xfrm>
              <a:off x="-976869" y="1713396"/>
              <a:ext cx="6800" cy="34352"/>
            </a:xfrm>
            <a:custGeom>
              <a:avLst/>
              <a:gdLst/>
              <a:ahLst/>
              <a:cxnLst/>
              <a:rect l="l" t="t" r="r" b="b"/>
              <a:pathLst>
                <a:path w="171" h="876" extrusionOk="0">
                  <a:moveTo>
                    <a:pt x="122" y="1"/>
                  </a:moveTo>
                  <a:cubicBezTo>
                    <a:pt x="98" y="1"/>
                    <a:pt x="74" y="25"/>
                    <a:pt x="74" y="50"/>
                  </a:cubicBezTo>
                  <a:cubicBezTo>
                    <a:pt x="74" y="317"/>
                    <a:pt x="49" y="560"/>
                    <a:pt x="1" y="827"/>
                  </a:cubicBezTo>
                  <a:cubicBezTo>
                    <a:pt x="1" y="851"/>
                    <a:pt x="1" y="875"/>
                    <a:pt x="49" y="875"/>
                  </a:cubicBezTo>
                  <a:cubicBezTo>
                    <a:pt x="74" y="875"/>
                    <a:pt x="98" y="875"/>
                    <a:pt x="98" y="851"/>
                  </a:cubicBezTo>
                  <a:cubicBezTo>
                    <a:pt x="147" y="584"/>
                    <a:pt x="171" y="317"/>
                    <a:pt x="171" y="50"/>
                  </a:cubicBezTo>
                  <a:cubicBezTo>
                    <a:pt x="171" y="25"/>
                    <a:pt x="147" y="1"/>
                    <a:pt x="1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" name="Google Shape;220;p6"/>
            <p:cNvSpPr/>
            <p:nvPr/>
          </p:nvSpPr>
          <p:spPr>
            <a:xfrm>
              <a:off x="-1015520" y="1710891"/>
              <a:ext cx="10378" cy="35783"/>
            </a:xfrm>
            <a:custGeom>
              <a:avLst/>
              <a:gdLst/>
              <a:ahLst/>
              <a:cxnLst/>
              <a:rect l="l" t="t" r="r" b="b"/>
              <a:pathLst>
                <a:path w="269" h="924" extrusionOk="0">
                  <a:moveTo>
                    <a:pt x="98" y="0"/>
                  </a:moveTo>
                  <a:cubicBezTo>
                    <a:pt x="74" y="0"/>
                    <a:pt x="49" y="0"/>
                    <a:pt x="25" y="24"/>
                  </a:cubicBezTo>
                  <a:cubicBezTo>
                    <a:pt x="1" y="316"/>
                    <a:pt x="49" y="607"/>
                    <a:pt x="171" y="899"/>
                  </a:cubicBezTo>
                  <a:cubicBezTo>
                    <a:pt x="171" y="899"/>
                    <a:pt x="195" y="923"/>
                    <a:pt x="195" y="923"/>
                  </a:cubicBezTo>
                  <a:lnTo>
                    <a:pt x="219" y="923"/>
                  </a:lnTo>
                  <a:cubicBezTo>
                    <a:pt x="244" y="899"/>
                    <a:pt x="268" y="875"/>
                    <a:pt x="244" y="850"/>
                  </a:cubicBezTo>
                  <a:cubicBezTo>
                    <a:pt x="147" y="607"/>
                    <a:pt x="98" y="316"/>
                    <a:pt x="122" y="49"/>
                  </a:cubicBezTo>
                  <a:cubicBezTo>
                    <a:pt x="122" y="24"/>
                    <a:pt x="122" y="0"/>
                    <a:pt x="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9" name="Google Shape;221;p6"/>
          <p:cNvGrpSpPr>
            <a:grpSpLocks/>
          </p:cNvGrpSpPr>
          <p:nvPr/>
        </p:nvGrpSpPr>
        <p:grpSpPr bwMode="auto">
          <a:xfrm flipH="1">
            <a:off x="176213" y="5946775"/>
            <a:ext cx="717550" cy="739775"/>
            <a:chOff x="5294267" y="4624350"/>
            <a:chExt cx="383004" cy="395854"/>
          </a:xfrm>
        </p:grpSpPr>
        <p:sp>
          <p:nvSpPr>
            <p:cNvPr id="30" name="Google Shape;222;p6"/>
            <p:cNvSpPr/>
            <p:nvPr/>
          </p:nvSpPr>
          <p:spPr>
            <a:xfrm>
              <a:off x="5358666" y="4859654"/>
              <a:ext cx="58468" cy="160550"/>
            </a:xfrm>
            <a:custGeom>
              <a:avLst/>
              <a:gdLst/>
              <a:ahLst/>
              <a:cxnLst/>
              <a:rect l="l" t="t" r="r" b="b"/>
              <a:pathLst>
                <a:path w="671" h="1845" extrusionOk="0">
                  <a:moveTo>
                    <a:pt x="106" y="0"/>
                  </a:moveTo>
                  <a:cubicBezTo>
                    <a:pt x="55" y="0"/>
                    <a:pt x="0" y="47"/>
                    <a:pt x="15" y="119"/>
                  </a:cubicBezTo>
                  <a:lnTo>
                    <a:pt x="501" y="1796"/>
                  </a:lnTo>
                  <a:cubicBezTo>
                    <a:pt x="501" y="1820"/>
                    <a:pt x="525" y="1844"/>
                    <a:pt x="573" y="1844"/>
                  </a:cubicBezTo>
                  <a:lnTo>
                    <a:pt x="598" y="1844"/>
                  </a:lnTo>
                  <a:cubicBezTo>
                    <a:pt x="646" y="1844"/>
                    <a:pt x="671" y="1796"/>
                    <a:pt x="646" y="1747"/>
                  </a:cubicBezTo>
                  <a:lnTo>
                    <a:pt x="185" y="71"/>
                  </a:lnTo>
                  <a:cubicBezTo>
                    <a:pt x="175" y="22"/>
                    <a:pt x="141" y="0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" name="Google Shape;223;p6"/>
            <p:cNvSpPr/>
            <p:nvPr/>
          </p:nvSpPr>
          <p:spPr>
            <a:xfrm>
              <a:off x="5294267" y="4894482"/>
              <a:ext cx="175403" cy="68808"/>
            </a:xfrm>
            <a:custGeom>
              <a:avLst/>
              <a:gdLst/>
              <a:ahLst/>
              <a:cxnLst/>
              <a:rect l="l" t="t" r="r" b="b"/>
              <a:pathLst>
                <a:path w="2017" h="788" extrusionOk="0">
                  <a:moveTo>
                    <a:pt x="1934" y="0"/>
                  </a:moveTo>
                  <a:cubicBezTo>
                    <a:pt x="1921" y="0"/>
                    <a:pt x="1908" y="3"/>
                    <a:pt x="1895" y="10"/>
                  </a:cubicBezTo>
                  <a:lnTo>
                    <a:pt x="49" y="617"/>
                  </a:lnTo>
                  <a:cubicBezTo>
                    <a:pt x="25" y="642"/>
                    <a:pt x="1" y="666"/>
                    <a:pt x="1" y="714"/>
                  </a:cubicBezTo>
                  <a:cubicBezTo>
                    <a:pt x="1" y="739"/>
                    <a:pt x="49" y="763"/>
                    <a:pt x="74" y="763"/>
                  </a:cubicBezTo>
                  <a:lnTo>
                    <a:pt x="98" y="787"/>
                  </a:lnTo>
                  <a:lnTo>
                    <a:pt x="1944" y="180"/>
                  </a:lnTo>
                  <a:cubicBezTo>
                    <a:pt x="1993" y="156"/>
                    <a:pt x="2017" y="107"/>
                    <a:pt x="1993" y="59"/>
                  </a:cubicBezTo>
                  <a:cubicBezTo>
                    <a:pt x="1993" y="23"/>
                    <a:pt x="1967" y="0"/>
                    <a:pt x="19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224;p6"/>
            <p:cNvSpPr/>
            <p:nvPr/>
          </p:nvSpPr>
          <p:spPr>
            <a:xfrm>
              <a:off x="5310367" y="4884288"/>
              <a:ext cx="150829" cy="93442"/>
            </a:xfrm>
            <a:custGeom>
              <a:avLst/>
              <a:gdLst/>
              <a:ahLst/>
              <a:cxnLst/>
              <a:rect l="l" t="t" r="r" b="b"/>
              <a:pathLst>
                <a:path w="1734" h="1081" extrusionOk="0">
                  <a:moveTo>
                    <a:pt x="110" y="0"/>
                  </a:moveTo>
                  <a:cubicBezTo>
                    <a:pt x="38" y="0"/>
                    <a:pt x="0" y="92"/>
                    <a:pt x="82" y="133"/>
                  </a:cubicBezTo>
                  <a:lnTo>
                    <a:pt x="1588" y="1080"/>
                  </a:lnTo>
                  <a:lnTo>
                    <a:pt x="1637" y="1080"/>
                  </a:lnTo>
                  <a:cubicBezTo>
                    <a:pt x="1661" y="1080"/>
                    <a:pt x="1685" y="1080"/>
                    <a:pt x="1709" y="1056"/>
                  </a:cubicBezTo>
                  <a:cubicBezTo>
                    <a:pt x="1734" y="1007"/>
                    <a:pt x="1709" y="959"/>
                    <a:pt x="1685" y="935"/>
                  </a:cubicBezTo>
                  <a:lnTo>
                    <a:pt x="155" y="11"/>
                  </a:lnTo>
                  <a:cubicBezTo>
                    <a:pt x="139" y="4"/>
                    <a:pt x="124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" name="Google Shape;225;p6"/>
            <p:cNvSpPr/>
            <p:nvPr/>
          </p:nvSpPr>
          <p:spPr>
            <a:xfrm>
              <a:off x="5340872" y="4845213"/>
              <a:ext cx="97445" cy="158002"/>
            </a:xfrm>
            <a:custGeom>
              <a:avLst/>
              <a:gdLst/>
              <a:ahLst/>
              <a:cxnLst/>
              <a:rect l="l" t="t" r="r" b="b"/>
              <a:pathLst>
                <a:path w="1118" h="1814" extrusionOk="0">
                  <a:moveTo>
                    <a:pt x="1010" y="0"/>
                  </a:moveTo>
                  <a:cubicBezTo>
                    <a:pt x="984" y="0"/>
                    <a:pt x="962" y="12"/>
                    <a:pt x="947" y="41"/>
                  </a:cubicBezTo>
                  <a:lnTo>
                    <a:pt x="24" y="1717"/>
                  </a:lnTo>
                  <a:cubicBezTo>
                    <a:pt x="0" y="1741"/>
                    <a:pt x="24" y="1790"/>
                    <a:pt x="49" y="1814"/>
                  </a:cubicBezTo>
                  <a:lnTo>
                    <a:pt x="97" y="1814"/>
                  </a:lnTo>
                  <a:cubicBezTo>
                    <a:pt x="122" y="1814"/>
                    <a:pt x="146" y="1814"/>
                    <a:pt x="170" y="1790"/>
                  </a:cubicBezTo>
                  <a:lnTo>
                    <a:pt x="1093" y="113"/>
                  </a:lnTo>
                  <a:cubicBezTo>
                    <a:pt x="1118" y="89"/>
                    <a:pt x="1093" y="41"/>
                    <a:pt x="1069" y="16"/>
                  </a:cubicBezTo>
                  <a:cubicBezTo>
                    <a:pt x="1049" y="6"/>
                    <a:pt x="1029" y="0"/>
                    <a:pt x="10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" name="Google Shape;226;p6"/>
            <p:cNvSpPr/>
            <p:nvPr/>
          </p:nvSpPr>
          <p:spPr>
            <a:xfrm>
              <a:off x="5499327" y="4624350"/>
              <a:ext cx="175403" cy="150357"/>
            </a:xfrm>
            <a:custGeom>
              <a:avLst/>
              <a:gdLst/>
              <a:ahLst/>
              <a:cxnLst/>
              <a:rect l="l" t="t" r="r" b="b"/>
              <a:pathLst>
                <a:path w="2017" h="1731" extrusionOk="0">
                  <a:moveTo>
                    <a:pt x="1166" y="175"/>
                  </a:moveTo>
                  <a:cubicBezTo>
                    <a:pt x="1555" y="175"/>
                    <a:pt x="1871" y="467"/>
                    <a:pt x="1871" y="856"/>
                  </a:cubicBezTo>
                  <a:cubicBezTo>
                    <a:pt x="1871" y="1285"/>
                    <a:pt x="1511" y="1569"/>
                    <a:pt x="1144" y="1569"/>
                  </a:cubicBezTo>
                  <a:cubicBezTo>
                    <a:pt x="971" y="1569"/>
                    <a:pt x="796" y="1506"/>
                    <a:pt x="656" y="1366"/>
                  </a:cubicBezTo>
                  <a:cubicBezTo>
                    <a:pt x="219" y="929"/>
                    <a:pt x="534" y="175"/>
                    <a:pt x="1166" y="175"/>
                  </a:cubicBezTo>
                  <a:close/>
                  <a:moveTo>
                    <a:pt x="1142" y="1"/>
                  </a:moveTo>
                  <a:cubicBezTo>
                    <a:pt x="930" y="1"/>
                    <a:pt x="714" y="77"/>
                    <a:pt x="534" y="248"/>
                  </a:cubicBezTo>
                  <a:cubicBezTo>
                    <a:pt x="0" y="807"/>
                    <a:pt x="389" y="1730"/>
                    <a:pt x="1166" y="1730"/>
                  </a:cubicBezTo>
                  <a:cubicBezTo>
                    <a:pt x="1628" y="1730"/>
                    <a:pt x="2016" y="1342"/>
                    <a:pt x="2016" y="856"/>
                  </a:cubicBezTo>
                  <a:cubicBezTo>
                    <a:pt x="2016" y="344"/>
                    <a:pt x="1590" y="1"/>
                    <a:pt x="11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" name="Google Shape;227;p6"/>
            <p:cNvSpPr/>
            <p:nvPr/>
          </p:nvSpPr>
          <p:spPr>
            <a:xfrm>
              <a:off x="5615414" y="4833320"/>
              <a:ext cx="32199" cy="89195"/>
            </a:xfrm>
            <a:custGeom>
              <a:avLst/>
              <a:gdLst/>
              <a:ahLst/>
              <a:cxnLst/>
              <a:rect l="l" t="t" r="r" b="b"/>
              <a:pathLst>
                <a:path w="671" h="1845" extrusionOk="0">
                  <a:moveTo>
                    <a:pt x="106" y="0"/>
                  </a:moveTo>
                  <a:cubicBezTo>
                    <a:pt x="55" y="0"/>
                    <a:pt x="0" y="47"/>
                    <a:pt x="15" y="119"/>
                  </a:cubicBezTo>
                  <a:lnTo>
                    <a:pt x="501" y="1796"/>
                  </a:lnTo>
                  <a:cubicBezTo>
                    <a:pt x="501" y="1820"/>
                    <a:pt x="525" y="1844"/>
                    <a:pt x="573" y="1844"/>
                  </a:cubicBezTo>
                  <a:lnTo>
                    <a:pt x="598" y="1844"/>
                  </a:lnTo>
                  <a:cubicBezTo>
                    <a:pt x="646" y="1844"/>
                    <a:pt x="671" y="1796"/>
                    <a:pt x="646" y="1747"/>
                  </a:cubicBezTo>
                  <a:lnTo>
                    <a:pt x="185" y="71"/>
                  </a:lnTo>
                  <a:cubicBezTo>
                    <a:pt x="175" y="22"/>
                    <a:pt x="141" y="0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" name="Google Shape;228;p6"/>
            <p:cNvSpPr/>
            <p:nvPr/>
          </p:nvSpPr>
          <p:spPr>
            <a:xfrm>
              <a:off x="5579826" y="4852858"/>
              <a:ext cx="97445" cy="38226"/>
            </a:xfrm>
            <a:custGeom>
              <a:avLst/>
              <a:gdLst/>
              <a:ahLst/>
              <a:cxnLst/>
              <a:rect l="l" t="t" r="r" b="b"/>
              <a:pathLst>
                <a:path w="2017" h="788" extrusionOk="0">
                  <a:moveTo>
                    <a:pt x="1934" y="0"/>
                  </a:moveTo>
                  <a:cubicBezTo>
                    <a:pt x="1921" y="0"/>
                    <a:pt x="1908" y="3"/>
                    <a:pt x="1895" y="10"/>
                  </a:cubicBezTo>
                  <a:lnTo>
                    <a:pt x="49" y="617"/>
                  </a:lnTo>
                  <a:cubicBezTo>
                    <a:pt x="25" y="642"/>
                    <a:pt x="1" y="666"/>
                    <a:pt x="1" y="714"/>
                  </a:cubicBezTo>
                  <a:cubicBezTo>
                    <a:pt x="1" y="739"/>
                    <a:pt x="49" y="763"/>
                    <a:pt x="74" y="763"/>
                  </a:cubicBezTo>
                  <a:lnTo>
                    <a:pt x="98" y="787"/>
                  </a:lnTo>
                  <a:lnTo>
                    <a:pt x="1944" y="180"/>
                  </a:lnTo>
                  <a:cubicBezTo>
                    <a:pt x="1993" y="156"/>
                    <a:pt x="2017" y="107"/>
                    <a:pt x="1993" y="59"/>
                  </a:cubicBezTo>
                  <a:cubicBezTo>
                    <a:pt x="1993" y="23"/>
                    <a:pt x="1967" y="0"/>
                    <a:pt x="19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" name="Google Shape;229;p6"/>
            <p:cNvSpPr/>
            <p:nvPr/>
          </p:nvSpPr>
          <p:spPr>
            <a:xfrm>
              <a:off x="5589146" y="4846912"/>
              <a:ext cx="83041" cy="52667"/>
            </a:xfrm>
            <a:custGeom>
              <a:avLst/>
              <a:gdLst/>
              <a:ahLst/>
              <a:cxnLst/>
              <a:rect l="l" t="t" r="r" b="b"/>
              <a:pathLst>
                <a:path w="1734" h="1081" extrusionOk="0">
                  <a:moveTo>
                    <a:pt x="110" y="0"/>
                  </a:moveTo>
                  <a:cubicBezTo>
                    <a:pt x="38" y="0"/>
                    <a:pt x="0" y="92"/>
                    <a:pt x="82" y="133"/>
                  </a:cubicBezTo>
                  <a:lnTo>
                    <a:pt x="1588" y="1080"/>
                  </a:lnTo>
                  <a:lnTo>
                    <a:pt x="1637" y="1080"/>
                  </a:lnTo>
                  <a:cubicBezTo>
                    <a:pt x="1661" y="1080"/>
                    <a:pt x="1685" y="1080"/>
                    <a:pt x="1709" y="1056"/>
                  </a:cubicBezTo>
                  <a:cubicBezTo>
                    <a:pt x="1734" y="1007"/>
                    <a:pt x="1709" y="959"/>
                    <a:pt x="1685" y="935"/>
                  </a:cubicBezTo>
                  <a:lnTo>
                    <a:pt x="155" y="11"/>
                  </a:lnTo>
                  <a:cubicBezTo>
                    <a:pt x="139" y="4"/>
                    <a:pt x="124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" name="Google Shape;230;p6"/>
            <p:cNvSpPr/>
            <p:nvPr/>
          </p:nvSpPr>
          <p:spPr>
            <a:xfrm>
              <a:off x="5606093" y="4825675"/>
              <a:ext cx="53384" cy="87495"/>
            </a:xfrm>
            <a:custGeom>
              <a:avLst/>
              <a:gdLst/>
              <a:ahLst/>
              <a:cxnLst/>
              <a:rect l="l" t="t" r="r" b="b"/>
              <a:pathLst>
                <a:path w="1118" h="1814" extrusionOk="0">
                  <a:moveTo>
                    <a:pt x="1010" y="0"/>
                  </a:moveTo>
                  <a:cubicBezTo>
                    <a:pt x="984" y="0"/>
                    <a:pt x="962" y="12"/>
                    <a:pt x="947" y="41"/>
                  </a:cubicBezTo>
                  <a:lnTo>
                    <a:pt x="24" y="1717"/>
                  </a:lnTo>
                  <a:cubicBezTo>
                    <a:pt x="0" y="1741"/>
                    <a:pt x="24" y="1790"/>
                    <a:pt x="49" y="1814"/>
                  </a:cubicBezTo>
                  <a:lnTo>
                    <a:pt x="97" y="1814"/>
                  </a:lnTo>
                  <a:cubicBezTo>
                    <a:pt x="122" y="1814"/>
                    <a:pt x="146" y="1814"/>
                    <a:pt x="170" y="1790"/>
                  </a:cubicBezTo>
                  <a:lnTo>
                    <a:pt x="1093" y="113"/>
                  </a:lnTo>
                  <a:cubicBezTo>
                    <a:pt x="1118" y="89"/>
                    <a:pt x="1093" y="41"/>
                    <a:pt x="1069" y="16"/>
                  </a:cubicBezTo>
                  <a:cubicBezTo>
                    <a:pt x="1049" y="6"/>
                    <a:pt x="1029" y="0"/>
                    <a:pt x="10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9" name="Google Shape;231;p6"/>
          <p:cNvGrpSpPr>
            <a:grpSpLocks/>
          </p:cNvGrpSpPr>
          <p:nvPr/>
        </p:nvGrpSpPr>
        <p:grpSpPr bwMode="auto">
          <a:xfrm rot="14395328" flipH="1">
            <a:off x="11268076" y="381000"/>
            <a:ext cx="715962" cy="363537"/>
            <a:chOff x="5294267" y="4825749"/>
            <a:chExt cx="383004" cy="194455"/>
          </a:xfrm>
        </p:grpSpPr>
        <p:sp>
          <p:nvSpPr>
            <p:cNvPr id="40" name="Google Shape;232;p6"/>
            <p:cNvSpPr/>
            <p:nvPr/>
          </p:nvSpPr>
          <p:spPr>
            <a:xfrm>
              <a:off x="5358550" y="4858470"/>
              <a:ext cx="57748" cy="160489"/>
            </a:xfrm>
            <a:custGeom>
              <a:avLst/>
              <a:gdLst/>
              <a:ahLst/>
              <a:cxnLst/>
              <a:rect l="l" t="t" r="r" b="b"/>
              <a:pathLst>
                <a:path w="671" h="1845" extrusionOk="0">
                  <a:moveTo>
                    <a:pt x="106" y="0"/>
                  </a:moveTo>
                  <a:cubicBezTo>
                    <a:pt x="55" y="0"/>
                    <a:pt x="0" y="47"/>
                    <a:pt x="15" y="119"/>
                  </a:cubicBezTo>
                  <a:lnTo>
                    <a:pt x="501" y="1796"/>
                  </a:lnTo>
                  <a:cubicBezTo>
                    <a:pt x="501" y="1820"/>
                    <a:pt x="525" y="1844"/>
                    <a:pt x="573" y="1844"/>
                  </a:cubicBezTo>
                  <a:lnTo>
                    <a:pt x="598" y="1844"/>
                  </a:lnTo>
                  <a:cubicBezTo>
                    <a:pt x="646" y="1844"/>
                    <a:pt x="671" y="1796"/>
                    <a:pt x="646" y="1747"/>
                  </a:cubicBezTo>
                  <a:lnTo>
                    <a:pt x="185" y="71"/>
                  </a:lnTo>
                  <a:cubicBezTo>
                    <a:pt x="175" y="22"/>
                    <a:pt x="141" y="0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" name="Google Shape;233;p6"/>
            <p:cNvSpPr/>
            <p:nvPr/>
          </p:nvSpPr>
          <p:spPr>
            <a:xfrm>
              <a:off x="5293202" y="4894250"/>
              <a:ext cx="175791" cy="68781"/>
            </a:xfrm>
            <a:custGeom>
              <a:avLst/>
              <a:gdLst/>
              <a:ahLst/>
              <a:cxnLst/>
              <a:rect l="l" t="t" r="r" b="b"/>
              <a:pathLst>
                <a:path w="2017" h="788" extrusionOk="0">
                  <a:moveTo>
                    <a:pt x="1934" y="0"/>
                  </a:moveTo>
                  <a:cubicBezTo>
                    <a:pt x="1921" y="0"/>
                    <a:pt x="1908" y="3"/>
                    <a:pt x="1895" y="10"/>
                  </a:cubicBezTo>
                  <a:lnTo>
                    <a:pt x="49" y="617"/>
                  </a:lnTo>
                  <a:cubicBezTo>
                    <a:pt x="25" y="642"/>
                    <a:pt x="1" y="666"/>
                    <a:pt x="1" y="714"/>
                  </a:cubicBezTo>
                  <a:cubicBezTo>
                    <a:pt x="1" y="739"/>
                    <a:pt x="49" y="763"/>
                    <a:pt x="74" y="763"/>
                  </a:cubicBezTo>
                  <a:lnTo>
                    <a:pt x="98" y="787"/>
                  </a:lnTo>
                  <a:lnTo>
                    <a:pt x="1944" y="180"/>
                  </a:lnTo>
                  <a:cubicBezTo>
                    <a:pt x="1993" y="156"/>
                    <a:pt x="2017" y="107"/>
                    <a:pt x="1993" y="59"/>
                  </a:cubicBezTo>
                  <a:cubicBezTo>
                    <a:pt x="1993" y="23"/>
                    <a:pt x="1967" y="0"/>
                    <a:pt x="19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" name="Google Shape;234;p6"/>
            <p:cNvSpPr/>
            <p:nvPr/>
          </p:nvSpPr>
          <p:spPr>
            <a:xfrm>
              <a:off x="5311686" y="4882845"/>
              <a:ext cx="151164" cy="94255"/>
            </a:xfrm>
            <a:custGeom>
              <a:avLst/>
              <a:gdLst/>
              <a:ahLst/>
              <a:cxnLst/>
              <a:rect l="l" t="t" r="r" b="b"/>
              <a:pathLst>
                <a:path w="1734" h="1081" extrusionOk="0">
                  <a:moveTo>
                    <a:pt x="110" y="0"/>
                  </a:moveTo>
                  <a:cubicBezTo>
                    <a:pt x="38" y="0"/>
                    <a:pt x="0" y="92"/>
                    <a:pt x="82" y="133"/>
                  </a:cubicBezTo>
                  <a:lnTo>
                    <a:pt x="1588" y="1080"/>
                  </a:lnTo>
                  <a:lnTo>
                    <a:pt x="1637" y="1080"/>
                  </a:lnTo>
                  <a:cubicBezTo>
                    <a:pt x="1661" y="1080"/>
                    <a:pt x="1685" y="1080"/>
                    <a:pt x="1709" y="1056"/>
                  </a:cubicBezTo>
                  <a:cubicBezTo>
                    <a:pt x="1734" y="1007"/>
                    <a:pt x="1709" y="959"/>
                    <a:pt x="1685" y="935"/>
                  </a:cubicBezTo>
                  <a:lnTo>
                    <a:pt x="155" y="11"/>
                  </a:lnTo>
                  <a:cubicBezTo>
                    <a:pt x="139" y="4"/>
                    <a:pt x="124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" name="Google Shape;235;p6"/>
            <p:cNvSpPr/>
            <p:nvPr/>
          </p:nvSpPr>
          <p:spPr>
            <a:xfrm>
              <a:off x="5341356" y="4845142"/>
              <a:ext cx="96813" cy="157942"/>
            </a:xfrm>
            <a:custGeom>
              <a:avLst/>
              <a:gdLst/>
              <a:ahLst/>
              <a:cxnLst/>
              <a:rect l="l" t="t" r="r" b="b"/>
              <a:pathLst>
                <a:path w="1118" h="1814" extrusionOk="0">
                  <a:moveTo>
                    <a:pt x="1010" y="0"/>
                  </a:moveTo>
                  <a:cubicBezTo>
                    <a:pt x="984" y="0"/>
                    <a:pt x="962" y="12"/>
                    <a:pt x="947" y="41"/>
                  </a:cubicBezTo>
                  <a:lnTo>
                    <a:pt x="24" y="1717"/>
                  </a:lnTo>
                  <a:cubicBezTo>
                    <a:pt x="0" y="1741"/>
                    <a:pt x="24" y="1790"/>
                    <a:pt x="49" y="1814"/>
                  </a:cubicBezTo>
                  <a:lnTo>
                    <a:pt x="97" y="1814"/>
                  </a:lnTo>
                  <a:cubicBezTo>
                    <a:pt x="122" y="1814"/>
                    <a:pt x="146" y="1814"/>
                    <a:pt x="170" y="1790"/>
                  </a:cubicBezTo>
                  <a:lnTo>
                    <a:pt x="1093" y="113"/>
                  </a:lnTo>
                  <a:cubicBezTo>
                    <a:pt x="1118" y="89"/>
                    <a:pt x="1093" y="41"/>
                    <a:pt x="1069" y="16"/>
                  </a:cubicBezTo>
                  <a:cubicBezTo>
                    <a:pt x="1049" y="6"/>
                    <a:pt x="1029" y="0"/>
                    <a:pt x="10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" name="Google Shape;236;p6"/>
            <p:cNvSpPr/>
            <p:nvPr/>
          </p:nvSpPr>
          <p:spPr>
            <a:xfrm>
              <a:off x="5613677" y="4833003"/>
              <a:ext cx="33120" cy="89161"/>
            </a:xfrm>
            <a:custGeom>
              <a:avLst/>
              <a:gdLst/>
              <a:ahLst/>
              <a:cxnLst/>
              <a:rect l="l" t="t" r="r" b="b"/>
              <a:pathLst>
                <a:path w="671" h="1845" extrusionOk="0">
                  <a:moveTo>
                    <a:pt x="106" y="0"/>
                  </a:moveTo>
                  <a:cubicBezTo>
                    <a:pt x="55" y="0"/>
                    <a:pt x="0" y="47"/>
                    <a:pt x="15" y="119"/>
                  </a:cubicBezTo>
                  <a:lnTo>
                    <a:pt x="501" y="1796"/>
                  </a:lnTo>
                  <a:cubicBezTo>
                    <a:pt x="501" y="1820"/>
                    <a:pt x="525" y="1844"/>
                    <a:pt x="573" y="1844"/>
                  </a:cubicBezTo>
                  <a:lnTo>
                    <a:pt x="598" y="1844"/>
                  </a:lnTo>
                  <a:cubicBezTo>
                    <a:pt x="646" y="1844"/>
                    <a:pt x="671" y="1796"/>
                    <a:pt x="646" y="1747"/>
                  </a:cubicBezTo>
                  <a:lnTo>
                    <a:pt x="185" y="71"/>
                  </a:lnTo>
                  <a:cubicBezTo>
                    <a:pt x="175" y="22"/>
                    <a:pt x="141" y="0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" name="Google Shape;237;p6"/>
            <p:cNvSpPr/>
            <p:nvPr/>
          </p:nvSpPr>
          <p:spPr>
            <a:xfrm>
              <a:off x="5578002" y="4852599"/>
              <a:ext cx="97662" cy="38212"/>
            </a:xfrm>
            <a:custGeom>
              <a:avLst/>
              <a:gdLst/>
              <a:ahLst/>
              <a:cxnLst/>
              <a:rect l="l" t="t" r="r" b="b"/>
              <a:pathLst>
                <a:path w="2017" h="788" extrusionOk="0">
                  <a:moveTo>
                    <a:pt x="1934" y="0"/>
                  </a:moveTo>
                  <a:cubicBezTo>
                    <a:pt x="1921" y="0"/>
                    <a:pt x="1908" y="3"/>
                    <a:pt x="1895" y="10"/>
                  </a:cubicBezTo>
                  <a:lnTo>
                    <a:pt x="49" y="617"/>
                  </a:lnTo>
                  <a:cubicBezTo>
                    <a:pt x="25" y="642"/>
                    <a:pt x="1" y="666"/>
                    <a:pt x="1" y="714"/>
                  </a:cubicBezTo>
                  <a:cubicBezTo>
                    <a:pt x="1" y="739"/>
                    <a:pt x="49" y="763"/>
                    <a:pt x="74" y="763"/>
                  </a:cubicBezTo>
                  <a:lnTo>
                    <a:pt x="98" y="787"/>
                  </a:lnTo>
                  <a:lnTo>
                    <a:pt x="1944" y="180"/>
                  </a:lnTo>
                  <a:cubicBezTo>
                    <a:pt x="1993" y="156"/>
                    <a:pt x="2017" y="107"/>
                    <a:pt x="1993" y="59"/>
                  </a:cubicBezTo>
                  <a:cubicBezTo>
                    <a:pt x="1993" y="23"/>
                    <a:pt x="1967" y="0"/>
                    <a:pt x="19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" name="Google Shape;238;p6"/>
            <p:cNvSpPr/>
            <p:nvPr/>
          </p:nvSpPr>
          <p:spPr>
            <a:xfrm>
              <a:off x="5589378" y="4845360"/>
              <a:ext cx="83225" cy="51798"/>
            </a:xfrm>
            <a:custGeom>
              <a:avLst/>
              <a:gdLst/>
              <a:ahLst/>
              <a:cxnLst/>
              <a:rect l="l" t="t" r="r" b="b"/>
              <a:pathLst>
                <a:path w="1734" h="1081" extrusionOk="0">
                  <a:moveTo>
                    <a:pt x="110" y="0"/>
                  </a:moveTo>
                  <a:cubicBezTo>
                    <a:pt x="38" y="0"/>
                    <a:pt x="0" y="92"/>
                    <a:pt x="82" y="133"/>
                  </a:cubicBezTo>
                  <a:lnTo>
                    <a:pt x="1588" y="1080"/>
                  </a:lnTo>
                  <a:lnTo>
                    <a:pt x="1637" y="1080"/>
                  </a:lnTo>
                  <a:cubicBezTo>
                    <a:pt x="1661" y="1080"/>
                    <a:pt x="1685" y="1080"/>
                    <a:pt x="1709" y="1056"/>
                  </a:cubicBezTo>
                  <a:cubicBezTo>
                    <a:pt x="1734" y="1007"/>
                    <a:pt x="1709" y="959"/>
                    <a:pt x="1685" y="935"/>
                  </a:cubicBezTo>
                  <a:lnTo>
                    <a:pt x="155" y="11"/>
                  </a:lnTo>
                  <a:cubicBezTo>
                    <a:pt x="139" y="4"/>
                    <a:pt x="124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" name="Google Shape;239;p6"/>
            <p:cNvSpPr/>
            <p:nvPr/>
          </p:nvSpPr>
          <p:spPr>
            <a:xfrm>
              <a:off x="5605651" y="4825730"/>
              <a:ext cx="53502" cy="87463"/>
            </a:xfrm>
            <a:custGeom>
              <a:avLst/>
              <a:gdLst/>
              <a:ahLst/>
              <a:cxnLst/>
              <a:rect l="l" t="t" r="r" b="b"/>
              <a:pathLst>
                <a:path w="1118" h="1814" extrusionOk="0">
                  <a:moveTo>
                    <a:pt x="1010" y="0"/>
                  </a:moveTo>
                  <a:cubicBezTo>
                    <a:pt x="984" y="0"/>
                    <a:pt x="962" y="12"/>
                    <a:pt x="947" y="41"/>
                  </a:cubicBezTo>
                  <a:lnTo>
                    <a:pt x="24" y="1717"/>
                  </a:lnTo>
                  <a:cubicBezTo>
                    <a:pt x="0" y="1741"/>
                    <a:pt x="24" y="1790"/>
                    <a:pt x="49" y="1814"/>
                  </a:cubicBezTo>
                  <a:lnTo>
                    <a:pt x="97" y="1814"/>
                  </a:lnTo>
                  <a:cubicBezTo>
                    <a:pt x="122" y="1814"/>
                    <a:pt x="146" y="1814"/>
                    <a:pt x="170" y="1790"/>
                  </a:cubicBezTo>
                  <a:lnTo>
                    <a:pt x="1093" y="113"/>
                  </a:lnTo>
                  <a:cubicBezTo>
                    <a:pt x="1118" y="89"/>
                    <a:pt x="1093" y="41"/>
                    <a:pt x="1069" y="16"/>
                  </a:cubicBezTo>
                  <a:cubicBezTo>
                    <a:pt x="1049" y="6"/>
                    <a:pt x="1029" y="0"/>
                    <a:pt x="10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94" name="Google Shape;194;p6"/>
          <p:cNvSpPr txBox="1">
            <a:spLocks noGrp="1"/>
          </p:cNvSpPr>
          <p:nvPr>
            <p:ph type="title"/>
          </p:nvPr>
        </p:nvSpPr>
        <p:spPr>
          <a:xfrm>
            <a:off x="1005100" y="560133"/>
            <a:ext cx="9926400" cy="8620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66092679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1_Title only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1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oogle Shape;195;p6"/>
          <p:cNvGrpSpPr>
            <a:grpSpLocks/>
          </p:cNvGrpSpPr>
          <p:nvPr/>
        </p:nvGrpSpPr>
        <p:grpSpPr bwMode="auto">
          <a:xfrm rot="20354607" flipH="1">
            <a:off x="-381000" y="269875"/>
            <a:ext cx="1830388" cy="1663700"/>
            <a:chOff x="7844079" y="226728"/>
            <a:chExt cx="1373387" cy="1246991"/>
          </a:xfrm>
        </p:grpSpPr>
        <p:sp>
          <p:nvSpPr>
            <p:cNvPr id="4" name="Google Shape;196;p6"/>
            <p:cNvSpPr/>
            <p:nvPr/>
          </p:nvSpPr>
          <p:spPr>
            <a:xfrm rot="-1688081">
              <a:off x="8404284" y="291664"/>
              <a:ext cx="164378" cy="141596"/>
            </a:xfrm>
            <a:custGeom>
              <a:avLst/>
              <a:gdLst/>
              <a:ahLst/>
              <a:cxnLst/>
              <a:rect l="l" t="t" r="r" b="b"/>
              <a:pathLst>
                <a:path w="827" h="713" extrusionOk="0">
                  <a:moveTo>
                    <a:pt x="462" y="105"/>
                  </a:moveTo>
                  <a:cubicBezTo>
                    <a:pt x="802" y="105"/>
                    <a:pt x="802" y="615"/>
                    <a:pt x="462" y="615"/>
                  </a:cubicBezTo>
                  <a:cubicBezTo>
                    <a:pt x="317" y="591"/>
                    <a:pt x="219" y="494"/>
                    <a:pt x="219" y="348"/>
                  </a:cubicBezTo>
                  <a:cubicBezTo>
                    <a:pt x="219" y="202"/>
                    <a:pt x="341" y="105"/>
                    <a:pt x="462" y="105"/>
                  </a:cubicBezTo>
                  <a:close/>
                  <a:moveTo>
                    <a:pt x="481" y="1"/>
                  </a:moveTo>
                  <a:cubicBezTo>
                    <a:pt x="392" y="1"/>
                    <a:pt x="299" y="33"/>
                    <a:pt x="219" y="105"/>
                  </a:cubicBezTo>
                  <a:cubicBezTo>
                    <a:pt x="1" y="324"/>
                    <a:pt x="171" y="688"/>
                    <a:pt x="462" y="712"/>
                  </a:cubicBezTo>
                  <a:cubicBezTo>
                    <a:pt x="657" y="712"/>
                    <a:pt x="827" y="542"/>
                    <a:pt x="827" y="348"/>
                  </a:cubicBezTo>
                  <a:cubicBezTo>
                    <a:pt x="827" y="136"/>
                    <a:pt x="663" y="1"/>
                    <a:pt x="481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" name="Google Shape;197;p6"/>
            <p:cNvSpPr/>
            <p:nvPr/>
          </p:nvSpPr>
          <p:spPr>
            <a:xfrm rot="-1688081">
              <a:off x="7885669" y="508705"/>
              <a:ext cx="222744" cy="212988"/>
            </a:xfrm>
            <a:custGeom>
              <a:avLst/>
              <a:gdLst/>
              <a:ahLst/>
              <a:cxnLst/>
              <a:rect l="l" t="t" r="r" b="b"/>
              <a:pathLst>
                <a:path w="1119" h="1074" extrusionOk="0">
                  <a:moveTo>
                    <a:pt x="681" y="441"/>
                  </a:moveTo>
                  <a:cubicBezTo>
                    <a:pt x="681" y="441"/>
                    <a:pt x="681" y="441"/>
                    <a:pt x="681" y="466"/>
                  </a:cubicBezTo>
                  <a:cubicBezTo>
                    <a:pt x="681" y="466"/>
                    <a:pt x="657" y="490"/>
                    <a:pt x="584" y="490"/>
                  </a:cubicBezTo>
                  <a:cubicBezTo>
                    <a:pt x="608" y="466"/>
                    <a:pt x="632" y="441"/>
                    <a:pt x="657" y="441"/>
                  </a:cubicBezTo>
                  <a:close/>
                  <a:moveTo>
                    <a:pt x="384" y="97"/>
                  </a:moveTo>
                  <a:cubicBezTo>
                    <a:pt x="401" y="97"/>
                    <a:pt x="420" y="98"/>
                    <a:pt x="438" y="101"/>
                  </a:cubicBezTo>
                  <a:cubicBezTo>
                    <a:pt x="559" y="101"/>
                    <a:pt x="681" y="126"/>
                    <a:pt x="778" y="150"/>
                  </a:cubicBezTo>
                  <a:cubicBezTo>
                    <a:pt x="924" y="199"/>
                    <a:pt x="1021" y="369"/>
                    <a:pt x="972" y="514"/>
                  </a:cubicBezTo>
                  <a:cubicBezTo>
                    <a:pt x="924" y="733"/>
                    <a:pt x="705" y="976"/>
                    <a:pt x="559" y="976"/>
                  </a:cubicBezTo>
                  <a:lnTo>
                    <a:pt x="511" y="976"/>
                  </a:lnTo>
                  <a:cubicBezTo>
                    <a:pt x="414" y="879"/>
                    <a:pt x="438" y="733"/>
                    <a:pt x="511" y="612"/>
                  </a:cubicBezTo>
                  <a:cubicBezTo>
                    <a:pt x="608" y="587"/>
                    <a:pt x="754" y="563"/>
                    <a:pt x="778" y="490"/>
                  </a:cubicBezTo>
                  <a:cubicBezTo>
                    <a:pt x="802" y="441"/>
                    <a:pt x="778" y="393"/>
                    <a:pt x="754" y="369"/>
                  </a:cubicBezTo>
                  <a:cubicBezTo>
                    <a:pt x="730" y="344"/>
                    <a:pt x="705" y="344"/>
                    <a:pt x="681" y="344"/>
                  </a:cubicBezTo>
                  <a:cubicBezTo>
                    <a:pt x="608" y="344"/>
                    <a:pt x="535" y="417"/>
                    <a:pt x="462" y="514"/>
                  </a:cubicBezTo>
                  <a:cubicBezTo>
                    <a:pt x="441" y="519"/>
                    <a:pt x="419" y="521"/>
                    <a:pt x="398" y="521"/>
                  </a:cubicBezTo>
                  <a:cubicBezTo>
                    <a:pt x="299" y="521"/>
                    <a:pt x="202" y="477"/>
                    <a:pt x="122" y="417"/>
                  </a:cubicBezTo>
                  <a:cubicBezTo>
                    <a:pt x="98" y="369"/>
                    <a:pt x="98" y="344"/>
                    <a:pt x="122" y="296"/>
                  </a:cubicBezTo>
                  <a:cubicBezTo>
                    <a:pt x="165" y="168"/>
                    <a:pt x="263" y="97"/>
                    <a:pt x="384" y="97"/>
                  </a:cubicBezTo>
                  <a:close/>
                  <a:moveTo>
                    <a:pt x="386" y="1"/>
                  </a:moveTo>
                  <a:cubicBezTo>
                    <a:pt x="230" y="1"/>
                    <a:pt x="69" y="97"/>
                    <a:pt x="25" y="271"/>
                  </a:cubicBezTo>
                  <a:cubicBezTo>
                    <a:pt x="1" y="344"/>
                    <a:pt x="1" y="417"/>
                    <a:pt x="49" y="466"/>
                  </a:cubicBezTo>
                  <a:cubicBezTo>
                    <a:pt x="147" y="563"/>
                    <a:pt x="292" y="612"/>
                    <a:pt x="414" y="612"/>
                  </a:cubicBezTo>
                  <a:cubicBezTo>
                    <a:pt x="341" y="733"/>
                    <a:pt x="341" y="927"/>
                    <a:pt x="462" y="1049"/>
                  </a:cubicBezTo>
                  <a:cubicBezTo>
                    <a:pt x="487" y="1073"/>
                    <a:pt x="511" y="1073"/>
                    <a:pt x="559" y="1073"/>
                  </a:cubicBezTo>
                  <a:cubicBezTo>
                    <a:pt x="754" y="1073"/>
                    <a:pt x="1021" y="782"/>
                    <a:pt x="1070" y="539"/>
                  </a:cubicBezTo>
                  <a:cubicBezTo>
                    <a:pt x="1118" y="320"/>
                    <a:pt x="997" y="126"/>
                    <a:pt x="827" y="77"/>
                  </a:cubicBezTo>
                  <a:cubicBezTo>
                    <a:pt x="705" y="29"/>
                    <a:pt x="584" y="4"/>
                    <a:pt x="438" y="4"/>
                  </a:cubicBezTo>
                  <a:cubicBezTo>
                    <a:pt x="421" y="2"/>
                    <a:pt x="403" y="1"/>
                    <a:pt x="386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" name="Google Shape;198;p6"/>
            <p:cNvSpPr/>
            <p:nvPr/>
          </p:nvSpPr>
          <p:spPr>
            <a:xfrm rot="-1688081">
              <a:off x="7969074" y="265754"/>
              <a:ext cx="216788" cy="212988"/>
            </a:xfrm>
            <a:custGeom>
              <a:avLst/>
              <a:gdLst/>
              <a:ahLst/>
              <a:cxnLst/>
              <a:rect l="l" t="t" r="r" b="b"/>
              <a:pathLst>
                <a:path w="1094" h="1072" extrusionOk="0">
                  <a:moveTo>
                    <a:pt x="484" y="620"/>
                  </a:moveTo>
                  <a:cubicBezTo>
                    <a:pt x="474" y="660"/>
                    <a:pt x="413" y="681"/>
                    <a:pt x="413" y="681"/>
                  </a:cubicBezTo>
                  <a:cubicBezTo>
                    <a:pt x="433" y="641"/>
                    <a:pt x="452" y="634"/>
                    <a:pt x="484" y="620"/>
                  </a:cubicBezTo>
                  <a:close/>
                  <a:moveTo>
                    <a:pt x="480" y="88"/>
                  </a:moveTo>
                  <a:cubicBezTo>
                    <a:pt x="512" y="88"/>
                    <a:pt x="542" y="105"/>
                    <a:pt x="559" y="122"/>
                  </a:cubicBezTo>
                  <a:cubicBezTo>
                    <a:pt x="607" y="243"/>
                    <a:pt x="607" y="365"/>
                    <a:pt x="559" y="486"/>
                  </a:cubicBezTo>
                  <a:cubicBezTo>
                    <a:pt x="462" y="486"/>
                    <a:pt x="389" y="535"/>
                    <a:pt x="340" y="608"/>
                  </a:cubicBezTo>
                  <a:cubicBezTo>
                    <a:pt x="316" y="632"/>
                    <a:pt x="316" y="681"/>
                    <a:pt x="340" y="681"/>
                  </a:cubicBezTo>
                  <a:cubicBezTo>
                    <a:pt x="365" y="729"/>
                    <a:pt x="389" y="753"/>
                    <a:pt x="437" y="753"/>
                  </a:cubicBezTo>
                  <a:cubicBezTo>
                    <a:pt x="535" y="753"/>
                    <a:pt x="607" y="632"/>
                    <a:pt x="632" y="559"/>
                  </a:cubicBezTo>
                  <a:lnTo>
                    <a:pt x="778" y="559"/>
                  </a:lnTo>
                  <a:cubicBezTo>
                    <a:pt x="790" y="555"/>
                    <a:pt x="804" y="553"/>
                    <a:pt x="818" y="553"/>
                  </a:cubicBezTo>
                  <a:cubicBezTo>
                    <a:pt x="883" y="553"/>
                    <a:pt x="956" y="596"/>
                    <a:pt x="996" y="656"/>
                  </a:cubicBezTo>
                  <a:cubicBezTo>
                    <a:pt x="996" y="681"/>
                    <a:pt x="996" y="729"/>
                    <a:pt x="972" y="753"/>
                  </a:cubicBezTo>
                  <a:cubicBezTo>
                    <a:pt x="850" y="899"/>
                    <a:pt x="656" y="972"/>
                    <a:pt x="462" y="972"/>
                  </a:cubicBezTo>
                  <a:cubicBezTo>
                    <a:pt x="449" y="974"/>
                    <a:pt x="437" y="975"/>
                    <a:pt x="424" y="975"/>
                  </a:cubicBezTo>
                  <a:cubicBezTo>
                    <a:pt x="268" y="975"/>
                    <a:pt x="122" y="838"/>
                    <a:pt x="122" y="681"/>
                  </a:cubicBezTo>
                  <a:cubicBezTo>
                    <a:pt x="97" y="511"/>
                    <a:pt x="146" y="316"/>
                    <a:pt x="243" y="170"/>
                  </a:cubicBezTo>
                  <a:cubicBezTo>
                    <a:pt x="292" y="122"/>
                    <a:pt x="365" y="98"/>
                    <a:pt x="437" y="98"/>
                  </a:cubicBezTo>
                  <a:cubicBezTo>
                    <a:pt x="452" y="90"/>
                    <a:pt x="466" y="88"/>
                    <a:pt x="480" y="88"/>
                  </a:cubicBezTo>
                  <a:close/>
                  <a:moveTo>
                    <a:pt x="437" y="0"/>
                  </a:moveTo>
                  <a:cubicBezTo>
                    <a:pt x="340" y="0"/>
                    <a:pt x="243" y="49"/>
                    <a:pt x="170" y="122"/>
                  </a:cubicBezTo>
                  <a:cubicBezTo>
                    <a:pt x="49" y="292"/>
                    <a:pt x="0" y="511"/>
                    <a:pt x="24" y="705"/>
                  </a:cubicBezTo>
                  <a:cubicBezTo>
                    <a:pt x="24" y="910"/>
                    <a:pt x="195" y="1072"/>
                    <a:pt x="396" y="1072"/>
                  </a:cubicBezTo>
                  <a:cubicBezTo>
                    <a:pt x="410" y="1072"/>
                    <a:pt x="423" y="1071"/>
                    <a:pt x="437" y="1069"/>
                  </a:cubicBezTo>
                  <a:cubicBezTo>
                    <a:pt x="656" y="1069"/>
                    <a:pt x="875" y="972"/>
                    <a:pt x="1045" y="826"/>
                  </a:cubicBezTo>
                  <a:cubicBezTo>
                    <a:pt x="1069" y="753"/>
                    <a:pt x="1093" y="705"/>
                    <a:pt x="1069" y="632"/>
                  </a:cubicBezTo>
                  <a:cubicBezTo>
                    <a:pt x="1006" y="548"/>
                    <a:pt x="906" y="482"/>
                    <a:pt x="801" y="482"/>
                  </a:cubicBezTo>
                  <a:cubicBezTo>
                    <a:pt x="785" y="482"/>
                    <a:pt x="769" y="483"/>
                    <a:pt x="753" y="486"/>
                  </a:cubicBezTo>
                  <a:lnTo>
                    <a:pt x="656" y="486"/>
                  </a:lnTo>
                  <a:cubicBezTo>
                    <a:pt x="705" y="365"/>
                    <a:pt x="680" y="219"/>
                    <a:pt x="632" y="98"/>
                  </a:cubicBezTo>
                  <a:cubicBezTo>
                    <a:pt x="583" y="49"/>
                    <a:pt x="510" y="0"/>
                    <a:pt x="437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" name="Google Shape;199;p6"/>
            <p:cNvSpPr/>
            <p:nvPr/>
          </p:nvSpPr>
          <p:spPr>
            <a:xfrm rot="-1688081">
              <a:off x="8097840" y="455886"/>
              <a:ext cx="197730" cy="172533"/>
            </a:xfrm>
            <a:custGeom>
              <a:avLst/>
              <a:gdLst/>
              <a:ahLst/>
              <a:cxnLst/>
              <a:rect l="l" t="t" r="r" b="b"/>
              <a:pathLst>
                <a:path w="997" h="868" extrusionOk="0">
                  <a:moveTo>
                    <a:pt x="405" y="1"/>
                  </a:moveTo>
                  <a:cubicBezTo>
                    <a:pt x="214" y="1"/>
                    <a:pt x="67" y="97"/>
                    <a:pt x="49" y="168"/>
                  </a:cubicBezTo>
                  <a:cubicBezTo>
                    <a:pt x="0" y="363"/>
                    <a:pt x="49" y="557"/>
                    <a:pt x="195" y="703"/>
                  </a:cubicBezTo>
                  <a:cubicBezTo>
                    <a:pt x="350" y="801"/>
                    <a:pt x="529" y="867"/>
                    <a:pt x="667" y="867"/>
                  </a:cubicBezTo>
                  <a:cubicBezTo>
                    <a:pt x="767" y="867"/>
                    <a:pt x="844" y="833"/>
                    <a:pt x="875" y="751"/>
                  </a:cubicBezTo>
                  <a:cubicBezTo>
                    <a:pt x="996" y="484"/>
                    <a:pt x="875" y="168"/>
                    <a:pt x="632" y="47"/>
                  </a:cubicBezTo>
                  <a:cubicBezTo>
                    <a:pt x="553" y="14"/>
                    <a:pt x="476" y="1"/>
                    <a:pt x="40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" name="Google Shape;200;p6"/>
            <p:cNvSpPr/>
            <p:nvPr/>
          </p:nvSpPr>
          <p:spPr>
            <a:xfrm rot="-1688081">
              <a:off x="8096717" y="483916"/>
              <a:ext cx="91718" cy="96380"/>
            </a:xfrm>
            <a:custGeom>
              <a:avLst/>
              <a:gdLst/>
              <a:ahLst/>
              <a:cxnLst/>
              <a:rect l="l" t="t" r="r" b="b"/>
              <a:pathLst>
                <a:path w="463" h="487" extrusionOk="0">
                  <a:moveTo>
                    <a:pt x="462" y="0"/>
                  </a:moveTo>
                  <a:lnTo>
                    <a:pt x="1" y="486"/>
                  </a:lnTo>
                  <a:cubicBezTo>
                    <a:pt x="1" y="486"/>
                    <a:pt x="438" y="98"/>
                    <a:pt x="46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" name="Google Shape;201;p6"/>
            <p:cNvSpPr/>
            <p:nvPr/>
          </p:nvSpPr>
          <p:spPr>
            <a:xfrm rot="-1688081">
              <a:off x="8086977" y="473246"/>
              <a:ext cx="110777" cy="116608"/>
            </a:xfrm>
            <a:custGeom>
              <a:avLst/>
              <a:gdLst/>
              <a:ahLst/>
              <a:cxnLst/>
              <a:rect l="l" t="t" r="r" b="b"/>
              <a:pathLst>
                <a:path w="559" h="586" extrusionOk="0">
                  <a:moveTo>
                    <a:pt x="504" y="1"/>
                  </a:moveTo>
                  <a:cubicBezTo>
                    <a:pt x="487" y="1"/>
                    <a:pt x="471" y="9"/>
                    <a:pt x="462" y="27"/>
                  </a:cubicBezTo>
                  <a:cubicBezTo>
                    <a:pt x="340" y="197"/>
                    <a:pt x="195" y="367"/>
                    <a:pt x="25" y="489"/>
                  </a:cubicBezTo>
                  <a:cubicBezTo>
                    <a:pt x="0" y="513"/>
                    <a:pt x="0" y="537"/>
                    <a:pt x="25" y="562"/>
                  </a:cubicBezTo>
                  <a:cubicBezTo>
                    <a:pt x="25" y="562"/>
                    <a:pt x="49" y="562"/>
                    <a:pt x="49" y="586"/>
                  </a:cubicBezTo>
                  <a:cubicBezTo>
                    <a:pt x="73" y="562"/>
                    <a:pt x="73" y="562"/>
                    <a:pt x="73" y="562"/>
                  </a:cubicBezTo>
                  <a:cubicBezTo>
                    <a:pt x="267" y="416"/>
                    <a:pt x="413" y="246"/>
                    <a:pt x="559" y="51"/>
                  </a:cubicBezTo>
                  <a:cubicBezTo>
                    <a:pt x="559" y="21"/>
                    <a:pt x="531" y="1"/>
                    <a:pt x="504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" name="Google Shape;202;p6"/>
            <p:cNvSpPr/>
            <p:nvPr/>
          </p:nvSpPr>
          <p:spPr>
            <a:xfrm rot="-1688081">
              <a:off x="8145696" y="484405"/>
              <a:ext cx="102438" cy="116608"/>
            </a:xfrm>
            <a:custGeom>
              <a:avLst/>
              <a:gdLst/>
              <a:ahLst/>
              <a:cxnLst/>
              <a:rect l="l" t="t" r="r" b="b"/>
              <a:pathLst>
                <a:path w="511" h="584" extrusionOk="0">
                  <a:moveTo>
                    <a:pt x="510" y="1"/>
                  </a:moveTo>
                  <a:lnTo>
                    <a:pt x="0" y="584"/>
                  </a:lnTo>
                  <a:cubicBezTo>
                    <a:pt x="194" y="390"/>
                    <a:pt x="365" y="195"/>
                    <a:pt x="5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" name="Google Shape;203;p6"/>
            <p:cNvSpPr/>
            <p:nvPr/>
          </p:nvSpPr>
          <p:spPr>
            <a:xfrm rot="-1688081">
              <a:off x="8134246" y="477399"/>
              <a:ext cx="125070" cy="133266"/>
            </a:xfrm>
            <a:custGeom>
              <a:avLst/>
              <a:gdLst/>
              <a:ahLst/>
              <a:cxnLst/>
              <a:rect l="l" t="t" r="r" b="b"/>
              <a:pathLst>
                <a:path w="632" h="667" extrusionOk="0">
                  <a:moveTo>
                    <a:pt x="563" y="1"/>
                  </a:moveTo>
                  <a:cubicBezTo>
                    <a:pt x="547" y="1"/>
                    <a:pt x="535" y="18"/>
                    <a:pt x="535" y="35"/>
                  </a:cubicBezTo>
                  <a:cubicBezTo>
                    <a:pt x="389" y="254"/>
                    <a:pt x="219" y="448"/>
                    <a:pt x="25" y="594"/>
                  </a:cubicBezTo>
                  <a:cubicBezTo>
                    <a:pt x="0" y="618"/>
                    <a:pt x="0" y="642"/>
                    <a:pt x="25" y="667"/>
                  </a:cubicBezTo>
                  <a:lnTo>
                    <a:pt x="97" y="667"/>
                  </a:lnTo>
                  <a:cubicBezTo>
                    <a:pt x="292" y="496"/>
                    <a:pt x="486" y="278"/>
                    <a:pt x="632" y="59"/>
                  </a:cubicBezTo>
                  <a:cubicBezTo>
                    <a:pt x="632" y="35"/>
                    <a:pt x="608" y="11"/>
                    <a:pt x="583" y="11"/>
                  </a:cubicBezTo>
                  <a:cubicBezTo>
                    <a:pt x="576" y="3"/>
                    <a:pt x="569" y="1"/>
                    <a:pt x="563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" name="Google Shape;204;p6"/>
            <p:cNvSpPr/>
            <p:nvPr/>
          </p:nvSpPr>
          <p:spPr>
            <a:xfrm rot="-1688081">
              <a:off x="7849333" y="474447"/>
              <a:ext cx="145319" cy="57114"/>
            </a:xfrm>
            <a:custGeom>
              <a:avLst/>
              <a:gdLst/>
              <a:ahLst/>
              <a:cxnLst/>
              <a:rect l="l" t="t" r="r" b="b"/>
              <a:pathLst>
                <a:path w="729" h="287" extrusionOk="0">
                  <a:moveTo>
                    <a:pt x="254" y="0"/>
                  </a:moveTo>
                  <a:cubicBezTo>
                    <a:pt x="184" y="0"/>
                    <a:pt x="114" y="14"/>
                    <a:pt x="49" y="43"/>
                  </a:cubicBezTo>
                  <a:cubicBezTo>
                    <a:pt x="0" y="68"/>
                    <a:pt x="25" y="140"/>
                    <a:pt x="73" y="140"/>
                  </a:cubicBezTo>
                  <a:cubicBezTo>
                    <a:pt x="133" y="118"/>
                    <a:pt x="196" y="107"/>
                    <a:pt x="258" y="107"/>
                  </a:cubicBezTo>
                  <a:cubicBezTo>
                    <a:pt x="396" y="107"/>
                    <a:pt x="531" y="161"/>
                    <a:pt x="632" y="262"/>
                  </a:cubicBezTo>
                  <a:cubicBezTo>
                    <a:pt x="656" y="286"/>
                    <a:pt x="656" y="286"/>
                    <a:pt x="680" y="286"/>
                  </a:cubicBezTo>
                  <a:lnTo>
                    <a:pt x="705" y="286"/>
                  </a:lnTo>
                  <a:cubicBezTo>
                    <a:pt x="729" y="262"/>
                    <a:pt x="729" y="213"/>
                    <a:pt x="705" y="213"/>
                  </a:cubicBezTo>
                  <a:cubicBezTo>
                    <a:pt x="585" y="77"/>
                    <a:pt x="418" y="0"/>
                    <a:pt x="254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" name="Google Shape;205;p6"/>
            <p:cNvSpPr/>
            <p:nvPr/>
          </p:nvSpPr>
          <p:spPr>
            <a:xfrm rot="-1688081">
              <a:off x="8204018" y="501822"/>
              <a:ext cx="77425" cy="91621"/>
            </a:xfrm>
            <a:custGeom>
              <a:avLst/>
              <a:gdLst/>
              <a:ahLst/>
              <a:cxnLst/>
              <a:rect l="l" t="t" r="r" b="b"/>
              <a:pathLst>
                <a:path w="389" h="462" extrusionOk="0">
                  <a:moveTo>
                    <a:pt x="389" y="0"/>
                  </a:moveTo>
                  <a:lnTo>
                    <a:pt x="0" y="462"/>
                  </a:lnTo>
                  <a:cubicBezTo>
                    <a:pt x="0" y="462"/>
                    <a:pt x="364" y="146"/>
                    <a:pt x="38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" name="Google Shape;206;p6"/>
            <p:cNvSpPr/>
            <p:nvPr/>
          </p:nvSpPr>
          <p:spPr>
            <a:xfrm rot="-1688081">
              <a:off x="8189668" y="491995"/>
              <a:ext cx="101247" cy="111848"/>
            </a:xfrm>
            <a:custGeom>
              <a:avLst/>
              <a:gdLst/>
              <a:ahLst/>
              <a:cxnLst/>
              <a:rect l="l" t="t" r="r" b="b"/>
              <a:pathLst>
                <a:path w="511" h="566" extrusionOk="0">
                  <a:moveTo>
                    <a:pt x="462" y="1"/>
                  </a:moveTo>
                  <a:cubicBezTo>
                    <a:pt x="444" y="1"/>
                    <a:pt x="425" y="19"/>
                    <a:pt x="413" y="55"/>
                  </a:cubicBezTo>
                  <a:cubicBezTo>
                    <a:pt x="389" y="152"/>
                    <a:pt x="170" y="371"/>
                    <a:pt x="24" y="468"/>
                  </a:cubicBezTo>
                  <a:cubicBezTo>
                    <a:pt x="0" y="493"/>
                    <a:pt x="0" y="517"/>
                    <a:pt x="24" y="541"/>
                  </a:cubicBezTo>
                  <a:cubicBezTo>
                    <a:pt x="24" y="541"/>
                    <a:pt x="49" y="565"/>
                    <a:pt x="73" y="565"/>
                  </a:cubicBezTo>
                  <a:cubicBezTo>
                    <a:pt x="73" y="565"/>
                    <a:pt x="73" y="541"/>
                    <a:pt x="73" y="541"/>
                  </a:cubicBezTo>
                  <a:cubicBezTo>
                    <a:pt x="122" y="493"/>
                    <a:pt x="486" y="225"/>
                    <a:pt x="510" y="55"/>
                  </a:cubicBezTo>
                  <a:cubicBezTo>
                    <a:pt x="498" y="19"/>
                    <a:pt x="480" y="1"/>
                    <a:pt x="462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" name="Google Shape;207;p6"/>
            <p:cNvSpPr/>
            <p:nvPr/>
          </p:nvSpPr>
          <p:spPr>
            <a:xfrm rot="-1688081">
              <a:off x="7906533" y="365424"/>
              <a:ext cx="77425" cy="139215"/>
            </a:xfrm>
            <a:custGeom>
              <a:avLst/>
              <a:gdLst/>
              <a:ahLst/>
              <a:cxnLst/>
              <a:rect l="l" t="t" r="r" b="b"/>
              <a:pathLst>
                <a:path w="390" h="699" extrusionOk="0">
                  <a:moveTo>
                    <a:pt x="158" y="0"/>
                  </a:moveTo>
                  <a:cubicBezTo>
                    <a:pt x="146" y="0"/>
                    <a:pt x="134" y="6"/>
                    <a:pt x="122" y="18"/>
                  </a:cubicBezTo>
                  <a:cubicBezTo>
                    <a:pt x="0" y="237"/>
                    <a:pt x="98" y="529"/>
                    <a:pt x="292" y="699"/>
                  </a:cubicBezTo>
                  <a:lnTo>
                    <a:pt x="365" y="699"/>
                  </a:lnTo>
                  <a:cubicBezTo>
                    <a:pt x="389" y="674"/>
                    <a:pt x="389" y="650"/>
                    <a:pt x="365" y="626"/>
                  </a:cubicBezTo>
                  <a:cubicBezTo>
                    <a:pt x="171" y="504"/>
                    <a:pt x="122" y="261"/>
                    <a:pt x="195" y="67"/>
                  </a:cubicBezTo>
                  <a:cubicBezTo>
                    <a:pt x="219" y="43"/>
                    <a:pt x="219" y="18"/>
                    <a:pt x="195" y="18"/>
                  </a:cubicBezTo>
                  <a:cubicBezTo>
                    <a:pt x="183" y="6"/>
                    <a:pt x="171" y="0"/>
                    <a:pt x="158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" name="Google Shape;208;p6"/>
            <p:cNvSpPr/>
            <p:nvPr/>
          </p:nvSpPr>
          <p:spPr>
            <a:xfrm rot="-1688081">
              <a:off x="8626992" y="406417"/>
              <a:ext cx="366872" cy="1042332"/>
            </a:xfrm>
            <a:custGeom>
              <a:avLst/>
              <a:gdLst/>
              <a:ahLst/>
              <a:cxnLst/>
              <a:rect l="l" t="t" r="r" b="b"/>
              <a:pathLst>
                <a:path w="1848" h="5242" extrusionOk="0">
                  <a:moveTo>
                    <a:pt x="156" y="1"/>
                  </a:moveTo>
                  <a:cubicBezTo>
                    <a:pt x="122" y="1"/>
                    <a:pt x="86" y="7"/>
                    <a:pt x="49" y="19"/>
                  </a:cubicBezTo>
                  <a:cubicBezTo>
                    <a:pt x="25" y="19"/>
                    <a:pt x="1" y="43"/>
                    <a:pt x="1" y="68"/>
                  </a:cubicBezTo>
                  <a:cubicBezTo>
                    <a:pt x="25" y="92"/>
                    <a:pt x="25" y="116"/>
                    <a:pt x="49" y="116"/>
                  </a:cubicBezTo>
                  <a:lnTo>
                    <a:pt x="74" y="92"/>
                  </a:lnTo>
                  <a:lnTo>
                    <a:pt x="244" y="92"/>
                  </a:lnTo>
                  <a:cubicBezTo>
                    <a:pt x="251" y="99"/>
                    <a:pt x="258" y="102"/>
                    <a:pt x="265" y="102"/>
                  </a:cubicBezTo>
                  <a:cubicBezTo>
                    <a:pt x="280" y="102"/>
                    <a:pt x="292" y="85"/>
                    <a:pt x="292" y="68"/>
                  </a:cubicBezTo>
                  <a:cubicBezTo>
                    <a:pt x="292" y="43"/>
                    <a:pt x="268" y="19"/>
                    <a:pt x="244" y="19"/>
                  </a:cubicBezTo>
                  <a:cubicBezTo>
                    <a:pt x="220" y="7"/>
                    <a:pt x="189" y="1"/>
                    <a:pt x="156" y="1"/>
                  </a:cubicBezTo>
                  <a:close/>
                  <a:moveTo>
                    <a:pt x="438" y="43"/>
                  </a:moveTo>
                  <a:cubicBezTo>
                    <a:pt x="414" y="43"/>
                    <a:pt x="390" y="68"/>
                    <a:pt x="390" y="92"/>
                  </a:cubicBezTo>
                  <a:cubicBezTo>
                    <a:pt x="390" y="116"/>
                    <a:pt x="390" y="141"/>
                    <a:pt x="414" y="141"/>
                  </a:cubicBezTo>
                  <a:cubicBezTo>
                    <a:pt x="487" y="165"/>
                    <a:pt x="535" y="165"/>
                    <a:pt x="584" y="189"/>
                  </a:cubicBezTo>
                  <a:lnTo>
                    <a:pt x="608" y="189"/>
                  </a:lnTo>
                  <a:cubicBezTo>
                    <a:pt x="632" y="189"/>
                    <a:pt x="632" y="189"/>
                    <a:pt x="657" y="165"/>
                  </a:cubicBezTo>
                  <a:cubicBezTo>
                    <a:pt x="657" y="141"/>
                    <a:pt x="657" y="116"/>
                    <a:pt x="632" y="116"/>
                  </a:cubicBezTo>
                  <a:cubicBezTo>
                    <a:pt x="560" y="92"/>
                    <a:pt x="511" y="68"/>
                    <a:pt x="438" y="43"/>
                  </a:cubicBezTo>
                  <a:close/>
                  <a:moveTo>
                    <a:pt x="778" y="195"/>
                  </a:moveTo>
                  <a:cubicBezTo>
                    <a:pt x="766" y="195"/>
                    <a:pt x="754" y="201"/>
                    <a:pt x="754" y="213"/>
                  </a:cubicBezTo>
                  <a:cubicBezTo>
                    <a:pt x="730" y="238"/>
                    <a:pt x="730" y="262"/>
                    <a:pt x="754" y="286"/>
                  </a:cubicBezTo>
                  <a:cubicBezTo>
                    <a:pt x="803" y="311"/>
                    <a:pt x="851" y="359"/>
                    <a:pt x="875" y="384"/>
                  </a:cubicBezTo>
                  <a:cubicBezTo>
                    <a:pt x="900" y="408"/>
                    <a:pt x="900" y="408"/>
                    <a:pt x="924" y="408"/>
                  </a:cubicBezTo>
                  <a:lnTo>
                    <a:pt x="973" y="408"/>
                  </a:lnTo>
                  <a:cubicBezTo>
                    <a:pt x="973" y="384"/>
                    <a:pt x="973" y="359"/>
                    <a:pt x="973" y="335"/>
                  </a:cubicBezTo>
                  <a:cubicBezTo>
                    <a:pt x="924" y="286"/>
                    <a:pt x="875" y="238"/>
                    <a:pt x="803" y="213"/>
                  </a:cubicBezTo>
                  <a:cubicBezTo>
                    <a:pt x="803" y="201"/>
                    <a:pt x="790" y="195"/>
                    <a:pt x="778" y="195"/>
                  </a:cubicBezTo>
                  <a:close/>
                  <a:moveTo>
                    <a:pt x="1033" y="438"/>
                  </a:moveTo>
                  <a:cubicBezTo>
                    <a:pt x="1021" y="438"/>
                    <a:pt x="1009" y="444"/>
                    <a:pt x="997" y="456"/>
                  </a:cubicBezTo>
                  <a:cubicBezTo>
                    <a:pt x="973" y="456"/>
                    <a:pt x="973" y="505"/>
                    <a:pt x="997" y="529"/>
                  </a:cubicBezTo>
                  <a:cubicBezTo>
                    <a:pt x="1021" y="578"/>
                    <a:pt x="1045" y="626"/>
                    <a:pt x="1070" y="675"/>
                  </a:cubicBezTo>
                  <a:cubicBezTo>
                    <a:pt x="1070" y="699"/>
                    <a:pt x="1094" y="724"/>
                    <a:pt x="1118" y="724"/>
                  </a:cubicBezTo>
                  <a:lnTo>
                    <a:pt x="1118" y="699"/>
                  </a:lnTo>
                  <a:cubicBezTo>
                    <a:pt x="1143" y="675"/>
                    <a:pt x="1167" y="651"/>
                    <a:pt x="1143" y="626"/>
                  </a:cubicBezTo>
                  <a:cubicBezTo>
                    <a:pt x="1118" y="578"/>
                    <a:pt x="1094" y="505"/>
                    <a:pt x="1070" y="456"/>
                  </a:cubicBezTo>
                  <a:cubicBezTo>
                    <a:pt x="1058" y="444"/>
                    <a:pt x="1045" y="438"/>
                    <a:pt x="1033" y="438"/>
                  </a:cubicBezTo>
                  <a:close/>
                  <a:moveTo>
                    <a:pt x="1143" y="796"/>
                  </a:moveTo>
                  <a:cubicBezTo>
                    <a:pt x="1118" y="821"/>
                    <a:pt x="1118" y="845"/>
                    <a:pt x="1118" y="869"/>
                  </a:cubicBezTo>
                  <a:cubicBezTo>
                    <a:pt x="1118" y="918"/>
                    <a:pt x="1143" y="991"/>
                    <a:pt x="1143" y="991"/>
                  </a:cubicBezTo>
                  <a:lnTo>
                    <a:pt x="1143" y="1039"/>
                  </a:lnTo>
                  <a:cubicBezTo>
                    <a:pt x="1143" y="1064"/>
                    <a:pt x="1167" y="1088"/>
                    <a:pt x="1191" y="1088"/>
                  </a:cubicBezTo>
                  <a:cubicBezTo>
                    <a:pt x="1215" y="1088"/>
                    <a:pt x="1240" y="1064"/>
                    <a:pt x="1240" y="1039"/>
                  </a:cubicBezTo>
                  <a:cubicBezTo>
                    <a:pt x="1240" y="1015"/>
                    <a:pt x="1240" y="1015"/>
                    <a:pt x="1240" y="991"/>
                  </a:cubicBezTo>
                  <a:cubicBezTo>
                    <a:pt x="1215" y="942"/>
                    <a:pt x="1215" y="894"/>
                    <a:pt x="1215" y="845"/>
                  </a:cubicBezTo>
                  <a:cubicBezTo>
                    <a:pt x="1191" y="821"/>
                    <a:pt x="1167" y="796"/>
                    <a:pt x="1143" y="796"/>
                  </a:cubicBezTo>
                  <a:close/>
                  <a:moveTo>
                    <a:pt x="1191" y="1185"/>
                  </a:moveTo>
                  <a:cubicBezTo>
                    <a:pt x="1167" y="1185"/>
                    <a:pt x="1143" y="1209"/>
                    <a:pt x="1143" y="1234"/>
                  </a:cubicBezTo>
                  <a:cubicBezTo>
                    <a:pt x="1143" y="1282"/>
                    <a:pt x="1143" y="1355"/>
                    <a:pt x="1118" y="1404"/>
                  </a:cubicBezTo>
                  <a:cubicBezTo>
                    <a:pt x="1118" y="1428"/>
                    <a:pt x="1143" y="1452"/>
                    <a:pt x="1167" y="1452"/>
                  </a:cubicBezTo>
                  <a:cubicBezTo>
                    <a:pt x="1191" y="1452"/>
                    <a:pt x="1215" y="1452"/>
                    <a:pt x="1215" y="1428"/>
                  </a:cubicBezTo>
                  <a:cubicBezTo>
                    <a:pt x="1215" y="1355"/>
                    <a:pt x="1240" y="1307"/>
                    <a:pt x="1240" y="1234"/>
                  </a:cubicBezTo>
                  <a:cubicBezTo>
                    <a:pt x="1240" y="1209"/>
                    <a:pt x="1215" y="1185"/>
                    <a:pt x="1191" y="1185"/>
                  </a:cubicBezTo>
                  <a:close/>
                  <a:moveTo>
                    <a:pt x="1107" y="1549"/>
                  </a:moveTo>
                  <a:cubicBezTo>
                    <a:pt x="1093" y="1549"/>
                    <a:pt x="1078" y="1557"/>
                    <a:pt x="1070" y="1574"/>
                  </a:cubicBezTo>
                  <a:cubicBezTo>
                    <a:pt x="1045" y="1622"/>
                    <a:pt x="997" y="1695"/>
                    <a:pt x="973" y="1744"/>
                  </a:cubicBezTo>
                  <a:cubicBezTo>
                    <a:pt x="948" y="1744"/>
                    <a:pt x="948" y="1792"/>
                    <a:pt x="973" y="1792"/>
                  </a:cubicBezTo>
                  <a:lnTo>
                    <a:pt x="1045" y="1792"/>
                  </a:lnTo>
                  <a:cubicBezTo>
                    <a:pt x="1094" y="1744"/>
                    <a:pt x="1118" y="1671"/>
                    <a:pt x="1143" y="1622"/>
                  </a:cubicBezTo>
                  <a:cubicBezTo>
                    <a:pt x="1158" y="1575"/>
                    <a:pt x="1133" y="1549"/>
                    <a:pt x="1107" y="1549"/>
                  </a:cubicBezTo>
                  <a:close/>
                  <a:moveTo>
                    <a:pt x="438" y="1792"/>
                  </a:moveTo>
                  <a:cubicBezTo>
                    <a:pt x="394" y="1792"/>
                    <a:pt x="390" y="1893"/>
                    <a:pt x="426" y="1893"/>
                  </a:cubicBezTo>
                  <a:cubicBezTo>
                    <a:pt x="430" y="1893"/>
                    <a:pt x="434" y="1892"/>
                    <a:pt x="438" y="1890"/>
                  </a:cubicBezTo>
                  <a:lnTo>
                    <a:pt x="632" y="1890"/>
                  </a:lnTo>
                  <a:cubicBezTo>
                    <a:pt x="657" y="1890"/>
                    <a:pt x="681" y="1890"/>
                    <a:pt x="681" y="1841"/>
                  </a:cubicBezTo>
                  <a:cubicBezTo>
                    <a:pt x="681" y="1817"/>
                    <a:pt x="657" y="1817"/>
                    <a:pt x="632" y="1792"/>
                  </a:cubicBezTo>
                  <a:close/>
                  <a:moveTo>
                    <a:pt x="244" y="1841"/>
                  </a:moveTo>
                  <a:cubicBezTo>
                    <a:pt x="171" y="1865"/>
                    <a:pt x="98" y="1914"/>
                    <a:pt x="74" y="1963"/>
                  </a:cubicBezTo>
                  <a:cubicBezTo>
                    <a:pt x="49" y="1987"/>
                    <a:pt x="49" y="2011"/>
                    <a:pt x="74" y="2011"/>
                  </a:cubicBezTo>
                  <a:cubicBezTo>
                    <a:pt x="74" y="2023"/>
                    <a:pt x="74" y="2029"/>
                    <a:pt x="77" y="2029"/>
                  </a:cubicBezTo>
                  <a:cubicBezTo>
                    <a:pt x="80" y="2029"/>
                    <a:pt x="86" y="2023"/>
                    <a:pt x="98" y="2011"/>
                  </a:cubicBezTo>
                  <a:cubicBezTo>
                    <a:pt x="98" y="2023"/>
                    <a:pt x="104" y="2029"/>
                    <a:pt x="110" y="2029"/>
                  </a:cubicBezTo>
                  <a:cubicBezTo>
                    <a:pt x="116" y="2029"/>
                    <a:pt x="122" y="2023"/>
                    <a:pt x="122" y="2011"/>
                  </a:cubicBezTo>
                  <a:cubicBezTo>
                    <a:pt x="171" y="1987"/>
                    <a:pt x="220" y="1938"/>
                    <a:pt x="268" y="1938"/>
                  </a:cubicBezTo>
                  <a:cubicBezTo>
                    <a:pt x="292" y="1938"/>
                    <a:pt x="317" y="1914"/>
                    <a:pt x="292" y="1865"/>
                  </a:cubicBezTo>
                  <a:cubicBezTo>
                    <a:pt x="292" y="1841"/>
                    <a:pt x="268" y="1841"/>
                    <a:pt x="244" y="1841"/>
                  </a:cubicBezTo>
                  <a:close/>
                  <a:moveTo>
                    <a:pt x="803" y="1841"/>
                  </a:moveTo>
                  <a:cubicBezTo>
                    <a:pt x="778" y="1841"/>
                    <a:pt x="754" y="1841"/>
                    <a:pt x="754" y="1865"/>
                  </a:cubicBezTo>
                  <a:cubicBezTo>
                    <a:pt x="754" y="1890"/>
                    <a:pt x="754" y="1914"/>
                    <a:pt x="778" y="1938"/>
                  </a:cubicBezTo>
                  <a:lnTo>
                    <a:pt x="705" y="1987"/>
                  </a:lnTo>
                  <a:cubicBezTo>
                    <a:pt x="681" y="2011"/>
                    <a:pt x="681" y="2035"/>
                    <a:pt x="705" y="2060"/>
                  </a:cubicBezTo>
                  <a:lnTo>
                    <a:pt x="754" y="2060"/>
                  </a:lnTo>
                  <a:cubicBezTo>
                    <a:pt x="754" y="2060"/>
                    <a:pt x="754" y="2060"/>
                    <a:pt x="754" y="2035"/>
                  </a:cubicBezTo>
                  <a:cubicBezTo>
                    <a:pt x="803" y="2011"/>
                    <a:pt x="827" y="1987"/>
                    <a:pt x="875" y="1938"/>
                  </a:cubicBezTo>
                  <a:lnTo>
                    <a:pt x="948" y="1963"/>
                  </a:lnTo>
                  <a:cubicBezTo>
                    <a:pt x="955" y="1970"/>
                    <a:pt x="963" y="1973"/>
                    <a:pt x="970" y="1973"/>
                  </a:cubicBezTo>
                  <a:cubicBezTo>
                    <a:pt x="987" y="1973"/>
                    <a:pt x="1004" y="1955"/>
                    <a:pt x="1021" y="1938"/>
                  </a:cubicBezTo>
                  <a:cubicBezTo>
                    <a:pt x="1021" y="1914"/>
                    <a:pt x="997" y="1890"/>
                    <a:pt x="997" y="1890"/>
                  </a:cubicBezTo>
                  <a:lnTo>
                    <a:pt x="900" y="1841"/>
                  </a:lnTo>
                  <a:close/>
                  <a:moveTo>
                    <a:pt x="1143" y="1993"/>
                  </a:moveTo>
                  <a:cubicBezTo>
                    <a:pt x="1130" y="1993"/>
                    <a:pt x="1118" y="1999"/>
                    <a:pt x="1118" y="2011"/>
                  </a:cubicBezTo>
                  <a:cubicBezTo>
                    <a:pt x="1094" y="2035"/>
                    <a:pt x="1094" y="2060"/>
                    <a:pt x="1118" y="2084"/>
                  </a:cubicBezTo>
                  <a:cubicBezTo>
                    <a:pt x="1167" y="2108"/>
                    <a:pt x="1191" y="2157"/>
                    <a:pt x="1240" y="2205"/>
                  </a:cubicBezTo>
                  <a:cubicBezTo>
                    <a:pt x="1240" y="2205"/>
                    <a:pt x="1264" y="2205"/>
                    <a:pt x="1264" y="2230"/>
                  </a:cubicBezTo>
                  <a:lnTo>
                    <a:pt x="1313" y="2230"/>
                  </a:lnTo>
                  <a:cubicBezTo>
                    <a:pt x="1337" y="2205"/>
                    <a:pt x="1337" y="2181"/>
                    <a:pt x="1313" y="2157"/>
                  </a:cubicBezTo>
                  <a:cubicBezTo>
                    <a:pt x="1264" y="2108"/>
                    <a:pt x="1215" y="2060"/>
                    <a:pt x="1167" y="2011"/>
                  </a:cubicBezTo>
                  <a:cubicBezTo>
                    <a:pt x="1167" y="1999"/>
                    <a:pt x="1155" y="1993"/>
                    <a:pt x="1143" y="1993"/>
                  </a:cubicBezTo>
                  <a:close/>
                  <a:moveTo>
                    <a:pt x="585" y="2074"/>
                  </a:moveTo>
                  <a:cubicBezTo>
                    <a:pt x="576" y="2074"/>
                    <a:pt x="567" y="2077"/>
                    <a:pt x="560" y="2084"/>
                  </a:cubicBezTo>
                  <a:cubicBezTo>
                    <a:pt x="511" y="2108"/>
                    <a:pt x="462" y="2133"/>
                    <a:pt x="414" y="2157"/>
                  </a:cubicBezTo>
                  <a:cubicBezTo>
                    <a:pt x="365" y="2157"/>
                    <a:pt x="365" y="2230"/>
                    <a:pt x="414" y="2254"/>
                  </a:cubicBezTo>
                  <a:lnTo>
                    <a:pt x="438" y="2230"/>
                  </a:lnTo>
                  <a:cubicBezTo>
                    <a:pt x="487" y="2205"/>
                    <a:pt x="560" y="2181"/>
                    <a:pt x="608" y="2157"/>
                  </a:cubicBezTo>
                  <a:cubicBezTo>
                    <a:pt x="632" y="2157"/>
                    <a:pt x="632" y="2133"/>
                    <a:pt x="632" y="2108"/>
                  </a:cubicBezTo>
                  <a:cubicBezTo>
                    <a:pt x="632" y="2091"/>
                    <a:pt x="608" y="2074"/>
                    <a:pt x="585" y="2074"/>
                  </a:cubicBezTo>
                  <a:close/>
                  <a:moveTo>
                    <a:pt x="49" y="2108"/>
                  </a:moveTo>
                  <a:cubicBezTo>
                    <a:pt x="25" y="2133"/>
                    <a:pt x="1" y="2157"/>
                    <a:pt x="25" y="2181"/>
                  </a:cubicBezTo>
                  <a:cubicBezTo>
                    <a:pt x="74" y="2230"/>
                    <a:pt x="147" y="2278"/>
                    <a:pt x="220" y="2278"/>
                  </a:cubicBezTo>
                  <a:lnTo>
                    <a:pt x="244" y="2278"/>
                  </a:lnTo>
                  <a:cubicBezTo>
                    <a:pt x="244" y="2278"/>
                    <a:pt x="268" y="2254"/>
                    <a:pt x="268" y="2230"/>
                  </a:cubicBezTo>
                  <a:cubicBezTo>
                    <a:pt x="268" y="2205"/>
                    <a:pt x="244" y="2181"/>
                    <a:pt x="220" y="2181"/>
                  </a:cubicBezTo>
                  <a:cubicBezTo>
                    <a:pt x="195" y="2181"/>
                    <a:pt x="122" y="2181"/>
                    <a:pt x="98" y="2133"/>
                  </a:cubicBezTo>
                  <a:cubicBezTo>
                    <a:pt x="98" y="2108"/>
                    <a:pt x="74" y="2108"/>
                    <a:pt x="49" y="2108"/>
                  </a:cubicBezTo>
                  <a:close/>
                  <a:moveTo>
                    <a:pt x="1361" y="2278"/>
                  </a:moveTo>
                  <a:cubicBezTo>
                    <a:pt x="1337" y="2303"/>
                    <a:pt x="1313" y="2327"/>
                    <a:pt x="1337" y="2351"/>
                  </a:cubicBezTo>
                  <a:cubicBezTo>
                    <a:pt x="1337" y="2400"/>
                    <a:pt x="1361" y="2448"/>
                    <a:pt x="1361" y="2521"/>
                  </a:cubicBezTo>
                  <a:cubicBezTo>
                    <a:pt x="1361" y="2546"/>
                    <a:pt x="1386" y="2570"/>
                    <a:pt x="1410" y="2570"/>
                  </a:cubicBezTo>
                  <a:cubicBezTo>
                    <a:pt x="1434" y="2570"/>
                    <a:pt x="1458" y="2546"/>
                    <a:pt x="1458" y="2521"/>
                  </a:cubicBezTo>
                  <a:cubicBezTo>
                    <a:pt x="1458" y="2448"/>
                    <a:pt x="1434" y="2375"/>
                    <a:pt x="1410" y="2327"/>
                  </a:cubicBezTo>
                  <a:cubicBezTo>
                    <a:pt x="1410" y="2303"/>
                    <a:pt x="1361" y="2278"/>
                    <a:pt x="1361" y="2278"/>
                  </a:cubicBezTo>
                  <a:close/>
                  <a:moveTo>
                    <a:pt x="1402" y="2657"/>
                  </a:moveTo>
                  <a:cubicBezTo>
                    <a:pt x="1383" y="2657"/>
                    <a:pt x="1378" y="2674"/>
                    <a:pt x="1361" y="2691"/>
                  </a:cubicBezTo>
                  <a:cubicBezTo>
                    <a:pt x="1361" y="2764"/>
                    <a:pt x="1337" y="2813"/>
                    <a:pt x="1313" y="2861"/>
                  </a:cubicBezTo>
                  <a:cubicBezTo>
                    <a:pt x="1313" y="2886"/>
                    <a:pt x="1337" y="2910"/>
                    <a:pt x="1361" y="2934"/>
                  </a:cubicBezTo>
                  <a:cubicBezTo>
                    <a:pt x="1386" y="2934"/>
                    <a:pt x="1410" y="2934"/>
                    <a:pt x="1410" y="2910"/>
                  </a:cubicBezTo>
                  <a:cubicBezTo>
                    <a:pt x="1434" y="2837"/>
                    <a:pt x="1458" y="2764"/>
                    <a:pt x="1458" y="2716"/>
                  </a:cubicBezTo>
                  <a:cubicBezTo>
                    <a:pt x="1458" y="2691"/>
                    <a:pt x="1458" y="2667"/>
                    <a:pt x="1434" y="2667"/>
                  </a:cubicBezTo>
                  <a:cubicBezTo>
                    <a:pt x="1420" y="2660"/>
                    <a:pt x="1410" y="2657"/>
                    <a:pt x="1402" y="2657"/>
                  </a:cubicBezTo>
                  <a:close/>
                  <a:moveTo>
                    <a:pt x="1288" y="3021"/>
                  </a:moveTo>
                  <a:cubicBezTo>
                    <a:pt x="1272" y="3021"/>
                    <a:pt x="1256" y="3031"/>
                    <a:pt x="1240" y="3031"/>
                  </a:cubicBezTo>
                  <a:lnTo>
                    <a:pt x="1167" y="3201"/>
                  </a:lnTo>
                  <a:cubicBezTo>
                    <a:pt x="1143" y="3226"/>
                    <a:pt x="1167" y="3250"/>
                    <a:pt x="1191" y="3274"/>
                  </a:cubicBezTo>
                  <a:cubicBezTo>
                    <a:pt x="1215" y="3274"/>
                    <a:pt x="1240" y="3274"/>
                    <a:pt x="1240" y="3250"/>
                  </a:cubicBezTo>
                  <a:cubicBezTo>
                    <a:pt x="1264" y="3201"/>
                    <a:pt x="1313" y="3153"/>
                    <a:pt x="1337" y="3080"/>
                  </a:cubicBezTo>
                  <a:cubicBezTo>
                    <a:pt x="1337" y="3056"/>
                    <a:pt x="1337" y="3031"/>
                    <a:pt x="1313" y="3031"/>
                  </a:cubicBezTo>
                  <a:cubicBezTo>
                    <a:pt x="1305" y="3023"/>
                    <a:pt x="1296" y="3021"/>
                    <a:pt x="1288" y="3021"/>
                  </a:cubicBezTo>
                  <a:close/>
                  <a:moveTo>
                    <a:pt x="1124" y="3351"/>
                  </a:moveTo>
                  <a:cubicBezTo>
                    <a:pt x="1112" y="3351"/>
                    <a:pt x="1101" y="3357"/>
                    <a:pt x="1094" y="3371"/>
                  </a:cubicBezTo>
                  <a:cubicBezTo>
                    <a:pt x="1045" y="3444"/>
                    <a:pt x="1021" y="3493"/>
                    <a:pt x="997" y="3542"/>
                  </a:cubicBezTo>
                  <a:cubicBezTo>
                    <a:pt x="973" y="3542"/>
                    <a:pt x="973" y="3566"/>
                    <a:pt x="997" y="3590"/>
                  </a:cubicBezTo>
                  <a:lnTo>
                    <a:pt x="1070" y="3590"/>
                  </a:lnTo>
                  <a:cubicBezTo>
                    <a:pt x="1094" y="3542"/>
                    <a:pt x="1143" y="3493"/>
                    <a:pt x="1167" y="3420"/>
                  </a:cubicBezTo>
                  <a:cubicBezTo>
                    <a:pt x="1184" y="3386"/>
                    <a:pt x="1153" y="3351"/>
                    <a:pt x="1124" y="3351"/>
                  </a:cubicBezTo>
                  <a:close/>
                  <a:moveTo>
                    <a:pt x="705" y="3566"/>
                  </a:moveTo>
                  <a:cubicBezTo>
                    <a:pt x="632" y="3566"/>
                    <a:pt x="560" y="3590"/>
                    <a:pt x="511" y="3639"/>
                  </a:cubicBezTo>
                  <a:cubicBezTo>
                    <a:pt x="487" y="3639"/>
                    <a:pt x="487" y="3687"/>
                    <a:pt x="511" y="3687"/>
                  </a:cubicBezTo>
                  <a:cubicBezTo>
                    <a:pt x="511" y="3699"/>
                    <a:pt x="511" y="3705"/>
                    <a:pt x="514" y="3705"/>
                  </a:cubicBezTo>
                  <a:cubicBezTo>
                    <a:pt x="517" y="3705"/>
                    <a:pt x="523" y="3699"/>
                    <a:pt x="535" y="3687"/>
                  </a:cubicBezTo>
                  <a:cubicBezTo>
                    <a:pt x="535" y="3687"/>
                    <a:pt x="535" y="3712"/>
                    <a:pt x="560" y="3712"/>
                  </a:cubicBezTo>
                  <a:cubicBezTo>
                    <a:pt x="608" y="3663"/>
                    <a:pt x="657" y="3663"/>
                    <a:pt x="705" y="3663"/>
                  </a:cubicBezTo>
                  <a:cubicBezTo>
                    <a:pt x="730" y="3663"/>
                    <a:pt x="754" y="3639"/>
                    <a:pt x="754" y="3614"/>
                  </a:cubicBezTo>
                  <a:cubicBezTo>
                    <a:pt x="754" y="3590"/>
                    <a:pt x="730" y="3566"/>
                    <a:pt x="705" y="3566"/>
                  </a:cubicBezTo>
                  <a:close/>
                  <a:moveTo>
                    <a:pt x="900" y="3590"/>
                  </a:moveTo>
                  <a:cubicBezTo>
                    <a:pt x="875" y="3590"/>
                    <a:pt x="851" y="3614"/>
                    <a:pt x="851" y="3639"/>
                  </a:cubicBezTo>
                  <a:cubicBezTo>
                    <a:pt x="827" y="3639"/>
                    <a:pt x="851" y="3663"/>
                    <a:pt x="851" y="3687"/>
                  </a:cubicBezTo>
                  <a:cubicBezTo>
                    <a:pt x="827" y="3736"/>
                    <a:pt x="778" y="3760"/>
                    <a:pt x="730" y="3809"/>
                  </a:cubicBezTo>
                  <a:cubicBezTo>
                    <a:pt x="730" y="3833"/>
                    <a:pt x="730" y="3857"/>
                    <a:pt x="730" y="3882"/>
                  </a:cubicBezTo>
                  <a:lnTo>
                    <a:pt x="803" y="3882"/>
                  </a:lnTo>
                  <a:cubicBezTo>
                    <a:pt x="851" y="3833"/>
                    <a:pt x="900" y="3784"/>
                    <a:pt x="948" y="3736"/>
                  </a:cubicBezTo>
                  <a:cubicBezTo>
                    <a:pt x="948" y="3736"/>
                    <a:pt x="948" y="3712"/>
                    <a:pt x="948" y="3712"/>
                  </a:cubicBezTo>
                  <a:cubicBezTo>
                    <a:pt x="973" y="3712"/>
                    <a:pt x="1021" y="3736"/>
                    <a:pt x="1045" y="3736"/>
                  </a:cubicBezTo>
                  <a:cubicBezTo>
                    <a:pt x="1053" y="3743"/>
                    <a:pt x="1060" y="3746"/>
                    <a:pt x="1067" y="3746"/>
                  </a:cubicBezTo>
                  <a:cubicBezTo>
                    <a:pt x="1084" y="3746"/>
                    <a:pt x="1101" y="3729"/>
                    <a:pt x="1118" y="3712"/>
                  </a:cubicBezTo>
                  <a:cubicBezTo>
                    <a:pt x="1118" y="3712"/>
                    <a:pt x="1118" y="3663"/>
                    <a:pt x="1094" y="3663"/>
                  </a:cubicBezTo>
                  <a:cubicBezTo>
                    <a:pt x="1021" y="3639"/>
                    <a:pt x="973" y="3614"/>
                    <a:pt x="900" y="3590"/>
                  </a:cubicBezTo>
                  <a:close/>
                  <a:moveTo>
                    <a:pt x="1231" y="3742"/>
                  </a:moveTo>
                  <a:cubicBezTo>
                    <a:pt x="1222" y="3742"/>
                    <a:pt x="1215" y="3748"/>
                    <a:pt x="1215" y="3760"/>
                  </a:cubicBezTo>
                  <a:cubicBezTo>
                    <a:pt x="1191" y="3784"/>
                    <a:pt x="1191" y="3809"/>
                    <a:pt x="1215" y="3833"/>
                  </a:cubicBezTo>
                  <a:cubicBezTo>
                    <a:pt x="1264" y="3857"/>
                    <a:pt x="1313" y="3882"/>
                    <a:pt x="1361" y="3930"/>
                  </a:cubicBezTo>
                  <a:lnTo>
                    <a:pt x="1386" y="3930"/>
                  </a:lnTo>
                  <a:cubicBezTo>
                    <a:pt x="1386" y="3930"/>
                    <a:pt x="1396" y="3941"/>
                    <a:pt x="1411" y="3941"/>
                  </a:cubicBezTo>
                  <a:cubicBezTo>
                    <a:pt x="1418" y="3941"/>
                    <a:pt x="1426" y="3938"/>
                    <a:pt x="1434" y="3930"/>
                  </a:cubicBezTo>
                  <a:cubicBezTo>
                    <a:pt x="1434" y="3930"/>
                    <a:pt x="1434" y="3882"/>
                    <a:pt x="1434" y="3882"/>
                  </a:cubicBezTo>
                  <a:cubicBezTo>
                    <a:pt x="1386" y="3833"/>
                    <a:pt x="1313" y="3784"/>
                    <a:pt x="1264" y="3760"/>
                  </a:cubicBezTo>
                  <a:cubicBezTo>
                    <a:pt x="1252" y="3748"/>
                    <a:pt x="1240" y="3742"/>
                    <a:pt x="1231" y="3742"/>
                  </a:cubicBezTo>
                  <a:close/>
                  <a:moveTo>
                    <a:pt x="462" y="3784"/>
                  </a:moveTo>
                  <a:cubicBezTo>
                    <a:pt x="438" y="3784"/>
                    <a:pt x="414" y="3809"/>
                    <a:pt x="438" y="3833"/>
                  </a:cubicBezTo>
                  <a:cubicBezTo>
                    <a:pt x="438" y="3906"/>
                    <a:pt x="487" y="3979"/>
                    <a:pt x="584" y="3979"/>
                  </a:cubicBezTo>
                  <a:lnTo>
                    <a:pt x="608" y="3979"/>
                  </a:lnTo>
                  <a:cubicBezTo>
                    <a:pt x="632" y="3979"/>
                    <a:pt x="657" y="3954"/>
                    <a:pt x="657" y="3906"/>
                  </a:cubicBezTo>
                  <a:cubicBezTo>
                    <a:pt x="632" y="3882"/>
                    <a:pt x="608" y="3882"/>
                    <a:pt x="584" y="3882"/>
                  </a:cubicBezTo>
                  <a:cubicBezTo>
                    <a:pt x="560" y="3882"/>
                    <a:pt x="511" y="3882"/>
                    <a:pt x="511" y="3809"/>
                  </a:cubicBezTo>
                  <a:cubicBezTo>
                    <a:pt x="511" y="3784"/>
                    <a:pt x="487" y="3784"/>
                    <a:pt x="462" y="3784"/>
                  </a:cubicBezTo>
                  <a:close/>
                  <a:moveTo>
                    <a:pt x="1520" y="3963"/>
                  </a:moveTo>
                  <a:cubicBezTo>
                    <a:pt x="1480" y="3963"/>
                    <a:pt x="1445" y="4014"/>
                    <a:pt x="1483" y="4052"/>
                  </a:cubicBezTo>
                  <a:cubicBezTo>
                    <a:pt x="1507" y="4100"/>
                    <a:pt x="1556" y="4149"/>
                    <a:pt x="1580" y="4197"/>
                  </a:cubicBezTo>
                  <a:cubicBezTo>
                    <a:pt x="1604" y="4197"/>
                    <a:pt x="1604" y="4222"/>
                    <a:pt x="1628" y="4222"/>
                  </a:cubicBezTo>
                  <a:lnTo>
                    <a:pt x="1628" y="4197"/>
                  </a:lnTo>
                  <a:lnTo>
                    <a:pt x="1653" y="4197"/>
                  </a:lnTo>
                  <a:cubicBezTo>
                    <a:pt x="1677" y="4197"/>
                    <a:pt x="1677" y="4173"/>
                    <a:pt x="1677" y="4149"/>
                  </a:cubicBezTo>
                  <a:cubicBezTo>
                    <a:pt x="1628" y="4100"/>
                    <a:pt x="1604" y="4027"/>
                    <a:pt x="1556" y="3979"/>
                  </a:cubicBezTo>
                  <a:cubicBezTo>
                    <a:pt x="1544" y="3967"/>
                    <a:pt x="1532" y="3963"/>
                    <a:pt x="1520" y="3963"/>
                  </a:cubicBezTo>
                  <a:close/>
                  <a:moveTo>
                    <a:pt x="1722" y="4285"/>
                  </a:moveTo>
                  <a:cubicBezTo>
                    <a:pt x="1716" y="4285"/>
                    <a:pt x="1708" y="4287"/>
                    <a:pt x="1701" y="4295"/>
                  </a:cubicBezTo>
                  <a:cubicBezTo>
                    <a:pt x="1677" y="4295"/>
                    <a:pt x="1653" y="4319"/>
                    <a:pt x="1677" y="4343"/>
                  </a:cubicBezTo>
                  <a:cubicBezTo>
                    <a:pt x="1701" y="4416"/>
                    <a:pt x="1726" y="4465"/>
                    <a:pt x="1726" y="4513"/>
                  </a:cubicBezTo>
                  <a:cubicBezTo>
                    <a:pt x="1726" y="4537"/>
                    <a:pt x="1750" y="4562"/>
                    <a:pt x="1774" y="4562"/>
                  </a:cubicBezTo>
                  <a:cubicBezTo>
                    <a:pt x="1799" y="4562"/>
                    <a:pt x="1823" y="4513"/>
                    <a:pt x="1823" y="4489"/>
                  </a:cubicBezTo>
                  <a:cubicBezTo>
                    <a:pt x="1799" y="4440"/>
                    <a:pt x="1774" y="4367"/>
                    <a:pt x="1750" y="4319"/>
                  </a:cubicBezTo>
                  <a:cubicBezTo>
                    <a:pt x="1750" y="4302"/>
                    <a:pt x="1738" y="4285"/>
                    <a:pt x="1722" y="4285"/>
                  </a:cubicBezTo>
                  <a:close/>
                  <a:moveTo>
                    <a:pt x="1799" y="4635"/>
                  </a:moveTo>
                  <a:cubicBezTo>
                    <a:pt x="1774" y="4659"/>
                    <a:pt x="1750" y="4683"/>
                    <a:pt x="1750" y="4708"/>
                  </a:cubicBezTo>
                  <a:lnTo>
                    <a:pt x="1750" y="4780"/>
                  </a:lnTo>
                  <a:lnTo>
                    <a:pt x="1750" y="4878"/>
                  </a:lnTo>
                  <a:cubicBezTo>
                    <a:pt x="1750" y="4902"/>
                    <a:pt x="1774" y="4926"/>
                    <a:pt x="1799" y="4926"/>
                  </a:cubicBezTo>
                  <a:cubicBezTo>
                    <a:pt x="1823" y="4926"/>
                    <a:pt x="1847" y="4902"/>
                    <a:pt x="1847" y="4878"/>
                  </a:cubicBezTo>
                  <a:lnTo>
                    <a:pt x="1847" y="4780"/>
                  </a:lnTo>
                  <a:lnTo>
                    <a:pt x="1847" y="4683"/>
                  </a:lnTo>
                  <a:cubicBezTo>
                    <a:pt x="1847" y="4659"/>
                    <a:pt x="1823" y="4635"/>
                    <a:pt x="1799" y="4635"/>
                  </a:cubicBezTo>
                  <a:close/>
                  <a:moveTo>
                    <a:pt x="1799" y="5023"/>
                  </a:moveTo>
                  <a:cubicBezTo>
                    <a:pt x="1774" y="5023"/>
                    <a:pt x="1750" y="5023"/>
                    <a:pt x="1750" y="5048"/>
                  </a:cubicBezTo>
                  <a:cubicBezTo>
                    <a:pt x="1726" y="5096"/>
                    <a:pt x="1726" y="5145"/>
                    <a:pt x="1726" y="5169"/>
                  </a:cubicBezTo>
                  <a:cubicBezTo>
                    <a:pt x="1701" y="5193"/>
                    <a:pt x="1726" y="5218"/>
                    <a:pt x="1750" y="5242"/>
                  </a:cubicBezTo>
                  <a:cubicBezTo>
                    <a:pt x="1774" y="5242"/>
                    <a:pt x="1799" y="5218"/>
                    <a:pt x="1799" y="5193"/>
                  </a:cubicBezTo>
                  <a:cubicBezTo>
                    <a:pt x="1823" y="5169"/>
                    <a:pt x="1823" y="5121"/>
                    <a:pt x="1823" y="5072"/>
                  </a:cubicBezTo>
                  <a:cubicBezTo>
                    <a:pt x="1847" y="5048"/>
                    <a:pt x="1823" y="5023"/>
                    <a:pt x="1799" y="50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7" name="Google Shape;209;p6"/>
          <p:cNvGrpSpPr>
            <a:grpSpLocks/>
          </p:cNvGrpSpPr>
          <p:nvPr/>
        </p:nvGrpSpPr>
        <p:grpSpPr bwMode="auto">
          <a:xfrm flipH="1">
            <a:off x="11041063" y="5276850"/>
            <a:ext cx="944562" cy="1638300"/>
            <a:chOff x="-1056319" y="1385262"/>
            <a:chExt cx="212940" cy="369285"/>
          </a:xfrm>
        </p:grpSpPr>
        <p:sp>
          <p:nvSpPr>
            <p:cNvPr id="18" name="Google Shape;210;p6"/>
            <p:cNvSpPr/>
            <p:nvPr/>
          </p:nvSpPr>
          <p:spPr>
            <a:xfrm>
              <a:off x="-933207" y="1467564"/>
              <a:ext cx="27199" cy="279111"/>
            </a:xfrm>
            <a:custGeom>
              <a:avLst/>
              <a:gdLst/>
              <a:ahLst/>
              <a:cxnLst/>
              <a:rect l="l" t="t" r="r" b="b"/>
              <a:pathLst>
                <a:path w="705" h="7168" extrusionOk="0">
                  <a:moveTo>
                    <a:pt x="680" y="1"/>
                  </a:moveTo>
                  <a:cubicBezTo>
                    <a:pt x="656" y="1"/>
                    <a:pt x="632" y="25"/>
                    <a:pt x="632" y="50"/>
                  </a:cubicBezTo>
                  <a:cubicBezTo>
                    <a:pt x="608" y="292"/>
                    <a:pt x="0" y="6123"/>
                    <a:pt x="170" y="7119"/>
                  </a:cubicBezTo>
                  <a:cubicBezTo>
                    <a:pt x="170" y="7143"/>
                    <a:pt x="170" y="7167"/>
                    <a:pt x="195" y="7167"/>
                  </a:cubicBezTo>
                  <a:lnTo>
                    <a:pt x="219" y="7167"/>
                  </a:lnTo>
                  <a:cubicBezTo>
                    <a:pt x="243" y="7143"/>
                    <a:pt x="243" y="7119"/>
                    <a:pt x="243" y="7094"/>
                  </a:cubicBezTo>
                  <a:cubicBezTo>
                    <a:pt x="97" y="6123"/>
                    <a:pt x="705" y="122"/>
                    <a:pt x="705" y="74"/>
                  </a:cubicBezTo>
                  <a:cubicBezTo>
                    <a:pt x="705" y="25"/>
                    <a:pt x="705" y="25"/>
                    <a:pt x="6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" name="Google Shape;211;p6"/>
            <p:cNvSpPr/>
            <p:nvPr/>
          </p:nvSpPr>
          <p:spPr>
            <a:xfrm>
              <a:off x="-968280" y="1385262"/>
              <a:ext cx="124901" cy="123811"/>
            </a:xfrm>
            <a:custGeom>
              <a:avLst/>
              <a:gdLst/>
              <a:ahLst/>
              <a:cxnLst/>
              <a:rect l="l" t="t" r="r" b="b"/>
              <a:pathLst>
                <a:path w="3208" h="3183" extrusionOk="0">
                  <a:moveTo>
                    <a:pt x="1555" y="98"/>
                  </a:moveTo>
                  <a:cubicBezTo>
                    <a:pt x="1871" y="171"/>
                    <a:pt x="1871" y="705"/>
                    <a:pt x="1871" y="705"/>
                  </a:cubicBezTo>
                  <a:cubicBezTo>
                    <a:pt x="1871" y="729"/>
                    <a:pt x="1895" y="754"/>
                    <a:pt x="1920" y="754"/>
                  </a:cubicBezTo>
                  <a:cubicBezTo>
                    <a:pt x="1944" y="754"/>
                    <a:pt x="1968" y="754"/>
                    <a:pt x="1968" y="729"/>
                  </a:cubicBezTo>
                  <a:cubicBezTo>
                    <a:pt x="2065" y="535"/>
                    <a:pt x="2260" y="243"/>
                    <a:pt x="2381" y="243"/>
                  </a:cubicBezTo>
                  <a:cubicBezTo>
                    <a:pt x="2405" y="243"/>
                    <a:pt x="2430" y="243"/>
                    <a:pt x="2430" y="268"/>
                  </a:cubicBezTo>
                  <a:cubicBezTo>
                    <a:pt x="2600" y="389"/>
                    <a:pt x="2478" y="802"/>
                    <a:pt x="2405" y="948"/>
                  </a:cubicBezTo>
                  <a:cubicBezTo>
                    <a:pt x="2386" y="988"/>
                    <a:pt x="2414" y="1027"/>
                    <a:pt x="2452" y="1027"/>
                  </a:cubicBezTo>
                  <a:cubicBezTo>
                    <a:pt x="2460" y="1027"/>
                    <a:pt x="2469" y="1025"/>
                    <a:pt x="2478" y="1021"/>
                  </a:cubicBezTo>
                  <a:cubicBezTo>
                    <a:pt x="2600" y="972"/>
                    <a:pt x="2745" y="924"/>
                    <a:pt x="2891" y="924"/>
                  </a:cubicBezTo>
                  <a:cubicBezTo>
                    <a:pt x="2940" y="924"/>
                    <a:pt x="3013" y="924"/>
                    <a:pt x="3061" y="972"/>
                  </a:cubicBezTo>
                  <a:cubicBezTo>
                    <a:pt x="3061" y="972"/>
                    <a:pt x="3061" y="996"/>
                    <a:pt x="3061" y="996"/>
                  </a:cubicBezTo>
                  <a:cubicBezTo>
                    <a:pt x="3037" y="1142"/>
                    <a:pt x="2745" y="1409"/>
                    <a:pt x="2551" y="1580"/>
                  </a:cubicBezTo>
                  <a:cubicBezTo>
                    <a:pt x="2527" y="1580"/>
                    <a:pt x="2527" y="1604"/>
                    <a:pt x="2527" y="1628"/>
                  </a:cubicBezTo>
                  <a:cubicBezTo>
                    <a:pt x="2551" y="1628"/>
                    <a:pt x="2551" y="1652"/>
                    <a:pt x="2575" y="1652"/>
                  </a:cubicBezTo>
                  <a:cubicBezTo>
                    <a:pt x="2721" y="1652"/>
                    <a:pt x="3134" y="1725"/>
                    <a:pt x="3134" y="1920"/>
                  </a:cubicBezTo>
                  <a:cubicBezTo>
                    <a:pt x="3134" y="2114"/>
                    <a:pt x="2624" y="2163"/>
                    <a:pt x="2430" y="2163"/>
                  </a:cubicBezTo>
                  <a:cubicBezTo>
                    <a:pt x="2430" y="2163"/>
                    <a:pt x="2405" y="2163"/>
                    <a:pt x="2405" y="2187"/>
                  </a:cubicBezTo>
                  <a:cubicBezTo>
                    <a:pt x="2381" y="2211"/>
                    <a:pt x="2381" y="2211"/>
                    <a:pt x="2405" y="2235"/>
                  </a:cubicBezTo>
                  <a:cubicBezTo>
                    <a:pt x="2405" y="2235"/>
                    <a:pt x="2697" y="2551"/>
                    <a:pt x="2527" y="2794"/>
                  </a:cubicBezTo>
                  <a:cubicBezTo>
                    <a:pt x="2503" y="2818"/>
                    <a:pt x="2454" y="2843"/>
                    <a:pt x="2430" y="2843"/>
                  </a:cubicBezTo>
                  <a:cubicBezTo>
                    <a:pt x="2260" y="2843"/>
                    <a:pt x="1992" y="2503"/>
                    <a:pt x="1895" y="2381"/>
                  </a:cubicBezTo>
                  <a:cubicBezTo>
                    <a:pt x="1883" y="2369"/>
                    <a:pt x="1871" y="2363"/>
                    <a:pt x="1862" y="2363"/>
                  </a:cubicBezTo>
                  <a:cubicBezTo>
                    <a:pt x="1853" y="2363"/>
                    <a:pt x="1847" y="2369"/>
                    <a:pt x="1847" y="2381"/>
                  </a:cubicBezTo>
                  <a:cubicBezTo>
                    <a:pt x="1822" y="2381"/>
                    <a:pt x="1798" y="2405"/>
                    <a:pt x="1798" y="2430"/>
                  </a:cubicBezTo>
                  <a:cubicBezTo>
                    <a:pt x="1798" y="2430"/>
                    <a:pt x="1871" y="2964"/>
                    <a:pt x="1579" y="3086"/>
                  </a:cubicBezTo>
                  <a:lnTo>
                    <a:pt x="1507" y="3086"/>
                  </a:lnTo>
                  <a:cubicBezTo>
                    <a:pt x="1312" y="3086"/>
                    <a:pt x="1215" y="2624"/>
                    <a:pt x="1215" y="2454"/>
                  </a:cubicBezTo>
                  <a:cubicBezTo>
                    <a:pt x="1215" y="2430"/>
                    <a:pt x="1191" y="2430"/>
                    <a:pt x="1166" y="2430"/>
                  </a:cubicBezTo>
                  <a:cubicBezTo>
                    <a:pt x="1166" y="2430"/>
                    <a:pt x="1166" y="2454"/>
                    <a:pt x="1166" y="2454"/>
                  </a:cubicBezTo>
                  <a:cubicBezTo>
                    <a:pt x="1045" y="2551"/>
                    <a:pt x="899" y="2624"/>
                    <a:pt x="754" y="2624"/>
                  </a:cubicBezTo>
                  <a:cubicBezTo>
                    <a:pt x="656" y="2624"/>
                    <a:pt x="583" y="2600"/>
                    <a:pt x="511" y="2575"/>
                  </a:cubicBezTo>
                  <a:cubicBezTo>
                    <a:pt x="462" y="2551"/>
                    <a:pt x="413" y="2503"/>
                    <a:pt x="413" y="2454"/>
                  </a:cubicBezTo>
                  <a:cubicBezTo>
                    <a:pt x="389" y="2235"/>
                    <a:pt x="729" y="1871"/>
                    <a:pt x="875" y="1725"/>
                  </a:cubicBezTo>
                  <a:cubicBezTo>
                    <a:pt x="875" y="1701"/>
                    <a:pt x="875" y="1701"/>
                    <a:pt x="875" y="1677"/>
                  </a:cubicBezTo>
                  <a:cubicBezTo>
                    <a:pt x="851" y="1652"/>
                    <a:pt x="826" y="1652"/>
                    <a:pt x="826" y="1652"/>
                  </a:cubicBezTo>
                  <a:lnTo>
                    <a:pt x="705" y="1652"/>
                  </a:lnTo>
                  <a:cubicBezTo>
                    <a:pt x="535" y="1652"/>
                    <a:pt x="195" y="1628"/>
                    <a:pt x="146" y="1409"/>
                  </a:cubicBezTo>
                  <a:cubicBezTo>
                    <a:pt x="122" y="1385"/>
                    <a:pt x="122" y="1361"/>
                    <a:pt x="146" y="1337"/>
                  </a:cubicBezTo>
                  <a:cubicBezTo>
                    <a:pt x="219" y="1215"/>
                    <a:pt x="559" y="1191"/>
                    <a:pt x="826" y="1191"/>
                  </a:cubicBezTo>
                  <a:lnTo>
                    <a:pt x="851" y="1191"/>
                  </a:lnTo>
                  <a:cubicBezTo>
                    <a:pt x="899" y="1167"/>
                    <a:pt x="924" y="1118"/>
                    <a:pt x="875" y="1094"/>
                  </a:cubicBezTo>
                  <a:cubicBezTo>
                    <a:pt x="778" y="1021"/>
                    <a:pt x="511" y="778"/>
                    <a:pt x="511" y="608"/>
                  </a:cubicBezTo>
                  <a:cubicBezTo>
                    <a:pt x="511" y="559"/>
                    <a:pt x="511" y="535"/>
                    <a:pt x="535" y="511"/>
                  </a:cubicBezTo>
                  <a:cubicBezTo>
                    <a:pt x="583" y="486"/>
                    <a:pt x="608" y="462"/>
                    <a:pt x="656" y="462"/>
                  </a:cubicBezTo>
                  <a:cubicBezTo>
                    <a:pt x="899" y="511"/>
                    <a:pt x="1118" y="632"/>
                    <a:pt x="1312" y="778"/>
                  </a:cubicBezTo>
                  <a:lnTo>
                    <a:pt x="1361" y="778"/>
                  </a:lnTo>
                  <a:cubicBezTo>
                    <a:pt x="1385" y="754"/>
                    <a:pt x="1385" y="754"/>
                    <a:pt x="1385" y="729"/>
                  </a:cubicBezTo>
                  <a:cubicBezTo>
                    <a:pt x="1361" y="608"/>
                    <a:pt x="1337" y="268"/>
                    <a:pt x="1434" y="146"/>
                  </a:cubicBezTo>
                  <a:cubicBezTo>
                    <a:pt x="1458" y="98"/>
                    <a:pt x="1507" y="98"/>
                    <a:pt x="1555" y="98"/>
                  </a:cubicBezTo>
                  <a:close/>
                  <a:moveTo>
                    <a:pt x="1531" y="1"/>
                  </a:moveTo>
                  <a:cubicBezTo>
                    <a:pt x="1458" y="1"/>
                    <a:pt x="1385" y="25"/>
                    <a:pt x="1337" y="73"/>
                  </a:cubicBezTo>
                  <a:cubicBezTo>
                    <a:pt x="1239" y="243"/>
                    <a:pt x="1215" y="438"/>
                    <a:pt x="1239" y="632"/>
                  </a:cubicBezTo>
                  <a:cubicBezTo>
                    <a:pt x="1069" y="486"/>
                    <a:pt x="875" y="389"/>
                    <a:pt x="632" y="365"/>
                  </a:cubicBezTo>
                  <a:cubicBezTo>
                    <a:pt x="583" y="365"/>
                    <a:pt x="511" y="389"/>
                    <a:pt x="462" y="413"/>
                  </a:cubicBezTo>
                  <a:cubicBezTo>
                    <a:pt x="413" y="462"/>
                    <a:pt x="389" y="535"/>
                    <a:pt x="389" y="584"/>
                  </a:cubicBezTo>
                  <a:cubicBezTo>
                    <a:pt x="438" y="778"/>
                    <a:pt x="559" y="948"/>
                    <a:pt x="705" y="1069"/>
                  </a:cubicBezTo>
                  <a:cubicBezTo>
                    <a:pt x="511" y="1069"/>
                    <a:pt x="171" y="1118"/>
                    <a:pt x="49" y="1264"/>
                  </a:cubicBezTo>
                  <a:cubicBezTo>
                    <a:pt x="0" y="1312"/>
                    <a:pt x="0" y="1361"/>
                    <a:pt x="0" y="1434"/>
                  </a:cubicBezTo>
                  <a:cubicBezTo>
                    <a:pt x="73" y="1701"/>
                    <a:pt x="462" y="1725"/>
                    <a:pt x="681" y="1725"/>
                  </a:cubicBezTo>
                  <a:cubicBezTo>
                    <a:pt x="511" y="1895"/>
                    <a:pt x="243" y="2211"/>
                    <a:pt x="268" y="2454"/>
                  </a:cubicBezTo>
                  <a:cubicBezTo>
                    <a:pt x="292" y="2527"/>
                    <a:pt x="341" y="2600"/>
                    <a:pt x="413" y="2624"/>
                  </a:cubicBezTo>
                  <a:cubicBezTo>
                    <a:pt x="511" y="2673"/>
                    <a:pt x="608" y="2697"/>
                    <a:pt x="705" y="2697"/>
                  </a:cubicBezTo>
                  <a:cubicBezTo>
                    <a:pt x="851" y="2697"/>
                    <a:pt x="996" y="2648"/>
                    <a:pt x="1118" y="2551"/>
                  </a:cubicBezTo>
                  <a:cubicBezTo>
                    <a:pt x="1166" y="2746"/>
                    <a:pt x="1264" y="3183"/>
                    <a:pt x="1507" y="3183"/>
                  </a:cubicBezTo>
                  <a:cubicBezTo>
                    <a:pt x="1531" y="3183"/>
                    <a:pt x="1579" y="3183"/>
                    <a:pt x="1604" y="3159"/>
                  </a:cubicBezTo>
                  <a:cubicBezTo>
                    <a:pt x="1822" y="3037"/>
                    <a:pt x="1944" y="2794"/>
                    <a:pt x="1895" y="2551"/>
                  </a:cubicBezTo>
                  <a:lnTo>
                    <a:pt x="1895" y="2551"/>
                  </a:lnTo>
                  <a:cubicBezTo>
                    <a:pt x="2041" y="2721"/>
                    <a:pt x="2260" y="2940"/>
                    <a:pt x="2430" y="2940"/>
                  </a:cubicBezTo>
                  <a:cubicBezTo>
                    <a:pt x="2503" y="2940"/>
                    <a:pt x="2551" y="2916"/>
                    <a:pt x="2600" y="2867"/>
                  </a:cubicBezTo>
                  <a:cubicBezTo>
                    <a:pt x="2697" y="2648"/>
                    <a:pt x="2673" y="2405"/>
                    <a:pt x="2527" y="2260"/>
                  </a:cubicBezTo>
                  <a:cubicBezTo>
                    <a:pt x="2745" y="2235"/>
                    <a:pt x="3207" y="2163"/>
                    <a:pt x="3207" y="1920"/>
                  </a:cubicBezTo>
                  <a:cubicBezTo>
                    <a:pt x="3207" y="1677"/>
                    <a:pt x="2867" y="1604"/>
                    <a:pt x="2673" y="1580"/>
                  </a:cubicBezTo>
                  <a:cubicBezTo>
                    <a:pt x="2818" y="1434"/>
                    <a:pt x="3134" y="1191"/>
                    <a:pt x="3134" y="1021"/>
                  </a:cubicBezTo>
                  <a:cubicBezTo>
                    <a:pt x="3134" y="972"/>
                    <a:pt x="3110" y="948"/>
                    <a:pt x="3086" y="899"/>
                  </a:cubicBezTo>
                  <a:cubicBezTo>
                    <a:pt x="3037" y="851"/>
                    <a:pt x="2940" y="826"/>
                    <a:pt x="2867" y="826"/>
                  </a:cubicBezTo>
                  <a:cubicBezTo>
                    <a:pt x="2745" y="826"/>
                    <a:pt x="2624" y="851"/>
                    <a:pt x="2503" y="899"/>
                  </a:cubicBezTo>
                  <a:cubicBezTo>
                    <a:pt x="2551" y="729"/>
                    <a:pt x="2648" y="341"/>
                    <a:pt x="2478" y="195"/>
                  </a:cubicBezTo>
                  <a:cubicBezTo>
                    <a:pt x="2430" y="171"/>
                    <a:pt x="2405" y="146"/>
                    <a:pt x="2357" y="146"/>
                  </a:cubicBezTo>
                  <a:cubicBezTo>
                    <a:pt x="2187" y="146"/>
                    <a:pt x="2017" y="389"/>
                    <a:pt x="1920" y="559"/>
                  </a:cubicBezTo>
                  <a:cubicBezTo>
                    <a:pt x="1895" y="365"/>
                    <a:pt x="1798" y="73"/>
                    <a:pt x="15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" name="Google Shape;212;p6"/>
            <p:cNvSpPr/>
            <p:nvPr/>
          </p:nvSpPr>
          <p:spPr>
            <a:xfrm>
              <a:off x="-990111" y="1535195"/>
              <a:ext cx="60482" cy="203966"/>
            </a:xfrm>
            <a:custGeom>
              <a:avLst/>
              <a:gdLst/>
              <a:ahLst/>
              <a:cxnLst/>
              <a:rect l="l" t="t" r="r" b="b"/>
              <a:pathLst>
                <a:path w="1556" h="5234" extrusionOk="0">
                  <a:moveTo>
                    <a:pt x="70" y="1"/>
                  </a:moveTo>
                  <a:cubicBezTo>
                    <a:pt x="64" y="1"/>
                    <a:pt x="56" y="4"/>
                    <a:pt x="49" y="11"/>
                  </a:cubicBezTo>
                  <a:cubicBezTo>
                    <a:pt x="25" y="11"/>
                    <a:pt x="1" y="35"/>
                    <a:pt x="25" y="60"/>
                  </a:cubicBezTo>
                  <a:cubicBezTo>
                    <a:pt x="49" y="108"/>
                    <a:pt x="1458" y="3290"/>
                    <a:pt x="948" y="5185"/>
                  </a:cubicBezTo>
                  <a:cubicBezTo>
                    <a:pt x="948" y="5210"/>
                    <a:pt x="948" y="5234"/>
                    <a:pt x="972" y="5234"/>
                  </a:cubicBezTo>
                  <a:cubicBezTo>
                    <a:pt x="1021" y="5234"/>
                    <a:pt x="1045" y="5234"/>
                    <a:pt x="1045" y="5185"/>
                  </a:cubicBezTo>
                  <a:cubicBezTo>
                    <a:pt x="1555" y="3290"/>
                    <a:pt x="122" y="60"/>
                    <a:pt x="98" y="35"/>
                  </a:cubicBezTo>
                  <a:cubicBezTo>
                    <a:pt x="98" y="18"/>
                    <a:pt x="86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" name="Google Shape;213;p6"/>
            <p:cNvSpPr/>
            <p:nvPr/>
          </p:nvSpPr>
          <p:spPr>
            <a:xfrm>
              <a:off x="-1056319" y="1471858"/>
              <a:ext cx="125975" cy="123453"/>
            </a:xfrm>
            <a:custGeom>
              <a:avLst/>
              <a:gdLst/>
              <a:ahLst/>
              <a:cxnLst/>
              <a:rect l="l" t="t" r="r" b="b"/>
              <a:pathLst>
                <a:path w="3232" h="3168" extrusionOk="0">
                  <a:moveTo>
                    <a:pt x="1513" y="97"/>
                  </a:moveTo>
                  <a:cubicBezTo>
                    <a:pt x="1527" y="97"/>
                    <a:pt x="1541" y="99"/>
                    <a:pt x="1555" y="107"/>
                  </a:cubicBezTo>
                  <a:cubicBezTo>
                    <a:pt x="1871" y="155"/>
                    <a:pt x="1895" y="714"/>
                    <a:pt x="1895" y="714"/>
                  </a:cubicBezTo>
                  <a:cubicBezTo>
                    <a:pt x="1895" y="738"/>
                    <a:pt x="1895" y="738"/>
                    <a:pt x="1919" y="738"/>
                  </a:cubicBezTo>
                  <a:cubicBezTo>
                    <a:pt x="1926" y="745"/>
                    <a:pt x="1934" y="748"/>
                    <a:pt x="1940" y="748"/>
                  </a:cubicBezTo>
                  <a:cubicBezTo>
                    <a:pt x="1956" y="748"/>
                    <a:pt x="1968" y="731"/>
                    <a:pt x="1968" y="714"/>
                  </a:cubicBezTo>
                  <a:cubicBezTo>
                    <a:pt x="2065" y="544"/>
                    <a:pt x="2259" y="228"/>
                    <a:pt x="2381" y="228"/>
                  </a:cubicBezTo>
                  <a:cubicBezTo>
                    <a:pt x="2405" y="228"/>
                    <a:pt x="2430" y="252"/>
                    <a:pt x="2454" y="252"/>
                  </a:cubicBezTo>
                  <a:cubicBezTo>
                    <a:pt x="2600" y="398"/>
                    <a:pt x="2478" y="811"/>
                    <a:pt x="2430" y="957"/>
                  </a:cubicBezTo>
                  <a:cubicBezTo>
                    <a:pt x="2405" y="957"/>
                    <a:pt x="2405" y="981"/>
                    <a:pt x="2430" y="1005"/>
                  </a:cubicBezTo>
                  <a:lnTo>
                    <a:pt x="2478" y="1005"/>
                  </a:lnTo>
                  <a:cubicBezTo>
                    <a:pt x="2600" y="933"/>
                    <a:pt x="2745" y="908"/>
                    <a:pt x="2891" y="908"/>
                  </a:cubicBezTo>
                  <a:cubicBezTo>
                    <a:pt x="2940" y="908"/>
                    <a:pt x="3013" y="908"/>
                    <a:pt x="3061" y="957"/>
                  </a:cubicBezTo>
                  <a:cubicBezTo>
                    <a:pt x="3061" y="957"/>
                    <a:pt x="3061" y="981"/>
                    <a:pt x="3061" y="981"/>
                  </a:cubicBezTo>
                  <a:cubicBezTo>
                    <a:pt x="3037" y="1127"/>
                    <a:pt x="2745" y="1394"/>
                    <a:pt x="2551" y="1540"/>
                  </a:cubicBezTo>
                  <a:cubicBezTo>
                    <a:pt x="2551" y="1564"/>
                    <a:pt x="2527" y="1588"/>
                    <a:pt x="2527" y="1588"/>
                  </a:cubicBezTo>
                  <a:cubicBezTo>
                    <a:pt x="2551" y="1613"/>
                    <a:pt x="2551" y="1637"/>
                    <a:pt x="2575" y="1637"/>
                  </a:cubicBezTo>
                  <a:cubicBezTo>
                    <a:pt x="2575" y="1637"/>
                    <a:pt x="3134" y="1710"/>
                    <a:pt x="3134" y="1904"/>
                  </a:cubicBezTo>
                  <a:cubicBezTo>
                    <a:pt x="3134" y="2099"/>
                    <a:pt x="2624" y="2147"/>
                    <a:pt x="2454" y="2147"/>
                  </a:cubicBezTo>
                  <a:cubicBezTo>
                    <a:pt x="2430" y="2147"/>
                    <a:pt x="2405" y="2147"/>
                    <a:pt x="2405" y="2171"/>
                  </a:cubicBezTo>
                  <a:cubicBezTo>
                    <a:pt x="2381" y="2171"/>
                    <a:pt x="2381" y="2196"/>
                    <a:pt x="2405" y="2220"/>
                  </a:cubicBezTo>
                  <a:cubicBezTo>
                    <a:pt x="2405" y="2220"/>
                    <a:pt x="2697" y="2536"/>
                    <a:pt x="2527" y="2779"/>
                  </a:cubicBezTo>
                  <a:cubicBezTo>
                    <a:pt x="2502" y="2803"/>
                    <a:pt x="2478" y="2827"/>
                    <a:pt x="2430" y="2827"/>
                  </a:cubicBezTo>
                  <a:cubicBezTo>
                    <a:pt x="2259" y="2827"/>
                    <a:pt x="1992" y="2487"/>
                    <a:pt x="1895" y="2341"/>
                  </a:cubicBezTo>
                  <a:cubicBezTo>
                    <a:pt x="1895" y="2341"/>
                    <a:pt x="1884" y="2331"/>
                    <a:pt x="1870" y="2331"/>
                  </a:cubicBezTo>
                  <a:cubicBezTo>
                    <a:pt x="1863" y="2331"/>
                    <a:pt x="1855" y="2333"/>
                    <a:pt x="1846" y="2341"/>
                  </a:cubicBezTo>
                  <a:cubicBezTo>
                    <a:pt x="1822" y="2341"/>
                    <a:pt x="1822" y="2366"/>
                    <a:pt x="1822" y="2390"/>
                  </a:cubicBezTo>
                  <a:cubicBezTo>
                    <a:pt x="1822" y="2390"/>
                    <a:pt x="1895" y="2924"/>
                    <a:pt x="1579" y="3046"/>
                  </a:cubicBezTo>
                  <a:lnTo>
                    <a:pt x="1531" y="3046"/>
                  </a:lnTo>
                  <a:cubicBezTo>
                    <a:pt x="1336" y="3046"/>
                    <a:pt x="1239" y="2609"/>
                    <a:pt x="1215" y="2439"/>
                  </a:cubicBezTo>
                  <a:cubicBezTo>
                    <a:pt x="1215" y="2414"/>
                    <a:pt x="1191" y="2414"/>
                    <a:pt x="1191" y="2414"/>
                  </a:cubicBezTo>
                  <a:lnTo>
                    <a:pt x="1142" y="2414"/>
                  </a:lnTo>
                  <a:cubicBezTo>
                    <a:pt x="1021" y="2512"/>
                    <a:pt x="875" y="2584"/>
                    <a:pt x="705" y="2584"/>
                  </a:cubicBezTo>
                  <a:cubicBezTo>
                    <a:pt x="632" y="2584"/>
                    <a:pt x="535" y="2560"/>
                    <a:pt x="462" y="2536"/>
                  </a:cubicBezTo>
                  <a:cubicBezTo>
                    <a:pt x="413" y="2512"/>
                    <a:pt x="389" y="2463"/>
                    <a:pt x="365" y="2414"/>
                  </a:cubicBezTo>
                  <a:cubicBezTo>
                    <a:pt x="340" y="2220"/>
                    <a:pt x="705" y="1831"/>
                    <a:pt x="826" y="1686"/>
                  </a:cubicBezTo>
                  <a:cubicBezTo>
                    <a:pt x="851" y="1661"/>
                    <a:pt x="826" y="1613"/>
                    <a:pt x="802" y="1613"/>
                  </a:cubicBezTo>
                  <a:lnTo>
                    <a:pt x="656" y="1613"/>
                  </a:lnTo>
                  <a:cubicBezTo>
                    <a:pt x="510" y="1613"/>
                    <a:pt x="170" y="1588"/>
                    <a:pt x="122" y="1394"/>
                  </a:cubicBezTo>
                  <a:cubicBezTo>
                    <a:pt x="122" y="1370"/>
                    <a:pt x="122" y="1345"/>
                    <a:pt x="146" y="1321"/>
                  </a:cubicBezTo>
                  <a:cubicBezTo>
                    <a:pt x="219" y="1200"/>
                    <a:pt x="559" y="1175"/>
                    <a:pt x="826" y="1175"/>
                  </a:cubicBezTo>
                  <a:lnTo>
                    <a:pt x="875" y="1175"/>
                  </a:lnTo>
                  <a:cubicBezTo>
                    <a:pt x="875" y="1175"/>
                    <a:pt x="899" y="1151"/>
                    <a:pt x="923" y="1151"/>
                  </a:cubicBezTo>
                  <a:cubicBezTo>
                    <a:pt x="923" y="1127"/>
                    <a:pt x="899" y="1103"/>
                    <a:pt x="899" y="1078"/>
                  </a:cubicBezTo>
                  <a:cubicBezTo>
                    <a:pt x="802" y="1005"/>
                    <a:pt x="510" y="762"/>
                    <a:pt x="510" y="592"/>
                  </a:cubicBezTo>
                  <a:cubicBezTo>
                    <a:pt x="510" y="568"/>
                    <a:pt x="535" y="520"/>
                    <a:pt x="559" y="495"/>
                  </a:cubicBezTo>
                  <a:cubicBezTo>
                    <a:pt x="583" y="471"/>
                    <a:pt x="632" y="471"/>
                    <a:pt x="680" y="471"/>
                  </a:cubicBezTo>
                  <a:cubicBezTo>
                    <a:pt x="899" y="520"/>
                    <a:pt x="1142" y="617"/>
                    <a:pt x="1312" y="762"/>
                  </a:cubicBezTo>
                  <a:cubicBezTo>
                    <a:pt x="1324" y="775"/>
                    <a:pt x="1336" y="781"/>
                    <a:pt x="1345" y="781"/>
                  </a:cubicBezTo>
                  <a:cubicBezTo>
                    <a:pt x="1355" y="781"/>
                    <a:pt x="1361" y="775"/>
                    <a:pt x="1361" y="762"/>
                  </a:cubicBezTo>
                  <a:cubicBezTo>
                    <a:pt x="1385" y="762"/>
                    <a:pt x="1409" y="738"/>
                    <a:pt x="1385" y="714"/>
                  </a:cubicBezTo>
                  <a:cubicBezTo>
                    <a:pt x="1361" y="592"/>
                    <a:pt x="1336" y="252"/>
                    <a:pt x="1434" y="131"/>
                  </a:cubicBezTo>
                  <a:cubicBezTo>
                    <a:pt x="1451" y="114"/>
                    <a:pt x="1480" y="97"/>
                    <a:pt x="1513" y="97"/>
                  </a:cubicBezTo>
                  <a:close/>
                  <a:moveTo>
                    <a:pt x="1497" y="0"/>
                  </a:moveTo>
                  <a:cubicBezTo>
                    <a:pt x="1437" y="0"/>
                    <a:pt x="1373" y="28"/>
                    <a:pt x="1336" y="82"/>
                  </a:cubicBezTo>
                  <a:cubicBezTo>
                    <a:pt x="1263" y="252"/>
                    <a:pt x="1215" y="447"/>
                    <a:pt x="1263" y="617"/>
                  </a:cubicBezTo>
                  <a:cubicBezTo>
                    <a:pt x="1093" y="471"/>
                    <a:pt x="875" y="398"/>
                    <a:pt x="656" y="349"/>
                  </a:cubicBezTo>
                  <a:cubicBezTo>
                    <a:pt x="583" y="349"/>
                    <a:pt x="535" y="374"/>
                    <a:pt x="462" y="422"/>
                  </a:cubicBezTo>
                  <a:cubicBezTo>
                    <a:pt x="413" y="447"/>
                    <a:pt x="389" y="520"/>
                    <a:pt x="389" y="568"/>
                  </a:cubicBezTo>
                  <a:cubicBezTo>
                    <a:pt x="413" y="762"/>
                    <a:pt x="608" y="957"/>
                    <a:pt x="729" y="1054"/>
                  </a:cubicBezTo>
                  <a:cubicBezTo>
                    <a:pt x="510" y="1078"/>
                    <a:pt x="170" y="1103"/>
                    <a:pt x="49" y="1248"/>
                  </a:cubicBezTo>
                  <a:cubicBezTo>
                    <a:pt x="25" y="1297"/>
                    <a:pt x="0" y="1370"/>
                    <a:pt x="25" y="1418"/>
                  </a:cubicBezTo>
                  <a:cubicBezTo>
                    <a:pt x="73" y="1686"/>
                    <a:pt x="462" y="1710"/>
                    <a:pt x="680" y="1710"/>
                  </a:cubicBezTo>
                  <a:cubicBezTo>
                    <a:pt x="535" y="1880"/>
                    <a:pt x="243" y="2220"/>
                    <a:pt x="292" y="2439"/>
                  </a:cubicBezTo>
                  <a:cubicBezTo>
                    <a:pt x="292" y="2536"/>
                    <a:pt x="340" y="2584"/>
                    <a:pt x="438" y="2633"/>
                  </a:cubicBezTo>
                  <a:cubicBezTo>
                    <a:pt x="510" y="2682"/>
                    <a:pt x="608" y="2706"/>
                    <a:pt x="705" y="2706"/>
                  </a:cubicBezTo>
                  <a:cubicBezTo>
                    <a:pt x="875" y="2682"/>
                    <a:pt x="1021" y="2633"/>
                    <a:pt x="1142" y="2560"/>
                  </a:cubicBezTo>
                  <a:cubicBezTo>
                    <a:pt x="1166" y="2730"/>
                    <a:pt x="1263" y="3167"/>
                    <a:pt x="1531" y="3167"/>
                  </a:cubicBezTo>
                  <a:lnTo>
                    <a:pt x="1628" y="3167"/>
                  </a:lnTo>
                  <a:cubicBezTo>
                    <a:pt x="1822" y="3046"/>
                    <a:pt x="1944" y="2803"/>
                    <a:pt x="1919" y="2560"/>
                  </a:cubicBezTo>
                  <a:lnTo>
                    <a:pt x="1919" y="2560"/>
                  </a:lnTo>
                  <a:cubicBezTo>
                    <a:pt x="2041" y="2706"/>
                    <a:pt x="2259" y="2949"/>
                    <a:pt x="2454" y="2949"/>
                  </a:cubicBezTo>
                  <a:cubicBezTo>
                    <a:pt x="2502" y="2949"/>
                    <a:pt x="2575" y="2900"/>
                    <a:pt x="2600" y="2852"/>
                  </a:cubicBezTo>
                  <a:cubicBezTo>
                    <a:pt x="2721" y="2657"/>
                    <a:pt x="2697" y="2414"/>
                    <a:pt x="2551" y="2244"/>
                  </a:cubicBezTo>
                  <a:cubicBezTo>
                    <a:pt x="2745" y="2220"/>
                    <a:pt x="3231" y="2147"/>
                    <a:pt x="3231" y="1904"/>
                  </a:cubicBezTo>
                  <a:cubicBezTo>
                    <a:pt x="3231" y="1661"/>
                    <a:pt x="2891" y="1588"/>
                    <a:pt x="2697" y="1564"/>
                  </a:cubicBezTo>
                  <a:cubicBezTo>
                    <a:pt x="2842" y="1443"/>
                    <a:pt x="3134" y="1175"/>
                    <a:pt x="3134" y="1005"/>
                  </a:cubicBezTo>
                  <a:cubicBezTo>
                    <a:pt x="3134" y="981"/>
                    <a:pt x="3134" y="933"/>
                    <a:pt x="3110" y="908"/>
                  </a:cubicBezTo>
                  <a:cubicBezTo>
                    <a:pt x="3055" y="854"/>
                    <a:pt x="3000" y="826"/>
                    <a:pt x="2935" y="826"/>
                  </a:cubicBezTo>
                  <a:cubicBezTo>
                    <a:pt x="2914" y="826"/>
                    <a:pt x="2891" y="829"/>
                    <a:pt x="2867" y="835"/>
                  </a:cubicBezTo>
                  <a:cubicBezTo>
                    <a:pt x="2745" y="835"/>
                    <a:pt x="2624" y="860"/>
                    <a:pt x="2527" y="884"/>
                  </a:cubicBezTo>
                  <a:cubicBezTo>
                    <a:pt x="2575" y="714"/>
                    <a:pt x="2672" y="349"/>
                    <a:pt x="2478" y="179"/>
                  </a:cubicBezTo>
                  <a:cubicBezTo>
                    <a:pt x="2454" y="155"/>
                    <a:pt x="2405" y="155"/>
                    <a:pt x="2381" y="131"/>
                  </a:cubicBezTo>
                  <a:cubicBezTo>
                    <a:pt x="2211" y="131"/>
                    <a:pt x="2041" y="374"/>
                    <a:pt x="1944" y="544"/>
                  </a:cubicBezTo>
                  <a:cubicBezTo>
                    <a:pt x="1919" y="349"/>
                    <a:pt x="1822" y="58"/>
                    <a:pt x="1555" y="9"/>
                  </a:cubicBezTo>
                  <a:cubicBezTo>
                    <a:pt x="1537" y="3"/>
                    <a:pt x="1517" y="0"/>
                    <a:pt x="14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" name="Google Shape;214;p6"/>
            <p:cNvSpPr/>
            <p:nvPr/>
          </p:nvSpPr>
          <p:spPr>
            <a:xfrm>
              <a:off x="-933207" y="1418541"/>
              <a:ext cx="55830" cy="54749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29" y="1"/>
                  </a:moveTo>
                  <a:cubicBezTo>
                    <a:pt x="340" y="1"/>
                    <a:pt x="0" y="317"/>
                    <a:pt x="0" y="705"/>
                  </a:cubicBezTo>
                  <a:cubicBezTo>
                    <a:pt x="0" y="1094"/>
                    <a:pt x="340" y="1410"/>
                    <a:pt x="729" y="1410"/>
                  </a:cubicBezTo>
                  <a:cubicBezTo>
                    <a:pt x="1118" y="1410"/>
                    <a:pt x="1434" y="1094"/>
                    <a:pt x="1434" y="705"/>
                  </a:cubicBezTo>
                  <a:cubicBezTo>
                    <a:pt x="1434" y="317"/>
                    <a:pt x="1118" y="1"/>
                    <a:pt x="72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" name="Google Shape;215;p6"/>
            <p:cNvSpPr/>
            <p:nvPr/>
          </p:nvSpPr>
          <p:spPr>
            <a:xfrm>
              <a:off x="-1021247" y="1507284"/>
              <a:ext cx="55830" cy="55106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05" y="0"/>
                  </a:moveTo>
                  <a:cubicBezTo>
                    <a:pt x="316" y="0"/>
                    <a:pt x="0" y="316"/>
                    <a:pt x="0" y="705"/>
                  </a:cubicBezTo>
                  <a:cubicBezTo>
                    <a:pt x="0" y="1093"/>
                    <a:pt x="316" y="1409"/>
                    <a:pt x="705" y="1409"/>
                  </a:cubicBezTo>
                  <a:cubicBezTo>
                    <a:pt x="1118" y="1409"/>
                    <a:pt x="1433" y="1093"/>
                    <a:pt x="1433" y="705"/>
                  </a:cubicBezTo>
                  <a:cubicBezTo>
                    <a:pt x="1433" y="316"/>
                    <a:pt x="1118" y="0"/>
                    <a:pt x="70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" name="Google Shape;216;p6"/>
            <p:cNvSpPr/>
            <p:nvPr/>
          </p:nvSpPr>
          <p:spPr>
            <a:xfrm>
              <a:off x="-1029836" y="1690495"/>
              <a:ext cx="173573" cy="64052"/>
            </a:xfrm>
            <a:custGeom>
              <a:avLst/>
              <a:gdLst/>
              <a:ahLst/>
              <a:cxnLst/>
              <a:rect l="l" t="t" r="r" b="b"/>
              <a:pathLst>
                <a:path w="4460" h="1644" extrusionOk="0">
                  <a:moveTo>
                    <a:pt x="2533" y="0"/>
                  </a:moveTo>
                  <a:cubicBezTo>
                    <a:pt x="2511" y="0"/>
                    <a:pt x="2492" y="11"/>
                    <a:pt x="2478" y="34"/>
                  </a:cubicBezTo>
                  <a:cubicBezTo>
                    <a:pt x="2308" y="253"/>
                    <a:pt x="1920" y="763"/>
                    <a:pt x="1920" y="763"/>
                  </a:cubicBezTo>
                  <a:cubicBezTo>
                    <a:pt x="1920" y="763"/>
                    <a:pt x="1830" y="97"/>
                    <a:pt x="1603" y="97"/>
                  </a:cubicBezTo>
                  <a:cubicBezTo>
                    <a:pt x="1567" y="97"/>
                    <a:pt x="1526" y="115"/>
                    <a:pt x="1482" y="156"/>
                  </a:cubicBezTo>
                  <a:cubicBezTo>
                    <a:pt x="1288" y="350"/>
                    <a:pt x="1094" y="544"/>
                    <a:pt x="924" y="739"/>
                  </a:cubicBezTo>
                  <a:cubicBezTo>
                    <a:pt x="924" y="739"/>
                    <a:pt x="672" y="73"/>
                    <a:pt x="493" y="73"/>
                  </a:cubicBezTo>
                  <a:cubicBezTo>
                    <a:pt x="464" y="73"/>
                    <a:pt x="437" y="91"/>
                    <a:pt x="413" y="131"/>
                  </a:cubicBezTo>
                  <a:cubicBezTo>
                    <a:pt x="243" y="617"/>
                    <a:pt x="98" y="1103"/>
                    <a:pt x="0" y="1613"/>
                  </a:cubicBezTo>
                  <a:cubicBezTo>
                    <a:pt x="0" y="1613"/>
                    <a:pt x="1039" y="1644"/>
                    <a:pt x="2099" y="1644"/>
                  </a:cubicBezTo>
                  <a:cubicBezTo>
                    <a:pt x="3158" y="1644"/>
                    <a:pt x="4239" y="1613"/>
                    <a:pt x="4324" y="1492"/>
                  </a:cubicBezTo>
                  <a:cubicBezTo>
                    <a:pt x="4459" y="1289"/>
                    <a:pt x="4115" y="108"/>
                    <a:pt x="3813" y="108"/>
                  </a:cubicBezTo>
                  <a:cubicBezTo>
                    <a:pt x="3789" y="108"/>
                    <a:pt x="3765" y="115"/>
                    <a:pt x="3741" y="131"/>
                  </a:cubicBezTo>
                  <a:cubicBezTo>
                    <a:pt x="3523" y="350"/>
                    <a:pt x="3353" y="642"/>
                    <a:pt x="3280" y="933"/>
                  </a:cubicBezTo>
                  <a:cubicBezTo>
                    <a:pt x="3280" y="933"/>
                    <a:pt x="2744" y="0"/>
                    <a:pt x="25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Google Shape;217;p6"/>
            <p:cNvSpPr/>
            <p:nvPr/>
          </p:nvSpPr>
          <p:spPr>
            <a:xfrm>
              <a:off x="-887041" y="1718764"/>
              <a:ext cx="8589" cy="31489"/>
            </a:xfrm>
            <a:custGeom>
              <a:avLst/>
              <a:gdLst/>
              <a:ahLst/>
              <a:cxnLst/>
              <a:rect l="l" t="t" r="r" b="b"/>
              <a:pathLst>
                <a:path w="220" h="809" extrusionOk="0">
                  <a:moveTo>
                    <a:pt x="159" y="1"/>
                  </a:moveTo>
                  <a:cubicBezTo>
                    <a:pt x="140" y="1"/>
                    <a:pt x="122" y="13"/>
                    <a:pt x="122" y="37"/>
                  </a:cubicBezTo>
                  <a:cubicBezTo>
                    <a:pt x="122" y="256"/>
                    <a:pt x="98" y="499"/>
                    <a:pt x="25" y="741"/>
                  </a:cubicBezTo>
                  <a:cubicBezTo>
                    <a:pt x="1" y="741"/>
                    <a:pt x="1" y="790"/>
                    <a:pt x="25" y="790"/>
                  </a:cubicBezTo>
                  <a:lnTo>
                    <a:pt x="49" y="790"/>
                  </a:lnTo>
                  <a:cubicBezTo>
                    <a:pt x="49" y="802"/>
                    <a:pt x="55" y="808"/>
                    <a:pt x="64" y="808"/>
                  </a:cubicBezTo>
                  <a:cubicBezTo>
                    <a:pt x="73" y="808"/>
                    <a:pt x="86" y="802"/>
                    <a:pt x="98" y="790"/>
                  </a:cubicBezTo>
                  <a:cubicBezTo>
                    <a:pt x="195" y="547"/>
                    <a:pt x="219" y="280"/>
                    <a:pt x="195" y="37"/>
                  </a:cubicBezTo>
                  <a:cubicBezTo>
                    <a:pt x="195" y="13"/>
                    <a:pt x="177" y="1"/>
                    <a:pt x="1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218;p6"/>
            <p:cNvSpPr/>
            <p:nvPr/>
          </p:nvSpPr>
          <p:spPr>
            <a:xfrm>
              <a:off x="-931418" y="1708744"/>
              <a:ext cx="10379" cy="40793"/>
            </a:xfrm>
            <a:custGeom>
              <a:avLst/>
              <a:gdLst/>
              <a:ahLst/>
              <a:cxnLst/>
              <a:rect l="l" t="t" r="r" b="b"/>
              <a:pathLst>
                <a:path w="269" h="1046" extrusionOk="0">
                  <a:moveTo>
                    <a:pt x="147" y="0"/>
                  </a:moveTo>
                  <a:cubicBezTo>
                    <a:pt x="122" y="0"/>
                    <a:pt x="98" y="25"/>
                    <a:pt x="122" y="49"/>
                  </a:cubicBezTo>
                  <a:cubicBezTo>
                    <a:pt x="147" y="365"/>
                    <a:pt x="122" y="875"/>
                    <a:pt x="1" y="948"/>
                  </a:cubicBezTo>
                  <a:cubicBezTo>
                    <a:pt x="1" y="972"/>
                    <a:pt x="1" y="996"/>
                    <a:pt x="1" y="1021"/>
                  </a:cubicBezTo>
                  <a:cubicBezTo>
                    <a:pt x="25" y="1021"/>
                    <a:pt x="25" y="1045"/>
                    <a:pt x="49" y="1045"/>
                  </a:cubicBezTo>
                  <a:lnTo>
                    <a:pt x="74" y="1045"/>
                  </a:lnTo>
                  <a:cubicBezTo>
                    <a:pt x="268" y="924"/>
                    <a:pt x="195" y="195"/>
                    <a:pt x="195" y="49"/>
                  </a:cubicBezTo>
                  <a:cubicBezTo>
                    <a:pt x="195" y="0"/>
                    <a:pt x="171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Google Shape;219;p6"/>
            <p:cNvSpPr/>
            <p:nvPr/>
          </p:nvSpPr>
          <p:spPr>
            <a:xfrm>
              <a:off x="-976869" y="1713396"/>
              <a:ext cx="6800" cy="34352"/>
            </a:xfrm>
            <a:custGeom>
              <a:avLst/>
              <a:gdLst/>
              <a:ahLst/>
              <a:cxnLst/>
              <a:rect l="l" t="t" r="r" b="b"/>
              <a:pathLst>
                <a:path w="171" h="876" extrusionOk="0">
                  <a:moveTo>
                    <a:pt x="122" y="1"/>
                  </a:moveTo>
                  <a:cubicBezTo>
                    <a:pt x="98" y="1"/>
                    <a:pt x="74" y="25"/>
                    <a:pt x="74" y="50"/>
                  </a:cubicBezTo>
                  <a:cubicBezTo>
                    <a:pt x="74" y="317"/>
                    <a:pt x="49" y="560"/>
                    <a:pt x="1" y="827"/>
                  </a:cubicBezTo>
                  <a:cubicBezTo>
                    <a:pt x="1" y="851"/>
                    <a:pt x="1" y="875"/>
                    <a:pt x="49" y="875"/>
                  </a:cubicBezTo>
                  <a:cubicBezTo>
                    <a:pt x="74" y="875"/>
                    <a:pt x="98" y="875"/>
                    <a:pt x="98" y="851"/>
                  </a:cubicBezTo>
                  <a:cubicBezTo>
                    <a:pt x="147" y="584"/>
                    <a:pt x="171" y="317"/>
                    <a:pt x="171" y="50"/>
                  </a:cubicBezTo>
                  <a:cubicBezTo>
                    <a:pt x="171" y="25"/>
                    <a:pt x="147" y="1"/>
                    <a:pt x="1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" name="Google Shape;220;p6"/>
            <p:cNvSpPr/>
            <p:nvPr/>
          </p:nvSpPr>
          <p:spPr>
            <a:xfrm>
              <a:off x="-1015520" y="1710891"/>
              <a:ext cx="10378" cy="35783"/>
            </a:xfrm>
            <a:custGeom>
              <a:avLst/>
              <a:gdLst/>
              <a:ahLst/>
              <a:cxnLst/>
              <a:rect l="l" t="t" r="r" b="b"/>
              <a:pathLst>
                <a:path w="269" h="924" extrusionOk="0">
                  <a:moveTo>
                    <a:pt x="98" y="0"/>
                  </a:moveTo>
                  <a:cubicBezTo>
                    <a:pt x="74" y="0"/>
                    <a:pt x="49" y="0"/>
                    <a:pt x="25" y="24"/>
                  </a:cubicBezTo>
                  <a:cubicBezTo>
                    <a:pt x="1" y="316"/>
                    <a:pt x="49" y="607"/>
                    <a:pt x="171" y="899"/>
                  </a:cubicBezTo>
                  <a:cubicBezTo>
                    <a:pt x="171" y="899"/>
                    <a:pt x="195" y="923"/>
                    <a:pt x="195" y="923"/>
                  </a:cubicBezTo>
                  <a:lnTo>
                    <a:pt x="219" y="923"/>
                  </a:lnTo>
                  <a:cubicBezTo>
                    <a:pt x="244" y="899"/>
                    <a:pt x="268" y="875"/>
                    <a:pt x="244" y="850"/>
                  </a:cubicBezTo>
                  <a:cubicBezTo>
                    <a:pt x="147" y="607"/>
                    <a:pt x="98" y="316"/>
                    <a:pt x="122" y="49"/>
                  </a:cubicBezTo>
                  <a:cubicBezTo>
                    <a:pt x="122" y="24"/>
                    <a:pt x="122" y="0"/>
                    <a:pt x="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9" name="Google Shape;221;p6"/>
          <p:cNvGrpSpPr>
            <a:grpSpLocks/>
          </p:cNvGrpSpPr>
          <p:nvPr/>
        </p:nvGrpSpPr>
        <p:grpSpPr bwMode="auto">
          <a:xfrm flipH="1">
            <a:off x="176213" y="5946775"/>
            <a:ext cx="717550" cy="739775"/>
            <a:chOff x="5294267" y="4624350"/>
            <a:chExt cx="383004" cy="395854"/>
          </a:xfrm>
        </p:grpSpPr>
        <p:sp>
          <p:nvSpPr>
            <p:cNvPr id="30" name="Google Shape;222;p6"/>
            <p:cNvSpPr/>
            <p:nvPr/>
          </p:nvSpPr>
          <p:spPr>
            <a:xfrm>
              <a:off x="5358666" y="4859654"/>
              <a:ext cx="58468" cy="160550"/>
            </a:xfrm>
            <a:custGeom>
              <a:avLst/>
              <a:gdLst/>
              <a:ahLst/>
              <a:cxnLst/>
              <a:rect l="l" t="t" r="r" b="b"/>
              <a:pathLst>
                <a:path w="671" h="1845" extrusionOk="0">
                  <a:moveTo>
                    <a:pt x="106" y="0"/>
                  </a:moveTo>
                  <a:cubicBezTo>
                    <a:pt x="55" y="0"/>
                    <a:pt x="0" y="47"/>
                    <a:pt x="15" y="119"/>
                  </a:cubicBezTo>
                  <a:lnTo>
                    <a:pt x="501" y="1796"/>
                  </a:lnTo>
                  <a:cubicBezTo>
                    <a:pt x="501" y="1820"/>
                    <a:pt x="525" y="1844"/>
                    <a:pt x="573" y="1844"/>
                  </a:cubicBezTo>
                  <a:lnTo>
                    <a:pt x="598" y="1844"/>
                  </a:lnTo>
                  <a:cubicBezTo>
                    <a:pt x="646" y="1844"/>
                    <a:pt x="671" y="1796"/>
                    <a:pt x="646" y="1747"/>
                  </a:cubicBezTo>
                  <a:lnTo>
                    <a:pt x="185" y="71"/>
                  </a:lnTo>
                  <a:cubicBezTo>
                    <a:pt x="175" y="22"/>
                    <a:pt x="141" y="0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" name="Google Shape;223;p6"/>
            <p:cNvSpPr/>
            <p:nvPr/>
          </p:nvSpPr>
          <p:spPr>
            <a:xfrm>
              <a:off x="5294267" y="4894482"/>
              <a:ext cx="175403" cy="68808"/>
            </a:xfrm>
            <a:custGeom>
              <a:avLst/>
              <a:gdLst/>
              <a:ahLst/>
              <a:cxnLst/>
              <a:rect l="l" t="t" r="r" b="b"/>
              <a:pathLst>
                <a:path w="2017" h="788" extrusionOk="0">
                  <a:moveTo>
                    <a:pt x="1934" y="0"/>
                  </a:moveTo>
                  <a:cubicBezTo>
                    <a:pt x="1921" y="0"/>
                    <a:pt x="1908" y="3"/>
                    <a:pt x="1895" y="10"/>
                  </a:cubicBezTo>
                  <a:lnTo>
                    <a:pt x="49" y="617"/>
                  </a:lnTo>
                  <a:cubicBezTo>
                    <a:pt x="25" y="642"/>
                    <a:pt x="1" y="666"/>
                    <a:pt x="1" y="714"/>
                  </a:cubicBezTo>
                  <a:cubicBezTo>
                    <a:pt x="1" y="739"/>
                    <a:pt x="49" y="763"/>
                    <a:pt x="74" y="763"/>
                  </a:cubicBezTo>
                  <a:lnTo>
                    <a:pt x="98" y="787"/>
                  </a:lnTo>
                  <a:lnTo>
                    <a:pt x="1944" y="180"/>
                  </a:lnTo>
                  <a:cubicBezTo>
                    <a:pt x="1993" y="156"/>
                    <a:pt x="2017" y="107"/>
                    <a:pt x="1993" y="59"/>
                  </a:cubicBezTo>
                  <a:cubicBezTo>
                    <a:pt x="1993" y="23"/>
                    <a:pt x="1967" y="0"/>
                    <a:pt x="19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224;p6"/>
            <p:cNvSpPr/>
            <p:nvPr/>
          </p:nvSpPr>
          <p:spPr>
            <a:xfrm>
              <a:off x="5310367" y="4884288"/>
              <a:ext cx="150829" cy="93442"/>
            </a:xfrm>
            <a:custGeom>
              <a:avLst/>
              <a:gdLst/>
              <a:ahLst/>
              <a:cxnLst/>
              <a:rect l="l" t="t" r="r" b="b"/>
              <a:pathLst>
                <a:path w="1734" h="1081" extrusionOk="0">
                  <a:moveTo>
                    <a:pt x="110" y="0"/>
                  </a:moveTo>
                  <a:cubicBezTo>
                    <a:pt x="38" y="0"/>
                    <a:pt x="0" y="92"/>
                    <a:pt x="82" y="133"/>
                  </a:cubicBezTo>
                  <a:lnTo>
                    <a:pt x="1588" y="1080"/>
                  </a:lnTo>
                  <a:lnTo>
                    <a:pt x="1637" y="1080"/>
                  </a:lnTo>
                  <a:cubicBezTo>
                    <a:pt x="1661" y="1080"/>
                    <a:pt x="1685" y="1080"/>
                    <a:pt x="1709" y="1056"/>
                  </a:cubicBezTo>
                  <a:cubicBezTo>
                    <a:pt x="1734" y="1007"/>
                    <a:pt x="1709" y="959"/>
                    <a:pt x="1685" y="935"/>
                  </a:cubicBezTo>
                  <a:lnTo>
                    <a:pt x="155" y="11"/>
                  </a:lnTo>
                  <a:cubicBezTo>
                    <a:pt x="139" y="4"/>
                    <a:pt x="124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" name="Google Shape;225;p6"/>
            <p:cNvSpPr/>
            <p:nvPr/>
          </p:nvSpPr>
          <p:spPr>
            <a:xfrm>
              <a:off x="5340872" y="4845213"/>
              <a:ext cx="97445" cy="158002"/>
            </a:xfrm>
            <a:custGeom>
              <a:avLst/>
              <a:gdLst/>
              <a:ahLst/>
              <a:cxnLst/>
              <a:rect l="l" t="t" r="r" b="b"/>
              <a:pathLst>
                <a:path w="1118" h="1814" extrusionOk="0">
                  <a:moveTo>
                    <a:pt x="1010" y="0"/>
                  </a:moveTo>
                  <a:cubicBezTo>
                    <a:pt x="984" y="0"/>
                    <a:pt x="962" y="12"/>
                    <a:pt x="947" y="41"/>
                  </a:cubicBezTo>
                  <a:lnTo>
                    <a:pt x="24" y="1717"/>
                  </a:lnTo>
                  <a:cubicBezTo>
                    <a:pt x="0" y="1741"/>
                    <a:pt x="24" y="1790"/>
                    <a:pt x="49" y="1814"/>
                  </a:cubicBezTo>
                  <a:lnTo>
                    <a:pt x="97" y="1814"/>
                  </a:lnTo>
                  <a:cubicBezTo>
                    <a:pt x="122" y="1814"/>
                    <a:pt x="146" y="1814"/>
                    <a:pt x="170" y="1790"/>
                  </a:cubicBezTo>
                  <a:lnTo>
                    <a:pt x="1093" y="113"/>
                  </a:lnTo>
                  <a:cubicBezTo>
                    <a:pt x="1118" y="89"/>
                    <a:pt x="1093" y="41"/>
                    <a:pt x="1069" y="16"/>
                  </a:cubicBezTo>
                  <a:cubicBezTo>
                    <a:pt x="1049" y="6"/>
                    <a:pt x="1029" y="0"/>
                    <a:pt x="10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" name="Google Shape;226;p6"/>
            <p:cNvSpPr/>
            <p:nvPr/>
          </p:nvSpPr>
          <p:spPr>
            <a:xfrm>
              <a:off x="5499327" y="4624350"/>
              <a:ext cx="175403" cy="150357"/>
            </a:xfrm>
            <a:custGeom>
              <a:avLst/>
              <a:gdLst/>
              <a:ahLst/>
              <a:cxnLst/>
              <a:rect l="l" t="t" r="r" b="b"/>
              <a:pathLst>
                <a:path w="2017" h="1731" extrusionOk="0">
                  <a:moveTo>
                    <a:pt x="1166" y="175"/>
                  </a:moveTo>
                  <a:cubicBezTo>
                    <a:pt x="1555" y="175"/>
                    <a:pt x="1871" y="467"/>
                    <a:pt x="1871" y="856"/>
                  </a:cubicBezTo>
                  <a:cubicBezTo>
                    <a:pt x="1871" y="1285"/>
                    <a:pt x="1511" y="1569"/>
                    <a:pt x="1144" y="1569"/>
                  </a:cubicBezTo>
                  <a:cubicBezTo>
                    <a:pt x="971" y="1569"/>
                    <a:pt x="796" y="1506"/>
                    <a:pt x="656" y="1366"/>
                  </a:cubicBezTo>
                  <a:cubicBezTo>
                    <a:pt x="219" y="929"/>
                    <a:pt x="534" y="175"/>
                    <a:pt x="1166" y="175"/>
                  </a:cubicBezTo>
                  <a:close/>
                  <a:moveTo>
                    <a:pt x="1142" y="1"/>
                  </a:moveTo>
                  <a:cubicBezTo>
                    <a:pt x="930" y="1"/>
                    <a:pt x="714" y="77"/>
                    <a:pt x="534" y="248"/>
                  </a:cubicBezTo>
                  <a:cubicBezTo>
                    <a:pt x="0" y="807"/>
                    <a:pt x="389" y="1730"/>
                    <a:pt x="1166" y="1730"/>
                  </a:cubicBezTo>
                  <a:cubicBezTo>
                    <a:pt x="1628" y="1730"/>
                    <a:pt x="2016" y="1342"/>
                    <a:pt x="2016" y="856"/>
                  </a:cubicBezTo>
                  <a:cubicBezTo>
                    <a:pt x="2016" y="344"/>
                    <a:pt x="1590" y="1"/>
                    <a:pt x="11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" name="Google Shape;227;p6"/>
            <p:cNvSpPr/>
            <p:nvPr/>
          </p:nvSpPr>
          <p:spPr>
            <a:xfrm>
              <a:off x="5615414" y="4833320"/>
              <a:ext cx="32199" cy="89195"/>
            </a:xfrm>
            <a:custGeom>
              <a:avLst/>
              <a:gdLst/>
              <a:ahLst/>
              <a:cxnLst/>
              <a:rect l="l" t="t" r="r" b="b"/>
              <a:pathLst>
                <a:path w="671" h="1845" extrusionOk="0">
                  <a:moveTo>
                    <a:pt x="106" y="0"/>
                  </a:moveTo>
                  <a:cubicBezTo>
                    <a:pt x="55" y="0"/>
                    <a:pt x="0" y="47"/>
                    <a:pt x="15" y="119"/>
                  </a:cubicBezTo>
                  <a:lnTo>
                    <a:pt x="501" y="1796"/>
                  </a:lnTo>
                  <a:cubicBezTo>
                    <a:pt x="501" y="1820"/>
                    <a:pt x="525" y="1844"/>
                    <a:pt x="573" y="1844"/>
                  </a:cubicBezTo>
                  <a:lnTo>
                    <a:pt x="598" y="1844"/>
                  </a:lnTo>
                  <a:cubicBezTo>
                    <a:pt x="646" y="1844"/>
                    <a:pt x="671" y="1796"/>
                    <a:pt x="646" y="1747"/>
                  </a:cubicBezTo>
                  <a:lnTo>
                    <a:pt x="185" y="71"/>
                  </a:lnTo>
                  <a:cubicBezTo>
                    <a:pt x="175" y="22"/>
                    <a:pt x="141" y="0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" name="Google Shape;228;p6"/>
            <p:cNvSpPr/>
            <p:nvPr/>
          </p:nvSpPr>
          <p:spPr>
            <a:xfrm>
              <a:off x="5579826" y="4852858"/>
              <a:ext cx="97445" cy="38226"/>
            </a:xfrm>
            <a:custGeom>
              <a:avLst/>
              <a:gdLst/>
              <a:ahLst/>
              <a:cxnLst/>
              <a:rect l="l" t="t" r="r" b="b"/>
              <a:pathLst>
                <a:path w="2017" h="788" extrusionOk="0">
                  <a:moveTo>
                    <a:pt x="1934" y="0"/>
                  </a:moveTo>
                  <a:cubicBezTo>
                    <a:pt x="1921" y="0"/>
                    <a:pt x="1908" y="3"/>
                    <a:pt x="1895" y="10"/>
                  </a:cubicBezTo>
                  <a:lnTo>
                    <a:pt x="49" y="617"/>
                  </a:lnTo>
                  <a:cubicBezTo>
                    <a:pt x="25" y="642"/>
                    <a:pt x="1" y="666"/>
                    <a:pt x="1" y="714"/>
                  </a:cubicBezTo>
                  <a:cubicBezTo>
                    <a:pt x="1" y="739"/>
                    <a:pt x="49" y="763"/>
                    <a:pt x="74" y="763"/>
                  </a:cubicBezTo>
                  <a:lnTo>
                    <a:pt x="98" y="787"/>
                  </a:lnTo>
                  <a:lnTo>
                    <a:pt x="1944" y="180"/>
                  </a:lnTo>
                  <a:cubicBezTo>
                    <a:pt x="1993" y="156"/>
                    <a:pt x="2017" y="107"/>
                    <a:pt x="1993" y="59"/>
                  </a:cubicBezTo>
                  <a:cubicBezTo>
                    <a:pt x="1993" y="23"/>
                    <a:pt x="1967" y="0"/>
                    <a:pt x="19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" name="Google Shape;229;p6"/>
            <p:cNvSpPr/>
            <p:nvPr/>
          </p:nvSpPr>
          <p:spPr>
            <a:xfrm>
              <a:off x="5589146" y="4846912"/>
              <a:ext cx="83041" cy="52667"/>
            </a:xfrm>
            <a:custGeom>
              <a:avLst/>
              <a:gdLst/>
              <a:ahLst/>
              <a:cxnLst/>
              <a:rect l="l" t="t" r="r" b="b"/>
              <a:pathLst>
                <a:path w="1734" h="1081" extrusionOk="0">
                  <a:moveTo>
                    <a:pt x="110" y="0"/>
                  </a:moveTo>
                  <a:cubicBezTo>
                    <a:pt x="38" y="0"/>
                    <a:pt x="0" y="92"/>
                    <a:pt x="82" y="133"/>
                  </a:cubicBezTo>
                  <a:lnTo>
                    <a:pt x="1588" y="1080"/>
                  </a:lnTo>
                  <a:lnTo>
                    <a:pt x="1637" y="1080"/>
                  </a:lnTo>
                  <a:cubicBezTo>
                    <a:pt x="1661" y="1080"/>
                    <a:pt x="1685" y="1080"/>
                    <a:pt x="1709" y="1056"/>
                  </a:cubicBezTo>
                  <a:cubicBezTo>
                    <a:pt x="1734" y="1007"/>
                    <a:pt x="1709" y="959"/>
                    <a:pt x="1685" y="935"/>
                  </a:cubicBezTo>
                  <a:lnTo>
                    <a:pt x="155" y="11"/>
                  </a:lnTo>
                  <a:cubicBezTo>
                    <a:pt x="139" y="4"/>
                    <a:pt x="124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" name="Google Shape;230;p6"/>
            <p:cNvSpPr/>
            <p:nvPr/>
          </p:nvSpPr>
          <p:spPr>
            <a:xfrm>
              <a:off x="5606093" y="4825675"/>
              <a:ext cx="53384" cy="87495"/>
            </a:xfrm>
            <a:custGeom>
              <a:avLst/>
              <a:gdLst/>
              <a:ahLst/>
              <a:cxnLst/>
              <a:rect l="l" t="t" r="r" b="b"/>
              <a:pathLst>
                <a:path w="1118" h="1814" extrusionOk="0">
                  <a:moveTo>
                    <a:pt x="1010" y="0"/>
                  </a:moveTo>
                  <a:cubicBezTo>
                    <a:pt x="984" y="0"/>
                    <a:pt x="962" y="12"/>
                    <a:pt x="947" y="41"/>
                  </a:cubicBezTo>
                  <a:lnTo>
                    <a:pt x="24" y="1717"/>
                  </a:lnTo>
                  <a:cubicBezTo>
                    <a:pt x="0" y="1741"/>
                    <a:pt x="24" y="1790"/>
                    <a:pt x="49" y="1814"/>
                  </a:cubicBezTo>
                  <a:lnTo>
                    <a:pt x="97" y="1814"/>
                  </a:lnTo>
                  <a:cubicBezTo>
                    <a:pt x="122" y="1814"/>
                    <a:pt x="146" y="1814"/>
                    <a:pt x="170" y="1790"/>
                  </a:cubicBezTo>
                  <a:lnTo>
                    <a:pt x="1093" y="113"/>
                  </a:lnTo>
                  <a:cubicBezTo>
                    <a:pt x="1118" y="89"/>
                    <a:pt x="1093" y="41"/>
                    <a:pt x="1069" y="16"/>
                  </a:cubicBezTo>
                  <a:cubicBezTo>
                    <a:pt x="1049" y="6"/>
                    <a:pt x="1029" y="0"/>
                    <a:pt x="10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9" name="Google Shape;231;p6"/>
          <p:cNvGrpSpPr>
            <a:grpSpLocks/>
          </p:cNvGrpSpPr>
          <p:nvPr/>
        </p:nvGrpSpPr>
        <p:grpSpPr bwMode="auto">
          <a:xfrm rot="14395328" flipH="1">
            <a:off x="11268076" y="381000"/>
            <a:ext cx="715962" cy="363537"/>
            <a:chOff x="5294267" y="4825749"/>
            <a:chExt cx="383004" cy="194455"/>
          </a:xfrm>
        </p:grpSpPr>
        <p:sp>
          <p:nvSpPr>
            <p:cNvPr id="40" name="Google Shape;232;p6"/>
            <p:cNvSpPr/>
            <p:nvPr/>
          </p:nvSpPr>
          <p:spPr>
            <a:xfrm>
              <a:off x="5358550" y="4858470"/>
              <a:ext cx="57748" cy="160489"/>
            </a:xfrm>
            <a:custGeom>
              <a:avLst/>
              <a:gdLst/>
              <a:ahLst/>
              <a:cxnLst/>
              <a:rect l="l" t="t" r="r" b="b"/>
              <a:pathLst>
                <a:path w="671" h="1845" extrusionOk="0">
                  <a:moveTo>
                    <a:pt x="106" y="0"/>
                  </a:moveTo>
                  <a:cubicBezTo>
                    <a:pt x="55" y="0"/>
                    <a:pt x="0" y="47"/>
                    <a:pt x="15" y="119"/>
                  </a:cubicBezTo>
                  <a:lnTo>
                    <a:pt x="501" y="1796"/>
                  </a:lnTo>
                  <a:cubicBezTo>
                    <a:pt x="501" y="1820"/>
                    <a:pt x="525" y="1844"/>
                    <a:pt x="573" y="1844"/>
                  </a:cubicBezTo>
                  <a:lnTo>
                    <a:pt x="598" y="1844"/>
                  </a:lnTo>
                  <a:cubicBezTo>
                    <a:pt x="646" y="1844"/>
                    <a:pt x="671" y="1796"/>
                    <a:pt x="646" y="1747"/>
                  </a:cubicBezTo>
                  <a:lnTo>
                    <a:pt x="185" y="71"/>
                  </a:lnTo>
                  <a:cubicBezTo>
                    <a:pt x="175" y="22"/>
                    <a:pt x="141" y="0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" name="Google Shape;233;p6"/>
            <p:cNvSpPr/>
            <p:nvPr/>
          </p:nvSpPr>
          <p:spPr>
            <a:xfrm>
              <a:off x="5293202" y="4894250"/>
              <a:ext cx="175791" cy="68781"/>
            </a:xfrm>
            <a:custGeom>
              <a:avLst/>
              <a:gdLst/>
              <a:ahLst/>
              <a:cxnLst/>
              <a:rect l="l" t="t" r="r" b="b"/>
              <a:pathLst>
                <a:path w="2017" h="788" extrusionOk="0">
                  <a:moveTo>
                    <a:pt x="1934" y="0"/>
                  </a:moveTo>
                  <a:cubicBezTo>
                    <a:pt x="1921" y="0"/>
                    <a:pt x="1908" y="3"/>
                    <a:pt x="1895" y="10"/>
                  </a:cubicBezTo>
                  <a:lnTo>
                    <a:pt x="49" y="617"/>
                  </a:lnTo>
                  <a:cubicBezTo>
                    <a:pt x="25" y="642"/>
                    <a:pt x="1" y="666"/>
                    <a:pt x="1" y="714"/>
                  </a:cubicBezTo>
                  <a:cubicBezTo>
                    <a:pt x="1" y="739"/>
                    <a:pt x="49" y="763"/>
                    <a:pt x="74" y="763"/>
                  </a:cubicBezTo>
                  <a:lnTo>
                    <a:pt x="98" y="787"/>
                  </a:lnTo>
                  <a:lnTo>
                    <a:pt x="1944" y="180"/>
                  </a:lnTo>
                  <a:cubicBezTo>
                    <a:pt x="1993" y="156"/>
                    <a:pt x="2017" y="107"/>
                    <a:pt x="1993" y="59"/>
                  </a:cubicBezTo>
                  <a:cubicBezTo>
                    <a:pt x="1993" y="23"/>
                    <a:pt x="1967" y="0"/>
                    <a:pt x="19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" name="Google Shape;234;p6"/>
            <p:cNvSpPr/>
            <p:nvPr/>
          </p:nvSpPr>
          <p:spPr>
            <a:xfrm>
              <a:off x="5311686" y="4882845"/>
              <a:ext cx="151164" cy="94255"/>
            </a:xfrm>
            <a:custGeom>
              <a:avLst/>
              <a:gdLst/>
              <a:ahLst/>
              <a:cxnLst/>
              <a:rect l="l" t="t" r="r" b="b"/>
              <a:pathLst>
                <a:path w="1734" h="1081" extrusionOk="0">
                  <a:moveTo>
                    <a:pt x="110" y="0"/>
                  </a:moveTo>
                  <a:cubicBezTo>
                    <a:pt x="38" y="0"/>
                    <a:pt x="0" y="92"/>
                    <a:pt x="82" y="133"/>
                  </a:cubicBezTo>
                  <a:lnTo>
                    <a:pt x="1588" y="1080"/>
                  </a:lnTo>
                  <a:lnTo>
                    <a:pt x="1637" y="1080"/>
                  </a:lnTo>
                  <a:cubicBezTo>
                    <a:pt x="1661" y="1080"/>
                    <a:pt x="1685" y="1080"/>
                    <a:pt x="1709" y="1056"/>
                  </a:cubicBezTo>
                  <a:cubicBezTo>
                    <a:pt x="1734" y="1007"/>
                    <a:pt x="1709" y="959"/>
                    <a:pt x="1685" y="935"/>
                  </a:cubicBezTo>
                  <a:lnTo>
                    <a:pt x="155" y="11"/>
                  </a:lnTo>
                  <a:cubicBezTo>
                    <a:pt x="139" y="4"/>
                    <a:pt x="124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" name="Google Shape;235;p6"/>
            <p:cNvSpPr/>
            <p:nvPr/>
          </p:nvSpPr>
          <p:spPr>
            <a:xfrm>
              <a:off x="5341356" y="4845142"/>
              <a:ext cx="96813" cy="157942"/>
            </a:xfrm>
            <a:custGeom>
              <a:avLst/>
              <a:gdLst/>
              <a:ahLst/>
              <a:cxnLst/>
              <a:rect l="l" t="t" r="r" b="b"/>
              <a:pathLst>
                <a:path w="1118" h="1814" extrusionOk="0">
                  <a:moveTo>
                    <a:pt x="1010" y="0"/>
                  </a:moveTo>
                  <a:cubicBezTo>
                    <a:pt x="984" y="0"/>
                    <a:pt x="962" y="12"/>
                    <a:pt x="947" y="41"/>
                  </a:cubicBezTo>
                  <a:lnTo>
                    <a:pt x="24" y="1717"/>
                  </a:lnTo>
                  <a:cubicBezTo>
                    <a:pt x="0" y="1741"/>
                    <a:pt x="24" y="1790"/>
                    <a:pt x="49" y="1814"/>
                  </a:cubicBezTo>
                  <a:lnTo>
                    <a:pt x="97" y="1814"/>
                  </a:lnTo>
                  <a:cubicBezTo>
                    <a:pt x="122" y="1814"/>
                    <a:pt x="146" y="1814"/>
                    <a:pt x="170" y="1790"/>
                  </a:cubicBezTo>
                  <a:lnTo>
                    <a:pt x="1093" y="113"/>
                  </a:lnTo>
                  <a:cubicBezTo>
                    <a:pt x="1118" y="89"/>
                    <a:pt x="1093" y="41"/>
                    <a:pt x="1069" y="16"/>
                  </a:cubicBezTo>
                  <a:cubicBezTo>
                    <a:pt x="1049" y="6"/>
                    <a:pt x="1029" y="0"/>
                    <a:pt x="10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" name="Google Shape;236;p6"/>
            <p:cNvSpPr/>
            <p:nvPr/>
          </p:nvSpPr>
          <p:spPr>
            <a:xfrm>
              <a:off x="5613677" y="4833003"/>
              <a:ext cx="33120" cy="89161"/>
            </a:xfrm>
            <a:custGeom>
              <a:avLst/>
              <a:gdLst/>
              <a:ahLst/>
              <a:cxnLst/>
              <a:rect l="l" t="t" r="r" b="b"/>
              <a:pathLst>
                <a:path w="671" h="1845" extrusionOk="0">
                  <a:moveTo>
                    <a:pt x="106" y="0"/>
                  </a:moveTo>
                  <a:cubicBezTo>
                    <a:pt x="55" y="0"/>
                    <a:pt x="0" y="47"/>
                    <a:pt x="15" y="119"/>
                  </a:cubicBezTo>
                  <a:lnTo>
                    <a:pt x="501" y="1796"/>
                  </a:lnTo>
                  <a:cubicBezTo>
                    <a:pt x="501" y="1820"/>
                    <a:pt x="525" y="1844"/>
                    <a:pt x="573" y="1844"/>
                  </a:cubicBezTo>
                  <a:lnTo>
                    <a:pt x="598" y="1844"/>
                  </a:lnTo>
                  <a:cubicBezTo>
                    <a:pt x="646" y="1844"/>
                    <a:pt x="671" y="1796"/>
                    <a:pt x="646" y="1747"/>
                  </a:cubicBezTo>
                  <a:lnTo>
                    <a:pt x="185" y="71"/>
                  </a:lnTo>
                  <a:cubicBezTo>
                    <a:pt x="175" y="22"/>
                    <a:pt x="141" y="0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" name="Google Shape;237;p6"/>
            <p:cNvSpPr/>
            <p:nvPr/>
          </p:nvSpPr>
          <p:spPr>
            <a:xfrm>
              <a:off x="5578002" y="4852599"/>
              <a:ext cx="97662" cy="38212"/>
            </a:xfrm>
            <a:custGeom>
              <a:avLst/>
              <a:gdLst/>
              <a:ahLst/>
              <a:cxnLst/>
              <a:rect l="l" t="t" r="r" b="b"/>
              <a:pathLst>
                <a:path w="2017" h="788" extrusionOk="0">
                  <a:moveTo>
                    <a:pt x="1934" y="0"/>
                  </a:moveTo>
                  <a:cubicBezTo>
                    <a:pt x="1921" y="0"/>
                    <a:pt x="1908" y="3"/>
                    <a:pt x="1895" y="10"/>
                  </a:cubicBezTo>
                  <a:lnTo>
                    <a:pt x="49" y="617"/>
                  </a:lnTo>
                  <a:cubicBezTo>
                    <a:pt x="25" y="642"/>
                    <a:pt x="1" y="666"/>
                    <a:pt x="1" y="714"/>
                  </a:cubicBezTo>
                  <a:cubicBezTo>
                    <a:pt x="1" y="739"/>
                    <a:pt x="49" y="763"/>
                    <a:pt x="74" y="763"/>
                  </a:cubicBezTo>
                  <a:lnTo>
                    <a:pt x="98" y="787"/>
                  </a:lnTo>
                  <a:lnTo>
                    <a:pt x="1944" y="180"/>
                  </a:lnTo>
                  <a:cubicBezTo>
                    <a:pt x="1993" y="156"/>
                    <a:pt x="2017" y="107"/>
                    <a:pt x="1993" y="59"/>
                  </a:cubicBezTo>
                  <a:cubicBezTo>
                    <a:pt x="1993" y="23"/>
                    <a:pt x="1967" y="0"/>
                    <a:pt x="19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" name="Google Shape;238;p6"/>
            <p:cNvSpPr/>
            <p:nvPr/>
          </p:nvSpPr>
          <p:spPr>
            <a:xfrm>
              <a:off x="5589378" y="4845360"/>
              <a:ext cx="83225" cy="51798"/>
            </a:xfrm>
            <a:custGeom>
              <a:avLst/>
              <a:gdLst/>
              <a:ahLst/>
              <a:cxnLst/>
              <a:rect l="l" t="t" r="r" b="b"/>
              <a:pathLst>
                <a:path w="1734" h="1081" extrusionOk="0">
                  <a:moveTo>
                    <a:pt x="110" y="0"/>
                  </a:moveTo>
                  <a:cubicBezTo>
                    <a:pt x="38" y="0"/>
                    <a:pt x="0" y="92"/>
                    <a:pt x="82" y="133"/>
                  </a:cubicBezTo>
                  <a:lnTo>
                    <a:pt x="1588" y="1080"/>
                  </a:lnTo>
                  <a:lnTo>
                    <a:pt x="1637" y="1080"/>
                  </a:lnTo>
                  <a:cubicBezTo>
                    <a:pt x="1661" y="1080"/>
                    <a:pt x="1685" y="1080"/>
                    <a:pt x="1709" y="1056"/>
                  </a:cubicBezTo>
                  <a:cubicBezTo>
                    <a:pt x="1734" y="1007"/>
                    <a:pt x="1709" y="959"/>
                    <a:pt x="1685" y="935"/>
                  </a:cubicBezTo>
                  <a:lnTo>
                    <a:pt x="155" y="11"/>
                  </a:lnTo>
                  <a:cubicBezTo>
                    <a:pt x="139" y="4"/>
                    <a:pt x="124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" name="Google Shape;239;p6"/>
            <p:cNvSpPr/>
            <p:nvPr/>
          </p:nvSpPr>
          <p:spPr>
            <a:xfrm>
              <a:off x="5605651" y="4825730"/>
              <a:ext cx="53502" cy="87463"/>
            </a:xfrm>
            <a:custGeom>
              <a:avLst/>
              <a:gdLst/>
              <a:ahLst/>
              <a:cxnLst/>
              <a:rect l="l" t="t" r="r" b="b"/>
              <a:pathLst>
                <a:path w="1118" h="1814" extrusionOk="0">
                  <a:moveTo>
                    <a:pt x="1010" y="0"/>
                  </a:moveTo>
                  <a:cubicBezTo>
                    <a:pt x="984" y="0"/>
                    <a:pt x="962" y="12"/>
                    <a:pt x="947" y="41"/>
                  </a:cubicBezTo>
                  <a:lnTo>
                    <a:pt x="24" y="1717"/>
                  </a:lnTo>
                  <a:cubicBezTo>
                    <a:pt x="0" y="1741"/>
                    <a:pt x="24" y="1790"/>
                    <a:pt x="49" y="1814"/>
                  </a:cubicBezTo>
                  <a:lnTo>
                    <a:pt x="97" y="1814"/>
                  </a:lnTo>
                  <a:cubicBezTo>
                    <a:pt x="122" y="1814"/>
                    <a:pt x="146" y="1814"/>
                    <a:pt x="170" y="1790"/>
                  </a:cubicBezTo>
                  <a:lnTo>
                    <a:pt x="1093" y="113"/>
                  </a:lnTo>
                  <a:cubicBezTo>
                    <a:pt x="1118" y="89"/>
                    <a:pt x="1093" y="41"/>
                    <a:pt x="1069" y="16"/>
                  </a:cubicBezTo>
                  <a:cubicBezTo>
                    <a:pt x="1049" y="6"/>
                    <a:pt x="1029" y="0"/>
                    <a:pt x="10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94" name="Google Shape;194;p6"/>
          <p:cNvSpPr txBox="1">
            <a:spLocks noGrp="1"/>
          </p:cNvSpPr>
          <p:nvPr>
            <p:ph type="title"/>
          </p:nvPr>
        </p:nvSpPr>
        <p:spPr>
          <a:xfrm>
            <a:off x="1005100" y="560133"/>
            <a:ext cx="9926400" cy="8620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6640243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latin typeface="Arial" panose="020B0604020202020204" pitchFamily="34" charset="0"/>
              </a:defRPr>
            </a:lvl1pPr>
          </a:lstStyle>
          <a:p>
            <a:pPr>
              <a:defRPr/>
            </a:pPr>
            <a:fld id="{ED782080-5C05-47D0-A1DF-05C3E5E089CF}" type="datetimeFigureOut">
              <a:rPr lang="en-US"/>
              <a:pPr>
                <a:defRPr/>
              </a:pPr>
              <a:t>9/20/2021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latin typeface="Arial" panose="020B0604020202020204" pitchFamily="34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latin typeface="Arial" panose="020B0604020202020204" pitchFamily="34" charset="0"/>
              </a:defRPr>
            </a:lvl1pPr>
          </a:lstStyle>
          <a:p>
            <a:pPr>
              <a:defRPr/>
            </a:pPr>
            <a:fld id="{476040BD-ECB1-4F63-AD87-EFB17030CB48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86638365"/>
      </p:ext>
    </p:extLst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1_Title only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1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oogle Shape;195;p6"/>
          <p:cNvGrpSpPr>
            <a:grpSpLocks/>
          </p:cNvGrpSpPr>
          <p:nvPr/>
        </p:nvGrpSpPr>
        <p:grpSpPr bwMode="auto">
          <a:xfrm rot="20354607" flipH="1">
            <a:off x="-381000" y="269875"/>
            <a:ext cx="1830388" cy="1663700"/>
            <a:chOff x="7844079" y="226728"/>
            <a:chExt cx="1373387" cy="1246991"/>
          </a:xfrm>
        </p:grpSpPr>
        <p:sp>
          <p:nvSpPr>
            <p:cNvPr id="4" name="Google Shape;196;p6"/>
            <p:cNvSpPr/>
            <p:nvPr/>
          </p:nvSpPr>
          <p:spPr>
            <a:xfrm rot="-1688081">
              <a:off x="8404284" y="291664"/>
              <a:ext cx="164378" cy="141596"/>
            </a:xfrm>
            <a:custGeom>
              <a:avLst/>
              <a:gdLst/>
              <a:ahLst/>
              <a:cxnLst/>
              <a:rect l="l" t="t" r="r" b="b"/>
              <a:pathLst>
                <a:path w="827" h="713" extrusionOk="0">
                  <a:moveTo>
                    <a:pt x="462" y="105"/>
                  </a:moveTo>
                  <a:cubicBezTo>
                    <a:pt x="802" y="105"/>
                    <a:pt x="802" y="615"/>
                    <a:pt x="462" y="615"/>
                  </a:cubicBezTo>
                  <a:cubicBezTo>
                    <a:pt x="317" y="591"/>
                    <a:pt x="219" y="494"/>
                    <a:pt x="219" y="348"/>
                  </a:cubicBezTo>
                  <a:cubicBezTo>
                    <a:pt x="219" y="202"/>
                    <a:pt x="341" y="105"/>
                    <a:pt x="462" y="105"/>
                  </a:cubicBezTo>
                  <a:close/>
                  <a:moveTo>
                    <a:pt x="481" y="1"/>
                  </a:moveTo>
                  <a:cubicBezTo>
                    <a:pt x="392" y="1"/>
                    <a:pt x="299" y="33"/>
                    <a:pt x="219" y="105"/>
                  </a:cubicBezTo>
                  <a:cubicBezTo>
                    <a:pt x="1" y="324"/>
                    <a:pt x="171" y="688"/>
                    <a:pt x="462" y="712"/>
                  </a:cubicBezTo>
                  <a:cubicBezTo>
                    <a:pt x="657" y="712"/>
                    <a:pt x="827" y="542"/>
                    <a:pt x="827" y="348"/>
                  </a:cubicBezTo>
                  <a:cubicBezTo>
                    <a:pt x="827" y="136"/>
                    <a:pt x="663" y="1"/>
                    <a:pt x="481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" name="Google Shape;197;p6"/>
            <p:cNvSpPr/>
            <p:nvPr/>
          </p:nvSpPr>
          <p:spPr>
            <a:xfrm rot="-1688081">
              <a:off x="7885669" y="508705"/>
              <a:ext cx="222744" cy="212988"/>
            </a:xfrm>
            <a:custGeom>
              <a:avLst/>
              <a:gdLst/>
              <a:ahLst/>
              <a:cxnLst/>
              <a:rect l="l" t="t" r="r" b="b"/>
              <a:pathLst>
                <a:path w="1119" h="1074" extrusionOk="0">
                  <a:moveTo>
                    <a:pt x="681" y="441"/>
                  </a:moveTo>
                  <a:cubicBezTo>
                    <a:pt x="681" y="441"/>
                    <a:pt x="681" y="441"/>
                    <a:pt x="681" y="466"/>
                  </a:cubicBezTo>
                  <a:cubicBezTo>
                    <a:pt x="681" y="466"/>
                    <a:pt x="657" y="490"/>
                    <a:pt x="584" y="490"/>
                  </a:cubicBezTo>
                  <a:cubicBezTo>
                    <a:pt x="608" y="466"/>
                    <a:pt x="632" y="441"/>
                    <a:pt x="657" y="441"/>
                  </a:cubicBezTo>
                  <a:close/>
                  <a:moveTo>
                    <a:pt x="384" y="97"/>
                  </a:moveTo>
                  <a:cubicBezTo>
                    <a:pt x="401" y="97"/>
                    <a:pt x="420" y="98"/>
                    <a:pt x="438" y="101"/>
                  </a:cubicBezTo>
                  <a:cubicBezTo>
                    <a:pt x="559" y="101"/>
                    <a:pt x="681" y="126"/>
                    <a:pt x="778" y="150"/>
                  </a:cubicBezTo>
                  <a:cubicBezTo>
                    <a:pt x="924" y="199"/>
                    <a:pt x="1021" y="369"/>
                    <a:pt x="972" y="514"/>
                  </a:cubicBezTo>
                  <a:cubicBezTo>
                    <a:pt x="924" y="733"/>
                    <a:pt x="705" y="976"/>
                    <a:pt x="559" y="976"/>
                  </a:cubicBezTo>
                  <a:lnTo>
                    <a:pt x="511" y="976"/>
                  </a:lnTo>
                  <a:cubicBezTo>
                    <a:pt x="414" y="879"/>
                    <a:pt x="438" y="733"/>
                    <a:pt x="511" y="612"/>
                  </a:cubicBezTo>
                  <a:cubicBezTo>
                    <a:pt x="608" y="587"/>
                    <a:pt x="754" y="563"/>
                    <a:pt x="778" y="490"/>
                  </a:cubicBezTo>
                  <a:cubicBezTo>
                    <a:pt x="802" y="441"/>
                    <a:pt x="778" y="393"/>
                    <a:pt x="754" y="369"/>
                  </a:cubicBezTo>
                  <a:cubicBezTo>
                    <a:pt x="730" y="344"/>
                    <a:pt x="705" y="344"/>
                    <a:pt x="681" y="344"/>
                  </a:cubicBezTo>
                  <a:cubicBezTo>
                    <a:pt x="608" y="344"/>
                    <a:pt x="535" y="417"/>
                    <a:pt x="462" y="514"/>
                  </a:cubicBezTo>
                  <a:cubicBezTo>
                    <a:pt x="441" y="519"/>
                    <a:pt x="419" y="521"/>
                    <a:pt x="398" y="521"/>
                  </a:cubicBezTo>
                  <a:cubicBezTo>
                    <a:pt x="299" y="521"/>
                    <a:pt x="202" y="477"/>
                    <a:pt x="122" y="417"/>
                  </a:cubicBezTo>
                  <a:cubicBezTo>
                    <a:pt x="98" y="369"/>
                    <a:pt x="98" y="344"/>
                    <a:pt x="122" y="296"/>
                  </a:cubicBezTo>
                  <a:cubicBezTo>
                    <a:pt x="165" y="168"/>
                    <a:pt x="263" y="97"/>
                    <a:pt x="384" y="97"/>
                  </a:cubicBezTo>
                  <a:close/>
                  <a:moveTo>
                    <a:pt x="386" y="1"/>
                  </a:moveTo>
                  <a:cubicBezTo>
                    <a:pt x="230" y="1"/>
                    <a:pt x="69" y="97"/>
                    <a:pt x="25" y="271"/>
                  </a:cubicBezTo>
                  <a:cubicBezTo>
                    <a:pt x="1" y="344"/>
                    <a:pt x="1" y="417"/>
                    <a:pt x="49" y="466"/>
                  </a:cubicBezTo>
                  <a:cubicBezTo>
                    <a:pt x="147" y="563"/>
                    <a:pt x="292" y="612"/>
                    <a:pt x="414" y="612"/>
                  </a:cubicBezTo>
                  <a:cubicBezTo>
                    <a:pt x="341" y="733"/>
                    <a:pt x="341" y="927"/>
                    <a:pt x="462" y="1049"/>
                  </a:cubicBezTo>
                  <a:cubicBezTo>
                    <a:pt x="487" y="1073"/>
                    <a:pt x="511" y="1073"/>
                    <a:pt x="559" y="1073"/>
                  </a:cubicBezTo>
                  <a:cubicBezTo>
                    <a:pt x="754" y="1073"/>
                    <a:pt x="1021" y="782"/>
                    <a:pt x="1070" y="539"/>
                  </a:cubicBezTo>
                  <a:cubicBezTo>
                    <a:pt x="1118" y="320"/>
                    <a:pt x="997" y="126"/>
                    <a:pt x="827" y="77"/>
                  </a:cubicBezTo>
                  <a:cubicBezTo>
                    <a:pt x="705" y="29"/>
                    <a:pt x="584" y="4"/>
                    <a:pt x="438" y="4"/>
                  </a:cubicBezTo>
                  <a:cubicBezTo>
                    <a:pt x="421" y="2"/>
                    <a:pt x="403" y="1"/>
                    <a:pt x="386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" name="Google Shape;198;p6"/>
            <p:cNvSpPr/>
            <p:nvPr/>
          </p:nvSpPr>
          <p:spPr>
            <a:xfrm rot="-1688081">
              <a:off x="7969074" y="265754"/>
              <a:ext cx="216788" cy="212988"/>
            </a:xfrm>
            <a:custGeom>
              <a:avLst/>
              <a:gdLst/>
              <a:ahLst/>
              <a:cxnLst/>
              <a:rect l="l" t="t" r="r" b="b"/>
              <a:pathLst>
                <a:path w="1094" h="1072" extrusionOk="0">
                  <a:moveTo>
                    <a:pt x="484" y="620"/>
                  </a:moveTo>
                  <a:cubicBezTo>
                    <a:pt x="474" y="660"/>
                    <a:pt x="413" y="681"/>
                    <a:pt x="413" y="681"/>
                  </a:cubicBezTo>
                  <a:cubicBezTo>
                    <a:pt x="433" y="641"/>
                    <a:pt x="452" y="634"/>
                    <a:pt x="484" y="620"/>
                  </a:cubicBezTo>
                  <a:close/>
                  <a:moveTo>
                    <a:pt x="480" y="88"/>
                  </a:moveTo>
                  <a:cubicBezTo>
                    <a:pt x="512" y="88"/>
                    <a:pt x="542" y="105"/>
                    <a:pt x="559" y="122"/>
                  </a:cubicBezTo>
                  <a:cubicBezTo>
                    <a:pt x="607" y="243"/>
                    <a:pt x="607" y="365"/>
                    <a:pt x="559" y="486"/>
                  </a:cubicBezTo>
                  <a:cubicBezTo>
                    <a:pt x="462" y="486"/>
                    <a:pt x="389" y="535"/>
                    <a:pt x="340" y="608"/>
                  </a:cubicBezTo>
                  <a:cubicBezTo>
                    <a:pt x="316" y="632"/>
                    <a:pt x="316" y="681"/>
                    <a:pt x="340" y="681"/>
                  </a:cubicBezTo>
                  <a:cubicBezTo>
                    <a:pt x="365" y="729"/>
                    <a:pt x="389" y="753"/>
                    <a:pt x="437" y="753"/>
                  </a:cubicBezTo>
                  <a:cubicBezTo>
                    <a:pt x="535" y="753"/>
                    <a:pt x="607" y="632"/>
                    <a:pt x="632" y="559"/>
                  </a:cubicBezTo>
                  <a:lnTo>
                    <a:pt x="778" y="559"/>
                  </a:lnTo>
                  <a:cubicBezTo>
                    <a:pt x="790" y="555"/>
                    <a:pt x="804" y="553"/>
                    <a:pt x="818" y="553"/>
                  </a:cubicBezTo>
                  <a:cubicBezTo>
                    <a:pt x="883" y="553"/>
                    <a:pt x="956" y="596"/>
                    <a:pt x="996" y="656"/>
                  </a:cubicBezTo>
                  <a:cubicBezTo>
                    <a:pt x="996" y="681"/>
                    <a:pt x="996" y="729"/>
                    <a:pt x="972" y="753"/>
                  </a:cubicBezTo>
                  <a:cubicBezTo>
                    <a:pt x="850" y="899"/>
                    <a:pt x="656" y="972"/>
                    <a:pt x="462" y="972"/>
                  </a:cubicBezTo>
                  <a:cubicBezTo>
                    <a:pt x="449" y="974"/>
                    <a:pt x="437" y="975"/>
                    <a:pt x="424" y="975"/>
                  </a:cubicBezTo>
                  <a:cubicBezTo>
                    <a:pt x="268" y="975"/>
                    <a:pt x="122" y="838"/>
                    <a:pt x="122" y="681"/>
                  </a:cubicBezTo>
                  <a:cubicBezTo>
                    <a:pt x="97" y="511"/>
                    <a:pt x="146" y="316"/>
                    <a:pt x="243" y="170"/>
                  </a:cubicBezTo>
                  <a:cubicBezTo>
                    <a:pt x="292" y="122"/>
                    <a:pt x="365" y="98"/>
                    <a:pt x="437" y="98"/>
                  </a:cubicBezTo>
                  <a:cubicBezTo>
                    <a:pt x="452" y="90"/>
                    <a:pt x="466" y="88"/>
                    <a:pt x="480" y="88"/>
                  </a:cubicBezTo>
                  <a:close/>
                  <a:moveTo>
                    <a:pt x="437" y="0"/>
                  </a:moveTo>
                  <a:cubicBezTo>
                    <a:pt x="340" y="0"/>
                    <a:pt x="243" y="49"/>
                    <a:pt x="170" y="122"/>
                  </a:cubicBezTo>
                  <a:cubicBezTo>
                    <a:pt x="49" y="292"/>
                    <a:pt x="0" y="511"/>
                    <a:pt x="24" y="705"/>
                  </a:cubicBezTo>
                  <a:cubicBezTo>
                    <a:pt x="24" y="910"/>
                    <a:pt x="195" y="1072"/>
                    <a:pt x="396" y="1072"/>
                  </a:cubicBezTo>
                  <a:cubicBezTo>
                    <a:pt x="410" y="1072"/>
                    <a:pt x="423" y="1071"/>
                    <a:pt x="437" y="1069"/>
                  </a:cubicBezTo>
                  <a:cubicBezTo>
                    <a:pt x="656" y="1069"/>
                    <a:pt x="875" y="972"/>
                    <a:pt x="1045" y="826"/>
                  </a:cubicBezTo>
                  <a:cubicBezTo>
                    <a:pt x="1069" y="753"/>
                    <a:pt x="1093" y="705"/>
                    <a:pt x="1069" y="632"/>
                  </a:cubicBezTo>
                  <a:cubicBezTo>
                    <a:pt x="1006" y="548"/>
                    <a:pt x="906" y="482"/>
                    <a:pt x="801" y="482"/>
                  </a:cubicBezTo>
                  <a:cubicBezTo>
                    <a:pt x="785" y="482"/>
                    <a:pt x="769" y="483"/>
                    <a:pt x="753" y="486"/>
                  </a:cubicBezTo>
                  <a:lnTo>
                    <a:pt x="656" y="486"/>
                  </a:lnTo>
                  <a:cubicBezTo>
                    <a:pt x="705" y="365"/>
                    <a:pt x="680" y="219"/>
                    <a:pt x="632" y="98"/>
                  </a:cubicBezTo>
                  <a:cubicBezTo>
                    <a:pt x="583" y="49"/>
                    <a:pt x="510" y="0"/>
                    <a:pt x="437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" name="Google Shape;199;p6"/>
            <p:cNvSpPr/>
            <p:nvPr/>
          </p:nvSpPr>
          <p:spPr>
            <a:xfrm rot="-1688081">
              <a:off x="8097840" y="455886"/>
              <a:ext cx="197730" cy="172533"/>
            </a:xfrm>
            <a:custGeom>
              <a:avLst/>
              <a:gdLst/>
              <a:ahLst/>
              <a:cxnLst/>
              <a:rect l="l" t="t" r="r" b="b"/>
              <a:pathLst>
                <a:path w="997" h="868" extrusionOk="0">
                  <a:moveTo>
                    <a:pt x="405" y="1"/>
                  </a:moveTo>
                  <a:cubicBezTo>
                    <a:pt x="214" y="1"/>
                    <a:pt x="67" y="97"/>
                    <a:pt x="49" y="168"/>
                  </a:cubicBezTo>
                  <a:cubicBezTo>
                    <a:pt x="0" y="363"/>
                    <a:pt x="49" y="557"/>
                    <a:pt x="195" y="703"/>
                  </a:cubicBezTo>
                  <a:cubicBezTo>
                    <a:pt x="350" y="801"/>
                    <a:pt x="529" y="867"/>
                    <a:pt x="667" y="867"/>
                  </a:cubicBezTo>
                  <a:cubicBezTo>
                    <a:pt x="767" y="867"/>
                    <a:pt x="844" y="833"/>
                    <a:pt x="875" y="751"/>
                  </a:cubicBezTo>
                  <a:cubicBezTo>
                    <a:pt x="996" y="484"/>
                    <a:pt x="875" y="168"/>
                    <a:pt x="632" y="47"/>
                  </a:cubicBezTo>
                  <a:cubicBezTo>
                    <a:pt x="553" y="14"/>
                    <a:pt x="476" y="1"/>
                    <a:pt x="40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" name="Google Shape;200;p6"/>
            <p:cNvSpPr/>
            <p:nvPr/>
          </p:nvSpPr>
          <p:spPr>
            <a:xfrm rot="-1688081">
              <a:off x="8096717" y="483916"/>
              <a:ext cx="91718" cy="96380"/>
            </a:xfrm>
            <a:custGeom>
              <a:avLst/>
              <a:gdLst/>
              <a:ahLst/>
              <a:cxnLst/>
              <a:rect l="l" t="t" r="r" b="b"/>
              <a:pathLst>
                <a:path w="463" h="487" extrusionOk="0">
                  <a:moveTo>
                    <a:pt x="462" y="0"/>
                  </a:moveTo>
                  <a:lnTo>
                    <a:pt x="1" y="486"/>
                  </a:lnTo>
                  <a:cubicBezTo>
                    <a:pt x="1" y="486"/>
                    <a:pt x="438" y="98"/>
                    <a:pt x="46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" name="Google Shape;201;p6"/>
            <p:cNvSpPr/>
            <p:nvPr/>
          </p:nvSpPr>
          <p:spPr>
            <a:xfrm rot="-1688081">
              <a:off x="8086977" y="473246"/>
              <a:ext cx="110777" cy="116608"/>
            </a:xfrm>
            <a:custGeom>
              <a:avLst/>
              <a:gdLst/>
              <a:ahLst/>
              <a:cxnLst/>
              <a:rect l="l" t="t" r="r" b="b"/>
              <a:pathLst>
                <a:path w="559" h="586" extrusionOk="0">
                  <a:moveTo>
                    <a:pt x="504" y="1"/>
                  </a:moveTo>
                  <a:cubicBezTo>
                    <a:pt x="487" y="1"/>
                    <a:pt x="471" y="9"/>
                    <a:pt x="462" y="27"/>
                  </a:cubicBezTo>
                  <a:cubicBezTo>
                    <a:pt x="340" y="197"/>
                    <a:pt x="195" y="367"/>
                    <a:pt x="25" y="489"/>
                  </a:cubicBezTo>
                  <a:cubicBezTo>
                    <a:pt x="0" y="513"/>
                    <a:pt x="0" y="537"/>
                    <a:pt x="25" y="562"/>
                  </a:cubicBezTo>
                  <a:cubicBezTo>
                    <a:pt x="25" y="562"/>
                    <a:pt x="49" y="562"/>
                    <a:pt x="49" y="586"/>
                  </a:cubicBezTo>
                  <a:cubicBezTo>
                    <a:pt x="73" y="562"/>
                    <a:pt x="73" y="562"/>
                    <a:pt x="73" y="562"/>
                  </a:cubicBezTo>
                  <a:cubicBezTo>
                    <a:pt x="267" y="416"/>
                    <a:pt x="413" y="246"/>
                    <a:pt x="559" y="51"/>
                  </a:cubicBezTo>
                  <a:cubicBezTo>
                    <a:pt x="559" y="21"/>
                    <a:pt x="531" y="1"/>
                    <a:pt x="504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" name="Google Shape;202;p6"/>
            <p:cNvSpPr/>
            <p:nvPr/>
          </p:nvSpPr>
          <p:spPr>
            <a:xfrm rot="-1688081">
              <a:off x="8145696" y="484405"/>
              <a:ext cx="102438" cy="116608"/>
            </a:xfrm>
            <a:custGeom>
              <a:avLst/>
              <a:gdLst/>
              <a:ahLst/>
              <a:cxnLst/>
              <a:rect l="l" t="t" r="r" b="b"/>
              <a:pathLst>
                <a:path w="511" h="584" extrusionOk="0">
                  <a:moveTo>
                    <a:pt x="510" y="1"/>
                  </a:moveTo>
                  <a:lnTo>
                    <a:pt x="0" y="584"/>
                  </a:lnTo>
                  <a:cubicBezTo>
                    <a:pt x="194" y="390"/>
                    <a:pt x="365" y="195"/>
                    <a:pt x="5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" name="Google Shape;203;p6"/>
            <p:cNvSpPr/>
            <p:nvPr/>
          </p:nvSpPr>
          <p:spPr>
            <a:xfrm rot="-1688081">
              <a:off x="8134246" y="477399"/>
              <a:ext cx="125070" cy="133266"/>
            </a:xfrm>
            <a:custGeom>
              <a:avLst/>
              <a:gdLst/>
              <a:ahLst/>
              <a:cxnLst/>
              <a:rect l="l" t="t" r="r" b="b"/>
              <a:pathLst>
                <a:path w="632" h="667" extrusionOk="0">
                  <a:moveTo>
                    <a:pt x="563" y="1"/>
                  </a:moveTo>
                  <a:cubicBezTo>
                    <a:pt x="547" y="1"/>
                    <a:pt x="535" y="18"/>
                    <a:pt x="535" y="35"/>
                  </a:cubicBezTo>
                  <a:cubicBezTo>
                    <a:pt x="389" y="254"/>
                    <a:pt x="219" y="448"/>
                    <a:pt x="25" y="594"/>
                  </a:cubicBezTo>
                  <a:cubicBezTo>
                    <a:pt x="0" y="618"/>
                    <a:pt x="0" y="642"/>
                    <a:pt x="25" y="667"/>
                  </a:cubicBezTo>
                  <a:lnTo>
                    <a:pt x="97" y="667"/>
                  </a:lnTo>
                  <a:cubicBezTo>
                    <a:pt x="292" y="496"/>
                    <a:pt x="486" y="278"/>
                    <a:pt x="632" y="59"/>
                  </a:cubicBezTo>
                  <a:cubicBezTo>
                    <a:pt x="632" y="35"/>
                    <a:pt x="608" y="11"/>
                    <a:pt x="583" y="11"/>
                  </a:cubicBezTo>
                  <a:cubicBezTo>
                    <a:pt x="576" y="3"/>
                    <a:pt x="569" y="1"/>
                    <a:pt x="563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" name="Google Shape;204;p6"/>
            <p:cNvSpPr/>
            <p:nvPr/>
          </p:nvSpPr>
          <p:spPr>
            <a:xfrm rot="-1688081">
              <a:off x="7849333" y="474447"/>
              <a:ext cx="145319" cy="57114"/>
            </a:xfrm>
            <a:custGeom>
              <a:avLst/>
              <a:gdLst/>
              <a:ahLst/>
              <a:cxnLst/>
              <a:rect l="l" t="t" r="r" b="b"/>
              <a:pathLst>
                <a:path w="729" h="287" extrusionOk="0">
                  <a:moveTo>
                    <a:pt x="254" y="0"/>
                  </a:moveTo>
                  <a:cubicBezTo>
                    <a:pt x="184" y="0"/>
                    <a:pt x="114" y="14"/>
                    <a:pt x="49" y="43"/>
                  </a:cubicBezTo>
                  <a:cubicBezTo>
                    <a:pt x="0" y="68"/>
                    <a:pt x="25" y="140"/>
                    <a:pt x="73" y="140"/>
                  </a:cubicBezTo>
                  <a:cubicBezTo>
                    <a:pt x="133" y="118"/>
                    <a:pt x="196" y="107"/>
                    <a:pt x="258" y="107"/>
                  </a:cubicBezTo>
                  <a:cubicBezTo>
                    <a:pt x="396" y="107"/>
                    <a:pt x="531" y="161"/>
                    <a:pt x="632" y="262"/>
                  </a:cubicBezTo>
                  <a:cubicBezTo>
                    <a:pt x="656" y="286"/>
                    <a:pt x="656" y="286"/>
                    <a:pt x="680" y="286"/>
                  </a:cubicBezTo>
                  <a:lnTo>
                    <a:pt x="705" y="286"/>
                  </a:lnTo>
                  <a:cubicBezTo>
                    <a:pt x="729" y="262"/>
                    <a:pt x="729" y="213"/>
                    <a:pt x="705" y="213"/>
                  </a:cubicBezTo>
                  <a:cubicBezTo>
                    <a:pt x="585" y="77"/>
                    <a:pt x="418" y="0"/>
                    <a:pt x="254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" name="Google Shape;205;p6"/>
            <p:cNvSpPr/>
            <p:nvPr/>
          </p:nvSpPr>
          <p:spPr>
            <a:xfrm rot="-1688081">
              <a:off x="8204018" y="501822"/>
              <a:ext cx="77425" cy="91621"/>
            </a:xfrm>
            <a:custGeom>
              <a:avLst/>
              <a:gdLst/>
              <a:ahLst/>
              <a:cxnLst/>
              <a:rect l="l" t="t" r="r" b="b"/>
              <a:pathLst>
                <a:path w="389" h="462" extrusionOk="0">
                  <a:moveTo>
                    <a:pt x="389" y="0"/>
                  </a:moveTo>
                  <a:lnTo>
                    <a:pt x="0" y="462"/>
                  </a:lnTo>
                  <a:cubicBezTo>
                    <a:pt x="0" y="462"/>
                    <a:pt x="364" y="146"/>
                    <a:pt x="38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" name="Google Shape;206;p6"/>
            <p:cNvSpPr/>
            <p:nvPr/>
          </p:nvSpPr>
          <p:spPr>
            <a:xfrm rot="-1688081">
              <a:off x="8189668" y="491995"/>
              <a:ext cx="101247" cy="111848"/>
            </a:xfrm>
            <a:custGeom>
              <a:avLst/>
              <a:gdLst/>
              <a:ahLst/>
              <a:cxnLst/>
              <a:rect l="l" t="t" r="r" b="b"/>
              <a:pathLst>
                <a:path w="511" h="566" extrusionOk="0">
                  <a:moveTo>
                    <a:pt x="462" y="1"/>
                  </a:moveTo>
                  <a:cubicBezTo>
                    <a:pt x="444" y="1"/>
                    <a:pt x="425" y="19"/>
                    <a:pt x="413" y="55"/>
                  </a:cubicBezTo>
                  <a:cubicBezTo>
                    <a:pt x="389" y="152"/>
                    <a:pt x="170" y="371"/>
                    <a:pt x="24" y="468"/>
                  </a:cubicBezTo>
                  <a:cubicBezTo>
                    <a:pt x="0" y="493"/>
                    <a:pt x="0" y="517"/>
                    <a:pt x="24" y="541"/>
                  </a:cubicBezTo>
                  <a:cubicBezTo>
                    <a:pt x="24" y="541"/>
                    <a:pt x="49" y="565"/>
                    <a:pt x="73" y="565"/>
                  </a:cubicBezTo>
                  <a:cubicBezTo>
                    <a:pt x="73" y="565"/>
                    <a:pt x="73" y="541"/>
                    <a:pt x="73" y="541"/>
                  </a:cubicBezTo>
                  <a:cubicBezTo>
                    <a:pt x="122" y="493"/>
                    <a:pt x="486" y="225"/>
                    <a:pt x="510" y="55"/>
                  </a:cubicBezTo>
                  <a:cubicBezTo>
                    <a:pt x="498" y="19"/>
                    <a:pt x="480" y="1"/>
                    <a:pt x="462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" name="Google Shape;207;p6"/>
            <p:cNvSpPr/>
            <p:nvPr/>
          </p:nvSpPr>
          <p:spPr>
            <a:xfrm rot="-1688081">
              <a:off x="7906533" y="365424"/>
              <a:ext cx="77425" cy="139215"/>
            </a:xfrm>
            <a:custGeom>
              <a:avLst/>
              <a:gdLst/>
              <a:ahLst/>
              <a:cxnLst/>
              <a:rect l="l" t="t" r="r" b="b"/>
              <a:pathLst>
                <a:path w="390" h="699" extrusionOk="0">
                  <a:moveTo>
                    <a:pt x="158" y="0"/>
                  </a:moveTo>
                  <a:cubicBezTo>
                    <a:pt x="146" y="0"/>
                    <a:pt x="134" y="6"/>
                    <a:pt x="122" y="18"/>
                  </a:cubicBezTo>
                  <a:cubicBezTo>
                    <a:pt x="0" y="237"/>
                    <a:pt x="98" y="529"/>
                    <a:pt x="292" y="699"/>
                  </a:cubicBezTo>
                  <a:lnTo>
                    <a:pt x="365" y="699"/>
                  </a:lnTo>
                  <a:cubicBezTo>
                    <a:pt x="389" y="674"/>
                    <a:pt x="389" y="650"/>
                    <a:pt x="365" y="626"/>
                  </a:cubicBezTo>
                  <a:cubicBezTo>
                    <a:pt x="171" y="504"/>
                    <a:pt x="122" y="261"/>
                    <a:pt x="195" y="67"/>
                  </a:cubicBezTo>
                  <a:cubicBezTo>
                    <a:pt x="219" y="43"/>
                    <a:pt x="219" y="18"/>
                    <a:pt x="195" y="18"/>
                  </a:cubicBezTo>
                  <a:cubicBezTo>
                    <a:pt x="183" y="6"/>
                    <a:pt x="171" y="0"/>
                    <a:pt x="158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" name="Google Shape;208;p6"/>
            <p:cNvSpPr/>
            <p:nvPr/>
          </p:nvSpPr>
          <p:spPr>
            <a:xfrm rot="-1688081">
              <a:off x="8626992" y="406417"/>
              <a:ext cx="366872" cy="1042332"/>
            </a:xfrm>
            <a:custGeom>
              <a:avLst/>
              <a:gdLst/>
              <a:ahLst/>
              <a:cxnLst/>
              <a:rect l="l" t="t" r="r" b="b"/>
              <a:pathLst>
                <a:path w="1848" h="5242" extrusionOk="0">
                  <a:moveTo>
                    <a:pt x="156" y="1"/>
                  </a:moveTo>
                  <a:cubicBezTo>
                    <a:pt x="122" y="1"/>
                    <a:pt x="86" y="7"/>
                    <a:pt x="49" y="19"/>
                  </a:cubicBezTo>
                  <a:cubicBezTo>
                    <a:pt x="25" y="19"/>
                    <a:pt x="1" y="43"/>
                    <a:pt x="1" y="68"/>
                  </a:cubicBezTo>
                  <a:cubicBezTo>
                    <a:pt x="25" y="92"/>
                    <a:pt x="25" y="116"/>
                    <a:pt x="49" y="116"/>
                  </a:cubicBezTo>
                  <a:lnTo>
                    <a:pt x="74" y="92"/>
                  </a:lnTo>
                  <a:lnTo>
                    <a:pt x="244" y="92"/>
                  </a:lnTo>
                  <a:cubicBezTo>
                    <a:pt x="251" y="99"/>
                    <a:pt x="258" y="102"/>
                    <a:pt x="265" y="102"/>
                  </a:cubicBezTo>
                  <a:cubicBezTo>
                    <a:pt x="280" y="102"/>
                    <a:pt x="292" y="85"/>
                    <a:pt x="292" y="68"/>
                  </a:cubicBezTo>
                  <a:cubicBezTo>
                    <a:pt x="292" y="43"/>
                    <a:pt x="268" y="19"/>
                    <a:pt x="244" y="19"/>
                  </a:cubicBezTo>
                  <a:cubicBezTo>
                    <a:pt x="220" y="7"/>
                    <a:pt x="189" y="1"/>
                    <a:pt x="156" y="1"/>
                  </a:cubicBezTo>
                  <a:close/>
                  <a:moveTo>
                    <a:pt x="438" y="43"/>
                  </a:moveTo>
                  <a:cubicBezTo>
                    <a:pt x="414" y="43"/>
                    <a:pt x="390" y="68"/>
                    <a:pt x="390" y="92"/>
                  </a:cubicBezTo>
                  <a:cubicBezTo>
                    <a:pt x="390" y="116"/>
                    <a:pt x="390" y="141"/>
                    <a:pt x="414" y="141"/>
                  </a:cubicBezTo>
                  <a:cubicBezTo>
                    <a:pt x="487" y="165"/>
                    <a:pt x="535" y="165"/>
                    <a:pt x="584" y="189"/>
                  </a:cubicBezTo>
                  <a:lnTo>
                    <a:pt x="608" y="189"/>
                  </a:lnTo>
                  <a:cubicBezTo>
                    <a:pt x="632" y="189"/>
                    <a:pt x="632" y="189"/>
                    <a:pt x="657" y="165"/>
                  </a:cubicBezTo>
                  <a:cubicBezTo>
                    <a:pt x="657" y="141"/>
                    <a:pt x="657" y="116"/>
                    <a:pt x="632" y="116"/>
                  </a:cubicBezTo>
                  <a:cubicBezTo>
                    <a:pt x="560" y="92"/>
                    <a:pt x="511" y="68"/>
                    <a:pt x="438" y="43"/>
                  </a:cubicBezTo>
                  <a:close/>
                  <a:moveTo>
                    <a:pt x="778" y="195"/>
                  </a:moveTo>
                  <a:cubicBezTo>
                    <a:pt x="766" y="195"/>
                    <a:pt x="754" y="201"/>
                    <a:pt x="754" y="213"/>
                  </a:cubicBezTo>
                  <a:cubicBezTo>
                    <a:pt x="730" y="238"/>
                    <a:pt x="730" y="262"/>
                    <a:pt x="754" y="286"/>
                  </a:cubicBezTo>
                  <a:cubicBezTo>
                    <a:pt x="803" y="311"/>
                    <a:pt x="851" y="359"/>
                    <a:pt x="875" y="384"/>
                  </a:cubicBezTo>
                  <a:cubicBezTo>
                    <a:pt x="900" y="408"/>
                    <a:pt x="900" y="408"/>
                    <a:pt x="924" y="408"/>
                  </a:cubicBezTo>
                  <a:lnTo>
                    <a:pt x="973" y="408"/>
                  </a:lnTo>
                  <a:cubicBezTo>
                    <a:pt x="973" y="384"/>
                    <a:pt x="973" y="359"/>
                    <a:pt x="973" y="335"/>
                  </a:cubicBezTo>
                  <a:cubicBezTo>
                    <a:pt x="924" y="286"/>
                    <a:pt x="875" y="238"/>
                    <a:pt x="803" y="213"/>
                  </a:cubicBezTo>
                  <a:cubicBezTo>
                    <a:pt x="803" y="201"/>
                    <a:pt x="790" y="195"/>
                    <a:pt x="778" y="195"/>
                  </a:cubicBezTo>
                  <a:close/>
                  <a:moveTo>
                    <a:pt x="1033" y="438"/>
                  </a:moveTo>
                  <a:cubicBezTo>
                    <a:pt x="1021" y="438"/>
                    <a:pt x="1009" y="444"/>
                    <a:pt x="997" y="456"/>
                  </a:cubicBezTo>
                  <a:cubicBezTo>
                    <a:pt x="973" y="456"/>
                    <a:pt x="973" y="505"/>
                    <a:pt x="997" y="529"/>
                  </a:cubicBezTo>
                  <a:cubicBezTo>
                    <a:pt x="1021" y="578"/>
                    <a:pt x="1045" y="626"/>
                    <a:pt x="1070" y="675"/>
                  </a:cubicBezTo>
                  <a:cubicBezTo>
                    <a:pt x="1070" y="699"/>
                    <a:pt x="1094" y="724"/>
                    <a:pt x="1118" y="724"/>
                  </a:cubicBezTo>
                  <a:lnTo>
                    <a:pt x="1118" y="699"/>
                  </a:lnTo>
                  <a:cubicBezTo>
                    <a:pt x="1143" y="675"/>
                    <a:pt x="1167" y="651"/>
                    <a:pt x="1143" y="626"/>
                  </a:cubicBezTo>
                  <a:cubicBezTo>
                    <a:pt x="1118" y="578"/>
                    <a:pt x="1094" y="505"/>
                    <a:pt x="1070" y="456"/>
                  </a:cubicBezTo>
                  <a:cubicBezTo>
                    <a:pt x="1058" y="444"/>
                    <a:pt x="1045" y="438"/>
                    <a:pt x="1033" y="438"/>
                  </a:cubicBezTo>
                  <a:close/>
                  <a:moveTo>
                    <a:pt x="1143" y="796"/>
                  </a:moveTo>
                  <a:cubicBezTo>
                    <a:pt x="1118" y="821"/>
                    <a:pt x="1118" y="845"/>
                    <a:pt x="1118" y="869"/>
                  </a:cubicBezTo>
                  <a:cubicBezTo>
                    <a:pt x="1118" y="918"/>
                    <a:pt x="1143" y="991"/>
                    <a:pt x="1143" y="991"/>
                  </a:cubicBezTo>
                  <a:lnTo>
                    <a:pt x="1143" y="1039"/>
                  </a:lnTo>
                  <a:cubicBezTo>
                    <a:pt x="1143" y="1064"/>
                    <a:pt x="1167" y="1088"/>
                    <a:pt x="1191" y="1088"/>
                  </a:cubicBezTo>
                  <a:cubicBezTo>
                    <a:pt x="1215" y="1088"/>
                    <a:pt x="1240" y="1064"/>
                    <a:pt x="1240" y="1039"/>
                  </a:cubicBezTo>
                  <a:cubicBezTo>
                    <a:pt x="1240" y="1015"/>
                    <a:pt x="1240" y="1015"/>
                    <a:pt x="1240" y="991"/>
                  </a:cubicBezTo>
                  <a:cubicBezTo>
                    <a:pt x="1215" y="942"/>
                    <a:pt x="1215" y="894"/>
                    <a:pt x="1215" y="845"/>
                  </a:cubicBezTo>
                  <a:cubicBezTo>
                    <a:pt x="1191" y="821"/>
                    <a:pt x="1167" y="796"/>
                    <a:pt x="1143" y="796"/>
                  </a:cubicBezTo>
                  <a:close/>
                  <a:moveTo>
                    <a:pt x="1191" y="1185"/>
                  </a:moveTo>
                  <a:cubicBezTo>
                    <a:pt x="1167" y="1185"/>
                    <a:pt x="1143" y="1209"/>
                    <a:pt x="1143" y="1234"/>
                  </a:cubicBezTo>
                  <a:cubicBezTo>
                    <a:pt x="1143" y="1282"/>
                    <a:pt x="1143" y="1355"/>
                    <a:pt x="1118" y="1404"/>
                  </a:cubicBezTo>
                  <a:cubicBezTo>
                    <a:pt x="1118" y="1428"/>
                    <a:pt x="1143" y="1452"/>
                    <a:pt x="1167" y="1452"/>
                  </a:cubicBezTo>
                  <a:cubicBezTo>
                    <a:pt x="1191" y="1452"/>
                    <a:pt x="1215" y="1452"/>
                    <a:pt x="1215" y="1428"/>
                  </a:cubicBezTo>
                  <a:cubicBezTo>
                    <a:pt x="1215" y="1355"/>
                    <a:pt x="1240" y="1307"/>
                    <a:pt x="1240" y="1234"/>
                  </a:cubicBezTo>
                  <a:cubicBezTo>
                    <a:pt x="1240" y="1209"/>
                    <a:pt x="1215" y="1185"/>
                    <a:pt x="1191" y="1185"/>
                  </a:cubicBezTo>
                  <a:close/>
                  <a:moveTo>
                    <a:pt x="1107" y="1549"/>
                  </a:moveTo>
                  <a:cubicBezTo>
                    <a:pt x="1093" y="1549"/>
                    <a:pt x="1078" y="1557"/>
                    <a:pt x="1070" y="1574"/>
                  </a:cubicBezTo>
                  <a:cubicBezTo>
                    <a:pt x="1045" y="1622"/>
                    <a:pt x="997" y="1695"/>
                    <a:pt x="973" y="1744"/>
                  </a:cubicBezTo>
                  <a:cubicBezTo>
                    <a:pt x="948" y="1744"/>
                    <a:pt x="948" y="1792"/>
                    <a:pt x="973" y="1792"/>
                  </a:cubicBezTo>
                  <a:lnTo>
                    <a:pt x="1045" y="1792"/>
                  </a:lnTo>
                  <a:cubicBezTo>
                    <a:pt x="1094" y="1744"/>
                    <a:pt x="1118" y="1671"/>
                    <a:pt x="1143" y="1622"/>
                  </a:cubicBezTo>
                  <a:cubicBezTo>
                    <a:pt x="1158" y="1575"/>
                    <a:pt x="1133" y="1549"/>
                    <a:pt x="1107" y="1549"/>
                  </a:cubicBezTo>
                  <a:close/>
                  <a:moveTo>
                    <a:pt x="438" y="1792"/>
                  </a:moveTo>
                  <a:cubicBezTo>
                    <a:pt x="394" y="1792"/>
                    <a:pt x="390" y="1893"/>
                    <a:pt x="426" y="1893"/>
                  </a:cubicBezTo>
                  <a:cubicBezTo>
                    <a:pt x="430" y="1893"/>
                    <a:pt x="434" y="1892"/>
                    <a:pt x="438" y="1890"/>
                  </a:cubicBezTo>
                  <a:lnTo>
                    <a:pt x="632" y="1890"/>
                  </a:lnTo>
                  <a:cubicBezTo>
                    <a:pt x="657" y="1890"/>
                    <a:pt x="681" y="1890"/>
                    <a:pt x="681" y="1841"/>
                  </a:cubicBezTo>
                  <a:cubicBezTo>
                    <a:pt x="681" y="1817"/>
                    <a:pt x="657" y="1817"/>
                    <a:pt x="632" y="1792"/>
                  </a:cubicBezTo>
                  <a:close/>
                  <a:moveTo>
                    <a:pt x="244" y="1841"/>
                  </a:moveTo>
                  <a:cubicBezTo>
                    <a:pt x="171" y="1865"/>
                    <a:pt x="98" y="1914"/>
                    <a:pt x="74" y="1963"/>
                  </a:cubicBezTo>
                  <a:cubicBezTo>
                    <a:pt x="49" y="1987"/>
                    <a:pt x="49" y="2011"/>
                    <a:pt x="74" y="2011"/>
                  </a:cubicBezTo>
                  <a:cubicBezTo>
                    <a:pt x="74" y="2023"/>
                    <a:pt x="74" y="2029"/>
                    <a:pt x="77" y="2029"/>
                  </a:cubicBezTo>
                  <a:cubicBezTo>
                    <a:pt x="80" y="2029"/>
                    <a:pt x="86" y="2023"/>
                    <a:pt x="98" y="2011"/>
                  </a:cubicBezTo>
                  <a:cubicBezTo>
                    <a:pt x="98" y="2023"/>
                    <a:pt x="104" y="2029"/>
                    <a:pt x="110" y="2029"/>
                  </a:cubicBezTo>
                  <a:cubicBezTo>
                    <a:pt x="116" y="2029"/>
                    <a:pt x="122" y="2023"/>
                    <a:pt x="122" y="2011"/>
                  </a:cubicBezTo>
                  <a:cubicBezTo>
                    <a:pt x="171" y="1987"/>
                    <a:pt x="220" y="1938"/>
                    <a:pt x="268" y="1938"/>
                  </a:cubicBezTo>
                  <a:cubicBezTo>
                    <a:pt x="292" y="1938"/>
                    <a:pt x="317" y="1914"/>
                    <a:pt x="292" y="1865"/>
                  </a:cubicBezTo>
                  <a:cubicBezTo>
                    <a:pt x="292" y="1841"/>
                    <a:pt x="268" y="1841"/>
                    <a:pt x="244" y="1841"/>
                  </a:cubicBezTo>
                  <a:close/>
                  <a:moveTo>
                    <a:pt x="803" y="1841"/>
                  </a:moveTo>
                  <a:cubicBezTo>
                    <a:pt x="778" y="1841"/>
                    <a:pt x="754" y="1841"/>
                    <a:pt x="754" y="1865"/>
                  </a:cubicBezTo>
                  <a:cubicBezTo>
                    <a:pt x="754" y="1890"/>
                    <a:pt x="754" y="1914"/>
                    <a:pt x="778" y="1938"/>
                  </a:cubicBezTo>
                  <a:lnTo>
                    <a:pt x="705" y="1987"/>
                  </a:lnTo>
                  <a:cubicBezTo>
                    <a:pt x="681" y="2011"/>
                    <a:pt x="681" y="2035"/>
                    <a:pt x="705" y="2060"/>
                  </a:cubicBezTo>
                  <a:lnTo>
                    <a:pt x="754" y="2060"/>
                  </a:lnTo>
                  <a:cubicBezTo>
                    <a:pt x="754" y="2060"/>
                    <a:pt x="754" y="2060"/>
                    <a:pt x="754" y="2035"/>
                  </a:cubicBezTo>
                  <a:cubicBezTo>
                    <a:pt x="803" y="2011"/>
                    <a:pt x="827" y="1987"/>
                    <a:pt x="875" y="1938"/>
                  </a:cubicBezTo>
                  <a:lnTo>
                    <a:pt x="948" y="1963"/>
                  </a:lnTo>
                  <a:cubicBezTo>
                    <a:pt x="955" y="1970"/>
                    <a:pt x="963" y="1973"/>
                    <a:pt x="970" y="1973"/>
                  </a:cubicBezTo>
                  <a:cubicBezTo>
                    <a:pt x="987" y="1973"/>
                    <a:pt x="1004" y="1955"/>
                    <a:pt x="1021" y="1938"/>
                  </a:cubicBezTo>
                  <a:cubicBezTo>
                    <a:pt x="1021" y="1914"/>
                    <a:pt x="997" y="1890"/>
                    <a:pt x="997" y="1890"/>
                  </a:cubicBezTo>
                  <a:lnTo>
                    <a:pt x="900" y="1841"/>
                  </a:lnTo>
                  <a:close/>
                  <a:moveTo>
                    <a:pt x="1143" y="1993"/>
                  </a:moveTo>
                  <a:cubicBezTo>
                    <a:pt x="1130" y="1993"/>
                    <a:pt x="1118" y="1999"/>
                    <a:pt x="1118" y="2011"/>
                  </a:cubicBezTo>
                  <a:cubicBezTo>
                    <a:pt x="1094" y="2035"/>
                    <a:pt x="1094" y="2060"/>
                    <a:pt x="1118" y="2084"/>
                  </a:cubicBezTo>
                  <a:cubicBezTo>
                    <a:pt x="1167" y="2108"/>
                    <a:pt x="1191" y="2157"/>
                    <a:pt x="1240" y="2205"/>
                  </a:cubicBezTo>
                  <a:cubicBezTo>
                    <a:pt x="1240" y="2205"/>
                    <a:pt x="1264" y="2205"/>
                    <a:pt x="1264" y="2230"/>
                  </a:cubicBezTo>
                  <a:lnTo>
                    <a:pt x="1313" y="2230"/>
                  </a:lnTo>
                  <a:cubicBezTo>
                    <a:pt x="1337" y="2205"/>
                    <a:pt x="1337" y="2181"/>
                    <a:pt x="1313" y="2157"/>
                  </a:cubicBezTo>
                  <a:cubicBezTo>
                    <a:pt x="1264" y="2108"/>
                    <a:pt x="1215" y="2060"/>
                    <a:pt x="1167" y="2011"/>
                  </a:cubicBezTo>
                  <a:cubicBezTo>
                    <a:pt x="1167" y="1999"/>
                    <a:pt x="1155" y="1993"/>
                    <a:pt x="1143" y="1993"/>
                  </a:cubicBezTo>
                  <a:close/>
                  <a:moveTo>
                    <a:pt x="585" y="2074"/>
                  </a:moveTo>
                  <a:cubicBezTo>
                    <a:pt x="576" y="2074"/>
                    <a:pt x="567" y="2077"/>
                    <a:pt x="560" y="2084"/>
                  </a:cubicBezTo>
                  <a:cubicBezTo>
                    <a:pt x="511" y="2108"/>
                    <a:pt x="462" y="2133"/>
                    <a:pt x="414" y="2157"/>
                  </a:cubicBezTo>
                  <a:cubicBezTo>
                    <a:pt x="365" y="2157"/>
                    <a:pt x="365" y="2230"/>
                    <a:pt x="414" y="2254"/>
                  </a:cubicBezTo>
                  <a:lnTo>
                    <a:pt x="438" y="2230"/>
                  </a:lnTo>
                  <a:cubicBezTo>
                    <a:pt x="487" y="2205"/>
                    <a:pt x="560" y="2181"/>
                    <a:pt x="608" y="2157"/>
                  </a:cubicBezTo>
                  <a:cubicBezTo>
                    <a:pt x="632" y="2157"/>
                    <a:pt x="632" y="2133"/>
                    <a:pt x="632" y="2108"/>
                  </a:cubicBezTo>
                  <a:cubicBezTo>
                    <a:pt x="632" y="2091"/>
                    <a:pt x="608" y="2074"/>
                    <a:pt x="585" y="2074"/>
                  </a:cubicBezTo>
                  <a:close/>
                  <a:moveTo>
                    <a:pt x="49" y="2108"/>
                  </a:moveTo>
                  <a:cubicBezTo>
                    <a:pt x="25" y="2133"/>
                    <a:pt x="1" y="2157"/>
                    <a:pt x="25" y="2181"/>
                  </a:cubicBezTo>
                  <a:cubicBezTo>
                    <a:pt x="74" y="2230"/>
                    <a:pt x="147" y="2278"/>
                    <a:pt x="220" y="2278"/>
                  </a:cubicBezTo>
                  <a:lnTo>
                    <a:pt x="244" y="2278"/>
                  </a:lnTo>
                  <a:cubicBezTo>
                    <a:pt x="244" y="2278"/>
                    <a:pt x="268" y="2254"/>
                    <a:pt x="268" y="2230"/>
                  </a:cubicBezTo>
                  <a:cubicBezTo>
                    <a:pt x="268" y="2205"/>
                    <a:pt x="244" y="2181"/>
                    <a:pt x="220" y="2181"/>
                  </a:cubicBezTo>
                  <a:cubicBezTo>
                    <a:pt x="195" y="2181"/>
                    <a:pt x="122" y="2181"/>
                    <a:pt x="98" y="2133"/>
                  </a:cubicBezTo>
                  <a:cubicBezTo>
                    <a:pt x="98" y="2108"/>
                    <a:pt x="74" y="2108"/>
                    <a:pt x="49" y="2108"/>
                  </a:cubicBezTo>
                  <a:close/>
                  <a:moveTo>
                    <a:pt x="1361" y="2278"/>
                  </a:moveTo>
                  <a:cubicBezTo>
                    <a:pt x="1337" y="2303"/>
                    <a:pt x="1313" y="2327"/>
                    <a:pt x="1337" y="2351"/>
                  </a:cubicBezTo>
                  <a:cubicBezTo>
                    <a:pt x="1337" y="2400"/>
                    <a:pt x="1361" y="2448"/>
                    <a:pt x="1361" y="2521"/>
                  </a:cubicBezTo>
                  <a:cubicBezTo>
                    <a:pt x="1361" y="2546"/>
                    <a:pt x="1386" y="2570"/>
                    <a:pt x="1410" y="2570"/>
                  </a:cubicBezTo>
                  <a:cubicBezTo>
                    <a:pt x="1434" y="2570"/>
                    <a:pt x="1458" y="2546"/>
                    <a:pt x="1458" y="2521"/>
                  </a:cubicBezTo>
                  <a:cubicBezTo>
                    <a:pt x="1458" y="2448"/>
                    <a:pt x="1434" y="2375"/>
                    <a:pt x="1410" y="2327"/>
                  </a:cubicBezTo>
                  <a:cubicBezTo>
                    <a:pt x="1410" y="2303"/>
                    <a:pt x="1361" y="2278"/>
                    <a:pt x="1361" y="2278"/>
                  </a:cubicBezTo>
                  <a:close/>
                  <a:moveTo>
                    <a:pt x="1402" y="2657"/>
                  </a:moveTo>
                  <a:cubicBezTo>
                    <a:pt x="1383" y="2657"/>
                    <a:pt x="1378" y="2674"/>
                    <a:pt x="1361" y="2691"/>
                  </a:cubicBezTo>
                  <a:cubicBezTo>
                    <a:pt x="1361" y="2764"/>
                    <a:pt x="1337" y="2813"/>
                    <a:pt x="1313" y="2861"/>
                  </a:cubicBezTo>
                  <a:cubicBezTo>
                    <a:pt x="1313" y="2886"/>
                    <a:pt x="1337" y="2910"/>
                    <a:pt x="1361" y="2934"/>
                  </a:cubicBezTo>
                  <a:cubicBezTo>
                    <a:pt x="1386" y="2934"/>
                    <a:pt x="1410" y="2934"/>
                    <a:pt x="1410" y="2910"/>
                  </a:cubicBezTo>
                  <a:cubicBezTo>
                    <a:pt x="1434" y="2837"/>
                    <a:pt x="1458" y="2764"/>
                    <a:pt x="1458" y="2716"/>
                  </a:cubicBezTo>
                  <a:cubicBezTo>
                    <a:pt x="1458" y="2691"/>
                    <a:pt x="1458" y="2667"/>
                    <a:pt x="1434" y="2667"/>
                  </a:cubicBezTo>
                  <a:cubicBezTo>
                    <a:pt x="1420" y="2660"/>
                    <a:pt x="1410" y="2657"/>
                    <a:pt x="1402" y="2657"/>
                  </a:cubicBezTo>
                  <a:close/>
                  <a:moveTo>
                    <a:pt x="1288" y="3021"/>
                  </a:moveTo>
                  <a:cubicBezTo>
                    <a:pt x="1272" y="3021"/>
                    <a:pt x="1256" y="3031"/>
                    <a:pt x="1240" y="3031"/>
                  </a:cubicBezTo>
                  <a:lnTo>
                    <a:pt x="1167" y="3201"/>
                  </a:lnTo>
                  <a:cubicBezTo>
                    <a:pt x="1143" y="3226"/>
                    <a:pt x="1167" y="3250"/>
                    <a:pt x="1191" y="3274"/>
                  </a:cubicBezTo>
                  <a:cubicBezTo>
                    <a:pt x="1215" y="3274"/>
                    <a:pt x="1240" y="3274"/>
                    <a:pt x="1240" y="3250"/>
                  </a:cubicBezTo>
                  <a:cubicBezTo>
                    <a:pt x="1264" y="3201"/>
                    <a:pt x="1313" y="3153"/>
                    <a:pt x="1337" y="3080"/>
                  </a:cubicBezTo>
                  <a:cubicBezTo>
                    <a:pt x="1337" y="3056"/>
                    <a:pt x="1337" y="3031"/>
                    <a:pt x="1313" y="3031"/>
                  </a:cubicBezTo>
                  <a:cubicBezTo>
                    <a:pt x="1305" y="3023"/>
                    <a:pt x="1296" y="3021"/>
                    <a:pt x="1288" y="3021"/>
                  </a:cubicBezTo>
                  <a:close/>
                  <a:moveTo>
                    <a:pt x="1124" y="3351"/>
                  </a:moveTo>
                  <a:cubicBezTo>
                    <a:pt x="1112" y="3351"/>
                    <a:pt x="1101" y="3357"/>
                    <a:pt x="1094" y="3371"/>
                  </a:cubicBezTo>
                  <a:cubicBezTo>
                    <a:pt x="1045" y="3444"/>
                    <a:pt x="1021" y="3493"/>
                    <a:pt x="997" y="3542"/>
                  </a:cubicBezTo>
                  <a:cubicBezTo>
                    <a:pt x="973" y="3542"/>
                    <a:pt x="973" y="3566"/>
                    <a:pt x="997" y="3590"/>
                  </a:cubicBezTo>
                  <a:lnTo>
                    <a:pt x="1070" y="3590"/>
                  </a:lnTo>
                  <a:cubicBezTo>
                    <a:pt x="1094" y="3542"/>
                    <a:pt x="1143" y="3493"/>
                    <a:pt x="1167" y="3420"/>
                  </a:cubicBezTo>
                  <a:cubicBezTo>
                    <a:pt x="1184" y="3386"/>
                    <a:pt x="1153" y="3351"/>
                    <a:pt x="1124" y="3351"/>
                  </a:cubicBezTo>
                  <a:close/>
                  <a:moveTo>
                    <a:pt x="705" y="3566"/>
                  </a:moveTo>
                  <a:cubicBezTo>
                    <a:pt x="632" y="3566"/>
                    <a:pt x="560" y="3590"/>
                    <a:pt x="511" y="3639"/>
                  </a:cubicBezTo>
                  <a:cubicBezTo>
                    <a:pt x="487" y="3639"/>
                    <a:pt x="487" y="3687"/>
                    <a:pt x="511" y="3687"/>
                  </a:cubicBezTo>
                  <a:cubicBezTo>
                    <a:pt x="511" y="3699"/>
                    <a:pt x="511" y="3705"/>
                    <a:pt x="514" y="3705"/>
                  </a:cubicBezTo>
                  <a:cubicBezTo>
                    <a:pt x="517" y="3705"/>
                    <a:pt x="523" y="3699"/>
                    <a:pt x="535" y="3687"/>
                  </a:cubicBezTo>
                  <a:cubicBezTo>
                    <a:pt x="535" y="3687"/>
                    <a:pt x="535" y="3712"/>
                    <a:pt x="560" y="3712"/>
                  </a:cubicBezTo>
                  <a:cubicBezTo>
                    <a:pt x="608" y="3663"/>
                    <a:pt x="657" y="3663"/>
                    <a:pt x="705" y="3663"/>
                  </a:cubicBezTo>
                  <a:cubicBezTo>
                    <a:pt x="730" y="3663"/>
                    <a:pt x="754" y="3639"/>
                    <a:pt x="754" y="3614"/>
                  </a:cubicBezTo>
                  <a:cubicBezTo>
                    <a:pt x="754" y="3590"/>
                    <a:pt x="730" y="3566"/>
                    <a:pt x="705" y="3566"/>
                  </a:cubicBezTo>
                  <a:close/>
                  <a:moveTo>
                    <a:pt x="900" y="3590"/>
                  </a:moveTo>
                  <a:cubicBezTo>
                    <a:pt x="875" y="3590"/>
                    <a:pt x="851" y="3614"/>
                    <a:pt x="851" y="3639"/>
                  </a:cubicBezTo>
                  <a:cubicBezTo>
                    <a:pt x="827" y="3639"/>
                    <a:pt x="851" y="3663"/>
                    <a:pt x="851" y="3687"/>
                  </a:cubicBezTo>
                  <a:cubicBezTo>
                    <a:pt x="827" y="3736"/>
                    <a:pt x="778" y="3760"/>
                    <a:pt x="730" y="3809"/>
                  </a:cubicBezTo>
                  <a:cubicBezTo>
                    <a:pt x="730" y="3833"/>
                    <a:pt x="730" y="3857"/>
                    <a:pt x="730" y="3882"/>
                  </a:cubicBezTo>
                  <a:lnTo>
                    <a:pt x="803" y="3882"/>
                  </a:lnTo>
                  <a:cubicBezTo>
                    <a:pt x="851" y="3833"/>
                    <a:pt x="900" y="3784"/>
                    <a:pt x="948" y="3736"/>
                  </a:cubicBezTo>
                  <a:cubicBezTo>
                    <a:pt x="948" y="3736"/>
                    <a:pt x="948" y="3712"/>
                    <a:pt x="948" y="3712"/>
                  </a:cubicBezTo>
                  <a:cubicBezTo>
                    <a:pt x="973" y="3712"/>
                    <a:pt x="1021" y="3736"/>
                    <a:pt x="1045" y="3736"/>
                  </a:cubicBezTo>
                  <a:cubicBezTo>
                    <a:pt x="1053" y="3743"/>
                    <a:pt x="1060" y="3746"/>
                    <a:pt x="1067" y="3746"/>
                  </a:cubicBezTo>
                  <a:cubicBezTo>
                    <a:pt x="1084" y="3746"/>
                    <a:pt x="1101" y="3729"/>
                    <a:pt x="1118" y="3712"/>
                  </a:cubicBezTo>
                  <a:cubicBezTo>
                    <a:pt x="1118" y="3712"/>
                    <a:pt x="1118" y="3663"/>
                    <a:pt x="1094" y="3663"/>
                  </a:cubicBezTo>
                  <a:cubicBezTo>
                    <a:pt x="1021" y="3639"/>
                    <a:pt x="973" y="3614"/>
                    <a:pt x="900" y="3590"/>
                  </a:cubicBezTo>
                  <a:close/>
                  <a:moveTo>
                    <a:pt x="1231" y="3742"/>
                  </a:moveTo>
                  <a:cubicBezTo>
                    <a:pt x="1222" y="3742"/>
                    <a:pt x="1215" y="3748"/>
                    <a:pt x="1215" y="3760"/>
                  </a:cubicBezTo>
                  <a:cubicBezTo>
                    <a:pt x="1191" y="3784"/>
                    <a:pt x="1191" y="3809"/>
                    <a:pt x="1215" y="3833"/>
                  </a:cubicBezTo>
                  <a:cubicBezTo>
                    <a:pt x="1264" y="3857"/>
                    <a:pt x="1313" y="3882"/>
                    <a:pt x="1361" y="3930"/>
                  </a:cubicBezTo>
                  <a:lnTo>
                    <a:pt x="1386" y="3930"/>
                  </a:lnTo>
                  <a:cubicBezTo>
                    <a:pt x="1386" y="3930"/>
                    <a:pt x="1396" y="3941"/>
                    <a:pt x="1411" y="3941"/>
                  </a:cubicBezTo>
                  <a:cubicBezTo>
                    <a:pt x="1418" y="3941"/>
                    <a:pt x="1426" y="3938"/>
                    <a:pt x="1434" y="3930"/>
                  </a:cubicBezTo>
                  <a:cubicBezTo>
                    <a:pt x="1434" y="3930"/>
                    <a:pt x="1434" y="3882"/>
                    <a:pt x="1434" y="3882"/>
                  </a:cubicBezTo>
                  <a:cubicBezTo>
                    <a:pt x="1386" y="3833"/>
                    <a:pt x="1313" y="3784"/>
                    <a:pt x="1264" y="3760"/>
                  </a:cubicBezTo>
                  <a:cubicBezTo>
                    <a:pt x="1252" y="3748"/>
                    <a:pt x="1240" y="3742"/>
                    <a:pt x="1231" y="3742"/>
                  </a:cubicBezTo>
                  <a:close/>
                  <a:moveTo>
                    <a:pt x="462" y="3784"/>
                  </a:moveTo>
                  <a:cubicBezTo>
                    <a:pt x="438" y="3784"/>
                    <a:pt x="414" y="3809"/>
                    <a:pt x="438" y="3833"/>
                  </a:cubicBezTo>
                  <a:cubicBezTo>
                    <a:pt x="438" y="3906"/>
                    <a:pt x="487" y="3979"/>
                    <a:pt x="584" y="3979"/>
                  </a:cubicBezTo>
                  <a:lnTo>
                    <a:pt x="608" y="3979"/>
                  </a:lnTo>
                  <a:cubicBezTo>
                    <a:pt x="632" y="3979"/>
                    <a:pt x="657" y="3954"/>
                    <a:pt x="657" y="3906"/>
                  </a:cubicBezTo>
                  <a:cubicBezTo>
                    <a:pt x="632" y="3882"/>
                    <a:pt x="608" y="3882"/>
                    <a:pt x="584" y="3882"/>
                  </a:cubicBezTo>
                  <a:cubicBezTo>
                    <a:pt x="560" y="3882"/>
                    <a:pt x="511" y="3882"/>
                    <a:pt x="511" y="3809"/>
                  </a:cubicBezTo>
                  <a:cubicBezTo>
                    <a:pt x="511" y="3784"/>
                    <a:pt x="487" y="3784"/>
                    <a:pt x="462" y="3784"/>
                  </a:cubicBezTo>
                  <a:close/>
                  <a:moveTo>
                    <a:pt x="1520" y="3963"/>
                  </a:moveTo>
                  <a:cubicBezTo>
                    <a:pt x="1480" y="3963"/>
                    <a:pt x="1445" y="4014"/>
                    <a:pt x="1483" y="4052"/>
                  </a:cubicBezTo>
                  <a:cubicBezTo>
                    <a:pt x="1507" y="4100"/>
                    <a:pt x="1556" y="4149"/>
                    <a:pt x="1580" y="4197"/>
                  </a:cubicBezTo>
                  <a:cubicBezTo>
                    <a:pt x="1604" y="4197"/>
                    <a:pt x="1604" y="4222"/>
                    <a:pt x="1628" y="4222"/>
                  </a:cubicBezTo>
                  <a:lnTo>
                    <a:pt x="1628" y="4197"/>
                  </a:lnTo>
                  <a:lnTo>
                    <a:pt x="1653" y="4197"/>
                  </a:lnTo>
                  <a:cubicBezTo>
                    <a:pt x="1677" y="4197"/>
                    <a:pt x="1677" y="4173"/>
                    <a:pt x="1677" y="4149"/>
                  </a:cubicBezTo>
                  <a:cubicBezTo>
                    <a:pt x="1628" y="4100"/>
                    <a:pt x="1604" y="4027"/>
                    <a:pt x="1556" y="3979"/>
                  </a:cubicBezTo>
                  <a:cubicBezTo>
                    <a:pt x="1544" y="3967"/>
                    <a:pt x="1532" y="3963"/>
                    <a:pt x="1520" y="3963"/>
                  </a:cubicBezTo>
                  <a:close/>
                  <a:moveTo>
                    <a:pt x="1722" y="4285"/>
                  </a:moveTo>
                  <a:cubicBezTo>
                    <a:pt x="1716" y="4285"/>
                    <a:pt x="1708" y="4287"/>
                    <a:pt x="1701" y="4295"/>
                  </a:cubicBezTo>
                  <a:cubicBezTo>
                    <a:pt x="1677" y="4295"/>
                    <a:pt x="1653" y="4319"/>
                    <a:pt x="1677" y="4343"/>
                  </a:cubicBezTo>
                  <a:cubicBezTo>
                    <a:pt x="1701" y="4416"/>
                    <a:pt x="1726" y="4465"/>
                    <a:pt x="1726" y="4513"/>
                  </a:cubicBezTo>
                  <a:cubicBezTo>
                    <a:pt x="1726" y="4537"/>
                    <a:pt x="1750" y="4562"/>
                    <a:pt x="1774" y="4562"/>
                  </a:cubicBezTo>
                  <a:cubicBezTo>
                    <a:pt x="1799" y="4562"/>
                    <a:pt x="1823" y="4513"/>
                    <a:pt x="1823" y="4489"/>
                  </a:cubicBezTo>
                  <a:cubicBezTo>
                    <a:pt x="1799" y="4440"/>
                    <a:pt x="1774" y="4367"/>
                    <a:pt x="1750" y="4319"/>
                  </a:cubicBezTo>
                  <a:cubicBezTo>
                    <a:pt x="1750" y="4302"/>
                    <a:pt x="1738" y="4285"/>
                    <a:pt x="1722" y="4285"/>
                  </a:cubicBezTo>
                  <a:close/>
                  <a:moveTo>
                    <a:pt x="1799" y="4635"/>
                  </a:moveTo>
                  <a:cubicBezTo>
                    <a:pt x="1774" y="4659"/>
                    <a:pt x="1750" y="4683"/>
                    <a:pt x="1750" y="4708"/>
                  </a:cubicBezTo>
                  <a:lnTo>
                    <a:pt x="1750" y="4780"/>
                  </a:lnTo>
                  <a:lnTo>
                    <a:pt x="1750" y="4878"/>
                  </a:lnTo>
                  <a:cubicBezTo>
                    <a:pt x="1750" y="4902"/>
                    <a:pt x="1774" y="4926"/>
                    <a:pt x="1799" y="4926"/>
                  </a:cubicBezTo>
                  <a:cubicBezTo>
                    <a:pt x="1823" y="4926"/>
                    <a:pt x="1847" y="4902"/>
                    <a:pt x="1847" y="4878"/>
                  </a:cubicBezTo>
                  <a:lnTo>
                    <a:pt x="1847" y="4780"/>
                  </a:lnTo>
                  <a:lnTo>
                    <a:pt x="1847" y="4683"/>
                  </a:lnTo>
                  <a:cubicBezTo>
                    <a:pt x="1847" y="4659"/>
                    <a:pt x="1823" y="4635"/>
                    <a:pt x="1799" y="4635"/>
                  </a:cubicBezTo>
                  <a:close/>
                  <a:moveTo>
                    <a:pt x="1799" y="5023"/>
                  </a:moveTo>
                  <a:cubicBezTo>
                    <a:pt x="1774" y="5023"/>
                    <a:pt x="1750" y="5023"/>
                    <a:pt x="1750" y="5048"/>
                  </a:cubicBezTo>
                  <a:cubicBezTo>
                    <a:pt x="1726" y="5096"/>
                    <a:pt x="1726" y="5145"/>
                    <a:pt x="1726" y="5169"/>
                  </a:cubicBezTo>
                  <a:cubicBezTo>
                    <a:pt x="1701" y="5193"/>
                    <a:pt x="1726" y="5218"/>
                    <a:pt x="1750" y="5242"/>
                  </a:cubicBezTo>
                  <a:cubicBezTo>
                    <a:pt x="1774" y="5242"/>
                    <a:pt x="1799" y="5218"/>
                    <a:pt x="1799" y="5193"/>
                  </a:cubicBezTo>
                  <a:cubicBezTo>
                    <a:pt x="1823" y="5169"/>
                    <a:pt x="1823" y="5121"/>
                    <a:pt x="1823" y="5072"/>
                  </a:cubicBezTo>
                  <a:cubicBezTo>
                    <a:pt x="1847" y="5048"/>
                    <a:pt x="1823" y="5023"/>
                    <a:pt x="1799" y="50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7" name="Google Shape;209;p6"/>
          <p:cNvGrpSpPr>
            <a:grpSpLocks/>
          </p:cNvGrpSpPr>
          <p:nvPr/>
        </p:nvGrpSpPr>
        <p:grpSpPr bwMode="auto">
          <a:xfrm flipH="1">
            <a:off x="11041063" y="5276850"/>
            <a:ext cx="944562" cy="1638300"/>
            <a:chOff x="-1056319" y="1385262"/>
            <a:chExt cx="212940" cy="369285"/>
          </a:xfrm>
        </p:grpSpPr>
        <p:sp>
          <p:nvSpPr>
            <p:cNvPr id="18" name="Google Shape;210;p6"/>
            <p:cNvSpPr/>
            <p:nvPr/>
          </p:nvSpPr>
          <p:spPr>
            <a:xfrm>
              <a:off x="-933207" y="1467564"/>
              <a:ext cx="27199" cy="279111"/>
            </a:xfrm>
            <a:custGeom>
              <a:avLst/>
              <a:gdLst/>
              <a:ahLst/>
              <a:cxnLst/>
              <a:rect l="l" t="t" r="r" b="b"/>
              <a:pathLst>
                <a:path w="705" h="7168" extrusionOk="0">
                  <a:moveTo>
                    <a:pt x="680" y="1"/>
                  </a:moveTo>
                  <a:cubicBezTo>
                    <a:pt x="656" y="1"/>
                    <a:pt x="632" y="25"/>
                    <a:pt x="632" y="50"/>
                  </a:cubicBezTo>
                  <a:cubicBezTo>
                    <a:pt x="608" y="292"/>
                    <a:pt x="0" y="6123"/>
                    <a:pt x="170" y="7119"/>
                  </a:cubicBezTo>
                  <a:cubicBezTo>
                    <a:pt x="170" y="7143"/>
                    <a:pt x="170" y="7167"/>
                    <a:pt x="195" y="7167"/>
                  </a:cubicBezTo>
                  <a:lnTo>
                    <a:pt x="219" y="7167"/>
                  </a:lnTo>
                  <a:cubicBezTo>
                    <a:pt x="243" y="7143"/>
                    <a:pt x="243" y="7119"/>
                    <a:pt x="243" y="7094"/>
                  </a:cubicBezTo>
                  <a:cubicBezTo>
                    <a:pt x="97" y="6123"/>
                    <a:pt x="705" y="122"/>
                    <a:pt x="705" y="74"/>
                  </a:cubicBezTo>
                  <a:cubicBezTo>
                    <a:pt x="705" y="25"/>
                    <a:pt x="705" y="25"/>
                    <a:pt x="6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" name="Google Shape;211;p6"/>
            <p:cNvSpPr/>
            <p:nvPr/>
          </p:nvSpPr>
          <p:spPr>
            <a:xfrm>
              <a:off x="-968280" y="1385262"/>
              <a:ext cx="124901" cy="123811"/>
            </a:xfrm>
            <a:custGeom>
              <a:avLst/>
              <a:gdLst/>
              <a:ahLst/>
              <a:cxnLst/>
              <a:rect l="l" t="t" r="r" b="b"/>
              <a:pathLst>
                <a:path w="3208" h="3183" extrusionOk="0">
                  <a:moveTo>
                    <a:pt x="1555" y="98"/>
                  </a:moveTo>
                  <a:cubicBezTo>
                    <a:pt x="1871" y="171"/>
                    <a:pt x="1871" y="705"/>
                    <a:pt x="1871" y="705"/>
                  </a:cubicBezTo>
                  <a:cubicBezTo>
                    <a:pt x="1871" y="729"/>
                    <a:pt x="1895" y="754"/>
                    <a:pt x="1920" y="754"/>
                  </a:cubicBezTo>
                  <a:cubicBezTo>
                    <a:pt x="1944" y="754"/>
                    <a:pt x="1968" y="754"/>
                    <a:pt x="1968" y="729"/>
                  </a:cubicBezTo>
                  <a:cubicBezTo>
                    <a:pt x="2065" y="535"/>
                    <a:pt x="2260" y="243"/>
                    <a:pt x="2381" y="243"/>
                  </a:cubicBezTo>
                  <a:cubicBezTo>
                    <a:pt x="2405" y="243"/>
                    <a:pt x="2430" y="243"/>
                    <a:pt x="2430" y="268"/>
                  </a:cubicBezTo>
                  <a:cubicBezTo>
                    <a:pt x="2600" y="389"/>
                    <a:pt x="2478" y="802"/>
                    <a:pt x="2405" y="948"/>
                  </a:cubicBezTo>
                  <a:cubicBezTo>
                    <a:pt x="2386" y="988"/>
                    <a:pt x="2414" y="1027"/>
                    <a:pt x="2452" y="1027"/>
                  </a:cubicBezTo>
                  <a:cubicBezTo>
                    <a:pt x="2460" y="1027"/>
                    <a:pt x="2469" y="1025"/>
                    <a:pt x="2478" y="1021"/>
                  </a:cubicBezTo>
                  <a:cubicBezTo>
                    <a:pt x="2600" y="972"/>
                    <a:pt x="2745" y="924"/>
                    <a:pt x="2891" y="924"/>
                  </a:cubicBezTo>
                  <a:cubicBezTo>
                    <a:pt x="2940" y="924"/>
                    <a:pt x="3013" y="924"/>
                    <a:pt x="3061" y="972"/>
                  </a:cubicBezTo>
                  <a:cubicBezTo>
                    <a:pt x="3061" y="972"/>
                    <a:pt x="3061" y="996"/>
                    <a:pt x="3061" y="996"/>
                  </a:cubicBezTo>
                  <a:cubicBezTo>
                    <a:pt x="3037" y="1142"/>
                    <a:pt x="2745" y="1409"/>
                    <a:pt x="2551" y="1580"/>
                  </a:cubicBezTo>
                  <a:cubicBezTo>
                    <a:pt x="2527" y="1580"/>
                    <a:pt x="2527" y="1604"/>
                    <a:pt x="2527" y="1628"/>
                  </a:cubicBezTo>
                  <a:cubicBezTo>
                    <a:pt x="2551" y="1628"/>
                    <a:pt x="2551" y="1652"/>
                    <a:pt x="2575" y="1652"/>
                  </a:cubicBezTo>
                  <a:cubicBezTo>
                    <a:pt x="2721" y="1652"/>
                    <a:pt x="3134" y="1725"/>
                    <a:pt x="3134" y="1920"/>
                  </a:cubicBezTo>
                  <a:cubicBezTo>
                    <a:pt x="3134" y="2114"/>
                    <a:pt x="2624" y="2163"/>
                    <a:pt x="2430" y="2163"/>
                  </a:cubicBezTo>
                  <a:cubicBezTo>
                    <a:pt x="2430" y="2163"/>
                    <a:pt x="2405" y="2163"/>
                    <a:pt x="2405" y="2187"/>
                  </a:cubicBezTo>
                  <a:cubicBezTo>
                    <a:pt x="2381" y="2211"/>
                    <a:pt x="2381" y="2211"/>
                    <a:pt x="2405" y="2235"/>
                  </a:cubicBezTo>
                  <a:cubicBezTo>
                    <a:pt x="2405" y="2235"/>
                    <a:pt x="2697" y="2551"/>
                    <a:pt x="2527" y="2794"/>
                  </a:cubicBezTo>
                  <a:cubicBezTo>
                    <a:pt x="2503" y="2818"/>
                    <a:pt x="2454" y="2843"/>
                    <a:pt x="2430" y="2843"/>
                  </a:cubicBezTo>
                  <a:cubicBezTo>
                    <a:pt x="2260" y="2843"/>
                    <a:pt x="1992" y="2503"/>
                    <a:pt x="1895" y="2381"/>
                  </a:cubicBezTo>
                  <a:cubicBezTo>
                    <a:pt x="1883" y="2369"/>
                    <a:pt x="1871" y="2363"/>
                    <a:pt x="1862" y="2363"/>
                  </a:cubicBezTo>
                  <a:cubicBezTo>
                    <a:pt x="1853" y="2363"/>
                    <a:pt x="1847" y="2369"/>
                    <a:pt x="1847" y="2381"/>
                  </a:cubicBezTo>
                  <a:cubicBezTo>
                    <a:pt x="1822" y="2381"/>
                    <a:pt x="1798" y="2405"/>
                    <a:pt x="1798" y="2430"/>
                  </a:cubicBezTo>
                  <a:cubicBezTo>
                    <a:pt x="1798" y="2430"/>
                    <a:pt x="1871" y="2964"/>
                    <a:pt x="1579" y="3086"/>
                  </a:cubicBezTo>
                  <a:lnTo>
                    <a:pt x="1507" y="3086"/>
                  </a:lnTo>
                  <a:cubicBezTo>
                    <a:pt x="1312" y="3086"/>
                    <a:pt x="1215" y="2624"/>
                    <a:pt x="1215" y="2454"/>
                  </a:cubicBezTo>
                  <a:cubicBezTo>
                    <a:pt x="1215" y="2430"/>
                    <a:pt x="1191" y="2430"/>
                    <a:pt x="1166" y="2430"/>
                  </a:cubicBezTo>
                  <a:cubicBezTo>
                    <a:pt x="1166" y="2430"/>
                    <a:pt x="1166" y="2454"/>
                    <a:pt x="1166" y="2454"/>
                  </a:cubicBezTo>
                  <a:cubicBezTo>
                    <a:pt x="1045" y="2551"/>
                    <a:pt x="899" y="2624"/>
                    <a:pt x="754" y="2624"/>
                  </a:cubicBezTo>
                  <a:cubicBezTo>
                    <a:pt x="656" y="2624"/>
                    <a:pt x="583" y="2600"/>
                    <a:pt x="511" y="2575"/>
                  </a:cubicBezTo>
                  <a:cubicBezTo>
                    <a:pt x="462" y="2551"/>
                    <a:pt x="413" y="2503"/>
                    <a:pt x="413" y="2454"/>
                  </a:cubicBezTo>
                  <a:cubicBezTo>
                    <a:pt x="389" y="2235"/>
                    <a:pt x="729" y="1871"/>
                    <a:pt x="875" y="1725"/>
                  </a:cubicBezTo>
                  <a:cubicBezTo>
                    <a:pt x="875" y="1701"/>
                    <a:pt x="875" y="1701"/>
                    <a:pt x="875" y="1677"/>
                  </a:cubicBezTo>
                  <a:cubicBezTo>
                    <a:pt x="851" y="1652"/>
                    <a:pt x="826" y="1652"/>
                    <a:pt x="826" y="1652"/>
                  </a:cubicBezTo>
                  <a:lnTo>
                    <a:pt x="705" y="1652"/>
                  </a:lnTo>
                  <a:cubicBezTo>
                    <a:pt x="535" y="1652"/>
                    <a:pt x="195" y="1628"/>
                    <a:pt x="146" y="1409"/>
                  </a:cubicBezTo>
                  <a:cubicBezTo>
                    <a:pt x="122" y="1385"/>
                    <a:pt x="122" y="1361"/>
                    <a:pt x="146" y="1337"/>
                  </a:cubicBezTo>
                  <a:cubicBezTo>
                    <a:pt x="219" y="1215"/>
                    <a:pt x="559" y="1191"/>
                    <a:pt x="826" y="1191"/>
                  </a:cubicBezTo>
                  <a:lnTo>
                    <a:pt x="851" y="1191"/>
                  </a:lnTo>
                  <a:cubicBezTo>
                    <a:pt x="899" y="1167"/>
                    <a:pt x="924" y="1118"/>
                    <a:pt x="875" y="1094"/>
                  </a:cubicBezTo>
                  <a:cubicBezTo>
                    <a:pt x="778" y="1021"/>
                    <a:pt x="511" y="778"/>
                    <a:pt x="511" y="608"/>
                  </a:cubicBezTo>
                  <a:cubicBezTo>
                    <a:pt x="511" y="559"/>
                    <a:pt x="511" y="535"/>
                    <a:pt x="535" y="511"/>
                  </a:cubicBezTo>
                  <a:cubicBezTo>
                    <a:pt x="583" y="486"/>
                    <a:pt x="608" y="462"/>
                    <a:pt x="656" y="462"/>
                  </a:cubicBezTo>
                  <a:cubicBezTo>
                    <a:pt x="899" y="511"/>
                    <a:pt x="1118" y="632"/>
                    <a:pt x="1312" y="778"/>
                  </a:cubicBezTo>
                  <a:lnTo>
                    <a:pt x="1361" y="778"/>
                  </a:lnTo>
                  <a:cubicBezTo>
                    <a:pt x="1385" y="754"/>
                    <a:pt x="1385" y="754"/>
                    <a:pt x="1385" y="729"/>
                  </a:cubicBezTo>
                  <a:cubicBezTo>
                    <a:pt x="1361" y="608"/>
                    <a:pt x="1337" y="268"/>
                    <a:pt x="1434" y="146"/>
                  </a:cubicBezTo>
                  <a:cubicBezTo>
                    <a:pt x="1458" y="98"/>
                    <a:pt x="1507" y="98"/>
                    <a:pt x="1555" y="98"/>
                  </a:cubicBezTo>
                  <a:close/>
                  <a:moveTo>
                    <a:pt x="1531" y="1"/>
                  </a:moveTo>
                  <a:cubicBezTo>
                    <a:pt x="1458" y="1"/>
                    <a:pt x="1385" y="25"/>
                    <a:pt x="1337" y="73"/>
                  </a:cubicBezTo>
                  <a:cubicBezTo>
                    <a:pt x="1239" y="243"/>
                    <a:pt x="1215" y="438"/>
                    <a:pt x="1239" y="632"/>
                  </a:cubicBezTo>
                  <a:cubicBezTo>
                    <a:pt x="1069" y="486"/>
                    <a:pt x="875" y="389"/>
                    <a:pt x="632" y="365"/>
                  </a:cubicBezTo>
                  <a:cubicBezTo>
                    <a:pt x="583" y="365"/>
                    <a:pt x="511" y="389"/>
                    <a:pt x="462" y="413"/>
                  </a:cubicBezTo>
                  <a:cubicBezTo>
                    <a:pt x="413" y="462"/>
                    <a:pt x="389" y="535"/>
                    <a:pt x="389" y="584"/>
                  </a:cubicBezTo>
                  <a:cubicBezTo>
                    <a:pt x="438" y="778"/>
                    <a:pt x="559" y="948"/>
                    <a:pt x="705" y="1069"/>
                  </a:cubicBezTo>
                  <a:cubicBezTo>
                    <a:pt x="511" y="1069"/>
                    <a:pt x="171" y="1118"/>
                    <a:pt x="49" y="1264"/>
                  </a:cubicBezTo>
                  <a:cubicBezTo>
                    <a:pt x="0" y="1312"/>
                    <a:pt x="0" y="1361"/>
                    <a:pt x="0" y="1434"/>
                  </a:cubicBezTo>
                  <a:cubicBezTo>
                    <a:pt x="73" y="1701"/>
                    <a:pt x="462" y="1725"/>
                    <a:pt x="681" y="1725"/>
                  </a:cubicBezTo>
                  <a:cubicBezTo>
                    <a:pt x="511" y="1895"/>
                    <a:pt x="243" y="2211"/>
                    <a:pt x="268" y="2454"/>
                  </a:cubicBezTo>
                  <a:cubicBezTo>
                    <a:pt x="292" y="2527"/>
                    <a:pt x="341" y="2600"/>
                    <a:pt x="413" y="2624"/>
                  </a:cubicBezTo>
                  <a:cubicBezTo>
                    <a:pt x="511" y="2673"/>
                    <a:pt x="608" y="2697"/>
                    <a:pt x="705" y="2697"/>
                  </a:cubicBezTo>
                  <a:cubicBezTo>
                    <a:pt x="851" y="2697"/>
                    <a:pt x="996" y="2648"/>
                    <a:pt x="1118" y="2551"/>
                  </a:cubicBezTo>
                  <a:cubicBezTo>
                    <a:pt x="1166" y="2746"/>
                    <a:pt x="1264" y="3183"/>
                    <a:pt x="1507" y="3183"/>
                  </a:cubicBezTo>
                  <a:cubicBezTo>
                    <a:pt x="1531" y="3183"/>
                    <a:pt x="1579" y="3183"/>
                    <a:pt x="1604" y="3159"/>
                  </a:cubicBezTo>
                  <a:cubicBezTo>
                    <a:pt x="1822" y="3037"/>
                    <a:pt x="1944" y="2794"/>
                    <a:pt x="1895" y="2551"/>
                  </a:cubicBezTo>
                  <a:lnTo>
                    <a:pt x="1895" y="2551"/>
                  </a:lnTo>
                  <a:cubicBezTo>
                    <a:pt x="2041" y="2721"/>
                    <a:pt x="2260" y="2940"/>
                    <a:pt x="2430" y="2940"/>
                  </a:cubicBezTo>
                  <a:cubicBezTo>
                    <a:pt x="2503" y="2940"/>
                    <a:pt x="2551" y="2916"/>
                    <a:pt x="2600" y="2867"/>
                  </a:cubicBezTo>
                  <a:cubicBezTo>
                    <a:pt x="2697" y="2648"/>
                    <a:pt x="2673" y="2405"/>
                    <a:pt x="2527" y="2260"/>
                  </a:cubicBezTo>
                  <a:cubicBezTo>
                    <a:pt x="2745" y="2235"/>
                    <a:pt x="3207" y="2163"/>
                    <a:pt x="3207" y="1920"/>
                  </a:cubicBezTo>
                  <a:cubicBezTo>
                    <a:pt x="3207" y="1677"/>
                    <a:pt x="2867" y="1604"/>
                    <a:pt x="2673" y="1580"/>
                  </a:cubicBezTo>
                  <a:cubicBezTo>
                    <a:pt x="2818" y="1434"/>
                    <a:pt x="3134" y="1191"/>
                    <a:pt x="3134" y="1021"/>
                  </a:cubicBezTo>
                  <a:cubicBezTo>
                    <a:pt x="3134" y="972"/>
                    <a:pt x="3110" y="948"/>
                    <a:pt x="3086" y="899"/>
                  </a:cubicBezTo>
                  <a:cubicBezTo>
                    <a:pt x="3037" y="851"/>
                    <a:pt x="2940" y="826"/>
                    <a:pt x="2867" y="826"/>
                  </a:cubicBezTo>
                  <a:cubicBezTo>
                    <a:pt x="2745" y="826"/>
                    <a:pt x="2624" y="851"/>
                    <a:pt x="2503" y="899"/>
                  </a:cubicBezTo>
                  <a:cubicBezTo>
                    <a:pt x="2551" y="729"/>
                    <a:pt x="2648" y="341"/>
                    <a:pt x="2478" y="195"/>
                  </a:cubicBezTo>
                  <a:cubicBezTo>
                    <a:pt x="2430" y="171"/>
                    <a:pt x="2405" y="146"/>
                    <a:pt x="2357" y="146"/>
                  </a:cubicBezTo>
                  <a:cubicBezTo>
                    <a:pt x="2187" y="146"/>
                    <a:pt x="2017" y="389"/>
                    <a:pt x="1920" y="559"/>
                  </a:cubicBezTo>
                  <a:cubicBezTo>
                    <a:pt x="1895" y="365"/>
                    <a:pt x="1798" y="73"/>
                    <a:pt x="15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" name="Google Shape;212;p6"/>
            <p:cNvSpPr/>
            <p:nvPr/>
          </p:nvSpPr>
          <p:spPr>
            <a:xfrm>
              <a:off x="-990111" y="1535195"/>
              <a:ext cx="60482" cy="203966"/>
            </a:xfrm>
            <a:custGeom>
              <a:avLst/>
              <a:gdLst/>
              <a:ahLst/>
              <a:cxnLst/>
              <a:rect l="l" t="t" r="r" b="b"/>
              <a:pathLst>
                <a:path w="1556" h="5234" extrusionOk="0">
                  <a:moveTo>
                    <a:pt x="70" y="1"/>
                  </a:moveTo>
                  <a:cubicBezTo>
                    <a:pt x="64" y="1"/>
                    <a:pt x="56" y="4"/>
                    <a:pt x="49" y="11"/>
                  </a:cubicBezTo>
                  <a:cubicBezTo>
                    <a:pt x="25" y="11"/>
                    <a:pt x="1" y="35"/>
                    <a:pt x="25" y="60"/>
                  </a:cubicBezTo>
                  <a:cubicBezTo>
                    <a:pt x="49" y="108"/>
                    <a:pt x="1458" y="3290"/>
                    <a:pt x="948" y="5185"/>
                  </a:cubicBezTo>
                  <a:cubicBezTo>
                    <a:pt x="948" y="5210"/>
                    <a:pt x="948" y="5234"/>
                    <a:pt x="972" y="5234"/>
                  </a:cubicBezTo>
                  <a:cubicBezTo>
                    <a:pt x="1021" y="5234"/>
                    <a:pt x="1045" y="5234"/>
                    <a:pt x="1045" y="5185"/>
                  </a:cubicBezTo>
                  <a:cubicBezTo>
                    <a:pt x="1555" y="3290"/>
                    <a:pt x="122" y="60"/>
                    <a:pt x="98" y="35"/>
                  </a:cubicBezTo>
                  <a:cubicBezTo>
                    <a:pt x="98" y="18"/>
                    <a:pt x="86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" name="Google Shape;213;p6"/>
            <p:cNvSpPr/>
            <p:nvPr/>
          </p:nvSpPr>
          <p:spPr>
            <a:xfrm>
              <a:off x="-1056319" y="1471858"/>
              <a:ext cx="125975" cy="123453"/>
            </a:xfrm>
            <a:custGeom>
              <a:avLst/>
              <a:gdLst/>
              <a:ahLst/>
              <a:cxnLst/>
              <a:rect l="l" t="t" r="r" b="b"/>
              <a:pathLst>
                <a:path w="3232" h="3168" extrusionOk="0">
                  <a:moveTo>
                    <a:pt x="1513" y="97"/>
                  </a:moveTo>
                  <a:cubicBezTo>
                    <a:pt x="1527" y="97"/>
                    <a:pt x="1541" y="99"/>
                    <a:pt x="1555" y="107"/>
                  </a:cubicBezTo>
                  <a:cubicBezTo>
                    <a:pt x="1871" y="155"/>
                    <a:pt x="1895" y="714"/>
                    <a:pt x="1895" y="714"/>
                  </a:cubicBezTo>
                  <a:cubicBezTo>
                    <a:pt x="1895" y="738"/>
                    <a:pt x="1895" y="738"/>
                    <a:pt x="1919" y="738"/>
                  </a:cubicBezTo>
                  <a:cubicBezTo>
                    <a:pt x="1926" y="745"/>
                    <a:pt x="1934" y="748"/>
                    <a:pt x="1940" y="748"/>
                  </a:cubicBezTo>
                  <a:cubicBezTo>
                    <a:pt x="1956" y="748"/>
                    <a:pt x="1968" y="731"/>
                    <a:pt x="1968" y="714"/>
                  </a:cubicBezTo>
                  <a:cubicBezTo>
                    <a:pt x="2065" y="544"/>
                    <a:pt x="2259" y="228"/>
                    <a:pt x="2381" y="228"/>
                  </a:cubicBezTo>
                  <a:cubicBezTo>
                    <a:pt x="2405" y="228"/>
                    <a:pt x="2430" y="252"/>
                    <a:pt x="2454" y="252"/>
                  </a:cubicBezTo>
                  <a:cubicBezTo>
                    <a:pt x="2600" y="398"/>
                    <a:pt x="2478" y="811"/>
                    <a:pt x="2430" y="957"/>
                  </a:cubicBezTo>
                  <a:cubicBezTo>
                    <a:pt x="2405" y="957"/>
                    <a:pt x="2405" y="981"/>
                    <a:pt x="2430" y="1005"/>
                  </a:cubicBezTo>
                  <a:lnTo>
                    <a:pt x="2478" y="1005"/>
                  </a:lnTo>
                  <a:cubicBezTo>
                    <a:pt x="2600" y="933"/>
                    <a:pt x="2745" y="908"/>
                    <a:pt x="2891" y="908"/>
                  </a:cubicBezTo>
                  <a:cubicBezTo>
                    <a:pt x="2940" y="908"/>
                    <a:pt x="3013" y="908"/>
                    <a:pt x="3061" y="957"/>
                  </a:cubicBezTo>
                  <a:cubicBezTo>
                    <a:pt x="3061" y="957"/>
                    <a:pt x="3061" y="981"/>
                    <a:pt x="3061" y="981"/>
                  </a:cubicBezTo>
                  <a:cubicBezTo>
                    <a:pt x="3037" y="1127"/>
                    <a:pt x="2745" y="1394"/>
                    <a:pt x="2551" y="1540"/>
                  </a:cubicBezTo>
                  <a:cubicBezTo>
                    <a:pt x="2551" y="1564"/>
                    <a:pt x="2527" y="1588"/>
                    <a:pt x="2527" y="1588"/>
                  </a:cubicBezTo>
                  <a:cubicBezTo>
                    <a:pt x="2551" y="1613"/>
                    <a:pt x="2551" y="1637"/>
                    <a:pt x="2575" y="1637"/>
                  </a:cubicBezTo>
                  <a:cubicBezTo>
                    <a:pt x="2575" y="1637"/>
                    <a:pt x="3134" y="1710"/>
                    <a:pt x="3134" y="1904"/>
                  </a:cubicBezTo>
                  <a:cubicBezTo>
                    <a:pt x="3134" y="2099"/>
                    <a:pt x="2624" y="2147"/>
                    <a:pt x="2454" y="2147"/>
                  </a:cubicBezTo>
                  <a:cubicBezTo>
                    <a:pt x="2430" y="2147"/>
                    <a:pt x="2405" y="2147"/>
                    <a:pt x="2405" y="2171"/>
                  </a:cubicBezTo>
                  <a:cubicBezTo>
                    <a:pt x="2381" y="2171"/>
                    <a:pt x="2381" y="2196"/>
                    <a:pt x="2405" y="2220"/>
                  </a:cubicBezTo>
                  <a:cubicBezTo>
                    <a:pt x="2405" y="2220"/>
                    <a:pt x="2697" y="2536"/>
                    <a:pt x="2527" y="2779"/>
                  </a:cubicBezTo>
                  <a:cubicBezTo>
                    <a:pt x="2502" y="2803"/>
                    <a:pt x="2478" y="2827"/>
                    <a:pt x="2430" y="2827"/>
                  </a:cubicBezTo>
                  <a:cubicBezTo>
                    <a:pt x="2259" y="2827"/>
                    <a:pt x="1992" y="2487"/>
                    <a:pt x="1895" y="2341"/>
                  </a:cubicBezTo>
                  <a:cubicBezTo>
                    <a:pt x="1895" y="2341"/>
                    <a:pt x="1884" y="2331"/>
                    <a:pt x="1870" y="2331"/>
                  </a:cubicBezTo>
                  <a:cubicBezTo>
                    <a:pt x="1863" y="2331"/>
                    <a:pt x="1855" y="2333"/>
                    <a:pt x="1846" y="2341"/>
                  </a:cubicBezTo>
                  <a:cubicBezTo>
                    <a:pt x="1822" y="2341"/>
                    <a:pt x="1822" y="2366"/>
                    <a:pt x="1822" y="2390"/>
                  </a:cubicBezTo>
                  <a:cubicBezTo>
                    <a:pt x="1822" y="2390"/>
                    <a:pt x="1895" y="2924"/>
                    <a:pt x="1579" y="3046"/>
                  </a:cubicBezTo>
                  <a:lnTo>
                    <a:pt x="1531" y="3046"/>
                  </a:lnTo>
                  <a:cubicBezTo>
                    <a:pt x="1336" y="3046"/>
                    <a:pt x="1239" y="2609"/>
                    <a:pt x="1215" y="2439"/>
                  </a:cubicBezTo>
                  <a:cubicBezTo>
                    <a:pt x="1215" y="2414"/>
                    <a:pt x="1191" y="2414"/>
                    <a:pt x="1191" y="2414"/>
                  </a:cubicBezTo>
                  <a:lnTo>
                    <a:pt x="1142" y="2414"/>
                  </a:lnTo>
                  <a:cubicBezTo>
                    <a:pt x="1021" y="2512"/>
                    <a:pt x="875" y="2584"/>
                    <a:pt x="705" y="2584"/>
                  </a:cubicBezTo>
                  <a:cubicBezTo>
                    <a:pt x="632" y="2584"/>
                    <a:pt x="535" y="2560"/>
                    <a:pt x="462" y="2536"/>
                  </a:cubicBezTo>
                  <a:cubicBezTo>
                    <a:pt x="413" y="2512"/>
                    <a:pt x="389" y="2463"/>
                    <a:pt x="365" y="2414"/>
                  </a:cubicBezTo>
                  <a:cubicBezTo>
                    <a:pt x="340" y="2220"/>
                    <a:pt x="705" y="1831"/>
                    <a:pt x="826" y="1686"/>
                  </a:cubicBezTo>
                  <a:cubicBezTo>
                    <a:pt x="851" y="1661"/>
                    <a:pt x="826" y="1613"/>
                    <a:pt x="802" y="1613"/>
                  </a:cubicBezTo>
                  <a:lnTo>
                    <a:pt x="656" y="1613"/>
                  </a:lnTo>
                  <a:cubicBezTo>
                    <a:pt x="510" y="1613"/>
                    <a:pt x="170" y="1588"/>
                    <a:pt x="122" y="1394"/>
                  </a:cubicBezTo>
                  <a:cubicBezTo>
                    <a:pt x="122" y="1370"/>
                    <a:pt x="122" y="1345"/>
                    <a:pt x="146" y="1321"/>
                  </a:cubicBezTo>
                  <a:cubicBezTo>
                    <a:pt x="219" y="1200"/>
                    <a:pt x="559" y="1175"/>
                    <a:pt x="826" y="1175"/>
                  </a:cubicBezTo>
                  <a:lnTo>
                    <a:pt x="875" y="1175"/>
                  </a:lnTo>
                  <a:cubicBezTo>
                    <a:pt x="875" y="1175"/>
                    <a:pt x="899" y="1151"/>
                    <a:pt x="923" y="1151"/>
                  </a:cubicBezTo>
                  <a:cubicBezTo>
                    <a:pt x="923" y="1127"/>
                    <a:pt x="899" y="1103"/>
                    <a:pt x="899" y="1078"/>
                  </a:cubicBezTo>
                  <a:cubicBezTo>
                    <a:pt x="802" y="1005"/>
                    <a:pt x="510" y="762"/>
                    <a:pt x="510" y="592"/>
                  </a:cubicBezTo>
                  <a:cubicBezTo>
                    <a:pt x="510" y="568"/>
                    <a:pt x="535" y="520"/>
                    <a:pt x="559" y="495"/>
                  </a:cubicBezTo>
                  <a:cubicBezTo>
                    <a:pt x="583" y="471"/>
                    <a:pt x="632" y="471"/>
                    <a:pt x="680" y="471"/>
                  </a:cubicBezTo>
                  <a:cubicBezTo>
                    <a:pt x="899" y="520"/>
                    <a:pt x="1142" y="617"/>
                    <a:pt x="1312" y="762"/>
                  </a:cubicBezTo>
                  <a:cubicBezTo>
                    <a:pt x="1324" y="775"/>
                    <a:pt x="1336" y="781"/>
                    <a:pt x="1345" y="781"/>
                  </a:cubicBezTo>
                  <a:cubicBezTo>
                    <a:pt x="1355" y="781"/>
                    <a:pt x="1361" y="775"/>
                    <a:pt x="1361" y="762"/>
                  </a:cubicBezTo>
                  <a:cubicBezTo>
                    <a:pt x="1385" y="762"/>
                    <a:pt x="1409" y="738"/>
                    <a:pt x="1385" y="714"/>
                  </a:cubicBezTo>
                  <a:cubicBezTo>
                    <a:pt x="1361" y="592"/>
                    <a:pt x="1336" y="252"/>
                    <a:pt x="1434" y="131"/>
                  </a:cubicBezTo>
                  <a:cubicBezTo>
                    <a:pt x="1451" y="114"/>
                    <a:pt x="1480" y="97"/>
                    <a:pt x="1513" y="97"/>
                  </a:cubicBezTo>
                  <a:close/>
                  <a:moveTo>
                    <a:pt x="1497" y="0"/>
                  </a:moveTo>
                  <a:cubicBezTo>
                    <a:pt x="1437" y="0"/>
                    <a:pt x="1373" y="28"/>
                    <a:pt x="1336" y="82"/>
                  </a:cubicBezTo>
                  <a:cubicBezTo>
                    <a:pt x="1263" y="252"/>
                    <a:pt x="1215" y="447"/>
                    <a:pt x="1263" y="617"/>
                  </a:cubicBezTo>
                  <a:cubicBezTo>
                    <a:pt x="1093" y="471"/>
                    <a:pt x="875" y="398"/>
                    <a:pt x="656" y="349"/>
                  </a:cubicBezTo>
                  <a:cubicBezTo>
                    <a:pt x="583" y="349"/>
                    <a:pt x="535" y="374"/>
                    <a:pt x="462" y="422"/>
                  </a:cubicBezTo>
                  <a:cubicBezTo>
                    <a:pt x="413" y="447"/>
                    <a:pt x="389" y="520"/>
                    <a:pt x="389" y="568"/>
                  </a:cubicBezTo>
                  <a:cubicBezTo>
                    <a:pt x="413" y="762"/>
                    <a:pt x="608" y="957"/>
                    <a:pt x="729" y="1054"/>
                  </a:cubicBezTo>
                  <a:cubicBezTo>
                    <a:pt x="510" y="1078"/>
                    <a:pt x="170" y="1103"/>
                    <a:pt x="49" y="1248"/>
                  </a:cubicBezTo>
                  <a:cubicBezTo>
                    <a:pt x="25" y="1297"/>
                    <a:pt x="0" y="1370"/>
                    <a:pt x="25" y="1418"/>
                  </a:cubicBezTo>
                  <a:cubicBezTo>
                    <a:pt x="73" y="1686"/>
                    <a:pt x="462" y="1710"/>
                    <a:pt x="680" y="1710"/>
                  </a:cubicBezTo>
                  <a:cubicBezTo>
                    <a:pt x="535" y="1880"/>
                    <a:pt x="243" y="2220"/>
                    <a:pt x="292" y="2439"/>
                  </a:cubicBezTo>
                  <a:cubicBezTo>
                    <a:pt x="292" y="2536"/>
                    <a:pt x="340" y="2584"/>
                    <a:pt x="438" y="2633"/>
                  </a:cubicBezTo>
                  <a:cubicBezTo>
                    <a:pt x="510" y="2682"/>
                    <a:pt x="608" y="2706"/>
                    <a:pt x="705" y="2706"/>
                  </a:cubicBezTo>
                  <a:cubicBezTo>
                    <a:pt x="875" y="2682"/>
                    <a:pt x="1021" y="2633"/>
                    <a:pt x="1142" y="2560"/>
                  </a:cubicBezTo>
                  <a:cubicBezTo>
                    <a:pt x="1166" y="2730"/>
                    <a:pt x="1263" y="3167"/>
                    <a:pt x="1531" y="3167"/>
                  </a:cubicBezTo>
                  <a:lnTo>
                    <a:pt x="1628" y="3167"/>
                  </a:lnTo>
                  <a:cubicBezTo>
                    <a:pt x="1822" y="3046"/>
                    <a:pt x="1944" y="2803"/>
                    <a:pt x="1919" y="2560"/>
                  </a:cubicBezTo>
                  <a:lnTo>
                    <a:pt x="1919" y="2560"/>
                  </a:lnTo>
                  <a:cubicBezTo>
                    <a:pt x="2041" y="2706"/>
                    <a:pt x="2259" y="2949"/>
                    <a:pt x="2454" y="2949"/>
                  </a:cubicBezTo>
                  <a:cubicBezTo>
                    <a:pt x="2502" y="2949"/>
                    <a:pt x="2575" y="2900"/>
                    <a:pt x="2600" y="2852"/>
                  </a:cubicBezTo>
                  <a:cubicBezTo>
                    <a:pt x="2721" y="2657"/>
                    <a:pt x="2697" y="2414"/>
                    <a:pt x="2551" y="2244"/>
                  </a:cubicBezTo>
                  <a:cubicBezTo>
                    <a:pt x="2745" y="2220"/>
                    <a:pt x="3231" y="2147"/>
                    <a:pt x="3231" y="1904"/>
                  </a:cubicBezTo>
                  <a:cubicBezTo>
                    <a:pt x="3231" y="1661"/>
                    <a:pt x="2891" y="1588"/>
                    <a:pt x="2697" y="1564"/>
                  </a:cubicBezTo>
                  <a:cubicBezTo>
                    <a:pt x="2842" y="1443"/>
                    <a:pt x="3134" y="1175"/>
                    <a:pt x="3134" y="1005"/>
                  </a:cubicBezTo>
                  <a:cubicBezTo>
                    <a:pt x="3134" y="981"/>
                    <a:pt x="3134" y="933"/>
                    <a:pt x="3110" y="908"/>
                  </a:cubicBezTo>
                  <a:cubicBezTo>
                    <a:pt x="3055" y="854"/>
                    <a:pt x="3000" y="826"/>
                    <a:pt x="2935" y="826"/>
                  </a:cubicBezTo>
                  <a:cubicBezTo>
                    <a:pt x="2914" y="826"/>
                    <a:pt x="2891" y="829"/>
                    <a:pt x="2867" y="835"/>
                  </a:cubicBezTo>
                  <a:cubicBezTo>
                    <a:pt x="2745" y="835"/>
                    <a:pt x="2624" y="860"/>
                    <a:pt x="2527" y="884"/>
                  </a:cubicBezTo>
                  <a:cubicBezTo>
                    <a:pt x="2575" y="714"/>
                    <a:pt x="2672" y="349"/>
                    <a:pt x="2478" y="179"/>
                  </a:cubicBezTo>
                  <a:cubicBezTo>
                    <a:pt x="2454" y="155"/>
                    <a:pt x="2405" y="155"/>
                    <a:pt x="2381" y="131"/>
                  </a:cubicBezTo>
                  <a:cubicBezTo>
                    <a:pt x="2211" y="131"/>
                    <a:pt x="2041" y="374"/>
                    <a:pt x="1944" y="544"/>
                  </a:cubicBezTo>
                  <a:cubicBezTo>
                    <a:pt x="1919" y="349"/>
                    <a:pt x="1822" y="58"/>
                    <a:pt x="1555" y="9"/>
                  </a:cubicBezTo>
                  <a:cubicBezTo>
                    <a:pt x="1537" y="3"/>
                    <a:pt x="1517" y="0"/>
                    <a:pt x="14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" name="Google Shape;214;p6"/>
            <p:cNvSpPr/>
            <p:nvPr/>
          </p:nvSpPr>
          <p:spPr>
            <a:xfrm>
              <a:off x="-933207" y="1418541"/>
              <a:ext cx="55830" cy="54749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29" y="1"/>
                  </a:moveTo>
                  <a:cubicBezTo>
                    <a:pt x="340" y="1"/>
                    <a:pt x="0" y="317"/>
                    <a:pt x="0" y="705"/>
                  </a:cubicBezTo>
                  <a:cubicBezTo>
                    <a:pt x="0" y="1094"/>
                    <a:pt x="340" y="1410"/>
                    <a:pt x="729" y="1410"/>
                  </a:cubicBezTo>
                  <a:cubicBezTo>
                    <a:pt x="1118" y="1410"/>
                    <a:pt x="1434" y="1094"/>
                    <a:pt x="1434" y="705"/>
                  </a:cubicBezTo>
                  <a:cubicBezTo>
                    <a:pt x="1434" y="317"/>
                    <a:pt x="1118" y="1"/>
                    <a:pt x="72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" name="Google Shape;215;p6"/>
            <p:cNvSpPr/>
            <p:nvPr/>
          </p:nvSpPr>
          <p:spPr>
            <a:xfrm>
              <a:off x="-1021247" y="1507284"/>
              <a:ext cx="55830" cy="55106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05" y="0"/>
                  </a:moveTo>
                  <a:cubicBezTo>
                    <a:pt x="316" y="0"/>
                    <a:pt x="0" y="316"/>
                    <a:pt x="0" y="705"/>
                  </a:cubicBezTo>
                  <a:cubicBezTo>
                    <a:pt x="0" y="1093"/>
                    <a:pt x="316" y="1409"/>
                    <a:pt x="705" y="1409"/>
                  </a:cubicBezTo>
                  <a:cubicBezTo>
                    <a:pt x="1118" y="1409"/>
                    <a:pt x="1433" y="1093"/>
                    <a:pt x="1433" y="705"/>
                  </a:cubicBezTo>
                  <a:cubicBezTo>
                    <a:pt x="1433" y="316"/>
                    <a:pt x="1118" y="0"/>
                    <a:pt x="70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" name="Google Shape;216;p6"/>
            <p:cNvSpPr/>
            <p:nvPr/>
          </p:nvSpPr>
          <p:spPr>
            <a:xfrm>
              <a:off x="-1029836" y="1690495"/>
              <a:ext cx="173573" cy="64052"/>
            </a:xfrm>
            <a:custGeom>
              <a:avLst/>
              <a:gdLst/>
              <a:ahLst/>
              <a:cxnLst/>
              <a:rect l="l" t="t" r="r" b="b"/>
              <a:pathLst>
                <a:path w="4460" h="1644" extrusionOk="0">
                  <a:moveTo>
                    <a:pt x="2533" y="0"/>
                  </a:moveTo>
                  <a:cubicBezTo>
                    <a:pt x="2511" y="0"/>
                    <a:pt x="2492" y="11"/>
                    <a:pt x="2478" y="34"/>
                  </a:cubicBezTo>
                  <a:cubicBezTo>
                    <a:pt x="2308" y="253"/>
                    <a:pt x="1920" y="763"/>
                    <a:pt x="1920" y="763"/>
                  </a:cubicBezTo>
                  <a:cubicBezTo>
                    <a:pt x="1920" y="763"/>
                    <a:pt x="1830" y="97"/>
                    <a:pt x="1603" y="97"/>
                  </a:cubicBezTo>
                  <a:cubicBezTo>
                    <a:pt x="1567" y="97"/>
                    <a:pt x="1526" y="115"/>
                    <a:pt x="1482" y="156"/>
                  </a:cubicBezTo>
                  <a:cubicBezTo>
                    <a:pt x="1288" y="350"/>
                    <a:pt x="1094" y="544"/>
                    <a:pt x="924" y="739"/>
                  </a:cubicBezTo>
                  <a:cubicBezTo>
                    <a:pt x="924" y="739"/>
                    <a:pt x="672" y="73"/>
                    <a:pt x="493" y="73"/>
                  </a:cubicBezTo>
                  <a:cubicBezTo>
                    <a:pt x="464" y="73"/>
                    <a:pt x="437" y="91"/>
                    <a:pt x="413" y="131"/>
                  </a:cubicBezTo>
                  <a:cubicBezTo>
                    <a:pt x="243" y="617"/>
                    <a:pt x="98" y="1103"/>
                    <a:pt x="0" y="1613"/>
                  </a:cubicBezTo>
                  <a:cubicBezTo>
                    <a:pt x="0" y="1613"/>
                    <a:pt x="1039" y="1644"/>
                    <a:pt x="2099" y="1644"/>
                  </a:cubicBezTo>
                  <a:cubicBezTo>
                    <a:pt x="3158" y="1644"/>
                    <a:pt x="4239" y="1613"/>
                    <a:pt x="4324" y="1492"/>
                  </a:cubicBezTo>
                  <a:cubicBezTo>
                    <a:pt x="4459" y="1289"/>
                    <a:pt x="4115" y="108"/>
                    <a:pt x="3813" y="108"/>
                  </a:cubicBezTo>
                  <a:cubicBezTo>
                    <a:pt x="3789" y="108"/>
                    <a:pt x="3765" y="115"/>
                    <a:pt x="3741" y="131"/>
                  </a:cubicBezTo>
                  <a:cubicBezTo>
                    <a:pt x="3523" y="350"/>
                    <a:pt x="3353" y="642"/>
                    <a:pt x="3280" y="933"/>
                  </a:cubicBezTo>
                  <a:cubicBezTo>
                    <a:pt x="3280" y="933"/>
                    <a:pt x="2744" y="0"/>
                    <a:pt x="25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Google Shape;217;p6"/>
            <p:cNvSpPr/>
            <p:nvPr/>
          </p:nvSpPr>
          <p:spPr>
            <a:xfrm>
              <a:off x="-887041" y="1718764"/>
              <a:ext cx="8589" cy="31489"/>
            </a:xfrm>
            <a:custGeom>
              <a:avLst/>
              <a:gdLst/>
              <a:ahLst/>
              <a:cxnLst/>
              <a:rect l="l" t="t" r="r" b="b"/>
              <a:pathLst>
                <a:path w="220" h="809" extrusionOk="0">
                  <a:moveTo>
                    <a:pt x="159" y="1"/>
                  </a:moveTo>
                  <a:cubicBezTo>
                    <a:pt x="140" y="1"/>
                    <a:pt x="122" y="13"/>
                    <a:pt x="122" y="37"/>
                  </a:cubicBezTo>
                  <a:cubicBezTo>
                    <a:pt x="122" y="256"/>
                    <a:pt x="98" y="499"/>
                    <a:pt x="25" y="741"/>
                  </a:cubicBezTo>
                  <a:cubicBezTo>
                    <a:pt x="1" y="741"/>
                    <a:pt x="1" y="790"/>
                    <a:pt x="25" y="790"/>
                  </a:cubicBezTo>
                  <a:lnTo>
                    <a:pt x="49" y="790"/>
                  </a:lnTo>
                  <a:cubicBezTo>
                    <a:pt x="49" y="802"/>
                    <a:pt x="55" y="808"/>
                    <a:pt x="64" y="808"/>
                  </a:cubicBezTo>
                  <a:cubicBezTo>
                    <a:pt x="73" y="808"/>
                    <a:pt x="86" y="802"/>
                    <a:pt x="98" y="790"/>
                  </a:cubicBezTo>
                  <a:cubicBezTo>
                    <a:pt x="195" y="547"/>
                    <a:pt x="219" y="280"/>
                    <a:pt x="195" y="37"/>
                  </a:cubicBezTo>
                  <a:cubicBezTo>
                    <a:pt x="195" y="13"/>
                    <a:pt x="177" y="1"/>
                    <a:pt x="1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218;p6"/>
            <p:cNvSpPr/>
            <p:nvPr/>
          </p:nvSpPr>
          <p:spPr>
            <a:xfrm>
              <a:off x="-931418" y="1708744"/>
              <a:ext cx="10379" cy="40793"/>
            </a:xfrm>
            <a:custGeom>
              <a:avLst/>
              <a:gdLst/>
              <a:ahLst/>
              <a:cxnLst/>
              <a:rect l="l" t="t" r="r" b="b"/>
              <a:pathLst>
                <a:path w="269" h="1046" extrusionOk="0">
                  <a:moveTo>
                    <a:pt x="147" y="0"/>
                  </a:moveTo>
                  <a:cubicBezTo>
                    <a:pt x="122" y="0"/>
                    <a:pt x="98" y="25"/>
                    <a:pt x="122" y="49"/>
                  </a:cubicBezTo>
                  <a:cubicBezTo>
                    <a:pt x="147" y="365"/>
                    <a:pt x="122" y="875"/>
                    <a:pt x="1" y="948"/>
                  </a:cubicBezTo>
                  <a:cubicBezTo>
                    <a:pt x="1" y="972"/>
                    <a:pt x="1" y="996"/>
                    <a:pt x="1" y="1021"/>
                  </a:cubicBezTo>
                  <a:cubicBezTo>
                    <a:pt x="25" y="1021"/>
                    <a:pt x="25" y="1045"/>
                    <a:pt x="49" y="1045"/>
                  </a:cubicBezTo>
                  <a:lnTo>
                    <a:pt x="74" y="1045"/>
                  </a:lnTo>
                  <a:cubicBezTo>
                    <a:pt x="268" y="924"/>
                    <a:pt x="195" y="195"/>
                    <a:pt x="195" y="49"/>
                  </a:cubicBezTo>
                  <a:cubicBezTo>
                    <a:pt x="195" y="0"/>
                    <a:pt x="171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Google Shape;219;p6"/>
            <p:cNvSpPr/>
            <p:nvPr/>
          </p:nvSpPr>
          <p:spPr>
            <a:xfrm>
              <a:off x="-976869" y="1713396"/>
              <a:ext cx="6800" cy="34352"/>
            </a:xfrm>
            <a:custGeom>
              <a:avLst/>
              <a:gdLst/>
              <a:ahLst/>
              <a:cxnLst/>
              <a:rect l="l" t="t" r="r" b="b"/>
              <a:pathLst>
                <a:path w="171" h="876" extrusionOk="0">
                  <a:moveTo>
                    <a:pt x="122" y="1"/>
                  </a:moveTo>
                  <a:cubicBezTo>
                    <a:pt x="98" y="1"/>
                    <a:pt x="74" y="25"/>
                    <a:pt x="74" y="50"/>
                  </a:cubicBezTo>
                  <a:cubicBezTo>
                    <a:pt x="74" y="317"/>
                    <a:pt x="49" y="560"/>
                    <a:pt x="1" y="827"/>
                  </a:cubicBezTo>
                  <a:cubicBezTo>
                    <a:pt x="1" y="851"/>
                    <a:pt x="1" y="875"/>
                    <a:pt x="49" y="875"/>
                  </a:cubicBezTo>
                  <a:cubicBezTo>
                    <a:pt x="74" y="875"/>
                    <a:pt x="98" y="875"/>
                    <a:pt x="98" y="851"/>
                  </a:cubicBezTo>
                  <a:cubicBezTo>
                    <a:pt x="147" y="584"/>
                    <a:pt x="171" y="317"/>
                    <a:pt x="171" y="50"/>
                  </a:cubicBezTo>
                  <a:cubicBezTo>
                    <a:pt x="171" y="25"/>
                    <a:pt x="147" y="1"/>
                    <a:pt x="1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" name="Google Shape;220;p6"/>
            <p:cNvSpPr/>
            <p:nvPr/>
          </p:nvSpPr>
          <p:spPr>
            <a:xfrm>
              <a:off x="-1015520" y="1710891"/>
              <a:ext cx="10378" cy="35783"/>
            </a:xfrm>
            <a:custGeom>
              <a:avLst/>
              <a:gdLst/>
              <a:ahLst/>
              <a:cxnLst/>
              <a:rect l="l" t="t" r="r" b="b"/>
              <a:pathLst>
                <a:path w="269" h="924" extrusionOk="0">
                  <a:moveTo>
                    <a:pt x="98" y="0"/>
                  </a:moveTo>
                  <a:cubicBezTo>
                    <a:pt x="74" y="0"/>
                    <a:pt x="49" y="0"/>
                    <a:pt x="25" y="24"/>
                  </a:cubicBezTo>
                  <a:cubicBezTo>
                    <a:pt x="1" y="316"/>
                    <a:pt x="49" y="607"/>
                    <a:pt x="171" y="899"/>
                  </a:cubicBezTo>
                  <a:cubicBezTo>
                    <a:pt x="171" y="899"/>
                    <a:pt x="195" y="923"/>
                    <a:pt x="195" y="923"/>
                  </a:cubicBezTo>
                  <a:lnTo>
                    <a:pt x="219" y="923"/>
                  </a:lnTo>
                  <a:cubicBezTo>
                    <a:pt x="244" y="899"/>
                    <a:pt x="268" y="875"/>
                    <a:pt x="244" y="850"/>
                  </a:cubicBezTo>
                  <a:cubicBezTo>
                    <a:pt x="147" y="607"/>
                    <a:pt x="98" y="316"/>
                    <a:pt x="122" y="49"/>
                  </a:cubicBezTo>
                  <a:cubicBezTo>
                    <a:pt x="122" y="24"/>
                    <a:pt x="122" y="0"/>
                    <a:pt x="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9" name="Google Shape;221;p6"/>
          <p:cNvGrpSpPr>
            <a:grpSpLocks/>
          </p:cNvGrpSpPr>
          <p:nvPr/>
        </p:nvGrpSpPr>
        <p:grpSpPr bwMode="auto">
          <a:xfrm flipH="1">
            <a:off x="176213" y="5946775"/>
            <a:ext cx="717550" cy="739775"/>
            <a:chOff x="5294267" y="4624350"/>
            <a:chExt cx="383004" cy="395854"/>
          </a:xfrm>
        </p:grpSpPr>
        <p:sp>
          <p:nvSpPr>
            <p:cNvPr id="30" name="Google Shape;222;p6"/>
            <p:cNvSpPr/>
            <p:nvPr/>
          </p:nvSpPr>
          <p:spPr>
            <a:xfrm>
              <a:off x="5358666" y="4859654"/>
              <a:ext cx="58468" cy="160550"/>
            </a:xfrm>
            <a:custGeom>
              <a:avLst/>
              <a:gdLst/>
              <a:ahLst/>
              <a:cxnLst/>
              <a:rect l="l" t="t" r="r" b="b"/>
              <a:pathLst>
                <a:path w="671" h="1845" extrusionOk="0">
                  <a:moveTo>
                    <a:pt x="106" y="0"/>
                  </a:moveTo>
                  <a:cubicBezTo>
                    <a:pt x="55" y="0"/>
                    <a:pt x="0" y="47"/>
                    <a:pt x="15" y="119"/>
                  </a:cubicBezTo>
                  <a:lnTo>
                    <a:pt x="501" y="1796"/>
                  </a:lnTo>
                  <a:cubicBezTo>
                    <a:pt x="501" y="1820"/>
                    <a:pt x="525" y="1844"/>
                    <a:pt x="573" y="1844"/>
                  </a:cubicBezTo>
                  <a:lnTo>
                    <a:pt x="598" y="1844"/>
                  </a:lnTo>
                  <a:cubicBezTo>
                    <a:pt x="646" y="1844"/>
                    <a:pt x="671" y="1796"/>
                    <a:pt x="646" y="1747"/>
                  </a:cubicBezTo>
                  <a:lnTo>
                    <a:pt x="185" y="71"/>
                  </a:lnTo>
                  <a:cubicBezTo>
                    <a:pt x="175" y="22"/>
                    <a:pt x="141" y="0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" name="Google Shape;223;p6"/>
            <p:cNvSpPr/>
            <p:nvPr/>
          </p:nvSpPr>
          <p:spPr>
            <a:xfrm>
              <a:off x="5294267" y="4894482"/>
              <a:ext cx="175403" cy="68808"/>
            </a:xfrm>
            <a:custGeom>
              <a:avLst/>
              <a:gdLst/>
              <a:ahLst/>
              <a:cxnLst/>
              <a:rect l="l" t="t" r="r" b="b"/>
              <a:pathLst>
                <a:path w="2017" h="788" extrusionOk="0">
                  <a:moveTo>
                    <a:pt x="1934" y="0"/>
                  </a:moveTo>
                  <a:cubicBezTo>
                    <a:pt x="1921" y="0"/>
                    <a:pt x="1908" y="3"/>
                    <a:pt x="1895" y="10"/>
                  </a:cubicBezTo>
                  <a:lnTo>
                    <a:pt x="49" y="617"/>
                  </a:lnTo>
                  <a:cubicBezTo>
                    <a:pt x="25" y="642"/>
                    <a:pt x="1" y="666"/>
                    <a:pt x="1" y="714"/>
                  </a:cubicBezTo>
                  <a:cubicBezTo>
                    <a:pt x="1" y="739"/>
                    <a:pt x="49" y="763"/>
                    <a:pt x="74" y="763"/>
                  </a:cubicBezTo>
                  <a:lnTo>
                    <a:pt x="98" y="787"/>
                  </a:lnTo>
                  <a:lnTo>
                    <a:pt x="1944" y="180"/>
                  </a:lnTo>
                  <a:cubicBezTo>
                    <a:pt x="1993" y="156"/>
                    <a:pt x="2017" y="107"/>
                    <a:pt x="1993" y="59"/>
                  </a:cubicBezTo>
                  <a:cubicBezTo>
                    <a:pt x="1993" y="23"/>
                    <a:pt x="1967" y="0"/>
                    <a:pt x="19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224;p6"/>
            <p:cNvSpPr/>
            <p:nvPr/>
          </p:nvSpPr>
          <p:spPr>
            <a:xfrm>
              <a:off x="5310367" y="4884288"/>
              <a:ext cx="150829" cy="93442"/>
            </a:xfrm>
            <a:custGeom>
              <a:avLst/>
              <a:gdLst/>
              <a:ahLst/>
              <a:cxnLst/>
              <a:rect l="l" t="t" r="r" b="b"/>
              <a:pathLst>
                <a:path w="1734" h="1081" extrusionOk="0">
                  <a:moveTo>
                    <a:pt x="110" y="0"/>
                  </a:moveTo>
                  <a:cubicBezTo>
                    <a:pt x="38" y="0"/>
                    <a:pt x="0" y="92"/>
                    <a:pt x="82" y="133"/>
                  </a:cubicBezTo>
                  <a:lnTo>
                    <a:pt x="1588" y="1080"/>
                  </a:lnTo>
                  <a:lnTo>
                    <a:pt x="1637" y="1080"/>
                  </a:lnTo>
                  <a:cubicBezTo>
                    <a:pt x="1661" y="1080"/>
                    <a:pt x="1685" y="1080"/>
                    <a:pt x="1709" y="1056"/>
                  </a:cubicBezTo>
                  <a:cubicBezTo>
                    <a:pt x="1734" y="1007"/>
                    <a:pt x="1709" y="959"/>
                    <a:pt x="1685" y="935"/>
                  </a:cubicBezTo>
                  <a:lnTo>
                    <a:pt x="155" y="11"/>
                  </a:lnTo>
                  <a:cubicBezTo>
                    <a:pt x="139" y="4"/>
                    <a:pt x="124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" name="Google Shape;225;p6"/>
            <p:cNvSpPr/>
            <p:nvPr/>
          </p:nvSpPr>
          <p:spPr>
            <a:xfrm>
              <a:off x="5340872" y="4845213"/>
              <a:ext cx="97445" cy="158002"/>
            </a:xfrm>
            <a:custGeom>
              <a:avLst/>
              <a:gdLst/>
              <a:ahLst/>
              <a:cxnLst/>
              <a:rect l="l" t="t" r="r" b="b"/>
              <a:pathLst>
                <a:path w="1118" h="1814" extrusionOk="0">
                  <a:moveTo>
                    <a:pt x="1010" y="0"/>
                  </a:moveTo>
                  <a:cubicBezTo>
                    <a:pt x="984" y="0"/>
                    <a:pt x="962" y="12"/>
                    <a:pt x="947" y="41"/>
                  </a:cubicBezTo>
                  <a:lnTo>
                    <a:pt x="24" y="1717"/>
                  </a:lnTo>
                  <a:cubicBezTo>
                    <a:pt x="0" y="1741"/>
                    <a:pt x="24" y="1790"/>
                    <a:pt x="49" y="1814"/>
                  </a:cubicBezTo>
                  <a:lnTo>
                    <a:pt x="97" y="1814"/>
                  </a:lnTo>
                  <a:cubicBezTo>
                    <a:pt x="122" y="1814"/>
                    <a:pt x="146" y="1814"/>
                    <a:pt x="170" y="1790"/>
                  </a:cubicBezTo>
                  <a:lnTo>
                    <a:pt x="1093" y="113"/>
                  </a:lnTo>
                  <a:cubicBezTo>
                    <a:pt x="1118" y="89"/>
                    <a:pt x="1093" y="41"/>
                    <a:pt x="1069" y="16"/>
                  </a:cubicBezTo>
                  <a:cubicBezTo>
                    <a:pt x="1049" y="6"/>
                    <a:pt x="1029" y="0"/>
                    <a:pt x="10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" name="Google Shape;226;p6"/>
            <p:cNvSpPr/>
            <p:nvPr/>
          </p:nvSpPr>
          <p:spPr>
            <a:xfrm>
              <a:off x="5499327" y="4624350"/>
              <a:ext cx="175403" cy="150357"/>
            </a:xfrm>
            <a:custGeom>
              <a:avLst/>
              <a:gdLst/>
              <a:ahLst/>
              <a:cxnLst/>
              <a:rect l="l" t="t" r="r" b="b"/>
              <a:pathLst>
                <a:path w="2017" h="1731" extrusionOk="0">
                  <a:moveTo>
                    <a:pt x="1166" y="175"/>
                  </a:moveTo>
                  <a:cubicBezTo>
                    <a:pt x="1555" y="175"/>
                    <a:pt x="1871" y="467"/>
                    <a:pt x="1871" y="856"/>
                  </a:cubicBezTo>
                  <a:cubicBezTo>
                    <a:pt x="1871" y="1285"/>
                    <a:pt x="1511" y="1569"/>
                    <a:pt x="1144" y="1569"/>
                  </a:cubicBezTo>
                  <a:cubicBezTo>
                    <a:pt x="971" y="1569"/>
                    <a:pt x="796" y="1506"/>
                    <a:pt x="656" y="1366"/>
                  </a:cubicBezTo>
                  <a:cubicBezTo>
                    <a:pt x="219" y="929"/>
                    <a:pt x="534" y="175"/>
                    <a:pt x="1166" y="175"/>
                  </a:cubicBezTo>
                  <a:close/>
                  <a:moveTo>
                    <a:pt x="1142" y="1"/>
                  </a:moveTo>
                  <a:cubicBezTo>
                    <a:pt x="930" y="1"/>
                    <a:pt x="714" y="77"/>
                    <a:pt x="534" y="248"/>
                  </a:cubicBezTo>
                  <a:cubicBezTo>
                    <a:pt x="0" y="807"/>
                    <a:pt x="389" y="1730"/>
                    <a:pt x="1166" y="1730"/>
                  </a:cubicBezTo>
                  <a:cubicBezTo>
                    <a:pt x="1628" y="1730"/>
                    <a:pt x="2016" y="1342"/>
                    <a:pt x="2016" y="856"/>
                  </a:cubicBezTo>
                  <a:cubicBezTo>
                    <a:pt x="2016" y="344"/>
                    <a:pt x="1590" y="1"/>
                    <a:pt x="11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" name="Google Shape;227;p6"/>
            <p:cNvSpPr/>
            <p:nvPr/>
          </p:nvSpPr>
          <p:spPr>
            <a:xfrm>
              <a:off x="5615414" y="4833320"/>
              <a:ext cx="32199" cy="89195"/>
            </a:xfrm>
            <a:custGeom>
              <a:avLst/>
              <a:gdLst/>
              <a:ahLst/>
              <a:cxnLst/>
              <a:rect l="l" t="t" r="r" b="b"/>
              <a:pathLst>
                <a:path w="671" h="1845" extrusionOk="0">
                  <a:moveTo>
                    <a:pt x="106" y="0"/>
                  </a:moveTo>
                  <a:cubicBezTo>
                    <a:pt x="55" y="0"/>
                    <a:pt x="0" y="47"/>
                    <a:pt x="15" y="119"/>
                  </a:cubicBezTo>
                  <a:lnTo>
                    <a:pt x="501" y="1796"/>
                  </a:lnTo>
                  <a:cubicBezTo>
                    <a:pt x="501" y="1820"/>
                    <a:pt x="525" y="1844"/>
                    <a:pt x="573" y="1844"/>
                  </a:cubicBezTo>
                  <a:lnTo>
                    <a:pt x="598" y="1844"/>
                  </a:lnTo>
                  <a:cubicBezTo>
                    <a:pt x="646" y="1844"/>
                    <a:pt x="671" y="1796"/>
                    <a:pt x="646" y="1747"/>
                  </a:cubicBezTo>
                  <a:lnTo>
                    <a:pt x="185" y="71"/>
                  </a:lnTo>
                  <a:cubicBezTo>
                    <a:pt x="175" y="22"/>
                    <a:pt x="141" y="0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" name="Google Shape;228;p6"/>
            <p:cNvSpPr/>
            <p:nvPr/>
          </p:nvSpPr>
          <p:spPr>
            <a:xfrm>
              <a:off x="5579826" y="4852858"/>
              <a:ext cx="97445" cy="38226"/>
            </a:xfrm>
            <a:custGeom>
              <a:avLst/>
              <a:gdLst/>
              <a:ahLst/>
              <a:cxnLst/>
              <a:rect l="l" t="t" r="r" b="b"/>
              <a:pathLst>
                <a:path w="2017" h="788" extrusionOk="0">
                  <a:moveTo>
                    <a:pt x="1934" y="0"/>
                  </a:moveTo>
                  <a:cubicBezTo>
                    <a:pt x="1921" y="0"/>
                    <a:pt x="1908" y="3"/>
                    <a:pt x="1895" y="10"/>
                  </a:cubicBezTo>
                  <a:lnTo>
                    <a:pt x="49" y="617"/>
                  </a:lnTo>
                  <a:cubicBezTo>
                    <a:pt x="25" y="642"/>
                    <a:pt x="1" y="666"/>
                    <a:pt x="1" y="714"/>
                  </a:cubicBezTo>
                  <a:cubicBezTo>
                    <a:pt x="1" y="739"/>
                    <a:pt x="49" y="763"/>
                    <a:pt x="74" y="763"/>
                  </a:cubicBezTo>
                  <a:lnTo>
                    <a:pt x="98" y="787"/>
                  </a:lnTo>
                  <a:lnTo>
                    <a:pt x="1944" y="180"/>
                  </a:lnTo>
                  <a:cubicBezTo>
                    <a:pt x="1993" y="156"/>
                    <a:pt x="2017" y="107"/>
                    <a:pt x="1993" y="59"/>
                  </a:cubicBezTo>
                  <a:cubicBezTo>
                    <a:pt x="1993" y="23"/>
                    <a:pt x="1967" y="0"/>
                    <a:pt x="19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" name="Google Shape;229;p6"/>
            <p:cNvSpPr/>
            <p:nvPr/>
          </p:nvSpPr>
          <p:spPr>
            <a:xfrm>
              <a:off x="5589146" y="4846912"/>
              <a:ext cx="83041" cy="52667"/>
            </a:xfrm>
            <a:custGeom>
              <a:avLst/>
              <a:gdLst/>
              <a:ahLst/>
              <a:cxnLst/>
              <a:rect l="l" t="t" r="r" b="b"/>
              <a:pathLst>
                <a:path w="1734" h="1081" extrusionOk="0">
                  <a:moveTo>
                    <a:pt x="110" y="0"/>
                  </a:moveTo>
                  <a:cubicBezTo>
                    <a:pt x="38" y="0"/>
                    <a:pt x="0" y="92"/>
                    <a:pt x="82" y="133"/>
                  </a:cubicBezTo>
                  <a:lnTo>
                    <a:pt x="1588" y="1080"/>
                  </a:lnTo>
                  <a:lnTo>
                    <a:pt x="1637" y="1080"/>
                  </a:lnTo>
                  <a:cubicBezTo>
                    <a:pt x="1661" y="1080"/>
                    <a:pt x="1685" y="1080"/>
                    <a:pt x="1709" y="1056"/>
                  </a:cubicBezTo>
                  <a:cubicBezTo>
                    <a:pt x="1734" y="1007"/>
                    <a:pt x="1709" y="959"/>
                    <a:pt x="1685" y="935"/>
                  </a:cubicBezTo>
                  <a:lnTo>
                    <a:pt x="155" y="11"/>
                  </a:lnTo>
                  <a:cubicBezTo>
                    <a:pt x="139" y="4"/>
                    <a:pt x="124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" name="Google Shape;230;p6"/>
            <p:cNvSpPr/>
            <p:nvPr/>
          </p:nvSpPr>
          <p:spPr>
            <a:xfrm>
              <a:off x="5606093" y="4825675"/>
              <a:ext cx="53384" cy="87495"/>
            </a:xfrm>
            <a:custGeom>
              <a:avLst/>
              <a:gdLst/>
              <a:ahLst/>
              <a:cxnLst/>
              <a:rect l="l" t="t" r="r" b="b"/>
              <a:pathLst>
                <a:path w="1118" h="1814" extrusionOk="0">
                  <a:moveTo>
                    <a:pt x="1010" y="0"/>
                  </a:moveTo>
                  <a:cubicBezTo>
                    <a:pt x="984" y="0"/>
                    <a:pt x="962" y="12"/>
                    <a:pt x="947" y="41"/>
                  </a:cubicBezTo>
                  <a:lnTo>
                    <a:pt x="24" y="1717"/>
                  </a:lnTo>
                  <a:cubicBezTo>
                    <a:pt x="0" y="1741"/>
                    <a:pt x="24" y="1790"/>
                    <a:pt x="49" y="1814"/>
                  </a:cubicBezTo>
                  <a:lnTo>
                    <a:pt x="97" y="1814"/>
                  </a:lnTo>
                  <a:cubicBezTo>
                    <a:pt x="122" y="1814"/>
                    <a:pt x="146" y="1814"/>
                    <a:pt x="170" y="1790"/>
                  </a:cubicBezTo>
                  <a:lnTo>
                    <a:pt x="1093" y="113"/>
                  </a:lnTo>
                  <a:cubicBezTo>
                    <a:pt x="1118" y="89"/>
                    <a:pt x="1093" y="41"/>
                    <a:pt x="1069" y="16"/>
                  </a:cubicBezTo>
                  <a:cubicBezTo>
                    <a:pt x="1049" y="6"/>
                    <a:pt x="1029" y="0"/>
                    <a:pt x="10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9" name="Google Shape;231;p6"/>
          <p:cNvGrpSpPr>
            <a:grpSpLocks/>
          </p:cNvGrpSpPr>
          <p:nvPr/>
        </p:nvGrpSpPr>
        <p:grpSpPr bwMode="auto">
          <a:xfrm rot="14395328" flipH="1">
            <a:off x="11268076" y="381000"/>
            <a:ext cx="715962" cy="363537"/>
            <a:chOff x="5294267" y="4825749"/>
            <a:chExt cx="383004" cy="194455"/>
          </a:xfrm>
        </p:grpSpPr>
        <p:sp>
          <p:nvSpPr>
            <p:cNvPr id="40" name="Google Shape;232;p6"/>
            <p:cNvSpPr/>
            <p:nvPr/>
          </p:nvSpPr>
          <p:spPr>
            <a:xfrm>
              <a:off x="5358550" y="4858470"/>
              <a:ext cx="57748" cy="160489"/>
            </a:xfrm>
            <a:custGeom>
              <a:avLst/>
              <a:gdLst/>
              <a:ahLst/>
              <a:cxnLst/>
              <a:rect l="l" t="t" r="r" b="b"/>
              <a:pathLst>
                <a:path w="671" h="1845" extrusionOk="0">
                  <a:moveTo>
                    <a:pt x="106" y="0"/>
                  </a:moveTo>
                  <a:cubicBezTo>
                    <a:pt x="55" y="0"/>
                    <a:pt x="0" y="47"/>
                    <a:pt x="15" y="119"/>
                  </a:cubicBezTo>
                  <a:lnTo>
                    <a:pt x="501" y="1796"/>
                  </a:lnTo>
                  <a:cubicBezTo>
                    <a:pt x="501" y="1820"/>
                    <a:pt x="525" y="1844"/>
                    <a:pt x="573" y="1844"/>
                  </a:cubicBezTo>
                  <a:lnTo>
                    <a:pt x="598" y="1844"/>
                  </a:lnTo>
                  <a:cubicBezTo>
                    <a:pt x="646" y="1844"/>
                    <a:pt x="671" y="1796"/>
                    <a:pt x="646" y="1747"/>
                  </a:cubicBezTo>
                  <a:lnTo>
                    <a:pt x="185" y="71"/>
                  </a:lnTo>
                  <a:cubicBezTo>
                    <a:pt x="175" y="22"/>
                    <a:pt x="141" y="0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" name="Google Shape;233;p6"/>
            <p:cNvSpPr/>
            <p:nvPr/>
          </p:nvSpPr>
          <p:spPr>
            <a:xfrm>
              <a:off x="5293202" y="4894250"/>
              <a:ext cx="175791" cy="68781"/>
            </a:xfrm>
            <a:custGeom>
              <a:avLst/>
              <a:gdLst/>
              <a:ahLst/>
              <a:cxnLst/>
              <a:rect l="l" t="t" r="r" b="b"/>
              <a:pathLst>
                <a:path w="2017" h="788" extrusionOk="0">
                  <a:moveTo>
                    <a:pt x="1934" y="0"/>
                  </a:moveTo>
                  <a:cubicBezTo>
                    <a:pt x="1921" y="0"/>
                    <a:pt x="1908" y="3"/>
                    <a:pt x="1895" y="10"/>
                  </a:cubicBezTo>
                  <a:lnTo>
                    <a:pt x="49" y="617"/>
                  </a:lnTo>
                  <a:cubicBezTo>
                    <a:pt x="25" y="642"/>
                    <a:pt x="1" y="666"/>
                    <a:pt x="1" y="714"/>
                  </a:cubicBezTo>
                  <a:cubicBezTo>
                    <a:pt x="1" y="739"/>
                    <a:pt x="49" y="763"/>
                    <a:pt x="74" y="763"/>
                  </a:cubicBezTo>
                  <a:lnTo>
                    <a:pt x="98" y="787"/>
                  </a:lnTo>
                  <a:lnTo>
                    <a:pt x="1944" y="180"/>
                  </a:lnTo>
                  <a:cubicBezTo>
                    <a:pt x="1993" y="156"/>
                    <a:pt x="2017" y="107"/>
                    <a:pt x="1993" y="59"/>
                  </a:cubicBezTo>
                  <a:cubicBezTo>
                    <a:pt x="1993" y="23"/>
                    <a:pt x="1967" y="0"/>
                    <a:pt x="19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" name="Google Shape;234;p6"/>
            <p:cNvSpPr/>
            <p:nvPr/>
          </p:nvSpPr>
          <p:spPr>
            <a:xfrm>
              <a:off x="5311686" y="4882845"/>
              <a:ext cx="151164" cy="94255"/>
            </a:xfrm>
            <a:custGeom>
              <a:avLst/>
              <a:gdLst/>
              <a:ahLst/>
              <a:cxnLst/>
              <a:rect l="l" t="t" r="r" b="b"/>
              <a:pathLst>
                <a:path w="1734" h="1081" extrusionOk="0">
                  <a:moveTo>
                    <a:pt x="110" y="0"/>
                  </a:moveTo>
                  <a:cubicBezTo>
                    <a:pt x="38" y="0"/>
                    <a:pt x="0" y="92"/>
                    <a:pt x="82" y="133"/>
                  </a:cubicBezTo>
                  <a:lnTo>
                    <a:pt x="1588" y="1080"/>
                  </a:lnTo>
                  <a:lnTo>
                    <a:pt x="1637" y="1080"/>
                  </a:lnTo>
                  <a:cubicBezTo>
                    <a:pt x="1661" y="1080"/>
                    <a:pt x="1685" y="1080"/>
                    <a:pt x="1709" y="1056"/>
                  </a:cubicBezTo>
                  <a:cubicBezTo>
                    <a:pt x="1734" y="1007"/>
                    <a:pt x="1709" y="959"/>
                    <a:pt x="1685" y="935"/>
                  </a:cubicBezTo>
                  <a:lnTo>
                    <a:pt x="155" y="11"/>
                  </a:lnTo>
                  <a:cubicBezTo>
                    <a:pt x="139" y="4"/>
                    <a:pt x="124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" name="Google Shape;235;p6"/>
            <p:cNvSpPr/>
            <p:nvPr/>
          </p:nvSpPr>
          <p:spPr>
            <a:xfrm>
              <a:off x="5341356" y="4845142"/>
              <a:ext cx="96813" cy="157942"/>
            </a:xfrm>
            <a:custGeom>
              <a:avLst/>
              <a:gdLst/>
              <a:ahLst/>
              <a:cxnLst/>
              <a:rect l="l" t="t" r="r" b="b"/>
              <a:pathLst>
                <a:path w="1118" h="1814" extrusionOk="0">
                  <a:moveTo>
                    <a:pt x="1010" y="0"/>
                  </a:moveTo>
                  <a:cubicBezTo>
                    <a:pt x="984" y="0"/>
                    <a:pt x="962" y="12"/>
                    <a:pt x="947" y="41"/>
                  </a:cubicBezTo>
                  <a:lnTo>
                    <a:pt x="24" y="1717"/>
                  </a:lnTo>
                  <a:cubicBezTo>
                    <a:pt x="0" y="1741"/>
                    <a:pt x="24" y="1790"/>
                    <a:pt x="49" y="1814"/>
                  </a:cubicBezTo>
                  <a:lnTo>
                    <a:pt x="97" y="1814"/>
                  </a:lnTo>
                  <a:cubicBezTo>
                    <a:pt x="122" y="1814"/>
                    <a:pt x="146" y="1814"/>
                    <a:pt x="170" y="1790"/>
                  </a:cubicBezTo>
                  <a:lnTo>
                    <a:pt x="1093" y="113"/>
                  </a:lnTo>
                  <a:cubicBezTo>
                    <a:pt x="1118" y="89"/>
                    <a:pt x="1093" y="41"/>
                    <a:pt x="1069" y="16"/>
                  </a:cubicBezTo>
                  <a:cubicBezTo>
                    <a:pt x="1049" y="6"/>
                    <a:pt x="1029" y="0"/>
                    <a:pt x="10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" name="Google Shape;236;p6"/>
            <p:cNvSpPr/>
            <p:nvPr/>
          </p:nvSpPr>
          <p:spPr>
            <a:xfrm>
              <a:off x="5613677" y="4833003"/>
              <a:ext cx="33120" cy="89161"/>
            </a:xfrm>
            <a:custGeom>
              <a:avLst/>
              <a:gdLst/>
              <a:ahLst/>
              <a:cxnLst/>
              <a:rect l="l" t="t" r="r" b="b"/>
              <a:pathLst>
                <a:path w="671" h="1845" extrusionOk="0">
                  <a:moveTo>
                    <a:pt x="106" y="0"/>
                  </a:moveTo>
                  <a:cubicBezTo>
                    <a:pt x="55" y="0"/>
                    <a:pt x="0" y="47"/>
                    <a:pt x="15" y="119"/>
                  </a:cubicBezTo>
                  <a:lnTo>
                    <a:pt x="501" y="1796"/>
                  </a:lnTo>
                  <a:cubicBezTo>
                    <a:pt x="501" y="1820"/>
                    <a:pt x="525" y="1844"/>
                    <a:pt x="573" y="1844"/>
                  </a:cubicBezTo>
                  <a:lnTo>
                    <a:pt x="598" y="1844"/>
                  </a:lnTo>
                  <a:cubicBezTo>
                    <a:pt x="646" y="1844"/>
                    <a:pt x="671" y="1796"/>
                    <a:pt x="646" y="1747"/>
                  </a:cubicBezTo>
                  <a:lnTo>
                    <a:pt x="185" y="71"/>
                  </a:lnTo>
                  <a:cubicBezTo>
                    <a:pt x="175" y="22"/>
                    <a:pt x="141" y="0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" name="Google Shape;237;p6"/>
            <p:cNvSpPr/>
            <p:nvPr/>
          </p:nvSpPr>
          <p:spPr>
            <a:xfrm>
              <a:off x="5578002" y="4852599"/>
              <a:ext cx="97662" cy="38212"/>
            </a:xfrm>
            <a:custGeom>
              <a:avLst/>
              <a:gdLst/>
              <a:ahLst/>
              <a:cxnLst/>
              <a:rect l="l" t="t" r="r" b="b"/>
              <a:pathLst>
                <a:path w="2017" h="788" extrusionOk="0">
                  <a:moveTo>
                    <a:pt x="1934" y="0"/>
                  </a:moveTo>
                  <a:cubicBezTo>
                    <a:pt x="1921" y="0"/>
                    <a:pt x="1908" y="3"/>
                    <a:pt x="1895" y="10"/>
                  </a:cubicBezTo>
                  <a:lnTo>
                    <a:pt x="49" y="617"/>
                  </a:lnTo>
                  <a:cubicBezTo>
                    <a:pt x="25" y="642"/>
                    <a:pt x="1" y="666"/>
                    <a:pt x="1" y="714"/>
                  </a:cubicBezTo>
                  <a:cubicBezTo>
                    <a:pt x="1" y="739"/>
                    <a:pt x="49" y="763"/>
                    <a:pt x="74" y="763"/>
                  </a:cubicBezTo>
                  <a:lnTo>
                    <a:pt x="98" y="787"/>
                  </a:lnTo>
                  <a:lnTo>
                    <a:pt x="1944" y="180"/>
                  </a:lnTo>
                  <a:cubicBezTo>
                    <a:pt x="1993" y="156"/>
                    <a:pt x="2017" y="107"/>
                    <a:pt x="1993" y="59"/>
                  </a:cubicBezTo>
                  <a:cubicBezTo>
                    <a:pt x="1993" y="23"/>
                    <a:pt x="1967" y="0"/>
                    <a:pt x="19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" name="Google Shape;238;p6"/>
            <p:cNvSpPr/>
            <p:nvPr/>
          </p:nvSpPr>
          <p:spPr>
            <a:xfrm>
              <a:off x="5589378" y="4845360"/>
              <a:ext cx="83225" cy="51798"/>
            </a:xfrm>
            <a:custGeom>
              <a:avLst/>
              <a:gdLst/>
              <a:ahLst/>
              <a:cxnLst/>
              <a:rect l="l" t="t" r="r" b="b"/>
              <a:pathLst>
                <a:path w="1734" h="1081" extrusionOk="0">
                  <a:moveTo>
                    <a:pt x="110" y="0"/>
                  </a:moveTo>
                  <a:cubicBezTo>
                    <a:pt x="38" y="0"/>
                    <a:pt x="0" y="92"/>
                    <a:pt x="82" y="133"/>
                  </a:cubicBezTo>
                  <a:lnTo>
                    <a:pt x="1588" y="1080"/>
                  </a:lnTo>
                  <a:lnTo>
                    <a:pt x="1637" y="1080"/>
                  </a:lnTo>
                  <a:cubicBezTo>
                    <a:pt x="1661" y="1080"/>
                    <a:pt x="1685" y="1080"/>
                    <a:pt x="1709" y="1056"/>
                  </a:cubicBezTo>
                  <a:cubicBezTo>
                    <a:pt x="1734" y="1007"/>
                    <a:pt x="1709" y="959"/>
                    <a:pt x="1685" y="935"/>
                  </a:cubicBezTo>
                  <a:lnTo>
                    <a:pt x="155" y="11"/>
                  </a:lnTo>
                  <a:cubicBezTo>
                    <a:pt x="139" y="4"/>
                    <a:pt x="124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" name="Google Shape;239;p6"/>
            <p:cNvSpPr/>
            <p:nvPr/>
          </p:nvSpPr>
          <p:spPr>
            <a:xfrm>
              <a:off x="5605651" y="4825730"/>
              <a:ext cx="53502" cy="87463"/>
            </a:xfrm>
            <a:custGeom>
              <a:avLst/>
              <a:gdLst/>
              <a:ahLst/>
              <a:cxnLst/>
              <a:rect l="l" t="t" r="r" b="b"/>
              <a:pathLst>
                <a:path w="1118" h="1814" extrusionOk="0">
                  <a:moveTo>
                    <a:pt x="1010" y="0"/>
                  </a:moveTo>
                  <a:cubicBezTo>
                    <a:pt x="984" y="0"/>
                    <a:pt x="962" y="12"/>
                    <a:pt x="947" y="41"/>
                  </a:cubicBezTo>
                  <a:lnTo>
                    <a:pt x="24" y="1717"/>
                  </a:lnTo>
                  <a:cubicBezTo>
                    <a:pt x="0" y="1741"/>
                    <a:pt x="24" y="1790"/>
                    <a:pt x="49" y="1814"/>
                  </a:cubicBezTo>
                  <a:lnTo>
                    <a:pt x="97" y="1814"/>
                  </a:lnTo>
                  <a:cubicBezTo>
                    <a:pt x="122" y="1814"/>
                    <a:pt x="146" y="1814"/>
                    <a:pt x="170" y="1790"/>
                  </a:cubicBezTo>
                  <a:lnTo>
                    <a:pt x="1093" y="113"/>
                  </a:lnTo>
                  <a:cubicBezTo>
                    <a:pt x="1118" y="89"/>
                    <a:pt x="1093" y="41"/>
                    <a:pt x="1069" y="16"/>
                  </a:cubicBezTo>
                  <a:cubicBezTo>
                    <a:pt x="1049" y="6"/>
                    <a:pt x="1029" y="0"/>
                    <a:pt x="10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94" name="Google Shape;194;p6"/>
          <p:cNvSpPr txBox="1">
            <a:spLocks noGrp="1"/>
          </p:cNvSpPr>
          <p:nvPr>
            <p:ph type="title"/>
          </p:nvPr>
        </p:nvSpPr>
        <p:spPr>
          <a:xfrm>
            <a:off x="1005100" y="560133"/>
            <a:ext cx="9926400" cy="8620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26204503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1_Title only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1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oogle Shape;195;p6"/>
          <p:cNvGrpSpPr>
            <a:grpSpLocks/>
          </p:cNvGrpSpPr>
          <p:nvPr/>
        </p:nvGrpSpPr>
        <p:grpSpPr bwMode="auto">
          <a:xfrm rot="20354607" flipH="1">
            <a:off x="-381000" y="269875"/>
            <a:ext cx="1830388" cy="1663700"/>
            <a:chOff x="7844079" y="226728"/>
            <a:chExt cx="1373387" cy="1246991"/>
          </a:xfrm>
        </p:grpSpPr>
        <p:sp>
          <p:nvSpPr>
            <p:cNvPr id="4" name="Google Shape;196;p6"/>
            <p:cNvSpPr/>
            <p:nvPr/>
          </p:nvSpPr>
          <p:spPr>
            <a:xfrm rot="-1688081">
              <a:off x="8404284" y="291664"/>
              <a:ext cx="164378" cy="141596"/>
            </a:xfrm>
            <a:custGeom>
              <a:avLst/>
              <a:gdLst/>
              <a:ahLst/>
              <a:cxnLst/>
              <a:rect l="l" t="t" r="r" b="b"/>
              <a:pathLst>
                <a:path w="827" h="713" extrusionOk="0">
                  <a:moveTo>
                    <a:pt x="462" y="105"/>
                  </a:moveTo>
                  <a:cubicBezTo>
                    <a:pt x="802" y="105"/>
                    <a:pt x="802" y="615"/>
                    <a:pt x="462" y="615"/>
                  </a:cubicBezTo>
                  <a:cubicBezTo>
                    <a:pt x="317" y="591"/>
                    <a:pt x="219" y="494"/>
                    <a:pt x="219" y="348"/>
                  </a:cubicBezTo>
                  <a:cubicBezTo>
                    <a:pt x="219" y="202"/>
                    <a:pt x="341" y="105"/>
                    <a:pt x="462" y="105"/>
                  </a:cubicBezTo>
                  <a:close/>
                  <a:moveTo>
                    <a:pt x="481" y="1"/>
                  </a:moveTo>
                  <a:cubicBezTo>
                    <a:pt x="392" y="1"/>
                    <a:pt x="299" y="33"/>
                    <a:pt x="219" y="105"/>
                  </a:cubicBezTo>
                  <a:cubicBezTo>
                    <a:pt x="1" y="324"/>
                    <a:pt x="171" y="688"/>
                    <a:pt x="462" y="712"/>
                  </a:cubicBezTo>
                  <a:cubicBezTo>
                    <a:pt x="657" y="712"/>
                    <a:pt x="827" y="542"/>
                    <a:pt x="827" y="348"/>
                  </a:cubicBezTo>
                  <a:cubicBezTo>
                    <a:pt x="827" y="136"/>
                    <a:pt x="663" y="1"/>
                    <a:pt x="481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" name="Google Shape;197;p6"/>
            <p:cNvSpPr/>
            <p:nvPr/>
          </p:nvSpPr>
          <p:spPr>
            <a:xfrm rot="-1688081">
              <a:off x="7885669" y="508705"/>
              <a:ext cx="222744" cy="212988"/>
            </a:xfrm>
            <a:custGeom>
              <a:avLst/>
              <a:gdLst/>
              <a:ahLst/>
              <a:cxnLst/>
              <a:rect l="l" t="t" r="r" b="b"/>
              <a:pathLst>
                <a:path w="1119" h="1074" extrusionOk="0">
                  <a:moveTo>
                    <a:pt x="681" y="441"/>
                  </a:moveTo>
                  <a:cubicBezTo>
                    <a:pt x="681" y="441"/>
                    <a:pt x="681" y="441"/>
                    <a:pt x="681" y="466"/>
                  </a:cubicBezTo>
                  <a:cubicBezTo>
                    <a:pt x="681" y="466"/>
                    <a:pt x="657" y="490"/>
                    <a:pt x="584" y="490"/>
                  </a:cubicBezTo>
                  <a:cubicBezTo>
                    <a:pt x="608" y="466"/>
                    <a:pt x="632" y="441"/>
                    <a:pt x="657" y="441"/>
                  </a:cubicBezTo>
                  <a:close/>
                  <a:moveTo>
                    <a:pt x="384" y="97"/>
                  </a:moveTo>
                  <a:cubicBezTo>
                    <a:pt x="401" y="97"/>
                    <a:pt x="420" y="98"/>
                    <a:pt x="438" y="101"/>
                  </a:cubicBezTo>
                  <a:cubicBezTo>
                    <a:pt x="559" y="101"/>
                    <a:pt x="681" y="126"/>
                    <a:pt x="778" y="150"/>
                  </a:cubicBezTo>
                  <a:cubicBezTo>
                    <a:pt x="924" y="199"/>
                    <a:pt x="1021" y="369"/>
                    <a:pt x="972" y="514"/>
                  </a:cubicBezTo>
                  <a:cubicBezTo>
                    <a:pt x="924" y="733"/>
                    <a:pt x="705" y="976"/>
                    <a:pt x="559" y="976"/>
                  </a:cubicBezTo>
                  <a:lnTo>
                    <a:pt x="511" y="976"/>
                  </a:lnTo>
                  <a:cubicBezTo>
                    <a:pt x="414" y="879"/>
                    <a:pt x="438" y="733"/>
                    <a:pt x="511" y="612"/>
                  </a:cubicBezTo>
                  <a:cubicBezTo>
                    <a:pt x="608" y="587"/>
                    <a:pt x="754" y="563"/>
                    <a:pt x="778" y="490"/>
                  </a:cubicBezTo>
                  <a:cubicBezTo>
                    <a:pt x="802" y="441"/>
                    <a:pt x="778" y="393"/>
                    <a:pt x="754" y="369"/>
                  </a:cubicBezTo>
                  <a:cubicBezTo>
                    <a:pt x="730" y="344"/>
                    <a:pt x="705" y="344"/>
                    <a:pt x="681" y="344"/>
                  </a:cubicBezTo>
                  <a:cubicBezTo>
                    <a:pt x="608" y="344"/>
                    <a:pt x="535" y="417"/>
                    <a:pt x="462" y="514"/>
                  </a:cubicBezTo>
                  <a:cubicBezTo>
                    <a:pt x="441" y="519"/>
                    <a:pt x="419" y="521"/>
                    <a:pt x="398" y="521"/>
                  </a:cubicBezTo>
                  <a:cubicBezTo>
                    <a:pt x="299" y="521"/>
                    <a:pt x="202" y="477"/>
                    <a:pt x="122" y="417"/>
                  </a:cubicBezTo>
                  <a:cubicBezTo>
                    <a:pt x="98" y="369"/>
                    <a:pt x="98" y="344"/>
                    <a:pt x="122" y="296"/>
                  </a:cubicBezTo>
                  <a:cubicBezTo>
                    <a:pt x="165" y="168"/>
                    <a:pt x="263" y="97"/>
                    <a:pt x="384" y="97"/>
                  </a:cubicBezTo>
                  <a:close/>
                  <a:moveTo>
                    <a:pt x="386" y="1"/>
                  </a:moveTo>
                  <a:cubicBezTo>
                    <a:pt x="230" y="1"/>
                    <a:pt x="69" y="97"/>
                    <a:pt x="25" y="271"/>
                  </a:cubicBezTo>
                  <a:cubicBezTo>
                    <a:pt x="1" y="344"/>
                    <a:pt x="1" y="417"/>
                    <a:pt x="49" y="466"/>
                  </a:cubicBezTo>
                  <a:cubicBezTo>
                    <a:pt x="147" y="563"/>
                    <a:pt x="292" y="612"/>
                    <a:pt x="414" y="612"/>
                  </a:cubicBezTo>
                  <a:cubicBezTo>
                    <a:pt x="341" y="733"/>
                    <a:pt x="341" y="927"/>
                    <a:pt x="462" y="1049"/>
                  </a:cubicBezTo>
                  <a:cubicBezTo>
                    <a:pt x="487" y="1073"/>
                    <a:pt x="511" y="1073"/>
                    <a:pt x="559" y="1073"/>
                  </a:cubicBezTo>
                  <a:cubicBezTo>
                    <a:pt x="754" y="1073"/>
                    <a:pt x="1021" y="782"/>
                    <a:pt x="1070" y="539"/>
                  </a:cubicBezTo>
                  <a:cubicBezTo>
                    <a:pt x="1118" y="320"/>
                    <a:pt x="997" y="126"/>
                    <a:pt x="827" y="77"/>
                  </a:cubicBezTo>
                  <a:cubicBezTo>
                    <a:pt x="705" y="29"/>
                    <a:pt x="584" y="4"/>
                    <a:pt x="438" y="4"/>
                  </a:cubicBezTo>
                  <a:cubicBezTo>
                    <a:pt x="421" y="2"/>
                    <a:pt x="403" y="1"/>
                    <a:pt x="386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" name="Google Shape;198;p6"/>
            <p:cNvSpPr/>
            <p:nvPr/>
          </p:nvSpPr>
          <p:spPr>
            <a:xfrm rot="-1688081">
              <a:off x="7969074" y="265754"/>
              <a:ext cx="216788" cy="212988"/>
            </a:xfrm>
            <a:custGeom>
              <a:avLst/>
              <a:gdLst/>
              <a:ahLst/>
              <a:cxnLst/>
              <a:rect l="l" t="t" r="r" b="b"/>
              <a:pathLst>
                <a:path w="1094" h="1072" extrusionOk="0">
                  <a:moveTo>
                    <a:pt x="484" y="620"/>
                  </a:moveTo>
                  <a:cubicBezTo>
                    <a:pt x="474" y="660"/>
                    <a:pt x="413" y="681"/>
                    <a:pt x="413" y="681"/>
                  </a:cubicBezTo>
                  <a:cubicBezTo>
                    <a:pt x="433" y="641"/>
                    <a:pt x="452" y="634"/>
                    <a:pt x="484" y="620"/>
                  </a:cubicBezTo>
                  <a:close/>
                  <a:moveTo>
                    <a:pt x="480" y="88"/>
                  </a:moveTo>
                  <a:cubicBezTo>
                    <a:pt x="512" y="88"/>
                    <a:pt x="542" y="105"/>
                    <a:pt x="559" y="122"/>
                  </a:cubicBezTo>
                  <a:cubicBezTo>
                    <a:pt x="607" y="243"/>
                    <a:pt x="607" y="365"/>
                    <a:pt x="559" y="486"/>
                  </a:cubicBezTo>
                  <a:cubicBezTo>
                    <a:pt x="462" y="486"/>
                    <a:pt x="389" y="535"/>
                    <a:pt x="340" y="608"/>
                  </a:cubicBezTo>
                  <a:cubicBezTo>
                    <a:pt x="316" y="632"/>
                    <a:pt x="316" y="681"/>
                    <a:pt x="340" y="681"/>
                  </a:cubicBezTo>
                  <a:cubicBezTo>
                    <a:pt x="365" y="729"/>
                    <a:pt x="389" y="753"/>
                    <a:pt x="437" y="753"/>
                  </a:cubicBezTo>
                  <a:cubicBezTo>
                    <a:pt x="535" y="753"/>
                    <a:pt x="607" y="632"/>
                    <a:pt x="632" y="559"/>
                  </a:cubicBezTo>
                  <a:lnTo>
                    <a:pt x="778" y="559"/>
                  </a:lnTo>
                  <a:cubicBezTo>
                    <a:pt x="790" y="555"/>
                    <a:pt x="804" y="553"/>
                    <a:pt x="818" y="553"/>
                  </a:cubicBezTo>
                  <a:cubicBezTo>
                    <a:pt x="883" y="553"/>
                    <a:pt x="956" y="596"/>
                    <a:pt x="996" y="656"/>
                  </a:cubicBezTo>
                  <a:cubicBezTo>
                    <a:pt x="996" y="681"/>
                    <a:pt x="996" y="729"/>
                    <a:pt x="972" y="753"/>
                  </a:cubicBezTo>
                  <a:cubicBezTo>
                    <a:pt x="850" y="899"/>
                    <a:pt x="656" y="972"/>
                    <a:pt x="462" y="972"/>
                  </a:cubicBezTo>
                  <a:cubicBezTo>
                    <a:pt x="449" y="974"/>
                    <a:pt x="437" y="975"/>
                    <a:pt x="424" y="975"/>
                  </a:cubicBezTo>
                  <a:cubicBezTo>
                    <a:pt x="268" y="975"/>
                    <a:pt x="122" y="838"/>
                    <a:pt x="122" y="681"/>
                  </a:cubicBezTo>
                  <a:cubicBezTo>
                    <a:pt x="97" y="511"/>
                    <a:pt x="146" y="316"/>
                    <a:pt x="243" y="170"/>
                  </a:cubicBezTo>
                  <a:cubicBezTo>
                    <a:pt x="292" y="122"/>
                    <a:pt x="365" y="98"/>
                    <a:pt x="437" y="98"/>
                  </a:cubicBezTo>
                  <a:cubicBezTo>
                    <a:pt x="452" y="90"/>
                    <a:pt x="466" y="88"/>
                    <a:pt x="480" y="88"/>
                  </a:cubicBezTo>
                  <a:close/>
                  <a:moveTo>
                    <a:pt x="437" y="0"/>
                  </a:moveTo>
                  <a:cubicBezTo>
                    <a:pt x="340" y="0"/>
                    <a:pt x="243" y="49"/>
                    <a:pt x="170" y="122"/>
                  </a:cubicBezTo>
                  <a:cubicBezTo>
                    <a:pt x="49" y="292"/>
                    <a:pt x="0" y="511"/>
                    <a:pt x="24" y="705"/>
                  </a:cubicBezTo>
                  <a:cubicBezTo>
                    <a:pt x="24" y="910"/>
                    <a:pt x="195" y="1072"/>
                    <a:pt x="396" y="1072"/>
                  </a:cubicBezTo>
                  <a:cubicBezTo>
                    <a:pt x="410" y="1072"/>
                    <a:pt x="423" y="1071"/>
                    <a:pt x="437" y="1069"/>
                  </a:cubicBezTo>
                  <a:cubicBezTo>
                    <a:pt x="656" y="1069"/>
                    <a:pt x="875" y="972"/>
                    <a:pt x="1045" y="826"/>
                  </a:cubicBezTo>
                  <a:cubicBezTo>
                    <a:pt x="1069" y="753"/>
                    <a:pt x="1093" y="705"/>
                    <a:pt x="1069" y="632"/>
                  </a:cubicBezTo>
                  <a:cubicBezTo>
                    <a:pt x="1006" y="548"/>
                    <a:pt x="906" y="482"/>
                    <a:pt x="801" y="482"/>
                  </a:cubicBezTo>
                  <a:cubicBezTo>
                    <a:pt x="785" y="482"/>
                    <a:pt x="769" y="483"/>
                    <a:pt x="753" y="486"/>
                  </a:cubicBezTo>
                  <a:lnTo>
                    <a:pt x="656" y="486"/>
                  </a:lnTo>
                  <a:cubicBezTo>
                    <a:pt x="705" y="365"/>
                    <a:pt x="680" y="219"/>
                    <a:pt x="632" y="98"/>
                  </a:cubicBezTo>
                  <a:cubicBezTo>
                    <a:pt x="583" y="49"/>
                    <a:pt x="510" y="0"/>
                    <a:pt x="437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" name="Google Shape;199;p6"/>
            <p:cNvSpPr/>
            <p:nvPr/>
          </p:nvSpPr>
          <p:spPr>
            <a:xfrm rot="-1688081">
              <a:off x="8097840" y="455886"/>
              <a:ext cx="197730" cy="172533"/>
            </a:xfrm>
            <a:custGeom>
              <a:avLst/>
              <a:gdLst/>
              <a:ahLst/>
              <a:cxnLst/>
              <a:rect l="l" t="t" r="r" b="b"/>
              <a:pathLst>
                <a:path w="997" h="868" extrusionOk="0">
                  <a:moveTo>
                    <a:pt x="405" y="1"/>
                  </a:moveTo>
                  <a:cubicBezTo>
                    <a:pt x="214" y="1"/>
                    <a:pt x="67" y="97"/>
                    <a:pt x="49" y="168"/>
                  </a:cubicBezTo>
                  <a:cubicBezTo>
                    <a:pt x="0" y="363"/>
                    <a:pt x="49" y="557"/>
                    <a:pt x="195" y="703"/>
                  </a:cubicBezTo>
                  <a:cubicBezTo>
                    <a:pt x="350" y="801"/>
                    <a:pt x="529" y="867"/>
                    <a:pt x="667" y="867"/>
                  </a:cubicBezTo>
                  <a:cubicBezTo>
                    <a:pt x="767" y="867"/>
                    <a:pt x="844" y="833"/>
                    <a:pt x="875" y="751"/>
                  </a:cubicBezTo>
                  <a:cubicBezTo>
                    <a:pt x="996" y="484"/>
                    <a:pt x="875" y="168"/>
                    <a:pt x="632" y="47"/>
                  </a:cubicBezTo>
                  <a:cubicBezTo>
                    <a:pt x="553" y="14"/>
                    <a:pt x="476" y="1"/>
                    <a:pt x="40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" name="Google Shape;200;p6"/>
            <p:cNvSpPr/>
            <p:nvPr/>
          </p:nvSpPr>
          <p:spPr>
            <a:xfrm rot="-1688081">
              <a:off x="8096717" y="483916"/>
              <a:ext cx="91718" cy="96380"/>
            </a:xfrm>
            <a:custGeom>
              <a:avLst/>
              <a:gdLst/>
              <a:ahLst/>
              <a:cxnLst/>
              <a:rect l="l" t="t" r="r" b="b"/>
              <a:pathLst>
                <a:path w="463" h="487" extrusionOk="0">
                  <a:moveTo>
                    <a:pt x="462" y="0"/>
                  </a:moveTo>
                  <a:lnTo>
                    <a:pt x="1" y="486"/>
                  </a:lnTo>
                  <a:cubicBezTo>
                    <a:pt x="1" y="486"/>
                    <a:pt x="438" y="98"/>
                    <a:pt x="46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" name="Google Shape;201;p6"/>
            <p:cNvSpPr/>
            <p:nvPr/>
          </p:nvSpPr>
          <p:spPr>
            <a:xfrm rot="-1688081">
              <a:off x="8086977" y="473246"/>
              <a:ext cx="110777" cy="116608"/>
            </a:xfrm>
            <a:custGeom>
              <a:avLst/>
              <a:gdLst/>
              <a:ahLst/>
              <a:cxnLst/>
              <a:rect l="l" t="t" r="r" b="b"/>
              <a:pathLst>
                <a:path w="559" h="586" extrusionOk="0">
                  <a:moveTo>
                    <a:pt x="504" y="1"/>
                  </a:moveTo>
                  <a:cubicBezTo>
                    <a:pt x="487" y="1"/>
                    <a:pt x="471" y="9"/>
                    <a:pt x="462" y="27"/>
                  </a:cubicBezTo>
                  <a:cubicBezTo>
                    <a:pt x="340" y="197"/>
                    <a:pt x="195" y="367"/>
                    <a:pt x="25" y="489"/>
                  </a:cubicBezTo>
                  <a:cubicBezTo>
                    <a:pt x="0" y="513"/>
                    <a:pt x="0" y="537"/>
                    <a:pt x="25" y="562"/>
                  </a:cubicBezTo>
                  <a:cubicBezTo>
                    <a:pt x="25" y="562"/>
                    <a:pt x="49" y="562"/>
                    <a:pt x="49" y="586"/>
                  </a:cubicBezTo>
                  <a:cubicBezTo>
                    <a:pt x="73" y="562"/>
                    <a:pt x="73" y="562"/>
                    <a:pt x="73" y="562"/>
                  </a:cubicBezTo>
                  <a:cubicBezTo>
                    <a:pt x="267" y="416"/>
                    <a:pt x="413" y="246"/>
                    <a:pt x="559" y="51"/>
                  </a:cubicBezTo>
                  <a:cubicBezTo>
                    <a:pt x="559" y="21"/>
                    <a:pt x="531" y="1"/>
                    <a:pt x="504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" name="Google Shape;202;p6"/>
            <p:cNvSpPr/>
            <p:nvPr/>
          </p:nvSpPr>
          <p:spPr>
            <a:xfrm rot="-1688081">
              <a:off x="8145696" y="484405"/>
              <a:ext cx="102438" cy="116608"/>
            </a:xfrm>
            <a:custGeom>
              <a:avLst/>
              <a:gdLst/>
              <a:ahLst/>
              <a:cxnLst/>
              <a:rect l="l" t="t" r="r" b="b"/>
              <a:pathLst>
                <a:path w="511" h="584" extrusionOk="0">
                  <a:moveTo>
                    <a:pt x="510" y="1"/>
                  </a:moveTo>
                  <a:lnTo>
                    <a:pt x="0" y="584"/>
                  </a:lnTo>
                  <a:cubicBezTo>
                    <a:pt x="194" y="390"/>
                    <a:pt x="365" y="195"/>
                    <a:pt x="5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" name="Google Shape;203;p6"/>
            <p:cNvSpPr/>
            <p:nvPr/>
          </p:nvSpPr>
          <p:spPr>
            <a:xfrm rot="-1688081">
              <a:off x="8134246" y="477399"/>
              <a:ext cx="125070" cy="133266"/>
            </a:xfrm>
            <a:custGeom>
              <a:avLst/>
              <a:gdLst/>
              <a:ahLst/>
              <a:cxnLst/>
              <a:rect l="l" t="t" r="r" b="b"/>
              <a:pathLst>
                <a:path w="632" h="667" extrusionOk="0">
                  <a:moveTo>
                    <a:pt x="563" y="1"/>
                  </a:moveTo>
                  <a:cubicBezTo>
                    <a:pt x="547" y="1"/>
                    <a:pt x="535" y="18"/>
                    <a:pt x="535" y="35"/>
                  </a:cubicBezTo>
                  <a:cubicBezTo>
                    <a:pt x="389" y="254"/>
                    <a:pt x="219" y="448"/>
                    <a:pt x="25" y="594"/>
                  </a:cubicBezTo>
                  <a:cubicBezTo>
                    <a:pt x="0" y="618"/>
                    <a:pt x="0" y="642"/>
                    <a:pt x="25" y="667"/>
                  </a:cubicBezTo>
                  <a:lnTo>
                    <a:pt x="97" y="667"/>
                  </a:lnTo>
                  <a:cubicBezTo>
                    <a:pt x="292" y="496"/>
                    <a:pt x="486" y="278"/>
                    <a:pt x="632" y="59"/>
                  </a:cubicBezTo>
                  <a:cubicBezTo>
                    <a:pt x="632" y="35"/>
                    <a:pt x="608" y="11"/>
                    <a:pt x="583" y="11"/>
                  </a:cubicBezTo>
                  <a:cubicBezTo>
                    <a:pt x="576" y="3"/>
                    <a:pt x="569" y="1"/>
                    <a:pt x="563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" name="Google Shape;204;p6"/>
            <p:cNvSpPr/>
            <p:nvPr/>
          </p:nvSpPr>
          <p:spPr>
            <a:xfrm rot="-1688081">
              <a:off x="7849333" y="474447"/>
              <a:ext cx="145319" cy="57114"/>
            </a:xfrm>
            <a:custGeom>
              <a:avLst/>
              <a:gdLst/>
              <a:ahLst/>
              <a:cxnLst/>
              <a:rect l="l" t="t" r="r" b="b"/>
              <a:pathLst>
                <a:path w="729" h="287" extrusionOk="0">
                  <a:moveTo>
                    <a:pt x="254" y="0"/>
                  </a:moveTo>
                  <a:cubicBezTo>
                    <a:pt x="184" y="0"/>
                    <a:pt x="114" y="14"/>
                    <a:pt x="49" y="43"/>
                  </a:cubicBezTo>
                  <a:cubicBezTo>
                    <a:pt x="0" y="68"/>
                    <a:pt x="25" y="140"/>
                    <a:pt x="73" y="140"/>
                  </a:cubicBezTo>
                  <a:cubicBezTo>
                    <a:pt x="133" y="118"/>
                    <a:pt x="196" y="107"/>
                    <a:pt x="258" y="107"/>
                  </a:cubicBezTo>
                  <a:cubicBezTo>
                    <a:pt x="396" y="107"/>
                    <a:pt x="531" y="161"/>
                    <a:pt x="632" y="262"/>
                  </a:cubicBezTo>
                  <a:cubicBezTo>
                    <a:pt x="656" y="286"/>
                    <a:pt x="656" y="286"/>
                    <a:pt x="680" y="286"/>
                  </a:cubicBezTo>
                  <a:lnTo>
                    <a:pt x="705" y="286"/>
                  </a:lnTo>
                  <a:cubicBezTo>
                    <a:pt x="729" y="262"/>
                    <a:pt x="729" y="213"/>
                    <a:pt x="705" y="213"/>
                  </a:cubicBezTo>
                  <a:cubicBezTo>
                    <a:pt x="585" y="77"/>
                    <a:pt x="418" y="0"/>
                    <a:pt x="254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" name="Google Shape;205;p6"/>
            <p:cNvSpPr/>
            <p:nvPr/>
          </p:nvSpPr>
          <p:spPr>
            <a:xfrm rot="-1688081">
              <a:off x="8204018" y="501822"/>
              <a:ext cx="77425" cy="91621"/>
            </a:xfrm>
            <a:custGeom>
              <a:avLst/>
              <a:gdLst/>
              <a:ahLst/>
              <a:cxnLst/>
              <a:rect l="l" t="t" r="r" b="b"/>
              <a:pathLst>
                <a:path w="389" h="462" extrusionOk="0">
                  <a:moveTo>
                    <a:pt x="389" y="0"/>
                  </a:moveTo>
                  <a:lnTo>
                    <a:pt x="0" y="462"/>
                  </a:lnTo>
                  <a:cubicBezTo>
                    <a:pt x="0" y="462"/>
                    <a:pt x="364" y="146"/>
                    <a:pt x="38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" name="Google Shape;206;p6"/>
            <p:cNvSpPr/>
            <p:nvPr/>
          </p:nvSpPr>
          <p:spPr>
            <a:xfrm rot="-1688081">
              <a:off x="8189668" y="491995"/>
              <a:ext cx="101247" cy="111848"/>
            </a:xfrm>
            <a:custGeom>
              <a:avLst/>
              <a:gdLst/>
              <a:ahLst/>
              <a:cxnLst/>
              <a:rect l="l" t="t" r="r" b="b"/>
              <a:pathLst>
                <a:path w="511" h="566" extrusionOk="0">
                  <a:moveTo>
                    <a:pt x="462" y="1"/>
                  </a:moveTo>
                  <a:cubicBezTo>
                    <a:pt x="444" y="1"/>
                    <a:pt x="425" y="19"/>
                    <a:pt x="413" y="55"/>
                  </a:cubicBezTo>
                  <a:cubicBezTo>
                    <a:pt x="389" y="152"/>
                    <a:pt x="170" y="371"/>
                    <a:pt x="24" y="468"/>
                  </a:cubicBezTo>
                  <a:cubicBezTo>
                    <a:pt x="0" y="493"/>
                    <a:pt x="0" y="517"/>
                    <a:pt x="24" y="541"/>
                  </a:cubicBezTo>
                  <a:cubicBezTo>
                    <a:pt x="24" y="541"/>
                    <a:pt x="49" y="565"/>
                    <a:pt x="73" y="565"/>
                  </a:cubicBezTo>
                  <a:cubicBezTo>
                    <a:pt x="73" y="565"/>
                    <a:pt x="73" y="541"/>
                    <a:pt x="73" y="541"/>
                  </a:cubicBezTo>
                  <a:cubicBezTo>
                    <a:pt x="122" y="493"/>
                    <a:pt x="486" y="225"/>
                    <a:pt x="510" y="55"/>
                  </a:cubicBezTo>
                  <a:cubicBezTo>
                    <a:pt x="498" y="19"/>
                    <a:pt x="480" y="1"/>
                    <a:pt x="462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" name="Google Shape;207;p6"/>
            <p:cNvSpPr/>
            <p:nvPr/>
          </p:nvSpPr>
          <p:spPr>
            <a:xfrm rot="-1688081">
              <a:off x="7906533" y="365424"/>
              <a:ext cx="77425" cy="139215"/>
            </a:xfrm>
            <a:custGeom>
              <a:avLst/>
              <a:gdLst/>
              <a:ahLst/>
              <a:cxnLst/>
              <a:rect l="l" t="t" r="r" b="b"/>
              <a:pathLst>
                <a:path w="390" h="699" extrusionOk="0">
                  <a:moveTo>
                    <a:pt x="158" y="0"/>
                  </a:moveTo>
                  <a:cubicBezTo>
                    <a:pt x="146" y="0"/>
                    <a:pt x="134" y="6"/>
                    <a:pt x="122" y="18"/>
                  </a:cubicBezTo>
                  <a:cubicBezTo>
                    <a:pt x="0" y="237"/>
                    <a:pt x="98" y="529"/>
                    <a:pt x="292" y="699"/>
                  </a:cubicBezTo>
                  <a:lnTo>
                    <a:pt x="365" y="699"/>
                  </a:lnTo>
                  <a:cubicBezTo>
                    <a:pt x="389" y="674"/>
                    <a:pt x="389" y="650"/>
                    <a:pt x="365" y="626"/>
                  </a:cubicBezTo>
                  <a:cubicBezTo>
                    <a:pt x="171" y="504"/>
                    <a:pt x="122" y="261"/>
                    <a:pt x="195" y="67"/>
                  </a:cubicBezTo>
                  <a:cubicBezTo>
                    <a:pt x="219" y="43"/>
                    <a:pt x="219" y="18"/>
                    <a:pt x="195" y="18"/>
                  </a:cubicBezTo>
                  <a:cubicBezTo>
                    <a:pt x="183" y="6"/>
                    <a:pt x="171" y="0"/>
                    <a:pt x="158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" name="Google Shape;208;p6"/>
            <p:cNvSpPr/>
            <p:nvPr/>
          </p:nvSpPr>
          <p:spPr>
            <a:xfrm rot="-1688081">
              <a:off x="8626992" y="406417"/>
              <a:ext cx="366872" cy="1042332"/>
            </a:xfrm>
            <a:custGeom>
              <a:avLst/>
              <a:gdLst/>
              <a:ahLst/>
              <a:cxnLst/>
              <a:rect l="l" t="t" r="r" b="b"/>
              <a:pathLst>
                <a:path w="1848" h="5242" extrusionOk="0">
                  <a:moveTo>
                    <a:pt x="156" y="1"/>
                  </a:moveTo>
                  <a:cubicBezTo>
                    <a:pt x="122" y="1"/>
                    <a:pt x="86" y="7"/>
                    <a:pt x="49" y="19"/>
                  </a:cubicBezTo>
                  <a:cubicBezTo>
                    <a:pt x="25" y="19"/>
                    <a:pt x="1" y="43"/>
                    <a:pt x="1" y="68"/>
                  </a:cubicBezTo>
                  <a:cubicBezTo>
                    <a:pt x="25" y="92"/>
                    <a:pt x="25" y="116"/>
                    <a:pt x="49" y="116"/>
                  </a:cubicBezTo>
                  <a:lnTo>
                    <a:pt x="74" y="92"/>
                  </a:lnTo>
                  <a:lnTo>
                    <a:pt x="244" y="92"/>
                  </a:lnTo>
                  <a:cubicBezTo>
                    <a:pt x="251" y="99"/>
                    <a:pt x="258" y="102"/>
                    <a:pt x="265" y="102"/>
                  </a:cubicBezTo>
                  <a:cubicBezTo>
                    <a:pt x="280" y="102"/>
                    <a:pt x="292" y="85"/>
                    <a:pt x="292" y="68"/>
                  </a:cubicBezTo>
                  <a:cubicBezTo>
                    <a:pt x="292" y="43"/>
                    <a:pt x="268" y="19"/>
                    <a:pt x="244" y="19"/>
                  </a:cubicBezTo>
                  <a:cubicBezTo>
                    <a:pt x="220" y="7"/>
                    <a:pt x="189" y="1"/>
                    <a:pt x="156" y="1"/>
                  </a:cubicBezTo>
                  <a:close/>
                  <a:moveTo>
                    <a:pt x="438" y="43"/>
                  </a:moveTo>
                  <a:cubicBezTo>
                    <a:pt x="414" y="43"/>
                    <a:pt x="390" y="68"/>
                    <a:pt x="390" y="92"/>
                  </a:cubicBezTo>
                  <a:cubicBezTo>
                    <a:pt x="390" y="116"/>
                    <a:pt x="390" y="141"/>
                    <a:pt x="414" y="141"/>
                  </a:cubicBezTo>
                  <a:cubicBezTo>
                    <a:pt x="487" y="165"/>
                    <a:pt x="535" y="165"/>
                    <a:pt x="584" y="189"/>
                  </a:cubicBezTo>
                  <a:lnTo>
                    <a:pt x="608" y="189"/>
                  </a:lnTo>
                  <a:cubicBezTo>
                    <a:pt x="632" y="189"/>
                    <a:pt x="632" y="189"/>
                    <a:pt x="657" y="165"/>
                  </a:cubicBezTo>
                  <a:cubicBezTo>
                    <a:pt x="657" y="141"/>
                    <a:pt x="657" y="116"/>
                    <a:pt x="632" y="116"/>
                  </a:cubicBezTo>
                  <a:cubicBezTo>
                    <a:pt x="560" y="92"/>
                    <a:pt x="511" y="68"/>
                    <a:pt x="438" y="43"/>
                  </a:cubicBezTo>
                  <a:close/>
                  <a:moveTo>
                    <a:pt x="778" y="195"/>
                  </a:moveTo>
                  <a:cubicBezTo>
                    <a:pt x="766" y="195"/>
                    <a:pt x="754" y="201"/>
                    <a:pt x="754" y="213"/>
                  </a:cubicBezTo>
                  <a:cubicBezTo>
                    <a:pt x="730" y="238"/>
                    <a:pt x="730" y="262"/>
                    <a:pt x="754" y="286"/>
                  </a:cubicBezTo>
                  <a:cubicBezTo>
                    <a:pt x="803" y="311"/>
                    <a:pt x="851" y="359"/>
                    <a:pt x="875" y="384"/>
                  </a:cubicBezTo>
                  <a:cubicBezTo>
                    <a:pt x="900" y="408"/>
                    <a:pt x="900" y="408"/>
                    <a:pt x="924" y="408"/>
                  </a:cubicBezTo>
                  <a:lnTo>
                    <a:pt x="973" y="408"/>
                  </a:lnTo>
                  <a:cubicBezTo>
                    <a:pt x="973" y="384"/>
                    <a:pt x="973" y="359"/>
                    <a:pt x="973" y="335"/>
                  </a:cubicBezTo>
                  <a:cubicBezTo>
                    <a:pt x="924" y="286"/>
                    <a:pt x="875" y="238"/>
                    <a:pt x="803" y="213"/>
                  </a:cubicBezTo>
                  <a:cubicBezTo>
                    <a:pt x="803" y="201"/>
                    <a:pt x="790" y="195"/>
                    <a:pt x="778" y="195"/>
                  </a:cubicBezTo>
                  <a:close/>
                  <a:moveTo>
                    <a:pt x="1033" y="438"/>
                  </a:moveTo>
                  <a:cubicBezTo>
                    <a:pt x="1021" y="438"/>
                    <a:pt x="1009" y="444"/>
                    <a:pt x="997" y="456"/>
                  </a:cubicBezTo>
                  <a:cubicBezTo>
                    <a:pt x="973" y="456"/>
                    <a:pt x="973" y="505"/>
                    <a:pt x="997" y="529"/>
                  </a:cubicBezTo>
                  <a:cubicBezTo>
                    <a:pt x="1021" y="578"/>
                    <a:pt x="1045" y="626"/>
                    <a:pt x="1070" y="675"/>
                  </a:cubicBezTo>
                  <a:cubicBezTo>
                    <a:pt x="1070" y="699"/>
                    <a:pt x="1094" y="724"/>
                    <a:pt x="1118" y="724"/>
                  </a:cubicBezTo>
                  <a:lnTo>
                    <a:pt x="1118" y="699"/>
                  </a:lnTo>
                  <a:cubicBezTo>
                    <a:pt x="1143" y="675"/>
                    <a:pt x="1167" y="651"/>
                    <a:pt x="1143" y="626"/>
                  </a:cubicBezTo>
                  <a:cubicBezTo>
                    <a:pt x="1118" y="578"/>
                    <a:pt x="1094" y="505"/>
                    <a:pt x="1070" y="456"/>
                  </a:cubicBezTo>
                  <a:cubicBezTo>
                    <a:pt x="1058" y="444"/>
                    <a:pt x="1045" y="438"/>
                    <a:pt x="1033" y="438"/>
                  </a:cubicBezTo>
                  <a:close/>
                  <a:moveTo>
                    <a:pt x="1143" y="796"/>
                  </a:moveTo>
                  <a:cubicBezTo>
                    <a:pt x="1118" y="821"/>
                    <a:pt x="1118" y="845"/>
                    <a:pt x="1118" y="869"/>
                  </a:cubicBezTo>
                  <a:cubicBezTo>
                    <a:pt x="1118" y="918"/>
                    <a:pt x="1143" y="991"/>
                    <a:pt x="1143" y="991"/>
                  </a:cubicBezTo>
                  <a:lnTo>
                    <a:pt x="1143" y="1039"/>
                  </a:lnTo>
                  <a:cubicBezTo>
                    <a:pt x="1143" y="1064"/>
                    <a:pt x="1167" y="1088"/>
                    <a:pt x="1191" y="1088"/>
                  </a:cubicBezTo>
                  <a:cubicBezTo>
                    <a:pt x="1215" y="1088"/>
                    <a:pt x="1240" y="1064"/>
                    <a:pt x="1240" y="1039"/>
                  </a:cubicBezTo>
                  <a:cubicBezTo>
                    <a:pt x="1240" y="1015"/>
                    <a:pt x="1240" y="1015"/>
                    <a:pt x="1240" y="991"/>
                  </a:cubicBezTo>
                  <a:cubicBezTo>
                    <a:pt x="1215" y="942"/>
                    <a:pt x="1215" y="894"/>
                    <a:pt x="1215" y="845"/>
                  </a:cubicBezTo>
                  <a:cubicBezTo>
                    <a:pt x="1191" y="821"/>
                    <a:pt x="1167" y="796"/>
                    <a:pt x="1143" y="796"/>
                  </a:cubicBezTo>
                  <a:close/>
                  <a:moveTo>
                    <a:pt x="1191" y="1185"/>
                  </a:moveTo>
                  <a:cubicBezTo>
                    <a:pt x="1167" y="1185"/>
                    <a:pt x="1143" y="1209"/>
                    <a:pt x="1143" y="1234"/>
                  </a:cubicBezTo>
                  <a:cubicBezTo>
                    <a:pt x="1143" y="1282"/>
                    <a:pt x="1143" y="1355"/>
                    <a:pt x="1118" y="1404"/>
                  </a:cubicBezTo>
                  <a:cubicBezTo>
                    <a:pt x="1118" y="1428"/>
                    <a:pt x="1143" y="1452"/>
                    <a:pt x="1167" y="1452"/>
                  </a:cubicBezTo>
                  <a:cubicBezTo>
                    <a:pt x="1191" y="1452"/>
                    <a:pt x="1215" y="1452"/>
                    <a:pt x="1215" y="1428"/>
                  </a:cubicBezTo>
                  <a:cubicBezTo>
                    <a:pt x="1215" y="1355"/>
                    <a:pt x="1240" y="1307"/>
                    <a:pt x="1240" y="1234"/>
                  </a:cubicBezTo>
                  <a:cubicBezTo>
                    <a:pt x="1240" y="1209"/>
                    <a:pt x="1215" y="1185"/>
                    <a:pt x="1191" y="1185"/>
                  </a:cubicBezTo>
                  <a:close/>
                  <a:moveTo>
                    <a:pt x="1107" y="1549"/>
                  </a:moveTo>
                  <a:cubicBezTo>
                    <a:pt x="1093" y="1549"/>
                    <a:pt x="1078" y="1557"/>
                    <a:pt x="1070" y="1574"/>
                  </a:cubicBezTo>
                  <a:cubicBezTo>
                    <a:pt x="1045" y="1622"/>
                    <a:pt x="997" y="1695"/>
                    <a:pt x="973" y="1744"/>
                  </a:cubicBezTo>
                  <a:cubicBezTo>
                    <a:pt x="948" y="1744"/>
                    <a:pt x="948" y="1792"/>
                    <a:pt x="973" y="1792"/>
                  </a:cubicBezTo>
                  <a:lnTo>
                    <a:pt x="1045" y="1792"/>
                  </a:lnTo>
                  <a:cubicBezTo>
                    <a:pt x="1094" y="1744"/>
                    <a:pt x="1118" y="1671"/>
                    <a:pt x="1143" y="1622"/>
                  </a:cubicBezTo>
                  <a:cubicBezTo>
                    <a:pt x="1158" y="1575"/>
                    <a:pt x="1133" y="1549"/>
                    <a:pt x="1107" y="1549"/>
                  </a:cubicBezTo>
                  <a:close/>
                  <a:moveTo>
                    <a:pt x="438" y="1792"/>
                  </a:moveTo>
                  <a:cubicBezTo>
                    <a:pt x="394" y="1792"/>
                    <a:pt x="390" y="1893"/>
                    <a:pt x="426" y="1893"/>
                  </a:cubicBezTo>
                  <a:cubicBezTo>
                    <a:pt x="430" y="1893"/>
                    <a:pt x="434" y="1892"/>
                    <a:pt x="438" y="1890"/>
                  </a:cubicBezTo>
                  <a:lnTo>
                    <a:pt x="632" y="1890"/>
                  </a:lnTo>
                  <a:cubicBezTo>
                    <a:pt x="657" y="1890"/>
                    <a:pt x="681" y="1890"/>
                    <a:pt x="681" y="1841"/>
                  </a:cubicBezTo>
                  <a:cubicBezTo>
                    <a:pt x="681" y="1817"/>
                    <a:pt x="657" y="1817"/>
                    <a:pt x="632" y="1792"/>
                  </a:cubicBezTo>
                  <a:close/>
                  <a:moveTo>
                    <a:pt x="244" y="1841"/>
                  </a:moveTo>
                  <a:cubicBezTo>
                    <a:pt x="171" y="1865"/>
                    <a:pt x="98" y="1914"/>
                    <a:pt x="74" y="1963"/>
                  </a:cubicBezTo>
                  <a:cubicBezTo>
                    <a:pt x="49" y="1987"/>
                    <a:pt x="49" y="2011"/>
                    <a:pt x="74" y="2011"/>
                  </a:cubicBezTo>
                  <a:cubicBezTo>
                    <a:pt x="74" y="2023"/>
                    <a:pt x="74" y="2029"/>
                    <a:pt x="77" y="2029"/>
                  </a:cubicBezTo>
                  <a:cubicBezTo>
                    <a:pt x="80" y="2029"/>
                    <a:pt x="86" y="2023"/>
                    <a:pt x="98" y="2011"/>
                  </a:cubicBezTo>
                  <a:cubicBezTo>
                    <a:pt x="98" y="2023"/>
                    <a:pt x="104" y="2029"/>
                    <a:pt x="110" y="2029"/>
                  </a:cubicBezTo>
                  <a:cubicBezTo>
                    <a:pt x="116" y="2029"/>
                    <a:pt x="122" y="2023"/>
                    <a:pt x="122" y="2011"/>
                  </a:cubicBezTo>
                  <a:cubicBezTo>
                    <a:pt x="171" y="1987"/>
                    <a:pt x="220" y="1938"/>
                    <a:pt x="268" y="1938"/>
                  </a:cubicBezTo>
                  <a:cubicBezTo>
                    <a:pt x="292" y="1938"/>
                    <a:pt x="317" y="1914"/>
                    <a:pt x="292" y="1865"/>
                  </a:cubicBezTo>
                  <a:cubicBezTo>
                    <a:pt x="292" y="1841"/>
                    <a:pt x="268" y="1841"/>
                    <a:pt x="244" y="1841"/>
                  </a:cubicBezTo>
                  <a:close/>
                  <a:moveTo>
                    <a:pt x="803" y="1841"/>
                  </a:moveTo>
                  <a:cubicBezTo>
                    <a:pt x="778" y="1841"/>
                    <a:pt x="754" y="1841"/>
                    <a:pt x="754" y="1865"/>
                  </a:cubicBezTo>
                  <a:cubicBezTo>
                    <a:pt x="754" y="1890"/>
                    <a:pt x="754" y="1914"/>
                    <a:pt x="778" y="1938"/>
                  </a:cubicBezTo>
                  <a:lnTo>
                    <a:pt x="705" y="1987"/>
                  </a:lnTo>
                  <a:cubicBezTo>
                    <a:pt x="681" y="2011"/>
                    <a:pt x="681" y="2035"/>
                    <a:pt x="705" y="2060"/>
                  </a:cubicBezTo>
                  <a:lnTo>
                    <a:pt x="754" y="2060"/>
                  </a:lnTo>
                  <a:cubicBezTo>
                    <a:pt x="754" y="2060"/>
                    <a:pt x="754" y="2060"/>
                    <a:pt x="754" y="2035"/>
                  </a:cubicBezTo>
                  <a:cubicBezTo>
                    <a:pt x="803" y="2011"/>
                    <a:pt x="827" y="1987"/>
                    <a:pt x="875" y="1938"/>
                  </a:cubicBezTo>
                  <a:lnTo>
                    <a:pt x="948" y="1963"/>
                  </a:lnTo>
                  <a:cubicBezTo>
                    <a:pt x="955" y="1970"/>
                    <a:pt x="963" y="1973"/>
                    <a:pt x="970" y="1973"/>
                  </a:cubicBezTo>
                  <a:cubicBezTo>
                    <a:pt x="987" y="1973"/>
                    <a:pt x="1004" y="1955"/>
                    <a:pt x="1021" y="1938"/>
                  </a:cubicBezTo>
                  <a:cubicBezTo>
                    <a:pt x="1021" y="1914"/>
                    <a:pt x="997" y="1890"/>
                    <a:pt x="997" y="1890"/>
                  </a:cubicBezTo>
                  <a:lnTo>
                    <a:pt x="900" y="1841"/>
                  </a:lnTo>
                  <a:close/>
                  <a:moveTo>
                    <a:pt x="1143" y="1993"/>
                  </a:moveTo>
                  <a:cubicBezTo>
                    <a:pt x="1130" y="1993"/>
                    <a:pt x="1118" y="1999"/>
                    <a:pt x="1118" y="2011"/>
                  </a:cubicBezTo>
                  <a:cubicBezTo>
                    <a:pt x="1094" y="2035"/>
                    <a:pt x="1094" y="2060"/>
                    <a:pt x="1118" y="2084"/>
                  </a:cubicBezTo>
                  <a:cubicBezTo>
                    <a:pt x="1167" y="2108"/>
                    <a:pt x="1191" y="2157"/>
                    <a:pt x="1240" y="2205"/>
                  </a:cubicBezTo>
                  <a:cubicBezTo>
                    <a:pt x="1240" y="2205"/>
                    <a:pt x="1264" y="2205"/>
                    <a:pt x="1264" y="2230"/>
                  </a:cubicBezTo>
                  <a:lnTo>
                    <a:pt x="1313" y="2230"/>
                  </a:lnTo>
                  <a:cubicBezTo>
                    <a:pt x="1337" y="2205"/>
                    <a:pt x="1337" y="2181"/>
                    <a:pt x="1313" y="2157"/>
                  </a:cubicBezTo>
                  <a:cubicBezTo>
                    <a:pt x="1264" y="2108"/>
                    <a:pt x="1215" y="2060"/>
                    <a:pt x="1167" y="2011"/>
                  </a:cubicBezTo>
                  <a:cubicBezTo>
                    <a:pt x="1167" y="1999"/>
                    <a:pt x="1155" y="1993"/>
                    <a:pt x="1143" y="1993"/>
                  </a:cubicBezTo>
                  <a:close/>
                  <a:moveTo>
                    <a:pt x="585" y="2074"/>
                  </a:moveTo>
                  <a:cubicBezTo>
                    <a:pt x="576" y="2074"/>
                    <a:pt x="567" y="2077"/>
                    <a:pt x="560" y="2084"/>
                  </a:cubicBezTo>
                  <a:cubicBezTo>
                    <a:pt x="511" y="2108"/>
                    <a:pt x="462" y="2133"/>
                    <a:pt x="414" y="2157"/>
                  </a:cubicBezTo>
                  <a:cubicBezTo>
                    <a:pt x="365" y="2157"/>
                    <a:pt x="365" y="2230"/>
                    <a:pt x="414" y="2254"/>
                  </a:cubicBezTo>
                  <a:lnTo>
                    <a:pt x="438" y="2230"/>
                  </a:lnTo>
                  <a:cubicBezTo>
                    <a:pt x="487" y="2205"/>
                    <a:pt x="560" y="2181"/>
                    <a:pt x="608" y="2157"/>
                  </a:cubicBezTo>
                  <a:cubicBezTo>
                    <a:pt x="632" y="2157"/>
                    <a:pt x="632" y="2133"/>
                    <a:pt x="632" y="2108"/>
                  </a:cubicBezTo>
                  <a:cubicBezTo>
                    <a:pt x="632" y="2091"/>
                    <a:pt x="608" y="2074"/>
                    <a:pt x="585" y="2074"/>
                  </a:cubicBezTo>
                  <a:close/>
                  <a:moveTo>
                    <a:pt x="49" y="2108"/>
                  </a:moveTo>
                  <a:cubicBezTo>
                    <a:pt x="25" y="2133"/>
                    <a:pt x="1" y="2157"/>
                    <a:pt x="25" y="2181"/>
                  </a:cubicBezTo>
                  <a:cubicBezTo>
                    <a:pt x="74" y="2230"/>
                    <a:pt x="147" y="2278"/>
                    <a:pt x="220" y="2278"/>
                  </a:cubicBezTo>
                  <a:lnTo>
                    <a:pt x="244" y="2278"/>
                  </a:lnTo>
                  <a:cubicBezTo>
                    <a:pt x="244" y="2278"/>
                    <a:pt x="268" y="2254"/>
                    <a:pt x="268" y="2230"/>
                  </a:cubicBezTo>
                  <a:cubicBezTo>
                    <a:pt x="268" y="2205"/>
                    <a:pt x="244" y="2181"/>
                    <a:pt x="220" y="2181"/>
                  </a:cubicBezTo>
                  <a:cubicBezTo>
                    <a:pt x="195" y="2181"/>
                    <a:pt x="122" y="2181"/>
                    <a:pt x="98" y="2133"/>
                  </a:cubicBezTo>
                  <a:cubicBezTo>
                    <a:pt x="98" y="2108"/>
                    <a:pt x="74" y="2108"/>
                    <a:pt x="49" y="2108"/>
                  </a:cubicBezTo>
                  <a:close/>
                  <a:moveTo>
                    <a:pt x="1361" y="2278"/>
                  </a:moveTo>
                  <a:cubicBezTo>
                    <a:pt x="1337" y="2303"/>
                    <a:pt x="1313" y="2327"/>
                    <a:pt x="1337" y="2351"/>
                  </a:cubicBezTo>
                  <a:cubicBezTo>
                    <a:pt x="1337" y="2400"/>
                    <a:pt x="1361" y="2448"/>
                    <a:pt x="1361" y="2521"/>
                  </a:cubicBezTo>
                  <a:cubicBezTo>
                    <a:pt x="1361" y="2546"/>
                    <a:pt x="1386" y="2570"/>
                    <a:pt x="1410" y="2570"/>
                  </a:cubicBezTo>
                  <a:cubicBezTo>
                    <a:pt x="1434" y="2570"/>
                    <a:pt x="1458" y="2546"/>
                    <a:pt x="1458" y="2521"/>
                  </a:cubicBezTo>
                  <a:cubicBezTo>
                    <a:pt x="1458" y="2448"/>
                    <a:pt x="1434" y="2375"/>
                    <a:pt x="1410" y="2327"/>
                  </a:cubicBezTo>
                  <a:cubicBezTo>
                    <a:pt x="1410" y="2303"/>
                    <a:pt x="1361" y="2278"/>
                    <a:pt x="1361" y="2278"/>
                  </a:cubicBezTo>
                  <a:close/>
                  <a:moveTo>
                    <a:pt x="1402" y="2657"/>
                  </a:moveTo>
                  <a:cubicBezTo>
                    <a:pt x="1383" y="2657"/>
                    <a:pt x="1378" y="2674"/>
                    <a:pt x="1361" y="2691"/>
                  </a:cubicBezTo>
                  <a:cubicBezTo>
                    <a:pt x="1361" y="2764"/>
                    <a:pt x="1337" y="2813"/>
                    <a:pt x="1313" y="2861"/>
                  </a:cubicBezTo>
                  <a:cubicBezTo>
                    <a:pt x="1313" y="2886"/>
                    <a:pt x="1337" y="2910"/>
                    <a:pt x="1361" y="2934"/>
                  </a:cubicBezTo>
                  <a:cubicBezTo>
                    <a:pt x="1386" y="2934"/>
                    <a:pt x="1410" y="2934"/>
                    <a:pt x="1410" y="2910"/>
                  </a:cubicBezTo>
                  <a:cubicBezTo>
                    <a:pt x="1434" y="2837"/>
                    <a:pt x="1458" y="2764"/>
                    <a:pt x="1458" y="2716"/>
                  </a:cubicBezTo>
                  <a:cubicBezTo>
                    <a:pt x="1458" y="2691"/>
                    <a:pt x="1458" y="2667"/>
                    <a:pt x="1434" y="2667"/>
                  </a:cubicBezTo>
                  <a:cubicBezTo>
                    <a:pt x="1420" y="2660"/>
                    <a:pt x="1410" y="2657"/>
                    <a:pt x="1402" y="2657"/>
                  </a:cubicBezTo>
                  <a:close/>
                  <a:moveTo>
                    <a:pt x="1288" y="3021"/>
                  </a:moveTo>
                  <a:cubicBezTo>
                    <a:pt x="1272" y="3021"/>
                    <a:pt x="1256" y="3031"/>
                    <a:pt x="1240" y="3031"/>
                  </a:cubicBezTo>
                  <a:lnTo>
                    <a:pt x="1167" y="3201"/>
                  </a:lnTo>
                  <a:cubicBezTo>
                    <a:pt x="1143" y="3226"/>
                    <a:pt x="1167" y="3250"/>
                    <a:pt x="1191" y="3274"/>
                  </a:cubicBezTo>
                  <a:cubicBezTo>
                    <a:pt x="1215" y="3274"/>
                    <a:pt x="1240" y="3274"/>
                    <a:pt x="1240" y="3250"/>
                  </a:cubicBezTo>
                  <a:cubicBezTo>
                    <a:pt x="1264" y="3201"/>
                    <a:pt x="1313" y="3153"/>
                    <a:pt x="1337" y="3080"/>
                  </a:cubicBezTo>
                  <a:cubicBezTo>
                    <a:pt x="1337" y="3056"/>
                    <a:pt x="1337" y="3031"/>
                    <a:pt x="1313" y="3031"/>
                  </a:cubicBezTo>
                  <a:cubicBezTo>
                    <a:pt x="1305" y="3023"/>
                    <a:pt x="1296" y="3021"/>
                    <a:pt x="1288" y="3021"/>
                  </a:cubicBezTo>
                  <a:close/>
                  <a:moveTo>
                    <a:pt x="1124" y="3351"/>
                  </a:moveTo>
                  <a:cubicBezTo>
                    <a:pt x="1112" y="3351"/>
                    <a:pt x="1101" y="3357"/>
                    <a:pt x="1094" y="3371"/>
                  </a:cubicBezTo>
                  <a:cubicBezTo>
                    <a:pt x="1045" y="3444"/>
                    <a:pt x="1021" y="3493"/>
                    <a:pt x="997" y="3542"/>
                  </a:cubicBezTo>
                  <a:cubicBezTo>
                    <a:pt x="973" y="3542"/>
                    <a:pt x="973" y="3566"/>
                    <a:pt x="997" y="3590"/>
                  </a:cubicBezTo>
                  <a:lnTo>
                    <a:pt x="1070" y="3590"/>
                  </a:lnTo>
                  <a:cubicBezTo>
                    <a:pt x="1094" y="3542"/>
                    <a:pt x="1143" y="3493"/>
                    <a:pt x="1167" y="3420"/>
                  </a:cubicBezTo>
                  <a:cubicBezTo>
                    <a:pt x="1184" y="3386"/>
                    <a:pt x="1153" y="3351"/>
                    <a:pt x="1124" y="3351"/>
                  </a:cubicBezTo>
                  <a:close/>
                  <a:moveTo>
                    <a:pt x="705" y="3566"/>
                  </a:moveTo>
                  <a:cubicBezTo>
                    <a:pt x="632" y="3566"/>
                    <a:pt x="560" y="3590"/>
                    <a:pt x="511" y="3639"/>
                  </a:cubicBezTo>
                  <a:cubicBezTo>
                    <a:pt x="487" y="3639"/>
                    <a:pt x="487" y="3687"/>
                    <a:pt x="511" y="3687"/>
                  </a:cubicBezTo>
                  <a:cubicBezTo>
                    <a:pt x="511" y="3699"/>
                    <a:pt x="511" y="3705"/>
                    <a:pt x="514" y="3705"/>
                  </a:cubicBezTo>
                  <a:cubicBezTo>
                    <a:pt x="517" y="3705"/>
                    <a:pt x="523" y="3699"/>
                    <a:pt x="535" y="3687"/>
                  </a:cubicBezTo>
                  <a:cubicBezTo>
                    <a:pt x="535" y="3687"/>
                    <a:pt x="535" y="3712"/>
                    <a:pt x="560" y="3712"/>
                  </a:cubicBezTo>
                  <a:cubicBezTo>
                    <a:pt x="608" y="3663"/>
                    <a:pt x="657" y="3663"/>
                    <a:pt x="705" y="3663"/>
                  </a:cubicBezTo>
                  <a:cubicBezTo>
                    <a:pt x="730" y="3663"/>
                    <a:pt x="754" y="3639"/>
                    <a:pt x="754" y="3614"/>
                  </a:cubicBezTo>
                  <a:cubicBezTo>
                    <a:pt x="754" y="3590"/>
                    <a:pt x="730" y="3566"/>
                    <a:pt x="705" y="3566"/>
                  </a:cubicBezTo>
                  <a:close/>
                  <a:moveTo>
                    <a:pt x="900" y="3590"/>
                  </a:moveTo>
                  <a:cubicBezTo>
                    <a:pt x="875" y="3590"/>
                    <a:pt x="851" y="3614"/>
                    <a:pt x="851" y="3639"/>
                  </a:cubicBezTo>
                  <a:cubicBezTo>
                    <a:pt x="827" y="3639"/>
                    <a:pt x="851" y="3663"/>
                    <a:pt x="851" y="3687"/>
                  </a:cubicBezTo>
                  <a:cubicBezTo>
                    <a:pt x="827" y="3736"/>
                    <a:pt x="778" y="3760"/>
                    <a:pt x="730" y="3809"/>
                  </a:cubicBezTo>
                  <a:cubicBezTo>
                    <a:pt x="730" y="3833"/>
                    <a:pt x="730" y="3857"/>
                    <a:pt x="730" y="3882"/>
                  </a:cubicBezTo>
                  <a:lnTo>
                    <a:pt x="803" y="3882"/>
                  </a:lnTo>
                  <a:cubicBezTo>
                    <a:pt x="851" y="3833"/>
                    <a:pt x="900" y="3784"/>
                    <a:pt x="948" y="3736"/>
                  </a:cubicBezTo>
                  <a:cubicBezTo>
                    <a:pt x="948" y="3736"/>
                    <a:pt x="948" y="3712"/>
                    <a:pt x="948" y="3712"/>
                  </a:cubicBezTo>
                  <a:cubicBezTo>
                    <a:pt x="973" y="3712"/>
                    <a:pt x="1021" y="3736"/>
                    <a:pt x="1045" y="3736"/>
                  </a:cubicBezTo>
                  <a:cubicBezTo>
                    <a:pt x="1053" y="3743"/>
                    <a:pt x="1060" y="3746"/>
                    <a:pt x="1067" y="3746"/>
                  </a:cubicBezTo>
                  <a:cubicBezTo>
                    <a:pt x="1084" y="3746"/>
                    <a:pt x="1101" y="3729"/>
                    <a:pt x="1118" y="3712"/>
                  </a:cubicBezTo>
                  <a:cubicBezTo>
                    <a:pt x="1118" y="3712"/>
                    <a:pt x="1118" y="3663"/>
                    <a:pt x="1094" y="3663"/>
                  </a:cubicBezTo>
                  <a:cubicBezTo>
                    <a:pt x="1021" y="3639"/>
                    <a:pt x="973" y="3614"/>
                    <a:pt x="900" y="3590"/>
                  </a:cubicBezTo>
                  <a:close/>
                  <a:moveTo>
                    <a:pt x="1231" y="3742"/>
                  </a:moveTo>
                  <a:cubicBezTo>
                    <a:pt x="1222" y="3742"/>
                    <a:pt x="1215" y="3748"/>
                    <a:pt x="1215" y="3760"/>
                  </a:cubicBezTo>
                  <a:cubicBezTo>
                    <a:pt x="1191" y="3784"/>
                    <a:pt x="1191" y="3809"/>
                    <a:pt x="1215" y="3833"/>
                  </a:cubicBezTo>
                  <a:cubicBezTo>
                    <a:pt x="1264" y="3857"/>
                    <a:pt x="1313" y="3882"/>
                    <a:pt x="1361" y="3930"/>
                  </a:cubicBezTo>
                  <a:lnTo>
                    <a:pt x="1386" y="3930"/>
                  </a:lnTo>
                  <a:cubicBezTo>
                    <a:pt x="1386" y="3930"/>
                    <a:pt x="1396" y="3941"/>
                    <a:pt x="1411" y="3941"/>
                  </a:cubicBezTo>
                  <a:cubicBezTo>
                    <a:pt x="1418" y="3941"/>
                    <a:pt x="1426" y="3938"/>
                    <a:pt x="1434" y="3930"/>
                  </a:cubicBezTo>
                  <a:cubicBezTo>
                    <a:pt x="1434" y="3930"/>
                    <a:pt x="1434" y="3882"/>
                    <a:pt x="1434" y="3882"/>
                  </a:cubicBezTo>
                  <a:cubicBezTo>
                    <a:pt x="1386" y="3833"/>
                    <a:pt x="1313" y="3784"/>
                    <a:pt x="1264" y="3760"/>
                  </a:cubicBezTo>
                  <a:cubicBezTo>
                    <a:pt x="1252" y="3748"/>
                    <a:pt x="1240" y="3742"/>
                    <a:pt x="1231" y="3742"/>
                  </a:cubicBezTo>
                  <a:close/>
                  <a:moveTo>
                    <a:pt x="462" y="3784"/>
                  </a:moveTo>
                  <a:cubicBezTo>
                    <a:pt x="438" y="3784"/>
                    <a:pt x="414" y="3809"/>
                    <a:pt x="438" y="3833"/>
                  </a:cubicBezTo>
                  <a:cubicBezTo>
                    <a:pt x="438" y="3906"/>
                    <a:pt x="487" y="3979"/>
                    <a:pt x="584" y="3979"/>
                  </a:cubicBezTo>
                  <a:lnTo>
                    <a:pt x="608" y="3979"/>
                  </a:lnTo>
                  <a:cubicBezTo>
                    <a:pt x="632" y="3979"/>
                    <a:pt x="657" y="3954"/>
                    <a:pt x="657" y="3906"/>
                  </a:cubicBezTo>
                  <a:cubicBezTo>
                    <a:pt x="632" y="3882"/>
                    <a:pt x="608" y="3882"/>
                    <a:pt x="584" y="3882"/>
                  </a:cubicBezTo>
                  <a:cubicBezTo>
                    <a:pt x="560" y="3882"/>
                    <a:pt x="511" y="3882"/>
                    <a:pt x="511" y="3809"/>
                  </a:cubicBezTo>
                  <a:cubicBezTo>
                    <a:pt x="511" y="3784"/>
                    <a:pt x="487" y="3784"/>
                    <a:pt x="462" y="3784"/>
                  </a:cubicBezTo>
                  <a:close/>
                  <a:moveTo>
                    <a:pt x="1520" y="3963"/>
                  </a:moveTo>
                  <a:cubicBezTo>
                    <a:pt x="1480" y="3963"/>
                    <a:pt x="1445" y="4014"/>
                    <a:pt x="1483" y="4052"/>
                  </a:cubicBezTo>
                  <a:cubicBezTo>
                    <a:pt x="1507" y="4100"/>
                    <a:pt x="1556" y="4149"/>
                    <a:pt x="1580" y="4197"/>
                  </a:cubicBezTo>
                  <a:cubicBezTo>
                    <a:pt x="1604" y="4197"/>
                    <a:pt x="1604" y="4222"/>
                    <a:pt x="1628" y="4222"/>
                  </a:cubicBezTo>
                  <a:lnTo>
                    <a:pt x="1628" y="4197"/>
                  </a:lnTo>
                  <a:lnTo>
                    <a:pt x="1653" y="4197"/>
                  </a:lnTo>
                  <a:cubicBezTo>
                    <a:pt x="1677" y="4197"/>
                    <a:pt x="1677" y="4173"/>
                    <a:pt x="1677" y="4149"/>
                  </a:cubicBezTo>
                  <a:cubicBezTo>
                    <a:pt x="1628" y="4100"/>
                    <a:pt x="1604" y="4027"/>
                    <a:pt x="1556" y="3979"/>
                  </a:cubicBezTo>
                  <a:cubicBezTo>
                    <a:pt x="1544" y="3967"/>
                    <a:pt x="1532" y="3963"/>
                    <a:pt x="1520" y="3963"/>
                  </a:cubicBezTo>
                  <a:close/>
                  <a:moveTo>
                    <a:pt x="1722" y="4285"/>
                  </a:moveTo>
                  <a:cubicBezTo>
                    <a:pt x="1716" y="4285"/>
                    <a:pt x="1708" y="4287"/>
                    <a:pt x="1701" y="4295"/>
                  </a:cubicBezTo>
                  <a:cubicBezTo>
                    <a:pt x="1677" y="4295"/>
                    <a:pt x="1653" y="4319"/>
                    <a:pt x="1677" y="4343"/>
                  </a:cubicBezTo>
                  <a:cubicBezTo>
                    <a:pt x="1701" y="4416"/>
                    <a:pt x="1726" y="4465"/>
                    <a:pt x="1726" y="4513"/>
                  </a:cubicBezTo>
                  <a:cubicBezTo>
                    <a:pt x="1726" y="4537"/>
                    <a:pt x="1750" y="4562"/>
                    <a:pt x="1774" y="4562"/>
                  </a:cubicBezTo>
                  <a:cubicBezTo>
                    <a:pt x="1799" y="4562"/>
                    <a:pt x="1823" y="4513"/>
                    <a:pt x="1823" y="4489"/>
                  </a:cubicBezTo>
                  <a:cubicBezTo>
                    <a:pt x="1799" y="4440"/>
                    <a:pt x="1774" y="4367"/>
                    <a:pt x="1750" y="4319"/>
                  </a:cubicBezTo>
                  <a:cubicBezTo>
                    <a:pt x="1750" y="4302"/>
                    <a:pt x="1738" y="4285"/>
                    <a:pt x="1722" y="4285"/>
                  </a:cubicBezTo>
                  <a:close/>
                  <a:moveTo>
                    <a:pt x="1799" y="4635"/>
                  </a:moveTo>
                  <a:cubicBezTo>
                    <a:pt x="1774" y="4659"/>
                    <a:pt x="1750" y="4683"/>
                    <a:pt x="1750" y="4708"/>
                  </a:cubicBezTo>
                  <a:lnTo>
                    <a:pt x="1750" y="4780"/>
                  </a:lnTo>
                  <a:lnTo>
                    <a:pt x="1750" y="4878"/>
                  </a:lnTo>
                  <a:cubicBezTo>
                    <a:pt x="1750" y="4902"/>
                    <a:pt x="1774" y="4926"/>
                    <a:pt x="1799" y="4926"/>
                  </a:cubicBezTo>
                  <a:cubicBezTo>
                    <a:pt x="1823" y="4926"/>
                    <a:pt x="1847" y="4902"/>
                    <a:pt x="1847" y="4878"/>
                  </a:cubicBezTo>
                  <a:lnTo>
                    <a:pt x="1847" y="4780"/>
                  </a:lnTo>
                  <a:lnTo>
                    <a:pt x="1847" y="4683"/>
                  </a:lnTo>
                  <a:cubicBezTo>
                    <a:pt x="1847" y="4659"/>
                    <a:pt x="1823" y="4635"/>
                    <a:pt x="1799" y="4635"/>
                  </a:cubicBezTo>
                  <a:close/>
                  <a:moveTo>
                    <a:pt x="1799" y="5023"/>
                  </a:moveTo>
                  <a:cubicBezTo>
                    <a:pt x="1774" y="5023"/>
                    <a:pt x="1750" y="5023"/>
                    <a:pt x="1750" y="5048"/>
                  </a:cubicBezTo>
                  <a:cubicBezTo>
                    <a:pt x="1726" y="5096"/>
                    <a:pt x="1726" y="5145"/>
                    <a:pt x="1726" y="5169"/>
                  </a:cubicBezTo>
                  <a:cubicBezTo>
                    <a:pt x="1701" y="5193"/>
                    <a:pt x="1726" y="5218"/>
                    <a:pt x="1750" y="5242"/>
                  </a:cubicBezTo>
                  <a:cubicBezTo>
                    <a:pt x="1774" y="5242"/>
                    <a:pt x="1799" y="5218"/>
                    <a:pt x="1799" y="5193"/>
                  </a:cubicBezTo>
                  <a:cubicBezTo>
                    <a:pt x="1823" y="5169"/>
                    <a:pt x="1823" y="5121"/>
                    <a:pt x="1823" y="5072"/>
                  </a:cubicBezTo>
                  <a:cubicBezTo>
                    <a:pt x="1847" y="5048"/>
                    <a:pt x="1823" y="5023"/>
                    <a:pt x="1799" y="50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7" name="Google Shape;209;p6"/>
          <p:cNvGrpSpPr>
            <a:grpSpLocks/>
          </p:cNvGrpSpPr>
          <p:nvPr/>
        </p:nvGrpSpPr>
        <p:grpSpPr bwMode="auto">
          <a:xfrm flipH="1">
            <a:off x="11041063" y="5276850"/>
            <a:ext cx="944562" cy="1638300"/>
            <a:chOff x="-1056319" y="1385262"/>
            <a:chExt cx="212940" cy="369285"/>
          </a:xfrm>
        </p:grpSpPr>
        <p:sp>
          <p:nvSpPr>
            <p:cNvPr id="18" name="Google Shape;210;p6"/>
            <p:cNvSpPr/>
            <p:nvPr/>
          </p:nvSpPr>
          <p:spPr>
            <a:xfrm>
              <a:off x="-933207" y="1467564"/>
              <a:ext cx="27199" cy="279111"/>
            </a:xfrm>
            <a:custGeom>
              <a:avLst/>
              <a:gdLst/>
              <a:ahLst/>
              <a:cxnLst/>
              <a:rect l="l" t="t" r="r" b="b"/>
              <a:pathLst>
                <a:path w="705" h="7168" extrusionOk="0">
                  <a:moveTo>
                    <a:pt x="680" y="1"/>
                  </a:moveTo>
                  <a:cubicBezTo>
                    <a:pt x="656" y="1"/>
                    <a:pt x="632" y="25"/>
                    <a:pt x="632" y="50"/>
                  </a:cubicBezTo>
                  <a:cubicBezTo>
                    <a:pt x="608" y="292"/>
                    <a:pt x="0" y="6123"/>
                    <a:pt x="170" y="7119"/>
                  </a:cubicBezTo>
                  <a:cubicBezTo>
                    <a:pt x="170" y="7143"/>
                    <a:pt x="170" y="7167"/>
                    <a:pt x="195" y="7167"/>
                  </a:cubicBezTo>
                  <a:lnTo>
                    <a:pt x="219" y="7167"/>
                  </a:lnTo>
                  <a:cubicBezTo>
                    <a:pt x="243" y="7143"/>
                    <a:pt x="243" y="7119"/>
                    <a:pt x="243" y="7094"/>
                  </a:cubicBezTo>
                  <a:cubicBezTo>
                    <a:pt x="97" y="6123"/>
                    <a:pt x="705" y="122"/>
                    <a:pt x="705" y="74"/>
                  </a:cubicBezTo>
                  <a:cubicBezTo>
                    <a:pt x="705" y="25"/>
                    <a:pt x="705" y="25"/>
                    <a:pt x="6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" name="Google Shape;211;p6"/>
            <p:cNvSpPr/>
            <p:nvPr/>
          </p:nvSpPr>
          <p:spPr>
            <a:xfrm>
              <a:off x="-968280" y="1385262"/>
              <a:ext cx="124901" cy="123811"/>
            </a:xfrm>
            <a:custGeom>
              <a:avLst/>
              <a:gdLst/>
              <a:ahLst/>
              <a:cxnLst/>
              <a:rect l="l" t="t" r="r" b="b"/>
              <a:pathLst>
                <a:path w="3208" h="3183" extrusionOk="0">
                  <a:moveTo>
                    <a:pt x="1555" y="98"/>
                  </a:moveTo>
                  <a:cubicBezTo>
                    <a:pt x="1871" y="171"/>
                    <a:pt x="1871" y="705"/>
                    <a:pt x="1871" y="705"/>
                  </a:cubicBezTo>
                  <a:cubicBezTo>
                    <a:pt x="1871" y="729"/>
                    <a:pt x="1895" y="754"/>
                    <a:pt x="1920" y="754"/>
                  </a:cubicBezTo>
                  <a:cubicBezTo>
                    <a:pt x="1944" y="754"/>
                    <a:pt x="1968" y="754"/>
                    <a:pt x="1968" y="729"/>
                  </a:cubicBezTo>
                  <a:cubicBezTo>
                    <a:pt x="2065" y="535"/>
                    <a:pt x="2260" y="243"/>
                    <a:pt x="2381" y="243"/>
                  </a:cubicBezTo>
                  <a:cubicBezTo>
                    <a:pt x="2405" y="243"/>
                    <a:pt x="2430" y="243"/>
                    <a:pt x="2430" y="268"/>
                  </a:cubicBezTo>
                  <a:cubicBezTo>
                    <a:pt x="2600" y="389"/>
                    <a:pt x="2478" y="802"/>
                    <a:pt x="2405" y="948"/>
                  </a:cubicBezTo>
                  <a:cubicBezTo>
                    <a:pt x="2386" y="988"/>
                    <a:pt x="2414" y="1027"/>
                    <a:pt x="2452" y="1027"/>
                  </a:cubicBezTo>
                  <a:cubicBezTo>
                    <a:pt x="2460" y="1027"/>
                    <a:pt x="2469" y="1025"/>
                    <a:pt x="2478" y="1021"/>
                  </a:cubicBezTo>
                  <a:cubicBezTo>
                    <a:pt x="2600" y="972"/>
                    <a:pt x="2745" y="924"/>
                    <a:pt x="2891" y="924"/>
                  </a:cubicBezTo>
                  <a:cubicBezTo>
                    <a:pt x="2940" y="924"/>
                    <a:pt x="3013" y="924"/>
                    <a:pt x="3061" y="972"/>
                  </a:cubicBezTo>
                  <a:cubicBezTo>
                    <a:pt x="3061" y="972"/>
                    <a:pt x="3061" y="996"/>
                    <a:pt x="3061" y="996"/>
                  </a:cubicBezTo>
                  <a:cubicBezTo>
                    <a:pt x="3037" y="1142"/>
                    <a:pt x="2745" y="1409"/>
                    <a:pt x="2551" y="1580"/>
                  </a:cubicBezTo>
                  <a:cubicBezTo>
                    <a:pt x="2527" y="1580"/>
                    <a:pt x="2527" y="1604"/>
                    <a:pt x="2527" y="1628"/>
                  </a:cubicBezTo>
                  <a:cubicBezTo>
                    <a:pt x="2551" y="1628"/>
                    <a:pt x="2551" y="1652"/>
                    <a:pt x="2575" y="1652"/>
                  </a:cubicBezTo>
                  <a:cubicBezTo>
                    <a:pt x="2721" y="1652"/>
                    <a:pt x="3134" y="1725"/>
                    <a:pt x="3134" y="1920"/>
                  </a:cubicBezTo>
                  <a:cubicBezTo>
                    <a:pt x="3134" y="2114"/>
                    <a:pt x="2624" y="2163"/>
                    <a:pt x="2430" y="2163"/>
                  </a:cubicBezTo>
                  <a:cubicBezTo>
                    <a:pt x="2430" y="2163"/>
                    <a:pt x="2405" y="2163"/>
                    <a:pt x="2405" y="2187"/>
                  </a:cubicBezTo>
                  <a:cubicBezTo>
                    <a:pt x="2381" y="2211"/>
                    <a:pt x="2381" y="2211"/>
                    <a:pt x="2405" y="2235"/>
                  </a:cubicBezTo>
                  <a:cubicBezTo>
                    <a:pt x="2405" y="2235"/>
                    <a:pt x="2697" y="2551"/>
                    <a:pt x="2527" y="2794"/>
                  </a:cubicBezTo>
                  <a:cubicBezTo>
                    <a:pt x="2503" y="2818"/>
                    <a:pt x="2454" y="2843"/>
                    <a:pt x="2430" y="2843"/>
                  </a:cubicBezTo>
                  <a:cubicBezTo>
                    <a:pt x="2260" y="2843"/>
                    <a:pt x="1992" y="2503"/>
                    <a:pt x="1895" y="2381"/>
                  </a:cubicBezTo>
                  <a:cubicBezTo>
                    <a:pt x="1883" y="2369"/>
                    <a:pt x="1871" y="2363"/>
                    <a:pt x="1862" y="2363"/>
                  </a:cubicBezTo>
                  <a:cubicBezTo>
                    <a:pt x="1853" y="2363"/>
                    <a:pt x="1847" y="2369"/>
                    <a:pt x="1847" y="2381"/>
                  </a:cubicBezTo>
                  <a:cubicBezTo>
                    <a:pt x="1822" y="2381"/>
                    <a:pt x="1798" y="2405"/>
                    <a:pt x="1798" y="2430"/>
                  </a:cubicBezTo>
                  <a:cubicBezTo>
                    <a:pt x="1798" y="2430"/>
                    <a:pt x="1871" y="2964"/>
                    <a:pt x="1579" y="3086"/>
                  </a:cubicBezTo>
                  <a:lnTo>
                    <a:pt x="1507" y="3086"/>
                  </a:lnTo>
                  <a:cubicBezTo>
                    <a:pt x="1312" y="3086"/>
                    <a:pt x="1215" y="2624"/>
                    <a:pt x="1215" y="2454"/>
                  </a:cubicBezTo>
                  <a:cubicBezTo>
                    <a:pt x="1215" y="2430"/>
                    <a:pt x="1191" y="2430"/>
                    <a:pt x="1166" y="2430"/>
                  </a:cubicBezTo>
                  <a:cubicBezTo>
                    <a:pt x="1166" y="2430"/>
                    <a:pt x="1166" y="2454"/>
                    <a:pt x="1166" y="2454"/>
                  </a:cubicBezTo>
                  <a:cubicBezTo>
                    <a:pt x="1045" y="2551"/>
                    <a:pt x="899" y="2624"/>
                    <a:pt x="754" y="2624"/>
                  </a:cubicBezTo>
                  <a:cubicBezTo>
                    <a:pt x="656" y="2624"/>
                    <a:pt x="583" y="2600"/>
                    <a:pt x="511" y="2575"/>
                  </a:cubicBezTo>
                  <a:cubicBezTo>
                    <a:pt x="462" y="2551"/>
                    <a:pt x="413" y="2503"/>
                    <a:pt x="413" y="2454"/>
                  </a:cubicBezTo>
                  <a:cubicBezTo>
                    <a:pt x="389" y="2235"/>
                    <a:pt x="729" y="1871"/>
                    <a:pt x="875" y="1725"/>
                  </a:cubicBezTo>
                  <a:cubicBezTo>
                    <a:pt x="875" y="1701"/>
                    <a:pt x="875" y="1701"/>
                    <a:pt x="875" y="1677"/>
                  </a:cubicBezTo>
                  <a:cubicBezTo>
                    <a:pt x="851" y="1652"/>
                    <a:pt x="826" y="1652"/>
                    <a:pt x="826" y="1652"/>
                  </a:cubicBezTo>
                  <a:lnTo>
                    <a:pt x="705" y="1652"/>
                  </a:lnTo>
                  <a:cubicBezTo>
                    <a:pt x="535" y="1652"/>
                    <a:pt x="195" y="1628"/>
                    <a:pt x="146" y="1409"/>
                  </a:cubicBezTo>
                  <a:cubicBezTo>
                    <a:pt x="122" y="1385"/>
                    <a:pt x="122" y="1361"/>
                    <a:pt x="146" y="1337"/>
                  </a:cubicBezTo>
                  <a:cubicBezTo>
                    <a:pt x="219" y="1215"/>
                    <a:pt x="559" y="1191"/>
                    <a:pt x="826" y="1191"/>
                  </a:cubicBezTo>
                  <a:lnTo>
                    <a:pt x="851" y="1191"/>
                  </a:lnTo>
                  <a:cubicBezTo>
                    <a:pt x="899" y="1167"/>
                    <a:pt x="924" y="1118"/>
                    <a:pt x="875" y="1094"/>
                  </a:cubicBezTo>
                  <a:cubicBezTo>
                    <a:pt x="778" y="1021"/>
                    <a:pt x="511" y="778"/>
                    <a:pt x="511" y="608"/>
                  </a:cubicBezTo>
                  <a:cubicBezTo>
                    <a:pt x="511" y="559"/>
                    <a:pt x="511" y="535"/>
                    <a:pt x="535" y="511"/>
                  </a:cubicBezTo>
                  <a:cubicBezTo>
                    <a:pt x="583" y="486"/>
                    <a:pt x="608" y="462"/>
                    <a:pt x="656" y="462"/>
                  </a:cubicBezTo>
                  <a:cubicBezTo>
                    <a:pt x="899" y="511"/>
                    <a:pt x="1118" y="632"/>
                    <a:pt x="1312" y="778"/>
                  </a:cubicBezTo>
                  <a:lnTo>
                    <a:pt x="1361" y="778"/>
                  </a:lnTo>
                  <a:cubicBezTo>
                    <a:pt x="1385" y="754"/>
                    <a:pt x="1385" y="754"/>
                    <a:pt x="1385" y="729"/>
                  </a:cubicBezTo>
                  <a:cubicBezTo>
                    <a:pt x="1361" y="608"/>
                    <a:pt x="1337" y="268"/>
                    <a:pt x="1434" y="146"/>
                  </a:cubicBezTo>
                  <a:cubicBezTo>
                    <a:pt x="1458" y="98"/>
                    <a:pt x="1507" y="98"/>
                    <a:pt x="1555" y="98"/>
                  </a:cubicBezTo>
                  <a:close/>
                  <a:moveTo>
                    <a:pt x="1531" y="1"/>
                  </a:moveTo>
                  <a:cubicBezTo>
                    <a:pt x="1458" y="1"/>
                    <a:pt x="1385" y="25"/>
                    <a:pt x="1337" y="73"/>
                  </a:cubicBezTo>
                  <a:cubicBezTo>
                    <a:pt x="1239" y="243"/>
                    <a:pt x="1215" y="438"/>
                    <a:pt x="1239" y="632"/>
                  </a:cubicBezTo>
                  <a:cubicBezTo>
                    <a:pt x="1069" y="486"/>
                    <a:pt x="875" y="389"/>
                    <a:pt x="632" y="365"/>
                  </a:cubicBezTo>
                  <a:cubicBezTo>
                    <a:pt x="583" y="365"/>
                    <a:pt x="511" y="389"/>
                    <a:pt x="462" y="413"/>
                  </a:cubicBezTo>
                  <a:cubicBezTo>
                    <a:pt x="413" y="462"/>
                    <a:pt x="389" y="535"/>
                    <a:pt x="389" y="584"/>
                  </a:cubicBezTo>
                  <a:cubicBezTo>
                    <a:pt x="438" y="778"/>
                    <a:pt x="559" y="948"/>
                    <a:pt x="705" y="1069"/>
                  </a:cubicBezTo>
                  <a:cubicBezTo>
                    <a:pt x="511" y="1069"/>
                    <a:pt x="171" y="1118"/>
                    <a:pt x="49" y="1264"/>
                  </a:cubicBezTo>
                  <a:cubicBezTo>
                    <a:pt x="0" y="1312"/>
                    <a:pt x="0" y="1361"/>
                    <a:pt x="0" y="1434"/>
                  </a:cubicBezTo>
                  <a:cubicBezTo>
                    <a:pt x="73" y="1701"/>
                    <a:pt x="462" y="1725"/>
                    <a:pt x="681" y="1725"/>
                  </a:cubicBezTo>
                  <a:cubicBezTo>
                    <a:pt x="511" y="1895"/>
                    <a:pt x="243" y="2211"/>
                    <a:pt x="268" y="2454"/>
                  </a:cubicBezTo>
                  <a:cubicBezTo>
                    <a:pt x="292" y="2527"/>
                    <a:pt x="341" y="2600"/>
                    <a:pt x="413" y="2624"/>
                  </a:cubicBezTo>
                  <a:cubicBezTo>
                    <a:pt x="511" y="2673"/>
                    <a:pt x="608" y="2697"/>
                    <a:pt x="705" y="2697"/>
                  </a:cubicBezTo>
                  <a:cubicBezTo>
                    <a:pt x="851" y="2697"/>
                    <a:pt x="996" y="2648"/>
                    <a:pt x="1118" y="2551"/>
                  </a:cubicBezTo>
                  <a:cubicBezTo>
                    <a:pt x="1166" y="2746"/>
                    <a:pt x="1264" y="3183"/>
                    <a:pt x="1507" y="3183"/>
                  </a:cubicBezTo>
                  <a:cubicBezTo>
                    <a:pt x="1531" y="3183"/>
                    <a:pt x="1579" y="3183"/>
                    <a:pt x="1604" y="3159"/>
                  </a:cubicBezTo>
                  <a:cubicBezTo>
                    <a:pt x="1822" y="3037"/>
                    <a:pt x="1944" y="2794"/>
                    <a:pt x="1895" y="2551"/>
                  </a:cubicBezTo>
                  <a:lnTo>
                    <a:pt x="1895" y="2551"/>
                  </a:lnTo>
                  <a:cubicBezTo>
                    <a:pt x="2041" y="2721"/>
                    <a:pt x="2260" y="2940"/>
                    <a:pt x="2430" y="2940"/>
                  </a:cubicBezTo>
                  <a:cubicBezTo>
                    <a:pt x="2503" y="2940"/>
                    <a:pt x="2551" y="2916"/>
                    <a:pt x="2600" y="2867"/>
                  </a:cubicBezTo>
                  <a:cubicBezTo>
                    <a:pt x="2697" y="2648"/>
                    <a:pt x="2673" y="2405"/>
                    <a:pt x="2527" y="2260"/>
                  </a:cubicBezTo>
                  <a:cubicBezTo>
                    <a:pt x="2745" y="2235"/>
                    <a:pt x="3207" y="2163"/>
                    <a:pt x="3207" y="1920"/>
                  </a:cubicBezTo>
                  <a:cubicBezTo>
                    <a:pt x="3207" y="1677"/>
                    <a:pt x="2867" y="1604"/>
                    <a:pt x="2673" y="1580"/>
                  </a:cubicBezTo>
                  <a:cubicBezTo>
                    <a:pt x="2818" y="1434"/>
                    <a:pt x="3134" y="1191"/>
                    <a:pt x="3134" y="1021"/>
                  </a:cubicBezTo>
                  <a:cubicBezTo>
                    <a:pt x="3134" y="972"/>
                    <a:pt x="3110" y="948"/>
                    <a:pt x="3086" y="899"/>
                  </a:cubicBezTo>
                  <a:cubicBezTo>
                    <a:pt x="3037" y="851"/>
                    <a:pt x="2940" y="826"/>
                    <a:pt x="2867" y="826"/>
                  </a:cubicBezTo>
                  <a:cubicBezTo>
                    <a:pt x="2745" y="826"/>
                    <a:pt x="2624" y="851"/>
                    <a:pt x="2503" y="899"/>
                  </a:cubicBezTo>
                  <a:cubicBezTo>
                    <a:pt x="2551" y="729"/>
                    <a:pt x="2648" y="341"/>
                    <a:pt x="2478" y="195"/>
                  </a:cubicBezTo>
                  <a:cubicBezTo>
                    <a:pt x="2430" y="171"/>
                    <a:pt x="2405" y="146"/>
                    <a:pt x="2357" y="146"/>
                  </a:cubicBezTo>
                  <a:cubicBezTo>
                    <a:pt x="2187" y="146"/>
                    <a:pt x="2017" y="389"/>
                    <a:pt x="1920" y="559"/>
                  </a:cubicBezTo>
                  <a:cubicBezTo>
                    <a:pt x="1895" y="365"/>
                    <a:pt x="1798" y="73"/>
                    <a:pt x="15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" name="Google Shape;212;p6"/>
            <p:cNvSpPr/>
            <p:nvPr/>
          </p:nvSpPr>
          <p:spPr>
            <a:xfrm>
              <a:off x="-990111" y="1535195"/>
              <a:ext cx="60482" cy="203966"/>
            </a:xfrm>
            <a:custGeom>
              <a:avLst/>
              <a:gdLst/>
              <a:ahLst/>
              <a:cxnLst/>
              <a:rect l="l" t="t" r="r" b="b"/>
              <a:pathLst>
                <a:path w="1556" h="5234" extrusionOk="0">
                  <a:moveTo>
                    <a:pt x="70" y="1"/>
                  </a:moveTo>
                  <a:cubicBezTo>
                    <a:pt x="64" y="1"/>
                    <a:pt x="56" y="4"/>
                    <a:pt x="49" y="11"/>
                  </a:cubicBezTo>
                  <a:cubicBezTo>
                    <a:pt x="25" y="11"/>
                    <a:pt x="1" y="35"/>
                    <a:pt x="25" y="60"/>
                  </a:cubicBezTo>
                  <a:cubicBezTo>
                    <a:pt x="49" y="108"/>
                    <a:pt x="1458" y="3290"/>
                    <a:pt x="948" y="5185"/>
                  </a:cubicBezTo>
                  <a:cubicBezTo>
                    <a:pt x="948" y="5210"/>
                    <a:pt x="948" y="5234"/>
                    <a:pt x="972" y="5234"/>
                  </a:cubicBezTo>
                  <a:cubicBezTo>
                    <a:pt x="1021" y="5234"/>
                    <a:pt x="1045" y="5234"/>
                    <a:pt x="1045" y="5185"/>
                  </a:cubicBezTo>
                  <a:cubicBezTo>
                    <a:pt x="1555" y="3290"/>
                    <a:pt x="122" y="60"/>
                    <a:pt x="98" y="35"/>
                  </a:cubicBezTo>
                  <a:cubicBezTo>
                    <a:pt x="98" y="18"/>
                    <a:pt x="86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" name="Google Shape;213;p6"/>
            <p:cNvSpPr/>
            <p:nvPr/>
          </p:nvSpPr>
          <p:spPr>
            <a:xfrm>
              <a:off x="-1056319" y="1471858"/>
              <a:ext cx="125975" cy="123453"/>
            </a:xfrm>
            <a:custGeom>
              <a:avLst/>
              <a:gdLst/>
              <a:ahLst/>
              <a:cxnLst/>
              <a:rect l="l" t="t" r="r" b="b"/>
              <a:pathLst>
                <a:path w="3232" h="3168" extrusionOk="0">
                  <a:moveTo>
                    <a:pt x="1513" y="97"/>
                  </a:moveTo>
                  <a:cubicBezTo>
                    <a:pt x="1527" y="97"/>
                    <a:pt x="1541" y="99"/>
                    <a:pt x="1555" y="107"/>
                  </a:cubicBezTo>
                  <a:cubicBezTo>
                    <a:pt x="1871" y="155"/>
                    <a:pt x="1895" y="714"/>
                    <a:pt x="1895" y="714"/>
                  </a:cubicBezTo>
                  <a:cubicBezTo>
                    <a:pt x="1895" y="738"/>
                    <a:pt x="1895" y="738"/>
                    <a:pt x="1919" y="738"/>
                  </a:cubicBezTo>
                  <a:cubicBezTo>
                    <a:pt x="1926" y="745"/>
                    <a:pt x="1934" y="748"/>
                    <a:pt x="1940" y="748"/>
                  </a:cubicBezTo>
                  <a:cubicBezTo>
                    <a:pt x="1956" y="748"/>
                    <a:pt x="1968" y="731"/>
                    <a:pt x="1968" y="714"/>
                  </a:cubicBezTo>
                  <a:cubicBezTo>
                    <a:pt x="2065" y="544"/>
                    <a:pt x="2259" y="228"/>
                    <a:pt x="2381" y="228"/>
                  </a:cubicBezTo>
                  <a:cubicBezTo>
                    <a:pt x="2405" y="228"/>
                    <a:pt x="2430" y="252"/>
                    <a:pt x="2454" y="252"/>
                  </a:cubicBezTo>
                  <a:cubicBezTo>
                    <a:pt x="2600" y="398"/>
                    <a:pt x="2478" y="811"/>
                    <a:pt x="2430" y="957"/>
                  </a:cubicBezTo>
                  <a:cubicBezTo>
                    <a:pt x="2405" y="957"/>
                    <a:pt x="2405" y="981"/>
                    <a:pt x="2430" y="1005"/>
                  </a:cubicBezTo>
                  <a:lnTo>
                    <a:pt x="2478" y="1005"/>
                  </a:lnTo>
                  <a:cubicBezTo>
                    <a:pt x="2600" y="933"/>
                    <a:pt x="2745" y="908"/>
                    <a:pt x="2891" y="908"/>
                  </a:cubicBezTo>
                  <a:cubicBezTo>
                    <a:pt x="2940" y="908"/>
                    <a:pt x="3013" y="908"/>
                    <a:pt x="3061" y="957"/>
                  </a:cubicBezTo>
                  <a:cubicBezTo>
                    <a:pt x="3061" y="957"/>
                    <a:pt x="3061" y="981"/>
                    <a:pt x="3061" y="981"/>
                  </a:cubicBezTo>
                  <a:cubicBezTo>
                    <a:pt x="3037" y="1127"/>
                    <a:pt x="2745" y="1394"/>
                    <a:pt x="2551" y="1540"/>
                  </a:cubicBezTo>
                  <a:cubicBezTo>
                    <a:pt x="2551" y="1564"/>
                    <a:pt x="2527" y="1588"/>
                    <a:pt x="2527" y="1588"/>
                  </a:cubicBezTo>
                  <a:cubicBezTo>
                    <a:pt x="2551" y="1613"/>
                    <a:pt x="2551" y="1637"/>
                    <a:pt x="2575" y="1637"/>
                  </a:cubicBezTo>
                  <a:cubicBezTo>
                    <a:pt x="2575" y="1637"/>
                    <a:pt x="3134" y="1710"/>
                    <a:pt x="3134" y="1904"/>
                  </a:cubicBezTo>
                  <a:cubicBezTo>
                    <a:pt x="3134" y="2099"/>
                    <a:pt x="2624" y="2147"/>
                    <a:pt x="2454" y="2147"/>
                  </a:cubicBezTo>
                  <a:cubicBezTo>
                    <a:pt x="2430" y="2147"/>
                    <a:pt x="2405" y="2147"/>
                    <a:pt x="2405" y="2171"/>
                  </a:cubicBezTo>
                  <a:cubicBezTo>
                    <a:pt x="2381" y="2171"/>
                    <a:pt x="2381" y="2196"/>
                    <a:pt x="2405" y="2220"/>
                  </a:cubicBezTo>
                  <a:cubicBezTo>
                    <a:pt x="2405" y="2220"/>
                    <a:pt x="2697" y="2536"/>
                    <a:pt x="2527" y="2779"/>
                  </a:cubicBezTo>
                  <a:cubicBezTo>
                    <a:pt x="2502" y="2803"/>
                    <a:pt x="2478" y="2827"/>
                    <a:pt x="2430" y="2827"/>
                  </a:cubicBezTo>
                  <a:cubicBezTo>
                    <a:pt x="2259" y="2827"/>
                    <a:pt x="1992" y="2487"/>
                    <a:pt x="1895" y="2341"/>
                  </a:cubicBezTo>
                  <a:cubicBezTo>
                    <a:pt x="1895" y="2341"/>
                    <a:pt x="1884" y="2331"/>
                    <a:pt x="1870" y="2331"/>
                  </a:cubicBezTo>
                  <a:cubicBezTo>
                    <a:pt x="1863" y="2331"/>
                    <a:pt x="1855" y="2333"/>
                    <a:pt x="1846" y="2341"/>
                  </a:cubicBezTo>
                  <a:cubicBezTo>
                    <a:pt x="1822" y="2341"/>
                    <a:pt x="1822" y="2366"/>
                    <a:pt x="1822" y="2390"/>
                  </a:cubicBezTo>
                  <a:cubicBezTo>
                    <a:pt x="1822" y="2390"/>
                    <a:pt x="1895" y="2924"/>
                    <a:pt x="1579" y="3046"/>
                  </a:cubicBezTo>
                  <a:lnTo>
                    <a:pt x="1531" y="3046"/>
                  </a:lnTo>
                  <a:cubicBezTo>
                    <a:pt x="1336" y="3046"/>
                    <a:pt x="1239" y="2609"/>
                    <a:pt x="1215" y="2439"/>
                  </a:cubicBezTo>
                  <a:cubicBezTo>
                    <a:pt x="1215" y="2414"/>
                    <a:pt x="1191" y="2414"/>
                    <a:pt x="1191" y="2414"/>
                  </a:cubicBezTo>
                  <a:lnTo>
                    <a:pt x="1142" y="2414"/>
                  </a:lnTo>
                  <a:cubicBezTo>
                    <a:pt x="1021" y="2512"/>
                    <a:pt x="875" y="2584"/>
                    <a:pt x="705" y="2584"/>
                  </a:cubicBezTo>
                  <a:cubicBezTo>
                    <a:pt x="632" y="2584"/>
                    <a:pt x="535" y="2560"/>
                    <a:pt x="462" y="2536"/>
                  </a:cubicBezTo>
                  <a:cubicBezTo>
                    <a:pt x="413" y="2512"/>
                    <a:pt x="389" y="2463"/>
                    <a:pt x="365" y="2414"/>
                  </a:cubicBezTo>
                  <a:cubicBezTo>
                    <a:pt x="340" y="2220"/>
                    <a:pt x="705" y="1831"/>
                    <a:pt x="826" y="1686"/>
                  </a:cubicBezTo>
                  <a:cubicBezTo>
                    <a:pt x="851" y="1661"/>
                    <a:pt x="826" y="1613"/>
                    <a:pt x="802" y="1613"/>
                  </a:cubicBezTo>
                  <a:lnTo>
                    <a:pt x="656" y="1613"/>
                  </a:lnTo>
                  <a:cubicBezTo>
                    <a:pt x="510" y="1613"/>
                    <a:pt x="170" y="1588"/>
                    <a:pt x="122" y="1394"/>
                  </a:cubicBezTo>
                  <a:cubicBezTo>
                    <a:pt x="122" y="1370"/>
                    <a:pt x="122" y="1345"/>
                    <a:pt x="146" y="1321"/>
                  </a:cubicBezTo>
                  <a:cubicBezTo>
                    <a:pt x="219" y="1200"/>
                    <a:pt x="559" y="1175"/>
                    <a:pt x="826" y="1175"/>
                  </a:cubicBezTo>
                  <a:lnTo>
                    <a:pt x="875" y="1175"/>
                  </a:lnTo>
                  <a:cubicBezTo>
                    <a:pt x="875" y="1175"/>
                    <a:pt x="899" y="1151"/>
                    <a:pt x="923" y="1151"/>
                  </a:cubicBezTo>
                  <a:cubicBezTo>
                    <a:pt x="923" y="1127"/>
                    <a:pt x="899" y="1103"/>
                    <a:pt x="899" y="1078"/>
                  </a:cubicBezTo>
                  <a:cubicBezTo>
                    <a:pt x="802" y="1005"/>
                    <a:pt x="510" y="762"/>
                    <a:pt x="510" y="592"/>
                  </a:cubicBezTo>
                  <a:cubicBezTo>
                    <a:pt x="510" y="568"/>
                    <a:pt x="535" y="520"/>
                    <a:pt x="559" y="495"/>
                  </a:cubicBezTo>
                  <a:cubicBezTo>
                    <a:pt x="583" y="471"/>
                    <a:pt x="632" y="471"/>
                    <a:pt x="680" y="471"/>
                  </a:cubicBezTo>
                  <a:cubicBezTo>
                    <a:pt x="899" y="520"/>
                    <a:pt x="1142" y="617"/>
                    <a:pt x="1312" y="762"/>
                  </a:cubicBezTo>
                  <a:cubicBezTo>
                    <a:pt x="1324" y="775"/>
                    <a:pt x="1336" y="781"/>
                    <a:pt x="1345" y="781"/>
                  </a:cubicBezTo>
                  <a:cubicBezTo>
                    <a:pt x="1355" y="781"/>
                    <a:pt x="1361" y="775"/>
                    <a:pt x="1361" y="762"/>
                  </a:cubicBezTo>
                  <a:cubicBezTo>
                    <a:pt x="1385" y="762"/>
                    <a:pt x="1409" y="738"/>
                    <a:pt x="1385" y="714"/>
                  </a:cubicBezTo>
                  <a:cubicBezTo>
                    <a:pt x="1361" y="592"/>
                    <a:pt x="1336" y="252"/>
                    <a:pt x="1434" y="131"/>
                  </a:cubicBezTo>
                  <a:cubicBezTo>
                    <a:pt x="1451" y="114"/>
                    <a:pt x="1480" y="97"/>
                    <a:pt x="1513" y="97"/>
                  </a:cubicBezTo>
                  <a:close/>
                  <a:moveTo>
                    <a:pt x="1497" y="0"/>
                  </a:moveTo>
                  <a:cubicBezTo>
                    <a:pt x="1437" y="0"/>
                    <a:pt x="1373" y="28"/>
                    <a:pt x="1336" y="82"/>
                  </a:cubicBezTo>
                  <a:cubicBezTo>
                    <a:pt x="1263" y="252"/>
                    <a:pt x="1215" y="447"/>
                    <a:pt x="1263" y="617"/>
                  </a:cubicBezTo>
                  <a:cubicBezTo>
                    <a:pt x="1093" y="471"/>
                    <a:pt x="875" y="398"/>
                    <a:pt x="656" y="349"/>
                  </a:cubicBezTo>
                  <a:cubicBezTo>
                    <a:pt x="583" y="349"/>
                    <a:pt x="535" y="374"/>
                    <a:pt x="462" y="422"/>
                  </a:cubicBezTo>
                  <a:cubicBezTo>
                    <a:pt x="413" y="447"/>
                    <a:pt x="389" y="520"/>
                    <a:pt x="389" y="568"/>
                  </a:cubicBezTo>
                  <a:cubicBezTo>
                    <a:pt x="413" y="762"/>
                    <a:pt x="608" y="957"/>
                    <a:pt x="729" y="1054"/>
                  </a:cubicBezTo>
                  <a:cubicBezTo>
                    <a:pt x="510" y="1078"/>
                    <a:pt x="170" y="1103"/>
                    <a:pt x="49" y="1248"/>
                  </a:cubicBezTo>
                  <a:cubicBezTo>
                    <a:pt x="25" y="1297"/>
                    <a:pt x="0" y="1370"/>
                    <a:pt x="25" y="1418"/>
                  </a:cubicBezTo>
                  <a:cubicBezTo>
                    <a:pt x="73" y="1686"/>
                    <a:pt x="462" y="1710"/>
                    <a:pt x="680" y="1710"/>
                  </a:cubicBezTo>
                  <a:cubicBezTo>
                    <a:pt x="535" y="1880"/>
                    <a:pt x="243" y="2220"/>
                    <a:pt x="292" y="2439"/>
                  </a:cubicBezTo>
                  <a:cubicBezTo>
                    <a:pt x="292" y="2536"/>
                    <a:pt x="340" y="2584"/>
                    <a:pt x="438" y="2633"/>
                  </a:cubicBezTo>
                  <a:cubicBezTo>
                    <a:pt x="510" y="2682"/>
                    <a:pt x="608" y="2706"/>
                    <a:pt x="705" y="2706"/>
                  </a:cubicBezTo>
                  <a:cubicBezTo>
                    <a:pt x="875" y="2682"/>
                    <a:pt x="1021" y="2633"/>
                    <a:pt x="1142" y="2560"/>
                  </a:cubicBezTo>
                  <a:cubicBezTo>
                    <a:pt x="1166" y="2730"/>
                    <a:pt x="1263" y="3167"/>
                    <a:pt x="1531" y="3167"/>
                  </a:cubicBezTo>
                  <a:lnTo>
                    <a:pt x="1628" y="3167"/>
                  </a:lnTo>
                  <a:cubicBezTo>
                    <a:pt x="1822" y="3046"/>
                    <a:pt x="1944" y="2803"/>
                    <a:pt x="1919" y="2560"/>
                  </a:cubicBezTo>
                  <a:lnTo>
                    <a:pt x="1919" y="2560"/>
                  </a:lnTo>
                  <a:cubicBezTo>
                    <a:pt x="2041" y="2706"/>
                    <a:pt x="2259" y="2949"/>
                    <a:pt x="2454" y="2949"/>
                  </a:cubicBezTo>
                  <a:cubicBezTo>
                    <a:pt x="2502" y="2949"/>
                    <a:pt x="2575" y="2900"/>
                    <a:pt x="2600" y="2852"/>
                  </a:cubicBezTo>
                  <a:cubicBezTo>
                    <a:pt x="2721" y="2657"/>
                    <a:pt x="2697" y="2414"/>
                    <a:pt x="2551" y="2244"/>
                  </a:cubicBezTo>
                  <a:cubicBezTo>
                    <a:pt x="2745" y="2220"/>
                    <a:pt x="3231" y="2147"/>
                    <a:pt x="3231" y="1904"/>
                  </a:cubicBezTo>
                  <a:cubicBezTo>
                    <a:pt x="3231" y="1661"/>
                    <a:pt x="2891" y="1588"/>
                    <a:pt x="2697" y="1564"/>
                  </a:cubicBezTo>
                  <a:cubicBezTo>
                    <a:pt x="2842" y="1443"/>
                    <a:pt x="3134" y="1175"/>
                    <a:pt x="3134" y="1005"/>
                  </a:cubicBezTo>
                  <a:cubicBezTo>
                    <a:pt x="3134" y="981"/>
                    <a:pt x="3134" y="933"/>
                    <a:pt x="3110" y="908"/>
                  </a:cubicBezTo>
                  <a:cubicBezTo>
                    <a:pt x="3055" y="854"/>
                    <a:pt x="3000" y="826"/>
                    <a:pt x="2935" y="826"/>
                  </a:cubicBezTo>
                  <a:cubicBezTo>
                    <a:pt x="2914" y="826"/>
                    <a:pt x="2891" y="829"/>
                    <a:pt x="2867" y="835"/>
                  </a:cubicBezTo>
                  <a:cubicBezTo>
                    <a:pt x="2745" y="835"/>
                    <a:pt x="2624" y="860"/>
                    <a:pt x="2527" y="884"/>
                  </a:cubicBezTo>
                  <a:cubicBezTo>
                    <a:pt x="2575" y="714"/>
                    <a:pt x="2672" y="349"/>
                    <a:pt x="2478" y="179"/>
                  </a:cubicBezTo>
                  <a:cubicBezTo>
                    <a:pt x="2454" y="155"/>
                    <a:pt x="2405" y="155"/>
                    <a:pt x="2381" y="131"/>
                  </a:cubicBezTo>
                  <a:cubicBezTo>
                    <a:pt x="2211" y="131"/>
                    <a:pt x="2041" y="374"/>
                    <a:pt x="1944" y="544"/>
                  </a:cubicBezTo>
                  <a:cubicBezTo>
                    <a:pt x="1919" y="349"/>
                    <a:pt x="1822" y="58"/>
                    <a:pt x="1555" y="9"/>
                  </a:cubicBezTo>
                  <a:cubicBezTo>
                    <a:pt x="1537" y="3"/>
                    <a:pt x="1517" y="0"/>
                    <a:pt x="14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" name="Google Shape;214;p6"/>
            <p:cNvSpPr/>
            <p:nvPr/>
          </p:nvSpPr>
          <p:spPr>
            <a:xfrm>
              <a:off x="-933207" y="1418541"/>
              <a:ext cx="55830" cy="54749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29" y="1"/>
                  </a:moveTo>
                  <a:cubicBezTo>
                    <a:pt x="340" y="1"/>
                    <a:pt x="0" y="317"/>
                    <a:pt x="0" y="705"/>
                  </a:cubicBezTo>
                  <a:cubicBezTo>
                    <a:pt x="0" y="1094"/>
                    <a:pt x="340" y="1410"/>
                    <a:pt x="729" y="1410"/>
                  </a:cubicBezTo>
                  <a:cubicBezTo>
                    <a:pt x="1118" y="1410"/>
                    <a:pt x="1434" y="1094"/>
                    <a:pt x="1434" y="705"/>
                  </a:cubicBezTo>
                  <a:cubicBezTo>
                    <a:pt x="1434" y="317"/>
                    <a:pt x="1118" y="1"/>
                    <a:pt x="72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" name="Google Shape;215;p6"/>
            <p:cNvSpPr/>
            <p:nvPr/>
          </p:nvSpPr>
          <p:spPr>
            <a:xfrm>
              <a:off x="-1021247" y="1507284"/>
              <a:ext cx="55830" cy="55106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05" y="0"/>
                  </a:moveTo>
                  <a:cubicBezTo>
                    <a:pt x="316" y="0"/>
                    <a:pt x="0" y="316"/>
                    <a:pt x="0" y="705"/>
                  </a:cubicBezTo>
                  <a:cubicBezTo>
                    <a:pt x="0" y="1093"/>
                    <a:pt x="316" y="1409"/>
                    <a:pt x="705" y="1409"/>
                  </a:cubicBezTo>
                  <a:cubicBezTo>
                    <a:pt x="1118" y="1409"/>
                    <a:pt x="1433" y="1093"/>
                    <a:pt x="1433" y="705"/>
                  </a:cubicBezTo>
                  <a:cubicBezTo>
                    <a:pt x="1433" y="316"/>
                    <a:pt x="1118" y="0"/>
                    <a:pt x="70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" name="Google Shape;216;p6"/>
            <p:cNvSpPr/>
            <p:nvPr/>
          </p:nvSpPr>
          <p:spPr>
            <a:xfrm>
              <a:off x="-1029836" y="1690495"/>
              <a:ext cx="173573" cy="64052"/>
            </a:xfrm>
            <a:custGeom>
              <a:avLst/>
              <a:gdLst/>
              <a:ahLst/>
              <a:cxnLst/>
              <a:rect l="l" t="t" r="r" b="b"/>
              <a:pathLst>
                <a:path w="4460" h="1644" extrusionOk="0">
                  <a:moveTo>
                    <a:pt x="2533" y="0"/>
                  </a:moveTo>
                  <a:cubicBezTo>
                    <a:pt x="2511" y="0"/>
                    <a:pt x="2492" y="11"/>
                    <a:pt x="2478" y="34"/>
                  </a:cubicBezTo>
                  <a:cubicBezTo>
                    <a:pt x="2308" y="253"/>
                    <a:pt x="1920" y="763"/>
                    <a:pt x="1920" y="763"/>
                  </a:cubicBezTo>
                  <a:cubicBezTo>
                    <a:pt x="1920" y="763"/>
                    <a:pt x="1830" y="97"/>
                    <a:pt x="1603" y="97"/>
                  </a:cubicBezTo>
                  <a:cubicBezTo>
                    <a:pt x="1567" y="97"/>
                    <a:pt x="1526" y="115"/>
                    <a:pt x="1482" y="156"/>
                  </a:cubicBezTo>
                  <a:cubicBezTo>
                    <a:pt x="1288" y="350"/>
                    <a:pt x="1094" y="544"/>
                    <a:pt x="924" y="739"/>
                  </a:cubicBezTo>
                  <a:cubicBezTo>
                    <a:pt x="924" y="739"/>
                    <a:pt x="672" y="73"/>
                    <a:pt x="493" y="73"/>
                  </a:cubicBezTo>
                  <a:cubicBezTo>
                    <a:pt x="464" y="73"/>
                    <a:pt x="437" y="91"/>
                    <a:pt x="413" y="131"/>
                  </a:cubicBezTo>
                  <a:cubicBezTo>
                    <a:pt x="243" y="617"/>
                    <a:pt x="98" y="1103"/>
                    <a:pt x="0" y="1613"/>
                  </a:cubicBezTo>
                  <a:cubicBezTo>
                    <a:pt x="0" y="1613"/>
                    <a:pt x="1039" y="1644"/>
                    <a:pt x="2099" y="1644"/>
                  </a:cubicBezTo>
                  <a:cubicBezTo>
                    <a:pt x="3158" y="1644"/>
                    <a:pt x="4239" y="1613"/>
                    <a:pt x="4324" y="1492"/>
                  </a:cubicBezTo>
                  <a:cubicBezTo>
                    <a:pt x="4459" y="1289"/>
                    <a:pt x="4115" y="108"/>
                    <a:pt x="3813" y="108"/>
                  </a:cubicBezTo>
                  <a:cubicBezTo>
                    <a:pt x="3789" y="108"/>
                    <a:pt x="3765" y="115"/>
                    <a:pt x="3741" y="131"/>
                  </a:cubicBezTo>
                  <a:cubicBezTo>
                    <a:pt x="3523" y="350"/>
                    <a:pt x="3353" y="642"/>
                    <a:pt x="3280" y="933"/>
                  </a:cubicBezTo>
                  <a:cubicBezTo>
                    <a:pt x="3280" y="933"/>
                    <a:pt x="2744" y="0"/>
                    <a:pt x="25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Google Shape;217;p6"/>
            <p:cNvSpPr/>
            <p:nvPr/>
          </p:nvSpPr>
          <p:spPr>
            <a:xfrm>
              <a:off x="-887041" y="1718764"/>
              <a:ext cx="8589" cy="31489"/>
            </a:xfrm>
            <a:custGeom>
              <a:avLst/>
              <a:gdLst/>
              <a:ahLst/>
              <a:cxnLst/>
              <a:rect l="l" t="t" r="r" b="b"/>
              <a:pathLst>
                <a:path w="220" h="809" extrusionOk="0">
                  <a:moveTo>
                    <a:pt x="159" y="1"/>
                  </a:moveTo>
                  <a:cubicBezTo>
                    <a:pt x="140" y="1"/>
                    <a:pt x="122" y="13"/>
                    <a:pt x="122" y="37"/>
                  </a:cubicBezTo>
                  <a:cubicBezTo>
                    <a:pt x="122" y="256"/>
                    <a:pt x="98" y="499"/>
                    <a:pt x="25" y="741"/>
                  </a:cubicBezTo>
                  <a:cubicBezTo>
                    <a:pt x="1" y="741"/>
                    <a:pt x="1" y="790"/>
                    <a:pt x="25" y="790"/>
                  </a:cubicBezTo>
                  <a:lnTo>
                    <a:pt x="49" y="790"/>
                  </a:lnTo>
                  <a:cubicBezTo>
                    <a:pt x="49" y="802"/>
                    <a:pt x="55" y="808"/>
                    <a:pt x="64" y="808"/>
                  </a:cubicBezTo>
                  <a:cubicBezTo>
                    <a:pt x="73" y="808"/>
                    <a:pt x="86" y="802"/>
                    <a:pt x="98" y="790"/>
                  </a:cubicBezTo>
                  <a:cubicBezTo>
                    <a:pt x="195" y="547"/>
                    <a:pt x="219" y="280"/>
                    <a:pt x="195" y="37"/>
                  </a:cubicBezTo>
                  <a:cubicBezTo>
                    <a:pt x="195" y="13"/>
                    <a:pt x="177" y="1"/>
                    <a:pt x="1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218;p6"/>
            <p:cNvSpPr/>
            <p:nvPr/>
          </p:nvSpPr>
          <p:spPr>
            <a:xfrm>
              <a:off x="-931418" y="1708744"/>
              <a:ext cx="10379" cy="40793"/>
            </a:xfrm>
            <a:custGeom>
              <a:avLst/>
              <a:gdLst/>
              <a:ahLst/>
              <a:cxnLst/>
              <a:rect l="l" t="t" r="r" b="b"/>
              <a:pathLst>
                <a:path w="269" h="1046" extrusionOk="0">
                  <a:moveTo>
                    <a:pt x="147" y="0"/>
                  </a:moveTo>
                  <a:cubicBezTo>
                    <a:pt x="122" y="0"/>
                    <a:pt x="98" y="25"/>
                    <a:pt x="122" y="49"/>
                  </a:cubicBezTo>
                  <a:cubicBezTo>
                    <a:pt x="147" y="365"/>
                    <a:pt x="122" y="875"/>
                    <a:pt x="1" y="948"/>
                  </a:cubicBezTo>
                  <a:cubicBezTo>
                    <a:pt x="1" y="972"/>
                    <a:pt x="1" y="996"/>
                    <a:pt x="1" y="1021"/>
                  </a:cubicBezTo>
                  <a:cubicBezTo>
                    <a:pt x="25" y="1021"/>
                    <a:pt x="25" y="1045"/>
                    <a:pt x="49" y="1045"/>
                  </a:cubicBezTo>
                  <a:lnTo>
                    <a:pt x="74" y="1045"/>
                  </a:lnTo>
                  <a:cubicBezTo>
                    <a:pt x="268" y="924"/>
                    <a:pt x="195" y="195"/>
                    <a:pt x="195" y="49"/>
                  </a:cubicBezTo>
                  <a:cubicBezTo>
                    <a:pt x="195" y="0"/>
                    <a:pt x="171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Google Shape;219;p6"/>
            <p:cNvSpPr/>
            <p:nvPr/>
          </p:nvSpPr>
          <p:spPr>
            <a:xfrm>
              <a:off x="-976869" y="1713396"/>
              <a:ext cx="6800" cy="34352"/>
            </a:xfrm>
            <a:custGeom>
              <a:avLst/>
              <a:gdLst/>
              <a:ahLst/>
              <a:cxnLst/>
              <a:rect l="l" t="t" r="r" b="b"/>
              <a:pathLst>
                <a:path w="171" h="876" extrusionOk="0">
                  <a:moveTo>
                    <a:pt x="122" y="1"/>
                  </a:moveTo>
                  <a:cubicBezTo>
                    <a:pt x="98" y="1"/>
                    <a:pt x="74" y="25"/>
                    <a:pt x="74" y="50"/>
                  </a:cubicBezTo>
                  <a:cubicBezTo>
                    <a:pt x="74" y="317"/>
                    <a:pt x="49" y="560"/>
                    <a:pt x="1" y="827"/>
                  </a:cubicBezTo>
                  <a:cubicBezTo>
                    <a:pt x="1" y="851"/>
                    <a:pt x="1" y="875"/>
                    <a:pt x="49" y="875"/>
                  </a:cubicBezTo>
                  <a:cubicBezTo>
                    <a:pt x="74" y="875"/>
                    <a:pt x="98" y="875"/>
                    <a:pt x="98" y="851"/>
                  </a:cubicBezTo>
                  <a:cubicBezTo>
                    <a:pt x="147" y="584"/>
                    <a:pt x="171" y="317"/>
                    <a:pt x="171" y="50"/>
                  </a:cubicBezTo>
                  <a:cubicBezTo>
                    <a:pt x="171" y="25"/>
                    <a:pt x="147" y="1"/>
                    <a:pt x="1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" name="Google Shape;220;p6"/>
            <p:cNvSpPr/>
            <p:nvPr/>
          </p:nvSpPr>
          <p:spPr>
            <a:xfrm>
              <a:off x="-1015520" y="1710891"/>
              <a:ext cx="10378" cy="35783"/>
            </a:xfrm>
            <a:custGeom>
              <a:avLst/>
              <a:gdLst/>
              <a:ahLst/>
              <a:cxnLst/>
              <a:rect l="l" t="t" r="r" b="b"/>
              <a:pathLst>
                <a:path w="269" h="924" extrusionOk="0">
                  <a:moveTo>
                    <a:pt x="98" y="0"/>
                  </a:moveTo>
                  <a:cubicBezTo>
                    <a:pt x="74" y="0"/>
                    <a:pt x="49" y="0"/>
                    <a:pt x="25" y="24"/>
                  </a:cubicBezTo>
                  <a:cubicBezTo>
                    <a:pt x="1" y="316"/>
                    <a:pt x="49" y="607"/>
                    <a:pt x="171" y="899"/>
                  </a:cubicBezTo>
                  <a:cubicBezTo>
                    <a:pt x="171" y="899"/>
                    <a:pt x="195" y="923"/>
                    <a:pt x="195" y="923"/>
                  </a:cubicBezTo>
                  <a:lnTo>
                    <a:pt x="219" y="923"/>
                  </a:lnTo>
                  <a:cubicBezTo>
                    <a:pt x="244" y="899"/>
                    <a:pt x="268" y="875"/>
                    <a:pt x="244" y="850"/>
                  </a:cubicBezTo>
                  <a:cubicBezTo>
                    <a:pt x="147" y="607"/>
                    <a:pt x="98" y="316"/>
                    <a:pt x="122" y="49"/>
                  </a:cubicBezTo>
                  <a:cubicBezTo>
                    <a:pt x="122" y="24"/>
                    <a:pt x="122" y="0"/>
                    <a:pt x="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9" name="Google Shape;221;p6"/>
          <p:cNvGrpSpPr>
            <a:grpSpLocks/>
          </p:cNvGrpSpPr>
          <p:nvPr/>
        </p:nvGrpSpPr>
        <p:grpSpPr bwMode="auto">
          <a:xfrm flipH="1">
            <a:off x="176213" y="5946775"/>
            <a:ext cx="717550" cy="739775"/>
            <a:chOff x="5294267" y="4624350"/>
            <a:chExt cx="383004" cy="395854"/>
          </a:xfrm>
        </p:grpSpPr>
        <p:sp>
          <p:nvSpPr>
            <p:cNvPr id="30" name="Google Shape;222;p6"/>
            <p:cNvSpPr/>
            <p:nvPr/>
          </p:nvSpPr>
          <p:spPr>
            <a:xfrm>
              <a:off x="5358666" y="4859654"/>
              <a:ext cx="58468" cy="160550"/>
            </a:xfrm>
            <a:custGeom>
              <a:avLst/>
              <a:gdLst/>
              <a:ahLst/>
              <a:cxnLst/>
              <a:rect l="l" t="t" r="r" b="b"/>
              <a:pathLst>
                <a:path w="671" h="1845" extrusionOk="0">
                  <a:moveTo>
                    <a:pt x="106" y="0"/>
                  </a:moveTo>
                  <a:cubicBezTo>
                    <a:pt x="55" y="0"/>
                    <a:pt x="0" y="47"/>
                    <a:pt x="15" y="119"/>
                  </a:cubicBezTo>
                  <a:lnTo>
                    <a:pt x="501" y="1796"/>
                  </a:lnTo>
                  <a:cubicBezTo>
                    <a:pt x="501" y="1820"/>
                    <a:pt x="525" y="1844"/>
                    <a:pt x="573" y="1844"/>
                  </a:cubicBezTo>
                  <a:lnTo>
                    <a:pt x="598" y="1844"/>
                  </a:lnTo>
                  <a:cubicBezTo>
                    <a:pt x="646" y="1844"/>
                    <a:pt x="671" y="1796"/>
                    <a:pt x="646" y="1747"/>
                  </a:cubicBezTo>
                  <a:lnTo>
                    <a:pt x="185" y="71"/>
                  </a:lnTo>
                  <a:cubicBezTo>
                    <a:pt x="175" y="22"/>
                    <a:pt x="141" y="0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" name="Google Shape;223;p6"/>
            <p:cNvSpPr/>
            <p:nvPr/>
          </p:nvSpPr>
          <p:spPr>
            <a:xfrm>
              <a:off x="5294267" y="4894482"/>
              <a:ext cx="175403" cy="68808"/>
            </a:xfrm>
            <a:custGeom>
              <a:avLst/>
              <a:gdLst/>
              <a:ahLst/>
              <a:cxnLst/>
              <a:rect l="l" t="t" r="r" b="b"/>
              <a:pathLst>
                <a:path w="2017" h="788" extrusionOk="0">
                  <a:moveTo>
                    <a:pt x="1934" y="0"/>
                  </a:moveTo>
                  <a:cubicBezTo>
                    <a:pt x="1921" y="0"/>
                    <a:pt x="1908" y="3"/>
                    <a:pt x="1895" y="10"/>
                  </a:cubicBezTo>
                  <a:lnTo>
                    <a:pt x="49" y="617"/>
                  </a:lnTo>
                  <a:cubicBezTo>
                    <a:pt x="25" y="642"/>
                    <a:pt x="1" y="666"/>
                    <a:pt x="1" y="714"/>
                  </a:cubicBezTo>
                  <a:cubicBezTo>
                    <a:pt x="1" y="739"/>
                    <a:pt x="49" y="763"/>
                    <a:pt x="74" y="763"/>
                  </a:cubicBezTo>
                  <a:lnTo>
                    <a:pt x="98" y="787"/>
                  </a:lnTo>
                  <a:lnTo>
                    <a:pt x="1944" y="180"/>
                  </a:lnTo>
                  <a:cubicBezTo>
                    <a:pt x="1993" y="156"/>
                    <a:pt x="2017" y="107"/>
                    <a:pt x="1993" y="59"/>
                  </a:cubicBezTo>
                  <a:cubicBezTo>
                    <a:pt x="1993" y="23"/>
                    <a:pt x="1967" y="0"/>
                    <a:pt x="19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224;p6"/>
            <p:cNvSpPr/>
            <p:nvPr/>
          </p:nvSpPr>
          <p:spPr>
            <a:xfrm>
              <a:off x="5310367" y="4884288"/>
              <a:ext cx="150829" cy="93442"/>
            </a:xfrm>
            <a:custGeom>
              <a:avLst/>
              <a:gdLst/>
              <a:ahLst/>
              <a:cxnLst/>
              <a:rect l="l" t="t" r="r" b="b"/>
              <a:pathLst>
                <a:path w="1734" h="1081" extrusionOk="0">
                  <a:moveTo>
                    <a:pt x="110" y="0"/>
                  </a:moveTo>
                  <a:cubicBezTo>
                    <a:pt x="38" y="0"/>
                    <a:pt x="0" y="92"/>
                    <a:pt x="82" y="133"/>
                  </a:cubicBezTo>
                  <a:lnTo>
                    <a:pt x="1588" y="1080"/>
                  </a:lnTo>
                  <a:lnTo>
                    <a:pt x="1637" y="1080"/>
                  </a:lnTo>
                  <a:cubicBezTo>
                    <a:pt x="1661" y="1080"/>
                    <a:pt x="1685" y="1080"/>
                    <a:pt x="1709" y="1056"/>
                  </a:cubicBezTo>
                  <a:cubicBezTo>
                    <a:pt x="1734" y="1007"/>
                    <a:pt x="1709" y="959"/>
                    <a:pt x="1685" y="935"/>
                  </a:cubicBezTo>
                  <a:lnTo>
                    <a:pt x="155" y="11"/>
                  </a:lnTo>
                  <a:cubicBezTo>
                    <a:pt x="139" y="4"/>
                    <a:pt x="124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" name="Google Shape;225;p6"/>
            <p:cNvSpPr/>
            <p:nvPr/>
          </p:nvSpPr>
          <p:spPr>
            <a:xfrm>
              <a:off x="5340872" y="4845213"/>
              <a:ext cx="97445" cy="158002"/>
            </a:xfrm>
            <a:custGeom>
              <a:avLst/>
              <a:gdLst/>
              <a:ahLst/>
              <a:cxnLst/>
              <a:rect l="l" t="t" r="r" b="b"/>
              <a:pathLst>
                <a:path w="1118" h="1814" extrusionOk="0">
                  <a:moveTo>
                    <a:pt x="1010" y="0"/>
                  </a:moveTo>
                  <a:cubicBezTo>
                    <a:pt x="984" y="0"/>
                    <a:pt x="962" y="12"/>
                    <a:pt x="947" y="41"/>
                  </a:cubicBezTo>
                  <a:lnTo>
                    <a:pt x="24" y="1717"/>
                  </a:lnTo>
                  <a:cubicBezTo>
                    <a:pt x="0" y="1741"/>
                    <a:pt x="24" y="1790"/>
                    <a:pt x="49" y="1814"/>
                  </a:cubicBezTo>
                  <a:lnTo>
                    <a:pt x="97" y="1814"/>
                  </a:lnTo>
                  <a:cubicBezTo>
                    <a:pt x="122" y="1814"/>
                    <a:pt x="146" y="1814"/>
                    <a:pt x="170" y="1790"/>
                  </a:cubicBezTo>
                  <a:lnTo>
                    <a:pt x="1093" y="113"/>
                  </a:lnTo>
                  <a:cubicBezTo>
                    <a:pt x="1118" y="89"/>
                    <a:pt x="1093" y="41"/>
                    <a:pt x="1069" y="16"/>
                  </a:cubicBezTo>
                  <a:cubicBezTo>
                    <a:pt x="1049" y="6"/>
                    <a:pt x="1029" y="0"/>
                    <a:pt x="10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" name="Google Shape;226;p6"/>
            <p:cNvSpPr/>
            <p:nvPr/>
          </p:nvSpPr>
          <p:spPr>
            <a:xfrm>
              <a:off x="5499327" y="4624350"/>
              <a:ext cx="175403" cy="150357"/>
            </a:xfrm>
            <a:custGeom>
              <a:avLst/>
              <a:gdLst/>
              <a:ahLst/>
              <a:cxnLst/>
              <a:rect l="l" t="t" r="r" b="b"/>
              <a:pathLst>
                <a:path w="2017" h="1731" extrusionOk="0">
                  <a:moveTo>
                    <a:pt x="1166" y="175"/>
                  </a:moveTo>
                  <a:cubicBezTo>
                    <a:pt x="1555" y="175"/>
                    <a:pt x="1871" y="467"/>
                    <a:pt x="1871" y="856"/>
                  </a:cubicBezTo>
                  <a:cubicBezTo>
                    <a:pt x="1871" y="1285"/>
                    <a:pt x="1511" y="1569"/>
                    <a:pt x="1144" y="1569"/>
                  </a:cubicBezTo>
                  <a:cubicBezTo>
                    <a:pt x="971" y="1569"/>
                    <a:pt x="796" y="1506"/>
                    <a:pt x="656" y="1366"/>
                  </a:cubicBezTo>
                  <a:cubicBezTo>
                    <a:pt x="219" y="929"/>
                    <a:pt x="534" y="175"/>
                    <a:pt x="1166" y="175"/>
                  </a:cubicBezTo>
                  <a:close/>
                  <a:moveTo>
                    <a:pt x="1142" y="1"/>
                  </a:moveTo>
                  <a:cubicBezTo>
                    <a:pt x="930" y="1"/>
                    <a:pt x="714" y="77"/>
                    <a:pt x="534" y="248"/>
                  </a:cubicBezTo>
                  <a:cubicBezTo>
                    <a:pt x="0" y="807"/>
                    <a:pt x="389" y="1730"/>
                    <a:pt x="1166" y="1730"/>
                  </a:cubicBezTo>
                  <a:cubicBezTo>
                    <a:pt x="1628" y="1730"/>
                    <a:pt x="2016" y="1342"/>
                    <a:pt x="2016" y="856"/>
                  </a:cubicBezTo>
                  <a:cubicBezTo>
                    <a:pt x="2016" y="344"/>
                    <a:pt x="1590" y="1"/>
                    <a:pt x="11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" name="Google Shape;227;p6"/>
            <p:cNvSpPr/>
            <p:nvPr/>
          </p:nvSpPr>
          <p:spPr>
            <a:xfrm>
              <a:off x="5615414" y="4833320"/>
              <a:ext cx="32199" cy="89195"/>
            </a:xfrm>
            <a:custGeom>
              <a:avLst/>
              <a:gdLst/>
              <a:ahLst/>
              <a:cxnLst/>
              <a:rect l="l" t="t" r="r" b="b"/>
              <a:pathLst>
                <a:path w="671" h="1845" extrusionOk="0">
                  <a:moveTo>
                    <a:pt x="106" y="0"/>
                  </a:moveTo>
                  <a:cubicBezTo>
                    <a:pt x="55" y="0"/>
                    <a:pt x="0" y="47"/>
                    <a:pt x="15" y="119"/>
                  </a:cubicBezTo>
                  <a:lnTo>
                    <a:pt x="501" y="1796"/>
                  </a:lnTo>
                  <a:cubicBezTo>
                    <a:pt x="501" y="1820"/>
                    <a:pt x="525" y="1844"/>
                    <a:pt x="573" y="1844"/>
                  </a:cubicBezTo>
                  <a:lnTo>
                    <a:pt x="598" y="1844"/>
                  </a:lnTo>
                  <a:cubicBezTo>
                    <a:pt x="646" y="1844"/>
                    <a:pt x="671" y="1796"/>
                    <a:pt x="646" y="1747"/>
                  </a:cubicBezTo>
                  <a:lnTo>
                    <a:pt x="185" y="71"/>
                  </a:lnTo>
                  <a:cubicBezTo>
                    <a:pt x="175" y="22"/>
                    <a:pt x="141" y="0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" name="Google Shape;228;p6"/>
            <p:cNvSpPr/>
            <p:nvPr/>
          </p:nvSpPr>
          <p:spPr>
            <a:xfrm>
              <a:off x="5579826" y="4852858"/>
              <a:ext cx="97445" cy="38226"/>
            </a:xfrm>
            <a:custGeom>
              <a:avLst/>
              <a:gdLst/>
              <a:ahLst/>
              <a:cxnLst/>
              <a:rect l="l" t="t" r="r" b="b"/>
              <a:pathLst>
                <a:path w="2017" h="788" extrusionOk="0">
                  <a:moveTo>
                    <a:pt x="1934" y="0"/>
                  </a:moveTo>
                  <a:cubicBezTo>
                    <a:pt x="1921" y="0"/>
                    <a:pt x="1908" y="3"/>
                    <a:pt x="1895" y="10"/>
                  </a:cubicBezTo>
                  <a:lnTo>
                    <a:pt x="49" y="617"/>
                  </a:lnTo>
                  <a:cubicBezTo>
                    <a:pt x="25" y="642"/>
                    <a:pt x="1" y="666"/>
                    <a:pt x="1" y="714"/>
                  </a:cubicBezTo>
                  <a:cubicBezTo>
                    <a:pt x="1" y="739"/>
                    <a:pt x="49" y="763"/>
                    <a:pt x="74" y="763"/>
                  </a:cubicBezTo>
                  <a:lnTo>
                    <a:pt x="98" y="787"/>
                  </a:lnTo>
                  <a:lnTo>
                    <a:pt x="1944" y="180"/>
                  </a:lnTo>
                  <a:cubicBezTo>
                    <a:pt x="1993" y="156"/>
                    <a:pt x="2017" y="107"/>
                    <a:pt x="1993" y="59"/>
                  </a:cubicBezTo>
                  <a:cubicBezTo>
                    <a:pt x="1993" y="23"/>
                    <a:pt x="1967" y="0"/>
                    <a:pt x="19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" name="Google Shape;229;p6"/>
            <p:cNvSpPr/>
            <p:nvPr/>
          </p:nvSpPr>
          <p:spPr>
            <a:xfrm>
              <a:off x="5589146" y="4846912"/>
              <a:ext cx="83041" cy="52667"/>
            </a:xfrm>
            <a:custGeom>
              <a:avLst/>
              <a:gdLst/>
              <a:ahLst/>
              <a:cxnLst/>
              <a:rect l="l" t="t" r="r" b="b"/>
              <a:pathLst>
                <a:path w="1734" h="1081" extrusionOk="0">
                  <a:moveTo>
                    <a:pt x="110" y="0"/>
                  </a:moveTo>
                  <a:cubicBezTo>
                    <a:pt x="38" y="0"/>
                    <a:pt x="0" y="92"/>
                    <a:pt x="82" y="133"/>
                  </a:cubicBezTo>
                  <a:lnTo>
                    <a:pt x="1588" y="1080"/>
                  </a:lnTo>
                  <a:lnTo>
                    <a:pt x="1637" y="1080"/>
                  </a:lnTo>
                  <a:cubicBezTo>
                    <a:pt x="1661" y="1080"/>
                    <a:pt x="1685" y="1080"/>
                    <a:pt x="1709" y="1056"/>
                  </a:cubicBezTo>
                  <a:cubicBezTo>
                    <a:pt x="1734" y="1007"/>
                    <a:pt x="1709" y="959"/>
                    <a:pt x="1685" y="935"/>
                  </a:cubicBezTo>
                  <a:lnTo>
                    <a:pt x="155" y="11"/>
                  </a:lnTo>
                  <a:cubicBezTo>
                    <a:pt x="139" y="4"/>
                    <a:pt x="124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" name="Google Shape;230;p6"/>
            <p:cNvSpPr/>
            <p:nvPr/>
          </p:nvSpPr>
          <p:spPr>
            <a:xfrm>
              <a:off x="5606093" y="4825675"/>
              <a:ext cx="53384" cy="87495"/>
            </a:xfrm>
            <a:custGeom>
              <a:avLst/>
              <a:gdLst/>
              <a:ahLst/>
              <a:cxnLst/>
              <a:rect l="l" t="t" r="r" b="b"/>
              <a:pathLst>
                <a:path w="1118" h="1814" extrusionOk="0">
                  <a:moveTo>
                    <a:pt x="1010" y="0"/>
                  </a:moveTo>
                  <a:cubicBezTo>
                    <a:pt x="984" y="0"/>
                    <a:pt x="962" y="12"/>
                    <a:pt x="947" y="41"/>
                  </a:cubicBezTo>
                  <a:lnTo>
                    <a:pt x="24" y="1717"/>
                  </a:lnTo>
                  <a:cubicBezTo>
                    <a:pt x="0" y="1741"/>
                    <a:pt x="24" y="1790"/>
                    <a:pt x="49" y="1814"/>
                  </a:cubicBezTo>
                  <a:lnTo>
                    <a:pt x="97" y="1814"/>
                  </a:lnTo>
                  <a:cubicBezTo>
                    <a:pt x="122" y="1814"/>
                    <a:pt x="146" y="1814"/>
                    <a:pt x="170" y="1790"/>
                  </a:cubicBezTo>
                  <a:lnTo>
                    <a:pt x="1093" y="113"/>
                  </a:lnTo>
                  <a:cubicBezTo>
                    <a:pt x="1118" y="89"/>
                    <a:pt x="1093" y="41"/>
                    <a:pt x="1069" y="16"/>
                  </a:cubicBezTo>
                  <a:cubicBezTo>
                    <a:pt x="1049" y="6"/>
                    <a:pt x="1029" y="0"/>
                    <a:pt x="10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9" name="Google Shape;231;p6"/>
          <p:cNvGrpSpPr>
            <a:grpSpLocks/>
          </p:cNvGrpSpPr>
          <p:nvPr/>
        </p:nvGrpSpPr>
        <p:grpSpPr bwMode="auto">
          <a:xfrm rot="14395328" flipH="1">
            <a:off x="11268076" y="381000"/>
            <a:ext cx="715962" cy="363537"/>
            <a:chOff x="5294267" y="4825749"/>
            <a:chExt cx="383004" cy="194455"/>
          </a:xfrm>
        </p:grpSpPr>
        <p:sp>
          <p:nvSpPr>
            <p:cNvPr id="40" name="Google Shape;232;p6"/>
            <p:cNvSpPr/>
            <p:nvPr/>
          </p:nvSpPr>
          <p:spPr>
            <a:xfrm>
              <a:off x="5358550" y="4858470"/>
              <a:ext cx="57748" cy="160489"/>
            </a:xfrm>
            <a:custGeom>
              <a:avLst/>
              <a:gdLst/>
              <a:ahLst/>
              <a:cxnLst/>
              <a:rect l="l" t="t" r="r" b="b"/>
              <a:pathLst>
                <a:path w="671" h="1845" extrusionOk="0">
                  <a:moveTo>
                    <a:pt x="106" y="0"/>
                  </a:moveTo>
                  <a:cubicBezTo>
                    <a:pt x="55" y="0"/>
                    <a:pt x="0" y="47"/>
                    <a:pt x="15" y="119"/>
                  </a:cubicBezTo>
                  <a:lnTo>
                    <a:pt x="501" y="1796"/>
                  </a:lnTo>
                  <a:cubicBezTo>
                    <a:pt x="501" y="1820"/>
                    <a:pt x="525" y="1844"/>
                    <a:pt x="573" y="1844"/>
                  </a:cubicBezTo>
                  <a:lnTo>
                    <a:pt x="598" y="1844"/>
                  </a:lnTo>
                  <a:cubicBezTo>
                    <a:pt x="646" y="1844"/>
                    <a:pt x="671" y="1796"/>
                    <a:pt x="646" y="1747"/>
                  </a:cubicBezTo>
                  <a:lnTo>
                    <a:pt x="185" y="71"/>
                  </a:lnTo>
                  <a:cubicBezTo>
                    <a:pt x="175" y="22"/>
                    <a:pt x="141" y="0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" name="Google Shape;233;p6"/>
            <p:cNvSpPr/>
            <p:nvPr/>
          </p:nvSpPr>
          <p:spPr>
            <a:xfrm>
              <a:off x="5293202" y="4894250"/>
              <a:ext cx="175791" cy="68781"/>
            </a:xfrm>
            <a:custGeom>
              <a:avLst/>
              <a:gdLst/>
              <a:ahLst/>
              <a:cxnLst/>
              <a:rect l="l" t="t" r="r" b="b"/>
              <a:pathLst>
                <a:path w="2017" h="788" extrusionOk="0">
                  <a:moveTo>
                    <a:pt x="1934" y="0"/>
                  </a:moveTo>
                  <a:cubicBezTo>
                    <a:pt x="1921" y="0"/>
                    <a:pt x="1908" y="3"/>
                    <a:pt x="1895" y="10"/>
                  </a:cubicBezTo>
                  <a:lnTo>
                    <a:pt x="49" y="617"/>
                  </a:lnTo>
                  <a:cubicBezTo>
                    <a:pt x="25" y="642"/>
                    <a:pt x="1" y="666"/>
                    <a:pt x="1" y="714"/>
                  </a:cubicBezTo>
                  <a:cubicBezTo>
                    <a:pt x="1" y="739"/>
                    <a:pt x="49" y="763"/>
                    <a:pt x="74" y="763"/>
                  </a:cubicBezTo>
                  <a:lnTo>
                    <a:pt x="98" y="787"/>
                  </a:lnTo>
                  <a:lnTo>
                    <a:pt x="1944" y="180"/>
                  </a:lnTo>
                  <a:cubicBezTo>
                    <a:pt x="1993" y="156"/>
                    <a:pt x="2017" y="107"/>
                    <a:pt x="1993" y="59"/>
                  </a:cubicBezTo>
                  <a:cubicBezTo>
                    <a:pt x="1993" y="23"/>
                    <a:pt x="1967" y="0"/>
                    <a:pt x="19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" name="Google Shape;234;p6"/>
            <p:cNvSpPr/>
            <p:nvPr/>
          </p:nvSpPr>
          <p:spPr>
            <a:xfrm>
              <a:off x="5311686" y="4882845"/>
              <a:ext cx="151164" cy="94255"/>
            </a:xfrm>
            <a:custGeom>
              <a:avLst/>
              <a:gdLst/>
              <a:ahLst/>
              <a:cxnLst/>
              <a:rect l="l" t="t" r="r" b="b"/>
              <a:pathLst>
                <a:path w="1734" h="1081" extrusionOk="0">
                  <a:moveTo>
                    <a:pt x="110" y="0"/>
                  </a:moveTo>
                  <a:cubicBezTo>
                    <a:pt x="38" y="0"/>
                    <a:pt x="0" y="92"/>
                    <a:pt x="82" y="133"/>
                  </a:cubicBezTo>
                  <a:lnTo>
                    <a:pt x="1588" y="1080"/>
                  </a:lnTo>
                  <a:lnTo>
                    <a:pt x="1637" y="1080"/>
                  </a:lnTo>
                  <a:cubicBezTo>
                    <a:pt x="1661" y="1080"/>
                    <a:pt x="1685" y="1080"/>
                    <a:pt x="1709" y="1056"/>
                  </a:cubicBezTo>
                  <a:cubicBezTo>
                    <a:pt x="1734" y="1007"/>
                    <a:pt x="1709" y="959"/>
                    <a:pt x="1685" y="935"/>
                  </a:cubicBezTo>
                  <a:lnTo>
                    <a:pt x="155" y="11"/>
                  </a:lnTo>
                  <a:cubicBezTo>
                    <a:pt x="139" y="4"/>
                    <a:pt x="124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" name="Google Shape;235;p6"/>
            <p:cNvSpPr/>
            <p:nvPr/>
          </p:nvSpPr>
          <p:spPr>
            <a:xfrm>
              <a:off x="5341356" y="4845142"/>
              <a:ext cx="96813" cy="157942"/>
            </a:xfrm>
            <a:custGeom>
              <a:avLst/>
              <a:gdLst/>
              <a:ahLst/>
              <a:cxnLst/>
              <a:rect l="l" t="t" r="r" b="b"/>
              <a:pathLst>
                <a:path w="1118" h="1814" extrusionOk="0">
                  <a:moveTo>
                    <a:pt x="1010" y="0"/>
                  </a:moveTo>
                  <a:cubicBezTo>
                    <a:pt x="984" y="0"/>
                    <a:pt x="962" y="12"/>
                    <a:pt x="947" y="41"/>
                  </a:cubicBezTo>
                  <a:lnTo>
                    <a:pt x="24" y="1717"/>
                  </a:lnTo>
                  <a:cubicBezTo>
                    <a:pt x="0" y="1741"/>
                    <a:pt x="24" y="1790"/>
                    <a:pt x="49" y="1814"/>
                  </a:cubicBezTo>
                  <a:lnTo>
                    <a:pt x="97" y="1814"/>
                  </a:lnTo>
                  <a:cubicBezTo>
                    <a:pt x="122" y="1814"/>
                    <a:pt x="146" y="1814"/>
                    <a:pt x="170" y="1790"/>
                  </a:cubicBezTo>
                  <a:lnTo>
                    <a:pt x="1093" y="113"/>
                  </a:lnTo>
                  <a:cubicBezTo>
                    <a:pt x="1118" y="89"/>
                    <a:pt x="1093" y="41"/>
                    <a:pt x="1069" y="16"/>
                  </a:cubicBezTo>
                  <a:cubicBezTo>
                    <a:pt x="1049" y="6"/>
                    <a:pt x="1029" y="0"/>
                    <a:pt x="10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" name="Google Shape;236;p6"/>
            <p:cNvSpPr/>
            <p:nvPr/>
          </p:nvSpPr>
          <p:spPr>
            <a:xfrm>
              <a:off x="5613677" y="4833003"/>
              <a:ext cx="33120" cy="89161"/>
            </a:xfrm>
            <a:custGeom>
              <a:avLst/>
              <a:gdLst/>
              <a:ahLst/>
              <a:cxnLst/>
              <a:rect l="l" t="t" r="r" b="b"/>
              <a:pathLst>
                <a:path w="671" h="1845" extrusionOk="0">
                  <a:moveTo>
                    <a:pt x="106" y="0"/>
                  </a:moveTo>
                  <a:cubicBezTo>
                    <a:pt x="55" y="0"/>
                    <a:pt x="0" y="47"/>
                    <a:pt x="15" y="119"/>
                  </a:cubicBezTo>
                  <a:lnTo>
                    <a:pt x="501" y="1796"/>
                  </a:lnTo>
                  <a:cubicBezTo>
                    <a:pt x="501" y="1820"/>
                    <a:pt x="525" y="1844"/>
                    <a:pt x="573" y="1844"/>
                  </a:cubicBezTo>
                  <a:lnTo>
                    <a:pt x="598" y="1844"/>
                  </a:lnTo>
                  <a:cubicBezTo>
                    <a:pt x="646" y="1844"/>
                    <a:pt x="671" y="1796"/>
                    <a:pt x="646" y="1747"/>
                  </a:cubicBezTo>
                  <a:lnTo>
                    <a:pt x="185" y="71"/>
                  </a:lnTo>
                  <a:cubicBezTo>
                    <a:pt x="175" y="22"/>
                    <a:pt x="141" y="0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" name="Google Shape;237;p6"/>
            <p:cNvSpPr/>
            <p:nvPr/>
          </p:nvSpPr>
          <p:spPr>
            <a:xfrm>
              <a:off x="5578002" y="4852599"/>
              <a:ext cx="97662" cy="38212"/>
            </a:xfrm>
            <a:custGeom>
              <a:avLst/>
              <a:gdLst/>
              <a:ahLst/>
              <a:cxnLst/>
              <a:rect l="l" t="t" r="r" b="b"/>
              <a:pathLst>
                <a:path w="2017" h="788" extrusionOk="0">
                  <a:moveTo>
                    <a:pt x="1934" y="0"/>
                  </a:moveTo>
                  <a:cubicBezTo>
                    <a:pt x="1921" y="0"/>
                    <a:pt x="1908" y="3"/>
                    <a:pt x="1895" y="10"/>
                  </a:cubicBezTo>
                  <a:lnTo>
                    <a:pt x="49" y="617"/>
                  </a:lnTo>
                  <a:cubicBezTo>
                    <a:pt x="25" y="642"/>
                    <a:pt x="1" y="666"/>
                    <a:pt x="1" y="714"/>
                  </a:cubicBezTo>
                  <a:cubicBezTo>
                    <a:pt x="1" y="739"/>
                    <a:pt x="49" y="763"/>
                    <a:pt x="74" y="763"/>
                  </a:cubicBezTo>
                  <a:lnTo>
                    <a:pt x="98" y="787"/>
                  </a:lnTo>
                  <a:lnTo>
                    <a:pt x="1944" y="180"/>
                  </a:lnTo>
                  <a:cubicBezTo>
                    <a:pt x="1993" y="156"/>
                    <a:pt x="2017" y="107"/>
                    <a:pt x="1993" y="59"/>
                  </a:cubicBezTo>
                  <a:cubicBezTo>
                    <a:pt x="1993" y="23"/>
                    <a:pt x="1967" y="0"/>
                    <a:pt x="19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" name="Google Shape;238;p6"/>
            <p:cNvSpPr/>
            <p:nvPr/>
          </p:nvSpPr>
          <p:spPr>
            <a:xfrm>
              <a:off x="5589378" y="4845360"/>
              <a:ext cx="83225" cy="51798"/>
            </a:xfrm>
            <a:custGeom>
              <a:avLst/>
              <a:gdLst/>
              <a:ahLst/>
              <a:cxnLst/>
              <a:rect l="l" t="t" r="r" b="b"/>
              <a:pathLst>
                <a:path w="1734" h="1081" extrusionOk="0">
                  <a:moveTo>
                    <a:pt x="110" y="0"/>
                  </a:moveTo>
                  <a:cubicBezTo>
                    <a:pt x="38" y="0"/>
                    <a:pt x="0" y="92"/>
                    <a:pt x="82" y="133"/>
                  </a:cubicBezTo>
                  <a:lnTo>
                    <a:pt x="1588" y="1080"/>
                  </a:lnTo>
                  <a:lnTo>
                    <a:pt x="1637" y="1080"/>
                  </a:lnTo>
                  <a:cubicBezTo>
                    <a:pt x="1661" y="1080"/>
                    <a:pt x="1685" y="1080"/>
                    <a:pt x="1709" y="1056"/>
                  </a:cubicBezTo>
                  <a:cubicBezTo>
                    <a:pt x="1734" y="1007"/>
                    <a:pt x="1709" y="959"/>
                    <a:pt x="1685" y="935"/>
                  </a:cubicBezTo>
                  <a:lnTo>
                    <a:pt x="155" y="11"/>
                  </a:lnTo>
                  <a:cubicBezTo>
                    <a:pt x="139" y="4"/>
                    <a:pt x="124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" name="Google Shape;239;p6"/>
            <p:cNvSpPr/>
            <p:nvPr/>
          </p:nvSpPr>
          <p:spPr>
            <a:xfrm>
              <a:off x="5605651" y="4825730"/>
              <a:ext cx="53502" cy="87463"/>
            </a:xfrm>
            <a:custGeom>
              <a:avLst/>
              <a:gdLst/>
              <a:ahLst/>
              <a:cxnLst/>
              <a:rect l="l" t="t" r="r" b="b"/>
              <a:pathLst>
                <a:path w="1118" h="1814" extrusionOk="0">
                  <a:moveTo>
                    <a:pt x="1010" y="0"/>
                  </a:moveTo>
                  <a:cubicBezTo>
                    <a:pt x="984" y="0"/>
                    <a:pt x="962" y="12"/>
                    <a:pt x="947" y="41"/>
                  </a:cubicBezTo>
                  <a:lnTo>
                    <a:pt x="24" y="1717"/>
                  </a:lnTo>
                  <a:cubicBezTo>
                    <a:pt x="0" y="1741"/>
                    <a:pt x="24" y="1790"/>
                    <a:pt x="49" y="1814"/>
                  </a:cubicBezTo>
                  <a:lnTo>
                    <a:pt x="97" y="1814"/>
                  </a:lnTo>
                  <a:cubicBezTo>
                    <a:pt x="122" y="1814"/>
                    <a:pt x="146" y="1814"/>
                    <a:pt x="170" y="1790"/>
                  </a:cubicBezTo>
                  <a:lnTo>
                    <a:pt x="1093" y="113"/>
                  </a:lnTo>
                  <a:cubicBezTo>
                    <a:pt x="1118" y="89"/>
                    <a:pt x="1093" y="41"/>
                    <a:pt x="1069" y="16"/>
                  </a:cubicBezTo>
                  <a:cubicBezTo>
                    <a:pt x="1049" y="6"/>
                    <a:pt x="1029" y="0"/>
                    <a:pt x="10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94" name="Google Shape;194;p6"/>
          <p:cNvSpPr txBox="1">
            <a:spLocks noGrp="1"/>
          </p:cNvSpPr>
          <p:nvPr>
            <p:ph type="title"/>
          </p:nvPr>
        </p:nvSpPr>
        <p:spPr>
          <a:xfrm>
            <a:off x="1005100" y="560133"/>
            <a:ext cx="9926400" cy="8620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57582785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1_Title only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1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oogle Shape;195;p6"/>
          <p:cNvGrpSpPr>
            <a:grpSpLocks/>
          </p:cNvGrpSpPr>
          <p:nvPr/>
        </p:nvGrpSpPr>
        <p:grpSpPr bwMode="auto">
          <a:xfrm rot="20354607" flipH="1">
            <a:off x="-381000" y="269875"/>
            <a:ext cx="1830388" cy="1663700"/>
            <a:chOff x="7844079" y="226728"/>
            <a:chExt cx="1373387" cy="1246991"/>
          </a:xfrm>
        </p:grpSpPr>
        <p:sp>
          <p:nvSpPr>
            <p:cNvPr id="4" name="Google Shape;196;p6"/>
            <p:cNvSpPr/>
            <p:nvPr/>
          </p:nvSpPr>
          <p:spPr>
            <a:xfrm rot="-1688081">
              <a:off x="8404284" y="291664"/>
              <a:ext cx="164378" cy="141596"/>
            </a:xfrm>
            <a:custGeom>
              <a:avLst/>
              <a:gdLst/>
              <a:ahLst/>
              <a:cxnLst/>
              <a:rect l="l" t="t" r="r" b="b"/>
              <a:pathLst>
                <a:path w="827" h="713" extrusionOk="0">
                  <a:moveTo>
                    <a:pt x="462" y="105"/>
                  </a:moveTo>
                  <a:cubicBezTo>
                    <a:pt x="802" y="105"/>
                    <a:pt x="802" y="615"/>
                    <a:pt x="462" y="615"/>
                  </a:cubicBezTo>
                  <a:cubicBezTo>
                    <a:pt x="317" y="591"/>
                    <a:pt x="219" y="494"/>
                    <a:pt x="219" y="348"/>
                  </a:cubicBezTo>
                  <a:cubicBezTo>
                    <a:pt x="219" y="202"/>
                    <a:pt x="341" y="105"/>
                    <a:pt x="462" y="105"/>
                  </a:cubicBezTo>
                  <a:close/>
                  <a:moveTo>
                    <a:pt x="481" y="1"/>
                  </a:moveTo>
                  <a:cubicBezTo>
                    <a:pt x="392" y="1"/>
                    <a:pt x="299" y="33"/>
                    <a:pt x="219" y="105"/>
                  </a:cubicBezTo>
                  <a:cubicBezTo>
                    <a:pt x="1" y="324"/>
                    <a:pt x="171" y="688"/>
                    <a:pt x="462" y="712"/>
                  </a:cubicBezTo>
                  <a:cubicBezTo>
                    <a:pt x="657" y="712"/>
                    <a:pt x="827" y="542"/>
                    <a:pt x="827" y="348"/>
                  </a:cubicBezTo>
                  <a:cubicBezTo>
                    <a:pt x="827" y="136"/>
                    <a:pt x="663" y="1"/>
                    <a:pt x="481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" name="Google Shape;197;p6"/>
            <p:cNvSpPr/>
            <p:nvPr/>
          </p:nvSpPr>
          <p:spPr>
            <a:xfrm rot="-1688081">
              <a:off x="7885669" y="508705"/>
              <a:ext cx="222744" cy="212988"/>
            </a:xfrm>
            <a:custGeom>
              <a:avLst/>
              <a:gdLst/>
              <a:ahLst/>
              <a:cxnLst/>
              <a:rect l="l" t="t" r="r" b="b"/>
              <a:pathLst>
                <a:path w="1119" h="1074" extrusionOk="0">
                  <a:moveTo>
                    <a:pt x="681" y="441"/>
                  </a:moveTo>
                  <a:cubicBezTo>
                    <a:pt x="681" y="441"/>
                    <a:pt x="681" y="441"/>
                    <a:pt x="681" y="466"/>
                  </a:cubicBezTo>
                  <a:cubicBezTo>
                    <a:pt x="681" y="466"/>
                    <a:pt x="657" y="490"/>
                    <a:pt x="584" y="490"/>
                  </a:cubicBezTo>
                  <a:cubicBezTo>
                    <a:pt x="608" y="466"/>
                    <a:pt x="632" y="441"/>
                    <a:pt x="657" y="441"/>
                  </a:cubicBezTo>
                  <a:close/>
                  <a:moveTo>
                    <a:pt x="384" y="97"/>
                  </a:moveTo>
                  <a:cubicBezTo>
                    <a:pt x="401" y="97"/>
                    <a:pt x="420" y="98"/>
                    <a:pt x="438" y="101"/>
                  </a:cubicBezTo>
                  <a:cubicBezTo>
                    <a:pt x="559" y="101"/>
                    <a:pt x="681" y="126"/>
                    <a:pt x="778" y="150"/>
                  </a:cubicBezTo>
                  <a:cubicBezTo>
                    <a:pt x="924" y="199"/>
                    <a:pt x="1021" y="369"/>
                    <a:pt x="972" y="514"/>
                  </a:cubicBezTo>
                  <a:cubicBezTo>
                    <a:pt x="924" y="733"/>
                    <a:pt x="705" y="976"/>
                    <a:pt x="559" y="976"/>
                  </a:cubicBezTo>
                  <a:lnTo>
                    <a:pt x="511" y="976"/>
                  </a:lnTo>
                  <a:cubicBezTo>
                    <a:pt x="414" y="879"/>
                    <a:pt x="438" y="733"/>
                    <a:pt x="511" y="612"/>
                  </a:cubicBezTo>
                  <a:cubicBezTo>
                    <a:pt x="608" y="587"/>
                    <a:pt x="754" y="563"/>
                    <a:pt x="778" y="490"/>
                  </a:cubicBezTo>
                  <a:cubicBezTo>
                    <a:pt x="802" y="441"/>
                    <a:pt x="778" y="393"/>
                    <a:pt x="754" y="369"/>
                  </a:cubicBezTo>
                  <a:cubicBezTo>
                    <a:pt x="730" y="344"/>
                    <a:pt x="705" y="344"/>
                    <a:pt x="681" y="344"/>
                  </a:cubicBezTo>
                  <a:cubicBezTo>
                    <a:pt x="608" y="344"/>
                    <a:pt x="535" y="417"/>
                    <a:pt x="462" y="514"/>
                  </a:cubicBezTo>
                  <a:cubicBezTo>
                    <a:pt x="441" y="519"/>
                    <a:pt x="419" y="521"/>
                    <a:pt x="398" y="521"/>
                  </a:cubicBezTo>
                  <a:cubicBezTo>
                    <a:pt x="299" y="521"/>
                    <a:pt x="202" y="477"/>
                    <a:pt x="122" y="417"/>
                  </a:cubicBezTo>
                  <a:cubicBezTo>
                    <a:pt x="98" y="369"/>
                    <a:pt x="98" y="344"/>
                    <a:pt x="122" y="296"/>
                  </a:cubicBezTo>
                  <a:cubicBezTo>
                    <a:pt x="165" y="168"/>
                    <a:pt x="263" y="97"/>
                    <a:pt x="384" y="97"/>
                  </a:cubicBezTo>
                  <a:close/>
                  <a:moveTo>
                    <a:pt x="386" y="1"/>
                  </a:moveTo>
                  <a:cubicBezTo>
                    <a:pt x="230" y="1"/>
                    <a:pt x="69" y="97"/>
                    <a:pt x="25" y="271"/>
                  </a:cubicBezTo>
                  <a:cubicBezTo>
                    <a:pt x="1" y="344"/>
                    <a:pt x="1" y="417"/>
                    <a:pt x="49" y="466"/>
                  </a:cubicBezTo>
                  <a:cubicBezTo>
                    <a:pt x="147" y="563"/>
                    <a:pt x="292" y="612"/>
                    <a:pt x="414" y="612"/>
                  </a:cubicBezTo>
                  <a:cubicBezTo>
                    <a:pt x="341" y="733"/>
                    <a:pt x="341" y="927"/>
                    <a:pt x="462" y="1049"/>
                  </a:cubicBezTo>
                  <a:cubicBezTo>
                    <a:pt x="487" y="1073"/>
                    <a:pt x="511" y="1073"/>
                    <a:pt x="559" y="1073"/>
                  </a:cubicBezTo>
                  <a:cubicBezTo>
                    <a:pt x="754" y="1073"/>
                    <a:pt x="1021" y="782"/>
                    <a:pt x="1070" y="539"/>
                  </a:cubicBezTo>
                  <a:cubicBezTo>
                    <a:pt x="1118" y="320"/>
                    <a:pt x="997" y="126"/>
                    <a:pt x="827" y="77"/>
                  </a:cubicBezTo>
                  <a:cubicBezTo>
                    <a:pt x="705" y="29"/>
                    <a:pt x="584" y="4"/>
                    <a:pt x="438" y="4"/>
                  </a:cubicBezTo>
                  <a:cubicBezTo>
                    <a:pt x="421" y="2"/>
                    <a:pt x="403" y="1"/>
                    <a:pt x="386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" name="Google Shape;198;p6"/>
            <p:cNvSpPr/>
            <p:nvPr/>
          </p:nvSpPr>
          <p:spPr>
            <a:xfrm rot="-1688081">
              <a:off x="7969074" y="265754"/>
              <a:ext cx="216788" cy="212988"/>
            </a:xfrm>
            <a:custGeom>
              <a:avLst/>
              <a:gdLst/>
              <a:ahLst/>
              <a:cxnLst/>
              <a:rect l="l" t="t" r="r" b="b"/>
              <a:pathLst>
                <a:path w="1094" h="1072" extrusionOk="0">
                  <a:moveTo>
                    <a:pt x="484" y="620"/>
                  </a:moveTo>
                  <a:cubicBezTo>
                    <a:pt x="474" y="660"/>
                    <a:pt x="413" y="681"/>
                    <a:pt x="413" y="681"/>
                  </a:cubicBezTo>
                  <a:cubicBezTo>
                    <a:pt x="433" y="641"/>
                    <a:pt x="452" y="634"/>
                    <a:pt x="484" y="620"/>
                  </a:cubicBezTo>
                  <a:close/>
                  <a:moveTo>
                    <a:pt x="480" y="88"/>
                  </a:moveTo>
                  <a:cubicBezTo>
                    <a:pt x="512" y="88"/>
                    <a:pt x="542" y="105"/>
                    <a:pt x="559" y="122"/>
                  </a:cubicBezTo>
                  <a:cubicBezTo>
                    <a:pt x="607" y="243"/>
                    <a:pt x="607" y="365"/>
                    <a:pt x="559" y="486"/>
                  </a:cubicBezTo>
                  <a:cubicBezTo>
                    <a:pt x="462" y="486"/>
                    <a:pt x="389" y="535"/>
                    <a:pt x="340" y="608"/>
                  </a:cubicBezTo>
                  <a:cubicBezTo>
                    <a:pt x="316" y="632"/>
                    <a:pt x="316" y="681"/>
                    <a:pt x="340" y="681"/>
                  </a:cubicBezTo>
                  <a:cubicBezTo>
                    <a:pt x="365" y="729"/>
                    <a:pt x="389" y="753"/>
                    <a:pt x="437" y="753"/>
                  </a:cubicBezTo>
                  <a:cubicBezTo>
                    <a:pt x="535" y="753"/>
                    <a:pt x="607" y="632"/>
                    <a:pt x="632" y="559"/>
                  </a:cubicBezTo>
                  <a:lnTo>
                    <a:pt x="778" y="559"/>
                  </a:lnTo>
                  <a:cubicBezTo>
                    <a:pt x="790" y="555"/>
                    <a:pt x="804" y="553"/>
                    <a:pt x="818" y="553"/>
                  </a:cubicBezTo>
                  <a:cubicBezTo>
                    <a:pt x="883" y="553"/>
                    <a:pt x="956" y="596"/>
                    <a:pt x="996" y="656"/>
                  </a:cubicBezTo>
                  <a:cubicBezTo>
                    <a:pt x="996" y="681"/>
                    <a:pt x="996" y="729"/>
                    <a:pt x="972" y="753"/>
                  </a:cubicBezTo>
                  <a:cubicBezTo>
                    <a:pt x="850" y="899"/>
                    <a:pt x="656" y="972"/>
                    <a:pt x="462" y="972"/>
                  </a:cubicBezTo>
                  <a:cubicBezTo>
                    <a:pt x="449" y="974"/>
                    <a:pt x="437" y="975"/>
                    <a:pt x="424" y="975"/>
                  </a:cubicBezTo>
                  <a:cubicBezTo>
                    <a:pt x="268" y="975"/>
                    <a:pt x="122" y="838"/>
                    <a:pt x="122" y="681"/>
                  </a:cubicBezTo>
                  <a:cubicBezTo>
                    <a:pt x="97" y="511"/>
                    <a:pt x="146" y="316"/>
                    <a:pt x="243" y="170"/>
                  </a:cubicBezTo>
                  <a:cubicBezTo>
                    <a:pt x="292" y="122"/>
                    <a:pt x="365" y="98"/>
                    <a:pt x="437" y="98"/>
                  </a:cubicBezTo>
                  <a:cubicBezTo>
                    <a:pt x="452" y="90"/>
                    <a:pt x="466" y="88"/>
                    <a:pt x="480" y="88"/>
                  </a:cubicBezTo>
                  <a:close/>
                  <a:moveTo>
                    <a:pt x="437" y="0"/>
                  </a:moveTo>
                  <a:cubicBezTo>
                    <a:pt x="340" y="0"/>
                    <a:pt x="243" y="49"/>
                    <a:pt x="170" y="122"/>
                  </a:cubicBezTo>
                  <a:cubicBezTo>
                    <a:pt x="49" y="292"/>
                    <a:pt x="0" y="511"/>
                    <a:pt x="24" y="705"/>
                  </a:cubicBezTo>
                  <a:cubicBezTo>
                    <a:pt x="24" y="910"/>
                    <a:pt x="195" y="1072"/>
                    <a:pt x="396" y="1072"/>
                  </a:cubicBezTo>
                  <a:cubicBezTo>
                    <a:pt x="410" y="1072"/>
                    <a:pt x="423" y="1071"/>
                    <a:pt x="437" y="1069"/>
                  </a:cubicBezTo>
                  <a:cubicBezTo>
                    <a:pt x="656" y="1069"/>
                    <a:pt x="875" y="972"/>
                    <a:pt x="1045" y="826"/>
                  </a:cubicBezTo>
                  <a:cubicBezTo>
                    <a:pt x="1069" y="753"/>
                    <a:pt x="1093" y="705"/>
                    <a:pt x="1069" y="632"/>
                  </a:cubicBezTo>
                  <a:cubicBezTo>
                    <a:pt x="1006" y="548"/>
                    <a:pt x="906" y="482"/>
                    <a:pt x="801" y="482"/>
                  </a:cubicBezTo>
                  <a:cubicBezTo>
                    <a:pt x="785" y="482"/>
                    <a:pt x="769" y="483"/>
                    <a:pt x="753" y="486"/>
                  </a:cubicBezTo>
                  <a:lnTo>
                    <a:pt x="656" y="486"/>
                  </a:lnTo>
                  <a:cubicBezTo>
                    <a:pt x="705" y="365"/>
                    <a:pt x="680" y="219"/>
                    <a:pt x="632" y="98"/>
                  </a:cubicBezTo>
                  <a:cubicBezTo>
                    <a:pt x="583" y="49"/>
                    <a:pt x="510" y="0"/>
                    <a:pt x="437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" name="Google Shape;199;p6"/>
            <p:cNvSpPr/>
            <p:nvPr/>
          </p:nvSpPr>
          <p:spPr>
            <a:xfrm rot="-1688081">
              <a:off x="8097840" y="455886"/>
              <a:ext cx="197730" cy="172533"/>
            </a:xfrm>
            <a:custGeom>
              <a:avLst/>
              <a:gdLst/>
              <a:ahLst/>
              <a:cxnLst/>
              <a:rect l="l" t="t" r="r" b="b"/>
              <a:pathLst>
                <a:path w="997" h="868" extrusionOk="0">
                  <a:moveTo>
                    <a:pt x="405" y="1"/>
                  </a:moveTo>
                  <a:cubicBezTo>
                    <a:pt x="214" y="1"/>
                    <a:pt x="67" y="97"/>
                    <a:pt x="49" y="168"/>
                  </a:cubicBezTo>
                  <a:cubicBezTo>
                    <a:pt x="0" y="363"/>
                    <a:pt x="49" y="557"/>
                    <a:pt x="195" y="703"/>
                  </a:cubicBezTo>
                  <a:cubicBezTo>
                    <a:pt x="350" y="801"/>
                    <a:pt x="529" y="867"/>
                    <a:pt x="667" y="867"/>
                  </a:cubicBezTo>
                  <a:cubicBezTo>
                    <a:pt x="767" y="867"/>
                    <a:pt x="844" y="833"/>
                    <a:pt x="875" y="751"/>
                  </a:cubicBezTo>
                  <a:cubicBezTo>
                    <a:pt x="996" y="484"/>
                    <a:pt x="875" y="168"/>
                    <a:pt x="632" y="47"/>
                  </a:cubicBezTo>
                  <a:cubicBezTo>
                    <a:pt x="553" y="14"/>
                    <a:pt x="476" y="1"/>
                    <a:pt x="40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" name="Google Shape;200;p6"/>
            <p:cNvSpPr/>
            <p:nvPr/>
          </p:nvSpPr>
          <p:spPr>
            <a:xfrm rot="-1688081">
              <a:off x="8096717" y="483916"/>
              <a:ext cx="91718" cy="96380"/>
            </a:xfrm>
            <a:custGeom>
              <a:avLst/>
              <a:gdLst/>
              <a:ahLst/>
              <a:cxnLst/>
              <a:rect l="l" t="t" r="r" b="b"/>
              <a:pathLst>
                <a:path w="463" h="487" extrusionOk="0">
                  <a:moveTo>
                    <a:pt x="462" y="0"/>
                  </a:moveTo>
                  <a:lnTo>
                    <a:pt x="1" y="486"/>
                  </a:lnTo>
                  <a:cubicBezTo>
                    <a:pt x="1" y="486"/>
                    <a:pt x="438" y="98"/>
                    <a:pt x="46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" name="Google Shape;201;p6"/>
            <p:cNvSpPr/>
            <p:nvPr/>
          </p:nvSpPr>
          <p:spPr>
            <a:xfrm rot="-1688081">
              <a:off x="8086977" y="473246"/>
              <a:ext cx="110777" cy="116608"/>
            </a:xfrm>
            <a:custGeom>
              <a:avLst/>
              <a:gdLst/>
              <a:ahLst/>
              <a:cxnLst/>
              <a:rect l="l" t="t" r="r" b="b"/>
              <a:pathLst>
                <a:path w="559" h="586" extrusionOk="0">
                  <a:moveTo>
                    <a:pt x="504" y="1"/>
                  </a:moveTo>
                  <a:cubicBezTo>
                    <a:pt x="487" y="1"/>
                    <a:pt x="471" y="9"/>
                    <a:pt x="462" y="27"/>
                  </a:cubicBezTo>
                  <a:cubicBezTo>
                    <a:pt x="340" y="197"/>
                    <a:pt x="195" y="367"/>
                    <a:pt x="25" y="489"/>
                  </a:cubicBezTo>
                  <a:cubicBezTo>
                    <a:pt x="0" y="513"/>
                    <a:pt x="0" y="537"/>
                    <a:pt x="25" y="562"/>
                  </a:cubicBezTo>
                  <a:cubicBezTo>
                    <a:pt x="25" y="562"/>
                    <a:pt x="49" y="562"/>
                    <a:pt x="49" y="586"/>
                  </a:cubicBezTo>
                  <a:cubicBezTo>
                    <a:pt x="73" y="562"/>
                    <a:pt x="73" y="562"/>
                    <a:pt x="73" y="562"/>
                  </a:cubicBezTo>
                  <a:cubicBezTo>
                    <a:pt x="267" y="416"/>
                    <a:pt x="413" y="246"/>
                    <a:pt x="559" y="51"/>
                  </a:cubicBezTo>
                  <a:cubicBezTo>
                    <a:pt x="559" y="21"/>
                    <a:pt x="531" y="1"/>
                    <a:pt x="504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" name="Google Shape;202;p6"/>
            <p:cNvSpPr/>
            <p:nvPr/>
          </p:nvSpPr>
          <p:spPr>
            <a:xfrm rot="-1688081">
              <a:off x="8145696" y="484405"/>
              <a:ext cx="102438" cy="116608"/>
            </a:xfrm>
            <a:custGeom>
              <a:avLst/>
              <a:gdLst/>
              <a:ahLst/>
              <a:cxnLst/>
              <a:rect l="l" t="t" r="r" b="b"/>
              <a:pathLst>
                <a:path w="511" h="584" extrusionOk="0">
                  <a:moveTo>
                    <a:pt x="510" y="1"/>
                  </a:moveTo>
                  <a:lnTo>
                    <a:pt x="0" y="584"/>
                  </a:lnTo>
                  <a:cubicBezTo>
                    <a:pt x="194" y="390"/>
                    <a:pt x="365" y="195"/>
                    <a:pt x="5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" name="Google Shape;203;p6"/>
            <p:cNvSpPr/>
            <p:nvPr/>
          </p:nvSpPr>
          <p:spPr>
            <a:xfrm rot="-1688081">
              <a:off x="8134246" y="477399"/>
              <a:ext cx="125070" cy="133266"/>
            </a:xfrm>
            <a:custGeom>
              <a:avLst/>
              <a:gdLst/>
              <a:ahLst/>
              <a:cxnLst/>
              <a:rect l="l" t="t" r="r" b="b"/>
              <a:pathLst>
                <a:path w="632" h="667" extrusionOk="0">
                  <a:moveTo>
                    <a:pt x="563" y="1"/>
                  </a:moveTo>
                  <a:cubicBezTo>
                    <a:pt x="547" y="1"/>
                    <a:pt x="535" y="18"/>
                    <a:pt x="535" y="35"/>
                  </a:cubicBezTo>
                  <a:cubicBezTo>
                    <a:pt x="389" y="254"/>
                    <a:pt x="219" y="448"/>
                    <a:pt x="25" y="594"/>
                  </a:cubicBezTo>
                  <a:cubicBezTo>
                    <a:pt x="0" y="618"/>
                    <a:pt x="0" y="642"/>
                    <a:pt x="25" y="667"/>
                  </a:cubicBezTo>
                  <a:lnTo>
                    <a:pt x="97" y="667"/>
                  </a:lnTo>
                  <a:cubicBezTo>
                    <a:pt x="292" y="496"/>
                    <a:pt x="486" y="278"/>
                    <a:pt x="632" y="59"/>
                  </a:cubicBezTo>
                  <a:cubicBezTo>
                    <a:pt x="632" y="35"/>
                    <a:pt x="608" y="11"/>
                    <a:pt x="583" y="11"/>
                  </a:cubicBezTo>
                  <a:cubicBezTo>
                    <a:pt x="576" y="3"/>
                    <a:pt x="569" y="1"/>
                    <a:pt x="563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" name="Google Shape;204;p6"/>
            <p:cNvSpPr/>
            <p:nvPr/>
          </p:nvSpPr>
          <p:spPr>
            <a:xfrm rot="-1688081">
              <a:off x="7849333" y="474447"/>
              <a:ext cx="145319" cy="57114"/>
            </a:xfrm>
            <a:custGeom>
              <a:avLst/>
              <a:gdLst/>
              <a:ahLst/>
              <a:cxnLst/>
              <a:rect l="l" t="t" r="r" b="b"/>
              <a:pathLst>
                <a:path w="729" h="287" extrusionOk="0">
                  <a:moveTo>
                    <a:pt x="254" y="0"/>
                  </a:moveTo>
                  <a:cubicBezTo>
                    <a:pt x="184" y="0"/>
                    <a:pt x="114" y="14"/>
                    <a:pt x="49" y="43"/>
                  </a:cubicBezTo>
                  <a:cubicBezTo>
                    <a:pt x="0" y="68"/>
                    <a:pt x="25" y="140"/>
                    <a:pt x="73" y="140"/>
                  </a:cubicBezTo>
                  <a:cubicBezTo>
                    <a:pt x="133" y="118"/>
                    <a:pt x="196" y="107"/>
                    <a:pt x="258" y="107"/>
                  </a:cubicBezTo>
                  <a:cubicBezTo>
                    <a:pt x="396" y="107"/>
                    <a:pt x="531" y="161"/>
                    <a:pt x="632" y="262"/>
                  </a:cubicBezTo>
                  <a:cubicBezTo>
                    <a:pt x="656" y="286"/>
                    <a:pt x="656" y="286"/>
                    <a:pt x="680" y="286"/>
                  </a:cubicBezTo>
                  <a:lnTo>
                    <a:pt x="705" y="286"/>
                  </a:lnTo>
                  <a:cubicBezTo>
                    <a:pt x="729" y="262"/>
                    <a:pt x="729" y="213"/>
                    <a:pt x="705" y="213"/>
                  </a:cubicBezTo>
                  <a:cubicBezTo>
                    <a:pt x="585" y="77"/>
                    <a:pt x="418" y="0"/>
                    <a:pt x="254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" name="Google Shape;205;p6"/>
            <p:cNvSpPr/>
            <p:nvPr/>
          </p:nvSpPr>
          <p:spPr>
            <a:xfrm rot="-1688081">
              <a:off x="8204018" y="501822"/>
              <a:ext cx="77425" cy="91621"/>
            </a:xfrm>
            <a:custGeom>
              <a:avLst/>
              <a:gdLst/>
              <a:ahLst/>
              <a:cxnLst/>
              <a:rect l="l" t="t" r="r" b="b"/>
              <a:pathLst>
                <a:path w="389" h="462" extrusionOk="0">
                  <a:moveTo>
                    <a:pt x="389" y="0"/>
                  </a:moveTo>
                  <a:lnTo>
                    <a:pt x="0" y="462"/>
                  </a:lnTo>
                  <a:cubicBezTo>
                    <a:pt x="0" y="462"/>
                    <a:pt x="364" y="146"/>
                    <a:pt x="38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" name="Google Shape;206;p6"/>
            <p:cNvSpPr/>
            <p:nvPr/>
          </p:nvSpPr>
          <p:spPr>
            <a:xfrm rot="-1688081">
              <a:off x="8189668" y="491995"/>
              <a:ext cx="101247" cy="111848"/>
            </a:xfrm>
            <a:custGeom>
              <a:avLst/>
              <a:gdLst/>
              <a:ahLst/>
              <a:cxnLst/>
              <a:rect l="l" t="t" r="r" b="b"/>
              <a:pathLst>
                <a:path w="511" h="566" extrusionOk="0">
                  <a:moveTo>
                    <a:pt x="462" y="1"/>
                  </a:moveTo>
                  <a:cubicBezTo>
                    <a:pt x="444" y="1"/>
                    <a:pt x="425" y="19"/>
                    <a:pt x="413" y="55"/>
                  </a:cubicBezTo>
                  <a:cubicBezTo>
                    <a:pt x="389" y="152"/>
                    <a:pt x="170" y="371"/>
                    <a:pt x="24" y="468"/>
                  </a:cubicBezTo>
                  <a:cubicBezTo>
                    <a:pt x="0" y="493"/>
                    <a:pt x="0" y="517"/>
                    <a:pt x="24" y="541"/>
                  </a:cubicBezTo>
                  <a:cubicBezTo>
                    <a:pt x="24" y="541"/>
                    <a:pt x="49" y="565"/>
                    <a:pt x="73" y="565"/>
                  </a:cubicBezTo>
                  <a:cubicBezTo>
                    <a:pt x="73" y="565"/>
                    <a:pt x="73" y="541"/>
                    <a:pt x="73" y="541"/>
                  </a:cubicBezTo>
                  <a:cubicBezTo>
                    <a:pt x="122" y="493"/>
                    <a:pt x="486" y="225"/>
                    <a:pt x="510" y="55"/>
                  </a:cubicBezTo>
                  <a:cubicBezTo>
                    <a:pt x="498" y="19"/>
                    <a:pt x="480" y="1"/>
                    <a:pt x="462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" name="Google Shape;207;p6"/>
            <p:cNvSpPr/>
            <p:nvPr/>
          </p:nvSpPr>
          <p:spPr>
            <a:xfrm rot="-1688081">
              <a:off x="7906533" y="365424"/>
              <a:ext cx="77425" cy="139215"/>
            </a:xfrm>
            <a:custGeom>
              <a:avLst/>
              <a:gdLst/>
              <a:ahLst/>
              <a:cxnLst/>
              <a:rect l="l" t="t" r="r" b="b"/>
              <a:pathLst>
                <a:path w="390" h="699" extrusionOk="0">
                  <a:moveTo>
                    <a:pt x="158" y="0"/>
                  </a:moveTo>
                  <a:cubicBezTo>
                    <a:pt x="146" y="0"/>
                    <a:pt x="134" y="6"/>
                    <a:pt x="122" y="18"/>
                  </a:cubicBezTo>
                  <a:cubicBezTo>
                    <a:pt x="0" y="237"/>
                    <a:pt x="98" y="529"/>
                    <a:pt x="292" y="699"/>
                  </a:cubicBezTo>
                  <a:lnTo>
                    <a:pt x="365" y="699"/>
                  </a:lnTo>
                  <a:cubicBezTo>
                    <a:pt x="389" y="674"/>
                    <a:pt x="389" y="650"/>
                    <a:pt x="365" y="626"/>
                  </a:cubicBezTo>
                  <a:cubicBezTo>
                    <a:pt x="171" y="504"/>
                    <a:pt x="122" y="261"/>
                    <a:pt x="195" y="67"/>
                  </a:cubicBezTo>
                  <a:cubicBezTo>
                    <a:pt x="219" y="43"/>
                    <a:pt x="219" y="18"/>
                    <a:pt x="195" y="18"/>
                  </a:cubicBezTo>
                  <a:cubicBezTo>
                    <a:pt x="183" y="6"/>
                    <a:pt x="171" y="0"/>
                    <a:pt x="158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" name="Google Shape;208;p6"/>
            <p:cNvSpPr/>
            <p:nvPr/>
          </p:nvSpPr>
          <p:spPr>
            <a:xfrm rot="-1688081">
              <a:off x="8626992" y="406417"/>
              <a:ext cx="366872" cy="1042332"/>
            </a:xfrm>
            <a:custGeom>
              <a:avLst/>
              <a:gdLst/>
              <a:ahLst/>
              <a:cxnLst/>
              <a:rect l="l" t="t" r="r" b="b"/>
              <a:pathLst>
                <a:path w="1848" h="5242" extrusionOk="0">
                  <a:moveTo>
                    <a:pt x="156" y="1"/>
                  </a:moveTo>
                  <a:cubicBezTo>
                    <a:pt x="122" y="1"/>
                    <a:pt x="86" y="7"/>
                    <a:pt x="49" y="19"/>
                  </a:cubicBezTo>
                  <a:cubicBezTo>
                    <a:pt x="25" y="19"/>
                    <a:pt x="1" y="43"/>
                    <a:pt x="1" y="68"/>
                  </a:cubicBezTo>
                  <a:cubicBezTo>
                    <a:pt x="25" y="92"/>
                    <a:pt x="25" y="116"/>
                    <a:pt x="49" y="116"/>
                  </a:cubicBezTo>
                  <a:lnTo>
                    <a:pt x="74" y="92"/>
                  </a:lnTo>
                  <a:lnTo>
                    <a:pt x="244" y="92"/>
                  </a:lnTo>
                  <a:cubicBezTo>
                    <a:pt x="251" y="99"/>
                    <a:pt x="258" y="102"/>
                    <a:pt x="265" y="102"/>
                  </a:cubicBezTo>
                  <a:cubicBezTo>
                    <a:pt x="280" y="102"/>
                    <a:pt x="292" y="85"/>
                    <a:pt x="292" y="68"/>
                  </a:cubicBezTo>
                  <a:cubicBezTo>
                    <a:pt x="292" y="43"/>
                    <a:pt x="268" y="19"/>
                    <a:pt x="244" y="19"/>
                  </a:cubicBezTo>
                  <a:cubicBezTo>
                    <a:pt x="220" y="7"/>
                    <a:pt x="189" y="1"/>
                    <a:pt x="156" y="1"/>
                  </a:cubicBezTo>
                  <a:close/>
                  <a:moveTo>
                    <a:pt x="438" y="43"/>
                  </a:moveTo>
                  <a:cubicBezTo>
                    <a:pt x="414" y="43"/>
                    <a:pt x="390" y="68"/>
                    <a:pt x="390" y="92"/>
                  </a:cubicBezTo>
                  <a:cubicBezTo>
                    <a:pt x="390" y="116"/>
                    <a:pt x="390" y="141"/>
                    <a:pt x="414" y="141"/>
                  </a:cubicBezTo>
                  <a:cubicBezTo>
                    <a:pt x="487" y="165"/>
                    <a:pt x="535" y="165"/>
                    <a:pt x="584" y="189"/>
                  </a:cubicBezTo>
                  <a:lnTo>
                    <a:pt x="608" y="189"/>
                  </a:lnTo>
                  <a:cubicBezTo>
                    <a:pt x="632" y="189"/>
                    <a:pt x="632" y="189"/>
                    <a:pt x="657" y="165"/>
                  </a:cubicBezTo>
                  <a:cubicBezTo>
                    <a:pt x="657" y="141"/>
                    <a:pt x="657" y="116"/>
                    <a:pt x="632" y="116"/>
                  </a:cubicBezTo>
                  <a:cubicBezTo>
                    <a:pt x="560" y="92"/>
                    <a:pt x="511" y="68"/>
                    <a:pt x="438" y="43"/>
                  </a:cubicBezTo>
                  <a:close/>
                  <a:moveTo>
                    <a:pt x="778" y="195"/>
                  </a:moveTo>
                  <a:cubicBezTo>
                    <a:pt x="766" y="195"/>
                    <a:pt x="754" y="201"/>
                    <a:pt x="754" y="213"/>
                  </a:cubicBezTo>
                  <a:cubicBezTo>
                    <a:pt x="730" y="238"/>
                    <a:pt x="730" y="262"/>
                    <a:pt x="754" y="286"/>
                  </a:cubicBezTo>
                  <a:cubicBezTo>
                    <a:pt x="803" y="311"/>
                    <a:pt x="851" y="359"/>
                    <a:pt x="875" y="384"/>
                  </a:cubicBezTo>
                  <a:cubicBezTo>
                    <a:pt x="900" y="408"/>
                    <a:pt x="900" y="408"/>
                    <a:pt x="924" y="408"/>
                  </a:cubicBezTo>
                  <a:lnTo>
                    <a:pt x="973" y="408"/>
                  </a:lnTo>
                  <a:cubicBezTo>
                    <a:pt x="973" y="384"/>
                    <a:pt x="973" y="359"/>
                    <a:pt x="973" y="335"/>
                  </a:cubicBezTo>
                  <a:cubicBezTo>
                    <a:pt x="924" y="286"/>
                    <a:pt x="875" y="238"/>
                    <a:pt x="803" y="213"/>
                  </a:cubicBezTo>
                  <a:cubicBezTo>
                    <a:pt x="803" y="201"/>
                    <a:pt x="790" y="195"/>
                    <a:pt x="778" y="195"/>
                  </a:cubicBezTo>
                  <a:close/>
                  <a:moveTo>
                    <a:pt x="1033" y="438"/>
                  </a:moveTo>
                  <a:cubicBezTo>
                    <a:pt x="1021" y="438"/>
                    <a:pt x="1009" y="444"/>
                    <a:pt x="997" y="456"/>
                  </a:cubicBezTo>
                  <a:cubicBezTo>
                    <a:pt x="973" y="456"/>
                    <a:pt x="973" y="505"/>
                    <a:pt x="997" y="529"/>
                  </a:cubicBezTo>
                  <a:cubicBezTo>
                    <a:pt x="1021" y="578"/>
                    <a:pt x="1045" y="626"/>
                    <a:pt x="1070" y="675"/>
                  </a:cubicBezTo>
                  <a:cubicBezTo>
                    <a:pt x="1070" y="699"/>
                    <a:pt x="1094" y="724"/>
                    <a:pt x="1118" y="724"/>
                  </a:cubicBezTo>
                  <a:lnTo>
                    <a:pt x="1118" y="699"/>
                  </a:lnTo>
                  <a:cubicBezTo>
                    <a:pt x="1143" y="675"/>
                    <a:pt x="1167" y="651"/>
                    <a:pt x="1143" y="626"/>
                  </a:cubicBezTo>
                  <a:cubicBezTo>
                    <a:pt x="1118" y="578"/>
                    <a:pt x="1094" y="505"/>
                    <a:pt x="1070" y="456"/>
                  </a:cubicBezTo>
                  <a:cubicBezTo>
                    <a:pt x="1058" y="444"/>
                    <a:pt x="1045" y="438"/>
                    <a:pt x="1033" y="438"/>
                  </a:cubicBezTo>
                  <a:close/>
                  <a:moveTo>
                    <a:pt x="1143" y="796"/>
                  </a:moveTo>
                  <a:cubicBezTo>
                    <a:pt x="1118" y="821"/>
                    <a:pt x="1118" y="845"/>
                    <a:pt x="1118" y="869"/>
                  </a:cubicBezTo>
                  <a:cubicBezTo>
                    <a:pt x="1118" y="918"/>
                    <a:pt x="1143" y="991"/>
                    <a:pt x="1143" y="991"/>
                  </a:cubicBezTo>
                  <a:lnTo>
                    <a:pt x="1143" y="1039"/>
                  </a:lnTo>
                  <a:cubicBezTo>
                    <a:pt x="1143" y="1064"/>
                    <a:pt x="1167" y="1088"/>
                    <a:pt x="1191" y="1088"/>
                  </a:cubicBezTo>
                  <a:cubicBezTo>
                    <a:pt x="1215" y="1088"/>
                    <a:pt x="1240" y="1064"/>
                    <a:pt x="1240" y="1039"/>
                  </a:cubicBezTo>
                  <a:cubicBezTo>
                    <a:pt x="1240" y="1015"/>
                    <a:pt x="1240" y="1015"/>
                    <a:pt x="1240" y="991"/>
                  </a:cubicBezTo>
                  <a:cubicBezTo>
                    <a:pt x="1215" y="942"/>
                    <a:pt x="1215" y="894"/>
                    <a:pt x="1215" y="845"/>
                  </a:cubicBezTo>
                  <a:cubicBezTo>
                    <a:pt x="1191" y="821"/>
                    <a:pt x="1167" y="796"/>
                    <a:pt x="1143" y="796"/>
                  </a:cubicBezTo>
                  <a:close/>
                  <a:moveTo>
                    <a:pt x="1191" y="1185"/>
                  </a:moveTo>
                  <a:cubicBezTo>
                    <a:pt x="1167" y="1185"/>
                    <a:pt x="1143" y="1209"/>
                    <a:pt x="1143" y="1234"/>
                  </a:cubicBezTo>
                  <a:cubicBezTo>
                    <a:pt x="1143" y="1282"/>
                    <a:pt x="1143" y="1355"/>
                    <a:pt x="1118" y="1404"/>
                  </a:cubicBezTo>
                  <a:cubicBezTo>
                    <a:pt x="1118" y="1428"/>
                    <a:pt x="1143" y="1452"/>
                    <a:pt x="1167" y="1452"/>
                  </a:cubicBezTo>
                  <a:cubicBezTo>
                    <a:pt x="1191" y="1452"/>
                    <a:pt x="1215" y="1452"/>
                    <a:pt x="1215" y="1428"/>
                  </a:cubicBezTo>
                  <a:cubicBezTo>
                    <a:pt x="1215" y="1355"/>
                    <a:pt x="1240" y="1307"/>
                    <a:pt x="1240" y="1234"/>
                  </a:cubicBezTo>
                  <a:cubicBezTo>
                    <a:pt x="1240" y="1209"/>
                    <a:pt x="1215" y="1185"/>
                    <a:pt x="1191" y="1185"/>
                  </a:cubicBezTo>
                  <a:close/>
                  <a:moveTo>
                    <a:pt x="1107" y="1549"/>
                  </a:moveTo>
                  <a:cubicBezTo>
                    <a:pt x="1093" y="1549"/>
                    <a:pt x="1078" y="1557"/>
                    <a:pt x="1070" y="1574"/>
                  </a:cubicBezTo>
                  <a:cubicBezTo>
                    <a:pt x="1045" y="1622"/>
                    <a:pt x="997" y="1695"/>
                    <a:pt x="973" y="1744"/>
                  </a:cubicBezTo>
                  <a:cubicBezTo>
                    <a:pt x="948" y="1744"/>
                    <a:pt x="948" y="1792"/>
                    <a:pt x="973" y="1792"/>
                  </a:cubicBezTo>
                  <a:lnTo>
                    <a:pt x="1045" y="1792"/>
                  </a:lnTo>
                  <a:cubicBezTo>
                    <a:pt x="1094" y="1744"/>
                    <a:pt x="1118" y="1671"/>
                    <a:pt x="1143" y="1622"/>
                  </a:cubicBezTo>
                  <a:cubicBezTo>
                    <a:pt x="1158" y="1575"/>
                    <a:pt x="1133" y="1549"/>
                    <a:pt x="1107" y="1549"/>
                  </a:cubicBezTo>
                  <a:close/>
                  <a:moveTo>
                    <a:pt x="438" y="1792"/>
                  </a:moveTo>
                  <a:cubicBezTo>
                    <a:pt x="394" y="1792"/>
                    <a:pt x="390" y="1893"/>
                    <a:pt x="426" y="1893"/>
                  </a:cubicBezTo>
                  <a:cubicBezTo>
                    <a:pt x="430" y="1893"/>
                    <a:pt x="434" y="1892"/>
                    <a:pt x="438" y="1890"/>
                  </a:cubicBezTo>
                  <a:lnTo>
                    <a:pt x="632" y="1890"/>
                  </a:lnTo>
                  <a:cubicBezTo>
                    <a:pt x="657" y="1890"/>
                    <a:pt x="681" y="1890"/>
                    <a:pt x="681" y="1841"/>
                  </a:cubicBezTo>
                  <a:cubicBezTo>
                    <a:pt x="681" y="1817"/>
                    <a:pt x="657" y="1817"/>
                    <a:pt x="632" y="1792"/>
                  </a:cubicBezTo>
                  <a:close/>
                  <a:moveTo>
                    <a:pt x="244" y="1841"/>
                  </a:moveTo>
                  <a:cubicBezTo>
                    <a:pt x="171" y="1865"/>
                    <a:pt x="98" y="1914"/>
                    <a:pt x="74" y="1963"/>
                  </a:cubicBezTo>
                  <a:cubicBezTo>
                    <a:pt x="49" y="1987"/>
                    <a:pt x="49" y="2011"/>
                    <a:pt x="74" y="2011"/>
                  </a:cubicBezTo>
                  <a:cubicBezTo>
                    <a:pt x="74" y="2023"/>
                    <a:pt x="74" y="2029"/>
                    <a:pt x="77" y="2029"/>
                  </a:cubicBezTo>
                  <a:cubicBezTo>
                    <a:pt x="80" y="2029"/>
                    <a:pt x="86" y="2023"/>
                    <a:pt x="98" y="2011"/>
                  </a:cubicBezTo>
                  <a:cubicBezTo>
                    <a:pt x="98" y="2023"/>
                    <a:pt x="104" y="2029"/>
                    <a:pt x="110" y="2029"/>
                  </a:cubicBezTo>
                  <a:cubicBezTo>
                    <a:pt x="116" y="2029"/>
                    <a:pt x="122" y="2023"/>
                    <a:pt x="122" y="2011"/>
                  </a:cubicBezTo>
                  <a:cubicBezTo>
                    <a:pt x="171" y="1987"/>
                    <a:pt x="220" y="1938"/>
                    <a:pt x="268" y="1938"/>
                  </a:cubicBezTo>
                  <a:cubicBezTo>
                    <a:pt x="292" y="1938"/>
                    <a:pt x="317" y="1914"/>
                    <a:pt x="292" y="1865"/>
                  </a:cubicBezTo>
                  <a:cubicBezTo>
                    <a:pt x="292" y="1841"/>
                    <a:pt x="268" y="1841"/>
                    <a:pt x="244" y="1841"/>
                  </a:cubicBezTo>
                  <a:close/>
                  <a:moveTo>
                    <a:pt x="803" y="1841"/>
                  </a:moveTo>
                  <a:cubicBezTo>
                    <a:pt x="778" y="1841"/>
                    <a:pt x="754" y="1841"/>
                    <a:pt x="754" y="1865"/>
                  </a:cubicBezTo>
                  <a:cubicBezTo>
                    <a:pt x="754" y="1890"/>
                    <a:pt x="754" y="1914"/>
                    <a:pt x="778" y="1938"/>
                  </a:cubicBezTo>
                  <a:lnTo>
                    <a:pt x="705" y="1987"/>
                  </a:lnTo>
                  <a:cubicBezTo>
                    <a:pt x="681" y="2011"/>
                    <a:pt x="681" y="2035"/>
                    <a:pt x="705" y="2060"/>
                  </a:cubicBezTo>
                  <a:lnTo>
                    <a:pt x="754" y="2060"/>
                  </a:lnTo>
                  <a:cubicBezTo>
                    <a:pt x="754" y="2060"/>
                    <a:pt x="754" y="2060"/>
                    <a:pt x="754" y="2035"/>
                  </a:cubicBezTo>
                  <a:cubicBezTo>
                    <a:pt x="803" y="2011"/>
                    <a:pt x="827" y="1987"/>
                    <a:pt x="875" y="1938"/>
                  </a:cubicBezTo>
                  <a:lnTo>
                    <a:pt x="948" y="1963"/>
                  </a:lnTo>
                  <a:cubicBezTo>
                    <a:pt x="955" y="1970"/>
                    <a:pt x="963" y="1973"/>
                    <a:pt x="970" y="1973"/>
                  </a:cubicBezTo>
                  <a:cubicBezTo>
                    <a:pt x="987" y="1973"/>
                    <a:pt x="1004" y="1955"/>
                    <a:pt x="1021" y="1938"/>
                  </a:cubicBezTo>
                  <a:cubicBezTo>
                    <a:pt x="1021" y="1914"/>
                    <a:pt x="997" y="1890"/>
                    <a:pt x="997" y="1890"/>
                  </a:cubicBezTo>
                  <a:lnTo>
                    <a:pt x="900" y="1841"/>
                  </a:lnTo>
                  <a:close/>
                  <a:moveTo>
                    <a:pt x="1143" y="1993"/>
                  </a:moveTo>
                  <a:cubicBezTo>
                    <a:pt x="1130" y="1993"/>
                    <a:pt x="1118" y="1999"/>
                    <a:pt x="1118" y="2011"/>
                  </a:cubicBezTo>
                  <a:cubicBezTo>
                    <a:pt x="1094" y="2035"/>
                    <a:pt x="1094" y="2060"/>
                    <a:pt x="1118" y="2084"/>
                  </a:cubicBezTo>
                  <a:cubicBezTo>
                    <a:pt x="1167" y="2108"/>
                    <a:pt x="1191" y="2157"/>
                    <a:pt x="1240" y="2205"/>
                  </a:cubicBezTo>
                  <a:cubicBezTo>
                    <a:pt x="1240" y="2205"/>
                    <a:pt x="1264" y="2205"/>
                    <a:pt x="1264" y="2230"/>
                  </a:cubicBezTo>
                  <a:lnTo>
                    <a:pt x="1313" y="2230"/>
                  </a:lnTo>
                  <a:cubicBezTo>
                    <a:pt x="1337" y="2205"/>
                    <a:pt x="1337" y="2181"/>
                    <a:pt x="1313" y="2157"/>
                  </a:cubicBezTo>
                  <a:cubicBezTo>
                    <a:pt x="1264" y="2108"/>
                    <a:pt x="1215" y="2060"/>
                    <a:pt x="1167" y="2011"/>
                  </a:cubicBezTo>
                  <a:cubicBezTo>
                    <a:pt x="1167" y="1999"/>
                    <a:pt x="1155" y="1993"/>
                    <a:pt x="1143" y="1993"/>
                  </a:cubicBezTo>
                  <a:close/>
                  <a:moveTo>
                    <a:pt x="585" y="2074"/>
                  </a:moveTo>
                  <a:cubicBezTo>
                    <a:pt x="576" y="2074"/>
                    <a:pt x="567" y="2077"/>
                    <a:pt x="560" y="2084"/>
                  </a:cubicBezTo>
                  <a:cubicBezTo>
                    <a:pt x="511" y="2108"/>
                    <a:pt x="462" y="2133"/>
                    <a:pt x="414" y="2157"/>
                  </a:cubicBezTo>
                  <a:cubicBezTo>
                    <a:pt x="365" y="2157"/>
                    <a:pt x="365" y="2230"/>
                    <a:pt x="414" y="2254"/>
                  </a:cubicBezTo>
                  <a:lnTo>
                    <a:pt x="438" y="2230"/>
                  </a:lnTo>
                  <a:cubicBezTo>
                    <a:pt x="487" y="2205"/>
                    <a:pt x="560" y="2181"/>
                    <a:pt x="608" y="2157"/>
                  </a:cubicBezTo>
                  <a:cubicBezTo>
                    <a:pt x="632" y="2157"/>
                    <a:pt x="632" y="2133"/>
                    <a:pt x="632" y="2108"/>
                  </a:cubicBezTo>
                  <a:cubicBezTo>
                    <a:pt x="632" y="2091"/>
                    <a:pt x="608" y="2074"/>
                    <a:pt x="585" y="2074"/>
                  </a:cubicBezTo>
                  <a:close/>
                  <a:moveTo>
                    <a:pt x="49" y="2108"/>
                  </a:moveTo>
                  <a:cubicBezTo>
                    <a:pt x="25" y="2133"/>
                    <a:pt x="1" y="2157"/>
                    <a:pt x="25" y="2181"/>
                  </a:cubicBezTo>
                  <a:cubicBezTo>
                    <a:pt x="74" y="2230"/>
                    <a:pt x="147" y="2278"/>
                    <a:pt x="220" y="2278"/>
                  </a:cubicBezTo>
                  <a:lnTo>
                    <a:pt x="244" y="2278"/>
                  </a:lnTo>
                  <a:cubicBezTo>
                    <a:pt x="244" y="2278"/>
                    <a:pt x="268" y="2254"/>
                    <a:pt x="268" y="2230"/>
                  </a:cubicBezTo>
                  <a:cubicBezTo>
                    <a:pt x="268" y="2205"/>
                    <a:pt x="244" y="2181"/>
                    <a:pt x="220" y="2181"/>
                  </a:cubicBezTo>
                  <a:cubicBezTo>
                    <a:pt x="195" y="2181"/>
                    <a:pt x="122" y="2181"/>
                    <a:pt x="98" y="2133"/>
                  </a:cubicBezTo>
                  <a:cubicBezTo>
                    <a:pt x="98" y="2108"/>
                    <a:pt x="74" y="2108"/>
                    <a:pt x="49" y="2108"/>
                  </a:cubicBezTo>
                  <a:close/>
                  <a:moveTo>
                    <a:pt x="1361" y="2278"/>
                  </a:moveTo>
                  <a:cubicBezTo>
                    <a:pt x="1337" y="2303"/>
                    <a:pt x="1313" y="2327"/>
                    <a:pt x="1337" y="2351"/>
                  </a:cubicBezTo>
                  <a:cubicBezTo>
                    <a:pt x="1337" y="2400"/>
                    <a:pt x="1361" y="2448"/>
                    <a:pt x="1361" y="2521"/>
                  </a:cubicBezTo>
                  <a:cubicBezTo>
                    <a:pt x="1361" y="2546"/>
                    <a:pt x="1386" y="2570"/>
                    <a:pt x="1410" y="2570"/>
                  </a:cubicBezTo>
                  <a:cubicBezTo>
                    <a:pt x="1434" y="2570"/>
                    <a:pt x="1458" y="2546"/>
                    <a:pt x="1458" y="2521"/>
                  </a:cubicBezTo>
                  <a:cubicBezTo>
                    <a:pt x="1458" y="2448"/>
                    <a:pt x="1434" y="2375"/>
                    <a:pt x="1410" y="2327"/>
                  </a:cubicBezTo>
                  <a:cubicBezTo>
                    <a:pt x="1410" y="2303"/>
                    <a:pt x="1361" y="2278"/>
                    <a:pt x="1361" y="2278"/>
                  </a:cubicBezTo>
                  <a:close/>
                  <a:moveTo>
                    <a:pt x="1402" y="2657"/>
                  </a:moveTo>
                  <a:cubicBezTo>
                    <a:pt x="1383" y="2657"/>
                    <a:pt x="1378" y="2674"/>
                    <a:pt x="1361" y="2691"/>
                  </a:cubicBezTo>
                  <a:cubicBezTo>
                    <a:pt x="1361" y="2764"/>
                    <a:pt x="1337" y="2813"/>
                    <a:pt x="1313" y="2861"/>
                  </a:cubicBezTo>
                  <a:cubicBezTo>
                    <a:pt x="1313" y="2886"/>
                    <a:pt x="1337" y="2910"/>
                    <a:pt x="1361" y="2934"/>
                  </a:cubicBezTo>
                  <a:cubicBezTo>
                    <a:pt x="1386" y="2934"/>
                    <a:pt x="1410" y="2934"/>
                    <a:pt x="1410" y="2910"/>
                  </a:cubicBezTo>
                  <a:cubicBezTo>
                    <a:pt x="1434" y="2837"/>
                    <a:pt x="1458" y="2764"/>
                    <a:pt x="1458" y="2716"/>
                  </a:cubicBezTo>
                  <a:cubicBezTo>
                    <a:pt x="1458" y="2691"/>
                    <a:pt x="1458" y="2667"/>
                    <a:pt x="1434" y="2667"/>
                  </a:cubicBezTo>
                  <a:cubicBezTo>
                    <a:pt x="1420" y="2660"/>
                    <a:pt x="1410" y="2657"/>
                    <a:pt x="1402" y="2657"/>
                  </a:cubicBezTo>
                  <a:close/>
                  <a:moveTo>
                    <a:pt x="1288" y="3021"/>
                  </a:moveTo>
                  <a:cubicBezTo>
                    <a:pt x="1272" y="3021"/>
                    <a:pt x="1256" y="3031"/>
                    <a:pt x="1240" y="3031"/>
                  </a:cubicBezTo>
                  <a:lnTo>
                    <a:pt x="1167" y="3201"/>
                  </a:lnTo>
                  <a:cubicBezTo>
                    <a:pt x="1143" y="3226"/>
                    <a:pt x="1167" y="3250"/>
                    <a:pt x="1191" y="3274"/>
                  </a:cubicBezTo>
                  <a:cubicBezTo>
                    <a:pt x="1215" y="3274"/>
                    <a:pt x="1240" y="3274"/>
                    <a:pt x="1240" y="3250"/>
                  </a:cubicBezTo>
                  <a:cubicBezTo>
                    <a:pt x="1264" y="3201"/>
                    <a:pt x="1313" y="3153"/>
                    <a:pt x="1337" y="3080"/>
                  </a:cubicBezTo>
                  <a:cubicBezTo>
                    <a:pt x="1337" y="3056"/>
                    <a:pt x="1337" y="3031"/>
                    <a:pt x="1313" y="3031"/>
                  </a:cubicBezTo>
                  <a:cubicBezTo>
                    <a:pt x="1305" y="3023"/>
                    <a:pt x="1296" y="3021"/>
                    <a:pt x="1288" y="3021"/>
                  </a:cubicBezTo>
                  <a:close/>
                  <a:moveTo>
                    <a:pt x="1124" y="3351"/>
                  </a:moveTo>
                  <a:cubicBezTo>
                    <a:pt x="1112" y="3351"/>
                    <a:pt x="1101" y="3357"/>
                    <a:pt x="1094" y="3371"/>
                  </a:cubicBezTo>
                  <a:cubicBezTo>
                    <a:pt x="1045" y="3444"/>
                    <a:pt x="1021" y="3493"/>
                    <a:pt x="997" y="3542"/>
                  </a:cubicBezTo>
                  <a:cubicBezTo>
                    <a:pt x="973" y="3542"/>
                    <a:pt x="973" y="3566"/>
                    <a:pt x="997" y="3590"/>
                  </a:cubicBezTo>
                  <a:lnTo>
                    <a:pt x="1070" y="3590"/>
                  </a:lnTo>
                  <a:cubicBezTo>
                    <a:pt x="1094" y="3542"/>
                    <a:pt x="1143" y="3493"/>
                    <a:pt x="1167" y="3420"/>
                  </a:cubicBezTo>
                  <a:cubicBezTo>
                    <a:pt x="1184" y="3386"/>
                    <a:pt x="1153" y="3351"/>
                    <a:pt x="1124" y="3351"/>
                  </a:cubicBezTo>
                  <a:close/>
                  <a:moveTo>
                    <a:pt x="705" y="3566"/>
                  </a:moveTo>
                  <a:cubicBezTo>
                    <a:pt x="632" y="3566"/>
                    <a:pt x="560" y="3590"/>
                    <a:pt x="511" y="3639"/>
                  </a:cubicBezTo>
                  <a:cubicBezTo>
                    <a:pt x="487" y="3639"/>
                    <a:pt x="487" y="3687"/>
                    <a:pt x="511" y="3687"/>
                  </a:cubicBezTo>
                  <a:cubicBezTo>
                    <a:pt x="511" y="3699"/>
                    <a:pt x="511" y="3705"/>
                    <a:pt x="514" y="3705"/>
                  </a:cubicBezTo>
                  <a:cubicBezTo>
                    <a:pt x="517" y="3705"/>
                    <a:pt x="523" y="3699"/>
                    <a:pt x="535" y="3687"/>
                  </a:cubicBezTo>
                  <a:cubicBezTo>
                    <a:pt x="535" y="3687"/>
                    <a:pt x="535" y="3712"/>
                    <a:pt x="560" y="3712"/>
                  </a:cubicBezTo>
                  <a:cubicBezTo>
                    <a:pt x="608" y="3663"/>
                    <a:pt x="657" y="3663"/>
                    <a:pt x="705" y="3663"/>
                  </a:cubicBezTo>
                  <a:cubicBezTo>
                    <a:pt x="730" y="3663"/>
                    <a:pt x="754" y="3639"/>
                    <a:pt x="754" y="3614"/>
                  </a:cubicBezTo>
                  <a:cubicBezTo>
                    <a:pt x="754" y="3590"/>
                    <a:pt x="730" y="3566"/>
                    <a:pt x="705" y="3566"/>
                  </a:cubicBezTo>
                  <a:close/>
                  <a:moveTo>
                    <a:pt x="900" y="3590"/>
                  </a:moveTo>
                  <a:cubicBezTo>
                    <a:pt x="875" y="3590"/>
                    <a:pt x="851" y="3614"/>
                    <a:pt x="851" y="3639"/>
                  </a:cubicBezTo>
                  <a:cubicBezTo>
                    <a:pt x="827" y="3639"/>
                    <a:pt x="851" y="3663"/>
                    <a:pt x="851" y="3687"/>
                  </a:cubicBezTo>
                  <a:cubicBezTo>
                    <a:pt x="827" y="3736"/>
                    <a:pt x="778" y="3760"/>
                    <a:pt x="730" y="3809"/>
                  </a:cubicBezTo>
                  <a:cubicBezTo>
                    <a:pt x="730" y="3833"/>
                    <a:pt x="730" y="3857"/>
                    <a:pt x="730" y="3882"/>
                  </a:cubicBezTo>
                  <a:lnTo>
                    <a:pt x="803" y="3882"/>
                  </a:lnTo>
                  <a:cubicBezTo>
                    <a:pt x="851" y="3833"/>
                    <a:pt x="900" y="3784"/>
                    <a:pt x="948" y="3736"/>
                  </a:cubicBezTo>
                  <a:cubicBezTo>
                    <a:pt x="948" y="3736"/>
                    <a:pt x="948" y="3712"/>
                    <a:pt x="948" y="3712"/>
                  </a:cubicBezTo>
                  <a:cubicBezTo>
                    <a:pt x="973" y="3712"/>
                    <a:pt x="1021" y="3736"/>
                    <a:pt x="1045" y="3736"/>
                  </a:cubicBezTo>
                  <a:cubicBezTo>
                    <a:pt x="1053" y="3743"/>
                    <a:pt x="1060" y="3746"/>
                    <a:pt x="1067" y="3746"/>
                  </a:cubicBezTo>
                  <a:cubicBezTo>
                    <a:pt x="1084" y="3746"/>
                    <a:pt x="1101" y="3729"/>
                    <a:pt x="1118" y="3712"/>
                  </a:cubicBezTo>
                  <a:cubicBezTo>
                    <a:pt x="1118" y="3712"/>
                    <a:pt x="1118" y="3663"/>
                    <a:pt x="1094" y="3663"/>
                  </a:cubicBezTo>
                  <a:cubicBezTo>
                    <a:pt x="1021" y="3639"/>
                    <a:pt x="973" y="3614"/>
                    <a:pt x="900" y="3590"/>
                  </a:cubicBezTo>
                  <a:close/>
                  <a:moveTo>
                    <a:pt x="1231" y="3742"/>
                  </a:moveTo>
                  <a:cubicBezTo>
                    <a:pt x="1222" y="3742"/>
                    <a:pt x="1215" y="3748"/>
                    <a:pt x="1215" y="3760"/>
                  </a:cubicBezTo>
                  <a:cubicBezTo>
                    <a:pt x="1191" y="3784"/>
                    <a:pt x="1191" y="3809"/>
                    <a:pt x="1215" y="3833"/>
                  </a:cubicBezTo>
                  <a:cubicBezTo>
                    <a:pt x="1264" y="3857"/>
                    <a:pt x="1313" y="3882"/>
                    <a:pt x="1361" y="3930"/>
                  </a:cubicBezTo>
                  <a:lnTo>
                    <a:pt x="1386" y="3930"/>
                  </a:lnTo>
                  <a:cubicBezTo>
                    <a:pt x="1386" y="3930"/>
                    <a:pt x="1396" y="3941"/>
                    <a:pt x="1411" y="3941"/>
                  </a:cubicBezTo>
                  <a:cubicBezTo>
                    <a:pt x="1418" y="3941"/>
                    <a:pt x="1426" y="3938"/>
                    <a:pt x="1434" y="3930"/>
                  </a:cubicBezTo>
                  <a:cubicBezTo>
                    <a:pt x="1434" y="3930"/>
                    <a:pt x="1434" y="3882"/>
                    <a:pt x="1434" y="3882"/>
                  </a:cubicBezTo>
                  <a:cubicBezTo>
                    <a:pt x="1386" y="3833"/>
                    <a:pt x="1313" y="3784"/>
                    <a:pt x="1264" y="3760"/>
                  </a:cubicBezTo>
                  <a:cubicBezTo>
                    <a:pt x="1252" y="3748"/>
                    <a:pt x="1240" y="3742"/>
                    <a:pt x="1231" y="3742"/>
                  </a:cubicBezTo>
                  <a:close/>
                  <a:moveTo>
                    <a:pt x="462" y="3784"/>
                  </a:moveTo>
                  <a:cubicBezTo>
                    <a:pt x="438" y="3784"/>
                    <a:pt x="414" y="3809"/>
                    <a:pt x="438" y="3833"/>
                  </a:cubicBezTo>
                  <a:cubicBezTo>
                    <a:pt x="438" y="3906"/>
                    <a:pt x="487" y="3979"/>
                    <a:pt x="584" y="3979"/>
                  </a:cubicBezTo>
                  <a:lnTo>
                    <a:pt x="608" y="3979"/>
                  </a:lnTo>
                  <a:cubicBezTo>
                    <a:pt x="632" y="3979"/>
                    <a:pt x="657" y="3954"/>
                    <a:pt x="657" y="3906"/>
                  </a:cubicBezTo>
                  <a:cubicBezTo>
                    <a:pt x="632" y="3882"/>
                    <a:pt x="608" y="3882"/>
                    <a:pt x="584" y="3882"/>
                  </a:cubicBezTo>
                  <a:cubicBezTo>
                    <a:pt x="560" y="3882"/>
                    <a:pt x="511" y="3882"/>
                    <a:pt x="511" y="3809"/>
                  </a:cubicBezTo>
                  <a:cubicBezTo>
                    <a:pt x="511" y="3784"/>
                    <a:pt x="487" y="3784"/>
                    <a:pt x="462" y="3784"/>
                  </a:cubicBezTo>
                  <a:close/>
                  <a:moveTo>
                    <a:pt x="1520" y="3963"/>
                  </a:moveTo>
                  <a:cubicBezTo>
                    <a:pt x="1480" y="3963"/>
                    <a:pt x="1445" y="4014"/>
                    <a:pt x="1483" y="4052"/>
                  </a:cubicBezTo>
                  <a:cubicBezTo>
                    <a:pt x="1507" y="4100"/>
                    <a:pt x="1556" y="4149"/>
                    <a:pt x="1580" y="4197"/>
                  </a:cubicBezTo>
                  <a:cubicBezTo>
                    <a:pt x="1604" y="4197"/>
                    <a:pt x="1604" y="4222"/>
                    <a:pt x="1628" y="4222"/>
                  </a:cubicBezTo>
                  <a:lnTo>
                    <a:pt x="1628" y="4197"/>
                  </a:lnTo>
                  <a:lnTo>
                    <a:pt x="1653" y="4197"/>
                  </a:lnTo>
                  <a:cubicBezTo>
                    <a:pt x="1677" y="4197"/>
                    <a:pt x="1677" y="4173"/>
                    <a:pt x="1677" y="4149"/>
                  </a:cubicBezTo>
                  <a:cubicBezTo>
                    <a:pt x="1628" y="4100"/>
                    <a:pt x="1604" y="4027"/>
                    <a:pt x="1556" y="3979"/>
                  </a:cubicBezTo>
                  <a:cubicBezTo>
                    <a:pt x="1544" y="3967"/>
                    <a:pt x="1532" y="3963"/>
                    <a:pt x="1520" y="3963"/>
                  </a:cubicBezTo>
                  <a:close/>
                  <a:moveTo>
                    <a:pt x="1722" y="4285"/>
                  </a:moveTo>
                  <a:cubicBezTo>
                    <a:pt x="1716" y="4285"/>
                    <a:pt x="1708" y="4287"/>
                    <a:pt x="1701" y="4295"/>
                  </a:cubicBezTo>
                  <a:cubicBezTo>
                    <a:pt x="1677" y="4295"/>
                    <a:pt x="1653" y="4319"/>
                    <a:pt x="1677" y="4343"/>
                  </a:cubicBezTo>
                  <a:cubicBezTo>
                    <a:pt x="1701" y="4416"/>
                    <a:pt x="1726" y="4465"/>
                    <a:pt x="1726" y="4513"/>
                  </a:cubicBezTo>
                  <a:cubicBezTo>
                    <a:pt x="1726" y="4537"/>
                    <a:pt x="1750" y="4562"/>
                    <a:pt x="1774" y="4562"/>
                  </a:cubicBezTo>
                  <a:cubicBezTo>
                    <a:pt x="1799" y="4562"/>
                    <a:pt x="1823" y="4513"/>
                    <a:pt x="1823" y="4489"/>
                  </a:cubicBezTo>
                  <a:cubicBezTo>
                    <a:pt x="1799" y="4440"/>
                    <a:pt x="1774" y="4367"/>
                    <a:pt x="1750" y="4319"/>
                  </a:cubicBezTo>
                  <a:cubicBezTo>
                    <a:pt x="1750" y="4302"/>
                    <a:pt x="1738" y="4285"/>
                    <a:pt x="1722" y="4285"/>
                  </a:cubicBezTo>
                  <a:close/>
                  <a:moveTo>
                    <a:pt x="1799" y="4635"/>
                  </a:moveTo>
                  <a:cubicBezTo>
                    <a:pt x="1774" y="4659"/>
                    <a:pt x="1750" y="4683"/>
                    <a:pt x="1750" y="4708"/>
                  </a:cubicBezTo>
                  <a:lnTo>
                    <a:pt x="1750" y="4780"/>
                  </a:lnTo>
                  <a:lnTo>
                    <a:pt x="1750" y="4878"/>
                  </a:lnTo>
                  <a:cubicBezTo>
                    <a:pt x="1750" y="4902"/>
                    <a:pt x="1774" y="4926"/>
                    <a:pt x="1799" y="4926"/>
                  </a:cubicBezTo>
                  <a:cubicBezTo>
                    <a:pt x="1823" y="4926"/>
                    <a:pt x="1847" y="4902"/>
                    <a:pt x="1847" y="4878"/>
                  </a:cubicBezTo>
                  <a:lnTo>
                    <a:pt x="1847" y="4780"/>
                  </a:lnTo>
                  <a:lnTo>
                    <a:pt x="1847" y="4683"/>
                  </a:lnTo>
                  <a:cubicBezTo>
                    <a:pt x="1847" y="4659"/>
                    <a:pt x="1823" y="4635"/>
                    <a:pt x="1799" y="4635"/>
                  </a:cubicBezTo>
                  <a:close/>
                  <a:moveTo>
                    <a:pt x="1799" y="5023"/>
                  </a:moveTo>
                  <a:cubicBezTo>
                    <a:pt x="1774" y="5023"/>
                    <a:pt x="1750" y="5023"/>
                    <a:pt x="1750" y="5048"/>
                  </a:cubicBezTo>
                  <a:cubicBezTo>
                    <a:pt x="1726" y="5096"/>
                    <a:pt x="1726" y="5145"/>
                    <a:pt x="1726" y="5169"/>
                  </a:cubicBezTo>
                  <a:cubicBezTo>
                    <a:pt x="1701" y="5193"/>
                    <a:pt x="1726" y="5218"/>
                    <a:pt x="1750" y="5242"/>
                  </a:cubicBezTo>
                  <a:cubicBezTo>
                    <a:pt x="1774" y="5242"/>
                    <a:pt x="1799" y="5218"/>
                    <a:pt x="1799" y="5193"/>
                  </a:cubicBezTo>
                  <a:cubicBezTo>
                    <a:pt x="1823" y="5169"/>
                    <a:pt x="1823" y="5121"/>
                    <a:pt x="1823" y="5072"/>
                  </a:cubicBezTo>
                  <a:cubicBezTo>
                    <a:pt x="1847" y="5048"/>
                    <a:pt x="1823" y="5023"/>
                    <a:pt x="1799" y="50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7" name="Google Shape;209;p6"/>
          <p:cNvGrpSpPr>
            <a:grpSpLocks/>
          </p:cNvGrpSpPr>
          <p:nvPr/>
        </p:nvGrpSpPr>
        <p:grpSpPr bwMode="auto">
          <a:xfrm flipH="1">
            <a:off x="11041063" y="5276850"/>
            <a:ext cx="944562" cy="1638300"/>
            <a:chOff x="-1056319" y="1385262"/>
            <a:chExt cx="212940" cy="369285"/>
          </a:xfrm>
        </p:grpSpPr>
        <p:sp>
          <p:nvSpPr>
            <p:cNvPr id="18" name="Google Shape;210;p6"/>
            <p:cNvSpPr/>
            <p:nvPr/>
          </p:nvSpPr>
          <p:spPr>
            <a:xfrm>
              <a:off x="-933207" y="1467564"/>
              <a:ext cx="27199" cy="279111"/>
            </a:xfrm>
            <a:custGeom>
              <a:avLst/>
              <a:gdLst/>
              <a:ahLst/>
              <a:cxnLst/>
              <a:rect l="l" t="t" r="r" b="b"/>
              <a:pathLst>
                <a:path w="705" h="7168" extrusionOk="0">
                  <a:moveTo>
                    <a:pt x="680" y="1"/>
                  </a:moveTo>
                  <a:cubicBezTo>
                    <a:pt x="656" y="1"/>
                    <a:pt x="632" y="25"/>
                    <a:pt x="632" y="50"/>
                  </a:cubicBezTo>
                  <a:cubicBezTo>
                    <a:pt x="608" y="292"/>
                    <a:pt x="0" y="6123"/>
                    <a:pt x="170" y="7119"/>
                  </a:cubicBezTo>
                  <a:cubicBezTo>
                    <a:pt x="170" y="7143"/>
                    <a:pt x="170" y="7167"/>
                    <a:pt x="195" y="7167"/>
                  </a:cubicBezTo>
                  <a:lnTo>
                    <a:pt x="219" y="7167"/>
                  </a:lnTo>
                  <a:cubicBezTo>
                    <a:pt x="243" y="7143"/>
                    <a:pt x="243" y="7119"/>
                    <a:pt x="243" y="7094"/>
                  </a:cubicBezTo>
                  <a:cubicBezTo>
                    <a:pt x="97" y="6123"/>
                    <a:pt x="705" y="122"/>
                    <a:pt x="705" y="74"/>
                  </a:cubicBezTo>
                  <a:cubicBezTo>
                    <a:pt x="705" y="25"/>
                    <a:pt x="705" y="25"/>
                    <a:pt x="6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" name="Google Shape;211;p6"/>
            <p:cNvSpPr/>
            <p:nvPr/>
          </p:nvSpPr>
          <p:spPr>
            <a:xfrm>
              <a:off x="-968280" y="1385262"/>
              <a:ext cx="124901" cy="123811"/>
            </a:xfrm>
            <a:custGeom>
              <a:avLst/>
              <a:gdLst/>
              <a:ahLst/>
              <a:cxnLst/>
              <a:rect l="l" t="t" r="r" b="b"/>
              <a:pathLst>
                <a:path w="3208" h="3183" extrusionOk="0">
                  <a:moveTo>
                    <a:pt x="1555" y="98"/>
                  </a:moveTo>
                  <a:cubicBezTo>
                    <a:pt x="1871" y="171"/>
                    <a:pt x="1871" y="705"/>
                    <a:pt x="1871" y="705"/>
                  </a:cubicBezTo>
                  <a:cubicBezTo>
                    <a:pt x="1871" y="729"/>
                    <a:pt x="1895" y="754"/>
                    <a:pt x="1920" y="754"/>
                  </a:cubicBezTo>
                  <a:cubicBezTo>
                    <a:pt x="1944" y="754"/>
                    <a:pt x="1968" y="754"/>
                    <a:pt x="1968" y="729"/>
                  </a:cubicBezTo>
                  <a:cubicBezTo>
                    <a:pt x="2065" y="535"/>
                    <a:pt x="2260" y="243"/>
                    <a:pt x="2381" y="243"/>
                  </a:cubicBezTo>
                  <a:cubicBezTo>
                    <a:pt x="2405" y="243"/>
                    <a:pt x="2430" y="243"/>
                    <a:pt x="2430" y="268"/>
                  </a:cubicBezTo>
                  <a:cubicBezTo>
                    <a:pt x="2600" y="389"/>
                    <a:pt x="2478" y="802"/>
                    <a:pt x="2405" y="948"/>
                  </a:cubicBezTo>
                  <a:cubicBezTo>
                    <a:pt x="2386" y="988"/>
                    <a:pt x="2414" y="1027"/>
                    <a:pt x="2452" y="1027"/>
                  </a:cubicBezTo>
                  <a:cubicBezTo>
                    <a:pt x="2460" y="1027"/>
                    <a:pt x="2469" y="1025"/>
                    <a:pt x="2478" y="1021"/>
                  </a:cubicBezTo>
                  <a:cubicBezTo>
                    <a:pt x="2600" y="972"/>
                    <a:pt x="2745" y="924"/>
                    <a:pt x="2891" y="924"/>
                  </a:cubicBezTo>
                  <a:cubicBezTo>
                    <a:pt x="2940" y="924"/>
                    <a:pt x="3013" y="924"/>
                    <a:pt x="3061" y="972"/>
                  </a:cubicBezTo>
                  <a:cubicBezTo>
                    <a:pt x="3061" y="972"/>
                    <a:pt x="3061" y="996"/>
                    <a:pt x="3061" y="996"/>
                  </a:cubicBezTo>
                  <a:cubicBezTo>
                    <a:pt x="3037" y="1142"/>
                    <a:pt x="2745" y="1409"/>
                    <a:pt x="2551" y="1580"/>
                  </a:cubicBezTo>
                  <a:cubicBezTo>
                    <a:pt x="2527" y="1580"/>
                    <a:pt x="2527" y="1604"/>
                    <a:pt x="2527" y="1628"/>
                  </a:cubicBezTo>
                  <a:cubicBezTo>
                    <a:pt x="2551" y="1628"/>
                    <a:pt x="2551" y="1652"/>
                    <a:pt x="2575" y="1652"/>
                  </a:cubicBezTo>
                  <a:cubicBezTo>
                    <a:pt x="2721" y="1652"/>
                    <a:pt x="3134" y="1725"/>
                    <a:pt x="3134" y="1920"/>
                  </a:cubicBezTo>
                  <a:cubicBezTo>
                    <a:pt x="3134" y="2114"/>
                    <a:pt x="2624" y="2163"/>
                    <a:pt x="2430" y="2163"/>
                  </a:cubicBezTo>
                  <a:cubicBezTo>
                    <a:pt x="2430" y="2163"/>
                    <a:pt x="2405" y="2163"/>
                    <a:pt x="2405" y="2187"/>
                  </a:cubicBezTo>
                  <a:cubicBezTo>
                    <a:pt x="2381" y="2211"/>
                    <a:pt x="2381" y="2211"/>
                    <a:pt x="2405" y="2235"/>
                  </a:cubicBezTo>
                  <a:cubicBezTo>
                    <a:pt x="2405" y="2235"/>
                    <a:pt x="2697" y="2551"/>
                    <a:pt x="2527" y="2794"/>
                  </a:cubicBezTo>
                  <a:cubicBezTo>
                    <a:pt x="2503" y="2818"/>
                    <a:pt x="2454" y="2843"/>
                    <a:pt x="2430" y="2843"/>
                  </a:cubicBezTo>
                  <a:cubicBezTo>
                    <a:pt x="2260" y="2843"/>
                    <a:pt x="1992" y="2503"/>
                    <a:pt x="1895" y="2381"/>
                  </a:cubicBezTo>
                  <a:cubicBezTo>
                    <a:pt x="1883" y="2369"/>
                    <a:pt x="1871" y="2363"/>
                    <a:pt x="1862" y="2363"/>
                  </a:cubicBezTo>
                  <a:cubicBezTo>
                    <a:pt x="1853" y="2363"/>
                    <a:pt x="1847" y="2369"/>
                    <a:pt x="1847" y="2381"/>
                  </a:cubicBezTo>
                  <a:cubicBezTo>
                    <a:pt x="1822" y="2381"/>
                    <a:pt x="1798" y="2405"/>
                    <a:pt x="1798" y="2430"/>
                  </a:cubicBezTo>
                  <a:cubicBezTo>
                    <a:pt x="1798" y="2430"/>
                    <a:pt x="1871" y="2964"/>
                    <a:pt x="1579" y="3086"/>
                  </a:cubicBezTo>
                  <a:lnTo>
                    <a:pt x="1507" y="3086"/>
                  </a:lnTo>
                  <a:cubicBezTo>
                    <a:pt x="1312" y="3086"/>
                    <a:pt x="1215" y="2624"/>
                    <a:pt x="1215" y="2454"/>
                  </a:cubicBezTo>
                  <a:cubicBezTo>
                    <a:pt x="1215" y="2430"/>
                    <a:pt x="1191" y="2430"/>
                    <a:pt x="1166" y="2430"/>
                  </a:cubicBezTo>
                  <a:cubicBezTo>
                    <a:pt x="1166" y="2430"/>
                    <a:pt x="1166" y="2454"/>
                    <a:pt x="1166" y="2454"/>
                  </a:cubicBezTo>
                  <a:cubicBezTo>
                    <a:pt x="1045" y="2551"/>
                    <a:pt x="899" y="2624"/>
                    <a:pt x="754" y="2624"/>
                  </a:cubicBezTo>
                  <a:cubicBezTo>
                    <a:pt x="656" y="2624"/>
                    <a:pt x="583" y="2600"/>
                    <a:pt x="511" y="2575"/>
                  </a:cubicBezTo>
                  <a:cubicBezTo>
                    <a:pt x="462" y="2551"/>
                    <a:pt x="413" y="2503"/>
                    <a:pt x="413" y="2454"/>
                  </a:cubicBezTo>
                  <a:cubicBezTo>
                    <a:pt x="389" y="2235"/>
                    <a:pt x="729" y="1871"/>
                    <a:pt x="875" y="1725"/>
                  </a:cubicBezTo>
                  <a:cubicBezTo>
                    <a:pt x="875" y="1701"/>
                    <a:pt x="875" y="1701"/>
                    <a:pt x="875" y="1677"/>
                  </a:cubicBezTo>
                  <a:cubicBezTo>
                    <a:pt x="851" y="1652"/>
                    <a:pt x="826" y="1652"/>
                    <a:pt x="826" y="1652"/>
                  </a:cubicBezTo>
                  <a:lnTo>
                    <a:pt x="705" y="1652"/>
                  </a:lnTo>
                  <a:cubicBezTo>
                    <a:pt x="535" y="1652"/>
                    <a:pt x="195" y="1628"/>
                    <a:pt x="146" y="1409"/>
                  </a:cubicBezTo>
                  <a:cubicBezTo>
                    <a:pt x="122" y="1385"/>
                    <a:pt x="122" y="1361"/>
                    <a:pt x="146" y="1337"/>
                  </a:cubicBezTo>
                  <a:cubicBezTo>
                    <a:pt x="219" y="1215"/>
                    <a:pt x="559" y="1191"/>
                    <a:pt x="826" y="1191"/>
                  </a:cubicBezTo>
                  <a:lnTo>
                    <a:pt x="851" y="1191"/>
                  </a:lnTo>
                  <a:cubicBezTo>
                    <a:pt x="899" y="1167"/>
                    <a:pt x="924" y="1118"/>
                    <a:pt x="875" y="1094"/>
                  </a:cubicBezTo>
                  <a:cubicBezTo>
                    <a:pt x="778" y="1021"/>
                    <a:pt x="511" y="778"/>
                    <a:pt x="511" y="608"/>
                  </a:cubicBezTo>
                  <a:cubicBezTo>
                    <a:pt x="511" y="559"/>
                    <a:pt x="511" y="535"/>
                    <a:pt x="535" y="511"/>
                  </a:cubicBezTo>
                  <a:cubicBezTo>
                    <a:pt x="583" y="486"/>
                    <a:pt x="608" y="462"/>
                    <a:pt x="656" y="462"/>
                  </a:cubicBezTo>
                  <a:cubicBezTo>
                    <a:pt x="899" y="511"/>
                    <a:pt x="1118" y="632"/>
                    <a:pt x="1312" y="778"/>
                  </a:cubicBezTo>
                  <a:lnTo>
                    <a:pt x="1361" y="778"/>
                  </a:lnTo>
                  <a:cubicBezTo>
                    <a:pt x="1385" y="754"/>
                    <a:pt x="1385" y="754"/>
                    <a:pt x="1385" y="729"/>
                  </a:cubicBezTo>
                  <a:cubicBezTo>
                    <a:pt x="1361" y="608"/>
                    <a:pt x="1337" y="268"/>
                    <a:pt x="1434" y="146"/>
                  </a:cubicBezTo>
                  <a:cubicBezTo>
                    <a:pt x="1458" y="98"/>
                    <a:pt x="1507" y="98"/>
                    <a:pt x="1555" y="98"/>
                  </a:cubicBezTo>
                  <a:close/>
                  <a:moveTo>
                    <a:pt x="1531" y="1"/>
                  </a:moveTo>
                  <a:cubicBezTo>
                    <a:pt x="1458" y="1"/>
                    <a:pt x="1385" y="25"/>
                    <a:pt x="1337" y="73"/>
                  </a:cubicBezTo>
                  <a:cubicBezTo>
                    <a:pt x="1239" y="243"/>
                    <a:pt x="1215" y="438"/>
                    <a:pt x="1239" y="632"/>
                  </a:cubicBezTo>
                  <a:cubicBezTo>
                    <a:pt x="1069" y="486"/>
                    <a:pt x="875" y="389"/>
                    <a:pt x="632" y="365"/>
                  </a:cubicBezTo>
                  <a:cubicBezTo>
                    <a:pt x="583" y="365"/>
                    <a:pt x="511" y="389"/>
                    <a:pt x="462" y="413"/>
                  </a:cubicBezTo>
                  <a:cubicBezTo>
                    <a:pt x="413" y="462"/>
                    <a:pt x="389" y="535"/>
                    <a:pt x="389" y="584"/>
                  </a:cubicBezTo>
                  <a:cubicBezTo>
                    <a:pt x="438" y="778"/>
                    <a:pt x="559" y="948"/>
                    <a:pt x="705" y="1069"/>
                  </a:cubicBezTo>
                  <a:cubicBezTo>
                    <a:pt x="511" y="1069"/>
                    <a:pt x="171" y="1118"/>
                    <a:pt x="49" y="1264"/>
                  </a:cubicBezTo>
                  <a:cubicBezTo>
                    <a:pt x="0" y="1312"/>
                    <a:pt x="0" y="1361"/>
                    <a:pt x="0" y="1434"/>
                  </a:cubicBezTo>
                  <a:cubicBezTo>
                    <a:pt x="73" y="1701"/>
                    <a:pt x="462" y="1725"/>
                    <a:pt x="681" y="1725"/>
                  </a:cubicBezTo>
                  <a:cubicBezTo>
                    <a:pt x="511" y="1895"/>
                    <a:pt x="243" y="2211"/>
                    <a:pt x="268" y="2454"/>
                  </a:cubicBezTo>
                  <a:cubicBezTo>
                    <a:pt x="292" y="2527"/>
                    <a:pt x="341" y="2600"/>
                    <a:pt x="413" y="2624"/>
                  </a:cubicBezTo>
                  <a:cubicBezTo>
                    <a:pt x="511" y="2673"/>
                    <a:pt x="608" y="2697"/>
                    <a:pt x="705" y="2697"/>
                  </a:cubicBezTo>
                  <a:cubicBezTo>
                    <a:pt x="851" y="2697"/>
                    <a:pt x="996" y="2648"/>
                    <a:pt x="1118" y="2551"/>
                  </a:cubicBezTo>
                  <a:cubicBezTo>
                    <a:pt x="1166" y="2746"/>
                    <a:pt x="1264" y="3183"/>
                    <a:pt x="1507" y="3183"/>
                  </a:cubicBezTo>
                  <a:cubicBezTo>
                    <a:pt x="1531" y="3183"/>
                    <a:pt x="1579" y="3183"/>
                    <a:pt x="1604" y="3159"/>
                  </a:cubicBezTo>
                  <a:cubicBezTo>
                    <a:pt x="1822" y="3037"/>
                    <a:pt x="1944" y="2794"/>
                    <a:pt x="1895" y="2551"/>
                  </a:cubicBezTo>
                  <a:lnTo>
                    <a:pt x="1895" y="2551"/>
                  </a:lnTo>
                  <a:cubicBezTo>
                    <a:pt x="2041" y="2721"/>
                    <a:pt x="2260" y="2940"/>
                    <a:pt x="2430" y="2940"/>
                  </a:cubicBezTo>
                  <a:cubicBezTo>
                    <a:pt x="2503" y="2940"/>
                    <a:pt x="2551" y="2916"/>
                    <a:pt x="2600" y="2867"/>
                  </a:cubicBezTo>
                  <a:cubicBezTo>
                    <a:pt x="2697" y="2648"/>
                    <a:pt x="2673" y="2405"/>
                    <a:pt x="2527" y="2260"/>
                  </a:cubicBezTo>
                  <a:cubicBezTo>
                    <a:pt x="2745" y="2235"/>
                    <a:pt x="3207" y="2163"/>
                    <a:pt x="3207" y="1920"/>
                  </a:cubicBezTo>
                  <a:cubicBezTo>
                    <a:pt x="3207" y="1677"/>
                    <a:pt x="2867" y="1604"/>
                    <a:pt x="2673" y="1580"/>
                  </a:cubicBezTo>
                  <a:cubicBezTo>
                    <a:pt x="2818" y="1434"/>
                    <a:pt x="3134" y="1191"/>
                    <a:pt x="3134" y="1021"/>
                  </a:cubicBezTo>
                  <a:cubicBezTo>
                    <a:pt x="3134" y="972"/>
                    <a:pt x="3110" y="948"/>
                    <a:pt x="3086" y="899"/>
                  </a:cubicBezTo>
                  <a:cubicBezTo>
                    <a:pt x="3037" y="851"/>
                    <a:pt x="2940" y="826"/>
                    <a:pt x="2867" y="826"/>
                  </a:cubicBezTo>
                  <a:cubicBezTo>
                    <a:pt x="2745" y="826"/>
                    <a:pt x="2624" y="851"/>
                    <a:pt x="2503" y="899"/>
                  </a:cubicBezTo>
                  <a:cubicBezTo>
                    <a:pt x="2551" y="729"/>
                    <a:pt x="2648" y="341"/>
                    <a:pt x="2478" y="195"/>
                  </a:cubicBezTo>
                  <a:cubicBezTo>
                    <a:pt x="2430" y="171"/>
                    <a:pt x="2405" y="146"/>
                    <a:pt x="2357" y="146"/>
                  </a:cubicBezTo>
                  <a:cubicBezTo>
                    <a:pt x="2187" y="146"/>
                    <a:pt x="2017" y="389"/>
                    <a:pt x="1920" y="559"/>
                  </a:cubicBezTo>
                  <a:cubicBezTo>
                    <a:pt x="1895" y="365"/>
                    <a:pt x="1798" y="73"/>
                    <a:pt x="15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" name="Google Shape;212;p6"/>
            <p:cNvSpPr/>
            <p:nvPr/>
          </p:nvSpPr>
          <p:spPr>
            <a:xfrm>
              <a:off x="-990111" y="1535195"/>
              <a:ext cx="60482" cy="203966"/>
            </a:xfrm>
            <a:custGeom>
              <a:avLst/>
              <a:gdLst/>
              <a:ahLst/>
              <a:cxnLst/>
              <a:rect l="l" t="t" r="r" b="b"/>
              <a:pathLst>
                <a:path w="1556" h="5234" extrusionOk="0">
                  <a:moveTo>
                    <a:pt x="70" y="1"/>
                  </a:moveTo>
                  <a:cubicBezTo>
                    <a:pt x="64" y="1"/>
                    <a:pt x="56" y="4"/>
                    <a:pt x="49" y="11"/>
                  </a:cubicBezTo>
                  <a:cubicBezTo>
                    <a:pt x="25" y="11"/>
                    <a:pt x="1" y="35"/>
                    <a:pt x="25" y="60"/>
                  </a:cubicBezTo>
                  <a:cubicBezTo>
                    <a:pt x="49" y="108"/>
                    <a:pt x="1458" y="3290"/>
                    <a:pt x="948" y="5185"/>
                  </a:cubicBezTo>
                  <a:cubicBezTo>
                    <a:pt x="948" y="5210"/>
                    <a:pt x="948" y="5234"/>
                    <a:pt x="972" y="5234"/>
                  </a:cubicBezTo>
                  <a:cubicBezTo>
                    <a:pt x="1021" y="5234"/>
                    <a:pt x="1045" y="5234"/>
                    <a:pt x="1045" y="5185"/>
                  </a:cubicBezTo>
                  <a:cubicBezTo>
                    <a:pt x="1555" y="3290"/>
                    <a:pt x="122" y="60"/>
                    <a:pt x="98" y="35"/>
                  </a:cubicBezTo>
                  <a:cubicBezTo>
                    <a:pt x="98" y="18"/>
                    <a:pt x="86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" name="Google Shape;213;p6"/>
            <p:cNvSpPr/>
            <p:nvPr/>
          </p:nvSpPr>
          <p:spPr>
            <a:xfrm>
              <a:off x="-1056319" y="1471858"/>
              <a:ext cx="125975" cy="123453"/>
            </a:xfrm>
            <a:custGeom>
              <a:avLst/>
              <a:gdLst/>
              <a:ahLst/>
              <a:cxnLst/>
              <a:rect l="l" t="t" r="r" b="b"/>
              <a:pathLst>
                <a:path w="3232" h="3168" extrusionOk="0">
                  <a:moveTo>
                    <a:pt x="1513" y="97"/>
                  </a:moveTo>
                  <a:cubicBezTo>
                    <a:pt x="1527" y="97"/>
                    <a:pt x="1541" y="99"/>
                    <a:pt x="1555" y="107"/>
                  </a:cubicBezTo>
                  <a:cubicBezTo>
                    <a:pt x="1871" y="155"/>
                    <a:pt x="1895" y="714"/>
                    <a:pt x="1895" y="714"/>
                  </a:cubicBezTo>
                  <a:cubicBezTo>
                    <a:pt x="1895" y="738"/>
                    <a:pt x="1895" y="738"/>
                    <a:pt x="1919" y="738"/>
                  </a:cubicBezTo>
                  <a:cubicBezTo>
                    <a:pt x="1926" y="745"/>
                    <a:pt x="1934" y="748"/>
                    <a:pt x="1940" y="748"/>
                  </a:cubicBezTo>
                  <a:cubicBezTo>
                    <a:pt x="1956" y="748"/>
                    <a:pt x="1968" y="731"/>
                    <a:pt x="1968" y="714"/>
                  </a:cubicBezTo>
                  <a:cubicBezTo>
                    <a:pt x="2065" y="544"/>
                    <a:pt x="2259" y="228"/>
                    <a:pt x="2381" y="228"/>
                  </a:cubicBezTo>
                  <a:cubicBezTo>
                    <a:pt x="2405" y="228"/>
                    <a:pt x="2430" y="252"/>
                    <a:pt x="2454" y="252"/>
                  </a:cubicBezTo>
                  <a:cubicBezTo>
                    <a:pt x="2600" y="398"/>
                    <a:pt x="2478" y="811"/>
                    <a:pt x="2430" y="957"/>
                  </a:cubicBezTo>
                  <a:cubicBezTo>
                    <a:pt x="2405" y="957"/>
                    <a:pt x="2405" y="981"/>
                    <a:pt x="2430" y="1005"/>
                  </a:cubicBezTo>
                  <a:lnTo>
                    <a:pt x="2478" y="1005"/>
                  </a:lnTo>
                  <a:cubicBezTo>
                    <a:pt x="2600" y="933"/>
                    <a:pt x="2745" y="908"/>
                    <a:pt x="2891" y="908"/>
                  </a:cubicBezTo>
                  <a:cubicBezTo>
                    <a:pt x="2940" y="908"/>
                    <a:pt x="3013" y="908"/>
                    <a:pt x="3061" y="957"/>
                  </a:cubicBezTo>
                  <a:cubicBezTo>
                    <a:pt x="3061" y="957"/>
                    <a:pt x="3061" y="981"/>
                    <a:pt x="3061" y="981"/>
                  </a:cubicBezTo>
                  <a:cubicBezTo>
                    <a:pt x="3037" y="1127"/>
                    <a:pt x="2745" y="1394"/>
                    <a:pt x="2551" y="1540"/>
                  </a:cubicBezTo>
                  <a:cubicBezTo>
                    <a:pt x="2551" y="1564"/>
                    <a:pt x="2527" y="1588"/>
                    <a:pt x="2527" y="1588"/>
                  </a:cubicBezTo>
                  <a:cubicBezTo>
                    <a:pt x="2551" y="1613"/>
                    <a:pt x="2551" y="1637"/>
                    <a:pt x="2575" y="1637"/>
                  </a:cubicBezTo>
                  <a:cubicBezTo>
                    <a:pt x="2575" y="1637"/>
                    <a:pt x="3134" y="1710"/>
                    <a:pt x="3134" y="1904"/>
                  </a:cubicBezTo>
                  <a:cubicBezTo>
                    <a:pt x="3134" y="2099"/>
                    <a:pt x="2624" y="2147"/>
                    <a:pt x="2454" y="2147"/>
                  </a:cubicBezTo>
                  <a:cubicBezTo>
                    <a:pt x="2430" y="2147"/>
                    <a:pt x="2405" y="2147"/>
                    <a:pt x="2405" y="2171"/>
                  </a:cubicBezTo>
                  <a:cubicBezTo>
                    <a:pt x="2381" y="2171"/>
                    <a:pt x="2381" y="2196"/>
                    <a:pt x="2405" y="2220"/>
                  </a:cubicBezTo>
                  <a:cubicBezTo>
                    <a:pt x="2405" y="2220"/>
                    <a:pt x="2697" y="2536"/>
                    <a:pt x="2527" y="2779"/>
                  </a:cubicBezTo>
                  <a:cubicBezTo>
                    <a:pt x="2502" y="2803"/>
                    <a:pt x="2478" y="2827"/>
                    <a:pt x="2430" y="2827"/>
                  </a:cubicBezTo>
                  <a:cubicBezTo>
                    <a:pt x="2259" y="2827"/>
                    <a:pt x="1992" y="2487"/>
                    <a:pt x="1895" y="2341"/>
                  </a:cubicBezTo>
                  <a:cubicBezTo>
                    <a:pt x="1895" y="2341"/>
                    <a:pt x="1884" y="2331"/>
                    <a:pt x="1870" y="2331"/>
                  </a:cubicBezTo>
                  <a:cubicBezTo>
                    <a:pt x="1863" y="2331"/>
                    <a:pt x="1855" y="2333"/>
                    <a:pt x="1846" y="2341"/>
                  </a:cubicBezTo>
                  <a:cubicBezTo>
                    <a:pt x="1822" y="2341"/>
                    <a:pt x="1822" y="2366"/>
                    <a:pt x="1822" y="2390"/>
                  </a:cubicBezTo>
                  <a:cubicBezTo>
                    <a:pt x="1822" y="2390"/>
                    <a:pt x="1895" y="2924"/>
                    <a:pt x="1579" y="3046"/>
                  </a:cubicBezTo>
                  <a:lnTo>
                    <a:pt x="1531" y="3046"/>
                  </a:lnTo>
                  <a:cubicBezTo>
                    <a:pt x="1336" y="3046"/>
                    <a:pt x="1239" y="2609"/>
                    <a:pt x="1215" y="2439"/>
                  </a:cubicBezTo>
                  <a:cubicBezTo>
                    <a:pt x="1215" y="2414"/>
                    <a:pt x="1191" y="2414"/>
                    <a:pt x="1191" y="2414"/>
                  </a:cubicBezTo>
                  <a:lnTo>
                    <a:pt x="1142" y="2414"/>
                  </a:lnTo>
                  <a:cubicBezTo>
                    <a:pt x="1021" y="2512"/>
                    <a:pt x="875" y="2584"/>
                    <a:pt x="705" y="2584"/>
                  </a:cubicBezTo>
                  <a:cubicBezTo>
                    <a:pt x="632" y="2584"/>
                    <a:pt x="535" y="2560"/>
                    <a:pt x="462" y="2536"/>
                  </a:cubicBezTo>
                  <a:cubicBezTo>
                    <a:pt x="413" y="2512"/>
                    <a:pt x="389" y="2463"/>
                    <a:pt x="365" y="2414"/>
                  </a:cubicBezTo>
                  <a:cubicBezTo>
                    <a:pt x="340" y="2220"/>
                    <a:pt x="705" y="1831"/>
                    <a:pt x="826" y="1686"/>
                  </a:cubicBezTo>
                  <a:cubicBezTo>
                    <a:pt x="851" y="1661"/>
                    <a:pt x="826" y="1613"/>
                    <a:pt x="802" y="1613"/>
                  </a:cubicBezTo>
                  <a:lnTo>
                    <a:pt x="656" y="1613"/>
                  </a:lnTo>
                  <a:cubicBezTo>
                    <a:pt x="510" y="1613"/>
                    <a:pt x="170" y="1588"/>
                    <a:pt x="122" y="1394"/>
                  </a:cubicBezTo>
                  <a:cubicBezTo>
                    <a:pt x="122" y="1370"/>
                    <a:pt x="122" y="1345"/>
                    <a:pt x="146" y="1321"/>
                  </a:cubicBezTo>
                  <a:cubicBezTo>
                    <a:pt x="219" y="1200"/>
                    <a:pt x="559" y="1175"/>
                    <a:pt x="826" y="1175"/>
                  </a:cubicBezTo>
                  <a:lnTo>
                    <a:pt x="875" y="1175"/>
                  </a:lnTo>
                  <a:cubicBezTo>
                    <a:pt x="875" y="1175"/>
                    <a:pt x="899" y="1151"/>
                    <a:pt x="923" y="1151"/>
                  </a:cubicBezTo>
                  <a:cubicBezTo>
                    <a:pt x="923" y="1127"/>
                    <a:pt x="899" y="1103"/>
                    <a:pt x="899" y="1078"/>
                  </a:cubicBezTo>
                  <a:cubicBezTo>
                    <a:pt x="802" y="1005"/>
                    <a:pt x="510" y="762"/>
                    <a:pt x="510" y="592"/>
                  </a:cubicBezTo>
                  <a:cubicBezTo>
                    <a:pt x="510" y="568"/>
                    <a:pt x="535" y="520"/>
                    <a:pt x="559" y="495"/>
                  </a:cubicBezTo>
                  <a:cubicBezTo>
                    <a:pt x="583" y="471"/>
                    <a:pt x="632" y="471"/>
                    <a:pt x="680" y="471"/>
                  </a:cubicBezTo>
                  <a:cubicBezTo>
                    <a:pt x="899" y="520"/>
                    <a:pt x="1142" y="617"/>
                    <a:pt x="1312" y="762"/>
                  </a:cubicBezTo>
                  <a:cubicBezTo>
                    <a:pt x="1324" y="775"/>
                    <a:pt x="1336" y="781"/>
                    <a:pt x="1345" y="781"/>
                  </a:cubicBezTo>
                  <a:cubicBezTo>
                    <a:pt x="1355" y="781"/>
                    <a:pt x="1361" y="775"/>
                    <a:pt x="1361" y="762"/>
                  </a:cubicBezTo>
                  <a:cubicBezTo>
                    <a:pt x="1385" y="762"/>
                    <a:pt x="1409" y="738"/>
                    <a:pt x="1385" y="714"/>
                  </a:cubicBezTo>
                  <a:cubicBezTo>
                    <a:pt x="1361" y="592"/>
                    <a:pt x="1336" y="252"/>
                    <a:pt x="1434" y="131"/>
                  </a:cubicBezTo>
                  <a:cubicBezTo>
                    <a:pt x="1451" y="114"/>
                    <a:pt x="1480" y="97"/>
                    <a:pt x="1513" y="97"/>
                  </a:cubicBezTo>
                  <a:close/>
                  <a:moveTo>
                    <a:pt x="1497" y="0"/>
                  </a:moveTo>
                  <a:cubicBezTo>
                    <a:pt x="1437" y="0"/>
                    <a:pt x="1373" y="28"/>
                    <a:pt x="1336" y="82"/>
                  </a:cubicBezTo>
                  <a:cubicBezTo>
                    <a:pt x="1263" y="252"/>
                    <a:pt x="1215" y="447"/>
                    <a:pt x="1263" y="617"/>
                  </a:cubicBezTo>
                  <a:cubicBezTo>
                    <a:pt x="1093" y="471"/>
                    <a:pt x="875" y="398"/>
                    <a:pt x="656" y="349"/>
                  </a:cubicBezTo>
                  <a:cubicBezTo>
                    <a:pt x="583" y="349"/>
                    <a:pt x="535" y="374"/>
                    <a:pt x="462" y="422"/>
                  </a:cubicBezTo>
                  <a:cubicBezTo>
                    <a:pt x="413" y="447"/>
                    <a:pt x="389" y="520"/>
                    <a:pt x="389" y="568"/>
                  </a:cubicBezTo>
                  <a:cubicBezTo>
                    <a:pt x="413" y="762"/>
                    <a:pt x="608" y="957"/>
                    <a:pt x="729" y="1054"/>
                  </a:cubicBezTo>
                  <a:cubicBezTo>
                    <a:pt x="510" y="1078"/>
                    <a:pt x="170" y="1103"/>
                    <a:pt x="49" y="1248"/>
                  </a:cubicBezTo>
                  <a:cubicBezTo>
                    <a:pt x="25" y="1297"/>
                    <a:pt x="0" y="1370"/>
                    <a:pt x="25" y="1418"/>
                  </a:cubicBezTo>
                  <a:cubicBezTo>
                    <a:pt x="73" y="1686"/>
                    <a:pt x="462" y="1710"/>
                    <a:pt x="680" y="1710"/>
                  </a:cubicBezTo>
                  <a:cubicBezTo>
                    <a:pt x="535" y="1880"/>
                    <a:pt x="243" y="2220"/>
                    <a:pt x="292" y="2439"/>
                  </a:cubicBezTo>
                  <a:cubicBezTo>
                    <a:pt x="292" y="2536"/>
                    <a:pt x="340" y="2584"/>
                    <a:pt x="438" y="2633"/>
                  </a:cubicBezTo>
                  <a:cubicBezTo>
                    <a:pt x="510" y="2682"/>
                    <a:pt x="608" y="2706"/>
                    <a:pt x="705" y="2706"/>
                  </a:cubicBezTo>
                  <a:cubicBezTo>
                    <a:pt x="875" y="2682"/>
                    <a:pt x="1021" y="2633"/>
                    <a:pt x="1142" y="2560"/>
                  </a:cubicBezTo>
                  <a:cubicBezTo>
                    <a:pt x="1166" y="2730"/>
                    <a:pt x="1263" y="3167"/>
                    <a:pt x="1531" y="3167"/>
                  </a:cubicBezTo>
                  <a:lnTo>
                    <a:pt x="1628" y="3167"/>
                  </a:lnTo>
                  <a:cubicBezTo>
                    <a:pt x="1822" y="3046"/>
                    <a:pt x="1944" y="2803"/>
                    <a:pt x="1919" y="2560"/>
                  </a:cubicBezTo>
                  <a:lnTo>
                    <a:pt x="1919" y="2560"/>
                  </a:lnTo>
                  <a:cubicBezTo>
                    <a:pt x="2041" y="2706"/>
                    <a:pt x="2259" y="2949"/>
                    <a:pt x="2454" y="2949"/>
                  </a:cubicBezTo>
                  <a:cubicBezTo>
                    <a:pt x="2502" y="2949"/>
                    <a:pt x="2575" y="2900"/>
                    <a:pt x="2600" y="2852"/>
                  </a:cubicBezTo>
                  <a:cubicBezTo>
                    <a:pt x="2721" y="2657"/>
                    <a:pt x="2697" y="2414"/>
                    <a:pt x="2551" y="2244"/>
                  </a:cubicBezTo>
                  <a:cubicBezTo>
                    <a:pt x="2745" y="2220"/>
                    <a:pt x="3231" y="2147"/>
                    <a:pt x="3231" y="1904"/>
                  </a:cubicBezTo>
                  <a:cubicBezTo>
                    <a:pt x="3231" y="1661"/>
                    <a:pt x="2891" y="1588"/>
                    <a:pt x="2697" y="1564"/>
                  </a:cubicBezTo>
                  <a:cubicBezTo>
                    <a:pt x="2842" y="1443"/>
                    <a:pt x="3134" y="1175"/>
                    <a:pt x="3134" y="1005"/>
                  </a:cubicBezTo>
                  <a:cubicBezTo>
                    <a:pt x="3134" y="981"/>
                    <a:pt x="3134" y="933"/>
                    <a:pt x="3110" y="908"/>
                  </a:cubicBezTo>
                  <a:cubicBezTo>
                    <a:pt x="3055" y="854"/>
                    <a:pt x="3000" y="826"/>
                    <a:pt x="2935" y="826"/>
                  </a:cubicBezTo>
                  <a:cubicBezTo>
                    <a:pt x="2914" y="826"/>
                    <a:pt x="2891" y="829"/>
                    <a:pt x="2867" y="835"/>
                  </a:cubicBezTo>
                  <a:cubicBezTo>
                    <a:pt x="2745" y="835"/>
                    <a:pt x="2624" y="860"/>
                    <a:pt x="2527" y="884"/>
                  </a:cubicBezTo>
                  <a:cubicBezTo>
                    <a:pt x="2575" y="714"/>
                    <a:pt x="2672" y="349"/>
                    <a:pt x="2478" y="179"/>
                  </a:cubicBezTo>
                  <a:cubicBezTo>
                    <a:pt x="2454" y="155"/>
                    <a:pt x="2405" y="155"/>
                    <a:pt x="2381" y="131"/>
                  </a:cubicBezTo>
                  <a:cubicBezTo>
                    <a:pt x="2211" y="131"/>
                    <a:pt x="2041" y="374"/>
                    <a:pt x="1944" y="544"/>
                  </a:cubicBezTo>
                  <a:cubicBezTo>
                    <a:pt x="1919" y="349"/>
                    <a:pt x="1822" y="58"/>
                    <a:pt x="1555" y="9"/>
                  </a:cubicBezTo>
                  <a:cubicBezTo>
                    <a:pt x="1537" y="3"/>
                    <a:pt x="1517" y="0"/>
                    <a:pt x="14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" name="Google Shape;214;p6"/>
            <p:cNvSpPr/>
            <p:nvPr/>
          </p:nvSpPr>
          <p:spPr>
            <a:xfrm>
              <a:off x="-933207" y="1418541"/>
              <a:ext cx="55830" cy="54749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29" y="1"/>
                  </a:moveTo>
                  <a:cubicBezTo>
                    <a:pt x="340" y="1"/>
                    <a:pt x="0" y="317"/>
                    <a:pt x="0" y="705"/>
                  </a:cubicBezTo>
                  <a:cubicBezTo>
                    <a:pt x="0" y="1094"/>
                    <a:pt x="340" y="1410"/>
                    <a:pt x="729" y="1410"/>
                  </a:cubicBezTo>
                  <a:cubicBezTo>
                    <a:pt x="1118" y="1410"/>
                    <a:pt x="1434" y="1094"/>
                    <a:pt x="1434" y="705"/>
                  </a:cubicBezTo>
                  <a:cubicBezTo>
                    <a:pt x="1434" y="317"/>
                    <a:pt x="1118" y="1"/>
                    <a:pt x="72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" name="Google Shape;215;p6"/>
            <p:cNvSpPr/>
            <p:nvPr/>
          </p:nvSpPr>
          <p:spPr>
            <a:xfrm>
              <a:off x="-1021247" y="1507284"/>
              <a:ext cx="55830" cy="55106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05" y="0"/>
                  </a:moveTo>
                  <a:cubicBezTo>
                    <a:pt x="316" y="0"/>
                    <a:pt x="0" y="316"/>
                    <a:pt x="0" y="705"/>
                  </a:cubicBezTo>
                  <a:cubicBezTo>
                    <a:pt x="0" y="1093"/>
                    <a:pt x="316" y="1409"/>
                    <a:pt x="705" y="1409"/>
                  </a:cubicBezTo>
                  <a:cubicBezTo>
                    <a:pt x="1118" y="1409"/>
                    <a:pt x="1433" y="1093"/>
                    <a:pt x="1433" y="705"/>
                  </a:cubicBezTo>
                  <a:cubicBezTo>
                    <a:pt x="1433" y="316"/>
                    <a:pt x="1118" y="0"/>
                    <a:pt x="70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" name="Google Shape;216;p6"/>
            <p:cNvSpPr/>
            <p:nvPr/>
          </p:nvSpPr>
          <p:spPr>
            <a:xfrm>
              <a:off x="-1029836" y="1690495"/>
              <a:ext cx="173573" cy="64052"/>
            </a:xfrm>
            <a:custGeom>
              <a:avLst/>
              <a:gdLst/>
              <a:ahLst/>
              <a:cxnLst/>
              <a:rect l="l" t="t" r="r" b="b"/>
              <a:pathLst>
                <a:path w="4460" h="1644" extrusionOk="0">
                  <a:moveTo>
                    <a:pt x="2533" y="0"/>
                  </a:moveTo>
                  <a:cubicBezTo>
                    <a:pt x="2511" y="0"/>
                    <a:pt x="2492" y="11"/>
                    <a:pt x="2478" y="34"/>
                  </a:cubicBezTo>
                  <a:cubicBezTo>
                    <a:pt x="2308" y="253"/>
                    <a:pt x="1920" y="763"/>
                    <a:pt x="1920" y="763"/>
                  </a:cubicBezTo>
                  <a:cubicBezTo>
                    <a:pt x="1920" y="763"/>
                    <a:pt x="1830" y="97"/>
                    <a:pt x="1603" y="97"/>
                  </a:cubicBezTo>
                  <a:cubicBezTo>
                    <a:pt x="1567" y="97"/>
                    <a:pt x="1526" y="115"/>
                    <a:pt x="1482" y="156"/>
                  </a:cubicBezTo>
                  <a:cubicBezTo>
                    <a:pt x="1288" y="350"/>
                    <a:pt x="1094" y="544"/>
                    <a:pt x="924" y="739"/>
                  </a:cubicBezTo>
                  <a:cubicBezTo>
                    <a:pt x="924" y="739"/>
                    <a:pt x="672" y="73"/>
                    <a:pt x="493" y="73"/>
                  </a:cubicBezTo>
                  <a:cubicBezTo>
                    <a:pt x="464" y="73"/>
                    <a:pt x="437" y="91"/>
                    <a:pt x="413" y="131"/>
                  </a:cubicBezTo>
                  <a:cubicBezTo>
                    <a:pt x="243" y="617"/>
                    <a:pt x="98" y="1103"/>
                    <a:pt x="0" y="1613"/>
                  </a:cubicBezTo>
                  <a:cubicBezTo>
                    <a:pt x="0" y="1613"/>
                    <a:pt x="1039" y="1644"/>
                    <a:pt x="2099" y="1644"/>
                  </a:cubicBezTo>
                  <a:cubicBezTo>
                    <a:pt x="3158" y="1644"/>
                    <a:pt x="4239" y="1613"/>
                    <a:pt x="4324" y="1492"/>
                  </a:cubicBezTo>
                  <a:cubicBezTo>
                    <a:pt x="4459" y="1289"/>
                    <a:pt x="4115" y="108"/>
                    <a:pt x="3813" y="108"/>
                  </a:cubicBezTo>
                  <a:cubicBezTo>
                    <a:pt x="3789" y="108"/>
                    <a:pt x="3765" y="115"/>
                    <a:pt x="3741" y="131"/>
                  </a:cubicBezTo>
                  <a:cubicBezTo>
                    <a:pt x="3523" y="350"/>
                    <a:pt x="3353" y="642"/>
                    <a:pt x="3280" y="933"/>
                  </a:cubicBezTo>
                  <a:cubicBezTo>
                    <a:pt x="3280" y="933"/>
                    <a:pt x="2744" y="0"/>
                    <a:pt x="25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Google Shape;217;p6"/>
            <p:cNvSpPr/>
            <p:nvPr/>
          </p:nvSpPr>
          <p:spPr>
            <a:xfrm>
              <a:off x="-887041" y="1718764"/>
              <a:ext cx="8589" cy="31489"/>
            </a:xfrm>
            <a:custGeom>
              <a:avLst/>
              <a:gdLst/>
              <a:ahLst/>
              <a:cxnLst/>
              <a:rect l="l" t="t" r="r" b="b"/>
              <a:pathLst>
                <a:path w="220" h="809" extrusionOk="0">
                  <a:moveTo>
                    <a:pt x="159" y="1"/>
                  </a:moveTo>
                  <a:cubicBezTo>
                    <a:pt x="140" y="1"/>
                    <a:pt x="122" y="13"/>
                    <a:pt x="122" y="37"/>
                  </a:cubicBezTo>
                  <a:cubicBezTo>
                    <a:pt x="122" y="256"/>
                    <a:pt x="98" y="499"/>
                    <a:pt x="25" y="741"/>
                  </a:cubicBezTo>
                  <a:cubicBezTo>
                    <a:pt x="1" y="741"/>
                    <a:pt x="1" y="790"/>
                    <a:pt x="25" y="790"/>
                  </a:cubicBezTo>
                  <a:lnTo>
                    <a:pt x="49" y="790"/>
                  </a:lnTo>
                  <a:cubicBezTo>
                    <a:pt x="49" y="802"/>
                    <a:pt x="55" y="808"/>
                    <a:pt x="64" y="808"/>
                  </a:cubicBezTo>
                  <a:cubicBezTo>
                    <a:pt x="73" y="808"/>
                    <a:pt x="86" y="802"/>
                    <a:pt x="98" y="790"/>
                  </a:cubicBezTo>
                  <a:cubicBezTo>
                    <a:pt x="195" y="547"/>
                    <a:pt x="219" y="280"/>
                    <a:pt x="195" y="37"/>
                  </a:cubicBezTo>
                  <a:cubicBezTo>
                    <a:pt x="195" y="13"/>
                    <a:pt x="177" y="1"/>
                    <a:pt x="1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218;p6"/>
            <p:cNvSpPr/>
            <p:nvPr/>
          </p:nvSpPr>
          <p:spPr>
            <a:xfrm>
              <a:off x="-931418" y="1708744"/>
              <a:ext cx="10379" cy="40793"/>
            </a:xfrm>
            <a:custGeom>
              <a:avLst/>
              <a:gdLst/>
              <a:ahLst/>
              <a:cxnLst/>
              <a:rect l="l" t="t" r="r" b="b"/>
              <a:pathLst>
                <a:path w="269" h="1046" extrusionOk="0">
                  <a:moveTo>
                    <a:pt x="147" y="0"/>
                  </a:moveTo>
                  <a:cubicBezTo>
                    <a:pt x="122" y="0"/>
                    <a:pt x="98" y="25"/>
                    <a:pt x="122" y="49"/>
                  </a:cubicBezTo>
                  <a:cubicBezTo>
                    <a:pt x="147" y="365"/>
                    <a:pt x="122" y="875"/>
                    <a:pt x="1" y="948"/>
                  </a:cubicBezTo>
                  <a:cubicBezTo>
                    <a:pt x="1" y="972"/>
                    <a:pt x="1" y="996"/>
                    <a:pt x="1" y="1021"/>
                  </a:cubicBezTo>
                  <a:cubicBezTo>
                    <a:pt x="25" y="1021"/>
                    <a:pt x="25" y="1045"/>
                    <a:pt x="49" y="1045"/>
                  </a:cubicBezTo>
                  <a:lnTo>
                    <a:pt x="74" y="1045"/>
                  </a:lnTo>
                  <a:cubicBezTo>
                    <a:pt x="268" y="924"/>
                    <a:pt x="195" y="195"/>
                    <a:pt x="195" y="49"/>
                  </a:cubicBezTo>
                  <a:cubicBezTo>
                    <a:pt x="195" y="0"/>
                    <a:pt x="171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Google Shape;219;p6"/>
            <p:cNvSpPr/>
            <p:nvPr/>
          </p:nvSpPr>
          <p:spPr>
            <a:xfrm>
              <a:off x="-976869" y="1713396"/>
              <a:ext cx="6800" cy="34352"/>
            </a:xfrm>
            <a:custGeom>
              <a:avLst/>
              <a:gdLst/>
              <a:ahLst/>
              <a:cxnLst/>
              <a:rect l="l" t="t" r="r" b="b"/>
              <a:pathLst>
                <a:path w="171" h="876" extrusionOk="0">
                  <a:moveTo>
                    <a:pt x="122" y="1"/>
                  </a:moveTo>
                  <a:cubicBezTo>
                    <a:pt x="98" y="1"/>
                    <a:pt x="74" y="25"/>
                    <a:pt x="74" y="50"/>
                  </a:cubicBezTo>
                  <a:cubicBezTo>
                    <a:pt x="74" y="317"/>
                    <a:pt x="49" y="560"/>
                    <a:pt x="1" y="827"/>
                  </a:cubicBezTo>
                  <a:cubicBezTo>
                    <a:pt x="1" y="851"/>
                    <a:pt x="1" y="875"/>
                    <a:pt x="49" y="875"/>
                  </a:cubicBezTo>
                  <a:cubicBezTo>
                    <a:pt x="74" y="875"/>
                    <a:pt x="98" y="875"/>
                    <a:pt x="98" y="851"/>
                  </a:cubicBezTo>
                  <a:cubicBezTo>
                    <a:pt x="147" y="584"/>
                    <a:pt x="171" y="317"/>
                    <a:pt x="171" y="50"/>
                  </a:cubicBezTo>
                  <a:cubicBezTo>
                    <a:pt x="171" y="25"/>
                    <a:pt x="147" y="1"/>
                    <a:pt x="1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" name="Google Shape;220;p6"/>
            <p:cNvSpPr/>
            <p:nvPr/>
          </p:nvSpPr>
          <p:spPr>
            <a:xfrm>
              <a:off x="-1015520" y="1710891"/>
              <a:ext cx="10378" cy="35783"/>
            </a:xfrm>
            <a:custGeom>
              <a:avLst/>
              <a:gdLst/>
              <a:ahLst/>
              <a:cxnLst/>
              <a:rect l="l" t="t" r="r" b="b"/>
              <a:pathLst>
                <a:path w="269" h="924" extrusionOk="0">
                  <a:moveTo>
                    <a:pt x="98" y="0"/>
                  </a:moveTo>
                  <a:cubicBezTo>
                    <a:pt x="74" y="0"/>
                    <a:pt x="49" y="0"/>
                    <a:pt x="25" y="24"/>
                  </a:cubicBezTo>
                  <a:cubicBezTo>
                    <a:pt x="1" y="316"/>
                    <a:pt x="49" y="607"/>
                    <a:pt x="171" y="899"/>
                  </a:cubicBezTo>
                  <a:cubicBezTo>
                    <a:pt x="171" y="899"/>
                    <a:pt x="195" y="923"/>
                    <a:pt x="195" y="923"/>
                  </a:cubicBezTo>
                  <a:lnTo>
                    <a:pt x="219" y="923"/>
                  </a:lnTo>
                  <a:cubicBezTo>
                    <a:pt x="244" y="899"/>
                    <a:pt x="268" y="875"/>
                    <a:pt x="244" y="850"/>
                  </a:cubicBezTo>
                  <a:cubicBezTo>
                    <a:pt x="147" y="607"/>
                    <a:pt x="98" y="316"/>
                    <a:pt x="122" y="49"/>
                  </a:cubicBezTo>
                  <a:cubicBezTo>
                    <a:pt x="122" y="24"/>
                    <a:pt x="122" y="0"/>
                    <a:pt x="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9" name="Google Shape;221;p6"/>
          <p:cNvGrpSpPr>
            <a:grpSpLocks/>
          </p:cNvGrpSpPr>
          <p:nvPr/>
        </p:nvGrpSpPr>
        <p:grpSpPr bwMode="auto">
          <a:xfrm flipH="1">
            <a:off x="176213" y="5946775"/>
            <a:ext cx="717550" cy="739775"/>
            <a:chOff x="5294267" y="4624350"/>
            <a:chExt cx="383004" cy="395854"/>
          </a:xfrm>
        </p:grpSpPr>
        <p:sp>
          <p:nvSpPr>
            <p:cNvPr id="30" name="Google Shape;222;p6"/>
            <p:cNvSpPr/>
            <p:nvPr/>
          </p:nvSpPr>
          <p:spPr>
            <a:xfrm>
              <a:off x="5358666" y="4859654"/>
              <a:ext cx="58468" cy="160550"/>
            </a:xfrm>
            <a:custGeom>
              <a:avLst/>
              <a:gdLst/>
              <a:ahLst/>
              <a:cxnLst/>
              <a:rect l="l" t="t" r="r" b="b"/>
              <a:pathLst>
                <a:path w="671" h="1845" extrusionOk="0">
                  <a:moveTo>
                    <a:pt x="106" y="0"/>
                  </a:moveTo>
                  <a:cubicBezTo>
                    <a:pt x="55" y="0"/>
                    <a:pt x="0" y="47"/>
                    <a:pt x="15" y="119"/>
                  </a:cubicBezTo>
                  <a:lnTo>
                    <a:pt x="501" y="1796"/>
                  </a:lnTo>
                  <a:cubicBezTo>
                    <a:pt x="501" y="1820"/>
                    <a:pt x="525" y="1844"/>
                    <a:pt x="573" y="1844"/>
                  </a:cubicBezTo>
                  <a:lnTo>
                    <a:pt x="598" y="1844"/>
                  </a:lnTo>
                  <a:cubicBezTo>
                    <a:pt x="646" y="1844"/>
                    <a:pt x="671" y="1796"/>
                    <a:pt x="646" y="1747"/>
                  </a:cubicBezTo>
                  <a:lnTo>
                    <a:pt x="185" y="71"/>
                  </a:lnTo>
                  <a:cubicBezTo>
                    <a:pt x="175" y="22"/>
                    <a:pt x="141" y="0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" name="Google Shape;223;p6"/>
            <p:cNvSpPr/>
            <p:nvPr/>
          </p:nvSpPr>
          <p:spPr>
            <a:xfrm>
              <a:off x="5294267" y="4894482"/>
              <a:ext cx="175403" cy="68808"/>
            </a:xfrm>
            <a:custGeom>
              <a:avLst/>
              <a:gdLst/>
              <a:ahLst/>
              <a:cxnLst/>
              <a:rect l="l" t="t" r="r" b="b"/>
              <a:pathLst>
                <a:path w="2017" h="788" extrusionOk="0">
                  <a:moveTo>
                    <a:pt x="1934" y="0"/>
                  </a:moveTo>
                  <a:cubicBezTo>
                    <a:pt x="1921" y="0"/>
                    <a:pt x="1908" y="3"/>
                    <a:pt x="1895" y="10"/>
                  </a:cubicBezTo>
                  <a:lnTo>
                    <a:pt x="49" y="617"/>
                  </a:lnTo>
                  <a:cubicBezTo>
                    <a:pt x="25" y="642"/>
                    <a:pt x="1" y="666"/>
                    <a:pt x="1" y="714"/>
                  </a:cubicBezTo>
                  <a:cubicBezTo>
                    <a:pt x="1" y="739"/>
                    <a:pt x="49" y="763"/>
                    <a:pt x="74" y="763"/>
                  </a:cubicBezTo>
                  <a:lnTo>
                    <a:pt x="98" y="787"/>
                  </a:lnTo>
                  <a:lnTo>
                    <a:pt x="1944" y="180"/>
                  </a:lnTo>
                  <a:cubicBezTo>
                    <a:pt x="1993" y="156"/>
                    <a:pt x="2017" y="107"/>
                    <a:pt x="1993" y="59"/>
                  </a:cubicBezTo>
                  <a:cubicBezTo>
                    <a:pt x="1993" y="23"/>
                    <a:pt x="1967" y="0"/>
                    <a:pt x="19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224;p6"/>
            <p:cNvSpPr/>
            <p:nvPr/>
          </p:nvSpPr>
          <p:spPr>
            <a:xfrm>
              <a:off x="5310367" y="4884288"/>
              <a:ext cx="150829" cy="93442"/>
            </a:xfrm>
            <a:custGeom>
              <a:avLst/>
              <a:gdLst/>
              <a:ahLst/>
              <a:cxnLst/>
              <a:rect l="l" t="t" r="r" b="b"/>
              <a:pathLst>
                <a:path w="1734" h="1081" extrusionOk="0">
                  <a:moveTo>
                    <a:pt x="110" y="0"/>
                  </a:moveTo>
                  <a:cubicBezTo>
                    <a:pt x="38" y="0"/>
                    <a:pt x="0" y="92"/>
                    <a:pt x="82" y="133"/>
                  </a:cubicBezTo>
                  <a:lnTo>
                    <a:pt x="1588" y="1080"/>
                  </a:lnTo>
                  <a:lnTo>
                    <a:pt x="1637" y="1080"/>
                  </a:lnTo>
                  <a:cubicBezTo>
                    <a:pt x="1661" y="1080"/>
                    <a:pt x="1685" y="1080"/>
                    <a:pt x="1709" y="1056"/>
                  </a:cubicBezTo>
                  <a:cubicBezTo>
                    <a:pt x="1734" y="1007"/>
                    <a:pt x="1709" y="959"/>
                    <a:pt x="1685" y="935"/>
                  </a:cubicBezTo>
                  <a:lnTo>
                    <a:pt x="155" y="11"/>
                  </a:lnTo>
                  <a:cubicBezTo>
                    <a:pt x="139" y="4"/>
                    <a:pt x="124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" name="Google Shape;225;p6"/>
            <p:cNvSpPr/>
            <p:nvPr/>
          </p:nvSpPr>
          <p:spPr>
            <a:xfrm>
              <a:off x="5340872" y="4845213"/>
              <a:ext cx="97445" cy="158002"/>
            </a:xfrm>
            <a:custGeom>
              <a:avLst/>
              <a:gdLst/>
              <a:ahLst/>
              <a:cxnLst/>
              <a:rect l="l" t="t" r="r" b="b"/>
              <a:pathLst>
                <a:path w="1118" h="1814" extrusionOk="0">
                  <a:moveTo>
                    <a:pt x="1010" y="0"/>
                  </a:moveTo>
                  <a:cubicBezTo>
                    <a:pt x="984" y="0"/>
                    <a:pt x="962" y="12"/>
                    <a:pt x="947" y="41"/>
                  </a:cubicBezTo>
                  <a:lnTo>
                    <a:pt x="24" y="1717"/>
                  </a:lnTo>
                  <a:cubicBezTo>
                    <a:pt x="0" y="1741"/>
                    <a:pt x="24" y="1790"/>
                    <a:pt x="49" y="1814"/>
                  </a:cubicBezTo>
                  <a:lnTo>
                    <a:pt x="97" y="1814"/>
                  </a:lnTo>
                  <a:cubicBezTo>
                    <a:pt x="122" y="1814"/>
                    <a:pt x="146" y="1814"/>
                    <a:pt x="170" y="1790"/>
                  </a:cubicBezTo>
                  <a:lnTo>
                    <a:pt x="1093" y="113"/>
                  </a:lnTo>
                  <a:cubicBezTo>
                    <a:pt x="1118" y="89"/>
                    <a:pt x="1093" y="41"/>
                    <a:pt x="1069" y="16"/>
                  </a:cubicBezTo>
                  <a:cubicBezTo>
                    <a:pt x="1049" y="6"/>
                    <a:pt x="1029" y="0"/>
                    <a:pt x="10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" name="Google Shape;226;p6"/>
            <p:cNvSpPr/>
            <p:nvPr/>
          </p:nvSpPr>
          <p:spPr>
            <a:xfrm>
              <a:off x="5499327" y="4624350"/>
              <a:ext cx="175403" cy="150357"/>
            </a:xfrm>
            <a:custGeom>
              <a:avLst/>
              <a:gdLst/>
              <a:ahLst/>
              <a:cxnLst/>
              <a:rect l="l" t="t" r="r" b="b"/>
              <a:pathLst>
                <a:path w="2017" h="1731" extrusionOk="0">
                  <a:moveTo>
                    <a:pt x="1166" y="175"/>
                  </a:moveTo>
                  <a:cubicBezTo>
                    <a:pt x="1555" y="175"/>
                    <a:pt x="1871" y="467"/>
                    <a:pt x="1871" y="856"/>
                  </a:cubicBezTo>
                  <a:cubicBezTo>
                    <a:pt x="1871" y="1285"/>
                    <a:pt x="1511" y="1569"/>
                    <a:pt x="1144" y="1569"/>
                  </a:cubicBezTo>
                  <a:cubicBezTo>
                    <a:pt x="971" y="1569"/>
                    <a:pt x="796" y="1506"/>
                    <a:pt x="656" y="1366"/>
                  </a:cubicBezTo>
                  <a:cubicBezTo>
                    <a:pt x="219" y="929"/>
                    <a:pt x="534" y="175"/>
                    <a:pt x="1166" y="175"/>
                  </a:cubicBezTo>
                  <a:close/>
                  <a:moveTo>
                    <a:pt x="1142" y="1"/>
                  </a:moveTo>
                  <a:cubicBezTo>
                    <a:pt x="930" y="1"/>
                    <a:pt x="714" y="77"/>
                    <a:pt x="534" y="248"/>
                  </a:cubicBezTo>
                  <a:cubicBezTo>
                    <a:pt x="0" y="807"/>
                    <a:pt x="389" y="1730"/>
                    <a:pt x="1166" y="1730"/>
                  </a:cubicBezTo>
                  <a:cubicBezTo>
                    <a:pt x="1628" y="1730"/>
                    <a:pt x="2016" y="1342"/>
                    <a:pt x="2016" y="856"/>
                  </a:cubicBezTo>
                  <a:cubicBezTo>
                    <a:pt x="2016" y="344"/>
                    <a:pt x="1590" y="1"/>
                    <a:pt x="11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" name="Google Shape;227;p6"/>
            <p:cNvSpPr/>
            <p:nvPr/>
          </p:nvSpPr>
          <p:spPr>
            <a:xfrm>
              <a:off x="5615414" y="4833320"/>
              <a:ext cx="32199" cy="89195"/>
            </a:xfrm>
            <a:custGeom>
              <a:avLst/>
              <a:gdLst/>
              <a:ahLst/>
              <a:cxnLst/>
              <a:rect l="l" t="t" r="r" b="b"/>
              <a:pathLst>
                <a:path w="671" h="1845" extrusionOk="0">
                  <a:moveTo>
                    <a:pt x="106" y="0"/>
                  </a:moveTo>
                  <a:cubicBezTo>
                    <a:pt x="55" y="0"/>
                    <a:pt x="0" y="47"/>
                    <a:pt x="15" y="119"/>
                  </a:cubicBezTo>
                  <a:lnTo>
                    <a:pt x="501" y="1796"/>
                  </a:lnTo>
                  <a:cubicBezTo>
                    <a:pt x="501" y="1820"/>
                    <a:pt x="525" y="1844"/>
                    <a:pt x="573" y="1844"/>
                  </a:cubicBezTo>
                  <a:lnTo>
                    <a:pt x="598" y="1844"/>
                  </a:lnTo>
                  <a:cubicBezTo>
                    <a:pt x="646" y="1844"/>
                    <a:pt x="671" y="1796"/>
                    <a:pt x="646" y="1747"/>
                  </a:cubicBezTo>
                  <a:lnTo>
                    <a:pt x="185" y="71"/>
                  </a:lnTo>
                  <a:cubicBezTo>
                    <a:pt x="175" y="22"/>
                    <a:pt x="141" y="0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" name="Google Shape;228;p6"/>
            <p:cNvSpPr/>
            <p:nvPr/>
          </p:nvSpPr>
          <p:spPr>
            <a:xfrm>
              <a:off x="5579826" y="4852858"/>
              <a:ext cx="97445" cy="38226"/>
            </a:xfrm>
            <a:custGeom>
              <a:avLst/>
              <a:gdLst/>
              <a:ahLst/>
              <a:cxnLst/>
              <a:rect l="l" t="t" r="r" b="b"/>
              <a:pathLst>
                <a:path w="2017" h="788" extrusionOk="0">
                  <a:moveTo>
                    <a:pt x="1934" y="0"/>
                  </a:moveTo>
                  <a:cubicBezTo>
                    <a:pt x="1921" y="0"/>
                    <a:pt x="1908" y="3"/>
                    <a:pt x="1895" y="10"/>
                  </a:cubicBezTo>
                  <a:lnTo>
                    <a:pt x="49" y="617"/>
                  </a:lnTo>
                  <a:cubicBezTo>
                    <a:pt x="25" y="642"/>
                    <a:pt x="1" y="666"/>
                    <a:pt x="1" y="714"/>
                  </a:cubicBezTo>
                  <a:cubicBezTo>
                    <a:pt x="1" y="739"/>
                    <a:pt x="49" y="763"/>
                    <a:pt x="74" y="763"/>
                  </a:cubicBezTo>
                  <a:lnTo>
                    <a:pt x="98" y="787"/>
                  </a:lnTo>
                  <a:lnTo>
                    <a:pt x="1944" y="180"/>
                  </a:lnTo>
                  <a:cubicBezTo>
                    <a:pt x="1993" y="156"/>
                    <a:pt x="2017" y="107"/>
                    <a:pt x="1993" y="59"/>
                  </a:cubicBezTo>
                  <a:cubicBezTo>
                    <a:pt x="1993" y="23"/>
                    <a:pt x="1967" y="0"/>
                    <a:pt x="19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" name="Google Shape;229;p6"/>
            <p:cNvSpPr/>
            <p:nvPr/>
          </p:nvSpPr>
          <p:spPr>
            <a:xfrm>
              <a:off x="5589146" y="4846912"/>
              <a:ext cx="83041" cy="52667"/>
            </a:xfrm>
            <a:custGeom>
              <a:avLst/>
              <a:gdLst/>
              <a:ahLst/>
              <a:cxnLst/>
              <a:rect l="l" t="t" r="r" b="b"/>
              <a:pathLst>
                <a:path w="1734" h="1081" extrusionOk="0">
                  <a:moveTo>
                    <a:pt x="110" y="0"/>
                  </a:moveTo>
                  <a:cubicBezTo>
                    <a:pt x="38" y="0"/>
                    <a:pt x="0" y="92"/>
                    <a:pt x="82" y="133"/>
                  </a:cubicBezTo>
                  <a:lnTo>
                    <a:pt x="1588" y="1080"/>
                  </a:lnTo>
                  <a:lnTo>
                    <a:pt x="1637" y="1080"/>
                  </a:lnTo>
                  <a:cubicBezTo>
                    <a:pt x="1661" y="1080"/>
                    <a:pt x="1685" y="1080"/>
                    <a:pt x="1709" y="1056"/>
                  </a:cubicBezTo>
                  <a:cubicBezTo>
                    <a:pt x="1734" y="1007"/>
                    <a:pt x="1709" y="959"/>
                    <a:pt x="1685" y="935"/>
                  </a:cubicBezTo>
                  <a:lnTo>
                    <a:pt x="155" y="11"/>
                  </a:lnTo>
                  <a:cubicBezTo>
                    <a:pt x="139" y="4"/>
                    <a:pt x="124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" name="Google Shape;230;p6"/>
            <p:cNvSpPr/>
            <p:nvPr/>
          </p:nvSpPr>
          <p:spPr>
            <a:xfrm>
              <a:off x="5606093" y="4825675"/>
              <a:ext cx="53384" cy="87495"/>
            </a:xfrm>
            <a:custGeom>
              <a:avLst/>
              <a:gdLst/>
              <a:ahLst/>
              <a:cxnLst/>
              <a:rect l="l" t="t" r="r" b="b"/>
              <a:pathLst>
                <a:path w="1118" h="1814" extrusionOk="0">
                  <a:moveTo>
                    <a:pt x="1010" y="0"/>
                  </a:moveTo>
                  <a:cubicBezTo>
                    <a:pt x="984" y="0"/>
                    <a:pt x="962" y="12"/>
                    <a:pt x="947" y="41"/>
                  </a:cubicBezTo>
                  <a:lnTo>
                    <a:pt x="24" y="1717"/>
                  </a:lnTo>
                  <a:cubicBezTo>
                    <a:pt x="0" y="1741"/>
                    <a:pt x="24" y="1790"/>
                    <a:pt x="49" y="1814"/>
                  </a:cubicBezTo>
                  <a:lnTo>
                    <a:pt x="97" y="1814"/>
                  </a:lnTo>
                  <a:cubicBezTo>
                    <a:pt x="122" y="1814"/>
                    <a:pt x="146" y="1814"/>
                    <a:pt x="170" y="1790"/>
                  </a:cubicBezTo>
                  <a:lnTo>
                    <a:pt x="1093" y="113"/>
                  </a:lnTo>
                  <a:cubicBezTo>
                    <a:pt x="1118" y="89"/>
                    <a:pt x="1093" y="41"/>
                    <a:pt x="1069" y="16"/>
                  </a:cubicBezTo>
                  <a:cubicBezTo>
                    <a:pt x="1049" y="6"/>
                    <a:pt x="1029" y="0"/>
                    <a:pt x="10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9" name="Google Shape;231;p6"/>
          <p:cNvGrpSpPr>
            <a:grpSpLocks/>
          </p:cNvGrpSpPr>
          <p:nvPr/>
        </p:nvGrpSpPr>
        <p:grpSpPr bwMode="auto">
          <a:xfrm rot="14395328" flipH="1">
            <a:off x="11268076" y="381000"/>
            <a:ext cx="715962" cy="363537"/>
            <a:chOff x="5294267" y="4825749"/>
            <a:chExt cx="383004" cy="194455"/>
          </a:xfrm>
        </p:grpSpPr>
        <p:sp>
          <p:nvSpPr>
            <p:cNvPr id="40" name="Google Shape;232;p6"/>
            <p:cNvSpPr/>
            <p:nvPr/>
          </p:nvSpPr>
          <p:spPr>
            <a:xfrm>
              <a:off x="5358550" y="4858470"/>
              <a:ext cx="57748" cy="160489"/>
            </a:xfrm>
            <a:custGeom>
              <a:avLst/>
              <a:gdLst/>
              <a:ahLst/>
              <a:cxnLst/>
              <a:rect l="l" t="t" r="r" b="b"/>
              <a:pathLst>
                <a:path w="671" h="1845" extrusionOk="0">
                  <a:moveTo>
                    <a:pt x="106" y="0"/>
                  </a:moveTo>
                  <a:cubicBezTo>
                    <a:pt x="55" y="0"/>
                    <a:pt x="0" y="47"/>
                    <a:pt x="15" y="119"/>
                  </a:cubicBezTo>
                  <a:lnTo>
                    <a:pt x="501" y="1796"/>
                  </a:lnTo>
                  <a:cubicBezTo>
                    <a:pt x="501" y="1820"/>
                    <a:pt x="525" y="1844"/>
                    <a:pt x="573" y="1844"/>
                  </a:cubicBezTo>
                  <a:lnTo>
                    <a:pt x="598" y="1844"/>
                  </a:lnTo>
                  <a:cubicBezTo>
                    <a:pt x="646" y="1844"/>
                    <a:pt x="671" y="1796"/>
                    <a:pt x="646" y="1747"/>
                  </a:cubicBezTo>
                  <a:lnTo>
                    <a:pt x="185" y="71"/>
                  </a:lnTo>
                  <a:cubicBezTo>
                    <a:pt x="175" y="22"/>
                    <a:pt x="141" y="0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" name="Google Shape;233;p6"/>
            <p:cNvSpPr/>
            <p:nvPr/>
          </p:nvSpPr>
          <p:spPr>
            <a:xfrm>
              <a:off x="5293202" y="4894250"/>
              <a:ext cx="175791" cy="68781"/>
            </a:xfrm>
            <a:custGeom>
              <a:avLst/>
              <a:gdLst/>
              <a:ahLst/>
              <a:cxnLst/>
              <a:rect l="l" t="t" r="r" b="b"/>
              <a:pathLst>
                <a:path w="2017" h="788" extrusionOk="0">
                  <a:moveTo>
                    <a:pt x="1934" y="0"/>
                  </a:moveTo>
                  <a:cubicBezTo>
                    <a:pt x="1921" y="0"/>
                    <a:pt x="1908" y="3"/>
                    <a:pt x="1895" y="10"/>
                  </a:cubicBezTo>
                  <a:lnTo>
                    <a:pt x="49" y="617"/>
                  </a:lnTo>
                  <a:cubicBezTo>
                    <a:pt x="25" y="642"/>
                    <a:pt x="1" y="666"/>
                    <a:pt x="1" y="714"/>
                  </a:cubicBezTo>
                  <a:cubicBezTo>
                    <a:pt x="1" y="739"/>
                    <a:pt x="49" y="763"/>
                    <a:pt x="74" y="763"/>
                  </a:cubicBezTo>
                  <a:lnTo>
                    <a:pt x="98" y="787"/>
                  </a:lnTo>
                  <a:lnTo>
                    <a:pt x="1944" y="180"/>
                  </a:lnTo>
                  <a:cubicBezTo>
                    <a:pt x="1993" y="156"/>
                    <a:pt x="2017" y="107"/>
                    <a:pt x="1993" y="59"/>
                  </a:cubicBezTo>
                  <a:cubicBezTo>
                    <a:pt x="1993" y="23"/>
                    <a:pt x="1967" y="0"/>
                    <a:pt x="19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" name="Google Shape;234;p6"/>
            <p:cNvSpPr/>
            <p:nvPr/>
          </p:nvSpPr>
          <p:spPr>
            <a:xfrm>
              <a:off x="5311686" y="4882845"/>
              <a:ext cx="151164" cy="94255"/>
            </a:xfrm>
            <a:custGeom>
              <a:avLst/>
              <a:gdLst/>
              <a:ahLst/>
              <a:cxnLst/>
              <a:rect l="l" t="t" r="r" b="b"/>
              <a:pathLst>
                <a:path w="1734" h="1081" extrusionOk="0">
                  <a:moveTo>
                    <a:pt x="110" y="0"/>
                  </a:moveTo>
                  <a:cubicBezTo>
                    <a:pt x="38" y="0"/>
                    <a:pt x="0" y="92"/>
                    <a:pt x="82" y="133"/>
                  </a:cubicBezTo>
                  <a:lnTo>
                    <a:pt x="1588" y="1080"/>
                  </a:lnTo>
                  <a:lnTo>
                    <a:pt x="1637" y="1080"/>
                  </a:lnTo>
                  <a:cubicBezTo>
                    <a:pt x="1661" y="1080"/>
                    <a:pt x="1685" y="1080"/>
                    <a:pt x="1709" y="1056"/>
                  </a:cubicBezTo>
                  <a:cubicBezTo>
                    <a:pt x="1734" y="1007"/>
                    <a:pt x="1709" y="959"/>
                    <a:pt x="1685" y="935"/>
                  </a:cubicBezTo>
                  <a:lnTo>
                    <a:pt x="155" y="11"/>
                  </a:lnTo>
                  <a:cubicBezTo>
                    <a:pt x="139" y="4"/>
                    <a:pt x="124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" name="Google Shape;235;p6"/>
            <p:cNvSpPr/>
            <p:nvPr/>
          </p:nvSpPr>
          <p:spPr>
            <a:xfrm>
              <a:off x="5341356" y="4845142"/>
              <a:ext cx="96813" cy="157942"/>
            </a:xfrm>
            <a:custGeom>
              <a:avLst/>
              <a:gdLst/>
              <a:ahLst/>
              <a:cxnLst/>
              <a:rect l="l" t="t" r="r" b="b"/>
              <a:pathLst>
                <a:path w="1118" h="1814" extrusionOk="0">
                  <a:moveTo>
                    <a:pt x="1010" y="0"/>
                  </a:moveTo>
                  <a:cubicBezTo>
                    <a:pt x="984" y="0"/>
                    <a:pt x="962" y="12"/>
                    <a:pt x="947" y="41"/>
                  </a:cubicBezTo>
                  <a:lnTo>
                    <a:pt x="24" y="1717"/>
                  </a:lnTo>
                  <a:cubicBezTo>
                    <a:pt x="0" y="1741"/>
                    <a:pt x="24" y="1790"/>
                    <a:pt x="49" y="1814"/>
                  </a:cubicBezTo>
                  <a:lnTo>
                    <a:pt x="97" y="1814"/>
                  </a:lnTo>
                  <a:cubicBezTo>
                    <a:pt x="122" y="1814"/>
                    <a:pt x="146" y="1814"/>
                    <a:pt x="170" y="1790"/>
                  </a:cubicBezTo>
                  <a:lnTo>
                    <a:pt x="1093" y="113"/>
                  </a:lnTo>
                  <a:cubicBezTo>
                    <a:pt x="1118" y="89"/>
                    <a:pt x="1093" y="41"/>
                    <a:pt x="1069" y="16"/>
                  </a:cubicBezTo>
                  <a:cubicBezTo>
                    <a:pt x="1049" y="6"/>
                    <a:pt x="1029" y="0"/>
                    <a:pt x="10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" name="Google Shape;236;p6"/>
            <p:cNvSpPr/>
            <p:nvPr/>
          </p:nvSpPr>
          <p:spPr>
            <a:xfrm>
              <a:off x="5613677" y="4833003"/>
              <a:ext cx="33120" cy="89161"/>
            </a:xfrm>
            <a:custGeom>
              <a:avLst/>
              <a:gdLst/>
              <a:ahLst/>
              <a:cxnLst/>
              <a:rect l="l" t="t" r="r" b="b"/>
              <a:pathLst>
                <a:path w="671" h="1845" extrusionOk="0">
                  <a:moveTo>
                    <a:pt x="106" y="0"/>
                  </a:moveTo>
                  <a:cubicBezTo>
                    <a:pt x="55" y="0"/>
                    <a:pt x="0" y="47"/>
                    <a:pt x="15" y="119"/>
                  </a:cubicBezTo>
                  <a:lnTo>
                    <a:pt x="501" y="1796"/>
                  </a:lnTo>
                  <a:cubicBezTo>
                    <a:pt x="501" y="1820"/>
                    <a:pt x="525" y="1844"/>
                    <a:pt x="573" y="1844"/>
                  </a:cubicBezTo>
                  <a:lnTo>
                    <a:pt x="598" y="1844"/>
                  </a:lnTo>
                  <a:cubicBezTo>
                    <a:pt x="646" y="1844"/>
                    <a:pt x="671" y="1796"/>
                    <a:pt x="646" y="1747"/>
                  </a:cubicBezTo>
                  <a:lnTo>
                    <a:pt x="185" y="71"/>
                  </a:lnTo>
                  <a:cubicBezTo>
                    <a:pt x="175" y="22"/>
                    <a:pt x="141" y="0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" name="Google Shape;237;p6"/>
            <p:cNvSpPr/>
            <p:nvPr/>
          </p:nvSpPr>
          <p:spPr>
            <a:xfrm>
              <a:off x="5578002" y="4852599"/>
              <a:ext cx="97662" cy="38212"/>
            </a:xfrm>
            <a:custGeom>
              <a:avLst/>
              <a:gdLst/>
              <a:ahLst/>
              <a:cxnLst/>
              <a:rect l="l" t="t" r="r" b="b"/>
              <a:pathLst>
                <a:path w="2017" h="788" extrusionOk="0">
                  <a:moveTo>
                    <a:pt x="1934" y="0"/>
                  </a:moveTo>
                  <a:cubicBezTo>
                    <a:pt x="1921" y="0"/>
                    <a:pt x="1908" y="3"/>
                    <a:pt x="1895" y="10"/>
                  </a:cubicBezTo>
                  <a:lnTo>
                    <a:pt x="49" y="617"/>
                  </a:lnTo>
                  <a:cubicBezTo>
                    <a:pt x="25" y="642"/>
                    <a:pt x="1" y="666"/>
                    <a:pt x="1" y="714"/>
                  </a:cubicBezTo>
                  <a:cubicBezTo>
                    <a:pt x="1" y="739"/>
                    <a:pt x="49" y="763"/>
                    <a:pt x="74" y="763"/>
                  </a:cubicBezTo>
                  <a:lnTo>
                    <a:pt x="98" y="787"/>
                  </a:lnTo>
                  <a:lnTo>
                    <a:pt x="1944" y="180"/>
                  </a:lnTo>
                  <a:cubicBezTo>
                    <a:pt x="1993" y="156"/>
                    <a:pt x="2017" y="107"/>
                    <a:pt x="1993" y="59"/>
                  </a:cubicBezTo>
                  <a:cubicBezTo>
                    <a:pt x="1993" y="23"/>
                    <a:pt x="1967" y="0"/>
                    <a:pt x="19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" name="Google Shape;238;p6"/>
            <p:cNvSpPr/>
            <p:nvPr/>
          </p:nvSpPr>
          <p:spPr>
            <a:xfrm>
              <a:off x="5589378" y="4845360"/>
              <a:ext cx="83225" cy="51798"/>
            </a:xfrm>
            <a:custGeom>
              <a:avLst/>
              <a:gdLst/>
              <a:ahLst/>
              <a:cxnLst/>
              <a:rect l="l" t="t" r="r" b="b"/>
              <a:pathLst>
                <a:path w="1734" h="1081" extrusionOk="0">
                  <a:moveTo>
                    <a:pt x="110" y="0"/>
                  </a:moveTo>
                  <a:cubicBezTo>
                    <a:pt x="38" y="0"/>
                    <a:pt x="0" y="92"/>
                    <a:pt x="82" y="133"/>
                  </a:cubicBezTo>
                  <a:lnTo>
                    <a:pt x="1588" y="1080"/>
                  </a:lnTo>
                  <a:lnTo>
                    <a:pt x="1637" y="1080"/>
                  </a:lnTo>
                  <a:cubicBezTo>
                    <a:pt x="1661" y="1080"/>
                    <a:pt x="1685" y="1080"/>
                    <a:pt x="1709" y="1056"/>
                  </a:cubicBezTo>
                  <a:cubicBezTo>
                    <a:pt x="1734" y="1007"/>
                    <a:pt x="1709" y="959"/>
                    <a:pt x="1685" y="935"/>
                  </a:cubicBezTo>
                  <a:lnTo>
                    <a:pt x="155" y="11"/>
                  </a:lnTo>
                  <a:cubicBezTo>
                    <a:pt x="139" y="4"/>
                    <a:pt x="124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" name="Google Shape;239;p6"/>
            <p:cNvSpPr/>
            <p:nvPr/>
          </p:nvSpPr>
          <p:spPr>
            <a:xfrm>
              <a:off x="5605651" y="4825730"/>
              <a:ext cx="53502" cy="87463"/>
            </a:xfrm>
            <a:custGeom>
              <a:avLst/>
              <a:gdLst/>
              <a:ahLst/>
              <a:cxnLst/>
              <a:rect l="l" t="t" r="r" b="b"/>
              <a:pathLst>
                <a:path w="1118" h="1814" extrusionOk="0">
                  <a:moveTo>
                    <a:pt x="1010" y="0"/>
                  </a:moveTo>
                  <a:cubicBezTo>
                    <a:pt x="984" y="0"/>
                    <a:pt x="962" y="12"/>
                    <a:pt x="947" y="41"/>
                  </a:cubicBezTo>
                  <a:lnTo>
                    <a:pt x="24" y="1717"/>
                  </a:lnTo>
                  <a:cubicBezTo>
                    <a:pt x="0" y="1741"/>
                    <a:pt x="24" y="1790"/>
                    <a:pt x="49" y="1814"/>
                  </a:cubicBezTo>
                  <a:lnTo>
                    <a:pt x="97" y="1814"/>
                  </a:lnTo>
                  <a:cubicBezTo>
                    <a:pt x="122" y="1814"/>
                    <a:pt x="146" y="1814"/>
                    <a:pt x="170" y="1790"/>
                  </a:cubicBezTo>
                  <a:lnTo>
                    <a:pt x="1093" y="113"/>
                  </a:lnTo>
                  <a:cubicBezTo>
                    <a:pt x="1118" y="89"/>
                    <a:pt x="1093" y="41"/>
                    <a:pt x="1069" y="16"/>
                  </a:cubicBezTo>
                  <a:cubicBezTo>
                    <a:pt x="1049" y="6"/>
                    <a:pt x="1029" y="0"/>
                    <a:pt x="10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94" name="Google Shape;194;p6"/>
          <p:cNvSpPr txBox="1">
            <a:spLocks noGrp="1"/>
          </p:cNvSpPr>
          <p:nvPr>
            <p:ph type="title"/>
          </p:nvPr>
        </p:nvSpPr>
        <p:spPr>
          <a:xfrm>
            <a:off x="1005100" y="560133"/>
            <a:ext cx="9926400" cy="8620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66091317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1_Title only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1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oogle Shape;195;p6"/>
          <p:cNvGrpSpPr>
            <a:grpSpLocks/>
          </p:cNvGrpSpPr>
          <p:nvPr/>
        </p:nvGrpSpPr>
        <p:grpSpPr bwMode="auto">
          <a:xfrm rot="20354607" flipH="1">
            <a:off x="-381000" y="269875"/>
            <a:ext cx="1830388" cy="1663700"/>
            <a:chOff x="7844079" y="226728"/>
            <a:chExt cx="1373387" cy="1246991"/>
          </a:xfrm>
        </p:grpSpPr>
        <p:sp>
          <p:nvSpPr>
            <p:cNvPr id="4" name="Google Shape;196;p6"/>
            <p:cNvSpPr/>
            <p:nvPr/>
          </p:nvSpPr>
          <p:spPr>
            <a:xfrm rot="-1688081">
              <a:off x="8404284" y="291664"/>
              <a:ext cx="164378" cy="141596"/>
            </a:xfrm>
            <a:custGeom>
              <a:avLst/>
              <a:gdLst/>
              <a:ahLst/>
              <a:cxnLst/>
              <a:rect l="l" t="t" r="r" b="b"/>
              <a:pathLst>
                <a:path w="827" h="713" extrusionOk="0">
                  <a:moveTo>
                    <a:pt x="462" y="105"/>
                  </a:moveTo>
                  <a:cubicBezTo>
                    <a:pt x="802" y="105"/>
                    <a:pt x="802" y="615"/>
                    <a:pt x="462" y="615"/>
                  </a:cubicBezTo>
                  <a:cubicBezTo>
                    <a:pt x="317" y="591"/>
                    <a:pt x="219" y="494"/>
                    <a:pt x="219" y="348"/>
                  </a:cubicBezTo>
                  <a:cubicBezTo>
                    <a:pt x="219" y="202"/>
                    <a:pt x="341" y="105"/>
                    <a:pt x="462" y="105"/>
                  </a:cubicBezTo>
                  <a:close/>
                  <a:moveTo>
                    <a:pt x="481" y="1"/>
                  </a:moveTo>
                  <a:cubicBezTo>
                    <a:pt x="392" y="1"/>
                    <a:pt x="299" y="33"/>
                    <a:pt x="219" y="105"/>
                  </a:cubicBezTo>
                  <a:cubicBezTo>
                    <a:pt x="1" y="324"/>
                    <a:pt x="171" y="688"/>
                    <a:pt x="462" y="712"/>
                  </a:cubicBezTo>
                  <a:cubicBezTo>
                    <a:pt x="657" y="712"/>
                    <a:pt x="827" y="542"/>
                    <a:pt x="827" y="348"/>
                  </a:cubicBezTo>
                  <a:cubicBezTo>
                    <a:pt x="827" y="136"/>
                    <a:pt x="663" y="1"/>
                    <a:pt x="481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" name="Google Shape;197;p6"/>
            <p:cNvSpPr/>
            <p:nvPr/>
          </p:nvSpPr>
          <p:spPr>
            <a:xfrm rot="-1688081">
              <a:off x="7885669" y="508705"/>
              <a:ext cx="222744" cy="212988"/>
            </a:xfrm>
            <a:custGeom>
              <a:avLst/>
              <a:gdLst/>
              <a:ahLst/>
              <a:cxnLst/>
              <a:rect l="l" t="t" r="r" b="b"/>
              <a:pathLst>
                <a:path w="1119" h="1074" extrusionOk="0">
                  <a:moveTo>
                    <a:pt x="681" y="441"/>
                  </a:moveTo>
                  <a:cubicBezTo>
                    <a:pt x="681" y="441"/>
                    <a:pt x="681" y="441"/>
                    <a:pt x="681" y="466"/>
                  </a:cubicBezTo>
                  <a:cubicBezTo>
                    <a:pt x="681" y="466"/>
                    <a:pt x="657" y="490"/>
                    <a:pt x="584" y="490"/>
                  </a:cubicBezTo>
                  <a:cubicBezTo>
                    <a:pt x="608" y="466"/>
                    <a:pt x="632" y="441"/>
                    <a:pt x="657" y="441"/>
                  </a:cubicBezTo>
                  <a:close/>
                  <a:moveTo>
                    <a:pt x="384" y="97"/>
                  </a:moveTo>
                  <a:cubicBezTo>
                    <a:pt x="401" y="97"/>
                    <a:pt x="420" y="98"/>
                    <a:pt x="438" y="101"/>
                  </a:cubicBezTo>
                  <a:cubicBezTo>
                    <a:pt x="559" y="101"/>
                    <a:pt x="681" y="126"/>
                    <a:pt x="778" y="150"/>
                  </a:cubicBezTo>
                  <a:cubicBezTo>
                    <a:pt x="924" y="199"/>
                    <a:pt x="1021" y="369"/>
                    <a:pt x="972" y="514"/>
                  </a:cubicBezTo>
                  <a:cubicBezTo>
                    <a:pt x="924" y="733"/>
                    <a:pt x="705" y="976"/>
                    <a:pt x="559" y="976"/>
                  </a:cubicBezTo>
                  <a:lnTo>
                    <a:pt x="511" y="976"/>
                  </a:lnTo>
                  <a:cubicBezTo>
                    <a:pt x="414" y="879"/>
                    <a:pt x="438" y="733"/>
                    <a:pt x="511" y="612"/>
                  </a:cubicBezTo>
                  <a:cubicBezTo>
                    <a:pt x="608" y="587"/>
                    <a:pt x="754" y="563"/>
                    <a:pt x="778" y="490"/>
                  </a:cubicBezTo>
                  <a:cubicBezTo>
                    <a:pt x="802" y="441"/>
                    <a:pt x="778" y="393"/>
                    <a:pt x="754" y="369"/>
                  </a:cubicBezTo>
                  <a:cubicBezTo>
                    <a:pt x="730" y="344"/>
                    <a:pt x="705" y="344"/>
                    <a:pt x="681" y="344"/>
                  </a:cubicBezTo>
                  <a:cubicBezTo>
                    <a:pt x="608" y="344"/>
                    <a:pt x="535" y="417"/>
                    <a:pt x="462" y="514"/>
                  </a:cubicBezTo>
                  <a:cubicBezTo>
                    <a:pt x="441" y="519"/>
                    <a:pt x="419" y="521"/>
                    <a:pt x="398" y="521"/>
                  </a:cubicBezTo>
                  <a:cubicBezTo>
                    <a:pt x="299" y="521"/>
                    <a:pt x="202" y="477"/>
                    <a:pt x="122" y="417"/>
                  </a:cubicBezTo>
                  <a:cubicBezTo>
                    <a:pt x="98" y="369"/>
                    <a:pt x="98" y="344"/>
                    <a:pt x="122" y="296"/>
                  </a:cubicBezTo>
                  <a:cubicBezTo>
                    <a:pt x="165" y="168"/>
                    <a:pt x="263" y="97"/>
                    <a:pt x="384" y="97"/>
                  </a:cubicBezTo>
                  <a:close/>
                  <a:moveTo>
                    <a:pt x="386" y="1"/>
                  </a:moveTo>
                  <a:cubicBezTo>
                    <a:pt x="230" y="1"/>
                    <a:pt x="69" y="97"/>
                    <a:pt x="25" y="271"/>
                  </a:cubicBezTo>
                  <a:cubicBezTo>
                    <a:pt x="1" y="344"/>
                    <a:pt x="1" y="417"/>
                    <a:pt x="49" y="466"/>
                  </a:cubicBezTo>
                  <a:cubicBezTo>
                    <a:pt x="147" y="563"/>
                    <a:pt x="292" y="612"/>
                    <a:pt x="414" y="612"/>
                  </a:cubicBezTo>
                  <a:cubicBezTo>
                    <a:pt x="341" y="733"/>
                    <a:pt x="341" y="927"/>
                    <a:pt x="462" y="1049"/>
                  </a:cubicBezTo>
                  <a:cubicBezTo>
                    <a:pt x="487" y="1073"/>
                    <a:pt x="511" y="1073"/>
                    <a:pt x="559" y="1073"/>
                  </a:cubicBezTo>
                  <a:cubicBezTo>
                    <a:pt x="754" y="1073"/>
                    <a:pt x="1021" y="782"/>
                    <a:pt x="1070" y="539"/>
                  </a:cubicBezTo>
                  <a:cubicBezTo>
                    <a:pt x="1118" y="320"/>
                    <a:pt x="997" y="126"/>
                    <a:pt x="827" y="77"/>
                  </a:cubicBezTo>
                  <a:cubicBezTo>
                    <a:pt x="705" y="29"/>
                    <a:pt x="584" y="4"/>
                    <a:pt x="438" y="4"/>
                  </a:cubicBezTo>
                  <a:cubicBezTo>
                    <a:pt x="421" y="2"/>
                    <a:pt x="403" y="1"/>
                    <a:pt x="386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" name="Google Shape;198;p6"/>
            <p:cNvSpPr/>
            <p:nvPr/>
          </p:nvSpPr>
          <p:spPr>
            <a:xfrm rot="-1688081">
              <a:off x="7969074" y="265754"/>
              <a:ext cx="216788" cy="212988"/>
            </a:xfrm>
            <a:custGeom>
              <a:avLst/>
              <a:gdLst/>
              <a:ahLst/>
              <a:cxnLst/>
              <a:rect l="l" t="t" r="r" b="b"/>
              <a:pathLst>
                <a:path w="1094" h="1072" extrusionOk="0">
                  <a:moveTo>
                    <a:pt x="484" y="620"/>
                  </a:moveTo>
                  <a:cubicBezTo>
                    <a:pt x="474" y="660"/>
                    <a:pt x="413" y="681"/>
                    <a:pt x="413" y="681"/>
                  </a:cubicBezTo>
                  <a:cubicBezTo>
                    <a:pt x="433" y="641"/>
                    <a:pt x="452" y="634"/>
                    <a:pt x="484" y="620"/>
                  </a:cubicBezTo>
                  <a:close/>
                  <a:moveTo>
                    <a:pt x="480" y="88"/>
                  </a:moveTo>
                  <a:cubicBezTo>
                    <a:pt x="512" y="88"/>
                    <a:pt x="542" y="105"/>
                    <a:pt x="559" y="122"/>
                  </a:cubicBezTo>
                  <a:cubicBezTo>
                    <a:pt x="607" y="243"/>
                    <a:pt x="607" y="365"/>
                    <a:pt x="559" y="486"/>
                  </a:cubicBezTo>
                  <a:cubicBezTo>
                    <a:pt x="462" y="486"/>
                    <a:pt x="389" y="535"/>
                    <a:pt x="340" y="608"/>
                  </a:cubicBezTo>
                  <a:cubicBezTo>
                    <a:pt x="316" y="632"/>
                    <a:pt x="316" y="681"/>
                    <a:pt x="340" y="681"/>
                  </a:cubicBezTo>
                  <a:cubicBezTo>
                    <a:pt x="365" y="729"/>
                    <a:pt x="389" y="753"/>
                    <a:pt x="437" y="753"/>
                  </a:cubicBezTo>
                  <a:cubicBezTo>
                    <a:pt x="535" y="753"/>
                    <a:pt x="607" y="632"/>
                    <a:pt x="632" y="559"/>
                  </a:cubicBezTo>
                  <a:lnTo>
                    <a:pt x="778" y="559"/>
                  </a:lnTo>
                  <a:cubicBezTo>
                    <a:pt x="790" y="555"/>
                    <a:pt x="804" y="553"/>
                    <a:pt x="818" y="553"/>
                  </a:cubicBezTo>
                  <a:cubicBezTo>
                    <a:pt x="883" y="553"/>
                    <a:pt x="956" y="596"/>
                    <a:pt x="996" y="656"/>
                  </a:cubicBezTo>
                  <a:cubicBezTo>
                    <a:pt x="996" y="681"/>
                    <a:pt x="996" y="729"/>
                    <a:pt x="972" y="753"/>
                  </a:cubicBezTo>
                  <a:cubicBezTo>
                    <a:pt x="850" y="899"/>
                    <a:pt x="656" y="972"/>
                    <a:pt x="462" y="972"/>
                  </a:cubicBezTo>
                  <a:cubicBezTo>
                    <a:pt x="449" y="974"/>
                    <a:pt x="437" y="975"/>
                    <a:pt x="424" y="975"/>
                  </a:cubicBezTo>
                  <a:cubicBezTo>
                    <a:pt x="268" y="975"/>
                    <a:pt x="122" y="838"/>
                    <a:pt x="122" y="681"/>
                  </a:cubicBezTo>
                  <a:cubicBezTo>
                    <a:pt x="97" y="511"/>
                    <a:pt x="146" y="316"/>
                    <a:pt x="243" y="170"/>
                  </a:cubicBezTo>
                  <a:cubicBezTo>
                    <a:pt x="292" y="122"/>
                    <a:pt x="365" y="98"/>
                    <a:pt x="437" y="98"/>
                  </a:cubicBezTo>
                  <a:cubicBezTo>
                    <a:pt x="452" y="90"/>
                    <a:pt x="466" y="88"/>
                    <a:pt x="480" y="88"/>
                  </a:cubicBezTo>
                  <a:close/>
                  <a:moveTo>
                    <a:pt x="437" y="0"/>
                  </a:moveTo>
                  <a:cubicBezTo>
                    <a:pt x="340" y="0"/>
                    <a:pt x="243" y="49"/>
                    <a:pt x="170" y="122"/>
                  </a:cubicBezTo>
                  <a:cubicBezTo>
                    <a:pt x="49" y="292"/>
                    <a:pt x="0" y="511"/>
                    <a:pt x="24" y="705"/>
                  </a:cubicBezTo>
                  <a:cubicBezTo>
                    <a:pt x="24" y="910"/>
                    <a:pt x="195" y="1072"/>
                    <a:pt x="396" y="1072"/>
                  </a:cubicBezTo>
                  <a:cubicBezTo>
                    <a:pt x="410" y="1072"/>
                    <a:pt x="423" y="1071"/>
                    <a:pt x="437" y="1069"/>
                  </a:cubicBezTo>
                  <a:cubicBezTo>
                    <a:pt x="656" y="1069"/>
                    <a:pt x="875" y="972"/>
                    <a:pt x="1045" y="826"/>
                  </a:cubicBezTo>
                  <a:cubicBezTo>
                    <a:pt x="1069" y="753"/>
                    <a:pt x="1093" y="705"/>
                    <a:pt x="1069" y="632"/>
                  </a:cubicBezTo>
                  <a:cubicBezTo>
                    <a:pt x="1006" y="548"/>
                    <a:pt x="906" y="482"/>
                    <a:pt x="801" y="482"/>
                  </a:cubicBezTo>
                  <a:cubicBezTo>
                    <a:pt x="785" y="482"/>
                    <a:pt x="769" y="483"/>
                    <a:pt x="753" y="486"/>
                  </a:cubicBezTo>
                  <a:lnTo>
                    <a:pt x="656" y="486"/>
                  </a:lnTo>
                  <a:cubicBezTo>
                    <a:pt x="705" y="365"/>
                    <a:pt x="680" y="219"/>
                    <a:pt x="632" y="98"/>
                  </a:cubicBezTo>
                  <a:cubicBezTo>
                    <a:pt x="583" y="49"/>
                    <a:pt x="510" y="0"/>
                    <a:pt x="437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" name="Google Shape;199;p6"/>
            <p:cNvSpPr/>
            <p:nvPr/>
          </p:nvSpPr>
          <p:spPr>
            <a:xfrm rot="-1688081">
              <a:off x="8097840" y="455886"/>
              <a:ext cx="197730" cy="172533"/>
            </a:xfrm>
            <a:custGeom>
              <a:avLst/>
              <a:gdLst/>
              <a:ahLst/>
              <a:cxnLst/>
              <a:rect l="l" t="t" r="r" b="b"/>
              <a:pathLst>
                <a:path w="997" h="868" extrusionOk="0">
                  <a:moveTo>
                    <a:pt x="405" y="1"/>
                  </a:moveTo>
                  <a:cubicBezTo>
                    <a:pt x="214" y="1"/>
                    <a:pt x="67" y="97"/>
                    <a:pt x="49" y="168"/>
                  </a:cubicBezTo>
                  <a:cubicBezTo>
                    <a:pt x="0" y="363"/>
                    <a:pt x="49" y="557"/>
                    <a:pt x="195" y="703"/>
                  </a:cubicBezTo>
                  <a:cubicBezTo>
                    <a:pt x="350" y="801"/>
                    <a:pt x="529" y="867"/>
                    <a:pt x="667" y="867"/>
                  </a:cubicBezTo>
                  <a:cubicBezTo>
                    <a:pt x="767" y="867"/>
                    <a:pt x="844" y="833"/>
                    <a:pt x="875" y="751"/>
                  </a:cubicBezTo>
                  <a:cubicBezTo>
                    <a:pt x="996" y="484"/>
                    <a:pt x="875" y="168"/>
                    <a:pt x="632" y="47"/>
                  </a:cubicBezTo>
                  <a:cubicBezTo>
                    <a:pt x="553" y="14"/>
                    <a:pt x="476" y="1"/>
                    <a:pt x="40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" name="Google Shape;200;p6"/>
            <p:cNvSpPr/>
            <p:nvPr/>
          </p:nvSpPr>
          <p:spPr>
            <a:xfrm rot="-1688081">
              <a:off x="8096717" y="483916"/>
              <a:ext cx="91718" cy="96380"/>
            </a:xfrm>
            <a:custGeom>
              <a:avLst/>
              <a:gdLst/>
              <a:ahLst/>
              <a:cxnLst/>
              <a:rect l="l" t="t" r="r" b="b"/>
              <a:pathLst>
                <a:path w="463" h="487" extrusionOk="0">
                  <a:moveTo>
                    <a:pt x="462" y="0"/>
                  </a:moveTo>
                  <a:lnTo>
                    <a:pt x="1" y="486"/>
                  </a:lnTo>
                  <a:cubicBezTo>
                    <a:pt x="1" y="486"/>
                    <a:pt x="438" y="98"/>
                    <a:pt x="46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" name="Google Shape;201;p6"/>
            <p:cNvSpPr/>
            <p:nvPr/>
          </p:nvSpPr>
          <p:spPr>
            <a:xfrm rot="-1688081">
              <a:off x="8086977" y="473246"/>
              <a:ext cx="110777" cy="116608"/>
            </a:xfrm>
            <a:custGeom>
              <a:avLst/>
              <a:gdLst/>
              <a:ahLst/>
              <a:cxnLst/>
              <a:rect l="l" t="t" r="r" b="b"/>
              <a:pathLst>
                <a:path w="559" h="586" extrusionOk="0">
                  <a:moveTo>
                    <a:pt x="504" y="1"/>
                  </a:moveTo>
                  <a:cubicBezTo>
                    <a:pt x="487" y="1"/>
                    <a:pt x="471" y="9"/>
                    <a:pt x="462" y="27"/>
                  </a:cubicBezTo>
                  <a:cubicBezTo>
                    <a:pt x="340" y="197"/>
                    <a:pt x="195" y="367"/>
                    <a:pt x="25" y="489"/>
                  </a:cubicBezTo>
                  <a:cubicBezTo>
                    <a:pt x="0" y="513"/>
                    <a:pt x="0" y="537"/>
                    <a:pt x="25" y="562"/>
                  </a:cubicBezTo>
                  <a:cubicBezTo>
                    <a:pt x="25" y="562"/>
                    <a:pt x="49" y="562"/>
                    <a:pt x="49" y="586"/>
                  </a:cubicBezTo>
                  <a:cubicBezTo>
                    <a:pt x="73" y="562"/>
                    <a:pt x="73" y="562"/>
                    <a:pt x="73" y="562"/>
                  </a:cubicBezTo>
                  <a:cubicBezTo>
                    <a:pt x="267" y="416"/>
                    <a:pt x="413" y="246"/>
                    <a:pt x="559" y="51"/>
                  </a:cubicBezTo>
                  <a:cubicBezTo>
                    <a:pt x="559" y="21"/>
                    <a:pt x="531" y="1"/>
                    <a:pt x="504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" name="Google Shape;202;p6"/>
            <p:cNvSpPr/>
            <p:nvPr/>
          </p:nvSpPr>
          <p:spPr>
            <a:xfrm rot="-1688081">
              <a:off x="8145696" y="484405"/>
              <a:ext cx="102438" cy="116608"/>
            </a:xfrm>
            <a:custGeom>
              <a:avLst/>
              <a:gdLst/>
              <a:ahLst/>
              <a:cxnLst/>
              <a:rect l="l" t="t" r="r" b="b"/>
              <a:pathLst>
                <a:path w="511" h="584" extrusionOk="0">
                  <a:moveTo>
                    <a:pt x="510" y="1"/>
                  </a:moveTo>
                  <a:lnTo>
                    <a:pt x="0" y="584"/>
                  </a:lnTo>
                  <a:cubicBezTo>
                    <a:pt x="194" y="390"/>
                    <a:pt x="365" y="195"/>
                    <a:pt x="5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" name="Google Shape;203;p6"/>
            <p:cNvSpPr/>
            <p:nvPr/>
          </p:nvSpPr>
          <p:spPr>
            <a:xfrm rot="-1688081">
              <a:off x="8134246" y="477399"/>
              <a:ext cx="125070" cy="133266"/>
            </a:xfrm>
            <a:custGeom>
              <a:avLst/>
              <a:gdLst/>
              <a:ahLst/>
              <a:cxnLst/>
              <a:rect l="l" t="t" r="r" b="b"/>
              <a:pathLst>
                <a:path w="632" h="667" extrusionOk="0">
                  <a:moveTo>
                    <a:pt x="563" y="1"/>
                  </a:moveTo>
                  <a:cubicBezTo>
                    <a:pt x="547" y="1"/>
                    <a:pt x="535" y="18"/>
                    <a:pt x="535" y="35"/>
                  </a:cubicBezTo>
                  <a:cubicBezTo>
                    <a:pt x="389" y="254"/>
                    <a:pt x="219" y="448"/>
                    <a:pt x="25" y="594"/>
                  </a:cubicBezTo>
                  <a:cubicBezTo>
                    <a:pt x="0" y="618"/>
                    <a:pt x="0" y="642"/>
                    <a:pt x="25" y="667"/>
                  </a:cubicBezTo>
                  <a:lnTo>
                    <a:pt x="97" y="667"/>
                  </a:lnTo>
                  <a:cubicBezTo>
                    <a:pt x="292" y="496"/>
                    <a:pt x="486" y="278"/>
                    <a:pt x="632" y="59"/>
                  </a:cubicBezTo>
                  <a:cubicBezTo>
                    <a:pt x="632" y="35"/>
                    <a:pt x="608" y="11"/>
                    <a:pt x="583" y="11"/>
                  </a:cubicBezTo>
                  <a:cubicBezTo>
                    <a:pt x="576" y="3"/>
                    <a:pt x="569" y="1"/>
                    <a:pt x="563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" name="Google Shape;204;p6"/>
            <p:cNvSpPr/>
            <p:nvPr/>
          </p:nvSpPr>
          <p:spPr>
            <a:xfrm rot="-1688081">
              <a:off x="7849333" y="474447"/>
              <a:ext cx="145319" cy="57114"/>
            </a:xfrm>
            <a:custGeom>
              <a:avLst/>
              <a:gdLst/>
              <a:ahLst/>
              <a:cxnLst/>
              <a:rect l="l" t="t" r="r" b="b"/>
              <a:pathLst>
                <a:path w="729" h="287" extrusionOk="0">
                  <a:moveTo>
                    <a:pt x="254" y="0"/>
                  </a:moveTo>
                  <a:cubicBezTo>
                    <a:pt x="184" y="0"/>
                    <a:pt x="114" y="14"/>
                    <a:pt x="49" y="43"/>
                  </a:cubicBezTo>
                  <a:cubicBezTo>
                    <a:pt x="0" y="68"/>
                    <a:pt x="25" y="140"/>
                    <a:pt x="73" y="140"/>
                  </a:cubicBezTo>
                  <a:cubicBezTo>
                    <a:pt x="133" y="118"/>
                    <a:pt x="196" y="107"/>
                    <a:pt x="258" y="107"/>
                  </a:cubicBezTo>
                  <a:cubicBezTo>
                    <a:pt x="396" y="107"/>
                    <a:pt x="531" y="161"/>
                    <a:pt x="632" y="262"/>
                  </a:cubicBezTo>
                  <a:cubicBezTo>
                    <a:pt x="656" y="286"/>
                    <a:pt x="656" y="286"/>
                    <a:pt x="680" y="286"/>
                  </a:cubicBezTo>
                  <a:lnTo>
                    <a:pt x="705" y="286"/>
                  </a:lnTo>
                  <a:cubicBezTo>
                    <a:pt x="729" y="262"/>
                    <a:pt x="729" y="213"/>
                    <a:pt x="705" y="213"/>
                  </a:cubicBezTo>
                  <a:cubicBezTo>
                    <a:pt x="585" y="77"/>
                    <a:pt x="418" y="0"/>
                    <a:pt x="254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" name="Google Shape;205;p6"/>
            <p:cNvSpPr/>
            <p:nvPr/>
          </p:nvSpPr>
          <p:spPr>
            <a:xfrm rot="-1688081">
              <a:off x="8204018" y="501822"/>
              <a:ext cx="77425" cy="91621"/>
            </a:xfrm>
            <a:custGeom>
              <a:avLst/>
              <a:gdLst/>
              <a:ahLst/>
              <a:cxnLst/>
              <a:rect l="l" t="t" r="r" b="b"/>
              <a:pathLst>
                <a:path w="389" h="462" extrusionOk="0">
                  <a:moveTo>
                    <a:pt x="389" y="0"/>
                  </a:moveTo>
                  <a:lnTo>
                    <a:pt x="0" y="462"/>
                  </a:lnTo>
                  <a:cubicBezTo>
                    <a:pt x="0" y="462"/>
                    <a:pt x="364" y="146"/>
                    <a:pt x="38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" name="Google Shape;206;p6"/>
            <p:cNvSpPr/>
            <p:nvPr/>
          </p:nvSpPr>
          <p:spPr>
            <a:xfrm rot="-1688081">
              <a:off x="8189668" y="491995"/>
              <a:ext cx="101247" cy="111848"/>
            </a:xfrm>
            <a:custGeom>
              <a:avLst/>
              <a:gdLst/>
              <a:ahLst/>
              <a:cxnLst/>
              <a:rect l="l" t="t" r="r" b="b"/>
              <a:pathLst>
                <a:path w="511" h="566" extrusionOk="0">
                  <a:moveTo>
                    <a:pt x="462" y="1"/>
                  </a:moveTo>
                  <a:cubicBezTo>
                    <a:pt x="444" y="1"/>
                    <a:pt x="425" y="19"/>
                    <a:pt x="413" y="55"/>
                  </a:cubicBezTo>
                  <a:cubicBezTo>
                    <a:pt x="389" y="152"/>
                    <a:pt x="170" y="371"/>
                    <a:pt x="24" y="468"/>
                  </a:cubicBezTo>
                  <a:cubicBezTo>
                    <a:pt x="0" y="493"/>
                    <a:pt x="0" y="517"/>
                    <a:pt x="24" y="541"/>
                  </a:cubicBezTo>
                  <a:cubicBezTo>
                    <a:pt x="24" y="541"/>
                    <a:pt x="49" y="565"/>
                    <a:pt x="73" y="565"/>
                  </a:cubicBezTo>
                  <a:cubicBezTo>
                    <a:pt x="73" y="565"/>
                    <a:pt x="73" y="541"/>
                    <a:pt x="73" y="541"/>
                  </a:cubicBezTo>
                  <a:cubicBezTo>
                    <a:pt x="122" y="493"/>
                    <a:pt x="486" y="225"/>
                    <a:pt x="510" y="55"/>
                  </a:cubicBezTo>
                  <a:cubicBezTo>
                    <a:pt x="498" y="19"/>
                    <a:pt x="480" y="1"/>
                    <a:pt x="462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" name="Google Shape;207;p6"/>
            <p:cNvSpPr/>
            <p:nvPr/>
          </p:nvSpPr>
          <p:spPr>
            <a:xfrm rot="-1688081">
              <a:off x="7906533" y="365424"/>
              <a:ext cx="77425" cy="139215"/>
            </a:xfrm>
            <a:custGeom>
              <a:avLst/>
              <a:gdLst/>
              <a:ahLst/>
              <a:cxnLst/>
              <a:rect l="l" t="t" r="r" b="b"/>
              <a:pathLst>
                <a:path w="390" h="699" extrusionOk="0">
                  <a:moveTo>
                    <a:pt x="158" y="0"/>
                  </a:moveTo>
                  <a:cubicBezTo>
                    <a:pt x="146" y="0"/>
                    <a:pt x="134" y="6"/>
                    <a:pt x="122" y="18"/>
                  </a:cubicBezTo>
                  <a:cubicBezTo>
                    <a:pt x="0" y="237"/>
                    <a:pt x="98" y="529"/>
                    <a:pt x="292" y="699"/>
                  </a:cubicBezTo>
                  <a:lnTo>
                    <a:pt x="365" y="699"/>
                  </a:lnTo>
                  <a:cubicBezTo>
                    <a:pt x="389" y="674"/>
                    <a:pt x="389" y="650"/>
                    <a:pt x="365" y="626"/>
                  </a:cubicBezTo>
                  <a:cubicBezTo>
                    <a:pt x="171" y="504"/>
                    <a:pt x="122" y="261"/>
                    <a:pt x="195" y="67"/>
                  </a:cubicBezTo>
                  <a:cubicBezTo>
                    <a:pt x="219" y="43"/>
                    <a:pt x="219" y="18"/>
                    <a:pt x="195" y="18"/>
                  </a:cubicBezTo>
                  <a:cubicBezTo>
                    <a:pt x="183" y="6"/>
                    <a:pt x="171" y="0"/>
                    <a:pt x="158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" name="Google Shape;208;p6"/>
            <p:cNvSpPr/>
            <p:nvPr/>
          </p:nvSpPr>
          <p:spPr>
            <a:xfrm rot="-1688081">
              <a:off x="8626992" y="406417"/>
              <a:ext cx="366872" cy="1042332"/>
            </a:xfrm>
            <a:custGeom>
              <a:avLst/>
              <a:gdLst/>
              <a:ahLst/>
              <a:cxnLst/>
              <a:rect l="l" t="t" r="r" b="b"/>
              <a:pathLst>
                <a:path w="1848" h="5242" extrusionOk="0">
                  <a:moveTo>
                    <a:pt x="156" y="1"/>
                  </a:moveTo>
                  <a:cubicBezTo>
                    <a:pt x="122" y="1"/>
                    <a:pt x="86" y="7"/>
                    <a:pt x="49" y="19"/>
                  </a:cubicBezTo>
                  <a:cubicBezTo>
                    <a:pt x="25" y="19"/>
                    <a:pt x="1" y="43"/>
                    <a:pt x="1" y="68"/>
                  </a:cubicBezTo>
                  <a:cubicBezTo>
                    <a:pt x="25" y="92"/>
                    <a:pt x="25" y="116"/>
                    <a:pt x="49" y="116"/>
                  </a:cubicBezTo>
                  <a:lnTo>
                    <a:pt x="74" y="92"/>
                  </a:lnTo>
                  <a:lnTo>
                    <a:pt x="244" y="92"/>
                  </a:lnTo>
                  <a:cubicBezTo>
                    <a:pt x="251" y="99"/>
                    <a:pt x="258" y="102"/>
                    <a:pt x="265" y="102"/>
                  </a:cubicBezTo>
                  <a:cubicBezTo>
                    <a:pt x="280" y="102"/>
                    <a:pt x="292" y="85"/>
                    <a:pt x="292" y="68"/>
                  </a:cubicBezTo>
                  <a:cubicBezTo>
                    <a:pt x="292" y="43"/>
                    <a:pt x="268" y="19"/>
                    <a:pt x="244" y="19"/>
                  </a:cubicBezTo>
                  <a:cubicBezTo>
                    <a:pt x="220" y="7"/>
                    <a:pt x="189" y="1"/>
                    <a:pt x="156" y="1"/>
                  </a:cubicBezTo>
                  <a:close/>
                  <a:moveTo>
                    <a:pt x="438" y="43"/>
                  </a:moveTo>
                  <a:cubicBezTo>
                    <a:pt x="414" y="43"/>
                    <a:pt x="390" y="68"/>
                    <a:pt x="390" y="92"/>
                  </a:cubicBezTo>
                  <a:cubicBezTo>
                    <a:pt x="390" y="116"/>
                    <a:pt x="390" y="141"/>
                    <a:pt x="414" y="141"/>
                  </a:cubicBezTo>
                  <a:cubicBezTo>
                    <a:pt x="487" y="165"/>
                    <a:pt x="535" y="165"/>
                    <a:pt x="584" y="189"/>
                  </a:cubicBezTo>
                  <a:lnTo>
                    <a:pt x="608" y="189"/>
                  </a:lnTo>
                  <a:cubicBezTo>
                    <a:pt x="632" y="189"/>
                    <a:pt x="632" y="189"/>
                    <a:pt x="657" y="165"/>
                  </a:cubicBezTo>
                  <a:cubicBezTo>
                    <a:pt x="657" y="141"/>
                    <a:pt x="657" y="116"/>
                    <a:pt x="632" y="116"/>
                  </a:cubicBezTo>
                  <a:cubicBezTo>
                    <a:pt x="560" y="92"/>
                    <a:pt x="511" y="68"/>
                    <a:pt x="438" y="43"/>
                  </a:cubicBezTo>
                  <a:close/>
                  <a:moveTo>
                    <a:pt x="778" y="195"/>
                  </a:moveTo>
                  <a:cubicBezTo>
                    <a:pt x="766" y="195"/>
                    <a:pt x="754" y="201"/>
                    <a:pt x="754" y="213"/>
                  </a:cubicBezTo>
                  <a:cubicBezTo>
                    <a:pt x="730" y="238"/>
                    <a:pt x="730" y="262"/>
                    <a:pt x="754" y="286"/>
                  </a:cubicBezTo>
                  <a:cubicBezTo>
                    <a:pt x="803" y="311"/>
                    <a:pt x="851" y="359"/>
                    <a:pt x="875" y="384"/>
                  </a:cubicBezTo>
                  <a:cubicBezTo>
                    <a:pt x="900" y="408"/>
                    <a:pt x="900" y="408"/>
                    <a:pt x="924" y="408"/>
                  </a:cubicBezTo>
                  <a:lnTo>
                    <a:pt x="973" y="408"/>
                  </a:lnTo>
                  <a:cubicBezTo>
                    <a:pt x="973" y="384"/>
                    <a:pt x="973" y="359"/>
                    <a:pt x="973" y="335"/>
                  </a:cubicBezTo>
                  <a:cubicBezTo>
                    <a:pt x="924" y="286"/>
                    <a:pt x="875" y="238"/>
                    <a:pt x="803" y="213"/>
                  </a:cubicBezTo>
                  <a:cubicBezTo>
                    <a:pt x="803" y="201"/>
                    <a:pt x="790" y="195"/>
                    <a:pt x="778" y="195"/>
                  </a:cubicBezTo>
                  <a:close/>
                  <a:moveTo>
                    <a:pt x="1033" y="438"/>
                  </a:moveTo>
                  <a:cubicBezTo>
                    <a:pt x="1021" y="438"/>
                    <a:pt x="1009" y="444"/>
                    <a:pt x="997" y="456"/>
                  </a:cubicBezTo>
                  <a:cubicBezTo>
                    <a:pt x="973" y="456"/>
                    <a:pt x="973" y="505"/>
                    <a:pt x="997" y="529"/>
                  </a:cubicBezTo>
                  <a:cubicBezTo>
                    <a:pt x="1021" y="578"/>
                    <a:pt x="1045" y="626"/>
                    <a:pt x="1070" y="675"/>
                  </a:cubicBezTo>
                  <a:cubicBezTo>
                    <a:pt x="1070" y="699"/>
                    <a:pt x="1094" y="724"/>
                    <a:pt x="1118" y="724"/>
                  </a:cubicBezTo>
                  <a:lnTo>
                    <a:pt x="1118" y="699"/>
                  </a:lnTo>
                  <a:cubicBezTo>
                    <a:pt x="1143" y="675"/>
                    <a:pt x="1167" y="651"/>
                    <a:pt x="1143" y="626"/>
                  </a:cubicBezTo>
                  <a:cubicBezTo>
                    <a:pt x="1118" y="578"/>
                    <a:pt x="1094" y="505"/>
                    <a:pt x="1070" y="456"/>
                  </a:cubicBezTo>
                  <a:cubicBezTo>
                    <a:pt x="1058" y="444"/>
                    <a:pt x="1045" y="438"/>
                    <a:pt x="1033" y="438"/>
                  </a:cubicBezTo>
                  <a:close/>
                  <a:moveTo>
                    <a:pt x="1143" y="796"/>
                  </a:moveTo>
                  <a:cubicBezTo>
                    <a:pt x="1118" y="821"/>
                    <a:pt x="1118" y="845"/>
                    <a:pt x="1118" y="869"/>
                  </a:cubicBezTo>
                  <a:cubicBezTo>
                    <a:pt x="1118" y="918"/>
                    <a:pt x="1143" y="991"/>
                    <a:pt x="1143" y="991"/>
                  </a:cubicBezTo>
                  <a:lnTo>
                    <a:pt x="1143" y="1039"/>
                  </a:lnTo>
                  <a:cubicBezTo>
                    <a:pt x="1143" y="1064"/>
                    <a:pt x="1167" y="1088"/>
                    <a:pt x="1191" y="1088"/>
                  </a:cubicBezTo>
                  <a:cubicBezTo>
                    <a:pt x="1215" y="1088"/>
                    <a:pt x="1240" y="1064"/>
                    <a:pt x="1240" y="1039"/>
                  </a:cubicBezTo>
                  <a:cubicBezTo>
                    <a:pt x="1240" y="1015"/>
                    <a:pt x="1240" y="1015"/>
                    <a:pt x="1240" y="991"/>
                  </a:cubicBezTo>
                  <a:cubicBezTo>
                    <a:pt x="1215" y="942"/>
                    <a:pt x="1215" y="894"/>
                    <a:pt x="1215" y="845"/>
                  </a:cubicBezTo>
                  <a:cubicBezTo>
                    <a:pt x="1191" y="821"/>
                    <a:pt x="1167" y="796"/>
                    <a:pt x="1143" y="796"/>
                  </a:cubicBezTo>
                  <a:close/>
                  <a:moveTo>
                    <a:pt x="1191" y="1185"/>
                  </a:moveTo>
                  <a:cubicBezTo>
                    <a:pt x="1167" y="1185"/>
                    <a:pt x="1143" y="1209"/>
                    <a:pt x="1143" y="1234"/>
                  </a:cubicBezTo>
                  <a:cubicBezTo>
                    <a:pt x="1143" y="1282"/>
                    <a:pt x="1143" y="1355"/>
                    <a:pt x="1118" y="1404"/>
                  </a:cubicBezTo>
                  <a:cubicBezTo>
                    <a:pt x="1118" y="1428"/>
                    <a:pt x="1143" y="1452"/>
                    <a:pt x="1167" y="1452"/>
                  </a:cubicBezTo>
                  <a:cubicBezTo>
                    <a:pt x="1191" y="1452"/>
                    <a:pt x="1215" y="1452"/>
                    <a:pt x="1215" y="1428"/>
                  </a:cubicBezTo>
                  <a:cubicBezTo>
                    <a:pt x="1215" y="1355"/>
                    <a:pt x="1240" y="1307"/>
                    <a:pt x="1240" y="1234"/>
                  </a:cubicBezTo>
                  <a:cubicBezTo>
                    <a:pt x="1240" y="1209"/>
                    <a:pt x="1215" y="1185"/>
                    <a:pt x="1191" y="1185"/>
                  </a:cubicBezTo>
                  <a:close/>
                  <a:moveTo>
                    <a:pt x="1107" y="1549"/>
                  </a:moveTo>
                  <a:cubicBezTo>
                    <a:pt x="1093" y="1549"/>
                    <a:pt x="1078" y="1557"/>
                    <a:pt x="1070" y="1574"/>
                  </a:cubicBezTo>
                  <a:cubicBezTo>
                    <a:pt x="1045" y="1622"/>
                    <a:pt x="997" y="1695"/>
                    <a:pt x="973" y="1744"/>
                  </a:cubicBezTo>
                  <a:cubicBezTo>
                    <a:pt x="948" y="1744"/>
                    <a:pt x="948" y="1792"/>
                    <a:pt x="973" y="1792"/>
                  </a:cubicBezTo>
                  <a:lnTo>
                    <a:pt x="1045" y="1792"/>
                  </a:lnTo>
                  <a:cubicBezTo>
                    <a:pt x="1094" y="1744"/>
                    <a:pt x="1118" y="1671"/>
                    <a:pt x="1143" y="1622"/>
                  </a:cubicBezTo>
                  <a:cubicBezTo>
                    <a:pt x="1158" y="1575"/>
                    <a:pt x="1133" y="1549"/>
                    <a:pt x="1107" y="1549"/>
                  </a:cubicBezTo>
                  <a:close/>
                  <a:moveTo>
                    <a:pt x="438" y="1792"/>
                  </a:moveTo>
                  <a:cubicBezTo>
                    <a:pt x="394" y="1792"/>
                    <a:pt x="390" y="1893"/>
                    <a:pt x="426" y="1893"/>
                  </a:cubicBezTo>
                  <a:cubicBezTo>
                    <a:pt x="430" y="1893"/>
                    <a:pt x="434" y="1892"/>
                    <a:pt x="438" y="1890"/>
                  </a:cubicBezTo>
                  <a:lnTo>
                    <a:pt x="632" y="1890"/>
                  </a:lnTo>
                  <a:cubicBezTo>
                    <a:pt x="657" y="1890"/>
                    <a:pt x="681" y="1890"/>
                    <a:pt x="681" y="1841"/>
                  </a:cubicBezTo>
                  <a:cubicBezTo>
                    <a:pt x="681" y="1817"/>
                    <a:pt x="657" y="1817"/>
                    <a:pt x="632" y="1792"/>
                  </a:cubicBezTo>
                  <a:close/>
                  <a:moveTo>
                    <a:pt x="244" y="1841"/>
                  </a:moveTo>
                  <a:cubicBezTo>
                    <a:pt x="171" y="1865"/>
                    <a:pt x="98" y="1914"/>
                    <a:pt x="74" y="1963"/>
                  </a:cubicBezTo>
                  <a:cubicBezTo>
                    <a:pt x="49" y="1987"/>
                    <a:pt x="49" y="2011"/>
                    <a:pt x="74" y="2011"/>
                  </a:cubicBezTo>
                  <a:cubicBezTo>
                    <a:pt x="74" y="2023"/>
                    <a:pt x="74" y="2029"/>
                    <a:pt x="77" y="2029"/>
                  </a:cubicBezTo>
                  <a:cubicBezTo>
                    <a:pt x="80" y="2029"/>
                    <a:pt x="86" y="2023"/>
                    <a:pt x="98" y="2011"/>
                  </a:cubicBezTo>
                  <a:cubicBezTo>
                    <a:pt x="98" y="2023"/>
                    <a:pt x="104" y="2029"/>
                    <a:pt x="110" y="2029"/>
                  </a:cubicBezTo>
                  <a:cubicBezTo>
                    <a:pt x="116" y="2029"/>
                    <a:pt x="122" y="2023"/>
                    <a:pt x="122" y="2011"/>
                  </a:cubicBezTo>
                  <a:cubicBezTo>
                    <a:pt x="171" y="1987"/>
                    <a:pt x="220" y="1938"/>
                    <a:pt x="268" y="1938"/>
                  </a:cubicBezTo>
                  <a:cubicBezTo>
                    <a:pt x="292" y="1938"/>
                    <a:pt x="317" y="1914"/>
                    <a:pt x="292" y="1865"/>
                  </a:cubicBezTo>
                  <a:cubicBezTo>
                    <a:pt x="292" y="1841"/>
                    <a:pt x="268" y="1841"/>
                    <a:pt x="244" y="1841"/>
                  </a:cubicBezTo>
                  <a:close/>
                  <a:moveTo>
                    <a:pt x="803" y="1841"/>
                  </a:moveTo>
                  <a:cubicBezTo>
                    <a:pt x="778" y="1841"/>
                    <a:pt x="754" y="1841"/>
                    <a:pt x="754" y="1865"/>
                  </a:cubicBezTo>
                  <a:cubicBezTo>
                    <a:pt x="754" y="1890"/>
                    <a:pt x="754" y="1914"/>
                    <a:pt x="778" y="1938"/>
                  </a:cubicBezTo>
                  <a:lnTo>
                    <a:pt x="705" y="1987"/>
                  </a:lnTo>
                  <a:cubicBezTo>
                    <a:pt x="681" y="2011"/>
                    <a:pt x="681" y="2035"/>
                    <a:pt x="705" y="2060"/>
                  </a:cubicBezTo>
                  <a:lnTo>
                    <a:pt x="754" y="2060"/>
                  </a:lnTo>
                  <a:cubicBezTo>
                    <a:pt x="754" y="2060"/>
                    <a:pt x="754" y="2060"/>
                    <a:pt x="754" y="2035"/>
                  </a:cubicBezTo>
                  <a:cubicBezTo>
                    <a:pt x="803" y="2011"/>
                    <a:pt x="827" y="1987"/>
                    <a:pt x="875" y="1938"/>
                  </a:cubicBezTo>
                  <a:lnTo>
                    <a:pt x="948" y="1963"/>
                  </a:lnTo>
                  <a:cubicBezTo>
                    <a:pt x="955" y="1970"/>
                    <a:pt x="963" y="1973"/>
                    <a:pt x="970" y="1973"/>
                  </a:cubicBezTo>
                  <a:cubicBezTo>
                    <a:pt x="987" y="1973"/>
                    <a:pt x="1004" y="1955"/>
                    <a:pt x="1021" y="1938"/>
                  </a:cubicBezTo>
                  <a:cubicBezTo>
                    <a:pt x="1021" y="1914"/>
                    <a:pt x="997" y="1890"/>
                    <a:pt x="997" y="1890"/>
                  </a:cubicBezTo>
                  <a:lnTo>
                    <a:pt x="900" y="1841"/>
                  </a:lnTo>
                  <a:close/>
                  <a:moveTo>
                    <a:pt x="1143" y="1993"/>
                  </a:moveTo>
                  <a:cubicBezTo>
                    <a:pt x="1130" y="1993"/>
                    <a:pt x="1118" y="1999"/>
                    <a:pt x="1118" y="2011"/>
                  </a:cubicBezTo>
                  <a:cubicBezTo>
                    <a:pt x="1094" y="2035"/>
                    <a:pt x="1094" y="2060"/>
                    <a:pt x="1118" y="2084"/>
                  </a:cubicBezTo>
                  <a:cubicBezTo>
                    <a:pt x="1167" y="2108"/>
                    <a:pt x="1191" y="2157"/>
                    <a:pt x="1240" y="2205"/>
                  </a:cubicBezTo>
                  <a:cubicBezTo>
                    <a:pt x="1240" y="2205"/>
                    <a:pt x="1264" y="2205"/>
                    <a:pt x="1264" y="2230"/>
                  </a:cubicBezTo>
                  <a:lnTo>
                    <a:pt x="1313" y="2230"/>
                  </a:lnTo>
                  <a:cubicBezTo>
                    <a:pt x="1337" y="2205"/>
                    <a:pt x="1337" y="2181"/>
                    <a:pt x="1313" y="2157"/>
                  </a:cubicBezTo>
                  <a:cubicBezTo>
                    <a:pt x="1264" y="2108"/>
                    <a:pt x="1215" y="2060"/>
                    <a:pt x="1167" y="2011"/>
                  </a:cubicBezTo>
                  <a:cubicBezTo>
                    <a:pt x="1167" y="1999"/>
                    <a:pt x="1155" y="1993"/>
                    <a:pt x="1143" y="1993"/>
                  </a:cubicBezTo>
                  <a:close/>
                  <a:moveTo>
                    <a:pt x="585" y="2074"/>
                  </a:moveTo>
                  <a:cubicBezTo>
                    <a:pt x="576" y="2074"/>
                    <a:pt x="567" y="2077"/>
                    <a:pt x="560" y="2084"/>
                  </a:cubicBezTo>
                  <a:cubicBezTo>
                    <a:pt x="511" y="2108"/>
                    <a:pt x="462" y="2133"/>
                    <a:pt x="414" y="2157"/>
                  </a:cubicBezTo>
                  <a:cubicBezTo>
                    <a:pt x="365" y="2157"/>
                    <a:pt x="365" y="2230"/>
                    <a:pt x="414" y="2254"/>
                  </a:cubicBezTo>
                  <a:lnTo>
                    <a:pt x="438" y="2230"/>
                  </a:lnTo>
                  <a:cubicBezTo>
                    <a:pt x="487" y="2205"/>
                    <a:pt x="560" y="2181"/>
                    <a:pt x="608" y="2157"/>
                  </a:cubicBezTo>
                  <a:cubicBezTo>
                    <a:pt x="632" y="2157"/>
                    <a:pt x="632" y="2133"/>
                    <a:pt x="632" y="2108"/>
                  </a:cubicBezTo>
                  <a:cubicBezTo>
                    <a:pt x="632" y="2091"/>
                    <a:pt x="608" y="2074"/>
                    <a:pt x="585" y="2074"/>
                  </a:cubicBezTo>
                  <a:close/>
                  <a:moveTo>
                    <a:pt x="49" y="2108"/>
                  </a:moveTo>
                  <a:cubicBezTo>
                    <a:pt x="25" y="2133"/>
                    <a:pt x="1" y="2157"/>
                    <a:pt x="25" y="2181"/>
                  </a:cubicBezTo>
                  <a:cubicBezTo>
                    <a:pt x="74" y="2230"/>
                    <a:pt x="147" y="2278"/>
                    <a:pt x="220" y="2278"/>
                  </a:cubicBezTo>
                  <a:lnTo>
                    <a:pt x="244" y="2278"/>
                  </a:lnTo>
                  <a:cubicBezTo>
                    <a:pt x="244" y="2278"/>
                    <a:pt x="268" y="2254"/>
                    <a:pt x="268" y="2230"/>
                  </a:cubicBezTo>
                  <a:cubicBezTo>
                    <a:pt x="268" y="2205"/>
                    <a:pt x="244" y="2181"/>
                    <a:pt x="220" y="2181"/>
                  </a:cubicBezTo>
                  <a:cubicBezTo>
                    <a:pt x="195" y="2181"/>
                    <a:pt x="122" y="2181"/>
                    <a:pt x="98" y="2133"/>
                  </a:cubicBezTo>
                  <a:cubicBezTo>
                    <a:pt x="98" y="2108"/>
                    <a:pt x="74" y="2108"/>
                    <a:pt x="49" y="2108"/>
                  </a:cubicBezTo>
                  <a:close/>
                  <a:moveTo>
                    <a:pt x="1361" y="2278"/>
                  </a:moveTo>
                  <a:cubicBezTo>
                    <a:pt x="1337" y="2303"/>
                    <a:pt x="1313" y="2327"/>
                    <a:pt x="1337" y="2351"/>
                  </a:cubicBezTo>
                  <a:cubicBezTo>
                    <a:pt x="1337" y="2400"/>
                    <a:pt x="1361" y="2448"/>
                    <a:pt x="1361" y="2521"/>
                  </a:cubicBezTo>
                  <a:cubicBezTo>
                    <a:pt x="1361" y="2546"/>
                    <a:pt x="1386" y="2570"/>
                    <a:pt x="1410" y="2570"/>
                  </a:cubicBezTo>
                  <a:cubicBezTo>
                    <a:pt x="1434" y="2570"/>
                    <a:pt x="1458" y="2546"/>
                    <a:pt x="1458" y="2521"/>
                  </a:cubicBezTo>
                  <a:cubicBezTo>
                    <a:pt x="1458" y="2448"/>
                    <a:pt x="1434" y="2375"/>
                    <a:pt x="1410" y="2327"/>
                  </a:cubicBezTo>
                  <a:cubicBezTo>
                    <a:pt x="1410" y="2303"/>
                    <a:pt x="1361" y="2278"/>
                    <a:pt x="1361" y="2278"/>
                  </a:cubicBezTo>
                  <a:close/>
                  <a:moveTo>
                    <a:pt x="1402" y="2657"/>
                  </a:moveTo>
                  <a:cubicBezTo>
                    <a:pt x="1383" y="2657"/>
                    <a:pt x="1378" y="2674"/>
                    <a:pt x="1361" y="2691"/>
                  </a:cubicBezTo>
                  <a:cubicBezTo>
                    <a:pt x="1361" y="2764"/>
                    <a:pt x="1337" y="2813"/>
                    <a:pt x="1313" y="2861"/>
                  </a:cubicBezTo>
                  <a:cubicBezTo>
                    <a:pt x="1313" y="2886"/>
                    <a:pt x="1337" y="2910"/>
                    <a:pt x="1361" y="2934"/>
                  </a:cubicBezTo>
                  <a:cubicBezTo>
                    <a:pt x="1386" y="2934"/>
                    <a:pt x="1410" y="2934"/>
                    <a:pt x="1410" y="2910"/>
                  </a:cubicBezTo>
                  <a:cubicBezTo>
                    <a:pt x="1434" y="2837"/>
                    <a:pt x="1458" y="2764"/>
                    <a:pt x="1458" y="2716"/>
                  </a:cubicBezTo>
                  <a:cubicBezTo>
                    <a:pt x="1458" y="2691"/>
                    <a:pt x="1458" y="2667"/>
                    <a:pt x="1434" y="2667"/>
                  </a:cubicBezTo>
                  <a:cubicBezTo>
                    <a:pt x="1420" y="2660"/>
                    <a:pt x="1410" y="2657"/>
                    <a:pt x="1402" y="2657"/>
                  </a:cubicBezTo>
                  <a:close/>
                  <a:moveTo>
                    <a:pt x="1288" y="3021"/>
                  </a:moveTo>
                  <a:cubicBezTo>
                    <a:pt x="1272" y="3021"/>
                    <a:pt x="1256" y="3031"/>
                    <a:pt x="1240" y="3031"/>
                  </a:cubicBezTo>
                  <a:lnTo>
                    <a:pt x="1167" y="3201"/>
                  </a:lnTo>
                  <a:cubicBezTo>
                    <a:pt x="1143" y="3226"/>
                    <a:pt x="1167" y="3250"/>
                    <a:pt x="1191" y="3274"/>
                  </a:cubicBezTo>
                  <a:cubicBezTo>
                    <a:pt x="1215" y="3274"/>
                    <a:pt x="1240" y="3274"/>
                    <a:pt x="1240" y="3250"/>
                  </a:cubicBezTo>
                  <a:cubicBezTo>
                    <a:pt x="1264" y="3201"/>
                    <a:pt x="1313" y="3153"/>
                    <a:pt x="1337" y="3080"/>
                  </a:cubicBezTo>
                  <a:cubicBezTo>
                    <a:pt x="1337" y="3056"/>
                    <a:pt x="1337" y="3031"/>
                    <a:pt x="1313" y="3031"/>
                  </a:cubicBezTo>
                  <a:cubicBezTo>
                    <a:pt x="1305" y="3023"/>
                    <a:pt x="1296" y="3021"/>
                    <a:pt x="1288" y="3021"/>
                  </a:cubicBezTo>
                  <a:close/>
                  <a:moveTo>
                    <a:pt x="1124" y="3351"/>
                  </a:moveTo>
                  <a:cubicBezTo>
                    <a:pt x="1112" y="3351"/>
                    <a:pt x="1101" y="3357"/>
                    <a:pt x="1094" y="3371"/>
                  </a:cubicBezTo>
                  <a:cubicBezTo>
                    <a:pt x="1045" y="3444"/>
                    <a:pt x="1021" y="3493"/>
                    <a:pt x="997" y="3542"/>
                  </a:cubicBezTo>
                  <a:cubicBezTo>
                    <a:pt x="973" y="3542"/>
                    <a:pt x="973" y="3566"/>
                    <a:pt x="997" y="3590"/>
                  </a:cubicBezTo>
                  <a:lnTo>
                    <a:pt x="1070" y="3590"/>
                  </a:lnTo>
                  <a:cubicBezTo>
                    <a:pt x="1094" y="3542"/>
                    <a:pt x="1143" y="3493"/>
                    <a:pt x="1167" y="3420"/>
                  </a:cubicBezTo>
                  <a:cubicBezTo>
                    <a:pt x="1184" y="3386"/>
                    <a:pt x="1153" y="3351"/>
                    <a:pt x="1124" y="3351"/>
                  </a:cubicBezTo>
                  <a:close/>
                  <a:moveTo>
                    <a:pt x="705" y="3566"/>
                  </a:moveTo>
                  <a:cubicBezTo>
                    <a:pt x="632" y="3566"/>
                    <a:pt x="560" y="3590"/>
                    <a:pt x="511" y="3639"/>
                  </a:cubicBezTo>
                  <a:cubicBezTo>
                    <a:pt x="487" y="3639"/>
                    <a:pt x="487" y="3687"/>
                    <a:pt x="511" y="3687"/>
                  </a:cubicBezTo>
                  <a:cubicBezTo>
                    <a:pt x="511" y="3699"/>
                    <a:pt x="511" y="3705"/>
                    <a:pt x="514" y="3705"/>
                  </a:cubicBezTo>
                  <a:cubicBezTo>
                    <a:pt x="517" y="3705"/>
                    <a:pt x="523" y="3699"/>
                    <a:pt x="535" y="3687"/>
                  </a:cubicBezTo>
                  <a:cubicBezTo>
                    <a:pt x="535" y="3687"/>
                    <a:pt x="535" y="3712"/>
                    <a:pt x="560" y="3712"/>
                  </a:cubicBezTo>
                  <a:cubicBezTo>
                    <a:pt x="608" y="3663"/>
                    <a:pt x="657" y="3663"/>
                    <a:pt x="705" y="3663"/>
                  </a:cubicBezTo>
                  <a:cubicBezTo>
                    <a:pt x="730" y="3663"/>
                    <a:pt x="754" y="3639"/>
                    <a:pt x="754" y="3614"/>
                  </a:cubicBezTo>
                  <a:cubicBezTo>
                    <a:pt x="754" y="3590"/>
                    <a:pt x="730" y="3566"/>
                    <a:pt x="705" y="3566"/>
                  </a:cubicBezTo>
                  <a:close/>
                  <a:moveTo>
                    <a:pt x="900" y="3590"/>
                  </a:moveTo>
                  <a:cubicBezTo>
                    <a:pt x="875" y="3590"/>
                    <a:pt x="851" y="3614"/>
                    <a:pt x="851" y="3639"/>
                  </a:cubicBezTo>
                  <a:cubicBezTo>
                    <a:pt x="827" y="3639"/>
                    <a:pt x="851" y="3663"/>
                    <a:pt x="851" y="3687"/>
                  </a:cubicBezTo>
                  <a:cubicBezTo>
                    <a:pt x="827" y="3736"/>
                    <a:pt x="778" y="3760"/>
                    <a:pt x="730" y="3809"/>
                  </a:cubicBezTo>
                  <a:cubicBezTo>
                    <a:pt x="730" y="3833"/>
                    <a:pt x="730" y="3857"/>
                    <a:pt x="730" y="3882"/>
                  </a:cubicBezTo>
                  <a:lnTo>
                    <a:pt x="803" y="3882"/>
                  </a:lnTo>
                  <a:cubicBezTo>
                    <a:pt x="851" y="3833"/>
                    <a:pt x="900" y="3784"/>
                    <a:pt x="948" y="3736"/>
                  </a:cubicBezTo>
                  <a:cubicBezTo>
                    <a:pt x="948" y="3736"/>
                    <a:pt x="948" y="3712"/>
                    <a:pt x="948" y="3712"/>
                  </a:cubicBezTo>
                  <a:cubicBezTo>
                    <a:pt x="973" y="3712"/>
                    <a:pt x="1021" y="3736"/>
                    <a:pt x="1045" y="3736"/>
                  </a:cubicBezTo>
                  <a:cubicBezTo>
                    <a:pt x="1053" y="3743"/>
                    <a:pt x="1060" y="3746"/>
                    <a:pt x="1067" y="3746"/>
                  </a:cubicBezTo>
                  <a:cubicBezTo>
                    <a:pt x="1084" y="3746"/>
                    <a:pt x="1101" y="3729"/>
                    <a:pt x="1118" y="3712"/>
                  </a:cubicBezTo>
                  <a:cubicBezTo>
                    <a:pt x="1118" y="3712"/>
                    <a:pt x="1118" y="3663"/>
                    <a:pt x="1094" y="3663"/>
                  </a:cubicBezTo>
                  <a:cubicBezTo>
                    <a:pt x="1021" y="3639"/>
                    <a:pt x="973" y="3614"/>
                    <a:pt x="900" y="3590"/>
                  </a:cubicBezTo>
                  <a:close/>
                  <a:moveTo>
                    <a:pt x="1231" y="3742"/>
                  </a:moveTo>
                  <a:cubicBezTo>
                    <a:pt x="1222" y="3742"/>
                    <a:pt x="1215" y="3748"/>
                    <a:pt x="1215" y="3760"/>
                  </a:cubicBezTo>
                  <a:cubicBezTo>
                    <a:pt x="1191" y="3784"/>
                    <a:pt x="1191" y="3809"/>
                    <a:pt x="1215" y="3833"/>
                  </a:cubicBezTo>
                  <a:cubicBezTo>
                    <a:pt x="1264" y="3857"/>
                    <a:pt x="1313" y="3882"/>
                    <a:pt x="1361" y="3930"/>
                  </a:cubicBezTo>
                  <a:lnTo>
                    <a:pt x="1386" y="3930"/>
                  </a:lnTo>
                  <a:cubicBezTo>
                    <a:pt x="1386" y="3930"/>
                    <a:pt x="1396" y="3941"/>
                    <a:pt x="1411" y="3941"/>
                  </a:cubicBezTo>
                  <a:cubicBezTo>
                    <a:pt x="1418" y="3941"/>
                    <a:pt x="1426" y="3938"/>
                    <a:pt x="1434" y="3930"/>
                  </a:cubicBezTo>
                  <a:cubicBezTo>
                    <a:pt x="1434" y="3930"/>
                    <a:pt x="1434" y="3882"/>
                    <a:pt x="1434" y="3882"/>
                  </a:cubicBezTo>
                  <a:cubicBezTo>
                    <a:pt x="1386" y="3833"/>
                    <a:pt x="1313" y="3784"/>
                    <a:pt x="1264" y="3760"/>
                  </a:cubicBezTo>
                  <a:cubicBezTo>
                    <a:pt x="1252" y="3748"/>
                    <a:pt x="1240" y="3742"/>
                    <a:pt x="1231" y="3742"/>
                  </a:cubicBezTo>
                  <a:close/>
                  <a:moveTo>
                    <a:pt x="462" y="3784"/>
                  </a:moveTo>
                  <a:cubicBezTo>
                    <a:pt x="438" y="3784"/>
                    <a:pt x="414" y="3809"/>
                    <a:pt x="438" y="3833"/>
                  </a:cubicBezTo>
                  <a:cubicBezTo>
                    <a:pt x="438" y="3906"/>
                    <a:pt x="487" y="3979"/>
                    <a:pt x="584" y="3979"/>
                  </a:cubicBezTo>
                  <a:lnTo>
                    <a:pt x="608" y="3979"/>
                  </a:lnTo>
                  <a:cubicBezTo>
                    <a:pt x="632" y="3979"/>
                    <a:pt x="657" y="3954"/>
                    <a:pt x="657" y="3906"/>
                  </a:cubicBezTo>
                  <a:cubicBezTo>
                    <a:pt x="632" y="3882"/>
                    <a:pt x="608" y="3882"/>
                    <a:pt x="584" y="3882"/>
                  </a:cubicBezTo>
                  <a:cubicBezTo>
                    <a:pt x="560" y="3882"/>
                    <a:pt x="511" y="3882"/>
                    <a:pt x="511" y="3809"/>
                  </a:cubicBezTo>
                  <a:cubicBezTo>
                    <a:pt x="511" y="3784"/>
                    <a:pt x="487" y="3784"/>
                    <a:pt x="462" y="3784"/>
                  </a:cubicBezTo>
                  <a:close/>
                  <a:moveTo>
                    <a:pt x="1520" y="3963"/>
                  </a:moveTo>
                  <a:cubicBezTo>
                    <a:pt x="1480" y="3963"/>
                    <a:pt x="1445" y="4014"/>
                    <a:pt x="1483" y="4052"/>
                  </a:cubicBezTo>
                  <a:cubicBezTo>
                    <a:pt x="1507" y="4100"/>
                    <a:pt x="1556" y="4149"/>
                    <a:pt x="1580" y="4197"/>
                  </a:cubicBezTo>
                  <a:cubicBezTo>
                    <a:pt x="1604" y="4197"/>
                    <a:pt x="1604" y="4222"/>
                    <a:pt x="1628" y="4222"/>
                  </a:cubicBezTo>
                  <a:lnTo>
                    <a:pt x="1628" y="4197"/>
                  </a:lnTo>
                  <a:lnTo>
                    <a:pt x="1653" y="4197"/>
                  </a:lnTo>
                  <a:cubicBezTo>
                    <a:pt x="1677" y="4197"/>
                    <a:pt x="1677" y="4173"/>
                    <a:pt x="1677" y="4149"/>
                  </a:cubicBezTo>
                  <a:cubicBezTo>
                    <a:pt x="1628" y="4100"/>
                    <a:pt x="1604" y="4027"/>
                    <a:pt x="1556" y="3979"/>
                  </a:cubicBezTo>
                  <a:cubicBezTo>
                    <a:pt x="1544" y="3967"/>
                    <a:pt x="1532" y="3963"/>
                    <a:pt x="1520" y="3963"/>
                  </a:cubicBezTo>
                  <a:close/>
                  <a:moveTo>
                    <a:pt x="1722" y="4285"/>
                  </a:moveTo>
                  <a:cubicBezTo>
                    <a:pt x="1716" y="4285"/>
                    <a:pt x="1708" y="4287"/>
                    <a:pt x="1701" y="4295"/>
                  </a:cubicBezTo>
                  <a:cubicBezTo>
                    <a:pt x="1677" y="4295"/>
                    <a:pt x="1653" y="4319"/>
                    <a:pt x="1677" y="4343"/>
                  </a:cubicBezTo>
                  <a:cubicBezTo>
                    <a:pt x="1701" y="4416"/>
                    <a:pt x="1726" y="4465"/>
                    <a:pt x="1726" y="4513"/>
                  </a:cubicBezTo>
                  <a:cubicBezTo>
                    <a:pt x="1726" y="4537"/>
                    <a:pt x="1750" y="4562"/>
                    <a:pt x="1774" y="4562"/>
                  </a:cubicBezTo>
                  <a:cubicBezTo>
                    <a:pt x="1799" y="4562"/>
                    <a:pt x="1823" y="4513"/>
                    <a:pt x="1823" y="4489"/>
                  </a:cubicBezTo>
                  <a:cubicBezTo>
                    <a:pt x="1799" y="4440"/>
                    <a:pt x="1774" y="4367"/>
                    <a:pt x="1750" y="4319"/>
                  </a:cubicBezTo>
                  <a:cubicBezTo>
                    <a:pt x="1750" y="4302"/>
                    <a:pt x="1738" y="4285"/>
                    <a:pt x="1722" y="4285"/>
                  </a:cubicBezTo>
                  <a:close/>
                  <a:moveTo>
                    <a:pt x="1799" y="4635"/>
                  </a:moveTo>
                  <a:cubicBezTo>
                    <a:pt x="1774" y="4659"/>
                    <a:pt x="1750" y="4683"/>
                    <a:pt x="1750" y="4708"/>
                  </a:cubicBezTo>
                  <a:lnTo>
                    <a:pt x="1750" y="4780"/>
                  </a:lnTo>
                  <a:lnTo>
                    <a:pt x="1750" y="4878"/>
                  </a:lnTo>
                  <a:cubicBezTo>
                    <a:pt x="1750" y="4902"/>
                    <a:pt x="1774" y="4926"/>
                    <a:pt x="1799" y="4926"/>
                  </a:cubicBezTo>
                  <a:cubicBezTo>
                    <a:pt x="1823" y="4926"/>
                    <a:pt x="1847" y="4902"/>
                    <a:pt x="1847" y="4878"/>
                  </a:cubicBezTo>
                  <a:lnTo>
                    <a:pt x="1847" y="4780"/>
                  </a:lnTo>
                  <a:lnTo>
                    <a:pt x="1847" y="4683"/>
                  </a:lnTo>
                  <a:cubicBezTo>
                    <a:pt x="1847" y="4659"/>
                    <a:pt x="1823" y="4635"/>
                    <a:pt x="1799" y="4635"/>
                  </a:cubicBezTo>
                  <a:close/>
                  <a:moveTo>
                    <a:pt x="1799" y="5023"/>
                  </a:moveTo>
                  <a:cubicBezTo>
                    <a:pt x="1774" y="5023"/>
                    <a:pt x="1750" y="5023"/>
                    <a:pt x="1750" y="5048"/>
                  </a:cubicBezTo>
                  <a:cubicBezTo>
                    <a:pt x="1726" y="5096"/>
                    <a:pt x="1726" y="5145"/>
                    <a:pt x="1726" y="5169"/>
                  </a:cubicBezTo>
                  <a:cubicBezTo>
                    <a:pt x="1701" y="5193"/>
                    <a:pt x="1726" y="5218"/>
                    <a:pt x="1750" y="5242"/>
                  </a:cubicBezTo>
                  <a:cubicBezTo>
                    <a:pt x="1774" y="5242"/>
                    <a:pt x="1799" y="5218"/>
                    <a:pt x="1799" y="5193"/>
                  </a:cubicBezTo>
                  <a:cubicBezTo>
                    <a:pt x="1823" y="5169"/>
                    <a:pt x="1823" y="5121"/>
                    <a:pt x="1823" y="5072"/>
                  </a:cubicBezTo>
                  <a:cubicBezTo>
                    <a:pt x="1847" y="5048"/>
                    <a:pt x="1823" y="5023"/>
                    <a:pt x="1799" y="50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7" name="Google Shape;209;p6"/>
          <p:cNvGrpSpPr>
            <a:grpSpLocks/>
          </p:cNvGrpSpPr>
          <p:nvPr/>
        </p:nvGrpSpPr>
        <p:grpSpPr bwMode="auto">
          <a:xfrm flipH="1">
            <a:off x="11041063" y="5276850"/>
            <a:ext cx="944562" cy="1638300"/>
            <a:chOff x="-1056319" y="1385262"/>
            <a:chExt cx="212940" cy="369285"/>
          </a:xfrm>
        </p:grpSpPr>
        <p:sp>
          <p:nvSpPr>
            <p:cNvPr id="18" name="Google Shape;210;p6"/>
            <p:cNvSpPr/>
            <p:nvPr/>
          </p:nvSpPr>
          <p:spPr>
            <a:xfrm>
              <a:off x="-933207" y="1467564"/>
              <a:ext cx="27199" cy="279111"/>
            </a:xfrm>
            <a:custGeom>
              <a:avLst/>
              <a:gdLst/>
              <a:ahLst/>
              <a:cxnLst/>
              <a:rect l="l" t="t" r="r" b="b"/>
              <a:pathLst>
                <a:path w="705" h="7168" extrusionOk="0">
                  <a:moveTo>
                    <a:pt x="680" y="1"/>
                  </a:moveTo>
                  <a:cubicBezTo>
                    <a:pt x="656" y="1"/>
                    <a:pt x="632" y="25"/>
                    <a:pt x="632" y="50"/>
                  </a:cubicBezTo>
                  <a:cubicBezTo>
                    <a:pt x="608" y="292"/>
                    <a:pt x="0" y="6123"/>
                    <a:pt x="170" y="7119"/>
                  </a:cubicBezTo>
                  <a:cubicBezTo>
                    <a:pt x="170" y="7143"/>
                    <a:pt x="170" y="7167"/>
                    <a:pt x="195" y="7167"/>
                  </a:cubicBezTo>
                  <a:lnTo>
                    <a:pt x="219" y="7167"/>
                  </a:lnTo>
                  <a:cubicBezTo>
                    <a:pt x="243" y="7143"/>
                    <a:pt x="243" y="7119"/>
                    <a:pt x="243" y="7094"/>
                  </a:cubicBezTo>
                  <a:cubicBezTo>
                    <a:pt x="97" y="6123"/>
                    <a:pt x="705" y="122"/>
                    <a:pt x="705" y="74"/>
                  </a:cubicBezTo>
                  <a:cubicBezTo>
                    <a:pt x="705" y="25"/>
                    <a:pt x="705" y="25"/>
                    <a:pt x="6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" name="Google Shape;211;p6"/>
            <p:cNvSpPr/>
            <p:nvPr/>
          </p:nvSpPr>
          <p:spPr>
            <a:xfrm>
              <a:off x="-968280" y="1385262"/>
              <a:ext cx="124901" cy="123811"/>
            </a:xfrm>
            <a:custGeom>
              <a:avLst/>
              <a:gdLst/>
              <a:ahLst/>
              <a:cxnLst/>
              <a:rect l="l" t="t" r="r" b="b"/>
              <a:pathLst>
                <a:path w="3208" h="3183" extrusionOk="0">
                  <a:moveTo>
                    <a:pt x="1555" y="98"/>
                  </a:moveTo>
                  <a:cubicBezTo>
                    <a:pt x="1871" y="171"/>
                    <a:pt x="1871" y="705"/>
                    <a:pt x="1871" y="705"/>
                  </a:cubicBezTo>
                  <a:cubicBezTo>
                    <a:pt x="1871" y="729"/>
                    <a:pt x="1895" y="754"/>
                    <a:pt x="1920" y="754"/>
                  </a:cubicBezTo>
                  <a:cubicBezTo>
                    <a:pt x="1944" y="754"/>
                    <a:pt x="1968" y="754"/>
                    <a:pt x="1968" y="729"/>
                  </a:cubicBezTo>
                  <a:cubicBezTo>
                    <a:pt x="2065" y="535"/>
                    <a:pt x="2260" y="243"/>
                    <a:pt x="2381" y="243"/>
                  </a:cubicBezTo>
                  <a:cubicBezTo>
                    <a:pt x="2405" y="243"/>
                    <a:pt x="2430" y="243"/>
                    <a:pt x="2430" y="268"/>
                  </a:cubicBezTo>
                  <a:cubicBezTo>
                    <a:pt x="2600" y="389"/>
                    <a:pt x="2478" y="802"/>
                    <a:pt x="2405" y="948"/>
                  </a:cubicBezTo>
                  <a:cubicBezTo>
                    <a:pt x="2386" y="988"/>
                    <a:pt x="2414" y="1027"/>
                    <a:pt x="2452" y="1027"/>
                  </a:cubicBezTo>
                  <a:cubicBezTo>
                    <a:pt x="2460" y="1027"/>
                    <a:pt x="2469" y="1025"/>
                    <a:pt x="2478" y="1021"/>
                  </a:cubicBezTo>
                  <a:cubicBezTo>
                    <a:pt x="2600" y="972"/>
                    <a:pt x="2745" y="924"/>
                    <a:pt x="2891" y="924"/>
                  </a:cubicBezTo>
                  <a:cubicBezTo>
                    <a:pt x="2940" y="924"/>
                    <a:pt x="3013" y="924"/>
                    <a:pt x="3061" y="972"/>
                  </a:cubicBezTo>
                  <a:cubicBezTo>
                    <a:pt x="3061" y="972"/>
                    <a:pt x="3061" y="996"/>
                    <a:pt x="3061" y="996"/>
                  </a:cubicBezTo>
                  <a:cubicBezTo>
                    <a:pt x="3037" y="1142"/>
                    <a:pt x="2745" y="1409"/>
                    <a:pt x="2551" y="1580"/>
                  </a:cubicBezTo>
                  <a:cubicBezTo>
                    <a:pt x="2527" y="1580"/>
                    <a:pt x="2527" y="1604"/>
                    <a:pt x="2527" y="1628"/>
                  </a:cubicBezTo>
                  <a:cubicBezTo>
                    <a:pt x="2551" y="1628"/>
                    <a:pt x="2551" y="1652"/>
                    <a:pt x="2575" y="1652"/>
                  </a:cubicBezTo>
                  <a:cubicBezTo>
                    <a:pt x="2721" y="1652"/>
                    <a:pt x="3134" y="1725"/>
                    <a:pt x="3134" y="1920"/>
                  </a:cubicBezTo>
                  <a:cubicBezTo>
                    <a:pt x="3134" y="2114"/>
                    <a:pt x="2624" y="2163"/>
                    <a:pt x="2430" y="2163"/>
                  </a:cubicBezTo>
                  <a:cubicBezTo>
                    <a:pt x="2430" y="2163"/>
                    <a:pt x="2405" y="2163"/>
                    <a:pt x="2405" y="2187"/>
                  </a:cubicBezTo>
                  <a:cubicBezTo>
                    <a:pt x="2381" y="2211"/>
                    <a:pt x="2381" y="2211"/>
                    <a:pt x="2405" y="2235"/>
                  </a:cubicBezTo>
                  <a:cubicBezTo>
                    <a:pt x="2405" y="2235"/>
                    <a:pt x="2697" y="2551"/>
                    <a:pt x="2527" y="2794"/>
                  </a:cubicBezTo>
                  <a:cubicBezTo>
                    <a:pt x="2503" y="2818"/>
                    <a:pt x="2454" y="2843"/>
                    <a:pt x="2430" y="2843"/>
                  </a:cubicBezTo>
                  <a:cubicBezTo>
                    <a:pt x="2260" y="2843"/>
                    <a:pt x="1992" y="2503"/>
                    <a:pt x="1895" y="2381"/>
                  </a:cubicBezTo>
                  <a:cubicBezTo>
                    <a:pt x="1883" y="2369"/>
                    <a:pt x="1871" y="2363"/>
                    <a:pt x="1862" y="2363"/>
                  </a:cubicBezTo>
                  <a:cubicBezTo>
                    <a:pt x="1853" y="2363"/>
                    <a:pt x="1847" y="2369"/>
                    <a:pt x="1847" y="2381"/>
                  </a:cubicBezTo>
                  <a:cubicBezTo>
                    <a:pt x="1822" y="2381"/>
                    <a:pt x="1798" y="2405"/>
                    <a:pt x="1798" y="2430"/>
                  </a:cubicBezTo>
                  <a:cubicBezTo>
                    <a:pt x="1798" y="2430"/>
                    <a:pt x="1871" y="2964"/>
                    <a:pt x="1579" y="3086"/>
                  </a:cubicBezTo>
                  <a:lnTo>
                    <a:pt x="1507" y="3086"/>
                  </a:lnTo>
                  <a:cubicBezTo>
                    <a:pt x="1312" y="3086"/>
                    <a:pt x="1215" y="2624"/>
                    <a:pt x="1215" y="2454"/>
                  </a:cubicBezTo>
                  <a:cubicBezTo>
                    <a:pt x="1215" y="2430"/>
                    <a:pt x="1191" y="2430"/>
                    <a:pt x="1166" y="2430"/>
                  </a:cubicBezTo>
                  <a:cubicBezTo>
                    <a:pt x="1166" y="2430"/>
                    <a:pt x="1166" y="2454"/>
                    <a:pt x="1166" y="2454"/>
                  </a:cubicBezTo>
                  <a:cubicBezTo>
                    <a:pt x="1045" y="2551"/>
                    <a:pt x="899" y="2624"/>
                    <a:pt x="754" y="2624"/>
                  </a:cubicBezTo>
                  <a:cubicBezTo>
                    <a:pt x="656" y="2624"/>
                    <a:pt x="583" y="2600"/>
                    <a:pt x="511" y="2575"/>
                  </a:cubicBezTo>
                  <a:cubicBezTo>
                    <a:pt x="462" y="2551"/>
                    <a:pt x="413" y="2503"/>
                    <a:pt x="413" y="2454"/>
                  </a:cubicBezTo>
                  <a:cubicBezTo>
                    <a:pt x="389" y="2235"/>
                    <a:pt x="729" y="1871"/>
                    <a:pt x="875" y="1725"/>
                  </a:cubicBezTo>
                  <a:cubicBezTo>
                    <a:pt x="875" y="1701"/>
                    <a:pt x="875" y="1701"/>
                    <a:pt x="875" y="1677"/>
                  </a:cubicBezTo>
                  <a:cubicBezTo>
                    <a:pt x="851" y="1652"/>
                    <a:pt x="826" y="1652"/>
                    <a:pt x="826" y="1652"/>
                  </a:cubicBezTo>
                  <a:lnTo>
                    <a:pt x="705" y="1652"/>
                  </a:lnTo>
                  <a:cubicBezTo>
                    <a:pt x="535" y="1652"/>
                    <a:pt x="195" y="1628"/>
                    <a:pt x="146" y="1409"/>
                  </a:cubicBezTo>
                  <a:cubicBezTo>
                    <a:pt x="122" y="1385"/>
                    <a:pt x="122" y="1361"/>
                    <a:pt x="146" y="1337"/>
                  </a:cubicBezTo>
                  <a:cubicBezTo>
                    <a:pt x="219" y="1215"/>
                    <a:pt x="559" y="1191"/>
                    <a:pt x="826" y="1191"/>
                  </a:cubicBezTo>
                  <a:lnTo>
                    <a:pt x="851" y="1191"/>
                  </a:lnTo>
                  <a:cubicBezTo>
                    <a:pt x="899" y="1167"/>
                    <a:pt x="924" y="1118"/>
                    <a:pt x="875" y="1094"/>
                  </a:cubicBezTo>
                  <a:cubicBezTo>
                    <a:pt x="778" y="1021"/>
                    <a:pt x="511" y="778"/>
                    <a:pt x="511" y="608"/>
                  </a:cubicBezTo>
                  <a:cubicBezTo>
                    <a:pt x="511" y="559"/>
                    <a:pt x="511" y="535"/>
                    <a:pt x="535" y="511"/>
                  </a:cubicBezTo>
                  <a:cubicBezTo>
                    <a:pt x="583" y="486"/>
                    <a:pt x="608" y="462"/>
                    <a:pt x="656" y="462"/>
                  </a:cubicBezTo>
                  <a:cubicBezTo>
                    <a:pt x="899" y="511"/>
                    <a:pt x="1118" y="632"/>
                    <a:pt x="1312" y="778"/>
                  </a:cubicBezTo>
                  <a:lnTo>
                    <a:pt x="1361" y="778"/>
                  </a:lnTo>
                  <a:cubicBezTo>
                    <a:pt x="1385" y="754"/>
                    <a:pt x="1385" y="754"/>
                    <a:pt x="1385" y="729"/>
                  </a:cubicBezTo>
                  <a:cubicBezTo>
                    <a:pt x="1361" y="608"/>
                    <a:pt x="1337" y="268"/>
                    <a:pt x="1434" y="146"/>
                  </a:cubicBezTo>
                  <a:cubicBezTo>
                    <a:pt x="1458" y="98"/>
                    <a:pt x="1507" y="98"/>
                    <a:pt x="1555" y="98"/>
                  </a:cubicBezTo>
                  <a:close/>
                  <a:moveTo>
                    <a:pt x="1531" y="1"/>
                  </a:moveTo>
                  <a:cubicBezTo>
                    <a:pt x="1458" y="1"/>
                    <a:pt x="1385" y="25"/>
                    <a:pt x="1337" y="73"/>
                  </a:cubicBezTo>
                  <a:cubicBezTo>
                    <a:pt x="1239" y="243"/>
                    <a:pt x="1215" y="438"/>
                    <a:pt x="1239" y="632"/>
                  </a:cubicBezTo>
                  <a:cubicBezTo>
                    <a:pt x="1069" y="486"/>
                    <a:pt x="875" y="389"/>
                    <a:pt x="632" y="365"/>
                  </a:cubicBezTo>
                  <a:cubicBezTo>
                    <a:pt x="583" y="365"/>
                    <a:pt x="511" y="389"/>
                    <a:pt x="462" y="413"/>
                  </a:cubicBezTo>
                  <a:cubicBezTo>
                    <a:pt x="413" y="462"/>
                    <a:pt x="389" y="535"/>
                    <a:pt x="389" y="584"/>
                  </a:cubicBezTo>
                  <a:cubicBezTo>
                    <a:pt x="438" y="778"/>
                    <a:pt x="559" y="948"/>
                    <a:pt x="705" y="1069"/>
                  </a:cubicBezTo>
                  <a:cubicBezTo>
                    <a:pt x="511" y="1069"/>
                    <a:pt x="171" y="1118"/>
                    <a:pt x="49" y="1264"/>
                  </a:cubicBezTo>
                  <a:cubicBezTo>
                    <a:pt x="0" y="1312"/>
                    <a:pt x="0" y="1361"/>
                    <a:pt x="0" y="1434"/>
                  </a:cubicBezTo>
                  <a:cubicBezTo>
                    <a:pt x="73" y="1701"/>
                    <a:pt x="462" y="1725"/>
                    <a:pt x="681" y="1725"/>
                  </a:cubicBezTo>
                  <a:cubicBezTo>
                    <a:pt x="511" y="1895"/>
                    <a:pt x="243" y="2211"/>
                    <a:pt x="268" y="2454"/>
                  </a:cubicBezTo>
                  <a:cubicBezTo>
                    <a:pt x="292" y="2527"/>
                    <a:pt x="341" y="2600"/>
                    <a:pt x="413" y="2624"/>
                  </a:cubicBezTo>
                  <a:cubicBezTo>
                    <a:pt x="511" y="2673"/>
                    <a:pt x="608" y="2697"/>
                    <a:pt x="705" y="2697"/>
                  </a:cubicBezTo>
                  <a:cubicBezTo>
                    <a:pt x="851" y="2697"/>
                    <a:pt x="996" y="2648"/>
                    <a:pt x="1118" y="2551"/>
                  </a:cubicBezTo>
                  <a:cubicBezTo>
                    <a:pt x="1166" y="2746"/>
                    <a:pt x="1264" y="3183"/>
                    <a:pt x="1507" y="3183"/>
                  </a:cubicBezTo>
                  <a:cubicBezTo>
                    <a:pt x="1531" y="3183"/>
                    <a:pt x="1579" y="3183"/>
                    <a:pt x="1604" y="3159"/>
                  </a:cubicBezTo>
                  <a:cubicBezTo>
                    <a:pt x="1822" y="3037"/>
                    <a:pt x="1944" y="2794"/>
                    <a:pt x="1895" y="2551"/>
                  </a:cubicBezTo>
                  <a:lnTo>
                    <a:pt x="1895" y="2551"/>
                  </a:lnTo>
                  <a:cubicBezTo>
                    <a:pt x="2041" y="2721"/>
                    <a:pt x="2260" y="2940"/>
                    <a:pt x="2430" y="2940"/>
                  </a:cubicBezTo>
                  <a:cubicBezTo>
                    <a:pt x="2503" y="2940"/>
                    <a:pt x="2551" y="2916"/>
                    <a:pt x="2600" y="2867"/>
                  </a:cubicBezTo>
                  <a:cubicBezTo>
                    <a:pt x="2697" y="2648"/>
                    <a:pt x="2673" y="2405"/>
                    <a:pt x="2527" y="2260"/>
                  </a:cubicBezTo>
                  <a:cubicBezTo>
                    <a:pt x="2745" y="2235"/>
                    <a:pt x="3207" y="2163"/>
                    <a:pt x="3207" y="1920"/>
                  </a:cubicBezTo>
                  <a:cubicBezTo>
                    <a:pt x="3207" y="1677"/>
                    <a:pt x="2867" y="1604"/>
                    <a:pt x="2673" y="1580"/>
                  </a:cubicBezTo>
                  <a:cubicBezTo>
                    <a:pt x="2818" y="1434"/>
                    <a:pt x="3134" y="1191"/>
                    <a:pt x="3134" y="1021"/>
                  </a:cubicBezTo>
                  <a:cubicBezTo>
                    <a:pt x="3134" y="972"/>
                    <a:pt x="3110" y="948"/>
                    <a:pt x="3086" y="899"/>
                  </a:cubicBezTo>
                  <a:cubicBezTo>
                    <a:pt x="3037" y="851"/>
                    <a:pt x="2940" y="826"/>
                    <a:pt x="2867" y="826"/>
                  </a:cubicBezTo>
                  <a:cubicBezTo>
                    <a:pt x="2745" y="826"/>
                    <a:pt x="2624" y="851"/>
                    <a:pt x="2503" y="899"/>
                  </a:cubicBezTo>
                  <a:cubicBezTo>
                    <a:pt x="2551" y="729"/>
                    <a:pt x="2648" y="341"/>
                    <a:pt x="2478" y="195"/>
                  </a:cubicBezTo>
                  <a:cubicBezTo>
                    <a:pt x="2430" y="171"/>
                    <a:pt x="2405" y="146"/>
                    <a:pt x="2357" y="146"/>
                  </a:cubicBezTo>
                  <a:cubicBezTo>
                    <a:pt x="2187" y="146"/>
                    <a:pt x="2017" y="389"/>
                    <a:pt x="1920" y="559"/>
                  </a:cubicBezTo>
                  <a:cubicBezTo>
                    <a:pt x="1895" y="365"/>
                    <a:pt x="1798" y="73"/>
                    <a:pt x="15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" name="Google Shape;212;p6"/>
            <p:cNvSpPr/>
            <p:nvPr/>
          </p:nvSpPr>
          <p:spPr>
            <a:xfrm>
              <a:off x="-990111" y="1535195"/>
              <a:ext cx="60482" cy="203966"/>
            </a:xfrm>
            <a:custGeom>
              <a:avLst/>
              <a:gdLst/>
              <a:ahLst/>
              <a:cxnLst/>
              <a:rect l="l" t="t" r="r" b="b"/>
              <a:pathLst>
                <a:path w="1556" h="5234" extrusionOk="0">
                  <a:moveTo>
                    <a:pt x="70" y="1"/>
                  </a:moveTo>
                  <a:cubicBezTo>
                    <a:pt x="64" y="1"/>
                    <a:pt x="56" y="4"/>
                    <a:pt x="49" y="11"/>
                  </a:cubicBezTo>
                  <a:cubicBezTo>
                    <a:pt x="25" y="11"/>
                    <a:pt x="1" y="35"/>
                    <a:pt x="25" y="60"/>
                  </a:cubicBezTo>
                  <a:cubicBezTo>
                    <a:pt x="49" y="108"/>
                    <a:pt x="1458" y="3290"/>
                    <a:pt x="948" y="5185"/>
                  </a:cubicBezTo>
                  <a:cubicBezTo>
                    <a:pt x="948" y="5210"/>
                    <a:pt x="948" y="5234"/>
                    <a:pt x="972" y="5234"/>
                  </a:cubicBezTo>
                  <a:cubicBezTo>
                    <a:pt x="1021" y="5234"/>
                    <a:pt x="1045" y="5234"/>
                    <a:pt x="1045" y="5185"/>
                  </a:cubicBezTo>
                  <a:cubicBezTo>
                    <a:pt x="1555" y="3290"/>
                    <a:pt x="122" y="60"/>
                    <a:pt x="98" y="35"/>
                  </a:cubicBezTo>
                  <a:cubicBezTo>
                    <a:pt x="98" y="18"/>
                    <a:pt x="86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" name="Google Shape;213;p6"/>
            <p:cNvSpPr/>
            <p:nvPr/>
          </p:nvSpPr>
          <p:spPr>
            <a:xfrm>
              <a:off x="-1056319" y="1471858"/>
              <a:ext cx="125975" cy="123453"/>
            </a:xfrm>
            <a:custGeom>
              <a:avLst/>
              <a:gdLst/>
              <a:ahLst/>
              <a:cxnLst/>
              <a:rect l="l" t="t" r="r" b="b"/>
              <a:pathLst>
                <a:path w="3232" h="3168" extrusionOk="0">
                  <a:moveTo>
                    <a:pt x="1513" y="97"/>
                  </a:moveTo>
                  <a:cubicBezTo>
                    <a:pt x="1527" y="97"/>
                    <a:pt x="1541" y="99"/>
                    <a:pt x="1555" y="107"/>
                  </a:cubicBezTo>
                  <a:cubicBezTo>
                    <a:pt x="1871" y="155"/>
                    <a:pt x="1895" y="714"/>
                    <a:pt x="1895" y="714"/>
                  </a:cubicBezTo>
                  <a:cubicBezTo>
                    <a:pt x="1895" y="738"/>
                    <a:pt x="1895" y="738"/>
                    <a:pt x="1919" y="738"/>
                  </a:cubicBezTo>
                  <a:cubicBezTo>
                    <a:pt x="1926" y="745"/>
                    <a:pt x="1934" y="748"/>
                    <a:pt x="1940" y="748"/>
                  </a:cubicBezTo>
                  <a:cubicBezTo>
                    <a:pt x="1956" y="748"/>
                    <a:pt x="1968" y="731"/>
                    <a:pt x="1968" y="714"/>
                  </a:cubicBezTo>
                  <a:cubicBezTo>
                    <a:pt x="2065" y="544"/>
                    <a:pt x="2259" y="228"/>
                    <a:pt x="2381" y="228"/>
                  </a:cubicBezTo>
                  <a:cubicBezTo>
                    <a:pt x="2405" y="228"/>
                    <a:pt x="2430" y="252"/>
                    <a:pt x="2454" y="252"/>
                  </a:cubicBezTo>
                  <a:cubicBezTo>
                    <a:pt x="2600" y="398"/>
                    <a:pt x="2478" y="811"/>
                    <a:pt x="2430" y="957"/>
                  </a:cubicBezTo>
                  <a:cubicBezTo>
                    <a:pt x="2405" y="957"/>
                    <a:pt x="2405" y="981"/>
                    <a:pt x="2430" y="1005"/>
                  </a:cubicBezTo>
                  <a:lnTo>
                    <a:pt x="2478" y="1005"/>
                  </a:lnTo>
                  <a:cubicBezTo>
                    <a:pt x="2600" y="933"/>
                    <a:pt x="2745" y="908"/>
                    <a:pt x="2891" y="908"/>
                  </a:cubicBezTo>
                  <a:cubicBezTo>
                    <a:pt x="2940" y="908"/>
                    <a:pt x="3013" y="908"/>
                    <a:pt x="3061" y="957"/>
                  </a:cubicBezTo>
                  <a:cubicBezTo>
                    <a:pt x="3061" y="957"/>
                    <a:pt x="3061" y="981"/>
                    <a:pt x="3061" y="981"/>
                  </a:cubicBezTo>
                  <a:cubicBezTo>
                    <a:pt x="3037" y="1127"/>
                    <a:pt x="2745" y="1394"/>
                    <a:pt x="2551" y="1540"/>
                  </a:cubicBezTo>
                  <a:cubicBezTo>
                    <a:pt x="2551" y="1564"/>
                    <a:pt x="2527" y="1588"/>
                    <a:pt x="2527" y="1588"/>
                  </a:cubicBezTo>
                  <a:cubicBezTo>
                    <a:pt x="2551" y="1613"/>
                    <a:pt x="2551" y="1637"/>
                    <a:pt x="2575" y="1637"/>
                  </a:cubicBezTo>
                  <a:cubicBezTo>
                    <a:pt x="2575" y="1637"/>
                    <a:pt x="3134" y="1710"/>
                    <a:pt x="3134" y="1904"/>
                  </a:cubicBezTo>
                  <a:cubicBezTo>
                    <a:pt x="3134" y="2099"/>
                    <a:pt x="2624" y="2147"/>
                    <a:pt x="2454" y="2147"/>
                  </a:cubicBezTo>
                  <a:cubicBezTo>
                    <a:pt x="2430" y="2147"/>
                    <a:pt x="2405" y="2147"/>
                    <a:pt x="2405" y="2171"/>
                  </a:cubicBezTo>
                  <a:cubicBezTo>
                    <a:pt x="2381" y="2171"/>
                    <a:pt x="2381" y="2196"/>
                    <a:pt x="2405" y="2220"/>
                  </a:cubicBezTo>
                  <a:cubicBezTo>
                    <a:pt x="2405" y="2220"/>
                    <a:pt x="2697" y="2536"/>
                    <a:pt x="2527" y="2779"/>
                  </a:cubicBezTo>
                  <a:cubicBezTo>
                    <a:pt x="2502" y="2803"/>
                    <a:pt x="2478" y="2827"/>
                    <a:pt x="2430" y="2827"/>
                  </a:cubicBezTo>
                  <a:cubicBezTo>
                    <a:pt x="2259" y="2827"/>
                    <a:pt x="1992" y="2487"/>
                    <a:pt x="1895" y="2341"/>
                  </a:cubicBezTo>
                  <a:cubicBezTo>
                    <a:pt x="1895" y="2341"/>
                    <a:pt x="1884" y="2331"/>
                    <a:pt x="1870" y="2331"/>
                  </a:cubicBezTo>
                  <a:cubicBezTo>
                    <a:pt x="1863" y="2331"/>
                    <a:pt x="1855" y="2333"/>
                    <a:pt x="1846" y="2341"/>
                  </a:cubicBezTo>
                  <a:cubicBezTo>
                    <a:pt x="1822" y="2341"/>
                    <a:pt x="1822" y="2366"/>
                    <a:pt x="1822" y="2390"/>
                  </a:cubicBezTo>
                  <a:cubicBezTo>
                    <a:pt x="1822" y="2390"/>
                    <a:pt x="1895" y="2924"/>
                    <a:pt x="1579" y="3046"/>
                  </a:cubicBezTo>
                  <a:lnTo>
                    <a:pt x="1531" y="3046"/>
                  </a:lnTo>
                  <a:cubicBezTo>
                    <a:pt x="1336" y="3046"/>
                    <a:pt x="1239" y="2609"/>
                    <a:pt x="1215" y="2439"/>
                  </a:cubicBezTo>
                  <a:cubicBezTo>
                    <a:pt x="1215" y="2414"/>
                    <a:pt x="1191" y="2414"/>
                    <a:pt x="1191" y="2414"/>
                  </a:cubicBezTo>
                  <a:lnTo>
                    <a:pt x="1142" y="2414"/>
                  </a:lnTo>
                  <a:cubicBezTo>
                    <a:pt x="1021" y="2512"/>
                    <a:pt x="875" y="2584"/>
                    <a:pt x="705" y="2584"/>
                  </a:cubicBezTo>
                  <a:cubicBezTo>
                    <a:pt x="632" y="2584"/>
                    <a:pt x="535" y="2560"/>
                    <a:pt x="462" y="2536"/>
                  </a:cubicBezTo>
                  <a:cubicBezTo>
                    <a:pt x="413" y="2512"/>
                    <a:pt x="389" y="2463"/>
                    <a:pt x="365" y="2414"/>
                  </a:cubicBezTo>
                  <a:cubicBezTo>
                    <a:pt x="340" y="2220"/>
                    <a:pt x="705" y="1831"/>
                    <a:pt x="826" y="1686"/>
                  </a:cubicBezTo>
                  <a:cubicBezTo>
                    <a:pt x="851" y="1661"/>
                    <a:pt x="826" y="1613"/>
                    <a:pt x="802" y="1613"/>
                  </a:cubicBezTo>
                  <a:lnTo>
                    <a:pt x="656" y="1613"/>
                  </a:lnTo>
                  <a:cubicBezTo>
                    <a:pt x="510" y="1613"/>
                    <a:pt x="170" y="1588"/>
                    <a:pt x="122" y="1394"/>
                  </a:cubicBezTo>
                  <a:cubicBezTo>
                    <a:pt x="122" y="1370"/>
                    <a:pt x="122" y="1345"/>
                    <a:pt x="146" y="1321"/>
                  </a:cubicBezTo>
                  <a:cubicBezTo>
                    <a:pt x="219" y="1200"/>
                    <a:pt x="559" y="1175"/>
                    <a:pt x="826" y="1175"/>
                  </a:cubicBezTo>
                  <a:lnTo>
                    <a:pt x="875" y="1175"/>
                  </a:lnTo>
                  <a:cubicBezTo>
                    <a:pt x="875" y="1175"/>
                    <a:pt x="899" y="1151"/>
                    <a:pt x="923" y="1151"/>
                  </a:cubicBezTo>
                  <a:cubicBezTo>
                    <a:pt x="923" y="1127"/>
                    <a:pt x="899" y="1103"/>
                    <a:pt x="899" y="1078"/>
                  </a:cubicBezTo>
                  <a:cubicBezTo>
                    <a:pt x="802" y="1005"/>
                    <a:pt x="510" y="762"/>
                    <a:pt x="510" y="592"/>
                  </a:cubicBezTo>
                  <a:cubicBezTo>
                    <a:pt x="510" y="568"/>
                    <a:pt x="535" y="520"/>
                    <a:pt x="559" y="495"/>
                  </a:cubicBezTo>
                  <a:cubicBezTo>
                    <a:pt x="583" y="471"/>
                    <a:pt x="632" y="471"/>
                    <a:pt x="680" y="471"/>
                  </a:cubicBezTo>
                  <a:cubicBezTo>
                    <a:pt x="899" y="520"/>
                    <a:pt x="1142" y="617"/>
                    <a:pt x="1312" y="762"/>
                  </a:cubicBezTo>
                  <a:cubicBezTo>
                    <a:pt x="1324" y="775"/>
                    <a:pt x="1336" y="781"/>
                    <a:pt x="1345" y="781"/>
                  </a:cubicBezTo>
                  <a:cubicBezTo>
                    <a:pt x="1355" y="781"/>
                    <a:pt x="1361" y="775"/>
                    <a:pt x="1361" y="762"/>
                  </a:cubicBezTo>
                  <a:cubicBezTo>
                    <a:pt x="1385" y="762"/>
                    <a:pt x="1409" y="738"/>
                    <a:pt x="1385" y="714"/>
                  </a:cubicBezTo>
                  <a:cubicBezTo>
                    <a:pt x="1361" y="592"/>
                    <a:pt x="1336" y="252"/>
                    <a:pt x="1434" y="131"/>
                  </a:cubicBezTo>
                  <a:cubicBezTo>
                    <a:pt x="1451" y="114"/>
                    <a:pt x="1480" y="97"/>
                    <a:pt x="1513" y="97"/>
                  </a:cubicBezTo>
                  <a:close/>
                  <a:moveTo>
                    <a:pt x="1497" y="0"/>
                  </a:moveTo>
                  <a:cubicBezTo>
                    <a:pt x="1437" y="0"/>
                    <a:pt x="1373" y="28"/>
                    <a:pt x="1336" y="82"/>
                  </a:cubicBezTo>
                  <a:cubicBezTo>
                    <a:pt x="1263" y="252"/>
                    <a:pt x="1215" y="447"/>
                    <a:pt x="1263" y="617"/>
                  </a:cubicBezTo>
                  <a:cubicBezTo>
                    <a:pt x="1093" y="471"/>
                    <a:pt x="875" y="398"/>
                    <a:pt x="656" y="349"/>
                  </a:cubicBezTo>
                  <a:cubicBezTo>
                    <a:pt x="583" y="349"/>
                    <a:pt x="535" y="374"/>
                    <a:pt x="462" y="422"/>
                  </a:cubicBezTo>
                  <a:cubicBezTo>
                    <a:pt x="413" y="447"/>
                    <a:pt x="389" y="520"/>
                    <a:pt x="389" y="568"/>
                  </a:cubicBezTo>
                  <a:cubicBezTo>
                    <a:pt x="413" y="762"/>
                    <a:pt x="608" y="957"/>
                    <a:pt x="729" y="1054"/>
                  </a:cubicBezTo>
                  <a:cubicBezTo>
                    <a:pt x="510" y="1078"/>
                    <a:pt x="170" y="1103"/>
                    <a:pt x="49" y="1248"/>
                  </a:cubicBezTo>
                  <a:cubicBezTo>
                    <a:pt x="25" y="1297"/>
                    <a:pt x="0" y="1370"/>
                    <a:pt x="25" y="1418"/>
                  </a:cubicBezTo>
                  <a:cubicBezTo>
                    <a:pt x="73" y="1686"/>
                    <a:pt x="462" y="1710"/>
                    <a:pt x="680" y="1710"/>
                  </a:cubicBezTo>
                  <a:cubicBezTo>
                    <a:pt x="535" y="1880"/>
                    <a:pt x="243" y="2220"/>
                    <a:pt x="292" y="2439"/>
                  </a:cubicBezTo>
                  <a:cubicBezTo>
                    <a:pt x="292" y="2536"/>
                    <a:pt x="340" y="2584"/>
                    <a:pt x="438" y="2633"/>
                  </a:cubicBezTo>
                  <a:cubicBezTo>
                    <a:pt x="510" y="2682"/>
                    <a:pt x="608" y="2706"/>
                    <a:pt x="705" y="2706"/>
                  </a:cubicBezTo>
                  <a:cubicBezTo>
                    <a:pt x="875" y="2682"/>
                    <a:pt x="1021" y="2633"/>
                    <a:pt x="1142" y="2560"/>
                  </a:cubicBezTo>
                  <a:cubicBezTo>
                    <a:pt x="1166" y="2730"/>
                    <a:pt x="1263" y="3167"/>
                    <a:pt x="1531" y="3167"/>
                  </a:cubicBezTo>
                  <a:lnTo>
                    <a:pt x="1628" y="3167"/>
                  </a:lnTo>
                  <a:cubicBezTo>
                    <a:pt x="1822" y="3046"/>
                    <a:pt x="1944" y="2803"/>
                    <a:pt x="1919" y="2560"/>
                  </a:cubicBezTo>
                  <a:lnTo>
                    <a:pt x="1919" y="2560"/>
                  </a:lnTo>
                  <a:cubicBezTo>
                    <a:pt x="2041" y="2706"/>
                    <a:pt x="2259" y="2949"/>
                    <a:pt x="2454" y="2949"/>
                  </a:cubicBezTo>
                  <a:cubicBezTo>
                    <a:pt x="2502" y="2949"/>
                    <a:pt x="2575" y="2900"/>
                    <a:pt x="2600" y="2852"/>
                  </a:cubicBezTo>
                  <a:cubicBezTo>
                    <a:pt x="2721" y="2657"/>
                    <a:pt x="2697" y="2414"/>
                    <a:pt x="2551" y="2244"/>
                  </a:cubicBezTo>
                  <a:cubicBezTo>
                    <a:pt x="2745" y="2220"/>
                    <a:pt x="3231" y="2147"/>
                    <a:pt x="3231" y="1904"/>
                  </a:cubicBezTo>
                  <a:cubicBezTo>
                    <a:pt x="3231" y="1661"/>
                    <a:pt x="2891" y="1588"/>
                    <a:pt x="2697" y="1564"/>
                  </a:cubicBezTo>
                  <a:cubicBezTo>
                    <a:pt x="2842" y="1443"/>
                    <a:pt x="3134" y="1175"/>
                    <a:pt x="3134" y="1005"/>
                  </a:cubicBezTo>
                  <a:cubicBezTo>
                    <a:pt x="3134" y="981"/>
                    <a:pt x="3134" y="933"/>
                    <a:pt x="3110" y="908"/>
                  </a:cubicBezTo>
                  <a:cubicBezTo>
                    <a:pt x="3055" y="854"/>
                    <a:pt x="3000" y="826"/>
                    <a:pt x="2935" y="826"/>
                  </a:cubicBezTo>
                  <a:cubicBezTo>
                    <a:pt x="2914" y="826"/>
                    <a:pt x="2891" y="829"/>
                    <a:pt x="2867" y="835"/>
                  </a:cubicBezTo>
                  <a:cubicBezTo>
                    <a:pt x="2745" y="835"/>
                    <a:pt x="2624" y="860"/>
                    <a:pt x="2527" y="884"/>
                  </a:cubicBezTo>
                  <a:cubicBezTo>
                    <a:pt x="2575" y="714"/>
                    <a:pt x="2672" y="349"/>
                    <a:pt x="2478" y="179"/>
                  </a:cubicBezTo>
                  <a:cubicBezTo>
                    <a:pt x="2454" y="155"/>
                    <a:pt x="2405" y="155"/>
                    <a:pt x="2381" y="131"/>
                  </a:cubicBezTo>
                  <a:cubicBezTo>
                    <a:pt x="2211" y="131"/>
                    <a:pt x="2041" y="374"/>
                    <a:pt x="1944" y="544"/>
                  </a:cubicBezTo>
                  <a:cubicBezTo>
                    <a:pt x="1919" y="349"/>
                    <a:pt x="1822" y="58"/>
                    <a:pt x="1555" y="9"/>
                  </a:cubicBezTo>
                  <a:cubicBezTo>
                    <a:pt x="1537" y="3"/>
                    <a:pt x="1517" y="0"/>
                    <a:pt x="14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" name="Google Shape;214;p6"/>
            <p:cNvSpPr/>
            <p:nvPr/>
          </p:nvSpPr>
          <p:spPr>
            <a:xfrm>
              <a:off x="-933207" y="1418541"/>
              <a:ext cx="55830" cy="54749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29" y="1"/>
                  </a:moveTo>
                  <a:cubicBezTo>
                    <a:pt x="340" y="1"/>
                    <a:pt x="0" y="317"/>
                    <a:pt x="0" y="705"/>
                  </a:cubicBezTo>
                  <a:cubicBezTo>
                    <a:pt x="0" y="1094"/>
                    <a:pt x="340" y="1410"/>
                    <a:pt x="729" y="1410"/>
                  </a:cubicBezTo>
                  <a:cubicBezTo>
                    <a:pt x="1118" y="1410"/>
                    <a:pt x="1434" y="1094"/>
                    <a:pt x="1434" y="705"/>
                  </a:cubicBezTo>
                  <a:cubicBezTo>
                    <a:pt x="1434" y="317"/>
                    <a:pt x="1118" y="1"/>
                    <a:pt x="72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" name="Google Shape;215;p6"/>
            <p:cNvSpPr/>
            <p:nvPr/>
          </p:nvSpPr>
          <p:spPr>
            <a:xfrm>
              <a:off x="-1021247" y="1507284"/>
              <a:ext cx="55830" cy="55106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05" y="0"/>
                  </a:moveTo>
                  <a:cubicBezTo>
                    <a:pt x="316" y="0"/>
                    <a:pt x="0" y="316"/>
                    <a:pt x="0" y="705"/>
                  </a:cubicBezTo>
                  <a:cubicBezTo>
                    <a:pt x="0" y="1093"/>
                    <a:pt x="316" y="1409"/>
                    <a:pt x="705" y="1409"/>
                  </a:cubicBezTo>
                  <a:cubicBezTo>
                    <a:pt x="1118" y="1409"/>
                    <a:pt x="1433" y="1093"/>
                    <a:pt x="1433" y="705"/>
                  </a:cubicBezTo>
                  <a:cubicBezTo>
                    <a:pt x="1433" y="316"/>
                    <a:pt x="1118" y="0"/>
                    <a:pt x="70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" name="Google Shape;216;p6"/>
            <p:cNvSpPr/>
            <p:nvPr/>
          </p:nvSpPr>
          <p:spPr>
            <a:xfrm>
              <a:off x="-1029836" y="1690495"/>
              <a:ext cx="173573" cy="64052"/>
            </a:xfrm>
            <a:custGeom>
              <a:avLst/>
              <a:gdLst/>
              <a:ahLst/>
              <a:cxnLst/>
              <a:rect l="l" t="t" r="r" b="b"/>
              <a:pathLst>
                <a:path w="4460" h="1644" extrusionOk="0">
                  <a:moveTo>
                    <a:pt x="2533" y="0"/>
                  </a:moveTo>
                  <a:cubicBezTo>
                    <a:pt x="2511" y="0"/>
                    <a:pt x="2492" y="11"/>
                    <a:pt x="2478" y="34"/>
                  </a:cubicBezTo>
                  <a:cubicBezTo>
                    <a:pt x="2308" y="253"/>
                    <a:pt x="1920" y="763"/>
                    <a:pt x="1920" y="763"/>
                  </a:cubicBezTo>
                  <a:cubicBezTo>
                    <a:pt x="1920" y="763"/>
                    <a:pt x="1830" y="97"/>
                    <a:pt x="1603" y="97"/>
                  </a:cubicBezTo>
                  <a:cubicBezTo>
                    <a:pt x="1567" y="97"/>
                    <a:pt x="1526" y="115"/>
                    <a:pt x="1482" y="156"/>
                  </a:cubicBezTo>
                  <a:cubicBezTo>
                    <a:pt x="1288" y="350"/>
                    <a:pt x="1094" y="544"/>
                    <a:pt x="924" y="739"/>
                  </a:cubicBezTo>
                  <a:cubicBezTo>
                    <a:pt x="924" y="739"/>
                    <a:pt x="672" y="73"/>
                    <a:pt x="493" y="73"/>
                  </a:cubicBezTo>
                  <a:cubicBezTo>
                    <a:pt x="464" y="73"/>
                    <a:pt x="437" y="91"/>
                    <a:pt x="413" y="131"/>
                  </a:cubicBezTo>
                  <a:cubicBezTo>
                    <a:pt x="243" y="617"/>
                    <a:pt x="98" y="1103"/>
                    <a:pt x="0" y="1613"/>
                  </a:cubicBezTo>
                  <a:cubicBezTo>
                    <a:pt x="0" y="1613"/>
                    <a:pt x="1039" y="1644"/>
                    <a:pt x="2099" y="1644"/>
                  </a:cubicBezTo>
                  <a:cubicBezTo>
                    <a:pt x="3158" y="1644"/>
                    <a:pt x="4239" y="1613"/>
                    <a:pt x="4324" y="1492"/>
                  </a:cubicBezTo>
                  <a:cubicBezTo>
                    <a:pt x="4459" y="1289"/>
                    <a:pt x="4115" y="108"/>
                    <a:pt x="3813" y="108"/>
                  </a:cubicBezTo>
                  <a:cubicBezTo>
                    <a:pt x="3789" y="108"/>
                    <a:pt x="3765" y="115"/>
                    <a:pt x="3741" y="131"/>
                  </a:cubicBezTo>
                  <a:cubicBezTo>
                    <a:pt x="3523" y="350"/>
                    <a:pt x="3353" y="642"/>
                    <a:pt x="3280" y="933"/>
                  </a:cubicBezTo>
                  <a:cubicBezTo>
                    <a:pt x="3280" y="933"/>
                    <a:pt x="2744" y="0"/>
                    <a:pt x="25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Google Shape;217;p6"/>
            <p:cNvSpPr/>
            <p:nvPr/>
          </p:nvSpPr>
          <p:spPr>
            <a:xfrm>
              <a:off x="-887041" y="1718764"/>
              <a:ext cx="8589" cy="31489"/>
            </a:xfrm>
            <a:custGeom>
              <a:avLst/>
              <a:gdLst/>
              <a:ahLst/>
              <a:cxnLst/>
              <a:rect l="l" t="t" r="r" b="b"/>
              <a:pathLst>
                <a:path w="220" h="809" extrusionOk="0">
                  <a:moveTo>
                    <a:pt x="159" y="1"/>
                  </a:moveTo>
                  <a:cubicBezTo>
                    <a:pt x="140" y="1"/>
                    <a:pt x="122" y="13"/>
                    <a:pt x="122" y="37"/>
                  </a:cubicBezTo>
                  <a:cubicBezTo>
                    <a:pt x="122" y="256"/>
                    <a:pt x="98" y="499"/>
                    <a:pt x="25" y="741"/>
                  </a:cubicBezTo>
                  <a:cubicBezTo>
                    <a:pt x="1" y="741"/>
                    <a:pt x="1" y="790"/>
                    <a:pt x="25" y="790"/>
                  </a:cubicBezTo>
                  <a:lnTo>
                    <a:pt x="49" y="790"/>
                  </a:lnTo>
                  <a:cubicBezTo>
                    <a:pt x="49" y="802"/>
                    <a:pt x="55" y="808"/>
                    <a:pt x="64" y="808"/>
                  </a:cubicBezTo>
                  <a:cubicBezTo>
                    <a:pt x="73" y="808"/>
                    <a:pt x="86" y="802"/>
                    <a:pt x="98" y="790"/>
                  </a:cubicBezTo>
                  <a:cubicBezTo>
                    <a:pt x="195" y="547"/>
                    <a:pt x="219" y="280"/>
                    <a:pt x="195" y="37"/>
                  </a:cubicBezTo>
                  <a:cubicBezTo>
                    <a:pt x="195" y="13"/>
                    <a:pt x="177" y="1"/>
                    <a:pt x="1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218;p6"/>
            <p:cNvSpPr/>
            <p:nvPr/>
          </p:nvSpPr>
          <p:spPr>
            <a:xfrm>
              <a:off x="-931418" y="1708744"/>
              <a:ext cx="10379" cy="40793"/>
            </a:xfrm>
            <a:custGeom>
              <a:avLst/>
              <a:gdLst/>
              <a:ahLst/>
              <a:cxnLst/>
              <a:rect l="l" t="t" r="r" b="b"/>
              <a:pathLst>
                <a:path w="269" h="1046" extrusionOk="0">
                  <a:moveTo>
                    <a:pt x="147" y="0"/>
                  </a:moveTo>
                  <a:cubicBezTo>
                    <a:pt x="122" y="0"/>
                    <a:pt x="98" y="25"/>
                    <a:pt x="122" y="49"/>
                  </a:cubicBezTo>
                  <a:cubicBezTo>
                    <a:pt x="147" y="365"/>
                    <a:pt x="122" y="875"/>
                    <a:pt x="1" y="948"/>
                  </a:cubicBezTo>
                  <a:cubicBezTo>
                    <a:pt x="1" y="972"/>
                    <a:pt x="1" y="996"/>
                    <a:pt x="1" y="1021"/>
                  </a:cubicBezTo>
                  <a:cubicBezTo>
                    <a:pt x="25" y="1021"/>
                    <a:pt x="25" y="1045"/>
                    <a:pt x="49" y="1045"/>
                  </a:cubicBezTo>
                  <a:lnTo>
                    <a:pt x="74" y="1045"/>
                  </a:lnTo>
                  <a:cubicBezTo>
                    <a:pt x="268" y="924"/>
                    <a:pt x="195" y="195"/>
                    <a:pt x="195" y="49"/>
                  </a:cubicBezTo>
                  <a:cubicBezTo>
                    <a:pt x="195" y="0"/>
                    <a:pt x="171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Google Shape;219;p6"/>
            <p:cNvSpPr/>
            <p:nvPr/>
          </p:nvSpPr>
          <p:spPr>
            <a:xfrm>
              <a:off x="-976869" y="1713396"/>
              <a:ext cx="6800" cy="34352"/>
            </a:xfrm>
            <a:custGeom>
              <a:avLst/>
              <a:gdLst/>
              <a:ahLst/>
              <a:cxnLst/>
              <a:rect l="l" t="t" r="r" b="b"/>
              <a:pathLst>
                <a:path w="171" h="876" extrusionOk="0">
                  <a:moveTo>
                    <a:pt x="122" y="1"/>
                  </a:moveTo>
                  <a:cubicBezTo>
                    <a:pt x="98" y="1"/>
                    <a:pt x="74" y="25"/>
                    <a:pt x="74" y="50"/>
                  </a:cubicBezTo>
                  <a:cubicBezTo>
                    <a:pt x="74" y="317"/>
                    <a:pt x="49" y="560"/>
                    <a:pt x="1" y="827"/>
                  </a:cubicBezTo>
                  <a:cubicBezTo>
                    <a:pt x="1" y="851"/>
                    <a:pt x="1" y="875"/>
                    <a:pt x="49" y="875"/>
                  </a:cubicBezTo>
                  <a:cubicBezTo>
                    <a:pt x="74" y="875"/>
                    <a:pt x="98" y="875"/>
                    <a:pt x="98" y="851"/>
                  </a:cubicBezTo>
                  <a:cubicBezTo>
                    <a:pt x="147" y="584"/>
                    <a:pt x="171" y="317"/>
                    <a:pt x="171" y="50"/>
                  </a:cubicBezTo>
                  <a:cubicBezTo>
                    <a:pt x="171" y="25"/>
                    <a:pt x="147" y="1"/>
                    <a:pt x="1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" name="Google Shape;220;p6"/>
            <p:cNvSpPr/>
            <p:nvPr/>
          </p:nvSpPr>
          <p:spPr>
            <a:xfrm>
              <a:off x="-1015520" y="1710891"/>
              <a:ext cx="10378" cy="35783"/>
            </a:xfrm>
            <a:custGeom>
              <a:avLst/>
              <a:gdLst/>
              <a:ahLst/>
              <a:cxnLst/>
              <a:rect l="l" t="t" r="r" b="b"/>
              <a:pathLst>
                <a:path w="269" h="924" extrusionOk="0">
                  <a:moveTo>
                    <a:pt x="98" y="0"/>
                  </a:moveTo>
                  <a:cubicBezTo>
                    <a:pt x="74" y="0"/>
                    <a:pt x="49" y="0"/>
                    <a:pt x="25" y="24"/>
                  </a:cubicBezTo>
                  <a:cubicBezTo>
                    <a:pt x="1" y="316"/>
                    <a:pt x="49" y="607"/>
                    <a:pt x="171" y="899"/>
                  </a:cubicBezTo>
                  <a:cubicBezTo>
                    <a:pt x="171" y="899"/>
                    <a:pt x="195" y="923"/>
                    <a:pt x="195" y="923"/>
                  </a:cubicBezTo>
                  <a:lnTo>
                    <a:pt x="219" y="923"/>
                  </a:lnTo>
                  <a:cubicBezTo>
                    <a:pt x="244" y="899"/>
                    <a:pt x="268" y="875"/>
                    <a:pt x="244" y="850"/>
                  </a:cubicBezTo>
                  <a:cubicBezTo>
                    <a:pt x="147" y="607"/>
                    <a:pt x="98" y="316"/>
                    <a:pt x="122" y="49"/>
                  </a:cubicBezTo>
                  <a:cubicBezTo>
                    <a:pt x="122" y="24"/>
                    <a:pt x="122" y="0"/>
                    <a:pt x="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9" name="Google Shape;221;p6"/>
          <p:cNvGrpSpPr>
            <a:grpSpLocks/>
          </p:cNvGrpSpPr>
          <p:nvPr/>
        </p:nvGrpSpPr>
        <p:grpSpPr bwMode="auto">
          <a:xfrm flipH="1">
            <a:off x="176213" y="5946775"/>
            <a:ext cx="717550" cy="739775"/>
            <a:chOff x="5294267" y="4624350"/>
            <a:chExt cx="383004" cy="395854"/>
          </a:xfrm>
        </p:grpSpPr>
        <p:sp>
          <p:nvSpPr>
            <p:cNvPr id="30" name="Google Shape;222;p6"/>
            <p:cNvSpPr/>
            <p:nvPr/>
          </p:nvSpPr>
          <p:spPr>
            <a:xfrm>
              <a:off x="5358666" y="4859654"/>
              <a:ext cx="58468" cy="160550"/>
            </a:xfrm>
            <a:custGeom>
              <a:avLst/>
              <a:gdLst/>
              <a:ahLst/>
              <a:cxnLst/>
              <a:rect l="l" t="t" r="r" b="b"/>
              <a:pathLst>
                <a:path w="671" h="1845" extrusionOk="0">
                  <a:moveTo>
                    <a:pt x="106" y="0"/>
                  </a:moveTo>
                  <a:cubicBezTo>
                    <a:pt x="55" y="0"/>
                    <a:pt x="0" y="47"/>
                    <a:pt x="15" y="119"/>
                  </a:cubicBezTo>
                  <a:lnTo>
                    <a:pt x="501" y="1796"/>
                  </a:lnTo>
                  <a:cubicBezTo>
                    <a:pt x="501" y="1820"/>
                    <a:pt x="525" y="1844"/>
                    <a:pt x="573" y="1844"/>
                  </a:cubicBezTo>
                  <a:lnTo>
                    <a:pt x="598" y="1844"/>
                  </a:lnTo>
                  <a:cubicBezTo>
                    <a:pt x="646" y="1844"/>
                    <a:pt x="671" y="1796"/>
                    <a:pt x="646" y="1747"/>
                  </a:cubicBezTo>
                  <a:lnTo>
                    <a:pt x="185" y="71"/>
                  </a:lnTo>
                  <a:cubicBezTo>
                    <a:pt x="175" y="22"/>
                    <a:pt x="141" y="0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" name="Google Shape;223;p6"/>
            <p:cNvSpPr/>
            <p:nvPr/>
          </p:nvSpPr>
          <p:spPr>
            <a:xfrm>
              <a:off x="5294267" y="4894482"/>
              <a:ext cx="175403" cy="68808"/>
            </a:xfrm>
            <a:custGeom>
              <a:avLst/>
              <a:gdLst/>
              <a:ahLst/>
              <a:cxnLst/>
              <a:rect l="l" t="t" r="r" b="b"/>
              <a:pathLst>
                <a:path w="2017" h="788" extrusionOk="0">
                  <a:moveTo>
                    <a:pt x="1934" y="0"/>
                  </a:moveTo>
                  <a:cubicBezTo>
                    <a:pt x="1921" y="0"/>
                    <a:pt x="1908" y="3"/>
                    <a:pt x="1895" y="10"/>
                  </a:cubicBezTo>
                  <a:lnTo>
                    <a:pt x="49" y="617"/>
                  </a:lnTo>
                  <a:cubicBezTo>
                    <a:pt x="25" y="642"/>
                    <a:pt x="1" y="666"/>
                    <a:pt x="1" y="714"/>
                  </a:cubicBezTo>
                  <a:cubicBezTo>
                    <a:pt x="1" y="739"/>
                    <a:pt x="49" y="763"/>
                    <a:pt x="74" y="763"/>
                  </a:cubicBezTo>
                  <a:lnTo>
                    <a:pt x="98" y="787"/>
                  </a:lnTo>
                  <a:lnTo>
                    <a:pt x="1944" y="180"/>
                  </a:lnTo>
                  <a:cubicBezTo>
                    <a:pt x="1993" y="156"/>
                    <a:pt x="2017" y="107"/>
                    <a:pt x="1993" y="59"/>
                  </a:cubicBezTo>
                  <a:cubicBezTo>
                    <a:pt x="1993" y="23"/>
                    <a:pt x="1967" y="0"/>
                    <a:pt x="19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224;p6"/>
            <p:cNvSpPr/>
            <p:nvPr/>
          </p:nvSpPr>
          <p:spPr>
            <a:xfrm>
              <a:off x="5310367" y="4884288"/>
              <a:ext cx="150829" cy="93442"/>
            </a:xfrm>
            <a:custGeom>
              <a:avLst/>
              <a:gdLst/>
              <a:ahLst/>
              <a:cxnLst/>
              <a:rect l="l" t="t" r="r" b="b"/>
              <a:pathLst>
                <a:path w="1734" h="1081" extrusionOk="0">
                  <a:moveTo>
                    <a:pt x="110" y="0"/>
                  </a:moveTo>
                  <a:cubicBezTo>
                    <a:pt x="38" y="0"/>
                    <a:pt x="0" y="92"/>
                    <a:pt x="82" y="133"/>
                  </a:cubicBezTo>
                  <a:lnTo>
                    <a:pt x="1588" y="1080"/>
                  </a:lnTo>
                  <a:lnTo>
                    <a:pt x="1637" y="1080"/>
                  </a:lnTo>
                  <a:cubicBezTo>
                    <a:pt x="1661" y="1080"/>
                    <a:pt x="1685" y="1080"/>
                    <a:pt x="1709" y="1056"/>
                  </a:cubicBezTo>
                  <a:cubicBezTo>
                    <a:pt x="1734" y="1007"/>
                    <a:pt x="1709" y="959"/>
                    <a:pt x="1685" y="935"/>
                  </a:cubicBezTo>
                  <a:lnTo>
                    <a:pt x="155" y="11"/>
                  </a:lnTo>
                  <a:cubicBezTo>
                    <a:pt x="139" y="4"/>
                    <a:pt x="124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" name="Google Shape;225;p6"/>
            <p:cNvSpPr/>
            <p:nvPr/>
          </p:nvSpPr>
          <p:spPr>
            <a:xfrm>
              <a:off x="5340872" y="4845213"/>
              <a:ext cx="97445" cy="158002"/>
            </a:xfrm>
            <a:custGeom>
              <a:avLst/>
              <a:gdLst/>
              <a:ahLst/>
              <a:cxnLst/>
              <a:rect l="l" t="t" r="r" b="b"/>
              <a:pathLst>
                <a:path w="1118" h="1814" extrusionOk="0">
                  <a:moveTo>
                    <a:pt x="1010" y="0"/>
                  </a:moveTo>
                  <a:cubicBezTo>
                    <a:pt x="984" y="0"/>
                    <a:pt x="962" y="12"/>
                    <a:pt x="947" y="41"/>
                  </a:cubicBezTo>
                  <a:lnTo>
                    <a:pt x="24" y="1717"/>
                  </a:lnTo>
                  <a:cubicBezTo>
                    <a:pt x="0" y="1741"/>
                    <a:pt x="24" y="1790"/>
                    <a:pt x="49" y="1814"/>
                  </a:cubicBezTo>
                  <a:lnTo>
                    <a:pt x="97" y="1814"/>
                  </a:lnTo>
                  <a:cubicBezTo>
                    <a:pt x="122" y="1814"/>
                    <a:pt x="146" y="1814"/>
                    <a:pt x="170" y="1790"/>
                  </a:cubicBezTo>
                  <a:lnTo>
                    <a:pt x="1093" y="113"/>
                  </a:lnTo>
                  <a:cubicBezTo>
                    <a:pt x="1118" y="89"/>
                    <a:pt x="1093" y="41"/>
                    <a:pt x="1069" y="16"/>
                  </a:cubicBezTo>
                  <a:cubicBezTo>
                    <a:pt x="1049" y="6"/>
                    <a:pt x="1029" y="0"/>
                    <a:pt x="10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" name="Google Shape;226;p6"/>
            <p:cNvSpPr/>
            <p:nvPr/>
          </p:nvSpPr>
          <p:spPr>
            <a:xfrm>
              <a:off x="5499327" y="4624350"/>
              <a:ext cx="175403" cy="150357"/>
            </a:xfrm>
            <a:custGeom>
              <a:avLst/>
              <a:gdLst/>
              <a:ahLst/>
              <a:cxnLst/>
              <a:rect l="l" t="t" r="r" b="b"/>
              <a:pathLst>
                <a:path w="2017" h="1731" extrusionOk="0">
                  <a:moveTo>
                    <a:pt x="1166" y="175"/>
                  </a:moveTo>
                  <a:cubicBezTo>
                    <a:pt x="1555" y="175"/>
                    <a:pt x="1871" y="467"/>
                    <a:pt x="1871" y="856"/>
                  </a:cubicBezTo>
                  <a:cubicBezTo>
                    <a:pt x="1871" y="1285"/>
                    <a:pt x="1511" y="1569"/>
                    <a:pt x="1144" y="1569"/>
                  </a:cubicBezTo>
                  <a:cubicBezTo>
                    <a:pt x="971" y="1569"/>
                    <a:pt x="796" y="1506"/>
                    <a:pt x="656" y="1366"/>
                  </a:cubicBezTo>
                  <a:cubicBezTo>
                    <a:pt x="219" y="929"/>
                    <a:pt x="534" y="175"/>
                    <a:pt x="1166" y="175"/>
                  </a:cubicBezTo>
                  <a:close/>
                  <a:moveTo>
                    <a:pt x="1142" y="1"/>
                  </a:moveTo>
                  <a:cubicBezTo>
                    <a:pt x="930" y="1"/>
                    <a:pt x="714" y="77"/>
                    <a:pt x="534" y="248"/>
                  </a:cubicBezTo>
                  <a:cubicBezTo>
                    <a:pt x="0" y="807"/>
                    <a:pt x="389" y="1730"/>
                    <a:pt x="1166" y="1730"/>
                  </a:cubicBezTo>
                  <a:cubicBezTo>
                    <a:pt x="1628" y="1730"/>
                    <a:pt x="2016" y="1342"/>
                    <a:pt x="2016" y="856"/>
                  </a:cubicBezTo>
                  <a:cubicBezTo>
                    <a:pt x="2016" y="344"/>
                    <a:pt x="1590" y="1"/>
                    <a:pt x="11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" name="Google Shape;227;p6"/>
            <p:cNvSpPr/>
            <p:nvPr/>
          </p:nvSpPr>
          <p:spPr>
            <a:xfrm>
              <a:off x="5615414" y="4833320"/>
              <a:ext cx="32199" cy="89195"/>
            </a:xfrm>
            <a:custGeom>
              <a:avLst/>
              <a:gdLst/>
              <a:ahLst/>
              <a:cxnLst/>
              <a:rect l="l" t="t" r="r" b="b"/>
              <a:pathLst>
                <a:path w="671" h="1845" extrusionOk="0">
                  <a:moveTo>
                    <a:pt x="106" y="0"/>
                  </a:moveTo>
                  <a:cubicBezTo>
                    <a:pt x="55" y="0"/>
                    <a:pt x="0" y="47"/>
                    <a:pt x="15" y="119"/>
                  </a:cubicBezTo>
                  <a:lnTo>
                    <a:pt x="501" y="1796"/>
                  </a:lnTo>
                  <a:cubicBezTo>
                    <a:pt x="501" y="1820"/>
                    <a:pt x="525" y="1844"/>
                    <a:pt x="573" y="1844"/>
                  </a:cubicBezTo>
                  <a:lnTo>
                    <a:pt x="598" y="1844"/>
                  </a:lnTo>
                  <a:cubicBezTo>
                    <a:pt x="646" y="1844"/>
                    <a:pt x="671" y="1796"/>
                    <a:pt x="646" y="1747"/>
                  </a:cubicBezTo>
                  <a:lnTo>
                    <a:pt x="185" y="71"/>
                  </a:lnTo>
                  <a:cubicBezTo>
                    <a:pt x="175" y="22"/>
                    <a:pt x="141" y="0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" name="Google Shape;228;p6"/>
            <p:cNvSpPr/>
            <p:nvPr/>
          </p:nvSpPr>
          <p:spPr>
            <a:xfrm>
              <a:off x="5579826" y="4852858"/>
              <a:ext cx="97445" cy="38226"/>
            </a:xfrm>
            <a:custGeom>
              <a:avLst/>
              <a:gdLst/>
              <a:ahLst/>
              <a:cxnLst/>
              <a:rect l="l" t="t" r="r" b="b"/>
              <a:pathLst>
                <a:path w="2017" h="788" extrusionOk="0">
                  <a:moveTo>
                    <a:pt x="1934" y="0"/>
                  </a:moveTo>
                  <a:cubicBezTo>
                    <a:pt x="1921" y="0"/>
                    <a:pt x="1908" y="3"/>
                    <a:pt x="1895" y="10"/>
                  </a:cubicBezTo>
                  <a:lnTo>
                    <a:pt x="49" y="617"/>
                  </a:lnTo>
                  <a:cubicBezTo>
                    <a:pt x="25" y="642"/>
                    <a:pt x="1" y="666"/>
                    <a:pt x="1" y="714"/>
                  </a:cubicBezTo>
                  <a:cubicBezTo>
                    <a:pt x="1" y="739"/>
                    <a:pt x="49" y="763"/>
                    <a:pt x="74" y="763"/>
                  </a:cubicBezTo>
                  <a:lnTo>
                    <a:pt x="98" y="787"/>
                  </a:lnTo>
                  <a:lnTo>
                    <a:pt x="1944" y="180"/>
                  </a:lnTo>
                  <a:cubicBezTo>
                    <a:pt x="1993" y="156"/>
                    <a:pt x="2017" y="107"/>
                    <a:pt x="1993" y="59"/>
                  </a:cubicBezTo>
                  <a:cubicBezTo>
                    <a:pt x="1993" y="23"/>
                    <a:pt x="1967" y="0"/>
                    <a:pt x="19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" name="Google Shape;229;p6"/>
            <p:cNvSpPr/>
            <p:nvPr/>
          </p:nvSpPr>
          <p:spPr>
            <a:xfrm>
              <a:off x="5589146" y="4846912"/>
              <a:ext cx="83041" cy="52667"/>
            </a:xfrm>
            <a:custGeom>
              <a:avLst/>
              <a:gdLst/>
              <a:ahLst/>
              <a:cxnLst/>
              <a:rect l="l" t="t" r="r" b="b"/>
              <a:pathLst>
                <a:path w="1734" h="1081" extrusionOk="0">
                  <a:moveTo>
                    <a:pt x="110" y="0"/>
                  </a:moveTo>
                  <a:cubicBezTo>
                    <a:pt x="38" y="0"/>
                    <a:pt x="0" y="92"/>
                    <a:pt x="82" y="133"/>
                  </a:cubicBezTo>
                  <a:lnTo>
                    <a:pt x="1588" y="1080"/>
                  </a:lnTo>
                  <a:lnTo>
                    <a:pt x="1637" y="1080"/>
                  </a:lnTo>
                  <a:cubicBezTo>
                    <a:pt x="1661" y="1080"/>
                    <a:pt x="1685" y="1080"/>
                    <a:pt x="1709" y="1056"/>
                  </a:cubicBezTo>
                  <a:cubicBezTo>
                    <a:pt x="1734" y="1007"/>
                    <a:pt x="1709" y="959"/>
                    <a:pt x="1685" y="935"/>
                  </a:cubicBezTo>
                  <a:lnTo>
                    <a:pt x="155" y="11"/>
                  </a:lnTo>
                  <a:cubicBezTo>
                    <a:pt x="139" y="4"/>
                    <a:pt x="124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" name="Google Shape;230;p6"/>
            <p:cNvSpPr/>
            <p:nvPr/>
          </p:nvSpPr>
          <p:spPr>
            <a:xfrm>
              <a:off x="5606093" y="4825675"/>
              <a:ext cx="53384" cy="87495"/>
            </a:xfrm>
            <a:custGeom>
              <a:avLst/>
              <a:gdLst/>
              <a:ahLst/>
              <a:cxnLst/>
              <a:rect l="l" t="t" r="r" b="b"/>
              <a:pathLst>
                <a:path w="1118" h="1814" extrusionOk="0">
                  <a:moveTo>
                    <a:pt x="1010" y="0"/>
                  </a:moveTo>
                  <a:cubicBezTo>
                    <a:pt x="984" y="0"/>
                    <a:pt x="962" y="12"/>
                    <a:pt x="947" y="41"/>
                  </a:cubicBezTo>
                  <a:lnTo>
                    <a:pt x="24" y="1717"/>
                  </a:lnTo>
                  <a:cubicBezTo>
                    <a:pt x="0" y="1741"/>
                    <a:pt x="24" y="1790"/>
                    <a:pt x="49" y="1814"/>
                  </a:cubicBezTo>
                  <a:lnTo>
                    <a:pt x="97" y="1814"/>
                  </a:lnTo>
                  <a:cubicBezTo>
                    <a:pt x="122" y="1814"/>
                    <a:pt x="146" y="1814"/>
                    <a:pt x="170" y="1790"/>
                  </a:cubicBezTo>
                  <a:lnTo>
                    <a:pt x="1093" y="113"/>
                  </a:lnTo>
                  <a:cubicBezTo>
                    <a:pt x="1118" y="89"/>
                    <a:pt x="1093" y="41"/>
                    <a:pt x="1069" y="16"/>
                  </a:cubicBezTo>
                  <a:cubicBezTo>
                    <a:pt x="1049" y="6"/>
                    <a:pt x="1029" y="0"/>
                    <a:pt x="10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9" name="Google Shape;231;p6"/>
          <p:cNvGrpSpPr>
            <a:grpSpLocks/>
          </p:cNvGrpSpPr>
          <p:nvPr/>
        </p:nvGrpSpPr>
        <p:grpSpPr bwMode="auto">
          <a:xfrm rot="14395328" flipH="1">
            <a:off x="11268076" y="381000"/>
            <a:ext cx="715962" cy="363537"/>
            <a:chOff x="5294267" y="4825749"/>
            <a:chExt cx="383004" cy="194455"/>
          </a:xfrm>
        </p:grpSpPr>
        <p:sp>
          <p:nvSpPr>
            <p:cNvPr id="40" name="Google Shape;232;p6"/>
            <p:cNvSpPr/>
            <p:nvPr/>
          </p:nvSpPr>
          <p:spPr>
            <a:xfrm>
              <a:off x="5358550" y="4858470"/>
              <a:ext cx="57748" cy="160489"/>
            </a:xfrm>
            <a:custGeom>
              <a:avLst/>
              <a:gdLst/>
              <a:ahLst/>
              <a:cxnLst/>
              <a:rect l="l" t="t" r="r" b="b"/>
              <a:pathLst>
                <a:path w="671" h="1845" extrusionOk="0">
                  <a:moveTo>
                    <a:pt x="106" y="0"/>
                  </a:moveTo>
                  <a:cubicBezTo>
                    <a:pt x="55" y="0"/>
                    <a:pt x="0" y="47"/>
                    <a:pt x="15" y="119"/>
                  </a:cubicBezTo>
                  <a:lnTo>
                    <a:pt x="501" y="1796"/>
                  </a:lnTo>
                  <a:cubicBezTo>
                    <a:pt x="501" y="1820"/>
                    <a:pt x="525" y="1844"/>
                    <a:pt x="573" y="1844"/>
                  </a:cubicBezTo>
                  <a:lnTo>
                    <a:pt x="598" y="1844"/>
                  </a:lnTo>
                  <a:cubicBezTo>
                    <a:pt x="646" y="1844"/>
                    <a:pt x="671" y="1796"/>
                    <a:pt x="646" y="1747"/>
                  </a:cubicBezTo>
                  <a:lnTo>
                    <a:pt x="185" y="71"/>
                  </a:lnTo>
                  <a:cubicBezTo>
                    <a:pt x="175" y="22"/>
                    <a:pt x="141" y="0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" name="Google Shape;233;p6"/>
            <p:cNvSpPr/>
            <p:nvPr/>
          </p:nvSpPr>
          <p:spPr>
            <a:xfrm>
              <a:off x="5293202" y="4894250"/>
              <a:ext cx="175791" cy="68781"/>
            </a:xfrm>
            <a:custGeom>
              <a:avLst/>
              <a:gdLst/>
              <a:ahLst/>
              <a:cxnLst/>
              <a:rect l="l" t="t" r="r" b="b"/>
              <a:pathLst>
                <a:path w="2017" h="788" extrusionOk="0">
                  <a:moveTo>
                    <a:pt x="1934" y="0"/>
                  </a:moveTo>
                  <a:cubicBezTo>
                    <a:pt x="1921" y="0"/>
                    <a:pt x="1908" y="3"/>
                    <a:pt x="1895" y="10"/>
                  </a:cubicBezTo>
                  <a:lnTo>
                    <a:pt x="49" y="617"/>
                  </a:lnTo>
                  <a:cubicBezTo>
                    <a:pt x="25" y="642"/>
                    <a:pt x="1" y="666"/>
                    <a:pt x="1" y="714"/>
                  </a:cubicBezTo>
                  <a:cubicBezTo>
                    <a:pt x="1" y="739"/>
                    <a:pt x="49" y="763"/>
                    <a:pt x="74" y="763"/>
                  </a:cubicBezTo>
                  <a:lnTo>
                    <a:pt x="98" y="787"/>
                  </a:lnTo>
                  <a:lnTo>
                    <a:pt x="1944" y="180"/>
                  </a:lnTo>
                  <a:cubicBezTo>
                    <a:pt x="1993" y="156"/>
                    <a:pt x="2017" y="107"/>
                    <a:pt x="1993" y="59"/>
                  </a:cubicBezTo>
                  <a:cubicBezTo>
                    <a:pt x="1993" y="23"/>
                    <a:pt x="1967" y="0"/>
                    <a:pt x="19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" name="Google Shape;234;p6"/>
            <p:cNvSpPr/>
            <p:nvPr/>
          </p:nvSpPr>
          <p:spPr>
            <a:xfrm>
              <a:off x="5311686" y="4882845"/>
              <a:ext cx="151164" cy="94255"/>
            </a:xfrm>
            <a:custGeom>
              <a:avLst/>
              <a:gdLst/>
              <a:ahLst/>
              <a:cxnLst/>
              <a:rect l="l" t="t" r="r" b="b"/>
              <a:pathLst>
                <a:path w="1734" h="1081" extrusionOk="0">
                  <a:moveTo>
                    <a:pt x="110" y="0"/>
                  </a:moveTo>
                  <a:cubicBezTo>
                    <a:pt x="38" y="0"/>
                    <a:pt x="0" y="92"/>
                    <a:pt x="82" y="133"/>
                  </a:cubicBezTo>
                  <a:lnTo>
                    <a:pt x="1588" y="1080"/>
                  </a:lnTo>
                  <a:lnTo>
                    <a:pt x="1637" y="1080"/>
                  </a:lnTo>
                  <a:cubicBezTo>
                    <a:pt x="1661" y="1080"/>
                    <a:pt x="1685" y="1080"/>
                    <a:pt x="1709" y="1056"/>
                  </a:cubicBezTo>
                  <a:cubicBezTo>
                    <a:pt x="1734" y="1007"/>
                    <a:pt x="1709" y="959"/>
                    <a:pt x="1685" y="935"/>
                  </a:cubicBezTo>
                  <a:lnTo>
                    <a:pt x="155" y="11"/>
                  </a:lnTo>
                  <a:cubicBezTo>
                    <a:pt x="139" y="4"/>
                    <a:pt x="124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" name="Google Shape;235;p6"/>
            <p:cNvSpPr/>
            <p:nvPr/>
          </p:nvSpPr>
          <p:spPr>
            <a:xfrm>
              <a:off x="5341356" y="4845142"/>
              <a:ext cx="96813" cy="157942"/>
            </a:xfrm>
            <a:custGeom>
              <a:avLst/>
              <a:gdLst/>
              <a:ahLst/>
              <a:cxnLst/>
              <a:rect l="l" t="t" r="r" b="b"/>
              <a:pathLst>
                <a:path w="1118" h="1814" extrusionOk="0">
                  <a:moveTo>
                    <a:pt x="1010" y="0"/>
                  </a:moveTo>
                  <a:cubicBezTo>
                    <a:pt x="984" y="0"/>
                    <a:pt x="962" y="12"/>
                    <a:pt x="947" y="41"/>
                  </a:cubicBezTo>
                  <a:lnTo>
                    <a:pt x="24" y="1717"/>
                  </a:lnTo>
                  <a:cubicBezTo>
                    <a:pt x="0" y="1741"/>
                    <a:pt x="24" y="1790"/>
                    <a:pt x="49" y="1814"/>
                  </a:cubicBezTo>
                  <a:lnTo>
                    <a:pt x="97" y="1814"/>
                  </a:lnTo>
                  <a:cubicBezTo>
                    <a:pt x="122" y="1814"/>
                    <a:pt x="146" y="1814"/>
                    <a:pt x="170" y="1790"/>
                  </a:cubicBezTo>
                  <a:lnTo>
                    <a:pt x="1093" y="113"/>
                  </a:lnTo>
                  <a:cubicBezTo>
                    <a:pt x="1118" y="89"/>
                    <a:pt x="1093" y="41"/>
                    <a:pt x="1069" y="16"/>
                  </a:cubicBezTo>
                  <a:cubicBezTo>
                    <a:pt x="1049" y="6"/>
                    <a:pt x="1029" y="0"/>
                    <a:pt x="10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" name="Google Shape;236;p6"/>
            <p:cNvSpPr/>
            <p:nvPr/>
          </p:nvSpPr>
          <p:spPr>
            <a:xfrm>
              <a:off x="5613677" y="4833003"/>
              <a:ext cx="33120" cy="89161"/>
            </a:xfrm>
            <a:custGeom>
              <a:avLst/>
              <a:gdLst/>
              <a:ahLst/>
              <a:cxnLst/>
              <a:rect l="l" t="t" r="r" b="b"/>
              <a:pathLst>
                <a:path w="671" h="1845" extrusionOk="0">
                  <a:moveTo>
                    <a:pt x="106" y="0"/>
                  </a:moveTo>
                  <a:cubicBezTo>
                    <a:pt x="55" y="0"/>
                    <a:pt x="0" y="47"/>
                    <a:pt x="15" y="119"/>
                  </a:cubicBezTo>
                  <a:lnTo>
                    <a:pt x="501" y="1796"/>
                  </a:lnTo>
                  <a:cubicBezTo>
                    <a:pt x="501" y="1820"/>
                    <a:pt x="525" y="1844"/>
                    <a:pt x="573" y="1844"/>
                  </a:cubicBezTo>
                  <a:lnTo>
                    <a:pt x="598" y="1844"/>
                  </a:lnTo>
                  <a:cubicBezTo>
                    <a:pt x="646" y="1844"/>
                    <a:pt x="671" y="1796"/>
                    <a:pt x="646" y="1747"/>
                  </a:cubicBezTo>
                  <a:lnTo>
                    <a:pt x="185" y="71"/>
                  </a:lnTo>
                  <a:cubicBezTo>
                    <a:pt x="175" y="22"/>
                    <a:pt x="141" y="0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" name="Google Shape;237;p6"/>
            <p:cNvSpPr/>
            <p:nvPr/>
          </p:nvSpPr>
          <p:spPr>
            <a:xfrm>
              <a:off x="5578002" y="4852599"/>
              <a:ext cx="97662" cy="38212"/>
            </a:xfrm>
            <a:custGeom>
              <a:avLst/>
              <a:gdLst/>
              <a:ahLst/>
              <a:cxnLst/>
              <a:rect l="l" t="t" r="r" b="b"/>
              <a:pathLst>
                <a:path w="2017" h="788" extrusionOk="0">
                  <a:moveTo>
                    <a:pt x="1934" y="0"/>
                  </a:moveTo>
                  <a:cubicBezTo>
                    <a:pt x="1921" y="0"/>
                    <a:pt x="1908" y="3"/>
                    <a:pt x="1895" y="10"/>
                  </a:cubicBezTo>
                  <a:lnTo>
                    <a:pt x="49" y="617"/>
                  </a:lnTo>
                  <a:cubicBezTo>
                    <a:pt x="25" y="642"/>
                    <a:pt x="1" y="666"/>
                    <a:pt x="1" y="714"/>
                  </a:cubicBezTo>
                  <a:cubicBezTo>
                    <a:pt x="1" y="739"/>
                    <a:pt x="49" y="763"/>
                    <a:pt x="74" y="763"/>
                  </a:cubicBezTo>
                  <a:lnTo>
                    <a:pt x="98" y="787"/>
                  </a:lnTo>
                  <a:lnTo>
                    <a:pt x="1944" y="180"/>
                  </a:lnTo>
                  <a:cubicBezTo>
                    <a:pt x="1993" y="156"/>
                    <a:pt x="2017" y="107"/>
                    <a:pt x="1993" y="59"/>
                  </a:cubicBezTo>
                  <a:cubicBezTo>
                    <a:pt x="1993" y="23"/>
                    <a:pt x="1967" y="0"/>
                    <a:pt x="19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" name="Google Shape;238;p6"/>
            <p:cNvSpPr/>
            <p:nvPr/>
          </p:nvSpPr>
          <p:spPr>
            <a:xfrm>
              <a:off x="5589378" y="4845360"/>
              <a:ext cx="83225" cy="51798"/>
            </a:xfrm>
            <a:custGeom>
              <a:avLst/>
              <a:gdLst/>
              <a:ahLst/>
              <a:cxnLst/>
              <a:rect l="l" t="t" r="r" b="b"/>
              <a:pathLst>
                <a:path w="1734" h="1081" extrusionOk="0">
                  <a:moveTo>
                    <a:pt x="110" y="0"/>
                  </a:moveTo>
                  <a:cubicBezTo>
                    <a:pt x="38" y="0"/>
                    <a:pt x="0" y="92"/>
                    <a:pt x="82" y="133"/>
                  </a:cubicBezTo>
                  <a:lnTo>
                    <a:pt x="1588" y="1080"/>
                  </a:lnTo>
                  <a:lnTo>
                    <a:pt x="1637" y="1080"/>
                  </a:lnTo>
                  <a:cubicBezTo>
                    <a:pt x="1661" y="1080"/>
                    <a:pt x="1685" y="1080"/>
                    <a:pt x="1709" y="1056"/>
                  </a:cubicBezTo>
                  <a:cubicBezTo>
                    <a:pt x="1734" y="1007"/>
                    <a:pt x="1709" y="959"/>
                    <a:pt x="1685" y="935"/>
                  </a:cubicBezTo>
                  <a:lnTo>
                    <a:pt x="155" y="11"/>
                  </a:lnTo>
                  <a:cubicBezTo>
                    <a:pt x="139" y="4"/>
                    <a:pt x="124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" name="Google Shape;239;p6"/>
            <p:cNvSpPr/>
            <p:nvPr/>
          </p:nvSpPr>
          <p:spPr>
            <a:xfrm>
              <a:off x="5605651" y="4825730"/>
              <a:ext cx="53502" cy="87463"/>
            </a:xfrm>
            <a:custGeom>
              <a:avLst/>
              <a:gdLst/>
              <a:ahLst/>
              <a:cxnLst/>
              <a:rect l="l" t="t" r="r" b="b"/>
              <a:pathLst>
                <a:path w="1118" h="1814" extrusionOk="0">
                  <a:moveTo>
                    <a:pt x="1010" y="0"/>
                  </a:moveTo>
                  <a:cubicBezTo>
                    <a:pt x="984" y="0"/>
                    <a:pt x="962" y="12"/>
                    <a:pt x="947" y="41"/>
                  </a:cubicBezTo>
                  <a:lnTo>
                    <a:pt x="24" y="1717"/>
                  </a:lnTo>
                  <a:cubicBezTo>
                    <a:pt x="0" y="1741"/>
                    <a:pt x="24" y="1790"/>
                    <a:pt x="49" y="1814"/>
                  </a:cubicBezTo>
                  <a:lnTo>
                    <a:pt x="97" y="1814"/>
                  </a:lnTo>
                  <a:cubicBezTo>
                    <a:pt x="122" y="1814"/>
                    <a:pt x="146" y="1814"/>
                    <a:pt x="170" y="1790"/>
                  </a:cubicBezTo>
                  <a:lnTo>
                    <a:pt x="1093" y="113"/>
                  </a:lnTo>
                  <a:cubicBezTo>
                    <a:pt x="1118" y="89"/>
                    <a:pt x="1093" y="41"/>
                    <a:pt x="1069" y="16"/>
                  </a:cubicBezTo>
                  <a:cubicBezTo>
                    <a:pt x="1049" y="6"/>
                    <a:pt x="1029" y="0"/>
                    <a:pt x="10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94" name="Google Shape;194;p6"/>
          <p:cNvSpPr txBox="1">
            <a:spLocks noGrp="1"/>
          </p:cNvSpPr>
          <p:nvPr>
            <p:ph type="title"/>
          </p:nvPr>
        </p:nvSpPr>
        <p:spPr>
          <a:xfrm>
            <a:off x="1005100" y="560133"/>
            <a:ext cx="9926400" cy="8620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81406762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1_Title only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1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oogle Shape;195;p6"/>
          <p:cNvGrpSpPr>
            <a:grpSpLocks/>
          </p:cNvGrpSpPr>
          <p:nvPr/>
        </p:nvGrpSpPr>
        <p:grpSpPr bwMode="auto">
          <a:xfrm rot="20354607" flipH="1">
            <a:off x="-381000" y="269875"/>
            <a:ext cx="1830388" cy="1663700"/>
            <a:chOff x="7844079" y="226728"/>
            <a:chExt cx="1373387" cy="1246991"/>
          </a:xfrm>
        </p:grpSpPr>
        <p:sp>
          <p:nvSpPr>
            <p:cNvPr id="4" name="Google Shape;196;p6"/>
            <p:cNvSpPr/>
            <p:nvPr/>
          </p:nvSpPr>
          <p:spPr>
            <a:xfrm rot="-1688081">
              <a:off x="8404284" y="291664"/>
              <a:ext cx="164378" cy="141596"/>
            </a:xfrm>
            <a:custGeom>
              <a:avLst/>
              <a:gdLst/>
              <a:ahLst/>
              <a:cxnLst/>
              <a:rect l="l" t="t" r="r" b="b"/>
              <a:pathLst>
                <a:path w="827" h="713" extrusionOk="0">
                  <a:moveTo>
                    <a:pt x="462" y="105"/>
                  </a:moveTo>
                  <a:cubicBezTo>
                    <a:pt x="802" y="105"/>
                    <a:pt x="802" y="615"/>
                    <a:pt x="462" y="615"/>
                  </a:cubicBezTo>
                  <a:cubicBezTo>
                    <a:pt x="317" y="591"/>
                    <a:pt x="219" y="494"/>
                    <a:pt x="219" y="348"/>
                  </a:cubicBezTo>
                  <a:cubicBezTo>
                    <a:pt x="219" y="202"/>
                    <a:pt x="341" y="105"/>
                    <a:pt x="462" y="105"/>
                  </a:cubicBezTo>
                  <a:close/>
                  <a:moveTo>
                    <a:pt x="481" y="1"/>
                  </a:moveTo>
                  <a:cubicBezTo>
                    <a:pt x="392" y="1"/>
                    <a:pt x="299" y="33"/>
                    <a:pt x="219" y="105"/>
                  </a:cubicBezTo>
                  <a:cubicBezTo>
                    <a:pt x="1" y="324"/>
                    <a:pt x="171" y="688"/>
                    <a:pt x="462" y="712"/>
                  </a:cubicBezTo>
                  <a:cubicBezTo>
                    <a:pt x="657" y="712"/>
                    <a:pt x="827" y="542"/>
                    <a:pt x="827" y="348"/>
                  </a:cubicBezTo>
                  <a:cubicBezTo>
                    <a:pt x="827" y="136"/>
                    <a:pt x="663" y="1"/>
                    <a:pt x="481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" name="Google Shape;197;p6"/>
            <p:cNvSpPr/>
            <p:nvPr/>
          </p:nvSpPr>
          <p:spPr>
            <a:xfrm rot="-1688081">
              <a:off x="7885669" y="508705"/>
              <a:ext cx="222744" cy="212988"/>
            </a:xfrm>
            <a:custGeom>
              <a:avLst/>
              <a:gdLst/>
              <a:ahLst/>
              <a:cxnLst/>
              <a:rect l="l" t="t" r="r" b="b"/>
              <a:pathLst>
                <a:path w="1119" h="1074" extrusionOk="0">
                  <a:moveTo>
                    <a:pt x="681" y="441"/>
                  </a:moveTo>
                  <a:cubicBezTo>
                    <a:pt x="681" y="441"/>
                    <a:pt x="681" y="441"/>
                    <a:pt x="681" y="466"/>
                  </a:cubicBezTo>
                  <a:cubicBezTo>
                    <a:pt x="681" y="466"/>
                    <a:pt x="657" y="490"/>
                    <a:pt x="584" y="490"/>
                  </a:cubicBezTo>
                  <a:cubicBezTo>
                    <a:pt x="608" y="466"/>
                    <a:pt x="632" y="441"/>
                    <a:pt x="657" y="441"/>
                  </a:cubicBezTo>
                  <a:close/>
                  <a:moveTo>
                    <a:pt x="384" y="97"/>
                  </a:moveTo>
                  <a:cubicBezTo>
                    <a:pt x="401" y="97"/>
                    <a:pt x="420" y="98"/>
                    <a:pt x="438" y="101"/>
                  </a:cubicBezTo>
                  <a:cubicBezTo>
                    <a:pt x="559" y="101"/>
                    <a:pt x="681" y="126"/>
                    <a:pt x="778" y="150"/>
                  </a:cubicBezTo>
                  <a:cubicBezTo>
                    <a:pt x="924" y="199"/>
                    <a:pt x="1021" y="369"/>
                    <a:pt x="972" y="514"/>
                  </a:cubicBezTo>
                  <a:cubicBezTo>
                    <a:pt x="924" y="733"/>
                    <a:pt x="705" y="976"/>
                    <a:pt x="559" y="976"/>
                  </a:cubicBezTo>
                  <a:lnTo>
                    <a:pt x="511" y="976"/>
                  </a:lnTo>
                  <a:cubicBezTo>
                    <a:pt x="414" y="879"/>
                    <a:pt x="438" y="733"/>
                    <a:pt x="511" y="612"/>
                  </a:cubicBezTo>
                  <a:cubicBezTo>
                    <a:pt x="608" y="587"/>
                    <a:pt x="754" y="563"/>
                    <a:pt x="778" y="490"/>
                  </a:cubicBezTo>
                  <a:cubicBezTo>
                    <a:pt x="802" y="441"/>
                    <a:pt x="778" y="393"/>
                    <a:pt x="754" y="369"/>
                  </a:cubicBezTo>
                  <a:cubicBezTo>
                    <a:pt x="730" y="344"/>
                    <a:pt x="705" y="344"/>
                    <a:pt x="681" y="344"/>
                  </a:cubicBezTo>
                  <a:cubicBezTo>
                    <a:pt x="608" y="344"/>
                    <a:pt x="535" y="417"/>
                    <a:pt x="462" y="514"/>
                  </a:cubicBezTo>
                  <a:cubicBezTo>
                    <a:pt x="441" y="519"/>
                    <a:pt x="419" y="521"/>
                    <a:pt x="398" y="521"/>
                  </a:cubicBezTo>
                  <a:cubicBezTo>
                    <a:pt x="299" y="521"/>
                    <a:pt x="202" y="477"/>
                    <a:pt x="122" y="417"/>
                  </a:cubicBezTo>
                  <a:cubicBezTo>
                    <a:pt x="98" y="369"/>
                    <a:pt x="98" y="344"/>
                    <a:pt x="122" y="296"/>
                  </a:cubicBezTo>
                  <a:cubicBezTo>
                    <a:pt x="165" y="168"/>
                    <a:pt x="263" y="97"/>
                    <a:pt x="384" y="97"/>
                  </a:cubicBezTo>
                  <a:close/>
                  <a:moveTo>
                    <a:pt x="386" y="1"/>
                  </a:moveTo>
                  <a:cubicBezTo>
                    <a:pt x="230" y="1"/>
                    <a:pt x="69" y="97"/>
                    <a:pt x="25" y="271"/>
                  </a:cubicBezTo>
                  <a:cubicBezTo>
                    <a:pt x="1" y="344"/>
                    <a:pt x="1" y="417"/>
                    <a:pt x="49" y="466"/>
                  </a:cubicBezTo>
                  <a:cubicBezTo>
                    <a:pt x="147" y="563"/>
                    <a:pt x="292" y="612"/>
                    <a:pt x="414" y="612"/>
                  </a:cubicBezTo>
                  <a:cubicBezTo>
                    <a:pt x="341" y="733"/>
                    <a:pt x="341" y="927"/>
                    <a:pt x="462" y="1049"/>
                  </a:cubicBezTo>
                  <a:cubicBezTo>
                    <a:pt x="487" y="1073"/>
                    <a:pt x="511" y="1073"/>
                    <a:pt x="559" y="1073"/>
                  </a:cubicBezTo>
                  <a:cubicBezTo>
                    <a:pt x="754" y="1073"/>
                    <a:pt x="1021" y="782"/>
                    <a:pt x="1070" y="539"/>
                  </a:cubicBezTo>
                  <a:cubicBezTo>
                    <a:pt x="1118" y="320"/>
                    <a:pt x="997" y="126"/>
                    <a:pt x="827" y="77"/>
                  </a:cubicBezTo>
                  <a:cubicBezTo>
                    <a:pt x="705" y="29"/>
                    <a:pt x="584" y="4"/>
                    <a:pt x="438" y="4"/>
                  </a:cubicBezTo>
                  <a:cubicBezTo>
                    <a:pt x="421" y="2"/>
                    <a:pt x="403" y="1"/>
                    <a:pt x="386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" name="Google Shape;198;p6"/>
            <p:cNvSpPr/>
            <p:nvPr/>
          </p:nvSpPr>
          <p:spPr>
            <a:xfrm rot="-1688081">
              <a:off x="7969074" y="265754"/>
              <a:ext cx="216788" cy="212988"/>
            </a:xfrm>
            <a:custGeom>
              <a:avLst/>
              <a:gdLst/>
              <a:ahLst/>
              <a:cxnLst/>
              <a:rect l="l" t="t" r="r" b="b"/>
              <a:pathLst>
                <a:path w="1094" h="1072" extrusionOk="0">
                  <a:moveTo>
                    <a:pt x="484" y="620"/>
                  </a:moveTo>
                  <a:cubicBezTo>
                    <a:pt x="474" y="660"/>
                    <a:pt x="413" y="681"/>
                    <a:pt x="413" y="681"/>
                  </a:cubicBezTo>
                  <a:cubicBezTo>
                    <a:pt x="433" y="641"/>
                    <a:pt x="452" y="634"/>
                    <a:pt x="484" y="620"/>
                  </a:cubicBezTo>
                  <a:close/>
                  <a:moveTo>
                    <a:pt x="480" y="88"/>
                  </a:moveTo>
                  <a:cubicBezTo>
                    <a:pt x="512" y="88"/>
                    <a:pt x="542" y="105"/>
                    <a:pt x="559" y="122"/>
                  </a:cubicBezTo>
                  <a:cubicBezTo>
                    <a:pt x="607" y="243"/>
                    <a:pt x="607" y="365"/>
                    <a:pt x="559" y="486"/>
                  </a:cubicBezTo>
                  <a:cubicBezTo>
                    <a:pt x="462" y="486"/>
                    <a:pt x="389" y="535"/>
                    <a:pt x="340" y="608"/>
                  </a:cubicBezTo>
                  <a:cubicBezTo>
                    <a:pt x="316" y="632"/>
                    <a:pt x="316" y="681"/>
                    <a:pt x="340" y="681"/>
                  </a:cubicBezTo>
                  <a:cubicBezTo>
                    <a:pt x="365" y="729"/>
                    <a:pt x="389" y="753"/>
                    <a:pt x="437" y="753"/>
                  </a:cubicBezTo>
                  <a:cubicBezTo>
                    <a:pt x="535" y="753"/>
                    <a:pt x="607" y="632"/>
                    <a:pt x="632" y="559"/>
                  </a:cubicBezTo>
                  <a:lnTo>
                    <a:pt x="778" y="559"/>
                  </a:lnTo>
                  <a:cubicBezTo>
                    <a:pt x="790" y="555"/>
                    <a:pt x="804" y="553"/>
                    <a:pt x="818" y="553"/>
                  </a:cubicBezTo>
                  <a:cubicBezTo>
                    <a:pt x="883" y="553"/>
                    <a:pt x="956" y="596"/>
                    <a:pt x="996" y="656"/>
                  </a:cubicBezTo>
                  <a:cubicBezTo>
                    <a:pt x="996" y="681"/>
                    <a:pt x="996" y="729"/>
                    <a:pt x="972" y="753"/>
                  </a:cubicBezTo>
                  <a:cubicBezTo>
                    <a:pt x="850" y="899"/>
                    <a:pt x="656" y="972"/>
                    <a:pt x="462" y="972"/>
                  </a:cubicBezTo>
                  <a:cubicBezTo>
                    <a:pt x="449" y="974"/>
                    <a:pt x="437" y="975"/>
                    <a:pt x="424" y="975"/>
                  </a:cubicBezTo>
                  <a:cubicBezTo>
                    <a:pt x="268" y="975"/>
                    <a:pt x="122" y="838"/>
                    <a:pt x="122" y="681"/>
                  </a:cubicBezTo>
                  <a:cubicBezTo>
                    <a:pt x="97" y="511"/>
                    <a:pt x="146" y="316"/>
                    <a:pt x="243" y="170"/>
                  </a:cubicBezTo>
                  <a:cubicBezTo>
                    <a:pt x="292" y="122"/>
                    <a:pt x="365" y="98"/>
                    <a:pt x="437" y="98"/>
                  </a:cubicBezTo>
                  <a:cubicBezTo>
                    <a:pt x="452" y="90"/>
                    <a:pt x="466" y="88"/>
                    <a:pt x="480" y="88"/>
                  </a:cubicBezTo>
                  <a:close/>
                  <a:moveTo>
                    <a:pt x="437" y="0"/>
                  </a:moveTo>
                  <a:cubicBezTo>
                    <a:pt x="340" y="0"/>
                    <a:pt x="243" y="49"/>
                    <a:pt x="170" y="122"/>
                  </a:cubicBezTo>
                  <a:cubicBezTo>
                    <a:pt x="49" y="292"/>
                    <a:pt x="0" y="511"/>
                    <a:pt x="24" y="705"/>
                  </a:cubicBezTo>
                  <a:cubicBezTo>
                    <a:pt x="24" y="910"/>
                    <a:pt x="195" y="1072"/>
                    <a:pt x="396" y="1072"/>
                  </a:cubicBezTo>
                  <a:cubicBezTo>
                    <a:pt x="410" y="1072"/>
                    <a:pt x="423" y="1071"/>
                    <a:pt x="437" y="1069"/>
                  </a:cubicBezTo>
                  <a:cubicBezTo>
                    <a:pt x="656" y="1069"/>
                    <a:pt x="875" y="972"/>
                    <a:pt x="1045" y="826"/>
                  </a:cubicBezTo>
                  <a:cubicBezTo>
                    <a:pt x="1069" y="753"/>
                    <a:pt x="1093" y="705"/>
                    <a:pt x="1069" y="632"/>
                  </a:cubicBezTo>
                  <a:cubicBezTo>
                    <a:pt x="1006" y="548"/>
                    <a:pt x="906" y="482"/>
                    <a:pt x="801" y="482"/>
                  </a:cubicBezTo>
                  <a:cubicBezTo>
                    <a:pt x="785" y="482"/>
                    <a:pt x="769" y="483"/>
                    <a:pt x="753" y="486"/>
                  </a:cubicBezTo>
                  <a:lnTo>
                    <a:pt x="656" y="486"/>
                  </a:lnTo>
                  <a:cubicBezTo>
                    <a:pt x="705" y="365"/>
                    <a:pt x="680" y="219"/>
                    <a:pt x="632" y="98"/>
                  </a:cubicBezTo>
                  <a:cubicBezTo>
                    <a:pt x="583" y="49"/>
                    <a:pt x="510" y="0"/>
                    <a:pt x="437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" name="Google Shape;199;p6"/>
            <p:cNvSpPr/>
            <p:nvPr/>
          </p:nvSpPr>
          <p:spPr>
            <a:xfrm rot="-1688081">
              <a:off x="8097840" y="455886"/>
              <a:ext cx="197730" cy="172533"/>
            </a:xfrm>
            <a:custGeom>
              <a:avLst/>
              <a:gdLst/>
              <a:ahLst/>
              <a:cxnLst/>
              <a:rect l="l" t="t" r="r" b="b"/>
              <a:pathLst>
                <a:path w="997" h="868" extrusionOk="0">
                  <a:moveTo>
                    <a:pt x="405" y="1"/>
                  </a:moveTo>
                  <a:cubicBezTo>
                    <a:pt x="214" y="1"/>
                    <a:pt x="67" y="97"/>
                    <a:pt x="49" y="168"/>
                  </a:cubicBezTo>
                  <a:cubicBezTo>
                    <a:pt x="0" y="363"/>
                    <a:pt x="49" y="557"/>
                    <a:pt x="195" y="703"/>
                  </a:cubicBezTo>
                  <a:cubicBezTo>
                    <a:pt x="350" y="801"/>
                    <a:pt x="529" y="867"/>
                    <a:pt x="667" y="867"/>
                  </a:cubicBezTo>
                  <a:cubicBezTo>
                    <a:pt x="767" y="867"/>
                    <a:pt x="844" y="833"/>
                    <a:pt x="875" y="751"/>
                  </a:cubicBezTo>
                  <a:cubicBezTo>
                    <a:pt x="996" y="484"/>
                    <a:pt x="875" y="168"/>
                    <a:pt x="632" y="47"/>
                  </a:cubicBezTo>
                  <a:cubicBezTo>
                    <a:pt x="553" y="14"/>
                    <a:pt x="476" y="1"/>
                    <a:pt x="40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" name="Google Shape;200;p6"/>
            <p:cNvSpPr/>
            <p:nvPr/>
          </p:nvSpPr>
          <p:spPr>
            <a:xfrm rot="-1688081">
              <a:off x="8096717" y="483916"/>
              <a:ext cx="91718" cy="96380"/>
            </a:xfrm>
            <a:custGeom>
              <a:avLst/>
              <a:gdLst/>
              <a:ahLst/>
              <a:cxnLst/>
              <a:rect l="l" t="t" r="r" b="b"/>
              <a:pathLst>
                <a:path w="463" h="487" extrusionOk="0">
                  <a:moveTo>
                    <a:pt x="462" y="0"/>
                  </a:moveTo>
                  <a:lnTo>
                    <a:pt x="1" y="486"/>
                  </a:lnTo>
                  <a:cubicBezTo>
                    <a:pt x="1" y="486"/>
                    <a:pt x="438" y="98"/>
                    <a:pt x="46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" name="Google Shape;201;p6"/>
            <p:cNvSpPr/>
            <p:nvPr/>
          </p:nvSpPr>
          <p:spPr>
            <a:xfrm rot="-1688081">
              <a:off x="8086977" y="473246"/>
              <a:ext cx="110777" cy="116608"/>
            </a:xfrm>
            <a:custGeom>
              <a:avLst/>
              <a:gdLst/>
              <a:ahLst/>
              <a:cxnLst/>
              <a:rect l="l" t="t" r="r" b="b"/>
              <a:pathLst>
                <a:path w="559" h="586" extrusionOk="0">
                  <a:moveTo>
                    <a:pt x="504" y="1"/>
                  </a:moveTo>
                  <a:cubicBezTo>
                    <a:pt x="487" y="1"/>
                    <a:pt x="471" y="9"/>
                    <a:pt x="462" y="27"/>
                  </a:cubicBezTo>
                  <a:cubicBezTo>
                    <a:pt x="340" y="197"/>
                    <a:pt x="195" y="367"/>
                    <a:pt x="25" y="489"/>
                  </a:cubicBezTo>
                  <a:cubicBezTo>
                    <a:pt x="0" y="513"/>
                    <a:pt x="0" y="537"/>
                    <a:pt x="25" y="562"/>
                  </a:cubicBezTo>
                  <a:cubicBezTo>
                    <a:pt x="25" y="562"/>
                    <a:pt x="49" y="562"/>
                    <a:pt x="49" y="586"/>
                  </a:cubicBezTo>
                  <a:cubicBezTo>
                    <a:pt x="73" y="562"/>
                    <a:pt x="73" y="562"/>
                    <a:pt x="73" y="562"/>
                  </a:cubicBezTo>
                  <a:cubicBezTo>
                    <a:pt x="267" y="416"/>
                    <a:pt x="413" y="246"/>
                    <a:pt x="559" y="51"/>
                  </a:cubicBezTo>
                  <a:cubicBezTo>
                    <a:pt x="559" y="21"/>
                    <a:pt x="531" y="1"/>
                    <a:pt x="504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" name="Google Shape;202;p6"/>
            <p:cNvSpPr/>
            <p:nvPr/>
          </p:nvSpPr>
          <p:spPr>
            <a:xfrm rot="-1688081">
              <a:off x="8145696" y="484405"/>
              <a:ext cx="102438" cy="116608"/>
            </a:xfrm>
            <a:custGeom>
              <a:avLst/>
              <a:gdLst/>
              <a:ahLst/>
              <a:cxnLst/>
              <a:rect l="l" t="t" r="r" b="b"/>
              <a:pathLst>
                <a:path w="511" h="584" extrusionOk="0">
                  <a:moveTo>
                    <a:pt x="510" y="1"/>
                  </a:moveTo>
                  <a:lnTo>
                    <a:pt x="0" y="584"/>
                  </a:lnTo>
                  <a:cubicBezTo>
                    <a:pt x="194" y="390"/>
                    <a:pt x="365" y="195"/>
                    <a:pt x="5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" name="Google Shape;203;p6"/>
            <p:cNvSpPr/>
            <p:nvPr/>
          </p:nvSpPr>
          <p:spPr>
            <a:xfrm rot="-1688081">
              <a:off x="8134246" y="477399"/>
              <a:ext cx="125070" cy="133266"/>
            </a:xfrm>
            <a:custGeom>
              <a:avLst/>
              <a:gdLst/>
              <a:ahLst/>
              <a:cxnLst/>
              <a:rect l="l" t="t" r="r" b="b"/>
              <a:pathLst>
                <a:path w="632" h="667" extrusionOk="0">
                  <a:moveTo>
                    <a:pt x="563" y="1"/>
                  </a:moveTo>
                  <a:cubicBezTo>
                    <a:pt x="547" y="1"/>
                    <a:pt x="535" y="18"/>
                    <a:pt x="535" y="35"/>
                  </a:cubicBezTo>
                  <a:cubicBezTo>
                    <a:pt x="389" y="254"/>
                    <a:pt x="219" y="448"/>
                    <a:pt x="25" y="594"/>
                  </a:cubicBezTo>
                  <a:cubicBezTo>
                    <a:pt x="0" y="618"/>
                    <a:pt x="0" y="642"/>
                    <a:pt x="25" y="667"/>
                  </a:cubicBezTo>
                  <a:lnTo>
                    <a:pt x="97" y="667"/>
                  </a:lnTo>
                  <a:cubicBezTo>
                    <a:pt x="292" y="496"/>
                    <a:pt x="486" y="278"/>
                    <a:pt x="632" y="59"/>
                  </a:cubicBezTo>
                  <a:cubicBezTo>
                    <a:pt x="632" y="35"/>
                    <a:pt x="608" y="11"/>
                    <a:pt x="583" y="11"/>
                  </a:cubicBezTo>
                  <a:cubicBezTo>
                    <a:pt x="576" y="3"/>
                    <a:pt x="569" y="1"/>
                    <a:pt x="563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" name="Google Shape;204;p6"/>
            <p:cNvSpPr/>
            <p:nvPr/>
          </p:nvSpPr>
          <p:spPr>
            <a:xfrm rot="-1688081">
              <a:off x="7849333" y="474447"/>
              <a:ext cx="145319" cy="57114"/>
            </a:xfrm>
            <a:custGeom>
              <a:avLst/>
              <a:gdLst/>
              <a:ahLst/>
              <a:cxnLst/>
              <a:rect l="l" t="t" r="r" b="b"/>
              <a:pathLst>
                <a:path w="729" h="287" extrusionOk="0">
                  <a:moveTo>
                    <a:pt x="254" y="0"/>
                  </a:moveTo>
                  <a:cubicBezTo>
                    <a:pt x="184" y="0"/>
                    <a:pt x="114" y="14"/>
                    <a:pt x="49" y="43"/>
                  </a:cubicBezTo>
                  <a:cubicBezTo>
                    <a:pt x="0" y="68"/>
                    <a:pt x="25" y="140"/>
                    <a:pt x="73" y="140"/>
                  </a:cubicBezTo>
                  <a:cubicBezTo>
                    <a:pt x="133" y="118"/>
                    <a:pt x="196" y="107"/>
                    <a:pt x="258" y="107"/>
                  </a:cubicBezTo>
                  <a:cubicBezTo>
                    <a:pt x="396" y="107"/>
                    <a:pt x="531" y="161"/>
                    <a:pt x="632" y="262"/>
                  </a:cubicBezTo>
                  <a:cubicBezTo>
                    <a:pt x="656" y="286"/>
                    <a:pt x="656" y="286"/>
                    <a:pt x="680" y="286"/>
                  </a:cubicBezTo>
                  <a:lnTo>
                    <a:pt x="705" y="286"/>
                  </a:lnTo>
                  <a:cubicBezTo>
                    <a:pt x="729" y="262"/>
                    <a:pt x="729" y="213"/>
                    <a:pt x="705" y="213"/>
                  </a:cubicBezTo>
                  <a:cubicBezTo>
                    <a:pt x="585" y="77"/>
                    <a:pt x="418" y="0"/>
                    <a:pt x="254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" name="Google Shape;205;p6"/>
            <p:cNvSpPr/>
            <p:nvPr/>
          </p:nvSpPr>
          <p:spPr>
            <a:xfrm rot="-1688081">
              <a:off x="8204018" y="501822"/>
              <a:ext cx="77425" cy="91621"/>
            </a:xfrm>
            <a:custGeom>
              <a:avLst/>
              <a:gdLst/>
              <a:ahLst/>
              <a:cxnLst/>
              <a:rect l="l" t="t" r="r" b="b"/>
              <a:pathLst>
                <a:path w="389" h="462" extrusionOk="0">
                  <a:moveTo>
                    <a:pt x="389" y="0"/>
                  </a:moveTo>
                  <a:lnTo>
                    <a:pt x="0" y="462"/>
                  </a:lnTo>
                  <a:cubicBezTo>
                    <a:pt x="0" y="462"/>
                    <a:pt x="364" y="146"/>
                    <a:pt x="38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" name="Google Shape;206;p6"/>
            <p:cNvSpPr/>
            <p:nvPr/>
          </p:nvSpPr>
          <p:spPr>
            <a:xfrm rot="-1688081">
              <a:off x="8189668" y="491995"/>
              <a:ext cx="101247" cy="111848"/>
            </a:xfrm>
            <a:custGeom>
              <a:avLst/>
              <a:gdLst/>
              <a:ahLst/>
              <a:cxnLst/>
              <a:rect l="l" t="t" r="r" b="b"/>
              <a:pathLst>
                <a:path w="511" h="566" extrusionOk="0">
                  <a:moveTo>
                    <a:pt x="462" y="1"/>
                  </a:moveTo>
                  <a:cubicBezTo>
                    <a:pt x="444" y="1"/>
                    <a:pt x="425" y="19"/>
                    <a:pt x="413" y="55"/>
                  </a:cubicBezTo>
                  <a:cubicBezTo>
                    <a:pt x="389" y="152"/>
                    <a:pt x="170" y="371"/>
                    <a:pt x="24" y="468"/>
                  </a:cubicBezTo>
                  <a:cubicBezTo>
                    <a:pt x="0" y="493"/>
                    <a:pt x="0" y="517"/>
                    <a:pt x="24" y="541"/>
                  </a:cubicBezTo>
                  <a:cubicBezTo>
                    <a:pt x="24" y="541"/>
                    <a:pt x="49" y="565"/>
                    <a:pt x="73" y="565"/>
                  </a:cubicBezTo>
                  <a:cubicBezTo>
                    <a:pt x="73" y="565"/>
                    <a:pt x="73" y="541"/>
                    <a:pt x="73" y="541"/>
                  </a:cubicBezTo>
                  <a:cubicBezTo>
                    <a:pt x="122" y="493"/>
                    <a:pt x="486" y="225"/>
                    <a:pt x="510" y="55"/>
                  </a:cubicBezTo>
                  <a:cubicBezTo>
                    <a:pt x="498" y="19"/>
                    <a:pt x="480" y="1"/>
                    <a:pt x="462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" name="Google Shape;207;p6"/>
            <p:cNvSpPr/>
            <p:nvPr/>
          </p:nvSpPr>
          <p:spPr>
            <a:xfrm rot="-1688081">
              <a:off x="7906533" y="365424"/>
              <a:ext cx="77425" cy="139215"/>
            </a:xfrm>
            <a:custGeom>
              <a:avLst/>
              <a:gdLst/>
              <a:ahLst/>
              <a:cxnLst/>
              <a:rect l="l" t="t" r="r" b="b"/>
              <a:pathLst>
                <a:path w="390" h="699" extrusionOk="0">
                  <a:moveTo>
                    <a:pt x="158" y="0"/>
                  </a:moveTo>
                  <a:cubicBezTo>
                    <a:pt x="146" y="0"/>
                    <a:pt x="134" y="6"/>
                    <a:pt x="122" y="18"/>
                  </a:cubicBezTo>
                  <a:cubicBezTo>
                    <a:pt x="0" y="237"/>
                    <a:pt x="98" y="529"/>
                    <a:pt x="292" y="699"/>
                  </a:cubicBezTo>
                  <a:lnTo>
                    <a:pt x="365" y="699"/>
                  </a:lnTo>
                  <a:cubicBezTo>
                    <a:pt x="389" y="674"/>
                    <a:pt x="389" y="650"/>
                    <a:pt x="365" y="626"/>
                  </a:cubicBezTo>
                  <a:cubicBezTo>
                    <a:pt x="171" y="504"/>
                    <a:pt x="122" y="261"/>
                    <a:pt x="195" y="67"/>
                  </a:cubicBezTo>
                  <a:cubicBezTo>
                    <a:pt x="219" y="43"/>
                    <a:pt x="219" y="18"/>
                    <a:pt x="195" y="18"/>
                  </a:cubicBezTo>
                  <a:cubicBezTo>
                    <a:pt x="183" y="6"/>
                    <a:pt x="171" y="0"/>
                    <a:pt x="158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" name="Google Shape;208;p6"/>
            <p:cNvSpPr/>
            <p:nvPr/>
          </p:nvSpPr>
          <p:spPr>
            <a:xfrm rot="-1688081">
              <a:off x="8626992" y="406417"/>
              <a:ext cx="366872" cy="1042332"/>
            </a:xfrm>
            <a:custGeom>
              <a:avLst/>
              <a:gdLst/>
              <a:ahLst/>
              <a:cxnLst/>
              <a:rect l="l" t="t" r="r" b="b"/>
              <a:pathLst>
                <a:path w="1848" h="5242" extrusionOk="0">
                  <a:moveTo>
                    <a:pt x="156" y="1"/>
                  </a:moveTo>
                  <a:cubicBezTo>
                    <a:pt x="122" y="1"/>
                    <a:pt x="86" y="7"/>
                    <a:pt x="49" y="19"/>
                  </a:cubicBezTo>
                  <a:cubicBezTo>
                    <a:pt x="25" y="19"/>
                    <a:pt x="1" y="43"/>
                    <a:pt x="1" y="68"/>
                  </a:cubicBezTo>
                  <a:cubicBezTo>
                    <a:pt x="25" y="92"/>
                    <a:pt x="25" y="116"/>
                    <a:pt x="49" y="116"/>
                  </a:cubicBezTo>
                  <a:lnTo>
                    <a:pt x="74" y="92"/>
                  </a:lnTo>
                  <a:lnTo>
                    <a:pt x="244" y="92"/>
                  </a:lnTo>
                  <a:cubicBezTo>
                    <a:pt x="251" y="99"/>
                    <a:pt x="258" y="102"/>
                    <a:pt x="265" y="102"/>
                  </a:cubicBezTo>
                  <a:cubicBezTo>
                    <a:pt x="280" y="102"/>
                    <a:pt x="292" y="85"/>
                    <a:pt x="292" y="68"/>
                  </a:cubicBezTo>
                  <a:cubicBezTo>
                    <a:pt x="292" y="43"/>
                    <a:pt x="268" y="19"/>
                    <a:pt x="244" y="19"/>
                  </a:cubicBezTo>
                  <a:cubicBezTo>
                    <a:pt x="220" y="7"/>
                    <a:pt x="189" y="1"/>
                    <a:pt x="156" y="1"/>
                  </a:cubicBezTo>
                  <a:close/>
                  <a:moveTo>
                    <a:pt x="438" y="43"/>
                  </a:moveTo>
                  <a:cubicBezTo>
                    <a:pt x="414" y="43"/>
                    <a:pt x="390" y="68"/>
                    <a:pt x="390" y="92"/>
                  </a:cubicBezTo>
                  <a:cubicBezTo>
                    <a:pt x="390" y="116"/>
                    <a:pt x="390" y="141"/>
                    <a:pt x="414" y="141"/>
                  </a:cubicBezTo>
                  <a:cubicBezTo>
                    <a:pt x="487" y="165"/>
                    <a:pt x="535" y="165"/>
                    <a:pt x="584" y="189"/>
                  </a:cubicBezTo>
                  <a:lnTo>
                    <a:pt x="608" y="189"/>
                  </a:lnTo>
                  <a:cubicBezTo>
                    <a:pt x="632" y="189"/>
                    <a:pt x="632" y="189"/>
                    <a:pt x="657" y="165"/>
                  </a:cubicBezTo>
                  <a:cubicBezTo>
                    <a:pt x="657" y="141"/>
                    <a:pt x="657" y="116"/>
                    <a:pt x="632" y="116"/>
                  </a:cubicBezTo>
                  <a:cubicBezTo>
                    <a:pt x="560" y="92"/>
                    <a:pt x="511" y="68"/>
                    <a:pt x="438" y="43"/>
                  </a:cubicBezTo>
                  <a:close/>
                  <a:moveTo>
                    <a:pt x="778" y="195"/>
                  </a:moveTo>
                  <a:cubicBezTo>
                    <a:pt x="766" y="195"/>
                    <a:pt x="754" y="201"/>
                    <a:pt x="754" y="213"/>
                  </a:cubicBezTo>
                  <a:cubicBezTo>
                    <a:pt x="730" y="238"/>
                    <a:pt x="730" y="262"/>
                    <a:pt x="754" y="286"/>
                  </a:cubicBezTo>
                  <a:cubicBezTo>
                    <a:pt x="803" y="311"/>
                    <a:pt x="851" y="359"/>
                    <a:pt x="875" y="384"/>
                  </a:cubicBezTo>
                  <a:cubicBezTo>
                    <a:pt x="900" y="408"/>
                    <a:pt x="900" y="408"/>
                    <a:pt x="924" y="408"/>
                  </a:cubicBezTo>
                  <a:lnTo>
                    <a:pt x="973" y="408"/>
                  </a:lnTo>
                  <a:cubicBezTo>
                    <a:pt x="973" y="384"/>
                    <a:pt x="973" y="359"/>
                    <a:pt x="973" y="335"/>
                  </a:cubicBezTo>
                  <a:cubicBezTo>
                    <a:pt x="924" y="286"/>
                    <a:pt x="875" y="238"/>
                    <a:pt x="803" y="213"/>
                  </a:cubicBezTo>
                  <a:cubicBezTo>
                    <a:pt x="803" y="201"/>
                    <a:pt x="790" y="195"/>
                    <a:pt x="778" y="195"/>
                  </a:cubicBezTo>
                  <a:close/>
                  <a:moveTo>
                    <a:pt x="1033" y="438"/>
                  </a:moveTo>
                  <a:cubicBezTo>
                    <a:pt x="1021" y="438"/>
                    <a:pt x="1009" y="444"/>
                    <a:pt x="997" y="456"/>
                  </a:cubicBezTo>
                  <a:cubicBezTo>
                    <a:pt x="973" y="456"/>
                    <a:pt x="973" y="505"/>
                    <a:pt x="997" y="529"/>
                  </a:cubicBezTo>
                  <a:cubicBezTo>
                    <a:pt x="1021" y="578"/>
                    <a:pt x="1045" y="626"/>
                    <a:pt x="1070" y="675"/>
                  </a:cubicBezTo>
                  <a:cubicBezTo>
                    <a:pt x="1070" y="699"/>
                    <a:pt x="1094" y="724"/>
                    <a:pt x="1118" y="724"/>
                  </a:cubicBezTo>
                  <a:lnTo>
                    <a:pt x="1118" y="699"/>
                  </a:lnTo>
                  <a:cubicBezTo>
                    <a:pt x="1143" y="675"/>
                    <a:pt x="1167" y="651"/>
                    <a:pt x="1143" y="626"/>
                  </a:cubicBezTo>
                  <a:cubicBezTo>
                    <a:pt x="1118" y="578"/>
                    <a:pt x="1094" y="505"/>
                    <a:pt x="1070" y="456"/>
                  </a:cubicBezTo>
                  <a:cubicBezTo>
                    <a:pt x="1058" y="444"/>
                    <a:pt x="1045" y="438"/>
                    <a:pt x="1033" y="438"/>
                  </a:cubicBezTo>
                  <a:close/>
                  <a:moveTo>
                    <a:pt x="1143" y="796"/>
                  </a:moveTo>
                  <a:cubicBezTo>
                    <a:pt x="1118" y="821"/>
                    <a:pt x="1118" y="845"/>
                    <a:pt x="1118" y="869"/>
                  </a:cubicBezTo>
                  <a:cubicBezTo>
                    <a:pt x="1118" y="918"/>
                    <a:pt x="1143" y="991"/>
                    <a:pt x="1143" y="991"/>
                  </a:cubicBezTo>
                  <a:lnTo>
                    <a:pt x="1143" y="1039"/>
                  </a:lnTo>
                  <a:cubicBezTo>
                    <a:pt x="1143" y="1064"/>
                    <a:pt x="1167" y="1088"/>
                    <a:pt x="1191" y="1088"/>
                  </a:cubicBezTo>
                  <a:cubicBezTo>
                    <a:pt x="1215" y="1088"/>
                    <a:pt x="1240" y="1064"/>
                    <a:pt x="1240" y="1039"/>
                  </a:cubicBezTo>
                  <a:cubicBezTo>
                    <a:pt x="1240" y="1015"/>
                    <a:pt x="1240" y="1015"/>
                    <a:pt x="1240" y="991"/>
                  </a:cubicBezTo>
                  <a:cubicBezTo>
                    <a:pt x="1215" y="942"/>
                    <a:pt x="1215" y="894"/>
                    <a:pt x="1215" y="845"/>
                  </a:cubicBezTo>
                  <a:cubicBezTo>
                    <a:pt x="1191" y="821"/>
                    <a:pt x="1167" y="796"/>
                    <a:pt x="1143" y="796"/>
                  </a:cubicBezTo>
                  <a:close/>
                  <a:moveTo>
                    <a:pt x="1191" y="1185"/>
                  </a:moveTo>
                  <a:cubicBezTo>
                    <a:pt x="1167" y="1185"/>
                    <a:pt x="1143" y="1209"/>
                    <a:pt x="1143" y="1234"/>
                  </a:cubicBezTo>
                  <a:cubicBezTo>
                    <a:pt x="1143" y="1282"/>
                    <a:pt x="1143" y="1355"/>
                    <a:pt x="1118" y="1404"/>
                  </a:cubicBezTo>
                  <a:cubicBezTo>
                    <a:pt x="1118" y="1428"/>
                    <a:pt x="1143" y="1452"/>
                    <a:pt x="1167" y="1452"/>
                  </a:cubicBezTo>
                  <a:cubicBezTo>
                    <a:pt x="1191" y="1452"/>
                    <a:pt x="1215" y="1452"/>
                    <a:pt x="1215" y="1428"/>
                  </a:cubicBezTo>
                  <a:cubicBezTo>
                    <a:pt x="1215" y="1355"/>
                    <a:pt x="1240" y="1307"/>
                    <a:pt x="1240" y="1234"/>
                  </a:cubicBezTo>
                  <a:cubicBezTo>
                    <a:pt x="1240" y="1209"/>
                    <a:pt x="1215" y="1185"/>
                    <a:pt x="1191" y="1185"/>
                  </a:cubicBezTo>
                  <a:close/>
                  <a:moveTo>
                    <a:pt x="1107" y="1549"/>
                  </a:moveTo>
                  <a:cubicBezTo>
                    <a:pt x="1093" y="1549"/>
                    <a:pt x="1078" y="1557"/>
                    <a:pt x="1070" y="1574"/>
                  </a:cubicBezTo>
                  <a:cubicBezTo>
                    <a:pt x="1045" y="1622"/>
                    <a:pt x="997" y="1695"/>
                    <a:pt x="973" y="1744"/>
                  </a:cubicBezTo>
                  <a:cubicBezTo>
                    <a:pt x="948" y="1744"/>
                    <a:pt x="948" y="1792"/>
                    <a:pt x="973" y="1792"/>
                  </a:cubicBezTo>
                  <a:lnTo>
                    <a:pt x="1045" y="1792"/>
                  </a:lnTo>
                  <a:cubicBezTo>
                    <a:pt x="1094" y="1744"/>
                    <a:pt x="1118" y="1671"/>
                    <a:pt x="1143" y="1622"/>
                  </a:cubicBezTo>
                  <a:cubicBezTo>
                    <a:pt x="1158" y="1575"/>
                    <a:pt x="1133" y="1549"/>
                    <a:pt x="1107" y="1549"/>
                  </a:cubicBezTo>
                  <a:close/>
                  <a:moveTo>
                    <a:pt x="438" y="1792"/>
                  </a:moveTo>
                  <a:cubicBezTo>
                    <a:pt x="394" y="1792"/>
                    <a:pt x="390" y="1893"/>
                    <a:pt x="426" y="1893"/>
                  </a:cubicBezTo>
                  <a:cubicBezTo>
                    <a:pt x="430" y="1893"/>
                    <a:pt x="434" y="1892"/>
                    <a:pt x="438" y="1890"/>
                  </a:cubicBezTo>
                  <a:lnTo>
                    <a:pt x="632" y="1890"/>
                  </a:lnTo>
                  <a:cubicBezTo>
                    <a:pt x="657" y="1890"/>
                    <a:pt x="681" y="1890"/>
                    <a:pt x="681" y="1841"/>
                  </a:cubicBezTo>
                  <a:cubicBezTo>
                    <a:pt x="681" y="1817"/>
                    <a:pt x="657" y="1817"/>
                    <a:pt x="632" y="1792"/>
                  </a:cubicBezTo>
                  <a:close/>
                  <a:moveTo>
                    <a:pt x="244" y="1841"/>
                  </a:moveTo>
                  <a:cubicBezTo>
                    <a:pt x="171" y="1865"/>
                    <a:pt x="98" y="1914"/>
                    <a:pt x="74" y="1963"/>
                  </a:cubicBezTo>
                  <a:cubicBezTo>
                    <a:pt x="49" y="1987"/>
                    <a:pt x="49" y="2011"/>
                    <a:pt x="74" y="2011"/>
                  </a:cubicBezTo>
                  <a:cubicBezTo>
                    <a:pt x="74" y="2023"/>
                    <a:pt x="74" y="2029"/>
                    <a:pt x="77" y="2029"/>
                  </a:cubicBezTo>
                  <a:cubicBezTo>
                    <a:pt x="80" y="2029"/>
                    <a:pt x="86" y="2023"/>
                    <a:pt x="98" y="2011"/>
                  </a:cubicBezTo>
                  <a:cubicBezTo>
                    <a:pt x="98" y="2023"/>
                    <a:pt x="104" y="2029"/>
                    <a:pt x="110" y="2029"/>
                  </a:cubicBezTo>
                  <a:cubicBezTo>
                    <a:pt x="116" y="2029"/>
                    <a:pt x="122" y="2023"/>
                    <a:pt x="122" y="2011"/>
                  </a:cubicBezTo>
                  <a:cubicBezTo>
                    <a:pt x="171" y="1987"/>
                    <a:pt x="220" y="1938"/>
                    <a:pt x="268" y="1938"/>
                  </a:cubicBezTo>
                  <a:cubicBezTo>
                    <a:pt x="292" y="1938"/>
                    <a:pt x="317" y="1914"/>
                    <a:pt x="292" y="1865"/>
                  </a:cubicBezTo>
                  <a:cubicBezTo>
                    <a:pt x="292" y="1841"/>
                    <a:pt x="268" y="1841"/>
                    <a:pt x="244" y="1841"/>
                  </a:cubicBezTo>
                  <a:close/>
                  <a:moveTo>
                    <a:pt x="803" y="1841"/>
                  </a:moveTo>
                  <a:cubicBezTo>
                    <a:pt x="778" y="1841"/>
                    <a:pt x="754" y="1841"/>
                    <a:pt x="754" y="1865"/>
                  </a:cubicBezTo>
                  <a:cubicBezTo>
                    <a:pt x="754" y="1890"/>
                    <a:pt x="754" y="1914"/>
                    <a:pt x="778" y="1938"/>
                  </a:cubicBezTo>
                  <a:lnTo>
                    <a:pt x="705" y="1987"/>
                  </a:lnTo>
                  <a:cubicBezTo>
                    <a:pt x="681" y="2011"/>
                    <a:pt x="681" y="2035"/>
                    <a:pt x="705" y="2060"/>
                  </a:cubicBezTo>
                  <a:lnTo>
                    <a:pt x="754" y="2060"/>
                  </a:lnTo>
                  <a:cubicBezTo>
                    <a:pt x="754" y="2060"/>
                    <a:pt x="754" y="2060"/>
                    <a:pt x="754" y="2035"/>
                  </a:cubicBezTo>
                  <a:cubicBezTo>
                    <a:pt x="803" y="2011"/>
                    <a:pt x="827" y="1987"/>
                    <a:pt x="875" y="1938"/>
                  </a:cubicBezTo>
                  <a:lnTo>
                    <a:pt x="948" y="1963"/>
                  </a:lnTo>
                  <a:cubicBezTo>
                    <a:pt x="955" y="1970"/>
                    <a:pt x="963" y="1973"/>
                    <a:pt x="970" y="1973"/>
                  </a:cubicBezTo>
                  <a:cubicBezTo>
                    <a:pt x="987" y="1973"/>
                    <a:pt x="1004" y="1955"/>
                    <a:pt x="1021" y="1938"/>
                  </a:cubicBezTo>
                  <a:cubicBezTo>
                    <a:pt x="1021" y="1914"/>
                    <a:pt x="997" y="1890"/>
                    <a:pt x="997" y="1890"/>
                  </a:cubicBezTo>
                  <a:lnTo>
                    <a:pt x="900" y="1841"/>
                  </a:lnTo>
                  <a:close/>
                  <a:moveTo>
                    <a:pt x="1143" y="1993"/>
                  </a:moveTo>
                  <a:cubicBezTo>
                    <a:pt x="1130" y="1993"/>
                    <a:pt x="1118" y="1999"/>
                    <a:pt x="1118" y="2011"/>
                  </a:cubicBezTo>
                  <a:cubicBezTo>
                    <a:pt x="1094" y="2035"/>
                    <a:pt x="1094" y="2060"/>
                    <a:pt x="1118" y="2084"/>
                  </a:cubicBezTo>
                  <a:cubicBezTo>
                    <a:pt x="1167" y="2108"/>
                    <a:pt x="1191" y="2157"/>
                    <a:pt x="1240" y="2205"/>
                  </a:cubicBezTo>
                  <a:cubicBezTo>
                    <a:pt x="1240" y="2205"/>
                    <a:pt x="1264" y="2205"/>
                    <a:pt x="1264" y="2230"/>
                  </a:cubicBezTo>
                  <a:lnTo>
                    <a:pt x="1313" y="2230"/>
                  </a:lnTo>
                  <a:cubicBezTo>
                    <a:pt x="1337" y="2205"/>
                    <a:pt x="1337" y="2181"/>
                    <a:pt x="1313" y="2157"/>
                  </a:cubicBezTo>
                  <a:cubicBezTo>
                    <a:pt x="1264" y="2108"/>
                    <a:pt x="1215" y="2060"/>
                    <a:pt x="1167" y="2011"/>
                  </a:cubicBezTo>
                  <a:cubicBezTo>
                    <a:pt x="1167" y="1999"/>
                    <a:pt x="1155" y="1993"/>
                    <a:pt x="1143" y="1993"/>
                  </a:cubicBezTo>
                  <a:close/>
                  <a:moveTo>
                    <a:pt x="585" y="2074"/>
                  </a:moveTo>
                  <a:cubicBezTo>
                    <a:pt x="576" y="2074"/>
                    <a:pt x="567" y="2077"/>
                    <a:pt x="560" y="2084"/>
                  </a:cubicBezTo>
                  <a:cubicBezTo>
                    <a:pt x="511" y="2108"/>
                    <a:pt x="462" y="2133"/>
                    <a:pt x="414" y="2157"/>
                  </a:cubicBezTo>
                  <a:cubicBezTo>
                    <a:pt x="365" y="2157"/>
                    <a:pt x="365" y="2230"/>
                    <a:pt x="414" y="2254"/>
                  </a:cubicBezTo>
                  <a:lnTo>
                    <a:pt x="438" y="2230"/>
                  </a:lnTo>
                  <a:cubicBezTo>
                    <a:pt x="487" y="2205"/>
                    <a:pt x="560" y="2181"/>
                    <a:pt x="608" y="2157"/>
                  </a:cubicBezTo>
                  <a:cubicBezTo>
                    <a:pt x="632" y="2157"/>
                    <a:pt x="632" y="2133"/>
                    <a:pt x="632" y="2108"/>
                  </a:cubicBezTo>
                  <a:cubicBezTo>
                    <a:pt x="632" y="2091"/>
                    <a:pt x="608" y="2074"/>
                    <a:pt x="585" y="2074"/>
                  </a:cubicBezTo>
                  <a:close/>
                  <a:moveTo>
                    <a:pt x="49" y="2108"/>
                  </a:moveTo>
                  <a:cubicBezTo>
                    <a:pt x="25" y="2133"/>
                    <a:pt x="1" y="2157"/>
                    <a:pt x="25" y="2181"/>
                  </a:cubicBezTo>
                  <a:cubicBezTo>
                    <a:pt x="74" y="2230"/>
                    <a:pt x="147" y="2278"/>
                    <a:pt x="220" y="2278"/>
                  </a:cubicBezTo>
                  <a:lnTo>
                    <a:pt x="244" y="2278"/>
                  </a:lnTo>
                  <a:cubicBezTo>
                    <a:pt x="244" y="2278"/>
                    <a:pt x="268" y="2254"/>
                    <a:pt x="268" y="2230"/>
                  </a:cubicBezTo>
                  <a:cubicBezTo>
                    <a:pt x="268" y="2205"/>
                    <a:pt x="244" y="2181"/>
                    <a:pt x="220" y="2181"/>
                  </a:cubicBezTo>
                  <a:cubicBezTo>
                    <a:pt x="195" y="2181"/>
                    <a:pt x="122" y="2181"/>
                    <a:pt x="98" y="2133"/>
                  </a:cubicBezTo>
                  <a:cubicBezTo>
                    <a:pt x="98" y="2108"/>
                    <a:pt x="74" y="2108"/>
                    <a:pt x="49" y="2108"/>
                  </a:cubicBezTo>
                  <a:close/>
                  <a:moveTo>
                    <a:pt x="1361" y="2278"/>
                  </a:moveTo>
                  <a:cubicBezTo>
                    <a:pt x="1337" y="2303"/>
                    <a:pt x="1313" y="2327"/>
                    <a:pt x="1337" y="2351"/>
                  </a:cubicBezTo>
                  <a:cubicBezTo>
                    <a:pt x="1337" y="2400"/>
                    <a:pt x="1361" y="2448"/>
                    <a:pt x="1361" y="2521"/>
                  </a:cubicBezTo>
                  <a:cubicBezTo>
                    <a:pt x="1361" y="2546"/>
                    <a:pt x="1386" y="2570"/>
                    <a:pt x="1410" y="2570"/>
                  </a:cubicBezTo>
                  <a:cubicBezTo>
                    <a:pt x="1434" y="2570"/>
                    <a:pt x="1458" y="2546"/>
                    <a:pt x="1458" y="2521"/>
                  </a:cubicBezTo>
                  <a:cubicBezTo>
                    <a:pt x="1458" y="2448"/>
                    <a:pt x="1434" y="2375"/>
                    <a:pt x="1410" y="2327"/>
                  </a:cubicBezTo>
                  <a:cubicBezTo>
                    <a:pt x="1410" y="2303"/>
                    <a:pt x="1361" y="2278"/>
                    <a:pt x="1361" y="2278"/>
                  </a:cubicBezTo>
                  <a:close/>
                  <a:moveTo>
                    <a:pt x="1402" y="2657"/>
                  </a:moveTo>
                  <a:cubicBezTo>
                    <a:pt x="1383" y="2657"/>
                    <a:pt x="1378" y="2674"/>
                    <a:pt x="1361" y="2691"/>
                  </a:cubicBezTo>
                  <a:cubicBezTo>
                    <a:pt x="1361" y="2764"/>
                    <a:pt x="1337" y="2813"/>
                    <a:pt x="1313" y="2861"/>
                  </a:cubicBezTo>
                  <a:cubicBezTo>
                    <a:pt x="1313" y="2886"/>
                    <a:pt x="1337" y="2910"/>
                    <a:pt x="1361" y="2934"/>
                  </a:cubicBezTo>
                  <a:cubicBezTo>
                    <a:pt x="1386" y="2934"/>
                    <a:pt x="1410" y="2934"/>
                    <a:pt x="1410" y="2910"/>
                  </a:cubicBezTo>
                  <a:cubicBezTo>
                    <a:pt x="1434" y="2837"/>
                    <a:pt x="1458" y="2764"/>
                    <a:pt x="1458" y="2716"/>
                  </a:cubicBezTo>
                  <a:cubicBezTo>
                    <a:pt x="1458" y="2691"/>
                    <a:pt x="1458" y="2667"/>
                    <a:pt x="1434" y="2667"/>
                  </a:cubicBezTo>
                  <a:cubicBezTo>
                    <a:pt x="1420" y="2660"/>
                    <a:pt x="1410" y="2657"/>
                    <a:pt x="1402" y="2657"/>
                  </a:cubicBezTo>
                  <a:close/>
                  <a:moveTo>
                    <a:pt x="1288" y="3021"/>
                  </a:moveTo>
                  <a:cubicBezTo>
                    <a:pt x="1272" y="3021"/>
                    <a:pt x="1256" y="3031"/>
                    <a:pt x="1240" y="3031"/>
                  </a:cubicBezTo>
                  <a:lnTo>
                    <a:pt x="1167" y="3201"/>
                  </a:lnTo>
                  <a:cubicBezTo>
                    <a:pt x="1143" y="3226"/>
                    <a:pt x="1167" y="3250"/>
                    <a:pt x="1191" y="3274"/>
                  </a:cubicBezTo>
                  <a:cubicBezTo>
                    <a:pt x="1215" y="3274"/>
                    <a:pt x="1240" y="3274"/>
                    <a:pt x="1240" y="3250"/>
                  </a:cubicBezTo>
                  <a:cubicBezTo>
                    <a:pt x="1264" y="3201"/>
                    <a:pt x="1313" y="3153"/>
                    <a:pt x="1337" y="3080"/>
                  </a:cubicBezTo>
                  <a:cubicBezTo>
                    <a:pt x="1337" y="3056"/>
                    <a:pt x="1337" y="3031"/>
                    <a:pt x="1313" y="3031"/>
                  </a:cubicBezTo>
                  <a:cubicBezTo>
                    <a:pt x="1305" y="3023"/>
                    <a:pt x="1296" y="3021"/>
                    <a:pt x="1288" y="3021"/>
                  </a:cubicBezTo>
                  <a:close/>
                  <a:moveTo>
                    <a:pt x="1124" y="3351"/>
                  </a:moveTo>
                  <a:cubicBezTo>
                    <a:pt x="1112" y="3351"/>
                    <a:pt x="1101" y="3357"/>
                    <a:pt x="1094" y="3371"/>
                  </a:cubicBezTo>
                  <a:cubicBezTo>
                    <a:pt x="1045" y="3444"/>
                    <a:pt x="1021" y="3493"/>
                    <a:pt x="997" y="3542"/>
                  </a:cubicBezTo>
                  <a:cubicBezTo>
                    <a:pt x="973" y="3542"/>
                    <a:pt x="973" y="3566"/>
                    <a:pt x="997" y="3590"/>
                  </a:cubicBezTo>
                  <a:lnTo>
                    <a:pt x="1070" y="3590"/>
                  </a:lnTo>
                  <a:cubicBezTo>
                    <a:pt x="1094" y="3542"/>
                    <a:pt x="1143" y="3493"/>
                    <a:pt x="1167" y="3420"/>
                  </a:cubicBezTo>
                  <a:cubicBezTo>
                    <a:pt x="1184" y="3386"/>
                    <a:pt x="1153" y="3351"/>
                    <a:pt x="1124" y="3351"/>
                  </a:cubicBezTo>
                  <a:close/>
                  <a:moveTo>
                    <a:pt x="705" y="3566"/>
                  </a:moveTo>
                  <a:cubicBezTo>
                    <a:pt x="632" y="3566"/>
                    <a:pt x="560" y="3590"/>
                    <a:pt x="511" y="3639"/>
                  </a:cubicBezTo>
                  <a:cubicBezTo>
                    <a:pt x="487" y="3639"/>
                    <a:pt x="487" y="3687"/>
                    <a:pt x="511" y="3687"/>
                  </a:cubicBezTo>
                  <a:cubicBezTo>
                    <a:pt x="511" y="3699"/>
                    <a:pt x="511" y="3705"/>
                    <a:pt x="514" y="3705"/>
                  </a:cubicBezTo>
                  <a:cubicBezTo>
                    <a:pt x="517" y="3705"/>
                    <a:pt x="523" y="3699"/>
                    <a:pt x="535" y="3687"/>
                  </a:cubicBezTo>
                  <a:cubicBezTo>
                    <a:pt x="535" y="3687"/>
                    <a:pt x="535" y="3712"/>
                    <a:pt x="560" y="3712"/>
                  </a:cubicBezTo>
                  <a:cubicBezTo>
                    <a:pt x="608" y="3663"/>
                    <a:pt x="657" y="3663"/>
                    <a:pt x="705" y="3663"/>
                  </a:cubicBezTo>
                  <a:cubicBezTo>
                    <a:pt x="730" y="3663"/>
                    <a:pt x="754" y="3639"/>
                    <a:pt x="754" y="3614"/>
                  </a:cubicBezTo>
                  <a:cubicBezTo>
                    <a:pt x="754" y="3590"/>
                    <a:pt x="730" y="3566"/>
                    <a:pt x="705" y="3566"/>
                  </a:cubicBezTo>
                  <a:close/>
                  <a:moveTo>
                    <a:pt x="900" y="3590"/>
                  </a:moveTo>
                  <a:cubicBezTo>
                    <a:pt x="875" y="3590"/>
                    <a:pt x="851" y="3614"/>
                    <a:pt x="851" y="3639"/>
                  </a:cubicBezTo>
                  <a:cubicBezTo>
                    <a:pt x="827" y="3639"/>
                    <a:pt x="851" y="3663"/>
                    <a:pt x="851" y="3687"/>
                  </a:cubicBezTo>
                  <a:cubicBezTo>
                    <a:pt x="827" y="3736"/>
                    <a:pt x="778" y="3760"/>
                    <a:pt x="730" y="3809"/>
                  </a:cubicBezTo>
                  <a:cubicBezTo>
                    <a:pt x="730" y="3833"/>
                    <a:pt x="730" y="3857"/>
                    <a:pt x="730" y="3882"/>
                  </a:cubicBezTo>
                  <a:lnTo>
                    <a:pt x="803" y="3882"/>
                  </a:lnTo>
                  <a:cubicBezTo>
                    <a:pt x="851" y="3833"/>
                    <a:pt x="900" y="3784"/>
                    <a:pt x="948" y="3736"/>
                  </a:cubicBezTo>
                  <a:cubicBezTo>
                    <a:pt x="948" y="3736"/>
                    <a:pt x="948" y="3712"/>
                    <a:pt x="948" y="3712"/>
                  </a:cubicBezTo>
                  <a:cubicBezTo>
                    <a:pt x="973" y="3712"/>
                    <a:pt x="1021" y="3736"/>
                    <a:pt x="1045" y="3736"/>
                  </a:cubicBezTo>
                  <a:cubicBezTo>
                    <a:pt x="1053" y="3743"/>
                    <a:pt x="1060" y="3746"/>
                    <a:pt x="1067" y="3746"/>
                  </a:cubicBezTo>
                  <a:cubicBezTo>
                    <a:pt x="1084" y="3746"/>
                    <a:pt x="1101" y="3729"/>
                    <a:pt x="1118" y="3712"/>
                  </a:cubicBezTo>
                  <a:cubicBezTo>
                    <a:pt x="1118" y="3712"/>
                    <a:pt x="1118" y="3663"/>
                    <a:pt x="1094" y="3663"/>
                  </a:cubicBezTo>
                  <a:cubicBezTo>
                    <a:pt x="1021" y="3639"/>
                    <a:pt x="973" y="3614"/>
                    <a:pt x="900" y="3590"/>
                  </a:cubicBezTo>
                  <a:close/>
                  <a:moveTo>
                    <a:pt x="1231" y="3742"/>
                  </a:moveTo>
                  <a:cubicBezTo>
                    <a:pt x="1222" y="3742"/>
                    <a:pt x="1215" y="3748"/>
                    <a:pt x="1215" y="3760"/>
                  </a:cubicBezTo>
                  <a:cubicBezTo>
                    <a:pt x="1191" y="3784"/>
                    <a:pt x="1191" y="3809"/>
                    <a:pt x="1215" y="3833"/>
                  </a:cubicBezTo>
                  <a:cubicBezTo>
                    <a:pt x="1264" y="3857"/>
                    <a:pt x="1313" y="3882"/>
                    <a:pt x="1361" y="3930"/>
                  </a:cubicBezTo>
                  <a:lnTo>
                    <a:pt x="1386" y="3930"/>
                  </a:lnTo>
                  <a:cubicBezTo>
                    <a:pt x="1386" y="3930"/>
                    <a:pt x="1396" y="3941"/>
                    <a:pt x="1411" y="3941"/>
                  </a:cubicBezTo>
                  <a:cubicBezTo>
                    <a:pt x="1418" y="3941"/>
                    <a:pt x="1426" y="3938"/>
                    <a:pt x="1434" y="3930"/>
                  </a:cubicBezTo>
                  <a:cubicBezTo>
                    <a:pt x="1434" y="3930"/>
                    <a:pt x="1434" y="3882"/>
                    <a:pt x="1434" y="3882"/>
                  </a:cubicBezTo>
                  <a:cubicBezTo>
                    <a:pt x="1386" y="3833"/>
                    <a:pt x="1313" y="3784"/>
                    <a:pt x="1264" y="3760"/>
                  </a:cubicBezTo>
                  <a:cubicBezTo>
                    <a:pt x="1252" y="3748"/>
                    <a:pt x="1240" y="3742"/>
                    <a:pt x="1231" y="3742"/>
                  </a:cubicBezTo>
                  <a:close/>
                  <a:moveTo>
                    <a:pt x="462" y="3784"/>
                  </a:moveTo>
                  <a:cubicBezTo>
                    <a:pt x="438" y="3784"/>
                    <a:pt x="414" y="3809"/>
                    <a:pt x="438" y="3833"/>
                  </a:cubicBezTo>
                  <a:cubicBezTo>
                    <a:pt x="438" y="3906"/>
                    <a:pt x="487" y="3979"/>
                    <a:pt x="584" y="3979"/>
                  </a:cubicBezTo>
                  <a:lnTo>
                    <a:pt x="608" y="3979"/>
                  </a:lnTo>
                  <a:cubicBezTo>
                    <a:pt x="632" y="3979"/>
                    <a:pt x="657" y="3954"/>
                    <a:pt x="657" y="3906"/>
                  </a:cubicBezTo>
                  <a:cubicBezTo>
                    <a:pt x="632" y="3882"/>
                    <a:pt x="608" y="3882"/>
                    <a:pt x="584" y="3882"/>
                  </a:cubicBezTo>
                  <a:cubicBezTo>
                    <a:pt x="560" y="3882"/>
                    <a:pt x="511" y="3882"/>
                    <a:pt x="511" y="3809"/>
                  </a:cubicBezTo>
                  <a:cubicBezTo>
                    <a:pt x="511" y="3784"/>
                    <a:pt x="487" y="3784"/>
                    <a:pt x="462" y="3784"/>
                  </a:cubicBezTo>
                  <a:close/>
                  <a:moveTo>
                    <a:pt x="1520" y="3963"/>
                  </a:moveTo>
                  <a:cubicBezTo>
                    <a:pt x="1480" y="3963"/>
                    <a:pt x="1445" y="4014"/>
                    <a:pt x="1483" y="4052"/>
                  </a:cubicBezTo>
                  <a:cubicBezTo>
                    <a:pt x="1507" y="4100"/>
                    <a:pt x="1556" y="4149"/>
                    <a:pt x="1580" y="4197"/>
                  </a:cubicBezTo>
                  <a:cubicBezTo>
                    <a:pt x="1604" y="4197"/>
                    <a:pt x="1604" y="4222"/>
                    <a:pt x="1628" y="4222"/>
                  </a:cubicBezTo>
                  <a:lnTo>
                    <a:pt x="1628" y="4197"/>
                  </a:lnTo>
                  <a:lnTo>
                    <a:pt x="1653" y="4197"/>
                  </a:lnTo>
                  <a:cubicBezTo>
                    <a:pt x="1677" y="4197"/>
                    <a:pt x="1677" y="4173"/>
                    <a:pt x="1677" y="4149"/>
                  </a:cubicBezTo>
                  <a:cubicBezTo>
                    <a:pt x="1628" y="4100"/>
                    <a:pt x="1604" y="4027"/>
                    <a:pt x="1556" y="3979"/>
                  </a:cubicBezTo>
                  <a:cubicBezTo>
                    <a:pt x="1544" y="3967"/>
                    <a:pt x="1532" y="3963"/>
                    <a:pt x="1520" y="3963"/>
                  </a:cubicBezTo>
                  <a:close/>
                  <a:moveTo>
                    <a:pt x="1722" y="4285"/>
                  </a:moveTo>
                  <a:cubicBezTo>
                    <a:pt x="1716" y="4285"/>
                    <a:pt x="1708" y="4287"/>
                    <a:pt x="1701" y="4295"/>
                  </a:cubicBezTo>
                  <a:cubicBezTo>
                    <a:pt x="1677" y="4295"/>
                    <a:pt x="1653" y="4319"/>
                    <a:pt x="1677" y="4343"/>
                  </a:cubicBezTo>
                  <a:cubicBezTo>
                    <a:pt x="1701" y="4416"/>
                    <a:pt x="1726" y="4465"/>
                    <a:pt x="1726" y="4513"/>
                  </a:cubicBezTo>
                  <a:cubicBezTo>
                    <a:pt x="1726" y="4537"/>
                    <a:pt x="1750" y="4562"/>
                    <a:pt x="1774" y="4562"/>
                  </a:cubicBezTo>
                  <a:cubicBezTo>
                    <a:pt x="1799" y="4562"/>
                    <a:pt x="1823" y="4513"/>
                    <a:pt x="1823" y="4489"/>
                  </a:cubicBezTo>
                  <a:cubicBezTo>
                    <a:pt x="1799" y="4440"/>
                    <a:pt x="1774" y="4367"/>
                    <a:pt x="1750" y="4319"/>
                  </a:cubicBezTo>
                  <a:cubicBezTo>
                    <a:pt x="1750" y="4302"/>
                    <a:pt x="1738" y="4285"/>
                    <a:pt x="1722" y="4285"/>
                  </a:cubicBezTo>
                  <a:close/>
                  <a:moveTo>
                    <a:pt x="1799" y="4635"/>
                  </a:moveTo>
                  <a:cubicBezTo>
                    <a:pt x="1774" y="4659"/>
                    <a:pt x="1750" y="4683"/>
                    <a:pt x="1750" y="4708"/>
                  </a:cubicBezTo>
                  <a:lnTo>
                    <a:pt x="1750" y="4780"/>
                  </a:lnTo>
                  <a:lnTo>
                    <a:pt x="1750" y="4878"/>
                  </a:lnTo>
                  <a:cubicBezTo>
                    <a:pt x="1750" y="4902"/>
                    <a:pt x="1774" y="4926"/>
                    <a:pt x="1799" y="4926"/>
                  </a:cubicBezTo>
                  <a:cubicBezTo>
                    <a:pt x="1823" y="4926"/>
                    <a:pt x="1847" y="4902"/>
                    <a:pt x="1847" y="4878"/>
                  </a:cubicBezTo>
                  <a:lnTo>
                    <a:pt x="1847" y="4780"/>
                  </a:lnTo>
                  <a:lnTo>
                    <a:pt x="1847" y="4683"/>
                  </a:lnTo>
                  <a:cubicBezTo>
                    <a:pt x="1847" y="4659"/>
                    <a:pt x="1823" y="4635"/>
                    <a:pt x="1799" y="4635"/>
                  </a:cubicBezTo>
                  <a:close/>
                  <a:moveTo>
                    <a:pt x="1799" y="5023"/>
                  </a:moveTo>
                  <a:cubicBezTo>
                    <a:pt x="1774" y="5023"/>
                    <a:pt x="1750" y="5023"/>
                    <a:pt x="1750" y="5048"/>
                  </a:cubicBezTo>
                  <a:cubicBezTo>
                    <a:pt x="1726" y="5096"/>
                    <a:pt x="1726" y="5145"/>
                    <a:pt x="1726" y="5169"/>
                  </a:cubicBezTo>
                  <a:cubicBezTo>
                    <a:pt x="1701" y="5193"/>
                    <a:pt x="1726" y="5218"/>
                    <a:pt x="1750" y="5242"/>
                  </a:cubicBezTo>
                  <a:cubicBezTo>
                    <a:pt x="1774" y="5242"/>
                    <a:pt x="1799" y="5218"/>
                    <a:pt x="1799" y="5193"/>
                  </a:cubicBezTo>
                  <a:cubicBezTo>
                    <a:pt x="1823" y="5169"/>
                    <a:pt x="1823" y="5121"/>
                    <a:pt x="1823" y="5072"/>
                  </a:cubicBezTo>
                  <a:cubicBezTo>
                    <a:pt x="1847" y="5048"/>
                    <a:pt x="1823" y="5023"/>
                    <a:pt x="1799" y="50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7" name="Google Shape;209;p6"/>
          <p:cNvGrpSpPr>
            <a:grpSpLocks/>
          </p:cNvGrpSpPr>
          <p:nvPr/>
        </p:nvGrpSpPr>
        <p:grpSpPr bwMode="auto">
          <a:xfrm flipH="1">
            <a:off x="11041063" y="5276850"/>
            <a:ext cx="944562" cy="1638300"/>
            <a:chOff x="-1056319" y="1385262"/>
            <a:chExt cx="212940" cy="369285"/>
          </a:xfrm>
        </p:grpSpPr>
        <p:sp>
          <p:nvSpPr>
            <p:cNvPr id="18" name="Google Shape;210;p6"/>
            <p:cNvSpPr/>
            <p:nvPr/>
          </p:nvSpPr>
          <p:spPr>
            <a:xfrm>
              <a:off x="-933207" y="1467564"/>
              <a:ext cx="27199" cy="279111"/>
            </a:xfrm>
            <a:custGeom>
              <a:avLst/>
              <a:gdLst/>
              <a:ahLst/>
              <a:cxnLst/>
              <a:rect l="l" t="t" r="r" b="b"/>
              <a:pathLst>
                <a:path w="705" h="7168" extrusionOk="0">
                  <a:moveTo>
                    <a:pt x="680" y="1"/>
                  </a:moveTo>
                  <a:cubicBezTo>
                    <a:pt x="656" y="1"/>
                    <a:pt x="632" y="25"/>
                    <a:pt x="632" y="50"/>
                  </a:cubicBezTo>
                  <a:cubicBezTo>
                    <a:pt x="608" y="292"/>
                    <a:pt x="0" y="6123"/>
                    <a:pt x="170" y="7119"/>
                  </a:cubicBezTo>
                  <a:cubicBezTo>
                    <a:pt x="170" y="7143"/>
                    <a:pt x="170" y="7167"/>
                    <a:pt x="195" y="7167"/>
                  </a:cubicBezTo>
                  <a:lnTo>
                    <a:pt x="219" y="7167"/>
                  </a:lnTo>
                  <a:cubicBezTo>
                    <a:pt x="243" y="7143"/>
                    <a:pt x="243" y="7119"/>
                    <a:pt x="243" y="7094"/>
                  </a:cubicBezTo>
                  <a:cubicBezTo>
                    <a:pt x="97" y="6123"/>
                    <a:pt x="705" y="122"/>
                    <a:pt x="705" y="74"/>
                  </a:cubicBezTo>
                  <a:cubicBezTo>
                    <a:pt x="705" y="25"/>
                    <a:pt x="705" y="25"/>
                    <a:pt x="6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" name="Google Shape;211;p6"/>
            <p:cNvSpPr/>
            <p:nvPr/>
          </p:nvSpPr>
          <p:spPr>
            <a:xfrm>
              <a:off x="-968280" y="1385262"/>
              <a:ext cx="124901" cy="123811"/>
            </a:xfrm>
            <a:custGeom>
              <a:avLst/>
              <a:gdLst/>
              <a:ahLst/>
              <a:cxnLst/>
              <a:rect l="l" t="t" r="r" b="b"/>
              <a:pathLst>
                <a:path w="3208" h="3183" extrusionOk="0">
                  <a:moveTo>
                    <a:pt x="1555" y="98"/>
                  </a:moveTo>
                  <a:cubicBezTo>
                    <a:pt x="1871" y="171"/>
                    <a:pt x="1871" y="705"/>
                    <a:pt x="1871" y="705"/>
                  </a:cubicBezTo>
                  <a:cubicBezTo>
                    <a:pt x="1871" y="729"/>
                    <a:pt x="1895" y="754"/>
                    <a:pt x="1920" y="754"/>
                  </a:cubicBezTo>
                  <a:cubicBezTo>
                    <a:pt x="1944" y="754"/>
                    <a:pt x="1968" y="754"/>
                    <a:pt x="1968" y="729"/>
                  </a:cubicBezTo>
                  <a:cubicBezTo>
                    <a:pt x="2065" y="535"/>
                    <a:pt x="2260" y="243"/>
                    <a:pt x="2381" y="243"/>
                  </a:cubicBezTo>
                  <a:cubicBezTo>
                    <a:pt x="2405" y="243"/>
                    <a:pt x="2430" y="243"/>
                    <a:pt x="2430" y="268"/>
                  </a:cubicBezTo>
                  <a:cubicBezTo>
                    <a:pt x="2600" y="389"/>
                    <a:pt x="2478" y="802"/>
                    <a:pt x="2405" y="948"/>
                  </a:cubicBezTo>
                  <a:cubicBezTo>
                    <a:pt x="2386" y="988"/>
                    <a:pt x="2414" y="1027"/>
                    <a:pt x="2452" y="1027"/>
                  </a:cubicBezTo>
                  <a:cubicBezTo>
                    <a:pt x="2460" y="1027"/>
                    <a:pt x="2469" y="1025"/>
                    <a:pt x="2478" y="1021"/>
                  </a:cubicBezTo>
                  <a:cubicBezTo>
                    <a:pt x="2600" y="972"/>
                    <a:pt x="2745" y="924"/>
                    <a:pt x="2891" y="924"/>
                  </a:cubicBezTo>
                  <a:cubicBezTo>
                    <a:pt x="2940" y="924"/>
                    <a:pt x="3013" y="924"/>
                    <a:pt x="3061" y="972"/>
                  </a:cubicBezTo>
                  <a:cubicBezTo>
                    <a:pt x="3061" y="972"/>
                    <a:pt x="3061" y="996"/>
                    <a:pt x="3061" y="996"/>
                  </a:cubicBezTo>
                  <a:cubicBezTo>
                    <a:pt x="3037" y="1142"/>
                    <a:pt x="2745" y="1409"/>
                    <a:pt x="2551" y="1580"/>
                  </a:cubicBezTo>
                  <a:cubicBezTo>
                    <a:pt x="2527" y="1580"/>
                    <a:pt x="2527" y="1604"/>
                    <a:pt x="2527" y="1628"/>
                  </a:cubicBezTo>
                  <a:cubicBezTo>
                    <a:pt x="2551" y="1628"/>
                    <a:pt x="2551" y="1652"/>
                    <a:pt x="2575" y="1652"/>
                  </a:cubicBezTo>
                  <a:cubicBezTo>
                    <a:pt x="2721" y="1652"/>
                    <a:pt x="3134" y="1725"/>
                    <a:pt x="3134" y="1920"/>
                  </a:cubicBezTo>
                  <a:cubicBezTo>
                    <a:pt x="3134" y="2114"/>
                    <a:pt x="2624" y="2163"/>
                    <a:pt x="2430" y="2163"/>
                  </a:cubicBezTo>
                  <a:cubicBezTo>
                    <a:pt x="2430" y="2163"/>
                    <a:pt x="2405" y="2163"/>
                    <a:pt x="2405" y="2187"/>
                  </a:cubicBezTo>
                  <a:cubicBezTo>
                    <a:pt x="2381" y="2211"/>
                    <a:pt x="2381" y="2211"/>
                    <a:pt x="2405" y="2235"/>
                  </a:cubicBezTo>
                  <a:cubicBezTo>
                    <a:pt x="2405" y="2235"/>
                    <a:pt x="2697" y="2551"/>
                    <a:pt x="2527" y="2794"/>
                  </a:cubicBezTo>
                  <a:cubicBezTo>
                    <a:pt x="2503" y="2818"/>
                    <a:pt x="2454" y="2843"/>
                    <a:pt x="2430" y="2843"/>
                  </a:cubicBezTo>
                  <a:cubicBezTo>
                    <a:pt x="2260" y="2843"/>
                    <a:pt x="1992" y="2503"/>
                    <a:pt x="1895" y="2381"/>
                  </a:cubicBezTo>
                  <a:cubicBezTo>
                    <a:pt x="1883" y="2369"/>
                    <a:pt x="1871" y="2363"/>
                    <a:pt x="1862" y="2363"/>
                  </a:cubicBezTo>
                  <a:cubicBezTo>
                    <a:pt x="1853" y="2363"/>
                    <a:pt x="1847" y="2369"/>
                    <a:pt x="1847" y="2381"/>
                  </a:cubicBezTo>
                  <a:cubicBezTo>
                    <a:pt x="1822" y="2381"/>
                    <a:pt x="1798" y="2405"/>
                    <a:pt x="1798" y="2430"/>
                  </a:cubicBezTo>
                  <a:cubicBezTo>
                    <a:pt x="1798" y="2430"/>
                    <a:pt x="1871" y="2964"/>
                    <a:pt x="1579" y="3086"/>
                  </a:cubicBezTo>
                  <a:lnTo>
                    <a:pt x="1507" y="3086"/>
                  </a:lnTo>
                  <a:cubicBezTo>
                    <a:pt x="1312" y="3086"/>
                    <a:pt x="1215" y="2624"/>
                    <a:pt x="1215" y="2454"/>
                  </a:cubicBezTo>
                  <a:cubicBezTo>
                    <a:pt x="1215" y="2430"/>
                    <a:pt x="1191" y="2430"/>
                    <a:pt x="1166" y="2430"/>
                  </a:cubicBezTo>
                  <a:cubicBezTo>
                    <a:pt x="1166" y="2430"/>
                    <a:pt x="1166" y="2454"/>
                    <a:pt x="1166" y="2454"/>
                  </a:cubicBezTo>
                  <a:cubicBezTo>
                    <a:pt x="1045" y="2551"/>
                    <a:pt x="899" y="2624"/>
                    <a:pt x="754" y="2624"/>
                  </a:cubicBezTo>
                  <a:cubicBezTo>
                    <a:pt x="656" y="2624"/>
                    <a:pt x="583" y="2600"/>
                    <a:pt x="511" y="2575"/>
                  </a:cubicBezTo>
                  <a:cubicBezTo>
                    <a:pt x="462" y="2551"/>
                    <a:pt x="413" y="2503"/>
                    <a:pt x="413" y="2454"/>
                  </a:cubicBezTo>
                  <a:cubicBezTo>
                    <a:pt x="389" y="2235"/>
                    <a:pt x="729" y="1871"/>
                    <a:pt x="875" y="1725"/>
                  </a:cubicBezTo>
                  <a:cubicBezTo>
                    <a:pt x="875" y="1701"/>
                    <a:pt x="875" y="1701"/>
                    <a:pt x="875" y="1677"/>
                  </a:cubicBezTo>
                  <a:cubicBezTo>
                    <a:pt x="851" y="1652"/>
                    <a:pt x="826" y="1652"/>
                    <a:pt x="826" y="1652"/>
                  </a:cubicBezTo>
                  <a:lnTo>
                    <a:pt x="705" y="1652"/>
                  </a:lnTo>
                  <a:cubicBezTo>
                    <a:pt x="535" y="1652"/>
                    <a:pt x="195" y="1628"/>
                    <a:pt x="146" y="1409"/>
                  </a:cubicBezTo>
                  <a:cubicBezTo>
                    <a:pt x="122" y="1385"/>
                    <a:pt x="122" y="1361"/>
                    <a:pt x="146" y="1337"/>
                  </a:cubicBezTo>
                  <a:cubicBezTo>
                    <a:pt x="219" y="1215"/>
                    <a:pt x="559" y="1191"/>
                    <a:pt x="826" y="1191"/>
                  </a:cubicBezTo>
                  <a:lnTo>
                    <a:pt x="851" y="1191"/>
                  </a:lnTo>
                  <a:cubicBezTo>
                    <a:pt x="899" y="1167"/>
                    <a:pt x="924" y="1118"/>
                    <a:pt x="875" y="1094"/>
                  </a:cubicBezTo>
                  <a:cubicBezTo>
                    <a:pt x="778" y="1021"/>
                    <a:pt x="511" y="778"/>
                    <a:pt x="511" y="608"/>
                  </a:cubicBezTo>
                  <a:cubicBezTo>
                    <a:pt x="511" y="559"/>
                    <a:pt x="511" y="535"/>
                    <a:pt x="535" y="511"/>
                  </a:cubicBezTo>
                  <a:cubicBezTo>
                    <a:pt x="583" y="486"/>
                    <a:pt x="608" y="462"/>
                    <a:pt x="656" y="462"/>
                  </a:cubicBezTo>
                  <a:cubicBezTo>
                    <a:pt x="899" y="511"/>
                    <a:pt x="1118" y="632"/>
                    <a:pt x="1312" y="778"/>
                  </a:cubicBezTo>
                  <a:lnTo>
                    <a:pt x="1361" y="778"/>
                  </a:lnTo>
                  <a:cubicBezTo>
                    <a:pt x="1385" y="754"/>
                    <a:pt x="1385" y="754"/>
                    <a:pt x="1385" y="729"/>
                  </a:cubicBezTo>
                  <a:cubicBezTo>
                    <a:pt x="1361" y="608"/>
                    <a:pt x="1337" y="268"/>
                    <a:pt x="1434" y="146"/>
                  </a:cubicBezTo>
                  <a:cubicBezTo>
                    <a:pt x="1458" y="98"/>
                    <a:pt x="1507" y="98"/>
                    <a:pt x="1555" y="98"/>
                  </a:cubicBezTo>
                  <a:close/>
                  <a:moveTo>
                    <a:pt x="1531" y="1"/>
                  </a:moveTo>
                  <a:cubicBezTo>
                    <a:pt x="1458" y="1"/>
                    <a:pt x="1385" y="25"/>
                    <a:pt x="1337" y="73"/>
                  </a:cubicBezTo>
                  <a:cubicBezTo>
                    <a:pt x="1239" y="243"/>
                    <a:pt x="1215" y="438"/>
                    <a:pt x="1239" y="632"/>
                  </a:cubicBezTo>
                  <a:cubicBezTo>
                    <a:pt x="1069" y="486"/>
                    <a:pt x="875" y="389"/>
                    <a:pt x="632" y="365"/>
                  </a:cubicBezTo>
                  <a:cubicBezTo>
                    <a:pt x="583" y="365"/>
                    <a:pt x="511" y="389"/>
                    <a:pt x="462" y="413"/>
                  </a:cubicBezTo>
                  <a:cubicBezTo>
                    <a:pt x="413" y="462"/>
                    <a:pt x="389" y="535"/>
                    <a:pt x="389" y="584"/>
                  </a:cubicBezTo>
                  <a:cubicBezTo>
                    <a:pt x="438" y="778"/>
                    <a:pt x="559" y="948"/>
                    <a:pt x="705" y="1069"/>
                  </a:cubicBezTo>
                  <a:cubicBezTo>
                    <a:pt x="511" y="1069"/>
                    <a:pt x="171" y="1118"/>
                    <a:pt x="49" y="1264"/>
                  </a:cubicBezTo>
                  <a:cubicBezTo>
                    <a:pt x="0" y="1312"/>
                    <a:pt x="0" y="1361"/>
                    <a:pt x="0" y="1434"/>
                  </a:cubicBezTo>
                  <a:cubicBezTo>
                    <a:pt x="73" y="1701"/>
                    <a:pt x="462" y="1725"/>
                    <a:pt x="681" y="1725"/>
                  </a:cubicBezTo>
                  <a:cubicBezTo>
                    <a:pt x="511" y="1895"/>
                    <a:pt x="243" y="2211"/>
                    <a:pt x="268" y="2454"/>
                  </a:cubicBezTo>
                  <a:cubicBezTo>
                    <a:pt x="292" y="2527"/>
                    <a:pt x="341" y="2600"/>
                    <a:pt x="413" y="2624"/>
                  </a:cubicBezTo>
                  <a:cubicBezTo>
                    <a:pt x="511" y="2673"/>
                    <a:pt x="608" y="2697"/>
                    <a:pt x="705" y="2697"/>
                  </a:cubicBezTo>
                  <a:cubicBezTo>
                    <a:pt x="851" y="2697"/>
                    <a:pt x="996" y="2648"/>
                    <a:pt x="1118" y="2551"/>
                  </a:cubicBezTo>
                  <a:cubicBezTo>
                    <a:pt x="1166" y="2746"/>
                    <a:pt x="1264" y="3183"/>
                    <a:pt x="1507" y="3183"/>
                  </a:cubicBezTo>
                  <a:cubicBezTo>
                    <a:pt x="1531" y="3183"/>
                    <a:pt x="1579" y="3183"/>
                    <a:pt x="1604" y="3159"/>
                  </a:cubicBezTo>
                  <a:cubicBezTo>
                    <a:pt x="1822" y="3037"/>
                    <a:pt x="1944" y="2794"/>
                    <a:pt x="1895" y="2551"/>
                  </a:cubicBezTo>
                  <a:lnTo>
                    <a:pt x="1895" y="2551"/>
                  </a:lnTo>
                  <a:cubicBezTo>
                    <a:pt x="2041" y="2721"/>
                    <a:pt x="2260" y="2940"/>
                    <a:pt x="2430" y="2940"/>
                  </a:cubicBezTo>
                  <a:cubicBezTo>
                    <a:pt x="2503" y="2940"/>
                    <a:pt x="2551" y="2916"/>
                    <a:pt x="2600" y="2867"/>
                  </a:cubicBezTo>
                  <a:cubicBezTo>
                    <a:pt x="2697" y="2648"/>
                    <a:pt x="2673" y="2405"/>
                    <a:pt x="2527" y="2260"/>
                  </a:cubicBezTo>
                  <a:cubicBezTo>
                    <a:pt x="2745" y="2235"/>
                    <a:pt x="3207" y="2163"/>
                    <a:pt x="3207" y="1920"/>
                  </a:cubicBezTo>
                  <a:cubicBezTo>
                    <a:pt x="3207" y="1677"/>
                    <a:pt x="2867" y="1604"/>
                    <a:pt x="2673" y="1580"/>
                  </a:cubicBezTo>
                  <a:cubicBezTo>
                    <a:pt x="2818" y="1434"/>
                    <a:pt x="3134" y="1191"/>
                    <a:pt x="3134" y="1021"/>
                  </a:cubicBezTo>
                  <a:cubicBezTo>
                    <a:pt x="3134" y="972"/>
                    <a:pt x="3110" y="948"/>
                    <a:pt x="3086" y="899"/>
                  </a:cubicBezTo>
                  <a:cubicBezTo>
                    <a:pt x="3037" y="851"/>
                    <a:pt x="2940" y="826"/>
                    <a:pt x="2867" y="826"/>
                  </a:cubicBezTo>
                  <a:cubicBezTo>
                    <a:pt x="2745" y="826"/>
                    <a:pt x="2624" y="851"/>
                    <a:pt x="2503" y="899"/>
                  </a:cubicBezTo>
                  <a:cubicBezTo>
                    <a:pt x="2551" y="729"/>
                    <a:pt x="2648" y="341"/>
                    <a:pt x="2478" y="195"/>
                  </a:cubicBezTo>
                  <a:cubicBezTo>
                    <a:pt x="2430" y="171"/>
                    <a:pt x="2405" y="146"/>
                    <a:pt x="2357" y="146"/>
                  </a:cubicBezTo>
                  <a:cubicBezTo>
                    <a:pt x="2187" y="146"/>
                    <a:pt x="2017" y="389"/>
                    <a:pt x="1920" y="559"/>
                  </a:cubicBezTo>
                  <a:cubicBezTo>
                    <a:pt x="1895" y="365"/>
                    <a:pt x="1798" y="73"/>
                    <a:pt x="15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" name="Google Shape;212;p6"/>
            <p:cNvSpPr/>
            <p:nvPr/>
          </p:nvSpPr>
          <p:spPr>
            <a:xfrm>
              <a:off x="-990111" y="1535195"/>
              <a:ext cx="60482" cy="203966"/>
            </a:xfrm>
            <a:custGeom>
              <a:avLst/>
              <a:gdLst/>
              <a:ahLst/>
              <a:cxnLst/>
              <a:rect l="l" t="t" r="r" b="b"/>
              <a:pathLst>
                <a:path w="1556" h="5234" extrusionOk="0">
                  <a:moveTo>
                    <a:pt x="70" y="1"/>
                  </a:moveTo>
                  <a:cubicBezTo>
                    <a:pt x="64" y="1"/>
                    <a:pt x="56" y="4"/>
                    <a:pt x="49" y="11"/>
                  </a:cubicBezTo>
                  <a:cubicBezTo>
                    <a:pt x="25" y="11"/>
                    <a:pt x="1" y="35"/>
                    <a:pt x="25" y="60"/>
                  </a:cubicBezTo>
                  <a:cubicBezTo>
                    <a:pt x="49" y="108"/>
                    <a:pt x="1458" y="3290"/>
                    <a:pt x="948" y="5185"/>
                  </a:cubicBezTo>
                  <a:cubicBezTo>
                    <a:pt x="948" y="5210"/>
                    <a:pt x="948" y="5234"/>
                    <a:pt x="972" y="5234"/>
                  </a:cubicBezTo>
                  <a:cubicBezTo>
                    <a:pt x="1021" y="5234"/>
                    <a:pt x="1045" y="5234"/>
                    <a:pt x="1045" y="5185"/>
                  </a:cubicBezTo>
                  <a:cubicBezTo>
                    <a:pt x="1555" y="3290"/>
                    <a:pt x="122" y="60"/>
                    <a:pt x="98" y="35"/>
                  </a:cubicBezTo>
                  <a:cubicBezTo>
                    <a:pt x="98" y="18"/>
                    <a:pt x="86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" name="Google Shape;213;p6"/>
            <p:cNvSpPr/>
            <p:nvPr/>
          </p:nvSpPr>
          <p:spPr>
            <a:xfrm>
              <a:off x="-1056319" y="1471858"/>
              <a:ext cx="125975" cy="123453"/>
            </a:xfrm>
            <a:custGeom>
              <a:avLst/>
              <a:gdLst/>
              <a:ahLst/>
              <a:cxnLst/>
              <a:rect l="l" t="t" r="r" b="b"/>
              <a:pathLst>
                <a:path w="3232" h="3168" extrusionOk="0">
                  <a:moveTo>
                    <a:pt x="1513" y="97"/>
                  </a:moveTo>
                  <a:cubicBezTo>
                    <a:pt x="1527" y="97"/>
                    <a:pt x="1541" y="99"/>
                    <a:pt x="1555" y="107"/>
                  </a:cubicBezTo>
                  <a:cubicBezTo>
                    <a:pt x="1871" y="155"/>
                    <a:pt x="1895" y="714"/>
                    <a:pt x="1895" y="714"/>
                  </a:cubicBezTo>
                  <a:cubicBezTo>
                    <a:pt x="1895" y="738"/>
                    <a:pt x="1895" y="738"/>
                    <a:pt x="1919" y="738"/>
                  </a:cubicBezTo>
                  <a:cubicBezTo>
                    <a:pt x="1926" y="745"/>
                    <a:pt x="1934" y="748"/>
                    <a:pt x="1940" y="748"/>
                  </a:cubicBezTo>
                  <a:cubicBezTo>
                    <a:pt x="1956" y="748"/>
                    <a:pt x="1968" y="731"/>
                    <a:pt x="1968" y="714"/>
                  </a:cubicBezTo>
                  <a:cubicBezTo>
                    <a:pt x="2065" y="544"/>
                    <a:pt x="2259" y="228"/>
                    <a:pt x="2381" y="228"/>
                  </a:cubicBezTo>
                  <a:cubicBezTo>
                    <a:pt x="2405" y="228"/>
                    <a:pt x="2430" y="252"/>
                    <a:pt x="2454" y="252"/>
                  </a:cubicBezTo>
                  <a:cubicBezTo>
                    <a:pt x="2600" y="398"/>
                    <a:pt x="2478" y="811"/>
                    <a:pt x="2430" y="957"/>
                  </a:cubicBezTo>
                  <a:cubicBezTo>
                    <a:pt x="2405" y="957"/>
                    <a:pt x="2405" y="981"/>
                    <a:pt x="2430" y="1005"/>
                  </a:cubicBezTo>
                  <a:lnTo>
                    <a:pt x="2478" y="1005"/>
                  </a:lnTo>
                  <a:cubicBezTo>
                    <a:pt x="2600" y="933"/>
                    <a:pt x="2745" y="908"/>
                    <a:pt x="2891" y="908"/>
                  </a:cubicBezTo>
                  <a:cubicBezTo>
                    <a:pt x="2940" y="908"/>
                    <a:pt x="3013" y="908"/>
                    <a:pt x="3061" y="957"/>
                  </a:cubicBezTo>
                  <a:cubicBezTo>
                    <a:pt x="3061" y="957"/>
                    <a:pt x="3061" y="981"/>
                    <a:pt x="3061" y="981"/>
                  </a:cubicBezTo>
                  <a:cubicBezTo>
                    <a:pt x="3037" y="1127"/>
                    <a:pt x="2745" y="1394"/>
                    <a:pt x="2551" y="1540"/>
                  </a:cubicBezTo>
                  <a:cubicBezTo>
                    <a:pt x="2551" y="1564"/>
                    <a:pt x="2527" y="1588"/>
                    <a:pt x="2527" y="1588"/>
                  </a:cubicBezTo>
                  <a:cubicBezTo>
                    <a:pt x="2551" y="1613"/>
                    <a:pt x="2551" y="1637"/>
                    <a:pt x="2575" y="1637"/>
                  </a:cubicBezTo>
                  <a:cubicBezTo>
                    <a:pt x="2575" y="1637"/>
                    <a:pt x="3134" y="1710"/>
                    <a:pt x="3134" y="1904"/>
                  </a:cubicBezTo>
                  <a:cubicBezTo>
                    <a:pt x="3134" y="2099"/>
                    <a:pt x="2624" y="2147"/>
                    <a:pt x="2454" y="2147"/>
                  </a:cubicBezTo>
                  <a:cubicBezTo>
                    <a:pt x="2430" y="2147"/>
                    <a:pt x="2405" y="2147"/>
                    <a:pt x="2405" y="2171"/>
                  </a:cubicBezTo>
                  <a:cubicBezTo>
                    <a:pt x="2381" y="2171"/>
                    <a:pt x="2381" y="2196"/>
                    <a:pt x="2405" y="2220"/>
                  </a:cubicBezTo>
                  <a:cubicBezTo>
                    <a:pt x="2405" y="2220"/>
                    <a:pt x="2697" y="2536"/>
                    <a:pt x="2527" y="2779"/>
                  </a:cubicBezTo>
                  <a:cubicBezTo>
                    <a:pt x="2502" y="2803"/>
                    <a:pt x="2478" y="2827"/>
                    <a:pt x="2430" y="2827"/>
                  </a:cubicBezTo>
                  <a:cubicBezTo>
                    <a:pt x="2259" y="2827"/>
                    <a:pt x="1992" y="2487"/>
                    <a:pt x="1895" y="2341"/>
                  </a:cubicBezTo>
                  <a:cubicBezTo>
                    <a:pt x="1895" y="2341"/>
                    <a:pt x="1884" y="2331"/>
                    <a:pt x="1870" y="2331"/>
                  </a:cubicBezTo>
                  <a:cubicBezTo>
                    <a:pt x="1863" y="2331"/>
                    <a:pt x="1855" y="2333"/>
                    <a:pt x="1846" y="2341"/>
                  </a:cubicBezTo>
                  <a:cubicBezTo>
                    <a:pt x="1822" y="2341"/>
                    <a:pt x="1822" y="2366"/>
                    <a:pt x="1822" y="2390"/>
                  </a:cubicBezTo>
                  <a:cubicBezTo>
                    <a:pt x="1822" y="2390"/>
                    <a:pt x="1895" y="2924"/>
                    <a:pt x="1579" y="3046"/>
                  </a:cubicBezTo>
                  <a:lnTo>
                    <a:pt x="1531" y="3046"/>
                  </a:lnTo>
                  <a:cubicBezTo>
                    <a:pt x="1336" y="3046"/>
                    <a:pt x="1239" y="2609"/>
                    <a:pt x="1215" y="2439"/>
                  </a:cubicBezTo>
                  <a:cubicBezTo>
                    <a:pt x="1215" y="2414"/>
                    <a:pt x="1191" y="2414"/>
                    <a:pt x="1191" y="2414"/>
                  </a:cubicBezTo>
                  <a:lnTo>
                    <a:pt x="1142" y="2414"/>
                  </a:lnTo>
                  <a:cubicBezTo>
                    <a:pt x="1021" y="2512"/>
                    <a:pt x="875" y="2584"/>
                    <a:pt x="705" y="2584"/>
                  </a:cubicBezTo>
                  <a:cubicBezTo>
                    <a:pt x="632" y="2584"/>
                    <a:pt x="535" y="2560"/>
                    <a:pt x="462" y="2536"/>
                  </a:cubicBezTo>
                  <a:cubicBezTo>
                    <a:pt x="413" y="2512"/>
                    <a:pt x="389" y="2463"/>
                    <a:pt x="365" y="2414"/>
                  </a:cubicBezTo>
                  <a:cubicBezTo>
                    <a:pt x="340" y="2220"/>
                    <a:pt x="705" y="1831"/>
                    <a:pt x="826" y="1686"/>
                  </a:cubicBezTo>
                  <a:cubicBezTo>
                    <a:pt x="851" y="1661"/>
                    <a:pt x="826" y="1613"/>
                    <a:pt x="802" y="1613"/>
                  </a:cubicBezTo>
                  <a:lnTo>
                    <a:pt x="656" y="1613"/>
                  </a:lnTo>
                  <a:cubicBezTo>
                    <a:pt x="510" y="1613"/>
                    <a:pt x="170" y="1588"/>
                    <a:pt x="122" y="1394"/>
                  </a:cubicBezTo>
                  <a:cubicBezTo>
                    <a:pt x="122" y="1370"/>
                    <a:pt x="122" y="1345"/>
                    <a:pt x="146" y="1321"/>
                  </a:cubicBezTo>
                  <a:cubicBezTo>
                    <a:pt x="219" y="1200"/>
                    <a:pt x="559" y="1175"/>
                    <a:pt x="826" y="1175"/>
                  </a:cubicBezTo>
                  <a:lnTo>
                    <a:pt x="875" y="1175"/>
                  </a:lnTo>
                  <a:cubicBezTo>
                    <a:pt x="875" y="1175"/>
                    <a:pt x="899" y="1151"/>
                    <a:pt x="923" y="1151"/>
                  </a:cubicBezTo>
                  <a:cubicBezTo>
                    <a:pt x="923" y="1127"/>
                    <a:pt x="899" y="1103"/>
                    <a:pt x="899" y="1078"/>
                  </a:cubicBezTo>
                  <a:cubicBezTo>
                    <a:pt x="802" y="1005"/>
                    <a:pt x="510" y="762"/>
                    <a:pt x="510" y="592"/>
                  </a:cubicBezTo>
                  <a:cubicBezTo>
                    <a:pt x="510" y="568"/>
                    <a:pt x="535" y="520"/>
                    <a:pt x="559" y="495"/>
                  </a:cubicBezTo>
                  <a:cubicBezTo>
                    <a:pt x="583" y="471"/>
                    <a:pt x="632" y="471"/>
                    <a:pt x="680" y="471"/>
                  </a:cubicBezTo>
                  <a:cubicBezTo>
                    <a:pt x="899" y="520"/>
                    <a:pt x="1142" y="617"/>
                    <a:pt x="1312" y="762"/>
                  </a:cubicBezTo>
                  <a:cubicBezTo>
                    <a:pt x="1324" y="775"/>
                    <a:pt x="1336" y="781"/>
                    <a:pt x="1345" y="781"/>
                  </a:cubicBezTo>
                  <a:cubicBezTo>
                    <a:pt x="1355" y="781"/>
                    <a:pt x="1361" y="775"/>
                    <a:pt x="1361" y="762"/>
                  </a:cubicBezTo>
                  <a:cubicBezTo>
                    <a:pt x="1385" y="762"/>
                    <a:pt x="1409" y="738"/>
                    <a:pt x="1385" y="714"/>
                  </a:cubicBezTo>
                  <a:cubicBezTo>
                    <a:pt x="1361" y="592"/>
                    <a:pt x="1336" y="252"/>
                    <a:pt x="1434" y="131"/>
                  </a:cubicBezTo>
                  <a:cubicBezTo>
                    <a:pt x="1451" y="114"/>
                    <a:pt x="1480" y="97"/>
                    <a:pt x="1513" y="97"/>
                  </a:cubicBezTo>
                  <a:close/>
                  <a:moveTo>
                    <a:pt x="1497" y="0"/>
                  </a:moveTo>
                  <a:cubicBezTo>
                    <a:pt x="1437" y="0"/>
                    <a:pt x="1373" y="28"/>
                    <a:pt x="1336" y="82"/>
                  </a:cubicBezTo>
                  <a:cubicBezTo>
                    <a:pt x="1263" y="252"/>
                    <a:pt x="1215" y="447"/>
                    <a:pt x="1263" y="617"/>
                  </a:cubicBezTo>
                  <a:cubicBezTo>
                    <a:pt x="1093" y="471"/>
                    <a:pt x="875" y="398"/>
                    <a:pt x="656" y="349"/>
                  </a:cubicBezTo>
                  <a:cubicBezTo>
                    <a:pt x="583" y="349"/>
                    <a:pt x="535" y="374"/>
                    <a:pt x="462" y="422"/>
                  </a:cubicBezTo>
                  <a:cubicBezTo>
                    <a:pt x="413" y="447"/>
                    <a:pt x="389" y="520"/>
                    <a:pt x="389" y="568"/>
                  </a:cubicBezTo>
                  <a:cubicBezTo>
                    <a:pt x="413" y="762"/>
                    <a:pt x="608" y="957"/>
                    <a:pt x="729" y="1054"/>
                  </a:cubicBezTo>
                  <a:cubicBezTo>
                    <a:pt x="510" y="1078"/>
                    <a:pt x="170" y="1103"/>
                    <a:pt x="49" y="1248"/>
                  </a:cubicBezTo>
                  <a:cubicBezTo>
                    <a:pt x="25" y="1297"/>
                    <a:pt x="0" y="1370"/>
                    <a:pt x="25" y="1418"/>
                  </a:cubicBezTo>
                  <a:cubicBezTo>
                    <a:pt x="73" y="1686"/>
                    <a:pt x="462" y="1710"/>
                    <a:pt x="680" y="1710"/>
                  </a:cubicBezTo>
                  <a:cubicBezTo>
                    <a:pt x="535" y="1880"/>
                    <a:pt x="243" y="2220"/>
                    <a:pt x="292" y="2439"/>
                  </a:cubicBezTo>
                  <a:cubicBezTo>
                    <a:pt x="292" y="2536"/>
                    <a:pt x="340" y="2584"/>
                    <a:pt x="438" y="2633"/>
                  </a:cubicBezTo>
                  <a:cubicBezTo>
                    <a:pt x="510" y="2682"/>
                    <a:pt x="608" y="2706"/>
                    <a:pt x="705" y="2706"/>
                  </a:cubicBezTo>
                  <a:cubicBezTo>
                    <a:pt x="875" y="2682"/>
                    <a:pt x="1021" y="2633"/>
                    <a:pt x="1142" y="2560"/>
                  </a:cubicBezTo>
                  <a:cubicBezTo>
                    <a:pt x="1166" y="2730"/>
                    <a:pt x="1263" y="3167"/>
                    <a:pt x="1531" y="3167"/>
                  </a:cubicBezTo>
                  <a:lnTo>
                    <a:pt x="1628" y="3167"/>
                  </a:lnTo>
                  <a:cubicBezTo>
                    <a:pt x="1822" y="3046"/>
                    <a:pt x="1944" y="2803"/>
                    <a:pt x="1919" y="2560"/>
                  </a:cubicBezTo>
                  <a:lnTo>
                    <a:pt x="1919" y="2560"/>
                  </a:lnTo>
                  <a:cubicBezTo>
                    <a:pt x="2041" y="2706"/>
                    <a:pt x="2259" y="2949"/>
                    <a:pt x="2454" y="2949"/>
                  </a:cubicBezTo>
                  <a:cubicBezTo>
                    <a:pt x="2502" y="2949"/>
                    <a:pt x="2575" y="2900"/>
                    <a:pt x="2600" y="2852"/>
                  </a:cubicBezTo>
                  <a:cubicBezTo>
                    <a:pt x="2721" y="2657"/>
                    <a:pt x="2697" y="2414"/>
                    <a:pt x="2551" y="2244"/>
                  </a:cubicBezTo>
                  <a:cubicBezTo>
                    <a:pt x="2745" y="2220"/>
                    <a:pt x="3231" y="2147"/>
                    <a:pt x="3231" y="1904"/>
                  </a:cubicBezTo>
                  <a:cubicBezTo>
                    <a:pt x="3231" y="1661"/>
                    <a:pt x="2891" y="1588"/>
                    <a:pt x="2697" y="1564"/>
                  </a:cubicBezTo>
                  <a:cubicBezTo>
                    <a:pt x="2842" y="1443"/>
                    <a:pt x="3134" y="1175"/>
                    <a:pt x="3134" y="1005"/>
                  </a:cubicBezTo>
                  <a:cubicBezTo>
                    <a:pt x="3134" y="981"/>
                    <a:pt x="3134" y="933"/>
                    <a:pt x="3110" y="908"/>
                  </a:cubicBezTo>
                  <a:cubicBezTo>
                    <a:pt x="3055" y="854"/>
                    <a:pt x="3000" y="826"/>
                    <a:pt x="2935" y="826"/>
                  </a:cubicBezTo>
                  <a:cubicBezTo>
                    <a:pt x="2914" y="826"/>
                    <a:pt x="2891" y="829"/>
                    <a:pt x="2867" y="835"/>
                  </a:cubicBezTo>
                  <a:cubicBezTo>
                    <a:pt x="2745" y="835"/>
                    <a:pt x="2624" y="860"/>
                    <a:pt x="2527" y="884"/>
                  </a:cubicBezTo>
                  <a:cubicBezTo>
                    <a:pt x="2575" y="714"/>
                    <a:pt x="2672" y="349"/>
                    <a:pt x="2478" y="179"/>
                  </a:cubicBezTo>
                  <a:cubicBezTo>
                    <a:pt x="2454" y="155"/>
                    <a:pt x="2405" y="155"/>
                    <a:pt x="2381" y="131"/>
                  </a:cubicBezTo>
                  <a:cubicBezTo>
                    <a:pt x="2211" y="131"/>
                    <a:pt x="2041" y="374"/>
                    <a:pt x="1944" y="544"/>
                  </a:cubicBezTo>
                  <a:cubicBezTo>
                    <a:pt x="1919" y="349"/>
                    <a:pt x="1822" y="58"/>
                    <a:pt x="1555" y="9"/>
                  </a:cubicBezTo>
                  <a:cubicBezTo>
                    <a:pt x="1537" y="3"/>
                    <a:pt x="1517" y="0"/>
                    <a:pt x="14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" name="Google Shape;214;p6"/>
            <p:cNvSpPr/>
            <p:nvPr/>
          </p:nvSpPr>
          <p:spPr>
            <a:xfrm>
              <a:off x="-933207" y="1418541"/>
              <a:ext cx="55830" cy="54749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29" y="1"/>
                  </a:moveTo>
                  <a:cubicBezTo>
                    <a:pt x="340" y="1"/>
                    <a:pt x="0" y="317"/>
                    <a:pt x="0" y="705"/>
                  </a:cubicBezTo>
                  <a:cubicBezTo>
                    <a:pt x="0" y="1094"/>
                    <a:pt x="340" y="1410"/>
                    <a:pt x="729" y="1410"/>
                  </a:cubicBezTo>
                  <a:cubicBezTo>
                    <a:pt x="1118" y="1410"/>
                    <a:pt x="1434" y="1094"/>
                    <a:pt x="1434" y="705"/>
                  </a:cubicBezTo>
                  <a:cubicBezTo>
                    <a:pt x="1434" y="317"/>
                    <a:pt x="1118" y="1"/>
                    <a:pt x="72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" name="Google Shape;215;p6"/>
            <p:cNvSpPr/>
            <p:nvPr/>
          </p:nvSpPr>
          <p:spPr>
            <a:xfrm>
              <a:off x="-1021247" y="1507284"/>
              <a:ext cx="55830" cy="55106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05" y="0"/>
                  </a:moveTo>
                  <a:cubicBezTo>
                    <a:pt x="316" y="0"/>
                    <a:pt x="0" y="316"/>
                    <a:pt x="0" y="705"/>
                  </a:cubicBezTo>
                  <a:cubicBezTo>
                    <a:pt x="0" y="1093"/>
                    <a:pt x="316" y="1409"/>
                    <a:pt x="705" y="1409"/>
                  </a:cubicBezTo>
                  <a:cubicBezTo>
                    <a:pt x="1118" y="1409"/>
                    <a:pt x="1433" y="1093"/>
                    <a:pt x="1433" y="705"/>
                  </a:cubicBezTo>
                  <a:cubicBezTo>
                    <a:pt x="1433" y="316"/>
                    <a:pt x="1118" y="0"/>
                    <a:pt x="70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" name="Google Shape;216;p6"/>
            <p:cNvSpPr/>
            <p:nvPr/>
          </p:nvSpPr>
          <p:spPr>
            <a:xfrm>
              <a:off x="-1029836" y="1690495"/>
              <a:ext cx="173573" cy="64052"/>
            </a:xfrm>
            <a:custGeom>
              <a:avLst/>
              <a:gdLst/>
              <a:ahLst/>
              <a:cxnLst/>
              <a:rect l="l" t="t" r="r" b="b"/>
              <a:pathLst>
                <a:path w="4460" h="1644" extrusionOk="0">
                  <a:moveTo>
                    <a:pt x="2533" y="0"/>
                  </a:moveTo>
                  <a:cubicBezTo>
                    <a:pt x="2511" y="0"/>
                    <a:pt x="2492" y="11"/>
                    <a:pt x="2478" y="34"/>
                  </a:cubicBezTo>
                  <a:cubicBezTo>
                    <a:pt x="2308" y="253"/>
                    <a:pt x="1920" y="763"/>
                    <a:pt x="1920" y="763"/>
                  </a:cubicBezTo>
                  <a:cubicBezTo>
                    <a:pt x="1920" y="763"/>
                    <a:pt x="1830" y="97"/>
                    <a:pt x="1603" y="97"/>
                  </a:cubicBezTo>
                  <a:cubicBezTo>
                    <a:pt x="1567" y="97"/>
                    <a:pt x="1526" y="115"/>
                    <a:pt x="1482" y="156"/>
                  </a:cubicBezTo>
                  <a:cubicBezTo>
                    <a:pt x="1288" y="350"/>
                    <a:pt x="1094" y="544"/>
                    <a:pt x="924" y="739"/>
                  </a:cubicBezTo>
                  <a:cubicBezTo>
                    <a:pt x="924" y="739"/>
                    <a:pt x="672" y="73"/>
                    <a:pt x="493" y="73"/>
                  </a:cubicBezTo>
                  <a:cubicBezTo>
                    <a:pt x="464" y="73"/>
                    <a:pt x="437" y="91"/>
                    <a:pt x="413" y="131"/>
                  </a:cubicBezTo>
                  <a:cubicBezTo>
                    <a:pt x="243" y="617"/>
                    <a:pt x="98" y="1103"/>
                    <a:pt x="0" y="1613"/>
                  </a:cubicBezTo>
                  <a:cubicBezTo>
                    <a:pt x="0" y="1613"/>
                    <a:pt x="1039" y="1644"/>
                    <a:pt x="2099" y="1644"/>
                  </a:cubicBezTo>
                  <a:cubicBezTo>
                    <a:pt x="3158" y="1644"/>
                    <a:pt x="4239" y="1613"/>
                    <a:pt x="4324" y="1492"/>
                  </a:cubicBezTo>
                  <a:cubicBezTo>
                    <a:pt x="4459" y="1289"/>
                    <a:pt x="4115" y="108"/>
                    <a:pt x="3813" y="108"/>
                  </a:cubicBezTo>
                  <a:cubicBezTo>
                    <a:pt x="3789" y="108"/>
                    <a:pt x="3765" y="115"/>
                    <a:pt x="3741" y="131"/>
                  </a:cubicBezTo>
                  <a:cubicBezTo>
                    <a:pt x="3523" y="350"/>
                    <a:pt x="3353" y="642"/>
                    <a:pt x="3280" y="933"/>
                  </a:cubicBezTo>
                  <a:cubicBezTo>
                    <a:pt x="3280" y="933"/>
                    <a:pt x="2744" y="0"/>
                    <a:pt x="25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Google Shape;217;p6"/>
            <p:cNvSpPr/>
            <p:nvPr/>
          </p:nvSpPr>
          <p:spPr>
            <a:xfrm>
              <a:off x="-887041" y="1718764"/>
              <a:ext cx="8589" cy="31489"/>
            </a:xfrm>
            <a:custGeom>
              <a:avLst/>
              <a:gdLst/>
              <a:ahLst/>
              <a:cxnLst/>
              <a:rect l="l" t="t" r="r" b="b"/>
              <a:pathLst>
                <a:path w="220" h="809" extrusionOk="0">
                  <a:moveTo>
                    <a:pt x="159" y="1"/>
                  </a:moveTo>
                  <a:cubicBezTo>
                    <a:pt x="140" y="1"/>
                    <a:pt x="122" y="13"/>
                    <a:pt x="122" y="37"/>
                  </a:cubicBezTo>
                  <a:cubicBezTo>
                    <a:pt x="122" y="256"/>
                    <a:pt x="98" y="499"/>
                    <a:pt x="25" y="741"/>
                  </a:cubicBezTo>
                  <a:cubicBezTo>
                    <a:pt x="1" y="741"/>
                    <a:pt x="1" y="790"/>
                    <a:pt x="25" y="790"/>
                  </a:cubicBezTo>
                  <a:lnTo>
                    <a:pt x="49" y="790"/>
                  </a:lnTo>
                  <a:cubicBezTo>
                    <a:pt x="49" y="802"/>
                    <a:pt x="55" y="808"/>
                    <a:pt x="64" y="808"/>
                  </a:cubicBezTo>
                  <a:cubicBezTo>
                    <a:pt x="73" y="808"/>
                    <a:pt x="86" y="802"/>
                    <a:pt x="98" y="790"/>
                  </a:cubicBezTo>
                  <a:cubicBezTo>
                    <a:pt x="195" y="547"/>
                    <a:pt x="219" y="280"/>
                    <a:pt x="195" y="37"/>
                  </a:cubicBezTo>
                  <a:cubicBezTo>
                    <a:pt x="195" y="13"/>
                    <a:pt x="177" y="1"/>
                    <a:pt x="1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218;p6"/>
            <p:cNvSpPr/>
            <p:nvPr/>
          </p:nvSpPr>
          <p:spPr>
            <a:xfrm>
              <a:off x="-931418" y="1708744"/>
              <a:ext cx="10379" cy="40793"/>
            </a:xfrm>
            <a:custGeom>
              <a:avLst/>
              <a:gdLst/>
              <a:ahLst/>
              <a:cxnLst/>
              <a:rect l="l" t="t" r="r" b="b"/>
              <a:pathLst>
                <a:path w="269" h="1046" extrusionOk="0">
                  <a:moveTo>
                    <a:pt x="147" y="0"/>
                  </a:moveTo>
                  <a:cubicBezTo>
                    <a:pt x="122" y="0"/>
                    <a:pt x="98" y="25"/>
                    <a:pt x="122" y="49"/>
                  </a:cubicBezTo>
                  <a:cubicBezTo>
                    <a:pt x="147" y="365"/>
                    <a:pt x="122" y="875"/>
                    <a:pt x="1" y="948"/>
                  </a:cubicBezTo>
                  <a:cubicBezTo>
                    <a:pt x="1" y="972"/>
                    <a:pt x="1" y="996"/>
                    <a:pt x="1" y="1021"/>
                  </a:cubicBezTo>
                  <a:cubicBezTo>
                    <a:pt x="25" y="1021"/>
                    <a:pt x="25" y="1045"/>
                    <a:pt x="49" y="1045"/>
                  </a:cubicBezTo>
                  <a:lnTo>
                    <a:pt x="74" y="1045"/>
                  </a:lnTo>
                  <a:cubicBezTo>
                    <a:pt x="268" y="924"/>
                    <a:pt x="195" y="195"/>
                    <a:pt x="195" y="49"/>
                  </a:cubicBezTo>
                  <a:cubicBezTo>
                    <a:pt x="195" y="0"/>
                    <a:pt x="171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Google Shape;219;p6"/>
            <p:cNvSpPr/>
            <p:nvPr/>
          </p:nvSpPr>
          <p:spPr>
            <a:xfrm>
              <a:off x="-976869" y="1713396"/>
              <a:ext cx="6800" cy="34352"/>
            </a:xfrm>
            <a:custGeom>
              <a:avLst/>
              <a:gdLst/>
              <a:ahLst/>
              <a:cxnLst/>
              <a:rect l="l" t="t" r="r" b="b"/>
              <a:pathLst>
                <a:path w="171" h="876" extrusionOk="0">
                  <a:moveTo>
                    <a:pt x="122" y="1"/>
                  </a:moveTo>
                  <a:cubicBezTo>
                    <a:pt x="98" y="1"/>
                    <a:pt x="74" y="25"/>
                    <a:pt x="74" y="50"/>
                  </a:cubicBezTo>
                  <a:cubicBezTo>
                    <a:pt x="74" y="317"/>
                    <a:pt x="49" y="560"/>
                    <a:pt x="1" y="827"/>
                  </a:cubicBezTo>
                  <a:cubicBezTo>
                    <a:pt x="1" y="851"/>
                    <a:pt x="1" y="875"/>
                    <a:pt x="49" y="875"/>
                  </a:cubicBezTo>
                  <a:cubicBezTo>
                    <a:pt x="74" y="875"/>
                    <a:pt x="98" y="875"/>
                    <a:pt x="98" y="851"/>
                  </a:cubicBezTo>
                  <a:cubicBezTo>
                    <a:pt x="147" y="584"/>
                    <a:pt x="171" y="317"/>
                    <a:pt x="171" y="50"/>
                  </a:cubicBezTo>
                  <a:cubicBezTo>
                    <a:pt x="171" y="25"/>
                    <a:pt x="147" y="1"/>
                    <a:pt x="1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" name="Google Shape;220;p6"/>
            <p:cNvSpPr/>
            <p:nvPr/>
          </p:nvSpPr>
          <p:spPr>
            <a:xfrm>
              <a:off x="-1015520" y="1710891"/>
              <a:ext cx="10378" cy="35783"/>
            </a:xfrm>
            <a:custGeom>
              <a:avLst/>
              <a:gdLst/>
              <a:ahLst/>
              <a:cxnLst/>
              <a:rect l="l" t="t" r="r" b="b"/>
              <a:pathLst>
                <a:path w="269" h="924" extrusionOk="0">
                  <a:moveTo>
                    <a:pt x="98" y="0"/>
                  </a:moveTo>
                  <a:cubicBezTo>
                    <a:pt x="74" y="0"/>
                    <a:pt x="49" y="0"/>
                    <a:pt x="25" y="24"/>
                  </a:cubicBezTo>
                  <a:cubicBezTo>
                    <a:pt x="1" y="316"/>
                    <a:pt x="49" y="607"/>
                    <a:pt x="171" y="899"/>
                  </a:cubicBezTo>
                  <a:cubicBezTo>
                    <a:pt x="171" y="899"/>
                    <a:pt x="195" y="923"/>
                    <a:pt x="195" y="923"/>
                  </a:cubicBezTo>
                  <a:lnTo>
                    <a:pt x="219" y="923"/>
                  </a:lnTo>
                  <a:cubicBezTo>
                    <a:pt x="244" y="899"/>
                    <a:pt x="268" y="875"/>
                    <a:pt x="244" y="850"/>
                  </a:cubicBezTo>
                  <a:cubicBezTo>
                    <a:pt x="147" y="607"/>
                    <a:pt x="98" y="316"/>
                    <a:pt x="122" y="49"/>
                  </a:cubicBezTo>
                  <a:cubicBezTo>
                    <a:pt x="122" y="24"/>
                    <a:pt x="122" y="0"/>
                    <a:pt x="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9" name="Google Shape;221;p6"/>
          <p:cNvGrpSpPr>
            <a:grpSpLocks/>
          </p:cNvGrpSpPr>
          <p:nvPr/>
        </p:nvGrpSpPr>
        <p:grpSpPr bwMode="auto">
          <a:xfrm flipH="1">
            <a:off x="176213" y="5946775"/>
            <a:ext cx="717550" cy="739775"/>
            <a:chOff x="5294267" y="4624350"/>
            <a:chExt cx="383004" cy="395854"/>
          </a:xfrm>
        </p:grpSpPr>
        <p:sp>
          <p:nvSpPr>
            <p:cNvPr id="30" name="Google Shape;222;p6"/>
            <p:cNvSpPr/>
            <p:nvPr/>
          </p:nvSpPr>
          <p:spPr>
            <a:xfrm>
              <a:off x="5358666" y="4859654"/>
              <a:ext cx="58468" cy="160550"/>
            </a:xfrm>
            <a:custGeom>
              <a:avLst/>
              <a:gdLst/>
              <a:ahLst/>
              <a:cxnLst/>
              <a:rect l="l" t="t" r="r" b="b"/>
              <a:pathLst>
                <a:path w="671" h="1845" extrusionOk="0">
                  <a:moveTo>
                    <a:pt x="106" y="0"/>
                  </a:moveTo>
                  <a:cubicBezTo>
                    <a:pt x="55" y="0"/>
                    <a:pt x="0" y="47"/>
                    <a:pt x="15" y="119"/>
                  </a:cubicBezTo>
                  <a:lnTo>
                    <a:pt x="501" y="1796"/>
                  </a:lnTo>
                  <a:cubicBezTo>
                    <a:pt x="501" y="1820"/>
                    <a:pt x="525" y="1844"/>
                    <a:pt x="573" y="1844"/>
                  </a:cubicBezTo>
                  <a:lnTo>
                    <a:pt x="598" y="1844"/>
                  </a:lnTo>
                  <a:cubicBezTo>
                    <a:pt x="646" y="1844"/>
                    <a:pt x="671" y="1796"/>
                    <a:pt x="646" y="1747"/>
                  </a:cubicBezTo>
                  <a:lnTo>
                    <a:pt x="185" y="71"/>
                  </a:lnTo>
                  <a:cubicBezTo>
                    <a:pt x="175" y="22"/>
                    <a:pt x="141" y="0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" name="Google Shape;223;p6"/>
            <p:cNvSpPr/>
            <p:nvPr/>
          </p:nvSpPr>
          <p:spPr>
            <a:xfrm>
              <a:off x="5294267" y="4894482"/>
              <a:ext cx="175403" cy="68808"/>
            </a:xfrm>
            <a:custGeom>
              <a:avLst/>
              <a:gdLst/>
              <a:ahLst/>
              <a:cxnLst/>
              <a:rect l="l" t="t" r="r" b="b"/>
              <a:pathLst>
                <a:path w="2017" h="788" extrusionOk="0">
                  <a:moveTo>
                    <a:pt x="1934" y="0"/>
                  </a:moveTo>
                  <a:cubicBezTo>
                    <a:pt x="1921" y="0"/>
                    <a:pt x="1908" y="3"/>
                    <a:pt x="1895" y="10"/>
                  </a:cubicBezTo>
                  <a:lnTo>
                    <a:pt x="49" y="617"/>
                  </a:lnTo>
                  <a:cubicBezTo>
                    <a:pt x="25" y="642"/>
                    <a:pt x="1" y="666"/>
                    <a:pt x="1" y="714"/>
                  </a:cubicBezTo>
                  <a:cubicBezTo>
                    <a:pt x="1" y="739"/>
                    <a:pt x="49" y="763"/>
                    <a:pt x="74" y="763"/>
                  </a:cubicBezTo>
                  <a:lnTo>
                    <a:pt x="98" y="787"/>
                  </a:lnTo>
                  <a:lnTo>
                    <a:pt x="1944" y="180"/>
                  </a:lnTo>
                  <a:cubicBezTo>
                    <a:pt x="1993" y="156"/>
                    <a:pt x="2017" y="107"/>
                    <a:pt x="1993" y="59"/>
                  </a:cubicBezTo>
                  <a:cubicBezTo>
                    <a:pt x="1993" y="23"/>
                    <a:pt x="1967" y="0"/>
                    <a:pt x="19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224;p6"/>
            <p:cNvSpPr/>
            <p:nvPr/>
          </p:nvSpPr>
          <p:spPr>
            <a:xfrm>
              <a:off x="5310367" y="4884288"/>
              <a:ext cx="150829" cy="93442"/>
            </a:xfrm>
            <a:custGeom>
              <a:avLst/>
              <a:gdLst/>
              <a:ahLst/>
              <a:cxnLst/>
              <a:rect l="l" t="t" r="r" b="b"/>
              <a:pathLst>
                <a:path w="1734" h="1081" extrusionOk="0">
                  <a:moveTo>
                    <a:pt x="110" y="0"/>
                  </a:moveTo>
                  <a:cubicBezTo>
                    <a:pt x="38" y="0"/>
                    <a:pt x="0" y="92"/>
                    <a:pt x="82" y="133"/>
                  </a:cubicBezTo>
                  <a:lnTo>
                    <a:pt x="1588" y="1080"/>
                  </a:lnTo>
                  <a:lnTo>
                    <a:pt x="1637" y="1080"/>
                  </a:lnTo>
                  <a:cubicBezTo>
                    <a:pt x="1661" y="1080"/>
                    <a:pt x="1685" y="1080"/>
                    <a:pt x="1709" y="1056"/>
                  </a:cubicBezTo>
                  <a:cubicBezTo>
                    <a:pt x="1734" y="1007"/>
                    <a:pt x="1709" y="959"/>
                    <a:pt x="1685" y="935"/>
                  </a:cubicBezTo>
                  <a:lnTo>
                    <a:pt x="155" y="11"/>
                  </a:lnTo>
                  <a:cubicBezTo>
                    <a:pt x="139" y="4"/>
                    <a:pt x="124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" name="Google Shape;225;p6"/>
            <p:cNvSpPr/>
            <p:nvPr/>
          </p:nvSpPr>
          <p:spPr>
            <a:xfrm>
              <a:off x="5340872" y="4845213"/>
              <a:ext cx="97445" cy="158002"/>
            </a:xfrm>
            <a:custGeom>
              <a:avLst/>
              <a:gdLst/>
              <a:ahLst/>
              <a:cxnLst/>
              <a:rect l="l" t="t" r="r" b="b"/>
              <a:pathLst>
                <a:path w="1118" h="1814" extrusionOk="0">
                  <a:moveTo>
                    <a:pt x="1010" y="0"/>
                  </a:moveTo>
                  <a:cubicBezTo>
                    <a:pt x="984" y="0"/>
                    <a:pt x="962" y="12"/>
                    <a:pt x="947" y="41"/>
                  </a:cubicBezTo>
                  <a:lnTo>
                    <a:pt x="24" y="1717"/>
                  </a:lnTo>
                  <a:cubicBezTo>
                    <a:pt x="0" y="1741"/>
                    <a:pt x="24" y="1790"/>
                    <a:pt x="49" y="1814"/>
                  </a:cubicBezTo>
                  <a:lnTo>
                    <a:pt x="97" y="1814"/>
                  </a:lnTo>
                  <a:cubicBezTo>
                    <a:pt x="122" y="1814"/>
                    <a:pt x="146" y="1814"/>
                    <a:pt x="170" y="1790"/>
                  </a:cubicBezTo>
                  <a:lnTo>
                    <a:pt x="1093" y="113"/>
                  </a:lnTo>
                  <a:cubicBezTo>
                    <a:pt x="1118" y="89"/>
                    <a:pt x="1093" y="41"/>
                    <a:pt x="1069" y="16"/>
                  </a:cubicBezTo>
                  <a:cubicBezTo>
                    <a:pt x="1049" y="6"/>
                    <a:pt x="1029" y="0"/>
                    <a:pt x="10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" name="Google Shape;226;p6"/>
            <p:cNvSpPr/>
            <p:nvPr/>
          </p:nvSpPr>
          <p:spPr>
            <a:xfrm>
              <a:off x="5499327" y="4624350"/>
              <a:ext cx="175403" cy="150357"/>
            </a:xfrm>
            <a:custGeom>
              <a:avLst/>
              <a:gdLst/>
              <a:ahLst/>
              <a:cxnLst/>
              <a:rect l="l" t="t" r="r" b="b"/>
              <a:pathLst>
                <a:path w="2017" h="1731" extrusionOk="0">
                  <a:moveTo>
                    <a:pt x="1166" y="175"/>
                  </a:moveTo>
                  <a:cubicBezTo>
                    <a:pt x="1555" y="175"/>
                    <a:pt x="1871" y="467"/>
                    <a:pt x="1871" y="856"/>
                  </a:cubicBezTo>
                  <a:cubicBezTo>
                    <a:pt x="1871" y="1285"/>
                    <a:pt x="1511" y="1569"/>
                    <a:pt x="1144" y="1569"/>
                  </a:cubicBezTo>
                  <a:cubicBezTo>
                    <a:pt x="971" y="1569"/>
                    <a:pt x="796" y="1506"/>
                    <a:pt x="656" y="1366"/>
                  </a:cubicBezTo>
                  <a:cubicBezTo>
                    <a:pt x="219" y="929"/>
                    <a:pt x="534" y="175"/>
                    <a:pt x="1166" y="175"/>
                  </a:cubicBezTo>
                  <a:close/>
                  <a:moveTo>
                    <a:pt x="1142" y="1"/>
                  </a:moveTo>
                  <a:cubicBezTo>
                    <a:pt x="930" y="1"/>
                    <a:pt x="714" y="77"/>
                    <a:pt x="534" y="248"/>
                  </a:cubicBezTo>
                  <a:cubicBezTo>
                    <a:pt x="0" y="807"/>
                    <a:pt x="389" y="1730"/>
                    <a:pt x="1166" y="1730"/>
                  </a:cubicBezTo>
                  <a:cubicBezTo>
                    <a:pt x="1628" y="1730"/>
                    <a:pt x="2016" y="1342"/>
                    <a:pt x="2016" y="856"/>
                  </a:cubicBezTo>
                  <a:cubicBezTo>
                    <a:pt x="2016" y="344"/>
                    <a:pt x="1590" y="1"/>
                    <a:pt x="11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" name="Google Shape;227;p6"/>
            <p:cNvSpPr/>
            <p:nvPr/>
          </p:nvSpPr>
          <p:spPr>
            <a:xfrm>
              <a:off x="5615414" y="4833320"/>
              <a:ext cx="32199" cy="89195"/>
            </a:xfrm>
            <a:custGeom>
              <a:avLst/>
              <a:gdLst/>
              <a:ahLst/>
              <a:cxnLst/>
              <a:rect l="l" t="t" r="r" b="b"/>
              <a:pathLst>
                <a:path w="671" h="1845" extrusionOk="0">
                  <a:moveTo>
                    <a:pt x="106" y="0"/>
                  </a:moveTo>
                  <a:cubicBezTo>
                    <a:pt x="55" y="0"/>
                    <a:pt x="0" y="47"/>
                    <a:pt x="15" y="119"/>
                  </a:cubicBezTo>
                  <a:lnTo>
                    <a:pt x="501" y="1796"/>
                  </a:lnTo>
                  <a:cubicBezTo>
                    <a:pt x="501" y="1820"/>
                    <a:pt x="525" y="1844"/>
                    <a:pt x="573" y="1844"/>
                  </a:cubicBezTo>
                  <a:lnTo>
                    <a:pt x="598" y="1844"/>
                  </a:lnTo>
                  <a:cubicBezTo>
                    <a:pt x="646" y="1844"/>
                    <a:pt x="671" y="1796"/>
                    <a:pt x="646" y="1747"/>
                  </a:cubicBezTo>
                  <a:lnTo>
                    <a:pt x="185" y="71"/>
                  </a:lnTo>
                  <a:cubicBezTo>
                    <a:pt x="175" y="22"/>
                    <a:pt x="141" y="0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" name="Google Shape;228;p6"/>
            <p:cNvSpPr/>
            <p:nvPr/>
          </p:nvSpPr>
          <p:spPr>
            <a:xfrm>
              <a:off x="5579826" y="4852858"/>
              <a:ext cx="97445" cy="38226"/>
            </a:xfrm>
            <a:custGeom>
              <a:avLst/>
              <a:gdLst/>
              <a:ahLst/>
              <a:cxnLst/>
              <a:rect l="l" t="t" r="r" b="b"/>
              <a:pathLst>
                <a:path w="2017" h="788" extrusionOk="0">
                  <a:moveTo>
                    <a:pt x="1934" y="0"/>
                  </a:moveTo>
                  <a:cubicBezTo>
                    <a:pt x="1921" y="0"/>
                    <a:pt x="1908" y="3"/>
                    <a:pt x="1895" y="10"/>
                  </a:cubicBezTo>
                  <a:lnTo>
                    <a:pt x="49" y="617"/>
                  </a:lnTo>
                  <a:cubicBezTo>
                    <a:pt x="25" y="642"/>
                    <a:pt x="1" y="666"/>
                    <a:pt x="1" y="714"/>
                  </a:cubicBezTo>
                  <a:cubicBezTo>
                    <a:pt x="1" y="739"/>
                    <a:pt x="49" y="763"/>
                    <a:pt x="74" y="763"/>
                  </a:cubicBezTo>
                  <a:lnTo>
                    <a:pt x="98" y="787"/>
                  </a:lnTo>
                  <a:lnTo>
                    <a:pt x="1944" y="180"/>
                  </a:lnTo>
                  <a:cubicBezTo>
                    <a:pt x="1993" y="156"/>
                    <a:pt x="2017" y="107"/>
                    <a:pt x="1993" y="59"/>
                  </a:cubicBezTo>
                  <a:cubicBezTo>
                    <a:pt x="1993" y="23"/>
                    <a:pt x="1967" y="0"/>
                    <a:pt x="19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" name="Google Shape;229;p6"/>
            <p:cNvSpPr/>
            <p:nvPr/>
          </p:nvSpPr>
          <p:spPr>
            <a:xfrm>
              <a:off x="5589146" y="4846912"/>
              <a:ext cx="83041" cy="52667"/>
            </a:xfrm>
            <a:custGeom>
              <a:avLst/>
              <a:gdLst/>
              <a:ahLst/>
              <a:cxnLst/>
              <a:rect l="l" t="t" r="r" b="b"/>
              <a:pathLst>
                <a:path w="1734" h="1081" extrusionOk="0">
                  <a:moveTo>
                    <a:pt x="110" y="0"/>
                  </a:moveTo>
                  <a:cubicBezTo>
                    <a:pt x="38" y="0"/>
                    <a:pt x="0" y="92"/>
                    <a:pt x="82" y="133"/>
                  </a:cubicBezTo>
                  <a:lnTo>
                    <a:pt x="1588" y="1080"/>
                  </a:lnTo>
                  <a:lnTo>
                    <a:pt x="1637" y="1080"/>
                  </a:lnTo>
                  <a:cubicBezTo>
                    <a:pt x="1661" y="1080"/>
                    <a:pt x="1685" y="1080"/>
                    <a:pt x="1709" y="1056"/>
                  </a:cubicBezTo>
                  <a:cubicBezTo>
                    <a:pt x="1734" y="1007"/>
                    <a:pt x="1709" y="959"/>
                    <a:pt x="1685" y="935"/>
                  </a:cubicBezTo>
                  <a:lnTo>
                    <a:pt x="155" y="11"/>
                  </a:lnTo>
                  <a:cubicBezTo>
                    <a:pt x="139" y="4"/>
                    <a:pt x="124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" name="Google Shape;230;p6"/>
            <p:cNvSpPr/>
            <p:nvPr/>
          </p:nvSpPr>
          <p:spPr>
            <a:xfrm>
              <a:off x="5606093" y="4825675"/>
              <a:ext cx="53384" cy="87495"/>
            </a:xfrm>
            <a:custGeom>
              <a:avLst/>
              <a:gdLst/>
              <a:ahLst/>
              <a:cxnLst/>
              <a:rect l="l" t="t" r="r" b="b"/>
              <a:pathLst>
                <a:path w="1118" h="1814" extrusionOk="0">
                  <a:moveTo>
                    <a:pt x="1010" y="0"/>
                  </a:moveTo>
                  <a:cubicBezTo>
                    <a:pt x="984" y="0"/>
                    <a:pt x="962" y="12"/>
                    <a:pt x="947" y="41"/>
                  </a:cubicBezTo>
                  <a:lnTo>
                    <a:pt x="24" y="1717"/>
                  </a:lnTo>
                  <a:cubicBezTo>
                    <a:pt x="0" y="1741"/>
                    <a:pt x="24" y="1790"/>
                    <a:pt x="49" y="1814"/>
                  </a:cubicBezTo>
                  <a:lnTo>
                    <a:pt x="97" y="1814"/>
                  </a:lnTo>
                  <a:cubicBezTo>
                    <a:pt x="122" y="1814"/>
                    <a:pt x="146" y="1814"/>
                    <a:pt x="170" y="1790"/>
                  </a:cubicBezTo>
                  <a:lnTo>
                    <a:pt x="1093" y="113"/>
                  </a:lnTo>
                  <a:cubicBezTo>
                    <a:pt x="1118" y="89"/>
                    <a:pt x="1093" y="41"/>
                    <a:pt x="1069" y="16"/>
                  </a:cubicBezTo>
                  <a:cubicBezTo>
                    <a:pt x="1049" y="6"/>
                    <a:pt x="1029" y="0"/>
                    <a:pt x="10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9" name="Google Shape;231;p6"/>
          <p:cNvGrpSpPr>
            <a:grpSpLocks/>
          </p:cNvGrpSpPr>
          <p:nvPr/>
        </p:nvGrpSpPr>
        <p:grpSpPr bwMode="auto">
          <a:xfrm rot="14395328" flipH="1">
            <a:off x="11268076" y="381000"/>
            <a:ext cx="715962" cy="363537"/>
            <a:chOff x="5294267" y="4825749"/>
            <a:chExt cx="383004" cy="194455"/>
          </a:xfrm>
        </p:grpSpPr>
        <p:sp>
          <p:nvSpPr>
            <p:cNvPr id="40" name="Google Shape;232;p6"/>
            <p:cNvSpPr/>
            <p:nvPr/>
          </p:nvSpPr>
          <p:spPr>
            <a:xfrm>
              <a:off x="5358550" y="4858470"/>
              <a:ext cx="57748" cy="160489"/>
            </a:xfrm>
            <a:custGeom>
              <a:avLst/>
              <a:gdLst/>
              <a:ahLst/>
              <a:cxnLst/>
              <a:rect l="l" t="t" r="r" b="b"/>
              <a:pathLst>
                <a:path w="671" h="1845" extrusionOk="0">
                  <a:moveTo>
                    <a:pt x="106" y="0"/>
                  </a:moveTo>
                  <a:cubicBezTo>
                    <a:pt x="55" y="0"/>
                    <a:pt x="0" y="47"/>
                    <a:pt x="15" y="119"/>
                  </a:cubicBezTo>
                  <a:lnTo>
                    <a:pt x="501" y="1796"/>
                  </a:lnTo>
                  <a:cubicBezTo>
                    <a:pt x="501" y="1820"/>
                    <a:pt x="525" y="1844"/>
                    <a:pt x="573" y="1844"/>
                  </a:cubicBezTo>
                  <a:lnTo>
                    <a:pt x="598" y="1844"/>
                  </a:lnTo>
                  <a:cubicBezTo>
                    <a:pt x="646" y="1844"/>
                    <a:pt x="671" y="1796"/>
                    <a:pt x="646" y="1747"/>
                  </a:cubicBezTo>
                  <a:lnTo>
                    <a:pt x="185" y="71"/>
                  </a:lnTo>
                  <a:cubicBezTo>
                    <a:pt x="175" y="22"/>
                    <a:pt x="141" y="0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" name="Google Shape;233;p6"/>
            <p:cNvSpPr/>
            <p:nvPr/>
          </p:nvSpPr>
          <p:spPr>
            <a:xfrm>
              <a:off x="5293202" y="4894250"/>
              <a:ext cx="175791" cy="68781"/>
            </a:xfrm>
            <a:custGeom>
              <a:avLst/>
              <a:gdLst/>
              <a:ahLst/>
              <a:cxnLst/>
              <a:rect l="l" t="t" r="r" b="b"/>
              <a:pathLst>
                <a:path w="2017" h="788" extrusionOk="0">
                  <a:moveTo>
                    <a:pt x="1934" y="0"/>
                  </a:moveTo>
                  <a:cubicBezTo>
                    <a:pt x="1921" y="0"/>
                    <a:pt x="1908" y="3"/>
                    <a:pt x="1895" y="10"/>
                  </a:cubicBezTo>
                  <a:lnTo>
                    <a:pt x="49" y="617"/>
                  </a:lnTo>
                  <a:cubicBezTo>
                    <a:pt x="25" y="642"/>
                    <a:pt x="1" y="666"/>
                    <a:pt x="1" y="714"/>
                  </a:cubicBezTo>
                  <a:cubicBezTo>
                    <a:pt x="1" y="739"/>
                    <a:pt x="49" y="763"/>
                    <a:pt x="74" y="763"/>
                  </a:cubicBezTo>
                  <a:lnTo>
                    <a:pt x="98" y="787"/>
                  </a:lnTo>
                  <a:lnTo>
                    <a:pt x="1944" y="180"/>
                  </a:lnTo>
                  <a:cubicBezTo>
                    <a:pt x="1993" y="156"/>
                    <a:pt x="2017" y="107"/>
                    <a:pt x="1993" y="59"/>
                  </a:cubicBezTo>
                  <a:cubicBezTo>
                    <a:pt x="1993" y="23"/>
                    <a:pt x="1967" y="0"/>
                    <a:pt x="19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" name="Google Shape;234;p6"/>
            <p:cNvSpPr/>
            <p:nvPr/>
          </p:nvSpPr>
          <p:spPr>
            <a:xfrm>
              <a:off x="5311686" y="4882845"/>
              <a:ext cx="151164" cy="94255"/>
            </a:xfrm>
            <a:custGeom>
              <a:avLst/>
              <a:gdLst/>
              <a:ahLst/>
              <a:cxnLst/>
              <a:rect l="l" t="t" r="r" b="b"/>
              <a:pathLst>
                <a:path w="1734" h="1081" extrusionOk="0">
                  <a:moveTo>
                    <a:pt x="110" y="0"/>
                  </a:moveTo>
                  <a:cubicBezTo>
                    <a:pt x="38" y="0"/>
                    <a:pt x="0" y="92"/>
                    <a:pt x="82" y="133"/>
                  </a:cubicBezTo>
                  <a:lnTo>
                    <a:pt x="1588" y="1080"/>
                  </a:lnTo>
                  <a:lnTo>
                    <a:pt x="1637" y="1080"/>
                  </a:lnTo>
                  <a:cubicBezTo>
                    <a:pt x="1661" y="1080"/>
                    <a:pt x="1685" y="1080"/>
                    <a:pt x="1709" y="1056"/>
                  </a:cubicBezTo>
                  <a:cubicBezTo>
                    <a:pt x="1734" y="1007"/>
                    <a:pt x="1709" y="959"/>
                    <a:pt x="1685" y="935"/>
                  </a:cubicBezTo>
                  <a:lnTo>
                    <a:pt x="155" y="11"/>
                  </a:lnTo>
                  <a:cubicBezTo>
                    <a:pt x="139" y="4"/>
                    <a:pt x="124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" name="Google Shape;235;p6"/>
            <p:cNvSpPr/>
            <p:nvPr/>
          </p:nvSpPr>
          <p:spPr>
            <a:xfrm>
              <a:off x="5341356" y="4845142"/>
              <a:ext cx="96813" cy="157942"/>
            </a:xfrm>
            <a:custGeom>
              <a:avLst/>
              <a:gdLst/>
              <a:ahLst/>
              <a:cxnLst/>
              <a:rect l="l" t="t" r="r" b="b"/>
              <a:pathLst>
                <a:path w="1118" h="1814" extrusionOk="0">
                  <a:moveTo>
                    <a:pt x="1010" y="0"/>
                  </a:moveTo>
                  <a:cubicBezTo>
                    <a:pt x="984" y="0"/>
                    <a:pt x="962" y="12"/>
                    <a:pt x="947" y="41"/>
                  </a:cubicBezTo>
                  <a:lnTo>
                    <a:pt x="24" y="1717"/>
                  </a:lnTo>
                  <a:cubicBezTo>
                    <a:pt x="0" y="1741"/>
                    <a:pt x="24" y="1790"/>
                    <a:pt x="49" y="1814"/>
                  </a:cubicBezTo>
                  <a:lnTo>
                    <a:pt x="97" y="1814"/>
                  </a:lnTo>
                  <a:cubicBezTo>
                    <a:pt x="122" y="1814"/>
                    <a:pt x="146" y="1814"/>
                    <a:pt x="170" y="1790"/>
                  </a:cubicBezTo>
                  <a:lnTo>
                    <a:pt x="1093" y="113"/>
                  </a:lnTo>
                  <a:cubicBezTo>
                    <a:pt x="1118" y="89"/>
                    <a:pt x="1093" y="41"/>
                    <a:pt x="1069" y="16"/>
                  </a:cubicBezTo>
                  <a:cubicBezTo>
                    <a:pt x="1049" y="6"/>
                    <a:pt x="1029" y="0"/>
                    <a:pt x="10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" name="Google Shape;236;p6"/>
            <p:cNvSpPr/>
            <p:nvPr/>
          </p:nvSpPr>
          <p:spPr>
            <a:xfrm>
              <a:off x="5613677" y="4833003"/>
              <a:ext cx="33120" cy="89161"/>
            </a:xfrm>
            <a:custGeom>
              <a:avLst/>
              <a:gdLst/>
              <a:ahLst/>
              <a:cxnLst/>
              <a:rect l="l" t="t" r="r" b="b"/>
              <a:pathLst>
                <a:path w="671" h="1845" extrusionOk="0">
                  <a:moveTo>
                    <a:pt x="106" y="0"/>
                  </a:moveTo>
                  <a:cubicBezTo>
                    <a:pt x="55" y="0"/>
                    <a:pt x="0" y="47"/>
                    <a:pt x="15" y="119"/>
                  </a:cubicBezTo>
                  <a:lnTo>
                    <a:pt x="501" y="1796"/>
                  </a:lnTo>
                  <a:cubicBezTo>
                    <a:pt x="501" y="1820"/>
                    <a:pt x="525" y="1844"/>
                    <a:pt x="573" y="1844"/>
                  </a:cubicBezTo>
                  <a:lnTo>
                    <a:pt x="598" y="1844"/>
                  </a:lnTo>
                  <a:cubicBezTo>
                    <a:pt x="646" y="1844"/>
                    <a:pt x="671" y="1796"/>
                    <a:pt x="646" y="1747"/>
                  </a:cubicBezTo>
                  <a:lnTo>
                    <a:pt x="185" y="71"/>
                  </a:lnTo>
                  <a:cubicBezTo>
                    <a:pt x="175" y="22"/>
                    <a:pt x="141" y="0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" name="Google Shape;237;p6"/>
            <p:cNvSpPr/>
            <p:nvPr/>
          </p:nvSpPr>
          <p:spPr>
            <a:xfrm>
              <a:off x="5578002" y="4852599"/>
              <a:ext cx="97662" cy="38212"/>
            </a:xfrm>
            <a:custGeom>
              <a:avLst/>
              <a:gdLst/>
              <a:ahLst/>
              <a:cxnLst/>
              <a:rect l="l" t="t" r="r" b="b"/>
              <a:pathLst>
                <a:path w="2017" h="788" extrusionOk="0">
                  <a:moveTo>
                    <a:pt x="1934" y="0"/>
                  </a:moveTo>
                  <a:cubicBezTo>
                    <a:pt x="1921" y="0"/>
                    <a:pt x="1908" y="3"/>
                    <a:pt x="1895" y="10"/>
                  </a:cubicBezTo>
                  <a:lnTo>
                    <a:pt x="49" y="617"/>
                  </a:lnTo>
                  <a:cubicBezTo>
                    <a:pt x="25" y="642"/>
                    <a:pt x="1" y="666"/>
                    <a:pt x="1" y="714"/>
                  </a:cubicBezTo>
                  <a:cubicBezTo>
                    <a:pt x="1" y="739"/>
                    <a:pt x="49" y="763"/>
                    <a:pt x="74" y="763"/>
                  </a:cubicBezTo>
                  <a:lnTo>
                    <a:pt x="98" y="787"/>
                  </a:lnTo>
                  <a:lnTo>
                    <a:pt x="1944" y="180"/>
                  </a:lnTo>
                  <a:cubicBezTo>
                    <a:pt x="1993" y="156"/>
                    <a:pt x="2017" y="107"/>
                    <a:pt x="1993" y="59"/>
                  </a:cubicBezTo>
                  <a:cubicBezTo>
                    <a:pt x="1993" y="23"/>
                    <a:pt x="1967" y="0"/>
                    <a:pt x="19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" name="Google Shape;238;p6"/>
            <p:cNvSpPr/>
            <p:nvPr/>
          </p:nvSpPr>
          <p:spPr>
            <a:xfrm>
              <a:off x="5589378" y="4845360"/>
              <a:ext cx="83225" cy="51798"/>
            </a:xfrm>
            <a:custGeom>
              <a:avLst/>
              <a:gdLst/>
              <a:ahLst/>
              <a:cxnLst/>
              <a:rect l="l" t="t" r="r" b="b"/>
              <a:pathLst>
                <a:path w="1734" h="1081" extrusionOk="0">
                  <a:moveTo>
                    <a:pt x="110" y="0"/>
                  </a:moveTo>
                  <a:cubicBezTo>
                    <a:pt x="38" y="0"/>
                    <a:pt x="0" y="92"/>
                    <a:pt x="82" y="133"/>
                  </a:cubicBezTo>
                  <a:lnTo>
                    <a:pt x="1588" y="1080"/>
                  </a:lnTo>
                  <a:lnTo>
                    <a:pt x="1637" y="1080"/>
                  </a:lnTo>
                  <a:cubicBezTo>
                    <a:pt x="1661" y="1080"/>
                    <a:pt x="1685" y="1080"/>
                    <a:pt x="1709" y="1056"/>
                  </a:cubicBezTo>
                  <a:cubicBezTo>
                    <a:pt x="1734" y="1007"/>
                    <a:pt x="1709" y="959"/>
                    <a:pt x="1685" y="935"/>
                  </a:cubicBezTo>
                  <a:lnTo>
                    <a:pt x="155" y="11"/>
                  </a:lnTo>
                  <a:cubicBezTo>
                    <a:pt x="139" y="4"/>
                    <a:pt x="124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" name="Google Shape;239;p6"/>
            <p:cNvSpPr/>
            <p:nvPr/>
          </p:nvSpPr>
          <p:spPr>
            <a:xfrm>
              <a:off x="5605651" y="4825730"/>
              <a:ext cx="53502" cy="87463"/>
            </a:xfrm>
            <a:custGeom>
              <a:avLst/>
              <a:gdLst/>
              <a:ahLst/>
              <a:cxnLst/>
              <a:rect l="l" t="t" r="r" b="b"/>
              <a:pathLst>
                <a:path w="1118" h="1814" extrusionOk="0">
                  <a:moveTo>
                    <a:pt x="1010" y="0"/>
                  </a:moveTo>
                  <a:cubicBezTo>
                    <a:pt x="984" y="0"/>
                    <a:pt x="962" y="12"/>
                    <a:pt x="947" y="41"/>
                  </a:cubicBezTo>
                  <a:lnTo>
                    <a:pt x="24" y="1717"/>
                  </a:lnTo>
                  <a:cubicBezTo>
                    <a:pt x="0" y="1741"/>
                    <a:pt x="24" y="1790"/>
                    <a:pt x="49" y="1814"/>
                  </a:cubicBezTo>
                  <a:lnTo>
                    <a:pt x="97" y="1814"/>
                  </a:lnTo>
                  <a:cubicBezTo>
                    <a:pt x="122" y="1814"/>
                    <a:pt x="146" y="1814"/>
                    <a:pt x="170" y="1790"/>
                  </a:cubicBezTo>
                  <a:lnTo>
                    <a:pt x="1093" y="113"/>
                  </a:lnTo>
                  <a:cubicBezTo>
                    <a:pt x="1118" y="89"/>
                    <a:pt x="1093" y="41"/>
                    <a:pt x="1069" y="16"/>
                  </a:cubicBezTo>
                  <a:cubicBezTo>
                    <a:pt x="1049" y="6"/>
                    <a:pt x="1029" y="0"/>
                    <a:pt x="10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94" name="Google Shape;194;p6"/>
          <p:cNvSpPr txBox="1">
            <a:spLocks noGrp="1"/>
          </p:cNvSpPr>
          <p:nvPr>
            <p:ph type="title"/>
          </p:nvPr>
        </p:nvSpPr>
        <p:spPr>
          <a:xfrm>
            <a:off x="1005100" y="560133"/>
            <a:ext cx="9926400" cy="8620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49530657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1_Title only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1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oogle Shape;195;p6"/>
          <p:cNvGrpSpPr>
            <a:grpSpLocks/>
          </p:cNvGrpSpPr>
          <p:nvPr/>
        </p:nvGrpSpPr>
        <p:grpSpPr bwMode="auto">
          <a:xfrm rot="20354607" flipH="1">
            <a:off x="-381000" y="269875"/>
            <a:ext cx="1830388" cy="1663700"/>
            <a:chOff x="7844079" y="226728"/>
            <a:chExt cx="1373387" cy="1246991"/>
          </a:xfrm>
        </p:grpSpPr>
        <p:sp>
          <p:nvSpPr>
            <p:cNvPr id="4" name="Google Shape;196;p6"/>
            <p:cNvSpPr/>
            <p:nvPr/>
          </p:nvSpPr>
          <p:spPr>
            <a:xfrm rot="-1688081">
              <a:off x="8404284" y="291664"/>
              <a:ext cx="164378" cy="141596"/>
            </a:xfrm>
            <a:custGeom>
              <a:avLst/>
              <a:gdLst/>
              <a:ahLst/>
              <a:cxnLst/>
              <a:rect l="l" t="t" r="r" b="b"/>
              <a:pathLst>
                <a:path w="827" h="713" extrusionOk="0">
                  <a:moveTo>
                    <a:pt x="462" y="105"/>
                  </a:moveTo>
                  <a:cubicBezTo>
                    <a:pt x="802" y="105"/>
                    <a:pt x="802" y="615"/>
                    <a:pt x="462" y="615"/>
                  </a:cubicBezTo>
                  <a:cubicBezTo>
                    <a:pt x="317" y="591"/>
                    <a:pt x="219" y="494"/>
                    <a:pt x="219" y="348"/>
                  </a:cubicBezTo>
                  <a:cubicBezTo>
                    <a:pt x="219" y="202"/>
                    <a:pt x="341" y="105"/>
                    <a:pt x="462" y="105"/>
                  </a:cubicBezTo>
                  <a:close/>
                  <a:moveTo>
                    <a:pt x="481" y="1"/>
                  </a:moveTo>
                  <a:cubicBezTo>
                    <a:pt x="392" y="1"/>
                    <a:pt x="299" y="33"/>
                    <a:pt x="219" y="105"/>
                  </a:cubicBezTo>
                  <a:cubicBezTo>
                    <a:pt x="1" y="324"/>
                    <a:pt x="171" y="688"/>
                    <a:pt x="462" y="712"/>
                  </a:cubicBezTo>
                  <a:cubicBezTo>
                    <a:pt x="657" y="712"/>
                    <a:pt x="827" y="542"/>
                    <a:pt x="827" y="348"/>
                  </a:cubicBezTo>
                  <a:cubicBezTo>
                    <a:pt x="827" y="136"/>
                    <a:pt x="663" y="1"/>
                    <a:pt x="481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" name="Google Shape;197;p6"/>
            <p:cNvSpPr/>
            <p:nvPr/>
          </p:nvSpPr>
          <p:spPr>
            <a:xfrm rot="-1688081">
              <a:off x="7885669" y="508705"/>
              <a:ext cx="222744" cy="212988"/>
            </a:xfrm>
            <a:custGeom>
              <a:avLst/>
              <a:gdLst/>
              <a:ahLst/>
              <a:cxnLst/>
              <a:rect l="l" t="t" r="r" b="b"/>
              <a:pathLst>
                <a:path w="1119" h="1074" extrusionOk="0">
                  <a:moveTo>
                    <a:pt x="681" y="441"/>
                  </a:moveTo>
                  <a:cubicBezTo>
                    <a:pt x="681" y="441"/>
                    <a:pt x="681" y="441"/>
                    <a:pt x="681" y="466"/>
                  </a:cubicBezTo>
                  <a:cubicBezTo>
                    <a:pt x="681" y="466"/>
                    <a:pt x="657" y="490"/>
                    <a:pt x="584" y="490"/>
                  </a:cubicBezTo>
                  <a:cubicBezTo>
                    <a:pt x="608" y="466"/>
                    <a:pt x="632" y="441"/>
                    <a:pt x="657" y="441"/>
                  </a:cubicBezTo>
                  <a:close/>
                  <a:moveTo>
                    <a:pt x="384" y="97"/>
                  </a:moveTo>
                  <a:cubicBezTo>
                    <a:pt x="401" y="97"/>
                    <a:pt x="420" y="98"/>
                    <a:pt x="438" y="101"/>
                  </a:cubicBezTo>
                  <a:cubicBezTo>
                    <a:pt x="559" y="101"/>
                    <a:pt x="681" y="126"/>
                    <a:pt x="778" y="150"/>
                  </a:cubicBezTo>
                  <a:cubicBezTo>
                    <a:pt x="924" y="199"/>
                    <a:pt x="1021" y="369"/>
                    <a:pt x="972" y="514"/>
                  </a:cubicBezTo>
                  <a:cubicBezTo>
                    <a:pt x="924" y="733"/>
                    <a:pt x="705" y="976"/>
                    <a:pt x="559" y="976"/>
                  </a:cubicBezTo>
                  <a:lnTo>
                    <a:pt x="511" y="976"/>
                  </a:lnTo>
                  <a:cubicBezTo>
                    <a:pt x="414" y="879"/>
                    <a:pt x="438" y="733"/>
                    <a:pt x="511" y="612"/>
                  </a:cubicBezTo>
                  <a:cubicBezTo>
                    <a:pt x="608" y="587"/>
                    <a:pt x="754" y="563"/>
                    <a:pt x="778" y="490"/>
                  </a:cubicBezTo>
                  <a:cubicBezTo>
                    <a:pt x="802" y="441"/>
                    <a:pt x="778" y="393"/>
                    <a:pt x="754" y="369"/>
                  </a:cubicBezTo>
                  <a:cubicBezTo>
                    <a:pt x="730" y="344"/>
                    <a:pt x="705" y="344"/>
                    <a:pt x="681" y="344"/>
                  </a:cubicBezTo>
                  <a:cubicBezTo>
                    <a:pt x="608" y="344"/>
                    <a:pt x="535" y="417"/>
                    <a:pt x="462" y="514"/>
                  </a:cubicBezTo>
                  <a:cubicBezTo>
                    <a:pt x="441" y="519"/>
                    <a:pt x="419" y="521"/>
                    <a:pt x="398" y="521"/>
                  </a:cubicBezTo>
                  <a:cubicBezTo>
                    <a:pt x="299" y="521"/>
                    <a:pt x="202" y="477"/>
                    <a:pt x="122" y="417"/>
                  </a:cubicBezTo>
                  <a:cubicBezTo>
                    <a:pt x="98" y="369"/>
                    <a:pt x="98" y="344"/>
                    <a:pt x="122" y="296"/>
                  </a:cubicBezTo>
                  <a:cubicBezTo>
                    <a:pt x="165" y="168"/>
                    <a:pt x="263" y="97"/>
                    <a:pt x="384" y="97"/>
                  </a:cubicBezTo>
                  <a:close/>
                  <a:moveTo>
                    <a:pt x="386" y="1"/>
                  </a:moveTo>
                  <a:cubicBezTo>
                    <a:pt x="230" y="1"/>
                    <a:pt x="69" y="97"/>
                    <a:pt x="25" y="271"/>
                  </a:cubicBezTo>
                  <a:cubicBezTo>
                    <a:pt x="1" y="344"/>
                    <a:pt x="1" y="417"/>
                    <a:pt x="49" y="466"/>
                  </a:cubicBezTo>
                  <a:cubicBezTo>
                    <a:pt x="147" y="563"/>
                    <a:pt x="292" y="612"/>
                    <a:pt x="414" y="612"/>
                  </a:cubicBezTo>
                  <a:cubicBezTo>
                    <a:pt x="341" y="733"/>
                    <a:pt x="341" y="927"/>
                    <a:pt x="462" y="1049"/>
                  </a:cubicBezTo>
                  <a:cubicBezTo>
                    <a:pt x="487" y="1073"/>
                    <a:pt x="511" y="1073"/>
                    <a:pt x="559" y="1073"/>
                  </a:cubicBezTo>
                  <a:cubicBezTo>
                    <a:pt x="754" y="1073"/>
                    <a:pt x="1021" y="782"/>
                    <a:pt x="1070" y="539"/>
                  </a:cubicBezTo>
                  <a:cubicBezTo>
                    <a:pt x="1118" y="320"/>
                    <a:pt x="997" y="126"/>
                    <a:pt x="827" y="77"/>
                  </a:cubicBezTo>
                  <a:cubicBezTo>
                    <a:pt x="705" y="29"/>
                    <a:pt x="584" y="4"/>
                    <a:pt x="438" y="4"/>
                  </a:cubicBezTo>
                  <a:cubicBezTo>
                    <a:pt x="421" y="2"/>
                    <a:pt x="403" y="1"/>
                    <a:pt x="386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" name="Google Shape;198;p6"/>
            <p:cNvSpPr/>
            <p:nvPr/>
          </p:nvSpPr>
          <p:spPr>
            <a:xfrm rot="-1688081">
              <a:off x="7969074" y="265754"/>
              <a:ext cx="216788" cy="212988"/>
            </a:xfrm>
            <a:custGeom>
              <a:avLst/>
              <a:gdLst/>
              <a:ahLst/>
              <a:cxnLst/>
              <a:rect l="l" t="t" r="r" b="b"/>
              <a:pathLst>
                <a:path w="1094" h="1072" extrusionOk="0">
                  <a:moveTo>
                    <a:pt x="484" y="620"/>
                  </a:moveTo>
                  <a:cubicBezTo>
                    <a:pt x="474" y="660"/>
                    <a:pt x="413" y="681"/>
                    <a:pt x="413" y="681"/>
                  </a:cubicBezTo>
                  <a:cubicBezTo>
                    <a:pt x="433" y="641"/>
                    <a:pt x="452" y="634"/>
                    <a:pt x="484" y="620"/>
                  </a:cubicBezTo>
                  <a:close/>
                  <a:moveTo>
                    <a:pt x="480" y="88"/>
                  </a:moveTo>
                  <a:cubicBezTo>
                    <a:pt x="512" y="88"/>
                    <a:pt x="542" y="105"/>
                    <a:pt x="559" y="122"/>
                  </a:cubicBezTo>
                  <a:cubicBezTo>
                    <a:pt x="607" y="243"/>
                    <a:pt x="607" y="365"/>
                    <a:pt x="559" y="486"/>
                  </a:cubicBezTo>
                  <a:cubicBezTo>
                    <a:pt x="462" y="486"/>
                    <a:pt x="389" y="535"/>
                    <a:pt x="340" y="608"/>
                  </a:cubicBezTo>
                  <a:cubicBezTo>
                    <a:pt x="316" y="632"/>
                    <a:pt x="316" y="681"/>
                    <a:pt x="340" y="681"/>
                  </a:cubicBezTo>
                  <a:cubicBezTo>
                    <a:pt x="365" y="729"/>
                    <a:pt x="389" y="753"/>
                    <a:pt x="437" y="753"/>
                  </a:cubicBezTo>
                  <a:cubicBezTo>
                    <a:pt x="535" y="753"/>
                    <a:pt x="607" y="632"/>
                    <a:pt x="632" y="559"/>
                  </a:cubicBezTo>
                  <a:lnTo>
                    <a:pt x="778" y="559"/>
                  </a:lnTo>
                  <a:cubicBezTo>
                    <a:pt x="790" y="555"/>
                    <a:pt x="804" y="553"/>
                    <a:pt x="818" y="553"/>
                  </a:cubicBezTo>
                  <a:cubicBezTo>
                    <a:pt x="883" y="553"/>
                    <a:pt x="956" y="596"/>
                    <a:pt x="996" y="656"/>
                  </a:cubicBezTo>
                  <a:cubicBezTo>
                    <a:pt x="996" y="681"/>
                    <a:pt x="996" y="729"/>
                    <a:pt x="972" y="753"/>
                  </a:cubicBezTo>
                  <a:cubicBezTo>
                    <a:pt x="850" y="899"/>
                    <a:pt x="656" y="972"/>
                    <a:pt x="462" y="972"/>
                  </a:cubicBezTo>
                  <a:cubicBezTo>
                    <a:pt x="449" y="974"/>
                    <a:pt x="437" y="975"/>
                    <a:pt x="424" y="975"/>
                  </a:cubicBezTo>
                  <a:cubicBezTo>
                    <a:pt x="268" y="975"/>
                    <a:pt x="122" y="838"/>
                    <a:pt x="122" y="681"/>
                  </a:cubicBezTo>
                  <a:cubicBezTo>
                    <a:pt x="97" y="511"/>
                    <a:pt x="146" y="316"/>
                    <a:pt x="243" y="170"/>
                  </a:cubicBezTo>
                  <a:cubicBezTo>
                    <a:pt x="292" y="122"/>
                    <a:pt x="365" y="98"/>
                    <a:pt x="437" y="98"/>
                  </a:cubicBezTo>
                  <a:cubicBezTo>
                    <a:pt x="452" y="90"/>
                    <a:pt x="466" y="88"/>
                    <a:pt x="480" y="88"/>
                  </a:cubicBezTo>
                  <a:close/>
                  <a:moveTo>
                    <a:pt x="437" y="0"/>
                  </a:moveTo>
                  <a:cubicBezTo>
                    <a:pt x="340" y="0"/>
                    <a:pt x="243" y="49"/>
                    <a:pt x="170" y="122"/>
                  </a:cubicBezTo>
                  <a:cubicBezTo>
                    <a:pt x="49" y="292"/>
                    <a:pt x="0" y="511"/>
                    <a:pt x="24" y="705"/>
                  </a:cubicBezTo>
                  <a:cubicBezTo>
                    <a:pt x="24" y="910"/>
                    <a:pt x="195" y="1072"/>
                    <a:pt x="396" y="1072"/>
                  </a:cubicBezTo>
                  <a:cubicBezTo>
                    <a:pt x="410" y="1072"/>
                    <a:pt x="423" y="1071"/>
                    <a:pt x="437" y="1069"/>
                  </a:cubicBezTo>
                  <a:cubicBezTo>
                    <a:pt x="656" y="1069"/>
                    <a:pt x="875" y="972"/>
                    <a:pt x="1045" y="826"/>
                  </a:cubicBezTo>
                  <a:cubicBezTo>
                    <a:pt x="1069" y="753"/>
                    <a:pt x="1093" y="705"/>
                    <a:pt x="1069" y="632"/>
                  </a:cubicBezTo>
                  <a:cubicBezTo>
                    <a:pt x="1006" y="548"/>
                    <a:pt x="906" y="482"/>
                    <a:pt x="801" y="482"/>
                  </a:cubicBezTo>
                  <a:cubicBezTo>
                    <a:pt x="785" y="482"/>
                    <a:pt x="769" y="483"/>
                    <a:pt x="753" y="486"/>
                  </a:cubicBezTo>
                  <a:lnTo>
                    <a:pt x="656" y="486"/>
                  </a:lnTo>
                  <a:cubicBezTo>
                    <a:pt x="705" y="365"/>
                    <a:pt x="680" y="219"/>
                    <a:pt x="632" y="98"/>
                  </a:cubicBezTo>
                  <a:cubicBezTo>
                    <a:pt x="583" y="49"/>
                    <a:pt x="510" y="0"/>
                    <a:pt x="437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" name="Google Shape;199;p6"/>
            <p:cNvSpPr/>
            <p:nvPr/>
          </p:nvSpPr>
          <p:spPr>
            <a:xfrm rot="-1688081">
              <a:off x="8097840" y="455886"/>
              <a:ext cx="197730" cy="172533"/>
            </a:xfrm>
            <a:custGeom>
              <a:avLst/>
              <a:gdLst/>
              <a:ahLst/>
              <a:cxnLst/>
              <a:rect l="l" t="t" r="r" b="b"/>
              <a:pathLst>
                <a:path w="997" h="868" extrusionOk="0">
                  <a:moveTo>
                    <a:pt x="405" y="1"/>
                  </a:moveTo>
                  <a:cubicBezTo>
                    <a:pt x="214" y="1"/>
                    <a:pt x="67" y="97"/>
                    <a:pt x="49" y="168"/>
                  </a:cubicBezTo>
                  <a:cubicBezTo>
                    <a:pt x="0" y="363"/>
                    <a:pt x="49" y="557"/>
                    <a:pt x="195" y="703"/>
                  </a:cubicBezTo>
                  <a:cubicBezTo>
                    <a:pt x="350" y="801"/>
                    <a:pt x="529" y="867"/>
                    <a:pt x="667" y="867"/>
                  </a:cubicBezTo>
                  <a:cubicBezTo>
                    <a:pt x="767" y="867"/>
                    <a:pt x="844" y="833"/>
                    <a:pt x="875" y="751"/>
                  </a:cubicBezTo>
                  <a:cubicBezTo>
                    <a:pt x="996" y="484"/>
                    <a:pt x="875" y="168"/>
                    <a:pt x="632" y="47"/>
                  </a:cubicBezTo>
                  <a:cubicBezTo>
                    <a:pt x="553" y="14"/>
                    <a:pt x="476" y="1"/>
                    <a:pt x="40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" name="Google Shape;200;p6"/>
            <p:cNvSpPr/>
            <p:nvPr/>
          </p:nvSpPr>
          <p:spPr>
            <a:xfrm rot="-1688081">
              <a:off x="8096717" y="483916"/>
              <a:ext cx="91718" cy="96380"/>
            </a:xfrm>
            <a:custGeom>
              <a:avLst/>
              <a:gdLst/>
              <a:ahLst/>
              <a:cxnLst/>
              <a:rect l="l" t="t" r="r" b="b"/>
              <a:pathLst>
                <a:path w="463" h="487" extrusionOk="0">
                  <a:moveTo>
                    <a:pt x="462" y="0"/>
                  </a:moveTo>
                  <a:lnTo>
                    <a:pt x="1" y="486"/>
                  </a:lnTo>
                  <a:cubicBezTo>
                    <a:pt x="1" y="486"/>
                    <a:pt x="438" y="98"/>
                    <a:pt x="46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" name="Google Shape;201;p6"/>
            <p:cNvSpPr/>
            <p:nvPr/>
          </p:nvSpPr>
          <p:spPr>
            <a:xfrm rot="-1688081">
              <a:off x="8086977" y="473246"/>
              <a:ext cx="110777" cy="116608"/>
            </a:xfrm>
            <a:custGeom>
              <a:avLst/>
              <a:gdLst/>
              <a:ahLst/>
              <a:cxnLst/>
              <a:rect l="l" t="t" r="r" b="b"/>
              <a:pathLst>
                <a:path w="559" h="586" extrusionOk="0">
                  <a:moveTo>
                    <a:pt x="504" y="1"/>
                  </a:moveTo>
                  <a:cubicBezTo>
                    <a:pt x="487" y="1"/>
                    <a:pt x="471" y="9"/>
                    <a:pt x="462" y="27"/>
                  </a:cubicBezTo>
                  <a:cubicBezTo>
                    <a:pt x="340" y="197"/>
                    <a:pt x="195" y="367"/>
                    <a:pt x="25" y="489"/>
                  </a:cubicBezTo>
                  <a:cubicBezTo>
                    <a:pt x="0" y="513"/>
                    <a:pt x="0" y="537"/>
                    <a:pt x="25" y="562"/>
                  </a:cubicBezTo>
                  <a:cubicBezTo>
                    <a:pt x="25" y="562"/>
                    <a:pt x="49" y="562"/>
                    <a:pt x="49" y="586"/>
                  </a:cubicBezTo>
                  <a:cubicBezTo>
                    <a:pt x="73" y="562"/>
                    <a:pt x="73" y="562"/>
                    <a:pt x="73" y="562"/>
                  </a:cubicBezTo>
                  <a:cubicBezTo>
                    <a:pt x="267" y="416"/>
                    <a:pt x="413" y="246"/>
                    <a:pt x="559" y="51"/>
                  </a:cubicBezTo>
                  <a:cubicBezTo>
                    <a:pt x="559" y="21"/>
                    <a:pt x="531" y="1"/>
                    <a:pt x="504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" name="Google Shape;202;p6"/>
            <p:cNvSpPr/>
            <p:nvPr/>
          </p:nvSpPr>
          <p:spPr>
            <a:xfrm rot="-1688081">
              <a:off x="8145696" y="484405"/>
              <a:ext cx="102438" cy="116608"/>
            </a:xfrm>
            <a:custGeom>
              <a:avLst/>
              <a:gdLst/>
              <a:ahLst/>
              <a:cxnLst/>
              <a:rect l="l" t="t" r="r" b="b"/>
              <a:pathLst>
                <a:path w="511" h="584" extrusionOk="0">
                  <a:moveTo>
                    <a:pt x="510" y="1"/>
                  </a:moveTo>
                  <a:lnTo>
                    <a:pt x="0" y="584"/>
                  </a:lnTo>
                  <a:cubicBezTo>
                    <a:pt x="194" y="390"/>
                    <a:pt x="365" y="195"/>
                    <a:pt x="5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" name="Google Shape;203;p6"/>
            <p:cNvSpPr/>
            <p:nvPr/>
          </p:nvSpPr>
          <p:spPr>
            <a:xfrm rot="-1688081">
              <a:off x="8134246" y="477399"/>
              <a:ext cx="125070" cy="133266"/>
            </a:xfrm>
            <a:custGeom>
              <a:avLst/>
              <a:gdLst/>
              <a:ahLst/>
              <a:cxnLst/>
              <a:rect l="l" t="t" r="r" b="b"/>
              <a:pathLst>
                <a:path w="632" h="667" extrusionOk="0">
                  <a:moveTo>
                    <a:pt x="563" y="1"/>
                  </a:moveTo>
                  <a:cubicBezTo>
                    <a:pt x="547" y="1"/>
                    <a:pt x="535" y="18"/>
                    <a:pt x="535" y="35"/>
                  </a:cubicBezTo>
                  <a:cubicBezTo>
                    <a:pt x="389" y="254"/>
                    <a:pt x="219" y="448"/>
                    <a:pt x="25" y="594"/>
                  </a:cubicBezTo>
                  <a:cubicBezTo>
                    <a:pt x="0" y="618"/>
                    <a:pt x="0" y="642"/>
                    <a:pt x="25" y="667"/>
                  </a:cubicBezTo>
                  <a:lnTo>
                    <a:pt x="97" y="667"/>
                  </a:lnTo>
                  <a:cubicBezTo>
                    <a:pt x="292" y="496"/>
                    <a:pt x="486" y="278"/>
                    <a:pt x="632" y="59"/>
                  </a:cubicBezTo>
                  <a:cubicBezTo>
                    <a:pt x="632" y="35"/>
                    <a:pt x="608" y="11"/>
                    <a:pt x="583" y="11"/>
                  </a:cubicBezTo>
                  <a:cubicBezTo>
                    <a:pt x="576" y="3"/>
                    <a:pt x="569" y="1"/>
                    <a:pt x="563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" name="Google Shape;204;p6"/>
            <p:cNvSpPr/>
            <p:nvPr/>
          </p:nvSpPr>
          <p:spPr>
            <a:xfrm rot="-1688081">
              <a:off x="7849333" y="474447"/>
              <a:ext cx="145319" cy="57114"/>
            </a:xfrm>
            <a:custGeom>
              <a:avLst/>
              <a:gdLst/>
              <a:ahLst/>
              <a:cxnLst/>
              <a:rect l="l" t="t" r="r" b="b"/>
              <a:pathLst>
                <a:path w="729" h="287" extrusionOk="0">
                  <a:moveTo>
                    <a:pt x="254" y="0"/>
                  </a:moveTo>
                  <a:cubicBezTo>
                    <a:pt x="184" y="0"/>
                    <a:pt x="114" y="14"/>
                    <a:pt x="49" y="43"/>
                  </a:cubicBezTo>
                  <a:cubicBezTo>
                    <a:pt x="0" y="68"/>
                    <a:pt x="25" y="140"/>
                    <a:pt x="73" y="140"/>
                  </a:cubicBezTo>
                  <a:cubicBezTo>
                    <a:pt x="133" y="118"/>
                    <a:pt x="196" y="107"/>
                    <a:pt x="258" y="107"/>
                  </a:cubicBezTo>
                  <a:cubicBezTo>
                    <a:pt x="396" y="107"/>
                    <a:pt x="531" y="161"/>
                    <a:pt x="632" y="262"/>
                  </a:cubicBezTo>
                  <a:cubicBezTo>
                    <a:pt x="656" y="286"/>
                    <a:pt x="656" y="286"/>
                    <a:pt x="680" y="286"/>
                  </a:cubicBezTo>
                  <a:lnTo>
                    <a:pt x="705" y="286"/>
                  </a:lnTo>
                  <a:cubicBezTo>
                    <a:pt x="729" y="262"/>
                    <a:pt x="729" y="213"/>
                    <a:pt x="705" y="213"/>
                  </a:cubicBezTo>
                  <a:cubicBezTo>
                    <a:pt x="585" y="77"/>
                    <a:pt x="418" y="0"/>
                    <a:pt x="254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" name="Google Shape;205;p6"/>
            <p:cNvSpPr/>
            <p:nvPr/>
          </p:nvSpPr>
          <p:spPr>
            <a:xfrm rot="-1688081">
              <a:off x="8204018" y="501822"/>
              <a:ext cx="77425" cy="91621"/>
            </a:xfrm>
            <a:custGeom>
              <a:avLst/>
              <a:gdLst/>
              <a:ahLst/>
              <a:cxnLst/>
              <a:rect l="l" t="t" r="r" b="b"/>
              <a:pathLst>
                <a:path w="389" h="462" extrusionOk="0">
                  <a:moveTo>
                    <a:pt x="389" y="0"/>
                  </a:moveTo>
                  <a:lnTo>
                    <a:pt x="0" y="462"/>
                  </a:lnTo>
                  <a:cubicBezTo>
                    <a:pt x="0" y="462"/>
                    <a:pt x="364" y="146"/>
                    <a:pt x="38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" name="Google Shape;206;p6"/>
            <p:cNvSpPr/>
            <p:nvPr/>
          </p:nvSpPr>
          <p:spPr>
            <a:xfrm rot="-1688081">
              <a:off x="8189668" y="491995"/>
              <a:ext cx="101247" cy="111848"/>
            </a:xfrm>
            <a:custGeom>
              <a:avLst/>
              <a:gdLst/>
              <a:ahLst/>
              <a:cxnLst/>
              <a:rect l="l" t="t" r="r" b="b"/>
              <a:pathLst>
                <a:path w="511" h="566" extrusionOk="0">
                  <a:moveTo>
                    <a:pt x="462" y="1"/>
                  </a:moveTo>
                  <a:cubicBezTo>
                    <a:pt x="444" y="1"/>
                    <a:pt x="425" y="19"/>
                    <a:pt x="413" y="55"/>
                  </a:cubicBezTo>
                  <a:cubicBezTo>
                    <a:pt x="389" y="152"/>
                    <a:pt x="170" y="371"/>
                    <a:pt x="24" y="468"/>
                  </a:cubicBezTo>
                  <a:cubicBezTo>
                    <a:pt x="0" y="493"/>
                    <a:pt x="0" y="517"/>
                    <a:pt x="24" y="541"/>
                  </a:cubicBezTo>
                  <a:cubicBezTo>
                    <a:pt x="24" y="541"/>
                    <a:pt x="49" y="565"/>
                    <a:pt x="73" y="565"/>
                  </a:cubicBezTo>
                  <a:cubicBezTo>
                    <a:pt x="73" y="565"/>
                    <a:pt x="73" y="541"/>
                    <a:pt x="73" y="541"/>
                  </a:cubicBezTo>
                  <a:cubicBezTo>
                    <a:pt x="122" y="493"/>
                    <a:pt x="486" y="225"/>
                    <a:pt x="510" y="55"/>
                  </a:cubicBezTo>
                  <a:cubicBezTo>
                    <a:pt x="498" y="19"/>
                    <a:pt x="480" y="1"/>
                    <a:pt x="462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" name="Google Shape;207;p6"/>
            <p:cNvSpPr/>
            <p:nvPr/>
          </p:nvSpPr>
          <p:spPr>
            <a:xfrm rot="-1688081">
              <a:off x="7906533" y="365424"/>
              <a:ext cx="77425" cy="139215"/>
            </a:xfrm>
            <a:custGeom>
              <a:avLst/>
              <a:gdLst/>
              <a:ahLst/>
              <a:cxnLst/>
              <a:rect l="l" t="t" r="r" b="b"/>
              <a:pathLst>
                <a:path w="390" h="699" extrusionOk="0">
                  <a:moveTo>
                    <a:pt x="158" y="0"/>
                  </a:moveTo>
                  <a:cubicBezTo>
                    <a:pt x="146" y="0"/>
                    <a:pt x="134" y="6"/>
                    <a:pt x="122" y="18"/>
                  </a:cubicBezTo>
                  <a:cubicBezTo>
                    <a:pt x="0" y="237"/>
                    <a:pt x="98" y="529"/>
                    <a:pt x="292" y="699"/>
                  </a:cubicBezTo>
                  <a:lnTo>
                    <a:pt x="365" y="699"/>
                  </a:lnTo>
                  <a:cubicBezTo>
                    <a:pt x="389" y="674"/>
                    <a:pt x="389" y="650"/>
                    <a:pt x="365" y="626"/>
                  </a:cubicBezTo>
                  <a:cubicBezTo>
                    <a:pt x="171" y="504"/>
                    <a:pt x="122" y="261"/>
                    <a:pt x="195" y="67"/>
                  </a:cubicBezTo>
                  <a:cubicBezTo>
                    <a:pt x="219" y="43"/>
                    <a:pt x="219" y="18"/>
                    <a:pt x="195" y="18"/>
                  </a:cubicBezTo>
                  <a:cubicBezTo>
                    <a:pt x="183" y="6"/>
                    <a:pt x="171" y="0"/>
                    <a:pt x="158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" name="Google Shape;208;p6"/>
            <p:cNvSpPr/>
            <p:nvPr/>
          </p:nvSpPr>
          <p:spPr>
            <a:xfrm rot="-1688081">
              <a:off x="8626992" y="406417"/>
              <a:ext cx="366872" cy="1042332"/>
            </a:xfrm>
            <a:custGeom>
              <a:avLst/>
              <a:gdLst/>
              <a:ahLst/>
              <a:cxnLst/>
              <a:rect l="l" t="t" r="r" b="b"/>
              <a:pathLst>
                <a:path w="1848" h="5242" extrusionOk="0">
                  <a:moveTo>
                    <a:pt x="156" y="1"/>
                  </a:moveTo>
                  <a:cubicBezTo>
                    <a:pt x="122" y="1"/>
                    <a:pt x="86" y="7"/>
                    <a:pt x="49" y="19"/>
                  </a:cubicBezTo>
                  <a:cubicBezTo>
                    <a:pt x="25" y="19"/>
                    <a:pt x="1" y="43"/>
                    <a:pt x="1" y="68"/>
                  </a:cubicBezTo>
                  <a:cubicBezTo>
                    <a:pt x="25" y="92"/>
                    <a:pt x="25" y="116"/>
                    <a:pt x="49" y="116"/>
                  </a:cubicBezTo>
                  <a:lnTo>
                    <a:pt x="74" y="92"/>
                  </a:lnTo>
                  <a:lnTo>
                    <a:pt x="244" y="92"/>
                  </a:lnTo>
                  <a:cubicBezTo>
                    <a:pt x="251" y="99"/>
                    <a:pt x="258" y="102"/>
                    <a:pt x="265" y="102"/>
                  </a:cubicBezTo>
                  <a:cubicBezTo>
                    <a:pt x="280" y="102"/>
                    <a:pt x="292" y="85"/>
                    <a:pt x="292" y="68"/>
                  </a:cubicBezTo>
                  <a:cubicBezTo>
                    <a:pt x="292" y="43"/>
                    <a:pt x="268" y="19"/>
                    <a:pt x="244" y="19"/>
                  </a:cubicBezTo>
                  <a:cubicBezTo>
                    <a:pt x="220" y="7"/>
                    <a:pt x="189" y="1"/>
                    <a:pt x="156" y="1"/>
                  </a:cubicBezTo>
                  <a:close/>
                  <a:moveTo>
                    <a:pt x="438" y="43"/>
                  </a:moveTo>
                  <a:cubicBezTo>
                    <a:pt x="414" y="43"/>
                    <a:pt x="390" y="68"/>
                    <a:pt x="390" y="92"/>
                  </a:cubicBezTo>
                  <a:cubicBezTo>
                    <a:pt x="390" y="116"/>
                    <a:pt x="390" y="141"/>
                    <a:pt x="414" y="141"/>
                  </a:cubicBezTo>
                  <a:cubicBezTo>
                    <a:pt x="487" y="165"/>
                    <a:pt x="535" y="165"/>
                    <a:pt x="584" y="189"/>
                  </a:cubicBezTo>
                  <a:lnTo>
                    <a:pt x="608" y="189"/>
                  </a:lnTo>
                  <a:cubicBezTo>
                    <a:pt x="632" y="189"/>
                    <a:pt x="632" y="189"/>
                    <a:pt x="657" y="165"/>
                  </a:cubicBezTo>
                  <a:cubicBezTo>
                    <a:pt x="657" y="141"/>
                    <a:pt x="657" y="116"/>
                    <a:pt x="632" y="116"/>
                  </a:cubicBezTo>
                  <a:cubicBezTo>
                    <a:pt x="560" y="92"/>
                    <a:pt x="511" y="68"/>
                    <a:pt x="438" y="43"/>
                  </a:cubicBezTo>
                  <a:close/>
                  <a:moveTo>
                    <a:pt x="778" y="195"/>
                  </a:moveTo>
                  <a:cubicBezTo>
                    <a:pt x="766" y="195"/>
                    <a:pt x="754" y="201"/>
                    <a:pt x="754" y="213"/>
                  </a:cubicBezTo>
                  <a:cubicBezTo>
                    <a:pt x="730" y="238"/>
                    <a:pt x="730" y="262"/>
                    <a:pt x="754" y="286"/>
                  </a:cubicBezTo>
                  <a:cubicBezTo>
                    <a:pt x="803" y="311"/>
                    <a:pt x="851" y="359"/>
                    <a:pt x="875" y="384"/>
                  </a:cubicBezTo>
                  <a:cubicBezTo>
                    <a:pt x="900" y="408"/>
                    <a:pt x="900" y="408"/>
                    <a:pt x="924" y="408"/>
                  </a:cubicBezTo>
                  <a:lnTo>
                    <a:pt x="973" y="408"/>
                  </a:lnTo>
                  <a:cubicBezTo>
                    <a:pt x="973" y="384"/>
                    <a:pt x="973" y="359"/>
                    <a:pt x="973" y="335"/>
                  </a:cubicBezTo>
                  <a:cubicBezTo>
                    <a:pt x="924" y="286"/>
                    <a:pt x="875" y="238"/>
                    <a:pt x="803" y="213"/>
                  </a:cubicBezTo>
                  <a:cubicBezTo>
                    <a:pt x="803" y="201"/>
                    <a:pt x="790" y="195"/>
                    <a:pt x="778" y="195"/>
                  </a:cubicBezTo>
                  <a:close/>
                  <a:moveTo>
                    <a:pt x="1033" y="438"/>
                  </a:moveTo>
                  <a:cubicBezTo>
                    <a:pt x="1021" y="438"/>
                    <a:pt x="1009" y="444"/>
                    <a:pt x="997" y="456"/>
                  </a:cubicBezTo>
                  <a:cubicBezTo>
                    <a:pt x="973" y="456"/>
                    <a:pt x="973" y="505"/>
                    <a:pt x="997" y="529"/>
                  </a:cubicBezTo>
                  <a:cubicBezTo>
                    <a:pt x="1021" y="578"/>
                    <a:pt x="1045" y="626"/>
                    <a:pt x="1070" y="675"/>
                  </a:cubicBezTo>
                  <a:cubicBezTo>
                    <a:pt x="1070" y="699"/>
                    <a:pt x="1094" y="724"/>
                    <a:pt x="1118" y="724"/>
                  </a:cubicBezTo>
                  <a:lnTo>
                    <a:pt x="1118" y="699"/>
                  </a:lnTo>
                  <a:cubicBezTo>
                    <a:pt x="1143" y="675"/>
                    <a:pt x="1167" y="651"/>
                    <a:pt x="1143" y="626"/>
                  </a:cubicBezTo>
                  <a:cubicBezTo>
                    <a:pt x="1118" y="578"/>
                    <a:pt x="1094" y="505"/>
                    <a:pt x="1070" y="456"/>
                  </a:cubicBezTo>
                  <a:cubicBezTo>
                    <a:pt x="1058" y="444"/>
                    <a:pt x="1045" y="438"/>
                    <a:pt x="1033" y="438"/>
                  </a:cubicBezTo>
                  <a:close/>
                  <a:moveTo>
                    <a:pt x="1143" y="796"/>
                  </a:moveTo>
                  <a:cubicBezTo>
                    <a:pt x="1118" y="821"/>
                    <a:pt x="1118" y="845"/>
                    <a:pt x="1118" y="869"/>
                  </a:cubicBezTo>
                  <a:cubicBezTo>
                    <a:pt x="1118" y="918"/>
                    <a:pt x="1143" y="991"/>
                    <a:pt x="1143" y="991"/>
                  </a:cubicBezTo>
                  <a:lnTo>
                    <a:pt x="1143" y="1039"/>
                  </a:lnTo>
                  <a:cubicBezTo>
                    <a:pt x="1143" y="1064"/>
                    <a:pt x="1167" y="1088"/>
                    <a:pt x="1191" y="1088"/>
                  </a:cubicBezTo>
                  <a:cubicBezTo>
                    <a:pt x="1215" y="1088"/>
                    <a:pt x="1240" y="1064"/>
                    <a:pt x="1240" y="1039"/>
                  </a:cubicBezTo>
                  <a:cubicBezTo>
                    <a:pt x="1240" y="1015"/>
                    <a:pt x="1240" y="1015"/>
                    <a:pt x="1240" y="991"/>
                  </a:cubicBezTo>
                  <a:cubicBezTo>
                    <a:pt x="1215" y="942"/>
                    <a:pt x="1215" y="894"/>
                    <a:pt x="1215" y="845"/>
                  </a:cubicBezTo>
                  <a:cubicBezTo>
                    <a:pt x="1191" y="821"/>
                    <a:pt x="1167" y="796"/>
                    <a:pt x="1143" y="796"/>
                  </a:cubicBezTo>
                  <a:close/>
                  <a:moveTo>
                    <a:pt x="1191" y="1185"/>
                  </a:moveTo>
                  <a:cubicBezTo>
                    <a:pt x="1167" y="1185"/>
                    <a:pt x="1143" y="1209"/>
                    <a:pt x="1143" y="1234"/>
                  </a:cubicBezTo>
                  <a:cubicBezTo>
                    <a:pt x="1143" y="1282"/>
                    <a:pt x="1143" y="1355"/>
                    <a:pt x="1118" y="1404"/>
                  </a:cubicBezTo>
                  <a:cubicBezTo>
                    <a:pt x="1118" y="1428"/>
                    <a:pt x="1143" y="1452"/>
                    <a:pt x="1167" y="1452"/>
                  </a:cubicBezTo>
                  <a:cubicBezTo>
                    <a:pt x="1191" y="1452"/>
                    <a:pt x="1215" y="1452"/>
                    <a:pt x="1215" y="1428"/>
                  </a:cubicBezTo>
                  <a:cubicBezTo>
                    <a:pt x="1215" y="1355"/>
                    <a:pt x="1240" y="1307"/>
                    <a:pt x="1240" y="1234"/>
                  </a:cubicBezTo>
                  <a:cubicBezTo>
                    <a:pt x="1240" y="1209"/>
                    <a:pt x="1215" y="1185"/>
                    <a:pt x="1191" y="1185"/>
                  </a:cubicBezTo>
                  <a:close/>
                  <a:moveTo>
                    <a:pt x="1107" y="1549"/>
                  </a:moveTo>
                  <a:cubicBezTo>
                    <a:pt x="1093" y="1549"/>
                    <a:pt x="1078" y="1557"/>
                    <a:pt x="1070" y="1574"/>
                  </a:cubicBezTo>
                  <a:cubicBezTo>
                    <a:pt x="1045" y="1622"/>
                    <a:pt x="997" y="1695"/>
                    <a:pt x="973" y="1744"/>
                  </a:cubicBezTo>
                  <a:cubicBezTo>
                    <a:pt x="948" y="1744"/>
                    <a:pt x="948" y="1792"/>
                    <a:pt x="973" y="1792"/>
                  </a:cubicBezTo>
                  <a:lnTo>
                    <a:pt x="1045" y="1792"/>
                  </a:lnTo>
                  <a:cubicBezTo>
                    <a:pt x="1094" y="1744"/>
                    <a:pt x="1118" y="1671"/>
                    <a:pt x="1143" y="1622"/>
                  </a:cubicBezTo>
                  <a:cubicBezTo>
                    <a:pt x="1158" y="1575"/>
                    <a:pt x="1133" y="1549"/>
                    <a:pt x="1107" y="1549"/>
                  </a:cubicBezTo>
                  <a:close/>
                  <a:moveTo>
                    <a:pt x="438" y="1792"/>
                  </a:moveTo>
                  <a:cubicBezTo>
                    <a:pt x="394" y="1792"/>
                    <a:pt x="390" y="1893"/>
                    <a:pt x="426" y="1893"/>
                  </a:cubicBezTo>
                  <a:cubicBezTo>
                    <a:pt x="430" y="1893"/>
                    <a:pt x="434" y="1892"/>
                    <a:pt x="438" y="1890"/>
                  </a:cubicBezTo>
                  <a:lnTo>
                    <a:pt x="632" y="1890"/>
                  </a:lnTo>
                  <a:cubicBezTo>
                    <a:pt x="657" y="1890"/>
                    <a:pt x="681" y="1890"/>
                    <a:pt x="681" y="1841"/>
                  </a:cubicBezTo>
                  <a:cubicBezTo>
                    <a:pt x="681" y="1817"/>
                    <a:pt x="657" y="1817"/>
                    <a:pt x="632" y="1792"/>
                  </a:cubicBezTo>
                  <a:close/>
                  <a:moveTo>
                    <a:pt x="244" y="1841"/>
                  </a:moveTo>
                  <a:cubicBezTo>
                    <a:pt x="171" y="1865"/>
                    <a:pt x="98" y="1914"/>
                    <a:pt x="74" y="1963"/>
                  </a:cubicBezTo>
                  <a:cubicBezTo>
                    <a:pt x="49" y="1987"/>
                    <a:pt x="49" y="2011"/>
                    <a:pt x="74" y="2011"/>
                  </a:cubicBezTo>
                  <a:cubicBezTo>
                    <a:pt x="74" y="2023"/>
                    <a:pt x="74" y="2029"/>
                    <a:pt x="77" y="2029"/>
                  </a:cubicBezTo>
                  <a:cubicBezTo>
                    <a:pt x="80" y="2029"/>
                    <a:pt x="86" y="2023"/>
                    <a:pt x="98" y="2011"/>
                  </a:cubicBezTo>
                  <a:cubicBezTo>
                    <a:pt x="98" y="2023"/>
                    <a:pt x="104" y="2029"/>
                    <a:pt x="110" y="2029"/>
                  </a:cubicBezTo>
                  <a:cubicBezTo>
                    <a:pt x="116" y="2029"/>
                    <a:pt x="122" y="2023"/>
                    <a:pt x="122" y="2011"/>
                  </a:cubicBezTo>
                  <a:cubicBezTo>
                    <a:pt x="171" y="1987"/>
                    <a:pt x="220" y="1938"/>
                    <a:pt x="268" y="1938"/>
                  </a:cubicBezTo>
                  <a:cubicBezTo>
                    <a:pt x="292" y="1938"/>
                    <a:pt x="317" y="1914"/>
                    <a:pt x="292" y="1865"/>
                  </a:cubicBezTo>
                  <a:cubicBezTo>
                    <a:pt x="292" y="1841"/>
                    <a:pt x="268" y="1841"/>
                    <a:pt x="244" y="1841"/>
                  </a:cubicBezTo>
                  <a:close/>
                  <a:moveTo>
                    <a:pt x="803" y="1841"/>
                  </a:moveTo>
                  <a:cubicBezTo>
                    <a:pt x="778" y="1841"/>
                    <a:pt x="754" y="1841"/>
                    <a:pt x="754" y="1865"/>
                  </a:cubicBezTo>
                  <a:cubicBezTo>
                    <a:pt x="754" y="1890"/>
                    <a:pt x="754" y="1914"/>
                    <a:pt x="778" y="1938"/>
                  </a:cubicBezTo>
                  <a:lnTo>
                    <a:pt x="705" y="1987"/>
                  </a:lnTo>
                  <a:cubicBezTo>
                    <a:pt x="681" y="2011"/>
                    <a:pt x="681" y="2035"/>
                    <a:pt x="705" y="2060"/>
                  </a:cubicBezTo>
                  <a:lnTo>
                    <a:pt x="754" y="2060"/>
                  </a:lnTo>
                  <a:cubicBezTo>
                    <a:pt x="754" y="2060"/>
                    <a:pt x="754" y="2060"/>
                    <a:pt x="754" y="2035"/>
                  </a:cubicBezTo>
                  <a:cubicBezTo>
                    <a:pt x="803" y="2011"/>
                    <a:pt x="827" y="1987"/>
                    <a:pt x="875" y="1938"/>
                  </a:cubicBezTo>
                  <a:lnTo>
                    <a:pt x="948" y="1963"/>
                  </a:lnTo>
                  <a:cubicBezTo>
                    <a:pt x="955" y="1970"/>
                    <a:pt x="963" y="1973"/>
                    <a:pt x="970" y="1973"/>
                  </a:cubicBezTo>
                  <a:cubicBezTo>
                    <a:pt x="987" y="1973"/>
                    <a:pt x="1004" y="1955"/>
                    <a:pt x="1021" y="1938"/>
                  </a:cubicBezTo>
                  <a:cubicBezTo>
                    <a:pt x="1021" y="1914"/>
                    <a:pt x="997" y="1890"/>
                    <a:pt x="997" y="1890"/>
                  </a:cubicBezTo>
                  <a:lnTo>
                    <a:pt x="900" y="1841"/>
                  </a:lnTo>
                  <a:close/>
                  <a:moveTo>
                    <a:pt x="1143" y="1993"/>
                  </a:moveTo>
                  <a:cubicBezTo>
                    <a:pt x="1130" y="1993"/>
                    <a:pt x="1118" y="1999"/>
                    <a:pt x="1118" y="2011"/>
                  </a:cubicBezTo>
                  <a:cubicBezTo>
                    <a:pt x="1094" y="2035"/>
                    <a:pt x="1094" y="2060"/>
                    <a:pt x="1118" y="2084"/>
                  </a:cubicBezTo>
                  <a:cubicBezTo>
                    <a:pt x="1167" y="2108"/>
                    <a:pt x="1191" y="2157"/>
                    <a:pt x="1240" y="2205"/>
                  </a:cubicBezTo>
                  <a:cubicBezTo>
                    <a:pt x="1240" y="2205"/>
                    <a:pt x="1264" y="2205"/>
                    <a:pt x="1264" y="2230"/>
                  </a:cubicBezTo>
                  <a:lnTo>
                    <a:pt x="1313" y="2230"/>
                  </a:lnTo>
                  <a:cubicBezTo>
                    <a:pt x="1337" y="2205"/>
                    <a:pt x="1337" y="2181"/>
                    <a:pt x="1313" y="2157"/>
                  </a:cubicBezTo>
                  <a:cubicBezTo>
                    <a:pt x="1264" y="2108"/>
                    <a:pt x="1215" y="2060"/>
                    <a:pt x="1167" y="2011"/>
                  </a:cubicBezTo>
                  <a:cubicBezTo>
                    <a:pt x="1167" y="1999"/>
                    <a:pt x="1155" y="1993"/>
                    <a:pt x="1143" y="1993"/>
                  </a:cubicBezTo>
                  <a:close/>
                  <a:moveTo>
                    <a:pt x="585" y="2074"/>
                  </a:moveTo>
                  <a:cubicBezTo>
                    <a:pt x="576" y="2074"/>
                    <a:pt x="567" y="2077"/>
                    <a:pt x="560" y="2084"/>
                  </a:cubicBezTo>
                  <a:cubicBezTo>
                    <a:pt x="511" y="2108"/>
                    <a:pt x="462" y="2133"/>
                    <a:pt x="414" y="2157"/>
                  </a:cubicBezTo>
                  <a:cubicBezTo>
                    <a:pt x="365" y="2157"/>
                    <a:pt x="365" y="2230"/>
                    <a:pt x="414" y="2254"/>
                  </a:cubicBezTo>
                  <a:lnTo>
                    <a:pt x="438" y="2230"/>
                  </a:lnTo>
                  <a:cubicBezTo>
                    <a:pt x="487" y="2205"/>
                    <a:pt x="560" y="2181"/>
                    <a:pt x="608" y="2157"/>
                  </a:cubicBezTo>
                  <a:cubicBezTo>
                    <a:pt x="632" y="2157"/>
                    <a:pt x="632" y="2133"/>
                    <a:pt x="632" y="2108"/>
                  </a:cubicBezTo>
                  <a:cubicBezTo>
                    <a:pt x="632" y="2091"/>
                    <a:pt x="608" y="2074"/>
                    <a:pt x="585" y="2074"/>
                  </a:cubicBezTo>
                  <a:close/>
                  <a:moveTo>
                    <a:pt x="49" y="2108"/>
                  </a:moveTo>
                  <a:cubicBezTo>
                    <a:pt x="25" y="2133"/>
                    <a:pt x="1" y="2157"/>
                    <a:pt x="25" y="2181"/>
                  </a:cubicBezTo>
                  <a:cubicBezTo>
                    <a:pt x="74" y="2230"/>
                    <a:pt x="147" y="2278"/>
                    <a:pt x="220" y="2278"/>
                  </a:cubicBezTo>
                  <a:lnTo>
                    <a:pt x="244" y="2278"/>
                  </a:lnTo>
                  <a:cubicBezTo>
                    <a:pt x="244" y="2278"/>
                    <a:pt x="268" y="2254"/>
                    <a:pt x="268" y="2230"/>
                  </a:cubicBezTo>
                  <a:cubicBezTo>
                    <a:pt x="268" y="2205"/>
                    <a:pt x="244" y="2181"/>
                    <a:pt x="220" y="2181"/>
                  </a:cubicBezTo>
                  <a:cubicBezTo>
                    <a:pt x="195" y="2181"/>
                    <a:pt x="122" y="2181"/>
                    <a:pt x="98" y="2133"/>
                  </a:cubicBezTo>
                  <a:cubicBezTo>
                    <a:pt x="98" y="2108"/>
                    <a:pt x="74" y="2108"/>
                    <a:pt x="49" y="2108"/>
                  </a:cubicBezTo>
                  <a:close/>
                  <a:moveTo>
                    <a:pt x="1361" y="2278"/>
                  </a:moveTo>
                  <a:cubicBezTo>
                    <a:pt x="1337" y="2303"/>
                    <a:pt x="1313" y="2327"/>
                    <a:pt x="1337" y="2351"/>
                  </a:cubicBezTo>
                  <a:cubicBezTo>
                    <a:pt x="1337" y="2400"/>
                    <a:pt x="1361" y="2448"/>
                    <a:pt x="1361" y="2521"/>
                  </a:cubicBezTo>
                  <a:cubicBezTo>
                    <a:pt x="1361" y="2546"/>
                    <a:pt x="1386" y="2570"/>
                    <a:pt x="1410" y="2570"/>
                  </a:cubicBezTo>
                  <a:cubicBezTo>
                    <a:pt x="1434" y="2570"/>
                    <a:pt x="1458" y="2546"/>
                    <a:pt x="1458" y="2521"/>
                  </a:cubicBezTo>
                  <a:cubicBezTo>
                    <a:pt x="1458" y="2448"/>
                    <a:pt x="1434" y="2375"/>
                    <a:pt x="1410" y="2327"/>
                  </a:cubicBezTo>
                  <a:cubicBezTo>
                    <a:pt x="1410" y="2303"/>
                    <a:pt x="1361" y="2278"/>
                    <a:pt x="1361" y="2278"/>
                  </a:cubicBezTo>
                  <a:close/>
                  <a:moveTo>
                    <a:pt x="1402" y="2657"/>
                  </a:moveTo>
                  <a:cubicBezTo>
                    <a:pt x="1383" y="2657"/>
                    <a:pt x="1378" y="2674"/>
                    <a:pt x="1361" y="2691"/>
                  </a:cubicBezTo>
                  <a:cubicBezTo>
                    <a:pt x="1361" y="2764"/>
                    <a:pt x="1337" y="2813"/>
                    <a:pt x="1313" y="2861"/>
                  </a:cubicBezTo>
                  <a:cubicBezTo>
                    <a:pt x="1313" y="2886"/>
                    <a:pt x="1337" y="2910"/>
                    <a:pt x="1361" y="2934"/>
                  </a:cubicBezTo>
                  <a:cubicBezTo>
                    <a:pt x="1386" y="2934"/>
                    <a:pt x="1410" y="2934"/>
                    <a:pt x="1410" y="2910"/>
                  </a:cubicBezTo>
                  <a:cubicBezTo>
                    <a:pt x="1434" y="2837"/>
                    <a:pt x="1458" y="2764"/>
                    <a:pt x="1458" y="2716"/>
                  </a:cubicBezTo>
                  <a:cubicBezTo>
                    <a:pt x="1458" y="2691"/>
                    <a:pt x="1458" y="2667"/>
                    <a:pt x="1434" y="2667"/>
                  </a:cubicBezTo>
                  <a:cubicBezTo>
                    <a:pt x="1420" y="2660"/>
                    <a:pt x="1410" y="2657"/>
                    <a:pt x="1402" y="2657"/>
                  </a:cubicBezTo>
                  <a:close/>
                  <a:moveTo>
                    <a:pt x="1288" y="3021"/>
                  </a:moveTo>
                  <a:cubicBezTo>
                    <a:pt x="1272" y="3021"/>
                    <a:pt x="1256" y="3031"/>
                    <a:pt x="1240" y="3031"/>
                  </a:cubicBezTo>
                  <a:lnTo>
                    <a:pt x="1167" y="3201"/>
                  </a:lnTo>
                  <a:cubicBezTo>
                    <a:pt x="1143" y="3226"/>
                    <a:pt x="1167" y="3250"/>
                    <a:pt x="1191" y="3274"/>
                  </a:cubicBezTo>
                  <a:cubicBezTo>
                    <a:pt x="1215" y="3274"/>
                    <a:pt x="1240" y="3274"/>
                    <a:pt x="1240" y="3250"/>
                  </a:cubicBezTo>
                  <a:cubicBezTo>
                    <a:pt x="1264" y="3201"/>
                    <a:pt x="1313" y="3153"/>
                    <a:pt x="1337" y="3080"/>
                  </a:cubicBezTo>
                  <a:cubicBezTo>
                    <a:pt x="1337" y="3056"/>
                    <a:pt x="1337" y="3031"/>
                    <a:pt x="1313" y="3031"/>
                  </a:cubicBezTo>
                  <a:cubicBezTo>
                    <a:pt x="1305" y="3023"/>
                    <a:pt x="1296" y="3021"/>
                    <a:pt x="1288" y="3021"/>
                  </a:cubicBezTo>
                  <a:close/>
                  <a:moveTo>
                    <a:pt x="1124" y="3351"/>
                  </a:moveTo>
                  <a:cubicBezTo>
                    <a:pt x="1112" y="3351"/>
                    <a:pt x="1101" y="3357"/>
                    <a:pt x="1094" y="3371"/>
                  </a:cubicBezTo>
                  <a:cubicBezTo>
                    <a:pt x="1045" y="3444"/>
                    <a:pt x="1021" y="3493"/>
                    <a:pt x="997" y="3542"/>
                  </a:cubicBezTo>
                  <a:cubicBezTo>
                    <a:pt x="973" y="3542"/>
                    <a:pt x="973" y="3566"/>
                    <a:pt x="997" y="3590"/>
                  </a:cubicBezTo>
                  <a:lnTo>
                    <a:pt x="1070" y="3590"/>
                  </a:lnTo>
                  <a:cubicBezTo>
                    <a:pt x="1094" y="3542"/>
                    <a:pt x="1143" y="3493"/>
                    <a:pt x="1167" y="3420"/>
                  </a:cubicBezTo>
                  <a:cubicBezTo>
                    <a:pt x="1184" y="3386"/>
                    <a:pt x="1153" y="3351"/>
                    <a:pt x="1124" y="3351"/>
                  </a:cubicBezTo>
                  <a:close/>
                  <a:moveTo>
                    <a:pt x="705" y="3566"/>
                  </a:moveTo>
                  <a:cubicBezTo>
                    <a:pt x="632" y="3566"/>
                    <a:pt x="560" y="3590"/>
                    <a:pt x="511" y="3639"/>
                  </a:cubicBezTo>
                  <a:cubicBezTo>
                    <a:pt x="487" y="3639"/>
                    <a:pt x="487" y="3687"/>
                    <a:pt x="511" y="3687"/>
                  </a:cubicBezTo>
                  <a:cubicBezTo>
                    <a:pt x="511" y="3699"/>
                    <a:pt x="511" y="3705"/>
                    <a:pt x="514" y="3705"/>
                  </a:cubicBezTo>
                  <a:cubicBezTo>
                    <a:pt x="517" y="3705"/>
                    <a:pt x="523" y="3699"/>
                    <a:pt x="535" y="3687"/>
                  </a:cubicBezTo>
                  <a:cubicBezTo>
                    <a:pt x="535" y="3687"/>
                    <a:pt x="535" y="3712"/>
                    <a:pt x="560" y="3712"/>
                  </a:cubicBezTo>
                  <a:cubicBezTo>
                    <a:pt x="608" y="3663"/>
                    <a:pt x="657" y="3663"/>
                    <a:pt x="705" y="3663"/>
                  </a:cubicBezTo>
                  <a:cubicBezTo>
                    <a:pt x="730" y="3663"/>
                    <a:pt x="754" y="3639"/>
                    <a:pt x="754" y="3614"/>
                  </a:cubicBezTo>
                  <a:cubicBezTo>
                    <a:pt x="754" y="3590"/>
                    <a:pt x="730" y="3566"/>
                    <a:pt x="705" y="3566"/>
                  </a:cubicBezTo>
                  <a:close/>
                  <a:moveTo>
                    <a:pt x="900" y="3590"/>
                  </a:moveTo>
                  <a:cubicBezTo>
                    <a:pt x="875" y="3590"/>
                    <a:pt x="851" y="3614"/>
                    <a:pt x="851" y="3639"/>
                  </a:cubicBezTo>
                  <a:cubicBezTo>
                    <a:pt x="827" y="3639"/>
                    <a:pt x="851" y="3663"/>
                    <a:pt x="851" y="3687"/>
                  </a:cubicBezTo>
                  <a:cubicBezTo>
                    <a:pt x="827" y="3736"/>
                    <a:pt x="778" y="3760"/>
                    <a:pt x="730" y="3809"/>
                  </a:cubicBezTo>
                  <a:cubicBezTo>
                    <a:pt x="730" y="3833"/>
                    <a:pt x="730" y="3857"/>
                    <a:pt x="730" y="3882"/>
                  </a:cubicBezTo>
                  <a:lnTo>
                    <a:pt x="803" y="3882"/>
                  </a:lnTo>
                  <a:cubicBezTo>
                    <a:pt x="851" y="3833"/>
                    <a:pt x="900" y="3784"/>
                    <a:pt x="948" y="3736"/>
                  </a:cubicBezTo>
                  <a:cubicBezTo>
                    <a:pt x="948" y="3736"/>
                    <a:pt x="948" y="3712"/>
                    <a:pt x="948" y="3712"/>
                  </a:cubicBezTo>
                  <a:cubicBezTo>
                    <a:pt x="973" y="3712"/>
                    <a:pt x="1021" y="3736"/>
                    <a:pt x="1045" y="3736"/>
                  </a:cubicBezTo>
                  <a:cubicBezTo>
                    <a:pt x="1053" y="3743"/>
                    <a:pt x="1060" y="3746"/>
                    <a:pt x="1067" y="3746"/>
                  </a:cubicBezTo>
                  <a:cubicBezTo>
                    <a:pt x="1084" y="3746"/>
                    <a:pt x="1101" y="3729"/>
                    <a:pt x="1118" y="3712"/>
                  </a:cubicBezTo>
                  <a:cubicBezTo>
                    <a:pt x="1118" y="3712"/>
                    <a:pt x="1118" y="3663"/>
                    <a:pt x="1094" y="3663"/>
                  </a:cubicBezTo>
                  <a:cubicBezTo>
                    <a:pt x="1021" y="3639"/>
                    <a:pt x="973" y="3614"/>
                    <a:pt x="900" y="3590"/>
                  </a:cubicBezTo>
                  <a:close/>
                  <a:moveTo>
                    <a:pt x="1231" y="3742"/>
                  </a:moveTo>
                  <a:cubicBezTo>
                    <a:pt x="1222" y="3742"/>
                    <a:pt x="1215" y="3748"/>
                    <a:pt x="1215" y="3760"/>
                  </a:cubicBezTo>
                  <a:cubicBezTo>
                    <a:pt x="1191" y="3784"/>
                    <a:pt x="1191" y="3809"/>
                    <a:pt x="1215" y="3833"/>
                  </a:cubicBezTo>
                  <a:cubicBezTo>
                    <a:pt x="1264" y="3857"/>
                    <a:pt x="1313" y="3882"/>
                    <a:pt x="1361" y="3930"/>
                  </a:cubicBezTo>
                  <a:lnTo>
                    <a:pt x="1386" y="3930"/>
                  </a:lnTo>
                  <a:cubicBezTo>
                    <a:pt x="1386" y="3930"/>
                    <a:pt x="1396" y="3941"/>
                    <a:pt x="1411" y="3941"/>
                  </a:cubicBezTo>
                  <a:cubicBezTo>
                    <a:pt x="1418" y="3941"/>
                    <a:pt x="1426" y="3938"/>
                    <a:pt x="1434" y="3930"/>
                  </a:cubicBezTo>
                  <a:cubicBezTo>
                    <a:pt x="1434" y="3930"/>
                    <a:pt x="1434" y="3882"/>
                    <a:pt x="1434" y="3882"/>
                  </a:cubicBezTo>
                  <a:cubicBezTo>
                    <a:pt x="1386" y="3833"/>
                    <a:pt x="1313" y="3784"/>
                    <a:pt x="1264" y="3760"/>
                  </a:cubicBezTo>
                  <a:cubicBezTo>
                    <a:pt x="1252" y="3748"/>
                    <a:pt x="1240" y="3742"/>
                    <a:pt x="1231" y="3742"/>
                  </a:cubicBezTo>
                  <a:close/>
                  <a:moveTo>
                    <a:pt x="462" y="3784"/>
                  </a:moveTo>
                  <a:cubicBezTo>
                    <a:pt x="438" y="3784"/>
                    <a:pt x="414" y="3809"/>
                    <a:pt x="438" y="3833"/>
                  </a:cubicBezTo>
                  <a:cubicBezTo>
                    <a:pt x="438" y="3906"/>
                    <a:pt x="487" y="3979"/>
                    <a:pt x="584" y="3979"/>
                  </a:cubicBezTo>
                  <a:lnTo>
                    <a:pt x="608" y="3979"/>
                  </a:lnTo>
                  <a:cubicBezTo>
                    <a:pt x="632" y="3979"/>
                    <a:pt x="657" y="3954"/>
                    <a:pt x="657" y="3906"/>
                  </a:cubicBezTo>
                  <a:cubicBezTo>
                    <a:pt x="632" y="3882"/>
                    <a:pt x="608" y="3882"/>
                    <a:pt x="584" y="3882"/>
                  </a:cubicBezTo>
                  <a:cubicBezTo>
                    <a:pt x="560" y="3882"/>
                    <a:pt x="511" y="3882"/>
                    <a:pt x="511" y="3809"/>
                  </a:cubicBezTo>
                  <a:cubicBezTo>
                    <a:pt x="511" y="3784"/>
                    <a:pt x="487" y="3784"/>
                    <a:pt x="462" y="3784"/>
                  </a:cubicBezTo>
                  <a:close/>
                  <a:moveTo>
                    <a:pt x="1520" y="3963"/>
                  </a:moveTo>
                  <a:cubicBezTo>
                    <a:pt x="1480" y="3963"/>
                    <a:pt x="1445" y="4014"/>
                    <a:pt x="1483" y="4052"/>
                  </a:cubicBezTo>
                  <a:cubicBezTo>
                    <a:pt x="1507" y="4100"/>
                    <a:pt x="1556" y="4149"/>
                    <a:pt x="1580" y="4197"/>
                  </a:cubicBezTo>
                  <a:cubicBezTo>
                    <a:pt x="1604" y="4197"/>
                    <a:pt x="1604" y="4222"/>
                    <a:pt x="1628" y="4222"/>
                  </a:cubicBezTo>
                  <a:lnTo>
                    <a:pt x="1628" y="4197"/>
                  </a:lnTo>
                  <a:lnTo>
                    <a:pt x="1653" y="4197"/>
                  </a:lnTo>
                  <a:cubicBezTo>
                    <a:pt x="1677" y="4197"/>
                    <a:pt x="1677" y="4173"/>
                    <a:pt x="1677" y="4149"/>
                  </a:cubicBezTo>
                  <a:cubicBezTo>
                    <a:pt x="1628" y="4100"/>
                    <a:pt x="1604" y="4027"/>
                    <a:pt x="1556" y="3979"/>
                  </a:cubicBezTo>
                  <a:cubicBezTo>
                    <a:pt x="1544" y="3967"/>
                    <a:pt x="1532" y="3963"/>
                    <a:pt x="1520" y="3963"/>
                  </a:cubicBezTo>
                  <a:close/>
                  <a:moveTo>
                    <a:pt x="1722" y="4285"/>
                  </a:moveTo>
                  <a:cubicBezTo>
                    <a:pt x="1716" y="4285"/>
                    <a:pt x="1708" y="4287"/>
                    <a:pt x="1701" y="4295"/>
                  </a:cubicBezTo>
                  <a:cubicBezTo>
                    <a:pt x="1677" y="4295"/>
                    <a:pt x="1653" y="4319"/>
                    <a:pt x="1677" y="4343"/>
                  </a:cubicBezTo>
                  <a:cubicBezTo>
                    <a:pt x="1701" y="4416"/>
                    <a:pt x="1726" y="4465"/>
                    <a:pt x="1726" y="4513"/>
                  </a:cubicBezTo>
                  <a:cubicBezTo>
                    <a:pt x="1726" y="4537"/>
                    <a:pt x="1750" y="4562"/>
                    <a:pt x="1774" y="4562"/>
                  </a:cubicBezTo>
                  <a:cubicBezTo>
                    <a:pt x="1799" y="4562"/>
                    <a:pt x="1823" y="4513"/>
                    <a:pt x="1823" y="4489"/>
                  </a:cubicBezTo>
                  <a:cubicBezTo>
                    <a:pt x="1799" y="4440"/>
                    <a:pt x="1774" y="4367"/>
                    <a:pt x="1750" y="4319"/>
                  </a:cubicBezTo>
                  <a:cubicBezTo>
                    <a:pt x="1750" y="4302"/>
                    <a:pt x="1738" y="4285"/>
                    <a:pt x="1722" y="4285"/>
                  </a:cubicBezTo>
                  <a:close/>
                  <a:moveTo>
                    <a:pt x="1799" y="4635"/>
                  </a:moveTo>
                  <a:cubicBezTo>
                    <a:pt x="1774" y="4659"/>
                    <a:pt x="1750" y="4683"/>
                    <a:pt x="1750" y="4708"/>
                  </a:cubicBezTo>
                  <a:lnTo>
                    <a:pt x="1750" y="4780"/>
                  </a:lnTo>
                  <a:lnTo>
                    <a:pt x="1750" y="4878"/>
                  </a:lnTo>
                  <a:cubicBezTo>
                    <a:pt x="1750" y="4902"/>
                    <a:pt x="1774" y="4926"/>
                    <a:pt x="1799" y="4926"/>
                  </a:cubicBezTo>
                  <a:cubicBezTo>
                    <a:pt x="1823" y="4926"/>
                    <a:pt x="1847" y="4902"/>
                    <a:pt x="1847" y="4878"/>
                  </a:cubicBezTo>
                  <a:lnTo>
                    <a:pt x="1847" y="4780"/>
                  </a:lnTo>
                  <a:lnTo>
                    <a:pt x="1847" y="4683"/>
                  </a:lnTo>
                  <a:cubicBezTo>
                    <a:pt x="1847" y="4659"/>
                    <a:pt x="1823" y="4635"/>
                    <a:pt x="1799" y="4635"/>
                  </a:cubicBezTo>
                  <a:close/>
                  <a:moveTo>
                    <a:pt x="1799" y="5023"/>
                  </a:moveTo>
                  <a:cubicBezTo>
                    <a:pt x="1774" y="5023"/>
                    <a:pt x="1750" y="5023"/>
                    <a:pt x="1750" y="5048"/>
                  </a:cubicBezTo>
                  <a:cubicBezTo>
                    <a:pt x="1726" y="5096"/>
                    <a:pt x="1726" y="5145"/>
                    <a:pt x="1726" y="5169"/>
                  </a:cubicBezTo>
                  <a:cubicBezTo>
                    <a:pt x="1701" y="5193"/>
                    <a:pt x="1726" y="5218"/>
                    <a:pt x="1750" y="5242"/>
                  </a:cubicBezTo>
                  <a:cubicBezTo>
                    <a:pt x="1774" y="5242"/>
                    <a:pt x="1799" y="5218"/>
                    <a:pt x="1799" y="5193"/>
                  </a:cubicBezTo>
                  <a:cubicBezTo>
                    <a:pt x="1823" y="5169"/>
                    <a:pt x="1823" y="5121"/>
                    <a:pt x="1823" y="5072"/>
                  </a:cubicBezTo>
                  <a:cubicBezTo>
                    <a:pt x="1847" y="5048"/>
                    <a:pt x="1823" y="5023"/>
                    <a:pt x="1799" y="50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7" name="Google Shape;209;p6"/>
          <p:cNvGrpSpPr>
            <a:grpSpLocks/>
          </p:cNvGrpSpPr>
          <p:nvPr/>
        </p:nvGrpSpPr>
        <p:grpSpPr bwMode="auto">
          <a:xfrm flipH="1">
            <a:off x="11041063" y="5276850"/>
            <a:ext cx="944562" cy="1638300"/>
            <a:chOff x="-1056319" y="1385262"/>
            <a:chExt cx="212940" cy="369285"/>
          </a:xfrm>
        </p:grpSpPr>
        <p:sp>
          <p:nvSpPr>
            <p:cNvPr id="18" name="Google Shape;210;p6"/>
            <p:cNvSpPr/>
            <p:nvPr/>
          </p:nvSpPr>
          <p:spPr>
            <a:xfrm>
              <a:off x="-933207" y="1467564"/>
              <a:ext cx="27199" cy="279111"/>
            </a:xfrm>
            <a:custGeom>
              <a:avLst/>
              <a:gdLst/>
              <a:ahLst/>
              <a:cxnLst/>
              <a:rect l="l" t="t" r="r" b="b"/>
              <a:pathLst>
                <a:path w="705" h="7168" extrusionOk="0">
                  <a:moveTo>
                    <a:pt x="680" y="1"/>
                  </a:moveTo>
                  <a:cubicBezTo>
                    <a:pt x="656" y="1"/>
                    <a:pt x="632" y="25"/>
                    <a:pt x="632" y="50"/>
                  </a:cubicBezTo>
                  <a:cubicBezTo>
                    <a:pt x="608" y="292"/>
                    <a:pt x="0" y="6123"/>
                    <a:pt x="170" y="7119"/>
                  </a:cubicBezTo>
                  <a:cubicBezTo>
                    <a:pt x="170" y="7143"/>
                    <a:pt x="170" y="7167"/>
                    <a:pt x="195" y="7167"/>
                  </a:cubicBezTo>
                  <a:lnTo>
                    <a:pt x="219" y="7167"/>
                  </a:lnTo>
                  <a:cubicBezTo>
                    <a:pt x="243" y="7143"/>
                    <a:pt x="243" y="7119"/>
                    <a:pt x="243" y="7094"/>
                  </a:cubicBezTo>
                  <a:cubicBezTo>
                    <a:pt x="97" y="6123"/>
                    <a:pt x="705" y="122"/>
                    <a:pt x="705" y="74"/>
                  </a:cubicBezTo>
                  <a:cubicBezTo>
                    <a:pt x="705" y="25"/>
                    <a:pt x="705" y="25"/>
                    <a:pt x="6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" name="Google Shape;211;p6"/>
            <p:cNvSpPr/>
            <p:nvPr/>
          </p:nvSpPr>
          <p:spPr>
            <a:xfrm>
              <a:off x="-968280" y="1385262"/>
              <a:ext cx="124901" cy="123811"/>
            </a:xfrm>
            <a:custGeom>
              <a:avLst/>
              <a:gdLst/>
              <a:ahLst/>
              <a:cxnLst/>
              <a:rect l="l" t="t" r="r" b="b"/>
              <a:pathLst>
                <a:path w="3208" h="3183" extrusionOk="0">
                  <a:moveTo>
                    <a:pt x="1555" y="98"/>
                  </a:moveTo>
                  <a:cubicBezTo>
                    <a:pt x="1871" y="171"/>
                    <a:pt x="1871" y="705"/>
                    <a:pt x="1871" y="705"/>
                  </a:cubicBezTo>
                  <a:cubicBezTo>
                    <a:pt x="1871" y="729"/>
                    <a:pt x="1895" y="754"/>
                    <a:pt x="1920" y="754"/>
                  </a:cubicBezTo>
                  <a:cubicBezTo>
                    <a:pt x="1944" y="754"/>
                    <a:pt x="1968" y="754"/>
                    <a:pt x="1968" y="729"/>
                  </a:cubicBezTo>
                  <a:cubicBezTo>
                    <a:pt x="2065" y="535"/>
                    <a:pt x="2260" y="243"/>
                    <a:pt x="2381" y="243"/>
                  </a:cubicBezTo>
                  <a:cubicBezTo>
                    <a:pt x="2405" y="243"/>
                    <a:pt x="2430" y="243"/>
                    <a:pt x="2430" y="268"/>
                  </a:cubicBezTo>
                  <a:cubicBezTo>
                    <a:pt x="2600" y="389"/>
                    <a:pt x="2478" y="802"/>
                    <a:pt x="2405" y="948"/>
                  </a:cubicBezTo>
                  <a:cubicBezTo>
                    <a:pt x="2386" y="988"/>
                    <a:pt x="2414" y="1027"/>
                    <a:pt x="2452" y="1027"/>
                  </a:cubicBezTo>
                  <a:cubicBezTo>
                    <a:pt x="2460" y="1027"/>
                    <a:pt x="2469" y="1025"/>
                    <a:pt x="2478" y="1021"/>
                  </a:cubicBezTo>
                  <a:cubicBezTo>
                    <a:pt x="2600" y="972"/>
                    <a:pt x="2745" y="924"/>
                    <a:pt x="2891" y="924"/>
                  </a:cubicBezTo>
                  <a:cubicBezTo>
                    <a:pt x="2940" y="924"/>
                    <a:pt x="3013" y="924"/>
                    <a:pt x="3061" y="972"/>
                  </a:cubicBezTo>
                  <a:cubicBezTo>
                    <a:pt x="3061" y="972"/>
                    <a:pt x="3061" y="996"/>
                    <a:pt x="3061" y="996"/>
                  </a:cubicBezTo>
                  <a:cubicBezTo>
                    <a:pt x="3037" y="1142"/>
                    <a:pt x="2745" y="1409"/>
                    <a:pt x="2551" y="1580"/>
                  </a:cubicBezTo>
                  <a:cubicBezTo>
                    <a:pt x="2527" y="1580"/>
                    <a:pt x="2527" y="1604"/>
                    <a:pt x="2527" y="1628"/>
                  </a:cubicBezTo>
                  <a:cubicBezTo>
                    <a:pt x="2551" y="1628"/>
                    <a:pt x="2551" y="1652"/>
                    <a:pt x="2575" y="1652"/>
                  </a:cubicBezTo>
                  <a:cubicBezTo>
                    <a:pt x="2721" y="1652"/>
                    <a:pt x="3134" y="1725"/>
                    <a:pt x="3134" y="1920"/>
                  </a:cubicBezTo>
                  <a:cubicBezTo>
                    <a:pt x="3134" y="2114"/>
                    <a:pt x="2624" y="2163"/>
                    <a:pt x="2430" y="2163"/>
                  </a:cubicBezTo>
                  <a:cubicBezTo>
                    <a:pt x="2430" y="2163"/>
                    <a:pt x="2405" y="2163"/>
                    <a:pt x="2405" y="2187"/>
                  </a:cubicBezTo>
                  <a:cubicBezTo>
                    <a:pt x="2381" y="2211"/>
                    <a:pt x="2381" y="2211"/>
                    <a:pt x="2405" y="2235"/>
                  </a:cubicBezTo>
                  <a:cubicBezTo>
                    <a:pt x="2405" y="2235"/>
                    <a:pt x="2697" y="2551"/>
                    <a:pt x="2527" y="2794"/>
                  </a:cubicBezTo>
                  <a:cubicBezTo>
                    <a:pt x="2503" y="2818"/>
                    <a:pt x="2454" y="2843"/>
                    <a:pt x="2430" y="2843"/>
                  </a:cubicBezTo>
                  <a:cubicBezTo>
                    <a:pt x="2260" y="2843"/>
                    <a:pt x="1992" y="2503"/>
                    <a:pt x="1895" y="2381"/>
                  </a:cubicBezTo>
                  <a:cubicBezTo>
                    <a:pt x="1883" y="2369"/>
                    <a:pt x="1871" y="2363"/>
                    <a:pt x="1862" y="2363"/>
                  </a:cubicBezTo>
                  <a:cubicBezTo>
                    <a:pt x="1853" y="2363"/>
                    <a:pt x="1847" y="2369"/>
                    <a:pt x="1847" y="2381"/>
                  </a:cubicBezTo>
                  <a:cubicBezTo>
                    <a:pt x="1822" y="2381"/>
                    <a:pt x="1798" y="2405"/>
                    <a:pt x="1798" y="2430"/>
                  </a:cubicBezTo>
                  <a:cubicBezTo>
                    <a:pt x="1798" y="2430"/>
                    <a:pt x="1871" y="2964"/>
                    <a:pt x="1579" y="3086"/>
                  </a:cubicBezTo>
                  <a:lnTo>
                    <a:pt x="1507" y="3086"/>
                  </a:lnTo>
                  <a:cubicBezTo>
                    <a:pt x="1312" y="3086"/>
                    <a:pt x="1215" y="2624"/>
                    <a:pt x="1215" y="2454"/>
                  </a:cubicBezTo>
                  <a:cubicBezTo>
                    <a:pt x="1215" y="2430"/>
                    <a:pt x="1191" y="2430"/>
                    <a:pt x="1166" y="2430"/>
                  </a:cubicBezTo>
                  <a:cubicBezTo>
                    <a:pt x="1166" y="2430"/>
                    <a:pt x="1166" y="2454"/>
                    <a:pt x="1166" y="2454"/>
                  </a:cubicBezTo>
                  <a:cubicBezTo>
                    <a:pt x="1045" y="2551"/>
                    <a:pt x="899" y="2624"/>
                    <a:pt x="754" y="2624"/>
                  </a:cubicBezTo>
                  <a:cubicBezTo>
                    <a:pt x="656" y="2624"/>
                    <a:pt x="583" y="2600"/>
                    <a:pt x="511" y="2575"/>
                  </a:cubicBezTo>
                  <a:cubicBezTo>
                    <a:pt x="462" y="2551"/>
                    <a:pt x="413" y="2503"/>
                    <a:pt x="413" y="2454"/>
                  </a:cubicBezTo>
                  <a:cubicBezTo>
                    <a:pt x="389" y="2235"/>
                    <a:pt x="729" y="1871"/>
                    <a:pt x="875" y="1725"/>
                  </a:cubicBezTo>
                  <a:cubicBezTo>
                    <a:pt x="875" y="1701"/>
                    <a:pt x="875" y="1701"/>
                    <a:pt x="875" y="1677"/>
                  </a:cubicBezTo>
                  <a:cubicBezTo>
                    <a:pt x="851" y="1652"/>
                    <a:pt x="826" y="1652"/>
                    <a:pt x="826" y="1652"/>
                  </a:cubicBezTo>
                  <a:lnTo>
                    <a:pt x="705" y="1652"/>
                  </a:lnTo>
                  <a:cubicBezTo>
                    <a:pt x="535" y="1652"/>
                    <a:pt x="195" y="1628"/>
                    <a:pt x="146" y="1409"/>
                  </a:cubicBezTo>
                  <a:cubicBezTo>
                    <a:pt x="122" y="1385"/>
                    <a:pt x="122" y="1361"/>
                    <a:pt x="146" y="1337"/>
                  </a:cubicBezTo>
                  <a:cubicBezTo>
                    <a:pt x="219" y="1215"/>
                    <a:pt x="559" y="1191"/>
                    <a:pt x="826" y="1191"/>
                  </a:cubicBezTo>
                  <a:lnTo>
                    <a:pt x="851" y="1191"/>
                  </a:lnTo>
                  <a:cubicBezTo>
                    <a:pt x="899" y="1167"/>
                    <a:pt x="924" y="1118"/>
                    <a:pt x="875" y="1094"/>
                  </a:cubicBezTo>
                  <a:cubicBezTo>
                    <a:pt x="778" y="1021"/>
                    <a:pt x="511" y="778"/>
                    <a:pt x="511" y="608"/>
                  </a:cubicBezTo>
                  <a:cubicBezTo>
                    <a:pt x="511" y="559"/>
                    <a:pt x="511" y="535"/>
                    <a:pt x="535" y="511"/>
                  </a:cubicBezTo>
                  <a:cubicBezTo>
                    <a:pt x="583" y="486"/>
                    <a:pt x="608" y="462"/>
                    <a:pt x="656" y="462"/>
                  </a:cubicBezTo>
                  <a:cubicBezTo>
                    <a:pt x="899" y="511"/>
                    <a:pt x="1118" y="632"/>
                    <a:pt x="1312" y="778"/>
                  </a:cubicBezTo>
                  <a:lnTo>
                    <a:pt x="1361" y="778"/>
                  </a:lnTo>
                  <a:cubicBezTo>
                    <a:pt x="1385" y="754"/>
                    <a:pt x="1385" y="754"/>
                    <a:pt x="1385" y="729"/>
                  </a:cubicBezTo>
                  <a:cubicBezTo>
                    <a:pt x="1361" y="608"/>
                    <a:pt x="1337" y="268"/>
                    <a:pt x="1434" y="146"/>
                  </a:cubicBezTo>
                  <a:cubicBezTo>
                    <a:pt x="1458" y="98"/>
                    <a:pt x="1507" y="98"/>
                    <a:pt x="1555" y="98"/>
                  </a:cubicBezTo>
                  <a:close/>
                  <a:moveTo>
                    <a:pt x="1531" y="1"/>
                  </a:moveTo>
                  <a:cubicBezTo>
                    <a:pt x="1458" y="1"/>
                    <a:pt x="1385" y="25"/>
                    <a:pt x="1337" y="73"/>
                  </a:cubicBezTo>
                  <a:cubicBezTo>
                    <a:pt x="1239" y="243"/>
                    <a:pt x="1215" y="438"/>
                    <a:pt x="1239" y="632"/>
                  </a:cubicBezTo>
                  <a:cubicBezTo>
                    <a:pt x="1069" y="486"/>
                    <a:pt x="875" y="389"/>
                    <a:pt x="632" y="365"/>
                  </a:cubicBezTo>
                  <a:cubicBezTo>
                    <a:pt x="583" y="365"/>
                    <a:pt x="511" y="389"/>
                    <a:pt x="462" y="413"/>
                  </a:cubicBezTo>
                  <a:cubicBezTo>
                    <a:pt x="413" y="462"/>
                    <a:pt x="389" y="535"/>
                    <a:pt x="389" y="584"/>
                  </a:cubicBezTo>
                  <a:cubicBezTo>
                    <a:pt x="438" y="778"/>
                    <a:pt x="559" y="948"/>
                    <a:pt x="705" y="1069"/>
                  </a:cubicBezTo>
                  <a:cubicBezTo>
                    <a:pt x="511" y="1069"/>
                    <a:pt x="171" y="1118"/>
                    <a:pt x="49" y="1264"/>
                  </a:cubicBezTo>
                  <a:cubicBezTo>
                    <a:pt x="0" y="1312"/>
                    <a:pt x="0" y="1361"/>
                    <a:pt x="0" y="1434"/>
                  </a:cubicBezTo>
                  <a:cubicBezTo>
                    <a:pt x="73" y="1701"/>
                    <a:pt x="462" y="1725"/>
                    <a:pt x="681" y="1725"/>
                  </a:cubicBezTo>
                  <a:cubicBezTo>
                    <a:pt x="511" y="1895"/>
                    <a:pt x="243" y="2211"/>
                    <a:pt x="268" y="2454"/>
                  </a:cubicBezTo>
                  <a:cubicBezTo>
                    <a:pt x="292" y="2527"/>
                    <a:pt x="341" y="2600"/>
                    <a:pt x="413" y="2624"/>
                  </a:cubicBezTo>
                  <a:cubicBezTo>
                    <a:pt x="511" y="2673"/>
                    <a:pt x="608" y="2697"/>
                    <a:pt x="705" y="2697"/>
                  </a:cubicBezTo>
                  <a:cubicBezTo>
                    <a:pt x="851" y="2697"/>
                    <a:pt x="996" y="2648"/>
                    <a:pt x="1118" y="2551"/>
                  </a:cubicBezTo>
                  <a:cubicBezTo>
                    <a:pt x="1166" y="2746"/>
                    <a:pt x="1264" y="3183"/>
                    <a:pt x="1507" y="3183"/>
                  </a:cubicBezTo>
                  <a:cubicBezTo>
                    <a:pt x="1531" y="3183"/>
                    <a:pt x="1579" y="3183"/>
                    <a:pt x="1604" y="3159"/>
                  </a:cubicBezTo>
                  <a:cubicBezTo>
                    <a:pt x="1822" y="3037"/>
                    <a:pt x="1944" y="2794"/>
                    <a:pt x="1895" y="2551"/>
                  </a:cubicBezTo>
                  <a:lnTo>
                    <a:pt x="1895" y="2551"/>
                  </a:lnTo>
                  <a:cubicBezTo>
                    <a:pt x="2041" y="2721"/>
                    <a:pt x="2260" y="2940"/>
                    <a:pt x="2430" y="2940"/>
                  </a:cubicBezTo>
                  <a:cubicBezTo>
                    <a:pt x="2503" y="2940"/>
                    <a:pt x="2551" y="2916"/>
                    <a:pt x="2600" y="2867"/>
                  </a:cubicBezTo>
                  <a:cubicBezTo>
                    <a:pt x="2697" y="2648"/>
                    <a:pt x="2673" y="2405"/>
                    <a:pt x="2527" y="2260"/>
                  </a:cubicBezTo>
                  <a:cubicBezTo>
                    <a:pt x="2745" y="2235"/>
                    <a:pt x="3207" y="2163"/>
                    <a:pt x="3207" y="1920"/>
                  </a:cubicBezTo>
                  <a:cubicBezTo>
                    <a:pt x="3207" y="1677"/>
                    <a:pt x="2867" y="1604"/>
                    <a:pt x="2673" y="1580"/>
                  </a:cubicBezTo>
                  <a:cubicBezTo>
                    <a:pt x="2818" y="1434"/>
                    <a:pt x="3134" y="1191"/>
                    <a:pt x="3134" y="1021"/>
                  </a:cubicBezTo>
                  <a:cubicBezTo>
                    <a:pt x="3134" y="972"/>
                    <a:pt x="3110" y="948"/>
                    <a:pt x="3086" y="899"/>
                  </a:cubicBezTo>
                  <a:cubicBezTo>
                    <a:pt x="3037" y="851"/>
                    <a:pt x="2940" y="826"/>
                    <a:pt x="2867" y="826"/>
                  </a:cubicBezTo>
                  <a:cubicBezTo>
                    <a:pt x="2745" y="826"/>
                    <a:pt x="2624" y="851"/>
                    <a:pt x="2503" y="899"/>
                  </a:cubicBezTo>
                  <a:cubicBezTo>
                    <a:pt x="2551" y="729"/>
                    <a:pt x="2648" y="341"/>
                    <a:pt x="2478" y="195"/>
                  </a:cubicBezTo>
                  <a:cubicBezTo>
                    <a:pt x="2430" y="171"/>
                    <a:pt x="2405" y="146"/>
                    <a:pt x="2357" y="146"/>
                  </a:cubicBezTo>
                  <a:cubicBezTo>
                    <a:pt x="2187" y="146"/>
                    <a:pt x="2017" y="389"/>
                    <a:pt x="1920" y="559"/>
                  </a:cubicBezTo>
                  <a:cubicBezTo>
                    <a:pt x="1895" y="365"/>
                    <a:pt x="1798" y="73"/>
                    <a:pt x="15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" name="Google Shape;212;p6"/>
            <p:cNvSpPr/>
            <p:nvPr/>
          </p:nvSpPr>
          <p:spPr>
            <a:xfrm>
              <a:off x="-990111" y="1535195"/>
              <a:ext cx="60482" cy="203966"/>
            </a:xfrm>
            <a:custGeom>
              <a:avLst/>
              <a:gdLst/>
              <a:ahLst/>
              <a:cxnLst/>
              <a:rect l="l" t="t" r="r" b="b"/>
              <a:pathLst>
                <a:path w="1556" h="5234" extrusionOk="0">
                  <a:moveTo>
                    <a:pt x="70" y="1"/>
                  </a:moveTo>
                  <a:cubicBezTo>
                    <a:pt x="64" y="1"/>
                    <a:pt x="56" y="4"/>
                    <a:pt x="49" y="11"/>
                  </a:cubicBezTo>
                  <a:cubicBezTo>
                    <a:pt x="25" y="11"/>
                    <a:pt x="1" y="35"/>
                    <a:pt x="25" y="60"/>
                  </a:cubicBezTo>
                  <a:cubicBezTo>
                    <a:pt x="49" y="108"/>
                    <a:pt x="1458" y="3290"/>
                    <a:pt x="948" y="5185"/>
                  </a:cubicBezTo>
                  <a:cubicBezTo>
                    <a:pt x="948" y="5210"/>
                    <a:pt x="948" y="5234"/>
                    <a:pt x="972" y="5234"/>
                  </a:cubicBezTo>
                  <a:cubicBezTo>
                    <a:pt x="1021" y="5234"/>
                    <a:pt x="1045" y="5234"/>
                    <a:pt x="1045" y="5185"/>
                  </a:cubicBezTo>
                  <a:cubicBezTo>
                    <a:pt x="1555" y="3290"/>
                    <a:pt x="122" y="60"/>
                    <a:pt x="98" y="35"/>
                  </a:cubicBezTo>
                  <a:cubicBezTo>
                    <a:pt x="98" y="18"/>
                    <a:pt x="86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" name="Google Shape;213;p6"/>
            <p:cNvSpPr/>
            <p:nvPr/>
          </p:nvSpPr>
          <p:spPr>
            <a:xfrm>
              <a:off x="-1056319" y="1471858"/>
              <a:ext cx="125975" cy="123453"/>
            </a:xfrm>
            <a:custGeom>
              <a:avLst/>
              <a:gdLst/>
              <a:ahLst/>
              <a:cxnLst/>
              <a:rect l="l" t="t" r="r" b="b"/>
              <a:pathLst>
                <a:path w="3232" h="3168" extrusionOk="0">
                  <a:moveTo>
                    <a:pt x="1513" y="97"/>
                  </a:moveTo>
                  <a:cubicBezTo>
                    <a:pt x="1527" y="97"/>
                    <a:pt x="1541" y="99"/>
                    <a:pt x="1555" y="107"/>
                  </a:cubicBezTo>
                  <a:cubicBezTo>
                    <a:pt x="1871" y="155"/>
                    <a:pt x="1895" y="714"/>
                    <a:pt x="1895" y="714"/>
                  </a:cubicBezTo>
                  <a:cubicBezTo>
                    <a:pt x="1895" y="738"/>
                    <a:pt x="1895" y="738"/>
                    <a:pt x="1919" y="738"/>
                  </a:cubicBezTo>
                  <a:cubicBezTo>
                    <a:pt x="1926" y="745"/>
                    <a:pt x="1934" y="748"/>
                    <a:pt x="1940" y="748"/>
                  </a:cubicBezTo>
                  <a:cubicBezTo>
                    <a:pt x="1956" y="748"/>
                    <a:pt x="1968" y="731"/>
                    <a:pt x="1968" y="714"/>
                  </a:cubicBezTo>
                  <a:cubicBezTo>
                    <a:pt x="2065" y="544"/>
                    <a:pt x="2259" y="228"/>
                    <a:pt x="2381" y="228"/>
                  </a:cubicBezTo>
                  <a:cubicBezTo>
                    <a:pt x="2405" y="228"/>
                    <a:pt x="2430" y="252"/>
                    <a:pt x="2454" y="252"/>
                  </a:cubicBezTo>
                  <a:cubicBezTo>
                    <a:pt x="2600" y="398"/>
                    <a:pt x="2478" y="811"/>
                    <a:pt x="2430" y="957"/>
                  </a:cubicBezTo>
                  <a:cubicBezTo>
                    <a:pt x="2405" y="957"/>
                    <a:pt x="2405" y="981"/>
                    <a:pt x="2430" y="1005"/>
                  </a:cubicBezTo>
                  <a:lnTo>
                    <a:pt x="2478" y="1005"/>
                  </a:lnTo>
                  <a:cubicBezTo>
                    <a:pt x="2600" y="933"/>
                    <a:pt x="2745" y="908"/>
                    <a:pt x="2891" y="908"/>
                  </a:cubicBezTo>
                  <a:cubicBezTo>
                    <a:pt x="2940" y="908"/>
                    <a:pt x="3013" y="908"/>
                    <a:pt x="3061" y="957"/>
                  </a:cubicBezTo>
                  <a:cubicBezTo>
                    <a:pt x="3061" y="957"/>
                    <a:pt x="3061" y="981"/>
                    <a:pt x="3061" y="981"/>
                  </a:cubicBezTo>
                  <a:cubicBezTo>
                    <a:pt x="3037" y="1127"/>
                    <a:pt x="2745" y="1394"/>
                    <a:pt x="2551" y="1540"/>
                  </a:cubicBezTo>
                  <a:cubicBezTo>
                    <a:pt x="2551" y="1564"/>
                    <a:pt x="2527" y="1588"/>
                    <a:pt x="2527" y="1588"/>
                  </a:cubicBezTo>
                  <a:cubicBezTo>
                    <a:pt x="2551" y="1613"/>
                    <a:pt x="2551" y="1637"/>
                    <a:pt x="2575" y="1637"/>
                  </a:cubicBezTo>
                  <a:cubicBezTo>
                    <a:pt x="2575" y="1637"/>
                    <a:pt x="3134" y="1710"/>
                    <a:pt x="3134" y="1904"/>
                  </a:cubicBezTo>
                  <a:cubicBezTo>
                    <a:pt x="3134" y="2099"/>
                    <a:pt x="2624" y="2147"/>
                    <a:pt x="2454" y="2147"/>
                  </a:cubicBezTo>
                  <a:cubicBezTo>
                    <a:pt x="2430" y="2147"/>
                    <a:pt x="2405" y="2147"/>
                    <a:pt x="2405" y="2171"/>
                  </a:cubicBezTo>
                  <a:cubicBezTo>
                    <a:pt x="2381" y="2171"/>
                    <a:pt x="2381" y="2196"/>
                    <a:pt x="2405" y="2220"/>
                  </a:cubicBezTo>
                  <a:cubicBezTo>
                    <a:pt x="2405" y="2220"/>
                    <a:pt x="2697" y="2536"/>
                    <a:pt x="2527" y="2779"/>
                  </a:cubicBezTo>
                  <a:cubicBezTo>
                    <a:pt x="2502" y="2803"/>
                    <a:pt x="2478" y="2827"/>
                    <a:pt x="2430" y="2827"/>
                  </a:cubicBezTo>
                  <a:cubicBezTo>
                    <a:pt x="2259" y="2827"/>
                    <a:pt x="1992" y="2487"/>
                    <a:pt x="1895" y="2341"/>
                  </a:cubicBezTo>
                  <a:cubicBezTo>
                    <a:pt x="1895" y="2341"/>
                    <a:pt x="1884" y="2331"/>
                    <a:pt x="1870" y="2331"/>
                  </a:cubicBezTo>
                  <a:cubicBezTo>
                    <a:pt x="1863" y="2331"/>
                    <a:pt x="1855" y="2333"/>
                    <a:pt x="1846" y="2341"/>
                  </a:cubicBezTo>
                  <a:cubicBezTo>
                    <a:pt x="1822" y="2341"/>
                    <a:pt x="1822" y="2366"/>
                    <a:pt x="1822" y="2390"/>
                  </a:cubicBezTo>
                  <a:cubicBezTo>
                    <a:pt x="1822" y="2390"/>
                    <a:pt x="1895" y="2924"/>
                    <a:pt x="1579" y="3046"/>
                  </a:cubicBezTo>
                  <a:lnTo>
                    <a:pt x="1531" y="3046"/>
                  </a:lnTo>
                  <a:cubicBezTo>
                    <a:pt x="1336" y="3046"/>
                    <a:pt x="1239" y="2609"/>
                    <a:pt x="1215" y="2439"/>
                  </a:cubicBezTo>
                  <a:cubicBezTo>
                    <a:pt x="1215" y="2414"/>
                    <a:pt x="1191" y="2414"/>
                    <a:pt x="1191" y="2414"/>
                  </a:cubicBezTo>
                  <a:lnTo>
                    <a:pt x="1142" y="2414"/>
                  </a:lnTo>
                  <a:cubicBezTo>
                    <a:pt x="1021" y="2512"/>
                    <a:pt x="875" y="2584"/>
                    <a:pt x="705" y="2584"/>
                  </a:cubicBezTo>
                  <a:cubicBezTo>
                    <a:pt x="632" y="2584"/>
                    <a:pt x="535" y="2560"/>
                    <a:pt x="462" y="2536"/>
                  </a:cubicBezTo>
                  <a:cubicBezTo>
                    <a:pt x="413" y="2512"/>
                    <a:pt x="389" y="2463"/>
                    <a:pt x="365" y="2414"/>
                  </a:cubicBezTo>
                  <a:cubicBezTo>
                    <a:pt x="340" y="2220"/>
                    <a:pt x="705" y="1831"/>
                    <a:pt x="826" y="1686"/>
                  </a:cubicBezTo>
                  <a:cubicBezTo>
                    <a:pt x="851" y="1661"/>
                    <a:pt x="826" y="1613"/>
                    <a:pt x="802" y="1613"/>
                  </a:cubicBezTo>
                  <a:lnTo>
                    <a:pt x="656" y="1613"/>
                  </a:lnTo>
                  <a:cubicBezTo>
                    <a:pt x="510" y="1613"/>
                    <a:pt x="170" y="1588"/>
                    <a:pt x="122" y="1394"/>
                  </a:cubicBezTo>
                  <a:cubicBezTo>
                    <a:pt x="122" y="1370"/>
                    <a:pt x="122" y="1345"/>
                    <a:pt x="146" y="1321"/>
                  </a:cubicBezTo>
                  <a:cubicBezTo>
                    <a:pt x="219" y="1200"/>
                    <a:pt x="559" y="1175"/>
                    <a:pt x="826" y="1175"/>
                  </a:cubicBezTo>
                  <a:lnTo>
                    <a:pt x="875" y="1175"/>
                  </a:lnTo>
                  <a:cubicBezTo>
                    <a:pt x="875" y="1175"/>
                    <a:pt x="899" y="1151"/>
                    <a:pt x="923" y="1151"/>
                  </a:cubicBezTo>
                  <a:cubicBezTo>
                    <a:pt x="923" y="1127"/>
                    <a:pt x="899" y="1103"/>
                    <a:pt x="899" y="1078"/>
                  </a:cubicBezTo>
                  <a:cubicBezTo>
                    <a:pt x="802" y="1005"/>
                    <a:pt x="510" y="762"/>
                    <a:pt x="510" y="592"/>
                  </a:cubicBezTo>
                  <a:cubicBezTo>
                    <a:pt x="510" y="568"/>
                    <a:pt x="535" y="520"/>
                    <a:pt x="559" y="495"/>
                  </a:cubicBezTo>
                  <a:cubicBezTo>
                    <a:pt x="583" y="471"/>
                    <a:pt x="632" y="471"/>
                    <a:pt x="680" y="471"/>
                  </a:cubicBezTo>
                  <a:cubicBezTo>
                    <a:pt x="899" y="520"/>
                    <a:pt x="1142" y="617"/>
                    <a:pt x="1312" y="762"/>
                  </a:cubicBezTo>
                  <a:cubicBezTo>
                    <a:pt x="1324" y="775"/>
                    <a:pt x="1336" y="781"/>
                    <a:pt x="1345" y="781"/>
                  </a:cubicBezTo>
                  <a:cubicBezTo>
                    <a:pt x="1355" y="781"/>
                    <a:pt x="1361" y="775"/>
                    <a:pt x="1361" y="762"/>
                  </a:cubicBezTo>
                  <a:cubicBezTo>
                    <a:pt x="1385" y="762"/>
                    <a:pt x="1409" y="738"/>
                    <a:pt x="1385" y="714"/>
                  </a:cubicBezTo>
                  <a:cubicBezTo>
                    <a:pt x="1361" y="592"/>
                    <a:pt x="1336" y="252"/>
                    <a:pt x="1434" y="131"/>
                  </a:cubicBezTo>
                  <a:cubicBezTo>
                    <a:pt x="1451" y="114"/>
                    <a:pt x="1480" y="97"/>
                    <a:pt x="1513" y="97"/>
                  </a:cubicBezTo>
                  <a:close/>
                  <a:moveTo>
                    <a:pt x="1497" y="0"/>
                  </a:moveTo>
                  <a:cubicBezTo>
                    <a:pt x="1437" y="0"/>
                    <a:pt x="1373" y="28"/>
                    <a:pt x="1336" y="82"/>
                  </a:cubicBezTo>
                  <a:cubicBezTo>
                    <a:pt x="1263" y="252"/>
                    <a:pt x="1215" y="447"/>
                    <a:pt x="1263" y="617"/>
                  </a:cubicBezTo>
                  <a:cubicBezTo>
                    <a:pt x="1093" y="471"/>
                    <a:pt x="875" y="398"/>
                    <a:pt x="656" y="349"/>
                  </a:cubicBezTo>
                  <a:cubicBezTo>
                    <a:pt x="583" y="349"/>
                    <a:pt x="535" y="374"/>
                    <a:pt x="462" y="422"/>
                  </a:cubicBezTo>
                  <a:cubicBezTo>
                    <a:pt x="413" y="447"/>
                    <a:pt x="389" y="520"/>
                    <a:pt x="389" y="568"/>
                  </a:cubicBezTo>
                  <a:cubicBezTo>
                    <a:pt x="413" y="762"/>
                    <a:pt x="608" y="957"/>
                    <a:pt x="729" y="1054"/>
                  </a:cubicBezTo>
                  <a:cubicBezTo>
                    <a:pt x="510" y="1078"/>
                    <a:pt x="170" y="1103"/>
                    <a:pt x="49" y="1248"/>
                  </a:cubicBezTo>
                  <a:cubicBezTo>
                    <a:pt x="25" y="1297"/>
                    <a:pt x="0" y="1370"/>
                    <a:pt x="25" y="1418"/>
                  </a:cubicBezTo>
                  <a:cubicBezTo>
                    <a:pt x="73" y="1686"/>
                    <a:pt x="462" y="1710"/>
                    <a:pt x="680" y="1710"/>
                  </a:cubicBezTo>
                  <a:cubicBezTo>
                    <a:pt x="535" y="1880"/>
                    <a:pt x="243" y="2220"/>
                    <a:pt x="292" y="2439"/>
                  </a:cubicBezTo>
                  <a:cubicBezTo>
                    <a:pt x="292" y="2536"/>
                    <a:pt x="340" y="2584"/>
                    <a:pt x="438" y="2633"/>
                  </a:cubicBezTo>
                  <a:cubicBezTo>
                    <a:pt x="510" y="2682"/>
                    <a:pt x="608" y="2706"/>
                    <a:pt x="705" y="2706"/>
                  </a:cubicBezTo>
                  <a:cubicBezTo>
                    <a:pt x="875" y="2682"/>
                    <a:pt x="1021" y="2633"/>
                    <a:pt x="1142" y="2560"/>
                  </a:cubicBezTo>
                  <a:cubicBezTo>
                    <a:pt x="1166" y="2730"/>
                    <a:pt x="1263" y="3167"/>
                    <a:pt x="1531" y="3167"/>
                  </a:cubicBezTo>
                  <a:lnTo>
                    <a:pt x="1628" y="3167"/>
                  </a:lnTo>
                  <a:cubicBezTo>
                    <a:pt x="1822" y="3046"/>
                    <a:pt x="1944" y="2803"/>
                    <a:pt x="1919" y="2560"/>
                  </a:cubicBezTo>
                  <a:lnTo>
                    <a:pt x="1919" y="2560"/>
                  </a:lnTo>
                  <a:cubicBezTo>
                    <a:pt x="2041" y="2706"/>
                    <a:pt x="2259" y="2949"/>
                    <a:pt x="2454" y="2949"/>
                  </a:cubicBezTo>
                  <a:cubicBezTo>
                    <a:pt x="2502" y="2949"/>
                    <a:pt x="2575" y="2900"/>
                    <a:pt x="2600" y="2852"/>
                  </a:cubicBezTo>
                  <a:cubicBezTo>
                    <a:pt x="2721" y="2657"/>
                    <a:pt x="2697" y="2414"/>
                    <a:pt x="2551" y="2244"/>
                  </a:cubicBezTo>
                  <a:cubicBezTo>
                    <a:pt x="2745" y="2220"/>
                    <a:pt x="3231" y="2147"/>
                    <a:pt x="3231" y="1904"/>
                  </a:cubicBezTo>
                  <a:cubicBezTo>
                    <a:pt x="3231" y="1661"/>
                    <a:pt x="2891" y="1588"/>
                    <a:pt x="2697" y="1564"/>
                  </a:cubicBezTo>
                  <a:cubicBezTo>
                    <a:pt x="2842" y="1443"/>
                    <a:pt x="3134" y="1175"/>
                    <a:pt x="3134" y="1005"/>
                  </a:cubicBezTo>
                  <a:cubicBezTo>
                    <a:pt x="3134" y="981"/>
                    <a:pt x="3134" y="933"/>
                    <a:pt x="3110" y="908"/>
                  </a:cubicBezTo>
                  <a:cubicBezTo>
                    <a:pt x="3055" y="854"/>
                    <a:pt x="3000" y="826"/>
                    <a:pt x="2935" y="826"/>
                  </a:cubicBezTo>
                  <a:cubicBezTo>
                    <a:pt x="2914" y="826"/>
                    <a:pt x="2891" y="829"/>
                    <a:pt x="2867" y="835"/>
                  </a:cubicBezTo>
                  <a:cubicBezTo>
                    <a:pt x="2745" y="835"/>
                    <a:pt x="2624" y="860"/>
                    <a:pt x="2527" y="884"/>
                  </a:cubicBezTo>
                  <a:cubicBezTo>
                    <a:pt x="2575" y="714"/>
                    <a:pt x="2672" y="349"/>
                    <a:pt x="2478" y="179"/>
                  </a:cubicBezTo>
                  <a:cubicBezTo>
                    <a:pt x="2454" y="155"/>
                    <a:pt x="2405" y="155"/>
                    <a:pt x="2381" y="131"/>
                  </a:cubicBezTo>
                  <a:cubicBezTo>
                    <a:pt x="2211" y="131"/>
                    <a:pt x="2041" y="374"/>
                    <a:pt x="1944" y="544"/>
                  </a:cubicBezTo>
                  <a:cubicBezTo>
                    <a:pt x="1919" y="349"/>
                    <a:pt x="1822" y="58"/>
                    <a:pt x="1555" y="9"/>
                  </a:cubicBezTo>
                  <a:cubicBezTo>
                    <a:pt x="1537" y="3"/>
                    <a:pt x="1517" y="0"/>
                    <a:pt x="14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" name="Google Shape;214;p6"/>
            <p:cNvSpPr/>
            <p:nvPr/>
          </p:nvSpPr>
          <p:spPr>
            <a:xfrm>
              <a:off x="-933207" y="1418541"/>
              <a:ext cx="55830" cy="54749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29" y="1"/>
                  </a:moveTo>
                  <a:cubicBezTo>
                    <a:pt x="340" y="1"/>
                    <a:pt x="0" y="317"/>
                    <a:pt x="0" y="705"/>
                  </a:cubicBezTo>
                  <a:cubicBezTo>
                    <a:pt x="0" y="1094"/>
                    <a:pt x="340" y="1410"/>
                    <a:pt x="729" y="1410"/>
                  </a:cubicBezTo>
                  <a:cubicBezTo>
                    <a:pt x="1118" y="1410"/>
                    <a:pt x="1434" y="1094"/>
                    <a:pt x="1434" y="705"/>
                  </a:cubicBezTo>
                  <a:cubicBezTo>
                    <a:pt x="1434" y="317"/>
                    <a:pt x="1118" y="1"/>
                    <a:pt x="72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" name="Google Shape;215;p6"/>
            <p:cNvSpPr/>
            <p:nvPr/>
          </p:nvSpPr>
          <p:spPr>
            <a:xfrm>
              <a:off x="-1021247" y="1507284"/>
              <a:ext cx="55830" cy="55106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05" y="0"/>
                  </a:moveTo>
                  <a:cubicBezTo>
                    <a:pt x="316" y="0"/>
                    <a:pt x="0" y="316"/>
                    <a:pt x="0" y="705"/>
                  </a:cubicBezTo>
                  <a:cubicBezTo>
                    <a:pt x="0" y="1093"/>
                    <a:pt x="316" y="1409"/>
                    <a:pt x="705" y="1409"/>
                  </a:cubicBezTo>
                  <a:cubicBezTo>
                    <a:pt x="1118" y="1409"/>
                    <a:pt x="1433" y="1093"/>
                    <a:pt x="1433" y="705"/>
                  </a:cubicBezTo>
                  <a:cubicBezTo>
                    <a:pt x="1433" y="316"/>
                    <a:pt x="1118" y="0"/>
                    <a:pt x="70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" name="Google Shape;216;p6"/>
            <p:cNvSpPr/>
            <p:nvPr/>
          </p:nvSpPr>
          <p:spPr>
            <a:xfrm>
              <a:off x="-1029836" y="1690495"/>
              <a:ext cx="173573" cy="64052"/>
            </a:xfrm>
            <a:custGeom>
              <a:avLst/>
              <a:gdLst/>
              <a:ahLst/>
              <a:cxnLst/>
              <a:rect l="l" t="t" r="r" b="b"/>
              <a:pathLst>
                <a:path w="4460" h="1644" extrusionOk="0">
                  <a:moveTo>
                    <a:pt x="2533" y="0"/>
                  </a:moveTo>
                  <a:cubicBezTo>
                    <a:pt x="2511" y="0"/>
                    <a:pt x="2492" y="11"/>
                    <a:pt x="2478" y="34"/>
                  </a:cubicBezTo>
                  <a:cubicBezTo>
                    <a:pt x="2308" y="253"/>
                    <a:pt x="1920" y="763"/>
                    <a:pt x="1920" y="763"/>
                  </a:cubicBezTo>
                  <a:cubicBezTo>
                    <a:pt x="1920" y="763"/>
                    <a:pt x="1830" y="97"/>
                    <a:pt x="1603" y="97"/>
                  </a:cubicBezTo>
                  <a:cubicBezTo>
                    <a:pt x="1567" y="97"/>
                    <a:pt x="1526" y="115"/>
                    <a:pt x="1482" y="156"/>
                  </a:cubicBezTo>
                  <a:cubicBezTo>
                    <a:pt x="1288" y="350"/>
                    <a:pt x="1094" y="544"/>
                    <a:pt x="924" y="739"/>
                  </a:cubicBezTo>
                  <a:cubicBezTo>
                    <a:pt x="924" y="739"/>
                    <a:pt x="672" y="73"/>
                    <a:pt x="493" y="73"/>
                  </a:cubicBezTo>
                  <a:cubicBezTo>
                    <a:pt x="464" y="73"/>
                    <a:pt x="437" y="91"/>
                    <a:pt x="413" y="131"/>
                  </a:cubicBezTo>
                  <a:cubicBezTo>
                    <a:pt x="243" y="617"/>
                    <a:pt x="98" y="1103"/>
                    <a:pt x="0" y="1613"/>
                  </a:cubicBezTo>
                  <a:cubicBezTo>
                    <a:pt x="0" y="1613"/>
                    <a:pt x="1039" y="1644"/>
                    <a:pt x="2099" y="1644"/>
                  </a:cubicBezTo>
                  <a:cubicBezTo>
                    <a:pt x="3158" y="1644"/>
                    <a:pt x="4239" y="1613"/>
                    <a:pt x="4324" y="1492"/>
                  </a:cubicBezTo>
                  <a:cubicBezTo>
                    <a:pt x="4459" y="1289"/>
                    <a:pt x="4115" y="108"/>
                    <a:pt x="3813" y="108"/>
                  </a:cubicBezTo>
                  <a:cubicBezTo>
                    <a:pt x="3789" y="108"/>
                    <a:pt x="3765" y="115"/>
                    <a:pt x="3741" y="131"/>
                  </a:cubicBezTo>
                  <a:cubicBezTo>
                    <a:pt x="3523" y="350"/>
                    <a:pt x="3353" y="642"/>
                    <a:pt x="3280" y="933"/>
                  </a:cubicBezTo>
                  <a:cubicBezTo>
                    <a:pt x="3280" y="933"/>
                    <a:pt x="2744" y="0"/>
                    <a:pt x="25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Google Shape;217;p6"/>
            <p:cNvSpPr/>
            <p:nvPr/>
          </p:nvSpPr>
          <p:spPr>
            <a:xfrm>
              <a:off x="-887041" y="1718764"/>
              <a:ext cx="8589" cy="31489"/>
            </a:xfrm>
            <a:custGeom>
              <a:avLst/>
              <a:gdLst/>
              <a:ahLst/>
              <a:cxnLst/>
              <a:rect l="l" t="t" r="r" b="b"/>
              <a:pathLst>
                <a:path w="220" h="809" extrusionOk="0">
                  <a:moveTo>
                    <a:pt x="159" y="1"/>
                  </a:moveTo>
                  <a:cubicBezTo>
                    <a:pt x="140" y="1"/>
                    <a:pt x="122" y="13"/>
                    <a:pt x="122" y="37"/>
                  </a:cubicBezTo>
                  <a:cubicBezTo>
                    <a:pt x="122" y="256"/>
                    <a:pt x="98" y="499"/>
                    <a:pt x="25" y="741"/>
                  </a:cubicBezTo>
                  <a:cubicBezTo>
                    <a:pt x="1" y="741"/>
                    <a:pt x="1" y="790"/>
                    <a:pt x="25" y="790"/>
                  </a:cubicBezTo>
                  <a:lnTo>
                    <a:pt x="49" y="790"/>
                  </a:lnTo>
                  <a:cubicBezTo>
                    <a:pt x="49" y="802"/>
                    <a:pt x="55" y="808"/>
                    <a:pt x="64" y="808"/>
                  </a:cubicBezTo>
                  <a:cubicBezTo>
                    <a:pt x="73" y="808"/>
                    <a:pt x="86" y="802"/>
                    <a:pt x="98" y="790"/>
                  </a:cubicBezTo>
                  <a:cubicBezTo>
                    <a:pt x="195" y="547"/>
                    <a:pt x="219" y="280"/>
                    <a:pt x="195" y="37"/>
                  </a:cubicBezTo>
                  <a:cubicBezTo>
                    <a:pt x="195" y="13"/>
                    <a:pt x="177" y="1"/>
                    <a:pt x="1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218;p6"/>
            <p:cNvSpPr/>
            <p:nvPr/>
          </p:nvSpPr>
          <p:spPr>
            <a:xfrm>
              <a:off x="-931418" y="1708744"/>
              <a:ext cx="10379" cy="40793"/>
            </a:xfrm>
            <a:custGeom>
              <a:avLst/>
              <a:gdLst/>
              <a:ahLst/>
              <a:cxnLst/>
              <a:rect l="l" t="t" r="r" b="b"/>
              <a:pathLst>
                <a:path w="269" h="1046" extrusionOk="0">
                  <a:moveTo>
                    <a:pt x="147" y="0"/>
                  </a:moveTo>
                  <a:cubicBezTo>
                    <a:pt x="122" y="0"/>
                    <a:pt x="98" y="25"/>
                    <a:pt x="122" y="49"/>
                  </a:cubicBezTo>
                  <a:cubicBezTo>
                    <a:pt x="147" y="365"/>
                    <a:pt x="122" y="875"/>
                    <a:pt x="1" y="948"/>
                  </a:cubicBezTo>
                  <a:cubicBezTo>
                    <a:pt x="1" y="972"/>
                    <a:pt x="1" y="996"/>
                    <a:pt x="1" y="1021"/>
                  </a:cubicBezTo>
                  <a:cubicBezTo>
                    <a:pt x="25" y="1021"/>
                    <a:pt x="25" y="1045"/>
                    <a:pt x="49" y="1045"/>
                  </a:cubicBezTo>
                  <a:lnTo>
                    <a:pt x="74" y="1045"/>
                  </a:lnTo>
                  <a:cubicBezTo>
                    <a:pt x="268" y="924"/>
                    <a:pt x="195" y="195"/>
                    <a:pt x="195" y="49"/>
                  </a:cubicBezTo>
                  <a:cubicBezTo>
                    <a:pt x="195" y="0"/>
                    <a:pt x="171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Google Shape;219;p6"/>
            <p:cNvSpPr/>
            <p:nvPr/>
          </p:nvSpPr>
          <p:spPr>
            <a:xfrm>
              <a:off x="-976869" y="1713396"/>
              <a:ext cx="6800" cy="34352"/>
            </a:xfrm>
            <a:custGeom>
              <a:avLst/>
              <a:gdLst/>
              <a:ahLst/>
              <a:cxnLst/>
              <a:rect l="l" t="t" r="r" b="b"/>
              <a:pathLst>
                <a:path w="171" h="876" extrusionOk="0">
                  <a:moveTo>
                    <a:pt x="122" y="1"/>
                  </a:moveTo>
                  <a:cubicBezTo>
                    <a:pt x="98" y="1"/>
                    <a:pt x="74" y="25"/>
                    <a:pt x="74" y="50"/>
                  </a:cubicBezTo>
                  <a:cubicBezTo>
                    <a:pt x="74" y="317"/>
                    <a:pt x="49" y="560"/>
                    <a:pt x="1" y="827"/>
                  </a:cubicBezTo>
                  <a:cubicBezTo>
                    <a:pt x="1" y="851"/>
                    <a:pt x="1" y="875"/>
                    <a:pt x="49" y="875"/>
                  </a:cubicBezTo>
                  <a:cubicBezTo>
                    <a:pt x="74" y="875"/>
                    <a:pt x="98" y="875"/>
                    <a:pt x="98" y="851"/>
                  </a:cubicBezTo>
                  <a:cubicBezTo>
                    <a:pt x="147" y="584"/>
                    <a:pt x="171" y="317"/>
                    <a:pt x="171" y="50"/>
                  </a:cubicBezTo>
                  <a:cubicBezTo>
                    <a:pt x="171" y="25"/>
                    <a:pt x="147" y="1"/>
                    <a:pt x="1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" name="Google Shape;220;p6"/>
            <p:cNvSpPr/>
            <p:nvPr/>
          </p:nvSpPr>
          <p:spPr>
            <a:xfrm>
              <a:off x="-1015520" y="1710891"/>
              <a:ext cx="10378" cy="35783"/>
            </a:xfrm>
            <a:custGeom>
              <a:avLst/>
              <a:gdLst/>
              <a:ahLst/>
              <a:cxnLst/>
              <a:rect l="l" t="t" r="r" b="b"/>
              <a:pathLst>
                <a:path w="269" h="924" extrusionOk="0">
                  <a:moveTo>
                    <a:pt x="98" y="0"/>
                  </a:moveTo>
                  <a:cubicBezTo>
                    <a:pt x="74" y="0"/>
                    <a:pt x="49" y="0"/>
                    <a:pt x="25" y="24"/>
                  </a:cubicBezTo>
                  <a:cubicBezTo>
                    <a:pt x="1" y="316"/>
                    <a:pt x="49" y="607"/>
                    <a:pt x="171" y="899"/>
                  </a:cubicBezTo>
                  <a:cubicBezTo>
                    <a:pt x="171" y="899"/>
                    <a:pt x="195" y="923"/>
                    <a:pt x="195" y="923"/>
                  </a:cubicBezTo>
                  <a:lnTo>
                    <a:pt x="219" y="923"/>
                  </a:lnTo>
                  <a:cubicBezTo>
                    <a:pt x="244" y="899"/>
                    <a:pt x="268" y="875"/>
                    <a:pt x="244" y="850"/>
                  </a:cubicBezTo>
                  <a:cubicBezTo>
                    <a:pt x="147" y="607"/>
                    <a:pt x="98" y="316"/>
                    <a:pt x="122" y="49"/>
                  </a:cubicBezTo>
                  <a:cubicBezTo>
                    <a:pt x="122" y="24"/>
                    <a:pt x="122" y="0"/>
                    <a:pt x="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9" name="Google Shape;221;p6"/>
          <p:cNvGrpSpPr>
            <a:grpSpLocks/>
          </p:cNvGrpSpPr>
          <p:nvPr/>
        </p:nvGrpSpPr>
        <p:grpSpPr bwMode="auto">
          <a:xfrm flipH="1">
            <a:off x="176213" y="5946775"/>
            <a:ext cx="717550" cy="739775"/>
            <a:chOff x="5294267" y="4624350"/>
            <a:chExt cx="383004" cy="395854"/>
          </a:xfrm>
        </p:grpSpPr>
        <p:sp>
          <p:nvSpPr>
            <p:cNvPr id="30" name="Google Shape;222;p6"/>
            <p:cNvSpPr/>
            <p:nvPr/>
          </p:nvSpPr>
          <p:spPr>
            <a:xfrm>
              <a:off x="5358666" y="4859654"/>
              <a:ext cx="58468" cy="160550"/>
            </a:xfrm>
            <a:custGeom>
              <a:avLst/>
              <a:gdLst/>
              <a:ahLst/>
              <a:cxnLst/>
              <a:rect l="l" t="t" r="r" b="b"/>
              <a:pathLst>
                <a:path w="671" h="1845" extrusionOk="0">
                  <a:moveTo>
                    <a:pt x="106" y="0"/>
                  </a:moveTo>
                  <a:cubicBezTo>
                    <a:pt x="55" y="0"/>
                    <a:pt x="0" y="47"/>
                    <a:pt x="15" y="119"/>
                  </a:cubicBezTo>
                  <a:lnTo>
                    <a:pt x="501" y="1796"/>
                  </a:lnTo>
                  <a:cubicBezTo>
                    <a:pt x="501" y="1820"/>
                    <a:pt x="525" y="1844"/>
                    <a:pt x="573" y="1844"/>
                  </a:cubicBezTo>
                  <a:lnTo>
                    <a:pt x="598" y="1844"/>
                  </a:lnTo>
                  <a:cubicBezTo>
                    <a:pt x="646" y="1844"/>
                    <a:pt x="671" y="1796"/>
                    <a:pt x="646" y="1747"/>
                  </a:cubicBezTo>
                  <a:lnTo>
                    <a:pt x="185" y="71"/>
                  </a:lnTo>
                  <a:cubicBezTo>
                    <a:pt x="175" y="22"/>
                    <a:pt x="141" y="0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" name="Google Shape;223;p6"/>
            <p:cNvSpPr/>
            <p:nvPr/>
          </p:nvSpPr>
          <p:spPr>
            <a:xfrm>
              <a:off x="5294267" y="4894482"/>
              <a:ext cx="175403" cy="68808"/>
            </a:xfrm>
            <a:custGeom>
              <a:avLst/>
              <a:gdLst/>
              <a:ahLst/>
              <a:cxnLst/>
              <a:rect l="l" t="t" r="r" b="b"/>
              <a:pathLst>
                <a:path w="2017" h="788" extrusionOk="0">
                  <a:moveTo>
                    <a:pt x="1934" y="0"/>
                  </a:moveTo>
                  <a:cubicBezTo>
                    <a:pt x="1921" y="0"/>
                    <a:pt x="1908" y="3"/>
                    <a:pt x="1895" y="10"/>
                  </a:cubicBezTo>
                  <a:lnTo>
                    <a:pt x="49" y="617"/>
                  </a:lnTo>
                  <a:cubicBezTo>
                    <a:pt x="25" y="642"/>
                    <a:pt x="1" y="666"/>
                    <a:pt x="1" y="714"/>
                  </a:cubicBezTo>
                  <a:cubicBezTo>
                    <a:pt x="1" y="739"/>
                    <a:pt x="49" y="763"/>
                    <a:pt x="74" y="763"/>
                  </a:cubicBezTo>
                  <a:lnTo>
                    <a:pt x="98" y="787"/>
                  </a:lnTo>
                  <a:lnTo>
                    <a:pt x="1944" y="180"/>
                  </a:lnTo>
                  <a:cubicBezTo>
                    <a:pt x="1993" y="156"/>
                    <a:pt x="2017" y="107"/>
                    <a:pt x="1993" y="59"/>
                  </a:cubicBezTo>
                  <a:cubicBezTo>
                    <a:pt x="1993" y="23"/>
                    <a:pt x="1967" y="0"/>
                    <a:pt x="19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224;p6"/>
            <p:cNvSpPr/>
            <p:nvPr/>
          </p:nvSpPr>
          <p:spPr>
            <a:xfrm>
              <a:off x="5310367" y="4884288"/>
              <a:ext cx="150829" cy="93442"/>
            </a:xfrm>
            <a:custGeom>
              <a:avLst/>
              <a:gdLst/>
              <a:ahLst/>
              <a:cxnLst/>
              <a:rect l="l" t="t" r="r" b="b"/>
              <a:pathLst>
                <a:path w="1734" h="1081" extrusionOk="0">
                  <a:moveTo>
                    <a:pt x="110" y="0"/>
                  </a:moveTo>
                  <a:cubicBezTo>
                    <a:pt x="38" y="0"/>
                    <a:pt x="0" y="92"/>
                    <a:pt x="82" y="133"/>
                  </a:cubicBezTo>
                  <a:lnTo>
                    <a:pt x="1588" y="1080"/>
                  </a:lnTo>
                  <a:lnTo>
                    <a:pt x="1637" y="1080"/>
                  </a:lnTo>
                  <a:cubicBezTo>
                    <a:pt x="1661" y="1080"/>
                    <a:pt x="1685" y="1080"/>
                    <a:pt x="1709" y="1056"/>
                  </a:cubicBezTo>
                  <a:cubicBezTo>
                    <a:pt x="1734" y="1007"/>
                    <a:pt x="1709" y="959"/>
                    <a:pt x="1685" y="935"/>
                  </a:cubicBezTo>
                  <a:lnTo>
                    <a:pt x="155" y="11"/>
                  </a:lnTo>
                  <a:cubicBezTo>
                    <a:pt x="139" y="4"/>
                    <a:pt x="124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" name="Google Shape;225;p6"/>
            <p:cNvSpPr/>
            <p:nvPr/>
          </p:nvSpPr>
          <p:spPr>
            <a:xfrm>
              <a:off x="5340872" y="4845213"/>
              <a:ext cx="97445" cy="158002"/>
            </a:xfrm>
            <a:custGeom>
              <a:avLst/>
              <a:gdLst/>
              <a:ahLst/>
              <a:cxnLst/>
              <a:rect l="l" t="t" r="r" b="b"/>
              <a:pathLst>
                <a:path w="1118" h="1814" extrusionOk="0">
                  <a:moveTo>
                    <a:pt x="1010" y="0"/>
                  </a:moveTo>
                  <a:cubicBezTo>
                    <a:pt x="984" y="0"/>
                    <a:pt x="962" y="12"/>
                    <a:pt x="947" y="41"/>
                  </a:cubicBezTo>
                  <a:lnTo>
                    <a:pt x="24" y="1717"/>
                  </a:lnTo>
                  <a:cubicBezTo>
                    <a:pt x="0" y="1741"/>
                    <a:pt x="24" y="1790"/>
                    <a:pt x="49" y="1814"/>
                  </a:cubicBezTo>
                  <a:lnTo>
                    <a:pt x="97" y="1814"/>
                  </a:lnTo>
                  <a:cubicBezTo>
                    <a:pt x="122" y="1814"/>
                    <a:pt x="146" y="1814"/>
                    <a:pt x="170" y="1790"/>
                  </a:cubicBezTo>
                  <a:lnTo>
                    <a:pt x="1093" y="113"/>
                  </a:lnTo>
                  <a:cubicBezTo>
                    <a:pt x="1118" y="89"/>
                    <a:pt x="1093" y="41"/>
                    <a:pt x="1069" y="16"/>
                  </a:cubicBezTo>
                  <a:cubicBezTo>
                    <a:pt x="1049" y="6"/>
                    <a:pt x="1029" y="0"/>
                    <a:pt x="10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" name="Google Shape;226;p6"/>
            <p:cNvSpPr/>
            <p:nvPr/>
          </p:nvSpPr>
          <p:spPr>
            <a:xfrm>
              <a:off x="5499327" y="4624350"/>
              <a:ext cx="175403" cy="150357"/>
            </a:xfrm>
            <a:custGeom>
              <a:avLst/>
              <a:gdLst/>
              <a:ahLst/>
              <a:cxnLst/>
              <a:rect l="l" t="t" r="r" b="b"/>
              <a:pathLst>
                <a:path w="2017" h="1731" extrusionOk="0">
                  <a:moveTo>
                    <a:pt x="1166" y="175"/>
                  </a:moveTo>
                  <a:cubicBezTo>
                    <a:pt x="1555" y="175"/>
                    <a:pt x="1871" y="467"/>
                    <a:pt x="1871" y="856"/>
                  </a:cubicBezTo>
                  <a:cubicBezTo>
                    <a:pt x="1871" y="1285"/>
                    <a:pt x="1511" y="1569"/>
                    <a:pt x="1144" y="1569"/>
                  </a:cubicBezTo>
                  <a:cubicBezTo>
                    <a:pt x="971" y="1569"/>
                    <a:pt x="796" y="1506"/>
                    <a:pt x="656" y="1366"/>
                  </a:cubicBezTo>
                  <a:cubicBezTo>
                    <a:pt x="219" y="929"/>
                    <a:pt x="534" y="175"/>
                    <a:pt x="1166" y="175"/>
                  </a:cubicBezTo>
                  <a:close/>
                  <a:moveTo>
                    <a:pt x="1142" y="1"/>
                  </a:moveTo>
                  <a:cubicBezTo>
                    <a:pt x="930" y="1"/>
                    <a:pt x="714" y="77"/>
                    <a:pt x="534" y="248"/>
                  </a:cubicBezTo>
                  <a:cubicBezTo>
                    <a:pt x="0" y="807"/>
                    <a:pt x="389" y="1730"/>
                    <a:pt x="1166" y="1730"/>
                  </a:cubicBezTo>
                  <a:cubicBezTo>
                    <a:pt x="1628" y="1730"/>
                    <a:pt x="2016" y="1342"/>
                    <a:pt x="2016" y="856"/>
                  </a:cubicBezTo>
                  <a:cubicBezTo>
                    <a:pt x="2016" y="344"/>
                    <a:pt x="1590" y="1"/>
                    <a:pt x="11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" name="Google Shape;227;p6"/>
            <p:cNvSpPr/>
            <p:nvPr/>
          </p:nvSpPr>
          <p:spPr>
            <a:xfrm>
              <a:off x="5615414" y="4833320"/>
              <a:ext cx="32199" cy="89195"/>
            </a:xfrm>
            <a:custGeom>
              <a:avLst/>
              <a:gdLst/>
              <a:ahLst/>
              <a:cxnLst/>
              <a:rect l="l" t="t" r="r" b="b"/>
              <a:pathLst>
                <a:path w="671" h="1845" extrusionOk="0">
                  <a:moveTo>
                    <a:pt x="106" y="0"/>
                  </a:moveTo>
                  <a:cubicBezTo>
                    <a:pt x="55" y="0"/>
                    <a:pt x="0" y="47"/>
                    <a:pt x="15" y="119"/>
                  </a:cubicBezTo>
                  <a:lnTo>
                    <a:pt x="501" y="1796"/>
                  </a:lnTo>
                  <a:cubicBezTo>
                    <a:pt x="501" y="1820"/>
                    <a:pt x="525" y="1844"/>
                    <a:pt x="573" y="1844"/>
                  </a:cubicBezTo>
                  <a:lnTo>
                    <a:pt x="598" y="1844"/>
                  </a:lnTo>
                  <a:cubicBezTo>
                    <a:pt x="646" y="1844"/>
                    <a:pt x="671" y="1796"/>
                    <a:pt x="646" y="1747"/>
                  </a:cubicBezTo>
                  <a:lnTo>
                    <a:pt x="185" y="71"/>
                  </a:lnTo>
                  <a:cubicBezTo>
                    <a:pt x="175" y="22"/>
                    <a:pt x="141" y="0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" name="Google Shape;228;p6"/>
            <p:cNvSpPr/>
            <p:nvPr/>
          </p:nvSpPr>
          <p:spPr>
            <a:xfrm>
              <a:off x="5579826" y="4852858"/>
              <a:ext cx="97445" cy="38226"/>
            </a:xfrm>
            <a:custGeom>
              <a:avLst/>
              <a:gdLst/>
              <a:ahLst/>
              <a:cxnLst/>
              <a:rect l="l" t="t" r="r" b="b"/>
              <a:pathLst>
                <a:path w="2017" h="788" extrusionOk="0">
                  <a:moveTo>
                    <a:pt x="1934" y="0"/>
                  </a:moveTo>
                  <a:cubicBezTo>
                    <a:pt x="1921" y="0"/>
                    <a:pt x="1908" y="3"/>
                    <a:pt x="1895" y="10"/>
                  </a:cubicBezTo>
                  <a:lnTo>
                    <a:pt x="49" y="617"/>
                  </a:lnTo>
                  <a:cubicBezTo>
                    <a:pt x="25" y="642"/>
                    <a:pt x="1" y="666"/>
                    <a:pt x="1" y="714"/>
                  </a:cubicBezTo>
                  <a:cubicBezTo>
                    <a:pt x="1" y="739"/>
                    <a:pt x="49" y="763"/>
                    <a:pt x="74" y="763"/>
                  </a:cubicBezTo>
                  <a:lnTo>
                    <a:pt x="98" y="787"/>
                  </a:lnTo>
                  <a:lnTo>
                    <a:pt x="1944" y="180"/>
                  </a:lnTo>
                  <a:cubicBezTo>
                    <a:pt x="1993" y="156"/>
                    <a:pt x="2017" y="107"/>
                    <a:pt x="1993" y="59"/>
                  </a:cubicBezTo>
                  <a:cubicBezTo>
                    <a:pt x="1993" y="23"/>
                    <a:pt x="1967" y="0"/>
                    <a:pt x="19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" name="Google Shape;229;p6"/>
            <p:cNvSpPr/>
            <p:nvPr/>
          </p:nvSpPr>
          <p:spPr>
            <a:xfrm>
              <a:off x="5589146" y="4846912"/>
              <a:ext cx="83041" cy="52667"/>
            </a:xfrm>
            <a:custGeom>
              <a:avLst/>
              <a:gdLst/>
              <a:ahLst/>
              <a:cxnLst/>
              <a:rect l="l" t="t" r="r" b="b"/>
              <a:pathLst>
                <a:path w="1734" h="1081" extrusionOk="0">
                  <a:moveTo>
                    <a:pt x="110" y="0"/>
                  </a:moveTo>
                  <a:cubicBezTo>
                    <a:pt x="38" y="0"/>
                    <a:pt x="0" y="92"/>
                    <a:pt x="82" y="133"/>
                  </a:cubicBezTo>
                  <a:lnTo>
                    <a:pt x="1588" y="1080"/>
                  </a:lnTo>
                  <a:lnTo>
                    <a:pt x="1637" y="1080"/>
                  </a:lnTo>
                  <a:cubicBezTo>
                    <a:pt x="1661" y="1080"/>
                    <a:pt x="1685" y="1080"/>
                    <a:pt x="1709" y="1056"/>
                  </a:cubicBezTo>
                  <a:cubicBezTo>
                    <a:pt x="1734" y="1007"/>
                    <a:pt x="1709" y="959"/>
                    <a:pt x="1685" y="935"/>
                  </a:cubicBezTo>
                  <a:lnTo>
                    <a:pt x="155" y="11"/>
                  </a:lnTo>
                  <a:cubicBezTo>
                    <a:pt x="139" y="4"/>
                    <a:pt x="124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" name="Google Shape;230;p6"/>
            <p:cNvSpPr/>
            <p:nvPr/>
          </p:nvSpPr>
          <p:spPr>
            <a:xfrm>
              <a:off x="5606093" y="4825675"/>
              <a:ext cx="53384" cy="87495"/>
            </a:xfrm>
            <a:custGeom>
              <a:avLst/>
              <a:gdLst/>
              <a:ahLst/>
              <a:cxnLst/>
              <a:rect l="l" t="t" r="r" b="b"/>
              <a:pathLst>
                <a:path w="1118" h="1814" extrusionOk="0">
                  <a:moveTo>
                    <a:pt x="1010" y="0"/>
                  </a:moveTo>
                  <a:cubicBezTo>
                    <a:pt x="984" y="0"/>
                    <a:pt x="962" y="12"/>
                    <a:pt x="947" y="41"/>
                  </a:cubicBezTo>
                  <a:lnTo>
                    <a:pt x="24" y="1717"/>
                  </a:lnTo>
                  <a:cubicBezTo>
                    <a:pt x="0" y="1741"/>
                    <a:pt x="24" y="1790"/>
                    <a:pt x="49" y="1814"/>
                  </a:cubicBezTo>
                  <a:lnTo>
                    <a:pt x="97" y="1814"/>
                  </a:lnTo>
                  <a:cubicBezTo>
                    <a:pt x="122" y="1814"/>
                    <a:pt x="146" y="1814"/>
                    <a:pt x="170" y="1790"/>
                  </a:cubicBezTo>
                  <a:lnTo>
                    <a:pt x="1093" y="113"/>
                  </a:lnTo>
                  <a:cubicBezTo>
                    <a:pt x="1118" y="89"/>
                    <a:pt x="1093" y="41"/>
                    <a:pt x="1069" y="16"/>
                  </a:cubicBezTo>
                  <a:cubicBezTo>
                    <a:pt x="1049" y="6"/>
                    <a:pt x="1029" y="0"/>
                    <a:pt x="10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9" name="Google Shape;231;p6"/>
          <p:cNvGrpSpPr>
            <a:grpSpLocks/>
          </p:cNvGrpSpPr>
          <p:nvPr/>
        </p:nvGrpSpPr>
        <p:grpSpPr bwMode="auto">
          <a:xfrm rot="14395328" flipH="1">
            <a:off x="11268076" y="381000"/>
            <a:ext cx="715962" cy="363537"/>
            <a:chOff x="5294267" y="4825749"/>
            <a:chExt cx="383004" cy="194455"/>
          </a:xfrm>
        </p:grpSpPr>
        <p:sp>
          <p:nvSpPr>
            <p:cNvPr id="40" name="Google Shape;232;p6"/>
            <p:cNvSpPr/>
            <p:nvPr/>
          </p:nvSpPr>
          <p:spPr>
            <a:xfrm>
              <a:off x="5358550" y="4858470"/>
              <a:ext cx="57748" cy="160489"/>
            </a:xfrm>
            <a:custGeom>
              <a:avLst/>
              <a:gdLst/>
              <a:ahLst/>
              <a:cxnLst/>
              <a:rect l="l" t="t" r="r" b="b"/>
              <a:pathLst>
                <a:path w="671" h="1845" extrusionOk="0">
                  <a:moveTo>
                    <a:pt x="106" y="0"/>
                  </a:moveTo>
                  <a:cubicBezTo>
                    <a:pt x="55" y="0"/>
                    <a:pt x="0" y="47"/>
                    <a:pt x="15" y="119"/>
                  </a:cubicBezTo>
                  <a:lnTo>
                    <a:pt x="501" y="1796"/>
                  </a:lnTo>
                  <a:cubicBezTo>
                    <a:pt x="501" y="1820"/>
                    <a:pt x="525" y="1844"/>
                    <a:pt x="573" y="1844"/>
                  </a:cubicBezTo>
                  <a:lnTo>
                    <a:pt x="598" y="1844"/>
                  </a:lnTo>
                  <a:cubicBezTo>
                    <a:pt x="646" y="1844"/>
                    <a:pt x="671" y="1796"/>
                    <a:pt x="646" y="1747"/>
                  </a:cubicBezTo>
                  <a:lnTo>
                    <a:pt x="185" y="71"/>
                  </a:lnTo>
                  <a:cubicBezTo>
                    <a:pt x="175" y="22"/>
                    <a:pt x="141" y="0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" name="Google Shape;233;p6"/>
            <p:cNvSpPr/>
            <p:nvPr/>
          </p:nvSpPr>
          <p:spPr>
            <a:xfrm>
              <a:off x="5293202" y="4894250"/>
              <a:ext cx="175791" cy="68781"/>
            </a:xfrm>
            <a:custGeom>
              <a:avLst/>
              <a:gdLst/>
              <a:ahLst/>
              <a:cxnLst/>
              <a:rect l="l" t="t" r="r" b="b"/>
              <a:pathLst>
                <a:path w="2017" h="788" extrusionOk="0">
                  <a:moveTo>
                    <a:pt x="1934" y="0"/>
                  </a:moveTo>
                  <a:cubicBezTo>
                    <a:pt x="1921" y="0"/>
                    <a:pt x="1908" y="3"/>
                    <a:pt x="1895" y="10"/>
                  </a:cubicBezTo>
                  <a:lnTo>
                    <a:pt x="49" y="617"/>
                  </a:lnTo>
                  <a:cubicBezTo>
                    <a:pt x="25" y="642"/>
                    <a:pt x="1" y="666"/>
                    <a:pt x="1" y="714"/>
                  </a:cubicBezTo>
                  <a:cubicBezTo>
                    <a:pt x="1" y="739"/>
                    <a:pt x="49" y="763"/>
                    <a:pt x="74" y="763"/>
                  </a:cubicBezTo>
                  <a:lnTo>
                    <a:pt x="98" y="787"/>
                  </a:lnTo>
                  <a:lnTo>
                    <a:pt x="1944" y="180"/>
                  </a:lnTo>
                  <a:cubicBezTo>
                    <a:pt x="1993" y="156"/>
                    <a:pt x="2017" y="107"/>
                    <a:pt x="1993" y="59"/>
                  </a:cubicBezTo>
                  <a:cubicBezTo>
                    <a:pt x="1993" y="23"/>
                    <a:pt x="1967" y="0"/>
                    <a:pt x="19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" name="Google Shape;234;p6"/>
            <p:cNvSpPr/>
            <p:nvPr/>
          </p:nvSpPr>
          <p:spPr>
            <a:xfrm>
              <a:off x="5311686" y="4882845"/>
              <a:ext cx="151164" cy="94255"/>
            </a:xfrm>
            <a:custGeom>
              <a:avLst/>
              <a:gdLst/>
              <a:ahLst/>
              <a:cxnLst/>
              <a:rect l="l" t="t" r="r" b="b"/>
              <a:pathLst>
                <a:path w="1734" h="1081" extrusionOk="0">
                  <a:moveTo>
                    <a:pt x="110" y="0"/>
                  </a:moveTo>
                  <a:cubicBezTo>
                    <a:pt x="38" y="0"/>
                    <a:pt x="0" y="92"/>
                    <a:pt x="82" y="133"/>
                  </a:cubicBezTo>
                  <a:lnTo>
                    <a:pt x="1588" y="1080"/>
                  </a:lnTo>
                  <a:lnTo>
                    <a:pt x="1637" y="1080"/>
                  </a:lnTo>
                  <a:cubicBezTo>
                    <a:pt x="1661" y="1080"/>
                    <a:pt x="1685" y="1080"/>
                    <a:pt x="1709" y="1056"/>
                  </a:cubicBezTo>
                  <a:cubicBezTo>
                    <a:pt x="1734" y="1007"/>
                    <a:pt x="1709" y="959"/>
                    <a:pt x="1685" y="935"/>
                  </a:cubicBezTo>
                  <a:lnTo>
                    <a:pt x="155" y="11"/>
                  </a:lnTo>
                  <a:cubicBezTo>
                    <a:pt x="139" y="4"/>
                    <a:pt x="124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" name="Google Shape;235;p6"/>
            <p:cNvSpPr/>
            <p:nvPr/>
          </p:nvSpPr>
          <p:spPr>
            <a:xfrm>
              <a:off x="5341356" y="4845142"/>
              <a:ext cx="96813" cy="157942"/>
            </a:xfrm>
            <a:custGeom>
              <a:avLst/>
              <a:gdLst/>
              <a:ahLst/>
              <a:cxnLst/>
              <a:rect l="l" t="t" r="r" b="b"/>
              <a:pathLst>
                <a:path w="1118" h="1814" extrusionOk="0">
                  <a:moveTo>
                    <a:pt x="1010" y="0"/>
                  </a:moveTo>
                  <a:cubicBezTo>
                    <a:pt x="984" y="0"/>
                    <a:pt x="962" y="12"/>
                    <a:pt x="947" y="41"/>
                  </a:cubicBezTo>
                  <a:lnTo>
                    <a:pt x="24" y="1717"/>
                  </a:lnTo>
                  <a:cubicBezTo>
                    <a:pt x="0" y="1741"/>
                    <a:pt x="24" y="1790"/>
                    <a:pt x="49" y="1814"/>
                  </a:cubicBezTo>
                  <a:lnTo>
                    <a:pt x="97" y="1814"/>
                  </a:lnTo>
                  <a:cubicBezTo>
                    <a:pt x="122" y="1814"/>
                    <a:pt x="146" y="1814"/>
                    <a:pt x="170" y="1790"/>
                  </a:cubicBezTo>
                  <a:lnTo>
                    <a:pt x="1093" y="113"/>
                  </a:lnTo>
                  <a:cubicBezTo>
                    <a:pt x="1118" y="89"/>
                    <a:pt x="1093" y="41"/>
                    <a:pt x="1069" y="16"/>
                  </a:cubicBezTo>
                  <a:cubicBezTo>
                    <a:pt x="1049" y="6"/>
                    <a:pt x="1029" y="0"/>
                    <a:pt x="10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" name="Google Shape;236;p6"/>
            <p:cNvSpPr/>
            <p:nvPr/>
          </p:nvSpPr>
          <p:spPr>
            <a:xfrm>
              <a:off x="5613677" y="4833003"/>
              <a:ext cx="33120" cy="89161"/>
            </a:xfrm>
            <a:custGeom>
              <a:avLst/>
              <a:gdLst/>
              <a:ahLst/>
              <a:cxnLst/>
              <a:rect l="l" t="t" r="r" b="b"/>
              <a:pathLst>
                <a:path w="671" h="1845" extrusionOk="0">
                  <a:moveTo>
                    <a:pt x="106" y="0"/>
                  </a:moveTo>
                  <a:cubicBezTo>
                    <a:pt x="55" y="0"/>
                    <a:pt x="0" y="47"/>
                    <a:pt x="15" y="119"/>
                  </a:cubicBezTo>
                  <a:lnTo>
                    <a:pt x="501" y="1796"/>
                  </a:lnTo>
                  <a:cubicBezTo>
                    <a:pt x="501" y="1820"/>
                    <a:pt x="525" y="1844"/>
                    <a:pt x="573" y="1844"/>
                  </a:cubicBezTo>
                  <a:lnTo>
                    <a:pt x="598" y="1844"/>
                  </a:lnTo>
                  <a:cubicBezTo>
                    <a:pt x="646" y="1844"/>
                    <a:pt x="671" y="1796"/>
                    <a:pt x="646" y="1747"/>
                  </a:cubicBezTo>
                  <a:lnTo>
                    <a:pt x="185" y="71"/>
                  </a:lnTo>
                  <a:cubicBezTo>
                    <a:pt x="175" y="22"/>
                    <a:pt x="141" y="0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" name="Google Shape;237;p6"/>
            <p:cNvSpPr/>
            <p:nvPr/>
          </p:nvSpPr>
          <p:spPr>
            <a:xfrm>
              <a:off x="5578002" y="4852599"/>
              <a:ext cx="97662" cy="38212"/>
            </a:xfrm>
            <a:custGeom>
              <a:avLst/>
              <a:gdLst/>
              <a:ahLst/>
              <a:cxnLst/>
              <a:rect l="l" t="t" r="r" b="b"/>
              <a:pathLst>
                <a:path w="2017" h="788" extrusionOk="0">
                  <a:moveTo>
                    <a:pt x="1934" y="0"/>
                  </a:moveTo>
                  <a:cubicBezTo>
                    <a:pt x="1921" y="0"/>
                    <a:pt x="1908" y="3"/>
                    <a:pt x="1895" y="10"/>
                  </a:cubicBezTo>
                  <a:lnTo>
                    <a:pt x="49" y="617"/>
                  </a:lnTo>
                  <a:cubicBezTo>
                    <a:pt x="25" y="642"/>
                    <a:pt x="1" y="666"/>
                    <a:pt x="1" y="714"/>
                  </a:cubicBezTo>
                  <a:cubicBezTo>
                    <a:pt x="1" y="739"/>
                    <a:pt x="49" y="763"/>
                    <a:pt x="74" y="763"/>
                  </a:cubicBezTo>
                  <a:lnTo>
                    <a:pt x="98" y="787"/>
                  </a:lnTo>
                  <a:lnTo>
                    <a:pt x="1944" y="180"/>
                  </a:lnTo>
                  <a:cubicBezTo>
                    <a:pt x="1993" y="156"/>
                    <a:pt x="2017" y="107"/>
                    <a:pt x="1993" y="59"/>
                  </a:cubicBezTo>
                  <a:cubicBezTo>
                    <a:pt x="1993" y="23"/>
                    <a:pt x="1967" y="0"/>
                    <a:pt x="19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" name="Google Shape;238;p6"/>
            <p:cNvSpPr/>
            <p:nvPr/>
          </p:nvSpPr>
          <p:spPr>
            <a:xfrm>
              <a:off x="5589378" y="4845360"/>
              <a:ext cx="83225" cy="51798"/>
            </a:xfrm>
            <a:custGeom>
              <a:avLst/>
              <a:gdLst/>
              <a:ahLst/>
              <a:cxnLst/>
              <a:rect l="l" t="t" r="r" b="b"/>
              <a:pathLst>
                <a:path w="1734" h="1081" extrusionOk="0">
                  <a:moveTo>
                    <a:pt x="110" y="0"/>
                  </a:moveTo>
                  <a:cubicBezTo>
                    <a:pt x="38" y="0"/>
                    <a:pt x="0" y="92"/>
                    <a:pt x="82" y="133"/>
                  </a:cubicBezTo>
                  <a:lnTo>
                    <a:pt x="1588" y="1080"/>
                  </a:lnTo>
                  <a:lnTo>
                    <a:pt x="1637" y="1080"/>
                  </a:lnTo>
                  <a:cubicBezTo>
                    <a:pt x="1661" y="1080"/>
                    <a:pt x="1685" y="1080"/>
                    <a:pt x="1709" y="1056"/>
                  </a:cubicBezTo>
                  <a:cubicBezTo>
                    <a:pt x="1734" y="1007"/>
                    <a:pt x="1709" y="959"/>
                    <a:pt x="1685" y="935"/>
                  </a:cubicBezTo>
                  <a:lnTo>
                    <a:pt x="155" y="11"/>
                  </a:lnTo>
                  <a:cubicBezTo>
                    <a:pt x="139" y="4"/>
                    <a:pt x="124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" name="Google Shape;239;p6"/>
            <p:cNvSpPr/>
            <p:nvPr/>
          </p:nvSpPr>
          <p:spPr>
            <a:xfrm>
              <a:off x="5605651" y="4825730"/>
              <a:ext cx="53502" cy="87463"/>
            </a:xfrm>
            <a:custGeom>
              <a:avLst/>
              <a:gdLst/>
              <a:ahLst/>
              <a:cxnLst/>
              <a:rect l="l" t="t" r="r" b="b"/>
              <a:pathLst>
                <a:path w="1118" h="1814" extrusionOk="0">
                  <a:moveTo>
                    <a:pt x="1010" y="0"/>
                  </a:moveTo>
                  <a:cubicBezTo>
                    <a:pt x="984" y="0"/>
                    <a:pt x="962" y="12"/>
                    <a:pt x="947" y="41"/>
                  </a:cubicBezTo>
                  <a:lnTo>
                    <a:pt x="24" y="1717"/>
                  </a:lnTo>
                  <a:cubicBezTo>
                    <a:pt x="0" y="1741"/>
                    <a:pt x="24" y="1790"/>
                    <a:pt x="49" y="1814"/>
                  </a:cubicBezTo>
                  <a:lnTo>
                    <a:pt x="97" y="1814"/>
                  </a:lnTo>
                  <a:cubicBezTo>
                    <a:pt x="122" y="1814"/>
                    <a:pt x="146" y="1814"/>
                    <a:pt x="170" y="1790"/>
                  </a:cubicBezTo>
                  <a:lnTo>
                    <a:pt x="1093" y="113"/>
                  </a:lnTo>
                  <a:cubicBezTo>
                    <a:pt x="1118" y="89"/>
                    <a:pt x="1093" y="41"/>
                    <a:pt x="1069" y="16"/>
                  </a:cubicBezTo>
                  <a:cubicBezTo>
                    <a:pt x="1049" y="6"/>
                    <a:pt x="1029" y="0"/>
                    <a:pt x="10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94" name="Google Shape;194;p6"/>
          <p:cNvSpPr txBox="1">
            <a:spLocks noGrp="1"/>
          </p:cNvSpPr>
          <p:nvPr>
            <p:ph type="title"/>
          </p:nvPr>
        </p:nvSpPr>
        <p:spPr>
          <a:xfrm>
            <a:off x="1005100" y="560133"/>
            <a:ext cx="9926400" cy="8620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79747975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1_Title only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1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oogle Shape;195;p6"/>
          <p:cNvGrpSpPr>
            <a:grpSpLocks/>
          </p:cNvGrpSpPr>
          <p:nvPr/>
        </p:nvGrpSpPr>
        <p:grpSpPr bwMode="auto">
          <a:xfrm rot="20354607" flipH="1">
            <a:off x="-381000" y="269875"/>
            <a:ext cx="1830388" cy="1663700"/>
            <a:chOff x="7844079" y="226728"/>
            <a:chExt cx="1373387" cy="1246991"/>
          </a:xfrm>
        </p:grpSpPr>
        <p:sp>
          <p:nvSpPr>
            <p:cNvPr id="4" name="Google Shape;196;p6"/>
            <p:cNvSpPr/>
            <p:nvPr/>
          </p:nvSpPr>
          <p:spPr>
            <a:xfrm rot="-1688081">
              <a:off x="8404284" y="291664"/>
              <a:ext cx="164378" cy="141596"/>
            </a:xfrm>
            <a:custGeom>
              <a:avLst/>
              <a:gdLst/>
              <a:ahLst/>
              <a:cxnLst/>
              <a:rect l="l" t="t" r="r" b="b"/>
              <a:pathLst>
                <a:path w="827" h="713" extrusionOk="0">
                  <a:moveTo>
                    <a:pt x="462" y="105"/>
                  </a:moveTo>
                  <a:cubicBezTo>
                    <a:pt x="802" y="105"/>
                    <a:pt x="802" y="615"/>
                    <a:pt x="462" y="615"/>
                  </a:cubicBezTo>
                  <a:cubicBezTo>
                    <a:pt x="317" y="591"/>
                    <a:pt x="219" y="494"/>
                    <a:pt x="219" y="348"/>
                  </a:cubicBezTo>
                  <a:cubicBezTo>
                    <a:pt x="219" y="202"/>
                    <a:pt x="341" y="105"/>
                    <a:pt x="462" y="105"/>
                  </a:cubicBezTo>
                  <a:close/>
                  <a:moveTo>
                    <a:pt x="481" y="1"/>
                  </a:moveTo>
                  <a:cubicBezTo>
                    <a:pt x="392" y="1"/>
                    <a:pt x="299" y="33"/>
                    <a:pt x="219" y="105"/>
                  </a:cubicBezTo>
                  <a:cubicBezTo>
                    <a:pt x="1" y="324"/>
                    <a:pt x="171" y="688"/>
                    <a:pt x="462" y="712"/>
                  </a:cubicBezTo>
                  <a:cubicBezTo>
                    <a:pt x="657" y="712"/>
                    <a:pt x="827" y="542"/>
                    <a:pt x="827" y="348"/>
                  </a:cubicBezTo>
                  <a:cubicBezTo>
                    <a:pt x="827" y="136"/>
                    <a:pt x="663" y="1"/>
                    <a:pt x="481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" name="Google Shape;197;p6"/>
            <p:cNvSpPr/>
            <p:nvPr/>
          </p:nvSpPr>
          <p:spPr>
            <a:xfrm rot="-1688081">
              <a:off x="7885669" y="508705"/>
              <a:ext cx="222744" cy="212988"/>
            </a:xfrm>
            <a:custGeom>
              <a:avLst/>
              <a:gdLst/>
              <a:ahLst/>
              <a:cxnLst/>
              <a:rect l="l" t="t" r="r" b="b"/>
              <a:pathLst>
                <a:path w="1119" h="1074" extrusionOk="0">
                  <a:moveTo>
                    <a:pt x="681" y="441"/>
                  </a:moveTo>
                  <a:cubicBezTo>
                    <a:pt x="681" y="441"/>
                    <a:pt x="681" y="441"/>
                    <a:pt x="681" y="466"/>
                  </a:cubicBezTo>
                  <a:cubicBezTo>
                    <a:pt x="681" y="466"/>
                    <a:pt x="657" y="490"/>
                    <a:pt x="584" y="490"/>
                  </a:cubicBezTo>
                  <a:cubicBezTo>
                    <a:pt x="608" y="466"/>
                    <a:pt x="632" y="441"/>
                    <a:pt x="657" y="441"/>
                  </a:cubicBezTo>
                  <a:close/>
                  <a:moveTo>
                    <a:pt x="384" y="97"/>
                  </a:moveTo>
                  <a:cubicBezTo>
                    <a:pt x="401" y="97"/>
                    <a:pt x="420" y="98"/>
                    <a:pt x="438" y="101"/>
                  </a:cubicBezTo>
                  <a:cubicBezTo>
                    <a:pt x="559" y="101"/>
                    <a:pt x="681" y="126"/>
                    <a:pt x="778" y="150"/>
                  </a:cubicBezTo>
                  <a:cubicBezTo>
                    <a:pt x="924" y="199"/>
                    <a:pt x="1021" y="369"/>
                    <a:pt x="972" y="514"/>
                  </a:cubicBezTo>
                  <a:cubicBezTo>
                    <a:pt x="924" y="733"/>
                    <a:pt x="705" y="976"/>
                    <a:pt x="559" y="976"/>
                  </a:cubicBezTo>
                  <a:lnTo>
                    <a:pt x="511" y="976"/>
                  </a:lnTo>
                  <a:cubicBezTo>
                    <a:pt x="414" y="879"/>
                    <a:pt x="438" y="733"/>
                    <a:pt x="511" y="612"/>
                  </a:cubicBezTo>
                  <a:cubicBezTo>
                    <a:pt x="608" y="587"/>
                    <a:pt x="754" y="563"/>
                    <a:pt x="778" y="490"/>
                  </a:cubicBezTo>
                  <a:cubicBezTo>
                    <a:pt x="802" y="441"/>
                    <a:pt x="778" y="393"/>
                    <a:pt x="754" y="369"/>
                  </a:cubicBezTo>
                  <a:cubicBezTo>
                    <a:pt x="730" y="344"/>
                    <a:pt x="705" y="344"/>
                    <a:pt x="681" y="344"/>
                  </a:cubicBezTo>
                  <a:cubicBezTo>
                    <a:pt x="608" y="344"/>
                    <a:pt x="535" y="417"/>
                    <a:pt x="462" y="514"/>
                  </a:cubicBezTo>
                  <a:cubicBezTo>
                    <a:pt x="441" y="519"/>
                    <a:pt x="419" y="521"/>
                    <a:pt x="398" y="521"/>
                  </a:cubicBezTo>
                  <a:cubicBezTo>
                    <a:pt x="299" y="521"/>
                    <a:pt x="202" y="477"/>
                    <a:pt x="122" y="417"/>
                  </a:cubicBezTo>
                  <a:cubicBezTo>
                    <a:pt x="98" y="369"/>
                    <a:pt x="98" y="344"/>
                    <a:pt x="122" y="296"/>
                  </a:cubicBezTo>
                  <a:cubicBezTo>
                    <a:pt x="165" y="168"/>
                    <a:pt x="263" y="97"/>
                    <a:pt x="384" y="97"/>
                  </a:cubicBezTo>
                  <a:close/>
                  <a:moveTo>
                    <a:pt x="386" y="1"/>
                  </a:moveTo>
                  <a:cubicBezTo>
                    <a:pt x="230" y="1"/>
                    <a:pt x="69" y="97"/>
                    <a:pt x="25" y="271"/>
                  </a:cubicBezTo>
                  <a:cubicBezTo>
                    <a:pt x="1" y="344"/>
                    <a:pt x="1" y="417"/>
                    <a:pt x="49" y="466"/>
                  </a:cubicBezTo>
                  <a:cubicBezTo>
                    <a:pt x="147" y="563"/>
                    <a:pt x="292" y="612"/>
                    <a:pt x="414" y="612"/>
                  </a:cubicBezTo>
                  <a:cubicBezTo>
                    <a:pt x="341" y="733"/>
                    <a:pt x="341" y="927"/>
                    <a:pt x="462" y="1049"/>
                  </a:cubicBezTo>
                  <a:cubicBezTo>
                    <a:pt x="487" y="1073"/>
                    <a:pt x="511" y="1073"/>
                    <a:pt x="559" y="1073"/>
                  </a:cubicBezTo>
                  <a:cubicBezTo>
                    <a:pt x="754" y="1073"/>
                    <a:pt x="1021" y="782"/>
                    <a:pt x="1070" y="539"/>
                  </a:cubicBezTo>
                  <a:cubicBezTo>
                    <a:pt x="1118" y="320"/>
                    <a:pt x="997" y="126"/>
                    <a:pt x="827" y="77"/>
                  </a:cubicBezTo>
                  <a:cubicBezTo>
                    <a:pt x="705" y="29"/>
                    <a:pt x="584" y="4"/>
                    <a:pt x="438" y="4"/>
                  </a:cubicBezTo>
                  <a:cubicBezTo>
                    <a:pt x="421" y="2"/>
                    <a:pt x="403" y="1"/>
                    <a:pt x="386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" name="Google Shape;198;p6"/>
            <p:cNvSpPr/>
            <p:nvPr/>
          </p:nvSpPr>
          <p:spPr>
            <a:xfrm rot="-1688081">
              <a:off x="7969074" y="265754"/>
              <a:ext cx="216788" cy="212988"/>
            </a:xfrm>
            <a:custGeom>
              <a:avLst/>
              <a:gdLst/>
              <a:ahLst/>
              <a:cxnLst/>
              <a:rect l="l" t="t" r="r" b="b"/>
              <a:pathLst>
                <a:path w="1094" h="1072" extrusionOk="0">
                  <a:moveTo>
                    <a:pt x="484" y="620"/>
                  </a:moveTo>
                  <a:cubicBezTo>
                    <a:pt x="474" y="660"/>
                    <a:pt x="413" y="681"/>
                    <a:pt x="413" y="681"/>
                  </a:cubicBezTo>
                  <a:cubicBezTo>
                    <a:pt x="433" y="641"/>
                    <a:pt x="452" y="634"/>
                    <a:pt x="484" y="620"/>
                  </a:cubicBezTo>
                  <a:close/>
                  <a:moveTo>
                    <a:pt x="480" y="88"/>
                  </a:moveTo>
                  <a:cubicBezTo>
                    <a:pt x="512" y="88"/>
                    <a:pt x="542" y="105"/>
                    <a:pt x="559" y="122"/>
                  </a:cubicBezTo>
                  <a:cubicBezTo>
                    <a:pt x="607" y="243"/>
                    <a:pt x="607" y="365"/>
                    <a:pt x="559" y="486"/>
                  </a:cubicBezTo>
                  <a:cubicBezTo>
                    <a:pt x="462" y="486"/>
                    <a:pt x="389" y="535"/>
                    <a:pt x="340" y="608"/>
                  </a:cubicBezTo>
                  <a:cubicBezTo>
                    <a:pt x="316" y="632"/>
                    <a:pt x="316" y="681"/>
                    <a:pt x="340" y="681"/>
                  </a:cubicBezTo>
                  <a:cubicBezTo>
                    <a:pt x="365" y="729"/>
                    <a:pt x="389" y="753"/>
                    <a:pt x="437" y="753"/>
                  </a:cubicBezTo>
                  <a:cubicBezTo>
                    <a:pt x="535" y="753"/>
                    <a:pt x="607" y="632"/>
                    <a:pt x="632" y="559"/>
                  </a:cubicBezTo>
                  <a:lnTo>
                    <a:pt x="778" y="559"/>
                  </a:lnTo>
                  <a:cubicBezTo>
                    <a:pt x="790" y="555"/>
                    <a:pt x="804" y="553"/>
                    <a:pt x="818" y="553"/>
                  </a:cubicBezTo>
                  <a:cubicBezTo>
                    <a:pt x="883" y="553"/>
                    <a:pt x="956" y="596"/>
                    <a:pt x="996" y="656"/>
                  </a:cubicBezTo>
                  <a:cubicBezTo>
                    <a:pt x="996" y="681"/>
                    <a:pt x="996" y="729"/>
                    <a:pt x="972" y="753"/>
                  </a:cubicBezTo>
                  <a:cubicBezTo>
                    <a:pt x="850" y="899"/>
                    <a:pt x="656" y="972"/>
                    <a:pt x="462" y="972"/>
                  </a:cubicBezTo>
                  <a:cubicBezTo>
                    <a:pt x="449" y="974"/>
                    <a:pt x="437" y="975"/>
                    <a:pt x="424" y="975"/>
                  </a:cubicBezTo>
                  <a:cubicBezTo>
                    <a:pt x="268" y="975"/>
                    <a:pt x="122" y="838"/>
                    <a:pt x="122" y="681"/>
                  </a:cubicBezTo>
                  <a:cubicBezTo>
                    <a:pt x="97" y="511"/>
                    <a:pt x="146" y="316"/>
                    <a:pt x="243" y="170"/>
                  </a:cubicBezTo>
                  <a:cubicBezTo>
                    <a:pt x="292" y="122"/>
                    <a:pt x="365" y="98"/>
                    <a:pt x="437" y="98"/>
                  </a:cubicBezTo>
                  <a:cubicBezTo>
                    <a:pt x="452" y="90"/>
                    <a:pt x="466" y="88"/>
                    <a:pt x="480" y="88"/>
                  </a:cubicBezTo>
                  <a:close/>
                  <a:moveTo>
                    <a:pt x="437" y="0"/>
                  </a:moveTo>
                  <a:cubicBezTo>
                    <a:pt x="340" y="0"/>
                    <a:pt x="243" y="49"/>
                    <a:pt x="170" y="122"/>
                  </a:cubicBezTo>
                  <a:cubicBezTo>
                    <a:pt x="49" y="292"/>
                    <a:pt x="0" y="511"/>
                    <a:pt x="24" y="705"/>
                  </a:cubicBezTo>
                  <a:cubicBezTo>
                    <a:pt x="24" y="910"/>
                    <a:pt x="195" y="1072"/>
                    <a:pt x="396" y="1072"/>
                  </a:cubicBezTo>
                  <a:cubicBezTo>
                    <a:pt x="410" y="1072"/>
                    <a:pt x="423" y="1071"/>
                    <a:pt x="437" y="1069"/>
                  </a:cubicBezTo>
                  <a:cubicBezTo>
                    <a:pt x="656" y="1069"/>
                    <a:pt x="875" y="972"/>
                    <a:pt x="1045" y="826"/>
                  </a:cubicBezTo>
                  <a:cubicBezTo>
                    <a:pt x="1069" y="753"/>
                    <a:pt x="1093" y="705"/>
                    <a:pt x="1069" y="632"/>
                  </a:cubicBezTo>
                  <a:cubicBezTo>
                    <a:pt x="1006" y="548"/>
                    <a:pt x="906" y="482"/>
                    <a:pt x="801" y="482"/>
                  </a:cubicBezTo>
                  <a:cubicBezTo>
                    <a:pt x="785" y="482"/>
                    <a:pt x="769" y="483"/>
                    <a:pt x="753" y="486"/>
                  </a:cubicBezTo>
                  <a:lnTo>
                    <a:pt x="656" y="486"/>
                  </a:lnTo>
                  <a:cubicBezTo>
                    <a:pt x="705" y="365"/>
                    <a:pt x="680" y="219"/>
                    <a:pt x="632" y="98"/>
                  </a:cubicBezTo>
                  <a:cubicBezTo>
                    <a:pt x="583" y="49"/>
                    <a:pt x="510" y="0"/>
                    <a:pt x="437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" name="Google Shape;199;p6"/>
            <p:cNvSpPr/>
            <p:nvPr/>
          </p:nvSpPr>
          <p:spPr>
            <a:xfrm rot="-1688081">
              <a:off x="8097840" y="455886"/>
              <a:ext cx="197730" cy="172533"/>
            </a:xfrm>
            <a:custGeom>
              <a:avLst/>
              <a:gdLst/>
              <a:ahLst/>
              <a:cxnLst/>
              <a:rect l="l" t="t" r="r" b="b"/>
              <a:pathLst>
                <a:path w="997" h="868" extrusionOk="0">
                  <a:moveTo>
                    <a:pt x="405" y="1"/>
                  </a:moveTo>
                  <a:cubicBezTo>
                    <a:pt x="214" y="1"/>
                    <a:pt x="67" y="97"/>
                    <a:pt x="49" y="168"/>
                  </a:cubicBezTo>
                  <a:cubicBezTo>
                    <a:pt x="0" y="363"/>
                    <a:pt x="49" y="557"/>
                    <a:pt x="195" y="703"/>
                  </a:cubicBezTo>
                  <a:cubicBezTo>
                    <a:pt x="350" y="801"/>
                    <a:pt x="529" y="867"/>
                    <a:pt x="667" y="867"/>
                  </a:cubicBezTo>
                  <a:cubicBezTo>
                    <a:pt x="767" y="867"/>
                    <a:pt x="844" y="833"/>
                    <a:pt x="875" y="751"/>
                  </a:cubicBezTo>
                  <a:cubicBezTo>
                    <a:pt x="996" y="484"/>
                    <a:pt x="875" y="168"/>
                    <a:pt x="632" y="47"/>
                  </a:cubicBezTo>
                  <a:cubicBezTo>
                    <a:pt x="553" y="14"/>
                    <a:pt x="476" y="1"/>
                    <a:pt x="40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" name="Google Shape;200;p6"/>
            <p:cNvSpPr/>
            <p:nvPr/>
          </p:nvSpPr>
          <p:spPr>
            <a:xfrm rot="-1688081">
              <a:off x="8096717" y="483916"/>
              <a:ext cx="91718" cy="96380"/>
            </a:xfrm>
            <a:custGeom>
              <a:avLst/>
              <a:gdLst/>
              <a:ahLst/>
              <a:cxnLst/>
              <a:rect l="l" t="t" r="r" b="b"/>
              <a:pathLst>
                <a:path w="463" h="487" extrusionOk="0">
                  <a:moveTo>
                    <a:pt x="462" y="0"/>
                  </a:moveTo>
                  <a:lnTo>
                    <a:pt x="1" y="486"/>
                  </a:lnTo>
                  <a:cubicBezTo>
                    <a:pt x="1" y="486"/>
                    <a:pt x="438" y="98"/>
                    <a:pt x="46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" name="Google Shape;201;p6"/>
            <p:cNvSpPr/>
            <p:nvPr/>
          </p:nvSpPr>
          <p:spPr>
            <a:xfrm rot="-1688081">
              <a:off x="8086977" y="473246"/>
              <a:ext cx="110777" cy="116608"/>
            </a:xfrm>
            <a:custGeom>
              <a:avLst/>
              <a:gdLst/>
              <a:ahLst/>
              <a:cxnLst/>
              <a:rect l="l" t="t" r="r" b="b"/>
              <a:pathLst>
                <a:path w="559" h="586" extrusionOk="0">
                  <a:moveTo>
                    <a:pt x="504" y="1"/>
                  </a:moveTo>
                  <a:cubicBezTo>
                    <a:pt x="487" y="1"/>
                    <a:pt x="471" y="9"/>
                    <a:pt x="462" y="27"/>
                  </a:cubicBezTo>
                  <a:cubicBezTo>
                    <a:pt x="340" y="197"/>
                    <a:pt x="195" y="367"/>
                    <a:pt x="25" y="489"/>
                  </a:cubicBezTo>
                  <a:cubicBezTo>
                    <a:pt x="0" y="513"/>
                    <a:pt x="0" y="537"/>
                    <a:pt x="25" y="562"/>
                  </a:cubicBezTo>
                  <a:cubicBezTo>
                    <a:pt x="25" y="562"/>
                    <a:pt x="49" y="562"/>
                    <a:pt x="49" y="586"/>
                  </a:cubicBezTo>
                  <a:cubicBezTo>
                    <a:pt x="73" y="562"/>
                    <a:pt x="73" y="562"/>
                    <a:pt x="73" y="562"/>
                  </a:cubicBezTo>
                  <a:cubicBezTo>
                    <a:pt x="267" y="416"/>
                    <a:pt x="413" y="246"/>
                    <a:pt x="559" y="51"/>
                  </a:cubicBezTo>
                  <a:cubicBezTo>
                    <a:pt x="559" y="21"/>
                    <a:pt x="531" y="1"/>
                    <a:pt x="504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" name="Google Shape;202;p6"/>
            <p:cNvSpPr/>
            <p:nvPr/>
          </p:nvSpPr>
          <p:spPr>
            <a:xfrm rot="-1688081">
              <a:off x="8145696" y="484405"/>
              <a:ext cx="102438" cy="116608"/>
            </a:xfrm>
            <a:custGeom>
              <a:avLst/>
              <a:gdLst/>
              <a:ahLst/>
              <a:cxnLst/>
              <a:rect l="l" t="t" r="r" b="b"/>
              <a:pathLst>
                <a:path w="511" h="584" extrusionOk="0">
                  <a:moveTo>
                    <a:pt x="510" y="1"/>
                  </a:moveTo>
                  <a:lnTo>
                    <a:pt x="0" y="584"/>
                  </a:lnTo>
                  <a:cubicBezTo>
                    <a:pt x="194" y="390"/>
                    <a:pt x="365" y="195"/>
                    <a:pt x="5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" name="Google Shape;203;p6"/>
            <p:cNvSpPr/>
            <p:nvPr/>
          </p:nvSpPr>
          <p:spPr>
            <a:xfrm rot="-1688081">
              <a:off x="8134246" y="477399"/>
              <a:ext cx="125070" cy="133266"/>
            </a:xfrm>
            <a:custGeom>
              <a:avLst/>
              <a:gdLst/>
              <a:ahLst/>
              <a:cxnLst/>
              <a:rect l="l" t="t" r="r" b="b"/>
              <a:pathLst>
                <a:path w="632" h="667" extrusionOk="0">
                  <a:moveTo>
                    <a:pt x="563" y="1"/>
                  </a:moveTo>
                  <a:cubicBezTo>
                    <a:pt x="547" y="1"/>
                    <a:pt x="535" y="18"/>
                    <a:pt x="535" y="35"/>
                  </a:cubicBezTo>
                  <a:cubicBezTo>
                    <a:pt x="389" y="254"/>
                    <a:pt x="219" y="448"/>
                    <a:pt x="25" y="594"/>
                  </a:cubicBezTo>
                  <a:cubicBezTo>
                    <a:pt x="0" y="618"/>
                    <a:pt x="0" y="642"/>
                    <a:pt x="25" y="667"/>
                  </a:cubicBezTo>
                  <a:lnTo>
                    <a:pt x="97" y="667"/>
                  </a:lnTo>
                  <a:cubicBezTo>
                    <a:pt x="292" y="496"/>
                    <a:pt x="486" y="278"/>
                    <a:pt x="632" y="59"/>
                  </a:cubicBezTo>
                  <a:cubicBezTo>
                    <a:pt x="632" y="35"/>
                    <a:pt x="608" y="11"/>
                    <a:pt x="583" y="11"/>
                  </a:cubicBezTo>
                  <a:cubicBezTo>
                    <a:pt x="576" y="3"/>
                    <a:pt x="569" y="1"/>
                    <a:pt x="563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" name="Google Shape;204;p6"/>
            <p:cNvSpPr/>
            <p:nvPr/>
          </p:nvSpPr>
          <p:spPr>
            <a:xfrm rot="-1688081">
              <a:off x="7849333" y="474447"/>
              <a:ext cx="145319" cy="57114"/>
            </a:xfrm>
            <a:custGeom>
              <a:avLst/>
              <a:gdLst/>
              <a:ahLst/>
              <a:cxnLst/>
              <a:rect l="l" t="t" r="r" b="b"/>
              <a:pathLst>
                <a:path w="729" h="287" extrusionOk="0">
                  <a:moveTo>
                    <a:pt x="254" y="0"/>
                  </a:moveTo>
                  <a:cubicBezTo>
                    <a:pt x="184" y="0"/>
                    <a:pt x="114" y="14"/>
                    <a:pt x="49" y="43"/>
                  </a:cubicBezTo>
                  <a:cubicBezTo>
                    <a:pt x="0" y="68"/>
                    <a:pt x="25" y="140"/>
                    <a:pt x="73" y="140"/>
                  </a:cubicBezTo>
                  <a:cubicBezTo>
                    <a:pt x="133" y="118"/>
                    <a:pt x="196" y="107"/>
                    <a:pt x="258" y="107"/>
                  </a:cubicBezTo>
                  <a:cubicBezTo>
                    <a:pt x="396" y="107"/>
                    <a:pt x="531" y="161"/>
                    <a:pt x="632" y="262"/>
                  </a:cubicBezTo>
                  <a:cubicBezTo>
                    <a:pt x="656" y="286"/>
                    <a:pt x="656" y="286"/>
                    <a:pt x="680" y="286"/>
                  </a:cubicBezTo>
                  <a:lnTo>
                    <a:pt x="705" y="286"/>
                  </a:lnTo>
                  <a:cubicBezTo>
                    <a:pt x="729" y="262"/>
                    <a:pt x="729" y="213"/>
                    <a:pt x="705" y="213"/>
                  </a:cubicBezTo>
                  <a:cubicBezTo>
                    <a:pt x="585" y="77"/>
                    <a:pt x="418" y="0"/>
                    <a:pt x="254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" name="Google Shape;205;p6"/>
            <p:cNvSpPr/>
            <p:nvPr/>
          </p:nvSpPr>
          <p:spPr>
            <a:xfrm rot="-1688081">
              <a:off x="8204018" y="501822"/>
              <a:ext cx="77425" cy="91621"/>
            </a:xfrm>
            <a:custGeom>
              <a:avLst/>
              <a:gdLst/>
              <a:ahLst/>
              <a:cxnLst/>
              <a:rect l="l" t="t" r="r" b="b"/>
              <a:pathLst>
                <a:path w="389" h="462" extrusionOk="0">
                  <a:moveTo>
                    <a:pt x="389" y="0"/>
                  </a:moveTo>
                  <a:lnTo>
                    <a:pt x="0" y="462"/>
                  </a:lnTo>
                  <a:cubicBezTo>
                    <a:pt x="0" y="462"/>
                    <a:pt x="364" y="146"/>
                    <a:pt x="38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" name="Google Shape;206;p6"/>
            <p:cNvSpPr/>
            <p:nvPr/>
          </p:nvSpPr>
          <p:spPr>
            <a:xfrm rot="-1688081">
              <a:off x="8189668" y="491995"/>
              <a:ext cx="101247" cy="111848"/>
            </a:xfrm>
            <a:custGeom>
              <a:avLst/>
              <a:gdLst/>
              <a:ahLst/>
              <a:cxnLst/>
              <a:rect l="l" t="t" r="r" b="b"/>
              <a:pathLst>
                <a:path w="511" h="566" extrusionOk="0">
                  <a:moveTo>
                    <a:pt x="462" y="1"/>
                  </a:moveTo>
                  <a:cubicBezTo>
                    <a:pt x="444" y="1"/>
                    <a:pt x="425" y="19"/>
                    <a:pt x="413" y="55"/>
                  </a:cubicBezTo>
                  <a:cubicBezTo>
                    <a:pt x="389" y="152"/>
                    <a:pt x="170" y="371"/>
                    <a:pt x="24" y="468"/>
                  </a:cubicBezTo>
                  <a:cubicBezTo>
                    <a:pt x="0" y="493"/>
                    <a:pt x="0" y="517"/>
                    <a:pt x="24" y="541"/>
                  </a:cubicBezTo>
                  <a:cubicBezTo>
                    <a:pt x="24" y="541"/>
                    <a:pt x="49" y="565"/>
                    <a:pt x="73" y="565"/>
                  </a:cubicBezTo>
                  <a:cubicBezTo>
                    <a:pt x="73" y="565"/>
                    <a:pt x="73" y="541"/>
                    <a:pt x="73" y="541"/>
                  </a:cubicBezTo>
                  <a:cubicBezTo>
                    <a:pt x="122" y="493"/>
                    <a:pt x="486" y="225"/>
                    <a:pt x="510" y="55"/>
                  </a:cubicBezTo>
                  <a:cubicBezTo>
                    <a:pt x="498" y="19"/>
                    <a:pt x="480" y="1"/>
                    <a:pt x="462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" name="Google Shape;207;p6"/>
            <p:cNvSpPr/>
            <p:nvPr/>
          </p:nvSpPr>
          <p:spPr>
            <a:xfrm rot="-1688081">
              <a:off x="7906533" y="365424"/>
              <a:ext cx="77425" cy="139215"/>
            </a:xfrm>
            <a:custGeom>
              <a:avLst/>
              <a:gdLst/>
              <a:ahLst/>
              <a:cxnLst/>
              <a:rect l="l" t="t" r="r" b="b"/>
              <a:pathLst>
                <a:path w="390" h="699" extrusionOk="0">
                  <a:moveTo>
                    <a:pt x="158" y="0"/>
                  </a:moveTo>
                  <a:cubicBezTo>
                    <a:pt x="146" y="0"/>
                    <a:pt x="134" y="6"/>
                    <a:pt x="122" y="18"/>
                  </a:cubicBezTo>
                  <a:cubicBezTo>
                    <a:pt x="0" y="237"/>
                    <a:pt x="98" y="529"/>
                    <a:pt x="292" y="699"/>
                  </a:cubicBezTo>
                  <a:lnTo>
                    <a:pt x="365" y="699"/>
                  </a:lnTo>
                  <a:cubicBezTo>
                    <a:pt x="389" y="674"/>
                    <a:pt x="389" y="650"/>
                    <a:pt x="365" y="626"/>
                  </a:cubicBezTo>
                  <a:cubicBezTo>
                    <a:pt x="171" y="504"/>
                    <a:pt x="122" y="261"/>
                    <a:pt x="195" y="67"/>
                  </a:cubicBezTo>
                  <a:cubicBezTo>
                    <a:pt x="219" y="43"/>
                    <a:pt x="219" y="18"/>
                    <a:pt x="195" y="18"/>
                  </a:cubicBezTo>
                  <a:cubicBezTo>
                    <a:pt x="183" y="6"/>
                    <a:pt x="171" y="0"/>
                    <a:pt x="158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" name="Google Shape;208;p6"/>
            <p:cNvSpPr/>
            <p:nvPr/>
          </p:nvSpPr>
          <p:spPr>
            <a:xfrm rot="-1688081">
              <a:off x="8626992" y="406417"/>
              <a:ext cx="366872" cy="1042332"/>
            </a:xfrm>
            <a:custGeom>
              <a:avLst/>
              <a:gdLst/>
              <a:ahLst/>
              <a:cxnLst/>
              <a:rect l="l" t="t" r="r" b="b"/>
              <a:pathLst>
                <a:path w="1848" h="5242" extrusionOk="0">
                  <a:moveTo>
                    <a:pt x="156" y="1"/>
                  </a:moveTo>
                  <a:cubicBezTo>
                    <a:pt x="122" y="1"/>
                    <a:pt x="86" y="7"/>
                    <a:pt x="49" y="19"/>
                  </a:cubicBezTo>
                  <a:cubicBezTo>
                    <a:pt x="25" y="19"/>
                    <a:pt x="1" y="43"/>
                    <a:pt x="1" y="68"/>
                  </a:cubicBezTo>
                  <a:cubicBezTo>
                    <a:pt x="25" y="92"/>
                    <a:pt x="25" y="116"/>
                    <a:pt x="49" y="116"/>
                  </a:cubicBezTo>
                  <a:lnTo>
                    <a:pt x="74" y="92"/>
                  </a:lnTo>
                  <a:lnTo>
                    <a:pt x="244" y="92"/>
                  </a:lnTo>
                  <a:cubicBezTo>
                    <a:pt x="251" y="99"/>
                    <a:pt x="258" y="102"/>
                    <a:pt x="265" y="102"/>
                  </a:cubicBezTo>
                  <a:cubicBezTo>
                    <a:pt x="280" y="102"/>
                    <a:pt x="292" y="85"/>
                    <a:pt x="292" y="68"/>
                  </a:cubicBezTo>
                  <a:cubicBezTo>
                    <a:pt x="292" y="43"/>
                    <a:pt x="268" y="19"/>
                    <a:pt x="244" y="19"/>
                  </a:cubicBezTo>
                  <a:cubicBezTo>
                    <a:pt x="220" y="7"/>
                    <a:pt x="189" y="1"/>
                    <a:pt x="156" y="1"/>
                  </a:cubicBezTo>
                  <a:close/>
                  <a:moveTo>
                    <a:pt x="438" y="43"/>
                  </a:moveTo>
                  <a:cubicBezTo>
                    <a:pt x="414" y="43"/>
                    <a:pt x="390" y="68"/>
                    <a:pt x="390" y="92"/>
                  </a:cubicBezTo>
                  <a:cubicBezTo>
                    <a:pt x="390" y="116"/>
                    <a:pt x="390" y="141"/>
                    <a:pt x="414" y="141"/>
                  </a:cubicBezTo>
                  <a:cubicBezTo>
                    <a:pt x="487" y="165"/>
                    <a:pt x="535" y="165"/>
                    <a:pt x="584" y="189"/>
                  </a:cubicBezTo>
                  <a:lnTo>
                    <a:pt x="608" y="189"/>
                  </a:lnTo>
                  <a:cubicBezTo>
                    <a:pt x="632" y="189"/>
                    <a:pt x="632" y="189"/>
                    <a:pt x="657" y="165"/>
                  </a:cubicBezTo>
                  <a:cubicBezTo>
                    <a:pt x="657" y="141"/>
                    <a:pt x="657" y="116"/>
                    <a:pt x="632" y="116"/>
                  </a:cubicBezTo>
                  <a:cubicBezTo>
                    <a:pt x="560" y="92"/>
                    <a:pt x="511" y="68"/>
                    <a:pt x="438" y="43"/>
                  </a:cubicBezTo>
                  <a:close/>
                  <a:moveTo>
                    <a:pt x="778" y="195"/>
                  </a:moveTo>
                  <a:cubicBezTo>
                    <a:pt x="766" y="195"/>
                    <a:pt x="754" y="201"/>
                    <a:pt x="754" y="213"/>
                  </a:cubicBezTo>
                  <a:cubicBezTo>
                    <a:pt x="730" y="238"/>
                    <a:pt x="730" y="262"/>
                    <a:pt x="754" y="286"/>
                  </a:cubicBezTo>
                  <a:cubicBezTo>
                    <a:pt x="803" y="311"/>
                    <a:pt x="851" y="359"/>
                    <a:pt x="875" y="384"/>
                  </a:cubicBezTo>
                  <a:cubicBezTo>
                    <a:pt x="900" y="408"/>
                    <a:pt x="900" y="408"/>
                    <a:pt x="924" y="408"/>
                  </a:cubicBezTo>
                  <a:lnTo>
                    <a:pt x="973" y="408"/>
                  </a:lnTo>
                  <a:cubicBezTo>
                    <a:pt x="973" y="384"/>
                    <a:pt x="973" y="359"/>
                    <a:pt x="973" y="335"/>
                  </a:cubicBezTo>
                  <a:cubicBezTo>
                    <a:pt x="924" y="286"/>
                    <a:pt x="875" y="238"/>
                    <a:pt x="803" y="213"/>
                  </a:cubicBezTo>
                  <a:cubicBezTo>
                    <a:pt x="803" y="201"/>
                    <a:pt x="790" y="195"/>
                    <a:pt x="778" y="195"/>
                  </a:cubicBezTo>
                  <a:close/>
                  <a:moveTo>
                    <a:pt x="1033" y="438"/>
                  </a:moveTo>
                  <a:cubicBezTo>
                    <a:pt x="1021" y="438"/>
                    <a:pt x="1009" y="444"/>
                    <a:pt x="997" y="456"/>
                  </a:cubicBezTo>
                  <a:cubicBezTo>
                    <a:pt x="973" y="456"/>
                    <a:pt x="973" y="505"/>
                    <a:pt x="997" y="529"/>
                  </a:cubicBezTo>
                  <a:cubicBezTo>
                    <a:pt x="1021" y="578"/>
                    <a:pt x="1045" y="626"/>
                    <a:pt x="1070" y="675"/>
                  </a:cubicBezTo>
                  <a:cubicBezTo>
                    <a:pt x="1070" y="699"/>
                    <a:pt x="1094" y="724"/>
                    <a:pt x="1118" y="724"/>
                  </a:cubicBezTo>
                  <a:lnTo>
                    <a:pt x="1118" y="699"/>
                  </a:lnTo>
                  <a:cubicBezTo>
                    <a:pt x="1143" y="675"/>
                    <a:pt x="1167" y="651"/>
                    <a:pt x="1143" y="626"/>
                  </a:cubicBezTo>
                  <a:cubicBezTo>
                    <a:pt x="1118" y="578"/>
                    <a:pt x="1094" y="505"/>
                    <a:pt x="1070" y="456"/>
                  </a:cubicBezTo>
                  <a:cubicBezTo>
                    <a:pt x="1058" y="444"/>
                    <a:pt x="1045" y="438"/>
                    <a:pt x="1033" y="438"/>
                  </a:cubicBezTo>
                  <a:close/>
                  <a:moveTo>
                    <a:pt x="1143" y="796"/>
                  </a:moveTo>
                  <a:cubicBezTo>
                    <a:pt x="1118" y="821"/>
                    <a:pt x="1118" y="845"/>
                    <a:pt x="1118" y="869"/>
                  </a:cubicBezTo>
                  <a:cubicBezTo>
                    <a:pt x="1118" y="918"/>
                    <a:pt x="1143" y="991"/>
                    <a:pt x="1143" y="991"/>
                  </a:cubicBezTo>
                  <a:lnTo>
                    <a:pt x="1143" y="1039"/>
                  </a:lnTo>
                  <a:cubicBezTo>
                    <a:pt x="1143" y="1064"/>
                    <a:pt x="1167" y="1088"/>
                    <a:pt x="1191" y="1088"/>
                  </a:cubicBezTo>
                  <a:cubicBezTo>
                    <a:pt x="1215" y="1088"/>
                    <a:pt x="1240" y="1064"/>
                    <a:pt x="1240" y="1039"/>
                  </a:cubicBezTo>
                  <a:cubicBezTo>
                    <a:pt x="1240" y="1015"/>
                    <a:pt x="1240" y="1015"/>
                    <a:pt x="1240" y="991"/>
                  </a:cubicBezTo>
                  <a:cubicBezTo>
                    <a:pt x="1215" y="942"/>
                    <a:pt x="1215" y="894"/>
                    <a:pt x="1215" y="845"/>
                  </a:cubicBezTo>
                  <a:cubicBezTo>
                    <a:pt x="1191" y="821"/>
                    <a:pt x="1167" y="796"/>
                    <a:pt x="1143" y="796"/>
                  </a:cubicBezTo>
                  <a:close/>
                  <a:moveTo>
                    <a:pt x="1191" y="1185"/>
                  </a:moveTo>
                  <a:cubicBezTo>
                    <a:pt x="1167" y="1185"/>
                    <a:pt x="1143" y="1209"/>
                    <a:pt x="1143" y="1234"/>
                  </a:cubicBezTo>
                  <a:cubicBezTo>
                    <a:pt x="1143" y="1282"/>
                    <a:pt x="1143" y="1355"/>
                    <a:pt x="1118" y="1404"/>
                  </a:cubicBezTo>
                  <a:cubicBezTo>
                    <a:pt x="1118" y="1428"/>
                    <a:pt x="1143" y="1452"/>
                    <a:pt x="1167" y="1452"/>
                  </a:cubicBezTo>
                  <a:cubicBezTo>
                    <a:pt x="1191" y="1452"/>
                    <a:pt x="1215" y="1452"/>
                    <a:pt x="1215" y="1428"/>
                  </a:cubicBezTo>
                  <a:cubicBezTo>
                    <a:pt x="1215" y="1355"/>
                    <a:pt x="1240" y="1307"/>
                    <a:pt x="1240" y="1234"/>
                  </a:cubicBezTo>
                  <a:cubicBezTo>
                    <a:pt x="1240" y="1209"/>
                    <a:pt x="1215" y="1185"/>
                    <a:pt x="1191" y="1185"/>
                  </a:cubicBezTo>
                  <a:close/>
                  <a:moveTo>
                    <a:pt x="1107" y="1549"/>
                  </a:moveTo>
                  <a:cubicBezTo>
                    <a:pt x="1093" y="1549"/>
                    <a:pt x="1078" y="1557"/>
                    <a:pt x="1070" y="1574"/>
                  </a:cubicBezTo>
                  <a:cubicBezTo>
                    <a:pt x="1045" y="1622"/>
                    <a:pt x="997" y="1695"/>
                    <a:pt x="973" y="1744"/>
                  </a:cubicBezTo>
                  <a:cubicBezTo>
                    <a:pt x="948" y="1744"/>
                    <a:pt x="948" y="1792"/>
                    <a:pt x="973" y="1792"/>
                  </a:cubicBezTo>
                  <a:lnTo>
                    <a:pt x="1045" y="1792"/>
                  </a:lnTo>
                  <a:cubicBezTo>
                    <a:pt x="1094" y="1744"/>
                    <a:pt x="1118" y="1671"/>
                    <a:pt x="1143" y="1622"/>
                  </a:cubicBezTo>
                  <a:cubicBezTo>
                    <a:pt x="1158" y="1575"/>
                    <a:pt x="1133" y="1549"/>
                    <a:pt x="1107" y="1549"/>
                  </a:cubicBezTo>
                  <a:close/>
                  <a:moveTo>
                    <a:pt x="438" y="1792"/>
                  </a:moveTo>
                  <a:cubicBezTo>
                    <a:pt x="394" y="1792"/>
                    <a:pt x="390" y="1893"/>
                    <a:pt x="426" y="1893"/>
                  </a:cubicBezTo>
                  <a:cubicBezTo>
                    <a:pt x="430" y="1893"/>
                    <a:pt x="434" y="1892"/>
                    <a:pt x="438" y="1890"/>
                  </a:cubicBezTo>
                  <a:lnTo>
                    <a:pt x="632" y="1890"/>
                  </a:lnTo>
                  <a:cubicBezTo>
                    <a:pt x="657" y="1890"/>
                    <a:pt x="681" y="1890"/>
                    <a:pt x="681" y="1841"/>
                  </a:cubicBezTo>
                  <a:cubicBezTo>
                    <a:pt x="681" y="1817"/>
                    <a:pt x="657" y="1817"/>
                    <a:pt x="632" y="1792"/>
                  </a:cubicBezTo>
                  <a:close/>
                  <a:moveTo>
                    <a:pt x="244" y="1841"/>
                  </a:moveTo>
                  <a:cubicBezTo>
                    <a:pt x="171" y="1865"/>
                    <a:pt x="98" y="1914"/>
                    <a:pt x="74" y="1963"/>
                  </a:cubicBezTo>
                  <a:cubicBezTo>
                    <a:pt x="49" y="1987"/>
                    <a:pt x="49" y="2011"/>
                    <a:pt x="74" y="2011"/>
                  </a:cubicBezTo>
                  <a:cubicBezTo>
                    <a:pt x="74" y="2023"/>
                    <a:pt x="74" y="2029"/>
                    <a:pt x="77" y="2029"/>
                  </a:cubicBezTo>
                  <a:cubicBezTo>
                    <a:pt x="80" y="2029"/>
                    <a:pt x="86" y="2023"/>
                    <a:pt x="98" y="2011"/>
                  </a:cubicBezTo>
                  <a:cubicBezTo>
                    <a:pt x="98" y="2023"/>
                    <a:pt x="104" y="2029"/>
                    <a:pt x="110" y="2029"/>
                  </a:cubicBezTo>
                  <a:cubicBezTo>
                    <a:pt x="116" y="2029"/>
                    <a:pt x="122" y="2023"/>
                    <a:pt x="122" y="2011"/>
                  </a:cubicBezTo>
                  <a:cubicBezTo>
                    <a:pt x="171" y="1987"/>
                    <a:pt x="220" y="1938"/>
                    <a:pt x="268" y="1938"/>
                  </a:cubicBezTo>
                  <a:cubicBezTo>
                    <a:pt x="292" y="1938"/>
                    <a:pt x="317" y="1914"/>
                    <a:pt x="292" y="1865"/>
                  </a:cubicBezTo>
                  <a:cubicBezTo>
                    <a:pt x="292" y="1841"/>
                    <a:pt x="268" y="1841"/>
                    <a:pt x="244" y="1841"/>
                  </a:cubicBezTo>
                  <a:close/>
                  <a:moveTo>
                    <a:pt x="803" y="1841"/>
                  </a:moveTo>
                  <a:cubicBezTo>
                    <a:pt x="778" y="1841"/>
                    <a:pt x="754" y="1841"/>
                    <a:pt x="754" y="1865"/>
                  </a:cubicBezTo>
                  <a:cubicBezTo>
                    <a:pt x="754" y="1890"/>
                    <a:pt x="754" y="1914"/>
                    <a:pt x="778" y="1938"/>
                  </a:cubicBezTo>
                  <a:lnTo>
                    <a:pt x="705" y="1987"/>
                  </a:lnTo>
                  <a:cubicBezTo>
                    <a:pt x="681" y="2011"/>
                    <a:pt x="681" y="2035"/>
                    <a:pt x="705" y="2060"/>
                  </a:cubicBezTo>
                  <a:lnTo>
                    <a:pt x="754" y="2060"/>
                  </a:lnTo>
                  <a:cubicBezTo>
                    <a:pt x="754" y="2060"/>
                    <a:pt x="754" y="2060"/>
                    <a:pt x="754" y="2035"/>
                  </a:cubicBezTo>
                  <a:cubicBezTo>
                    <a:pt x="803" y="2011"/>
                    <a:pt x="827" y="1987"/>
                    <a:pt x="875" y="1938"/>
                  </a:cubicBezTo>
                  <a:lnTo>
                    <a:pt x="948" y="1963"/>
                  </a:lnTo>
                  <a:cubicBezTo>
                    <a:pt x="955" y="1970"/>
                    <a:pt x="963" y="1973"/>
                    <a:pt x="970" y="1973"/>
                  </a:cubicBezTo>
                  <a:cubicBezTo>
                    <a:pt x="987" y="1973"/>
                    <a:pt x="1004" y="1955"/>
                    <a:pt x="1021" y="1938"/>
                  </a:cubicBezTo>
                  <a:cubicBezTo>
                    <a:pt x="1021" y="1914"/>
                    <a:pt x="997" y="1890"/>
                    <a:pt x="997" y="1890"/>
                  </a:cubicBezTo>
                  <a:lnTo>
                    <a:pt x="900" y="1841"/>
                  </a:lnTo>
                  <a:close/>
                  <a:moveTo>
                    <a:pt x="1143" y="1993"/>
                  </a:moveTo>
                  <a:cubicBezTo>
                    <a:pt x="1130" y="1993"/>
                    <a:pt x="1118" y="1999"/>
                    <a:pt x="1118" y="2011"/>
                  </a:cubicBezTo>
                  <a:cubicBezTo>
                    <a:pt x="1094" y="2035"/>
                    <a:pt x="1094" y="2060"/>
                    <a:pt x="1118" y="2084"/>
                  </a:cubicBezTo>
                  <a:cubicBezTo>
                    <a:pt x="1167" y="2108"/>
                    <a:pt x="1191" y="2157"/>
                    <a:pt x="1240" y="2205"/>
                  </a:cubicBezTo>
                  <a:cubicBezTo>
                    <a:pt x="1240" y="2205"/>
                    <a:pt x="1264" y="2205"/>
                    <a:pt x="1264" y="2230"/>
                  </a:cubicBezTo>
                  <a:lnTo>
                    <a:pt x="1313" y="2230"/>
                  </a:lnTo>
                  <a:cubicBezTo>
                    <a:pt x="1337" y="2205"/>
                    <a:pt x="1337" y="2181"/>
                    <a:pt x="1313" y="2157"/>
                  </a:cubicBezTo>
                  <a:cubicBezTo>
                    <a:pt x="1264" y="2108"/>
                    <a:pt x="1215" y="2060"/>
                    <a:pt x="1167" y="2011"/>
                  </a:cubicBezTo>
                  <a:cubicBezTo>
                    <a:pt x="1167" y="1999"/>
                    <a:pt x="1155" y="1993"/>
                    <a:pt x="1143" y="1993"/>
                  </a:cubicBezTo>
                  <a:close/>
                  <a:moveTo>
                    <a:pt x="585" y="2074"/>
                  </a:moveTo>
                  <a:cubicBezTo>
                    <a:pt x="576" y="2074"/>
                    <a:pt x="567" y="2077"/>
                    <a:pt x="560" y="2084"/>
                  </a:cubicBezTo>
                  <a:cubicBezTo>
                    <a:pt x="511" y="2108"/>
                    <a:pt x="462" y="2133"/>
                    <a:pt x="414" y="2157"/>
                  </a:cubicBezTo>
                  <a:cubicBezTo>
                    <a:pt x="365" y="2157"/>
                    <a:pt x="365" y="2230"/>
                    <a:pt x="414" y="2254"/>
                  </a:cubicBezTo>
                  <a:lnTo>
                    <a:pt x="438" y="2230"/>
                  </a:lnTo>
                  <a:cubicBezTo>
                    <a:pt x="487" y="2205"/>
                    <a:pt x="560" y="2181"/>
                    <a:pt x="608" y="2157"/>
                  </a:cubicBezTo>
                  <a:cubicBezTo>
                    <a:pt x="632" y="2157"/>
                    <a:pt x="632" y="2133"/>
                    <a:pt x="632" y="2108"/>
                  </a:cubicBezTo>
                  <a:cubicBezTo>
                    <a:pt x="632" y="2091"/>
                    <a:pt x="608" y="2074"/>
                    <a:pt x="585" y="2074"/>
                  </a:cubicBezTo>
                  <a:close/>
                  <a:moveTo>
                    <a:pt x="49" y="2108"/>
                  </a:moveTo>
                  <a:cubicBezTo>
                    <a:pt x="25" y="2133"/>
                    <a:pt x="1" y="2157"/>
                    <a:pt x="25" y="2181"/>
                  </a:cubicBezTo>
                  <a:cubicBezTo>
                    <a:pt x="74" y="2230"/>
                    <a:pt x="147" y="2278"/>
                    <a:pt x="220" y="2278"/>
                  </a:cubicBezTo>
                  <a:lnTo>
                    <a:pt x="244" y="2278"/>
                  </a:lnTo>
                  <a:cubicBezTo>
                    <a:pt x="244" y="2278"/>
                    <a:pt x="268" y="2254"/>
                    <a:pt x="268" y="2230"/>
                  </a:cubicBezTo>
                  <a:cubicBezTo>
                    <a:pt x="268" y="2205"/>
                    <a:pt x="244" y="2181"/>
                    <a:pt x="220" y="2181"/>
                  </a:cubicBezTo>
                  <a:cubicBezTo>
                    <a:pt x="195" y="2181"/>
                    <a:pt x="122" y="2181"/>
                    <a:pt x="98" y="2133"/>
                  </a:cubicBezTo>
                  <a:cubicBezTo>
                    <a:pt x="98" y="2108"/>
                    <a:pt x="74" y="2108"/>
                    <a:pt x="49" y="2108"/>
                  </a:cubicBezTo>
                  <a:close/>
                  <a:moveTo>
                    <a:pt x="1361" y="2278"/>
                  </a:moveTo>
                  <a:cubicBezTo>
                    <a:pt x="1337" y="2303"/>
                    <a:pt x="1313" y="2327"/>
                    <a:pt x="1337" y="2351"/>
                  </a:cubicBezTo>
                  <a:cubicBezTo>
                    <a:pt x="1337" y="2400"/>
                    <a:pt x="1361" y="2448"/>
                    <a:pt x="1361" y="2521"/>
                  </a:cubicBezTo>
                  <a:cubicBezTo>
                    <a:pt x="1361" y="2546"/>
                    <a:pt x="1386" y="2570"/>
                    <a:pt x="1410" y="2570"/>
                  </a:cubicBezTo>
                  <a:cubicBezTo>
                    <a:pt x="1434" y="2570"/>
                    <a:pt x="1458" y="2546"/>
                    <a:pt x="1458" y="2521"/>
                  </a:cubicBezTo>
                  <a:cubicBezTo>
                    <a:pt x="1458" y="2448"/>
                    <a:pt x="1434" y="2375"/>
                    <a:pt x="1410" y="2327"/>
                  </a:cubicBezTo>
                  <a:cubicBezTo>
                    <a:pt x="1410" y="2303"/>
                    <a:pt x="1361" y="2278"/>
                    <a:pt x="1361" y="2278"/>
                  </a:cubicBezTo>
                  <a:close/>
                  <a:moveTo>
                    <a:pt x="1402" y="2657"/>
                  </a:moveTo>
                  <a:cubicBezTo>
                    <a:pt x="1383" y="2657"/>
                    <a:pt x="1378" y="2674"/>
                    <a:pt x="1361" y="2691"/>
                  </a:cubicBezTo>
                  <a:cubicBezTo>
                    <a:pt x="1361" y="2764"/>
                    <a:pt x="1337" y="2813"/>
                    <a:pt x="1313" y="2861"/>
                  </a:cubicBezTo>
                  <a:cubicBezTo>
                    <a:pt x="1313" y="2886"/>
                    <a:pt x="1337" y="2910"/>
                    <a:pt x="1361" y="2934"/>
                  </a:cubicBezTo>
                  <a:cubicBezTo>
                    <a:pt x="1386" y="2934"/>
                    <a:pt x="1410" y="2934"/>
                    <a:pt x="1410" y="2910"/>
                  </a:cubicBezTo>
                  <a:cubicBezTo>
                    <a:pt x="1434" y="2837"/>
                    <a:pt x="1458" y="2764"/>
                    <a:pt x="1458" y="2716"/>
                  </a:cubicBezTo>
                  <a:cubicBezTo>
                    <a:pt x="1458" y="2691"/>
                    <a:pt x="1458" y="2667"/>
                    <a:pt x="1434" y="2667"/>
                  </a:cubicBezTo>
                  <a:cubicBezTo>
                    <a:pt x="1420" y="2660"/>
                    <a:pt x="1410" y="2657"/>
                    <a:pt x="1402" y="2657"/>
                  </a:cubicBezTo>
                  <a:close/>
                  <a:moveTo>
                    <a:pt x="1288" y="3021"/>
                  </a:moveTo>
                  <a:cubicBezTo>
                    <a:pt x="1272" y="3021"/>
                    <a:pt x="1256" y="3031"/>
                    <a:pt x="1240" y="3031"/>
                  </a:cubicBezTo>
                  <a:lnTo>
                    <a:pt x="1167" y="3201"/>
                  </a:lnTo>
                  <a:cubicBezTo>
                    <a:pt x="1143" y="3226"/>
                    <a:pt x="1167" y="3250"/>
                    <a:pt x="1191" y="3274"/>
                  </a:cubicBezTo>
                  <a:cubicBezTo>
                    <a:pt x="1215" y="3274"/>
                    <a:pt x="1240" y="3274"/>
                    <a:pt x="1240" y="3250"/>
                  </a:cubicBezTo>
                  <a:cubicBezTo>
                    <a:pt x="1264" y="3201"/>
                    <a:pt x="1313" y="3153"/>
                    <a:pt x="1337" y="3080"/>
                  </a:cubicBezTo>
                  <a:cubicBezTo>
                    <a:pt x="1337" y="3056"/>
                    <a:pt x="1337" y="3031"/>
                    <a:pt x="1313" y="3031"/>
                  </a:cubicBezTo>
                  <a:cubicBezTo>
                    <a:pt x="1305" y="3023"/>
                    <a:pt x="1296" y="3021"/>
                    <a:pt x="1288" y="3021"/>
                  </a:cubicBezTo>
                  <a:close/>
                  <a:moveTo>
                    <a:pt x="1124" y="3351"/>
                  </a:moveTo>
                  <a:cubicBezTo>
                    <a:pt x="1112" y="3351"/>
                    <a:pt x="1101" y="3357"/>
                    <a:pt x="1094" y="3371"/>
                  </a:cubicBezTo>
                  <a:cubicBezTo>
                    <a:pt x="1045" y="3444"/>
                    <a:pt x="1021" y="3493"/>
                    <a:pt x="997" y="3542"/>
                  </a:cubicBezTo>
                  <a:cubicBezTo>
                    <a:pt x="973" y="3542"/>
                    <a:pt x="973" y="3566"/>
                    <a:pt x="997" y="3590"/>
                  </a:cubicBezTo>
                  <a:lnTo>
                    <a:pt x="1070" y="3590"/>
                  </a:lnTo>
                  <a:cubicBezTo>
                    <a:pt x="1094" y="3542"/>
                    <a:pt x="1143" y="3493"/>
                    <a:pt x="1167" y="3420"/>
                  </a:cubicBezTo>
                  <a:cubicBezTo>
                    <a:pt x="1184" y="3386"/>
                    <a:pt x="1153" y="3351"/>
                    <a:pt x="1124" y="3351"/>
                  </a:cubicBezTo>
                  <a:close/>
                  <a:moveTo>
                    <a:pt x="705" y="3566"/>
                  </a:moveTo>
                  <a:cubicBezTo>
                    <a:pt x="632" y="3566"/>
                    <a:pt x="560" y="3590"/>
                    <a:pt x="511" y="3639"/>
                  </a:cubicBezTo>
                  <a:cubicBezTo>
                    <a:pt x="487" y="3639"/>
                    <a:pt x="487" y="3687"/>
                    <a:pt x="511" y="3687"/>
                  </a:cubicBezTo>
                  <a:cubicBezTo>
                    <a:pt x="511" y="3699"/>
                    <a:pt x="511" y="3705"/>
                    <a:pt x="514" y="3705"/>
                  </a:cubicBezTo>
                  <a:cubicBezTo>
                    <a:pt x="517" y="3705"/>
                    <a:pt x="523" y="3699"/>
                    <a:pt x="535" y="3687"/>
                  </a:cubicBezTo>
                  <a:cubicBezTo>
                    <a:pt x="535" y="3687"/>
                    <a:pt x="535" y="3712"/>
                    <a:pt x="560" y="3712"/>
                  </a:cubicBezTo>
                  <a:cubicBezTo>
                    <a:pt x="608" y="3663"/>
                    <a:pt x="657" y="3663"/>
                    <a:pt x="705" y="3663"/>
                  </a:cubicBezTo>
                  <a:cubicBezTo>
                    <a:pt x="730" y="3663"/>
                    <a:pt x="754" y="3639"/>
                    <a:pt x="754" y="3614"/>
                  </a:cubicBezTo>
                  <a:cubicBezTo>
                    <a:pt x="754" y="3590"/>
                    <a:pt x="730" y="3566"/>
                    <a:pt x="705" y="3566"/>
                  </a:cubicBezTo>
                  <a:close/>
                  <a:moveTo>
                    <a:pt x="900" y="3590"/>
                  </a:moveTo>
                  <a:cubicBezTo>
                    <a:pt x="875" y="3590"/>
                    <a:pt x="851" y="3614"/>
                    <a:pt x="851" y="3639"/>
                  </a:cubicBezTo>
                  <a:cubicBezTo>
                    <a:pt x="827" y="3639"/>
                    <a:pt x="851" y="3663"/>
                    <a:pt x="851" y="3687"/>
                  </a:cubicBezTo>
                  <a:cubicBezTo>
                    <a:pt x="827" y="3736"/>
                    <a:pt x="778" y="3760"/>
                    <a:pt x="730" y="3809"/>
                  </a:cubicBezTo>
                  <a:cubicBezTo>
                    <a:pt x="730" y="3833"/>
                    <a:pt x="730" y="3857"/>
                    <a:pt x="730" y="3882"/>
                  </a:cubicBezTo>
                  <a:lnTo>
                    <a:pt x="803" y="3882"/>
                  </a:lnTo>
                  <a:cubicBezTo>
                    <a:pt x="851" y="3833"/>
                    <a:pt x="900" y="3784"/>
                    <a:pt x="948" y="3736"/>
                  </a:cubicBezTo>
                  <a:cubicBezTo>
                    <a:pt x="948" y="3736"/>
                    <a:pt x="948" y="3712"/>
                    <a:pt x="948" y="3712"/>
                  </a:cubicBezTo>
                  <a:cubicBezTo>
                    <a:pt x="973" y="3712"/>
                    <a:pt x="1021" y="3736"/>
                    <a:pt x="1045" y="3736"/>
                  </a:cubicBezTo>
                  <a:cubicBezTo>
                    <a:pt x="1053" y="3743"/>
                    <a:pt x="1060" y="3746"/>
                    <a:pt x="1067" y="3746"/>
                  </a:cubicBezTo>
                  <a:cubicBezTo>
                    <a:pt x="1084" y="3746"/>
                    <a:pt x="1101" y="3729"/>
                    <a:pt x="1118" y="3712"/>
                  </a:cubicBezTo>
                  <a:cubicBezTo>
                    <a:pt x="1118" y="3712"/>
                    <a:pt x="1118" y="3663"/>
                    <a:pt x="1094" y="3663"/>
                  </a:cubicBezTo>
                  <a:cubicBezTo>
                    <a:pt x="1021" y="3639"/>
                    <a:pt x="973" y="3614"/>
                    <a:pt x="900" y="3590"/>
                  </a:cubicBezTo>
                  <a:close/>
                  <a:moveTo>
                    <a:pt x="1231" y="3742"/>
                  </a:moveTo>
                  <a:cubicBezTo>
                    <a:pt x="1222" y="3742"/>
                    <a:pt x="1215" y="3748"/>
                    <a:pt x="1215" y="3760"/>
                  </a:cubicBezTo>
                  <a:cubicBezTo>
                    <a:pt x="1191" y="3784"/>
                    <a:pt x="1191" y="3809"/>
                    <a:pt x="1215" y="3833"/>
                  </a:cubicBezTo>
                  <a:cubicBezTo>
                    <a:pt x="1264" y="3857"/>
                    <a:pt x="1313" y="3882"/>
                    <a:pt x="1361" y="3930"/>
                  </a:cubicBezTo>
                  <a:lnTo>
                    <a:pt x="1386" y="3930"/>
                  </a:lnTo>
                  <a:cubicBezTo>
                    <a:pt x="1386" y="3930"/>
                    <a:pt x="1396" y="3941"/>
                    <a:pt x="1411" y="3941"/>
                  </a:cubicBezTo>
                  <a:cubicBezTo>
                    <a:pt x="1418" y="3941"/>
                    <a:pt x="1426" y="3938"/>
                    <a:pt x="1434" y="3930"/>
                  </a:cubicBezTo>
                  <a:cubicBezTo>
                    <a:pt x="1434" y="3930"/>
                    <a:pt x="1434" y="3882"/>
                    <a:pt x="1434" y="3882"/>
                  </a:cubicBezTo>
                  <a:cubicBezTo>
                    <a:pt x="1386" y="3833"/>
                    <a:pt x="1313" y="3784"/>
                    <a:pt x="1264" y="3760"/>
                  </a:cubicBezTo>
                  <a:cubicBezTo>
                    <a:pt x="1252" y="3748"/>
                    <a:pt x="1240" y="3742"/>
                    <a:pt x="1231" y="3742"/>
                  </a:cubicBezTo>
                  <a:close/>
                  <a:moveTo>
                    <a:pt x="462" y="3784"/>
                  </a:moveTo>
                  <a:cubicBezTo>
                    <a:pt x="438" y="3784"/>
                    <a:pt x="414" y="3809"/>
                    <a:pt x="438" y="3833"/>
                  </a:cubicBezTo>
                  <a:cubicBezTo>
                    <a:pt x="438" y="3906"/>
                    <a:pt x="487" y="3979"/>
                    <a:pt x="584" y="3979"/>
                  </a:cubicBezTo>
                  <a:lnTo>
                    <a:pt x="608" y="3979"/>
                  </a:lnTo>
                  <a:cubicBezTo>
                    <a:pt x="632" y="3979"/>
                    <a:pt x="657" y="3954"/>
                    <a:pt x="657" y="3906"/>
                  </a:cubicBezTo>
                  <a:cubicBezTo>
                    <a:pt x="632" y="3882"/>
                    <a:pt x="608" y="3882"/>
                    <a:pt x="584" y="3882"/>
                  </a:cubicBezTo>
                  <a:cubicBezTo>
                    <a:pt x="560" y="3882"/>
                    <a:pt x="511" y="3882"/>
                    <a:pt x="511" y="3809"/>
                  </a:cubicBezTo>
                  <a:cubicBezTo>
                    <a:pt x="511" y="3784"/>
                    <a:pt x="487" y="3784"/>
                    <a:pt x="462" y="3784"/>
                  </a:cubicBezTo>
                  <a:close/>
                  <a:moveTo>
                    <a:pt x="1520" y="3963"/>
                  </a:moveTo>
                  <a:cubicBezTo>
                    <a:pt x="1480" y="3963"/>
                    <a:pt x="1445" y="4014"/>
                    <a:pt x="1483" y="4052"/>
                  </a:cubicBezTo>
                  <a:cubicBezTo>
                    <a:pt x="1507" y="4100"/>
                    <a:pt x="1556" y="4149"/>
                    <a:pt x="1580" y="4197"/>
                  </a:cubicBezTo>
                  <a:cubicBezTo>
                    <a:pt x="1604" y="4197"/>
                    <a:pt x="1604" y="4222"/>
                    <a:pt x="1628" y="4222"/>
                  </a:cubicBezTo>
                  <a:lnTo>
                    <a:pt x="1628" y="4197"/>
                  </a:lnTo>
                  <a:lnTo>
                    <a:pt x="1653" y="4197"/>
                  </a:lnTo>
                  <a:cubicBezTo>
                    <a:pt x="1677" y="4197"/>
                    <a:pt x="1677" y="4173"/>
                    <a:pt x="1677" y="4149"/>
                  </a:cubicBezTo>
                  <a:cubicBezTo>
                    <a:pt x="1628" y="4100"/>
                    <a:pt x="1604" y="4027"/>
                    <a:pt x="1556" y="3979"/>
                  </a:cubicBezTo>
                  <a:cubicBezTo>
                    <a:pt x="1544" y="3967"/>
                    <a:pt x="1532" y="3963"/>
                    <a:pt x="1520" y="3963"/>
                  </a:cubicBezTo>
                  <a:close/>
                  <a:moveTo>
                    <a:pt x="1722" y="4285"/>
                  </a:moveTo>
                  <a:cubicBezTo>
                    <a:pt x="1716" y="4285"/>
                    <a:pt x="1708" y="4287"/>
                    <a:pt x="1701" y="4295"/>
                  </a:cubicBezTo>
                  <a:cubicBezTo>
                    <a:pt x="1677" y="4295"/>
                    <a:pt x="1653" y="4319"/>
                    <a:pt x="1677" y="4343"/>
                  </a:cubicBezTo>
                  <a:cubicBezTo>
                    <a:pt x="1701" y="4416"/>
                    <a:pt x="1726" y="4465"/>
                    <a:pt x="1726" y="4513"/>
                  </a:cubicBezTo>
                  <a:cubicBezTo>
                    <a:pt x="1726" y="4537"/>
                    <a:pt x="1750" y="4562"/>
                    <a:pt x="1774" y="4562"/>
                  </a:cubicBezTo>
                  <a:cubicBezTo>
                    <a:pt x="1799" y="4562"/>
                    <a:pt x="1823" y="4513"/>
                    <a:pt x="1823" y="4489"/>
                  </a:cubicBezTo>
                  <a:cubicBezTo>
                    <a:pt x="1799" y="4440"/>
                    <a:pt x="1774" y="4367"/>
                    <a:pt x="1750" y="4319"/>
                  </a:cubicBezTo>
                  <a:cubicBezTo>
                    <a:pt x="1750" y="4302"/>
                    <a:pt x="1738" y="4285"/>
                    <a:pt x="1722" y="4285"/>
                  </a:cubicBezTo>
                  <a:close/>
                  <a:moveTo>
                    <a:pt x="1799" y="4635"/>
                  </a:moveTo>
                  <a:cubicBezTo>
                    <a:pt x="1774" y="4659"/>
                    <a:pt x="1750" y="4683"/>
                    <a:pt x="1750" y="4708"/>
                  </a:cubicBezTo>
                  <a:lnTo>
                    <a:pt x="1750" y="4780"/>
                  </a:lnTo>
                  <a:lnTo>
                    <a:pt x="1750" y="4878"/>
                  </a:lnTo>
                  <a:cubicBezTo>
                    <a:pt x="1750" y="4902"/>
                    <a:pt x="1774" y="4926"/>
                    <a:pt x="1799" y="4926"/>
                  </a:cubicBezTo>
                  <a:cubicBezTo>
                    <a:pt x="1823" y="4926"/>
                    <a:pt x="1847" y="4902"/>
                    <a:pt x="1847" y="4878"/>
                  </a:cubicBezTo>
                  <a:lnTo>
                    <a:pt x="1847" y="4780"/>
                  </a:lnTo>
                  <a:lnTo>
                    <a:pt x="1847" y="4683"/>
                  </a:lnTo>
                  <a:cubicBezTo>
                    <a:pt x="1847" y="4659"/>
                    <a:pt x="1823" y="4635"/>
                    <a:pt x="1799" y="4635"/>
                  </a:cubicBezTo>
                  <a:close/>
                  <a:moveTo>
                    <a:pt x="1799" y="5023"/>
                  </a:moveTo>
                  <a:cubicBezTo>
                    <a:pt x="1774" y="5023"/>
                    <a:pt x="1750" y="5023"/>
                    <a:pt x="1750" y="5048"/>
                  </a:cubicBezTo>
                  <a:cubicBezTo>
                    <a:pt x="1726" y="5096"/>
                    <a:pt x="1726" y="5145"/>
                    <a:pt x="1726" y="5169"/>
                  </a:cubicBezTo>
                  <a:cubicBezTo>
                    <a:pt x="1701" y="5193"/>
                    <a:pt x="1726" y="5218"/>
                    <a:pt x="1750" y="5242"/>
                  </a:cubicBezTo>
                  <a:cubicBezTo>
                    <a:pt x="1774" y="5242"/>
                    <a:pt x="1799" y="5218"/>
                    <a:pt x="1799" y="5193"/>
                  </a:cubicBezTo>
                  <a:cubicBezTo>
                    <a:pt x="1823" y="5169"/>
                    <a:pt x="1823" y="5121"/>
                    <a:pt x="1823" y="5072"/>
                  </a:cubicBezTo>
                  <a:cubicBezTo>
                    <a:pt x="1847" y="5048"/>
                    <a:pt x="1823" y="5023"/>
                    <a:pt x="1799" y="50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7" name="Google Shape;209;p6"/>
          <p:cNvGrpSpPr>
            <a:grpSpLocks/>
          </p:cNvGrpSpPr>
          <p:nvPr/>
        </p:nvGrpSpPr>
        <p:grpSpPr bwMode="auto">
          <a:xfrm flipH="1">
            <a:off x="11041063" y="5276850"/>
            <a:ext cx="944562" cy="1638300"/>
            <a:chOff x="-1056319" y="1385262"/>
            <a:chExt cx="212940" cy="369285"/>
          </a:xfrm>
        </p:grpSpPr>
        <p:sp>
          <p:nvSpPr>
            <p:cNvPr id="18" name="Google Shape;210;p6"/>
            <p:cNvSpPr/>
            <p:nvPr/>
          </p:nvSpPr>
          <p:spPr>
            <a:xfrm>
              <a:off x="-933207" y="1467564"/>
              <a:ext cx="27199" cy="279111"/>
            </a:xfrm>
            <a:custGeom>
              <a:avLst/>
              <a:gdLst/>
              <a:ahLst/>
              <a:cxnLst/>
              <a:rect l="l" t="t" r="r" b="b"/>
              <a:pathLst>
                <a:path w="705" h="7168" extrusionOk="0">
                  <a:moveTo>
                    <a:pt x="680" y="1"/>
                  </a:moveTo>
                  <a:cubicBezTo>
                    <a:pt x="656" y="1"/>
                    <a:pt x="632" y="25"/>
                    <a:pt x="632" y="50"/>
                  </a:cubicBezTo>
                  <a:cubicBezTo>
                    <a:pt x="608" y="292"/>
                    <a:pt x="0" y="6123"/>
                    <a:pt x="170" y="7119"/>
                  </a:cubicBezTo>
                  <a:cubicBezTo>
                    <a:pt x="170" y="7143"/>
                    <a:pt x="170" y="7167"/>
                    <a:pt x="195" y="7167"/>
                  </a:cubicBezTo>
                  <a:lnTo>
                    <a:pt x="219" y="7167"/>
                  </a:lnTo>
                  <a:cubicBezTo>
                    <a:pt x="243" y="7143"/>
                    <a:pt x="243" y="7119"/>
                    <a:pt x="243" y="7094"/>
                  </a:cubicBezTo>
                  <a:cubicBezTo>
                    <a:pt x="97" y="6123"/>
                    <a:pt x="705" y="122"/>
                    <a:pt x="705" y="74"/>
                  </a:cubicBezTo>
                  <a:cubicBezTo>
                    <a:pt x="705" y="25"/>
                    <a:pt x="705" y="25"/>
                    <a:pt x="6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" name="Google Shape;211;p6"/>
            <p:cNvSpPr/>
            <p:nvPr/>
          </p:nvSpPr>
          <p:spPr>
            <a:xfrm>
              <a:off x="-968280" y="1385262"/>
              <a:ext cx="124901" cy="123811"/>
            </a:xfrm>
            <a:custGeom>
              <a:avLst/>
              <a:gdLst/>
              <a:ahLst/>
              <a:cxnLst/>
              <a:rect l="l" t="t" r="r" b="b"/>
              <a:pathLst>
                <a:path w="3208" h="3183" extrusionOk="0">
                  <a:moveTo>
                    <a:pt x="1555" y="98"/>
                  </a:moveTo>
                  <a:cubicBezTo>
                    <a:pt x="1871" y="171"/>
                    <a:pt x="1871" y="705"/>
                    <a:pt x="1871" y="705"/>
                  </a:cubicBezTo>
                  <a:cubicBezTo>
                    <a:pt x="1871" y="729"/>
                    <a:pt x="1895" y="754"/>
                    <a:pt x="1920" y="754"/>
                  </a:cubicBezTo>
                  <a:cubicBezTo>
                    <a:pt x="1944" y="754"/>
                    <a:pt x="1968" y="754"/>
                    <a:pt x="1968" y="729"/>
                  </a:cubicBezTo>
                  <a:cubicBezTo>
                    <a:pt x="2065" y="535"/>
                    <a:pt x="2260" y="243"/>
                    <a:pt x="2381" y="243"/>
                  </a:cubicBezTo>
                  <a:cubicBezTo>
                    <a:pt x="2405" y="243"/>
                    <a:pt x="2430" y="243"/>
                    <a:pt x="2430" y="268"/>
                  </a:cubicBezTo>
                  <a:cubicBezTo>
                    <a:pt x="2600" y="389"/>
                    <a:pt x="2478" y="802"/>
                    <a:pt x="2405" y="948"/>
                  </a:cubicBezTo>
                  <a:cubicBezTo>
                    <a:pt x="2386" y="988"/>
                    <a:pt x="2414" y="1027"/>
                    <a:pt x="2452" y="1027"/>
                  </a:cubicBezTo>
                  <a:cubicBezTo>
                    <a:pt x="2460" y="1027"/>
                    <a:pt x="2469" y="1025"/>
                    <a:pt x="2478" y="1021"/>
                  </a:cubicBezTo>
                  <a:cubicBezTo>
                    <a:pt x="2600" y="972"/>
                    <a:pt x="2745" y="924"/>
                    <a:pt x="2891" y="924"/>
                  </a:cubicBezTo>
                  <a:cubicBezTo>
                    <a:pt x="2940" y="924"/>
                    <a:pt x="3013" y="924"/>
                    <a:pt x="3061" y="972"/>
                  </a:cubicBezTo>
                  <a:cubicBezTo>
                    <a:pt x="3061" y="972"/>
                    <a:pt x="3061" y="996"/>
                    <a:pt x="3061" y="996"/>
                  </a:cubicBezTo>
                  <a:cubicBezTo>
                    <a:pt x="3037" y="1142"/>
                    <a:pt x="2745" y="1409"/>
                    <a:pt x="2551" y="1580"/>
                  </a:cubicBezTo>
                  <a:cubicBezTo>
                    <a:pt x="2527" y="1580"/>
                    <a:pt x="2527" y="1604"/>
                    <a:pt x="2527" y="1628"/>
                  </a:cubicBezTo>
                  <a:cubicBezTo>
                    <a:pt x="2551" y="1628"/>
                    <a:pt x="2551" y="1652"/>
                    <a:pt x="2575" y="1652"/>
                  </a:cubicBezTo>
                  <a:cubicBezTo>
                    <a:pt x="2721" y="1652"/>
                    <a:pt x="3134" y="1725"/>
                    <a:pt x="3134" y="1920"/>
                  </a:cubicBezTo>
                  <a:cubicBezTo>
                    <a:pt x="3134" y="2114"/>
                    <a:pt x="2624" y="2163"/>
                    <a:pt x="2430" y="2163"/>
                  </a:cubicBezTo>
                  <a:cubicBezTo>
                    <a:pt x="2430" y="2163"/>
                    <a:pt x="2405" y="2163"/>
                    <a:pt x="2405" y="2187"/>
                  </a:cubicBezTo>
                  <a:cubicBezTo>
                    <a:pt x="2381" y="2211"/>
                    <a:pt x="2381" y="2211"/>
                    <a:pt x="2405" y="2235"/>
                  </a:cubicBezTo>
                  <a:cubicBezTo>
                    <a:pt x="2405" y="2235"/>
                    <a:pt x="2697" y="2551"/>
                    <a:pt x="2527" y="2794"/>
                  </a:cubicBezTo>
                  <a:cubicBezTo>
                    <a:pt x="2503" y="2818"/>
                    <a:pt x="2454" y="2843"/>
                    <a:pt x="2430" y="2843"/>
                  </a:cubicBezTo>
                  <a:cubicBezTo>
                    <a:pt x="2260" y="2843"/>
                    <a:pt x="1992" y="2503"/>
                    <a:pt x="1895" y="2381"/>
                  </a:cubicBezTo>
                  <a:cubicBezTo>
                    <a:pt x="1883" y="2369"/>
                    <a:pt x="1871" y="2363"/>
                    <a:pt x="1862" y="2363"/>
                  </a:cubicBezTo>
                  <a:cubicBezTo>
                    <a:pt x="1853" y="2363"/>
                    <a:pt x="1847" y="2369"/>
                    <a:pt x="1847" y="2381"/>
                  </a:cubicBezTo>
                  <a:cubicBezTo>
                    <a:pt x="1822" y="2381"/>
                    <a:pt x="1798" y="2405"/>
                    <a:pt x="1798" y="2430"/>
                  </a:cubicBezTo>
                  <a:cubicBezTo>
                    <a:pt x="1798" y="2430"/>
                    <a:pt x="1871" y="2964"/>
                    <a:pt x="1579" y="3086"/>
                  </a:cubicBezTo>
                  <a:lnTo>
                    <a:pt x="1507" y="3086"/>
                  </a:lnTo>
                  <a:cubicBezTo>
                    <a:pt x="1312" y="3086"/>
                    <a:pt x="1215" y="2624"/>
                    <a:pt x="1215" y="2454"/>
                  </a:cubicBezTo>
                  <a:cubicBezTo>
                    <a:pt x="1215" y="2430"/>
                    <a:pt x="1191" y="2430"/>
                    <a:pt x="1166" y="2430"/>
                  </a:cubicBezTo>
                  <a:cubicBezTo>
                    <a:pt x="1166" y="2430"/>
                    <a:pt x="1166" y="2454"/>
                    <a:pt x="1166" y="2454"/>
                  </a:cubicBezTo>
                  <a:cubicBezTo>
                    <a:pt x="1045" y="2551"/>
                    <a:pt x="899" y="2624"/>
                    <a:pt x="754" y="2624"/>
                  </a:cubicBezTo>
                  <a:cubicBezTo>
                    <a:pt x="656" y="2624"/>
                    <a:pt x="583" y="2600"/>
                    <a:pt x="511" y="2575"/>
                  </a:cubicBezTo>
                  <a:cubicBezTo>
                    <a:pt x="462" y="2551"/>
                    <a:pt x="413" y="2503"/>
                    <a:pt x="413" y="2454"/>
                  </a:cubicBezTo>
                  <a:cubicBezTo>
                    <a:pt x="389" y="2235"/>
                    <a:pt x="729" y="1871"/>
                    <a:pt x="875" y="1725"/>
                  </a:cubicBezTo>
                  <a:cubicBezTo>
                    <a:pt x="875" y="1701"/>
                    <a:pt x="875" y="1701"/>
                    <a:pt x="875" y="1677"/>
                  </a:cubicBezTo>
                  <a:cubicBezTo>
                    <a:pt x="851" y="1652"/>
                    <a:pt x="826" y="1652"/>
                    <a:pt x="826" y="1652"/>
                  </a:cubicBezTo>
                  <a:lnTo>
                    <a:pt x="705" y="1652"/>
                  </a:lnTo>
                  <a:cubicBezTo>
                    <a:pt x="535" y="1652"/>
                    <a:pt x="195" y="1628"/>
                    <a:pt x="146" y="1409"/>
                  </a:cubicBezTo>
                  <a:cubicBezTo>
                    <a:pt x="122" y="1385"/>
                    <a:pt x="122" y="1361"/>
                    <a:pt x="146" y="1337"/>
                  </a:cubicBezTo>
                  <a:cubicBezTo>
                    <a:pt x="219" y="1215"/>
                    <a:pt x="559" y="1191"/>
                    <a:pt x="826" y="1191"/>
                  </a:cubicBezTo>
                  <a:lnTo>
                    <a:pt x="851" y="1191"/>
                  </a:lnTo>
                  <a:cubicBezTo>
                    <a:pt x="899" y="1167"/>
                    <a:pt x="924" y="1118"/>
                    <a:pt x="875" y="1094"/>
                  </a:cubicBezTo>
                  <a:cubicBezTo>
                    <a:pt x="778" y="1021"/>
                    <a:pt x="511" y="778"/>
                    <a:pt x="511" y="608"/>
                  </a:cubicBezTo>
                  <a:cubicBezTo>
                    <a:pt x="511" y="559"/>
                    <a:pt x="511" y="535"/>
                    <a:pt x="535" y="511"/>
                  </a:cubicBezTo>
                  <a:cubicBezTo>
                    <a:pt x="583" y="486"/>
                    <a:pt x="608" y="462"/>
                    <a:pt x="656" y="462"/>
                  </a:cubicBezTo>
                  <a:cubicBezTo>
                    <a:pt x="899" y="511"/>
                    <a:pt x="1118" y="632"/>
                    <a:pt x="1312" y="778"/>
                  </a:cubicBezTo>
                  <a:lnTo>
                    <a:pt x="1361" y="778"/>
                  </a:lnTo>
                  <a:cubicBezTo>
                    <a:pt x="1385" y="754"/>
                    <a:pt x="1385" y="754"/>
                    <a:pt x="1385" y="729"/>
                  </a:cubicBezTo>
                  <a:cubicBezTo>
                    <a:pt x="1361" y="608"/>
                    <a:pt x="1337" y="268"/>
                    <a:pt x="1434" y="146"/>
                  </a:cubicBezTo>
                  <a:cubicBezTo>
                    <a:pt x="1458" y="98"/>
                    <a:pt x="1507" y="98"/>
                    <a:pt x="1555" y="98"/>
                  </a:cubicBezTo>
                  <a:close/>
                  <a:moveTo>
                    <a:pt x="1531" y="1"/>
                  </a:moveTo>
                  <a:cubicBezTo>
                    <a:pt x="1458" y="1"/>
                    <a:pt x="1385" y="25"/>
                    <a:pt x="1337" y="73"/>
                  </a:cubicBezTo>
                  <a:cubicBezTo>
                    <a:pt x="1239" y="243"/>
                    <a:pt x="1215" y="438"/>
                    <a:pt x="1239" y="632"/>
                  </a:cubicBezTo>
                  <a:cubicBezTo>
                    <a:pt x="1069" y="486"/>
                    <a:pt x="875" y="389"/>
                    <a:pt x="632" y="365"/>
                  </a:cubicBezTo>
                  <a:cubicBezTo>
                    <a:pt x="583" y="365"/>
                    <a:pt x="511" y="389"/>
                    <a:pt x="462" y="413"/>
                  </a:cubicBezTo>
                  <a:cubicBezTo>
                    <a:pt x="413" y="462"/>
                    <a:pt x="389" y="535"/>
                    <a:pt x="389" y="584"/>
                  </a:cubicBezTo>
                  <a:cubicBezTo>
                    <a:pt x="438" y="778"/>
                    <a:pt x="559" y="948"/>
                    <a:pt x="705" y="1069"/>
                  </a:cubicBezTo>
                  <a:cubicBezTo>
                    <a:pt x="511" y="1069"/>
                    <a:pt x="171" y="1118"/>
                    <a:pt x="49" y="1264"/>
                  </a:cubicBezTo>
                  <a:cubicBezTo>
                    <a:pt x="0" y="1312"/>
                    <a:pt x="0" y="1361"/>
                    <a:pt x="0" y="1434"/>
                  </a:cubicBezTo>
                  <a:cubicBezTo>
                    <a:pt x="73" y="1701"/>
                    <a:pt x="462" y="1725"/>
                    <a:pt x="681" y="1725"/>
                  </a:cubicBezTo>
                  <a:cubicBezTo>
                    <a:pt x="511" y="1895"/>
                    <a:pt x="243" y="2211"/>
                    <a:pt x="268" y="2454"/>
                  </a:cubicBezTo>
                  <a:cubicBezTo>
                    <a:pt x="292" y="2527"/>
                    <a:pt x="341" y="2600"/>
                    <a:pt x="413" y="2624"/>
                  </a:cubicBezTo>
                  <a:cubicBezTo>
                    <a:pt x="511" y="2673"/>
                    <a:pt x="608" y="2697"/>
                    <a:pt x="705" y="2697"/>
                  </a:cubicBezTo>
                  <a:cubicBezTo>
                    <a:pt x="851" y="2697"/>
                    <a:pt x="996" y="2648"/>
                    <a:pt x="1118" y="2551"/>
                  </a:cubicBezTo>
                  <a:cubicBezTo>
                    <a:pt x="1166" y="2746"/>
                    <a:pt x="1264" y="3183"/>
                    <a:pt x="1507" y="3183"/>
                  </a:cubicBezTo>
                  <a:cubicBezTo>
                    <a:pt x="1531" y="3183"/>
                    <a:pt x="1579" y="3183"/>
                    <a:pt x="1604" y="3159"/>
                  </a:cubicBezTo>
                  <a:cubicBezTo>
                    <a:pt x="1822" y="3037"/>
                    <a:pt x="1944" y="2794"/>
                    <a:pt x="1895" y="2551"/>
                  </a:cubicBezTo>
                  <a:lnTo>
                    <a:pt x="1895" y="2551"/>
                  </a:lnTo>
                  <a:cubicBezTo>
                    <a:pt x="2041" y="2721"/>
                    <a:pt x="2260" y="2940"/>
                    <a:pt x="2430" y="2940"/>
                  </a:cubicBezTo>
                  <a:cubicBezTo>
                    <a:pt x="2503" y="2940"/>
                    <a:pt x="2551" y="2916"/>
                    <a:pt x="2600" y="2867"/>
                  </a:cubicBezTo>
                  <a:cubicBezTo>
                    <a:pt x="2697" y="2648"/>
                    <a:pt x="2673" y="2405"/>
                    <a:pt x="2527" y="2260"/>
                  </a:cubicBezTo>
                  <a:cubicBezTo>
                    <a:pt x="2745" y="2235"/>
                    <a:pt x="3207" y="2163"/>
                    <a:pt x="3207" y="1920"/>
                  </a:cubicBezTo>
                  <a:cubicBezTo>
                    <a:pt x="3207" y="1677"/>
                    <a:pt x="2867" y="1604"/>
                    <a:pt x="2673" y="1580"/>
                  </a:cubicBezTo>
                  <a:cubicBezTo>
                    <a:pt x="2818" y="1434"/>
                    <a:pt x="3134" y="1191"/>
                    <a:pt x="3134" y="1021"/>
                  </a:cubicBezTo>
                  <a:cubicBezTo>
                    <a:pt x="3134" y="972"/>
                    <a:pt x="3110" y="948"/>
                    <a:pt x="3086" y="899"/>
                  </a:cubicBezTo>
                  <a:cubicBezTo>
                    <a:pt x="3037" y="851"/>
                    <a:pt x="2940" y="826"/>
                    <a:pt x="2867" y="826"/>
                  </a:cubicBezTo>
                  <a:cubicBezTo>
                    <a:pt x="2745" y="826"/>
                    <a:pt x="2624" y="851"/>
                    <a:pt x="2503" y="899"/>
                  </a:cubicBezTo>
                  <a:cubicBezTo>
                    <a:pt x="2551" y="729"/>
                    <a:pt x="2648" y="341"/>
                    <a:pt x="2478" y="195"/>
                  </a:cubicBezTo>
                  <a:cubicBezTo>
                    <a:pt x="2430" y="171"/>
                    <a:pt x="2405" y="146"/>
                    <a:pt x="2357" y="146"/>
                  </a:cubicBezTo>
                  <a:cubicBezTo>
                    <a:pt x="2187" y="146"/>
                    <a:pt x="2017" y="389"/>
                    <a:pt x="1920" y="559"/>
                  </a:cubicBezTo>
                  <a:cubicBezTo>
                    <a:pt x="1895" y="365"/>
                    <a:pt x="1798" y="73"/>
                    <a:pt x="15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" name="Google Shape;212;p6"/>
            <p:cNvSpPr/>
            <p:nvPr/>
          </p:nvSpPr>
          <p:spPr>
            <a:xfrm>
              <a:off x="-990111" y="1535195"/>
              <a:ext cx="60482" cy="203966"/>
            </a:xfrm>
            <a:custGeom>
              <a:avLst/>
              <a:gdLst/>
              <a:ahLst/>
              <a:cxnLst/>
              <a:rect l="l" t="t" r="r" b="b"/>
              <a:pathLst>
                <a:path w="1556" h="5234" extrusionOk="0">
                  <a:moveTo>
                    <a:pt x="70" y="1"/>
                  </a:moveTo>
                  <a:cubicBezTo>
                    <a:pt x="64" y="1"/>
                    <a:pt x="56" y="4"/>
                    <a:pt x="49" y="11"/>
                  </a:cubicBezTo>
                  <a:cubicBezTo>
                    <a:pt x="25" y="11"/>
                    <a:pt x="1" y="35"/>
                    <a:pt x="25" y="60"/>
                  </a:cubicBezTo>
                  <a:cubicBezTo>
                    <a:pt x="49" y="108"/>
                    <a:pt x="1458" y="3290"/>
                    <a:pt x="948" y="5185"/>
                  </a:cubicBezTo>
                  <a:cubicBezTo>
                    <a:pt x="948" y="5210"/>
                    <a:pt x="948" y="5234"/>
                    <a:pt x="972" y="5234"/>
                  </a:cubicBezTo>
                  <a:cubicBezTo>
                    <a:pt x="1021" y="5234"/>
                    <a:pt x="1045" y="5234"/>
                    <a:pt x="1045" y="5185"/>
                  </a:cubicBezTo>
                  <a:cubicBezTo>
                    <a:pt x="1555" y="3290"/>
                    <a:pt x="122" y="60"/>
                    <a:pt x="98" y="35"/>
                  </a:cubicBezTo>
                  <a:cubicBezTo>
                    <a:pt x="98" y="18"/>
                    <a:pt x="86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" name="Google Shape;213;p6"/>
            <p:cNvSpPr/>
            <p:nvPr/>
          </p:nvSpPr>
          <p:spPr>
            <a:xfrm>
              <a:off x="-1056319" y="1471858"/>
              <a:ext cx="125975" cy="123453"/>
            </a:xfrm>
            <a:custGeom>
              <a:avLst/>
              <a:gdLst/>
              <a:ahLst/>
              <a:cxnLst/>
              <a:rect l="l" t="t" r="r" b="b"/>
              <a:pathLst>
                <a:path w="3232" h="3168" extrusionOk="0">
                  <a:moveTo>
                    <a:pt x="1513" y="97"/>
                  </a:moveTo>
                  <a:cubicBezTo>
                    <a:pt x="1527" y="97"/>
                    <a:pt x="1541" y="99"/>
                    <a:pt x="1555" y="107"/>
                  </a:cubicBezTo>
                  <a:cubicBezTo>
                    <a:pt x="1871" y="155"/>
                    <a:pt x="1895" y="714"/>
                    <a:pt x="1895" y="714"/>
                  </a:cubicBezTo>
                  <a:cubicBezTo>
                    <a:pt x="1895" y="738"/>
                    <a:pt x="1895" y="738"/>
                    <a:pt x="1919" y="738"/>
                  </a:cubicBezTo>
                  <a:cubicBezTo>
                    <a:pt x="1926" y="745"/>
                    <a:pt x="1934" y="748"/>
                    <a:pt x="1940" y="748"/>
                  </a:cubicBezTo>
                  <a:cubicBezTo>
                    <a:pt x="1956" y="748"/>
                    <a:pt x="1968" y="731"/>
                    <a:pt x="1968" y="714"/>
                  </a:cubicBezTo>
                  <a:cubicBezTo>
                    <a:pt x="2065" y="544"/>
                    <a:pt x="2259" y="228"/>
                    <a:pt x="2381" y="228"/>
                  </a:cubicBezTo>
                  <a:cubicBezTo>
                    <a:pt x="2405" y="228"/>
                    <a:pt x="2430" y="252"/>
                    <a:pt x="2454" y="252"/>
                  </a:cubicBezTo>
                  <a:cubicBezTo>
                    <a:pt x="2600" y="398"/>
                    <a:pt x="2478" y="811"/>
                    <a:pt x="2430" y="957"/>
                  </a:cubicBezTo>
                  <a:cubicBezTo>
                    <a:pt x="2405" y="957"/>
                    <a:pt x="2405" y="981"/>
                    <a:pt x="2430" y="1005"/>
                  </a:cubicBezTo>
                  <a:lnTo>
                    <a:pt x="2478" y="1005"/>
                  </a:lnTo>
                  <a:cubicBezTo>
                    <a:pt x="2600" y="933"/>
                    <a:pt x="2745" y="908"/>
                    <a:pt x="2891" y="908"/>
                  </a:cubicBezTo>
                  <a:cubicBezTo>
                    <a:pt x="2940" y="908"/>
                    <a:pt x="3013" y="908"/>
                    <a:pt x="3061" y="957"/>
                  </a:cubicBezTo>
                  <a:cubicBezTo>
                    <a:pt x="3061" y="957"/>
                    <a:pt x="3061" y="981"/>
                    <a:pt x="3061" y="981"/>
                  </a:cubicBezTo>
                  <a:cubicBezTo>
                    <a:pt x="3037" y="1127"/>
                    <a:pt x="2745" y="1394"/>
                    <a:pt x="2551" y="1540"/>
                  </a:cubicBezTo>
                  <a:cubicBezTo>
                    <a:pt x="2551" y="1564"/>
                    <a:pt x="2527" y="1588"/>
                    <a:pt x="2527" y="1588"/>
                  </a:cubicBezTo>
                  <a:cubicBezTo>
                    <a:pt x="2551" y="1613"/>
                    <a:pt x="2551" y="1637"/>
                    <a:pt x="2575" y="1637"/>
                  </a:cubicBezTo>
                  <a:cubicBezTo>
                    <a:pt x="2575" y="1637"/>
                    <a:pt x="3134" y="1710"/>
                    <a:pt x="3134" y="1904"/>
                  </a:cubicBezTo>
                  <a:cubicBezTo>
                    <a:pt x="3134" y="2099"/>
                    <a:pt x="2624" y="2147"/>
                    <a:pt x="2454" y="2147"/>
                  </a:cubicBezTo>
                  <a:cubicBezTo>
                    <a:pt x="2430" y="2147"/>
                    <a:pt x="2405" y="2147"/>
                    <a:pt x="2405" y="2171"/>
                  </a:cubicBezTo>
                  <a:cubicBezTo>
                    <a:pt x="2381" y="2171"/>
                    <a:pt x="2381" y="2196"/>
                    <a:pt x="2405" y="2220"/>
                  </a:cubicBezTo>
                  <a:cubicBezTo>
                    <a:pt x="2405" y="2220"/>
                    <a:pt x="2697" y="2536"/>
                    <a:pt x="2527" y="2779"/>
                  </a:cubicBezTo>
                  <a:cubicBezTo>
                    <a:pt x="2502" y="2803"/>
                    <a:pt x="2478" y="2827"/>
                    <a:pt x="2430" y="2827"/>
                  </a:cubicBezTo>
                  <a:cubicBezTo>
                    <a:pt x="2259" y="2827"/>
                    <a:pt x="1992" y="2487"/>
                    <a:pt x="1895" y="2341"/>
                  </a:cubicBezTo>
                  <a:cubicBezTo>
                    <a:pt x="1895" y="2341"/>
                    <a:pt x="1884" y="2331"/>
                    <a:pt x="1870" y="2331"/>
                  </a:cubicBezTo>
                  <a:cubicBezTo>
                    <a:pt x="1863" y="2331"/>
                    <a:pt x="1855" y="2333"/>
                    <a:pt x="1846" y="2341"/>
                  </a:cubicBezTo>
                  <a:cubicBezTo>
                    <a:pt x="1822" y="2341"/>
                    <a:pt x="1822" y="2366"/>
                    <a:pt x="1822" y="2390"/>
                  </a:cubicBezTo>
                  <a:cubicBezTo>
                    <a:pt x="1822" y="2390"/>
                    <a:pt x="1895" y="2924"/>
                    <a:pt x="1579" y="3046"/>
                  </a:cubicBezTo>
                  <a:lnTo>
                    <a:pt x="1531" y="3046"/>
                  </a:lnTo>
                  <a:cubicBezTo>
                    <a:pt x="1336" y="3046"/>
                    <a:pt x="1239" y="2609"/>
                    <a:pt x="1215" y="2439"/>
                  </a:cubicBezTo>
                  <a:cubicBezTo>
                    <a:pt x="1215" y="2414"/>
                    <a:pt x="1191" y="2414"/>
                    <a:pt x="1191" y="2414"/>
                  </a:cubicBezTo>
                  <a:lnTo>
                    <a:pt x="1142" y="2414"/>
                  </a:lnTo>
                  <a:cubicBezTo>
                    <a:pt x="1021" y="2512"/>
                    <a:pt x="875" y="2584"/>
                    <a:pt x="705" y="2584"/>
                  </a:cubicBezTo>
                  <a:cubicBezTo>
                    <a:pt x="632" y="2584"/>
                    <a:pt x="535" y="2560"/>
                    <a:pt x="462" y="2536"/>
                  </a:cubicBezTo>
                  <a:cubicBezTo>
                    <a:pt x="413" y="2512"/>
                    <a:pt x="389" y="2463"/>
                    <a:pt x="365" y="2414"/>
                  </a:cubicBezTo>
                  <a:cubicBezTo>
                    <a:pt x="340" y="2220"/>
                    <a:pt x="705" y="1831"/>
                    <a:pt x="826" y="1686"/>
                  </a:cubicBezTo>
                  <a:cubicBezTo>
                    <a:pt x="851" y="1661"/>
                    <a:pt x="826" y="1613"/>
                    <a:pt x="802" y="1613"/>
                  </a:cubicBezTo>
                  <a:lnTo>
                    <a:pt x="656" y="1613"/>
                  </a:lnTo>
                  <a:cubicBezTo>
                    <a:pt x="510" y="1613"/>
                    <a:pt x="170" y="1588"/>
                    <a:pt x="122" y="1394"/>
                  </a:cubicBezTo>
                  <a:cubicBezTo>
                    <a:pt x="122" y="1370"/>
                    <a:pt x="122" y="1345"/>
                    <a:pt x="146" y="1321"/>
                  </a:cubicBezTo>
                  <a:cubicBezTo>
                    <a:pt x="219" y="1200"/>
                    <a:pt x="559" y="1175"/>
                    <a:pt x="826" y="1175"/>
                  </a:cubicBezTo>
                  <a:lnTo>
                    <a:pt x="875" y="1175"/>
                  </a:lnTo>
                  <a:cubicBezTo>
                    <a:pt x="875" y="1175"/>
                    <a:pt x="899" y="1151"/>
                    <a:pt x="923" y="1151"/>
                  </a:cubicBezTo>
                  <a:cubicBezTo>
                    <a:pt x="923" y="1127"/>
                    <a:pt x="899" y="1103"/>
                    <a:pt x="899" y="1078"/>
                  </a:cubicBezTo>
                  <a:cubicBezTo>
                    <a:pt x="802" y="1005"/>
                    <a:pt x="510" y="762"/>
                    <a:pt x="510" y="592"/>
                  </a:cubicBezTo>
                  <a:cubicBezTo>
                    <a:pt x="510" y="568"/>
                    <a:pt x="535" y="520"/>
                    <a:pt x="559" y="495"/>
                  </a:cubicBezTo>
                  <a:cubicBezTo>
                    <a:pt x="583" y="471"/>
                    <a:pt x="632" y="471"/>
                    <a:pt x="680" y="471"/>
                  </a:cubicBezTo>
                  <a:cubicBezTo>
                    <a:pt x="899" y="520"/>
                    <a:pt x="1142" y="617"/>
                    <a:pt x="1312" y="762"/>
                  </a:cubicBezTo>
                  <a:cubicBezTo>
                    <a:pt x="1324" y="775"/>
                    <a:pt x="1336" y="781"/>
                    <a:pt x="1345" y="781"/>
                  </a:cubicBezTo>
                  <a:cubicBezTo>
                    <a:pt x="1355" y="781"/>
                    <a:pt x="1361" y="775"/>
                    <a:pt x="1361" y="762"/>
                  </a:cubicBezTo>
                  <a:cubicBezTo>
                    <a:pt x="1385" y="762"/>
                    <a:pt x="1409" y="738"/>
                    <a:pt x="1385" y="714"/>
                  </a:cubicBezTo>
                  <a:cubicBezTo>
                    <a:pt x="1361" y="592"/>
                    <a:pt x="1336" y="252"/>
                    <a:pt x="1434" y="131"/>
                  </a:cubicBezTo>
                  <a:cubicBezTo>
                    <a:pt x="1451" y="114"/>
                    <a:pt x="1480" y="97"/>
                    <a:pt x="1513" y="97"/>
                  </a:cubicBezTo>
                  <a:close/>
                  <a:moveTo>
                    <a:pt x="1497" y="0"/>
                  </a:moveTo>
                  <a:cubicBezTo>
                    <a:pt x="1437" y="0"/>
                    <a:pt x="1373" y="28"/>
                    <a:pt x="1336" y="82"/>
                  </a:cubicBezTo>
                  <a:cubicBezTo>
                    <a:pt x="1263" y="252"/>
                    <a:pt x="1215" y="447"/>
                    <a:pt x="1263" y="617"/>
                  </a:cubicBezTo>
                  <a:cubicBezTo>
                    <a:pt x="1093" y="471"/>
                    <a:pt x="875" y="398"/>
                    <a:pt x="656" y="349"/>
                  </a:cubicBezTo>
                  <a:cubicBezTo>
                    <a:pt x="583" y="349"/>
                    <a:pt x="535" y="374"/>
                    <a:pt x="462" y="422"/>
                  </a:cubicBezTo>
                  <a:cubicBezTo>
                    <a:pt x="413" y="447"/>
                    <a:pt x="389" y="520"/>
                    <a:pt x="389" y="568"/>
                  </a:cubicBezTo>
                  <a:cubicBezTo>
                    <a:pt x="413" y="762"/>
                    <a:pt x="608" y="957"/>
                    <a:pt x="729" y="1054"/>
                  </a:cubicBezTo>
                  <a:cubicBezTo>
                    <a:pt x="510" y="1078"/>
                    <a:pt x="170" y="1103"/>
                    <a:pt x="49" y="1248"/>
                  </a:cubicBezTo>
                  <a:cubicBezTo>
                    <a:pt x="25" y="1297"/>
                    <a:pt x="0" y="1370"/>
                    <a:pt x="25" y="1418"/>
                  </a:cubicBezTo>
                  <a:cubicBezTo>
                    <a:pt x="73" y="1686"/>
                    <a:pt x="462" y="1710"/>
                    <a:pt x="680" y="1710"/>
                  </a:cubicBezTo>
                  <a:cubicBezTo>
                    <a:pt x="535" y="1880"/>
                    <a:pt x="243" y="2220"/>
                    <a:pt x="292" y="2439"/>
                  </a:cubicBezTo>
                  <a:cubicBezTo>
                    <a:pt x="292" y="2536"/>
                    <a:pt x="340" y="2584"/>
                    <a:pt x="438" y="2633"/>
                  </a:cubicBezTo>
                  <a:cubicBezTo>
                    <a:pt x="510" y="2682"/>
                    <a:pt x="608" y="2706"/>
                    <a:pt x="705" y="2706"/>
                  </a:cubicBezTo>
                  <a:cubicBezTo>
                    <a:pt x="875" y="2682"/>
                    <a:pt x="1021" y="2633"/>
                    <a:pt x="1142" y="2560"/>
                  </a:cubicBezTo>
                  <a:cubicBezTo>
                    <a:pt x="1166" y="2730"/>
                    <a:pt x="1263" y="3167"/>
                    <a:pt x="1531" y="3167"/>
                  </a:cubicBezTo>
                  <a:lnTo>
                    <a:pt x="1628" y="3167"/>
                  </a:lnTo>
                  <a:cubicBezTo>
                    <a:pt x="1822" y="3046"/>
                    <a:pt x="1944" y="2803"/>
                    <a:pt x="1919" y="2560"/>
                  </a:cubicBezTo>
                  <a:lnTo>
                    <a:pt x="1919" y="2560"/>
                  </a:lnTo>
                  <a:cubicBezTo>
                    <a:pt x="2041" y="2706"/>
                    <a:pt x="2259" y="2949"/>
                    <a:pt x="2454" y="2949"/>
                  </a:cubicBezTo>
                  <a:cubicBezTo>
                    <a:pt x="2502" y="2949"/>
                    <a:pt x="2575" y="2900"/>
                    <a:pt x="2600" y="2852"/>
                  </a:cubicBezTo>
                  <a:cubicBezTo>
                    <a:pt x="2721" y="2657"/>
                    <a:pt x="2697" y="2414"/>
                    <a:pt x="2551" y="2244"/>
                  </a:cubicBezTo>
                  <a:cubicBezTo>
                    <a:pt x="2745" y="2220"/>
                    <a:pt x="3231" y="2147"/>
                    <a:pt x="3231" y="1904"/>
                  </a:cubicBezTo>
                  <a:cubicBezTo>
                    <a:pt x="3231" y="1661"/>
                    <a:pt x="2891" y="1588"/>
                    <a:pt x="2697" y="1564"/>
                  </a:cubicBezTo>
                  <a:cubicBezTo>
                    <a:pt x="2842" y="1443"/>
                    <a:pt x="3134" y="1175"/>
                    <a:pt x="3134" y="1005"/>
                  </a:cubicBezTo>
                  <a:cubicBezTo>
                    <a:pt x="3134" y="981"/>
                    <a:pt x="3134" y="933"/>
                    <a:pt x="3110" y="908"/>
                  </a:cubicBezTo>
                  <a:cubicBezTo>
                    <a:pt x="3055" y="854"/>
                    <a:pt x="3000" y="826"/>
                    <a:pt x="2935" y="826"/>
                  </a:cubicBezTo>
                  <a:cubicBezTo>
                    <a:pt x="2914" y="826"/>
                    <a:pt x="2891" y="829"/>
                    <a:pt x="2867" y="835"/>
                  </a:cubicBezTo>
                  <a:cubicBezTo>
                    <a:pt x="2745" y="835"/>
                    <a:pt x="2624" y="860"/>
                    <a:pt x="2527" y="884"/>
                  </a:cubicBezTo>
                  <a:cubicBezTo>
                    <a:pt x="2575" y="714"/>
                    <a:pt x="2672" y="349"/>
                    <a:pt x="2478" y="179"/>
                  </a:cubicBezTo>
                  <a:cubicBezTo>
                    <a:pt x="2454" y="155"/>
                    <a:pt x="2405" y="155"/>
                    <a:pt x="2381" y="131"/>
                  </a:cubicBezTo>
                  <a:cubicBezTo>
                    <a:pt x="2211" y="131"/>
                    <a:pt x="2041" y="374"/>
                    <a:pt x="1944" y="544"/>
                  </a:cubicBezTo>
                  <a:cubicBezTo>
                    <a:pt x="1919" y="349"/>
                    <a:pt x="1822" y="58"/>
                    <a:pt x="1555" y="9"/>
                  </a:cubicBezTo>
                  <a:cubicBezTo>
                    <a:pt x="1537" y="3"/>
                    <a:pt x="1517" y="0"/>
                    <a:pt x="14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" name="Google Shape;214;p6"/>
            <p:cNvSpPr/>
            <p:nvPr/>
          </p:nvSpPr>
          <p:spPr>
            <a:xfrm>
              <a:off x="-933207" y="1418541"/>
              <a:ext cx="55830" cy="54749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29" y="1"/>
                  </a:moveTo>
                  <a:cubicBezTo>
                    <a:pt x="340" y="1"/>
                    <a:pt x="0" y="317"/>
                    <a:pt x="0" y="705"/>
                  </a:cubicBezTo>
                  <a:cubicBezTo>
                    <a:pt x="0" y="1094"/>
                    <a:pt x="340" y="1410"/>
                    <a:pt x="729" y="1410"/>
                  </a:cubicBezTo>
                  <a:cubicBezTo>
                    <a:pt x="1118" y="1410"/>
                    <a:pt x="1434" y="1094"/>
                    <a:pt x="1434" y="705"/>
                  </a:cubicBezTo>
                  <a:cubicBezTo>
                    <a:pt x="1434" y="317"/>
                    <a:pt x="1118" y="1"/>
                    <a:pt x="72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" name="Google Shape;215;p6"/>
            <p:cNvSpPr/>
            <p:nvPr/>
          </p:nvSpPr>
          <p:spPr>
            <a:xfrm>
              <a:off x="-1021247" y="1507284"/>
              <a:ext cx="55830" cy="55106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05" y="0"/>
                  </a:moveTo>
                  <a:cubicBezTo>
                    <a:pt x="316" y="0"/>
                    <a:pt x="0" y="316"/>
                    <a:pt x="0" y="705"/>
                  </a:cubicBezTo>
                  <a:cubicBezTo>
                    <a:pt x="0" y="1093"/>
                    <a:pt x="316" y="1409"/>
                    <a:pt x="705" y="1409"/>
                  </a:cubicBezTo>
                  <a:cubicBezTo>
                    <a:pt x="1118" y="1409"/>
                    <a:pt x="1433" y="1093"/>
                    <a:pt x="1433" y="705"/>
                  </a:cubicBezTo>
                  <a:cubicBezTo>
                    <a:pt x="1433" y="316"/>
                    <a:pt x="1118" y="0"/>
                    <a:pt x="70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" name="Google Shape;216;p6"/>
            <p:cNvSpPr/>
            <p:nvPr/>
          </p:nvSpPr>
          <p:spPr>
            <a:xfrm>
              <a:off x="-1029836" y="1690495"/>
              <a:ext cx="173573" cy="64052"/>
            </a:xfrm>
            <a:custGeom>
              <a:avLst/>
              <a:gdLst/>
              <a:ahLst/>
              <a:cxnLst/>
              <a:rect l="l" t="t" r="r" b="b"/>
              <a:pathLst>
                <a:path w="4460" h="1644" extrusionOk="0">
                  <a:moveTo>
                    <a:pt x="2533" y="0"/>
                  </a:moveTo>
                  <a:cubicBezTo>
                    <a:pt x="2511" y="0"/>
                    <a:pt x="2492" y="11"/>
                    <a:pt x="2478" y="34"/>
                  </a:cubicBezTo>
                  <a:cubicBezTo>
                    <a:pt x="2308" y="253"/>
                    <a:pt x="1920" y="763"/>
                    <a:pt x="1920" y="763"/>
                  </a:cubicBezTo>
                  <a:cubicBezTo>
                    <a:pt x="1920" y="763"/>
                    <a:pt x="1830" y="97"/>
                    <a:pt x="1603" y="97"/>
                  </a:cubicBezTo>
                  <a:cubicBezTo>
                    <a:pt x="1567" y="97"/>
                    <a:pt x="1526" y="115"/>
                    <a:pt x="1482" y="156"/>
                  </a:cubicBezTo>
                  <a:cubicBezTo>
                    <a:pt x="1288" y="350"/>
                    <a:pt x="1094" y="544"/>
                    <a:pt x="924" y="739"/>
                  </a:cubicBezTo>
                  <a:cubicBezTo>
                    <a:pt x="924" y="739"/>
                    <a:pt x="672" y="73"/>
                    <a:pt x="493" y="73"/>
                  </a:cubicBezTo>
                  <a:cubicBezTo>
                    <a:pt x="464" y="73"/>
                    <a:pt x="437" y="91"/>
                    <a:pt x="413" y="131"/>
                  </a:cubicBezTo>
                  <a:cubicBezTo>
                    <a:pt x="243" y="617"/>
                    <a:pt x="98" y="1103"/>
                    <a:pt x="0" y="1613"/>
                  </a:cubicBezTo>
                  <a:cubicBezTo>
                    <a:pt x="0" y="1613"/>
                    <a:pt x="1039" y="1644"/>
                    <a:pt x="2099" y="1644"/>
                  </a:cubicBezTo>
                  <a:cubicBezTo>
                    <a:pt x="3158" y="1644"/>
                    <a:pt x="4239" y="1613"/>
                    <a:pt x="4324" y="1492"/>
                  </a:cubicBezTo>
                  <a:cubicBezTo>
                    <a:pt x="4459" y="1289"/>
                    <a:pt x="4115" y="108"/>
                    <a:pt x="3813" y="108"/>
                  </a:cubicBezTo>
                  <a:cubicBezTo>
                    <a:pt x="3789" y="108"/>
                    <a:pt x="3765" y="115"/>
                    <a:pt x="3741" y="131"/>
                  </a:cubicBezTo>
                  <a:cubicBezTo>
                    <a:pt x="3523" y="350"/>
                    <a:pt x="3353" y="642"/>
                    <a:pt x="3280" y="933"/>
                  </a:cubicBezTo>
                  <a:cubicBezTo>
                    <a:pt x="3280" y="933"/>
                    <a:pt x="2744" y="0"/>
                    <a:pt x="25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Google Shape;217;p6"/>
            <p:cNvSpPr/>
            <p:nvPr/>
          </p:nvSpPr>
          <p:spPr>
            <a:xfrm>
              <a:off x="-887041" y="1718764"/>
              <a:ext cx="8589" cy="31489"/>
            </a:xfrm>
            <a:custGeom>
              <a:avLst/>
              <a:gdLst/>
              <a:ahLst/>
              <a:cxnLst/>
              <a:rect l="l" t="t" r="r" b="b"/>
              <a:pathLst>
                <a:path w="220" h="809" extrusionOk="0">
                  <a:moveTo>
                    <a:pt x="159" y="1"/>
                  </a:moveTo>
                  <a:cubicBezTo>
                    <a:pt x="140" y="1"/>
                    <a:pt x="122" y="13"/>
                    <a:pt x="122" y="37"/>
                  </a:cubicBezTo>
                  <a:cubicBezTo>
                    <a:pt x="122" y="256"/>
                    <a:pt x="98" y="499"/>
                    <a:pt x="25" y="741"/>
                  </a:cubicBezTo>
                  <a:cubicBezTo>
                    <a:pt x="1" y="741"/>
                    <a:pt x="1" y="790"/>
                    <a:pt x="25" y="790"/>
                  </a:cubicBezTo>
                  <a:lnTo>
                    <a:pt x="49" y="790"/>
                  </a:lnTo>
                  <a:cubicBezTo>
                    <a:pt x="49" y="802"/>
                    <a:pt x="55" y="808"/>
                    <a:pt x="64" y="808"/>
                  </a:cubicBezTo>
                  <a:cubicBezTo>
                    <a:pt x="73" y="808"/>
                    <a:pt x="86" y="802"/>
                    <a:pt x="98" y="790"/>
                  </a:cubicBezTo>
                  <a:cubicBezTo>
                    <a:pt x="195" y="547"/>
                    <a:pt x="219" y="280"/>
                    <a:pt x="195" y="37"/>
                  </a:cubicBezTo>
                  <a:cubicBezTo>
                    <a:pt x="195" y="13"/>
                    <a:pt x="177" y="1"/>
                    <a:pt x="1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218;p6"/>
            <p:cNvSpPr/>
            <p:nvPr/>
          </p:nvSpPr>
          <p:spPr>
            <a:xfrm>
              <a:off x="-931418" y="1708744"/>
              <a:ext cx="10379" cy="40793"/>
            </a:xfrm>
            <a:custGeom>
              <a:avLst/>
              <a:gdLst/>
              <a:ahLst/>
              <a:cxnLst/>
              <a:rect l="l" t="t" r="r" b="b"/>
              <a:pathLst>
                <a:path w="269" h="1046" extrusionOk="0">
                  <a:moveTo>
                    <a:pt x="147" y="0"/>
                  </a:moveTo>
                  <a:cubicBezTo>
                    <a:pt x="122" y="0"/>
                    <a:pt x="98" y="25"/>
                    <a:pt x="122" y="49"/>
                  </a:cubicBezTo>
                  <a:cubicBezTo>
                    <a:pt x="147" y="365"/>
                    <a:pt x="122" y="875"/>
                    <a:pt x="1" y="948"/>
                  </a:cubicBezTo>
                  <a:cubicBezTo>
                    <a:pt x="1" y="972"/>
                    <a:pt x="1" y="996"/>
                    <a:pt x="1" y="1021"/>
                  </a:cubicBezTo>
                  <a:cubicBezTo>
                    <a:pt x="25" y="1021"/>
                    <a:pt x="25" y="1045"/>
                    <a:pt x="49" y="1045"/>
                  </a:cubicBezTo>
                  <a:lnTo>
                    <a:pt x="74" y="1045"/>
                  </a:lnTo>
                  <a:cubicBezTo>
                    <a:pt x="268" y="924"/>
                    <a:pt x="195" y="195"/>
                    <a:pt x="195" y="49"/>
                  </a:cubicBezTo>
                  <a:cubicBezTo>
                    <a:pt x="195" y="0"/>
                    <a:pt x="171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Google Shape;219;p6"/>
            <p:cNvSpPr/>
            <p:nvPr/>
          </p:nvSpPr>
          <p:spPr>
            <a:xfrm>
              <a:off x="-976869" y="1713396"/>
              <a:ext cx="6800" cy="34352"/>
            </a:xfrm>
            <a:custGeom>
              <a:avLst/>
              <a:gdLst/>
              <a:ahLst/>
              <a:cxnLst/>
              <a:rect l="l" t="t" r="r" b="b"/>
              <a:pathLst>
                <a:path w="171" h="876" extrusionOk="0">
                  <a:moveTo>
                    <a:pt x="122" y="1"/>
                  </a:moveTo>
                  <a:cubicBezTo>
                    <a:pt x="98" y="1"/>
                    <a:pt x="74" y="25"/>
                    <a:pt x="74" y="50"/>
                  </a:cubicBezTo>
                  <a:cubicBezTo>
                    <a:pt x="74" y="317"/>
                    <a:pt x="49" y="560"/>
                    <a:pt x="1" y="827"/>
                  </a:cubicBezTo>
                  <a:cubicBezTo>
                    <a:pt x="1" y="851"/>
                    <a:pt x="1" y="875"/>
                    <a:pt x="49" y="875"/>
                  </a:cubicBezTo>
                  <a:cubicBezTo>
                    <a:pt x="74" y="875"/>
                    <a:pt x="98" y="875"/>
                    <a:pt x="98" y="851"/>
                  </a:cubicBezTo>
                  <a:cubicBezTo>
                    <a:pt x="147" y="584"/>
                    <a:pt x="171" y="317"/>
                    <a:pt x="171" y="50"/>
                  </a:cubicBezTo>
                  <a:cubicBezTo>
                    <a:pt x="171" y="25"/>
                    <a:pt x="147" y="1"/>
                    <a:pt x="1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" name="Google Shape;220;p6"/>
            <p:cNvSpPr/>
            <p:nvPr/>
          </p:nvSpPr>
          <p:spPr>
            <a:xfrm>
              <a:off x="-1015520" y="1710891"/>
              <a:ext cx="10378" cy="35783"/>
            </a:xfrm>
            <a:custGeom>
              <a:avLst/>
              <a:gdLst/>
              <a:ahLst/>
              <a:cxnLst/>
              <a:rect l="l" t="t" r="r" b="b"/>
              <a:pathLst>
                <a:path w="269" h="924" extrusionOk="0">
                  <a:moveTo>
                    <a:pt x="98" y="0"/>
                  </a:moveTo>
                  <a:cubicBezTo>
                    <a:pt x="74" y="0"/>
                    <a:pt x="49" y="0"/>
                    <a:pt x="25" y="24"/>
                  </a:cubicBezTo>
                  <a:cubicBezTo>
                    <a:pt x="1" y="316"/>
                    <a:pt x="49" y="607"/>
                    <a:pt x="171" y="899"/>
                  </a:cubicBezTo>
                  <a:cubicBezTo>
                    <a:pt x="171" y="899"/>
                    <a:pt x="195" y="923"/>
                    <a:pt x="195" y="923"/>
                  </a:cubicBezTo>
                  <a:lnTo>
                    <a:pt x="219" y="923"/>
                  </a:lnTo>
                  <a:cubicBezTo>
                    <a:pt x="244" y="899"/>
                    <a:pt x="268" y="875"/>
                    <a:pt x="244" y="850"/>
                  </a:cubicBezTo>
                  <a:cubicBezTo>
                    <a:pt x="147" y="607"/>
                    <a:pt x="98" y="316"/>
                    <a:pt x="122" y="49"/>
                  </a:cubicBezTo>
                  <a:cubicBezTo>
                    <a:pt x="122" y="24"/>
                    <a:pt x="122" y="0"/>
                    <a:pt x="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9" name="Google Shape;221;p6"/>
          <p:cNvGrpSpPr>
            <a:grpSpLocks/>
          </p:cNvGrpSpPr>
          <p:nvPr/>
        </p:nvGrpSpPr>
        <p:grpSpPr bwMode="auto">
          <a:xfrm flipH="1">
            <a:off x="176213" y="5946775"/>
            <a:ext cx="717550" cy="739775"/>
            <a:chOff x="5294267" y="4624350"/>
            <a:chExt cx="383004" cy="395854"/>
          </a:xfrm>
        </p:grpSpPr>
        <p:sp>
          <p:nvSpPr>
            <p:cNvPr id="30" name="Google Shape;222;p6"/>
            <p:cNvSpPr/>
            <p:nvPr/>
          </p:nvSpPr>
          <p:spPr>
            <a:xfrm>
              <a:off x="5358666" y="4859654"/>
              <a:ext cx="58468" cy="160550"/>
            </a:xfrm>
            <a:custGeom>
              <a:avLst/>
              <a:gdLst/>
              <a:ahLst/>
              <a:cxnLst/>
              <a:rect l="l" t="t" r="r" b="b"/>
              <a:pathLst>
                <a:path w="671" h="1845" extrusionOk="0">
                  <a:moveTo>
                    <a:pt x="106" y="0"/>
                  </a:moveTo>
                  <a:cubicBezTo>
                    <a:pt x="55" y="0"/>
                    <a:pt x="0" y="47"/>
                    <a:pt x="15" y="119"/>
                  </a:cubicBezTo>
                  <a:lnTo>
                    <a:pt x="501" y="1796"/>
                  </a:lnTo>
                  <a:cubicBezTo>
                    <a:pt x="501" y="1820"/>
                    <a:pt x="525" y="1844"/>
                    <a:pt x="573" y="1844"/>
                  </a:cubicBezTo>
                  <a:lnTo>
                    <a:pt x="598" y="1844"/>
                  </a:lnTo>
                  <a:cubicBezTo>
                    <a:pt x="646" y="1844"/>
                    <a:pt x="671" y="1796"/>
                    <a:pt x="646" y="1747"/>
                  </a:cubicBezTo>
                  <a:lnTo>
                    <a:pt x="185" y="71"/>
                  </a:lnTo>
                  <a:cubicBezTo>
                    <a:pt x="175" y="22"/>
                    <a:pt x="141" y="0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" name="Google Shape;223;p6"/>
            <p:cNvSpPr/>
            <p:nvPr/>
          </p:nvSpPr>
          <p:spPr>
            <a:xfrm>
              <a:off x="5294267" y="4894482"/>
              <a:ext cx="175403" cy="68808"/>
            </a:xfrm>
            <a:custGeom>
              <a:avLst/>
              <a:gdLst/>
              <a:ahLst/>
              <a:cxnLst/>
              <a:rect l="l" t="t" r="r" b="b"/>
              <a:pathLst>
                <a:path w="2017" h="788" extrusionOk="0">
                  <a:moveTo>
                    <a:pt x="1934" y="0"/>
                  </a:moveTo>
                  <a:cubicBezTo>
                    <a:pt x="1921" y="0"/>
                    <a:pt x="1908" y="3"/>
                    <a:pt x="1895" y="10"/>
                  </a:cubicBezTo>
                  <a:lnTo>
                    <a:pt x="49" y="617"/>
                  </a:lnTo>
                  <a:cubicBezTo>
                    <a:pt x="25" y="642"/>
                    <a:pt x="1" y="666"/>
                    <a:pt x="1" y="714"/>
                  </a:cubicBezTo>
                  <a:cubicBezTo>
                    <a:pt x="1" y="739"/>
                    <a:pt x="49" y="763"/>
                    <a:pt x="74" y="763"/>
                  </a:cubicBezTo>
                  <a:lnTo>
                    <a:pt x="98" y="787"/>
                  </a:lnTo>
                  <a:lnTo>
                    <a:pt x="1944" y="180"/>
                  </a:lnTo>
                  <a:cubicBezTo>
                    <a:pt x="1993" y="156"/>
                    <a:pt x="2017" y="107"/>
                    <a:pt x="1993" y="59"/>
                  </a:cubicBezTo>
                  <a:cubicBezTo>
                    <a:pt x="1993" y="23"/>
                    <a:pt x="1967" y="0"/>
                    <a:pt x="19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224;p6"/>
            <p:cNvSpPr/>
            <p:nvPr/>
          </p:nvSpPr>
          <p:spPr>
            <a:xfrm>
              <a:off x="5310367" y="4884288"/>
              <a:ext cx="150829" cy="93442"/>
            </a:xfrm>
            <a:custGeom>
              <a:avLst/>
              <a:gdLst/>
              <a:ahLst/>
              <a:cxnLst/>
              <a:rect l="l" t="t" r="r" b="b"/>
              <a:pathLst>
                <a:path w="1734" h="1081" extrusionOk="0">
                  <a:moveTo>
                    <a:pt x="110" y="0"/>
                  </a:moveTo>
                  <a:cubicBezTo>
                    <a:pt x="38" y="0"/>
                    <a:pt x="0" y="92"/>
                    <a:pt x="82" y="133"/>
                  </a:cubicBezTo>
                  <a:lnTo>
                    <a:pt x="1588" y="1080"/>
                  </a:lnTo>
                  <a:lnTo>
                    <a:pt x="1637" y="1080"/>
                  </a:lnTo>
                  <a:cubicBezTo>
                    <a:pt x="1661" y="1080"/>
                    <a:pt x="1685" y="1080"/>
                    <a:pt x="1709" y="1056"/>
                  </a:cubicBezTo>
                  <a:cubicBezTo>
                    <a:pt x="1734" y="1007"/>
                    <a:pt x="1709" y="959"/>
                    <a:pt x="1685" y="935"/>
                  </a:cubicBezTo>
                  <a:lnTo>
                    <a:pt x="155" y="11"/>
                  </a:lnTo>
                  <a:cubicBezTo>
                    <a:pt x="139" y="4"/>
                    <a:pt x="124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" name="Google Shape;225;p6"/>
            <p:cNvSpPr/>
            <p:nvPr/>
          </p:nvSpPr>
          <p:spPr>
            <a:xfrm>
              <a:off x="5340872" y="4845213"/>
              <a:ext cx="97445" cy="158002"/>
            </a:xfrm>
            <a:custGeom>
              <a:avLst/>
              <a:gdLst/>
              <a:ahLst/>
              <a:cxnLst/>
              <a:rect l="l" t="t" r="r" b="b"/>
              <a:pathLst>
                <a:path w="1118" h="1814" extrusionOk="0">
                  <a:moveTo>
                    <a:pt x="1010" y="0"/>
                  </a:moveTo>
                  <a:cubicBezTo>
                    <a:pt x="984" y="0"/>
                    <a:pt x="962" y="12"/>
                    <a:pt x="947" y="41"/>
                  </a:cubicBezTo>
                  <a:lnTo>
                    <a:pt x="24" y="1717"/>
                  </a:lnTo>
                  <a:cubicBezTo>
                    <a:pt x="0" y="1741"/>
                    <a:pt x="24" y="1790"/>
                    <a:pt x="49" y="1814"/>
                  </a:cubicBezTo>
                  <a:lnTo>
                    <a:pt x="97" y="1814"/>
                  </a:lnTo>
                  <a:cubicBezTo>
                    <a:pt x="122" y="1814"/>
                    <a:pt x="146" y="1814"/>
                    <a:pt x="170" y="1790"/>
                  </a:cubicBezTo>
                  <a:lnTo>
                    <a:pt x="1093" y="113"/>
                  </a:lnTo>
                  <a:cubicBezTo>
                    <a:pt x="1118" y="89"/>
                    <a:pt x="1093" y="41"/>
                    <a:pt x="1069" y="16"/>
                  </a:cubicBezTo>
                  <a:cubicBezTo>
                    <a:pt x="1049" y="6"/>
                    <a:pt x="1029" y="0"/>
                    <a:pt x="10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" name="Google Shape;226;p6"/>
            <p:cNvSpPr/>
            <p:nvPr/>
          </p:nvSpPr>
          <p:spPr>
            <a:xfrm>
              <a:off x="5499327" y="4624350"/>
              <a:ext cx="175403" cy="150357"/>
            </a:xfrm>
            <a:custGeom>
              <a:avLst/>
              <a:gdLst/>
              <a:ahLst/>
              <a:cxnLst/>
              <a:rect l="l" t="t" r="r" b="b"/>
              <a:pathLst>
                <a:path w="2017" h="1731" extrusionOk="0">
                  <a:moveTo>
                    <a:pt x="1166" y="175"/>
                  </a:moveTo>
                  <a:cubicBezTo>
                    <a:pt x="1555" y="175"/>
                    <a:pt x="1871" y="467"/>
                    <a:pt x="1871" y="856"/>
                  </a:cubicBezTo>
                  <a:cubicBezTo>
                    <a:pt x="1871" y="1285"/>
                    <a:pt x="1511" y="1569"/>
                    <a:pt x="1144" y="1569"/>
                  </a:cubicBezTo>
                  <a:cubicBezTo>
                    <a:pt x="971" y="1569"/>
                    <a:pt x="796" y="1506"/>
                    <a:pt x="656" y="1366"/>
                  </a:cubicBezTo>
                  <a:cubicBezTo>
                    <a:pt x="219" y="929"/>
                    <a:pt x="534" y="175"/>
                    <a:pt x="1166" y="175"/>
                  </a:cubicBezTo>
                  <a:close/>
                  <a:moveTo>
                    <a:pt x="1142" y="1"/>
                  </a:moveTo>
                  <a:cubicBezTo>
                    <a:pt x="930" y="1"/>
                    <a:pt x="714" y="77"/>
                    <a:pt x="534" y="248"/>
                  </a:cubicBezTo>
                  <a:cubicBezTo>
                    <a:pt x="0" y="807"/>
                    <a:pt x="389" y="1730"/>
                    <a:pt x="1166" y="1730"/>
                  </a:cubicBezTo>
                  <a:cubicBezTo>
                    <a:pt x="1628" y="1730"/>
                    <a:pt x="2016" y="1342"/>
                    <a:pt x="2016" y="856"/>
                  </a:cubicBezTo>
                  <a:cubicBezTo>
                    <a:pt x="2016" y="344"/>
                    <a:pt x="1590" y="1"/>
                    <a:pt x="11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" name="Google Shape;227;p6"/>
            <p:cNvSpPr/>
            <p:nvPr/>
          </p:nvSpPr>
          <p:spPr>
            <a:xfrm>
              <a:off x="5615414" y="4833320"/>
              <a:ext cx="32199" cy="89195"/>
            </a:xfrm>
            <a:custGeom>
              <a:avLst/>
              <a:gdLst/>
              <a:ahLst/>
              <a:cxnLst/>
              <a:rect l="l" t="t" r="r" b="b"/>
              <a:pathLst>
                <a:path w="671" h="1845" extrusionOk="0">
                  <a:moveTo>
                    <a:pt x="106" y="0"/>
                  </a:moveTo>
                  <a:cubicBezTo>
                    <a:pt x="55" y="0"/>
                    <a:pt x="0" y="47"/>
                    <a:pt x="15" y="119"/>
                  </a:cubicBezTo>
                  <a:lnTo>
                    <a:pt x="501" y="1796"/>
                  </a:lnTo>
                  <a:cubicBezTo>
                    <a:pt x="501" y="1820"/>
                    <a:pt x="525" y="1844"/>
                    <a:pt x="573" y="1844"/>
                  </a:cubicBezTo>
                  <a:lnTo>
                    <a:pt x="598" y="1844"/>
                  </a:lnTo>
                  <a:cubicBezTo>
                    <a:pt x="646" y="1844"/>
                    <a:pt x="671" y="1796"/>
                    <a:pt x="646" y="1747"/>
                  </a:cubicBezTo>
                  <a:lnTo>
                    <a:pt x="185" y="71"/>
                  </a:lnTo>
                  <a:cubicBezTo>
                    <a:pt x="175" y="22"/>
                    <a:pt x="141" y="0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" name="Google Shape;228;p6"/>
            <p:cNvSpPr/>
            <p:nvPr/>
          </p:nvSpPr>
          <p:spPr>
            <a:xfrm>
              <a:off x="5579826" y="4852858"/>
              <a:ext cx="97445" cy="38226"/>
            </a:xfrm>
            <a:custGeom>
              <a:avLst/>
              <a:gdLst/>
              <a:ahLst/>
              <a:cxnLst/>
              <a:rect l="l" t="t" r="r" b="b"/>
              <a:pathLst>
                <a:path w="2017" h="788" extrusionOk="0">
                  <a:moveTo>
                    <a:pt x="1934" y="0"/>
                  </a:moveTo>
                  <a:cubicBezTo>
                    <a:pt x="1921" y="0"/>
                    <a:pt x="1908" y="3"/>
                    <a:pt x="1895" y="10"/>
                  </a:cubicBezTo>
                  <a:lnTo>
                    <a:pt x="49" y="617"/>
                  </a:lnTo>
                  <a:cubicBezTo>
                    <a:pt x="25" y="642"/>
                    <a:pt x="1" y="666"/>
                    <a:pt x="1" y="714"/>
                  </a:cubicBezTo>
                  <a:cubicBezTo>
                    <a:pt x="1" y="739"/>
                    <a:pt x="49" y="763"/>
                    <a:pt x="74" y="763"/>
                  </a:cubicBezTo>
                  <a:lnTo>
                    <a:pt x="98" y="787"/>
                  </a:lnTo>
                  <a:lnTo>
                    <a:pt x="1944" y="180"/>
                  </a:lnTo>
                  <a:cubicBezTo>
                    <a:pt x="1993" y="156"/>
                    <a:pt x="2017" y="107"/>
                    <a:pt x="1993" y="59"/>
                  </a:cubicBezTo>
                  <a:cubicBezTo>
                    <a:pt x="1993" y="23"/>
                    <a:pt x="1967" y="0"/>
                    <a:pt x="19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" name="Google Shape;229;p6"/>
            <p:cNvSpPr/>
            <p:nvPr/>
          </p:nvSpPr>
          <p:spPr>
            <a:xfrm>
              <a:off x="5589146" y="4846912"/>
              <a:ext cx="83041" cy="52667"/>
            </a:xfrm>
            <a:custGeom>
              <a:avLst/>
              <a:gdLst/>
              <a:ahLst/>
              <a:cxnLst/>
              <a:rect l="l" t="t" r="r" b="b"/>
              <a:pathLst>
                <a:path w="1734" h="1081" extrusionOk="0">
                  <a:moveTo>
                    <a:pt x="110" y="0"/>
                  </a:moveTo>
                  <a:cubicBezTo>
                    <a:pt x="38" y="0"/>
                    <a:pt x="0" y="92"/>
                    <a:pt x="82" y="133"/>
                  </a:cubicBezTo>
                  <a:lnTo>
                    <a:pt x="1588" y="1080"/>
                  </a:lnTo>
                  <a:lnTo>
                    <a:pt x="1637" y="1080"/>
                  </a:lnTo>
                  <a:cubicBezTo>
                    <a:pt x="1661" y="1080"/>
                    <a:pt x="1685" y="1080"/>
                    <a:pt x="1709" y="1056"/>
                  </a:cubicBezTo>
                  <a:cubicBezTo>
                    <a:pt x="1734" y="1007"/>
                    <a:pt x="1709" y="959"/>
                    <a:pt x="1685" y="935"/>
                  </a:cubicBezTo>
                  <a:lnTo>
                    <a:pt x="155" y="11"/>
                  </a:lnTo>
                  <a:cubicBezTo>
                    <a:pt x="139" y="4"/>
                    <a:pt x="124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" name="Google Shape;230;p6"/>
            <p:cNvSpPr/>
            <p:nvPr/>
          </p:nvSpPr>
          <p:spPr>
            <a:xfrm>
              <a:off x="5606093" y="4825675"/>
              <a:ext cx="53384" cy="87495"/>
            </a:xfrm>
            <a:custGeom>
              <a:avLst/>
              <a:gdLst/>
              <a:ahLst/>
              <a:cxnLst/>
              <a:rect l="l" t="t" r="r" b="b"/>
              <a:pathLst>
                <a:path w="1118" h="1814" extrusionOk="0">
                  <a:moveTo>
                    <a:pt x="1010" y="0"/>
                  </a:moveTo>
                  <a:cubicBezTo>
                    <a:pt x="984" y="0"/>
                    <a:pt x="962" y="12"/>
                    <a:pt x="947" y="41"/>
                  </a:cubicBezTo>
                  <a:lnTo>
                    <a:pt x="24" y="1717"/>
                  </a:lnTo>
                  <a:cubicBezTo>
                    <a:pt x="0" y="1741"/>
                    <a:pt x="24" y="1790"/>
                    <a:pt x="49" y="1814"/>
                  </a:cubicBezTo>
                  <a:lnTo>
                    <a:pt x="97" y="1814"/>
                  </a:lnTo>
                  <a:cubicBezTo>
                    <a:pt x="122" y="1814"/>
                    <a:pt x="146" y="1814"/>
                    <a:pt x="170" y="1790"/>
                  </a:cubicBezTo>
                  <a:lnTo>
                    <a:pt x="1093" y="113"/>
                  </a:lnTo>
                  <a:cubicBezTo>
                    <a:pt x="1118" y="89"/>
                    <a:pt x="1093" y="41"/>
                    <a:pt x="1069" y="16"/>
                  </a:cubicBezTo>
                  <a:cubicBezTo>
                    <a:pt x="1049" y="6"/>
                    <a:pt x="1029" y="0"/>
                    <a:pt x="10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9" name="Google Shape;231;p6"/>
          <p:cNvGrpSpPr>
            <a:grpSpLocks/>
          </p:cNvGrpSpPr>
          <p:nvPr/>
        </p:nvGrpSpPr>
        <p:grpSpPr bwMode="auto">
          <a:xfrm rot="14395328" flipH="1">
            <a:off x="11268076" y="381000"/>
            <a:ext cx="715962" cy="363537"/>
            <a:chOff x="5294267" y="4825749"/>
            <a:chExt cx="383004" cy="194455"/>
          </a:xfrm>
        </p:grpSpPr>
        <p:sp>
          <p:nvSpPr>
            <p:cNvPr id="40" name="Google Shape;232;p6"/>
            <p:cNvSpPr/>
            <p:nvPr/>
          </p:nvSpPr>
          <p:spPr>
            <a:xfrm>
              <a:off x="5358550" y="4858470"/>
              <a:ext cx="57748" cy="160489"/>
            </a:xfrm>
            <a:custGeom>
              <a:avLst/>
              <a:gdLst/>
              <a:ahLst/>
              <a:cxnLst/>
              <a:rect l="l" t="t" r="r" b="b"/>
              <a:pathLst>
                <a:path w="671" h="1845" extrusionOk="0">
                  <a:moveTo>
                    <a:pt x="106" y="0"/>
                  </a:moveTo>
                  <a:cubicBezTo>
                    <a:pt x="55" y="0"/>
                    <a:pt x="0" y="47"/>
                    <a:pt x="15" y="119"/>
                  </a:cubicBezTo>
                  <a:lnTo>
                    <a:pt x="501" y="1796"/>
                  </a:lnTo>
                  <a:cubicBezTo>
                    <a:pt x="501" y="1820"/>
                    <a:pt x="525" y="1844"/>
                    <a:pt x="573" y="1844"/>
                  </a:cubicBezTo>
                  <a:lnTo>
                    <a:pt x="598" y="1844"/>
                  </a:lnTo>
                  <a:cubicBezTo>
                    <a:pt x="646" y="1844"/>
                    <a:pt x="671" y="1796"/>
                    <a:pt x="646" y="1747"/>
                  </a:cubicBezTo>
                  <a:lnTo>
                    <a:pt x="185" y="71"/>
                  </a:lnTo>
                  <a:cubicBezTo>
                    <a:pt x="175" y="22"/>
                    <a:pt x="141" y="0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" name="Google Shape;233;p6"/>
            <p:cNvSpPr/>
            <p:nvPr/>
          </p:nvSpPr>
          <p:spPr>
            <a:xfrm>
              <a:off x="5293202" y="4894250"/>
              <a:ext cx="175791" cy="68781"/>
            </a:xfrm>
            <a:custGeom>
              <a:avLst/>
              <a:gdLst/>
              <a:ahLst/>
              <a:cxnLst/>
              <a:rect l="l" t="t" r="r" b="b"/>
              <a:pathLst>
                <a:path w="2017" h="788" extrusionOk="0">
                  <a:moveTo>
                    <a:pt x="1934" y="0"/>
                  </a:moveTo>
                  <a:cubicBezTo>
                    <a:pt x="1921" y="0"/>
                    <a:pt x="1908" y="3"/>
                    <a:pt x="1895" y="10"/>
                  </a:cubicBezTo>
                  <a:lnTo>
                    <a:pt x="49" y="617"/>
                  </a:lnTo>
                  <a:cubicBezTo>
                    <a:pt x="25" y="642"/>
                    <a:pt x="1" y="666"/>
                    <a:pt x="1" y="714"/>
                  </a:cubicBezTo>
                  <a:cubicBezTo>
                    <a:pt x="1" y="739"/>
                    <a:pt x="49" y="763"/>
                    <a:pt x="74" y="763"/>
                  </a:cubicBezTo>
                  <a:lnTo>
                    <a:pt x="98" y="787"/>
                  </a:lnTo>
                  <a:lnTo>
                    <a:pt x="1944" y="180"/>
                  </a:lnTo>
                  <a:cubicBezTo>
                    <a:pt x="1993" y="156"/>
                    <a:pt x="2017" y="107"/>
                    <a:pt x="1993" y="59"/>
                  </a:cubicBezTo>
                  <a:cubicBezTo>
                    <a:pt x="1993" y="23"/>
                    <a:pt x="1967" y="0"/>
                    <a:pt x="19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" name="Google Shape;234;p6"/>
            <p:cNvSpPr/>
            <p:nvPr/>
          </p:nvSpPr>
          <p:spPr>
            <a:xfrm>
              <a:off x="5311686" y="4882845"/>
              <a:ext cx="151164" cy="94255"/>
            </a:xfrm>
            <a:custGeom>
              <a:avLst/>
              <a:gdLst/>
              <a:ahLst/>
              <a:cxnLst/>
              <a:rect l="l" t="t" r="r" b="b"/>
              <a:pathLst>
                <a:path w="1734" h="1081" extrusionOk="0">
                  <a:moveTo>
                    <a:pt x="110" y="0"/>
                  </a:moveTo>
                  <a:cubicBezTo>
                    <a:pt x="38" y="0"/>
                    <a:pt x="0" y="92"/>
                    <a:pt x="82" y="133"/>
                  </a:cubicBezTo>
                  <a:lnTo>
                    <a:pt x="1588" y="1080"/>
                  </a:lnTo>
                  <a:lnTo>
                    <a:pt x="1637" y="1080"/>
                  </a:lnTo>
                  <a:cubicBezTo>
                    <a:pt x="1661" y="1080"/>
                    <a:pt x="1685" y="1080"/>
                    <a:pt x="1709" y="1056"/>
                  </a:cubicBezTo>
                  <a:cubicBezTo>
                    <a:pt x="1734" y="1007"/>
                    <a:pt x="1709" y="959"/>
                    <a:pt x="1685" y="935"/>
                  </a:cubicBezTo>
                  <a:lnTo>
                    <a:pt x="155" y="11"/>
                  </a:lnTo>
                  <a:cubicBezTo>
                    <a:pt x="139" y="4"/>
                    <a:pt x="124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" name="Google Shape;235;p6"/>
            <p:cNvSpPr/>
            <p:nvPr/>
          </p:nvSpPr>
          <p:spPr>
            <a:xfrm>
              <a:off x="5341356" y="4845142"/>
              <a:ext cx="96813" cy="157942"/>
            </a:xfrm>
            <a:custGeom>
              <a:avLst/>
              <a:gdLst/>
              <a:ahLst/>
              <a:cxnLst/>
              <a:rect l="l" t="t" r="r" b="b"/>
              <a:pathLst>
                <a:path w="1118" h="1814" extrusionOk="0">
                  <a:moveTo>
                    <a:pt x="1010" y="0"/>
                  </a:moveTo>
                  <a:cubicBezTo>
                    <a:pt x="984" y="0"/>
                    <a:pt x="962" y="12"/>
                    <a:pt x="947" y="41"/>
                  </a:cubicBezTo>
                  <a:lnTo>
                    <a:pt x="24" y="1717"/>
                  </a:lnTo>
                  <a:cubicBezTo>
                    <a:pt x="0" y="1741"/>
                    <a:pt x="24" y="1790"/>
                    <a:pt x="49" y="1814"/>
                  </a:cubicBezTo>
                  <a:lnTo>
                    <a:pt x="97" y="1814"/>
                  </a:lnTo>
                  <a:cubicBezTo>
                    <a:pt x="122" y="1814"/>
                    <a:pt x="146" y="1814"/>
                    <a:pt x="170" y="1790"/>
                  </a:cubicBezTo>
                  <a:lnTo>
                    <a:pt x="1093" y="113"/>
                  </a:lnTo>
                  <a:cubicBezTo>
                    <a:pt x="1118" y="89"/>
                    <a:pt x="1093" y="41"/>
                    <a:pt x="1069" y="16"/>
                  </a:cubicBezTo>
                  <a:cubicBezTo>
                    <a:pt x="1049" y="6"/>
                    <a:pt x="1029" y="0"/>
                    <a:pt x="10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" name="Google Shape;236;p6"/>
            <p:cNvSpPr/>
            <p:nvPr/>
          </p:nvSpPr>
          <p:spPr>
            <a:xfrm>
              <a:off x="5613677" y="4833003"/>
              <a:ext cx="33120" cy="89161"/>
            </a:xfrm>
            <a:custGeom>
              <a:avLst/>
              <a:gdLst/>
              <a:ahLst/>
              <a:cxnLst/>
              <a:rect l="l" t="t" r="r" b="b"/>
              <a:pathLst>
                <a:path w="671" h="1845" extrusionOk="0">
                  <a:moveTo>
                    <a:pt x="106" y="0"/>
                  </a:moveTo>
                  <a:cubicBezTo>
                    <a:pt x="55" y="0"/>
                    <a:pt x="0" y="47"/>
                    <a:pt x="15" y="119"/>
                  </a:cubicBezTo>
                  <a:lnTo>
                    <a:pt x="501" y="1796"/>
                  </a:lnTo>
                  <a:cubicBezTo>
                    <a:pt x="501" y="1820"/>
                    <a:pt x="525" y="1844"/>
                    <a:pt x="573" y="1844"/>
                  </a:cubicBezTo>
                  <a:lnTo>
                    <a:pt x="598" y="1844"/>
                  </a:lnTo>
                  <a:cubicBezTo>
                    <a:pt x="646" y="1844"/>
                    <a:pt x="671" y="1796"/>
                    <a:pt x="646" y="1747"/>
                  </a:cubicBezTo>
                  <a:lnTo>
                    <a:pt x="185" y="71"/>
                  </a:lnTo>
                  <a:cubicBezTo>
                    <a:pt x="175" y="22"/>
                    <a:pt x="141" y="0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" name="Google Shape;237;p6"/>
            <p:cNvSpPr/>
            <p:nvPr/>
          </p:nvSpPr>
          <p:spPr>
            <a:xfrm>
              <a:off x="5578002" y="4852599"/>
              <a:ext cx="97662" cy="38212"/>
            </a:xfrm>
            <a:custGeom>
              <a:avLst/>
              <a:gdLst/>
              <a:ahLst/>
              <a:cxnLst/>
              <a:rect l="l" t="t" r="r" b="b"/>
              <a:pathLst>
                <a:path w="2017" h="788" extrusionOk="0">
                  <a:moveTo>
                    <a:pt x="1934" y="0"/>
                  </a:moveTo>
                  <a:cubicBezTo>
                    <a:pt x="1921" y="0"/>
                    <a:pt x="1908" y="3"/>
                    <a:pt x="1895" y="10"/>
                  </a:cubicBezTo>
                  <a:lnTo>
                    <a:pt x="49" y="617"/>
                  </a:lnTo>
                  <a:cubicBezTo>
                    <a:pt x="25" y="642"/>
                    <a:pt x="1" y="666"/>
                    <a:pt x="1" y="714"/>
                  </a:cubicBezTo>
                  <a:cubicBezTo>
                    <a:pt x="1" y="739"/>
                    <a:pt x="49" y="763"/>
                    <a:pt x="74" y="763"/>
                  </a:cubicBezTo>
                  <a:lnTo>
                    <a:pt x="98" y="787"/>
                  </a:lnTo>
                  <a:lnTo>
                    <a:pt x="1944" y="180"/>
                  </a:lnTo>
                  <a:cubicBezTo>
                    <a:pt x="1993" y="156"/>
                    <a:pt x="2017" y="107"/>
                    <a:pt x="1993" y="59"/>
                  </a:cubicBezTo>
                  <a:cubicBezTo>
                    <a:pt x="1993" y="23"/>
                    <a:pt x="1967" y="0"/>
                    <a:pt x="19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" name="Google Shape;238;p6"/>
            <p:cNvSpPr/>
            <p:nvPr/>
          </p:nvSpPr>
          <p:spPr>
            <a:xfrm>
              <a:off x="5589378" y="4845360"/>
              <a:ext cx="83225" cy="51798"/>
            </a:xfrm>
            <a:custGeom>
              <a:avLst/>
              <a:gdLst/>
              <a:ahLst/>
              <a:cxnLst/>
              <a:rect l="l" t="t" r="r" b="b"/>
              <a:pathLst>
                <a:path w="1734" h="1081" extrusionOk="0">
                  <a:moveTo>
                    <a:pt x="110" y="0"/>
                  </a:moveTo>
                  <a:cubicBezTo>
                    <a:pt x="38" y="0"/>
                    <a:pt x="0" y="92"/>
                    <a:pt x="82" y="133"/>
                  </a:cubicBezTo>
                  <a:lnTo>
                    <a:pt x="1588" y="1080"/>
                  </a:lnTo>
                  <a:lnTo>
                    <a:pt x="1637" y="1080"/>
                  </a:lnTo>
                  <a:cubicBezTo>
                    <a:pt x="1661" y="1080"/>
                    <a:pt x="1685" y="1080"/>
                    <a:pt x="1709" y="1056"/>
                  </a:cubicBezTo>
                  <a:cubicBezTo>
                    <a:pt x="1734" y="1007"/>
                    <a:pt x="1709" y="959"/>
                    <a:pt x="1685" y="935"/>
                  </a:cubicBezTo>
                  <a:lnTo>
                    <a:pt x="155" y="11"/>
                  </a:lnTo>
                  <a:cubicBezTo>
                    <a:pt x="139" y="4"/>
                    <a:pt x="124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" name="Google Shape;239;p6"/>
            <p:cNvSpPr/>
            <p:nvPr/>
          </p:nvSpPr>
          <p:spPr>
            <a:xfrm>
              <a:off x="5605651" y="4825730"/>
              <a:ext cx="53502" cy="87463"/>
            </a:xfrm>
            <a:custGeom>
              <a:avLst/>
              <a:gdLst/>
              <a:ahLst/>
              <a:cxnLst/>
              <a:rect l="l" t="t" r="r" b="b"/>
              <a:pathLst>
                <a:path w="1118" h="1814" extrusionOk="0">
                  <a:moveTo>
                    <a:pt x="1010" y="0"/>
                  </a:moveTo>
                  <a:cubicBezTo>
                    <a:pt x="984" y="0"/>
                    <a:pt x="962" y="12"/>
                    <a:pt x="947" y="41"/>
                  </a:cubicBezTo>
                  <a:lnTo>
                    <a:pt x="24" y="1717"/>
                  </a:lnTo>
                  <a:cubicBezTo>
                    <a:pt x="0" y="1741"/>
                    <a:pt x="24" y="1790"/>
                    <a:pt x="49" y="1814"/>
                  </a:cubicBezTo>
                  <a:lnTo>
                    <a:pt x="97" y="1814"/>
                  </a:lnTo>
                  <a:cubicBezTo>
                    <a:pt x="122" y="1814"/>
                    <a:pt x="146" y="1814"/>
                    <a:pt x="170" y="1790"/>
                  </a:cubicBezTo>
                  <a:lnTo>
                    <a:pt x="1093" y="113"/>
                  </a:lnTo>
                  <a:cubicBezTo>
                    <a:pt x="1118" y="89"/>
                    <a:pt x="1093" y="41"/>
                    <a:pt x="1069" y="16"/>
                  </a:cubicBezTo>
                  <a:cubicBezTo>
                    <a:pt x="1049" y="6"/>
                    <a:pt x="1029" y="0"/>
                    <a:pt x="10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94" name="Google Shape;194;p6"/>
          <p:cNvSpPr txBox="1">
            <a:spLocks noGrp="1"/>
          </p:cNvSpPr>
          <p:nvPr>
            <p:ph type="title"/>
          </p:nvPr>
        </p:nvSpPr>
        <p:spPr>
          <a:xfrm>
            <a:off x="1005100" y="560133"/>
            <a:ext cx="9926400" cy="8620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05666997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1_Title only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1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oogle Shape;195;p6"/>
          <p:cNvGrpSpPr>
            <a:grpSpLocks/>
          </p:cNvGrpSpPr>
          <p:nvPr/>
        </p:nvGrpSpPr>
        <p:grpSpPr bwMode="auto">
          <a:xfrm rot="20354607" flipH="1">
            <a:off x="-381000" y="269875"/>
            <a:ext cx="1830388" cy="1663700"/>
            <a:chOff x="7844079" y="226728"/>
            <a:chExt cx="1373387" cy="1246991"/>
          </a:xfrm>
        </p:grpSpPr>
        <p:sp>
          <p:nvSpPr>
            <p:cNvPr id="4" name="Google Shape;196;p6"/>
            <p:cNvSpPr/>
            <p:nvPr/>
          </p:nvSpPr>
          <p:spPr>
            <a:xfrm rot="-1688081">
              <a:off x="8404284" y="291664"/>
              <a:ext cx="164378" cy="141596"/>
            </a:xfrm>
            <a:custGeom>
              <a:avLst/>
              <a:gdLst/>
              <a:ahLst/>
              <a:cxnLst/>
              <a:rect l="l" t="t" r="r" b="b"/>
              <a:pathLst>
                <a:path w="827" h="713" extrusionOk="0">
                  <a:moveTo>
                    <a:pt x="462" y="105"/>
                  </a:moveTo>
                  <a:cubicBezTo>
                    <a:pt x="802" y="105"/>
                    <a:pt x="802" y="615"/>
                    <a:pt x="462" y="615"/>
                  </a:cubicBezTo>
                  <a:cubicBezTo>
                    <a:pt x="317" y="591"/>
                    <a:pt x="219" y="494"/>
                    <a:pt x="219" y="348"/>
                  </a:cubicBezTo>
                  <a:cubicBezTo>
                    <a:pt x="219" y="202"/>
                    <a:pt x="341" y="105"/>
                    <a:pt x="462" y="105"/>
                  </a:cubicBezTo>
                  <a:close/>
                  <a:moveTo>
                    <a:pt x="481" y="1"/>
                  </a:moveTo>
                  <a:cubicBezTo>
                    <a:pt x="392" y="1"/>
                    <a:pt x="299" y="33"/>
                    <a:pt x="219" y="105"/>
                  </a:cubicBezTo>
                  <a:cubicBezTo>
                    <a:pt x="1" y="324"/>
                    <a:pt x="171" y="688"/>
                    <a:pt x="462" y="712"/>
                  </a:cubicBezTo>
                  <a:cubicBezTo>
                    <a:pt x="657" y="712"/>
                    <a:pt x="827" y="542"/>
                    <a:pt x="827" y="348"/>
                  </a:cubicBezTo>
                  <a:cubicBezTo>
                    <a:pt x="827" y="136"/>
                    <a:pt x="663" y="1"/>
                    <a:pt x="481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" name="Google Shape;197;p6"/>
            <p:cNvSpPr/>
            <p:nvPr/>
          </p:nvSpPr>
          <p:spPr>
            <a:xfrm rot="-1688081">
              <a:off x="7885669" y="508705"/>
              <a:ext cx="222744" cy="212988"/>
            </a:xfrm>
            <a:custGeom>
              <a:avLst/>
              <a:gdLst/>
              <a:ahLst/>
              <a:cxnLst/>
              <a:rect l="l" t="t" r="r" b="b"/>
              <a:pathLst>
                <a:path w="1119" h="1074" extrusionOk="0">
                  <a:moveTo>
                    <a:pt x="681" y="441"/>
                  </a:moveTo>
                  <a:cubicBezTo>
                    <a:pt x="681" y="441"/>
                    <a:pt x="681" y="441"/>
                    <a:pt x="681" y="466"/>
                  </a:cubicBezTo>
                  <a:cubicBezTo>
                    <a:pt x="681" y="466"/>
                    <a:pt x="657" y="490"/>
                    <a:pt x="584" y="490"/>
                  </a:cubicBezTo>
                  <a:cubicBezTo>
                    <a:pt x="608" y="466"/>
                    <a:pt x="632" y="441"/>
                    <a:pt x="657" y="441"/>
                  </a:cubicBezTo>
                  <a:close/>
                  <a:moveTo>
                    <a:pt x="384" y="97"/>
                  </a:moveTo>
                  <a:cubicBezTo>
                    <a:pt x="401" y="97"/>
                    <a:pt x="420" y="98"/>
                    <a:pt x="438" y="101"/>
                  </a:cubicBezTo>
                  <a:cubicBezTo>
                    <a:pt x="559" y="101"/>
                    <a:pt x="681" y="126"/>
                    <a:pt x="778" y="150"/>
                  </a:cubicBezTo>
                  <a:cubicBezTo>
                    <a:pt x="924" y="199"/>
                    <a:pt x="1021" y="369"/>
                    <a:pt x="972" y="514"/>
                  </a:cubicBezTo>
                  <a:cubicBezTo>
                    <a:pt x="924" y="733"/>
                    <a:pt x="705" y="976"/>
                    <a:pt x="559" y="976"/>
                  </a:cubicBezTo>
                  <a:lnTo>
                    <a:pt x="511" y="976"/>
                  </a:lnTo>
                  <a:cubicBezTo>
                    <a:pt x="414" y="879"/>
                    <a:pt x="438" y="733"/>
                    <a:pt x="511" y="612"/>
                  </a:cubicBezTo>
                  <a:cubicBezTo>
                    <a:pt x="608" y="587"/>
                    <a:pt x="754" y="563"/>
                    <a:pt x="778" y="490"/>
                  </a:cubicBezTo>
                  <a:cubicBezTo>
                    <a:pt x="802" y="441"/>
                    <a:pt x="778" y="393"/>
                    <a:pt x="754" y="369"/>
                  </a:cubicBezTo>
                  <a:cubicBezTo>
                    <a:pt x="730" y="344"/>
                    <a:pt x="705" y="344"/>
                    <a:pt x="681" y="344"/>
                  </a:cubicBezTo>
                  <a:cubicBezTo>
                    <a:pt x="608" y="344"/>
                    <a:pt x="535" y="417"/>
                    <a:pt x="462" y="514"/>
                  </a:cubicBezTo>
                  <a:cubicBezTo>
                    <a:pt x="441" y="519"/>
                    <a:pt x="419" y="521"/>
                    <a:pt x="398" y="521"/>
                  </a:cubicBezTo>
                  <a:cubicBezTo>
                    <a:pt x="299" y="521"/>
                    <a:pt x="202" y="477"/>
                    <a:pt x="122" y="417"/>
                  </a:cubicBezTo>
                  <a:cubicBezTo>
                    <a:pt x="98" y="369"/>
                    <a:pt x="98" y="344"/>
                    <a:pt x="122" y="296"/>
                  </a:cubicBezTo>
                  <a:cubicBezTo>
                    <a:pt x="165" y="168"/>
                    <a:pt x="263" y="97"/>
                    <a:pt x="384" y="97"/>
                  </a:cubicBezTo>
                  <a:close/>
                  <a:moveTo>
                    <a:pt x="386" y="1"/>
                  </a:moveTo>
                  <a:cubicBezTo>
                    <a:pt x="230" y="1"/>
                    <a:pt x="69" y="97"/>
                    <a:pt x="25" y="271"/>
                  </a:cubicBezTo>
                  <a:cubicBezTo>
                    <a:pt x="1" y="344"/>
                    <a:pt x="1" y="417"/>
                    <a:pt x="49" y="466"/>
                  </a:cubicBezTo>
                  <a:cubicBezTo>
                    <a:pt x="147" y="563"/>
                    <a:pt x="292" y="612"/>
                    <a:pt x="414" y="612"/>
                  </a:cubicBezTo>
                  <a:cubicBezTo>
                    <a:pt x="341" y="733"/>
                    <a:pt x="341" y="927"/>
                    <a:pt x="462" y="1049"/>
                  </a:cubicBezTo>
                  <a:cubicBezTo>
                    <a:pt x="487" y="1073"/>
                    <a:pt x="511" y="1073"/>
                    <a:pt x="559" y="1073"/>
                  </a:cubicBezTo>
                  <a:cubicBezTo>
                    <a:pt x="754" y="1073"/>
                    <a:pt x="1021" y="782"/>
                    <a:pt x="1070" y="539"/>
                  </a:cubicBezTo>
                  <a:cubicBezTo>
                    <a:pt x="1118" y="320"/>
                    <a:pt x="997" y="126"/>
                    <a:pt x="827" y="77"/>
                  </a:cubicBezTo>
                  <a:cubicBezTo>
                    <a:pt x="705" y="29"/>
                    <a:pt x="584" y="4"/>
                    <a:pt x="438" y="4"/>
                  </a:cubicBezTo>
                  <a:cubicBezTo>
                    <a:pt x="421" y="2"/>
                    <a:pt x="403" y="1"/>
                    <a:pt x="386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" name="Google Shape;198;p6"/>
            <p:cNvSpPr/>
            <p:nvPr/>
          </p:nvSpPr>
          <p:spPr>
            <a:xfrm rot="-1688081">
              <a:off x="7969074" y="265754"/>
              <a:ext cx="216788" cy="212988"/>
            </a:xfrm>
            <a:custGeom>
              <a:avLst/>
              <a:gdLst/>
              <a:ahLst/>
              <a:cxnLst/>
              <a:rect l="l" t="t" r="r" b="b"/>
              <a:pathLst>
                <a:path w="1094" h="1072" extrusionOk="0">
                  <a:moveTo>
                    <a:pt x="484" y="620"/>
                  </a:moveTo>
                  <a:cubicBezTo>
                    <a:pt x="474" y="660"/>
                    <a:pt x="413" y="681"/>
                    <a:pt x="413" y="681"/>
                  </a:cubicBezTo>
                  <a:cubicBezTo>
                    <a:pt x="433" y="641"/>
                    <a:pt x="452" y="634"/>
                    <a:pt x="484" y="620"/>
                  </a:cubicBezTo>
                  <a:close/>
                  <a:moveTo>
                    <a:pt x="480" y="88"/>
                  </a:moveTo>
                  <a:cubicBezTo>
                    <a:pt x="512" y="88"/>
                    <a:pt x="542" y="105"/>
                    <a:pt x="559" y="122"/>
                  </a:cubicBezTo>
                  <a:cubicBezTo>
                    <a:pt x="607" y="243"/>
                    <a:pt x="607" y="365"/>
                    <a:pt x="559" y="486"/>
                  </a:cubicBezTo>
                  <a:cubicBezTo>
                    <a:pt x="462" y="486"/>
                    <a:pt x="389" y="535"/>
                    <a:pt x="340" y="608"/>
                  </a:cubicBezTo>
                  <a:cubicBezTo>
                    <a:pt x="316" y="632"/>
                    <a:pt x="316" y="681"/>
                    <a:pt x="340" y="681"/>
                  </a:cubicBezTo>
                  <a:cubicBezTo>
                    <a:pt x="365" y="729"/>
                    <a:pt x="389" y="753"/>
                    <a:pt x="437" y="753"/>
                  </a:cubicBezTo>
                  <a:cubicBezTo>
                    <a:pt x="535" y="753"/>
                    <a:pt x="607" y="632"/>
                    <a:pt x="632" y="559"/>
                  </a:cubicBezTo>
                  <a:lnTo>
                    <a:pt x="778" y="559"/>
                  </a:lnTo>
                  <a:cubicBezTo>
                    <a:pt x="790" y="555"/>
                    <a:pt x="804" y="553"/>
                    <a:pt x="818" y="553"/>
                  </a:cubicBezTo>
                  <a:cubicBezTo>
                    <a:pt x="883" y="553"/>
                    <a:pt x="956" y="596"/>
                    <a:pt x="996" y="656"/>
                  </a:cubicBezTo>
                  <a:cubicBezTo>
                    <a:pt x="996" y="681"/>
                    <a:pt x="996" y="729"/>
                    <a:pt x="972" y="753"/>
                  </a:cubicBezTo>
                  <a:cubicBezTo>
                    <a:pt x="850" y="899"/>
                    <a:pt x="656" y="972"/>
                    <a:pt x="462" y="972"/>
                  </a:cubicBezTo>
                  <a:cubicBezTo>
                    <a:pt x="449" y="974"/>
                    <a:pt x="437" y="975"/>
                    <a:pt x="424" y="975"/>
                  </a:cubicBezTo>
                  <a:cubicBezTo>
                    <a:pt x="268" y="975"/>
                    <a:pt x="122" y="838"/>
                    <a:pt x="122" y="681"/>
                  </a:cubicBezTo>
                  <a:cubicBezTo>
                    <a:pt x="97" y="511"/>
                    <a:pt x="146" y="316"/>
                    <a:pt x="243" y="170"/>
                  </a:cubicBezTo>
                  <a:cubicBezTo>
                    <a:pt x="292" y="122"/>
                    <a:pt x="365" y="98"/>
                    <a:pt x="437" y="98"/>
                  </a:cubicBezTo>
                  <a:cubicBezTo>
                    <a:pt x="452" y="90"/>
                    <a:pt x="466" y="88"/>
                    <a:pt x="480" y="88"/>
                  </a:cubicBezTo>
                  <a:close/>
                  <a:moveTo>
                    <a:pt x="437" y="0"/>
                  </a:moveTo>
                  <a:cubicBezTo>
                    <a:pt x="340" y="0"/>
                    <a:pt x="243" y="49"/>
                    <a:pt x="170" y="122"/>
                  </a:cubicBezTo>
                  <a:cubicBezTo>
                    <a:pt x="49" y="292"/>
                    <a:pt x="0" y="511"/>
                    <a:pt x="24" y="705"/>
                  </a:cubicBezTo>
                  <a:cubicBezTo>
                    <a:pt x="24" y="910"/>
                    <a:pt x="195" y="1072"/>
                    <a:pt x="396" y="1072"/>
                  </a:cubicBezTo>
                  <a:cubicBezTo>
                    <a:pt x="410" y="1072"/>
                    <a:pt x="423" y="1071"/>
                    <a:pt x="437" y="1069"/>
                  </a:cubicBezTo>
                  <a:cubicBezTo>
                    <a:pt x="656" y="1069"/>
                    <a:pt x="875" y="972"/>
                    <a:pt x="1045" y="826"/>
                  </a:cubicBezTo>
                  <a:cubicBezTo>
                    <a:pt x="1069" y="753"/>
                    <a:pt x="1093" y="705"/>
                    <a:pt x="1069" y="632"/>
                  </a:cubicBezTo>
                  <a:cubicBezTo>
                    <a:pt x="1006" y="548"/>
                    <a:pt x="906" y="482"/>
                    <a:pt x="801" y="482"/>
                  </a:cubicBezTo>
                  <a:cubicBezTo>
                    <a:pt x="785" y="482"/>
                    <a:pt x="769" y="483"/>
                    <a:pt x="753" y="486"/>
                  </a:cubicBezTo>
                  <a:lnTo>
                    <a:pt x="656" y="486"/>
                  </a:lnTo>
                  <a:cubicBezTo>
                    <a:pt x="705" y="365"/>
                    <a:pt x="680" y="219"/>
                    <a:pt x="632" y="98"/>
                  </a:cubicBezTo>
                  <a:cubicBezTo>
                    <a:pt x="583" y="49"/>
                    <a:pt x="510" y="0"/>
                    <a:pt x="437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" name="Google Shape;199;p6"/>
            <p:cNvSpPr/>
            <p:nvPr/>
          </p:nvSpPr>
          <p:spPr>
            <a:xfrm rot="-1688081">
              <a:off x="8097840" y="455886"/>
              <a:ext cx="197730" cy="172533"/>
            </a:xfrm>
            <a:custGeom>
              <a:avLst/>
              <a:gdLst/>
              <a:ahLst/>
              <a:cxnLst/>
              <a:rect l="l" t="t" r="r" b="b"/>
              <a:pathLst>
                <a:path w="997" h="868" extrusionOk="0">
                  <a:moveTo>
                    <a:pt x="405" y="1"/>
                  </a:moveTo>
                  <a:cubicBezTo>
                    <a:pt x="214" y="1"/>
                    <a:pt x="67" y="97"/>
                    <a:pt x="49" y="168"/>
                  </a:cubicBezTo>
                  <a:cubicBezTo>
                    <a:pt x="0" y="363"/>
                    <a:pt x="49" y="557"/>
                    <a:pt x="195" y="703"/>
                  </a:cubicBezTo>
                  <a:cubicBezTo>
                    <a:pt x="350" y="801"/>
                    <a:pt x="529" y="867"/>
                    <a:pt x="667" y="867"/>
                  </a:cubicBezTo>
                  <a:cubicBezTo>
                    <a:pt x="767" y="867"/>
                    <a:pt x="844" y="833"/>
                    <a:pt x="875" y="751"/>
                  </a:cubicBezTo>
                  <a:cubicBezTo>
                    <a:pt x="996" y="484"/>
                    <a:pt x="875" y="168"/>
                    <a:pt x="632" y="47"/>
                  </a:cubicBezTo>
                  <a:cubicBezTo>
                    <a:pt x="553" y="14"/>
                    <a:pt x="476" y="1"/>
                    <a:pt x="40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" name="Google Shape;200;p6"/>
            <p:cNvSpPr/>
            <p:nvPr/>
          </p:nvSpPr>
          <p:spPr>
            <a:xfrm rot="-1688081">
              <a:off x="8096717" y="483916"/>
              <a:ext cx="91718" cy="96380"/>
            </a:xfrm>
            <a:custGeom>
              <a:avLst/>
              <a:gdLst/>
              <a:ahLst/>
              <a:cxnLst/>
              <a:rect l="l" t="t" r="r" b="b"/>
              <a:pathLst>
                <a:path w="463" h="487" extrusionOk="0">
                  <a:moveTo>
                    <a:pt x="462" y="0"/>
                  </a:moveTo>
                  <a:lnTo>
                    <a:pt x="1" y="486"/>
                  </a:lnTo>
                  <a:cubicBezTo>
                    <a:pt x="1" y="486"/>
                    <a:pt x="438" y="98"/>
                    <a:pt x="46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" name="Google Shape;201;p6"/>
            <p:cNvSpPr/>
            <p:nvPr/>
          </p:nvSpPr>
          <p:spPr>
            <a:xfrm rot="-1688081">
              <a:off x="8086977" y="473246"/>
              <a:ext cx="110777" cy="116608"/>
            </a:xfrm>
            <a:custGeom>
              <a:avLst/>
              <a:gdLst/>
              <a:ahLst/>
              <a:cxnLst/>
              <a:rect l="l" t="t" r="r" b="b"/>
              <a:pathLst>
                <a:path w="559" h="586" extrusionOk="0">
                  <a:moveTo>
                    <a:pt x="504" y="1"/>
                  </a:moveTo>
                  <a:cubicBezTo>
                    <a:pt x="487" y="1"/>
                    <a:pt x="471" y="9"/>
                    <a:pt x="462" y="27"/>
                  </a:cubicBezTo>
                  <a:cubicBezTo>
                    <a:pt x="340" y="197"/>
                    <a:pt x="195" y="367"/>
                    <a:pt x="25" y="489"/>
                  </a:cubicBezTo>
                  <a:cubicBezTo>
                    <a:pt x="0" y="513"/>
                    <a:pt x="0" y="537"/>
                    <a:pt x="25" y="562"/>
                  </a:cubicBezTo>
                  <a:cubicBezTo>
                    <a:pt x="25" y="562"/>
                    <a:pt x="49" y="562"/>
                    <a:pt x="49" y="586"/>
                  </a:cubicBezTo>
                  <a:cubicBezTo>
                    <a:pt x="73" y="562"/>
                    <a:pt x="73" y="562"/>
                    <a:pt x="73" y="562"/>
                  </a:cubicBezTo>
                  <a:cubicBezTo>
                    <a:pt x="267" y="416"/>
                    <a:pt x="413" y="246"/>
                    <a:pt x="559" y="51"/>
                  </a:cubicBezTo>
                  <a:cubicBezTo>
                    <a:pt x="559" y="21"/>
                    <a:pt x="531" y="1"/>
                    <a:pt x="504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" name="Google Shape;202;p6"/>
            <p:cNvSpPr/>
            <p:nvPr/>
          </p:nvSpPr>
          <p:spPr>
            <a:xfrm rot="-1688081">
              <a:off x="8145696" y="484405"/>
              <a:ext cx="102438" cy="116608"/>
            </a:xfrm>
            <a:custGeom>
              <a:avLst/>
              <a:gdLst/>
              <a:ahLst/>
              <a:cxnLst/>
              <a:rect l="l" t="t" r="r" b="b"/>
              <a:pathLst>
                <a:path w="511" h="584" extrusionOk="0">
                  <a:moveTo>
                    <a:pt x="510" y="1"/>
                  </a:moveTo>
                  <a:lnTo>
                    <a:pt x="0" y="584"/>
                  </a:lnTo>
                  <a:cubicBezTo>
                    <a:pt x="194" y="390"/>
                    <a:pt x="365" y="195"/>
                    <a:pt x="5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" name="Google Shape;203;p6"/>
            <p:cNvSpPr/>
            <p:nvPr/>
          </p:nvSpPr>
          <p:spPr>
            <a:xfrm rot="-1688081">
              <a:off x="8134246" y="477399"/>
              <a:ext cx="125070" cy="133266"/>
            </a:xfrm>
            <a:custGeom>
              <a:avLst/>
              <a:gdLst/>
              <a:ahLst/>
              <a:cxnLst/>
              <a:rect l="l" t="t" r="r" b="b"/>
              <a:pathLst>
                <a:path w="632" h="667" extrusionOk="0">
                  <a:moveTo>
                    <a:pt x="563" y="1"/>
                  </a:moveTo>
                  <a:cubicBezTo>
                    <a:pt x="547" y="1"/>
                    <a:pt x="535" y="18"/>
                    <a:pt x="535" y="35"/>
                  </a:cubicBezTo>
                  <a:cubicBezTo>
                    <a:pt x="389" y="254"/>
                    <a:pt x="219" y="448"/>
                    <a:pt x="25" y="594"/>
                  </a:cubicBezTo>
                  <a:cubicBezTo>
                    <a:pt x="0" y="618"/>
                    <a:pt x="0" y="642"/>
                    <a:pt x="25" y="667"/>
                  </a:cubicBezTo>
                  <a:lnTo>
                    <a:pt x="97" y="667"/>
                  </a:lnTo>
                  <a:cubicBezTo>
                    <a:pt x="292" y="496"/>
                    <a:pt x="486" y="278"/>
                    <a:pt x="632" y="59"/>
                  </a:cubicBezTo>
                  <a:cubicBezTo>
                    <a:pt x="632" y="35"/>
                    <a:pt x="608" y="11"/>
                    <a:pt x="583" y="11"/>
                  </a:cubicBezTo>
                  <a:cubicBezTo>
                    <a:pt x="576" y="3"/>
                    <a:pt x="569" y="1"/>
                    <a:pt x="563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" name="Google Shape;204;p6"/>
            <p:cNvSpPr/>
            <p:nvPr/>
          </p:nvSpPr>
          <p:spPr>
            <a:xfrm rot="-1688081">
              <a:off x="7849333" y="474447"/>
              <a:ext cx="145319" cy="57114"/>
            </a:xfrm>
            <a:custGeom>
              <a:avLst/>
              <a:gdLst/>
              <a:ahLst/>
              <a:cxnLst/>
              <a:rect l="l" t="t" r="r" b="b"/>
              <a:pathLst>
                <a:path w="729" h="287" extrusionOk="0">
                  <a:moveTo>
                    <a:pt x="254" y="0"/>
                  </a:moveTo>
                  <a:cubicBezTo>
                    <a:pt x="184" y="0"/>
                    <a:pt x="114" y="14"/>
                    <a:pt x="49" y="43"/>
                  </a:cubicBezTo>
                  <a:cubicBezTo>
                    <a:pt x="0" y="68"/>
                    <a:pt x="25" y="140"/>
                    <a:pt x="73" y="140"/>
                  </a:cubicBezTo>
                  <a:cubicBezTo>
                    <a:pt x="133" y="118"/>
                    <a:pt x="196" y="107"/>
                    <a:pt x="258" y="107"/>
                  </a:cubicBezTo>
                  <a:cubicBezTo>
                    <a:pt x="396" y="107"/>
                    <a:pt x="531" y="161"/>
                    <a:pt x="632" y="262"/>
                  </a:cubicBezTo>
                  <a:cubicBezTo>
                    <a:pt x="656" y="286"/>
                    <a:pt x="656" y="286"/>
                    <a:pt x="680" y="286"/>
                  </a:cubicBezTo>
                  <a:lnTo>
                    <a:pt x="705" y="286"/>
                  </a:lnTo>
                  <a:cubicBezTo>
                    <a:pt x="729" y="262"/>
                    <a:pt x="729" y="213"/>
                    <a:pt x="705" y="213"/>
                  </a:cubicBezTo>
                  <a:cubicBezTo>
                    <a:pt x="585" y="77"/>
                    <a:pt x="418" y="0"/>
                    <a:pt x="254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" name="Google Shape;205;p6"/>
            <p:cNvSpPr/>
            <p:nvPr/>
          </p:nvSpPr>
          <p:spPr>
            <a:xfrm rot="-1688081">
              <a:off x="8204018" y="501822"/>
              <a:ext cx="77425" cy="91621"/>
            </a:xfrm>
            <a:custGeom>
              <a:avLst/>
              <a:gdLst/>
              <a:ahLst/>
              <a:cxnLst/>
              <a:rect l="l" t="t" r="r" b="b"/>
              <a:pathLst>
                <a:path w="389" h="462" extrusionOk="0">
                  <a:moveTo>
                    <a:pt x="389" y="0"/>
                  </a:moveTo>
                  <a:lnTo>
                    <a:pt x="0" y="462"/>
                  </a:lnTo>
                  <a:cubicBezTo>
                    <a:pt x="0" y="462"/>
                    <a:pt x="364" y="146"/>
                    <a:pt x="38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" name="Google Shape;206;p6"/>
            <p:cNvSpPr/>
            <p:nvPr/>
          </p:nvSpPr>
          <p:spPr>
            <a:xfrm rot="-1688081">
              <a:off x="8189668" y="491995"/>
              <a:ext cx="101247" cy="111848"/>
            </a:xfrm>
            <a:custGeom>
              <a:avLst/>
              <a:gdLst/>
              <a:ahLst/>
              <a:cxnLst/>
              <a:rect l="l" t="t" r="r" b="b"/>
              <a:pathLst>
                <a:path w="511" h="566" extrusionOk="0">
                  <a:moveTo>
                    <a:pt x="462" y="1"/>
                  </a:moveTo>
                  <a:cubicBezTo>
                    <a:pt x="444" y="1"/>
                    <a:pt x="425" y="19"/>
                    <a:pt x="413" y="55"/>
                  </a:cubicBezTo>
                  <a:cubicBezTo>
                    <a:pt x="389" y="152"/>
                    <a:pt x="170" y="371"/>
                    <a:pt x="24" y="468"/>
                  </a:cubicBezTo>
                  <a:cubicBezTo>
                    <a:pt x="0" y="493"/>
                    <a:pt x="0" y="517"/>
                    <a:pt x="24" y="541"/>
                  </a:cubicBezTo>
                  <a:cubicBezTo>
                    <a:pt x="24" y="541"/>
                    <a:pt x="49" y="565"/>
                    <a:pt x="73" y="565"/>
                  </a:cubicBezTo>
                  <a:cubicBezTo>
                    <a:pt x="73" y="565"/>
                    <a:pt x="73" y="541"/>
                    <a:pt x="73" y="541"/>
                  </a:cubicBezTo>
                  <a:cubicBezTo>
                    <a:pt x="122" y="493"/>
                    <a:pt x="486" y="225"/>
                    <a:pt x="510" y="55"/>
                  </a:cubicBezTo>
                  <a:cubicBezTo>
                    <a:pt x="498" y="19"/>
                    <a:pt x="480" y="1"/>
                    <a:pt x="462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" name="Google Shape;207;p6"/>
            <p:cNvSpPr/>
            <p:nvPr/>
          </p:nvSpPr>
          <p:spPr>
            <a:xfrm rot="-1688081">
              <a:off x="7906533" y="365424"/>
              <a:ext cx="77425" cy="139215"/>
            </a:xfrm>
            <a:custGeom>
              <a:avLst/>
              <a:gdLst/>
              <a:ahLst/>
              <a:cxnLst/>
              <a:rect l="l" t="t" r="r" b="b"/>
              <a:pathLst>
                <a:path w="390" h="699" extrusionOk="0">
                  <a:moveTo>
                    <a:pt x="158" y="0"/>
                  </a:moveTo>
                  <a:cubicBezTo>
                    <a:pt x="146" y="0"/>
                    <a:pt x="134" y="6"/>
                    <a:pt x="122" y="18"/>
                  </a:cubicBezTo>
                  <a:cubicBezTo>
                    <a:pt x="0" y="237"/>
                    <a:pt x="98" y="529"/>
                    <a:pt x="292" y="699"/>
                  </a:cubicBezTo>
                  <a:lnTo>
                    <a:pt x="365" y="699"/>
                  </a:lnTo>
                  <a:cubicBezTo>
                    <a:pt x="389" y="674"/>
                    <a:pt x="389" y="650"/>
                    <a:pt x="365" y="626"/>
                  </a:cubicBezTo>
                  <a:cubicBezTo>
                    <a:pt x="171" y="504"/>
                    <a:pt x="122" y="261"/>
                    <a:pt x="195" y="67"/>
                  </a:cubicBezTo>
                  <a:cubicBezTo>
                    <a:pt x="219" y="43"/>
                    <a:pt x="219" y="18"/>
                    <a:pt x="195" y="18"/>
                  </a:cubicBezTo>
                  <a:cubicBezTo>
                    <a:pt x="183" y="6"/>
                    <a:pt x="171" y="0"/>
                    <a:pt x="158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" name="Google Shape;208;p6"/>
            <p:cNvSpPr/>
            <p:nvPr/>
          </p:nvSpPr>
          <p:spPr>
            <a:xfrm rot="-1688081">
              <a:off x="8626992" y="406417"/>
              <a:ext cx="366872" cy="1042332"/>
            </a:xfrm>
            <a:custGeom>
              <a:avLst/>
              <a:gdLst/>
              <a:ahLst/>
              <a:cxnLst/>
              <a:rect l="l" t="t" r="r" b="b"/>
              <a:pathLst>
                <a:path w="1848" h="5242" extrusionOk="0">
                  <a:moveTo>
                    <a:pt x="156" y="1"/>
                  </a:moveTo>
                  <a:cubicBezTo>
                    <a:pt x="122" y="1"/>
                    <a:pt x="86" y="7"/>
                    <a:pt x="49" y="19"/>
                  </a:cubicBezTo>
                  <a:cubicBezTo>
                    <a:pt x="25" y="19"/>
                    <a:pt x="1" y="43"/>
                    <a:pt x="1" y="68"/>
                  </a:cubicBezTo>
                  <a:cubicBezTo>
                    <a:pt x="25" y="92"/>
                    <a:pt x="25" y="116"/>
                    <a:pt x="49" y="116"/>
                  </a:cubicBezTo>
                  <a:lnTo>
                    <a:pt x="74" y="92"/>
                  </a:lnTo>
                  <a:lnTo>
                    <a:pt x="244" y="92"/>
                  </a:lnTo>
                  <a:cubicBezTo>
                    <a:pt x="251" y="99"/>
                    <a:pt x="258" y="102"/>
                    <a:pt x="265" y="102"/>
                  </a:cubicBezTo>
                  <a:cubicBezTo>
                    <a:pt x="280" y="102"/>
                    <a:pt x="292" y="85"/>
                    <a:pt x="292" y="68"/>
                  </a:cubicBezTo>
                  <a:cubicBezTo>
                    <a:pt x="292" y="43"/>
                    <a:pt x="268" y="19"/>
                    <a:pt x="244" y="19"/>
                  </a:cubicBezTo>
                  <a:cubicBezTo>
                    <a:pt x="220" y="7"/>
                    <a:pt x="189" y="1"/>
                    <a:pt x="156" y="1"/>
                  </a:cubicBezTo>
                  <a:close/>
                  <a:moveTo>
                    <a:pt x="438" y="43"/>
                  </a:moveTo>
                  <a:cubicBezTo>
                    <a:pt x="414" y="43"/>
                    <a:pt x="390" y="68"/>
                    <a:pt x="390" y="92"/>
                  </a:cubicBezTo>
                  <a:cubicBezTo>
                    <a:pt x="390" y="116"/>
                    <a:pt x="390" y="141"/>
                    <a:pt x="414" y="141"/>
                  </a:cubicBezTo>
                  <a:cubicBezTo>
                    <a:pt x="487" y="165"/>
                    <a:pt x="535" y="165"/>
                    <a:pt x="584" y="189"/>
                  </a:cubicBezTo>
                  <a:lnTo>
                    <a:pt x="608" y="189"/>
                  </a:lnTo>
                  <a:cubicBezTo>
                    <a:pt x="632" y="189"/>
                    <a:pt x="632" y="189"/>
                    <a:pt x="657" y="165"/>
                  </a:cubicBezTo>
                  <a:cubicBezTo>
                    <a:pt x="657" y="141"/>
                    <a:pt x="657" y="116"/>
                    <a:pt x="632" y="116"/>
                  </a:cubicBezTo>
                  <a:cubicBezTo>
                    <a:pt x="560" y="92"/>
                    <a:pt x="511" y="68"/>
                    <a:pt x="438" y="43"/>
                  </a:cubicBezTo>
                  <a:close/>
                  <a:moveTo>
                    <a:pt x="778" y="195"/>
                  </a:moveTo>
                  <a:cubicBezTo>
                    <a:pt x="766" y="195"/>
                    <a:pt x="754" y="201"/>
                    <a:pt x="754" y="213"/>
                  </a:cubicBezTo>
                  <a:cubicBezTo>
                    <a:pt x="730" y="238"/>
                    <a:pt x="730" y="262"/>
                    <a:pt x="754" y="286"/>
                  </a:cubicBezTo>
                  <a:cubicBezTo>
                    <a:pt x="803" y="311"/>
                    <a:pt x="851" y="359"/>
                    <a:pt x="875" y="384"/>
                  </a:cubicBezTo>
                  <a:cubicBezTo>
                    <a:pt x="900" y="408"/>
                    <a:pt x="900" y="408"/>
                    <a:pt x="924" y="408"/>
                  </a:cubicBezTo>
                  <a:lnTo>
                    <a:pt x="973" y="408"/>
                  </a:lnTo>
                  <a:cubicBezTo>
                    <a:pt x="973" y="384"/>
                    <a:pt x="973" y="359"/>
                    <a:pt x="973" y="335"/>
                  </a:cubicBezTo>
                  <a:cubicBezTo>
                    <a:pt x="924" y="286"/>
                    <a:pt x="875" y="238"/>
                    <a:pt x="803" y="213"/>
                  </a:cubicBezTo>
                  <a:cubicBezTo>
                    <a:pt x="803" y="201"/>
                    <a:pt x="790" y="195"/>
                    <a:pt x="778" y="195"/>
                  </a:cubicBezTo>
                  <a:close/>
                  <a:moveTo>
                    <a:pt x="1033" y="438"/>
                  </a:moveTo>
                  <a:cubicBezTo>
                    <a:pt x="1021" y="438"/>
                    <a:pt x="1009" y="444"/>
                    <a:pt x="997" y="456"/>
                  </a:cubicBezTo>
                  <a:cubicBezTo>
                    <a:pt x="973" y="456"/>
                    <a:pt x="973" y="505"/>
                    <a:pt x="997" y="529"/>
                  </a:cubicBezTo>
                  <a:cubicBezTo>
                    <a:pt x="1021" y="578"/>
                    <a:pt x="1045" y="626"/>
                    <a:pt x="1070" y="675"/>
                  </a:cubicBezTo>
                  <a:cubicBezTo>
                    <a:pt x="1070" y="699"/>
                    <a:pt x="1094" y="724"/>
                    <a:pt x="1118" y="724"/>
                  </a:cubicBezTo>
                  <a:lnTo>
                    <a:pt x="1118" y="699"/>
                  </a:lnTo>
                  <a:cubicBezTo>
                    <a:pt x="1143" y="675"/>
                    <a:pt x="1167" y="651"/>
                    <a:pt x="1143" y="626"/>
                  </a:cubicBezTo>
                  <a:cubicBezTo>
                    <a:pt x="1118" y="578"/>
                    <a:pt x="1094" y="505"/>
                    <a:pt x="1070" y="456"/>
                  </a:cubicBezTo>
                  <a:cubicBezTo>
                    <a:pt x="1058" y="444"/>
                    <a:pt x="1045" y="438"/>
                    <a:pt x="1033" y="438"/>
                  </a:cubicBezTo>
                  <a:close/>
                  <a:moveTo>
                    <a:pt x="1143" y="796"/>
                  </a:moveTo>
                  <a:cubicBezTo>
                    <a:pt x="1118" y="821"/>
                    <a:pt x="1118" y="845"/>
                    <a:pt x="1118" y="869"/>
                  </a:cubicBezTo>
                  <a:cubicBezTo>
                    <a:pt x="1118" y="918"/>
                    <a:pt x="1143" y="991"/>
                    <a:pt x="1143" y="991"/>
                  </a:cubicBezTo>
                  <a:lnTo>
                    <a:pt x="1143" y="1039"/>
                  </a:lnTo>
                  <a:cubicBezTo>
                    <a:pt x="1143" y="1064"/>
                    <a:pt x="1167" y="1088"/>
                    <a:pt x="1191" y="1088"/>
                  </a:cubicBezTo>
                  <a:cubicBezTo>
                    <a:pt x="1215" y="1088"/>
                    <a:pt x="1240" y="1064"/>
                    <a:pt x="1240" y="1039"/>
                  </a:cubicBezTo>
                  <a:cubicBezTo>
                    <a:pt x="1240" y="1015"/>
                    <a:pt x="1240" y="1015"/>
                    <a:pt x="1240" y="991"/>
                  </a:cubicBezTo>
                  <a:cubicBezTo>
                    <a:pt x="1215" y="942"/>
                    <a:pt x="1215" y="894"/>
                    <a:pt x="1215" y="845"/>
                  </a:cubicBezTo>
                  <a:cubicBezTo>
                    <a:pt x="1191" y="821"/>
                    <a:pt x="1167" y="796"/>
                    <a:pt x="1143" y="796"/>
                  </a:cubicBezTo>
                  <a:close/>
                  <a:moveTo>
                    <a:pt x="1191" y="1185"/>
                  </a:moveTo>
                  <a:cubicBezTo>
                    <a:pt x="1167" y="1185"/>
                    <a:pt x="1143" y="1209"/>
                    <a:pt x="1143" y="1234"/>
                  </a:cubicBezTo>
                  <a:cubicBezTo>
                    <a:pt x="1143" y="1282"/>
                    <a:pt x="1143" y="1355"/>
                    <a:pt x="1118" y="1404"/>
                  </a:cubicBezTo>
                  <a:cubicBezTo>
                    <a:pt x="1118" y="1428"/>
                    <a:pt x="1143" y="1452"/>
                    <a:pt x="1167" y="1452"/>
                  </a:cubicBezTo>
                  <a:cubicBezTo>
                    <a:pt x="1191" y="1452"/>
                    <a:pt x="1215" y="1452"/>
                    <a:pt x="1215" y="1428"/>
                  </a:cubicBezTo>
                  <a:cubicBezTo>
                    <a:pt x="1215" y="1355"/>
                    <a:pt x="1240" y="1307"/>
                    <a:pt x="1240" y="1234"/>
                  </a:cubicBezTo>
                  <a:cubicBezTo>
                    <a:pt x="1240" y="1209"/>
                    <a:pt x="1215" y="1185"/>
                    <a:pt x="1191" y="1185"/>
                  </a:cubicBezTo>
                  <a:close/>
                  <a:moveTo>
                    <a:pt x="1107" y="1549"/>
                  </a:moveTo>
                  <a:cubicBezTo>
                    <a:pt x="1093" y="1549"/>
                    <a:pt x="1078" y="1557"/>
                    <a:pt x="1070" y="1574"/>
                  </a:cubicBezTo>
                  <a:cubicBezTo>
                    <a:pt x="1045" y="1622"/>
                    <a:pt x="997" y="1695"/>
                    <a:pt x="973" y="1744"/>
                  </a:cubicBezTo>
                  <a:cubicBezTo>
                    <a:pt x="948" y="1744"/>
                    <a:pt x="948" y="1792"/>
                    <a:pt x="973" y="1792"/>
                  </a:cubicBezTo>
                  <a:lnTo>
                    <a:pt x="1045" y="1792"/>
                  </a:lnTo>
                  <a:cubicBezTo>
                    <a:pt x="1094" y="1744"/>
                    <a:pt x="1118" y="1671"/>
                    <a:pt x="1143" y="1622"/>
                  </a:cubicBezTo>
                  <a:cubicBezTo>
                    <a:pt x="1158" y="1575"/>
                    <a:pt x="1133" y="1549"/>
                    <a:pt x="1107" y="1549"/>
                  </a:cubicBezTo>
                  <a:close/>
                  <a:moveTo>
                    <a:pt x="438" y="1792"/>
                  </a:moveTo>
                  <a:cubicBezTo>
                    <a:pt x="394" y="1792"/>
                    <a:pt x="390" y="1893"/>
                    <a:pt x="426" y="1893"/>
                  </a:cubicBezTo>
                  <a:cubicBezTo>
                    <a:pt x="430" y="1893"/>
                    <a:pt x="434" y="1892"/>
                    <a:pt x="438" y="1890"/>
                  </a:cubicBezTo>
                  <a:lnTo>
                    <a:pt x="632" y="1890"/>
                  </a:lnTo>
                  <a:cubicBezTo>
                    <a:pt x="657" y="1890"/>
                    <a:pt x="681" y="1890"/>
                    <a:pt x="681" y="1841"/>
                  </a:cubicBezTo>
                  <a:cubicBezTo>
                    <a:pt x="681" y="1817"/>
                    <a:pt x="657" y="1817"/>
                    <a:pt x="632" y="1792"/>
                  </a:cubicBezTo>
                  <a:close/>
                  <a:moveTo>
                    <a:pt x="244" y="1841"/>
                  </a:moveTo>
                  <a:cubicBezTo>
                    <a:pt x="171" y="1865"/>
                    <a:pt x="98" y="1914"/>
                    <a:pt x="74" y="1963"/>
                  </a:cubicBezTo>
                  <a:cubicBezTo>
                    <a:pt x="49" y="1987"/>
                    <a:pt x="49" y="2011"/>
                    <a:pt x="74" y="2011"/>
                  </a:cubicBezTo>
                  <a:cubicBezTo>
                    <a:pt x="74" y="2023"/>
                    <a:pt x="74" y="2029"/>
                    <a:pt x="77" y="2029"/>
                  </a:cubicBezTo>
                  <a:cubicBezTo>
                    <a:pt x="80" y="2029"/>
                    <a:pt x="86" y="2023"/>
                    <a:pt x="98" y="2011"/>
                  </a:cubicBezTo>
                  <a:cubicBezTo>
                    <a:pt x="98" y="2023"/>
                    <a:pt x="104" y="2029"/>
                    <a:pt x="110" y="2029"/>
                  </a:cubicBezTo>
                  <a:cubicBezTo>
                    <a:pt x="116" y="2029"/>
                    <a:pt x="122" y="2023"/>
                    <a:pt x="122" y="2011"/>
                  </a:cubicBezTo>
                  <a:cubicBezTo>
                    <a:pt x="171" y="1987"/>
                    <a:pt x="220" y="1938"/>
                    <a:pt x="268" y="1938"/>
                  </a:cubicBezTo>
                  <a:cubicBezTo>
                    <a:pt x="292" y="1938"/>
                    <a:pt x="317" y="1914"/>
                    <a:pt x="292" y="1865"/>
                  </a:cubicBezTo>
                  <a:cubicBezTo>
                    <a:pt x="292" y="1841"/>
                    <a:pt x="268" y="1841"/>
                    <a:pt x="244" y="1841"/>
                  </a:cubicBezTo>
                  <a:close/>
                  <a:moveTo>
                    <a:pt x="803" y="1841"/>
                  </a:moveTo>
                  <a:cubicBezTo>
                    <a:pt x="778" y="1841"/>
                    <a:pt x="754" y="1841"/>
                    <a:pt x="754" y="1865"/>
                  </a:cubicBezTo>
                  <a:cubicBezTo>
                    <a:pt x="754" y="1890"/>
                    <a:pt x="754" y="1914"/>
                    <a:pt x="778" y="1938"/>
                  </a:cubicBezTo>
                  <a:lnTo>
                    <a:pt x="705" y="1987"/>
                  </a:lnTo>
                  <a:cubicBezTo>
                    <a:pt x="681" y="2011"/>
                    <a:pt x="681" y="2035"/>
                    <a:pt x="705" y="2060"/>
                  </a:cubicBezTo>
                  <a:lnTo>
                    <a:pt x="754" y="2060"/>
                  </a:lnTo>
                  <a:cubicBezTo>
                    <a:pt x="754" y="2060"/>
                    <a:pt x="754" y="2060"/>
                    <a:pt x="754" y="2035"/>
                  </a:cubicBezTo>
                  <a:cubicBezTo>
                    <a:pt x="803" y="2011"/>
                    <a:pt x="827" y="1987"/>
                    <a:pt x="875" y="1938"/>
                  </a:cubicBezTo>
                  <a:lnTo>
                    <a:pt x="948" y="1963"/>
                  </a:lnTo>
                  <a:cubicBezTo>
                    <a:pt x="955" y="1970"/>
                    <a:pt x="963" y="1973"/>
                    <a:pt x="970" y="1973"/>
                  </a:cubicBezTo>
                  <a:cubicBezTo>
                    <a:pt x="987" y="1973"/>
                    <a:pt x="1004" y="1955"/>
                    <a:pt x="1021" y="1938"/>
                  </a:cubicBezTo>
                  <a:cubicBezTo>
                    <a:pt x="1021" y="1914"/>
                    <a:pt x="997" y="1890"/>
                    <a:pt x="997" y="1890"/>
                  </a:cubicBezTo>
                  <a:lnTo>
                    <a:pt x="900" y="1841"/>
                  </a:lnTo>
                  <a:close/>
                  <a:moveTo>
                    <a:pt x="1143" y="1993"/>
                  </a:moveTo>
                  <a:cubicBezTo>
                    <a:pt x="1130" y="1993"/>
                    <a:pt x="1118" y="1999"/>
                    <a:pt x="1118" y="2011"/>
                  </a:cubicBezTo>
                  <a:cubicBezTo>
                    <a:pt x="1094" y="2035"/>
                    <a:pt x="1094" y="2060"/>
                    <a:pt x="1118" y="2084"/>
                  </a:cubicBezTo>
                  <a:cubicBezTo>
                    <a:pt x="1167" y="2108"/>
                    <a:pt x="1191" y="2157"/>
                    <a:pt x="1240" y="2205"/>
                  </a:cubicBezTo>
                  <a:cubicBezTo>
                    <a:pt x="1240" y="2205"/>
                    <a:pt x="1264" y="2205"/>
                    <a:pt x="1264" y="2230"/>
                  </a:cubicBezTo>
                  <a:lnTo>
                    <a:pt x="1313" y="2230"/>
                  </a:lnTo>
                  <a:cubicBezTo>
                    <a:pt x="1337" y="2205"/>
                    <a:pt x="1337" y="2181"/>
                    <a:pt x="1313" y="2157"/>
                  </a:cubicBezTo>
                  <a:cubicBezTo>
                    <a:pt x="1264" y="2108"/>
                    <a:pt x="1215" y="2060"/>
                    <a:pt x="1167" y="2011"/>
                  </a:cubicBezTo>
                  <a:cubicBezTo>
                    <a:pt x="1167" y="1999"/>
                    <a:pt x="1155" y="1993"/>
                    <a:pt x="1143" y="1993"/>
                  </a:cubicBezTo>
                  <a:close/>
                  <a:moveTo>
                    <a:pt x="585" y="2074"/>
                  </a:moveTo>
                  <a:cubicBezTo>
                    <a:pt x="576" y="2074"/>
                    <a:pt x="567" y="2077"/>
                    <a:pt x="560" y="2084"/>
                  </a:cubicBezTo>
                  <a:cubicBezTo>
                    <a:pt x="511" y="2108"/>
                    <a:pt x="462" y="2133"/>
                    <a:pt x="414" y="2157"/>
                  </a:cubicBezTo>
                  <a:cubicBezTo>
                    <a:pt x="365" y="2157"/>
                    <a:pt x="365" y="2230"/>
                    <a:pt x="414" y="2254"/>
                  </a:cubicBezTo>
                  <a:lnTo>
                    <a:pt x="438" y="2230"/>
                  </a:lnTo>
                  <a:cubicBezTo>
                    <a:pt x="487" y="2205"/>
                    <a:pt x="560" y="2181"/>
                    <a:pt x="608" y="2157"/>
                  </a:cubicBezTo>
                  <a:cubicBezTo>
                    <a:pt x="632" y="2157"/>
                    <a:pt x="632" y="2133"/>
                    <a:pt x="632" y="2108"/>
                  </a:cubicBezTo>
                  <a:cubicBezTo>
                    <a:pt x="632" y="2091"/>
                    <a:pt x="608" y="2074"/>
                    <a:pt x="585" y="2074"/>
                  </a:cubicBezTo>
                  <a:close/>
                  <a:moveTo>
                    <a:pt x="49" y="2108"/>
                  </a:moveTo>
                  <a:cubicBezTo>
                    <a:pt x="25" y="2133"/>
                    <a:pt x="1" y="2157"/>
                    <a:pt x="25" y="2181"/>
                  </a:cubicBezTo>
                  <a:cubicBezTo>
                    <a:pt x="74" y="2230"/>
                    <a:pt x="147" y="2278"/>
                    <a:pt x="220" y="2278"/>
                  </a:cubicBezTo>
                  <a:lnTo>
                    <a:pt x="244" y="2278"/>
                  </a:lnTo>
                  <a:cubicBezTo>
                    <a:pt x="244" y="2278"/>
                    <a:pt x="268" y="2254"/>
                    <a:pt x="268" y="2230"/>
                  </a:cubicBezTo>
                  <a:cubicBezTo>
                    <a:pt x="268" y="2205"/>
                    <a:pt x="244" y="2181"/>
                    <a:pt x="220" y="2181"/>
                  </a:cubicBezTo>
                  <a:cubicBezTo>
                    <a:pt x="195" y="2181"/>
                    <a:pt x="122" y="2181"/>
                    <a:pt x="98" y="2133"/>
                  </a:cubicBezTo>
                  <a:cubicBezTo>
                    <a:pt x="98" y="2108"/>
                    <a:pt x="74" y="2108"/>
                    <a:pt x="49" y="2108"/>
                  </a:cubicBezTo>
                  <a:close/>
                  <a:moveTo>
                    <a:pt x="1361" y="2278"/>
                  </a:moveTo>
                  <a:cubicBezTo>
                    <a:pt x="1337" y="2303"/>
                    <a:pt x="1313" y="2327"/>
                    <a:pt x="1337" y="2351"/>
                  </a:cubicBezTo>
                  <a:cubicBezTo>
                    <a:pt x="1337" y="2400"/>
                    <a:pt x="1361" y="2448"/>
                    <a:pt x="1361" y="2521"/>
                  </a:cubicBezTo>
                  <a:cubicBezTo>
                    <a:pt x="1361" y="2546"/>
                    <a:pt x="1386" y="2570"/>
                    <a:pt x="1410" y="2570"/>
                  </a:cubicBezTo>
                  <a:cubicBezTo>
                    <a:pt x="1434" y="2570"/>
                    <a:pt x="1458" y="2546"/>
                    <a:pt x="1458" y="2521"/>
                  </a:cubicBezTo>
                  <a:cubicBezTo>
                    <a:pt x="1458" y="2448"/>
                    <a:pt x="1434" y="2375"/>
                    <a:pt x="1410" y="2327"/>
                  </a:cubicBezTo>
                  <a:cubicBezTo>
                    <a:pt x="1410" y="2303"/>
                    <a:pt x="1361" y="2278"/>
                    <a:pt x="1361" y="2278"/>
                  </a:cubicBezTo>
                  <a:close/>
                  <a:moveTo>
                    <a:pt x="1402" y="2657"/>
                  </a:moveTo>
                  <a:cubicBezTo>
                    <a:pt x="1383" y="2657"/>
                    <a:pt x="1378" y="2674"/>
                    <a:pt x="1361" y="2691"/>
                  </a:cubicBezTo>
                  <a:cubicBezTo>
                    <a:pt x="1361" y="2764"/>
                    <a:pt x="1337" y="2813"/>
                    <a:pt x="1313" y="2861"/>
                  </a:cubicBezTo>
                  <a:cubicBezTo>
                    <a:pt x="1313" y="2886"/>
                    <a:pt x="1337" y="2910"/>
                    <a:pt x="1361" y="2934"/>
                  </a:cubicBezTo>
                  <a:cubicBezTo>
                    <a:pt x="1386" y="2934"/>
                    <a:pt x="1410" y="2934"/>
                    <a:pt x="1410" y="2910"/>
                  </a:cubicBezTo>
                  <a:cubicBezTo>
                    <a:pt x="1434" y="2837"/>
                    <a:pt x="1458" y="2764"/>
                    <a:pt x="1458" y="2716"/>
                  </a:cubicBezTo>
                  <a:cubicBezTo>
                    <a:pt x="1458" y="2691"/>
                    <a:pt x="1458" y="2667"/>
                    <a:pt x="1434" y="2667"/>
                  </a:cubicBezTo>
                  <a:cubicBezTo>
                    <a:pt x="1420" y="2660"/>
                    <a:pt x="1410" y="2657"/>
                    <a:pt x="1402" y="2657"/>
                  </a:cubicBezTo>
                  <a:close/>
                  <a:moveTo>
                    <a:pt x="1288" y="3021"/>
                  </a:moveTo>
                  <a:cubicBezTo>
                    <a:pt x="1272" y="3021"/>
                    <a:pt x="1256" y="3031"/>
                    <a:pt x="1240" y="3031"/>
                  </a:cubicBezTo>
                  <a:lnTo>
                    <a:pt x="1167" y="3201"/>
                  </a:lnTo>
                  <a:cubicBezTo>
                    <a:pt x="1143" y="3226"/>
                    <a:pt x="1167" y="3250"/>
                    <a:pt x="1191" y="3274"/>
                  </a:cubicBezTo>
                  <a:cubicBezTo>
                    <a:pt x="1215" y="3274"/>
                    <a:pt x="1240" y="3274"/>
                    <a:pt x="1240" y="3250"/>
                  </a:cubicBezTo>
                  <a:cubicBezTo>
                    <a:pt x="1264" y="3201"/>
                    <a:pt x="1313" y="3153"/>
                    <a:pt x="1337" y="3080"/>
                  </a:cubicBezTo>
                  <a:cubicBezTo>
                    <a:pt x="1337" y="3056"/>
                    <a:pt x="1337" y="3031"/>
                    <a:pt x="1313" y="3031"/>
                  </a:cubicBezTo>
                  <a:cubicBezTo>
                    <a:pt x="1305" y="3023"/>
                    <a:pt x="1296" y="3021"/>
                    <a:pt x="1288" y="3021"/>
                  </a:cubicBezTo>
                  <a:close/>
                  <a:moveTo>
                    <a:pt x="1124" y="3351"/>
                  </a:moveTo>
                  <a:cubicBezTo>
                    <a:pt x="1112" y="3351"/>
                    <a:pt x="1101" y="3357"/>
                    <a:pt x="1094" y="3371"/>
                  </a:cubicBezTo>
                  <a:cubicBezTo>
                    <a:pt x="1045" y="3444"/>
                    <a:pt x="1021" y="3493"/>
                    <a:pt x="997" y="3542"/>
                  </a:cubicBezTo>
                  <a:cubicBezTo>
                    <a:pt x="973" y="3542"/>
                    <a:pt x="973" y="3566"/>
                    <a:pt x="997" y="3590"/>
                  </a:cubicBezTo>
                  <a:lnTo>
                    <a:pt x="1070" y="3590"/>
                  </a:lnTo>
                  <a:cubicBezTo>
                    <a:pt x="1094" y="3542"/>
                    <a:pt x="1143" y="3493"/>
                    <a:pt x="1167" y="3420"/>
                  </a:cubicBezTo>
                  <a:cubicBezTo>
                    <a:pt x="1184" y="3386"/>
                    <a:pt x="1153" y="3351"/>
                    <a:pt x="1124" y="3351"/>
                  </a:cubicBezTo>
                  <a:close/>
                  <a:moveTo>
                    <a:pt x="705" y="3566"/>
                  </a:moveTo>
                  <a:cubicBezTo>
                    <a:pt x="632" y="3566"/>
                    <a:pt x="560" y="3590"/>
                    <a:pt x="511" y="3639"/>
                  </a:cubicBezTo>
                  <a:cubicBezTo>
                    <a:pt x="487" y="3639"/>
                    <a:pt x="487" y="3687"/>
                    <a:pt x="511" y="3687"/>
                  </a:cubicBezTo>
                  <a:cubicBezTo>
                    <a:pt x="511" y="3699"/>
                    <a:pt x="511" y="3705"/>
                    <a:pt x="514" y="3705"/>
                  </a:cubicBezTo>
                  <a:cubicBezTo>
                    <a:pt x="517" y="3705"/>
                    <a:pt x="523" y="3699"/>
                    <a:pt x="535" y="3687"/>
                  </a:cubicBezTo>
                  <a:cubicBezTo>
                    <a:pt x="535" y="3687"/>
                    <a:pt x="535" y="3712"/>
                    <a:pt x="560" y="3712"/>
                  </a:cubicBezTo>
                  <a:cubicBezTo>
                    <a:pt x="608" y="3663"/>
                    <a:pt x="657" y="3663"/>
                    <a:pt x="705" y="3663"/>
                  </a:cubicBezTo>
                  <a:cubicBezTo>
                    <a:pt x="730" y="3663"/>
                    <a:pt x="754" y="3639"/>
                    <a:pt x="754" y="3614"/>
                  </a:cubicBezTo>
                  <a:cubicBezTo>
                    <a:pt x="754" y="3590"/>
                    <a:pt x="730" y="3566"/>
                    <a:pt x="705" y="3566"/>
                  </a:cubicBezTo>
                  <a:close/>
                  <a:moveTo>
                    <a:pt x="900" y="3590"/>
                  </a:moveTo>
                  <a:cubicBezTo>
                    <a:pt x="875" y="3590"/>
                    <a:pt x="851" y="3614"/>
                    <a:pt x="851" y="3639"/>
                  </a:cubicBezTo>
                  <a:cubicBezTo>
                    <a:pt x="827" y="3639"/>
                    <a:pt x="851" y="3663"/>
                    <a:pt x="851" y="3687"/>
                  </a:cubicBezTo>
                  <a:cubicBezTo>
                    <a:pt x="827" y="3736"/>
                    <a:pt x="778" y="3760"/>
                    <a:pt x="730" y="3809"/>
                  </a:cubicBezTo>
                  <a:cubicBezTo>
                    <a:pt x="730" y="3833"/>
                    <a:pt x="730" y="3857"/>
                    <a:pt x="730" y="3882"/>
                  </a:cubicBezTo>
                  <a:lnTo>
                    <a:pt x="803" y="3882"/>
                  </a:lnTo>
                  <a:cubicBezTo>
                    <a:pt x="851" y="3833"/>
                    <a:pt x="900" y="3784"/>
                    <a:pt x="948" y="3736"/>
                  </a:cubicBezTo>
                  <a:cubicBezTo>
                    <a:pt x="948" y="3736"/>
                    <a:pt x="948" y="3712"/>
                    <a:pt x="948" y="3712"/>
                  </a:cubicBezTo>
                  <a:cubicBezTo>
                    <a:pt x="973" y="3712"/>
                    <a:pt x="1021" y="3736"/>
                    <a:pt x="1045" y="3736"/>
                  </a:cubicBezTo>
                  <a:cubicBezTo>
                    <a:pt x="1053" y="3743"/>
                    <a:pt x="1060" y="3746"/>
                    <a:pt x="1067" y="3746"/>
                  </a:cubicBezTo>
                  <a:cubicBezTo>
                    <a:pt x="1084" y="3746"/>
                    <a:pt x="1101" y="3729"/>
                    <a:pt x="1118" y="3712"/>
                  </a:cubicBezTo>
                  <a:cubicBezTo>
                    <a:pt x="1118" y="3712"/>
                    <a:pt x="1118" y="3663"/>
                    <a:pt x="1094" y="3663"/>
                  </a:cubicBezTo>
                  <a:cubicBezTo>
                    <a:pt x="1021" y="3639"/>
                    <a:pt x="973" y="3614"/>
                    <a:pt x="900" y="3590"/>
                  </a:cubicBezTo>
                  <a:close/>
                  <a:moveTo>
                    <a:pt x="1231" y="3742"/>
                  </a:moveTo>
                  <a:cubicBezTo>
                    <a:pt x="1222" y="3742"/>
                    <a:pt x="1215" y="3748"/>
                    <a:pt x="1215" y="3760"/>
                  </a:cubicBezTo>
                  <a:cubicBezTo>
                    <a:pt x="1191" y="3784"/>
                    <a:pt x="1191" y="3809"/>
                    <a:pt x="1215" y="3833"/>
                  </a:cubicBezTo>
                  <a:cubicBezTo>
                    <a:pt x="1264" y="3857"/>
                    <a:pt x="1313" y="3882"/>
                    <a:pt x="1361" y="3930"/>
                  </a:cubicBezTo>
                  <a:lnTo>
                    <a:pt x="1386" y="3930"/>
                  </a:lnTo>
                  <a:cubicBezTo>
                    <a:pt x="1386" y="3930"/>
                    <a:pt x="1396" y="3941"/>
                    <a:pt x="1411" y="3941"/>
                  </a:cubicBezTo>
                  <a:cubicBezTo>
                    <a:pt x="1418" y="3941"/>
                    <a:pt x="1426" y="3938"/>
                    <a:pt x="1434" y="3930"/>
                  </a:cubicBezTo>
                  <a:cubicBezTo>
                    <a:pt x="1434" y="3930"/>
                    <a:pt x="1434" y="3882"/>
                    <a:pt x="1434" y="3882"/>
                  </a:cubicBezTo>
                  <a:cubicBezTo>
                    <a:pt x="1386" y="3833"/>
                    <a:pt x="1313" y="3784"/>
                    <a:pt x="1264" y="3760"/>
                  </a:cubicBezTo>
                  <a:cubicBezTo>
                    <a:pt x="1252" y="3748"/>
                    <a:pt x="1240" y="3742"/>
                    <a:pt x="1231" y="3742"/>
                  </a:cubicBezTo>
                  <a:close/>
                  <a:moveTo>
                    <a:pt x="462" y="3784"/>
                  </a:moveTo>
                  <a:cubicBezTo>
                    <a:pt x="438" y="3784"/>
                    <a:pt x="414" y="3809"/>
                    <a:pt x="438" y="3833"/>
                  </a:cubicBezTo>
                  <a:cubicBezTo>
                    <a:pt x="438" y="3906"/>
                    <a:pt x="487" y="3979"/>
                    <a:pt x="584" y="3979"/>
                  </a:cubicBezTo>
                  <a:lnTo>
                    <a:pt x="608" y="3979"/>
                  </a:lnTo>
                  <a:cubicBezTo>
                    <a:pt x="632" y="3979"/>
                    <a:pt x="657" y="3954"/>
                    <a:pt x="657" y="3906"/>
                  </a:cubicBezTo>
                  <a:cubicBezTo>
                    <a:pt x="632" y="3882"/>
                    <a:pt x="608" y="3882"/>
                    <a:pt x="584" y="3882"/>
                  </a:cubicBezTo>
                  <a:cubicBezTo>
                    <a:pt x="560" y="3882"/>
                    <a:pt x="511" y="3882"/>
                    <a:pt x="511" y="3809"/>
                  </a:cubicBezTo>
                  <a:cubicBezTo>
                    <a:pt x="511" y="3784"/>
                    <a:pt x="487" y="3784"/>
                    <a:pt x="462" y="3784"/>
                  </a:cubicBezTo>
                  <a:close/>
                  <a:moveTo>
                    <a:pt x="1520" y="3963"/>
                  </a:moveTo>
                  <a:cubicBezTo>
                    <a:pt x="1480" y="3963"/>
                    <a:pt x="1445" y="4014"/>
                    <a:pt x="1483" y="4052"/>
                  </a:cubicBezTo>
                  <a:cubicBezTo>
                    <a:pt x="1507" y="4100"/>
                    <a:pt x="1556" y="4149"/>
                    <a:pt x="1580" y="4197"/>
                  </a:cubicBezTo>
                  <a:cubicBezTo>
                    <a:pt x="1604" y="4197"/>
                    <a:pt x="1604" y="4222"/>
                    <a:pt x="1628" y="4222"/>
                  </a:cubicBezTo>
                  <a:lnTo>
                    <a:pt x="1628" y="4197"/>
                  </a:lnTo>
                  <a:lnTo>
                    <a:pt x="1653" y="4197"/>
                  </a:lnTo>
                  <a:cubicBezTo>
                    <a:pt x="1677" y="4197"/>
                    <a:pt x="1677" y="4173"/>
                    <a:pt x="1677" y="4149"/>
                  </a:cubicBezTo>
                  <a:cubicBezTo>
                    <a:pt x="1628" y="4100"/>
                    <a:pt x="1604" y="4027"/>
                    <a:pt x="1556" y="3979"/>
                  </a:cubicBezTo>
                  <a:cubicBezTo>
                    <a:pt x="1544" y="3967"/>
                    <a:pt x="1532" y="3963"/>
                    <a:pt x="1520" y="3963"/>
                  </a:cubicBezTo>
                  <a:close/>
                  <a:moveTo>
                    <a:pt x="1722" y="4285"/>
                  </a:moveTo>
                  <a:cubicBezTo>
                    <a:pt x="1716" y="4285"/>
                    <a:pt x="1708" y="4287"/>
                    <a:pt x="1701" y="4295"/>
                  </a:cubicBezTo>
                  <a:cubicBezTo>
                    <a:pt x="1677" y="4295"/>
                    <a:pt x="1653" y="4319"/>
                    <a:pt x="1677" y="4343"/>
                  </a:cubicBezTo>
                  <a:cubicBezTo>
                    <a:pt x="1701" y="4416"/>
                    <a:pt x="1726" y="4465"/>
                    <a:pt x="1726" y="4513"/>
                  </a:cubicBezTo>
                  <a:cubicBezTo>
                    <a:pt x="1726" y="4537"/>
                    <a:pt x="1750" y="4562"/>
                    <a:pt x="1774" y="4562"/>
                  </a:cubicBezTo>
                  <a:cubicBezTo>
                    <a:pt x="1799" y="4562"/>
                    <a:pt x="1823" y="4513"/>
                    <a:pt x="1823" y="4489"/>
                  </a:cubicBezTo>
                  <a:cubicBezTo>
                    <a:pt x="1799" y="4440"/>
                    <a:pt x="1774" y="4367"/>
                    <a:pt x="1750" y="4319"/>
                  </a:cubicBezTo>
                  <a:cubicBezTo>
                    <a:pt x="1750" y="4302"/>
                    <a:pt x="1738" y="4285"/>
                    <a:pt x="1722" y="4285"/>
                  </a:cubicBezTo>
                  <a:close/>
                  <a:moveTo>
                    <a:pt x="1799" y="4635"/>
                  </a:moveTo>
                  <a:cubicBezTo>
                    <a:pt x="1774" y="4659"/>
                    <a:pt x="1750" y="4683"/>
                    <a:pt x="1750" y="4708"/>
                  </a:cubicBezTo>
                  <a:lnTo>
                    <a:pt x="1750" y="4780"/>
                  </a:lnTo>
                  <a:lnTo>
                    <a:pt x="1750" y="4878"/>
                  </a:lnTo>
                  <a:cubicBezTo>
                    <a:pt x="1750" y="4902"/>
                    <a:pt x="1774" y="4926"/>
                    <a:pt x="1799" y="4926"/>
                  </a:cubicBezTo>
                  <a:cubicBezTo>
                    <a:pt x="1823" y="4926"/>
                    <a:pt x="1847" y="4902"/>
                    <a:pt x="1847" y="4878"/>
                  </a:cubicBezTo>
                  <a:lnTo>
                    <a:pt x="1847" y="4780"/>
                  </a:lnTo>
                  <a:lnTo>
                    <a:pt x="1847" y="4683"/>
                  </a:lnTo>
                  <a:cubicBezTo>
                    <a:pt x="1847" y="4659"/>
                    <a:pt x="1823" y="4635"/>
                    <a:pt x="1799" y="4635"/>
                  </a:cubicBezTo>
                  <a:close/>
                  <a:moveTo>
                    <a:pt x="1799" y="5023"/>
                  </a:moveTo>
                  <a:cubicBezTo>
                    <a:pt x="1774" y="5023"/>
                    <a:pt x="1750" y="5023"/>
                    <a:pt x="1750" y="5048"/>
                  </a:cubicBezTo>
                  <a:cubicBezTo>
                    <a:pt x="1726" y="5096"/>
                    <a:pt x="1726" y="5145"/>
                    <a:pt x="1726" y="5169"/>
                  </a:cubicBezTo>
                  <a:cubicBezTo>
                    <a:pt x="1701" y="5193"/>
                    <a:pt x="1726" y="5218"/>
                    <a:pt x="1750" y="5242"/>
                  </a:cubicBezTo>
                  <a:cubicBezTo>
                    <a:pt x="1774" y="5242"/>
                    <a:pt x="1799" y="5218"/>
                    <a:pt x="1799" y="5193"/>
                  </a:cubicBezTo>
                  <a:cubicBezTo>
                    <a:pt x="1823" y="5169"/>
                    <a:pt x="1823" y="5121"/>
                    <a:pt x="1823" y="5072"/>
                  </a:cubicBezTo>
                  <a:cubicBezTo>
                    <a:pt x="1847" y="5048"/>
                    <a:pt x="1823" y="5023"/>
                    <a:pt x="1799" y="50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7" name="Google Shape;209;p6"/>
          <p:cNvGrpSpPr>
            <a:grpSpLocks/>
          </p:cNvGrpSpPr>
          <p:nvPr/>
        </p:nvGrpSpPr>
        <p:grpSpPr bwMode="auto">
          <a:xfrm flipH="1">
            <a:off x="11041063" y="5276850"/>
            <a:ext cx="944562" cy="1638300"/>
            <a:chOff x="-1056319" y="1385262"/>
            <a:chExt cx="212940" cy="369285"/>
          </a:xfrm>
        </p:grpSpPr>
        <p:sp>
          <p:nvSpPr>
            <p:cNvPr id="18" name="Google Shape;210;p6"/>
            <p:cNvSpPr/>
            <p:nvPr/>
          </p:nvSpPr>
          <p:spPr>
            <a:xfrm>
              <a:off x="-933207" y="1467564"/>
              <a:ext cx="27199" cy="279111"/>
            </a:xfrm>
            <a:custGeom>
              <a:avLst/>
              <a:gdLst/>
              <a:ahLst/>
              <a:cxnLst/>
              <a:rect l="l" t="t" r="r" b="b"/>
              <a:pathLst>
                <a:path w="705" h="7168" extrusionOk="0">
                  <a:moveTo>
                    <a:pt x="680" y="1"/>
                  </a:moveTo>
                  <a:cubicBezTo>
                    <a:pt x="656" y="1"/>
                    <a:pt x="632" y="25"/>
                    <a:pt x="632" y="50"/>
                  </a:cubicBezTo>
                  <a:cubicBezTo>
                    <a:pt x="608" y="292"/>
                    <a:pt x="0" y="6123"/>
                    <a:pt x="170" y="7119"/>
                  </a:cubicBezTo>
                  <a:cubicBezTo>
                    <a:pt x="170" y="7143"/>
                    <a:pt x="170" y="7167"/>
                    <a:pt x="195" y="7167"/>
                  </a:cubicBezTo>
                  <a:lnTo>
                    <a:pt x="219" y="7167"/>
                  </a:lnTo>
                  <a:cubicBezTo>
                    <a:pt x="243" y="7143"/>
                    <a:pt x="243" y="7119"/>
                    <a:pt x="243" y="7094"/>
                  </a:cubicBezTo>
                  <a:cubicBezTo>
                    <a:pt x="97" y="6123"/>
                    <a:pt x="705" y="122"/>
                    <a:pt x="705" y="74"/>
                  </a:cubicBezTo>
                  <a:cubicBezTo>
                    <a:pt x="705" y="25"/>
                    <a:pt x="705" y="25"/>
                    <a:pt x="6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" name="Google Shape;211;p6"/>
            <p:cNvSpPr/>
            <p:nvPr/>
          </p:nvSpPr>
          <p:spPr>
            <a:xfrm>
              <a:off x="-968280" y="1385262"/>
              <a:ext cx="124901" cy="123811"/>
            </a:xfrm>
            <a:custGeom>
              <a:avLst/>
              <a:gdLst/>
              <a:ahLst/>
              <a:cxnLst/>
              <a:rect l="l" t="t" r="r" b="b"/>
              <a:pathLst>
                <a:path w="3208" h="3183" extrusionOk="0">
                  <a:moveTo>
                    <a:pt x="1555" y="98"/>
                  </a:moveTo>
                  <a:cubicBezTo>
                    <a:pt x="1871" y="171"/>
                    <a:pt x="1871" y="705"/>
                    <a:pt x="1871" y="705"/>
                  </a:cubicBezTo>
                  <a:cubicBezTo>
                    <a:pt x="1871" y="729"/>
                    <a:pt x="1895" y="754"/>
                    <a:pt x="1920" y="754"/>
                  </a:cubicBezTo>
                  <a:cubicBezTo>
                    <a:pt x="1944" y="754"/>
                    <a:pt x="1968" y="754"/>
                    <a:pt x="1968" y="729"/>
                  </a:cubicBezTo>
                  <a:cubicBezTo>
                    <a:pt x="2065" y="535"/>
                    <a:pt x="2260" y="243"/>
                    <a:pt x="2381" y="243"/>
                  </a:cubicBezTo>
                  <a:cubicBezTo>
                    <a:pt x="2405" y="243"/>
                    <a:pt x="2430" y="243"/>
                    <a:pt x="2430" y="268"/>
                  </a:cubicBezTo>
                  <a:cubicBezTo>
                    <a:pt x="2600" y="389"/>
                    <a:pt x="2478" y="802"/>
                    <a:pt x="2405" y="948"/>
                  </a:cubicBezTo>
                  <a:cubicBezTo>
                    <a:pt x="2386" y="988"/>
                    <a:pt x="2414" y="1027"/>
                    <a:pt x="2452" y="1027"/>
                  </a:cubicBezTo>
                  <a:cubicBezTo>
                    <a:pt x="2460" y="1027"/>
                    <a:pt x="2469" y="1025"/>
                    <a:pt x="2478" y="1021"/>
                  </a:cubicBezTo>
                  <a:cubicBezTo>
                    <a:pt x="2600" y="972"/>
                    <a:pt x="2745" y="924"/>
                    <a:pt x="2891" y="924"/>
                  </a:cubicBezTo>
                  <a:cubicBezTo>
                    <a:pt x="2940" y="924"/>
                    <a:pt x="3013" y="924"/>
                    <a:pt x="3061" y="972"/>
                  </a:cubicBezTo>
                  <a:cubicBezTo>
                    <a:pt x="3061" y="972"/>
                    <a:pt x="3061" y="996"/>
                    <a:pt x="3061" y="996"/>
                  </a:cubicBezTo>
                  <a:cubicBezTo>
                    <a:pt x="3037" y="1142"/>
                    <a:pt x="2745" y="1409"/>
                    <a:pt x="2551" y="1580"/>
                  </a:cubicBezTo>
                  <a:cubicBezTo>
                    <a:pt x="2527" y="1580"/>
                    <a:pt x="2527" y="1604"/>
                    <a:pt x="2527" y="1628"/>
                  </a:cubicBezTo>
                  <a:cubicBezTo>
                    <a:pt x="2551" y="1628"/>
                    <a:pt x="2551" y="1652"/>
                    <a:pt x="2575" y="1652"/>
                  </a:cubicBezTo>
                  <a:cubicBezTo>
                    <a:pt x="2721" y="1652"/>
                    <a:pt x="3134" y="1725"/>
                    <a:pt x="3134" y="1920"/>
                  </a:cubicBezTo>
                  <a:cubicBezTo>
                    <a:pt x="3134" y="2114"/>
                    <a:pt x="2624" y="2163"/>
                    <a:pt x="2430" y="2163"/>
                  </a:cubicBezTo>
                  <a:cubicBezTo>
                    <a:pt x="2430" y="2163"/>
                    <a:pt x="2405" y="2163"/>
                    <a:pt x="2405" y="2187"/>
                  </a:cubicBezTo>
                  <a:cubicBezTo>
                    <a:pt x="2381" y="2211"/>
                    <a:pt x="2381" y="2211"/>
                    <a:pt x="2405" y="2235"/>
                  </a:cubicBezTo>
                  <a:cubicBezTo>
                    <a:pt x="2405" y="2235"/>
                    <a:pt x="2697" y="2551"/>
                    <a:pt x="2527" y="2794"/>
                  </a:cubicBezTo>
                  <a:cubicBezTo>
                    <a:pt x="2503" y="2818"/>
                    <a:pt x="2454" y="2843"/>
                    <a:pt x="2430" y="2843"/>
                  </a:cubicBezTo>
                  <a:cubicBezTo>
                    <a:pt x="2260" y="2843"/>
                    <a:pt x="1992" y="2503"/>
                    <a:pt x="1895" y="2381"/>
                  </a:cubicBezTo>
                  <a:cubicBezTo>
                    <a:pt x="1883" y="2369"/>
                    <a:pt x="1871" y="2363"/>
                    <a:pt x="1862" y="2363"/>
                  </a:cubicBezTo>
                  <a:cubicBezTo>
                    <a:pt x="1853" y="2363"/>
                    <a:pt x="1847" y="2369"/>
                    <a:pt x="1847" y="2381"/>
                  </a:cubicBezTo>
                  <a:cubicBezTo>
                    <a:pt x="1822" y="2381"/>
                    <a:pt x="1798" y="2405"/>
                    <a:pt x="1798" y="2430"/>
                  </a:cubicBezTo>
                  <a:cubicBezTo>
                    <a:pt x="1798" y="2430"/>
                    <a:pt x="1871" y="2964"/>
                    <a:pt x="1579" y="3086"/>
                  </a:cubicBezTo>
                  <a:lnTo>
                    <a:pt x="1507" y="3086"/>
                  </a:lnTo>
                  <a:cubicBezTo>
                    <a:pt x="1312" y="3086"/>
                    <a:pt x="1215" y="2624"/>
                    <a:pt x="1215" y="2454"/>
                  </a:cubicBezTo>
                  <a:cubicBezTo>
                    <a:pt x="1215" y="2430"/>
                    <a:pt x="1191" y="2430"/>
                    <a:pt x="1166" y="2430"/>
                  </a:cubicBezTo>
                  <a:cubicBezTo>
                    <a:pt x="1166" y="2430"/>
                    <a:pt x="1166" y="2454"/>
                    <a:pt x="1166" y="2454"/>
                  </a:cubicBezTo>
                  <a:cubicBezTo>
                    <a:pt x="1045" y="2551"/>
                    <a:pt x="899" y="2624"/>
                    <a:pt x="754" y="2624"/>
                  </a:cubicBezTo>
                  <a:cubicBezTo>
                    <a:pt x="656" y="2624"/>
                    <a:pt x="583" y="2600"/>
                    <a:pt x="511" y="2575"/>
                  </a:cubicBezTo>
                  <a:cubicBezTo>
                    <a:pt x="462" y="2551"/>
                    <a:pt x="413" y="2503"/>
                    <a:pt x="413" y="2454"/>
                  </a:cubicBezTo>
                  <a:cubicBezTo>
                    <a:pt x="389" y="2235"/>
                    <a:pt x="729" y="1871"/>
                    <a:pt x="875" y="1725"/>
                  </a:cubicBezTo>
                  <a:cubicBezTo>
                    <a:pt x="875" y="1701"/>
                    <a:pt x="875" y="1701"/>
                    <a:pt x="875" y="1677"/>
                  </a:cubicBezTo>
                  <a:cubicBezTo>
                    <a:pt x="851" y="1652"/>
                    <a:pt x="826" y="1652"/>
                    <a:pt x="826" y="1652"/>
                  </a:cubicBezTo>
                  <a:lnTo>
                    <a:pt x="705" y="1652"/>
                  </a:lnTo>
                  <a:cubicBezTo>
                    <a:pt x="535" y="1652"/>
                    <a:pt x="195" y="1628"/>
                    <a:pt x="146" y="1409"/>
                  </a:cubicBezTo>
                  <a:cubicBezTo>
                    <a:pt x="122" y="1385"/>
                    <a:pt x="122" y="1361"/>
                    <a:pt x="146" y="1337"/>
                  </a:cubicBezTo>
                  <a:cubicBezTo>
                    <a:pt x="219" y="1215"/>
                    <a:pt x="559" y="1191"/>
                    <a:pt x="826" y="1191"/>
                  </a:cubicBezTo>
                  <a:lnTo>
                    <a:pt x="851" y="1191"/>
                  </a:lnTo>
                  <a:cubicBezTo>
                    <a:pt x="899" y="1167"/>
                    <a:pt x="924" y="1118"/>
                    <a:pt x="875" y="1094"/>
                  </a:cubicBezTo>
                  <a:cubicBezTo>
                    <a:pt x="778" y="1021"/>
                    <a:pt x="511" y="778"/>
                    <a:pt x="511" y="608"/>
                  </a:cubicBezTo>
                  <a:cubicBezTo>
                    <a:pt x="511" y="559"/>
                    <a:pt x="511" y="535"/>
                    <a:pt x="535" y="511"/>
                  </a:cubicBezTo>
                  <a:cubicBezTo>
                    <a:pt x="583" y="486"/>
                    <a:pt x="608" y="462"/>
                    <a:pt x="656" y="462"/>
                  </a:cubicBezTo>
                  <a:cubicBezTo>
                    <a:pt x="899" y="511"/>
                    <a:pt x="1118" y="632"/>
                    <a:pt x="1312" y="778"/>
                  </a:cubicBezTo>
                  <a:lnTo>
                    <a:pt x="1361" y="778"/>
                  </a:lnTo>
                  <a:cubicBezTo>
                    <a:pt x="1385" y="754"/>
                    <a:pt x="1385" y="754"/>
                    <a:pt x="1385" y="729"/>
                  </a:cubicBezTo>
                  <a:cubicBezTo>
                    <a:pt x="1361" y="608"/>
                    <a:pt x="1337" y="268"/>
                    <a:pt x="1434" y="146"/>
                  </a:cubicBezTo>
                  <a:cubicBezTo>
                    <a:pt x="1458" y="98"/>
                    <a:pt x="1507" y="98"/>
                    <a:pt x="1555" y="98"/>
                  </a:cubicBezTo>
                  <a:close/>
                  <a:moveTo>
                    <a:pt x="1531" y="1"/>
                  </a:moveTo>
                  <a:cubicBezTo>
                    <a:pt x="1458" y="1"/>
                    <a:pt x="1385" y="25"/>
                    <a:pt x="1337" y="73"/>
                  </a:cubicBezTo>
                  <a:cubicBezTo>
                    <a:pt x="1239" y="243"/>
                    <a:pt x="1215" y="438"/>
                    <a:pt x="1239" y="632"/>
                  </a:cubicBezTo>
                  <a:cubicBezTo>
                    <a:pt x="1069" y="486"/>
                    <a:pt x="875" y="389"/>
                    <a:pt x="632" y="365"/>
                  </a:cubicBezTo>
                  <a:cubicBezTo>
                    <a:pt x="583" y="365"/>
                    <a:pt x="511" y="389"/>
                    <a:pt x="462" y="413"/>
                  </a:cubicBezTo>
                  <a:cubicBezTo>
                    <a:pt x="413" y="462"/>
                    <a:pt x="389" y="535"/>
                    <a:pt x="389" y="584"/>
                  </a:cubicBezTo>
                  <a:cubicBezTo>
                    <a:pt x="438" y="778"/>
                    <a:pt x="559" y="948"/>
                    <a:pt x="705" y="1069"/>
                  </a:cubicBezTo>
                  <a:cubicBezTo>
                    <a:pt x="511" y="1069"/>
                    <a:pt x="171" y="1118"/>
                    <a:pt x="49" y="1264"/>
                  </a:cubicBezTo>
                  <a:cubicBezTo>
                    <a:pt x="0" y="1312"/>
                    <a:pt x="0" y="1361"/>
                    <a:pt x="0" y="1434"/>
                  </a:cubicBezTo>
                  <a:cubicBezTo>
                    <a:pt x="73" y="1701"/>
                    <a:pt x="462" y="1725"/>
                    <a:pt x="681" y="1725"/>
                  </a:cubicBezTo>
                  <a:cubicBezTo>
                    <a:pt x="511" y="1895"/>
                    <a:pt x="243" y="2211"/>
                    <a:pt x="268" y="2454"/>
                  </a:cubicBezTo>
                  <a:cubicBezTo>
                    <a:pt x="292" y="2527"/>
                    <a:pt x="341" y="2600"/>
                    <a:pt x="413" y="2624"/>
                  </a:cubicBezTo>
                  <a:cubicBezTo>
                    <a:pt x="511" y="2673"/>
                    <a:pt x="608" y="2697"/>
                    <a:pt x="705" y="2697"/>
                  </a:cubicBezTo>
                  <a:cubicBezTo>
                    <a:pt x="851" y="2697"/>
                    <a:pt x="996" y="2648"/>
                    <a:pt x="1118" y="2551"/>
                  </a:cubicBezTo>
                  <a:cubicBezTo>
                    <a:pt x="1166" y="2746"/>
                    <a:pt x="1264" y="3183"/>
                    <a:pt x="1507" y="3183"/>
                  </a:cubicBezTo>
                  <a:cubicBezTo>
                    <a:pt x="1531" y="3183"/>
                    <a:pt x="1579" y="3183"/>
                    <a:pt x="1604" y="3159"/>
                  </a:cubicBezTo>
                  <a:cubicBezTo>
                    <a:pt x="1822" y="3037"/>
                    <a:pt x="1944" y="2794"/>
                    <a:pt x="1895" y="2551"/>
                  </a:cubicBezTo>
                  <a:lnTo>
                    <a:pt x="1895" y="2551"/>
                  </a:lnTo>
                  <a:cubicBezTo>
                    <a:pt x="2041" y="2721"/>
                    <a:pt x="2260" y="2940"/>
                    <a:pt x="2430" y="2940"/>
                  </a:cubicBezTo>
                  <a:cubicBezTo>
                    <a:pt x="2503" y="2940"/>
                    <a:pt x="2551" y="2916"/>
                    <a:pt x="2600" y="2867"/>
                  </a:cubicBezTo>
                  <a:cubicBezTo>
                    <a:pt x="2697" y="2648"/>
                    <a:pt x="2673" y="2405"/>
                    <a:pt x="2527" y="2260"/>
                  </a:cubicBezTo>
                  <a:cubicBezTo>
                    <a:pt x="2745" y="2235"/>
                    <a:pt x="3207" y="2163"/>
                    <a:pt x="3207" y="1920"/>
                  </a:cubicBezTo>
                  <a:cubicBezTo>
                    <a:pt x="3207" y="1677"/>
                    <a:pt x="2867" y="1604"/>
                    <a:pt x="2673" y="1580"/>
                  </a:cubicBezTo>
                  <a:cubicBezTo>
                    <a:pt x="2818" y="1434"/>
                    <a:pt x="3134" y="1191"/>
                    <a:pt x="3134" y="1021"/>
                  </a:cubicBezTo>
                  <a:cubicBezTo>
                    <a:pt x="3134" y="972"/>
                    <a:pt x="3110" y="948"/>
                    <a:pt x="3086" y="899"/>
                  </a:cubicBezTo>
                  <a:cubicBezTo>
                    <a:pt x="3037" y="851"/>
                    <a:pt x="2940" y="826"/>
                    <a:pt x="2867" y="826"/>
                  </a:cubicBezTo>
                  <a:cubicBezTo>
                    <a:pt x="2745" y="826"/>
                    <a:pt x="2624" y="851"/>
                    <a:pt x="2503" y="899"/>
                  </a:cubicBezTo>
                  <a:cubicBezTo>
                    <a:pt x="2551" y="729"/>
                    <a:pt x="2648" y="341"/>
                    <a:pt x="2478" y="195"/>
                  </a:cubicBezTo>
                  <a:cubicBezTo>
                    <a:pt x="2430" y="171"/>
                    <a:pt x="2405" y="146"/>
                    <a:pt x="2357" y="146"/>
                  </a:cubicBezTo>
                  <a:cubicBezTo>
                    <a:pt x="2187" y="146"/>
                    <a:pt x="2017" y="389"/>
                    <a:pt x="1920" y="559"/>
                  </a:cubicBezTo>
                  <a:cubicBezTo>
                    <a:pt x="1895" y="365"/>
                    <a:pt x="1798" y="73"/>
                    <a:pt x="15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" name="Google Shape;212;p6"/>
            <p:cNvSpPr/>
            <p:nvPr/>
          </p:nvSpPr>
          <p:spPr>
            <a:xfrm>
              <a:off x="-990111" y="1535195"/>
              <a:ext cx="60482" cy="203966"/>
            </a:xfrm>
            <a:custGeom>
              <a:avLst/>
              <a:gdLst/>
              <a:ahLst/>
              <a:cxnLst/>
              <a:rect l="l" t="t" r="r" b="b"/>
              <a:pathLst>
                <a:path w="1556" h="5234" extrusionOk="0">
                  <a:moveTo>
                    <a:pt x="70" y="1"/>
                  </a:moveTo>
                  <a:cubicBezTo>
                    <a:pt x="64" y="1"/>
                    <a:pt x="56" y="4"/>
                    <a:pt x="49" y="11"/>
                  </a:cubicBezTo>
                  <a:cubicBezTo>
                    <a:pt x="25" y="11"/>
                    <a:pt x="1" y="35"/>
                    <a:pt x="25" y="60"/>
                  </a:cubicBezTo>
                  <a:cubicBezTo>
                    <a:pt x="49" y="108"/>
                    <a:pt x="1458" y="3290"/>
                    <a:pt x="948" y="5185"/>
                  </a:cubicBezTo>
                  <a:cubicBezTo>
                    <a:pt x="948" y="5210"/>
                    <a:pt x="948" y="5234"/>
                    <a:pt x="972" y="5234"/>
                  </a:cubicBezTo>
                  <a:cubicBezTo>
                    <a:pt x="1021" y="5234"/>
                    <a:pt x="1045" y="5234"/>
                    <a:pt x="1045" y="5185"/>
                  </a:cubicBezTo>
                  <a:cubicBezTo>
                    <a:pt x="1555" y="3290"/>
                    <a:pt x="122" y="60"/>
                    <a:pt x="98" y="35"/>
                  </a:cubicBezTo>
                  <a:cubicBezTo>
                    <a:pt x="98" y="18"/>
                    <a:pt x="86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" name="Google Shape;213;p6"/>
            <p:cNvSpPr/>
            <p:nvPr/>
          </p:nvSpPr>
          <p:spPr>
            <a:xfrm>
              <a:off x="-1056319" y="1471858"/>
              <a:ext cx="125975" cy="123453"/>
            </a:xfrm>
            <a:custGeom>
              <a:avLst/>
              <a:gdLst/>
              <a:ahLst/>
              <a:cxnLst/>
              <a:rect l="l" t="t" r="r" b="b"/>
              <a:pathLst>
                <a:path w="3232" h="3168" extrusionOk="0">
                  <a:moveTo>
                    <a:pt x="1513" y="97"/>
                  </a:moveTo>
                  <a:cubicBezTo>
                    <a:pt x="1527" y="97"/>
                    <a:pt x="1541" y="99"/>
                    <a:pt x="1555" y="107"/>
                  </a:cubicBezTo>
                  <a:cubicBezTo>
                    <a:pt x="1871" y="155"/>
                    <a:pt x="1895" y="714"/>
                    <a:pt x="1895" y="714"/>
                  </a:cubicBezTo>
                  <a:cubicBezTo>
                    <a:pt x="1895" y="738"/>
                    <a:pt x="1895" y="738"/>
                    <a:pt x="1919" y="738"/>
                  </a:cubicBezTo>
                  <a:cubicBezTo>
                    <a:pt x="1926" y="745"/>
                    <a:pt x="1934" y="748"/>
                    <a:pt x="1940" y="748"/>
                  </a:cubicBezTo>
                  <a:cubicBezTo>
                    <a:pt x="1956" y="748"/>
                    <a:pt x="1968" y="731"/>
                    <a:pt x="1968" y="714"/>
                  </a:cubicBezTo>
                  <a:cubicBezTo>
                    <a:pt x="2065" y="544"/>
                    <a:pt x="2259" y="228"/>
                    <a:pt x="2381" y="228"/>
                  </a:cubicBezTo>
                  <a:cubicBezTo>
                    <a:pt x="2405" y="228"/>
                    <a:pt x="2430" y="252"/>
                    <a:pt x="2454" y="252"/>
                  </a:cubicBezTo>
                  <a:cubicBezTo>
                    <a:pt x="2600" y="398"/>
                    <a:pt x="2478" y="811"/>
                    <a:pt x="2430" y="957"/>
                  </a:cubicBezTo>
                  <a:cubicBezTo>
                    <a:pt x="2405" y="957"/>
                    <a:pt x="2405" y="981"/>
                    <a:pt x="2430" y="1005"/>
                  </a:cubicBezTo>
                  <a:lnTo>
                    <a:pt x="2478" y="1005"/>
                  </a:lnTo>
                  <a:cubicBezTo>
                    <a:pt x="2600" y="933"/>
                    <a:pt x="2745" y="908"/>
                    <a:pt x="2891" y="908"/>
                  </a:cubicBezTo>
                  <a:cubicBezTo>
                    <a:pt x="2940" y="908"/>
                    <a:pt x="3013" y="908"/>
                    <a:pt x="3061" y="957"/>
                  </a:cubicBezTo>
                  <a:cubicBezTo>
                    <a:pt x="3061" y="957"/>
                    <a:pt x="3061" y="981"/>
                    <a:pt x="3061" y="981"/>
                  </a:cubicBezTo>
                  <a:cubicBezTo>
                    <a:pt x="3037" y="1127"/>
                    <a:pt x="2745" y="1394"/>
                    <a:pt x="2551" y="1540"/>
                  </a:cubicBezTo>
                  <a:cubicBezTo>
                    <a:pt x="2551" y="1564"/>
                    <a:pt x="2527" y="1588"/>
                    <a:pt x="2527" y="1588"/>
                  </a:cubicBezTo>
                  <a:cubicBezTo>
                    <a:pt x="2551" y="1613"/>
                    <a:pt x="2551" y="1637"/>
                    <a:pt x="2575" y="1637"/>
                  </a:cubicBezTo>
                  <a:cubicBezTo>
                    <a:pt x="2575" y="1637"/>
                    <a:pt x="3134" y="1710"/>
                    <a:pt x="3134" y="1904"/>
                  </a:cubicBezTo>
                  <a:cubicBezTo>
                    <a:pt x="3134" y="2099"/>
                    <a:pt x="2624" y="2147"/>
                    <a:pt x="2454" y="2147"/>
                  </a:cubicBezTo>
                  <a:cubicBezTo>
                    <a:pt x="2430" y="2147"/>
                    <a:pt x="2405" y="2147"/>
                    <a:pt x="2405" y="2171"/>
                  </a:cubicBezTo>
                  <a:cubicBezTo>
                    <a:pt x="2381" y="2171"/>
                    <a:pt x="2381" y="2196"/>
                    <a:pt x="2405" y="2220"/>
                  </a:cubicBezTo>
                  <a:cubicBezTo>
                    <a:pt x="2405" y="2220"/>
                    <a:pt x="2697" y="2536"/>
                    <a:pt x="2527" y="2779"/>
                  </a:cubicBezTo>
                  <a:cubicBezTo>
                    <a:pt x="2502" y="2803"/>
                    <a:pt x="2478" y="2827"/>
                    <a:pt x="2430" y="2827"/>
                  </a:cubicBezTo>
                  <a:cubicBezTo>
                    <a:pt x="2259" y="2827"/>
                    <a:pt x="1992" y="2487"/>
                    <a:pt x="1895" y="2341"/>
                  </a:cubicBezTo>
                  <a:cubicBezTo>
                    <a:pt x="1895" y="2341"/>
                    <a:pt x="1884" y="2331"/>
                    <a:pt x="1870" y="2331"/>
                  </a:cubicBezTo>
                  <a:cubicBezTo>
                    <a:pt x="1863" y="2331"/>
                    <a:pt x="1855" y="2333"/>
                    <a:pt x="1846" y="2341"/>
                  </a:cubicBezTo>
                  <a:cubicBezTo>
                    <a:pt x="1822" y="2341"/>
                    <a:pt x="1822" y="2366"/>
                    <a:pt x="1822" y="2390"/>
                  </a:cubicBezTo>
                  <a:cubicBezTo>
                    <a:pt x="1822" y="2390"/>
                    <a:pt x="1895" y="2924"/>
                    <a:pt x="1579" y="3046"/>
                  </a:cubicBezTo>
                  <a:lnTo>
                    <a:pt x="1531" y="3046"/>
                  </a:lnTo>
                  <a:cubicBezTo>
                    <a:pt x="1336" y="3046"/>
                    <a:pt x="1239" y="2609"/>
                    <a:pt x="1215" y="2439"/>
                  </a:cubicBezTo>
                  <a:cubicBezTo>
                    <a:pt x="1215" y="2414"/>
                    <a:pt x="1191" y="2414"/>
                    <a:pt x="1191" y="2414"/>
                  </a:cubicBezTo>
                  <a:lnTo>
                    <a:pt x="1142" y="2414"/>
                  </a:lnTo>
                  <a:cubicBezTo>
                    <a:pt x="1021" y="2512"/>
                    <a:pt x="875" y="2584"/>
                    <a:pt x="705" y="2584"/>
                  </a:cubicBezTo>
                  <a:cubicBezTo>
                    <a:pt x="632" y="2584"/>
                    <a:pt x="535" y="2560"/>
                    <a:pt x="462" y="2536"/>
                  </a:cubicBezTo>
                  <a:cubicBezTo>
                    <a:pt x="413" y="2512"/>
                    <a:pt x="389" y="2463"/>
                    <a:pt x="365" y="2414"/>
                  </a:cubicBezTo>
                  <a:cubicBezTo>
                    <a:pt x="340" y="2220"/>
                    <a:pt x="705" y="1831"/>
                    <a:pt x="826" y="1686"/>
                  </a:cubicBezTo>
                  <a:cubicBezTo>
                    <a:pt x="851" y="1661"/>
                    <a:pt x="826" y="1613"/>
                    <a:pt x="802" y="1613"/>
                  </a:cubicBezTo>
                  <a:lnTo>
                    <a:pt x="656" y="1613"/>
                  </a:lnTo>
                  <a:cubicBezTo>
                    <a:pt x="510" y="1613"/>
                    <a:pt x="170" y="1588"/>
                    <a:pt x="122" y="1394"/>
                  </a:cubicBezTo>
                  <a:cubicBezTo>
                    <a:pt x="122" y="1370"/>
                    <a:pt x="122" y="1345"/>
                    <a:pt x="146" y="1321"/>
                  </a:cubicBezTo>
                  <a:cubicBezTo>
                    <a:pt x="219" y="1200"/>
                    <a:pt x="559" y="1175"/>
                    <a:pt x="826" y="1175"/>
                  </a:cubicBezTo>
                  <a:lnTo>
                    <a:pt x="875" y="1175"/>
                  </a:lnTo>
                  <a:cubicBezTo>
                    <a:pt x="875" y="1175"/>
                    <a:pt x="899" y="1151"/>
                    <a:pt x="923" y="1151"/>
                  </a:cubicBezTo>
                  <a:cubicBezTo>
                    <a:pt x="923" y="1127"/>
                    <a:pt x="899" y="1103"/>
                    <a:pt x="899" y="1078"/>
                  </a:cubicBezTo>
                  <a:cubicBezTo>
                    <a:pt x="802" y="1005"/>
                    <a:pt x="510" y="762"/>
                    <a:pt x="510" y="592"/>
                  </a:cubicBezTo>
                  <a:cubicBezTo>
                    <a:pt x="510" y="568"/>
                    <a:pt x="535" y="520"/>
                    <a:pt x="559" y="495"/>
                  </a:cubicBezTo>
                  <a:cubicBezTo>
                    <a:pt x="583" y="471"/>
                    <a:pt x="632" y="471"/>
                    <a:pt x="680" y="471"/>
                  </a:cubicBezTo>
                  <a:cubicBezTo>
                    <a:pt x="899" y="520"/>
                    <a:pt x="1142" y="617"/>
                    <a:pt x="1312" y="762"/>
                  </a:cubicBezTo>
                  <a:cubicBezTo>
                    <a:pt x="1324" y="775"/>
                    <a:pt x="1336" y="781"/>
                    <a:pt x="1345" y="781"/>
                  </a:cubicBezTo>
                  <a:cubicBezTo>
                    <a:pt x="1355" y="781"/>
                    <a:pt x="1361" y="775"/>
                    <a:pt x="1361" y="762"/>
                  </a:cubicBezTo>
                  <a:cubicBezTo>
                    <a:pt x="1385" y="762"/>
                    <a:pt x="1409" y="738"/>
                    <a:pt x="1385" y="714"/>
                  </a:cubicBezTo>
                  <a:cubicBezTo>
                    <a:pt x="1361" y="592"/>
                    <a:pt x="1336" y="252"/>
                    <a:pt x="1434" y="131"/>
                  </a:cubicBezTo>
                  <a:cubicBezTo>
                    <a:pt x="1451" y="114"/>
                    <a:pt x="1480" y="97"/>
                    <a:pt x="1513" y="97"/>
                  </a:cubicBezTo>
                  <a:close/>
                  <a:moveTo>
                    <a:pt x="1497" y="0"/>
                  </a:moveTo>
                  <a:cubicBezTo>
                    <a:pt x="1437" y="0"/>
                    <a:pt x="1373" y="28"/>
                    <a:pt x="1336" y="82"/>
                  </a:cubicBezTo>
                  <a:cubicBezTo>
                    <a:pt x="1263" y="252"/>
                    <a:pt x="1215" y="447"/>
                    <a:pt x="1263" y="617"/>
                  </a:cubicBezTo>
                  <a:cubicBezTo>
                    <a:pt x="1093" y="471"/>
                    <a:pt x="875" y="398"/>
                    <a:pt x="656" y="349"/>
                  </a:cubicBezTo>
                  <a:cubicBezTo>
                    <a:pt x="583" y="349"/>
                    <a:pt x="535" y="374"/>
                    <a:pt x="462" y="422"/>
                  </a:cubicBezTo>
                  <a:cubicBezTo>
                    <a:pt x="413" y="447"/>
                    <a:pt x="389" y="520"/>
                    <a:pt x="389" y="568"/>
                  </a:cubicBezTo>
                  <a:cubicBezTo>
                    <a:pt x="413" y="762"/>
                    <a:pt x="608" y="957"/>
                    <a:pt x="729" y="1054"/>
                  </a:cubicBezTo>
                  <a:cubicBezTo>
                    <a:pt x="510" y="1078"/>
                    <a:pt x="170" y="1103"/>
                    <a:pt x="49" y="1248"/>
                  </a:cubicBezTo>
                  <a:cubicBezTo>
                    <a:pt x="25" y="1297"/>
                    <a:pt x="0" y="1370"/>
                    <a:pt x="25" y="1418"/>
                  </a:cubicBezTo>
                  <a:cubicBezTo>
                    <a:pt x="73" y="1686"/>
                    <a:pt x="462" y="1710"/>
                    <a:pt x="680" y="1710"/>
                  </a:cubicBezTo>
                  <a:cubicBezTo>
                    <a:pt x="535" y="1880"/>
                    <a:pt x="243" y="2220"/>
                    <a:pt x="292" y="2439"/>
                  </a:cubicBezTo>
                  <a:cubicBezTo>
                    <a:pt x="292" y="2536"/>
                    <a:pt x="340" y="2584"/>
                    <a:pt x="438" y="2633"/>
                  </a:cubicBezTo>
                  <a:cubicBezTo>
                    <a:pt x="510" y="2682"/>
                    <a:pt x="608" y="2706"/>
                    <a:pt x="705" y="2706"/>
                  </a:cubicBezTo>
                  <a:cubicBezTo>
                    <a:pt x="875" y="2682"/>
                    <a:pt x="1021" y="2633"/>
                    <a:pt x="1142" y="2560"/>
                  </a:cubicBezTo>
                  <a:cubicBezTo>
                    <a:pt x="1166" y="2730"/>
                    <a:pt x="1263" y="3167"/>
                    <a:pt x="1531" y="3167"/>
                  </a:cubicBezTo>
                  <a:lnTo>
                    <a:pt x="1628" y="3167"/>
                  </a:lnTo>
                  <a:cubicBezTo>
                    <a:pt x="1822" y="3046"/>
                    <a:pt x="1944" y="2803"/>
                    <a:pt x="1919" y="2560"/>
                  </a:cubicBezTo>
                  <a:lnTo>
                    <a:pt x="1919" y="2560"/>
                  </a:lnTo>
                  <a:cubicBezTo>
                    <a:pt x="2041" y="2706"/>
                    <a:pt x="2259" y="2949"/>
                    <a:pt x="2454" y="2949"/>
                  </a:cubicBezTo>
                  <a:cubicBezTo>
                    <a:pt x="2502" y="2949"/>
                    <a:pt x="2575" y="2900"/>
                    <a:pt x="2600" y="2852"/>
                  </a:cubicBezTo>
                  <a:cubicBezTo>
                    <a:pt x="2721" y="2657"/>
                    <a:pt x="2697" y="2414"/>
                    <a:pt x="2551" y="2244"/>
                  </a:cubicBezTo>
                  <a:cubicBezTo>
                    <a:pt x="2745" y="2220"/>
                    <a:pt x="3231" y="2147"/>
                    <a:pt x="3231" y="1904"/>
                  </a:cubicBezTo>
                  <a:cubicBezTo>
                    <a:pt x="3231" y="1661"/>
                    <a:pt x="2891" y="1588"/>
                    <a:pt x="2697" y="1564"/>
                  </a:cubicBezTo>
                  <a:cubicBezTo>
                    <a:pt x="2842" y="1443"/>
                    <a:pt x="3134" y="1175"/>
                    <a:pt x="3134" y="1005"/>
                  </a:cubicBezTo>
                  <a:cubicBezTo>
                    <a:pt x="3134" y="981"/>
                    <a:pt x="3134" y="933"/>
                    <a:pt x="3110" y="908"/>
                  </a:cubicBezTo>
                  <a:cubicBezTo>
                    <a:pt x="3055" y="854"/>
                    <a:pt x="3000" y="826"/>
                    <a:pt x="2935" y="826"/>
                  </a:cubicBezTo>
                  <a:cubicBezTo>
                    <a:pt x="2914" y="826"/>
                    <a:pt x="2891" y="829"/>
                    <a:pt x="2867" y="835"/>
                  </a:cubicBezTo>
                  <a:cubicBezTo>
                    <a:pt x="2745" y="835"/>
                    <a:pt x="2624" y="860"/>
                    <a:pt x="2527" y="884"/>
                  </a:cubicBezTo>
                  <a:cubicBezTo>
                    <a:pt x="2575" y="714"/>
                    <a:pt x="2672" y="349"/>
                    <a:pt x="2478" y="179"/>
                  </a:cubicBezTo>
                  <a:cubicBezTo>
                    <a:pt x="2454" y="155"/>
                    <a:pt x="2405" y="155"/>
                    <a:pt x="2381" y="131"/>
                  </a:cubicBezTo>
                  <a:cubicBezTo>
                    <a:pt x="2211" y="131"/>
                    <a:pt x="2041" y="374"/>
                    <a:pt x="1944" y="544"/>
                  </a:cubicBezTo>
                  <a:cubicBezTo>
                    <a:pt x="1919" y="349"/>
                    <a:pt x="1822" y="58"/>
                    <a:pt x="1555" y="9"/>
                  </a:cubicBezTo>
                  <a:cubicBezTo>
                    <a:pt x="1537" y="3"/>
                    <a:pt x="1517" y="0"/>
                    <a:pt x="14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" name="Google Shape;214;p6"/>
            <p:cNvSpPr/>
            <p:nvPr/>
          </p:nvSpPr>
          <p:spPr>
            <a:xfrm>
              <a:off x="-933207" y="1418541"/>
              <a:ext cx="55830" cy="54749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29" y="1"/>
                  </a:moveTo>
                  <a:cubicBezTo>
                    <a:pt x="340" y="1"/>
                    <a:pt x="0" y="317"/>
                    <a:pt x="0" y="705"/>
                  </a:cubicBezTo>
                  <a:cubicBezTo>
                    <a:pt x="0" y="1094"/>
                    <a:pt x="340" y="1410"/>
                    <a:pt x="729" y="1410"/>
                  </a:cubicBezTo>
                  <a:cubicBezTo>
                    <a:pt x="1118" y="1410"/>
                    <a:pt x="1434" y="1094"/>
                    <a:pt x="1434" y="705"/>
                  </a:cubicBezTo>
                  <a:cubicBezTo>
                    <a:pt x="1434" y="317"/>
                    <a:pt x="1118" y="1"/>
                    <a:pt x="72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" name="Google Shape;215;p6"/>
            <p:cNvSpPr/>
            <p:nvPr/>
          </p:nvSpPr>
          <p:spPr>
            <a:xfrm>
              <a:off x="-1021247" y="1507284"/>
              <a:ext cx="55830" cy="55106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05" y="0"/>
                  </a:moveTo>
                  <a:cubicBezTo>
                    <a:pt x="316" y="0"/>
                    <a:pt x="0" y="316"/>
                    <a:pt x="0" y="705"/>
                  </a:cubicBezTo>
                  <a:cubicBezTo>
                    <a:pt x="0" y="1093"/>
                    <a:pt x="316" y="1409"/>
                    <a:pt x="705" y="1409"/>
                  </a:cubicBezTo>
                  <a:cubicBezTo>
                    <a:pt x="1118" y="1409"/>
                    <a:pt x="1433" y="1093"/>
                    <a:pt x="1433" y="705"/>
                  </a:cubicBezTo>
                  <a:cubicBezTo>
                    <a:pt x="1433" y="316"/>
                    <a:pt x="1118" y="0"/>
                    <a:pt x="70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" name="Google Shape;216;p6"/>
            <p:cNvSpPr/>
            <p:nvPr/>
          </p:nvSpPr>
          <p:spPr>
            <a:xfrm>
              <a:off x="-1029836" y="1690495"/>
              <a:ext cx="173573" cy="64052"/>
            </a:xfrm>
            <a:custGeom>
              <a:avLst/>
              <a:gdLst/>
              <a:ahLst/>
              <a:cxnLst/>
              <a:rect l="l" t="t" r="r" b="b"/>
              <a:pathLst>
                <a:path w="4460" h="1644" extrusionOk="0">
                  <a:moveTo>
                    <a:pt x="2533" y="0"/>
                  </a:moveTo>
                  <a:cubicBezTo>
                    <a:pt x="2511" y="0"/>
                    <a:pt x="2492" y="11"/>
                    <a:pt x="2478" y="34"/>
                  </a:cubicBezTo>
                  <a:cubicBezTo>
                    <a:pt x="2308" y="253"/>
                    <a:pt x="1920" y="763"/>
                    <a:pt x="1920" y="763"/>
                  </a:cubicBezTo>
                  <a:cubicBezTo>
                    <a:pt x="1920" y="763"/>
                    <a:pt x="1830" y="97"/>
                    <a:pt x="1603" y="97"/>
                  </a:cubicBezTo>
                  <a:cubicBezTo>
                    <a:pt x="1567" y="97"/>
                    <a:pt x="1526" y="115"/>
                    <a:pt x="1482" y="156"/>
                  </a:cubicBezTo>
                  <a:cubicBezTo>
                    <a:pt x="1288" y="350"/>
                    <a:pt x="1094" y="544"/>
                    <a:pt x="924" y="739"/>
                  </a:cubicBezTo>
                  <a:cubicBezTo>
                    <a:pt x="924" y="739"/>
                    <a:pt x="672" y="73"/>
                    <a:pt x="493" y="73"/>
                  </a:cubicBezTo>
                  <a:cubicBezTo>
                    <a:pt x="464" y="73"/>
                    <a:pt x="437" y="91"/>
                    <a:pt x="413" y="131"/>
                  </a:cubicBezTo>
                  <a:cubicBezTo>
                    <a:pt x="243" y="617"/>
                    <a:pt x="98" y="1103"/>
                    <a:pt x="0" y="1613"/>
                  </a:cubicBezTo>
                  <a:cubicBezTo>
                    <a:pt x="0" y="1613"/>
                    <a:pt x="1039" y="1644"/>
                    <a:pt x="2099" y="1644"/>
                  </a:cubicBezTo>
                  <a:cubicBezTo>
                    <a:pt x="3158" y="1644"/>
                    <a:pt x="4239" y="1613"/>
                    <a:pt x="4324" y="1492"/>
                  </a:cubicBezTo>
                  <a:cubicBezTo>
                    <a:pt x="4459" y="1289"/>
                    <a:pt x="4115" y="108"/>
                    <a:pt x="3813" y="108"/>
                  </a:cubicBezTo>
                  <a:cubicBezTo>
                    <a:pt x="3789" y="108"/>
                    <a:pt x="3765" y="115"/>
                    <a:pt x="3741" y="131"/>
                  </a:cubicBezTo>
                  <a:cubicBezTo>
                    <a:pt x="3523" y="350"/>
                    <a:pt x="3353" y="642"/>
                    <a:pt x="3280" y="933"/>
                  </a:cubicBezTo>
                  <a:cubicBezTo>
                    <a:pt x="3280" y="933"/>
                    <a:pt x="2744" y="0"/>
                    <a:pt x="25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Google Shape;217;p6"/>
            <p:cNvSpPr/>
            <p:nvPr/>
          </p:nvSpPr>
          <p:spPr>
            <a:xfrm>
              <a:off x="-887041" y="1718764"/>
              <a:ext cx="8589" cy="31489"/>
            </a:xfrm>
            <a:custGeom>
              <a:avLst/>
              <a:gdLst/>
              <a:ahLst/>
              <a:cxnLst/>
              <a:rect l="l" t="t" r="r" b="b"/>
              <a:pathLst>
                <a:path w="220" h="809" extrusionOk="0">
                  <a:moveTo>
                    <a:pt x="159" y="1"/>
                  </a:moveTo>
                  <a:cubicBezTo>
                    <a:pt x="140" y="1"/>
                    <a:pt x="122" y="13"/>
                    <a:pt x="122" y="37"/>
                  </a:cubicBezTo>
                  <a:cubicBezTo>
                    <a:pt x="122" y="256"/>
                    <a:pt x="98" y="499"/>
                    <a:pt x="25" y="741"/>
                  </a:cubicBezTo>
                  <a:cubicBezTo>
                    <a:pt x="1" y="741"/>
                    <a:pt x="1" y="790"/>
                    <a:pt x="25" y="790"/>
                  </a:cubicBezTo>
                  <a:lnTo>
                    <a:pt x="49" y="790"/>
                  </a:lnTo>
                  <a:cubicBezTo>
                    <a:pt x="49" y="802"/>
                    <a:pt x="55" y="808"/>
                    <a:pt x="64" y="808"/>
                  </a:cubicBezTo>
                  <a:cubicBezTo>
                    <a:pt x="73" y="808"/>
                    <a:pt x="86" y="802"/>
                    <a:pt x="98" y="790"/>
                  </a:cubicBezTo>
                  <a:cubicBezTo>
                    <a:pt x="195" y="547"/>
                    <a:pt x="219" y="280"/>
                    <a:pt x="195" y="37"/>
                  </a:cubicBezTo>
                  <a:cubicBezTo>
                    <a:pt x="195" y="13"/>
                    <a:pt x="177" y="1"/>
                    <a:pt x="1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218;p6"/>
            <p:cNvSpPr/>
            <p:nvPr/>
          </p:nvSpPr>
          <p:spPr>
            <a:xfrm>
              <a:off x="-931418" y="1708744"/>
              <a:ext cx="10379" cy="40793"/>
            </a:xfrm>
            <a:custGeom>
              <a:avLst/>
              <a:gdLst/>
              <a:ahLst/>
              <a:cxnLst/>
              <a:rect l="l" t="t" r="r" b="b"/>
              <a:pathLst>
                <a:path w="269" h="1046" extrusionOk="0">
                  <a:moveTo>
                    <a:pt x="147" y="0"/>
                  </a:moveTo>
                  <a:cubicBezTo>
                    <a:pt x="122" y="0"/>
                    <a:pt x="98" y="25"/>
                    <a:pt x="122" y="49"/>
                  </a:cubicBezTo>
                  <a:cubicBezTo>
                    <a:pt x="147" y="365"/>
                    <a:pt x="122" y="875"/>
                    <a:pt x="1" y="948"/>
                  </a:cubicBezTo>
                  <a:cubicBezTo>
                    <a:pt x="1" y="972"/>
                    <a:pt x="1" y="996"/>
                    <a:pt x="1" y="1021"/>
                  </a:cubicBezTo>
                  <a:cubicBezTo>
                    <a:pt x="25" y="1021"/>
                    <a:pt x="25" y="1045"/>
                    <a:pt x="49" y="1045"/>
                  </a:cubicBezTo>
                  <a:lnTo>
                    <a:pt x="74" y="1045"/>
                  </a:lnTo>
                  <a:cubicBezTo>
                    <a:pt x="268" y="924"/>
                    <a:pt x="195" y="195"/>
                    <a:pt x="195" y="49"/>
                  </a:cubicBezTo>
                  <a:cubicBezTo>
                    <a:pt x="195" y="0"/>
                    <a:pt x="171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Google Shape;219;p6"/>
            <p:cNvSpPr/>
            <p:nvPr/>
          </p:nvSpPr>
          <p:spPr>
            <a:xfrm>
              <a:off x="-976869" y="1713396"/>
              <a:ext cx="6800" cy="34352"/>
            </a:xfrm>
            <a:custGeom>
              <a:avLst/>
              <a:gdLst/>
              <a:ahLst/>
              <a:cxnLst/>
              <a:rect l="l" t="t" r="r" b="b"/>
              <a:pathLst>
                <a:path w="171" h="876" extrusionOk="0">
                  <a:moveTo>
                    <a:pt x="122" y="1"/>
                  </a:moveTo>
                  <a:cubicBezTo>
                    <a:pt x="98" y="1"/>
                    <a:pt x="74" y="25"/>
                    <a:pt x="74" y="50"/>
                  </a:cubicBezTo>
                  <a:cubicBezTo>
                    <a:pt x="74" y="317"/>
                    <a:pt x="49" y="560"/>
                    <a:pt x="1" y="827"/>
                  </a:cubicBezTo>
                  <a:cubicBezTo>
                    <a:pt x="1" y="851"/>
                    <a:pt x="1" y="875"/>
                    <a:pt x="49" y="875"/>
                  </a:cubicBezTo>
                  <a:cubicBezTo>
                    <a:pt x="74" y="875"/>
                    <a:pt x="98" y="875"/>
                    <a:pt x="98" y="851"/>
                  </a:cubicBezTo>
                  <a:cubicBezTo>
                    <a:pt x="147" y="584"/>
                    <a:pt x="171" y="317"/>
                    <a:pt x="171" y="50"/>
                  </a:cubicBezTo>
                  <a:cubicBezTo>
                    <a:pt x="171" y="25"/>
                    <a:pt x="147" y="1"/>
                    <a:pt x="1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" name="Google Shape;220;p6"/>
            <p:cNvSpPr/>
            <p:nvPr/>
          </p:nvSpPr>
          <p:spPr>
            <a:xfrm>
              <a:off x="-1015520" y="1710891"/>
              <a:ext cx="10378" cy="35783"/>
            </a:xfrm>
            <a:custGeom>
              <a:avLst/>
              <a:gdLst/>
              <a:ahLst/>
              <a:cxnLst/>
              <a:rect l="l" t="t" r="r" b="b"/>
              <a:pathLst>
                <a:path w="269" h="924" extrusionOk="0">
                  <a:moveTo>
                    <a:pt x="98" y="0"/>
                  </a:moveTo>
                  <a:cubicBezTo>
                    <a:pt x="74" y="0"/>
                    <a:pt x="49" y="0"/>
                    <a:pt x="25" y="24"/>
                  </a:cubicBezTo>
                  <a:cubicBezTo>
                    <a:pt x="1" y="316"/>
                    <a:pt x="49" y="607"/>
                    <a:pt x="171" y="899"/>
                  </a:cubicBezTo>
                  <a:cubicBezTo>
                    <a:pt x="171" y="899"/>
                    <a:pt x="195" y="923"/>
                    <a:pt x="195" y="923"/>
                  </a:cubicBezTo>
                  <a:lnTo>
                    <a:pt x="219" y="923"/>
                  </a:lnTo>
                  <a:cubicBezTo>
                    <a:pt x="244" y="899"/>
                    <a:pt x="268" y="875"/>
                    <a:pt x="244" y="850"/>
                  </a:cubicBezTo>
                  <a:cubicBezTo>
                    <a:pt x="147" y="607"/>
                    <a:pt x="98" y="316"/>
                    <a:pt x="122" y="49"/>
                  </a:cubicBezTo>
                  <a:cubicBezTo>
                    <a:pt x="122" y="24"/>
                    <a:pt x="122" y="0"/>
                    <a:pt x="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9" name="Google Shape;221;p6"/>
          <p:cNvGrpSpPr>
            <a:grpSpLocks/>
          </p:cNvGrpSpPr>
          <p:nvPr/>
        </p:nvGrpSpPr>
        <p:grpSpPr bwMode="auto">
          <a:xfrm flipH="1">
            <a:off x="176213" y="5946775"/>
            <a:ext cx="717550" cy="739775"/>
            <a:chOff x="5294267" y="4624350"/>
            <a:chExt cx="383004" cy="395854"/>
          </a:xfrm>
        </p:grpSpPr>
        <p:sp>
          <p:nvSpPr>
            <p:cNvPr id="30" name="Google Shape;222;p6"/>
            <p:cNvSpPr/>
            <p:nvPr/>
          </p:nvSpPr>
          <p:spPr>
            <a:xfrm>
              <a:off x="5358666" y="4859654"/>
              <a:ext cx="58468" cy="160550"/>
            </a:xfrm>
            <a:custGeom>
              <a:avLst/>
              <a:gdLst/>
              <a:ahLst/>
              <a:cxnLst/>
              <a:rect l="l" t="t" r="r" b="b"/>
              <a:pathLst>
                <a:path w="671" h="1845" extrusionOk="0">
                  <a:moveTo>
                    <a:pt x="106" y="0"/>
                  </a:moveTo>
                  <a:cubicBezTo>
                    <a:pt x="55" y="0"/>
                    <a:pt x="0" y="47"/>
                    <a:pt x="15" y="119"/>
                  </a:cubicBezTo>
                  <a:lnTo>
                    <a:pt x="501" y="1796"/>
                  </a:lnTo>
                  <a:cubicBezTo>
                    <a:pt x="501" y="1820"/>
                    <a:pt x="525" y="1844"/>
                    <a:pt x="573" y="1844"/>
                  </a:cubicBezTo>
                  <a:lnTo>
                    <a:pt x="598" y="1844"/>
                  </a:lnTo>
                  <a:cubicBezTo>
                    <a:pt x="646" y="1844"/>
                    <a:pt x="671" y="1796"/>
                    <a:pt x="646" y="1747"/>
                  </a:cubicBezTo>
                  <a:lnTo>
                    <a:pt x="185" y="71"/>
                  </a:lnTo>
                  <a:cubicBezTo>
                    <a:pt x="175" y="22"/>
                    <a:pt x="141" y="0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" name="Google Shape;223;p6"/>
            <p:cNvSpPr/>
            <p:nvPr/>
          </p:nvSpPr>
          <p:spPr>
            <a:xfrm>
              <a:off x="5294267" y="4894482"/>
              <a:ext cx="175403" cy="68808"/>
            </a:xfrm>
            <a:custGeom>
              <a:avLst/>
              <a:gdLst/>
              <a:ahLst/>
              <a:cxnLst/>
              <a:rect l="l" t="t" r="r" b="b"/>
              <a:pathLst>
                <a:path w="2017" h="788" extrusionOk="0">
                  <a:moveTo>
                    <a:pt x="1934" y="0"/>
                  </a:moveTo>
                  <a:cubicBezTo>
                    <a:pt x="1921" y="0"/>
                    <a:pt x="1908" y="3"/>
                    <a:pt x="1895" y="10"/>
                  </a:cubicBezTo>
                  <a:lnTo>
                    <a:pt x="49" y="617"/>
                  </a:lnTo>
                  <a:cubicBezTo>
                    <a:pt x="25" y="642"/>
                    <a:pt x="1" y="666"/>
                    <a:pt x="1" y="714"/>
                  </a:cubicBezTo>
                  <a:cubicBezTo>
                    <a:pt x="1" y="739"/>
                    <a:pt x="49" y="763"/>
                    <a:pt x="74" y="763"/>
                  </a:cubicBezTo>
                  <a:lnTo>
                    <a:pt x="98" y="787"/>
                  </a:lnTo>
                  <a:lnTo>
                    <a:pt x="1944" y="180"/>
                  </a:lnTo>
                  <a:cubicBezTo>
                    <a:pt x="1993" y="156"/>
                    <a:pt x="2017" y="107"/>
                    <a:pt x="1993" y="59"/>
                  </a:cubicBezTo>
                  <a:cubicBezTo>
                    <a:pt x="1993" y="23"/>
                    <a:pt x="1967" y="0"/>
                    <a:pt x="19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224;p6"/>
            <p:cNvSpPr/>
            <p:nvPr/>
          </p:nvSpPr>
          <p:spPr>
            <a:xfrm>
              <a:off x="5310367" y="4884288"/>
              <a:ext cx="150829" cy="93442"/>
            </a:xfrm>
            <a:custGeom>
              <a:avLst/>
              <a:gdLst/>
              <a:ahLst/>
              <a:cxnLst/>
              <a:rect l="l" t="t" r="r" b="b"/>
              <a:pathLst>
                <a:path w="1734" h="1081" extrusionOk="0">
                  <a:moveTo>
                    <a:pt x="110" y="0"/>
                  </a:moveTo>
                  <a:cubicBezTo>
                    <a:pt x="38" y="0"/>
                    <a:pt x="0" y="92"/>
                    <a:pt x="82" y="133"/>
                  </a:cubicBezTo>
                  <a:lnTo>
                    <a:pt x="1588" y="1080"/>
                  </a:lnTo>
                  <a:lnTo>
                    <a:pt x="1637" y="1080"/>
                  </a:lnTo>
                  <a:cubicBezTo>
                    <a:pt x="1661" y="1080"/>
                    <a:pt x="1685" y="1080"/>
                    <a:pt x="1709" y="1056"/>
                  </a:cubicBezTo>
                  <a:cubicBezTo>
                    <a:pt x="1734" y="1007"/>
                    <a:pt x="1709" y="959"/>
                    <a:pt x="1685" y="935"/>
                  </a:cubicBezTo>
                  <a:lnTo>
                    <a:pt x="155" y="11"/>
                  </a:lnTo>
                  <a:cubicBezTo>
                    <a:pt x="139" y="4"/>
                    <a:pt x="124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" name="Google Shape;225;p6"/>
            <p:cNvSpPr/>
            <p:nvPr/>
          </p:nvSpPr>
          <p:spPr>
            <a:xfrm>
              <a:off x="5340872" y="4845213"/>
              <a:ext cx="97445" cy="158002"/>
            </a:xfrm>
            <a:custGeom>
              <a:avLst/>
              <a:gdLst/>
              <a:ahLst/>
              <a:cxnLst/>
              <a:rect l="l" t="t" r="r" b="b"/>
              <a:pathLst>
                <a:path w="1118" h="1814" extrusionOk="0">
                  <a:moveTo>
                    <a:pt x="1010" y="0"/>
                  </a:moveTo>
                  <a:cubicBezTo>
                    <a:pt x="984" y="0"/>
                    <a:pt x="962" y="12"/>
                    <a:pt x="947" y="41"/>
                  </a:cubicBezTo>
                  <a:lnTo>
                    <a:pt x="24" y="1717"/>
                  </a:lnTo>
                  <a:cubicBezTo>
                    <a:pt x="0" y="1741"/>
                    <a:pt x="24" y="1790"/>
                    <a:pt x="49" y="1814"/>
                  </a:cubicBezTo>
                  <a:lnTo>
                    <a:pt x="97" y="1814"/>
                  </a:lnTo>
                  <a:cubicBezTo>
                    <a:pt x="122" y="1814"/>
                    <a:pt x="146" y="1814"/>
                    <a:pt x="170" y="1790"/>
                  </a:cubicBezTo>
                  <a:lnTo>
                    <a:pt x="1093" y="113"/>
                  </a:lnTo>
                  <a:cubicBezTo>
                    <a:pt x="1118" y="89"/>
                    <a:pt x="1093" y="41"/>
                    <a:pt x="1069" y="16"/>
                  </a:cubicBezTo>
                  <a:cubicBezTo>
                    <a:pt x="1049" y="6"/>
                    <a:pt x="1029" y="0"/>
                    <a:pt x="10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" name="Google Shape;226;p6"/>
            <p:cNvSpPr/>
            <p:nvPr/>
          </p:nvSpPr>
          <p:spPr>
            <a:xfrm>
              <a:off x="5499327" y="4624350"/>
              <a:ext cx="175403" cy="150357"/>
            </a:xfrm>
            <a:custGeom>
              <a:avLst/>
              <a:gdLst/>
              <a:ahLst/>
              <a:cxnLst/>
              <a:rect l="l" t="t" r="r" b="b"/>
              <a:pathLst>
                <a:path w="2017" h="1731" extrusionOk="0">
                  <a:moveTo>
                    <a:pt x="1166" y="175"/>
                  </a:moveTo>
                  <a:cubicBezTo>
                    <a:pt x="1555" y="175"/>
                    <a:pt x="1871" y="467"/>
                    <a:pt x="1871" y="856"/>
                  </a:cubicBezTo>
                  <a:cubicBezTo>
                    <a:pt x="1871" y="1285"/>
                    <a:pt x="1511" y="1569"/>
                    <a:pt x="1144" y="1569"/>
                  </a:cubicBezTo>
                  <a:cubicBezTo>
                    <a:pt x="971" y="1569"/>
                    <a:pt x="796" y="1506"/>
                    <a:pt x="656" y="1366"/>
                  </a:cubicBezTo>
                  <a:cubicBezTo>
                    <a:pt x="219" y="929"/>
                    <a:pt x="534" y="175"/>
                    <a:pt x="1166" y="175"/>
                  </a:cubicBezTo>
                  <a:close/>
                  <a:moveTo>
                    <a:pt x="1142" y="1"/>
                  </a:moveTo>
                  <a:cubicBezTo>
                    <a:pt x="930" y="1"/>
                    <a:pt x="714" y="77"/>
                    <a:pt x="534" y="248"/>
                  </a:cubicBezTo>
                  <a:cubicBezTo>
                    <a:pt x="0" y="807"/>
                    <a:pt x="389" y="1730"/>
                    <a:pt x="1166" y="1730"/>
                  </a:cubicBezTo>
                  <a:cubicBezTo>
                    <a:pt x="1628" y="1730"/>
                    <a:pt x="2016" y="1342"/>
                    <a:pt x="2016" y="856"/>
                  </a:cubicBezTo>
                  <a:cubicBezTo>
                    <a:pt x="2016" y="344"/>
                    <a:pt x="1590" y="1"/>
                    <a:pt x="11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" name="Google Shape;227;p6"/>
            <p:cNvSpPr/>
            <p:nvPr/>
          </p:nvSpPr>
          <p:spPr>
            <a:xfrm>
              <a:off x="5615414" y="4833320"/>
              <a:ext cx="32199" cy="89195"/>
            </a:xfrm>
            <a:custGeom>
              <a:avLst/>
              <a:gdLst/>
              <a:ahLst/>
              <a:cxnLst/>
              <a:rect l="l" t="t" r="r" b="b"/>
              <a:pathLst>
                <a:path w="671" h="1845" extrusionOk="0">
                  <a:moveTo>
                    <a:pt x="106" y="0"/>
                  </a:moveTo>
                  <a:cubicBezTo>
                    <a:pt x="55" y="0"/>
                    <a:pt x="0" y="47"/>
                    <a:pt x="15" y="119"/>
                  </a:cubicBezTo>
                  <a:lnTo>
                    <a:pt x="501" y="1796"/>
                  </a:lnTo>
                  <a:cubicBezTo>
                    <a:pt x="501" y="1820"/>
                    <a:pt x="525" y="1844"/>
                    <a:pt x="573" y="1844"/>
                  </a:cubicBezTo>
                  <a:lnTo>
                    <a:pt x="598" y="1844"/>
                  </a:lnTo>
                  <a:cubicBezTo>
                    <a:pt x="646" y="1844"/>
                    <a:pt x="671" y="1796"/>
                    <a:pt x="646" y="1747"/>
                  </a:cubicBezTo>
                  <a:lnTo>
                    <a:pt x="185" y="71"/>
                  </a:lnTo>
                  <a:cubicBezTo>
                    <a:pt x="175" y="22"/>
                    <a:pt x="141" y="0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" name="Google Shape;228;p6"/>
            <p:cNvSpPr/>
            <p:nvPr/>
          </p:nvSpPr>
          <p:spPr>
            <a:xfrm>
              <a:off x="5579826" y="4852858"/>
              <a:ext cx="97445" cy="38226"/>
            </a:xfrm>
            <a:custGeom>
              <a:avLst/>
              <a:gdLst/>
              <a:ahLst/>
              <a:cxnLst/>
              <a:rect l="l" t="t" r="r" b="b"/>
              <a:pathLst>
                <a:path w="2017" h="788" extrusionOk="0">
                  <a:moveTo>
                    <a:pt x="1934" y="0"/>
                  </a:moveTo>
                  <a:cubicBezTo>
                    <a:pt x="1921" y="0"/>
                    <a:pt x="1908" y="3"/>
                    <a:pt x="1895" y="10"/>
                  </a:cubicBezTo>
                  <a:lnTo>
                    <a:pt x="49" y="617"/>
                  </a:lnTo>
                  <a:cubicBezTo>
                    <a:pt x="25" y="642"/>
                    <a:pt x="1" y="666"/>
                    <a:pt x="1" y="714"/>
                  </a:cubicBezTo>
                  <a:cubicBezTo>
                    <a:pt x="1" y="739"/>
                    <a:pt x="49" y="763"/>
                    <a:pt x="74" y="763"/>
                  </a:cubicBezTo>
                  <a:lnTo>
                    <a:pt x="98" y="787"/>
                  </a:lnTo>
                  <a:lnTo>
                    <a:pt x="1944" y="180"/>
                  </a:lnTo>
                  <a:cubicBezTo>
                    <a:pt x="1993" y="156"/>
                    <a:pt x="2017" y="107"/>
                    <a:pt x="1993" y="59"/>
                  </a:cubicBezTo>
                  <a:cubicBezTo>
                    <a:pt x="1993" y="23"/>
                    <a:pt x="1967" y="0"/>
                    <a:pt x="19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" name="Google Shape;229;p6"/>
            <p:cNvSpPr/>
            <p:nvPr/>
          </p:nvSpPr>
          <p:spPr>
            <a:xfrm>
              <a:off x="5589146" y="4846912"/>
              <a:ext cx="83041" cy="52667"/>
            </a:xfrm>
            <a:custGeom>
              <a:avLst/>
              <a:gdLst/>
              <a:ahLst/>
              <a:cxnLst/>
              <a:rect l="l" t="t" r="r" b="b"/>
              <a:pathLst>
                <a:path w="1734" h="1081" extrusionOk="0">
                  <a:moveTo>
                    <a:pt x="110" y="0"/>
                  </a:moveTo>
                  <a:cubicBezTo>
                    <a:pt x="38" y="0"/>
                    <a:pt x="0" y="92"/>
                    <a:pt x="82" y="133"/>
                  </a:cubicBezTo>
                  <a:lnTo>
                    <a:pt x="1588" y="1080"/>
                  </a:lnTo>
                  <a:lnTo>
                    <a:pt x="1637" y="1080"/>
                  </a:lnTo>
                  <a:cubicBezTo>
                    <a:pt x="1661" y="1080"/>
                    <a:pt x="1685" y="1080"/>
                    <a:pt x="1709" y="1056"/>
                  </a:cubicBezTo>
                  <a:cubicBezTo>
                    <a:pt x="1734" y="1007"/>
                    <a:pt x="1709" y="959"/>
                    <a:pt x="1685" y="935"/>
                  </a:cubicBezTo>
                  <a:lnTo>
                    <a:pt x="155" y="11"/>
                  </a:lnTo>
                  <a:cubicBezTo>
                    <a:pt x="139" y="4"/>
                    <a:pt x="124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" name="Google Shape;230;p6"/>
            <p:cNvSpPr/>
            <p:nvPr/>
          </p:nvSpPr>
          <p:spPr>
            <a:xfrm>
              <a:off x="5606093" y="4825675"/>
              <a:ext cx="53384" cy="87495"/>
            </a:xfrm>
            <a:custGeom>
              <a:avLst/>
              <a:gdLst/>
              <a:ahLst/>
              <a:cxnLst/>
              <a:rect l="l" t="t" r="r" b="b"/>
              <a:pathLst>
                <a:path w="1118" h="1814" extrusionOk="0">
                  <a:moveTo>
                    <a:pt x="1010" y="0"/>
                  </a:moveTo>
                  <a:cubicBezTo>
                    <a:pt x="984" y="0"/>
                    <a:pt x="962" y="12"/>
                    <a:pt x="947" y="41"/>
                  </a:cubicBezTo>
                  <a:lnTo>
                    <a:pt x="24" y="1717"/>
                  </a:lnTo>
                  <a:cubicBezTo>
                    <a:pt x="0" y="1741"/>
                    <a:pt x="24" y="1790"/>
                    <a:pt x="49" y="1814"/>
                  </a:cubicBezTo>
                  <a:lnTo>
                    <a:pt x="97" y="1814"/>
                  </a:lnTo>
                  <a:cubicBezTo>
                    <a:pt x="122" y="1814"/>
                    <a:pt x="146" y="1814"/>
                    <a:pt x="170" y="1790"/>
                  </a:cubicBezTo>
                  <a:lnTo>
                    <a:pt x="1093" y="113"/>
                  </a:lnTo>
                  <a:cubicBezTo>
                    <a:pt x="1118" y="89"/>
                    <a:pt x="1093" y="41"/>
                    <a:pt x="1069" y="16"/>
                  </a:cubicBezTo>
                  <a:cubicBezTo>
                    <a:pt x="1049" y="6"/>
                    <a:pt x="1029" y="0"/>
                    <a:pt x="10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9" name="Google Shape;231;p6"/>
          <p:cNvGrpSpPr>
            <a:grpSpLocks/>
          </p:cNvGrpSpPr>
          <p:nvPr/>
        </p:nvGrpSpPr>
        <p:grpSpPr bwMode="auto">
          <a:xfrm rot="14395328" flipH="1">
            <a:off x="11268076" y="381000"/>
            <a:ext cx="715962" cy="363537"/>
            <a:chOff x="5294267" y="4825749"/>
            <a:chExt cx="383004" cy="194455"/>
          </a:xfrm>
        </p:grpSpPr>
        <p:sp>
          <p:nvSpPr>
            <p:cNvPr id="40" name="Google Shape;232;p6"/>
            <p:cNvSpPr/>
            <p:nvPr/>
          </p:nvSpPr>
          <p:spPr>
            <a:xfrm>
              <a:off x="5358550" y="4858470"/>
              <a:ext cx="57748" cy="160489"/>
            </a:xfrm>
            <a:custGeom>
              <a:avLst/>
              <a:gdLst/>
              <a:ahLst/>
              <a:cxnLst/>
              <a:rect l="l" t="t" r="r" b="b"/>
              <a:pathLst>
                <a:path w="671" h="1845" extrusionOk="0">
                  <a:moveTo>
                    <a:pt x="106" y="0"/>
                  </a:moveTo>
                  <a:cubicBezTo>
                    <a:pt x="55" y="0"/>
                    <a:pt x="0" y="47"/>
                    <a:pt x="15" y="119"/>
                  </a:cubicBezTo>
                  <a:lnTo>
                    <a:pt x="501" y="1796"/>
                  </a:lnTo>
                  <a:cubicBezTo>
                    <a:pt x="501" y="1820"/>
                    <a:pt x="525" y="1844"/>
                    <a:pt x="573" y="1844"/>
                  </a:cubicBezTo>
                  <a:lnTo>
                    <a:pt x="598" y="1844"/>
                  </a:lnTo>
                  <a:cubicBezTo>
                    <a:pt x="646" y="1844"/>
                    <a:pt x="671" y="1796"/>
                    <a:pt x="646" y="1747"/>
                  </a:cubicBezTo>
                  <a:lnTo>
                    <a:pt x="185" y="71"/>
                  </a:lnTo>
                  <a:cubicBezTo>
                    <a:pt x="175" y="22"/>
                    <a:pt x="141" y="0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" name="Google Shape;233;p6"/>
            <p:cNvSpPr/>
            <p:nvPr/>
          </p:nvSpPr>
          <p:spPr>
            <a:xfrm>
              <a:off x="5293202" y="4894250"/>
              <a:ext cx="175791" cy="68781"/>
            </a:xfrm>
            <a:custGeom>
              <a:avLst/>
              <a:gdLst/>
              <a:ahLst/>
              <a:cxnLst/>
              <a:rect l="l" t="t" r="r" b="b"/>
              <a:pathLst>
                <a:path w="2017" h="788" extrusionOk="0">
                  <a:moveTo>
                    <a:pt x="1934" y="0"/>
                  </a:moveTo>
                  <a:cubicBezTo>
                    <a:pt x="1921" y="0"/>
                    <a:pt x="1908" y="3"/>
                    <a:pt x="1895" y="10"/>
                  </a:cubicBezTo>
                  <a:lnTo>
                    <a:pt x="49" y="617"/>
                  </a:lnTo>
                  <a:cubicBezTo>
                    <a:pt x="25" y="642"/>
                    <a:pt x="1" y="666"/>
                    <a:pt x="1" y="714"/>
                  </a:cubicBezTo>
                  <a:cubicBezTo>
                    <a:pt x="1" y="739"/>
                    <a:pt x="49" y="763"/>
                    <a:pt x="74" y="763"/>
                  </a:cubicBezTo>
                  <a:lnTo>
                    <a:pt x="98" y="787"/>
                  </a:lnTo>
                  <a:lnTo>
                    <a:pt x="1944" y="180"/>
                  </a:lnTo>
                  <a:cubicBezTo>
                    <a:pt x="1993" y="156"/>
                    <a:pt x="2017" y="107"/>
                    <a:pt x="1993" y="59"/>
                  </a:cubicBezTo>
                  <a:cubicBezTo>
                    <a:pt x="1993" y="23"/>
                    <a:pt x="1967" y="0"/>
                    <a:pt x="19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" name="Google Shape;234;p6"/>
            <p:cNvSpPr/>
            <p:nvPr/>
          </p:nvSpPr>
          <p:spPr>
            <a:xfrm>
              <a:off x="5311686" y="4882845"/>
              <a:ext cx="151164" cy="94255"/>
            </a:xfrm>
            <a:custGeom>
              <a:avLst/>
              <a:gdLst/>
              <a:ahLst/>
              <a:cxnLst/>
              <a:rect l="l" t="t" r="r" b="b"/>
              <a:pathLst>
                <a:path w="1734" h="1081" extrusionOk="0">
                  <a:moveTo>
                    <a:pt x="110" y="0"/>
                  </a:moveTo>
                  <a:cubicBezTo>
                    <a:pt x="38" y="0"/>
                    <a:pt x="0" y="92"/>
                    <a:pt x="82" y="133"/>
                  </a:cubicBezTo>
                  <a:lnTo>
                    <a:pt x="1588" y="1080"/>
                  </a:lnTo>
                  <a:lnTo>
                    <a:pt x="1637" y="1080"/>
                  </a:lnTo>
                  <a:cubicBezTo>
                    <a:pt x="1661" y="1080"/>
                    <a:pt x="1685" y="1080"/>
                    <a:pt x="1709" y="1056"/>
                  </a:cubicBezTo>
                  <a:cubicBezTo>
                    <a:pt x="1734" y="1007"/>
                    <a:pt x="1709" y="959"/>
                    <a:pt x="1685" y="935"/>
                  </a:cubicBezTo>
                  <a:lnTo>
                    <a:pt x="155" y="11"/>
                  </a:lnTo>
                  <a:cubicBezTo>
                    <a:pt x="139" y="4"/>
                    <a:pt x="124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" name="Google Shape;235;p6"/>
            <p:cNvSpPr/>
            <p:nvPr/>
          </p:nvSpPr>
          <p:spPr>
            <a:xfrm>
              <a:off x="5341356" y="4845142"/>
              <a:ext cx="96813" cy="157942"/>
            </a:xfrm>
            <a:custGeom>
              <a:avLst/>
              <a:gdLst/>
              <a:ahLst/>
              <a:cxnLst/>
              <a:rect l="l" t="t" r="r" b="b"/>
              <a:pathLst>
                <a:path w="1118" h="1814" extrusionOk="0">
                  <a:moveTo>
                    <a:pt x="1010" y="0"/>
                  </a:moveTo>
                  <a:cubicBezTo>
                    <a:pt x="984" y="0"/>
                    <a:pt x="962" y="12"/>
                    <a:pt x="947" y="41"/>
                  </a:cubicBezTo>
                  <a:lnTo>
                    <a:pt x="24" y="1717"/>
                  </a:lnTo>
                  <a:cubicBezTo>
                    <a:pt x="0" y="1741"/>
                    <a:pt x="24" y="1790"/>
                    <a:pt x="49" y="1814"/>
                  </a:cubicBezTo>
                  <a:lnTo>
                    <a:pt x="97" y="1814"/>
                  </a:lnTo>
                  <a:cubicBezTo>
                    <a:pt x="122" y="1814"/>
                    <a:pt x="146" y="1814"/>
                    <a:pt x="170" y="1790"/>
                  </a:cubicBezTo>
                  <a:lnTo>
                    <a:pt x="1093" y="113"/>
                  </a:lnTo>
                  <a:cubicBezTo>
                    <a:pt x="1118" y="89"/>
                    <a:pt x="1093" y="41"/>
                    <a:pt x="1069" y="16"/>
                  </a:cubicBezTo>
                  <a:cubicBezTo>
                    <a:pt x="1049" y="6"/>
                    <a:pt x="1029" y="0"/>
                    <a:pt x="10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" name="Google Shape;236;p6"/>
            <p:cNvSpPr/>
            <p:nvPr/>
          </p:nvSpPr>
          <p:spPr>
            <a:xfrm>
              <a:off x="5613677" y="4833003"/>
              <a:ext cx="33120" cy="89161"/>
            </a:xfrm>
            <a:custGeom>
              <a:avLst/>
              <a:gdLst/>
              <a:ahLst/>
              <a:cxnLst/>
              <a:rect l="l" t="t" r="r" b="b"/>
              <a:pathLst>
                <a:path w="671" h="1845" extrusionOk="0">
                  <a:moveTo>
                    <a:pt x="106" y="0"/>
                  </a:moveTo>
                  <a:cubicBezTo>
                    <a:pt x="55" y="0"/>
                    <a:pt x="0" y="47"/>
                    <a:pt x="15" y="119"/>
                  </a:cubicBezTo>
                  <a:lnTo>
                    <a:pt x="501" y="1796"/>
                  </a:lnTo>
                  <a:cubicBezTo>
                    <a:pt x="501" y="1820"/>
                    <a:pt x="525" y="1844"/>
                    <a:pt x="573" y="1844"/>
                  </a:cubicBezTo>
                  <a:lnTo>
                    <a:pt x="598" y="1844"/>
                  </a:lnTo>
                  <a:cubicBezTo>
                    <a:pt x="646" y="1844"/>
                    <a:pt x="671" y="1796"/>
                    <a:pt x="646" y="1747"/>
                  </a:cubicBezTo>
                  <a:lnTo>
                    <a:pt x="185" y="71"/>
                  </a:lnTo>
                  <a:cubicBezTo>
                    <a:pt x="175" y="22"/>
                    <a:pt x="141" y="0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" name="Google Shape;237;p6"/>
            <p:cNvSpPr/>
            <p:nvPr/>
          </p:nvSpPr>
          <p:spPr>
            <a:xfrm>
              <a:off x="5578002" y="4852599"/>
              <a:ext cx="97662" cy="38212"/>
            </a:xfrm>
            <a:custGeom>
              <a:avLst/>
              <a:gdLst/>
              <a:ahLst/>
              <a:cxnLst/>
              <a:rect l="l" t="t" r="r" b="b"/>
              <a:pathLst>
                <a:path w="2017" h="788" extrusionOk="0">
                  <a:moveTo>
                    <a:pt x="1934" y="0"/>
                  </a:moveTo>
                  <a:cubicBezTo>
                    <a:pt x="1921" y="0"/>
                    <a:pt x="1908" y="3"/>
                    <a:pt x="1895" y="10"/>
                  </a:cubicBezTo>
                  <a:lnTo>
                    <a:pt x="49" y="617"/>
                  </a:lnTo>
                  <a:cubicBezTo>
                    <a:pt x="25" y="642"/>
                    <a:pt x="1" y="666"/>
                    <a:pt x="1" y="714"/>
                  </a:cubicBezTo>
                  <a:cubicBezTo>
                    <a:pt x="1" y="739"/>
                    <a:pt x="49" y="763"/>
                    <a:pt x="74" y="763"/>
                  </a:cubicBezTo>
                  <a:lnTo>
                    <a:pt x="98" y="787"/>
                  </a:lnTo>
                  <a:lnTo>
                    <a:pt x="1944" y="180"/>
                  </a:lnTo>
                  <a:cubicBezTo>
                    <a:pt x="1993" y="156"/>
                    <a:pt x="2017" y="107"/>
                    <a:pt x="1993" y="59"/>
                  </a:cubicBezTo>
                  <a:cubicBezTo>
                    <a:pt x="1993" y="23"/>
                    <a:pt x="1967" y="0"/>
                    <a:pt x="19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" name="Google Shape;238;p6"/>
            <p:cNvSpPr/>
            <p:nvPr/>
          </p:nvSpPr>
          <p:spPr>
            <a:xfrm>
              <a:off x="5589378" y="4845360"/>
              <a:ext cx="83225" cy="51798"/>
            </a:xfrm>
            <a:custGeom>
              <a:avLst/>
              <a:gdLst/>
              <a:ahLst/>
              <a:cxnLst/>
              <a:rect l="l" t="t" r="r" b="b"/>
              <a:pathLst>
                <a:path w="1734" h="1081" extrusionOk="0">
                  <a:moveTo>
                    <a:pt x="110" y="0"/>
                  </a:moveTo>
                  <a:cubicBezTo>
                    <a:pt x="38" y="0"/>
                    <a:pt x="0" y="92"/>
                    <a:pt x="82" y="133"/>
                  </a:cubicBezTo>
                  <a:lnTo>
                    <a:pt x="1588" y="1080"/>
                  </a:lnTo>
                  <a:lnTo>
                    <a:pt x="1637" y="1080"/>
                  </a:lnTo>
                  <a:cubicBezTo>
                    <a:pt x="1661" y="1080"/>
                    <a:pt x="1685" y="1080"/>
                    <a:pt x="1709" y="1056"/>
                  </a:cubicBezTo>
                  <a:cubicBezTo>
                    <a:pt x="1734" y="1007"/>
                    <a:pt x="1709" y="959"/>
                    <a:pt x="1685" y="935"/>
                  </a:cubicBezTo>
                  <a:lnTo>
                    <a:pt x="155" y="11"/>
                  </a:lnTo>
                  <a:cubicBezTo>
                    <a:pt x="139" y="4"/>
                    <a:pt x="124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" name="Google Shape;239;p6"/>
            <p:cNvSpPr/>
            <p:nvPr/>
          </p:nvSpPr>
          <p:spPr>
            <a:xfrm>
              <a:off x="5605651" y="4825730"/>
              <a:ext cx="53502" cy="87463"/>
            </a:xfrm>
            <a:custGeom>
              <a:avLst/>
              <a:gdLst/>
              <a:ahLst/>
              <a:cxnLst/>
              <a:rect l="l" t="t" r="r" b="b"/>
              <a:pathLst>
                <a:path w="1118" h="1814" extrusionOk="0">
                  <a:moveTo>
                    <a:pt x="1010" y="0"/>
                  </a:moveTo>
                  <a:cubicBezTo>
                    <a:pt x="984" y="0"/>
                    <a:pt x="962" y="12"/>
                    <a:pt x="947" y="41"/>
                  </a:cubicBezTo>
                  <a:lnTo>
                    <a:pt x="24" y="1717"/>
                  </a:lnTo>
                  <a:cubicBezTo>
                    <a:pt x="0" y="1741"/>
                    <a:pt x="24" y="1790"/>
                    <a:pt x="49" y="1814"/>
                  </a:cubicBezTo>
                  <a:lnTo>
                    <a:pt x="97" y="1814"/>
                  </a:lnTo>
                  <a:cubicBezTo>
                    <a:pt x="122" y="1814"/>
                    <a:pt x="146" y="1814"/>
                    <a:pt x="170" y="1790"/>
                  </a:cubicBezTo>
                  <a:lnTo>
                    <a:pt x="1093" y="113"/>
                  </a:lnTo>
                  <a:cubicBezTo>
                    <a:pt x="1118" y="89"/>
                    <a:pt x="1093" y="41"/>
                    <a:pt x="1069" y="16"/>
                  </a:cubicBezTo>
                  <a:cubicBezTo>
                    <a:pt x="1049" y="6"/>
                    <a:pt x="1029" y="0"/>
                    <a:pt x="10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94" name="Google Shape;194;p6"/>
          <p:cNvSpPr txBox="1">
            <a:spLocks noGrp="1"/>
          </p:cNvSpPr>
          <p:nvPr>
            <p:ph type="title"/>
          </p:nvPr>
        </p:nvSpPr>
        <p:spPr>
          <a:xfrm>
            <a:off x="1005100" y="560133"/>
            <a:ext cx="9926400" cy="8620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45643220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1_Title only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1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oogle Shape;195;p6"/>
          <p:cNvGrpSpPr>
            <a:grpSpLocks/>
          </p:cNvGrpSpPr>
          <p:nvPr/>
        </p:nvGrpSpPr>
        <p:grpSpPr bwMode="auto">
          <a:xfrm rot="20354607" flipH="1">
            <a:off x="-381000" y="269875"/>
            <a:ext cx="1830388" cy="1663700"/>
            <a:chOff x="7844079" y="226728"/>
            <a:chExt cx="1373387" cy="1246991"/>
          </a:xfrm>
        </p:grpSpPr>
        <p:sp>
          <p:nvSpPr>
            <p:cNvPr id="4" name="Google Shape;196;p6"/>
            <p:cNvSpPr/>
            <p:nvPr/>
          </p:nvSpPr>
          <p:spPr>
            <a:xfrm rot="-1688081">
              <a:off x="8404284" y="291664"/>
              <a:ext cx="164378" cy="141596"/>
            </a:xfrm>
            <a:custGeom>
              <a:avLst/>
              <a:gdLst/>
              <a:ahLst/>
              <a:cxnLst/>
              <a:rect l="l" t="t" r="r" b="b"/>
              <a:pathLst>
                <a:path w="827" h="713" extrusionOk="0">
                  <a:moveTo>
                    <a:pt x="462" y="105"/>
                  </a:moveTo>
                  <a:cubicBezTo>
                    <a:pt x="802" y="105"/>
                    <a:pt x="802" y="615"/>
                    <a:pt x="462" y="615"/>
                  </a:cubicBezTo>
                  <a:cubicBezTo>
                    <a:pt x="317" y="591"/>
                    <a:pt x="219" y="494"/>
                    <a:pt x="219" y="348"/>
                  </a:cubicBezTo>
                  <a:cubicBezTo>
                    <a:pt x="219" y="202"/>
                    <a:pt x="341" y="105"/>
                    <a:pt x="462" y="105"/>
                  </a:cubicBezTo>
                  <a:close/>
                  <a:moveTo>
                    <a:pt x="481" y="1"/>
                  </a:moveTo>
                  <a:cubicBezTo>
                    <a:pt x="392" y="1"/>
                    <a:pt x="299" y="33"/>
                    <a:pt x="219" y="105"/>
                  </a:cubicBezTo>
                  <a:cubicBezTo>
                    <a:pt x="1" y="324"/>
                    <a:pt x="171" y="688"/>
                    <a:pt x="462" y="712"/>
                  </a:cubicBezTo>
                  <a:cubicBezTo>
                    <a:pt x="657" y="712"/>
                    <a:pt x="827" y="542"/>
                    <a:pt x="827" y="348"/>
                  </a:cubicBezTo>
                  <a:cubicBezTo>
                    <a:pt x="827" y="136"/>
                    <a:pt x="663" y="1"/>
                    <a:pt x="481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" name="Google Shape;197;p6"/>
            <p:cNvSpPr/>
            <p:nvPr/>
          </p:nvSpPr>
          <p:spPr>
            <a:xfrm rot="-1688081">
              <a:off x="7885669" y="508705"/>
              <a:ext cx="222744" cy="212988"/>
            </a:xfrm>
            <a:custGeom>
              <a:avLst/>
              <a:gdLst/>
              <a:ahLst/>
              <a:cxnLst/>
              <a:rect l="l" t="t" r="r" b="b"/>
              <a:pathLst>
                <a:path w="1119" h="1074" extrusionOk="0">
                  <a:moveTo>
                    <a:pt x="681" y="441"/>
                  </a:moveTo>
                  <a:cubicBezTo>
                    <a:pt x="681" y="441"/>
                    <a:pt x="681" y="441"/>
                    <a:pt x="681" y="466"/>
                  </a:cubicBezTo>
                  <a:cubicBezTo>
                    <a:pt x="681" y="466"/>
                    <a:pt x="657" y="490"/>
                    <a:pt x="584" y="490"/>
                  </a:cubicBezTo>
                  <a:cubicBezTo>
                    <a:pt x="608" y="466"/>
                    <a:pt x="632" y="441"/>
                    <a:pt x="657" y="441"/>
                  </a:cubicBezTo>
                  <a:close/>
                  <a:moveTo>
                    <a:pt x="384" y="97"/>
                  </a:moveTo>
                  <a:cubicBezTo>
                    <a:pt x="401" y="97"/>
                    <a:pt x="420" y="98"/>
                    <a:pt x="438" y="101"/>
                  </a:cubicBezTo>
                  <a:cubicBezTo>
                    <a:pt x="559" y="101"/>
                    <a:pt x="681" y="126"/>
                    <a:pt x="778" y="150"/>
                  </a:cubicBezTo>
                  <a:cubicBezTo>
                    <a:pt x="924" y="199"/>
                    <a:pt x="1021" y="369"/>
                    <a:pt x="972" y="514"/>
                  </a:cubicBezTo>
                  <a:cubicBezTo>
                    <a:pt x="924" y="733"/>
                    <a:pt x="705" y="976"/>
                    <a:pt x="559" y="976"/>
                  </a:cubicBezTo>
                  <a:lnTo>
                    <a:pt x="511" y="976"/>
                  </a:lnTo>
                  <a:cubicBezTo>
                    <a:pt x="414" y="879"/>
                    <a:pt x="438" y="733"/>
                    <a:pt x="511" y="612"/>
                  </a:cubicBezTo>
                  <a:cubicBezTo>
                    <a:pt x="608" y="587"/>
                    <a:pt x="754" y="563"/>
                    <a:pt x="778" y="490"/>
                  </a:cubicBezTo>
                  <a:cubicBezTo>
                    <a:pt x="802" y="441"/>
                    <a:pt x="778" y="393"/>
                    <a:pt x="754" y="369"/>
                  </a:cubicBezTo>
                  <a:cubicBezTo>
                    <a:pt x="730" y="344"/>
                    <a:pt x="705" y="344"/>
                    <a:pt x="681" y="344"/>
                  </a:cubicBezTo>
                  <a:cubicBezTo>
                    <a:pt x="608" y="344"/>
                    <a:pt x="535" y="417"/>
                    <a:pt x="462" y="514"/>
                  </a:cubicBezTo>
                  <a:cubicBezTo>
                    <a:pt x="441" y="519"/>
                    <a:pt x="419" y="521"/>
                    <a:pt x="398" y="521"/>
                  </a:cubicBezTo>
                  <a:cubicBezTo>
                    <a:pt x="299" y="521"/>
                    <a:pt x="202" y="477"/>
                    <a:pt x="122" y="417"/>
                  </a:cubicBezTo>
                  <a:cubicBezTo>
                    <a:pt x="98" y="369"/>
                    <a:pt x="98" y="344"/>
                    <a:pt x="122" y="296"/>
                  </a:cubicBezTo>
                  <a:cubicBezTo>
                    <a:pt x="165" y="168"/>
                    <a:pt x="263" y="97"/>
                    <a:pt x="384" y="97"/>
                  </a:cubicBezTo>
                  <a:close/>
                  <a:moveTo>
                    <a:pt x="386" y="1"/>
                  </a:moveTo>
                  <a:cubicBezTo>
                    <a:pt x="230" y="1"/>
                    <a:pt x="69" y="97"/>
                    <a:pt x="25" y="271"/>
                  </a:cubicBezTo>
                  <a:cubicBezTo>
                    <a:pt x="1" y="344"/>
                    <a:pt x="1" y="417"/>
                    <a:pt x="49" y="466"/>
                  </a:cubicBezTo>
                  <a:cubicBezTo>
                    <a:pt x="147" y="563"/>
                    <a:pt x="292" y="612"/>
                    <a:pt x="414" y="612"/>
                  </a:cubicBezTo>
                  <a:cubicBezTo>
                    <a:pt x="341" y="733"/>
                    <a:pt x="341" y="927"/>
                    <a:pt x="462" y="1049"/>
                  </a:cubicBezTo>
                  <a:cubicBezTo>
                    <a:pt x="487" y="1073"/>
                    <a:pt x="511" y="1073"/>
                    <a:pt x="559" y="1073"/>
                  </a:cubicBezTo>
                  <a:cubicBezTo>
                    <a:pt x="754" y="1073"/>
                    <a:pt x="1021" y="782"/>
                    <a:pt x="1070" y="539"/>
                  </a:cubicBezTo>
                  <a:cubicBezTo>
                    <a:pt x="1118" y="320"/>
                    <a:pt x="997" y="126"/>
                    <a:pt x="827" y="77"/>
                  </a:cubicBezTo>
                  <a:cubicBezTo>
                    <a:pt x="705" y="29"/>
                    <a:pt x="584" y="4"/>
                    <a:pt x="438" y="4"/>
                  </a:cubicBezTo>
                  <a:cubicBezTo>
                    <a:pt x="421" y="2"/>
                    <a:pt x="403" y="1"/>
                    <a:pt x="386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" name="Google Shape;198;p6"/>
            <p:cNvSpPr/>
            <p:nvPr/>
          </p:nvSpPr>
          <p:spPr>
            <a:xfrm rot="-1688081">
              <a:off x="7969074" y="265754"/>
              <a:ext cx="216788" cy="212988"/>
            </a:xfrm>
            <a:custGeom>
              <a:avLst/>
              <a:gdLst/>
              <a:ahLst/>
              <a:cxnLst/>
              <a:rect l="l" t="t" r="r" b="b"/>
              <a:pathLst>
                <a:path w="1094" h="1072" extrusionOk="0">
                  <a:moveTo>
                    <a:pt x="484" y="620"/>
                  </a:moveTo>
                  <a:cubicBezTo>
                    <a:pt x="474" y="660"/>
                    <a:pt x="413" y="681"/>
                    <a:pt x="413" y="681"/>
                  </a:cubicBezTo>
                  <a:cubicBezTo>
                    <a:pt x="433" y="641"/>
                    <a:pt x="452" y="634"/>
                    <a:pt x="484" y="620"/>
                  </a:cubicBezTo>
                  <a:close/>
                  <a:moveTo>
                    <a:pt x="480" y="88"/>
                  </a:moveTo>
                  <a:cubicBezTo>
                    <a:pt x="512" y="88"/>
                    <a:pt x="542" y="105"/>
                    <a:pt x="559" y="122"/>
                  </a:cubicBezTo>
                  <a:cubicBezTo>
                    <a:pt x="607" y="243"/>
                    <a:pt x="607" y="365"/>
                    <a:pt x="559" y="486"/>
                  </a:cubicBezTo>
                  <a:cubicBezTo>
                    <a:pt x="462" y="486"/>
                    <a:pt x="389" y="535"/>
                    <a:pt x="340" y="608"/>
                  </a:cubicBezTo>
                  <a:cubicBezTo>
                    <a:pt x="316" y="632"/>
                    <a:pt x="316" y="681"/>
                    <a:pt x="340" y="681"/>
                  </a:cubicBezTo>
                  <a:cubicBezTo>
                    <a:pt x="365" y="729"/>
                    <a:pt x="389" y="753"/>
                    <a:pt x="437" y="753"/>
                  </a:cubicBezTo>
                  <a:cubicBezTo>
                    <a:pt x="535" y="753"/>
                    <a:pt x="607" y="632"/>
                    <a:pt x="632" y="559"/>
                  </a:cubicBezTo>
                  <a:lnTo>
                    <a:pt x="778" y="559"/>
                  </a:lnTo>
                  <a:cubicBezTo>
                    <a:pt x="790" y="555"/>
                    <a:pt x="804" y="553"/>
                    <a:pt x="818" y="553"/>
                  </a:cubicBezTo>
                  <a:cubicBezTo>
                    <a:pt x="883" y="553"/>
                    <a:pt x="956" y="596"/>
                    <a:pt x="996" y="656"/>
                  </a:cubicBezTo>
                  <a:cubicBezTo>
                    <a:pt x="996" y="681"/>
                    <a:pt x="996" y="729"/>
                    <a:pt x="972" y="753"/>
                  </a:cubicBezTo>
                  <a:cubicBezTo>
                    <a:pt x="850" y="899"/>
                    <a:pt x="656" y="972"/>
                    <a:pt x="462" y="972"/>
                  </a:cubicBezTo>
                  <a:cubicBezTo>
                    <a:pt x="449" y="974"/>
                    <a:pt x="437" y="975"/>
                    <a:pt x="424" y="975"/>
                  </a:cubicBezTo>
                  <a:cubicBezTo>
                    <a:pt x="268" y="975"/>
                    <a:pt x="122" y="838"/>
                    <a:pt x="122" y="681"/>
                  </a:cubicBezTo>
                  <a:cubicBezTo>
                    <a:pt x="97" y="511"/>
                    <a:pt x="146" y="316"/>
                    <a:pt x="243" y="170"/>
                  </a:cubicBezTo>
                  <a:cubicBezTo>
                    <a:pt x="292" y="122"/>
                    <a:pt x="365" y="98"/>
                    <a:pt x="437" y="98"/>
                  </a:cubicBezTo>
                  <a:cubicBezTo>
                    <a:pt x="452" y="90"/>
                    <a:pt x="466" y="88"/>
                    <a:pt x="480" y="88"/>
                  </a:cubicBezTo>
                  <a:close/>
                  <a:moveTo>
                    <a:pt x="437" y="0"/>
                  </a:moveTo>
                  <a:cubicBezTo>
                    <a:pt x="340" y="0"/>
                    <a:pt x="243" y="49"/>
                    <a:pt x="170" y="122"/>
                  </a:cubicBezTo>
                  <a:cubicBezTo>
                    <a:pt x="49" y="292"/>
                    <a:pt x="0" y="511"/>
                    <a:pt x="24" y="705"/>
                  </a:cubicBezTo>
                  <a:cubicBezTo>
                    <a:pt x="24" y="910"/>
                    <a:pt x="195" y="1072"/>
                    <a:pt x="396" y="1072"/>
                  </a:cubicBezTo>
                  <a:cubicBezTo>
                    <a:pt x="410" y="1072"/>
                    <a:pt x="423" y="1071"/>
                    <a:pt x="437" y="1069"/>
                  </a:cubicBezTo>
                  <a:cubicBezTo>
                    <a:pt x="656" y="1069"/>
                    <a:pt x="875" y="972"/>
                    <a:pt x="1045" y="826"/>
                  </a:cubicBezTo>
                  <a:cubicBezTo>
                    <a:pt x="1069" y="753"/>
                    <a:pt x="1093" y="705"/>
                    <a:pt x="1069" y="632"/>
                  </a:cubicBezTo>
                  <a:cubicBezTo>
                    <a:pt x="1006" y="548"/>
                    <a:pt x="906" y="482"/>
                    <a:pt x="801" y="482"/>
                  </a:cubicBezTo>
                  <a:cubicBezTo>
                    <a:pt x="785" y="482"/>
                    <a:pt x="769" y="483"/>
                    <a:pt x="753" y="486"/>
                  </a:cubicBezTo>
                  <a:lnTo>
                    <a:pt x="656" y="486"/>
                  </a:lnTo>
                  <a:cubicBezTo>
                    <a:pt x="705" y="365"/>
                    <a:pt x="680" y="219"/>
                    <a:pt x="632" y="98"/>
                  </a:cubicBezTo>
                  <a:cubicBezTo>
                    <a:pt x="583" y="49"/>
                    <a:pt x="510" y="0"/>
                    <a:pt x="437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" name="Google Shape;199;p6"/>
            <p:cNvSpPr/>
            <p:nvPr/>
          </p:nvSpPr>
          <p:spPr>
            <a:xfrm rot="-1688081">
              <a:off x="8097840" y="455886"/>
              <a:ext cx="197730" cy="172533"/>
            </a:xfrm>
            <a:custGeom>
              <a:avLst/>
              <a:gdLst/>
              <a:ahLst/>
              <a:cxnLst/>
              <a:rect l="l" t="t" r="r" b="b"/>
              <a:pathLst>
                <a:path w="997" h="868" extrusionOk="0">
                  <a:moveTo>
                    <a:pt x="405" y="1"/>
                  </a:moveTo>
                  <a:cubicBezTo>
                    <a:pt x="214" y="1"/>
                    <a:pt x="67" y="97"/>
                    <a:pt x="49" y="168"/>
                  </a:cubicBezTo>
                  <a:cubicBezTo>
                    <a:pt x="0" y="363"/>
                    <a:pt x="49" y="557"/>
                    <a:pt x="195" y="703"/>
                  </a:cubicBezTo>
                  <a:cubicBezTo>
                    <a:pt x="350" y="801"/>
                    <a:pt x="529" y="867"/>
                    <a:pt x="667" y="867"/>
                  </a:cubicBezTo>
                  <a:cubicBezTo>
                    <a:pt x="767" y="867"/>
                    <a:pt x="844" y="833"/>
                    <a:pt x="875" y="751"/>
                  </a:cubicBezTo>
                  <a:cubicBezTo>
                    <a:pt x="996" y="484"/>
                    <a:pt x="875" y="168"/>
                    <a:pt x="632" y="47"/>
                  </a:cubicBezTo>
                  <a:cubicBezTo>
                    <a:pt x="553" y="14"/>
                    <a:pt x="476" y="1"/>
                    <a:pt x="40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" name="Google Shape;200;p6"/>
            <p:cNvSpPr/>
            <p:nvPr/>
          </p:nvSpPr>
          <p:spPr>
            <a:xfrm rot="-1688081">
              <a:off x="8096717" y="483916"/>
              <a:ext cx="91718" cy="96380"/>
            </a:xfrm>
            <a:custGeom>
              <a:avLst/>
              <a:gdLst/>
              <a:ahLst/>
              <a:cxnLst/>
              <a:rect l="l" t="t" r="r" b="b"/>
              <a:pathLst>
                <a:path w="463" h="487" extrusionOk="0">
                  <a:moveTo>
                    <a:pt x="462" y="0"/>
                  </a:moveTo>
                  <a:lnTo>
                    <a:pt x="1" y="486"/>
                  </a:lnTo>
                  <a:cubicBezTo>
                    <a:pt x="1" y="486"/>
                    <a:pt x="438" y="98"/>
                    <a:pt x="46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" name="Google Shape;201;p6"/>
            <p:cNvSpPr/>
            <p:nvPr/>
          </p:nvSpPr>
          <p:spPr>
            <a:xfrm rot="-1688081">
              <a:off x="8086977" y="473246"/>
              <a:ext cx="110777" cy="116608"/>
            </a:xfrm>
            <a:custGeom>
              <a:avLst/>
              <a:gdLst/>
              <a:ahLst/>
              <a:cxnLst/>
              <a:rect l="l" t="t" r="r" b="b"/>
              <a:pathLst>
                <a:path w="559" h="586" extrusionOk="0">
                  <a:moveTo>
                    <a:pt x="504" y="1"/>
                  </a:moveTo>
                  <a:cubicBezTo>
                    <a:pt x="487" y="1"/>
                    <a:pt x="471" y="9"/>
                    <a:pt x="462" y="27"/>
                  </a:cubicBezTo>
                  <a:cubicBezTo>
                    <a:pt x="340" y="197"/>
                    <a:pt x="195" y="367"/>
                    <a:pt x="25" y="489"/>
                  </a:cubicBezTo>
                  <a:cubicBezTo>
                    <a:pt x="0" y="513"/>
                    <a:pt x="0" y="537"/>
                    <a:pt x="25" y="562"/>
                  </a:cubicBezTo>
                  <a:cubicBezTo>
                    <a:pt x="25" y="562"/>
                    <a:pt x="49" y="562"/>
                    <a:pt x="49" y="586"/>
                  </a:cubicBezTo>
                  <a:cubicBezTo>
                    <a:pt x="73" y="562"/>
                    <a:pt x="73" y="562"/>
                    <a:pt x="73" y="562"/>
                  </a:cubicBezTo>
                  <a:cubicBezTo>
                    <a:pt x="267" y="416"/>
                    <a:pt x="413" y="246"/>
                    <a:pt x="559" y="51"/>
                  </a:cubicBezTo>
                  <a:cubicBezTo>
                    <a:pt x="559" y="21"/>
                    <a:pt x="531" y="1"/>
                    <a:pt x="504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" name="Google Shape;202;p6"/>
            <p:cNvSpPr/>
            <p:nvPr/>
          </p:nvSpPr>
          <p:spPr>
            <a:xfrm rot="-1688081">
              <a:off x="8145696" y="484405"/>
              <a:ext cx="102438" cy="116608"/>
            </a:xfrm>
            <a:custGeom>
              <a:avLst/>
              <a:gdLst/>
              <a:ahLst/>
              <a:cxnLst/>
              <a:rect l="l" t="t" r="r" b="b"/>
              <a:pathLst>
                <a:path w="511" h="584" extrusionOk="0">
                  <a:moveTo>
                    <a:pt x="510" y="1"/>
                  </a:moveTo>
                  <a:lnTo>
                    <a:pt x="0" y="584"/>
                  </a:lnTo>
                  <a:cubicBezTo>
                    <a:pt x="194" y="390"/>
                    <a:pt x="365" y="195"/>
                    <a:pt x="5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" name="Google Shape;203;p6"/>
            <p:cNvSpPr/>
            <p:nvPr/>
          </p:nvSpPr>
          <p:spPr>
            <a:xfrm rot="-1688081">
              <a:off x="8134246" y="477399"/>
              <a:ext cx="125070" cy="133266"/>
            </a:xfrm>
            <a:custGeom>
              <a:avLst/>
              <a:gdLst/>
              <a:ahLst/>
              <a:cxnLst/>
              <a:rect l="l" t="t" r="r" b="b"/>
              <a:pathLst>
                <a:path w="632" h="667" extrusionOk="0">
                  <a:moveTo>
                    <a:pt x="563" y="1"/>
                  </a:moveTo>
                  <a:cubicBezTo>
                    <a:pt x="547" y="1"/>
                    <a:pt x="535" y="18"/>
                    <a:pt x="535" y="35"/>
                  </a:cubicBezTo>
                  <a:cubicBezTo>
                    <a:pt x="389" y="254"/>
                    <a:pt x="219" y="448"/>
                    <a:pt x="25" y="594"/>
                  </a:cubicBezTo>
                  <a:cubicBezTo>
                    <a:pt x="0" y="618"/>
                    <a:pt x="0" y="642"/>
                    <a:pt x="25" y="667"/>
                  </a:cubicBezTo>
                  <a:lnTo>
                    <a:pt x="97" y="667"/>
                  </a:lnTo>
                  <a:cubicBezTo>
                    <a:pt x="292" y="496"/>
                    <a:pt x="486" y="278"/>
                    <a:pt x="632" y="59"/>
                  </a:cubicBezTo>
                  <a:cubicBezTo>
                    <a:pt x="632" y="35"/>
                    <a:pt x="608" y="11"/>
                    <a:pt x="583" y="11"/>
                  </a:cubicBezTo>
                  <a:cubicBezTo>
                    <a:pt x="576" y="3"/>
                    <a:pt x="569" y="1"/>
                    <a:pt x="563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" name="Google Shape;204;p6"/>
            <p:cNvSpPr/>
            <p:nvPr/>
          </p:nvSpPr>
          <p:spPr>
            <a:xfrm rot="-1688081">
              <a:off x="7849333" y="474447"/>
              <a:ext cx="145319" cy="57114"/>
            </a:xfrm>
            <a:custGeom>
              <a:avLst/>
              <a:gdLst/>
              <a:ahLst/>
              <a:cxnLst/>
              <a:rect l="l" t="t" r="r" b="b"/>
              <a:pathLst>
                <a:path w="729" h="287" extrusionOk="0">
                  <a:moveTo>
                    <a:pt x="254" y="0"/>
                  </a:moveTo>
                  <a:cubicBezTo>
                    <a:pt x="184" y="0"/>
                    <a:pt x="114" y="14"/>
                    <a:pt x="49" y="43"/>
                  </a:cubicBezTo>
                  <a:cubicBezTo>
                    <a:pt x="0" y="68"/>
                    <a:pt x="25" y="140"/>
                    <a:pt x="73" y="140"/>
                  </a:cubicBezTo>
                  <a:cubicBezTo>
                    <a:pt x="133" y="118"/>
                    <a:pt x="196" y="107"/>
                    <a:pt x="258" y="107"/>
                  </a:cubicBezTo>
                  <a:cubicBezTo>
                    <a:pt x="396" y="107"/>
                    <a:pt x="531" y="161"/>
                    <a:pt x="632" y="262"/>
                  </a:cubicBezTo>
                  <a:cubicBezTo>
                    <a:pt x="656" y="286"/>
                    <a:pt x="656" y="286"/>
                    <a:pt x="680" y="286"/>
                  </a:cubicBezTo>
                  <a:lnTo>
                    <a:pt x="705" y="286"/>
                  </a:lnTo>
                  <a:cubicBezTo>
                    <a:pt x="729" y="262"/>
                    <a:pt x="729" y="213"/>
                    <a:pt x="705" y="213"/>
                  </a:cubicBezTo>
                  <a:cubicBezTo>
                    <a:pt x="585" y="77"/>
                    <a:pt x="418" y="0"/>
                    <a:pt x="254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" name="Google Shape;205;p6"/>
            <p:cNvSpPr/>
            <p:nvPr/>
          </p:nvSpPr>
          <p:spPr>
            <a:xfrm rot="-1688081">
              <a:off x="8204018" y="501822"/>
              <a:ext cx="77425" cy="91621"/>
            </a:xfrm>
            <a:custGeom>
              <a:avLst/>
              <a:gdLst/>
              <a:ahLst/>
              <a:cxnLst/>
              <a:rect l="l" t="t" r="r" b="b"/>
              <a:pathLst>
                <a:path w="389" h="462" extrusionOk="0">
                  <a:moveTo>
                    <a:pt x="389" y="0"/>
                  </a:moveTo>
                  <a:lnTo>
                    <a:pt x="0" y="462"/>
                  </a:lnTo>
                  <a:cubicBezTo>
                    <a:pt x="0" y="462"/>
                    <a:pt x="364" y="146"/>
                    <a:pt x="38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" name="Google Shape;206;p6"/>
            <p:cNvSpPr/>
            <p:nvPr/>
          </p:nvSpPr>
          <p:spPr>
            <a:xfrm rot="-1688081">
              <a:off x="8189668" y="491995"/>
              <a:ext cx="101247" cy="111848"/>
            </a:xfrm>
            <a:custGeom>
              <a:avLst/>
              <a:gdLst/>
              <a:ahLst/>
              <a:cxnLst/>
              <a:rect l="l" t="t" r="r" b="b"/>
              <a:pathLst>
                <a:path w="511" h="566" extrusionOk="0">
                  <a:moveTo>
                    <a:pt x="462" y="1"/>
                  </a:moveTo>
                  <a:cubicBezTo>
                    <a:pt x="444" y="1"/>
                    <a:pt x="425" y="19"/>
                    <a:pt x="413" y="55"/>
                  </a:cubicBezTo>
                  <a:cubicBezTo>
                    <a:pt x="389" y="152"/>
                    <a:pt x="170" y="371"/>
                    <a:pt x="24" y="468"/>
                  </a:cubicBezTo>
                  <a:cubicBezTo>
                    <a:pt x="0" y="493"/>
                    <a:pt x="0" y="517"/>
                    <a:pt x="24" y="541"/>
                  </a:cubicBezTo>
                  <a:cubicBezTo>
                    <a:pt x="24" y="541"/>
                    <a:pt x="49" y="565"/>
                    <a:pt x="73" y="565"/>
                  </a:cubicBezTo>
                  <a:cubicBezTo>
                    <a:pt x="73" y="565"/>
                    <a:pt x="73" y="541"/>
                    <a:pt x="73" y="541"/>
                  </a:cubicBezTo>
                  <a:cubicBezTo>
                    <a:pt x="122" y="493"/>
                    <a:pt x="486" y="225"/>
                    <a:pt x="510" y="55"/>
                  </a:cubicBezTo>
                  <a:cubicBezTo>
                    <a:pt x="498" y="19"/>
                    <a:pt x="480" y="1"/>
                    <a:pt x="462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" name="Google Shape;207;p6"/>
            <p:cNvSpPr/>
            <p:nvPr/>
          </p:nvSpPr>
          <p:spPr>
            <a:xfrm rot="-1688081">
              <a:off x="7906533" y="365424"/>
              <a:ext cx="77425" cy="139215"/>
            </a:xfrm>
            <a:custGeom>
              <a:avLst/>
              <a:gdLst/>
              <a:ahLst/>
              <a:cxnLst/>
              <a:rect l="l" t="t" r="r" b="b"/>
              <a:pathLst>
                <a:path w="390" h="699" extrusionOk="0">
                  <a:moveTo>
                    <a:pt x="158" y="0"/>
                  </a:moveTo>
                  <a:cubicBezTo>
                    <a:pt x="146" y="0"/>
                    <a:pt x="134" y="6"/>
                    <a:pt x="122" y="18"/>
                  </a:cubicBezTo>
                  <a:cubicBezTo>
                    <a:pt x="0" y="237"/>
                    <a:pt x="98" y="529"/>
                    <a:pt x="292" y="699"/>
                  </a:cubicBezTo>
                  <a:lnTo>
                    <a:pt x="365" y="699"/>
                  </a:lnTo>
                  <a:cubicBezTo>
                    <a:pt x="389" y="674"/>
                    <a:pt x="389" y="650"/>
                    <a:pt x="365" y="626"/>
                  </a:cubicBezTo>
                  <a:cubicBezTo>
                    <a:pt x="171" y="504"/>
                    <a:pt x="122" y="261"/>
                    <a:pt x="195" y="67"/>
                  </a:cubicBezTo>
                  <a:cubicBezTo>
                    <a:pt x="219" y="43"/>
                    <a:pt x="219" y="18"/>
                    <a:pt x="195" y="18"/>
                  </a:cubicBezTo>
                  <a:cubicBezTo>
                    <a:pt x="183" y="6"/>
                    <a:pt x="171" y="0"/>
                    <a:pt x="158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" name="Google Shape;208;p6"/>
            <p:cNvSpPr/>
            <p:nvPr/>
          </p:nvSpPr>
          <p:spPr>
            <a:xfrm rot="-1688081">
              <a:off x="8626992" y="406417"/>
              <a:ext cx="366872" cy="1042332"/>
            </a:xfrm>
            <a:custGeom>
              <a:avLst/>
              <a:gdLst/>
              <a:ahLst/>
              <a:cxnLst/>
              <a:rect l="l" t="t" r="r" b="b"/>
              <a:pathLst>
                <a:path w="1848" h="5242" extrusionOk="0">
                  <a:moveTo>
                    <a:pt x="156" y="1"/>
                  </a:moveTo>
                  <a:cubicBezTo>
                    <a:pt x="122" y="1"/>
                    <a:pt x="86" y="7"/>
                    <a:pt x="49" y="19"/>
                  </a:cubicBezTo>
                  <a:cubicBezTo>
                    <a:pt x="25" y="19"/>
                    <a:pt x="1" y="43"/>
                    <a:pt x="1" y="68"/>
                  </a:cubicBezTo>
                  <a:cubicBezTo>
                    <a:pt x="25" y="92"/>
                    <a:pt x="25" y="116"/>
                    <a:pt x="49" y="116"/>
                  </a:cubicBezTo>
                  <a:lnTo>
                    <a:pt x="74" y="92"/>
                  </a:lnTo>
                  <a:lnTo>
                    <a:pt x="244" y="92"/>
                  </a:lnTo>
                  <a:cubicBezTo>
                    <a:pt x="251" y="99"/>
                    <a:pt x="258" y="102"/>
                    <a:pt x="265" y="102"/>
                  </a:cubicBezTo>
                  <a:cubicBezTo>
                    <a:pt x="280" y="102"/>
                    <a:pt x="292" y="85"/>
                    <a:pt x="292" y="68"/>
                  </a:cubicBezTo>
                  <a:cubicBezTo>
                    <a:pt x="292" y="43"/>
                    <a:pt x="268" y="19"/>
                    <a:pt x="244" y="19"/>
                  </a:cubicBezTo>
                  <a:cubicBezTo>
                    <a:pt x="220" y="7"/>
                    <a:pt x="189" y="1"/>
                    <a:pt x="156" y="1"/>
                  </a:cubicBezTo>
                  <a:close/>
                  <a:moveTo>
                    <a:pt x="438" y="43"/>
                  </a:moveTo>
                  <a:cubicBezTo>
                    <a:pt x="414" y="43"/>
                    <a:pt x="390" y="68"/>
                    <a:pt x="390" y="92"/>
                  </a:cubicBezTo>
                  <a:cubicBezTo>
                    <a:pt x="390" y="116"/>
                    <a:pt x="390" y="141"/>
                    <a:pt x="414" y="141"/>
                  </a:cubicBezTo>
                  <a:cubicBezTo>
                    <a:pt x="487" y="165"/>
                    <a:pt x="535" y="165"/>
                    <a:pt x="584" y="189"/>
                  </a:cubicBezTo>
                  <a:lnTo>
                    <a:pt x="608" y="189"/>
                  </a:lnTo>
                  <a:cubicBezTo>
                    <a:pt x="632" y="189"/>
                    <a:pt x="632" y="189"/>
                    <a:pt x="657" y="165"/>
                  </a:cubicBezTo>
                  <a:cubicBezTo>
                    <a:pt x="657" y="141"/>
                    <a:pt x="657" y="116"/>
                    <a:pt x="632" y="116"/>
                  </a:cubicBezTo>
                  <a:cubicBezTo>
                    <a:pt x="560" y="92"/>
                    <a:pt x="511" y="68"/>
                    <a:pt x="438" y="43"/>
                  </a:cubicBezTo>
                  <a:close/>
                  <a:moveTo>
                    <a:pt x="778" y="195"/>
                  </a:moveTo>
                  <a:cubicBezTo>
                    <a:pt x="766" y="195"/>
                    <a:pt x="754" y="201"/>
                    <a:pt x="754" y="213"/>
                  </a:cubicBezTo>
                  <a:cubicBezTo>
                    <a:pt x="730" y="238"/>
                    <a:pt x="730" y="262"/>
                    <a:pt x="754" y="286"/>
                  </a:cubicBezTo>
                  <a:cubicBezTo>
                    <a:pt x="803" y="311"/>
                    <a:pt x="851" y="359"/>
                    <a:pt x="875" y="384"/>
                  </a:cubicBezTo>
                  <a:cubicBezTo>
                    <a:pt x="900" y="408"/>
                    <a:pt x="900" y="408"/>
                    <a:pt x="924" y="408"/>
                  </a:cubicBezTo>
                  <a:lnTo>
                    <a:pt x="973" y="408"/>
                  </a:lnTo>
                  <a:cubicBezTo>
                    <a:pt x="973" y="384"/>
                    <a:pt x="973" y="359"/>
                    <a:pt x="973" y="335"/>
                  </a:cubicBezTo>
                  <a:cubicBezTo>
                    <a:pt x="924" y="286"/>
                    <a:pt x="875" y="238"/>
                    <a:pt x="803" y="213"/>
                  </a:cubicBezTo>
                  <a:cubicBezTo>
                    <a:pt x="803" y="201"/>
                    <a:pt x="790" y="195"/>
                    <a:pt x="778" y="195"/>
                  </a:cubicBezTo>
                  <a:close/>
                  <a:moveTo>
                    <a:pt x="1033" y="438"/>
                  </a:moveTo>
                  <a:cubicBezTo>
                    <a:pt x="1021" y="438"/>
                    <a:pt x="1009" y="444"/>
                    <a:pt x="997" y="456"/>
                  </a:cubicBezTo>
                  <a:cubicBezTo>
                    <a:pt x="973" y="456"/>
                    <a:pt x="973" y="505"/>
                    <a:pt x="997" y="529"/>
                  </a:cubicBezTo>
                  <a:cubicBezTo>
                    <a:pt x="1021" y="578"/>
                    <a:pt x="1045" y="626"/>
                    <a:pt x="1070" y="675"/>
                  </a:cubicBezTo>
                  <a:cubicBezTo>
                    <a:pt x="1070" y="699"/>
                    <a:pt x="1094" y="724"/>
                    <a:pt x="1118" y="724"/>
                  </a:cubicBezTo>
                  <a:lnTo>
                    <a:pt x="1118" y="699"/>
                  </a:lnTo>
                  <a:cubicBezTo>
                    <a:pt x="1143" y="675"/>
                    <a:pt x="1167" y="651"/>
                    <a:pt x="1143" y="626"/>
                  </a:cubicBezTo>
                  <a:cubicBezTo>
                    <a:pt x="1118" y="578"/>
                    <a:pt x="1094" y="505"/>
                    <a:pt x="1070" y="456"/>
                  </a:cubicBezTo>
                  <a:cubicBezTo>
                    <a:pt x="1058" y="444"/>
                    <a:pt x="1045" y="438"/>
                    <a:pt x="1033" y="438"/>
                  </a:cubicBezTo>
                  <a:close/>
                  <a:moveTo>
                    <a:pt x="1143" y="796"/>
                  </a:moveTo>
                  <a:cubicBezTo>
                    <a:pt x="1118" y="821"/>
                    <a:pt x="1118" y="845"/>
                    <a:pt x="1118" y="869"/>
                  </a:cubicBezTo>
                  <a:cubicBezTo>
                    <a:pt x="1118" y="918"/>
                    <a:pt x="1143" y="991"/>
                    <a:pt x="1143" y="991"/>
                  </a:cubicBezTo>
                  <a:lnTo>
                    <a:pt x="1143" y="1039"/>
                  </a:lnTo>
                  <a:cubicBezTo>
                    <a:pt x="1143" y="1064"/>
                    <a:pt x="1167" y="1088"/>
                    <a:pt x="1191" y="1088"/>
                  </a:cubicBezTo>
                  <a:cubicBezTo>
                    <a:pt x="1215" y="1088"/>
                    <a:pt x="1240" y="1064"/>
                    <a:pt x="1240" y="1039"/>
                  </a:cubicBezTo>
                  <a:cubicBezTo>
                    <a:pt x="1240" y="1015"/>
                    <a:pt x="1240" y="1015"/>
                    <a:pt x="1240" y="991"/>
                  </a:cubicBezTo>
                  <a:cubicBezTo>
                    <a:pt x="1215" y="942"/>
                    <a:pt x="1215" y="894"/>
                    <a:pt x="1215" y="845"/>
                  </a:cubicBezTo>
                  <a:cubicBezTo>
                    <a:pt x="1191" y="821"/>
                    <a:pt x="1167" y="796"/>
                    <a:pt x="1143" y="796"/>
                  </a:cubicBezTo>
                  <a:close/>
                  <a:moveTo>
                    <a:pt x="1191" y="1185"/>
                  </a:moveTo>
                  <a:cubicBezTo>
                    <a:pt x="1167" y="1185"/>
                    <a:pt x="1143" y="1209"/>
                    <a:pt x="1143" y="1234"/>
                  </a:cubicBezTo>
                  <a:cubicBezTo>
                    <a:pt x="1143" y="1282"/>
                    <a:pt x="1143" y="1355"/>
                    <a:pt x="1118" y="1404"/>
                  </a:cubicBezTo>
                  <a:cubicBezTo>
                    <a:pt x="1118" y="1428"/>
                    <a:pt x="1143" y="1452"/>
                    <a:pt x="1167" y="1452"/>
                  </a:cubicBezTo>
                  <a:cubicBezTo>
                    <a:pt x="1191" y="1452"/>
                    <a:pt x="1215" y="1452"/>
                    <a:pt x="1215" y="1428"/>
                  </a:cubicBezTo>
                  <a:cubicBezTo>
                    <a:pt x="1215" y="1355"/>
                    <a:pt x="1240" y="1307"/>
                    <a:pt x="1240" y="1234"/>
                  </a:cubicBezTo>
                  <a:cubicBezTo>
                    <a:pt x="1240" y="1209"/>
                    <a:pt x="1215" y="1185"/>
                    <a:pt x="1191" y="1185"/>
                  </a:cubicBezTo>
                  <a:close/>
                  <a:moveTo>
                    <a:pt x="1107" y="1549"/>
                  </a:moveTo>
                  <a:cubicBezTo>
                    <a:pt x="1093" y="1549"/>
                    <a:pt x="1078" y="1557"/>
                    <a:pt x="1070" y="1574"/>
                  </a:cubicBezTo>
                  <a:cubicBezTo>
                    <a:pt x="1045" y="1622"/>
                    <a:pt x="997" y="1695"/>
                    <a:pt x="973" y="1744"/>
                  </a:cubicBezTo>
                  <a:cubicBezTo>
                    <a:pt x="948" y="1744"/>
                    <a:pt x="948" y="1792"/>
                    <a:pt x="973" y="1792"/>
                  </a:cubicBezTo>
                  <a:lnTo>
                    <a:pt x="1045" y="1792"/>
                  </a:lnTo>
                  <a:cubicBezTo>
                    <a:pt x="1094" y="1744"/>
                    <a:pt x="1118" y="1671"/>
                    <a:pt x="1143" y="1622"/>
                  </a:cubicBezTo>
                  <a:cubicBezTo>
                    <a:pt x="1158" y="1575"/>
                    <a:pt x="1133" y="1549"/>
                    <a:pt x="1107" y="1549"/>
                  </a:cubicBezTo>
                  <a:close/>
                  <a:moveTo>
                    <a:pt x="438" y="1792"/>
                  </a:moveTo>
                  <a:cubicBezTo>
                    <a:pt x="394" y="1792"/>
                    <a:pt x="390" y="1893"/>
                    <a:pt x="426" y="1893"/>
                  </a:cubicBezTo>
                  <a:cubicBezTo>
                    <a:pt x="430" y="1893"/>
                    <a:pt x="434" y="1892"/>
                    <a:pt x="438" y="1890"/>
                  </a:cubicBezTo>
                  <a:lnTo>
                    <a:pt x="632" y="1890"/>
                  </a:lnTo>
                  <a:cubicBezTo>
                    <a:pt x="657" y="1890"/>
                    <a:pt x="681" y="1890"/>
                    <a:pt x="681" y="1841"/>
                  </a:cubicBezTo>
                  <a:cubicBezTo>
                    <a:pt x="681" y="1817"/>
                    <a:pt x="657" y="1817"/>
                    <a:pt x="632" y="1792"/>
                  </a:cubicBezTo>
                  <a:close/>
                  <a:moveTo>
                    <a:pt x="244" y="1841"/>
                  </a:moveTo>
                  <a:cubicBezTo>
                    <a:pt x="171" y="1865"/>
                    <a:pt x="98" y="1914"/>
                    <a:pt x="74" y="1963"/>
                  </a:cubicBezTo>
                  <a:cubicBezTo>
                    <a:pt x="49" y="1987"/>
                    <a:pt x="49" y="2011"/>
                    <a:pt x="74" y="2011"/>
                  </a:cubicBezTo>
                  <a:cubicBezTo>
                    <a:pt x="74" y="2023"/>
                    <a:pt x="74" y="2029"/>
                    <a:pt x="77" y="2029"/>
                  </a:cubicBezTo>
                  <a:cubicBezTo>
                    <a:pt x="80" y="2029"/>
                    <a:pt x="86" y="2023"/>
                    <a:pt x="98" y="2011"/>
                  </a:cubicBezTo>
                  <a:cubicBezTo>
                    <a:pt x="98" y="2023"/>
                    <a:pt x="104" y="2029"/>
                    <a:pt x="110" y="2029"/>
                  </a:cubicBezTo>
                  <a:cubicBezTo>
                    <a:pt x="116" y="2029"/>
                    <a:pt x="122" y="2023"/>
                    <a:pt x="122" y="2011"/>
                  </a:cubicBezTo>
                  <a:cubicBezTo>
                    <a:pt x="171" y="1987"/>
                    <a:pt x="220" y="1938"/>
                    <a:pt x="268" y="1938"/>
                  </a:cubicBezTo>
                  <a:cubicBezTo>
                    <a:pt x="292" y="1938"/>
                    <a:pt x="317" y="1914"/>
                    <a:pt x="292" y="1865"/>
                  </a:cubicBezTo>
                  <a:cubicBezTo>
                    <a:pt x="292" y="1841"/>
                    <a:pt x="268" y="1841"/>
                    <a:pt x="244" y="1841"/>
                  </a:cubicBezTo>
                  <a:close/>
                  <a:moveTo>
                    <a:pt x="803" y="1841"/>
                  </a:moveTo>
                  <a:cubicBezTo>
                    <a:pt x="778" y="1841"/>
                    <a:pt x="754" y="1841"/>
                    <a:pt x="754" y="1865"/>
                  </a:cubicBezTo>
                  <a:cubicBezTo>
                    <a:pt x="754" y="1890"/>
                    <a:pt x="754" y="1914"/>
                    <a:pt x="778" y="1938"/>
                  </a:cubicBezTo>
                  <a:lnTo>
                    <a:pt x="705" y="1987"/>
                  </a:lnTo>
                  <a:cubicBezTo>
                    <a:pt x="681" y="2011"/>
                    <a:pt x="681" y="2035"/>
                    <a:pt x="705" y="2060"/>
                  </a:cubicBezTo>
                  <a:lnTo>
                    <a:pt x="754" y="2060"/>
                  </a:lnTo>
                  <a:cubicBezTo>
                    <a:pt x="754" y="2060"/>
                    <a:pt x="754" y="2060"/>
                    <a:pt x="754" y="2035"/>
                  </a:cubicBezTo>
                  <a:cubicBezTo>
                    <a:pt x="803" y="2011"/>
                    <a:pt x="827" y="1987"/>
                    <a:pt x="875" y="1938"/>
                  </a:cubicBezTo>
                  <a:lnTo>
                    <a:pt x="948" y="1963"/>
                  </a:lnTo>
                  <a:cubicBezTo>
                    <a:pt x="955" y="1970"/>
                    <a:pt x="963" y="1973"/>
                    <a:pt x="970" y="1973"/>
                  </a:cubicBezTo>
                  <a:cubicBezTo>
                    <a:pt x="987" y="1973"/>
                    <a:pt x="1004" y="1955"/>
                    <a:pt x="1021" y="1938"/>
                  </a:cubicBezTo>
                  <a:cubicBezTo>
                    <a:pt x="1021" y="1914"/>
                    <a:pt x="997" y="1890"/>
                    <a:pt x="997" y="1890"/>
                  </a:cubicBezTo>
                  <a:lnTo>
                    <a:pt x="900" y="1841"/>
                  </a:lnTo>
                  <a:close/>
                  <a:moveTo>
                    <a:pt x="1143" y="1993"/>
                  </a:moveTo>
                  <a:cubicBezTo>
                    <a:pt x="1130" y="1993"/>
                    <a:pt x="1118" y="1999"/>
                    <a:pt x="1118" y="2011"/>
                  </a:cubicBezTo>
                  <a:cubicBezTo>
                    <a:pt x="1094" y="2035"/>
                    <a:pt x="1094" y="2060"/>
                    <a:pt x="1118" y="2084"/>
                  </a:cubicBezTo>
                  <a:cubicBezTo>
                    <a:pt x="1167" y="2108"/>
                    <a:pt x="1191" y="2157"/>
                    <a:pt x="1240" y="2205"/>
                  </a:cubicBezTo>
                  <a:cubicBezTo>
                    <a:pt x="1240" y="2205"/>
                    <a:pt x="1264" y="2205"/>
                    <a:pt x="1264" y="2230"/>
                  </a:cubicBezTo>
                  <a:lnTo>
                    <a:pt x="1313" y="2230"/>
                  </a:lnTo>
                  <a:cubicBezTo>
                    <a:pt x="1337" y="2205"/>
                    <a:pt x="1337" y="2181"/>
                    <a:pt x="1313" y="2157"/>
                  </a:cubicBezTo>
                  <a:cubicBezTo>
                    <a:pt x="1264" y="2108"/>
                    <a:pt x="1215" y="2060"/>
                    <a:pt x="1167" y="2011"/>
                  </a:cubicBezTo>
                  <a:cubicBezTo>
                    <a:pt x="1167" y="1999"/>
                    <a:pt x="1155" y="1993"/>
                    <a:pt x="1143" y="1993"/>
                  </a:cubicBezTo>
                  <a:close/>
                  <a:moveTo>
                    <a:pt x="585" y="2074"/>
                  </a:moveTo>
                  <a:cubicBezTo>
                    <a:pt x="576" y="2074"/>
                    <a:pt x="567" y="2077"/>
                    <a:pt x="560" y="2084"/>
                  </a:cubicBezTo>
                  <a:cubicBezTo>
                    <a:pt x="511" y="2108"/>
                    <a:pt x="462" y="2133"/>
                    <a:pt x="414" y="2157"/>
                  </a:cubicBezTo>
                  <a:cubicBezTo>
                    <a:pt x="365" y="2157"/>
                    <a:pt x="365" y="2230"/>
                    <a:pt x="414" y="2254"/>
                  </a:cubicBezTo>
                  <a:lnTo>
                    <a:pt x="438" y="2230"/>
                  </a:lnTo>
                  <a:cubicBezTo>
                    <a:pt x="487" y="2205"/>
                    <a:pt x="560" y="2181"/>
                    <a:pt x="608" y="2157"/>
                  </a:cubicBezTo>
                  <a:cubicBezTo>
                    <a:pt x="632" y="2157"/>
                    <a:pt x="632" y="2133"/>
                    <a:pt x="632" y="2108"/>
                  </a:cubicBezTo>
                  <a:cubicBezTo>
                    <a:pt x="632" y="2091"/>
                    <a:pt x="608" y="2074"/>
                    <a:pt x="585" y="2074"/>
                  </a:cubicBezTo>
                  <a:close/>
                  <a:moveTo>
                    <a:pt x="49" y="2108"/>
                  </a:moveTo>
                  <a:cubicBezTo>
                    <a:pt x="25" y="2133"/>
                    <a:pt x="1" y="2157"/>
                    <a:pt x="25" y="2181"/>
                  </a:cubicBezTo>
                  <a:cubicBezTo>
                    <a:pt x="74" y="2230"/>
                    <a:pt x="147" y="2278"/>
                    <a:pt x="220" y="2278"/>
                  </a:cubicBezTo>
                  <a:lnTo>
                    <a:pt x="244" y="2278"/>
                  </a:lnTo>
                  <a:cubicBezTo>
                    <a:pt x="244" y="2278"/>
                    <a:pt x="268" y="2254"/>
                    <a:pt x="268" y="2230"/>
                  </a:cubicBezTo>
                  <a:cubicBezTo>
                    <a:pt x="268" y="2205"/>
                    <a:pt x="244" y="2181"/>
                    <a:pt x="220" y="2181"/>
                  </a:cubicBezTo>
                  <a:cubicBezTo>
                    <a:pt x="195" y="2181"/>
                    <a:pt x="122" y="2181"/>
                    <a:pt x="98" y="2133"/>
                  </a:cubicBezTo>
                  <a:cubicBezTo>
                    <a:pt x="98" y="2108"/>
                    <a:pt x="74" y="2108"/>
                    <a:pt x="49" y="2108"/>
                  </a:cubicBezTo>
                  <a:close/>
                  <a:moveTo>
                    <a:pt x="1361" y="2278"/>
                  </a:moveTo>
                  <a:cubicBezTo>
                    <a:pt x="1337" y="2303"/>
                    <a:pt x="1313" y="2327"/>
                    <a:pt x="1337" y="2351"/>
                  </a:cubicBezTo>
                  <a:cubicBezTo>
                    <a:pt x="1337" y="2400"/>
                    <a:pt x="1361" y="2448"/>
                    <a:pt x="1361" y="2521"/>
                  </a:cubicBezTo>
                  <a:cubicBezTo>
                    <a:pt x="1361" y="2546"/>
                    <a:pt x="1386" y="2570"/>
                    <a:pt x="1410" y="2570"/>
                  </a:cubicBezTo>
                  <a:cubicBezTo>
                    <a:pt x="1434" y="2570"/>
                    <a:pt x="1458" y="2546"/>
                    <a:pt x="1458" y="2521"/>
                  </a:cubicBezTo>
                  <a:cubicBezTo>
                    <a:pt x="1458" y="2448"/>
                    <a:pt x="1434" y="2375"/>
                    <a:pt x="1410" y="2327"/>
                  </a:cubicBezTo>
                  <a:cubicBezTo>
                    <a:pt x="1410" y="2303"/>
                    <a:pt x="1361" y="2278"/>
                    <a:pt x="1361" y="2278"/>
                  </a:cubicBezTo>
                  <a:close/>
                  <a:moveTo>
                    <a:pt x="1402" y="2657"/>
                  </a:moveTo>
                  <a:cubicBezTo>
                    <a:pt x="1383" y="2657"/>
                    <a:pt x="1378" y="2674"/>
                    <a:pt x="1361" y="2691"/>
                  </a:cubicBezTo>
                  <a:cubicBezTo>
                    <a:pt x="1361" y="2764"/>
                    <a:pt x="1337" y="2813"/>
                    <a:pt x="1313" y="2861"/>
                  </a:cubicBezTo>
                  <a:cubicBezTo>
                    <a:pt x="1313" y="2886"/>
                    <a:pt x="1337" y="2910"/>
                    <a:pt x="1361" y="2934"/>
                  </a:cubicBezTo>
                  <a:cubicBezTo>
                    <a:pt x="1386" y="2934"/>
                    <a:pt x="1410" y="2934"/>
                    <a:pt x="1410" y="2910"/>
                  </a:cubicBezTo>
                  <a:cubicBezTo>
                    <a:pt x="1434" y="2837"/>
                    <a:pt x="1458" y="2764"/>
                    <a:pt x="1458" y="2716"/>
                  </a:cubicBezTo>
                  <a:cubicBezTo>
                    <a:pt x="1458" y="2691"/>
                    <a:pt x="1458" y="2667"/>
                    <a:pt x="1434" y="2667"/>
                  </a:cubicBezTo>
                  <a:cubicBezTo>
                    <a:pt x="1420" y="2660"/>
                    <a:pt x="1410" y="2657"/>
                    <a:pt x="1402" y="2657"/>
                  </a:cubicBezTo>
                  <a:close/>
                  <a:moveTo>
                    <a:pt x="1288" y="3021"/>
                  </a:moveTo>
                  <a:cubicBezTo>
                    <a:pt x="1272" y="3021"/>
                    <a:pt x="1256" y="3031"/>
                    <a:pt x="1240" y="3031"/>
                  </a:cubicBezTo>
                  <a:lnTo>
                    <a:pt x="1167" y="3201"/>
                  </a:lnTo>
                  <a:cubicBezTo>
                    <a:pt x="1143" y="3226"/>
                    <a:pt x="1167" y="3250"/>
                    <a:pt x="1191" y="3274"/>
                  </a:cubicBezTo>
                  <a:cubicBezTo>
                    <a:pt x="1215" y="3274"/>
                    <a:pt x="1240" y="3274"/>
                    <a:pt x="1240" y="3250"/>
                  </a:cubicBezTo>
                  <a:cubicBezTo>
                    <a:pt x="1264" y="3201"/>
                    <a:pt x="1313" y="3153"/>
                    <a:pt x="1337" y="3080"/>
                  </a:cubicBezTo>
                  <a:cubicBezTo>
                    <a:pt x="1337" y="3056"/>
                    <a:pt x="1337" y="3031"/>
                    <a:pt x="1313" y="3031"/>
                  </a:cubicBezTo>
                  <a:cubicBezTo>
                    <a:pt x="1305" y="3023"/>
                    <a:pt x="1296" y="3021"/>
                    <a:pt x="1288" y="3021"/>
                  </a:cubicBezTo>
                  <a:close/>
                  <a:moveTo>
                    <a:pt x="1124" y="3351"/>
                  </a:moveTo>
                  <a:cubicBezTo>
                    <a:pt x="1112" y="3351"/>
                    <a:pt x="1101" y="3357"/>
                    <a:pt x="1094" y="3371"/>
                  </a:cubicBezTo>
                  <a:cubicBezTo>
                    <a:pt x="1045" y="3444"/>
                    <a:pt x="1021" y="3493"/>
                    <a:pt x="997" y="3542"/>
                  </a:cubicBezTo>
                  <a:cubicBezTo>
                    <a:pt x="973" y="3542"/>
                    <a:pt x="973" y="3566"/>
                    <a:pt x="997" y="3590"/>
                  </a:cubicBezTo>
                  <a:lnTo>
                    <a:pt x="1070" y="3590"/>
                  </a:lnTo>
                  <a:cubicBezTo>
                    <a:pt x="1094" y="3542"/>
                    <a:pt x="1143" y="3493"/>
                    <a:pt x="1167" y="3420"/>
                  </a:cubicBezTo>
                  <a:cubicBezTo>
                    <a:pt x="1184" y="3386"/>
                    <a:pt x="1153" y="3351"/>
                    <a:pt x="1124" y="3351"/>
                  </a:cubicBezTo>
                  <a:close/>
                  <a:moveTo>
                    <a:pt x="705" y="3566"/>
                  </a:moveTo>
                  <a:cubicBezTo>
                    <a:pt x="632" y="3566"/>
                    <a:pt x="560" y="3590"/>
                    <a:pt x="511" y="3639"/>
                  </a:cubicBezTo>
                  <a:cubicBezTo>
                    <a:pt x="487" y="3639"/>
                    <a:pt x="487" y="3687"/>
                    <a:pt x="511" y="3687"/>
                  </a:cubicBezTo>
                  <a:cubicBezTo>
                    <a:pt x="511" y="3699"/>
                    <a:pt x="511" y="3705"/>
                    <a:pt x="514" y="3705"/>
                  </a:cubicBezTo>
                  <a:cubicBezTo>
                    <a:pt x="517" y="3705"/>
                    <a:pt x="523" y="3699"/>
                    <a:pt x="535" y="3687"/>
                  </a:cubicBezTo>
                  <a:cubicBezTo>
                    <a:pt x="535" y="3687"/>
                    <a:pt x="535" y="3712"/>
                    <a:pt x="560" y="3712"/>
                  </a:cubicBezTo>
                  <a:cubicBezTo>
                    <a:pt x="608" y="3663"/>
                    <a:pt x="657" y="3663"/>
                    <a:pt x="705" y="3663"/>
                  </a:cubicBezTo>
                  <a:cubicBezTo>
                    <a:pt x="730" y="3663"/>
                    <a:pt x="754" y="3639"/>
                    <a:pt x="754" y="3614"/>
                  </a:cubicBezTo>
                  <a:cubicBezTo>
                    <a:pt x="754" y="3590"/>
                    <a:pt x="730" y="3566"/>
                    <a:pt x="705" y="3566"/>
                  </a:cubicBezTo>
                  <a:close/>
                  <a:moveTo>
                    <a:pt x="900" y="3590"/>
                  </a:moveTo>
                  <a:cubicBezTo>
                    <a:pt x="875" y="3590"/>
                    <a:pt x="851" y="3614"/>
                    <a:pt x="851" y="3639"/>
                  </a:cubicBezTo>
                  <a:cubicBezTo>
                    <a:pt x="827" y="3639"/>
                    <a:pt x="851" y="3663"/>
                    <a:pt x="851" y="3687"/>
                  </a:cubicBezTo>
                  <a:cubicBezTo>
                    <a:pt x="827" y="3736"/>
                    <a:pt x="778" y="3760"/>
                    <a:pt x="730" y="3809"/>
                  </a:cubicBezTo>
                  <a:cubicBezTo>
                    <a:pt x="730" y="3833"/>
                    <a:pt x="730" y="3857"/>
                    <a:pt x="730" y="3882"/>
                  </a:cubicBezTo>
                  <a:lnTo>
                    <a:pt x="803" y="3882"/>
                  </a:lnTo>
                  <a:cubicBezTo>
                    <a:pt x="851" y="3833"/>
                    <a:pt x="900" y="3784"/>
                    <a:pt x="948" y="3736"/>
                  </a:cubicBezTo>
                  <a:cubicBezTo>
                    <a:pt x="948" y="3736"/>
                    <a:pt x="948" y="3712"/>
                    <a:pt x="948" y="3712"/>
                  </a:cubicBezTo>
                  <a:cubicBezTo>
                    <a:pt x="973" y="3712"/>
                    <a:pt x="1021" y="3736"/>
                    <a:pt x="1045" y="3736"/>
                  </a:cubicBezTo>
                  <a:cubicBezTo>
                    <a:pt x="1053" y="3743"/>
                    <a:pt x="1060" y="3746"/>
                    <a:pt x="1067" y="3746"/>
                  </a:cubicBezTo>
                  <a:cubicBezTo>
                    <a:pt x="1084" y="3746"/>
                    <a:pt x="1101" y="3729"/>
                    <a:pt x="1118" y="3712"/>
                  </a:cubicBezTo>
                  <a:cubicBezTo>
                    <a:pt x="1118" y="3712"/>
                    <a:pt x="1118" y="3663"/>
                    <a:pt x="1094" y="3663"/>
                  </a:cubicBezTo>
                  <a:cubicBezTo>
                    <a:pt x="1021" y="3639"/>
                    <a:pt x="973" y="3614"/>
                    <a:pt x="900" y="3590"/>
                  </a:cubicBezTo>
                  <a:close/>
                  <a:moveTo>
                    <a:pt x="1231" y="3742"/>
                  </a:moveTo>
                  <a:cubicBezTo>
                    <a:pt x="1222" y="3742"/>
                    <a:pt x="1215" y="3748"/>
                    <a:pt x="1215" y="3760"/>
                  </a:cubicBezTo>
                  <a:cubicBezTo>
                    <a:pt x="1191" y="3784"/>
                    <a:pt x="1191" y="3809"/>
                    <a:pt x="1215" y="3833"/>
                  </a:cubicBezTo>
                  <a:cubicBezTo>
                    <a:pt x="1264" y="3857"/>
                    <a:pt x="1313" y="3882"/>
                    <a:pt x="1361" y="3930"/>
                  </a:cubicBezTo>
                  <a:lnTo>
                    <a:pt x="1386" y="3930"/>
                  </a:lnTo>
                  <a:cubicBezTo>
                    <a:pt x="1386" y="3930"/>
                    <a:pt x="1396" y="3941"/>
                    <a:pt x="1411" y="3941"/>
                  </a:cubicBezTo>
                  <a:cubicBezTo>
                    <a:pt x="1418" y="3941"/>
                    <a:pt x="1426" y="3938"/>
                    <a:pt x="1434" y="3930"/>
                  </a:cubicBezTo>
                  <a:cubicBezTo>
                    <a:pt x="1434" y="3930"/>
                    <a:pt x="1434" y="3882"/>
                    <a:pt x="1434" y="3882"/>
                  </a:cubicBezTo>
                  <a:cubicBezTo>
                    <a:pt x="1386" y="3833"/>
                    <a:pt x="1313" y="3784"/>
                    <a:pt x="1264" y="3760"/>
                  </a:cubicBezTo>
                  <a:cubicBezTo>
                    <a:pt x="1252" y="3748"/>
                    <a:pt x="1240" y="3742"/>
                    <a:pt x="1231" y="3742"/>
                  </a:cubicBezTo>
                  <a:close/>
                  <a:moveTo>
                    <a:pt x="462" y="3784"/>
                  </a:moveTo>
                  <a:cubicBezTo>
                    <a:pt x="438" y="3784"/>
                    <a:pt x="414" y="3809"/>
                    <a:pt x="438" y="3833"/>
                  </a:cubicBezTo>
                  <a:cubicBezTo>
                    <a:pt x="438" y="3906"/>
                    <a:pt x="487" y="3979"/>
                    <a:pt x="584" y="3979"/>
                  </a:cubicBezTo>
                  <a:lnTo>
                    <a:pt x="608" y="3979"/>
                  </a:lnTo>
                  <a:cubicBezTo>
                    <a:pt x="632" y="3979"/>
                    <a:pt x="657" y="3954"/>
                    <a:pt x="657" y="3906"/>
                  </a:cubicBezTo>
                  <a:cubicBezTo>
                    <a:pt x="632" y="3882"/>
                    <a:pt x="608" y="3882"/>
                    <a:pt x="584" y="3882"/>
                  </a:cubicBezTo>
                  <a:cubicBezTo>
                    <a:pt x="560" y="3882"/>
                    <a:pt x="511" y="3882"/>
                    <a:pt x="511" y="3809"/>
                  </a:cubicBezTo>
                  <a:cubicBezTo>
                    <a:pt x="511" y="3784"/>
                    <a:pt x="487" y="3784"/>
                    <a:pt x="462" y="3784"/>
                  </a:cubicBezTo>
                  <a:close/>
                  <a:moveTo>
                    <a:pt x="1520" y="3963"/>
                  </a:moveTo>
                  <a:cubicBezTo>
                    <a:pt x="1480" y="3963"/>
                    <a:pt x="1445" y="4014"/>
                    <a:pt x="1483" y="4052"/>
                  </a:cubicBezTo>
                  <a:cubicBezTo>
                    <a:pt x="1507" y="4100"/>
                    <a:pt x="1556" y="4149"/>
                    <a:pt x="1580" y="4197"/>
                  </a:cubicBezTo>
                  <a:cubicBezTo>
                    <a:pt x="1604" y="4197"/>
                    <a:pt x="1604" y="4222"/>
                    <a:pt x="1628" y="4222"/>
                  </a:cubicBezTo>
                  <a:lnTo>
                    <a:pt x="1628" y="4197"/>
                  </a:lnTo>
                  <a:lnTo>
                    <a:pt x="1653" y="4197"/>
                  </a:lnTo>
                  <a:cubicBezTo>
                    <a:pt x="1677" y="4197"/>
                    <a:pt x="1677" y="4173"/>
                    <a:pt x="1677" y="4149"/>
                  </a:cubicBezTo>
                  <a:cubicBezTo>
                    <a:pt x="1628" y="4100"/>
                    <a:pt x="1604" y="4027"/>
                    <a:pt x="1556" y="3979"/>
                  </a:cubicBezTo>
                  <a:cubicBezTo>
                    <a:pt x="1544" y="3967"/>
                    <a:pt x="1532" y="3963"/>
                    <a:pt x="1520" y="3963"/>
                  </a:cubicBezTo>
                  <a:close/>
                  <a:moveTo>
                    <a:pt x="1722" y="4285"/>
                  </a:moveTo>
                  <a:cubicBezTo>
                    <a:pt x="1716" y="4285"/>
                    <a:pt x="1708" y="4287"/>
                    <a:pt x="1701" y="4295"/>
                  </a:cubicBezTo>
                  <a:cubicBezTo>
                    <a:pt x="1677" y="4295"/>
                    <a:pt x="1653" y="4319"/>
                    <a:pt x="1677" y="4343"/>
                  </a:cubicBezTo>
                  <a:cubicBezTo>
                    <a:pt x="1701" y="4416"/>
                    <a:pt x="1726" y="4465"/>
                    <a:pt x="1726" y="4513"/>
                  </a:cubicBezTo>
                  <a:cubicBezTo>
                    <a:pt x="1726" y="4537"/>
                    <a:pt x="1750" y="4562"/>
                    <a:pt x="1774" y="4562"/>
                  </a:cubicBezTo>
                  <a:cubicBezTo>
                    <a:pt x="1799" y="4562"/>
                    <a:pt x="1823" y="4513"/>
                    <a:pt x="1823" y="4489"/>
                  </a:cubicBezTo>
                  <a:cubicBezTo>
                    <a:pt x="1799" y="4440"/>
                    <a:pt x="1774" y="4367"/>
                    <a:pt x="1750" y="4319"/>
                  </a:cubicBezTo>
                  <a:cubicBezTo>
                    <a:pt x="1750" y="4302"/>
                    <a:pt x="1738" y="4285"/>
                    <a:pt x="1722" y="4285"/>
                  </a:cubicBezTo>
                  <a:close/>
                  <a:moveTo>
                    <a:pt x="1799" y="4635"/>
                  </a:moveTo>
                  <a:cubicBezTo>
                    <a:pt x="1774" y="4659"/>
                    <a:pt x="1750" y="4683"/>
                    <a:pt x="1750" y="4708"/>
                  </a:cubicBezTo>
                  <a:lnTo>
                    <a:pt x="1750" y="4780"/>
                  </a:lnTo>
                  <a:lnTo>
                    <a:pt x="1750" y="4878"/>
                  </a:lnTo>
                  <a:cubicBezTo>
                    <a:pt x="1750" y="4902"/>
                    <a:pt x="1774" y="4926"/>
                    <a:pt x="1799" y="4926"/>
                  </a:cubicBezTo>
                  <a:cubicBezTo>
                    <a:pt x="1823" y="4926"/>
                    <a:pt x="1847" y="4902"/>
                    <a:pt x="1847" y="4878"/>
                  </a:cubicBezTo>
                  <a:lnTo>
                    <a:pt x="1847" y="4780"/>
                  </a:lnTo>
                  <a:lnTo>
                    <a:pt x="1847" y="4683"/>
                  </a:lnTo>
                  <a:cubicBezTo>
                    <a:pt x="1847" y="4659"/>
                    <a:pt x="1823" y="4635"/>
                    <a:pt x="1799" y="4635"/>
                  </a:cubicBezTo>
                  <a:close/>
                  <a:moveTo>
                    <a:pt x="1799" y="5023"/>
                  </a:moveTo>
                  <a:cubicBezTo>
                    <a:pt x="1774" y="5023"/>
                    <a:pt x="1750" y="5023"/>
                    <a:pt x="1750" y="5048"/>
                  </a:cubicBezTo>
                  <a:cubicBezTo>
                    <a:pt x="1726" y="5096"/>
                    <a:pt x="1726" y="5145"/>
                    <a:pt x="1726" y="5169"/>
                  </a:cubicBezTo>
                  <a:cubicBezTo>
                    <a:pt x="1701" y="5193"/>
                    <a:pt x="1726" y="5218"/>
                    <a:pt x="1750" y="5242"/>
                  </a:cubicBezTo>
                  <a:cubicBezTo>
                    <a:pt x="1774" y="5242"/>
                    <a:pt x="1799" y="5218"/>
                    <a:pt x="1799" y="5193"/>
                  </a:cubicBezTo>
                  <a:cubicBezTo>
                    <a:pt x="1823" y="5169"/>
                    <a:pt x="1823" y="5121"/>
                    <a:pt x="1823" y="5072"/>
                  </a:cubicBezTo>
                  <a:cubicBezTo>
                    <a:pt x="1847" y="5048"/>
                    <a:pt x="1823" y="5023"/>
                    <a:pt x="1799" y="50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7" name="Google Shape;209;p6"/>
          <p:cNvGrpSpPr>
            <a:grpSpLocks/>
          </p:cNvGrpSpPr>
          <p:nvPr/>
        </p:nvGrpSpPr>
        <p:grpSpPr bwMode="auto">
          <a:xfrm flipH="1">
            <a:off x="11041063" y="5276850"/>
            <a:ext cx="944562" cy="1638300"/>
            <a:chOff x="-1056319" y="1385262"/>
            <a:chExt cx="212940" cy="369285"/>
          </a:xfrm>
        </p:grpSpPr>
        <p:sp>
          <p:nvSpPr>
            <p:cNvPr id="18" name="Google Shape;210;p6"/>
            <p:cNvSpPr/>
            <p:nvPr/>
          </p:nvSpPr>
          <p:spPr>
            <a:xfrm>
              <a:off x="-933207" y="1467564"/>
              <a:ext cx="27199" cy="279111"/>
            </a:xfrm>
            <a:custGeom>
              <a:avLst/>
              <a:gdLst/>
              <a:ahLst/>
              <a:cxnLst/>
              <a:rect l="l" t="t" r="r" b="b"/>
              <a:pathLst>
                <a:path w="705" h="7168" extrusionOk="0">
                  <a:moveTo>
                    <a:pt x="680" y="1"/>
                  </a:moveTo>
                  <a:cubicBezTo>
                    <a:pt x="656" y="1"/>
                    <a:pt x="632" y="25"/>
                    <a:pt x="632" y="50"/>
                  </a:cubicBezTo>
                  <a:cubicBezTo>
                    <a:pt x="608" y="292"/>
                    <a:pt x="0" y="6123"/>
                    <a:pt x="170" y="7119"/>
                  </a:cubicBezTo>
                  <a:cubicBezTo>
                    <a:pt x="170" y="7143"/>
                    <a:pt x="170" y="7167"/>
                    <a:pt x="195" y="7167"/>
                  </a:cubicBezTo>
                  <a:lnTo>
                    <a:pt x="219" y="7167"/>
                  </a:lnTo>
                  <a:cubicBezTo>
                    <a:pt x="243" y="7143"/>
                    <a:pt x="243" y="7119"/>
                    <a:pt x="243" y="7094"/>
                  </a:cubicBezTo>
                  <a:cubicBezTo>
                    <a:pt x="97" y="6123"/>
                    <a:pt x="705" y="122"/>
                    <a:pt x="705" y="74"/>
                  </a:cubicBezTo>
                  <a:cubicBezTo>
                    <a:pt x="705" y="25"/>
                    <a:pt x="705" y="25"/>
                    <a:pt x="6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" name="Google Shape;211;p6"/>
            <p:cNvSpPr/>
            <p:nvPr/>
          </p:nvSpPr>
          <p:spPr>
            <a:xfrm>
              <a:off x="-968280" y="1385262"/>
              <a:ext cx="124901" cy="123811"/>
            </a:xfrm>
            <a:custGeom>
              <a:avLst/>
              <a:gdLst/>
              <a:ahLst/>
              <a:cxnLst/>
              <a:rect l="l" t="t" r="r" b="b"/>
              <a:pathLst>
                <a:path w="3208" h="3183" extrusionOk="0">
                  <a:moveTo>
                    <a:pt x="1555" y="98"/>
                  </a:moveTo>
                  <a:cubicBezTo>
                    <a:pt x="1871" y="171"/>
                    <a:pt x="1871" y="705"/>
                    <a:pt x="1871" y="705"/>
                  </a:cubicBezTo>
                  <a:cubicBezTo>
                    <a:pt x="1871" y="729"/>
                    <a:pt x="1895" y="754"/>
                    <a:pt x="1920" y="754"/>
                  </a:cubicBezTo>
                  <a:cubicBezTo>
                    <a:pt x="1944" y="754"/>
                    <a:pt x="1968" y="754"/>
                    <a:pt x="1968" y="729"/>
                  </a:cubicBezTo>
                  <a:cubicBezTo>
                    <a:pt x="2065" y="535"/>
                    <a:pt x="2260" y="243"/>
                    <a:pt x="2381" y="243"/>
                  </a:cubicBezTo>
                  <a:cubicBezTo>
                    <a:pt x="2405" y="243"/>
                    <a:pt x="2430" y="243"/>
                    <a:pt x="2430" y="268"/>
                  </a:cubicBezTo>
                  <a:cubicBezTo>
                    <a:pt x="2600" y="389"/>
                    <a:pt x="2478" y="802"/>
                    <a:pt x="2405" y="948"/>
                  </a:cubicBezTo>
                  <a:cubicBezTo>
                    <a:pt x="2386" y="988"/>
                    <a:pt x="2414" y="1027"/>
                    <a:pt x="2452" y="1027"/>
                  </a:cubicBezTo>
                  <a:cubicBezTo>
                    <a:pt x="2460" y="1027"/>
                    <a:pt x="2469" y="1025"/>
                    <a:pt x="2478" y="1021"/>
                  </a:cubicBezTo>
                  <a:cubicBezTo>
                    <a:pt x="2600" y="972"/>
                    <a:pt x="2745" y="924"/>
                    <a:pt x="2891" y="924"/>
                  </a:cubicBezTo>
                  <a:cubicBezTo>
                    <a:pt x="2940" y="924"/>
                    <a:pt x="3013" y="924"/>
                    <a:pt x="3061" y="972"/>
                  </a:cubicBezTo>
                  <a:cubicBezTo>
                    <a:pt x="3061" y="972"/>
                    <a:pt x="3061" y="996"/>
                    <a:pt x="3061" y="996"/>
                  </a:cubicBezTo>
                  <a:cubicBezTo>
                    <a:pt x="3037" y="1142"/>
                    <a:pt x="2745" y="1409"/>
                    <a:pt x="2551" y="1580"/>
                  </a:cubicBezTo>
                  <a:cubicBezTo>
                    <a:pt x="2527" y="1580"/>
                    <a:pt x="2527" y="1604"/>
                    <a:pt x="2527" y="1628"/>
                  </a:cubicBezTo>
                  <a:cubicBezTo>
                    <a:pt x="2551" y="1628"/>
                    <a:pt x="2551" y="1652"/>
                    <a:pt x="2575" y="1652"/>
                  </a:cubicBezTo>
                  <a:cubicBezTo>
                    <a:pt x="2721" y="1652"/>
                    <a:pt x="3134" y="1725"/>
                    <a:pt x="3134" y="1920"/>
                  </a:cubicBezTo>
                  <a:cubicBezTo>
                    <a:pt x="3134" y="2114"/>
                    <a:pt x="2624" y="2163"/>
                    <a:pt x="2430" y="2163"/>
                  </a:cubicBezTo>
                  <a:cubicBezTo>
                    <a:pt x="2430" y="2163"/>
                    <a:pt x="2405" y="2163"/>
                    <a:pt x="2405" y="2187"/>
                  </a:cubicBezTo>
                  <a:cubicBezTo>
                    <a:pt x="2381" y="2211"/>
                    <a:pt x="2381" y="2211"/>
                    <a:pt x="2405" y="2235"/>
                  </a:cubicBezTo>
                  <a:cubicBezTo>
                    <a:pt x="2405" y="2235"/>
                    <a:pt x="2697" y="2551"/>
                    <a:pt x="2527" y="2794"/>
                  </a:cubicBezTo>
                  <a:cubicBezTo>
                    <a:pt x="2503" y="2818"/>
                    <a:pt x="2454" y="2843"/>
                    <a:pt x="2430" y="2843"/>
                  </a:cubicBezTo>
                  <a:cubicBezTo>
                    <a:pt x="2260" y="2843"/>
                    <a:pt x="1992" y="2503"/>
                    <a:pt x="1895" y="2381"/>
                  </a:cubicBezTo>
                  <a:cubicBezTo>
                    <a:pt x="1883" y="2369"/>
                    <a:pt x="1871" y="2363"/>
                    <a:pt x="1862" y="2363"/>
                  </a:cubicBezTo>
                  <a:cubicBezTo>
                    <a:pt x="1853" y="2363"/>
                    <a:pt x="1847" y="2369"/>
                    <a:pt x="1847" y="2381"/>
                  </a:cubicBezTo>
                  <a:cubicBezTo>
                    <a:pt x="1822" y="2381"/>
                    <a:pt x="1798" y="2405"/>
                    <a:pt x="1798" y="2430"/>
                  </a:cubicBezTo>
                  <a:cubicBezTo>
                    <a:pt x="1798" y="2430"/>
                    <a:pt x="1871" y="2964"/>
                    <a:pt x="1579" y="3086"/>
                  </a:cubicBezTo>
                  <a:lnTo>
                    <a:pt x="1507" y="3086"/>
                  </a:lnTo>
                  <a:cubicBezTo>
                    <a:pt x="1312" y="3086"/>
                    <a:pt x="1215" y="2624"/>
                    <a:pt x="1215" y="2454"/>
                  </a:cubicBezTo>
                  <a:cubicBezTo>
                    <a:pt x="1215" y="2430"/>
                    <a:pt x="1191" y="2430"/>
                    <a:pt x="1166" y="2430"/>
                  </a:cubicBezTo>
                  <a:cubicBezTo>
                    <a:pt x="1166" y="2430"/>
                    <a:pt x="1166" y="2454"/>
                    <a:pt x="1166" y="2454"/>
                  </a:cubicBezTo>
                  <a:cubicBezTo>
                    <a:pt x="1045" y="2551"/>
                    <a:pt x="899" y="2624"/>
                    <a:pt x="754" y="2624"/>
                  </a:cubicBezTo>
                  <a:cubicBezTo>
                    <a:pt x="656" y="2624"/>
                    <a:pt x="583" y="2600"/>
                    <a:pt x="511" y="2575"/>
                  </a:cubicBezTo>
                  <a:cubicBezTo>
                    <a:pt x="462" y="2551"/>
                    <a:pt x="413" y="2503"/>
                    <a:pt x="413" y="2454"/>
                  </a:cubicBezTo>
                  <a:cubicBezTo>
                    <a:pt x="389" y="2235"/>
                    <a:pt x="729" y="1871"/>
                    <a:pt x="875" y="1725"/>
                  </a:cubicBezTo>
                  <a:cubicBezTo>
                    <a:pt x="875" y="1701"/>
                    <a:pt x="875" y="1701"/>
                    <a:pt x="875" y="1677"/>
                  </a:cubicBezTo>
                  <a:cubicBezTo>
                    <a:pt x="851" y="1652"/>
                    <a:pt x="826" y="1652"/>
                    <a:pt x="826" y="1652"/>
                  </a:cubicBezTo>
                  <a:lnTo>
                    <a:pt x="705" y="1652"/>
                  </a:lnTo>
                  <a:cubicBezTo>
                    <a:pt x="535" y="1652"/>
                    <a:pt x="195" y="1628"/>
                    <a:pt x="146" y="1409"/>
                  </a:cubicBezTo>
                  <a:cubicBezTo>
                    <a:pt x="122" y="1385"/>
                    <a:pt x="122" y="1361"/>
                    <a:pt x="146" y="1337"/>
                  </a:cubicBezTo>
                  <a:cubicBezTo>
                    <a:pt x="219" y="1215"/>
                    <a:pt x="559" y="1191"/>
                    <a:pt x="826" y="1191"/>
                  </a:cubicBezTo>
                  <a:lnTo>
                    <a:pt x="851" y="1191"/>
                  </a:lnTo>
                  <a:cubicBezTo>
                    <a:pt x="899" y="1167"/>
                    <a:pt x="924" y="1118"/>
                    <a:pt x="875" y="1094"/>
                  </a:cubicBezTo>
                  <a:cubicBezTo>
                    <a:pt x="778" y="1021"/>
                    <a:pt x="511" y="778"/>
                    <a:pt x="511" y="608"/>
                  </a:cubicBezTo>
                  <a:cubicBezTo>
                    <a:pt x="511" y="559"/>
                    <a:pt x="511" y="535"/>
                    <a:pt x="535" y="511"/>
                  </a:cubicBezTo>
                  <a:cubicBezTo>
                    <a:pt x="583" y="486"/>
                    <a:pt x="608" y="462"/>
                    <a:pt x="656" y="462"/>
                  </a:cubicBezTo>
                  <a:cubicBezTo>
                    <a:pt x="899" y="511"/>
                    <a:pt x="1118" y="632"/>
                    <a:pt x="1312" y="778"/>
                  </a:cubicBezTo>
                  <a:lnTo>
                    <a:pt x="1361" y="778"/>
                  </a:lnTo>
                  <a:cubicBezTo>
                    <a:pt x="1385" y="754"/>
                    <a:pt x="1385" y="754"/>
                    <a:pt x="1385" y="729"/>
                  </a:cubicBezTo>
                  <a:cubicBezTo>
                    <a:pt x="1361" y="608"/>
                    <a:pt x="1337" y="268"/>
                    <a:pt x="1434" y="146"/>
                  </a:cubicBezTo>
                  <a:cubicBezTo>
                    <a:pt x="1458" y="98"/>
                    <a:pt x="1507" y="98"/>
                    <a:pt x="1555" y="98"/>
                  </a:cubicBezTo>
                  <a:close/>
                  <a:moveTo>
                    <a:pt x="1531" y="1"/>
                  </a:moveTo>
                  <a:cubicBezTo>
                    <a:pt x="1458" y="1"/>
                    <a:pt x="1385" y="25"/>
                    <a:pt x="1337" y="73"/>
                  </a:cubicBezTo>
                  <a:cubicBezTo>
                    <a:pt x="1239" y="243"/>
                    <a:pt x="1215" y="438"/>
                    <a:pt x="1239" y="632"/>
                  </a:cubicBezTo>
                  <a:cubicBezTo>
                    <a:pt x="1069" y="486"/>
                    <a:pt x="875" y="389"/>
                    <a:pt x="632" y="365"/>
                  </a:cubicBezTo>
                  <a:cubicBezTo>
                    <a:pt x="583" y="365"/>
                    <a:pt x="511" y="389"/>
                    <a:pt x="462" y="413"/>
                  </a:cubicBezTo>
                  <a:cubicBezTo>
                    <a:pt x="413" y="462"/>
                    <a:pt x="389" y="535"/>
                    <a:pt x="389" y="584"/>
                  </a:cubicBezTo>
                  <a:cubicBezTo>
                    <a:pt x="438" y="778"/>
                    <a:pt x="559" y="948"/>
                    <a:pt x="705" y="1069"/>
                  </a:cubicBezTo>
                  <a:cubicBezTo>
                    <a:pt x="511" y="1069"/>
                    <a:pt x="171" y="1118"/>
                    <a:pt x="49" y="1264"/>
                  </a:cubicBezTo>
                  <a:cubicBezTo>
                    <a:pt x="0" y="1312"/>
                    <a:pt x="0" y="1361"/>
                    <a:pt x="0" y="1434"/>
                  </a:cubicBezTo>
                  <a:cubicBezTo>
                    <a:pt x="73" y="1701"/>
                    <a:pt x="462" y="1725"/>
                    <a:pt x="681" y="1725"/>
                  </a:cubicBezTo>
                  <a:cubicBezTo>
                    <a:pt x="511" y="1895"/>
                    <a:pt x="243" y="2211"/>
                    <a:pt x="268" y="2454"/>
                  </a:cubicBezTo>
                  <a:cubicBezTo>
                    <a:pt x="292" y="2527"/>
                    <a:pt x="341" y="2600"/>
                    <a:pt x="413" y="2624"/>
                  </a:cubicBezTo>
                  <a:cubicBezTo>
                    <a:pt x="511" y="2673"/>
                    <a:pt x="608" y="2697"/>
                    <a:pt x="705" y="2697"/>
                  </a:cubicBezTo>
                  <a:cubicBezTo>
                    <a:pt x="851" y="2697"/>
                    <a:pt x="996" y="2648"/>
                    <a:pt x="1118" y="2551"/>
                  </a:cubicBezTo>
                  <a:cubicBezTo>
                    <a:pt x="1166" y="2746"/>
                    <a:pt x="1264" y="3183"/>
                    <a:pt x="1507" y="3183"/>
                  </a:cubicBezTo>
                  <a:cubicBezTo>
                    <a:pt x="1531" y="3183"/>
                    <a:pt x="1579" y="3183"/>
                    <a:pt x="1604" y="3159"/>
                  </a:cubicBezTo>
                  <a:cubicBezTo>
                    <a:pt x="1822" y="3037"/>
                    <a:pt x="1944" y="2794"/>
                    <a:pt x="1895" y="2551"/>
                  </a:cubicBezTo>
                  <a:lnTo>
                    <a:pt x="1895" y="2551"/>
                  </a:lnTo>
                  <a:cubicBezTo>
                    <a:pt x="2041" y="2721"/>
                    <a:pt x="2260" y="2940"/>
                    <a:pt x="2430" y="2940"/>
                  </a:cubicBezTo>
                  <a:cubicBezTo>
                    <a:pt x="2503" y="2940"/>
                    <a:pt x="2551" y="2916"/>
                    <a:pt x="2600" y="2867"/>
                  </a:cubicBezTo>
                  <a:cubicBezTo>
                    <a:pt x="2697" y="2648"/>
                    <a:pt x="2673" y="2405"/>
                    <a:pt x="2527" y="2260"/>
                  </a:cubicBezTo>
                  <a:cubicBezTo>
                    <a:pt x="2745" y="2235"/>
                    <a:pt x="3207" y="2163"/>
                    <a:pt x="3207" y="1920"/>
                  </a:cubicBezTo>
                  <a:cubicBezTo>
                    <a:pt x="3207" y="1677"/>
                    <a:pt x="2867" y="1604"/>
                    <a:pt x="2673" y="1580"/>
                  </a:cubicBezTo>
                  <a:cubicBezTo>
                    <a:pt x="2818" y="1434"/>
                    <a:pt x="3134" y="1191"/>
                    <a:pt x="3134" y="1021"/>
                  </a:cubicBezTo>
                  <a:cubicBezTo>
                    <a:pt x="3134" y="972"/>
                    <a:pt x="3110" y="948"/>
                    <a:pt x="3086" y="899"/>
                  </a:cubicBezTo>
                  <a:cubicBezTo>
                    <a:pt x="3037" y="851"/>
                    <a:pt x="2940" y="826"/>
                    <a:pt x="2867" y="826"/>
                  </a:cubicBezTo>
                  <a:cubicBezTo>
                    <a:pt x="2745" y="826"/>
                    <a:pt x="2624" y="851"/>
                    <a:pt x="2503" y="899"/>
                  </a:cubicBezTo>
                  <a:cubicBezTo>
                    <a:pt x="2551" y="729"/>
                    <a:pt x="2648" y="341"/>
                    <a:pt x="2478" y="195"/>
                  </a:cubicBezTo>
                  <a:cubicBezTo>
                    <a:pt x="2430" y="171"/>
                    <a:pt x="2405" y="146"/>
                    <a:pt x="2357" y="146"/>
                  </a:cubicBezTo>
                  <a:cubicBezTo>
                    <a:pt x="2187" y="146"/>
                    <a:pt x="2017" y="389"/>
                    <a:pt x="1920" y="559"/>
                  </a:cubicBezTo>
                  <a:cubicBezTo>
                    <a:pt x="1895" y="365"/>
                    <a:pt x="1798" y="73"/>
                    <a:pt x="15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" name="Google Shape;212;p6"/>
            <p:cNvSpPr/>
            <p:nvPr/>
          </p:nvSpPr>
          <p:spPr>
            <a:xfrm>
              <a:off x="-990111" y="1535195"/>
              <a:ext cx="60482" cy="203966"/>
            </a:xfrm>
            <a:custGeom>
              <a:avLst/>
              <a:gdLst/>
              <a:ahLst/>
              <a:cxnLst/>
              <a:rect l="l" t="t" r="r" b="b"/>
              <a:pathLst>
                <a:path w="1556" h="5234" extrusionOk="0">
                  <a:moveTo>
                    <a:pt x="70" y="1"/>
                  </a:moveTo>
                  <a:cubicBezTo>
                    <a:pt x="64" y="1"/>
                    <a:pt x="56" y="4"/>
                    <a:pt x="49" y="11"/>
                  </a:cubicBezTo>
                  <a:cubicBezTo>
                    <a:pt x="25" y="11"/>
                    <a:pt x="1" y="35"/>
                    <a:pt x="25" y="60"/>
                  </a:cubicBezTo>
                  <a:cubicBezTo>
                    <a:pt x="49" y="108"/>
                    <a:pt x="1458" y="3290"/>
                    <a:pt x="948" y="5185"/>
                  </a:cubicBezTo>
                  <a:cubicBezTo>
                    <a:pt x="948" y="5210"/>
                    <a:pt x="948" y="5234"/>
                    <a:pt x="972" y="5234"/>
                  </a:cubicBezTo>
                  <a:cubicBezTo>
                    <a:pt x="1021" y="5234"/>
                    <a:pt x="1045" y="5234"/>
                    <a:pt x="1045" y="5185"/>
                  </a:cubicBezTo>
                  <a:cubicBezTo>
                    <a:pt x="1555" y="3290"/>
                    <a:pt x="122" y="60"/>
                    <a:pt x="98" y="35"/>
                  </a:cubicBezTo>
                  <a:cubicBezTo>
                    <a:pt x="98" y="18"/>
                    <a:pt x="86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" name="Google Shape;213;p6"/>
            <p:cNvSpPr/>
            <p:nvPr/>
          </p:nvSpPr>
          <p:spPr>
            <a:xfrm>
              <a:off x="-1056319" y="1471858"/>
              <a:ext cx="125975" cy="123453"/>
            </a:xfrm>
            <a:custGeom>
              <a:avLst/>
              <a:gdLst/>
              <a:ahLst/>
              <a:cxnLst/>
              <a:rect l="l" t="t" r="r" b="b"/>
              <a:pathLst>
                <a:path w="3232" h="3168" extrusionOk="0">
                  <a:moveTo>
                    <a:pt x="1513" y="97"/>
                  </a:moveTo>
                  <a:cubicBezTo>
                    <a:pt x="1527" y="97"/>
                    <a:pt x="1541" y="99"/>
                    <a:pt x="1555" y="107"/>
                  </a:cubicBezTo>
                  <a:cubicBezTo>
                    <a:pt x="1871" y="155"/>
                    <a:pt x="1895" y="714"/>
                    <a:pt x="1895" y="714"/>
                  </a:cubicBezTo>
                  <a:cubicBezTo>
                    <a:pt x="1895" y="738"/>
                    <a:pt x="1895" y="738"/>
                    <a:pt x="1919" y="738"/>
                  </a:cubicBezTo>
                  <a:cubicBezTo>
                    <a:pt x="1926" y="745"/>
                    <a:pt x="1934" y="748"/>
                    <a:pt x="1940" y="748"/>
                  </a:cubicBezTo>
                  <a:cubicBezTo>
                    <a:pt x="1956" y="748"/>
                    <a:pt x="1968" y="731"/>
                    <a:pt x="1968" y="714"/>
                  </a:cubicBezTo>
                  <a:cubicBezTo>
                    <a:pt x="2065" y="544"/>
                    <a:pt x="2259" y="228"/>
                    <a:pt x="2381" y="228"/>
                  </a:cubicBezTo>
                  <a:cubicBezTo>
                    <a:pt x="2405" y="228"/>
                    <a:pt x="2430" y="252"/>
                    <a:pt x="2454" y="252"/>
                  </a:cubicBezTo>
                  <a:cubicBezTo>
                    <a:pt x="2600" y="398"/>
                    <a:pt x="2478" y="811"/>
                    <a:pt x="2430" y="957"/>
                  </a:cubicBezTo>
                  <a:cubicBezTo>
                    <a:pt x="2405" y="957"/>
                    <a:pt x="2405" y="981"/>
                    <a:pt x="2430" y="1005"/>
                  </a:cubicBezTo>
                  <a:lnTo>
                    <a:pt x="2478" y="1005"/>
                  </a:lnTo>
                  <a:cubicBezTo>
                    <a:pt x="2600" y="933"/>
                    <a:pt x="2745" y="908"/>
                    <a:pt x="2891" y="908"/>
                  </a:cubicBezTo>
                  <a:cubicBezTo>
                    <a:pt x="2940" y="908"/>
                    <a:pt x="3013" y="908"/>
                    <a:pt x="3061" y="957"/>
                  </a:cubicBezTo>
                  <a:cubicBezTo>
                    <a:pt x="3061" y="957"/>
                    <a:pt x="3061" y="981"/>
                    <a:pt x="3061" y="981"/>
                  </a:cubicBezTo>
                  <a:cubicBezTo>
                    <a:pt x="3037" y="1127"/>
                    <a:pt x="2745" y="1394"/>
                    <a:pt x="2551" y="1540"/>
                  </a:cubicBezTo>
                  <a:cubicBezTo>
                    <a:pt x="2551" y="1564"/>
                    <a:pt x="2527" y="1588"/>
                    <a:pt x="2527" y="1588"/>
                  </a:cubicBezTo>
                  <a:cubicBezTo>
                    <a:pt x="2551" y="1613"/>
                    <a:pt x="2551" y="1637"/>
                    <a:pt x="2575" y="1637"/>
                  </a:cubicBezTo>
                  <a:cubicBezTo>
                    <a:pt x="2575" y="1637"/>
                    <a:pt x="3134" y="1710"/>
                    <a:pt x="3134" y="1904"/>
                  </a:cubicBezTo>
                  <a:cubicBezTo>
                    <a:pt x="3134" y="2099"/>
                    <a:pt x="2624" y="2147"/>
                    <a:pt x="2454" y="2147"/>
                  </a:cubicBezTo>
                  <a:cubicBezTo>
                    <a:pt x="2430" y="2147"/>
                    <a:pt x="2405" y="2147"/>
                    <a:pt x="2405" y="2171"/>
                  </a:cubicBezTo>
                  <a:cubicBezTo>
                    <a:pt x="2381" y="2171"/>
                    <a:pt x="2381" y="2196"/>
                    <a:pt x="2405" y="2220"/>
                  </a:cubicBezTo>
                  <a:cubicBezTo>
                    <a:pt x="2405" y="2220"/>
                    <a:pt x="2697" y="2536"/>
                    <a:pt x="2527" y="2779"/>
                  </a:cubicBezTo>
                  <a:cubicBezTo>
                    <a:pt x="2502" y="2803"/>
                    <a:pt x="2478" y="2827"/>
                    <a:pt x="2430" y="2827"/>
                  </a:cubicBezTo>
                  <a:cubicBezTo>
                    <a:pt x="2259" y="2827"/>
                    <a:pt x="1992" y="2487"/>
                    <a:pt x="1895" y="2341"/>
                  </a:cubicBezTo>
                  <a:cubicBezTo>
                    <a:pt x="1895" y="2341"/>
                    <a:pt x="1884" y="2331"/>
                    <a:pt x="1870" y="2331"/>
                  </a:cubicBezTo>
                  <a:cubicBezTo>
                    <a:pt x="1863" y="2331"/>
                    <a:pt x="1855" y="2333"/>
                    <a:pt x="1846" y="2341"/>
                  </a:cubicBezTo>
                  <a:cubicBezTo>
                    <a:pt x="1822" y="2341"/>
                    <a:pt x="1822" y="2366"/>
                    <a:pt x="1822" y="2390"/>
                  </a:cubicBezTo>
                  <a:cubicBezTo>
                    <a:pt x="1822" y="2390"/>
                    <a:pt x="1895" y="2924"/>
                    <a:pt x="1579" y="3046"/>
                  </a:cubicBezTo>
                  <a:lnTo>
                    <a:pt x="1531" y="3046"/>
                  </a:lnTo>
                  <a:cubicBezTo>
                    <a:pt x="1336" y="3046"/>
                    <a:pt x="1239" y="2609"/>
                    <a:pt x="1215" y="2439"/>
                  </a:cubicBezTo>
                  <a:cubicBezTo>
                    <a:pt x="1215" y="2414"/>
                    <a:pt x="1191" y="2414"/>
                    <a:pt x="1191" y="2414"/>
                  </a:cubicBezTo>
                  <a:lnTo>
                    <a:pt x="1142" y="2414"/>
                  </a:lnTo>
                  <a:cubicBezTo>
                    <a:pt x="1021" y="2512"/>
                    <a:pt x="875" y="2584"/>
                    <a:pt x="705" y="2584"/>
                  </a:cubicBezTo>
                  <a:cubicBezTo>
                    <a:pt x="632" y="2584"/>
                    <a:pt x="535" y="2560"/>
                    <a:pt x="462" y="2536"/>
                  </a:cubicBezTo>
                  <a:cubicBezTo>
                    <a:pt x="413" y="2512"/>
                    <a:pt x="389" y="2463"/>
                    <a:pt x="365" y="2414"/>
                  </a:cubicBezTo>
                  <a:cubicBezTo>
                    <a:pt x="340" y="2220"/>
                    <a:pt x="705" y="1831"/>
                    <a:pt x="826" y="1686"/>
                  </a:cubicBezTo>
                  <a:cubicBezTo>
                    <a:pt x="851" y="1661"/>
                    <a:pt x="826" y="1613"/>
                    <a:pt x="802" y="1613"/>
                  </a:cubicBezTo>
                  <a:lnTo>
                    <a:pt x="656" y="1613"/>
                  </a:lnTo>
                  <a:cubicBezTo>
                    <a:pt x="510" y="1613"/>
                    <a:pt x="170" y="1588"/>
                    <a:pt x="122" y="1394"/>
                  </a:cubicBezTo>
                  <a:cubicBezTo>
                    <a:pt x="122" y="1370"/>
                    <a:pt x="122" y="1345"/>
                    <a:pt x="146" y="1321"/>
                  </a:cubicBezTo>
                  <a:cubicBezTo>
                    <a:pt x="219" y="1200"/>
                    <a:pt x="559" y="1175"/>
                    <a:pt x="826" y="1175"/>
                  </a:cubicBezTo>
                  <a:lnTo>
                    <a:pt x="875" y="1175"/>
                  </a:lnTo>
                  <a:cubicBezTo>
                    <a:pt x="875" y="1175"/>
                    <a:pt x="899" y="1151"/>
                    <a:pt x="923" y="1151"/>
                  </a:cubicBezTo>
                  <a:cubicBezTo>
                    <a:pt x="923" y="1127"/>
                    <a:pt x="899" y="1103"/>
                    <a:pt x="899" y="1078"/>
                  </a:cubicBezTo>
                  <a:cubicBezTo>
                    <a:pt x="802" y="1005"/>
                    <a:pt x="510" y="762"/>
                    <a:pt x="510" y="592"/>
                  </a:cubicBezTo>
                  <a:cubicBezTo>
                    <a:pt x="510" y="568"/>
                    <a:pt x="535" y="520"/>
                    <a:pt x="559" y="495"/>
                  </a:cubicBezTo>
                  <a:cubicBezTo>
                    <a:pt x="583" y="471"/>
                    <a:pt x="632" y="471"/>
                    <a:pt x="680" y="471"/>
                  </a:cubicBezTo>
                  <a:cubicBezTo>
                    <a:pt x="899" y="520"/>
                    <a:pt x="1142" y="617"/>
                    <a:pt x="1312" y="762"/>
                  </a:cubicBezTo>
                  <a:cubicBezTo>
                    <a:pt x="1324" y="775"/>
                    <a:pt x="1336" y="781"/>
                    <a:pt x="1345" y="781"/>
                  </a:cubicBezTo>
                  <a:cubicBezTo>
                    <a:pt x="1355" y="781"/>
                    <a:pt x="1361" y="775"/>
                    <a:pt x="1361" y="762"/>
                  </a:cubicBezTo>
                  <a:cubicBezTo>
                    <a:pt x="1385" y="762"/>
                    <a:pt x="1409" y="738"/>
                    <a:pt x="1385" y="714"/>
                  </a:cubicBezTo>
                  <a:cubicBezTo>
                    <a:pt x="1361" y="592"/>
                    <a:pt x="1336" y="252"/>
                    <a:pt x="1434" y="131"/>
                  </a:cubicBezTo>
                  <a:cubicBezTo>
                    <a:pt x="1451" y="114"/>
                    <a:pt x="1480" y="97"/>
                    <a:pt x="1513" y="97"/>
                  </a:cubicBezTo>
                  <a:close/>
                  <a:moveTo>
                    <a:pt x="1497" y="0"/>
                  </a:moveTo>
                  <a:cubicBezTo>
                    <a:pt x="1437" y="0"/>
                    <a:pt x="1373" y="28"/>
                    <a:pt x="1336" y="82"/>
                  </a:cubicBezTo>
                  <a:cubicBezTo>
                    <a:pt x="1263" y="252"/>
                    <a:pt x="1215" y="447"/>
                    <a:pt x="1263" y="617"/>
                  </a:cubicBezTo>
                  <a:cubicBezTo>
                    <a:pt x="1093" y="471"/>
                    <a:pt x="875" y="398"/>
                    <a:pt x="656" y="349"/>
                  </a:cubicBezTo>
                  <a:cubicBezTo>
                    <a:pt x="583" y="349"/>
                    <a:pt x="535" y="374"/>
                    <a:pt x="462" y="422"/>
                  </a:cubicBezTo>
                  <a:cubicBezTo>
                    <a:pt x="413" y="447"/>
                    <a:pt x="389" y="520"/>
                    <a:pt x="389" y="568"/>
                  </a:cubicBezTo>
                  <a:cubicBezTo>
                    <a:pt x="413" y="762"/>
                    <a:pt x="608" y="957"/>
                    <a:pt x="729" y="1054"/>
                  </a:cubicBezTo>
                  <a:cubicBezTo>
                    <a:pt x="510" y="1078"/>
                    <a:pt x="170" y="1103"/>
                    <a:pt x="49" y="1248"/>
                  </a:cubicBezTo>
                  <a:cubicBezTo>
                    <a:pt x="25" y="1297"/>
                    <a:pt x="0" y="1370"/>
                    <a:pt x="25" y="1418"/>
                  </a:cubicBezTo>
                  <a:cubicBezTo>
                    <a:pt x="73" y="1686"/>
                    <a:pt x="462" y="1710"/>
                    <a:pt x="680" y="1710"/>
                  </a:cubicBezTo>
                  <a:cubicBezTo>
                    <a:pt x="535" y="1880"/>
                    <a:pt x="243" y="2220"/>
                    <a:pt x="292" y="2439"/>
                  </a:cubicBezTo>
                  <a:cubicBezTo>
                    <a:pt x="292" y="2536"/>
                    <a:pt x="340" y="2584"/>
                    <a:pt x="438" y="2633"/>
                  </a:cubicBezTo>
                  <a:cubicBezTo>
                    <a:pt x="510" y="2682"/>
                    <a:pt x="608" y="2706"/>
                    <a:pt x="705" y="2706"/>
                  </a:cubicBezTo>
                  <a:cubicBezTo>
                    <a:pt x="875" y="2682"/>
                    <a:pt x="1021" y="2633"/>
                    <a:pt x="1142" y="2560"/>
                  </a:cubicBezTo>
                  <a:cubicBezTo>
                    <a:pt x="1166" y="2730"/>
                    <a:pt x="1263" y="3167"/>
                    <a:pt x="1531" y="3167"/>
                  </a:cubicBezTo>
                  <a:lnTo>
                    <a:pt x="1628" y="3167"/>
                  </a:lnTo>
                  <a:cubicBezTo>
                    <a:pt x="1822" y="3046"/>
                    <a:pt x="1944" y="2803"/>
                    <a:pt x="1919" y="2560"/>
                  </a:cubicBezTo>
                  <a:lnTo>
                    <a:pt x="1919" y="2560"/>
                  </a:lnTo>
                  <a:cubicBezTo>
                    <a:pt x="2041" y="2706"/>
                    <a:pt x="2259" y="2949"/>
                    <a:pt x="2454" y="2949"/>
                  </a:cubicBezTo>
                  <a:cubicBezTo>
                    <a:pt x="2502" y="2949"/>
                    <a:pt x="2575" y="2900"/>
                    <a:pt x="2600" y="2852"/>
                  </a:cubicBezTo>
                  <a:cubicBezTo>
                    <a:pt x="2721" y="2657"/>
                    <a:pt x="2697" y="2414"/>
                    <a:pt x="2551" y="2244"/>
                  </a:cubicBezTo>
                  <a:cubicBezTo>
                    <a:pt x="2745" y="2220"/>
                    <a:pt x="3231" y="2147"/>
                    <a:pt x="3231" y="1904"/>
                  </a:cubicBezTo>
                  <a:cubicBezTo>
                    <a:pt x="3231" y="1661"/>
                    <a:pt x="2891" y="1588"/>
                    <a:pt x="2697" y="1564"/>
                  </a:cubicBezTo>
                  <a:cubicBezTo>
                    <a:pt x="2842" y="1443"/>
                    <a:pt x="3134" y="1175"/>
                    <a:pt x="3134" y="1005"/>
                  </a:cubicBezTo>
                  <a:cubicBezTo>
                    <a:pt x="3134" y="981"/>
                    <a:pt x="3134" y="933"/>
                    <a:pt x="3110" y="908"/>
                  </a:cubicBezTo>
                  <a:cubicBezTo>
                    <a:pt x="3055" y="854"/>
                    <a:pt x="3000" y="826"/>
                    <a:pt x="2935" y="826"/>
                  </a:cubicBezTo>
                  <a:cubicBezTo>
                    <a:pt x="2914" y="826"/>
                    <a:pt x="2891" y="829"/>
                    <a:pt x="2867" y="835"/>
                  </a:cubicBezTo>
                  <a:cubicBezTo>
                    <a:pt x="2745" y="835"/>
                    <a:pt x="2624" y="860"/>
                    <a:pt x="2527" y="884"/>
                  </a:cubicBezTo>
                  <a:cubicBezTo>
                    <a:pt x="2575" y="714"/>
                    <a:pt x="2672" y="349"/>
                    <a:pt x="2478" y="179"/>
                  </a:cubicBezTo>
                  <a:cubicBezTo>
                    <a:pt x="2454" y="155"/>
                    <a:pt x="2405" y="155"/>
                    <a:pt x="2381" y="131"/>
                  </a:cubicBezTo>
                  <a:cubicBezTo>
                    <a:pt x="2211" y="131"/>
                    <a:pt x="2041" y="374"/>
                    <a:pt x="1944" y="544"/>
                  </a:cubicBezTo>
                  <a:cubicBezTo>
                    <a:pt x="1919" y="349"/>
                    <a:pt x="1822" y="58"/>
                    <a:pt x="1555" y="9"/>
                  </a:cubicBezTo>
                  <a:cubicBezTo>
                    <a:pt x="1537" y="3"/>
                    <a:pt x="1517" y="0"/>
                    <a:pt x="14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" name="Google Shape;214;p6"/>
            <p:cNvSpPr/>
            <p:nvPr/>
          </p:nvSpPr>
          <p:spPr>
            <a:xfrm>
              <a:off x="-933207" y="1418541"/>
              <a:ext cx="55830" cy="54749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29" y="1"/>
                  </a:moveTo>
                  <a:cubicBezTo>
                    <a:pt x="340" y="1"/>
                    <a:pt x="0" y="317"/>
                    <a:pt x="0" y="705"/>
                  </a:cubicBezTo>
                  <a:cubicBezTo>
                    <a:pt x="0" y="1094"/>
                    <a:pt x="340" y="1410"/>
                    <a:pt x="729" y="1410"/>
                  </a:cubicBezTo>
                  <a:cubicBezTo>
                    <a:pt x="1118" y="1410"/>
                    <a:pt x="1434" y="1094"/>
                    <a:pt x="1434" y="705"/>
                  </a:cubicBezTo>
                  <a:cubicBezTo>
                    <a:pt x="1434" y="317"/>
                    <a:pt x="1118" y="1"/>
                    <a:pt x="72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" name="Google Shape;215;p6"/>
            <p:cNvSpPr/>
            <p:nvPr/>
          </p:nvSpPr>
          <p:spPr>
            <a:xfrm>
              <a:off x="-1021247" y="1507284"/>
              <a:ext cx="55830" cy="55106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05" y="0"/>
                  </a:moveTo>
                  <a:cubicBezTo>
                    <a:pt x="316" y="0"/>
                    <a:pt x="0" y="316"/>
                    <a:pt x="0" y="705"/>
                  </a:cubicBezTo>
                  <a:cubicBezTo>
                    <a:pt x="0" y="1093"/>
                    <a:pt x="316" y="1409"/>
                    <a:pt x="705" y="1409"/>
                  </a:cubicBezTo>
                  <a:cubicBezTo>
                    <a:pt x="1118" y="1409"/>
                    <a:pt x="1433" y="1093"/>
                    <a:pt x="1433" y="705"/>
                  </a:cubicBezTo>
                  <a:cubicBezTo>
                    <a:pt x="1433" y="316"/>
                    <a:pt x="1118" y="0"/>
                    <a:pt x="70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" name="Google Shape;216;p6"/>
            <p:cNvSpPr/>
            <p:nvPr/>
          </p:nvSpPr>
          <p:spPr>
            <a:xfrm>
              <a:off x="-1029836" y="1690495"/>
              <a:ext cx="173573" cy="64052"/>
            </a:xfrm>
            <a:custGeom>
              <a:avLst/>
              <a:gdLst/>
              <a:ahLst/>
              <a:cxnLst/>
              <a:rect l="l" t="t" r="r" b="b"/>
              <a:pathLst>
                <a:path w="4460" h="1644" extrusionOk="0">
                  <a:moveTo>
                    <a:pt x="2533" y="0"/>
                  </a:moveTo>
                  <a:cubicBezTo>
                    <a:pt x="2511" y="0"/>
                    <a:pt x="2492" y="11"/>
                    <a:pt x="2478" y="34"/>
                  </a:cubicBezTo>
                  <a:cubicBezTo>
                    <a:pt x="2308" y="253"/>
                    <a:pt x="1920" y="763"/>
                    <a:pt x="1920" y="763"/>
                  </a:cubicBezTo>
                  <a:cubicBezTo>
                    <a:pt x="1920" y="763"/>
                    <a:pt x="1830" y="97"/>
                    <a:pt x="1603" y="97"/>
                  </a:cubicBezTo>
                  <a:cubicBezTo>
                    <a:pt x="1567" y="97"/>
                    <a:pt x="1526" y="115"/>
                    <a:pt x="1482" y="156"/>
                  </a:cubicBezTo>
                  <a:cubicBezTo>
                    <a:pt x="1288" y="350"/>
                    <a:pt x="1094" y="544"/>
                    <a:pt x="924" y="739"/>
                  </a:cubicBezTo>
                  <a:cubicBezTo>
                    <a:pt x="924" y="739"/>
                    <a:pt x="672" y="73"/>
                    <a:pt x="493" y="73"/>
                  </a:cubicBezTo>
                  <a:cubicBezTo>
                    <a:pt x="464" y="73"/>
                    <a:pt x="437" y="91"/>
                    <a:pt x="413" y="131"/>
                  </a:cubicBezTo>
                  <a:cubicBezTo>
                    <a:pt x="243" y="617"/>
                    <a:pt x="98" y="1103"/>
                    <a:pt x="0" y="1613"/>
                  </a:cubicBezTo>
                  <a:cubicBezTo>
                    <a:pt x="0" y="1613"/>
                    <a:pt x="1039" y="1644"/>
                    <a:pt x="2099" y="1644"/>
                  </a:cubicBezTo>
                  <a:cubicBezTo>
                    <a:pt x="3158" y="1644"/>
                    <a:pt x="4239" y="1613"/>
                    <a:pt x="4324" y="1492"/>
                  </a:cubicBezTo>
                  <a:cubicBezTo>
                    <a:pt x="4459" y="1289"/>
                    <a:pt x="4115" y="108"/>
                    <a:pt x="3813" y="108"/>
                  </a:cubicBezTo>
                  <a:cubicBezTo>
                    <a:pt x="3789" y="108"/>
                    <a:pt x="3765" y="115"/>
                    <a:pt x="3741" y="131"/>
                  </a:cubicBezTo>
                  <a:cubicBezTo>
                    <a:pt x="3523" y="350"/>
                    <a:pt x="3353" y="642"/>
                    <a:pt x="3280" y="933"/>
                  </a:cubicBezTo>
                  <a:cubicBezTo>
                    <a:pt x="3280" y="933"/>
                    <a:pt x="2744" y="0"/>
                    <a:pt x="25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Google Shape;217;p6"/>
            <p:cNvSpPr/>
            <p:nvPr/>
          </p:nvSpPr>
          <p:spPr>
            <a:xfrm>
              <a:off x="-887041" y="1718764"/>
              <a:ext cx="8589" cy="31489"/>
            </a:xfrm>
            <a:custGeom>
              <a:avLst/>
              <a:gdLst/>
              <a:ahLst/>
              <a:cxnLst/>
              <a:rect l="l" t="t" r="r" b="b"/>
              <a:pathLst>
                <a:path w="220" h="809" extrusionOk="0">
                  <a:moveTo>
                    <a:pt x="159" y="1"/>
                  </a:moveTo>
                  <a:cubicBezTo>
                    <a:pt x="140" y="1"/>
                    <a:pt x="122" y="13"/>
                    <a:pt x="122" y="37"/>
                  </a:cubicBezTo>
                  <a:cubicBezTo>
                    <a:pt x="122" y="256"/>
                    <a:pt x="98" y="499"/>
                    <a:pt x="25" y="741"/>
                  </a:cubicBezTo>
                  <a:cubicBezTo>
                    <a:pt x="1" y="741"/>
                    <a:pt x="1" y="790"/>
                    <a:pt x="25" y="790"/>
                  </a:cubicBezTo>
                  <a:lnTo>
                    <a:pt x="49" y="790"/>
                  </a:lnTo>
                  <a:cubicBezTo>
                    <a:pt x="49" y="802"/>
                    <a:pt x="55" y="808"/>
                    <a:pt x="64" y="808"/>
                  </a:cubicBezTo>
                  <a:cubicBezTo>
                    <a:pt x="73" y="808"/>
                    <a:pt x="86" y="802"/>
                    <a:pt x="98" y="790"/>
                  </a:cubicBezTo>
                  <a:cubicBezTo>
                    <a:pt x="195" y="547"/>
                    <a:pt x="219" y="280"/>
                    <a:pt x="195" y="37"/>
                  </a:cubicBezTo>
                  <a:cubicBezTo>
                    <a:pt x="195" y="13"/>
                    <a:pt x="177" y="1"/>
                    <a:pt x="1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218;p6"/>
            <p:cNvSpPr/>
            <p:nvPr/>
          </p:nvSpPr>
          <p:spPr>
            <a:xfrm>
              <a:off x="-931418" y="1708744"/>
              <a:ext cx="10379" cy="40793"/>
            </a:xfrm>
            <a:custGeom>
              <a:avLst/>
              <a:gdLst/>
              <a:ahLst/>
              <a:cxnLst/>
              <a:rect l="l" t="t" r="r" b="b"/>
              <a:pathLst>
                <a:path w="269" h="1046" extrusionOk="0">
                  <a:moveTo>
                    <a:pt x="147" y="0"/>
                  </a:moveTo>
                  <a:cubicBezTo>
                    <a:pt x="122" y="0"/>
                    <a:pt x="98" y="25"/>
                    <a:pt x="122" y="49"/>
                  </a:cubicBezTo>
                  <a:cubicBezTo>
                    <a:pt x="147" y="365"/>
                    <a:pt x="122" y="875"/>
                    <a:pt x="1" y="948"/>
                  </a:cubicBezTo>
                  <a:cubicBezTo>
                    <a:pt x="1" y="972"/>
                    <a:pt x="1" y="996"/>
                    <a:pt x="1" y="1021"/>
                  </a:cubicBezTo>
                  <a:cubicBezTo>
                    <a:pt x="25" y="1021"/>
                    <a:pt x="25" y="1045"/>
                    <a:pt x="49" y="1045"/>
                  </a:cubicBezTo>
                  <a:lnTo>
                    <a:pt x="74" y="1045"/>
                  </a:lnTo>
                  <a:cubicBezTo>
                    <a:pt x="268" y="924"/>
                    <a:pt x="195" y="195"/>
                    <a:pt x="195" y="49"/>
                  </a:cubicBezTo>
                  <a:cubicBezTo>
                    <a:pt x="195" y="0"/>
                    <a:pt x="171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Google Shape;219;p6"/>
            <p:cNvSpPr/>
            <p:nvPr/>
          </p:nvSpPr>
          <p:spPr>
            <a:xfrm>
              <a:off x="-976869" y="1713396"/>
              <a:ext cx="6800" cy="34352"/>
            </a:xfrm>
            <a:custGeom>
              <a:avLst/>
              <a:gdLst/>
              <a:ahLst/>
              <a:cxnLst/>
              <a:rect l="l" t="t" r="r" b="b"/>
              <a:pathLst>
                <a:path w="171" h="876" extrusionOk="0">
                  <a:moveTo>
                    <a:pt x="122" y="1"/>
                  </a:moveTo>
                  <a:cubicBezTo>
                    <a:pt x="98" y="1"/>
                    <a:pt x="74" y="25"/>
                    <a:pt x="74" y="50"/>
                  </a:cubicBezTo>
                  <a:cubicBezTo>
                    <a:pt x="74" y="317"/>
                    <a:pt x="49" y="560"/>
                    <a:pt x="1" y="827"/>
                  </a:cubicBezTo>
                  <a:cubicBezTo>
                    <a:pt x="1" y="851"/>
                    <a:pt x="1" y="875"/>
                    <a:pt x="49" y="875"/>
                  </a:cubicBezTo>
                  <a:cubicBezTo>
                    <a:pt x="74" y="875"/>
                    <a:pt x="98" y="875"/>
                    <a:pt x="98" y="851"/>
                  </a:cubicBezTo>
                  <a:cubicBezTo>
                    <a:pt x="147" y="584"/>
                    <a:pt x="171" y="317"/>
                    <a:pt x="171" y="50"/>
                  </a:cubicBezTo>
                  <a:cubicBezTo>
                    <a:pt x="171" y="25"/>
                    <a:pt x="147" y="1"/>
                    <a:pt x="1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" name="Google Shape;220;p6"/>
            <p:cNvSpPr/>
            <p:nvPr/>
          </p:nvSpPr>
          <p:spPr>
            <a:xfrm>
              <a:off x="-1015520" y="1710891"/>
              <a:ext cx="10378" cy="35783"/>
            </a:xfrm>
            <a:custGeom>
              <a:avLst/>
              <a:gdLst/>
              <a:ahLst/>
              <a:cxnLst/>
              <a:rect l="l" t="t" r="r" b="b"/>
              <a:pathLst>
                <a:path w="269" h="924" extrusionOk="0">
                  <a:moveTo>
                    <a:pt x="98" y="0"/>
                  </a:moveTo>
                  <a:cubicBezTo>
                    <a:pt x="74" y="0"/>
                    <a:pt x="49" y="0"/>
                    <a:pt x="25" y="24"/>
                  </a:cubicBezTo>
                  <a:cubicBezTo>
                    <a:pt x="1" y="316"/>
                    <a:pt x="49" y="607"/>
                    <a:pt x="171" y="899"/>
                  </a:cubicBezTo>
                  <a:cubicBezTo>
                    <a:pt x="171" y="899"/>
                    <a:pt x="195" y="923"/>
                    <a:pt x="195" y="923"/>
                  </a:cubicBezTo>
                  <a:lnTo>
                    <a:pt x="219" y="923"/>
                  </a:lnTo>
                  <a:cubicBezTo>
                    <a:pt x="244" y="899"/>
                    <a:pt x="268" y="875"/>
                    <a:pt x="244" y="850"/>
                  </a:cubicBezTo>
                  <a:cubicBezTo>
                    <a:pt x="147" y="607"/>
                    <a:pt x="98" y="316"/>
                    <a:pt x="122" y="49"/>
                  </a:cubicBezTo>
                  <a:cubicBezTo>
                    <a:pt x="122" y="24"/>
                    <a:pt x="122" y="0"/>
                    <a:pt x="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9" name="Google Shape;221;p6"/>
          <p:cNvGrpSpPr>
            <a:grpSpLocks/>
          </p:cNvGrpSpPr>
          <p:nvPr/>
        </p:nvGrpSpPr>
        <p:grpSpPr bwMode="auto">
          <a:xfrm flipH="1">
            <a:off x="176213" y="5946775"/>
            <a:ext cx="717550" cy="739775"/>
            <a:chOff x="5294267" y="4624350"/>
            <a:chExt cx="383004" cy="395854"/>
          </a:xfrm>
        </p:grpSpPr>
        <p:sp>
          <p:nvSpPr>
            <p:cNvPr id="30" name="Google Shape;222;p6"/>
            <p:cNvSpPr/>
            <p:nvPr/>
          </p:nvSpPr>
          <p:spPr>
            <a:xfrm>
              <a:off x="5358666" y="4859654"/>
              <a:ext cx="58468" cy="160550"/>
            </a:xfrm>
            <a:custGeom>
              <a:avLst/>
              <a:gdLst/>
              <a:ahLst/>
              <a:cxnLst/>
              <a:rect l="l" t="t" r="r" b="b"/>
              <a:pathLst>
                <a:path w="671" h="1845" extrusionOk="0">
                  <a:moveTo>
                    <a:pt x="106" y="0"/>
                  </a:moveTo>
                  <a:cubicBezTo>
                    <a:pt x="55" y="0"/>
                    <a:pt x="0" y="47"/>
                    <a:pt x="15" y="119"/>
                  </a:cubicBezTo>
                  <a:lnTo>
                    <a:pt x="501" y="1796"/>
                  </a:lnTo>
                  <a:cubicBezTo>
                    <a:pt x="501" y="1820"/>
                    <a:pt x="525" y="1844"/>
                    <a:pt x="573" y="1844"/>
                  </a:cubicBezTo>
                  <a:lnTo>
                    <a:pt x="598" y="1844"/>
                  </a:lnTo>
                  <a:cubicBezTo>
                    <a:pt x="646" y="1844"/>
                    <a:pt x="671" y="1796"/>
                    <a:pt x="646" y="1747"/>
                  </a:cubicBezTo>
                  <a:lnTo>
                    <a:pt x="185" y="71"/>
                  </a:lnTo>
                  <a:cubicBezTo>
                    <a:pt x="175" y="22"/>
                    <a:pt x="141" y="0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" name="Google Shape;223;p6"/>
            <p:cNvSpPr/>
            <p:nvPr/>
          </p:nvSpPr>
          <p:spPr>
            <a:xfrm>
              <a:off x="5294267" y="4894482"/>
              <a:ext cx="175403" cy="68808"/>
            </a:xfrm>
            <a:custGeom>
              <a:avLst/>
              <a:gdLst/>
              <a:ahLst/>
              <a:cxnLst/>
              <a:rect l="l" t="t" r="r" b="b"/>
              <a:pathLst>
                <a:path w="2017" h="788" extrusionOk="0">
                  <a:moveTo>
                    <a:pt x="1934" y="0"/>
                  </a:moveTo>
                  <a:cubicBezTo>
                    <a:pt x="1921" y="0"/>
                    <a:pt x="1908" y="3"/>
                    <a:pt x="1895" y="10"/>
                  </a:cubicBezTo>
                  <a:lnTo>
                    <a:pt x="49" y="617"/>
                  </a:lnTo>
                  <a:cubicBezTo>
                    <a:pt x="25" y="642"/>
                    <a:pt x="1" y="666"/>
                    <a:pt x="1" y="714"/>
                  </a:cubicBezTo>
                  <a:cubicBezTo>
                    <a:pt x="1" y="739"/>
                    <a:pt x="49" y="763"/>
                    <a:pt x="74" y="763"/>
                  </a:cubicBezTo>
                  <a:lnTo>
                    <a:pt x="98" y="787"/>
                  </a:lnTo>
                  <a:lnTo>
                    <a:pt x="1944" y="180"/>
                  </a:lnTo>
                  <a:cubicBezTo>
                    <a:pt x="1993" y="156"/>
                    <a:pt x="2017" y="107"/>
                    <a:pt x="1993" y="59"/>
                  </a:cubicBezTo>
                  <a:cubicBezTo>
                    <a:pt x="1993" y="23"/>
                    <a:pt x="1967" y="0"/>
                    <a:pt x="19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224;p6"/>
            <p:cNvSpPr/>
            <p:nvPr/>
          </p:nvSpPr>
          <p:spPr>
            <a:xfrm>
              <a:off x="5310367" y="4884288"/>
              <a:ext cx="150829" cy="93442"/>
            </a:xfrm>
            <a:custGeom>
              <a:avLst/>
              <a:gdLst/>
              <a:ahLst/>
              <a:cxnLst/>
              <a:rect l="l" t="t" r="r" b="b"/>
              <a:pathLst>
                <a:path w="1734" h="1081" extrusionOk="0">
                  <a:moveTo>
                    <a:pt x="110" y="0"/>
                  </a:moveTo>
                  <a:cubicBezTo>
                    <a:pt x="38" y="0"/>
                    <a:pt x="0" y="92"/>
                    <a:pt x="82" y="133"/>
                  </a:cubicBezTo>
                  <a:lnTo>
                    <a:pt x="1588" y="1080"/>
                  </a:lnTo>
                  <a:lnTo>
                    <a:pt x="1637" y="1080"/>
                  </a:lnTo>
                  <a:cubicBezTo>
                    <a:pt x="1661" y="1080"/>
                    <a:pt x="1685" y="1080"/>
                    <a:pt x="1709" y="1056"/>
                  </a:cubicBezTo>
                  <a:cubicBezTo>
                    <a:pt x="1734" y="1007"/>
                    <a:pt x="1709" y="959"/>
                    <a:pt x="1685" y="935"/>
                  </a:cubicBezTo>
                  <a:lnTo>
                    <a:pt x="155" y="11"/>
                  </a:lnTo>
                  <a:cubicBezTo>
                    <a:pt x="139" y="4"/>
                    <a:pt x="124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" name="Google Shape;225;p6"/>
            <p:cNvSpPr/>
            <p:nvPr/>
          </p:nvSpPr>
          <p:spPr>
            <a:xfrm>
              <a:off x="5340872" y="4845213"/>
              <a:ext cx="97445" cy="158002"/>
            </a:xfrm>
            <a:custGeom>
              <a:avLst/>
              <a:gdLst/>
              <a:ahLst/>
              <a:cxnLst/>
              <a:rect l="l" t="t" r="r" b="b"/>
              <a:pathLst>
                <a:path w="1118" h="1814" extrusionOk="0">
                  <a:moveTo>
                    <a:pt x="1010" y="0"/>
                  </a:moveTo>
                  <a:cubicBezTo>
                    <a:pt x="984" y="0"/>
                    <a:pt x="962" y="12"/>
                    <a:pt x="947" y="41"/>
                  </a:cubicBezTo>
                  <a:lnTo>
                    <a:pt x="24" y="1717"/>
                  </a:lnTo>
                  <a:cubicBezTo>
                    <a:pt x="0" y="1741"/>
                    <a:pt x="24" y="1790"/>
                    <a:pt x="49" y="1814"/>
                  </a:cubicBezTo>
                  <a:lnTo>
                    <a:pt x="97" y="1814"/>
                  </a:lnTo>
                  <a:cubicBezTo>
                    <a:pt x="122" y="1814"/>
                    <a:pt x="146" y="1814"/>
                    <a:pt x="170" y="1790"/>
                  </a:cubicBezTo>
                  <a:lnTo>
                    <a:pt x="1093" y="113"/>
                  </a:lnTo>
                  <a:cubicBezTo>
                    <a:pt x="1118" y="89"/>
                    <a:pt x="1093" y="41"/>
                    <a:pt x="1069" y="16"/>
                  </a:cubicBezTo>
                  <a:cubicBezTo>
                    <a:pt x="1049" y="6"/>
                    <a:pt x="1029" y="0"/>
                    <a:pt x="10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" name="Google Shape;226;p6"/>
            <p:cNvSpPr/>
            <p:nvPr/>
          </p:nvSpPr>
          <p:spPr>
            <a:xfrm>
              <a:off x="5499327" y="4624350"/>
              <a:ext cx="175403" cy="150357"/>
            </a:xfrm>
            <a:custGeom>
              <a:avLst/>
              <a:gdLst/>
              <a:ahLst/>
              <a:cxnLst/>
              <a:rect l="l" t="t" r="r" b="b"/>
              <a:pathLst>
                <a:path w="2017" h="1731" extrusionOk="0">
                  <a:moveTo>
                    <a:pt x="1166" y="175"/>
                  </a:moveTo>
                  <a:cubicBezTo>
                    <a:pt x="1555" y="175"/>
                    <a:pt x="1871" y="467"/>
                    <a:pt x="1871" y="856"/>
                  </a:cubicBezTo>
                  <a:cubicBezTo>
                    <a:pt x="1871" y="1285"/>
                    <a:pt x="1511" y="1569"/>
                    <a:pt x="1144" y="1569"/>
                  </a:cubicBezTo>
                  <a:cubicBezTo>
                    <a:pt x="971" y="1569"/>
                    <a:pt x="796" y="1506"/>
                    <a:pt x="656" y="1366"/>
                  </a:cubicBezTo>
                  <a:cubicBezTo>
                    <a:pt x="219" y="929"/>
                    <a:pt x="534" y="175"/>
                    <a:pt x="1166" y="175"/>
                  </a:cubicBezTo>
                  <a:close/>
                  <a:moveTo>
                    <a:pt x="1142" y="1"/>
                  </a:moveTo>
                  <a:cubicBezTo>
                    <a:pt x="930" y="1"/>
                    <a:pt x="714" y="77"/>
                    <a:pt x="534" y="248"/>
                  </a:cubicBezTo>
                  <a:cubicBezTo>
                    <a:pt x="0" y="807"/>
                    <a:pt x="389" y="1730"/>
                    <a:pt x="1166" y="1730"/>
                  </a:cubicBezTo>
                  <a:cubicBezTo>
                    <a:pt x="1628" y="1730"/>
                    <a:pt x="2016" y="1342"/>
                    <a:pt x="2016" y="856"/>
                  </a:cubicBezTo>
                  <a:cubicBezTo>
                    <a:pt x="2016" y="344"/>
                    <a:pt x="1590" y="1"/>
                    <a:pt x="11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" name="Google Shape;227;p6"/>
            <p:cNvSpPr/>
            <p:nvPr/>
          </p:nvSpPr>
          <p:spPr>
            <a:xfrm>
              <a:off x="5615414" y="4833320"/>
              <a:ext cx="32199" cy="89195"/>
            </a:xfrm>
            <a:custGeom>
              <a:avLst/>
              <a:gdLst/>
              <a:ahLst/>
              <a:cxnLst/>
              <a:rect l="l" t="t" r="r" b="b"/>
              <a:pathLst>
                <a:path w="671" h="1845" extrusionOk="0">
                  <a:moveTo>
                    <a:pt x="106" y="0"/>
                  </a:moveTo>
                  <a:cubicBezTo>
                    <a:pt x="55" y="0"/>
                    <a:pt x="0" y="47"/>
                    <a:pt x="15" y="119"/>
                  </a:cubicBezTo>
                  <a:lnTo>
                    <a:pt x="501" y="1796"/>
                  </a:lnTo>
                  <a:cubicBezTo>
                    <a:pt x="501" y="1820"/>
                    <a:pt x="525" y="1844"/>
                    <a:pt x="573" y="1844"/>
                  </a:cubicBezTo>
                  <a:lnTo>
                    <a:pt x="598" y="1844"/>
                  </a:lnTo>
                  <a:cubicBezTo>
                    <a:pt x="646" y="1844"/>
                    <a:pt x="671" y="1796"/>
                    <a:pt x="646" y="1747"/>
                  </a:cubicBezTo>
                  <a:lnTo>
                    <a:pt x="185" y="71"/>
                  </a:lnTo>
                  <a:cubicBezTo>
                    <a:pt x="175" y="22"/>
                    <a:pt x="141" y="0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" name="Google Shape;228;p6"/>
            <p:cNvSpPr/>
            <p:nvPr/>
          </p:nvSpPr>
          <p:spPr>
            <a:xfrm>
              <a:off x="5579826" y="4852858"/>
              <a:ext cx="97445" cy="38226"/>
            </a:xfrm>
            <a:custGeom>
              <a:avLst/>
              <a:gdLst/>
              <a:ahLst/>
              <a:cxnLst/>
              <a:rect l="l" t="t" r="r" b="b"/>
              <a:pathLst>
                <a:path w="2017" h="788" extrusionOk="0">
                  <a:moveTo>
                    <a:pt x="1934" y="0"/>
                  </a:moveTo>
                  <a:cubicBezTo>
                    <a:pt x="1921" y="0"/>
                    <a:pt x="1908" y="3"/>
                    <a:pt x="1895" y="10"/>
                  </a:cubicBezTo>
                  <a:lnTo>
                    <a:pt x="49" y="617"/>
                  </a:lnTo>
                  <a:cubicBezTo>
                    <a:pt x="25" y="642"/>
                    <a:pt x="1" y="666"/>
                    <a:pt x="1" y="714"/>
                  </a:cubicBezTo>
                  <a:cubicBezTo>
                    <a:pt x="1" y="739"/>
                    <a:pt x="49" y="763"/>
                    <a:pt x="74" y="763"/>
                  </a:cubicBezTo>
                  <a:lnTo>
                    <a:pt x="98" y="787"/>
                  </a:lnTo>
                  <a:lnTo>
                    <a:pt x="1944" y="180"/>
                  </a:lnTo>
                  <a:cubicBezTo>
                    <a:pt x="1993" y="156"/>
                    <a:pt x="2017" y="107"/>
                    <a:pt x="1993" y="59"/>
                  </a:cubicBezTo>
                  <a:cubicBezTo>
                    <a:pt x="1993" y="23"/>
                    <a:pt x="1967" y="0"/>
                    <a:pt x="19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" name="Google Shape;229;p6"/>
            <p:cNvSpPr/>
            <p:nvPr/>
          </p:nvSpPr>
          <p:spPr>
            <a:xfrm>
              <a:off x="5589146" y="4846912"/>
              <a:ext cx="83041" cy="52667"/>
            </a:xfrm>
            <a:custGeom>
              <a:avLst/>
              <a:gdLst/>
              <a:ahLst/>
              <a:cxnLst/>
              <a:rect l="l" t="t" r="r" b="b"/>
              <a:pathLst>
                <a:path w="1734" h="1081" extrusionOk="0">
                  <a:moveTo>
                    <a:pt x="110" y="0"/>
                  </a:moveTo>
                  <a:cubicBezTo>
                    <a:pt x="38" y="0"/>
                    <a:pt x="0" y="92"/>
                    <a:pt x="82" y="133"/>
                  </a:cubicBezTo>
                  <a:lnTo>
                    <a:pt x="1588" y="1080"/>
                  </a:lnTo>
                  <a:lnTo>
                    <a:pt x="1637" y="1080"/>
                  </a:lnTo>
                  <a:cubicBezTo>
                    <a:pt x="1661" y="1080"/>
                    <a:pt x="1685" y="1080"/>
                    <a:pt x="1709" y="1056"/>
                  </a:cubicBezTo>
                  <a:cubicBezTo>
                    <a:pt x="1734" y="1007"/>
                    <a:pt x="1709" y="959"/>
                    <a:pt x="1685" y="935"/>
                  </a:cubicBezTo>
                  <a:lnTo>
                    <a:pt x="155" y="11"/>
                  </a:lnTo>
                  <a:cubicBezTo>
                    <a:pt x="139" y="4"/>
                    <a:pt x="124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" name="Google Shape;230;p6"/>
            <p:cNvSpPr/>
            <p:nvPr/>
          </p:nvSpPr>
          <p:spPr>
            <a:xfrm>
              <a:off x="5606093" y="4825675"/>
              <a:ext cx="53384" cy="87495"/>
            </a:xfrm>
            <a:custGeom>
              <a:avLst/>
              <a:gdLst/>
              <a:ahLst/>
              <a:cxnLst/>
              <a:rect l="l" t="t" r="r" b="b"/>
              <a:pathLst>
                <a:path w="1118" h="1814" extrusionOk="0">
                  <a:moveTo>
                    <a:pt x="1010" y="0"/>
                  </a:moveTo>
                  <a:cubicBezTo>
                    <a:pt x="984" y="0"/>
                    <a:pt x="962" y="12"/>
                    <a:pt x="947" y="41"/>
                  </a:cubicBezTo>
                  <a:lnTo>
                    <a:pt x="24" y="1717"/>
                  </a:lnTo>
                  <a:cubicBezTo>
                    <a:pt x="0" y="1741"/>
                    <a:pt x="24" y="1790"/>
                    <a:pt x="49" y="1814"/>
                  </a:cubicBezTo>
                  <a:lnTo>
                    <a:pt x="97" y="1814"/>
                  </a:lnTo>
                  <a:cubicBezTo>
                    <a:pt x="122" y="1814"/>
                    <a:pt x="146" y="1814"/>
                    <a:pt x="170" y="1790"/>
                  </a:cubicBezTo>
                  <a:lnTo>
                    <a:pt x="1093" y="113"/>
                  </a:lnTo>
                  <a:cubicBezTo>
                    <a:pt x="1118" y="89"/>
                    <a:pt x="1093" y="41"/>
                    <a:pt x="1069" y="16"/>
                  </a:cubicBezTo>
                  <a:cubicBezTo>
                    <a:pt x="1049" y="6"/>
                    <a:pt x="1029" y="0"/>
                    <a:pt x="10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9" name="Google Shape;231;p6"/>
          <p:cNvGrpSpPr>
            <a:grpSpLocks/>
          </p:cNvGrpSpPr>
          <p:nvPr/>
        </p:nvGrpSpPr>
        <p:grpSpPr bwMode="auto">
          <a:xfrm rot="14395328" flipH="1">
            <a:off x="11268076" y="381000"/>
            <a:ext cx="715962" cy="363537"/>
            <a:chOff x="5294267" y="4825749"/>
            <a:chExt cx="383004" cy="194455"/>
          </a:xfrm>
        </p:grpSpPr>
        <p:sp>
          <p:nvSpPr>
            <p:cNvPr id="40" name="Google Shape;232;p6"/>
            <p:cNvSpPr/>
            <p:nvPr/>
          </p:nvSpPr>
          <p:spPr>
            <a:xfrm>
              <a:off x="5358550" y="4858470"/>
              <a:ext cx="57748" cy="160489"/>
            </a:xfrm>
            <a:custGeom>
              <a:avLst/>
              <a:gdLst/>
              <a:ahLst/>
              <a:cxnLst/>
              <a:rect l="l" t="t" r="r" b="b"/>
              <a:pathLst>
                <a:path w="671" h="1845" extrusionOk="0">
                  <a:moveTo>
                    <a:pt x="106" y="0"/>
                  </a:moveTo>
                  <a:cubicBezTo>
                    <a:pt x="55" y="0"/>
                    <a:pt x="0" y="47"/>
                    <a:pt x="15" y="119"/>
                  </a:cubicBezTo>
                  <a:lnTo>
                    <a:pt x="501" y="1796"/>
                  </a:lnTo>
                  <a:cubicBezTo>
                    <a:pt x="501" y="1820"/>
                    <a:pt x="525" y="1844"/>
                    <a:pt x="573" y="1844"/>
                  </a:cubicBezTo>
                  <a:lnTo>
                    <a:pt x="598" y="1844"/>
                  </a:lnTo>
                  <a:cubicBezTo>
                    <a:pt x="646" y="1844"/>
                    <a:pt x="671" y="1796"/>
                    <a:pt x="646" y="1747"/>
                  </a:cubicBezTo>
                  <a:lnTo>
                    <a:pt x="185" y="71"/>
                  </a:lnTo>
                  <a:cubicBezTo>
                    <a:pt x="175" y="22"/>
                    <a:pt x="141" y="0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" name="Google Shape;233;p6"/>
            <p:cNvSpPr/>
            <p:nvPr/>
          </p:nvSpPr>
          <p:spPr>
            <a:xfrm>
              <a:off x="5293202" y="4894250"/>
              <a:ext cx="175791" cy="68781"/>
            </a:xfrm>
            <a:custGeom>
              <a:avLst/>
              <a:gdLst/>
              <a:ahLst/>
              <a:cxnLst/>
              <a:rect l="l" t="t" r="r" b="b"/>
              <a:pathLst>
                <a:path w="2017" h="788" extrusionOk="0">
                  <a:moveTo>
                    <a:pt x="1934" y="0"/>
                  </a:moveTo>
                  <a:cubicBezTo>
                    <a:pt x="1921" y="0"/>
                    <a:pt x="1908" y="3"/>
                    <a:pt x="1895" y="10"/>
                  </a:cubicBezTo>
                  <a:lnTo>
                    <a:pt x="49" y="617"/>
                  </a:lnTo>
                  <a:cubicBezTo>
                    <a:pt x="25" y="642"/>
                    <a:pt x="1" y="666"/>
                    <a:pt x="1" y="714"/>
                  </a:cubicBezTo>
                  <a:cubicBezTo>
                    <a:pt x="1" y="739"/>
                    <a:pt x="49" y="763"/>
                    <a:pt x="74" y="763"/>
                  </a:cubicBezTo>
                  <a:lnTo>
                    <a:pt x="98" y="787"/>
                  </a:lnTo>
                  <a:lnTo>
                    <a:pt x="1944" y="180"/>
                  </a:lnTo>
                  <a:cubicBezTo>
                    <a:pt x="1993" y="156"/>
                    <a:pt x="2017" y="107"/>
                    <a:pt x="1993" y="59"/>
                  </a:cubicBezTo>
                  <a:cubicBezTo>
                    <a:pt x="1993" y="23"/>
                    <a:pt x="1967" y="0"/>
                    <a:pt x="19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" name="Google Shape;234;p6"/>
            <p:cNvSpPr/>
            <p:nvPr/>
          </p:nvSpPr>
          <p:spPr>
            <a:xfrm>
              <a:off x="5311686" y="4882845"/>
              <a:ext cx="151164" cy="94255"/>
            </a:xfrm>
            <a:custGeom>
              <a:avLst/>
              <a:gdLst/>
              <a:ahLst/>
              <a:cxnLst/>
              <a:rect l="l" t="t" r="r" b="b"/>
              <a:pathLst>
                <a:path w="1734" h="1081" extrusionOk="0">
                  <a:moveTo>
                    <a:pt x="110" y="0"/>
                  </a:moveTo>
                  <a:cubicBezTo>
                    <a:pt x="38" y="0"/>
                    <a:pt x="0" y="92"/>
                    <a:pt x="82" y="133"/>
                  </a:cubicBezTo>
                  <a:lnTo>
                    <a:pt x="1588" y="1080"/>
                  </a:lnTo>
                  <a:lnTo>
                    <a:pt x="1637" y="1080"/>
                  </a:lnTo>
                  <a:cubicBezTo>
                    <a:pt x="1661" y="1080"/>
                    <a:pt x="1685" y="1080"/>
                    <a:pt x="1709" y="1056"/>
                  </a:cubicBezTo>
                  <a:cubicBezTo>
                    <a:pt x="1734" y="1007"/>
                    <a:pt x="1709" y="959"/>
                    <a:pt x="1685" y="935"/>
                  </a:cubicBezTo>
                  <a:lnTo>
                    <a:pt x="155" y="11"/>
                  </a:lnTo>
                  <a:cubicBezTo>
                    <a:pt x="139" y="4"/>
                    <a:pt x="124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" name="Google Shape;235;p6"/>
            <p:cNvSpPr/>
            <p:nvPr/>
          </p:nvSpPr>
          <p:spPr>
            <a:xfrm>
              <a:off x="5341356" y="4845142"/>
              <a:ext cx="96813" cy="157942"/>
            </a:xfrm>
            <a:custGeom>
              <a:avLst/>
              <a:gdLst/>
              <a:ahLst/>
              <a:cxnLst/>
              <a:rect l="l" t="t" r="r" b="b"/>
              <a:pathLst>
                <a:path w="1118" h="1814" extrusionOk="0">
                  <a:moveTo>
                    <a:pt x="1010" y="0"/>
                  </a:moveTo>
                  <a:cubicBezTo>
                    <a:pt x="984" y="0"/>
                    <a:pt x="962" y="12"/>
                    <a:pt x="947" y="41"/>
                  </a:cubicBezTo>
                  <a:lnTo>
                    <a:pt x="24" y="1717"/>
                  </a:lnTo>
                  <a:cubicBezTo>
                    <a:pt x="0" y="1741"/>
                    <a:pt x="24" y="1790"/>
                    <a:pt x="49" y="1814"/>
                  </a:cubicBezTo>
                  <a:lnTo>
                    <a:pt x="97" y="1814"/>
                  </a:lnTo>
                  <a:cubicBezTo>
                    <a:pt x="122" y="1814"/>
                    <a:pt x="146" y="1814"/>
                    <a:pt x="170" y="1790"/>
                  </a:cubicBezTo>
                  <a:lnTo>
                    <a:pt x="1093" y="113"/>
                  </a:lnTo>
                  <a:cubicBezTo>
                    <a:pt x="1118" y="89"/>
                    <a:pt x="1093" y="41"/>
                    <a:pt x="1069" y="16"/>
                  </a:cubicBezTo>
                  <a:cubicBezTo>
                    <a:pt x="1049" y="6"/>
                    <a:pt x="1029" y="0"/>
                    <a:pt x="10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" name="Google Shape;236;p6"/>
            <p:cNvSpPr/>
            <p:nvPr/>
          </p:nvSpPr>
          <p:spPr>
            <a:xfrm>
              <a:off x="5613677" y="4833003"/>
              <a:ext cx="33120" cy="89161"/>
            </a:xfrm>
            <a:custGeom>
              <a:avLst/>
              <a:gdLst/>
              <a:ahLst/>
              <a:cxnLst/>
              <a:rect l="l" t="t" r="r" b="b"/>
              <a:pathLst>
                <a:path w="671" h="1845" extrusionOk="0">
                  <a:moveTo>
                    <a:pt x="106" y="0"/>
                  </a:moveTo>
                  <a:cubicBezTo>
                    <a:pt x="55" y="0"/>
                    <a:pt x="0" y="47"/>
                    <a:pt x="15" y="119"/>
                  </a:cubicBezTo>
                  <a:lnTo>
                    <a:pt x="501" y="1796"/>
                  </a:lnTo>
                  <a:cubicBezTo>
                    <a:pt x="501" y="1820"/>
                    <a:pt x="525" y="1844"/>
                    <a:pt x="573" y="1844"/>
                  </a:cubicBezTo>
                  <a:lnTo>
                    <a:pt x="598" y="1844"/>
                  </a:lnTo>
                  <a:cubicBezTo>
                    <a:pt x="646" y="1844"/>
                    <a:pt x="671" y="1796"/>
                    <a:pt x="646" y="1747"/>
                  </a:cubicBezTo>
                  <a:lnTo>
                    <a:pt x="185" y="71"/>
                  </a:lnTo>
                  <a:cubicBezTo>
                    <a:pt x="175" y="22"/>
                    <a:pt x="141" y="0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" name="Google Shape;237;p6"/>
            <p:cNvSpPr/>
            <p:nvPr/>
          </p:nvSpPr>
          <p:spPr>
            <a:xfrm>
              <a:off x="5578002" y="4852599"/>
              <a:ext cx="97662" cy="38212"/>
            </a:xfrm>
            <a:custGeom>
              <a:avLst/>
              <a:gdLst/>
              <a:ahLst/>
              <a:cxnLst/>
              <a:rect l="l" t="t" r="r" b="b"/>
              <a:pathLst>
                <a:path w="2017" h="788" extrusionOk="0">
                  <a:moveTo>
                    <a:pt x="1934" y="0"/>
                  </a:moveTo>
                  <a:cubicBezTo>
                    <a:pt x="1921" y="0"/>
                    <a:pt x="1908" y="3"/>
                    <a:pt x="1895" y="10"/>
                  </a:cubicBezTo>
                  <a:lnTo>
                    <a:pt x="49" y="617"/>
                  </a:lnTo>
                  <a:cubicBezTo>
                    <a:pt x="25" y="642"/>
                    <a:pt x="1" y="666"/>
                    <a:pt x="1" y="714"/>
                  </a:cubicBezTo>
                  <a:cubicBezTo>
                    <a:pt x="1" y="739"/>
                    <a:pt x="49" y="763"/>
                    <a:pt x="74" y="763"/>
                  </a:cubicBezTo>
                  <a:lnTo>
                    <a:pt x="98" y="787"/>
                  </a:lnTo>
                  <a:lnTo>
                    <a:pt x="1944" y="180"/>
                  </a:lnTo>
                  <a:cubicBezTo>
                    <a:pt x="1993" y="156"/>
                    <a:pt x="2017" y="107"/>
                    <a:pt x="1993" y="59"/>
                  </a:cubicBezTo>
                  <a:cubicBezTo>
                    <a:pt x="1993" y="23"/>
                    <a:pt x="1967" y="0"/>
                    <a:pt x="19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" name="Google Shape;238;p6"/>
            <p:cNvSpPr/>
            <p:nvPr/>
          </p:nvSpPr>
          <p:spPr>
            <a:xfrm>
              <a:off x="5589378" y="4845360"/>
              <a:ext cx="83225" cy="51798"/>
            </a:xfrm>
            <a:custGeom>
              <a:avLst/>
              <a:gdLst/>
              <a:ahLst/>
              <a:cxnLst/>
              <a:rect l="l" t="t" r="r" b="b"/>
              <a:pathLst>
                <a:path w="1734" h="1081" extrusionOk="0">
                  <a:moveTo>
                    <a:pt x="110" y="0"/>
                  </a:moveTo>
                  <a:cubicBezTo>
                    <a:pt x="38" y="0"/>
                    <a:pt x="0" y="92"/>
                    <a:pt x="82" y="133"/>
                  </a:cubicBezTo>
                  <a:lnTo>
                    <a:pt x="1588" y="1080"/>
                  </a:lnTo>
                  <a:lnTo>
                    <a:pt x="1637" y="1080"/>
                  </a:lnTo>
                  <a:cubicBezTo>
                    <a:pt x="1661" y="1080"/>
                    <a:pt x="1685" y="1080"/>
                    <a:pt x="1709" y="1056"/>
                  </a:cubicBezTo>
                  <a:cubicBezTo>
                    <a:pt x="1734" y="1007"/>
                    <a:pt x="1709" y="959"/>
                    <a:pt x="1685" y="935"/>
                  </a:cubicBezTo>
                  <a:lnTo>
                    <a:pt x="155" y="11"/>
                  </a:lnTo>
                  <a:cubicBezTo>
                    <a:pt x="139" y="4"/>
                    <a:pt x="124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" name="Google Shape;239;p6"/>
            <p:cNvSpPr/>
            <p:nvPr/>
          </p:nvSpPr>
          <p:spPr>
            <a:xfrm>
              <a:off x="5605651" y="4825730"/>
              <a:ext cx="53502" cy="87463"/>
            </a:xfrm>
            <a:custGeom>
              <a:avLst/>
              <a:gdLst/>
              <a:ahLst/>
              <a:cxnLst/>
              <a:rect l="l" t="t" r="r" b="b"/>
              <a:pathLst>
                <a:path w="1118" h="1814" extrusionOk="0">
                  <a:moveTo>
                    <a:pt x="1010" y="0"/>
                  </a:moveTo>
                  <a:cubicBezTo>
                    <a:pt x="984" y="0"/>
                    <a:pt x="962" y="12"/>
                    <a:pt x="947" y="41"/>
                  </a:cubicBezTo>
                  <a:lnTo>
                    <a:pt x="24" y="1717"/>
                  </a:lnTo>
                  <a:cubicBezTo>
                    <a:pt x="0" y="1741"/>
                    <a:pt x="24" y="1790"/>
                    <a:pt x="49" y="1814"/>
                  </a:cubicBezTo>
                  <a:lnTo>
                    <a:pt x="97" y="1814"/>
                  </a:lnTo>
                  <a:cubicBezTo>
                    <a:pt x="122" y="1814"/>
                    <a:pt x="146" y="1814"/>
                    <a:pt x="170" y="1790"/>
                  </a:cubicBezTo>
                  <a:lnTo>
                    <a:pt x="1093" y="113"/>
                  </a:lnTo>
                  <a:cubicBezTo>
                    <a:pt x="1118" y="89"/>
                    <a:pt x="1093" y="41"/>
                    <a:pt x="1069" y="16"/>
                  </a:cubicBezTo>
                  <a:cubicBezTo>
                    <a:pt x="1049" y="6"/>
                    <a:pt x="1029" y="0"/>
                    <a:pt x="10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94" name="Google Shape;194;p6"/>
          <p:cNvSpPr txBox="1">
            <a:spLocks noGrp="1"/>
          </p:cNvSpPr>
          <p:nvPr>
            <p:ph type="title"/>
          </p:nvPr>
        </p:nvSpPr>
        <p:spPr>
          <a:xfrm>
            <a:off x="1005100" y="560133"/>
            <a:ext cx="9926400" cy="8620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0873416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1_Title only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1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oogle Shape;195;p6"/>
          <p:cNvGrpSpPr>
            <a:grpSpLocks/>
          </p:cNvGrpSpPr>
          <p:nvPr/>
        </p:nvGrpSpPr>
        <p:grpSpPr bwMode="auto">
          <a:xfrm rot="20354607" flipH="1">
            <a:off x="-381000" y="269875"/>
            <a:ext cx="1830388" cy="1663700"/>
            <a:chOff x="7844079" y="226728"/>
            <a:chExt cx="1373387" cy="1246991"/>
          </a:xfrm>
        </p:grpSpPr>
        <p:sp>
          <p:nvSpPr>
            <p:cNvPr id="4" name="Google Shape;196;p6"/>
            <p:cNvSpPr/>
            <p:nvPr/>
          </p:nvSpPr>
          <p:spPr>
            <a:xfrm rot="-1688081">
              <a:off x="8404284" y="291664"/>
              <a:ext cx="164378" cy="141596"/>
            </a:xfrm>
            <a:custGeom>
              <a:avLst/>
              <a:gdLst/>
              <a:ahLst/>
              <a:cxnLst/>
              <a:rect l="l" t="t" r="r" b="b"/>
              <a:pathLst>
                <a:path w="827" h="713" extrusionOk="0">
                  <a:moveTo>
                    <a:pt x="462" y="105"/>
                  </a:moveTo>
                  <a:cubicBezTo>
                    <a:pt x="802" y="105"/>
                    <a:pt x="802" y="615"/>
                    <a:pt x="462" y="615"/>
                  </a:cubicBezTo>
                  <a:cubicBezTo>
                    <a:pt x="317" y="591"/>
                    <a:pt x="219" y="494"/>
                    <a:pt x="219" y="348"/>
                  </a:cubicBezTo>
                  <a:cubicBezTo>
                    <a:pt x="219" y="202"/>
                    <a:pt x="341" y="105"/>
                    <a:pt x="462" y="105"/>
                  </a:cubicBezTo>
                  <a:close/>
                  <a:moveTo>
                    <a:pt x="481" y="1"/>
                  </a:moveTo>
                  <a:cubicBezTo>
                    <a:pt x="392" y="1"/>
                    <a:pt x="299" y="33"/>
                    <a:pt x="219" y="105"/>
                  </a:cubicBezTo>
                  <a:cubicBezTo>
                    <a:pt x="1" y="324"/>
                    <a:pt x="171" y="688"/>
                    <a:pt x="462" y="712"/>
                  </a:cubicBezTo>
                  <a:cubicBezTo>
                    <a:pt x="657" y="712"/>
                    <a:pt x="827" y="542"/>
                    <a:pt x="827" y="348"/>
                  </a:cubicBezTo>
                  <a:cubicBezTo>
                    <a:pt x="827" y="136"/>
                    <a:pt x="663" y="1"/>
                    <a:pt x="481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" name="Google Shape;197;p6"/>
            <p:cNvSpPr/>
            <p:nvPr/>
          </p:nvSpPr>
          <p:spPr>
            <a:xfrm rot="-1688081">
              <a:off x="7885669" y="508705"/>
              <a:ext cx="222744" cy="212988"/>
            </a:xfrm>
            <a:custGeom>
              <a:avLst/>
              <a:gdLst/>
              <a:ahLst/>
              <a:cxnLst/>
              <a:rect l="l" t="t" r="r" b="b"/>
              <a:pathLst>
                <a:path w="1119" h="1074" extrusionOk="0">
                  <a:moveTo>
                    <a:pt x="681" y="441"/>
                  </a:moveTo>
                  <a:cubicBezTo>
                    <a:pt x="681" y="441"/>
                    <a:pt x="681" y="441"/>
                    <a:pt x="681" y="466"/>
                  </a:cubicBezTo>
                  <a:cubicBezTo>
                    <a:pt x="681" y="466"/>
                    <a:pt x="657" y="490"/>
                    <a:pt x="584" y="490"/>
                  </a:cubicBezTo>
                  <a:cubicBezTo>
                    <a:pt x="608" y="466"/>
                    <a:pt x="632" y="441"/>
                    <a:pt x="657" y="441"/>
                  </a:cubicBezTo>
                  <a:close/>
                  <a:moveTo>
                    <a:pt x="384" y="97"/>
                  </a:moveTo>
                  <a:cubicBezTo>
                    <a:pt x="401" y="97"/>
                    <a:pt x="420" y="98"/>
                    <a:pt x="438" y="101"/>
                  </a:cubicBezTo>
                  <a:cubicBezTo>
                    <a:pt x="559" y="101"/>
                    <a:pt x="681" y="126"/>
                    <a:pt x="778" y="150"/>
                  </a:cubicBezTo>
                  <a:cubicBezTo>
                    <a:pt x="924" y="199"/>
                    <a:pt x="1021" y="369"/>
                    <a:pt x="972" y="514"/>
                  </a:cubicBezTo>
                  <a:cubicBezTo>
                    <a:pt x="924" y="733"/>
                    <a:pt x="705" y="976"/>
                    <a:pt x="559" y="976"/>
                  </a:cubicBezTo>
                  <a:lnTo>
                    <a:pt x="511" y="976"/>
                  </a:lnTo>
                  <a:cubicBezTo>
                    <a:pt x="414" y="879"/>
                    <a:pt x="438" y="733"/>
                    <a:pt x="511" y="612"/>
                  </a:cubicBezTo>
                  <a:cubicBezTo>
                    <a:pt x="608" y="587"/>
                    <a:pt x="754" y="563"/>
                    <a:pt x="778" y="490"/>
                  </a:cubicBezTo>
                  <a:cubicBezTo>
                    <a:pt x="802" y="441"/>
                    <a:pt x="778" y="393"/>
                    <a:pt x="754" y="369"/>
                  </a:cubicBezTo>
                  <a:cubicBezTo>
                    <a:pt x="730" y="344"/>
                    <a:pt x="705" y="344"/>
                    <a:pt x="681" y="344"/>
                  </a:cubicBezTo>
                  <a:cubicBezTo>
                    <a:pt x="608" y="344"/>
                    <a:pt x="535" y="417"/>
                    <a:pt x="462" y="514"/>
                  </a:cubicBezTo>
                  <a:cubicBezTo>
                    <a:pt x="441" y="519"/>
                    <a:pt x="419" y="521"/>
                    <a:pt x="398" y="521"/>
                  </a:cubicBezTo>
                  <a:cubicBezTo>
                    <a:pt x="299" y="521"/>
                    <a:pt x="202" y="477"/>
                    <a:pt x="122" y="417"/>
                  </a:cubicBezTo>
                  <a:cubicBezTo>
                    <a:pt x="98" y="369"/>
                    <a:pt x="98" y="344"/>
                    <a:pt x="122" y="296"/>
                  </a:cubicBezTo>
                  <a:cubicBezTo>
                    <a:pt x="165" y="168"/>
                    <a:pt x="263" y="97"/>
                    <a:pt x="384" y="97"/>
                  </a:cubicBezTo>
                  <a:close/>
                  <a:moveTo>
                    <a:pt x="386" y="1"/>
                  </a:moveTo>
                  <a:cubicBezTo>
                    <a:pt x="230" y="1"/>
                    <a:pt x="69" y="97"/>
                    <a:pt x="25" y="271"/>
                  </a:cubicBezTo>
                  <a:cubicBezTo>
                    <a:pt x="1" y="344"/>
                    <a:pt x="1" y="417"/>
                    <a:pt x="49" y="466"/>
                  </a:cubicBezTo>
                  <a:cubicBezTo>
                    <a:pt x="147" y="563"/>
                    <a:pt x="292" y="612"/>
                    <a:pt x="414" y="612"/>
                  </a:cubicBezTo>
                  <a:cubicBezTo>
                    <a:pt x="341" y="733"/>
                    <a:pt x="341" y="927"/>
                    <a:pt x="462" y="1049"/>
                  </a:cubicBezTo>
                  <a:cubicBezTo>
                    <a:pt x="487" y="1073"/>
                    <a:pt x="511" y="1073"/>
                    <a:pt x="559" y="1073"/>
                  </a:cubicBezTo>
                  <a:cubicBezTo>
                    <a:pt x="754" y="1073"/>
                    <a:pt x="1021" y="782"/>
                    <a:pt x="1070" y="539"/>
                  </a:cubicBezTo>
                  <a:cubicBezTo>
                    <a:pt x="1118" y="320"/>
                    <a:pt x="997" y="126"/>
                    <a:pt x="827" y="77"/>
                  </a:cubicBezTo>
                  <a:cubicBezTo>
                    <a:pt x="705" y="29"/>
                    <a:pt x="584" y="4"/>
                    <a:pt x="438" y="4"/>
                  </a:cubicBezTo>
                  <a:cubicBezTo>
                    <a:pt x="421" y="2"/>
                    <a:pt x="403" y="1"/>
                    <a:pt x="386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" name="Google Shape;198;p6"/>
            <p:cNvSpPr/>
            <p:nvPr/>
          </p:nvSpPr>
          <p:spPr>
            <a:xfrm rot="-1688081">
              <a:off x="7969074" y="265754"/>
              <a:ext cx="216788" cy="212988"/>
            </a:xfrm>
            <a:custGeom>
              <a:avLst/>
              <a:gdLst/>
              <a:ahLst/>
              <a:cxnLst/>
              <a:rect l="l" t="t" r="r" b="b"/>
              <a:pathLst>
                <a:path w="1094" h="1072" extrusionOk="0">
                  <a:moveTo>
                    <a:pt x="484" y="620"/>
                  </a:moveTo>
                  <a:cubicBezTo>
                    <a:pt x="474" y="660"/>
                    <a:pt x="413" y="681"/>
                    <a:pt x="413" y="681"/>
                  </a:cubicBezTo>
                  <a:cubicBezTo>
                    <a:pt x="433" y="641"/>
                    <a:pt x="452" y="634"/>
                    <a:pt x="484" y="620"/>
                  </a:cubicBezTo>
                  <a:close/>
                  <a:moveTo>
                    <a:pt x="480" y="88"/>
                  </a:moveTo>
                  <a:cubicBezTo>
                    <a:pt x="512" y="88"/>
                    <a:pt x="542" y="105"/>
                    <a:pt x="559" y="122"/>
                  </a:cubicBezTo>
                  <a:cubicBezTo>
                    <a:pt x="607" y="243"/>
                    <a:pt x="607" y="365"/>
                    <a:pt x="559" y="486"/>
                  </a:cubicBezTo>
                  <a:cubicBezTo>
                    <a:pt x="462" y="486"/>
                    <a:pt x="389" y="535"/>
                    <a:pt x="340" y="608"/>
                  </a:cubicBezTo>
                  <a:cubicBezTo>
                    <a:pt x="316" y="632"/>
                    <a:pt x="316" y="681"/>
                    <a:pt x="340" y="681"/>
                  </a:cubicBezTo>
                  <a:cubicBezTo>
                    <a:pt x="365" y="729"/>
                    <a:pt x="389" y="753"/>
                    <a:pt x="437" y="753"/>
                  </a:cubicBezTo>
                  <a:cubicBezTo>
                    <a:pt x="535" y="753"/>
                    <a:pt x="607" y="632"/>
                    <a:pt x="632" y="559"/>
                  </a:cubicBezTo>
                  <a:lnTo>
                    <a:pt x="778" y="559"/>
                  </a:lnTo>
                  <a:cubicBezTo>
                    <a:pt x="790" y="555"/>
                    <a:pt x="804" y="553"/>
                    <a:pt x="818" y="553"/>
                  </a:cubicBezTo>
                  <a:cubicBezTo>
                    <a:pt x="883" y="553"/>
                    <a:pt x="956" y="596"/>
                    <a:pt x="996" y="656"/>
                  </a:cubicBezTo>
                  <a:cubicBezTo>
                    <a:pt x="996" y="681"/>
                    <a:pt x="996" y="729"/>
                    <a:pt x="972" y="753"/>
                  </a:cubicBezTo>
                  <a:cubicBezTo>
                    <a:pt x="850" y="899"/>
                    <a:pt x="656" y="972"/>
                    <a:pt x="462" y="972"/>
                  </a:cubicBezTo>
                  <a:cubicBezTo>
                    <a:pt x="449" y="974"/>
                    <a:pt x="437" y="975"/>
                    <a:pt x="424" y="975"/>
                  </a:cubicBezTo>
                  <a:cubicBezTo>
                    <a:pt x="268" y="975"/>
                    <a:pt x="122" y="838"/>
                    <a:pt x="122" y="681"/>
                  </a:cubicBezTo>
                  <a:cubicBezTo>
                    <a:pt x="97" y="511"/>
                    <a:pt x="146" y="316"/>
                    <a:pt x="243" y="170"/>
                  </a:cubicBezTo>
                  <a:cubicBezTo>
                    <a:pt x="292" y="122"/>
                    <a:pt x="365" y="98"/>
                    <a:pt x="437" y="98"/>
                  </a:cubicBezTo>
                  <a:cubicBezTo>
                    <a:pt x="452" y="90"/>
                    <a:pt x="466" y="88"/>
                    <a:pt x="480" y="88"/>
                  </a:cubicBezTo>
                  <a:close/>
                  <a:moveTo>
                    <a:pt x="437" y="0"/>
                  </a:moveTo>
                  <a:cubicBezTo>
                    <a:pt x="340" y="0"/>
                    <a:pt x="243" y="49"/>
                    <a:pt x="170" y="122"/>
                  </a:cubicBezTo>
                  <a:cubicBezTo>
                    <a:pt x="49" y="292"/>
                    <a:pt x="0" y="511"/>
                    <a:pt x="24" y="705"/>
                  </a:cubicBezTo>
                  <a:cubicBezTo>
                    <a:pt x="24" y="910"/>
                    <a:pt x="195" y="1072"/>
                    <a:pt x="396" y="1072"/>
                  </a:cubicBezTo>
                  <a:cubicBezTo>
                    <a:pt x="410" y="1072"/>
                    <a:pt x="423" y="1071"/>
                    <a:pt x="437" y="1069"/>
                  </a:cubicBezTo>
                  <a:cubicBezTo>
                    <a:pt x="656" y="1069"/>
                    <a:pt x="875" y="972"/>
                    <a:pt x="1045" y="826"/>
                  </a:cubicBezTo>
                  <a:cubicBezTo>
                    <a:pt x="1069" y="753"/>
                    <a:pt x="1093" y="705"/>
                    <a:pt x="1069" y="632"/>
                  </a:cubicBezTo>
                  <a:cubicBezTo>
                    <a:pt x="1006" y="548"/>
                    <a:pt x="906" y="482"/>
                    <a:pt x="801" y="482"/>
                  </a:cubicBezTo>
                  <a:cubicBezTo>
                    <a:pt x="785" y="482"/>
                    <a:pt x="769" y="483"/>
                    <a:pt x="753" y="486"/>
                  </a:cubicBezTo>
                  <a:lnTo>
                    <a:pt x="656" y="486"/>
                  </a:lnTo>
                  <a:cubicBezTo>
                    <a:pt x="705" y="365"/>
                    <a:pt x="680" y="219"/>
                    <a:pt x="632" y="98"/>
                  </a:cubicBezTo>
                  <a:cubicBezTo>
                    <a:pt x="583" y="49"/>
                    <a:pt x="510" y="0"/>
                    <a:pt x="437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" name="Google Shape;199;p6"/>
            <p:cNvSpPr/>
            <p:nvPr/>
          </p:nvSpPr>
          <p:spPr>
            <a:xfrm rot="-1688081">
              <a:off x="8097840" y="455886"/>
              <a:ext cx="197730" cy="172533"/>
            </a:xfrm>
            <a:custGeom>
              <a:avLst/>
              <a:gdLst/>
              <a:ahLst/>
              <a:cxnLst/>
              <a:rect l="l" t="t" r="r" b="b"/>
              <a:pathLst>
                <a:path w="997" h="868" extrusionOk="0">
                  <a:moveTo>
                    <a:pt x="405" y="1"/>
                  </a:moveTo>
                  <a:cubicBezTo>
                    <a:pt x="214" y="1"/>
                    <a:pt x="67" y="97"/>
                    <a:pt x="49" y="168"/>
                  </a:cubicBezTo>
                  <a:cubicBezTo>
                    <a:pt x="0" y="363"/>
                    <a:pt x="49" y="557"/>
                    <a:pt x="195" y="703"/>
                  </a:cubicBezTo>
                  <a:cubicBezTo>
                    <a:pt x="350" y="801"/>
                    <a:pt x="529" y="867"/>
                    <a:pt x="667" y="867"/>
                  </a:cubicBezTo>
                  <a:cubicBezTo>
                    <a:pt x="767" y="867"/>
                    <a:pt x="844" y="833"/>
                    <a:pt x="875" y="751"/>
                  </a:cubicBezTo>
                  <a:cubicBezTo>
                    <a:pt x="996" y="484"/>
                    <a:pt x="875" y="168"/>
                    <a:pt x="632" y="47"/>
                  </a:cubicBezTo>
                  <a:cubicBezTo>
                    <a:pt x="553" y="14"/>
                    <a:pt x="476" y="1"/>
                    <a:pt x="40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" name="Google Shape;200;p6"/>
            <p:cNvSpPr/>
            <p:nvPr/>
          </p:nvSpPr>
          <p:spPr>
            <a:xfrm rot="-1688081">
              <a:off x="8096717" y="483916"/>
              <a:ext cx="91718" cy="96380"/>
            </a:xfrm>
            <a:custGeom>
              <a:avLst/>
              <a:gdLst/>
              <a:ahLst/>
              <a:cxnLst/>
              <a:rect l="l" t="t" r="r" b="b"/>
              <a:pathLst>
                <a:path w="463" h="487" extrusionOk="0">
                  <a:moveTo>
                    <a:pt x="462" y="0"/>
                  </a:moveTo>
                  <a:lnTo>
                    <a:pt x="1" y="486"/>
                  </a:lnTo>
                  <a:cubicBezTo>
                    <a:pt x="1" y="486"/>
                    <a:pt x="438" y="98"/>
                    <a:pt x="46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" name="Google Shape;201;p6"/>
            <p:cNvSpPr/>
            <p:nvPr/>
          </p:nvSpPr>
          <p:spPr>
            <a:xfrm rot="-1688081">
              <a:off x="8086977" y="473246"/>
              <a:ext cx="110777" cy="116608"/>
            </a:xfrm>
            <a:custGeom>
              <a:avLst/>
              <a:gdLst/>
              <a:ahLst/>
              <a:cxnLst/>
              <a:rect l="l" t="t" r="r" b="b"/>
              <a:pathLst>
                <a:path w="559" h="586" extrusionOk="0">
                  <a:moveTo>
                    <a:pt x="504" y="1"/>
                  </a:moveTo>
                  <a:cubicBezTo>
                    <a:pt x="487" y="1"/>
                    <a:pt x="471" y="9"/>
                    <a:pt x="462" y="27"/>
                  </a:cubicBezTo>
                  <a:cubicBezTo>
                    <a:pt x="340" y="197"/>
                    <a:pt x="195" y="367"/>
                    <a:pt x="25" y="489"/>
                  </a:cubicBezTo>
                  <a:cubicBezTo>
                    <a:pt x="0" y="513"/>
                    <a:pt x="0" y="537"/>
                    <a:pt x="25" y="562"/>
                  </a:cubicBezTo>
                  <a:cubicBezTo>
                    <a:pt x="25" y="562"/>
                    <a:pt x="49" y="562"/>
                    <a:pt x="49" y="586"/>
                  </a:cubicBezTo>
                  <a:cubicBezTo>
                    <a:pt x="73" y="562"/>
                    <a:pt x="73" y="562"/>
                    <a:pt x="73" y="562"/>
                  </a:cubicBezTo>
                  <a:cubicBezTo>
                    <a:pt x="267" y="416"/>
                    <a:pt x="413" y="246"/>
                    <a:pt x="559" y="51"/>
                  </a:cubicBezTo>
                  <a:cubicBezTo>
                    <a:pt x="559" y="21"/>
                    <a:pt x="531" y="1"/>
                    <a:pt x="504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" name="Google Shape;202;p6"/>
            <p:cNvSpPr/>
            <p:nvPr/>
          </p:nvSpPr>
          <p:spPr>
            <a:xfrm rot="-1688081">
              <a:off x="8145696" y="484405"/>
              <a:ext cx="102438" cy="116608"/>
            </a:xfrm>
            <a:custGeom>
              <a:avLst/>
              <a:gdLst/>
              <a:ahLst/>
              <a:cxnLst/>
              <a:rect l="l" t="t" r="r" b="b"/>
              <a:pathLst>
                <a:path w="511" h="584" extrusionOk="0">
                  <a:moveTo>
                    <a:pt x="510" y="1"/>
                  </a:moveTo>
                  <a:lnTo>
                    <a:pt x="0" y="584"/>
                  </a:lnTo>
                  <a:cubicBezTo>
                    <a:pt x="194" y="390"/>
                    <a:pt x="365" y="195"/>
                    <a:pt x="5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" name="Google Shape;203;p6"/>
            <p:cNvSpPr/>
            <p:nvPr/>
          </p:nvSpPr>
          <p:spPr>
            <a:xfrm rot="-1688081">
              <a:off x="8134246" y="477399"/>
              <a:ext cx="125070" cy="133266"/>
            </a:xfrm>
            <a:custGeom>
              <a:avLst/>
              <a:gdLst/>
              <a:ahLst/>
              <a:cxnLst/>
              <a:rect l="l" t="t" r="r" b="b"/>
              <a:pathLst>
                <a:path w="632" h="667" extrusionOk="0">
                  <a:moveTo>
                    <a:pt x="563" y="1"/>
                  </a:moveTo>
                  <a:cubicBezTo>
                    <a:pt x="547" y="1"/>
                    <a:pt x="535" y="18"/>
                    <a:pt x="535" y="35"/>
                  </a:cubicBezTo>
                  <a:cubicBezTo>
                    <a:pt x="389" y="254"/>
                    <a:pt x="219" y="448"/>
                    <a:pt x="25" y="594"/>
                  </a:cubicBezTo>
                  <a:cubicBezTo>
                    <a:pt x="0" y="618"/>
                    <a:pt x="0" y="642"/>
                    <a:pt x="25" y="667"/>
                  </a:cubicBezTo>
                  <a:lnTo>
                    <a:pt x="97" y="667"/>
                  </a:lnTo>
                  <a:cubicBezTo>
                    <a:pt x="292" y="496"/>
                    <a:pt x="486" y="278"/>
                    <a:pt x="632" y="59"/>
                  </a:cubicBezTo>
                  <a:cubicBezTo>
                    <a:pt x="632" y="35"/>
                    <a:pt x="608" y="11"/>
                    <a:pt x="583" y="11"/>
                  </a:cubicBezTo>
                  <a:cubicBezTo>
                    <a:pt x="576" y="3"/>
                    <a:pt x="569" y="1"/>
                    <a:pt x="563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" name="Google Shape;204;p6"/>
            <p:cNvSpPr/>
            <p:nvPr/>
          </p:nvSpPr>
          <p:spPr>
            <a:xfrm rot="-1688081">
              <a:off x="7849333" y="474447"/>
              <a:ext cx="145319" cy="57114"/>
            </a:xfrm>
            <a:custGeom>
              <a:avLst/>
              <a:gdLst/>
              <a:ahLst/>
              <a:cxnLst/>
              <a:rect l="l" t="t" r="r" b="b"/>
              <a:pathLst>
                <a:path w="729" h="287" extrusionOk="0">
                  <a:moveTo>
                    <a:pt x="254" y="0"/>
                  </a:moveTo>
                  <a:cubicBezTo>
                    <a:pt x="184" y="0"/>
                    <a:pt x="114" y="14"/>
                    <a:pt x="49" y="43"/>
                  </a:cubicBezTo>
                  <a:cubicBezTo>
                    <a:pt x="0" y="68"/>
                    <a:pt x="25" y="140"/>
                    <a:pt x="73" y="140"/>
                  </a:cubicBezTo>
                  <a:cubicBezTo>
                    <a:pt x="133" y="118"/>
                    <a:pt x="196" y="107"/>
                    <a:pt x="258" y="107"/>
                  </a:cubicBezTo>
                  <a:cubicBezTo>
                    <a:pt x="396" y="107"/>
                    <a:pt x="531" y="161"/>
                    <a:pt x="632" y="262"/>
                  </a:cubicBezTo>
                  <a:cubicBezTo>
                    <a:pt x="656" y="286"/>
                    <a:pt x="656" y="286"/>
                    <a:pt x="680" y="286"/>
                  </a:cubicBezTo>
                  <a:lnTo>
                    <a:pt x="705" y="286"/>
                  </a:lnTo>
                  <a:cubicBezTo>
                    <a:pt x="729" y="262"/>
                    <a:pt x="729" y="213"/>
                    <a:pt x="705" y="213"/>
                  </a:cubicBezTo>
                  <a:cubicBezTo>
                    <a:pt x="585" y="77"/>
                    <a:pt x="418" y="0"/>
                    <a:pt x="254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" name="Google Shape;205;p6"/>
            <p:cNvSpPr/>
            <p:nvPr/>
          </p:nvSpPr>
          <p:spPr>
            <a:xfrm rot="-1688081">
              <a:off x="8204018" y="501822"/>
              <a:ext cx="77425" cy="91621"/>
            </a:xfrm>
            <a:custGeom>
              <a:avLst/>
              <a:gdLst/>
              <a:ahLst/>
              <a:cxnLst/>
              <a:rect l="l" t="t" r="r" b="b"/>
              <a:pathLst>
                <a:path w="389" h="462" extrusionOk="0">
                  <a:moveTo>
                    <a:pt x="389" y="0"/>
                  </a:moveTo>
                  <a:lnTo>
                    <a:pt x="0" y="462"/>
                  </a:lnTo>
                  <a:cubicBezTo>
                    <a:pt x="0" y="462"/>
                    <a:pt x="364" y="146"/>
                    <a:pt x="38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" name="Google Shape;206;p6"/>
            <p:cNvSpPr/>
            <p:nvPr/>
          </p:nvSpPr>
          <p:spPr>
            <a:xfrm rot="-1688081">
              <a:off x="8189668" y="491995"/>
              <a:ext cx="101247" cy="111848"/>
            </a:xfrm>
            <a:custGeom>
              <a:avLst/>
              <a:gdLst/>
              <a:ahLst/>
              <a:cxnLst/>
              <a:rect l="l" t="t" r="r" b="b"/>
              <a:pathLst>
                <a:path w="511" h="566" extrusionOk="0">
                  <a:moveTo>
                    <a:pt x="462" y="1"/>
                  </a:moveTo>
                  <a:cubicBezTo>
                    <a:pt x="444" y="1"/>
                    <a:pt x="425" y="19"/>
                    <a:pt x="413" y="55"/>
                  </a:cubicBezTo>
                  <a:cubicBezTo>
                    <a:pt x="389" y="152"/>
                    <a:pt x="170" y="371"/>
                    <a:pt x="24" y="468"/>
                  </a:cubicBezTo>
                  <a:cubicBezTo>
                    <a:pt x="0" y="493"/>
                    <a:pt x="0" y="517"/>
                    <a:pt x="24" y="541"/>
                  </a:cubicBezTo>
                  <a:cubicBezTo>
                    <a:pt x="24" y="541"/>
                    <a:pt x="49" y="565"/>
                    <a:pt x="73" y="565"/>
                  </a:cubicBezTo>
                  <a:cubicBezTo>
                    <a:pt x="73" y="565"/>
                    <a:pt x="73" y="541"/>
                    <a:pt x="73" y="541"/>
                  </a:cubicBezTo>
                  <a:cubicBezTo>
                    <a:pt x="122" y="493"/>
                    <a:pt x="486" y="225"/>
                    <a:pt x="510" y="55"/>
                  </a:cubicBezTo>
                  <a:cubicBezTo>
                    <a:pt x="498" y="19"/>
                    <a:pt x="480" y="1"/>
                    <a:pt x="462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" name="Google Shape;207;p6"/>
            <p:cNvSpPr/>
            <p:nvPr/>
          </p:nvSpPr>
          <p:spPr>
            <a:xfrm rot="-1688081">
              <a:off x="7906533" y="365424"/>
              <a:ext cx="77425" cy="139215"/>
            </a:xfrm>
            <a:custGeom>
              <a:avLst/>
              <a:gdLst/>
              <a:ahLst/>
              <a:cxnLst/>
              <a:rect l="l" t="t" r="r" b="b"/>
              <a:pathLst>
                <a:path w="390" h="699" extrusionOk="0">
                  <a:moveTo>
                    <a:pt x="158" y="0"/>
                  </a:moveTo>
                  <a:cubicBezTo>
                    <a:pt x="146" y="0"/>
                    <a:pt x="134" y="6"/>
                    <a:pt x="122" y="18"/>
                  </a:cubicBezTo>
                  <a:cubicBezTo>
                    <a:pt x="0" y="237"/>
                    <a:pt x="98" y="529"/>
                    <a:pt x="292" y="699"/>
                  </a:cubicBezTo>
                  <a:lnTo>
                    <a:pt x="365" y="699"/>
                  </a:lnTo>
                  <a:cubicBezTo>
                    <a:pt x="389" y="674"/>
                    <a:pt x="389" y="650"/>
                    <a:pt x="365" y="626"/>
                  </a:cubicBezTo>
                  <a:cubicBezTo>
                    <a:pt x="171" y="504"/>
                    <a:pt x="122" y="261"/>
                    <a:pt x="195" y="67"/>
                  </a:cubicBezTo>
                  <a:cubicBezTo>
                    <a:pt x="219" y="43"/>
                    <a:pt x="219" y="18"/>
                    <a:pt x="195" y="18"/>
                  </a:cubicBezTo>
                  <a:cubicBezTo>
                    <a:pt x="183" y="6"/>
                    <a:pt x="171" y="0"/>
                    <a:pt x="158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" name="Google Shape;208;p6"/>
            <p:cNvSpPr/>
            <p:nvPr/>
          </p:nvSpPr>
          <p:spPr>
            <a:xfrm rot="-1688081">
              <a:off x="8626992" y="406417"/>
              <a:ext cx="366872" cy="1042332"/>
            </a:xfrm>
            <a:custGeom>
              <a:avLst/>
              <a:gdLst/>
              <a:ahLst/>
              <a:cxnLst/>
              <a:rect l="l" t="t" r="r" b="b"/>
              <a:pathLst>
                <a:path w="1848" h="5242" extrusionOk="0">
                  <a:moveTo>
                    <a:pt x="156" y="1"/>
                  </a:moveTo>
                  <a:cubicBezTo>
                    <a:pt x="122" y="1"/>
                    <a:pt x="86" y="7"/>
                    <a:pt x="49" y="19"/>
                  </a:cubicBezTo>
                  <a:cubicBezTo>
                    <a:pt x="25" y="19"/>
                    <a:pt x="1" y="43"/>
                    <a:pt x="1" y="68"/>
                  </a:cubicBezTo>
                  <a:cubicBezTo>
                    <a:pt x="25" y="92"/>
                    <a:pt x="25" y="116"/>
                    <a:pt x="49" y="116"/>
                  </a:cubicBezTo>
                  <a:lnTo>
                    <a:pt x="74" y="92"/>
                  </a:lnTo>
                  <a:lnTo>
                    <a:pt x="244" y="92"/>
                  </a:lnTo>
                  <a:cubicBezTo>
                    <a:pt x="251" y="99"/>
                    <a:pt x="258" y="102"/>
                    <a:pt x="265" y="102"/>
                  </a:cubicBezTo>
                  <a:cubicBezTo>
                    <a:pt x="280" y="102"/>
                    <a:pt x="292" y="85"/>
                    <a:pt x="292" y="68"/>
                  </a:cubicBezTo>
                  <a:cubicBezTo>
                    <a:pt x="292" y="43"/>
                    <a:pt x="268" y="19"/>
                    <a:pt x="244" y="19"/>
                  </a:cubicBezTo>
                  <a:cubicBezTo>
                    <a:pt x="220" y="7"/>
                    <a:pt x="189" y="1"/>
                    <a:pt x="156" y="1"/>
                  </a:cubicBezTo>
                  <a:close/>
                  <a:moveTo>
                    <a:pt x="438" y="43"/>
                  </a:moveTo>
                  <a:cubicBezTo>
                    <a:pt x="414" y="43"/>
                    <a:pt x="390" y="68"/>
                    <a:pt x="390" y="92"/>
                  </a:cubicBezTo>
                  <a:cubicBezTo>
                    <a:pt x="390" y="116"/>
                    <a:pt x="390" y="141"/>
                    <a:pt x="414" y="141"/>
                  </a:cubicBezTo>
                  <a:cubicBezTo>
                    <a:pt x="487" y="165"/>
                    <a:pt x="535" y="165"/>
                    <a:pt x="584" y="189"/>
                  </a:cubicBezTo>
                  <a:lnTo>
                    <a:pt x="608" y="189"/>
                  </a:lnTo>
                  <a:cubicBezTo>
                    <a:pt x="632" y="189"/>
                    <a:pt x="632" y="189"/>
                    <a:pt x="657" y="165"/>
                  </a:cubicBezTo>
                  <a:cubicBezTo>
                    <a:pt x="657" y="141"/>
                    <a:pt x="657" y="116"/>
                    <a:pt x="632" y="116"/>
                  </a:cubicBezTo>
                  <a:cubicBezTo>
                    <a:pt x="560" y="92"/>
                    <a:pt x="511" y="68"/>
                    <a:pt x="438" y="43"/>
                  </a:cubicBezTo>
                  <a:close/>
                  <a:moveTo>
                    <a:pt x="778" y="195"/>
                  </a:moveTo>
                  <a:cubicBezTo>
                    <a:pt x="766" y="195"/>
                    <a:pt x="754" y="201"/>
                    <a:pt x="754" y="213"/>
                  </a:cubicBezTo>
                  <a:cubicBezTo>
                    <a:pt x="730" y="238"/>
                    <a:pt x="730" y="262"/>
                    <a:pt x="754" y="286"/>
                  </a:cubicBezTo>
                  <a:cubicBezTo>
                    <a:pt x="803" y="311"/>
                    <a:pt x="851" y="359"/>
                    <a:pt x="875" y="384"/>
                  </a:cubicBezTo>
                  <a:cubicBezTo>
                    <a:pt x="900" y="408"/>
                    <a:pt x="900" y="408"/>
                    <a:pt x="924" y="408"/>
                  </a:cubicBezTo>
                  <a:lnTo>
                    <a:pt x="973" y="408"/>
                  </a:lnTo>
                  <a:cubicBezTo>
                    <a:pt x="973" y="384"/>
                    <a:pt x="973" y="359"/>
                    <a:pt x="973" y="335"/>
                  </a:cubicBezTo>
                  <a:cubicBezTo>
                    <a:pt x="924" y="286"/>
                    <a:pt x="875" y="238"/>
                    <a:pt x="803" y="213"/>
                  </a:cubicBezTo>
                  <a:cubicBezTo>
                    <a:pt x="803" y="201"/>
                    <a:pt x="790" y="195"/>
                    <a:pt x="778" y="195"/>
                  </a:cubicBezTo>
                  <a:close/>
                  <a:moveTo>
                    <a:pt x="1033" y="438"/>
                  </a:moveTo>
                  <a:cubicBezTo>
                    <a:pt x="1021" y="438"/>
                    <a:pt x="1009" y="444"/>
                    <a:pt x="997" y="456"/>
                  </a:cubicBezTo>
                  <a:cubicBezTo>
                    <a:pt x="973" y="456"/>
                    <a:pt x="973" y="505"/>
                    <a:pt x="997" y="529"/>
                  </a:cubicBezTo>
                  <a:cubicBezTo>
                    <a:pt x="1021" y="578"/>
                    <a:pt x="1045" y="626"/>
                    <a:pt x="1070" y="675"/>
                  </a:cubicBezTo>
                  <a:cubicBezTo>
                    <a:pt x="1070" y="699"/>
                    <a:pt x="1094" y="724"/>
                    <a:pt x="1118" y="724"/>
                  </a:cubicBezTo>
                  <a:lnTo>
                    <a:pt x="1118" y="699"/>
                  </a:lnTo>
                  <a:cubicBezTo>
                    <a:pt x="1143" y="675"/>
                    <a:pt x="1167" y="651"/>
                    <a:pt x="1143" y="626"/>
                  </a:cubicBezTo>
                  <a:cubicBezTo>
                    <a:pt x="1118" y="578"/>
                    <a:pt x="1094" y="505"/>
                    <a:pt x="1070" y="456"/>
                  </a:cubicBezTo>
                  <a:cubicBezTo>
                    <a:pt x="1058" y="444"/>
                    <a:pt x="1045" y="438"/>
                    <a:pt x="1033" y="438"/>
                  </a:cubicBezTo>
                  <a:close/>
                  <a:moveTo>
                    <a:pt x="1143" y="796"/>
                  </a:moveTo>
                  <a:cubicBezTo>
                    <a:pt x="1118" y="821"/>
                    <a:pt x="1118" y="845"/>
                    <a:pt x="1118" y="869"/>
                  </a:cubicBezTo>
                  <a:cubicBezTo>
                    <a:pt x="1118" y="918"/>
                    <a:pt x="1143" y="991"/>
                    <a:pt x="1143" y="991"/>
                  </a:cubicBezTo>
                  <a:lnTo>
                    <a:pt x="1143" y="1039"/>
                  </a:lnTo>
                  <a:cubicBezTo>
                    <a:pt x="1143" y="1064"/>
                    <a:pt x="1167" y="1088"/>
                    <a:pt x="1191" y="1088"/>
                  </a:cubicBezTo>
                  <a:cubicBezTo>
                    <a:pt x="1215" y="1088"/>
                    <a:pt x="1240" y="1064"/>
                    <a:pt x="1240" y="1039"/>
                  </a:cubicBezTo>
                  <a:cubicBezTo>
                    <a:pt x="1240" y="1015"/>
                    <a:pt x="1240" y="1015"/>
                    <a:pt x="1240" y="991"/>
                  </a:cubicBezTo>
                  <a:cubicBezTo>
                    <a:pt x="1215" y="942"/>
                    <a:pt x="1215" y="894"/>
                    <a:pt x="1215" y="845"/>
                  </a:cubicBezTo>
                  <a:cubicBezTo>
                    <a:pt x="1191" y="821"/>
                    <a:pt x="1167" y="796"/>
                    <a:pt x="1143" y="796"/>
                  </a:cubicBezTo>
                  <a:close/>
                  <a:moveTo>
                    <a:pt x="1191" y="1185"/>
                  </a:moveTo>
                  <a:cubicBezTo>
                    <a:pt x="1167" y="1185"/>
                    <a:pt x="1143" y="1209"/>
                    <a:pt x="1143" y="1234"/>
                  </a:cubicBezTo>
                  <a:cubicBezTo>
                    <a:pt x="1143" y="1282"/>
                    <a:pt x="1143" y="1355"/>
                    <a:pt x="1118" y="1404"/>
                  </a:cubicBezTo>
                  <a:cubicBezTo>
                    <a:pt x="1118" y="1428"/>
                    <a:pt x="1143" y="1452"/>
                    <a:pt x="1167" y="1452"/>
                  </a:cubicBezTo>
                  <a:cubicBezTo>
                    <a:pt x="1191" y="1452"/>
                    <a:pt x="1215" y="1452"/>
                    <a:pt x="1215" y="1428"/>
                  </a:cubicBezTo>
                  <a:cubicBezTo>
                    <a:pt x="1215" y="1355"/>
                    <a:pt x="1240" y="1307"/>
                    <a:pt x="1240" y="1234"/>
                  </a:cubicBezTo>
                  <a:cubicBezTo>
                    <a:pt x="1240" y="1209"/>
                    <a:pt x="1215" y="1185"/>
                    <a:pt x="1191" y="1185"/>
                  </a:cubicBezTo>
                  <a:close/>
                  <a:moveTo>
                    <a:pt x="1107" y="1549"/>
                  </a:moveTo>
                  <a:cubicBezTo>
                    <a:pt x="1093" y="1549"/>
                    <a:pt x="1078" y="1557"/>
                    <a:pt x="1070" y="1574"/>
                  </a:cubicBezTo>
                  <a:cubicBezTo>
                    <a:pt x="1045" y="1622"/>
                    <a:pt x="997" y="1695"/>
                    <a:pt x="973" y="1744"/>
                  </a:cubicBezTo>
                  <a:cubicBezTo>
                    <a:pt x="948" y="1744"/>
                    <a:pt x="948" y="1792"/>
                    <a:pt x="973" y="1792"/>
                  </a:cubicBezTo>
                  <a:lnTo>
                    <a:pt x="1045" y="1792"/>
                  </a:lnTo>
                  <a:cubicBezTo>
                    <a:pt x="1094" y="1744"/>
                    <a:pt x="1118" y="1671"/>
                    <a:pt x="1143" y="1622"/>
                  </a:cubicBezTo>
                  <a:cubicBezTo>
                    <a:pt x="1158" y="1575"/>
                    <a:pt x="1133" y="1549"/>
                    <a:pt x="1107" y="1549"/>
                  </a:cubicBezTo>
                  <a:close/>
                  <a:moveTo>
                    <a:pt x="438" y="1792"/>
                  </a:moveTo>
                  <a:cubicBezTo>
                    <a:pt x="394" y="1792"/>
                    <a:pt x="390" y="1893"/>
                    <a:pt x="426" y="1893"/>
                  </a:cubicBezTo>
                  <a:cubicBezTo>
                    <a:pt x="430" y="1893"/>
                    <a:pt x="434" y="1892"/>
                    <a:pt x="438" y="1890"/>
                  </a:cubicBezTo>
                  <a:lnTo>
                    <a:pt x="632" y="1890"/>
                  </a:lnTo>
                  <a:cubicBezTo>
                    <a:pt x="657" y="1890"/>
                    <a:pt x="681" y="1890"/>
                    <a:pt x="681" y="1841"/>
                  </a:cubicBezTo>
                  <a:cubicBezTo>
                    <a:pt x="681" y="1817"/>
                    <a:pt x="657" y="1817"/>
                    <a:pt x="632" y="1792"/>
                  </a:cubicBezTo>
                  <a:close/>
                  <a:moveTo>
                    <a:pt x="244" y="1841"/>
                  </a:moveTo>
                  <a:cubicBezTo>
                    <a:pt x="171" y="1865"/>
                    <a:pt x="98" y="1914"/>
                    <a:pt x="74" y="1963"/>
                  </a:cubicBezTo>
                  <a:cubicBezTo>
                    <a:pt x="49" y="1987"/>
                    <a:pt x="49" y="2011"/>
                    <a:pt x="74" y="2011"/>
                  </a:cubicBezTo>
                  <a:cubicBezTo>
                    <a:pt x="74" y="2023"/>
                    <a:pt x="74" y="2029"/>
                    <a:pt x="77" y="2029"/>
                  </a:cubicBezTo>
                  <a:cubicBezTo>
                    <a:pt x="80" y="2029"/>
                    <a:pt x="86" y="2023"/>
                    <a:pt x="98" y="2011"/>
                  </a:cubicBezTo>
                  <a:cubicBezTo>
                    <a:pt x="98" y="2023"/>
                    <a:pt x="104" y="2029"/>
                    <a:pt x="110" y="2029"/>
                  </a:cubicBezTo>
                  <a:cubicBezTo>
                    <a:pt x="116" y="2029"/>
                    <a:pt x="122" y="2023"/>
                    <a:pt x="122" y="2011"/>
                  </a:cubicBezTo>
                  <a:cubicBezTo>
                    <a:pt x="171" y="1987"/>
                    <a:pt x="220" y="1938"/>
                    <a:pt x="268" y="1938"/>
                  </a:cubicBezTo>
                  <a:cubicBezTo>
                    <a:pt x="292" y="1938"/>
                    <a:pt x="317" y="1914"/>
                    <a:pt x="292" y="1865"/>
                  </a:cubicBezTo>
                  <a:cubicBezTo>
                    <a:pt x="292" y="1841"/>
                    <a:pt x="268" y="1841"/>
                    <a:pt x="244" y="1841"/>
                  </a:cubicBezTo>
                  <a:close/>
                  <a:moveTo>
                    <a:pt x="803" y="1841"/>
                  </a:moveTo>
                  <a:cubicBezTo>
                    <a:pt x="778" y="1841"/>
                    <a:pt x="754" y="1841"/>
                    <a:pt x="754" y="1865"/>
                  </a:cubicBezTo>
                  <a:cubicBezTo>
                    <a:pt x="754" y="1890"/>
                    <a:pt x="754" y="1914"/>
                    <a:pt x="778" y="1938"/>
                  </a:cubicBezTo>
                  <a:lnTo>
                    <a:pt x="705" y="1987"/>
                  </a:lnTo>
                  <a:cubicBezTo>
                    <a:pt x="681" y="2011"/>
                    <a:pt x="681" y="2035"/>
                    <a:pt x="705" y="2060"/>
                  </a:cubicBezTo>
                  <a:lnTo>
                    <a:pt x="754" y="2060"/>
                  </a:lnTo>
                  <a:cubicBezTo>
                    <a:pt x="754" y="2060"/>
                    <a:pt x="754" y="2060"/>
                    <a:pt x="754" y="2035"/>
                  </a:cubicBezTo>
                  <a:cubicBezTo>
                    <a:pt x="803" y="2011"/>
                    <a:pt x="827" y="1987"/>
                    <a:pt x="875" y="1938"/>
                  </a:cubicBezTo>
                  <a:lnTo>
                    <a:pt x="948" y="1963"/>
                  </a:lnTo>
                  <a:cubicBezTo>
                    <a:pt x="955" y="1970"/>
                    <a:pt x="963" y="1973"/>
                    <a:pt x="970" y="1973"/>
                  </a:cubicBezTo>
                  <a:cubicBezTo>
                    <a:pt x="987" y="1973"/>
                    <a:pt x="1004" y="1955"/>
                    <a:pt x="1021" y="1938"/>
                  </a:cubicBezTo>
                  <a:cubicBezTo>
                    <a:pt x="1021" y="1914"/>
                    <a:pt x="997" y="1890"/>
                    <a:pt x="997" y="1890"/>
                  </a:cubicBezTo>
                  <a:lnTo>
                    <a:pt x="900" y="1841"/>
                  </a:lnTo>
                  <a:close/>
                  <a:moveTo>
                    <a:pt x="1143" y="1993"/>
                  </a:moveTo>
                  <a:cubicBezTo>
                    <a:pt x="1130" y="1993"/>
                    <a:pt x="1118" y="1999"/>
                    <a:pt x="1118" y="2011"/>
                  </a:cubicBezTo>
                  <a:cubicBezTo>
                    <a:pt x="1094" y="2035"/>
                    <a:pt x="1094" y="2060"/>
                    <a:pt x="1118" y="2084"/>
                  </a:cubicBezTo>
                  <a:cubicBezTo>
                    <a:pt x="1167" y="2108"/>
                    <a:pt x="1191" y="2157"/>
                    <a:pt x="1240" y="2205"/>
                  </a:cubicBezTo>
                  <a:cubicBezTo>
                    <a:pt x="1240" y="2205"/>
                    <a:pt x="1264" y="2205"/>
                    <a:pt x="1264" y="2230"/>
                  </a:cubicBezTo>
                  <a:lnTo>
                    <a:pt x="1313" y="2230"/>
                  </a:lnTo>
                  <a:cubicBezTo>
                    <a:pt x="1337" y="2205"/>
                    <a:pt x="1337" y="2181"/>
                    <a:pt x="1313" y="2157"/>
                  </a:cubicBezTo>
                  <a:cubicBezTo>
                    <a:pt x="1264" y="2108"/>
                    <a:pt x="1215" y="2060"/>
                    <a:pt x="1167" y="2011"/>
                  </a:cubicBezTo>
                  <a:cubicBezTo>
                    <a:pt x="1167" y="1999"/>
                    <a:pt x="1155" y="1993"/>
                    <a:pt x="1143" y="1993"/>
                  </a:cubicBezTo>
                  <a:close/>
                  <a:moveTo>
                    <a:pt x="585" y="2074"/>
                  </a:moveTo>
                  <a:cubicBezTo>
                    <a:pt x="576" y="2074"/>
                    <a:pt x="567" y="2077"/>
                    <a:pt x="560" y="2084"/>
                  </a:cubicBezTo>
                  <a:cubicBezTo>
                    <a:pt x="511" y="2108"/>
                    <a:pt x="462" y="2133"/>
                    <a:pt x="414" y="2157"/>
                  </a:cubicBezTo>
                  <a:cubicBezTo>
                    <a:pt x="365" y="2157"/>
                    <a:pt x="365" y="2230"/>
                    <a:pt x="414" y="2254"/>
                  </a:cubicBezTo>
                  <a:lnTo>
                    <a:pt x="438" y="2230"/>
                  </a:lnTo>
                  <a:cubicBezTo>
                    <a:pt x="487" y="2205"/>
                    <a:pt x="560" y="2181"/>
                    <a:pt x="608" y="2157"/>
                  </a:cubicBezTo>
                  <a:cubicBezTo>
                    <a:pt x="632" y="2157"/>
                    <a:pt x="632" y="2133"/>
                    <a:pt x="632" y="2108"/>
                  </a:cubicBezTo>
                  <a:cubicBezTo>
                    <a:pt x="632" y="2091"/>
                    <a:pt x="608" y="2074"/>
                    <a:pt x="585" y="2074"/>
                  </a:cubicBezTo>
                  <a:close/>
                  <a:moveTo>
                    <a:pt x="49" y="2108"/>
                  </a:moveTo>
                  <a:cubicBezTo>
                    <a:pt x="25" y="2133"/>
                    <a:pt x="1" y="2157"/>
                    <a:pt x="25" y="2181"/>
                  </a:cubicBezTo>
                  <a:cubicBezTo>
                    <a:pt x="74" y="2230"/>
                    <a:pt x="147" y="2278"/>
                    <a:pt x="220" y="2278"/>
                  </a:cubicBezTo>
                  <a:lnTo>
                    <a:pt x="244" y="2278"/>
                  </a:lnTo>
                  <a:cubicBezTo>
                    <a:pt x="244" y="2278"/>
                    <a:pt x="268" y="2254"/>
                    <a:pt x="268" y="2230"/>
                  </a:cubicBezTo>
                  <a:cubicBezTo>
                    <a:pt x="268" y="2205"/>
                    <a:pt x="244" y="2181"/>
                    <a:pt x="220" y="2181"/>
                  </a:cubicBezTo>
                  <a:cubicBezTo>
                    <a:pt x="195" y="2181"/>
                    <a:pt x="122" y="2181"/>
                    <a:pt x="98" y="2133"/>
                  </a:cubicBezTo>
                  <a:cubicBezTo>
                    <a:pt x="98" y="2108"/>
                    <a:pt x="74" y="2108"/>
                    <a:pt x="49" y="2108"/>
                  </a:cubicBezTo>
                  <a:close/>
                  <a:moveTo>
                    <a:pt x="1361" y="2278"/>
                  </a:moveTo>
                  <a:cubicBezTo>
                    <a:pt x="1337" y="2303"/>
                    <a:pt x="1313" y="2327"/>
                    <a:pt x="1337" y="2351"/>
                  </a:cubicBezTo>
                  <a:cubicBezTo>
                    <a:pt x="1337" y="2400"/>
                    <a:pt x="1361" y="2448"/>
                    <a:pt x="1361" y="2521"/>
                  </a:cubicBezTo>
                  <a:cubicBezTo>
                    <a:pt x="1361" y="2546"/>
                    <a:pt x="1386" y="2570"/>
                    <a:pt x="1410" y="2570"/>
                  </a:cubicBezTo>
                  <a:cubicBezTo>
                    <a:pt x="1434" y="2570"/>
                    <a:pt x="1458" y="2546"/>
                    <a:pt x="1458" y="2521"/>
                  </a:cubicBezTo>
                  <a:cubicBezTo>
                    <a:pt x="1458" y="2448"/>
                    <a:pt x="1434" y="2375"/>
                    <a:pt x="1410" y="2327"/>
                  </a:cubicBezTo>
                  <a:cubicBezTo>
                    <a:pt x="1410" y="2303"/>
                    <a:pt x="1361" y="2278"/>
                    <a:pt x="1361" y="2278"/>
                  </a:cubicBezTo>
                  <a:close/>
                  <a:moveTo>
                    <a:pt x="1402" y="2657"/>
                  </a:moveTo>
                  <a:cubicBezTo>
                    <a:pt x="1383" y="2657"/>
                    <a:pt x="1378" y="2674"/>
                    <a:pt x="1361" y="2691"/>
                  </a:cubicBezTo>
                  <a:cubicBezTo>
                    <a:pt x="1361" y="2764"/>
                    <a:pt x="1337" y="2813"/>
                    <a:pt x="1313" y="2861"/>
                  </a:cubicBezTo>
                  <a:cubicBezTo>
                    <a:pt x="1313" y="2886"/>
                    <a:pt x="1337" y="2910"/>
                    <a:pt x="1361" y="2934"/>
                  </a:cubicBezTo>
                  <a:cubicBezTo>
                    <a:pt x="1386" y="2934"/>
                    <a:pt x="1410" y="2934"/>
                    <a:pt x="1410" y="2910"/>
                  </a:cubicBezTo>
                  <a:cubicBezTo>
                    <a:pt x="1434" y="2837"/>
                    <a:pt x="1458" y="2764"/>
                    <a:pt x="1458" y="2716"/>
                  </a:cubicBezTo>
                  <a:cubicBezTo>
                    <a:pt x="1458" y="2691"/>
                    <a:pt x="1458" y="2667"/>
                    <a:pt x="1434" y="2667"/>
                  </a:cubicBezTo>
                  <a:cubicBezTo>
                    <a:pt x="1420" y="2660"/>
                    <a:pt x="1410" y="2657"/>
                    <a:pt x="1402" y="2657"/>
                  </a:cubicBezTo>
                  <a:close/>
                  <a:moveTo>
                    <a:pt x="1288" y="3021"/>
                  </a:moveTo>
                  <a:cubicBezTo>
                    <a:pt x="1272" y="3021"/>
                    <a:pt x="1256" y="3031"/>
                    <a:pt x="1240" y="3031"/>
                  </a:cubicBezTo>
                  <a:lnTo>
                    <a:pt x="1167" y="3201"/>
                  </a:lnTo>
                  <a:cubicBezTo>
                    <a:pt x="1143" y="3226"/>
                    <a:pt x="1167" y="3250"/>
                    <a:pt x="1191" y="3274"/>
                  </a:cubicBezTo>
                  <a:cubicBezTo>
                    <a:pt x="1215" y="3274"/>
                    <a:pt x="1240" y="3274"/>
                    <a:pt x="1240" y="3250"/>
                  </a:cubicBezTo>
                  <a:cubicBezTo>
                    <a:pt x="1264" y="3201"/>
                    <a:pt x="1313" y="3153"/>
                    <a:pt x="1337" y="3080"/>
                  </a:cubicBezTo>
                  <a:cubicBezTo>
                    <a:pt x="1337" y="3056"/>
                    <a:pt x="1337" y="3031"/>
                    <a:pt x="1313" y="3031"/>
                  </a:cubicBezTo>
                  <a:cubicBezTo>
                    <a:pt x="1305" y="3023"/>
                    <a:pt x="1296" y="3021"/>
                    <a:pt x="1288" y="3021"/>
                  </a:cubicBezTo>
                  <a:close/>
                  <a:moveTo>
                    <a:pt x="1124" y="3351"/>
                  </a:moveTo>
                  <a:cubicBezTo>
                    <a:pt x="1112" y="3351"/>
                    <a:pt x="1101" y="3357"/>
                    <a:pt x="1094" y="3371"/>
                  </a:cubicBezTo>
                  <a:cubicBezTo>
                    <a:pt x="1045" y="3444"/>
                    <a:pt x="1021" y="3493"/>
                    <a:pt x="997" y="3542"/>
                  </a:cubicBezTo>
                  <a:cubicBezTo>
                    <a:pt x="973" y="3542"/>
                    <a:pt x="973" y="3566"/>
                    <a:pt x="997" y="3590"/>
                  </a:cubicBezTo>
                  <a:lnTo>
                    <a:pt x="1070" y="3590"/>
                  </a:lnTo>
                  <a:cubicBezTo>
                    <a:pt x="1094" y="3542"/>
                    <a:pt x="1143" y="3493"/>
                    <a:pt x="1167" y="3420"/>
                  </a:cubicBezTo>
                  <a:cubicBezTo>
                    <a:pt x="1184" y="3386"/>
                    <a:pt x="1153" y="3351"/>
                    <a:pt x="1124" y="3351"/>
                  </a:cubicBezTo>
                  <a:close/>
                  <a:moveTo>
                    <a:pt x="705" y="3566"/>
                  </a:moveTo>
                  <a:cubicBezTo>
                    <a:pt x="632" y="3566"/>
                    <a:pt x="560" y="3590"/>
                    <a:pt x="511" y="3639"/>
                  </a:cubicBezTo>
                  <a:cubicBezTo>
                    <a:pt x="487" y="3639"/>
                    <a:pt x="487" y="3687"/>
                    <a:pt x="511" y="3687"/>
                  </a:cubicBezTo>
                  <a:cubicBezTo>
                    <a:pt x="511" y="3699"/>
                    <a:pt x="511" y="3705"/>
                    <a:pt x="514" y="3705"/>
                  </a:cubicBezTo>
                  <a:cubicBezTo>
                    <a:pt x="517" y="3705"/>
                    <a:pt x="523" y="3699"/>
                    <a:pt x="535" y="3687"/>
                  </a:cubicBezTo>
                  <a:cubicBezTo>
                    <a:pt x="535" y="3687"/>
                    <a:pt x="535" y="3712"/>
                    <a:pt x="560" y="3712"/>
                  </a:cubicBezTo>
                  <a:cubicBezTo>
                    <a:pt x="608" y="3663"/>
                    <a:pt x="657" y="3663"/>
                    <a:pt x="705" y="3663"/>
                  </a:cubicBezTo>
                  <a:cubicBezTo>
                    <a:pt x="730" y="3663"/>
                    <a:pt x="754" y="3639"/>
                    <a:pt x="754" y="3614"/>
                  </a:cubicBezTo>
                  <a:cubicBezTo>
                    <a:pt x="754" y="3590"/>
                    <a:pt x="730" y="3566"/>
                    <a:pt x="705" y="3566"/>
                  </a:cubicBezTo>
                  <a:close/>
                  <a:moveTo>
                    <a:pt x="900" y="3590"/>
                  </a:moveTo>
                  <a:cubicBezTo>
                    <a:pt x="875" y="3590"/>
                    <a:pt x="851" y="3614"/>
                    <a:pt x="851" y="3639"/>
                  </a:cubicBezTo>
                  <a:cubicBezTo>
                    <a:pt x="827" y="3639"/>
                    <a:pt x="851" y="3663"/>
                    <a:pt x="851" y="3687"/>
                  </a:cubicBezTo>
                  <a:cubicBezTo>
                    <a:pt x="827" y="3736"/>
                    <a:pt x="778" y="3760"/>
                    <a:pt x="730" y="3809"/>
                  </a:cubicBezTo>
                  <a:cubicBezTo>
                    <a:pt x="730" y="3833"/>
                    <a:pt x="730" y="3857"/>
                    <a:pt x="730" y="3882"/>
                  </a:cubicBezTo>
                  <a:lnTo>
                    <a:pt x="803" y="3882"/>
                  </a:lnTo>
                  <a:cubicBezTo>
                    <a:pt x="851" y="3833"/>
                    <a:pt x="900" y="3784"/>
                    <a:pt x="948" y="3736"/>
                  </a:cubicBezTo>
                  <a:cubicBezTo>
                    <a:pt x="948" y="3736"/>
                    <a:pt x="948" y="3712"/>
                    <a:pt x="948" y="3712"/>
                  </a:cubicBezTo>
                  <a:cubicBezTo>
                    <a:pt x="973" y="3712"/>
                    <a:pt x="1021" y="3736"/>
                    <a:pt x="1045" y="3736"/>
                  </a:cubicBezTo>
                  <a:cubicBezTo>
                    <a:pt x="1053" y="3743"/>
                    <a:pt x="1060" y="3746"/>
                    <a:pt x="1067" y="3746"/>
                  </a:cubicBezTo>
                  <a:cubicBezTo>
                    <a:pt x="1084" y="3746"/>
                    <a:pt x="1101" y="3729"/>
                    <a:pt x="1118" y="3712"/>
                  </a:cubicBezTo>
                  <a:cubicBezTo>
                    <a:pt x="1118" y="3712"/>
                    <a:pt x="1118" y="3663"/>
                    <a:pt x="1094" y="3663"/>
                  </a:cubicBezTo>
                  <a:cubicBezTo>
                    <a:pt x="1021" y="3639"/>
                    <a:pt x="973" y="3614"/>
                    <a:pt x="900" y="3590"/>
                  </a:cubicBezTo>
                  <a:close/>
                  <a:moveTo>
                    <a:pt x="1231" y="3742"/>
                  </a:moveTo>
                  <a:cubicBezTo>
                    <a:pt x="1222" y="3742"/>
                    <a:pt x="1215" y="3748"/>
                    <a:pt x="1215" y="3760"/>
                  </a:cubicBezTo>
                  <a:cubicBezTo>
                    <a:pt x="1191" y="3784"/>
                    <a:pt x="1191" y="3809"/>
                    <a:pt x="1215" y="3833"/>
                  </a:cubicBezTo>
                  <a:cubicBezTo>
                    <a:pt x="1264" y="3857"/>
                    <a:pt x="1313" y="3882"/>
                    <a:pt x="1361" y="3930"/>
                  </a:cubicBezTo>
                  <a:lnTo>
                    <a:pt x="1386" y="3930"/>
                  </a:lnTo>
                  <a:cubicBezTo>
                    <a:pt x="1386" y="3930"/>
                    <a:pt x="1396" y="3941"/>
                    <a:pt x="1411" y="3941"/>
                  </a:cubicBezTo>
                  <a:cubicBezTo>
                    <a:pt x="1418" y="3941"/>
                    <a:pt x="1426" y="3938"/>
                    <a:pt x="1434" y="3930"/>
                  </a:cubicBezTo>
                  <a:cubicBezTo>
                    <a:pt x="1434" y="3930"/>
                    <a:pt x="1434" y="3882"/>
                    <a:pt x="1434" y="3882"/>
                  </a:cubicBezTo>
                  <a:cubicBezTo>
                    <a:pt x="1386" y="3833"/>
                    <a:pt x="1313" y="3784"/>
                    <a:pt x="1264" y="3760"/>
                  </a:cubicBezTo>
                  <a:cubicBezTo>
                    <a:pt x="1252" y="3748"/>
                    <a:pt x="1240" y="3742"/>
                    <a:pt x="1231" y="3742"/>
                  </a:cubicBezTo>
                  <a:close/>
                  <a:moveTo>
                    <a:pt x="462" y="3784"/>
                  </a:moveTo>
                  <a:cubicBezTo>
                    <a:pt x="438" y="3784"/>
                    <a:pt x="414" y="3809"/>
                    <a:pt x="438" y="3833"/>
                  </a:cubicBezTo>
                  <a:cubicBezTo>
                    <a:pt x="438" y="3906"/>
                    <a:pt x="487" y="3979"/>
                    <a:pt x="584" y="3979"/>
                  </a:cubicBezTo>
                  <a:lnTo>
                    <a:pt x="608" y="3979"/>
                  </a:lnTo>
                  <a:cubicBezTo>
                    <a:pt x="632" y="3979"/>
                    <a:pt x="657" y="3954"/>
                    <a:pt x="657" y="3906"/>
                  </a:cubicBezTo>
                  <a:cubicBezTo>
                    <a:pt x="632" y="3882"/>
                    <a:pt x="608" y="3882"/>
                    <a:pt x="584" y="3882"/>
                  </a:cubicBezTo>
                  <a:cubicBezTo>
                    <a:pt x="560" y="3882"/>
                    <a:pt x="511" y="3882"/>
                    <a:pt x="511" y="3809"/>
                  </a:cubicBezTo>
                  <a:cubicBezTo>
                    <a:pt x="511" y="3784"/>
                    <a:pt x="487" y="3784"/>
                    <a:pt x="462" y="3784"/>
                  </a:cubicBezTo>
                  <a:close/>
                  <a:moveTo>
                    <a:pt x="1520" y="3963"/>
                  </a:moveTo>
                  <a:cubicBezTo>
                    <a:pt x="1480" y="3963"/>
                    <a:pt x="1445" y="4014"/>
                    <a:pt x="1483" y="4052"/>
                  </a:cubicBezTo>
                  <a:cubicBezTo>
                    <a:pt x="1507" y="4100"/>
                    <a:pt x="1556" y="4149"/>
                    <a:pt x="1580" y="4197"/>
                  </a:cubicBezTo>
                  <a:cubicBezTo>
                    <a:pt x="1604" y="4197"/>
                    <a:pt x="1604" y="4222"/>
                    <a:pt x="1628" y="4222"/>
                  </a:cubicBezTo>
                  <a:lnTo>
                    <a:pt x="1628" y="4197"/>
                  </a:lnTo>
                  <a:lnTo>
                    <a:pt x="1653" y="4197"/>
                  </a:lnTo>
                  <a:cubicBezTo>
                    <a:pt x="1677" y="4197"/>
                    <a:pt x="1677" y="4173"/>
                    <a:pt x="1677" y="4149"/>
                  </a:cubicBezTo>
                  <a:cubicBezTo>
                    <a:pt x="1628" y="4100"/>
                    <a:pt x="1604" y="4027"/>
                    <a:pt x="1556" y="3979"/>
                  </a:cubicBezTo>
                  <a:cubicBezTo>
                    <a:pt x="1544" y="3967"/>
                    <a:pt x="1532" y="3963"/>
                    <a:pt x="1520" y="3963"/>
                  </a:cubicBezTo>
                  <a:close/>
                  <a:moveTo>
                    <a:pt x="1722" y="4285"/>
                  </a:moveTo>
                  <a:cubicBezTo>
                    <a:pt x="1716" y="4285"/>
                    <a:pt x="1708" y="4287"/>
                    <a:pt x="1701" y="4295"/>
                  </a:cubicBezTo>
                  <a:cubicBezTo>
                    <a:pt x="1677" y="4295"/>
                    <a:pt x="1653" y="4319"/>
                    <a:pt x="1677" y="4343"/>
                  </a:cubicBezTo>
                  <a:cubicBezTo>
                    <a:pt x="1701" y="4416"/>
                    <a:pt x="1726" y="4465"/>
                    <a:pt x="1726" y="4513"/>
                  </a:cubicBezTo>
                  <a:cubicBezTo>
                    <a:pt x="1726" y="4537"/>
                    <a:pt x="1750" y="4562"/>
                    <a:pt x="1774" y="4562"/>
                  </a:cubicBezTo>
                  <a:cubicBezTo>
                    <a:pt x="1799" y="4562"/>
                    <a:pt x="1823" y="4513"/>
                    <a:pt x="1823" y="4489"/>
                  </a:cubicBezTo>
                  <a:cubicBezTo>
                    <a:pt x="1799" y="4440"/>
                    <a:pt x="1774" y="4367"/>
                    <a:pt x="1750" y="4319"/>
                  </a:cubicBezTo>
                  <a:cubicBezTo>
                    <a:pt x="1750" y="4302"/>
                    <a:pt x="1738" y="4285"/>
                    <a:pt x="1722" y="4285"/>
                  </a:cubicBezTo>
                  <a:close/>
                  <a:moveTo>
                    <a:pt x="1799" y="4635"/>
                  </a:moveTo>
                  <a:cubicBezTo>
                    <a:pt x="1774" y="4659"/>
                    <a:pt x="1750" y="4683"/>
                    <a:pt x="1750" y="4708"/>
                  </a:cubicBezTo>
                  <a:lnTo>
                    <a:pt x="1750" y="4780"/>
                  </a:lnTo>
                  <a:lnTo>
                    <a:pt x="1750" y="4878"/>
                  </a:lnTo>
                  <a:cubicBezTo>
                    <a:pt x="1750" y="4902"/>
                    <a:pt x="1774" y="4926"/>
                    <a:pt x="1799" y="4926"/>
                  </a:cubicBezTo>
                  <a:cubicBezTo>
                    <a:pt x="1823" y="4926"/>
                    <a:pt x="1847" y="4902"/>
                    <a:pt x="1847" y="4878"/>
                  </a:cubicBezTo>
                  <a:lnTo>
                    <a:pt x="1847" y="4780"/>
                  </a:lnTo>
                  <a:lnTo>
                    <a:pt x="1847" y="4683"/>
                  </a:lnTo>
                  <a:cubicBezTo>
                    <a:pt x="1847" y="4659"/>
                    <a:pt x="1823" y="4635"/>
                    <a:pt x="1799" y="4635"/>
                  </a:cubicBezTo>
                  <a:close/>
                  <a:moveTo>
                    <a:pt x="1799" y="5023"/>
                  </a:moveTo>
                  <a:cubicBezTo>
                    <a:pt x="1774" y="5023"/>
                    <a:pt x="1750" y="5023"/>
                    <a:pt x="1750" y="5048"/>
                  </a:cubicBezTo>
                  <a:cubicBezTo>
                    <a:pt x="1726" y="5096"/>
                    <a:pt x="1726" y="5145"/>
                    <a:pt x="1726" y="5169"/>
                  </a:cubicBezTo>
                  <a:cubicBezTo>
                    <a:pt x="1701" y="5193"/>
                    <a:pt x="1726" y="5218"/>
                    <a:pt x="1750" y="5242"/>
                  </a:cubicBezTo>
                  <a:cubicBezTo>
                    <a:pt x="1774" y="5242"/>
                    <a:pt x="1799" y="5218"/>
                    <a:pt x="1799" y="5193"/>
                  </a:cubicBezTo>
                  <a:cubicBezTo>
                    <a:pt x="1823" y="5169"/>
                    <a:pt x="1823" y="5121"/>
                    <a:pt x="1823" y="5072"/>
                  </a:cubicBezTo>
                  <a:cubicBezTo>
                    <a:pt x="1847" y="5048"/>
                    <a:pt x="1823" y="5023"/>
                    <a:pt x="1799" y="50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7" name="Google Shape;209;p6"/>
          <p:cNvGrpSpPr>
            <a:grpSpLocks/>
          </p:cNvGrpSpPr>
          <p:nvPr/>
        </p:nvGrpSpPr>
        <p:grpSpPr bwMode="auto">
          <a:xfrm flipH="1">
            <a:off x="11041063" y="5276850"/>
            <a:ext cx="944562" cy="1638300"/>
            <a:chOff x="-1056319" y="1385262"/>
            <a:chExt cx="212940" cy="369285"/>
          </a:xfrm>
        </p:grpSpPr>
        <p:sp>
          <p:nvSpPr>
            <p:cNvPr id="18" name="Google Shape;210;p6"/>
            <p:cNvSpPr/>
            <p:nvPr/>
          </p:nvSpPr>
          <p:spPr>
            <a:xfrm>
              <a:off x="-933207" y="1467564"/>
              <a:ext cx="27199" cy="279111"/>
            </a:xfrm>
            <a:custGeom>
              <a:avLst/>
              <a:gdLst/>
              <a:ahLst/>
              <a:cxnLst/>
              <a:rect l="l" t="t" r="r" b="b"/>
              <a:pathLst>
                <a:path w="705" h="7168" extrusionOk="0">
                  <a:moveTo>
                    <a:pt x="680" y="1"/>
                  </a:moveTo>
                  <a:cubicBezTo>
                    <a:pt x="656" y="1"/>
                    <a:pt x="632" y="25"/>
                    <a:pt x="632" y="50"/>
                  </a:cubicBezTo>
                  <a:cubicBezTo>
                    <a:pt x="608" y="292"/>
                    <a:pt x="0" y="6123"/>
                    <a:pt x="170" y="7119"/>
                  </a:cubicBezTo>
                  <a:cubicBezTo>
                    <a:pt x="170" y="7143"/>
                    <a:pt x="170" y="7167"/>
                    <a:pt x="195" y="7167"/>
                  </a:cubicBezTo>
                  <a:lnTo>
                    <a:pt x="219" y="7167"/>
                  </a:lnTo>
                  <a:cubicBezTo>
                    <a:pt x="243" y="7143"/>
                    <a:pt x="243" y="7119"/>
                    <a:pt x="243" y="7094"/>
                  </a:cubicBezTo>
                  <a:cubicBezTo>
                    <a:pt x="97" y="6123"/>
                    <a:pt x="705" y="122"/>
                    <a:pt x="705" y="74"/>
                  </a:cubicBezTo>
                  <a:cubicBezTo>
                    <a:pt x="705" y="25"/>
                    <a:pt x="705" y="25"/>
                    <a:pt x="6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" name="Google Shape;211;p6"/>
            <p:cNvSpPr/>
            <p:nvPr/>
          </p:nvSpPr>
          <p:spPr>
            <a:xfrm>
              <a:off x="-968280" y="1385262"/>
              <a:ext cx="124901" cy="123811"/>
            </a:xfrm>
            <a:custGeom>
              <a:avLst/>
              <a:gdLst/>
              <a:ahLst/>
              <a:cxnLst/>
              <a:rect l="l" t="t" r="r" b="b"/>
              <a:pathLst>
                <a:path w="3208" h="3183" extrusionOk="0">
                  <a:moveTo>
                    <a:pt x="1555" y="98"/>
                  </a:moveTo>
                  <a:cubicBezTo>
                    <a:pt x="1871" y="171"/>
                    <a:pt x="1871" y="705"/>
                    <a:pt x="1871" y="705"/>
                  </a:cubicBezTo>
                  <a:cubicBezTo>
                    <a:pt x="1871" y="729"/>
                    <a:pt x="1895" y="754"/>
                    <a:pt x="1920" y="754"/>
                  </a:cubicBezTo>
                  <a:cubicBezTo>
                    <a:pt x="1944" y="754"/>
                    <a:pt x="1968" y="754"/>
                    <a:pt x="1968" y="729"/>
                  </a:cubicBezTo>
                  <a:cubicBezTo>
                    <a:pt x="2065" y="535"/>
                    <a:pt x="2260" y="243"/>
                    <a:pt x="2381" y="243"/>
                  </a:cubicBezTo>
                  <a:cubicBezTo>
                    <a:pt x="2405" y="243"/>
                    <a:pt x="2430" y="243"/>
                    <a:pt x="2430" y="268"/>
                  </a:cubicBezTo>
                  <a:cubicBezTo>
                    <a:pt x="2600" y="389"/>
                    <a:pt x="2478" y="802"/>
                    <a:pt x="2405" y="948"/>
                  </a:cubicBezTo>
                  <a:cubicBezTo>
                    <a:pt x="2386" y="988"/>
                    <a:pt x="2414" y="1027"/>
                    <a:pt x="2452" y="1027"/>
                  </a:cubicBezTo>
                  <a:cubicBezTo>
                    <a:pt x="2460" y="1027"/>
                    <a:pt x="2469" y="1025"/>
                    <a:pt x="2478" y="1021"/>
                  </a:cubicBezTo>
                  <a:cubicBezTo>
                    <a:pt x="2600" y="972"/>
                    <a:pt x="2745" y="924"/>
                    <a:pt x="2891" y="924"/>
                  </a:cubicBezTo>
                  <a:cubicBezTo>
                    <a:pt x="2940" y="924"/>
                    <a:pt x="3013" y="924"/>
                    <a:pt x="3061" y="972"/>
                  </a:cubicBezTo>
                  <a:cubicBezTo>
                    <a:pt x="3061" y="972"/>
                    <a:pt x="3061" y="996"/>
                    <a:pt x="3061" y="996"/>
                  </a:cubicBezTo>
                  <a:cubicBezTo>
                    <a:pt x="3037" y="1142"/>
                    <a:pt x="2745" y="1409"/>
                    <a:pt x="2551" y="1580"/>
                  </a:cubicBezTo>
                  <a:cubicBezTo>
                    <a:pt x="2527" y="1580"/>
                    <a:pt x="2527" y="1604"/>
                    <a:pt x="2527" y="1628"/>
                  </a:cubicBezTo>
                  <a:cubicBezTo>
                    <a:pt x="2551" y="1628"/>
                    <a:pt x="2551" y="1652"/>
                    <a:pt x="2575" y="1652"/>
                  </a:cubicBezTo>
                  <a:cubicBezTo>
                    <a:pt x="2721" y="1652"/>
                    <a:pt x="3134" y="1725"/>
                    <a:pt x="3134" y="1920"/>
                  </a:cubicBezTo>
                  <a:cubicBezTo>
                    <a:pt x="3134" y="2114"/>
                    <a:pt x="2624" y="2163"/>
                    <a:pt x="2430" y="2163"/>
                  </a:cubicBezTo>
                  <a:cubicBezTo>
                    <a:pt x="2430" y="2163"/>
                    <a:pt x="2405" y="2163"/>
                    <a:pt x="2405" y="2187"/>
                  </a:cubicBezTo>
                  <a:cubicBezTo>
                    <a:pt x="2381" y="2211"/>
                    <a:pt x="2381" y="2211"/>
                    <a:pt x="2405" y="2235"/>
                  </a:cubicBezTo>
                  <a:cubicBezTo>
                    <a:pt x="2405" y="2235"/>
                    <a:pt x="2697" y="2551"/>
                    <a:pt x="2527" y="2794"/>
                  </a:cubicBezTo>
                  <a:cubicBezTo>
                    <a:pt x="2503" y="2818"/>
                    <a:pt x="2454" y="2843"/>
                    <a:pt x="2430" y="2843"/>
                  </a:cubicBezTo>
                  <a:cubicBezTo>
                    <a:pt x="2260" y="2843"/>
                    <a:pt x="1992" y="2503"/>
                    <a:pt x="1895" y="2381"/>
                  </a:cubicBezTo>
                  <a:cubicBezTo>
                    <a:pt x="1883" y="2369"/>
                    <a:pt x="1871" y="2363"/>
                    <a:pt x="1862" y="2363"/>
                  </a:cubicBezTo>
                  <a:cubicBezTo>
                    <a:pt x="1853" y="2363"/>
                    <a:pt x="1847" y="2369"/>
                    <a:pt x="1847" y="2381"/>
                  </a:cubicBezTo>
                  <a:cubicBezTo>
                    <a:pt x="1822" y="2381"/>
                    <a:pt x="1798" y="2405"/>
                    <a:pt x="1798" y="2430"/>
                  </a:cubicBezTo>
                  <a:cubicBezTo>
                    <a:pt x="1798" y="2430"/>
                    <a:pt x="1871" y="2964"/>
                    <a:pt x="1579" y="3086"/>
                  </a:cubicBezTo>
                  <a:lnTo>
                    <a:pt x="1507" y="3086"/>
                  </a:lnTo>
                  <a:cubicBezTo>
                    <a:pt x="1312" y="3086"/>
                    <a:pt x="1215" y="2624"/>
                    <a:pt x="1215" y="2454"/>
                  </a:cubicBezTo>
                  <a:cubicBezTo>
                    <a:pt x="1215" y="2430"/>
                    <a:pt x="1191" y="2430"/>
                    <a:pt x="1166" y="2430"/>
                  </a:cubicBezTo>
                  <a:cubicBezTo>
                    <a:pt x="1166" y="2430"/>
                    <a:pt x="1166" y="2454"/>
                    <a:pt x="1166" y="2454"/>
                  </a:cubicBezTo>
                  <a:cubicBezTo>
                    <a:pt x="1045" y="2551"/>
                    <a:pt x="899" y="2624"/>
                    <a:pt x="754" y="2624"/>
                  </a:cubicBezTo>
                  <a:cubicBezTo>
                    <a:pt x="656" y="2624"/>
                    <a:pt x="583" y="2600"/>
                    <a:pt x="511" y="2575"/>
                  </a:cubicBezTo>
                  <a:cubicBezTo>
                    <a:pt x="462" y="2551"/>
                    <a:pt x="413" y="2503"/>
                    <a:pt x="413" y="2454"/>
                  </a:cubicBezTo>
                  <a:cubicBezTo>
                    <a:pt x="389" y="2235"/>
                    <a:pt x="729" y="1871"/>
                    <a:pt x="875" y="1725"/>
                  </a:cubicBezTo>
                  <a:cubicBezTo>
                    <a:pt x="875" y="1701"/>
                    <a:pt x="875" y="1701"/>
                    <a:pt x="875" y="1677"/>
                  </a:cubicBezTo>
                  <a:cubicBezTo>
                    <a:pt x="851" y="1652"/>
                    <a:pt x="826" y="1652"/>
                    <a:pt x="826" y="1652"/>
                  </a:cubicBezTo>
                  <a:lnTo>
                    <a:pt x="705" y="1652"/>
                  </a:lnTo>
                  <a:cubicBezTo>
                    <a:pt x="535" y="1652"/>
                    <a:pt x="195" y="1628"/>
                    <a:pt x="146" y="1409"/>
                  </a:cubicBezTo>
                  <a:cubicBezTo>
                    <a:pt x="122" y="1385"/>
                    <a:pt x="122" y="1361"/>
                    <a:pt x="146" y="1337"/>
                  </a:cubicBezTo>
                  <a:cubicBezTo>
                    <a:pt x="219" y="1215"/>
                    <a:pt x="559" y="1191"/>
                    <a:pt x="826" y="1191"/>
                  </a:cubicBezTo>
                  <a:lnTo>
                    <a:pt x="851" y="1191"/>
                  </a:lnTo>
                  <a:cubicBezTo>
                    <a:pt x="899" y="1167"/>
                    <a:pt x="924" y="1118"/>
                    <a:pt x="875" y="1094"/>
                  </a:cubicBezTo>
                  <a:cubicBezTo>
                    <a:pt x="778" y="1021"/>
                    <a:pt x="511" y="778"/>
                    <a:pt x="511" y="608"/>
                  </a:cubicBezTo>
                  <a:cubicBezTo>
                    <a:pt x="511" y="559"/>
                    <a:pt x="511" y="535"/>
                    <a:pt x="535" y="511"/>
                  </a:cubicBezTo>
                  <a:cubicBezTo>
                    <a:pt x="583" y="486"/>
                    <a:pt x="608" y="462"/>
                    <a:pt x="656" y="462"/>
                  </a:cubicBezTo>
                  <a:cubicBezTo>
                    <a:pt x="899" y="511"/>
                    <a:pt x="1118" y="632"/>
                    <a:pt x="1312" y="778"/>
                  </a:cubicBezTo>
                  <a:lnTo>
                    <a:pt x="1361" y="778"/>
                  </a:lnTo>
                  <a:cubicBezTo>
                    <a:pt x="1385" y="754"/>
                    <a:pt x="1385" y="754"/>
                    <a:pt x="1385" y="729"/>
                  </a:cubicBezTo>
                  <a:cubicBezTo>
                    <a:pt x="1361" y="608"/>
                    <a:pt x="1337" y="268"/>
                    <a:pt x="1434" y="146"/>
                  </a:cubicBezTo>
                  <a:cubicBezTo>
                    <a:pt x="1458" y="98"/>
                    <a:pt x="1507" y="98"/>
                    <a:pt x="1555" y="98"/>
                  </a:cubicBezTo>
                  <a:close/>
                  <a:moveTo>
                    <a:pt x="1531" y="1"/>
                  </a:moveTo>
                  <a:cubicBezTo>
                    <a:pt x="1458" y="1"/>
                    <a:pt x="1385" y="25"/>
                    <a:pt x="1337" y="73"/>
                  </a:cubicBezTo>
                  <a:cubicBezTo>
                    <a:pt x="1239" y="243"/>
                    <a:pt x="1215" y="438"/>
                    <a:pt x="1239" y="632"/>
                  </a:cubicBezTo>
                  <a:cubicBezTo>
                    <a:pt x="1069" y="486"/>
                    <a:pt x="875" y="389"/>
                    <a:pt x="632" y="365"/>
                  </a:cubicBezTo>
                  <a:cubicBezTo>
                    <a:pt x="583" y="365"/>
                    <a:pt x="511" y="389"/>
                    <a:pt x="462" y="413"/>
                  </a:cubicBezTo>
                  <a:cubicBezTo>
                    <a:pt x="413" y="462"/>
                    <a:pt x="389" y="535"/>
                    <a:pt x="389" y="584"/>
                  </a:cubicBezTo>
                  <a:cubicBezTo>
                    <a:pt x="438" y="778"/>
                    <a:pt x="559" y="948"/>
                    <a:pt x="705" y="1069"/>
                  </a:cubicBezTo>
                  <a:cubicBezTo>
                    <a:pt x="511" y="1069"/>
                    <a:pt x="171" y="1118"/>
                    <a:pt x="49" y="1264"/>
                  </a:cubicBezTo>
                  <a:cubicBezTo>
                    <a:pt x="0" y="1312"/>
                    <a:pt x="0" y="1361"/>
                    <a:pt x="0" y="1434"/>
                  </a:cubicBezTo>
                  <a:cubicBezTo>
                    <a:pt x="73" y="1701"/>
                    <a:pt x="462" y="1725"/>
                    <a:pt x="681" y="1725"/>
                  </a:cubicBezTo>
                  <a:cubicBezTo>
                    <a:pt x="511" y="1895"/>
                    <a:pt x="243" y="2211"/>
                    <a:pt x="268" y="2454"/>
                  </a:cubicBezTo>
                  <a:cubicBezTo>
                    <a:pt x="292" y="2527"/>
                    <a:pt x="341" y="2600"/>
                    <a:pt x="413" y="2624"/>
                  </a:cubicBezTo>
                  <a:cubicBezTo>
                    <a:pt x="511" y="2673"/>
                    <a:pt x="608" y="2697"/>
                    <a:pt x="705" y="2697"/>
                  </a:cubicBezTo>
                  <a:cubicBezTo>
                    <a:pt x="851" y="2697"/>
                    <a:pt x="996" y="2648"/>
                    <a:pt x="1118" y="2551"/>
                  </a:cubicBezTo>
                  <a:cubicBezTo>
                    <a:pt x="1166" y="2746"/>
                    <a:pt x="1264" y="3183"/>
                    <a:pt x="1507" y="3183"/>
                  </a:cubicBezTo>
                  <a:cubicBezTo>
                    <a:pt x="1531" y="3183"/>
                    <a:pt x="1579" y="3183"/>
                    <a:pt x="1604" y="3159"/>
                  </a:cubicBezTo>
                  <a:cubicBezTo>
                    <a:pt x="1822" y="3037"/>
                    <a:pt x="1944" y="2794"/>
                    <a:pt x="1895" y="2551"/>
                  </a:cubicBezTo>
                  <a:lnTo>
                    <a:pt x="1895" y="2551"/>
                  </a:lnTo>
                  <a:cubicBezTo>
                    <a:pt x="2041" y="2721"/>
                    <a:pt x="2260" y="2940"/>
                    <a:pt x="2430" y="2940"/>
                  </a:cubicBezTo>
                  <a:cubicBezTo>
                    <a:pt x="2503" y="2940"/>
                    <a:pt x="2551" y="2916"/>
                    <a:pt x="2600" y="2867"/>
                  </a:cubicBezTo>
                  <a:cubicBezTo>
                    <a:pt x="2697" y="2648"/>
                    <a:pt x="2673" y="2405"/>
                    <a:pt x="2527" y="2260"/>
                  </a:cubicBezTo>
                  <a:cubicBezTo>
                    <a:pt x="2745" y="2235"/>
                    <a:pt x="3207" y="2163"/>
                    <a:pt x="3207" y="1920"/>
                  </a:cubicBezTo>
                  <a:cubicBezTo>
                    <a:pt x="3207" y="1677"/>
                    <a:pt x="2867" y="1604"/>
                    <a:pt x="2673" y="1580"/>
                  </a:cubicBezTo>
                  <a:cubicBezTo>
                    <a:pt x="2818" y="1434"/>
                    <a:pt x="3134" y="1191"/>
                    <a:pt x="3134" y="1021"/>
                  </a:cubicBezTo>
                  <a:cubicBezTo>
                    <a:pt x="3134" y="972"/>
                    <a:pt x="3110" y="948"/>
                    <a:pt x="3086" y="899"/>
                  </a:cubicBezTo>
                  <a:cubicBezTo>
                    <a:pt x="3037" y="851"/>
                    <a:pt x="2940" y="826"/>
                    <a:pt x="2867" y="826"/>
                  </a:cubicBezTo>
                  <a:cubicBezTo>
                    <a:pt x="2745" y="826"/>
                    <a:pt x="2624" y="851"/>
                    <a:pt x="2503" y="899"/>
                  </a:cubicBezTo>
                  <a:cubicBezTo>
                    <a:pt x="2551" y="729"/>
                    <a:pt x="2648" y="341"/>
                    <a:pt x="2478" y="195"/>
                  </a:cubicBezTo>
                  <a:cubicBezTo>
                    <a:pt x="2430" y="171"/>
                    <a:pt x="2405" y="146"/>
                    <a:pt x="2357" y="146"/>
                  </a:cubicBezTo>
                  <a:cubicBezTo>
                    <a:pt x="2187" y="146"/>
                    <a:pt x="2017" y="389"/>
                    <a:pt x="1920" y="559"/>
                  </a:cubicBezTo>
                  <a:cubicBezTo>
                    <a:pt x="1895" y="365"/>
                    <a:pt x="1798" y="73"/>
                    <a:pt x="15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" name="Google Shape;212;p6"/>
            <p:cNvSpPr/>
            <p:nvPr/>
          </p:nvSpPr>
          <p:spPr>
            <a:xfrm>
              <a:off x="-990111" y="1535195"/>
              <a:ext cx="60482" cy="203966"/>
            </a:xfrm>
            <a:custGeom>
              <a:avLst/>
              <a:gdLst/>
              <a:ahLst/>
              <a:cxnLst/>
              <a:rect l="l" t="t" r="r" b="b"/>
              <a:pathLst>
                <a:path w="1556" h="5234" extrusionOk="0">
                  <a:moveTo>
                    <a:pt x="70" y="1"/>
                  </a:moveTo>
                  <a:cubicBezTo>
                    <a:pt x="64" y="1"/>
                    <a:pt x="56" y="4"/>
                    <a:pt x="49" y="11"/>
                  </a:cubicBezTo>
                  <a:cubicBezTo>
                    <a:pt x="25" y="11"/>
                    <a:pt x="1" y="35"/>
                    <a:pt x="25" y="60"/>
                  </a:cubicBezTo>
                  <a:cubicBezTo>
                    <a:pt x="49" y="108"/>
                    <a:pt x="1458" y="3290"/>
                    <a:pt x="948" y="5185"/>
                  </a:cubicBezTo>
                  <a:cubicBezTo>
                    <a:pt x="948" y="5210"/>
                    <a:pt x="948" y="5234"/>
                    <a:pt x="972" y="5234"/>
                  </a:cubicBezTo>
                  <a:cubicBezTo>
                    <a:pt x="1021" y="5234"/>
                    <a:pt x="1045" y="5234"/>
                    <a:pt x="1045" y="5185"/>
                  </a:cubicBezTo>
                  <a:cubicBezTo>
                    <a:pt x="1555" y="3290"/>
                    <a:pt x="122" y="60"/>
                    <a:pt x="98" y="35"/>
                  </a:cubicBezTo>
                  <a:cubicBezTo>
                    <a:pt x="98" y="18"/>
                    <a:pt x="86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" name="Google Shape;213;p6"/>
            <p:cNvSpPr/>
            <p:nvPr/>
          </p:nvSpPr>
          <p:spPr>
            <a:xfrm>
              <a:off x="-1056319" y="1471858"/>
              <a:ext cx="125975" cy="123453"/>
            </a:xfrm>
            <a:custGeom>
              <a:avLst/>
              <a:gdLst/>
              <a:ahLst/>
              <a:cxnLst/>
              <a:rect l="l" t="t" r="r" b="b"/>
              <a:pathLst>
                <a:path w="3232" h="3168" extrusionOk="0">
                  <a:moveTo>
                    <a:pt x="1513" y="97"/>
                  </a:moveTo>
                  <a:cubicBezTo>
                    <a:pt x="1527" y="97"/>
                    <a:pt x="1541" y="99"/>
                    <a:pt x="1555" y="107"/>
                  </a:cubicBezTo>
                  <a:cubicBezTo>
                    <a:pt x="1871" y="155"/>
                    <a:pt x="1895" y="714"/>
                    <a:pt x="1895" y="714"/>
                  </a:cubicBezTo>
                  <a:cubicBezTo>
                    <a:pt x="1895" y="738"/>
                    <a:pt x="1895" y="738"/>
                    <a:pt x="1919" y="738"/>
                  </a:cubicBezTo>
                  <a:cubicBezTo>
                    <a:pt x="1926" y="745"/>
                    <a:pt x="1934" y="748"/>
                    <a:pt x="1940" y="748"/>
                  </a:cubicBezTo>
                  <a:cubicBezTo>
                    <a:pt x="1956" y="748"/>
                    <a:pt x="1968" y="731"/>
                    <a:pt x="1968" y="714"/>
                  </a:cubicBezTo>
                  <a:cubicBezTo>
                    <a:pt x="2065" y="544"/>
                    <a:pt x="2259" y="228"/>
                    <a:pt x="2381" y="228"/>
                  </a:cubicBezTo>
                  <a:cubicBezTo>
                    <a:pt x="2405" y="228"/>
                    <a:pt x="2430" y="252"/>
                    <a:pt x="2454" y="252"/>
                  </a:cubicBezTo>
                  <a:cubicBezTo>
                    <a:pt x="2600" y="398"/>
                    <a:pt x="2478" y="811"/>
                    <a:pt x="2430" y="957"/>
                  </a:cubicBezTo>
                  <a:cubicBezTo>
                    <a:pt x="2405" y="957"/>
                    <a:pt x="2405" y="981"/>
                    <a:pt x="2430" y="1005"/>
                  </a:cubicBezTo>
                  <a:lnTo>
                    <a:pt x="2478" y="1005"/>
                  </a:lnTo>
                  <a:cubicBezTo>
                    <a:pt x="2600" y="933"/>
                    <a:pt x="2745" y="908"/>
                    <a:pt x="2891" y="908"/>
                  </a:cubicBezTo>
                  <a:cubicBezTo>
                    <a:pt x="2940" y="908"/>
                    <a:pt x="3013" y="908"/>
                    <a:pt x="3061" y="957"/>
                  </a:cubicBezTo>
                  <a:cubicBezTo>
                    <a:pt x="3061" y="957"/>
                    <a:pt x="3061" y="981"/>
                    <a:pt x="3061" y="981"/>
                  </a:cubicBezTo>
                  <a:cubicBezTo>
                    <a:pt x="3037" y="1127"/>
                    <a:pt x="2745" y="1394"/>
                    <a:pt x="2551" y="1540"/>
                  </a:cubicBezTo>
                  <a:cubicBezTo>
                    <a:pt x="2551" y="1564"/>
                    <a:pt x="2527" y="1588"/>
                    <a:pt x="2527" y="1588"/>
                  </a:cubicBezTo>
                  <a:cubicBezTo>
                    <a:pt x="2551" y="1613"/>
                    <a:pt x="2551" y="1637"/>
                    <a:pt x="2575" y="1637"/>
                  </a:cubicBezTo>
                  <a:cubicBezTo>
                    <a:pt x="2575" y="1637"/>
                    <a:pt x="3134" y="1710"/>
                    <a:pt x="3134" y="1904"/>
                  </a:cubicBezTo>
                  <a:cubicBezTo>
                    <a:pt x="3134" y="2099"/>
                    <a:pt x="2624" y="2147"/>
                    <a:pt x="2454" y="2147"/>
                  </a:cubicBezTo>
                  <a:cubicBezTo>
                    <a:pt x="2430" y="2147"/>
                    <a:pt x="2405" y="2147"/>
                    <a:pt x="2405" y="2171"/>
                  </a:cubicBezTo>
                  <a:cubicBezTo>
                    <a:pt x="2381" y="2171"/>
                    <a:pt x="2381" y="2196"/>
                    <a:pt x="2405" y="2220"/>
                  </a:cubicBezTo>
                  <a:cubicBezTo>
                    <a:pt x="2405" y="2220"/>
                    <a:pt x="2697" y="2536"/>
                    <a:pt x="2527" y="2779"/>
                  </a:cubicBezTo>
                  <a:cubicBezTo>
                    <a:pt x="2502" y="2803"/>
                    <a:pt x="2478" y="2827"/>
                    <a:pt x="2430" y="2827"/>
                  </a:cubicBezTo>
                  <a:cubicBezTo>
                    <a:pt x="2259" y="2827"/>
                    <a:pt x="1992" y="2487"/>
                    <a:pt x="1895" y="2341"/>
                  </a:cubicBezTo>
                  <a:cubicBezTo>
                    <a:pt x="1895" y="2341"/>
                    <a:pt x="1884" y="2331"/>
                    <a:pt x="1870" y="2331"/>
                  </a:cubicBezTo>
                  <a:cubicBezTo>
                    <a:pt x="1863" y="2331"/>
                    <a:pt x="1855" y="2333"/>
                    <a:pt x="1846" y="2341"/>
                  </a:cubicBezTo>
                  <a:cubicBezTo>
                    <a:pt x="1822" y="2341"/>
                    <a:pt x="1822" y="2366"/>
                    <a:pt x="1822" y="2390"/>
                  </a:cubicBezTo>
                  <a:cubicBezTo>
                    <a:pt x="1822" y="2390"/>
                    <a:pt x="1895" y="2924"/>
                    <a:pt x="1579" y="3046"/>
                  </a:cubicBezTo>
                  <a:lnTo>
                    <a:pt x="1531" y="3046"/>
                  </a:lnTo>
                  <a:cubicBezTo>
                    <a:pt x="1336" y="3046"/>
                    <a:pt x="1239" y="2609"/>
                    <a:pt x="1215" y="2439"/>
                  </a:cubicBezTo>
                  <a:cubicBezTo>
                    <a:pt x="1215" y="2414"/>
                    <a:pt x="1191" y="2414"/>
                    <a:pt x="1191" y="2414"/>
                  </a:cubicBezTo>
                  <a:lnTo>
                    <a:pt x="1142" y="2414"/>
                  </a:lnTo>
                  <a:cubicBezTo>
                    <a:pt x="1021" y="2512"/>
                    <a:pt x="875" y="2584"/>
                    <a:pt x="705" y="2584"/>
                  </a:cubicBezTo>
                  <a:cubicBezTo>
                    <a:pt x="632" y="2584"/>
                    <a:pt x="535" y="2560"/>
                    <a:pt x="462" y="2536"/>
                  </a:cubicBezTo>
                  <a:cubicBezTo>
                    <a:pt x="413" y="2512"/>
                    <a:pt x="389" y="2463"/>
                    <a:pt x="365" y="2414"/>
                  </a:cubicBezTo>
                  <a:cubicBezTo>
                    <a:pt x="340" y="2220"/>
                    <a:pt x="705" y="1831"/>
                    <a:pt x="826" y="1686"/>
                  </a:cubicBezTo>
                  <a:cubicBezTo>
                    <a:pt x="851" y="1661"/>
                    <a:pt x="826" y="1613"/>
                    <a:pt x="802" y="1613"/>
                  </a:cubicBezTo>
                  <a:lnTo>
                    <a:pt x="656" y="1613"/>
                  </a:lnTo>
                  <a:cubicBezTo>
                    <a:pt x="510" y="1613"/>
                    <a:pt x="170" y="1588"/>
                    <a:pt x="122" y="1394"/>
                  </a:cubicBezTo>
                  <a:cubicBezTo>
                    <a:pt x="122" y="1370"/>
                    <a:pt x="122" y="1345"/>
                    <a:pt x="146" y="1321"/>
                  </a:cubicBezTo>
                  <a:cubicBezTo>
                    <a:pt x="219" y="1200"/>
                    <a:pt x="559" y="1175"/>
                    <a:pt x="826" y="1175"/>
                  </a:cubicBezTo>
                  <a:lnTo>
                    <a:pt x="875" y="1175"/>
                  </a:lnTo>
                  <a:cubicBezTo>
                    <a:pt x="875" y="1175"/>
                    <a:pt x="899" y="1151"/>
                    <a:pt x="923" y="1151"/>
                  </a:cubicBezTo>
                  <a:cubicBezTo>
                    <a:pt x="923" y="1127"/>
                    <a:pt x="899" y="1103"/>
                    <a:pt x="899" y="1078"/>
                  </a:cubicBezTo>
                  <a:cubicBezTo>
                    <a:pt x="802" y="1005"/>
                    <a:pt x="510" y="762"/>
                    <a:pt x="510" y="592"/>
                  </a:cubicBezTo>
                  <a:cubicBezTo>
                    <a:pt x="510" y="568"/>
                    <a:pt x="535" y="520"/>
                    <a:pt x="559" y="495"/>
                  </a:cubicBezTo>
                  <a:cubicBezTo>
                    <a:pt x="583" y="471"/>
                    <a:pt x="632" y="471"/>
                    <a:pt x="680" y="471"/>
                  </a:cubicBezTo>
                  <a:cubicBezTo>
                    <a:pt x="899" y="520"/>
                    <a:pt x="1142" y="617"/>
                    <a:pt x="1312" y="762"/>
                  </a:cubicBezTo>
                  <a:cubicBezTo>
                    <a:pt x="1324" y="775"/>
                    <a:pt x="1336" y="781"/>
                    <a:pt x="1345" y="781"/>
                  </a:cubicBezTo>
                  <a:cubicBezTo>
                    <a:pt x="1355" y="781"/>
                    <a:pt x="1361" y="775"/>
                    <a:pt x="1361" y="762"/>
                  </a:cubicBezTo>
                  <a:cubicBezTo>
                    <a:pt x="1385" y="762"/>
                    <a:pt x="1409" y="738"/>
                    <a:pt x="1385" y="714"/>
                  </a:cubicBezTo>
                  <a:cubicBezTo>
                    <a:pt x="1361" y="592"/>
                    <a:pt x="1336" y="252"/>
                    <a:pt x="1434" y="131"/>
                  </a:cubicBezTo>
                  <a:cubicBezTo>
                    <a:pt x="1451" y="114"/>
                    <a:pt x="1480" y="97"/>
                    <a:pt x="1513" y="97"/>
                  </a:cubicBezTo>
                  <a:close/>
                  <a:moveTo>
                    <a:pt x="1497" y="0"/>
                  </a:moveTo>
                  <a:cubicBezTo>
                    <a:pt x="1437" y="0"/>
                    <a:pt x="1373" y="28"/>
                    <a:pt x="1336" y="82"/>
                  </a:cubicBezTo>
                  <a:cubicBezTo>
                    <a:pt x="1263" y="252"/>
                    <a:pt x="1215" y="447"/>
                    <a:pt x="1263" y="617"/>
                  </a:cubicBezTo>
                  <a:cubicBezTo>
                    <a:pt x="1093" y="471"/>
                    <a:pt x="875" y="398"/>
                    <a:pt x="656" y="349"/>
                  </a:cubicBezTo>
                  <a:cubicBezTo>
                    <a:pt x="583" y="349"/>
                    <a:pt x="535" y="374"/>
                    <a:pt x="462" y="422"/>
                  </a:cubicBezTo>
                  <a:cubicBezTo>
                    <a:pt x="413" y="447"/>
                    <a:pt x="389" y="520"/>
                    <a:pt x="389" y="568"/>
                  </a:cubicBezTo>
                  <a:cubicBezTo>
                    <a:pt x="413" y="762"/>
                    <a:pt x="608" y="957"/>
                    <a:pt x="729" y="1054"/>
                  </a:cubicBezTo>
                  <a:cubicBezTo>
                    <a:pt x="510" y="1078"/>
                    <a:pt x="170" y="1103"/>
                    <a:pt x="49" y="1248"/>
                  </a:cubicBezTo>
                  <a:cubicBezTo>
                    <a:pt x="25" y="1297"/>
                    <a:pt x="0" y="1370"/>
                    <a:pt x="25" y="1418"/>
                  </a:cubicBezTo>
                  <a:cubicBezTo>
                    <a:pt x="73" y="1686"/>
                    <a:pt x="462" y="1710"/>
                    <a:pt x="680" y="1710"/>
                  </a:cubicBezTo>
                  <a:cubicBezTo>
                    <a:pt x="535" y="1880"/>
                    <a:pt x="243" y="2220"/>
                    <a:pt x="292" y="2439"/>
                  </a:cubicBezTo>
                  <a:cubicBezTo>
                    <a:pt x="292" y="2536"/>
                    <a:pt x="340" y="2584"/>
                    <a:pt x="438" y="2633"/>
                  </a:cubicBezTo>
                  <a:cubicBezTo>
                    <a:pt x="510" y="2682"/>
                    <a:pt x="608" y="2706"/>
                    <a:pt x="705" y="2706"/>
                  </a:cubicBezTo>
                  <a:cubicBezTo>
                    <a:pt x="875" y="2682"/>
                    <a:pt x="1021" y="2633"/>
                    <a:pt x="1142" y="2560"/>
                  </a:cubicBezTo>
                  <a:cubicBezTo>
                    <a:pt x="1166" y="2730"/>
                    <a:pt x="1263" y="3167"/>
                    <a:pt x="1531" y="3167"/>
                  </a:cubicBezTo>
                  <a:lnTo>
                    <a:pt x="1628" y="3167"/>
                  </a:lnTo>
                  <a:cubicBezTo>
                    <a:pt x="1822" y="3046"/>
                    <a:pt x="1944" y="2803"/>
                    <a:pt x="1919" y="2560"/>
                  </a:cubicBezTo>
                  <a:lnTo>
                    <a:pt x="1919" y="2560"/>
                  </a:lnTo>
                  <a:cubicBezTo>
                    <a:pt x="2041" y="2706"/>
                    <a:pt x="2259" y="2949"/>
                    <a:pt x="2454" y="2949"/>
                  </a:cubicBezTo>
                  <a:cubicBezTo>
                    <a:pt x="2502" y="2949"/>
                    <a:pt x="2575" y="2900"/>
                    <a:pt x="2600" y="2852"/>
                  </a:cubicBezTo>
                  <a:cubicBezTo>
                    <a:pt x="2721" y="2657"/>
                    <a:pt x="2697" y="2414"/>
                    <a:pt x="2551" y="2244"/>
                  </a:cubicBezTo>
                  <a:cubicBezTo>
                    <a:pt x="2745" y="2220"/>
                    <a:pt x="3231" y="2147"/>
                    <a:pt x="3231" y="1904"/>
                  </a:cubicBezTo>
                  <a:cubicBezTo>
                    <a:pt x="3231" y="1661"/>
                    <a:pt x="2891" y="1588"/>
                    <a:pt x="2697" y="1564"/>
                  </a:cubicBezTo>
                  <a:cubicBezTo>
                    <a:pt x="2842" y="1443"/>
                    <a:pt x="3134" y="1175"/>
                    <a:pt x="3134" y="1005"/>
                  </a:cubicBezTo>
                  <a:cubicBezTo>
                    <a:pt x="3134" y="981"/>
                    <a:pt x="3134" y="933"/>
                    <a:pt x="3110" y="908"/>
                  </a:cubicBezTo>
                  <a:cubicBezTo>
                    <a:pt x="3055" y="854"/>
                    <a:pt x="3000" y="826"/>
                    <a:pt x="2935" y="826"/>
                  </a:cubicBezTo>
                  <a:cubicBezTo>
                    <a:pt x="2914" y="826"/>
                    <a:pt x="2891" y="829"/>
                    <a:pt x="2867" y="835"/>
                  </a:cubicBezTo>
                  <a:cubicBezTo>
                    <a:pt x="2745" y="835"/>
                    <a:pt x="2624" y="860"/>
                    <a:pt x="2527" y="884"/>
                  </a:cubicBezTo>
                  <a:cubicBezTo>
                    <a:pt x="2575" y="714"/>
                    <a:pt x="2672" y="349"/>
                    <a:pt x="2478" y="179"/>
                  </a:cubicBezTo>
                  <a:cubicBezTo>
                    <a:pt x="2454" y="155"/>
                    <a:pt x="2405" y="155"/>
                    <a:pt x="2381" y="131"/>
                  </a:cubicBezTo>
                  <a:cubicBezTo>
                    <a:pt x="2211" y="131"/>
                    <a:pt x="2041" y="374"/>
                    <a:pt x="1944" y="544"/>
                  </a:cubicBezTo>
                  <a:cubicBezTo>
                    <a:pt x="1919" y="349"/>
                    <a:pt x="1822" y="58"/>
                    <a:pt x="1555" y="9"/>
                  </a:cubicBezTo>
                  <a:cubicBezTo>
                    <a:pt x="1537" y="3"/>
                    <a:pt x="1517" y="0"/>
                    <a:pt x="14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" name="Google Shape;214;p6"/>
            <p:cNvSpPr/>
            <p:nvPr/>
          </p:nvSpPr>
          <p:spPr>
            <a:xfrm>
              <a:off x="-933207" y="1418541"/>
              <a:ext cx="55830" cy="54749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29" y="1"/>
                  </a:moveTo>
                  <a:cubicBezTo>
                    <a:pt x="340" y="1"/>
                    <a:pt x="0" y="317"/>
                    <a:pt x="0" y="705"/>
                  </a:cubicBezTo>
                  <a:cubicBezTo>
                    <a:pt x="0" y="1094"/>
                    <a:pt x="340" y="1410"/>
                    <a:pt x="729" y="1410"/>
                  </a:cubicBezTo>
                  <a:cubicBezTo>
                    <a:pt x="1118" y="1410"/>
                    <a:pt x="1434" y="1094"/>
                    <a:pt x="1434" y="705"/>
                  </a:cubicBezTo>
                  <a:cubicBezTo>
                    <a:pt x="1434" y="317"/>
                    <a:pt x="1118" y="1"/>
                    <a:pt x="72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" name="Google Shape;215;p6"/>
            <p:cNvSpPr/>
            <p:nvPr/>
          </p:nvSpPr>
          <p:spPr>
            <a:xfrm>
              <a:off x="-1021247" y="1507284"/>
              <a:ext cx="55830" cy="55106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05" y="0"/>
                  </a:moveTo>
                  <a:cubicBezTo>
                    <a:pt x="316" y="0"/>
                    <a:pt x="0" y="316"/>
                    <a:pt x="0" y="705"/>
                  </a:cubicBezTo>
                  <a:cubicBezTo>
                    <a:pt x="0" y="1093"/>
                    <a:pt x="316" y="1409"/>
                    <a:pt x="705" y="1409"/>
                  </a:cubicBezTo>
                  <a:cubicBezTo>
                    <a:pt x="1118" y="1409"/>
                    <a:pt x="1433" y="1093"/>
                    <a:pt x="1433" y="705"/>
                  </a:cubicBezTo>
                  <a:cubicBezTo>
                    <a:pt x="1433" y="316"/>
                    <a:pt x="1118" y="0"/>
                    <a:pt x="70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" name="Google Shape;216;p6"/>
            <p:cNvSpPr/>
            <p:nvPr/>
          </p:nvSpPr>
          <p:spPr>
            <a:xfrm>
              <a:off x="-1029836" y="1690495"/>
              <a:ext cx="173573" cy="64052"/>
            </a:xfrm>
            <a:custGeom>
              <a:avLst/>
              <a:gdLst/>
              <a:ahLst/>
              <a:cxnLst/>
              <a:rect l="l" t="t" r="r" b="b"/>
              <a:pathLst>
                <a:path w="4460" h="1644" extrusionOk="0">
                  <a:moveTo>
                    <a:pt x="2533" y="0"/>
                  </a:moveTo>
                  <a:cubicBezTo>
                    <a:pt x="2511" y="0"/>
                    <a:pt x="2492" y="11"/>
                    <a:pt x="2478" y="34"/>
                  </a:cubicBezTo>
                  <a:cubicBezTo>
                    <a:pt x="2308" y="253"/>
                    <a:pt x="1920" y="763"/>
                    <a:pt x="1920" y="763"/>
                  </a:cubicBezTo>
                  <a:cubicBezTo>
                    <a:pt x="1920" y="763"/>
                    <a:pt x="1830" y="97"/>
                    <a:pt x="1603" y="97"/>
                  </a:cubicBezTo>
                  <a:cubicBezTo>
                    <a:pt x="1567" y="97"/>
                    <a:pt x="1526" y="115"/>
                    <a:pt x="1482" y="156"/>
                  </a:cubicBezTo>
                  <a:cubicBezTo>
                    <a:pt x="1288" y="350"/>
                    <a:pt x="1094" y="544"/>
                    <a:pt x="924" y="739"/>
                  </a:cubicBezTo>
                  <a:cubicBezTo>
                    <a:pt x="924" y="739"/>
                    <a:pt x="672" y="73"/>
                    <a:pt x="493" y="73"/>
                  </a:cubicBezTo>
                  <a:cubicBezTo>
                    <a:pt x="464" y="73"/>
                    <a:pt x="437" y="91"/>
                    <a:pt x="413" y="131"/>
                  </a:cubicBezTo>
                  <a:cubicBezTo>
                    <a:pt x="243" y="617"/>
                    <a:pt x="98" y="1103"/>
                    <a:pt x="0" y="1613"/>
                  </a:cubicBezTo>
                  <a:cubicBezTo>
                    <a:pt x="0" y="1613"/>
                    <a:pt x="1039" y="1644"/>
                    <a:pt x="2099" y="1644"/>
                  </a:cubicBezTo>
                  <a:cubicBezTo>
                    <a:pt x="3158" y="1644"/>
                    <a:pt x="4239" y="1613"/>
                    <a:pt x="4324" y="1492"/>
                  </a:cubicBezTo>
                  <a:cubicBezTo>
                    <a:pt x="4459" y="1289"/>
                    <a:pt x="4115" y="108"/>
                    <a:pt x="3813" y="108"/>
                  </a:cubicBezTo>
                  <a:cubicBezTo>
                    <a:pt x="3789" y="108"/>
                    <a:pt x="3765" y="115"/>
                    <a:pt x="3741" y="131"/>
                  </a:cubicBezTo>
                  <a:cubicBezTo>
                    <a:pt x="3523" y="350"/>
                    <a:pt x="3353" y="642"/>
                    <a:pt x="3280" y="933"/>
                  </a:cubicBezTo>
                  <a:cubicBezTo>
                    <a:pt x="3280" y="933"/>
                    <a:pt x="2744" y="0"/>
                    <a:pt x="25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Google Shape;217;p6"/>
            <p:cNvSpPr/>
            <p:nvPr/>
          </p:nvSpPr>
          <p:spPr>
            <a:xfrm>
              <a:off x="-887041" y="1718764"/>
              <a:ext cx="8589" cy="31489"/>
            </a:xfrm>
            <a:custGeom>
              <a:avLst/>
              <a:gdLst/>
              <a:ahLst/>
              <a:cxnLst/>
              <a:rect l="l" t="t" r="r" b="b"/>
              <a:pathLst>
                <a:path w="220" h="809" extrusionOk="0">
                  <a:moveTo>
                    <a:pt x="159" y="1"/>
                  </a:moveTo>
                  <a:cubicBezTo>
                    <a:pt x="140" y="1"/>
                    <a:pt x="122" y="13"/>
                    <a:pt x="122" y="37"/>
                  </a:cubicBezTo>
                  <a:cubicBezTo>
                    <a:pt x="122" y="256"/>
                    <a:pt x="98" y="499"/>
                    <a:pt x="25" y="741"/>
                  </a:cubicBezTo>
                  <a:cubicBezTo>
                    <a:pt x="1" y="741"/>
                    <a:pt x="1" y="790"/>
                    <a:pt x="25" y="790"/>
                  </a:cubicBezTo>
                  <a:lnTo>
                    <a:pt x="49" y="790"/>
                  </a:lnTo>
                  <a:cubicBezTo>
                    <a:pt x="49" y="802"/>
                    <a:pt x="55" y="808"/>
                    <a:pt x="64" y="808"/>
                  </a:cubicBezTo>
                  <a:cubicBezTo>
                    <a:pt x="73" y="808"/>
                    <a:pt x="86" y="802"/>
                    <a:pt x="98" y="790"/>
                  </a:cubicBezTo>
                  <a:cubicBezTo>
                    <a:pt x="195" y="547"/>
                    <a:pt x="219" y="280"/>
                    <a:pt x="195" y="37"/>
                  </a:cubicBezTo>
                  <a:cubicBezTo>
                    <a:pt x="195" y="13"/>
                    <a:pt x="177" y="1"/>
                    <a:pt x="1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218;p6"/>
            <p:cNvSpPr/>
            <p:nvPr/>
          </p:nvSpPr>
          <p:spPr>
            <a:xfrm>
              <a:off x="-931418" y="1708744"/>
              <a:ext cx="10379" cy="40793"/>
            </a:xfrm>
            <a:custGeom>
              <a:avLst/>
              <a:gdLst/>
              <a:ahLst/>
              <a:cxnLst/>
              <a:rect l="l" t="t" r="r" b="b"/>
              <a:pathLst>
                <a:path w="269" h="1046" extrusionOk="0">
                  <a:moveTo>
                    <a:pt x="147" y="0"/>
                  </a:moveTo>
                  <a:cubicBezTo>
                    <a:pt x="122" y="0"/>
                    <a:pt x="98" y="25"/>
                    <a:pt x="122" y="49"/>
                  </a:cubicBezTo>
                  <a:cubicBezTo>
                    <a:pt x="147" y="365"/>
                    <a:pt x="122" y="875"/>
                    <a:pt x="1" y="948"/>
                  </a:cubicBezTo>
                  <a:cubicBezTo>
                    <a:pt x="1" y="972"/>
                    <a:pt x="1" y="996"/>
                    <a:pt x="1" y="1021"/>
                  </a:cubicBezTo>
                  <a:cubicBezTo>
                    <a:pt x="25" y="1021"/>
                    <a:pt x="25" y="1045"/>
                    <a:pt x="49" y="1045"/>
                  </a:cubicBezTo>
                  <a:lnTo>
                    <a:pt x="74" y="1045"/>
                  </a:lnTo>
                  <a:cubicBezTo>
                    <a:pt x="268" y="924"/>
                    <a:pt x="195" y="195"/>
                    <a:pt x="195" y="49"/>
                  </a:cubicBezTo>
                  <a:cubicBezTo>
                    <a:pt x="195" y="0"/>
                    <a:pt x="171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Google Shape;219;p6"/>
            <p:cNvSpPr/>
            <p:nvPr/>
          </p:nvSpPr>
          <p:spPr>
            <a:xfrm>
              <a:off x="-976869" y="1713396"/>
              <a:ext cx="6800" cy="34352"/>
            </a:xfrm>
            <a:custGeom>
              <a:avLst/>
              <a:gdLst/>
              <a:ahLst/>
              <a:cxnLst/>
              <a:rect l="l" t="t" r="r" b="b"/>
              <a:pathLst>
                <a:path w="171" h="876" extrusionOk="0">
                  <a:moveTo>
                    <a:pt x="122" y="1"/>
                  </a:moveTo>
                  <a:cubicBezTo>
                    <a:pt x="98" y="1"/>
                    <a:pt x="74" y="25"/>
                    <a:pt x="74" y="50"/>
                  </a:cubicBezTo>
                  <a:cubicBezTo>
                    <a:pt x="74" y="317"/>
                    <a:pt x="49" y="560"/>
                    <a:pt x="1" y="827"/>
                  </a:cubicBezTo>
                  <a:cubicBezTo>
                    <a:pt x="1" y="851"/>
                    <a:pt x="1" y="875"/>
                    <a:pt x="49" y="875"/>
                  </a:cubicBezTo>
                  <a:cubicBezTo>
                    <a:pt x="74" y="875"/>
                    <a:pt x="98" y="875"/>
                    <a:pt x="98" y="851"/>
                  </a:cubicBezTo>
                  <a:cubicBezTo>
                    <a:pt x="147" y="584"/>
                    <a:pt x="171" y="317"/>
                    <a:pt x="171" y="50"/>
                  </a:cubicBezTo>
                  <a:cubicBezTo>
                    <a:pt x="171" y="25"/>
                    <a:pt x="147" y="1"/>
                    <a:pt x="1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" name="Google Shape;220;p6"/>
            <p:cNvSpPr/>
            <p:nvPr/>
          </p:nvSpPr>
          <p:spPr>
            <a:xfrm>
              <a:off x="-1015520" y="1710891"/>
              <a:ext cx="10378" cy="35783"/>
            </a:xfrm>
            <a:custGeom>
              <a:avLst/>
              <a:gdLst/>
              <a:ahLst/>
              <a:cxnLst/>
              <a:rect l="l" t="t" r="r" b="b"/>
              <a:pathLst>
                <a:path w="269" h="924" extrusionOk="0">
                  <a:moveTo>
                    <a:pt x="98" y="0"/>
                  </a:moveTo>
                  <a:cubicBezTo>
                    <a:pt x="74" y="0"/>
                    <a:pt x="49" y="0"/>
                    <a:pt x="25" y="24"/>
                  </a:cubicBezTo>
                  <a:cubicBezTo>
                    <a:pt x="1" y="316"/>
                    <a:pt x="49" y="607"/>
                    <a:pt x="171" y="899"/>
                  </a:cubicBezTo>
                  <a:cubicBezTo>
                    <a:pt x="171" y="899"/>
                    <a:pt x="195" y="923"/>
                    <a:pt x="195" y="923"/>
                  </a:cubicBezTo>
                  <a:lnTo>
                    <a:pt x="219" y="923"/>
                  </a:lnTo>
                  <a:cubicBezTo>
                    <a:pt x="244" y="899"/>
                    <a:pt x="268" y="875"/>
                    <a:pt x="244" y="850"/>
                  </a:cubicBezTo>
                  <a:cubicBezTo>
                    <a:pt x="147" y="607"/>
                    <a:pt x="98" y="316"/>
                    <a:pt x="122" y="49"/>
                  </a:cubicBezTo>
                  <a:cubicBezTo>
                    <a:pt x="122" y="24"/>
                    <a:pt x="122" y="0"/>
                    <a:pt x="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9" name="Google Shape;221;p6"/>
          <p:cNvGrpSpPr>
            <a:grpSpLocks/>
          </p:cNvGrpSpPr>
          <p:nvPr/>
        </p:nvGrpSpPr>
        <p:grpSpPr bwMode="auto">
          <a:xfrm flipH="1">
            <a:off x="176213" y="5946775"/>
            <a:ext cx="717550" cy="739775"/>
            <a:chOff x="5294267" y="4624350"/>
            <a:chExt cx="383004" cy="395854"/>
          </a:xfrm>
        </p:grpSpPr>
        <p:sp>
          <p:nvSpPr>
            <p:cNvPr id="30" name="Google Shape;222;p6"/>
            <p:cNvSpPr/>
            <p:nvPr/>
          </p:nvSpPr>
          <p:spPr>
            <a:xfrm>
              <a:off x="5358666" y="4859654"/>
              <a:ext cx="58468" cy="160550"/>
            </a:xfrm>
            <a:custGeom>
              <a:avLst/>
              <a:gdLst/>
              <a:ahLst/>
              <a:cxnLst/>
              <a:rect l="l" t="t" r="r" b="b"/>
              <a:pathLst>
                <a:path w="671" h="1845" extrusionOk="0">
                  <a:moveTo>
                    <a:pt x="106" y="0"/>
                  </a:moveTo>
                  <a:cubicBezTo>
                    <a:pt x="55" y="0"/>
                    <a:pt x="0" y="47"/>
                    <a:pt x="15" y="119"/>
                  </a:cubicBezTo>
                  <a:lnTo>
                    <a:pt x="501" y="1796"/>
                  </a:lnTo>
                  <a:cubicBezTo>
                    <a:pt x="501" y="1820"/>
                    <a:pt x="525" y="1844"/>
                    <a:pt x="573" y="1844"/>
                  </a:cubicBezTo>
                  <a:lnTo>
                    <a:pt x="598" y="1844"/>
                  </a:lnTo>
                  <a:cubicBezTo>
                    <a:pt x="646" y="1844"/>
                    <a:pt x="671" y="1796"/>
                    <a:pt x="646" y="1747"/>
                  </a:cubicBezTo>
                  <a:lnTo>
                    <a:pt x="185" y="71"/>
                  </a:lnTo>
                  <a:cubicBezTo>
                    <a:pt x="175" y="22"/>
                    <a:pt x="141" y="0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" name="Google Shape;223;p6"/>
            <p:cNvSpPr/>
            <p:nvPr/>
          </p:nvSpPr>
          <p:spPr>
            <a:xfrm>
              <a:off x="5294267" y="4894482"/>
              <a:ext cx="175403" cy="68808"/>
            </a:xfrm>
            <a:custGeom>
              <a:avLst/>
              <a:gdLst/>
              <a:ahLst/>
              <a:cxnLst/>
              <a:rect l="l" t="t" r="r" b="b"/>
              <a:pathLst>
                <a:path w="2017" h="788" extrusionOk="0">
                  <a:moveTo>
                    <a:pt x="1934" y="0"/>
                  </a:moveTo>
                  <a:cubicBezTo>
                    <a:pt x="1921" y="0"/>
                    <a:pt x="1908" y="3"/>
                    <a:pt x="1895" y="10"/>
                  </a:cubicBezTo>
                  <a:lnTo>
                    <a:pt x="49" y="617"/>
                  </a:lnTo>
                  <a:cubicBezTo>
                    <a:pt x="25" y="642"/>
                    <a:pt x="1" y="666"/>
                    <a:pt x="1" y="714"/>
                  </a:cubicBezTo>
                  <a:cubicBezTo>
                    <a:pt x="1" y="739"/>
                    <a:pt x="49" y="763"/>
                    <a:pt x="74" y="763"/>
                  </a:cubicBezTo>
                  <a:lnTo>
                    <a:pt x="98" y="787"/>
                  </a:lnTo>
                  <a:lnTo>
                    <a:pt x="1944" y="180"/>
                  </a:lnTo>
                  <a:cubicBezTo>
                    <a:pt x="1993" y="156"/>
                    <a:pt x="2017" y="107"/>
                    <a:pt x="1993" y="59"/>
                  </a:cubicBezTo>
                  <a:cubicBezTo>
                    <a:pt x="1993" y="23"/>
                    <a:pt x="1967" y="0"/>
                    <a:pt x="19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224;p6"/>
            <p:cNvSpPr/>
            <p:nvPr/>
          </p:nvSpPr>
          <p:spPr>
            <a:xfrm>
              <a:off x="5310367" y="4884288"/>
              <a:ext cx="150829" cy="93442"/>
            </a:xfrm>
            <a:custGeom>
              <a:avLst/>
              <a:gdLst/>
              <a:ahLst/>
              <a:cxnLst/>
              <a:rect l="l" t="t" r="r" b="b"/>
              <a:pathLst>
                <a:path w="1734" h="1081" extrusionOk="0">
                  <a:moveTo>
                    <a:pt x="110" y="0"/>
                  </a:moveTo>
                  <a:cubicBezTo>
                    <a:pt x="38" y="0"/>
                    <a:pt x="0" y="92"/>
                    <a:pt x="82" y="133"/>
                  </a:cubicBezTo>
                  <a:lnTo>
                    <a:pt x="1588" y="1080"/>
                  </a:lnTo>
                  <a:lnTo>
                    <a:pt x="1637" y="1080"/>
                  </a:lnTo>
                  <a:cubicBezTo>
                    <a:pt x="1661" y="1080"/>
                    <a:pt x="1685" y="1080"/>
                    <a:pt x="1709" y="1056"/>
                  </a:cubicBezTo>
                  <a:cubicBezTo>
                    <a:pt x="1734" y="1007"/>
                    <a:pt x="1709" y="959"/>
                    <a:pt x="1685" y="935"/>
                  </a:cubicBezTo>
                  <a:lnTo>
                    <a:pt x="155" y="11"/>
                  </a:lnTo>
                  <a:cubicBezTo>
                    <a:pt x="139" y="4"/>
                    <a:pt x="124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" name="Google Shape;225;p6"/>
            <p:cNvSpPr/>
            <p:nvPr/>
          </p:nvSpPr>
          <p:spPr>
            <a:xfrm>
              <a:off x="5340872" y="4845213"/>
              <a:ext cx="97445" cy="158002"/>
            </a:xfrm>
            <a:custGeom>
              <a:avLst/>
              <a:gdLst/>
              <a:ahLst/>
              <a:cxnLst/>
              <a:rect l="l" t="t" r="r" b="b"/>
              <a:pathLst>
                <a:path w="1118" h="1814" extrusionOk="0">
                  <a:moveTo>
                    <a:pt x="1010" y="0"/>
                  </a:moveTo>
                  <a:cubicBezTo>
                    <a:pt x="984" y="0"/>
                    <a:pt x="962" y="12"/>
                    <a:pt x="947" y="41"/>
                  </a:cubicBezTo>
                  <a:lnTo>
                    <a:pt x="24" y="1717"/>
                  </a:lnTo>
                  <a:cubicBezTo>
                    <a:pt x="0" y="1741"/>
                    <a:pt x="24" y="1790"/>
                    <a:pt x="49" y="1814"/>
                  </a:cubicBezTo>
                  <a:lnTo>
                    <a:pt x="97" y="1814"/>
                  </a:lnTo>
                  <a:cubicBezTo>
                    <a:pt x="122" y="1814"/>
                    <a:pt x="146" y="1814"/>
                    <a:pt x="170" y="1790"/>
                  </a:cubicBezTo>
                  <a:lnTo>
                    <a:pt x="1093" y="113"/>
                  </a:lnTo>
                  <a:cubicBezTo>
                    <a:pt x="1118" y="89"/>
                    <a:pt x="1093" y="41"/>
                    <a:pt x="1069" y="16"/>
                  </a:cubicBezTo>
                  <a:cubicBezTo>
                    <a:pt x="1049" y="6"/>
                    <a:pt x="1029" y="0"/>
                    <a:pt x="10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" name="Google Shape;226;p6"/>
            <p:cNvSpPr/>
            <p:nvPr/>
          </p:nvSpPr>
          <p:spPr>
            <a:xfrm>
              <a:off x="5499327" y="4624350"/>
              <a:ext cx="175403" cy="150357"/>
            </a:xfrm>
            <a:custGeom>
              <a:avLst/>
              <a:gdLst/>
              <a:ahLst/>
              <a:cxnLst/>
              <a:rect l="l" t="t" r="r" b="b"/>
              <a:pathLst>
                <a:path w="2017" h="1731" extrusionOk="0">
                  <a:moveTo>
                    <a:pt x="1166" y="175"/>
                  </a:moveTo>
                  <a:cubicBezTo>
                    <a:pt x="1555" y="175"/>
                    <a:pt x="1871" y="467"/>
                    <a:pt x="1871" y="856"/>
                  </a:cubicBezTo>
                  <a:cubicBezTo>
                    <a:pt x="1871" y="1285"/>
                    <a:pt x="1511" y="1569"/>
                    <a:pt x="1144" y="1569"/>
                  </a:cubicBezTo>
                  <a:cubicBezTo>
                    <a:pt x="971" y="1569"/>
                    <a:pt x="796" y="1506"/>
                    <a:pt x="656" y="1366"/>
                  </a:cubicBezTo>
                  <a:cubicBezTo>
                    <a:pt x="219" y="929"/>
                    <a:pt x="534" y="175"/>
                    <a:pt x="1166" y="175"/>
                  </a:cubicBezTo>
                  <a:close/>
                  <a:moveTo>
                    <a:pt x="1142" y="1"/>
                  </a:moveTo>
                  <a:cubicBezTo>
                    <a:pt x="930" y="1"/>
                    <a:pt x="714" y="77"/>
                    <a:pt x="534" y="248"/>
                  </a:cubicBezTo>
                  <a:cubicBezTo>
                    <a:pt x="0" y="807"/>
                    <a:pt x="389" y="1730"/>
                    <a:pt x="1166" y="1730"/>
                  </a:cubicBezTo>
                  <a:cubicBezTo>
                    <a:pt x="1628" y="1730"/>
                    <a:pt x="2016" y="1342"/>
                    <a:pt x="2016" y="856"/>
                  </a:cubicBezTo>
                  <a:cubicBezTo>
                    <a:pt x="2016" y="344"/>
                    <a:pt x="1590" y="1"/>
                    <a:pt x="11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" name="Google Shape;227;p6"/>
            <p:cNvSpPr/>
            <p:nvPr/>
          </p:nvSpPr>
          <p:spPr>
            <a:xfrm>
              <a:off x="5615414" y="4833320"/>
              <a:ext cx="32199" cy="89195"/>
            </a:xfrm>
            <a:custGeom>
              <a:avLst/>
              <a:gdLst/>
              <a:ahLst/>
              <a:cxnLst/>
              <a:rect l="l" t="t" r="r" b="b"/>
              <a:pathLst>
                <a:path w="671" h="1845" extrusionOk="0">
                  <a:moveTo>
                    <a:pt x="106" y="0"/>
                  </a:moveTo>
                  <a:cubicBezTo>
                    <a:pt x="55" y="0"/>
                    <a:pt x="0" y="47"/>
                    <a:pt x="15" y="119"/>
                  </a:cubicBezTo>
                  <a:lnTo>
                    <a:pt x="501" y="1796"/>
                  </a:lnTo>
                  <a:cubicBezTo>
                    <a:pt x="501" y="1820"/>
                    <a:pt x="525" y="1844"/>
                    <a:pt x="573" y="1844"/>
                  </a:cubicBezTo>
                  <a:lnTo>
                    <a:pt x="598" y="1844"/>
                  </a:lnTo>
                  <a:cubicBezTo>
                    <a:pt x="646" y="1844"/>
                    <a:pt x="671" y="1796"/>
                    <a:pt x="646" y="1747"/>
                  </a:cubicBezTo>
                  <a:lnTo>
                    <a:pt x="185" y="71"/>
                  </a:lnTo>
                  <a:cubicBezTo>
                    <a:pt x="175" y="22"/>
                    <a:pt x="141" y="0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" name="Google Shape;228;p6"/>
            <p:cNvSpPr/>
            <p:nvPr/>
          </p:nvSpPr>
          <p:spPr>
            <a:xfrm>
              <a:off x="5579826" y="4852858"/>
              <a:ext cx="97445" cy="38226"/>
            </a:xfrm>
            <a:custGeom>
              <a:avLst/>
              <a:gdLst/>
              <a:ahLst/>
              <a:cxnLst/>
              <a:rect l="l" t="t" r="r" b="b"/>
              <a:pathLst>
                <a:path w="2017" h="788" extrusionOk="0">
                  <a:moveTo>
                    <a:pt x="1934" y="0"/>
                  </a:moveTo>
                  <a:cubicBezTo>
                    <a:pt x="1921" y="0"/>
                    <a:pt x="1908" y="3"/>
                    <a:pt x="1895" y="10"/>
                  </a:cubicBezTo>
                  <a:lnTo>
                    <a:pt x="49" y="617"/>
                  </a:lnTo>
                  <a:cubicBezTo>
                    <a:pt x="25" y="642"/>
                    <a:pt x="1" y="666"/>
                    <a:pt x="1" y="714"/>
                  </a:cubicBezTo>
                  <a:cubicBezTo>
                    <a:pt x="1" y="739"/>
                    <a:pt x="49" y="763"/>
                    <a:pt x="74" y="763"/>
                  </a:cubicBezTo>
                  <a:lnTo>
                    <a:pt x="98" y="787"/>
                  </a:lnTo>
                  <a:lnTo>
                    <a:pt x="1944" y="180"/>
                  </a:lnTo>
                  <a:cubicBezTo>
                    <a:pt x="1993" y="156"/>
                    <a:pt x="2017" y="107"/>
                    <a:pt x="1993" y="59"/>
                  </a:cubicBezTo>
                  <a:cubicBezTo>
                    <a:pt x="1993" y="23"/>
                    <a:pt x="1967" y="0"/>
                    <a:pt x="19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" name="Google Shape;229;p6"/>
            <p:cNvSpPr/>
            <p:nvPr/>
          </p:nvSpPr>
          <p:spPr>
            <a:xfrm>
              <a:off x="5589146" y="4846912"/>
              <a:ext cx="83041" cy="52667"/>
            </a:xfrm>
            <a:custGeom>
              <a:avLst/>
              <a:gdLst/>
              <a:ahLst/>
              <a:cxnLst/>
              <a:rect l="l" t="t" r="r" b="b"/>
              <a:pathLst>
                <a:path w="1734" h="1081" extrusionOk="0">
                  <a:moveTo>
                    <a:pt x="110" y="0"/>
                  </a:moveTo>
                  <a:cubicBezTo>
                    <a:pt x="38" y="0"/>
                    <a:pt x="0" y="92"/>
                    <a:pt x="82" y="133"/>
                  </a:cubicBezTo>
                  <a:lnTo>
                    <a:pt x="1588" y="1080"/>
                  </a:lnTo>
                  <a:lnTo>
                    <a:pt x="1637" y="1080"/>
                  </a:lnTo>
                  <a:cubicBezTo>
                    <a:pt x="1661" y="1080"/>
                    <a:pt x="1685" y="1080"/>
                    <a:pt x="1709" y="1056"/>
                  </a:cubicBezTo>
                  <a:cubicBezTo>
                    <a:pt x="1734" y="1007"/>
                    <a:pt x="1709" y="959"/>
                    <a:pt x="1685" y="935"/>
                  </a:cubicBezTo>
                  <a:lnTo>
                    <a:pt x="155" y="11"/>
                  </a:lnTo>
                  <a:cubicBezTo>
                    <a:pt x="139" y="4"/>
                    <a:pt x="124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" name="Google Shape;230;p6"/>
            <p:cNvSpPr/>
            <p:nvPr/>
          </p:nvSpPr>
          <p:spPr>
            <a:xfrm>
              <a:off x="5606093" y="4825675"/>
              <a:ext cx="53384" cy="87495"/>
            </a:xfrm>
            <a:custGeom>
              <a:avLst/>
              <a:gdLst/>
              <a:ahLst/>
              <a:cxnLst/>
              <a:rect l="l" t="t" r="r" b="b"/>
              <a:pathLst>
                <a:path w="1118" h="1814" extrusionOk="0">
                  <a:moveTo>
                    <a:pt x="1010" y="0"/>
                  </a:moveTo>
                  <a:cubicBezTo>
                    <a:pt x="984" y="0"/>
                    <a:pt x="962" y="12"/>
                    <a:pt x="947" y="41"/>
                  </a:cubicBezTo>
                  <a:lnTo>
                    <a:pt x="24" y="1717"/>
                  </a:lnTo>
                  <a:cubicBezTo>
                    <a:pt x="0" y="1741"/>
                    <a:pt x="24" y="1790"/>
                    <a:pt x="49" y="1814"/>
                  </a:cubicBezTo>
                  <a:lnTo>
                    <a:pt x="97" y="1814"/>
                  </a:lnTo>
                  <a:cubicBezTo>
                    <a:pt x="122" y="1814"/>
                    <a:pt x="146" y="1814"/>
                    <a:pt x="170" y="1790"/>
                  </a:cubicBezTo>
                  <a:lnTo>
                    <a:pt x="1093" y="113"/>
                  </a:lnTo>
                  <a:cubicBezTo>
                    <a:pt x="1118" y="89"/>
                    <a:pt x="1093" y="41"/>
                    <a:pt x="1069" y="16"/>
                  </a:cubicBezTo>
                  <a:cubicBezTo>
                    <a:pt x="1049" y="6"/>
                    <a:pt x="1029" y="0"/>
                    <a:pt x="10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9" name="Google Shape;231;p6"/>
          <p:cNvGrpSpPr>
            <a:grpSpLocks/>
          </p:cNvGrpSpPr>
          <p:nvPr/>
        </p:nvGrpSpPr>
        <p:grpSpPr bwMode="auto">
          <a:xfrm rot="14395328" flipH="1">
            <a:off x="11268076" y="381000"/>
            <a:ext cx="715962" cy="363537"/>
            <a:chOff x="5294267" y="4825749"/>
            <a:chExt cx="383004" cy="194455"/>
          </a:xfrm>
        </p:grpSpPr>
        <p:sp>
          <p:nvSpPr>
            <p:cNvPr id="40" name="Google Shape;232;p6"/>
            <p:cNvSpPr/>
            <p:nvPr/>
          </p:nvSpPr>
          <p:spPr>
            <a:xfrm>
              <a:off x="5358550" y="4858470"/>
              <a:ext cx="57748" cy="160489"/>
            </a:xfrm>
            <a:custGeom>
              <a:avLst/>
              <a:gdLst/>
              <a:ahLst/>
              <a:cxnLst/>
              <a:rect l="l" t="t" r="r" b="b"/>
              <a:pathLst>
                <a:path w="671" h="1845" extrusionOk="0">
                  <a:moveTo>
                    <a:pt x="106" y="0"/>
                  </a:moveTo>
                  <a:cubicBezTo>
                    <a:pt x="55" y="0"/>
                    <a:pt x="0" y="47"/>
                    <a:pt x="15" y="119"/>
                  </a:cubicBezTo>
                  <a:lnTo>
                    <a:pt x="501" y="1796"/>
                  </a:lnTo>
                  <a:cubicBezTo>
                    <a:pt x="501" y="1820"/>
                    <a:pt x="525" y="1844"/>
                    <a:pt x="573" y="1844"/>
                  </a:cubicBezTo>
                  <a:lnTo>
                    <a:pt x="598" y="1844"/>
                  </a:lnTo>
                  <a:cubicBezTo>
                    <a:pt x="646" y="1844"/>
                    <a:pt x="671" y="1796"/>
                    <a:pt x="646" y="1747"/>
                  </a:cubicBezTo>
                  <a:lnTo>
                    <a:pt x="185" y="71"/>
                  </a:lnTo>
                  <a:cubicBezTo>
                    <a:pt x="175" y="22"/>
                    <a:pt x="141" y="0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" name="Google Shape;233;p6"/>
            <p:cNvSpPr/>
            <p:nvPr/>
          </p:nvSpPr>
          <p:spPr>
            <a:xfrm>
              <a:off x="5293202" y="4894250"/>
              <a:ext cx="175791" cy="68781"/>
            </a:xfrm>
            <a:custGeom>
              <a:avLst/>
              <a:gdLst/>
              <a:ahLst/>
              <a:cxnLst/>
              <a:rect l="l" t="t" r="r" b="b"/>
              <a:pathLst>
                <a:path w="2017" h="788" extrusionOk="0">
                  <a:moveTo>
                    <a:pt x="1934" y="0"/>
                  </a:moveTo>
                  <a:cubicBezTo>
                    <a:pt x="1921" y="0"/>
                    <a:pt x="1908" y="3"/>
                    <a:pt x="1895" y="10"/>
                  </a:cubicBezTo>
                  <a:lnTo>
                    <a:pt x="49" y="617"/>
                  </a:lnTo>
                  <a:cubicBezTo>
                    <a:pt x="25" y="642"/>
                    <a:pt x="1" y="666"/>
                    <a:pt x="1" y="714"/>
                  </a:cubicBezTo>
                  <a:cubicBezTo>
                    <a:pt x="1" y="739"/>
                    <a:pt x="49" y="763"/>
                    <a:pt x="74" y="763"/>
                  </a:cubicBezTo>
                  <a:lnTo>
                    <a:pt x="98" y="787"/>
                  </a:lnTo>
                  <a:lnTo>
                    <a:pt x="1944" y="180"/>
                  </a:lnTo>
                  <a:cubicBezTo>
                    <a:pt x="1993" y="156"/>
                    <a:pt x="2017" y="107"/>
                    <a:pt x="1993" y="59"/>
                  </a:cubicBezTo>
                  <a:cubicBezTo>
                    <a:pt x="1993" y="23"/>
                    <a:pt x="1967" y="0"/>
                    <a:pt x="19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" name="Google Shape;234;p6"/>
            <p:cNvSpPr/>
            <p:nvPr/>
          </p:nvSpPr>
          <p:spPr>
            <a:xfrm>
              <a:off x="5311686" y="4882845"/>
              <a:ext cx="151164" cy="94255"/>
            </a:xfrm>
            <a:custGeom>
              <a:avLst/>
              <a:gdLst/>
              <a:ahLst/>
              <a:cxnLst/>
              <a:rect l="l" t="t" r="r" b="b"/>
              <a:pathLst>
                <a:path w="1734" h="1081" extrusionOk="0">
                  <a:moveTo>
                    <a:pt x="110" y="0"/>
                  </a:moveTo>
                  <a:cubicBezTo>
                    <a:pt x="38" y="0"/>
                    <a:pt x="0" y="92"/>
                    <a:pt x="82" y="133"/>
                  </a:cubicBezTo>
                  <a:lnTo>
                    <a:pt x="1588" y="1080"/>
                  </a:lnTo>
                  <a:lnTo>
                    <a:pt x="1637" y="1080"/>
                  </a:lnTo>
                  <a:cubicBezTo>
                    <a:pt x="1661" y="1080"/>
                    <a:pt x="1685" y="1080"/>
                    <a:pt x="1709" y="1056"/>
                  </a:cubicBezTo>
                  <a:cubicBezTo>
                    <a:pt x="1734" y="1007"/>
                    <a:pt x="1709" y="959"/>
                    <a:pt x="1685" y="935"/>
                  </a:cubicBezTo>
                  <a:lnTo>
                    <a:pt x="155" y="11"/>
                  </a:lnTo>
                  <a:cubicBezTo>
                    <a:pt x="139" y="4"/>
                    <a:pt x="124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" name="Google Shape;235;p6"/>
            <p:cNvSpPr/>
            <p:nvPr/>
          </p:nvSpPr>
          <p:spPr>
            <a:xfrm>
              <a:off x="5341356" y="4845142"/>
              <a:ext cx="96813" cy="157942"/>
            </a:xfrm>
            <a:custGeom>
              <a:avLst/>
              <a:gdLst/>
              <a:ahLst/>
              <a:cxnLst/>
              <a:rect l="l" t="t" r="r" b="b"/>
              <a:pathLst>
                <a:path w="1118" h="1814" extrusionOk="0">
                  <a:moveTo>
                    <a:pt x="1010" y="0"/>
                  </a:moveTo>
                  <a:cubicBezTo>
                    <a:pt x="984" y="0"/>
                    <a:pt x="962" y="12"/>
                    <a:pt x="947" y="41"/>
                  </a:cubicBezTo>
                  <a:lnTo>
                    <a:pt x="24" y="1717"/>
                  </a:lnTo>
                  <a:cubicBezTo>
                    <a:pt x="0" y="1741"/>
                    <a:pt x="24" y="1790"/>
                    <a:pt x="49" y="1814"/>
                  </a:cubicBezTo>
                  <a:lnTo>
                    <a:pt x="97" y="1814"/>
                  </a:lnTo>
                  <a:cubicBezTo>
                    <a:pt x="122" y="1814"/>
                    <a:pt x="146" y="1814"/>
                    <a:pt x="170" y="1790"/>
                  </a:cubicBezTo>
                  <a:lnTo>
                    <a:pt x="1093" y="113"/>
                  </a:lnTo>
                  <a:cubicBezTo>
                    <a:pt x="1118" y="89"/>
                    <a:pt x="1093" y="41"/>
                    <a:pt x="1069" y="16"/>
                  </a:cubicBezTo>
                  <a:cubicBezTo>
                    <a:pt x="1049" y="6"/>
                    <a:pt x="1029" y="0"/>
                    <a:pt x="10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" name="Google Shape;236;p6"/>
            <p:cNvSpPr/>
            <p:nvPr/>
          </p:nvSpPr>
          <p:spPr>
            <a:xfrm>
              <a:off x="5613677" y="4833003"/>
              <a:ext cx="33120" cy="89161"/>
            </a:xfrm>
            <a:custGeom>
              <a:avLst/>
              <a:gdLst/>
              <a:ahLst/>
              <a:cxnLst/>
              <a:rect l="l" t="t" r="r" b="b"/>
              <a:pathLst>
                <a:path w="671" h="1845" extrusionOk="0">
                  <a:moveTo>
                    <a:pt x="106" y="0"/>
                  </a:moveTo>
                  <a:cubicBezTo>
                    <a:pt x="55" y="0"/>
                    <a:pt x="0" y="47"/>
                    <a:pt x="15" y="119"/>
                  </a:cubicBezTo>
                  <a:lnTo>
                    <a:pt x="501" y="1796"/>
                  </a:lnTo>
                  <a:cubicBezTo>
                    <a:pt x="501" y="1820"/>
                    <a:pt x="525" y="1844"/>
                    <a:pt x="573" y="1844"/>
                  </a:cubicBezTo>
                  <a:lnTo>
                    <a:pt x="598" y="1844"/>
                  </a:lnTo>
                  <a:cubicBezTo>
                    <a:pt x="646" y="1844"/>
                    <a:pt x="671" y="1796"/>
                    <a:pt x="646" y="1747"/>
                  </a:cubicBezTo>
                  <a:lnTo>
                    <a:pt x="185" y="71"/>
                  </a:lnTo>
                  <a:cubicBezTo>
                    <a:pt x="175" y="22"/>
                    <a:pt x="141" y="0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" name="Google Shape;237;p6"/>
            <p:cNvSpPr/>
            <p:nvPr/>
          </p:nvSpPr>
          <p:spPr>
            <a:xfrm>
              <a:off x="5578002" y="4852599"/>
              <a:ext cx="97662" cy="38212"/>
            </a:xfrm>
            <a:custGeom>
              <a:avLst/>
              <a:gdLst/>
              <a:ahLst/>
              <a:cxnLst/>
              <a:rect l="l" t="t" r="r" b="b"/>
              <a:pathLst>
                <a:path w="2017" h="788" extrusionOk="0">
                  <a:moveTo>
                    <a:pt x="1934" y="0"/>
                  </a:moveTo>
                  <a:cubicBezTo>
                    <a:pt x="1921" y="0"/>
                    <a:pt x="1908" y="3"/>
                    <a:pt x="1895" y="10"/>
                  </a:cubicBezTo>
                  <a:lnTo>
                    <a:pt x="49" y="617"/>
                  </a:lnTo>
                  <a:cubicBezTo>
                    <a:pt x="25" y="642"/>
                    <a:pt x="1" y="666"/>
                    <a:pt x="1" y="714"/>
                  </a:cubicBezTo>
                  <a:cubicBezTo>
                    <a:pt x="1" y="739"/>
                    <a:pt x="49" y="763"/>
                    <a:pt x="74" y="763"/>
                  </a:cubicBezTo>
                  <a:lnTo>
                    <a:pt x="98" y="787"/>
                  </a:lnTo>
                  <a:lnTo>
                    <a:pt x="1944" y="180"/>
                  </a:lnTo>
                  <a:cubicBezTo>
                    <a:pt x="1993" y="156"/>
                    <a:pt x="2017" y="107"/>
                    <a:pt x="1993" y="59"/>
                  </a:cubicBezTo>
                  <a:cubicBezTo>
                    <a:pt x="1993" y="23"/>
                    <a:pt x="1967" y="0"/>
                    <a:pt x="19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" name="Google Shape;238;p6"/>
            <p:cNvSpPr/>
            <p:nvPr/>
          </p:nvSpPr>
          <p:spPr>
            <a:xfrm>
              <a:off x="5589378" y="4845360"/>
              <a:ext cx="83225" cy="51798"/>
            </a:xfrm>
            <a:custGeom>
              <a:avLst/>
              <a:gdLst/>
              <a:ahLst/>
              <a:cxnLst/>
              <a:rect l="l" t="t" r="r" b="b"/>
              <a:pathLst>
                <a:path w="1734" h="1081" extrusionOk="0">
                  <a:moveTo>
                    <a:pt x="110" y="0"/>
                  </a:moveTo>
                  <a:cubicBezTo>
                    <a:pt x="38" y="0"/>
                    <a:pt x="0" y="92"/>
                    <a:pt x="82" y="133"/>
                  </a:cubicBezTo>
                  <a:lnTo>
                    <a:pt x="1588" y="1080"/>
                  </a:lnTo>
                  <a:lnTo>
                    <a:pt x="1637" y="1080"/>
                  </a:lnTo>
                  <a:cubicBezTo>
                    <a:pt x="1661" y="1080"/>
                    <a:pt x="1685" y="1080"/>
                    <a:pt x="1709" y="1056"/>
                  </a:cubicBezTo>
                  <a:cubicBezTo>
                    <a:pt x="1734" y="1007"/>
                    <a:pt x="1709" y="959"/>
                    <a:pt x="1685" y="935"/>
                  </a:cubicBezTo>
                  <a:lnTo>
                    <a:pt x="155" y="11"/>
                  </a:lnTo>
                  <a:cubicBezTo>
                    <a:pt x="139" y="4"/>
                    <a:pt x="124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" name="Google Shape;239;p6"/>
            <p:cNvSpPr/>
            <p:nvPr/>
          </p:nvSpPr>
          <p:spPr>
            <a:xfrm>
              <a:off x="5605651" y="4825730"/>
              <a:ext cx="53502" cy="87463"/>
            </a:xfrm>
            <a:custGeom>
              <a:avLst/>
              <a:gdLst/>
              <a:ahLst/>
              <a:cxnLst/>
              <a:rect l="l" t="t" r="r" b="b"/>
              <a:pathLst>
                <a:path w="1118" h="1814" extrusionOk="0">
                  <a:moveTo>
                    <a:pt x="1010" y="0"/>
                  </a:moveTo>
                  <a:cubicBezTo>
                    <a:pt x="984" y="0"/>
                    <a:pt x="962" y="12"/>
                    <a:pt x="947" y="41"/>
                  </a:cubicBezTo>
                  <a:lnTo>
                    <a:pt x="24" y="1717"/>
                  </a:lnTo>
                  <a:cubicBezTo>
                    <a:pt x="0" y="1741"/>
                    <a:pt x="24" y="1790"/>
                    <a:pt x="49" y="1814"/>
                  </a:cubicBezTo>
                  <a:lnTo>
                    <a:pt x="97" y="1814"/>
                  </a:lnTo>
                  <a:cubicBezTo>
                    <a:pt x="122" y="1814"/>
                    <a:pt x="146" y="1814"/>
                    <a:pt x="170" y="1790"/>
                  </a:cubicBezTo>
                  <a:lnTo>
                    <a:pt x="1093" y="113"/>
                  </a:lnTo>
                  <a:cubicBezTo>
                    <a:pt x="1118" y="89"/>
                    <a:pt x="1093" y="41"/>
                    <a:pt x="1069" y="16"/>
                  </a:cubicBezTo>
                  <a:cubicBezTo>
                    <a:pt x="1049" y="6"/>
                    <a:pt x="1029" y="0"/>
                    <a:pt x="10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94" name="Google Shape;194;p6"/>
          <p:cNvSpPr txBox="1">
            <a:spLocks noGrp="1"/>
          </p:cNvSpPr>
          <p:nvPr>
            <p:ph type="title"/>
          </p:nvPr>
        </p:nvSpPr>
        <p:spPr>
          <a:xfrm>
            <a:off x="1005100" y="560133"/>
            <a:ext cx="9926400" cy="8620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94096745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latin typeface="Arial" panose="020B0604020202020204" pitchFamily="34" charset="0"/>
              </a:defRPr>
            </a:lvl1pPr>
          </a:lstStyle>
          <a:p>
            <a:pPr>
              <a:defRPr/>
            </a:pPr>
            <a:fld id="{3DFF5492-C790-4686-904A-B5BD9AFC1DEA}" type="datetimeFigureOut">
              <a:rPr lang="en-US"/>
              <a:pPr>
                <a:defRPr/>
              </a:pPr>
              <a:t>9/20/2021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latin typeface="Arial" panose="020B0604020202020204" pitchFamily="34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latin typeface="Arial" panose="020B0604020202020204" pitchFamily="34" charset="0"/>
              </a:defRPr>
            </a:lvl1pPr>
          </a:lstStyle>
          <a:p>
            <a:pPr>
              <a:defRPr/>
            </a:pPr>
            <a:fld id="{0CC8E202-453A-4F6E-8F43-FA03244A3F7B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0651539"/>
      </p:ext>
    </p:extLst>
  </p:cSld>
  <p:clrMapOvr>
    <a:masterClrMapping/>
  </p:clrMapOvr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1_Title only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1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oogle Shape;195;p6"/>
          <p:cNvGrpSpPr>
            <a:grpSpLocks/>
          </p:cNvGrpSpPr>
          <p:nvPr/>
        </p:nvGrpSpPr>
        <p:grpSpPr bwMode="auto">
          <a:xfrm rot="20354607" flipH="1">
            <a:off x="-381000" y="269875"/>
            <a:ext cx="1830388" cy="1663700"/>
            <a:chOff x="7844079" y="226728"/>
            <a:chExt cx="1373387" cy="1246991"/>
          </a:xfrm>
        </p:grpSpPr>
        <p:sp>
          <p:nvSpPr>
            <p:cNvPr id="4" name="Google Shape;196;p6"/>
            <p:cNvSpPr/>
            <p:nvPr/>
          </p:nvSpPr>
          <p:spPr>
            <a:xfrm rot="-1688081">
              <a:off x="8404284" y="291664"/>
              <a:ext cx="164378" cy="141596"/>
            </a:xfrm>
            <a:custGeom>
              <a:avLst/>
              <a:gdLst/>
              <a:ahLst/>
              <a:cxnLst/>
              <a:rect l="l" t="t" r="r" b="b"/>
              <a:pathLst>
                <a:path w="827" h="713" extrusionOk="0">
                  <a:moveTo>
                    <a:pt x="462" y="105"/>
                  </a:moveTo>
                  <a:cubicBezTo>
                    <a:pt x="802" y="105"/>
                    <a:pt x="802" y="615"/>
                    <a:pt x="462" y="615"/>
                  </a:cubicBezTo>
                  <a:cubicBezTo>
                    <a:pt x="317" y="591"/>
                    <a:pt x="219" y="494"/>
                    <a:pt x="219" y="348"/>
                  </a:cubicBezTo>
                  <a:cubicBezTo>
                    <a:pt x="219" y="202"/>
                    <a:pt x="341" y="105"/>
                    <a:pt x="462" y="105"/>
                  </a:cubicBezTo>
                  <a:close/>
                  <a:moveTo>
                    <a:pt x="481" y="1"/>
                  </a:moveTo>
                  <a:cubicBezTo>
                    <a:pt x="392" y="1"/>
                    <a:pt x="299" y="33"/>
                    <a:pt x="219" y="105"/>
                  </a:cubicBezTo>
                  <a:cubicBezTo>
                    <a:pt x="1" y="324"/>
                    <a:pt x="171" y="688"/>
                    <a:pt x="462" y="712"/>
                  </a:cubicBezTo>
                  <a:cubicBezTo>
                    <a:pt x="657" y="712"/>
                    <a:pt x="827" y="542"/>
                    <a:pt x="827" y="348"/>
                  </a:cubicBezTo>
                  <a:cubicBezTo>
                    <a:pt x="827" y="136"/>
                    <a:pt x="663" y="1"/>
                    <a:pt x="481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" name="Google Shape;197;p6"/>
            <p:cNvSpPr/>
            <p:nvPr/>
          </p:nvSpPr>
          <p:spPr>
            <a:xfrm rot="-1688081">
              <a:off x="7885669" y="508705"/>
              <a:ext cx="222744" cy="212988"/>
            </a:xfrm>
            <a:custGeom>
              <a:avLst/>
              <a:gdLst/>
              <a:ahLst/>
              <a:cxnLst/>
              <a:rect l="l" t="t" r="r" b="b"/>
              <a:pathLst>
                <a:path w="1119" h="1074" extrusionOk="0">
                  <a:moveTo>
                    <a:pt x="681" y="441"/>
                  </a:moveTo>
                  <a:cubicBezTo>
                    <a:pt x="681" y="441"/>
                    <a:pt x="681" y="441"/>
                    <a:pt x="681" y="466"/>
                  </a:cubicBezTo>
                  <a:cubicBezTo>
                    <a:pt x="681" y="466"/>
                    <a:pt x="657" y="490"/>
                    <a:pt x="584" y="490"/>
                  </a:cubicBezTo>
                  <a:cubicBezTo>
                    <a:pt x="608" y="466"/>
                    <a:pt x="632" y="441"/>
                    <a:pt x="657" y="441"/>
                  </a:cubicBezTo>
                  <a:close/>
                  <a:moveTo>
                    <a:pt x="384" y="97"/>
                  </a:moveTo>
                  <a:cubicBezTo>
                    <a:pt x="401" y="97"/>
                    <a:pt x="420" y="98"/>
                    <a:pt x="438" y="101"/>
                  </a:cubicBezTo>
                  <a:cubicBezTo>
                    <a:pt x="559" y="101"/>
                    <a:pt x="681" y="126"/>
                    <a:pt x="778" y="150"/>
                  </a:cubicBezTo>
                  <a:cubicBezTo>
                    <a:pt x="924" y="199"/>
                    <a:pt x="1021" y="369"/>
                    <a:pt x="972" y="514"/>
                  </a:cubicBezTo>
                  <a:cubicBezTo>
                    <a:pt x="924" y="733"/>
                    <a:pt x="705" y="976"/>
                    <a:pt x="559" y="976"/>
                  </a:cubicBezTo>
                  <a:lnTo>
                    <a:pt x="511" y="976"/>
                  </a:lnTo>
                  <a:cubicBezTo>
                    <a:pt x="414" y="879"/>
                    <a:pt x="438" y="733"/>
                    <a:pt x="511" y="612"/>
                  </a:cubicBezTo>
                  <a:cubicBezTo>
                    <a:pt x="608" y="587"/>
                    <a:pt x="754" y="563"/>
                    <a:pt x="778" y="490"/>
                  </a:cubicBezTo>
                  <a:cubicBezTo>
                    <a:pt x="802" y="441"/>
                    <a:pt x="778" y="393"/>
                    <a:pt x="754" y="369"/>
                  </a:cubicBezTo>
                  <a:cubicBezTo>
                    <a:pt x="730" y="344"/>
                    <a:pt x="705" y="344"/>
                    <a:pt x="681" y="344"/>
                  </a:cubicBezTo>
                  <a:cubicBezTo>
                    <a:pt x="608" y="344"/>
                    <a:pt x="535" y="417"/>
                    <a:pt x="462" y="514"/>
                  </a:cubicBezTo>
                  <a:cubicBezTo>
                    <a:pt x="441" y="519"/>
                    <a:pt x="419" y="521"/>
                    <a:pt x="398" y="521"/>
                  </a:cubicBezTo>
                  <a:cubicBezTo>
                    <a:pt x="299" y="521"/>
                    <a:pt x="202" y="477"/>
                    <a:pt x="122" y="417"/>
                  </a:cubicBezTo>
                  <a:cubicBezTo>
                    <a:pt x="98" y="369"/>
                    <a:pt x="98" y="344"/>
                    <a:pt x="122" y="296"/>
                  </a:cubicBezTo>
                  <a:cubicBezTo>
                    <a:pt x="165" y="168"/>
                    <a:pt x="263" y="97"/>
                    <a:pt x="384" y="97"/>
                  </a:cubicBezTo>
                  <a:close/>
                  <a:moveTo>
                    <a:pt x="386" y="1"/>
                  </a:moveTo>
                  <a:cubicBezTo>
                    <a:pt x="230" y="1"/>
                    <a:pt x="69" y="97"/>
                    <a:pt x="25" y="271"/>
                  </a:cubicBezTo>
                  <a:cubicBezTo>
                    <a:pt x="1" y="344"/>
                    <a:pt x="1" y="417"/>
                    <a:pt x="49" y="466"/>
                  </a:cubicBezTo>
                  <a:cubicBezTo>
                    <a:pt x="147" y="563"/>
                    <a:pt x="292" y="612"/>
                    <a:pt x="414" y="612"/>
                  </a:cubicBezTo>
                  <a:cubicBezTo>
                    <a:pt x="341" y="733"/>
                    <a:pt x="341" y="927"/>
                    <a:pt x="462" y="1049"/>
                  </a:cubicBezTo>
                  <a:cubicBezTo>
                    <a:pt x="487" y="1073"/>
                    <a:pt x="511" y="1073"/>
                    <a:pt x="559" y="1073"/>
                  </a:cubicBezTo>
                  <a:cubicBezTo>
                    <a:pt x="754" y="1073"/>
                    <a:pt x="1021" y="782"/>
                    <a:pt x="1070" y="539"/>
                  </a:cubicBezTo>
                  <a:cubicBezTo>
                    <a:pt x="1118" y="320"/>
                    <a:pt x="997" y="126"/>
                    <a:pt x="827" y="77"/>
                  </a:cubicBezTo>
                  <a:cubicBezTo>
                    <a:pt x="705" y="29"/>
                    <a:pt x="584" y="4"/>
                    <a:pt x="438" y="4"/>
                  </a:cubicBezTo>
                  <a:cubicBezTo>
                    <a:pt x="421" y="2"/>
                    <a:pt x="403" y="1"/>
                    <a:pt x="386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" name="Google Shape;198;p6"/>
            <p:cNvSpPr/>
            <p:nvPr/>
          </p:nvSpPr>
          <p:spPr>
            <a:xfrm rot="-1688081">
              <a:off x="7969074" y="265754"/>
              <a:ext cx="216788" cy="212988"/>
            </a:xfrm>
            <a:custGeom>
              <a:avLst/>
              <a:gdLst/>
              <a:ahLst/>
              <a:cxnLst/>
              <a:rect l="l" t="t" r="r" b="b"/>
              <a:pathLst>
                <a:path w="1094" h="1072" extrusionOk="0">
                  <a:moveTo>
                    <a:pt x="484" y="620"/>
                  </a:moveTo>
                  <a:cubicBezTo>
                    <a:pt x="474" y="660"/>
                    <a:pt x="413" y="681"/>
                    <a:pt x="413" y="681"/>
                  </a:cubicBezTo>
                  <a:cubicBezTo>
                    <a:pt x="433" y="641"/>
                    <a:pt x="452" y="634"/>
                    <a:pt x="484" y="620"/>
                  </a:cubicBezTo>
                  <a:close/>
                  <a:moveTo>
                    <a:pt x="480" y="88"/>
                  </a:moveTo>
                  <a:cubicBezTo>
                    <a:pt x="512" y="88"/>
                    <a:pt x="542" y="105"/>
                    <a:pt x="559" y="122"/>
                  </a:cubicBezTo>
                  <a:cubicBezTo>
                    <a:pt x="607" y="243"/>
                    <a:pt x="607" y="365"/>
                    <a:pt x="559" y="486"/>
                  </a:cubicBezTo>
                  <a:cubicBezTo>
                    <a:pt x="462" y="486"/>
                    <a:pt x="389" y="535"/>
                    <a:pt x="340" y="608"/>
                  </a:cubicBezTo>
                  <a:cubicBezTo>
                    <a:pt x="316" y="632"/>
                    <a:pt x="316" y="681"/>
                    <a:pt x="340" y="681"/>
                  </a:cubicBezTo>
                  <a:cubicBezTo>
                    <a:pt x="365" y="729"/>
                    <a:pt x="389" y="753"/>
                    <a:pt x="437" y="753"/>
                  </a:cubicBezTo>
                  <a:cubicBezTo>
                    <a:pt x="535" y="753"/>
                    <a:pt x="607" y="632"/>
                    <a:pt x="632" y="559"/>
                  </a:cubicBezTo>
                  <a:lnTo>
                    <a:pt x="778" y="559"/>
                  </a:lnTo>
                  <a:cubicBezTo>
                    <a:pt x="790" y="555"/>
                    <a:pt x="804" y="553"/>
                    <a:pt x="818" y="553"/>
                  </a:cubicBezTo>
                  <a:cubicBezTo>
                    <a:pt x="883" y="553"/>
                    <a:pt x="956" y="596"/>
                    <a:pt x="996" y="656"/>
                  </a:cubicBezTo>
                  <a:cubicBezTo>
                    <a:pt x="996" y="681"/>
                    <a:pt x="996" y="729"/>
                    <a:pt x="972" y="753"/>
                  </a:cubicBezTo>
                  <a:cubicBezTo>
                    <a:pt x="850" y="899"/>
                    <a:pt x="656" y="972"/>
                    <a:pt x="462" y="972"/>
                  </a:cubicBezTo>
                  <a:cubicBezTo>
                    <a:pt x="449" y="974"/>
                    <a:pt x="437" y="975"/>
                    <a:pt x="424" y="975"/>
                  </a:cubicBezTo>
                  <a:cubicBezTo>
                    <a:pt x="268" y="975"/>
                    <a:pt x="122" y="838"/>
                    <a:pt x="122" y="681"/>
                  </a:cubicBezTo>
                  <a:cubicBezTo>
                    <a:pt x="97" y="511"/>
                    <a:pt x="146" y="316"/>
                    <a:pt x="243" y="170"/>
                  </a:cubicBezTo>
                  <a:cubicBezTo>
                    <a:pt x="292" y="122"/>
                    <a:pt x="365" y="98"/>
                    <a:pt x="437" y="98"/>
                  </a:cubicBezTo>
                  <a:cubicBezTo>
                    <a:pt x="452" y="90"/>
                    <a:pt x="466" y="88"/>
                    <a:pt x="480" y="88"/>
                  </a:cubicBezTo>
                  <a:close/>
                  <a:moveTo>
                    <a:pt x="437" y="0"/>
                  </a:moveTo>
                  <a:cubicBezTo>
                    <a:pt x="340" y="0"/>
                    <a:pt x="243" y="49"/>
                    <a:pt x="170" y="122"/>
                  </a:cubicBezTo>
                  <a:cubicBezTo>
                    <a:pt x="49" y="292"/>
                    <a:pt x="0" y="511"/>
                    <a:pt x="24" y="705"/>
                  </a:cubicBezTo>
                  <a:cubicBezTo>
                    <a:pt x="24" y="910"/>
                    <a:pt x="195" y="1072"/>
                    <a:pt x="396" y="1072"/>
                  </a:cubicBezTo>
                  <a:cubicBezTo>
                    <a:pt x="410" y="1072"/>
                    <a:pt x="423" y="1071"/>
                    <a:pt x="437" y="1069"/>
                  </a:cubicBezTo>
                  <a:cubicBezTo>
                    <a:pt x="656" y="1069"/>
                    <a:pt x="875" y="972"/>
                    <a:pt x="1045" y="826"/>
                  </a:cubicBezTo>
                  <a:cubicBezTo>
                    <a:pt x="1069" y="753"/>
                    <a:pt x="1093" y="705"/>
                    <a:pt x="1069" y="632"/>
                  </a:cubicBezTo>
                  <a:cubicBezTo>
                    <a:pt x="1006" y="548"/>
                    <a:pt x="906" y="482"/>
                    <a:pt x="801" y="482"/>
                  </a:cubicBezTo>
                  <a:cubicBezTo>
                    <a:pt x="785" y="482"/>
                    <a:pt x="769" y="483"/>
                    <a:pt x="753" y="486"/>
                  </a:cubicBezTo>
                  <a:lnTo>
                    <a:pt x="656" y="486"/>
                  </a:lnTo>
                  <a:cubicBezTo>
                    <a:pt x="705" y="365"/>
                    <a:pt x="680" y="219"/>
                    <a:pt x="632" y="98"/>
                  </a:cubicBezTo>
                  <a:cubicBezTo>
                    <a:pt x="583" y="49"/>
                    <a:pt x="510" y="0"/>
                    <a:pt x="437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" name="Google Shape;199;p6"/>
            <p:cNvSpPr/>
            <p:nvPr/>
          </p:nvSpPr>
          <p:spPr>
            <a:xfrm rot="-1688081">
              <a:off x="8097840" y="455886"/>
              <a:ext cx="197730" cy="172533"/>
            </a:xfrm>
            <a:custGeom>
              <a:avLst/>
              <a:gdLst/>
              <a:ahLst/>
              <a:cxnLst/>
              <a:rect l="l" t="t" r="r" b="b"/>
              <a:pathLst>
                <a:path w="997" h="868" extrusionOk="0">
                  <a:moveTo>
                    <a:pt x="405" y="1"/>
                  </a:moveTo>
                  <a:cubicBezTo>
                    <a:pt x="214" y="1"/>
                    <a:pt x="67" y="97"/>
                    <a:pt x="49" y="168"/>
                  </a:cubicBezTo>
                  <a:cubicBezTo>
                    <a:pt x="0" y="363"/>
                    <a:pt x="49" y="557"/>
                    <a:pt x="195" y="703"/>
                  </a:cubicBezTo>
                  <a:cubicBezTo>
                    <a:pt x="350" y="801"/>
                    <a:pt x="529" y="867"/>
                    <a:pt x="667" y="867"/>
                  </a:cubicBezTo>
                  <a:cubicBezTo>
                    <a:pt x="767" y="867"/>
                    <a:pt x="844" y="833"/>
                    <a:pt x="875" y="751"/>
                  </a:cubicBezTo>
                  <a:cubicBezTo>
                    <a:pt x="996" y="484"/>
                    <a:pt x="875" y="168"/>
                    <a:pt x="632" y="47"/>
                  </a:cubicBezTo>
                  <a:cubicBezTo>
                    <a:pt x="553" y="14"/>
                    <a:pt x="476" y="1"/>
                    <a:pt x="40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" name="Google Shape;200;p6"/>
            <p:cNvSpPr/>
            <p:nvPr/>
          </p:nvSpPr>
          <p:spPr>
            <a:xfrm rot="-1688081">
              <a:off x="8096717" y="483916"/>
              <a:ext cx="91718" cy="96380"/>
            </a:xfrm>
            <a:custGeom>
              <a:avLst/>
              <a:gdLst/>
              <a:ahLst/>
              <a:cxnLst/>
              <a:rect l="l" t="t" r="r" b="b"/>
              <a:pathLst>
                <a:path w="463" h="487" extrusionOk="0">
                  <a:moveTo>
                    <a:pt x="462" y="0"/>
                  </a:moveTo>
                  <a:lnTo>
                    <a:pt x="1" y="486"/>
                  </a:lnTo>
                  <a:cubicBezTo>
                    <a:pt x="1" y="486"/>
                    <a:pt x="438" y="98"/>
                    <a:pt x="46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" name="Google Shape;201;p6"/>
            <p:cNvSpPr/>
            <p:nvPr/>
          </p:nvSpPr>
          <p:spPr>
            <a:xfrm rot="-1688081">
              <a:off x="8086977" y="473246"/>
              <a:ext cx="110777" cy="116608"/>
            </a:xfrm>
            <a:custGeom>
              <a:avLst/>
              <a:gdLst/>
              <a:ahLst/>
              <a:cxnLst/>
              <a:rect l="l" t="t" r="r" b="b"/>
              <a:pathLst>
                <a:path w="559" h="586" extrusionOk="0">
                  <a:moveTo>
                    <a:pt x="504" y="1"/>
                  </a:moveTo>
                  <a:cubicBezTo>
                    <a:pt x="487" y="1"/>
                    <a:pt x="471" y="9"/>
                    <a:pt x="462" y="27"/>
                  </a:cubicBezTo>
                  <a:cubicBezTo>
                    <a:pt x="340" y="197"/>
                    <a:pt x="195" y="367"/>
                    <a:pt x="25" y="489"/>
                  </a:cubicBezTo>
                  <a:cubicBezTo>
                    <a:pt x="0" y="513"/>
                    <a:pt x="0" y="537"/>
                    <a:pt x="25" y="562"/>
                  </a:cubicBezTo>
                  <a:cubicBezTo>
                    <a:pt x="25" y="562"/>
                    <a:pt x="49" y="562"/>
                    <a:pt x="49" y="586"/>
                  </a:cubicBezTo>
                  <a:cubicBezTo>
                    <a:pt x="73" y="562"/>
                    <a:pt x="73" y="562"/>
                    <a:pt x="73" y="562"/>
                  </a:cubicBezTo>
                  <a:cubicBezTo>
                    <a:pt x="267" y="416"/>
                    <a:pt x="413" y="246"/>
                    <a:pt x="559" y="51"/>
                  </a:cubicBezTo>
                  <a:cubicBezTo>
                    <a:pt x="559" y="21"/>
                    <a:pt x="531" y="1"/>
                    <a:pt x="504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" name="Google Shape;202;p6"/>
            <p:cNvSpPr/>
            <p:nvPr/>
          </p:nvSpPr>
          <p:spPr>
            <a:xfrm rot="-1688081">
              <a:off x="8145696" y="484405"/>
              <a:ext cx="102438" cy="116608"/>
            </a:xfrm>
            <a:custGeom>
              <a:avLst/>
              <a:gdLst/>
              <a:ahLst/>
              <a:cxnLst/>
              <a:rect l="l" t="t" r="r" b="b"/>
              <a:pathLst>
                <a:path w="511" h="584" extrusionOk="0">
                  <a:moveTo>
                    <a:pt x="510" y="1"/>
                  </a:moveTo>
                  <a:lnTo>
                    <a:pt x="0" y="584"/>
                  </a:lnTo>
                  <a:cubicBezTo>
                    <a:pt x="194" y="390"/>
                    <a:pt x="365" y="195"/>
                    <a:pt x="5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" name="Google Shape;203;p6"/>
            <p:cNvSpPr/>
            <p:nvPr/>
          </p:nvSpPr>
          <p:spPr>
            <a:xfrm rot="-1688081">
              <a:off x="8134246" y="477399"/>
              <a:ext cx="125070" cy="133266"/>
            </a:xfrm>
            <a:custGeom>
              <a:avLst/>
              <a:gdLst/>
              <a:ahLst/>
              <a:cxnLst/>
              <a:rect l="l" t="t" r="r" b="b"/>
              <a:pathLst>
                <a:path w="632" h="667" extrusionOk="0">
                  <a:moveTo>
                    <a:pt x="563" y="1"/>
                  </a:moveTo>
                  <a:cubicBezTo>
                    <a:pt x="547" y="1"/>
                    <a:pt x="535" y="18"/>
                    <a:pt x="535" y="35"/>
                  </a:cubicBezTo>
                  <a:cubicBezTo>
                    <a:pt x="389" y="254"/>
                    <a:pt x="219" y="448"/>
                    <a:pt x="25" y="594"/>
                  </a:cubicBezTo>
                  <a:cubicBezTo>
                    <a:pt x="0" y="618"/>
                    <a:pt x="0" y="642"/>
                    <a:pt x="25" y="667"/>
                  </a:cubicBezTo>
                  <a:lnTo>
                    <a:pt x="97" y="667"/>
                  </a:lnTo>
                  <a:cubicBezTo>
                    <a:pt x="292" y="496"/>
                    <a:pt x="486" y="278"/>
                    <a:pt x="632" y="59"/>
                  </a:cubicBezTo>
                  <a:cubicBezTo>
                    <a:pt x="632" y="35"/>
                    <a:pt x="608" y="11"/>
                    <a:pt x="583" y="11"/>
                  </a:cubicBezTo>
                  <a:cubicBezTo>
                    <a:pt x="576" y="3"/>
                    <a:pt x="569" y="1"/>
                    <a:pt x="563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" name="Google Shape;204;p6"/>
            <p:cNvSpPr/>
            <p:nvPr/>
          </p:nvSpPr>
          <p:spPr>
            <a:xfrm rot="-1688081">
              <a:off x="7849333" y="474447"/>
              <a:ext cx="145319" cy="57114"/>
            </a:xfrm>
            <a:custGeom>
              <a:avLst/>
              <a:gdLst/>
              <a:ahLst/>
              <a:cxnLst/>
              <a:rect l="l" t="t" r="r" b="b"/>
              <a:pathLst>
                <a:path w="729" h="287" extrusionOk="0">
                  <a:moveTo>
                    <a:pt x="254" y="0"/>
                  </a:moveTo>
                  <a:cubicBezTo>
                    <a:pt x="184" y="0"/>
                    <a:pt x="114" y="14"/>
                    <a:pt x="49" y="43"/>
                  </a:cubicBezTo>
                  <a:cubicBezTo>
                    <a:pt x="0" y="68"/>
                    <a:pt x="25" y="140"/>
                    <a:pt x="73" y="140"/>
                  </a:cubicBezTo>
                  <a:cubicBezTo>
                    <a:pt x="133" y="118"/>
                    <a:pt x="196" y="107"/>
                    <a:pt x="258" y="107"/>
                  </a:cubicBezTo>
                  <a:cubicBezTo>
                    <a:pt x="396" y="107"/>
                    <a:pt x="531" y="161"/>
                    <a:pt x="632" y="262"/>
                  </a:cubicBezTo>
                  <a:cubicBezTo>
                    <a:pt x="656" y="286"/>
                    <a:pt x="656" y="286"/>
                    <a:pt x="680" y="286"/>
                  </a:cubicBezTo>
                  <a:lnTo>
                    <a:pt x="705" y="286"/>
                  </a:lnTo>
                  <a:cubicBezTo>
                    <a:pt x="729" y="262"/>
                    <a:pt x="729" y="213"/>
                    <a:pt x="705" y="213"/>
                  </a:cubicBezTo>
                  <a:cubicBezTo>
                    <a:pt x="585" y="77"/>
                    <a:pt x="418" y="0"/>
                    <a:pt x="254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" name="Google Shape;205;p6"/>
            <p:cNvSpPr/>
            <p:nvPr/>
          </p:nvSpPr>
          <p:spPr>
            <a:xfrm rot="-1688081">
              <a:off x="8204018" y="501822"/>
              <a:ext cx="77425" cy="91621"/>
            </a:xfrm>
            <a:custGeom>
              <a:avLst/>
              <a:gdLst/>
              <a:ahLst/>
              <a:cxnLst/>
              <a:rect l="l" t="t" r="r" b="b"/>
              <a:pathLst>
                <a:path w="389" h="462" extrusionOk="0">
                  <a:moveTo>
                    <a:pt x="389" y="0"/>
                  </a:moveTo>
                  <a:lnTo>
                    <a:pt x="0" y="462"/>
                  </a:lnTo>
                  <a:cubicBezTo>
                    <a:pt x="0" y="462"/>
                    <a:pt x="364" y="146"/>
                    <a:pt x="38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" name="Google Shape;206;p6"/>
            <p:cNvSpPr/>
            <p:nvPr/>
          </p:nvSpPr>
          <p:spPr>
            <a:xfrm rot="-1688081">
              <a:off x="8189668" y="491995"/>
              <a:ext cx="101247" cy="111848"/>
            </a:xfrm>
            <a:custGeom>
              <a:avLst/>
              <a:gdLst/>
              <a:ahLst/>
              <a:cxnLst/>
              <a:rect l="l" t="t" r="r" b="b"/>
              <a:pathLst>
                <a:path w="511" h="566" extrusionOk="0">
                  <a:moveTo>
                    <a:pt x="462" y="1"/>
                  </a:moveTo>
                  <a:cubicBezTo>
                    <a:pt x="444" y="1"/>
                    <a:pt x="425" y="19"/>
                    <a:pt x="413" y="55"/>
                  </a:cubicBezTo>
                  <a:cubicBezTo>
                    <a:pt x="389" y="152"/>
                    <a:pt x="170" y="371"/>
                    <a:pt x="24" y="468"/>
                  </a:cubicBezTo>
                  <a:cubicBezTo>
                    <a:pt x="0" y="493"/>
                    <a:pt x="0" y="517"/>
                    <a:pt x="24" y="541"/>
                  </a:cubicBezTo>
                  <a:cubicBezTo>
                    <a:pt x="24" y="541"/>
                    <a:pt x="49" y="565"/>
                    <a:pt x="73" y="565"/>
                  </a:cubicBezTo>
                  <a:cubicBezTo>
                    <a:pt x="73" y="565"/>
                    <a:pt x="73" y="541"/>
                    <a:pt x="73" y="541"/>
                  </a:cubicBezTo>
                  <a:cubicBezTo>
                    <a:pt x="122" y="493"/>
                    <a:pt x="486" y="225"/>
                    <a:pt x="510" y="55"/>
                  </a:cubicBezTo>
                  <a:cubicBezTo>
                    <a:pt x="498" y="19"/>
                    <a:pt x="480" y="1"/>
                    <a:pt x="462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" name="Google Shape;207;p6"/>
            <p:cNvSpPr/>
            <p:nvPr/>
          </p:nvSpPr>
          <p:spPr>
            <a:xfrm rot="-1688081">
              <a:off x="7906533" y="365424"/>
              <a:ext cx="77425" cy="139215"/>
            </a:xfrm>
            <a:custGeom>
              <a:avLst/>
              <a:gdLst/>
              <a:ahLst/>
              <a:cxnLst/>
              <a:rect l="l" t="t" r="r" b="b"/>
              <a:pathLst>
                <a:path w="390" h="699" extrusionOk="0">
                  <a:moveTo>
                    <a:pt x="158" y="0"/>
                  </a:moveTo>
                  <a:cubicBezTo>
                    <a:pt x="146" y="0"/>
                    <a:pt x="134" y="6"/>
                    <a:pt x="122" y="18"/>
                  </a:cubicBezTo>
                  <a:cubicBezTo>
                    <a:pt x="0" y="237"/>
                    <a:pt x="98" y="529"/>
                    <a:pt x="292" y="699"/>
                  </a:cubicBezTo>
                  <a:lnTo>
                    <a:pt x="365" y="699"/>
                  </a:lnTo>
                  <a:cubicBezTo>
                    <a:pt x="389" y="674"/>
                    <a:pt x="389" y="650"/>
                    <a:pt x="365" y="626"/>
                  </a:cubicBezTo>
                  <a:cubicBezTo>
                    <a:pt x="171" y="504"/>
                    <a:pt x="122" y="261"/>
                    <a:pt x="195" y="67"/>
                  </a:cubicBezTo>
                  <a:cubicBezTo>
                    <a:pt x="219" y="43"/>
                    <a:pt x="219" y="18"/>
                    <a:pt x="195" y="18"/>
                  </a:cubicBezTo>
                  <a:cubicBezTo>
                    <a:pt x="183" y="6"/>
                    <a:pt x="171" y="0"/>
                    <a:pt x="158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" name="Google Shape;208;p6"/>
            <p:cNvSpPr/>
            <p:nvPr/>
          </p:nvSpPr>
          <p:spPr>
            <a:xfrm rot="-1688081">
              <a:off x="8626992" y="406417"/>
              <a:ext cx="366872" cy="1042332"/>
            </a:xfrm>
            <a:custGeom>
              <a:avLst/>
              <a:gdLst/>
              <a:ahLst/>
              <a:cxnLst/>
              <a:rect l="l" t="t" r="r" b="b"/>
              <a:pathLst>
                <a:path w="1848" h="5242" extrusionOk="0">
                  <a:moveTo>
                    <a:pt x="156" y="1"/>
                  </a:moveTo>
                  <a:cubicBezTo>
                    <a:pt x="122" y="1"/>
                    <a:pt x="86" y="7"/>
                    <a:pt x="49" y="19"/>
                  </a:cubicBezTo>
                  <a:cubicBezTo>
                    <a:pt x="25" y="19"/>
                    <a:pt x="1" y="43"/>
                    <a:pt x="1" y="68"/>
                  </a:cubicBezTo>
                  <a:cubicBezTo>
                    <a:pt x="25" y="92"/>
                    <a:pt x="25" y="116"/>
                    <a:pt x="49" y="116"/>
                  </a:cubicBezTo>
                  <a:lnTo>
                    <a:pt x="74" y="92"/>
                  </a:lnTo>
                  <a:lnTo>
                    <a:pt x="244" y="92"/>
                  </a:lnTo>
                  <a:cubicBezTo>
                    <a:pt x="251" y="99"/>
                    <a:pt x="258" y="102"/>
                    <a:pt x="265" y="102"/>
                  </a:cubicBezTo>
                  <a:cubicBezTo>
                    <a:pt x="280" y="102"/>
                    <a:pt x="292" y="85"/>
                    <a:pt x="292" y="68"/>
                  </a:cubicBezTo>
                  <a:cubicBezTo>
                    <a:pt x="292" y="43"/>
                    <a:pt x="268" y="19"/>
                    <a:pt x="244" y="19"/>
                  </a:cubicBezTo>
                  <a:cubicBezTo>
                    <a:pt x="220" y="7"/>
                    <a:pt x="189" y="1"/>
                    <a:pt x="156" y="1"/>
                  </a:cubicBezTo>
                  <a:close/>
                  <a:moveTo>
                    <a:pt x="438" y="43"/>
                  </a:moveTo>
                  <a:cubicBezTo>
                    <a:pt x="414" y="43"/>
                    <a:pt x="390" y="68"/>
                    <a:pt x="390" y="92"/>
                  </a:cubicBezTo>
                  <a:cubicBezTo>
                    <a:pt x="390" y="116"/>
                    <a:pt x="390" y="141"/>
                    <a:pt x="414" y="141"/>
                  </a:cubicBezTo>
                  <a:cubicBezTo>
                    <a:pt x="487" y="165"/>
                    <a:pt x="535" y="165"/>
                    <a:pt x="584" y="189"/>
                  </a:cubicBezTo>
                  <a:lnTo>
                    <a:pt x="608" y="189"/>
                  </a:lnTo>
                  <a:cubicBezTo>
                    <a:pt x="632" y="189"/>
                    <a:pt x="632" y="189"/>
                    <a:pt x="657" y="165"/>
                  </a:cubicBezTo>
                  <a:cubicBezTo>
                    <a:pt x="657" y="141"/>
                    <a:pt x="657" y="116"/>
                    <a:pt x="632" y="116"/>
                  </a:cubicBezTo>
                  <a:cubicBezTo>
                    <a:pt x="560" y="92"/>
                    <a:pt x="511" y="68"/>
                    <a:pt x="438" y="43"/>
                  </a:cubicBezTo>
                  <a:close/>
                  <a:moveTo>
                    <a:pt x="778" y="195"/>
                  </a:moveTo>
                  <a:cubicBezTo>
                    <a:pt x="766" y="195"/>
                    <a:pt x="754" y="201"/>
                    <a:pt x="754" y="213"/>
                  </a:cubicBezTo>
                  <a:cubicBezTo>
                    <a:pt x="730" y="238"/>
                    <a:pt x="730" y="262"/>
                    <a:pt x="754" y="286"/>
                  </a:cubicBezTo>
                  <a:cubicBezTo>
                    <a:pt x="803" y="311"/>
                    <a:pt x="851" y="359"/>
                    <a:pt x="875" y="384"/>
                  </a:cubicBezTo>
                  <a:cubicBezTo>
                    <a:pt x="900" y="408"/>
                    <a:pt x="900" y="408"/>
                    <a:pt x="924" y="408"/>
                  </a:cubicBezTo>
                  <a:lnTo>
                    <a:pt x="973" y="408"/>
                  </a:lnTo>
                  <a:cubicBezTo>
                    <a:pt x="973" y="384"/>
                    <a:pt x="973" y="359"/>
                    <a:pt x="973" y="335"/>
                  </a:cubicBezTo>
                  <a:cubicBezTo>
                    <a:pt x="924" y="286"/>
                    <a:pt x="875" y="238"/>
                    <a:pt x="803" y="213"/>
                  </a:cubicBezTo>
                  <a:cubicBezTo>
                    <a:pt x="803" y="201"/>
                    <a:pt x="790" y="195"/>
                    <a:pt x="778" y="195"/>
                  </a:cubicBezTo>
                  <a:close/>
                  <a:moveTo>
                    <a:pt x="1033" y="438"/>
                  </a:moveTo>
                  <a:cubicBezTo>
                    <a:pt x="1021" y="438"/>
                    <a:pt x="1009" y="444"/>
                    <a:pt x="997" y="456"/>
                  </a:cubicBezTo>
                  <a:cubicBezTo>
                    <a:pt x="973" y="456"/>
                    <a:pt x="973" y="505"/>
                    <a:pt x="997" y="529"/>
                  </a:cubicBezTo>
                  <a:cubicBezTo>
                    <a:pt x="1021" y="578"/>
                    <a:pt x="1045" y="626"/>
                    <a:pt x="1070" y="675"/>
                  </a:cubicBezTo>
                  <a:cubicBezTo>
                    <a:pt x="1070" y="699"/>
                    <a:pt x="1094" y="724"/>
                    <a:pt x="1118" y="724"/>
                  </a:cubicBezTo>
                  <a:lnTo>
                    <a:pt x="1118" y="699"/>
                  </a:lnTo>
                  <a:cubicBezTo>
                    <a:pt x="1143" y="675"/>
                    <a:pt x="1167" y="651"/>
                    <a:pt x="1143" y="626"/>
                  </a:cubicBezTo>
                  <a:cubicBezTo>
                    <a:pt x="1118" y="578"/>
                    <a:pt x="1094" y="505"/>
                    <a:pt x="1070" y="456"/>
                  </a:cubicBezTo>
                  <a:cubicBezTo>
                    <a:pt x="1058" y="444"/>
                    <a:pt x="1045" y="438"/>
                    <a:pt x="1033" y="438"/>
                  </a:cubicBezTo>
                  <a:close/>
                  <a:moveTo>
                    <a:pt x="1143" y="796"/>
                  </a:moveTo>
                  <a:cubicBezTo>
                    <a:pt x="1118" y="821"/>
                    <a:pt x="1118" y="845"/>
                    <a:pt x="1118" y="869"/>
                  </a:cubicBezTo>
                  <a:cubicBezTo>
                    <a:pt x="1118" y="918"/>
                    <a:pt x="1143" y="991"/>
                    <a:pt x="1143" y="991"/>
                  </a:cubicBezTo>
                  <a:lnTo>
                    <a:pt x="1143" y="1039"/>
                  </a:lnTo>
                  <a:cubicBezTo>
                    <a:pt x="1143" y="1064"/>
                    <a:pt x="1167" y="1088"/>
                    <a:pt x="1191" y="1088"/>
                  </a:cubicBezTo>
                  <a:cubicBezTo>
                    <a:pt x="1215" y="1088"/>
                    <a:pt x="1240" y="1064"/>
                    <a:pt x="1240" y="1039"/>
                  </a:cubicBezTo>
                  <a:cubicBezTo>
                    <a:pt x="1240" y="1015"/>
                    <a:pt x="1240" y="1015"/>
                    <a:pt x="1240" y="991"/>
                  </a:cubicBezTo>
                  <a:cubicBezTo>
                    <a:pt x="1215" y="942"/>
                    <a:pt x="1215" y="894"/>
                    <a:pt x="1215" y="845"/>
                  </a:cubicBezTo>
                  <a:cubicBezTo>
                    <a:pt x="1191" y="821"/>
                    <a:pt x="1167" y="796"/>
                    <a:pt x="1143" y="796"/>
                  </a:cubicBezTo>
                  <a:close/>
                  <a:moveTo>
                    <a:pt x="1191" y="1185"/>
                  </a:moveTo>
                  <a:cubicBezTo>
                    <a:pt x="1167" y="1185"/>
                    <a:pt x="1143" y="1209"/>
                    <a:pt x="1143" y="1234"/>
                  </a:cubicBezTo>
                  <a:cubicBezTo>
                    <a:pt x="1143" y="1282"/>
                    <a:pt x="1143" y="1355"/>
                    <a:pt x="1118" y="1404"/>
                  </a:cubicBezTo>
                  <a:cubicBezTo>
                    <a:pt x="1118" y="1428"/>
                    <a:pt x="1143" y="1452"/>
                    <a:pt x="1167" y="1452"/>
                  </a:cubicBezTo>
                  <a:cubicBezTo>
                    <a:pt x="1191" y="1452"/>
                    <a:pt x="1215" y="1452"/>
                    <a:pt x="1215" y="1428"/>
                  </a:cubicBezTo>
                  <a:cubicBezTo>
                    <a:pt x="1215" y="1355"/>
                    <a:pt x="1240" y="1307"/>
                    <a:pt x="1240" y="1234"/>
                  </a:cubicBezTo>
                  <a:cubicBezTo>
                    <a:pt x="1240" y="1209"/>
                    <a:pt x="1215" y="1185"/>
                    <a:pt x="1191" y="1185"/>
                  </a:cubicBezTo>
                  <a:close/>
                  <a:moveTo>
                    <a:pt x="1107" y="1549"/>
                  </a:moveTo>
                  <a:cubicBezTo>
                    <a:pt x="1093" y="1549"/>
                    <a:pt x="1078" y="1557"/>
                    <a:pt x="1070" y="1574"/>
                  </a:cubicBezTo>
                  <a:cubicBezTo>
                    <a:pt x="1045" y="1622"/>
                    <a:pt x="997" y="1695"/>
                    <a:pt x="973" y="1744"/>
                  </a:cubicBezTo>
                  <a:cubicBezTo>
                    <a:pt x="948" y="1744"/>
                    <a:pt x="948" y="1792"/>
                    <a:pt x="973" y="1792"/>
                  </a:cubicBezTo>
                  <a:lnTo>
                    <a:pt x="1045" y="1792"/>
                  </a:lnTo>
                  <a:cubicBezTo>
                    <a:pt x="1094" y="1744"/>
                    <a:pt x="1118" y="1671"/>
                    <a:pt x="1143" y="1622"/>
                  </a:cubicBezTo>
                  <a:cubicBezTo>
                    <a:pt x="1158" y="1575"/>
                    <a:pt x="1133" y="1549"/>
                    <a:pt x="1107" y="1549"/>
                  </a:cubicBezTo>
                  <a:close/>
                  <a:moveTo>
                    <a:pt x="438" y="1792"/>
                  </a:moveTo>
                  <a:cubicBezTo>
                    <a:pt x="394" y="1792"/>
                    <a:pt x="390" y="1893"/>
                    <a:pt x="426" y="1893"/>
                  </a:cubicBezTo>
                  <a:cubicBezTo>
                    <a:pt x="430" y="1893"/>
                    <a:pt x="434" y="1892"/>
                    <a:pt x="438" y="1890"/>
                  </a:cubicBezTo>
                  <a:lnTo>
                    <a:pt x="632" y="1890"/>
                  </a:lnTo>
                  <a:cubicBezTo>
                    <a:pt x="657" y="1890"/>
                    <a:pt x="681" y="1890"/>
                    <a:pt x="681" y="1841"/>
                  </a:cubicBezTo>
                  <a:cubicBezTo>
                    <a:pt x="681" y="1817"/>
                    <a:pt x="657" y="1817"/>
                    <a:pt x="632" y="1792"/>
                  </a:cubicBezTo>
                  <a:close/>
                  <a:moveTo>
                    <a:pt x="244" y="1841"/>
                  </a:moveTo>
                  <a:cubicBezTo>
                    <a:pt x="171" y="1865"/>
                    <a:pt x="98" y="1914"/>
                    <a:pt x="74" y="1963"/>
                  </a:cubicBezTo>
                  <a:cubicBezTo>
                    <a:pt x="49" y="1987"/>
                    <a:pt x="49" y="2011"/>
                    <a:pt x="74" y="2011"/>
                  </a:cubicBezTo>
                  <a:cubicBezTo>
                    <a:pt x="74" y="2023"/>
                    <a:pt x="74" y="2029"/>
                    <a:pt x="77" y="2029"/>
                  </a:cubicBezTo>
                  <a:cubicBezTo>
                    <a:pt x="80" y="2029"/>
                    <a:pt x="86" y="2023"/>
                    <a:pt x="98" y="2011"/>
                  </a:cubicBezTo>
                  <a:cubicBezTo>
                    <a:pt x="98" y="2023"/>
                    <a:pt x="104" y="2029"/>
                    <a:pt x="110" y="2029"/>
                  </a:cubicBezTo>
                  <a:cubicBezTo>
                    <a:pt x="116" y="2029"/>
                    <a:pt x="122" y="2023"/>
                    <a:pt x="122" y="2011"/>
                  </a:cubicBezTo>
                  <a:cubicBezTo>
                    <a:pt x="171" y="1987"/>
                    <a:pt x="220" y="1938"/>
                    <a:pt x="268" y="1938"/>
                  </a:cubicBezTo>
                  <a:cubicBezTo>
                    <a:pt x="292" y="1938"/>
                    <a:pt x="317" y="1914"/>
                    <a:pt x="292" y="1865"/>
                  </a:cubicBezTo>
                  <a:cubicBezTo>
                    <a:pt x="292" y="1841"/>
                    <a:pt x="268" y="1841"/>
                    <a:pt x="244" y="1841"/>
                  </a:cubicBezTo>
                  <a:close/>
                  <a:moveTo>
                    <a:pt x="803" y="1841"/>
                  </a:moveTo>
                  <a:cubicBezTo>
                    <a:pt x="778" y="1841"/>
                    <a:pt x="754" y="1841"/>
                    <a:pt x="754" y="1865"/>
                  </a:cubicBezTo>
                  <a:cubicBezTo>
                    <a:pt x="754" y="1890"/>
                    <a:pt x="754" y="1914"/>
                    <a:pt x="778" y="1938"/>
                  </a:cubicBezTo>
                  <a:lnTo>
                    <a:pt x="705" y="1987"/>
                  </a:lnTo>
                  <a:cubicBezTo>
                    <a:pt x="681" y="2011"/>
                    <a:pt x="681" y="2035"/>
                    <a:pt x="705" y="2060"/>
                  </a:cubicBezTo>
                  <a:lnTo>
                    <a:pt x="754" y="2060"/>
                  </a:lnTo>
                  <a:cubicBezTo>
                    <a:pt x="754" y="2060"/>
                    <a:pt x="754" y="2060"/>
                    <a:pt x="754" y="2035"/>
                  </a:cubicBezTo>
                  <a:cubicBezTo>
                    <a:pt x="803" y="2011"/>
                    <a:pt x="827" y="1987"/>
                    <a:pt x="875" y="1938"/>
                  </a:cubicBezTo>
                  <a:lnTo>
                    <a:pt x="948" y="1963"/>
                  </a:lnTo>
                  <a:cubicBezTo>
                    <a:pt x="955" y="1970"/>
                    <a:pt x="963" y="1973"/>
                    <a:pt x="970" y="1973"/>
                  </a:cubicBezTo>
                  <a:cubicBezTo>
                    <a:pt x="987" y="1973"/>
                    <a:pt x="1004" y="1955"/>
                    <a:pt x="1021" y="1938"/>
                  </a:cubicBezTo>
                  <a:cubicBezTo>
                    <a:pt x="1021" y="1914"/>
                    <a:pt x="997" y="1890"/>
                    <a:pt x="997" y="1890"/>
                  </a:cubicBezTo>
                  <a:lnTo>
                    <a:pt x="900" y="1841"/>
                  </a:lnTo>
                  <a:close/>
                  <a:moveTo>
                    <a:pt x="1143" y="1993"/>
                  </a:moveTo>
                  <a:cubicBezTo>
                    <a:pt x="1130" y="1993"/>
                    <a:pt x="1118" y="1999"/>
                    <a:pt x="1118" y="2011"/>
                  </a:cubicBezTo>
                  <a:cubicBezTo>
                    <a:pt x="1094" y="2035"/>
                    <a:pt x="1094" y="2060"/>
                    <a:pt x="1118" y="2084"/>
                  </a:cubicBezTo>
                  <a:cubicBezTo>
                    <a:pt x="1167" y="2108"/>
                    <a:pt x="1191" y="2157"/>
                    <a:pt x="1240" y="2205"/>
                  </a:cubicBezTo>
                  <a:cubicBezTo>
                    <a:pt x="1240" y="2205"/>
                    <a:pt x="1264" y="2205"/>
                    <a:pt x="1264" y="2230"/>
                  </a:cubicBezTo>
                  <a:lnTo>
                    <a:pt x="1313" y="2230"/>
                  </a:lnTo>
                  <a:cubicBezTo>
                    <a:pt x="1337" y="2205"/>
                    <a:pt x="1337" y="2181"/>
                    <a:pt x="1313" y="2157"/>
                  </a:cubicBezTo>
                  <a:cubicBezTo>
                    <a:pt x="1264" y="2108"/>
                    <a:pt x="1215" y="2060"/>
                    <a:pt x="1167" y="2011"/>
                  </a:cubicBezTo>
                  <a:cubicBezTo>
                    <a:pt x="1167" y="1999"/>
                    <a:pt x="1155" y="1993"/>
                    <a:pt x="1143" y="1993"/>
                  </a:cubicBezTo>
                  <a:close/>
                  <a:moveTo>
                    <a:pt x="585" y="2074"/>
                  </a:moveTo>
                  <a:cubicBezTo>
                    <a:pt x="576" y="2074"/>
                    <a:pt x="567" y="2077"/>
                    <a:pt x="560" y="2084"/>
                  </a:cubicBezTo>
                  <a:cubicBezTo>
                    <a:pt x="511" y="2108"/>
                    <a:pt x="462" y="2133"/>
                    <a:pt x="414" y="2157"/>
                  </a:cubicBezTo>
                  <a:cubicBezTo>
                    <a:pt x="365" y="2157"/>
                    <a:pt x="365" y="2230"/>
                    <a:pt x="414" y="2254"/>
                  </a:cubicBezTo>
                  <a:lnTo>
                    <a:pt x="438" y="2230"/>
                  </a:lnTo>
                  <a:cubicBezTo>
                    <a:pt x="487" y="2205"/>
                    <a:pt x="560" y="2181"/>
                    <a:pt x="608" y="2157"/>
                  </a:cubicBezTo>
                  <a:cubicBezTo>
                    <a:pt x="632" y="2157"/>
                    <a:pt x="632" y="2133"/>
                    <a:pt x="632" y="2108"/>
                  </a:cubicBezTo>
                  <a:cubicBezTo>
                    <a:pt x="632" y="2091"/>
                    <a:pt x="608" y="2074"/>
                    <a:pt x="585" y="2074"/>
                  </a:cubicBezTo>
                  <a:close/>
                  <a:moveTo>
                    <a:pt x="49" y="2108"/>
                  </a:moveTo>
                  <a:cubicBezTo>
                    <a:pt x="25" y="2133"/>
                    <a:pt x="1" y="2157"/>
                    <a:pt x="25" y="2181"/>
                  </a:cubicBezTo>
                  <a:cubicBezTo>
                    <a:pt x="74" y="2230"/>
                    <a:pt x="147" y="2278"/>
                    <a:pt x="220" y="2278"/>
                  </a:cubicBezTo>
                  <a:lnTo>
                    <a:pt x="244" y="2278"/>
                  </a:lnTo>
                  <a:cubicBezTo>
                    <a:pt x="244" y="2278"/>
                    <a:pt x="268" y="2254"/>
                    <a:pt x="268" y="2230"/>
                  </a:cubicBezTo>
                  <a:cubicBezTo>
                    <a:pt x="268" y="2205"/>
                    <a:pt x="244" y="2181"/>
                    <a:pt x="220" y="2181"/>
                  </a:cubicBezTo>
                  <a:cubicBezTo>
                    <a:pt x="195" y="2181"/>
                    <a:pt x="122" y="2181"/>
                    <a:pt x="98" y="2133"/>
                  </a:cubicBezTo>
                  <a:cubicBezTo>
                    <a:pt x="98" y="2108"/>
                    <a:pt x="74" y="2108"/>
                    <a:pt x="49" y="2108"/>
                  </a:cubicBezTo>
                  <a:close/>
                  <a:moveTo>
                    <a:pt x="1361" y="2278"/>
                  </a:moveTo>
                  <a:cubicBezTo>
                    <a:pt x="1337" y="2303"/>
                    <a:pt x="1313" y="2327"/>
                    <a:pt x="1337" y="2351"/>
                  </a:cubicBezTo>
                  <a:cubicBezTo>
                    <a:pt x="1337" y="2400"/>
                    <a:pt x="1361" y="2448"/>
                    <a:pt x="1361" y="2521"/>
                  </a:cubicBezTo>
                  <a:cubicBezTo>
                    <a:pt x="1361" y="2546"/>
                    <a:pt x="1386" y="2570"/>
                    <a:pt x="1410" y="2570"/>
                  </a:cubicBezTo>
                  <a:cubicBezTo>
                    <a:pt x="1434" y="2570"/>
                    <a:pt x="1458" y="2546"/>
                    <a:pt x="1458" y="2521"/>
                  </a:cubicBezTo>
                  <a:cubicBezTo>
                    <a:pt x="1458" y="2448"/>
                    <a:pt x="1434" y="2375"/>
                    <a:pt x="1410" y="2327"/>
                  </a:cubicBezTo>
                  <a:cubicBezTo>
                    <a:pt x="1410" y="2303"/>
                    <a:pt x="1361" y="2278"/>
                    <a:pt x="1361" y="2278"/>
                  </a:cubicBezTo>
                  <a:close/>
                  <a:moveTo>
                    <a:pt x="1402" y="2657"/>
                  </a:moveTo>
                  <a:cubicBezTo>
                    <a:pt x="1383" y="2657"/>
                    <a:pt x="1378" y="2674"/>
                    <a:pt x="1361" y="2691"/>
                  </a:cubicBezTo>
                  <a:cubicBezTo>
                    <a:pt x="1361" y="2764"/>
                    <a:pt x="1337" y="2813"/>
                    <a:pt x="1313" y="2861"/>
                  </a:cubicBezTo>
                  <a:cubicBezTo>
                    <a:pt x="1313" y="2886"/>
                    <a:pt x="1337" y="2910"/>
                    <a:pt x="1361" y="2934"/>
                  </a:cubicBezTo>
                  <a:cubicBezTo>
                    <a:pt x="1386" y="2934"/>
                    <a:pt x="1410" y="2934"/>
                    <a:pt x="1410" y="2910"/>
                  </a:cubicBezTo>
                  <a:cubicBezTo>
                    <a:pt x="1434" y="2837"/>
                    <a:pt x="1458" y="2764"/>
                    <a:pt x="1458" y="2716"/>
                  </a:cubicBezTo>
                  <a:cubicBezTo>
                    <a:pt x="1458" y="2691"/>
                    <a:pt x="1458" y="2667"/>
                    <a:pt x="1434" y="2667"/>
                  </a:cubicBezTo>
                  <a:cubicBezTo>
                    <a:pt x="1420" y="2660"/>
                    <a:pt x="1410" y="2657"/>
                    <a:pt x="1402" y="2657"/>
                  </a:cubicBezTo>
                  <a:close/>
                  <a:moveTo>
                    <a:pt x="1288" y="3021"/>
                  </a:moveTo>
                  <a:cubicBezTo>
                    <a:pt x="1272" y="3021"/>
                    <a:pt x="1256" y="3031"/>
                    <a:pt x="1240" y="3031"/>
                  </a:cubicBezTo>
                  <a:lnTo>
                    <a:pt x="1167" y="3201"/>
                  </a:lnTo>
                  <a:cubicBezTo>
                    <a:pt x="1143" y="3226"/>
                    <a:pt x="1167" y="3250"/>
                    <a:pt x="1191" y="3274"/>
                  </a:cubicBezTo>
                  <a:cubicBezTo>
                    <a:pt x="1215" y="3274"/>
                    <a:pt x="1240" y="3274"/>
                    <a:pt x="1240" y="3250"/>
                  </a:cubicBezTo>
                  <a:cubicBezTo>
                    <a:pt x="1264" y="3201"/>
                    <a:pt x="1313" y="3153"/>
                    <a:pt x="1337" y="3080"/>
                  </a:cubicBezTo>
                  <a:cubicBezTo>
                    <a:pt x="1337" y="3056"/>
                    <a:pt x="1337" y="3031"/>
                    <a:pt x="1313" y="3031"/>
                  </a:cubicBezTo>
                  <a:cubicBezTo>
                    <a:pt x="1305" y="3023"/>
                    <a:pt x="1296" y="3021"/>
                    <a:pt x="1288" y="3021"/>
                  </a:cubicBezTo>
                  <a:close/>
                  <a:moveTo>
                    <a:pt x="1124" y="3351"/>
                  </a:moveTo>
                  <a:cubicBezTo>
                    <a:pt x="1112" y="3351"/>
                    <a:pt x="1101" y="3357"/>
                    <a:pt x="1094" y="3371"/>
                  </a:cubicBezTo>
                  <a:cubicBezTo>
                    <a:pt x="1045" y="3444"/>
                    <a:pt x="1021" y="3493"/>
                    <a:pt x="997" y="3542"/>
                  </a:cubicBezTo>
                  <a:cubicBezTo>
                    <a:pt x="973" y="3542"/>
                    <a:pt x="973" y="3566"/>
                    <a:pt x="997" y="3590"/>
                  </a:cubicBezTo>
                  <a:lnTo>
                    <a:pt x="1070" y="3590"/>
                  </a:lnTo>
                  <a:cubicBezTo>
                    <a:pt x="1094" y="3542"/>
                    <a:pt x="1143" y="3493"/>
                    <a:pt x="1167" y="3420"/>
                  </a:cubicBezTo>
                  <a:cubicBezTo>
                    <a:pt x="1184" y="3386"/>
                    <a:pt x="1153" y="3351"/>
                    <a:pt x="1124" y="3351"/>
                  </a:cubicBezTo>
                  <a:close/>
                  <a:moveTo>
                    <a:pt x="705" y="3566"/>
                  </a:moveTo>
                  <a:cubicBezTo>
                    <a:pt x="632" y="3566"/>
                    <a:pt x="560" y="3590"/>
                    <a:pt x="511" y="3639"/>
                  </a:cubicBezTo>
                  <a:cubicBezTo>
                    <a:pt x="487" y="3639"/>
                    <a:pt x="487" y="3687"/>
                    <a:pt x="511" y="3687"/>
                  </a:cubicBezTo>
                  <a:cubicBezTo>
                    <a:pt x="511" y="3699"/>
                    <a:pt x="511" y="3705"/>
                    <a:pt x="514" y="3705"/>
                  </a:cubicBezTo>
                  <a:cubicBezTo>
                    <a:pt x="517" y="3705"/>
                    <a:pt x="523" y="3699"/>
                    <a:pt x="535" y="3687"/>
                  </a:cubicBezTo>
                  <a:cubicBezTo>
                    <a:pt x="535" y="3687"/>
                    <a:pt x="535" y="3712"/>
                    <a:pt x="560" y="3712"/>
                  </a:cubicBezTo>
                  <a:cubicBezTo>
                    <a:pt x="608" y="3663"/>
                    <a:pt x="657" y="3663"/>
                    <a:pt x="705" y="3663"/>
                  </a:cubicBezTo>
                  <a:cubicBezTo>
                    <a:pt x="730" y="3663"/>
                    <a:pt x="754" y="3639"/>
                    <a:pt x="754" y="3614"/>
                  </a:cubicBezTo>
                  <a:cubicBezTo>
                    <a:pt x="754" y="3590"/>
                    <a:pt x="730" y="3566"/>
                    <a:pt x="705" y="3566"/>
                  </a:cubicBezTo>
                  <a:close/>
                  <a:moveTo>
                    <a:pt x="900" y="3590"/>
                  </a:moveTo>
                  <a:cubicBezTo>
                    <a:pt x="875" y="3590"/>
                    <a:pt x="851" y="3614"/>
                    <a:pt x="851" y="3639"/>
                  </a:cubicBezTo>
                  <a:cubicBezTo>
                    <a:pt x="827" y="3639"/>
                    <a:pt x="851" y="3663"/>
                    <a:pt x="851" y="3687"/>
                  </a:cubicBezTo>
                  <a:cubicBezTo>
                    <a:pt x="827" y="3736"/>
                    <a:pt x="778" y="3760"/>
                    <a:pt x="730" y="3809"/>
                  </a:cubicBezTo>
                  <a:cubicBezTo>
                    <a:pt x="730" y="3833"/>
                    <a:pt x="730" y="3857"/>
                    <a:pt x="730" y="3882"/>
                  </a:cubicBezTo>
                  <a:lnTo>
                    <a:pt x="803" y="3882"/>
                  </a:lnTo>
                  <a:cubicBezTo>
                    <a:pt x="851" y="3833"/>
                    <a:pt x="900" y="3784"/>
                    <a:pt x="948" y="3736"/>
                  </a:cubicBezTo>
                  <a:cubicBezTo>
                    <a:pt x="948" y="3736"/>
                    <a:pt x="948" y="3712"/>
                    <a:pt x="948" y="3712"/>
                  </a:cubicBezTo>
                  <a:cubicBezTo>
                    <a:pt x="973" y="3712"/>
                    <a:pt x="1021" y="3736"/>
                    <a:pt x="1045" y="3736"/>
                  </a:cubicBezTo>
                  <a:cubicBezTo>
                    <a:pt x="1053" y="3743"/>
                    <a:pt x="1060" y="3746"/>
                    <a:pt x="1067" y="3746"/>
                  </a:cubicBezTo>
                  <a:cubicBezTo>
                    <a:pt x="1084" y="3746"/>
                    <a:pt x="1101" y="3729"/>
                    <a:pt x="1118" y="3712"/>
                  </a:cubicBezTo>
                  <a:cubicBezTo>
                    <a:pt x="1118" y="3712"/>
                    <a:pt x="1118" y="3663"/>
                    <a:pt x="1094" y="3663"/>
                  </a:cubicBezTo>
                  <a:cubicBezTo>
                    <a:pt x="1021" y="3639"/>
                    <a:pt x="973" y="3614"/>
                    <a:pt x="900" y="3590"/>
                  </a:cubicBezTo>
                  <a:close/>
                  <a:moveTo>
                    <a:pt x="1231" y="3742"/>
                  </a:moveTo>
                  <a:cubicBezTo>
                    <a:pt x="1222" y="3742"/>
                    <a:pt x="1215" y="3748"/>
                    <a:pt x="1215" y="3760"/>
                  </a:cubicBezTo>
                  <a:cubicBezTo>
                    <a:pt x="1191" y="3784"/>
                    <a:pt x="1191" y="3809"/>
                    <a:pt x="1215" y="3833"/>
                  </a:cubicBezTo>
                  <a:cubicBezTo>
                    <a:pt x="1264" y="3857"/>
                    <a:pt x="1313" y="3882"/>
                    <a:pt x="1361" y="3930"/>
                  </a:cubicBezTo>
                  <a:lnTo>
                    <a:pt x="1386" y="3930"/>
                  </a:lnTo>
                  <a:cubicBezTo>
                    <a:pt x="1386" y="3930"/>
                    <a:pt x="1396" y="3941"/>
                    <a:pt x="1411" y="3941"/>
                  </a:cubicBezTo>
                  <a:cubicBezTo>
                    <a:pt x="1418" y="3941"/>
                    <a:pt x="1426" y="3938"/>
                    <a:pt x="1434" y="3930"/>
                  </a:cubicBezTo>
                  <a:cubicBezTo>
                    <a:pt x="1434" y="3930"/>
                    <a:pt x="1434" y="3882"/>
                    <a:pt x="1434" y="3882"/>
                  </a:cubicBezTo>
                  <a:cubicBezTo>
                    <a:pt x="1386" y="3833"/>
                    <a:pt x="1313" y="3784"/>
                    <a:pt x="1264" y="3760"/>
                  </a:cubicBezTo>
                  <a:cubicBezTo>
                    <a:pt x="1252" y="3748"/>
                    <a:pt x="1240" y="3742"/>
                    <a:pt x="1231" y="3742"/>
                  </a:cubicBezTo>
                  <a:close/>
                  <a:moveTo>
                    <a:pt x="462" y="3784"/>
                  </a:moveTo>
                  <a:cubicBezTo>
                    <a:pt x="438" y="3784"/>
                    <a:pt x="414" y="3809"/>
                    <a:pt x="438" y="3833"/>
                  </a:cubicBezTo>
                  <a:cubicBezTo>
                    <a:pt x="438" y="3906"/>
                    <a:pt x="487" y="3979"/>
                    <a:pt x="584" y="3979"/>
                  </a:cubicBezTo>
                  <a:lnTo>
                    <a:pt x="608" y="3979"/>
                  </a:lnTo>
                  <a:cubicBezTo>
                    <a:pt x="632" y="3979"/>
                    <a:pt x="657" y="3954"/>
                    <a:pt x="657" y="3906"/>
                  </a:cubicBezTo>
                  <a:cubicBezTo>
                    <a:pt x="632" y="3882"/>
                    <a:pt x="608" y="3882"/>
                    <a:pt x="584" y="3882"/>
                  </a:cubicBezTo>
                  <a:cubicBezTo>
                    <a:pt x="560" y="3882"/>
                    <a:pt x="511" y="3882"/>
                    <a:pt x="511" y="3809"/>
                  </a:cubicBezTo>
                  <a:cubicBezTo>
                    <a:pt x="511" y="3784"/>
                    <a:pt x="487" y="3784"/>
                    <a:pt x="462" y="3784"/>
                  </a:cubicBezTo>
                  <a:close/>
                  <a:moveTo>
                    <a:pt x="1520" y="3963"/>
                  </a:moveTo>
                  <a:cubicBezTo>
                    <a:pt x="1480" y="3963"/>
                    <a:pt x="1445" y="4014"/>
                    <a:pt x="1483" y="4052"/>
                  </a:cubicBezTo>
                  <a:cubicBezTo>
                    <a:pt x="1507" y="4100"/>
                    <a:pt x="1556" y="4149"/>
                    <a:pt x="1580" y="4197"/>
                  </a:cubicBezTo>
                  <a:cubicBezTo>
                    <a:pt x="1604" y="4197"/>
                    <a:pt x="1604" y="4222"/>
                    <a:pt x="1628" y="4222"/>
                  </a:cubicBezTo>
                  <a:lnTo>
                    <a:pt x="1628" y="4197"/>
                  </a:lnTo>
                  <a:lnTo>
                    <a:pt x="1653" y="4197"/>
                  </a:lnTo>
                  <a:cubicBezTo>
                    <a:pt x="1677" y="4197"/>
                    <a:pt x="1677" y="4173"/>
                    <a:pt x="1677" y="4149"/>
                  </a:cubicBezTo>
                  <a:cubicBezTo>
                    <a:pt x="1628" y="4100"/>
                    <a:pt x="1604" y="4027"/>
                    <a:pt x="1556" y="3979"/>
                  </a:cubicBezTo>
                  <a:cubicBezTo>
                    <a:pt x="1544" y="3967"/>
                    <a:pt x="1532" y="3963"/>
                    <a:pt x="1520" y="3963"/>
                  </a:cubicBezTo>
                  <a:close/>
                  <a:moveTo>
                    <a:pt x="1722" y="4285"/>
                  </a:moveTo>
                  <a:cubicBezTo>
                    <a:pt x="1716" y="4285"/>
                    <a:pt x="1708" y="4287"/>
                    <a:pt x="1701" y="4295"/>
                  </a:cubicBezTo>
                  <a:cubicBezTo>
                    <a:pt x="1677" y="4295"/>
                    <a:pt x="1653" y="4319"/>
                    <a:pt x="1677" y="4343"/>
                  </a:cubicBezTo>
                  <a:cubicBezTo>
                    <a:pt x="1701" y="4416"/>
                    <a:pt x="1726" y="4465"/>
                    <a:pt x="1726" y="4513"/>
                  </a:cubicBezTo>
                  <a:cubicBezTo>
                    <a:pt x="1726" y="4537"/>
                    <a:pt x="1750" y="4562"/>
                    <a:pt x="1774" y="4562"/>
                  </a:cubicBezTo>
                  <a:cubicBezTo>
                    <a:pt x="1799" y="4562"/>
                    <a:pt x="1823" y="4513"/>
                    <a:pt x="1823" y="4489"/>
                  </a:cubicBezTo>
                  <a:cubicBezTo>
                    <a:pt x="1799" y="4440"/>
                    <a:pt x="1774" y="4367"/>
                    <a:pt x="1750" y="4319"/>
                  </a:cubicBezTo>
                  <a:cubicBezTo>
                    <a:pt x="1750" y="4302"/>
                    <a:pt x="1738" y="4285"/>
                    <a:pt x="1722" y="4285"/>
                  </a:cubicBezTo>
                  <a:close/>
                  <a:moveTo>
                    <a:pt x="1799" y="4635"/>
                  </a:moveTo>
                  <a:cubicBezTo>
                    <a:pt x="1774" y="4659"/>
                    <a:pt x="1750" y="4683"/>
                    <a:pt x="1750" y="4708"/>
                  </a:cubicBezTo>
                  <a:lnTo>
                    <a:pt x="1750" y="4780"/>
                  </a:lnTo>
                  <a:lnTo>
                    <a:pt x="1750" y="4878"/>
                  </a:lnTo>
                  <a:cubicBezTo>
                    <a:pt x="1750" y="4902"/>
                    <a:pt x="1774" y="4926"/>
                    <a:pt x="1799" y="4926"/>
                  </a:cubicBezTo>
                  <a:cubicBezTo>
                    <a:pt x="1823" y="4926"/>
                    <a:pt x="1847" y="4902"/>
                    <a:pt x="1847" y="4878"/>
                  </a:cubicBezTo>
                  <a:lnTo>
                    <a:pt x="1847" y="4780"/>
                  </a:lnTo>
                  <a:lnTo>
                    <a:pt x="1847" y="4683"/>
                  </a:lnTo>
                  <a:cubicBezTo>
                    <a:pt x="1847" y="4659"/>
                    <a:pt x="1823" y="4635"/>
                    <a:pt x="1799" y="4635"/>
                  </a:cubicBezTo>
                  <a:close/>
                  <a:moveTo>
                    <a:pt x="1799" y="5023"/>
                  </a:moveTo>
                  <a:cubicBezTo>
                    <a:pt x="1774" y="5023"/>
                    <a:pt x="1750" y="5023"/>
                    <a:pt x="1750" y="5048"/>
                  </a:cubicBezTo>
                  <a:cubicBezTo>
                    <a:pt x="1726" y="5096"/>
                    <a:pt x="1726" y="5145"/>
                    <a:pt x="1726" y="5169"/>
                  </a:cubicBezTo>
                  <a:cubicBezTo>
                    <a:pt x="1701" y="5193"/>
                    <a:pt x="1726" y="5218"/>
                    <a:pt x="1750" y="5242"/>
                  </a:cubicBezTo>
                  <a:cubicBezTo>
                    <a:pt x="1774" y="5242"/>
                    <a:pt x="1799" y="5218"/>
                    <a:pt x="1799" y="5193"/>
                  </a:cubicBezTo>
                  <a:cubicBezTo>
                    <a:pt x="1823" y="5169"/>
                    <a:pt x="1823" y="5121"/>
                    <a:pt x="1823" y="5072"/>
                  </a:cubicBezTo>
                  <a:cubicBezTo>
                    <a:pt x="1847" y="5048"/>
                    <a:pt x="1823" y="5023"/>
                    <a:pt x="1799" y="50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7" name="Google Shape;209;p6"/>
          <p:cNvGrpSpPr>
            <a:grpSpLocks/>
          </p:cNvGrpSpPr>
          <p:nvPr/>
        </p:nvGrpSpPr>
        <p:grpSpPr bwMode="auto">
          <a:xfrm flipH="1">
            <a:off x="11041063" y="5276850"/>
            <a:ext cx="944562" cy="1638300"/>
            <a:chOff x="-1056319" y="1385262"/>
            <a:chExt cx="212940" cy="369285"/>
          </a:xfrm>
        </p:grpSpPr>
        <p:sp>
          <p:nvSpPr>
            <p:cNvPr id="18" name="Google Shape;210;p6"/>
            <p:cNvSpPr/>
            <p:nvPr/>
          </p:nvSpPr>
          <p:spPr>
            <a:xfrm>
              <a:off x="-933207" y="1467564"/>
              <a:ext cx="27199" cy="279111"/>
            </a:xfrm>
            <a:custGeom>
              <a:avLst/>
              <a:gdLst/>
              <a:ahLst/>
              <a:cxnLst/>
              <a:rect l="l" t="t" r="r" b="b"/>
              <a:pathLst>
                <a:path w="705" h="7168" extrusionOk="0">
                  <a:moveTo>
                    <a:pt x="680" y="1"/>
                  </a:moveTo>
                  <a:cubicBezTo>
                    <a:pt x="656" y="1"/>
                    <a:pt x="632" y="25"/>
                    <a:pt x="632" y="50"/>
                  </a:cubicBezTo>
                  <a:cubicBezTo>
                    <a:pt x="608" y="292"/>
                    <a:pt x="0" y="6123"/>
                    <a:pt x="170" y="7119"/>
                  </a:cubicBezTo>
                  <a:cubicBezTo>
                    <a:pt x="170" y="7143"/>
                    <a:pt x="170" y="7167"/>
                    <a:pt x="195" y="7167"/>
                  </a:cubicBezTo>
                  <a:lnTo>
                    <a:pt x="219" y="7167"/>
                  </a:lnTo>
                  <a:cubicBezTo>
                    <a:pt x="243" y="7143"/>
                    <a:pt x="243" y="7119"/>
                    <a:pt x="243" y="7094"/>
                  </a:cubicBezTo>
                  <a:cubicBezTo>
                    <a:pt x="97" y="6123"/>
                    <a:pt x="705" y="122"/>
                    <a:pt x="705" y="74"/>
                  </a:cubicBezTo>
                  <a:cubicBezTo>
                    <a:pt x="705" y="25"/>
                    <a:pt x="705" y="25"/>
                    <a:pt x="6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" name="Google Shape;211;p6"/>
            <p:cNvSpPr/>
            <p:nvPr/>
          </p:nvSpPr>
          <p:spPr>
            <a:xfrm>
              <a:off x="-968280" y="1385262"/>
              <a:ext cx="124901" cy="123811"/>
            </a:xfrm>
            <a:custGeom>
              <a:avLst/>
              <a:gdLst/>
              <a:ahLst/>
              <a:cxnLst/>
              <a:rect l="l" t="t" r="r" b="b"/>
              <a:pathLst>
                <a:path w="3208" h="3183" extrusionOk="0">
                  <a:moveTo>
                    <a:pt x="1555" y="98"/>
                  </a:moveTo>
                  <a:cubicBezTo>
                    <a:pt x="1871" y="171"/>
                    <a:pt x="1871" y="705"/>
                    <a:pt x="1871" y="705"/>
                  </a:cubicBezTo>
                  <a:cubicBezTo>
                    <a:pt x="1871" y="729"/>
                    <a:pt x="1895" y="754"/>
                    <a:pt x="1920" y="754"/>
                  </a:cubicBezTo>
                  <a:cubicBezTo>
                    <a:pt x="1944" y="754"/>
                    <a:pt x="1968" y="754"/>
                    <a:pt x="1968" y="729"/>
                  </a:cubicBezTo>
                  <a:cubicBezTo>
                    <a:pt x="2065" y="535"/>
                    <a:pt x="2260" y="243"/>
                    <a:pt x="2381" y="243"/>
                  </a:cubicBezTo>
                  <a:cubicBezTo>
                    <a:pt x="2405" y="243"/>
                    <a:pt x="2430" y="243"/>
                    <a:pt x="2430" y="268"/>
                  </a:cubicBezTo>
                  <a:cubicBezTo>
                    <a:pt x="2600" y="389"/>
                    <a:pt x="2478" y="802"/>
                    <a:pt x="2405" y="948"/>
                  </a:cubicBezTo>
                  <a:cubicBezTo>
                    <a:pt x="2386" y="988"/>
                    <a:pt x="2414" y="1027"/>
                    <a:pt x="2452" y="1027"/>
                  </a:cubicBezTo>
                  <a:cubicBezTo>
                    <a:pt x="2460" y="1027"/>
                    <a:pt x="2469" y="1025"/>
                    <a:pt x="2478" y="1021"/>
                  </a:cubicBezTo>
                  <a:cubicBezTo>
                    <a:pt x="2600" y="972"/>
                    <a:pt x="2745" y="924"/>
                    <a:pt x="2891" y="924"/>
                  </a:cubicBezTo>
                  <a:cubicBezTo>
                    <a:pt x="2940" y="924"/>
                    <a:pt x="3013" y="924"/>
                    <a:pt x="3061" y="972"/>
                  </a:cubicBezTo>
                  <a:cubicBezTo>
                    <a:pt x="3061" y="972"/>
                    <a:pt x="3061" y="996"/>
                    <a:pt x="3061" y="996"/>
                  </a:cubicBezTo>
                  <a:cubicBezTo>
                    <a:pt x="3037" y="1142"/>
                    <a:pt x="2745" y="1409"/>
                    <a:pt x="2551" y="1580"/>
                  </a:cubicBezTo>
                  <a:cubicBezTo>
                    <a:pt x="2527" y="1580"/>
                    <a:pt x="2527" y="1604"/>
                    <a:pt x="2527" y="1628"/>
                  </a:cubicBezTo>
                  <a:cubicBezTo>
                    <a:pt x="2551" y="1628"/>
                    <a:pt x="2551" y="1652"/>
                    <a:pt x="2575" y="1652"/>
                  </a:cubicBezTo>
                  <a:cubicBezTo>
                    <a:pt x="2721" y="1652"/>
                    <a:pt x="3134" y="1725"/>
                    <a:pt x="3134" y="1920"/>
                  </a:cubicBezTo>
                  <a:cubicBezTo>
                    <a:pt x="3134" y="2114"/>
                    <a:pt x="2624" y="2163"/>
                    <a:pt x="2430" y="2163"/>
                  </a:cubicBezTo>
                  <a:cubicBezTo>
                    <a:pt x="2430" y="2163"/>
                    <a:pt x="2405" y="2163"/>
                    <a:pt x="2405" y="2187"/>
                  </a:cubicBezTo>
                  <a:cubicBezTo>
                    <a:pt x="2381" y="2211"/>
                    <a:pt x="2381" y="2211"/>
                    <a:pt x="2405" y="2235"/>
                  </a:cubicBezTo>
                  <a:cubicBezTo>
                    <a:pt x="2405" y="2235"/>
                    <a:pt x="2697" y="2551"/>
                    <a:pt x="2527" y="2794"/>
                  </a:cubicBezTo>
                  <a:cubicBezTo>
                    <a:pt x="2503" y="2818"/>
                    <a:pt x="2454" y="2843"/>
                    <a:pt x="2430" y="2843"/>
                  </a:cubicBezTo>
                  <a:cubicBezTo>
                    <a:pt x="2260" y="2843"/>
                    <a:pt x="1992" y="2503"/>
                    <a:pt x="1895" y="2381"/>
                  </a:cubicBezTo>
                  <a:cubicBezTo>
                    <a:pt x="1883" y="2369"/>
                    <a:pt x="1871" y="2363"/>
                    <a:pt x="1862" y="2363"/>
                  </a:cubicBezTo>
                  <a:cubicBezTo>
                    <a:pt x="1853" y="2363"/>
                    <a:pt x="1847" y="2369"/>
                    <a:pt x="1847" y="2381"/>
                  </a:cubicBezTo>
                  <a:cubicBezTo>
                    <a:pt x="1822" y="2381"/>
                    <a:pt x="1798" y="2405"/>
                    <a:pt x="1798" y="2430"/>
                  </a:cubicBezTo>
                  <a:cubicBezTo>
                    <a:pt x="1798" y="2430"/>
                    <a:pt x="1871" y="2964"/>
                    <a:pt x="1579" y="3086"/>
                  </a:cubicBezTo>
                  <a:lnTo>
                    <a:pt x="1507" y="3086"/>
                  </a:lnTo>
                  <a:cubicBezTo>
                    <a:pt x="1312" y="3086"/>
                    <a:pt x="1215" y="2624"/>
                    <a:pt x="1215" y="2454"/>
                  </a:cubicBezTo>
                  <a:cubicBezTo>
                    <a:pt x="1215" y="2430"/>
                    <a:pt x="1191" y="2430"/>
                    <a:pt x="1166" y="2430"/>
                  </a:cubicBezTo>
                  <a:cubicBezTo>
                    <a:pt x="1166" y="2430"/>
                    <a:pt x="1166" y="2454"/>
                    <a:pt x="1166" y="2454"/>
                  </a:cubicBezTo>
                  <a:cubicBezTo>
                    <a:pt x="1045" y="2551"/>
                    <a:pt x="899" y="2624"/>
                    <a:pt x="754" y="2624"/>
                  </a:cubicBezTo>
                  <a:cubicBezTo>
                    <a:pt x="656" y="2624"/>
                    <a:pt x="583" y="2600"/>
                    <a:pt x="511" y="2575"/>
                  </a:cubicBezTo>
                  <a:cubicBezTo>
                    <a:pt x="462" y="2551"/>
                    <a:pt x="413" y="2503"/>
                    <a:pt x="413" y="2454"/>
                  </a:cubicBezTo>
                  <a:cubicBezTo>
                    <a:pt x="389" y="2235"/>
                    <a:pt x="729" y="1871"/>
                    <a:pt x="875" y="1725"/>
                  </a:cubicBezTo>
                  <a:cubicBezTo>
                    <a:pt x="875" y="1701"/>
                    <a:pt x="875" y="1701"/>
                    <a:pt x="875" y="1677"/>
                  </a:cubicBezTo>
                  <a:cubicBezTo>
                    <a:pt x="851" y="1652"/>
                    <a:pt x="826" y="1652"/>
                    <a:pt x="826" y="1652"/>
                  </a:cubicBezTo>
                  <a:lnTo>
                    <a:pt x="705" y="1652"/>
                  </a:lnTo>
                  <a:cubicBezTo>
                    <a:pt x="535" y="1652"/>
                    <a:pt x="195" y="1628"/>
                    <a:pt x="146" y="1409"/>
                  </a:cubicBezTo>
                  <a:cubicBezTo>
                    <a:pt x="122" y="1385"/>
                    <a:pt x="122" y="1361"/>
                    <a:pt x="146" y="1337"/>
                  </a:cubicBezTo>
                  <a:cubicBezTo>
                    <a:pt x="219" y="1215"/>
                    <a:pt x="559" y="1191"/>
                    <a:pt x="826" y="1191"/>
                  </a:cubicBezTo>
                  <a:lnTo>
                    <a:pt x="851" y="1191"/>
                  </a:lnTo>
                  <a:cubicBezTo>
                    <a:pt x="899" y="1167"/>
                    <a:pt x="924" y="1118"/>
                    <a:pt x="875" y="1094"/>
                  </a:cubicBezTo>
                  <a:cubicBezTo>
                    <a:pt x="778" y="1021"/>
                    <a:pt x="511" y="778"/>
                    <a:pt x="511" y="608"/>
                  </a:cubicBezTo>
                  <a:cubicBezTo>
                    <a:pt x="511" y="559"/>
                    <a:pt x="511" y="535"/>
                    <a:pt x="535" y="511"/>
                  </a:cubicBezTo>
                  <a:cubicBezTo>
                    <a:pt x="583" y="486"/>
                    <a:pt x="608" y="462"/>
                    <a:pt x="656" y="462"/>
                  </a:cubicBezTo>
                  <a:cubicBezTo>
                    <a:pt x="899" y="511"/>
                    <a:pt x="1118" y="632"/>
                    <a:pt x="1312" y="778"/>
                  </a:cubicBezTo>
                  <a:lnTo>
                    <a:pt x="1361" y="778"/>
                  </a:lnTo>
                  <a:cubicBezTo>
                    <a:pt x="1385" y="754"/>
                    <a:pt x="1385" y="754"/>
                    <a:pt x="1385" y="729"/>
                  </a:cubicBezTo>
                  <a:cubicBezTo>
                    <a:pt x="1361" y="608"/>
                    <a:pt x="1337" y="268"/>
                    <a:pt x="1434" y="146"/>
                  </a:cubicBezTo>
                  <a:cubicBezTo>
                    <a:pt x="1458" y="98"/>
                    <a:pt x="1507" y="98"/>
                    <a:pt x="1555" y="98"/>
                  </a:cubicBezTo>
                  <a:close/>
                  <a:moveTo>
                    <a:pt x="1531" y="1"/>
                  </a:moveTo>
                  <a:cubicBezTo>
                    <a:pt x="1458" y="1"/>
                    <a:pt x="1385" y="25"/>
                    <a:pt x="1337" y="73"/>
                  </a:cubicBezTo>
                  <a:cubicBezTo>
                    <a:pt x="1239" y="243"/>
                    <a:pt x="1215" y="438"/>
                    <a:pt x="1239" y="632"/>
                  </a:cubicBezTo>
                  <a:cubicBezTo>
                    <a:pt x="1069" y="486"/>
                    <a:pt x="875" y="389"/>
                    <a:pt x="632" y="365"/>
                  </a:cubicBezTo>
                  <a:cubicBezTo>
                    <a:pt x="583" y="365"/>
                    <a:pt x="511" y="389"/>
                    <a:pt x="462" y="413"/>
                  </a:cubicBezTo>
                  <a:cubicBezTo>
                    <a:pt x="413" y="462"/>
                    <a:pt x="389" y="535"/>
                    <a:pt x="389" y="584"/>
                  </a:cubicBezTo>
                  <a:cubicBezTo>
                    <a:pt x="438" y="778"/>
                    <a:pt x="559" y="948"/>
                    <a:pt x="705" y="1069"/>
                  </a:cubicBezTo>
                  <a:cubicBezTo>
                    <a:pt x="511" y="1069"/>
                    <a:pt x="171" y="1118"/>
                    <a:pt x="49" y="1264"/>
                  </a:cubicBezTo>
                  <a:cubicBezTo>
                    <a:pt x="0" y="1312"/>
                    <a:pt x="0" y="1361"/>
                    <a:pt x="0" y="1434"/>
                  </a:cubicBezTo>
                  <a:cubicBezTo>
                    <a:pt x="73" y="1701"/>
                    <a:pt x="462" y="1725"/>
                    <a:pt x="681" y="1725"/>
                  </a:cubicBezTo>
                  <a:cubicBezTo>
                    <a:pt x="511" y="1895"/>
                    <a:pt x="243" y="2211"/>
                    <a:pt x="268" y="2454"/>
                  </a:cubicBezTo>
                  <a:cubicBezTo>
                    <a:pt x="292" y="2527"/>
                    <a:pt x="341" y="2600"/>
                    <a:pt x="413" y="2624"/>
                  </a:cubicBezTo>
                  <a:cubicBezTo>
                    <a:pt x="511" y="2673"/>
                    <a:pt x="608" y="2697"/>
                    <a:pt x="705" y="2697"/>
                  </a:cubicBezTo>
                  <a:cubicBezTo>
                    <a:pt x="851" y="2697"/>
                    <a:pt x="996" y="2648"/>
                    <a:pt x="1118" y="2551"/>
                  </a:cubicBezTo>
                  <a:cubicBezTo>
                    <a:pt x="1166" y="2746"/>
                    <a:pt x="1264" y="3183"/>
                    <a:pt x="1507" y="3183"/>
                  </a:cubicBezTo>
                  <a:cubicBezTo>
                    <a:pt x="1531" y="3183"/>
                    <a:pt x="1579" y="3183"/>
                    <a:pt x="1604" y="3159"/>
                  </a:cubicBezTo>
                  <a:cubicBezTo>
                    <a:pt x="1822" y="3037"/>
                    <a:pt x="1944" y="2794"/>
                    <a:pt x="1895" y="2551"/>
                  </a:cubicBezTo>
                  <a:lnTo>
                    <a:pt x="1895" y="2551"/>
                  </a:lnTo>
                  <a:cubicBezTo>
                    <a:pt x="2041" y="2721"/>
                    <a:pt x="2260" y="2940"/>
                    <a:pt x="2430" y="2940"/>
                  </a:cubicBezTo>
                  <a:cubicBezTo>
                    <a:pt x="2503" y="2940"/>
                    <a:pt x="2551" y="2916"/>
                    <a:pt x="2600" y="2867"/>
                  </a:cubicBezTo>
                  <a:cubicBezTo>
                    <a:pt x="2697" y="2648"/>
                    <a:pt x="2673" y="2405"/>
                    <a:pt x="2527" y="2260"/>
                  </a:cubicBezTo>
                  <a:cubicBezTo>
                    <a:pt x="2745" y="2235"/>
                    <a:pt x="3207" y="2163"/>
                    <a:pt x="3207" y="1920"/>
                  </a:cubicBezTo>
                  <a:cubicBezTo>
                    <a:pt x="3207" y="1677"/>
                    <a:pt x="2867" y="1604"/>
                    <a:pt x="2673" y="1580"/>
                  </a:cubicBezTo>
                  <a:cubicBezTo>
                    <a:pt x="2818" y="1434"/>
                    <a:pt x="3134" y="1191"/>
                    <a:pt x="3134" y="1021"/>
                  </a:cubicBezTo>
                  <a:cubicBezTo>
                    <a:pt x="3134" y="972"/>
                    <a:pt x="3110" y="948"/>
                    <a:pt x="3086" y="899"/>
                  </a:cubicBezTo>
                  <a:cubicBezTo>
                    <a:pt x="3037" y="851"/>
                    <a:pt x="2940" y="826"/>
                    <a:pt x="2867" y="826"/>
                  </a:cubicBezTo>
                  <a:cubicBezTo>
                    <a:pt x="2745" y="826"/>
                    <a:pt x="2624" y="851"/>
                    <a:pt x="2503" y="899"/>
                  </a:cubicBezTo>
                  <a:cubicBezTo>
                    <a:pt x="2551" y="729"/>
                    <a:pt x="2648" y="341"/>
                    <a:pt x="2478" y="195"/>
                  </a:cubicBezTo>
                  <a:cubicBezTo>
                    <a:pt x="2430" y="171"/>
                    <a:pt x="2405" y="146"/>
                    <a:pt x="2357" y="146"/>
                  </a:cubicBezTo>
                  <a:cubicBezTo>
                    <a:pt x="2187" y="146"/>
                    <a:pt x="2017" y="389"/>
                    <a:pt x="1920" y="559"/>
                  </a:cubicBezTo>
                  <a:cubicBezTo>
                    <a:pt x="1895" y="365"/>
                    <a:pt x="1798" y="73"/>
                    <a:pt x="15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" name="Google Shape;212;p6"/>
            <p:cNvSpPr/>
            <p:nvPr/>
          </p:nvSpPr>
          <p:spPr>
            <a:xfrm>
              <a:off x="-990111" y="1535195"/>
              <a:ext cx="60482" cy="203966"/>
            </a:xfrm>
            <a:custGeom>
              <a:avLst/>
              <a:gdLst/>
              <a:ahLst/>
              <a:cxnLst/>
              <a:rect l="l" t="t" r="r" b="b"/>
              <a:pathLst>
                <a:path w="1556" h="5234" extrusionOk="0">
                  <a:moveTo>
                    <a:pt x="70" y="1"/>
                  </a:moveTo>
                  <a:cubicBezTo>
                    <a:pt x="64" y="1"/>
                    <a:pt x="56" y="4"/>
                    <a:pt x="49" y="11"/>
                  </a:cubicBezTo>
                  <a:cubicBezTo>
                    <a:pt x="25" y="11"/>
                    <a:pt x="1" y="35"/>
                    <a:pt x="25" y="60"/>
                  </a:cubicBezTo>
                  <a:cubicBezTo>
                    <a:pt x="49" y="108"/>
                    <a:pt x="1458" y="3290"/>
                    <a:pt x="948" y="5185"/>
                  </a:cubicBezTo>
                  <a:cubicBezTo>
                    <a:pt x="948" y="5210"/>
                    <a:pt x="948" y="5234"/>
                    <a:pt x="972" y="5234"/>
                  </a:cubicBezTo>
                  <a:cubicBezTo>
                    <a:pt x="1021" y="5234"/>
                    <a:pt x="1045" y="5234"/>
                    <a:pt x="1045" y="5185"/>
                  </a:cubicBezTo>
                  <a:cubicBezTo>
                    <a:pt x="1555" y="3290"/>
                    <a:pt x="122" y="60"/>
                    <a:pt x="98" y="35"/>
                  </a:cubicBezTo>
                  <a:cubicBezTo>
                    <a:pt x="98" y="18"/>
                    <a:pt x="86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" name="Google Shape;213;p6"/>
            <p:cNvSpPr/>
            <p:nvPr/>
          </p:nvSpPr>
          <p:spPr>
            <a:xfrm>
              <a:off x="-1056319" y="1471858"/>
              <a:ext cx="125975" cy="123453"/>
            </a:xfrm>
            <a:custGeom>
              <a:avLst/>
              <a:gdLst/>
              <a:ahLst/>
              <a:cxnLst/>
              <a:rect l="l" t="t" r="r" b="b"/>
              <a:pathLst>
                <a:path w="3232" h="3168" extrusionOk="0">
                  <a:moveTo>
                    <a:pt x="1513" y="97"/>
                  </a:moveTo>
                  <a:cubicBezTo>
                    <a:pt x="1527" y="97"/>
                    <a:pt x="1541" y="99"/>
                    <a:pt x="1555" y="107"/>
                  </a:cubicBezTo>
                  <a:cubicBezTo>
                    <a:pt x="1871" y="155"/>
                    <a:pt x="1895" y="714"/>
                    <a:pt x="1895" y="714"/>
                  </a:cubicBezTo>
                  <a:cubicBezTo>
                    <a:pt x="1895" y="738"/>
                    <a:pt x="1895" y="738"/>
                    <a:pt x="1919" y="738"/>
                  </a:cubicBezTo>
                  <a:cubicBezTo>
                    <a:pt x="1926" y="745"/>
                    <a:pt x="1934" y="748"/>
                    <a:pt x="1940" y="748"/>
                  </a:cubicBezTo>
                  <a:cubicBezTo>
                    <a:pt x="1956" y="748"/>
                    <a:pt x="1968" y="731"/>
                    <a:pt x="1968" y="714"/>
                  </a:cubicBezTo>
                  <a:cubicBezTo>
                    <a:pt x="2065" y="544"/>
                    <a:pt x="2259" y="228"/>
                    <a:pt x="2381" y="228"/>
                  </a:cubicBezTo>
                  <a:cubicBezTo>
                    <a:pt x="2405" y="228"/>
                    <a:pt x="2430" y="252"/>
                    <a:pt x="2454" y="252"/>
                  </a:cubicBezTo>
                  <a:cubicBezTo>
                    <a:pt x="2600" y="398"/>
                    <a:pt x="2478" y="811"/>
                    <a:pt x="2430" y="957"/>
                  </a:cubicBezTo>
                  <a:cubicBezTo>
                    <a:pt x="2405" y="957"/>
                    <a:pt x="2405" y="981"/>
                    <a:pt x="2430" y="1005"/>
                  </a:cubicBezTo>
                  <a:lnTo>
                    <a:pt x="2478" y="1005"/>
                  </a:lnTo>
                  <a:cubicBezTo>
                    <a:pt x="2600" y="933"/>
                    <a:pt x="2745" y="908"/>
                    <a:pt x="2891" y="908"/>
                  </a:cubicBezTo>
                  <a:cubicBezTo>
                    <a:pt x="2940" y="908"/>
                    <a:pt x="3013" y="908"/>
                    <a:pt x="3061" y="957"/>
                  </a:cubicBezTo>
                  <a:cubicBezTo>
                    <a:pt x="3061" y="957"/>
                    <a:pt x="3061" y="981"/>
                    <a:pt x="3061" y="981"/>
                  </a:cubicBezTo>
                  <a:cubicBezTo>
                    <a:pt x="3037" y="1127"/>
                    <a:pt x="2745" y="1394"/>
                    <a:pt x="2551" y="1540"/>
                  </a:cubicBezTo>
                  <a:cubicBezTo>
                    <a:pt x="2551" y="1564"/>
                    <a:pt x="2527" y="1588"/>
                    <a:pt x="2527" y="1588"/>
                  </a:cubicBezTo>
                  <a:cubicBezTo>
                    <a:pt x="2551" y="1613"/>
                    <a:pt x="2551" y="1637"/>
                    <a:pt x="2575" y="1637"/>
                  </a:cubicBezTo>
                  <a:cubicBezTo>
                    <a:pt x="2575" y="1637"/>
                    <a:pt x="3134" y="1710"/>
                    <a:pt x="3134" y="1904"/>
                  </a:cubicBezTo>
                  <a:cubicBezTo>
                    <a:pt x="3134" y="2099"/>
                    <a:pt x="2624" y="2147"/>
                    <a:pt x="2454" y="2147"/>
                  </a:cubicBezTo>
                  <a:cubicBezTo>
                    <a:pt x="2430" y="2147"/>
                    <a:pt x="2405" y="2147"/>
                    <a:pt x="2405" y="2171"/>
                  </a:cubicBezTo>
                  <a:cubicBezTo>
                    <a:pt x="2381" y="2171"/>
                    <a:pt x="2381" y="2196"/>
                    <a:pt x="2405" y="2220"/>
                  </a:cubicBezTo>
                  <a:cubicBezTo>
                    <a:pt x="2405" y="2220"/>
                    <a:pt x="2697" y="2536"/>
                    <a:pt x="2527" y="2779"/>
                  </a:cubicBezTo>
                  <a:cubicBezTo>
                    <a:pt x="2502" y="2803"/>
                    <a:pt x="2478" y="2827"/>
                    <a:pt x="2430" y="2827"/>
                  </a:cubicBezTo>
                  <a:cubicBezTo>
                    <a:pt x="2259" y="2827"/>
                    <a:pt x="1992" y="2487"/>
                    <a:pt x="1895" y="2341"/>
                  </a:cubicBezTo>
                  <a:cubicBezTo>
                    <a:pt x="1895" y="2341"/>
                    <a:pt x="1884" y="2331"/>
                    <a:pt x="1870" y="2331"/>
                  </a:cubicBezTo>
                  <a:cubicBezTo>
                    <a:pt x="1863" y="2331"/>
                    <a:pt x="1855" y="2333"/>
                    <a:pt x="1846" y="2341"/>
                  </a:cubicBezTo>
                  <a:cubicBezTo>
                    <a:pt x="1822" y="2341"/>
                    <a:pt x="1822" y="2366"/>
                    <a:pt x="1822" y="2390"/>
                  </a:cubicBezTo>
                  <a:cubicBezTo>
                    <a:pt x="1822" y="2390"/>
                    <a:pt x="1895" y="2924"/>
                    <a:pt x="1579" y="3046"/>
                  </a:cubicBezTo>
                  <a:lnTo>
                    <a:pt x="1531" y="3046"/>
                  </a:lnTo>
                  <a:cubicBezTo>
                    <a:pt x="1336" y="3046"/>
                    <a:pt x="1239" y="2609"/>
                    <a:pt x="1215" y="2439"/>
                  </a:cubicBezTo>
                  <a:cubicBezTo>
                    <a:pt x="1215" y="2414"/>
                    <a:pt x="1191" y="2414"/>
                    <a:pt x="1191" y="2414"/>
                  </a:cubicBezTo>
                  <a:lnTo>
                    <a:pt x="1142" y="2414"/>
                  </a:lnTo>
                  <a:cubicBezTo>
                    <a:pt x="1021" y="2512"/>
                    <a:pt x="875" y="2584"/>
                    <a:pt x="705" y="2584"/>
                  </a:cubicBezTo>
                  <a:cubicBezTo>
                    <a:pt x="632" y="2584"/>
                    <a:pt x="535" y="2560"/>
                    <a:pt x="462" y="2536"/>
                  </a:cubicBezTo>
                  <a:cubicBezTo>
                    <a:pt x="413" y="2512"/>
                    <a:pt x="389" y="2463"/>
                    <a:pt x="365" y="2414"/>
                  </a:cubicBezTo>
                  <a:cubicBezTo>
                    <a:pt x="340" y="2220"/>
                    <a:pt x="705" y="1831"/>
                    <a:pt x="826" y="1686"/>
                  </a:cubicBezTo>
                  <a:cubicBezTo>
                    <a:pt x="851" y="1661"/>
                    <a:pt x="826" y="1613"/>
                    <a:pt x="802" y="1613"/>
                  </a:cubicBezTo>
                  <a:lnTo>
                    <a:pt x="656" y="1613"/>
                  </a:lnTo>
                  <a:cubicBezTo>
                    <a:pt x="510" y="1613"/>
                    <a:pt x="170" y="1588"/>
                    <a:pt x="122" y="1394"/>
                  </a:cubicBezTo>
                  <a:cubicBezTo>
                    <a:pt x="122" y="1370"/>
                    <a:pt x="122" y="1345"/>
                    <a:pt x="146" y="1321"/>
                  </a:cubicBezTo>
                  <a:cubicBezTo>
                    <a:pt x="219" y="1200"/>
                    <a:pt x="559" y="1175"/>
                    <a:pt x="826" y="1175"/>
                  </a:cubicBezTo>
                  <a:lnTo>
                    <a:pt x="875" y="1175"/>
                  </a:lnTo>
                  <a:cubicBezTo>
                    <a:pt x="875" y="1175"/>
                    <a:pt x="899" y="1151"/>
                    <a:pt x="923" y="1151"/>
                  </a:cubicBezTo>
                  <a:cubicBezTo>
                    <a:pt x="923" y="1127"/>
                    <a:pt x="899" y="1103"/>
                    <a:pt x="899" y="1078"/>
                  </a:cubicBezTo>
                  <a:cubicBezTo>
                    <a:pt x="802" y="1005"/>
                    <a:pt x="510" y="762"/>
                    <a:pt x="510" y="592"/>
                  </a:cubicBezTo>
                  <a:cubicBezTo>
                    <a:pt x="510" y="568"/>
                    <a:pt x="535" y="520"/>
                    <a:pt x="559" y="495"/>
                  </a:cubicBezTo>
                  <a:cubicBezTo>
                    <a:pt x="583" y="471"/>
                    <a:pt x="632" y="471"/>
                    <a:pt x="680" y="471"/>
                  </a:cubicBezTo>
                  <a:cubicBezTo>
                    <a:pt x="899" y="520"/>
                    <a:pt x="1142" y="617"/>
                    <a:pt x="1312" y="762"/>
                  </a:cubicBezTo>
                  <a:cubicBezTo>
                    <a:pt x="1324" y="775"/>
                    <a:pt x="1336" y="781"/>
                    <a:pt x="1345" y="781"/>
                  </a:cubicBezTo>
                  <a:cubicBezTo>
                    <a:pt x="1355" y="781"/>
                    <a:pt x="1361" y="775"/>
                    <a:pt x="1361" y="762"/>
                  </a:cubicBezTo>
                  <a:cubicBezTo>
                    <a:pt x="1385" y="762"/>
                    <a:pt x="1409" y="738"/>
                    <a:pt x="1385" y="714"/>
                  </a:cubicBezTo>
                  <a:cubicBezTo>
                    <a:pt x="1361" y="592"/>
                    <a:pt x="1336" y="252"/>
                    <a:pt x="1434" y="131"/>
                  </a:cubicBezTo>
                  <a:cubicBezTo>
                    <a:pt x="1451" y="114"/>
                    <a:pt x="1480" y="97"/>
                    <a:pt x="1513" y="97"/>
                  </a:cubicBezTo>
                  <a:close/>
                  <a:moveTo>
                    <a:pt x="1497" y="0"/>
                  </a:moveTo>
                  <a:cubicBezTo>
                    <a:pt x="1437" y="0"/>
                    <a:pt x="1373" y="28"/>
                    <a:pt x="1336" y="82"/>
                  </a:cubicBezTo>
                  <a:cubicBezTo>
                    <a:pt x="1263" y="252"/>
                    <a:pt x="1215" y="447"/>
                    <a:pt x="1263" y="617"/>
                  </a:cubicBezTo>
                  <a:cubicBezTo>
                    <a:pt x="1093" y="471"/>
                    <a:pt x="875" y="398"/>
                    <a:pt x="656" y="349"/>
                  </a:cubicBezTo>
                  <a:cubicBezTo>
                    <a:pt x="583" y="349"/>
                    <a:pt x="535" y="374"/>
                    <a:pt x="462" y="422"/>
                  </a:cubicBezTo>
                  <a:cubicBezTo>
                    <a:pt x="413" y="447"/>
                    <a:pt x="389" y="520"/>
                    <a:pt x="389" y="568"/>
                  </a:cubicBezTo>
                  <a:cubicBezTo>
                    <a:pt x="413" y="762"/>
                    <a:pt x="608" y="957"/>
                    <a:pt x="729" y="1054"/>
                  </a:cubicBezTo>
                  <a:cubicBezTo>
                    <a:pt x="510" y="1078"/>
                    <a:pt x="170" y="1103"/>
                    <a:pt x="49" y="1248"/>
                  </a:cubicBezTo>
                  <a:cubicBezTo>
                    <a:pt x="25" y="1297"/>
                    <a:pt x="0" y="1370"/>
                    <a:pt x="25" y="1418"/>
                  </a:cubicBezTo>
                  <a:cubicBezTo>
                    <a:pt x="73" y="1686"/>
                    <a:pt x="462" y="1710"/>
                    <a:pt x="680" y="1710"/>
                  </a:cubicBezTo>
                  <a:cubicBezTo>
                    <a:pt x="535" y="1880"/>
                    <a:pt x="243" y="2220"/>
                    <a:pt x="292" y="2439"/>
                  </a:cubicBezTo>
                  <a:cubicBezTo>
                    <a:pt x="292" y="2536"/>
                    <a:pt x="340" y="2584"/>
                    <a:pt x="438" y="2633"/>
                  </a:cubicBezTo>
                  <a:cubicBezTo>
                    <a:pt x="510" y="2682"/>
                    <a:pt x="608" y="2706"/>
                    <a:pt x="705" y="2706"/>
                  </a:cubicBezTo>
                  <a:cubicBezTo>
                    <a:pt x="875" y="2682"/>
                    <a:pt x="1021" y="2633"/>
                    <a:pt x="1142" y="2560"/>
                  </a:cubicBezTo>
                  <a:cubicBezTo>
                    <a:pt x="1166" y="2730"/>
                    <a:pt x="1263" y="3167"/>
                    <a:pt x="1531" y="3167"/>
                  </a:cubicBezTo>
                  <a:lnTo>
                    <a:pt x="1628" y="3167"/>
                  </a:lnTo>
                  <a:cubicBezTo>
                    <a:pt x="1822" y="3046"/>
                    <a:pt x="1944" y="2803"/>
                    <a:pt x="1919" y="2560"/>
                  </a:cubicBezTo>
                  <a:lnTo>
                    <a:pt x="1919" y="2560"/>
                  </a:lnTo>
                  <a:cubicBezTo>
                    <a:pt x="2041" y="2706"/>
                    <a:pt x="2259" y="2949"/>
                    <a:pt x="2454" y="2949"/>
                  </a:cubicBezTo>
                  <a:cubicBezTo>
                    <a:pt x="2502" y="2949"/>
                    <a:pt x="2575" y="2900"/>
                    <a:pt x="2600" y="2852"/>
                  </a:cubicBezTo>
                  <a:cubicBezTo>
                    <a:pt x="2721" y="2657"/>
                    <a:pt x="2697" y="2414"/>
                    <a:pt x="2551" y="2244"/>
                  </a:cubicBezTo>
                  <a:cubicBezTo>
                    <a:pt x="2745" y="2220"/>
                    <a:pt x="3231" y="2147"/>
                    <a:pt x="3231" y="1904"/>
                  </a:cubicBezTo>
                  <a:cubicBezTo>
                    <a:pt x="3231" y="1661"/>
                    <a:pt x="2891" y="1588"/>
                    <a:pt x="2697" y="1564"/>
                  </a:cubicBezTo>
                  <a:cubicBezTo>
                    <a:pt x="2842" y="1443"/>
                    <a:pt x="3134" y="1175"/>
                    <a:pt x="3134" y="1005"/>
                  </a:cubicBezTo>
                  <a:cubicBezTo>
                    <a:pt x="3134" y="981"/>
                    <a:pt x="3134" y="933"/>
                    <a:pt x="3110" y="908"/>
                  </a:cubicBezTo>
                  <a:cubicBezTo>
                    <a:pt x="3055" y="854"/>
                    <a:pt x="3000" y="826"/>
                    <a:pt x="2935" y="826"/>
                  </a:cubicBezTo>
                  <a:cubicBezTo>
                    <a:pt x="2914" y="826"/>
                    <a:pt x="2891" y="829"/>
                    <a:pt x="2867" y="835"/>
                  </a:cubicBezTo>
                  <a:cubicBezTo>
                    <a:pt x="2745" y="835"/>
                    <a:pt x="2624" y="860"/>
                    <a:pt x="2527" y="884"/>
                  </a:cubicBezTo>
                  <a:cubicBezTo>
                    <a:pt x="2575" y="714"/>
                    <a:pt x="2672" y="349"/>
                    <a:pt x="2478" y="179"/>
                  </a:cubicBezTo>
                  <a:cubicBezTo>
                    <a:pt x="2454" y="155"/>
                    <a:pt x="2405" y="155"/>
                    <a:pt x="2381" y="131"/>
                  </a:cubicBezTo>
                  <a:cubicBezTo>
                    <a:pt x="2211" y="131"/>
                    <a:pt x="2041" y="374"/>
                    <a:pt x="1944" y="544"/>
                  </a:cubicBezTo>
                  <a:cubicBezTo>
                    <a:pt x="1919" y="349"/>
                    <a:pt x="1822" y="58"/>
                    <a:pt x="1555" y="9"/>
                  </a:cubicBezTo>
                  <a:cubicBezTo>
                    <a:pt x="1537" y="3"/>
                    <a:pt x="1517" y="0"/>
                    <a:pt x="14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" name="Google Shape;214;p6"/>
            <p:cNvSpPr/>
            <p:nvPr/>
          </p:nvSpPr>
          <p:spPr>
            <a:xfrm>
              <a:off x="-933207" y="1418541"/>
              <a:ext cx="55830" cy="54749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29" y="1"/>
                  </a:moveTo>
                  <a:cubicBezTo>
                    <a:pt x="340" y="1"/>
                    <a:pt x="0" y="317"/>
                    <a:pt x="0" y="705"/>
                  </a:cubicBezTo>
                  <a:cubicBezTo>
                    <a:pt x="0" y="1094"/>
                    <a:pt x="340" y="1410"/>
                    <a:pt x="729" y="1410"/>
                  </a:cubicBezTo>
                  <a:cubicBezTo>
                    <a:pt x="1118" y="1410"/>
                    <a:pt x="1434" y="1094"/>
                    <a:pt x="1434" y="705"/>
                  </a:cubicBezTo>
                  <a:cubicBezTo>
                    <a:pt x="1434" y="317"/>
                    <a:pt x="1118" y="1"/>
                    <a:pt x="72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" name="Google Shape;215;p6"/>
            <p:cNvSpPr/>
            <p:nvPr/>
          </p:nvSpPr>
          <p:spPr>
            <a:xfrm>
              <a:off x="-1021247" y="1507284"/>
              <a:ext cx="55830" cy="55106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05" y="0"/>
                  </a:moveTo>
                  <a:cubicBezTo>
                    <a:pt x="316" y="0"/>
                    <a:pt x="0" y="316"/>
                    <a:pt x="0" y="705"/>
                  </a:cubicBezTo>
                  <a:cubicBezTo>
                    <a:pt x="0" y="1093"/>
                    <a:pt x="316" y="1409"/>
                    <a:pt x="705" y="1409"/>
                  </a:cubicBezTo>
                  <a:cubicBezTo>
                    <a:pt x="1118" y="1409"/>
                    <a:pt x="1433" y="1093"/>
                    <a:pt x="1433" y="705"/>
                  </a:cubicBezTo>
                  <a:cubicBezTo>
                    <a:pt x="1433" y="316"/>
                    <a:pt x="1118" y="0"/>
                    <a:pt x="70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" name="Google Shape;216;p6"/>
            <p:cNvSpPr/>
            <p:nvPr/>
          </p:nvSpPr>
          <p:spPr>
            <a:xfrm>
              <a:off x="-1029836" y="1690495"/>
              <a:ext cx="173573" cy="64052"/>
            </a:xfrm>
            <a:custGeom>
              <a:avLst/>
              <a:gdLst/>
              <a:ahLst/>
              <a:cxnLst/>
              <a:rect l="l" t="t" r="r" b="b"/>
              <a:pathLst>
                <a:path w="4460" h="1644" extrusionOk="0">
                  <a:moveTo>
                    <a:pt x="2533" y="0"/>
                  </a:moveTo>
                  <a:cubicBezTo>
                    <a:pt x="2511" y="0"/>
                    <a:pt x="2492" y="11"/>
                    <a:pt x="2478" y="34"/>
                  </a:cubicBezTo>
                  <a:cubicBezTo>
                    <a:pt x="2308" y="253"/>
                    <a:pt x="1920" y="763"/>
                    <a:pt x="1920" y="763"/>
                  </a:cubicBezTo>
                  <a:cubicBezTo>
                    <a:pt x="1920" y="763"/>
                    <a:pt x="1830" y="97"/>
                    <a:pt x="1603" y="97"/>
                  </a:cubicBezTo>
                  <a:cubicBezTo>
                    <a:pt x="1567" y="97"/>
                    <a:pt x="1526" y="115"/>
                    <a:pt x="1482" y="156"/>
                  </a:cubicBezTo>
                  <a:cubicBezTo>
                    <a:pt x="1288" y="350"/>
                    <a:pt x="1094" y="544"/>
                    <a:pt x="924" y="739"/>
                  </a:cubicBezTo>
                  <a:cubicBezTo>
                    <a:pt x="924" y="739"/>
                    <a:pt x="672" y="73"/>
                    <a:pt x="493" y="73"/>
                  </a:cubicBezTo>
                  <a:cubicBezTo>
                    <a:pt x="464" y="73"/>
                    <a:pt x="437" y="91"/>
                    <a:pt x="413" y="131"/>
                  </a:cubicBezTo>
                  <a:cubicBezTo>
                    <a:pt x="243" y="617"/>
                    <a:pt x="98" y="1103"/>
                    <a:pt x="0" y="1613"/>
                  </a:cubicBezTo>
                  <a:cubicBezTo>
                    <a:pt x="0" y="1613"/>
                    <a:pt x="1039" y="1644"/>
                    <a:pt x="2099" y="1644"/>
                  </a:cubicBezTo>
                  <a:cubicBezTo>
                    <a:pt x="3158" y="1644"/>
                    <a:pt x="4239" y="1613"/>
                    <a:pt x="4324" y="1492"/>
                  </a:cubicBezTo>
                  <a:cubicBezTo>
                    <a:pt x="4459" y="1289"/>
                    <a:pt x="4115" y="108"/>
                    <a:pt x="3813" y="108"/>
                  </a:cubicBezTo>
                  <a:cubicBezTo>
                    <a:pt x="3789" y="108"/>
                    <a:pt x="3765" y="115"/>
                    <a:pt x="3741" y="131"/>
                  </a:cubicBezTo>
                  <a:cubicBezTo>
                    <a:pt x="3523" y="350"/>
                    <a:pt x="3353" y="642"/>
                    <a:pt x="3280" y="933"/>
                  </a:cubicBezTo>
                  <a:cubicBezTo>
                    <a:pt x="3280" y="933"/>
                    <a:pt x="2744" y="0"/>
                    <a:pt x="25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Google Shape;217;p6"/>
            <p:cNvSpPr/>
            <p:nvPr/>
          </p:nvSpPr>
          <p:spPr>
            <a:xfrm>
              <a:off x="-887041" y="1718764"/>
              <a:ext cx="8589" cy="31489"/>
            </a:xfrm>
            <a:custGeom>
              <a:avLst/>
              <a:gdLst/>
              <a:ahLst/>
              <a:cxnLst/>
              <a:rect l="l" t="t" r="r" b="b"/>
              <a:pathLst>
                <a:path w="220" h="809" extrusionOk="0">
                  <a:moveTo>
                    <a:pt x="159" y="1"/>
                  </a:moveTo>
                  <a:cubicBezTo>
                    <a:pt x="140" y="1"/>
                    <a:pt x="122" y="13"/>
                    <a:pt x="122" y="37"/>
                  </a:cubicBezTo>
                  <a:cubicBezTo>
                    <a:pt x="122" y="256"/>
                    <a:pt x="98" y="499"/>
                    <a:pt x="25" y="741"/>
                  </a:cubicBezTo>
                  <a:cubicBezTo>
                    <a:pt x="1" y="741"/>
                    <a:pt x="1" y="790"/>
                    <a:pt x="25" y="790"/>
                  </a:cubicBezTo>
                  <a:lnTo>
                    <a:pt x="49" y="790"/>
                  </a:lnTo>
                  <a:cubicBezTo>
                    <a:pt x="49" y="802"/>
                    <a:pt x="55" y="808"/>
                    <a:pt x="64" y="808"/>
                  </a:cubicBezTo>
                  <a:cubicBezTo>
                    <a:pt x="73" y="808"/>
                    <a:pt x="86" y="802"/>
                    <a:pt x="98" y="790"/>
                  </a:cubicBezTo>
                  <a:cubicBezTo>
                    <a:pt x="195" y="547"/>
                    <a:pt x="219" y="280"/>
                    <a:pt x="195" y="37"/>
                  </a:cubicBezTo>
                  <a:cubicBezTo>
                    <a:pt x="195" y="13"/>
                    <a:pt x="177" y="1"/>
                    <a:pt x="1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218;p6"/>
            <p:cNvSpPr/>
            <p:nvPr/>
          </p:nvSpPr>
          <p:spPr>
            <a:xfrm>
              <a:off x="-931418" y="1708744"/>
              <a:ext cx="10379" cy="40793"/>
            </a:xfrm>
            <a:custGeom>
              <a:avLst/>
              <a:gdLst/>
              <a:ahLst/>
              <a:cxnLst/>
              <a:rect l="l" t="t" r="r" b="b"/>
              <a:pathLst>
                <a:path w="269" h="1046" extrusionOk="0">
                  <a:moveTo>
                    <a:pt x="147" y="0"/>
                  </a:moveTo>
                  <a:cubicBezTo>
                    <a:pt x="122" y="0"/>
                    <a:pt x="98" y="25"/>
                    <a:pt x="122" y="49"/>
                  </a:cubicBezTo>
                  <a:cubicBezTo>
                    <a:pt x="147" y="365"/>
                    <a:pt x="122" y="875"/>
                    <a:pt x="1" y="948"/>
                  </a:cubicBezTo>
                  <a:cubicBezTo>
                    <a:pt x="1" y="972"/>
                    <a:pt x="1" y="996"/>
                    <a:pt x="1" y="1021"/>
                  </a:cubicBezTo>
                  <a:cubicBezTo>
                    <a:pt x="25" y="1021"/>
                    <a:pt x="25" y="1045"/>
                    <a:pt x="49" y="1045"/>
                  </a:cubicBezTo>
                  <a:lnTo>
                    <a:pt x="74" y="1045"/>
                  </a:lnTo>
                  <a:cubicBezTo>
                    <a:pt x="268" y="924"/>
                    <a:pt x="195" y="195"/>
                    <a:pt x="195" y="49"/>
                  </a:cubicBezTo>
                  <a:cubicBezTo>
                    <a:pt x="195" y="0"/>
                    <a:pt x="171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Google Shape;219;p6"/>
            <p:cNvSpPr/>
            <p:nvPr/>
          </p:nvSpPr>
          <p:spPr>
            <a:xfrm>
              <a:off x="-976869" y="1713396"/>
              <a:ext cx="6800" cy="34352"/>
            </a:xfrm>
            <a:custGeom>
              <a:avLst/>
              <a:gdLst/>
              <a:ahLst/>
              <a:cxnLst/>
              <a:rect l="l" t="t" r="r" b="b"/>
              <a:pathLst>
                <a:path w="171" h="876" extrusionOk="0">
                  <a:moveTo>
                    <a:pt x="122" y="1"/>
                  </a:moveTo>
                  <a:cubicBezTo>
                    <a:pt x="98" y="1"/>
                    <a:pt x="74" y="25"/>
                    <a:pt x="74" y="50"/>
                  </a:cubicBezTo>
                  <a:cubicBezTo>
                    <a:pt x="74" y="317"/>
                    <a:pt x="49" y="560"/>
                    <a:pt x="1" y="827"/>
                  </a:cubicBezTo>
                  <a:cubicBezTo>
                    <a:pt x="1" y="851"/>
                    <a:pt x="1" y="875"/>
                    <a:pt x="49" y="875"/>
                  </a:cubicBezTo>
                  <a:cubicBezTo>
                    <a:pt x="74" y="875"/>
                    <a:pt x="98" y="875"/>
                    <a:pt x="98" y="851"/>
                  </a:cubicBezTo>
                  <a:cubicBezTo>
                    <a:pt x="147" y="584"/>
                    <a:pt x="171" y="317"/>
                    <a:pt x="171" y="50"/>
                  </a:cubicBezTo>
                  <a:cubicBezTo>
                    <a:pt x="171" y="25"/>
                    <a:pt x="147" y="1"/>
                    <a:pt x="1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" name="Google Shape;220;p6"/>
            <p:cNvSpPr/>
            <p:nvPr/>
          </p:nvSpPr>
          <p:spPr>
            <a:xfrm>
              <a:off x="-1015520" y="1710891"/>
              <a:ext cx="10378" cy="35783"/>
            </a:xfrm>
            <a:custGeom>
              <a:avLst/>
              <a:gdLst/>
              <a:ahLst/>
              <a:cxnLst/>
              <a:rect l="l" t="t" r="r" b="b"/>
              <a:pathLst>
                <a:path w="269" h="924" extrusionOk="0">
                  <a:moveTo>
                    <a:pt x="98" y="0"/>
                  </a:moveTo>
                  <a:cubicBezTo>
                    <a:pt x="74" y="0"/>
                    <a:pt x="49" y="0"/>
                    <a:pt x="25" y="24"/>
                  </a:cubicBezTo>
                  <a:cubicBezTo>
                    <a:pt x="1" y="316"/>
                    <a:pt x="49" y="607"/>
                    <a:pt x="171" y="899"/>
                  </a:cubicBezTo>
                  <a:cubicBezTo>
                    <a:pt x="171" y="899"/>
                    <a:pt x="195" y="923"/>
                    <a:pt x="195" y="923"/>
                  </a:cubicBezTo>
                  <a:lnTo>
                    <a:pt x="219" y="923"/>
                  </a:lnTo>
                  <a:cubicBezTo>
                    <a:pt x="244" y="899"/>
                    <a:pt x="268" y="875"/>
                    <a:pt x="244" y="850"/>
                  </a:cubicBezTo>
                  <a:cubicBezTo>
                    <a:pt x="147" y="607"/>
                    <a:pt x="98" y="316"/>
                    <a:pt x="122" y="49"/>
                  </a:cubicBezTo>
                  <a:cubicBezTo>
                    <a:pt x="122" y="24"/>
                    <a:pt x="122" y="0"/>
                    <a:pt x="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9" name="Google Shape;221;p6"/>
          <p:cNvGrpSpPr>
            <a:grpSpLocks/>
          </p:cNvGrpSpPr>
          <p:nvPr/>
        </p:nvGrpSpPr>
        <p:grpSpPr bwMode="auto">
          <a:xfrm flipH="1">
            <a:off x="176213" y="5946775"/>
            <a:ext cx="717550" cy="739775"/>
            <a:chOff x="5294267" y="4624350"/>
            <a:chExt cx="383004" cy="395854"/>
          </a:xfrm>
        </p:grpSpPr>
        <p:sp>
          <p:nvSpPr>
            <p:cNvPr id="30" name="Google Shape;222;p6"/>
            <p:cNvSpPr/>
            <p:nvPr/>
          </p:nvSpPr>
          <p:spPr>
            <a:xfrm>
              <a:off x="5358666" y="4859654"/>
              <a:ext cx="58468" cy="160550"/>
            </a:xfrm>
            <a:custGeom>
              <a:avLst/>
              <a:gdLst/>
              <a:ahLst/>
              <a:cxnLst/>
              <a:rect l="l" t="t" r="r" b="b"/>
              <a:pathLst>
                <a:path w="671" h="1845" extrusionOk="0">
                  <a:moveTo>
                    <a:pt x="106" y="0"/>
                  </a:moveTo>
                  <a:cubicBezTo>
                    <a:pt x="55" y="0"/>
                    <a:pt x="0" y="47"/>
                    <a:pt x="15" y="119"/>
                  </a:cubicBezTo>
                  <a:lnTo>
                    <a:pt x="501" y="1796"/>
                  </a:lnTo>
                  <a:cubicBezTo>
                    <a:pt x="501" y="1820"/>
                    <a:pt x="525" y="1844"/>
                    <a:pt x="573" y="1844"/>
                  </a:cubicBezTo>
                  <a:lnTo>
                    <a:pt x="598" y="1844"/>
                  </a:lnTo>
                  <a:cubicBezTo>
                    <a:pt x="646" y="1844"/>
                    <a:pt x="671" y="1796"/>
                    <a:pt x="646" y="1747"/>
                  </a:cubicBezTo>
                  <a:lnTo>
                    <a:pt x="185" y="71"/>
                  </a:lnTo>
                  <a:cubicBezTo>
                    <a:pt x="175" y="22"/>
                    <a:pt x="141" y="0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" name="Google Shape;223;p6"/>
            <p:cNvSpPr/>
            <p:nvPr/>
          </p:nvSpPr>
          <p:spPr>
            <a:xfrm>
              <a:off x="5294267" y="4894482"/>
              <a:ext cx="175403" cy="68808"/>
            </a:xfrm>
            <a:custGeom>
              <a:avLst/>
              <a:gdLst/>
              <a:ahLst/>
              <a:cxnLst/>
              <a:rect l="l" t="t" r="r" b="b"/>
              <a:pathLst>
                <a:path w="2017" h="788" extrusionOk="0">
                  <a:moveTo>
                    <a:pt x="1934" y="0"/>
                  </a:moveTo>
                  <a:cubicBezTo>
                    <a:pt x="1921" y="0"/>
                    <a:pt x="1908" y="3"/>
                    <a:pt x="1895" y="10"/>
                  </a:cubicBezTo>
                  <a:lnTo>
                    <a:pt x="49" y="617"/>
                  </a:lnTo>
                  <a:cubicBezTo>
                    <a:pt x="25" y="642"/>
                    <a:pt x="1" y="666"/>
                    <a:pt x="1" y="714"/>
                  </a:cubicBezTo>
                  <a:cubicBezTo>
                    <a:pt x="1" y="739"/>
                    <a:pt x="49" y="763"/>
                    <a:pt x="74" y="763"/>
                  </a:cubicBezTo>
                  <a:lnTo>
                    <a:pt x="98" y="787"/>
                  </a:lnTo>
                  <a:lnTo>
                    <a:pt x="1944" y="180"/>
                  </a:lnTo>
                  <a:cubicBezTo>
                    <a:pt x="1993" y="156"/>
                    <a:pt x="2017" y="107"/>
                    <a:pt x="1993" y="59"/>
                  </a:cubicBezTo>
                  <a:cubicBezTo>
                    <a:pt x="1993" y="23"/>
                    <a:pt x="1967" y="0"/>
                    <a:pt x="19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224;p6"/>
            <p:cNvSpPr/>
            <p:nvPr/>
          </p:nvSpPr>
          <p:spPr>
            <a:xfrm>
              <a:off x="5310367" y="4884288"/>
              <a:ext cx="150829" cy="93442"/>
            </a:xfrm>
            <a:custGeom>
              <a:avLst/>
              <a:gdLst/>
              <a:ahLst/>
              <a:cxnLst/>
              <a:rect l="l" t="t" r="r" b="b"/>
              <a:pathLst>
                <a:path w="1734" h="1081" extrusionOk="0">
                  <a:moveTo>
                    <a:pt x="110" y="0"/>
                  </a:moveTo>
                  <a:cubicBezTo>
                    <a:pt x="38" y="0"/>
                    <a:pt x="0" y="92"/>
                    <a:pt x="82" y="133"/>
                  </a:cubicBezTo>
                  <a:lnTo>
                    <a:pt x="1588" y="1080"/>
                  </a:lnTo>
                  <a:lnTo>
                    <a:pt x="1637" y="1080"/>
                  </a:lnTo>
                  <a:cubicBezTo>
                    <a:pt x="1661" y="1080"/>
                    <a:pt x="1685" y="1080"/>
                    <a:pt x="1709" y="1056"/>
                  </a:cubicBezTo>
                  <a:cubicBezTo>
                    <a:pt x="1734" y="1007"/>
                    <a:pt x="1709" y="959"/>
                    <a:pt x="1685" y="935"/>
                  </a:cubicBezTo>
                  <a:lnTo>
                    <a:pt x="155" y="11"/>
                  </a:lnTo>
                  <a:cubicBezTo>
                    <a:pt x="139" y="4"/>
                    <a:pt x="124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" name="Google Shape;225;p6"/>
            <p:cNvSpPr/>
            <p:nvPr/>
          </p:nvSpPr>
          <p:spPr>
            <a:xfrm>
              <a:off x="5340872" y="4845213"/>
              <a:ext cx="97445" cy="158002"/>
            </a:xfrm>
            <a:custGeom>
              <a:avLst/>
              <a:gdLst/>
              <a:ahLst/>
              <a:cxnLst/>
              <a:rect l="l" t="t" r="r" b="b"/>
              <a:pathLst>
                <a:path w="1118" h="1814" extrusionOk="0">
                  <a:moveTo>
                    <a:pt x="1010" y="0"/>
                  </a:moveTo>
                  <a:cubicBezTo>
                    <a:pt x="984" y="0"/>
                    <a:pt x="962" y="12"/>
                    <a:pt x="947" y="41"/>
                  </a:cubicBezTo>
                  <a:lnTo>
                    <a:pt x="24" y="1717"/>
                  </a:lnTo>
                  <a:cubicBezTo>
                    <a:pt x="0" y="1741"/>
                    <a:pt x="24" y="1790"/>
                    <a:pt x="49" y="1814"/>
                  </a:cubicBezTo>
                  <a:lnTo>
                    <a:pt x="97" y="1814"/>
                  </a:lnTo>
                  <a:cubicBezTo>
                    <a:pt x="122" y="1814"/>
                    <a:pt x="146" y="1814"/>
                    <a:pt x="170" y="1790"/>
                  </a:cubicBezTo>
                  <a:lnTo>
                    <a:pt x="1093" y="113"/>
                  </a:lnTo>
                  <a:cubicBezTo>
                    <a:pt x="1118" y="89"/>
                    <a:pt x="1093" y="41"/>
                    <a:pt x="1069" y="16"/>
                  </a:cubicBezTo>
                  <a:cubicBezTo>
                    <a:pt x="1049" y="6"/>
                    <a:pt x="1029" y="0"/>
                    <a:pt x="10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" name="Google Shape;226;p6"/>
            <p:cNvSpPr/>
            <p:nvPr/>
          </p:nvSpPr>
          <p:spPr>
            <a:xfrm>
              <a:off x="5499327" y="4624350"/>
              <a:ext cx="175403" cy="150357"/>
            </a:xfrm>
            <a:custGeom>
              <a:avLst/>
              <a:gdLst/>
              <a:ahLst/>
              <a:cxnLst/>
              <a:rect l="l" t="t" r="r" b="b"/>
              <a:pathLst>
                <a:path w="2017" h="1731" extrusionOk="0">
                  <a:moveTo>
                    <a:pt x="1166" y="175"/>
                  </a:moveTo>
                  <a:cubicBezTo>
                    <a:pt x="1555" y="175"/>
                    <a:pt x="1871" y="467"/>
                    <a:pt x="1871" y="856"/>
                  </a:cubicBezTo>
                  <a:cubicBezTo>
                    <a:pt x="1871" y="1285"/>
                    <a:pt x="1511" y="1569"/>
                    <a:pt x="1144" y="1569"/>
                  </a:cubicBezTo>
                  <a:cubicBezTo>
                    <a:pt x="971" y="1569"/>
                    <a:pt x="796" y="1506"/>
                    <a:pt x="656" y="1366"/>
                  </a:cubicBezTo>
                  <a:cubicBezTo>
                    <a:pt x="219" y="929"/>
                    <a:pt x="534" y="175"/>
                    <a:pt x="1166" y="175"/>
                  </a:cubicBezTo>
                  <a:close/>
                  <a:moveTo>
                    <a:pt x="1142" y="1"/>
                  </a:moveTo>
                  <a:cubicBezTo>
                    <a:pt x="930" y="1"/>
                    <a:pt x="714" y="77"/>
                    <a:pt x="534" y="248"/>
                  </a:cubicBezTo>
                  <a:cubicBezTo>
                    <a:pt x="0" y="807"/>
                    <a:pt x="389" y="1730"/>
                    <a:pt x="1166" y="1730"/>
                  </a:cubicBezTo>
                  <a:cubicBezTo>
                    <a:pt x="1628" y="1730"/>
                    <a:pt x="2016" y="1342"/>
                    <a:pt x="2016" y="856"/>
                  </a:cubicBezTo>
                  <a:cubicBezTo>
                    <a:pt x="2016" y="344"/>
                    <a:pt x="1590" y="1"/>
                    <a:pt x="11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" name="Google Shape;227;p6"/>
            <p:cNvSpPr/>
            <p:nvPr/>
          </p:nvSpPr>
          <p:spPr>
            <a:xfrm>
              <a:off x="5615414" y="4833320"/>
              <a:ext cx="32199" cy="89195"/>
            </a:xfrm>
            <a:custGeom>
              <a:avLst/>
              <a:gdLst/>
              <a:ahLst/>
              <a:cxnLst/>
              <a:rect l="l" t="t" r="r" b="b"/>
              <a:pathLst>
                <a:path w="671" h="1845" extrusionOk="0">
                  <a:moveTo>
                    <a:pt x="106" y="0"/>
                  </a:moveTo>
                  <a:cubicBezTo>
                    <a:pt x="55" y="0"/>
                    <a:pt x="0" y="47"/>
                    <a:pt x="15" y="119"/>
                  </a:cubicBezTo>
                  <a:lnTo>
                    <a:pt x="501" y="1796"/>
                  </a:lnTo>
                  <a:cubicBezTo>
                    <a:pt x="501" y="1820"/>
                    <a:pt x="525" y="1844"/>
                    <a:pt x="573" y="1844"/>
                  </a:cubicBezTo>
                  <a:lnTo>
                    <a:pt x="598" y="1844"/>
                  </a:lnTo>
                  <a:cubicBezTo>
                    <a:pt x="646" y="1844"/>
                    <a:pt x="671" y="1796"/>
                    <a:pt x="646" y="1747"/>
                  </a:cubicBezTo>
                  <a:lnTo>
                    <a:pt x="185" y="71"/>
                  </a:lnTo>
                  <a:cubicBezTo>
                    <a:pt x="175" y="22"/>
                    <a:pt x="141" y="0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" name="Google Shape;228;p6"/>
            <p:cNvSpPr/>
            <p:nvPr/>
          </p:nvSpPr>
          <p:spPr>
            <a:xfrm>
              <a:off x="5579826" y="4852858"/>
              <a:ext cx="97445" cy="38226"/>
            </a:xfrm>
            <a:custGeom>
              <a:avLst/>
              <a:gdLst/>
              <a:ahLst/>
              <a:cxnLst/>
              <a:rect l="l" t="t" r="r" b="b"/>
              <a:pathLst>
                <a:path w="2017" h="788" extrusionOk="0">
                  <a:moveTo>
                    <a:pt x="1934" y="0"/>
                  </a:moveTo>
                  <a:cubicBezTo>
                    <a:pt x="1921" y="0"/>
                    <a:pt x="1908" y="3"/>
                    <a:pt x="1895" y="10"/>
                  </a:cubicBezTo>
                  <a:lnTo>
                    <a:pt x="49" y="617"/>
                  </a:lnTo>
                  <a:cubicBezTo>
                    <a:pt x="25" y="642"/>
                    <a:pt x="1" y="666"/>
                    <a:pt x="1" y="714"/>
                  </a:cubicBezTo>
                  <a:cubicBezTo>
                    <a:pt x="1" y="739"/>
                    <a:pt x="49" y="763"/>
                    <a:pt x="74" y="763"/>
                  </a:cubicBezTo>
                  <a:lnTo>
                    <a:pt x="98" y="787"/>
                  </a:lnTo>
                  <a:lnTo>
                    <a:pt x="1944" y="180"/>
                  </a:lnTo>
                  <a:cubicBezTo>
                    <a:pt x="1993" y="156"/>
                    <a:pt x="2017" y="107"/>
                    <a:pt x="1993" y="59"/>
                  </a:cubicBezTo>
                  <a:cubicBezTo>
                    <a:pt x="1993" y="23"/>
                    <a:pt x="1967" y="0"/>
                    <a:pt x="19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" name="Google Shape;229;p6"/>
            <p:cNvSpPr/>
            <p:nvPr/>
          </p:nvSpPr>
          <p:spPr>
            <a:xfrm>
              <a:off x="5589146" y="4846912"/>
              <a:ext cx="83041" cy="52667"/>
            </a:xfrm>
            <a:custGeom>
              <a:avLst/>
              <a:gdLst/>
              <a:ahLst/>
              <a:cxnLst/>
              <a:rect l="l" t="t" r="r" b="b"/>
              <a:pathLst>
                <a:path w="1734" h="1081" extrusionOk="0">
                  <a:moveTo>
                    <a:pt x="110" y="0"/>
                  </a:moveTo>
                  <a:cubicBezTo>
                    <a:pt x="38" y="0"/>
                    <a:pt x="0" y="92"/>
                    <a:pt x="82" y="133"/>
                  </a:cubicBezTo>
                  <a:lnTo>
                    <a:pt x="1588" y="1080"/>
                  </a:lnTo>
                  <a:lnTo>
                    <a:pt x="1637" y="1080"/>
                  </a:lnTo>
                  <a:cubicBezTo>
                    <a:pt x="1661" y="1080"/>
                    <a:pt x="1685" y="1080"/>
                    <a:pt x="1709" y="1056"/>
                  </a:cubicBezTo>
                  <a:cubicBezTo>
                    <a:pt x="1734" y="1007"/>
                    <a:pt x="1709" y="959"/>
                    <a:pt x="1685" y="935"/>
                  </a:cubicBezTo>
                  <a:lnTo>
                    <a:pt x="155" y="11"/>
                  </a:lnTo>
                  <a:cubicBezTo>
                    <a:pt x="139" y="4"/>
                    <a:pt x="124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" name="Google Shape;230;p6"/>
            <p:cNvSpPr/>
            <p:nvPr/>
          </p:nvSpPr>
          <p:spPr>
            <a:xfrm>
              <a:off x="5606093" y="4825675"/>
              <a:ext cx="53384" cy="87495"/>
            </a:xfrm>
            <a:custGeom>
              <a:avLst/>
              <a:gdLst/>
              <a:ahLst/>
              <a:cxnLst/>
              <a:rect l="l" t="t" r="r" b="b"/>
              <a:pathLst>
                <a:path w="1118" h="1814" extrusionOk="0">
                  <a:moveTo>
                    <a:pt x="1010" y="0"/>
                  </a:moveTo>
                  <a:cubicBezTo>
                    <a:pt x="984" y="0"/>
                    <a:pt x="962" y="12"/>
                    <a:pt x="947" y="41"/>
                  </a:cubicBezTo>
                  <a:lnTo>
                    <a:pt x="24" y="1717"/>
                  </a:lnTo>
                  <a:cubicBezTo>
                    <a:pt x="0" y="1741"/>
                    <a:pt x="24" y="1790"/>
                    <a:pt x="49" y="1814"/>
                  </a:cubicBezTo>
                  <a:lnTo>
                    <a:pt x="97" y="1814"/>
                  </a:lnTo>
                  <a:cubicBezTo>
                    <a:pt x="122" y="1814"/>
                    <a:pt x="146" y="1814"/>
                    <a:pt x="170" y="1790"/>
                  </a:cubicBezTo>
                  <a:lnTo>
                    <a:pt x="1093" y="113"/>
                  </a:lnTo>
                  <a:cubicBezTo>
                    <a:pt x="1118" y="89"/>
                    <a:pt x="1093" y="41"/>
                    <a:pt x="1069" y="16"/>
                  </a:cubicBezTo>
                  <a:cubicBezTo>
                    <a:pt x="1049" y="6"/>
                    <a:pt x="1029" y="0"/>
                    <a:pt x="10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9" name="Google Shape;231;p6"/>
          <p:cNvGrpSpPr>
            <a:grpSpLocks/>
          </p:cNvGrpSpPr>
          <p:nvPr/>
        </p:nvGrpSpPr>
        <p:grpSpPr bwMode="auto">
          <a:xfrm rot="14395328" flipH="1">
            <a:off x="11268076" y="381000"/>
            <a:ext cx="715962" cy="363537"/>
            <a:chOff x="5294267" y="4825749"/>
            <a:chExt cx="383004" cy="194455"/>
          </a:xfrm>
        </p:grpSpPr>
        <p:sp>
          <p:nvSpPr>
            <p:cNvPr id="40" name="Google Shape;232;p6"/>
            <p:cNvSpPr/>
            <p:nvPr/>
          </p:nvSpPr>
          <p:spPr>
            <a:xfrm>
              <a:off x="5358550" y="4858470"/>
              <a:ext cx="57748" cy="160489"/>
            </a:xfrm>
            <a:custGeom>
              <a:avLst/>
              <a:gdLst/>
              <a:ahLst/>
              <a:cxnLst/>
              <a:rect l="l" t="t" r="r" b="b"/>
              <a:pathLst>
                <a:path w="671" h="1845" extrusionOk="0">
                  <a:moveTo>
                    <a:pt x="106" y="0"/>
                  </a:moveTo>
                  <a:cubicBezTo>
                    <a:pt x="55" y="0"/>
                    <a:pt x="0" y="47"/>
                    <a:pt x="15" y="119"/>
                  </a:cubicBezTo>
                  <a:lnTo>
                    <a:pt x="501" y="1796"/>
                  </a:lnTo>
                  <a:cubicBezTo>
                    <a:pt x="501" y="1820"/>
                    <a:pt x="525" y="1844"/>
                    <a:pt x="573" y="1844"/>
                  </a:cubicBezTo>
                  <a:lnTo>
                    <a:pt x="598" y="1844"/>
                  </a:lnTo>
                  <a:cubicBezTo>
                    <a:pt x="646" y="1844"/>
                    <a:pt x="671" y="1796"/>
                    <a:pt x="646" y="1747"/>
                  </a:cubicBezTo>
                  <a:lnTo>
                    <a:pt x="185" y="71"/>
                  </a:lnTo>
                  <a:cubicBezTo>
                    <a:pt x="175" y="22"/>
                    <a:pt x="141" y="0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" name="Google Shape;233;p6"/>
            <p:cNvSpPr/>
            <p:nvPr/>
          </p:nvSpPr>
          <p:spPr>
            <a:xfrm>
              <a:off x="5293202" y="4894250"/>
              <a:ext cx="175791" cy="68781"/>
            </a:xfrm>
            <a:custGeom>
              <a:avLst/>
              <a:gdLst/>
              <a:ahLst/>
              <a:cxnLst/>
              <a:rect l="l" t="t" r="r" b="b"/>
              <a:pathLst>
                <a:path w="2017" h="788" extrusionOk="0">
                  <a:moveTo>
                    <a:pt x="1934" y="0"/>
                  </a:moveTo>
                  <a:cubicBezTo>
                    <a:pt x="1921" y="0"/>
                    <a:pt x="1908" y="3"/>
                    <a:pt x="1895" y="10"/>
                  </a:cubicBezTo>
                  <a:lnTo>
                    <a:pt x="49" y="617"/>
                  </a:lnTo>
                  <a:cubicBezTo>
                    <a:pt x="25" y="642"/>
                    <a:pt x="1" y="666"/>
                    <a:pt x="1" y="714"/>
                  </a:cubicBezTo>
                  <a:cubicBezTo>
                    <a:pt x="1" y="739"/>
                    <a:pt x="49" y="763"/>
                    <a:pt x="74" y="763"/>
                  </a:cubicBezTo>
                  <a:lnTo>
                    <a:pt x="98" y="787"/>
                  </a:lnTo>
                  <a:lnTo>
                    <a:pt x="1944" y="180"/>
                  </a:lnTo>
                  <a:cubicBezTo>
                    <a:pt x="1993" y="156"/>
                    <a:pt x="2017" y="107"/>
                    <a:pt x="1993" y="59"/>
                  </a:cubicBezTo>
                  <a:cubicBezTo>
                    <a:pt x="1993" y="23"/>
                    <a:pt x="1967" y="0"/>
                    <a:pt x="19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" name="Google Shape;234;p6"/>
            <p:cNvSpPr/>
            <p:nvPr/>
          </p:nvSpPr>
          <p:spPr>
            <a:xfrm>
              <a:off x="5311686" y="4882845"/>
              <a:ext cx="151164" cy="94255"/>
            </a:xfrm>
            <a:custGeom>
              <a:avLst/>
              <a:gdLst/>
              <a:ahLst/>
              <a:cxnLst/>
              <a:rect l="l" t="t" r="r" b="b"/>
              <a:pathLst>
                <a:path w="1734" h="1081" extrusionOk="0">
                  <a:moveTo>
                    <a:pt x="110" y="0"/>
                  </a:moveTo>
                  <a:cubicBezTo>
                    <a:pt x="38" y="0"/>
                    <a:pt x="0" y="92"/>
                    <a:pt x="82" y="133"/>
                  </a:cubicBezTo>
                  <a:lnTo>
                    <a:pt x="1588" y="1080"/>
                  </a:lnTo>
                  <a:lnTo>
                    <a:pt x="1637" y="1080"/>
                  </a:lnTo>
                  <a:cubicBezTo>
                    <a:pt x="1661" y="1080"/>
                    <a:pt x="1685" y="1080"/>
                    <a:pt x="1709" y="1056"/>
                  </a:cubicBezTo>
                  <a:cubicBezTo>
                    <a:pt x="1734" y="1007"/>
                    <a:pt x="1709" y="959"/>
                    <a:pt x="1685" y="935"/>
                  </a:cubicBezTo>
                  <a:lnTo>
                    <a:pt x="155" y="11"/>
                  </a:lnTo>
                  <a:cubicBezTo>
                    <a:pt x="139" y="4"/>
                    <a:pt x="124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" name="Google Shape;235;p6"/>
            <p:cNvSpPr/>
            <p:nvPr/>
          </p:nvSpPr>
          <p:spPr>
            <a:xfrm>
              <a:off x="5341356" y="4845142"/>
              <a:ext cx="96813" cy="157942"/>
            </a:xfrm>
            <a:custGeom>
              <a:avLst/>
              <a:gdLst/>
              <a:ahLst/>
              <a:cxnLst/>
              <a:rect l="l" t="t" r="r" b="b"/>
              <a:pathLst>
                <a:path w="1118" h="1814" extrusionOk="0">
                  <a:moveTo>
                    <a:pt x="1010" y="0"/>
                  </a:moveTo>
                  <a:cubicBezTo>
                    <a:pt x="984" y="0"/>
                    <a:pt x="962" y="12"/>
                    <a:pt x="947" y="41"/>
                  </a:cubicBezTo>
                  <a:lnTo>
                    <a:pt x="24" y="1717"/>
                  </a:lnTo>
                  <a:cubicBezTo>
                    <a:pt x="0" y="1741"/>
                    <a:pt x="24" y="1790"/>
                    <a:pt x="49" y="1814"/>
                  </a:cubicBezTo>
                  <a:lnTo>
                    <a:pt x="97" y="1814"/>
                  </a:lnTo>
                  <a:cubicBezTo>
                    <a:pt x="122" y="1814"/>
                    <a:pt x="146" y="1814"/>
                    <a:pt x="170" y="1790"/>
                  </a:cubicBezTo>
                  <a:lnTo>
                    <a:pt x="1093" y="113"/>
                  </a:lnTo>
                  <a:cubicBezTo>
                    <a:pt x="1118" y="89"/>
                    <a:pt x="1093" y="41"/>
                    <a:pt x="1069" y="16"/>
                  </a:cubicBezTo>
                  <a:cubicBezTo>
                    <a:pt x="1049" y="6"/>
                    <a:pt x="1029" y="0"/>
                    <a:pt x="10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" name="Google Shape;236;p6"/>
            <p:cNvSpPr/>
            <p:nvPr/>
          </p:nvSpPr>
          <p:spPr>
            <a:xfrm>
              <a:off x="5613677" y="4833003"/>
              <a:ext cx="33120" cy="89161"/>
            </a:xfrm>
            <a:custGeom>
              <a:avLst/>
              <a:gdLst/>
              <a:ahLst/>
              <a:cxnLst/>
              <a:rect l="l" t="t" r="r" b="b"/>
              <a:pathLst>
                <a:path w="671" h="1845" extrusionOk="0">
                  <a:moveTo>
                    <a:pt x="106" y="0"/>
                  </a:moveTo>
                  <a:cubicBezTo>
                    <a:pt x="55" y="0"/>
                    <a:pt x="0" y="47"/>
                    <a:pt x="15" y="119"/>
                  </a:cubicBezTo>
                  <a:lnTo>
                    <a:pt x="501" y="1796"/>
                  </a:lnTo>
                  <a:cubicBezTo>
                    <a:pt x="501" y="1820"/>
                    <a:pt x="525" y="1844"/>
                    <a:pt x="573" y="1844"/>
                  </a:cubicBezTo>
                  <a:lnTo>
                    <a:pt x="598" y="1844"/>
                  </a:lnTo>
                  <a:cubicBezTo>
                    <a:pt x="646" y="1844"/>
                    <a:pt x="671" y="1796"/>
                    <a:pt x="646" y="1747"/>
                  </a:cubicBezTo>
                  <a:lnTo>
                    <a:pt x="185" y="71"/>
                  </a:lnTo>
                  <a:cubicBezTo>
                    <a:pt x="175" y="22"/>
                    <a:pt x="141" y="0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" name="Google Shape;237;p6"/>
            <p:cNvSpPr/>
            <p:nvPr/>
          </p:nvSpPr>
          <p:spPr>
            <a:xfrm>
              <a:off x="5578002" y="4852599"/>
              <a:ext cx="97662" cy="38212"/>
            </a:xfrm>
            <a:custGeom>
              <a:avLst/>
              <a:gdLst/>
              <a:ahLst/>
              <a:cxnLst/>
              <a:rect l="l" t="t" r="r" b="b"/>
              <a:pathLst>
                <a:path w="2017" h="788" extrusionOk="0">
                  <a:moveTo>
                    <a:pt x="1934" y="0"/>
                  </a:moveTo>
                  <a:cubicBezTo>
                    <a:pt x="1921" y="0"/>
                    <a:pt x="1908" y="3"/>
                    <a:pt x="1895" y="10"/>
                  </a:cubicBezTo>
                  <a:lnTo>
                    <a:pt x="49" y="617"/>
                  </a:lnTo>
                  <a:cubicBezTo>
                    <a:pt x="25" y="642"/>
                    <a:pt x="1" y="666"/>
                    <a:pt x="1" y="714"/>
                  </a:cubicBezTo>
                  <a:cubicBezTo>
                    <a:pt x="1" y="739"/>
                    <a:pt x="49" y="763"/>
                    <a:pt x="74" y="763"/>
                  </a:cubicBezTo>
                  <a:lnTo>
                    <a:pt x="98" y="787"/>
                  </a:lnTo>
                  <a:lnTo>
                    <a:pt x="1944" y="180"/>
                  </a:lnTo>
                  <a:cubicBezTo>
                    <a:pt x="1993" y="156"/>
                    <a:pt x="2017" y="107"/>
                    <a:pt x="1993" y="59"/>
                  </a:cubicBezTo>
                  <a:cubicBezTo>
                    <a:pt x="1993" y="23"/>
                    <a:pt x="1967" y="0"/>
                    <a:pt x="19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" name="Google Shape;238;p6"/>
            <p:cNvSpPr/>
            <p:nvPr/>
          </p:nvSpPr>
          <p:spPr>
            <a:xfrm>
              <a:off x="5589378" y="4845360"/>
              <a:ext cx="83225" cy="51798"/>
            </a:xfrm>
            <a:custGeom>
              <a:avLst/>
              <a:gdLst/>
              <a:ahLst/>
              <a:cxnLst/>
              <a:rect l="l" t="t" r="r" b="b"/>
              <a:pathLst>
                <a:path w="1734" h="1081" extrusionOk="0">
                  <a:moveTo>
                    <a:pt x="110" y="0"/>
                  </a:moveTo>
                  <a:cubicBezTo>
                    <a:pt x="38" y="0"/>
                    <a:pt x="0" y="92"/>
                    <a:pt x="82" y="133"/>
                  </a:cubicBezTo>
                  <a:lnTo>
                    <a:pt x="1588" y="1080"/>
                  </a:lnTo>
                  <a:lnTo>
                    <a:pt x="1637" y="1080"/>
                  </a:lnTo>
                  <a:cubicBezTo>
                    <a:pt x="1661" y="1080"/>
                    <a:pt x="1685" y="1080"/>
                    <a:pt x="1709" y="1056"/>
                  </a:cubicBezTo>
                  <a:cubicBezTo>
                    <a:pt x="1734" y="1007"/>
                    <a:pt x="1709" y="959"/>
                    <a:pt x="1685" y="935"/>
                  </a:cubicBezTo>
                  <a:lnTo>
                    <a:pt x="155" y="11"/>
                  </a:lnTo>
                  <a:cubicBezTo>
                    <a:pt x="139" y="4"/>
                    <a:pt x="124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" name="Google Shape;239;p6"/>
            <p:cNvSpPr/>
            <p:nvPr/>
          </p:nvSpPr>
          <p:spPr>
            <a:xfrm>
              <a:off x="5605651" y="4825730"/>
              <a:ext cx="53502" cy="87463"/>
            </a:xfrm>
            <a:custGeom>
              <a:avLst/>
              <a:gdLst/>
              <a:ahLst/>
              <a:cxnLst/>
              <a:rect l="l" t="t" r="r" b="b"/>
              <a:pathLst>
                <a:path w="1118" h="1814" extrusionOk="0">
                  <a:moveTo>
                    <a:pt x="1010" y="0"/>
                  </a:moveTo>
                  <a:cubicBezTo>
                    <a:pt x="984" y="0"/>
                    <a:pt x="962" y="12"/>
                    <a:pt x="947" y="41"/>
                  </a:cubicBezTo>
                  <a:lnTo>
                    <a:pt x="24" y="1717"/>
                  </a:lnTo>
                  <a:cubicBezTo>
                    <a:pt x="0" y="1741"/>
                    <a:pt x="24" y="1790"/>
                    <a:pt x="49" y="1814"/>
                  </a:cubicBezTo>
                  <a:lnTo>
                    <a:pt x="97" y="1814"/>
                  </a:lnTo>
                  <a:cubicBezTo>
                    <a:pt x="122" y="1814"/>
                    <a:pt x="146" y="1814"/>
                    <a:pt x="170" y="1790"/>
                  </a:cubicBezTo>
                  <a:lnTo>
                    <a:pt x="1093" y="113"/>
                  </a:lnTo>
                  <a:cubicBezTo>
                    <a:pt x="1118" y="89"/>
                    <a:pt x="1093" y="41"/>
                    <a:pt x="1069" y="16"/>
                  </a:cubicBezTo>
                  <a:cubicBezTo>
                    <a:pt x="1049" y="6"/>
                    <a:pt x="1029" y="0"/>
                    <a:pt x="10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94" name="Google Shape;194;p6"/>
          <p:cNvSpPr txBox="1">
            <a:spLocks noGrp="1"/>
          </p:cNvSpPr>
          <p:nvPr>
            <p:ph type="title"/>
          </p:nvPr>
        </p:nvSpPr>
        <p:spPr>
          <a:xfrm>
            <a:off x="1005100" y="560133"/>
            <a:ext cx="9926400" cy="8620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5377494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1_Title only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1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oogle Shape;195;p6"/>
          <p:cNvGrpSpPr>
            <a:grpSpLocks/>
          </p:cNvGrpSpPr>
          <p:nvPr/>
        </p:nvGrpSpPr>
        <p:grpSpPr bwMode="auto">
          <a:xfrm rot="20354607" flipH="1">
            <a:off x="-381000" y="269875"/>
            <a:ext cx="1830388" cy="1663700"/>
            <a:chOff x="7844079" y="226728"/>
            <a:chExt cx="1373387" cy="1246991"/>
          </a:xfrm>
        </p:grpSpPr>
        <p:sp>
          <p:nvSpPr>
            <p:cNvPr id="4" name="Google Shape;196;p6"/>
            <p:cNvSpPr/>
            <p:nvPr/>
          </p:nvSpPr>
          <p:spPr>
            <a:xfrm rot="-1688081">
              <a:off x="8404284" y="291664"/>
              <a:ext cx="164378" cy="141596"/>
            </a:xfrm>
            <a:custGeom>
              <a:avLst/>
              <a:gdLst/>
              <a:ahLst/>
              <a:cxnLst/>
              <a:rect l="l" t="t" r="r" b="b"/>
              <a:pathLst>
                <a:path w="827" h="713" extrusionOk="0">
                  <a:moveTo>
                    <a:pt x="462" y="105"/>
                  </a:moveTo>
                  <a:cubicBezTo>
                    <a:pt x="802" y="105"/>
                    <a:pt x="802" y="615"/>
                    <a:pt x="462" y="615"/>
                  </a:cubicBezTo>
                  <a:cubicBezTo>
                    <a:pt x="317" y="591"/>
                    <a:pt x="219" y="494"/>
                    <a:pt x="219" y="348"/>
                  </a:cubicBezTo>
                  <a:cubicBezTo>
                    <a:pt x="219" y="202"/>
                    <a:pt x="341" y="105"/>
                    <a:pt x="462" y="105"/>
                  </a:cubicBezTo>
                  <a:close/>
                  <a:moveTo>
                    <a:pt x="481" y="1"/>
                  </a:moveTo>
                  <a:cubicBezTo>
                    <a:pt x="392" y="1"/>
                    <a:pt x="299" y="33"/>
                    <a:pt x="219" y="105"/>
                  </a:cubicBezTo>
                  <a:cubicBezTo>
                    <a:pt x="1" y="324"/>
                    <a:pt x="171" y="688"/>
                    <a:pt x="462" y="712"/>
                  </a:cubicBezTo>
                  <a:cubicBezTo>
                    <a:pt x="657" y="712"/>
                    <a:pt x="827" y="542"/>
                    <a:pt x="827" y="348"/>
                  </a:cubicBezTo>
                  <a:cubicBezTo>
                    <a:pt x="827" y="136"/>
                    <a:pt x="663" y="1"/>
                    <a:pt x="481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" name="Google Shape;197;p6"/>
            <p:cNvSpPr/>
            <p:nvPr/>
          </p:nvSpPr>
          <p:spPr>
            <a:xfrm rot="-1688081">
              <a:off x="7885669" y="508705"/>
              <a:ext cx="222744" cy="212988"/>
            </a:xfrm>
            <a:custGeom>
              <a:avLst/>
              <a:gdLst/>
              <a:ahLst/>
              <a:cxnLst/>
              <a:rect l="l" t="t" r="r" b="b"/>
              <a:pathLst>
                <a:path w="1119" h="1074" extrusionOk="0">
                  <a:moveTo>
                    <a:pt x="681" y="441"/>
                  </a:moveTo>
                  <a:cubicBezTo>
                    <a:pt x="681" y="441"/>
                    <a:pt x="681" y="441"/>
                    <a:pt x="681" y="466"/>
                  </a:cubicBezTo>
                  <a:cubicBezTo>
                    <a:pt x="681" y="466"/>
                    <a:pt x="657" y="490"/>
                    <a:pt x="584" y="490"/>
                  </a:cubicBezTo>
                  <a:cubicBezTo>
                    <a:pt x="608" y="466"/>
                    <a:pt x="632" y="441"/>
                    <a:pt x="657" y="441"/>
                  </a:cubicBezTo>
                  <a:close/>
                  <a:moveTo>
                    <a:pt x="384" y="97"/>
                  </a:moveTo>
                  <a:cubicBezTo>
                    <a:pt x="401" y="97"/>
                    <a:pt x="420" y="98"/>
                    <a:pt x="438" y="101"/>
                  </a:cubicBezTo>
                  <a:cubicBezTo>
                    <a:pt x="559" y="101"/>
                    <a:pt x="681" y="126"/>
                    <a:pt x="778" y="150"/>
                  </a:cubicBezTo>
                  <a:cubicBezTo>
                    <a:pt x="924" y="199"/>
                    <a:pt x="1021" y="369"/>
                    <a:pt x="972" y="514"/>
                  </a:cubicBezTo>
                  <a:cubicBezTo>
                    <a:pt x="924" y="733"/>
                    <a:pt x="705" y="976"/>
                    <a:pt x="559" y="976"/>
                  </a:cubicBezTo>
                  <a:lnTo>
                    <a:pt x="511" y="976"/>
                  </a:lnTo>
                  <a:cubicBezTo>
                    <a:pt x="414" y="879"/>
                    <a:pt x="438" y="733"/>
                    <a:pt x="511" y="612"/>
                  </a:cubicBezTo>
                  <a:cubicBezTo>
                    <a:pt x="608" y="587"/>
                    <a:pt x="754" y="563"/>
                    <a:pt x="778" y="490"/>
                  </a:cubicBezTo>
                  <a:cubicBezTo>
                    <a:pt x="802" y="441"/>
                    <a:pt x="778" y="393"/>
                    <a:pt x="754" y="369"/>
                  </a:cubicBezTo>
                  <a:cubicBezTo>
                    <a:pt x="730" y="344"/>
                    <a:pt x="705" y="344"/>
                    <a:pt x="681" y="344"/>
                  </a:cubicBezTo>
                  <a:cubicBezTo>
                    <a:pt x="608" y="344"/>
                    <a:pt x="535" y="417"/>
                    <a:pt x="462" y="514"/>
                  </a:cubicBezTo>
                  <a:cubicBezTo>
                    <a:pt x="441" y="519"/>
                    <a:pt x="419" y="521"/>
                    <a:pt x="398" y="521"/>
                  </a:cubicBezTo>
                  <a:cubicBezTo>
                    <a:pt x="299" y="521"/>
                    <a:pt x="202" y="477"/>
                    <a:pt x="122" y="417"/>
                  </a:cubicBezTo>
                  <a:cubicBezTo>
                    <a:pt x="98" y="369"/>
                    <a:pt x="98" y="344"/>
                    <a:pt x="122" y="296"/>
                  </a:cubicBezTo>
                  <a:cubicBezTo>
                    <a:pt x="165" y="168"/>
                    <a:pt x="263" y="97"/>
                    <a:pt x="384" y="97"/>
                  </a:cubicBezTo>
                  <a:close/>
                  <a:moveTo>
                    <a:pt x="386" y="1"/>
                  </a:moveTo>
                  <a:cubicBezTo>
                    <a:pt x="230" y="1"/>
                    <a:pt x="69" y="97"/>
                    <a:pt x="25" y="271"/>
                  </a:cubicBezTo>
                  <a:cubicBezTo>
                    <a:pt x="1" y="344"/>
                    <a:pt x="1" y="417"/>
                    <a:pt x="49" y="466"/>
                  </a:cubicBezTo>
                  <a:cubicBezTo>
                    <a:pt x="147" y="563"/>
                    <a:pt x="292" y="612"/>
                    <a:pt x="414" y="612"/>
                  </a:cubicBezTo>
                  <a:cubicBezTo>
                    <a:pt x="341" y="733"/>
                    <a:pt x="341" y="927"/>
                    <a:pt x="462" y="1049"/>
                  </a:cubicBezTo>
                  <a:cubicBezTo>
                    <a:pt x="487" y="1073"/>
                    <a:pt x="511" y="1073"/>
                    <a:pt x="559" y="1073"/>
                  </a:cubicBezTo>
                  <a:cubicBezTo>
                    <a:pt x="754" y="1073"/>
                    <a:pt x="1021" y="782"/>
                    <a:pt x="1070" y="539"/>
                  </a:cubicBezTo>
                  <a:cubicBezTo>
                    <a:pt x="1118" y="320"/>
                    <a:pt x="997" y="126"/>
                    <a:pt x="827" y="77"/>
                  </a:cubicBezTo>
                  <a:cubicBezTo>
                    <a:pt x="705" y="29"/>
                    <a:pt x="584" y="4"/>
                    <a:pt x="438" y="4"/>
                  </a:cubicBezTo>
                  <a:cubicBezTo>
                    <a:pt x="421" y="2"/>
                    <a:pt x="403" y="1"/>
                    <a:pt x="386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" name="Google Shape;198;p6"/>
            <p:cNvSpPr/>
            <p:nvPr/>
          </p:nvSpPr>
          <p:spPr>
            <a:xfrm rot="-1688081">
              <a:off x="7969074" y="265754"/>
              <a:ext cx="216788" cy="212988"/>
            </a:xfrm>
            <a:custGeom>
              <a:avLst/>
              <a:gdLst/>
              <a:ahLst/>
              <a:cxnLst/>
              <a:rect l="l" t="t" r="r" b="b"/>
              <a:pathLst>
                <a:path w="1094" h="1072" extrusionOk="0">
                  <a:moveTo>
                    <a:pt x="484" y="620"/>
                  </a:moveTo>
                  <a:cubicBezTo>
                    <a:pt x="474" y="660"/>
                    <a:pt x="413" y="681"/>
                    <a:pt x="413" y="681"/>
                  </a:cubicBezTo>
                  <a:cubicBezTo>
                    <a:pt x="433" y="641"/>
                    <a:pt x="452" y="634"/>
                    <a:pt x="484" y="620"/>
                  </a:cubicBezTo>
                  <a:close/>
                  <a:moveTo>
                    <a:pt x="480" y="88"/>
                  </a:moveTo>
                  <a:cubicBezTo>
                    <a:pt x="512" y="88"/>
                    <a:pt x="542" y="105"/>
                    <a:pt x="559" y="122"/>
                  </a:cubicBezTo>
                  <a:cubicBezTo>
                    <a:pt x="607" y="243"/>
                    <a:pt x="607" y="365"/>
                    <a:pt x="559" y="486"/>
                  </a:cubicBezTo>
                  <a:cubicBezTo>
                    <a:pt x="462" y="486"/>
                    <a:pt x="389" y="535"/>
                    <a:pt x="340" y="608"/>
                  </a:cubicBezTo>
                  <a:cubicBezTo>
                    <a:pt x="316" y="632"/>
                    <a:pt x="316" y="681"/>
                    <a:pt x="340" y="681"/>
                  </a:cubicBezTo>
                  <a:cubicBezTo>
                    <a:pt x="365" y="729"/>
                    <a:pt x="389" y="753"/>
                    <a:pt x="437" y="753"/>
                  </a:cubicBezTo>
                  <a:cubicBezTo>
                    <a:pt x="535" y="753"/>
                    <a:pt x="607" y="632"/>
                    <a:pt x="632" y="559"/>
                  </a:cubicBezTo>
                  <a:lnTo>
                    <a:pt x="778" y="559"/>
                  </a:lnTo>
                  <a:cubicBezTo>
                    <a:pt x="790" y="555"/>
                    <a:pt x="804" y="553"/>
                    <a:pt x="818" y="553"/>
                  </a:cubicBezTo>
                  <a:cubicBezTo>
                    <a:pt x="883" y="553"/>
                    <a:pt x="956" y="596"/>
                    <a:pt x="996" y="656"/>
                  </a:cubicBezTo>
                  <a:cubicBezTo>
                    <a:pt x="996" y="681"/>
                    <a:pt x="996" y="729"/>
                    <a:pt x="972" y="753"/>
                  </a:cubicBezTo>
                  <a:cubicBezTo>
                    <a:pt x="850" y="899"/>
                    <a:pt x="656" y="972"/>
                    <a:pt x="462" y="972"/>
                  </a:cubicBezTo>
                  <a:cubicBezTo>
                    <a:pt x="449" y="974"/>
                    <a:pt x="437" y="975"/>
                    <a:pt x="424" y="975"/>
                  </a:cubicBezTo>
                  <a:cubicBezTo>
                    <a:pt x="268" y="975"/>
                    <a:pt x="122" y="838"/>
                    <a:pt x="122" y="681"/>
                  </a:cubicBezTo>
                  <a:cubicBezTo>
                    <a:pt x="97" y="511"/>
                    <a:pt x="146" y="316"/>
                    <a:pt x="243" y="170"/>
                  </a:cubicBezTo>
                  <a:cubicBezTo>
                    <a:pt x="292" y="122"/>
                    <a:pt x="365" y="98"/>
                    <a:pt x="437" y="98"/>
                  </a:cubicBezTo>
                  <a:cubicBezTo>
                    <a:pt x="452" y="90"/>
                    <a:pt x="466" y="88"/>
                    <a:pt x="480" y="88"/>
                  </a:cubicBezTo>
                  <a:close/>
                  <a:moveTo>
                    <a:pt x="437" y="0"/>
                  </a:moveTo>
                  <a:cubicBezTo>
                    <a:pt x="340" y="0"/>
                    <a:pt x="243" y="49"/>
                    <a:pt x="170" y="122"/>
                  </a:cubicBezTo>
                  <a:cubicBezTo>
                    <a:pt x="49" y="292"/>
                    <a:pt x="0" y="511"/>
                    <a:pt x="24" y="705"/>
                  </a:cubicBezTo>
                  <a:cubicBezTo>
                    <a:pt x="24" y="910"/>
                    <a:pt x="195" y="1072"/>
                    <a:pt x="396" y="1072"/>
                  </a:cubicBezTo>
                  <a:cubicBezTo>
                    <a:pt x="410" y="1072"/>
                    <a:pt x="423" y="1071"/>
                    <a:pt x="437" y="1069"/>
                  </a:cubicBezTo>
                  <a:cubicBezTo>
                    <a:pt x="656" y="1069"/>
                    <a:pt x="875" y="972"/>
                    <a:pt x="1045" y="826"/>
                  </a:cubicBezTo>
                  <a:cubicBezTo>
                    <a:pt x="1069" y="753"/>
                    <a:pt x="1093" y="705"/>
                    <a:pt x="1069" y="632"/>
                  </a:cubicBezTo>
                  <a:cubicBezTo>
                    <a:pt x="1006" y="548"/>
                    <a:pt x="906" y="482"/>
                    <a:pt x="801" y="482"/>
                  </a:cubicBezTo>
                  <a:cubicBezTo>
                    <a:pt x="785" y="482"/>
                    <a:pt x="769" y="483"/>
                    <a:pt x="753" y="486"/>
                  </a:cubicBezTo>
                  <a:lnTo>
                    <a:pt x="656" y="486"/>
                  </a:lnTo>
                  <a:cubicBezTo>
                    <a:pt x="705" y="365"/>
                    <a:pt x="680" y="219"/>
                    <a:pt x="632" y="98"/>
                  </a:cubicBezTo>
                  <a:cubicBezTo>
                    <a:pt x="583" y="49"/>
                    <a:pt x="510" y="0"/>
                    <a:pt x="437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" name="Google Shape;199;p6"/>
            <p:cNvSpPr/>
            <p:nvPr/>
          </p:nvSpPr>
          <p:spPr>
            <a:xfrm rot="-1688081">
              <a:off x="8097840" y="455886"/>
              <a:ext cx="197730" cy="172533"/>
            </a:xfrm>
            <a:custGeom>
              <a:avLst/>
              <a:gdLst/>
              <a:ahLst/>
              <a:cxnLst/>
              <a:rect l="l" t="t" r="r" b="b"/>
              <a:pathLst>
                <a:path w="997" h="868" extrusionOk="0">
                  <a:moveTo>
                    <a:pt x="405" y="1"/>
                  </a:moveTo>
                  <a:cubicBezTo>
                    <a:pt x="214" y="1"/>
                    <a:pt x="67" y="97"/>
                    <a:pt x="49" y="168"/>
                  </a:cubicBezTo>
                  <a:cubicBezTo>
                    <a:pt x="0" y="363"/>
                    <a:pt x="49" y="557"/>
                    <a:pt x="195" y="703"/>
                  </a:cubicBezTo>
                  <a:cubicBezTo>
                    <a:pt x="350" y="801"/>
                    <a:pt x="529" y="867"/>
                    <a:pt x="667" y="867"/>
                  </a:cubicBezTo>
                  <a:cubicBezTo>
                    <a:pt x="767" y="867"/>
                    <a:pt x="844" y="833"/>
                    <a:pt x="875" y="751"/>
                  </a:cubicBezTo>
                  <a:cubicBezTo>
                    <a:pt x="996" y="484"/>
                    <a:pt x="875" y="168"/>
                    <a:pt x="632" y="47"/>
                  </a:cubicBezTo>
                  <a:cubicBezTo>
                    <a:pt x="553" y="14"/>
                    <a:pt x="476" y="1"/>
                    <a:pt x="40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" name="Google Shape;200;p6"/>
            <p:cNvSpPr/>
            <p:nvPr/>
          </p:nvSpPr>
          <p:spPr>
            <a:xfrm rot="-1688081">
              <a:off x="8096717" y="483916"/>
              <a:ext cx="91718" cy="96380"/>
            </a:xfrm>
            <a:custGeom>
              <a:avLst/>
              <a:gdLst/>
              <a:ahLst/>
              <a:cxnLst/>
              <a:rect l="l" t="t" r="r" b="b"/>
              <a:pathLst>
                <a:path w="463" h="487" extrusionOk="0">
                  <a:moveTo>
                    <a:pt x="462" y="0"/>
                  </a:moveTo>
                  <a:lnTo>
                    <a:pt x="1" y="486"/>
                  </a:lnTo>
                  <a:cubicBezTo>
                    <a:pt x="1" y="486"/>
                    <a:pt x="438" y="98"/>
                    <a:pt x="46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" name="Google Shape;201;p6"/>
            <p:cNvSpPr/>
            <p:nvPr/>
          </p:nvSpPr>
          <p:spPr>
            <a:xfrm rot="-1688081">
              <a:off x="8086977" y="473246"/>
              <a:ext cx="110777" cy="116608"/>
            </a:xfrm>
            <a:custGeom>
              <a:avLst/>
              <a:gdLst/>
              <a:ahLst/>
              <a:cxnLst/>
              <a:rect l="l" t="t" r="r" b="b"/>
              <a:pathLst>
                <a:path w="559" h="586" extrusionOk="0">
                  <a:moveTo>
                    <a:pt x="504" y="1"/>
                  </a:moveTo>
                  <a:cubicBezTo>
                    <a:pt x="487" y="1"/>
                    <a:pt x="471" y="9"/>
                    <a:pt x="462" y="27"/>
                  </a:cubicBezTo>
                  <a:cubicBezTo>
                    <a:pt x="340" y="197"/>
                    <a:pt x="195" y="367"/>
                    <a:pt x="25" y="489"/>
                  </a:cubicBezTo>
                  <a:cubicBezTo>
                    <a:pt x="0" y="513"/>
                    <a:pt x="0" y="537"/>
                    <a:pt x="25" y="562"/>
                  </a:cubicBezTo>
                  <a:cubicBezTo>
                    <a:pt x="25" y="562"/>
                    <a:pt x="49" y="562"/>
                    <a:pt x="49" y="586"/>
                  </a:cubicBezTo>
                  <a:cubicBezTo>
                    <a:pt x="73" y="562"/>
                    <a:pt x="73" y="562"/>
                    <a:pt x="73" y="562"/>
                  </a:cubicBezTo>
                  <a:cubicBezTo>
                    <a:pt x="267" y="416"/>
                    <a:pt x="413" y="246"/>
                    <a:pt x="559" y="51"/>
                  </a:cubicBezTo>
                  <a:cubicBezTo>
                    <a:pt x="559" y="21"/>
                    <a:pt x="531" y="1"/>
                    <a:pt x="504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" name="Google Shape;202;p6"/>
            <p:cNvSpPr/>
            <p:nvPr/>
          </p:nvSpPr>
          <p:spPr>
            <a:xfrm rot="-1688081">
              <a:off x="8145696" y="484405"/>
              <a:ext cx="102438" cy="116608"/>
            </a:xfrm>
            <a:custGeom>
              <a:avLst/>
              <a:gdLst/>
              <a:ahLst/>
              <a:cxnLst/>
              <a:rect l="l" t="t" r="r" b="b"/>
              <a:pathLst>
                <a:path w="511" h="584" extrusionOk="0">
                  <a:moveTo>
                    <a:pt x="510" y="1"/>
                  </a:moveTo>
                  <a:lnTo>
                    <a:pt x="0" y="584"/>
                  </a:lnTo>
                  <a:cubicBezTo>
                    <a:pt x="194" y="390"/>
                    <a:pt x="365" y="195"/>
                    <a:pt x="5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" name="Google Shape;203;p6"/>
            <p:cNvSpPr/>
            <p:nvPr/>
          </p:nvSpPr>
          <p:spPr>
            <a:xfrm rot="-1688081">
              <a:off x="8134246" y="477399"/>
              <a:ext cx="125070" cy="133266"/>
            </a:xfrm>
            <a:custGeom>
              <a:avLst/>
              <a:gdLst/>
              <a:ahLst/>
              <a:cxnLst/>
              <a:rect l="l" t="t" r="r" b="b"/>
              <a:pathLst>
                <a:path w="632" h="667" extrusionOk="0">
                  <a:moveTo>
                    <a:pt x="563" y="1"/>
                  </a:moveTo>
                  <a:cubicBezTo>
                    <a:pt x="547" y="1"/>
                    <a:pt x="535" y="18"/>
                    <a:pt x="535" y="35"/>
                  </a:cubicBezTo>
                  <a:cubicBezTo>
                    <a:pt x="389" y="254"/>
                    <a:pt x="219" y="448"/>
                    <a:pt x="25" y="594"/>
                  </a:cubicBezTo>
                  <a:cubicBezTo>
                    <a:pt x="0" y="618"/>
                    <a:pt x="0" y="642"/>
                    <a:pt x="25" y="667"/>
                  </a:cubicBezTo>
                  <a:lnTo>
                    <a:pt x="97" y="667"/>
                  </a:lnTo>
                  <a:cubicBezTo>
                    <a:pt x="292" y="496"/>
                    <a:pt x="486" y="278"/>
                    <a:pt x="632" y="59"/>
                  </a:cubicBezTo>
                  <a:cubicBezTo>
                    <a:pt x="632" y="35"/>
                    <a:pt x="608" y="11"/>
                    <a:pt x="583" y="11"/>
                  </a:cubicBezTo>
                  <a:cubicBezTo>
                    <a:pt x="576" y="3"/>
                    <a:pt x="569" y="1"/>
                    <a:pt x="563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" name="Google Shape;204;p6"/>
            <p:cNvSpPr/>
            <p:nvPr/>
          </p:nvSpPr>
          <p:spPr>
            <a:xfrm rot="-1688081">
              <a:off x="7849333" y="474447"/>
              <a:ext cx="145319" cy="57114"/>
            </a:xfrm>
            <a:custGeom>
              <a:avLst/>
              <a:gdLst/>
              <a:ahLst/>
              <a:cxnLst/>
              <a:rect l="l" t="t" r="r" b="b"/>
              <a:pathLst>
                <a:path w="729" h="287" extrusionOk="0">
                  <a:moveTo>
                    <a:pt x="254" y="0"/>
                  </a:moveTo>
                  <a:cubicBezTo>
                    <a:pt x="184" y="0"/>
                    <a:pt x="114" y="14"/>
                    <a:pt x="49" y="43"/>
                  </a:cubicBezTo>
                  <a:cubicBezTo>
                    <a:pt x="0" y="68"/>
                    <a:pt x="25" y="140"/>
                    <a:pt x="73" y="140"/>
                  </a:cubicBezTo>
                  <a:cubicBezTo>
                    <a:pt x="133" y="118"/>
                    <a:pt x="196" y="107"/>
                    <a:pt x="258" y="107"/>
                  </a:cubicBezTo>
                  <a:cubicBezTo>
                    <a:pt x="396" y="107"/>
                    <a:pt x="531" y="161"/>
                    <a:pt x="632" y="262"/>
                  </a:cubicBezTo>
                  <a:cubicBezTo>
                    <a:pt x="656" y="286"/>
                    <a:pt x="656" y="286"/>
                    <a:pt x="680" y="286"/>
                  </a:cubicBezTo>
                  <a:lnTo>
                    <a:pt x="705" y="286"/>
                  </a:lnTo>
                  <a:cubicBezTo>
                    <a:pt x="729" y="262"/>
                    <a:pt x="729" y="213"/>
                    <a:pt x="705" y="213"/>
                  </a:cubicBezTo>
                  <a:cubicBezTo>
                    <a:pt x="585" y="77"/>
                    <a:pt x="418" y="0"/>
                    <a:pt x="254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" name="Google Shape;205;p6"/>
            <p:cNvSpPr/>
            <p:nvPr/>
          </p:nvSpPr>
          <p:spPr>
            <a:xfrm rot="-1688081">
              <a:off x="8204018" y="501822"/>
              <a:ext cx="77425" cy="91621"/>
            </a:xfrm>
            <a:custGeom>
              <a:avLst/>
              <a:gdLst/>
              <a:ahLst/>
              <a:cxnLst/>
              <a:rect l="l" t="t" r="r" b="b"/>
              <a:pathLst>
                <a:path w="389" h="462" extrusionOk="0">
                  <a:moveTo>
                    <a:pt x="389" y="0"/>
                  </a:moveTo>
                  <a:lnTo>
                    <a:pt x="0" y="462"/>
                  </a:lnTo>
                  <a:cubicBezTo>
                    <a:pt x="0" y="462"/>
                    <a:pt x="364" y="146"/>
                    <a:pt x="38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" name="Google Shape;206;p6"/>
            <p:cNvSpPr/>
            <p:nvPr/>
          </p:nvSpPr>
          <p:spPr>
            <a:xfrm rot="-1688081">
              <a:off x="8189668" y="491995"/>
              <a:ext cx="101247" cy="111848"/>
            </a:xfrm>
            <a:custGeom>
              <a:avLst/>
              <a:gdLst/>
              <a:ahLst/>
              <a:cxnLst/>
              <a:rect l="l" t="t" r="r" b="b"/>
              <a:pathLst>
                <a:path w="511" h="566" extrusionOk="0">
                  <a:moveTo>
                    <a:pt x="462" y="1"/>
                  </a:moveTo>
                  <a:cubicBezTo>
                    <a:pt x="444" y="1"/>
                    <a:pt x="425" y="19"/>
                    <a:pt x="413" y="55"/>
                  </a:cubicBezTo>
                  <a:cubicBezTo>
                    <a:pt x="389" y="152"/>
                    <a:pt x="170" y="371"/>
                    <a:pt x="24" y="468"/>
                  </a:cubicBezTo>
                  <a:cubicBezTo>
                    <a:pt x="0" y="493"/>
                    <a:pt x="0" y="517"/>
                    <a:pt x="24" y="541"/>
                  </a:cubicBezTo>
                  <a:cubicBezTo>
                    <a:pt x="24" y="541"/>
                    <a:pt x="49" y="565"/>
                    <a:pt x="73" y="565"/>
                  </a:cubicBezTo>
                  <a:cubicBezTo>
                    <a:pt x="73" y="565"/>
                    <a:pt x="73" y="541"/>
                    <a:pt x="73" y="541"/>
                  </a:cubicBezTo>
                  <a:cubicBezTo>
                    <a:pt x="122" y="493"/>
                    <a:pt x="486" y="225"/>
                    <a:pt x="510" y="55"/>
                  </a:cubicBezTo>
                  <a:cubicBezTo>
                    <a:pt x="498" y="19"/>
                    <a:pt x="480" y="1"/>
                    <a:pt x="462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" name="Google Shape;207;p6"/>
            <p:cNvSpPr/>
            <p:nvPr/>
          </p:nvSpPr>
          <p:spPr>
            <a:xfrm rot="-1688081">
              <a:off x="7906533" y="365424"/>
              <a:ext cx="77425" cy="139215"/>
            </a:xfrm>
            <a:custGeom>
              <a:avLst/>
              <a:gdLst/>
              <a:ahLst/>
              <a:cxnLst/>
              <a:rect l="l" t="t" r="r" b="b"/>
              <a:pathLst>
                <a:path w="390" h="699" extrusionOk="0">
                  <a:moveTo>
                    <a:pt x="158" y="0"/>
                  </a:moveTo>
                  <a:cubicBezTo>
                    <a:pt x="146" y="0"/>
                    <a:pt x="134" y="6"/>
                    <a:pt x="122" y="18"/>
                  </a:cubicBezTo>
                  <a:cubicBezTo>
                    <a:pt x="0" y="237"/>
                    <a:pt x="98" y="529"/>
                    <a:pt x="292" y="699"/>
                  </a:cubicBezTo>
                  <a:lnTo>
                    <a:pt x="365" y="699"/>
                  </a:lnTo>
                  <a:cubicBezTo>
                    <a:pt x="389" y="674"/>
                    <a:pt x="389" y="650"/>
                    <a:pt x="365" y="626"/>
                  </a:cubicBezTo>
                  <a:cubicBezTo>
                    <a:pt x="171" y="504"/>
                    <a:pt x="122" y="261"/>
                    <a:pt x="195" y="67"/>
                  </a:cubicBezTo>
                  <a:cubicBezTo>
                    <a:pt x="219" y="43"/>
                    <a:pt x="219" y="18"/>
                    <a:pt x="195" y="18"/>
                  </a:cubicBezTo>
                  <a:cubicBezTo>
                    <a:pt x="183" y="6"/>
                    <a:pt x="171" y="0"/>
                    <a:pt x="158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" name="Google Shape;208;p6"/>
            <p:cNvSpPr/>
            <p:nvPr/>
          </p:nvSpPr>
          <p:spPr>
            <a:xfrm rot="-1688081">
              <a:off x="8626992" y="406417"/>
              <a:ext cx="366872" cy="1042332"/>
            </a:xfrm>
            <a:custGeom>
              <a:avLst/>
              <a:gdLst/>
              <a:ahLst/>
              <a:cxnLst/>
              <a:rect l="l" t="t" r="r" b="b"/>
              <a:pathLst>
                <a:path w="1848" h="5242" extrusionOk="0">
                  <a:moveTo>
                    <a:pt x="156" y="1"/>
                  </a:moveTo>
                  <a:cubicBezTo>
                    <a:pt x="122" y="1"/>
                    <a:pt x="86" y="7"/>
                    <a:pt x="49" y="19"/>
                  </a:cubicBezTo>
                  <a:cubicBezTo>
                    <a:pt x="25" y="19"/>
                    <a:pt x="1" y="43"/>
                    <a:pt x="1" y="68"/>
                  </a:cubicBezTo>
                  <a:cubicBezTo>
                    <a:pt x="25" y="92"/>
                    <a:pt x="25" y="116"/>
                    <a:pt x="49" y="116"/>
                  </a:cubicBezTo>
                  <a:lnTo>
                    <a:pt x="74" y="92"/>
                  </a:lnTo>
                  <a:lnTo>
                    <a:pt x="244" y="92"/>
                  </a:lnTo>
                  <a:cubicBezTo>
                    <a:pt x="251" y="99"/>
                    <a:pt x="258" y="102"/>
                    <a:pt x="265" y="102"/>
                  </a:cubicBezTo>
                  <a:cubicBezTo>
                    <a:pt x="280" y="102"/>
                    <a:pt x="292" y="85"/>
                    <a:pt x="292" y="68"/>
                  </a:cubicBezTo>
                  <a:cubicBezTo>
                    <a:pt x="292" y="43"/>
                    <a:pt x="268" y="19"/>
                    <a:pt x="244" y="19"/>
                  </a:cubicBezTo>
                  <a:cubicBezTo>
                    <a:pt x="220" y="7"/>
                    <a:pt x="189" y="1"/>
                    <a:pt x="156" y="1"/>
                  </a:cubicBezTo>
                  <a:close/>
                  <a:moveTo>
                    <a:pt x="438" y="43"/>
                  </a:moveTo>
                  <a:cubicBezTo>
                    <a:pt x="414" y="43"/>
                    <a:pt x="390" y="68"/>
                    <a:pt x="390" y="92"/>
                  </a:cubicBezTo>
                  <a:cubicBezTo>
                    <a:pt x="390" y="116"/>
                    <a:pt x="390" y="141"/>
                    <a:pt x="414" y="141"/>
                  </a:cubicBezTo>
                  <a:cubicBezTo>
                    <a:pt x="487" y="165"/>
                    <a:pt x="535" y="165"/>
                    <a:pt x="584" y="189"/>
                  </a:cubicBezTo>
                  <a:lnTo>
                    <a:pt x="608" y="189"/>
                  </a:lnTo>
                  <a:cubicBezTo>
                    <a:pt x="632" y="189"/>
                    <a:pt x="632" y="189"/>
                    <a:pt x="657" y="165"/>
                  </a:cubicBezTo>
                  <a:cubicBezTo>
                    <a:pt x="657" y="141"/>
                    <a:pt x="657" y="116"/>
                    <a:pt x="632" y="116"/>
                  </a:cubicBezTo>
                  <a:cubicBezTo>
                    <a:pt x="560" y="92"/>
                    <a:pt x="511" y="68"/>
                    <a:pt x="438" y="43"/>
                  </a:cubicBezTo>
                  <a:close/>
                  <a:moveTo>
                    <a:pt x="778" y="195"/>
                  </a:moveTo>
                  <a:cubicBezTo>
                    <a:pt x="766" y="195"/>
                    <a:pt x="754" y="201"/>
                    <a:pt x="754" y="213"/>
                  </a:cubicBezTo>
                  <a:cubicBezTo>
                    <a:pt x="730" y="238"/>
                    <a:pt x="730" y="262"/>
                    <a:pt x="754" y="286"/>
                  </a:cubicBezTo>
                  <a:cubicBezTo>
                    <a:pt x="803" y="311"/>
                    <a:pt x="851" y="359"/>
                    <a:pt x="875" y="384"/>
                  </a:cubicBezTo>
                  <a:cubicBezTo>
                    <a:pt x="900" y="408"/>
                    <a:pt x="900" y="408"/>
                    <a:pt x="924" y="408"/>
                  </a:cubicBezTo>
                  <a:lnTo>
                    <a:pt x="973" y="408"/>
                  </a:lnTo>
                  <a:cubicBezTo>
                    <a:pt x="973" y="384"/>
                    <a:pt x="973" y="359"/>
                    <a:pt x="973" y="335"/>
                  </a:cubicBezTo>
                  <a:cubicBezTo>
                    <a:pt x="924" y="286"/>
                    <a:pt x="875" y="238"/>
                    <a:pt x="803" y="213"/>
                  </a:cubicBezTo>
                  <a:cubicBezTo>
                    <a:pt x="803" y="201"/>
                    <a:pt x="790" y="195"/>
                    <a:pt x="778" y="195"/>
                  </a:cubicBezTo>
                  <a:close/>
                  <a:moveTo>
                    <a:pt x="1033" y="438"/>
                  </a:moveTo>
                  <a:cubicBezTo>
                    <a:pt x="1021" y="438"/>
                    <a:pt x="1009" y="444"/>
                    <a:pt x="997" y="456"/>
                  </a:cubicBezTo>
                  <a:cubicBezTo>
                    <a:pt x="973" y="456"/>
                    <a:pt x="973" y="505"/>
                    <a:pt x="997" y="529"/>
                  </a:cubicBezTo>
                  <a:cubicBezTo>
                    <a:pt x="1021" y="578"/>
                    <a:pt x="1045" y="626"/>
                    <a:pt x="1070" y="675"/>
                  </a:cubicBezTo>
                  <a:cubicBezTo>
                    <a:pt x="1070" y="699"/>
                    <a:pt x="1094" y="724"/>
                    <a:pt x="1118" y="724"/>
                  </a:cubicBezTo>
                  <a:lnTo>
                    <a:pt x="1118" y="699"/>
                  </a:lnTo>
                  <a:cubicBezTo>
                    <a:pt x="1143" y="675"/>
                    <a:pt x="1167" y="651"/>
                    <a:pt x="1143" y="626"/>
                  </a:cubicBezTo>
                  <a:cubicBezTo>
                    <a:pt x="1118" y="578"/>
                    <a:pt x="1094" y="505"/>
                    <a:pt x="1070" y="456"/>
                  </a:cubicBezTo>
                  <a:cubicBezTo>
                    <a:pt x="1058" y="444"/>
                    <a:pt x="1045" y="438"/>
                    <a:pt x="1033" y="438"/>
                  </a:cubicBezTo>
                  <a:close/>
                  <a:moveTo>
                    <a:pt x="1143" y="796"/>
                  </a:moveTo>
                  <a:cubicBezTo>
                    <a:pt x="1118" y="821"/>
                    <a:pt x="1118" y="845"/>
                    <a:pt x="1118" y="869"/>
                  </a:cubicBezTo>
                  <a:cubicBezTo>
                    <a:pt x="1118" y="918"/>
                    <a:pt x="1143" y="991"/>
                    <a:pt x="1143" y="991"/>
                  </a:cubicBezTo>
                  <a:lnTo>
                    <a:pt x="1143" y="1039"/>
                  </a:lnTo>
                  <a:cubicBezTo>
                    <a:pt x="1143" y="1064"/>
                    <a:pt x="1167" y="1088"/>
                    <a:pt x="1191" y="1088"/>
                  </a:cubicBezTo>
                  <a:cubicBezTo>
                    <a:pt x="1215" y="1088"/>
                    <a:pt x="1240" y="1064"/>
                    <a:pt x="1240" y="1039"/>
                  </a:cubicBezTo>
                  <a:cubicBezTo>
                    <a:pt x="1240" y="1015"/>
                    <a:pt x="1240" y="1015"/>
                    <a:pt x="1240" y="991"/>
                  </a:cubicBezTo>
                  <a:cubicBezTo>
                    <a:pt x="1215" y="942"/>
                    <a:pt x="1215" y="894"/>
                    <a:pt x="1215" y="845"/>
                  </a:cubicBezTo>
                  <a:cubicBezTo>
                    <a:pt x="1191" y="821"/>
                    <a:pt x="1167" y="796"/>
                    <a:pt x="1143" y="796"/>
                  </a:cubicBezTo>
                  <a:close/>
                  <a:moveTo>
                    <a:pt x="1191" y="1185"/>
                  </a:moveTo>
                  <a:cubicBezTo>
                    <a:pt x="1167" y="1185"/>
                    <a:pt x="1143" y="1209"/>
                    <a:pt x="1143" y="1234"/>
                  </a:cubicBezTo>
                  <a:cubicBezTo>
                    <a:pt x="1143" y="1282"/>
                    <a:pt x="1143" y="1355"/>
                    <a:pt x="1118" y="1404"/>
                  </a:cubicBezTo>
                  <a:cubicBezTo>
                    <a:pt x="1118" y="1428"/>
                    <a:pt x="1143" y="1452"/>
                    <a:pt x="1167" y="1452"/>
                  </a:cubicBezTo>
                  <a:cubicBezTo>
                    <a:pt x="1191" y="1452"/>
                    <a:pt x="1215" y="1452"/>
                    <a:pt x="1215" y="1428"/>
                  </a:cubicBezTo>
                  <a:cubicBezTo>
                    <a:pt x="1215" y="1355"/>
                    <a:pt x="1240" y="1307"/>
                    <a:pt x="1240" y="1234"/>
                  </a:cubicBezTo>
                  <a:cubicBezTo>
                    <a:pt x="1240" y="1209"/>
                    <a:pt x="1215" y="1185"/>
                    <a:pt x="1191" y="1185"/>
                  </a:cubicBezTo>
                  <a:close/>
                  <a:moveTo>
                    <a:pt x="1107" y="1549"/>
                  </a:moveTo>
                  <a:cubicBezTo>
                    <a:pt x="1093" y="1549"/>
                    <a:pt x="1078" y="1557"/>
                    <a:pt x="1070" y="1574"/>
                  </a:cubicBezTo>
                  <a:cubicBezTo>
                    <a:pt x="1045" y="1622"/>
                    <a:pt x="997" y="1695"/>
                    <a:pt x="973" y="1744"/>
                  </a:cubicBezTo>
                  <a:cubicBezTo>
                    <a:pt x="948" y="1744"/>
                    <a:pt x="948" y="1792"/>
                    <a:pt x="973" y="1792"/>
                  </a:cubicBezTo>
                  <a:lnTo>
                    <a:pt x="1045" y="1792"/>
                  </a:lnTo>
                  <a:cubicBezTo>
                    <a:pt x="1094" y="1744"/>
                    <a:pt x="1118" y="1671"/>
                    <a:pt x="1143" y="1622"/>
                  </a:cubicBezTo>
                  <a:cubicBezTo>
                    <a:pt x="1158" y="1575"/>
                    <a:pt x="1133" y="1549"/>
                    <a:pt x="1107" y="1549"/>
                  </a:cubicBezTo>
                  <a:close/>
                  <a:moveTo>
                    <a:pt x="438" y="1792"/>
                  </a:moveTo>
                  <a:cubicBezTo>
                    <a:pt x="394" y="1792"/>
                    <a:pt x="390" y="1893"/>
                    <a:pt x="426" y="1893"/>
                  </a:cubicBezTo>
                  <a:cubicBezTo>
                    <a:pt x="430" y="1893"/>
                    <a:pt x="434" y="1892"/>
                    <a:pt x="438" y="1890"/>
                  </a:cubicBezTo>
                  <a:lnTo>
                    <a:pt x="632" y="1890"/>
                  </a:lnTo>
                  <a:cubicBezTo>
                    <a:pt x="657" y="1890"/>
                    <a:pt x="681" y="1890"/>
                    <a:pt x="681" y="1841"/>
                  </a:cubicBezTo>
                  <a:cubicBezTo>
                    <a:pt x="681" y="1817"/>
                    <a:pt x="657" y="1817"/>
                    <a:pt x="632" y="1792"/>
                  </a:cubicBezTo>
                  <a:close/>
                  <a:moveTo>
                    <a:pt x="244" y="1841"/>
                  </a:moveTo>
                  <a:cubicBezTo>
                    <a:pt x="171" y="1865"/>
                    <a:pt x="98" y="1914"/>
                    <a:pt x="74" y="1963"/>
                  </a:cubicBezTo>
                  <a:cubicBezTo>
                    <a:pt x="49" y="1987"/>
                    <a:pt x="49" y="2011"/>
                    <a:pt x="74" y="2011"/>
                  </a:cubicBezTo>
                  <a:cubicBezTo>
                    <a:pt x="74" y="2023"/>
                    <a:pt x="74" y="2029"/>
                    <a:pt x="77" y="2029"/>
                  </a:cubicBezTo>
                  <a:cubicBezTo>
                    <a:pt x="80" y="2029"/>
                    <a:pt x="86" y="2023"/>
                    <a:pt x="98" y="2011"/>
                  </a:cubicBezTo>
                  <a:cubicBezTo>
                    <a:pt x="98" y="2023"/>
                    <a:pt x="104" y="2029"/>
                    <a:pt x="110" y="2029"/>
                  </a:cubicBezTo>
                  <a:cubicBezTo>
                    <a:pt x="116" y="2029"/>
                    <a:pt x="122" y="2023"/>
                    <a:pt x="122" y="2011"/>
                  </a:cubicBezTo>
                  <a:cubicBezTo>
                    <a:pt x="171" y="1987"/>
                    <a:pt x="220" y="1938"/>
                    <a:pt x="268" y="1938"/>
                  </a:cubicBezTo>
                  <a:cubicBezTo>
                    <a:pt x="292" y="1938"/>
                    <a:pt x="317" y="1914"/>
                    <a:pt x="292" y="1865"/>
                  </a:cubicBezTo>
                  <a:cubicBezTo>
                    <a:pt x="292" y="1841"/>
                    <a:pt x="268" y="1841"/>
                    <a:pt x="244" y="1841"/>
                  </a:cubicBezTo>
                  <a:close/>
                  <a:moveTo>
                    <a:pt x="803" y="1841"/>
                  </a:moveTo>
                  <a:cubicBezTo>
                    <a:pt x="778" y="1841"/>
                    <a:pt x="754" y="1841"/>
                    <a:pt x="754" y="1865"/>
                  </a:cubicBezTo>
                  <a:cubicBezTo>
                    <a:pt x="754" y="1890"/>
                    <a:pt x="754" y="1914"/>
                    <a:pt x="778" y="1938"/>
                  </a:cubicBezTo>
                  <a:lnTo>
                    <a:pt x="705" y="1987"/>
                  </a:lnTo>
                  <a:cubicBezTo>
                    <a:pt x="681" y="2011"/>
                    <a:pt x="681" y="2035"/>
                    <a:pt x="705" y="2060"/>
                  </a:cubicBezTo>
                  <a:lnTo>
                    <a:pt x="754" y="2060"/>
                  </a:lnTo>
                  <a:cubicBezTo>
                    <a:pt x="754" y="2060"/>
                    <a:pt x="754" y="2060"/>
                    <a:pt x="754" y="2035"/>
                  </a:cubicBezTo>
                  <a:cubicBezTo>
                    <a:pt x="803" y="2011"/>
                    <a:pt x="827" y="1987"/>
                    <a:pt x="875" y="1938"/>
                  </a:cubicBezTo>
                  <a:lnTo>
                    <a:pt x="948" y="1963"/>
                  </a:lnTo>
                  <a:cubicBezTo>
                    <a:pt x="955" y="1970"/>
                    <a:pt x="963" y="1973"/>
                    <a:pt x="970" y="1973"/>
                  </a:cubicBezTo>
                  <a:cubicBezTo>
                    <a:pt x="987" y="1973"/>
                    <a:pt x="1004" y="1955"/>
                    <a:pt x="1021" y="1938"/>
                  </a:cubicBezTo>
                  <a:cubicBezTo>
                    <a:pt x="1021" y="1914"/>
                    <a:pt x="997" y="1890"/>
                    <a:pt x="997" y="1890"/>
                  </a:cubicBezTo>
                  <a:lnTo>
                    <a:pt x="900" y="1841"/>
                  </a:lnTo>
                  <a:close/>
                  <a:moveTo>
                    <a:pt x="1143" y="1993"/>
                  </a:moveTo>
                  <a:cubicBezTo>
                    <a:pt x="1130" y="1993"/>
                    <a:pt x="1118" y="1999"/>
                    <a:pt x="1118" y="2011"/>
                  </a:cubicBezTo>
                  <a:cubicBezTo>
                    <a:pt x="1094" y="2035"/>
                    <a:pt x="1094" y="2060"/>
                    <a:pt x="1118" y="2084"/>
                  </a:cubicBezTo>
                  <a:cubicBezTo>
                    <a:pt x="1167" y="2108"/>
                    <a:pt x="1191" y="2157"/>
                    <a:pt x="1240" y="2205"/>
                  </a:cubicBezTo>
                  <a:cubicBezTo>
                    <a:pt x="1240" y="2205"/>
                    <a:pt x="1264" y="2205"/>
                    <a:pt x="1264" y="2230"/>
                  </a:cubicBezTo>
                  <a:lnTo>
                    <a:pt x="1313" y="2230"/>
                  </a:lnTo>
                  <a:cubicBezTo>
                    <a:pt x="1337" y="2205"/>
                    <a:pt x="1337" y="2181"/>
                    <a:pt x="1313" y="2157"/>
                  </a:cubicBezTo>
                  <a:cubicBezTo>
                    <a:pt x="1264" y="2108"/>
                    <a:pt x="1215" y="2060"/>
                    <a:pt x="1167" y="2011"/>
                  </a:cubicBezTo>
                  <a:cubicBezTo>
                    <a:pt x="1167" y="1999"/>
                    <a:pt x="1155" y="1993"/>
                    <a:pt x="1143" y="1993"/>
                  </a:cubicBezTo>
                  <a:close/>
                  <a:moveTo>
                    <a:pt x="585" y="2074"/>
                  </a:moveTo>
                  <a:cubicBezTo>
                    <a:pt x="576" y="2074"/>
                    <a:pt x="567" y="2077"/>
                    <a:pt x="560" y="2084"/>
                  </a:cubicBezTo>
                  <a:cubicBezTo>
                    <a:pt x="511" y="2108"/>
                    <a:pt x="462" y="2133"/>
                    <a:pt x="414" y="2157"/>
                  </a:cubicBezTo>
                  <a:cubicBezTo>
                    <a:pt x="365" y="2157"/>
                    <a:pt x="365" y="2230"/>
                    <a:pt x="414" y="2254"/>
                  </a:cubicBezTo>
                  <a:lnTo>
                    <a:pt x="438" y="2230"/>
                  </a:lnTo>
                  <a:cubicBezTo>
                    <a:pt x="487" y="2205"/>
                    <a:pt x="560" y="2181"/>
                    <a:pt x="608" y="2157"/>
                  </a:cubicBezTo>
                  <a:cubicBezTo>
                    <a:pt x="632" y="2157"/>
                    <a:pt x="632" y="2133"/>
                    <a:pt x="632" y="2108"/>
                  </a:cubicBezTo>
                  <a:cubicBezTo>
                    <a:pt x="632" y="2091"/>
                    <a:pt x="608" y="2074"/>
                    <a:pt x="585" y="2074"/>
                  </a:cubicBezTo>
                  <a:close/>
                  <a:moveTo>
                    <a:pt x="49" y="2108"/>
                  </a:moveTo>
                  <a:cubicBezTo>
                    <a:pt x="25" y="2133"/>
                    <a:pt x="1" y="2157"/>
                    <a:pt x="25" y="2181"/>
                  </a:cubicBezTo>
                  <a:cubicBezTo>
                    <a:pt x="74" y="2230"/>
                    <a:pt x="147" y="2278"/>
                    <a:pt x="220" y="2278"/>
                  </a:cubicBezTo>
                  <a:lnTo>
                    <a:pt x="244" y="2278"/>
                  </a:lnTo>
                  <a:cubicBezTo>
                    <a:pt x="244" y="2278"/>
                    <a:pt x="268" y="2254"/>
                    <a:pt x="268" y="2230"/>
                  </a:cubicBezTo>
                  <a:cubicBezTo>
                    <a:pt x="268" y="2205"/>
                    <a:pt x="244" y="2181"/>
                    <a:pt x="220" y="2181"/>
                  </a:cubicBezTo>
                  <a:cubicBezTo>
                    <a:pt x="195" y="2181"/>
                    <a:pt x="122" y="2181"/>
                    <a:pt x="98" y="2133"/>
                  </a:cubicBezTo>
                  <a:cubicBezTo>
                    <a:pt x="98" y="2108"/>
                    <a:pt x="74" y="2108"/>
                    <a:pt x="49" y="2108"/>
                  </a:cubicBezTo>
                  <a:close/>
                  <a:moveTo>
                    <a:pt x="1361" y="2278"/>
                  </a:moveTo>
                  <a:cubicBezTo>
                    <a:pt x="1337" y="2303"/>
                    <a:pt x="1313" y="2327"/>
                    <a:pt x="1337" y="2351"/>
                  </a:cubicBezTo>
                  <a:cubicBezTo>
                    <a:pt x="1337" y="2400"/>
                    <a:pt x="1361" y="2448"/>
                    <a:pt x="1361" y="2521"/>
                  </a:cubicBezTo>
                  <a:cubicBezTo>
                    <a:pt x="1361" y="2546"/>
                    <a:pt x="1386" y="2570"/>
                    <a:pt x="1410" y="2570"/>
                  </a:cubicBezTo>
                  <a:cubicBezTo>
                    <a:pt x="1434" y="2570"/>
                    <a:pt x="1458" y="2546"/>
                    <a:pt x="1458" y="2521"/>
                  </a:cubicBezTo>
                  <a:cubicBezTo>
                    <a:pt x="1458" y="2448"/>
                    <a:pt x="1434" y="2375"/>
                    <a:pt x="1410" y="2327"/>
                  </a:cubicBezTo>
                  <a:cubicBezTo>
                    <a:pt x="1410" y="2303"/>
                    <a:pt x="1361" y="2278"/>
                    <a:pt x="1361" y="2278"/>
                  </a:cubicBezTo>
                  <a:close/>
                  <a:moveTo>
                    <a:pt x="1402" y="2657"/>
                  </a:moveTo>
                  <a:cubicBezTo>
                    <a:pt x="1383" y="2657"/>
                    <a:pt x="1378" y="2674"/>
                    <a:pt x="1361" y="2691"/>
                  </a:cubicBezTo>
                  <a:cubicBezTo>
                    <a:pt x="1361" y="2764"/>
                    <a:pt x="1337" y="2813"/>
                    <a:pt x="1313" y="2861"/>
                  </a:cubicBezTo>
                  <a:cubicBezTo>
                    <a:pt x="1313" y="2886"/>
                    <a:pt x="1337" y="2910"/>
                    <a:pt x="1361" y="2934"/>
                  </a:cubicBezTo>
                  <a:cubicBezTo>
                    <a:pt x="1386" y="2934"/>
                    <a:pt x="1410" y="2934"/>
                    <a:pt x="1410" y="2910"/>
                  </a:cubicBezTo>
                  <a:cubicBezTo>
                    <a:pt x="1434" y="2837"/>
                    <a:pt x="1458" y="2764"/>
                    <a:pt x="1458" y="2716"/>
                  </a:cubicBezTo>
                  <a:cubicBezTo>
                    <a:pt x="1458" y="2691"/>
                    <a:pt x="1458" y="2667"/>
                    <a:pt x="1434" y="2667"/>
                  </a:cubicBezTo>
                  <a:cubicBezTo>
                    <a:pt x="1420" y="2660"/>
                    <a:pt x="1410" y="2657"/>
                    <a:pt x="1402" y="2657"/>
                  </a:cubicBezTo>
                  <a:close/>
                  <a:moveTo>
                    <a:pt x="1288" y="3021"/>
                  </a:moveTo>
                  <a:cubicBezTo>
                    <a:pt x="1272" y="3021"/>
                    <a:pt x="1256" y="3031"/>
                    <a:pt x="1240" y="3031"/>
                  </a:cubicBezTo>
                  <a:lnTo>
                    <a:pt x="1167" y="3201"/>
                  </a:lnTo>
                  <a:cubicBezTo>
                    <a:pt x="1143" y="3226"/>
                    <a:pt x="1167" y="3250"/>
                    <a:pt x="1191" y="3274"/>
                  </a:cubicBezTo>
                  <a:cubicBezTo>
                    <a:pt x="1215" y="3274"/>
                    <a:pt x="1240" y="3274"/>
                    <a:pt x="1240" y="3250"/>
                  </a:cubicBezTo>
                  <a:cubicBezTo>
                    <a:pt x="1264" y="3201"/>
                    <a:pt x="1313" y="3153"/>
                    <a:pt x="1337" y="3080"/>
                  </a:cubicBezTo>
                  <a:cubicBezTo>
                    <a:pt x="1337" y="3056"/>
                    <a:pt x="1337" y="3031"/>
                    <a:pt x="1313" y="3031"/>
                  </a:cubicBezTo>
                  <a:cubicBezTo>
                    <a:pt x="1305" y="3023"/>
                    <a:pt x="1296" y="3021"/>
                    <a:pt x="1288" y="3021"/>
                  </a:cubicBezTo>
                  <a:close/>
                  <a:moveTo>
                    <a:pt x="1124" y="3351"/>
                  </a:moveTo>
                  <a:cubicBezTo>
                    <a:pt x="1112" y="3351"/>
                    <a:pt x="1101" y="3357"/>
                    <a:pt x="1094" y="3371"/>
                  </a:cubicBezTo>
                  <a:cubicBezTo>
                    <a:pt x="1045" y="3444"/>
                    <a:pt x="1021" y="3493"/>
                    <a:pt x="997" y="3542"/>
                  </a:cubicBezTo>
                  <a:cubicBezTo>
                    <a:pt x="973" y="3542"/>
                    <a:pt x="973" y="3566"/>
                    <a:pt x="997" y="3590"/>
                  </a:cubicBezTo>
                  <a:lnTo>
                    <a:pt x="1070" y="3590"/>
                  </a:lnTo>
                  <a:cubicBezTo>
                    <a:pt x="1094" y="3542"/>
                    <a:pt x="1143" y="3493"/>
                    <a:pt x="1167" y="3420"/>
                  </a:cubicBezTo>
                  <a:cubicBezTo>
                    <a:pt x="1184" y="3386"/>
                    <a:pt x="1153" y="3351"/>
                    <a:pt x="1124" y="3351"/>
                  </a:cubicBezTo>
                  <a:close/>
                  <a:moveTo>
                    <a:pt x="705" y="3566"/>
                  </a:moveTo>
                  <a:cubicBezTo>
                    <a:pt x="632" y="3566"/>
                    <a:pt x="560" y="3590"/>
                    <a:pt x="511" y="3639"/>
                  </a:cubicBezTo>
                  <a:cubicBezTo>
                    <a:pt x="487" y="3639"/>
                    <a:pt x="487" y="3687"/>
                    <a:pt x="511" y="3687"/>
                  </a:cubicBezTo>
                  <a:cubicBezTo>
                    <a:pt x="511" y="3699"/>
                    <a:pt x="511" y="3705"/>
                    <a:pt x="514" y="3705"/>
                  </a:cubicBezTo>
                  <a:cubicBezTo>
                    <a:pt x="517" y="3705"/>
                    <a:pt x="523" y="3699"/>
                    <a:pt x="535" y="3687"/>
                  </a:cubicBezTo>
                  <a:cubicBezTo>
                    <a:pt x="535" y="3687"/>
                    <a:pt x="535" y="3712"/>
                    <a:pt x="560" y="3712"/>
                  </a:cubicBezTo>
                  <a:cubicBezTo>
                    <a:pt x="608" y="3663"/>
                    <a:pt x="657" y="3663"/>
                    <a:pt x="705" y="3663"/>
                  </a:cubicBezTo>
                  <a:cubicBezTo>
                    <a:pt x="730" y="3663"/>
                    <a:pt x="754" y="3639"/>
                    <a:pt x="754" y="3614"/>
                  </a:cubicBezTo>
                  <a:cubicBezTo>
                    <a:pt x="754" y="3590"/>
                    <a:pt x="730" y="3566"/>
                    <a:pt x="705" y="3566"/>
                  </a:cubicBezTo>
                  <a:close/>
                  <a:moveTo>
                    <a:pt x="900" y="3590"/>
                  </a:moveTo>
                  <a:cubicBezTo>
                    <a:pt x="875" y="3590"/>
                    <a:pt x="851" y="3614"/>
                    <a:pt x="851" y="3639"/>
                  </a:cubicBezTo>
                  <a:cubicBezTo>
                    <a:pt x="827" y="3639"/>
                    <a:pt x="851" y="3663"/>
                    <a:pt x="851" y="3687"/>
                  </a:cubicBezTo>
                  <a:cubicBezTo>
                    <a:pt x="827" y="3736"/>
                    <a:pt x="778" y="3760"/>
                    <a:pt x="730" y="3809"/>
                  </a:cubicBezTo>
                  <a:cubicBezTo>
                    <a:pt x="730" y="3833"/>
                    <a:pt x="730" y="3857"/>
                    <a:pt x="730" y="3882"/>
                  </a:cubicBezTo>
                  <a:lnTo>
                    <a:pt x="803" y="3882"/>
                  </a:lnTo>
                  <a:cubicBezTo>
                    <a:pt x="851" y="3833"/>
                    <a:pt x="900" y="3784"/>
                    <a:pt x="948" y="3736"/>
                  </a:cubicBezTo>
                  <a:cubicBezTo>
                    <a:pt x="948" y="3736"/>
                    <a:pt x="948" y="3712"/>
                    <a:pt x="948" y="3712"/>
                  </a:cubicBezTo>
                  <a:cubicBezTo>
                    <a:pt x="973" y="3712"/>
                    <a:pt x="1021" y="3736"/>
                    <a:pt x="1045" y="3736"/>
                  </a:cubicBezTo>
                  <a:cubicBezTo>
                    <a:pt x="1053" y="3743"/>
                    <a:pt x="1060" y="3746"/>
                    <a:pt x="1067" y="3746"/>
                  </a:cubicBezTo>
                  <a:cubicBezTo>
                    <a:pt x="1084" y="3746"/>
                    <a:pt x="1101" y="3729"/>
                    <a:pt x="1118" y="3712"/>
                  </a:cubicBezTo>
                  <a:cubicBezTo>
                    <a:pt x="1118" y="3712"/>
                    <a:pt x="1118" y="3663"/>
                    <a:pt x="1094" y="3663"/>
                  </a:cubicBezTo>
                  <a:cubicBezTo>
                    <a:pt x="1021" y="3639"/>
                    <a:pt x="973" y="3614"/>
                    <a:pt x="900" y="3590"/>
                  </a:cubicBezTo>
                  <a:close/>
                  <a:moveTo>
                    <a:pt x="1231" y="3742"/>
                  </a:moveTo>
                  <a:cubicBezTo>
                    <a:pt x="1222" y="3742"/>
                    <a:pt x="1215" y="3748"/>
                    <a:pt x="1215" y="3760"/>
                  </a:cubicBezTo>
                  <a:cubicBezTo>
                    <a:pt x="1191" y="3784"/>
                    <a:pt x="1191" y="3809"/>
                    <a:pt x="1215" y="3833"/>
                  </a:cubicBezTo>
                  <a:cubicBezTo>
                    <a:pt x="1264" y="3857"/>
                    <a:pt x="1313" y="3882"/>
                    <a:pt x="1361" y="3930"/>
                  </a:cubicBezTo>
                  <a:lnTo>
                    <a:pt x="1386" y="3930"/>
                  </a:lnTo>
                  <a:cubicBezTo>
                    <a:pt x="1386" y="3930"/>
                    <a:pt x="1396" y="3941"/>
                    <a:pt x="1411" y="3941"/>
                  </a:cubicBezTo>
                  <a:cubicBezTo>
                    <a:pt x="1418" y="3941"/>
                    <a:pt x="1426" y="3938"/>
                    <a:pt x="1434" y="3930"/>
                  </a:cubicBezTo>
                  <a:cubicBezTo>
                    <a:pt x="1434" y="3930"/>
                    <a:pt x="1434" y="3882"/>
                    <a:pt x="1434" y="3882"/>
                  </a:cubicBezTo>
                  <a:cubicBezTo>
                    <a:pt x="1386" y="3833"/>
                    <a:pt x="1313" y="3784"/>
                    <a:pt x="1264" y="3760"/>
                  </a:cubicBezTo>
                  <a:cubicBezTo>
                    <a:pt x="1252" y="3748"/>
                    <a:pt x="1240" y="3742"/>
                    <a:pt x="1231" y="3742"/>
                  </a:cubicBezTo>
                  <a:close/>
                  <a:moveTo>
                    <a:pt x="462" y="3784"/>
                  </a:moveTo>
                  <a:cubicBezTo>
                    <a:pt x="438" y="3784"/>
                    <a:pt x="414" y="3809"/>
                    <a:pt x="438" y="3833"/>
                  </a:cubicBezTo>
                  <a:cubicBezTo>
                    <a:pt x="438" y="3906"/>
                    <a:pt x="487" y="3979"/>
                    <a:pt x="584" y="3979"/>
                  </a:cubicBezTo>
                  <a:lnTo>
                    <a:pt x="608" y="3979"/>
                  </a:lnTo>
                  <a:cubicBezTo>
                    <a:pt x="632" y="3979"/>
                    <a:pt x="657" y="3954"/>
                    <a:pt x="657" y="3906"/>
                  </a:cubicBezTo>
                  <a:cubicBezTo>
                    <a:pt x="632" y="3882"/>
                    <a:pt x="608" y="3882"/>
                    <a:pt x="584" y="3882"/>
                  </a:cubicBezTo>
                  <a:cubicBezTo>
                    <a:pt x="560" y="3882"/>
                    <a:pt x="511" y="3882"/>
                    <a:pt x="511" y="3809"/>
                  </a:cubicBezTo>
                  <a:cubicBezTo>
                    <a:pt x="511" y="3784"/>
                    <a:pt x="487" y="3784"/>
                    <a:pt x="462" y="3784"/>
                  </a:cubicBezTo>
                  <a:close/>
                  <a:moveTo>
                    <a:pt x="1520" y="3963"/>
                  </a:moveTo>
                  <a:cubicBezTo>
                    <a:pt x="1480" y="3963"/>
                    <a:pt x="1445" y="4014"/>
                    <a:pt x="1483" y="4052"/>
                  </a:cubicBezTo>
                  <a:cubicBezTo>
                    <a:pt x="1507" y="4100"/>
                    <a:pt x="1556" y="4149"/>
                    <a:pt x="1580" y="4197"/>
                  </a:cubicBezTo>
                  <a:cubicBezTo>
                    <a:pt x="1604" y="4197"/>
                    <a:pt x="1604" y="4222"/>
                    <a:pt x="1628" y="4222"/>
                  </a:cubicBezTo>
                  <a:lnTo>
                    <a:pt x="1628" y="4197"/>
                  </a:lnTo>
                  <a:lnTo>
                    <a:pt x="1653" y="4197"/>
                  </a:lnTo>
                  <a:cubicBezTo>
                    <a:pt x="1677" y="4197"/>
                    <a:pt x="1677" y="4173"/>
                    <a:pt x="1677" y="4149"/>
                  </a:cubicBezTo>
                  <a:cubicBezTo>
                    <a:pt x="1628" y="4100"/>
                    <a:pt x="1604" y="4027"/>
                    <a:pt x="1556" y="3979"/>
                  </a:cubicBezTo>
                  <a:cubicBezTo>
                    <a:pt x="1544" y="3967"/>
                    <a:pt x="1532" y="3963"/>
                    <a:pt x="1520" y="3963"/>
                  </a:cubicBezTo>
                  <a:close/>
                  <a:moveTo>
                    <a:pt x="1722" y="4285"/>
                  </a:moveTo>
                  <a:cubicBezTo>
                    <a:pt x="1716" y="4285"/>
                    <a:pt x="1708" y="4287"/>
                    <a:pt x="1701" y="4295"/>
                  </a:cubicBezTo>
                  <a:cubicBezTo>
                    <a:pt x="1677" y="4295"/>
                    <a:pt x="1653" y="4319"/>
                    <a:pt x="1677" y="4343"/>
                  </a:cubicBezTo>
                  <a:cubicBezTo>
                    <a:pt x="1701" y="4416"/>
                    <a:pt x="1726" y="4465"/>
                    <a:pt x="1726" y="4513"/>
                  </a:cubicBezTo>
                  <a:cubicBezTo>
                    <a:pt x="1726" y="4537"/>
                    <a:pt x="1750" y="4562"/>
                    <a:pt x="1774" y="4562"/>
                  </a:cubicBezTo>
                  <a:cubicBezTo>
                    <a:pt x="1799" y="4562"/>
                    <a:pt x="1823" y="4513"/>
                    <a:pt x="1823" y="4489"/>
                  </a:cubicBezTo>
                  <a:cubicBezTo>
                    <a:pt x="1799" y="4440"/>
                    <a:pt x="1774" y="4367"/>
                    <a:pt x="1750" y="4319"/>
                  </a:cubicBezTo>
                  <a:cubicBezTo>
                    <a:pt x="1750" y="4302"/>
                    <a:pt x="1738" y="4285"/>
                    <a:pt x="1722" y="4285"/>
                  </a:cubicBezTo>
                  <a:close/>
                  <a:moveTo>
                    <a:pt x="1799" y="4635"/>
                  </a:moveTo>
                  <a:cubicBezTo>
                    <a:pt x="1774" y="4659"/>
                    <a:pt x="1750" y="4683"/>
                    <a:pt x="1750" y="4708"/>
                  </a:cubicBezTo>
                  <a:lnTo>
                    <a:pt x="1750" y="4780"/>
                  </a:lnTo>
                  <a:lnTo>
                    <a:pt x="1750" y="4878"/>
                  </a:lnTo>
                  <a:cubicBezTo>
                    <a:pt x="1750" y="4902"/>
                    <a:pt x="1774" y="4926"/>
                    <a:pt x="1799" y="4926"/>
                  </a:cubicBezTo>
                  <a:cubicBezTo>
                    <a:pt x="1823" y="4926"/>
                    <a:pt x="1847" y="4902"/>
                    <a:pt x="1847" y="4878"/>
                  </a:cubicBezTo>
                  <a:lnTo>
                    <a:pt x="1847" y="4780"/>
                  </a:lnTo>
                  <a:lnTo>
                    <a:pt x="1847" y="4683"/>
                  </a:lnTo>
                  <a:cubicBezTo>
                    <a:pt x="1847" y="4659"/>
                    <a:pt x="1823" y="4635"/>
                    <a:pt x="1799" y="4635"/>
                  </a:cubicBezTo>
                  <a:close/>
                  <a:moveTo>
                    <a:pt x="1799" y="5023"/>
                  </a:moveTo>
                  <a:cubicBezTo>
                    <a:pt x="1774" y="5023"/>
                    <a:pt x="1750" y="5023"/>
                    <a:pt x="1750" y="5048"/>
                  </a:cubicBezTo>
                  <a:cubicBezTo>
                    <a:pt x="1726" y="5096"/>
                    <a:pt x="1726" y="5145"/>
                    <a:pt x="1726" y="5169"/>
                  </a:cubicBezTo>
                  <a:cubicBezTo>
                    <a:pt x="1701" y="5193"/>
                    <a:pt x="1726" y="5218"/>
                    <a:pt x="1750" y="5242"/>
                  </a:cubicBezTo>
                  <a:cubicBezTo>
                    <a:pt x="1774" y="5242"/>
                    <a:pt x="1799" y="5218"/>
                    <a:pt x="1799" y="5193"/>
                  </a:cubicBezTo>
                  <a:cubicBezTo>
                    <a:pt x="1823" y="5169"/>
                    <a:pt x="1823" y="5121"/>
                    <a:pt x="1823" y="5072"/>
                  </a:cubicBezTo>
                  <a:cubicBezTo>
                    <a:pt x="1847" y="5048"/>
                    <a:pt x="1823" y="5023"/>
                    <a:pt x="1799" y="50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7" name="Google Shape;209;p6"/>
          <p:cNvGrpSpPr>
            <a:grpSpLocks/>
          </p:cNvGrpSpPr>
          <p:nvPr/>
        </p:nvGrpSpPr>
        <p:grpSpPr bwMode="auto">
          <a:xfrm flipH="1">
            <a:off x="11041063" y="5276850"/>
            <a:ext cx="944562" cy="1638300"/>
            <a:chOff x="-1056319" y="1385262"/>
            <a:chExt cx="212940" cy="369285"/>
          </a:xfrm>
        </p:grpSpPr>
        <p:sp>
          <p:nvSpPr>
            <p:cNvPr id="18" name="Google Shape;210;p6"/>
            <p:cNvSpPr/>
            <p:nvPr/>
          </p:nvSpPr>
          <p:spPr>
            <a:xfrm>
              <a:off x="-933207" y="1467564"/>
              <a:ext cx="27199" cy="279111"/>
            </a:xfrm>
            <a:custGeom>
              <a:avLst/>
              <a:gdLst/>
              <a:ahLst/>
              <a:cxnLst/>
              <a:rect l="l" t="t" r="r" b="b"/>
              <a:pathLst>
                <a:path w="705" h="7168" extrusionOk="0">
                  <a:moveTo>
                    <a:pt x="680" y="1"/>
                  </a:moveTo>
                  <a:cubicBezTo>
                    <a:pt x="656" y="1"/>
                    <a:pt x="632" y="25"/>
                    <a:pt x="632" y="50"/>
                  </a:cubicBezTo>
                  <a:cubicBezTo>
                    <a:pt x="608" y="292"/>
                    <a:pt x="0" y="6123"/>
                    <a:pt x="170" y="7119"/>
                  </a:cubicBezTo>
                  <a:cubicBezTo>
                    <a:pt x="170" y="7143"/>
                    <a:pt x="170" y="7167"/>
                    <a:pt x="195" y="7167"/>
                  </a:cubicBezTo>
                  <a:lnTo>
                    <a:pt x="219" y="7167"/>
                  </a:lnTo>
                  <a:cubicBezTo>
                    <a:pt x="243" y="7143"/>
                    <a:pt x="243" y="7119"/>
                    <a:pt x="243" y="7094"/>
                  </a:cubicBezTo>
                  <a:cubicBezTo>
                    <a:pt x="97" y="6123"/>
                    <a:pt x="705" y="122"/>
                    <a:pt x="705" y="74"/>
                  </a:cubicBezTo>
                  <a:cubicBezTo>
                    <a:pt x="705" y="25"/>
                    <a:pt x="705" y="25"/>
                    <a:pt x="6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" name="Google Shape;211;p6"/>
            <p:cNvSpPr/>
            <p:nvPr/>
          </p:nvSpPr>
          <p:spPr>
            <a:xfrm>
              <a:off x="-968280" y="1385262"/>
              <a:ext cx="124901" cy="123811"/>
            </a:xfrm>
            <a:custGeom>
              <a:avLst/>
              <a:gdLst/>
              <a:ahLst/>
              <a:cxnLst/>
              <a:rect l="l" t="t" r="r" b="b"/>
              <a:pathLst>
                <a:path w="3208" h="3183" extrusionOk="0">
                  <a:moveTo>
                    <a:pt x="1555" y="98"/>
                  </a:moveTo>
                  <a:cubicBezTo>
                    <a:pt x="1871" y="171"/>
                    <a:pt x="1871" y="705"/>
                    <a:pt x="1871" y="705"/>
                  </a:cubicBezTo>
                  <a:cubicBezTo>
                    <a:pt x="1871" y="729"/>
                    <a:pt x="1895" y="754"/>
                    <a:pt x="1920" y="754"/>
                  </a:cubicBezTo>
                  <a:cubicBezTo>
                    <a:pt x="1944" y="754"/>
                    <a:pt x="1968" y="754"/>
                    <a:pt x="1968" y="729"/>
                  </a:cubicBezTo>
                  <a:cubicBezTo>
                    <a:pt x="2065" y="535"/>
                    <a:pt x="2260" y="243"/>
                    <a:pt x="2381" y="243"/>
                  </a:cubicBezTo>
                  <a:cubicBezTo>
                    <a:pt x="2405" y="243"/>
                    <a:pt x="2430" y="243"/>
                    <a:pt x="2430" y="268"/>
                  </a:cubicBezTo>
                  <a:cubicBezTo>
                    <a:pt x="2600" y="389"/>
                    <a:pt x="2478" y="802"/>
                    <a:pt x="2405" y="948"/>
                  </a:cubicBezTo>
                  <a:cubicBezTo>
                    <a:pt x="2386" y="988"/>
                    <a:pt x="2414" y="1027"/>
                    <a:pt x="2452" y="1027"/>
                  </a:cubicBezTo>
                  <a:cubicBezTo>
                    <a:pt x="2460" y="1027"/>
                    <a:pt x="2469" y="1025"/>
                    <a:pt x="2478" y="1021"/>
                  </a:cubicBezTo>
                  <a:cubicBezTo>
                    <a:pt x="2600" y="972"/>
                    <a:pt x="2745" y="924"/>
                    <a:pt x="2891" y="924"/>
                  </a:cubicBezTo>
                  <a:cubicBezTo>
                    <a:pt x="2940" y="924"/>
                    <a:pt x="3013" y="924"/>
                    <a:pt x="3061" y="972"/>
                  </a:cubicBezTo>
                  <a:cubicBezTo>
                    <a:pt x="3061" y="972"/>
                    <a:pt x="3061" y="996"/>
                    <a:pt x="3061" y="996"/>
                  </a:cubicBezTo>
                  <a:cubicBezTo>
                    <a:pt x="3037" y="1142"/>
                    <a:pt x="2745" y="1409"/>
                    <a:pt x="2551" y="1580"/>
                  </a:cubicBezTo>
                  <a:cubicBezTo>
                    <a:pt x="2527" y="1580"/>
                    <a:pt x="2527" y="1604"/>
                    <a:pt x="2527" y="1628"/>
                  </a:cubicBezTo>
                  <a:cubicBezTo>
                    <a:pt x="2551" y="1628"/>
                    <a:pt x="2551" y="1652"/>
                    <a:pt x="2575" y="1652"/>
                  </a:cubicBezTo>
                  <a:cubicBezTo>
                    <a:pt x="2721" y="1652"/>
                    <a:pt x="3134" y="1725"/>
                    <a:pt x="3134" y="1920"/>
                  </a:cubicBezTo>
                  <a:cubicBezTo>
                    <a:pt x="3134" y="2114"/>
                    <a:pt x="2624" y="2163"/>
                    <a:pt x="2430" y="2163"/>
                  </a:cubicBezTo>
                  <a:cubicBezTo>
                    <a:pt x="2430" y="2163"/>
                    <a:pt x="2405" y="2163"/>
                    <a:pt x="2405" y="2187"/>
                  </a:cubicBezTo>
                  <a:cubicBezTo>
                    <a:pt x="2381" y="2211"/>
                    <a:pt x="2381" y="2211"/>
                    <a:pt x="2405" y="2235"/>
                  </a:cubicBezTo>
                  <a:cubicBezTo>
                    <a:pt x="2405" y="2235"/>
                    <a:pt x="2697" y="2551"/>
                    <a:pt x="2527" y="2794"/>
                  </a:cubicBezTo>
                  <a:cubicBezTo>
                    <a:pt x="2503" y="2818"/>
                    <a:pt x="2454" y="2843"/>
                    <a:pt x="2430" y="2843"/>
                  </a:cubicBezTo>
                  <a:cubicBezTo>
                    <a:pt x="2260" y="2843"/>
                    <a:pt x="1992" y="2503"/>
                    <a:pt x="1895" y="2381"/>
                  </a:cubicBezTo>
                  <a:cubicBezTo>
                    <a:pt x="1883" y="2369"/>
                    <a:pt x="1871" y="2363"/>
                    <a:pt x="1862" y="2363"/>
                  </a:cubicBezTo>
                  <a:cubicBezTo>
                    <a:pt x="1853" y="2363"/>
                    <a:pt x="1847" y="2369"/>
                    <a:pt x="1847" y="2381"/>
                  </a:cubicBezTo>
                  <a:cubicBezTo>
                    <a:pt x="1822" y="2381"/>
                    <a:pt x="1798" y="2405"/>
                    <a:pt x="1798" y="2430"/>
                  </a:cubicBezTo>
                  <a:cubicBezTo>
                    <a:pt x="1798" y="2430"/>
                    <a:pt x="1871" y="2964"/>
                    <a:pt x="1579" y="3086"/>
                  </a:cubicBezTo>
                  <a:lnTo>
                    <a:pt x="1507" y="3086"/>
                  </a:lnTo>
                  <a:cubicBezTo>
                    <a:pt x="1312" y="3086"/>
                    <a:pt x="1215" y="2624"/>
                    <a:pt x="1215" y="2454"/>
                  </a:cubicBezTo>
                  <a:cubicBezTo>
                    <a:pt x="1215" y="2430"/>
                    <a:pt x="1191" y="2430"/>
                    <a:pt x="1166" y="2430"/>
                  </a:cubicBezTo>
                  <a:cubicBezTo>
                    <a:pt x="1166" y="2430"/>
                    <a:pt x="1166" y="2454"/>
                    <a:pt x="1166" y="2454"/>
                  </a:cubicBezTo>
                  <a:cubicBezTo>
                    <a:pt x="1045" y="2551"/>
                    <a:pt x="899" y="2624"/>
                    <a:pt x="754" y="2624"/>
                  </a:cubicBezTo>
                  <a:cubicBezTo>
                    <a:pt x="656" y="2624"/>
                    <a:pt x="583" y="2600"/>
                    <a:pt x="511" y="2575"/>
                  </a:cubicBezTo>
                  <a:cubicBezTo>
                    <a:pt x="462" y="2551"/>
                    <a:pt x="413" y="2503"/>
                    <a:pt x="413" y="2454"/>
                  </a:cubicBezTo>
                  <a:cubicBezTo>
                    <a:pt x="389" y="2235"/>
                    <a:pt x="729" y="1871"/>
                    <a:pt x="875" y="1725"/>
                  </a:cubicBezTo>
                  <a:cubicBezTo>
                    <a:pt x="875" y="1701"/>
                    <a:pt x="875" y="1701"/>
                    <a:pt x="875" y="1677"/>
                  </a:cubicBezTo>
                  <a:cubicBezTo>
                    <a:pt x="851" y="1652"/>
                    <a:pt x="826" y="1652"/>
                    <a:pt x="826" y="1652"/>
                  </a:cubicBezTo>
                  <a:lnTo>
                    <a:pt x="705" y="1652"/>
                  </a:lnTo>
                  <a:cubicBezTo>
                    <a:pt x="535" y="1652"/>
                    <a:pt x="195" y="1628"/>
                    <a:pt x="146" y="1409"/>
                  </a:cubicBezTo>
                  <a:cubicBezTo>
                    <a:pt x="122" y="1385"/>
                    <a:pt x="122" y="1361"/>
                    <a:pt x="146" y="1337"/>
                  </a:cubicBezTo>
                  <a:cubicBezTo>
                    <a:pt x="219" y="1215"/>
                    <a:pt x="559" y="1191"/>
                    <a:pt x="826" y="1191"/>
                  </a:cubicBezTo>
                  <a:lnTo>
                    <a:pt x="851" y="1191"/>
                  </a:lnTo>
                  <a:cubicBezTo>
                    <a:pt x="899" y="1167"/>
                    <a:pt x="924" y="1118"/>
                    <a:pt x="875" y="1094"/>
                  </a:cubicBezTo>
                  <a:cubicBezTo>
                    <a:pt x="778" y="1021"/>
                    <a:pt x="511" y="778"/>
                    <a:pt x="511" y="608"/>
                  </a:cubicBezTo>
                  <a:cubicBezTo>
                    <a:pt x="511" y="559"/>
                    <a:pt x="511" y="535"/>
                    <a:pt x="535" y="511"/>
                  </a:cubicBezTo>
                  <a:cubicBezTo>
                    <a:pt x="583" y="486"/>
                    <a:pt x="608" y="462"/>
                    <a:pt x="656" y="462"/>
                  </a:cubicBezTo>
                  <a:cubicBezTo>
                    <a:pt x="899" y="511"/>
                    <a:pt x="1118" y="632"/>
                    <a:pt x="1312" y="778"/>
                  </a:cubicBezTo>
                  <a:lnTo>
                    <a:pt x="1361" y="778"/>
                  </a:lnTo>
                  <a:cubicBezTo>
                    <a:pt x="1385" y="754"/>
                    <a:pt x="1385" y="754"/>
                    <a:pt x="1385" y="729"/>
                  </a:cubicBezTo>
                  <a:cubicBezTo>
                    <a:pt x="1361" y="608"/>
                    <a:pt x="1337" y="268"/>
                    <a:pt x="1434" y="146"/>
                  </a:cubicBezTo>
                  <a:cubicBezTo>
                    <a:pt x="1458" y="98"/>
                    <a:pt x="1507" y="98"/>
                    <a:pt x="1555" y="98"/>
                  </a:cubicBezTo>
                  <a:close/>
                  <a:moveTo>
                    <a:pt x="1531" y="1"/>
                  </a:moveTo>
                  <a:cubicBezTo>
                    <a:pt x="1458" y="1"/>
                    <a:pt x="1385" y="25"/>
                    <a:pt x="1337" y="73"/>
                  </a:cubicBezTo>
                  <a:cubicBezTo>
                    <a:pt x="1239" y="243"/>
                    <a:pt x="1215" y="438"/>
                    <a:pt x="1239" y="632"/>
                  </a:cubicBezTo>
                  <a:cubicBezTo>
                    <a:pt x="1069" y="486"/>
                    <a:pt x="875" y="389"/>
                    <a:pt x="632" y="365"/>
                  </a:cubicBezTo>
                  <a:cubicBezTo>
                    <a:pt x="583" y="365"/>
                    <a:pt x="511" y="389"/>
                    <a:pt x="462" y="413"/>
                  </a:cubicBezTo>
                  <a:cubicBezTo>
                    <a:pt x="413" y="462"/>
                    <a:pt x="389" y="535"/>
                    <a:pt x="389" y="584"/>
                  </a:cubicBezTo>
                  <a:cubicBezTo>
                    <a:pt x="438" y="778"/>
                    <a:pt x="559" y="948"/>
                    <a:pt x="705" y="1069"/>
                  </a:cubicBezTo>
                  <a:cubicBezTo>
                    <a:pt x="511" y="1069"/>
                    <a:pt x="171" y="1118"/>
                    <a:pt x="49" y="1264"/>
                  </a:cubicBezTo>
                  <a:cubicBezTo>
                    <a:pt x="0" y="1312"/>
                    <a:pt x="0" y="1361"/>
                    <a:pt x="0" y="1434"/>
                  </a:cubicBezTo>
                  <a:cubicBezTo>
                    <a:pt x="73" y="1701"/>
                    <a:pt x="462" y="1725"/>
                    <a:pt x="681" y="1725"/>
                  </a:cubicBezTo>
                  <a:cubicBezTo>
                    <a:pt x="511" y="1895"/>
                    <a:pt x="243" y="2211"/>
                    <a:pt x="268" y="2454"/>
                  </a:cubicBezTo>
                  <a:cubicBezTo>
                    <a:pt x="292" y="2527"/>
                    <a:pt x="341" y="2600"/>
                    <a:pt x="413" y="2624"/>
                  </a:cubicBezTo>
                  <a:cubicBezTo>
                    <a:pt x="511" y="2673"/>
                    <a:pt x="608" y="2697"/>
                    <a:pt x="705" y="2697"/>
                  </a:cubicBezTo>
                  <a:cubicBezTo>
                    <a:pt x="851" y="2697"/>
                    <a:pt x="996" y="2648"/>
                    <a:pt x="1118" y="2551"/>
                  </a:cubicBezTo>
                  <a:cubicBezTo>
                    <a:pt x="1166" y="2746"/>
                    <a:pt x="1264" y="3183"/>
                    <a:pt x="1507" y="3183"/>
                  </a:cubicBezTo>
                  <a:cubicBezTo>
                    <a:pt x="1531" y="3183"/>
                    <a:pt x="1579" y="3183"/>
                    <a:pt x="1604" y="3159"/>
                  </a:cubicBezTo>
                  <a:cubicBezTo>
                    <a:pt x="1822" y="3037"/>
                    <a:pt x="1944" y="2794"/>
                    <a:pt x="1895" y="2551"/>
                  </a:cubicBezTo>
                  <a:lnTo>
                    <a:pt x="1895" y="2551"/>
                  </a:lnTo>
                  <a:cubicBezTo>
                    <a:pt x="2041" y="2721"/>
                    <a:pt x="2260" y="2940"/>
                    <a:pt x="2430" y="2940"/>
                  </a:cubicBezTo>
                  <a:cubicBezTo>
                    <a:pt x="2503" y="2940"/>
                    <a:pt x="2551" y="2916"/>
                    <a:pt x="2600" y="2867"/>
                  </a:cubicBezTo>
                  <a:cubicBezTo>
                    <a:pt x="2697" y="2648"/>
                    <a:pt x="2673" y="2405"/>
                    <a:pt x="2527" y="2260"/>
                  </a:cubicBezTo>
                  <a:cubicBezTo>
                    <a:pt x="2745" y="2235"/>
                    <a:pt x="3207" y="2163"/>
                    <a:pt x="3207" y="1920"/>
                  </a:cubicBezTo>
                  <a:cubicBezTo>
                    <a:pt x="3207" y="1677"/>
                    <a:pt x="2867" y="1604"/>
                    <a:pt x="2673" y="1580"/>
                  </a:cubicBezTo>
                  <a:cubicBezTo>
                    <a:pt x="2818" y="1434"/>
                    <a:pt x="3134" y="1191"/>
                    <a:pt x="3134" y="1021"/>
                  </a:cubicBezTo>
                  <a:cubicBezTo>
                    <a:pt x="3134" y="972"/>
                    <a:pt x="3110" y="948"/>
                    <a:pt x="3086" y="899"/>
                  </a:cubicBezTo>
                  <a:cubicBezTo>
                    <a:pt x="3037" y="851"/>
                    <a:pt x="2940" y="826"/>
                    <a:pt x="2867" y="826"/>
                  </a:cubicBezTo>
                  <a:cubicBezTo>
                    <a:pt x="2745" y="826"/>
                    <a:pt x="2624" y="851"/>
                    <a:pt x="2503" y="899"/>
                  </a:cubicBezTo>
                  <a:cubicBezTo>
                    <a:pt x="2551" y="729"/>
                    <a:pt x="2648" y="341"/>
                    <a:pt x="2478" y="195"/>
                  </a:cubicBezTo>
                  <a:cubicBezTo>
                    <a:pt x="2430" y="171"/>
                    <a:pt x="2405" y="146"/>
                    <a:pt x="2357" y="146"/>
                  </a:cubicBezTo>
                  <a:cubicBezTo>
                    <a:pt x="2187" y="146"/>
                    <a:pt x="2017" y="389"/>
                    <a:pt x="1920" y="559"/>
                  </a:cubicBezTo>
                  <a:cubicBezTo>
                    <a:pt x="1895" y="365"/>
                    <a:pt x="1798" y="73"/>
                    <a:pt x="15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" name="Google Shape;212;p6"/>
            <p:cNvSpPr/>
            <p:nvPr/>
          </p:nvSpPr>
          <p:spPr>
            <a:xfrm>
              <a:off x="-990111" y="1535195"/>
              <a:ext cx="60482" cy="203966"/>
            </a:xfrm>
            <a:custGeom>
              <a:avLst/>
              <a:gdLst/>
              <a:ahLst/>
              <a:cxnLst/>
              <a:rect l="l" t="t" r="r" b="b"/>
              <a:pathLst>
                <a:path w="1556" h="5234" extrusionOk="0">
                  <a:moveTo>
                    <a:pt x="70" y="1"/>
                  </a:moveTo>
                  <a:cubicBezTo>
                    <a:pt x="64" y="1"/>
                    <a:pt x="56" y="4"/>
                    <a:pt x="49" y="11"/>
                  </a:cubicBezTo>
                  <a:cubicBezTo>
                    <a:pt x="25" y="11"/>
                    <a:pt x="1" y="35"/>
                    <a:pt x="25" y="60"/>
                  </a:cubicBezTo>
                  <a:cubicBezTo>
                    <a:pt x="49" y="108"/>
                    <a:pt x="1458" y="3290"/>
                    <a:pt x="948" y="5185"/>
                  </a:cubicBezTo>
                  <a:cubicBezTo>
                    <a:pt x="948" y="5210"/>
                    <a:pt x="948" y="5234"/>
                    <a:pt x="972" y="5234"/>
                  </a:cubicBezTo>
                  <a:cubicBezTo>
                    <a:pt x="1021" y="5234"/>
                    <a:pt x="1045" y="5234"/>
                    <a:pt x="1045" y="5185"/>
                  </a:cubicBezTo>
                  <a:cubicBezTo>
                    <a:pt x="1555" y="3290"/>
                    <a:pt x="122" y="60"/>
                    <a:pt x="98" y="35"/>
                  </a:cubicBezTo>
                  <a:cubicBezTo>
                    <a:pt x="98" y="18"/>
                    <a:pt x="86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" name="Google Shape;213;p6"/>
            <p:cNvSpPr/>
            <p:nvPr/>
          </p:nvSpPr>
          <p:spPr>
            <a:xfrm>
              <a:off x="-1056319" y="1471858"/>
              <a:ext cx="125975" cy="123453"/>
            </a:xfrm>
            <a:custGeom>
              <a:avLst/>
              <a:gdLst/>
              <a:ahLst/>
              <a:cxnLst/>
              <a:rect l="l" t="t" r="r" b="b"/>
              <a:pathLst>
                <a:path w="3232" h="3168" extrusionOk="0">
                  <a:moveTo>
                    <a:pt x="1513" y="97"/>
                  </a:moveTo>
                  <a:cubicBezTo>
                    <a:pt x="1527" y="97"/>
                    <a:pt x="1541" y="99"/>
                    <a:pt x="1555" y="107"/>
                  </a:cubicBezTo>
                  <a:cubicBezTo>
                    <a:pt x="1871" y="155"/>
                    <a:pt x="1895" y="714"/>
                    <a:pt x="1895" y="714"/>
                  </a:cubicBezTo>
                  <a:cubicBezTo>
                    <a:pt x="1895" y="738"/>
                    <a:pt x="1895" y="738"/>
                    <a:pt x="1919" y="738"/>
                  </a:cubicBezTo>
                  <a:cubicBezTo>
                    <a:pt x="1926" y="745"/>
                    <a:pt x="1934" y="748"/>
                    <a:pt x="1940" y="748"/>
                  </a:cubicBezTo>
                  <a:cubicBezTo>
                    <a:pt x="1956" y="748"/>
                    <a:pt x="1968" y="731"/>
                    <a:pt x="1968" y="714"/>
                  </a:cubicBezTo>
                  <a:cubicBezTo>
                    <a:pt x="2065" y="544"/>
                    <a:pt x="2259" y="228"/>
                    <a:pt x="2381" y="228"/>
                  </a:cubicBezTo>
                  <a:cubicBezTo>
                    <a:pt x="2405" y="228"/>
                    <a:pt x="2430" y="252"/>
                    <a:pt x="2454" y="252"/>
                  </a:cubicBezTo>
                  <a:cubicBezTo>
                    <a:pt x="2600" y="398"/>
                    <a:pt x="2478" y="811"/>
                    <a:pt x="2430" y="957"/>
                  </a:cubicBezTo>
                  <a:cubicBezTo>
                    <a:pt x="2405" y="957"/>
                    <a:pt x="2405" y="981"/>
                    <a:pt x="2430" y="1005"/>
                  </a:cubicBezTo>
                  <a:lnTo>
                    <a:pt x="2478" y="1005"/>
                  </a:lnTo>
                  <a:cubicBezTo>
                    <a:pt x="2600" y="933"/>
                    <a:pt x="2745" y="908"/>
                    <a:pt x="2891" y="908"/>
                  </a:cubicBezTo>
                  <a:cubicBezTo>
                    <a:pt x="2940" y="908"/>
                    <a:pt x="3013" y="908"/>
                    <a:pt x="3061" y="957"/>
                  </a:cubicBezTo>
                  <a:cubicBezTo>
                    <a:pt x="3061" y="957"/>
                    <a:pt x="3061" y="981"/>
                    <a:pt x="3061" y="981"/>
                  </a:cubicBezTo>
                  <a:cubicBezTo>
                    <a:pt x="3037" y="1127"/>
                    <a:pt x="2745" y="1394"/>
                    <a:pt x="2551" y="1540"/>
                  </a:cubicBezTo>
                  <a:cubicBezTo>
                    <a:pt x="2551" y="1564"/>
                    <a:pt x="2527" y="1588"/>
                    <a:pt x="2527" y="1588"/>
                  </a:cubicBezTo>
                  <a:cubicBezTo>
                    <a:pt x="2551" y="1613"/>
                    <a:pt x="2551" y="1637"/>
                    <a:pt x="2575" y="1637"/>
                  </a:cubicBezTo>
                  <a:cubicBezTo>
                    <a:pt x="2575" y="1637"/>
                    <a:pt x="3134" y="1710"/>
                    <a:pt x="3134" y="1904"/>
                  </a:cubicBezTo>
                  <a:cubicBezTo>
                    <a:pt x="3134" y="2099"/>
                    <a:pt x="2624" y="2147"/>
                    <a:pt x="2454" y="2147"/>
                  </a:cubicBezTo>
                  <a:cubicBezTo>
                    <a:pt x="2430" y="2147"/>
                    <a:pt x="2405" y="2147"/>
                    <a:pt x="2405" y="2171"/>
                  </a:cubicBezTo>
                  <a:cubicBezTo>
                    <a:pt x="2381" y="2171"/>
                    <a:pt x="2381" y="2196"/>
                    <a:pt x="2405" y="2220"/>
                  </a:cubicBezTo>
                  <a:cubicBezTo>
                    <a:pt x="2405" y="2220"/>
                    <a:pt x="2697" y="2536"/>
                    <a:pt x="2527" y="2779"/>
                  </a:cubicBezTo>
                  <a:cubicBezTo>
                    <a:pt x="2502" y="2803"/>
                    <a:pt x="2478" y="2827"/>
                    <a:pt x="2430" y="2827"/>
                  </a:cubicBezTo>
                  <a:cubicBezTo>
                    <a:pt x="2259" y="2827"/>
                    <a:pt x="1992" y="2487"/>
                    <a:pt x="1895" y="2341"/>
                  </a:cubicBezTo>
                  <a:cubicBezTo>
                    <a:pt x="1895" y="2341"/>
                    <a:pt x="1884" y="2331"/>
                    <a:pt x="1870" y="2331"/>
                  </a:cubicBezTo>
                  <a:cubicBezTo>
                    <a:pt x="1863" y="2331"/>
                    <a:pt x="1855" y="2333"/>
                    <a:pt x="1846" y="2341"/>
                  </a:cubicBezTo>
                  <a:cubicBezTo>
                    <a:pt x="1822" y="2341"/>
                    <a:pt x="1822" y="2366"/>
                    <a:pt x="1822" y="2390"/>
                  </a:cubicBezTo>
                  <a:cubicBezTo>
                    <a:pt x="1822" y="2390"/>
                    <a:pt x="1895" y="2924"/>
                    <a:pt x="1579" y="3046"/>
                  </a:cubicBezTo>
                  <a:lnTo>
                    <a:pt x="1531" y="3046"/>
                  </a:lnTo>
                  <a:cubicBezTo>
                    <a:pt x="1336" y="3046"/>
                    <a:pt x="1239" y="2609"/>
                    <a:pt x="1215" y="2439"/>
                  </a:cubicBezTo>
                  <a:cubicBezTo>
                    <a:pt x="1215" y="2414"/>
                    <a:pt x="1191" y="2414"/>
                    <a:pt x="1191" y="2414"/>
                  </a:cubicBezTo>
                  <a:lnTo>
                    <a:pt x="1142" y="2414"/>
                  </a:lnTo>
                  <a:cubicBezTo>
                    <a:pt x="1021" y="2512"/>
                    <a:pt x="875" y="2584"/>
                    <a:pt x="705" y="2584"/>
                  </a:cubicBezTo>
                  <a:cubicBezTo>
                    <a:pt x="632" y="2584"/>
                    <a:pt x="535" y="2560"/>
                    <a:pt x="462" y="2536"/>
                  </a:cubicBezTo>
                  <a:cubicBezTo>
                    <a:pt x="413" y="2512"/>
                    <a:pt x="389" y="2463"/>
                    <a:pt x="365" y="2414"/>
                  </a:cubicBezTo>
                  <a:cubicBezTo>
                    <a:pt x="340" y="2220"/>
                    <a:pt x="705" y="1831"/>
                    <a:pt x="826" y="1686"/>
                  </a:cubicBezTo>
                  <a:cubicBezTo>
                    <a:pt x="851" y="1661"/>
                    <a:pt x="826" y="1613"/>
                    <a:pt x="802" y="1613"/>
                  </a:cubicBezTo>
                  <a:lnTo>
                    <a:pt x="656" y="1613"/>
                  </a:lnTo>
                  <a:cubicBezTo>
                    <a:pt x="510" y="1613"/>
                    <a:pt x="170" y="1588"/>
                    <a:pt x="122" y="1394"/>
                  </a:cubicBezTo>
                  <a:cubicBezTo>
                    <a:pt x="122" y="1370"/>
                    <a:pt x="122" y="1345"/>
                    <a:pt x="146" y="1321"/>
                  </a:cubicBezTo>
                  <a:cubicBezTo>
                    <a:pt x="219" y="1200"/>
                    <a:pt x="559" y="1175"/>
                    <a:pt x="826" y="1175"/>
                  </a:cubicBezTo>
                  <a:lnTo>
                    <a:pt x="875" y="1175"/>
                  </a:lnTo>
                  <a:cubicBezTo>
                    <a:pt x="875" y="1175"/>
                    <a:pt x="899" y="1151"/>
                    <a:pt x="923" y="1151"/>
                  </a:cubicBezTo>
                  <a:cubicBezTo>
                    <a:pt x="923" y="1127"/>
                    <a:pt x="899" y="1103"/>
                    <a:pt x="899" y="1078"/>
                  </a:cubicBezTo>
                  <a:cubicBezTo>
                    <a:pt x="802" y="1005"/>
                    <a:pt x="510" y="762"/>
                    <a:pt x="510" y="592"/>
                  </a:cubicBezTo>
                  <a:cubicBezTo>
                    <a:pt x="510" y="568"/>
                    <a:pt x="535" y="520"/>
                    <a:pt x="559" y="495"/>
                  </a:cubicBezTo>
                  <a:cubicBezTo>
                    <a:pt x="583" y="471"/>
                    <a:pt x="632" y="471"/>
                    <a:pt x="680" y="471"/>
                  </a:cubicBezTo>
                  <a:cubicBezTo>
                    <a:pt x="899" y="520"/>
                    <a:pt x="1142" y="617"/>
                    <a:pt x="1312" y="762"/>
                  </a:cubicBezTo>
                  <a:cubicBezTo>
                    <a:pt x="1324" y="775"/>
                    <a:pt x="1336" y="781"/>
                    <a:pt x="1345" y="781"/>
                  </a:cubicBezTo>
                  <a:cubicBezTo>
                    <a:pt x="1355" y="781"/>
                    <a:pt x="1361" y="775"/>
                    <a:pt x="1361" y="762"/>
                  </a:cubicBezTo>
                  <a:cubicBezTo>
                    <a:pt x="1385" y="762"/>
                    <a:pt x="1409" y="738"/>
                    <a:pt x="1385" y="714"/>
                  </a:cubicBezTo>
                  <a:cubicBezTo>
                    <a:pt x="1361" y="592"/>
                    <a:pt x="1336" y="252"/>
                    <a:pt x="1434" y="131"/>
                  </a:cubicBezTo>
                  <a:cubicBezTo>
                    <a:pt x="1451" y="114"/>
                    <a:pt x="1480" y="97"/>
                    <a:pt x="1513" y="97"/>
                  </a:cubicBezTo>
                  <a:close/>
                  <a:moveTo>
                    <a:pt x="1497" y="0"/>
                  </a:moveTo>
                  <a:cubicBezTo>
                    <a:pt x="1437" y="0"/>
                    <a:pt x="1373" y="28"/>
                    <a:pt x="1336" y="82"/>
                  </a:cubicBezTo>
                  <a:cubicBezTo>
                    <a:pt x="1263" y="252"/>
                    <a:pt x="1215" y="447"/>
                    <a:pt x="1263" y="617"/>
                  </a:cubicBezTo>
                  <a:cubicBezTo>
                    <a:pt x="1093" y="471"/>
                    <a:pt x="875" y="398"/>
                    <a:pt x="656" y="349"/>
                  </a:cubicBezTo>
                  <a:cubicBezTo>
                    <a:pt x="583" y="349"/>
                    <a:pt x="535" y="374"/>
                    <a:pt x="462" y="422"/>
                  </a:cubicBezTo>
                  <a:cubicBezTo>
                    <a:pt x="413" y="447"/>
                    <a:pt x="389" y="520"/>
                    <a:pt x="389" y="568"/>
                  </a:cubicBezTo>
                  <a:cubicBezTo>
                    <a:pt x="413" y="762"/>
                    <a:pt x="608" y="957"/>
                    <a:pt x="729" y="1054"/>
                  </a:cubicBezTo>
                  <a:cubicBezTo>
                    <a:pt x="510" y="1078"/>
                    <a:pt x="170" y="1103"/>
                    <a:pt x="49" y="1248"/>
                  </a:cubicBezTo>
                  <a:cubicBezTo>
                    <a:pt x="25" y="1297"/>
                    <a:pt x="0" y="1370"/>
                    <a:pt x="25" y="1418"/>
                  </a:cubicBezTo>
                  <a:cubicBezTo>
                    <a:pt x="73" y="1686"/>
                    <a:pt x="462" y="1710"/>
                    <a:pt x="680" y="1710"/>
                  </a:cubicBezTo>
                  <a:cubicBezTo>
                    <a:pt x="535" y="1880"/>
                    <a:pt x="243" y="2220"/>
                    <a:pt x="292" y="2439"/>
                  </a:cubicBezTo>
                  <a:cubicBezTo>
                    <a:pt x="292" y="2536"/>
                    <a:pt x="340" y="2584"/>
                    <a:pt x="438" y="2633"/>
                  </a:cubicBezTo>
                  <a:cubicBezTo>
                    <a:pt x="510" y="2682"/>
                    <a:pt x="608" y="2706"/>
                    <a:pt x="705" y="2706"/>
                  </a:cubicBezTo>
                  <a:cubicBezTo>
                    <a:pt x="875" y="2682"/>
                    <a:pt x="1021" y="2633"/>
                    <a:pt x="1142" y="2560"/>
                  </a:cubicBezTo>
                  <a:cubicBezTo>
                    <a:pt x="1166" y="2730"/>
                    <a:pt x="1263" y="3167"/>
                    <a:pt x="1531" y="3167"/>
                  </a:cubicBezTo>
                  <a:lnTo>
                    <a:pt x="1628" y="3167"/>
                  </a:lnTo>
                  <a:cubicBezTo>
                    <a:pt x="1822" y="3046"/>
                    <a:pt x="1944" y="2803"/>
                    <a:pt x="1919" y="2560"/>
                  </a:cubicBezTo>
                  <a:lnTo>
                    <a:pt x="1919" y="2560"/>
                  </a:lnTo>
                  <a:cubicBezTo>
                    <a:pt x="2041" y="2706"/>
                    <a:pt x="2259" y="2949"/>
                    <a:pt x="2454" y="2949"/>
                  </a:cubicBezTo>
                  <a:cubicBezTo>
                    <a:pt x="2502" y="2949"/>
                    <a:pt x="2575" y="2900"/>
                    <a:pt x="2600" y="2852"/>
                  </a:cubicBezTo>
                  <a:cubicBezTo>
                    <a:pt x="2721" y="2657"/>
                    <a:pt x="2697" y="2414"/>
                    <a:pt x="2551" y="2244"/>
                  </a:cubicBezTo>
                  <a:cubicBezTo>
                    <a:pt x="2745" y="2220"/>
                    <a:pt x="3231" y="2147"/>
                    <a:pt x="3231" y="1904"/>
                  </a:cubicBezTo>
                  <a:cubicBezTo>
                    <a:pt x="3231" y="1661"/>
                    <a:pt x="2891" y="1588"/>
                    <a:pt x="2697" y="1564"/>
                  </a:cubicBezTo>
                  <a:cubicBezTo>
                    <a:pt x="2842" y="1443"/>
                    <a:pt x="3134" y="1175"/>
                    <a:pt x="3134" y="1005"/>
                  </a:cubicBezTo>
                  <a:cubicBezTo>
                    <a:pt x="3134" y="981"/>
                    <a:pt x="3134" y="933"/>
                    <a:pt x="3110" y="908"/>
                  </a:cubicBezTo>
                  <a:cubicBezTo>
                    <a:pt x="3055" y="854"/>
                    <a:pt x="3000" y="826"/>
                    <a:pt x="2935" y="826"/>
                  </a:cubicBezTo>
                  <a:cubicBezTo>
                    <a:pt x="2914" y="826"/>
                    <a:pt x="2891" y="829"/>
                    <a:pt x="2867" y="835"/>
                  </a:cubicBezTo>
                  <a:cubicBezTo>
                    <a:pt x="2745" y="835"/>
                    <a:pt x="2624" y="860"/>
                    <a:pt x="2527" y="884"/>
                  </a:cubicBezTo>
                  <a:cubicBezTo>
                    <a:pt x="2575" y="714"/>
                    <a:pt x="2672" y="349"/>
                    <a:pt x="2478" y="179"/>
                  </a:cubicBezTo>
                  <a:cubicBezTo>
                    <a:pt x="2454" y="155"/>
                    <a:pt x="2405" y="155"/>
                    <a:pt x="2381" y="131"/>
                  </a:cubicBezTo>
                  <a:cubicBezTo>
                    <a:pt x="2211" y="131"/>
                    <a:pt x="2041" y="374"/>
                    <a:pt x="1944" y="544"/>
                  </a:cubicBezTo>
                  <a:cubicBezTo>
                    <a:pt x="1919" y="349"/>
                    <a:pt x="1822" y="58"/>
                    <a:pt x="1555" y="9"/>
                  </a:cubicBezTo>
                  <a:cubicBezTo>
                    <a:pt x="1537" y="3"/>
                    <a:pt x="1517" y="0"/>
                    <a:pt x="14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" name="Google Shape;214;p6"/>
            <p:cNvSpPr/>
            <p:nvPr/>
          </p:nvSpPr>
          <p:spPr>
            <a:xfrm>
              <a:off x="-933207" y="1418541"/>
              <a:ext cx="55830" cy="54749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29" y="1"/>
                  </a:moveTo>
                  <a:cubicBezTo>
                    <a:pt x="340" y="1"/>
                    <a:pt x="0" y="317"/>
                    <a:pt x="0" y="705"/>
                  </a:cubicBezTo>
                  <a:cubicBezTo>
                    <a:pt x="0" y="1094"/>
                    <a:pt x="340" y="1410"/>
                    <a:pt x="729" y="1410"/>
                  </a:cubicBezTo>
                  <a:cubicBezTo>
                    <a:pt x="1118" y="1410"/>
                    <a:pt x="1434" y="1094"/>
                    <a:pt x="1434" y="705"/>
                  </a:cubicBezTo>
                  <a:cubicBezTo>
                    <a:pt x="1434" y="317"/>
                    <a:pt x="1118" y="1"/>
                    <a:pt x="72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" name="Google Shape;215;p6"/>
            <p:cNvSpPr/>
            <p:nvPr/>
          </p:nvSpPr>
          <p:spPr>
            <a:xfrm>
              <a:off x="-1021247" y="1507284"/>
              <a:ext cx="55830" cy="55106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05" y="0"/>
                  </a:moveTo>
                  <a:cubicBezTo>
                    <a:pt x="316" y="0"/>
                    <a:pt x="0" y="316"/>
                    <a:pt x="0" y="705"/>
                  </a:cubicBezTo>
                  <a:cubicBezTo>
                    <a:pt x="0" y="1093"/>
                    <a:pt x="316" y="1409"/>
                    <a:pt x="705" y="1409"/>
                  </a:cubicBezTo>
                  <a:cubicBezTo>
                    <a:pt x="1118" y="1409"/>
                    <a:pt x="1433" y="1093"/>
                    <a:pt x="1433" y="705"/>
                  </a:cubicBezTo>
                  <a:cubicBezTo>
                    <a:pt x="1433" y="316"/>
                    <a:pt x="1118" y="0"/>
                    <a:pt x="70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" name="Google Shape;216;p6"/>
            <p:cNvSpPr/>
            <p:nvPr/>
          </p:nvSpPr>
          <p:spPr>
            <a:xfrm>
              <a:off x="-1029836" y="1690495"/>
              <a:ext cx="173573" cy="64052"/>
            </a:xfrm>
            <a:custGeom>
              <a:avLst/>
              <a:gdLst/>
              <a:ahLst/>
              <a:cxnLst/>
              <a:rect l="l" t="t" r="r" b="b"/>
              <a:pathLst>
                <a:path w="4460" h="1644" extrusionOk="0">
                  <a:moveTo>
                    <a:pt x="2533" y="0"/>
                  </a:moveTo>
                  <a:cubicBezTo>
                    <a:pt x="2511" y="0"/>
                    <a:pt x="2492" y="11"/>
                    <a:pt x="2478" y="34"/>
                  </a:cubicBezTo>
                  <a:cubicBezTo>
                    <a:pt x="2308" y="253"/>
                    <a:pt x="1920" y="763"/>
                    <a:pt x="1920" y="763"/>
                  </a:cubicBezTo>
                  <a:cubicBezTo>
                    <a:pt x="1920" y="763"/>
                    <a:pt x="1830" y="97"/>
                    <a:pt x="1603" y="97"/>
                  </a:cubicBezTo>
                  <a:cubicBezTo>
                    <a:pt x="1567" y="97"/>
                    <a:pt x="1526" y="115"/>
                    <a:pt x="1482" y="156"/>
                  </a:cubicBezTo>
                  <a:cubicBezTo>
                    <a:pt x="1288" y="350"/>
                    <a:pt x="1094" y="544"/>
                    <a:pt x="924" y="739"/>
                  </a:cubicBezTo>
                  <a:cubicBezTo>
                    <a:pt x="924" y="739"/>
                    <a:pt x="672" y="73"/>
                    <a:pt x="493" y="73"/>
                  </a:cubicBezTo>
                  <a:cubicBezTo>
                    <a:pt x="464" y="73"/>
                    <a:pt x="437" y="91"/>
                    <a:pt x="413" y="131"/>
                  </a:cubicBezTo>
                  <a:cubicBezTo>
                    <a:pt x="243" y="617"/>
                    <a:pt x="98" y="1103"/>
                    <a:pt x="0" y="1613"/>
                  </a:cubicBezTo>
                  <a:cubicBezTo>
                    <a:pt x="0" y="1613"/>
                    <a:pt x="1039" y="1644"/>
                    <a:pt x="2099" y="1644"/>
                  </a:cubicBezTo>
                  <a:cubicBezTo>
                    <a:pt x="3158" y="1644"/>
                    <a:pt x="4239" y="1613"/>
                    <a:pt x="4324" y="1492"/>
                  </a:cubicBezTo>
                  <a:cubicBezTo>
                    <a:pt x="4459" y="1289"/>
                    <a:pt x="4115" y="108"/>
                    <a:pt x="3813" y="108"/>
                  </a:cubicBezTo>
                  <a:cubicBezTo>
                    <a:pt x="3789" y="108"/>
                    <a:pt x="3765" y="115"/>
                    <a:pt x="3741" y="131"/>
                  </a:cubicBezTo>
                  <a:cubicBezTo>
                    <a:pt x="3523" y="350"/>
                    <a:pt x="3353" y="642"/>
                    <a:pt x="3280" y="933"/>
                  </a:cubicBezTo>
                  <a:cubicBezTo>
                    <a:pt x="3280" y="933"/>
                    <a:pt x="2744" y="0"/>
                    <a:pt x="25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Google Shape;217;p6"/>
            <p:cNvSpPr/>
            <p:nvPr/>
          </p:nvSpPr>
          <p:spPr>
            <a:xfrm>
              <a:off x="-887041" y="1718764"/>
              <a:ext cx="8589" cy="31489"/>
            </a:xfrm>
            <a:custGeom>
              <a:avLst/>
              <a:gdLst/>
              <a:ahLst/>
              <a:cxnLst/>
              <a:rect l="l" t="t" r="r" b="b"/>
              <a:pathLst>
                <a:path w="220" h="809" extrusionOk="0">
                  <a:moveTo>
                    <a:pt x="159" y="1"/>
                  </a:moveTo>
                  <a:cubicBezTo>
                    <a:pt x="140" y="1"/>
                    <a:pt x="122" y="13"/>
                    <a:pt x="122" y="37"/>
                  </a:cubicBezTo>
                  <a:cubicBezTo>
                    <a:pt x="122" y="256"/>
                    <a:pt x="98" y="499"/>
                    <a:pt x="25" y="741"/>
                  </a:cubicBezTo>
                  <a:cubicBezTo>
                    <a:pt x="1" y="741"/>
                    <a:pt x="1" y="790"/>
                    <a:pt x="25" y="790"/>
                  </a:cubicBezTo>
                  <a:lnTo>
                    <a:pt x="49" y="790"/>
                  </a:lnTo>
                  <a:cubicBezTo>
                    <a:pt x="49" y="802"/>
                    <a:pt x="55" y="808"/>
                    <a:pt x="64" y="808"/>
                  </a:cubicBezTo>
                  <a:cubicBezTo>
                    <a:pt x="73" y="808"/>
                    <a:pt x="86" y="802"/>
                    <a:pt x="98" y="790"/>
                  </a:cubicBezTo>
                  <a:cubicBezTo>
                    <a:pt x="195" y="547"/>
                    <a:pt x="219" y="280"/>
                    <a:pt x="195" y="37"/>
                  </a:cubicBezTo>
                  <a:cubicBezTo>
                    <a:pt x="195" y="13"/>
                    <a:pt x="177" y="1"/>
                    <a:pt x="1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218;p6"/>
            <p:cNvSpPr/>
            <p:nvPr/>
          </p:nvSpPr>
          <p:spPr>
            <a:xfrm>
              <a:off x="-931418" y="1708744"/>
              <a:ext cx="10379" cy="40793"/>
            </a:xfrm>
            <a:custGeom>
              <a:avLst/>
              <a:gdLst/>
              <a:ahLst/>
              <a:cxnLst/>
              <a:rect l="l" t="t" r="r" b="b"/>
              <a:pathLst>
                <a:path w="269" h="1046" extrusionOk="0">
                  <a:moveTo>
                    <a:pt x="147" y="0"/>
                  </a:moveTo>
                  <a:cubicBezTo>
                    <a:pt x="122" y="0"/>
                    <a:pt x="98" y="25"/>
                    <a:pt x="122" y="49"/>
                  </a:cubicBezTo>
                  <a:cubicBezTo>
                    <a:pt x="147" y="365"/>
                    <a:pt x="122" y="875"/>
                    <a:pt x="1" y="948"/>
                  </a:cubicBezTo>
                  <a:cubicBezTo>
                    <a:pt x="1" y="972"/>
                    <a:pt x="1" y="996"/>
                    <a:pt x="1" y="1021"/>
                  </a:cubicBezTo>
                  <a:cubicBezTo>
                    <a:pt x="25" y="1021"/>
                    <a:pt x="25" y="1045"/>
                    <a:pt x="49" y="1045"/>
                  </a:cubicBezTo>
                  <a:lnTo>
                    <a:pt x="74" y="1045"/>
                  </a:lnTo>
                  <a:cubicBezTo>
                    <a:pt x="268" y="924"/>
                    <a:pt x="195" y="195"/>
                    <a:pt x="195" y="49"/>
                  </a:cubicBezTo>
                  <a:cubicBezTo>
                    <a:pt x="195" y="0"/>
                    <a:pt x="171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Google Shape;219;p6"/>
            <p:cNvSpPr/>
            <p:nvPr/>
          </p:nvSpPr>
          <p:spPr>
            <a:xfrm>
              <a:off x="-976869" y="1713396"/>
              <a:ext cx="6800" cy="34352"/>
            </a:xfrm>
            <a:custGeom>
              <a:avLst/>
              <a:gdLst/>
              <a:ahLst/>
              <a:cxnLst/>
              <a:rect l="l" t="t" r="r" b="b"/>
              <a:pathLst>
                <a:path w="171" h="876" extrusionOk="0">
                  <a:moveTo>
                    <a:pt x="122" y="1"/>
                  </a:moveTo>
                  <a:cubicBezTo>
                    <a:pt x="98" y="1"/>
                    <a:pt x="74" y="25"/>
                    <a:pt x="74" y="50"/>
                  </a:cubicBezTo>
                  <a:cubicBezTo>
                    <a:pt x="74" y="317"/>
                    <a:pt x="49" y="560"/>
                    <a:pt x="1" y="827"/>
                  </a:cubicBezTo>
                  <a:cubicBezTo>
                    <a:pt x="1" y="851"/>
                    <a:pt x="1" y="875"/>
                    <a:pt x="49" y="875"/>
                  </a:cubicBezTo>
                  <a:cubicBezTo>
                    <a:pt x="74" y="875"/>
                    <a:pt x="98" y="875"/>
                    <a:pt x="98" y="851"/>
                  </a:cubicBezTo>
                  <a:cubicBezTo>
                    <a:pt x="147" y="584"/>
                    <a:pt x="171" y="317"/>
                    <a:pt x="171" y="50"/>
                  </a:cubicBezTo>
                  <a:cubicBezTo>
                    <a:pt x="171" y="25"/>
                    <a:pt x="147" y="1"/>
                    <a:pt x="1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" name="Google Shape;220;p6"/>
            <p:cNvSpPr/>
            <p:nvPr/>
          </p:nvSpPr>
          <p:spPr>
            <a:xfrm>
              <a:off x="-1015520" y="1710891"/>
              <a:ext cx="10378" cy="35783"/>
            </a:xfrm>
            <a:custGeom>
              <a:avLst/>
              <a:gdLst/>
              <a:ahLst/>
              <a:cxnLst/>
              <a:rect l="l" t="t" r="r" b="b"/>
              <a:pathLst>
                <a:path w="269" h="924" extrusionOk="0">
                  <a:moveTo>
                    <a:pt x="98" y="0"/>
                  </a:moveTo>
                  <a:cubicBezTo>
                    <a:pt x="74" y="0"/>
                    <a:pt x="49" y="0"/>
                    <a:pt x="25" y="24"/>
                  </a:cubicBezTo>
                  <a:cubicBezTo>
                    <a:pt x="1" y="316"/>
                    <a:pt x="49" y="607"/>
                    <a:pt x="171" y="899"/>
                  </a:cubicBezTo>
                  <a:cubicBezTo>
                    <a:pt x="171" y="899"/>
                    <a:pt x="195" y="923"/>
                    <a:pt x="195" y="923"/>
                  </a:cubicBezTo>
                  <a:lnTo>
                    <a:pt x="219" y="923"/>
                  </a:lnTo>
                  <a:cubicBezTo>
                    <a:pt x="244" y="899"/>
                    <a:pt x="268" y="875"/>
                    <a:pt x="244" y="850"/>
                  </a:cubicBezTo>
                  <a:cubicBezTo>
                    <a:pt x="147" y="607"/>
                    <a:pt x="98" y="316"/>
                    <a:pt x="122" y="49"/>
                  </a:cubicBezTo>
                  <a:cubicBezTo>
                    <a:pt x="122" y="24"/>
                    <a:pt x="122" y="0"/>
                    <a:pt x="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9" name="Google Shape;221;p6"/>
          <p:cNvGrpSpPr>
            <a:grpSpLocks/>
          </p:cNvGrpSpPr>
          <p:nvPr/>
        </p:nvGrpSpPr>
        <p:grpSpPr bwMode="auto">
          <a:xfrm flipH="1">
            <a:off x="176213" y="5946775"/>
            <a:ext cx="717550" cy="739775"/>
            <a:chOff x="5294267" y="4624350"/>
            <a:chExt cx="383004" cy="395854"/>
          </a:xfrm>
        </p:grpSpPr>
        <p:sp>
          <p:nvSpPr>
            <p:cNvPr id="30" name="Google Shape;222;p6"/>
            <p:cNvSpPr/>
            <p:nvPr/>
          </p:nvSpPr>
          <p:spPr>
            <a:xfrm>
              <a:off x="5358666" y="4859654"/>
              <a:ext cx="58468" cy="160550"/>
            </a:xfrm>
            <a:custGeom>
              <a:avLst/>
              <a:gdLst/>
              <a:ahLst/>
              <a:cxnLst/>
              <a:rect l="l" t="t" r="r" b="b"/>
              <a:pathLst>
                <a:path w="671" h="1845" extrusionOk="0">
                  <a:moveTo>
                    <a:pt x="106" y="0"/>
                  </a:moveTo>
                  <a:cubicBezTo>
                    <a:pt x="55" y="0"/>
                    <a:pt x="0" y="47"/>
                    <a:pt x="15" y="119"/>
                  </a:cubicBezTo>
                  <a:lnTo>
                    <a:pt x="501" y="1796"/>
                  </a:lnTo>
                  <a:cubicBezTo>
                    <a:pt x="501" y="1820"/>
                    <a:pt x="525" y="1844"/>
                    <a:pt x="573" y="1844"/>
                  </a:cubicBezTo>
                  <a:lnTo>
                    <a:pt x="598" y="1844"/>
                  </a:lnTo>
                  <a:cubicBezTo>
                    <a:pt x="646" y="1844"/>
                    <a:pt x="671" y="1796"/>
                    <a:pt x="646" y="1747"/>
                  </a:cubicBezTo>
                  <a:lnTo>
                    <a:pt x="185" y="71"/>
                  </a:lnTo>
                  <a:cubicBezTo>
                    <a:pt x="175" y="22"/>
                    <a:pt x="141" y="0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" name="Google Shape;223;p6"/>
            <p:cNvSpPr/>
            <p:nvPr/>
          </p:nvSpPr>
          <p:spPr>
            <a:xfrm>
              <a:off x="5294267" y="4894482"/>
              <a:ext cx="175403" cy="68808"/>
            </a:xfrm>
            <a:custGeom>
              <a:avLst/>
              <a:gdLst/>
              <a:ahLst/>
              <a:cxnLst/>
              <a:rect l="l" t="t" r="r" b="b"/>
              <a:pathLst>
                <a:path w="2017" h="788" extrusionOk="0">
                  <a:moveTo>
                    <a:pt x="1934" y="0"/>
                  </a:moveTo>
                  <a:cubicBezTo>
                    <a:pt x="1921" y="0"/>
                    <a:pt x="1908" y="3"/>
                    <a:pt x="1895" y="10"/>
                  </a:cubicBezTo>
                  <a:lnTo>
                    <a:pt x="49" y="617"/>
                  </a:lnTo>
                  <a:cubicBezTo>
                    <a:pt x="25" y="642"/>
                    <a:pt x="1" y="666"/>
                    <a:pt x="1" y="714"/>
                  </a:cubicBezTo>
                  <a:cubicBezTo>
                    <a:pt x="1" y="739"/>
                    <a:pt x="49" y="763"/>
                    <a:pt x="74" y="763"/>
                  </a:cubicBezTo>
                  <a:lnTo>
                    <a:pt x="98" y="787"/>
                  </a:lnTo>
                  <a:lnTo>
                    <a:pt x="1944" y="180"/>
                  </a:lnTo>
                  <a:cubicBezTo>
                    <a:pt x="1993" y="156"/>
                    <a:pt x="2017" y="107"/>
                    <a:pt x="1993" y="59"/>
                  </a:cubicBezTo>
                  <a:cubicBezTo>
                    <a:pt x="1993" y="23"/>
                    <a:pt x="1967" y="0"/>
                    <a:pt x="19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224;p6"/>
            <p:cNvSpPr/>
            <p:nvPr/>
          </p:nvSpPr>
          <p:spPr>
            <a:xfrm>
              <a:off x="5310367" y="4884288"/>
              <a:ext cx="150829" cy="93442"/>
            </a:xfrm>
            <a:custGeom>
              <a:avLst/>
              <a:gdLst/>
              <a:ahLst/>
              <a:cxnLst/>
              <a:rect l="l" t="t" r="r" b="b"/>
              <a:pathLst>
                <a:path w="1734" h="1081" extrusionOk="0">
                  <a:moveTo>
                    <a:pt x="110" y="0"/>
                  </a:moveTo>
                  <a:cubicBezTo>
                    <a:pt x="38" y="0"/>
                    <a:pt x="0" y="92"/>
                    <a:pt x="82" y="133"/>
                  </a:cubicBezTo>
                  <a:lnTo>
                    <a:pt x="1588" y="1080"/>
                  </a:lnTo>
                  <a:lnTo>
                    <a:pt x="1637" y="1080"/>
                  </a:lnTo>
                  <a:cubicBezTo>
                    <a:pt x="1661" y="1080"/>
                    <a:pt x="1685" y="1080"/>
                    <a:pt x="1709" y="1056"/>
                  </a:cubicBezTo>
                  <a:cubicBezTo>
                    <a:pt x="1734" y="1007"/>
                    <a:pt x="1709" y="959"/>
                    <a:pt x="1685" y="935"/>
                  </a:cubicBezTo>
                  <a:lnTo>
                    <a:pt x="155" y="11"/>
                  </a:lnTo>
                  <a:cubicBezTo>
                    <a:pt x="139" y="4"/>
                    <a:pt x="124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" name="Google Shape;225;p6"/>
            <p:cNvSpPr/>
            <p:nvPr/>
          </p:nvSpPr>
          <p:spPr>
            <a:xfrm>
              <a:off x="5340872" y="4845213"/>
              <a:ext cx="97445" cy="158002"/>
            </a:xfrm>
            <a:custGeom>
              <a:avLst/>
              <a:gdLst/>
              <a:ahLst/>
              <a:cxnLst/>
              <a:rect l="l" t="t" r="r" b="b"/>
              <a:pathLst>
                <a:path w="1118" h="1814" extrusionOk="0">
                  <a:moveTo>
                    <a:pt x="1010" y="0"/>
                  </a:moveTo>
                  <a:cubicBezTo>
                    <a:pt x="984" y="0"/>
                    <a:pt x="962" y="12"/>
                    <a:pt x="947" y="41"/>
                  </a:cubicBezTo>
                  <a:lnTo>
                    <a:pt x="24" y="1717"/>
                  </a:lnTo>
                  <a:cubicBezTo>
                    <a:pt x="0" y="1741"/>
                    <a:pt x="24" y="1790"/>
                    <a:pt x="49" y="1814"/>
                  </a:cubicBezTo>
                  <a:lnTo>
                    <a:pt x="97" y="1814"/>
                  </a:lnTo>
                  <a:cubicBezTo>
                    <a:pt x="122" y="1814"/>
                    <a:pt x="146" y="1814"/>
                    <a:pt x="170" y="1790"/>
                  </a:cubicBezTo>
                  <a:lnTo>
                    <a:pt x="1093" y="113"/>
                  </a:lnTo>
                  <a:cubicBezTo>
                    <a:pt x="1118" y="89"/>
                    <a:pt x="1093" y="41"/>
                    <a:pt x="1069" y="16"/>
                  </a:cubicBezTo>
                  <a:cubicBezTo>
                    <a:pt x="1049" y="6"/>
                    <a:pt x="1029" y="0"/>
                    <a:pt x="10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" name="Google Shape;226;p6"/>
            <p:cNvSpPr/>
            <p:nvPr/>
          </p:nvSpPr>
          <p:spPr>
            <a:xfrm>
              <a:off x="5499327" y="4624350"/>
              <a:ext cx="175403" cy="150357"/>
            </a:xfrm>
            <a:custGeom>
              <a:avLst/>
              <a:gdLst/>
              <a:ahLst/>
              <a:cxnLst/>
              <a:rect l="l" t="t" r="r" b="b"/>
              <a:pathLst>
                <a:path w="2017" h="1731" extrusionOk="0">
                  <a:moveTo>
                    <a:pt x="1166" y="175"/>
                  </a:moveTo>
                  <a:cubicBezTo>
                    <a:pt x="1555" y="175"/>
                    <a:pt x="1871" y="467"/>
                    <a:pt x="1871" y="856"/>
                  </a:cubicBezTo>
                  <a:cubicBezTo>
                    <a:pt x="1871" y="1285"/>
                    <a:pt x="1511" y="1569"/>
                    <a:pt x="1144" y="1569"/>
                  </a:cubicBezTo>
                  <a:cubicBezTo>
                    <a:pt x="971" y="1569"/>
                    <a:pt x="796" y="1506"/>
                    <a:pt x="656" y="1366"/>
                  </a:cubicBezTo>
                  <a:cubicBezTo>
                    <a:pt x="219" y="929"/>
                    <a:pt x="534" y="175"/>
                    <a:pt x="1166" y="175"/>
                  </a:cubicBezTo>
                  <a:close/>
                  <a:moveTo>
                    <a:pt x="1142" y="1"/>
                  </a:moveTo>
                  <a:cubicBezTo>
                    <a:pt x="930" y="1"/>
                    <a:pt x="714" y="77"/>
                    <a:pt x="534" y="248"/>
                  </a:cubicBezTo>
                  <a:cubicBezTo>
                    <a:pt x="0" y="807"/>
                    <a:pt x="389" y="1730"/>
                    <a:pt x="1166" y="1730"/>
                  </a:cubicBezTo>
                  <a:cubicBezTo>
                    <a:pt x="1628" y="1730"/>
                    <a:pt x="2016" y="1342"/>
                    <a:pt x="2016" y="856"/>
                  </a:cubicBezTo>
                  <a:cubicBezTo>
                    <a:pt x="2016" y="344"/>
                    <a:pt x="1590" y="1"/>
                    <a:pt x="11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" name="Google Shape;227;p6"/>
            <p:cNvSpPr/>
            <p:nvPr/>
          </p:nvSpPr>
          <p:spPr>
            <a:xfrm>
              <a:off x="5615414" y="4833320"/>
              <a:ext cx="32199" cy="89195"/>
            </a:xfrm>
            <a:custGeom>
              <a:avLst/>
              <a:gdLst/>
              <a:ahLst/>
              <a:cxnLst/>
              <a:rect l="l" t="t" r="r" b="b"/>
              <a:pathLst>
                <a:path w="671" h="1845" extrusionOk="0">
                  <a:moveTo>
                    <a:pt x="106" y="0"/>
                  </a:moveTo>
                  <a:cubicBezTo>
                    <a:pt x="55" y="0"/>
                    <a:pt x="0" y="47"/>
                    <a:pt x="15" y="119"/>
                  </a:cubicBezTo>
                  <a:lnTo>
                    <a:pt x="501" y="1796"/>
                  </a:lnTo>
                  <a:cubicBezTo>
                    <a:pt x="501" y="1820"/>
                    <a:pt x="525" y="1844"/>
                    <a:pt x="573" y="1844"/>
                  </a:cubicBezTo>
                  <a:lnTo>
                    <a:pt x="598" y="1844"/>
                  </a:lnTo>
                  <a:cubicBezTo>
                    <a:pt x="646" y="1844"/>
                    <a:pt x="671" y="1796"/>
                    <a:pt x="646" y="1747"/>
                  </a:cubicBezTo>
                  <a:lnTo>
                    <a:pt x="185" y="71"/>
                  </a:lnTo>
                  <a:cubicBezTo>
                    <a:pt x="175" y="22"/>
                    <a:pt x="141" y="0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" name="Google Shape;228;p6"/>
            <p:cNvSpPr/>
            <p:nvPr/>
          </p:nvSpPr>
          <p:spPr>
            <a:xfrm>
              <a:off x="5579826" y="4852858"/>
              <a:ext cx="97445" cy="38226"/>
            </a:xfrm>
            <a:custGeom>
              <a:avLst/>
              <a:gdLst/>
              <a:ahLst/>
              <a:cxnLst/>
              <a:rect l="l" t="t" r="r" b="b"/>
              <a:pathLst>
                <a:path w="2017" h="788" extrusionOk="0">
                  <a:moveTo>
                    <a:pt x="1934" y="0"/>
                  </a:moveTo>
                  <a:cubicBezTo>
                    <a:pt x="1921" y="0"/>
                    <a:pt x="1908" y="3"/>
                    <a:pt x="1895" y="10"/>
                  </a:cubicBezTo>
                  <a:lnTo>
                    <a:pt x="49" y="617"/>
                  </a:lnTo>
                  <a:cubicBezTo>
                    <a:pt x="25" y="642"/>
                    <a:pt x="1" y="666"/>
                    <a:pt x="1" y="714"/>
                  </a:cubicBezTo>
                  <a:cubicBezTo>
                    <a:pt x="1" y="739"/>
                    <a:pt x="49" y="763"/>
                    <a:pt x="74" y="763"/>
                  </a:cubicBezTo>
                  <a:lnTo>
                    <a:pt x="98" y="787"/>
                  </a:lnTo>
                  <a:lnTo>
                    <a:pt x="1944" y="180"/>
                  </a:lnTo>
                  <a:cubicBezTo>
                    <a:pt x="1993" y="156"/>
                    <a:pt x="2017" y="107"/>
                    <a:pt x="1993" y="59"/>
                  </a:cubicBezTo>
                  <a:cubicBezTo>
                    <a:pt x="1993" y="23"/>
                    <a:pt x="1967" y="0"/>
                    <a:pt x="19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" name="Google Shape;229;p6"/>
            <p:cNvSpPr/>
            <p:nvPr/>
          </p:nvSpPr>
          <p:spPr>
            <a:xfrm>
              <a:off x="5589146" y="4846912"/>
              <a:ext cx="83041" cy="52667"/>
            </a:xfrm>
            <a:custGeom>
              <a:avLst/>
              <a:gdLst/>
              <a:ahLst/>
              <a:cxnLst/>
              <a:rect l="l" t="t" r="r" b="b"/>
              <a:pathLst>
                <a:path w="1734" h="1081" extrusionOk="0">
                  <a:moveTo>
                    <a:pt x="110" y="0"/>
                  </a:moveTo>
                  <a:cubicBezTo>
                    <a:pt x="38" y="0"/>
                    <a:pt x="0" y="92"/>
                    <a:pt x="82" y="133"/>
                  </a:cubicBezTo>
                  <a:lnTo>
                    <a:pt x="1588" y="1080"/>
                  </a:lnTo>
                  <a:lnTo>
                    <a:pt x="1637" y="1080"/>
                  </a:lnTo>
                  <a:cubicBezTo>
                    <a:pt x="1661" y="1080"/>
                    <a:pt x="1685" y="1080"/>
                    <a:pt x="1709" y="1056"/>
                  </a:cubicBezTo>
                  <a:cubicBezTo>
                    <a:pt x="1734" y="1007"/>
                    <a:pt x="1709" y="959"/>
                    <a:pt x="1685" y="935"/>
                  </a:cubicBezTo>
                  <a:lnTo>
                    <a:pt x="155" y="11"/>
                  </a:lnTo>
                  <a:cubicBezTo>
                    <a:pt x="139" y="4"/>
                    <a:pt x="124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" name="Google Shape;230;p6"/>
            <p:cNvSpPr/>
            <p:nvPr/>
          </p:nvSpPr>
          <p:spPr>
            <a:xfrm>
              <a:off x="5606093" y="4825675"/>
              <a:ext cx="53384" cy="87495"/>
            </a:xfrm>
            <a:custGeom>
              <a:avLst/>
              <a:gdLst/>
              <a:ahLst/>
              <a:cxnLst/>
              <a:rect l="l" t="t" r="r" b="b"/>
              <a:pathLst>
                <a:path w="1118" h="1814" extrusionOk="0">
                  <a:moveTo>
                    <a:pt x="1010" y="0"/>
                  </a:moveTo>
                  <a:cubicBezTo>
                    <a:pt x="984" y="0"/>
                    <a:pt x="962" y="12"/>
                    <a:pt x="947" y="41"/>
                  </a:cubicBezTo>
                  <a:lnTo>
                    <a:pt x="24" y="1717"/>
                  </a:lnTo>
                  <a:cubicBezTo>
                    <a:pt x="0" y="1741"/>
                    <a:pt x="24" y="1790"/>
                    <a:pt x="49" y="1814"/>
                  </a:cubicBezTo>
                  <a:lnTo>
                    <a:pt x="97" y="1814"/>
                  </a:lnTo>
                  <a:cubicBezTo>
                    <a:pt x="122" y="1814"/>
                    <a:pt x="146" y="1814"/>
                    <a:pt x="170" y="1790"/>
                  </a:cubicBezTo>
                  <a:lnTo>
                    <a:pt x="1093" y="113"/>
                  </a:lnTo>
                  <a:cubicBezTo>
                    <a:pt x="1118" y="89"/>
                    <a:pt x="1093" y="41"/>
                    <a:pt x="1069" y="16"/>
                  </a:cubicBezTo>
                  <a:cubicBezTo>
                    <a:pt x="1049" y="6"/>
                    <a:pt x="1029" y="0"/>
                    <a:pt x="10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9" name="Google Shape;231;p6"/>
          <p:cNvGrpSpPr>
            <a:grpSpLocks/>
          </p:cNvGrpSpPr>
          <p:nvPr/>
        </p:nvGrpSpPr>
        <p:grpSpPr bwMode="auto">
          <a:xfrm rot="14395328" flipH="1">
            <a:off x="11268076" y="381000"/>
            <a:ext cx="715962" cy="363537"/>
            <a:chOff x="5294267" y="4825749"/>
            <a:chExt cx="383004" cy="194455"/>
          </a:xfrm>
        </p:grpSpPr>
        <p:sp>
          <p:nvSpPr>
            <p:cNvPr id="40" name="Google Shape;232;p6"/>
            <p:cNvSpPr/>
            <p:nvPr/>
          </p:nvSpPr>
          <p:spPr>
            <a:xfrm>
              <a:off x="5358550" y="4858470"/>
              <a:ext cx="57748" cy="160489"/>
            </a:xfrm>
            <a:custGeom>
              <a:avLst/>
              <a:gdLst/>
              <a:ahLst/>
              <a:cxnLst/>
              <a:rect l="l" t="t" r="r" b="b"/>
              <a:pathLst>
                <a:path w="671" h="1845" extrusionOk="0">
                  <a:moveTo>
                    <a:pt x="106" y="0"/>
                  </a:moveTo>
                  <a:cubicBezTo>
                    <a:pt x="55" y="0"/>
                    <a:pt x="0" y="47"/>
                    <a:pt x="15" y="119"/>
                  </a:cubicBezTo>
                  <a:lnTo>
                    <a:pt x="501" y="1796"/>
                  </a:lnTo>
                  <a:cubicBezTo>
                    <a:pt x="501" y="1820"/>
                    <a:pt x="525" y="1844"/>
                    <a:pt x="573" y="1844"/>
                  </a:cubicBezTo>
                  <a:lnTo>
                    <a:pt x="598" y="1844"/>
                  </a:lnTo>
                  <a:cubicBezTo>
                    <a:pt x="646" y="1844"/>
                    <a:pt x="671" y="1796"/>
                    <a:pt x="646" y="1747"/>
                  </a:cubicBezTo>
                  <a:lnTo>
                    <a:pt x="185" y="71"/>
                  </a:lnTo>
                  <a:cubicBezTo>
                    <a:pt x="175" y="22"/>
                    <a:pt x="141" y="0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" name="Google Shape;233;p6"/>
            <p:cNvSpPr/>
            <p:nvPr/>
          </p:nvSpPr>
          <p:spPr>
            <a:xfrm>
              <a:off x="5293202" y="4894250"/>
              <a:ext cx="175791" cy="68781"/>
            </a:xfrm>
            <a:custGeom>
              <a:avLst/>
              <a:gdLst/>
              <a:ahLst/>
              <a:cxnLst/>
              <a:rect l="l" t="t" r="r" b="b"/>
              <a:pathLst>
                <a:path w="2017" h="788" extrusionOk="0">
                  <a:moveTo>
                    <a:pt x="1934" y="0"/>
                  </a:moveTo>
                  <a:cubicBezTo>
                    <a:pt x="1921" y="0"/>
                    <a:pt x="1908" y="3"/>
                    <a:pt x="1895" y="10"/>
                  </a:cubicBezTo>
                  <a:lnTo>
                    <a:pt x="49" y="617"/>
                  </a:lnTo>
                  <a:cubicBezTo>
                    <a:pt x="25" y="642"/>
                    <a:pt x="1" y="666"/>
                    <a:pt x="1" y="714"/>
                  </a:cubicBezTo>
                  <a:cubicBezTo>
                    <a:pt x="1" y="739"/>
                    <a:pt x="49" y="763"/>
                    <a:pt x="74" y="763"/>
                  </a:cubicBezTo>
                  <a:lnTo>
                    <a:pt x="98" y="787"/>
                  </a:lnTo>
                  <a:lnTo>
                    <a:pt x="1944" y="180"/>
                  </a:lnTo>
                  <a:cubicBezTo>
                    <a:pt x="1993" y="156"/>
                    <a:pt x="2017" y="107"/>
                    <a:pt x="1993" y="59"/>
                  </a:cubicBezTo>
                  <a:cubicBezTo>
                    <a:pt x="1993" y="23"/>
                    <a:pt x="1967" y="0"/>
                    <a:pt x="19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" name="Google Shape;234;p6"/>
            <p:cNvSpPr/>
            <p:nvPr/>
          </p:nvSpPr>
          <p:spPr>
            <a:xfrm>
              <a:off x="5311686" y="4882845"/>
              <a:ext cx="151164" cy="94255"/>
            </a:xfrm>
            <a:custGeom>
              <a:avLst/>
              <a:gdLst/>
              <a:ahLst/>
              <a:cxnLst/>
              <a:rect l="l" t="t" r="r" b="b"/>
              <a:pathLst>
                <a:path w="1734" h="1081" extrusionOk="0">
                  <a:moveTo>
                    <a:pt x="110" y="0"/>
                  </a:moveTo>
                  <a:cubicBezTo>
                    <a:pt x="38" y="0"/>
                    <a:pt x="0" y="92"/>
                    <a:pt x="82" y="133"/>
                  </a:cubicBezTo>
                  <a:lnTo>
                    <a:pt x="1588" y="1080"/>
                  </a:lnTo>
                  <a:lnTo>
                    <a:pt x="1637" y="1080"/>
                  </a:lnTo>
                  <a:cubicBezTo>
                    <a:pt x="1661" y="1080"/>
                    <a:pt x="1685" y="1080"/>
                    <a:pt x="1709" y="1056"/>
                  </a:cubicBezTo>
                  <a:cubicBezTo>
                    <a:pt x="1734" y="1007"/>
                    <a:pt x="1709" y="959"/>
                    <a:pt x="1685" y="935"/>
                  </a:cubicBezTo>
                  <a:lnTo>
                    <a:pt x="155" y="11"/>
                  </a:lnTo>
                  <a:cubicBezTo>
                    <a:pt x="139" y="4"/>
                    <a:pt x="124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" name="Google Shape;235;p6"/>
            <p:cNvSpPr/>
            <p:nvPr/>
          </p:nvSpPr>
          <p:spPr>
            <a:xfrm>
              <a:off x="5341356" y="4845142"/>
              <a:ext cx="96813" cy="157942"/>
            </a:xfrm>
            <a:custGeom>
              <a:avLst/>
              <a:gdLst/>
              <a:ahLst/>
              <a:cxnLst/>
              <a:rect l="l" t="t" r="r" b="b"/>
              <a:pathLst>
                <a:path w="1118" h="1814" extrusionOk="0">
                  <a:moveTo>
                    <a:pt x="1010" y="0"/>
                  </a:moveTo>
                  <a:cubicBezTo>
                    <a:pt x="984" y="0"/>
                    <a:pt x="962" y="12"/>
                    <a:pt x="947" y="41"/>
                  </a:cubicBezTo>
                  <a:lnTo>
                    <a:pt x="24" y="1717"/>
                  </a:lnTo>
                  <a:cubicBezTo>
                    <a:pt x="0" y="1741"/>
                    <a:pt x="24" y="1790"/>
                    <a:pt x="49" y="1814"/>
                  </a:cubicBezTo>
                  <a:lnTo>
                    <a:pt x="97" y="1814"/>
                  </a:lnTo>
                  <a:cubicBezTo>
                    <a:pt x="122" y="1814"/>
                    <a:pt x="146" y="1814"/>
                    <a:pt x="170" y="1790"/>
                  </a:cubicBezTo>
                  <a:lnTo>
                    <a:pt x="1093" y="113"/>
                  </a:lnTo>
                  <a:cubicBezTo>
                    <a:pt x="1118" y="89"/>
                    <a:pt x="1093" y="41"/>
                    <a:pt x="1069" y="16"/>
                  </a:cubicBezTo>
                  <a:cubicBezTo>
                    <a:pt x="1049" y="6"/>
                    <a:pt x="1029" y="0"/>
                    <a:pt x="10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" name="Google Shape;236;p6"/>
            <p:cNvSpPr/>
            <p:nvPr/>
          </p:nvSpPr>
          <p:spPr>
            <a:xfrm>
              <a:off x="5613677" y="4833003"/>
              <a:ext cx="33120" cy="89161"/>
            </a:xfrm>
            <a:custGeom>
              <a:avLst/>
              <a:gdLst/>
              <a:ahLst/>
              <a:cxnLst/>
              <a:rect l="l" t="t" r="r" b="b"/>
              <a:pathLst>
                <a:path w="671" h="1845" extrusionOk="0">
                  <a:moveTo>
                    <a:pt x="106" y="0"/>
                  </a:moveTo>
                  <a:cubicBezTo>
                    <a:pt x="55" y="0"/>
                    <a:pt x="0" y="47"/>
                    <a:pt x="15" y="119"/>
                  </a:cubicBezTo>
                  <a:lnTo>
                    <a:pt x="501" y="1796"/>
                  </a:lnTo>
                  <a:cubicBezTo>
                    <a:pt x="501" y="1820"/>
                    <a:pt x="525" y="1844"/>
                    <a:pt x="573" y="1844"/>
                  </a:cubicBezTo>
                  <a:lnTo>
                    <a:pt x="598" y="1844"/>
                  </a:lnTo>
                  <a:cubicBezTo>
                    <a:pt x="646" y="1844"/>
                    <a:pt x="671" y="1796"/>
                    <a:pt x="646" y="1747"/>
                  </a:cubicBezTo>
                  <a:lnTo>
                    <a:pt x="185" y="71"/>
                  </a:lnTo>
                  <a:cubicBezTo>
                    <a:pt x="175" y="22"/>
                    <a:pt x="141" y="0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" name="Google Shape;237;p6"/>
            <p:cNvSpPr/>
            <p:nvPr/>
          </p:nvSpPr>
          <p:spPr>
            <a:xfrm>
              <a:off x="5578002" y="4852599"/>
              <a:ext cx="97662" cy="38212"/>
            </a:xfrm>
            <a:custGeom>
              <a:avLst/>
              <a:gdLst/>
              <a:ahLst/>
              <a:cxnLst/>
              <a:rect l="l" t="t" r="r" b="b"/>
              <a:pathLst>
                <a:path w="2017" h="788" extrusionOk="0">
                  <a:moveTo>
                    <a:pt x="1934" y="0"/>
                  </a:moveTo>
                  <a:cubicBezTo>
                    <a:pt x="1921" y="0"/>
                    <a:pt x="1908" y="3"/>
                    <a:pt x="1895" y="10"/>
                  </a:cubicBezTo>
                  <a:lnTo>
                    <a:pt x="49" y="617"/>
                  </a:lnTo>
                  <a:cubicBezTo>
                    <a:pt x="25" y="642"/>
                    <a:pt x="1" y="666"/>
                    <a:pt x="1" y="714"/>
                  </a:cubicBezTo>
                  <a:cubicBezTo>
                    <a:pt x="1" y="739"/>
                    <a:pt x="49" y="763"/>
                    <a:pt x="74" y="763"/>
                  </a:cubicBezTo>
                  <a:lnTo>
                    <a:pt x="98" y="787"/>
                  </a:lnTo>
                  <a:lnTo>
                    <a:pt x="1944" y="180"/>
                  </a:lnTo>
                  <a:cubicBezTo>
                    <a:pt x="1993" y="156"/>
                    <a:pt x="2017" y="107"/>
                    <a:pt x="1993" y="59"/>
                  </a:cubicBezTo>
                  <a:cubicBezTo>
                    <a:pt x="1993" y="23"/>
                    <a:pt x="1967" y="0"/>
                    <a:pt x="19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" name="Google Shape;238;p6"/>
            <p:cNvSpPr/>
            <p:nvPr/>
          </p:nvSpPr>
          <p:spPr>
            <a:xfrm>
              <a:off x="5589378" y="4845360"/>
              <a:ext cx="83225" cy="51798"/>
            </a:xfrm>
            <a:custGeom>
              <a:avLst/>
              <a:gdLst/>
              <a:ahLst/>
              <a:cxnLst/>
              <a:rect l="l" t="t" r="r" b="b"/>
              <a:pathLst>
                <a:path w="1734" h="1081" extrusionOk="0">
                  <a:moveTo>
                    <a:pt x="110" y="0"/>
                  </a:moveTo>
                  <a:cubicBezTo>
                    <a:pt x="38" y="0"/>
                    <a:pt x="0" y="92"/>
                    <a:pt x="82" y="133"/>
                  </a:cubicBezTo>
                  <a:lnTo>
                    <a:pt x="1588" y="1080"/>
                  </a:lnTo>
                  <a:lnTo>
                    <a:pt x="1637" y="1080"/>
                  </a:lnTo>
                  <a:cubicBezTo>
                    <a:pt x="1661" y="1080"/>
                    <a:pt x="1685" y="1080"/>
                    <a:pt x="1709" y="1056"/>
                  </a:cubicBezTo>
                  <a:cubicBezTo>
                    <a:pt x="1734" y="1007"/>
                    <a:pt x="1709" y="959"/>
                    <a:pt x="1685" y="935"/>
                  </a:cubicBezTo>
                  <a:lnTo>
                    <a:pt x="155" y="11"/>
                  </a:lnTo>
                  <a:cubicBezTo>
                    <a:pt x="139" y="4"/>
                    <a:pt x="124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" name="Google Shape;239;p6"/>
            <p:cNvSpPr/>
            <p:nvPr/>
          </p:nvSpPr>
          <p:spPr>
            <a:xfrm>
              <a:off x="5605651" y="4825730"/>
              <a:ext cx="53502" cy="87463"/>
            </a:xfrm>
            <a:custGeom>
              <a:avLst/>
              <a:gdLst/>
              <a:ahLst/>
              <a:cxnLst/>
              <a:rect l="l" t="t" r="r" b="b"/>
              <a:pathLst>
                <a:path w="1118" h="1814" extrusionOk="0">
                  <a:moveTo>
                    <a:pt x="1010" y="0"/>
                  </a:moveTo>
                  <a:cubicBezTo>
                    <a:pt x="984" y="0"/>
                    <a:pt x="962" y="12"/>
                    <a:pt x="947" y="41"/>
                  </a:cubicBezTo>
                  <a:lnTo>
                    <a:pt x="24" y="1717"/>
                  </a:lnTo>
                  <a:cubicBezTo>
                    <a:pt x="0" y="1741"/>
                    <a:pt x="24" y="1790"/>
                    <a:pt x="49" y="1814"/>
                  </a:cubicBezTo>
                  <a:lnTo>
                    <a:pt x="97" y="1814"/>
                  </a:lnTo>
                  <a:cubicBezTo>
                    <a:pt x="122" y="1814"/>
                    <a:pt x="146" y="1814"/>
                    <a:pt x="170" y="1790"/>
                  </a:cubicBezTo>
                  <a:lnTo>
                    <a:pt x="1093" y="113"/>
                  </a:lnTo>
                  <a:cubicBezTo>
                    <a:pt x="1118" y="89"/>
                    <a:pt x="1093" y="41"/>
                    <a:pt x="1069" y="16"/>
                  </a:cubicBezTo>
                  <a:cubicBezTo>
                    <a:pt x="1049" y="6"/>
                    <a:pt x="1029" y="0"/>
                    <a:pt x="10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94" name="Google Shape;194;p6"/>
          <p:cNvSpPr txBox="1">
            <a:spLocks noGrp="1"/>
          </p:cNvSpPr>
          <p:nvPr>
            <p:ph type="title"/>
          </p:nvPr>
        </p:nvSpPr>
        <p:spPr>
          <a:xfrm>
            <a:off x="1005100" y="560133"/>
            <a:ext cx="9926400" cy="8620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681525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1_Title only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1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oogle Shape;195;p6"/>
          <p:cNvGrpSpPr>
            <a:grpSpLocks/>
          </p:cNvGrpSpPr>
          <p:nvPr/>
        </p:nvGrpSpPr>
        <p:grpSpPr bwMode="auto">
          <a:xfrm rot="20354607" flipH="1">
            <a:off x="-381000" y="269875"/>
            <a:ext cx="1830388" cy="1663700"/>
            <a:chOff x="7844079" y="226728"/>
            <a:chExt cx="1373387" cy="1246991"/>
          </a:xfrm>
        </p:grpSpPr>
        <p:sp>
          <p:nvSpPr>
            <p:cNvPr id="4" name="Google Shape;196;p6"/>
            <p:cNvSpPr/>
            <p:nvPr/>
          </p:nvSpPr>
          <p:spPr>
            <a:xfrm rot="-1688081">
              <a:off x="8404284" y="291664"/>
              <a:ext cx="164378" cy="141596"/>
            </a:xfrm>
            <a:custGeom>
              <a:avLst/>
              <a:gdLst/>
              <a:ahLst/>
              <a:cxnLst/>
              <a:rect l="l" t="t" r="r" b="b"/>
              <a:pathLst>
                <a:path w="827" h="713" extrusionOk="0">
                  <a:moveTo>
                    <a:pt x="462" y="105"/>
                  </a:moveTo>
                  <a:cubicBezTo>
                    <a:pt x="802" y="105"/>
                    <a:pt x="802" y="615"/>
                    <a:pt x="462" y="615"/>
                  </a:cubicBezTo>
                  <a:cubicBezTo>
                    <a:pt x="317" y="591"/>
                    <a:pt x="219" y="494"/>
                    <a:pt x="219" y="348"/>
                  </a:cubicBezTo>
                  <a:cubicBezTo>
                    <a:pt x="219" y="202"/>
                    <a:pt x="341" y="105"/>
                    <a:pt x="462" y="105"/>
                  </a:cubicBezTo>
                  <a:close/>
                  <a:moveTo>
                    <a:pt x="481" y="1"/>
                  </a:moveTo>
                  <a:cubicBezTo>
                    <a:pt x="392" y="1"/>
                    <a:pt x="299" y="33"/>
                    <a:pt x="219" y="105"/>
                  </a:cubicBezTo>
                  <a:cubicBezTo>
                    <a:pt x="1" y="324"/>
                    <a:pt x="171" y="688"/>
                    <a:pt x="462" y="712"/>
                  </a:cubicBezTo>
                  <a:cubicBezTo>
                    <a:pt x="657" y="712"/>
                    <a:pt x="827" y="542"/>
                    <a:pt x="827" y="348"/>
                  </a:cubicBezTo>
                  <a:cubicBezTo>
                    <a:pt x="827" y="136"/>
                    <a:pt x="663" y="1"/>
                    <a:pt x="481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" name="Google Shape;197;p6"/>
            <p:cNvSpPr/>
            <p:nvPr/>
          </p:nvSpPr>
          <p:spPr>
            <a:xfrm rot="-1688081">
              <a:off x="7885669" y="508705"/>
              <a:ext cx="222744" cy="212988"/>
            </a:xfrm>
            <a:custGeom>
              <a:avLst/>
              <a:gdLst/>
              <a:ahLst/>
              <a:cxnLst/>
              <a:rect l="l" t="t" r="r" b="b"/>
              <a:pathLst>
                <a:path w="1119" h="1074" extrusionOk="0">
                  <a:moveTo>
                    <a:pt x="681" y="441"/>
                  </a:moveTo>
                  <a:cubicBezTo>
                    <a:pt x="681" y="441"/>
                    <a:pt x="681" y="441"/>
                    <a:pt x="681" y="466"/>
                  </a:cubicBezTo>
                  <a:cubicBezTo>
                    <a:pt x="681" y="466"/>
                    <a:pt x="657" y="490"/>
                    <a:pt x="584" y="490"/>
                  </a:cubicBezTo>
                  <a:cubicBezTo>
                    <a:pt x="608" y="466"/>
                    <a:pt x="632" y="441"/>
                    <a:pt x="657" y="441"/>
                  </a:cubicBezTo>
                  <a:close/>
                  <a:moveTo>
                    <a:pt x="384" y="97"/>
                  </a:moveTo>
                  <a:cubicBezTo>
                    <a:pt x="401" y="97"/>
                    <a:pt x="420" y="98"/>
                    <a:pt x="438" y="101"/>
                  </a:cubicBezTo>
                  <a:cubicBezTo>
                    <a:pt x="559" y="101"/>
                    <a:pt x="681" y="126"/>
                    <a:pt x="778" y="150"/>
                  </a:cubicBezTo>
                  <a:cubicBezTo>
                    <a:pt x="924" y="199"/>
                    <a:pt x="1021" y="369"/>
                    <a:pt x="972" y="514"/>
                  </a:cubicBezTo>
                  <a:cubicBezTo>
                    <a:pt x="924" y="733"/>
                    <a:pt x="705" y="976"/>
                    <a:pt x="559" y="976"/>
                  </a:cubicBezTo>
                  <a:lnTo>
                    <a:pt x="511" y="976"/>
                  </a:lnTo>
                  <a:cubicBezTo>
                    <a:pt x="414" y="879"/>
                    <a:pt x="438" y="733"/>
                    <a:pt x="511" y="612"/>
                  </a:cubicBezTo>
                  <a:cubicBezTo>
                    <a:pt x="608" y="587"/>
                    <a:pt x="754" y="563"/>
                    <a:pt x="778" y="490"/>
                  </a:cubicBezTo>
                  <a:cubicBezTo>
                    <a:pt x="802" y="441"/>
                    <a:pt x="778" y="393"/>
                    <a:pt x="754" y="369"/>
                  </a:cubicBezTo>
                  <a:cubicBezTo>
                    <a:pt x="730" y="344"/>
                    <a:pt x="705" y="344"/>
                    <a:pt x="681" y="344"/>
                  </a:cubicBezTo>
                  <a:cubicBezTo>
                    <a:pt x="608" y="344"/>
                    <a:pt x="535" y="417"/>
                    <a:pt x="462" y="514"/>
                  </a:cubicBezTo>
                  <a:cubicBezTo>
                    <a:pt x="441" y="519"/>
                    <a:pt x="419" y="521"/>
                    <a:pt x="398" y="521"/>
                  </a:cubicBezTo>
                  <a:cubicBezTo>
                    <a:pt x="299" y="521"/>
                    <a:pt x="202" y="477"/>
                    <a:pt x="122" y="417"/>
                  </a:cubicBezTo>
                  <a:cubicBezTo>
                    <a:pt x="98" y="369"/>
                    <a:pt x="98" y="344"/>
                    <a:pt x="122" y="296"/>
                  </a:cubicBezTo>
                  <a:cubicBezTo>
                    <a:pt x="165" y="168"/>
                    <a:pt x="263" y="97"/>
                    <a:pt x="384" y="97"/>
                  </a:cubicBezTo>
                  <a:close/>
                  <a:moveTo>
                    <a:pt x="386" y="1"/>
                  </a:moveTo>
                  <a:cubicBezTo>
                    <a:pt x="230" y="1"/>
                    <a:pt x="69" y="97"/>
                    <a:pt x="25" y="271"/>
                  </a:cubicBezTo>
                  <a:cubicBezTo>
                    <a:pt x="1" y="344"/>
                    <a:pt x="1" y="417"/>
                    <a:pt x="49" y="466"/>
                  </a:cubicBezTo>
                  <a:cubicBezTo>
                    <a:pt x="147" y="563"/>
                    <a:pt x="292" y="612"/>
                    <a:pt x="414" y="612"/>
                  </a:cubicBezTo>
                  <a:cubicBezTo>
                    <a:pt x="341" y="733"/>
                    <a:pt x="341" y="927"/>
                    <a:pt x="462" y="1049"/>
                  </a:cubicBezTo>
                  <a:cubicBezTo>
                    <a:pt x="487" y="1073"/>
                    <a:pt x="511" y="1073"/>
                    <a:pt x="559" y="1073"/>
                  </a:cubicBezTo>
                  <a:cubicBezTo>
                    <a:pt x="754" y="1073"/>
                    <a:pt x="1021" y="782"/>
                    <a:pt x="1070" y="539"/>
                  </a:cubicBezTo>
                  <a:cubicBezTo>
                    <a:pt x="1118" y="320"/>
                    <a:pt x="997" y="126"/>
                    <a:pt x="827" y="77"/>
                  </a:cubicBezTo>
                  <a:cubicBezTo>
                    <a:pt x="705" y="29"/>
                    <a:pt x="584" y="4"/>
                    <a:pt x="438" y="4"/>
                  </a:cubicBezTo>
                  <a:cubicBezTo>
                    <a:pt x="421" y="2"/>
                    <a:pt x="403" y="1"/>
                    <a:pt x="386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" name="Google Shape;198;p6"/>
            <p:cNvSpPr/>
            <p:nvPr/>
          </p:nvSpPr>
          <p:spPr>
            <a:xfrm rot="-1688081">
              <a:off x="7969074" y="265754"/>
              <a:ext cx="216788" cy="212988"/>
            </a:xfrm>
            <a:custGeom>
              <a:avLst/>
              <a:gdLst/>
              <a:ahLst/>
              <a:cxnLst/>
              <a:rect l="l" t="t" r="r" b="b"/>
              <a:pathLst>
                <a:path w="1094" h="1072" extrusionOk="0">
                  <a:moveTo>
                    <a:pt x="484" y="620"/>
                  </a:moveTo>
                  <a:cubicBezTo>
                    <a:pt x="474" y="660"/>
                    <a:pt x="413" y="681"/>
                    <a:pt x="413" y="681"/>
                  </a:cubicBezTo>
                  <a:cubicBezTo>
                    <a:pt x="433" y="641"/>
                    <a:pt x="452" y="634"/>
                    <a:pt x="484" y="620"/>
                  </a:cubicBezTo>
                  <a:close/>
                  <a:moveTo>
                    <a:pt x="480" y="88"/>
                  </a:moveTo>
                  <a:cubicBezTo>
                    <a:pt x="512" y="88"/>
                    <a:pt x="542" y="105"/>
                    <a:pt x="559" y="122"/>
                  </a:cubicBezTo>
                  <a:cubicBezTo>
                    <a:pt x="607" y="243"/>
                    <a:pt x="607" y="365"/>
                    <a:pt x="559" y="486"/>
                  </a:cubicBezTo>
                  <a:cubicBezTo>
                    <a:pt x="462" y="486"/>
                    <a:pt x="389" y="535"/>
                    <a:pt x="340" y="608"/>
                  </a:cubicBezTo>
                  <a:cubicBezTo>
                    <a:pt x="316" y="632"/>
                    <a:pt x="316" y="681"/>
                    <a:pt x="340" y="681"/>
                  </a:cubicBezTo>
                  <a:cubicBezTo>
                    <a:pt x="365" y="729"/>
                    <a:pt x="389" y="753"/>
                    <a:pt x="437" y="753"/>
                  </a:cubicBezTo>
                  <a:cubicBezTo>
                    <a:pt x="535" y="753"/>
                    <a:pt x="607" y="632"/>
                    <a:pt x="632" y="559"/>
                  </a:cubicBezTo>
                  <a:lnTo>
                    <a:pt x="778" y="559"/>
                  </a:lnTo>
                  <a:cubicBezTo>
                    <a:pt x="790" y="555"/>
                    <a:pt x="804" y="553"/>
                    <a:pt x="818" y="553"/>
                  </a:cubicBezTo>
                  <a:cubicBezTo>
                    <a:pt x="883" y="553"/>
                    <a:pt x="956" y="596"/>
                    <a:pt x="996" y="656"/>
                  </a:cubicBezTo>
                  <a:cubicBezTo>
                    <a:pt x="996" y="681"/>
                    <a:pt x="996" y="729"/>
                    <a:pt x="972" y="753"/>
                  </a:cubicBezTo>
                  <a:cubicBezTo>
                    <a:pt x="850" y="899"/>
                    <a:pt x="656" y="972"/>
                    <a:pt x="462" y="972"/>
                  </a:cubicBezTo>
                  <a:cubicBezTo>
                    <a:pt x="449" y="974"/>
                    <a:pt x="437" y="975"/>
                    <a:pt x="424" y="975"/>
                  </a:cubicBezTo>
                  <a:cubicBezTo>
                    <a:pt x="268" y="975"/>
                    <a:pt x="122" y="838"/>
                    <a:pt x="122" y="681"/>
                  </a:cubicBezTo>
                  <a:cubicBezTo>
                    <a:pt x="97" y="511"/>
                    <a:pt x="146" y="316"/>
                    <a:pt x="243" y="170"/>
                  </a:cubicBezTo>
                  <a:cubicBezTo>
                    <a:pt x="292" y="122"/>
                    <a:pt x="365" y="98"/>
                    <a:pt x="437" y="98"/>
                  </a:cubicBezTo>
                  <a:cubicBezTo>
                    <a:pt x="452" y="90"/>
                    <a:pt x="466" y="88"/>
                    <a:pt x="480" y="88"/>
                  </a:cubicBezTo>
                  <a:close/>
                  <a:moveTo>
                    <a:pt x="437" y="0"/>
                  </a:moveTo>
                  <a:cubicBezTo>
                    <a:pt x="340" y="0"/>
                    <a:pt x="243" y="49"/>
                    <a:pt x="170" y="122"/>
                  </a:cubicBezTo>
                  <a:cubicBezTo>
                    <a:pt x="49" y="292"/>
                    <a:pt x="0" y="511"/>
                    <a:pt x="24" y="705"/>
                  </a:cubicBezTo>
                  <a:cubicBezTo>
                    <a:pt x="24" y="910"/>
                    <a:pt x="195" y="1072"/>
                    <a:pt x="396" y="1072"/>
                  </a:cubicBezTo>
                  <a:cubicBezTo>
                    <a:pt x="410" y="1072"/>
                    <a:pt x="423" y="1071"/>
                    <a:pt x="437" y="1069"/>
                  </a:cubicBezTo>
                  <a:cubicBezTo>
                    <a:pt x="656" y="1069"/>
                    <a:pt x="875" y="972"/>
                    <a:pt x="1045" y="826"/>
                  </a:cubicBezTo>
                  <a:cubicBezTo>
                    <a:pt x="1069" y="753"/>
                    <a:pt x="1093" y="705"/>
                    <a:pt x="1069" y="632"/>
                  </a:cubicBezTo>
                  <a:cubicBezTo>
                    <a:pt x="1006" y="548"/>
                    <a:pt x="906" y="482"/>
                    <a:pt x="801" y="482"/>
                  </a:cubicBezTo>
                  <a:cubicBezTo>
                    <a:pt x="785" y="482"/>
                    <a:pt x="769" y="483"/>
                    <a:pt x="753" y="486"/>
                  </a:cubicBezTo>
                  <a:lnTo>
                    <a:pt x="656" y="486"/>
                  </a:lnTo>
                  <a:cubicBezTo>
                    <a:pt x="705" y="365"/>
                    <a:pt x="680" y="219"/>
                    <a:pt x="632" y="98"/>
                  </a:cubicBezTo>
                  <a:cubicBezTo>
                    <a:pt x="583" y="49"/>
                    <a:pt x="510" y="0"/>
                    <a:pt x="437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" name="Google Shape;199;p6"/>
            <p:cNvSpPr/>
            <p:nvPr/>
          </p:nvSpPr>
          <p:spPr>
            <a:xfrm rot="-1688081">
              <a:off x="8097840" y="455886"/>
              <a:ext cx="197730" cy="172533"/>
            </a:xfrm>
            <a:custGeom>
              <a:avLst/>
              <a:gdLst/>
              <a:ahLst/>
              <a:cxnLst/>
              <a:rect l="l" t="t" r="r" b="b"/>
              <a:pathLst>
                <a:path w="997" h="868" extrusionOk="0">
                  <a:moveTo>
                    <a:pt x="405" y="1"/>
                  </a:moveTo>
                  <a:cubicBezTo>
                    <a:pt x="214" y="1"/>
                    <a:pt x="67" y="97"/>
                    <a:pt x="49" y="168"/>
                  </a:cubicBezTo>
                  <a:cubicBezTo>
                    <a:pt x="0" y="363"/>
                    <a:pt x="49" y="557"/>
                    <a:pt x="195" y="703"/>
                  </a:cubicBezTo>
                  <a:cubicBezTo>
                    <a:pt x="350" y="801"/>
                    <a:pt x="529" y="867"/>
                    <a:pt x="667" y="867"/>
                  </a:cubicBezTo>
                  <a:cubicBezTo>
                    <a:pt x="767" y="867"/>
                    <a:pt x="844" y="833"/>
                    <a:pt x="875" y="751"/>
                  </a:cubicBezTo>
                  <a:cubicBezTo>
                    <a:pt x="996" y="484"/>
                    <a:pt x="875" y="168"/>
                    <a:pt x="632" y="47"/>
                  </a:cubicBezTo>
                  <a:cubicBezTo>
                    <a:pt x="553" y="14"/>
                    <a:pt x="476" y="1"/>
                    <a:pt x="40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" name="Google Shape;200;p6"/>
            <p:cNvSpPr/>
            <p:nvPr/>
          </p:nvSpPr>
          <p:spPr>
            <a:xfrm rot="-1688081">
              <a:off x="8096717" y="483916"/>
              <a:ext cx="91718" cy="96380"/>
            </a:xfrm>
            <a:custGeom>
              <a:avLst/>
              <a:gdLst/>
              <a:ahLst/>
              <a:cxnLst/>
              <a:rect l="l" t="t" r="r" b="b"/>
              <a:pathLst>
                <a:path w="463" h="487" extrusionOk="0">
                  <a:moveTo>
                    <a:pt x="462" y="0"/>
                  </a:moveTo>
                  <a:lnTo>
                    <a:pt x="1" y="486"/>
                  </a:lnTo>
                  <a:cubicBezTo>
                    <a:pt x="1" y="486"/>
                    <a:pt x="438" y="98"/>
                    <a:pt x="46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" name="Google Shape;201;p6"/>
            <p:cNvSpPr/>
            <p:nvPr/>
          </p:nvSpPr>
          <p:spPr>
            <a:xfrm rot="-1688081">
              <a:off x="8086977" y="473246"/>
              <a:ext cx="110777" cy="116608"/>
            </a:xfrm>
            <a:custGeom>
              <a:avLst/>
              <a:gdLst/>
              <a:ahLst/>
              <a:cxnLst/>
              <a:rect l="l" t="t" r="r" b="b"/>
              <a:pathLst>
                <a:path w="559" h="586" extrusionOk="0">
                  <a:moveTo>
                    <a:pt x="504" y="1"/>
                  </a:moveTo>
                  <a:cubicBezTo>
                    <a:pt x="487" y="1"/>
                    <a:pt x="471" y="9"/>
                    <a:pt x="462" y="27"/>
                  </a:cubicBezTo>
                  <a:cubicBezTo>
                    <a:pt x="340" y="197"/>
                    <a:pt x="195" y="367"/>
                    <a:pt x="25" y="489"/>
                  </a:cubicBezTo>
                  <a:cubicBezTo>
                    <a:pt x="0" y="513"/>
                    <a:pt x="0" y="537"/>
                    <a:pt x="25" y="562"/>
                  </a:cubicBezTo>
                  <a:cubicBezTo>
                    <a:pt x="25" y="562"/>
                    <a:pt x="49" y="562"/>
                    <a:pt x="49" y="586"/>
                  </a:cubicBezTo>
                  <a:cubicBezTo>
                    <a:pt x="73" y="562"/>
                    <a:pt x="73" y="562"/>
                    <a:pt x="73" y="562"/>
                  </a:cubicBezTo>
                  <a:cubicBezTo>
                    <a:pt x="267" y="416"/>
                    <a:pt x="413" y="246"/>
                    <a:pt x="559" y="51"/>
                  </a:cubicBezTo>
                  <a:cubicBezTo>
                    <a:pt x="559" y="21"/>
                    <a:pt x="531" y="1"/>
                    <a:pt x="504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" name="Google Shape;202;p6"/>
            <p:cNvSpPr/>
            <p:nvPr/>
          </p:nvSpPr>
          <p:spPr>
            <a:xfrm rot="-1688081">
              <a:off x="8145696" y="484405"/>
              <a:ext cx="102438" cy="116608"/>
            </a:xfrm>
            <a:custGeom>
              <a:avLst/>
              <a:gdLst/>
              <a:ahLst/>
              <a:cxnLst/>
              <a:rect l="l" t="t" r="r" b="b"/>
              <a:pathLst>
                <a:path w="511" h="584" extrusionOk="0">
                  <a:moveTo>
                    <a:pt x="510" y="1"/>
                  </a:moveTo>
                  <a:lnTo>
                    <a:pt x="0" y="584"/>
                  </a:lnTo>
                  <a:cubicBezTo>
                    <a:pt x="194" y="390"/>
                    <a:pt x="365" y="195"/>
                    <a:pt x="5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" name="Google Shape;203;p6"/>
            <p:cNvSpPr/>
            <p:nvPr/>
          </p:nvSpPr>
          <p:spPr>
            <a:xfrm rot="-1688081">
              <a:off x="8134246" y="477399"/>
              <a:ext cx="125070" cy="133266"/>
            </a:xfrm>
            <a:custGeom>
              <a:avLst/>
              <a:gdLst/>
              <a:ahLst/>
              <a:cxnLst/>
              <a:rect l="l" t="t" r="r" b="b"/>
              <a:pathLst>
                <a:path w="632" h="667" extrusionOk="0">
                  <a:moveTo>
                    <a:pt x="563" y="1"/>
                  </a:moveTo>
                  <a:cubicBezTo>
                    <a:pt x="547" y="1"/>
                    <a:pt x="535" y="18"/>
                    <a:pt x="535" y="35"/>
                  </a:cubicBezTo>
                  <a:cubicBezTo>
                    <a:pt x="389" y="254"/>
                    <a:pt x="219" y="448"/>
                    <a:pt x="25" y="594"/>
                  </a:cubicBezTo>
                  <a:cubicBezTo>
                    <a:pt x="0" y="618"/>
                    <a:pt x="0" y="642"/>
                    <a:pt x="25" y="667"/>
                  </a:cubicBezTo>
                  <a:lnTo>
                    <a:pt x="97" y="667"/>
                  </a:lnTo>
                  <a:cubicBezTo>
                    <a:pt x="292" y="496"/>
                    <a:pt x="486" y="278"/>
                    <a:pt x="632" y="59"/>
                  </a:cubicBezTo>
                  <a:cubicBezTo>
                    <a:pt x="632" y="35"/>
                    <a:pt x="608" y="11"/>
                    <a:pt x="583" y="11"/>
                  </a:cubicBezTo>
                  <a:cubicBezTo>
                    <a:pt x="576" y="3"/>
                    <a:pt x="569" y="1"/>
                    <a:pt x="563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" name="Google Shape;204;p6"/>
            <p:cNvSpPr/>
            <p:nvPr/>
          </p:nvSpPr>
          <p:spPr>
            <a:xfrm rot="-1688081">
              <a:off x="7849333" y="474447"/>
              <a:ext cx="145319" cy="57114"/>
            </a:xfrm>
            <a:custGeom>
              <a:avLst/>
              <a:gdLst/>
              <a:ahLst/>
              <a:cxnLst/>
              <a:rect l="l" t="t" r="r" b="b"/>
              <a:pathLst>
                <a:path w="729" h="287" extrusionOk="0">
                  <a:moveTo>
                    <a:pt x="254" y="0"/>
                  </a:moveTo>
                  <a:cubicBezTo>
                    <a:pt x="184" y="0"/>
                    <a:pt x="114" y="14"/>
                    <a:pt x="49" y="43"/>
                  </a:cubicBezTo>
                  <a:cubicBezTo>
                    <a:pt x="0" y="68"/>
                    <a:pt x="25" y="140"/>
                    <a:pt x="73" y="140"/>
                  </a:cubicBezTo>
                  <a:cubicBezTo>
                    <a:pt x="133" y="118"/>
                    <a:pt x="196" y="107"/>
                    <a:pt x="258" y="107"/>
                  </a:cubicBezTo>
                  <a:cubicBezTo>
                    <a:pt x="396" y="107"/>
                    <a:pt x="531" y="161"/>
                    <a:pt x="632" y="262"/>
                  </a:cubicBezTo>
                  <a:cubicBezTo>
                    <a:pt x="656" y="286"/>
                    <a:pt x="656" y="286"/>
                    <a:pt x="680" y="286"/>
                  </a:cubicBezTo>
                  <a:lnTo>
                    <a:pt x="705" y="286"/>
                  </a:lnTo>
                  <a:cubicBezTo>
                    <a:pt x="729" y="262"/>
                    <a:pt x="729" y="213"/>
                    <a:pt x="705" y="213"/>
                  </a:cubicBezTo>
                  <a:cubicBezTo>
                    <a:pt x="585" y="77"/>
                    <a:pt x="418" y="0"/>
                    <a:pt x="254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" name="Google Shape;205;p6"/>
            <p:cNvSpPr/>
            <p:nvPr/>
          </p:nvSpPr>
          <p:spPr>
            <a:xfrm rot="-1688081">
              <a:off x="8204018" y="501822"/>
              <a:ext cx="77425" cy="91621"/>
            </a:xfrm>
            <a:custGeom>
              <a:avLst/>
              <a:gdLst/>
              <a:ahLst/>
              <a:cxnLst/>
              <a:rect l="l" t="t" r="r" b="b"/>
              <a:pathLst>
                <a:path w="389" h="462" extrusionOk="0">
                  <a:moveTo>
                    <a:pt x="389" y="0"/>
                  </a:moveTo>
                  <a:lnTo>
                    <a:pt x="0" y="462"/>
                  </a:lnTo>
                  <a:cubicBezTo>
                    <a:pt x="0" y="462"/>
                    <a:pt x="364" y="146"/>
                    <a:pt x="38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" name="Google Shape;206;p6"/>
            <p:cNvSpPr/>
            <p:nvPr/>
          </p:nvSpPr>
          <p:spPr>
            <a:xfrm rot="-1688081">
              <a:off x="8189668" y="491995"/>
              <a:ext cx="101247" cy="111848"/>
            </a:xfrm>
            <a:custGeom>
              <a:avLst/>
              <a:gdLst/>
              <a:ahLst/>
              <a:cxnLst/>
              <a:rect l="l" t="t" r="r" b="b"/>
              <a:pathLst>
                <a:path w="511" h="566" extrusionOk="0">
                  <a:moveTo>
                    <a:pt x="462" y="1"/>
                  </a:moveTo>
                  <a:cubicBezTo>
                    <a:pt x="444" y="1"/>
                    <a:pt x="425" y="19"/>
                    <a:pt x="413" y="55"/>
                  </a:cubicBezTo>
                  <a:cubicBezTo>
                    <a:pt x="389" y="152"/>
                    <a:pt x="170" y="371"/>
                    <a:pt x="24" y="468"/>
                  </a:cubicBezTo>
                  <a:cubicBezTo>
                    <a:pt x="0" y="493"/>
                    <a:pt x="0" y="517"/>
                    <a:pt x="24" y="541"/>
                  </a:cubicBezTo>
                  <a:cubicBezTo>
                    <a:pt x="24" y="541"/>
                    <a:pt x="49" y="565"/>
                    <a:pt x="73" y="565"/>
                  </a:cubicBezTo>
                  <a:cubicBezTo>
                    <a:pt x="73" y="565"/>
                    <a:pt x="73" y="541"/>
                    <a:pt x="73" y="541"/>
                  </a:cubicBezTo>
                  <a:cubicBezTo>
                    <a:pt x="122" y="493"/>
                    <a:pt x="486" y="225"/>
                    <a:pt x="510" y="55"/>
                  </a:cubicBezTo>
                  <a:cubicBezTo>
                    <a:pt x="498" y="19"/>
                    <a:pt x="480" y="1"/>
                    <a:pt x="462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" name="Google Shape;207;p6"/>
            <p:cNvSpPr/>
            <p:nvPr/>
          </p:nvSpPr>
          <p:spPr>
            <a:xfrm rot="-1688081">
              <a:off x="7906533" y="365424"/>
              <a:ext cx="77425" cy="139215"/>
            </a:xfrm>
            <a:custGeom>
              <a:avLst/>
              <a:gdLst/>
              <a:ahLst/>
              <a:cxnLst/>
              <a:rect l="l" t="t" r="r" b="b"/>
              <a:pathLst>
                <a:path w="390" h="699" extrusionOk="0">
                  <a:moveTo>
                    <a:pt x="158" y="0"/>
                  </a:moveTo>
                  <a:cubicBezTo>
                    <a:pt x="146" y="0"/>
                    <a:pt x="134" y="6"/>
                    <a:pt x="122" y="18"/>
                  </a:cubicBezTo>
                  <a:cubicBezTo>
                    <a:pt x="0" y="237"/>
                    <a:pt x="98" y="529"/>
                    <a:pt x="292" y="699"/>
                  </a:cubicBezTo>
                  <a:lnTo>
                    <a:pt x="365" y="699"/>
                  </a:lnTo>
                  <a:cubicBezTo>
                    <a:pt x="389" y="674"/>
                    <a:pt x="389" y="650"/>
                    <a:pt x="365" y="626"/>
                  </a:cubicBezTo>
                  <a:cubicBezTo>
                    <a:pt x="171" y="504"/>
                    <a:pt x="122" y="261"/>
                    <a:pt x="195" y="67"/>
                  </a:cubicBezTo>
                  <a:cubicBezTo>
                    <a:pt x="219" y="43"/>
                    <a:pt x="219" y="18"/>
                    <a:pt x="195" y="18"/>
                  </a:cubicBezTo>
                  <a:cubicBezTo>
                    <a:pt x="183" y="6"/>
                    <a:pt x="171" y="0"/>
                    <a:pt x="158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" name="Google Shape;208;p6"/>
            <p:cNvSpPr/>
            <p:nvPr/>
          </p:nvSpPr>
          <p:spPr>
            <a:xfrm rot="-1688081">
              <a:off x="8626992" y="406417"/>
              <a:ext cx="366872" cy="1042332"/>
            </a:xfrm>
            <a:custGeom>
              <a:avLst/>
              <a:gdLst/>
              <a:ahLst/>
              <a:cxnLst/>
              <a:rect l="l" t="t" r="r" b="b"/>
              <a:pathLst>
                <a:path w="1848" h="5242" extrusionOk="0">
                  <a:moveTo>
                    <a:pt x="156" y="1"/>
                  </a:moveTo>
                  <a:cubicBezTo>
                    <a:pt x="122" y="1"/>
                    <a:pt x="86" y="7"/>
                    <a:pt x="49" y="19"/>
                  </a:cubicBezTo>
                  <a:cubicBezTo>
                    <a:pt x="25" y="19"/>
                    <a:pt x="1" y="43"/>
                    <a:pt x="1" y="68"/>
                  </a:cubicBezTo>
                  <a:cubicBezTo>
                    <a:pt x="25" y="92"/>
                    <a:pt x="25" y="116"/>
                    <a:pt x="49" y="116"/>
                  </a:cubicBezTo>
                  <a:lnTo>
                    <a:pt x="74" y="92"/>
                  </a:lnTo>
                  <a:lnTo>
                    <a:pt x="244" y="92"/>
                  </a:lnTo>
                  <a:cubicBezTo>
                    <a:pt x="251" y="99"/>
                    <a:pt x="258" y="102"/>
                    <a:pt x="265" y="102"/>
                  </a:cubicBezTo>
                  <a:cubicBezTo>
                    <a:pt x="280" y="102"/>
                    <a:pt x="292" y="85"/>
                    <a:pt x="292" y="68"/>
                  </a:cubicBezTo>
                  <a:cubicBezTo>
                    <a:pt x="292" y="43"/>
                    <a:pt x="268" y="19"/>
                    <a:pt x="244" y="19"/>
                  </a:cubicBezTo>
                  <a:cubicBezTo>
                    <a:pt x="220" y="7"/>
                    <a:pt x="189" y="1"/>
                    <a:pt x="156" y="1"/>
                  </a:cubicBezTo>
                  <a:close/>
                  <a:moveTo>
                    <a:pt x="438" y="43"/>
                  </a:moveTo>
                  <a:cubicBezTo>
                    <a:pt x="414" y="43"/>
                    <a:pt x="390" y="68"/>
                    <a:pt x="390" y="92"/>
                  </a:cubicBezTo>
                  <a:cubicBezTo>
                    <a:pt x="390" y="116"/>
                    <a:pt x="390" y="141"/>
                    <a:pt x="414" y="141"/>
                  </a:cubicBezTo>
                  <a:cubicBezTo>
                    <a:pt x="487" y="165"/>
                    <a:pt x="535" y="165"/>
                    <a:pt x="584" y="189"/>
                  </a:cubicBezTo>
                  <a:lnTo>
                    <a:pt x="608" y="189"/>
                  </a:lnTo>
                  <a:cubicBezTo>
                    <a:pt x="632" y="189"/>
                    <a:pt x="632" y="189"/>
                    <a:pt x="657" y="165"/>
                  </a:cubicBezTo>
                  <a:cubicBezTo>
                    <a:pt x="657" y="141"/>
                    <a:pt x="657" y="116"/>
                    <a:pt x="632" y="116"/>
                  </a:cubicBezTo>
                  <a:cubicBezTo>
                    <a:pt x="560" y="92"/>
                    <a:pt x="511" y="68"/>
                    <a:pt x="438" y="43"/>
                  </a:cubicBezTo>
                  <a:close/>
                  <a:moveTo>
                    <a:pt x="778" y="195"/>
                  </a:moveTo>
                  <a:cubicBezTo>
                    <a:pt x="766" y="195"/>
                    <a:pt x="754" y="201"/>
                    <a:pt x="754" y="213"/>
                  </a:cubicBezTo>
                  <a:cubicBezTo>
                    <a:pt x="730" y="238"/>
                    <a:pt x="730" y="262"/>
                    <a:pt x="754" y="286"/>
                  </a:cubicBezTo>
                  <a:cubicBezTo>
                    <a:pt x="803" y="311"/>
                    <a:pt x="851" y="359"/>
                    <a:pt x="875" y="384"/>
                  </a:cubicBezTo>
                  <a:cubicBezTo>
                    <a:pt x="900" y="408"/>
                    <a:pt x="900" y="408"/>
                    <a:pt x="924" y="408"/>
                  </a:cubicBezTo>
                  <a:lnTo>
                    <a:pt x="973" y="408"/>
                  </a:lnTo>
                  <a:cubicBezTo>
                    <a:pt x="973" y="384"/>
                    <a:pt x="973" y="359"/>
                    <a:pt x="973" y="335"/>
                  </a:cubicBezTo>
                  <a:cubicBezTo>
                    <a:pt x="924" y="286"/>
                    <a:pt x="875" y="238"/>
                    <a:pt x="803" y="213"/>
                  </a:cubicBezTo>
                  <a:cubicBezTo>
                    <a:pt x="803" y="201"/>
                    <a:pt x="790" y="195"/>
                    <a:pt x="778" y="195"/>
                  </a:cubicBezTo>
                  <a:close/>
                  <a:moveTo>
                    <a:pt x="1033" y="438"/>
                  </a:moveTo>
                  <a:cubicBezTo>
                    <a:pt x="1021" y="438"/>
                    <a:pt x="1009" y="444"/>
                    <a:pt x="997" y="456"/>
                  </a:cubicBezTo>
                  <a:cubicBezTo>
                    <a:pt x="973" y="456"/>
                    <a:pt x="973" y="505"/>
                    <a:pt x="997" y="529"/>
                  </a:cubicBezTo>
                  <a:cubicBezTo>
                    <a:pt x="1021" y="578"/>
                    <a:pt x="1045" y="626"/>
                    <a:pt x="1070" y="675"/>
                  </a:cubicBezTo>
                  <a:cubicBezTo>
                    <a:pt x="1070" y="699"/>
                    <a:pt x="1094" y="724"/>
                    <a:pt x="1118" y="724"/>
                  </a:cubicBezTo>
                  <a:lnTo>
                    <a:pt x="1118" y="699"/>
                  </a:lnTo>
                  <a:cubicBezTo>
                    <a:pt x="1143" y="675"/>
                    <a:pt x="1167" y="651"/>
                    <a:pt x="1143" y="626"/>
                  </a:cubicBezTo>
                  <a:cubicBezTo>
                    <a:pt x="1118" y="578"/>
                    <a:pt x="1094" y="505"/>
                    <a:pt x="1070" y="456"/>
                  </a:cubicBezTo>
                  <a:cubicBezTo>
                    <a:pt x="1058" y="444"/>
                    <a:pt x="1045" y="438"/>
                    <a:pt x="1033" y="438"/>
                  </a:cubicBezTo>
                  <a:close/>
                  <a:moveTo>
                    <a:pt x="1143" y="796"/>
                  </a:moveTo>
                  <a:cubicBezTo>
                    <a:pt x="1118" y="821"/>
                    <a:pt x="1118" y="845"/>
                    <a:pt x="1118" y="869"/>
                  </a:cubicBezTo>
                  <a:cubicBezTo>
                    <a:pt x="1118" y="918"/>
                    <a:pt x="1143" y="991"/>
                    <a:pt x="1143" y="991"/>
                  </a:cubicBezTo>
                  <a:lnTo>
                    <a:pt x="1143" y="1039"/>
                  </a:lnTo>
                  <a:cubicBezTo>
                    <a:pt x="1143" y="1064"/>
                    <a:pt x="1167" y="1088"/>
                    <a:pt x="1191" y="1088"/>
                  </a:cubicBezTo>
                  <a:cubicBezTo>
                    <a:pt x="1215" y="1088"/>
                    <a:pt x="1240" y="1064"/>
                    <a:pt x="1240" y="1039"/>
                  </a:cubicBezTo>
                  <a:cubicBezTo>
                    <a:pt x="1240" y="1015"/>
                    <a:pt x="1240" y="1015"/>
                    <a:pt x="1240" y="991"/>
                  </a:cubicBezTo>
                  <a:cubicBezTo>
                    <a:pt x="1215" y="942"/>
                    <a:pt x="1215" y="894"/>
                    <a:pt x="1215" y="845"/>
                  </a:cubicBezTo>
                  <a:cubicBezTo>
                    <a:pt x="1191" y="821"/>
                    <a:pt x="1167" y="796"/>
                    <a:pt x="1143" y="796"/>
                  </a:cubicBezTo>
                  <a:close/>
                  <a:moveTo>
                    <a:pt x="1191" y="1185"/>
                  </a:moveTo>
                  <a:cubicBezTo>
                    <a:pt x="1167" y="1185"/>
                    <a:pt x="1143" y="1209"/>
                    <a:pt x="1143" y="1234"/>
                  </a:cubicBezTo>
                  <a:cubicBezTo>
                    <a:pt x="1143" y="1282"/>
                    <a:pt x="1143" y="1355"/>
                    <a:pt x="1118" y="1404"/>
                  </a:cubicBezTo>
                  <a:cubicBezTo>
                    <a:pt x="1118" y="1428"/>
                    <a:pt x="1143" y="1452"/>
                    <a:pt x="1167" y="1452"/>
                  </a:cubicBezTo>
                  <a:cubicBezTo>
                    <a:pt x="1191" y="1452"/>
                    <a:pt x="1215" y="1452"/>
                    <a:pt x="1215" y="1428"/>
                  </a:cubicBezTo>
                  <a:cubicBezTo>
                    <a:pt x="1215" y="1355"/>
                    <a:pt x="1240" y="1307"/>
                    <a:pt x="1240" y="1234"/>
                  </a:cubicBezTo>
                  <a:cubicBezTo>
                    <a:pt x="1240" y="1209"/>
                    <a:pt x="1215" y="1185"/>
                    <a:pt x="1191" y="1185"/>
                  </a:cubicBezTo>
                  <a:close/>
                  <a:moveTo>
                    <a:pt x="1107" y="1549"/>
                  </a:moveTo>
                  <a:cubicBezTo>
                    <a:pt x="1093" y="1549"/>
                    <a:pt x="1078" y="1557"/>
                    <a:pt x="1070" y="1574"/>
                  </a:cubicBezTo>
                  <a:cubicBezTo>
                    <a:pt x="1045" y="1622"/>
                    <a:pt x="997" y="1695"/>
                    <a:pt x="973" y="1744"/>
                  </a:cubicBezTo>
                  <a:cubicBezTo>
                    <a:pt x="948" y="1744"/>
                    <a:pt x="948" y="1792"/>
                    <a:pt x="973" y="1792"/>
                  </a:cubicBezTo>
                  <a:lnTo>
                    <a:pt x="1045" y="1792"/>
                  </a:lnTo>
                  <a:cubicBezTo>
                    <a:pt x="1094" y="1744"/>
                    <a:pt x="1118" y="1671"/>
                    <a:pt x="1143" y="1622"/>
                  </a:cubicBezTo>
                  <a:cubicBezTo>
                    <a:pt x="1158" y="1575"/>
                    <a:pt x="1133" y="1549"/>
                    <a:pt x="1107" y="1549"/>
                  </a:cubicBezTo>
                  <a:close/>
                  <a:moveTo>
                    <a:pt x="438" y="1792"/>
                  </a:moveTo>
                  <a:cubicBezTo>
                    <a:pt x="394" y="1792"/>
                    <a:pt x="390" y="1893"/>
                    <a:pt x="426" y="1893"/>
                  </a:cubicBezTo>
                  <a:cubicBezTo>
                    <a:pt x="430" y="1893"/>
                    <a:pt x="434" y="1892"/>
                    <a:pt x="438" y="1890"/>
                  </a:cubicBezTo>
                  <a:lnTo>
                    <a:pt x="632" y="1890"/>
                  </a:lnTo>
                  <a:cubicBezTo>
                    <a:pt x="657" y="1890"/>
                    <a:pt x="681" y="1890"/>
                    <a:pt x="681" y="1841"/>
                  </a:cubicBezTo>
                  <a:cubicBezTo>
                    <a:pt x="681" y="1817"/>
                    <a:pt x="657" y="1817"/>
                    <a:pt x="632" y="1792"/>
                  </a:cubicBezTo>
                  <a:close/>
                  <a:moveTo>
                    <a:pt x="244" y="1841"/>
                  </a:moveTo>
                  <a:cubicBezTo>
                    <a:pt x="171" y="1865"/>
                    <a:pt x="98" y="1914"/>
                    <a:pt x="74" y="1963"/>
                  </a:cubicBezTo>
                  <a:cubicBezTo>
                    <a:pt x="49" y="1987"/>
                    <a:pt x="49" y="2011"/>
                    <a:pt x="74" y="2011"/>
                  </a:cubicBezTo>
                  <a:cubicBezTo>
                    <a:pt x="74" y="2023"/>
                    <a:pt x="74" y="2029"/>
                    <a:pt x="77" y="2029"/>
                  </a:cubicBezTo>
                  <a:cubicBezTo>
                    <a:pt x="80" y="2029"/>
                    <a:pt x="86" y="2023"/>
                    <a:pt x="98" y="2011"/>
                  </a:cubicBezTo>
                  <a:cubicBezTo>
                    <a:pt x="98" y="2023"/>
                    <a:pt x="104" y="2029"/>
                    <a:pt x="110" y="2029"/>
                  </a:cubicBezTo>
                  <a:cubicBezTo>
                    <a:pt x="116" y="2029"/>
                    <a:pt x="122" y="2023"/>
                    <a:pt x="122" y="2011"/>
                  </a:cubicBezTo>
                  <a:cubicBezTo>
                    <a:pt x="171" y="1987"/>
                    <a:pt x="220" y="1938"/>
                    <a:pt x="268" y="1938"/>
                  </a:cubicBezTo>
                  <a:cubicBezTo>
                    <a:pt x="292" y="1938"/>
                    <a:pt x="317" y="1914"/>
                    <a:pt x="292" y="1865"/>
                  </a:cubicBezTo>
                  <a:cubicBezTo>
                    <a:pt x="292" y="1841"/>
                    <a:pt x="268" y="1841"/>
                    <a:pt x="244" y="1841"/>
                  </a:cubicBezTo>
                  <a:close/>
                  <a:moveTo>
                    <a:pt x="803" y="1841"/>
                  </a:moveTo>
                  <a:cubicBezTo>
                    <a:pt x="778" y="1841"/>
                    <a:pt x="754" y="1841"/>
                    <a:pt x="754" y="1865"/>
                  </a:cubicBezTo>
                  <a:cubicBezTo>
                    <a:pt x="754" y="1890"/>
                    <a:pt x="754" y="1914"/>
                    <a:pt x="778" y="1938"/>
                  </a:cubicBezTo>
                  <a:lnTo>
                    <a:pt x="705" y="1987"/>
                  </a:lnTo>
                  <a:cubicBezTo>
                    <a:pt x="681" y="2011"/>
                    <a:pt x="681" y="2035"/>
                    <a:pt x="705" y="2060"/>
                  </a:cubicBezTo>
                  <a:lnTo>
                    <a:pt x="754" y="2060"/>
                  </a:lnTo>
                  <a:cubicBezTo>
                    <a:pt x="754" y="2060"/>
                    <a:pt x="754" y="2060"/>
                    <a:pt x="754" y="2035"/>
                  </a:cubicBezTo>
                  <a:cubicBezTo>
                    <a:pt x="803" y="2011"/>
                    <a:pt x="827" y="1987"/>
                    <a:pt x="875" y="1938"/>
                  </a:cubicBezTo>
                  <a:lnTo>
                    <a:pt x="948" y="1963"/>
                  </a:lnTo>
                  <a:cubicBezTo>
                    <a:pt x="955" y="1970"/>
                    <a:pt x="963" y="1973"/>
                    <a:pt x="970" y="1973"/>
                  </a:cubicBezTo>
                  <a:cubicBezTo>
                    <a:pt x="987" y="1973"/>
                    <a:pt x="1004" y="1955"/>
                    <a:pt x="1021" y="1938"/>
                  </a:cubicBezTo>
                  <a:cubicBezTo>
                    <a:pt x="1021" y="1914"/>
                    <a:pt x="997" y="1890"/>
                    <a:pt x="997" y="1890"/>
                  </a:cubicBezTo>
                  <a:lnTo>
                    <a:pt x="900" y="1841"/>
                  </a:lnTo>
                  <a:close/>
                  <a:moveTo>
                    <a:pt x="1143" y="1993"/>
                  </a:moveTo>
                  <a:cubicBezTo>
                    <a:pt x="1130" y="1993"/>
                    <a:pt x="1118" y="1999"/>
                    <a:pt x="1118" y="2011"/>
                  </a:cubicBezTo>
                  <a:cubicBezTo>
                    <a:pt x="1094" y="2035"/>
                    <a:pt x="1094" y="2060"/>
                    <a:pt x="1118" y="2084"/>
                  </a:cubicBezTo>
                  <a:cubicBezTo>
                    <a:pt x="1167" y="2108"/>
                    <a:pt x="1191" y="2157"/>
                    <a:pt x="1240" y="2205"/>
                  </a:cubicBezTo>
                  <a:cubicBezTo>
                    <a:pt x="1240" y="2205"/>
                    <a:pt x="1264" y="2205"/>
                    <a:pt x="1264" y="2230"/>
                  </a:cubicBezTo>
                  <a:lnTo>
                    <a:pt x="1313" y="2230"/>
                  </a:lnTo>
                  <a:cubicBezTo>
                    <a:pt x="1337" y="2205"/>
                    <a:pt x="1337" y="2181"/>
                    <a:pt x="1313" y="2157"/>
                  </a:cubicBezTo>
                  <a:cubicBezTo>
                    <a:pt x="1264" y="2108"/>
                    <a:pt x="1215" y="2060"/>
                    <a:pt x="1167" y="2011"/>
                  </a:cubicBezTo>
                  <a:cubicBezTo>
                    <a:pt x="1167" y="1999"/>
                    <a:pt x="1155" y="1993"/>
                    <a:pt x="1143" y="1993"/>
                  </a:cubicBezTo>
                  <a:close/>
                  <a:moveTo>
                    <a:pt x="585" y="2074"/>
                  </a:moveTo>
                  <a:cubicBezTo>
                    <a:pt x="576" y="2074"/>
                    <a:pt x="567" y="2077"/>
                    <a:pt x="560" y="2084"/>
                  </a:cubicBezTo>
                  <a:cubicBezTo>
                    <a:pt x="511" y="2108"/>
                    <a:pt x="462" y="2133"/>
                    <a:pt x="414" y="2157"/>
                  </a:cubicBezTo>
                  <a:cubicBezTo>
                    <a:pt x="365" y="2157"/>
                    <a:pt x="365" y="2230"/>
                    <a:pt x="414" y="2254"/>
                  </a:cubicBezTo>
                  <a:lnTo>
                    <a:pt x="438" y="2230"/>
                  </a:lnTo>
                  <a:cubicBezTo>
                    <a:pt x="487" y="2205"/>
                    <a:pt x="560" y="2181"/>
                    <a:pt x="608" y="2157"/>
                  </a:cubicBezTo>
                  <a:cubicBezTo>
                    <a:pt x="632" y="2157"/>
                    <a:pt x="632" y="2133"/>
                    <a:pt x="632" y="2108"/>
                  </a:cubicBezTo>
                  <a:cubicBezTo>
                    <a:pt x="632" y="2091"/>
                    <a:pt x="608" y="2074"/>
                    <a:pt x="585" y="2074"/>
                  </a:cubicBezTo>
                  <a:close/>
                  <a:moveTo>
                    <a:pt x="49" y="2108"/>
                  </a:moveTo>
                  <a:cubicBezTo>
                    <a:pt x="25" y="2133"/>
                    <a:pt x="1" y="2157"/>
                    <a:pt x="25" y="2181"/>
                  </a:cubicBezTo>
                  <a:cubicBezTo>
                    <a:pt x="74" y="2230"/>
                    <a:pt x="147" y="2278"/>
                    <a:pt x="220" y="2278"/>
                  </a:cubicBezTo>
                  <a:lnTo>
                    <a:pt x="244" y="2278"/>
                  </a:lnTo>
                  <a:cubicBezTo>
                    <a:pt x="244" y="2278"/>
                    <a:pt x="268" y="2254"/>
                    <a:pt x="268" y="2230"/>
                  </a:cubicBezTo>
                  <a:cubicBezTo>
                    <a:pt x="268" y="2205"/>
                    <a:pt x="244" y="2181"/>
                    <a:pt x="220" y="2181"/>
                  </a:cubicBezTo>
                  <a:cubicBezTo>
                    <a:pt x="195" y="2181"/>
                    <a:pt x="122" y="2181"/>
                    <a:pt x="98" y="2133"/>
                  </a:cubicBezTo>
                  <a:cubicBezTo>
                    <a:pt x="98" y="2108"/>
                    <a:pt x="74" y="2108"/>
                    <a:pt x="49" y="2108"/>
                  </a:cubicBezTo>
                  <a:close/>
                  <a:moveTo>
                    <a:pt x="1361" y="2278"/>
                  </a:moveTo>
                  <a:cubicBezTo>
                    <a:pt x="1337" y="2303"/>
                    <a:pt x="1313" y="2327"/>
                    <a:pt x="1337" y="2351"/>
                  </a:cubicBezTo>
                  <a:cubicBezTo>
                    <a:pt x="1337" y="2400"/>
                    <a:pt x="1361" y="2448"/>
                    <a:pt x="1361" y="2521"/>
                  </a:cubicBezTo>
                  <a:cubicBezTo>
                    <a:pt x="1361" y="2546"/>
                    <a:pt x="1386" y="2570"/>
                    <a:pt x="1410" y="2570"/>
                  </a:cubicBezTo>
                  <a:cubicBezTo>
                    <a:pt x="1434" y="2570"/>
                    <a:pt x="1458" y="2546"/>
                    <a:pt x="1458" y="2521"/>
                  </a:cubicBezTo>
                  <a:cubicBezTo>
                    <a:pt x="1458" y="2448"/>
                    <a:pt x="1434" y="2375"/>
                    <a:pt x="1410" y="2327"/>
                  </a:cubicBezTo>
                  <a:cubicBezTo>
                    <a:pt x="1410" y="2303"/>
                    <a:pt x="1361" y="2278"/>
                    <a:pt x="1361" y="2278"/>
                  </a:cubicBezTo>
                  <a:close/>
                  <a:moveTo>
                    <a:pt x="1402" y="2657"/>
                  </a:moveTo>
                  <a:cubicBezTo>
                    <a:pt x="1383" y="2657"/>
                    <a:pt x="1378" y="2674"/>
                    <a:pt x="1361" y="2691"/>
                  </a:cubicBezTo>
                  <a:cubicBezTo>
                    <a:pt x="1361" y="2764"/>
                    <a:pt x="1337" y="2813"/>
                    <a:pt x="1313" y="2861"/>
                  </a:cubicBezTo>
                  <a:cubicBezTo>
                    <a:pt x="1313" y="2886"/>
                    <a:pt x="1337" y="2910"/>
                    <a:pt x="1361" y="2934"/>
                  </a:cubicBezTo>
                  <a:cubicBezTo>
                    <a:pt x="1386" y="2934"/>
                    <a:pt x="1410" y="2934"/>
                    <a:pt x="1410" y="2910"/>
                  </a:cubicBezTo>
                  <a:cubicBezTo>
                    <a:pt x="1434" y="2837"/>
                    <a:pt x="1458" y="2764"/>
                    <a:pt x="1458" y="2716"/>
                  </a:cubicBezTo>
                  <a:cubicBezTo>
                    <a:pt x="1458" y="2691"/>
                    <a:pt x="1458" y="2667"/>
                    <a:pt x="1434" y="2667"/>
                  </a:cubicBezTo>
                  <a:cubicBezTo>
                    <a:pt x="1420" y="2660"/>
                    <a:pt x="1410" y="2657"/>
                    <a:pt x="1402" y="2657"/>
                  </a:cubicBezTo>
                  <a:close/>
                  <a:moveTo>
                    <a:pt x="1288" y="3021"/>
                  </a:moveTo>
                  <a:cubicBezTo>
                    <a:pt x="1272" y="3021"/>
                    <a:pt x="1256" y="3031"/>
                    <a:pt x="1240" y="3031"/>
                  </a:cubicBezTo>
                  <a:lnTo>
                    <a:pt x="1167" y="3201"/>
                  </a:lnTo>
                  <a:cubicBezTo>
                    <a:pt x="1143" y="3226"/>
                    <a:pt x="1167" y="3250"/>
                    <a:pt x="1191" y="3274"/>
                  </a:cubicBezTo>
                  <a:cubicBezTo>
                    <a:pt x="1215" y="3274"/>
                    <a:pt x="1240" y="3274"/>
                    <a:pt x="1240" y="3250"/>
                  </a:cubicBezTo>
                  <a:cubicBezTo>
                    <a:pt x="1264" y="3201"/>
                    <a:pt x="1313" y="3153"/>
                    <a:pt x="1337" y="3080"/>
                  </a:cubicBezTo>
                  <a:cubicBezTo>
                    <a:pt x="1337" y="3056"/>
                    <a:pt x="1337" y="3031"/>
                    <a:pt x="1313" y="3031"/>
                  </a:cubicBezTo>
                  <a:cubicBezTo>
                    <a:pt x="1305" y="3023"/>
                    <a:pt x="1296" y="3021"/>
                    <a:pt x="1288" y="3021"/>
                  </a:cubicBezTo>
                  <a:close/>
                  <a:moveTo>
                    <a:pt x="1124" y="3351"/>
                  </a:moveTo>
                  <a:cubicBezTo>
                    <a:pt x="1112" y="3351"/>
                    <a:pt x="1101" y="3357"/>
                    <a:pt x="1094" y="3371"/>
                  </a:cubicBezTo>
                  <a:cubicBezTo>
                    <a:pt x="1045" y="3444"/>
                    <a:pt x="1021" y="3493"/>
                    <a:pt x="997" y="3542"/>
                  </a:cubicBezTo>
                  <a:cubicBezTo>
                    <a:pt x="973" y="3542"/>
                    <a:pt x="973" y="3566"/>
                    <a:pt x="997" y="3590"/>
                  </a:cubicBezTo>
                  <a:lnTo>
                    <a:pt x="1070" y="3590"/>
                  </a:lnTo>
                  <a:cubicBezTo>
                    <a:pt x="1094" y="3542"/>
                    <a:pt x="1143" y="3493"/>
                    <a:pt x="1167" y="3420"/>
                  </a:cubicBezTo>
                  <a:cubicBezTo>
                    <a:pt x="1184" y="3386"/>
                    <a:pt x="1153" y="3351"/>
                    <a:pt x="1124" y="3351"/>
                  </a:cubicBezTo>
                  <a:close/>
                  <a:moveTo>
                    <a:pt x="705" y="3566"/>
                  </a:moveTo>
                  <a:cubicBezTo>
                    <a:pt x="632" y="3566"/>
                    <a:pt x="560" y="3590"/>
                    <a:pt x="511" y="3639"/>
                  </a:cubicBezTo>
                  <a:cubicBezTo>
                    <a:pt x="487" y="3639"/>
                    <a:pt x="487" y="3687"/>
                    <a:pt x="511" y="3687"/>
                  </a:cubicBezTo>
                  <a:cubicBezTo>
                    <a:pt x="511" y="3699"/>
                    <a:pt x="511" y="3705"/>
                    <a:pt x="514" y="3705"/>
                  </a:cubicBezTo>
                  <a:cubicBezTo>
                    <a:pt x="517" y="3705"/>
                    <a:pt x="523" y="3699"/>
                    <a:pt x="535" y="3687"/>
                  </a:cubicBezTo>
                  <a:cubicBezTo>
                    <a:pt x="535" y="3687"/>
                    <a:pt x="535" y="3712"/>
                    <a:pt x="560" y="3712"/>
                  </a:cubicBezTo>
                  <a:cubicBezTo>
                    <a:pt x="608" y="3663"/>
                    <a:pt x="657" y="3663"/>
                    <a:pt x="705" y="3663"/>
                  </a:cubicBezTo>
                  <a:cubicBezTo>
                    <a:pt x="730" y="3663"/>
                    <a:pt x="754" y="3639"/>
                    <a:pt x="754" y="3614"/>
                  </a:cubicBezTo>
                  <a:cubicBezTo>
                    <a:pt x="754" y="3590"/>
                    <a:pt x="730" y="3566"/>
                    <a:pt x="705" y="3566"/>
                  </a:cubicBezTo>
                  <a:close/>
                  <a:moveTo>
                    <a:pt x="900" y="3590"/>
                  </a:moveTo>
                  <a:cubicBezTo>
                    <a:pt x="875" y="3590"/>
                    <a:pt x="851" y="3614"/>
                    <a:pt x="851" y="3639"/>
                  </a:cubicBezTo>
                  <a:cubicBezTo>
                    <a:pt x="827" y="3639"/>
                    <a:pt x="851" y="3663"/>
                    <a:pt x="851" y="3687"/>
                  </a:cubicBezTo>
                  <a:cubicBezTo>
                    <a:pt x="827" y="3736"/>
                    <a:pt x="778" y="3760"/>
                    <a:pt x="730" y="3809"/>
                  </a:cubicBezTo>
                  <a:cubicBezTo>
                    <a:pt x="730" y="3833"/>
                    <a:pt x="730" y="3857"/>
                    <a:pt x="730" y="3882"/>
                  </a:cubicBezTo>
                  <a:lnTo>
                    <a:pt x="803" y="3882"/>
                  </a:lnTo>
                  <a:cubicBezTo>
                    <a:pt x="851" y="3833"/>
                    <a:pt x="900" y="3784"/>
                    <a:pt x="948" y="3736"/>
                  </a:cubicBezTo>
                  <a:cubicBezTo>
                    <a:pt x="948" y="3736"/>
                    <a:pt x="948" y="3712"/>
                    <a:pt x="948" y="3712"/>
                  </a:cubicBezTo>
                  <a:cubicBezTo>
                    <a:pt x="973" y="3712"/>
                    <a:pt x="1021" y="3736"/>
                    <a:pt x="1045" y="3736"/>
                  </a:cubicBezTo>
                  <a:cubicBezTo>
                    <a:pt x="1053" y="3743"/>
                    <a:pt x="1060" y="3746"/>
                    <a:pt x="1067" y="3746"/>
                  </a:cubicBezTo>
                  <a:cubicBezTo>
                    <a:pt x="1084" y="3746"/>
                    <a:pt x="1101" y="3729"/>
                    <a:pt x="1118" y="3712"/>
                  </a:cubicBezTo>
                  <a:cubicBezTo>
                    <a:pt x="1118" y="3712"/>
                    <a:pt x="1118" y="3663"/>
                    <a:pt x="1094" y="3663"/>
                  </a:cubicBezTo>
                  <a:cubicBezTo>
                    <a:pt x="1021" y="3639"/>
                    <a:pt x="973" y="3614"/>
                    <a:pt x="900" y="3590"/>
                  </a:cubicBezTo>
                  <a:close/>
                  <a:moveTo>
                    <a:pt x="1231" y="3742"/>
                  </a:moveTo>
                  <a:cubicBezTo>
                    <a:pt x="1222" y="3742"/>
                    <a:pt x="1215" y="3748"/>
                    <a:pt x="1215" y="3760"/>
                  </a:cubicBezTo>
                  <a:cubicBezTo>
                    <a:pt x="1191" y="3784"/>
                    <a:pt x="1191" y="3809"/>
                    <a:pt x="1215" y="3833"/>
                  </a:cubicBezTo>
                  <a:cubicBezTo>
                    <a:pt x="1264" y="3857"/>
                    <a:pt x="1313" y="3882"/>
                    <a:pt x="1361" y="3930"/>
                  </a:cubicBezTo>
                  <a:lnTo>
                    <a:pt x="1386" y="3930"/>
                  </a:lnTo>
                  <a:cubicBezTo>
                    <a:pt x="1386" y="3930"/>
                    <a:pt x="1396" y="3941"/>
                    <a:pt x="1411" y="3941"/>
                  </a:cubicBezTo>
                  <a:cubicBezTo>
                    <a:pt x="1418" y="3941"/>
                    <a:pt x="1426" y="3938"/>
                    <a:pt x="1434" y="3930"/>
                  </a:cubicBezTo>
                  <a:cubicBezTo>
                    <a:pt x="1434" y="3930"/>
                    <a:pt x="1434" y="3882"/>
                    <a:pt x="1434" y="3882"/>
                  </a:cubicBezTo>
                  <a:cubicBezTo>
                    <a:pt x="1386" y="3833"/>
                    <a:pt x="1313" y="3784"/>
                    <a:pt x="1264" y="3760"/>
                  </a:cubicBezTo>
                  <a:cubicBezTo>
                    <a:pt x="1252" y="3748"/>
                    <a:pt x="1240" y="3742"/>
                    <a:pt x="1231" y="3742"/>
                  </a:cubicBezTo>
                  <a:close/>
                  <a:moveTo>
                    <a:pt x="462" y="3784"/>
                  </a:moveTo>
                  <a:cubicBezTo>
                    <a:pt x="438" y="3784"/>
                    <a:pt x="414" y="3809"/>
                    <a:pt x="438" y="3833"/>
                  </a:cubicBezTo>
                  <a:cubicBezTo>
                    <a:pt x="438" y="3906"/>
                    <a:pt x="487" y="3979"/>
                    <a:pt x="584" y="3979"/>
                  </a:cubicBezTo>
                  <a:lnTo>
                    <a:pt x="608" y="3979"/>
                  </a:lnTo>
                  <a:cubicBezTo>
                    <a:pt x="632" y="3979"/>
                    <a:pt x="657" y="3954"/>
                    <a:pt x="657" y="3906"/>
                  </a:cubicBezTo>
                  <a:cubicBezTo>
                    <a:pt x="632" y="3882"/>
                    <a:pt x="608" y="3882"/>
                    <a:pt x="584" y="3882"/>
                  </a:cubicBezTo>
                  <a:cubicBezTo>
                    <a:pt x="560" y="3882"/>
                    <a:pt x="511" y="3882"/>
                    <a:pt x="511" y="3809"/>
                  </a:cubicBezTo>
                  <a:cubicBezTo>
                    <a:pt x="511" y="3784"/>
                    <a:pt x="487" y="3784"/>
                    <a:pt x="462" y="3784"/>
                  </a:cubicBezTo>
                  <a:close/>
                  <a:moveTo>
                    <a:pt x="1520" y="3963"/>
                  </a:moveTo>
                  <a:cubicBezTo>
                    <a:pt x="1480" y="3963"/>
                    <a:pt x="1445" y="4014"/>
                    <a:pt x="1483" y="4052"/>
                  </a:cubicBezTo>
                  <a:cubicBezTo>
                    <a:pt x="1507" y="4100"/>
                    <a:pt x="1556" y="4149"/>
                    <a:pt x="1580" y="4197"/>
                  </a:cubicBezTo>
                  <a:cubicBezTo>
                    <a:pt x="1604" y="4197"/>
                    <a:pt x="1604" y="4222"/>
                    <a:pt x="1628" y="4222"/>
                  </a:cubicBezTo>
                  <a:lnTo>
                    <a:pt x="1628" y="4197"/>
                  </a:lnTo>
                  <a:lnTo>
                    <a:pt x="1653" y="4197"/>
                  </a:lnTo>
                  <a:cubicBezTo>
                    <a:pt x="1677" y="4197"/>
                    <a:pt x="1677" y="4173"/>
                    <a:pt x="1677" y="4149"/>
                  </a:cubicBezTo>
                  <a:cubicBezTo>
                    <a:pt x="1628" y="4100"/>
                    <a:pt x="1604" y="4027"/>
                    <a:pt x="1556" y="3979"/>
                  </a:cubicBezTo>
                  <a:cubicBezTo>
                    <a:pt x="1544" y="3967"/>
                    <a:pt x="1532" y="3963"/>
                    <a:pt x="1520" y="3963"/>
                  </a:cubicBezTo>
                  <a:close/>
                  <a:moveTo>
                    <a:pt x="1722" y="4285"/>
                  </a:moveTo>
                  <a:cubicBezTo>
                    <a:pt x="1716" y="4285"/>
                    <a:pt x="1708" y="4287"/>
                    <a:pt x="1701" y="4295"/>
                  </a:cubicBezTo>
                  <a:cubicBezTo>
                    <a:pt x="1677" y="4295"/>
                    <a:pt x="1653" y="4319"/>
                    <a:pt x="1677" y="4343"/>
                  </a:cubicBezTo>
                  <a:cubicBezTo>
                    <a:pt x="1701" y="4416"/>
                    <a:pt x="1726" y="4465"/>
                    <a:pt x="1726" y="4513"/>
                  </a:cubicBezTo>
                  <a:cubicBezTo>
                    <a:pt x="1726" y="4537"/>
                    <a:pt x="1750" y="4562"/>
                    <a:pt x="1774" y="4562"/>
                  </a:cubicBezTo>
                  <a:cubicBezTo>
                    <a:pt x="1799" y="4562"/>
                    <a:pt x="1823" y="4513"/>
                    <a:pt x="1823" y="4489"/>
                  </a:cubicBezTo>
                  <a:cubicBezTo>
                    <a:pt x="1799" y="4440"/>
                    <a:pt x="1774" y="4367"/>
                    <a:pt x="1750" y="4319"/>
                  </a:cubicBezTo>
                  <a:cubicBezTo>
                    <a:pt x="1750" y="4302"/>
                    <a:pt x="1738" y="4285"/>
                    <a:pt x="1722" y="4285"/>
                  </a:cubicBezTo>
                  <a:close/>
                  <a:moveTo>
                    <a:pt x="1799" y="4635"/>
                  </a:moveTo>
                  <a:cubicBezTo>
                    <a:pt x="1774" y="4659"/>
                    <a:pt x="1750" y="4683"/>
                    <a:pt x="1750" y="4708"/>
                  </a:cubicBezTo>
                  <a:lnTo>
                    <a:pt x="1750" y="4780"/>
                  </a:lnTo>
                  <a:lnTo>
                    <a:pt x="1750" y="4878"/>
                  </a:lnTo>
                  <a:cubicBezTo>
                    <a:pt x="1750" y="4902"/>
                    <a:pt x="1774" y="4926"/>
                    <a:pt x="1799" y="4926"/>
                  </a:cubicBezTo>
                  <a:cubicBezTo>
                    <a:pt x="1823" y="4926"/>
                    <a:pt x="1847" y="4902"/>
                    <a:pt x="1847" y="4878"/>
                  </a:cubicBezTo>
                  <a:lnTo>
                    <a:pt x="1847" y="4780"/>
                  </a:lnTo>
                  <a:lnTo>
                    <a:pt x="1847" y="4683"/>
                  </a:lnTo>
                  <a:cubicBezTo>
                    <a:pt x="1847" y="4659"/>
                    <a:pt x="1823" y="4635"/>
                    <a:pt x="1799" y="4635"/>
                  </a:cubicBezTo>
                  <a:close/>
                  <a:moveTo>
                    <a:pt x="1799" y="5023"/>
                  </a:moveTo>
                  <a:cubicBezTo>
                    <a:pt x="1774" y="5023"/>
                    <a:pt x="1750" y="5023"/>
                    <a:pt x="1750" y="5048"/>
                  </a:cubicBezTo>
                  <a:cubicBezTo>
                    <a:pt x="1726" y="5096"/>
                    <a:pt x="1726" y="5145"/>
                    <a:pt x="1726" y="5169"/>
                  </a:cubicBezTo>
                  <a:cubicBezTo>
                    <a:pt x="1701" y="5193"/>
                    <a:pt x="1726" y="5218"/>
                    <a:pt x="1750" y="5242"/>
                  </a:cubicBezTo>
                  <a:cubicBezTo>
                    <a:pt x="1774" y="5242"/>
                    <a:pt x="1799" y="5218"/>
                    <a:pt x="1799" y="5193"/>
                  </a:cubicBezTo>
                  <a:cubicBezTo>
                    <a:pt x="1823" y="5169"/>
                    <a:pt x="1823" y="5121"/>
                    <a:pt x="1823" y="5072"/>
                  </a:cubicBezTo>
                  <a:cubicBezTo>
                    <a:pt x="1847" y="5048"/>
                    <a:pt x="1823" y="5023"/>
                    <a:pt x="1799" y="50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7" name="Google Shape;209;p6"/>
          <p:cNvGrpSpPr>
            <a:grpSpLocks/>
          </p:cNvGrpSpPr>
          <p:nvPr/>
        </p:nvGrpSpPr>
        <p:grpSpPr bwMode="auto">
          <a:xfrm flipH="1">
            <a:off x="11041063" y="5276850"/>
            <a:ext cx="944562" cy="1638300"/>
            <a:chOff x="-1056319" y="1385262"/>
            <a:chExt cx="212940" cy="369285"/>
          </a:xfrm>
        </p:grpSpPr>
        <p:sp>
          <p:nvSpPr>
            <p:cNvPr id="18" name="Google Shape;210;p6"/>
            <p:cNvSpPr/>
            <p:nvPr/>
          </p:nvSpPr>
          <p:spPr>
            <a:xfrm>
              <a:off x="-933207" y="1467564"/>
              <a:ext cx="27199" cy="279111"/>
            </a:xfrm>
            <a:custGeom>
              <a:avLst/>
              <a:gdLst/>
              <a:ahLst/>
              <a:cxnLst/>
              <a:rect l="l" t="t" r="r" b="b"/>
              <a:pathLst>
                <a:path w="705" h="7168" extrusionOk="0">
                  <a:moveTo>
                    <a:pt x="680" y="1"/>
                  </a:moveTo>
                  <a:cubicBezTo>
                    <a:pt x="656" y="1"/>
                    <a:pt x="632" y="25"/>
                    <a:pt x="632" y="50"/>
                  </a:cubicBezTo>
                  <a:cubicBezTo>
                    <a:pt x="608" y="292"/>
                    <a:pt x="0" y="6123"/>
                    <a:pt x="170" y="7119"/>
                  </a:cubicBezTo>
                  <a:cubicBezTo>
                    <a:pt x="170" y="7143"/>
                    <a:pt x="170" y="7167"/>
                    <a:pt x="195" y="7167"/>
                  </a:cubicBezTo>
                  <a:lnTo>
                    <a:pt x="219" y="7167"/>
                  </a:lnTo>
                  <a:cubicBezTo>
                    <a:pt x="243" y="7143"/>
                    <a:pt x="243" y="7119"/>
                    <a:pt x="243" y="7094"/>
                  </a:cubicBezTo>
                  <a:cubicBezTo>
                    <a:pt x="97" y="6123"/>
                    <a:pt x="705" y="122"/>
                    <a:pt x="705" y="74"/>
                  </a:cubicBezTo>
                  <a:cubicBezTo>
                    <a:pt x="705" y="25"/>
                    <a:pt x="705" y="25"/>
                    <a:pt x="6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" name="Google Shape;211;p6"/>
            <p:cNvSpPr/>
            <p:nvPr/>
          </p:nvSpPr>
          <p:spPr>
            <a:xfrm>
              <a:off x="-968280" y="1385262"/>
              <a:ext cx="124901" cy="123811"/>
            </a:xfrm>
            <a:custGeom>
              <a:avLst/>
              <a:gdLst/>
              <a:ahLst/>
              <a:cxnLst/>
              <a:rect l="l" t="t" r="r" b="b"/>
              <a:pathLst>
                <a:path w="3208" h="3183" extrusionOk="0">
                  <a:moveTo>
                    <a:pt x="1555" y="98"/>
                  </a:moveTo>
                  <a:cubicBezTo>
                    <a:pt x="1871" y="171"/>
                    <a:pt x="1871" y="705"/>
                    <a:pt x="1871" y="705"/>
                  </a:cubicBezTo>
                  <a:cubicBezTo>
                    <a:pt x="1871" y="729"/>
                    <a:pt x="1895" y="754"/>
                    <a:pt x="1920" y="754"/>
                  </a:cubicBezTo>
                  <a:cubicBezTo>
                    <a:pt x="1944" y="754"/>
                    <a:pt x="1968" y="754"/>
                    <a:pt x="1968" y="729"/>
                  </a:cubicBezTo>
                  <a:cubicBezTo>
                    <a:pt x="2065" y="535"/>
                    <a:pt x="2260" y="243"/>
                    <a:pt x="2381" y="243"/>
                  </a:cubicBezTo>
                  <a:cubicBezTo>
                    <a:pt x="2405" y="243"/>
                    <a:pt x="2430" y="243"/>
                    <a:pt x="2430" y="268"/>
                  </a:cubicBezTo>
                  <a:cubicBezTo>
                    <a:pt x="2600" y="389"/>
                    <a:pt x="2478" y="802"/>
                    <a:pt x="2405" y="948"/>
                  </a:cubicBezTo>
                  <a:cubicBezTo>
                    <a:pt x="2386" y="988"/>
                    <a:pt x="2414" y="1027"/>
                    <a:pt x="2452" y="1027"/>
                  </a:cubicBezTo>
                  <a:cubicBezTo>
                    <a:pt x="2460" y="1027"/>
                    <a:pt x="2469" y="1025"/>
                    <a:pt x="2478" y="1021"/>
                  </a:cubicBezTo>
                  <a:cubicBezTo>
                    <a:pt x="2600" y="972"/>
                    <a:pt x="2745" y="924"/>
                    <a:pt x="2891" y="924"/>
                  </a:cubicBezTo>
                  <a:cubicBezTo>
                    <a:pt x="2940" y="924"/>
                    <a:pt x="3013" y="924"/>
                    <a:pt x="3061" y="972"/>
                  </a:cubicBezTo>
                  <a:cubicBezTo>
                    <a:pt x="3061" y="972"/>
                    <a:pt x="3061" y="996"/>
                    <a:pt x="3061" y="996"/>
                  </a:cubicBezTo>
                  <a:cubicBezTo>
                    <a:pt x="3037" y="1142"/>
                    <a:pt x="2745" y="1409"/>
                    <a:pt x="2551" y="1580"/>
                  </a:cubicBezTo>
                  <a:cubicBezTo>
                    <a:pt x="2527" y="1580"/>
                    <a:pt x="2527" y="1604"/>
                    <a:pt x="2527" y="1628"/>
                  </a:cubicBezTo>
                  <a:cubicBezTo>
                    <a:pt x="2551" y="1628"/>
                    <a:pt x="2551" y="1652"/>
                    <a:pt x="2575" y="1652"/>
                  </a:cubicBezTo>
                  <a:cubicBezTo>
                    <a:pt x="2721" y="1652"/>
                    <a:pt x="3134" y="1725"/>
                    <a:pt x="3134" y="1920"/>
                  </a:cubicBezTo>
                  <a:cubicBezTo>
                    <a:pt x="3134" y="2114"/>
                    <a:pt x="2624" y="2163"/>
                    <a:pt x="2430" y="2163"/>
                  </a:cubicBezTo>
                  <a:cubicBezTo>
                    <a:pt x="2430" y="2163"/>
                    <a:pt x="2405" y="2163"/>
                    <a:pt x="2405" y="2187"/>
                  </a:cubicBezTo>
                  <a:cubicBezTo>
                    <a:pt x="2381" y="2211"/>
                    <a:pt x="2381" y="2211"/>
                    <a:pt x="2405" y="2235"/>
                  </a:cubicBezTo>
                  <a:cubicBezTo>
                    <a:pt x="2405" y="2235"/>
                    <a:pt x="2697" y="2551"/>
                    <a:pt x="2527" y="2794"/>
                  </a:cubicBezTo>
                  <a:cubicBezTo>
                    <a:pt x="2503" y="2818"/>
                    <a:pt x="2454" y="2843"/>
                    <a:pt x="2430" y="2843"/>
                  </a:cubicBezTo>
                  <a:cubicBezTo>
                    <a:pt x="2260" y="2843"/>
                    <a:pt x="1992" y="2503"/>
                    <a:pt x="1895" y="2381"/>
                  </a:cubicBezTo>
                  <a:cubicBezTo>
                    <a:pt x="1883" y="2369"/>
                    <a:pt x="1871" y="2363"/>
                    <a:pt x="1862" y="2363"/>
                  </a:cubicBezTo>
                  <a:cubicBezTo>
                    <a:pt x="1853" y="2363"/>
                    <a:pt x="1847" y="2369"/>
                    <a:pt x="1847" y="2381"/>
                  </a:cubicBezTo>
                  <a:cubicBezTo>
                    <a:pt x="1822" y="2381"/>
                    <a:pt x="1798" y="2405"/>
                    <a:pt x="1798" y="2430"/>
                  </a:cubicBezTo>
                  <a:cubicBezTo>
                    <a:pt x="1798" y="2430"/>
                    <a:pt x="1871" y="2964"/>
                    <a:pt x="1579" y="3086"/>
                  </a:cubicBezTo>
                  <a:lnTo>
                    <a:pt x="1507" y="3086"/>
                  </a:lnTo>
                  <a:cubicBezTo>
                    <a:pt x="1312" y="3086"/>
                    <a:pt x="1215" y="2624"/>
                    <a:pt x="1215" y="2454"/>
                  </a:cubicBezTo>
                  <a:cubicBezTo>
                    <a:pt x="1215" y="2430"/>
                    <a:pt x="1191" y="2430"/>
                    <a:pt x="1166" y="2430"/>
                  </a:cubicBezTo>
                  <a:cubicBezTo>
                    <a:pt x="1166" y="2430"/>
                    <a:pt x="1166" y="2454"/>
                    <a:pt x="1166" y="2454"/>
                  </a:cubicBezTo>
                  <a:cubicBezTo>
                    <a:pt x="1045" y="2551"/>
                    <a:pt x="899" y="2624"/>
                    <a:pt x="754" y="2624"/>
                  </a:cubicBezTo>
                  <a:cubicBezTo>
                    <a:pt x="656" y="2624"/>
                    <a:pt x="583" y="2600"/>
                    <a:pt x="511" y="2575"/>
                  </a:cubicBezTo>
                  <a:cubicBezTo>
                    <a:pt x="462" y="2551"/>
                    <a:pt x="413" y="2503"/>
                    <a:pt x="413" y="2454"/>
                  </a:cubicBezTo>
                  <a:cubicBezTo>
                    <a:pt x="389" y="2235"/>
                    <a:pt x="729" y="1871"/>
                    <a:pt x="875" y="1725"/>
                  </a:cubicBezTo>
                  <a:cubicBezTo>
                    <a:pt x="875" y="1701"/>
                    <a:pt x="875" y="1701"/>
                    <a:pt x="875" y="1677"/>
                  </a:cubicBezTo>
                  <a:cubicBezTo>
                    <a:pt x="851" y="1652"/>
                    <a:pt x="826" y="1652"/>
                    <a:pt x="826" y="1652"/>
                  </a:cubicBezTo>
                  <a:lnTo>
                    <a:pt x="705" y="1652"/>
                  </a:lnTo>
                  <a:cubicBezTo>
                    <a:pt x="535" y="1652"/>
                    <a:pt x="195" y="1628"/>
                    <a:pt x="146" y="1409"/>
                  </a:cubicBezTo>
                  <a:cubicBezTo>
                    <a:pt x="122" y="1385"/>
                    <a:pt x="122" y="1361"/>
                    <a:pt x="146" y="1337"/>
                  </a:cubicBezTo>
                  <a:cubicBezTo>
                    <a:pt x="219" y="1215"/>
                    <a:pt x="559" y="1191"/>
                    <a:pt x="826" y="1191"/>
                  </a:cubicBezTo>
                  <a:lnTo>
                    <a:pt x="851" y="1191"/>
                  </a:lnTo>
                  <a:cubicBezTo>
                    <a:pt x="899" y="1167"/>
                    <a:pt x="924" y="1118"/>
                    <a:pt x="875" y="1094"/>
                  </a:cubicBezTo>
                  <a:cubicBezTo>
                    <a:pt x="778" y="1021"/>
                    <a:pt x="511" y="778"/>
                    <a:pt x="511" y="608"/>
                  </a:cubicBezTo>
                  <a:cubicBezTo>
                    <a:pt x="511" y="559"/>
                    <a:pt x="511" y="535"/>
                    <a:pt x="535" y="511"/>
                  </a:cubicBezTo>
                  <a:cubicBezTo>
                    <a:pt x="583" y="486"/>
                    <a:pt x="608" y="462"/>
                    <a:pt x="656" y="462"/>
                  </a:cubicBezTo>
                  <a:cubicBezTo>
                    <a:pt x="899" y="511"/>
                    <a:pt x="1118" y="632"/>
                    <a:pt x="1312" y="778"/>
                  </a:cubicBezTo>
                  <a:lnTo>
                    <a:pt x="1361" y="778"/>
                  </a:lnTo>
                  <a:cubicBezTo>
                    <a:pt x="1385" y="754"/>
                    <a:pt x="1385" y="754"/>
                    <a:pt x="1385" y="729"/>
                  </a:cubicBezTo>
                  <a:cubicBezTo>
                    <a:pt x="1361" y="608"/>
                    <a:pt x="1337" y="268"/>
                    <a:pt x="1434" y="146"/>
                  </a:cubicBezTo>
                  <a:cubicBezTo>
                    <a:pt x="1458" y="98"/>
                    <a:pt x="1507" y="98"/>
                    <a:pt x="1555" y="98"/>
                  </a:cubicBezTo>
                  <a:close/>
                  <a:moveTo>
                    <a:pt x="1531" y="1"/>
                  </a:moveTo>
                  <a:cubicBezTo>
                    <a:pt x="1458" y="1"/>
                    <a:pt x="1385" y="25"/>
                    <a:pt x="1337" y="73"/>
                  </a:cubicBezTo>
                  <a:cubicBezTo>
                    <a:pt x="1239" y="243"/>
                    <a:pt x="1215" y="438"/>
                    <a:pt x="1239" y="632"/>
                  </a:cubicBezTo>
                  <a:cubicBezTo>
                    <a:pt x="1069" y="486"/>
                    <a:pt x="875" y="389"/>
                    <a:pt x="632" y="365"/>
                  </a:cubicBezTo>
                  <a:cubicBezTo>
                    <a:pt x="583" y="365"/>
                    <a:pt x="511" y="389"/>
                    <a:pt x="462" y="413"/>
                  </a:cubicBezTo>
                  <a:cubicBezTo>
                    <a:pt x="413" y="462"/>
                    <a:pt x="389" y="535"/>
                    <a:pt x="389" y="584"/>
                  </a:cubicBezTo>
                  <a:cubicBezTo>
                    <a:pt x="438" y="778"/>
                    <a:pt x="559" y="948"/>
                    <a:pt x="705" y="1069"/>
                  </a:cubicBezTo>
                  <a:cubicBezTo>
                    <a:pt x="511" y="1069"/>
                    <a:pt x="171" y="1118"/>
                    <a:pt x="49" y="1264"/>
                  </a:cubicBezTo>
                  <a:cubicBezTo>
                    <a:pt x="0" y="1312"/>
                    <a:pt x="0" y="1361"/>
                    <a:pt x="0" y="1434"/>
                  </a:cubicBezTo>
                  <a:cubicBezTo>
                    <a:pt x="73" y="1701"/>
                    <a:pt x="462" y="1725"/>
                    <a:pt x="681" y="1725"/>
                  </a:cubicBezTo>
                  <a:cubicBezTo>
                    <a:pt x="511" y="1895"/>
                    <a:pt x="243" y="2211"/>
                    <a:pt x="268" y="2454"/>
                  </a:cubicBezTo>
                  <a:cubicBezTo>
                    <a:pt x="292" y="2527"/>
                    <a:pt x="341" y="2600"/>
                    <a:pt x="413" y="2624"/>
                  </a:cubicBezTo>
                  <a:cubicBezTo>
                    <a:pt x="511" y="2673"/>
                    <a:pt x="608" y="2697"/>
                    <a:pt x="705" y="2697"/>
                  </a:cubicBezTo>
                  <a:cubicBezTo>
                    <a:pt x="851" y="2697"/>
                    <a:pt x="996" y="2648"/>
                    <a:pt x="1118" y="2551"/>
                  </a:cubicBezTo>
                  <a:cubicBezTo>
                    <a:pt x="1166" y="2746"/>
                    <a:pt x="1264" y="3183"/>
                    <a:pt x="1507" y="3183"/>
                  </a:cubicBezTo>
                  <a:cubicBezTo>
                    <a:pt x="1531" y="3183"/>
                    <a:pt x="1579" y="3183"/>
                    <a:pt x="1604" y="3159"/>
                  </a:cubicBezTo>
                  <a:cubicBezTo>
                    <a:pt x="1822" y="3037"/>
                    <a:pt x="1944" y="2794"/>
                    <a:pt x="1895" y="2551"/>
                  </a:cubicBezTo>
                  <a:lnTo>
                    <a:pt x="1895" y="2551"/>
                  </a:lnTo>
                  <a:cubicBezTo>
                    <a:pt x="2041" y="2721"/>
                    <a:pt x="2260" y="2940"/>
                    <a:pt x="2430" y="2940"/>
                  </a:cubicBezTo>
                  <a:cubicBezTo>
                    <a:pt x="2503" y="2940"/>
                    <a:pt x="2551" y="2916"/>
                    <a:pt x="2600" y="2867"/>
                  </a:cubicBezTo>
                  <a:cubicBezTo>
                    <a:pt x="2697" y="2648"/>
                    <a:pt x="2673" y="2405"/>
                    <a:pt x="2527" y="2260"/>
                  </a:cubicBezTo>
                  <a:cubicBezTo>
                    <a:pt x="2745" y="2235"/>
                    <a:pt x="3207" y="2163"/>
                    <a:pt x="3207" y="1920"/>
                  </a:cubicBezTo>
                  <a:cubicBezTo>
                    <a:pt x="3207" y="1677"/>
                    <a:pt x="2867" y="1604"/>
                    <a:pt x="2673" y="1580"/>
                  </a:cubicBezTo>
                  <a:cubicBezTo>
                    <a:pt x="2818" y="1434"/>
                    <a:pt x="3134" y="1191"/>
                    <a:pt x="3134" y="1021"/>
                  </a:cubicBezTo>
                  <a:cubicBezTo>
                    <a:pt x="3134" y="972"/>
                    <a:pt x="3110" y="948"/>
                    <a:pt x="3086" y="899"/>
                  </a:cubicBezTo>
                  <a:cubicBezTo>
                    <a:pt x="3037" y="851"/>
                    <a:pt x="2940" y="826"/>
                    <a:pt x="2867" y="826"/>
                  </a:cubicBezTo>
                  <a:cubicBezTo>
                    <a:pt x="2745" y="826"/>
                    <a:pt x="2624" y="851"/>
                    <a:pt x="2503" y="899"/>
                  </a:cubicBezTo>
                  <a:cubicBezTo>
                    <a:pt x="2551" y="729"/>
                    <a:pt x="2648" y="341"/>
                    <a:pt x="2478" y="195"/>
                  </a:cubicBezTo>
                  <a:cubicBezTo>
                    <a:pt x="2430" y="171"/>
                    <a:pt x="2405" y="146"/>
                    <a:pt x="2357" y="146"/>
                  </a:cubicBezTo>
                  <a:cubicBezTo>
                    <a:pt x="2187" y="146"/>
                    <a:pt x="2017" y="389"/>
                    <a:pt x="1920" y="559"/>
                  </a:cubicBezTo>
                  <a:cubicBezTo>
                    <a:pt x="1895" y="365"/>
                    <a:pt x="1798" y="73"/>
                    <a:pt x="15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" name="Google Shape;212;p6"/>
            <p:cNvSpPr/>
            <p:nvPr/>
          </p:nvSpPr>
          <p:spPr>
            <a:xfrm>
              <a:off x="-990111" y="1535195"/>
              <a:ext cx="60482" cy="203966"/>
            </a:xfrm>
            <a:custGeom>
              <a:avLst/>
              <a:gdLst/>
              <a:ahLst/>
              <a:cxnLst/>
              <a:rect l="l" t="t" r="r" b="b"/>
              <a:pathLst>
                <a:path w="1556" h="5234" extrusionOk="0">
                  <a:moveTo>
                    <a:pt x="70" y="1"/>
                  </a:moveTo>
                  <a:cubicBezTo>
                    <a:pt x="64" y="1"/>
                    <a:pt x="56" y="4"/>
                    <a:pt x="49" y="11"/>
                  </a:cubicBezTo>
                  <a:cubicBezTo>
                    <a:pt x="25" y="11"/>
                    <a:pt x="1" y="35"/>
                    <a:pt x="25" y="60"/>
                  </a:cubicBezTo>
                  <a:cubicBezTo>
                    <a:pt x="49" y="108"/>
                    <a:pt x="1458" y="3290"/>
                    <a:pt x="948" y="5185"/>
                  </a:cubicBezTo>
                  <a:cubicBezTo>
                    <a:pt x="948" y="5210"/>
                    <a:pt x="948" y="5234"/>
                    <a:pt x="972" y="5234"/>
                  </a:cubicBezTo>
                  <a:cubicBezTo>
                    <a:pt x="1021" y="5234"/>
                    <a:pt x="1045" y="5234"/>
                    <a:pt x="1045" y="5185"/>
                  </a:cubicBezTo>
                  <a:cubicBezTo>
                    <a:pt x="1555" y="3290"/>
                    <a:pt x="122" y="60"/>
                    <a:pt x="98" y="35"/>
                  </a:cubicBezTo>
                  <a:cubicBezTo>
                    <a:pt x="98" y="18"/>
                    <a:pt x="86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" name="Google Shape;213;p6"/>
            <p:cNvSpPr/>
            <p:nvPr/>
          </p:nvSpPr>
          <p:spPr>
            <a:xfrm>
              <a:off x="-1056319" y="1471858"/>
              <a:ext cx="125975" cy="123453"/>
            </a:xfrm>
            <a:custGeom>
              <a:avLst/>
              <a:gdLst/>
              <a:ahLst/>
              <a:cxnLst/>
              <a:rect l="l" t="t" r="r" b="b"/>
              <a:pathLst>
                <a:path w="3232" h="3168" extrusionOk="0">
                  <a:moveTo>
                    <a:pt x="1513" y="97"/>
                  </a:moveTo>
                  <a:cubicBezTo>
                    <a:pt x="1527" y="97"/>
                    <a:pt x="1541" y="99"/>
                    <a:pt x="1555" y="107"/>
                  </a:cubicBezTo>
                  <a:cubicBezTo>
                    <a:pt x="1871" y="155"/>
                    <a:pt x="1895" y="714"/>
                    <a:pt x="1895" y="714"/>
                  </a:cubicBezTo>
                  <a:cubicBezTo>
                    <a:pt x="1895" y="738"/>
                    <a:pt x="1895" y="738"/>
                    <a:pt x="1919" y="738"/>
                  </a:cubicBezTo>
                  <a:cubicBezTo>
                    <a:pt x="1926" y="745"/>
                    <a:pt x="1934" y="748"/>
                    <a:pt x="1940" y="748"/>
                  </a:cubicBezTo>
                  <a:cubicBezTo>
                    <a:pt x="1956" y="748"/>
                    <a:pt x="1968" y="731"/>
                    <a:pt x="1968" y="714"/>
                  </a:cubicBezTo>
                  <a:cubicBezTo>
                    <a:pt x="2065" y="544"/>
                    <a:pt x="2259" y="228"/>
                    <a:pt x="2381" y="228"/>
                  </a:cubicBezTo>
                  <a:cubicBezTo>
                    <a:pt x="2405" y="228"/>
                    <a:pt x="2430" y="252"/>
                    <a:pt x="2454" y="252"/>
                  </a:cubicBezTo>
                  <a:cubicBezTo>
                    <a:pt x="2600" y="398"/>
                    <a:pt x="2478" y="811"/>
                    <a:pt x="2430" y="957"/>
                  </a:cubicBezTo>
                  <a:cubicBezTo>
                    <a:pt x="2405" y="957"/>
                    <a:pt x="2405" y="981"/>
                    <a:pt x="2430" y="1005"/>
                  </a:cubicBezTo>
                  <a:lnTo>
                    <a:pt x="2478" y="1005"/>
                  </a:lnTo>
                  <a:cubicBezTo>
                    <a:pt x="2600" y="933"/>
                    <a:pt x="2745" y="908"/>
                    <a:pt x="2891" y="908"/>
                  </a:cubicBezTo>
                  <a:cubicBezTo>
                    <a:pt x="2940" y="908"/>
                    <a:pt x="3013" y="908"/>
                    <a:pt x="3061" y="957"/>
                  </a:cubicBezTo>
                  <a:cubicBezTo>
                    <a:pt x="3061" y="957"/>
                    <a:pt x="3061" y="981"/>
                    <a:pt x="3061" y="981"/>
                  </a:cubicBezTo>
                  <a:cubicBezTo>
                    <a:pt x="3037" y="1127"/>
                    <a:pt x="2745" y="1394"/>
                    <a:pt x="2551" y="1540"/>
                  </a:cubicBezTo>
                  <a:cubicBezTo>
                    <a:pt x="2551" y="1564"/>
                    <a:pt x="2527" y="1588"/>
                    <a:pt x="2527" y="1588"/>
                  </a:cubicBezTo>
                  <a:cubicBezTo>
                    <a:pt x="2551" y="1613"/>
                    <a:pt x="2551" y="1637"/>
                    <a:pt x="2575" y="1637"/>
                  </a:cubicBezTo>
                  <a:cubicBezTo>
                    <a:pt x="2575" y="1637"/>
                    <a:pt x="3134" y="1710"/>
                    <a:pt x="3134" y="1904"/>
                  </a:cubicBezTo>
                  <a:cubicBezTo>
                    <a:pt x="3134" y="2099"/>
                    <a:pt x="2624" y="2147"/>
                    <a:pt x="2454" y="2147"/>
                  </a:cubicBezTo>
                  <a:cubicBezTo>
                    <a:pt x="2430" y="2147"/>
                    <a:pt x="2405" y="2147"/>
                    <a:pt x="2405" y="2171"/>
                  </a:cubicBezTo>
                  <a:cubicBezTo>
                    <a:pt x="2381" y="2171"/>
                    <a:pt x="2381" y="2196"/>
                    <a:pt x="2405" y="2220"/>
                  </a:cubicBezTo>
                  <a:cubicBezTo>
                    <a:pt x="2405" y="2220"/>
                    <a:pt x="2697" y="2536"/>
                    <a:pt x="2527" y="2779"/>
                  </a:cubicBezTo>
                  <a:cubicBezTo>
                    <a:pt x="2502" y="2803"/>
                    <a:pt x="2478" y="2827"/>
                    <a:pt x="2430" y="2827"/>
                  </a:cubicBezTo>
                  <a:cubicBezTo>
                    <a:pt x="2259" y="2827"/>
                    <a:pt x="1992" y="2487"/>
                    <a:pt x="1895" y="2341"/>
                  </a:cubicBezTo>
                  <a:cubicBezTo>
                    <a:pt x="1895" y="2341"/>
                    <a:pt x="1884" y="2331"/>
                    <a:pt x="1870" y="2331"/>
                  </a:cubicBezTo>
                  <a:cubicBezTo>
                    <a:pt x="1863" y="2331"/>
                    <a:pt x="1855" y="2333"/>
                    <a:pt x="1846" y="2341"/>
                  </a:cubicBezTo>
                  <a:cubicBezTo>
                    <a:pt x="1822" y="2341"/>
                    <a:pt x="1822" y="2366"/>
                    <a:pt x="1822" y="2390"/>
                  </a:cubicBezTo>
                  <a:cubicBezTo>
                    <a:pt x="1822" y="2390"/>
                    <a:pt x="1895" y="2924"/>
                    <a:pt x="1579" y="3046"/>
                  </a:cubicBezTo>
                  <a:lnTo>
                    <a:pt x="1531" y="3046"/>
                  </a:lnTo>
                  <a:cubicBezTo>
                    <a:pt x="1336" y="3046"/>
                    <a:pt x="1239" y="2609"/>
                    <a:pt x="1215" y="2439"/>
                  </a:cubicBezTo>
                  <a:cubicBezTo>
                    <a:pt x="1215" y="2414"/>
                    <a:pt x="1191" y="2414"/>
                    <a:pt x="1191" y="2414"/>
                  </a:cubicBezTo>
                  <a:lnTo>
                    <a:pt x="1142" y="2414"/>
                  </a:lnTo>
                  <a:cubicBezTo>
                    <a:pt x="1021" y="2512"/>
                    <a:pt x="875" y="2584"/>
                    <a:pt x="705" y="2584"/>
                  </a:cubicBezTo>
                  <a:cubicBezTo>
                    <a:pt x="632" y="2584"/>
                    <a:pt x="535" y="2560"/>
                    <a:pt x="462" y="2536"/>
                  </a:cubicBezTo>
                  <a:cubicBezTo>
                    <a:pt x="413" y="2512"/>
                    <a:pt x="389" y="2463"/>
                    <a:pt x="365" y="2414"/>
                  </a:cubicBezTo>
                  <a:cubicBezTo>
                    <a:pt x="340" y="2220"/>
                    <a:pt x="705" y="1831"/>
                    <a:pt x="826" y="1686"/>
                  </a:cubicBezTo>
                  <a:cubicBezTo>
                    <a:pt x="851" y="1661"/>
                    <a:pt x="826" y="1613"/>
                    <a:pt x="802" y="1613"/>
                  </a:cubicBezTo>
                  <a:lnTo>
                    <a:pt x="656" y="1613"/>
                  </a:lnTo>
                  <a:cubicBezTo>
                    <a:pt x="510" y="1613"/>
                    <a:pt x="170" y="1588"/>
                    <a:pt x="122" y="1394"/>
                  </a:cubicBezTo>
                  <a:cubicBezTo>
                    <a:pt x="122" y="1370"/>
                    <a:pt x="122" y="1345"/>
                    <a:pt x="146" y="1321"/>
                  </a:cubicBezTo>
                  <a:cubicBezTo>
                    <a:pt x="219" y="1200"/>
                    <a:pt x="559" y="1175"/>
                    <a:pt x="826" y="1175"/>
                  </a:cubicBezTo>
                  <a:lnTo>
                    <a:pt x="875" y="1175"/>
                  </a:lnTo>
                  <a:cubicBezTo>
                    <a:pt x="875" y="1175"/>
                    <a:pt x="899" y="1151"/>
                    <a:pt x="923" y="1151"/>
                  </a:cubicBezTo>
                  <a:cubicBezTo>
                    <a:pt x="923" y="1127"/>
                    <a:pt x="899" y="1103"/>
                    <a:pt x="899" y="1078"/>
                  </a:cubicBezTo>
                  <a:cubicBezTo>
                    <a:pt x="802" y="1005"/>
                    <a:pt x="510" y="762"/>
                    <a:pt x="510" y="592"/>
                  </a:cubicBezTo>
                  <a:cubicBezTo>
                    <a:pt x="510" y="568"/>
                    <a:pt x="535" y="520"/>
                    <a:pt x="559" y="495"/>
                  </a:cubicBezTo>
                  <a:cubicBezTo>
                    <a:pt x="583" y="471"/>
                    <a:pt x="632" y="471"/>
                    <a:pt x="680" y="471"/>
                  </a:cubicBezTo>
                  <a:cubicBezTo>
                    <a:pt x="899" y="520"/>
                    <a:pt x="1142" y="617"/>
                    <a:pt x="1312" y="762"/>
                  </a:cubicBezTo>
                  <a:cubicBezTo>
                    <a:pt x="1324" y="775"/>
                    <a:pt x="1336" y="781"/>
                    <a:pt x="1345" y="781"/>
                  </a:cubicBezTo>
                  <a:cubicBezTo>
                    <a:pt x="1355" y="781"/>
                    <a:pt x="1361" y="775"/>
                    <a:pt x="1361" y="762"/>
                  </a:cubicBezTo>
                  <a:cubicBezTo>
                    <a:pt x="1385" y="762"/>
                    <a:pt x="1409" y="738"/>
                    <a:pt x="1385" y="714"/>
                  </a:cubicBezTo>
                  <a:cubicBezTo>
                    <a:pt x="1361" y="592"/>
                    <a:pt x="1336" y="252"/>
                    <a:pt x="1434" y="131"/>
                  </a:cubicBezTo>
                  <a:cubicBezTo>
                    <a:pt x="1451" y="114"/>
                    <a:pt x="1480" y="97"/>
                    <a:pt x="1513" y="97"/>
                  </a:cubicBezTo>
                  <a:close/>
                  <a:moveTo>
                    <a:pt x="1497" y="0"/>
                  </a:moveTo>
                  <a:cubicBezTo>
                    <a:pt x="1437" y="0"/>
                    <a:pt x="1373" y="28"/>
                    <a:pt x="1336" y="82"/>
                  </a:cubicBezTo>
                  <a:cubicBezTo>
                    <a:pt x="1263" y="252"/>
                    <a:pt x="1215" y="447"/>
                    <a:pt x="1263" y="617"/>
                  </a:cubicBezTo>
                  <a:cubicBezTo>
                    <a:pt x="1093" y="471"/>
                    <a:pt x="875" y="398"/>
                    <a:pt x="656" y="349"/>
                  </a:cubicBezTo>
                  <a:cubicBezTo>
                    <a:pt x="583" y="349"/>
                    <a:pt x="535" y="374"/>
                    <a:pt x="462" y="422"/>
                  </a:cubicBezTo>
                  <a:cubicBezTo>
                    <a:pt x="413" y="447"/>
                    <a:pt x="389" y="520"/>
                    <a:pt x="389" y="568"/>
                  </a:cubicBezTo>
                  <a:cubicBezTo>
                    <a:pt x="413" y="762"/>
                    <a:pt x="608" y="957"/>
                    <a:pt x="729" y="1054"/>
                  </a:cubicBezTo>
                  <a:cubicBezTo>
                    <a:pt x="510" y="1078"/>
                    <a:pt x="170" y="1103"/>
                    <a:pt x="49" y="1248"/>
                  </a:cubicBezTo>
                  <a:cubicBezTo>
                    <a:pt x="25" y="1297"/>
                    <a:pt x="0" y="1370"/>
                    <a:pt x="25" y="1418"/>
                  </a:cubicBezTo>
                  <a:cubicBezTo>
                    <a:pt x="73" y="1686"/>
                    <a:pt x="462" y="1710"/>
                    <a:pt x="680" y="1710"/>
                  </a:cubicBezTo>
                  <a:cubicBezTo>
                    <a:pt x="535" y="1880"/>
                    <a:pt x="243" y="2220"/>
                    <a:pt x="292" y="2439"/>
                  </a:cubicBezTo>
                  <a:cubicBezTo>
                    <a:pt x="292" y="2536"/>
                    <a:pt x="340" y="2584"/>
                    <a:pt x="438" y="2633"/>
                  </a:cubicBezTo>
                  <a:cubicBezTo>
                    <a:pt x="510" y="2682"/>
                    <a:pt x="608" y="2706"/>
                    <a:pt x="705" y="2706"/>
                  </a:cubicBezTo>
                  <a:cubicBezTo>
                    <a:pt x="875" y="2682"/>
                    <a:pt x="1021" y="2633"/>
                    <a:pt x="1142" y="2560"/>
                  </a:cubicBezTo>
                  <a:cubicBezTo>
                    <a:pt x="1166" y="2730"/>
                    <a:pt x="1263" y="3167"/>
                    <a:pt x="1531" y="3167"/>
                  </a:cubicBezTo>
                  <a:lnTo>
                    <a:pt x="1628" y="3167"/>
                  </a:lnTo>
                  <a:cubicBezTo>
                    <a:pt x="1822" y="3046"/>
                    <a:pt x="1944" y="2803"/>
                    <a:pt x="1919" y="2560"/>
                  </a:cubicBezTo>
                  <a:lnTo>
                    <a:pt x="1919" y="2560"/>
                  </a:lnTo>
                  <a:cubicBezTo>
                    <a:pt x="2041" y="2706"/>
                    <a:pt x="2259" y="2949"/>
                    <a:pt x="2454" y="2949"/>
                  </a:cubicBezTo>
                  <a:cubicBezTo>
                    <a:pt x="2502" y="2949"/>
                    <a:pt x="2575" y="2900"/>
                    <a:pt x="2600" y="2852"/>
                  </a:cubicBezTo>
                  <a:cubicBezTo>
                    <a:pt x="2721" y="2657"/>
                    <a:pt x="2697" y="2414"/>
                    <a:pt x="2551" y="2244"/>
                  </a:cubicBezTo>
                  <a:cubicBezTo>
                    <a:pt x="2745" y="2220"/>
                    <a:pt x="3231" y="2147"/>
                    <a:pt x="3231" y="1904"/>
                  </a:cubicBezTo>
                  <a:cubicBezTo>
                    <a:pt x="3231" y="1661"/>
                    <a:pt x="2891" y="1588"/>
                    <a:pt x="2697" y="1564"/>
                  </a:cubicBezTo>
                  <a:cubicBezTo>
                    <a:pt x="2842" y="1443"/>
                    <a:pt x="3134" y="1175"/>
                    <a:pt x="3134" y="1005"/>
                  </a:cubicBezTo>
                  <a:cubicBezTo>
                    <a:pt x="3134" y="981"/>
                    <a:pt x="3134" y="933"/>
                    <a:pt x="3110" y="908"/>
                  </a:cubicBezTo>
                  <a:cubicBezTo>
                    <a:pt x="3055" y="854"/>
                    <a:pt x="3000" y="826"/>
                    <a:pt x="2935" y="826"/>
                  </a:cubicBezTo>
                  <a:cubicBezTo>
                    <a:pt x="2914" y="826"/>
                    <a:pt x="2891" y="829"/>
                    <a:pt x="2867" y="835"/>
                  </a:cubicBezTo>
                  <a:cubicBezTo>
                    <a:pt x="2745" y="835"/>
                    <a:pt x="2624" y="860"/>
                    <a:pt x="2527" y="884"/>
                  </a:cubicBezTo>
                  <a:cubicBezTo>
                    <a:pt x="2575" y="714"/>
                    <a:pt x="2672" y="349"/>
                    <a:pt x="2478" y="179"/>
                  </a:cubicBezTo>
                  <a:cubicBezTo>
                    <a:pt x="2454" y="155"/>
                    <a:pt x="2405" y="155"/>
                    <a:pt x="2381" y="131"/>
                  </a:cubicBezTo>
                  <a:cubicBezTo>
                    <a:pt x="2211" y="131"/>
                    <a:pt x="2041" y="374"/>
                    <a:pt x="1944" y="544"/>
                  </a:cubicBezTo>
                  <a:cubicBezTo>
                    <a:pt x="1919" y="349"/>
                    <a:pt x="1822" y="58"/>
                    <a:pt x="1555" y="9"/>
                  </a:cubicBezTo>
                  <a:cubicBezTo>
                    <a:pt x="1537" y="3"/>
                    <a:pt x="1517" y="0"/>
                    <a:pt x="14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" name="Google Shape;214;p6"/>
            <p:cNvSpPr/>
            <p:nvPr/>
          </p:nvSpPr>
          <p:spPr>
            <a:xfrm>
              <a:off x="-933207" y="1418541"/>
              <a:ext cx="55830" cy="54749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29" y="1"/>
                  </a:moveTo>
                  <a:cubicBezTo>
                    <a:pt x="340" y="1"/>
                    <a:pt x="0" y="317"/>
                    <a:pt x="0" y="705"/>
                  </a:cubicBezTo>
                  <a:cubicBezTo>
                    <a:pt x="0" y="1094"/>
                    <a:pt x="340" y="1410"/>
                    <a:pt x="729" y="1410"/>
                  </a:cubicBezTo>
                  <a:cubicBezTo>
                    <a:pt x="1118" y="1410"/>
                    <a:pt x="1434" y="1094"/>
                    <a:pt x="1434" y="705"/>
                  </a:cubicBezTo>
                  <a:cubicBezTo>
                    <a:pt x="1434" y="317"/>
                    <a:pt x="1118" y="1"/>
                    <a:pt x="72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" name="Google Shape;215;p6"/>
            <p:cNvSpPr/>
            <p:nvPr/>
          </p:nvSpPr>
          <p:spPr>
            <a:xfrm>
              <a:off x="-1021247" y="1507284"/>
              <a:ext cx="55830" cy="55106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05" y="0"/>
                  </a:moveTo>
                  <a:cubicBezTo>
                    <a:pt x="316" y="0"/>
                    <a:pt x="0" y="316"/>
                    <a:pt x="0" y="705"/>
                  </a:cubicBezTo>
                  <a:cubicBezTo>
                    <a:pt x="0" y="1093"/>
                    <a:pt x="316" y="1409"/>
                    <a:pt x="705" y="1409"/>
                  </a:cubicBezTo>
                  <a:cubicBezTo>
                    <a:pt x="1118" y="1409"/>
                    <a:pt x="1433" y="1093"/>
                    <a:pt x="1433" y="705"/>
                  </a:cubicBezTo>
                  <a:cubicBezTo>
                    <a:pt x="1433" y="316"/>
                    <a:pt x="1118" y="0"/>
                    <a:pt x="70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" name="Google Shape;216;p6"/>
            <p:cNvSpPr/>
            <p:nvPr/>
          </p:nvSpPr>
          <p:spPr>
            <a:xfrm>
              <a:off x="-1029836" y="1690495"/>
              <a:ext cx="173573" cy="64052"/>
            </a:xfrm>
            <a:custGeom>
              <a:avLst/>
              <a:gdLst/>
              <a:ahLst/>
              <a:cxnLst/>
              <a:rect l="l" t="t" r="r" b="b"/>
              <a:pathLst>
                <a:path w="4460" h="1644" extrusionOk="0">
                  <a:moveTo>
                    <a:pt x="2533" y="0"/>
                  </a:moveTo>
                  <a:cubicBezTo>
                    <a:pt x="2511" y="0"/>
                    <a:pt x="2492" y="11"/>
                    <a:pt x="2478" y="34"/>
                  </a:cubicBezTo>
                  <a:cubicBezTo>
                    <a:pt x="2308" y="253"/>
                    <a:pt x="1920" y="763"/>
                    <a:pt x="1920" y="763"/>
                  </a:cubicBezTo>
                  <a:cubicBezTo>
                    <a:pt x="1920" y="763"/>
                    <a:pt x="1830" y="97"/>
                    <a:pt x="1603" y="97"/>
                  </a:cubicBezTo>
                  <a:cubicBezTo>
                    <a:pt x="1567" y="97"/>
                    <a:pt x="1526" y="115"/>
                    <a:pt x="1482" y="156"/>
                  </a:cubicBezTo>
                  <a:cubicBezTo>
                    <a:pt x="1288" y="350"/>
                    <a:pt x="1094" y="544"/>
                    <a:pt x="924" y="739"/>
                  </a:cubicBezTo>
                  <a:cubicBezTo>
                    <a:pt x="924" y="739"/>
                    <a:pt x="672" y="73"/>
                    <a:pt x="493" y="73"/>
                  </a:cubicBezTo>
                  <a:cubicBezTo>
                    <a:pt x="464" y="73"/>
                    <a:pt x="437" y="91"/>
                    <a:pt x="413" y="131"/>
                  </a:cubicBezTo>
                  <a:cubicBezTo>
                    <a:pt x="243" y="617"/>
                    <a:pt x="98" y="1103"/>
                    <a:pt x="0" y="1613"/>
                  </a:cubicBezTo>
                  <a:cubicBezTo>
                    <a:pt x="0" y="1613"/>
                    <a:pt x="1039" y="1644"/>
                    <a:pt x="2099" y="1644"/>
                  </a:cubicBezTo>
                  <a:cubicBezTo>
                    <a:pt x="3158" y="1644"/>
                    <a:pt x="4239" y="1613"/>
                    <a:pt x="4324" y="1492"/>
                  </a:cubicBezTo>
                  <a:cubicBezTo>
                    <a:pt x="4459" y="1289"/>
                    <a:pt x="4115" y="108"/>
                    <a:pt x="3813" y="108"/>
                  </a:cubicBezTo>
                  <a:cubicBezTo>
                    <a:pt x="3789" y="108"/>
                    <a:pt x="3765" y="115"/>
                    <a:pt x="3741" y="131"/>
                  </a:cubicBezTo>
                  <a:cubicBezTo>
                    <a:pt x="3523" y="350"/>
                    <a:pt x="3353" y="642"/>
                    <a:pt x="3280" y="933"/>
                  </a:cubicBezTo>
                  <a:cubicBezTo>
                    <a:pt x="3280" y="933"/>
                    <a:pt x="2744" y="0"/>
                    <a:pt x="25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Google Shape;217;p6"/>
            <p:cNvSpPr/>
            <p:nvPr/>
          </p:nvSpPr>
          <p:spPr>
            <a:xfrm>
              <a:off x="-887041" y="1718764"/>
              <a:ext cx="8589" cy="31489"/>
            </a:xfrm>
            <a:custGeom>
              <a:avLst/>
              <a:gdLst/>
              <a:ahLst/>
              <a:cxnLst/>
              <a:rect l="l" t="t" r="r" b="b"/>
              <a:pathLst>
                <a:path w="220" h="809" extrusionOk="0">
                  <a:moveTo>
                    <a:pt x="159" y="1"/>
                  </a:moveTo>
                  <a:cubicBezTo>
                    <a:pt x="140" y="1"/>
                    <a:pt x="122" y="13"/>
                    <a:pt x="122" y="37"/>
                  </a:cubicBezTo>
                  <a:cubicBezTo>
                    <a:pt x="122" y="256"/>
                    <a:pt x="98" y="499"/>
                    <a:pt x="25" y="741"/>
                  </a:cubicBezTo>
                  <a:cubicBezTo>
                    <a:pt x="1" y="741"/>
                    <a:pt x="1" y="790"/>
                    <a:pt x="25" y="790"/>
                  </a:cubicBezTo>
                  <a:lnTo>
                    <a:pt x="49" y="790"/>
                  </a:lnTo>
                  <a:cubicBezTo>
                    <a:pt x="49" y="802"/>
                    <a:pt x="55" y="808"/>
                    <a:pt x="64" y="808"/>
                  </a:cubicBezTo>
                  <a:cubicBezTo>
                    <a:pt x="73" y="808"/>
                    <a:pt x="86" y="802"/>
                    <a:pt x="98" y="790"/>
                  </a:cubicBezTo>
                  <a:cubicBezTo>
                    <a:pt x="195" y="547"/>
                    <a:pt x="219" y="280"/>
                    <a:pt x="195" y="37"/>
                  </a:cubicBezTo>
                  <a:cubicBezTo>
                    <a:pt x="195" y="13"/>
                    <a:pt x="177" y="1"/>
                    <a:pt x="1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218;p6"/>
            <p:cNvSpPr/>
            <p:nvPr/>
          </p:nvSpPr>
          <p:spPr>
            <a:xfrm>
              <a:off x="-931418" y="1708744"/>
              <a:ext cx="10379" cy="40793"/>
            </a:xfrm>
            <a:custGeom>
              <a:avLst/>
              <a:gdLst/>
              <a:ahLst/>
              <a:cxnLst/>
              <a:rect l="l" t="t" r="r" b="b"/>
              <a:pathLst>
                <a:path w="269" h="1046" extrusionOk="0">
                  <a:moveTo>
                    <a:pt x="147" y="0"/>
                  </a:moveTo>
                  <a:cubicBezTo>
                    <a:pt x="122" y="0"/>
                    <a:pt x="98" y="25"/>
                    <a:pt x="122" y="49"/>
                  </a:cubicBezTo>
                  <a:cubicBezTo>
                    <a:pt x="147" y="365"/>
                    <a:pt x="122" y="875"/>
                    <a:pt x="1" y="948"/>
                  </a:cubicBezTo>
                  <a:cubicBezTo>
                    <a:pt x="1" y="972"/>
                    <a:pt x="1" y="996"/>
                    <a:pt x="1" y="1021"/>
                  </a:cubicBezTo>
                  <a:cubicBezTo>
                    <a:pt x="25" y="1021"/>
                    <a:pt x="25" y="1045"/>
                    <a:pt x="49" y="1045"/>
                  </a:cubicBezTo>
                  <a:lnTo>
                    <a:pt x="74" y="1045"/>
                  </a:lnTo>
                  <a:cubicBezTo>
                    <a:pt x="268" y="924"/>
                    <a:pt x="195" y="195"/>
                    <a:pt x="195" y="49"/>
                  </a:cubicBezTo>
                  <a:cubicBezTo>
                    <a:pt x="195" y="0"/>
                    <a:pt x="171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Google Shape;219;p6"/>
            <p:cNvSpPr/>
            <p:nvPr/>
          </p:nvSpPr>
          <p:spPr>
            <a:xfrm>
              <a:off x="-976869" y="1713396"/>
              <a:ext cx="6800" cy="34352"/>
            </a:xfrm>
            <a:custGeom>
              <a:avLst/>
              <a:gdLst/>
              <a:ahLst/>
              <a:cxnLst/>
              <a:rect l="l" t="t" r="r" b="b"/>
              <a:pathLst>
                <a:path w="171" h="876" extrusionOk="0">
                  <a:moveTo>
                    <a:pt x="122" y="1"/>
                  </a:moveTo>
                  <a:cubicBezTo>
                    <a:pt x="98" y="1"/>
                    <a:pt x="74" y="25"/>
                    <a:pt x="74" y="50"/>
                  </a:cubicBezTo>
                  <a:cubicBezTo>
                    <a:pt x="74" y="317"/>
                    <a:pt x="49" y="560"/>
                    <a:pt x="1" y="827"/>
                  </a:cubicBezTo>
                  <a:cubicBezTo>
                    <a:pt x="1" y="851"/>
                    <a:pt x="1" y="875"/>
                    <a:pt x="49" y="875"/>
                  </a:cubicBezTo>
                  <a:cubicBezTo>
                    <a:pt x="74" y="875"/>
                    <a:pt x="98" y="875"/>
                    <a:pt x="98" y="851"/>
                  </a:cubicBezTo>
                  <a:cubicBezTo>
                    <a:pt x="147" y="584"/>
                    <a:pt x="171" y="317"/>
                    <a:pt x="171" y="50"/>
                  </a:cubicBezTo>
                  <a:cubicBezTo>
                    <a:pt x="171" y="25"/>
                    <a:pt x="147" y="1"/>
                    <a:pt x="1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" name="Google Shape;220;p6"/>
            <p:cNvSpPr/>
            <p:nvPr/>
          </p:nvSpPr>
          <p:spPr>
            <a:xfrm>
              <a:off x="-1015520" y="1710891"/>
              <a:ext cx="10378" cy="35783"/>
            </a:xfrm>
            <a:custGeom>
              <a:avLst/>
              <a:gdLst/>
              <a:ahLst/>
              <a:cxnLst/>
              <a:rect l="l" t="t" r="r" b="b"/>
              <a:pathLst>
                <a:path w="269" h="924" extrusionOk="0">
                  <a:moveTo>
                    <a:pt x="98" y="0"/>
                  </a:moveTo>
                  <a:cubicBezTo>
                    <a:pt x="74" y="0"/>
                    <a:pt x="49" y="0"/>
                    <a:pt x="25" y="24"/>
                  </a:cubicBezTo>
                  <a:cubicBezTo>
                    <a:pt x="1" y="316"/>
                    <a:pt x="49" y="607"/>
                    <a:pt x="171" y="899"/>
                  </a:cubicBezTo>
                  <a:cubicBezTo>
                    <a:pt x="171" y="899"/>
                    <a:pt x="195" y="923"/>
                    <a:pt x="195" y="923"/>
                  </a:cubicBezTo>
                  <a:lnTo>
                    <a:pt x="219" y="923"/>
                  </a:lnTo>
                  <a:cubicBezTo>
                    <a:pt x="244" y="899"/>
                    <a:pt x="268" y="875"/>
                    <a:pt x="244" y="850"/>
                  </a:cubicBezTo>
                  <a:cubicBezTo>
                    <a:pt x="147" y="607"/>
                    <a:pt x="98" y="316"/>
                    <a:pt x="122" y="49"/>
                  </a:cubicBezTo>
                  <a:cubicBezTo>
                    <a:pt x="122" y="24"/>
                    <a:pt x="122" y="0"/>
                    <a:pt x="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9" name="Google Shape;221;p6"/>
          <p:cNvGrpSpPr>
            <a:grpSpLocks/>
          </p:cNvGrpSpPr>
          <p:nvPr/>
        </p:nvGrpSpPr>
        <p:grpSpPr bwMode="auto">
          <a:xfrm flipH="1">
            <a:off x="176213" y="5946775"/>
            <a:ext cx="717550" cy="739775"/>
            <a:chOff x="5294267" y="4624350"/>
            <a:chExt cx="383004" cy="395854"/>
          </a:xfrm>
        </p:grpSpPr>
        <p:sp>
          <p:nvSpPr>
            <p:cNvPr id="30" name="Google Shape;222;p6"/>
            <p:cNvSpPr/>
            <p:nvPr/>
          </p:nvSpPr>
          <p:spPr>
            <a:xfrm>
              <a:off x="5358666" y="4859654"/>
              <a:ext cx="58468" cy="160550"/>
            </a:xfrm>
            <a:custGeom>
              <a:avLst/>
              <a:gdLst/>
              <a:ahLst/>
              <a:cxnLst/>
              <a:rect l="l" t="t" r="r" b="b"/>
              <a:pathLst>
                <a:path w="671" h="1845" extrusionOk="0">
                  <a:moveTo>
                    <a:pt x="106" y="0"/>
                  </a:moveTo>
                  <a:cubicBezTo>
                    <a:pt x="55" y="0"/>
                    <a:pt x="0" y="47"/>
                    <a:pt x="15" y="119"/>
                  </a:cubicBezTo>
                  <a:lnTo>
                    <a:pt x="501" y="1796"/>
                  </a:lnTo>
                  <a:cubicBezTo>
                    <a:pt x="501" y="1820"/>
                    <a:pt x="525" y="1844"/>
                    <a:pt x="573" y="1844"/>
                  </a:cubicBezTo>
                  <a:lnTo>
                    <a:pt x="598" y="1844"/>
                  </a:lnTo>
                  <a:cubicBezTo>
                    <a:pt x="646" y="1844"/>
                    <a:pt x="671" y="1796"/>
                    <a:pt x="646" y="1747"/>
                  </a:cubicBezTo>
                  <a:lnTo>
                    <a:pt x="185" y="71"/>
                  </a:lnTo>
                  <a:cubicBezTo>
                    <a:pt x="175" y="22"/>
                    <a:pt x="141" y="0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" name="Google Shape;223;p6"/>
            <p:cNvSpPr/>
            <p:nvPr/>
          </p:nvSpPr>
          <p:spPr>
            <a:xfrm>
              <a:off x="5294267" y="4894482"/>
              <a:ext cx="175403" cy="68808"/>
            </a:xfrm>
            <a:custGeom>
              <a:avLst/>
              <a:gdLst/>
              <a:ahLst/>
              <a:cxnLst/>
              <a:rect l="l" t="t" r="r" b="b"/>
              <a:pathLst>
                <a:path w="2017" h="788" extrusionOk="0">
                  <a:moveTo>
                    <a:pt x="1934" y="0"/>
                  </a:moveTo>
                  <a:cubicBezTo>
                    <a:pt x="1921" y="0"/>
                    <a:pt x="1908" y="3"/>
                    <a:pt x="1895" y="10"/>
                  </a:cubicBezTo>
                  <a:lnTo>
                    <a:pt x="49" y="617"/>
                  </a:lnTo>
                  <a:cubicBezTo>
                    <a:pt x="25" y="642"/>
                    <a:pt x="1" y="666"/>
                    <a:pt x="1" y="714"/>
                  </a:cubicBezTo>
                  <a:cubicBezTo>
                    <a:pt x="1" y="739"/>
                    <a:pt x="49" y="763"/>
                    <a:pt x="74" y="763"/>
                  </a:cubicBezTo>
                  <a:lnTo>
                    <a:pt x="98" y="787"/>
                  </a:lnTo>
                  <a:lnTo>
                    <a:pt x="1944" y="180"/>
                  </a:lnTo>
                  <a:cubicBezTo>
                    <a:pt x="1993" y="156"/>
                    <a:pt x="2017" y="107"/>
                    <a:pt x="1993" y="59"/>
                  </a:cubicBezTo>
                  <a:cubicBezTo>
                    <a:pt x="1993" y="23"/>
                    <a:pt x="1967" y="0"/>
                    <a:pt x="19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224;p6"/>
            <p:cNvSpPr/>
            <p:nvPr/>
          </p:nvSpPr>
          <p:spPr>
            <a:xfrm>
              <a:off x="5310367" y="4884288"/>
              <a:ext cx="150829" cy="93442"/>
            </a:xfrm>
            <a:custGeom>
              <a:avLst/>
              <a:gdLst/>
              <a:ahLst/>
              <a:cxnLst/>
              <a:rect l="l" t="t" r="r" b="b"/>
              <a:pathLst>
                <a:path w="1734" h="1081" extrusionOk="0">
                  <a:moveTo>
                    <a:pt x="110" y="0"/>
                  </a:moveTo>
                  <a:cubicBezTo>
                    <a:pt x="38" y="0"/>
                    <a:pt x="0" y="92"/>
                    <a:pt x="82" y="133"/>
                  </a:cubicBezTo>
                  <a:lnTo>
                    <a:pt x="1588" y="1080"/>
                  </a:lnTo>
                  <a:lnTo>
                    <a:pt x="1637" y="1080"/>
                  </a:lnTo>
                  <a:cubicBezTo>
                    <a:pt x="1661" y="1080"/>
                    <a:pt x="1685" y="1080"/>
                    <a:pt x="1709" y="1056"/>
                  </a:cubicBezTo>
                  <a:cubicBezTo>
                    <a:pt x="1734" y="1007"/>
                    <a:pt x="1709" y="959"/>
                    <a:pt x="1685" y="935"/>
                  </a:cubicBezTo>
                  <a:lnTo>
                    <a:pt x="155" y="11"/>
                  </a:lnTo>
                  <a:cubicBezTo>
                    <a:pt x="139" y="4"/>
                    <a:pt x="124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" name="Google Shape;225;p6"/>
            <p:cNvSpPr/>
            <p:nvPr/>
          </p:nvSpPr>
          <p:spPr>
            <a:xfrm>
              <a:off x="5340872" y="4845213"/>
              <a:ext cx="97445" cy="158002"/>
            </a:xfrm>
            <a:custGeom>
              <a:avLst/>
              <a:gdLst/>
              <a:ahLst/>
              <a:cxnLst/>
              <a:rect l="l" t="t" r="r" b="b"/>
              <a:pathLst>
                <a:path w="1118" h="1814" extrusionOk="0">
                  <a:moveTo>
                    <a:pt x="1010" y="0"/>
                  </a:moveTo>
                  <a:cubicBezTo>
                    <a:pt x="984" y="0"/>
                    <a:pt x="962" y="12"/>
                    <a:pt x="947" y="41"/>
                  </a:cubicBezTo>
                  <a:lnTo>
                    <a:pt x="24" y="1717"/>
                  </a:lnTo>
                  <a:cubicBezTo>
                    <a:pt x="0" y="1741"/>
                    <a:pt x="24" y="1790"/>
                    <a:pt x="49" y="1814"/>
                  </a:cubicBezTo>
                  <a:lnTo>
                    <a:pt x="97" y="1814"/>
                  </a:lnTo>
                  <a:cubicBezTo>
                    <a:pt x="122" y="1814"/>
                    <a:pt x="146" y="1814"/>
                    <a:pt x="170" y="1790"/>
                  </a:cubicBezTo>
                  <a:lnTo>
                    <a:pt x="1093" y="113"/>
                  </a:lnTo>
                  <a:cubicBezTo>
                    <a:pt x="1118" y="89"/>
                    <a:pt x="1093" y="41"/>
                    <a:pt x="1069" y="16"/>
                  </a:cubicBezTo>
                  <a:cubicBezTo>
                    <a:pt x="1049" y="6"/>
                    <a:pt x="1029" y="0"/>
                    <a:pt x="10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" name="Google Shape;226;p6"/>
            <p:cNvSpPr/>
            <p:nvPr/>
          </p:nvSpPr>
          <p:spPr>
            <a:xfrm>
              <a:off x="5499327" y="4624350"/>
              <a:ext cx="175403" cy="150357"/>
            </a:xfrm>
            <a:custGeom>
              <a:avLst/>
              <a:gdLst/>
              <a:ahLst/>
              <a:cxnLst/>
              <a:rect l="l" t="t" r="r" b="b"/>
              <a:pathLst>
                <a:path w="2017" h="1731" extrusionOk="0">
                  <a:moveTo>
                    <a:pt x="1166" y="175"/>
                  </a:moveTo>
                  <a:cubicBezTo>
                    <a:pt x="1555" y="175"/>
                    <a:pt x="1871" y="467"/>
                    <a:pt x="1871" y="856"/>
                  </a:cubicBezTo>
                  <a:cubicBezTo>
                    <a:pt x="1871" y="1285"/>
                    <a:pt x="1511" y="1569"/>
                    <a:pt x="1144" y="1569"/>
                  </a:cubicBezTo>
                  <a:cubicBezTo>
                    <a:pt x="971" y="1569"/>
                    <a:pt x="796" y="1506"/>
                    <a:pt x="656" y="1366"/>
                  </a:cubicBezTo>
                  <a:cubicBezTo>
                    <a:pt x="219" y="929"/>
                    <a:pt x="534" y="175"/>
                    <a:pt x="1166" y="175"/>
                  </a:cubicBezTo>
                  <a:close/>
                  <a:moveTo>
                    <a:pt x="1142" y="1"/>
                  </a:moveTo>
                  <a:cubicBezTo>
                    <a:pt x="930" y="1"/>
                    <a:pt x="714" y="77"/>
                    <a:pt x="534" y="248"/>
                  </a:cubicBezTo>
                  <a:cubicBezTo>
                    <a:pt x="0" y="807"/>
                    <a:pt x="389" y="1730"/>
                    <a:pt x="1166" y="1730"/>
                  </a:cubicBezTo>
                  <a:cubicBezTo>
                    <a:pt x="1628" y="1730"/>
                    <a:pt x="2016" y="1342"/>
                    <a:pt x="2016" y="856"/>
                  </a:cubicBezTo>
                  <a:cubicBezTo>
                    <a:pt x="2016" y="344"/>
                    <a:pt x="1590" y="1"/>
                    <a:pt x="11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" name="Google Shape;227;p6"/>
            <p:cNvSpPr/>
            <p:nvPr/>
          </p:nvSpPr>
          <p:spPr>
            <a:xfrm>
              <a:off x="5615414" y="4833320"/>
              <a:ext cx="32199" cy="89195"/>
            </a:xfrm>
            <a:custGeom>
              <a:avLst/>
              <a:gdLst/>
              <a:ahLst/>
              <a:cxnLst/>
              <a:rect l="l" t="t" r="r" b="b"/>
              <a:pathLst>
                <a:path w="671" h="1845" extrusionOk="0">
                  <a:moveTo>
                    <a:pt x="106" y="0"/>
                  </a:moveTo>
                  <a:cubicBezTo>
                    <a:pt x="55" y="0"/>
                    <a:pt x="0" y="47"/>
                    <a:pt x="15" y="119"/>
                  </a:cubicBezTo>
                  <a:lnTo>
                    <a:pt x="501" y="1796"/>
                  </a:lnTo>
                  <a:cubicBezTo>
                    <a:pt x="501" y="1820"/>
                    <a:pt x="525" y="1844"/>
                    <a:pt x="573" y="1844"/>
                  </a:cubicBezTo>
                  <a:lnTo>
                    <a:pt x="598" y="1844"/>
                  </a:lnTo>
                  <a:cubicBezTo>
                    <a:pt x="646" y="1844"/>
                    <a:pt x="671" y="1796"/>
                    <a:pt x="646" y="1747"/>
                  </a:cubicBezTo>
                  <a:lnTo>
                    <a:pt x="185" y="71"/>
                  </a:lnTo>
                  <a:cubicBezTo>
                    <a:pt x="175" y="22"/>
                    <a:pt x="141" y="0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" name="Google Shape;228;p6"/>
            <p:cNvSpPr/>
            <p:nvPr/>
          </p:nvSpPr>
          <p:spPr>
            <a:xfrm>
              <a:off x="5579826" y="4852858"/>
              <a:ext cx="97445" cy="38226"/>
            </a:xfrm>
            <a:custGeom>
              <a:avLst/>
              <a:gdLst/>
              <a:ahLst/>
              <a:cxnLst/>
              <a:rect l="l" t="t" r="r" b="b"/>
              <a:pathLst>
                <a:path w="2017" h="788" extrusionOk="0">
                  <a:moveTo>
                    <a:pt x="1934" y="0"/>
                  </a:moveTo>
                  <a:cubicBezTo>
                    <a:pt x="1921" y="0"/>
                    <a:pt x="1908" y="3"/>
                    <a:pt x="1895" y="10"/>
                  </a:cubicBezTo>
                  <a:lnTo>
                    <a:pt x="49" y="617"/>
                  </a:lnTo>
                  <a:cubicBezTo>
                    <a:pt x="25" y="642"/>
                    <a:pt x="1" y="666"/>
                    <a:pt x="1" y="714"/>
                  </a:cubicBezTo>
                  <a:cubicBezTo>
                    <a:pt x="1" y="739"/>
                    <a:pt x="49" y="763"/>
                    <a:pt x="74" y="763"/>
                  </a:cubicBezTo>
                  <a:lnTo>
                    <a:pt x="98" y="787"/>
                  </a:lnTo>
                  <a:lnTo>
                    <a:pt x="1944" y="180"/>
                  </a:lnTo>
                  <a:cubicBezTo>
                    <a:pt x="1993" y="156"/>
                    <a:pt x="2017" y="107"/>
                    <a:pt x="1993" y="59"/>
                  </a:cubicBezTo>
                  <a:cubicBezTo>
                    <a:pt x="1993" y="23"/>
                    <a:pt x="1967" y="0"/>
                    <a:pt x="19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" name="Google Shape;229;p6"/>
            <p:cNvSpPr/>
            <p:nvPr/>
          </p:nvSpPr>
          <p:spPr>
            <a:xfrm>
              <a:off x="5589146" y="4846912"/>
              <a:ext cx="83041" cy="52667"/>
            </a:xfrm>
            <a:custGeom>
              <a:avLst/>
              <a:gdLst/>
              <a:ahLst/>
              <a:cxnLst/>
              <a:rect l="l" t="t" r="r" b="b"/>
              <a:pathLst>
                <a:path w="1734" h="1081" extrusionOk="0">
                  <a:moveTo>
                    <a:pt x="110" y="0"/>
                  </a:moveTo>
                  <a:cubicBezTo>
                    <a:pt x="38" y="0"/>
                    <a:pt x="0" y="92"/>
                    <a:pt x="82" y="133"/>
                  </a:cubicBezTo>
                  <a:lnTo>
                    <a:pt x="1588" y="1080"/>
                  </a:lnTo>
                  <a:lnTo>
                    <a:pt x="1637" y="1080"/>
                  </a:lnTo>
                  <a:cubicBezTo>
                    <a:pt x="1661" y="1080"/>
                    <a:pt x="1685" y="1080"/>
                    <a:pt x="1709" y="1056"/>
                  </a:cubicBezTo>
                  <a:cubicBezTo>
                    <a:pt x="1734" y="1007"/>
                    <a:pt x="1709" y="959"/>
                    <a:pt x="1685" y="935"/>
                  </a:cubicBezTo>
                  <a:lnTo>
                    <a:pt x="155" y="11"/>
                  </a:lnTo>
                  <a:cubicBezTo>
                    <a:pt x="139" y="4"/>
                    <a:pt x="124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" name="Google Shape;230;p6"/>
            <p:cNvSpPr/>
            <p:nvPr/>
          </p:nvSpPr>
          <p:spPr>
            <a:xfrm>
              <a:off x="5606093" y="4825675"/>
              <a:ext cx="53384" cy="87495"/>
            </a:xfrm>
            <a:custGeom>
              <a:avLst/>
              <a:gdLst/>
              <a:ahLst/>
              <a:cxnLst/>
              <a:rect l="l" t="t" r="r" b="b"/>
              <a:pathLst>
                <a:path w="1118" h="1814" extrusionOk="0">
                  <a:moveTo>
                    <a:pt x="1010" y="0"/>
                  </a:moveTo>
                  <a:cubicBezTo>
                    <a:pt x="984" y="0"/>
                    <a:pt x="962" y="12"/>
                    <a:pt x="947" y="41"/>
                  </a:cubicBezTo>
                  <a:lnTo>
                    <a:pt x="24" y="1717"/>
                  </a:lnTo>
                  <a:cubicBezTo>
                    <a:pt x="0" y="1741"/>
                    <a:pt x="24" y="1790"/>
                    <a:pt x="49" y="1814"/>
                  </a:cubicBezTo>
                  <a:lnTo>
                    <a:pt x="97" y="1814"/>
                  </a:lnTo>
                  <a:cubicBezTo>
                    <a:pt x="122" y="1814"/>
                    <a:pt x="146" y="1814"/>
                    <a:pt x="170" y="1790"/>
                  </a:cubicBezTo>
                  <a:lnTo>
                    <a:pt x="1093" y="113"/>
                  </a:lnTo>
                  <a:cubicBezTo>
                    <a:pt x="1118" y="89"/>
                    <a:pt x="1093" y="41"/>
                    <a:pt x="1069" y="16"/>
                  </a:cubicBezTo>
                  <a:cubicBezTo>
                    <a:pt x="1049" y="6"/>
                    <a:pt x="1029" y="0"/>
                    <a:pt x="10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9" name="Google Shape;231;p6"/>
          <p:cNvGrpSpPr>
            <a:grpSpLocks/>
          </p:cNvGrpSpPr>
          <p:nvPr/>
        </p:nvGrpSpPr>
        <p:grpSpPr bwMode="auto">
          <a:xfrm rot="14395328" flipH="1">
            <a:off x="11268076" y="381000"/>
            <a:ext cx="715962" cy="363537"/>
            <a:chOff x="5294267" y="4825749"/>
            <a:chExt cx="383004" cy="194455"/>
          </a:xfrm>
        </p:grpSpPr>
        <p:sp>
          <p:nvSpPr>
            <p:cNvPr id="40" name="Google Shape;232;p6"/>
            <p:cNvSpPr/>
            <p:nvPr/>
          </p:nvSpPr>
          <p:spPr>
            <a:xfrm>
              <a:off x="5358550" y="4858470"/>
              <a:ext cx="57748" cy="160489"/>
            </a:xfrm>
            <a:custGeom>
              <a:avLst/>
              <a:gdLst/>
              <a:ahLst/>
              <a:cxnLst/>
              <a:rect l="l" t="t" r="r" b="b"/>
              <a:pathLst>
                <a:path w="671" h="1845" extrusionOk="0">
                  <a:moveTo>
                    <a:pt x="106" y="0"/>
                  </a:moveTo>
                  <a:cubicBezTo>
                    <a:pt x="55" y="0"/>
                    <a:pt x="0" y="47"/>
                    <a:pt x="15" y="119"/>
                  </a:cubicBezTo>
                  <a:lnTo>
                    <a:pt x="501" y="1796"/>
                  </a:lnTo>
                  <a:cubicBezTo>
                    <a:pt x="501" y="1820"/>
                    <a:pt x="525" y="1844"/>
                    <a:pt x="573" y="1844"/>
                  </a:cubicBezTo>
                  <a:lnTo>
                    <a:pt x="598" y="1844"/>
                  </a:lnTo>
                  <a:cubicBezTo>
                    <a:pt x="646" y="1844"/>
                    <a:pt x="671" y="1796"/>
                    <a:pt x="646" y="1747"/>
                  </a:cubicBezTo>
                  <a:lnTo>
                    <a:pt x="185" y="71"/>
                  </a:lnTo>
                  <a:cubicBezTo>
                    <a:pt x="175" y="22"/>
                    <a:pt x="141" y="0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" name="Google Shape;233;p6"/>
            <p:cNvSpPr/>
            <p:nvPr/>
          </p:nvSpPr>
          <p:spPr>
            <a:xfrm>
              <a:off x="5293202" y="4894250"/>
              <a:ext cx="175791" cy="68781"/>
            </a:xfrm>
            <a:custGeom>
              <a:avLst/>
              <a:gdLst/>
              <a:ahLst/>
              <a:cxnLst/>
              <a:rect l="l" t="t" r="r" b="b"/>
              <a:pathLst>
                <a:path w="2017" h="788" extrusionOk="0">
                  <a:moveTo>
                    <a:pt x="1934" y="0"/>
                  </a:moveTo>
                  <a:cubicBezTo>
                    <a:pt x="1921" y="0"/>
                    <a:pt x="1908" y="3"/>
                    <a:pt x="1895" y="10"/>
                  </a:cubicBezTo>
                  <a:lnTo>
                    <a:pt x="49" y="617"/>
                  </a:lnTo>
                  <a:cubicBezTo>
                    <a:pt x="25" y="642"/>
                    <a:pt x="1" y="666"/>
                    <a:pt x="1" y="714"/>
                  </a:cubicBezTo>
                  <a:cubicBezTo>
                    <a:pt x="1" y="739"/>
                    <a:pt x="49" y="763"/>
                    <a:pt x="74" y="763"/>
                  </a:cubicBezTo>
                  <a:lnTo>
                    <a:pt x="98" y="787"/>
                  </a:lnTo>
                  <a:lnTo>
                    <a:pt x="1944" y="180"/>
                  </a:lnTo>
                  <a:cubicBezTo>
                    <a:pt x="1993" y="156"/>
                    <a:pt x="2017" y="107"/>
                    <a:pt x="1993" y="59"/>
                  </a:cubicBezTo>
                  <a:cubicBezTo>
                    <a:pt x="1993" y="23"/>
                    <a:pt x="1967" y="0"/>
                    <a:pt x="19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" name="Google Shape;234;p6"/>
            <p:cNvSpPr/>
            <p:nvPr/>
          </p:nvSpPr>
          <p:spPr>
            <a:xfrm>
              <a:off x="5311686" y="4882845"/>
              <a:ext cx="151164" cy="94255"/>
            </a:xfrm>
            <a:custGeom>
              <a:avLst/>
              <a:gdLst/>
              <a:ahLst/>
              <a:cxnLst/>
              <a:rect l="l" t="t" r="r" b="b"/>
              <a:pathLst>
                <a:path w="1734" h="1081" extrusionOk="0">
                  <a:moveTo>
                    <a:pt x="110" y="0"/>
                  </a:moveTo>
                  <a:cubicBezTo>
                    <a:pt x="38" y="0"/>
                    <a:pt x="0" y="92"/>
                    <a:pt x="82" y="133"/>
                  </a:cubicBezTo>
                  <a:lnTo>
                    <a:pt x="1588" y="1080"/>
                  </a:lnTo>
                  <a:lnTo>
                    <a:pt x="1637" y="1080"/>
                  </a:lnTo>
                  <a:cubicBezTo>
                    <a:pt x="1661" y="1080"/>
                    <a:pt x="1685" y="1080"/>
                    <a:pt x="1709" y="1056"/>
                  </a:cubicBezTo>
                  <a:cubicBezTo>
                    <a:pt x="1734" y="1007"/>
                    <a:pt x="1709" y="959"/>
                    <a:pt x="1685" y="935"/>
                  </a:cubicBezTo>
                  <a:lnTo>
                    <a:pt x="155" y="11"/>
                  </a:lnTo>
                  <a:cubicBezTo>
                    <a:pt x="139" y="4"/>
                    <a:pt x="124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" name="Google Shape;235;p6"/>
            <p:cNvSpPr/>
            <p:nvPr/>
          </p:nvSpPr>
          <p:spPr>
            <a:xfrm>
              <a:off x="5341356" y="4845142"/>
              <a:ext cx="96813" cy="157942"/>
            </a:xfrm>
            <a:custGeom>
              <a:avLst/>
              <a:gdLst/>
              <a:ahLst/>
              <a:cxnLst/>
              <a:rect l="l" t="t" r="r" b="b"/>
              <a:pathLst>
                <a:path w="1118" h="1814" extrusionOk="0">
                  <a:moveTo>
                    <a:pt x="1010" y="0"/>
                  </a:moveTo>
                  <a:cubicBezTo>
                    <a:pt x="984" y="0"/>
                    <a:pt x="962" y="12"/>
                    <a:pt x="947" y="41"/>
                  </a:cubicBezTo>
                  <a:lnTo>
                    <a:pt x="24" y="1717"/>
                  </a:lnTo>
                  <a:cubicBezTo>
                    <a:pt x="0" y="1741"/>
                    <a:pt x="24" y="1790"/>
                    <a:pt x="49" y="1814"/>
                  </a:cubicBezTo>
                  <a:lnTo>
                    <a:pt x="97" y="1814"/>
                  </a:lnTo>
                  <a:cubicBezTo>
                    <a:pt x="122" y="1814"/>
                    <a:pt x="146" y="1814"/>
                    <a:pt x="170" y="1790"/>
                  </a:cubicBezTo>
                  <a:lnTo>
                    <a:pt x="1093" y="113"/>
                  </a:lnTo>
                  <a:cubicBezTo>
                    <a:pt x="1118" y="89"/>
                    <a:pt x="1093" y="41"/>
                    <a:pt x="1069" y="16"/>
                  </a:cubicBezTo>
                  <a:cubicBezTo>
                    <a:pt x="1049" y="6"/>
                    <a:pt x="1029" y="0"/>
                    <a:pt x="10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" name="Google Shape;236;p6"/>
            <p:cNvSpPr/>
            <p:nvPr/>
          </p:nvSpPr>
          <p:spPr>
            <a:xfrm>
              <a:off x="5613677" y="4833003"/>
              <a:ext cx="33120" cy="89161"/>
            </a:xfrm>
            <a:custGeom>
              <a:avLst/>
              <a:gdLst/>
              <a:ahLst/>
              <a:cxnLst/>
              <a:rect l="l" t="t" r="r" b="b"/>
              <a:pathLst>
                <a:path w="671" h="1845" extrusionOk="0">
                  <a:moveTo>
                    <a:pt x="106" y="0"/>
                  </a:moveTo>
                  <a:cubicBezTo>
                    <a:pt x="55" y="0"/>
                    <a:pt x="0" y="47"/>
                    <a:pt x="15" y="119"/>
                  </a:cubicBezTo>
                  <a:lnTo>
                    <a:pt x="501" y="1796"/>
                  </a:lnTo>
                  <a:cubicBezTo>
                    <a:pt x="501" y="1820"/>
                    <a:pt x="525" y="1844"/>
                    <a:pt x="573" y="1844"/>
                  </a:cubicBezTo>
                  <a:lnTo>
                    <a:pt x="598" y="1844"/>
                  </a:lnTo>
                  <a:cubicBezTo>
                    <a:pt x="646" y="1844"/>
                    <a:pt x="671" y="1796"/>
                    <a:pt x="646" y="1747"/>
                  </a:cubicBezTo>
                  <a:lnTo>
                    <a:pt x="185" y="71"/>
                  </a:lnTo>
                  <a:cubicBezTo>
                    <a:pt x="175" y="22"/>
                    <a:pt x="141" y="0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" name="Google Shape;237;p6"/>
            <p:cNvSpPr/>
            <p:nvPr/>
          </p:nvSpPr>
          <p:spPr>
            <a:xfrm>
              <a:off x="5578002" y="4852599"/>
              <a:ext cx="97662" cy="38212"/>
            </a:xfrm>
            <a:custGeom>
              <a:avLst/>
              <a:gdLst/>
              <a:ahLst/>
              <a:cxnLst/>
              <a:rect l="l" t="t" r="r" b="b"/>
              <a:pathLst>
                <a:path w="2017" h="788" extrusionOk="0">
                  <a:moveTo>
                    <a:pt x="1934" y="0"/>
                  </a:moveTo>
                  <a:cubicBezTo>
                    <a:pt x="1921" y="0"/>
                    <a:pt x="1908" y="3"/>
                    <a:pt x="1895" y="10"/>
                  </a:cubicBezTo>
                  <a:lnTo>
                    <a:pt x="49" y="617"/>
                  </a:lnTo>
                  <a:cubicBezTo>
                    <a:pt x="25" y="642"/>
                    <a:pt x="1" y="666"/>
                    <a:pt x="1" y="714"/>
                  </a:cubicBezTo>
                  <a:cubicBezTo>
                    <a:pt x="1" y="739"/>
                    <a:pt x="49" y="763"/>
                    <a:pt x="74" y="763"/>
                  </a:cubicBezTo>
                  <a:lnTo>
                    <a:pt x="98" y="787"/>
                  </a:lnTo>
                  <a:lnTo>
                    <a:pt x="1944" y="180"/>
                  </a:lnTo>
                  <a:cubicBezTo>
                    <a:pt x="1993" y="156"/>
                    <a:pt x="2017" y="107"/>
                    <a:pt x="1993" y="59"/>
                  </a:cubicBezTo>
                  <a:cubicBezTo>
                    <a:pt x="1993" y="23"/>
                    <a:pt x="1967" y="0"/>
                    <a:pt x="19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" name="Google Shape;238;p6"/>
            <p:cNvSpPr/>
            <p:nvPr/>
          </p:nvSpPr>
          <p:spPr>
            <a:xfrm>
              <a:off x="5589378" y="4845360"/>
              <a:ext cx="83225" cy="51798"/>
            </a:xfrm>
            <a:custGeom>
              <a:avLst/>
              <a:gdLst/>
              <a:ahLst/>
              <a:cxnLst/>
              <a:rect l="l" t="t" r="r" b="b"/>
              <a:pathLst>
                <a:path w="1734" h="1081" extrusionOk="0">
                  <a:moveTo>
                    <a:pt x="110" y="0"/>
                  </a:moveTo>
                  <a:cubicBezTo>
                    <a:pt x="38" y="0"/>
                    <a:pt x="0" y="92"/>
                    <a:pt x="82" y="133"/>
                  </a:cubicBezTo>
                  <a:lnTo>
                    <a:pt x="1588" y="1080"/>
                  </a:lnTo>
                  <a:lnTo>
                    <a:pt x="1637" y="1080"/>
                  </a:lnTo>
                  <a:cubicBezTo>
                    <a:pt x="1661" y="1080"/>
                    <a:pt x="1685" y="1080"/>
                    <a:pt x="1709" y="1056"/>
                  </a:cubicBezTo>
                  <a:cubicBezTo>
                    <a:pt x="1734" y="1007"/>
                    <a:pt x="1709" y="959"/>
                    <a:pt x="1685" y="935"/>
                  </a:cubicBezTo>
                  <a:lnTo>
                    <a:pt x="155" y="11"/>
                  </a:lnTo>
                  <a:cubicBezTo>
                    <a:pt x="139" y="4"/>
                    <a:pt x="124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" name="Google Shape;239;p6"/>
            <p:cNvSpPr/>
            <p:nvPr/>
          </p:nvSpPr>
          <p:spPr>
            <a:xfrm>
              <a:off x="5605651" y="4825730"/>
              <a:ext cx="53502" cy="87463"/>
            </a:xfrm>
            <a:custGeom>
              <a:avLst/>
              <a:gdLst/>
              <a:ahLst/>
              <a:cxnLst/>
              <a:rect l="l" t="t" r="r" b="b"/>
              <a:pathLst>
                <a:path w="1118" h="1814" extrusionOk="0">
                  <a:moveTo>
                    <a:pt x="1010" y="0"/>
                  </a:moveTo>
                  <a:cubicBezTo>
                    <a:pt x="984" y="0"/>
                    <a:pt x="962" y="12"/>
                    <a:pt x="947" y="41"/>
                  </a:cubicBezTo>
                  <a:lnTo>
                    <a:pt x="24" y="1717"/>
                  </a:lnTo>
                  <a:cubicBezTo>
                    <a:pt x="0" y="1741"/>
                    <a:pt x="24" y="1790"/>
                    <a:pt x="49" y="1814"/>
                  </a:cubicBezTo>
                  <a:lnTo>
                    <a:pt x="97" y="1814"/>
                  </a:lnTo>
                  <a:cubicBezTo>
                    <a:pt x="122" y="1814"/>
                    <a:pt x="146" y="1814"/>
                    <a:pt x="170" y="1790"/>
                  </a:cubicBezTo>
                  <a:lnTo>
                    <a:pt x="1093" y="113"/>
                  </a:lnTo>
                  <a:cubicBezTo>
                    <a:pt x="1118" y="89"/>
                    <a:pt x="1093" y="41"/>
                    <a:pt x="1069" y="16"/>
                  </a:cubicBezTo>
                  <a:cubicBezTo>
                    <a:pt x="1049" y="6"/>
                    <a:pt x="1029" y="0"/>
                    <a:pt x="10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94" name="Google Shape;194;p6"/>
          <p:cNvSpPr txBox="1">
            <a:spLocks noGrp="1"/>
          </p:cNvSpPr>
          <p:nvPr>
            <p:ph type="title"/>
          </p:nvPr>
        </p:nvSpPr>
        <p:spPr>
          <a:xfrm>
            <a:off x="1005100" y="560133"/>
            <a:ext cx="9926400" cy="8620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66968467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1_Title only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1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oogle Shape;195;p6"/>
          <p:cNvGrpSpPr>
            <a:grpSpLocks/>
          </p:cNvGrpSpPr>
          <p:nvPr/>
        </p:nvGrpSpPr>
        <p:grpSpPr bwMode="auto">
          <a:xfrm rot="20354607" flipH="1">
            <a:off x="-381000" y="269875"/>
            <a:ext cx="1830388" cy="1663700"/>
            <a:chOff x="7844079" y="226728"/>
            <a:chExt cx="1373387" cy="1246991"/>
          </a:xfrm>
        </p:grpSpPr>
        <p:sp>
          <p:nvSpPr>
            <p:cNvPr id="4" name="Google Shape;196;p6"/>
            <p:cNvSpPr/>
            <p:nvPr/>
          </p:nvSpPr>
          <p:spPr>
            <a:xfrm rot="-1688081">
              <a:off x="8404284" y="291664"/>
              <a:ext cx="164378" cy="141596"/>
            </a:xfrm>
            <a:custGeom>
              <a:avLst/>
              <a:gdLst/>
              <a:ahLst/>
              <a:cxnLst/>
              <a:rect l="l" t="t" r="r" b="b"/>
              <a:pathLst>
                <a:path w="827" h="713" extrusionOk="0">
                  <a:moveTo>
                    <a:pt x="462" y="105"/>
                  </a:moveTo>
                  <a:cubicBezTo>
                    <a:pt x="802" y="105"/>
                    <a:pt x="802" y="615"/>
                    <a:pt x="462" y="615"/>
                  </a:cubicBezTo>
                  <a:cubicBezTo>
                    <a:pt x="317" y="591"/>
                    <a:pt x="219" y="494"/>
                    <a:pt x="219" y="348"/>
                  </a:cubicBezTo>
                  <a:cubicBezTo>
                    <a:pt x="219" y="202"/>
                    <a:pt x="341" y="105"/>
                    <a:pt x="462" y="105"/>
                  </a:cubicBezTo>
                  <a:close/>
                  <a:moveTo>
                    <a:pt x="481" y="1"/>
                  </a:moveTo>
                  <a:cubicBezTo>
                    <a:pt x="392" y="1"/>
                    <a:pt x="299" y="33"/>
                    <a:pt x="219" y="105"/>
                  </a:cubicBezTo>
                  <a:cubicBezTo>
                    <a:pt x="1" y="324"/>
                    <a:pt x="171" y="688"/>
                    <a:pt x="462" y="712"/>
                  </a:cubicBezTo>
                  <a:cubicBezTo>
                    <a:pt x="657" y="712"/>
                    <a:pt x="827" y="542"/>
                    <a:pt x="827" y="348"/>
                  </a:cubicBezTo>
                  <a:cubicBezTo>
                    <a:pt x="827" y="136"/>
                    <a:pt x="663" y="1"/>
                    <a:pt x="481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" name="Google Shape;197;p6"/>
            <p:cNvSpPr/>
            <p:nvPr/>
          </p:nvSpPr>
          <p:spPr>
            <a:xfrm rot="-1688081">
              <a:off x="7885669" y="508705"/>
              <a:ext cx="222744" cy="212988"/>
            </a:xfrm>
            <a:custGeom>
              <a:avLst/>
              <a:gdLst/>
              <a:ahLst/>
              <a:cxnLst/>
              <a:rect l="l" t="t" r="r" b="b"/>
              <a:pathLst>
                <a:path w="1119" h="1074" extrusionOk="0">
                  <a:moveTo>
                    <a:pt x="681" y="441"/>
                  </a:moveTo>
                  <a:cubicBezTo>
                    <a:pt x="681" y="441"/>
                    <a:pt x="681" y="441"/>
                    <a:pt x="681" y="466"/>
                  </a:cubicBezTo>
                  <a:cubicBezTo>
                    <a:pt x="681" y="466"/>
                    <a:pt x="657" y="490"/>
                    <a:pt x="584" y="490"/>
                  </a:cubicBezTo>
                  <a:cubicBezTo>
                    <a:pt x="608" y="466"/>
                    <a:pt x="632" y="441"/>
                    <a:pt x="657" y="441"/>
                  </a:cubicBezTo>
                  <a:close/>
                  <a:moveTo>
                    <a:pt x="384" y="97"/>
                  </a:moveTo>
                  <a:cubicBezTo>
                    <a:pt x="401" y="97"/>
                    <a:pt x="420" y="98"/>
                    <a:pt x="438" y="101"/>
                  </a:cubicBezTo>
                  <a:cubicBezTo>
                    <a:pt x="559" y="101"/>
                    <a:pt x="681" y="126"/>
                    <a:pt x="778" y="150"/>
                  </a:cubicBezTo>
                  <a:cubicBezTo>
                    <a:pt x="924" y="199"/>
                    <a:pt x="1021" y="369"/>
                    <a:pt x="972" y="514"/>
                  </a:cubicBezTo>
                  <a:cubicBezTo>
                    <a:pt x="924" y="733"/>
                    <a:pt x="705" y="976"/>
                    <a:pt x="559" y="976"/>
                  </a:cubicBezTo>
                  <a:lnTo>
                    <a:pt x="511" y="976"/>
                  </a:lnTo>
                  <a:cubicBezTo>
                    <a:pt x="414" y="879"/>
                    <a:pt x="438" y="733"/>
                    <a:pt x="511" y="612"/>
                  </a:cubicBezTo>
                  <a:cubicBezTo>
                    <a:pt x="608" y="587"/>
                    <a:pt x="754" y="563"/>
                    <a:pt x="778" y="490"/>
                  </a:cubicBezTo>
                  <a:cubicBezTo>
                    <a:pt x="802" y="441"/>
                    <a:pt x="778" y="393"/>
                    <a:pt x="754" y="369"/>
                  </a:cubicBezTo>
                  <a:cubicBezTo>
                    <a:pt x="730" y="344"/>
                    <a:pt x="705" y="344"/>
                    <a:pt x="681" y="344"/>
                  </a:cubicBezTo>
                  <a:cubicBezTo>
                    <a:pt x="608" y="344"/>
                    <a:pt x="535" y="417"/>
                    <a:pt x="462" y="514"/>
                  </a:cubicBezTo>
                  <a:cubicBezTo>
                    <a:pt x="441" y="519"/>
                    <a:pt x="419" y="521"/>
                    <a:pt x="398" y="521"/>
                  </a:cubicBezTo>
                  <a:cubicBezTo>
                    <a:pt x="299" y="521"/>
                    <a:pt x="202" y="477"/>
                    <a:pt x="122" y="417"/>
                  </a:cubicBezTo>
                  <a:cubicBezTo>
                    <a:pt x="98" y="369"/>
                    <a:pt x="98" y="344"/>
                    <a:pt x="122" y="296"/>
                  </a:cubicBezTo>
                  <a:cubicBezTo>
                    <a:pt x="165" y="168"/>
                    <a:pt x="263" y="97"/>
                    <a:pt x="384" y="97"/>
                  </a:cubicBezTo>
                  <a:close/>
                  <a:moveTo>
                    <a:pt x="386" y="1"/>
                  </a:moveTo>
                  <a:cubicBezTo>
                    <a:pt x="230" y="1"/>
                    <a:pt x="69" y="97"/>
                    <a:pt x="25" y="271"/>
                  </a:cubicBezTo>
                  <a:cubicBezTo>
                    <a:pt x="1" y="344"/>
                    <a:pt x="1" y="417"/>
                    <a:pt x="49" y="466"/>
                  </a:cubicBezTo>
                  <a:cubicBezTo>
                    <a:pt x="147" y="563"/>
                    <a:pt x="292" y="612"/>
                    <a:pt x="414" y="612"/>
                  </a:cubicBezTo>
                  <a:cubicBezTo>
                    <a:pt x="341" y="733"/>
                    <a:pt x="341" y="927"/>
                    <a:pt x="462" y="1049"/>
                  </a:cubicBezTo>
                  <a:cubicBezTo>
                    <a:pt x="487" y="1073"/>
                    <a:pt x="511" y="1073"/>
                    <a:pt x="559" y="1073"/>
                  </a:cubicBezTo>
                  <a:cubicBezTo>
                    <a:pt x="754" y="1073"/>
                    <a:pt x="1021" y="782"/>
                    <a:pt x="1070" y="539"/>
                  </a:cubicBezTo>
                  <a:cubicBezTo>
                    <a:pt x="1118" y="320"/>
                    <a:pt x="997" y="126"/>
                    <a:pt x="827" y="77"/>
                  </a:cubicBezTo>
                  <a:cubicBezTo>
                    <a:pt x="705" y="29"/>
                    <a:pt x="584" y="4"/>
                    <a:pt x="438" y="4"/>
                  </a:cubicBezTo>
                  <a:cubicBezTo>
                    <a:pt x="421" y="2"/>
                    <a:pt x="403" y="1"/>
                    <a:pt x="386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" name="Google Shape;198;p6"/>
            <p:cNvSpPr/>
            <p:nvPr/>
          </p:nvSpPr>
          <p:spPr>
            <a:xfrm rot="-1688081">
              <a:off x="7969074" y="265754"/>
              <a:ext cx="216788" cy="212988"/>
            </a:xfrm>
            <a:custGeom>
              <a:avLst/>
              <a:gdLst/>
              <a:ahLst/>
              <a:cxnLst/>
              <a:rect l="l" t="t" r="r" b="b"/>
              <a:pathLst>
                <a:path w="1094" h="1072" extrusionOk="0">
                  <a:moveTo>
                    <a:pt x="484" y="620"/>
                  </a:moveTo>
                  <a:cubicBezTo>
                    <a:pt x="474" y="660"/>
                    <a:pt x="413" y="681"/>
                    <a:pt x="413" y="681"/>
                  </a:cubicBezTo>
                  <a:cubicBezTo>
                    <a:pt x="433" y="641"/>
                    <a:pt x="452" y="634"/>
                    <a:pt x="484" y="620"/>
                  </a:cubicBezTo>
                  <a:close/>
                  <a:moveTo>
                    <a:pt x="480" y="88"/>
                  </a:moveTo>
                  <a:cubicBezTo>
                    <a:pt x="512" y="88"/>
                    <a:pt x="542" y="105"/>
                    <a:pt x="559" y="122"/>
                  </a:cubicBezTo>
                  <a:cubicBezTo>
                    <a:pt x="607" y="243"/>
                    <a:pt x="607" y="365"/>
                    <a:pt x="559" y="486"/>
                  </a:cubicBezTo>
                  <a:cubicBezTo>
                    <a:pt x="462" y="486"/>
                    <a:pt x="389" y="535"/>
                    <a:pt x="340" y="608"/>
                  </a:cubicBezTo>
                  <a:cubicBezTo>
                    <a:pt x="316" y="632"/>
                    <a:pt x="316" y="681"/>
                    <a:pt x="340" y="681"/>
                  </a:cubicBezTo>
                  <a:cubicBezTo>
                    <a:pt x="365" y="729"/>
                    <a:pt x="389" y="753"/>
                    <a:pt x="437" y="753"/>
                  </a:cubicBezTo>
                  <a:cubicBezTo>
                    <a:pt x="535" y="753"/>
                    <a:pt x="607" y="632"/>
                    <a:pt x="632" y="559"/>
                  </a:cubicBezTo>
                  <a:lnTo>
                    <a:pt x="778" y="559"/>
                  </a:lnTo>
                  <a:cubicBezTo>
                    <a:pt x="790" y="555"/>
                    <a:pt x="804" y="553"/>
                    <a:pt x="818" y="553"/>
                  </a:cubicBezTo>
                  <a:cubicBezTo>
                    <a:pt x="883" y="553"/>
                    <a:pt x="956" y="596"/>
                    <a:pt x="996" y="656"/>
                  </a:cubicBezTo>
                  <a:cubicBezTo>
                    <a:pt x="996" y="681"/>
                    <a:pt x="996" y="729"/>
                    <a:pt x="972" y="753"/>
                  </a:cubicBezTo>
                  <a:cubicBezTo>
                    <a:pt x="850" y="899"/>
                    <a:pt x="656" y="972"/>
                    <a:pt x="462" y="972"/>
                  </a:cubicBezTo>
                  <a:cubicBezTo>
                    <a:pt x="449" y="974"/>
                    <a:pt x="437" y="975"/>
                    <a:pt x="424" y="975"/>
                  </a:cubicBezTo>
                  <a:cubicBezTo>
                    <a:pt x="268" y="975"/>
                    <a:pt x="122" y="838"/>
                    <a:pt x="122" y="681"/>
                  </a:cubicBezTo>
                  <a:cubicBezTo>
                    <a:pt x="97" y="511"/>
                    <a:pt x="146" y="316"/>
                    <a:pt x="243" y="170"/>
                  </a:cubicBezTo>
                  <a:cubicBezTo>
                    <a:pt x="292" y="122"/>
                    <a:pt x="365" y="98"/>
                    <a:pt x="437" y="98"/>
                  </a:cubicBezTo>
                  <a:cubicBezTo>
                    <a:pt x="452" y="90"/>
                    <a:pt x="466" y="88"/>
                    <a:pt x="480" y="88"/>
                  </a:cubicBezTo>
                  <a:close/>
                  <a:moveTo>
                    <a:pt x="437" y="0"/>
                  </a:moveTo>
                  <a:cubicBezTo>
                    <a:pt x="340" y="0"/>
                    <a:pt x="243" y="49"/>
                    <a:pt x="170" y="122"/>
                  </a:cubicBezTo>
                  <a:cubicBezTo>
                    <a:pt x="49" y="292"/>
                    <a:pt x="0" y="511"/>
                    <a:pt x="24" y="705"/>
                  </a:cubicBezTo>
                  <a:cubicBezTo>
                    <a:pt x="24" y="910"/>
                    <a:pt x="195" y="1072"/>
                    <a:pt x="396" y="1072"/>
                  </a:cubicBezTo>
                  <a:cubicBezTo>
                    <a:pt x="410" y="1072"/>
                    <a:pt x="423" y="1071"/>
                    <a:pt x="437" y="1069"/>
                  </a:cubicBezTo>
                  <a:cubicBezTo>
                    <a:pt x="656" y="1069"/>
                    <a:pt x="875" y="972"/>
                    <a:pt x="1045" y="826"/>
                  </a:cubicBezTo>
                  <a:cubicBezTo>
                    <a:pt x="1069" y="753"/>
                    <a:pt x="1093" y="705"/>
                    <a:pt x="1069" y="632"/>
                  </a:cubicBezTo>
                  <a:cubicBezTo>
                    <a:pt x="1006" y="548"/>
                    <a:pt x="906" y="482"/>
                    <a:pt x="801" y="482"/>
                  </a:cubicBezTo>
                  <a:cubicBezTo>
                    <a:pt x="785" y="482"/>
                    <a:pt x="769" y="483"/>
                    <a:pt x="753" y="486"/>
                  </a:cubicBezTo>
                  <a:lnTo>
                    <a:pt x="656" y="486"/>
                  </a:lnTo>
                  <a:cubicBezTo>
                    <a:pt x="705" y="365"/>
                    <a:pt x="680" y="219"/>
                    <a:pt x="632" y="98"/>
                  </a:cubicBezTo>
                  <a:cubicBezTo>
                    <a:pt x="583" y="49"/>
                    <a:pt x="510" y="0"/>
                    <a:pt x="437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" name="Google Shape;199;p6"/>
            <p:cNvSpPr/>
            <p:nvPr/>
          </p:nvSpPr>
          <p:spPr>
            <a:xfrm rot="-1688081">
              <a:off x="8097840" y="455886"/>
              <a:ext cx="197730" cy="172533"/>
            </a:xfrm>
            <a:custGeom>
              <a:avLst/>
              <a:gdLst/>
              <a:ahLst/>
              <a:cxnLst/>
              <a:rect l="l" t="t" r="r" b="b"/>
              <a:pathLst>
                <a:path w="997" h="868" extrusionOk="0">
                  <a:moveTo>
                    <a:pt x="405" y="1"/>
                  </a:moveTo>
                  <a:cubicBezTo>
                    <a:pt x="214" y="1"/>
                    <a:pt x="67" y="97"/>
                    <a:pt x="49" y="168"/>
                  </a:cubicBezTo>
                  <a:cubicBezTo>
                    <a:pt x="0" y="363"/>
                    <a:pt x="49" y="557"/>
                    <a:pt x="195" y="703"/>
                  </a:cubicBezTo>
                  <a:cubicBezTo>
                    <a:pt x="350" y="801"/>
                    <a:pt x="529" y="867"/>
                    <a:pt x="667" y="867"/>
                  </a:cubicBezTo>
                  <a:cubicBezTo>
                    <a:pt x="767" y="867"/>
                    <a:pt x="844" y="833"/>
                    <a:pt x="875" y="751"/>
                  </a:cubicBezTo>
                  <a:cubicBezTo>
                    <a:pt x="996" y="484"/>
                    <a:pt x="875" y="168"/>
                    <a:pt x="632" y="47"/>
                  </a:cubicBezTo>
                  <a:cubicBezTo>
                    <a:pt x="553" y="14"/>
                    <a:pt x="476" y="1"/>
                    <a:pt x="40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" name="Google Shape;200;p6"/>
            <p:cNvSpPr/>
            <p:nvPr/>
          </p:nvSpPr>
          <p:spPr>
            <a:xfrm rot="-1688081">
              <a:off x="8096717" y="483916"/>
              <a:ext cx="91718" cy="96380"/>
            </a:xfrm>
            <a:custGeom>
              <a:avLst/>
              <a:gdLst/>
              <a:ahLst/>
              <a:cxnLst/>
              <a:rect l="l" t="t" r="r" b="b"/>
              <a:pathLst>
                <a:path w="463" h="487" extrusionOk="0">
                  <a:moveTo>
                    <a:pt x="462" y="0"/>
                  </a:moveTo>
                  <a:lnTo>
                    <a:pt x="1" y="486"/>
                  </a:lnTo>
                  <a:cubicBezTo>
                    <a:pt x="1" y="486"/>
                    <a:pt x="438" y="98"/>
                    <a:pt x="46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" name="Google Shape;201;p6"/>
            <p:cNvSpPr/>
            <p:nvPr/>
          </p:nvSpPr>
          <p:spPr>
            <a:xfrm rot="-1688081">
              <a:off x="8086977" y="473246"/>
              <a:ext cx="110777" cy="116608"/>
            </a:xfrm>
            <a:custGeom>
              <a:avLst/>
              <a:gdLst/>
              <a:ahLst/>
              <a:cxnLst/>
              <a:rect l="l" t="t" r="r" b="b"/>
              <a:pathLst>
                <a:path w="559" h="586" extrusionOk="0">
                  <a:moveTo>
                    <a:pt x="504" y="1"/>
                  </a:moveTo>
                  <a:cubicBezTo>
                    <a:pt x="487" y="1"/>
                    <a:pt x="471" y="9"/>
                    <a:pt x="462" y="27"/>
                  </a:cubicBezTo>
                  <a:cubicBezTo>
                    <a:pt x="340" y="197"/>
                    <a:pt x="195" y="367"/>
                    <a:pt x="25" y="489"/>
                  </a:cubicBezTo>
                  <a:cubicBezTo>
                    <a:pt x="0" y="513"/>
                    <a:pt x="0" y="537"/>
                    <a:pt x="25" y="562"/>
                  </a:cubicBezTo>
                  <a:cubicBezTo>
                    <a:pt x="25" y="562"/>
                    <a:pt x="49" y="562"/>
                    <a:pt x="49" y="586"/>
                  </a:cubicBezTo>
                  <a:cubicBezTo>
                    <a:pt x="73" y="562"/>
                    <a:pt x="73" y="562"/>
                    <a:pt x="73" y="562"/>
                  </a:cubicBezTo>
                  <a:cubicBezTo>
                    <a:pt x="267" y="416"/>
                    <a:pt x="413" y="246"/>
                    <a:pt x="559" y="51"/>
                  </a:cubicBezTo>
                  <a:cubicBezTo>
                    <a:pt x="559" y="21"/>
                    <a:pt x="531" y="1"/>
                    <a:pt x="504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" name="Google Shape;202;p6"/>
            <p:cNvSpPr/>
            <p:nvPr/>
          </p:nvSpPr>
          <p:spPr>
            <a:xfrm rot="-1688081">
              <a:off x="8145696" y="484405"/>
              <a:ext cx="102438" cy="116608"/>
            </a:xfrm>
            <a:custGeom>
              <a:avLst/>
              <a:gdLst/>
              <a:ahLst/>
              <a:cxnLst/>
              <a:rect l="l" t="t" r="r" b="b"/>
              <a:pathLst>
                <a:path w="511" h="584" extrusionOk="0">
                  <a:moveTo>
                    <a:pt x="510" y="1"/>
                  </a:moveTo>
                  <a:lnTo>
                    <a:pt x="0" y="584"/>
                  </a:lnTo>
                  <a:cubicBezTo>
                    <a:pt x="194" y="390"/>
                    <a:pt x="365" y="195"/>
                    <a:pt x="5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" name="Google Shape;203;p6"/>
            <p:cNvSpPr/>
            <p:nvPr/>
          </p:nvSpPr>
          <p:spPr>
            <a:xfrm rot="-1688081">
              <a:off x="8134246" y="477399"/>
              <a:ext cx="125070" cy="133266"/>
            </a:xfrm>
            <a:custGeom>
              <a:avLst/>
              <a:gdLst/>
              <a:ahLst/>
              <a:cxnLst/>
              <a:rect l="l" t="t" r="r" b="b"/>
              <a:pathLst>
                <a:path w="632" h="667" extrusionOk="0">
                  <a:moveTo>
                    <a:pt x="563" y="1"/>
                  </a:moveTo>
                  <a:cubicBezTo>
                    <a:pt x="547" y="1"/>
                    <a:pt x="535" y="18"/>
                    <a:pt x="535" y="35"/>
                  </a:cubicBezTo>
                  <a:cubicBezTo>
                    <a:pt x="389" y="254"/>
                    <a:pt x="219" y="448"/>
                    <a:pt x="25" y="594"/>
                  </a:cubicBezTo>
                  <a:cubicBezTo>
                    <a:pt x="0" y="618"/>
                    <a:pt x="0" y="642"/>
                    <a:pt x="25" y="667"/>
                  </a:cubicBezTo>
                  <a:lnTo>
                    <a:pt x="97" y="667"/>
                  </a:lnTo>
                  <a:cubicBezTo>
                    <a:pt x="292" y="496"/>
                    <a:pt x="486" y="278"/>
                    <a:pt x="632" y="59"/>
                  </a:cubicBezTo>
                  <a:cubicBezTo>
                    <a:pt x="632" y="35"/>
                    <a:pt x="608" y="11"/>
                    <a:pt x="583" y="11"/>
                  </a:cubicBezTo>
                  <a:cubicBezTo>
                    <a:pt x="576" y="3"/>
                    <a:pt x="569" y="1"/>
                    <a:pt x="563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" name="Google Shape;204;p6"/>
            <p:cNvSpPr/>
            <p:nvPr/>
          </p:nvSpPr>
          <p:spPr>
            <a:xfrm rot="-1688081">
              <a:off x="7849333" y="474447"/>
              <a:ext cx="145319" cy="57114"/>
            </a:xfrm>
            <a:custGeom>
              <a:avLst/>
              <a:gdLst/>
              <a:ahLst/>
              <a:cxnLst/>
              <a:rect l="l" t="t" r="r" b="b"/>
              <a:pathLst>
                <a:path w="729" h="287" extrusionOk="0">
                  <a:moveTo>
                    <a:pt x="254" y="0"/>
                  </a:moveTo>
                  <a:cubicBezTo>
                    <a:pt x="184" y="0"/>
                    <a:pt x="114" y="14"/>
                    <a:pt x="49" y="43"/>
                  </a:cubicBezTo>
                  <a:cubicBezTo>
                    <a:pt x="0" y="68"/>
                    <a:pt x="25" y="140"/>
                    <a:pt x="73" y="140"/>
                  </a:cubicBezTo>
                  <a:cubicBezTo>
                    <a:pt x="133" y="118"/>
                    <a:pt x="196" y="107"/>
                    <a:pt x="258" y="107"/>
                  </a:cubicBezTo>
                  <a:cubicBezTo>
                    <a:pt x="396" y="107"/>
                    <a:pt x="531" y="161"/>
                    <a:pt x="632" y="262"/>
                  </a:cubicBezTo>
                  <a:cubicBezTo>
                    <a:pt x="656" y="286"/>
                    <a:pt x="656" y="286"/>
                    <a:pt x="680" y="286"/>
                  </a:cubicBezTo>
                  <a:lnTo>
                    <a:pt x="705" y="286"/>
                  </a:lnTo>
                  <a:cubicBezTo>
                    <a:pt x="729" y="262"/>
                    <a:pt x="729" y="213"/>
                    <a:pt x="705" y="213"/>
                  </a:cubicBezTo>
                  <a:cubicBezTo>
                    <a:pt x="585" y="77"/>
                    <a:pt x="418" y="0"/>
                    <a:pt x="254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" name="Google Shape;205;p6"/>
            <p:cNvSpPr/>
            <p:nvPr/>
          </p:nvSpPr>
          <p:spPr>
            <a:xfrm rot="-1688081">
              <a:off x="8204018" y="501822"/>
              <a:ext cx="77425" cy="91621"/>
            </a:xfrm>
            <a:custGeom>
              <a:avLst/>
              <a:gdLst/>
              <a:ahLst/>
              <a:cxnLst/>
              <a:rect l="l" t="t" r="r" b="b"/>
              <a:pathLst>
                <a:path w="389" h="462" extrusionOk="0">
                  <a:moveTo>
                    <a:pt x="389" y="0"/>
                  </a:moveTo>
                  <a:lnTo>
                    <a:pt x="0" y="462"/>
                  </a:lnTo>
                  <a:cubicBezTo>
                    <a:pt x="0" y="462"/>
                    <a:pt x="364" y="146"/>
                    <a:pt x="38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" name="Google Shape;206;p6"/>
            <p:cNvSpPr/>
            <p:nvPr/>
          </p:nvSpPr>
          <p:spPr>
            <a:xfrm rot="-1688081">
              <a:off x="8189668" y="491995"/>
              <a:ext cx="101247" cy="111848"/>
            </a:xfrm>
            <a:custGeom>
              <a:avLst/>
              <a:gdLst/>
              <a:ahLst/>
              <a:cxnLst/>
              <a:rect l="l" t="t" r="r" b="b"/>
              <a:pathLst>
                <a:path w="511" h="566" extrusionOk="0">
                  <a:moveTo>
                    <a:pt x="462" y="1"/>
                  </a:moveTo>
                  <a:cubicBezTo>
                    <a:pt x="444" y="1"/>
                    <a:pt x="425" y="19"/>
                    <a:pt x="413" y="55"/>
                  </a:cubicBezTo>
                  <a:cubicBezTo>
                    <a:pt x="389" y="152"/>
                    <a:pt x="170" y="371"/>
                    <a:pt x="24" y="468"/>
                  </a:cubicBezTo>
                  <a:cubicBezTo>
                    <a:pt x="0" y="493"/>
                    <a:pt x="0" y="517"/>
                    <a:pt x="24" y="541"/>
                  </a:cubicBezTo>
                  <a:cubicBezTo>
                    <a:pt x="24" y="541"/>
                    <a:pt x="49" y="565"/>
                    <a:pt x="73" y="565"/>
                  </a:cubicBezTo>
                  <a:cubicBezTo>
                    <a:pt x="73" y="565"/>
                    <a:pt x="73" y="541"/>
                    <a:pt x="73" y="541"/>
                  </a:cubicBezTo>
                  <a:cubicBezTo>
                    <a:pt x="122" y="493"/>
                    <a:pt x="486" y="225"/>
                    <a:pt x="510" y="55"/>
                  </a:cubicBezTo>
                  <a:cubicBezTo>
                    <a:pt x="498" y="19"/>
                    <a:pt x="480" y="1"/>
                    <a:pt x="462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" name="Google Shape;207;p6"/>
            <p:cNvSpPr/>
            <p:nvPr/>
          </p:nvSpPr>
          <p:spPr>
            <a:xfrm rot="-1688081">
              <a:off x="7906533" y="365424"/>
              <a:ext cx="77425" cy="139215"/>
            </a:xfrm>
            <a:custGeom>
              <a:avLst/>
              <a:gdLst/>
              <a:ahLst/>
              <a:cxnLst/>
              <a:rect l="l" t="t" r="r" b="b"/>
              <a:pathLst>
                <a:path w="390" h="699" extrusionOk="0">
                  <a:moveTo>
                    <a:pt x="158" y="0"/>
                  </a:moveTo>
                  <a:cubicBezTo>
                    <a:pt x="146" y="0"/>
                    <a:pt x="134" y="6"/>
                    <a:pt x="122" y="18"/>
                  </a:cubicBezTo>
                  <a:cubicBezTo>
                    <a:pt x="0" y="237"/>
                    <a:pt x="98" y="529"/>
                    <a:pt x="292" y="699"/>
                  </a:cubicBezTo>
                  <a:lnTo>
                    <a:pt x="365" y="699"/>
                  </a:lnTo>
                  <a:cubicBezTo>
                    <a:pt x="389" y="674"/>
                    <a:pt x="389" y="650"/>
                    <a:pt x="365" y="626"/>
                  </a:cubicBezTo>
                  <a:cubicBezTo>
                    <a:pt x="171" y="504"/>
                    <a:pt x="122" y="261"/>
                    <a:pt x="195" y="67"/>
                  </a:cubicBezTo>
                  <a:cubicBezTo>
                    <a:pt x="219" y="43"/>
                    <a:pt x="219" y="18"/>
                    <a:pt x="195" y="18"/>
                  </a:cubicBezTo>
                  <a:cubicBezTo>
                    <a:pt x="183" y="6"/>
                    <a:pt x="171" y="0"/>
                    <a:pt x="158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" name="Google Shape;208;p6"/>
            <p:cNvSpPr/>
            <p:nvPr/>
          </p:nvSpPr>
          <p:spPr>
            <a:xfrm rot="-1688081">
              <a:off x="8626992" y="406417"/>
              <a:ext cx="366872" cy="1042332"/>
            </a:xfrm>
            <a:custGeom>
              <a:avLst/>
              <a:gdLst/>
              <a:ahLst/>
              <a:cxnLst/>
              <a:rect l="l" t="t" r="r" b="b"/>
              <a:pathLst>
                <a:path w="1848" h="5242" extrusionOk="0">
                  <a:moveTo>
                    <a:pt x="156" y="1"/>
                  </a:moveTo>
                  <a:cubicBezTo>
                    <a:pt x="122" y="1"/>
                    <a:pt x="86" y="7"/>
                    <a:pt x="49" y="19"/>
                  </a:cubicBezTo>
                  <a:cubicBezTo>
                    <a:pt x="25" y="19"/>
                    <a:pt x="1" y="43"/>
                    <a:pt x="1" y="68"/>
                  </a:cubicBezTo>
                  <a:cubicBezTo>
                    <a:pt x="25" y="92"/>
                    <a:pt x="25" y="116"/>
                    <a:pt x="49" y="116"/>
                  </a:cubicBezTo>
                  <a:lnTo>
                    <a:pt x="74" y="92"/>
                  </a:lnTo>
                  <a:lnTo>
                    <a:pt x="244" y="92"/>
                  </a:lnTo>
                  <a:cubicBezTo>
                    <a:pt x="251" y="99"/>
                    <a:pt x="258" y="102"/>
                    <a:pt x="265" y="102"/>
                  </a:cubicBezTo>
                  <a:cubicBezTo>
                    <a:pt x="280" y="102"/>
                    <a:pt x="292" y="85"/>
                    <a:pt x="292" y="68"/>
                  </a:cubicBezTo>
                  <a:cubicBezTo>
                    <a:pt x="292" y="43"/>
                    <a:pt x="268" y="19"/>
                    <a:pt x="244" y="19"/>
                  </a:cubicBezTo>
                  <a:cubicBezTo>
                    <a:pt x="220" y="7"/>
                    <a:pt x="189" y="1"/>
                    <a:pt x="156" y="1"/>
                  </a:cubicBezTo>
                  <a:close/>
                  <a:moveTo>
                    <a:pt x="438" y="43"/>
                  </a:moveTo>
                  <a:cubicBezTo>
                    <a:pt x="414" y="43"/>
                    <a:pt x="390" y="68"/>
                    <a:pt x="390" y="92"/>
                  </a:cubicBezTo>
                  <a:cubicBezTo>
                    <a:pt x="390" y="116"/>
                    <a:pt x="390" y="141"/>
                    <a:pt x="414" y="141"/>
                  </a:cubicBezTo>
                  <a:cubicBezTo>
                    <a:pt x="487" y="165"/>
                    <a:pt x="535" y="165"/>
                    <a:pt x="584" y="189"/>
                  </a:cubicBezTo>
                  <a:lnTo>
                    <a:pt x="608" y="189"/>
                  </a:lnTo>
                  <a:cubicBezTo>
                    <a:pt x="632" y="189"/>
                    <a:pt x="632" y="189"/>
                    <a:pt x="657" y="165"/>
                  </a:cubicBezTo>
                  <a:cubicBezTo>
                    <a:pt x="657" y="141"/>
                    <a:pt x="657" y="116"/>
                    <a:pt x="632" y="116"/>
                  </a:cubicBezTo>
                  <a:cubicBezTo>
                    <a:pt x="560" y="92"/>
                    <a:pt x="511" y="68"/>
                    <a:pt x="438" y="43"/>
                  </a:cubicBezTo>
                  <a:close/>
                  <a:moveTo>
                    <a:pt x="778" y="195"/>
                  </a:moveTo>
                  <a:cubicBezTo>
                    <a:pt x="766" y="195"/>
                    <a:pt x="754" y="201"/>
                    <a:pt x="754" y="213"/>
                  </a:cubicBezTo>
                  <a:cubicBezTo>
                    <a:pt x="730" y="238"/>
                    <a:pt x="730" y="262"/>
                    <a:pt x="754" y="286"/>
                  </a:cubicBezTo>
                  <a:cubicBezTo>
                    <a:pt x="803" y="311"/>
                    <a:pt x="851" y="359"/>
                    <a:pt x="875" y="384"/>
                  </a:cubicBezTo>
                  <a:cubicBezTo>
                    <a:pt x="900" y="408"/>
                    <a:pt x="900" y="408"/>
                    <a:pt x="924" y="408"/>
                  </a:cubicBezTo>
                  <a:lnTo>
                    <a:pt x="973" y="408"/>
                  </a:lnTo>
                  <a:cubicBezTo>
                    <a:pt x="973" y="384"/>
                    <a:pt x="973" y="359"/>
                    <a:pt x="973" y="335"/>
                  </a:cubicBezTo>
                  <a:cubicBezTo>
                    <a:pt x="924" y="286"/>
                    <a:pt x="875" y="238"/>
                    <a:pt x="803" y="213"/>
                  </a:cubicBezTo>
                  <a:cubicBezTo>
                    <a:pt x="803" y="201"/>
                    <a:pt x="790" y="195"/>
                    <a:pt x="778" y="195"/>
                  </a:cubicBezTo>
                  <a:close/>
                  <a:moveTo>
                    <a:pt x="1033" y="438"/>
                  </a:moveTo>
                  <a:cubicBezTo>
                    <a:pt x="1021" y="438"/>
                    <a:pt x="1009" y="444"/>
                    <a:pt x="997" y="456"/>
                  </a:cubicBezTo>
                  <a:cubicBezTo>
                    <a:pt x="973" y="456"/>
                    <a:pt x="973" y="505"/>
                    <a:pt x="997" y="529"/>
                  </a:cubicBezTo>
                  <a:cubicBezTo>
                    <a:pt x="1021" y="578"/>
                    <a:pt x="1045" y="626"/>
                    <a:pt x="1070" y="675"/>
                  </a:cubicBezTo>
                  <a:cubicBezTo>
                    <a:pt x="1070" y="699"/>
                    <a:pt x="1094" y="724"/>
                    <a:pt x="1118" y="724"/>
                  </a:cubicBezTo>
                  <a:lnTo>
                    <a:pt x="1118" y="699"/>
                  </a:lnTo>
                  <a:cubicBezTo>
                    <a:pt x="1143" y="675"/>
                    <a:pt x="1167" y="651"/>
                    <a:pt x="1143" y="626"/>
                  </a:cubicBezTo>
                  <a:cubicBezTo>
                    <a:pt x="1118" y="578"/>
                    <a:pt x="1094" y="505"/>
                    <a:pt x="1070" y="456"/>
                  </a:cubicBezTo>
                  <a:cubicBezTo>
                    <a:pt x="1058" y="444"/>
                    <a:pt x="1045" y="438"/>
                    <a:pt x="1033" y="438"/>
                  </a:cubicBezTo>
                  <a:close/>
                  <a:moveTo>
                    <a:pt x="1143" y="796"/>
                  </a:moveTo>
                  <a:cubicBezTo>
                    <a:pt x="1118" y="821"/>
                    <a:pt x="1118" y="845"/>
                    <a:pt x="1118" y="869"/>
                  </a:cubicBezTo>
                  <a:cubicBezTo>
                    <a:pt x="1118" y="918"/>
                    <a:pt x="1143" y="991"/>
                    <a:pt x="1143" y="991"/>
                  </a:cubicBezTo>
                  <a:lnTo>
                    <a:pt x="1143" y="1039"/>
                  </a:lnTo>
                  <a:cubicBezTo>
                    <a:pt x="1143" y="1064"/>
                    <a:pt x="1167" y="1088"/>
                    <a:pt x="1191" y="1088"/>
                  </a:cubicBezTo>
                  <a:cubicBezTo>
                    <a:pt x="1215" y="1088"/>
                    <a:pt x="1240" y="1064"/>
                    <a:pt x="1240" y="1039"/>
                  </a:cubicBezTo>
                  <a:cubicBezTo>
                    <a:pt x="1240" y="1015"/>
                    <a:pt x="1240" y="1015"/>
                    <a:pt x="1240" y="991"/>
                  </a:cubicBezTo>
                  <a:cubicBezTo>
                    <a:pt x="1215" y="942"/>
                    <a:pt x="1215" y="894"/>
                    <a:pt x="1215" y="845"/>
                  </a:cubicBezTo>
                  <a:cubicBezTo>
                    <a:pt x="1191" y="821"/>
                    <a:pt x="1167" y="796"/>
                    <a:pt x="1143" y="796"/>
                  </a:cubicBezTo>
                  <a:close/>
                  <a:moveTo>
                    <a:pt x="1191" y="1185"/>
                  </a:moveTo>
                  <a:cubicBezTo>
                    <a:pt x="1167" y="1185"/>
                    <a:pt x="1143" y="1209"/>
                    <a:pt x="1143" y="1234"/>
                  </a:cubicBezTo>
                  <a:cubicBezTo>
                    <a:pt x="1143" y="1282"/>
                    <a:pt x="1143" y="1355"/>
                    <a:pt x="1118" y="1404"/>
                  </a:cubicBezTo>
                  <a:cubicBezTo>
                    <a:pt x="1118" y="1428"/>
                    <a:pt x="1143" y="1452"/>
                    <a:pt x="1167" y="1452"/>
                  </a:cubicBezTo>
                  <a:cubicBezTo>
                    <a:pt x="1191" y="1452"/>
                    <a:pt x="1215" y="1452"/>
                    <a:pt x="1215" y="1428"/>
                  </a:cubicBezTo>
                  <a:cubicBezTo>
                    <a:pt x="1215" y="1355"/>
                    <a:pt x="1240" y="1307"/>
                    <a:pt x="1240" y="1234"/>
                  </a:cubicBezTo>
                  <a:cubicBezTo>
                    <a:pt x="1240" y="1209"/>
                    <a:pt x="1215" y="1185"/>
                    <a:pt x="1191" y="1185"/>
                  </a:cubicBezTo>
                  <a:close/>
                  <a:moveTo>
                    <a:pt x="1107" y="1549"/>
                  </a:moveTo>
                  <a:cubicBezTo>
                    <a:pt x="1093" y="1549"/>
                    <a:pt x="1078" y="1557"/>
                    <a:pt x="1070" y="1574"/>
                  </a:cubicBezTo>
                  <a:cubicBezTo>
                    <a:pt x="1045" y="1622"/>
                    <a:pt x="997" y="1695"/>
                    <a:pt x="973" y="1744"/>
                  </a:cubicBezTo>
                  <a:cubicBezTo>
                    <a:pt x="948" y="1744"/>
                    <a:pt x="948" y="1792"/>
                    <a:pt x="973" y="1792"/>
                  </a:cubicBezTo>
                  <a:lnTo>
                    <a:pt x="1045" y="1792"/>
                  </a:lnTo>
                  <a:cubicBezTo>
                    <a:pt x="1094" y="1744"/>
                    <a:pt x="1118" y="1671"/>
                    <a:pt x="1143" y="1622"/>
                  </a:cubicBezTo>
                  <a:cubicBezTo>
                    <a:pt x="1158" y="1575"/>
                    <a:pt x="1133" y="1549"/>
                    <a:pt x="1107" y="1549"/>
                  </a:cubicBezTo>
                  <a:close/>
                  <a:moveTo>
                    <a:pt x="438" y="1792"/>
                  </a:moveTo>
                  <a:cubicBezTo>
                    <a:pt x="394" y="1792"/>
                    <a:pt x="390" y="1893"/>
                    <a:pt x="426" y="1893"/>
                  </a:cubicBezTo>
                  <a:cubicBezTo>
                    <a:pt x="430" y="1893"/>
                    <a:pt x="434" y="1892"/>
                    <a:pt x="438" y="1890"/>
                  </a:cubicBezTo>
                  <a:lnTo>
                    <a:pt x="632" y="1890"/>
                  </a:lnTo>
                  <a:cubicBezTo>
                    <a:pt x="657" y="1890"/>
                    <a:pt x="681" y="1890"/>
                    <a:pt x="681" y="1841"/>
                  </a:cubicBezTo>
                  <a:cubicBezTo>
                    <a:pt x="681" y="1817"/>
                    <a:pt x="657" y="1817"/>
                    <a:pt x="632" y="1792"/>
                  </a:cubicBezTo>
                  <a:close/>
                  <a:moveTo>
                    <a:pt x="244" y="1841"/>
                  </a:moveTo>
                  <a:cubicBezTo>
                    <a:pt x="171" y="1865"/>
                    <a:pt x="98" y="1914"/>
                    <a:pt x="74" y="1963"/>
                  </a:cubicBezTo>
                  <a:cubicBezTo>
                    <a:pt x="49" y="1987"/>
                    <a:pt x="49" y="2011"/>
                    <a:pt x="74" y="2011"/>
                  </a:cubicBezTo>
                  <a:cubicBezTo>
                    <a:pt x="74" y="2023"/>
                    <a:pt x="74" y="2029"/>
                    <a:pt x="77" y="2029"/>
                  </a:cubicBezTo>
                  <a:cubicBezTo>
                    <a:pt x="80" y="2029"/>
                    <a:pt x="86" y="2023"/>
                    <a:pt x="98" y="2011"/>
                  </a:cubicBezTo>
                  <a:cubicBezTo>
                    <a:pt x="98" y="2023"/>
                    <a:pt x="104" y="2029"/>
                    <a:pt x="110" y="2029"/>
                  </a:cubicBezTo>
                  <a:cubicBezTo>
                    <a:pt x="116" y="2029"/>
                    <a:pt x="122" y="2023"/>
                    <a:pt x="122" y="2011"/>
                  </a:cubicBezTo>
                  <a:cubicBezTo>
                    <a:pt x="171" y="1987"/>
                    <a:pt x="220" y="1938"/>
                    <a:pt x="268" y="1938"/>
                  </a:cubicBezTo>
                  <a:cubicBezTo>
                    <a:pt x="292" y="1938"/>
                    <a:pt x="317" y="1914"/>
                    <a:pt x="292" y="1865"/>
                  </a:cubicBezTo>
                  <a:cubicBezTo>
                    <a:pt x="292" y="1841"/>
                    <a:pt x="268" y="1841"/>
                    <a:pt x="244" y="1841"/>
                  </a:cubicBezTo>
                  <a:close/>
                  <a:moveTo>
                    <a:pt x="803" y="1841"/>
                  </a:moveTo>
                  <a:cubicBezTo>
                    <a:pt x="778" y="1841"/>
                    <a:pt x="754" y="1841"/>
                    <a:pt x="754" y="1865"/>
                  </a:cubicBezTo>
                  <a:cubicBezTo>
                    <a:pt x="754" y="1890"/>
                    <a:pt x="754" y="1914"/>
                    <a:pt x="778" y="1938"/>
                  </a:cubicBezTo>
                  <a:lnTo>
                    <a:pt x="705" y="1987"/>
                  </a:lnTo>
                  <a:cubicBezTo>
                    <a:pt x="681" y="2011"/>
                    <a:pt x="681" y="2035"/>
                    <a:pt x="705" y="2060"/>
                  </a:cubicBezTo>
                  <a:lnTo>
                    <a:pt x="754" y="2060"/>
                  </a:lnTo>
                  <a:cubicBezTo>
                    <a:pt x="754" y="2060"/>
                    <a:pt x="754" y="2060"/>
                    <a:pt x="754" y="2035"/>
                  </a:cubicBezTo>
                  <a:cubicBezTo>
                    <a:pt x="803" y="2011"/>
                    <a:pt x="827" y="1987"/>
                    <a:pt x="875" y="1938"/>
                  </a:cubicBezTo>
                  <a:lnTo>
                    <a:pt x="948" y="1963"/>
                  </a:lnTo>
                  <a:cubicBezTo>
                    <a:pt x="955" y="1970"/>
                    <a:pt x="963" y="1973"/>
                    <a:pt x="970" y="1973"/>
                  </a:cubicBezTo>
                  <a:cubicBezTo>
                    <a:pt x="987" y="1973"/>
                    <a:pt x="1004" y="1955"/>
                    <a:pt x="1021" y="1938"/>
                  </a:cubicBezTo>
                  <a:cubicBezTo>
                    <a:pt x="1021" y="1914"/>
                    <a:pt x="997" y="1890"/>
                    <a:pt x="997" y="1890"/>
                  </a:cubicBezTo>
                  <a:lnTo>
                    <a:pt x="900" y="1841"/>
                  </a:lnTo>
                  <a:close/>
                  <a:moveTo>
                    <a:pt x="1143" y="1993"/>
                  </a:moveTo>
                  <a:cubicBezTo>
                    <a:pt x="1130" y="1993"/>
                    <a:pt x="1118" y="1999"/>
                    <a:pt x="1118" y="2011"/>
                  </a:cubicBezTo>
                  <a:cubicBezTo>
                    <a:pt x="1094" y="2035"/>
                    <a:pt x="1094" y="2060"/>
                    <a:pt x="1118" y="2084"/>
                  </a:cubicBezTo>
                  <a:cubicBezTo>
                    <a:pt x="1167" y="2108"/>
                    <a:pt x="1191" y="2157"/>
                    <a:pt x="1240" y="2205"/>
                  </a:cubicBezTo>
                  <a:cubicBezTo>
                    <a:pt x="1240" y="2205"/>
                    <a:pt x="1264" y="2205"/>
                    <a:pt x="1264" y="2230"/>
                  </a:cubicBezTo>
                  <a:lnTo>
                    <a:pt x="1313" y="2230"/>
                  </a:lnTo>
                  <a:cubicBezTo>
                    <a:pt x="1337" y="2205"/>
                    <a:pt x="1337" y="2181"/>
                    <a:pt x="1313" y="2157"/>
                  </a:cubicBezTo>
                  <a:cubicBezTo>
                    <a:pt x="1264" y="2108"/>
                    <a:pt x="1215" y="2060"/>
                    <a:pt x="1167" y="2011"/>
                  </a:cubicBezTo>
                  <a:cubicBezTo>
                    <a:pt x="1167" y="1999"/>
                    <a:pt x="1155" y="1993"/>
                    <a:pt x="1143" y="1993"/>
                  </a:cubicBezTo>
                  <a:close/>
                  <a:moveTo>
                    <a:pt x="585" y="2074"/>
                  </a:moveTo>
                  <a:cubicBezTo>
                    <a:pt x="576" y="2074"/>
                    <a:pt x="567" y="2077"/>
                    <a:pt x="560" y="2084"/>
                  </a:cubicBezTo>
                  <a:cubicBezTo>
                    <a:pt x="511" y="2108"/>
                    <a:pt x="462" y="2133"/>
                    <a:pt x="414" y="2157"/>
                  </a:cubicBezTo>
                  <a:cubicBezTo>
                    <a:pt x="365" y="2157"/>
                    <a:pt x="365" y="2230"/>
                    <a:pt x="414" y="2254"/>
                  </a:cubicBezTo>
                  <a:lnTo>
                    <a:pt x="438" y="2230"/>
                  </a:lnTo>
                  <a:cubicBezTo>
                    <a:pt x="487" y="2205"/>
                    <a:pt x="560" y="2181"/>
                    <a:pt x="608" y="2157"/>
                  </a:cubicBezTo>
                  <a:cubicBezTo>
                    <a:pt x="632" y="2157"/>
                    <a:pt x="632" y="2133"/>
                    <a:pt x="632" y="2108"/>
                  </a:cubicBezTo>
                  <a:cubicBezTo>
                    <a:pt x="632" y="2091"/>
                    <a:pt x="608" y="2074"/>
                    <a:pt x="585" y="2074"/>
                  </a:cubicBezTo>
                  <a:close/>
                  <a:moveTo>
                    <a:pt x="49" y="2108"/>
                  </a:moveTo>
                  <a:cubicBezTo>
                    <a:pt x="25" y="2133"/>
                    <a:pt x="1" y="2157"/>
                    <a:pt x="25" y="2181"/>
                  </a:cubicBezTo>
                  <a:cubicBezTo>
                    <a:pt x="74" y="2230"/>
                    <a:pt x="147" y="2278"/>
                    <a:pt x="220" y="2278"/>
                  </a:cubicBezTo>
                  <a:lnTo>
                    <a:pt x="244" y="2278"/>
                  </a:lnTo>
                  <a:cubicBezTo>
                    <a:pt x="244" y="2278"/>
                    <a:pt x="268" y="2254"/>
                    <a:pt x="268" y="2230"/>
                  </a:cubicBezTo>
                  <a:cubicBezTo>
                    <a:pt x="268" y="2205"/>
                    <a:pt x="244" y="2181"/>
                    <a:pt x="220" y="2181"/>
                  </a:cubicBezTo>
                  <a:cubicBezTo>
                    <a:pt x="195" y="2181"/>
                    <a:pt x="122" y="2181"/>
                    <a:pt x="98" y="2133"/>
                  </a:cubicBezTo>
                  <a:cubicBezTo>
                    <a:pt x="98" y="2108"/>
                    <a:pt x="74" y="2108"/>
                    <a:pt x="49" y="2108"/>
                  </a:cubicBezTo>
                  <a:close/>
                  <a:moveTo>
                    <a:pt x="1361" y="2278"/>
                  </a:moveTo>
                  <a:cubicBezTo>
                    <a:pt x="1337" y="2303"/>
                    <a:pt x="1313" y="2327"/>
                    <a:pt x="1337" y="2351"/>
                  </a:cubicBezTo>
                  <a:cubicBezTo>
                    <a:pt x="1337" y="2400"/>
                    <a:pt x="1361" y="2448"/>
                    <a:pt x="1361" y="2521"/>
                  </a:cubicBezTo>
                  <a:cubicBezTo>
                    <a:pt x="1361" y="2546"/>
                    <a:pt x="1386" y="2570"/>
                    <a:pt x="1410" y="2570"/>
                  </a:cubicBezTo>
                  <a:cubicBezTo>
                    <a:pt x="1434" y="2570"/>
                    <a:pt x="1458" y="2546"/>
                    <a:pt x="1458" y="2521"/>
                  </a:cubicBezTo>
                  <a:cubicBezTo>
                    <a:pt x="1458" y="2448"/>
                    <a:pt x="1434" y="2375"/>
                    <a:pt x="1410" y="2327"/>
                  </a:cubicBezTo>
                  <a:cubicBezTo>
                    <a:pt x="1410" y="2303"/>
                    <a:pt x="1361" y="2278"/>
                    <a:pt x="1361" y="2278"/>
                  </a:cubicBezTo>
                  <a:close/>
                  <a:moveTo>
                    <a:pt x="1402" y="2657"/>
                  </a:moveTo>
                  <a:cubicBezTo>
                    <a:pt x="1383" y="2657"/>
                    <a:pt x="1378" y="2674"/>
                    <a:pt x="1361" y="2691"/>
                  </a:cubicBezTo>
                  <a:cubicBezTo>
                    <a:pt x="1361" y="2764"/>
                    <a:pt x="1337" y="2813"/>
                    <a:pt x="1313" y="2861"/>
                  </a:cubicBezTo>
                  <a:cubicBezTo>
                    <a:pt x="1313" y="2886"/>
                    <a:pt x="1337" y="2910"/>
                    <a:pt x="1361" y="2934"/>
                  </a:cubicBezTo>
                  <a:cubicBezTo>
                    <a:pt x="1386" y="2934"/>
                    <a:pt x="1410" y="2934"/>
                    <a:pt x="1410" y="2910"/>
                  </a:cubicBezTo>
                  <a:cubicBezTo>
                    <a:pt x="1434" y="2837"/>
                    <a:pt x="1458" y="2764"/>
                    <a:pt x="1458" y="2716"/>
                  </a:cubicBezTo>
                  <a:cubicBezTo>
                    <a:pt x="1458" y="2691"/>
                    <a:pt x="1458" y="2667"/>
                    <a:pt x="1434" y="2667"/>
                  </a:cubicBezTo>
                  <a:cubicBezTo>
                    <a:pt x="1420" y="2660"/>
                    <a:pt x="1410" y="2657"/>
                    <a:pt x="1402" y="2657"/>
                  </a:cubicBezTo>
                  <a:close/>
                  <a:moveTo>
                    <a:pt x="1288" y="3021"/>
                  </a:moveTo>
                  <a:cubicBezTo>
                    <a:pt x="1272" y="3021"/>
                    <a:pt x="1256" y="3031"/>
                    <a:pt x="1240" y="3031"/>
                  </a:cubicBezTo>
                  <a:lnTo>
                    <a:pt x="1167" y="3201"/>
                  </a:lnTo>
                  <a:cubicBezTo>
                    <a:pt x="1143" y="3226"/>
                    <a:pt x="1167" y="3250"/>
                    <a:pt x="1191" y="3274"/>
                  </a:cubicBezTo>
                  <a:cubicBezTo>
                    <a:pt x="1215" y="3274"/>
                    <a:pt x="1240" y="3274"/>
                    <a:pt x="1240" y="3250"/>
                  </a:cubicBezTo>
                  <a:cubicBezTo>
                    <a:pt x="1264" y="3201"/>
                    <a:pt x="1313" y="3153"/>
                    <a:pt x="1337" y="3080"/>
                  </a:cubicBezTo>
                  <a:cubicBezTo>
                    <a:pt x="1337" y="3056"/>
                    <a:pt x="1337" y="3031"/>
                    <a:pt x="1313" y="3031"/>
                  </a:cubicBezTo>
                  <a:cubicBezTo>
                    <a:pt x="1305" y="3023"/>
                    <a:pt x="1296" y="3021"/>
                    <a:pt x="1288" y="3021"/>
                  </a:cubicBezTo>
                  <a:close/>
                  <a:moveTo>
                    <a:pt x="1124" y="3351"/>
                  </a:moveTo>
                  <a:cubicBezTo>
                    <a:pt x="1112" y="3351"/>
                    <a:pt x="1101" y="3357"/>
                    <a:pt x="1094" y="3371"/>
                  </a:cubicBezTo>
                  <a:cubicBezTo>
                    <a:pt x="1045" y="3444"/>
                    <a:pt x="1021" y="3493"/>
                    <a:pt x="997" y="3542"/>
                  </a:cubicBezTo>
                  <a:cubicBezTo>
                    <a:pt x="973" y="3542"/>
                    <a:pt x="973" y="3566"/>
                    <a:pt x="997" y="3590"/>
                  </a:cubicBezTo>
                  <a:lnTo>
                    <a:pt x="1070" y="3590"/>
                  </a:lnTo>
                  <a:cubicBezTo>
                    <a:pt x="1094" y="3542"/>
                    <a:pt x="1143" y="3493"/>
                    <a:pt x="1167" y="3420"/>
                  </a:cubicBezTo>
                  <a:cubicBezTo>
                    <a:pt x="1184" y="3386"/>
                    <a:pt x="1153" y="3351"/>
                    <a:pt x="1124" y="3351"/>
                  </a:cubicBezTo>
                  <a:close/>
                  <a:moveTo>
                    <a:pt x="705" y="3566"/>
                  </a:moveTo>
                  <a:cubicBezTo>
                    <a:pt x="632" y="3566"/>
                    <a:pt x="560" y="3590"/>
                    <a:pt x="511" y="3639"/>
                  </a:cubicBezTo>
                  <a:cubicBezTo>
                    <a:pt x="487" y="3639"/>
                    <a:pt x="487" y="3687"/>
                    <a:pt x="511" y="3687"/>
                  </a:cubicBezTo>
                  <a:cubicBezTo>
                    <a:pt x="511" y="3699"/>
                    <a:pt x="511" y="3705"/>
                    <a:pt x="514" y="3705"/>
                  </a:cubicBezTo>
                  <a:cubicBezTo>
                    <a:pt x="517" y="3705"/>
                    <a:pt x="523" y="3699"/>
                    <a:pt x="535" y="3687"/>
                  </a:cubicBezTo>
                  <a:cubicBezTo>
                    <a:pt x="535" y="3687"/>
                    <a:pt x="535" y="3712"/>
                    <a:pt x="560" y="3712"/>
                  </a:cubicBezTo>
                  <a:cubicBezTo>
                    <a:pt x="608" y="3663"/>
                    <a:pt x="657" y="3663"/>
                    <a:pt x="705" y="3663"/>
                  </a:cubicBezTo>
                  <a:cubicBezTo>
                    <a:pt x="730" y="3663"/>
                    <a:pt x="754" y="3639"/>
                    <a:pt x="754" y="3614"/>
                  </a:cubicBezTo>
                  <a:cubicBezTo>
                    <a:pt x="754" y="3590"/>
                    <a:pt x="730" y="3566"/>
                    <a:pt x="705" y="3566"/>
                  </a:cubicBezTo>
                  <a:close/>
                  <a:moveTo>
                    <a:pt x="900" y="3590"/>
                  </a:moveTo>
                  <a:cubicBezTo>
                    <a:pt x="875" y="3590"/>
                    <a:pt x="851" y="3614"/>
                    <a:pt x="851" y="3639"/>
                  </a:cubicBezTo>
                  <a:cubicBezTo>
                    <a:pt x="827" y="3639"/>
                    <a:pt x="851" y="3663"/>
                    <a:pt x="851" y="3687"/>
                  </a:cubicBezTo>
                  <a:cubicBezTo>
                    <a:pt x="827" y="3736"/>
                    <a:pt x="778" y="3760"/>
                    <a:pt x="730" y="3809"/>
                  </a:cubicBezTo>
                  <a:cubicBezTo>
                    <a:pt x="730" y="3833"/>
                    <a:pt x="730" y="3857"/>
                    <a:pt x="730" y="3882"/>
                  </a:cubicBezTo>
                  <a:lnTo>
                    <a:pt x="803" y="3882"/>
                  </a:lnTo>
                  <a:cubicBezTo>
                    <a:pt x="851" y="3833"/>
                    <a:pt x="900" y="3784"/>
                    <a:pt x="948" y="3736"/>
                  </a:cubicBezTo>
                  <a:cubicBezTo>
                    <a:pt x="948" y="3736"/>
                    <a:pt x="948" y="3712"/>
                    <a:pt x="948" y="3712"/>
                  </a:cubicBezTo>
                  <a:cubicBezTo>
                    <a:pt x="973" y="3712"/>
                    <a:pt x="1021" y="3736"/>
                    <a:pt x="1045" y="3736"/>
                  </a:cubicBezTo>
                  <a:cubicBezTo>
                    <a:pt x="1053" y="3743"/>
                    <a:pt x="1060" y="3746"/>
                    <a:pt x="1067" y="3746"/>
                  </a:cubicBezTo>
                  <a:cubicBezTo>
                    <a:pt x="1084" y="3746"/>
                    <a:pt x="1101" y="3729"/>
                    <a:pt x="1118" y="3712"/>
                  </a:cubicBezTo>
                  <a:cubicBezTo>
                    <a:pt x="1118" y="3712"/>
                    <a:pt x="1118" y="3663"/>
                    <a:pt x="1094" y="3663"/>
                  </a:cubicBezTo>
                  <a:cubicBezTo>
                    <a:pt x="1021" y="3639"/>
                    <a:pt x="973" y="3614"/>
                    <a:pt x="900" y="3590"/>
                  </a:cubicBezTo>
                  <a:close/>
                  <a:moveTo>
                    <a:pt x="1231" y="3742"/>
                  </a:moveTo>
                  <a:cubicBezTo>
                    <a:pt x="1222" y="3742"/>
                    <a:pt x="1215" y="3748"/>
                    <a:pt x="1215" y="3760"/>
                  </a:cubicBezTo>
                  <a:cubicBezTo>
                    <a:pt x="1191" y="3784"/>
                    <a:pt x="1191" y="3809"/>
                    <a:pt x="1215" y="3833"/>
                  </a:cubicBezTo>
                  <a:cubicBezTo>
                    <a:pt x="1264" y="3857"/>
                    <a:pt x="1313" y="3882"/>
                    <a:pt x="1361" y="3930"/>
                  </a:cubicBezTo>
                  <a:lnTo>
                    <a:pt x="1386" y="3930"/>
                  </a:lnTo>
                  <a:cubicBezTo>
                    <a:pt x="1386" y="3930"/>
                    <a:pt x="1396" y="3941"/>
                    <a:pt x="1411" y="3941"/>
                  </a:cubicBezTo>
                  <a:cubicBezTo>
                    <a:pt x="1418" y="3941"/>
                    <a:pt x="1426" y="3938"/>
                    <a:pt x="1434" y="3930"/>
                  </a:cubicBezTo>
                  <a:cubicBezTo>
                    <a:pt x="1434" y="3930"/>
                    <a:pt x="1434" y="3882"/>
                    <a:pt x="1434" y="3882"/>
                  </a:cubicBezTo>
                  <a:cubicBezTo>
                    <a:pt x="1386" y="3833"/>
                    <a:pt x="1313" y="3784"/>
                    <a:pt x="1264" y="3760"/>
                  </a:cubicBezTo>
                  <a:cubicBezTo>
                    <a:pt x="1252" y="3748"/>
                    <a:pt x="1240" y="3742"/>
                    <a:pt x="1231" y="3742"/>
                  </a:cubicBezTo>
                  <a:close/>
                  <a:moveTo>
                    <a:pt x="462" y="3784"/>
                  </a:moveTo>
                  <a:cubicBezTo>
                    <a:pt x="438" y="3784"/>
                    <a:pt x="414" y="3809"/>
                    <a:pt x="438" y="3833"/>
                  </a:cubicBezTo>
                  <a:cubicBezTo>
                    <a:pt x="438" y="3906"/>
                    <a:pt x="487" y="3979"/>
                    <a:pt x="584" y="3979"/>
                  </a:cubicBezTo>
                  <a:lnTo>
                    <a:pt x="608" y="3979"/>
                  </a:lnTo>
                  <a:cubicBezTo>
                    <a:pt x="632" y="3979"/>
                    <a:pt x="657" y="3954"/>
                    <a:pt x="657" y="3906"/>
                  </a:cubicBezTo>
                  <a:cubicBezTo>
                    <a:pt x="632" y="3882"/>
                    <a:pt x="608" y="3882"/>
                    <a:pt x="584" y="3882"/>
                  </a:cubicBezTo>
                  <a:cubicBezTo>
                    <a:pt x="560" y="3882"/>
                    <a:pt x="511" y="3882"/>
                    <a:pt x="511" y="3809"/>
                  </a:cubicBezTo>
                  <a:cubicBezTo>
                    <a:pt x="511" y="3784"/>
                    <a:pt x="487" y="3784"/>
                    <a:pt x="462" y="3784"/>
                  </a:cubicBezTo>
                  <a:close/>
                  <a:moveTo>
                    <a:pt x="1520" y="3963"/>
                  </a:moveTo>
                  <a:cubicBezTo>
                    <a:pt x="1480" y="3963"/>
                    <a:pt x="1445" y="4014"/>
                    <a:pt x="1483" y="4052"/>
                  </a:cubicBezTo>
                  <a:cubicBezTo>
                    <a:pt x="1507" y="4100"/>
                    <a:pt x="1556" y="4149"/>
                    <a:pt x="1580" y="4197"/>
                  </a:cubicBezTo>
                  <a:cubicBezTo>
                    <a:pt x="1604" y="4197"/>
                    <a:pt x="1604" y="4222"/>
                    <a:pt x="1628" y="4222"/>
                  </a:cubicBezTo>
                  <a:lnTo>
                    <a:pt x="1628" y="4197"/>
                  </a:lnTo>
                  <a:lnTo>
                    <a:pt x="1653" y="4197"/>
                  </a:lnTo>
                  <a:cubicBezTo>
                    <a:pt x="1677" y="4197"/>
                    <a:pt x="1677" y="4173"/>
                    <a:pt x="1677" y="4149"/>
                  </a:cubicBezTo>
                  <a:cubicBezTo>
                    <a:pt x="1628" y="4100"/>
                    <a:pt x="1604" y="4027"/>
                    <a:pt x="1556" y="3979"/>
                  </a:cubicBezTo>
                  <a:cubicBezTo>
                    <a:pt x="1544" y="3967"/>
                    <a:pt x="1532" y="3963"/>
                    <a:pt x="1520" y="3963"/>
                  </a:cubicBezTo>
                  <a:close/>
                  <a:moveTo>
                    <a:pt x="1722" y="4285"/>
                  </a:moveTo>
                  <a:cubicBezTo>
                    <a:pt x="1716" y="4285"/>
                    <a:pt x="1708" y="4287"/>
                    <a:pt x="1701" y="4295"/>
                  </a:cubicBezTo>
                  <a:cubicBezTo>
                    <a:pt x="1677" y="4295"/>
                    <a:pt x="1653" y="4319"/>
                    <a:pt x="1677" y="4343"/>
                  </a:cubicBezTo>
                  <a:cubicBezTo>
                    <a:pt x="1701" y="4416"/>
                    <a:pt x="1726" y="4465"/>
                    <a:pt x="1726" y="4513"/>
                  </a:cubicBezTo>
                  <a:cubicBezTo>
                    <a:pt x="1726" y="4537"/>
                    <a:pt x="1750" y="4562"/>
                    <a:pt x="1774" y="4562"/>
                  </a:cubicBezTo>
                  <a:cubicBezTo>
                    <a:pt x="1799" y="4562"/>
                    <a:pt x="1823" y="4513"/>
                    <a:pt x="1823" y="4489"/>
                  </a:cubicBezTo>
                  <a:cubicBezTo>
                    <a:pt x="1799" y="4440"/>
                    <a:pt x="1774" y="4367"/>
                    <a:pt x="1750" y="4319"/>
                  </a:cubicBezTo>
                  <a:cubicBezTo>
                    <a:pt x="1750" y="4302"/>
                    <a:pt x="1738" y="4285"/>
                    <a:pt x="1722" y="4285"/>
                  </a:cubicBezTo>
                  <a:close/>
                  <a:moveTo>
                    <a:pt x="1799" y="4635"/>
                  </a:moveTo>
                  <a:cubicBezTo>
                    <a:pt x="1774" y="4659"/>
                    <a:pt x="1750" y="4683"/>
                    <a:pt x="1750" y="4708"/>
                  </a:cubicBezTo>
                  <a:lnTo>
                    <a:pt x="1750" y="4780"/>
                  </a:lnTo>
                  <a:lnTo>
                    <a:pt x="1750" y="4878"/>
                  </a:lnTo>
                  <a:cubicBezTo>
                    <a:pt x="1750" y="4902"/>
                    <a:pt x="1774" y="4926"/>
                    <a:pt x="1799" y="4926"/>
                  </a:cubicBezTo>
                  <a:cubicBezTo>
                    <a:pt x="1823" y="4926"/>
                    <a:pt x="1847" y="4902"/>
                    <a:pt x="1847" y="4878"/>
                  </a:cubicBezTo>
                  <a:lnTo>
                    <a:pt x="1847" y="4780"/>
                  </a:lnTo>
                  <a:lnTo>
                    <a:pt x="1847" y="4683"/>
                  </a:lnTo>
                  <a:cubicBezTo>
                    <a:pt x="1847" y="4659"/>
                    <a:pt x="1823" y="4635"/>
                    <a:pt x="1799" y="4635"/>
                  </a:cubicBezTo>
                  <a:close/>
                  <a:moveTo>
                    <a:pt x="1799" y="5023"/>
                  </a:moveTo>
                  <a:cubicBezTo>
                    <a:pt x="1774" y="5023"/>
                    <a:pt x="1750" y="5023"/>
                    <a:pt x="1750" y="5048"/>
                  </a:cubicBezTo>
                  <a:cubicBezTo>
                    <a:pt x="1726" y="5096"/>
                    <a:pt x="1726" y="5145"/>
                    <a:pt x="1726" y="5169"/>
                  </a:cubicBezTo>
                  <a:cubicBezTo>
                    <a:pt x="1701" y="5193"/>
                    <a:pt x="1726" y="5218"/>
                    <a:pt x="1750" y="5242"/>
                  </a:cubicBezTo>
                  <a:cubicBezTo>
                    <a:pt x="1774" y="5242"/>
                    <a:pt x="1799" y="5218"/>
                    <a:pt x="1799" y="5193"/>
                  </a:cubicBezTo>
                  <a:cubicBezTo>
                    <a:pt x="1823" y="5169"/>
                    <a:pt x="1823" y="5121"/>
                    <a:pt x="1823" y="5072"/>
                  </a:cubicBezTo>
                  <a:cubicBezTo>
                    <a:pt x="1847" y="5048"/>
                    <a:pt x="1823" y="5023"/>
                    <a:pt x="1799" y="50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7" name="Google Shape;209;p6"/>
          <p:cNvGrpSpPr>
            <a:grpSpLocks/>
          </p:cNvGrpSpPr>
          <p:nvPr/>
        </p:nvGrpSpPr>
        <p:grpSpPr bwMode="auto">
          <a:xfrm flipH="1">
            <a:off x="11041063" y="5276850"/>
            <a:ext cx="944562" cy="1638300"/>
            <a:chOff x="-1056319" y="1385262"/>
            <a:chExt cx="212940" cy="369285"/>
          </a:xfrm>
        </p:grpSpPr>
        <p:sp>
          <p:nvSpPr>
            <p:cNvPr id="18" name="Google Shape;210;p6"/>
            <p:cNvSpPr/>
            <p:nvPr/>
          </p:nvSpPr>
          <p:spPr>
            <a:xfrm>
              <a:off x="-933207" y="1467564"/>
              <a:ext cx="27199" cy="279111"/>
            </a:xfrm>
            <a:custGeom>
              <a:avLst/>
              <a:gdLst/>
              <a:ahLst/>
              <a:cxnLst/>
              <a:rect l="l" t="t" r="r" b="b"/>
              <a:pathLst>
                <a:path w="705" h="7168" extrusionOk="0">
                  <a:moveTo>
                    <a:pt x="680" y="1"/>
                  </a:moveTo>
                  <a:cubicBezTo>
                    <a:pt x="656" y="1"/>
                    <a:pt x="632" y="25"/>
                    <a:pt x="632" y="50"/>
                  </a:cubicBezTo>
                  <a:cubicBezTo>
                    <a:pt x="608" y="292"/>
                    <a:pt x="0" y="6123"/>
                    <a:pt x="170" y="7119"/>
                  </a:cubicBezTo>
                  <a:cubicBezTo>
                    <a:pt x="170" y="7143"/>
                    <a:pt x="170" y="7167"/>
                    <a:pt x="195" y="7167"/>
                  </a:cubicBezTo>
                  <a:lnTo>
                    <a:pt x="219" y="7167"/>
                  </a:lnTo>
                  <a:cubicBezTo>
                    <a:pt x="243" y="7143"/>
                    <a:pt x="243" y="7119"/>
                    <a:pt x="243" y="7094"/>
                  </a:cubicBezTo>
                  <a:cubicBezTo>
                    <a:pt x="97" y="6123"/>
                    <a:pt x="705" y="122"/>
                    <a:pt x="705" y="74"/>
                  </a:cubicBezTo>
                  <a:cubicBezTo>
                    <a:pt x="705" y="25"/>
                    <a:pt x="705" y="25"/>
                    <a:pt x="6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" name="Google Shape;211;p6"/>
            <p:cNvSpPr/>
            <p:nvPr/>
          </p:nvSpPr>
          <p:spPr>
            <a:xfrm>
              <a:off x="-968280" y="1385262"/>
              <a:ext cx="124901" cy="123811"/>
            </a:xfrm>
            <a:custGeom>
              <a:avLst/>
              <a:gdLst/>
              <a:ahLst/>
              <a:cxnLst/>
              <a:rect l="l" t="t" r="r" b="b"/>
              <a:pathLst>
                <a:path w="3208" h="3183" extrusionOk="0">
                  <a:moveTo>
                    <a:pt x="1555" y="98"/>
                  </a:moveTo>
                  <a:cubicBezTo>
                    <a:pt x="1871" y="171"/>
                    <a:pt x="1871" y="705"/>
                    <a:pt x="1871" y="705"/>
                  </a:cubicBezTo>
                  <a:cubicBezTo>
                    <a:pt x="1871" y="729"/>
                    <a:pt x="1895" y="754"/>
                    <a:pt x="1920" y="754"/>
                  </a:cubicBezTo>
                  <a:cubicBezTo>
                    <a:pt x="1944" y="754"/>
                    <a:pt x="1968" y="754"/>
                    <a:pt x="1968" y="729"/>
                  </a:cubicBezTo>
                  <a:cubicBezTo>
                    <a:pt x="2065" y="535"/>
                    <a:pt x="2260" y="243"/>
                    <a:pt x="2381" y="243"/>
                  </a:cubicBezTo>
                  <a:cubicBezTo>
                    <a:pt x="2405" y="243"/>
                    <a:pt x="2430" y="243"/>
                    <a:pt x="2430" y="268"/>
                  </a:cubicBezTo>
                  <a:cubicBezTo>
                    <a:pt x="2600" y="389"/>
                    <a:pt x="2478" y="802"/>
                    <a:pt x="2405" y="948"/>
                  </a:cubicBezTo>
                  <a:cubicBezTo>
                    <a:pt x="2386" y="988"/>
                    <a:pt x="2414" y="1027"/>
                    <a:pt x="2452" y="1027"/>
                  </a:cubicBezTo>
                  <a:cubicBezTo>
                    <a:pt x="2460" y="1027"/>
                    <a:pt x="2469" y="1025"/>
                    <a:pt x="2478" y="1021"/>
                  </a:cubicBezTo>
                  <a:cubicBezTo>
                    <a:pt x="2600" y="972"/>
                    <a:pt x="2745" y="924"/>
                    <a:pt x="2891" y="924"/>
                  </a:cubicBezTo>
                  <a:cubicBezTo>
                    <a:pt x="2940" y="924"/>
                    <a:pt x="3013" y="924"/>
                    <a:pt x="3061" y="972"/>
                  </a:cubicBezTo>
                  <a:cubicBezTo>
                    <a:pt x="3061" y="972"/>
                    <a:pt x="3061" y="996"/>
                    <a:pt x="3061" y="996"/>
                  </a:cubicBezTo>
                  <a:cubicBezTo>
                    <a:pt x="3037" y="1142"/>
                    <a:pt x="2745" y="1409"/>
                    <a:pt x="2551" y="1580"/>
                  </a:cubicBezTo>
                  <a:cubicBezTo>
                    <a:pt x="2527" y="1580"/>
                    <a:pt x="2527" y="1604"/>
                    <a:pt x="2527" y="1628"/>
                  </a:cubicBezTo>
                  <a:cubicBezTo>
                    <a:pt x="2551" y="1628"/>
                    <a:pt x="2551" y="1652"/>
                    <a:pt x="2575" y="1652"/>
                  </a:cubicBezTo>
                  <a:cubicBezTo>
                    <a:pt x="2721" y="1652"/>
                    <a:pt x="3134" y="1725"/>
                    <a:pt x="3134" y="1920"/>
                  </a:cubicBezTo>
                  <a:cubicBezTo>
                    <a:pt x="3134" y="2114"/>
                    <a:pt x="2624" y="2163"/>
                    <a:pt x="2430" y="2163"/>
                  </a:cubicBezTo>
                  <a:cubicBezTo>
                    <a:pt x="2430" y="2163"/>
                    <a:pt x="2405" y="2163"/>
                    <a:pt x="2405" y="2187"/>
                  </a:cubicBezTo>
                  <a:cubicBezTo>
                    <a:pt x="2381" y="2211"/>
                    <a:pt x="2381" y="2211"/>
                    <a:pt x="2405" y="2235"/>
                  </a:cubicBezTo>
                  <a:cubicBezTo>
                    <a:pt x="2405" y="2235"/>
                    <a:pt x="2697" y="2551"/>
                    <a:pt x="2527" y="2794"/>
                  </a:cubicBezTo>
                  <a:cubicBezTo>
                    <a:pt x="2503" y="2818"/>
                    <a:pt x="2454" y="2843"/>
                    <a:pt x="2430" y="2843"/>
                  </a:cubicBezTo>
                  <a:cubicBezTo>
                    <a:pt x="2260" y="2843"/>
                    <a:pt x="1992" y="2503"/>
                    <a:pt x="1895" y="2381"/>
                  </a:cubicBezTo>
                  <a:cubicBezTo>
                    <a:pt x="1883" y="2369"/>
                    <a:pt x="1871" y="2363"/>
                    <a:pt x="1862" y="2363"/>
                  </a:cubicBezTo>
                  <a:cubicBezTo>
                    <a:pt x="1853" y="2363"/>
                    <a:pt x="1847" y="2369"/>
                    <a:pt x="1847" y="2381"/>
                  </a:cubicBezTo>
                  <a:cubicBezTo>
                    <a:pt x="1822" y="2381"/>
                    <a:pt x="1798" y="2405"/>
                    <a:pt x="1798" y="2430"/>
                  </a:cubicBezTo>
                  <a:cubicBezTo>
                    <a:pt x="1798" y="2430"/>
                    <a:pt x="1871" y="2964"/>
                    <a:pt x="1579" y="3086"/>
                  </a:cubicBezTo>
                  <a:lnTo>
                    <a:pt x="1507" y="3086"/>
                  </a:lnTo>
                  <a:cubicBezTo>
                    <a:pt x="1312" y="3086"/>
                    <a:pt x="1215" y="2624"/>
                    <a:pt x="1215" y="2454"/>
                  </a:cubicBezTo>
                  <a:cubicBezTo>
                    <a:pt x="1215" y="2430"/>
                    <a:pt x="1191" y="2430"/>
                    <a:pt x="1166" y="2430"/>
                  </a:cubicBezTo>
                  <a:cubicBezTo>
                    <a:pt x="1166" y="2430"/>
                    <a:pt x="1166" y="2454"/>
                    <a:pt x="1166" y="2454"/>
                  </a:cubicBezTo>
                  <a:cubicBezTo>
                    <a:pt x="1045" y="2551"/>
                    <a:pt x="899" y="2624"/>
                    <a:pt x="754" y="2624"/>
                  </a:cubicBezTo>
                  <a:cubicBezTo>
                    <a:pt x="656" y="2624"/>
                    <a:pt x="583" y="2600"/>
                    <a:pt x="511" y="2575"/>
                  </a:cubicBezTo>
                  <a:cubicBezTo>
                    <a:pt x="462" y="2551"/>
                    <a:pt x="413" y="2503"/>
                    <a:pt x="413" y="2454"/>
                  </a:cubicBezTo>
                  <a:cubicBezTo>
                    <a:pt x="389" y="2235"/>
                    <a:pt x="729" y="1871"/>
                    <a:pt x="875" y="1725"/>
                  </a:cubicBezTo>
                  <a:cubicBezTo>
                    <a:pt x="875" y="1701"/>
                    <a:pt x="875" y="1701"/>
                    <a:pt x="875" y="1677"/>
                  </a:cubicBezTo>
                  <a:cubicBezTo>
                    <a:pt x="851" y="1652"/>
                    <a:pt x="826" y="1652"/>
                    <a:pt x="826" y="1652"/>
                  </a:cubicBezTo>
                  <a:lnTo>
                    <a:pt x="705" y="1652"/>
                  </a:lnTo>
                  <a:cubicBezTo>
                    <a:pt x="535" y="1652"/>
                    <a:pt x="195" y="1628"/>
                    <a:pt x="146" y="1409"/>
                  </a:cubicBezTo>
                  <a:cubicBezTo>
                    <a:pt x="122" y="1385"/>
                    <a:pt x="122" y="1361"/>
                    <a:pt x="146" y="1337"/>
                  </a:cubicBezTo>
                  <a:cubicBezTo>
                    <a:pt x="219" y="1215"/>
                    <a:pt x="559" y="1191"/>
                    <a:pt x="826" y="1191"/>
                  </a:cubicBezTo>
                  <a:lnTo>
                    <a:pt x="851" y="1191"/>
                  </a:lnTo>
                  <a:cubicBezTo>
                    <a:pt x="899" y="1167"/>
                    <a:pt x="924" y="1118"/>
                    <a:pt x="875" y="1094"/>
                  </a:cubicBezTo>
                  <a:cubicBezTo>
                    <a:pt x="778" y="1021"/>
                    <a:pt x="511" y="778"/>
                    <a:pt x="511" y="608"/>
                  </a:cubicBezTo>
                  <a:cubicBezTo>
                    <a:pt x="511" y="559"/>
                    <a:pt x="511" y="535"/>
                    <a:pt x="535" y="511"/>
                  </a:cubicBezTo>
                  <a:cubicBezTo>
                    <a:pt x="583" y="486"/>
                    <a:pt x="608" y="462"/>
                    <a:pt x="656" y="462"/>
                  </a:cubicBezTo>
                  <a:cubicBezTo>
                    <a:pt x="899" y="511"/>
                    <a:pt x="1118" y="632"/>
                    <a:pt x="1312" y="778"/>
                  </a:cubicBezTo>
                  <a:lnTo>
                    <a:pt x="1361" y="778"/>
                  </a:lnTo>
                  <a:cubicBezTo>
                    <a:pt x="1385" y="754"/>
                    <a:pt x="1385" y="754"/>
                    <a:pt x="1385" y="729"/>
                  </a:cubicBezTo>
                  <a:cubicBezTo>
                    <a:pt x="1361" y="608"/>
                    <a:pt x="1337" y="268"/>
                    <a:pt x="1434" y="146"/>
                  </a:cubicBezTo>
                  <a:cubicBezTo>
                    <a:pt x="1458" y="98"/>
                    <a:pt x="1507" y="98"/>
                    <a:pt x="1555" y="98"/>
                  </a:cubicBezTo>
                  <a:close/>
                  <a:moveTo>
                    <a:pt x="1531" y="1"/>
                  </a:moveTo>
                  <a:cubicBezTo>
                    <a:pt x="1458" y="1"/>
                    <a:pt x="1385" y="25"/>
                    <a:pt x="1337" y="73"/>
                  </a:cubicBezTo>
                  <a:cubicBezTo>
                    <a:pt x="1239" y="243"/>
                    <a:pt x="1215" y="438"/>
                    <a:pt x="1239" y="632"/>
                  </a:cubicBezTo>
                  <a:cubicBezTo>
                    <a:pt x="1069" y="486"/>
                    <a:pt x="875" y="389"/>
                    <a:pt x="632" y="365"/>
                  </a:cubicBezTo>
                  <a:cubicBezTo>
                    <a:pt x="583" y="365"/>
                    <a:pt x="511" y="389"/>
                    <a:pt x="462" y="413"/>
                  </a:cubicBezTo>
                  <a:cubicBezTo>
                    <a:pt x="413" y="462"/>
                    <a:pt x="389" y="535"/>
                    <a:pt x="389" y="584"/>
                  </a:cubicBezTo>
                  <a:cubicBezTo>
                    <a:pt x="438" y="778"/>
                    <a:pt x="559" y="948"/>
                    <a:pt x="705" y="1069"/>
                  </a:cubicBezTo>
                  <a:cubicBezTo>
                    <a:pt x="511" y="1069"/>
                    <a:pt x="171" y="1118"/>
                    <a:pt x="49" y="1264"/>
                  </a:cubicBezTo>
                  <a:cubicBezTo>
                    <a:pt x="0" y="1312"/>
                    <a:pt x="0" y="1361"/>
                    <a:pt x="0" y="1434"/>
                  </a:cubicBezTo>
                  <a:cubicBezTo>
                    <a:pt x="73" y="1701"/>
                    <a:pt x="462" y="1725"/>
                    <a:pt x="681" y="1725"/>
                  </a:cubicBezTo>
                  <a:cubicBezTo>
                    <a:pt x="511" y="1895"/>
                    <a:pt x="243" y="2211"/>
                    <a:pt x="268" y="2454"/>
                  </a:cubicBezTo>
                  <a:cubicBezTo>
                    <a:pt x="292" y="2527"/>
                    <a:pt x="341" y="2600"/>
                    <a:pt x="413" y="2624"/>
                  </a:cubicBezTo>
                  <a:cubicBezTo>
                    <a:pt x="511" y="2673"/>
                    <a:pt x="608" y="2697"/>
                    <a:pt x="705" y="2697"/>
                  </a:cubicBezTo>
                  <a:cubicBezTo>
                    <a:pt x="851" y="2697"/>
                    <a:pt x="996" y="2648"/>
                    <a:pt x="1118" y="2551"/>
                  </a:cubicBezTo>
                  <a:cubicBezTo>
                    <a:pt x="1166" y="2746"/>
                    <a:pt x="1264" y="3183"/>
                    <a:pt x="1507" y="3183"/>
                  </a:cubicBezTo>
                  <a:cubicBezTo>
                    <a:pt x="1531" y="3183"/>
                    <a:pt x="1579" y="3183"/>
                    <a:pt x="1604" y="3159"/>
                  </a:cubicBezTo>
                  <a:cubicBezTo>
                    <a:pt x="1822" y="3037"/>
                    <a:pt x="1944" y="2794"/>
                    <a:pt x="1895" y="2551"/>
                  </a:cubicBezTo>
                  <a:lnTo>
                    <a:pt x="1895" y="2551"/>
                  </a:lnTo>
                  <a:cubicBezTo>
                    <a:pt x="2041" y="2721"/>
                    <a:pt x="2260" y="2940"/>
                    <a:pt x="2430" y="2940"/>
                  </a:cubicBezTo>
                  <a:cubicBezTo>
                    <a:pt x="2503" y="2940"/>
                    <a:pt x="2551" y="2916"/>
                    <a:pt x="2600" y="2867"/>
                  </a:cubicBezTo>
                  <a:cubicBezTo>
                    <a:pt x="2697" y="2648"/>
                    <a:pt x="2673" y="2405"/>
                    <a:pt x="2527" y="2260"/>
                  </a:cubicBezTo>
                  <a:cubicBezTo>
                    <a:pt x="2745" y="2235"/>
                    <a:pt x="3207" y="2163"/>
                    <a:pt x="3207" y="1920"/>
                  </a:cubicBezTo>
                  <a:cubicBezTo>
                    <a:pt x="3207" y="1677"/>
                    <a:pt x="2867" y="1604"/>
                    <a:pt x="2673" y="1580"/>
                  </a:cubicBezTo>
                  <a:cubicBezTo>
                    <a:pt x="2818" y="1434"/>
                    <a:pt x="3134" y="1191"/>
                    <a:pt x="3134" y="1021"/>
                  </a:cubicBezTo>
                  <a:cubicBezTo>
                    <a:pt x="3134" y="972"/>
                    <a:pt x="3110" y="948"/>
                    <a:pt x="3086" y="899"/>
                  </a:cubicBezTo>
                  <a:cubicBezTo>
                    <a:pt x="3037" y="851"/>
                    <a:pt x="2940" y="826"/>
                    <a:pt x="2867" y="826"/>
                  </a:cubicBezTo>
                  <a:cubicBezTo>
                    <a:pt x="2745" y="826"/>
                    <a:pt x="2624" y="851"/>
                    <a:pt x="2503" y="899"/>
                  </a:cubicBezTo>
                  <a:cubicBezTo>
                    <a:pt x="2551" y="729"/>
                    <a:pt x="2648" y="341"/>
                    <a:pt x="2478" y="195"/>
                  </a:cubicBezTo>
                  <a:cubicBezTo>
                    <a:pt x="2430" y="171"/>
                    <a:pt x="2405" y="146"/>
                    <a:pt x="2357" y="146"/>
                  </a:cubicBezTo>
                  <a:cubicBezTo>
                    <a:pt x="2187" y="146"/>
                    <a:pt x="2017" y="389"/>
                    <a:pt x="1920" y="559"/>
                  </a:cubicBezTo>
                  <a:cubicBezTo>
                    <a:pt x="1895" y="365"/>
                    <a:pt x="1798" y="73"/>
                    <a:pt x="15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" name="Google Shape;212;p6"/>
            <p:cNvSpPr/>
            <p:nvPr/>
          </p:nvSpPr>
          <p:spPr>
            <a:xfrm>
              <a:off x="-990111" y="1535195"/>
              <a:ext cx="60482" cy="203966"/>
            </a:xfrm>
            <a:custGeom>
              <a:avLst/>
              <a:gdLst/>
              <a:ahLst/>
              <a:cxnLst/>
              <a:rect l="l" t="t" r="r" b="b"/>
              <a:pathLst>
                <a:path w="1556" h="5234" extrusionOk="0">
                  <a:moveTo>
                    <a:pt x="70" y="1"/>
                  </a:moveTo>
                  <a:cubicBezTo>
                    <a:pt x="64" y="1"/>
                    <a:pt x="56" y="4"/>
                    <a:pt x="49" y="11"/>
                  </a:cubicBezTo>
                  <a:cubicBezTo>
                    <a:pt x="25" y="11"/>
                    <a:pt x="1" y="35"/>
                    <a:pt x="25" y="60"/>
                  </a:cubicBezTo>
                  <a:cubicBezTo>
                    <a:pt x="49" y="108"/>
                    <a:pt x="1458" y="3290"/>
                    <a:pt x="948" y="5185"/>
                  </a:cubicBezTo>
                  <a:cubicBezTo>
                    <a:pt x="948" y="5210"/>
                    <a:pt x="948" y="5234"/>
                    <a:pt x="972" y="5234"/>
                  </a:cubicBezTo>
                  <a:cubicBezTo>
                    <a:pt x="1021" y="5234"/>
                    <a:pt x="1045" y="5234"/>
                    <a:pt x="1045" y="5185"/>
                  </a:cubicBezTo>
                  <a:cubicBezTo>
                    <a:pt x="1555" y="3290"/>
                    <a:pt x="122" y="60"/>
                    <a:pt x="98" y="35"/>
                  </a:cubicBezTo>
                  <a:cubicBezTo>
                    <a:pt x="98" y="18"/>
                    <a:pt x="86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" name="Google Shape;213;p6"/>
            <p:cNvSpPr/>
            <p:nvPr/>
          </p:nvSpPr>
          <p:spPr>
            <a:xfrm>
              <a:off x="-1056319" y="1471858"/>
              <a:ext cx="125975" cy="123453"/>
            </a:xfrm>
            <a:custGeom>
              <a:avLst/>
              <a:gdLst/>
              <a:ahLst/>
              <a:cxnLst/>
              <a:rect l="l" t="t" r="r" b="b"/>
              <a:pathLst>
                <a:path w="3232" h="3168" extrusionOk="0">
                  <a:moveTo>
                    <a:pt x="1513" y="97"/>
                  </a:moveTo>
                  <a:cubicBezTo>
                    <a:pt x="1527" y="97"/>
                    <a:pt x="1541" y="99"/>
                    <a:pt x="1555" y="107"/>
                  </a:cubicBezTo>
                  <a:cubicBezTo>
                    <a:pt x="1871" y="155"/>
                    <a:pt x="1895" y="714"/>
                    <a:pt x="1895" y="714"/>
                  </a:cubicBezTo>
                  <a:cubicBezTo>
                    <a:pt x="1895" y="738"/>
                    <a:pt x="1895" y="738"/>
                    <a:pt x="1919" y="738"/>
                  </a:cubicBezTo>
                  <a:cubicBezTo>
                    <a:pt x="1926" y="745"/>
                    <a:pt x="1934" y="748"/>
                    <a:pt x="1940" y="748"/>
                  </a:cubicBezTo>
                  <a:cubicBezTo>
                    <a:pt x="1956" y="748"/>
                    <a:pt x="1968" y="731"/>
                    <a:pt x="1968" y="714"/>
                  </a:cubicBezTo>
                  <a:cubicBezTo>
                    <a:pt x="2065" y="544"/>
                    <a:pt x="2259" y="228"/>
                    <a:pt x="2381" y="228"/>
                  </a:cubicBezTo>
                  <a:cubicBezTo>
                    <a:pt x="2405" y="228"/>
                    <a:pt x="2430" y="252"/>
                    <a:pt x="2454" y="252"/>
                  </a:cubicBezTo>
                  <a:cubicBezTo>
                    <a:pt x="2600" y="398"/>
                    <a:pt x="2478" y="811"/>
                    <a:pt x="2430" y="957"/>
                  </a:cubicBezTo>
                  <a:cubicBezTo>
                    <a:pt x="2405" y="957"/>
                    <a:pt x="2405" y="981"/>
                    <a:pt x="2430" y="1005"/>
                  </a:cubicBezTo>
                  <a:lnTo>
                    <a:pt x="2478" y="1005"/>
                  </a:lnTo>
                  <a:cubicBezTo>
                    <a:pt x="2600" y="933"/>
                    <a:pt x="2745" y="908"/>
                    <a:pt x="2891" y="908"/>
                  </a:cubicBezTo>
                  <a:cubicBezTo>
                    <a:pt x="2940" y="908"/>
                    <a:pt x="3013" y="908"/>
                    <a:pt x="3061" y="957"/>
                  </a:cubicBezTo>
                  <a:cubicBezTo>
                    <a:pt x="3061" y="957"/>
                    <a:pt x="3061" y="981"/>
                    <a:pt x="3061" y="981"/>
                  </a:cubicBezTo>
                  <a:cubicBezTo>
                    <a:pt x="3037" y="1127"/>
                    <a:pt x="2745" y="1394"/>
                    <a:pt x="2551" y="1540"/>
                  </a:cubicBezTo>
                  <a:cubicBezTo>
                    <a:pt x="2551" y="1564"/>
                    <a:pt x="2527" y="1588"/>
                    <a:pt x="2527" y="1588"/>
                  </a:cubicBezTo>
                  <a:cubicBezTo>
                    <a:pt x="2551" y="1613"/>
                    <a:pt x="2551" y="1637"/>
                    <a:pt x="2575" y="1637"/>
                  </a:cubicBezTo>
                  <a:cubicBezTo>
                    <a:pt x="2575" y="1637"/>
                    <a:pt x="3134" y="1710"/>
                    <a:pt x="3134" y="1904"/>
                  </a:cubicBezTo>
                  <a:cubicBezTo>
                    <a:pt x="3134" y="2099"/>
                    <a:pt x="2624" y="2147"/>
                    <a:pt x="2454" y="2147"/>
                  </a:cubicBezTo>
                  <a:cubicBezTo>
                    <a:pt x="2430" y="2147"/>
                    <a:pt x="2405" y="2147"/>
                    <a:pt x="2405" y="2171"/>
                  </a:cubicBezTo>
                  <a:cubicBezTo>
                    <a:pt x="2381" y="2171"/>
                    <a:pt x="2381" y="2196"/>
                    <a:pt x="2405" y="2220"/>
                  </a:cubicBezTo>
                  <a:cubicBezTo>
                    <a:pt x="2405" y="2220"/>
                    <a:pt x="2697" y="2536"/>
                    <a:pt x="2527" y="2779"/>
                  </a:cubicBezTo>
                  <a:cubicBezTo>
                    <a:pt x="2502" y="2803"/>
                    <a:pt x="2478" y="2827"/>
                    <a:pt x="2430" y="2827"/>
                  </a:cubicBezTo>
                  <a:cubicBezTo>
                    <a:pt x="2259" y="2827"/>
                    <a:pt x="1992" y="2487"/>
                    <a:pt x="1895" y="2341"/>
                  </a:cubicBezTo>
                  <a:cubicBezTo>
                    <a:pt x="1895" y="2341"/>
                    <a:pt x="1884" y="2331"/>
                    <a:pt x="1870" y="2331"/>
                  </a:cubicBezTo>
                  <a:cubicBezTo>
                    <a:pt x="1863" y="2331"/>
                    <a:pt x="1855" y="2333"/>
                    <a:pt x="1846" y="2341"/>
                  </a:cubicBezTo>
                  <a:cubicBezTo>
                    <a:pt x="1822" y="2341"/>
                    <a:pt x="1822" y="2366"/>
                    <a:pt x="1822" y="2390"/>
                  </a:cubicBezTo>
                  <a:cubicBezTo>
                    <a:pt x="1822" y="2390"/>
                    <a:pt x="1895" y="2924"/>
                    <a:pt x="1579" y="3046"/>
                  </a:cubicBezTo>
                  <a:lnTo>
                    <a:pt x="1531" y="3046"/>
                  </a:lnTo>
                  <a:cubicBezTo>
                    <a:pt x="1336" y="3046"/>
                    <a:pt x="1239" y="2609"/>
                    <a:pt x="1215" y="2439"/>
                  </a:cubicBezTo>
                  <a:cubicBezTo>
                    <a:pt x="1215" y="2414"/>
                    <a:pt x="1191" y="2414"/>
                    <a:pt x="1191" y="2414"/>
                  </a:cubicBezTo>
                  <a:lnTo>
                    <a:pt x="1142" y="2414"/>
                  </a:lnTo>
                  <a:cubicBezTo>
                    <a:pt x="1021" y="2512"/>
                    <a:pt x="875" y="2584"/>
                    <a:pt x="705" y="2584"/>
                  </a:cubicBezTo>
                  <a:cubicBezTo>
                    <a:pt x="632" y="2584"/>
                    <a:pt x="535" y="2560"/>
                    <a:pt x="462" y="2536"/>
                  </a:cubicBezTo>
                  <a:cubicBezTo>
                    <a:pt x="413" y="2512"/>
                    <a:pt x="389" y="2463"/>
                    <a:pt x="365" y="2414"/>
                  </a:cubicBezTo>
                  <a:cubicBezTo>
                    <a:pt x="340" y="2220"/>
                    <a:pt x="705" y="1831"/>
                    <a:pt x="826" y="1686"/>
                  </a:cubicBezTo>
                  <a:cubicBezTo>
                    <a:pt x="851" y="1661"/>
                    <a:pt x="826" y="1613"/>
                    <a:pt x="802" y="1613"/>
                  </a:cubicBezTo>
                  <a:lnTo>
                    <a:pt x="656" y="1613"/>
                  </a:lnTo>
                  <a:cubicBezTo>
                    <a:pt x="510" y="1613"/>
                    <a:pt x="170" y="1588"/>
                    <a:pt x="122" y="1394"/>
                  </a:cubicBezTo>
                  <a:cubicBezTo>
                    <a:pt x="122" y="1370"/>
                    <a:pt x="122" y="1345"/>
                    <a:pt x="146" y="1321"/>
                  </a:cubicBezTo>
                  <a:cubicBezTo>
                    <a:pt x="219" y="1200"/>
                    <a:pt x="559" y="1175"/>
                    <a:pt x="826" y="1175"/>
                  </a:cubicBezTo>
                  <a:lnTo>
                    <a:pt x="875" y="1175"/>
                  </a:lnTo>
                  <a:cubicBezTo>
                    <a:pt x="875" y="1175"/>
                    <a:pt x="899" y="1151"/>
                    <a:pt x="923" y="1151"/>
                  </a:cubicBezTo>
                  <a:cubicBezTo>
                    <a:pt x="923" y="1127"/>
                    <a:pt x="899" y="1103"/>
                    <a:pt x="899" y="1078"/>
                  </a:cubicBezTo>
                  <a:cubicBezTo>
                    <a:pt x="802" y="1005"/>
                    <a:pt x="510" y="762"/>
                    <a:pt x="510" y="592"/>
                  </a:cubicBezTo>
                  <a:cubicBezTo>
                    <a:pt x="510" y="568"/>
                    <a:pt x="535" y="520"/>
                    <a:pt x="559" y="495"/>
                  </a:cubicBezTo>
                  <a:cubicBezTo>
                    <a:pt x="583" y="471"/>
                    <a:pt x="632" y="471"/>
                    <a:pt x="680" y="471"/>
                  </a:cubicBezTo>
                  <a:cubicBezTo>
                    <a:pt x="899" y="520"/>
                    <a:pt x="1142" y="617"/>
                    <a:pt x="1312" y="762"/>
                  </a:cubicBezTo>
                  <a:cubicBezTo>
                    <a:pt x="1324" y="775"/>
                    <a:pt x="1336" y="781"/>
                    <a:pt x="1345" y="781"/>
                  </a:cubicBezTo>
                  <a:cubicBezTo>
                    <a:pt x="1355" y="781"/>
                    <a:pt x="1361" y="775"/>
                    <a:pt x="1361" y="762"/>
                  </a:cubicBezTo>
                  <a:cubicBezTo>
                    <a:pt x="1385" y="762"/>
                    <a:pt x="1409" y="738"/>
                    <a:pt x="1385" y="714"/>
                  </a:cubicBezTo>
                  <a:cubicBezTo>
                    <a:pt x="1361" y="592"/>
                    <a:pt x="1336" y="252"/>
                    <a:pt x="1434" y="131"/>
                  </a:cubicBezTo>
                  <a:cubicBezTo>
                    <a:pt x="1451" y="114"/>
                    <a:pt x="1480" y="97"/>
                    <a:pt x="1513" y="97"/>
                  </a:cubicBezTo>
                  <a:close/>
                  <a:moveTo>
                    <a:pt x="1497" y="0"/>
                  </a:moveTo>
                  <a:cubicBezTo>
                    <a:pt x="1437" y="0"/>
                    <a:pt x="1373" y="28"/>
                    <a:pt x="1336" y="82"/>
                  </a:cubicBezTo>
                  <a:cubicBezTo>
                    <a:pt x="1263" y="252"/>
                    <a:pt x="1215" y="447"/>
                    <a:pt x="1263" y="617"/>
                  </a:cubicBezTo>
                  <a:cubicBezTo>
                    <a:pt x="1093" y="471"/>
                    <a:pt x="875" y="398"/>
                    <a:pt x="656" y="349"/>
                  </a:cubicBezTo>
                  <a:cubicBezTo>
                    <a:pt x="583" y="349"/>
                    <a:pt x="535" y="374"/>
                    <a:pt x="462" y="422"/>
                  </a:cubicBezTo>
                  <a:cubicBezTo>
                    <a:pt x="413" y="447"/>
                    <a:pt x="389" y="520"/>
                    <a:pt x="389" y="568"/>
                  </a:cubicBezTo>
                  <a:cubicBezTo>
                    <a:pt x="413" y="762"/>
                    <a:pt x="608" y="957"/>
                    <a:pt x="729" y="1054"/>
                  </a:cubicBezTo>
                  <a:cubicBezTo>
                    <a:pt x="510" y="1078"/>
                    <a:pt x="170" y="1103"/>
                    <a:pt x="49" y="1248"/>
                  </a:cubicBezTo>
                  <a:cubicBezTo>
                    <a:pt x="25" y="1297"/>
                    <a:pt x="0" y="1370"/>
                    <a:pt x="25" y="1418"/>
                  </a:cubicBezTo>
                  <a:cubicBezTo>
                    <a:pt x="73" y="1686"/>
                    <a:pt x="462" y="1710"/>
                    <a:pt x="680" y="1710"/>
                  </a:cubicBezTo>
                  <a:cubicBezTo>
                    <a:pt x="535" y="1880"/>
                    <a:pt x="243" y="2220"/>
                    <a:pt x="292" y="2439"/>
                  </a:cubicBezTo>
                  <a:cubicBezTo>
                    <a:pt x="292" y="2536"/>
                    <a:pt x="340" y="2584"/>
                    <a:pt x="438" y="2633"/>
                  </a:cubicBezTo>
                  <a:cubicBezTo>
                    <a:pt x="510" y="2682"/>
                    <a:pt x="608" y="2706"/>
                    <a:pt x="705" y="2706"/>
                  </a:cubicBezTo>
                  <a:cubicBezTo>
                    <a:pt x="875" y="2682"/>
                    <a:pt x="1021" y="2633"/>
                    <a:pt x="1142" y="2560"/>
                  </a:cubicBezTo>
                  <a:cubicBezTo>
                    <a:pt x="1166" y="2730"/>
                    <a:pt x="1263" y="3167"/>
                    <a:pt x="1531" y="3167"/>
                  </a:cubicBezTo>
                  <a:lnTo>
                    <a:pt x="1628" y="3167"/>
                  </a:lnTo>
                  <a:cubicBezTo>
                    <a:pt x="1822" y="3046"/>
                    <a:pt x="1944" y="2803"/>
                    <a:pt x="1919" y="2560"/>
                  </a:cubicBezTo>
                  <a:lnTo>
                    <a:pt x="1919" y="2560"/>
                  </a:lnTo>
                  <a:cubicBezTo>
                    <a:pt x="2041" y="2706"/>
                    <a:pt x="2259" y="2949"/>
                    <a:pt x="2454" y="2949"/>
                  </a:cubicBezTo>
                  <a:cubicBezTo>
                    <a:pt x="2502" y="2949"/>
                    <a:pt x="2575" y="2900"/>
                    <a:pt x="2600" y="2852"/>
                  </a:cubicBezTo>
                  <a:cubicBezTo>
                    <a:pt x="2721" y="2657"/>
                    <a:pt x="2697" y="2414"/>
                    <a:pt x="2551" y="2244"/>
                  </a:cubicBezTo>
                  <a:cubicBezTo>
                    <a:pt x="2745" y="2220"/>
                    <a:pt x="3231" y="2147"/>
                    <a:pt x="3231" y="1904"/>
                  </a:cubicBezTo>
                  <a:cubicBezTo>
                    <a:pt x="3231" y="1661"/>
                    <a:pt x="2891" y="1588"/>
                    <a:pt x="2697" y="1564"/>
                  </a:cubicBezTo>
                  <a:cubicBezTo>
                    <a:pt x="2842" y="1443"/>
                    <a:pt x="3134" y="1175"/>
                    <a:pt x="3134" y="1005"/>
                  </a:cubicBezTo>
                  <a:cubicBezTo>
                    <a:pt x="3134" y="981"/>
                    <a:pt x="3134" y="933"/>
                    <a:pt x="3110" y="908"/>
                  </a:cubicBezTo>
                  <a:cubicBezTo>
                    <a:pt x="3055" y="854"/>
                    <a:pt x="3000" y="826"/>
                    <a:pt x="2935" y="826"/>
                  </a:cubicBezTo>
                  <a:cubicBezTo>
                    <a:pt x="2914" y="826"/>
                    <a:pt x="2891" y="829"/>
                    <a:pt x="2867" y="835"/>
                  </a:cubicBezTo>
                  <a:cubicBezTo>
                    <a:pt x="2745" y="835"/>
                    <a:pt x="2624" y="860"/>
                    <a:pt x="2527" y="884"/>
                  </a:cubicBezTo>
                  <a:cubicBezTo>
                    <a:pt x="2575" y="714"/>
                    <a:pt x="2672" y="349"/>
                    <a:pt x="2478" y="179"/>
                  </a:cubicBezTo>
                  <a:cubicBezTo>
                    <a:pt x="2454" y="155"/>
                    <a:pt x="2405" y="155"/>
                    <a:pt x="2381" y="131"/>
                  </a:cubicBezTo>
                  <a:cubicBezTo>
                    <a:pt x="2211" y="131"/>
                    <a:pt x="2041" y="374"/>
                    <a:pt x="1944" y="544"/>
                  </a:cubicBezTo>
                  <a:cubicBezTo>
                    <a:pt x="1919" y="349"/>
                    <a:pt x="1822" y="58"/>
                    <a:pt x="1555" y="9"/>
                  </a:cubicBezTo>
                  <a:cubicBezTo>
                    <a:pt x="1537" y="3"/>
                    <a:pt x="1517" y="0"/>
                    <a:pt x="14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" name="Google Shape;214;p6"/>
            <p:cNvSpPr/>
            <p:nvPr/>
          </p:nvSpPr>
          <p:spPr>
            <a:xfrm>
              <a:off x="-933207" y="1418541"/>
              <a:ext cx="55830" cy="54749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29" y="1"/>
                  </a:moveTo>
                  <a:cubicBezTo>
                    <a:pt x="340" y="1"/>
                    <a:pt x="0" y="317"/>
                    <a:pt x="0" y="705"/>
                  </a:cubicBezTo>
                  <a:cubicBezTo>
                    <a:pt x="0" y="1094"/>
                    <a:pt x="340" y="1410"/>
                    <a:pt x="729" y="1410"/>
                  </a:cubicBezTo>
                  <a:cubicBezTo>
                    <a:pt x="1118" y="1410"/>
                    <a:pt x="1434" y="1094"/>
                    <a:pt x="1434" y="705"/>
                  </a:cubicBezTo>
                  <a:cubicBezTo>
                    <a:pt x="1434" y="317"/>
                    <a:pt x="1118" y="1"/>
                    <a:pt x="72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" name="Google Shape;215;p6"/>
            <p:cNvSpPr/>
            <p:nvPr/>
          </p:nvSpPr>
          <p:spPr>
            <a:xfrm>
              <a:off x="-1021247" y="1507284"/>
              <a:ext cx="55830" cy="55106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05" y="0"/>
                  </a:moveTo>
                  <a:cubicBezTo>
                    <a:pt x="316" y="0"/>
                    <a:pt x="0" y="316"/>
                    <a:pt x="0" y="705"/>
                  </a:cubicBezTo>
                  <a:cubicBezTo>
                    <a:pt x="0" y="1093"/>
                    <a:pt x="316" y="1409"/>
                    <a:pt x="705" y="1409"/>
                  </a:cubicBezTo>
                  <a:cubicBezTo>
                    <a:pt x="1118" y="1409"/>
                    <a:pt x="1433" y="1093"/>
                    <a:pt x="1433" y="705"/>
                  </a:cubicBezTo>
                  <a:cubicBezTo>
                    <a:pt x="1433" y="316"/>
                    <a:pt x="1118" y="0"/>
                    <a:pt x="70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" name="Google Shape;216;p6"/>
            <p:cNvSpPr/>
            <p:nvPr/>
          </p:nvSpPr>
          <p:spPr>
            <a:xfrm>
              <a:off x="-1029836" y="1690495"/>
              <a:ext cx="173573" cy="64052"/>
            </a:xfrm>
            <a:custGeom>
              <a:avLst/>
              <a:gdLst/>
              <a:ahLst/>
              <a:cxnLst/>
              <a:rect l="l" t="t" r="r" b="b"/>
              <a:pathLst>
                <a:path w="4460" h="1644" extrusionOk="0">
                  <a:moveTo>
                    <a:pt x="2533" y="0"/>
                  </a:moveTo>
                  <a:cubicBezTo>
                    <a:pt x="2511" y="0"/>
                    <a:pt x="2492" y="11"/>
                    <a:pt x="2478" y="34"/>
                  </a:cubicBezTo>
                  <a:cubicBezTo>
                    <a:pt x="2308" y="253"/>
                    <a:pt x="1920" y="763"/>
                    <a:pt x="1920" y="763"/>
                  </a:cubicBezTo>
                  <a:cubicBezTo>
                    <a:pt x="1920" y="763"/>
                    <a:pt x="1830" y="97"/>
                    <a:pt x="1603" y="97"/>
                  </a:cubicBezTo>
                  <a:cubicBezTo>
                    <a:pt x="1567" y="97"/>
                    <a:pt x="1526" y="115"/>
                    <a:pt x="1482" y="156"/>
                  </a:cubicBezTo>
                  <a:cubicBezTo>
                    <a:pt x="1288" y="350"/>
                    <a:pt x="1094" y="544"/>
                    <a:pt x="924" y="739"/>
                  </a:cubicBezTo>
                  <a:cubicBezTo>
                    <a:pt x="924" y="739"/>
                    <a:pt x="672" y="73"/>
                    <a:pt x="493" y="73"/>
                  </a:cubicBezTo>
                  <a:cubicBezTo>
                    <a:pt x="464" y="73"/>
                    <a:pt x="437" y="91"/>
                    <a:pt x="413" y="131"/>
                  </a:cubicBezTo>
                  <a:cubicBezTo>
                    <a:pt x="243" y="617"/>
                    <a:pt x="98" y="1103"/>
                    <a:pt x="0" y="1613"/>
                  </a:cubicBezTo>
                  <a:cubicBezTo>
                    <a:pt x="0" y="1613"/>
                    <a:pt x="1039" y="1644"/>
                    <a:pt x="2099" y="1644"/>
                  </a:cubicBezTo>
                  <a:cubicBezTo>
                    <a:pt x="3158" y="1644"/>
                    <a:pt x="4239" y="1613"/>
                    <a:pt x="4324" y="1492"/>
                  </a:cubicBezTo>
                  <a:cubicBezTo>
                    <a:pt x="4459" y="1289"/>
                    <a:pt x="4115" y="108"/>
                    <a:pt x="3813" y="108"/>
                  </a:cubicBezTo>
                  <a:cubicBezTo>
                    <a:pt x="3789" y="108"/>
                    <a:pt x="3765" y="115"/>
                    <a:pt x="3741" y="131"/>
                  </a:cubicBezTo>
                  <a:cubicBezTo>
                    <a:pt x="3523" y="350"/>
                    <a:pt x="3353" y="642"/>
                    <a:pt x="3280" y="933"/>
                  </a:cubicBezTo>
                  <a:cubicBezTo>
                    <a:pt x="3280" y="933"/>
                    <a:pt x="2744" y="0"/>
                    <a:pt x="25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Google Shape;217;p6"/>
            <p:cNvSpPr/>
            <p:nvPr/>
          </p:nvSpPr>
          <p:spPr>
            <a:xfrm>
              <a:off x="-887041" y="1718764"/>
              <a:ext cx="8589" cy="31489"/>
            </a:xfrm>
            <a:custGeom>
              <a:avLst/>
              <a:gdLst/>
              <a:ahLst/>
              <a:cxnLst/>
              <a:rect l="l" t="t" r="r" b="b"/>
              <a:pathLst>
                <a:path w="220" h="809" extrusionOk="0">
                  <a:moveTo>
                    <a:pt x="159" y="1"/>
                  </a:moveTo>
                  <a:cubicBezTo>
                    <a:pt x="140" y="1"/>
                    <a:pt x="122" y="13"/>
                    <a:pt x="122" y="37"/>
                  </a:cubicBezTo>
                  <a:cubicBezTo>
                    <a:pt x="122" y="256"/>
                    <a:pt x="98" y="499"/>
                    <a:pt x="25" y="741"/>
                  </a:cubicBezTo>
                  <a:cubicBezTo>
                    <a:pt x="1" y="741"/>
                    <a:pt x="1" y="790"/>
                    <a:pt x="25" y="790"/>
                  </a:cubicBezTo>
                  <a:lnTo>
                    <a:pt x="49" y="790"/>
                  </a:lnTo>
                  <a:cubicBezTo>
                    <a:pt x="49" y="802"/>
                    <a:pt x="55" y="808"/>
                    <a:pt x="64" y="808"/>
                  </a:cubicBezTo>
                  <a:cubicBezTo>
                    <a:pt x="73" y="808"/>
                    <a:pt x="86" y="802"/>
                    <a:pt x="98" y="790"/>
                  </a:cubicBezTo>
                  <a:cubicBezTo>
                    <a:pt x="195" y="547"/>
                    <a:pt x="219" y="280"/>
                    <a:pt x="195" y="37"/>
                  </a:cubicBezTo>
                  <a:cubicBezTo>
                    <a:pt x="195" y="13"/>
                    <a:pt x="177" y="1"/>
                    <a:pt x="1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218;p6"/>
            <p:cNvSpPr/>
            <p:nvPr/>
          </p:nvSpPr>
          <p:spPr>
            <a:xfrm>
              <a:off x="-931418" y="1708744"/>
              <a:ext cx="10379" cy="40793"/>
            </a:xfrm>
            <a:custGeom>
              <a:avLst/>
              <a:gdLst/>
              <a:ahLst/>
              <a:cxnLst/>
              <a:rect l="l" t="t" r="r" b="b"/>
              <a:pathLst>
                <a:path w="269" h="1046" extrusionOk="0">
                  <a:moveTo>
                    <a:pt x="147" y="0"/>
                  </a:moveTo>
                  <a:cubicBezTo>
                    <a:pt x="122" y="0"/>
                    <a:pt x="98" y="25"/>
                    <a:pt x="122" y="49"/>
                  </a:cubicBezTo>
                  <a:cubicBezTo>
                    <a:pt x="147" y="365"/>
                    <a:pt x="122" y="875"/>
                    <a:pt x="1" y="948"/>
                  </a:cubicBezTo>
                  <a:cubicBezTo>
                    <a:pt x="1" y="972"/>
                    <a:pt x="1" y="996"/>
                    <a:pt x="1" y="1021"/>
                  </a:cubicBezTo>
                  <a:cubicBezTo>
                    <a:pt x="25" y="1021"/>
                    <a:pt x="25" y="1045"/>
                    <a:pt x="49" y="1045"/>
                  </a:cubicBezTo>
                  <a:lnTo>
                    <a:pt x="74" y="1045"/>
                  </a:lnTo>
                  <a:cubicBezTo>
                    <a:pt x="268" y="924"/>
                    <a:pt x="195" y="195"/>
                    <a:pt x="195" y="49"/>
                  </a:cubicBezTo>
                  <a:cubicBezTo>
                    <a:pt x="195" y="0"/>
                    <a:pt x="171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Google Shape;219;p6"/>
            <p:cNvSpPr/>
            <p:nvPr/>
          </p:nvSpPr>
          <p:spPr>
            <a:xfrm>
              <a:off x="-976869" y="1713396"/>
              <a:ext cx="6800" cy="34352"/>
            </a:xfrm>
            <a:custGeom>
              <a:avLst/>
              <a:gdLst/>
              <a:ahLst/>
              <a:cxnLst/>
              <a:rect l="l" t="t" r="r" b="b"/>
              <a:pathLst>
                <a:path w="171" h="876" extrusionOk="0">
                  <a:moveTo>
                    <a:pt x="122" y="1"/>
                  </a:moveTo>
                  <a:cubicBezTo>
                    <a:pt x="98" y="1"/>
                    <a:pt x="74" y="25"/>
                    <a:pt x="74" y="50"/>
                  </a:cubicBezTo>
                  <a:cubicBezTo>
                    <a:pt x="74" y="317"/>
                    <a:pt x="49" y="560"/>
                    <a:pt x="1" y="827"/>
                  </a:cubicBezTo>
                  <a:cubicBezTo>
                    <a:pt x="1" y="851"/>
                    <a:pt x="1" y="875"/>
                    <a:pt x="49" y="875"/>
                  </a:cubicBezTo>
                  <a:cubicBezTo>
                    <a:pt x="74" y="875"/>
                    <a:pt x="98" y="875"/>
                    <a:pt x="98" y="851"/>
                  </a:cubicBezTo>
                  <a:cubicBezTo>
                    <a:pt x="147" y="584"/>
                    <a:pt x="171" y="317"/>
                    <a:pt x="171" y="50"/>
                  </a:cubicBezTo>
                  <a:cubicBezTo>
                    <a:pt x="171" y="25"/>
                    <a:pt x="147" y="1"/>
                    <a:pt x="1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" name="Google Shape;220;p6"/>
            <p:cNvSpPr/>
            <p:nvPr/>
          </p:nvSpPr>
          <p:spPr>
            <a:xfrm>
              <a:off x="-1015520" y="1710891"/>
              <a:ext cx="10378" cy="35783"/>
            </a:xfrm>
            <a:custGeom>
              <a:avLst/>
              <a:gdLst/>
              <a:ahLst/>
              <a:cxnLst/>
              <a:rect l="l" t="t" r="r" b="b"/>
              <a:pathLst>
                <a:path w="269" h="924" extrusionOk="0">
                  <a:moveTo>
                    <a:pt x="98" y="0"/>
                  </a:moveTo>
                  <a:cubicBezTo>
                    <a:pt x="74" y="0"/>
                    <a:pt x="49" y="0"/>
                    <a:pt x="25" y="24"/>
                  </a:cubicBezTo>
                  <a:cubicBezTo>
                    <a:pt x="1" y="316"/>
                    <a:pt x="49" y="607"/>
                    <a:pt x="171" y="899"/>
                  </a:cubicBezTo>
                  <a:cubicBezTo>
                    <a:pt x="171" y="899"/>
                    <a:pt x="195" y="923"/>
                    <a:pt x="195" y="923"/>
                  </a:cubicBezTo>
                  <a:lnTo>
                    <a:pt x="219" y="923"/>
                  </a:lnTo>
                  <a:cubicBezTo>
                    <a:pt x="244" y="899"/>
                    <a:pt x="268" y="875"/>
                    <a:pt x="244" y="850"/>
                  </a:cubicBezTo>
                  <a:cubicBezTo>
                    <a:pt x="147" y="607"/>
                    <a:pt x="98" y="316"/>
                    <a:pt x="122" y="49"/>
                  </a:cubicBezTo>
                  <a:cubicBezTo>
                    <a:pt x="122" y="24"/>
                    <a:pt x="122" y="0"/>
                    <a:pt x="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9" name="Google Shape;221;p6"/>
          <p:cNvGrpSpPr>
            <a:grpSpLocks/>
          </p:cNvGrpSpPr>
          <p:nvPr/>
        </p:nvGrpSpPr>
        <p:grpSpPr bwMode="auto">
          <a:xfrm flipH="1">
            <a:off x="176213" y="5946775"/>
            <a:ext cx="717550" cy="739775"/>
            <a:chOff x="5294267" y="4624350"/>
            <a:chExt cx="383004" cy="395854"/>
          </a:xfrm>
        </p:grpSpPr>
        <p:sp>
          <p:nvSpPr>
            <p:cNvPr id="30" name="Google Shape;222;p6"/>
            <p:cNvSpPr/>
            <p:nvPr/>
          </p:nvSpPr>
          <p:spPr>
            <a:xfrm>
              <a:off x="5358666" y="4859654"/>
              <a:ext cx="58468" cy="160550"/>
            </a:xfrm>
            <a:custGeom>
              <a:avLst/>
              <a:gdLst/>
              <a:ahLst/>
              <a:cxnLst/>
              <a:rect l="l" t="t" r="r" b="b"/>
              <a:pathLst>
                <a:path w="671" h="1845" extrusionOk="0">
                  <a:moveTo>
                    <a:pt x="106" y="0"/>
                  </a:moveTo>
                  <a:cubicBezTo>
                    <a:pt x="55" y="0"/>
                    <a:pt x="0" y="47"/>
                    <a:pt x="15" y="119"/>
                  </a:cubicBezTo>
                  <a:lnTo>
                    <a:pt x="501" y="1796"/>
                  </a:lnTo>
                  <a:cubicBezTo>
                    <a:pt x="501" y="1820"/>
                    <a:pt x="525" y="1844"/>
                    <a:pt x="573" y="1844"/>
                  </a:cubicBezTo>
                  <a:lnTo>
                    <a:pt x="598" y="1844"/>
                  </a:lnTo>
                  <a:cubicBezTo>
                    <a:pt x="646" y="1844"/>
                    <a:pt x="671" y="1796"/>
                    <a:pt x="646" y="1747"/>
                  </a:cubicBezTo>
                  <a:lnTo>
                    <a:pt x="185" y="71"/>
                  </a:lnTo>
                  <a:cubicBezTo>
                    <a:pt x="175" y="22"/>
                    <a:pt x="141" y="0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" name="Google Shape;223;p6"/>
            <p:cNvSpPr/>
            <p:nvPr/>
          </p:nvSpPr>
          <p:spPr>
            <a:xfrm>
              <a:off x="5294267" y="4894482"/>
              <a:ext cx="175403" cy="68808"/>
            </a:xfrm>
            <a:custGeom>
              <a:avLst/>
              <a:gdLst/>
              <a:ahLst/>
              <a:cxnLst/>
              <a:rect l="l" t="t" r="r" b="b"/>
              <a:pathLst>
                <a:path w="2017" h="788" extrusionOk="0">
                  <a:moveTo>
                    <a:pt x="1934" y="0"/>
                  </a:moveTo>
                  <a:cubicBezTo>
                    <a:pt x="1921" y="0"/>
                    <a:pt x="1908" y="3"/>
                    <a:pt x="1895" y="10"/>
                  </a:cubicBezTo>
                  <a:lnTo>
                    <a:pt x="49" y="617"/>
                  </a:lnTo>
                  <a:cubicBezTo>
                    <a:pt x="25" y="642"/>
                    <a:pt x="1" y="666"/>
                    <a:pt x="1" y="714"/>
                  </a:cubicBezTo>
                  <a:cubicBezTo>
                    <a:pt x="1" y="739"/>
                    <a:pt x="49" y="763"/>
                    <a:pt x="74" y="763"/>
                  </a:cubicBezTo>
                  <a:lnTo>
                    <a:pt x="98" y="787"/>
                  </a:lnTo>
                  <a:lnTo>
                    <a:pt x="1944" y="180"/>
                  </a:lnTo>
                  <a:cubicBezTo>
                    <a:pt x="1993" y="156"/>
                    <a:pt x="2017" y="107"/>
                    <a:pt x="1993" y="59"/>
                  </a:cubicBezTo>
                  <a:cubicBezTo>
                    <a:pt x="1993" y="23"/>
                    <a:pt x="1967" y="0"/>
                    <a:pt x="19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224;p6"/>
            <p:cNvSpPr/>
            <p:nvPr/>
          </p:nvSpPr>
          <p:spPr>
            <a:xfrm>
              <a:off x="5310367" y="4884288"/>
              <a:ext cx="150829" cy="93442"/>
            </a:xfrm>
            <a:custGeom>
              <a:avLst/>
              <a:gdLst/>
              <a:ahLst/>
              <a:cxnLst/>
              <a:rect l="l" t="t" r="r" b="b"/>
              <a:pathLst>
                <a:path w="1734" h="1081" extrusionOk="0">
                  <a:moveTo>
                    <a:pt x="110" y="0"/>
                  </a:moveTo>
                  <a:cubicBezTo>
                    <a:pt x="38" y="0"/>
                    <a:pt x="0" y="92"/>
                    <a:pt x="82" y="133"/>
                  </a:cubicBezTo>
                  <a:lnTo>
                    <a:pt x="1588" y="1080"/>
                  </a:lnTo>
                  <a:lnTo>
                    <a:pt x="1637" y="1080"/>
                  </a:lnTo>
                  <a:cubicBezTo>
                    <a:pt x="1661" y="1080"/>
                    <a:pt x="1685" y="1080"/>
                    <a:pt x="1709" y="1056"/>
                  </a:cubicBezTo>
                  <a:cubicBezTo>
                    <a:pt x="1734" y="1007"/>
                    <a:pt x="1709" y="959"/>
                    <a:pt x="1685" y="935"/>
                  </a:cubicBezTo>
                  <a:lnTo>
                    <a:pt x="155" y="11"/>
                  </a:lnTo>
                  <a:cubicBezTo>
                    <a:pt x="139" y="4"/>
                    <a:pt x="124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" name="Google Shape;225;p6"/>
            <p:cNvSpPr/>
            <p:nvPr/>
          </p:nvSpPr>
          <p:spPr>
            <a:xfrm>
              <a:off x="5340872" y="4845213"/>
              <a:ext cx="97445" cy="158002"/>
            </a:xfrm>
            <a:custGeom>
              <a:avLst/>
              <a:gdLst/>
              <a:ahLst/>
              <a:cxnLst/>
              <a:rect l="l" t="t" r="r" b="b"/>
              <a:pathLst>
                <a:path w="1118" h="1814" extrusionOk="0">
                  <a:moveTo>
                    <a:pt x="1010" y="0"/>
                  </a:moveTo>
                  <a:cubicBezTo>
                    <a:pt x="984" y="0"/>
                    <a:pt x="962" y="12"/>
                    <a:pt x="947" y="41"/>
                  </a:cubicBezTo>
                  <a:lnTo>
                    <a:pt x="24" y="1717"/>
                  </a:lnTo>
                  <a:cubicBezTo>
                    <a:pt x="0" y="1741"/>
                    <a:pt x="24" y="1790"/>
                    <a:pt x="49" y="1814"/>
                  </a:cubicBezTo>
                  <a:lnTo>
                    <a:pt x="97" y="1814"/>
                  </a:lnTo>
                  <a:cubicBezTo>
                    <a:pt x="122" y="1814"/>
                    <a:pt x="146" y="1814"/>
                    <a:pt x="170" y="1790"/>
                  </a:cubicBezTo>
                  <a:lnTo>
                    <a:pt x="1093" y="113"/>
                  </a:lnTo>
                  <a:cubicBezTo>
                    <a:pt x="1118" y="89"/>
                    <a:pt x="1093" y="41"/>
                    <a:pt x="1069" y="16"/>
                  </a:cubicBezTo>
                  <a:cubicBezTo>
                    <a:pt x="1049" y="6"/>
                    <a:pt x="1029" y="0"/>
                    <a:pt x="10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" name="Google Shape;226;p6"/>
            <p:cNvSpPr/>
            <p:nvPr/>
          </p:nvSpPr>
          <p:spPr>
            <a:xfrm>
              <a:off x="5499327" y="4624350"/>
              <a:ext cx="175403" cy="150357"/>
            </a:xfrm>
            <a:custGeom>
              <a:avLst/>
              <a:gdLst/>
              <a:ahLst/>
              <a:cxnLst/>
              <a:rect l="l" t="t" r="r" b="b"/>
              <a:pathLst>
                <a:path w="2017" h="1731" extrusionOk="0">
                  <a:moveTo>
                    <a:pt x="1166" y="175"/>
                  </a:moveTo>
                  <a:cubicBezTo>
                    <a:pt x="1555" y="175"/>
                    <a:pt x="1871" y="467"/>
                    <a:pt x="1871" y="856"/>
                  </a:cubicBezTo>
                  <a:cubicBezTo>
                    <a:pt x="1871" y="1285"/>
                    <a:pt x="1511" y="1569"/>
                    <a:pt x="1144" y="1569"/>
                  </a:cubicBezTo>
                  <a:cubicBezTo>
                    <a:pt x="971" y="1569"/>
                    <a:pt x="796" y="1506"/>
                    <a:pt x="656" y="1366"/>
                  </a:cubicBezTo>
                  <a:cubicBezTo>
                    <a:pt x="219" y="929"/>
                    <a:pt x="534" y="175"/>
                    <a:pt x="1166" y="175"/>
                  </a:cubicBezTo>
                  <a:close/>
                  <a:moveTo>
                    <a:pt x="1142" y="1"/>
                  </a:moveTo>
                  <a:cubicBezTo>
                    <a:pt x="930" y="1"/>
                    <a:pt x="714" y="77"/>
                    <a:pt x="534" y="248"/>
                  </a:cubicBezTo>
                  <a:cubicBezTo>
                    <a:pt x="0" y="807"/>
                    <a:pt x="389" y="1730"/>
                    <a:pt x="1166" y="1730"/>
                  </a:cubicBezTo>
                  <a:cubicBezTo>
                    <a:pt x="1628" y="1730"/>
                    <a:pt x="2016" y="1342"/>
                    <a:pt x="2016" y="856"/>
                  </a:cubicBezTo>
                  <a:cubicBezTo>
                    <a:pt x="2016" y="344"/>
                    <a:pt x="1590" y="1"/>
                    <a:pt x="11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" name="Google Shape;227;p6"/>
            <p:cNvSpPr/>
            <p:nvPr/>
          </p:nvSpPr>
          <p:spPr>
            <a:xfrm>
              <a:off x="5615414" y="4833320"/>
              <a:ext cx="32199" cy="89195"/>
            </a:xfrm>
            <a:custGeom>
              <a:avLst/>
              <a:gdLst/>
              <a:ahLst/>
              <a:cxnLst/>
              <a:rect l="l" t="t" r="r" b="b"/>
              <a:pathLst>
                <a:path w="671" h="1845" extrusionOk="0">
                  <a:moveTo>
                    <a:pt x="106" y="0"/>
                  </a:moveTo>
                  <a:cubicBezTo>
                    <a:pt x="55" y="0"/>
                    <a:pt x="0" y="47"/>
                    <a:pt x="15" y="119"/>
                  </a:cubicBezTo>
                  <a:lnTo>
                    <a:pt x="501" y="1796"/>
                  </a:lnTo>
                  <a:cubicBezTo>
                    <a:pt x="501" y="1820"/>
                    <a:pt x="525" y="1844"/>
                    <a:pt x="573" y="1844"/>
                  </a:cubicBezTo>
                  <a:lnTo>
                    <a:pt x="598" y="1844"/>
                  </a:lnTo>
                  <a:cubicBezTo>
                    <a:pt x="646" y="1844"/>
                    <a:pt x="671" y="1796"/>
                    <a:pt x="646" y="1747"/>
                  </a:cubicBezTo>
                  <a:lnTo>
                    <a:pt x="185" y="71"/>
                  </a:lnTo>
                  <a:cubicBezTo>
                    <a:pt x="175" y="22"/>
                    <a:pt x="141" y="0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" name="Google Shape;228;p6"/>
            <p:cNvSpPr/>
            <p:nvPr/>
          </p:nvSpPr>
          <p:spPr>
            <a:xfrm>
              <a:off x="5579826" y="4852858"/>
              <a:ext cx="97445" cy="38226"/>
            </a:xfrm>
            <a:custGeom>
              <a:avLst/>
              <a:gdLst/>
              <a:ahLst/>
              <a:cxnLst/>
              <a:rect l="l" t="t" r="r" b="b"/>
              <a:pathLst>
                <a:path w="2017" h="788" extrusionOk="0">
                  <a:moveTo>
                    <a:pt x="1934" y="0"/>
                  </a:moveTo>
                  <a:cubicBezTo>
                    <a:pt x="1921" y="0"/>
                    <a:pt x="1908" y="3"/>
                    <a:pt x="1895" y="10"/>
                  </a:cubicBezTo>
                  <a:lnTo>
                    <a:pt x="49" y="617"/>
                  </a:lnTo>
                  <a:cubicBezTo>
                    <a:pt x="25" y="642"/>
                    <a:pt x="1" y="666"/>
                    <a:pt x="1" y="714"/>
                  </a:cubicBezTo>
                  <a:cubicBezTo>
                    <a:pt x="1" y="739"/>
                    <a:pt x="49" y="763"/>
                    <a:pt x="74" y="763"/>
                  </a:cubicBezTo>
                  <a:lnTo>
                    <a:pt x="98" y="787"/>
                  </a:lnTo>
                  <a:lnTo>
                    <a:pt x="1944" y="180"/>
                  </a:lnTo>
                  <a:cubicBezTo>
                    <a:pt x="1993" y="156"/>
                    <a:pt x="2017" y="107"/>
                    <a:pt x="1993" y="59"/>
                  </a:cubicBezTo>
                  <a:cubicBezTo>
                    <a:pt x="1993" y="23"/>
                    <a:pt x="1967" y="0"/>
                    <a:pt x="19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" name="Google Shape;229;p6"/>
            <p:cNvSpPr/>
            <p:nvPr/>
          </p:nvSpPr>
          <p:spPr>
            <a:xfrm>
              <a:off x="5589146" y="4846912"/>
              <a:ext cx="83041" cy="52667"/>
            </a:xfrm>
            <a:custGeom>
              <a:avLst/>
              <a:gdLst/>
              <a:ahLst/>
              <a:cxnLst/>
              <a:rect l="l" t="t" r="r" b="b"/>
              <a:pathLst>
                <a:path w="1734" h="1081" extrusionOk="0">
                  <a:moveTo>
                    <a:pt x="110" y="0"/>
                  </a:moveTo>
                  <a:cubicBezTo>
                    <a:pt x="38" y="0"/>
                    <a:pt x="0" y="92"/>
                    <a:pt x="82" y="133"/>
                  </a:cubicBezTo>
                  <a:lnTo>
                    <a:pt x="1588" y="1080"/>
                  </a:lnTo>
                  <a:lnTo>
                    <a:pt x="1637" y="1080"/>
                  </a:lnTo>
                  <a:cubicBezTo>
                    <a:pt x="1661" y="1080"/>
                    <a:pt x="1685" y="1080"/>
                    <a:pt x="1709" y="1056"/>
                  </a:cubicBezTo>
                  <a:cubicBezTo>
                    <a:pt x="1734" y="1007"/>
                    <a:pt x="1709" y="959"/>
                    <a:pt x="1685" y="935"/>
                  </a:cubicBezTo>
                  <a:lnTo>
                    <a:pt x="155" y="11"/>
                  </a:lnTo>
                  <a:cubicBezTo>
                    <a:pt x="139" y="4"/>
                    <a:pt x="124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" name="Google Shape;230;p6"/>
            <p:cNvSpPr/>
            <p:nvPr/>
          </p:nvSpPr>
          <p:spPr>
            <a:xfrm>
              <a:off x="5606093" y="4825675"/>
              <a:ext cx="53384" cy="87495"/>
            </a:xfrm>
            <a:custGeom>
              <a:avLst/>
              <a:gdLst/>
              <a:ahLst/>
              <a:cxnLst/>
              <a:rect l="l" t="t" r="r" b="b"/>
              <a:pathLst>
                <a:path w="1118" h="1814" extrusionOk="0">
                  <a:moveTo>
                    <a:pt x="1010" y="0"/>
                  </a:moveTo>
                  <a:cubicBezTo>
                    <a:pt x="984" y="0"/>
                    <a:pt x="962" y="12"/>
                    <a:pt x="947" y="41"/>
                  </a:cubicBezTo>
                  <a:lnTo>
                    <a:pt x="24" y="1717"/>
                  </a:lnTo>
                  <a:cubicBezTo>
                    <a:pt x="0" y="1741"/>
                    <a:pt x="24" y="1790"/>
                    <a:pt x="49" y="1814"/>
                  </a:cubicBezTo>
                  <a:lnTo>
                    <a:pt x="97" y="1814"/>
                  </a:lnTo>
                  <a:cubicBezTo>
                    <a:pt x="122" y="1814"/>
                    <a:pt x="146" y="1814"/>
                    <a:pt x="170" y="1790"/>
                  </a:cubicBezTo>
                  <a:lnTo>
                    <a:pt x="1093" y="113"/>
                  </a:lnTo>
                  <a:cubicBezTo>
                    <a:pt x="1118" y="89"/>
                    <a:pt x="1093" y="41"/>
                    <a:pt x="1069" y="16"/>
                  </a:cubicBezTo>
                  <a:cubicBezTo>
                    <a:pt x="1049" y="6"/>
                    <a:pt x="1029" y="0"/>
                    <a:pt x="10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9" name="Google Shape;231;p6"/>
          <p:cNvGrpSpPr>
            <a:grpSpLocks/>
          </p:cNvGrpSpPr>
          <p:nvPr/>
        </p:nvGrpSpPr>
        <p:grpSpPr bwMode="auto">
          <a:xfrm rot="14395328" flipH="1">
            <a:off x="11268076" y="381000"/>
            <a:ext cx="715962" cy="363537"/>
            <a:chOff x="5294267" y="4825749"/>
            <a:chExt cx="383004" cy="194455"/>
          </a:xfrm>
        </p:grpSpPr>
        <p:sp>
          <p:nvSpPr>
            <p:cNvPr id="40" name="Google Shape;232;p6"/>
            <p:cNvSpPr/>
            <p:nvPr/>
          </p:nvSpPr>
          <p:spPr>
            <a:xfrm>
              <a:off x="5358550" y="4858470"/>
              <a:ext cx="57748" cy="160489"/>
            </a:xfrm>
            <a:custGeom>
              <a:avLst/>
              <a:gdLst/>
              <a:ahLst/>
              <a:cxnLst/>
              <a:rect l="l" t="t" r="r" b="b"/>
              <a:pathLst>
                <a:path w="671" h="1845" extrusionOk="0">
                  <a:moveTo>
                    <a:pt x="106" y="0"/>
                  </a:moveTo>
                  <a:cubicBezTo>
                    <a:pt x="55" y="0"/>
                    <a:pt x="0" y="47"/>
                    <a:pt x="15" y="119"/>
                  </a:cubicBezTo>
                  <a:lnTo>
                    <a:pt x="501" y="1796"/>
                  </a:lnTo>
                  <a:cubicBezTo>
                    <a:pt x="501" y="1820"/>
                    <a:pt x="525" y="1844"/>
                    <a:pt x="573" y="1844"/>
                  </a:cubicBezTo>
                  <a:lnTo>
                    <a:pt x="598" y="1844"/>
                  </a:lnTo>
                  <a:cubicBezTo>
                    <a:pt x="646" y="1844"/>
                    <a:pt x="671" y="1796"/>
                    <a:pt x="646" y="1747"/>
                  </a:cubicBezTo>
                  <a:lnTo>
                    <a:pt x="185" y="71"/>
                  </a:lnTo>
                  <a:cubicBezTo>
                    <a:pt x="175" y="22"/>
                    <a:pt x="141" y="0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" name="Google Shape;233;p6"/>
            <p:cNvSpPr/>
            <p:nvPr/>
          </p:nvSpPr>
          <p:spPr>
            <a:xfrm>
              <a:off x="5293202" y="4894250"/>
              <a:ext cx="175791" cy="68781"/>
            </a:xfrm>
            <a:custGeom>
              <a:avLst/>
              <a:gdLst/>
              <a:ahLst/>
              <a:cxnLst/>
              <a:rect l="l" t="t" r="r" b="b"/>
              <a:pathLst>
                <a:path w="2017" h="788" extrusionOk="0">
                  <a:moveTo>
                    <a:pt x="1934" y="0"/>
                  </a:moveTo>
                  <a:cubicBezTo>
                    <a:pt x="1921" y="0"/>
                    <a:pt x="1908" y="3"/>
                    <a:pt x="1895" y="10"/>
                  </a:cubicBezTo>
                  <a:lnTo>
                    <a:pt x="49" y="617"/>
                  </a:lnTo>
                  <a:cubicBezTo>
                    <a:pt x="25" y="642"/>
                    <a:pt x="1" y="666"/>
                    <a:pt x="1" y="714"/>
                  </a:cubicBezTo>
                  <a:cubicBezTo>
                    <a:pt x="1" y="739"/>
                    <a:pt x="49" y="763"/>
                    <a:pt x="74" y="763"/>
                  </a:cubicBezTo>
                  <a:lnTo>
                    <a:pt x="98" y="787"/>
                  </a:lnTo>
                  <a:lnTo>
                    <a:pt x="1944" y="180"/>
                  </a:lnTo>
                  <a:cubicBezTo>
                    <a:pt x="1993" y="156"/>
                    <a:pt x="2017" y="107"/>
                    <a:pt x="1993" y="59"/>
                  </a:cubicBezTo>
                  <a:cubicBezTo>
                    <a:pt x="1993" y="23"/>
                    <a:pt x="1967" y="0"/>
                    <a:pt x="19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" name="Google Shape;234;p6"/>
            <p:cNvSpPr/>
            <p:nvPr/>
          </p:nvSpPr>
          <p:spPr>
            <a:xfrm>
              <a:off x="5311686" y="4882845"/>
              <a:ext cx="151164" cy="94255"/>
            </a:xfrm>
            <a:custGeom>
              <a:avLst/>
              <a:gdLst/>
              <a:ahLst/>
              <a:cxnLst/>
              <a:rect l="l" t="t" r="r" b="b"/>
              <a:pathLst>
                <a:path w="1734" h="1081" extrusionOk="0">
                  <a:moveTo>
                    <a:pt x="110" y="0"/>
                  </a:moveTo>
                  <a:cubicBezTo>
                    <a:pt x="38" y="0"/>
                    <a:pt x="0" y="92"/>
                    <a:pt x="82" y="133"/>
                  </a:cubicBezTo>
                  <a:lnTo>
                    <a:pt x="1588" y="1080"/>
                  </a:lnTo>
                  <a:lnTo>
                    <a:pt x="1637" y="1080"/>
                  </a:lnTo>
                  <a:cubicBezTo>
                    <a:pt x="1661" y="1080"/>
                    <a:pt x="1685" y="1080"/>
                    <a:pt x="1709" y="1056"/>
                  </a:cubicBezTo>
                  <a:cubicBezTo>
                    <a:pt x="1734" y="1007"/>
                    <a:pt x="1709" y="959"/>
                    <a:pt x="1685" y="935"/>
                  </a:cubicBezTo>
                  <a:lnTo>
                    <a:pt x="155" y="11"/>
                  </a:lnTo>
                  <a:cubicBezTo>
                    <a:pt x="139" y="4"/>
                    <a:pt x="124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" name="Google Shape;235;p6"/>
            <p:cNvSpPr/>
            <p:nvPr/>
          </p:nvSpPr>
          <p:spPr>
            <a:xfrm>
              <a:off x="5341356" y="4845142"/>
              <a:ext cx="96813" cy="157942"/>
            </a:xfrm>
            <a:custGeom>
              <a:avLst/>
              <a:gdLst/>
              <a:ahLst/>
              <a:cxnLst/>
              <a:rect l="l" t="t" r="r" b="b"/>
              <a:pathLst>
                <a:path w="1118" h="1814" extrusionOk="0">
                  <a:moveTo>
                    <a:pt x="1010" y="0"/>
                  </a:moveTo>
                  <a:cubicBezTo>
                    <a:pt x="984" y="0"/>
                    <a:pt x="962" y="12"/>
                    <a:pt x="947" y="41"/>
                  </a:cubicBezTo>
                  <a:lnTo>
                    <a:pt x="24" y="1717"/>
                  </a:lnTo>
                  <a:cubicBezTo>
                    <a:pt x="0" y="1741"/>
                    <a:pt x="24" y="1790"/>
                    <a:pt x="49" y="1814"/>
                  </a:cubicBezTo>
                  <a:lnTo>
                    <a:pt x="97" y="1814"/>
                  </a:lnTo>
                  <a:cubicBezTo>
                    <a:pt x="122" y="1814"/>
                    <a:pt x="146" y="1814"/>
                    <a:pt x="170" y="1790"/>
                  </a:cubicBezTo>
                  <a:lnTo>
                    <a:pt x="1093" y="113"/>
                  </a:lnTo>
                  <a:cubicBezTo>
                    <a:pt x="1118" y="89"/>
                    <a:pt x="1093" y="41"/>
                    <a:pt x="1069" y="16"/>
                  </a:cubicBezTo>
                  <a:cubicBezTo>
                    <a:pt x="1049" y="6"/>
                    <a:pt x="1029" y="0"/>
                    <a:pt x="10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" name="Google Shape;236;p6"/>
            <p:cNvSpPr/>
            <p:nvPr/>
          </p:nvSpPr>
          <p:spPr>
            <a:xfrm>
              <a:off x="5613677" y="4833003"/>
              <a:ext cx="33120" cy="89161"/>
            </a:xfrm>
            <a:custGeom>
              <a:avLst/>
              <a:gdLst/>
              <a:ahLst/>
              <a:cxnLst/>
              <a:rect l="l" t="t" r="r" b="b"/>
              <a:pathLst>
                <a:path w="671" h="1845" extrusionOk="0">
                  <a:moveTo>
                    <a:pt x="106" y="0"/>
                  </a:moveTo>
                  <a:cubicBezTo>
                    <a:pt x="55" y="0"/>
                    <a:pt x="0" y="47"/>
                    <a:pt x="15" y="119"/>
                  </a:cubicBezTo>
                  <a:lnTo>
                    <a:pt x="501" y="1796"/>
                  </a:lnTo>
                  <a:cubicBezTo>
                    <a:pt x="501" y="1820"/>
                    <a:pt x="525" y="1844"/>
                    <a:pt x="573" y="1844"/>
                  </a:cubicBezTo>
                  <a:lnTo>
                    <a:pt x="598" y="1844"/>
                  </a:lnTo>
                  <a:cubicBezTo>
                    <a:pt x="646" y="1844"/>
                    <a:pt x="671" y="1796"/>
                    <a:pt x="646" y="1747"/>
                  </a:cubicBezTo>
                  <a:lnTo>
                    <a:pt x="185" y="71"/>
                  </a:lnTo>
                  <a:cubicBezTo>
                    <a:pt x="175" y="22"/>
                    <a:pt x="141" y="0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" name="Google Shape;237;p6"/>
            <p:cNvSpPr/>
            <p:nvPr/>
          </p:nvSpPr>
          <p:spPr>
            <a:xfrm>
              <a:off x="5578002" y="4852599"/>
              <a:ext cx="97662" cy="38212"/>
            </a:xfrm>
            <a:custGeom>
              <a:avLst/>
              <a:gdLst/>
              <a:ahLst/>
              <a:cxnLst/>
              <a:rect l="l" t="t" r="r" b="b"/>
              <a:pathLst>
                <a:path w="2017" h="788" extrusionOk="0">
                  <a:moveTo>
                    <a:pt x="1934" y="0"/>
                  </a:moveTo>
                  <a:cubicBezTo>
                    <a:pt x="1921" y="0"/>
                    <a:pt x="1908" y="3"/>
                    <a:pt x="1895" y="10"/>
                  </a:cubicBezTo>
                  <a:lnTo>
                    <a:pt x="49" y="617"/>
                  </a:lnTo>
                  <a:cubicBezTo>
                    <a:pt x="25" y="642"/>
                    <a:pt x="1" y="666"/>
                    <a:pt x="1" y="714"/>
                  </a:cubicBezTo>
                  <a:cubicBezTo>
                    <a:pt x="1" y="739"/>
                    <a:pt x="49" y="763"/>
                    <a:pt x="74" y="763"/>
                  </a:cubicBezTo>
                  <a:lnTo>
                    <a:pt x="98" y="787"/>
                  </a:lnTo>
                  <a:lnTo>
                    <a:pt x="1944" y="180"/>
                  </a:lnTo>
                  <a:cubicBezTo>
                    <a:pt x="1993" y="156"/>
                    <a:pt x="2017" y="107"/>
                    <a:pt x="1993" y="59"/>
                  </a:cubicBezTo>
                  <a:cubicBezTo>
                    <a:pt x="1993" y="23"/>
                    <a:pt x="1967" y="0"/>
                    <a:pt x="19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" name="Google Shape;238;p6"/>
            <p:cNvSpPr/>
            <p:nvPr/>
          </p:nvSpPr>
          <p:spPr>
            <a:xfrm>
              <a:off x="5589378" y="4845360"/>
              <a:ext cx="83225" cy="51798"/>
            </a:xfrm>
            <a:custGeom>
              <a:avLst/>
              <a:gdLst/>
              <a:ahLst/>
              <a:cxnLst/>
              <a:rect l="l" t="t" r="r" b="b"/>
              <a:pathLst>
                <a:path w="1734" h="1081" extrusionOk="0">
                  <a:moveTo>
                    <a:pt x="110" y="0"/>
                  </a:moveTo>
                  <a:cubicBezTo>
                    <a:pt x="38" y="0"/>
                    <a:pt x="0" y="92"/>
                    <a:pt x="82" y="133"/>
                  </a:cubicBezTo>
                  <a:lnTo>
                    <a:pt x="1588" y="1080"/>
                  </a:lnTo>
                  <a:lnTo>
                    <a:pt x="1637" y="1080"/>
                  </a:lnTo>
                  <a:cubicBezTo>
                    <a:pt x="1661" y="1080"/>
                    <a:pt x="1685" y="1080"/>
                    <a:pt x="1709" y="1056"/>
                  </a:cubicBezTo>
                  <a:cubicBezTo>
                    <a:pt x="1734" y="1007"/>
                    <a:pt x="1709" y="959"/>
                    <a:pt x="1685" y="935"/>
                  </a:cubicBezTo>
                  <a:lnTo>
                    <a:pt x="155" y="11"/>
                  </a:lnTo>
                  <a:cubicBezTo>
                    <a:pt x="139" y="4"/>
                    <a:pt x="124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" name="Google Shape;239;p6"/>
            <p:cNvSpPr/>
            <p:nvPr/>
          </p:nvSpPr>
          <p:spPr>
            <a:xfrm>
              <a:off x="5605651" y="4825730"/>
              <a:ext cx="53502" cy="87463"/>
            </a:xfrm>
            <a:custGeom>
              <a:avLst/>
              <a:gdLst/>
              <a:ahLst/>
              <a:cxnLst/>
              <a:rect l="l" t="t" r="r" b="b"/>
              <a:pathLst>
                <a:path w="1118" h="1814" extrusionOk="0">
                  <a:moveTo>
                    <a:pt x="1010" y="0"/>
                  </a:moveTo>
                  <a:cubicBezTo>
                    <a:pt x="984" y="0"/>
                    <a:pt x="962" y="12"/>
                    <a:pt x="947" y="41"/>
                  </a:cubicBezTo>
                  <a:lnTo>
                    <a:pt x="24" y="1717"/>
                  </a:lnTo>
                  <a:cubicBezTo>
                    <a:pt x="0" y="1741"/>
                    <a:pt x="24" y="1790"/>
                    <a:pt x="49" y="1814"/>
                  </a:cubicBezTo>
                  <a:lnTo>
                    <a:pt x="97" y="1814"/>
                  </a:lnTo>
                  <a:cubicBezTo>
                    <a:pt x="122" y="1814"/>
                    <a:pt x="146" y="1814"/>
                    <a:pt x="170" y="1790"/>
                  </a:cubicBezTo>
                  <a:lnTo>
                    <a:pt x="1093" y="113"/>
                  </a:lnTo>
                  <a:cubicBezTo>
                    <a:pt x="1118" y="89"/>
                    <a:pt x="1093" y="41"/>
                    <a:pt x="1069" y="16"/>
                  </a:cubicBezTo>
                  <a:cubicBezTo>
                    <a:pt x="1049" y="6"/>
                    <a:pt x="1029" y="0"/>
                    <a:pt x="10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94" name="Google Shape;194;p6"/>
          <p:cNvSpPr txBox="1">
            <a:spLocks noGrp="1"/>
          </p:cNvSpPr>
          <p:nvPr>
            <p:ph type="title"/>
          </p:nvPr>
        </p:nvSpPr>
        <p:spPr>
          <a:xfrm>
            <a:off x="1005100" y="560133"/>
            <a:ext cx="9926400" cy="8620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32241788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1_Title only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1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oogle Shape;195;p6"/>
          <p:cNvGrpSpPr>
            <a:grpSpLocks/>
          </p:cNvGrpSpPr>
          <p:nvPr/>
        </p:nvGrpSpPr>
        <p:grpSpPr bwMode="auto">
          <a:xfrm rot="20354607" flipH="1">
            <a:off x="-381000" y="269875"/>
            <a:ext cx="1830388" cy="1663700"/>
            <a:chOff x="7844079" y="226728"/>
            <a:chExt cx="1373387" cy="1246991"/>
          </a:xfrm>
        </p:grpSpPr>
        <p:sp>
          <p:nvSpPr>
            <p:cNvPr id="4" name="Google Shape;196;p6"/>
            <p:cNvSpPr/>
            <p:nvPr/>
          </p:nvSpPr>
          <p:spPr>
            <a:xfrm rot="-1688081">
              <a:off x="8404284" y="291664"/>
              <a:ext cx="164378" cy="141596"/>
            </a:xfrm>
            <a:custGeom>
              <a:avLst/>
              <a:gdLst/>
              <a:ahLst/>
              <a:cxnLst/>
              <a:rect l="l" t="t" r="r" b="b"/>
              <a:pathLst>
                <a:path w="827" h="713" extrusionOk="0">
                  <a:moveTo>
                    <a:pt x="462" y="105"/>
                  </a:moveTo>
                  <a:cubicBezTo>
                    <a:pt x="802" y="105"/>
                    <a:pt x="802" y="615"/>
                    <a:pt x="462" y="615"/>
                  </a:cubicBezTo>
                  <a:cubicBezTo>
                    <a:pt x="317" y="591"/>
                    <a:pt x="219" y="494"/>
                    <a:pt x="219" y="348"/>
                  </a:cubicBezTo>
                  <a:cubicBezTo>
                    <a:pt x="219" y="202"/>
                    <a:pt x="341" y="105"/>
                    <a:pt x="462" y="105"/>
                  </a:cubicBezTo>
                  <a:close/>
                  <a:moveTo>
                    <a:pt x="481" y="1"/>
                  </a:moveTo>
                  <a:cubicBezTo>
                    <a:pt x="392" y="1"/>
                    <a:pt x="299" y="33"/>
                    <a:pt x="219" y="105"/>
                  </a:cubicBezTo>
                  <a:cubicBezTo>
                    <a:pt x="1" y="324"/>
                    <a:pt x="171" y="688"/>
                    <a:pt x="462" y="712"/>
                  </a:cubicBezTo>
                  <a:cubicBezTo>
                    <a:pt x="657" y="712"/>
                    <a:pt x="827" y="542"/>
                    <a:pt x="827" y="348"/>
                  </a:cubicBezTo>
                  <a:cubicBezTo>
                    <a:pt x="827" y="136"/>
                    <a:pt x="663" y="1"/>
                    <a:pt x="481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" name="Google Shape;197;p6"/>
            <p:cNvSpPr/>
            <p:nvPr/>
          </p:nvSpPr>
          <p:spPr>
            <a:xfrm rot="-1688081">
              <a:off x="7885669" y="508705"/>
              <a:ext cx="222744" cy="212988"/>
            </a:xfrm>
            <a:custGeom>
              <a:avLst/>
              <a:gdLst/>
              <a:ahLst/>
              <a:cxnLst/>
              <a:rect l="l" t="t" r="r" b="b"/>
              <a:pathLst>
                <a:path w="1119" h="1074" extrusionOk="0">
                  <a:moveTo>
                    <a:pt x="681" y="441"/>
                  </a:moveTo>
                  <a:cubicBezTo>
                    <a:pt x="681" y="441"/>
                    <a:pt x="681" y="441"/>
                    <a:pt x="681" y="466"/>
                  </a:cubicBezTo>
                  <a:cubicBezTo>
                    <a:pt x="681" y="466"/>
                    <a:pt x="657" y="490"/>
                    <a:pt x="584" y="490"/>
                  </a:cubicBezTo>
                  <a:cubicBezTo>
                    <a:pt x="608" y="466"/>
                    <a:pt x="632" y="441"/>
                    <a:pt x="657" y="441"/>
                  </a:cubicBezTo>
                  <a:close/>
                  <a:moveTo>
                    <a:pt x="384" y="97"/>
                  </a:moveTo>
                  <a:cubicBezTo>
                    <a:pt x="401" y="97"/>
                    <a:pt x="420" y="98"/>
                    <a:pt x="438" y="101"/>
                  </a:cubicBezTo>
                  <a:cubicBezTo>
                    <a:pt x="559" y="101"/>
                    <a:pt x="681" y="126"/>
                    <a:pt x="778" y="150"/>
                  </a:cubicBezTo>
                  <a:cubicBezTo>
                    <a:pt x="924" y="199"/>
                    <a:pt x="1021" y="369"/>
                    <a:pt x="972" y="514"/>
                  </a:cubicBezTo>
                  <a:cubicBezTo>
                    <a:pt x="924" y="733"/>
                    <a:pt x="705" y="976"/>
                    <a:pt x="559" y="976"/>
                  </a:cubicBezTo>
                  <a:lnTo>
                    <a:pt x="511" y="976"/>
                  </a:lnTo>
                  <a:cubicBezTo>
                    <a:pt x="414" y="879"/>
                    <a:pt x="438" y="733"/>
                    <a:pt x="511" y="612"/>
                  </a:cubicBezTo>
                  <a:cubicBezTo>
                    <a:pt x="608" y="587"/>
                    <a:pt x="754" y="563"/>
                    <a:pt x="778" y="490"/>
                  </a:cubicBezTo>
                  <a:cubicBezTo>
                    <a:pt x="802" y="441"/>
                    <a:pt x="778" y="393"/>
                    <a:pt x="754" y="369"/>
                  </a:cubicBezTo>
                  <a:cubicBezTo>
                    <a:pt x="730" y="344"/>
                    <a:pt x="705" y="344"/>
                    <a:pt x="681" y="344"/>
                  </a:cubicBezTo>
                  <a:cubicBezTo>
                    <a:pt x="608" y="344"/>
                    <a:pt x="535" y="417"/>
                    <a:pt x="462" y="514"/>
                  </a:cubicBezTo>
                  <a:cubicBezTo>
                    <a:pt x="441" y="519"/>
                    <a:pt x="419" y="521"/>
                    <a:pt x="398" y="521"/>
                  </a:cubicBezTo>
                  <a:cubicBezTo>
                    <a:pt x="299" y="521"/>
                    <a:pt x="202" y="477"/>
                    <a:pt x="122" y="417"/>
                  </a:cubicBezTo>
                  <a:cubicBezTo>
                    <a:pt x="98" y="369"/>
                    <a:pt x="98" y="344"/>
                    <a:pt x="122" y="296"/>
                  </a:cubicBezTo>
                  <a:cubicBezTo>
                    <a:pt x="165" y="168"/>
                    <a:pt x="263" y="97"/>
                    <a:pt x="384" y="97"/>
                  </a:cubicBezTo>
                  <a:close/>
                  <a:moveTo>
                    <a:pt x="386" y="1"/>
                  </a:moveTo>
                  <a:cubicBezTo>
                    <a:pt x="230" y="1"/>
                    <a:pt x="69" y="97"/>
                    <a:pt x="25" y="271"/>
                  </a:cubicBezTo>
                  <a:cubicBezTo>
                    <a:pt x="1" y="344"/>
                    <a:pt x="1" y="417"/>
                    <a:pt x="49" y="466"/>
                  </a:cubicBezTo>
                  <a:cubicBezTo>
                    <a:pt x="147" y="563"/>
                    <a:pt x="292" y="612"/>
                    <a:pt x="414" y="612"/>
                  </a:cubicBezTo>
                  <a:cubicBezTo>
                    <a:pt x="341" y="733"/>
                    <a:pt x="341" y="927"/>
                    <a:pt x="462" y="1049"/>
                  </a:cubicBezTo>
                  <a:cubicBezTo>
                    <a:pt x="487" y="1073"/>
                    <a:pt x="511" y="1073"/>
                    <a:pt x="559" y="1073"/>
                  </a:cubicBezTo>
                  <a:cubicBezTo>
                    <a:pt x="754" y="1073"/>
                    <a:pt x="1021" y="782"/>
                    <a:pt x="1070" y="539"/>
                  </a:cubicBezTo>
                  <a:cubicBezTo>
                    <a:pt x="1118" y="320"/>
                    <a:pt x="997" y="126"/>
                    <a:pt x="827" y="77"/>
                  </a:cubicBezTo>
                  <a:cubicBezTo>
                    <a:pt x="705" y="29"/>
                    <a:pt x="584" y="4"/>
                    <a:pt x="438" y="4"/>
                  </a:cubicBezTo>
                  <a:cubicBezTo>
                    <a:pt x="421" y="2"/>
                    <a:pt x="403" y="1"/>
                    <a:pt x="386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" name="Google Shape;198;p6"/>
            <p:cNvSpPr/>
            <p:nvPr/>
          </p:nvSpPr>
          <p:spPr>
            <a:xfrm rot="-1688081">
              <a:off x="7969074" y="265754"/>
              <a:ext cx="216788" cy="212988"/>
            </a:xfrm>
            <a:custGeom>
              <a:avLst/>
              <a:gdLst/>
              <a:ahLst/>
              <a:cxnLst/>
              <a:rect l="l" t="t" r="r" b="b"/>
              <a:pathLst>
                <a:path w="1094" h="1072" extrusionOk="0">
                  <a:moveTo>
                    <a:pt x="484" y="620"/>
                  </a:moveTo>
                  <a:cubicBezTo>
                    <a:pt x="474" y="660"/>
                    <a:pt x="413" y="681"/>
                    <a:pt x="413" y="681"/>
                  </a:cubicBezTo>
                  <a:cubicBezTo>
                    <a:pt x="433" y="641"/>
                    <a:pt x="452" y="634"/>
                    <a:pt x="484" y="620"/>
                  </a:cubicBezTo>
                  <a:close/>
                  <a:moveTo>
                    <a:pt x="480" y="88"/>
                  </a:moveTo>
                  <a:cubicBezTo>
                    <a:pt x="512" y="88"/>
                    <a:pt x="542" y="105"/>
                    <a:pt x="559" y="122"/>
                  </a:cubicBezTo>
                  <a:cubicBezTo>
                    <a:pt x="607" y="243"/>
                    <a:pt x="607" y="365"/>
                    <a:pt x="559" y="486"/>
                  </a:cubicBezTo>
                  <a:cubicBezTo>
                    <a:pt x="462" y="486"/>
                    <a:pt x="389" y="535"/>
                    <a:pt x="340" y="608"/>
                  </a:cubicBezTo>
                  <a:cubicBezTo>
                    <a:pt x="316" y="632"/>
                    <a:pt x="316" y="681"/>
                    <a:pt x="340" y="681"/>
                  </a:cubicBezTo>
                  <a:cubicBezTo>
                    <a:pt x="365" y="729"/>
                    <a:pt x="389" y="753"/>
                    <a:pt x="437" y="753"/>
                  </a:cubicBezTo>
                  <a:cubicBezTo>
                    <a:pt x="535" y="753"/>
                    <a:pt x="607" y="632"/>
                    <a:pt x="632" y="559"/>
                  </a:cubicBezTo>
                  <a:lnTo>
                    <a:pt x="778" y="559"/>
                  </a:lnTo>
                  <a:cubicBezTo>
                    <a:pt x="790" y="555"/>
                    <a:pt x="804" y="553"/>
                    <a:pt x="818" y="553"/>
                  </a:cubicBezTo>
                  <a:cubicBezTo>
                    <a:pt x="883" y="553"/>
                    <a:pt x="956" y="596"/>
                    <a:pt x="996" y="656"/>
                  </a:cubicBezTo>
                  <a:cubicBezTo>
                    <a:pt x="996" y="681"/>
                    <a:pt x="996" y="729"/>
                    <a:pt x="972" y="753"/>
                  </a:cubicBezTo>
                  <a:cubicBezTo>
                    <a:pt x="850" y="899"/>
                    <a:pt x="656" y="972"/>
                    <a:pt x="462" y="972"/>
                  </a:cubicBezTo>
                  <a:cubicBezTo>
                    <a:pt x="449" y="974"/>
                    <a:pt x="437" y="975"/>
                    <a:pt x="424" y="975"/>
                  </a:cubicBezTo>
                  <a:cubicBezTo>
                    <a:pt x="268" y="975"/>
                    <a:pt x="122" y="838"/>
                    <a:pt x="122" y="681"/>
                  </a:cubicBezTo>
                  <a:cubicBezTo>
                    <a:pt x="97" y="511"/>
                    <a:pt x="146" y="316"/>
                    <a:pt x="243" y="170"/>
                  </a:cubicBezTo>
                  <a:cubicBezTo>
                    <a:pt x="292" y="122"/>
                    <a:pt x="365" y="98"/>
                    <a:pt x="437" y="98"/>
                  </a:cubicBezTo>
                  <a:cubicBezTo>
                    <a:pt x="452" y="90"/>
                    <a:pt x="466" y="88"/>
                    <a:pt x="480" y="88"/>
                  </a:cubicBezTo>
                  <a:close/>
                  <a:moveTo>
                    <a:pt x="437" y="0"/>
                  </a:moveTo>
                  <a:cubicBezTo>
                    <a:pt x="340" y="0"/>
                    <a:pt x="243" y="49"/>
                    <a:pt x="170" y="122"/>
                  </a:cubicBezTo>
                  <a:cubicBezTo>
                    <a:pt x="49" y="292"/>
                    <a:pt x="0" y="511"/>
                    <a:pt x="24" y="705"/>
                  </a:cubicBezTo>
                  <a:cubicBezTo>
                    <a:pt x="24" y="910"/>
                    <a:pt x="195" y="1072"/>
                    <a:pt x="396" y="1072"/>
                  </a:cubicBezTo>
                  <a:cubicBezTo>
                    <a:pt x="410" y="1072"/>
                    <a:pt x="423" y="1071"/>
                    <a:pt x="437" y="1069"/>
                  </a:cubicBezTo>
                  <a:cubicBezTo>
                    <a:pt x="656" y="1069"/>
                    <a:pt x="875" y="972"/>
                    <a:pt x="1045" y="826"/>
                  </a:cubicBezTo>
                  <a:cubicBezTo>
                    <a:pt x="1069" y="753"/>
                    <a:pt x="1093" y="705"/>
                    <a:pt x="1069" y="632"/>
                  </a:cubicBezTo>
                  <a:cubicBezTo>
                    <a:pt x="1006" y="548"/>
                    <a:pt x="906" y="482"/>
                    <a:pt x="801" y="482"/>
                  </a:cubicBezTo>
                  <a:cubicBezTo>
                    <a:pt x="785" y="482"/>
                    <a:pt x="769" y="483"/>
                    <a:pt x="753" y="486"/>
                  </a:cubicBezTo>
                  <a:lnTo>
                    <a:pt x="656" y="486"/>
                  </a:lnTo>
                  <a:cubicBezTo>
                    <a:pt x="705" y="365"/>
                    <a:pt x="680" y="219"/>
                    <a:pt x="632" y="98"/>
                  </a:cubicBezTo>
                  <a:cubicBezTo>
                    <a:pt x="583" y="49"/>
                    <a:pt x="510" y="0"/>
                    <a:pt x="437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" name="Google Shape;199;p6"/>
            <p:cNvSpPr/>
            <p:nvPr/>
          </p:nvSpPr>
          <p:spPr>
            <a:xfrm rot="-1688081">
              <a:off x="8097840" y="455886"/>
              <a:ext cx="197730" cy="172533"/>
            </a:xfrm>
            <a:custGeom>
              <a:avLst/>
              <a:gdLst/>
              <a:ahLst/>
              <a:cxnLst/>
              <a:rect l="l" t="t" r="r" b="b"/>
              <a:pathLst>
                <a:path w="997" h="868" extrusionOk="0">
                  <a:moveTo>
                    <a:pt x="405" y="1"/>
                  </a:moveTo>
                  <a:cubicBezTo>
                    <a:pt x="214" y="1"/>
                    <a:pt x="67" y="97"/>
                    <a:pt x="49" y="168"/>
                  </a:cubicBezTo>
                  <a:cubicBezTo>
                    <a:pt x="0" y="363"/>
                    <a:pt x="49" y="557"/>
                    <a:pt x="195" y="703"/>
                  </a:cubicBezTo>
                  <a:cubicBezTo>
                    <a:pt x="350" y="801"/>
                    <a:pt x="529" y="867"/>
                    <a:pt x="667" y="867"/>
                  </a:cubicBezTo>
                  <a:cubicBezTo>
                    <a:pt x="767" y="867"/>
                    <a:pt x="844" y="833"/>
                    <a:pt x="875" y="751"/>
                  </a:cubicBezTo>
                  <a:cubicBezTo>
                    <a:pt x="996" y="484"/>
                    <a:pt x="875" y="168"/>
                    <a:pt x="632" y="47"/>
                  </a:cubicBezTo>
                  <a:cubicBezTo>
                    <a:pt x="553" y="14"/>
                    <a:pt x="476" y="1"/>
                    <a:pt x="40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" name="Google Shape;200;p6"/>
            <p:cNvSpPr/>
            <p:nvPr/>
          </p:nvSpPr>
          <p:spPr>
            <a:xfrm rot="-1688081">
              <a:off x="8096717" y="483916"/>
              <a:ext cx="91718" cy="96380"/>
            </a:xfrm>
            <a:custGeom>
              <a:avLst/>
              <a:gdLst/>
              <a:ahLst/>
              <a:cxnLst/>
              <a:rect l="l" t="t" r="r" b="b"/>
              <a:pathLst>
                <a:path w="463" h="487" extrusionOk="0">
                  <a:moveTo>
                    <a:pt x="462" y="0"/>
                  </a:moveTo>
                  <a:lnTo>
                    <a:pt x="1" y="486"/>
                  </a:lnTo>
                  <a:cubicBezTo>
                    <a:pt x="1" y="486"/>
                    <a:pt x="438" y="98"/>
                    <a:pt x="46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" name="Google Shape;201;p6"/>
            <p:cNvSpPr/>
            <p:nvPr/>
          </p:nvSpPr>
          <p:spPr>
            <a:xfrm rot="-1688081">
              <a:off x="8086977" y="473246"/>
              <a:ext cx="110777" cy="116608"/>
            </a:xfrm>
            <a:custGeom>
              <a:avLst/>
              <a:gdLst/>
              <a:ahLst/>
              <a:cxnLst/>
              <a:rect l="l" t="t" r="r" b="b"/>
              <a:pathLst>
                <a:path w="559" h="586" extrusionOk="0">
                  <a:moveTo>
                    <a:pt x="504" y="1"/>
                  </a:moveTo>
                  <a:cubicBezTo>
                    <a:pt x="487" y="1"/>
                    <a:pt x="471" y="9"/>
                    <a:pt x="462" y="27"/>
                  </a:cubicBezTo>
                  <a:cubicBezTo>
                    <a:pt x="340" y="197"/>
                    <a:pt x="195" y="367"/>
                    <a:pt x="25" y="489"/>
                  </a:cubicBezTo>
                  <a:cubicBezTo>
                    <a:pt x="0" y="513"/>
                    <a:pt x="0" y="537"/>
                    <a:pt x="25" y="562"/>
                  </a:cubicBezTo>
                  <a:cubicBezTo>
                    <a:pt x="25" y="562"/>
                    <a:pt x="49" y="562"/>
                    <a:pt x="49" y="586"/>
                  </a:cubicBezTo>
                  <a:cubicBezTo>
                    <a:pt x="73" y="562"/>
                    <a:pt x="73" y="562"/>
                    <a:pt x="73" y="562"/>
                  </a:cubicBezTo>
                  <a:cubicBezTo>
                    <a:pt x="267" y="416"/>
                    <a:pt x="413" y="246"/>
                    <a:pt x="559" y="51"/>
                  </a:cubicBezTo>
                  <a:cubicBezTo>
                    <a:pt x="559" y="21"/>
                    <a:pt x="531" y="1"/>
                    <a:pt x="504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" name="Google Shape;202;p6"/>
            <p:cNvSpPr/>
            <p:nvPr/>
          </p:nvSpPr>
          <p:spPr>
            <a:xfrm rot="-1688081">
              <a:off x="8145696" y="484405"/>
              <a:ext cx="102438" cy="116608"/>
            </a:xfrm>
            <a:custGeom>
              <a:avLst/>
              <a:gdLst/>
              <a:ahLst/>
              <a:cxnLst/>
              <a:rect l="l" t="t" r="r" b="b"/>
              <a:pathLst>
                <a:path w="511" h="584" extrusionOk="0">
                  <a:moveTo>
                    <a:pt x="510" y="1"/>
                  </a:moveTo>
                  <a:lnTo>
                    <a:pt x="0" y="584"/>
                  </a:lnTo>
                  <a:cubicBezTo>
                    <a:pt x="194" y="390"/>
                    <a:pt x="365" y="195"/>
                    <a:pt x="5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" name="Google Shape;203;p6"/>
            <p:cNvSpPr/>
            <p:nvPr/>
          </p:nvSpPr>
          <p:spPr>
            <a:xfrm rot="-1688081">
              <a:off x="8134246" y="477399"/>
              <a:ext cx="125070" cy="133266"/>
            </a:xfrm>
            <a:custGeom>
              <a:avLst/>
              <a:gdLst/>
              <a:ahLst/>
              <a:cxnLst/>
              <a:rect l="l" t="t" r="r" b="b"/>
              <a:pathLst>
                <a:path w="632" h="667" extrusionOk="0">
                  <a:moveTo>
                    <a:pt x="563" y="1"/>
                  </a:moveTo>
                  <a:cubicBezTo>
                    <a:pt x="547" y="1"/>
                    <a:pt x="535" y="18"/>
                    <a:pt x="535" y="35"/>
                  </a:cubicBezTo>
                  <a:cubicBezTo>
                    <a:pt x="389" y="254"/>
                    <a:pt x="219" y="448"/>
                    <a:pt x="25" y="594"/>
                  </a:cubicBezTo>
                  <a:cubicBezTo>
                    <a:pt x="0" y="618"/>
                    <a:pt x="0" y="642"/>
                    <a:pt x="25" y="667"/>
                  </a:cubicBezTo>
                  <a:lnTo>
                    <a:pt x="97" y="667"/>
                  </a:lnTo>
                  <a:cubicBezTo>
                    <a:pt x="292" y="496"/>
                    <a:pt x="486" y="278"/>
                    <a:pt x="632" y="59"/>
                  </a:cubicBezTo>
                  <a:cubicBezTo>
                    <a:pt x="632" y="35"/>
                    <a:pt x="608" y="11"/>
                    <a:pt x="583" y="11"/>
                  </a:cubicBezTo>
                  <a:cubicBezTo>
                    <a:pt x="576" y="3"/>
                    <a:pt x="569" y="1"/>
                    <a:pt x="563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" name="Google Shape;204;p6"/>
            <p:cNvSpPr/>
            <p:nvPr/>
          </p:nvSpPr>
          <p:spPr>
            <a:xfrm rot="-1688081">
              <a:off x="7849333" y="474447"/>
              <a:ext cx="145319" cy="57114"/>
            </a:xfrm>
            <a:custGeom>
              <a:avLst/>
              <a:gdLst/>
              <a:ahLst/>
              <a:cxnLst/>
              <a:rect l="l" t="t" r="r" b="b"/>
              <a:pathLst>
                <a:path w="729" h="287" extrusionOk="0">
                  <a:moveTo>
                    <a:pt x="254" y="0"/>
                  </a:moveTo>
                  <a:cubicBezTo>
                    <a:pt x="184" y="0"/>
                    <a:pt x="114" y="14"/>
                    <a:pt x="49" y="43"/>
                  </a:cubicBezTo>
                  <a:cubicBezTo>
                    <a:pt x="0" y="68"/>
                    <a:pt x="25" y="140"/>
                    <a:pt x="73" y="140"/>
                  </a:cubicBezTo>
                  <a:cubicBezTo>
                    <a:pt x="133" y="118"/>
                    <a:pt x="196" y="107"/>
                    <a:pt x="258" y="107"/>
                  </a:cubicBezTo>
                  <a:cubicBezTo>
                    <a:pt x="396" y="107"/>
                    <a:pt x="531" y="161"/>
                    <a:pt x="632" y="262"/>
                  </a:cubicBezTo>
                  <a:cubicBezTo>
                    <a:pt x="656" y="286"/>
                    <a:pt x="656" y="286"/>
                    <a:pt x="680" y="286"/>
                  </a:cubicBezTo>
                  <a:lnTo>
                    <a:pt x="705" y="286"/>
                  </a:lnTo>
                  <a:cubicBezTo>
                    <a:pt x="729" y="262"/>
                    <a:pt x="729" y="213"/>
                    <a:pt x="705" y="213"/>
                  </a:cubicBezTo>
                  <a:cubicBezTo>
                    <a:pt x="585" y="77"/>
                    <a:pt x="418" y="0"/>
                    <a:pt x="254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" name="Google Shape;205;p6"/>
            <p:cNvSpPr/>
            <p:nvPr/>
          </p:nvSpPr>
          <p:spPr>
            <a:xfrm rot="-1688081">
              <a:off x="8204018" y="501822"/>
              <a:ext cx="77425" cy="91621"/>
            </a:xfrm>
            <a:custGeom>
              <a:avLst/>
              <a:gdLst/>
              <a:ahLst/>
              <a:cxnLst/>
              <a:rect l="l" t="t" r="r" b="b"/>
              <a:pathLst>
                <a:path w="389" h="462" extrusionOk="0">
                  <a:moveTo>
                    <a:pt x="389" y="0"/>
                  </a:moveTo>
                  <a:lnTo>
                    <a:pt x="0" y="462"/>
                  </a:lnTo>
                  <a:cubicBezTo>
                    <a:pt x="0" y="462"/>
                    <a:pt x="364" y="146"/>
                    <a:pt x="38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" name="Google Shape;206;p6"/>
            <p:cNvSpPr/>
            <p:nvPr/>
          </p:nvSpPr>
          <p:spPr>
            <a:xfrm rot="-1688081">
              <a:off x="8189668" y="491995"/>
              <a:ext cx="101247" cy="111848"/>
            </a:xfrm>
            <a:custGeom>
              <a:avLst/>
              <a:gdLst/>
              <a:ahLst/>
              <a:cxnLst/>
              <a:rect l="l" t="t" r="r" b="b"/>
              <a:pathLst>
                <a:path w="511" h="566" extrusionOk="0">
                  <a:moveTo>
                    <a:pt x="462" y="1"/>
                  </a:moveTo>
                  <a:cubicBezTo>
                    <a:pt x="444" y="1"/>
                    <a:pt x="425" y="19"/>
                    <a:pt x="413" y="55"/>
                  </a:cubicBezTo>
                  <a:cubicBezTo>
                    <a:pt x="389" y="152"/>
                    <a:pt x="170" y="371"/>
                    <a:pt x="24" y="468"/>
                  </a:cubicBezTo>
                  <a:cubicBezTo>
                    <a:pt x="0" y="493"/>
                    <a:pt x="0" y="517"/>
                    <a:pt x="24" y="541"/>
                  </a:cubicBezTo>
                  <a:cubicBezTo>
                    <a:pt x="24" y="541"/>
                    <a:pt x="49" y="565"/>
                    <a:pt x="73" y="565"/>
                  </a:cubicBezTo>
                  <a:cubicBezTo>
                    <a:pt x="73" y="565"/>
                    <a:pt x="73" y="541"/>
                    <a:pt x="73" y="541"/>
                  </a:cubicBezTo>
                  <a:cubicBezTo>
                    <a:pt x="122" y="493"/>
                    <a:pt x="486" y="225"/>
                    <a:pt x="510" y="55"/>
                  </a:cubicBezTo>
                  <a:cubicBezTo>
                    <a:pt x="498" y="19"/>
                    <a:pt x="480" y="1"/>
                    <a:pt x="462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" name="Google Shape;207;p6"/>
            <p:cNvSpPr/>
            <p:nvPr/>
          </p:nvSpPr>
          <p:spPr>
            <a:xfrm rot="-1688081">
              <a:off x="7906533" y="365424"/>
              <a:ext cx="77425" cy="139215"/>
            </a:xfrm>
            <a:custGeom>
              <a:avLst/>
              <a:gdLst/>
              <a:ahLst/>
              <a:cxnLst/>
              <a:rect l="l" t="t" r="r" b="b"/>
              <a:pathLst>
                <a:path w="390" h="699" extrusionOk="0">
                  <a:moveTo>
                    <a:pt x="158" y="0"/>
                  </a:moveTo>
                  <a:cubicBezTo>
                    <a:pt x="146" y="0"/>
                    <a:pt x="134" y="6"/>
                    <a:pt x="122" y="18"/>
                  </a:cubicBezTo>
                  <a:cubicBezTo>
                    <a:pt x="0" y="237"/>
                    <a:pt x="98" y="529"/>
                    <a:pt x="292" y="699"/>
                  </a:cubicBezTo>
                  <a:lnTo>
                    <a:pt x="365" y="699"/>
                  </a:lnTo>
                  <a:cubicBezTo>
                    <a:pt x="389" y="674"/>
                    <a:pt x="389" y="650"/>
                    <a:pt x="365" y="626"/>
                  </a:cubicBezTo>
                  <a:cubicBezTo>
                    <a:pt x="171" y="504"/>
                    <a:pt x="122" y="261"/>
                    <a:pt x="195" y="67"/>
                  </a:cubicBezTo>
                  <a:cubicBezTo>
                    <a:pt x="219" y="43"/>
                    <a:pt x="219" y="18"/>
                    <a:pt x="195" y="18"/>
                  </a:cubicBezTo>
                  <a:cubicBezTo>
                    <a:pt x="183" y="6"/>
                    <a:pt x="171" y="0"/>
                    <a:pt x="158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" name="Google Shape;208;p6"/>
            <p:cNvSpPr/>
            <p:nvPr/>
          </p:nvSpPr>
          <p:spPr>
            <a:xfrm rot="-1688081">
              <a:off x="8626992" y="406417"/>
              <a:ext cx="366872" cy="1042332"/>
            </a:xfrm>
            <a:custGeom>
              <a:avLst/>
              <a:gdLst/>
              <a:ahLst/>
              <a:cxnLst/>
              <a:rect l="l" t="t" r="r" b="b"/>
              <a:pathLst>
                <a:path w="1848" h="5242" extrusionOk="0">
                  <a:moveTo>
                    <a:pt x="156" y="1"/>
                  </a:moveTo>
                  <a:cubicBezTo>
                    <a:pt x="122" y="1"/>
                    <a:pt x="86" y="7"/>
                    <a:pt x="49" y="19"/>
                  </a:cubicBezTo>
                  <a:cubicBezTo>
                    <a:pt x="25" y="19"/>
                    <a:pt x="1" y="43"/>
                    <a:pt x="1" y="68"/>
                  </a:cubicBezTo>
                  <a:cubicBezTo>
                    <a:pt x="25" y="92"/>
                    <a:pt x="25" y="116"/>
                    <a:pt x="49" y="116"/>
                  </a:cubicBezTo>
                  <a:lnTo>
                    <a:pt x="74" y="92"/>
                  </a:lnTo>
                  <a:lnTo>
                    <a:pt x="244" y="92"/>
                  </a:lnTo>
                  <a:cubicBezTo>
                    <a:pt x="251" y="99"/>
                    <a:pt x="258" y="102"/>
                    <a:pt x="265" y="102"/>
                  </a:cubicBezTo>
                  <a:cubicBezTo>
                    <a:pt x="280" y="102"/>
                    <a:pt x="292" y="85"/>
                    <a:pt x="292" y="68"/>
                  </a:cubicBezTo>
                  <a:cubicBezTo>
                    <a:pt x="292" y="43"/>
                    <a:pt x="268" y="19"/>
                    <a:pt x="244" y="19"/>
                  </a:cubicBezTo>
                  <a:cubicBezTo>
                    <a:pt x="220" y="7"/>
                    <a:pt x="189" y="1"/>
                    <a:pt x="156" y="1"/>
                  </a:cubicBezTo>
                  <a:close/>
                  <a:moveTo>
                    <a:pt x="438" y="43"/>
                  </a:moveTo>
                  <a:cubicBezTo>
                    <a:pt x="414" y="43"/>
                    <a:pt x="390" y="68"/>
                    <a:pt x="390" y="92"/>
                  </a:cubicBezTo>
                  <a:cubicBezTo>
                    <a:pt x="390" y="116"/>
                    <a:pt x="390" y="141"/>
                    <a:pt x="414" y="141"/>
                  </a:cubicBezTo>
                  <a:cubicBezTo>
                    <a:pt x="487" y="165"/>
                    <a:pt x="535" y="165"/>
                    <a:pt x="584" y="189"/>
                  </a:cubicBezTo>
                  <a:lnTo>
                    <a:pt x="608" y="189"/>
                  </a:lnTo>
                  <a:cubicBezTo>
                    <a:pt x="632" y="189"/>
                    <a:pt x="632" y="189"/>
                    <a:pt x="657" y="165"/>
                  </a:cubicBezTo>
                  <a:cubicBezTo>
                    <a:pt x="657" y="141"/>
                    <a:pt x="657" y="116"/>
                    <a:pt x="632" y="116"/>
                  </a:cubicBezTo>
                  <a:cubicBezTo>
                    <a:pt x="560" y="92"/>
                    <a:pt x="511" y="68"/>
                    <a:pt x="438" y="43"/>
                  </a:cubicBezTo>
                  <a:close/>
                  <a:moveTo>
                    <a:pt x="778" y="195"/>
                  </a:moveTo>
                  <a:cubicBezTo>
                    <a:pt x="766" y="195"/>
                    <a:pt x="754" y="201"/>
                    <a:pt x="754" y="213"/>
                  </a:cubicBezTo>
                  <a:cubicBezTo>
                    <a:pt x="730" y="238"/>
                    <a:pt x="730" y="262"/>
                    <a:pt x="754" y="286"/>
                  </a:cubicBezTo>
                  <a:cubicBezTo>
                    <a:pt x="803" y="311"/>
                    <a:pt x="851" y="359"/>
                    <a:pt x="875" y="384"/>
                  </a:cubicBezTo>
                  <a:cubicBezTo>
                    <a:pt x="900" y="408"/>
                    <a:pt x="900" y="408"/>
                    <a:pt x="924" y="408"/>
                  </a:cubicBezTo>
                  <a:lnTo>
                    <a:pt x="973" y="408"/>
                  </a:lnTo>
                  <a:cubicBezTo>
                    <a:pt x="973" y="384"/>
                    <a:pt x="973" y="359"/>
                    <a:pt x="973" y="335"/>
                  </a:cubicBezTo>
                  <a:cubicBezTo>
                    <a:pt x="924" y="286"/>
                    <a:pt x="875" y="238"/>
                    <a:pt x="803" y="213"/>
                  </a:cubicBezTo>
                  <a:cubicBezTo>
                    <a:pt x="803" y="201"/>
                    <a:pt x="790" y="195"/>
                    <a:pt x="778" y="195"/>
                  </a:cubicBezTo>
                  <a:close/>
                  <a:moveTo>
                    <a:pt x="1033" y="438"/>
                  </a:moveTo>
                  <a:cubicBezTo>
                    <a:pt x="1021" y="438"/>
                    <a:pt x="1009" y="444"/>
                    <a:pt x="997" y="456"/>
                  </a:cubicBezTo>
                  <a:cubicBezTo>
                    <a:pt x="973" y="456"/>
                    <a:pt x="973" y="505"/>
                    <a:pt x="997" y="529"/>
                  </a:cubicBezTo>
                  <a:cubicBezTo>
                    <a:pt x="1021" y="578"/>
                    <a:pt x="1045" y="626"/>
                    <a:pt x="1070" y="675"/>
                  </a:cubicBezTo>
                  <a:cubicBezTo>
                    <a:pt x="1070" y="699"/>
                    <a:pt x="1094" y="724"/>
                    <a:pt x="1118" y="724"/>
                  </a:cubicBezTo>
                  <a:lnTo>
                    <a:pt x="1118" y="699"/>
                  </a:lnTo>
                  <a:cubicBezTo>
                    <a:pt x="1143" y="675"/>
                    <a:pt x="1167" y="651"/>
                    <a:pt x="1143" y="626"/>
                  </a:cubicBezTo>
                  <a:cubicBezTo>
                    <a:pt x="1118" y="578"/>
                    <a:pt x="1094" y="505"/>
                    <a:pt x="1070" y="456"/>
                  </a:cubicBezTo>
                  <a:cubicBezTo>
                    <a:pt x="1058" y="444"/>
                    <a:pt x="1045" y="438"/>
                    <a:pt x="1033" y="438"/>
                  </a:cubicBezTo>
                  <a:close/>
                  <a:moveTo>
                    <a:pt x="1143" y="796"/>
                  </a:moveTo>
                  <a:cubicBezTo>
                    <a:pt x="1118" y="821"/>
                    <a:pt x="1118" y="845"/>
                    <a:pt x="1118" y="869"/>
                  </a:cubicBezTo>
                  <a:cubicBezTo>
                    <a:pt x="1118" y="918"/>
                    <a:pt x="1143" y="991"/>
                    <a:pt x="1143" y="991"/>
                  </a:cubicBezTo>
                  <a:lnTo>
                    <a:pt x="1143" y="1039"/>
                  </a:lnTo>
                  <a:cubicBezTo>
                    <a:pt x="1143" y="1064"/>
                    <a:pt x="1167" y="1088"/>
                    <a:pt x="1191" y="1088"/>
                  </a:cubicBezTo>
                  <a:cubicBezTo>
                    <a:pt x="1215" y="1088"/>
                    <a:pt x="1240" y="1064"/>
                    <a:pt x="1240" y="1039"/>
                  </a:cubicBezTo>
                  <a:cubicBezTo>
                    <a:pt x="1240" y="1015"/>
                    <a:pt x="1240" y="1015"/>
                    <a:pt x="1240" y="991"/>
                  </a:cubicBezTo>
                  <a:cubicBezTo>
                    <a:pt x="1215" y="942"/>
                    <a:pt x="1215" y="894"/>
                    <a:pt x="1215" y="845"/>
                  </a:cubicBezTo>
                  <a:cubicBezTo>
                    <a:pt x="1191" y="821"/>
                    <a:pt x="1167" y="796"/>
                    <a:pt x="1143" y="796"/>
                  </a:cubicBezTo>
                  <a:close/>
                  <a:moveTo>
                    <a:pt x="1191" y="1185"/>
                  </a:moveTo>
                  <a:cubicBezTo>
                    <a:pt x="1167" y="1185"/>
                    <a:pt x="1143" y="1209"/>
                    <a:pt x="1143" y="1234"/>
                  </a:cubicBezTo>
                  <a:cubicBezTo>
                    <a:pt x="1143" y="1282"/>
                    <a:pt x="1143" y="1355"/>
                    <a:pt x="1118" y="1404"/>
                  </a:cubicBezTo>
                  <a:cubicBezTo>
                    <a:pt x="1118" y="1428"/>
                    <a:pt x="1143" y="1452"/>
                    <a:pt x="1167" y="1452"/>
                  </a:cubicBezTo>
                  <a:cubicBezTo>
                    <a:pt x="1191" y="1452"/>
                    <a:pt x="1215" y="1452"/>
                    <a:pt x="1215" y="1428"/>
                  </a:cubicBezTo>
                  <a:cubicBezTo>
                    <a:pt x="1215" y="1355"/>
                    <a:pt x="1240" y="1307"/>
                    <a:pt x="1240" y="1234"/>
                  </a:cubicBezTo>
                  <a:cubicBezTo>
                    <a:pt x="1240" y="1209"/>
                    <a:pt x="1215" y="1185"/>
                    <a:pt x="1191" y="1185"/>
                  </a:cubicBezTo>
                  <a:close/>
                  <a:moveTo>
                    <a:pt x="1107" y="1549"/>
                  </a:moveTo>
                  <a:cubicBezTo>
                    <a:pt x="1093" y="1549"/>
                    <a:pt x="1078" y="1557"/>
                    <a:pt x="1070" y="1574"/>
                  </a:cubicBezTo>
                  <a:cubicBezTo>
                    <a:pt x="1045" y="1622"/>
                    <a:pt x="997" y="1695"/>
                    <a:pt x="973" y="1744"/>
                  </a:cubicBezTo>
                  <a:cubicBezTo>
                    <a:pt x="948" y="1744"/>
                    <a:pt x="948" y="1792"/>
                    <a:pt x="973" y="1792"/>
                  </a:cubicBezTo>
                  <a:lnTo>
                    <a:pt x="1045" y="1792"/>
                  </a:lnTo>
                  <a:cubicBezTo>
                    <a:pt x="1094" y="1744"/>
                    <a:pt x="1118" y="1671"/>
                    <a:pt x="1143" y="1622"/>
                  </a:cubicBezTo>
                  <a:cubicBezTo>
                    <a:pt x="1158" y="1575"/>
                    <a:pt x="1133" y="1549"/>
                    <a:pt x="1107" y="1549"/>
                  </a:cubicBezTo>
                  <a:close/>
                  <a:moveTo>
                    <a:pt x="438" y="1792"/>
                  </a:moveTo>
                  <a:cubicBezTo>
                    <a:pt x="394" y="1792"/>
                    <a:pt x="390" y="1893"/>
                    <a:pt x="426" y="1893"/>
                  </a:cubicBezTo>
                  <a:cubicBezTo>
                    <a:pt x="430" y="1893"/>
                    <a:pt x="434" y="1892"/>
                    <a:pt x="438" y="1890"/>
                  </a:cubicBezTo>
                  <a:lnTo>
                    <a:pt x="632" y="1890"/>
                  </a:lnTo>
                  <a:cubicBezTo>
                    <a:pt x="657" y="1890"/>
                    <a:pt x="681" y="1890"/>
                    <a:pt x="681" y="1841"/>
                  </a:cubicBezTo>
                  <a:cubicBezTo>
                    <a:pt x="681" y="1817"/>
                    <a:pt x="657" y="1817"/>
                    <a:pt x="632" y="1792"/>
                  </a:cubicBezTo>
                  <a:close/>
                  <a:moveTo>
                    <a:pt x="244" y="1841"/>
                  </a:moveTo>
                  <a:cubicBezTo>
                    <a:pt x="171" y="1865"/>
                    <a:pt x="98" y="1914"/>
                    <a:pt x="74" y="1963"/>
                  </a:cubicBezTo>
                  <a:cubicBezTo>
                    <a:pt x="49" y="1987"/>
                    <a:pt x="49" y="2011"/>
                    <a:pt x="74" y="2011"/>
                  </a:cubicBezTo>
                  <a:cubicBezTo>
                    <a:pt x="74" y="2023"/>
                    <a:pt x="74" y="2029"/>
                    <a:pt x="77" y="2029"/>
                  </a:cubicBezTo>
                  <a:cubicBezTo>
                    <a:pt x="80" y="2029"/>
                    <a:pt x="86" y="2023"/>
                    <a:pt x="98" y="2011"/>
                  </a:cubicBezTo>
                  <a:cubicBezTo>
                    <a:pt x="98" y="2023"/>
                    <a:pt x="104" y="2029"/>
                    <a:pt x="110" y="2029"/>
                  </a:cubicBezTo>
                  <a:cubicBezTo>
                    <a:pt x="116" y="2029"/>
                    <a:pt x="122" y="2023"/>
                    <a:pt x="122" y="2011"/>
                  </a:cubicBezTo>
                  <a:cubicBezTo>
                    <a:pt x="171" y="1987"/>
                    <a:pt x="220" y="1938"/>
                    <a:pt x="268" y="1938"/>
                  </a:cubicBezTo>
                  <a:cubicBezTo>
                    <a:pt x="292" y="1938"/>
                    <a:pt x="317" y="1914"/>
                    <a:pt x="292" y="1865"/>
                  </a:cubicBezTo>
                  <a:cubicBezTo>
                    <a:pt x="292" y="1841"/>
                    <a:pt x="268" y="1841"/>
                    <a:pt x="244" y="1841"/>
                  </a:cubicBezTo>
                  <a:close/>
                  <a:moveTo>
                    <a:pt x="803" y="1841"/>
                  </a:moveTo>
                  <a:cubicBezTo>
                    <a:pt x="778" y="1841"/>
                    <a:pt x="754" y="1841"/>
                    <a:pt x="754" y="1865"/>
                  </a:cubicBezTo>
                  <a:cubicBezTo>
                    <a:pt x="754" y="1890"/>
                    <a:pt x="754" y="1914"/>
                    <a:pt x="778" y="1938"/>
                  </a:cubicBezTo>
                  <a:lnTo>
                    <a:pt x="705" y="1987"/>
                  </a:lnTo>
                  <a:cubicBezTo>
                    <a:pt x="681" y="2011"/>
                    <a:pt x="681" y="2035"/>
                    <a:pt x="705" y="2060"/>
                  </a:cubicBezTo>
                  <a:lnTo>
                    <a:pt x="754" y="2060"/>
                  </a:lnTo>
                  <a:cubicBezTo>
                    <a:pt x="754" y="2060"/>
                    <a:pt x="754" y="2060"/>
                    <a:pt x="754" y="2035"/>
                  </a:cubicBezTo>
                  <a:cubicBezTo>
                    <a:pt x="803" y="2011"/>
                    <a:pt x="827" y="1987"/>
                    <a:pt x="875" y="1938"/>
                  </a:cubicBezTo>
                  <a:lnTo>
                    <a:pt x="948" y="1963"/>
                  </a:lnTo>
                  <a:cubicBezTo>
                    <a:pt x="955" y="1970"/>
                    <a:pt x="963" y="1973"/>
                    <a:pt x="970" y="1973"/>
                  </a:cubicBezTo>
                  <a:cubicBezTo>
                    <a:pt x="987" y="1973"/>
                    <a:pt x="1004" y="1955"/>
                    <a:pt x="1021" y="1938"/>
                  </a:cubicBezTo>
                  <a:cubicBezTo>
                    <a:pt x="1021" y="1914"/>
                    <a:pt x="997" y="1890"/>
                    <a:pt x="997" y="1890"/>
                  </a:cubicBezTo>
                  <a:lnTo>
                    <a:pt x="900" y="1841"/>
                  </a:lnTo>
                  <a:close/>
                  <a:moveTo>
                    <a:pt x="1143" y="1993"/>
                  </a:moveTo>
                  <a:cubicBezTo>
                    <a:pt x="1130" y="1993"/>
                    <a:pt x="1118" y="1999"/>
                    <a:pt x="1118" y="2011"/>
                  </a:cubicBezTo>
                  <a:cubicBezTo>
                    <a:pt x="1094" y="2035"/>
                    <a:pt x="1094" y="2060"/>
                    <a:pt x="1118" y="2084"/>
                  </a:cubicBezTo>
                  <a:cubicBezTo>
                    <a:pt x="1167" y="2108"/>
                    <a:pt x="1191" y="2157"/>
                    <a:pt x="1240" y="2205"/>
                  </a:cubicBezTo>
                  <a:cubicBezTo>
                    <a:pt x="1240" y="2205"/>
                    <a:pt x="1264" y="2205"/>
                    <a:pt x="1264" y="2230"/>
                  </a:cubicBezTo>
                  <a:lnTo>
                    <a:pt x="1313" y="2230"/>
                  </a:lnTo>
                  <a:cubicBezTo>
                    <a:pt x="1337" y="2205"/>
                    <a:pt x="1337" y="2181"/>
                    <a:pt x="1313" y="2157"/>
                  </a:cubicBezTo>
                  <a:cubicBezTo>
                    <a:pt x="1264" y="2108"/>
                    <a:pt x="1215" y="2060"/>
                    <a:pt x="1167" y="2011"/>
                  </a:cubicBezTo>
                  <a:cubicBezTo>
                    <a:pt x="1167" y="1999"/>
                    <a:pt x="1155" y="1993"/>
                    <a:pt x="1143" y="1993"/>
                  </a:cubicBezTo>
                  <a:close/>
                  <a:moveTo>
                    <a:pt x="585" y="2074"/>
                  </a:moveTo>
                  <a:cubicBezTo>
                    <a:pt x="576" y="2074"/>
                    <a:pt x="567" y="2077"/>
                    <a:pt x="560" y="2084"/>
                  </a:cubicBezTo>
                  <a:cubicBezTo>
                    <a:pt x="511" y="2108"/>
                    <a:pt x="462" y="2133"/>
                    <a:pt x="414" y="2157"/>
                  </a:cubicBezTo>
                  <a:cubicBezTo>
                    <a:pt x="365" y="2157"/>
                    <a:pt x="365" y="2230"/>
                    <a:pt x="414" y="2254"/>
                  </a:cubicBezTo>
                  <a:lnTo>
                    <a:pt x="438" y="2230"/>
                  </a:lnTo>
                  <a:cubicBezTo>
                    <a:pt x="487" y="2205"/>
                    <a:pt x="560" y="2181"/>
                    <a:pt x="608" y="2157"/>
                  </a:cubicBezTo>
                  <a:cubicBezTo>
                    <a:pt x="632" y="2157"/>
                    <a:pt x="632" y="2133"/>
                    <a:pt x="632" y="2108"/>
                  </a:cubicBezTo>
                  <a:cubicBezTo>
                    <a:pt x="632" y="2091"/>
                    <a:pt x="608" y="2074"/>
                    <a:pt x="585" y="2074"/>
                  </a:cubicBezTo>
                  <a:close/>
                  <a:moveTo>
                    <a:pt x="49" y="2108"/>
                  </a:moveTo>
                  <a:cubicBezTo>
                    <a:pt x="25" y="2133"/>
                    <a:pt x="1" y="2157"/>
                    <a:pt x="25" y="2181"/>
                  </a:cubicBezTo>
                  <a:cubicBezTo>
                    <a:pt x="74" y="2230"/>
                    <a:pt x="147" y="2278"/>
                    <a:pt x="220" y="2278"/>
                  </a:cubicBezTo>
                  <a:lnTo>
                    <a:pt x="244" y="2278"/>
                  </a:lnTo>
                  <a:cubicBezTo>
                    <a:pt x="244" y="2278"/>
                    <a:pt x="268" y="2254"/>
                    <a:pt x="268" y="2230"/>
                  </a:cubicBezTo>
                  <a:cubicBezTo>
                    <a:pt x="268" y="2205"/>
                    <a:pt x="244" y="2181"/>
                    <a:pt x="220" y="2181"/>
                  </a:cubicBezTo>
                  <a:cubicBezTo>
                    <a:pt x="195" y="2181"/>
                    <a:pt x="122" y="2181"/>
                    <a:pt x="98" y="2133"/>
                  </a:cubicBezTo>
                  <a:cubicBezTo>
                    <a:pt x="98" y="2108"/>
                    <a:pt x="74" y="2108"/>
                    <a:pt x="49" y="2108"/>
                  </a:cubicBezTo>
                  <a:close/>
                  <a:moveTo>
                    <a:pt x="1361" y="2278"/>
                  </a:moveTo>
                  <a:cubicBezTo>
                    <a:pt x="1337" y="2303"/>
                    <a:pt x="1313" y="2327"/>
                    <a:pt x="1337" y="2351"/>
                  </a:cubicBezTo>
                  <a:cubicBezTo>
                    <a:pt x="1337" y="2400"/>
                    <a:pt x="1361" y="2448"/>
                    <a:pt x="1361" y="2521"/>
                  </a:cubicBezTo>
                  <a:cubicBezTo>
                    <a:pt x="1361" y="2546"/>
                    <a:pt x="1386" y="2570"/>
                    <a:pt x="1410" y="2570"/>
                  </a:cubicBezTo>
                  <a:cubicBezTo>
                    <a:pt x="1434" y="2570"/>
                    <a:pt x="1458" y="2546"/>
                    <a:pt x="1458" y="2521"/>
                  </a:cubicBezTo>
                  <a:cubicBezTo>
                    <a:pt x="1458" y="2448"/>
                    <a:pt x="1434" y="2375"/>
                    <a:pt x="1410" y="2327"/>
                  </a:cubicBezTo>
                  <a:cubicBezTo>
                    <a:pt x="1410" y="2303"/>
                    <a:pt x="1361" y="2278"/>
                    <a:pt x="1361" y="2278"/>
                  </a:cubicBezTo>
                  <a:close/>
                  <a:moveTo>
                    <a:pt x="1402" y="2657"/>
                  </a:moveTo>
                  <a:cubicBezTo>
                    <a:pt x="1383" y="2657"/>
                    <a:pt x="1378" y="2674"/>
                    <a:pt x="1361" y="2691"/>
                  </a:cubicBezTo>
                  <a:cubicBezTo>
                    <a:pt x="1361" y="2764"/>
                    <a:pt x="1337" y="2813"/>
                    <a:pt x="1313" y="2861"/>
                  </a:cubicBezTo>
                  <a:cubicBezTo>
                    <a:pt x="1313" y="2886"/>
                    <a:pt x="1337" y="2910"/>
                    <a:pt x="1361" y="2934"/>
                  </a:cubicBezTo>
                  <a:cubicBezTo>
                    <a:pt x="1386" y="2934"/>
                    <a:pt x="1410" y="2934"/>
                    <a:pt x="1410" y="2910"/>
                  </a:cubicBezTo>
                  <a:cubicBezTo>
                    <a:pt x="1434" y="2837"/>
                    <a:pt x="1458" y="2764"/>
                    <a:pt x="1458" y="2716"/>
                  </a:cubicBezTo>
                  <a:cubicBezTo>
                    <a:pt x="1458" y="2691"/>
                    <a:pt x="1458" y="2667"/>
                    <a:pt x="1434" y="2667"/>
                  </a:cubicBezTo>
                  <a:cubicBezTo>
                    <a:pt x="1420" y="2660"/>
                    <a:pt x="1410" y="2657"/>
                    <a:pt x="1402" y="2657"/>
                  </a:cubicBezTo>
                  <a:close/>
                  <a:moveTo>
                    <a:pt x="1288" y="3021"/>
                  </a:moveTo>
                  <a:cubicBezTo>
                    <a:pt x="1272" y="3021"/>
                    <a:pt x="1256" y="3031"/>
                    <a:pt x="1240" y="3031"/>
                  </a:cubicBezTo>
                  <a:lnTo>
                    <a:pt x="1167" y="3201"/>
                  </a:lnTo>
                  <a:cubicBezTo>
                    <a:pt x="1143" y="3226"/>
                    <a:pt x="1167" y="3250"/>
                    <a:pt x="1191" y="3274"/>
                  </a:cubicBezTo>
                  <a:cubicBezTo>
                    <a:pt x="1215" y="3274"/>
                    <a:pt x="1240" y="3274"/>
                    <a:pt x="1240" y="3250"/>
                  </a:cubicBezTo>
                  <a:cubicBezTo>
                    <a:pt x="1264" y="3201"/>
                    <a:pt x="1313" y="3153"/>
                    <a:pt x="1337" y="3080"/>
                  </a:cubicBezTo>
                  <a:cubicBezTo>
                    <a:pt x="1337" y="3056"/>
                    <a:pt x="1337" y="3031"/>
                    <a:pt x="1313" y="3031"/>
                  </a:cubicBezTo>
                  <a:cubicBezTo>
                    <a:pt x="1305" y="3023"/>
                    <a:pt x="1296" y="3021"/>
                    <a:pt x="1288" y="3021"/>
                  </a:cubicBezTo>
                  <a:close/>
                  <a:moveTo>
                    <a:pt x="1124" y="3351"/>
                  </a:moveTo>
                  <a:cubicBezTo>
                    <a:pt x="1112" y="3351"/>
                    <a:pt x="1101" y="3357"/>
                    <a:pt x="1094" y="3371"/>
                  </a:cubicBezTo>
                  <a:cubicBezTo>
                    <a:pt x="1045" y="3444"/>
                    <a:pt x="1021" y="3493"/>
                    <a:pt x="997" y="3542"/>
                  </a:cubicBezTo>
                  <a:cubicBezTo>
                    <a:pt x="973" y="3542"/>
                    <a:pt x="973" y="3566"/>
                    <a:pt x="997" y="3590"/>
                  </a:cubicBezTo>
                  <a:lnTo>
                    <a:pt x="1070" y="3590"/>
                  </a:lnTo>
                  <a:cubicBezTo>
                    <a:pt x="1094" y="3542"/>
                    <a:pt x="1143" y="3493"/>
                    <a:pt x="1167" y="3420"/>
                  </a:cubicBezTo>
                  <a:cubicBezTo>
                    <a:pt x="1184" y="3386"/>
                    <a:pt x="1153" y="3351"/>
                    <a:pt x="1124" y="3351"/>
                  </a:cubicBezTo>
                  <a:close/>
                  <a:moveTo>
                    <a:pt x="705" y="3566"/>
                  </a:moveTo>
                  <a:cubicBezTo>
                    <a:pt x="632" y="3566"/>
                    <a:pt x="560" y="3590"/>
                    <a:pt x="511" y="3639"/>
                  </a:cubicBezTo>
                  <a:cubicBezTo>
                    <a:pt x="487" y="3639"/>
                    <a:pt x="487" y="3687"/>
                    <a:pt x="511" y="3687"/>
                  </a:cubicBezTo>
                  <a:cubicBezTo>
                    <a:pt x="511" y="3699"/>
                    <a:pt x="511" y="3705"/>
                    <a:pt x="514" y="3705"/>
                  </a:cubicBezTo>
                  <a:cubicBezTo>
                    <a:pt x="517" y="3705"/>
                    <a:pt x="523" y="3699"/>
                    <a:pt x="535" y="3687"/>
                  </a:cubicBezTo>
                  <a:cubicBezTo>
                    <a:pt x="535" y="3687"/>
                    <a:pt x="535" y="3712"/>
                    <a:pt x="560" y="3712"/>
                  </a:cubicBezTo>
                  <a:cubicBezTo>
                    <a:pt x="608" y="3663"/>
                    <a:pt x="657" y="3663"/>
                    <a:pt x="705" y="3663"/>
                  </a:cubicBezTo>
                  <a:cubicBezTo>
                    <a:pt x="730" y="3663"/>
                    <a:pt x="754" y="3639"/>
                    <a:pt x="754" y="3614"/>
                  </a:cubicBezTo>
                  <a:cubicBezTo>
                    <a:pt x="754" y="3590"/>
                    <a:pt x="730" y="3566"/>
                    <a:pt x="705" y="3566"/>
                  </a:cubicBezTo>
                  <a:close/>
                  <a:moveTo>
                    <a:pt x="900" y="3590"/>
                  </a:moveTo>
                  <a:cubicBezTo>
                    <a:pt x="875" y="3590"/>
                    <a:pt x="851" y="3614"/>
                    <a:pt x="851" y="3639"/>
                  </a:cubicBezTo>
                  <a:cubicBezTo>
                    <a:pt x="827" y="3639"/>
                    <a:pt x="851" y="3663"/>
                    <a:pt x="851" y="3687"/>
                  </a:cubicBezTo>
                  <a:cubicBezTo>
                    <a:pt x="827" y="3736"/>
                    <a:pt x="778" y="3760"/>
                    <a:pt x="730" y="3809"/>
                  </a:cubicBezTo>
                  <a:cubicBezTo>
                    <a:pt x="730" y="3833"/>
                    <a:pt x="730" y="3857"/>
                    <a:pt x="730" y="3882"/>
                  </a:cubicBezTo>
                  <a:lnTo>
                    <a:pt x="803" y="3882"/>
                  </a:lnTo>
                  <a:cubicBezTo>
                    <a:pt x="851" y="3833"/>
                    <a:pt x="900" y="3784"/>
                    <a:pt x="948" y="3736"/>
                  </a:cubicBezTo>
                  <a:cubicBezTo>
                    <a:pt x="948" y="3736"/>
                    <a:pt x="948" y="3712"/>
                    <a:pt x="948" y="3712"/>
                  </a:cubicBezTo>
                  <a:cubicBezTo>
                    <a:pt x="973" y="3712"/>
                    <a:pt x="1021" y="3736"/>
                    <a:pt x="1045" y="3736"/>
                  </a:cubicBezTo>
                  <a:cubicBezTo>
                    <a:pt x="1053" y="3743"/>
                    <a:pt x="1060" y="3746"/>
                    <a:pt x="1067" y="3746"/>
                  </a:cubicBezTo>
                  <a:cubicBezTo>
                    <a:pt x="1084" y="3746"/>
                    <a:pt x="1101" y="3729"/>
                    <a:pt x="1118" y="3712"/>
                  </a:cubicBezTo>
                  <a:cubicBezTo>
                    <a:pt x="1118" y="3712"/>
                    <a:pt x="1118" y="3663"/>
                    <a:pt x="1094" y="3663"/>
                  </a:cubicBezTo>
                  <a:cubicBezTo>
                    <a:pt x="1021" y="3639"/>
                    <a:pt x="973" y="3614"/>
                    <a:pt x="900" y="3590"/>
                  </a:cubicBezTo>
                  <a:close/>
                  <a:moveTo>
                    <a:pt x="1231" y="3742"/>
                  </a:moveTo>
                  <a:cubicBezTo>
                    <a:pt x="1222" y="3742"/>
                    <a:pt x="1215" y="3748"/>
                    <a:pt x="1215" y="3760"/>
                  </a:cubicBezTo>
                  <a:cubicBezTo>
                    <a:pt x="1191" y="3784"/>
                    <a:pt x="1191" y="3809"/>
                    <a:pt x="1215" y="3833"/>
                  </a:cubicBezTo>
                  <a:cubicBezTo>
                    <a:pt x="1264" y="3857"/>
                    <a:pt x="1313" y="3882"/>
                    <a:pt x="1361" y="3930"/>
                  </a:cubicBezTo>
                  <a:lnTo>
                    <a:pt x="1386" y="3930"/>
                  </a:lnTo>
                  <a:cubicBezTo>
                    <a:pt x="1386" y="3930"/>
                    <a:pt x="1396" y="3941"/>
                    <a:pt x="1411" y="3941"/>
                  </a:cubicBezTo>
                  <a:cubicBezTo>
                    <a:pt x="1418" y="3941"/>
                    <a:pt x="1426" y="3938"/>
                    <a:pt x="1434" y="3930"/>
                  </a:cubicBezTo>
                  <a:cubicBezTo>
                    <a:pt x="1434" y="3930"/>
                    <a:pt x="1434" y="3882"/>
                    <a:pt x="1434" y="3882"/>
                  </a:cubicBezTo>
                  <a:cubicBezTo>
                    <a:pt x="1386" y="3833"/>
                    <a:pt x="1313" y="3784"/>
                    <a:pt x="1264" y="3760"/>
                  </a:cubicBezTo>
                  <a:cubicBezTo>
                    <a:pt x="1252" y="3748"/>
                    <a:pt x="1240" y="3742"/>
                    <a:pt x="1231" y="3742"/>
                  </a:cubicBezTo>
                  <a:close/>
                  <a:moveTo>
                    <a:pt x="462" y="3784"/>
                  </a:moveTo>
                  <a:cubicBezTo>
                    <a:pt x="438" y="3784"/>
                    <a:pt x="414" y="3809"/>
                    <a:pt x="438" y="3833"/>
                  </a:cubicBezTo>
                  <a:cubicBezTo>
                    <a:pt x="438" y="3906"/>
                    <a:pt x="487" y="3979"/>
                    <a:pt x="584" y="3979"/>
                  </a:cubicBezTo>
                  <a:lnTo>
                    <a:pt x="608" y="3979"/>
                  </a:lnTo>
                  <a:cubicBezTo>
                    <a:pt x="632" y="3979"/>
                    <a:pt x="657" y="3954"/>
                    <a:pt x="657" y="3906"/>
                  </a:cubicBezTo>
                  <a:cubicBezTo>
                    <a:pt x="632" y="3882"/>
                    <a:pt x="608" y="3882"/>
                    <a:pt x="584" y="3882"/>
                  </a:cubicBezTo>
                  <a:cubicBezTo>
                    <a:pt x="560" y="3882"/>
                    <a:pt x="511" y="3882"/>
                    <a:pt x="511" y="3809"/>
                  </a:cubicBezTo>
                  <a:cubicBezTo>
                    <a:pt x="511" y="3784"/>
                    <a:pt x="487" y="3784"/>
                    <a:pt x="462" y="3784"/>
                  </a:cubicBezTo>
                  <a:close/>
                  <a:moveTo>
                    <a:pt x="1520" y="3963"/>
                  </a:moveTo>
                  <a:cubicBezTo>
                    <a:pt x="1480" y="3963"/>
                    <a:pt x="1445" y="4014"/>
                    <a:pt x="1483" y="4052"/>
                  </a:cubicBezTo>
                  <a:cubicBezTo>
                    <a:pt x="1507" y="4100"/>
                    <a:pt x="1556" y="4149"/>
                    <a:pt x="1580" y="4197"/>
                  </a:cubicBezTo>
                  <a:cubicBezTo>
                    <a:pt x="1604" y="4197"/>
                    <a:pt x="1604" y="4222"/>
                    <a:pt x="1628" y="4222"/>
                  </a:cubicBezTo>
                  <a:lnTo>
                    <a:pt x="1628" y="4197"/>
                  </a:lnTo>
                  <a:lnTo>
                    <a:pt x="1653" y="4197"/>
                  </a:lnTo>
                  <a:cubicBezTo>
                    <a:pt x="1677" y="4197"/>
                    <a:pt x="1677" y="4173"/>
                    <a:pt x="1677" y="4149"/>
                  </a:cubicBezTo>
                  <a:cubicBezTo>
                    <a:pt x="1628" y="4100"/>
                    <a:pt x="1604" y="4027"/>
                    <a:pt x="1556" y="3979"/>
                  </a:cubicBezTo>
                  <a:cubicBezTo>
                    <a:pt x="1544" y="3967"/>
                    <a:pt x="1532" y="3963"/>
                    <a:pt x="1520" y="3963"/>
                  </a:cubicBezTo>
                  <a:close/>
                  <a:moveTo>
                    <a:pt x="1722" y="4285"/>
                  </a:moveTo>
                  <a:cubicBezTo>
                    <a:pt x="1716" y="4285"/>
                    <a:pt x="1708" y="4287"/>
                    <a:pt x="1701" y="4295"/>
                  </a:cubicBezTo>
                  <a:cubicBezTo>
                    <a:pt x="1677" y="4295"/>
                    <a:pt x="1653" y="4319"/>
                    <a:pt x="1677" y="4343"/>
                  </a:cubicBezTo>
                  <a:cubicBezTo>
                    <a:pt x="1701" y="4416"/>
                    <a:pt x="1726" y="4465"/>
                    <a:pt x="1726" y="4513"/>
                  </a:cubicBezTo>
                  <a:cubicBezTo>
                    <a:pt x="1726" y="4537"/>
                    <a:pt x="1750" y="4562"/>
                    <a:pt x="1774" y="4562"/>
                  </a:cubicBezTo>
                  <a:cubicBezTo>
                    <a:pt x="1799" y="4562"/>
                    <a:pt x="1823" y="4513"/>
                    <a:pt x="1823" y="4489"/>
                  </a:cubicBezTo>
                  <a:cubicBezTo>
                    <a:pt x="1799" y="4440"/>
                    <a:pt x="1774" y="4367"/>
                    <a:pt x="1750" y="4319"/>
                  </a:cubicBezTo>
                  <a:cubicBezTo>
                    <a:pt x="1750" y="4302"/>
                    <a:pt x="1738" y="4285"/>
                    <a:pt x="1722" y="4285"/>
                  </a:cubicBezTo>
                  <a:close/>
                  <a:moveTo>
                    <a:pt x="1799" y="4635"/>
                  </a:moveTo>
                  <a:cubicBezTo>
                    <a:pt x="1774" y="4659"/>
                    <a:pt x="1750" y="4683"/>
                    <a:pt x="1750" y="4708"/>
                  </a:cubicBezTo>
                  <a:lnTo>
                    <a:pt x="1750" y="4780"/>
                  </a:lnTo>
                  <a:lnTo>
                    <a:pt x="1750" y="4878"/>
                  </a:lnTo>
                  <a:cubicBezTo>
                    <a:pt x="1750" y="4902"/>
                    <a:pt x="1774" y="4926"/>
                    <a:pt x="1799" y="4926"/>
                  </a:cubicBezTo>
                  <a:cubicBezTo>
                    <a:pt x="1823" y="4926"/>
                    <a:pt x="1847" y="4902"/>
                    <a:pt x="1847" y="4878"/>
                  </a:cubicBezTo>
                  <a:lnTo>
                    <a:pt x="1847" y="4780"/>
                  </a:lnTo>
                  <a:lnTo>
                    <a:pt x="1847" y="4683"/>
                  </a:lnTo>
                  <a:cubicBezTo>
                    <a:pt x="1847" y="4659"/>
                    <a:pt x="1823" y="4635"/>
                    <a:pt x="1799" y="4635"/>
                  </a:cubicBezTo>
                  <a:close/>
                  <a:moveTo>
                    <a:pt x="1799" y="5023"/>
                  </a:moveTo>
                  <a:cubicBezTo>
                    <a:pt x="1774" y="5023"/>
                    <a:pt x="1750" y="5023"/>
                    <a:pt x="1750" y="5048"/>
                  </a:cubicBezTo>
                  <a:cubicBezTo>
                    <a:pt x="1726" y="5096"/>
                    <a:pt x="1726" y="5145"/>
                    <a:pt x="1726" y="5169"/>
                  </a:cubicBezTo>
                  <a:cubicBezTo>
                    <a:pt x="1701" y="5193"/>
                    <a:pt x="1726" y="5218"/>
                    <a:pt x="1750" y="5242"/>
                  </a:cubicBezTo>
                  <a:cubicBezTo>
                    <a:pt x="1774" y="5242"/>
                    <a:pt x="1799" y="5218"/>
                    <a:pt x="1799" y="5193"/>
                  </a:cubicBezTo>
                  <a:cubicBezTo>
                    <a:pt x="1823" y="5169"/>
                    <a:pt x="1823" y="5121"/>
                    <a:pt x="1823" y="5072"/>
                  </a:cubicBezTo>
                  <a:cubicBezTo>
                    <a:pt x="1847" y="5048"/>
                    <a:pt x="1823" y="5023"/>
                    <a:pt x="1799" y="50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7" name="Google Shape;209;p6"/>
          <p:cNvGrpSpPr>
            <a:grpSpLocks/>
          </p:cNvGrpSpPr>
          <p:nvPr/>
        </p:nvGrpSpPr>
        <p:grpSpPr bwMode="auto">
          <a:xfrm flipH="1">
            <a:off x="11041063" y="5276850"/>
            <a:ext cx="944562" cy="1638300"/>
            <a:chOff x="-1056319" y="1385262"/>
            <a:chExt cx="212940" cy="369285"/>
          </a:xfrm>
        </p:grpSpPr>
        <p:sp>
          <p:nvSpPr>
            <p:cNvPr id="18" name="Google Shape;210;p6"/>
            <p:cNvSpPr/>
            <p:nvPr/>
          </p:nvSpPr>
          <p:spPr>
            <a:xfrm>
              <a:off x="-933207" y="1467564"/>
              <a:ext cx="27199" cy="279111"/>
            </a:xfrm>
            <a:custGeom>
              <a:avLst/>
              <a:gdLst/>
              <a:ahLst/>
              <a:cxnLst/>
              <a:rect l="l" t="t" r="r" b="b"/>
              <a:pathLst>
                <a:path w="705" h="7168" extrusionOk="0">
                  <a:moveTo>
                    <a:pt x="680" y="1"/>
                  </a:moveTo>
                  <a:cubicBezTo>
                    <a:pt x="656" y="1"/>
                    <a:pt x="632" y="25"/>
                    <a:pt x="632" y="50"/>
                  </a:cubicBezTo>
                  <a:cubicBezTo>
                    <a:pt x="608" y="292"/>
                    <a:pt x="0" y="6123"/>
                    <a:pt x="170" y="7119"/>
                  </a:cubicBezTo>
                  <a:cubicBezTo>
                    <a:pt x="170" y="7143"/>
                    <a:pt x="170" y="7167"/>
                    <a:pt x="195" y="7167"/>
                  </a:cubicBezTo>
                  <a:lnTo>
                    <a:pt x="219" y="7167"/>
                  </a:lnTo>
                  <a:cubicBezTo>
                    <a:pt x="243" y="7143"/>
                    <a:pt x="243" y="7119"/>
                    <a:pt x="243" y="7094"/>
                  </a:cubicBezTo>
                  <a:cubicBezTo>
                    <a:pt x="97" y="6123"/>
                    <a:pt x="705" y="122"/>
                    <a:pt x="705" y="74"/>
                  </a:cubicBezTo>
                  <a:cubicBezTo>
                    <a:pt x="705" y="25"/>
                    <a:pt x="705" y="25"/>
                    <a:pt x="6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" name="Google Shape;211;p6"/>
            <p:cNvSpPr/>
            <p:nvPr/>
          </p:nvSpPr>
          <p:spPr>
            <a:xfrm>
              <a:off x="-968280" y="1385262"/>
              <a:ext cx="124901" cy="123811"/>
            </a:xfrm>
            <a:custGeom>
              <a:avLst/>
              <a:gdLst/>
              <a:ahLst/>
              <a:cxnLst/>
              <a:rect l="l" t="t" r="r" b="b"/>
              <a:pathLst>
                <a:path w="3208" h="3183" extrusionOk="0">
                  <a:moveTo>
                    <a:pt x="1555" y="98"/>
                  </a:moveTo>
                  <a:cubicBezTo>
                    <a:pt x="1871" y="171"/>
                    <a:pt x="1871" y="705"/>
                    <a:pt x="1871" y="705"/>
                  </a:cubicBezTo>
                  <a:cubicBezTo>
                    <a:pt x="1871" y="729"/>
                    <a:pt x="1895" y="754"/>
                    <a:pt x="1920" y="754"/>
                  </a:cubicBezTo>
                  <a:cubicBezTo>
                    <a:pt x="1944" y="754"/>
                    <a:pt x="1968" y="754"/>
                    <a:pt x="1968" y="729"/>
                  </a:cubicBezTo>
                  <a:cubicBezTo>
                    <a:pt x="2065" y="535"/>
                    <a:pt x="2260" y="243"/>
                    <a:pt x="2381" y="243"/>
                  </a:cubicBezTo>
                  <a:cubicBezTo>
                    <a:pt x="2405" y="243"/>
                    <a:pt x="2430" y="243"/>
                    <a:pt x="2430" y="268"/>
                  </a:cubicBezTo>
                  <a:cubicBezTo>
                    <a:pt x="2600" y="389"/>
                    <a:pt x="2478" y="802"/>
                    <a:pt x="2405" y="948"/>
                  </a:cubicBezTo>
                  <a:cubicBezTo>
                    <a:pt x="2386" y="988"/>
                    <a:pt x="2414" y="1027"/>
                    <a:pt x="2452" y="1027"/>
                  </a:cubicBezTo>
                  <a:cubicBezTo>
                    <a:pt x="2460" y="1027"/>
                    <a:pt x="2469" y="1025"/>
                    <a:pt x="2478" y="1021"/>
                  </a:cubicBezTo>
                  <a:cubicBezTo>
                    <a:pt x="2600" y="972"/>
                    <a:pt x="2745" y="924"/>
                    <a:pt x="2891" y="924"/>
                  </a:cubicBezTo>
                  <a:cubicBezTo>
                    <a:pt x="2940" y="924"/>
                    <a:pt x="3013" y="924"/>
                    <a:pt x="3061" y="972"/>
                  </a:cubicBezTo>
                  <a:cubicBezTo>
                    <a:pt x="3061" y="972"/>
                    <a:pt x="3061" y="996"/>
                    <a:pt x="3061" y="996"/>
                  </a:cubicBezTo>
                  <a:cubicBezTo>
                    <a:pt x="3037" y="1142"/>
                    <a:pt x="2745" y="1409"/>
                    <a:pt x="2551" y="1580"/>
                  </a:cubicBezTo>
                  <a:cubicBezTo>
                    <a:pt x="2527" y="1580"/>
                    <a:pt x="2527" y="1604"/>
                    <a:pt x="2527" y="1628"/>
                  </a:cubicBezTo>
                  <a:cubicBezTo>
                    <a:pt x="2551" y="1628"/>
                    <a:pt x="2551" y="1652"/>
                    <a:pt x="2575" y="1652"/>
                  </a:cubicBezTo>
                  <a:cubicBezTo>
                    <a:pt x="2721" y="1652"/>
                    <a:pt x="3134" y="1725"/>
                    <a:pt x="3134" y="1920"/>
                  </a:cubicBezTo>
                  <a:cubicBezTo>
                    <a:pt x="3134" y="2114"/>
                    <a:pt x="2624" y="2163"/>
                    <a:pt x="2430" y="2163"/>
                  </a:cubicBezTo>
                  <a:cubicBezTo>
                    <a:pt x="2430" y="2163"/>
                    <a:pt x="2405" y="2163"/>
                    <a:pt x="2405" y="2187"/>
                  </a:cubicBezTo>
                  <a:cubicBezTo>
                    <a:pt x="2381" y="2211"/>
                    <a:pt x="2381" y="2211"/>
                    <a:pt x="2405" y="2235"/>
                  </a:cubicBezTo>
                  <a:cubicBezTo>
                    <a:pt x="2405" y="2235"/>
                    <a:pt x="2697" y="2551"/>
                    <a:pt x="2527" y="2794"/>
                  </a:cubicBezTo>
                  <a:cubicBezTo>
                    <a:pt x="2503" y="2818"/>
                    <a:pt x="2454" y="2843"/>
                    <a:pt x="2430" y="2843"/>
                  </a:cubicBezTo>
                  <a:cubicBezTo>
                    <a:pt x="2260" y="2843"/>
                    <a:pt x="1992" y="2503"/>
                    <a:pt x="1895" y="2381"/>
                  </a:cubicBezTo>
                  <a:cubicBezTo>
                    <a:pt x="1883" y="2369"/>
                    <a:pt x="1871" y="2363"/>
                    <a:pt x="1862" y="2363"/>
                  </a:cubicBezTo>
                  <a:cubicBezTo>
                    <a:pt x="1853" y="2363"/>
                    <a:pt x="1847" y="2369"/>
                    <a:pt x="1847" y="2381"/>
                  </a:cubicBezTo>
                  <a:cubicBezTo>
                    <a:pt x="1822" y="2381"/>
                    <a:pt x="1798" y="2405"/>
                    <a:pt x="1798" y="2430"/>
                  </a:cubicBezTo>
                  <a:cubicBezTo>
                    <a:pt x="1798" y="2430"/>
                    <a:pt x="1871" y="2964"/>
                    <a:pt x="1579" y="3086"/>
                  </a:cubicBezTo>
                  <a:lnTo>
                    <a:pt x="1507" y="3086"/>
                  </a:lnTo>
                  <a:cubicBezTo>
                    <a:pt x="1312" y="3086"/>
                    <a:pt x="1215" y="2624"/>
                    <a:pt x="1215" y="2454"/>
                  </a:cubicBezTo>
                  <a:cubicBezTo>
                    <a:pt x="1215" y="2430"/>
                    <a:pt x="1191" y="2430"/>
                    <a:pt x="1166" y="2430"/>
                  </a:cubicBezTo>
                  <a:cubicBezTo>
                    <a:pt x="1166" y="2430"/>
                    <a:pt x="1166" y="2454"/>
                    <a:pt x="1166" y="2454"/>
                  </a:cubicBezTo>
                  <a:cubicBezTo>
                    <a:pt x="1045" y="2551"/>
                    <a:pt x="899" y="2624"/>
                    <a:pt x="754" y="2624"/>
                  </a:cubicBezTo>
                  <a:cubicBezTo>
                    <a:pt x="656" y="2624"/>
                    <a:pt x="583" y="2600"/>
                    <a:pt x="511" y="2575"/>
                  </a:cubicBezTo>
                  <a:cubicBezTo>
                    <a:pt x="462" y="2551"/>
                    <a:pt x="413" y="2503"/>
                    <a:pt x="413" y="2454"/>
                  </a:cubicBezTo>
                  <a:cubicBezTo>
                    <a:pt x="389" y="2235"/>
                    <a:pt x="729" y="1871"/>
                    <a:pt x="875" y="1725"/>
                  </a:cubicBezTo>
                  <a:cubicBezTo>
                    <a:pt x="875" y="1701"/>
                    <a:pt x="875" y="1701"/>
                    <a:pt x="875" y="1677"/>
                  </a:cubicBezTo>
                  <a:cubicBezTo>
                    <a:pt x="851" y="1652"/>
                    <a:pt x="826" y="1652"/>
                    <a:pt x="826" y="1652"/>
                  </a:cubicBezTo>
                  <a:lnTo>
                    <a:pt x="705" y="1652"/>
                  </a:lnTo>
                  <a:cubicBezTo>
                    <a:pt x="535" y="1652"/>
                    <a:pt x="195" y="1628"/>
                    <a:pt x="146" y="1409"/>
                  </a:cubicBezTo>
                  <a:cubicBezTo>
                    <a:pt x="122" y="1385"/>
                    <a:pt x="122" y="1361"/>
                    <a:pt x="146" y="1337"/>
                  </a:cubicBezTo>
                  <a:cubicBezTo>
                    <a:pt x="219" y="1215"/>
                    <a:pt x="559" y="1191"/>
                    <a:pt x="826" y="1191"/>
                  </a:cubicBezTo>
                  <a:lnTo>
                    <a:pt x="851" y="1191"/>
                  </a:lnTo>
                  <a:cubicBezTo>
                    <a:pt x="899" y="1167"/>
                    <a:pt x="924" y="1118"/>
                    <a:pt x="875" y="1094"/>
                  </a:cubicBezTo>
                  <a:cubicBezTo>
                    <a:pt x="778" y="1021"/>
                    <a:pt x="511" y="778"/>
                    <a:pt x="511" y="608"/>
                  </a:cubicBezTo>
                  <a:cubicBezTo>
                    <a:pt x="511" y="559"/>
                    <a:pt x="511" y="535"/>
                    <a:pt x="535" y="511"/>
                  </a:cubicBezTo>
                  <a:cubicBezTo>
                    <a:pt x="583" y="486"/>
                    <a:pt x="608" y="462"/>
                    <a:pt x="656" y="462"/>
                  </a:cubicBezTo>
                  <a:cubicBezTo>
                    <a:pt x="899" y="511"/>
                    <a:pt x="1118" y="632"/>
                    <a:pt x="1312" y="778"/>
                  </a:cubicBezTo>
                  <a:lnTo>
                    <a:pt x="1361" y="778"/>
                  </a:lnTo>
                  <a:cubicBezTo>
                    <a:pt x="1385" y="754"/>
                    <a:pt x="1385" y="754"/>
                    <a:pt x="1385" y="729"/>
                  </a:cubicBezTo>
                  <a:cubicBezTo>
                    <a:pt x="1361" y="608"/>
                    <a:pt x="1337" y="268"/>
                    <a:pt x="1434" y="146"/>
                  </a:cubicBezTo>
                  <a:cubicBezTo>
                    <a:pt x="1458" y="98"/>
                    <a:pt x="1507" y="98"/>
                    <a:pt x="1555" y="98"/>
                  </a:cubicBezTo>
                  <a:close/>
                  <a:moveTo>
                    <a:pt x="1531" y="1"/>
                  </a:moveTo>
                  <a:cubicBezTo>
                    <a:pt x="1458" y="1"/>
                    <a:pt x="1385" y="25"/>
                    <a:pt x="1337" y="73"/>
                  </a:cubicBezTo>
                  <a:cubicBezTo>
                    <a:pt x="1239" y="243"/>
                    <a:pt x="1215" y="438"/>
                    <a:pt x="1239" y="632"/>
                  </a:cubicBezTo>
                  <a:cubicBezTo>
                    <a:pt x="1069" y="486"/>
                    <a:pt x="875" y="389"/>
                    <a:pt x="632" y="365"/>
                  </a:cubicBezTo>
                  <a:cubicBezTo>
                    <a:pt x="583" y="365"/>
                    <a:pt x="511" y="389"/>
                    <a:pt x="462" y="413"/>
                  </a:cubicBezTo>
                  <a:cubicBezTo>
                    <a:pt x="413" y="462"/>
                    <a:pt x="389" y="535"/>
                    <a:pt x="389" y="584"/>
                  </a:cubicBezTo>
                  <a:cubicBezTo>
                    <a:pt x="438" y="778"/>
                    <a:pt x="559" y="948"/>
                    <a:pt x="705" y="1069"/>
                  </a:cubicBezTo>
                  <a:cubicBezTo>
                    <a:pt x="511" y="1069"/>
                    <a:pt x="171" y="1118"/>
                    <a:pt x="49" y="1264"/>
                  </a:cubicBezTo>
                  <a:cubicBezTo>
                    <a:pt x="0" y="1312"/>
                    <a:pt x="0" y="1361"/>
                    <a:pt x="0" y="1434"/>
                  </a:cubicBezTo>
                  <a:cubicBezTo>
                    <a:pt x="73" y="1701"/>
                    <a:pt x="462" y="1725"/>
                    <a:pt x="681" y="1725"/>
                  </a:cubicBezTo>
                  <a:cubicBezTo>
                    <a:pt x="511" y="1895"/>
                    <a:pt x="243" y="2211"/>
                    <a:pt x="268" y="2454"/>
                  </a:cubicBezTo>
                  <a:cubicBezTo>
                    <a:pt x="292" y="2527"/>
                    <a:pt x="341" y="2600"/>
                    <a:pt x="413" y="2624"/>
                  </a:cubicBezTo>
                  <a:cubicBezTo>
                    <a:pt x="511" y="2673"/>
                    <a:pt x="608" y="2697"/>
                    <a:pt x="705" y="2697"/>
                  </a:cubicBezTo>
                  <a:cubicBezTo>
                    <a:pt x="851" y="2697"/>
                    <a:pt x="996" y="2648"/>
                    <a:pt x="1118" y="2551"/>
                  </a:cubicBezTo>
                  <a:cubicBezTo>
                    <a:pt x="1166" y="2746"/>
                    <a:pt x="1264" y="3183"/>
                    <a:pt x="1507" y="3183"/>
                  </a:cubicBezTo>
                  <a:cubicBezTo>
                    <a:pt x="1531" y="3183"/>
                    <a:pt x="1579" y="3183"/>
                    <a:pt x="1604" y="3159"/>
                  </a:cubicBezTo>
                  <a:cubicBezTo>
                    <a:pt x="1822" y="3037"/>
                    <a:pt x="1944" y="2794"/>
                    <a:pt x="1895" y="2551"/>
                  </a:cubicBezTo>
                  <a:lnTo>
                    <a:pt x="1895" y="2551"/>
                  </a:lnTo>
                  <a:cubicBezTo>
                    <a:pt x="2041" y="2721"/>
                    <a:pt x="2260" y="2940"/>
                    <a:pt x="2430" y="2940"/>
                  </a:cubicBezTo>
                  <a:cubicBezTo>
                    <a:pt x="2503" y="2940"/>
                    <a:pt x="2551" y="2916"/>
                    <a:pt x="2600" y="2867"/>
                  </a:cubicBezTo>
                  <a:cubicBezTo>
                    <a:pt x="2697" y="2648"/>
                    <a:pt x="2673" y="2405"/>
                    <a:pt x="2527" y="2260"/>
                  </a:cubicBezTo>
                  <a:cubicBezTo>
                    <a:pt x="2745" y="2235"/>
                    <a:pt x="3207" y="2163"/>
                    <a:pt x="3207" y="1920"/>
                  </a:cubicBezTo>
                  <a:cubicBezTo>
                    <a:pt x="3207" y="1677"/>
                    <a:pt x="2867" y="1604"/>
                    <a:pt x="2673" y="1580"/>
                  </a:cubicBezTo>
                  <a:cubicBezTo>
                    <a:pt x="2818" y="1434"/>
                    <a:pt x="3134" y="1191"/>
                    <a:pt x="3134" y="1021"/>
                  </a:cubicBezTo>
                  <a:cubicBezTo>
                    <a:pt x="3134" y="972"/>
                    <a:pt x="3110" y="948"/>
                    <a:pt x="3086" y="899"/>
                  </a:cubicBezTo>
                  <a:cubicBezTo>
                    <a:pt x="3037" y="851"/>
                    <a:pt x="2940" y="826"/>
                    <a:pt x="2867" y="826"/>
                  </a:cubicBezTo>
                  <a:cubicBezTo>
                    <a:pt x="2745" y="826"/>
                    <a:pt x="2624" y="851"/>
                    <a:pt x="2503" y="899"/>
                  </a:cubicBezTo>
                  <a:cubicBezTo>
                    <a:pt x="2551" y="729"/>
                    <a:pt x="2648" y="341"/>
                    <a:pt x="2478" y="195"/>
                  </a:cubicBezTo>
                  <a:cubicBezTo>
                    <a:pt x="2430" y="171"/>
                    <a:pt x="2405" y="146"/>
                    <a:pt x="2357" y="146"/>
                  </a:cubicBezTo>
                  <a:cubicBezTo>
                    <a:pt x="2187" y="146"/>
                    <a:pt x="2017" y="389"/>
                    <a:pt x="1920" y="559"/>
                  </a:cubicBezTo>
                  <a:cubicBezTo>
                    <a:pt x="1895" y="365"/>
                    <a:pt x="1798" y="73"/>
                    <a:pt x="15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" name="Google Shape;212;p6"/>
            <p:cNvSpPr/>
            <p:nvPr/>
          </p:nvSpPr>
          <p:spPr>
            <a:xfrm>
              <a:off x="-990111" y="1535195"/>
              <a:ext cx="60482" cy="203966"/>
            </a:xfrm>
            <a:custGeom>
              <a:avLst/>
              <a:gdLst/>
              <a:ahLst/>
              <a:cxnLst/>
              <a:rect l="l" t="t" r="r" b="b"/>
              <a:pathLst>
                <a:path w="1556" h="5234" extrusionOk="0">
                  <a:moveTo>
                    <a:pt x="70" y="1"/>
                  </a:moveTo>
                  <a:cubicBezTo>
                    <a:pt x="64" y="1"/>
                    <a:pt x="56" y="4"/>
                    <a:pt x="49" y="11"/>
                  </a:cubicBezTo>
                  <a:cubicBezTo>
                    <a:pt x="25" y="11"/>
                    <a:pt x="1" y="35"/>
                    <a:pt x="25" y="60"/>
                  </a:cubicBezTo>
                  <a:cubicBezTo>
                    <a:pt x="49" y="108"/>
                    <a:pt x="1458" y="3290"/>
                    <a:pt x="948" y="5185"/>
                  </a:cubicBezTo>
                  <a:cubicBezTo>
                    <a:pt x="948" y="5210"/>
                    <a:pt x="948" y="5234"/>
                    <a:pt x="972" y="5234"/>
                  </a:cubicBezTo>
                  <a:cubicBezTo>
                    <a:pt x="1021" y="5234"/>
                    <a:pt x="1045" y="5234"/>
                    <a:pt x="1045" y="5185"/>
                  </a:cubicBezTo>
                  <a:cubicBezTo>
                    <a:pt x="1555" y="3290"/>
                    <a:pt x="122" y="60"/>
                    <a:pt x="98" y="35"/>
                  </a:cubicBezTo>
                  <a:cubicBezTo>
                    <a:pt x="98" y="18"/>
                    <a:pt x="86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" name="Google Shape;213;p6"/>
            <p:cNvSpPr/>
            <p:nvPr/>
          </p:nvSpPr>
          <p:spPr>
            <a:xfrm>
              <a:off x="-1056319" y="1471858"/>
              <a:ext cx="125975" cy="123453"/>
            </a:xfrm>
            <a:custGeom>
              <a:avLst/>
              <a:gdLst/>
              <a:ahLst/>
              <a:cxnLst/>
              <a:rect l="l" t="t" r="r" b="b"/>
              <a:pathLst>
                <a:path w="3232" h="3168" extrusionOk="0">
                  <a:moveTo>
                    <a:pt x="1513" y="97"/>
                  </a:moveTo>
                  <a:cubicBezTo>
                    <a:pt x="1527" y="97"/>
                    <a:pt x="1541" y="99"/>
                    <a:pt x="1555" y="107"/>
                  </a:cubicBezTo>
                  <a:cubicBezTo>
                    <a:pt x="1871" y="155"/>
                    <a:pt x="1895" y="714"/>
                    <a:pt x="1895" y="714"/>
                  </a:cubicBezTo>
                  <a:cubicBezTo>
                    <a:pt x="1895" y="738"/>
                    <a:pt x="1895" y="738"/>
                    <a:pt x="1919" y="738"/>
                  </a:cubicBezTo>
                  <a:cubicBezTo>
                    <a:pt x="1926" y="745"/>
                    <a:pt x="1934" y="748"/>
                    <a:pt x="1940" y="748"/>
                  </a:cubicBezTo>
                  <a:cubicBezTo>
                    <a:pt x="1956" y="748"/>
                    <a:pt x="1968" y="731"/>
                    <a:pt x="1968" y="714"/>
                  </a:cubicBezTo>
                  <a:cubicBezTo>
                    <a:pt x="2065" y="544"/>
                    <a:pt x="2259" y="228"/>
                    <a:pt x="2381" y="228"/>
                  </a:cubicBezTo>
                  <a:cubicBezTo>
                    <a:pt x="2405" y="228"/>
                    <a:pt x="2430" y="252"/>
                    <a:pt x="2454" y="252"/>
                  </a:cubicBezTo>
                  <a:cubicBezTo>
                    <a:pt x="2600" y="398"/>
                    <a:pt x="2478" y="811"/>
                    <a:pt x="2430" y="957"/>
                  </a:cubicBezTo>
                  <a:cubicBezTo>
                    <a:pt x="2405" y="957"/>
                    <a:pt x="2405" y="981"/>
                    <a:pt x="2430" y="1005"/>
                  </a:cubicBezTo>
                  <a:lnTo>
                    <a:pt x="2478" y="1005"/>
                  </a:lnTo>
                  <a:cubicBezTo>
                    <a:pt x="2600" y="933"/>
                    <a:pt x="2745" y="908"/>
                    <a:pt x="2891" y="908"/>
                  </a:cubicBezTo>
                  <a:cubicBezTo>
                    <a:pt x="2940" y="908"/>
                    <a:pt x="3013" y="908"/>
                    <a:pt x="3061" y="957"/>
                  </a:cubicBezTo>
                  <a:cubicBezTo>
                    <a:pt x="3061" y="957"/>
                    <a:pt x="3061" y="981"/>
                    <a:pt x="3061" y="981"/>
                  </a:cubicBezTo>
                  <a:cubicBezTo>
                    <a:pt x="3037" y="1127"/>
                    <a:pt x="2745" y="1394"/>
                    <a:pt x="2551" y="1540"/>
                  </a:cubicBezTo>
                  <a:cubicBezTo>
                    <a:pt x="2551" y="1564"/>
                    <a:pt x="2527" y="1588"/>
                    <a:pt x="2527" y="1588"/>
                  </a:cubicBezTo>
                  <a:cubicBezTo>
                    <a:pt x="2551" y="1613"/>
                    <a:pt x="2551" y="1637"/>
                    <a:pt x="2575" y="1637"/>
                  </a:cubicBezTo>
                  <a:cubicBezTo>
                    <a:pt x="2575" y="1637"/>
                    <a:pt x="3134" y="1710"/>
                    <a:pt x="3134" y="1904"/>
                  </a:cubicBezTo>
                  <a:cubicBezTo>
                    <a:pt x="3134" y="2099"/>
                    <a:pt x="2624" y="2147"/>
                    <a:pt x="2454" y="2147"/>
                  </a:cubicBezTo>
                  <a:cubicBezTo>
                    <a:pt x="2430" y="2147"/>
                    <a:pt x="2405" y="2147"/>
                    <a:pt x="2405" y="2171"/>
                  </a:cubicBezTo>
                  <a:cubicBezTo>
                    <a:pt x="2381" y="2171"/>
                    <a:pt x="2381" y="2196"/>
                    <a:pt x="2405" y="2220"/>
                  </a:cubicBezTo>
                  <a:cubicBezTo>
                    <a:pt x="2405" y="2220"/>
                    <a:pt x="2697" y="2536"/>
                    <a:pt x="2527" y="2779"/>
                  </a:cubicBezTo>
                  <a:cubicBezTo>
                    <a:pt x="2502" y="2803"/>
                    <a:pt x="2478" y="2827"/>
                    <a:pt x="2430" y="2827"/>
                  </a:cubicBezTo>
                  <a:cubicBezTo>
                    <a:pt x="2259" y="2827"/>
                    <a:pt x="1992" y="2487"/>
                    <a:pt x="1895" y="2341"/>
                  </a:cubicBezTo>
                  <a:cubicBezTo>
                    <a:pt x="1895" y="2341"/>
                    <a:pt x="1884" y="2331"/>
                    <a:pt x="1870" y="2331"/>
                  </a:cubicBezTo>
                  <a:cubicBezTo>
                    <a:pt x="1863" y="2331"/>
                    <a:pt x="1855" y="2333"/>
                    <a:pt x="1846" y="2341"/>
                  </a:cubicBezTo>
                  <a:cubicBezTo>
                    <a:pt x="1822" y="2341"/>
                    <a:pt x="1822" y="2366"/>
                    <a:pt x="1822" y="2390"/>
                  </a:cubicBezTo>
                  <a:cubicBezTo>
                    <a:pt x="1822" y="2390"/>
                    <a:pt x="1895" y="2924"/>
                    <a:pt x="1579" y="3046"/>
                  </a:cubicBezTo>
                  <a:lnTo>
                    <a:pt x="1531" y="3046"/>
                  </a:lnTo>
                  <a:cubicBezTo>
                    <a:pt x="1336" y="3046"/>
                    <a:pt x="1239" y="2609"/>
                    <a:pt x="1215" y="2439"/>
                  </a:cubicBezTo>
                  <a:cubicBezTo>
                    <a:pt x="1215" y="2414"/>
                    <a:pt x="1191" y="2414"/>
                    <a:pt x="1191" y="2414"/>
                  </a:cubicBezTo>
                  <a:lnTo>
                    <a:pt x="1142" y="2414"/>
                  </a:lnTo>
                  <a:cubicBezTo>
                    <a:pt x="1021" y="2512"/>
                    <a:pt x="875" y="2584"/>
                    <a:pt x="705" y="2584"/>
                  </a:cubicBezTo>
                  <a:cubicBezTo>
                    <a:pt x="632" y="2584"/>
                    <a:pt x="535" y="2560"/>
                    <a:pt x="462" y="2536"/>
                  </a:cubicBezTo>
                  <a:cubicBezTo>
                    <a:pt x="413" y="2512"/>
                    <a:pt x="389" y="2463"/>
                    <a:pt x="365" y="2414"/>
                  </a:cubicBezTo>
                  <a:cubicBezTo>
                    <a:pt x="340" y="2220"/>
                    <a:pt x="705" y="1831"/>
                    <a:pt x="826" y="1686"/>
                  </a:cubicBezTo>
                  <a:cubicBezTo>
                    <a:pt x="851" y="1661"/>
                    <a:pt x="826" y="1613"/>
                    <a:pt x="802" y="1613"/>
                  </a:cubicBezTo>
                  <a:lnTo>
                    <a:pt x="656" y="1613"/>
                  </a:lnTo>
                  <a:cubicBezTo>
                    <a:pt x="510" y="1613"/>
                    <a:pt x="170" y="1588"/>
                    <a:pt x="122" y="1394"/>
                  </a:cubicBezTo>
                  <a:cubicBezTo>
                    <a:pt x="122" y="1370"/>
                    <a:pt x="122" y="1345"/>
                    <a:pt x="146" y="1321"/>
                  </a:cubicBezTo>
                  <a:cubicBezTo>
                    <a:pt x="219" y="1200"/>
                    <a:pt x="559" y="1175"/>
                    <a:pt x="826" y="1175"/>
                  </a:cubicBezTo>
                  <a:lnTo>
                    <a:pt x="875" y="1175"/>
                  </a:lnTo>
                  <a:cubicBezTo>
                    <a:pt x="875" y="1175"/>
                    <a:pt x="899" y="1151"/>
                    <a:pt x="923" y="1151"/>
                  </a:cubicBezTo>
                  <a:cubicBezTo>
                    <a:pt x="923" y="1127"/>
                    <a:pt x="899" y="1103"/>
                    <a:pt x="899" y="1078"/>
                  </a:cubicBezTo>
                  <a:cubicBezTo>
                    <a:pt x="802" y="1005"/>
                    <a:pt x="510" y="762"/>
                    <a:pt x="510" y="592"/>
                  </a:cubicBezTo>
                  <a:cubicBezTo>
                    <a:pt x="510" y="568"/>
                    <a:pt x="535" y="520"/>
                    <a:pt x="559" y="495"/>
                  </a:cubicBezTo>
                  <a:cubicBezTo>
                    <a:pt x="583" y="471"/>
                    <a:pt x="632" y="471"/>
                    <a:pt x="680" y="471"/>
                  </a:cubicBezTo>
                  <a:cubicBezTo>
                    <a:pt x="899" y="520"/>
                    <a:pt x="1142" y="617"/>
                    <a:pt x="1312" y="762"/>
                  </a:cubicBezTo>
                  <a:cubicBezTo>
                    <a:pt x="1324" y="775"/>
                    <a:pt x="1336" y="781"/>
                    <a:pt x="1345" y="781"/>
                  </a:cubicBezTo>
                  <a:cubicBezTo>
                    <a:pt x="1355" y="781"/>
                    <a:pt x="1361" y="775"/>
                    <a:pt x="1361" y="762"/>
                  </a:cubicBezTo>
                  <a:cubicBezTo>
                    <a:pt x="1385" y="762"/>
                    <a:pt x="1409" y="738"/>
                    <a:pt x="1385" y="714"/>
                  </a:cubicBezTo>
                  <a:cubicBezTo>
                    <a:pt x="1361" y="592"/>
                    <a:pt x="1336" y="252"/>
                    <a:pt x="1434" y="131"/>
                  </a:cubicBezTo>
                  <a:cubicBezTo>
                    <a:pt x="1451" y="114"/>
                    <a:pt x="1480" y="97"/>
                    <a:pt x="1513" y="97"/>
                  </a:cubicBezTo>
                  <a:close/>
                  <a:moveTo>
                    <a:pt x="1497" y="0"/>
                  </a:moveTo>
                  <a:cubicBezTo>
                    <a:pt x="1437" y="0"/>
                    <a:pt x="1373" y="28"/>
                    <a:pt x="1336" y="82"/>
                  </a:cubicBezTo>
                  <a:cubicBezTo>
                    <a:pt x="1263" y="252"/>
                    <a:pt x="1215" y="447"/>
                    <a:pt x="1263" y="617"/>
                  </a:cubicBezTo>
                  <a:cubicBezTo>
                    <a:pt x="1093" y="471"/>
                    <a:pt x="875" y="398"/>
                    <a:pt x="656" y="349"/>
                  </a:cubicBezTo>
                  <a:cubicBezTo>
                    <a:pt x="583" y="349"/>
                    <a:pt x="535" y="374"/>
                    <a:pt x="462" y="422"/>
                  </a:cubicBezTo>
                  <a:cubicBezTo>
                    <a:pt x="413" y="447"/>
                    <a:pt x="389" y="520"/>
                    <a:pt x="389" y="568"/>
                  </a:cubicBezTo>
                  <a:cubicBezTo>
                    <a:pt x="413" y="762"/>
                    <a:pt x="608" y="957"/>
                    <a:pt x="729" y="1054"/>
                  </a:cubicBezTo>
                  <a:cubicBezTo>
                    <a:pt x="510" y="1078"/>
                    <a:pt x="170" y="1103"/>
                    <a:pt x="49" y="1248"/>
                  </a:cubicBezTo>
                  <a:cubicBezTo>
                    <a:pt x="25" y="1297"/>
                    <a:pt x="0" y="1370"/>
                    <a:pt x="25" y="1418"/>
                  </a:cubicBezTo>
                  <a:cubicBezTo>
                    <a:pt x="73" y="1686"/>
                    <a:pt x="462" y="1710"/>
                    <a:pt x="680" y="1710"/>
                  </a:cubicBezTo>
                  <a:cubicBezTo>
                    <a:pt x="535" y="1880"/>
                    <a:pt x="243" y="2220"/>
                    <a:pt x="292" y="2439"/>
                  </a:cubicBezTo>
                  <a:cubicBezTo>
                    <a:pt x="292" y="2536"/>
                    <a:pt x="340" y="2584"/>
                    <a:pt x="438" y="2633"/>
                  </a:cubicBezTo>
                  <a:cubicBezTo>
                    <a:pt x="510" y="2682"/>
                    <a:pt x="608" y="2706"/>
                    <a:pt x="705" y="2706"/>
                  </a:cubicBezTo>
                  <a:cubicBezTo>
                    <a:pt x="875" y="2682"/>
                    <a:pt x="1021" y="2633"/>
                    <a:pt x="1142" y="2560"/>
                  </a:cubicBezTo>
                  <a:cubicBezTo>
                    <a:pt x="1166" y="2730"/>
                    <a:pt x="1263" y="3167"/>
                    <a:pt x="1531" y="3167"/>
                  </a:cubicBezTo>
                  <a:lnTo>
                    <a:pt x="1628" y="3167"/>
                  </a:lnTo>
                  <a:cubicBezTo>
                    <a:pt x="1822" y="3046"/>
                    <a:pt x="1944" y="2803"/>
                    <a:pt x="1919" y="2560"/>
                  </a:cubicBezTo>
                  <a:lnTo>
                    <a:pt x="1919" y="2560"/>
                  </a:lnTo>
                  <a:cubicBezTo>
                    <a:pt x="2041" y="2706"/>
                    <a:pt x="2259" y="2949"/>
                    <a:pt x="2454" y="2949"/>
                  </a:cubicBezTo>
                  <a:cubicBezTo>
                    <a:pt x="2502" y="2949"/>
                    <a:pt x="2575" y="2900"/>
                    <a:pt x="2600" y="2852"/>
                  </a:cubicBezTo>
                  <a:cubicBezTo>
                    <a:pt x="2721" y="2657"/>
                    <a:pt x="2697" y="2414"/>
                    <a:pt x="2551" y="2244"/>
                  </a:cubicBezTo>
                  <a:cubicBezTo>
                    <a:pt x="2745" y="2220"/>
                    <a:pt x="3231" y="2147"/>
                    <a:pt x="3231" y="1904"/>
                  </a:cubicBezTo>
                  <a:cubicBezTo>
                    <a:pt x="3231" y="1661"/>
                    <a:pt x="2891" y="1588"/>
                    <a:pt x="2697" y="1564"/>
                  </a:cubicBezTo>
                  <a:cubicBezTo>
                    <a:pt x="2842" y="1443"/>
                    <a:pt x="3134" y="1175"/>
                    <a:pt x="3134" y="1005"/>
                  </a:cubicBezTo>
                  <a:cubicBezTo>
                    <a:pt x="3134" y="981"/>
                    <a:pt x="3134" y="933"/>
                    <a:pt x="3110" y="908"/>
                  </a:cubicBezTo>
                  <a:cubicBezTo>
                    <a:pt x="3055" y="854"/>
                    <a:pt x="3000" y="826"/>
                    <a:pt x="2935" y="826"/>
                  </a:cubicBezTo>
                  <a:cubicBezTo>
                    <a:pt x="2914" y="826"/>
                    <a:pt x="2891" y="829"/>
                    <a:pt x="2867" y="835"/>
                  </a:cubicBezTo>
                  <a:cubicBezTo>
                    <a:pt x="2745" y="835"/>
                    <a:pt x="2624" y="860"/>
                    <a:pt x="2527" y="884"/>
                  </a:cubicBezTo>
                  <a:cubicBezTo>
                    <a:pt x="2575" y="714"/>
                    <a:pt x="2672" y="349"/>
                    <a:pt x="2478" y="179"/>
                  </a:cubicBezTo>
                  <a:cubicBezTo>
                    <a:pt x="2454" y="155"/>
                    <a:pt x="2405" y="155"/>
                    <a:pt x="2381" y="131"/>
                  </a:cubicBezTo>
                  <a:cubicBezTo>
                    <a:pt x="2211" y="131"/>
                    <a:pt x="2041" y="374"/>
                    <a:pt x="1944" y="544"/>
                  </a:cubicBezTo>
                  <a:cubicBezTo>
                    <a:pt x="1919" y="349"/>
                    <a:pt x="1822" y="58"/>
                    <a:pt x="1555" y="9"/>
                  </a:cubicBezTo>
                  <a:cubicBezTo>
                    <a:pt x="1537" y="3"/>
                    <a:pt x="1517" y="0"/>
                    <a:pt x="14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" name="Google Shape;214;p6"/>
            <p:cNvSpPr/>
            <p:nvPr/>
          </p:nvSpPr>
          <p:spPr>
            <a:xfrm>
              <a:off x="-933207" y="1418541"/>
              <a:ext cx="55830" cy="54749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29" y="1"/>
                  </a:moveTo>
                  <a:cubicBezTo>
                    <a:pt x="340" y="1"/>
                    <a:pt x="0" y="317"/>
                    <a:pt x="0" y="705"/>
                  </a:cubicBezTo>
                  <a:cubicBezTo>
                    <a:pt x="0" y="1094"/>
                    <a:pt x="340" y="1410"/>
                    <a:pt x="729" y="1410"/>
                  </a:cubicBezTo>
                  <a:cubicBezTo>
                    <a:pt x="1118" y="1410"/>
                    <a:pt x="1434" y="1094"/>
                    <a:pt x="1434" y="705"/>
                  </a:cubicBezTo>
                  <a:cubicBezTo>
                    <a:pt x="1434" y="317"/>
                    <a:pt x="1118" y="1"/>
                    <a:pt x="72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" name="Google Shape;215;p6"/>
            <p:cNvSpPr/>
            <p:nvPr/>
          </p:nvSpPr>
          <p:spPr>
            <a:xfrm>
              <a:off x="-1021247" y="1507284"/>
              <a:ext cx="55830" cy="55106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05" y="0"/>
                  </a:moveTo>
                  <a:cubicBezTo>
                    <a:pt x="316" y="0"/>
                    <a:pt x="0" y="316"/>
                    <a:pt x="0" y="705"/>
                  </a:cubicBezTo>
                  <a:cubicBezTo>
                    <a:pt x="0" y="1093"/>
                    <a:pt x="316" y="1409"/>
                    <a:pt x="705" y="1409"/>
                  </a:cubicBezTo>
                  <a:cubicBezTo>
                    <a:pt x="1118" y="1409"/>
                    <a:pt x="1433" y="1093"/>
                    <a:pt x="1433" y="705"/>
                  </a:cubicBezTo>
                  <a:cubicBezTo>
                    <a:pt x="1433" y="316"/>
                    <a:pt x="1118" y="0"/>
                    <a:pt x="70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" name="Google Shape;216;p6"/>
            <p:cNvSpPr/>
            <p:nvPr/>
          </p:nvSpPr>
          <p:spPr>
            <a:xfrm>
              <a:off x="-1029836" y="1690495"/>
              <a:ext cx="173573" cy="64052"/>
            </a:xfrm>
            <a:custGeom>
              <a:avLst/>
              <a:gdLst/>
              <a:ahLst/>
              <a:cxnLst/>
              <a:rect l="l" t="t" r="r" b="b"/>
              <a:pathLst>
                <a:path w="4460" h="1644" extrusionOk="0">
                  <a:moveTo>
                    <a:pt x="2533" y="0"/>
                  </a:moveTo>
                  <a:cubicBezTo>
                    <a:pt x="2511" y="0"/>
                    <a:pt x="2492" y="11"/>
                    <a:pt x="2478" y="34"/>
                  </a:cubicBezTo>
                  <a:cubicBezTo>
                    <a:pt x="2308" y="253"/>
                    <a:pt x="1920" y="763"/>
                    <a:pt x="1920" y="763"/>
                  </a:cubicBezTo>
                  <a:cubicBezTo>
                    <a:pt x="1920" y="763"/>
                    <a:pt x="1830" y="97"/>
                    <a:pt x="1603" y="97"/>
                  </a:cubicBezTo>
                  <a:cubicBezTo>
                    <a:pt x="1567" y="97"/>
                    <a:pt x="1526" y="115"/>
                    <a:pt x="1482" y="156"/>
                  </a:cubicBezTo>
                  <a:cubicBezTo>
                    <a:pt x="1288" y="350"/>
                    <a:pt x="1094" y="544"/>
                    <a:pt x="924" y="739"/>
                  </a:cubicBezTo>
                  <a:cubicBezTo>
                    <a:pt x="924" y="739"/>
                    <a:pt x="672" y="73"/>
                    <a:pt x="493" y="73"/>
                  </a:cubicBezTo>
                  <a:cubicBezTo>
                    <a:pt x="464" y="73"/>
                    <a:pt x="437" y="91"/>
                    <a:pt x="413" y="131"/>
                  </a:cubicBezTo>
                  <a:cubicBezTo>
                    <a:pt x="243" y="617"/>
                    <a:pt x="98" y="1103"/>
                    <a:pt x="0" y="1613"/>
                  </a:cubicBezTo>
                  <a:cubicBezTo>
                    <a:pt x="0" y="1613"/>
                    <a:pt x="1039" y="1644"/>
                    <a:pt x="2099" y="1644"/>
                  </a:cubicBezTo>
                  <a:cubicBezTo>
                    <a:pt x="3158" y="1644"/>
                    <a:pt x="4239" y="1613"/>
                    <a:pt x="4324" y="1492"/>
                  </a:cubicBezTo>
                  <a:cubicBezTo>
                    <a:pt x="4459" y="1289"/>
                    <a:pt x="4115" y="108"/>
                    <a:pt x="3813" y="108"/>
                  </a:cubicBezTo>
                  <a:cubicBezTo>
                    <a:pt x="3789" y="108"/>
                    <a:pt x="3765" y="115"/>
                    <a:pt x="3741" y="131"/>
                  </a:cubicBezTo>
                  <a:cubicBezTo>
                    <a:pt x="3523" y="350"/>
                    <a:pt x="3353" y="642"/>
                    <a:pt x="3280" y="933"/>
                  </a:cubicBezTo>
                  <a:cubicBezTo>
                    <a:pt x="3280" y="933"/>
                    <a:pt x="2744" y="0"/>
                    <a:pt x="25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Google Shape;217;p6"/>
            <p:cNvSpPr/>
            <p:nvPr/>
          </p:nvSpPr>
          <p:spPr>
            <a:xfrm>
              <a:off x="-887041" y="1718764"/>
              <a:ext cx="8589" cy="31489"/>
            </a:xfrm>
            <a:custGeom>
              <a:avLst/>
              <a:gdLst/>
              <a:ahLst/>
              <a:cxnLst/>
              <a:rect l="l" t="t" r="r" b="b"/>
              <a:pathLst>
                <a:path w="220" h="809" extrusionOk="0">
                  <a:moveTo>
                    <a:pt x="159" y="1"/>
                  </a:moveTo>
                  <a:cubicBezTo>
                    <a:pt x="140" y="1"/>
                    <a:pt x="122" y="13"/>
                    <a:pt x="122" y="37"/>
                  </a:cubicBezTo>
                  <a:cubicBezTo>
                    <a:pt x="122" y="256"/>
                    <a:pt x="98" y="499"/>
                    <a:pt x="25" y="741"/>
                  </a:cubicBezTo>
                  <a:cubicBezTo>
                    <a:pt x="1" y="741"/>
                    <a:pt x="1" y="790"/>
                    <a:pt x="25" y="790"/>
                  </a:cubicBezTo>
                  <a:lnTo>
                    <a:pt x="49" y="790"/>
                  </a:lnTo>
                  <a:cubicBezTo>
                    <a:pt x="49" y="802"/>
                    <a:pt x="55" y="808"/>
                    <a:pt x="64" y="808"/>
                  </a:cubicBezTo>
                  <a:cubicBezTo>
                    <a:pt x="73" y="808"/>
                    <a:pt x="86" y="802"/>
                    <a:pt x="98" y="790"/>
                  </a:cubicBezTo>
                  <a:cubicBezTo>
                    <a:pt x="195" y="547"/>
                    <a:pt x="219" y="280"/>
                    <a:pt x="195" y="37"/>
                  </a:cubicBezTo>
                  <a:cubicBezTo>
                    <a:pt x="195" y="13"/>
                    <a:pt x="177" y="1"/>
                    <a:pt x="1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218;p6"/>
            <p:cNvSpPr/>
            <p:nvPr/>
          </p:nvSpPr>
          <p:spPr>
            <a:xfrm>
              <a:off x="-931418" y="1708744"/>
              <a:ext cx="10379" cy="40793"/>
            </a:xfrm>
            <a:custGeom>
              <a:avLst/>
              <a:gdLst/>
              <a:ahLst/>
              <a:cxnLst/>
              <a:rect l="l" t="t" r="r" b="b"/>
              <a:pathLst>
                <a:path w="269" h="1046" extrusionOk="0">
                  <a:moveTo>
                    <a:pt x="147" y="0"/>
                  </a:moveTo>
                  <a:cubicBezTo>
                    <a:pt x="122" y="0"/>
                    <a:pt x="98" y="25"/>
                    <a:pt x="122" y="49"/>
                  </a:cubicBezTo>
                  <a:cubicBezTo>
                    <a:pt x="147" y="365"/>
                    <a:pt x="122" y="875"/>
                    <a:pt x="1" y="948"/>
                  </a:cubicBezTo>
                  <a:cubicBezTo>
                    <a:pt x="1" y="972"/>
                    <a:pt x="1" y="996"/>
                    <a:pt x="1" y="1021"/>
                  </a:cubicBezTo>
                  <a:cubicBezTo>
                    <a:pt x="25" y="1021"/>
                    <a:pt x="25" y="1045"/>
                    <a:pt x="49" y="1045"/>
                  </a:cubicBezTo>
                  <a:lnTo>
                    <a:pt x="74" y="1045"/>
                  </a:lnTo>
                  <a:cubicBezTo>
                    <a:pt x="268" y="924"/>
                    <a:pt x="195" y="195"/>
                    <a:pt x="195" y="49"/>
                  </a:cubicBezTo>
                  <a:cubicBezTo>
                    <a:pt x="195" y="0"/>
                    <a:pt x="171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Google Shape;219;p6"/>
            <p:cNvSpPr/>
            <p:nvPr/>
          </p:nvSpPr>
          <p:spPr>
            <a:xfrm>
              <a:off x="-976869" y="1713396"/>
              <a:ext cx="6800" cy="34352"/>
            </a:xfrm>
            <a:custGeom>
              <a:avLst/>
              <a:gdLst/>
              <a:ahLst/>
              <a:cxnLst/>
              <a:rect l="l" t="t" r="r" b="b"/>
              <a:pathLst>
                <a:path w="171" h="876" extrusionOk="0">
                  <a:moveTo>
                    <a:pt x="122" y="1"/>
                  </a:moveTo>
                  <a:cubicBezTo>
                    <a:pt x="98" y="1"/>
                    <a:pt x="74" y="25"/>
                    <a:pt x="74" y="50"/>
                  </a:cubicBezTo>
                  <a:cubicBezTo>
                    <a:pt x="74" y="317"/>
                    <a:pt x="49" y="560"/>
                    <a:pt x="1" y="827"/>
                  </a:cubicBezTo>
                  <a:cubicBezTo>
                    <a:pt x="1" y="851"/>
                    <a:pt x="1" y="875"/>
                    <a:pt x="49" y="875"/>
                  </a:cubicBezTo>
                  <a:cubicBezTo>
                    <a:pt x="74" y="875"/>
                    <a:pt x="98" y="875"/>
                    <a:pt x="98" y="851"/>
                  </a:cubicBezTo>
                  <a:cubicBezTo>
                    <a:pt x="147" y="584"/>
                    <a:pt x="171" y="317"/>
                    <a:pt x="171" y="50"/>
                  </a:cubicBezTo>
                  <a:cubicBezTo>
                    <a:pt x="171" y="25"/>
                    <a:pt x="147" y="1"/>
                    <a:pt x="1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" name="Google Shape;220;p6"/>
            <p:cNvSpPr/>
            <p:nvPr/>
          </p:nvSpPr>
          <p:spPr>
            <a:xfrm>
              <a:off x="-1015520" y="1710891"/>
              <a:ext cx="10378" cy="35783"/>
            </a:xfrm>
            <a:custGeom>
              <a:avLst/>
              <a:gdLst/>
              <a:ahLst/>
              <a:cxnLst/>
              <a:rect l="l" t="t" r="r" b="b"/>
              <a:pathLst>
                <a:path w="269" h="924" extrusionOk="0">
                  <a:moveTo>
                    <a:pt x="98" y="0"/>
                  </a:moveTo>
                  <a:cubicBezTo>
                    <a:pt x="74" y="0"/>
                    <a:pt x="49" y="0"/>
                    <a:pt x="25" y="24"/>
                  </a:cubicBezTo>
                  <a:cubicBezTo>
                    <a:pt x="1" y="316"/>
                    <a:pt x="49" y="607"/>
                    <a:pt x="171" y="899"/>
                  </a:cubicBezTo>
                  <a:cubicBezTo>
                    <a:pt x="171" y="899"/>
                    <a:pt x="195" y="923"/>
                    <a:pt x="195" y="923"/>
                  </a:cubicBezTo>
                  <a:lnTo>
                    <a:pt x="219" y="923"/>
                  </a:lnTo>
                  <a:cubicBezTo>
                    <a:pt x="244" y="899"/>
                    <a:pt x="268" y="875"/>
                    <a:pt x="244" y="850"/>
                  </a:cubicBezTo>
                  <a:cubicBezTo>
                    <a:pt x="147" y="607"/>
                    <a:pt x="98" y="316"/>
                    <a:pt x="122" y="49"/>
                  </a:cubicBezTo>
                  <a:cubicBezTo>
                    <a:pt x="122" y="24"/>
                    <a:pt x="122" y="0"/>
                    <a:pt x="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9" name="Google Shape;221;p6"/>
          <p:cNvGrpSpPr>
            <a:grpSpLocks/>
          </p:cNvGrpSpPr>
          <p:nvPr/>
        </p:nvGrpSpPr>
        <p:grpSpPr bwMode="auto">
          <a:xfrm flipH="1">
            <a:off x="176213" y="5946775"/>
            <a:ext cx="717550" cy="739775"/>
            <a:chOff x="5294267" y="4624350"/>
            <a:chExt cx="383004" cy="395854"/>
          </a:xfrm>
        </p:grpSpPr>
        <p:sp>
          <p:nvSpPr>
            <p:cNvPr id="30" name="Google Shape;222;p6"/>
            <p:cNvSpPr/>
            <p:nvPr/>
          </p:nvSpPr>
          <p:spPr>
            <a:xfrm>
              <a:off x="5358666" y="4859654"/>
              <a:ext cx="58468" cy="160550"/>
            </a:xfrm>
            <a:custGeom>
              <a:avLst/>
              <a:gdLst/>
              <a:ahLst/>
              <a:cxnLst/>
              <a:rect l="l" t="t" r="r" b="b"/>
              <a:pathLst>
                <a:path w="671" h="1845" extrusionOk="0">
                  <a:moveTo>
                    <a:pt x="106" y="0"/>
                  </a:moveTo>
                  <a:cubicBezTo>
                    <a:pt x="55" y="0"/>
                    <a:pt x="0" y="47"/>
                    <a:pt x="15" y="119"/>
                  </a:cubicBezTo>
                  <a:lnTo>
                    <a:pt x="501" y="1796"/>
                  </a:lnTo>
                  <a:cubicBezTo>
                    <a:pt x="501" y="1820"/>
                    <a:pt x="525" y="1844"/>
                    <a:pt x="573" y="1844"/>
                  </a:cubicBezTo>
                  <a:lnTo>
                    <a:pt x="598" y="1844"/>
                  </a:lnTo>
                  <a:cubicBezTo>
                    <a:pt x="646" y="1844"/>
                    <a:pt x="671" y="1796"/>
                    <a:pt x="646" y="1747"/>
                  </a:cubicBezTo>
                  <a:lnTo>
                    <a:pt x="185" y="71"/>
                  </a:lnTo>
                  <a:cubicBezTo>
                    <a:pt x="175" y="22"/>
                    <a:pt x="141" y="0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" name="Google Shape;223;p6"/>
            <p:cNvSpPr/>
            <p:nvPr/>
          </p:nvSpPr>
          <p:spPr>
            <a:xfrm>
              <a:off x="5294267" y="4894482"/>
              <a:ext cx="175403" cy="68808"/>
            </a:xfrm>
            <a:custGeom>
              <a:avLst/>
              <a:gdLst/>
              <a:ahLst/>
              <a:cxnLst/>
              <a:rect l="l" t="t" r="r" b="b"/>
              <a:pathLst>
                <a:path w="2017" h="788" extrusionOk="0">
                  <a:moveTo>
                    <a:pt x="1934" y="0"/>
                  </a:moveTo>
                  <a:cubicBezTo>
                    <a:pt x="1921" y="0"/>
                    <a:pt x="1908" y="3"/>
                    <a:pt x="1895" y="10"/>
                  </a:cubicBezTo>
                  <a:lnTo>
                    <a:pt x="49" y="617"/>
                  </a:lnTo>
                  <a:cubicBezTo>
                    <a:pt x="25" y="642"/>
                    <a:pt x="1" y="666"/>
                    <a:pt x="1" y="714"/>
                  </a:cubicBezTo>
                  <a:cubicBezTo>
                    <a:pt x="1" y="739"/>
                    <a:pt x="49" y="763"/>
                    <a:pt x="74" y="763"/>
                  </a:cubicBezTo>
                  <a:lnTo>
                    <a:pt x="98" y="787"/>
                  </a:lnTo>
                  <a:lnTo>
                    <a:pt x="1944" y="180"/>
                  </a:lnTo>
                  <a:cubicBezTo>
                    <a:pt x="1993" y="156"/>
                    <a:pt x="2017" y="107"/>
                    <a:pt x="1993" y="59"/>
                  </a:cubicBezTo>
                  <a:cubicBezTo>
                    <a:pt x="1993" y="23"/>
                    <a:pt x="1967" y="0"/>
                    <a:pt x="19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224;p6"/>
            <p:cNvSpPr/>
            <p:nvPr/>
          </p:nvSpPr>
          <p:spPr>
            <a:xfrm>
              <a:off x="5310367" y="4884288"/>
              <a:ext cx="150829" cy="93442"/>
            </a:xfrm>
            <a:custGeom>
              <a:avLst/>
              <a:gdLst/>
              <a:ahLst/>
              <a:cxnLst/>
              <a:rect l="l" t="t" r="r" b="b"/>
              <a:pathLst>
                <a:path w="1734" h="1081" extrusionOk="0">
                  <a:moveTo>
                    <a:pt x="110" y="0"/>
                  </a:moveTo>
                  <a:cubicBezTo>
                    <a:pt x="38" y="0"/>
                    <a:pt x="0" y="92"/>
                    <a:pt x="82" y="133"/>
                  </a:cubicBezTo>
                  <a:lnTo>
                    <a:pt x="1588" y="1080"/>
                  </a:lnTo>
                  <a:lnTo>
                    <a:pt x="1637" y="1080"/>
                  </a:lnTo>
                  <a:cubicBezTo>
                    <a:pt x="1661" y="1080"/>
                    <a:pt x="1685" y="1080"/>
                    <a:pt x="1709" y="1056"/>
                  </a:cubicBezTo>
                  <a:cubicBezTo>
                    <a:pt x="1734" y="1007"/>
                    <a:pt x="1709" y="959"/>
                    <a:pt x="1685" y="935"/>
                  </a:cubicBezTo>
                  <a:lnTo>
                    <a:pt x="155" y="11"/>
                  </a:lnTo>
                  <a:cubicBezTo>
                    <a:pt x="139" y="4"/>
                    <a:pt x="124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" name="Google Shape;225;p6"/>
            <p:cNvSpPr/>
            <p:nvPr/>
          </p:nvSpPr>
          <p:spPr>
            <a:xfrm>
              <a:off x="5340872" y="4845213"/>
              <a:ext cx="97445" cy="158002"/>
            </a:xfrm>
            <a:custGeom>
              <a:avLst/>
              <a:gdLst/>
              <a:ahLst/>
              <a:cxnLst/>
              <a:rect l="l" t="t" r="r" b="b"/>
              <a:pathLst>
                <a:path w="1118" h="1814" extrusionOk="0">
                  <a:moveTo>
                    <a:pt x="1010" y="0"/>
                  </a:moveTo>
                  <a:cubicBezTo>
                    <a:pt x="984" y="0"/>
                    <a:pt x="962" y="12"/>
                    <a:pt x="947" y="41"/>
                  </a:cubicBezTo>
                  <a:lnTo>
                    <a:pt x="24" y="1717"/>
                  </a:lnTo>
                  <a:cubicBezTo>
                    <a:pt x="0" y="1741"/>
                    <a:pt x="24" y="1790"/>
                    <a:pt x="49" y="1814"/>
                  </a:cubicBezTo>
                  <a:lnTo>
                    <a:pt x="97" y="1814"/>
                  </a:lnTo>
                  <a:cubicBezTo>
                    <a:pt x="122" y="1814"/>
                    <a:pt x="146" y="1814"/>
                    <a:pt x="170" y="1790"/>
                  </a:cubicBezTo>
                  <a:lnTo>
                    <a:pt x="1093" y="113"/>
                  </a:lnTo>
                  <a:cubicBezTo>
                    <a:pt x="1118" y="89"/>
                    <a:pt x="1093" y="41"/>
                    <a:pt x="1069" y="16"/>
                  </a:cubicBezTo>
                  <a:cubicBezTo>
                    <a:pt x="1049" y="6"/>
                    <a:pt x="1029" y="0"/>
                    <a:pt x="10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" name="Google Shape;226;p6"/>
            <p:cNvSpPr/>
            <p:nvPr/>
          </p:nvSpPr>
          <p:spPr>
            <a:xfrm>
              <a:off x="5499327" y="4624350"/>
              <a:ext cx="175403" cy="150357"/>
            </a:xfrm>
            <a:custGeom>
              <a:avLst/>
              <a:gdLst/>
              <a:ahLst/>
              <a:cxnLst/>
              <a:rect l="l" t="t" r="r" b="b"/>
              <a:pathLst>
                <a:path w="2017" h="1731" extrusionOk="0">
                  <a:moveTo>
                    <a:pt x="1166" y="175"/>
                  </a:moveTo>
                  <a:cubicBezTo>
                    <a:pt x="1555" y="175"/>
                    <a:pt x="1871" y="467"/>
                    <a:pt x="1871" y="856"/>
                  </a:cubicBezTo>
                  <a:cubicBezTo>
                    <a:pt x="1871" y="1285"/>
                    <a:pt x="1511" y="1569"/>
                    <a:pt x="1144" y="1569"/>
                  </a:cubicBezTo>
                  <a:cubicBezTo>
                    <a:pt x="971" y="1569"/>
                    <a:pt x="796" y="1506"/>
                    <a:pt x="656" y="1366"/>
                  </a:cubicBezTo>
                  <a:cubicBezTo>
                    <a:pt x="219" y="929"/>
                    <a:pt x="534" y="175"/>
                    <a:pt x="1166" y="175"/>
                  </a:cubicBezTo>
                  <a:close/>
                  <a:moveTo>
                    <a:pt x="1142" y="1"/>
                  </a:moveTo>
                  <a:cubicBezTo>
                    <a:pt x="930" y="1"/>
                    <a:pt x="714" y="77"/>
                    <a:pt x="534" y="248"/>
                  </a:cubicBezTo>
                  <a:cubicBezTo>
                    <a:pt x="0" y="807"/>
                    <a:pt x="389" y="1730"/>
                    <a:pt x="1166" y="1730"/>
                  </a:cubicBezTo>
                  <a:cubicBezTo>
                    <a:pt x="1628" y="1730"/>
                    <a:pt x="2016" y="1342"/>
                    <a:pt x="2016" y="856"/>
                  </a:cubicBezTo>
                  <a:cubicBezTo>
                    <a:pt x="2016" y="344"/>
                    <a:pt x="1590" y="1"/>
                    <a:pt x="11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" name="Google Shape;227;p6"/>
            <p:cNvSpPr/>
            <p:nvPr/>
          </p:nvSpPr>
          <p:spPr>
            <a:xfrm>
              <a:off x="5615414" y="4833320"/>
              <a:ext cx="32199" cy="89195"/>
            </a:xfrm>
            <a:custGeom>
              <a:avLst/>
              <a:gdLst/>
              <a:ahLst/>
              <a:cxnLst/>
              <a:rect l="l" t="t" r="r" b="b"/>
              <a:pathLst>
                <a:path w="671" h="1845" extrusionOk="0">
                  <a:moveTo>
                    <a:pt x="106" y="0"/>
                  </a:moveTo>
                  <a:cubicBezTo>
                    <a:pt x="55" y="0"/>
                    <a:pt x="0" y="47"/>
                    <a:pt x="15" y="119"/>
                  </a:cubicBezTo>
                  <a:lnTo>
                    <a:pt x="501" y="1796"/>
                  </a:lnTo>
                  <a:cubicBezTo>
                    <a:pt x="501" y="1820"/>
                    <a:pt x="525" y="1844"/>
                    <a:pt x="573" y="1844"/>
                  </a:cubicBezTo>
                  <a:lnTo>
                    <a:pt x="598" y="1844"/>
                  </a:lnTo>
                  <a:cubicBezTo>
                    <a:pt x="646" y="1844"/>
                    <a:pt x="671" y="1796"/>
                    <a:pt x="646" y="1747"/>
                  </a:cubicBezTo>
                  <a:lnTo>
                    <a:pt x="185" y="71"/>
                  </a:lnTo>
                  <a:cubicBezTo>
                    <a:pt x="175" y="22"/>
                    <a:pt x="141" y="0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" name="Google Shape;228;p6"/>
            <p:cNvSpPr/>
            <p:nvPr/>
          </p:nvSpPr>
          <p:spPr>
            <a:xfrm>
              <a:off x="5579826" y="4852858"/>
              <a:ext cx="97445" cy="38226"/>
            </a:xfrm>
            <a:custGeom>
              <a:avLst/>
              <a:gdLst/>
              <a:ahLst/>
              <a:cxnLst/>
              <a:rect l="l" t="t" r="r" b="b"/>
              <a:pathLst>
                <a:path w="2017" h="788" extrusionOk="0">
                  <a:moveTo>
                    <a:pt x="1934" y="0"/>
                  </a:moveTo>
                  <a:cubicBezTo>
                    <a:pt x="1921" y="0"/>
                    <a:pt x="1908" y="3"/>
                    <a:pt x="1895" y="10"/>
                  </a:cubicBezTo>
                  <a:lnTo>
                    <a:pt x="49" y="617"/>
                  </a:lnTo>
                  <a:cubicBezTo>
                    <a:pt x="25" y="642"/>
                    <a:pt x="1" y="666"/>
                    <a:pt x="1" y="714"/>
                  </a:cubicBezTo>
                  <a:cubicBezTo>
                    <a:pt x="1" y="739"/>
                    <a:pt x="49" y="763"/>
                    <a:pt x="74" y="763"/>
                  </a:cubicBezTo>
                  <a:lnTo>
                    <a:pt x="98" y="787"/>
                  </a:lnTo>
                  <a:lnTo>
                    <a:pt x="1944" y="180"/>
                  </a:lnTo>
                  <a:cubicBezTo>
                    <a:pt x="1993" y="156"/>
                    <a:pt x="2017" y="107"/>
                    <a:pt x="1993" y="59"/>
                  </a:cubicBezTo>
                  <a:cubicBezTo>
                    <a:pt x="1993" y="23"/>
                    <a:pt x="1967" y="0"/>
                    <a:pt x="19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" name="Google Shape;229;p6"/>
            <p:cNvSpPr/>
            <p:nvPr/>
          </p:nvSpPr>
          <p:spPr>
            <a:xfrm>
              <a:off x="5589146" y="4846912"/>
              <a:ext cx="83041" cy="52667"/>
            </a:xfrm>
            <a:custGeom>
              <a:avLst/>
              <a:gdLst/>
              <a:ahLst/>
              <a:cxnLst/>
              <a:rect l="l" t="t" r="r" b="b"/>
              <a:pathLst>
                <a:path w="1734" h="1081" extrusionOk="0">
                  <a:moveTo>
                    <a:pt x="110" y="0"/>
                  </a:moveTo>
                  <a:cubicBezTo>
                    <a:pt x="38" y="0"/>
                    <a:pt x="0" y="92"/>
                    <a:pt x="82" y="133"/>
                  </a:cubicBezTo>
                  <a:lnTo>
                    <a:pt x="1588" y="1080"/>
                  </a:lnTo>
                  <a:lnTo>
                    <a:pt x="1637" y="1080"/>
                  </a:lnTo>
                  <a:cubicBezTo>
                    <a:pt x="1661" y="1080"/>
                    <a:pt x="1685" y="1080"/>
                    <a:pt x="1709" y="1056"/>
                  </a:cubicBezTo>
                  <a:cubicBezTo>
                    <a:pt x="1734" y="1007"/>
                    <a:pt x="1709" y="959"/>
                    <a:pt x="1685" y="935"/>
                  </a:cubicBezTo>
                  <a:lnTo>
                    <a:pt x="155" y="11"/>
                  </a:lnTo>
                  <a:cubicBezTo>
                    <a:pt x="139" y="4"/>
                    <a:pt x="124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" name="Google Shape;230;p6"/>
            <p:cNvSpPr/>
            <p:nvPr/>
          </p:nvSpPr>
          <p:spPr>
            <a:xfrm>
              <a:off x="5606093" y="4825675"/>
              <a:ext cx="53384" cy="87495"/>
            </a:xfrm>
            <a:custGeom>
              <a:avLst/>
              <a:gdLst/>
              <a:ahLst/>
              <a:cxnLst/>
              <a:rect l="l" t="t" r="r" b="b"/>
              <a:pathLst>
                <a:path w="1118" h="1814" extrusionOk="0">
                  <a:moveTo>
                    <a:pt x="1010" y="0"/>
                  </a:moveTo>
                  <a:cubicBezTo>
                    <a:pt x="984" y="0"/>
                    <a:pt x="962" y="12"/>
                    <a:pt x="947" y="41"/>
                  </a:cubicBezTo>
                  <a:lnTo>
                    <a:pt x="24" y="1717"/>
                  </a:lnTo>
                  <a:cubicBezTo>
                    <a:pt x="0" y="1741"/>
                    <a:pt x="24" y="1790"/>
                    <a:pt x="49" y="1814"/>
                  </a:cubicBezTo>
                  <a:lnTo>
                    <a:pt x="97" y="1814"/>
                  </a:lnTo>
                  <a:cubicBezTo>
                    <a:pt x="122" y="1814"/>
                    <a:pt x="146" y="1814"/>
                    <a:pt x="170" y="1790"/>
                  </a:cubicBezTo>
                  <a:lnTo>
                    <a:pt x="1093" y="113"/>
                  </a:lnTo>
                  <a:cubicBezTo>
                    <a:pt x="1118" y="89"/>
                    <a:pt x="1093" y="41"/>
                    <a:pt x="1069" y="16"/>
                  </a:cubicBezTo>
                  <a:cubicBezTo>
                    <a:pt x="1049" y="6"/>
                    <a:pt x="1029" y="0"/>
                    <a:pt x="10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9" name="Google Shape;231;p6"/>
          <p:cNvGrpSpPr>
            <a:grpSpLocks/>
          </p:cNvGrpSpPr>
          <p:nvPr/>
        </p:nvGrpSpPr>
        <p:grpSpPr bwMode="auto">
          <a:xfrm rot="14395328" flipH="1">
            <a:off x="11268076" y="381000"/>
            <a:ext cx="715962" cy="363537"/>
            <a:chOff x="5294267" y="4825749"/>
            <a:chExt cx="383004" cy="194455"/>
          </a:xfrm>
        </p:grpSpPr>
        <p:sp>
          <p:nvSpPr>
            <p:cNvPr id="40" name="Google Shape;232;p6"/>
            <p:cNvSpPr/>
            <p:nvPr/>
          </p:nvSpPr>
          <p:spPr>
            <a:xfrm>
              <a:off x="5358550" y="4858470"/>
              <a:ext cx="57748" cy="160489"/>
            </a:xfrm>
            <a:custGeom>
              <a:avLst/>
              <a:gdLst/>
              <a:ahLst/>
              <a:cxnLst/>
              <a:rect l="l" t="t" r="r" b="b"/>
              <a:pathLst>
                <a:path w="671" h="1845" extrusionOk="0">
                  <a:moveTo>
                    <a:pt x="106" y="0"/>
                  </a:moveTo>
                  <a:cubicBezTo>
                    <a:pt x="55" y="0"/>
                    <a:pt x="0" y="47"/>
                    <a:pt x="15" y="119"/>
                  </a:cubicBezTo>
                  <a:lnTo>
                    <a:pt x="501" y="1796"/>
                  </a:lnTo>
                  <a:cubicBezTo>
                    <a:pt x="501" y="1820"/>
                    <a:pt x="525" y="1844"/>
                    <a:pt x="573" y="1844"/>
                  </a:cubicBezTo>
                  <a:lnTo>
                    <a:pt x="598" y="1844"/>
                  </a:lnTo>
                  <a:cubicBezTo>
                    <a:pt x="646" y="1844"/>
                    <a:pt x="671" y="1796"/>
                    <a:pt x="646" y="1747"/>
                  </a:cubicBezTo>
                  <a:lnTo>
                    <a:pt x="185" y="71"/>
                  </a:lnTo>
                  <a:cubicBezTo>
                    <a:pt x="175" y="22"/>
                    <a:pt x="141" y="0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" name="Google Shape;233;p6"/>
            <p:cNvSpPr/>
            <p:nvPr/>
          </p:nvSpPr>
          <p:spPr>
            <a:xfrm>
              <a:off x="5293202" y="4894250"/>
              <a:ext cx="175791" cy="68781"/>
            </a:xfrm>
            <a:custGeom>
              <a:avLst/>
              <a:gdLst/>
              <a:ahLst/>
              <a:cxnLst/>
              <a:rect l="l" t="t" r="r" b="b"/>
              <a:pathLst>
                <a:path w="2017" h="788" extrusionOk="0">
                  <a:moveTo>
                    <a:pt x="1934" y="0"/>
                  </a:moveTo>
                  <a:cubicBezTo>
                    <a:pt x="1921" y="0"/>
                    <a:pt x="1908" y="3"/>
                    <a:pt x="1895" y="10"/>
                  </a:cubicBezTo>
                  <a:lnTo>
                    <a:pt x="49" y="617"/>
                  </a:lnTo>
                  <a:cubicBezTo>
                    <a:pt x="25" y="642"/>
                    <a:pt x="1" y="666"/>
                    <a:pt x="1" y="714"/>
                  </a:cubicBezTo>
                  <a:cubicBezTo>
                    <a:pt x="1" y="739"/>
                    <a:pt x="49" y="763"/>
                    <a:pt x="74" y="763"/>
                  </a:cubicBezTo>
                  <a:lnTo>
                    <a:pt x="98" y="787"/>
                  </a:lnTo>
                  <a:lnTo>
                    <a:pt x="1944" y="180"/>
                  </a:lnTo>
                  <a:cubicBezTo>
                    <a:pt x="1993" y="156"/>
                    <a:pt x="2017" y="107"/>
                    <a:pt x="1993" y="59"/>
                  </a:cubicBezTo>
                  <a:cubicBezTo>
                    <a:pt x="1993" y="23"/>
                    <a:pt x="1967" y="0"/>
                    <a:pt x="19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" name="Google Shape;234;p6"/>
            <p:cNvSpPr/>
            <p:nvPr/>
          </p:nvSpPr>
          <p:spPr>
            <a:xfrm>
              <a:off x="5311686" y="4882845"/>
              <a:ext cx="151164" cy="94255"/>
            </a:xfrm>
            <a:custGeom>
              <a:avLst/>
              <a:gdLst/>
              <a:ahLst/>
              <a:cxnLst/>
              <a:rect l="l" t="t" r="r" b="b"/>
              <a:pathLst>
                <a:path w="1734" h="1081" extrusionOk="0">
                  <a:moveTo>
                    <a:pt x="110" y="0"/>
                  </a:moveTo>
                  <a:cubicBezTo>
                    <a:pt x="38" y="0"/>
                    <a:pt x="0" y="92"/>
                    <a:pt x="82" y="133"/>
                  </a:cubicBezTo>
                  <a:lnTo>
                    <a:pt x="1588" y="1080"/>
                  </a:lnTo>
                  <a:lnTo>
                    <a:pt x="1637" y="1080"/>
                  </a:lnTo>
                  <a:cubicBezTo>
                    <a:pt x="1661" y="1080"/>
                    <a:pt x="1685" y="1080"/>
                    <a:pt x="1709" y="1056"/>
                  </a:cubicBezTo>
                  <a:cubicBezTo>
                    <a:pt x="1734" y="1007"/>
                    <a:pt x="1709" y="959"/>
                    <a:pt x="1685" y="935"/>
                  </a:cubicBezTo>
                  <a:lnTo>
                    <a:pt x="155" y="11"/>
                  </a:lnTo>
                  <a:cubicBezTo>
                    <a:pt x="139" y="4"/>
                    <a:pt x="124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" name="Google Shape;235;p6"/>
            <p:cNvSpPr/>
            <p:nvPr/>
          </p:nvSpPr>
          <p:spPr>
            <a:xfrm>
              <a:off x="5341356" y="4845142"/>
              <a:ext cx="96813" cy="157942"/>
            </a:xfrm>
            <a:custGeom>
              <a:avLst/>
              <a:gdLst/>
              <a:ahLst/>
              <a:cxnLst/>
              <a:rect l="l" t="t" r="r" b="b"/>
              <a:pathLst>
                <a:path w="1118" h="1814" extrusionOk="0">
                  <a:moveTo>
                    <a:pt x="1010" y="0"/>
                  </a:moveTo>
                  <a:cubicBezTo>
                    <a:pt x="984" y="0"/>
                    <a:pt x="962" y="12"/>
                    <a:pt x="947" y="41"/>
                  </a:cubicBezTo>
                  <a:lnTo>
                    <a:pt x="24" y="1717"/>
                  </a:lnTo>
                  <a:cubicBezTo>
                    <a:pt x="0" y="1741"/>
                    <a:pt x="24" y="1790"/>
                    <a:pt x="49" y="1814"/>
                  </a:cubicBezTo>
                  <a:lnTo>
                    <a:pt x="97" y="1814"/>
                  </a:lnTo>
                  <a:cubicBezTo>
                    <a:pt x="122" y="1814"/>
                    <a:pt x="146" y="1814"/>
                    <a:pt x="170" y="1790"/>
                  </a:cubicBezTo>
                  <a:lnTo>
                    <a:pt x="1093" y="113"/>
                  </a:lnTo>
                  <a:cubicBezTo>
                    <a:pt x="1118" y="89"/>
                    <a:pt x="1093" y="41"/>
                    <a:pt x="1069" y="16"/>
                  </a:cubicBezTo>
                  <a:cubicBezTo>
                    <a:pt x="1049" y="6"/>
                    <a:pt x="1029" y="0"/>
                    <a:pt x="10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" name="Google Shape;236;p6"/>
            <p:cNvSpPr/>
            <p:nvPr/>
          </p:nvSpPr>
          <p:spPr>
            <a:xfrm>
              <a:off x="5613677" y="4833003"/>
              <a:ext cx="33120" cy="89161"/>
            </a:xfrm>
            <a:custGeom>
              <a:avLst/>
              <a:gdLst/>
              <a:ahLst/>
              <a:cxnLst/>
              <a:rect l="l" t="t" r="r" b="b"/>
              <a:pathLst>
                <a:path w="671" h="1845" extrusionOk="0">
                  <a:moveTo>
                    <a:pt x="106" y="0"/>
                  </a:moveTo>
                  <a:cubicBezTo>
                    <a:pt x="55" y="0"/>
                    <a:pt x="0" y="47"/>
                    <a:pt x="15" y="119"/>
                  </a:cubicBezTo>
                  <a:lnTo>
                    <a:pt x="501" y="1796"/>
                  </a:lnTo>
                  <a:cubicBezTo>
                    <a:pt x="501" y="1820"/>
                    <a:pt x="525" y="1844"/>
                    <a:pt x="573" y="1844"/>
                  </a:cubicBezTo>
                  <a:lnTo>
                    <a:pt x="598" y="1844"/>
                  </a:lnTo>
                  <a:cubicBezTo>
                    <a:pt x="646" y="1844"/>
                    <a:pt x="671" y="1796"/>
                    <a:pt x="646" y="1747"/>
                  </a:cubicBezTo>
                  <a:lnTo>
                    <a:pt x="185" y="71"/>
                  </a:lnTo>
                  <a:cubicBezTo>
                    <a:pt x="175" y="22"/>
                    <a:pt x="141" y="0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" name="Google Shape;237;p6"/>
            <p:cNvSpPr/>
            <p:nvPr/>
          </p:nvSpPr>
          <p:spPr>
            <a:xfrm>
              <a:off x="5578002" y="4852599"/>
              <a:ext cx="97662" cy="38212"/>
            </a:xfrm>
            <a:custGeom>
              <a:avLst/>
              <a:gdLst/>
              <a:ahLst/>
              <a:cxnLst/>
              <a:rect l="l" t="t" r="r" b="b"/>
              <a:pathLst>
                <a:path w="2017" h="788" extrusionOk="0">
                  <a:moveTo>
                    <a:pt x="1934" y="0"/>
                  </a:moveTo>
                  <a:cubicBezTo>
                    <a:pt x="1921" y="0"/>
                    <a:pt x="1908" y="3"/>
                    <a:pt x="1895" y="10"/>
                  </a:cubicBezTo>
                  <a:lnTo>
                    <a:pt x="49" y="617"/>
                  </a:lnTo>
                  <a:cubicBezTo>
                    <a:pt x="25" y="642"/>
                    <a:pt x="1" y="666"/>
                    <a:pt x="1" y="714"/>
                  </a:cubicBezTo>
                  <a:cubicBezTo>
                    <a:pt x="1" y="739"/>
                    <a:pt x="49" y="763"/>
                    <a:pt x="74" y="763"/>
                  </a:cubicBezTo>
                  <a:lnTo>
                    <a:pt x="98" y="787"/>
                  </a:lnTo>
                  <a:lnTo>
                    <a:pt x="1944" y="180"/>
                  </a:lnTo>
                  <a:cubicBezTo>
                    <a:pt x="1993" y="156"/>
                    <a:pt x="2017" y="107"/>
                    <a:pt x="1993" y="59"/>
                  </a:cubicBezTo>
                  <a:cubicBezTo>
                    <a:pt x="1993" y="23"/>
                    <a:pt x="1967" y="0"/>
                    <a:pt x="19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" name="Google Shape;238;p6"/>
            <p:cNvSpPr/>
            <p:nvPr/>
          </p:nvSpPr>
          <p:spPr>
            <a:xfrm>
              <a:off x="5589378" y="4845360"/>
              <a:ext cx="83225" cy="51798"/>
            </a:xfrm>
            <a:custGeom>
              <a:avLst/>
              <a:gdLst/>
              <a:ahLst/>
              <a:cxnLst/>
              <a:rect l="l" t="t" r="r" b="b"/>
              <a:pathLst>
                <a:path w="1734" h="1081" extrusionOk="0">
                  <a:moveTo>
                    <a:pt x="110" y="0"/>
                  </a:moveTo>
                  <a:cubicBezTo>
                    <a:pt x="38" y="0"/>
                    <a:pt x="0" y="92"/>
                    <a:pt x="82" y="133"/>
                  </a:cubicBezTo>
                  <a:lnTo>
                    <a:pt x="1588" y="1080"/>
                  </a:lnTo>
                  <a:lnTo>
                    <a:pt x="1637" y="1080"/>
                  </a:lnTo>
                  <a:cubicBezTo>
                    <a:pt x="1661" y="1080"/>
                    <a:pt x="1685" y="1080"/>
                    <a:pt x="1709" y="1056"/>
                  </a:cubicBezTo>
                  <a:cubicBezTo>
                    <a:pt x="1734" y="1007"/>
                    <a:pt x="1709" y="959"/>
                    <a:pt x="1685" y="935"/>
                  </a:cubicBezTo>
                  <a:lnTo>
                    <a:pt x="155" y="11"/>
                  </a:lnTo>
                  <a:cubicBezTo>
                    <a:pt x="139" y="4"/>
                    <a:pt x="124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" name="Google Shape;239;p6"/>
            <p:cNvSpPr/>
            <p:nvPr/>
          </p:nvSpPr>
          <p:spPr>
            <a:xfrm>
              <a:off x="5605651" y="4825730"/>
              <a:ext cx="53502" cy="87463"/>
            </a:xfrm>
            <a:custGeom>
              <a:avLst/>
              <a:gdLst/>
              <a:ahLst/>
              <a:cxnLst/>
              <a:rect l="l" t="t" r="r" b="b"/>
              <a:pathLst>
                <a:path w="1118" h="1814" extrusionOk="0">
                  <a:moveTo>
                    <a:pt x="1010" y="0"/>
                  </a:moveTo>
                  <a:cubicBezTo>
                    <a:pt x="984" y="0"/>
                    <a:pt x="962" y="12"/>
                    <a:pt x="947" y="41"/>
                  </a:cubicBezTo>
                  <a:lnTo>
                    <a:pt x="24" y="1717"/>
                  </a:lnTo>
                  <a:cubicBezTo>
                    <a:pt x="0" y="1741"/>
                    <a:pt x="24" y="1790"/>
                    <a:pt x="49" y="1814"/>
                  </a:cubicBezTo>
                  <a:lnTo>
                    <a:pt x="97" y="1814"/>
                  </a:lnTo>
                  <a:cubicBezTo>
                    <a:pt x="122" y="1814"/>
                    <a:pt x="146" y="1814"/>
                    <a:pt x="170" y="1790"/>
                  </a:cubicBezTo>
                  <a:lnTo>
                    <a:pt x="1093" y="113"/>
                  </a:lnTo>
                  <a:cubicBezTo>
                    <a:pt x="1118" y="89"/>
                    <a:pt x="1093" y="41"/>
                    <a:pt x="1069" y="16"/>
                  </a:cubicBezTo>
                  <a:cubicBezTo>
                    <a:pt x="1049" y="6"/>
                    <a:pt x="1029" y="0"/>
                    <a:pt x="10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94" name="Google Shape;194;p6"/>
          <p:cNvSpPr txBox="1">
            <a:spLocks noGrp="1"/>
          </p:cNvSpPr>
          <p:nvPr>
            <p:ph type="title"/>
          </p:nvPr>
        </p:nvSpPr>
        <p:spPr>
          <a:xfrm>
            <a:off x="1005100" y="560133"/>
            <a:ext cx="9926400" cy="8620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36601324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1_Title only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1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oogle Shape;195;p6"/>
          <p:cNvGrpSpPr>
            <a:grpSpLocks/>
          </p:cNvGrpSpPr>
          <p:nvPr/>
        </p:nvGrpSpPr>
        <p:grpSpPr bwMode="auto">
          <a:xfrm rot="20354607" flipH="1">
            <a:off x="-381000" y="269875"/>
            <a:ext cx="1830388" cy="1663700"/>
            <a:chOff x="7844079" y="226728"/>
            <a:chExt cx="1373387" cy="1246991"/>
          </a:xfrm>
        </p:grpSpPr>
        <p:sp>
          <p:nvSpPr>
            <p:cNvPr id="4" name="Google Shape;196;p6"/>
            <p:cNvSpPr/>
            <p:nvPr/>
          </p:nvSpPr>
          <p:spPr>
            <a:xfrm rot="-1688081">
              <a:off x="8404284" y="291664"/>
              <a:ext cx="164378" cy="141596"/>
            </a:xfrm>
            <a:custGeom>
              <a:avLst/>
              <a:gdLst/>
              <a:ahLst/>
              <a:cxnLst/>
              <a:rect l="l" t="t" r="r" b="b"/>
              <a:pathLst>
                <a:path w="827" h="713" extrusionOk="0">
                  <a:moveTo>
                    <a:pt x="462" y="105"/>
                  </a:moveTo>
                  <a:cubicBezTo>
                    <a:pt x="802" y="105"/>
                    <a:pt x="802" y="615"/>
                    <a:pt x="462" y="615"/>
                  </a:cubicBezTo>
                  <a:cubicBezTo>
                    <a:pt x="317" y="591"/>
                    <a:pt x="219" y="494"/>
                    <a:pt x="219" y="348"/>
                  </a:cubicBezTo>
                  <a:cubicBezTo>
                    <a:pt x="219" y="202"/>
                    <a:pt x="341" y="105"/>
                    <a:pt x="462" y="105"/>
                  </a:cubicBezTo>
                  <a:close/>
                  <a:moveTo>
                    <a:pt x="481" y="1"/>
                  </a:moveTo>
                  <a:cubicBezTo>
                    <a:pt x="392" y="1"/>
                    <a:pt x="299" y="33"/>
                    <a:pt x="219" y="105"/>
                  </a:cubicBezTo>
                  <a:cubicBezTo>
                    <a:pt x="1" y="324"/>
                    <a:pt x="171" y="688"/>
                    <a:pt x="462" y="712"/>
                  </a:cubicBezTo>
                  <a:cubicBezTo>
                    <a:pt x="657" y="712"/>
                    <a:pt x="827" y="542"/>
                    <a:pt x="827" y="348"/>
                  </a:cubicBezTo>
                  <a:cubicBezTo>
                    <a:pt x="827" y="136"/>
                    <a:pt x="663" y="1"/>
                    <a:pt x="481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" name="Google Shape;197;p6"/>
            <p:cNvSpPr/>
            <p:nvPr/>
          </p:nvSpPr>
          <p:spPr>
            <a:xfrm rot="-1688081">
              <a:off x="7885669" y="508705"/>
              <a:ext cx="222744" cy="212988"/>
            </a:xfrm>
            <a:custGeom>
              <a:avLst/>
              <a:gdLst/>
              <a:ahLst/>
              <a:cxnLst/>
              <a:rect l="l" t="t" r="r" b="b"/>
              <a:pathLst>
                <a:path w="1119" h="1074" extrusionOk="0">
                  <a:moveTo>
                    <a:pt x="681" y="441"/>
                  </a:moveTo>
                  <a:cubicBezTo>
                    <a:pt x="681" y="441"/>
                    <a:pt x="681" y="441"/>
                    <a:pt x="681" y="466"/>
                  </a:cubicBezTo>
                  <a:cubicBezTo>
                    <a:pt x="681" y="466"/>
                    <a:pt x="657" y="490"/>
                    <a:pt x="584" y="490"/>
                  </a:cubicBezTo>
                  <a:cubicBezTo>
                    <a:pt x="608" y="466"/>
                    <a:pt x="632" y="441"/>
                    <a:pt x="657" y="441"/>
                  </a:cubicBezTo>
                  <a:close/>
                  <a:moveTo>
                    <a:pt x="384" y="97"/>
                  </a:moveTo>
                  <a:cubicBezTo>
                    <a:pt x="401" y="97"/>
                    <a:pt x="420" y="98"/>
                    <a:pt x="438" y="101"/>
                  </a:cubicBezTo>
                  <a:cubicBezTo>
                    <a:pt x="559" y="101"/>
                    <a:pt x="681" y="126"/>
                    <a:pt x="778" y="150"/>
                  </a:cubicBezTo>
                  <a:cubicBezTo>
                    <a:pt x="924" y="199"/>
                    <a:pt x="1021" y="369"/>
                    <a:pt x="972" y="514"/>
                  </a:cubicBezTo>
                  <a:cubicBezTo>
                    <a:pt x="924" y="733"/>
                    <a:pt x="705" y="976"/>
                    <a:pt x="559" y="976"/>
                  </a:cubicBezTo>
                  <a:lnTo>
                    <a:pt x="511" y="976"/>
                  </a:lnTo>
                  <a:cubicBezTo>
                    <a:pt x="414" y="879"/>
                    <a:pt x="438" y="733"/>
                    <a:pt x="511" y="612"/>
                  </a:cubicBezTo>
                  <a:cubicBezTo>
                    <a:pt x="608" y="587"/>
                    <a:pt x="754" y="563"/>
                    <a:pt x="778" y="490"/>
                  </a:cubicBezTo>
                  <a:cubicBezTo>
                    <a:pt x="802" y="441"/>
                    <a:pt x="778" y="393"/>
                    <a:pt x="754" y="369"/>
                  </a:cubicBezTo>
                  <a:cubicBezTo>
                    <a:pt x="730" y="344"/>
                    <a:pt x="705" y="344"/>
                    <a:pt x="681" y="344"/>
                  </a:cubicBezTo>
                  <a:cubicBezTo>
                    <a:pt x="608" y="344"/>
                    <a:pt x="535" y="417"/>
                    <a:pt x="462" y="514"/>
                  </a:cubicBezTo>
                  <a:cubicBezTo>
                    <a:pt x="441" y="519"/>
                    <a:pt x="419" y="521"/>
                    <a:pt x="398" y="521"/>
                  </a:cubicBezTo>
                  <a:cubicBezTo>
                    <a:pt x="299" y="521"/>
                    <a:pt x="202" y="477"/>
                    <a:pt x="122" y="417"/>
                  </a:cubicBezTo>
                  <a:cubicBezTo>
                    <a:pt x="98" y="369"/>
                    <a:pt x="98" y="344"/>
                    <a:pt x="122" y="296"/>
                  </a:cubicBezTo>
                  <a:cubicBezTo>
                    <a:pt x="165" y="168"/>
                    <a:pt x="263" y="97"/>
                    <a:pt x="384" y="97"/>
                  </a:cubicBezTo>
                  <a:close/>
                  <a:moveTo>
                    <a:pt x="386" y="1"/>
                  </a:moveTo>
                  <a:cubicBezTo>
                    <a:pt x="230" y="1"/>
                    <a:pt x="69" y="97"/>
                    <a:pt x="25" y="271"/>
                  </a:cubicBezTo>
                  <a:cubicBezTo>
                    <a:pt x="1" y="344"/>
                    <a:pt x="1" y="417"/>
                    <a:pt x="49" y="466"/>
                  </a:cubicBezTo>
                  <a:cubicBezTo>
                    <a:pt x="147" y="563"/>
                    <a:pt x="292" y="612"/>
                    <a:pt x="414" y="612"/>
                  </a:cubicBezTo>
                  <a:cubicBezTo>
                    <a:pt x="341" y="733"/>
                    <a:pt x="341" y="927"/>
                    <a:pt x="462" y="1049"/>
                  </a:cubicBezTo>
                  <a:cubicBezTo>
                    <a:pt x="487" y="1073"/>
                    <a:pt x="511" y="1073"/>
                    <a:pt x="559" y="1073"/>
                  </a:cubicBezTo>
                  <a:cubicBezTo>
                    <a:pt x="754" y="1073"/>
                    <a:pt x="1021" y="782"/>
                    <a:pt x="1070" y="539"/>
                  </a:cubicBezTo>
                  <a:cubicBezTo>
                    <a:pt x="1118" y="320"/>
                    <a:pt x="997" y="126"/>
                    <a:pt x="827" y="77"/>
                  </a:cubicBezTo>
                  <a:cubicBezTo>
                    <a:pt x="705" y="29"/>
                    <a:pt x="584" y="4"/>
                    <a:pt x="438" y="4"/>
                  </a:cubicBezTo>
                  <a:cubicBezTo>
                    <a:pt x="421" y="2"/>
                    <a:pt x="403" y="1"/>
                    <a:pt x="386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" name="Google Shape;198;p6"/>
            <p:cNvSpPr/>
            <p:nvPr/>
          </p:nvSpPr>
          <p:spPr>
            <a:xfrm rot="-1688081">
              <a:off x="7969074" y="265754"/>
              <a:ext cx="216788" cy="212988"/>
            </a:xfrm>
            <a:custGeom>
              <a:avLst/>
              <a:gdLst/>
              <a:ahLst/>
              <a:cxnLst/>
              <a:rect l="l" t="t" r="r" b="b"/>
              <a:pathLst>
                <a:path w="1094" h="1072" extrusionOk="0">
                  <a:moveTo>
                    <a:pt x="484" y="620"/>
                  </a:moveTo>
                  <a:cubicBezTo>
                    <a:pt x="474" y="660"/>
                    <a:pt x="413" y="681"/>
                    <a:pt x="413" y="681"/>
                  </a:cubicBezTo>
                  <a:cubicBezTo>
                    <a:pt x="433" y="641"/>
                    <a:pt x="452" y="634"/>
                    <a:pt x="484" y="620"/>
                  </a:cubicBezTo>
                  <a:close/>
                  <a:moveTo>
                    <a:pt x="480" y="88"/>
                  </a:moveTo>
                  <a:cubicBezTo>
                    <a:pt x="512" y="88"/>
                    <a:pt x="542" y="105"/>
                    <a:pt x="559" y="122"/>
                  </a:cubicBezTo>
                  <a:cubicBezTo>
                    <a:pt x="607" y="243"/>
                    <a:pt x="607" y="365"/>
                    <a:pt x="559" y="486"/>
                  </a:cubicBezTo>
                  <a:cubicBezTo>
                    <a:pt x="462" y="486"/>
                    <a:pt x="389" y="535"/>
                    <a:pt x="340" y="608"/>
                  </a:cubicBezTo>
                  <a:cubicBezTo>
                    <a:pt x="316" y="632"/>
                    <a:pt x="316" y="681"/>
                    <a:pt x="340" y="681"/>
                  </a:cubicBezTo>
                  <a:cubicBezTo>
                    <a:pt x="365" y="729"/>
                    <a:pt x="389" y="753"/>
                    <a:pt x="437" y="753"/>
                  </a:cubicBezTo>
                  <a:cubicBezTo>
                    <a:pt x="535" y="753"/>
                    <a:pt x="607" y="632"/>
                    <a:pt x="632" y="559"/>
                  </a:cubicBezTo>
                  <a:lnTo>
                    <a:pt x="778" y="559"/>
                  </a:lnTo>
                  <a:cubicBezTo>
                    <a:pt x="790" y="555"/>
                    <a:pt x="804" y="553"/>
                    <a:pt x="818" y="553"/>
                  </a:cubicBezTo>
                  <a:cubicBezTo>
                    <a:pt x="883" y="553"/>
                    <a:pt x="956" y="596"/>
                    <a:pt x="996" y="656"/>
                  </a:cubicBezTo>
                  <a:cubicBezTo>
                    <a:pt x="996" y="681"/>
                    <a:pt x="996" y="729"/>
                    <a:pt x="972" y="753"/>
                  </a:cubicBezTo>
                  <a:cubicBezTo>
                    <a:pt x="850" y="899"/>
                    <a:pt x="656" y="972"/>
                    <a:pt x="462" y="972"/>
                  </a:cubicBezTo>
                  <a:cubicBezTo>
                    <a:pt x="449" y="974"/>
                    <a:pt x="437" y="975"/>
                    <a:pt x="424" y="975"/>
                  </a:cubicBezTo>
                  <a:cubicBezTo>
                    <a:pt x="268" y="975"/>
                    <a:pt x="122" y="838"/>
                    <a:pt x="122" y="681"/>
                  </a:cubicBezTo>
                  <a:cubicBezTo>
                    <a:pt x="97" y="511"/>
                    <a:pt x="146" y="316"/>
                    <a:pt x="243" y="170"/>
                  </a:cubicBezTo>
                  <a:cubicBezTo>
                    <a:pt x="292" y="122"/>
                    <a:pt x="365" y="98"/>
                    <a:pt x="437" y="98"/>
                  </a:cubicBezTo>
                  <a:cubicBezTo>
                    <a:pt x="452" y="90"/>
                    <a:pt x="466" y="88"/>
                    <a:pt x="480" y="88"/>
                  </a:cubicBezTo>
                  <a:close/>
                  <a:moveTo>
                    <a:pt x="437" y="0"/>
                  </a:moveTo>
                  <a:cubicBezTo>
                    <a:pt x="340" y="0"/>
                    <a:pt x="243" y="49"/>
                    <a:pt x="170" y="122"/>
                  </a:cubicBezTo>
                  <a:cubicBezTo>
                    <a:pt x="49" y="292"/>
                    <a:pt x="0" y="511"/>
                    <a:pt x="24" y="705"/>
                  </a:cubicBezTo>
                  <a:cubicBezTo>
                    <a:pt x="24" y="910"/>
                    <a:pt x="195" y="1072"/>
                    <a:pt x="396" y="1072"/>
                  </a:cubicBezTo>
                  <a:cubicBezTo>
                    <a:pt x="410" y="1072"/>
                    <a:pt x="423" y="1071"/>
                    <a:pt x="437" y="1069"/>
                  </a:cubicBezTo>
                  <a:cubicBezTo>
                    <a:pt x="656" y="1069"/>
                    <a:pt x="875" y="972"/>
                    <a:pt x="1045" y="826"/>
                  </a:cubicBezTo>
                  <a:cubicBezTo>
                    <a:pt x="1069" y="753"/>
                    <a:pt x="1093" y="705"/>
                    <a:pt x="1069" y="632"/>
                  </a:cubicBezTo>
                  <a:cubicBezTo>
                    <a:pt x="1006" y="548"/>
                    <a:pt x="906" y="482"/>
                    <a:pt x="801" y="482"/>
                  </a:cubicBezTo>
                  <a:cubicBezTo>
                    <a:pt x="785" y="482"/>
                    <a:pt x="769" y="483"/>
                    <a:pt x="753" y="486"/>
                  </a:cubicBezTo>
                  <a:lnTo>
                    <a:pt x="656" y="486"/>
                  </a:lnTo>
                  <a:cubicBezTo>
                    <a:pt x="705" y="365"/>
                    <a:pt x="680" y="219"/>
                    <a:pt x="632" y="98"/>
                  </a:cubicBezTo>
                  <a:cubicBezTo>
                    <a:pt x="583" y="49"/>
                    <a:pt x="510" y="0"/>
                    <a:pt x="437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" name="Google Shape;199;p6"/>
            <p:cNvSpPr/>
            <p:nvPr/>
          </p:nvSpPr>
          <p:spPr>
            <a:xfrm rot="-1688081">
              <a:off x="8097840" y="455886"/>
              <a:ext cx="197730" cy="172533"/>
            </a:xfrm>
            <a:custGeom>
              <a:avLst/>
              <a:gdLst/>
              <a:ahLst/>
              <a:cxnLst/>
              <a:rect l="l" t="t" r="r" b="b"/>
              <a:pathLst>
                <a:path w="997" h="868" extrusionOk="0">
                  <a:moveTo>
                    <a:pt x="405" y="1"/>
                  </a:moveTo>
                  <a:cubicBezTo>
                    <a:pt x="214" y="1"/>
                    <a:pt x="67" y="97"/>
                    <a:pt x="49" y="168"/>
                  </a:cubicBezTo>
                  <a:cubicBezTo>
                    <a:pt x="0" y="363"/>
                    <a:pt x="49" y="557"/>
                    <a:pt x="195" y="703"/>
                  </a:cubicBezTo>
                  <a:cubicBezTo>
                    <a:pt x="350" y="801"/>
                    <a:pt x="529" y="867"/>
                    <a:pt x="667" y="867"/>
                  </a:cubicBezTo>
                  <a:cubicBezTo>
                    <a:pt x="767" y="867"/>
                    <a:pt x="844" y="833"/>
                    <a:pt x="875" y="751"/>
                  </a:cubicBezTo>
                  <a:cubicBezTo>
                    <a:pt x="996" y="484"/>
                    <a:pt x="875" y="168"/>
                    <a:pt x="632" y="47"/>
                  </a:cubicBezTo>
                  <a:cubicBezTo>
                    <a:pt x="553" y="14"/>
                    <a:pt x="476" y="1"/>
                    <a:pt x="40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" name="Google Shape;200;p6"/>
            <p:cNvSpPr/>
            <p:nvPr/>
          </p:nvSpPr>
          <p:spPr>
            <a:xfrm rot="-1688081">
              <a:off x="8096717" y="483916"/>
              <a:ext cx="91718" cy="96380"/>
            </a:xfrm>
            <a:custGeom>
              <a:avLst/>
              <a:gdLst/>
              <a:ahLst/>
              <a:cxnLst/>
              <a:rect l="l" t="t" r="r" b="b"/>
              <a:pathLst>
                <a:path w="463" h="487" extrusionOk="0">
                  <a:moveTo>
                    <a:pt x="462" y="0"/>
                  </a:moveTo>
                  <a:lnTo>
                    <a:pt x="1" y="486"/>
                  </a:lnTo>
                  <a:cubicBezTo>
                    <a:pt x="1" y="486"/>
                    <a:pt x="438" y="98"/>
                    <a:pt x="46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" name="Google Shape;201;p6"/>
            <p:cNvSpPr/>
            <p:nvPr/>
          </p:nvSpPr>
          <p:spPr>
            <a:xfrm rot="-1688081">
              <a:off x="8086977" y="473246"/>
              <a:ext cx="110777" cy="116608"/>
            </a:xfrm>
            <a:custGeom>
              <a:avLst/>
              <a:gdLst/>
              <a:ahLst/>
              <a:cxnLst/>
              <a:rect l="l" t="t" r="r" b="b"/>
              <a:pathLst>
                <a:path w="559" h="586" extrusionOk="0">
                  <a:moveTo>
                    <a:pt x="504" y="1"/>
                  </a:moveTo>
                  <a:cubicBezTo>
                    <a:pt x="487" y="1"/>
                    <a:pt x="471" y="9"/>
                    <a:pt x="462" y="27"/>
                  </a:cubicBezTo>
                  <a:cubicBezTo>
                    <a:pt x="340" y="197"/>
                    <a:pt x="195" y="367"/>
                    <a:pt x="25" y="489"/>
                  </a:cubicBezTo>
                  <a:cubicBezTo>
                    <a:pt x="0" y="513"/>
                    <a:pt x="0" y="537"/>
                    <a:pt x="25" y="562"/>
                  </a:cubicBezTo>
                  <a:cubicBezTo>
                    <a:pt x="25" y="562"/>
                    <a:pt x="49" y="562"/>
                    <a:pt x="49" y="586"/>
                  </a:cubicBezTo>
                  <a:cubicBezTo>
                    <a:pt x="73" y="562"/>
                    <a:pt x="73" y="562"/>
                    <a:pt x="73" y="562"/>
                  </a:cubicBezTo>
                  <a:cubicBezTo>
                    <a:pt x="267" y="416"/>
                    <a:pt x="413" y="246"/>
                    <a:pt x="559" y="51"/>
                  </a:cubicBezTo>
                  <a:cubicBezTo>
                    <a:pt x="559" y="21"/>
                    <a:pt x="531" y="1"/>
                    <a:pt x="504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" name="Google Shape;202;p6"/>
            <p:cNvSpPr/>
            <p:nvPr/>
          </p:nvSpPr>
          <p:spPr>
            <a:xfrm rot="-1688081">
              <a:off x="8145696" y="484405"/>
              <a:ext cx="102438" cy="116608"/>
            </a:xfrm>
            <a:custGeom>
              <a:avLst/>
              <a:gdLst/>
              <a:ahLst/>
              <a:cxnLst/>
              <a:rect l="l" t="t" r="r" b="b"/>
              <a:pathLst>
                <a:path w="511" h="584" extrusionOk="0">
                  <a:moveTo>
                    <a:pt x="510" y="1"/>
                  </a:moveTo>
                  <a:lnTo>
                    <a:pt x="0" y="584"/>
                  </a:lnTo>
                  <a:cubicBezTo>
                    <a:pt x="194" y="390"/>
                    <a:pt x="365" y="195"/>
                    <a:pt x="5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" name="Google Shape;203;p6"/>
            <p:cNvSpPr/>
            <p:nvPr/>
          </p:nvSpPr>
          <p:spPr>
            <a:xfrm rot="-1688081">
              <a:off x="8134246" y="477399"/>
              <a:ext cx="125070" cy="133266"/>
            </a:xfrm>
            <a:custGeom>
              <a:avLst/>
              <a:gdLst/>
              <a:ahLst/>
              <a:cxnLst/>
              <a:rect l="l" t="t" r="r" b="b"/>
              <a:pathLst>
                <a:path w="632" h="667" extrusionOk="0">
                  <a:moveTo>
                    <a:pt x="563" y="1"/>
                  </a:moveTo>
                  <a:cubicBezTo>
                    <a:pt x="547" y="1"/>
                    <a:pt x="535" y="18"/>
                    <a:pt x="535" y="35"/>
                  </a:cubicBezTo>
                  <a:cubicBezTo>
                    <a:pt x="389" y="254"/>
                    <a:pt x="219" y="448"/>
                    <a:pt x="25" y="594"/>
                  </a:cubicBezTo>
                  <a:cubicBezTo>
                    <a:pt x="0" y="618"/>
                    <a:pt x="0" y="642"/>
                    <a:pt x="25" y="667"/>
                  </a:cubicBezTo>
                  <a:lnTo>
                    <a:pt x="97" y="667"/>
                  </a:lnTo>
                  <a:cubicBezTo>
                    <a:pt x="292" y="496"/>
                    <a:pt x="486" y="278"/>
                    <a:pt x="632" y="59"/>
                  </a:cubicBezTo>
                  <a:cubicBezTo>
                    <a:pt x="632" y="35"/>
                    <a:pt x="608" y="11"/>
                    <a:pt x="583" y="11"/>
                  </a:cubicBezTo>
                  <a:cubicBezTo>
                    <a:pt x="576" y="3"/>
                    <a:pt x="569" y="1"/>
                    <a:pt x="563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" name="Google Shape;204;p6"/>
            <p:cNvSpPr/>
            <p:nvPr/>
          </p:nvSpPr>
          <p:spPr>
            <a:xfrm rot="-1688081">
              <a:off x="7849333" y="474447"/>
              <a:ext cx="145319" cy="57114"/>
            </a:xfrm>
            <a:custGeom>
              <a:avLst/>
              <a:gdLst/>
              <a:ahLst/>
              <a:cxnLst/>
              <a:rect l="l" t="t" r="r" b="b"/>
              <a:pathLst>
                <a:path w="729" h="287" extrusionOk="0">
                  <a:moveTo>
                    <a:pt x="254" y="0"/>
                  </a:moveTo>
                  <a:cubicBezTo>
                    <a:pt x="184" y="0"/>
                    <a:pt x="114" y="14"/>
                    <a:pt x="49" y="43"/>
                  </a:cubicBezTo>
                  <a:cubicBezTo>
                    <a:pt x="0" y="68"/>
                    <a:pt x="25" y="140"/>
                    <a:pt x="73" y="140"/>
                  </a:cubicBezTo>
                  <a:cubicBezTo>
                    <a:pt x="133" y="118"/>
                    <a:pt x="196" y="107"/>
                    <a:pt x="258" y="107"/>
                  </a:cubicBezTo>
                  <a:cubicBezTo>
                    <a:pt x="396" y="107"/>
                    <a:pt x="531" y="161"/>
                    <a:pt x="632" y="262"/>
                  </a:cubicBezTo>
                  <a:cubicBezTo>
                    <a:pt x="656" y="286"/>
                    <a:pt x="656" y="286"/>
                    <a:pt x="680" y="286"/>
                  </a:cubicBezTo>
                  <a:lnTo>
                    <a:pt x="705" y="286"/>
                  </a:lnTo>
                  <a:cubicBezTo>
                    <a:pt x="729" y="262"/>
                    <a:pt x="729" y="213"/>
                    <a:pt x="705" y="213"/>
                  </a:cubicBezTo>
                  <a:cubicBezTo>
                    <a:pt x="585" y="77"/>
                    <a:pt x="418" y="0"/>
                    <a:pt x="254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" name="Google Shape;205;p6"/>
            <p:cNvSpPr/>
            <p:nvPr/>
          </p:nvSpPr>
          <p:spPr>
            <a:xfrm rot="-1688081">
              <a:off x="8204018" y="501822"/>
              <a:ext cx="77425" cy="91621"/>
            </a:xfrm>
            <a:custGeom>
              <a:avLst/>
              <a:gdLst/>
              <a:ahLst/>
              <a:cxnLst/>
              <a:rect l="l" t="t" r="r" b="b"/>
              <a:pathLst>
                <a:path w="389" h="462" extrusionOk="0">
                  <a:moveTo>
                    <a:pt x="389" y="0"/>
                  </a:moveTo>
                  <a:lnTo>
                    <a:pt x="0" y="462"/>
                  </a:lnTo>
                  <a:cubicBezTo>
                    <a:pt x="0" y="462"/>
                    <a:pt x="364" y="146"/>
                    <a:pt x="38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" name="Google Shape;206;p6"/>
            <p:cNvSpPr/>
            <p:nvPr/>
          </p:nvSpPr>
          <p:spPr>
            <a:xfrm rot="-1688081">
              <a:off x="8189668" y="491995"/>
              <a:ext cx="101247" cy="111848"/>
            </a:xfrm>
            <a:custGeom>
              <a:avLst/>
              <a:gdLst/>
              <a:ahLst/>
              <a:cxnLst/>
              <a:rect l="l" t="t" r="r" b="b"/>
              <a:pathLst>
                <a:path w="511" h="566" extrusionOk="0">
                  <a:moveTo>
                    <a:pt x="462" y="1"/>
                  </a:moveTo>
                  <a:cubicBezTo>
                    <a:pt x="444" y="1"/>
                    <a:pt x="425" y="19"/>
                    <a:pt x="413" y="55"/>
                  </a:cubicBezTo>
                  <a:cubicBezTo>
                    <a:pt x="389" y="152"/>
                    <a:pt x="170" y="371"/>
                    <a:pt x="24" y="468"/>
                  </a:cubicBezTo>
                  <a:cubicBezTo>
                    <a:pt x="0" y="493"/>
                    <a:pt x="0" y="517"/>
                    <a:pt x="24" y="541"/>
                  </a:cubicBezTo>
                  <a:cubicBezTo>
                    <a:pt x="24" y="541"/>
                    <a:pt x="49" y="565"/>
                    <a:pt x="73" y="565"/>
                  </a:cubicBezTo>
                  <a:cubicBezTo>
                    <a:pt x="73" y="565"/>
                    <a:pt x="73" y="541"/>
                    <a:pt x="73" y="541"/>
                  </a:cubicBezTo>
                  <a:cubicBezTo>
                    <a:pt x="122" y="493"/>
                    <a:pt x="486" y="225"/>
                    <a:pt x="510" y="55"/>
                  </a:cubicBezTo>
                  <a:cubicBezTo>
                    <a:pt x="498" y="19"/>
                    <a:pt x="480" y="1"/>
                    <a:pt x="462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" name="Google Shape;207;p6"/>
            <p:cNvSpPr/>
            <p:nvPr/>
          </p:nvSpPr>
          <p:spPr>
            <a:xfrm rot="-1688081">
              <a:off x="7906533" y="365424"/>
              <a:ext cx="77425" cy="139215"/>
            </a:xfrm>
            <a:custGeom>
              <a:avLst/>
              <a:gdLst/>
              <a:ahLst/>
              <a:cxnLst/>
              <a:rect l="l" t="t" r="r" b="b"/>
              <a:pathLst>
                <a:path w="390" h="699" extrusionOk="0">
                  <a:moveTo>
                    <a:pt x="158" y="0"/>
                  </a:moveTo>
                  <a:cubicBezTo>
                    <a:pt x="146" y="0"/>
                    <a:pt x="134" y="6"/>
                    <a:pt x="122" y="18"/>
                  </a:cubicBezTo>
                  <a:cubicBezTo>
                    <a:pt x="0" y="237"/>
                    <a:pt x="98" y="529"/>
                    <a:pt x="292" y="699"/>
                  </a:cubicBezTo>
                  <a:lnTo>
                    <a:pt x="365" y="699"/>
                  </a:lnTo>
                  <a:cubicBezTo>
                    <a:pt x="389" y="674"/>
                    <a:pt x="389" y="650"/>
                    <a:pt x="365" y="626"/>
                  </a:cubicBezTo>
                  <a:cubicBezTo>
                    <a:pt x="171" y="504"/>
                    <a:pt x="122" y="261"/>
                    <a:pt x="195" y="67"/>
                  </a:cubicBezTo>
                  <a:cubicBezTo>
                    <a:pt x="219" y="43"/>
                    <a:pt x="219" y="18"/>
                    <a:pt x="195" y="18"/>
                  </a:cubicBezTo>
                  <a:cubicBezTo>
                    <a:pt x="183" y="6"/>
                    <a:pt x="171" y="0"/>
                    <a:pt x="158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" name="Google Shape;208;p6"/>
            <p:cNvSpPr/>
            <p:nvPr/>
          </p:nvSpPr>
          <p:spPr>
            <a:xfrm rot="-1688081">
              <a:off x="8626992" y="406417"/>
              <a:ext cx="366872" cy="1042332"/>
            </a:xfrm>
            <a:custGeom>
              <a:avLst/>
              <a:gdLst/>
              <a:ahLst/>
              <a:cxnLst/>
              <a:rect l="l" t="t" r="r" b="b"/>
              <a:pathLst>
                <a:path w="1848" h="5242" extrusionOk="0">
                  <a:moveTo>
                    <a:pt x="156" y="1"/>
                  </a:moveTo>
                  <a:cubicBezTo>
                    <a:pt x="122" y="1"/>
                    <a:pt x="86" y="7"/>
                    <a:pt x="49" y="19"/>
                  </a:cubicBezTo>
                  <a:cubicBezTo>
                    <a:pt x="25" y="19"/>
                    <a:pt x="1" y="43"/>
                    <a:pt x="1" y="68"/>
                  </a:cubicBezTo>
                  <a:cubicBezTo>
                    <a:pt x="25" y="92"/>
                    <a:pt x="25" y="116"/>
                    <a:pt x="49" y="116"/>
                  </a:cubicBezTo>
                  <a:lnTo>
                    <a:pt x="74" y="92"/>
                  </a:lnTo>
                  <a:lnTo>
                    <a:pt x="244" y="92"/>
                  </a:lnTo>
                  <a:cubicBezTo>
                    <a:pt x="251" y="99"/>
                    <a:pt x="258" y="102"/>
                    <a:pt x="265" y="102"/>
                  </a:cubicBezTo>
                  <a:cubicBezTo>
                    <a:pt x="280" y="102"/>
                    <a:pt x="292" y="85"/>
                    <a:pt x="292" y="68"/>
                  </a:cubicBezTo>
                  <a:cubicBezTo>
                    <a:pt x="292" y="43"/>
                    <a:pt x="268" y="19"/>
                    <a:pt x="244" y="19"/>
                  </a:cubicBezTo>
                  <a:cubicBezTo>
                    <a:pt x="220" y="7"/>
                    <a:pt x="189" y="1"/>
                    <a:pt x="156" y="1"/>
                  </a:cubicBezTo>
                  <a:close/>
                  <a:moveTo>
                    <a:pt x="438" y="43"/>
                  </a:moveTo>
                  <a:cubicBezTo>
                    <a:pt x="414" y="43"/>
                    <a:pt x="390" y="68"/>
                    <a:pt x="390" y="92"/>
                  </a:cubicBezTo>
                  <a:cubicBezTo>
                    <a:pt x="390" y="116"/>
                    <a:pt x="390" y="141"/>
                    <a:pt x="414" y="141"/>
                  </a:cubicBezTo>
                  <a:cubicBezTo>
                    <a:pt x="487" y="165"/>
                    <a:pt x="535" y="165"/>
                    <a:pt x="584" y="189"/>
                  </a:cubicBezTo>
                  <a:lnTo>
                    <a:pt x="608" y="189"/>
                  </a:lnTo>
                  <a:cubicBezTo>
                    <a:pt x="632" y="189"/>
                    <a:pt x="632" y="189"/>
                    <a:pt x="657" y="165"/>
                  </a:cubicBezTo>
                  <a:cubicBezTo>
                    <a:pt x="657" y="141"/>
                    <a:pt x="657" y="116"/>
                    <a:pt x="632" y="116"/>
                  </a:cubicBezTo>
                  <a:cubicBezTo>
                    <a:pt x="560" y="92"/>
                    <a:pt x="511" y="68"/>
                    <a:pt x="438" y="43"/>
                  </a:cubicBezTo>
                  <a:close/>
                  <a:moveTo>
                    <a:pt x="778" y="195"/>
                  </a:moveTo>
                  <a:cubicBezTo>
                    <a:pt x="766" y="195"/>
                    <a:pt x="754" y="201"/>
                    <a:pt x="754" y="213"/>
                  </a:cubicBezTo>
                  <a:cubicBezTo>
                    <a:pt x="730" y="238"/>
                    <a:pt x="730" y="262"/>
                    <a:pt x="754" y="286"/>
                  </a:cubicBezTo>
                  <a:cubicBezTo>
                    <a:pt x="803" y="311"/>
                    <a:pt x="851" y="359"/>
                    <a:pt x="875" y="384"/>
                  </a:cubicBezTo>
                  <a:cubicBezTo>
                    <a:pt x="900" y="408"/>
                    <a:pt x="900" y="408"/>
                    <a:pt x="924" y="408"/>
                  </a:cubicBezTo>
                  <a:lnTo>
                    <a:pt x="973" y="408"/>
                  </a:lnTo>
                  <a:cubicBezTo>
                    <a:pt x="973" y="384"/>
                    <a:pt x="973" y="359"/>
                    <a:pt x="973" y="335"/>
                  </a:cubicBezTo>
                  <a:cubicBezTo>
                    <a:pt x="924" y="286"/>
                    <a:pt x="875" y="238"/>
                    <a:pt x="803" y="213"/>
                  </a:cubicBezTo>
                  <a:cubicBezTo>
                    <a:pt x="803" y="201"/>
                    <a:pt x="790" y="195"/>
                    <a:pt x="778" y="195"/>
                  </a:cubicBezTo>
                  <a:close/>
                  <a:moveTo>
                    <a:pt x="1033" y="438"/>
                  </a:moveTo>
                  <a:cubicBezTo>
                    <a:pt x="1021" y="438"/>
                    <a:pt x="1009" y="444"/>
                    <a:pt x="997" y="456"/>
                  </a:cubicBezTo>
                  <a:cubicBezTo>
                    <a:pt x="973" y="456"/>
                    <a:pt x="973" y="505"/>
                    <a:pt x="997" y="529"/>
                  </a:cubicBezTo>
                  <a:cubicBezTo>
                    <a:pt x="1021" y="578"/>
                    <a:pt x="1045" y="626"/>
                    <a:pt x="1070" y="675"/>
                  </a:cubicBezTo>
                  <a:cubicBezTo>
                    <a:pt x="1070" y="699"/>
                    <a:pt x="1094" y="724"/>
                    <a:pt x="1118" y="724"/>
                  </a:cubicBezTo>
                  <a:lnTo>
                    <a:pt x="1118" y="699"/>
                  </a:lnTo>
                  <a:cubicBezTo>
                    <a:pt x="1143" y="675"/>
                    <a:pt x="1167" y="651"/>
                    <a:pt x="1143" y="626"/>
                  </a:cubicBezTo>
                  <a:cubicBezTo>
                    <a:pt x="1118" y="578"/>
                    <a:pt x="1094" y="505"/>
                    <a:pt x="1070" y="456"/>
                  </a:cubicBezTo>
                  <a:cubicBezTo>
                    <a:pt x="1058" y="444"/>
                    <a:pt x="1045" y="438"/>
                    <a:pt x="1033" y="438"/>
                  </a:cubicBezTo>
                  <a:close/>
                  <a:moveTo>
                    <a:pt x="1143" y="796"/>
                  </a:moveTo>
                  <a:cubicBezTo>
                    <a:pt x="1118" y="821"/>
                    <a:pt x="1118" y="845"/>
                    <a:pt x="1118" y="869"/>
                  </a:cubicBezTo>
                  <a:cubicBezTo>
                    <a:pt x="1118" y="918"/>
                    <a:pt x="1143" y="991"/>
                    <a:pt x="1143" y="991"/>
                  </a:cubicBezTo>
                  <a:lnTo>
                    <a:pt x="1143" y="1039"/>
                  </a:lnTo>
                  <a:cubicBezTo>
                    <a:pt x="1143" y="1064"/>
                    <a:pt x="1167" y="1088"/>
                    <a:pt x="1191" y="1088"/>
                  </a:cubicBezTo>
                  <a:cubicBezTo>
                    <a:pt x="1215" y="1088"/>
                    <a:pt x="1240" y="1064"/>
                    <a:pt x="1240" y="1039"/>
                  </a:cubicBezTo>
                  <a:cubicBezTo>
                    <a:pt x="1240" y="1015"/>
                    <a:pt x="1240" y="1015"/>
                    <a:pt x="1240" y="991"/>
                  </a:cubicBezTo>
                  <a:cubicBezTo>
                    <a:pt x="1215" y="942"/>
                    <a:pt x="1215" y="894"/>
                    <a:pt x="1215" y="845"/>
                  </a:cubicBezTo>
                  <a:cubicBezTo>
                    <a:pt x="1191" y="821"/>
                    <a:pt x="1167" y="796"/>
                    <a:pt x="1143" y="796"/>
                  </a:cubicBezTo>
                  <a:close/>
                  <a:moveTo>
                    <a:pt x="1191" y="1185"/>
                  </a:moveTo>
                  <a:cubicBezTo>
                    <a:pt x="1167" y="1185"/>
                    <a:pt x="1143" y="1209"/>
                    <a:pt x="1143" y="1234"/>
                  </a:cubicBezTo>
                  <a:cubicBezTo>
                    <a:pt x="1143" y="1282"/>
                    <a:pt x="1143" y="1355"/>
                    <a:pt x="1118" y="1404"/>
                  </a:cubicBezTo>
                  <a:cubicBezTo>
                    <a:pt x="1118" y="1428"/>
                    <a:pt x="1143" y="1452"/>
                    <a:pt x="1167" y="1452"/>
                  </a:cubicBezTo>
                  <a:cubicBezTo>
                    <a:pt x="1191" y="1452"/>
                    <a:pt x="1215" y="1452"/>
                    <a:pt x="1215" y="1428"/>
                  </a:cubicBezTo>
                  <a:cubicBezTo>
                    <a:pt x="1215" y="1355"/>
                    <a:pt x="1240" y="1307"/>
                    <a:pt x="1240" y="1234"/>
                  </a:cubicBezTo>
                  <a:cubicBezTo>
                    <a:pt x="1240" y="1209"/>
                    <a:pt x="1215" y="1185"/>
                    <a:pt x="1191" y="1185"/>
                  </a:cubicBezTo>
                  <a:close/>
                  <a:moveTo>
                    <a:pt x="1107" y="1549"/>
                  </a:moveTo>
                  <a:cubicBezTo>
                    <a:pt x="1093" y="1549"/>
                    <a:pt x="1078" y="1557"/>
                    <a:pt x="1070" y="1574"/>
                  </a:cubicBezTo>
                  <a:cubicBezTo>
                    <a:pt x="1045" y="1622"/>
                    <a:pt x="997" y="1695"/>
                    <a:pt x="973" y="1744"/>
                  </a:cubicBezTo>
                  <a:cubicBezTo>
                    <a:pt x="948" y="1744"/>
                    <a:pt x="948" y="1792"/>
                    <a:pt x="973" y="1792"/>
                  </a:cubicBezTo>
                  <a:lnTo>
                    <a:pt x="1045" y="1792"/>
                  </a:lnTo>
                  <a:cubicBezTo>
                    <a:pt x="1094" y="1744"/>
                    <a:pt x="1118" y="1671"/>
                    <a:pt x="1143" y="1622"/>
                  </a:cubicBezTo>
                  <a:cubicBezTo>
                    <a:pt x="1158" y="1575"/>
                    <a:pt x="1133" y="1549"/>
                    <a:pt x="1107" y="1549"/>
                  </a:cubicBezTo>
                  <a:close/>
                  <a:moveTo>
                    <a:pt x="438" y="1792"/>
                  </a:moveTo>
                  <a:cubicBezTo>
                    <a:pt x="394" y="1792"/>
                    <a:pt x="390" y="1893"/>
                    <a:pt x="426" y="1893"/>
                  </a:cubicBezTo>
                  <a:cubicBezTo>
                    <a:pt x="430" y="1893"/>
                    <a:pt x="434" y="1892"/>
                    <a:pt x="438" y="1890"/>
                  </a:cubicBezTo>
                  <a:lnTo>
                    <a:pt x="632" y="1890"/>
                  </a:lnTo>
                  <a:cubicBezTo>
                    <a:pt x="657" y="1890"/>
                    <a:pt x="681" y="1890"/>
                    <a:pt x="681" y="1841"/>
                  </a:cubicBezTo>
                  <a:cubicBezTo>
                    <a:pt x="681" y="1817"/>
                    <a:pt x="657" y="1817"/>
                    <a:pt x="632" y="1792"/>
                  </a:cubicBezTo>
                  <a:close/>
                  <a:moveTo>
                    <a:pt x="244" y="1841"/>
                  </a:moveTo>
                  <a:cubicBezTo>
                    <a:pt x="171" y="1865"/>
                    <a:pt x="98" y="1914"/>
                    <a:pt x="74" y="1963"/>
                  </a:cubicBezTo>
                  <a:cubicBezTo>
                    <a:pt x="49" y="1987"/>
                    <a:pt x="49" y="2011"/>
                    <a:pt x="74" y="2011"/>
                  </a:cubicBezTo>
                  <a:cubicBezTo>
                    <a:pt x="74" y="2023"/>
                    <a:pt x="74" y="2029"/>
                    <a:pt x="77" y="2029"/>
                  </a:cubicBezTo>
                  <a:cubicBezTo>
                    <a:pt x="80" y="2029"/>
                    <a:pt x="86" y="2023"/>
                    <a:pt x="98" y="2011"/>
                  </a:cubicBezTo>
                  <a:cubicBezTo>
                    <a:pt x="98" y="2023"/>
                    <a:pt x="104" y="2029"/>
                    <a:pt x="110" y="2029"/>
                  </a:cubicBezTo>
                  <a:cubicBezTo>
                    <a:pt x="116" y="2029"/>
                    <a:pt x="122" y="2023"/>
                    <a:pt x="122" y="2011"/>
                  </a:cubicBezTo>
                  <a:cubicBezTo>
                    <a:pt x="171" y="1987"/>
                    <a:pt x="220" y="1938"/>
                    <a:pt x="268" y="1938"/>
                  </a:cubicBezTo>
                  <a:cubicBezTo>
                    <a:pt x="292" y="1938"/>
                    <a:pt x="317" y="1914"/>
                    <a:pt x="292" y="1865"/>
                  </a:cubicBezTo>
                  <a:cubicBezTo>
                    <a:pt x="292" y="1841"/>
                    <a:pt x="268" y="1841"/>
                    <a:pt x="244" y="1841"/>
                  </a:cubicBezTo>
                  <a:close/>
                  <a:moveTo>
                    <a:pt x="803" y="1841"/>
                  </a:moveTo>
                  <a:cubicBezTo>
                    <a:pt x="778" y="1841"/>
                    <a:pt x="754" y="1841"/>
                    <a:pt x="754" y="1865"/>
                  </a:cubicBezTo>
                  <a:cubicBezTo>
                    <a:pt x="754" y="1890"/>
                    <a:pt x="754" y="1914"/>
                    <a:pt x="778" y="1938"/>
                  </a:cubicBezTo>
                  <a:lnTo>
                    <a:pt x="705" y="1987"/>
                  </a:lnTo>
                  <a:cubicBezTo>
                    <a:pt x="681" y="2011"/>
                    <a:pt x="681" y="2035"/>
                    <a:pt x="705" y="2060"/>
                  </a:cubicBezTo>
                  <a:lnTo>
                    <a:pt x="754" y="2060"/>
                  </a:lnTo>
                  <a:cubicBezTo>
                    <a:pt x="754" y="2060"/>
                    <a:pt x="754" y="2060"/>
                    <a:pt x="754" y="2035"/>
                  </a:cubicBezTo>
                  <a:cubicBezTo>
                    <a:pt x="803" y="2011"/>
                    <a:pt x="827" y="1987"/>
                    <a:pt x="875" y="1938"/>
                  </a:cubicBezTo>
                  <a:lnTo>
                    <a:pt x="948" y="1963"/>
                  </a:lnTo>
                  <a:cubicBezTo>
                    <a:pt x="955" y="1970"/>
                    <a:pt x="963" y="1973"/>
                    <a:pt x="970" y="1973"/>
                  </a:cubicBezTo>
                  <a:cubicBezTo>
                    <a:pt x="987" y="1973"/>
                    <a:pt x="1004" y="1955"/>
                    <a:pt x="1021" y="1938"/>
                  </a:cubicBezTo>
                  <a:cubicBezTo>
                    <a:pt x="1021" y="1914"/>
                    <a:pt x="997" y="1890"/>
                    <a:pt x="997" y="1890"/>
                  </a:cubicBezTo>
                  <a:lnTo>
                    <a:pt x="900" y="1841"/>
                  </a:lnTo>
                  <a:close/>
                  <a:moveTo>
                    <a:pt x="1143" y="1993"/>
                  </a:moveTo>
                  <a:cubicBezTo>
                    <a:pt x="1130" y="1993"/>
                    <a:pt x="1118" y="1999"/>
                    <a:pt x="1118" y="2011"/>
                  </a:cubicBezTo>
                  <a:cubicBezTo>
                    <a:pt x="1094" y="2035"/>
                    <a:pt x="1094" y="2060"/>
                    <a:pt x="1118" y="2084"/>
                  </a:cubicBezTo>
                  <a:cubicBezTo>
                    <a:pt x="1167" y="2108"/>
                    <a:pt x="1191" y="2157"/>
                    <a:pt x="1240" y="2205"/>
                  </a:cubicBezTo>
                  <a:cubicBezTo>
                    <a:pt x="1240" y="2205"/>
                    <a:pt x="1264" y="2205"/>
                    <a:pt x="1264" y="2230"/>
                  </a:cubicBezTo>
                  <a:lnTo>
                    <a:pt x="1313" y="2230"/>
                  </a:lnTo>
                  <a:cubicBezTo>
                    <a:pt x="1337" y="2205"/>
                    <a:pt x="1337" y="2181"/>
                    <a:pt x="1313" y="2157"/>
                  </a:cubicBezTo>
                  <a:cubicBezTo>
                    <a:pt x="1264" y="2108"/>
                    <a:pt x="1215" y="2060"/>
                    <a:pt x="1167" y="2011"/>
                  </a:cubicBezTo>
                  <a:cubicBezTo>
                    <a:pt x="1167" y="1999"/>
                    <a:pt x="1155" y="1993"/>
                    <a:pt x="1143" y="1993"/>
                  </a:cubicBezTo>
                  <a:close/>
                  <a:moveTo>
                    <a:pt x="585" y="2074"/>
                  </a:moveTo>
                  <a:cubicBezTo>
                    <a:pt x="576" y="2074"/>
                    <a:pt x="567" y="2077"/>
                    <a:pt x="560" y="2084"/>
                  </a:cubicBezTo>
                  <a:cubicBezTo>
                    <a:pt x="511" y="2108"/>
                    <a:pt x="462" y="2133"/>
                    <a:pt x="414" y="2157"/>
                  </a:cubicBezTo>
                  <a:cubicBezTo>
                    <a:pt x="365" y="2157"/>
                    <a:pt x="365" y="2230"/>
                    <a:pt x="414" y="2254"/>
                  </a:cubicBezTo>
                  <a:lnTo>
                    <a:pt x="438" y="2230"/>
                  </a:lnTo>
                  <a:cubicBezTo>
                    <a:pt x="487" y="2205"/>
                    <a:pt x="560" y="2181"/>
                    <a:pt x="608" y="2157"/>
                  </a:cubicBezTo>
                  <a:cubicBezTo>
                    <a:pt x="632" y="2157"/>
                    <a:pt x="632" y="2133"/>
                    <a:pt x="632" y="2108"/>
                  </a:cubicBezTo>
                  <a:cubicBezTo>
                    <a:pt x="632" y="2091"/>
                    <a:pt x="608" y="2074"/>
                    <a:pt x="585" y="2074"/>
                  </a:cubicBezTo>
                  <a:close/>
                  <a:moveTo>
                    <a:pt x="49" y="2108"/>
                  </a:moveTo>
                  <a:cubicBezTo>
                    <a:pt x="25" y="2133"/>
                    <a:pt x="1" y="2157"/>
                    <a:pt x="25" y="2181"/>
                  </a:cubicBezTo>
                  <a:cubicBezTo>
                    <a:pt x="74" y="2230"/>
                    <a:pt x="147" y="2278"/>
                    <a:pt x="220" y="2278"/>
                  </a:cubicBezTo>
                  <a:lnTo>
                    <a:pt x="244" y="2278"/>
                  </a:lnTo>
                  <a:cubicBezTo>
                    <a:pt x="244" y="2278"/>
                    <a:pt x="268" y="2254"/>
                    <a:pt x="268" y="2230"/>
                  </a:cubicBezTo>
                  <a:cubicBezTo>
                    <a:pt x="268" y="2205"/>
                    <a:pt x="244" y="2181"/>
                    <a:pt x="220" y="2181"/>
                  </a:cubicBezTo>
                  <a:cubicBezTo>
                    <a:pt x="195" y="2181"/>
                    <a:pt x="122" y="2181"/>
                    <a:pt x="98" y="2133"/>
                  </a:cubicBezTo>
                  <a:cubicBezTo>
                    <a:pt x="98" y="2108"/>
                    <a:pt x="74" y="2108"/>
                    <a:pt x="49" y="2108"/>
                  </a:cubicBezTo>
                  <a:close/>
                  <a:moveTo>
                    <a:pt x="1361" y="2278"/>
                  </a:moveTo>
                  <a:cubicBezTo>
                    <a:pt x="1337" y="2303"/>
                    <a:pt x="1313" y="2327"/>
                    <a:pt x="1337" y="2351"/>
                  </a:cubicBezTo>
                  <a:cubicBezTo>
                    <a:pt x="1337" y="2400"/>
                    <a:pt x="1361" y="2448"/>
                    <a:pt x="1361" y="2521"/>
                  </a:cubicBezTo>
                  <a:cubicBezTo>
                    <a:pt x="1361" y="2546"/>
                    <a:pt x="1386" y="2570"/>
                    <a:pt x="1410" y="2570"/>
                  </a:cubicBezTo>
                  <a:cubicBezTo>
                    <a:pt x="1434" y="2570"/>
                    <a:pt x="1458" y="2546"/>
                    <a:pt x="1458" y="2521"/>
                  </a:cubicBezTo>
                  <a:cubicBezTo>
                    <a:pt x="1458" y="2448"/>
                    <a:pt x="1434" y="2375"/>
                    <a:pt x="1410" y="2327"/>
                  </a:cubicBezTo>
                  <a:cubicBezTo>
                    <a:pt x="1410" y="2303"/>
                    <a:pt x="1361" y="2278"/>
                    <a:pt x="1361" y="2278"/>
                  </a:cubicBezTo>
                  <a:close/>
                  <a:moveTo>
                    <a:pt x="1402" y="2657"/>
                  </a:moveTo>
                  <a:cubicBezTo>
                    <a:pt x="1383" y="2657"/>
                    <a:pt x="1378" y="2674"/>
                    <a:pt x="1361" y="2691"/>
                  </a:cubicBezTo>
                  <a:cubicBezTo>
                    <a:pt x="1361" y="2764"/>
                    <a:pt x="1337" y="2813"/>
                    <a:pt x="1313" y="2861"/>
                  </a:cubicBezTo>
                  <a:cubicBezTo>
                    <a:pt x="1313" y="2886"/>
                    <a:pt x="1337" y="2910"/>
                    <a:pt x="1361" y="2934"/>
                  </a:cubicBezTo>
                  <a:cubicBezTo>
                    <a:pt x="1386" y="2934"/>
                    <a:pt x="1410" y="2934"/>
                    <a:pt x="1410" y="2910"/>
                  </a:cubicBezTo>
                  <a:cubicBezTo>
                    <a:pt x="1434" y="2837"/>
                    <a:pt x="1458" y="2764"/>
                    <a:pt x="1458" y="2716"/>
                  </a:cubicBezTo>
                  <a:cubicBezTo>
                    <a:pt x="1458" y="2691"/>
                    <a:pt x="1458" y="2667"/>
                    <a:pt x="1434" y="2667"/>
                  </a:cubicBezTo>
                  <a:cubicBezTo>
                    <a:pt x="1420" y="2660"/>
                    <a:pt x="1410" y="2657"/>
                    <a:pt x="1402" y="2657"/>
                  </a:cubicBezTo>
                  <a:close/>
                  <a:moveTo>
                    <a:pt x="1288" y="3021"/>
                  </a:moveTo>
                  <a:cubicBezTo>
                    <a:pt x="1272" y="3021"/>
                    <a:pt x="1256" y="3031"/>
                    <a:pt x="1240" y="3031"/>
                  </a:cubicBezTo>
                  <a:lnTo>
                    <a:pt x="1167" y="3201"/>
                  </a:lnTo>
                  <a:cubicBezTo>
                    <a:pt x="1143" y="3226"/>
                    <a:pt x="1167" y="3250"/>
                    <a:pt x="1191" y="3274"/>
                  </a:cubicBezTo>
                  <a:cubicBezTo>
                    <a:pt x="1215" y="3274"/>
                    <a:pt x="1240" y="3274"/>
                    <a:pt x="1240" y="3250"/>
                  </a:cubicBezTo>
                  <a:cubicBezTo>
                    <a:pt x="1264" y="3201"/>
                    <a:pt x="1313" y="3153"/>
                    <a:pt x="1337" y="3080"/>
                  </a:cubicBezTo>
                  <a:cubicBezTo>
                    <a:pt x="1337" y="3056"/>
                    <a:pt x="1337" y="3031"/>
                    <a:pt x="1313" y="3031"/>
                  </a:cubicBezTo>
                  <a:cubicBezTo>
                    <a:pt x="1305" y="3023"/>
                    <a:pt x="1296" y="3021"/>
                    <a:pt x="1288" y="3021"/>
                  </a:cubicBezTo>
                  <a:close/>
                  <a:moveTo>
                    <a:pt x="1124" y="3351"/>
                  </a:moveTo>
                  <a:cubicBezTo>
                    <a:pt x="1112" y="3351"/>
                    <a:pt x="1101" y="3357"/>
                    <a:pt x="1094" y="3371"/>
                  </a:cubicBezTo>
                  <a:cubicBezTo>
                    <a:pt x="1045" y="3444"/>
                    <a:pt x="1021" y="3493"/>
                    <a:pt x="997" y="3542"/>
                  </a:cubicBezTo>
                  <a:cubicBezTo>
                    <a:pt x="973" y="3542"/>
                    <a:pt x="973" y="3566"/>
                    <a:pt x="997" y="3590"/>
                  </a:cubicBezTo>
                  <a:lnTo>
                    <a:pt x="1070" y="3590"/>
                  </a:lnTo>
                  <a:cubicBezTo>
                    <a:pt x="1094" y="3542"/>
                    <a:pt x="1143" y="3493"/>
                    <a:pt x="1167" y="3420"/>
                  </a:cubicBezTo>
                  <a:cubicBezTo>
                    <a:pt x="1184" y="3386"/>
                    <a:pt x="1153" y="3351"/>
                    <a:pt x="1124" y="3351"/>
                  </a:cubicBezTo>
                  <a:close/>
                  <a:moveTo>
                    <a:pt x="705" y="3566"/>
                  </a:moveTo>
                  <a:cubicBezTo>
                    <a:pt x="632" y="3566"/>
                    <a:pt x="560" y="3590"/>
                    <a:pt x="511" y="3639"/>
                  </a:cubicBezTo>
                  <a:cubicBezTo>
                    <a:pt x="487" y="3639"/>
                    <a:pt x="487" y="3687"/>
                    <a:pt x="511" y="3687"/>
                  </a:cubicBezTo>
                  <a:cubicBezTo>
                    <a:pt x="511" y="3699"/>
                    <a:pt x="511" y="3705"/>
                    <a:pt x="514" y="3705"/>
                  </a:cubicBezTo>
                  <a:cubicBezTo>
                    <a:pt x="517" y="3705"/>
                    <a:pt x="523" y="3699"/>
                    <a:pt x="535" y="3687"/>
                  </a:cubicBezTo>
                  <a:cubicBezTo>
                    <a:pt x="535" y="3687"/>
                    <a:pt x="535" y="3712"/>
                    <a:pt x="560" y="3712"/>
                  </a:cubicBezTo>
                  <a:cubicBezTo>
                    <a:pt x="608" y="3663"/>
                    <a:pt x="657" y="3663"/>
                    <a:pt x="705" y="3663"/>
                  </a:cubicBezTo>
                  <a:cubicBezTo>
                    <a:pt x="730" y="3663"/>
                    <a:pt x="754" y="3639"/>
                    <a:pt x="754" y="3614"/>
                  </a:cubicBezTo>
                  <a:cubicBezTo>
                    <a:pt x="754" y="3590"/>
                    <a:pt x="730" y="3566"/>
                    <a:pt x="705" y="3566"/>
                  </a:cubicBezTo>
                  <a:close/>
                  <a:moveTo>
                    <a:pt x="900" y="3590"/>
                  </a:moveTo>
                  <a:cubicBezTo>
                    <a:pt x="875" y="3590"/>
                    <a:pt x="851" y="3614"/>
                    <a:pt x="851" y="3639"/>
                  </a:cubicBezTo>
                  <a:cubicBezTo>
                    <a:pt x="827" y="3639"/>
                    <a:pt x="851" y="3663"/>
                    <a:pt x="851" y="3687"/>
                  </a:cubicBezTo>
                  <a:cubicBezTo>
                    <a:pt x="827" y="3736"/>
                    <a:pt x="778" y="3760"/>
                    <a:pt x="730" y="3809"/>
                  </a:cubicBezTo>
                  <a:cubicBezTo>
                    <a:pt x="730" y="3833"/>
                    <a:pt x="730" y="3857"/>
                    <a:pt x="730" y="3882"/>
                  </a:cubicBezTo>
                  <a:lnTo>
                    <a:pt x="803" y="3882"/>
                  </a:lnTo>
                  <a:cubicBezTo>
                    <a:pt x="851" y="3833"/>
                    <a:pt x="900" y="3784"/>
                    <a:pt x="948" y="3736"/>
                  </a:cubicBezTo>
                  <a:cubicBezTo>
                    <a:pt x="948" y="3736"/>
                    <a:pt x="948" y="3712"/>
                    <a:pt x="948" y="3712"/>
                  </a:cubicBezTo>
                  <a:cubicBezTo>
                    <a:pt x="973" y="3712"/>
                    <a:pt x="1021" y="3736"/>
                    <a:pt x="1045" y="3736"/>
                  </a:cubicBezTo>
                  <a:cubicBezTo>
                    <a:pt x="1053" y="3743"/>
                    <a:pt x="1060" y="3746"/>
                    <a:pt x="1067" y="3746"/>
                  </a:cubicBezTo>
                  <a:cubicBezTo>
                    <a:pt x="1084" y="3746"/>
                    <a:pt x="1101" y="3729"/>
                    <a:pt x="1118" y="3712"/>
                  </a:cubicBezTo>
                  <a:cubicBezTo>
                    <a:pt x="1118" y="3712"/>
                    <a:pt x="1118" y="3663"/>
                    <a:pt x="1094" y="3663"/>
                  </a:cubicBezTo>
                  <a:cubicBezTo>
                    <a:pt x="1021" y="3639"/>
                    <a:pt x="973" y="3614"/>
                    <a:pt x="900" y="3590"/>
                  </a:cubicBezTo>
                  <a:close/>
                  <a:moveTo>
                    <a:pt x="1231" y="3742"/>
                  </a:moveTo>
                  <a:cubicBezTo>
                    <a:pt x="1222" y="3742"/>
                    <a:pt x="1215" y="3748"/>
                    <a:pt x="1215" y="3760"/>
                  </a:cubicBezTo>
                  <a:cubicBezTo>
                    <a:pt x="1191" y="3784"/>
                    <a:pt x="1191" y="3809"/>
                    <a:pt x="1215" y="3833"/>
                  </a:cubicBezTo>
                  <a:cubicBezTo>
                    <a:pt x="1264" y="3857"/>
                    <a:pt x="1313" y="3882"/>
                    <a:pt x="1361" y="3930"/>
                  </a:cubicBezTo>
                  <a:lnTo>
                    <a:pt x="1386" y="3930"/>
                  </a:lnTo>
                  <a:cubicBezTo>
                    <a:pt x="1386" y="3930"/>
                    <a:pt x="1396" y="3941"/>
                    <a:pt x="1411" y="3941"/>
                  </a:cubicBezTo>
                  <a:cubicBezTo>
                    <a:pt x="1418" y="3941"/>
                    <a:pt x="1426" y="3938"/>
                    <a:pt x="1434" y="3930"/>
                  </a:cubicBezTo>
                  <a:cubicBezTo>
                    <a:pt x="1434" y="3930"/>
                    <a:pt x="1434" y="3882"/>
                    <a:pt x="1434" y="3882"/>
                  </a:cubicBezTo>
                  <a:cubicBezTo>
                    <a:pt x="1386" y="3833"/>
                    <a:pt x="1313" y="3784"/>
                    <a:pt x="1264" y="3760"/>
                  </a:cubicBezTo>
                  <a:cubicBezTo>
                    <a:pt x="1252" y="3748"/>
                    <a:pt x="1240" y="3742"/>
                    <a:pt x="1231" y="3742"/>
                  </a:cubicBezTo>
                  <a:close/>
                  <a:moveTo>
                    <a:pt x="462" y="3784"/>
                  </a:moveTo>
                  <a:cubicBezTo>
                    <a:pt x="438" y="3784"/>
                    <a:pt x="414" y="3809"/>
                    <a:pt x="438" y="3833"/>
                  </a:cubicBezTo>
                  <a:cubicBezTo>
                    <a:pt x="438" y="3906"/>
                    <a:pt x="487" y="3979"/>
                    <a:pt x="584" y="3979"/>
                  </a:cubicBezTo>
                  <a:lnTo>
                    <a:pt x="608" y="3979"/>
                  </a:lnTo>
                  <a:cubicBezTo>
                    <a:pt x="632" y="3979"/>
                    <a:pt x="657" y="3954"/>
                    <a:pt x="657" y="3906"/>
                  </a:cubicBezTo>
                  <a:cubicBezTo>
                    <a:pt x="632" y="3882"/>
                    <a:pt x="608" y="3882"/>
                    <a:pt x="584" y="3882"/>
                  </a:cubicBezTo>
                  <a:cubicBezTo>
                    <a:pt x="560" y="3882"/>
                    <a:pt x="511" y="3882"/>
                    <a:pt x="511" y="3809"/>
                  </a:cubicBezTo>
                  <a:cubicBezTo>
                    <a:pt x="511" y="3784"/>
                    <a:pt x="487" y="3784"/>
                    <a:pt x="462" y="3784"/>
                  </a:cubicBezTo>
                  <a:close/>
                  <a:moveTo>
                    <a:pt x="1520" y="3963"/>
                  </a:moveTo>
                  <a:cubicBezTo>
                    <a:pt x="1480" y="3963"/>
                    <a:pt x="1445" y="4014"/>
                    <a:pt x="1483" y="4052"/>
                  </a:cubicBezTo>
                  <a:cubicBezTo>
                    <a:pt x="1507" y="4100"/>
                    <a:pt x="1556" y="4149"/>
                    <a:pt x="1580" y="4197"/>
                  </a:cubicBezTo>
                  <a:cubicBezTo>
                    <a:pt x="1604" y="4197"/>
                    <a:pt x="1604" y="4222"/>
                    <a:pt x="1628" y="4222"/>
                  </a:cubicBezTo>
                  <a:lnTo>
                    <a:pt x="1628" y="4197"/>
                  </a:lnTo>
                  <a:lnTo>
                    <a:pt x="1653" y="4197"/>
                  </a:lnTo>
                  <a:cubicBezTo>
                    <a:pt x="1677" y="4197"/>
                    <a:pt x="1677" y="4173"/>
                    <a:pt x="1677" y="4149"/>
                  </a:cubicBezTo>
                  <a:cubicBezTo>
                    <a:pt x="1628" y="4100"/>
                    <a:pt x="1604" y="4027"/>
                    <a:pt x="1556" y="3979"/>
                  </a:cubicBezTo>
                  <a:cubicBezTo>
                    <a:pt x="1544" y="3967"/>
                    <a:pt x="1532" y="3963"/>
                    <a:pt x="1520" y="3963"/>
                  </a:cubicBezTo>
                  <a:close/>
                  <a:moveTo>
                    <a:pt x="1722" y="4285"/>
                  </a:moveTo>
                  <a:cubicBezTo>
                    <a:pt x="1716" y="4285"/>
                    <a:pt x="1708" y="4287"/>
                    <a:pt x="1701" y="4295"/>
                  </a:cubicBezTo>
                  <a:cubicBezTo>
                    <a:pt x="1677" y="4295"/>
                    <a:pt x="1653" y="4319"/>
                    <a:pt x="1677" y="4343"/>
                  </a:cubicBezTo>
                  <a:cubicBezTo>
                    <a:pt x="1701" y="4416"/>
                    <a:pt x="1726" y="4465"/>
                    <a:pt x="1726" y="4513"/>
                  </a:cubicBezTo>
                  <a:cubicBezTo>
                    <a:pt x="1726" y="4537"/>
                    <a:pt x="1750" y="4562"/>
                    <a:pt x="1774" y="4562"/>
                  </a:cubicBezTo>
                  <a:cubicBezTo>
                    <a:pt x="1799" y="4562"/>
                    <a:pt x="1823" y="4513"/>
                    <a:pt x="1823" y="4489"/>
                  </a:cubicBezTo>
                  <a:cubicBezTo>
                    <a:pt x="1799" y="4440"/>
                    <a:pt x="1774" y="4367"/>
                    <a:pt x="1750" y="4319"/>
                  </a:cubicBezTo>
                  <a:cubicBezTo>
                    <a:pt x="1750" y="4302"/>
                    <a:pt x="1738" y="4285"/>
                    <a:pt x="1722" y="4285"/>
                  </a:cubicBezTo>
                  <a:close/>
                  <a:moveTo>
                    <a:pt x="1799" y="4635"/>
                  </a:moveTo>
                  <a:cubicBezTo>
                    <a:pt x="1774" y="4659"/>
                    <a:pt x="1750" y="4683"/>
                    <a:pt x="1750" y="4708"/>
                  </a:cubicBezTo>
                  <a:lnTo>
                    <a:pt x="1750" y="4780"/>
                  </a:lnTo>
                  <a:lnTo>
                    <a:pt x="1750" y="4878"/>
                  </a:lnTo>
                  <a:cubicBezTo>
                    <a:pt x="1750" y="4902"/>
                    <a:pt x="1774" y="4926"/>
                    <a:pt x="1799" y="4926"/>
                  </a:cubicBezTo>
                  <a:cubicBezTo>
                    <a:pt x="1823" y="4926"/>
                    <a:pt x="1847" y="4902"/>
                    <a:pt x="1847" y="4878"/>
                  </a:cubicBezTo>
                  <a:lnTo>
                    <a:pt x="1847" y="4780"/>
                  </a:lnTo>
                  <a:lnTo>
                    <a:pt x="1847" y="4683"/>
                  </a:lnTo>
                  <a:cubicBezTo>
                    <a:pt x="1847" y="4659"/>
                    <a:pt x="1823" y="4635"/>
                    <a:pt x="1799" y="4635"/>
                  </a:cubicBezTo>
                  <a:close/>
                  <a:moveTo>
                    <a:pt x="1799" y="5023"/>
                  </a:moveTo>
                  <a:cubicBezTo>
                    <a:pt x="1774" y="5023"/>
                    <a:pt x="1750" y="5023"/>
                    <a:pt x="1750" y="5048"/>
                  </a:cubicBezTo>
                  <a:cubicBezTo>
                    <a:pt x="1726" y="5096"/>
                    <a:pt x="1726" y="5145"/>
                    <a:pt x="1726" y="5169"/>
                  </a:cubicBezTo>
                  <a:cubicBezTo>
                    <a:pt x="1701" y="5193"/>
                    <a:pt x="1726" y="5218"/>
                    <a:pt x="1750" y="5242"/>
                  </a:cubicBezTo>
                  <a:cubicBezTo>
                    <a:pt x="1774" y="5242"/>
                    <a:pt x="1799" y="5218"/>
                    <a:pt x="1799" y="5193"/>
                  </a:cubicBezTo>
                  <a:cubicBezTo>
                    <a:pt x="1823" y="5169"/>
                    <a:pt x="1823" y="5121"/>
                    <a:pt x="1823" y="5072"/>
                  </a:cubicBezTo>
                  <a:cubicBezTo>
                    <a:pt x="1847" y="5048"/>
                    <a:pt x="1823" y="5023"/>
                    <a:pt x="1799" y="50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7" name="Google Shape;209;p6"/>
          <p:cNvGrpSpPr>
            <a:grpSpLocks/>
          </p:cNvGrpSpPr>
          <p:nvPr/>
        </p:nvGrpSpPr>
        <p:grpSpPr bwMode="auto">
          <a:xfrm flipH="1">
            <a:off x="11041063" y="5276850"/>
            <a:ext cx="944562" cy="1638300"/>
            <a:chOff x="-1056319" y="1385262"/>
            <a:chExt cx="212940" cy="369285"/>
          </a:xfrm>
        </p:grpSpPr>
        <p:sp>
          <p:nvSpPr>
            <p:cNvPr id="18" name="Google Shape;210;p6"/>
            <p:cNvSpPr/>
            <p:nvPr/>
          </p:nvSpPr>
          <p:spPr>
            <a:xfrm>
              <a:off x="-933207" y="1467564"/>
              <a:ext cx="27199" cy="279111"/>
            </a:xfrm>
            <a:custGeom>
              <a:avLst/>
              <a:gdLst/>
              <a:ahLst/>
              <a:cxnLst/>
              <a:rect l="l" t="t" r="r" b="b"/>
              <a:pathLst>
                <a:path w="705" h="7168" extrusionOk="0">
                  <a:moveTo>
                    <a:pt x="680" y="1"/>
                  </a:moveTo>
                  <a:cubicBezTo>
                    <a:pt x="656" y="1"/>
                    <a:pt x="632" y="25"/>
                    <a:pt x="632" y="50"/>
                  </a:cubicBezTo>
                  <a:cubicBezTo>
                    <a:pt x="608" y="292"/>
                    <a:pt x="0" y="6123"/>
                    <a:pt x="170" y="7119"/>
                  </a:cubicBezTo>
                  <a:cubicBezTo>
                    <a:pt x="170" y="7143"/>
                    <a:pt x="170" y="7167"/>
                    <a:pt x="195" y="7167"/>
                  </a:cubicBezTo>
                  <a:lnTo>
                    <a:pt x="219" y="7167"/>
                  </a:lnTo>
                  <a:cubicBezTo>
                    <a:pt x="243" y="7143"/>
                    <a:pt x="243" y="7119"/>
                    <a:pt x="243" y="7094"/>
                  </a:cubicBezTo>
                  <a:cubicBezTo>
                    <a:pt x="97" y="6123"/>
                    <a:pt x="705" y="122"/>
                    <a:pt x="705" y="74"/>
                  </a:cubicBezTo>
                  <a:cubicBezTo>
                    <a:pt x="705" y="25"/>
                    <a:pt x="705" y="25"/>
                    <a:pt x="6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" name="Google Shape;211;p6"/>
            <p:cNvSpPr/>
            <p:nvPr/>
          </p:nvSpPr>
          <p:spPr>
            <a:xfrm>
              <a:off x="-968280" y="1385262"/>
              <a:ext cx="124901" cy="123811"/>
            </a:xfrm>
            <a:custGeom>
              <a:avLst/>
              <a:gdLst/>
              <a:ahLst/>
              <a:cxnLst/>
              <a:rect l="l" t="t" r="r" b="b"/>
              <a:pathLst>
                <a:path w="3208" h="3183" extrusionOk="0">
                  <a:moveTo>
                    <a:pt x="1555" y="98"/>
                  </a:moveTo>
                  <a:cubicBezTo>
                    <a:pt x="1871" y="171"/>
                    <a:pt x="1871" y="705"/>
                    <a:pt x="1871" y="705"/>
                  </a:cubicBezTo>
                  <a:cubicBezTo>
                    <a:pt x="1871" y="729"/>
                    <a:pt x="1895" y="754"/>
                    <a:pt x="1920" y="754"/>
                  </a:cubicBezTo>
                  <a:cubicBezTo>
                    <a:pt x="1944" y="754"/>
                    <a:pt x="1968" y="754"/>
                    <a:pt x="1968" y="729"/>
                  </a:cubicBezTo>
                  <a:cubicBezTo>
                    <a:pt x="2065" y="535"/>
                    <a:pt x="2260" y="243"/>
                    <a:pt x="2381" y="243"/>
                  </a:cubicBezTo>
                  <a:cubicBezTo>
                    <a:pt x="2405" y="243"/>
                    <a:pt x="2430" y="243"/>
                    <a:pt x="2430" y="268"/>
                  </a:cubicBezTo>
                  <a:cubicBezTo>
                    <a:pt x="2600" y="389"/>
                    <a:pt x="2478" y="802"/>
                    <a:pt x="2405" y="948"/>
                  </a:cubicBezTo>
                  <a:cubicBezTo>
                    <a:pt x="2386" y="988"/>
                    <a:pt x="2414" y="1027"/>
                    <a:pt x="2452" y="1027"/>
                  </a:cubicBezTo>
                  <a:cubicBezTo>
                    <a:pt x="2460" y="1027"/>
                    <a:pt x="2469" y="1025"/>
                    <a:pt x="2478" y="1021"/>
                  </a:cubicBezTo>
                  <a:cubicBezTo>
                    <a:pt x="2600" y="972"/>
                    <a:pt x="2745" y="924"/>
                    <a:pt x="2891" y="924"/>
                  </a:cubicBezTo>
                  <a:cubicBezTo>
                    <a:pt x="2940" y="924"/>
                    <a:pt x="3013" y="924"/>
                    <a:pt x="3061" y="972"/>
                  </a:cubicBezTo>
                  <a:cubicBezTo>
                    <a:pt x="3061" y="972"/>
                    <a:pt x="3061" y="996"/>
                    <a:pt x="3061" y="996"/>
                  </a:cubicBezTo>
                  <a:cubicBezTo>
                    <a:pt x="3037" y="1142"/>
                    <a:pt x="2745" y="1409"/>
                    <a:pt x="2551" y="1580"/>
                  </a:cubicBezTo>
                  <a:cubicBezTo>
                    <a:pt x="2527" y="1580"/>
                    <a:pt x="2527" y="1604"/>
                    <a:pt x="2527" y="1628"/>
                  </a:cubicBezTo>
                  <a:cubicBezTo>
                    <a:pt x="2551" y="1628"/>
                    <a:pt x="2551" y="1652"/>
                    <a:pt x="2575" y="1652"/>
                  </a:cubicBezTo>
                  <a:cubicBezTo>
                    <a:pt x="2721" y="1652"/>
                    <a:pt x="3134" y="1725"/>
                    <a:pt x="3134" y="1920"/>
                  </a:cubicBezTo>
                  <a:cubicBezTo>
                    <a:pt x="3134" y="2114"/>
                    <a:pt x="2624" y="2163"/>
                    <a:pt x="2430" y="2163"/>
                  </a:cubicBezTo>
                  <a:cubicBezTo>
                    <a:pt x="2430" y="2163"/>
                    <a:pt x="2405" y="2163"/>
                    <a:pt x="2405" y="2187"/>
                  </a:cubicBezTo>
                  <a:cubicBezTo>
                    <a:pt x="2381" y="2211"/>
                    <a:pt x="2381" y="2211"/>
                    <a:pt x="2405" y="2235"/>
                  </a:cubicBezTo>
                  <a:cubicBezTo>
                    <a:pt x="2405" y="2235"/>
                    <a:pt x="2697" y="2551"/>
                    <a:pt x="2527" y="2794"/>
                  </a:cubicBezTo>
                  <a:cubicBezTo>
                    <a:pt x="2503" y="2818"/>
                    <a:pt x="2454" y="2843"/>
                    <a:pt x="2430" y="2843"/>
                  </a:cubicBezTo>
                  <a:cubicBezTo>
                    <a:pt x="2260" y="2843"/>
                    <a:pt x="1992" y="2503"/>
                    <a:pt x="1895" y="2381"/>
                  </a:cubicBezTo>
                  <a:cubicBezTo>
                    <a:pt x="1883" y="2369"/>
                    <a:pt x="1871" y="2363"/>
                    <a:pt x="1862" y="2363"/>
                  </a:cubicBezTo>
                  <a:cubicBezTo>
                    <a:pt x="1853" y="2363"/>
                    <a:pt x="1847" y="2369"/>
                    <a:pt x="1847" y="2381"/>
                  </a:cubicBezTo>
                  <a:cubicBezTo>
                    <a:pt x="1822" y="2381"/>
                    <a:pt x="1798" y="2405"/>
                    <a:pt x="1798" y="2430"/>
                  </a:cubicBezTo>
                  <a:cubicBezTo>
                    <a:pt x="1798" y="2430"/>
                    <a:pt x="1871" y="2964"/>
                    <a:pt x="1579" y="3086"/>
                  </a:cubicBezTo>
                  <a:lnTo>
                    <a:pt x="1507" y="3086"/>
                  </a:lnTo>
                  <a:cubicBezTo>
                    <a:pt x="1312" y="3086"/>
                    <a:pt x="1215" y="2624"/>
                    <a:pt x="1215" y="2454"/>
                  </a:cubicBezTo>
                  <a:cubicBezTo>
                    <a:pt x="1215" y="2430"/>
                    <a:pt x="1191" y="2430"/>
                    <a:pt x="1166" y="2430"/>
                  </a:cubicBezTo>
                  <a:cubicBezTo>
                    <a:pt x="1166" y="2430"/>
                    <a:pt x="1166" y="2454"/>
                    <a:pt x="1166" y="2454"/>
                  </a:cubicBezTo>
                  <a:cubicBezTo>
                    <a:pt x="1045" y="2551"/>
                    <a:pt x="899" y="2624"/>
                    <a:pt x="754" y="2624"/>
                  </a:cubicBezTo>
                  <a:cubicBezTo>
                    <a:pt x="656" y="2624"/>
                    <a:pt x="583" y="2600"/>
                    <a:pt x="511" y="2575"/>
                  </a:cubicBezTo>
                  <a:cubicBezTo>
                    <a:pt x="462" y="2551"/>
                    <a:pt x="413" y="2503"/>
                    <a:pt x="413" y="2454"/>
                  </a:cubicBezTo>
                  <a:cubicBezTo>
                    <a:pt x="389" y="2235"/>
                    <a:pt x="729" y="1871"/>
                    <a:pt x="875" y="1725"/>
                  </a:cubicBezTo>
                  <a:cubicBezTo>
                    <a:pt x="875" y="1701"/>
                    <a:pt x="875" y="1701"/>
                    <a:pt x="875" y="1677"/>
                  </a:cubicBezTo>
                  <a:cubicBezTo>
                    <a:pt x="851" y="1652"/>
                    <a:pt x="826" y="1652"/>
                    <a:pt x="826" y="1652"/>
                  </a:cubicBezTo>
                  <a:lnTo>
                    <a:pt x="705" y="1652"/>
                  </a:lnTo>
                  <a:cubicBezTo>
                    <a:pt x="535" y="1652"/>
                    <a:pt x="195" y="1628"/>
                    <a:pt x="146" y="1409"/>
                  </a:cubicBezTo>
                  <a:cubicBezTo>
                    <a:pt x="122" y="1385"/>
                    <a:pt x="122" y="1361"/>
                    <a:pt x="146" y="1337"/>
                  </a:cubicBezTo>
                  <a:cubicBezTo>
                    <a:pt x="219" y="1215"/>
                    <a:pt x="559" y="1191"/>
                    <a:pt x="826" y="1191"/>
                  </a:cubicBezTo>
                  <a:lnTo>
                    <a:pt x="851" y="1191"/>
                  </a:lnTo>
                  <a:cubicBezTo>
                    <a:pt x="899" y="1167"/>
                    <a:pt x="924" y="1118"/>
                    <a:pt x="875" y="1094"/>
                  </a:cubicBezTo>
                  <a:cubicBezTo>
                    <a:pt x="778" y="1021"/>
                    <a:pt x="511" y="778"/>
                    <a:pt x="511" y="608"/>
                  </a:cubicBezTo>
                  <a:cubicBezTo>
                    <a:pt x="511" y="559"/>
                    <a:pt x="511" y="535"/>
                    <a:pt x="535" y="511"/>
                  </a:cubicBezTo>
                  <a:cubicBezTo>
                    <a:pt x="583" y="486"/>
                    <a:pt x="608" y="462"/>
                    <a:pt x="656" y="462"/>
                  </a:cubicBezTo>
                  <a:cubicBezTo>
                    <a:pt x="899" y="511"/>
                    <a:pt x="1118" y="632"/>
                    <a:pt x="1312" y="778"/>
                  </a:cubicBezTo>
                  <a:lnTo>
                    <a:pt x="1361" y="778"/>
                  </a:lnTo>
                  <a:cubicBezTo>
                    <a:pt x="1385" y="754"/>
                    <a:pt x="1385" y="754"/>
                    <a:pt x="1385" y="729"/>
                  </a:cubicBezTo>
                  <a:cubicBezTo>
                    <a:pt x="1361" y="608"/>
                    <a:pt x="1337" y="268"/>
                    <a:pt x="1434" y="146"/>
                  </a:cubicBezTo>
                  <a:cubicBezTo>
                    <a:pt x="1458" y="98"/>
                    <a:pt x="1507" y="98"/>
                    <a:pt x="1555" y="98"/>
                  </a:cubicBezTo>
                  <a:close/>
                  <a:moveTo>
                    <a:pt x="1531" y="1"/>
                  </a:moveTo>
                  <a:cubicBezTo>
                    <a:pt x="1458" y="1"/>
                    <a:pt x="1385" y="25"/>
                    <a:pt x="1337" y="73"/>
                  </a:cubicBezTo>
                  <a:cubicBezTo>
                    <a:pt x="1239" y="243"/>
                    <a:pt x="1215" y="438"/>
                    <a:pt x="1239" y="632"/>
                  </a:cubicBezTo>
                  <a:cubicBezTo>
                    <a:pt x="1069" y="486"/>
                    <a:pt x="875" y="389"/>
                    <a:pt x="632" y="365"/>
                  </a:cubicBezTo>
                  <a:cubicBezTo>
                    <a:pt x="583" y="365"/>
                    <a:pt x="511" y="389"/>
                    <a:pt x="462" y="413"/>
                  </a:cubicBezTo>
                  <a:cubicBezTo>
                    <a:pt x="413" y="462"/>
                    <a:pt x="389" y="535"/>
                    <a:pt x="389" y="584"/>
                  </a:cubicBezTo>
                  <a:cubicBezTo>
                    <a:pt x="438" y="778"/>
                    <a:pt x="559" y="948"/>
                    <a:pt x="705" y="1069"/>
                  </a:cubicBezTo>
                  <a:cubicBezTo>
                    <a:pt x="511" y="1069"/>
                    <a:pt x="171" y="1118"/>
                    <a:pt x="49" y="1264"/>
                  </a:cubicBezTo>
                  <a:cubicBezTo>
                    <a:pt x="0" y="1312"/>
                    <a:pt x="0" y="1361"/>
                    <a:pt x="0" y="1434"/>
                  </a:cubicBezTo>
                  <a:cubicBezTo>
                    <a:pt x="73" y="1701"/>
                    <a:pt x="462" y="1725"/>
                    <a:pt x="681" y="1725"/>
                  </a:cubicBezTo>
                  <a:cubicBezTo>
                    <a:pt x="511" y="1895"/>
                    <a:pt x="243" y="2211"/>
                    <a:pt x="268" y="2454"/>
                  </a:cubicBezTo>
                  <a:cubicBezTo>
                    <a:pt x="292" y="2527"/>
                    <a:pt x="341" y="2600"/>
                    <a:pt x="413" y="2624"/>
                  </a:cubicBezTo>
                  <a:cubicBezTo>
                    <a:pt x="511" y="2673"/>
                    <a:pt x="608" y="2697"/>
                    <a:pt x="705" y="2697"/>
                  </a:cubicBezTo>
                  <a:cubicBezTo>
                    <a:pt x="851" y="2697"/>
                    <a:pt x="996" y="2648"/>
                    <a:pt x="1118" y="2551"/>
                  </a:cubicBezTo>
                  <a:cubicBezTo>
                    <a:pt x="1166" y="2746"/>
                    <a:pt x="1264" y="3183"/>
                    <a:pt x="1507" y="3183"/>
                  </a:cubicBezTo>
                  <a:cubicBezTo>
                    <a:pt x="1531" y="3183"/>
                    <a:pt x="1579" y="3183"/>
                    <a:pt x="1604" y="3159"/>
                  </a:cubicBezTo>
                  <a:cubicBezTo>
                    <a:pt x="1822" y="3037"/>
                    <a:pt x="1944" y="2794"/>
                    <a:pt x="1895" y="2551"/>
                  </a:cubicBezTo>
                  <a:lnTo>
                    <a:pt x="1895" y="2551"/>
                  </a:lnTo>
                  <a:cubicBezTo>
                    <a:pt x="2041" y="2721"/>
                    <a:pt x="2260" y="2940"/>
                    <a:pt x="2430" y="2940"/>
                  </a:cubicBezTo>
                  <a:cubicBezTo>
                    <a:pt x="2503" y="2940"/>
                    <a:pt x="2551" y="2916"/>
                    <a:pt x="2600" y="2867"/>
                  </a:cubicBezTo>
                  <a:cubicBezTo>
                    <a:pt x="2697" y="2648"/>
                    <a:pt x="2673" y="2405"/>
                    <a:pt x="2527" y="2260"/>
                  </a:cubicBezTo>
                  <a:cubicBezTo>
                    <a:pt x="2745" y="2235"/>
                    <a:pt x="3207" y="2163"/>
                    <a:pt x="3207" y="1920"/>
                  </a:cubicBezTo>
                  <a:cubicBezTo>
                    <a:pt x="3207" y="1677"/>
                    <a:pt x="2867" y="1604"/>
                    <a:pt x="2673" y="1580"/>
                  </a:cubicBezTo>
                  <a:cubicBezTo>
                    <a:pt x="2818" y="1434"/>
                    <a:pt x="3134" y="1191"/>
                    <a:pt x="3134" y="1021"/>
                  </a:cubicBezTo>
                  <a:cubicBezTo>
                    <a:pt x="3134" y="972"/>
                    <a:pt x="3110" y="948"/>
                    <a:pt x="3086" y="899"/>
                  </a:cubicBezTo>
                  <a:cubicBezTo>
                    <a:pt x="3037" y="851"/>
                    <a:pt x="2940" y="826"/>
                    <a:pt x="2867" y="826"/>
                  </a:cubicBezTo>
                  <a:cubicBezTo>
                    <a:pt x="2745" y="826"/>
                    <a:pt x="2624" y="851"/>
                    <a:pt x="2503" y="899"/>
                  </a:cubicBezTo>
                  <a:cubicBezTo>
                    <a:pt x="2551" y="729"/>
                    <a:pt x="2648" y="341"/>
                    <a:pt x="2478" y="195"/>
                  </a:cubicBezTo>
                  <a:cubicBezTo>
                    <a:pt x="2430" y="171"/>
                    <a:pt x="2405" y="146"/>
                    <a:pt x="2357" y="146"/>
                  </a:cubicBezTo>
                  <a:cubicBezTo>
                    <a:pt x="2187" y="146"/>
                    <a:pt x="2017" y="389"/>
                    <a:pt x="1920" y="559"/>
                  </a:cubicBezTo>
                  <a:cubicBezTo>
                    <a:pt x="1895" y="365"/>
                    <a:pt x="1798" y="73"/>
                    <a:pt x="15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" name="Google Shape;212;p6"/>
            <p:cNvSpPr/>
            <p:nvPr/>
          </p:nvSpPr>
          <p:spPr>
            <a:xfrm>
              <a:off x="-990111" y="1535195"/>
              <a:ext cx="60482" cy="203966"/>
            </a:xfrm>
            <a:custGeom>
              <a:avLst/>
              <a:gdLst/>
              <a:ahLst/>
              <a:cxnLst/>
              <a:rect l="l" t="t" r="r" b="b"/>
              <a:pathLst>
                <a:path w="1556" h="5234" extrusionOk="0">
                  <a:moveTo>
                    <a:pt x="70" y="1"/>
                  </a:moveTo>
                  <a:cubicBezTo>
                    <a:pt x="64" y="1"/>
                    <a:pt x="56" y="4"/>
                    <a:pt x="49" y="11"/>
                  </a:cubicBezTo>
                  <a:cubicBezTo>
                    <a:pt x="25" y="11"/>
                    <a:pt x="1" y="35"/>
                    <a:pt x="25" y="60"/>
                  </a:cubicBezTo>
                  <a:cubicBezTo>
                    <a:pt x="49" y="108"/>
                    <a:pt x="1458" y="3290"/>
                    <a:pt x="948" y="5185"/>
                  </a:cubicBezTo>
                  <a:cubicBezTo>
                    <a:pt x="948" y="5210"/>
                    <a:pt x="948" y="5234"/>
                    <a:pt x="972" y="5234"/>
                  </a:cubicBezTo>
                  <a:cubicBezTo>
                    <a:pt x="1021" y="5234"/>
                    <a:pt x="1045" y="5234"/>
                    <a:pt x="1045" y="5185"/>
                  </a:cubicBezTo>
                  <a:cubicBezTo>
                    <a:pt x="1555" y="3290"/>
                    <a:pt x="122" y="60"/>
                    <a:pt x="98" y="35"/>
                  </a:cubicBezTo>
                  <a:cubicBezTo>
                    <a:pt x="98" y="18"/>
                    <a:pt x="86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" name="Google Shape;213;p6"/>
            <p:cNvSpPr/>
            <p:nvPr/>
          </p:nvSpPr>
          <p:spPr>
            <a:xfrm>
              <a:off x="-1056319" y="1471858"/>
              <a:ext cx="125975" cy="123453"/>
            </a:xfrm>
            <a:custGeom>
              <a:avLst/>
              <a:gdLst/>
              <a:ahLst/>
              <a:cxnLst/>
              <a:rect l="l" t="t" r="r" b="b"/>
              <a:pathLst>
                <a:path w="3232" h="3168" extrusionOk="0">
                  <a:moveTo>
                    <a:pt x="1513" y="97"/>
                  </a:moveTo>
                  <a:cubicBezTo>
                    <a:pt x="1527" y="97"/>
                    <a:pt x="1541" y="99"/>
                    <a:pt x="1555" y="107"/>
                  </a:cubicBezTo>
                  <a:cubicBezTo>
                    <a:pt x="1871" y="155"/>
                    <a:pt x="1895" y="714"/>
                    <a:pt x="1895" y="714"/>
                  </a:cubicBezTo>
                  <a:cubicBezTo>
                    <a:pt x="1895" y="738"/>
                    <a:pt x="1895" y="738"/>
                    <a:pt x="1919" y="738"/>
                  </a:cubicBezTo>
                  <a:cubicBezTo>
                    <a:pt x="1926" y="745"/>
                    <a:pt x="1934" y="748"/>
                    <a:pt x="1940" y="748"/>
                  </a:cubicBezTo>
                  <a:cubicBezTo>
                    <a:pt x="1956" y="748"/>
                    <a:pt x="1968" y="731"/>
                    <a:pt x="1968" y="714"/>
                  </a:cubicBezTo>
                  <a:cubicBezTo>
                    <a:pt x="2065" y="544"/>
                    <a:pt x="2259" y="228"/>
                    <a:pt x="2381" y="228"/>
                  </a:cubicBezTo>
                  <a:cubicBezTo>
                    <a:pt x="2405" y="228"/>
                    <a:pt x="2430" y="252"/>
                    <a:pt x="2454" y="252"/>
                  </a:cubicBezTo>
                  <a:cubicBezTo>
                    <a:pt x="2600" y="398"/>
                    <a:pt x="2478" y="811"/>
                    <a:pt x="2430" y="957"/>
                  </a:cubicBezTo>
                  <a:cubicBezTo>
                    <a:pt x="2405" y="957"/>
                    <a:pt x="2405" y="981"/>
                    <a:pt x="2430" y="1005"/>
                  </a:cubicBezTo>
                  <a:lnTo>
                    <a:pt x="2478" y="1005"/>
                  </a:lnTo>
                  <a:cubicBezTo>
                    <a:pt x="2600" y="933"/>
                    <a:pt x="2745" y="908"/>
                    <a:pt x="2891" y="908"/>
                  </a:cubicBezTo>
                  <a:cubicBezTo>
                    <a:pt x="2940" y="908"/>
                    <a:pt x="3013" y="908"/>
                    <a:pt x="3061" y="957"/>
                  </a:cubicBezTo>
                  <a:cubicBezTo>
                    <a:pt x="3061" y="957"/>
                    <a:pt x="3061" y="981"/>
                    <a:pt x="3061" y="981"/>
                  </a:cubicBezTo>
                  <a:cubicBezTo>
                    <a:pt x="3037" y="1127"/>
                    <a:pt x="2745" y="1394"/>
                    <a:pt x="2551" y="1540"/>
                  </a:cubicBezTo>
                  <a:cubicBezTo>
                    <a:pt x="2551" y="1564"/>
                    <a:pt x="2527" y="1588"/>
                    <a:pt x="2527" y="1588"/>
                  </a:cubicBezTo>
                  <a:cubicBezTo>
                    <a:pt x="2551" y="1613"/>
                    <a:pt x="2551" y="1637"/>
                    <a:pt x="2575" y="1637"/>
                  </a:cubicBezTo>
                  <a:cubicBezTo>
                    <a:pt x="2575" y="1637"/>
                    <a:pt x="3134" y="1710"/>
                    <a:pt x="3134" y="1904"/>
                  </a:cubicBezTo>
                  <a:cubicBezTo>
                    <a:pt x="3134" y="2099"/>
                    <a:pt x="2624" y="2147"/>
                    <a:pt x="2454" y="2147"/>
                  </a:cubicBezTo>
                  <a:cubicBezTo>
                    <a:pt x="2430" y="2147"/>
                    <a:pt x="2405" y="2147"/>
                    <a:pt x="2405" y="2171"/>
                  </a:cubicBezTo>
                  <a:cubicBezTo>
                    <a:pt x="2381" y="2171"/>
                    <a:pt x="2381" y="2196"/>
                    <a:pt x="2405" y="2220"/>
                  </a:cubicBezTo>
                  <a:cubicBezTo>
                    <a:pt x="2405" y="2220"/>
                    <a:pt x="2697" y="2536"/>
                    <a:pt x="2527" y="2779"/>
                  </a:cubicBezTo>
                  <a:cubicBezTo>
                    <a:pt x="2502" y="2803"/>
                    <a:pt x="2478" y="2827"/>
                    <a:pt x="2430" y="2827"/>
                  </a:cubicBezTo>
                  <a:cubicBezTo>
                    <a:pt x="2259" y="2827"/>
                    <a:pt x="1992" y="2487"/>
                    <a:pt x="1895" y="2341"/>
                  </a:cubicBezTo>
                  <a:cubicBezTo>
                    <a:pt x="1895" y="2341"/>
                    <a:pt x="1884" y="2331"/>
                    <a:pt x="1870" y="2331"/>
                  </a:cubicBezTo>
                  <a:cubicBezTo>
                    <a:pt x="1863" y="2331"/>
                    <a:pt x="1855" y="2333"/>
                    <a:pt x="1846" y="2341"/>
                  </a:cubicBezTo>
                  <a:cubicBezTo>
                    <a:pt x="1822" y="2341"/>
                    <a:pt x="1822" y="2366"/>
                    <a:pt x="1822" y="2390"/>
                  </a:cubicBezTo>
                  <a:cubicBezTo>
                    <a:pt x="1822" y="2390"/>
                    <a:pt x="1895" y="2924"/>
                    <a:pt x="1579" y="3046"/>
                  </a:cubicBezTo>
                  <a:lnTo>
                    <a:pt x="1531" y="3046"/>
                  </a:lnTo>
                  <a:cubicBezTo>
                    <a:pt x="1336" y="3046"/>
                    <a:pt x="1239" y="2609"/>
                    <a:pt x="1215" y="2439"/>
                  </a:cubicBezTo>
                  <a:cubicBezTo>
                    <a:pt x="1215" y="2414"/>
                    <a:pt x="1191" y="2414"/>
                    <a:pt x="1191" y="2414"/>
                  </a:cubicBezTo>
                  <a:lnTo>
                    <a:pt x="1142" y="2414"/>
                  </a:lnTo>
                  <a:cubicBezTo>
                    <a:pt x="1021" y="2512"/>
                    <a:pt x="875" y="2584"/>
                    <a:pt x="705" y="2584"/>
                  </a:cubicBezTo>
                  <a:cubicBezTo>
                    <a:pt x="632" y="2584"/>
                    <a:pt x="535" y="2560"/>
                    <a:pt x="462" y="2536"/>
                  </a:cubicBezTo>
                  <a:cubicBezTo>
                    <a:pt x="413" y="2512"/>
                    <a:pt x="389" y="2463"/>
                    <a:pt x="365" y="2414"/>
                  </a:cubicBezTo>
                  <a:cubicBezTo>
                    <a:pt x="340" y="2220"/>
                    <a:pt x="705" y="1831"/>
                    <a:pt x="826" y="1686"/>
                  </a:cubicBezTo>
                  <a:cubicBezTo>
                    <a:pt x="851" y="1661"/>
                    <a:pt x="826" y="1613"/>
                    <a:pt x="802" y="1613"/>
                  </a:cubicBezTo>
                  <a:lnTo>
                    <a:pt x="656" y="1613"/>
                  </a:lnTo>
                  <a:cubicBezTo>
                    <a:pt x="510" y="1613"/>
                    <a:pt x="170" y="1588"/>
                    <a:pt x="122" y="1394"/>
                  </a:cubicBezTo>
                  <a:cubicBezTo>
                    <a:pt x="122" y="1370"/>
                    <a:pt x="122" y="1345"/>
                    <a:pt x="146" y="1321"/>
                  </a:cubicBezTo>
                  <a:cubicBezTo>
                    <a:pt x="219" y="1200"/>
                    <a:pt x="559" y="1175"/>
                    <a:pt x="826" y="1175"/>
                  </a:cubicBezTo>
                  <a:lnTo>
                    <a:pt x="875" y="1175"/>
                  </a:lnTo>
                  <a:cubicBezTo>
                    <a:pt x="875" y="1175"/>
                    <a:pt x="899" y="1151"/>
                    <a:pt x="923" y="1151"/>
                  </a:cubicBezTo>
                  <a:cubicBezTo>
                    <a:pt x="923" y="1127"/>
                    <a:pt x="899" y="1103"/>
                    <a:pt x="899" y="1078"/>
                  </a:cubicBezTo>
                  <a:cubicBezTo>
                    <a:pt x="802" y="1005"/>
                    <a:pt x="510" y="762"/>
                    <a:pt x="510" y="592"/>
                  </a:cubicBezTo>
                  <a:cubicBezTo>
                    <a:pt x="510" y="568"/>
                    <a:pt x="535" y="520"/>
                    <a:pt x="559" y="495"/>
                  </a:cubicBezTo>
                  <a:cubicBezTo>
                    <a:pt x="583" y="471"/>
                    <a:pt x="632" y="471"/>
                    <a:pt x="680" y="471"/>
                  </a:cubicBezTo>
                  <a:cubicBezTo>
                    <a:pt x="899" y="520"/>
                    <a:pt x="1142" y="617"/>
                    <a:pt x="1312" y="762"/>
                  </a:cubicBezTo>
                  <a:cubicBezTo>
                    <a:pt x="1324" y="775"/>
                    <a:pt x="1336" y="781"/>
                    <a:pt x="1345" y="781"/>
                  </a:cubicBezTo>
                  <a:cubicBezTo>
                    <a:pt x="1355" y="781"/>
                    <a:pt x="1361" y="775"/>
                    <a:pt x="1361" y="762"/>
                  </a:cubicBezTo>
                  <a:cubicBezTo>
                    <a:pt x="1385" y="762"/>
                    <a:pt x="1409" y="738"/>
                    <a:pt x="1385" y="714"/>
                  </a:cubicBezTo>
                  <a:cubicBezTo>
                    <a:pt x="1361" y="592"/>
                    <a:pt x="1336" y="252"/>
                    <a:pt x="1434" y="131"/>
                  </a:cubicBezTo>
                  <a:cubicBezTo>
                    <a:pt x="1451" y="114"/>
                    <a:pt x="1480" y="97"/>
                    <a:pt x="1513" y="97"/>
                  </a:cubicBezTo>
                  <a:close/>
                  <a:moveTo>
                    <a:pt x="1497" y="0"/>
                  </a:moveTo>
                  <a:cubicBezTo>
                    <a:pt x="1437" y="0"/>
                    <a:pt x="1373" y="28"/>
                    <a:pt x="1336" y="82"/>
                  </a:cubicBezTo>
                  <a:cubicBezTo>
                    <a:pt x="1263" y="252"/>
                    <a:pt x="1215" y="447"/>
                    <a:pt x="1263" y="617"/>
                  </a:cubicBezTo>
                  <a:cubicBezTo>
                    <a:pt x="1093" y="471"/>
                    <a:pt x="875" y="398"/>
                    <a:pt x="656" y="349"/>
                  </a:cubicBezTo>
                  <a:cubicBezTo>
                    <a:pt x="583" y="349"/>
                    <a:pt x="535" y="374"/>
                    <a:pt x="462" y="422"/>
                  </a:cubicBezTo>
                  <a:cubicBezTo>
                    <a:pt x="413" y="447"/>
                    <a:pt x="389" y="520"/>
                    <a:pt x="389" y="568"/>
                  </a:cubicBezTo>
                  <a:cubicBezTo>
                    <a:pt x="413" y="762"/>
                    <a:pt x="608" y="957"/>
                    <a:pt x="729" y="1054"/>
                  </a:cubicBezTo>
                  <a:cubicBezTo>
                    <a:pt x="510" y="1078"/>
                    <a:pt x="170" y="1103"/>
                    <a:pt x="49" y="1248"/>
                  </a:cubicBezTo>
                  <a:cubicBezTo>
                    <a:pt x="25" y="1297"/>
                    <a:pt x="0" y="1370"/>
                    <a:pt x="25" y="1418"/>
                  </a:cubicBezTo>
                  <a:cubicBezTo>
                    <a:pt x="73" y="1686"/>
                    <a:pt x="462" y="1710"/>
                    <a:pt x="680" y="1710"/>
                  </a:cubicBezTo>
                  <a:cubicBezTo>
                    <a:pt x="535" y="1880"/>
                    <a:pt x="243" y="2220"/>
                    <a:pt x="292" y="2439"/>
                  </a:cubicBezTo>
                  <a:cubicBezTo>
                    <a:pt x="292" y="2536"/>
                    <a:pt x="340" y="2584"/>
                    <a:pt x="438" y="2633"/>
                  </a:cubicBezTo>
                  <a:cubicBezTo>
                    <a:pt x="510" y="2682"/>
                    <a:pt x="608" y="2706"/>
                    <a:pt x="705" y="2706"/>
                  </a:cubicBezTo>
                  <a:cubicBezTo>
                    <a:pt x="875" y="2682"/>
                    <a:pt x="1021" y="2633"/>
                    <a:pt x="1142" y="2560"/>
                  </a:cubicBezTo>
                  <a:cubicBezTo>
                    <a:pt x="1166" y="2730"/>
                    <a:pt x="1263" y="3167"/>
                    <a:pt x="1531" y="3167"/>
                  </a:cubicBezTo>
                  <a:lnTo>
                    <a:pt x="1628" y="3167"/>
                  </a:lnTo>
                  <a:cubicBezTo>
                    <a:pt x="1822" y="3046"/>
                    <a:pt x="1944" y="2803"/>
                    <a:pt x="1919" y="2560"/>
                  </a:cubicBezTo>
                  <a:lnTo>
                    <a:pt x="1919" y="2560"/>
                  </a:lnTo>
                  <a:cubicBezTo>
                    <a:pt x="2041" y="2706"/>
                    <a:pt x="2259" y="2949"/>
                    <a:pt x="2454" y="2949"/>
                  </a:cubicBezTo>
                  <a:cubicBezTo>
                    <a:pt x="2502" y="2949"/>
                    <a:pt x="2575" y="2900"/>
                    <a:pt x="2600" y="2852"/>
                  </a:cubicBezTo>
                  <a:cubicBezTo>
                    <a:pt x="2721" y="2657"/>
                    <a:pt x="2697" y="2414"/>
                    <a:pt x="2551" y="2244"/>
                  </a:cubicBezTo>
                  <a:cubicBezTo>
                    <a:pt x="2745" y="2220"/>
                    <a:pt x="3231" y="2147"/>
                    <a:pt x="3231" y="1904"/>
                  </a:cubicBezTo>
                  <a:cubicBezTo>
                    <a:pt x="3231" y="1661"/>
                    <a:pt x="2891" y="1588"/>
                    <a:pt x="2697" y="1564"/>
                  </a:cubicBezTo>
                  <a:cubicBezTo>
                    <a:pt x="2842" y="1443"/>
                    <a:pt x="3134" y="1175"/>
                    <a:pt x="3134" y="1005"/>
                  </a:cubicBezTo>
                  <a:cubicBezTo>
                    <a:pt x="3134" y="981"/>
                    <a:pt x="3134" y="933"/>
                    <a:pt x="3110" y="908"/>
                  </a:cubicBezTo>
                  <a:cubicBezTo>
                    <a:pt x="3055" y="854"/>
                    <a:pt x="3000" y="826"/>
                    <a:pt x="2935" y="826"/>
                  </a:cubicBezTo>
                  <a:cubicBezTo>
                    <a:pt x="2914" y="826"/>
                    <a:pt x="2891" y="829"/>
                    <a:pt x="2867" y="835"/>
                  </a:cubicBezTo>
                  <a:cubicBezTo>
                    <a:pt x="2745" y="835"/>
                    <a:pt x="2624" y="860"/>
                    <a:pt x="2527" y="884"/>
                  </a:cubicBezTo>
                  <a:cubicBezTo>
                    <a:pt x="2575" y="714"/>
                    <a:pt x="2672" y="349"/>
                    <a:pt x="2478" y="179"/>
                  </a:cubicBezTo>
                  <a:cubicBezTo>
                    <a:pt x="2454" y="155"/>
                    <a:pt x="2405" y="155"/>
                    <a:pt x="2381" y="131"/>
                  </a:cubicBezTo>
                  <a:cubicBezTo>
                    <a:pt x="2211" y="131"/>
                    <a:pt x="2041" y="374"/>
                    <a:pt x="1944" y="544"/>
                  </a:cubicBezTo>
                  <a:cubicBezTo>
                    <a:pt x="1919" y="349"/>
                    <a:pt x="1822" y="58"/>
                    <a:pt x="1555" y="9"/>
                  </a:cubicBezTo>
                  <a:cubicBezTo>
                    <a:pt x="1537" y="3"/>
                    <a:pt x="1517" y="0"/>
                    <a:pt x="14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" name="Google Shape;214;p6"/>
            <p:cNvSpPr/>
            <p:nvPr/>
          </p:nvSpPr>
          <p:spPr>
            <a:xfrm>
              <a:off x="-933207" y="1418541"/>
              <a:ext cx="55830" cy="54749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29" y="1"/>
                  </a:moveTo>
                  <a:cubicBezTo>
                    <a:pt x="340" y="1"/>
                    <a:pt x="0" y="317"/>
                    <a:pt x="0" y="705"/>
                  </a:cubicBezTo>
                  <a:cubicBezTo>
                    <a:pt x="0" y="1094"/>
                    <a:pt x="340" y="1410"/>
                    <a:pt x="729" y="1410"/>
                  </a:cubicBezTo>
                  <a:cubicBezTo>
                    <a:pt x="1118" y="1410"/>
                    <a:pt x="1434" y="1094"/>
                    <a:pt x="1434" y="705"/>
                  </a:cubicBezTo>
                  <a:cubicBezTo>
                    <a:pt x="1434" y="317"/>
                    <a:pt x="1118" y="1"/>
                    <a:pt x="72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" name="Google Shape;215;p6"/>
            <p:cNvSpPr/>
            <p:nvPr/>
          </p:nvSpPr>
          <p:spPr>
            <a:xfrm>
              <a:off x="-1021247" y="1507284"/>
              <a:ext cx="55830" cy="55106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05" y="0"/>
                  </a:moveTo>
                  <a:cubicBezTo>
                    <a:pt x="316" y="0"/>
                    <a:pt x="0" y="316"/>
                    <a:pt x="0" y="705"/>
                  </a:cubicBezTo>
                  <a:cubicBezTo>
                    <a:pt x="0" y="1093"/>
                    <a:pt x="316" y="1409"/>
                    <a:pt x="705" y="1409"/>
                  </a:cubicBezTo>
                  <a:cubicBezTo>
                    <a:pt x="1118" y="1409"/>
                    <a:pt x="1433" y="1093"/>
                    <a:pt x="1433" y="705"/>
                  </a:cubicBezTo>
                  <a:cubicBezTo>
                    <a:pt x="1433" y="316"/>
                    <a:pt x="1118" y="0"/>
                    <a:pt x="70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" name="Google Shape;216;p6"/>
            <p:cNvSpPr/>
            <p:nvPr/>
          </p:nvSpPr>
          <p:spPr>
            <a:xfrm>
              <a:off x="-1029836" y="1690495"/>
              <a:ext cx="173573" cy="64052"/>
            </a:xfrm>
            <a:custGeom>
              <a:avLst/>
              <a:gdLst/>
              <a:ahLst/>
              <a:cxnLst/>
              <a:rect l="l" t="t" r="r" b="b"/>
              <a:pathLst>
                <a:path w="4460" h="1644" extrusionOk="0">
                  <a:moveTo>
                    <a:pt x="2533" y="0"/>
                  </a:moveTo>
                  <a:cubicBezTo>
                    <a:pt x="2511" y="0"/>
                    <a:pt x="2492" y="11"/>
                    <a:pt x="2478" y="34"/>
                  </a:cubicBezTo>
                  <a:cubicBezTo>
                    <a:pt x="2308" y="253"/>
                    <a:pt x="1920" y="763"/>
                    <a:pt x="1920" y="763"/>
                  </a:cubicBezTo>
                  <a:cubicBezTo>
                    <a:pt x="1920" y="763"/>
                    <a:pt x="1830" y="97"/>
                    <a:pt x="1603" y="97"/>
                  </a:cubicBezTo>
                  <a:cubicBezTo>
                    <a:pt x="1567" y="97"/>
                    <a:pt x="1526" y="115"/>
                    <a:pt x="1482" y="156"/>
                  </a:cubicBezTo>
                  <a:cubicBezTo>
                    <a:pt x="1288" y="350"/>
                    <a:pt x="1094" y="544"/>
                    <a:pt x="924" y="739"/>
                  </a:cubicBezTo>
                  <a:cubicBezTo>
                    <a:pt x="924" y="739"/>
                    <a:pt x="672" y="73"/>
                    <a:pt x="493" y="73"/>
                  </a:cubicBezTo>
                  <a:cubicBezTo>
                    <a:pt x="464" y="73"/>
                    <a:pt x="437" y="91"/>
                    <a:pt x="413" y="131"/>
                  </a:cubicBezTo>
                  <a:cubicBezTo>
                    <a:pt x="243" y="617"/>
                    <a:pt x="98" y="1103"/>
                    <a:pt x="0" y="1613"/>
                  </a:cubicBezTo>
                  <a:cubicBezTo>
                    <a:pt x="0" y="1613"/>
                    <a:pt x="1039" y="1644"/>
                    <a:pt x="2099" y="1644"/>
                  </a:cubicBezTo>
                  <a:cubicBezTo>
                    <a:pt x="3158" y="1644"/>
                    <a:pt x="4239" y="1613"/>
                    <a:pt x="4324" y="1492"/>
                  </a:cubicBezTo>
                  <a:cubicBezTo>
                    <a:pt x="4459" y="1289"/>
                    <a:pt x="4115" y="108"/>
                    <a:pt x="3813" y="108"/>
                  </a:cubicBezTo>
                  <a:cubicBezTo>
                    <a:pt x="3789" y="108"/>
                    <a:pt x="3765" y="115"/>
                    <a:pt x="3741" y="131"/>
                  </a:cubicBezTo>
                  <a:cubicBezTo>
                    <a:pt x="3523" y="350"/>
                    <a:pt x="3353" y="642"/>
                    <a:pt x="3280" y="933"/>
                  </a:cubicBezTo>
                  <a:cubicBezTo>
                    <a:pt x="3280" y="933"/>
                    <a:pt x="2744" y="0"/>
                    <a:pt x="25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Google Shape;217;p6"/>
            <p:cNvSpPr/>
            <p:nvPr/>
          </p:nvSpPr>
          <p:spPr>
            <a:xfrm>
              <a:off x="-887041" y="1718764"/>
              <a:ext cx="8589" cy="31489"/>
            </a:xfrm>
            <a:custGeom>
              <a:avLst/>
              <a:gdLst/>
              <a:ahLst/>
              <a:cxnLst/>
              <a:rect l="l" t="t" r="r" b="b"/>
              <a:pathLst>
                <a:path w="220" h="809" extrusionOk="0">
                  <a:moveTo>
                    <a:pt x="159" y="1"/>
                  </a:moveTo>
                  <a:cubicBezTo>
                    <a:pt x="140" y="1"/>
                    <a:pt x="122" y="13"/>
                    <a:pt x="122" y="37"/>
                  </a:cubicBezTo>
                  <a:cubicBezTo>
                    <a:pt x="122" y="256"/>
                    <a:pt x="98" y="499"/>
                    <a:pt x="25" y="741"/>
                  </a:cubicBezTo>
                  <a:cubicBezTo>
                    <a:pt x="1" y="741"/>
                    <a:pt x="1" y="790"/>
                    <a:pt x="25" y="790"/>
                  </a:cubicBezTo>
                  <a:lnTo>
                    <a:pt x="49" y="790"/>
                  </a:lnTo>
                  <a:cubicBezTo>
                    <a:pt x="49" y="802"/>
                    <a:pt x="55" y="808"/>
                    <a:pt x="64" y="808"/>
                  </a:cubicBezTo>
                  <a:cubicBezTo>
                    <a:pt x="73" y="808"/>
                    <a:pt x="86" y="802"/>
                    <a:pt x="98" y="790"/>
                  </a:cubicBezTo>
                  <a:cubicBezTo>
                    <a:pt x="195" y="547"/>
                    <a:pt x="219" y="280"/>
                    <a:pt x="195" y="37"/>
                  </a:cubicBezTo>
                  <a:cubicBezTo>
                    <a:pt x="195" y="13"/>
                    <a:pt x="177" y="1"/>
                    <a:pt x="1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218;p6"/>
            <p:cNvSpPr/>
            <p:nvPr/>
          </p:nvSpPr>
          <p:spPr>
            <a:xfrm>
              <a:off x="-931418" y="1708744"/>
              <a:ext cx="10379" cy="40793"/>
            </a:xfrm>
            <a:custGeom>
              <a:avLst/>
              <a:gdLst/>
              <a:ahLst/>
              <a:cxnLst/>
              <a:rect l="l" t="t" r="r" b="b"/>
              <a:pathLst>
                <a:path w="269" h="1046" extrusionOk="0">
                  <a:moveTo>
                    <a:pt x="147" y="0"/>
                  </a:moveTo>
                  <a:cubicBezTo>
                    <a:pt x="122" y="0"/>
                    <a:pt x="98" y="25"/>
                    <a:pt x="122" y="49"/>
                  </a:cubicBezTo>
                  <a:cubicBezTo>
                    <a:pt x="147" y="365"/>
                    <a:pt x="122" y="875"/>
                    <a:pt x="1" y="948"/>
                  </a:cubicBezTo>
                  <a:cubicBezTo>
                    <a:pt x="1" y="972"/>
                    <a:pt x="1" y="996"/>
                    <a:pt x="1" y="1021"/>
                  </a:cubicBezTo>
                  <a:cubicBezTo>
                    <a:pt x="25" y="1021"/>
                    <a:pt x="25" y="1045"/>
                    <a:pt x="49" y="1045"/>
                  </a:cubicBezTo>
                  <a:lnTo>
                    <a:pt x="74" y="1045"/>
                  </a:lnTo>
                  <a:cubicBezTo>
                    <a:pt x="268" y="924"/>
                    <a:pt x="195" y="195"/>
                    <a:pt x="195" y="49"/>
                  </a:cubicBezTo>
                  <a:cubicBezTo>
                    <a:pt x="195" y="0"/>
                    <a:pt x="171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Google Shape;219;p6"/>
            <p:cNvSpPr/>
            <p:nvPr/>
          </p:nvSpPr>
          <p:spPr>
            <a:xfrm>
              <a:off x="-976869" y="1713396"/>
              <a:ext cx="6800" cy="34352"/>
            </a:xfrm>
            <a:custGeom>
              <a:avLst/>
              <a:gdLst/>
              <a:ahLst/>
              <a:cxnLst/>
              <a:rect l="l" t="t" r="r" b="b"/>
              <a:pathLst>
                <a:path w="171" h="876" extrusionOk="0">
                  <a:moveTo>
                    <a:pt x="122" y="1"/>
                  </a:moveTo>
                  <a:cubicBezTo>
                    <a:pt x="98" y="1"/>
                    <a:pt x="74" y="25"/>
                    <a:pt x="74" y="50"/>
                  </a:cubicBezTo>
                  <a:cubicBezTo>
                    <a:pt x="74" y="317"/>
                    <a:pt x="49" y="560"/>
                    <a:pt x="1" y="827"/>
                  </a:cubicBezTo>
                  <a:cubicBezTo>
                    <a:pt x="1" y="851"/>
                    <a:pt x="1" y="875"/>
                    <a:pt x="49" y="875"/>
                  </a:cubicBezTo>
                  <a:cubicBezTo>
                    <a:pt x="74" y="875"/>
                    <a:pt x="98" y="875"/>
                    <a:pt x="98" y="851"/>
                  </a:cubicBezTo>
                  <a:cubicBezTo>
                    <a:pt x="147" y="584"/>
                    <a:pt x="171" y="317"/>
                    <a:pt x="171" y="50"/>
                  </a:cubicBezTo>
                  <a:cubicBezTo>
                    <a:pt x="171" y="25"/>
                    <a:pt x="147" y="1"/>
                    <a:pt x="1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" name="Google Shape;220;p6"/>
            <p:cNvSpPr/>
            <p:nvPr/>
          </p:nvSpPr>
          <p:spPr>
            <a:xfrm>
              <a:off x="-1015520" y="1710891"/>
              <a:ext cx="10378" cy="35783"/>
            </a:xfrm>
            <a:custGeom>
              <a:avLst/>
              <a:gdLst/>
              <a:ahLst/>
              <a:cxnLst/>
              <a:rect l="l" t="t" r="r" b="b"/>
              <a:pathLst>
                <a:path w="269" h="924" extrusionOk="0">
                  <a:moveTo>
                    <a:pt x="98" y="0"/>
                  </a:moveTo>
                  <a:cubicBezTo>
                    <a:pt x="74" y="0"/>
                    <a:pt x="49" y="0"/>
                    <a:pt x="25" y="24"/>
                  </a:cubicBezTo>
                  <a:cubicBezTo>
                    <a:pt x="1" y="316"/>
                    <a:pt x="49" y="607"/>
                    <a:pt x="171" y="899"/>
                  </a:cubicBezTo>
                  <a:cubicBezTo>
                    <a:pt x="171" y="899"/>
                    <a:pt x="195" y="923"/>
                    <a:pt x="195" y="923"/>
                  </a:cubicBezTo>
                  <a:lnTo>
                    <a:pt x="219" y="923"/>
                  </a:lnTo>
                  <a:cubicBezTo>
                    <a:pt x="244" y="899"/>
                    <a:pt x="268" y="875"/>
                    <a:pt x="244" y="850"/>
                  </a:cubicBezTo>
                  <a:cubicBezTo>
                    <a:pt x="147" y="607"/>
                    <a:pt x="98" y="316"/>
                    <a:pt x="122" y="49"/>
                  </a:cubicBezTo>
                  <a:cubicBezTo>
                    <a:pt x="122" y="24"/>
                    <a:pt x="122" y="0"/>
                    <a:pt x="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9" name="Google Shape;221;p6"/>
          <p:cNvGrpSpPr>
            <a:grpSpLocks/>
          </p:cNvGrpSpPr>
          <p:nvPr/>
        </p:nvGrpSpPr>
        <p:grpSpPr bwMode="auto">
          <a:xfrm flipH="1">
            <a:off x="176213" y="5946775"/>
            <a:ext cx="717550" cy="739775"/>
            <a:chOff x="5294267" y="4624350"/>
            <a:chExt cx="383004" cy="395854"/>
          </a:xfrm>
        </p:grpSpPr>
        <p:sp>
          <p:nvSpPr>
            <p:cNvPr id="30" name="Google Shape;222;p6"/>
            <p:cNvSpPr/>
            <p:nvPr/>
          </p:nvSpPr>
          <p:spPr>
            <a:xfrm>
              <a:off x="5358666" y="4859654"/>
              <a:ext cx="58468" cy="160550"/>
            </a:xfrm>
            <a:custGeom>
              <a:avLst/>
              <a:gdLst/>
              <a:ahLst/>
              <a:cxnLst/>
              <a:rect l="l" t="t" r="r" b="b"/>
              <a:pathLst>
                <a:path w="671" h="1845" extrusionOk="0">
                  <a:moveTo>
                    <a:pt x="106" y="0"/>
                  </a:moveTo>
                  <a:cubicBezTo>
                    <a:pt x="55" y="0"/>
                    <a:pt x="0" y="47"/>
                    <a:pt x="15" y="119"/>
                  </a:cubicBezTo>
                  <a:lnTo>
                    <a:pt x="501" y="1796"/>
                  </a:lnTo>
                  <a:cubicBezTo>
                    <a:pt x="501" y="1820"/>
                    <a:pt x="525" y="1844"/>
                    <a:pt x="573" y="1844"/>
                  </a:cubicBezTo>
                  <a:lnTo>
                    <a:pt x="598" y="1844"/>
                  </a:lnTo>
                  <a:cubicBezTo>
                    <a:pt x="646" y="1844"/>
                    <a:pt x="671" y="1796"/>
                    <a:pt x="646" y="1747"/>
                  </a:cubicBezTo>
                  <a:lnTo>
                    <a:pt x="185" y="71"/>
                  </a:lnTo>
                  <a:cubicBezTo>
                    <a:pt x="175" y="22"/>
                    <a:pt x="141" y="0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" name="Google Shape;223;p6"/>
            <p:cNvSpPr/>
            <p:nvPr/>
          </p:nvSpPr>
          <p:spPr>
            <a:xfrm>
              <a:off x="5294267" y="4894482"/>
              <a:ext cx="175403" cy="68808"/>
            </a:xfrm>
            <a:custGeom>
              <a:avLst/>
              <a:gdLst/>
              <a:ahLst/>
              <a:cxnLst/>
              <a:rect l="l" t="t" r="r" b="b"/>
              <a:pathLst>
                <a:path w="2017" h="788" extrusionOk="0">
                  <a:moveTo>
                    <a:pt x="1934" y="0"/>
                  </a:moveTo>
                  <a:cubicBezTo>
                    <a:pt x="1921" y="0"/>
                    <a:pt x="1908" y="3"/>
                    <a:pt x="1895" y="10"/>
                  </a:cubicBezTo>
                  <a:lnTo>
                    <a:pt x="49" y="617"/>
                  </a:lnTo>
                  <a:cubicBezTo>
                    <a:pt x="25" y="642"/>
                    <a:pt x="1" y="666"/>
                    <a:pt x="1" y="714"/>
                  </a:cubicBezTo>
                  <a:cubicBezTo>
                    <a:pt x="1" y="739"/>
                    <a:pt x="49" y="763"/>
                    <a:pt x="74" y="763"/>
                  </a:cubicBezTo>
                  <a:lnTo>
                    <a:pt x="98" y="787"/>
                  </a:lnTo>
                  <a:lnTo>
                    <a:pt x="1944" y="180"/>
                  </a:lnTo>
                  <a:cubicBezTo>
                    <a:pt x="1993" y="156"/>
                    <a:pt x="2017" y="107"/>
                    <a:pt x="1993" y="59"/>
                  </a:cubicBezTo>
                  <a:cubicBezTo>
                    <a:pt x="1993" y="23"/>
                    <a:pt x="1967" y="0"/>
                    <a:pt x="19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224;p6"/>
            <p:cNvSpPr/>
            <p:nvPr/>
          </p:nvSpPr>
          <p:spPr>
            <a:xfrm>
              <a:off x="5310367" y="4884288"/>
              <a:ext cx="150829" cy="93442"/>
            </a:xfrm>
            <a:custGeom>
              <a:avLst/>
              <a:gdLst/>
              <a:ahLst/>
              <a:cxnLst/>
              <a:rect l="l" t="t" r="r" b="b"/>
              <a:pathLst>
                <a:path w="1734" h="1081" extrusionOk="0">
                  <a:moveTo>
                    <a:pt x="110" y="0"/>
                  </a:moveTo>
                  <a:cubicBezTo>
                    <a:pt x="38" y="0"/>
                    <a:pt x="0" y="92"/>
                    <a:pt x="82" y="133"/>
                  </a:cubicBezTo>
                  <a:lnTo>
                    <a:pt x="1588" y="1080"/>
                  </a:lnTo>
                  <a:lnTo>
                    <a:pt x="1637" y="1080"/>
                  </a:lnTo>
                  <a:cubicBezTo>
                    <a:pt x="1661" y="1080"/>
                    <a:pt x="1685" y="1080"/>
                    <a:pt x="1709" y="1056"/>
                  </a:cubicBezTo>
                  <a:cubicBezTo>
                    <a:pt x="1734" y="1007"/>
                    <a:pt x="1709" y="959"/>
                    <a:pt x="1685" y="935"/>
                  </a:cubicBezTo>
                  <a:lnTo>
                    <a:pt x="155" y="11"/>
                  </a:lnTo>
                  <a:cubicBezTo>
                    <a:pt x="139" y="4"/>
                    <a:pt x="124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" name="Google Shape;225;p6"/>
            <p:cNvSpPr/>
            <p:nvPr/>
          </p:nvSpPr>
          <p:spPr>
            <a:xfrm>
              <a:off x="5340872" y="4845213"/>
              <a:ext cx="97445" cy="158002"/>
            </a:xfrm>
            <a:custGeom>
              <a:avLst/>
              <a:gdLst/>
              <a:ahLst/>
              <a:cxnLst/>
              <a:rect l="l" t="t" r="r" b="b"/>
              <a:pathLst>
                <a:path w="1118" h="1814" extrusionOk="0">
                  <a:moveTo>
                    <a:pt x="1010" y="0"/>
                  </a:moveTo>
                  <a:cubicBezTo>
                    <a:pt x="984" y="0"/>
                    <a:pt x="962" y="12"/>
                    <a:pt x="947" y="41"/>
                  </a:cubicBezTo>
                  <a:lnTo>
                    <a:pt x="24" y="1717"/>
                  </a:lnTo>
                  <a:cubicBezTo>
                    <a:pt x="0" y="1741"/>
                    <a:pt x="24" y="1790"/>
                    <a:pt x="49" y="1814"/>
                  </a:cubicBezTo>
                  <a:lnTo>
                    <a:pt x="97" y="1814"/>
                  </a:lnTo>
                  <a:cubicBezTo>
                    <a:pt x="122" y="1814"/>
                    <a:pt x="146" y="1814"/>
                    <a:pt x="170" y="1790"/>
                  </a:cubicBezTo>
                  <a:lnTo>
                    <a:pt x="1093" y="113"/>
                  </a:lnTo>
                  <a:cubicBezTo>
                    <a:pt x="1118" y="89"/>
                    <a:pt x="1093" y="41"/>
                    <a:pt x="1069" y="16"/>
                  </a:cubicBezTo>
                  <a:cubicBezTo>
                    <a:pt x="1049" y="6"/>
                    <a:pt x="1029" y="0"/>
                    <a:pt x="10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" name="Google Shape;226;p6"/>
            <p:cNvSpPr/>
            <p:nvPr/>
          </p:nvSpPr>
          <p:spPr>
            <a:xfrm>
              <a:off x="5499327" y="4624350"/>
              <a:ext cx="175403" cy="150357"/>
            </a:xfrm>
            <a:custGeom>
              <a:avLst/>
              <a:gdLst/>
              <a:ahLst/>
              <a:cxnLst/>
              <a:rect l="l" t="t" r="r" b="b"/>
              <a:pathLst>
                <a:path w="2017" h="1731" extrusionOk="0">
                  <a:moveTo>
                    <a:pt x="1166" y="175"/>
                  </a:moveTo>
                  <a:cubicBezTo>
                    <a:pt x="1555" y="175"/>
                    <a:pt x="1871" y="467"/>
                    <a:pt x="1871" y="856"/>
                  </a:cubicBezTo>
                  <a:cubicBezTo>
                    <a:pt x="1871" y="1285"/>
                    <a:pt x="1511" y="1569"/>
                    <a:pt x="1144" y="1569"/>
                  </a:cubicBezTo>
                  <a:cubicBezTo>
                    <a:pt x="971" y="1569"/>
                    <a:pt x="796" y="1506"/>
                    <a:pt x="656" y="1366"/>
                  </a:cubicBezTo>
                  <a:cubicBezTo>
                    <a:pt x="219" y="929"/>
                    <a:pt x="534" y="175"/>
                    <a:pt x="1166" y="175"/>
                  </a:cubicBezTo>
                  <a:close/>
                  <a:moveTo>
                    <a:pt x="1142" y="1"/>
                  </a:moveTo>
                  <a:cubicBezTo>
                    <a:pt x="930" y="1"/>
                    <a:pt x="714" y="77"/>
                    <a:pt x="534" y="248"/>
                  </a:cubicBezTo>
                  <a:cubicBezTo>
                    <a:pt x="0" y="807"/>
                    <a:pt x="389" y="1730"/>
                    <a:pt x="1166" y="1730"/>
                  </a:cubicBezTo>
                  <a:cubicBezTo>
                    <a:pt x="1628" y="1730"/>
                    <a:pt x="2016" y="1342"/>
                    <a:pt x="2016" y="856"/>
                  </a:cubicBezTo>
                  <a:cubicBezTo>
                    <a:pt x="2016" y="344"/>
                    <a:pt x="1590" y="1"/>
                    <a:pt x="11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" name="Google Shape;227;p6"/>
            <p:cNvSpPr/>
            <p:nvPr/>
          </p:nvSpPr>
          <p:spPr>
            <a:xfrm>
              <a:off x="5615414" y="4833320"/>
              <a:ext cx="32199" cy="89195"/>
            </a:xfrm>
            <a:custGeom>
              <a:avLst/>
              <a:gdLst/>
              <a:ahLst/>
              <a:cxnLst/>
              <a:rect l="l" t="t" r="r" b="b"/>
              <a:pathLst>
                <a:path w="671" h="1845" extrusionOk="0">
                  <a:moveTo>
                    <a:pt x="106" y="0"/>
                  </a:moveTo>
                  <a:cubicBezTo>
                    <a:pt x="55" y="0"/>
                    <a:pt x="0" y="47"/>
                    <a:pt x="15" y="119"/>
                  </a:cubicBezTo>
                  <a:lnTo>
                    <a:pt x="501" y="1796"/>
                  </a:lnTo>
                  <a:cubicBezTo>
                    <a:pt x="501" y="1820"/>
                    <a:pt x="525" y="1844"/>
                    <a:pt x="573" y="1844"/>
                  </a:cubicBezTo>
                  <a:lnTo>
                    <a:pt x="598" y="1844"/>
                  </a:lnTo>
                  <a:cubicBezTo>
                    <a:pt x="646" y="1844"/>
                    <a:pt x="671" y="1796"/>
                    <a:pt x="646" y="1747"/>
                  </a:cubicBezTo>
                  <a:lnTo>
                    <a:pt x="185" y="71"/>
                  </a:lnTo>
                  <a:cubicBezTo>
                    <a:pt x="175" y="22"/>
                    <a:pt x="141" y="0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" name="Google Shape;228;p6"/>
            <p:cNvSpPr/>
            <p:nvPr/>
          </p:nvSpPr>
          <p:spPr>
            <a:xfrm>
              <a:off x="5579826" y="4852858"/>
              <a:ext cx="97445" cy="38226"/>
            </a:xfrm>
            <a:custGeom>
              <a:avLst/>
              <a:gdLst/>
              <a:ahLst/>
              <a:cxnLst/>
              <a:rect l="l" t="t" r="r" b="b"/>
              <a:pathLst>
                <a:path w="2017" h="788" extrusionOk="0">
                  <a:moveTo>
                    <a:pt x="1934" y="0"/>
                  </a:moveTo>
                  <a:cubicBezTo>
                    <a:pt x="1921" y="0"/>
                    <a:pt x="1908" y="3"/>
                    <a:pt x="1895" y="10"/>
                  </a:cubicBezTo>
                  <a:lnTo>
                    <a:pt x="49" y="617"/>
                  </a:lnTo>
                  <a:cubicBezTo>
                    <a:pt x="25" y="642"/>
                    <a:pt x="1" y="666"/>
                    <a:pt x="1" y="714"/>
                  </a:cubicBezTo>
                  <a:cubicBezTo>
                    <a:pt x="1" y="739"/>
                    <a:pt x="49" y="763"/>
                    <a:pt x="74" y="763"/>
                  </a:cubicBezTo>
                  <a:lnTo>
                    <a:pt x="98" y="787"/>
                  </a:lnTo>
                  <a:lnTo>
                    <a:pt x="1944" y="180"/>
                  </a:lnTo>
                  <a:cubicBezTo>
                    <a:pt x="1993" y="156"/>
                    <a:pt x="2017" y="107"/>
                    <a:pt x="1993" y="59"/>
                  </a:cubicBezTo>
                  <a:cubicBezTo>
                    <a:pt x="1993" y="23"/>
                    <a:pt x="1967" y="0"/>
                    <a:pt x="19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" name="Google Shape;229;p6"/>
            <p:cNvSpPr/>
            <p:nvPr/>
          </p:nvSpPr>
          <p:spPr>
            <a:xfrm>
              <a:off x="5589146" y="4846912"/>
              <a:ext cx="83041" cy="52667"/>
            </a:xfrm>
            <a:custGeom>
              <a:avLst/>
              <a:gdLst/>
              <a:ahLst/>
              <a:cxnLst/>
              <a:rect l="l" t="t" r="r" b="b"/>
              <a:pathLst>
                <a:path w="1734" h="1081" extrusionOk="0">
                  <a:moveTo>
                    <a:pt x="110" y="0"/>
                  </a:moveTo>
                  <a:cubicBezTo>
                    <a:pt x="38" y="0"/>
                    <a:pt x="0" y="92"/>
                    <a:pt x="82" y="133"/>
                  </a:cubicBezTo>
                  <a:lnTo>
                    <a:pt x="1588" y="1080"/>
                  </a:lnTo>
                  <a:lnTo>
                    <a:pt x="1637" y="1080"/>
                  </a:lnTo>
                  <a:cubicBezTo>
                    <a:pt x="1661" y="1080"/>
                    <a:pt x="1685" y="1080"/>
                    <a:pt x="1709" y="1056"/>
                  </a:cubicBezTo>
                  <a:cubicBezTo>
                    <a:pt x="1734" y="1007"/>
                    <a:pt x="1709" y="959"/>
                    <a:pt x="1685" y="935"/>
                  </a:cubicBezTo>
                  <a:lnTo>
                    <a:pt x="155" y="11"/>
                  </a:lnTo>
                  <a:cubicBezTo>
                    <a:pt x="139" y="4"/>
                    <a:pt x="124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" name="Google Shape;230;p6"/>
            <p:cNvSpPr/>
            <p:nvPr/>
          </p:nvSpPr>
          <p:spPr>
            <a:xfrm>
              <a:off x="5606093" y="4825675"/>
              <a:ext cx="53384" cy="87495"/>
            </a:xfrm>
            <a:custGeom>
              <a:avLst/>
              <a:gdLst/>
              <a:ahLst/>
              <a:cxnLst/>
              <a:rect l="l" t="t" r="r" b="b"/>
              <a:pathLst>
                <a:path w="1118" h="1814" extrusionOk="0">
                  <a:moveTo>
                    <a:pt x="1010" y="0"/>
                  </a:moveTo>
                  <a:cubicBezTo>
                    <a:pt x="984" y="0"/>
                    <a:pt x="962" y="12"/>
                    <a:pt x="947" y="41"/>
                  </a:cubicBezTo>
                  <a:lnTo>
                    <a:pt x="24" y="1717"/>
                  </a:lnTo>
                  <a:cubicBezTo>
                    <a:pt x="0" y="1741"/>
                    <a:pt x="24" y="1790"/>
                    <a:pt x="49" y="1814"/>
                  </a:cubicBezTo>
                  <a:lnTo>
                    <a:pt x="97" y="1814"/>
                  </a:lnTo>
                  <a:cubicBezTo>
                    <a:pt x="122" y="1814"/>
                    <a:pt x="146" y="1814"/>
                    <a:pt x="170" y="1790"/>
                  </a:cubicBezTo>
                  <a:lnTo>
                    <a:pt x="1093" y="113"/>
                  </a:lnTo>
                  <a:cubicBezTo>
                    <a:pt x="1118" y="89"/>
                    <a:pt x="1093" y="41"/>
                    <a:pt x="1069" y="16"/>
                  </a:cubicBezTo>
                  <a:cubicBezTo>
                    <a:pt x="1049" y="6"/>
                    <a:pt x="1029" y="0"/>
                    <a:pt x="10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9" name="Google Shape;231;p6"/>
          <p:cNvGrpSpPr>
            <a:grpSpLocks/>
          </p:cNvGrpSpPr>
          <p:nvPr/>
        </p:nvGrpSpPr>
        <p:grpSpPr bwMode="auto">
          <a:xfrm rot="14395328" flipH="1">
            <a:off x="11268076" y="381000"/>
            <a:ext cx="715962" cy="363537"/>
            <a:chOff x="5294267" y="4825749"/>
            <a:chExt cx="383004" cy="194455"/>
          </a:xfrm>
        </p:grpSpPr>
        <p:sp>
          <p:nvSpPr>
            <p:cNvPr id="40" name="Google Shape;232;p6"/>
            <p:cNvSpPr/>
            <p:nvPr/>
          </p:nvSpPr>
          <p:spPr>
            <a:xfrm>
              <a:off x="5358550" y="4858470"/>
              <a:ext cx="57748" cy="160489"/>
            </a:xfrm>
            <a:custGeom>
              <a:avLst/>
              <a:gdLst/>
              <a:ahLst/>
              <a:cxnLst/>
              <a:rect l="l" t="t" r="r" b="b"/>
              <a:pathLst>
                <a:path w="671" h="1845" extrusionOk="0">
                  <a:moveTo>
                    <a:pt x="106" y="0"/>
                  </a:moveTo>
                  <a:cubicBezTo>
                    <a:pt x="55" y="0"/>
                    <a:pt x="0" y="47"/>
                    <a:pt x="15" y="119"/>
                  </a:cubicBezTo>
                  <a:lnTo>
                    <a:pt x="501" y="1796"/>
                  </a:lnTo>
                  <a:cubicBezTo>
                    <a:pt x="501" y="1820"/>
                    <a:pt x="525" y="1844"/>
                    <a:pt x="573" y="1844"/>
                  </a:cubicBezTo>
                  <a:lnTo>
                    <a:pt x="598" y="1844"/>
                  </a:lnTo>
                  <a:cubicBezTo>
                    <a:pt x="646" y="1844"/>
                    <a:pt x="671" y="1796"/>
                    <a:pt x="646" y="1747"/>
                  </a:cubicBezTo>
                  <a:lnTo>
                    <a:pt x="185" y="71"/>
                  </a:lnTo>
                  <a:cubicBezTo>
                    <a:pt x="175" y="22"/>
                    <a:pt x="141" y="0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" name="Google Shape;233;p6"/>
            <p:cNvSpPr/>
            <p:nvPr/>
          </p:nvSpPr>
          <p:spPr>
            <a:xfrm>
              <a:off x="5293202" y="4894250"/>
              <a:ext cx="175791" cy="68781"/>
            </a:xfrm>
            <a:custGeom>
              <a:avLst/>
              <a:gdLst/>
              <a:ahLst/>
              <a:cxnLst/>
              <a:rect l="l" t="t" r="r" b="b"/>
              <a:pathLst>
                <a:path w="2017" h="788" extrusionOk="0">
                  <a:moveTo>
                    <a:pt x="1934" y="0"/>
                  </a:moveTo>
                  <a:cubicBezTo>
                    <a:pt x="1921" y="0"/>
                    <a:pt x="1908" y="3"/>
                    <a:pt x="1895" y="10"/>
                  </a:cubicBezTo>
                  <a:lnTo>
                    <a:pt x="49" y="617"/>
                  </a:lnTo>
                  <a:cubicBezTo>
                    <a:pt x="25" y="642"/>
                    <a:pt x="1" y="666"/>
                    <a:pt x="1" y="714"/>
                  </a:cubicBezTo>
                  <a:cubicBezTo>
                    <a:pt x="1" y="739"/>
                    <a:pt x="49" y="763"/>
                    <a:pt x="74" y="763"/>
                  </a:cubicBezTo>
                  <a:lnTo>
                    <a:pt x="98" y="787"/>
                  </a:lnTo>
                  <a:lnTo>
                    <a:pt x="1944" y="180"/>
                  </a:lnTo>
                  <a:cubicBezTo>
                    <a:pt x="1993" y="156"/>
                    <a:pt x="2017" y="107"/>
                    <a:pt x="1993" y="59"/>
                  </a:cubicBezTo>
                  <a:cubicBezTo>
                    <a:pt x="1993" y="23"/>
                    <a:pt x="1967" y="0"/>
                    <a:pt x="19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" name="Google Shape;234;p6"/>
            <p:cNvSpPr/>
            <p:nvPr/>
          </p:nvSpPr>
          <p:spPr>
            <a:xfrm>
              <a:off x="5311686" y="4882845"/>
              <a:ext cx="151164" cy="94255"/>
            </a:xfrm>
            <a:custGeom>
              <a:avLst/>
              <a:gdLst/>
              <a:ahLst/>
              <a:cxnLst/>
              <a:rect l="l" t="t" r="r" b="b"/>
              <a:pathLst>
                <a:path w="1734" h="1081" extrusionOk="0">
                  <a:moveTo>
                    <a:pt x="110" y="0"/>
                  </a:moveTo>
                  <a:cubicBezTo>
                    <a:pt x="38" y="0"/>
                    <a:pt x="0" y="92"/>
                    <a:pt x="82" y="133"/>
                  </a:cubicBezTo>
                  <a:lnTo>
                    <a:pt x="1588" y="1080"/>
                  </a:lnTo>
                  <a:lnTo>
                    <a:pt x="1637" y="1080"/>
                  </a:lnTo>
                  <a:cubicBezTo>
                    <a:pt x="1661" y="1080"/>
                    <a:pt x="1685" y="1080"/>
                    <a:pt x="1709" y="1056"/>
                  </a:cubicBezTo>
                  <a:cubicBezTo>
                    <a:pt x="1734" y="1007"/>
                    <a:pt x="1709" y="959"/>
                    <a:pt x="1685" y="935"/>
                  </a:cubicBezTo>
                  <a:lnTo>
                    <a:pt x="155" y="11"/>
                  </a:lnTo>
                  <a:cubicBezTo>
                    <a:pt x="139" y="4"/>
                    <a:pt x="124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" name="Google Shape;235;p6"/>
            <p:cNvSpPr/>
            <p:nvPr/>
          </p:nvSpPr>
          <p:spPr>
            <a:xfrm>
              <a:off x="5341356" y="4845142"/>
              <a:ext cx="96813" cy="157942"/>
            </a:xfrm>
            <a:custGeom>
              <a:avLst/>
              <a:gdLst/>
              <a:ahLst/>
              <a:cxnLst/>
              <a:rect l="l" t="t" r="r" b="b"/>
              <a:pathLst>
                <a:path w="1118" h="1814" extrusionOk="0">
                  <a:moveTo>
                    <a:pt x="1010" y="0"/>
                  </a:moveTo>
                  <a:cubicBezTo>
                    <a:pt x="984" y="0"/>
                    <a:pt x="962" y="12"/>
                    <a:pt x="947" y="41"/>
                  </a:cubicBezTo>
                  <a:lnTo>
                    <a:pt x="24" y="1717"/>
                  </a:lnTo>
                  <a:cubicBezTo>
                    <a:pt x="0" y="1741"/>
                    <a:pt x="24" y="1790"/>
                    <a:pt x="49" y="1814"/>
                  </a:cubicBezTo>
                  <a:lnTo>
                    <a:pt x="97" y="1814"/>
                  </a:lnTo>
                  <a:cubicBezTo>
                    <a:pt x="122" y="1814"/>
                    <a:pt x="146" y="1814"/>
                    <a:pt x="170" y="1790"/>
                  </a:cubicBezTo>
                  <a:lnTo>
                    <a:pt x="1093" y="113"/>
                  </a:lnTo>
                  <a:cubicBezTo>
                    <a:pt x="1118" y="89"/>
                    <a:pt x="1093" y="41"/>
                    <a:pt x="1069" y="16"/>
                  </a:cubicBezTo>
                  <a:cubicBezTo>
                    <a:pt x="1049" y="6"/>
                    <a:pt x="1029" y="0"/>
                    <a:pt x="10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" name="Google Shape;236;p6"/>
            <p:cNvSpPr/>
            <p:nvPr/>
          </p:nvSpPr>
          <p:spPr>
            <a:xfrm>
              <a:off x="5613677" y="4833003"/>
              <a:ext cx="33120" cy="89161"/>
            </a:xfrm>
            <a:custGeom>
              <a:avLst/>
              <a:gdLst/>
              <a:ahLst/>
              <a:cxnLst/>
              <a:rect l="l" t="t" r="r" b="b"/>
              <a:pathLst>
                <a:path w="671" h="1845" extrusionOk="0">
                  <a:moveTo>
                    <a:pt x="106" y="0"/>
                  </a:moveTo>
                  <a:cubicBezTo>
                    <a:pt x="55" y="0"/>
                    <a:pt x="0" y="47"/>
                    <a:pt x="15" y="119"/>
                  </a:cubicBezTo>
                  <a:lnTo>
                    <a:pt x="501" y="1796"/>
                  </a:lnTo>
                  <a:cubicBezTo>
                    <a:pt x="501" y="1820"/>
                    <a:pt x="525" y="1844"/>
                    <a:pt x="573" y="1844"/>
                  </a:cubicBezTo>
                  <a:lnTo>
                    <a:pt x="598" y="1844"/>
                  </a:lnTo>
                  <a:cubicBezTo>
                    <a:pt x="646" y="1844"/>
                    <a:pt x="671" y="1796"/>
                    <a:pt x="646" y="1747"/>
                  </a:cubicBezTo>
                  <a:lnTo>
                    <a:pt x="185" y="71"/>
                  </a:lnTo>
                  <a:cubicBezTo>
                    <a:pt x="175" y="22"/>
                    <a:pt x="141" y="0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" name="Google Shape;237;p6"/>
            <p:cNvSpPr/>
            <p:nvPr/>
          </p:nvSpPr>
          <p:spPr>
            <a:xfrm>
              <a:off x="5578002" y="4852599"/>
              <a:ext cx="97662" cy="38212"/>
            </a:xfrm>
            <a:custGeom>
              <a:avLst/>
              <a:gdLst/>
              <a:ahLst/>
              <a:cxnLst/>
              <a:rect l="l" t="t" r="r" b="b"/>
              <a:pathLst>
                <a:path w="2017" h="788" extrusionOk="0">
                  <a:moveTo>
                    <a:pt x="1934" y="0"/>
                  </a:moveTo>
                  <a:cubicBezTo>
                    <a:pt x="1921" y="0"/>
                    <a:pt x="1908" y="3"/>
                    <a:pt x="1895" y="10"/>
                  </a:cubicBezTo>
                  <a:lnTo>
                    <a:pt x="49" y="617"/>
                  </a:lnTo>
                  <a:cubicBezTo>
                    <a:pt x="25" y="642"/>
                    <a:pt x="1" y="666"/>
                    <a:pt x="1" y="714"/>
                  </a:cubicBezTo>
                  <a:cubicBezTo>
                    <a:pt x="1" y="739"/>
                    <a:pt x="49" y="763"/>
                    <a:pt x="74" y="763"/>
                  </a:cubicBezTo>
                  <a:lnTo>
                    <a:pt x="98" y="787"/>
                  </a:lnTo>
                  <a:lnTo>
                    <a:pt x="1944" y="180"/>
                  </a:lnTo>
                  <a:cubicBezTo>
                    <a:pt x="1993" y="156"/>
                    <a:pt x="2017" y="107"/>
                    <a:pt x="1993" y="59"/>
                  </a:cubicBezTo>
                  <a:cubicBezTo>
                    <a:pt x="1993" y="23"/>
                    <a:pt x="1967" y="0"/>
                    <a:pt x="19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" name="Google Shape;238;p6"/>
            <p:cNvSpPr/>
            <p:nvPr/>
          </p:nvSpPr>
          <p:spPr>
            <a:xfrm>
              <a:off x="5589378" y="4845360"/>
              <a:ext cx="83225" cy="51798"/>
            </a:xfrm>
            <a:custGeom>
              <a:avLst/>
              <a:gdLst/>
              <a:ahLst/>
              <a:cxnLst/>
              <a:rect l="l" t="t" r="r" b="b"/>
              <a:pathLst>
                <a:path w="1734" h="1081" extrusionOk="0">
                  <a:moveTo>
                    <a:pt x="110" y="0"/>
                  </a:moveTo>
                  <a:cubicBezTo>
                    <a:pt x="38" y="0"/>
                    <a:pt x="0" y="92"/>
                    <a:pt x="82" y="133"/>
                  </a:cubicBezTo>
                  <a:lnTo>
                    <a:pt x="1588" y="1080"/>
                  </a:lnTo>
                  <a:lnTo>
                    <a:pt x="1637" y="1080"/>
                  </a:lnTo>
                  <a:cubicBezTo>
                    <a:pt x="1661" y="1080"/>
                    <a:pt x="1685" y="1080"/>
                    <a:pt x="1709" y="1056"/>
                  </a:cubicBezTo>
                  <a:cubicBezTo>
                    <a:pt x="1734" y="1007"/>
                    <a:pt x="1709" y="959"/>
                    <a:pt x="1685" y="935"/>
                  </a:cubicBezTo>
                  <a:lnTo>
                    <a:pt x="155" y="11"/>
                  </a:lnTo>
                  <a:cubicBezTo>
                    <a:pt x="139" y="4"/>
                    <a:pt x="124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" name="Google Shape;239;p6"/>
            <p:cNvSpPr/>
            <p:nvPr/>
          </p:nvSpPr>
          <p:spPr>
            <a:xfrm>
              <a:off x="5605651" y="4825730"/>
              <a:ext cx="53502" cy="87463"/>
            </a:xfrm>
            <a:custGeom>
              <a:avLst/>
              <a:gdLst/>
              <a:ahLst/>
              <a:cxnLst/>
              <a:rect l="l" t="t" r="r" b="b"/>
              <a:pathLst>
                <a:path w="1118" h="1814" extrusionOk="0">
                  <a:moveTo>
                    <a:pt x="1010" y="0"/>
                  </a:moveTo>
                  <a:cubicBezTo>
                    <a:pt x="984" y="0"/>
                    <a:pt x="962" y="12"/>
                    <a:pt x="947" y="41"/>
                  </a:cubicBezTo>
                  <a:lnTo>
                    <a:pt x="24" y="1717"/>
                  </a:lnTo>
                  <a:cubicBezTo>
                    <a:pt x="0" y="1741"/>
                    <a:pt x="24" y="1790"/>
                    <a:pt x="49" y="1814"/>
                  </a:cubicBezTo>
                  <a:lnTo>
                    <a:pt x="97" y="1814"/>
                  </a:lnTo>
                  <a:cubicBezTo>
                    <a:pt x="122" y="1814"/>
                    <a:pt x="146" y="1814"/>
                    <a:pt x="170" y="1790"/>
                  </a:cubicBezTo>
                  <a:lnTo>
                    <a:pt x="1093" y="113"/>
                  </a:lnTo>
                  <a:cubicBezTo>
                    <a:pt x="1118" y="89"/>
                    <a:pt x="1093" y="41"/>
                    <a:pt x="1069" y="16"/>
                  </a:cubicBezTo>
                  <a:cubicBezTo>
                    <a:pt x="1049" y="6"/>
                    <a:pt x="1029" y="0"/>
                    <a:pt x="10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94" name="Google Shape;194;p6"/>
          <p:cNvSpPr txBox="1">
            <a:spLocks noGrp="1"/>
          </p:cNvSpPr>
          <p:nvPr>
            <p:ph type="title"/>
          </p:nvPr>
        </p:nvSpPr>
        <p:spPr>
          <a:xfrm>
            <a:off x="1005100" y="560133"/>
            <a:ext cx="9926400" cy="8620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4858777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1_Title only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1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oogle Shape;195;p6"/>
          <p:cNvGrpSpPr>
            <a:grpSpLocks/>
          </p:cNvGrpSpPr>
          <p:nvPr/>
        </p:nvGrpSpPr>
        <p:grpSpPr bwMode="auto">
          <a:xfrm rot="20354607" flipH="1">
            <a:off x="-381000" y="269875"/>
            <a:ext cx="1830388" cy="1663700"/>
            <a:chOff x="7844079" y="226728"/>
            <a:chExt cx="1373387" cy="1246991"/>
          </a:xfrm>
        </p:grpSpPr>
        <p:sp>
          <p:nvSpPr>
            <p:cNvPr id="4" name="Google Shape;196;p6"/>
            <p:cNvSpPr/>
            <p:nvPr/>
          </p:nvSpPr>
          <p:spPr>
            <a:xfrm rot="-1688081">
              <a:off x="8404284" y="291664"/>
              <a:ext cx="164378" cy="141596"/>
            </a:xfrm>
            <a:custGeom>
              <a:avLst/>
              <a:gdLst/>
              <a:ahLst/>
              <a:cxnLst/>
              <a:rect l="l" t="t" r="r" b="b"/>
              <a:pathLst>
                <a:path w="827" h="713" extrusionOk="0">
                  <a:moveTo>
                    <a:pt x="462" y="105"/>
                  </a:moveTo>
                  <a:cubicBezTo>
                    <a:pt x="802" y="105"/>
                    <a:pt x="802" y="615"/>
                    <a:pt x="462" y="615"/>
                  </a:cubicBezTo>
                  <a:cubicBezTo>
                    <a:pt x="317" y="591"/>
                    <a:pt x="219" y="494"/>
                    <a:pt x="219" y="348"/>
                  </a:cubicBezTo>
                  <a:cubicBezTo>
                    <a:pt x="219" y="202"/>
                    <a:pt x="341" y="105"/>
                    <a:pt x="462" y="105"/>
                  </a:cubicBezTo>
                  <a:close/>
                  <a:moveTo>
                    <a:pt x="481" y="1"/>
                  </a:moveTo>
                  <a:cubicBezTo>
                    <a:pt x="392" y="1"/>
                    <a:pt x="299" y="33"/>
                    <a:pt x="219" y="105"/>
                  </a:cubicBezTo>
                  <a:cubicBezTo>
                    <a:pt x="1" y="324"/>
                    <a:pt x="171" y="688"/>
                    <a:pt x="462" y="712"/>
                  </a:cubicBezTo>
                  <a:cubicBezTo>
                    <a:pt x="657" y="712"/>
                    <a:pt x="827" y="542"/>
                    <a:pt x="827" y="348"/>
                  </a:cubicBezTo>
                  <a:cubicBezTo>
                    <a:pt x="827" y="136"/>
                    <a:pt x="663" y="1"/>
                    <a:pt x="481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" name="Google Shape;197;p6"/>
            <p:cNvSpPr/>
            <p:nvPr/>
          </p:nvSpPr>
          <p:spPr>
            <a:xfrm rot="-1688081">
              <a:off x="7885669" y="508705"/>
              <a:ext cx="222744" cy="212988"/>
            </a:xfrm>
            <a:custGeom>
              <a:avLst/>
              <a:gdLst/>
              <a:ahLst/>
              <a:cxnLst/>
              <a:rect l="l" t="t" r="r" b="b"/>
              <a:pathLst>
                <a:path w="1119" h="1074" extrusionOk="0">
                  <a:moveTo>
                    <a:pt x="681" y="441"/>
                  </a:moveTo>
                  <a:cubicBezTo>
                    <a:pt x="681" y="441"/>
                    <a:pt x="681" y="441"/>
                    <a:pt x="681" y="466"/>
                  </a:cubicBezTo>
                  <a:cubicBezTo>
                    <a:pt x="681" y="466"/>
                    <a:pt x="657" y="490"/>
                    <a:pt x="584" y="490"/>
                  </a:cubicBezTo>
                  <a:cubicBezTo>
                    <a:pt x="608" y="466"/>
                    <a:pt x="632" y="441"/>
                    <a:pt x="657" y="441"/>
                  </a:cubicBezTo>
                  <a:close/>
                  <a:moveTo>
                    <a:pt x="384" y="97"/>
                  </a:moveTo>
                  <a:cubicBezTo>
                    <a:pt x="401" y="97"/>
                    <a:pt x="420" y="98"/>
                    <a:pt x="438" y="101"/>
                  </a:cubicBezTo>
                  <a:cubicBezTo>
                    <a:pt x="559" y="101"/>
                    <a:pt x="681" y="126"/>
                    <a:pt x="778" y="150"/>
                  </a:cubicBezTo>
                  <a:cubicBezTo>
                    <a:pt x="924" y="199"/>
                    <a:pt x="1021" y="369"/>
                    <a:pt x="972" y="514"/>
                  </a:cubicBezTo>
                  <a:cubicBezTo>
                    <a:pt x="924" y="733"/>
                    <a:pt x="705" y="976"/>
                    <a:pt x="559" y="976"/>
                  </a:cubicBezTo>
                  <a:lnTo>
                    <a:pt x="511" y="976"/>
                  </a:lnTo>
                  <a:cubicBezTo>
                    <a:pt x="414" y="879"/>
                    <a:pt x="438" y="733"/>
                    <a:pt x="511" y="612"/>
                  </a:cubicBezTo>
                  <a:cubicBezTo>
                    <a:pt x="608" y="587"/>
                    <a:pt x="754" y="563"/>
                    <a:pt x="778" y="490"/>
                  </a:cubicBezTo>
                  <a:cubicBezTo>
                    <a:pt x="802" y="441"/>
                    <a:pt x="778" y="393"/>
                    <a:pt x="754" y="369"/>
                  </a:cubicBezTo>
                  <a:cubicBezTo>
                    <a:pt x="730" y="344"/>
                    <a:pt x="705" y="344"/>
                    <a:pt x="681" y="344"/>
                  </a:cubicBezTo>
                  <a:cubicBezTo>
                    <a:pt x="608" y="344"/>
                    <a:pt x="535" y="417"/>
                    <a:pt x="462" y="514"/>
                  </a:cubicBezTo>
                  <a:cubicBezTo>
                    <a:pt x="441" y="519"/>
                    <a:pt x="419" y="521"/>
                    <a:pt x="398" y="521"/>
                  </a:cubicBezTo>
                  <a:cubicBezTo>
                    <a:pt x="299" y="521"/>
                    <a:pt x="202" y="477"/>
                    <a:pt x="122" y="417"/>
                  </a:cubicBezTo>
                  <a:cubicBezTo>
                    <a:pt x="98" y="369"/>
                    <a:pt x="98" y="344"/>
                    <a:pt x="122" y="296"/>
                  </a:cubicBezTo>
                  <a:cubicBezTo>
                    <a:pt x="165" y="168"/>
                    <a:pt x="263" y="97"/>
                    <a:pt x="384" y="97"/>
                  </a:cubicBezTo>
                  <a:close/>
                  <a:moveTo>
                    <a:pt x="386" y="1"/>
                  </a:moveTo>
                  <a:cubicBezTo>
                    <a:pt x="230" y="1"/>
                    <a:pt x="69" y="97"/>
                    <a:pt x="25" y="271"/>
                  </a:cubicBezTo>
                  <a:cubicBezTo>
                    <a:pt x="1" y="344"/>
                    <a:pt x="1" y="417"/>
                    <a:pt x="49" y="466"/>
                  </a:cubicBezTo>
                  <a:cubicBezTo>
                    <a:pt x="147" y="563"/>
                    <a:pt x="292" y="612"/>
                    <a:pt x="414" y="612"/>
                  </a:cubicBezTo>
                  <a:cubicBezTo>
                    <a:pt x="341" y="733"/>
                    <a:pt x="341" y="927"/>
                    <a:pt x="462" y="1049"/>
                  </a:cubicBezTo>
                  <a:cubicBezTo>
                    <a:pt x="487" y="1073"/>
                    <a:pt x="511" y="1073"/>
                    <a:pt x="559" y="1073"/>
                  </a:cubicBezTo>
                  <a:cubicBezTo>
                    <a:pt x="754" y="1073"/>
                    <a:pt x="1021" y="782"/>
                    <a:pt x="1070" y="539"/>
                  </a:cubicBezTo>
                  <a:cubicBezTo>
                    <a:pt x="1118" y="320"/>
                    <a:pt x="997" y="126"/>
                    <a:pt x="827" y="77"/>
                  </a:cubicBezTo>
                  <a:cubicBezTo>
                    <a:pt x="705" y="29"/>
                    <a:pt x="584" y="4"/>
                    <a:pt x="438" y="4"/>
                  </a:cubicBezTo>
                  <a:cubicBezTo>
                    <a:pt x="421" y="2"/>
                    <a:pt x="403" y="1"/>
                    <a:pt x="386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" name="Google Shape;198;p6"/>
            <p:cNvSpPr/>
            <p:nvPr/>
          </p:nvSpPr>
          <p:spPr>
            <a:xfrm rot="-1688081">
              <a:off x="7969074" y="265754"/>
              <a:ext cx="216788" cy="212988"/>
            </a:xfrm>
            <a:custGeom>
              <a:avLst/>
              <a:gdLst/>
              <a:ahLst/>
              <a:cxnLst/>
              <a:rect l="l" t="t" r="r" b="b"/>
              <a:pathLst>
                <a:path w="1094" h="1072" extrusionOk="0">
                  <a:moveTo>
                    <a:pt x="484" y="620"/>
                  </a:moveTo>
                  <a:cubicBezTo>
                    <a:pt x="474" y="660"/>
                    <a:pt x="413" y="681"/>
                    <a:pt x="413" y="681"/>
                  </a:cubicBezTo>
                  <a:cubicBezTo>
                    <a:pt x="433" y="641"/>
                    <a:pt x="452" y="634"/>
                    <a:pt x="484" y="620"/>
                  </a:cubicBezTo>
                  <a:close/>
                  <a:moveTo>
                    <a:pt x="480" y="88"/>
                  </a:moveTo>
                  <a:cubicBezTo>
                    <a:pt x="512" y="88"/>
                    <a:pt x="542" y="105"/>
                    <a:pt x="559" y="122"/>
                  </a:cubicBezTo>
                  <a:cubicBezTo>
                    <a:pt x="607" y="243"/>
                    <a:pt x="607" y="365"/>
                    <a:pt x="559" y="486"/>
                  </a:cubicBezTo>
                  <a:cubicBezTo>
                    <a:pt x="462" y="486"/>
                    <a:pt x="389" y="535"/>
                    <a:pt x="340" y="608"/>
                  </a:cubicBezTo>
                  <a:cubicBezTo>
                    <a:pt x="316" y="632"/>
                    <a:pt x="316" y="681"/>
                    <a:pt x="340" y="681"/>
                  </a:cubicBezTo>
                  <a:cubicBezTo>
                    <a:pt x="365" y="729"/>
                    <a:pt x="389" y="753"/>
                    <a:pt x="437" y="753"/>
                  </a:cubicBezTo>
                  <a:cubicBezTo>
                    <a:pt x="535" y="753"/>
                    <a:pt x="607" y="632"/>
                    <a:pt x="632" y="559"/>
                  </a:cubicBezTo>
                  <a:lnTo>
                    <a:pt x="778" y="559"/>
                  </a:lnTo>
                  <a:cubicBezTo>
                    <a:pt x="790" y="555"/>
                    <a:pt x="804" y="553"/>
                    <a:pt x="818" y="553"/>
                  </a:cubicBezTo>
                  <a:cubicBezTo>
                    <a:pt x="883" y="553"/>
                    <a:pt x="956" y="596"/>
                    <a:pt x="996" y="656"/>
                  </a:cubicBezTo>
                  <a:cubicBezTo>
                    <a:pt x="996" y="681"/>
                    <a:pt x="996" y="729"/>
                    <a:pt x="972" y="753"/>
                  </a:cubicBezTo>
                  <a:cubicBezTo>
                    <a:pt x="850" y="899"/>
                    <a:pt x="656" y="972"/>
                    <a:pt x="462" y="972"/>
                  </a:cubicBezTo>
                  <a:cubicBezTo>
                    <a:pt x="449" y="974"/>
                    <a:pt x="437" y="975"/>
                    <a:pt x="424" y="975"/>
                  </a:cubicBezTo>
                  <a:cubicBezTo>
                    <a:pt x="268" y="975"/>
                    <a:pt x="122" y="838"/>
                    <a:pt x="122" y="681"/>
                  </a:cubicBezTo>
                  <a:cubicBezTo>
                    <a:pt x="97" y="511"/>
                    <a:pt x="146" y="316"/>
                    <a:pt x="243" y="170"/>
                  </a:cubicBezTo>
                  <a:cubicBezTo>
                    <a:pt x="292" y="122"/>
                    <a:pt x="365" y="98"/>
                    <a:pt x="437" y="98"/>
                  </a:cubicBezTo>
                  <a:cubicBezTo>
                    <a:pt x="452" y="90"/>
                    <a:pt x="466" y="88"/>
                    <a:pt x="480" y="88"/>
                  </a:cubicBezTo>
                  <a:close/>
                  <a:moveTo>
                    <a:pt x="437" y="0"/>
                  </a:moveTo>
                  <a:cubicBezTo>
                    <a:pt x="340" y="0"/>
                    <a:pt x="243" y="49"/>
                    <a:pt x="170" y="122"/>
                  </a:cubicBezTo>
                  <a:cubicBezTo>
                    <a:pt x="49" y="292"/>
                    <a:pt x="0" y="511"/>
                    <a:pt x="24" y="705"/>
                  </a:cubicBezTo>
                  <a:cubicBezTo>
                    <a:pt x="24" y="910"/>
                    <a:pt x="195" y="1072"/>
                    <a:pt x="396" y="1072"/>
                  </a:cubicBezTo>
                  <a:cubicBezTo>
                    <a:pt x="410" y="1072"/>
                    <a:pt x="423" y="1071"/>
                    <a:pt x="437" y="1069"/>
                  </a:cubicBezTo>
                  <a:cubicBezTo>
                    <a:pt x="656" y="1069"/>
                    <a:pt x="875" y="972"/>
                    <a:pt x="1045" y="826"/>
                  </a:cubicBezTo>
                  <a:cubicBezTo>
                    <a:pt x="1069" y="753"/>
                    <a:pt x="1093" y="705"/>
                    <a:pt x="1069" y="632"/>
                  </a:cubicBezTo>
                  <a:cubicBezTo>
                    <a:pt x="1006" y="548"/>
                    <a:pt x="906" y="482"/>
                    <a:pt x="801" y="482"/>
                  </a:cubicBezTo>
                  <a:cubicBezTo>
                    <a:pt x="785" y="482"/>
                    <a:pt x="769" y="483"/>
                    <a:pt x="753" y="486"/>
                  </a:cubicBezTo>
                  <a:lnTo>
                    <a:pt x="656" y="486"/>
                  </a:lnTo>
                  <a:cubicBezTo>
                    <a:pt x="705" y="365"/>
                    <a:pt x="680" y="219"/>
                    <a:pt x="632" y="98"/>
                  </a:cubicBezTo>
                  <a:cubicBezTo>
                    <a:pt x="583" y="49"/>
                    <a:pt x="510" y="0"/>
                    <a:pt x="437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" name="Google Shape;199;p6"/>
            <p:cNvSpPr/>
            <p:nvPr/>
          </p:nvSpPr>
          <p:spPr>
            <a:xfrm rot="-1688081">
              <a:off x="8097840" y="455886"/>
              <a:ext cx="197730" cy="172533"/>
            </a:xfrm>
            <a:custGeom>
              <a:avLst/>
              <a:gdLst/>
              <a:ahLst/>
              <a:cxnLst/>
              <a:rect l="l" t="t" r="r" b="b"/>
              <a:pathLst>
                <a:path w="997" h="868" extrusionOk="0">
                  <a:moveTo>
                    <a:pt x="405" y="1"/>
                  </a:moveTo>
                  <a:cubicBezTo>
                    <a:pt x="214" y="1"/>
                    <a:pt x="67" y="97"/>
                    <a:pt x="49" y="168"/>
                  </a:cubicBezTo>
                  <a:cubicBezTo>
                    <a:pt x="0" y="363"/>
                    <a:pt x="49" y="557"/>
                    <a:pt x="195" y="703"/>
                  </a:cubicBezTo>
                  <a:cubicBezTo>
                    <a:pt x="350" y="801"/>
                    <a:pt x="529" y="867"/>
                    <a:pt x="667" y="867"/>
                  </a:cubicBezTo>
                  <a:cubicBezTo>
                    <a:pt x="767" y="867"/>
                    <a:pt x="844" y="833"/>
                    <a:pt x="875" y="751"/>
                  </a:cubicBezTo>
                  <a:cubicBezTo>
                    <a:pt x="996" y="484"/>
                    <a:pt x="875" y="168"/>
                    <a:pt x="632" y="47"/>
                  </a:cubicBezTo>
                  <a:cubicBezTo>
                    <a:pt x="553" y="14"/>
                    <a:pt x="476" y="1"/>
                    <a:pt x="40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" name="Google Shape;200;p6"/>
            <p:cNvSpPr/>
            <p:nvPr/>
          </p:nvSpPr>
          <p:spPr>
            <a:xfrm rot="-1688081">
              <a:off x="8096717" y="483916"/>
              <a:ext cx="91718" cy="96380"/>
            </a:xfrm>
            <a:custGeom>
              <a:avLst/>
              <a:gdLst/>
              <a:ahLst/>
              <a:cxnLst/>
              <a:rect l="l" t="t" r="r" b="b"/>
              <a:pathLst>
                <a:path w="463" h="487" extrusionOk="0">
                  <a:moveTo>
                    <a:pt x="462" y="0"/>
                  </a:moveTo>
                  <a:lnTo>
                    <a:pt x="1" y="486"/>
                  </a:lnTo>
                  <a:cubicBezTo>
                    <a:pt x="1" y="486"/>
                    <a:pt x="438" y="98"/>
                    <a:pt x="46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" name="Google Shape;201;p6"/>
            <p:cNvSpPr/>
            <p:nvPr/>
          </p:nvSpPr>
          <p:spPr>
            <a:xfrm rot="-1688081">
              <a:off x="8086977" y="473246"/>
              <a:ext cx="110777" cy="116608"/>
            </a:xfrm>
            <a:custGeom>
              <a:avLst/>
              <a:gdLst/>
              <a:ahLst/>
              <a:cxnLst/>
              <a:rect l="l" t="t" r="r" b="b"/>
              <a:pathLst>
                <a:path w="559" h="586" extrusionOk="0">
                  <a:moveTo>
                    <a:pt x="504" y="1"/>
                  </a:moveTo>
                  <a:cubicBezTo>
                    <a:pt x="487" y="1"/>
                    <a:pt x="471" y="9"/>
                    <a:pt x="462" y="27"/>
                  </a:cubicBezTo>
                  <a:cubicBezTo>
                    <a:pt x="340" y="197"/>
                    <a:pt x="195" y="367"/>
                    <a:pt x="25" y="489"/>
                  </a:cubicBezTo>
                  <a:cubicBezTo>
                    <a:pt x="0" y="513"/>
                    <a:pt x="0" y="537"/>
                    <a:pt x="25" y="562"/>
                  </a:cubicBezTo>
                  <a:cubicBezTo>
                    <a:pt x="25" y="562"/>
                    <a:pt x="49" y="562"/>
                    <a:pt x="49" y="586"/>
                  </a:cubicBezTo>
                  <a:cubicBezTo>
                    <a:pt x="73" y="562"/>
                    <a:pt x="73" y="562"/>
                    <a:pt x="73" y="562"/>
                  </a:cubicBezTo>
                  <a:cubicBezTo>
                    <a:pt x="267" y="416"/>
                    <a:pt x="413" y="246"/>
                    <a:pt x="559" y="51"/>
                  </a:cubicBezTo>
                  <a:cubicBezTo>
                    <a:pt x="559" y="21"/>
                    <a:pt x="531" y="1"/>
                    <a:pt x="504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" name="Google Shape;202;p6"/>
            <p:cNvSpPr/>
            <p:nvPr/>
          </p:nvSpPr>
          <p:spPr>
            <a:xfrm rot="-1688081">
              <a:off x="8145696" y="484405"/>
              <a:ext cx="102438" cy="116608"/>
            </a:xfrm>
            <a:custGeom>
              <a:avLst/>
              <a:gdLst/>
              <a:ahLst/>
              <a:cxnLst/>
              <a:rect l="l" t="t" r="r" b="b"/>
              <a:pathLst>
                <a:path w="511" h="584" extrusionOk="0">
                  <a:moveTo>
                    <a:pt x="510" y="1"/>
                  </a:moveTo>
                  <a:lnTo>
                    <a:pt x="0" y="584"/>
                  </a:lnTo>
                  <a:cubicBezTo>
                    <a:pt x="194" y="390"/>
                    <a:pt x="365" y="195"/>
                    <a:pt x="5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" name="Google Shape;203;p6"/>
            <p:cNvSpPr/>
            <p:nvPr/>
          </p:nvSpPr>
          <p:spPr>
            <a:xfrm rot="-1688081">
              <a:off x="8134246" y="477399"/>
              <a:ext cx="125070" cy="133266"/>
            </a:xfrm>
            <a:custGeom>
              <a:avLst/>
              <a:gdLst/>
              <a:ahLst/>
              <a:cxnLst/>
              <a:rect l="l" t="t" r="r" b="b"/>
              <a:pathLst>
                <a:path w="632" h="667" extrusionOk="0">
                  <a:moveTo>
                    <a:pt x="563" y="1"/>
                  </a:moveTo>
                  <a:cubicBezTo>
                    <a:pt x="547" y="1"/>
                    <a:pt x="535" y="18"/>
                    <a:pt x="535" y="35"/>
                  </a:cubicBezTo>
                  <a:cubicBezTo>
                    <a:pt x="389" y="254"/>
                    <a:pt x="219" y="448"/>
                    <a:pt x="25" y="594"/>
                  </a:cubicBezTo>
                  <a:cubicBezTo>
                    <a:pt x="0" y="618"/>
                    <a:pt x="0" y="642"/>
                    <a:pt x="25" y="667"/>
                  </a:cubicBezTo>
                  <a:lnTo>
                    <a:pt x="97" y="667"/>
                  </a:lnTo>
                  <a:cubicBezTo>
                    <a:pt x="292" y="496"/>
                    <a:pt x="486" y="278"/>
                    <a:pt x="632" y="59"/>
                  </a:cubicBezTo>
                  <a:cubicBezTo>
                    <a:pt x="632" y="35"/>
                    <a:pt x="608" y="11"/>
                    <a:pt x="583" y="11"/>
                  </a:cubicBezTo>
                  <a:cubicBezTo>
                    <a:pt x="576" y="3"/>
                    <a:pt x="569" y="1"/>
                    <a:pt x="563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" name="Google Shape;204;p6"/>
            <p:cNvSpPr/>
            <p:nvPr/>
          </p:nvSpPr>
          <p:spPr>
            <a:xfrm rot="-1688081">
              <a:off x="7849333" y="474447"/>
              <a:ext cx="145319" cy="57114"/>
            </a:xfrm>
            <a:custGeom>
              <a:avLst/>
              <a:gdLst/>
              <a:ahLst/>
              <a:cxnLst/>
              <a:rect l="l" t="t" r="r" b="b"/>
              <a:pathLst>
                <a:path w="729" h="287" extrusionOk="0">
                  <a:moveTo>
                    <a:pt x="254" y="0"/>
                  </a:moveTo>
                  <a:cubicBezTo>
                    <a:pt x="184" y="0"/>
                    <a:pt x="114" y="14"/>
                    <a:pt x="49" y="43"/>
                  </a:cubicBezTo>
                  <a:cubicBezTo>
                    <a:pt x="0" y="68"/>
                    <a:pt x="25" y="140"/>
                    <a:pt x="73" y="140"/>
                  </a:cubicBezTo>
                  <a:cubicBezTo>
                    <a:pt x="133" y="118"/>
                    <a:pt x="196" y="107"/>
                    <a:pt x="258" y="107"/>
                  </a:cubicBezTo>
                  <a:cubicBezTo>
                    <a:pt x="396" y="107"/>
                    <a:pt x="531" y="161"/>
                    <a:pt x="632" y="262"/>
                  </a:cubicBezTo>
                  <a:cubicBezTo>
                    <a:pt x="656" y="286"/>
                    <a:pt x="656" y="286"/>
                    <a:pt x="680" y="286"/>
                  </a:cubicBezTo>
                  <a:lnTo>
                    <a:pt x="705" y="286"/>
                  </a:lnTo>
                  <a:cubicBezTo>
                    <a:pt x="729" y="262"/>
                    <a:pt x="729" y="213"/>
                    <a:pt x="705" y="213"/>
                  </a:cubicBezTo>
                  <a:cubicBezTo>
                    <a:pt x="585" y="77"/>
                    <a:pt x="418" y="0"/>
                    <a:pt x="254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" name="Google Shape;205;p6"/>
            <p:cNvSpPr/>
            <p:nvPr/>
          </p:nvSpPr>
          <p:spPr>
            <a:xfrm rot="-1688081">
              <a:off x="8204018" y="501822"/>
              <a:ext cx="77425" cy="91621"/>
            </a:xfrm>
            <a:custGeom>
              <a:avLst/>
              <a:gdLst/>
              <a:ahLst/>
              <a:cxnLst/>
              <a:rect l="l" t="t" r="r" b="b"/>
              <a:pathLst>
                <a:path w="389" h="462" extrusionOk="0">
                  <a:moveTo>
                    <a:pt x="389" y="0"/>
                  </a:moveTo>
                  <a:lnTo>
                    <a:pt x="0" y="462"/>
                  </a:lnTo>
                  <a:cubicBezTo>
                    <a:pt x="0" y="462"/>
                    <a:pt x="364" y="146"/>
                    <a:pt x="38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" name="Google Shape;206;p6"/>
            <p:cNvSpPr/>
            <p:nvPr/>
          </p:nvSpPr>
          <p:spPr>
            <a:xfrm rot="-1688081">
              <a:off x="8189668" y="491995"/>
              <a:ext cx="101247" cy="111848"/>
            </a:xfrm>
            <a:custGeom>
              <a:avLst/>
              <a:gdLst/>
              <a:ahLst/>
              <a:cxnLst/>
              <a:rect l="l" t="t" r="r" b="b"/>
              <a:pathLst>
                <a:path w="511" h="566" extrusionOk="0">
                  <a:moveTo>
                    <a:pt x="462" y="1"/>
                  </a:moveTo>
                  <a:cubicBezTo>
                    <a:pt x="444" y="1"/>
                    <a:pt x="425" y="19"/>
                    <a:pt x="413" y="55"/>
                  </a:cubicBezTo>
                  <a:cubicBezTo>
                    <a:pt x="389" y="152"/>
                    <a:pt x="170" y="371"/>
                    <a:pt x="24" y="468"/>
                  </a:cubicBezTo>
                  <a:cubicBezTo>
                    <a:pt x="0" y="493"/>
                    <a:pt x="0" y="517"/>
                    <a:pt x="24" y="541"/>
                  </a:cubicBezTo>
                  <a:cubicBezTo>
                    <a:pt x="24" y="541"/>
                    <a:pt x="49" y="565"/>
                    <a:pt x="73" y="565"/>
                  </a:cubicBezTo>
                  <a:cubicBezTo>
                    <a:pt x="73" y="565"/>
                    <a:pt x="73" y="541"/>
                    <a:pt x="73" y="541"/>
                  </a:cubicBezTo>
                  <a:cubicBezTo>
                    <a:pt x="122" y="493"/>
                    <a:pt x="486" y="225"/>
                    <a:pt x="510" y="55"/>
                  </a:cubicBezTo>
                  <a:cubicBezTo>
                    <a:pt x="498" y="19"/>
                    <a:pt x="480" y="1"/>
                    <a:pt x="462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" name="Google Shape;207;p6"/>
            <p:cNvSpPr/>
            <p:nvPr/>
          </p:nvSpPr>
          <p:spPr>
            <a:xfrm rot="-1688081">
              <a:off x="7906533" y="365424"/>
              <a:ext cx="77425" cy="139215"/>
            </a:xfrm>
            <a:custGeom>
              <a:avLst/>
              <a:gdLst/>
              <a:ahLst/>
              <a:cxnLst/>
              <a:rect l="l" t="t" r="r" b="b"/>
              <a:pathLst>
                <a:path w="390" h="699" extrusionOk="0">
                  <a:moveTo>
                    <a:pt x="158" y="0"/>
                  </a:moveTo>
                  <a:cubicBezTo>
                    <a:pt x="146" y="0"/>
                    <a:pt x="134" y="6"/>
                    <a:pt x="122" y="18"/>
                  </a:cubicBezTo>
                  <a:cubicBezTo>
                    <a:pt x="0" y="237"/>
                    <a:pt x="98" y="529"/>
                    <a:pt x="292" y="699"/>
                  </a:cubicBezTo>
                  <a:lnTo>
                    <a:pt x="365" y="699"/>
                  </a:lnTo>
                  <a:cubicBezTo>
                    <a:pt x="389" y="674"/>
                    <a:pt x="389" y="650"/>
                    <a:pt x="365" y="626"/>
                  </a:cubicBezTo>
                  <a:cubicBezTo>
                    <a:pt x="171" y="504"/>
                    <a:pt x="122" y="261"/>
                    <a:pt x="195" y="67"/>
                  </a:cubicBezTo>
                  <a:cubicBezTo>
                    <a:pt x="219" y="43"/>
                    <a:pt x="219" y="18"/>
                    <a:pt x="195" y="18"/>
                  </a:cubicBezTo>
                  <a:cubicBezTo>
                    <a:pt x="183" y="6"/>
                    <a:pt x="171" y="0"/>
                    <a:pt x="158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" name="Google Shape;208;p6"/>
            <p:cNvSpPr/>
            <p:nvPr/>
          </p:nvSpPr>
          <p:spPr>
            <a:xfrm rot="-1688081">
              <a:off x="8626992" y="406417"/>
              <a:ext cx="366872" cy="1042332"/>
            </a:xfrm>
            <a:custGeom>
              <a:avLst/>
              <a:gdLst/>
              <a:ahLst/>
              <a:cxnLst/>
              <a:rect l="l" t="t" r="r" b="b"/>
              <a:pathLst>
                <a:path w="1848" h="5242" extrusionOk="0">
                  <a:moveTo>
                    <a:pt x="156" y="1"/>
                  </a:moveTo>
                  <a:cubicBezTo>
                    <a:pt x="122" y="1"/>
                    <a:pt x="86" y="7"/>
                    <a:pt x="49" y="19"/>
                  </a:cubicBezTo>
                  <a:cubicBezTo>
                    <a:pt x="25" y="19"/>
                    <a:pt x="1" y="43"/>
                    <a:pt x="1" y="68"/>
                  </a:cubicBezTo>
                  <a:cubicBezTo>
                    <a:pt x="25" y="92"/>
                    <a:pt x="25" y="116"/>
                    <a:pt x="49" y="116"/>
                  </a:cubicBezTo>
                  <a:lnTo>
                    <a:pt x="74" y="92"/>
                  </a:lnTo>
                  <a:lnTo>
                    <a:pt x="244" y="92"/>
                  </a:lnTo>
                  <a:cubicBezTo>
                    <a:pt x="251" y="99"/>
                    <a:pt x="258" y="102"/>
                    <a:pt x="265" y="102"/>
                  </a:cubicBezTo>
                  <a:cubicBezTo>
                    <a:pt x="280" y="102"/>
                    <a:pt x="292" y="85"/>
                    <a:pt x="292" y="68"/>
                  </a:cubicBezTo>
                  <a:cubicBezTo>
                    <a:pt x="292" y="43"/>
                    <a:pt x="268" y="19"/>
                    <a:pt x="244" y="19"/>
                  </a:cubicBezTo>
                  <a:cubicBezTo>
                    <a:pt x="220" y="7"/>
                    <a:pt x="189" y="1"/>
                    <a:pt x="156" y="1"/>
                  </a:cubicBezTo>
                  <a:close/>
                  <a:moveTo>
                    <a:pt x="438" y="43"/>
                  </a:moveTo>
                  <a:cubicBezTo>
                    <a:pt x="414" y="43"/>
                    <a:pt x="390" y="68"/>
                    <a:pt x="390" y="92"/>
                  </a:cubicBezTo>
                  <a:cubicBezTo>
                    <a:pt x="390" y="116"/>
                    <a:pt x="390" y="141"/>
                    <a:pt x="414" y="141"/>
                  </a:cubicBezTo>
                  <a:cubicBezTo>
                    <a:pt x="487" y="165"/>
                    <a:pt x="535" y="165"/>
                    <a:pt x="584" y="189"/>
                  </a:cubicBezTo>
                  <a:lnTo>
                    <a:pt x="608" y="189"/>
                  </a:lnTo>
                  <a:cubicBezTo>
                    <a:pt x="632" y="189"/>
                    <a:pt x="632" y="189"/>
                    <a:pt x="657" y="165"/>
                  </a:cubicBezTo>
                  <a:cubicBezTo>
                    <a:pt x="657" y="141"/>
                    <a:pt x="657" y="116"/>
                    <a:pt x="632" y="116"/>
                  </a:cubicBezTo>
                  <a:cubicBezTo>
                    <a:pt x="560" y="92"/>
                    <a:pt x="511" y="68"/>
                    <a:pt x="438" y="43"/>
                  </a:cubicBezTo>
                  <a:close/>
                  <a:moveTo>
                    <a:pt x="778" y="195"/>
                  </a:moveTo>
                  <a:cubicBezTo>
                    <a:pt x="766" y="195"/>
                    <a:pt x="754" y="201"/>
                    <a:pt x="754" y="213"/>
                  </a:cubicBezTo>
                  <a:cubicBezTo>
                    <a:pt x="730" y="238"/>
                    <a:pt x="730" y="262"/>
                    <a:pt x="754" y="286"/>
                  </a:cubicBezTo>
                  <a:cubicBezTo>
                    <a:pt x="803" y="311"/>
                    <a:pt x="851" y="359"/>
                    <a:pt x="875" y="384"/>
                  </a:cubicBezTo>
                  <a:cubicBezTo>
                    <a:pt x="900" y="408"/>
                    <a:pt x="900" y="408"/>
                    <a:pt x="924" y="408"/>
                  </a:cubicBezTo>
                  <a:lnTo>
                    <a:pt x="973" y="408"/>
                  </a:lnTo>
                  <a:cubicBezTo>
                    <a:pt x="973" y="384"/>
                    <a:pt x="973" y="359"/>
                    <a:pt x="973" y="335"/>
                  </a:cubicBezTo>
                  <a:cubicBezTo>
                    <a:pt x="924" y="286"/>
                    <a:pt x="875" y="238"/>
                    <a:pt x="803" y="213"/>
                  </a:cubicBezTo>
                  <a:cubicBezTo>
                    <a:pt x="803" y="201"/>
                    <a:pt x="790" y="195"/>
                    <a:pt x="778" y="195"/>
                  </a:cubicBezTo>
                  <a:close/>
                  <a:moveTo>
                    <a:pt x="1033" y="438"/>
                  </a:moveTo>
                  <a:cubicBezTo>
                    <a:pt x="1021" y="438"/>
                    <a:pt x="1009" y="444"/>
                    <a:pt x="997" y="456"/>
                  </a:cubicBezTo>
                  <a:cubicBezTo>
                    <a:pt x="973" y="456"/>
                    <a:pt x="973" y="505"/>
                    <a:pt x="997" y="529"/>
                  </a:cubicBezTo>
                  <a:cubicBezTo>
                    <a:pt x="1021" y="578"/>
                    <a:pt x="1045" y="626"/>
                    <a:pt x="1070" y="675"/>
                  </a:cubicBezTo>
                  <a:cubicBezTo>
                    <a:pt x="1070" y="699"/>
                    <a:pt x="1094" y="724"/>
                    <a:pt x="1118" y="724"/>
                  </a:cubicBezTo>
                  <a:lnTo>
                    <a:pt x="1118" y="699"/>
                  </a:lnTo>
                  <a:cubicBezTo>
                    <a:pt x="1143" y="675"/>
                    <a:pt x="1167" y="651"/>
                    <a:pt x="1143" y="626"/>
                  </a:cubicBezTo>
                  <a:cubicBezTo>
                    <a:pt x="1118" y="578"/>
                    <a:pt x="1094" y="505"/>
                    <a:pt x="1070" y="456"/>
                  </a:cubicBezTo>
                  <a:cubicBezTo>
                    <a:pt x="1058" y="444"/>
                    <a:pt x="1045" y="438"/>
                    <a:pt x="1033" y="438"/>
                  </a:cubicBezTo>
                  <a:close/>
                  <a:moveTo>
                    <a:pt x="1143" y="796"/>
                  </a:moveTo>
                  <a:cubicBezTo>
                    <a:pt x="1118" y="821"/>
                    <a:pt x="1118" y="845"/>
                    <a:pt x="1118" y="869"/>
                  </a:cubicBezTo>
                  <a:cubicBezTo>
                    <a:pt x="1118" y="918"/>
                    <a:pt x="1143" y="991"/>
                    <a:pt x="1143" y="991"/>
                  </a:cubicBezTo>
                  <a:lnTo>
                    <a:pt x="1143" y="1039"/>
                  </a:lnTo>
                  <a:cubicBezTo>
                    <a:pt x="1143" y="1064"/>
                    <a:pt x="1167" y="1088"/>
                    <a:pt x="1191" y="1088"/>
                  </a:cubicBezTo>
                  <a:cubicBezTo>
                    <a:pt x="1215" y="1088"/>
                    <a:pt x="1240" y="1064"/>
                    <a:pt x="1240" y="1039"/>
                  </a:cubicBezTo>
                  <a:cubicBezTo>
                    <a:pt x="1240" y="1015"/>
                    <a:pt x="1240" y="1015"/>
                    <a:pt x="1240" y="991"/>
                  </a:cubicBezTo>
                  <a:cubicBezTo>
                    <a:pt x="1215" y="942"/>
                    <a:pt x="1215" y="894"/>
                    <a:pt x="1215" y="845"/>
                  </a:cubicBezTo>
                  <a:cubicBezTo>
                    <a:pt x="1191" y="821"/>
                    <a:pt x="1167" y="796"/>
                    <a:pt x="1143" y="796"/>
                  </a:cubicBezTo>
                  <a:close/>
                  <a:moveTo>
                    <a:pt x="1191" y="1185"/>
                  </a:moveTo>
                  <a:cubicBezTo>
                    <a:pt x="1167" y="1185"/>
                    <a:pt x="1143" y="1209"/>
                    <a:pt x="1143" y="1234"/>
                  </a:cubicBezTo>
                  <a:cubicBezTo>
                    <a:pt x="1143" y="1282"/>
                    <a:pt x="1143" y="1355"/>
                    <a:pt x="1118" y="1404"/>
                  </a:cubicBezTo>
                  <a:cubicBezTo>
                    <a:pt x="1118" y="1428"/>
                    <a:pt x="1143" y="1452"/>
                    <a:pt x="1167" y="1452"/>
                  </a:cubicBezTo>
                  <a:cubicBezTo>
                    <a:pt x="1191" y="1452"/>
                    <a:pt x="1215" y="1452"/>
                    <a:pt x="1215" y="1428"/>
                  </a:cubicBezTo>
                  <a:cubicBezTo>
                    <a:pt x="1215" y="1355"/>
                    <a:pt x="1240" y="1307"/>
                    <a:pt x="1240" y="1234"/>
                  </a:cubicBezTo>
                  <a:cubicBezTo>
                    <a:pt x="1240" y="1209"/>
                    <a:pt x="1215" y="1185"/>
                    <a:pt x="1191" y="1185"/>
                  </a:cubicBezTo>
                  <a:close/>
                  <a:moveTo>
                    <a:pt x="1107" y="1549"/>
                  </a:moveTo>
                  <a:cubicBezTo>
                    <a:pt x="1093" y="1549"/>
                    <a:pt x="1078" y="1557"/>
                    <a:pt x="1070" y="1574"/>
                  </a:cubicBezTo>
                  <a:cubicBezTo>
                    <a:pt x="1045" y="1622"/>
                    <a:pt x="997" y="1695"/>
                    <a:pt x="973" y="1744"/>
                  </a:cubicBezTo>
                  <a:cubicBezTo>
                    <a:pt x="948" y="1744"/>
                    <a:pt x="948" y="1792"/>
                    <a:pt x="973" y="1792"/>
                  </a:cubicBezTo>
                  <a:lnTo>
                    <a:pt x="1045" y="1792"/>
                  </a:lnTo>
                  <a:cubicBezTo>
                    <a:pt x="1094" y="1744"/>
                    <a:pt x="1118" y="1671"/>
                    <a:pt x="1143" y="1622"/>
                  </a:cubicBezTo>
                  <a:cubicBezTo>
                    <a:pt x="1158" y="1575"/>
                    <a:pt x="1133" y="1549"/>
                    <a:pt x="1107" y="1549"/>
                  </a:cubicBezTo>
                  <a:close/>
                  <a:moveTo>
                    <a:pt x="438" y="1792"/>
                  </a:moveTo>
                  <a:cubicBezTo>
                    <a:pt x="394" y="1792"/>
                    <a:pt x="390" y="1893"/>
                    <a:pt x="426" y="1893"/>
                  </a:cubicBezTo>
                  <a:cubicBezTo>
                    <a:pt x="430" y="1893"/>
                    <a:pt x="434" y="1892"/>
                    <a:pt x="438" y="1890"/>
                  </a:cubicBezTo>
                  <a:lnTo>
                    <a:pt x="632" y="1890"/>
                  </a:lnTo>
                  <a:cubicBezTo>
                    <a:pt x="657" y="1890"/>
                    <a:pt x="681" y="1890"/>
                    <a:pt x="681" y="1841"/>
                  </a:cubicBezTo>
                  <a:cubicBezTo>
                    <a:pt x="681" y="1817"/>
                    <a:pt x="657" y="1817"/>
                    <a:pt x="632" y="1792"/>
                  </a:cubicBezTo>
                  <a:close/>
                  <a:moveTo>
                    <a:pt x="244" y="1841"/>
                  </a:moveTo>
                  <a:cubicBezTo>
                    <a:pt x="171" y="1865"/>
                    <a:pt x="98" y="1914"/>
                    <a:pt x="74" y="1963"/>
                  </a:cubicBezTo>
                  <a:cubicBezTo>
                    <a:pt x="49" y="1987"/>
                    <a:pt x="49" y="2011"/>
                    <a:pt x="74" y="2011"/>
                  </a:cubicBezTo>
                  <a:cubicBezTo>
                    <a:pt x="74" y="2023"/>
                    <a:pt x="74" y="2029"/>
                    <a:pt x="77" y="2029"/>
                  </a:cubicBezTo>
                  <a:cubicBezTo>
                    <a:pt x="80" y="2029"/>
                    <a:pt x="86" y="2023"/>
                    <a:pt x="98" y="2011"/>
                  </a:cubicBezTo>
                  <a:cubicBezTo>
                    <a:pt x="98" y="2023"/>
                    <a:pt x="104" y="2029"/>
                    <a:pt x="110" y="2029"/>
                  </a:cubicBezTo>
                  <a:cubicBezTo>
                    <a:pt x="116" y="2029"/>
                    <a:pt x="122" y="2023"/>
                    <a:pt x="122" y="2011"/>
                  </a:cubicBezTo>
                  <a:cubicBezTo>
                    <a:pt x="171" y="1987"/>
                    <a:pt x="220" y="1938"/>
                    <a:pt x="268" y="1938"/>
                  </a:cubicBezTo>
                  <a:cubicBezTo>
                    <a:pt x="292" y="1938"/>
                    <a:pt x="317" y="1914"/>
                    <a:pt x="292" y="1865"/>
                  </a:cubicBezTo>
                  <a:cubicBezTo>
                    <a:pt x="292" y="1841"/>
                    <a:pt x="268" y="1841"/>
                    <a:pt x="244" y="1841"/>
                  </a:cubicBezTo>
                  <a:close/>
                  <a:moveTo>
                    <a:pt x="803" y="1841"/>
                  </a:moveTo>
                  <a:cubicBezTo>
                    <a:pt x="778" y="1841"/>
                    <a:pt x="754" y="1841"/>
                    <a:pt x="754" y="1865"/>
                  </a:cubicBezTo>
                  <a:cubicBezTo>
                    <a:pt x="754" y="1890"/>
                    <a:pt x="754" y="1914"/>
                    <a:pt x="778" y="1938"/>
                  </a:cubicBezTo>
                  <a:lnTo>
                    <a:pt x="705" y="1987"/>
                  </a:lnTo>
                  <a:cubicBezTo>
                    <a:pt x="681" y="2011"/>
                    <a:pt x="681" y="2035"/>
                    <a:pt x="705" y="2060"/>
                  </a:cubicBezTo>
                  <a:lnTo>
                    <a:pt x="754" y="2060"/>
                  </a:lnTo>
                  <a:cubicBezTo>
                    <a:pt x="754" y="2060"/>
                    <a:pt x="754" y="2060"/>
                    <a:pt x="754" y="2035"/>
                  </a:cubicBezTo>
                  <a:cubicBezTo>
                    <a:pt x="803" y="2011"/>
                    <a:pt x="827" y="1987"/>
                    <a:pt x="875" y="1938"/>
                  </a:cubicBezTo>
                  <a:lnTo>
                    <a:pt x="948" y="1963"/>
                  </a:lnTo>
                  <a:cubicBezTo>
                    <a:pt x="955" y="1970"/>
                    <a:pt x="963" y="1973"/>
                    <a:pt x="970" y="1973"/>
                  </a:cubicBezTo>
                  <a:cubicBezTo>
                    <a:pt x="987" y="1973"/>
                    <a:pt x="1004" y="1955"/>
                    <a:pt x="1021" y="1938"/>
                  </a:cubicBezTo>
                  <a:cubicBezTo>
                    <a:pt x="1021" y="1914"/>
                    <a:pt x="997" y="1890"/>
                    <a:pt x="997" y="1890"/>
                  </a:cubicBezTo>
                  <a:lnTo>
                    <a:pt x="900" y="1841"/>
                  </a:lnTo>
                  <a:close/>
                  <a:moveTo>
                    <a:pt x="1143" y="1993"/>
                  </a:moveTo>
                  <a:cubicBezTo>
                    <a:pt x="1130" y="1993"/>
                    <a:pt x="1118" y="1999"/>
                    <a:pt x="1118" y="2011"/>
                  </a:cubicBezTo>
                  <a:cubicBezTo>
                    <a:pt x="1094" y="2035"/>
                    <a:pt x="1094" y="2060"/>
                    <a:pt x="1118" y="2084"/>
                  </a:cubicBezTo>
                  <a:cubicBezTo>
                    <a:pt x="1167" y="2108"/>
                    <a:pt x="1191" y="2157"/>
                    <a:pt x="1240" y="2205"/>
                  </a:cubicBezTo>
                  <a:cubicBezTo>
                    <a:pt x="1240" y="2205"/>
                    <a:pt x="1264" y="2205"/>
                    <a:pt x="1264" y="2230"/>
                  </a:cubicBezTo>
                  <a:lnTo>
                    <a:pt x="1313" y="2230"/>
                  </a:lnTo>
                  <a:cubicBezTo>
                    <a:pt x="1337" y="2205"/>
                    <a:pt x="1337" y="2181"/>
                    <a:pt x="1313" y="2157"/>
                  </a:cubicBezTo>
                  <a:cubicBezTo>
                    <a:pt x="1264" y="2108"/>
                    <a:pt x="1215" y="2060"/>
                    <a:pt x="1167" y="2011"/>
                  </a:cubicBezTo>
                  <a:cubicBezTo>
                    <a:pt x="1167" y="1999"/>
                    <a:pt x="1155" y="1993"/>
                    <a:pt x="1143" y="1993"/>
                  </a:cubicBezTo>
                  <a:close/>
                  <a:moveTo>
                    <a:pt x="585" y="2074"/>
                  </a:moveTo>
                  <a:cubicBezTo>
                    <a:pt x="576" y="2074"/>
                    <a:pt x="567" y="2077"/>
                    <a:pt x="560" y="2084"/>
                  </a:cubicBezTo>
                  <a:cubicBezTo>
                    <a:pt x="511" y="2108"/>
                    <a:pt x="462" y="2133"/>
                    <a:pt x="414" y="2157"/>
                  </a:cubicBezTo>
                  <a:cubicBezTo>
                    <a:pt x="365" y="2157"/>
                    <a:pt x="365" y="2230"/>
                    <a:pt x="414" y="2254"/>
                  </a:cubicBezTo>
                  <a:lnTo>
                    <a:pt x="438" y="2230"/>
                  </a:lnTo>
                  <a:cubicBezTo>
                    <a:pt x="487" y="2205"/>
                    <a:pt x="560" y="2181"/>
                    <a:pt x="608" y="2157"/>
                  </a:cubicBezTo>
                  <a:cubicBezTo>
                    <a:pt x="632" y="2157"/>
                    <a:pt x="632" y="2133"/>
                    <a:pt x="632" y="2108"/>
                  </a:cubicBezTo>
                  <a:cubicBezTo>
                    <a:pt x="632" y="2091"/>
                    <a:pt x="608" y="2074"/>
                    <a:pt x="585" y="2074"/>
                  </a:cubicBezTo>
                  <a:close/>
                  <a:moveTo>
                    <a:pt x="49" y="2108"/>
                  </a:moveTo>
                  <a:cubicBezTo>
                    <a:pt x="25" y="2133"/>
                    <a:pt x="1" y="2157"/>
                    <a:pt x="25" y="2181"/>
                  </a:cubicBezTo>
                  <a:cubicBezTo>
                    <a:pt x="74" y="2230"/>
                    <a:pt x="147" y="2278"/>
                    <a:pt x="220" y="2278"/>
                  </a:cubicBezTo>
                  <a:lnTo>
                    <a:pt x="244" y="2278"/>
                  </a:lnTo>
                  <a:cubicBezTo>
                    <a:pt x="244" y="2278"/>
                    <a:pt x="268" y="2254"/>
                    <a:pt x="268" y="2230"/>
                  </a:cubicBezTo>
                  <a:cubicBezTo>
                    <a:pt x="268" y="2205"/>
                    <a:pt x="244" y="2181"/>
                    <a:pt x="220" y="2181"/>
                  </a:cubicBezTo>
                  <a:cubicBezTo>
                    <a:pt x="195" y="2181"/>
                    <a:pt x="122" y="2181"/>
                    <a:pt x="98" y="2133"/>
                  </a:cubicBezTo>
                  <a:cubicBezTo>
                    <a:pt x="98" y="2108"/>
                    <a:pt x="74" y="2108"/>
                    <a:pt x="49" y="2108"/>
                  </a:cubicBezTo>
                  <a:close/>
                  <a:moveTo>
                    <a:pt x="1361" y="2278"/>
                  </a:moveTo>
                  <a:cubicBezTo>
                    <a:pt x="1337" y="2303"/>
                    <a:pt x="1313" y="2327"/>
                    <a:pt x="1337" y="2351"/>
                  </a:cubicBezTo>
                  <a:cubicBezTo>
                    <a:pt x="1337" y="2400"/>
                    <a:pt x="1361" y="2448"/>
                    <a:pt x="1361" y="2521"/>
                  </a:cubicBezTo>
                  <a:cubicBezTo>
                    <a:pt x="1361" y="2546"/>
                    <a:pt x="1386" y="2570"/>
                    <a:pt x="1410" y="2570"/>
                  </a:cubicBezTo>
                  <a:cubicBezTo>
                    <a:pt x="1434" y="2570"/>
                    <a:pt x="1458" y="2546"/>
                    <a:pt x="1458" y="2521"/>
                  </a:cubicBezTo>
                  <a:cubicBezTo>
                    <a:pt x="1458" y="2448"/>
                    <a:pt x="1434" y="2375"/>
                    <a:pt x="1410" y="2327"/>
                  </a:cubicBezTo>
                  <a:cubicBezTo>
                    <a:pt x="1410" y="2303"/>
                    <a:pt x="1361" y="2278"/>
                    <a:pt x="1361" y="2278"/>
                  </a:cubicBezTo>
                  <a:close/>
                  <a:moveTo>
                    <a:pt x="1402" y="2657"/>
                  </a:moveTo>
                  <a:cubicBezTo>
                    <a:pt x="1383" y="2657"/>
                    <a:pt x="1378" y="2674"/>
                    <a:pt x="1361" y="2691"/>
                  </a:cubicBezTo>
                  <a:cubicBezTo>
                    <a:pt x="1361" y="2764"/>
                    <a:pt x="1337" y="2813"/>
                    <a:pt x="1313" y="2861"/>
                  </a:cubicBezTo>
                  <a:cubicBezTo>
                    <a:pt x="1313" y="2886"/>
                    <a:pt x="1337" y="2910"/>
                    <a:pt x="1361" y="2934"/>
                  </a:cubicBezTo>
                  <a:cubicBezTo>
                    <a:pt x="1386" y="2934"/>
                    <a:pt x="1410" y="2934"/>
                    <a:pt x="1410" y="2910"/>
                  </a:cubicBezTo>
                  <a:cubicBezTo>
                    <a:pt x="1434" y="2837"/>
                    <a:pt x="1458" y="2764"/>
                    <a:pt x="1458" y="2716"/>
                  </a:cubicBezTo>
                  <a:cubicBezTo>
                    <a:pt x="1458" y="2691"/>
                    <a:pt x="1458" y="2667"/>
                    <a:pt x="1434" y="2667"/>
                  </a:cubicBezTo>
                  <a:cubicBezTo>
                    <a:pt x="1420" y="2660"/>
                    <a:pt x="1410" y="2657"/>
                    <a:pt x="1402" y="2657"/>
                  </a:cubicBezTo>
                  <a:close/>
                  <a:moveTo>
                    <a:pt x="1288" y="3021"/>
                  </a:moveTo>
                  <a:cubicBezTo>
                    <a:pt x="1272" y="3021"/>
                    <a:pt x="1256" y="3031"/>
                    <a:pt x="1240" y="3031"/>
                  </a:cubicBezTo>
                  <a:lnTo>
                    <a:pt x="1167" y="3201"/>
                  </a:lnTo>
                  <a:cubicBezTo>
                    <a:pt x="1143" y="3226"/>
                    <a:pt x="1167" y="3250"/>
                    <a:pt x="1191" y="3274"/>
                  </a:cubicBezTo>
                  <a:cubicBezTo>
                    <a:pt x="1215" y="3274"/>
                    <a:pt x="1240" y="3274"/>
                    <a:pt x="1240" y="3250"/>
                  </a:cubicBezTo>
                  <a:cubicBezTo>
                    <a:pt x="1264" y="3201"/>
                    <a:pt x="1313" y="3153"/>
                    <a:pt x="1337" y="3080"/>
                  </a:cubicBezTo>
                  <a:cubicBezTo>
                    <a:pt x="1337" y="3056"/>
                    <a:pt x="1337" y="3031"/>
                    <a:pt x="1313" y="3031"/>
                  </a:cubicBezTo>
                  <a:cubicBezTo>
                    <a:pt x="1305" y="3023"/>
                    <a:pt x="1296" y="3021"/>
                    <a:pt x="1288" y="3021"/>
                  </a:cubicBezTo>
                  <a:close/>
                  <a:moveTo>
                    <a:pt x="1124" y="3351"/>
                  </a:moveTo>
                  <a:cubicBezTo>
                    <a:pt x="1112" y="3351"/>
                    <a:pt x="1101" y="3357"/>
                    <a:pt x="1094" y="3371"/>
                  </a:cubicBezTo>
                  <a:cubicBezTo>
                    <a:pt x="1045" y="3444"/>
                    <a:pt x="1021" y="3493"/>
                    <a:pt x="997" y="3542"/>
                  </a:cubicBezTo>
                  <a:cubicBezTo>
                    <a:pt x="973" y="3542"/>
                    <a:pt x="973" y="3566"/>
                    <a:pt x="997" y="3590"/>
                  </a:cubicBezTo>
                  <a:lnTo>
                    <a:pt x="1070" y="3590"/>
                  </a:lnTo>
                  <a:cubicBezTo>
                    <a:pt x="1094" y="3542"/>
                    <a:pt x="1143" y="3493"/>
                    <a:pt x="1167" y="3420"/>
                  </a:cubicBezTo>
                  <a:cubicBezTo>
                    <a:pt x="1184" y="3386"/>
                    <a:pt x="1153" y="3351"/>
                    <a:pt x="1124" y="3351"/>
                  </a:cubicBezTo>
                  <a:close/>
                  <a:moveTo>
                    <a:pt x="705" y="3566"/>
                  </a:moveTo>
                  <a:cubicBezTo>
                    <a:pt x="632" y="3566"/>
                    <a:pt x="560" y="3590"/>
                    <a:pt x="511" y="3639"/>
                  </a:cubicBezTo>
                  <a:cubicBezTo>
                    <a:pt x="487" y="3639"/>
                    <a:pt x="487" y="3687"/>
                    <a:pt x="511" y="3687"/>
                  </a:cubicBezTo>
                  <a:cubicBezTo>
                    <a:pt x="511" y="3699"/>
                    <a:pt x="511" y="3705"/>
                    <a:pt x="514" y="3705"/>
                  </a:cubicBezTo>
                  <a:cubicBezTo>
                    <a:pt x="517" y="3705"/>
                    <a:pt x="523" y="3699"/>
                    <a:pt x="535" y="3687"/>
                  </a:cubicBezTo>
                  <a:cubicBezTo>
                    <a:pt x="535" y="3687"/>
                    <a:pt x="535" y="3712"/>
                    <a:pt x="560" y="3712"/>
                  </a:cubicBezTo>
                  <a:cubicBezTo>
                    <a:pt x="608" y="3663"/>
                    <a:pt x="657" y="3663"/>
                    <a:pt x="705" y="3663"/>
                  </a:cubicBezTo>
                  <a:cubicBezTo>
                    <a:pt x="730" y="3663"/>
                    <a:pt x="754" y="3639"/>
                    <a:pt x="754" y="3614"/>
                  </a:cubicBezTo>
                  <a:cubicBezTo>
                    <a:pt x="754" y="3590"/>
                    <a:pt x="730" y="3566"/>
                    <a:pt x="705" y="3566"/>
                  </a:cubicBezTo>
                  <a:close/>
                  <a:moveTo>
                    <a:pt x="900" y="3590"/>
                  </a:moveTo>
                  <a:cubicBezTo>
                    <a:pt x="875" y="3590"/>
                    <a:pt x="851" y="3614"/>
                    <a:pt x="851" y="3639"/>
                  </a:cubicBezTo>
                  <a:cubicBezTo>
                    <a:pt x="827" y="3639"/>
                    <a:pt x="851" y="3663"/>
                    <a:pt x="851" y="3687"/>
                  </a:cubicBezTo>
                  <a:cubicBezTo>
                    <a:pt x="827" y="3736"/>
                    <a:pt x="778" y="3760"/>
                    <a:pt x="730" y="3809"/>
                  </a:cubicBezTo>
                  <a:cubicBezTo>
                    <a:pt x="730" y="3833"/>
                    <a:pt x="730" y="3857"/>
                    <a:pt x="730" y="3882"/>
                  </a:cubicBezTo>
                  <a:lnTo>
                    <a:pt x="803" y="3882"/>
                  </a:lnTo>
                  <a:cubicBezTo>
                    <a:pt x="851" y="3833"/>
                    <a:pt x="900" y="3784"/>
                    <a:pt x="948" y="3736"/>
                  </a:cubicBezTo>
                  <a:cubicBezTo>
                    <a:pt x="948" y="3736"/>
                    <a:pt x="948" y="3712"/>
                    <a:pt x="948" y="3712"/>
                  </a:cubicBezTo>
                  <a:cubicBezTo>
                    <a:pt x="973" y="3712"/>
                    <a:pt x="1021" y="3736"/>
                    <a:pt x="1045" y="3736"/>
                  </a:cubicBezTo>
                  <a:cubicBezTo>
                    <a:pt x="1053" y="3743"/>
                    <a:pt x="1060" y="3746"/>
                    <a:pt x="1067" y="3746"/>
                  </a:cubicBezTo>
                  <a:cubicBezTo>
                    <a:pt x="1084" y="3746"/>
                    <a:pt x="1101" y="3729"/>
                    <a:pt x="1118" y="3712"/>
                  </a:cubicBezTo>
                  <a:cubicBezTo>
                    <a:pt x="1118" y="3712"/>
                    <a:pt x="1118" y="3663"/>
                    <a:pt x="1094" y="3663"/>
                  </a:cubicBezTo>
                  <a:cubicBezTo>
                    <a:pt x="1021" y="3639"/>
                    <a:pt x="973" y="3614"/>
                    <a:pt x="900" y="3590"/>
                  </a:cubicBezTo>
                  <a:close/>
                  <a:moveTo>
                    <a:pt x="1231" y="3742"/>
                  </a:moveTo>
                  <a:cubicBezTo>
                    <a:pt x="1222" y="3742"/>
                    <a:pt x="1215" y="3748"/>
                    <a:pt x="1215" y="3760"/>
                  </a:cubicBezTo>
                  <a:cubicBezTo>
                    <a:pt x="1191" y="3784"/>
                    <a:pt x="1191" y="3809"/>
                    <a:pt x="1215" y="3833"/>
                  </a:cubicBezTo>
                  <a:cubicBezTo>
                    <a:pt x="1264" y="3857"/>
                    <a:pt x="1313" y="3882"/>
                    <a:pt x="1361" y="3930"/>
                  </a:cubicBezTo>
                  <a:lnTo>
                    <a:pt x="1386" y="3930"/>
                  </a:lnTo>
                  <a:cubicBezTo>
                    <a:pt x="1386" y="3930"/>
                    <a:pt x="1396" y="3941"/>
                    <a:pt x="1411" y="3941"/>
                  </a:cubicBezTo>
                  <a:cubicBezTo>
                    <a:pt x="1418" y="3941"/>
                    <a:pt x="1426" y="3938"/>
                    <a:pt x="1434" y="3930"/>
                  </a:cubicBezTo>
                  <a:cubicBezTo>
                    <a:pt x="1434" y="3930"/>
                    <a:pt x="1434" y="3882"/>
                    <a:pt x="1434" y="3882"/>
                  </a:cubicBezTo>
                  <a:cubicBezTo>
                    <a:pt x="1386" y="3833"/>
                    <a:pt x="1313" y="3784"/>
                    <a:pt x="1264" y="3760"/>
                  </a:cubicBezTo>
                  <a:cubicBezTo>
                    <a:pt x="1252" y="3748"/>
                    <a:pt x="1240" y="3742"/>
                    <a:pt x="1231" y="3742"/>
                  </a:cubicBezTo>
                  <a:close/>
                  <a:moveTo>
                    <a:pt x="462" y="3784"/>
                  </a:moveTo>
                  <a:cubicBezTo>
                    <a:pt x="438" y="3784"/>
                    <a:pt x="414" y="3809"/>
                    <a:pt x="438" y="3833"/>
                  </a:cubicBezTo>
                  <a:cubicBezTo>
                    <a:pt x="438" y="3906"/>
                    <a:pt x="487" y="3979"/>
                    <a:pt x="584" y="3979"/>
                  </a:cubicBezTo>
                  <a:lnTo>
                    <a:pt x="608" y="3979"/>
                  </a:lnTo>
                  <a:cubicBezTo>
                    <a:pt x="632" y="3979"/>
                    <a:pt x="657" y="3954"/>
                    <a:pt x="657" y="3906"/>
                  </a:cubicBezTo>
                  <a:cubicBezTo>
                    <a:pt x="632" y="3882"/>
                    <a:pt x="608" y="3882"/>
                    <a:pt x="584" y="3882"/>
                  </a:cubicBezTo>
                  <a:cubicBezTo>
                    <a:pt x="560" y="3882"/>
                    <a:pt x="511" y="3882"/>
                    <a:pt x="511" y="3809"/>
                  </a:cubicBezTo>
                  <a:cubicBezTo>
                    <a:pt x="511" y="3784"/>
                    <a:pt x="487" y="3784"/>
                    <a:pt x="462" y="3784"/>
                  </a:cubicBezTo>
                  <a:close/>
                  <a:moveTo>
                    <a:pt x="1520" y="3963"/>
                  </a:moveTo>
                  <a:cubicBezTo>
                    <a:pt x="1480" y="3963"/>
                    <a:pt x="1445" y="4014"/>
                    <a:pt x="1483" y="4052"/>
                  </a:cubicBezTo>
                  <a:cubicBezTo>
                    <a:pt x="1507" y="4100"/>
                    <a:pt x="1556" y="4149"/>
                    <a:pt x="1580" y="4197"/>
                  </a:cubicBezTo>
                  <a:cubicBezTo>
                    <a:pt x="1604" y="4197"/>
                    <a:pt x="1604" y="4222"/>
                    <a:pt x="1628" y="4222"/>
                  </a:cubicBezTo>
                  <a:lnTo>
                    <a:pt x="1628" y="4197"/>
                  </a:lnTo>
                  <a:lnTo>
                    <a:pt x="1653" y="4197"/>
                  </a:lnTo>
                  <a:cubicBezTo>
                    <a:pt x="1677" y="4197"/>
                    <a:pt x="1677" y="4173"/>
                    <a:pt x="1677" y="4149"/>
                  </a:cubicBezTo>
                  <a:cubicBezTo>
                    <a:pt x="1628" y="4100"/>
                    <a:pt x="1604" y="4027"/>
                    <a:pt x="1556" y="3979"/>
                  </a:cubicBezTo>
                  <a:cubicBezTo>
                    <a:pt x="1544" y="3967"/>
                    <a:pt x="1532" y="3963"/>
                    <a:pt x="1520" y="3963"/>
                  </a:cubicBezTo>
                  <a:close/>
                  <a:moveTo>
                    <a:pt x="1722" y="4285"/>
                  </a:moveTo>
                  <a:cubicBezTo>
                    <a:pt x="1716" y="4285"/>
                    <a:pt x="1708" y="4287"/>
                    <a:pt x="1701" y="4295"/>
                  </a:cubicBezTo>
                  <a:cubicBezTo>
                    <a:pt x="1677" y="4295"/>
                    <a:pt x="1653" y="4319"/>
                    <a:pt x="1677" y="4343"/>
                  </a:cubicBezTo>
                  <a:cubicBezTo>
                    <a:pt x="1701" y="4416"/>
                    <a:pt x="1726" y="4465"/>
                    <a:pt x="1726" y="4513"/>
                  </a:cubicBezTo>
                  <a:cubicBezTo>
                    <a:pt x="1726" y="4537"/>
                    <a:pt x="1750" y="4562"/>
                    <a:pt x="1774" y="4562"/>
                  </a:cubicBezTo>
                  <a:cubicBezTo>
                    <a:pt x="1799" y="4562"/>
                    <a:pt x="1823" y="4513"/>
                    <a:pt x="1823" y="4489"/>
                  </a:cubicBezTo>
                  <a:cubicBezTo>
                    <a:pt x="1799" y="4440"/>
                    <a:pt x="1774" y="4367"/>
                    <a:pt x="1750" y="4319"/>
                  </a:cubicBezTo>
                  <a:cubicBezTo>
                    <a:pt x="1750" y="4302"/>
                    <a:pt x="1738" y="4285"/>
                    <a:pt x="1722" y="4285"/>
                  </a:cubicBezTo>
                  <a:close/>
                  <a:moveTo>
                    <a:pt x="1799" y="4635"/>
                  </a:moveTo>
                  <a:cubicBezTo>
                    <a:pt x="1774" y="4659"/>
                    <a:pt x="1750" y="4683"/>
                    <a:pt x="1750" y="4708"/>
                  </a:cubicBezTo>
                  <a:lnTo>
                    <a:pt x="1750" y="4780"/>
                  </a:lnTo>
                  <a:lnTo>
                    <a:pt x="1750" y="4878"/>
                  </a:lnTo>
                  <a:cubicBezTo>
                    <a:pt x="1750" y="4902"/>
                    <a:pt x="1774" y="4926"/>
                    <a:pt x="1799" y="4926"/>
                  </a:cubicBezTo>
                  <a:cubicBezTo>
                    <a:pt x="1823" y="4926"/>
                    <a:pt x="1847" y="4902"/>
                    <a:pt x="1847" y="4878"/>
                  </a:cubicBezTo>
                  <a:lnTo>
                    <a:pt x="1847" y="4780"/>
                  </a:lnTo>
                  <a:lnTo>
                    <a:pt x="1847" y="4683"/>
                  </a:lnTo>
                  <a:cubicBezTo>
                    <a:pt x="1847" y="4659"/>
                    <a:pt x="1823" y="4635"/>
                    <a:pt x="1799" y="4635"/>
                  </a:cubicBezTo>
                  <a:close/>
                  <a:moveTo>
                    <a:pt x="1799" y="5023"/>
                  </a:moveTo>
                  <a:cubicBezTo>
                    <a:pt x="1774" y="5023"/>
                    <a:pt x="1750" y="5023"/>
                    <a:pt x="1750" y="5048"/>
                  </a:cubicBezTo>
                  <a:cubicBezTo>
                    <a:pt x="1726" y="5096"/>
                    <a:pt x="1726" y="5145"/>
                    <a:pt x="1726" y="5169"/>
                  </a:cubicBezTo>
                  <a:cubicBezTo>
                    <a:pt x="1701" y="5193"/>
                    <a:pt x="1726" y="5218"/>
                    <a:pt x="1750" y="5242"/>
                  </a:cubicBezTo>
                  <a:cubicBezTo>
                    <a:pt x="1774" y="5242"/>
                    <a:pt x="1799" y="5218"/>
                    <a:pt x="1799" y="5193"/>
                  </a:cubicBezTo>
                  <a:cubicBezTo>
                    <a:pt x="1823" y="5169"/>
                    <a:pt x="1823" y="5121"/>
                    <a:pt x="1823" y="5072"/>
                  </a:cubicBezTo>
                  <a:cubicBezTo>
                    <a:pt x="1847" y="5048"/>
                    <a:pt x="1823" y="5023"/>
                    <a:pt x="1799" y="50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7" name="Google Shape;209;p6"/>
          <p:cNvGrpSpPr>
            <a:grpSpLocks/>
          </p:cNvGrpSpPr>
          <p:nvPr/>
        </p:nvGrpSpPr>
        <p:grpSpPr bwMode="auto">
          <a:xfrm flipH="1">
            <a:off x="11041063" y="5276850"/>
            <a:ext cx="944562" cy="1638300"/>
            <a:chOff x="-1056319" y="1385262"/>
            <a:chExt cx="212940" cy="369285"/>
          </a:xfrm>
        </p:grpSpPr>
        <p:sp>
          <p:nvSpPr>
            <p:cNvPr id="18" name="Google Shape;210;p6"/>
            <p:cNvSpPr/>
            <p:nvPr/>
          </p:nvSpPr>
          <p:spPr>
            <a:xfrm>
              <a:off x="-933207" y="1467564"/>
              <a:ext cx="27199" cy="279111"/>
            </a:xfrm>
            <a:custGeom>
              <a:avLst/>
              <a:gdLst/>
              <a:ahLst/>
              <a:cxnLst/>
              <a:rect l="l" t="t" r="r" b="b"/>
              <a:pathLst>
                <a:path w="705" h="7168" extrusionOk="0">
                  <a:moveTo>
                    <a:pt x="680" y="1"/>
                  </a:moveTo>
                  <a:cubicBezTo>
                    <a:pt x="656" y="1"/>
                    <a:pt x="632" y="25"/>
                    <a:pt x="632" y="50"/>
                  </a:cubicBezTo>
                  <a:cubicBezTo>
                    <a:pt x="608" y="292"/>
                    <a:pt x="0" y="6123"/>
                    <a:pt x="170" y="7119"/>
                  </a:cubicBezTo>
                  <a:cubicBezTo>
                    <a:pt x="170" y="7143"/>
                    <a:pt x="170" y="7167"/>
                    <a:pt x="195" y="7167"/>
                  </a:cubicBezTo>
                  <a:lnTo>
                    <a:pt x="219" y="7167"/>
                  </a:lnTo>
                  <a:cubicBezTo>
                    <a:pt x="243" y="7143"/>
                    <a:pt x="243" y="7119"/>
                    <a:pt x="243" y="7094"/>
                  </a:cubicBezTo>
                  <a:cubicBezTo>
                    <a:pt x="97" y="6123"/>
                    <a:pt x="705" y="122"/>
                    <a:pt x="705" y="74"/>
                  </a:cubicBezTo>
                  <a:cubicBezTo>
                    <a:pt x="705" y="25"/>
                    <a:pt x="705" y="25"/>
                    <a:pt x="6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" name="Google Shape;211;p6"/>
            <p:cNvSpPr/>
            <p:nvPr/>
          </p:nvSpPr>
          <p:spPr>
            <a:xfrm>
              <a:off x="-968280" y="1385262"/>
              <a:ext cx="124901" cy="123811"/>
            </a:xfrm>
            <a:custGeom>
              <a:avLst/>
              <a:gdLst/>
              <a:ahLst/>
              <a:cxnLst/>
              <a:rect l="l" t="t" r="r" b="b"/>
              <a:pathLst>
                <a:path w="3208" h="3183" extrusionOk="0">
                  <a:moveTo>
                    <a:pt x="1555" y="98"/>
                  </a:moveTo>
                  <a:cubicBezTo>
                    <a:pt x="1871" y="171"/>
                    <a:pt x="1871" y="705"/>
                    <a:pt x="1871" y="705"/>
                  </a:cubicBezTo>
                  <a:cubicBezTo>
                    <a:pt x="1871" y="729"/>
                    <a:pt x="1895" y="754"/>
                    <a:pt x="1920" y="754"/>
                  </a:cubicBezTo>
                  <a:cubicBezTo>
                    <a:pt x="1944" y="754"/>
                    <a:pt x="1968" y="754"/>
                    <a:pt x="1968" y="729"/>
                  </a:cubicBezTo>
                  <a:cubicBezTo>
                    <a:pt x="2065" y="535"/>
                    <a:pt x="2260" y="243"/>
                    <a:pt x="2381" y="243"/>
                  </a:cubicBezTo>
                  <a:cubicBezTo>
                    <a:pt x="2405" y="243"/>
                    <a:pt x="2430" y="243"/>
                    <a:pt x="2430" y="268"/>
                  </a:cubicBezTo>
                  <a:cubicBezTo>
                    <a:pt x="2600" y="389"/>
                    <a:pt x="2478" y="802"/>
                    <a:pt x="2405" y="948"/>
                  </a:cubicBezTo>
                  <a:cubicBezTo>
                    <a:pt x="2386" y="988"/>
                    <a:pt x="2414" y="1027"/>
                    <a:pt x="2452" y="1027"/>
                  </a:cubicBezTo>
                  <a:cubicBezTo>
                    <a:pt x="2460" y="1027"/>
                    <a:pt x="2469" y="1025"/>
                    <a:pt x="2478" y="1021"/>
                  </a:cubicBezTo>
                  <a:cubicBezTo>
                    <a:pt x="2600" y="972"/>
                    <a:pt x="2745" y="924"/>
                    <a:pt x="2891" y="924"/>
                  </a:cubicBezTo>
                  <a:cubicBezTo>
                    <a:pt x="2940" y="924"/>
                    <a:pt x="3013" y="924"/>
                    <a:pt x="3061" y="972"/>
                  </a:cubicBezTo>
                  <a:cubicBezTo>
                    <a:pt x="3061" y="972"/>
                    <a:pt x="3061" y="996"/>
                    <a:pt x="3061" y="996"/>
                  </a:cubicBezTo>
                  <a:cubicBezTo>
                    <a:pt x="3037" y="1142"/>
                    <a:pt x="2745" y="1409"/>
                    <a:pt x="2551" y="1580"/>
                  </a:cubicBezTo>
                  <a:cubicBezTo>
                    <a:pt x="2527" y="1580"/>
                    <a:pt x="2527" y="1604"/>
                    <a:pt x="2527" y="1628"/>
                  </a:cubicBezTo>
                  <a:cubicBezTo>
                    <a:pt x="2551" y="1628"/>
                    <a:pt x="2551" y="1652"/>
                    <a:pt x="2575" y="1652"/>
                  </a:cubicBezTo>
                  <a:cubicBezTo>
                    <a:pt x="2721" y="1652"/>
                    <a:pt x="3134" y="1725"/>
                    <a:pt x="3134" y="1920"/>
                  </a:cubicBezTo>
                  <a:cubicBezTo>
                    <a:pt x="3134" y="2114"/>
                    <a:pt x="2624" y="2163"/>
                    <a:pt x="2430" y="2163"/>
                  </a:cubicBezTo>
                  <a:cubicBezTo>
                    <a:pt x="2430" y="2163"/>
                    <a:pt x="2405" y="2163"/>
                    <a:pt x="2405" y="2187"/>
                  </a:cubicBezTo>
                  <a:cubicBezTo>
                    <a:pt x="2381" y="2211"/>
                    <a:pt x="2381" y="2211"/>
                    <a:pt x="2405" y="2235"/>
                  </a:cubicBezTo>
                  <a:cubicBezTo>
                    <a:pt x="2405" y="2235"/>
                    <a:pt x="2697" y="2551"/>
                    <a:pt x="2527" y="2794"/>
                  </a:cubicBezTo>
                  <a:cubicBezTo>
                    <a:pt x="2503" y="2818"/>
                    <a:pt x="2454" y="2843"/>
                    <a:pt x="2430" y="2843"/>
                  </a:cubicBezTo>
                  <a:cubicBezTo>
                    <a:pt x="2260" y="2843"/>
                    <a:pt x="1992" y="2503"/>
                    <a:pt x="1895" y="2381"/>
                  </a:cubicBezTo>
                  <a:cubicBezTo>
                    <a:pt x="1883" y="2369"/>
                    <a:pt x="1871" y="2363"/>
                    <a:pt x="1862" y="2363"/>
                  </a:cubicBezTo>
                  <a:cubicBezTo>
                    <a:pt x="1853" y="2363"/>
                    <a:pt x="1847" y="2369"/>
                    <a:pt x="1847" y="2381"/>
                  </a:cubicBezTo>
                  <a:cubicBezTo>
                    <a:pt x="1822" y="2381"/>
                    <a:pt x="1798" y="2405"/>
                    <a:pt x="1798" y="2430"/>
                  </a:cubicBezTo>
                  <a:cubicBezTo>
                    <a:pt x="1798" y="2430"/>
                    <a:pt x="1871" y="2964"/>
                    <a:pt x="1579" y="3086"/>
                  </a:cubicBezTo>
                  <a:lnTo>
                    <a:pt x="1507" y="3086"/>
                  </a:lnTo>
                  <a:cubicBezTo>
                    <a:pt x="1312" y="3086"/>
                    <a:pt x="1215" y="2624"/>
                    <a:pt x="1215" y="2454"/>
                  </a:cubicBezTo>
                  <a:cubicBezTo>
                    <a:pt x="1215" y="2430"/>
                    <a:pt x="1191" y="2430"/>
                    <a:pt x="1166" y="2430"/>
                  </a:cubicBezTo>
                  <a:cubicBezTo>
                    <a:pt x="1166" y="2430"/>
                    <a:pt x="1166" y="2454"/>
                    <a:pt x="1166" y="2454"/>
                  </a:cubicBezTo>
                  <a:cubicBezTo>
                    <a:pt x="1045" y="2551"/>
                    <a:pt x="899" y="2624"/>
                    <a:pt x="754" y="2624"/>
                  </a:cubicBezTo>
                  <a:cubicBezTo>
                    <a:pt x="656" y="2624"/>
                    <a:pt x="583" y="2600"/>
                    <a:pt x="511" y="2575"/>
                  </a:cubicBezTo>
                  <a:cubicBezTo>
                    <a:pt x="462" y="2551"/>
                    <a:pt x="413" y="2503"/>
                    <a:pt x="413" y="2454"/>
                  </a:cubicBezTo>
                  <a:cubicBezTo>
                    <a:pt x="389" y="2235"/>
                    <a:pt x="729" y="1871"/>
                    <a:pt x="875" y="1725"/>
                  </a:cubicBezTo>
                  <a:cubicBezTo>
                    <a:pt x="875" y="1701"/>
                    <a:pt x="875" y="1701"/>
                    <a:pt x="875" y="1677"/>
                  </a:cubicBezTo>
                  <a:cubicBezTo>
                    <a:pt x="851" y="1652"/>
                    <a:pt x="826" y="1652"/>
                    <a:pt x="826" y="1652"/>
                  </a:cubicBezTo>
                  <a:lnTo>
                    <a:pt x="705" y="1652"/>
                  </a:lnTo>
                  <a:cubicBezTo>
                    <a:pt x="535" y="1652"/>
                    <a:pt x="195" y="1628"/>
                    <a:pt x="146" y="1409"/>
                  </a:cubicBezTo>
                  <a:cubicBezTo>
                    <a:pt x="122" y="1385"/>
                    <a:pt x="122" y="1361"/>
                    <a:pt x="146" y="1337"/>
                  </a:cubicBezTo>
                  <a:cubicBezTo>
                    <a:pt x="219" y="1215"/>
                    <a:pt x="559" y="1191"/>
                    <a:pt x="826" y="1191"/>
                  </a:cubicBezTo>
                  <a:lnTo>
                    <a:pt x="851" y="1191"/>
                  </a:lnTo>
                  <a:cubicBezTo>
                    <a:pt x="899" y="1167"/>
                    <a:pt x="924" y="1118"/>
                    <a:pt x="875" y="1094"/>
                  </a:cubicBezTo>
                  <a:cubicBezTo>
                    <a:pt x="778" y="1021"/>
                    <a:pt x="511" y="778"/>
                    <a:pt x="511" y="608"/>
                  </a:cubicBezTo>
                  <a:cubicBezTo>
                    <a:pt x="511" y="559"/>
                    <a:pt x="511" y="535"/>
                    <a:pt x="535" y="511"/>
                  </a:cubicBezTo>
                  <a:cubicBezTo>
                    <a:pt x="583" y="486"/>
                    <a:pt x="608" y="462"/>
                    <a:pt x="656" y="462"/>
                  </a:cubicBezTo>
                  <a:cubicBezTo>
                    <a:pt x="899" y="511"/>
                    <a:pt x="1118" y="632"/>
                    <a:pt x="1312" y="778"/>
                  </a:cubicBezTo>
                  <a:lnTo>
                    <a:pt x="1361" y="778"/>
                  </a:lnTo>
                  <a:cubicBezTo>
                    <a:pt x="1385" y="754"/>
                    <a:pt x="1385" y="754"/>
                    <a:pt x="1385" y="729"/>
                  </a:cubicBezTo>
                  <a:cubicBezTo>
                    <a:pt x="1361" y="608"/>
                    <a:pt x="1337" y="268"/>
                    <a:pt x="1434" y="146"/>
                  </a:cubicBezTo>
                  <a:cubicBezTo>
                    <a:pt x="1458" y="98"/>
                    <a:pt x="1507" y="98"/>
                    <a:pt x="1555" y="98"/>
                  </a:cubicBezTo>
                  <a:close/>
                  <a:moveTo>
                    <a:pt x="1531" y="1"/>
                  </a:moveTo>
                  <a:cubicBezTo>
                    <a:pt x="1458" y="1"/>
                    <a:pt x="1385" y="25"/>
                    <a:pt x="1337" y="73"/>
                  </a:cubicBezTo>
                  <a:cubicBezTo>
                    <a:pt x="1239" y="243"/>
                    <a:pt x="1215" y="438"/>
                    <a:pt x="1239" y="632"/>
                  </a:cubicBezTo>
                  <a:cubicBezTo>
                    <a:pt x="1069" y="486"/>
                    <a:pt x="875" y="389"/>
                    <a:pt x="632" y="365"/>
                  </a:cubicBezTo>
                  <a:cubicBezTo>
                    <a:pt x="583" y="365"/>
                    <a:pt x="511" y="389"/>
                    <a:pt x="462" y="413"/>
                  </a:cubicBezTo>
                  <a:cubicBezTo>
                    <a:pt x="413" y="462"/>
                    <a:pt x="389" y="535"/>
                    <a:pt x="389" y="584"/>
                  </a:cubicBezTo>
                  <a:cubicBezTo>
                    <a:pt x="438" y="778"/>
                    <a:pt x="559" y="948"/>
                    <a:pt x="705" y="1069"/>
                  </a:cubicBezTo>
                  <a:cubicBezTo>
                    <a:pt x="511" y="1069"/>
                    <a:pt x="171" y="1118"/>
                    <a:pt x="49" y="1264"/>
                  </a:cubicBezTo>
                  <a:cubicBezTo>
                    <a:pt x="0" y="1312"/>
                    <a:pt x="0" y="1361"/>
                    <a:pt x="0" y="1434"/>
                  </a:cubicBezTo>
                  <a:cubicBezTo>
                    <a:pt x="73" y="1701"/>
                    <a:pt x="462" y="1725"/>
                    <a:pt x="681" y="1725"/>
                  </a:cubicBezTo>
                  <a:cubicBezTo>
                    <a:pt x="511" y="1895"/>
                    <a:pt x="243" y="2211"/>
                    <a:pt x="268" y="2454"/>
                  </a:cubicBezTo>
                  <a:cubicBezTo>
                    <a:pt x="292" y="2527"/>
                    <a:pt x="341" y="2600"/>
                    <a:pt x="413" y="2624"/>
                  </a:cubicBezTo>
                  <a:cubicBezTo>
                    <a:pt x="511" y="2673"/>
                    <a:pt x="608" y="2697"/>
                    <a:pt x="705" y="2697"/>
                  </a:cubicBezTo>
                  <a:cubicBezTo>
                    <a:pt x="851" y="2697"/>
                    <a:pt x="996" y="2648"/>
                    <a:pt x="1118" y="2551"/>
                  </a:cubicBezTo>
                  <a:cubicBezTo>
                    <a:pt x="1166" y="2746"/>
                    <a:pt x="1264" y="3183"/>
                    <a:pt x="1507" y="3183"/>
                  </a:cubicBezTo>
                  <a:cubicBezTo>
                    <a:pt x="1531" y="3183"/>
                    <a:pt x="1579" y="3183"/>
                    <a:pt x="1604" y="3159"/>
                  </a:cubicBezTo>
                  <a:cubicBezTo>
                    <a:pt x="1822" y="3037"/>
                    <a:pt x="1944" y="2794"/>
                    <a:pt x="1895" y="2551"/>
                  </a:cubicBezTo>
                  <a:lnTo>
                    <a:pt x="1895" y="2551"/>
                  </a:lnTo>
                  <a:cubicBezTo>
                    <a:pt x="2041" y="2721"/>
                    <a:pt x="2260" y="2940"/>
                    <a:pt x="2430" y="2940"/>
                  </a:cubicBezTo>
                  <a:cubicBezTo>
                    <a:pt x="2503" y="2940"/>
                    <a:pt x="2551" y="2916"/>
                    <a:pt x="2600" y="2867"/>
                  </a:cubicBezTo>
                  <a:cubicBezTo>
                    <a:pt x="2697" y="2648"/>
                    <a:pt x="2673" y="2405"/>
                    <a:pt x="2527" y="2260"/>
                  </a:cubicBezTo>
                  <a:cubicBezTo>
                    <a:pt x="2745" y="2235"/>
                    <a:pt x="3207" y="2163"/>
                    <a:pt x="3207" y="1920"/>
                  </a:cubicBezTo>
                  <a:cubicBezTo>
                    <a:pt x="3207" y="1677"/>
                    <a:pt x="2867" y="1604"/>
                    <a:pt x="2673" y="1580"/>
                  </a:cubicBezTo>
                  <a:cubicBezTo>
                    <a:pt x="2818" y="1434"/>
                    <a:pt x="3134" y="1191"/>
                    <a:pt x="3134" y="1021"/>
                  </a:cubicBezTo>
                  <a:cubicBezTo>
                    <a:pt x="3134" y="972"/>
                    <a:pt x="3110" y="948"/>
                    <a:pt x="3086" y="899"/>
                  </a:cubicBezTo>
                  <a:cubicBezTo>
                    <a:pt x="3037" y="851"/>
                    <a:pt x="2940" y="826"/>
                    <a:pt x="2867" y="826"/>
                  </a:cubicBezTo>
                  <a:cubicBezTo>
                    <a:pt x="2745" y="826"/>
                    <a:pt x="2624" y="851"/>
                    <a:pt x="2503" y="899"/>
                  </a:cubicBezTo>
                  <a:cubicBezTo>
                    <a:pt x="2551" y="729"/>
                    <a:pt x="2648" y="341"/>
                    <a:pt x="2478" y="195"/>
                  </a:cubicBezTo>
                  <a:cubicBezTo>
                    <a:pt x="2430" y="171"/>
                    <a:pt x="2405" y="146"/>
                    <a:pt x="2357" y="146"/>
                  </a:cubicBezTo>
                  <a:cubicBezTo>
                    <a:pt x="2187" y="146"/>
                    <a:pt x="2017" y="389"/>
                    <a:pt x="1920" y="559"/>
                  </a:cubicBezTo>
                  <a:cubicBezTo>
                    <a:pt x="1895" y="365"/>
                    <a:pt x="1798" y="73"/>
                    <a:pt x="15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" name="Google Shape;212;p6"/>
            <p:cNvSpPr/>
            <p:nvPr/>
          </p:nvSpPr>
          <p:spPr>
            <a:xfrm>
              <a:off x="-990111" y="1535195"/>
              <a:ext cx="60482" cy="203966"/>
            </a:xfrm>
            <a:custGeom>
              <a:avLst/>
              <a:gdLst/>
              <a:ahLst/>
              <a:cxnLst/>
              <a:rect l="l" t="t" r="r" b="b"/>
              <a:pathLst>
                <a:path w="1556" h="5234" extrusionOk="0">
                  <a:moveTo>
                    <a:pt x="70" y="1"/>
                  </a:moveTo>
                  <a:cubicBezTo>
                    <a:pt x="64" y="1"/>
                    <a:pt x="56" y="4"/>
                    <a:pt x="49" y="11"/>
                  </a:cubicBezTo>
                  <a:cubicBezTo>
                    <a:pt x="25" y="11"/>
                    <a:pt x="1" y="35"/>
                    <a:pt x="25" y="60"/>
                  </a:cubicBezTo>
                  <a:cubicBezTo>
                    <a:pt x="49" y="108"/>
                    <a:pt x="1458" y="3290"/>
                    <a:pt x="948" y="5185"/>
                  </a:cubicBezTo>
                  <a:cubicBezTo>
                    <a:pt x="948" y="5210"/>
                    <a:pt x="948" y="5234"/>
                    <a:pt x="972" y="5234"/>
                  </a:cubicBezTo>
                  <a:cubicBezTo>
                    <a:pt x="1021" y="5234"/>
                    <a:pt x="1045" y="5234"/>
                    <a:pt x="1045" y="5185"/>
                  </a:cubicBezTo>
                  <a:cubicBezTo>
                    <a:pt x="1555" y="3290"/>
                    <a:pt x="122" y="60"/>
                    <a:pt x="98" y="35"/>
                  </a:cubicBezTo>
                  <a:cubicBezTo>
                    <a:pt x="98" y="18"/>
                    <a:pt x="86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" name="Google Shape;213;p6"/>
            <p:cNvSpPr/>
            <p:nvPr/>
          </p:nvSpPr>
          <p:spPr>
            <a:xfrm>
              <a:off x="-1056319" y="1471858"/>
              <a:ext cx="125975" cy="123453"/>
            </a:xfrm>
            <a:custGeom>
              <a:avLst/>
              <a:gdLst/>
              <a:ahLst/>
              <a:cxnLst/>
              <a:rect l="l" t="t" r="r" b="b"/>
              <a:pathLst>
                <a:path w="3232" h="3168" extrusionOk="0">
                  <a:moveTo>
                    <a:pt x="1513" y="97"/>
                  </a:moveTo>
                  <a:cubicBezTo>
                    <a:pt x="1527" y="97"/>
                    <a:pt x="1541" y="99"/>
                    <a:pt x="1555" y="107"/>
                  </a:cubicBezTo>
                  <a:cubicBezTo>
                    <a:pt x="1871" y="155"/>
                    <a:pt x="1895" y="714"/>
                    <a:pt x="1895" y="714"/>
                  </a:cubicBezTo>
                  <a:cubicBezTo>
                    <a:pt x="1895" y="738"/>
                    <a:pt x="1895" y="738"/>
                    <a:pt x="1919" y="738"/>
                  </a:cubicBezTo>
                  <a:cubicBezTo>
                    <a:pt x="1926" y="745"/>
                    <a:pt x="1934" y="748"/>
                    <a:pt x="1940" y="748"/>
                  </a:cubicBezTo>
                  <a:cubicBezTo>
                    <a:pt x="1956" y="748"/>
                    <a:pt x="1968" y="731"/>
                    <a:pt x="1968" y="714"/>
                  </a:cubicBezTo>
                  <a:cubicBezTo>
                    <a:pt x="2065" y="544"/>
                    <a:pt x="2259" y="228"/>
                    <a:pt x="2381" y="228"/>
                  </a:cubicBezTo>
                  <a:cubicBezTo>
                    <a:pt x="2405" y="228"/>
                    <a:pt x="2430" y="252"/>
                    <a:pt x="2454" y="252"/>
                  </a:cubicBezTo>
                  <a:cubicBezTo>
                    <a:pt x="2600" y="398"/>
                    <a:pt x="2478" y="811"/>
                    <a:pt x="2430" y="957"/>
                  </a:cubicBezTo>
                  <a:cubicBezTo>
                    <a:pt x="2405" y="957"/>
                    <a:pt x="2405" y="981"/>
                    <a:pt x="2430" y="1005"/>
                  </a:cubicBezTo>
                  <a:lnTo>
                    <a:pt x="2478" y="1005"/>
                  </a:lnTo>
                  <a:cubicBezTo>
                    <a:pt x="2600" y="933"/>
                    <a:pt x="2745" y="908"/>
                    <a:pt x="2891" y="908"/>
                  </a:cubicBezTo>
                  <a:cubicBezTo>
                    <a:pt x="2940" y="908"/>
                    <a:pt x="3013" y="908"/>
                    <a:pt x="3061" y="957"/>
                  </a:cubicBezTo>
                  <a:cubicBezTo>
                    <a:pt x="3061" y="957"/>
                    <a:pt x="3061" y="981"/>
                    <a:pt x="3061" y="981"/>
                  </a:cubicBezTo>
                  <a:cubicBezTo>
                    <a:pt x="3037" y="1127"/>
                    <a:pt x="2745" y="1394"/>
                    <a:pt x="2551" y="1540"/>
                  </a:cubicBezTo>
                  <a:cubicBezTo>
                    <a:pt x="2551" y="1564"/>
                    <a:pt x="2527" y="1588"/>
                    <a:pt x="2527" y="1588"/>
                  </a:cubicBezTo>
                  <a:cubicBezTo>
                    <a:pt x="2551" y="1613"/>
                    <a:pt x="2551" y="1637"/>
                    <a:pt x="2575" y="1637"/>
                  </a:cubicBezTo>
                  <a:cubicBezTo>
                    <a:pt x="2575" y="1637"/>
                    <a:pt x="3134" y="1710"/>
                    <a:pt x="3134" y="1904"/>
                  </a:cubicBezTo>
                  <a:cubicBezTo>
                    <a:pt x="3134" y="2099"/>
                    <a:pt x="2624" y="2147"/>
                    <a:pt x="2454" y="2147"/>
                  </a:cubicBezTo>
                  <a:cubicBezTo>
                    <a:pt x="2430" y="2147"/>
                    <a:pt x="2405" y="2147"/>
                    <a:pt x="2405" y="2171"/>
                  </a:cubicBezTo>
                  <a:cubicBezTo>
                    <a:pt x="2381" y="2171"/>
                    <a:pt x="2381" y="2196"/>
                    <a:pt x="2405" y="2220"/>
                  </a:cubicBezTo>
                  <a:cubicBezTo>
                    <a:pt x="2405" y="2220"/>
                    <a:pt x="2697" y="2536"/>
                    <a:pt x="2527" y="2779"/>
                  </a:cubicBezTo>
                  <a:cubicBezTo>
                    <a:pt x="2502" y="2803"/>
                    <a:pt x="2478" y="2827"/>
                    <a:pt x="2430" y="2827"/>
                  </a:cubicBezTo>
                  <a:cubicBezTo>
                    <a:pt x="2259" y="2827"/>
                    <a:pt x="1992" y="2487"/>
                    <a:pt x="1895" y="2341"/>
                  </a:cubicBezTo>
                  <a:cubicBezTo>
                    <a:pt x="1895" y="2341"/>
                    <a:pt x="1884" y="2331"/>
                    <a:pt x="1870" y="2331"/>
                  </a:cubicBezTo>
                  <a:cubicBezTo>
                    <a:pt x="1863" y="2331"/>
                    <a:pt x="1855" y="2333"/>
                    <a:pt x="1846" y="2341"/>
                  </a:cubicBezTo>
                  <a:cubicBezTo>
                    <a:pt x="1822" y="2341"/>
                    <a:pt x="1822" y="2366"/>
                    <a:pt x="1822" y="2390"/>
                  </a:cubicBezTo>
                  <a:cubicBezTo>
                    <a:pt x="1822" y="2390"/>
                    <a:pt x="1895" y="2924"/>
                    <a:pt x="1579" y="3046"/>
                  </a:cubicBezTo>
                  <a:lnTo>
                    <a:pt x="1531" y="3046"/>
                  </a:lnTo>
                  <a:cubicBezTo>
                    <a:pt x="1336" y="3046"/>
                    <a:pt x="1239" y="2609"/>
                    <a:pt x="1215" y="2439"/>
                  </a:cubicBezTo>
                  <a:cubicBezTo>
                    <a:pt x="1215" y="2414"/>
                    <a:pt x="1191" y="2414"/>
                    <a:pt x="1191" y="2414"/>
                  </a:cubicBezTo>
                  <a:lnTo>
                    <a:pt x="1142" y="2414"/>
                  </a:lnTo>
                  <a:cubicBezTo>
                    <a:pt x="1021" y="2512"/>
                    <a:pt x="875" y="2584"/>
                    <a:pt x="705" y="2584"/>
                  </a:cubicBezTo>
                  <a:cubicBezTo>
                    <a:pt x="632" y="2584"/>
                    <a:pt x="535" y="2560"/>
                    <a:pt x="462" y="2536"/>
                  </a:cubicBezTo>
                  <a:cubicBezTo>
                    <a:pt x="413" y="2512"/>
                    <a:pt x="389" y="2463"/>
                    <a:pt x="365" y="2414"/>
                  </a:cubicBezTo>
                  <a:cubicBezTo>
                    <a:pt x="340" y="2220"/>
                    <a:pt x="705" y="1831"/>
                    <a:pt x="826" y="1686"/>
                  </a:cubicBezTo>
                  <a:cubicBezTo>
                    <a:pt x="851" y="1661"/>
                    <a:pt x="826" y="1613"/>
                    <a:pt x="802" y="1613"/>
                  </a:cubicBezTo>
                  <a:lnTo>
                    <a:pt x="656" y="1613"/>
                  </a:lnTo>
                  <a:cubicBezTo>
                    <a:pt x="510" y="1613"/>
                    <a:pt x="170" y="1588"/>
                    <a:pt x="122" y="1394"/>
                  </a:cubicBezTo>
                  <a:cubicBezTo>
                    <a:pt x="122" y="1370"/>
                    <a:pt x="122" y="1345"/>
                    <a:pt x="146" y="1321"/>
                  </a:cubicBezTo>
                  <a:cubicBezTo>
                    <a:pt x="219" y="1200"/>
                    <a:pt x="559" y="1175"/>
                    <a:pt x="826" y="1175"/>
                  </a:cubicBezTo>
                  <a:lnTo>
                    <a:pt x="875" y="1175"/>
                  </a:lnTo>
                  <a:cubicBezTo>
                    <a:pt x="875" y="1175"/>
                    <a:pt x="899" y="1151"/>
                    <a:pt x="923" y="1151"/>
                  </a:cubicBezTo>
                  <a:cubicBezTo>
                    <a:pt x="923" y="1127"/>
                    <a:pt x="899" y="1103"/>
                    <a:pt x="899" y="1078"/>
                  </a:cubicBezTo>
                  <a:cubicBezTo>
                    <a:pt x="802" y="1005"/>
                    <a:pt x="510" y="762"/>
                    <a:pt x="510" y="592"/>
                  </a:cubicBezTo>
                  <a:cubicBezTo>
                    <a:pt x="510" y="568"/>
                    <a:pt x="535" y="520"/>
                    <a:pt x="559" y="495"/>
                  </a:cubicBezTo>
                  <a:cubicBezTo>
                    <a:pt x="583" y="471"/>
                    <a:pt x="632" y="471"/>
                    <a:pt x="680" y="471"/>
                  </a:cubicBezTo>
                  <a:cubicBezTo>
                    <a:pt x="899" y="520"/>
                    <a:pt x="1142" y="617"/>
                    <a:pt x="1312" y="762"/>
                  </a:cubicBezTo>
                  <a:cubicBezTo>
                    <a:pt x="1324" y="775"/>
                    <a:pt x="1336" y="781"/>
                    <a:pt x="1345" y="781"/>
                  </a:cubicBezTo>
                  <a:cubicBezTo>
                    <a:pt x="1355" y="781"/>
                    <a:pt x="1361" y="775"/>
                    <a:pt x="1361" y="762"/>
                  </a:cubicBezTo>
                  <a:cubicBezTo>
                    <a:pt x="1385" y="762"/>
                    <a:pt x="1409" y="738"/>
                    <a:pt x="1385" y="714"/>
                  </a:cubicBezTo>
                  <a:cubicBezTo>
                    <a:pt x="1361" y="592"/>
                    <a:pt x="1336" y="252"/>
                    <a:pt x="1434" y="131"/>
                  </a:cubicBezTo>
                  <a:cubicBezTo>
                    <a:pt x="1451" y="114"/>
                    <a:pt x="1480" y="97"/>
                    <a:pt x="1513" y="97"/>
                  </a:cubicBezTo>
                  <a:close/>
                  <a:moveTo>
                    <a:pt x="1497" y="0"/>
                  </a:moveTo>
                  <a:cubicBezTo>
                    <a:pt x="1437" y="0"/>
                    <a:pt x="1373" y="28"/>
                    <a:pt x="1336" y="82"/>
                  </a:cubicBezTo>
                  <a:cubicBezTo>
                    <a:pt x="1263" y="252"/>
                    <a:pt x="1215" y="447"/>
                    <a:pt x="1263" y="617"/>
                  </a:cubicBezTo>
                  <a:cubicBezTo>
                    <a:pt x="1093" y="471"/>
                    <a:pt x="875" y="398"/>
                    <a:pt x="656" y="349"/>
                  </a:cubicBezTo>
                  <a:cubicBezTo>
                    <a:pt x="583" y="349"/>
                    <a:pt x="535" y="374"/>
                    <a:pt x="462" y="422"/>
                  </a:cubicBezTo>
                  <a:cubicBezTo>
                    <a:pt x="413" y="447"/>
                    <a:pt x="389" y="520"/>
                    <a:pt x="389" y="568"/>
                  </a:cubicBezTo>
                  <a:cubicBezTo>
                    <a:pt x="413" y="762"/>
                    <a:pt x="608" y="957"/>
                    <a:pt x="729" y="1054"/>
                  </a:cubicBezTo>
                  <a:cubicBezTo>
                    <a:pt x="510" y="1078"/>
                    <a:pt x="170" y="1103"/>
                    <a:pt x="49" y="1248"/>
                  </a:cubicBezTo>
                  <a:cubicBezTo>
                    <a:pt x="25" y="1297"/>
                    <a:pt x="0" y="1370"/>
                    <a:pt x="25" y="1418"/>
                  </a:cubicBezTo>
                  <a:cubicBezTo>
                    <a:pt x="73" y="1686"/>
                    <a:pt x="462" y="1710"/>
                    <a:pt x="680" y="1710"/>
                  </a:cubicBezTo>
                  <a:cubicBezTo>
                    <a:pt x="535" y="1880"/>
                    <a:pt x="243" y="2220"/>
                    <a:pt x="292" y="2439"/>
                  </a:cubicBezTo>
                  <a:cubicBezTo>
                    <a:pt x="292" y="2536"/>
                    <a:pt x="340" y="2584"/>
                    <a:pt x="438" y="2633"/>
                  </a:cubicBezTo>
                  <a:cubicBezTo>
                    <a:pt x="510" y="2682"/>
                    <a:pt x="608" y="2706"/>
                    <a:pt x="705" y="2706"/>
                  </a:cubicBezTo>
                  <a:cubicBezTo>
                    <a:pt x="875" y="2682"/>
                    <a:pt x="1021" y="2633"/>
                    <a:pt x="1142" y="2560"/>
                  </a:cubicBezTo>
                  <a:cubicBezTo>
                    <a:pt x="1166" y="2730"/>
                    <a:pt x="1263" y="3167"/>
                    <a:pt x="1531" y="3167"/>
                  </a:cubicBezTo>
                  <a:lnTo>
                    <a:pt x="1628" y="3167"/>
                  </a:lnTo>
                  <a:cubicBezTo>
                    <a:pt x="1822" y="3046"/>
                    <a:pt x="1944" y="2803"/>
                    <a:pt x="1919" y="2560"/>
                  </a:cubicBezTo>
                  <a:lnTo>
                    <a:pt x="1919" y="2560"/>
                  </a:lnTo>
                  <a:cubicBezTo>
                    <a:pt x="2041" y="2706"/>
                    <a:pt x="2259" y="2949"/>
                    <a:pt x="2454" y="2949"/>
                  </a:cubicBezTo>
                  <a:cubicBezTo>
                    <a:pt x="2502" y="2949"/>
                    <a:pt x="2575" y="2900"/>
                    <a:pt x="2600" y="2852"/>
                  </a:cubicBezTo>
                  <a:cubicBezTo>
                    <a:pt x="2721" y="2657"/>
                    <a:pt x="2697" y="2414"/>
                    <a:pt x="2551" y="2244"/>
                  </a:cubicBezTo>
                  <a:cubicBezTo>
                    <a:pt x="2745" y="2220"/>
                    <a:pt x="3231" y="2147"/>
                    <a:pt x="3231" y="1904"/>
                  </a:cubicBezTo>
                  <a:cubicBezTo>
                    <a:pt x="3231" y="1661"/>
                    <a:pt x="2891" y="1588"/>
                    <a:pt x="2697" y="1564"/>
                  </a:cubicBezTo>
                  <a:cubicBezTo>
                    <a:pt x="2842" y="1443"/>
                    <a:pt x="3134" y="1175"/>
                    <a:pt x="3134" y="1005"/>
                  </a:cubicBezTo>
                  <a:cubicBezTo>
                    <a:pt x="3134" y="981"/>
                    <a:pt x="3134" y="933"/>
                    <a:pt x="3110" y="908"/>
                  </a:cubicBezTo>
                  <a:cubicBezTo>
                    <a:pt x="3055" y="854"/>
                    <a:pt x="3000" y="826"/>
                    <a:pt x="2935" y="826"/>
                  </a:cubicBezTo>
                  <a:cubicBezTo>
                    <a:pt x="2914" y="826"/>
                    <a:pt x="2891" y="829"/>
                    <a:pt x="2867" y="835"/>
                  </a:cubicBezTo>
                  <a:cubicBezTo>
                    <a:pt x="2745" y="835"/>
                    <a:pt x="2624" y="860"/>
                    <a:pt x="2527" y="884"/>
                  </a:cubicBezTo>
                  <a:cubicBezTo>
                    <a:pt x="2575" y="714"/>
                    <a:pt x="2672" y="349"/>
                    <a:pt x="2478" y="179"/>
                  </a:cubicBezTo>
                  <a:cubicBezTo>
                    <a:pt x="2454" y="155"/>
                    <a:pt x="2405" y="155"/>
                    <a:pt x="2381" y="131"/>
                  </a:cubicBezTo>
                  <a:cubicBezTo>
                    <a:pt x="2211" y="131"/>
                    <a:pt x="2041" y="374"/>
                    <a:pt x="1944" y="544"/>
                  </a:cubicBezTo>
                  <a:cubicBezTo>
                    <a:pt x="1919" y="349"/>
                    <a:pt x="1822" y="58"/>
                    <a:pt x="1555" y="9"/>
                  </a:cubicBezTo>
                  <a:cubicBezTo>
                    <a:pt x="1537" y="3"/>
                    <a:pt x="1517" y="0"/>
                    <a:pt x="14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" name="Google Shape;214;p6"/>
            <p:cNvSpPr/>
            <p:nvPr/>
          </p:nvSpPr>
          <p:spPr>
            <a:xfrm>
              <a:off x="-933207" y="1418541"/>
              <a:ext cx="55830" cy="54749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29" y="1"/>
                  </a:moveTo>
                  <a:cubicBezTo>
                    <a:pt x="340" y="1"/>
                    <a:pt x="0" y="317"/>
                    <a:pt x="0" y="705"/>
                  </a:cubicBezTo>
                  <a:cubicBezTo>
                    <a:pt x="0" y="1094"/>
                    <a:pt x="340" y="1410"/>
                    <a:pt x="729" y="1410"/>
                  </a:cubicBezTo>
                  <a:cubicBezTo>
                    <a:pt x="1118" y="1410"/>
                    <a:pt x="1434" y="1094"/>
                    <a:pt x="1434" y="705"/>
                  </a:cubicBezTo>
                  <a:cubicBezTo>
                    <a:pt x="1434" y="317"/>
                    <a:pt x="1118" y="1"/>
                    <a:pt x="72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" name="Google Shape;215;p6"/>
            <p:cNvSpPr/>
            <p:nvPr/>
          </p:nvSpPr>
          <p:spPr>
            <a:xfrm>
              <a:off x="-1021247" y="1507284"/>
              <a:ext cx="55830" cy="55106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05" y="0"/>
                  </a:moveTo>
                  <a:cubicBezTo>
                    <a:pt x="316" y="0"/>
                    <a:pt x="0" y="316"/>
                    <a:pt x="0" y="705"/>
                  </a:cubicBezTo>
                  <a:cubicBezTo>
                    <a:pt x="0" y="1093"/>
                    <a:pt x="316" y="1409"/>
                    <a:pt x="705" y="1409"/>
                  </a:cubicBezTo>
                  <a:cubicBezTo>
                    <a:pt x="1118" y="1409"/>
                    <a:pt x="1433" y="1093"/>
                    <a:pt x="1433" y="705"/>
                  </a:cubicBezTo>
                  <a:cubicBezTo>
                    <a:pt x="1433" y="316"/>
                    <a:pt x="1118" y="0"/>
                    <a:pt x="70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" name="Google Shape;216;p6"/>
            <p:cNvSpPr/>
            <p:nvPr/>
          </p:nvSpPr>
          <p:spPr>
            <a:xfrm>
              <a:off x="-1029836" y="1690495"/>
              <a:ext cx="173573" cy="64052"/>
            </a:xfrm>
            <a:custGeom>
              <a:avLst/>
              <a:gdLst/>
              <a:ahLst/>
              <a:cxnLst/>
              <a:rect l="l" t="t" r="r" b="b"/>
              <a:pathLst>
                <a:path w="4460" h="1644" extrusionOk="0">
                  <a:moveTo>
                    <a:pt x="2533" y="0"/>
                  </a:moveTo>
                  <a:cubicBezTo>
                    <a:pt x="2511" y="0"/>
                    <a:pt x="2492" y="11"/>
                    <a:pt x="2478" y="34"/>
                  </a:cubicBezTo>
                  <a:cubicBezTo>
                    <a:pt x="2308" y="253"/>
                    <a:pt x="1920" y="763"/>
                    <a:pt x="1920" y="763"/>
                  </a:cubicBezTo>
                  <a:cubicBezTo>
                    <a:pt x="1920" y="763"/>
                    <a:pt x="1830" y="97"/>
                    <a:pt x="1603" y="97"/>
                  </a:cubicBezTo>
                  <a:cubicBezTo>
                    <a:pt x="1567" y="97"/>
                    <a:pt x="1526" y="115"/>
                    <a:pt x="1482" y="156"/>
                  </a:cubicBezTo>
                  <a:cubicBezTo>
                    <a:pt x="1288" y="350"/>
                    <a:pt x="1094" y="544"/>
                    <a:pt x="924" y="739"/>
                  </a:cubicBezTo>
                  <a:cubicBezTo>
                    <a:pt x="924" y="739"/>
                    <a:pt x="672" y="73"/>
                    <a:pt x="493" y="73"/>
                  </a:cubicBezTo>
                  <a:cubicBezTo>
                    <a:pt x="464" y="73"/>
                    <a:pt x="437" y="91"/>
                    <a:pt x="413" y="131"/>
                  </a:cubicBezTo>
                  <a:cubicBezTo>
                    <a:pt x="243" y="617"/>
                    <a:pt x="98" y="1103"/>
                    <a:pt x="0" y="1613"/>
                  </a:cubicBezTo>
                  <a:cubicBezTo>
                    <a:pt x="0" y="1613"/>
                    <a:pt x="1039" y="1644"/>
                    <a:pt x="2099" y="1644"/>
                  </a:cubicBezTo>
                  <a:cubicBezTo>
                    <a:pt x="3158" y="1644"/>
                    <a:pt x="4239" y="1613"/>
                    <a:pt x="4324" y="1492"/>
                  </a:cubicBezTo>
                  <a:cubicBezTo>
                    <a:pt x="4459" y="1289"/>
                    <a:pt x="4115" y="108"/>
                    <a:pt x="3813" y="108"/>
                  </a:cubicBezTo>
                  <a:cubicBezTo>
                    <a:pt x="3789" y="108"/>
                    <a:pt x="3765" y="115"/>
                    <a:pt x="3741" y="131"/>
                  </a:cubicBezTo>
                  <a:cubicBezTo>
                    <a:pt x="3523" y="350"/>
                    <a:pt x="3353" y="642"/>
                    <a:pt x="3280" y="933"/>
                  </a:cubicBezTo>
                  <a:cubicBezTo>
                    <a:pt x="3280" y="933"/>
                    <a:pt x="2744" y="0"/>
                    <a:pt x="25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Google Shape;217;p6"/>
            <p:cNvSpPr/>
            <p:nvPr/>
          </p:nvSpPr>
          <p:spPr>
            <a:xfrm>
              <a:off x="-887041" y="1718764"/>
              <a:ext cx="8589" cy="31489"/>
            </a:xfrm>
            <a:custGeom>
              <a:avLst/>
              <a:gdLst/>
              <a:ahLst/>
              <a:cxnLst/>
              <a:rect l="l" t="t" r="r" b="b"/>
              <a:pathLst>
                <a:path w="220" h="809" extrusionOk="0">
                  <a:moveTo>
                    <a:pt x="159" y="1"/>
                  </a:moveTo>
                  <a:cubicBezTo>
                    <a:pt x="140" y="1"/>
                    <a:pt x="122" y="13"/>
                    <a:pt x="122" y="37"/>
                  </a:cubicBezTo>
                  <a:cubicBezTo>
                    <a:pt x="122" y="256"/>
                    <a:pt x="98" y="499"/>
                    <a:pt x="25" y="741"/>
                  </a:cubicBezTo>
                  <a:cubicBezTo>
                    <a:pt x="1" y="741"/>
                    <a:pt x="1" y="790"/>
                    <a:pt x="25" y="790"/>
                  </a:cubicBezTo>
                  <a:lnTo>
                    <a:pt x="49" y="790"/>
                  </a:lnTo>
                  <a:cubicBezTo>
                    <a:pt x="49" y="802"/>
                    <a:pt x="55" y="808"/>
                    <a:pt x="64" y="808"/>
                  </a:cubicBezTo>
                  <a:cubicBezTo>
                    <a:pt x="73" y="808"/>
                    <a:pt x="86" y="802"/>
                    <a:pt x="98" y="790"/>
                  </a:cubicBezTo>
                  <a:cubicBezTo>
                    <a:pt x="195" y="547"/>
                    <a:pt x="219" y="280"/>
                    <a:pt x="195" y="37"/>
                  </a:cubicBezTo>
                  <a:cubicBezTo>
                    <a:pt x="195" y="13"/>
                    <a:pt x="177" y="1"/>
                    <a:pt x="1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218;p6"/>
            <p:cNvSpPr/>
            <p:nvPr/>
          </p:nvSpPr>
          <p:spPr>
            <a:xfrm>
              <a:off x="-931418" y="1708744"/>
              <a:ext cx="10379" cy="40793"/>
            </a:xfrm>
            <a:custGeom>
              <a:avLst/>
              <a:gdLst/>
              <a:ahLst/>
              <a:cxnLst/>
              <a:rect l="l" t="t" r="r" b="b"/>
              <a:pathLst>
                <a:path w="269" h="1046" extrusionOk="0">
                  <a:moveTo>
                    <a:pt x="147" y="0"/>
                  </a:moveTo>
                  <a:cubicBezTo>
                    <a:pt x="122" y="0"/>
                    <a:pt x="98" y="25"/>
                    <a:pt x="122" y="49"/>
                  </a:cubicBezTo>
                  <a:cubicBezTo>
                    <a:pt x="147" y="365"/>
                    <a:pt x="122" y="875"/>
                    <a:pt x="1" y="948"/>
                  </a:cubicBezTo>
                  <a:cubicBezTo>
                    <a:pt x="1" y="972"/>
                    <a:pt x="1" y="996"/>
                    <a:pt x="1" y="1021"/>
                  </a:cubicBezTo>
                  <a:cubicBezTo>
                    <a:pt x="25" y="1021"/>
                    <a:pt x="25" y="1045"/>
                    <a:pt x="49" y="1045"/>
                  </a:cubicBezTo>
                  <a:lnTo>
                    <a:pt x="74" y="1045"/>
                  </a:lnTo>
                  <a:cubicBezTo>
                    <a:pt x="268" y="924"/>
                    <a:pt x="195" y="195"/>
                    <a:pt x="195" y="49"/>
                  </a:cubicBezTo>
                  <a:cubicBezTo>
                    <a:pt x="195" y="0"/>
                    <a:pt x="171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Google Shape;219;p6"/>
            <p:cNvSpPr/>
            <p:nvPr/>
          </p:nvSpPr>
          <p:spPr>
            <a:xfrm>
              <a:off x="-976869" y="1713396"/>
              <a:ext cx="6800" cy="34352"/>
            </a:xfrm>
            <a:custGeom>
              <a:avLst/>
              <a:gdLst/>
              <a:ahLst/>
              <a:cxnLst/>
              <a:rect l="l" t="t" r="r" b="b"/>
              <a:pathLst>
                <a:path w="171" h="876" extrusionOk="0">
                  <a:moveTo>
                    <a:pt x="122" y="1"/>
                  </a:moveTo>
                  <a:cubicBezTo>
                    <a:pt x="98" y="1"/>
                    <a:pt x="74" y="25"/>
                    <a:pt x="74" y="50"/>
                  </a:cubicBezTo>
                  <a:cubicBezTo>
                    <a:pt x="74" y="317"/>
                    <a:pt x="49" y="560"/>
                    <a:pt x="1" y="827"/>
                  </a:cubicBezTo>
                  <a:cubicBezTo>
                    <a:pt x="1" y="851"/>
                    <a:pt x="1" y="875"/>
                    <a:pt x="49" y="875"/>
                  </a:cubicBezTo>
                  <a:cubicBezTo>
                    <a:pt x="74" y="875"/>
                    <a:pt x="98" y="875"/>
                    <a:pt x="98" y="851"/>
                  </a:cubicBezTo>
                  <a:cubicBezTo>
                    <a:pt x="147" y="584"/>
                    <a:pt x="171" y="317"/>
                    <a:pt x="171" y="50"/>
                  </a:cubicBezTo>
                  <a:cubicBezTo>
                    <a:pt x="171" y="25"/>
                    <a:pt x="147" y="1"/>
                    <a:pt x="1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" name="Google Shape;220;p6"/>
            <p:cNvSpPr/>
            <p:nvPr/>
          </p:nvSpPr>
          <p:spPr>
            <a:xfrm>
              <a:off x="-1015520" y="1710891"/>
              <a:ext cx="10378" cy="35783"/>
            </a:xfrm>
            <a:custGeom>
              <a:avLst/>
              <a:gdLst/>
              <a:ahLst/>
              <a:cxnLst/>
              <a:rect l="l" t="t" r="r" b="b"/>
              <a:pathLst>
                <a:path w="269" h="924" extrusionOk="0">
                  <a:moveTo>
                    <a:pt x="98" y="0"/>
                  </a:moveTo>
                  <a:cubicBezTo>
                    <a:pt x="74" y="0"/>
                    <a:pt x="49" y="0"/>
                    <a:pt x="25" y="24"/>
                  </a:cubicBezTo>
                  <a:cubicBezTo>
                    <a:pt x="1" y="316"/>
                    <a:pt x="49" y="607"/>
                    <a:pt x="171" y="899"/>
                  </a:cubicBezTo>
                  <a:cubicBezTo>
                    <a:pt x="171" y="899"/>
                    <a:pt x="195" y="923"/>
                    <a:pt x="195" y="923"/>
                  </a:cubicBezTo>
                  <a:lnTo>
                    <a:pt x="219" y="923"/>
                  </a:lnTo>
                  <a:cubicBezTo>
                    <a:pt x="244" y="899"/>
                    <a:pt x="268" y="875"/>
                    <a:pt x="244" y="850"/>
                  </a:cubicBezTo>
                  <a:cubicBezTo>
                    <a:pt x="147" y="607"/>
                    <a:pt x="98" y="316"/>
                    <a:pt x="122" y="49"/>
                  </a:cubicBezTo>
                  <a:cubicBezTo>
                    <a:pt x="122" y="24"/>
                    <a:pt x="122" y="0"/>
                    <a:pt x="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9" name="Google Shape;221;p6"/>
          <p:cNvGrpSpPr>
            <a:grpSpLocks/>
          </p:cNvGrpSpPr>
          <p:nvPr/>
        </p:nvGrpSpPr>
        <p:grpSpPr bwMode="auto">
          <a:xfrm flipH="1">
            <a:off x="176213" y="5946775"/>
            <a:ext cx="717550" cy="739775"/>
            <a:chOff x="5294267" y="4624350"/>
            <a:chExt cx="383004" cy="395854"/>
          </a:xfrm>
        </p:grpSpPr>
        <p:sp>
          <p:nvSpPr>
            <p:cNvPr id="30" name="Google Shape;222;p6"/>
            <p:cNvSpPr/>
            <p:nvPr/>
          </p:nvSpPr>
          <p:spPr>
            <a:xfrm>
              <a:off x="5358666" y="4859654"/>
              <a:ext cx="58468" cy="160550"/>
            </a:xfrm>
            <a:custGeom>
              <a:avLst/>
              <a:gdLst/>
              <a:ahLst/>
              <a:cxnLst/>
              <a:rect l="l" t="t" r="r" b="b"/>
              <a:pathLst>
                <a:path w="671" h="1845" extrusionOk="0">
                  <a:moveTo>
                    <a:pt x="106" y="0"/>
                  </a:moveTo>
                  <a:cubicBezTo>
                    <a:pt x="55" y="0"/>
                    <a:pt x="0" y="47"/>
                    <a:pt x="15" y="119"/>
                  </a:cubicBezTo>
                  <a:lnTo>
                    <a:pt x="501" y="1796"/>
                  </a:lnTo>
                  <a:cubicBezTo>
                    <a:pt x="501" y="1820"/>
                    <a:pt x="525" y="1844"/>
                    <a:pt x="573" y="1844"/>
                  </a:cubicBezTo>
                  <a:lnTo>
                    <a:pt x="598" y="1844"/>
                  </a:lnTo>
                  <a:cubicBezTo>
                    <a:pt x="646" y="1844"/>
                    <a:pt x="671" y="1796"/>
                    <a:pt x="646" y="1747"/>
                  </a:cubicBezTo>
                  <a:lnTo>
                    <a:pt x="185" y="71"/>
                  </a:lnTo>
                  <a:cubicBezTo>
                    <a:pt x="175" y="22"/>
                    <a:pt x="141" y="0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" name="Google Shape;223;p6"/>
            <p:cNvSpPr/>
            <p:nvPr/>
          </p:nvSpPr>
          <p:spPr>
            <a:xfrm>
              <a:off x="5294267" y="4894482"/>
              <a:ext cx="175403" cy="68808"/>
            </a:xfrm>
            <a:custGeom>
              <a:avLst/>
              <a:gdLst/>
              <a:ahLst/>
              <a:cxnLst/>
              <a:rect l="l" t="t" r="r" b="b"/>
              <a:pathLst>
                <a:path w="2017" h="788" extrusionOk="0">
                  <a:moveTo>
                    <a:pt x="1934" y="0"/>
                  </a:moveTo>
                  <a:cubicBezTo>
                    <a:pt x="1921" y="0"/>
                    <a:pt x="1908" y="3"/>
                    <a:pt x="1895" y="10"/>
                  </a:cubicBezTo>
                  <a:lnTo>
                    <a:pt x="49" y="617"/>
                  </a:lnTo>
                  <a:cubicBezTo>
                    <a:pt x="25" y="642"/>
                    <a:pt x="1" y="666"/>
                    <a:pt x="1" y="714"/>
                  </a:cubicBezTo>
                  <a:cubicBezTo>
                    <a:pt x="1" y="739"/>
                    <a:pt x="49" y="763"/>
                    <a:pt x="74" y="763"/>
                  </a:cubicBezTo>
                  <a:lnTo>
                    <a:pt x="98" y="787"/>
                  </a:lnTo>
                  <a:lnTo>
                    <a:pt x="1944" y="180"/>
                  </a:lnTo>
                  <a:cubicBezTo>
                    <a:pt x="1993" y="156"/>
                    <a:pt x="2017" y="107"/>
                    <a:pt x="1993" y="59"/>
                  </a:cubicBezTo>
                  <a:cubicBezTo>
                    <a:pt x="1993" y="23"/>
                    <a:pt x="1967" y="0"/>
                    <a:pt x="19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224;p6"/>
            <p:cNvSpPr/>
            <p:nvPr/>
          </p:nvSpPr>
          <p:spPr>
            <a:xfrm>
              <a:off x="5310367" y="4884288"/>
              <a:ext cx="150829" cy="93442"/>
            </a:xfrm>
            <a:custGeom>
              <a:avLst/>
              <a:gdLst/>
              <a:ahLst/>
              <a:cxnLst/>
              <a:rect l="l" t="t" r="r" b="b"/>
              <a:pathLst>
                <a:path w="1734" h="1081" extrusionOk="0">
                  <a:moveTo>
                    <a:pt x="110" y="0"/>
                  </a:moveTo>
                  <a:cubicBezTo>
                    <a:pt x="38" y="0"/>
                    <a:pt x="0" y="92"/>
                    <a:pt x="82" y="133"/>
                  </a:cubicBezTo>
                  <a:lnTo>
                    <a:pt x="1588" y="1080"/>
                  </a:lnTo>
                  <a:lnTo>
                    <a:pt x="1637" y="1080"/>
                  </a:lnTo>
                  <a:cubicBezTo>
                    <a:pt x="1661" y="1080"/>
                    <a:pt x="1685" y="1080"/>
                    <a:pt x="1709" y="1056"/>
                  </a:cubicBezTo>
                  <a:cubicBezTo>
                    <a:pt x="1734" y="1007"/>
                    <a:pt x="1709" y="959"/>
                    <a:pt x="1685" y="935"/>
                  </a:cubicBezTo>
                  <a:lnTo>
                    <a:pt x="155" y="11"/>
                  </a:lnTo>
                  <a:cubicBezTo>
                    <a:pt x="139" y="4"/>
                    <a:pt x="124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" name="Google Shape;225;p6"/>
            <p:cNvSpPr/>
            <p:nvPr/>
          </p:nvSpPr>
          <p:spPr>
            <a:xfrm>
              <a:off x="5340872" y="4845213"/>
              <a:ext cx="97445" cy="158002"/>
            </a:xfrm>
            <a:custGeom>
              <a:avLst/>
              <a:gdLst/>
              <a:ahLst/>
              <a:cxnLst/>
              <a:rect l="l" t="t" r="r" b="b"/>
              <a:pathLst>
                <a:path w="1118" h="1814" extrusionOk="0">
                  <a:moveTo>
                    <a:pt x="1010" y="0"/>
                  </a:moveTo>
                  <a:cubicBezTo>
                    <a:pt x="984" y="0"/>
                    <a:pt x="962" y="12"/>
                    <a:pt x="947" y="41"/>
                  </a:cubicBezTo>
                  <a:lnTo>
                    <a:pt x="24" y="1717"/>
                  </a:lnTo>
                  <a:cubicBezTo>
                    <a:pt x="0" y="1741"/>
                    <a:pt x="24" y="1790"/>
                    <a:pt x="49" y="1814"/>
                  </a:cubicBezTo>
                  <a:lnTo>
                    <a:pt x="97" y="1814"/>
                  </a:lnTo>
                  <a:cubicBezTo>
                    <a:pt x="122" y="1814"/>
                    <a:pt x="146" y="1814"/>
                    <a:pt x="170" y="1790"/>
                  </a:cubicBezTo>
                  <a:lnTo>
                    <a:pt x="1093" y="113"/>
                  </a:lnTo>
                  <a:cubicBezTo>
                    <a:pt x="1118" y="89"/>
                    <a:pt x="1093" y="41"/>
                    <a:pt x="1069" y="16"/>
                  </a:cubicBezTo>
                  <a:cubicBezTo>
                    <a:pt x="1049" y="6"/>
                    <a:pt x="1029" y="0"/>
                    <a:pt x="10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" name="Google Shape;226;p6"/>
            <p:cNvSpPr/>
            <p:nvPr/>
          </p:nvSpPr>
          <p:spPr>
            <a:xfrm>
              <a:off x="5499327" y="4624350"/>
              <a:ext cx="175403" cy="150357"/>
            </a:xfrm>
            <a:custGeom>
              <a:avLst/>
              <a:gdLst/>
              <a:ahLst/>
              <a:cxnLst/>
              <a:rect l="l" t="t" r="r" b="b"/>
              <a:pathLst>
                <a:path w="2017" h="1731" extrusionOk="0">
                  <a:moveTo>
                    <a:pt x="1166" y="175"/>
                  </a:moveTo>
                  <a:cubicBezTo>
                    <a:pt x="1555" y="175"/>
                    <a:pt x="1871" y="467"/>
                    <a:pt x="1871" y="856"/>
                  </a:cubicBezTo>
                  <a:cubicBezTo>
                    <a:pt x="1871" y="1285"/>
                    <a:pt x="1511" y="1569"/>
                    <a:pt x="1144" y="1569"/>
                  </a:cubicBezTo>
                  <a:cubicBezTo>
                    <a:pt x="971" y="1569"/>
                    <a:pt x="796" y="1506"/>
                    <a:pt x="656" y="1366"/>
                  </a:cubicBezTo>
                  <a:cubicBezTo>
                    <a:pt x="219" y="929"/>
                    <a:pt x="534" y="175"/>
                    <a:pt x="1166" y="175"/>
                  </a:cubicBezTo>
                  <a:close/>
                  <a:moveTo>
                    <a:pt x="1142" y="1"/>
                  </a:moveTo>
                  <a:cubicBezTo>
                    <a:pt x="930" y="1"/>
                    <a:pt x="714" y="77"/>
                    <a:pt x="534" y="248"/>
                  </a:cubicBezTo>
                  <a:cubicBezTo>
                    <a:pt x="0" y="807"/>
                    <a:pt x="389" y="1730"/>
                    <a:pt x="1166" y="1730"/>
                  </a:cubicBezTo>
                  <a:cubicBezTo>
                    <a:pt x="1628" y="1730"/>
                    <a:pt x="2016" y="1342"/>
                    <a:pt x="2016" y="856"/>
                  </a:cubicBezTo>
                  <a:cubicBezTo>
                    <a:pt x="2016" y="344"/>
                    <a:pt x="1590" y="1"/>
                    <a:pt x="11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" name="Google Shape;227;p6"/>
            <p:cNvSpPr/>
            <p:nvPr/>
          </p:nvSpPr>
          <p:spPr>
            <a:xfrm>
              <a:off x="5615414" y="4833320"/>
              <a:ext cx="32199" cy="89195"/>
            </a:xfrm>
            <a:custGeom>
              <a:avLst/>
              <a:gdLst/>
              <a:ahLst/>
              <a:cxnLst/>
              <a:rect l="l" t="t" r="r" b="b"/>
              <a:pathLst>
                <a:path w="671" h="1845" extrusionOk="0">
                  <a:moveTo>
                    <a:pt x="106" y="0"/>
                  </a:moveTo>
                  <a:cubicBezTo>
                    <a:pt x="55" y="0"/>
                    <a:pt x="0" y="47"/>
                    <a:pt x="15" y="119"/>
                  </a:cubicBezTo>
                  <a:lnTo>
                    <a:pt x="501" y="1796"/>
                  </a:lnTo>
                  <a:cubicBezTo>
                    <a:pt x="501" y="1820"/>
                    <a:pt x="525" y="1844"/>
                    <a:pt x="573" y="1844"/>
                  </a:cubicBezTo>
                  <a:lnTo>
                    <a:pt x="598" y="1844"/>
                  </a:lnTo>
                  <a:cubicBezTo>
                    <a:pt x="646" y="1844"/>
                    <a:pt x="671" y="1796"/>
                    <a:pt x="646" y="1747"/>
                  </a:cubicBezTo>
                  <a:lnTo>
                    <a:pt x="185" y="71"/>
                  </a:lnTo>
                  <a:cubicBezTo>
                    <a:pt x="175" y="22"/>
                    <a:pt x="141" y="0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" name="Google Shape;228;p6"/>
            <p:cNvSpPr/>
            <p:nvPr/>
          </p:nvSpPr>
          <p:spPr>
            <a:xfrm>
              <a:off x="5579826" y="4852858"/>
              <a:ext cx="97445" cy="38226"/>
            </a:xfrm>
            <a:custGeom>
              <a:avLst/>
              <a:gdLst/>
              <a:ahLst/>
              <a:cxnLst/>
              <a:rect l="l" t="t" r="r" b="b"/>
              <a:pathLst>
                <a:path w="2017" h="788" extrusionOk="0">
                  <a:moveTo>
                    <a:pt x="1934" y="0"/>
                  </a:moveTo>
                  <a:cubicBezTo>
                    <a:pt x="1921" y="0"/>
                    <a:pt x="1908" y="3"/>
                    <a:pt x="1895" y="10"/>
                  </a:cubicBezTo>
                  <a:lnTo>
                    <a:pt x="49" y="617"/>
                  </a:lnTo>
                  <a:cubicBezTo>
                    <a:pt x="25" y="642"/>
                    <a:pt x="1" y="666"/>
                    <a:pt x="1" y="714"/>
                  </a:cubicBezTo>
                  <a:cubicBezTo>
                    <a:pt x="1" y="739"/>
                    <a:pt x="49" y="763"/>
                    <a:pt x="74" y="763"/>
                  </a:cubicBezTo>
                  <a:lnTo>
                    <a:pt x="98" y="787"/>
                  </a:lnTo>
                  <a:lnTo>
                    <a:pt x="1944" y="180"/>
                  </a:lnTo>
                  <a:cubicBezTo>
                    <a:pt x="1993" y="156"/>
                    <a:pt x="2017" y="107"/>
                    <a:pt x="1993" y="59"/>
                  </a:cubicBezTo>
                  <a:cubicBezTo>
                    <a:pt x="1993" y="23"/>
                    <a:pt x="1967" y="0"/>
                    <a:pt x="19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" name="Google Shape;229;p6"/>
            <p:cNvSpPr/>
            <p:nvPr/>
          </p:nvSpPr>
          <p:spPr>
            <a:xfrm>
              <a:off x="5589146" y="4846912"/>
              <a:ext cx="83041" cy="52667"/>
            </a:xfrm>
            <a:custGeom>
              <a:avLst/>
              <a:gdLst/>
              <a:ahLst/>
              <a:cxnLst/>
              <a:rect l="l" t="t" r="r" b="b"/>
              <a:pathLst>
                <a:path w="1734" h="1081" extrusionOk="0">
                  <a:moveTo>
                    <a:pt x="110" y="0"/>
                  </a:moveTo>
                  <a:cubicBezTo>
                    <a:pt x="38" y="0"/>
                    <a:pt x="0" y="92"/>
                    <a:pt x="82" y="133"/>
                  </a:cubicBezTo>
                  <a:lnTo>
                    <a:pt x="1588" y="1080"/>
                  </a:lnTo>
                  <a:lnTo>
                    <a:pt x="1637" y="1080"/>
                  </a:lnTo>
                  <a:cubicBezTo>
                    <a:pt x="1661" y="1080"/>
                    <a:pt x="1685" y="1080"/>
                    <a:pt x="1709" y="1056"/>
                  </a:cubicBezTo>
                  <a:cubicBezTo>
                    <a:pt x="1734" y="1007"/>
                    <a:pt x="1709" y="959"/>
                    <a:pt x="1685" y="935"/>
                  </a:cubicBezTo>
                  <a:lnTo>
                    <a:pt x="155" y="11"/>
                  </a:lnTo>
                  <a:cubicBezTo>
                    <a:pt x="139" y="4"/>
                    <a:pt x="124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" name="Google Shape;230;p6"/>
            <p:cNvSpPr/>
            <p:nvPr/>
          </p:nvSpPr>
          <p:spPr>
            <a:xfrm>
              <a:off x="5606093" y="4825675"/>
              <a:ext cx="53384" cy="87495"/>
            </a:xfrm>
            <a:custGeom>
              <a:avLst/>
              <a:gdLst/>
              <a:ahLst/>
              <a:cxnLst/>
              <a:rect l="l" t="t" r="r" b="b"/>
              <a:pathLst>
                <a:path w="1118" h="1814" extrusionOk="0">
                  <a:moveTo>
                    <a:pt x="1010" y="0"/>
                  </a:moveTo>
                  <a:cubicBezTo>
                    <a:pt x="984" y="0"/>
                    <a:pt x="962" y="12"/>
                    <a:pt x="947" y="41"/>
                  </a:cubicBezTo>
                  <a:lnTo>
                    <a:pt x="24" y="1717"/>
                  </a:lnTo>
                  <a:cubicBezTo>
                    <a:pt x="0" y="1741"/>
                    <a:pt x="24" y="1790"/>
                    <a:pt x="49" y="1814"/>
                  </a:cubicBezTo>
                  <a:lnTo>
                    <a:pt x="97" y="1814"/>
                  </a:lnTo>
                  <a:cubicBezTo>
                    <a:pt x="122" y="1814"/>
                    <a:pt x="146" y="1814"/>
                    <a:pt x="170" y="1790"/>
                  </a:cubicBezTo>
                  <a:lnTo>
                    <a:pt x="1093" y="113"/>
                  </a:lnTo>
                  <a:cubicBezTo>
                    <a:pt x="1118" y="89"/>
                    <a:pt x="1093" y="41"/>
                    <a:pt x="1069" y="16"/>
                  </a:cubicBezTo>
                  <a:cubicBezTo>
                    <a:pt x="1049" y="6"/>
                    <a:pt x="1029" y="0"/>
                    <a:pt x="10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9" name="Google Shape;231;p6"/>
          <p:cNvGrpSpPr>
            <a:grpSpLocks/>
          </p:cNvGrpSpPr>
          <p:nvPr/>
        </p:nvGrpSpPr>
        <p:grpSpPr bwMode="auto">
          <a:xfrm rot="14395328" flipH="1">
            <a:off x="11268076" y="381000"/>
            <a:ext cx="715962" cy="363537"/>
            <a:chOff x="5294267" y="4825749"/>
            <a:chExt cx="383004" cy="194455"/>
          </a:xfrm>
        </p:grpSpPr>
        <p:sp>
          <p:nvSpPr>
            <p:cNvPr id="40" name="Google Shape;232;p6"/>
            <p:cNvSpPr/>
            <p:nvPr/>
          </p:nvSpPr>
          <p:spPr>
            <a:xfrm>
              <a:off x="5358550" y="4858470"/>
              <a:ext cx="57748" cy="160489"/>
            </a:xfrm>
            <a:custGeom>
              <a:avLst/>
              <a:gdLst/>
              <a:ahLst/>
              <a:cxnLst/>
              <a:rect l="l" t="t" r="r" b="b"/>
              <a:pathLst>
                <a:path w="671" h="1845" extrusionOk="0">
                  <a:moveTo>
                    <a:pt x="106" y="0"/>
                  </a:moveTo>
                  <a:cubicBezTo>
                    <a:pt x="55" y="0"/>
                    <a:pt x="0" y="47"/>
                    <a:pt x="15" y="119"/>
                  </a:cubicBezTo>
                  <a:lnTo>
                    <a:pt x="501" y="1796"/>
                  </a:lnTo>
                  <a:cubicBezTo>
                    <a:pt x="501" y="1820"/>
                    <a:pt x="525" y="1844"/>
                    <a:pt x="573" y="1844"/>
                  </a:cubicBezTo>
                  <a:lnTo>
                    <a:pt x="598" y="1844"/>
                  </a:lnTo>
                  <a:cubicBezTo>
                    <a:pt x="646" y="1844"/>
                    <a:pt x="671" y="1796"/>
                    <a:pt x="646" y="1747"/>
                  </a:cubicBezTo>
                  <a:lnTo>
                    <a:pt x="185" y="71"/>
                  </a:lnTo>
                  <a:cubicBezTo>
                    <a:pt x="175" y="22"/>
                    <a:pt x="141" y="0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" name="Google Shape;233;p6"/>
            <p:cNvSpPr/>
            <p:nvPr/>
          </p:nvSpPr>
          <p:spPr>
            <a:xfrm>
              <a:off x="5293202" y="4894250"/>
              <a:ext cx="175791" cy="68781"/>
            </a:xfrm>
            <a:custGeom>
              <a:avLst/>
              <a:gdLst/>
              <a:ahLst/>
              <a:cxnLst/>
              <a:rect l="l" t="t" r="r" b="b"/>
              <a:pathLst>
                <a:path w="2017" h="788" extrusionOk="0">
                  <a:moveTo>
                    <a:pt x="1934" y="0"/>
                  </a:moveTo>
                  <a:cubicBezTo>
                    <a:pt x="1921" y="0"/>
                    <a:pt x="1908" y="3"/>
                    <a:pt x="1895" y="10"/>
                  </a:cubicBezTo>
                  <a:lnTo>
                    <a:pt x="49" y="617"/>
                  </a:lnTo>
                  <a:cubicBezTo>
                    <a:pt x="25" y="642"/>
                    <a:pt x="1" y="666"/>
                    <a:pt x="1" y="714"/>
                  </a:cubicBezTo>
                  <a:cubicBezTo>
                    <a:pt x="1" y="739"/>
                    <a:pt x="49" y="763"/>
                    <a:pt x="74" y="763"/>
                  </a:cubicBezTo>
                  <a:lnTo>
                    <a:pt x="98" y="787"/>
                  </a:lnTo>
                  <a:lnTo>
                    <a:pt x="1944" y="180"/>
                  </a:lnTo>
                  <a:cubicBezTo>
                    <a:pt x="1993" y="156"/>
                    <a:pt x="2017" y="107"/>
                    <a:pt x="1993" y="59"/>
                  </a:cubicBezTo>
                  <a:cubicBezTo>
                    <a:pt x="1993" y="23"/>
                    <a:pt x="1967" y="0"/>
                    <a:pt x="19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" name="Google Shape;234;p6"/>
            <p:cNvSpPr/>
            <p:nvPr/>
          </p:nvSpPr>
          <p:spPr>
            <a:xfrm>
              <a:off x="5311686" y="4882845"/>
              <a:ext cx="151164" cy="94255"/>
            </a:xfrm>
            <a:custGeom>
              <a:avLst/>
              <a:gdLst/>
              <a:ahLst/>
              <a:cxnLst/>
              <a:rect l="l" t="t" r="r" b="b"/>
              <a:pathLst>
                <a:path w="1734" h="1081" extrusionOk="0">
                  <a:moveTo>
                    <a:pt x="110" y="0"/>
                  </a:moveTo>
                  <a:cubicBezTo>
                    <a:pt x="38" y="0"/>
                    <a:pt x="0" y="92"/>
                    <a:pt x="82" y="133"/>
                  </a:cubicBezTo>
                  <a:lnTo>
                    <a:pt x="1588" y="1080"/>
                  </a:lnTo>
                  <a:lnTo>
                    <a:pt x="1637" y="1080"/>
                  </a:lnTo>
                  <a:cubicBezTo>
                    <a:pt x="1661" y="1080"/>
                    <a:pt x="1685" y="1080"/>
                    <a:pt x="1709" y="1056"/>
                  </a:cubicBezTo>
                  <a:cubicBezTo>
                    <a:pt x="1734" y="1007"/>
                    <a:pt x="1709" y="959"/>
                    <a:pt x="1685" y="935"/>
                  </a:cubicBezTo>
                  <a:lnTo>
                    <a:pt x="155" y="11"/>
                  </a:lnTo>
                  <a:cubicBezTo>
                    <a:pt x="139" y="4"/>
                    <a:pt x="124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" name="Google Shape;235;p6"/>
            <p:cNvSpPr/>
            <p:nvPr/>
          </p:nvSpPr>
          <p:spPr>
            <a:xfrm>
              <a:off x="5341356" y="4845142"/>
              <a:ext cx="96813" cy="157942"/>
            </a:xfrm>
            <a:custGeom>
              <a:avLst/>
              <a:gdLst/>
              <a:ahLst/>
              <a:cxnLst/>
              <a:rect l="l" t="t" r="r" b="b"/>
              <a:pathLst>
                <a:path w="1118" h="1814" extrusionOk="0">
                  <a:moveTo>
                    <a:pt x="1010" y="0"/>
                  </a:moveTo>
                  <a:cubicBezTo>
                    <a:pt x="984" y="0"/>
                    <a:pt x="962" y="12"/>
                    <a:pt x="947" y="41"/>
                  </a:cubicBezTo>
                  <a:lnTo>
                    <a:pt x="24" y="1717"/>
                  </a:lnTo>
                  <a:cubicBezTo>
                    <a:pt x="0" y="1741"/>
                    <a:pt x="24" y="1790"/>
                    <a:pt x="49" y="1814"/>
                  </a:cubicBezTo>
                  <a:lnTo>
                    <a:pt x="97" y="1814"/>
                  </a:lnTo>
                  <a:cubicBezTo>
                    <a:pt x="122" y="1814"/>
                    <a:pt x="146" y="1814"/>
                    <a:pt x="170" y="1790"/>
                  </a:cubicBezTo>
                  <a:lnTo>
                    <a:pt x="1093" y="113"/>
                  </a:lnTo>
                  <a:cubicBezTo>
                    <a:pt x="1118" y="89"/>
                    <a:pt x="1093" y="41"/>
                    <a:pt x="1069" y="16"/>
                  </a:cubicBezTo>
                  <a:cubicBezTo>
                    <a:pt x="1049" y="6"/>
                    <a:pt x="1029" y="0"/>
                    <a:pt x="10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" name="Google Shape;236;p6"/>
            <p:cNvSpPr/>
            <p:nvPr/>
          </p:nvSpPr>
          <p:spPr>
            <a:xfrm>
              <a:off x="5613677" y="4833003"/>
              <a:ext cx="33120" cy="89161"/>
            </a:xfrm>
            <a:custGeom>
              <a:avLst/>
              <a:gdLst/>
              <a:ahLst/>
              <a:cxnLst/>
              <a:rect l="l" t="t" r="r" b="b"/>
              <a:pathLst>
                <a:path w="671" h="1845" extrusionOk="0">
                  <a:moveTo>
                    <a:pt x="106" y="0"/>
                  </a:moveTo>
                  <a:cubicBezTo>
                    <a:pt x="55" y="0"/>
                    <a:pt x="0" y="47"/>
                    <a:pt x="15" y="119"/>
                  </a:cubicBezTo>
                  <a:lnTo>
                    <a:pt x="501" y="1796"/>
                  </a:lnTo>
                  <a:cubicBezTo>
                    <a:pt x="501" y="1820"/>
                    <a:pt x="525" y="1844"/>
                    <a:pt x="573" y="1844"/>
                  </a:cubicBezTo>
                  <a:lnTo>
                    <a:pt x="598" y="1844"/>
                  </a:lnTo>
                  <a:cubicBezTo>
                    <a:pt x="646" y="1844"/>
                    <a:pt x="671" y="1796"/>
                    <a:pt x="646" y="1747"/>
                  </a:cubicBezTo>
                  <a:lnTo>
                    <a:pt x="185" y="71"/>
                  </a:lnTo>
                  <a:cubicBezTo>
                    <a:pt x="175" y="22"/>
                    <a:pt x="141" y="0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" name="Google Shape;237;p6"/>
            <p:cNvSpPr/>
            <p:nvPr/>
          </p:nvSpPr>
          <p:spPr>
            <a:xfrm>
              <a:off x="5578002" y="4852599"/>
              <a:ext cx="97662" cy="38212"/>
            </a:xfrm>
            <a:custGeom>
              <a:avLst/>
              <a:gdLst/>
              <a:ahLst/>
              <a:cxnLst/>
              <a:rect l="l" t="t" r="r" b="b"/>
              <a:pathLst>
                <a:path w="2017" h="788" extrusionOk="0">
                  <a:moveTo>
                    <a:pt x="1934" y="0"/>
                  </a:moveTo>
                  <a:cubicBezTo>
                    <a:pt x="1921" y="0"/>
                    <a:pt x="1908" y="3"/>
                    <a:pt x="1895" y="10"/>
                  </a:cubicBezTo>
                  <a:lnTo>
                    <a:pt x="49" y="617"/>
                  </a:lnTo>
                  <a:cubicBezTo>
                    <a:pt x="25" y="642"/>
                    <a:pt x="1" y="666"/>
                    <a:pt x="1" y="714"/>
                  </a:cubicBezTo>
                  <a:cubicBezTo>
                    <a:pt x="1" y="739"/>
                    <a:pt x="49" y="763"/>
                    <a:pt x="74" y="763"/>
                  </a:cubicBezTo>
                  <a:lnTo>
                    <a:pt x="98" y="787"/>
                  </a:lnTo>
                  <a:lnTo>
                    <a:pt x="1944" y="180"/>
                  </a:lnTo>
                  <a:cubicBezTo>
                    <a:pt x="1993" y="156"/>
                    <a:pt x="2017" y="107"/>
                    <a:pt x="1993" y="59"/>
                  </a:cubicBezTo>
                  <a:cubicBezTo>
                    <a:pt x="1993" y="23"/>
                    <a:pt x="1967" y="0"/>
                    <a:pt x="19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" name="Google Shape;238;p6"/>
            <p:cNvSpPr/>
            <p:nvPr/>
          </p:nvSpPr>
          <p:spPr>
            <a:xfrm>
              <a:off x="5589378" y="4845360"/>
              <a:ext cx="83225" cy="51798"/>
            </a:xfrm>
            <a:custGeom>
              <a:avLst/>
              <a:gdLst/>
              <a:ahLst/>
              <a:cxnLst/>
              <a:rect l="l" t="t" r="r" b="b"/>
              <a:pathLst>
                <a:path w="1734" h="1081" extrusionOk="0">
                  <a:moveTo>
                    <a:pt x="110" y="0"/>
                  </a:moveTo>
                  <a:cubicBezTo>
                    <a:pt x="38" y="0"/>
                    <a:pt x="0" y="92"/>
                    <a:pt x="82" y="133"/>
                  </a:cubicBezTo>
                  <a:lnTo>
                    <a:pt x="1588" y="1080"/>
                  </a:lnTo>
                  <a:lnTo>
                    <a:pt x="1637" y="1080"/>
                  </a:lnTo>
                  <a:cubicBezTo>
                    <a:pt x="1661" y="1080"/>
                    <a:pt x="1685" y="1080"/>
                    <a:pt x="1709" y="1056"/>
                  </a:cubicBezTo>
                  <a:cubicBezTo>
                    <a:pt x="1734" y="1007"/>
                    <a:pt x="1709" y="959"/>
                    <a:pt x="1685" y="935"/>
                  </a:cubicBezTo>
                  <a:lnTo>
                    <a:pt x="155" y="11"/>
                  </a:lnTo>
                  <a:cubicBezTo>
                    <a:pt x="139" y="4"/>
                    <a:pt x="124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" name="Google Shape;239;p6"/>
            <p:cNvSpPr/>
            <p:nvPr/>
          </p:nvSpPr>
          <p:spPr>
            <a:xfrm>
              <a:off x="5605651" y="4825730"/>
              <a:ext cx="53502" cy="87463"/>
            </a:xfrm>
            <a:custGeom>
              <a:avLst/>
              <a:gdLst/>
              <a:ahLst/>
              <a:cxnLst/>
              <a:rect l="l" t="t" r="r" b="b"/>
              <a:pathLst>
                <a:path w="1118" h="1814" extrusionOk="0">
                  <a:moveTo>
                    <a:pt x="1010" y="0"/>
                  </a:moveTo>
                  <a:cubicBezTo>
                    <a:pt x="984" y="0"/>
                    <a:pt x="962" y="12"/>
                    <a:pt x="947" y="41"/>
                  </a:cubicBezTo>
                  <a:lnTo>
                    <a:pt x="24" y="1717"/>
                  </a:lnTo>
                  <a:cubicBezTo>
                    <a:pt x="0" y="1741"/>
                    <a:pt x="24" y="1790"/>
                    <a:pt x="49" y="1814"/>
                  </a:cubicBezTo>
                  <a:lnTo>
                    <a:pt x="97" y="1814"/>
                  </a:lnTo>
                  <a:cubicBezTo>
                    <a:pt x="122" y="1814"/>
                    <a:pt x="146" y="1814"/>
                    <a:pt x="170" y="1790"/>
                  </a:cubicBezTo>
                  <a:lnTo>
                    <a:pt x="1093" y="113"/>
                  </a:lnTo>
                  <a:cubicBezTo>
                    <a:pt x="1118" y="89"/>
                    <a:pt x="1093" y="41"/>
                    <a:pt x="1069" y="16"/>
                  </a:cubicBezTo>
                  <a:cubicBezTo>
                    <a:pt x="1049" y="6"/>
                    <a:pt x="1029" y="0"/>
                    <a:pt x="10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94" name="Google Shape;194;p6"/>
          <p:cNvSpPr txBox="1">
            <a:spLocks noGrp="1"/>
          </p:cNvSpPr>
          <p:nvPr>
            <p:ph type="title"/>
          </p:nvPr>
        </p:nvSpPr>
        <p:spPr>
          <a:xfrm>
            <a:off x="1005100" y="560133"/>
            <a:ext cx="9926400" cy="8620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63466152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1_Title only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1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oogle Shape;195;p6"/>
          <p:cNvGrpSpPr>
            <a:grpSpLocks/>
          </p:cNvGrpSpPr>
          <p:nvPr/>
        </p:nvGrpSpPr>
        <p:grpSpPr bwMode="auto">
          <a:xfrm rot="20354607" flipH="1">
            <a:off x="-381000" y="269875"/>
            <a:ext cx="1830388" cy="1663700"/>
            <a:chOff x="7844079" y="226728"/>
            <a:chExt cx="1373387" cy="1246991"/>
          </a:xfrm>
        </p:grpSpPr>
        <p:sp>
          <p:nvSpPr>
            <p:cNvPr id="4" name="Google Shape;196;p6"/>
            <p:cNvSpPr/>
            <p:nvPr/>
          </p:nvSpPr>
          <p:spPr>
            <a:xfrm rot="-1688081">
              <a:off x="8404284" y="291664"/>
              <a:ext cx="164378" cy="141596"/>
            </a:xfrm>
            <a:custGeom>
              <a:avLst/>
              <a:gdLst/>
              <a:ahLst/>
              <a:cxnLst/>
              <a:rect l="l" t="t" r="r" b="b"/>
              <a:pathLst>
                <a:path w="827" h="713" extrusionOk="0">
                  <a:moveTo>
                    <a:pt x="462" y="105"/>
                  </a:moveTo>
                  <a:cubicBezTo>
                    <a:pt x="802" y="105"/>
                    <a:pt x="802" y="615"/>
                    <a:pt x="462" y="615"/>
                  </a:cubicBezTo>
                  <a:cubicBezTo>
                    <a:pt x="317" y="591"/>
                    <a:pt x="219" y="494"/>
                    <a:pt x="219" y="348"/>
                  </a:cubicBezTo>
                  <a:cubicBezTo>
                    <a:pt x="219" y="202"/>
                    <a:pt x="341" y="105"/>
                    <a:pt x="462" y="105"/>
                  </a:cubicBezTo>
                  <a:close/>
                  <a:moveTo>
                    <a:pt x="481" y="1"/>
                  </a:moveTo>
                  <a:cubicBezTo>
                    <a:pt x="392" y="1"/>
                    <a:pt x="299" y="33"/>
                    <a:pt x="219" y="105"/>
                  </a:cubicBezTo>
                  <a:cubicBezTo>
                    <a:pt x="1" y="324"/>
                    <a:pt x="171" y="688"/>
                    <a:pt x="462" y="712"/>
                  </a:cubicBezTo>
                  <a:cubicBezTo>
                    <a:pt x="657" y="712"/>
                    <a:pt x="827" y="542"/>
                    <a:pt x="827" y="348"/>
                  </a:cubicBezTo>
                  <a:cubicBezTo>
                    <a:pt x="827" y="136"/>
                    <a:pt x="663" y="1"/>
                    <a:pt x="481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" name="Google Shape;197;p6"/>
            <p:cNvSpPr/>
            <p:nvPr/>
          </p:nvSpPr>
          <p:spPr>
            <a:xfrm rot="-1688081">
              <a:off x="7885669" y="508705"/>
              <a:ext cx="222744" cy="212988"/>
            </a:xfrm>
            <a:custGeom>
              <a:avLst/>
              <a:gdLst/>
              <a:ahLst/>
              <a:cxnLst/>
              <a:rect l="l" t="t" r="r" b="b"/>
              <a:pathLst>
                <a:path w="1119" h="1074" extrusionOk="0">
                  <a:moveTo>
                    <a:pt x="681" y="441"/>
                  </a:moveTo>
                  <a:cubicBezTo>
                    <a:pt x="681" y="441"/>
                    <a:pt x="681" y="441"/>
                    <a:pt x="681" y="466"/>
                  </a:cubicBezTo>
                  <a:cubicBezTo>
                    <a:pt x="681" y="466"/>
                    <a:pt x="657" y="490"/>
                    <a:pt x="584" y="490"/>
                  </a:cubicBezTo>
                  <a:cubicBezTo>
                    <a:pt x="608" y="466"/>
                    <a:pt x="632" y="441"/>
                    <a:pt x="657" y="441"/>
                  </a:cubicBezTo>
                  <a:close/>
                  <a:moveTo>
                    <a:pt x="384" y="97"/>
                  </a:moveTo>
                  <a:cubicBezTo>
                    <a:pt x="401" y="97"/>
                    <a:pt x="420" y="98"/>
                    <a:pt x="438" y="101"/>
                  </a:cubicBezTo>
                  <a:cubicBezTo>
                    <a:pt x="559" y="101"/>
                    <a:pt x="681" y="126"/>
                    <a:pt x="778" y="150"/>
                  </a:cubicBezTo>
                  <a:cubicBezTo>
                    <a:pt x="924" y="199"/>
                    <a:pt x="1021" y="369"/>
                    <a:pt x="972" y="514"/>
                  </a:cubicBezTo>
                  <a:cubicBezTo>
                    <a:pt x="924" y="733"/>
                    <a:pt x="705" y="976"/>
                    <a:pt x="559" y="976"/>
                  </a:cubicBezTo>
                  <a:lnTo>
                    <a:pt x="511" y="976"/>
                  </a:lnTo>
                  <a:cubicBezTo>
                    <a:pt x="414" y="879"/>
                    <a:pt x="438" y="733"/>
                    <a:pt x="511" y="612"/>
                  </a:cubicBezTo>
                  <a:cubicBezTo>
                    <a:pt x="608" y="587"/>
                    <a:pt x="754" y="563"/>
                    <a:pt x="778" y="490"/>
                  </a:cubicBezTo>
                  <a:cubicBezTo>
                    <a:pt x="802" y="441"/>
                    <a:pt x="778" y="393"/>
                    <a:pt x="754" y="369"/>
                  </a:cubicBezTo>
                  <a:cubicBezTo>
                    <a:pt x="730" y="344"/>
                    <a:pt x="705" y="344"/>
                    <a:pt x="681" y="344"/>
                  </a:cubicBezTo>
                  <a:cubicBezTo>
                    <a:pt x="608" y="344"/>
                    <a:pt x="535" y="417"/>
                    <a:pt x="462" y="514"/>
                  </a:cubicBezTo>
                  <a:cubicBezTo>
                    <a:pt x="441" y="519"/>
                    <a:pt x="419" y="521"/>
                    <a:pt x="398" y="521"/>
                  </a:cubicBezTo>
                  <a:cubicBezTo>
                    <a:pt x="299" y="521"/>
                    <a:pt x="202" y="477"/>
                    <a:pt x="122" y="417"/>
                  </a:cubicBezTo>
                  <a:cubicBezTo>
                    <a:pt x="98" y="369"/>
                    <a:pt x="98" y="344"/>
                    <a:pt x="122" y="296"/>
                  </a:cubicBezTo>
                  <a:cubicBezTo>
                    <a:pt x="165" y="168"/>
                    <a:pt x="263" y="97"/>
                    <a:pt x="384" y="97"/>
                  </a:cubicBezTo>
                  <a:close/>
                  <a:moveTo>
                    <a:pt x="386" y="1"/>
                  </a:moveTo>
                  <a:cubicBezTo>
                    <a:pt x="230" y="1"/>
                    <a:pt x="69" y="97"/>
                    <a:pt x="25" y="271"/>
                  </a:cubicBezTo>
                  <a:cubicBezTo>
                    <a:pt x="1" y="344"/>
                    <a:pt x="1" y="417"/>
                    <a:pt x="49" y="466"/>
                  </a:cubicBezTo>
                  <a:cubicBezTo>
                    <a:pt x="147" y="563"/>
                    <a:pt x="292" y="612"/>
                    <a:pt x="414" y="612"/>
                  </a:cubicBezTo>
                  <a:cubicBezTo>
                    <a:pt x="341" y="733"/>
                    <a:pt x="341" y="927"/>
                    <a:pt x="462" y="1049"/>
                  </a:cubicBezTo>
                  <a:cubicBezTo>
                    <a:pt x="487" y="1073"/>
                    <a:pt x="511" y="1073"/>
                    <a:pt x="559" y="1073"/>
                  </a:cubicBezTo>
                  <a:cubicBezTo>
                    <a:pt x="754" y="1073"/>
                    <a:pt x="1021" y="782"/>
                    <a:pt x="1070" y="539"/>
                  </a:cubicBezTo>
                  <a:cubicBezTo>
                    <a:pt x="1118" y="320"/>
                    <a:pt x="997" y="126"/>
                    <a:pt x="827" y="77"/>
                  </a:cubicBezTo>
                  <a:cubicBezTo>
                    <a:pt x="705" y="29"/>
                    <a:pt x="584" y="4"/>
                    <a:pt x="438" y="4"/>
                  </a:cubicBezTo>
                  <a:cubicBezTo>
                    <a:pt x="421" y="2"/>
                    <a:pt x="403" y="1"/>
                    <a:pt x="386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" name="Google Shape;198;p6"/>
            <p:cNvSpPr/>
            <p:nvPr/>
          </p:nvSpPr>
          <p:spPr>
            <a:xfrm rot="-1688081">
              <a:off x="7969074" y="265754"/>
              <a:ext cx="216788" cy="212988"/>
            </a:xfrm>
            <a:custGeom>
              <a:avLst/>
              <a:gdLst/>
              <a:ahLst/>
              <a:cxnLst/>
              <a:rect l="l" t="t" r="r" b="b"/>
              <a:pathLst>
                <a:path w="1094" h="1072" extrusionOk="0">
                  <a:moveTo>
                    <a:pt x="484" y="620"/>
                  </a:moveTo>
                  <a:cubicBezTo>
                    <a:pt x="474" y="660"/>
                    <a:pt x="413" y="681"/>
                    <a:pt x="413" y="681"/>
                  </a:cubicBezTo>
                  <a:cubicBezTo>
                    <a:pt x="433" y="641"/>
                    <a:pt x="452" y="634"/>
                    <a:pt x="484" y="620"/>
                  </a:cubicBezTo>
                  <a:close/>
                  <a:moveTo>
                    <a:pt x="480" y="88"/>
                  </a:moveTo>
                  <a:cubicBezTo>
                    <a:pt x="512" y="88"/>
                    <a:pt x="542" y="105"/>
                    <a:pt x="559" y="122"/>
                  </a:cubicBezTo>
                  <a:cubicBezTo>
                    <a:pt x="607" y="243"/>
                    <a:pt x="607" y="365"/>
                    <a:pt x="559" y="486"/>
                  </a:cubicBezTo>
                  <a:cubicBezTo>
                    <a:pt x="462" y="486"/>
                    <a:pt x="389" y="535"/>
                    <a:pt x="340" y="608"/>
                  </a:cubicBezTo>
                  <a:cubicBezTo>
                    <a:pt x="316" y="632"/>
                    <a:pt x="316" y="681"/>
                    <a:pt x="340" y="681"/>
                  </a:cubicBezTo>
                  <a:cubicBezTo>
                    <a:pt x="365" y="729"/>
                    <a:pt x="389" y="753"/>
                    <a:pt x="437" y="753"/>
                  </a:cubicBezTo>
                  <a:cubicBezTo>
                    <a:pt x="535" y="753"/>
                    <a:pt x="607" y="632"/>
                    <a:pt x="632" y="559"/>
                  </a:cubicBezTo>
                  <a:lnTo>
                    <a:pt x="778" y="559"/>
                  </a:lnTo>
                  <a:cubicBezTo>
                    <a:pt x="790" y="555"/>
                    <a:pt x="804" y="553"/>
                    <a:pt x="818" y="553"/>
                  </a:cubicBezTo>
                  <a:cubicBezTo>
                    <a:pt x="883" y="553"/>
                    <a:pt x="956" y="596"/>
                    <a:pt x="996" y="656"/>
                  </a:cubicBezTo>
                  <a:cubicBezTo>
                    <a:pt x="996" y="681"/>
                    <a:pt x="996" y="729"/>
                    <a:pt x="972" y="753"/>
                  </a:cubicBezTo>
                  <a:cubicBezTo>
                    <a:pt x="850" y="899"/>
                    <a:pt x="656" y="972"/>
                    <a:pt x="462" y="972"/>
                  </a:cubicBezTo>
                  <a:cubicBezTo>
                    <a:pt x="449" y="974"/>
                    <a:pt x="437" y="975"/>
                    <a:pt x="424" y="975"/>
                  </a:cubicBezTo>
                  <a:cubicBezTo>
                    <a:pt x="268" y="975"/>
                    <a:pt x="122" y="838"/>
                    <a:pt x="122" y="681"/>
                  </a:cubicBezTo>
                  <a:cubicBezTo>
                    <a:pt x="97" y="511"/>
                    <a:pt x="146" y="316"/>
                    <a:pt x="243" y="170"/>
                  </a:cubicBezTo>
                  <a:cubicBezTo>
                    <a:pt x="292" y="122"/>
                    <a:pt x="365" y="98"/>
                    <a:pt x="437" y="98"/>
                  </a:cubicBezTo>
                  <a:cubicBezTo>
                    <a:pt x="452" y="90"/>
                    <a:pt x="466" y="88"/>
                    <a:pt x="480" y="88"/>
                  </a:cubicBezTo>
                  <a:close/>
                  <a:moveTo>
                    <a:pt x="437" y="0"/>
                  </a:moveTo>
                  <a:cubicBezTo>
                    <a:pt x="340" y="0"/>
                    <a:pt x="243" y="49"/>
                    <a:pt x="170" y="122"/>
                  </a:cubicBezTo>
                  <a:cubicBezTo>
                    <a:pt x="49" y="292"/>
                    <a:pt x="0" y="511"/>
                    <a:pt x="24" y="705"/>
                  </a:cubicBezTo>
                  <a:cubicBezTo>
                    <a:pt x="24" y="910"/>
                    <a:pt x="195" y="1072"/>
                    <a:pt x="396" y="1072"/>
                  </a:cubicBezTo>
                  <a:cubicBezTo>
                    <a:pt x="410" y="1072"/>
                    <a:pt x="423" y="1071"/>
                    <a:pt x="437" y="1069"/>
                  </a:cubicBezTo>
                  <a:cubicBezTo>
                    <a:pt x="656" y="1069"/>
                    <a:pt x="875" y="972"/>
                    <a:pt x="1045" y="826"/>
                  </a:cubicBezTo>
                  <a:cubicBezTo>
                    <a:pt x="1069" y="753"/>
                    <a:pt x="1093" y="705"/>
                    <a:pt x="1069" y="632"/>
                  </a:cubicBezTo>
                  <a:cubicBezTo>
                    <a:pt x="1006" y="548"/>
                    <a:pt x="906" y="482"/>
                    <a:pt x="801" y="482"/>
                  </a:cubicBezTo>
                  <a:cubicBezTo>
                    <a:pt x="785" y="482"/>
                    <a:pt x="769" y="483"/>
                    <a:pt x="753" y="486"/>
                  </a:cubicBezTo>
                  <a:lnTo>
                    <a:pt x="656" y="486"/>
                  </a:lnTo>
                  <a:cubicBezTo>
                    <a:pt x="705" y="365"/>
                    <a:pt x="680" y="219"/>
                    <a:pt x="632" y="98"/>
                  </a:cubicBezTo>
                  <a:cubicBezTo>
                    <a:pt x="583" y="49"/>
                    <a:pt x="510" y="0"/>
                    <a:pt x="437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" name="Google Shape;199;p6"/>
            <p:cNvSpPr/>
            <p:nvPr/>
          </p:nvSpPr>
          <p:spPr>
            <a:xfrm rot="-1688081">
              <a:off x="8097840" y="455886"/>
              <a:ext cx="197730" cy="172533"/>
            </a:xfrm>
            <a:custGeom>
              <a:avLst/>
              <a:gdLst/>
              <a:ahLst/>
              <a:cxnLst/>
              <a:rect l="l" t="t" r="r" b="b"/>
              <a:pathLst>
                <a:path w="997" h="868" extrusionOk="0">
                  <a:moveTo>
                    <a:pt x="405" y="1"/>
                  </a:moveTo>
                  <a:cubicBezTo>
                    <a:pt x="214" y="1"/>
                    <a:pt x="67" y="97"/>
                    <a:pt x="49" y="168"/>
                  </a:cubicBezTo>
                  <a:cubicBezTo>
                    <a:pt x="0" y="363"/>
                    <a:pt x="49" y="557"/>
                    <a:pt x="195" y="703"/>
                  </a:cubicBezTo>
                  <a:cubicBezTo>
                    <a:pt x="350" y="801"/>
                    <a:pt x="529" y="867"/>
                    <a:pt x="667" y="867"/>
                  </a:cubicBezTo>
                  <a:cubicBezTo>
                    <a:pt x="767" y="867"/>
                    <a:pt x="844" y="833"/>
                    <a:pt x="875" y="751"/>
                  </a:cubicBezTo>
                  <a:cubicBezTo>
                    <a:pt x="996" y="484"/>
                    <a:pt x="875" y="168"/>
                    <a:pt x="632" y="47"/>
                  </a:cubicBezTo>
                  <a:cubicBezTo>
                    <a:pt x="553" y="14"/>
                    <a:pt x="476" y="1"/>
                    <a:pt x="40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" name="Google Shape;200;p6"/>
            <p:cNvSpPr/>
            <p:nvPr/>
          </p:nvSpPr>
          <p:spPr>
            <a:xfrm rot="-1688081">
              <a:off x="8096717" y="483916"/>
              <a:ext cx="91718" cy="96380"/>
            </a:xfrm>
            <a:custGeom>
              <a:avLst/>
              <a:gdLst/>
              <a:ahLst/>
              <a:cxnLst/>
              <a:rect l="l" t="t" r="r" b="b"/>
              <a:pathLst>
                <a:path w="463" h="487" extrusionOk="0">
                  <a:moveTo>
                    <a:pt x="462" y="0"/>
                  </a:moveTo>
                  <a:lnTo>
                    <a:pt x="1" y="486"/>
                  </a:lnTo>
                  <a:cubicBezTo>
                    <a:pt x="1" y="486"/>
                    <a:pt x="438" y="98"/>
                    <a:pt x="46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" name="Google Shape;201;p6"/>
            <p:cNvSpPr/>
            <p:nvPr/>
          </p:nvSpPr>
          <p:spPr>
            <a:xfrm rot="-1688081">
              <a:off x="8086977" y="473246"/>
              <a:ext cx="110777" cy="116608"/>
            </a:xfrm>
            <a:custGeom>
              <a:avLst/>
              <a:gdLst/>
              <a:ahLst/>
              <a:cxnLst/>
              <a:rect l="l" t="t" r="r" b="b"/>
              <a:pathLst>
                <a:path w="559" h="586" extrusionOk="0">
                  <a:moveTo>
                    <a:pt x="504" y="1"/>
                  </a:moveTo>
                  <a:cubicBezTo>
                    <a:pt x="487" y="1"/>
                    <a:pt x="471" y="9"/>
                    <a:pt x="462" y="27"/>
                  </a:cubicBezTo>
                  <a:cubicBezTo>
                    <a:pt x="340" y="197"/>
                    <a:pt x="195" y="367"/>
                    <a:pt x="25" y="489"/>
                  </a:cubicBezTo>
                  <a:cubicBezTo>
                    <a:pt x="0" y="513"/>
                    <a:pt x="0" y="537"/>
                    <a:pt x="25" y="562"/>
                  </a:cubicBezTo>
                  <a:cubicBezTo>
                    <a:pt x="25" y="562"/>
                    <a:pt x="49" y="562"/>
                    <a:pt x="49" y="586"/>
                  </a:cubicBezTo>
                  <a:cubicBezTo>
                    <a:pt x="73" y="562"/>
                    <a:pt x="73" y="562"/>
                    <a:pt x="73" y="562"/>
                  </a:cubicBezTo>
                  <a:cubicBezTo>
                    <a:pt x="267" y="416"/>
                    <a:pt x="413" y="246"/>
                    <a:pt x="559" y="51"/>
                  </a:cubicBezTo>
                  <a:cubicBezTo>
                    <a:pt x="559" y="21"/>
                    <a:pt x="531" y="1"/>
                    <a:pt x="504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" name="Google Shape;202;p6"/>
            <p:cNvSpPr/>
            <p:nvPr/>
          </p:nvSpPr>
          <p:spPr>
            <a:xfrm rot="-1688081">
              <a:off x="8145696" y="484405"/>
              <a:ext cx="102438" cy="116608"/>
            </a:xfrm>
            <a:custGeom>
              <a:avLst/>
              <a:gdLst/>
              <a:ahLst/>
              <a:cxnLst/>
              <a:rect l="l" t="t" r="r" b="b"/>
              <a:pathLst>
                <a:path w="511" h="584" extrusionOk="0">
                  <a:moveTo>
                    <a:pt x="510" y="1"/>
                  </a:moveTo>
                  <a:lnTo>
                    <a:pt x="0" y="584"/>
                  </a:lnTo>
                  <a:cubicBezTo>
                    <a:pt x="194" y="390"/>
                    <a:pt x="365" y="195"/>
                    <a:pt x="5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" name="Google Shape;203;p6"/>
            <p:cNvSpPr/>
            <p:nvPr/>
          </p:nvSpPr>
          <p:spPr>
            <a:xfrm rot="-1688081">
              <a:off x="8134246" y="477399"/>
              <a:ext cx="125070" cy="133266"/>
            </a:xfrm>
            <a:custGeom>
              <a:avLst/>
              <a:gdLst/>
              <a:ahLst/>
              <a:cxnLst/>
              <a:rect l="l" t="t" r="r" b="b"/>
              <a:pathLst>
                <a:path w="632" h="667" extrusionOk="0">
                  <a:moveTo>
                    <a:pt x="563" y="1"/>
                  </a:moveTo>
                  <a:cubicBezTo>
                    <a:pt x="547" y="1"/>
                    <a:pt x="535" y="18"/>
                    <a:pt x="535" y="35"/>
                  </a:cubicBezTo>
                  <a:cubicBezTo>
                    <a:pt x="389" y="254"/>
                    <a:pt x="219" y="448"/>
                    <a:pt x="25" y="594"/>
                  </a:cubicBezTo>
                  <a:cubicBezTo>
                    <a:pt x="0" y="618"/>
                    <a:pt x="0" y="642"/>
                    <a:pt x="25" y="667"/>
                  </a:cubicBezTo>
                  <a:lnTo>
                    <a:pt x="97" y="667"/>
                  </a:lnTo>
                  <a:cubicBezTo>
                    <a:pt x="292" y="496"/>
                    <a:pt x="486" y="278"/>
                    <a:pt x="632" y="59"/>
                  </a:cubicBezTo>
                  <a:cubicBezTo>
                    <a:pt x="632" y="35"/>
                    <a:pt x="608" y="11"/>
                    <a:pt x="583" y="11"/>
                  </a:cubicBezTo>
                  <a:cubicBezTo>
                    <a:pt x="576" y="3"/>
                    <a:pt x="569" y="1"/>
                    <a:pt x="563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" name="Google Shape;204;p6"/>
            <p:cNvSpPr/>
            <p:nvPr/>
          </p:nvSpPr>
          <p:spPr>
            <a:xfrm rot="-1688081">
              <a:off x="7849333" y="474447"/>
              <a:ext cx="145319" cy="57114"/>
            </a:xfrm>
            <a:custGeom>
              <a:avLst/>
              <a:gdLst/>
              <a:ahLst/>
              <a:cxnLst/>
              <a:rect l="l" t="t" r="r" b="b"/>
              <a:pathLst>
                <a:path w="729" h="287" extrusionOk="0">
                  <a:moveTo>
                    <a:pt x="254" y="0"/>
                  </a:moveTo>
                  <a:cubicBezTo>
                    <a:pt x="184" y="0"/>
                    <a:pt x="114" y="14"/>
                    <a:pt x="49" y="43"/>
                  </a:cubicBezTo>
                  <a:cubicBezTo>
                    <a:pt x="0" y="68"/>
                    <a:pt x="25" y="140"/>
                    <a:pt x="73" y="140"/>
                  </a:cubicBezTo>
                  <a:cubicBezTo>
                    <a:pt x="133" y="118"/>
                    <a:pt x="196" y="107"/>
                    <a:pt x="258" y="107"/>
                  </a:cubicBezTo>
                  <a:cubicBezTo>
                    <a:pt x="396" y="107"/>
                    <a:pt x="531" y="161"/>
                    <a:pt x="632" y="262"/>
                  </a:cubicBezTo>
                  <a:cubicBezTo>
                    <a:pt x="656" y="286"/>
                    <a:pt x="656" y="286"/>
                    <a:pt x="680" y="286"/>
                  </a:cubicBezTo>
                  <a:lnTo>
                    <a:pt x="705" y="286"/>
                  </a:lnTo>
                  <a:cubicBezTo>
                    <a:pt x="729" y="262"/>
                    <a:pt x="729" y="213"/>
                    <a:pt x="705" y="213"/>
                  </a:cubicBezTo>
                  <a:cubicBezTo>
                    <a:pt x="585" y="77"/>
                    <a:pt x="418" y="0"/>
                    <a:pt x="254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" name="Google Shape;205;p6"/>
            <p:cNvSpPr/>
            <p:nvPr/>
          </p:nvSpPr>
          <p:spPr>
            <a:xfrm rot="-1688081">
              <a:off x="8204018" y="501822"/>
              <a:ext cx="77425" cy="91621"/>
            </a:xfrm>
            <a:custGeom>
              <a:avLst/>
              <a:gdLst/>
              <a:ahLst/>
              <a:cxnLst/>
              <a:rect l="l" t="t" r="r" b="b"/>
              <a:pathLst>
                <a:path w="389" h="462" extrusionOk="0">
                  <a:moveTo>
                    <a:pt x="389" y="0"/>
                  </a:moveTo>
                  <a:lnTo>
                    <a:pt x="0" y="462"/>
                  </a:lnTo>
                  <a:cubicBezTo>
                    <a:pt x="0" y="462"/>
                    <a:pt x="364" y="146"/>
                    <a:pt x="38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" name="Google Shape;206;p6"/>
            <p:cNvSpPr/>
            <p:nvPr/>
          </p:nvSpPr>
          <p:spPr>
            <a:xfrm rot="-1688081">
              <a:off x="8189668" y="491995"/>
              <a:ext cx="101247" cy="111848"/>
            </a:xfrm>
            <a:custGeom>
              <a:avLst/>
              <a:gdLst/>
              <a:ahLst/>
              <a:cxnLst/>
              <a:rect l="l" t="t" r="r" b="b"/>
              <a:pathLst>
                <a:path w="511" h="566" extrusionOk="0">
                  <a:moveTo>
                    <a:pt x="462" y="1"/>
                  </a:moveTo>
                  <a:cubicBezTo>
                    <a:pt x="444" y="1"/>
                    <a:pt x="425" y="19"/>
                    <a:pt x="413" y="55"/>
                  </a:cubicBezTo>
                  <a:cubicBezTo>
                    <a:pt x="389" y="152"/>
                    <a:pt x="170" y="371"/>
                    <a:pt x="24" y="468"/>
                  </a:cubicBezTo>
                  <a:cubicBezTo>
                    <a:pt x="0" y="493"/>
                    <a:pt x="0" y="517"/>
                    <a:pt x="24" y="541"/>
                  </a:cubicBezTo>
                  <a:cubicBezTo>
                    <a:pt x="24" y="541"/>
                    <a:pt x="49" y="565"/>
                    <a:pt x="73" y="565"/>
                  </a:cubicBezTo>
                  <a:cubicBezTo>
                    <a:pt x="73" y="565"/>
                    <a:pt x="73" y="541"/>
                    <a:pt x="73" y="541"/>
                  </a:cubicBezTo>
                  <a:cubicBezTo>
                    <a:pt x="122" y="493"/>
                    <a:pt x="486" y="225"/>
                    <a:pt x="510" y="55"/>
                  </a:cubicBezTo>
                  <a:cubicBezTo>
                    <a:pt x="498" y="19"/>
                    <a:pt x="480" y="1"/>
                    <a:pt x="462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" name="Google Shape;207;p6"/>
            <p:cNvSpPr/>
            <p:nvPr/>
          </p:nvSpPr>
          <p:spPr>
            <a:xfrm rot="-1688081">
              <a:off x="7906533" y="365424"/>
              <a:ext cx="77425" cy="139215"/>
            </a:xfrm>
            <a:custGeom>
              <a:avLst/>
              <a:gdLst/>
              <a:ahLst/>
              <a:cxnLst/>
              <a:rect l="l" t="t" r="r" b="b"/>
              <a:pathLst>
                <a:path w="390" h="699" extrusionOk="0">
                  <a:moveTo>
                    <a:pt x="158" y="0"/>
                  </a:moveTo>
                  <a:cubicBezTo>
                    <a:pt x="146" y="0"/>
                    <a:pt x="134" y="6"/>
                    <a:pt x="122" y="18"/>
                  </a:cubicBezTo>
                  <a:cubicBezTo>
                    <a:pt x="0" y="237"/>
                    <a:pt x="98" y="529"/>
                    <a:pt x="292" y="699"/>
                  </a:cubicBezTo>
                  <a:lnTo>
                    <a:pt x="365" y="699"/>
                  </a:lnTo>
                  <a:cubicBezTo>
                    <a:pt x="389" y="674"/>
                    <a:pt x="389" y="650"/>
                    <a:pt x="365" y="626"/>
                  </a:cubicBezTo>
                  <a:cubicBezTo>
                    <a:pt x="171" y="504"/>
                    <a:pt x="122" y="261"/>
                    <a:pt x="195" y="67"/>
                  </a:cubicBezTo>
                  <a:cubicBezTo>
                    <a:pt x="219" y="43"/>
                    <a:pt x="219" y="18"/>
                    <a:pt x="195" y="18"/>
                  </a:cubicBezTo>
                  <a:cubicBezTo>
                    <a:pt x="183" y="6"/>
                    <a:pt x="171" y="0"/>
                    <a:pt x="158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" name="Google Shape;208;p6"/>
            <p:cNvSpPr/>
            <p:nvPr/>
          </p:nvSpPr>
          <p:spPr>
            <a:xfrm rot="-1688081">
              <a:off x="8626992" y="406417"/>
              <a:ext cx="366872" cy="1042332"/>
            </a:xfrm>
            <a:custGeom>
              <a:avLst/>
              <a:gdLst/>
              <a:ahLst/>
              <a:cxnLst/>
              <a:rect l="l" t="t" r="r" b="b"/>
              <a:pathLst>
                <a:path w="1848" h="5242" extrusionOk="0">
                  <a:moveTo>
                    <a:pt x="156" y="1"/>
                  </a:moveTo>
                  <a:cubicBezTo>
                    <a:pt x="122" y="1"/>
                    <a:pt x="86" y="7"/>
                    <a:pt x="49" y="19"/>
                  </a:cubicBezTo>
                  <a:cubicBezTo>
                    <a:pt x="25" y="19"/>
                    <a:pt x="1" y="43"/>
                    <a:pt x="1" y="68"/>
                  </a:cubicBezTo>
                  <a:cubicBezTo>
                    <a:pt x="25" y="92"/>
                    <a:pt x="25" y="116"/>
                    <a:pt x="49" y="116"/>
                  </a:cubicBezTo>
                  <a:lnTo>
                    <a:pt x="74" y="92"/>
                  </a:lnTo>
                  <a:lnTo>
                    <a:pt x="244" y="92"/>
                  </a:lnTo>
                  <a:cubicBezTo>
                    <a:pt x="251" y="99"/>
                    <a:pt x="258" y="102"/>
                    <a:pt x="265" y="102"/>
                  </a:cubicBezTo>
                  <a:cubicBezTo>
                    <a:pt x="280" y="102"/>
                    <a:pt x="292" y="85"/>
                    <a:pt x="292" y="68"/>
                  </a:cubicBezTo>
                  <a:cubicBezTo>
                    <a:pt x="292" y="43"/>
                    <a:pt x="268" y="19"/>
                    <a:pt x="244" y="19"/>
                  </a:cubicBezTo>
                  <a:cubicBezTo>
                    <a:pt x="220" y="7"/>
                    <a:pt x="189" y="1"/>
                    <a:pt x="156" y="1"/>
                  </a:cubicBezTo>
                  <a:close/>
                  <a:moveTo>
                    <a:pt x="438" y="43"/>
                  </a:moveTo>
                  <a:cubicBezTo>
                    <a:pt x="414" y="43"/>
                    <a:pt x="390" y="68"/>
                    <a:pt x="390" y="92"/>
                  </a:cubicBezTo>
                  <a:cubicBezTo>
                    <a:pt x="390" y="116"/>
                    <a:pt x="390" y="141"/>
                    <a:pt x="414" y="141"/>
                  </a:cubicBezTo>
                  <a:cubicBezTo>
                    <a:pt x="487" y="165"/>
                    <a:pt x="535" y="165"/>
                    <a:pt x="584" y="189"/>
                  </a:cubicBezTo>
                  <a:lnTo>
                    <a:pt x="608" y="189"/>
                  </a:lnTo>
                  <a:cubicBezTo>
                    <a:pt x="632" y="189"/>
                    <a:pt x="632" y="189"/>
                    <a:pt x="657" y="165"/>
                  </a:cubicBezTo>
                  <a:cubicBezTo>
                    <a:pt x="657" y="141"/>
                    <a:pt x="657" y="116"/>
                    <a:pt x="632" y="116"/>
                  </a:cubicBezTo>
                  <a:cubicBezTo>
                    <a:pt x="560" y="92"/>
                    <a:pt x="511" y="68"/>
                    <a:pt x="438" y="43"/>
                  </a:cubicBezTo>
                  <a:close/>
                  <a:moveTo>
                    <a:pt x="778" y="195"/>
                  </a:moveTo>
                  <a:cubicBezTo>
                    <a:pt x="766" y="195"/>
                    <a:pt x="754" y="201"/>
                    <a:pt x="754" y="213"/>
                  </a:cubicBezTo>
                  <a:cubicBezTo>
                    <a:pt x="730" y="238"/>
                    <a:pt x="730" y="262"/>
                    <a:pt x="754" y="286"/>
                  </a:cubicBezTo>
                  <a:cubicBezTo>
                    <a:pt x="803" y="311"/>
                    <a:pt x="851" y="359"/>
                    <a:pt x="875" y="384"/>
                  </a:cubicBezTo>
                  <a:cubicBezTo>
                    <a:pt x="900" y="408"/>
                    <a:pt x="900" y="408"/>
                    <a:pt x="924" y="408"/>
                  </a:cubicBezTo>
                  <a:lnTo>
                    <a:pt x="973" y="408"/>
                  </a:lnTo>
                  <a:cubicBezTo>
                    <a:pt x="973" y="384"/>
                    <a:pt x="973" y="359"/>
                    <a:pt x="973" y="335"/>
                  </a:cubicBezTo>
                  <a:cubicBezTo>
                    <a:pt x="924" y="286"/>
                    <a:pt x="875" y="238"/>
                    <a:pt x="803" y="213"/>
                  </a:cubicBezTo>
                  <a:cubicBezTo>
                    <a:pt x="803" y="201"/>
                    <a:pt x="790" y="195"/>
                    <a:pt x="778" y="195"/>
                  </a:cubicBezTo>
                  <a:close/>
                  <a:moveTo>
                    <a:pt x="1033" y="438"/>
                  </a:moveTo>
                  <a:cubicBezTo>
                    <a:pt x="1021" y="438"/>
                    <a:pt x="1009" y="444"/>
                    <a:pt x="997" y="456"/>
                  </a:cubicBezTo>
                  <a:cubicBezTo>
                    <a:pt x="973" y="456"/>
                    <a:pt x="973" y="505"/>
                    <a:pt x="997" y="529"/>
                  </a:cubicBezTo>
                  <a:cubicBezTo>
                    <a:pt x="1021" y="578"/>
                    <a:pt x="1045" y="626"/>
                    <a:pt x="1070" y="675"/>
                  </a:cubicBezTo>
                  <a:cubicBezTo>
                    <a:pt x="1070" y="699"/>
                    <a:pt x="1094" y="724"/>
                    <a:pt x="1118" y="724"/>
                  </a:cubicBezTo>
                  <a:lnTo>
                    <a:pt x="1118" y="699"/>
                  </a:lnTo>
                  <a:cubicBezTo>
                    <a:pt x="1143" y="675"/>
                    <a:pt x="1167" y="651"/>
                    <a:pt x="1143" y="626"/>
                  </a:cubicBezTo>
                  <a:cubicBezTo>
                    <a:pt x="1118" y="578"/>
                    <a:pt x="1094" y="505"/>
                    <a:pt x="1070" y="456"/>
                  </a:cubicBezTo>
                  <a:cubicBezTo>
                    <a:pt x="1058" y="444"/>
                    <a:pt x="1045" y="438"/>
                    <a:pt x="1033" y="438"/>
                  </a:cubicBezTo>
                  <a:close/>
                  <a:moveTo>
                    <a:pt x="1143" y="796"/>
                  </a:moveTo>
                  <a:cubicBezTo>
                    <a:pt x="1118" y="821"/>
                    <a:pt x="1118" y="845"/>
                    <a:pt x="1118" y="869"/>
                  </a:cubicBezTo>
                  <a:cubicBezTo>
                    <a:pt x="1118" y="918"/>
                    <a:pt x="1143" y="991"/>
                    <a:pt x="1143" y="991"/>
                  </a:cubicBezTo>
                  <a:lnTo>
                    <a:pt x="1143" y="1039"/>
                  </a:lnTo>
                  <a:cubicBezTo>
                    <a:pt x="1143" y="1064"/>
                    <a:pt x="1167" y="1088"/>
                    <a:pt x="1191" y="1088"/>
                  </a:cubicBezTo>
                  <a:cubicBezTo>
                    <a:pt x="1215" y="1088"/>
                    <a:pt x="1240" y="1064"/>
                    <a:pt x="1240" y="1039"/>
                  </a:cubicBezTo>
                  <a:cubicBezTo>
                    <a:pt x="1240" y="1015"/>
                    <a:pt x="1240" y="1015"/>
                    <a:pt x="1240" y="991"/>
                  </a:cubicBezTo>
                  <a:cubicBezTo>
                    <a:pt x="1215" y="942"/>
                    <a:pt x="1215" y="894"/>
                    <a:pt x="1215" y="845"/>
                  </a:cubicBezTo>
                  <a:cubicBezTo>
                    <a:pt x="1191" y="821"/>
                    <a:pt x="1167" y="796"/>
                    <a:pt x="1143" y="796"/>
                  </a:cubicBezTo>
                  <a:close/>
                  <a:moveTo>
                    <a:pt x="1191" y="1185"/>
                  </a:moveTo>
                  <a:cubicBezTo>
                    <a:pt x="1167" y="1185"/>
                    <a:pt x="1143" y="1209"/>
                    <a:pt x="1143" y="1234"/>
                  </a:cubicBezTo>
                  <a:cubicBezTo>
                    <a:pt x="1143" y="1282"/>
                    <a:pt x="1143" y="1355"/>
                    <a:pt x="1118" y="1404"/>
                  </a:cubicBezTo>
                  <a:cubicBezTo>
                    <a:pt x="1118" y="1428"/>
                    <a:pt x="1143" y="1452"/>
                    <a:pt x="1167" y="1452"/>
                  </a:cubicBezTo>
                  <a:cubicBezTo>
                    <a:pt x="1191" y="1452"/>
                    <a:pt x="1215" y="1452"/>
                    <a:pt x="1215" y="1428"/>
                  </a:cubicBezTo>
                  <a:cubicBezTo>
                    <a:pt x="1215" y="1355"/>
                    <a:pt x="1240" y="1307"/>
                    <a:pt x="1240" y="1234"/>
                  </a:cubicBezTo>
                  <a:cubicBezTo>
                    <a:pt x="1240" y="1209"/>
                    <a:pt x="1215" y="1185"/>
                    <a:pt x="1191" y="1185"/>
                  </a:cubicBezTo>
                  <a:close/>
                  <a:moveTo>
                    <a:pt x="1107" y="1549"/>
                  </a:moveTo>
                  <a:cubicBezTo>
                    <a:pt x="1093" y="1549"/>
                    <a:pt x="1078" y="1557"/>
                    <a:pt x="1070" y="1574"/>
                  </a:cubicBezTo>
                  <a:cubicBezTo>
                    <a:pt x="1045" y="1622"/>
                    <a:pt x="997" y="1695"/>
                    <a:pt x="973" y="1744"/>
                  </a:cubicBezTo>
                  <a:cubicBezTo>
                    <a:pt x="948" y="1744"/>
                    <a:pt x="948" y="1792"/>
                    <a:pt x="973" y="1792"/>
                  </a:cubicBezTo>
                  <a:lnTo>
                    <a:pt x="1045" y="1792"/>
                  </a:lnTo>
                  <a:cubicBezTo>
                    <a:pt x="1094" y="1744"/>
                    <a:pt x="1118" y="1671"/>
                    <a:pt x="1143" y="1622"/>
                  </a:cubicBezTo>
                  <a:cubicBezTo>
                    <a:pt x="1158" y="1575"/>
                    <a:pt x="1133" y="1549"/>
                    <a:pt x="1107" y="1549"/>
                  </a:cubicBezTo>
                  <a:close/>
                  <a:moveTo>
                    <a:pt x="438" y="1792"/>
                  </a:moveTo>
                  <a:cubicBezTo>
                    <a:pt x="394" y="1792"/>
                    <a:pt x="390" y="1893"/>
                    <a:pt x="426" y="1893"/>
                  </a:cubicBezTo>
                  <a:cubicBezTo>
                    <a:pt x="430" y="1893"/>
                    <a:pt x="434" y="1892"/>
                    <a:pt x="438" y="1890"/>
                  </a:cubicBezTo>
                  <a:lnTo>
                    <a:pt x="632" y="1890"/>
                  </a:lnTo>
                  <a:cubicBezTo>
                    <a:pt x="657" y="1890"/>
                    <a:pt x="681" y="1890"/>
                    <a:pt x="681" y="1841"/>
                  </a:cubicBezTo>
                  <a:cubicBezTo>
                    <a:pt x="681" y="1817"/>
                    <a:pt x="657" y="1817"/>
                    <a:pt x="632" y="1792"/>
                  </a:cubicBezTo>
                  <a:close/>
                  <a:moveTo>
                    <a:pt x="244" y="1841"/>
                  </a:moveTo>
                  <a:cubicBezTo>
                    <a:pt x="171" y="1865"/>
                    <a:pt x="98" y="1914"/>
                    <a:pt x="74" y="1963"/>
                  </a:cubicBezTo>
                  <a:cubicBezTo>
                    <a:pt x="49" y="1987"/>
                    <a:pt x="49" y="2011"/>
                    <a:pt x="74" y="2011"/>
                  </a:cubicBezTo>
                  <a:cubicBezTo>
                    <a:pt x="74" y="2023"/>
                    <a:pt x="74" y="2029"/>
                    <a:pt x="77" y="2029"/>
                  </a:cubicBezTo>
                  <a:cubicBezTo>
                    <a:pt x="80" y="2029"/>
                    <a:pt x="86" y="2023"/>
                    <a:pt x="98" y="2011"/>
                  </a:cubicBezTo>
                  <a:cubicBezTo>
                    <a:pt x="98" y="2023"/>
                    <a:pt x="104" y="2029"/>
                    <a:pt x="110" y="2029"/>
                  </a:cubicBezTo>
                  <a:cubicBezTo>
                    <a:pt x="116" y="2029"/>
                    <a:pt x="122" y="2023"/>
                    <a:pt x="122" y="2011"/>
                  </a:cubicBezTo>
                  <a:cubicBezTo>
                    <a:pt x="171" y="1987"/>
                    <a:pt x="220" y="1938"/>
                    <a:pt x="268" y="1938"/>
                  </a:cubicBezTo>
                  <a:cubicBezTo>
                    <a:pt x="292" y="1938"/>
                    <a:pt x="317" y="1914"/>
                    <a:pt x="292" y="1865"/>
                  </a:cubicBezTo>
                  <a:cubicBezTo>
                    <a:pt x="292" y="1841"/>
                    <a:pt x="268" y="1841"/>
                    <a:pt x="244" y="1841"/>
                  </a:cubicBezTo>
                  <a:close/>
                  <a:moveTo>
                    <a:pt x="803" y="1841"/>
                  </a:moveTo>
                  <a:cubicBezTo>
                    <a:pt x="778" y="1841"/>
                    <a:pt x="754" y="1841"/>
                    <a:pt x="754" y="1865"/>
                  </a:cubicBezTo>
                  <a:cubicBezTo>
                    <a:pt x="754" y="1890"/>
                    <a:pt x="754" y="1914"/>
                    <a:pt x="778" y="1938"/>
                  </a:cubicBezTo>
                  <a:lnTo>
                    <a:pt x="705" y="1987"/>
                  </a:lnTo>
                  <a:cubicBezTo>
                    <a:pt x="681" y="2011"/>
                    <a:pt x="681" y="2035"/>
                    <a:pt x="705" y="2060"/>
                  </a:cubicBezTo>
                  <a:lnTo>
                    <a:pt x="754" y="2060"/>
                  </a:lnTo>
                  <a:cubicBezTo>
                    <a:pt x="754" y="2060"/>
                    <a:pt x="754" y="2060"/>
                    <a:pt x="754" y="2035"/>
                  </a:cubicBezTo>
                  <a:cubicBezTo>
                    <a:pt x="803" y="2011"/>
                    <a:pt x="827" y="1987"/>
                    <a:pt x="875" y="1938"/>
                  </a:cubicBezTo>
                  <a:lnTo>
                    <a:pt x="948" y="1963"/>
                  </a:lnTo>
                  <a:cubicBezTo>
                    <a:pt x="955" y="1970"/>
                    <a:pt x="963" y="1973"/>
                    <a:pt x="970" y="1973"/>
                  </a:cubicBezTo>
                  <a:cubicBezTo>
                    <a:pt x="987" y="1973"/>
                    <a:pt x="1004" y="1955"/>
                    <a:pt x="1021" y="1938"/>
                  </a:cubicBezTo>
                  <a:cubicBezTo>
                    <a:pt x="1021" y="1914"/>
                    <a:pt x="997" y="1890"/>
                    <a:pt x="997" y="1890"/>
                  </a:cubicBezTo>
                  <a:lnTo>
                    <a:pt x="900" y="1841"/>
                  </a:lnTo>
                  <a:close/>
                  <a:moveTo>
                    <a:pt x="1143" y="1993"/>
                  </a:moveTo>
                  <a:cubicBezTo>
                    <a:pt x="1130" y="1993"/>
                    <a:pt x="1118" y="1999"/>
                    <a:pt x="1118" y="2011"/>
                  </a:cubicBezTo>
                  <a:cubicBezTo>
                    <a:pt x="1094" y="2035"/>
                    <a:pt x="1094" y="2060"/>
                    <a:pt x="1118" y="2084"/>
                  </a:cubicBezTo>
                  <a:cubicBezTo>
                    <a:pt x="1167" y="2108"/>
                    <a:pt x="1191" y="2157"/>
                    <a:pt x="1240" y="2205"/>
                  </a:cubicBezTo>
                  <a:cubicBezTo>
                    <a:pt x="1240" y="2205"/>
                    <a:pt x="1264" y="2205"/>
                    <a:pt x="1264" y="2230"/>
                  </a:cubicBezTo>
                  <a:lnTo>
                    <a:pt x="1313" y="2230"/>
                  </a:lnTo>
                  <a:cubicBezTo>
                    <a:pt x="1337" y="2205"/>
                    <a:pt x="1337" y="2181"/>
                    <a:pt x="1313" y="2157"/>
                  </a:cubicBezTo>
                  <a:cubicBezTo>
                    <a:pt x="1264" y="2108"/>
                    <a:pt x="1215" y="2060"/>
                    <a:pt x="1167" y="2011"/>
                  </a:cubicBezTo>
                  <a:cubicBezTo>
                    <a:pt x="1167" y="1999"/>
                    <a:pt x="1155" y="1993"/>
                    <a:pt x="1143" y="1993"/>
                  </a:cubicBezTo>
                  <a:close/>
                  <a:moveTo>
                    <a:pt x="585" y="2074"/>
                  </a:moveTo>
                  <a:cubicBezTo>
                    <a:pt x="576" y="2074"/>
                    <a:pt x="567" y="2077"/>
                    <a:pt x="560" y="2084"/>
                  </a:cubicBezTo>
                  <a:cubicBezTo>
                    <a:pt x="511" y="2108"/>
                    <a:pt x="462" y="2133"/>
                    <a:pt x="414" y="2157"/>
                  </a:cubicBezTo>
                  <a:cubicBezTo>
                    <a:pt x="365" y="2157"/>
                    <a:pt x="365" y="2230"/>
                    <a:pt x="414" y="2254"/>
                  </a:cubicBezTo>
                  <a:lnTo>
                    <a:pt x="438" y="2230"/>
                  </a:lnTo>
                  <a:cubicBezTo>
                    <a:pt x="487" y="2205"/>
                    <a:pt x="560" y="2181"/>
                    <a:pt x="608" y="2157"/>
                  </a:cubicBezTo>
                  <a:cubicBezTo>
                    <a:pt x="632" y="2157"/>
                    <a:pt x="632" y="2133"/>
                    <a:pt x="632" y="2108"/>
                  </a:cubicBezTo>
                  <a:cubicBezTo>
                    <a:pt x="632" y="2091"/>
                    <a:pt x="608" y="2074"/>
                    <a:pt x="585" y="2074"/>
                  </a:cubicBezTo>
                  <a:close/>
                  <a:moveTo>
                    <a:pt x="49" y="2108"/>
                  </a:moveTo>
                  <a:cubicBezTo>
                    <a:pt x="25" y="2133"/>
                    <a:pt x="1" y="2157"/>
                    <a:pt x="25" y="2181"/>
                  </a:cubicBezTo>
                  <a:cubicBezTo>
                    <a:pt x="74" y="2230"/>
                    <a:pt x="147" y="2278"/>
                    <a:pt x="220" y="2278"/>
                  </a:cubicBezTo>
                  <a:lnTo>
                    <a:pt x="244" y="2278"/>
                  </a:lnTo>
                  <a:cubicBezTo>
                    <a:pt x="244" y="2278"/>
                    <a:pt x="268" y="2254"/>
                    <a:pt x="268" y="2230"/>
                  </a:cubicBezTo>
                  <a:cubicBezTo>
                    <a:pt x="268" y="2205"/>
                    <a:pt x="244" y="2181"/>
                    <a:pt x="220" y="2181"/>
                  </a:cubicBezTo>
                  <a:cubicBezTo>
                    <a:pt x="195" y="2181"/>
                    <a:pt x="122" y="2181"/>
                    <a:pt x="98" y="2133"/>
                  </a:cubicBezTo>
                  <a:cubicBezTo>
                    <a:pt x="98" y="2108"/>
                    <a:pt x="74" y="2108"/>
                    <a:pt x="49" y="2108"/>
                  </a:cubicBezTo>
                  <a:close/>
                  <a:moveTo>
                    <a:pt x="1361" y="2278"/>
                  </a:moveTo>
                  <a:cubicBezTo>
                    <a:pt x="1337" y="2303"/>
                    <a:pt x="1313" y="2327"/>
                    <a:pt x="1337" y="2351"/>
                  </a:cubicBezTo>
                  <a:cubicBezTo>
                    <a:pt x="1337" y="2400"/>
                    <a:pt x="1361" y="2448"/>
                    <a:pt x="1361" y="2521"/>
                  </a:cubicBezTo>
                  <a:cubicBezTo>
                    <a:pt x="1361" y="2546"/>
                    <a:pt x="1386" y="2570"/>
                    <a:pt x="1410" y="2570"/>
                  </a:cubicBezTo>
                  <a:cubicBezTo>
                    <a:pt x="1434" y="2570"/>
                    <a:pt x="1458" y="2546"/>
                    <a:pt x="1458" y="2521"/>
                  </a:cubicBezTo>
                  <a:cubicBezTo>
                    <a:pt x="1458" y="2448"/>
                    <a:pt x="1434" y="2375"/>
                    <a:pt x="1410" y="2327"/>
                  </a:cubicBezTo>
                  <a:cubicBezTo>
                    <a:pt x="1410" y="2303"/>
                    <a:pt x="1361" y="2278"/>
                    <a:pt x="1361" y="2278"/>
                  </a:cubicBezTo>
                  <a:close/>
                  <a:moveTo>
                    <a:pt x="1402" y="2657"/>
                  </a:moveTo>
                  <a:cubicBezTo>
                    <a:pt x="1383" y="2657"/>
                    <a:pt x="1378" y="2674"/>
                    <a:pt x="1361" y="2691"/>
                  </a:cubicBezTo>
                  <a:cubicBezTo>
                    <a:pt x="1361" y="2764"/>
                    <a:pt x="1337" y="2813"/>
                    <a:pt x="1313" y="2861"/>
                  </a:cubicBezTo>
                  <a:cubicBezTo>
                    <a:pt x="1313" y="2886"/>
                    <a:pt x="1337" y="2910"/>
                    <a:pt x="1361" y="2934"/>
                  </a:cubicBezTo>
                  <a:cubicBezTo>
                    <a:pt x="1386" y="2934"/>
                    <a:pt x="1410" y="2934"/>
                    <a:pt x="1410" y="2910"/>
                  </a:cubicBezTo>
                  <a:cubicBezTo>
                    <a:pt x="1434" y="2837"/>
                    <a:pt x="1458" y="2764"/>
                    <a:pt x="1458" y="2716"/>
                  </a:cubicBezTo>
                  <a:cubicBezTo>
                    <a:pt x="1458" y="2691"/>
                    <a:pt x="1458" y="2667"/>
                    <a:pt x="1434" y="2667"/>
                  </a:cubicBezTo>
                  <a:cubicBezTo>
                    <a:pt x="1420" y="2660"/>
                    <a:pt x="1410" y="2657"/>
                    <a:pt x="1402" y="2657"/>
                  </a:cubicBezTo>
                  <a:close/>
                  <a:moveTo>
                    <a:pt x="1288" y="3021"/>
                  </a:moveTo>
                  <a:cubicBezTo>
                    <a:pt x="1272" y="3021"/>
                    <a:pt x="1256" y="3031"/>
                    <a:pt x="1240" y="3031"/>
                  </a:cubicBezTo>
                  <a:lnTo>
                    <a:pt x="1167" y="3201"/>
                  </a:lnTo>
                  <a:cubicBezTo>
                    <a:pt x="1143" y="3226"/>
                    <a:pt x="1167" y="3250"/>
                    <a:pt x="1191" y="3274"/>
                  </a:cubicBezTo>
                  <a:cubicBezTo>
                    <a:pt x="1215" y="3274"/>
                    <a:pt x="1240" y="3274"/>
                    <a:pt x="1240" y="3250"/>
                  </a:cubicBezTo>
                  <a:cubicBezTo>
                    <a:pt x="1264" y="3201"/>
                    <a:pt x="1313" y="3153"/>
                    <a:pt x="1337" y="3080"/>
                  </a:cubicBezTo>
                  <a:cubicBezTo>
                    <a:pt x="1337" y="3056"/>
                    <a:pt x="1337" y="3031"/>
                    <a:pt x="1313" y="3031"/>
                  </a:cubicBezTo>
                  <a:cubicBezTo>
                    <a:pt x="1305" y="3023"/>
                    <a:pt x="1296" y="3021"/>
                    <a:pt x="1288" y="3021"/>
                  </a:cubicBezTo>
                  <a:close/>
                  <a:moveTo>
                    <a:pt x="1124" y="3351"/>
                  </a:moveTo>
                  <a:cubicBezTo>
                    <a:pt x="1112" y="3351"/>
                    <a:pt x="1101" y="3357"/>
                    <a:pt x="1094" y="3371"/>
                  </a:cubicBezTo>
                  <a:cubicBezTo>
                    <a:pt x="1045" y="3444"/>
                    <a:pt x="1021" y="3493"/>
                    <a:pt x="997" y="3542"/>
                  </a:cubicBezTo>
                  <a:cubicBezTo>
                    <a:pt x="973" y="3542"/>
                    <a:pt x="973" y="3566"/>
                    <a:pt x="997" y="3590"/>
                  </a:cubicBezTo>
                  <a:lnTo>
                    <a:pt x="1070" y="3590"/>
                  </a:lnTo>
                  <a:cubicBezTo>
                    <a:pt x="1094" y="3542"/>
                    <a:pt x="1143" y="3493"/>
                    <a:pt x="1167" y="3420"/>
                  </a:cubicBezTo>
                  <a:cubicBezTo>
                    <a:pt x="1184" y="3386"/>
                    <a:pt x="1153" y="3351"/>
                    <a:pt x="1124" y="3351"/>
                  </a:cubicBezTo>
                  <a:close/>
                  <a:moveTo>
                    <a:pt x="705" y="3566"/>
                  </a:moveTo>
                  <a:cubicBezTo>
                    <a:pt x="632" y="3566"/>
                    <a:pt x="560" y="3590"/>
                    <a:pt x="511" y="3639"/>
                  </a:cubicBezTo>
                  <a:cubicBezTo>
                    <a:pt x="487" y="3639"/>
                    <a:pt x="487" y="3687"/>
                    <a:pt x="511" y="3687"/>
                  </a:cubicBezTo>
                  <a:cubicBezTo>
                    <a:pt x="511" y="3699"/>
                    <a:pt x="511" y="3705"/>
                    <a:pt x="514" y="3705"/>
                  </a:cubicBezTo>
                  <a:cubicBezTo>
                    <a:pt x="517" y="3705"/>
                    <a:pt x="523" y="3699"/>
                    <a:pt x="535" y="3687"/>
                  </a:cubicBezTo>
                  <a:cubicBezTo>
                    <a:pt x="535" y="3687"/>
                    <a:pt x="535" y="3712"/>
                    <a:pt x="560" y="3712"/>
                  </a:cubicBezTo>
                  <a:cubicBezTo>
                    <a:pt x="608" y="3663"/>
                    <a:pt x="657" y="3663"/>
                    <a:pt x="705" y="3663"/>
                  </a:cubicBezTo>
                  <a:cubicBezTo>
                    <a:pt x="730" y="3663"/>
                    <a:pt x="754" y="3639"/>
                    <a:pt x="754" y="3614"/>
                  </a:cubicBezTo>
                  <a:cubicBezTo>
                    <a:pt x="754" y="3590"/>
                    <a:pt x="730" y="3566"/>
                    <a:pt x="705" y="3566"/>
                  </a:cubicBezTo>
                  <a:close/>
                  <a:moveTo>
                    <a:pt x="900" y="3590"/>
                  </a:moveTo>
                  <a:cubicBezTo>
                    <a:pt x="875" y="3590"/>
                    <a:pt x="851" y="3614"/>
                    <a:pt x="851" y="3639"/>
                  </a:cubicBezTo>
                  <a:cubicBezTo>
                    <a:pt x="827" y="3639"/>
                    <a:pt x="851" y="3663"/>
                    <a:pt x="851" y="3687"/>
                  </a:cubicBezTo>
                  <a:cubicBezTo>
                    <a:pt x="827" y="3736"/>
                    <a:pt x="778" y="3760"/>
                    <a:pt x="730" y="3809"/>
                  </a:cubicBezTo>
                  <a:cubicBezTo>
                    <a:pt x="730" y="3833"/>
                    <a:pt x="730" y="3857"/>
                    <a:pt x="730" y="3882"/>
                  </a:cubicBezTo>
                  <a:lnTo>
                    <a:pt x="803" y="3882"/>
                  </a:lnTo>
                  <a:cubicBezTo>
                    <a:pt x="851" y="3833"/>
                    <a:pt x="900" y="3784"/>
                    <a:pt x="948" y="3736"/>
                  </a:cubicBezTo>
                  <a:cubicBezTo>
                    <a:pt x="948" y="3736"/>
                    <a:pt x="948" y="3712"/>
                    <a:pt x="948" y="3712"/>
                  </a:cubicBezTo>
                  <a:cubicBezTo>
                    <a:pt x="973" y="3712"/>
                    <a:pt x="1021" y="3736"/>
                    <a:pt x="1045" y="3736"/>
                  </a:cubicBezTo>
                  <a:cubicBezTo>
                    <a:pt x="1053" y="3743"/>
                    <a:pt x="1060" y="3746"/>
                    <a:pt x="1067" y="3746"/>
                  </a:cubicBezTo>
                  <a:cubicBezTo>
                    <a:pt x="1084" y="3746"/>
                    <a:pt x="1101" y="3729"/>
                    <a:pt x="1118" y="3712"/>
                  </a:cubicBezTo>
                  <a:cubicBezTo>
                    <a:pt x="1118" y="3712"/>
                    <a:pt x="1118" y="3663"/>
                    <a:pt x="1094" y="3663"/>
                  </a:cubicBezTo>
                  <a:cubicBezTo>
                    <a:pt x="1021" y="3639"/>
                    <a:pt x="973" y="3614"/>
                    <a:pt x="900" y="3590"/>
                  </a:cubicBezTo>
                  <a:close/>
                  <a:moveTo>
                    <a:pt x="1231" y="3742"/>
                  </a:moveTo>
                  <a:cubicBezTo>
                    <a:pt x="1222" y="3742"/>
                    <a:pt x="1215" y="3748"/>
                    <a:pt x="1215" y="3760"/>
                  </a:cubicBezTo>
                  <a:cubicBezTo>
                    <a:pt x="1191" y="3784"/>
                    <a:pt x="1191" y="3809"/>
                    <a:pt x="1215" y="3833"/>
                  </a:cubicBezTo>
                  <a:cubicBezTo>
                    <a:pt x="1264" y="3857"/>
                    <a:pt x="1313" y="3882"/>
                    <a:pt x="1361" y="3930"/>
                  </a:cubicBezTo>
                  <a:lnTo>
                    <a:pt x="1386" y="3930"/>
                  </a:lnTo>
                  <a:cubicBezTo>
                    <a:pt x="1386" y="3930"/>
                    <a:pt x="1396" y="3941"/>
                    <a:pt x="1411" y="3941"/>
                  </a:cubicBezTo>
                  <a:cubicBezTo>
                    <a:pt x="1418" y="3941"/>
                    <a:pt x="1426" y="3938"/>
                    <a:pt x="1434" y="3930"/>
                  </a:cubicBezTo>
                  <a:cubicBezTo>
                    <a:pt x="1434" y="3930"/>
                    <a:pt x="1434" y="3882"/>
                    <a:pt x="1434" y="3882"/>
                  </a:cubicBezTo>
                  <a:cubicBezTo>
                    <a:pt x="1386" y="3833"/>
                    <a:pt x="1313" y="3784"/>
                    <a:pt x="1264" y="3760"/>
                  </a:cubicBezTo>
                  <a:cubicBezTo>
                    <a:pt x="1252" y="3748"/>
                    <a:pt x="1240" y="3742"/>
                    <a:pt x="1231" y="3742"/>
                  </a:cubicBezTo>
                  <a:close/>
                  <a:moveTo>
                    <a:pt x="462" y="3784"/>
                  </a:moveTo>
                  <a:cubicBezTo>
                    <a:pt x="438" y="3784"/>
                    <a:pt x="414" y="3809"/>
                    <a:pt x="438" y="3833"/>
                  </a:cubicBezTo>
                  <a:cubicBezTo>
                    <a:pt x="438" y="3906"/>
                    <a:pt x="487" y="3979"/>
                    <a:pt x="584" y="3979"/>
                  </a:cubicBezTo>
                  <a:lnTo>
                    <a:pt x="608" y="3979"/>
                  </a:lnTo>
                  <a:cubicBezTo>
                    <a:pt x="632" y="3979"/>
                    <a:pt x="657" y="3954"/>
                    <a:pt x="657" y="3906"/>
                  </a:cubicBezTo>
                  <a:cubicBezTo>
                    <a:pt x="632" y="3882"/>
                    <a:pt x="608" y="3882"/>
                    <a:pt x="584" y="3882"/>
                  </a:cubicBezTo>
                  <a:cubicBezTo>
                    <a:pt x="560" y="3882"/>
                    <a:pt x="511" y="3882"/>
                    <a:pt x="511" y="3809"/>
                  </a:cubicBezTo>
                  <a:cubicBezTo>
                    <a:pt x="511" y="3784"/>
                    <a:pt x="487" y="3784"/>
                    <a:pt x="462" y="3784"/>
                  </a:cubicBezTo>
                  <a:close/>
                  <a:moveTo>
                    <a:pt x="1520" y="3963"/>
                  </a:moveTo>
                  <a:cubicBezTo>
                    <a:pt x="1480" y="3963"/>
                    <a:pt x="1445" y="4014"/>
                    <a:pt x="1483" y="4052"/>
                  </a:cubicBezTo>
                  <a:cubicBezTo>
                    <a:pt x="1507" y="4100"/>
                    <a:pt x="1556" y="4149"/>
                    <a:pt x="1580" y="4197"/>
                  </a:cubicBezTo>
                  <a:cubicBezTo>
                    <a:pt x="1604" y="4197"/>
                    <a:pt x="1604" y="4222"/>
                    <a:pt x="1628" y="4222"/>
                  </a:cubicBezTo>
                  <a:lnTo>
                    <a:pt x="1628" y="4197"/>
                  </a:lnTo>
                  <a:lnTo>
                    <a:pt x="1653" y="4197"/>
                  </a:lnTo>
                  <a:cubicBezTo>
                    <a:pt x="1677" y="4197"/>
                    <a:pt x="1677" y="4173"/>
                    <a:pt x="1677" y="4149"/>
                  </a:cubicBezTo>
                  <a:cubicBezTo>
                    <a:pt x="1628" y="4100"/>
                    <a:pt x="1604" y="4027"/>
                    <a:pt x="1556" y="3979"/>
                  </a:cubicBezTo>
                  <a:cubicBezTo>
                    <a:pt x="1544" y="3967"/>
                    <a:pt x="1532" y="3963"/>
                    <a:pt x="1520" y="3963"/>
                  </a:cubicBezTo>
                  <a:close/>
                  <a:moveTo>
                    <a:pt x="1722" y="4285"/>
                  </a:moveTo>
                  <a:cubicBezTo>
                    <a:pt x="1716" y="4285"/>
                    <a:pt x="1708" y="4287"/>
                    <a:pt x="1701" y="4295"/>
                  </a:cubicBezTo>
                  <a:cubicBezTo>
                    <a:pt x="1677" y="4295"/>
                    <a:pt x="1653" y="4319"/>
                    <a:pt x="1677" y="4343"/>
                  </a:cubicBezTo>
                  <a:cubicBezTo>
                    <a:pt x="1701" y="4416"/>
                    <a:pt x="1726" y="4465"/>
                    <a:pt x="1726" y="4513"/>
                  </a:cubicBezTo>
                  <a:cubicBezTo>
                    <a:pt x="1726" y="4537"/>
                    <a:pt x="1750" y="4562"/>
                    <a:pt x="1774" y="4562"/>
                  </a:cubicBezTo>
                  <a:cubicBezTo>
                    <a:pt x="1799" y="4562"/>
                    <a:pt x="1823" y="4513"/>
                    <a:pt x="1823" y="4489"/>
                  </a:cubicBezTo>
                  <a:cubicBezTo>
                    <a:pt x="1799" y="4440"/>
                    <a:pt x="1774" y="4367"/>
                    <a:pt x="1750" y="4319"/>
                  </a:cubicBezTo>
                  <a:cubicBezTo>
                    <a:pt x="1750" y="4302"/>
                    <a:pt x="1738" y="4285"/>
                    <a:pt x="1722" y="4285"/>
                  </a:cubicBezTo>
                  <a:close/>
                  <a:moveTo>
                    <a:pt x="1799" y="4635"/>
                  </a:moveTo>
                  <a:cubicBezTo>
                    <a:pt x="1774" y="4659"/>
                    <a:pt x="1750" y="4683"/>
                    <a:pt x="1750" y="4708"/>
                  </a:cubicBezTo>
                  <a:lnTo>
                    <a:pt x="1750" y="4780"/>
                  </a:lnTo>
                  <a:lnTo>
                    <a:pt x="1750" y="4878"/>
                  </a:lnTo>
                  <a:cubicBezTo>
                    <a:pt x="1750" y="4902"/>
                    <a:pt x="1774" y="4926"/>
                    <a:pt x="1799" y="4926"/>
                  </a:cubicBezTo>
                  <a:cubicBezTo>
                    <a:pt x="1823" y="4926"/>
                    <a:pt x="1847" y="4902"/>
                    <a:pt x="1847" y="4878"/>
                  </a:cubicBezTo>
                  <a:lnTo>
                    <a:pt x="1847" y="4780"/>
                  </a:lnTo>
                  <a:lnTo>
                    <a:pt x="1847" y="4683"/>
                  </a:lnTo>
                  <a:cubicBezTo>
                    <a:pt x="1847" y="4659"/>
                    <a:pt x="1823" y="4635"/>
                    <a:pt x="1799" y="4635"/>
                  </a:cubicBezTo>
                  <a:close/>
                  <a:moveTo>
                    <a:pt x="1799" y="5023"/>
                  </a:moveTo>
                  <a:cubicBezTo>
                    <a:pt x="1774" y="5023"/>
                    <a:pt x="1750" y="5023"/>
                    <a:pt x="1750" y="5048"/>
                  </a:cubicBezTo>
                  <a:cubicBezTo>
                    <a:pt x="1726" y="5096"/>
                    <a:pt x="1726" y="5145"/>
                    <a:pt x="1726" y="5169"/>
                  </a:cubicBezTo>
                  <a:cubicBezTo>
                    <a:pt x="1701" y="5193"/>
                    <a:pt x="1726" y="5218"/>
                    <a:pt x="1750" y="5242"/>
                  </a:cubicBezTo>
                  <a:cubicBezTo>
                    <a:pt x="1774" y="5242"/>
                    <a:pt x="1799" y="5218"/>
                    <a:pt x="1799" y="5193"/>
                  </a:cubicBezTo>
                  <a:cubicBezTo>
                    <a:pt x="1823" y="5169"/>
                    <a:pt x="1823" y="5121"/>
                    <a:pt x="1823" y="5072"/>
                  </a:cubicBezTo>
                  <a:cubicBezTo>
                    <a:pt x="1847" y="5048"/>
                    <a:pt x="1823" y="5023"/>
                    <a:pt x="1799" y="50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7" name="Google Shape;209;p6"/>
          <p:cNvGrpSpPr>
            <a:grpSpLocks/>
          </p:cNvGrpSpPr>
          <p:nvPr/>
        </p:nvGrpSpPr>
        <p:grpSpPr bwMode="auto">
          <a:xfrm flipH="1">
            <a:off x="11041063" y="5276850"/>
            <a:ext cx="944562" cy="1638300"/>
            <a:chOff x="-1056319" y="1385262"/>
            <a:chExt cx="212940" cy="369285"/>
          </a:xfrm>
        </p:grpSpPr>
        <p:sp>
          <p:nvSpPr>
            <p:cNvPr id="18" name="Google Shape;210;p6"/>
            <p:cNvSpPr/>
            <p:nvPr/>
          </p:nvSpPr>
          <p:spPr>
            <a:xfrm>
              <a:off x="-933207" y="1467564"/>
              <a:ext cx="27199" cy="279111"/>
            </a:xfrm>
            <a:custGeom>
              <a:avLst/>
              <a:gdLst/>
              <a:ahLst/>
              <a:cxnLst/>
              <a:rect l="l" t="t" r="r" b="b"/>
              <a:pathLst>
                <a:path w="705" h="7168" extrusionOk="0">
                  <a:moveTo>
                    <a:pt x="680" y="1"/>
                  </a:moveTo>
                  <a:cubicBezTo>
                    <a:pt x="656" y="1"/>
                    <a:pt x="632" y="25"/>
                    <a:pt x="632" y="50"/>
                  </a:cubicBezTo>
                  <a:cubicBezTo>
                    <a:pt x="608" y="292"/>
                    <a:pt x="0" y="6123"/>
                    <a:pt x="170" y="7119"/>
                  </a:cubicBezTo>
                  <a:cubicBezTo>
                    <a:pt x="170" y="7143"/>
                    <a:pt x="170" y="7167"/>
                    <a:pt x="195" y="7167"/>
                  </a:cubicBezTo>
                  <a:lnTo>
                    <a:pt x="219" y="7167"/>
                  </a:lnTo>
                  <a:cubicBezTo>
                    <a:pt x="243" y="7143"/>
                    <a:pt x="243" y="7119"/>
                    <a:pt x="243" y="7094"/>
                  </a:cubicBezTo>
                  <a:cubicBezTo>
                    <a:pt x="97" y="6123"/>
                    <a:pt x="705" y="122"/>
                    <a:pt x="705" y="74"/>
                  </a:cubicBezTo>
                  <a:cubicBezTo>
                    <a:pt x="705" y="25"/>
                    <a:pt x="705" y="25"/>
                    <a:pt x="6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" name="Google Shape;211;p6"/>
            <p:cNvSpPr/>
            <p:nvPr/>
          </p:nvSpPr>
          <p:spPr>
            <a:xfrm>
              <a:off x="-968280" y="1385262"/>
              <a:ext cx="124901" cy="123811"/>
            </a:xfrm>
            <a:custGeom>
              <a:avLst/>
              <a:gdLst/>
              <a:ahLst/>
              <a:cxnLst/>
              <a:rect l="l" t="t" r="r" b="b"/>
              <a:pathLst>
                <a:path w="3208" h="3183" extrusionOk="0">
                  <a:moveTo>
                    <a:pt x="1555" y="98"/>
                  </a:moveTo>
                  <a:cubicBezTo>
                    <a:pt x="1871" y="171"/>
                    <a:pt x="1871" y="705"/>
                    <a:pt x="1871" y="705"/>
                  </a:cubicBezTo>
                  <a:cubicBezTo>
                    <a:pt x="1871" y="729"/>
                    <a:pt x="1895" y="754"/>
                    <a:pt x="1920" y="754"/>
                  </a:cubicBezTo>
                  <a:cubicBezTo>
                    <a:pt x="1944" y="754"/>
                    <a:pt x="1968" y="754"/>
                    <a:pt x="1968" y="729"/>
                  </a:cubicBezTo>
                  <a:cubicBezTo>
                    <a:pt x="2065" y="535"/>
                    <a:pt x="2260" y="243"/>
                    <a:pt x="2381" y="243"/>
                  </a:cubicBezTo>
                  <a:cubicBezTo>
                    <a:pt x="2405" y="243"/>
                    <a:pt x="2430" y="243"/>
                    <a:pt x="2430" y="268"/>
                  </a:cubicBezTo>
                  <a:cubicBezTo>
                    <a:pt x="2600" y="389"/>
                    <a:pt x="2478" y="802"/>
                    <a:pt x="2405" y="948"/>
                  </a:cubicBezTo>
                  <a:cubicBezTo>
                    <a:pt x="2386" y="988"/>
                    <a:pt x="2414" y="1027"/>
                    <a:pt x="2452" y="1027"/>
                  </a:cubicBezTo>
                  <a:cubicBezTo>
                    <a:pt x="2460" y="1027"/>
                    <a:pt x="2469" y="1025"/>
                    <a:pt x="2478" y="1021"/>
                  </a:cubicBezTo>
                  <a:cubicBezTo>
                    <a:pt x="2600" y="972"/>
                    <a:pt x="2745" y="924"/>
                    <a:pt x="2891" y="924"/>
                  </a:cubicBezTo>
                  <a:cubicBezTo>
                    <a:pt x="2940" y="924"/>
                    <a:pt x="3013" y="924"/>
                    <a:pt x="3061" y="972"/>
                  </a:cubicBezTo>
                  <a:cubicBezTo>
                    <a:pt x="3061" y="972"/>
                    <a:pt x="3061" y="996"/>
                    <a:pt x="3061" y="996"/>
                  </a:cubicBezTo>
                  <a:cubicBezTo>
                    <a:pt x="3037" y="1142"/>
                    <a:pt x="2745" y="1409"/>
                    <a:pt x="2551" y="1580"/>
                  </a:cubicBezTo>
                  <a:cubicBezTo>
                    <a:pt x="2527" y="1580"/>
                    <a:pt x="2527" y="1604"/>
                    <a:pt x="2527" y="1628"/>
                  </a:cubicBezTo>
                  <a:cubicBezTo>
                    <a:pt x="2551" y="1628"/>
                    <a:pt x="2551" y="1652"/>
                    <a:pt x="2575" y="1652"/>
                  </a:cubicBezTo>
                  <a:cubicBezTo>
                    <a:pt x="2721" y="1652"/>
                    <a:pt x="3134" y="1725"/>
                    <a:pt x="3134" y="1920"/>
                  </a:cubicBezTo>
                  <a:cubicBezTo>
                    <a:pt x="3134" y="2114"/>
                    <a:pt x="2624" y="2163"/>
                    <a:pt x="2430" y="2163"/>
                  </a:cubicBezTo>
                  <a:cubicBezTo>
                    <a:pt x="2430" y="2163"/>
                    <a:pt x="2405" y="2163"/>
                    <a:pt x="2405" y="2187"/>
                  </a:cubicBezTo>
                  <a:cubicBezTo>
                    <a:pt x="2381" y="2211"/>
                    <a:pt x="2381" y="2211"/>
                    <a:pt x="2405" y="2235"/>
                  </a:cubicBezTo>
                  <a:cubicBezTo>
                    <a:pt x="2405" y="2235"/>
                    <a:pt x="2697" y="2551"/>
                    <a:pt x="2527" y="2794"/>
                  </a:cubicBezTo>
                  <a:cubicBezTo>
                    <a:pt x="2503" y="2818"/>
                    <a:pt x="2454" y="2843"/>
                    <a:pt x="2430" y="2843"/>
                  </a:cubicBezTo>
                  <a:cubicBezTo>
                    <a:pt x="2260" y="2843"/>
                    <a:pt x="1992" y="2503"/>
                    <a:pt x="1895" y="2381"/>
                  </a:cubicBezTo>
                  <a:cubicBezTo>
                    <a:pt x="1883" y="2369"/>
                    <a:pt x="1871" y="2363"/>
                    <a:pt x="1862" y="2363"/>
                  </a:cubicBezTo>
                  <a:cubicBezTo>
                    <a:pt x="1853" y="2363"/>
                    <a:pt x="1847" y="2369"/>
                    <a:pt x="1847" y="2381"/>
                  </a:cubicBezTo>
                  <a:cubicBezTo>
                    <a:pt x="1822" y="2381"/>
                    <a:pt x="1798" y="2405"/>
                    <a:pt x="1798" y="2430"/>
                  </a:cubicBezTo>
                  <a:cubicBezTo>
                    <a:pt x="1798" y="2430"/>
                    <a:pt x="1871" y="2964"/>
                    <a:pt x="1579" y="3086"/>
                  </a:cubicBezTo>
                  <a:lnTo>
                    <a:pt x="1507" y="3086"/>
                  </a:lnTo>
                  <a:cubicBezTo>
                    <a:pt x="1312" y="3086"/>
                    <a:pt x="1215" y="2624"/>
                    <a:pt x="1215" y="2454"/>
                  </a:cubicBezTo>
                  <a:cubicBezTo>
                    <a:pt x="1215" y="2430"/>
                    <a:pt x="1191" y="2430"/>
                    <a:pt x="1166" y="2430"/>
                  </a:cubicBezTo>
                  <a:cubicBezTo>
                    <a:pt x="1166" y="2430"/>
                    <a:pt x="1166" y="2454"/>
                    <a:pt x="1166" y="2454"/>
                  </a:cubicBezTo>
                  <a:cubicBezTo>
                    <a:pt x="1045" y="2551"/>
                    <a:pt x="899" y="2624"/>
                    <a:pt x="754" y="2624"/>
                  </a:cubicBezTo>
                  <a:cubicBezTo>
                    <a:pt x="656" y="2624"/>
                    <a:pt x="583" y="2600"/>
                    <a:pt x="511" y="2575"/>
                  </a:cubicBezTo>
                  <a:cubicBezTo>
                    <a:pt x="462" y="2551"/>
                    <a:pt x="413" y="2503"/>
                    <a:pt x="413" y="2454"/>
                  </a:cubicBezTo>
                  <a:cubicBezTo>
                    <a:pt x="389" y="2235"/>
                    <a:pt x="729" y="1871"/>
                    <a:pt x="875" y="1725"/>
                  </a:cubicBezTo>
                  <a:cubicBezTo>
                    <a:pt x="875" y="1701"/>
                    <a:pt x="875" y="1701"/>
                    <a:pt x="875" y="1677"/>
                  </a:cubicBezTo>
                  <a:cubicBezTo>
                    <a:pt x="851" y="1652"/>
                    <a:pt x="826" y="1652"/>
                    <a:pt x="826" y="1652"/>
                  </a:cubicBezTo>
                  <a:lnTo>
                    <a:pt x="705" y="1652"/>
                  </a:lnTo>
                  <a:cubicBezTo>
                    <a:pt x="535" y="1652"/>
                    <a:pt x="195" y="1628"/>
                    <a:pt x="146" y="1409"/>
                  </a:cubicBezTo>
                  <a:cubicBezTo>
                    <a:pt x="122" y="1385"/>
                    <a:pt x="122" y="1361"/>
                    <a:pt x="146" y="1337"/>
                  </a:cubicBezTo>
                  <a:cubicBezTo>
                    <a:pt x="219" y="1215"/>
                    <a:pt x="559" y="1191"/>
                    <a:pt x="826" y="1191"/>
                  </a:cubicBezTo>
                  <a:lnTo>
                    <a:pt x="851" y="1191"/>
                  </a:lnTo>
                  <a:cubicBezTo>
                    <a:pt x="899" y="1167"/>
                    <a:pt x="924" y="1118"/>
                    <a:pt x="875" y="1094"/>
                  </a:cubicBezTo>
                  <a:cubicBezTo>
                    <a:pt x="778" y="1021"/>
                    <a:pt x="511" y="778"/>
                    <a:pt x="511" y="608"/>
                  </a:cubicBezTo>
                  <a:cubicBezTo>
                    <a:pt x="511" y="559"/>
                    <a:pt x="511" y="535"/>
                    <a:pt x="535" y="511"/>
                  </a:cubicBezTo>
                  <a:cubicBezTo>
                    <a:pt x="583" y="486"/>
                    <a:pt x="608" y="462"/>
                    <a:pt x="656" y="462"/>
                  </a:cubicBezTo>
                  <a:cubicBezTo>
                    <a:pt x="899" y="511"/>
                    <a:pt x="1118" y="632"/>
                    <a:pt x="1312" y="778"/>
                  </a:cubicBezTo>
                  <a:lnTo>
                    <a:pt x="1361" y="778"/>
                  </a:lnTo>
                  <a:cubicBezTo>
                    <a:pt x="1385" y="754"/>
                    <a:pt x="1385" y="754"/>
                    <a:pt x="1385" y="729"/>
                  </a:cubicBezTo>
                  <a:cubicBezTo>
                    <a:pt x="1361" y="608"/>
                    <a:pt x="1337" y="268"/>
                    <a:pt x="1434" y="146"/>
                  </a:cubicBezTo>
                  <a:cubicBezTo>
                    <a:pt x="1458" y="98"/>
                    <a:pt x="1507" y="98"/>
                    <a:pt x="1555" y="98"/>
                  </a:cubicBezTo>
                  <a:close/>
                  <a:moveTo>
                    <a:pt x="1531" y="1"/>
                  </a:moveTo>
                  <a:cubicBezTo>
                    <a:pt x="1458" y="1"/>
                    <a:pt x="1385" y="25"/>
                    <a:pt x="1337" y="73"/>
                  </a:cubicBezTo>
                  <a:cubicBezTo>
                    <a:pt x="1239" y="243"/>
                    <a:pt x="1215" y="438"/>
                    <a:pt x="1239" y="632"/>
                  </a:cubicBezTo>
                  <a:cubicBezTo>
                    <a:pt x="1069" y="486"/>
                    <a:pt x="875" y="389"/>
                    <a:pt x="632" y="365"/>
                  </a:cubicBezTo>
                  <a:cubicBezTo>
                    <a:pt x="583" y="365"/>
                    <a:pt x="511" y="389"/>
                    <a:pt x="462" y="413"/>
                  </a:cubicBezTo>
                  <a:cubicBezTo>
                    <a:pt x="413" y="462"/>
                    <a:pt x="389" y="535"/>
                    <a:pt x="389" y="584"/>
                  </a:cubicBezTo>
                  <a:cubicBezTo>
                    <a:pt x="438" y="778"/>
                    <a:pt x="559" y="948"/>
                    <a:pt x="705" y="1069"/>
                  </a:cubicBezTo>
                  <a:cubicBezTo>
                    <a:pt x="511" y="1069"/>
                    <a:pt x="171" y="1118"/>
                    <a:pt x="49" y="1264"/>
                  </a:cubicBezTo>
                  <a:cubicBezTo>
                    <a:pt x="0" y="1312"/>
                    <a:pt x="0" y="1361"/>
                    <a:pt x="0" y="1434"/>
                  </a:cubicBezTo>
                  <a:cubicBezTo>
                    <a:pt x="73" y="1701"/>
                    <a:pt x="462" y="1725"/>
                    <a:pt x="681" y="1725"/>
                  </a:cubicBezTo>
                  <a:cubicBezTo>
                    <a:pt x="511" y="1895"/>
                    <a:pt x="243" y="2211"/>
                    <a:pt x="268" y="2454"/>
                  </a:cubicBezTo>
                  <a:cubicBezTo>
                    <a:pt x="292" y="2527"/>
                    <a:pt x="341" y="2600"/>
                    <a:pt x="413" y="2624"/>
                  </a:cubicBezTo>
                  <a:cubicBezTo>
                    <a:pt x="511" y="2673"/>
                    <a:pt x="608" y="2697"/>
                    <a:pt x="705" y="2697"/>
                  </a:cubicBezTo>
                  <a:cubicBezTo>
                    <a:pt x="851" y="2697"/>
                    <a:pt x="996" y="2648"/>
                    <a:pt x="1118" y="2551"/>
                  </a:cubicBezTo>
                  <a:cubicBezTo>
                    <a:pt x="1166" y="2746"/>
                    <a:pt x="1264" y="3183"/>
                    <a:pt x="1507" y="3183"/>
                  </a:cubicBezTo>
                  <a:cubicBezTo>
                    <a:pt x="1531" y="3183"/>
                    <a:pt x="1579" y="3183"/>
                    <a:pt x="1604" y="3159"/>
                  </a:cubicBezTo>
                  <a:cubicBezTo>
                    <a:pt x="1822" y="3037"/>
                    <a:pt x="1944" y="2794"/>
                    <a:pt x="1895" y="2551"/>
                  </a:cubicBezTo>
                  <a:lnTo>
                    <a:pt x="1895" y="2551"/>
                  </a:lnTo>
                  <a:cubicBezTo>
                    <a:pt x="2041" y="2721"/>
                    <a:pt x="2260" y="2940"/>
                    <a:pt x="2430" y="2940"/>
                  </a:cubicBezTo>
                  <a:cubicBezTo>
                    <a:pt x="2503" y="2940"/>
                    <a:pt x="2551" y="2916"/>
                    <a:pt x="2600" y="2867"/>
                  </a:cubicBezTo>
                  <a:cubicBezTo>
                    <a:pt x="2697" y="2648"/>
                    <a:pt x="2673" y="2405"/>
                    <a:pt x="2527" y="2260"/>
                  </a:cubicBezTo>
                  <a:cubicBezTo>
                    <a:pt x="2745" y="2235"/>
                    <a:pt x="3207" y="2163"/>
                    <a:pt x="3207" y="1920"/>
                  </a:cubicBezTo>
                  <a:cubicBezTo>
                    <a:pt x="3207" y="1677"/>
                    <a:pt x="2867" y="1604"/>
                    <a:pt x="2673" y="1580"/>
                  </a:cubicBezTo>
                  <a:cubicBezTo>
                    <a:pt x="2818" y="1434"/>
                    <a:pt x="3134" y="1191"/>
                    <a:pt x="3134" y="1021"/>
                  </a:cubicBezTo>
                  <a:cubicBezTo>
                    <a:pt x="3134" y="972"/>
                    <a:pt x="3110" y="948"/>
                    <a:pt x="3086" y="899"/>
                  </a:cubicBezTo>
                  <a:cubicBezTo>
                    <a:pt x="3037" y="851"/>
                    <a:pt x="2940" y="826"/>
                    <a:pt x="2867" y="826"/>
                  </a:cubicBezTo>
                  <a:cubicBezTo>
                    <a:pt x="2745" y="826"/>
                    <a:pt x="2624" y="851"/>
                    <a:pt x="2503" y="899"/>
                  </a:cubicBezTo>
                  <a:cubicBezTo>
                    <a:pt x="2551" y="729"/>
                    <a:pt x="2648" y="341"/>
                    <a:pt x="2478" y="195"/>
                  </a:cubicBezTo>
                  <a:cubicBezTo>
                    <a:pt x="2430" y="171"/>
                    <a:pt x="2405" y="146"/>
                    <a:pt x="2357" y="146"/>
                  </a:cubicBezTo>
                  <a:cubicBezTo>
                    <a:pt x="2187" y="146"/>
                    <a:pt x="2017" y="389"/>
                    <a:pt x="1920" y="559"/>
                  </a:cubicBezTo>
                  <a:cubicBezTo>
                    <a:pt x="1895" y="365"/>
                    <a:pt x="1798" y="73"/>
                    <a:pt x="15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" name="Google Shape;212;p6"/>
            <p:cNvSpPr/>
            <p:nvPr/>
          </p:nvSpPr>
          <p:spPr>
            <a:xfrm>
              <a:off x="-990111" y="1535195"/>
              <a:ext cx="60482" cy="203966"/>
            </a:xfrm>
            <a:custGeom>
              <a:avLst/>
              <a:gdLst/>
              <a:ahLst/>
              <a:cxnLst/>
              <a:rect l="l" t="t" r="r" b="b"/>
              <a:pathLst>
                <a:path w="1556" h="5234" extrusionOk="0">
                  <a:moveTo>
                    <a:pt x="70" y="1"/>
                  </a:moveTo>
                  <a:cubicBezTo>
                    <a:pt x="64" y="1"/>
                    <a:pt x="56" y="4"/>
                    <a:pt x="49" y="11"/>
                  </a:cubicBezTo>
                  <a:cubicBezTo>
                    <a:pt x="25" y="11"/>
                    <a:pt x="1" y="35"/>
                    <a:pt x="25" y="60"/>
                  </a:cubicBezTo>
                  <a:cubicBezTo>
                    <a:pt x="49" y="108"/>
                    <a:pt x="1458" y="3290"/>
                    <a:pt x="948" y="5185"/>
                  </a:cubicBezTo>
                  <a:cubicBezTo>
                    <a:pt x="948" y="5210"/>
                    <a:pt x="948" y="5234"/>
                    <a:pt x="972" y="5234"/>
                  </a:cubicBezTo>
                  <a:cubicBezTo>
                    <a:pt x="1021" y="5234"/>
                    <a:pt x="1045" y="5234"/>
                    <a:pt x="1045" y="5185"/>
                  </a:cubicBezTo>
                  <a:cubicBezTo>
                    <a:pt x="1555" y="3290"/>
                    <a:pt x="122" y="60"/>
                    <a:pt x="98" y="35"/>
                  </a:cubicBezTo>
                  <a:cubicBezTo>
                    <a:pt x="98" y="18"/>
                    <a:pt x="86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" name="Google Shape;213;p6"/>
            <p:cNvSpPr/>
            <p:nvPr/>
          </p:nvSpPr>
          <p:spPr>
            <a:xfrm>
              <a:off x="-1056319" y="1471858"/>
              <a:ext cx="125975" cy="123453"/>
            </a:xfrm>
            <a:custGeom>
              <a:avLst/>
              <a:gdLst/>
              <a:ahLst/>
              <a:cxnLst/>
              <a:rect l="l" t="t" r="r" b="b"/>
              <a:pathLst>
                <a:path w="3232" h="3168" extrusionOk="0">
                  <a:moveTo>
                    <a:pt x="1513" y="97"/>
                  </a:moveTo>
                  <a:cubicBezTo>
                    <a:pt x="1527" y="97"/>
                    <a:pt x="1541" y="99"/>
                    <a:pt x="1555" y="107"/>
                  </a:cubicBezTo>
                  <a:cubicBezTo>
                    <a:pt x="1871" y="155"/>
                    <a:pt x="1895" y="714"/>
                    <a:pt x="1895" y="714"/>
                  </a:cubicBezTo>
                  <a:cubicBezTo>
                    <a:pt x="1895" y="738"/>
                    <a:pt x="1895" y="738"/>
                    <a:pt x="1919" y="738"/>
                  </a:cubicBezTo>
                  <a:cubicBezTo>
                    <a:pt x="1926" y="745"/>
                    <a:pt x="1934" y="748"/>
                    <a:pt x="1940" y="748"/>
                  </a:cubicBezTo>
                  <a:cubicBezTo>
                    <a:pt x="1956" y="748"/>
                    <a:pt x="1968" y="731"/>
                    <a:pt x="1968" y="714"/>
                  </a:cubicBezTo>
                  <a:cubicBezTo>
                    <a:pt x="2065" y="544"/>
                    <a:pt x="2259" y="228"/>
                    <a:pt x="2381" y="228"/>
                  </a:cubicBezTo>
                  <a:cubicBezTo>
                    <a:pt x="2405" y="228"/>
                    <a:pt x="2430" y="252"/>
                    <a:pt x="2454" y="252"/>
                  </a:cubicBezTo>
                  <a:cubicBezTo>
                    <a:pt x="2600" y="398"/>
                    <a:pt x="2478" y="811"/>
                    <a:pt x="2430" y="957"/>
                  </a:cubicBezTo>
                  <a:cubicBezTo>
                    <a:pt x="2405" y="957"/>
                    <a:pt x="2405" y="981"/>
                    <a:pt x="2430" y="1005"/>
                  </a:cubicBezTo>
                  <a:lnTo>
                    <a:pt x="2478" y="1005"/>
                  </a:lnTo>
                  <a:cubicBezTo>
                    <a:pt x="2600" y="933"/>
                    <a:pt x="2745" y="908"/>
                    <a:pt x="2891" y="908"/>
                  </a:cubicBezTo>
                  <a:cubicBezTo>
                    <a:pt x="2940" y="908"/>
                    <a:pt x="3013" y="908"/>
                    <a:pt x="3061" y="957"/>
                  </a:cubicBezTo>
                  <a:cubicBezTo>
                    <a:pt x="3061" y="957"/>
                    <a:pt x="3061" y="981"/>
                    <a:pt x="3061" y="981"/>
                  </a:cubicBezTo>
                  <a:cubicBezTo>
                    <a:pt x="3037" y="1127"/>
                    <a:pt x="2745" y="1394"/>
                    <a:pt x="2551" y="1540"/>
                  </a:cubicBezTo>
                  <a:cubicBezTo>
                    <a:pt x="2551" y="1564"/>
                    <a:pt x="2527" y="1588"/>
                    <a:pt x="2527" y="1588"/>
                  </a:cubicBezTo>
                  <a:cubicBezTo>
                    <a:pt x="2551" y="1613"/>
                    <a:pt x="2551" y="1637"/>
                    <a:pt x="2575" y="1637"/>
                  </a:cubicBezTo>
                  <a:cubicBezTo>
                    <a:pt x="2575" y="1637"/>
                    <a:pt x="3134" y="1710"/>
                    <a:pt x="3134" y="1904"/>
                  </a:cubicBezTo>
                  <a:cubicBezTo>
                    <a:pt x="3134" y="2099"/>
                    <a:pt x="2624" y="2147"/>
                    <a:pt x="2454" y="2147"/>
                  </a:cubicBezTo>
                  <a:cubicBezTo>
                    <a:pt x="2430" y="2147"/>
                    <a:pt x="2405" y="2147"/>
                    <a:pt x="2405" y="2171"/>
                  </a:cubicBezTo>
                  <a:cubicBezTo>
                    <a:pt x="2381" y="2171"/>
                    <a:pt x="2381" y="2196"/>
                    <a:pt x="2405" y="2220"/>
                  </a:cubicBezTo>
                  <a:cubicBezTo>
                    <a:pt x="2405" y="2220"/>
                    <a:pt x="2697" y="2536"/>
                    <a:pt x="2527" y="2779"/>
                  </a:cubicBezTo>
                  <a:cubicBezTo>
                    <a:pt x="2502" y="2803"/>
                    <a:pt x="2478" y="2827"/>
                    <a:pt x="2430" y="2827"/>
                  </a:cubicBezTo>
                  <a:cubicBezTo>
                    <a:pt x="2259" y="2827"/>
                    <a:pt x="1992" y="2487"/>
                    <a:pt x="1895" y="2341"/>
                  </a:cubicBezTo>
                  <a:cubicBezTo>
                    <a:pt x="1895" y="2341"/>
                    <a:pt x="1884" y="2331"/>
                    <a:pt x="1870" y="2331"/>
                  </a:cubicBezTo>
                  <a:cubicBezTo>
                    <a:pt x="1863" y="2331"/>
                    <a:pt x="1855" y="2333"/>
                    <a:pt x="1846" y="2341"/>
                  </a:cubicBezTo>
                  <a:cubicBezTo>
                    <a:pt x="1822" y="2341"/>
                    <a:pt x="1822" y="2366"/>
                    <a:pt x="1822" y="2390"/>
                  </a:cubicBezTo>
                  <a:cubicBezTo>
                    <a:pt x="1822" y="2390"/>
                    <a:pt x="1895" y="2924"/>
                    <a:pt x="1579" y="3046"/>
                  </a:cubicBezTo>
                  <a:lnTo>
                    <a:pt x="1531" y="3046"/>
                  </a:lnTo>
                  <a:cubicBezTo>
                    <a:pt x="1336" y="3046"/>
                    <a:pt x="1239" y="2609"/>
                    <a:pt x="1215" y="2439"/>
                  </a:cubicBezTo>
                  <a:cubicBezTo>
                    <a:pt x="1215" y="2414"/>
                    <a:pt x="1191" y="2414"/>
                    <a:pt x="1191" y="2414"/>
                  </a:cubicBezTo>
                  <a:lnTo>
                    <a:pt x="1142" y="2414"/>
                  </a:lnTo>
                  <a:cubicBezTo>
                    <a:pt x="1021" y="2512"/>
                    <a:pt x="875" y="2584"/>
                    <a:pt x="705" y="2584"/>
                  </a:cubicBezTo>
                  <a:cubicBezTo>
                    <a:pt x="632" y="2584"/>
                    <a:pt x="535" y="2560"/>
                    <a:pt x="462" y="2536"/>
                  </a:cubicBezTo>
                  <a:cubicBezTo>
                    <a:pt x="413" y="2512"/>
                    <a:pt x="389" y="2463"/>
                    <a:pt x="365" y="2414"/>
                  </a:cubicBezTo>
                  <a:cubicBezTo>
                    <a:pt x="340" y="2220"/>
                    <a:pt x="705" y="1831"/>
                    <a:pt x="826" y="1686"/>
                  </a:cubicBezTo>
                  <a:cubicBezTo>
                    <a:pt x="851" y="1661"/>
                    <a:pt x="826" y="1613"/>
                    <a:pt x="802" y="1613"/>
                  </a:cubicBezTo>
                  <a:lnTo>
                    <a:pt x="656" y="1613"/>
                  </a:lnTo>
                  <a:cubicBezTo>
                    <a:pt x="510" y="1613"/>
                    <a:pt x="170" y="1588"/>
                    <a:pt x="122" y="1394"/>
                  </a:cubicBezTo>
                  <a:cubicBezTo>
                    <a:pt x="122" y="1370"/>
                    <a:pt x="122" y="1345"/>
                    <a:pt x="146" y="1321"/>
                  </a:cubicBezTo>
                  <a:cubicBezTo>
                    <a:pt x="219" y="1200"/>
                    <a:pt x="559" y="1175"/>
                    <a:pt x="826" y="1175"/>
                  </a:cubicBezTo>
                  <a:lnTo>
                    <a:pt x="875" y="1175"/>
                  </a:lnTo>
                  <a:cubicBezTo>
                    <a:pt x="875" y="1175"/>
                    <a:pt x="899" y="1151"/>
                    <a:pt x="923" y="1151"/>
                  </a:cubicBezTo>
                  <a:cubicBezTo>
                    <a:pt x="923" y="1127"/>
                    <a:pt x="899" y="1103"/>
                    <a:pt x="899" y="1078"/>
                  </a:cubicBezTo>
                  <a:cubicBezTo>
                    <a:pt x="802" y="1005"/>
                    <a:pt x="510" y="762"/>
                    <a:pt x="510" y="592"/>
                  </a:cubicBezTo>
                  <a:cubicBezTo>
                    <a:pt x="510" y="568"/>
                    <a:pt x="535" y="520"/>
                    <a:pt x="559" y="495"/>
                  </a:cubicBezTo>
                  <a:cubicBezTo>
                    <a:pt x="583" y="471"/>
                    <a:pt x="632" y="471"/>
                    <a:pt x="680" y="471"/>
                  </a:cubicBezTo>
                  <a:cubicBezTo>
                    <a:pt x="899" y="520"/>
                    <a:pt x="1142" y="617"/>
                    <a:pt x="1312" y="762"/>
                  </a:cubicBezTo>
                  <a:cubicBezTo>
                    <a:pt x="1324" y="775"/>
                    <a:pt x="1336" y="781"/>
                    <a:pt x="1345" y="781"/>
                  </a:cubicBezTo>
                  <a:cubicBezTo>
                    <a:pt x="1355" y="781"/>
                    <a:pt x="1361" y="775"/>
                    <a:pt x="1361" y="762"/>
                  </a:cubicBezTo>
                  <a:cubicBezTo>
                    <a:pt x="1385" y="762"/>
                    <a:pt x="1409" y="738"/>
                    <a:pt x="1385" y="714"/>
                  </a:cubicBezTo>
                  <a:cubicBezTo>
                    <a:pt x="1361" y="592"/>
                    <a:pt x="1336" y="252"/>
                    <a:pt x="1434" y="131"/>
                  </a:cubicBezTo>
                  <a:cubicBezTo>
                    <a:pt x="1451" y="114"/>
                    <a:pt x="1480" y="97"/>
                    <a:pt x="1513" y="97"/>
                  </a:cubicBezTo>
                  <a:close/>
                  <a:moveTo>
                    <a:pt x="1497" y="0"/>
                  </a:moveTo>
                  <a:cubicBezTo>
                    <a:pt x="1437" y="0"/>
                    <a:pt x="1373" y="28"/>
                    <a:pt x="1336" y="82"/>
                  </a:cubicBezTo>
                  <a:cubicBezTo>
                    <a:pt x="1263" y="252"/>
                    <a:pt x="1215" y="447"/>
                    <a:pt x="1263" y="617"/>
                  </a:cubicBezTo>
                  <a:cubicBezTo>
                    <a:pt x="1093" y="471"/>
                    <a:pt x="875" y="398"/>
                    <a:pt x="656" y="349"/>
                  </a:cubicBezTo>
                  <a:cubicBezTo>
                    <a:pt x="583" y="349"/>
                    <a:pt x="535" y="374"/>
                    <a:pt x="462" y="422"/>
                  </a:cubicBezTo>
                  <a:cubicBezTo>
                    <a:pt x="413" y="447"/>
                    <a:pt x="389" y="520"/>
                    <a:pt x="389" y="568"/>
                  </a:cubicBezTo>
                  <a:cubicBezTo>
                    <a:pt x="413" y="762"/>
                    <a:pt x="608" y="957"/>
                    <a:pt x="729" y="1054"/>
                  </a:cubicBezTo>
                  <a:cubicBezTo>
                    <a:pt x="510" y="1078"/>
                    <a:pt x="170" y="1103"/>
                    <a:pt x="49" y="1248"/>
                  </a:cubicBezTo>
                  <a:cubicBezTo>
                    <a:pt x="25" y="1297"/>
                    <a:pt x="0" y="1370"/>
                    <a:pt x="25" y="1418"/>
                  </a:cubicBezTo>
                  <a:cubicBezTo>
                    <a:pt x="73" y="1686"/>
                    <a:pt x="462" y="1710"/>
                    <a:pt x="680" y="1710"/>
                  </a:cubicBezTo>
                  <a:cubicBezTo>
                    <a:pt x="535" y="1880"/>
                    <a:pt x="243" y="2220"/>
                    <a:pt x="292" y="2439"/>
                  </a:cubicBezTo>
                  <a:cubicBezTo>
                    <a:pt x="292" y="2536"/>
                    <a:pt x="340" y="2584"/>
                    <a:pt x="438" y="2633"/>
                  </a:cubicBezTo>
                  <a:cubicBezTo>
                    <a:pt x="510" y="2682"/>
                    <a:pt x="608" y="2706"/>
                    <a:pt x="705" y="2706"/>
                  </a:cubicBezTo>
                  <a:cubicBezTo>
                    <a:pt x="875" y="2682"/>
                    <a:pt x="1021" y="2633"/>
                    <a:pt x="1142" y="2560"/>
                  </a:cubicBezTo>
                  <a:cubicBezTo>
                    <a:pt x="1166" y="2730"/>
                    <a:pt x="1263" y="3167"/>
                    <a:pt x="1531" y="3167"/>
                  </a:cubicBezTo>
                  <a:lnTo>
                    <a:pt x="1628" y="3167"/>
                  </a:lnTo>
                  <a:cubicBezTo>
                    <a:pt x="1822" y="3046"/>
                    <a:pt x="1944" y="2803"/>
                    <a:pt x="1919" y="2560"/>
                  </a:cubicBezTo>
                  <a:lnTo>
                    <a:pt x="1919" y="2560"/>
                  </a:lnTo>
                  <a:cubicBezTo>
                    <a:pt x="2041" y="2706"/>
                    <a:pt x="2259" y="2949"/>
                    <a:pt x="2454" y="2949"/>
                  </a:cubicBezTo>
                  <a:cubicBezTo>
                    <a:pt x="2502" y="2949"/>
                    <a:pt x="2575" y="2900"/>
                    <a:pt x="2600" y="2852"/>
                  </a:cubicBezTo>
                  <a:cubicBezTo>
                    <a:pt x="2721" y="2657"/>
                    <a:pt x="2697" y="2414"/>
                    <a:pt x="2551" y="2244"/>
                  </a:cubicBezTo>
                  <a:cubicBezTo>
                    <a:pt x="2745" y="2220"/>
                    <a:pt x="3231" y="2147"/>
                    <a:pt x="3231" y="1904"/>
                  </a:cubicBezTo>
                  <a:cubicBezTo>
                    <a:pt x="3231" y="1661"/>
                    <a:pt x="2891" y="1588"/>
                    <a:pt x="2697" y="1564"/>
                  </a:cubicBezTo>
                  <a:cubicBezTo>
                    <a:pt x="2842" y="1443"/>
                    <a:pt x="3134" y="1175"/>
                    <a:pt x="3134" y="1005"/>
                  </a:cubicBezTo>
                  <a:cubicBezTo>
                    <a:pt x="3134" y="981"/>
                    <a:pt x="3134" y="933"/>
                    <a:pt x="3110" y="908"/>
                  </a:cubicBezTo>
                  <a:cubicBezTo>
                    <a:pt x="3055" y="854"/>
                    <a:pt x="3000" y="826"/>
                    <a:pt x="2935" y="826"/>
                  </a:cubicBezTo>
                  <a:cubicBezTo>
                    <a:pt x="2914" y="826"/>
                    <a:pt x="2891" y="829"/>
                    <a:pt x="2867" y="835"/>
                  </a:cubicBezTo>
                  <a:cubicBezTo>
                    <a:pt x="2745" y="835"/>
                    <a:pt x="2624" y="860"/>
                    <a:pt x="2527" y="884"/>
                  </a:cubicBezTo>
                  <a:cubicBezTo>
                    <a:pt x="2575" y="714"/>
                    <a:pt x="2672" y="349"/>
                    <a:pt x="2478" y="179"/>
                  </a:cubicBezTo>
                  <a:cubicBezTo>
                    <a:pt x="2454" y="155"/>
                    <a:pt x="2405" y="155"/>
                    <a:pt x="2381" y="131"/>
                  </a:cubicBezTo>
                  <a:cubicBezTo>
                    <a:pt x="2211" y="131"/>
                    <a:pt x="2041" y="374"/>
                    <a:pt x="1944" y="544"/>
                  </a:cubicBezTo>
                  <a:cubicBezTo>
                    <a:pt x="1919" y="349"/>
                    <a:pt x="1822" y="58"/>
                    <a:pt x="1555" y="9"/>
                  </a:cubicBezTo>
                  <a:cubicBezTo>
                    <a:pt x="1537" y="3"/>
                    <a:pt x="1517" y="0"/>
                    <a:pt x="14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" name="Google Shape;214;p6"/>
            <p:cNvSpPr/>
            <p:nvPr/>
          </p:nvSpPr>
          <p:spPr>
            <a:xfrm>
              <a:off x="-933207" y="1418541"/>
              <a:ext cx="55830" cy="54749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29" y="1"/>
                  </a:moveTo>
                  <a:cubicBezTo>
                    <a:pt x="340" y="1"/>
                    <a:pt x="0" y="317"/>
                    <a:pt x="0" y="705"/>
                  </a:cubicBezTo>
                  <a:cubicBezTo>
                    <a:pt x="0" y="1094"/>
                    <a:pt x="340" y="1410"/>
                    <a:pt x="729" y="1410"/>
                  </a:cubicBezTo>
                  <a:cubicBezTo>
                    <a:pt x="1118" y="1410"/>
                    <a:pt x="1434" y="1094"/>
                    <a:pt x="1434" y="705"/>
                  </a:cubicBezTo>
                  <a:cubicBezTo>
                    <a:pt x="1434" y="317"/>
                    <a:pt x="1118" y="1"/>
                    <a:pt x="72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" name="Google Shape;215;p6"/>
            <p:cNvSpPr/>
            <p:nvPr/>
          </p:nvSpPr>
          <p:spPr>
            <a:xfrm>
              <a:off x="-1021247" y="1507284"/>
              <a:ext cx="55830" cy="55106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05" y="0"/>
                  </a:moveTo>
                  <a:cubicBezTo>
                    <a:pt x="316" y="0"/>
                    <a:pt x="0" y="316"/>
                    <a:pt x="0" y="705"/>
                  </a:cubicBezTo>
                  <a:cubicBezTo>
                    <a:pt x="0" y="1093"/>
                    <a:pt x="316" y="1409"/>
                    <a:pt x="705" y="1409"/>
                  </a:cubicBezTo>
                  <a:cubicBezTo>
                    <a:pt x="1118" y="1409"/>
                    <a:pt x="1433" y="1093"/>
                    <a:pt x="1433" y="705"/>
                  </a:cubicBezTo>
                  <a:cubicBezTo>
                    <a:pt x="1433" y="316"/>
                    <a:pt x="1118" y="0"/>
                    <a:pt x="70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" name="Google Shape;216;p6"/>
            <p:cNvSpPr/>
            <p:nvPr/>
          </p:nvSpPr>
          <p:spPr>
            <a:xfrm>
              <a:off x="-1029836" y="1690495"/>
              <a:ext cx="173573" cy="64052"/>
            </a:xfrm>
            <a:custGeom>
              <a:avLst/>
              <a:gdLst/>
              <a:ahLst/>
              <a:cxnLst/>
              <a:rect l="l" t="t" r="r" b="b"/>
              <a:pathLst>
                <a:path w="4460" h="1644" extrusionOk="0">
                  <a:moveTo>
                    <a:pt x="2533" y="0"/>
                  </a:moveTo>
                  <a:cubicBezTo>
                    <a:pt x="2511" y="0"/>
                    <a:pt x="2492" y="11"/>
                    <a:pt x="2478" y="34"/>
                  </a:cubicBezTo>
                  <a:cubicBezTo>
                    <a:pt x="2308" y="253"/>
                    <a:pt x="1920" y="763"/>
                    <a:pt x="1920" y="763"/>
                  </a:cubicBezTo>
                  <a:cubicBezTo>
                    <a:pt x="1920" y="763"/>
                    <a:pt x="1830" y="97"/>
                    <a:pt x="1603" y="97"/>
                  </a:cubicBezTo>
                  <a:cubicBezTo>
                    <a:pt x="1567" y="97"/>
                    <a:pt x="1526" y="115"/>
                    <a:pt x="1482" y="156"/>
                  </a:cubicBezTo>
                  <a:cubicBezTo>
                    <a:pt x="1288" y="350"/>
                    <a:pt x="1094" y="544"/>
                    <a:pt x="924" y="739"/>
                  </a:cubicBezTo>
                  <a:cubicBezTo>
                    <a:pt x="924" y="739"/>
                    <a:pt x="672" y="73"/>
                    <a:pt x="493" y="73"/>
                  </a:cubicBezTo>
                  <a:cubicBezTo>
                    <a:pt x="464" y="73"/>
                    <a:pt x="437" y="91"/>
                    <a:pt x="413" y="131"/>
                  </a:cubicBezTo>
                  <a:cubicBezTo>
                    <a:pt x="243" y="617"/>
                    <a:pt x="98" y="1103"/>
                    <a:pt x="0" y="1613"/>
                  </a:cubicBezTo>
                  <a:cubicBezTo>
                    <a:pt x="0" y="1613"/>
                    <a:pt x="1039" y="1644"/>
                    <a:pt x="2099" y="1644"/>
                  </a:cubicBezTo>
                  <a:cubicBezTo>
                    <a:pt x="3158" y="1644"/>
                    <a:pt x="4239" y="1613"/>
                    <a:pt x="4324" y="1492"/>
                  </a:cubicBezTo>
                  <a:cubicBezTo>
                    <a:pt x="4459" y="1289"/>
                    <a:pt x="4115" y="108"/>
                    <a:pt x="3813" y="108"/>
                  </a:cubicBezTo>
                  <a:cubicBezTo>
                    <a:pt x="3789" y="108"/>
                    <a:pt x="3765" y="115"/>
                    <a:pt x="3741" y="131"/>
                  </a:cubicBezTo>
                  <a:cubicBezTo>
                    <a:pt x="3523" y="350"/>
                    <a:pt x="3353" y="642"/>
                    <a:pt x="3280" y="933"/>
                  </a:cubicBezTo>
                  <a:cubicBezTo>
                    <a:pt x="3280" y="933"/>
                    <a:pt x="2744" y="0"/>
                    <a:pt x="25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Google Shape;217;p6"/>
            <p:cNvSpPr/>
            <p:nvPr/>
          </p:nvSpPr>
          <p:spPr>
            <a:xfrm>
              <a:off x="-887041" y="1718764"/>
              <a:ext cx="8589" cy="31489"/>
            </a:xfrm>
            <a:custGeom>
              <a:avLst/>
              <a:gdLst/>
              <a:ahLst/>
              <a:cxnLst/>
              <a:rect l="l" t="t" r="r" b="b"/>
              <a:pathLst>
                <a:path w="220" h="809" extrusionOk="0">
                  <a:moveTo>
                    <a:pt x="159" y="1"/>
                  </a:moveTo>
                  <a:cubicBezTo>
                    <a:pt x="140" y="1"/>
                    <a:pt x="122" y="13"/>
                    <a:pt x="122" y="37"/>
                  </a:cubicBezTo>
                  <a:cubicBezTo>
                    <a:pt x="122" y="256"/>
                    <a:pt x="98" y="499"/>
                    <a:pt x="25" y="741"/>
                  </a:cubicBezTo>
                  <a:cubicBezTo>
                    <a:pt x="1" y="741"/>
                    <a:pt x="1" y="790"/>
                    <a:pt x="25" y="790"/>
                  </a:cubicBezTo>
                  <a:lnTo>
                    <a:pt x="49" y="790"/>
                  </a:lnTo>
                  <a:cubicBezTo>
                    <a:pt x="49" y="802"/>
                    <a:pt x="55" y="808"/>
                    <a:pt x="64" y="808"/>
                  </a:cubicBezTo>
                  <a:cubicBezTo>
                    <a:pt x="73" y="808"/>
                    <a:pt x="86" y="802"/>
                    <a:pt x="98" y="790"/>
                  </a:cubicBezTo>
                  <a:cubicBezTo>
                    <a:pt x="195" y="547"/>
                    <a:pt x="219" y="280"/>
                    <a:pt x="195" y="37"/>
                  </a:cubicBezTo>
                  <a:cubicBezTo>
                    <a:pt x="195" y="13"/>
                    <a:pt x="177" y="1"/>
                    <a:pt x="1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218;p6"/>
            <p:cNvSpPr/>
            <p:nvPr/>
          </p:nvSpPr>
          <p:spPr>
            <a:xfrm>
              <a:off x="-931418" y="1708744"/>
              <a:ext cx="10379" cy="40793"/>
            </a:xfrm>
            <a:custGeom>
              <a:avLst/>
              <a:gdLst/>
              <a:ahLst/>
              <a:cxnLst/>
              <a:rect l="l" t="t" r="r" b="b"/>
              <a:pathLst>
                <a:path w="269" h="1046" extrusionOk="0">
                  <a:moveTo>
                    <a:pt x="147" y="0"/>
                  </a:moveTo>
                  <a:cubicBezTo>
                    <a:pt x="122" y="0"/>
                    <a:pt x="98" y="25"/>
                    <a:pt x="122" y="49"/>
                  </a:cubicBezTo>
                  <a:cubicBezTo>
                    <a:pt x="147" y="365"/>
                    <a:pt x="122" y="875"/>
                    <a:pt x="1" y="948"/>
                  </a:cubicBezTo>
                  <a:cubicBezTo>
                    <a:pt x="1" y="972"/>
                    <a:pt x="1" y="996"/>
                    <a:pt x="1" y="1021"/>
                  </a:cubicBezTo>
                  <a:cubicBezTo>
                    <a:pt x="25" y="1021"/>
                    <a:pt x="25" y="1045"/>
                    <a:pt x="49" y="1045"/>
                  </a:cubicBezTo>
                  <a:lnTo>
                    <a:pt x="74" y="1045"/>
                  </a:lnTo>
                  <a:cubicBezTo>
                    <a:pt x="268" y="924"/>
                    <a:pt x="195" y="195"/>
                    <a:pt x="195" y="49"/>
                  </a:cubicBezTo>
                  <a:cubicBezTo>
                    <a:pt x="195" y="0"/>
                    <a:pt x="171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Google Shape;219;p6"/>
            <p:cNvSpPr/>
            <p:nvPr/>
          </p:nvSpPr>
          <p:spPr>
            <a:xfrm>
              <a:off x="-976869" y="1713396"/>
              <a:ext cx="6800" cy="34352"/>
            </a:xfrm>
            <a:custGeom>
              <a:avLst/>
              <a:gdLst/>
              <a:ahLst/>
              <a:cxnLst/>
              <a:rect l="l" t="t" r="r" b="b"/>
              <a:pathLst>
                <a:path w="171" h="876" extrusionOk="0">
                  <a:moveTo>
                    <a:pt x="122" y="1"/>
                  </a:moveTo>
                  <a:cubicBezTo>
                    <a:pt x="98" y="1"/>
                    <a:pt x="74" y="25"/>
                    <a:pt x="74" y="50"/>
                  </a:cubicBezTo>
                  <a:cubicBezTo>
                    <a:pt x="74" y="317"/>
                    <a:pt x="49" y="560"/>
                    <a:pt x="1" y="827"/>
                  </a:cubicBezTo>
                  <a:cubicBezTo>
                    <a:pt x="1" y="851"/>
                    <a:pt x="1" y="875"/>
                    <a:pt x="49" y="875"/>
                  </a:cubicBezTo>
                  <a:cubicBezTo>
                    <a:pt x="74" y="875"/>
                    <a:pt x="98" y="875"/>
                    <a:pt x="98" y="851"/>
                  </a:cubicBezTo>
                  <a:cubicBezTo>
                    <a:pt x="147" y="584"/>
                    <a:pt x="171" y="317"/>
                    <a:pt x="171" y="50"/>
                  </a:cubicBezTo>
                  <a:cubicBezTo>
                    <a:pt x="171" y="25"/>
                    <a:pt x="147" y="1"/>
                    <a:pt x="1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" name="Google Shape;220;p6"/>
            <p:cNvSpPr/>
            <p:nvPr/>
          </p:nvSpPr>
          <p:spPr>
            <a:xfrm>
              <a:off x="-1015520" y="1710891"/>
              <a:ext cx="10378" cy="35783"/>
            </a:xfrm>
            <a:custGeom>
              <a:avLst/>
              <a:gdLst/>
              <a:ahLst/>
              <a:cxnLst/>
              <a:rect l="l" t="t" r="r" b="b"/>
              <a:pathLst>
                <a:path w="269" h="924" extrusionOk="0">
                  <a:moveTo>
                    <a:pt x="98" y="0"/>
                  </a:moveTo>
                  <a:cubicBezTo>
                    <a:pt x="74" y="0"/>
                    <a:pt x="49" y="0"/>
                    <a:pt x="25" y="24"/>
                  </a:cubicBezTo>
                  <a:cubicBezTo>
                    <a:pt x="1" y="316"/>
                    <a:pt x="49" y="607"/>
                    <a:pt x="171" y="899"/>
                  </a:cubicBezTo>
                  <a:cubicBezTo>
                    <a:pt x="171" y="899"/>
                    <a:pt x="195" y="923"/>
                    <a:pt x="195" y="923"/>
                  </a:cubicBezTo>
                  <a:lnTo>
                    <a:pt x="219" y="923"/>
                  </a:lnTo>
                  <a:cubicBezTo>
                    <a:pt x="244" y="899"/>
                    <a:pt x="268" y="875"/>
                    <a:pt x="244" y="850"/>
                  </a:cubicBezTo>
                  <a:cubicBezTo>
                    <a:pt x="147" y="607"/>
                    <a:pt x="98" y="316"/>
                    <a:pt x="122" y="49"/>
                  </a:cubicBezTo>
                  <a:cubicBezTo>
                    <a:pt x="122" y="24"/>
                    <a:pt x="122" y="0"/>
                    <a:pt x="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9" name="Google Shape;221;p6"/>
          <p:cNvGrpSpPr>
            <a:grpSpLocks/>
          </p:cNvGrpSpPr>
          <p:nvPr/>
        </p:nvGrpSpPr>
        <p:grpSpPr bwMode="auto">
          <a:xfrm flipH="1">
            <a:off x="176213" y="5946775"/>
            <a:ext cx="717550" cy="739775"/>
            <a:chOff x="5294267" y="4624350"/>
            <a:chExt cx="383004" cy="395854"/>
          </a:xfrm>
        </p:grpSpPr>
        <p:sp>
          <p:nvSpPr>
            <p:cNvPr id="30" name="Google Shape;222;p6"/>
            <p:cNvSpPr/>
            <p:nvPr/>
          </p:nvSpPr>
          <p:spPr>
            <a:xfrm>
              <a:off x="5358666" y="4859654"/>
              <a:ext cx="58468" cy="160550"/>
            </a:xfrm>
            <a:custGeom>
              <a:avLst/>
              <a:gdLst/>
              <a:ahLst/>
              <a:cxnLst/>
              <a:rect l="l" t="t" r="r" b="b"/>
              <a:pathLst>
                <a:path w="671" h="1845" extrusionOk="0">
                  <a:moveTo>
                    <a:pt x="106" y="0"/>
                  </a:moveTo>
                  <a:cubicBezTo>
                    <a:pt x="55" y="0"/>
                    <a:pt x="0" y="47"/>
                    <a:pt x="15" y="119"/>
                  </a:cubicBezTo>
                  <a:lnTo>
                    <a:pt x="501" y="1796"/>
                  </a:lnTo>
                  <a:cubicBezTo>
                    <a:pt x="501" y="1820"/>
                    <a:pt x="525" y="1844"/>
                    <a:pt x="573" y="1844"/>
                  </a:cubicBezTo>
                  <a:lnTo>
                    <a:pt x="598" y="1844"/>
                  </a:lnTo>
                  <a:cubicBezTo>
                    <a:pt x="646" y="1844"/>
                    <a:pt x="671" y="1796"/>
                    <a:pt x="646" y="1747"/>
                  </a:cubicBezTo>
                  <a:lnTo>
                    <a:pt x="185" y="71"/>
                  </a:lnTo>
                  <a:cubicBezTo>
                    <a:pt x="175" y="22"/>
                    <a:pt x="141" y="0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" name="Google Shape;223;p6"/>
            <p:cNvSpPr/>
            <p:nvPr/>
          </p:nvSpPr>
          <p:spPr>
            <a:xfrm>
              <a:off x="5294267" y="4894482"/>
              <a:ext cx="175403" cy="68808"/>
            </a:xfrm>
            <a:custGeom>
              <a:avLst/>
              <a:gdLst/>
              <a:ahLst/>
              <a:cxnLst/>
              <a:rect l="l" t="t" r="r" b="b"/>
              <a:pathLst>
                <a:path w="2017" h="788" extrusionOk="0">
                  <a:moveTo>
                    <a:pt x="1934" y="0"/>
                  </a:moveTo>
                  <a:cubicBezTo>
                    <a:pt x="1921" y="0"/>
                    <a:pt x="1908" y="3"/>
                    <a:pt x="1895" y="10"/>
                  </a:cubicBezTo>
                  <a:lnTo>
                    <a:pt x="49" y="617"/>
                  </a:lnTo>
                  <a:cubicBezTo>
                    <a:pt x="25" y="642"/>
                    <a:pt x="1" y="666"/>
                    <a:pt x="1" y="714"/>
                  </a:cubicBezTo>
                  <a:cubicBezTo>
                    <a:pt x="1" y="739"/>
                    <a:pt x="49" y="763"/>
                    <a:pt x="74" y="763"/>
                  </a:cubicBezTo>
                  <a:lnTo>
                    <a:pt x="98" y="787"/>
                  </a:lnTo>
                  <a:lnTo>
                    <a:pt x="1944" y="180"/>
                  </a:lnTo>
                  <a:cubicBezTo>
                    <a:pt x="1993" y="156"/>
                    <a:pt x="2017" y="107"/>
                    <a:pt x="1993" y="59"/>
                  </a:cubicBezTo>
                  <a:cubicBezTo>
                    <a:pt x="1993" y="23"/>
                    <a:pt x="1967" y="0"/>
                    <a:pt x="19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224;p6"/>
            <p:cNvSpPr/>
            <p:nvPr/>
          </p:nvSpPr>
          <p:spPr>
            <a:xfrm>
              <a:off x="5310367" y="4884288"/>
              <a:ext cx="150829" cy="93442"/>
            </a:xfrm>
            <a:custGeom>
              <a:avLst/>
              <a:gdLst/>
              <a:ahLst/>
              <a:cxnLst/>
              <a:rect l="l" t="t" r="r" b="b"/>
              <a:pathLst>
                <a:path w="1734" h="1081" extrusionOk="0">
                  <a:moveTo>
                    <a:pt x="110" y="0"/>
                  </a:moveTo>
                  <a:cubicBezTo>
                    <a:pt x="38" y="0"/>
                    <a:pt x="0" y="92"/>
                    <a:pt x="82" y="133"/>
                  </a:cubicBezTo>
                  <a:lnTo>
                    <a:pt x="1588" y="1080"/>
                  </a:lnTo>
                  <a:lnTo>
                    <a:pt x="1637" y="1080"/>
                  </a:lnTo>
                  <a:cubicBezTo>
                    <a:pt x="1661" y="1080"/>
                    <a:pt x="1685" y="1080"/>
                    <a:pt x="1709" y="1056"/>
                  </a:cubicBezTo>
                  <a:cubicBezTo>
                    <a:pt x="1734" y="1007"/>
                    <a:pt x="1709" y="959"/>
                    <a:pt x="1685" y="935"/>
                  </a:cubicBezTo>
                  <a:lnTo>
                    <a:pt x="155" y="11"/>
                  </a:lnTo>
                  <a:cubicBezTo>
                    <a:pt x="139" y="4"/>
                    <a:pt x="124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" name="Google Shape;225;p6"/>
            <p:cNvSpPr/>
            <p:nvPr/>
          </p:nvSpPr>
          <p:spPr>
            <a:xfrm>
              <a:off x="5340872" y="4845213"/>
              <a:ext cx="97445" cy="158002"/>
            </a:xfrm>
            <a:custGeom>
              <a:avLst/>
              <a:gdLst/>
              <a:ahLst/>
              <a:cxnLst/>
              <a:rect l="l" t="t" r="r" b="b"/>
              <a:pathLst>
                <a:path w="1118" h="1814" extrusionOk="0">
                  <a:moveTo>
                    <a:pt x="1010" y="0"/>
                  </a:moveTo>
                  <a:cubicBezTo>
                    <a:pt x="984" y="0"/>
                    <a:pt x="962" y="12"/>
                    <a:pt x="947" y="41"/>
                  </a:cubicBezTo>
                  <a:lnTo>
                    <a:pt x="24" y="1717"/>
                  </a:lnTo>
                  <a:cubicBezTo>
                    <a:pt x="0" y="1741"/>
                    <a:pt x="24" y="1790"/>
                    <a:pt x="49" y="1814"/>
                  </a:cubicBezTo>
                  <a:lnTo>
                    <a:pt x="97" y="1814"/>
                  </a:lnTo>
                  <a:cubicBezTo>
                    <a:pt x="122" y="1814"/>
                    <a:pt x="146" y="1814"/>
                    <a:pt x="170" y="1790"/>
                  </a:cubicBezTo>
                  <a:lnTo>
                    <a:pt x="1093" y="113"/>
                  </a:lnTo>
                  <a:cubicBezTo>
                    <a:pt x="1118" y="89"/>
                    <a:pt x="1093" y="41"/>
                    <a:pt x="1069" y="16"/>
                  </a:cubicBezTo>
                  <a:cubicBezTo>
                    <a:pt x="1049" y="6"/>
                    <a:pt x="1029" y="0"/>
                    <a:pt x="10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" name="Google Shape;226;p6"/>
            <p:cNvSpPr/>
            <p:nvPr/>
          </p:nvSpPr>
          <p:spPr>
            <a:xfrm>
              <a:off x="5499327" y="4624350"/>
              <a:ext cx="175403" cy="150357"/>
            </a:xfrm>
            <a:custGeom>
              <a:avLst/>
              <a:gdLst/>
              <a:ahLst/>
              <a:cxnLst/>
              <a:rect l="l" t="t" r="r" b="b"/>
              <a:pathLst>
                <a:path w="2017" h="1731" extrusionOk="0">
                  <a:moveTo>
                    <a:pt x="1166" y="175"/>
                  </a:moveTo>
                  <a:cubicBezTo>
                    <a:pt x="1555" y="175"/>
                    <a:pt x="1871" y="467"/>
                    <a:pt x="1871" y="856"/>
                  </a:cubicBezTo>
                  <a:cubicBezTo>
                    <a:pt x="1871" y="1285"/>
                    <a:pt x="1511" y="1569"/>
                    <a:pt x="1144" y="1569"/>
                  </a:cubicBezTo>
                  <a:cubicBezTo>
                    <a:pt x="971" y="1569"/>
                    <a:pt x="796" y="1506"/>
                    <a:pt x="656" y="1366"/>
                  </a:cubicBezTo>
                  <a:cubicBezTo>
                    <a:pt x="219" y="929"/>
                    <a:pt x="534" y="175"/>
                    <a:pt x="1166" y="175"/>
                  </a:cubicBezTo>
                  <a:close/>
                  <a:moveTo>
                    <a:pt x="1142" y="1"/>
                  </a:moveTo>
                  <a:cubicBezTo>
                    <a:pt x="930" y="1"/>
                    <a:pt x="714" y="77"/>
                    <a:pt x="534" y="248"/>
                  </a:cubicBezTo>
                  <a:cubicBezTo>
                    <a:pt x="0" y="807"/>
                    <a:pt x="389" y="1730"/>
                    <a:pt x="1166" y="1730"/>
                  </a:cubicBezTo>
                  <a:cubicBezTo>
                    <a:pt x="1628" y="1730"/>
                    <a:pt x="2016" y="1342"/>
                    <a:pt x="2016" y="856"/>
                  </a:cubicBezTo>
                  <a:cubicBezTo>
                    <a:pt x="2016" y="344"/>
                    <a:pt x="1590" y="1"/>
                    <a:pt x="11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" name="Google Shape;227;p6"/>
            <p:cNvSpPr/>
            <p:nvPr/>
          </p:nvSpPr>
          <p:spPr>
            <a:xfrm>
              <a:off x="5615414" y="4833320"/>
              <a:ext cx="32199" cy="89195"/>
            </a:xfrm>
            <a:custGeom>
              <a:avLst/>
              <a:gdLst/>
              <a:ahLst/>
              <a:cxnLst/>
              <a:rect l="l" t="t" r="r" b="b"/>
              <a:pathLst>
                <a:path w="671" h="1845" extrusionOk="0">
                  <a:moveTo>
                    <a:pt x="106" y="0"/>
                  </a:moveTo>
                  <a:cubicBezTo>
                    <a:pt x="55" y="0"/>
                    <a:pt x="0" y="47"/>
                    <a:pt x="15" y="119"/>
                  </a:cubicBezTo>
                  <a:lnTo>
                    <a:pt x="501" y="1796"/>
                  </a:lnTo>
                  <a:cubicBezTo>
                    <a:pt x="501" y="1820"/>
                    <a:pt x="525" y="1844"/>
                    <a:pt x="573" y="1844"/>
                  </a:cubicBezTo>
                  <a:lnTo>
                    <a:pt x="598" y="1844"/>
                  </a:lnTo>
                  <a:cubicBezTo>
                    <a:pt x="646" y="1844"/>
                    <a:pt x="671" y="1796"/>
                    <a:pt x="646" y="1747"/>
                  </a:cubicBezTo>
                  <a:lnTo>
                    <a:pt x="185" y="71"/>
                  </a:lnTo>
                  <a:cubicBezTo>
                    <a:pt x="175" y="22"/>
                    <a:pt x="141" y="0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" name="Google Shape;228;p6"/>
            <p:cNvSpPr/>
            <p:nvPr/>
          </p:nvSpPr>
          <p:spPr>
            <a:xfrm>
              <a:off x="5579826" y="4852858"/>
              <a:ext cx="97445" cy="38226"/>
            </a:xfrm>
            <a:custGeom>
              <a:avLst/>
              <a:gdLst/>
              <a:ahLst/>
              <a:cxnLst/>
              <a:rect l="l" t="t" r="r" b="b"/>
              <a:pathLst>
                <a:path w="2017" h="788" extrusionOk="0">
                  <a:moveTo>
                    <a:pt x="1934" y="0"/>
                  </a:moveTo>
                  <a:cubicBezTo>
                    <a:pt x="1921" y="0"/>
                    <a:pt x="1908" y="3"/>
                    <a:pt x="1895" y="10"/>
                  </a:cubicBezTo>
                  <a:lnTo>
                    <a:pt x="49" y="617"/>
                  </a:lnTo>
                  <a:cubicBezTo>
                    <a:pt x="25" y="642"/>
                    <a:pt x="1" y="666"/>
                    <a:pt x="1" y="714"/>
                  </a:cubicBezTo>
                  <a:cubicBezTo>
                    <a:pt x="1" y="739"/>
                    <a:pt x="49" y="763"/>
                    <a:pt x="74" y="763"/>
                  </a:cubicBezTo>
                  <a:lnTo>
                    <a:pt x="98" y="787"/>
                  </a:lnTo>
                  <a:lnTo>
                    <a:pt x="1944" y="180"/>
                  </a:lnTo>
                  <a:cubicBezTo>
                    <a:pt x="1993" y="156"/>
                    <a:pt x="2017" y="107"/>
                    <a:pt x="1993" y="59"/>
                  </a:cubicBezTo>
                  <a:cubicBezTo>
                    <a:pt x="1993" y="23"/>
                    <a:pt x="1967" y="0"/>
                    <a:pt x="19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" name="Google Shape;229;p6"/>
            <p:cNvSpPr/>
            <p:nvPr/>
          </p:nvSpPr>
          <p:spPr>
            <a:xfrm>
              <a:off x="5589146" y="4846912"/>
              <a:ext cx="83041" cy="52667"/>
            </a:xfrm>
            <a:custGeom>
              <a:avLst/>
              <a:gdLst/>
              <a:ahLst/>
              <a:cxnLst/>
              <a:rect l="l" t="t" r="r" b="b"/>
              <a:pathLst>
                <a:path w="1734" h="1081" extrusionOk="0">
                  <a:moveTo>
                    <a:pt x="110" y="0"/>
                  </a:moveTo>
                  <a:cubicBezTo>
                    <a:pt x="38" y="0"/>
                    <a:pt x="0" y="92"/>
                    <a:pt x="82" y="133"/>
                  </a:cubicBezTo>
                  <a:lnTo>
                    <a:pt x="1588" y="1080"/>
                  </a:lnTo>
                  <a:lnTo>
                    <a:pt x="1637" y="1080"/>
                  </a:lnTo>
                  <a:cubicBezTo>
                    <a:pt x="1661" y="1080"/>
                    <a:pt x="1685" y="1080"/>
                    <a:pt x="1709" y="1056"/>
                  </a:cubicBezTo>
                  <a:cubicBezTo>
                    <a:pt x="1734" y="1007"/>
                    <a:pt x="1709" y="959"/>
                    <a:pt x="1685" y="935"/>
                  </a:cubicBezTo>
                  <a:lnTo>
                    <a:pt x="155" y="11"/>
                  </a:lnTo>
                  <a:cubicBezTo>
                    <a:pt x="139" y="4"/>
                    <a:pt x="124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" name="Google Shape;230;p6"/>
            <p:cNvSpPr/>
            <p:nvPr/>
          </p:nvSpPr>
          <p:spPr>
            <a:xfrm>
              <a:off x="5606093" y="4825675"/>
              <a:ext cx="53384" cy="87495"/>
            </a:xfrm>
            <a:custGeom>
              <a:avLst/>
              <a:gdLst/>
              <a:ahLst/>
              <a:cxnLst/>
              <a:rect l="l" t="t" r="r" b="b"/>
              <a:pathLst>
                <a:path w="1118" h="1814" extrusionOk="0">
                  <a:moveTo>
                    <a:pt x="1010" y="0"/>
                  </a:moveTo>
                  <a:cubicBezTo>
                    <a:pt x="984" y="0"/>
                    <a:pt x="962" y="12"/>
                    <a:pt x="947" y="41"/>
                  </a:cubicBezTo>
                  <a:lnTo>
                    <a:pt x="24" y="1717"/>
                  </a:lnTo>
                  <a:cubicBezTo>
                    <a:pt x="0" y="1741"/>
                    <a:pt x="24" y="1790"/>
                    <a:pt x="49" y="1814"/>
                  </a:cubicBezTo>
                  <a:lnTo>
                    <a:pt x="97" y="1814"/>
                  </a:lnTo>
                  <a:cubicBezTo>
                    <a:pt x="122" y="1814"/>
                    <a:pt x="146" y="1814"/>
                    <a:pt x="170" y="1790"/>
                  </a:cubicBezTo>
                  <a:lnTo>
                    <a:pt x="1093" y="113"/>
                  </a:lnTo>
                  <a:cubicBezTo>
                    <a:pt x="1118" y="89"/>
                    <a:pt x="1093" y="41"/>
                    <a:pt x="1069" y="16"/>
                  </a:cubicBezTo>
                  <a:cubicBezTo>
                    <a:pt x="1049" y="6"/>
                    <a:pt x="1029" y="0"/>
                    <a:pt x="10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9" name="Google Shape;231;p6"/>
          <p:cNvGrpSpPr>
            <a:grpSpLocks/>
          </p:cNvGrpSpPr>
          <p:nvPr/>
        </p:nvGrpSpPr>
        <p:grpSpPr bwMode="auto">
          <a:xfrm rot="14395328" flipH="1">
            <a:off x="11268076" y="381000"/>
            <a:ext cx="715962" cy="363537"/>
            <a:chOff x="5294267" y="4825749"/>
            <a:chExt cx="383004" cy="194455"/>
          </a:xfrm>
        </p:grpSpPr>
        <p:sp>
          <p:nvSpPr>
            <p:cNvPr id="40" name="Google Shape;232;p6"/>
            <p:cNvSpPr/>
            <p:nvPr/>
          </p:nvSpPr>
          <p:spPr>
            <a:xfrm>
              <a:off x="5358550" y="4858470"/>
              <a:ext cx="57748" cy="160489"/>
            </a:xfrm>
            <a:custGeom>
              <a:avLst/>
              <a:gdLst/>
              <a:ahLst/>
              <a:cxnLst/>
              <a:rect l="l" t="t" r="r" b="b"/>
              <a:pathLst>
                <a:path w="671" h="1845" extrusionOk="0">
                  <a:moveTo>
                    <a:pt x="106" y="0"/>
                  </a:moveTo>
                  <a:cubicBezTo>
                    <a:pt x="55" y="0"/>
                    <a:pt x="0" y="47"/>
                    <a:pt x="15" y="119"/>
                  </a:cubicBezTo>
                  <a:lnTo>
                    <a:pt x="501" y="1796"/>
                  </a:lnTo>
                  <a:cubicBezTo>
                    <a:pt x="501" y="1820"/>
                    <a:pt x="525" y="1844"/>
                    <a:pt x="573" y="1844"/>
                  </a:cubicBezTo>
                  <a:lnTo>
                    <a:pt x="598" y="1844"/>
                  </a:lnTo>
                  <a:cubicBezTo>
                    <a:pt x="646" y="1844"/>
                    <a:pt x="671" y="1796"/>
                    <a:pt x="646" y="1747"/>
                  </a:cubicBezTo>
                  <a:lnTo>
                    <a:pt x="185" y="71"/>
                  </a:lnTo>
                  <a:cubicBezTo>
                    <a:pt x="175" y="22"/>
                    <a:pt x="141" y="0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" name="Google Shape;233;p6"/>
            <p:cNvSpPr/>
            <p:nvPr/>
          </p:nvSpPr>
          <p:spPr>
            <a:xfrm>
              <a:off x="5293202" y="4894250"/>
              <a:ext cx="175791" cy="68781"/>
            </a:xfrm>
            <a:custGeom>
              <a:avLst/>
              <a:gdLst/>
              <a:ahLst/>
              <a:cxnLst/>
              <a:rect l="l" t="t" r="r" b="b"/>
              <a:pathLst>
                <a:path w="2017" h="788" extrusionOk="0">
                  <a:moveTo>
                    <a:pt x="1934" y="0"/>
                  </a:moveTo>
                  <a:cubicBezTo>
                    <a:pt x="1921" y="0"/>
                    <a:pt x="1908" y="3"/>
                    <a:pt x="1895" y="10"/>
                  </a:cubicBezTo>
                  <a:lnTo>
                    <a:pt x="49" y="617"/>
                  </a:lnTo>
                  <a:cubicBezTo>
                    <a:pt x="25" y="642"/>
                    <a:pt x="1" y="666"/>
                    <a:pt x="1" y="714"/>
                  </a:cubicBezTo>
                  <a:cubicBezTo>
                    <a:pt x="1" y="739"/>
                    <a:pt x="49" y="763"/>
                    <a:pt x="74" y="763"/>
                  </a:cubicBezTo>
                  <a:lnTo>
                    <a:pt x="98" y="787"/>
                  </a:lnTo>
                  <a:lnTo>
                    <a:pt x="1944" y="180"/>
                  </a:lnTo>
                  <a:cubicBezTo>
                    <a:pt x="1993" y="156"/>
                    <a:pt x="2017" y="107"/>
                    <a:pt x="1993" y="59"/>
                  </a:cubicBezTo>
                  <a:cubicBezTo>
                    <a:pt x="1993" y="23"/>
                    <a:pt x="1967" y="0"/>
                    <a:pt x="19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" name="Google Shape;234;p6"/>
            <p:cNvSpPr/>
            <p:nvPr/>
          </p:nvSpPr>
          <p:spPr>
            <a:xfrm>
              <a:off x="5311686" y="4882845"/>
              <a:ext cx="151164" cy="94255"/>
            </a:xfrm>
            <a:custGeom>
              <a:avLst/>
              <a:gdLst/>
              <a:ahLst/>
              <a:cxnLst/>
              <a:rect l="l" t="t" r="r" b="b"/>
              <a:pathLst>
                <a:path w="1734" h="1081" extrusionOk="0">
                  <a:moveTo>
                    <a:pt x="110" y="0"/>
                  </a:moveTo>
                  <a:cubicBezTo>
                    <a:pt x="38" y="0"/>
                    <a:pt x="0" y="92"/>
                    <a:pt x="82" y="133"/>
                  </a:cubicBezTo>
                  <a:lnTo>
                    <a:pt x="1588" y="1080"/>
                  </a:lnTo>
                  <a:lnTo>
                    <a:pt x="1637" y="1080"/>
                  </a:lnTo>
                  <a:cubicBezTo>
                    <a:pt x="1661" y="1080"/>
                    <a:pt x="1685" y="1080"/>
                    <a:pt x="1709" y="1056"/>
                  </a:cubicBezTo>
                  <a:cubicBezTo>
                    <a:pt x="1734" y="1007"/>
                    <a:pt x="1709" y="959"/>
                    <a:pt x="1685" y="935"/>
                  </a:cubicBezTo>
                  <a:lnTo>
                    <a:pt x="155" y="11"/>
                  </a:lnTo>
                  <a:cubicBezTo>
                    <a:pt x="139" y="4"/>
                    <a:pt x="124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" name="Google Shape;235;p6"/>
            <p:cNvSpPr/>
            <p:nvPr/>
          </p:nvSpPr>
          <p:spPr>
            <a:xfrm>
              <a:off x="5341356" y="4845142"/>
              <a:ext cx="96813" cy="157942"/>
            </a:xfrm>
            <a:custGeom>
              <a:avLst/>
              <a:gdLst/>
              <a:ahLst/>
              <a:cxnLst/>
              <a:rect l="l" t="t" r="r" b="b"/>
              <a:pathLst>
                <a:path w="1118" h="1814" extrusionOk="0">
                  <a:moveTo>
                    <a:pt x="1010" y="0"/>
                  </a:moveTo>
                  <a:cubicBezTo>
                    <a:pt x="984" y="0"/>
                    <a:pt x="962" y="12"/>
                    <a:pt x="947" y="41"/>
                  </a:cubicBezTo>
                  <a:lnTo>
                    <a:pt x="24" y="1717"/>
                  </a:lnTo>
                  <a:cubicBezTo>
                    <a:pt x="0" y="1741"/>
                    <a:pt x="24" y="1790"/>
                    <a:pt x="49" y="1814"/>
                  </a:cubicBezTo>
                  <a:lnTo>
                    <a:pt x="97" y="1814"/>
                  </a:lnTo>
                  <a:cubicBezTo>
                    <a:pt x="122" y="1814"/>
                    <a:pt x="146" y="1814"/>
                    <a:pt x="170" y="1790"/>
                  </a:cubicBezTo>
                  <a:lnTo>
                    <a:pt x="1093" y="113"/>
                  </a:lnTo>
                  <a:cubicBezTo>
                    <a:pt x="1118" y="89"/>
                    <a:pt x="1093" y="41"/>
                    <a:pt x="1069" y="16"/>
                  </a:cubicBezTo>
                  <a:cubicBezTo>
                    <a:pt x="1049" y="6"/>
                    <a:pt x="1029" y="0"/>
                    <a:pt x="10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" name="Google Shape;236;p6"/>
            <p:cNvSpPr/>
            <p:nvPr/>
          </p:nvSpPr>
          <p:spPr>
            <a:xfrm>
              <a:off x="5613677" y="4833003"/>
              <a:ext cx="33120" cy="89161"/>
            </a:xfrm>
            <a:custGeom>
              <a:avLst/>
              <a:gdLst/>
              <a:ahLst/>
              <a:cxnLst/>
              <a:rect l="l" t="t" r="r" b="b"/>
              <a:pathLst>
                <a:path w="671" h="1845" extrusionOk="0">
                  <a:moveTo>
                    <a:pt x="106" y="0"/>
                  </a:moveTo>
                  <a:cubicBezTo>
                    <a:pt x="55" y="0"/>
                    <a:pt x="0" y="47"/>
                    <a:pt x="15" y="119"/>
                  </a:cubicBezTo>
                  <a:lnTo>
                    <a:pt x="501" y="1796"/>
                  </a:lnTo>
                  <a:cubicBezTo>
                    <a:pt x="501" y="1820"/>
                    <a:pt x="525" y="1844"/>
                    <a:pt x="573" y="1844"/>
                  </a:cubicBezTo>
                  <a:lnTo>
                    <a:pt x="598" y="1844"/>
                  </a:lnTo>
                  <a:cubicBezTo>
                    <a:pt x="646" y="1844"/>
                    <a:pt x="671" y="1796"/>
                    <a:pt x="646" y="1747"/>
                  </a:cubicBezTo>
                  <a:lnTo>
                    <a:pt x="185" y="71"/>
                  </a:lnTo>
                  <a:cubicBezTo>
                    <a:pt x="175" y="22"/>
                    <a:pt x="141" y="0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" name="Google Shape;237;p6"/>
            <p:cNvSpPr/>
            <p:nvPr/>
          </p:nvSpPr>
          <p:spPr>
            <a:xfrm>
              <a:off x="5578002" y="4852599"/>
              <a:ext cx="97662" cy="38212"/>
            </a:xfrm>
            <a:custGeom>
              <a:avLst/>
              <a:gdLst/>
              <a:ahLst/>
              <a:cxnLst/>
              <a:rect l="l" t="t" r="r" b="b"/>
              <a:pathLst>
                <a:path w="2017" h="788" extrusionOk="0">
                  <a:moveTo>
                    <a:pt x="1934" y="0"/>
                  </a:moveTo>
                  <a:cubicBezTo>
                    <a:pt x="1921" y="0"/>
                    <a:pt x="1908" y="3"/>
                    <a:pt x="1895" y="10"/>
                  </a:cubicBezTo>
                  <a:lnTo>
                    <a:pt x="49" y="617"/>
                  </a:lnTo>
                  <a:cubicBezTo>
                    <a:pt x="25" y="642"/>
                    <a:pt x="1" y="666"/>
                    <a:pt x="1" y="714"/>
                  </a:cubicBezTo>
                  <a:cubicBezTo>
                    <a:pt x="1" y="739"/>
                    <a:pt x="49" y="763"/>
                    <a:pt x="74" y="763"/>
                  </a:cubicBezTo>
                  <a:lnTo>
                    <a:pt x="98" y="787"/>
                  </a:lnTo>
                  <a:lnTo>
                    <a:pt x="1944" y="180"/>
                  </a:lnTo>
                  <a:cubicBezTo>
                    <a:pt x="1993" y="156"/>
                    <a:pt x="2017" y="107"/>
                    <a:pt x="1993" y="59"/>
                  </a:cubicBezTo>
                  <a:cubicBezTo>
                    <a:pt x="1993" y="23"/>
                    <a:pt x="1967" y="0"/>
                    <a:pt x="19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" name="Google Shape;238;p6"/>
            <p:cNvSpPr/>
            <p:nvPr/>
          </p:nvSpPr>
          <p:spPr>
            <a:xfrm>
              <a:off x="5589378" y="4845360"/>
              <a:ext cx="83225" cy="51798"/>
            </a:xfrm>
            <a:custGeom>
              <a:avLst/>
              <a:gdLst/>
              <a:ahLst/>
              <a:cxnLst/>
              <a:rect l="l" t="t" r="r" b="b"/>
              <a:pathLst>
                <a:path w="1734" h="1081" extrusionOk="0">
                  <a:moveTo>
                    <a:pt x="110" y="0"/>
                  </a:moveTo>
                  <a:cubicBezTo>
                    <a:pt x="38" y="0"/>
                    <a:pt x="0" y="92"/>
                    <a:pt x="82" y="133"/>
                  </a:cubicBezTo>
                  <a:lnTo>
                    <a:pt x="1588" y="1080"/>
                  </a:lnTo>
                  <a:lnTo>
                    <a:pt x="1637" y="1080"/>
                  </a:lnTo>
                  <a:cubicBezTo>
                    <a:pt x="1661" y="1080"/>
                    <a:pt x="1685" y="1080"/>
                    <a:pt x="1709" y="1056"/>
                  </a:cubicBezTo>
                  <a:cubicBezTo>
                    <a:pt x="1734" y="1007"/>
                    <a:pt x="1709" y="959"/>
                    <a:pt x="1685" y="935"/>
                  </a:cubicBezTo>
                  <a:lnTo>
                    <a:pt x="155" y="11"/>
                  </a:lnTo>
                  <a:cubicBezTo>
                    <a:pt x="139" y="4"/>
                    <a:pt x="124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" name="Google Shape;239;p6"/>
            <p:cNvSpPr/>
            <p:nvPr/>
          </p:nvSpPr>
          <p:spPr>
            <a:xfrm>
              <a:off x="5605651" y="4825730"/>
              <a:ext cx="53502" cy="87463"/>
            </a:xfrm>
            <a:custGeom>
              <a:avLst/>
              <a:gdLst/>
              <a:ahLst/>
              <a:cxnLst/>
              <a:rect l="l" t="t" r="r" b="b"/>
              <a:pathLst>
                <a:path w="1118" h="1814" extrusionOk="0">
                  <a:moveTo>
                    <a:pt x="1010" y="0"/>
                  </a:moveTo>
                  <a:cubicBezTo>
                    <a:pt x="984" y="0"/>
                    <a:pt x="962" y="12"/>
                    <a:pt x="947" y="41"/>
                  </a:cubicBezTo>
                  <a:lnTo>
                    <a:pt x="24" y="1717"/>
                  </a:lnTo>
                  <a:cubicBezTo>
                    <a:pt x="0" y="1741"/>
                    <a:pt x="24" y="1790"/>
                    <a:pt x="49" y="1814"/>
                  </a:cubicBezTo>
                  <a:lnTo>
                    <a:pt x="97" y="1814"/>
                  </a:lnTo>
                  <a:cubicBezTo>
                    <a:pt x="122" y="1814"/>
                    <a:pt x="146" y="1814"/>
                    <a:pt x="170" y="1790"/>
                  </a:cubicBezTo>
                  <a:lnTo>
                    <a:pt x="1093" y="113"/>
                  </a:lnTo>
                  <a:cubicBezTo>
                    <a:pt x="1118" y="89"/>
                    <a:pt x="1093" y="41"/>
                    <a:pt x="1069" y="16"/>
                  </a:cubicBezTo>
                  <a:cubicBezTo>
                    <a:pt x="1049" y="6"/>
                    <a:pt x="1029" y="0"/>
                    <a:pt x="10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94" name="Google Shape;194;p6"/>
          <p:cNvSpPr txBox="1">
            <a:spLocks noGrp="1"/>
          </p:cNvSpPr>
          <p:nvPr>
            <p:ph type="title"/>
          </p:nvPr>
        </p:nvSpPr>
        <p:spPr>
          <a:xfrm>
            <a:off x="1005100" y="560133"/>
            <a:ext cx="9926400" cy="8620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72621786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1_Title only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1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oogle Shape;195;p6"/>
          <p:cNvGrpSpPr>
            <a:grpSpLocks/>
          </p:cNvGrpSpPr>
          <p:nvPr/>
        </p:nvGrpSpPr>
        <p:grpSpPr bwMode="auto">
          <a:xfrm rot="20354607" flipH="1">
            <a:off x="-381000" y="269875"/>
            <a:ext cx="1830388" cy="1663700"/>
            <a:chOff x="7844079" y="226728"/>
            <a:chExt cx="1373387" cy="1246991"/>
          </a:xfrm>
        </p:grpSpPr>
        <p:sp>
          <p:nvSpPr>
            <p:cNvPr id="4" name="Google Shape;196;p6"/>
            <p:cNvSpPr/>
            <p:nvPr/>
          </p:nvSpPr>
          <p:spPr>
            <a:xfrm rot="-1688081">
              <a:off x="8404284" y="291664"/>
              <a:ext cx="164378" cy="141596"/>
            </a:xfrm>
            <a:custGeom>
              <a:avLst/>
              <a:gdLst/>
              <a:ahLst/>
              <a:cxnLst/>
              <a:rect l="l" t="t" r="r" b="b"/>
              <a:pathLst>
                <a:path w="827" h="713" extrusionOk="0">
                  <a:moveTo>
                    <a:pt x="462" y="105"/>
                  </a:moveTo>
                  <a:cubicBezTo>
                    <a:pt x="802" y="105"/>
                    <a:pt x="802" y="615"/>
                    <a:pt x="462" y="615"/>
                  </a:cubicBezTo>
                  <a:cubicBezTo>
                    <a:pt x="317" y="591"/>
                    <a:pt x="219" y="494"/>
                    <a:pt x="219" y="348"/>
                  </a:cubicBezTo>
                  <a:cubicBezTo>
                    <a:pt x="219" y="202"/>
                    <a:pt x="341" y="105"/>
                    <a:pt x="462" y="105"/>
                  </a:cubicBezTo>
                  <a:close/>
                  <a:moveTo>
                    <a:pt x="481" y="1"/>
                  </a:moveTo>
                  <a:cubicBezTo>
                    <a:pt x="392" y="1"/>
                    <a:pt x="299" y="33"/>
                    <a:pt x="219" y="105"/>
                  </a:cubicBezTo>
                  <a:cubicBezTo>
                    <a:pt x="1" y="324"/>
                    <a:pt x="171" y="688"/>
                    <a:pt x="462" y="712"/>
                  </a:cubicBezTo>
                  <a:cubicBezTo>
                    <a:pt x="657" y="712"/>
                    <a:pt x="827" y="542"/>
                    <a:pt x="827" y="348"/>
                  </a:cubicBezTo>
                  <a:cubicBezTo>
                    <a:pt x="827" y="136"/>
                    <a:pt x="663" y="1"/>
                    <a:pt x="481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" name="Google Shape;197;p6"/>
            <p:cNvSpPr/>
            <p:nvPr/>
          </p:nvSpPr>
          <p:spPr>
            <a:xfrm rot="-1688081">
              <a:off x="7885669" y="508705"/>
              <a:ext cx="222744" cy="212988"/>
            </a:xfrm>
            <a:custGeom>
              <a:avLst/>
              <a:gdLst/>
              <a:ahLst/>
              <a:cxnLst/>
              <a:rect l="l" t="t" r="r" b="b"/>
              <a:pathLst>
                <a:path w="1119" h="1074" extrusionOk="0">
                  <a:moveTo>
                    <a:pt x="681" y="441"/>
                  </a:moveTo>
                  <a:cubicBezTo>
                    <a:pt x="681" y="441"/>
                    <a:pt x="681" y="441"/>
                    <a:pt x="681" y="466"/>
                  </a:cubicBezTo>
                  <a:cubicBezTo>
                    <a:pt x="681" y="466"/>
                    <a:pt x="657" y="490"/>
                    <a:pt x="584" y="490"/>
                  </a:cubicBezTo>
                  <a:cubicBezTo>
                    <a:pt x="608" y="466"/>
                    <a:pt x="632" y="441"/>
                    <a:pt x="657" y="441"/>
                  </a:cubicBezTo>
                  <a:close/>
                  <a:moveTo>
                    <a:pt x="384" y="97"/>
                  </a:moveTo>
                  <a:cubicBezTo>
                    <a:pt x="401" y="97"/>
                    <a:pt x="420" y="98"/>
                    <a:pt x="438" y="101"/>
                  </a:cubicBezTo>
                  <a:cubicBezTo>
                    <a:pt x="559" y="101"/>
                    <a:pt x="681" y="126"/>
                    <a:pt x="778" y="150"/>
                  </a:cubicBezTo>
                  <a:cubicBezTo>
                    <a:pt x="924" y="199"/>
                    <a:pt x="1021" y="369"/>
                    <a:pt x="972" y="514"/>
                  </a:cubicBezTo>
                  <a:cubicBezTo>
                    <a:pt x="924" y="733"/>
                    <a:pt x="705" y="976"/>
                    <a:pt x="559" y="976"/>
                  </a:cubicBezTo>
                  <a:lnTo>
                    <a:pt x="511" y="976"/>
                  </a:lnTo>
                  <a:cubicBezTo>
                    <a:pt x="414" y="879"/>
                    <a:pt x="438" y="733"/>
                    <a:pt x="511" y="612"/>
                  </a:cubicBezTo>
                  <a:cubicBezTo>
                    <a:pt x="608" y="587"/>
                    <a:pt x="754" y="563"/>
                    <a:pt x="778" y="490"/>
                  </a:cubicBezTo>
                  <a:cubicBezTo>
                    <a:pt x="802" y="441"/>
                    <a:pt x="778" y="393"/>
                    <a:pt x="754" y="369"/>
                  </a:cubicBezTo>
                  <a:cubicBezTo>
                    <a:pt x="730" y="344"/>
                    <a:pt x="705" y="344"/>
                    <a:pt x="681" y="344"/>
                  </a:cubicBezTo>
                  <a:cubicBezTo>
                    <a:pt x="608" y="344"/>
                    <a:pt x="535" y="417"/>
                    <a:pt x="462" y="514"/>
                  </a:cubicBezTo>
                  <a:cubicBezTo>
                    <a:pt x="441" y="519"/>
                    <a:pt x="419" y="521"/>
                    <a:pt x="398" y="521"/>
                  </a:cubicBezTo>
                  <a:cubicBezTo>
                    <a:pt x="299" y="521"/>
                    <a:pt x="202" y="477"/>
                    <a:pt x="122" y="417"/>
                  </a:cubicBezTo>
                  <a:cubicBezTo>
                    <a:pt x="98" y="369"/>
                    <a:pt x="98" y="344"/>
                    <a:pt x="122" y="296"/>
                  </a:cubicBezTo>
                  <a:cubicBezTo>
                    <a:pt x="165" y="168"/>
                    <a:pt x="263" y="97"/>
                    <a:pt x="384" y="97"/>
                  </a:cubicBezTo>
                  <a:close/>
                  <a:moveTo>
                    <a:pt x="386" y="1"/>
                  </a:moveTo>
                  <a:cubicBezTo>
                    <a:pt x="230" y="1"/>
                    <a:pt x="69" y="97"/>
                    <a:pt x="25" y="271"/>
                  </a:cubicBezTo>
                  <a:cubicBezTo>
                    <a:pt x="1" y="344"/>
                    <a:pt x="1" y="417"/>
                    <a:pt x="49" y="466"/>
                  </a:cubicBezTo>
                  <a:cubicBezTo>
                    <a:pt x="147" y="563"/>
                    <a:pt x="292" y="612"/>
                    <a:pt x="414" y="612"/>
                  </a:cubicBezTo>
                  <a:cubicBezTo>
                    <a:pt x="341" y="733"/>
                    <a:pt x="341" y="927"/>
                    <a:pt x="462" y="1049"/>
                  </a:cubicBezTo>
                  <a:cubicBezTo>
                    <a:pt x="487" y="1073"/>
                    <a:pt x="511" y="1073"/>
                    <a:pt x="559" y="1073"/>
                  </a:cubicBezTo>
                  <a:cubicBezTo>
                    <a:pt x="754" y="1073"/>
                    <a:pt x="1021" y="782"/>
                    <a:pt x="1070" y="539"/>
                  </a:cubicBezTo>
                  <a:cubicBezTo>
                    <a:pt x="1118" y="320"/>
                    <a:pt x="997" y="126"/>
                    <a:pt x="827" y="77"/>
                  </a:cubicBezTo>
                  <a:cubicBezTo>
                    <a:pt x="705" y="29"/>
                    <a:pt x="584" y="4"/>
                    <a:pt x="438" y="4"/>
                  </a:cubicBezTo>
                  <a:cubicBezTo>
                    <a:pt x="421" y="2"/>
                    <a:pt x="403" y="1"/>
                    <a:pt x="386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" name="Google Shape;198;p6"/>
            <p:cNvSpPr/>
            <p:nvPr/>
          </p:nvSpPr>
          <p:spPr>
            <a:xfrm rot="-1688081">
              <a:off x="7969074" y="265754"/>
              <a:ext cx="216788" cy="212988"/>
            </a:xfrm>
            <a:custGeom>
              <a:avLst/>
              <a:gdLst/>
              <a:ahLst/>
              <a:cxnLst/>
              <a:rect l="l" t="t" r="r" b="b"/>
              <a:pathLst>
                <a:path w="1094" h="1072" extrusionOk="0">
                  <a:moveTo>
                    <a:pt x="484" y="620"/>
                  </a:moveTo>
                  <a:cubicBezTo>
                    <a:pt x="474" y="660"/>
                    <a:pt x="413" y="681"/>
                    <a:pt x="413" y="681"/>
                  </a:cubicBezTo>
                  <a:cubicBezTo>
                    <a:pt x="433" y="641"/>
                    <a:pt x="452" y="634"/>
                    <a:pt x="484" y="620"/>
                  </a:cubicBezTo>
                  <a:close/>
                  <a:moveTo>
                    <a:pt x="480" y="88"/>
                  </a:moveTo>
                  <a:cubicBezTo>
                    <a:pt x="512" y="88"/>
                    <a:pt x="542" y="105"/>
                    <a:pt x="559" y="122"/>
                  </a:cubicBezTo>
                  <a:cubicBezTo>
                    <a:pt x="607" y="243"/>
                    <a:pt x="607" y="365"/>
                    <a:pt x="559" y="486"/>
                  </a:cubicBezTo>
                  <a:cubicBezTo>
                    <a:pt x="462" y="486"/>
                    <a:pt x="389" y="535"/>
                    <a:pt x="340" y="608"/>
                  </a:cubicBezTo>
                  <a:cubicBezTo>
                    <a:pt x="316" y="632"/>
                    <a:pt x="316" y="681"/>
                    <a:pt x="340" y="681"/>
                  </a:cubicBezTo>
                  <a:cubicBezTo>
                    <a:pt x="365" y="729"/>
                    <a:pt x="389" y="753"/>
                    <a:pt x="437" y="753"/>
                  </a:cubicBezTo>
                  <a:cubicBezTo>
                    <a:pt x="535" y="753"/>
                    <a:pt x="607" y="632"/>
                    <a:pt x="632" y="559"/>
                  </a:cubicBezTo>
                  <a:lnTo>
                    <a:pt x="778" y="559"/>
                  </a:lnTo>
                  <a:cubicBezTo>
                    <a:pt x="790" y="555"/>
                    <a:pt x="804" y="553"/>
                    <a:pt x="818" y="553"/>
                  </a:cubicBezTo>
                  <a:cubicBezTo>
                    <a:pt x="883" y="553"/>
                    <a:pt x="956" y="596"/>
                    <a:pt x="996" y="656"/>
                  </a:cubicBezTo>
                  <a:cubicBezTo>
                    <a:pt x="996" y="681"/>
                    <a:pt x="996" y="729"/>
                    <a:pt x="972" y="753"/>
                  </a:cubicBezTo>
                  <a:cubicBezTo>
                    <a:pt x="850" y="899"/>
                    <a:pt x="656" y="972"/>
                    <a:pt x="462" y="972"/>
                  </a:cubicBezTo>
                  <a:cubicBezTo>
                    <a:pt x="449" y="974"/>
                    <a:pt x="437" y="975"/>
                    <a:pt x="424" y="975"/>
                  </a:cubicBezTo>
                  <a:cubicBezTo>
                    <a:pt x="268" y="975"/>
                    <a:pt x="122" y="838"/>
                    <a:pt x="122" y="681"/>
                  </a:cubicBezTo>
                  <a:cubicBezTo>
                    <a:pt x="97" y="511"/>
                    <a:pt x="146" y="316"/>
                    <a:pt x="243" y="170"/>
                  </a:cubicBezTo>
                  <a:cubicBezTo>
                    <a:pt x="292" y="122"/>
                    <a:pt x="365" y="98"/>
                    <a:pt x="437" y="98"/>
                  </a:cubicBezTo>
                  <a:cubicBezTo>
                    <a:pt x="452" y="90"/>
                    <a:pt x="466" y="88"/>
                    <a:pt x="480" y="88"/>
                  </a:cubicBezTo>
                  <a:close/>
                  <a:moveTo>
                    <a:pt x="437" y="0"/>
                  </a:moveTo>
                  <a:cubicBezTo>
                    <a:pt x="340" y="0"/>
                    <a:pt x="243" y="49"/>
                    <a:pt x="170" y="122"/>
                  </a:cubicBezTo>
                  <a:cubicBezTo>
                    <a:pt x="49" y="292"/>
                    <a:pt x="0" y="511"/>
                    <a:pt x="24" y="705"/>
                  </a:cubicBezTo>
                  <a:cubicBezTo>
                    <a:pt x="24" y="910"/>
                    <a:pt x="195" y="1072"/>
                    <a:pt x="396" y="1072"/>
                  </a:cubicBezTo>
                  <a:cubicBezTo>
                    <a:pt x="410" y="1072"/>
                    <a:pt x="423" y="1071"/>
                    <a:pt x="437" y="1069"/>
                  </a:cubicBezTo>
                  <a:cubicBezTo>
                    <a:pt x="656" y="1069"/>
                    <a:pt x="875" y="972"/>
                    <a:pt x="1045" y="826"/>
                  </a:cubicBezTo>
                  <a:cubicBezTo>
                    <a:pt x="1069" y="753"/>
                    <a:pt x="1093" y="705"/>
                    <a:pt x="1069" y="632"/>
                  </a:cubicBezTo>
                  <a:cubicBezTo>
                    <a:pt x="1006" y="548"/>
                    <a:pt x="906" y="482"/>
                    <a:pt x="801" y="482"/>
                  </a:cubicBezTo>
                  <a:cubicBezTo>
                    <a:pt x="785" y="482"/>
                    <a:pt x="769" y="483"/>
                    <a:pt x="753" y="486"/>
                  </a:cubicBezTo>
                  <a:lnTo>
                    <a:pt x="656" y="486"/>
                  </a:lnTo>
                  <a:cubicBezTo>
                    <a:pt x="705" y="365"/>
                    <a:pt x="680" y="219"/>
                    <a:pt x="632" y="98"/>
                  </a:cubicBezTo>
                  <a:cubicBezTo>
                    <a:pt x="583" y="49"/>
                    <a:pt x="510" y="0"/>
                    <a:pt x="437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" name="Google Shape;199;p6"/>
            <p:cNvSpPr/>
            <p:nvPr/>
          </p:nvSpPr>
          <p:spPr>
            <a:xfrm rot="-1688081">
              <a:off x="8097840" y="455886"/>
              <a:ext cx="197730" cy="172533"/>
            </a:xfrm>
            <a:custGeom>
              <a:avLst/>
              <a:gdLst/>
              <a:ahLst/>
              <a:cxnLst/>
              <a:rect l="l" t="t" r="r" b="b"/>
              <a:pathLst>
                <a:path w="997" h="868" extrusionOk="0">
                  <a:moveTo>
                    <a:pt x="405" y="1"/>
                  </a:moveTo>
                  <a:cubicBezTo>
                    <a:pt x="214" y="1"/>
                    <a:pt x="67" y="97"/>
                    <a:pt x="49" y="168"/>
                  </a:cubicBezTo>
                  <a:cubicBezTo>
                    <a:pt x="0" y="363"/>
                    <a:pt x="49" y="557"/>
                    <a:pt x="195" y="703"/>
                  </a:cubicBezTo>
                  <a:cubicBezTo>
                    <a:pt x="350" y="801"/>
                    <a:pt x="529" y="867"/>
                    <a:pt x="667" y="867"/>
                  </a:cubicBezTo>
                  <a:cubicBezTo>
                    <a:pt x="767" y="867"/>
                    <a:pt x="844" y="833"/>
                    <a:pt x="875" y="751"/>
                  </a:cubicBezTo>
                  <a:cubicBezTo>
                    <a:pt x="996" y="484"/>
                    <a:pt x="875" y="168"/>
                    <a:pt x="632" y="47"/>
                  </a:cubicBezTo>
                  <a:cubicBezTo>
                    <a:pt x="553" y="14"/>
                    <a:pt x="476" y="1"/>
                    <a:pt x="40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" name="Google Shape;200;p6"/>
            <p:cNvSpPr/>
            <p:nvPr/>
          </p:nvSpPr>
          <p:spPr>
            <a:xfrm rot="-1688081">
              <a:off x="8096717" y="483916"/>
              <a:ext cx="91718" cy="96380"/>
            </a:xfrm>
            <a:custGeom>
              <a:avLst/>
              <a:gdLst/>
              <a:ahLst/>
              <a:cxnLst/>
              <a:rect l="l" t="t" r="r" b="b"/>
              <a:pathLst>
                <a:path w="463" h="487" extrusionOk="0">
                  <a:moveTo>
                    <a:pt x="462" y="0"/>
                  </a:moveTo>
                  <a:lnTo>
                    <a:pt x="1" y="486"/>
                  </a:lnTo>
                  <a:cubicBezTo>
                    <a:pt x="1" y="486"/>
                    <a:pt x="438" y="98"/>
                    <a:pt x="46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" name="Google Shape;201;p6"/>
            <p:cNvSpPr/>
            <p:nvPr/>
          </p:nvSpPr>
          <p:spPr>
            <a:xfrm rot="-1688081">
              <a:off x="8086977" y="473246"/>
              <a:ext cx="110777" cy="116608"/>
            </a:xfrm>
            <a:custGeom>
              <a:avLst/>
              <a:gdLst/>
              <a:ahLst/>
              <a:cxnLst/>
              <a:rect l="l" t="t" r="r" b="b"/>
              <a:pathLst>
                <a:path w="559" h="586" extrusionOk="0">
                  <a:moveTo>
                    <a:pt x="504" y="1"/>
                  </a:moveTo>
                  <a:cubicBezTo>
                    <a:pt x="487" y="1"/>
                    <a:pt x="471" y="9"/>
                    <a:pt x="462" y="27"/>
                  </a:cubicBezTo>
                  <a:cubicBezTo>
                    <a:pt x="340" y="197"/>
                    <a:pt x="195" y="367"/>
                    <a:pt x="25" y="489"/>
                  </a:cubicBezTo>
                  <a:cubicBezTo>
                    <a:pt x="0" y="513"/>
                    <a:pt x="0" y="537"/>
                    <a:pt x="25" y="562"/>
                  </a:cubicBezTo>
                  <a:cubicBezTo>
                    <a:pt x="25" y="562"/>
                    <a:pt x="49" y="562"/>
                    <a:pt x="49" y="586"/>
                  </a:cubicBezTo>
                  <a:cubicBezTo>
                    <a:pt x="73" y="562"/>
                    <a:pt x="73" y="562"/>
                    <a:pt x="73" y="562"/>
                  </a:cubicBezTo>
                  <a:cubicBezTo>
                    <a:pt x="267" y="416"/>
                    <a:pt x="413" y="246"/>
                    <a:pt x="559" y="51"/>
                  </a:cubicBezTo>
                  <a:cubicBezTo>
                    <a:pt x="559" y="21"/>
                    <a:pt x="531" y="1"/>
                    <a:pt x="504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" name="Google Shape;202;p6"/>
            <p:cNvSpPr/>
            <p:nvPr/>
          </p:nvSpPr>
          <p:spPr>
            <a:xfrm rot="-1688081">
              <a:off x="8145696" y="484405"/>
              <a:ext cx="102438" cy="116608"/>
            </a:xfrm>
            <a:custGeom>
              <a:avLst/>
              <a:gdLst/>
              <a:ahLst/>
              <a:cxnLst/>
              <a:rect l="l" t="t" r="r" b="b"/>
              <a:pathLst>
                <a:path w="511" h="584" extrusionOk="0">
                  <a:moveTo>
                    <a:pt x="510" y="1"/>
                  </a:moveTo>
                  <a:lnTo>
                    <a:pt x="0" y="584"/>
                  </a:lnTo>
                  <a:cubicBezTo>
                    <a:pt x="194" y="390"/>
                    <a:pt x="365" y="195"/>
                    <a:pt x="5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" name="Google Shape;203;p6"/>
            <p:cNvSpPr/>
            <p:nvPr/>
          </p:nvSpPr>
          <p:spPr>
            <a:xfrm rot="-1688081">
              <a:off x="8134246" y="477399"/>
              <a:ext cx="125070" cy="133266"/>
            </a:xfrm>
            <a:custGeom>
              <a:avLst/>
              <a:gdLst/>
              <a:ahLst/>
              <a:cxnLst/>
              <a:rect l="l" t="t" r="r" b="b"/>
              <a:pathLst>
                <a:path w="632" h="667" extrusionOk="0">
                  <a:moveTo>
                    <a:pt x="563" y="1"/>
                  </a:moveTo>
                  <a:cubicBezTo>
                    <a:pt x="547" y="1"/>
                    <a:pt x="535" y="18"/>
                    <a:pt x="535" y="35"/>
                  </a:cubicBezTo>
                  <a:cubicBezTo>
                    <a:pt x="389" y="254"/>
                    <a:pt x="219" y="448"/>
                    <a:pt x="25" y="594"/>
                  </a:cubicBezTo>
                  <a:cubicBezTo>
                    <a:pt x="0" y="618"/>
                    <a:pt x="0" y="642"/>
                    <a:pt x="25" y="667"/>
                  </a:cubicBezTo>
                  <a:lnTo>
                    <a:pt x="97" y="667"/>
                  </a:lnTo>
                  <a:cubicBezTo>
                    <a:pt x="292" y="496"/>
                    <a:pt x="486" y="278"/>
                    <a:pt x="632" y="59"/>
                  </a:cubicBezTo>
                  <a:cubicBezTo>
                    <a:pt x="632" y="35"/>
                    <a:pt x="608" y="11"/>
                    <a:pt x="583" y="11"/>
                  </a:cubicBezTo>
                  <a:cubicBezTo>
                    <a:pt x="576" y="3"/>
                    <a:pt x="569" y="1"/>
                    <a:pt x="563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" name="Google Shape;204;p6"/>
            <p:cNvSpPr/>
            <p:nvPr/>
          </p:nvSpPr>
          <p:spPr>
            <a:xfrm rot="-1688081">
              <a:off x="7849333" y="474447"/>
              <a:ext cx="145319" cy="57114"/>
            </a:xfrm>
            <a:custGeom>
              <a:avLst/>
              <a:gdLst/>
              <a:ahLst/>
              <a:cxnLst/>
              <a:rect l="l" t="t" r="r" b="b"/>
              <a:pathLst>
                <a:path w="729" h="287" extrusionOk="0">
                  <a:moveTo>
                    <a:pt x="254" y="0"/>
                  </a:moveTo>
                  <a:cubicBezTo>
                    <a:pt x="184" y="0"/>
                    <a:pt x="114" y="14"/>
                    <a:pt x="49" y="43"/>
                  </a:cubicBezTo>
                  <a:cubicBezTo>
                    <a:pt x="0" y="68"/>
                    <a:pt x="25" y="140"/>
                    <a:pt x="73" y="140"/>
                  </a:cubicBezTo>
                  <a:cubicBezTo>
                    <a:pt x="133" y="118"/>
                    <a:pt x="196" y="107"/>
                    <a:pt x="258" y="107"/>
                  </a:cubicBezTo>
                  <a:cubicBezTo>
                    <a:pt x="396" y="107"/>
                    <a:pt x="531" y="161"/>
                    <a:pt x="632" y="262"/>
                  </a:cubicBezTo>
                  <a:cubicBezTo>
                    <a:pt x="656" y="286"/>
                    <a:pt x="656" y="286"/>
                    <a:pt x="680" y="286"/>
                  </a:cubicBezTo>
                  <a:lnTo>
                    <a:pt x="705" y="286"/>
                  </a:lnTo>
                  <a:cubicBezTo>
                    <a:pt x="729" y="262"/>
                    <a:pt x="729" y="213"/>
                    <a:pt x="705" y="213"/>
                  </a:cubicBezTo>
                  <a:cubicBezTo>
                    <a:pt x="585" y="77"/>
                    <a:pt x="418" y="0"/>
                    <a:pt x="254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" name="Google Shape;205;p6"/>
            <p:cNvSpPr/>
            <p:nvPr/>
          </p:nvSpPr>
          <p:spPr>
            <a:xfrm rot="-1688081">
              <a:off x="8204018" y="501822"/>
              <a:ext cx="77425" cy="91621"/>
            </a:xfrm>
            <a:custGeom>
              <a:avLst/>
              <a:gdLst/>
              <a:ahLst/>
              <a:cxnLst/>
              <a:rect l="l" t="t" r="r" b="b"/>
              <a:pathLst>
                <a:path w="389" h="462" extrusionOk="0">
                  <a:moveTo>
                    <a:pt x="389" y="0"/>
                  </a:moveTo>
                  <a:lnTo>
                    <a:pt x="0" y="462"/>
                  </a:lnTo>
                  <a:cubicBezTo>
                    <a:pt x="0" y="462"/>
                    <a:pt x="364" y="146"/>
                    <a:pt x="38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" name="Google Shape;206;p6"/>
            <p:cNvSpPr/>
            <p:nvPr/>
          </p:nvSpPr>
          <p:spPr>
            <a:xfrm rot="-1688081">
              <a:off x="8189668" y="491995"/>
              <a:ext cx="101247" cy="111848"/>
            </a:xfrm>
            <a:custGeom>
              <a:avLst/>
              <a:gdLst/>
              <a:ahLst/>
              <a:cxnLst/>
              <a:rect l="l" t="t" r="r" b="b"/>
              <a:pathLst>
                <a:path w="511" h="566" extrusionOk="0">
                  <a:moveTo>
                    <a:pt x="462" y="1"/>
                  </a:moveTo>
                  <a:cubicBezTo>
                    <a:pt x="444" y="1"/>
                    <a:pt x="425" y="19"/>
                    <a:pt x="413" y="55"/>
                  </a:cubicBezTo>
                  <a:cubicBezTo>
                    <a:pt x="389" y="152"/>
                    <a:pt x="170" y="371"/>
                    <a:pt x="24" y="468"/>
                  </a:cubicBezTo>
                  <a:cubicBezTo>
                    <a:pt x="0" y="493"/>
                    <a:pt x="0" y="517"/>
                    <a:pt x="24" y="541"/>
                  </a:cubicBezTo>
                  <a:cubicBezTo>
                    <a:pt x="24" y="541"/>
                    <a:pt x="49" y="565"/>
                    <a:pt x="73" y="565"/>
                  </a:cubicBezTo>
                  <a:cubicBezTo>
                    <a:pt x="73" y="565"/>
                    <a:pt x="73" y="541"/>
                    <a:pt x="73" y="541"/>
                  </a:cubicBezTo>
                  <a:cubicBezTo>
                    <a:pt x="122" y="493"/>
                    <a:pt x="486" y="225"/>
                    <a:pt x="510" y="55"/>
                  </a:cubicBezTo>
                  <a:cubicBezTo>
                    <a:pt x="498" y="19"/>
                    <a:pt x="480" y="1"/>
                    <a:pt x="462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" name="Google Shape;207;p6"/>
            <p:cNvSpPr/>
            <p:nvPr/>
          </p:nvSpPr>
          <p:spPr>
            <a:xfrm rot="-1688081">
              <a:off x="7906533" y="365424"/>
              <a:ext cx="77425" cy="139215"/>
            </a:xfrm>
            <a:custGeom>
              <a:avLst/>
              <a:gdLst/>
              <a:ahLst/>
              <a:cxnLst/>
              <a:rect l="l" t="t" r="r" b="b"/>
              <a:pathLst>
                <a:path w="390" h="699" extrusionOk="0">
                  <a:moveTo>
                    <a:pt x="158" y="0"/>
                  </a:moveTo>
                  <a:cubicBezTo>
                    <a:pt x="146" y="0"/>
                    <a:pt x="134" y="6"/>
                    <a:pt x="122" y="18"/>
                  </a:cubicBezTo>
                  <a:cubicBezTo>
                    <a:pt x="0" y="237"/>
                    <a:pt x="98" y="529"/>
                    <a:pt x="292" y="699"/>
                  </a:cubicBezTo>
                  <a:lnTo>
                    <a:pt x="365" y="699"/>
                  </a:lnTo>
                  <a:cubicBezTo>
                    <a:pt x="389" y="674"/>
                    <a:pt x="389" y="650"/>
                    <a:pt x="365" y="626"/>
                  </a:cubicBezTo>
                  <a:cubicBezTo>
                    <a:pt x="171" y="504"/>
                    <a:pt x="122" y="261"/>
                    <a:pt x="195" y="67"/>
                  </a:cubicBezTo>
                  <a:cubicBezTo>
                    <a:pt x="219" y="43"/>
                    <a:pt x="219" y="18"/>
                    <a:pt x="195" y="18"/>
                  </a:cubicBezTo>
                  <a:cubicBezTo>
                    <a:pt x="183" y="6"/>
                    <a:pt x="171" y="0"/>
                    <a:pt x="158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" name="Google Shape;208;p6"/>
            <p:cNvSpPr/>
            <p:nvPr/>
          </p:nvSpPr>
          <p:spPr>
            <a:xfrm rot="-1688081">
              <a:off x="8626992" y="406417"/>
              <a:ext cx="366872" cy="1042332"/>
            </a:xfrm>
            <a:custGeom>
              <a:avLst/>
              <a:gdLst/>
              <a:ahLst/>
              <a:cxnLst/>
              <a:rect l="l" t="t" r="r" b="b"/>
              <a:pathLst>
                <a:path w="1848" h="5242" extrusionOk="0">
                  <a:moveTo>
                    <a:pt x="156" y="1"/>
                  </a:moveTo>
                  <a:cubicBezTo>
                    <a:pt x="122" y="1"/>
                    <a:pt x="86" y="7"/>
                    <a:pt x="49" y="19"/>
                  </a:cubicBezTo>
                  <a:cubicBezTo>
                    <a:pt x="25" y="19"/>
                    <a:pt x="1" y="43"/>
                    <a:pt x="1" y="68"/>
                  </a:cubicBezTo>
                  <a:cubicBezTo>
                    <a:pt x="25" y="92"/>
                    <a:pt x="25" y="116"/>
                    <a:pt x="49" y="116"/>
                  </a:cubicBezTo>
                  <a:lnTo>
                    <a:pt x="74" y="92"/>
                  </a:lnTo>
                  <a:lnTo>
                    <a:pt x="244" y="92"/>
                  </a:lnTo>
                  <a:cubicBezTo>
                    <a:pt x="251" y="99"/>
                    <a:pt x="258" y="102"/>
                    <a:pt x="265" y="102"/>
                  </a:cubicBezTo>
                  <a:cubicBezTo>
                    <a:pt x="280" y="102"/>
                    <a:pt x="292" y="85"/>
                    <a:pt x="292" y="68"/>
                  </a:cubicBezTo>
                  <a:cubicBezTo>
                    <a:pt x="292" y="43"/>
                    <a:pt x="268" y="19"/>
                    <a:pt x="244" y="19"/>
                  </a:cubicBezTo>
                  <a:cubicBezTo>
                    <a:pt x="220" y="7"/>
                    <a:pt x="189" y="1"/>
                    <a:pt x="156" y="1"/>
                  </a:cubicBezTo>
                  <a:close/>
                  <a:moveTo>
                    <a:pt x="438" y="43"/>
                  </a:moveTo>
                  <a:cubicBezTo>
                    <a:pt x="414" y="43"/>
                    <a:pt x="390" y="68"/>
                    <a:pt x="390" y="92"/>
                  </a:cubicBezTo>
                  <a:cubicBezTo>
                    <a:pt x="390" y="116"/>
                    <a:pt x="390" y="141"/>
                    <a:pt x="414" y="141"/>
                  </a:cubicBezTo>
                  <a:cubicBezTo>
                    <a:pt x="487" y="165"/>
                    <a:pt x="535" y="165"/>
                    <a:pt x="584" y="189"/>
                  </a:cubicBezTo>
                  <a:lnTo>
                    <a:pt x="608" y="189"/>
                  </a:lnTo>
                  <a:cubicBezTo>
                    <a:pt x="632" y="189"/>
                    <a:pt x="632" y="189"/>
                    <a:pt x="657" y="165"/>
                  </a:cubicBezTo>
                  <a:cubicBezTo>
                    <a:pt x="657" y="141"/>
                    <a:pt x="657" y="116"/>
                    <a:pt x="632" y="116"/>
                  </a:cubicBezTo>
                  <a:cubicBezTo>
                    <a:pt x="560" y="92"/>
                    <a:pt x="511" y="68"/>
                    <a:pt x="438" y="43"/>
                  </a:cubicBezTo>
                  <a:close/>
                  <a:moveTo>
                    <a:pt x="778" y="195"/>
                  </a:moveTo>
                  <a:cubicBezTo>
                    <a:pt x="766" y="195"/>
                    <a:pt x="754" y="201"/>
                    <a:pt x="754" y="213"/>
                  </a:cubicBezTo>
                  <a:cubicBezTo>
                    <a:pt x="730" y="238"/>
                    <a:pt x="730" y="262"/>
                    <a:pt x="754" y="286"/>
                  </a:cubicBezTo>
                  <a:cubicBezTo>
                    <a:pt x="803" y="311"/>
                    <a:pt x="851" y="359"/>
                    <a:pt x="875" y="384"/>
                  </a:cubicBezTo>
                  <a:cubicBezTo>
                    <a:pt x="900" y="408"/>
                    <a:pt x="900" y="408"/>
                    <a:pt x="924" y="408"/>
                  </a:cubicBezTo>
                  <a:lnTo>
                    <a:pt x="973" y="408"/>
                  </a:lnTo>
                  <a:cubicBezTo>
                    <a:pt x="973" y="384"/>
                    <a:pt x="973" y="359"/>
                    <a:pt x="973" y="335"/>
                  </a:cubicBezTo>
                  <a:cubicBezTo>
                    <a:pt x="924" y="286"/>
                    <a:pt x="875" y="238"/>
                    <a:pt x="803" y="213"/>
                  </a:cubicBezTo>
                  <a:cubicBezTo>
                    <a:pt x="803" y="201"/>
                    <a:pt x="790" y="195"/>
                    <a:pt x="778" y="195"/>
                  </a:cubicBezTo>
                  <a:close/>
                  <a:moveTo>
                    <a:pt x="1033" y="438"/>
                  </a:moveTo>
                  <a:cubicBezTo>
                    <a:pt x="1021" y="438"/>
                    <a:pt x="1009" y="444"/>
                    <a:pt x="997" y="456"/>
                  </a:cubicBezTo>
                  <a:cubicBezTo>
                    <a:pt x="973" y="456"/>
                    <a:pt x="973" y="505"/>
                    <a:pt x="997" y="529"/>
                  </a:cubicBezTo>
                  <a:cubicBezTo>
                    <a:pt x="1021" y="578"/>
                    <a:pt x="1045" y="626"/>
                    <a:pt x="1070" y="675"/>
                  </a:cubicBezTo>
                  <a:cubicBezTo>
                    <a:pt x="1070" y="699"/>
                    <a:pt x="1094" y="724"/>
                    <a:pt x="1118" y="724"/>
                  </a:cubicBezTo>
                  <a:lnTo>
                    <a:pt x="1118" y="699"/>
                  </a:lnTo>
                  <a:cubicBezTo>
                    <a:pt x="1143" y="675"/>
                    <a:pt x="1167" y="651"/>
                    <a:pt x="1143" y="626"/>
                  </a:cubicBezTo>
                  <a:cubicBezTo>
                    <a:pt x="1118" y="578"/>
                    <a:pt x="1094" y="505"/>
                    <a:pt x="1070" y="456"/>
                  </a:cubicBezTo>
                  <a:cubicBezTo>
                    <a:pt x="1058" y="444"/>
                    <a:pt x="1045" y="438"/>
                    <a:pt x="1033" y="438"/>
                  </a:cubicBezTo>
                  <a:close/>
                  <a:moveTo>
                    <a:pt x="1143" y="796"/>
                  </a:moveTo>
                  <a:cubicBezTo>
                    <a:pt x="1118" y="821"/>
                    <a:pt x="1118" y="845"/>
                    <a:pt x="1118" y="869"/>
                  </a:cubicBezTo>
                  <a:cubicBezTo>
                    <a:pt x="1118" y="918"/>
                    <a:pt x="1143" y="991"/>
                    <a:pt x="1143" y="991"/>
                  </a:cubicBezTo>
                  <a:lnTo>
                    <a:pt x="1143" y="1039"/>
                  </a:lnTo>
                  <a:cubicBezTo>
                    <a:pt x="1143" y="1064"/>
                    <a:pt x="1167" y="1088"/>
                    <a:pt x="1191" y="1088"/>
                  </a:cubicBezTo>
                  <a:cubicBezTo>
                    <a:pt x="1215" y="1088"/>
                    <a:pt x="1240" y="1064"/>
                    <a:pt x="1240" y="1039"/>
                  </a:cubicBezTo>
                  <a:cubicBezTo>
                    <a:pt x="1240" y="1015"/>
                    <a:pt x="1240" y="1015"/>
                    <a:pt x="1240" y="991"/>
                  </a:cubicBezTo>
                  <a:cubicBezTo>
                    <a:pt x="1215" y="942"/>
                    <a:pt x="1215" y="894"/>
                    <a:pt x="1215" y="845"/>
                  </a:cubicBezTo>
                  <a:cubicBezTo>
                    <a:pt x="1191" y="821"/>
                    <a:pt x="1167" y="796"/>
                    <a:pt x="1143" y="796"/>
                  </a:cubicBezTo>
                  <a:close/>
                  <a:moveTo>
                    <a:pt x="1191" y="1185"/>
                  </a:moveTo>
                  <a:cubicBezTo>
                    <a:pt x="1167" y="1185"/>
                    <a:pt x="1143" y="1209"/>
                    <a:pt x="1143" y="1234"/>
                  </a:cubicBezTo>
                  <a:cubicBezTo>
                    <a:pt x="1143" y="1282"/>
                    <a:pt x="1143" y="1355"/>
                    <a:pt x="1118" y="1404"/>
                  </a:cubicBezTo>
                  <a:cubicBezTo>
                    <a:pt x="1118" y="1428"/>
                    <a:pt x="1143" y="1452"/>
                    <a:pt x="1167" y="1452"/>
                  </a:cubicBezTo>
                  <a:cubicBezTo>
                    <a:pt x="1191" y="1452"/>
                    <a:pt x="1215" y="1452"/>
                    <a:pt x="1215" y="1428"/>
                  </a:cubicBezTo>
                  <a:cubicBezTo>
                    <a:pt x="1215" y="1355"/>
                    <a:pt x="1240" y="1307"/>
                    <a:pt x="1240" y="1234"/>
                  </a:cubicBezTo>
                  <a:cubicBezTo>
                    <a:pt x="1240" y="1209"/>
                    <a:pt x="1215" y="1185"/>
                    <a:pt x="1191" y="1185"/>
                  </a:cubicBezTo>
                  <a:close/>
                  <a:moveTo>
                    <a:pt x="1107" y="1549"/>
                  </a:moveTo>
                  <a:cubicBezTo>
                    <a:pt x="1093" y="1549"/>
                    <a:pt x="1078" y="1557"/>
                    <a:pt x="1070" y="1574"/>
                  </a:cubicBezTo>
                  <a:cubicBezTo>
                    <a:pt x="1045" y="1622"/>
                    <a:pt x="997" y="1695"/>
                    <a:pt x="973" y="1744"/>
                  </a:cubicBezTo>
                  <a:cubicBezTo>
                    <a:pt x="948" y="1744"/>
                    <a:pt x="948" y="1792"/>
                    <a:pt x="973" y="1792"/>
                  </a:cubicBezTo>
                  <a:lnTo>
                    <a:pt x="1045" y="1792"/>
                  </a:lnTo>
                  <a:cubicBezTo>
                    <a:pt x="1094" y="1744"/>
                    <a:pt x="1118" y="1671"/>
                    <a:pt x="1143" y="1622"/>
                  </a:cubicBezTo>
                  <a:cubicBezTo>
                    <a:pt x="1158" y="1575"/>
                    <a:pt x="1133" y="1549"/>
                    <a:pt x="1107" y="1549"/>
                  </a:cubicBezTo>
                  <a:close/>
                  <a:moveTo>
                    <a:pt x="438" y="1792"/>
                  </a:moveTo>
                  <a:cubicBezTo>
                    <a:pt x="394" y="1792"/>
                    <a:pt x="390" y="1893"/>
                    <a:pt x="426" y="1893"/>
                  </a:cubicBezTo>
                  <a:cubicBezTo>
                    <a:pt x="430" y="1893"/>
                    <a:pt x="434" y="1892"/>
                    <a:pt x="438" y="1890"/>
                  </a:cubicBezTo>
                  <a:lnTo>
                    <a:pt x="632" y="1890"/>
                  </a:lnTo>
                  <a:cubicBezTo>
                    <a:pt x="657" y="1890"/>
                    <a:pt x="681" y="1890"/>
                    <a:pt x="681" y="1841"/>
                  </a:cubicBezTo>
                  <a:cubicBezTo>
                    <a:pt x="681" y="1817"/>
                    <a:pt x="657" y="1817"/>
                    <a:pt x="632" y="1792"/>
                  </a:cubicBezTo>
                  <a:close/>
                  <a:moveTo>
                    <a:pt x="244" y="1841"/>
                  </a:moveTo>
                  <a:cubicBezTo>
                    <a:pt x="171" y="1865"/>
                    <a:pt x="98" y="1914"/>
                    <a:pt x="74" y="1963"/>
                  </a:cubicBezTo>
                  <a:cubicBezTo>
                    <a:pt x="49" y="1987"/>
                    <a:pt x="49" y="2011"/>
                    <a:pt x="74" y="2011"/>
                  </a:cubicBezTo>
                  <a:cubicBezTo>
                    <a:pt x="74" y="2023"/>
                    <a:pt x="74" y="2029"/>
                    <a:pt x="77" y="2029"/>
                  </a:cubicBezTo>
                  <a:cubicBezTo>
                    <a:pt x="80" y="2029"/>
                    <a:pt x="86" y="2023"/>
                    <a:pt x="98" y="2011"/>
                  </a:cubicBezTo>
                  <a:cubicBezTo>
                    <a:pt x="98" y="2023"/>
                    <a:pt x="104" y="2029"/>
                    <a:pt x="110" y="2029"/>
                  </a:cubicBezTo>
                  <a:cubicBezTo>
                    <a:pt x="116" y="2029"/>
                    <a:pt x="122" y="2023"/>
                    <a:pt x="122" y="2011"/>
                  </a:cubicBezTo>
                  <a:cubicBezTo>
                    <a:pt x="171" y="1987"/>
                    <a:pt x="220" y="1938"/>
                    <a:pt x="268" y="1938"/>
                  </a:cubicBezTo>
                  <a:cubicBezTo>
                    <a:pt x="292" y="1938"/>
                    <a:pt x="317" y="1914"/>
                    <a:pt x="292" y="1865"/>
                  </a:cubicBezTo>
                  <a:cubicBezTo>
                    <a:pt x="292" y="1841"/>
                    <a:pt x="268" y="1841"/>
                    <a:pt x="244" y="1841"/>
                  </a:cubicBezTo>
                  <a:close/>
                  <a:moveTo>
                    <a:pt x="803" y="1841"/>
                  </a:moveTo>
                  <a:cubicBezTo>
                    <a:pt x="778" y="1841"/>
                    <a:pt x="754" y="1841"/>
                    <a:pt x="754" y="1865"/>
                  </a:cubicBezTo>
                  <a:cubicBezTo>
                    <a:pt x="754" y="1890"/>
                    <a:pt x="754" y="1914"/>
                    <a:pt x="778" y="1938"/>
                  </a:cubicBezTo>
                  <a:lnTo>
                    <a:pt x="705" y="1987"/>
                  </a:lnTo>
                  <a:cubicBezTo>
                    <a:pt x="681" y="2011"/>
                    <a:pt x="681" y="2035"/>
                    <a:pt x="705" y="2060"/>
                  </a:cubicBezTo>
                  <a:lnTo>
                    <a:pt x="754" y="2060"/>
                  </a:lnTo>
                  <a:cubicBezTo>
                    <a:pt x="754" y="2060"/>
                    <a:pt x="754" y="2060"/>
                    <a:pt x="754" y="2035"/>
                  </a:cubicBezTo>
                  <a:cubicBezTo>
                    <a:pt x="803" y="2011"/>
                    <a:pt x="827" y="1987"/>
                    <a:pt x="875" y="1938"/>
                  </a:cubicBezTo>
                  <a:lnTo>
                    <a:pt x="948" y="1963"/>
                  </a:lnTo>
                  <a:cubicBezTo>
                    <a:pt x="955" y="1970"/>
                    <a:pt x="963" y="1973"/>
                    <a:pt x="970" y="1973"/>
                  </a:cubicBezTo>
                  <a:cubicBezTo>
                    <a:pt x="987" y="1973"/>
                    <a:pt x="1004" y="1955"/>
                    <a:pt x="1021" y="1938"/>
                  </a:cubicBezTo>
                  <a:cubicBezTo>
                    <a:pt x="1021" y="1914"/>
                    <a:pt x="997" y="1890"/>
                    <a:pt x="997" y="1890"/>
                  </a:cubicBezTo>
                  <a:lnTo>
                    <a:pt x="900" y="1841"/>
                  </a:lnTo>
                  <a:close/>
                  <a:moveTo>
                    <a:pt x="1143" y="1993"/>
                  </a:moveTo>
                  <a:cubicBezTo>
                    <a:pt x="1130" y="1993"/>
                    <a:pt x="1118" y="1999"/>
                    <a:pt x="1118" y="2011"/>
                  </a:cubicBezTo>
                  <a:cubicBezTo>
                    <a:pt x="1094" y="2035"/>
                    <a:pt x="1094" y="2060"/>
                    <a:pt x="1118" y="2084"/>
                  </a:cubicBezTo>
                  <a:cubicBezTo>
                    <a:pt x="1167" y="2108"/>
                    <a:pt x="1191" y="2157"/>
                    <a:pt x="1240" y="2205"/>
                  </a:cubicBezTo>
                  <a:cubicBezTo>
                    <a:pt x="1240" y="2205"/>
                    <a:pt x="1264" y="2205"/>
                    <a:pt x="1264" y="2230"/>
                  </a:cubicBezTo>
                  <a:lnTo>
                    <a:pt x="1313" y="2230"/>
                  </a:lnTo>
                  <a:cubicBezTo>
                    <a:pt x="1337" y="2205"/>
                    <a:pt x="1337" y="2181"/>
                    <a:pt x="1313" y="2157"/>
                  </a:cubicBezTo>
                  <a:cubicBezTo>
                    <a:pt x="1264" y="2108"/>
                    <a:pt x="1215" y="2060"/>
                    <a:pt x="1167" y="2011"/>
                  </a:cubicBezTo>
                  <a:cubicBezTo>
                    <a:pt x="1167" y="1999"/>
                    <a:pt x="1155" y="1993"/>
                    <a:pt x="1143" y="1993"/>
                  </a:cubicBezTo>
                  <a:close/>
                  <a:moveTo>
                    <a:pt x="585" y="2074"/>
                  </a:moveTo>
                  <a:cubicBezTo>
                    <a:pt x="576" y="2074"/>
                    <a:pt x="567" y="2077"/>
                    <a:pt x="560" y="2084"/>
                  </a:cubicBezTo>
                  <a:cubicBezTo>
                    <a:pt x="511" y="2108"/>
                    <a:pt x="462" y="2133"/>
                    <a:pt x="414" y="2157"/>
                  </a:cubicBezTo>
                  <a:cubicBezTo>
                    <a:pt x="365" y="2157"/>
                    <a:pt x="365" y="2230"/>
                    <a:pt x="414" y="2254"/>
                  </a:cubicBezTo>
                  <a:lnTo>
                    <a:pt x="438" y="2230"/>
                  </a:lnTo>
                  <a:cubicBezTo>
                    <a:pt x="487" y="2205"/>
                    <a:pt x="560" y="2181"/>
                    <a:pt x="608" y="2157"/>
                  </a:cubicBezTo>
                  <a:cubicBezTo>
                    <a:pt x="632" y="2157"/>
                    <a:pt x="632" y="2133"/>
                    <a:pt x="632" y="2108"/>
                  </a:cubicBezTo>
                  <a:cubicBezTo>
                    <a:pt x="632" y="2091"/>
                    <a:pt x="608" y="2074"/>
                    <a:pt x="585" y="2074"/>
                  </a:cubicBezTo>
                  <a:close/>
                  <a:moveTo>
                    <a:pt x="49" y="2108"/>
                  </a:moveTo>
                  <a:cubicBezTo>
                    <a:pt x="25" y="2133"/>
                    <a:pt x="1" y="2157"/>
                    <a:pt x="25" y="2181"/>
                  </a:cubicBezTo>
                  <a:cubicBezTo>
                    <a:pt x="74" y="2230"/>
                    <a:pt x="147" y="2278"/>
                    <a:pt x="220" y="2278"/>
                  </a:cubicBezTo>
                  <a:lnTo>
                    <a:pt x="244" y="2278"/>
                  </a:lnTo>
                  <a:cubicBezTo>
                    <a:pt x="244" y="2278"/>
                    <a:pt x="268" y="2254"/>
                    <a:pt x="268" y="2230"/>
                  </a:cubicBezTo>
                  <a:cubicBezTo>
                    <a:pt x="268" y="2205"/>
                    <a:pt x="244" y="2181"/>
                    <a:pt x="220" y="2181"/>
                  </a:cubicBezTo>
                  <a:cubicBezTo>
                    <a:pt x="195" y="2181"/>
                    <a:pt x="122" y="2181"/>
                    <a:pt x="98" y="2133"/>
                  </a:cubicBezTo>
                  <a:cubicBezTo>
                    <a:pt x="98" y="2108"/>
                    <a:pt x="74" y="2108"/>
                    <a:pt x="49" y="2108"/>
                  </a:cubicBezTo>
                  <a:close/>
                  <a:moveTo>
                    <a:pt x="1361" y="2278"/>
                  </a:moveTo>
                  <a:cubicBezTo>
                    <a:pt x="1337" y="2303"/>
                    <a:pt x="1313" y="2327"/>
                    <a:pt x="1337" y="2351"/>
                  </a:cubicBezTo>
                  <a:cubicBezTo>
                    <a:pt x="1337" y="2400"/>
                    <a:pt x="1361" y="2448"/>
                    <a:pt x="1361" y="2521"/>
                  </a:cubicBezTo>
                  <a:cubicBezTo>
                    <a:pt x="1361" y="2546"/>
                    <a:pt x="1386" y="2570"/>
                    <a:pt x="1410" y="2570"/>
                  </a:cubicBezTo>
                  <a:cubicBezTo>
                    <a:pt x="1434" y="2570"/>
                    <a:pt x="1458" y="2546"/>
                    <a:pt x="1458" y="2521"/>
                  </a:cubicBezTo>
                  <a:cubicBezTo>
                    <a:pt x="1458" y="2448"/>
                    <a:pt x="1434" y="2375"/>
                    <a:pt x="1410" y="2327"/>
                  </a:cubicBezTo>
                  <a:cubicBezTo>
                    <a:pt x="1410" y="2303"/>
                    <a:pt x="1361" y="2278"/>
                    <a:pt x="1361" y="2278"/>
                  </a:cubicBezTo>
                  <a:close/>
                  <a:moveTo>
                    <a:pt x="1402" y="2657"/>
                  </a:moveTo>
                  <a:cubicBezTo>
                    <a:pt x="1383" y="2657"/>
                    <a:pt x="1378" y="2674"/>
                    <a:pt x="1361" y="2691"/>
                  </a:cubicBezTo>
                  <a:cubicBezTo>
                    <a:pt x="1361" y="2764"/>
                    <a:pt x="1337" y="2813"/>
                    <a:pt x="1313" y="2861"/>
                  </a:cubicBezTo>
                  <a:cubicBezTo>
                    <a:pt x="1313" y="2886"/>
                    <a:pt x="1337" y="2910"/>
                    <a:pt x="1361" y="2934"/>
                  </a:cubicBezTo>
                  <a:cubicBezTo>
                    <a:pt x="1386" y="2934"/>
                    <a:pt x="1410" y="2934"/>
                    <a:pt x="1410" y="2910"/>
                  </a:cubicBezTo>
                  <a:cubicBezTo>
                    <a:pt x="1434" y="2837"/>
                    <a:pt x="1458" y="2764"/>
                    <a:pt x="1458" y="2716"/>
                  </a:cubicBezTo>
                  <a:cubicBezTo>
                    <a:pt x="1458" y="2691"/>
                    <a:pt x="1458" y="2667"/>
                    <a:pt x="1434" y="2667"/>
                  </a:cubicBezTo>
                  <a:cubicBezTo>
                    <a:pt x="1420" y="2660"/>
                    <a:pt x="1410" y="2657"/>
                    <a:pt x="1402" y="2657"/>
                  </a:cubicBezTo>
                  <a:close/>
                  <a:moveTo>
                    <a:pt x="1288" y="3021"/>
                  </a:moveTo>
                  <a:cubicBezTo>
                    <a:pt x="1272" y="3021"/>
                    <a:pt x="1256" y="3031"/>
                    <a:pt x="1240" y="3031"/>
                  </a:cubicBezTo>
                  <a:lnTo>
                    <a:pt x="1167" y="3201"/>
                  </a:lnTo>
                  <a:cubicBezTo>
                    <a:pt x="1143" y="3226"/>
                    <a:pt x="1167" y="3250"/>
                    <a:pt x="1191" y="3274"/>
                  </a:cubicBezTo>
                  <a:cubicBezTo>
                    <a:pt x="1215" y="3274"/>
                    <a:pt x="1240" y="3274"/>
                    <a:pt x="1240" y="3250"/>
                  </a:cubicBezTo>
                  <a:cubicBezTo>
                    <a:pt x="1264" y="3201"/>
                    <a:pt x="1313" y="3153"/>
                    <a:pt x="1337" y="3080"/>
                  </a:cubicBezTo>
                  <a:cubicBezTo>
                    <a:pt x="1337" y="3056"/>
                    <a:pt x="1337" y="3031"/>
                    <a:pt x="1313" y="3031"/>
                  </a:cubicBezTo>
                  <a:cubicBezTo>
                    <a:pt x="1305" y="3023"/>
                    <a:pt x="1296" y="3021"/>
                    <a:pt x="1288" y="3021"/>
                  </a:cubicBezTo>
                  <a:close/>
                  <a:moveTo>
                    <a:pt x="1124" y="3351"/>
                  </a:moveTo>
                  <a:cubicBezTo>
                    <a:pt x="1112" y="3351"/>
                    <a:pt x="1101" y="3357"/>
                    <a:pt x="1094" y="3371"/>
                  </a:cubicBezTo>
                  <a:cubicBezTo>
                    <a:pt x="1045" y="3444"/>
                    <a:pt x="1021" y="3493"/>
                    <a:pt x="997" y="3542"/>
                  </a:cubicBezTo>
                  <a:cubicBezTo>
                    <a:pt x="973" y="3542"/>
                    <a:pt x="973" y="3566"/>
                    <a:pt x="997" y="3590"/>
                  </a:cubicBezTo>
                  <a:lnTo>
                    <a:pt x="1070" y="3590"/>
                  </a:lnTo>
                  <a:cubicBezTo>
                    <a:pt x="1094" y="3542"/>
                    <a:pt x="1143" y="3493"/>
                    <a:pt x="1167" y="3420"/>
                  </a:cubicBezTo>
                  <a:cubicBezTo>
                    <a:pt x="1184" y="3386"/>
                    <a:pt x="1153" y="3351"/>
                    <a:pt x="1124" y="3351"/>
                  </a:cubicBezTo>
                  <a:close/>
                  <a:moveTo>
                    <a:pt x="705" y="3566"/>
                  </a:moveTo>
                  <a:cubicBezTo>
                    <a:pt x="632" y="3566"/>
                    <a:pt x="560" y="3590"/>
                    <a:pt x="511" y="3639"/>
                  </a:cubicBezTo>
                  <a:cubicBezTo>
                    <a:pt x="487" y="3639"/>
                    <a:pt x="487" y="3687"/>
                    <a:pt x="511" y="3687"/>
                  </a:cubicBezTo>
                  <a:cubicBezTo>
                    <a:pt x="511" y="3699"/>
                    <a:pt x="511" y="3705"/>
                    <a:pt x="514" y="3705"/>
                  </a:cubicBezTo>
                  <a:cubicBezTo>
                    <a:pt x="517" y="3705"/>
                    <a:pt x="523" y="3699"/>
                    <a:pt x="535" y="3687"/>
                  </a:cubicBezTo>
                  <a:cubicBezTo>
                    <a:pt x="535" y="3687"/>
                    <a:pt x="535" y="3712"/>
                    <a:pt x="560" y="3712"/>
                  </a:cubicBezTo>
                  <a:cubicBezTo>
                    <a:pt x="608" y="3663"/>
                    <a:pt x="657" y="3663"/>
                    <a:pt x="705" y="3663"/>
                  </a:cubicBezTo>
                  <a:cubicBezTo>
                    <a:pt x="730" y="3663"/>
                    <a:pt x="754" y="3639"/>
                    <a:pt x="754" y="3614"/>
                  </a:cubicBezTo>
                  <a:cubicBezTo>
                    <a:pt x="754" y="3590"/>
                    <a:pt x="730" y="3566"/>
                    <a:pt x="705" y="3566"/>
                  </a:cubicBezTo>
                  <a:close/>
                  <a:moveTo>
                    <a:pt x="900" y="3590"/>
                  </a:moveTo>
                  <a:cubicBezTo>
                    <a:pt x="875" y="3590"/>
                    <a:pt x="851" y="3614"/>
                    <a:pt x="851" y="3639"/>
                  </a:cubicBezTo>
                  <a:cubicBezTo>
                    <a:pt x="827" y="3639"/>
                    <a:pt x="851" y="3663"/>
                    <a:pt x="851" y="3687"/>
                  </a:cubicBezTo>
                  <a:cubicBezTo>
                    <a:pt x="827" y="3736"/>
                    <a:pt x="778" y="3760"/>
                    <a:pt x="730" y="3809"/>
                  </a:cubicBezTo>
                  <a:cubicBezTo>
                    <a:pt x="730" y="3833"/>
                    <a:pt x="730" y="3857"/>
                    <a:pt x="730" y="3882"/>
                  </a:cubicBezTo>
                  <a:lnTo>
                    <a:pt x="803" y="3882"/>
                  </a:lnTo>
                  <a:cubicBezTo>
                    <a:pt x="851" y="3833"/>
                    <a:pt x="900" y="3784"/>
                    <a:pt x="948" y="3736"/>
                  </a:cubicBezTo>
                  <a:cubicBezTo>
                    <a:pt x="948" y="3736"/>
                    <a:pt x="948" y="3712"/>
                    <a:pt x="948" y="3712"/>
                  </a:cubicBezTo>
                  <a:cubicBezTo>
                    <a:pt x="973" y="3712"/>
                    <a:pt x="1021" y="3736"/>
                    <a:pt x="1045" y="3736"/>
                  </a:cubicBezTo>
                  <a:cubicBezTo>
                    <a:pt x="1053" y="3743"/>
                    <a:pt x="1060" y="3746"/>
                    <a:pt x="1067" y="3746"/>
                  </a:cubicBezTo>
                  <a:cubicBezTo>
                    <a:pt x="1084" y="3746"/>
                    <a:pt x="1101" y="3729"/>
                    <a:pt x="1118" y="3712"/>
                  </a:cubicBezTo>
                  <a:cubicBezTo>
                    <a:pt x="1118" y="3712"/>
                    <a:pt x="1118" y="3663"/>
                    <a:pt x="1094" y="3663"/>
                  </a:cubicBezTo>
                  <a:cubicBezTo>
                    <a:pt x="1021" y="3639"/>
                    <a:pt x="973" y="3614"/>
                    <a:pt x="900" y="3590"/>
                  </a:cubicBezTo>
                  <a:close/>
                  <a:moveTo>
                    <a:pt x="1231" y="3742"/>
                  </a:moveTo>
                  <a:cubicBezTo>
                    <a:pt x="1222" y="3742"/>
                    <a:pt x="1215" y="3748"/>
                    <a:pt x="1215" y="3760"/>
                  </a:cubicBezTo>
                  <a:cubicBezTo>
                    <a:pt x="1191" y="3784"/>
                    <a:pt x="1191" y="3809"/>
                    <a:pt x="1215" y="3833"/>
                  </a:cubicBezTo>
                  <a:cubicBezTo>
                    <a:pt x="1264" y="3857"/>
                    <a:pt x="1313" y="3882"/>
                    <a:pt x="1361" y="3930"/>
                  </a:cubicBezTo>
                  <a:lnTo>
                    <a:pt x="1386" y="3930"/>
                  </a:lnTo>
                  <a:cubicBezTo>
                    <a:pt x="1386" y="3930"/>
                    <a:pt x="1396" y="3941"/>
                    <a:pt x="1411" y="3941"/>
                  </a:cubicBezTo>
                  <a:cubicBezTo>
                    <a:pt x="1418" y="3941"/>
                    <a:pt x="1426" y="3938"/>
                    <a:pt x="1434" y="3930"/>
                  </a:cubicBezTo>
                  <a:cubicBezTo>
                    <a:pt x="1434" y="3930"/>
                    <a:pt x="1434" y="3882"/>
                    <a:pt x="1434" y="3882"/>
                  </a:cubicBezTo>
                  <a:cubicBezTo>
                    <a:pt x="1386" y="3833"/>
                    <a:pt x="1313" y="3784"/>
                    <a:pt x="1264" y="3760"/>
                  </a:cubicBezTo>
                  <a:cubicBezTo>
                    <a:pt x="1252" y="3748"/>
                    <a:pt x="1240" y="3742"/>
                    <a:pt x="1231" y="3742"/>
                  </a:cubicBezTo>
                  <a:close/>
                  <a:moveTo>
                    <a:pt x="462" y="3784"/>
                  </a:moveTo>
                  <a:cubicBezTo>
                    <a:pt x="438" y="3784"/>
                    <a:pt x="414" y="3809"/>
                    <a:pt x="438" y="3833"/>
                  </a:cubicBezTo>
                  <a:cubicBezTo>
                    <a:pt x="438" y="3906"/>
                    <a:pt x="487" y="3979"/>
                    <a:pt x="584" y="3979"/>
                  </a:cubicBezTo>
                  <a:lnTo>
                    <a:pt x="608" y="3979"/>
                  </a:lnTo>
                  <a:cubicBezTo>
                    <a:pt x="632" y="3979"/>
                    <a:pt x="657" y="3954"/>
                    <a:pt x="657" y="3906"/>
                  </a:cubicBezTo>
                  <a:cubicBezTo>
                    <a:pt x="632" y="3882"/>
                    <a:pt x="608" y="3882"/>
                    <a:pt x="584" y="3882"/>
                  </a:cubicBezTo>
                  <a:cubicBezTo>
                    <a:pt x="560" y="3882"/>
                    <a:pt x="511" y="3882"/>
                    <a:pt x="511" y="3809"/>
                  </a:cubicBezTo>
                  <a:cubicBezTo>
                    <a:pt x="511" y="3784"/>
                    <a:pt x="487" y="3784"/>
                    <a:pt x="462" y="3784"/>
                  </a:cubicBezTo>
                  <a:close/>
                  <a:moveTo>
                    <a:pt x="1520" y="3963"/>
                  </a:moveTo>
                  <a:cubicBezTo>
                    <a:pt x="1480" y="3963"/>
                    <a:pt x="1445" y="4014"/>
                    <a:pt x="1483" y="4052"/>
                  </a:cubicBezTo>
                  <a:cubicBezTo>
                    <a:pt x="1507" y="4100"/>
                    <a:pt x="1556" y="4149"/>
                    <a:pt x="1580" y="4197"/>
                  </a:cubicBezTo>
                  <a:cubicBezTo>
                    <a:pt x="1604" y="4197"/>
                    <a:pt x="1604" y="4222"/>
                    <a:pt x="1628" y="4222"/>
                  </a:cubicBezTo>
                  <a:lnTo>
                    <a:pt x="1628" y="4197"/>
                  </a:lnTo>
                  <a:lnTo>
                    <a:pt x="1653" y="4197"/>
                  </a:lnTo>
                  <a:cubicBezTo>
                    <a:pt x="1677" y="4197"/>
                    <a:pt x="1677" y="4173"/>
                    <a:pt x="1677" y="4149"/>
                  </a:cubicBezTo>
                  <a:cubicBezTo>
                    <a:pt x="1628" y="4100"/>
                    <a:pt x="1604" y="4027"/>
                    <a:pt x="1556" y="3979"/>
                  </a:cubicBezTo>
                  <a:cubicBezTo>
                    <a:pt x="1544" y="3967"/>
                    <a:pt x="1532" y="3963"/>
                    <a:pt x="1520" y="3963"/>
                  </a:cubicBezTo>
                  <a:close/>
                  <a:moveTo>
                    <a:pt x="1722" y="4285"/>
                  </a:moveTo>
                  <a:cubicBezTo>
                    <a:pt x="1716" y="4285"/>
                    <a:pt x="1708" y="4287"/>
                    <a:pt x="1701" y="4295"/>
                  </a:cubicBezTo>
                  <a:cubicBezTo>
                    <a:pt x="1677" y="4295"/>
                    <a:pt x="1653" y="4319"/>
                    <a:pt x="1677" y="4343"/>
                  </a:cubicBezTo>
                  <a:cubicBezTo>
                    <a:pt x="1701" y="4416"/>
                    <a:pt x="1726" y="4465"/>
                    <a:pt x="1726" y="4513"/>
                  </a:cubicBezTo>
                  <a:cubicBezTo>
                    <a:pt x="1726" y="4537"/>
                    <a:pt x="1750" y="4562"/>
                    <a:pt x="1774" y="4562"/>
                  </a:cubicBezTo>
                  <a:cubicBezTo>
                    <a:pt x="1799" y="4562"/>
                    <a:pt x="1823" y="4513"/>
                    <a:pt x="1823" y="4489"/>
                  </a:cubicBezTo>
                  <a:cubicBezTo>
                    <a:pt x="1799" y="4440"/>
                    <a:pt x="1774" y="4367"/>
                    <a:pt x="1750" y="4319"/>
                  </a:cubicBezTo>
                  <a:cubicBezTo>
                    <a:pt x="1750" y="4302"/>
                    <a:pt x="1738" y="4285"/>
                    <a:pt x="1722" y="4285"/>
                  </a:cubicBezTo>
                  <a:close/>
                  <a:moveTo>
                    <a:pt x="1799" y="4635"/>
                  </a:moveTo>
                  <a:cubicBezTo>
                    <a:pt x="1774" y="4659"/>
                    <a:pt x="1750" y="4683"/>
                    <a:pt x="1750" y="4708"/>
                  </a:cubicBezTo>
                  <a:lnTo>
                    <a:pt x="1750" y="4780"/>
                  </a:lnTo>
                  <a:lnTo>
                    <a:pt x="1750" y="4878"/>
                  </a:lnTo>
                  <a:cubicBezTo>
                    <a:pt x="1750" y="4902"/>
                    <a:pt x="1774" y="4926"/>
                    <a:pt x="1799" y="4926"/>
                  </a:cubicBezTo>
                  <a:cubicBezTo>
                    <a:pt x="1823" y="4926"/>
                    <a:pt x="1847" y="4902"/>
                    <a:pt x="1847" y="4878"/>
                  </a:cubicBezTo>
                  <a:lnTo>
                    <a:pt x="1847" y="4780"/>
                  </a:lnTo>
                  <a:lnTo>
                    <a:pt x="1847" y="4683"/>
                  </a:lnTo>
                  <a:cubicBezTo>
                    <a:pt x="1847" y="4659"/>
                    <a:pt x="1823" y="4635"/>
                    <a:pt x="1799" y="4635"/>
                  </a:cubicBezTo>
                  <a:close/>
                  <a:moveTo>
                    <a:pt x="1799" y="5023"/>
                  </a:moveTo>
                  <a:cubicBezTo>
                    <a:pt x="1774" y="5023"/>
                    <a:pt x="1750" y="5023"/>
                    <a:pt x="1750" y="5048"/>
                  </a:cubicBezTo>
                  <a:cubicBezTo>
                    <a:pt x="1726" y="5096"/>
                    <a:pt x="1726" y="5145"/>
                    <a:pt x="1726" y="5169"/>
                  </a:cubicBezTo>
                  <a:cubicBezTo>
                    <a:pt x="1701" y="5193"/>
                    <a:pt x="1726" y="5218"/>
                    <a:pt x="1750" y="5242"/>
                  </a:cubicBezTo>
                  <a:cubicBezTo>
                    <a:pt x="1774" y="5242"/>
                    <a:pt x="1799" y="5218"/>
                    <a:pt x="1799" y="5193"/>
                  </a:cubicBezTo>
                  <a:cubicBezTo>
                    <a:pt x="1823" y="5169"/>
                    <a:pt x="1823" y="5121"/>
                    <a:pt x="1823" y="5072"/>
                  </a:cubicBezTo>
                  <a:cubicBezTo>
                    <a:pt x="1847" y="5048"/>
                    <a:pt x="1823" y="5023"/>
                    <a:pt x="1799" y="50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7" name="Google Shape;209;p6"/>
          <p:cNvGrpSpPr>
            <a:grpSpLocks/>
          </p:cNvGrpSpPr>
          <p:nvPr/>
        </p:nvGrpSpPr>
        <p:grpSpPr bwMode="auto">
          <a:xfrm flipH="1">
            <a:off x="11041063" y="5276850"/>
            <a:ext cx="944562" cy="1638300"/>
            <a:chOff x="-1056319" y="1385262"/>
            <a:chExt cx="212940" cy="369285"/>
          </a:xfrm>
        </p:grpSpPr>
        <p:sp>
          <p:nvSpPr>
            <p:cNvPr id="18" name="Google Shape;210;p6"/>
            <p:cNvSpPr/>
            <p:nvPr/>
          </p:nvSpPr>
          <p:spPr>
            <a:xfrm>
              <a:off x="-933207" y="1467564"/>
              <a:ext cx="27199" cy="279111"/>
            </a:xfrm>
            <a:custGeom>
              <a:avLst/>
              <a:gdLst/>
              <a:ahLst/>
              <a:cxnLst/>
              <a:rect l="l" t="t" r="r" b="b"/>
              <a:pathLst>
                <a:path w="705" h="7168" extrusionOk="0">
                  <a:moveTo>
                    <a:pt x="680" y="1"/>
                  </a:moveTo>
                  <a:cubicBezTo>
                    <a:pt x="656" y="1"/>
                    <a:pt x="632" y="25"/>
                    <a:pt x="632" y="50"/>
                  </a:cubicBezTo>
                  <a:cubicBezTo>
                    <a:pt x="608" y="292"/>
                    <a:pt x="0" y="6123"/>
                    <a:pt x="170" y="7119"/>
                  </a:cubicBezTo>
                  <a:cubicBezTo>
                    <a:pt x="170" y="7143"/>
                    <a:pt x="170" y="7167"/>
                    <a:pt x="195" y="7167"/>
                  </a:cubicBezTo>
                  <a:lnTo>
                    <a:pt x="219" y="7167"/>
                  </a:lnTo>
                  <a:cubicBezTo>
                    <a:pt x="243" y="7143"/>
                    <a:pt x="243" y="7119"/>
                    <a:pt x="243" y="7094"/>
                  </a:cubicBezTo>
                  <a:cubicBezTo>
                    <a:pt x="97" y="6123"/>
                    <a:pt x="705" y="122"/>
                    <a:pt x="705" y="74"/>
                  </a:cubicBezTo>
                  <a:cubicBezTo>
                    <a:pt x="705" y="25"/>
                    <a:pt x="705" y="25"/>
                    <a:pt x="6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" name="Google Shape;211;p6"/>
            <p:cNvSpPr/>
            <p:nvPr/>
          </p:nvSpPr>
          <p:spPr>
            <a:xfrm>
              <a:off x="-968280" y="1385262"/>
              <a:ext cx="124901" cy="123811"/>
            </a:xfrm>
            <a:custGeom>
              <a:avLst/>
              <a:gdLst/>
              <a:ahLst/>
              <a:cxnLst/>
              <a:rect l="l" t="t" r="r" b="b"/>
              <a:pathLst>
                <a:path w="3208" h="3183" extrusionOk="0">
                  <a:moveTo>
                    <a:pt x="1555" y="98"/>
                  </a:moveTo>
                  <a:cubicBezTo>
                    <a:pt x="1871" y="171"/>
                    <a:pt x="1871" y="705"/>
                    <a:pt x="1871" y="705"/>
                  </a:cubicBezTo>
                  <a:cubicBezTo>
                    <a:pt x="1871" y="729"/>
                    <a:pt x="1895" y="754"/>
                    <a:pt x="1920" y="754"/>
                  </a:cubicBezTo>
                  <a:cubicBezTo>
                    <a:pt x="1944" y="754"/>
                    <a:pt x="1968" y="754"/>
                    <a:pt x="1968" y="729"/>
                  </a:cubicBezTo>
                  <a:cubicBezTo>
                    <a:pt x="2065" y="535"/>
                    <a:pt x="2260" y="243"/>
                    <a:pt x="2381" y="243"/>
                  </a:cubicBezTo>
                  <a:cubicBezTo>
                    <a:pt x="2405" y="243"/>
                    <a:pt x="2430" y="243"/>
                    <a:pt x="2430" y="268"/>
                  </a:cubicBezTo>
                  <a:cubicBezTo>
                    <a:pt x="2600" y="389"/>
                    <a:pt x="2478" y="802"/>
                    <a:pt x="2405" y="948"/>
                  </a:cubicBezTo>
                  <a:cubicBezTo>
                    <a:pt x="2386" y="988"/>
                    <a:pt x="2414" y="1027"/>
                    <a:pt x="2452" y="1027"/>
                  </a:cubicBezTo>
                  <a:cubicBezTo>
                    <a:pt x="2460" y="1027"/>
                    <a:pt x="2469" y="1025"/>
                    <a:pt x="2478" y="1021"/>
                  </a:cubicBezTo>
                  <a:cubicBezTo>
                    <a:pt x="2600" y="972"/>
                    <a:pt x="2745" y="924"/>
                    <a:pt x="2891" y="924"/>
                  </a:cubicBezTo>
                  <a:cubicBezTo>
                    <a:pt x="2940" y="924"/>
                    <a:pt x="3013" y="924"/>
                    <a:pt x="3061" y="972"/>
                  </a:cubicBezTo>
                  <a:cubicBezTo>
                    <a:pt x="3061" y="972"/>
                    <a:pt x="3061" y="996"/>
                    <a:pt x="3061" y="996"/>
                  </a:cubicBezTo>
                  <a:cubicBezTo>
                    <a:pt x="3037" y="1142"/>
                    <a:pt x="2745" y="1409"/>
                    <a:pt x="2551" y="1580"/>
                  </a:cubicBezTo>
                  <a:cubicBezTo>
                    <a:pt x="2527" y="1580"/>
                    <a:pt x="2527" y="1604"/>
                    <a:pt x="2527" y="1628"/>
                  </a:cubicBezTo>
                  <a:cubicBezTo>
                    <a:pt x="2551" y="1628"/>
                    <a:pt x="2551" y="1652"/>
                    <a:pt x="2575" y="1652"/>
                  </a:cubicBezTo>
                  <a:cubicBezTo>
                    <a:pt x="2721" y="1652"/>
                    <a:pt x="3134" y="1725"/>
                    <a:pt x="3134" y="1920"/>
                  </a:cubicBezTo>
                  <a:cubicBezTo>
                    <a:pt x="3134" y="2114"/>
                    <a:pt x="2624" y="2163"/>
                    <a:pt x="2430" y="2163"/>
                  </a:cubicBezTo>
                  <a:cubicBezTo>
                    <a:pt x="2430" y="2163"/>
                    <a:pt x="2405" y="2163"/>
                    <a:pt x="2405" y="2187"/>
                  </a:cubicBezTo>
                  <a:cubicBezTo>
                    <a:pt x="2381" y="2211"/>
                    <a:pt x="2381" y="2211"/>
                    <a:pt x="2405" y="2235"/>
                  </a:cubicBezTo>
                  <a:cubicBezTo>
                    <a:pt x="2405" y="2235"/>
                    <a:pt x="2697" y="2551"/>
                    <a:pt x="2527" y="2794"/>
                  </a:cubicBezTo>
                  <a:cubicBezTo>
                    <a:pt x="2503" y="2818"/>
                    <a:pt x="2454" y="2843"/>
                    <a:pt x="2430" y="2843"/>
                  </a:cubicBezTo>
                  <a:cubicBezTo>
                    <a:pt x="2260" y="2843"/>
                    <a:pt x="1992" y="2503"/>
                    <a:pt x="1895" y="2381"/>
                  </a:cubicBezTo>
                  <a:cubicBezTo>
                    <a:pt x="1883" y="2369"/>
                    <a:pt x="1871" y="2363"/>
                    <a:pt x="1862" y="2363"/>
                  </a:cubicBezTo>
                  <a:cubicBezTo>
                    <a:pt x="1853" y="2363"/>
                    <a:pt x="1847" y="2369"/>
                    <a:pt x="1847" y="2381"/>
                  </a:cubicBezTo>
                  <a:cubicBezTo>
                    <a:pt x="1822" y="2381"/>
                    <a:pt x="1798" y="2405"/>
                    <a:pt x="1798" y="2430"/>
                  </a:cubicBezTo>
                  <a:cubicBezTo>
                    <a:pt x="1798" y="2430"/>
                    <a:pt x="1871" y="2964"/>
                    <a:pt x="1579" y="3086"/>
                  </a:cubicBezTo>
                  <a:lnTo>
                    <a:pt x="1507" y="3086"/>
                  </a:lnTo>
                  <a:cubicBezTo>
                    <a:pt x="1312" y="3086"/>
                    <a:pt x="1215" y="2624"/>
                    <a:pt x="1215" y="2454"/>
                  </a:cubicBezTo>
                  <a:cubicBezTo>
                    <a:pt x="1215" y="2430"/>
                    <a:pt x="1191" y="2430"/>
                    <a:pt x="1166" y="2430"/>
                  </a:cubicBezTo>
                  <a:cubicBezTo>
                    <a:pt x="1166" y="2430"/>
                    <a:pt x="1166" y="2454"/>
                    <a:pt x="1166" y="2454"/>
                  </a:cubicBezTo>
                  <a:cubicBezTo>
                    <a:pt x="1045" y="2551"/>
                    <a:pt x="899" y="2624"/>
                    <a:pt x="754" y="2624"/>
                  </a:cubicBezTo>
                  <a:cubicBezTo>
                    <a:pt x="656" y="2624"/>
                    <a:pt x="583" y="2600"/>
                    <a:pt x="511" y="2575"/>
                  </a:cubicBezTo>
                  <a:cubicBezTo>
                    <a:pt x="462" y="2551"/>
                    <a:pt x="413" y="2503"/>
                    <a:pt x="413" y="2454"/>
                  </a:cubicBezTo>
                  <a:cubicBezTo>
                    <a:pt x="389" y="2235"/>
                    <a:pt x="729" y="1871"/>
                    <a:pt x="875" y="1725"/>
                  </a:cubicBezTo>
                  <a:cubicBezTo>
                    <a:pt x="875" y="1701"/>
                    <a:pt x="875" y="1701"/>
                    <a:pt x="875" y="1677"/>
                  </a:cubicBezTo>
                  <a:cubicBezTo>
                    <a:pt x="851" y="1652"/>
                    <a:pt x="826" y="1652"/>
                    <a:pt x="826" y="1652"/>
                  </a:cubicBezTo>
                  <a:lnTo>
                    <a:pt x="705" y="1652"/>
                  </a:lnTo>
                  <a:cubicBezTo>
                    <a:pt x="535" y="1652"/>
                    <a:pt x="195" y="1628"/>
                    <a:pt x="146" y="1409"/>
                  </a:cubicBezTo>
                  <a:cubicBezTo>
                    <a:pt x="122" y="1385"/>
                    <a:pt x="122" y="1361"/>
                    <a:pt x="146" y="1337"/>
                  </a:cubicBezTo>
                  <a:cubicBezTo>
                    <a:pt x="219" y="1215"/>
                    <a:pt x="559" y="1191"/>
                    <a:pt x="826" y="1191"/>
                  </a:cubicBezTo>
                  <a:lnTo>
                    <a:pt x="851" y="1191"/>
                  </a:lnTo>
                  <a:cubicBezTo>
                    <a:pt x="899" y="1167"/>
                    <a:pt x="924" y="1118"/>
                    <a:pt x="875" y="1094"/>
                  </a:cubicBezTo>
                  <a:cubicBezTo>
                    <a:pt x="778" y="1021"/>
                    <a:pt x="511" y="778"/>
                    <a:pt x="511" y="608"/>
                  </a:cubicBezTo>
                  <a:cubicBezTo>
                    <a:pt x="511" y="559"/>
                    <a:pt x="511" y="535"/>
                    <a:pt x="535" y="511"/>
                  </a:cubicBezTo>
                  <a:cubicBezTo>
                    <a:pt x="583" y="486"/>
                    <a:pt x="608" y="462"/>
                    <a:pt x="656" y="462"/>
                  </a:cubicBezTo>
                  <a:cubicBezTo>
                    <a:pt x="899" y="511"/>
                    <a:pt x="1118" y="632"/>
                    <a:pt x="1312" y="778"/>
                  </a:cubicBezTo>
                  <a:lnTo>
                    <a:pt x="1361" y="778"/>
                  </a:lnTo>
                  <a:cubicBezTo>
                    <a:pt x="1385" y="754"/>
                    <a:pt x="1385" y="754"/>
                    <a:pt x="1385" y="729"/>
                  </a:cubicBezTo>
                  <a:cubicBezTo>
                    <a:pt x="1361" y="608"/>
                    <a:pt x="1337" y="268"/>
                    <a:pt x="1434" y="146"/>
                  </a:cubicBezTo>
                  <a:cubicBezTo>
                    <a:pt x="1458" y="98"/>
                    <a:pt x="1507" y="98"/>
                    <a:pt x="1555" y="98"/>
                  </a:cubicBezTo>
                  <a:close/>
                  <a:moveTo>
                    <a:pt x="1531" y="1"/>
                  </a:moveTo>
                  <a:cubicBezTo>
                    <a:pt x="1458" y="1"/>
                    <a:pt x="1385" y="25"/>
                    <a:pt x="1337" y="73"/>
                  </a:cubicBezTo>
                  <a:cubicBezTo>
                    <a:pt x="1239" y="243"/>
                    <a:pt x="1215" y="438"/>
                    <a:pt x="1239" y="632"/>
                  </a:cubicBezTo>
                  <a:cubicBezTo>
                    <a:pt x="1069" y="486"/>
                    <a:pt x="875" y="389"/>
                    <a:pt x="632" y="365"/>
                  </a:cubicBezTo>
                  <a:cubicBezTo>
                    <a:pt x="583" y="365"/>
                    <a:pt x="511" y="389"/>
                    <a:pt x="462" y="413"/>
                  </a:cubicBezTo>
                  <a:cubicBezTo>
                    <a:pt x="413" y="462"/>
                    <a:pt x="389" y="535"/>
                    <a:pt x="389" y="584"/>
                  </a:cubicBezTo>
                  <a:cubicBezTo>
                    <a:pt x="438" y="778"/>
                    <a:pt x="559" y="948"/>
                    <a:pt x="705" y="1069"/>
                  </a:cubicBezTo>
                  <a:cubicBezTo>
                    <a:pt x="511" y="1069"/>
                    <a:pt x="171" y="1118"/>
                    <a:pt x="49" y="1264"/>
                  </a:cubicBezTo>
                  <a:cubicBezTo>
                    <a:pt x="0" y="1312"/>
                    <a:pt x="0" y="1361"/>
                    <a:pt x="0" y="1434"/>
                  </a:cubicBezTo>
                  <a:cubicBezTo>
                    <a:pt x="73" y="1701"/>
                    <a:pt x="462" y="1725"/>
                    <a:pt x="681" y="1725"/>
                  </a:cubicBezTo>
                  <a:cubicBezTo>
                    <a:pt x="511" y="1895"/>
                    <a:pt x="243" y="2211"/>
                    <a:pt x="268" y="2454"/>
                  </a:cubicBezTo>
                  <a:cubicBezTo>
                    <a:pt x="292" y="2527"/>
                    <a:pt x="341" y="2600"/>
                    <a:pt x="413" y="2624"/>
                  </a:cubicBezTo>
                  <a:cubicBezTo>
                    <a:pt x="511" y="2673"/>
                    <a:pt x="608" y="2697"/>
                    <a:pt x="705" y="2697"/>
                  </a:cubicBezTo>
                  <a:cubicBezTo>
                    <a:pt x="851" y="2697"/>
                    <a:pt x="996" y="2648"/>
                    <a:pt x="1118" y="2551"/>
                  </a:cubicBezTo>
                  <a:cubicBezTo>
                    <a:pt x="1166" y="2746"/>
                    <a:pt x="1264" y="3183"/>
                    <a:pt x="1507" y="3183"/>
                  </a:cubicBezTo>
                  <a:cubicBezTo>
                    <a:pt x="1531" y="3183"/>
                    <a:pt x="1579" y="3183"/>
                    <a:pt x="1604" y="3159"/>
                  </a:cubicBezTo>
                  <a:cubicBezTo>
                    <a:pt x="1822" y="3037"/>
                    <a:pt x="1944" y="2794"/>
                    <a:pt x="1895" y="2551"/>
                  </a:cubicBezTo>
                  <a:lnTo>
                    <a:pt x="1895" y="2551"/>
                  </a:lnTo>
                  <a:cubicBezTo>
                    <a:pt x="2041" y="2721"/>
                    <a:pt x="2260" y="2940"/>
                    <a:pt x="2430" y="2940"/>
                  </a:cubicBezTo>
                  <a:cubicBezTo>
                    <a:pt x="2503" y="2940"/>
                    <a:pt x="2551" y="2916"/>
                    <a:pt x="2600" y="2867"/>
                  </a:cubicBezTo>
                  <a:cubicBezTo>
                    <a:pt x="2697" y="2648"/>
                    <a:pt x="2673" y="2405"/>
                    <a:pt x="2527" y="2260"/>
                  </a:cubicBezTo>
                  <a:cubicBezTo>
                    <a:pt x="2745" y="2235"/>
                    <a:pt x="3207" y="2163"/>
                    <a:pt x="3207" y="1920"/>
                  </a:cubicBezTo>
                  <a:cubicBezTo>
                    <a:pt x="3207" y="1677"/>
                    <a:pt x="2867" y="1604"/>
                    <a:pt x="2673" y="1580"/>
                  </a:cubicBezTo>
                  <a:cubicBezTo>
                    <a:pt x="2818" y="1434"/>
                    <a:pt x="3134" y="1191"/>
                    <a:pt x="3134" y="1021"/>
                  </a:cubicBezTo>
                  <a:cubicBezTo>
                    <a:pt x="3134" y="972"/>
                    <a:pt x="3110" y="948"/>
                    <a:pt x="3086" y="899"/>
                  </a:cubicBezTo>
                  <a:cubicBezTo>
                    <a:pt x="3037" y="851"/>
                    <a:pt x="2940" y="826"/>
                    <a:pt x="2867" y="826"/>
                  </a:cubicBezTo>
                  <a:cubicBezTo>
                    <a:pt x="2745" y="826"/>
                    <a:pt x="2624" y="851"/>
                    <a:pt x="2503" y="899"/>
                  </a:cubicBezTo>
                  <a:cubicBezTo>
                    <a:pt x="2551" y="729"/>
                    <a:pt x="2648" y="341"/>
                    <a:pt x="2478" y="195"/>
                  </a:cubicBezTo>
                  <a:cubicBezTo>
                    <a:pt x="2430" y="171"/>
                    <a:pt x="2405" y="146"/>
                    <a:pt x="2357" y="146"/>
                  </a:cubicBezTo>
                  <a:cubicBezTo>
                    <a:pt x="2187" y="146"/>
                    <a:pt x="2017" y="389"/>
                    <a:pt x="1920" y="559"/>
                  </a:cubicBezTo>
                  <a:cubicBezTo>
                    <a:pt x="1895" y="365"/>
                    <a:pt x="1798" y="73"/>
                    <a:pt x="15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" name="Google Shape;212;p6"/>
            <p:cNvSpPr/>
            <p:nvPr/>
          </p:nvSpPr>
          <p:spPr>
            <a:xfrm>
              <a:off x="-990111" y="1535195"/>
              <a:ext cx="60482" cy="203966"/>
            </a:xfrm>
            <a:custGeom>
              <a:avLst/>
              <a:gdLst/>
              <a:ahLst/>
              <a:cxnLst/>
              <a:rect l="l" t="t" r="r" b="b"/>
              <a:pathLst>
                <a:path w="1556" h="5234" extrusionOk="0">
                  <a:moveTo>
                    <a:pt x="70" y="1"/>
                  </a:moveTo>
                  <a:cubicBezTo>
                    <a:pt x="64" y="1"/>
                    <a:pt x="56" y="4"/>
                    <a:pt x="49" y="11"/>
                  </a:cubicBezTo>
                  <a:cubicBezTo>
                    <a:pt x="25" y="11"/>
                    <a:pt x="1" y="35"/>
                    <a:pt x="25" y="60"/>
                  </a:cubicBezTo>
                  <a:cubicBezTo>
                    <a:pt x="49" y="108"/>
                    <a:pt x="1458" y="3290"/>
                    <a:pt x="948" y="5185"/>
                  </a:cubicBezTo>
                  <a:cubicBezTo>
                    <a:pt x="948" y="5210"/>
                    <a:pt x="948" y="5234"/>
                    <a:pt x="972" y="5234"/>
                  </a:cubicBezTo>
                  <a:cubicBezTo>
                    <a:pt x="1021" y="5234"/>
                    <a:pt x="1045" y="5234"/>
                    <a:pt x="1045" y="5185"/>
                  </a:cubicBezTo>
                  <a:cubicBezTo>
                    <a:pt x="1555" y="3290"/>
                    <a:pt x="122" y="60"/>
                    <a:pt x="98" y="35"/>
                  </a:cubicBezTo>
                  <a:cubicBezTo>
                    <a:pt x="98" y="18"/>
                    <a:pt x="86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" name="Google Shape;213;p6"/>
            <p:cNvSpPr/>
            <p:nvPr/>
          </p:nvSpPr>
          <p:spPr>
            <a:xfrm>
              <a:off x="-1056319" y="1471858"/>
              <a:ext cx="125975" cy="123453"/>
            </a:xfrm>
            <a:custGeom>
              <a:avLst/>
              <a:gdLst/>
              <a:ahLst/>
              <a:cxnLst/>
              <a:rect l="l" t="t" r="r" b="b"/>
              <a:pathLst>
                <a:path w="3232" h="3168" extrusionOk="0">
                  <a:moveTo>
                    <a:pt x="1513" y="97"/>
                  </a:moveTo>
                  <a:cubicBezTo>
                    <a:pt x="1527" y="97"/>
                    <a:pt x="1541" y="99"/>
                    <a:pt x="1555" y="107"/>
                  </a:cubicBezTo>
                  <a:cubicBezTo>
                    <a:pt x="1871" y="155"/>
                    <a:pt x="1895" y="714"/>
                    <a:pt x="1895" y="714"/>
                  </a:cubicBezTo>
                  <a:cubicBezTo>
                    <a:pt x="1895" y="738"/>
                    <a:pt x="1895" y="738"/>
                    <a:pt x="1919" y="738"/>
                  </a:cubicBezTo>
                  <a:cubicBezTo>
                    <a:pt x="1926" y="745"/>
                    <a:pt x="1934" y="748"/>
                    <a:pt x="1940" y="748"/>
                  </a:cubicBezTo>
                  <a:cubicBezTo>
                    <a:pt x="1956" y="748"/>
                    <a:pt x="1968" y="731"/>
                    <a:pt x="1968" y="714"/>
                  </a:cubicBezTo>
                  <a:cubicBezTo>
                    <a:pt x="2065" y="544"/>
                    <a:pt x="2259" y="228"/>
                    <a:pt x="2381" y="228"/>
                  </a:cubicBezTo>
                  <a:cubicBezTo>
                    <a:pt x="2405" y="228"/>
                    <a:pt x="2430" y="252"/>
                    <a:pt x="2454" y="252"/>
                  </a:cubicBezTo>
                  <a:cubicBezTo>
                    <a:pt x="2600" y="398"/>
                    <a:pt x="2478" y="811"/>
                    <a:pt x="2430" y="957"/>
                  </a:cubicBezTo>
                  <a:cubicBezTo>
                    <a:pt x="2405" y="957"/>
                    <a:pt x="2405" y="981"/>
                    <a:pt x="2430" y="1005"/>
                  </a:cubicBezTo>
                  <a:lnTo>
                    <a:pt x="2478" y="1005"/>
                  </a:lnTo>
                  <a:cubicBezTo>
                    <a:pt x="2600" y="933"/>
                    <a:pt x="2745" y="908"/>
                    <a:pt x="2891" y="908"/>
                  </a:cubicBezTo>
                  <a:cubicBezTo>
                    <a:pt x="2940" y="908"/>
                    <a:pt x="3013" y="908"/>
                    <a:pt x="3061" y="957"/>
                  </a:cubicBezTo>
                  <a:cubicBezTo>
                    <a:pt x="3061" y="957"/>
                    <a:pt x="3061" y="981"/>
                    <a:pt x="3061" y="981"/>
                  </a:cubicBezTo>
                  <a:cubicBezTo>
                    <a:pt x="3037" y="1127"/>
                    <a:pt x="2745" y="1394"/>
                    <a:pt x="2551" y="1540"/>
                  </a:cubicBezTo>
                  <a:cubicBezTo>
                    <a:pt x="2551" y="1564"/>
                    <a:pt x="2527" y="1588"/>
                    <a:pt x="2527" y="1588"/>
                  </a:cubicBezTo>
                  <a:cubicBezTo>
                    <a:pt x="2551" y="1613"/>
                    <a:pt x="2551" y="1637"/>
                    <a:pt x="2575" y="1637"/>
                  </a:cubicBezTo>
                  <a:cubicBezTo>
                    <a:pt x="2575" y="1637"/>
                    <a:pt x="3134" y="1710"/>
                    <a:pt x="3134" y="1904"/>
                  </a:cubicBezTo>
                  <a:cubicBezTo>
                    <a:pt x="3134" y="2099"/>
                    <a:pt x="2624" y="2147"/>
                    <a:pt x="2454" y="2147"/>
                  </a:cubicBezTo>
                  <a:cubicBezTo>
                    <a:pt x="2430" y="2147"/>
                    <a:pt x="2405" y="2147"/>
                    <a:pt x="2405" y="2171"/>
                  </a:cubicBezTo>
                  <a:cubicBezTo>
                    <a:pt x="2381" y="2171"/>
                    <a:pt x="2381" y="2196"/>
                    <a:pt x="2405" y="2220"/>
                  </a:cubicBezTo>
                  <a:cubicBezTo>
                    <a:pt x="2405" y="2220"/>
                    <a:pt x="2697" y="2536"/>
                    <a:pt x="2527" y="2779"/>
                  </a:cubicBezTo>
                  <a:cubicBezTo>
                    <a:pt x="2502" y="2803"/>
                    <a:pt x="2478" y="2827"/>
                    <a:pt x="2430" y="2827"/>
                  </a:cubicBezTo>
                  <a:cubicBezTo>
                    <a:pt x="2259" y="2827"/>
                    <a:pt x="1992" y="2487"/>
                    <a:pt x="1895" y="2341"/>
                  </a:cubicBezTo>
                  <a:cubicBezTo>
                    <a:pt x="1895" y="2341"/>
                    <a:pt x="1884" y="2331"/>
                    <a:pt x="1870" y="2331"/>
                  </a:cubicBezTo>
                  <a:cubicBezTo>
                    <a:pt x="1863" y="2331"/>
                    <a:pt x="1855" y="2333"/>
                    <a:pt x="1846" y="2341"/>
                  </a:cubicBezTo>
                  <a:cubicBezTo>
                    <a:pt x="1822" y="2341"/>
                    <a:pt x="1822" y="2366"/>
                    <a:pt x="1822" y="2390"/>
                  </a:cubicBezTo>
                  <a:cubicBezTo>
                    <a:pt x="1822" y="2390"/>
                    <a:pt x="1895" y="2924"/>
                    <a:pt x="1579" y="3046"/>
                  </a:cubicBezTo>
                  <a:lnTo>
                    <a:pt x="1531" y="3046"/>
                  </a:lnTo>
                  <a:cubicBezTo>
                    <a:pt x="1336" y="3046"/>
                    <a:pt x="1239" y="2609"/>
                    <a:pt x="1215" y="2439"/>
                  </a:cubicBezTo>
                  <a:cubicBezTo>
                    <a:pt x="1215" y="2414"/>
                    <a:pt x="1191" y="2414"/>
                    <a:pt x="1191" y="2414"/>
                  </a:cubicBezTo>
                  <a:lnTo>
                    <a:pt x="1142" y="2414"/>
                  </a:lnTo>
                  <a:cubicBezTo>
                    <a:pt x="1021" y="2512"/>
                    <a:pt x="875" y="2584"/>
                    <a:pt x="705" y="2584"/>
                  </a:cubicBezTo>
                  <a:cubicBezTo>
                    <a:pt x="632" y="2584"/>
                    <a:pt x="535" y="2560"/>
                    <a:pt x="462" y="2536"/>
                  </a:cubicBezTo>
                  <a:cubicBezTo>
                    <a:pt x="413" y="2512"/>
                    <a:pt x="389" y="2463"/>
                    <a:pt x="365" y="2414"/>
                  </a:cubicBezTo>
                  <a:cubicBezTo>
                    <a:pt x="340" y="2220"/>
                    <a:pt x="705" y="1831"/>
                    <a:pt x="826" y="1686"/>
                  </a:cubicBezTo>
                  <a:cubicBezTo>
                    <a:pt x="851" y="1661"/>
                    <a:pt x="826" y="1613"/>
                    <a:pt x="802" y="1613"/>
                  </a:cubicBezTo>
                  <a:lnTo>
                    <a:pt x="656" y="1613"/>
                  </a:lnTo>
                  <a:cubicBezTo>
                    <a:pt x="510" y="1613"/>
                    <a:pt x="170" y="1588"/>
                    <a:pt x="122" y="1394"/>
                  </a:cubicBezTo>
                  <a:cubicBezTo>
                    <a:pt x="122" y="1370"/>
                    <a:pt x="122" y="1345"/>
                    <a:pt x="146" y="1321"/>
                  </a:cubicBezTo>
                  <a:cubicBezTo>
                    <a:pt x="219" y="1200"/>
                    <a:pt x="559" y="1175"/>
                    <a:pt x="826" y="1175"/>
                  </a:cubicBezTo>
                  <a:lnTo>
                    <a:pt x="875" y="1175"/>
                  </a:lnTo>
                  <a:cubicBezTo>
                    <a:pt x="875" y="1175"/>
                    <a:pt x="899" y="1151"/>
                    <a:pt x="923" y="1151"/>
                  </a:cubicBezTo>
                  <a:cubicBezTo>
                    <a:pt x="923" y="1127"/>
                    <a:pt x="899" y="1103"/>
                    <a:pt x="899" y="1078"/>
                  </a:cubicBezTo>
                  <a:cubicBezTo>
                    <a:pt x="802" y="1005"/>
                    <a:pt x="510" y="762"/>
                    <a:pt x="510" y="592"/>
                  </a:cubicBezTo>
                  <a:cubicBezTo>
                    <a:pt x="510" y="568"/>
                    <a:pt x="535" y="520"/>
                    <a:pt x="559" y="495"/>
                  </a:cubicBezTo>
                  <a:cubicBezTo>
                    <a:pt x="583" y="471"/>
                    <a:pt x="632" y="471"/>
                    <a:pt x="680" y="471"/>
                  </a:cubicBezTo>
                  <a:cubicBezTo>
                    <a:pt x="899" y="520"/>
                    <a:pt x="1142" y="617"/>
                    <a:pt x="1312" y="762"/>
                  </a:cubicBezTo>
                  <a:cubicBezTo>
                    <a:pt x="1324" y="775"/>
                    <a:pt x="1336" y="781"/>
                    <a:pt x="1345" y="781"/>
                  </a:cubicBezTo>
                  <a:cubicBezTo>
                    <a:pt x="1355" y="781"/>
                    <a:pt x="1361" y="775"/>
                    <a:pt x="1361" y="762"/>
                  </a:cubicBezTo>
                  <a:cubicBezTo>
                    <a:pt x="1385" y="762"/>
                    <a:pt x="1409" y="738"/>
                    <a:pt x="1385" y="714"/>
                  </a:cubicBezTo>
                  <a:cubicBezTo>
                    <a:pt x="1361" y="592"/>
                    <a:pt x="1336" y="252"/>
                    <a:pt x="1434" y="131"/>
                  </a:cubicBezTo>
                  <a:cubicBezTo>
                    <a:pt x="1451" y="114"/>
                    <a:pt x="1480" y="97"/>
                    <a:pt x="1513" y="97"/>
                  </a:cubicBezTo>
                  <a:close/>
                  <a:moveTo>
                    <a:pt x="1497" y="0"/>
                  </a:moveTo>
                  <a:cubicBezTo>
                    <a:pt x="1437" y="0"/>
                    <a:pt x="1373" y="28"/>
                    <a:pt x="1336" y="82"/>
                  </a:cubicBezTo>
                  <a:cubicBezTo>
                    <a:pt x="1263" y="252"/>
                    <a:pt x="1215" y="447"/>
                    <a:pt x="1263" y="617"/>
                  </a:cubicBezTo>
                  <a:cubicBezTo>
                    <a:pt x="1093" y="471"/>
                    <a:pt x="875" y="398"/>
                    <a:pt x="656" y="349"/>
                  </a:cubicBezTo>
                  <a:cubicBezTo>
                    <a:pt x="583" y="349"/>
                    <a:pt x="535" y="374"/>
                    <a:pt x="462" y="422"/>
                  </a:cubicBezTo>
                  <a:cubicBezTo>
                    <a:pt x="413" y="447"/>
                    <a:pt x="389" y="520"/>
                    <a:pt x="389" y="568"/>
                  </a:cubicBezTo>
                  <a:cubicBezTo>
                    <a:pt x="413" y="762"/>
                    <a:pt x="608" y="957"/>
                    <a:pt x="729" y="1054"/>
                  </a:cubicBezTo>
                  <a:cubicBezTo>
                    <a:pt x="510" y="1078"/>
                    <a:pt x="170" y="1103"/>
                    <a:pt x="49" y="1248"/>
                  </a:cubicBezTo>
                  <a:cubicBezTo>
                    <a:pt x="25" y="1297"/>
                    <a:pt x="0" y="1370"/>
                    <a:pt x="25" y="1418"/>
                  </a:cubicBezTo>
                  <a:cubicBezTo>
                    <a:pt x="73" y="1686"/>
                    <a:pt x="462" y="1710"/>
                    <a:pt x="680" y="1710"/>
                  </a:cubicBezTo>
                  <a:cubicBezTo>
                    <a:pt x="535" y="1880"/>
                    <a:pt x="243" y="2220"/>
                    <a:pt x="292" y="2439"/>
                  </a:cubicBezTo>
                  <a:cubicBezTo>
                    <a:pt x="292" y="2536"/>
                    <a:pt x="340" y="2584"/>
                    <a:pt x="438" y="2633"/>
                  </a:cubicBezTo>
                  <a:cubicBezTo>
                    <a:pt x="510" y="2682"/>
                    <a:pt x="608" y="2706"/>
                    <a:pt x="705" y="2706"/>
                  </a:cubicBezTo>
                  <a:cubicBezTo>
                    <a:pt x="875" y="2682"/>
                    <a:pt x="1021" y="2633"/>
                    <a:pt x="1142" y="2560"/>
                  </a:cubicBezTo>
                  <a:cubicBezTo>
                    <a:pt x="1166" y="2730"/>
                    <a:pt x="1263" y="3167"/>
                    <a:pt x="1531" y="3167"/>
                  </a:cubicBezTo>
                  <a:lnTo>
                    <a:pt x="1628" y="3167"/>
                  </a:lnTo>
                  <a:cubicBezTo>
                    <a:pt x="1822" y="3046"/>
                    <a:pt x="1944" y="2803"/>
                    <a:pt x="1919" y="2560"/>
                  </a:cubicBezTo>
                  <a:lnTo>
                    <a:pt x="1919" y="2560"/>
                  </a:lnTo>
                  <a:cubicBezTo>
                    <a:pt x="2041" y="2706"/>
                    <a:pt x="2259" y="2949"/>
                    <a:pt x="2454" y="2949"/>
                  </a:cubicBezTo>
                  <a:cubicBezTo>
                    <a:pt x="2502" y="2949"/>
                    <a:pt x="2575" y="2900"/>
                    <a:pt x="2600" y="2852"/>
                  </a:cubicBezTo>
                  <a:cubicBezTo>
                    <a:pt x="2721" y="2657"/>
                    <a:pt x="2697" y="2414"/>
                    <a:pt x="2551" y="2244"/>
                  </a:cubicBezTo>
                  <a:cubicBezTo>
                    <a:pt x="2745" y="2220"/>
                    <a:pt x="3231" y="2147"/>
                    <a:pt x="3231" y="1904"/>
                  </a:cubicBezTo>
                  <a:cubicBezTo>
                    <a:pt x="3231" y="1661"/>
                    <a:pt x="2891" y="1588"/>
                    <a:pt x="2697" y="1564"/>
                  </a:cubicBezTo>
                  <a:cubicBezTo>
                    <a:pt x="2842" y="1443"/>
                    <a:pt x="3134" y="1175"/>
                    <a:pt x="3134" y="1005"/>
                  </a:cubicBezTo>
                  <a:cubicBezTo>
                    <a:pt x="3134" y="981"/>
                    <a:pt x="3134" y="933"/>
                    <a:pt x="3110" y="908"/>
                  </a:cubicBezTo>
                  <a:cubicBezTo>
                    <a:pt x="3055" y="854"/>
                    <a:pt x="3000" y="826"/>
                    <a:pt x="2935" y="826"/>
                  </a:cubicBezTo>
                  <a:cubicBezTo>
                    <a:pt x="2914" y="826"/>
                    <a:pt x="2891" y="829"/>
                    <a:pt x="2867" y="835"/>
                  </a:cubicBezTo>
                  <a:cubicBezTo>
                    <a:pt x="2745" y="835"/>
                    <a:pt x="2624" y="860"/>
                    <a:pt x="2527" y="884"/>
                  </a:cubicBezTo>
                  <a:cubicBezTo>
                    <a:pt x="2575" y="714"/>
                    <a:pt x="2672" y="349"/>
                    <a:pt x="2478" y="179"/>
                  </a:cubicBezTo>
                  <a:cubicBezTo>
                    <a:pt x="2454" y="155"/>
                    <a:pt x="2405" y="155"/>
                    <a:pt x="2381" y="131"/>
                  </a:cubicBezTo>
                  <a:cubicBezTo>
                    <a:pt x="2211" y="131"/>
                    <a:pt x="2041" y="374"/>
                    <a:pt x="1944" y="544"/>
                  </a:cubicBezTo>
                  <a:cubicBezTo>
                    <a:pt x="1919" y="349"/>
                    <a:pt x="1822" y="58"/>
                    <a:pt x="1555" y="9"/>
                  </a:cubicBezTo>
                  <a:cubicBezTo>
                    <a:pt x="1537" y="3"/>
                    <a:pt x="1517" y="0"/>
                    <a:pt x="14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" name="Google Shape;214;p6"/>
            <p:cNvSpPr/>
            <p:nvPr/>
          </p:nvSpPr>
          <p:spPr>
            <a:xfrm>
              <a:off x="-933207" y="1418541"/>
              <a:ext cx="55830" cy="54749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29" y="1"/>
                  </a:moveTo>
                  <a:cubicBezTo>
                    <a:pt x="340" y="1"/>
                    <a:pt x="0" y="317"/>
                    <a:pt x="0" y="705"/>
                  </a:cubicBezTo>
                  <a:cubicBezTo>
                    <a:pt x="0" y="1094"/>
                    <a:pt x="340" y="1410"/>
                    <a:pt x="729" y="1410"/>
                  </a:cubicBezTo>
                  <a:cubicBezTo>
                    <a:pt x="1118" y="1410"/>
                    <a:pt x="1434" y="1094"/>
                    <a:pt x="1434" y="705"/>
                  </a:cubicBezTo>
                  <a:cubicBezTo>
                    <a:pt x="1434" y="317"/>
                    <a:pt x="1118" y="1"/>
                    <a:pt x="72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" name="Google Shape;215;p6"/>
            <p:cNvSpPr/>
            <p:nvPr/>
          </p:nvSpPr>
          <p:spPr>
            <a:xfrm>
              <a:off x="-1021247" y="1507284"/>
              <a:ext cx="55830" cy="55106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05" y="0"/>
                  </a:moveTo>
                  <a:cubicBezTo>
                    <a:pt x="316" y="0"/>
                    <a:pt x="0" y="316"/>
                    <a:pt x="0" y="705"/>
                  </a:cubicBezTo>
                  <a:cubicBezTo>
                    <a:pt x="0" y="1093"/>
                    <a:pt x="316" y="1409"/>
                    <a:pt x="705" y="1409"/>
                  </a:cubicBezTo>
                  <a:cubicBezTo>
                    <a:pt x="1118" y="1409"/>
                    <a:pt x="1433" y="1093"/>
                    <a:pt x="1433" y="705"/>
                  </a:cubicBezTo>
                  <a:cubicBezTo>
                    <a:pt x="1433" y="316"/>
                    <a:pt x="1118" y="0"/>
                    <a:pt x="70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" name="Google Shape;216;p6"/>
            <p:cNvSpPr/>
            <p:nvPr/>
          </p:nvSpPr>
          <p:spPr>
            <a:xfrm>
              <a:off x="-1029836" y="1690495"/>
              <a:ext cx="173573" cy="64052"/>
            </a:xfrm>
            <a:custGeom>
              <a:avLst/>
              <a:gdLst/>
              <a:ahLst/>
              <a:cxnLst/>
              <a:rect l="l" t="t" r="r" b="b"/>
              <a:pathLst>
                <a:path w="4460" h="1644" extrusionOk="0">
                  <a:moveTo>
                    <a:pt x="2533" y="0"/>
                  </a:moveTo>
                  <a:cubicBezTo>
                    <a:pt x="2511" y="0"/>
                    <a:pt x="2492" y="11"/>
                    <a:pt x="2478" y="34"/>
                  </a:cubicBezTo>
                  <a:cubicBezTo>
                    <a:pt x="2308" y="253"/>
                    <a:pt x="1920" y="763"/>
                    <a:pt x="1920" y="763"/>
                  </a:cubicBezTo>
                  <a:cubicBezTo>
                    <a:pt x="1920" y="763"/>
                    <a:pt x="1830" y="97"/>
                    <a:pt x="1603" y="97"/>
                  </a:cubicBezTo>
                  <a:cubicBezTo>
                    <a:pt x="1567" y="97"/>
                    <a:pt x="1526" y="115"/>
                    <a:pt x="1482" y="156"/>
                  </a:cubicBezTo>
                  <a:cubicBezTo>
                    <a:pt x="1288" y="350"/>
                    <a:pt x="1094" y="544"/>
                    <a:pt x="924" y="739"/>
                  </a:cubicBezTo>
                  <a:cubicBezTo>
                    <a:pt x="924" y="739"/>
                    <a:pt x="672" y="73"/>
                    <a:pt x="493" y="73"/>
                  </a:cubicBezTo>
                  <a:cubicBezTo>
                    <a:pt x="464" y="73"/>
                    <a:pt x="437" y="91"/>
                    <a:pt x="413" y="131"/>
                  </a:cubicBezTo>
                  <a:cubicBezTo>
                    <a:pt x="243" y="617"/>
                    <a:pt x="98" y="1103"/>
                    <a:pt x="0" y="1613"/>
                  </a:cubicBezTo>
                  <a:cubicBezTo>
                    <a:pt x="0" y="1613"/>
                    <a:pt x="1039" y="1644"/>
                    <a:pt x="2099" y="1644"/>
                  </a:cubicBezTo>
                  <a:cubicBezTo>
                    <a:pt x="3158" y="1644"/>
                    <a:pt x="4239" y="1613"/>
                    <a:pt x="4324" y="1492"/>
                  </a:cubicBezTo>
                  <a:cubicBezTo>
                    <a:pt x="4459" y="1289"/>
                    <a:pt x="4115" y="108"/>
                    <a:pt x="3813" y="108"/>
                  </a:cubicBezTo>
                  <a:cubicBezTo>
                    <a:pt x="3789" y="108"/>
                    <a:pt x="3765" y="115"/>
                    <a:pt x="3741" y="131"/>
                  </a:cubicBezTo>
                  <a:cubicBezTo>
                    <a:pt x="3523" y="350"/>
                    <a:pt x="3353" y="642"/>
                    <a:pt x="3280" y="933"/>
                  </a:cubicBezTo>
                  <a:cubicBezTo>
                    <a:pt x="3280" y="933"/>
                    <a:pt x="2744" y="0"/>
                    <a:pt x="25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Google Shape;217;p6"/>
            <p:cNvSpPr/>
            <p:nvPr/>
          </p:nvSpPr>
          <p:spPr>
            <a:xfrm>
              <a:off x="-887041" y="1718764"/>
              <a:ext cx="8589" cy="31489"/>
            </a:xfrm>
            <a:custGeom>
              <a:avLst/>
              <a:gdLst/>
              <a:ahLst/>
              <a:cxnLst/>
              <a:rect l="l" t="t" r="r" b="b"/>
              <a:pathLst>
                <a:path w="220" h="809" extrusionOk="0">
                  <a:moveTo>
                    <a:pt x="159" y="1"/>
                  </a:moveTo>
                  <a:cubicBezTo>
                    <a:pt x="140" y="1"/>
                    <a:pt x="122" y="13"/>
                    <a:pt x="122" y="37"/>
                  </a:cubicBezTo>
                  <a:cubicBezTo>
                    <a:pt x="122" y="256"/>
                    <a:pt x="98" y="499"/>
                    <a:pt x="25" y="741"/>
                  </a:cubicBezTo>
                  <a:cubicBezTo>
                    <a:pt x="1" y="741"/>
                    <a:pt x="1" y="790"/>
                    <a:pt x="25" y="790"/>
                  </a:cubicBezTo>
                  <a:lnTo>
                    <a:pt x="49" y="790"/>
                  </a:lnTo>
                  <a:cubicBezTo>
                    <a:pt x="49" y="802"/>
                    <a:pt x="55" y="808"/>
                    <a:pt x="64" y="808"/>
                  </a:cubicBezTo>
                  <a:cubicBezTo>
                    <a:pt x="73" y="808"/>
                    <a:pt x="86" y="802"/>
                    <a:pt x="98" y="790"/>
                  </a:cubicBezTo>
                  <a:cubicBezTo>
                    <a:pt x="195" y="547"/>
                    <a:pt x="219" y="280"/>
                    <a:pt x="195" y="37"/>
                  </a:cubicBezTo>
                  <a:cubicBezTo>
                    <a:pt x="195" y="13"/>
                    <a:pt x="177" y="1"/>
                    <a:pt x="1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218;p6"/>
            <p:cNvSpPr/>
            <p:nvPr/>
          </p:nvSpPr>
          <p:spPr>
            <a:xfrm>
              <a:off x="-931418" y="1708744"/>
              <a:ext cx="10379" cy="40793"/>
            </a:xfrm>
            <a:custGeom>
              <a:avLst/>
              <a:gdLst/>
              <a:ahLst/>
              <a:cxnLst/>
              <a:rect l="l" t="t" r="r" b="b"/>
              <a:pathLst>
                <a:path w="269" h="1046" extrusionOk="0">
                  <a:moveTo>
                    <a:pt x="147" y="0"/>
                  </a:moveTo>
                  <a:cubicBezTo>
                    <a:pt x="122" y="0"/>
                    <a:pt x="98" y="25"/>
                    <a:pt x="122" y="49"/>
                  </a:cubicBezTo>
                  <a:cubicBezTo>
                    <a:pt x="147" y="365"/>
                    <a:pt x="122" y="875"/>
                    <a:pt x="1" y="948"/>
                  </a:cubicBezTo>
                  <a:cubicBezTo>
                    <a:pt x="1" y="972"/>
                    <a:pt x="1" y="996"/>
                    <a:pt x="1" y="1021"/>
                  </a:cubicBezTo>
                  <a:cubicBezTo>
                    <a:pt x="25" y="1021"/>
                    <a:pt x="25" y="1045"/>
                    <a:pt x="49" y="1045"/>
                  </a:cubicBezTo>
                  <a:lnTo>
                    <a:pt x="74" y="1045"/>
                  </a:lnTo>
                  <a:cubicBezTo>
                    <a:pt x="268" y="924"/>
                    <a:pt x="195" y="195"/>
                    <a:pt x="195" y="49"/>
                  </a:cubicBezTo>
                  <a:cubicBezTo>
                    <a:pt x="195" y="0"/>
                    <a:pt x="171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Google Shape;219;p6"/>
            <p:cNvSpPr/>
            <p:nvPr/>
          </p:nvSpPr>
          <p:spPr>
            <a:xfrm>
              <a:off x="-976869" y="1713396"/>
              <a:ext cx="6800" cy="34352"/>
            </a:xfrm>
            <a:custGeom>
              <a:avLst/>
              <a:gdLst/>
              <a:ahLst/>
              <a:cxnLst/>
              <a:rect l="l" t="t" r="r" b="b"/>
              <a:pathLst>
                <a:path w="171" h="876" extrusionOk="0">
                  <a:moveTo>
                    <a:pt x="122" y="1"/>
                  </a:moveTo>
                  <a:cubicBezTo>
                    <a:pt x="98" y="1"/>
                    <a:pt x="74" y="25"/>
                    <a:pt x="74" y="50"/>
                  </a:cubicBezTo>
                  <a:cubicBezTo>
                    <a:pt x="74" y="317"/>
                    <a:pt x="49" y="560"/>
                    <a:pt x="1" y="827"/>
                  </a:cubicBezTo>
                  <a:cubicBezTo>
                    <a:pt x="1" y="851"/>
                    <a:pt x="1" y="875"/>
                    <a:pt x="49" y="875"/>
                  </a:cubicBezTo>
                  <a:cubicBezTo>
                    <a:pt x="74" y="875"/>
                    <a:pt x="98" y="875"/>
                    <a:pt x="98" y="851"/>
                  </a:cubicBezTo>
                  <a:cubicBezTo>
                    <a:pt x="147" y="584"/>
                    <a:pt x="171" y="317"/>
                    <a:pt x="171" y="50"/>
                  </a:cubicBezTo>
                  <a:cubicBezTo>
                    <a:pt x="171" y="25"/>
                    <a:pt x="147" y="1"/>
                    <a:pt x="1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" name="Google Shape;220;p6"/>
            <p:cNvSpPr/>
            <p:nvPr/>
          </p:nvSpPr>
          <p:spPr>
            <a:xfrm>
              <a:off x="-1015520" y="1710891"/>
              <a:ext cx="10378" cy="35783"/>
            </a:xfrm>
            <a:custGeom>
              <a:avLst/>
              <a:gdLst/>
              <a:ahLst/>
              <a:cxnLst/>
              <a:rect l="l" t="t" r="r" b="b"/>
              <a:pathLst>
                <a:path w="269" h="924" extrusionOk="0">
                  <a:moveTo>
                    <a:pt x="98" y="0"/>
                  </a:moveTo>
                  <a:cubicBezTo>
                    <a:pt x="74" y="0"/>
                    <a:pt x="49" y="0"/>
                    <a:pt x="25" y="24"/>
                  </a:cubicBezTo>
                  <a:cubicBezTo>
                    <a:pt x="1" y="316"/>
                    <a:pt x="49" y="607"/>
                    <a:pt x="171" y="899"/>
                  </a:cubicBezTo>
                  <a:cubicBezTo>
                    <a:pt x="171" y="899"/>
                    <a:pt x="195" y="923"/>
                    <a:pt x="195" y="923"/>
                  </a:cubicBezTo>
                  <a:lnTo>
                    <a:pt x="219" y="923"/>
                  </a:lnTo>
                  <a:cubicBezTo>
                    <a:pt x="244" y="899"/>
                    <a:pt x="268" y="875"/>
                    <a:pt x="244" y="850"/>
                  </a:cubicBezTo>
                  <a:cubicBezTo>
                    <a:pt x="147" y="607"/>
                    <a:pt x="98" y="316"/>
                    <a:pt x="122" y="49"/>
                  </a:cubicBezTo>
                  <a:cubicBezTo>
                    <a:pt x="122" y="24"/>
                    <a:pt x="122" y="0"/>
                    <a:pt x="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9" name="Google Shape;221;p6"/>
          <p:cNvGrpSpPr>
            <a:grpSpLocks/>
          </p:cNvGrpSpPr>
          <p:nvPr/>
        </p:nvGrpSpPr>
        <p:grpSpPr bwMode="auto">
          <a:xfrm flipH="1">
            <a:off x="176213" y="5946775"/>
            <a:ext cx="717550" cy="739775"/>
            <a:chOff x="5294267" y="4624350"/>
            <a:chExt cx="383004" cy="395854"/>
          </a:xfrm>
        </p:grpSpPr>
        <p:sp>
          <p:nvSpPr>
            <p:cNvPr id="30" name="Google Shape;222;p6"/>
            <p:cNvSpPr/>
            <p:nvPr/>
          </p:nvSpPr>
          <p:spPr>
            <a:xfrm>
              <a:off x="5358666" y="4859654"/>
              <a:ext cx="58468" cy="160550"/>
            </a:xfrm>
            <a:custGeom>
              <a:avLst/>
              <a:gdLst/>
              <a:ahLst/>
              <a:cxnLst/>
              <a:rect l="l" t="t" r="r" b="b"/>
              <a:pathLst>
                <a:path w="671" h="1845" extrusionOk="0">
                  <a:moveTo>
                    <a:pt x="106" y="0"/>
                  </a:moveTo>
                  <a:cubicBezTo>
                    <a:pt x="55" y="0"/>
                    <a:pt x="0" y="47"/>
                    <a:pt x="15" y="119"/>
                  </a:cubicBezTo>
                  <a:lnTo>
                    <a:pt x="501" y="1796"/>
                  </a:lnTo>
                  <a:cubicBezTo>
                    <a:pt x="501" y="1820"/>
                    <a:pt x="525" y="1844"/>
                    <a:pt x="573" y="1844"/>
                  </a:cubicBezTo>
                  <a:lnTo>
                    <a:pt x="598" y="1844"/>
                  </a:lnTo>
                  <a:cubicBezTo>
                    <a:pt x="646" y="1844"/>
                    <a:pt x="671" y="1796"/>
                    <a:pt x="646" y="1747"/>
                  </a:cubicBezTo>
                  <a:lnTo>
                    <a:pt x="185" y="71"/>
                  </a:lnTo>
                  <a:cubicBezTo>
                    <a:pt x="175" y="22"/>
                    <a:pt x="141" y="0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" name="Google Shape;223;p6"/>
            <p:cNvSpPr/>
            <p:nvPr/>
          </p:nvSpPr>
          <p:spPr>
            <a:xfrm>
              <a:off x="5294267" y="4894482"/>
              <a:ext cx="175403" cy="68808"/>
            </a:xfrm>
            <a:custGeom>
              <a:avLst/>
              <a:gdLst/>
              <a:ahLst/>
              <a:cxnLst/>
              <a:rect l="l" t="t" r="r" b="b"/>
              <a:pathLst>
                <a:path w="2017" h="788" extrusionOk="0">
                  <a:moveTo>
                    <a:pt x="1934" y="0"/>
                  </a:moveTo>
                  <a:cubicBezTo>
                    <a:pt x="1921" y="0"/>
                    <a:pt x="1908" y="3"/>
                    <a:pt x="1895" y="10"/>
                  </a:cubicBezTo>
                  <a:lnTo>
                    <a:pt x="49" y="617"/>
                  </a:lnTo>
                  <a:cubicBezTo>
                    <a:pt x="25" y="642"/>
                    <a:pt x="1" y="666"/>
                    <a:pt x="1" y="714"/>
                  </a:cubicBezTo>
                  <a:cubicBezTo>
                    <a:pt x="1" y="739"/>
                    <a:pt x="49" y="763"/>
                    <a:pt x="74" y="763"/>
                  </a:cubicBezTo>
                  <a:lnTo>
                    <a:pt x="98" y="787"/>
                  </a:lnTo>
                  <a:lnTo>
                    <a:pt x="1944" y="180"/>
                  </a:lnTo>
                  <a:cubicBezTo>
                    <a:pt x="1993" y="156"/>
                    <a:pt x="2017" y="107"/>
                    <a:pt x="1993" y="59"/>
                  </a:cubicBezTo>
                  <a:cubicBezTo>
                    <a:pt x="1993" y="23"/>
                    <a:pt x="1967" y="0"/>
                    <a:pt x="19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224;p6"/>
            <p:cNvSpPr/>
            <p:nvPr/>
          </p:nvSpPr>
          <p:spPr>
            <a:xfrm>
              <a:off x="5310367" y="4884288"/>
              <a:ext cx="150829" cy="93442"/>
            </a:xfrm>
            <a:custGeom>
              <a:avLst/>
              <a:gdLst/>
              <a:ahLst/>
              <a:cxnLst/>
              <a:rect l="l" t="t" r="r" b="b"/>
              <a:pathLst>
                <a:path w="1734" h="1081" extrusionOk="0">
                  <a:moveTo>
                    <a:pt x="110" y="0"/>
                  </a:moveTo>
                  <a:cubicBezTo>
                    <a:pt x="38" y="0"/>
                    <a:pt x="0" y="92"/>
                    <a:pt x="82" y="133"/>
                  </a:cubicBezTo>
                  <a:lnTo>
                    <a:pt x="1588" y="1080"/>
                  </a:lnTo>
                  <a:lnTo>
                    <a:pt x="1637" y="1080"/>
                  </a:lnTo>
                  <a:cubicBezTo>
                    <a:pt x="1661" y="1080"/>
                    <a:pt x="1685" y="1080"/>
                    <a:pt x="1709" y="1056"/>
                  </a:cubicBezTo>
                  <a:cubicBezTo>
                    <a:pt x="1734" y="1007"/>
                    <a:pt x="1709" y="959"/>
                    <a:pt x="1685" y="935"/>
                  </a:cubicBezTo>
                  <a:lnTo>
                    <a:pt x="155" y="11"/>
                  </a:lnTo>
                  <a:cubicBezTo>
                    <a:pt x="139" y="4"/>
                    <a:pt x="124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" name="Google Shape;225;p6"/>
            <p:cNvSpPr/>
            <p:nvPr/>
          </p:nvSpPr>
          <p:spPr>
            <a:xfrm>
              <a:off x="5340872" y="4845213"/>
              <a:ext cx="97445" cy="158002"/>
            </a:xfrm>
            <a:custGeom>
              <a:avLst/>
              <a:gdLst/>
              <a:ahLst/>
              <a:cxnLst/>
              <a:rect l="l" t="t" r="r" b="b"/>
              <a:pathLst>
                <a:path w="1118" h="1814" extrusionOk="0">
                  <a:moveTo>
                    <a:pt x="1010" y="0"/>
                  </a:moveTo>
                  <a:cubicBezTo>
                    <a:pt x="984" y="0"/>
                    <a:pt x="962" y="12"/>
                    <a:pt x="947" y="41"/>
                  </a:cubicBezTo>
                  <a:lnTo>
                    <a:pt x="24" y="1717"/>
                  </a:lnTo>
                  <a:cubicBezTo>
                    <a:pt x="0" y="1741"/>
                    <a:pt x="24" y="1790"/>
                    <a:pt x="49" y="1814"/>
                  </a:cubicBezTo>
                  <a:lnTo>
                    <a:pt x="97" y="1814"/>
                  </a:lnTo>
                  <a:cubicBezTo>
                    <a:pt x="122" y="1814"/>
                    <a:pt x="146" y="1814"/>
                    <a:pt x="170" y="1790"/>
                  </a:cubicBezTo>
                  <a:lnTo>
                    <a:pt x="1093" y="113"/>
                  </a:lnTo>
                  <a:cubicBezTo>
                    <a:pt x="1118" y="89"/>
                    <a:pt x="1093" y="41"/>
                    <a:pt x="1069" y="16"/>
                  </a:cubicBezTo>
                  <a:cubicBezTo>
                    <a:pt x="1049" y="6"/>
                    <a:pt x="1029" y="0"/>
                    <a:pt x="10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" name="Google Shape;226;p6"/>
            <p:cNvSpPr/>
            <p:nvPr/>
          </p:nvSpPr>
          <p:spPr>
            <a:xfrm>
              <a:off x="5499327" y="4624350"/>
              <a:ext cx="175403" cy="150357"/>
            </a:xfrm>
            <a:custGeom>
              <a:avLst/>
              <a:gdLst/>
              <a:ahLst/>
              <a:cxnLst/>
              <a:rect l="l" t="t" r="r" b="b"/>
              <a:pathLst>
                <a:path w="2017" h="1731" extrusionOk="0">
                  <a:moveTo>
                    <a:pt x="1166" y="175"/>
                  </a:moveTo>
                  <a:cubicBezTo>
                    <a:pt x="1555" y="175"/>
                    <a:pt x="1871" y="467"/>
                    <a:pt x="1871" y="856"/>
                  </a:cubicBezTo>
                  <a:cubicBezTo>
                    <a:pt x="1871" y="1285"/>
                    <a:pt x="1511" y="1569"/>
                    <a:pt x="1144" y="1569"/>
                  </a:cubicBezTo>
                  <a:cubicBezTo>
                    <a:pt x="971" y="1569"/>
                    <a:pt x="796" y="1506"/>
                    <a:pt x="656" y="1366"/>
                  </a:cubicBezTo>
                  <a:cubicBezTo>
                    <a:pt x="219" y="929"/>
                    <a:pt x="534" y="175"/>
                    <a:pt x="1166" y="175"/>
                  </a:cubicBezTo>
                  <a:close/>
                  <a:moveTo>
                    <a:pt x="1142" y="1"/>
                  </a:moveTo>
                  <a:cubicBezTo>
                    <a:pt x="930" y="1"/>
                    <a:pt x="714" y="77"/>
                    <a:pt x="534" y="248"/>
                  </a:cubicBezTo>
                  <a:cubicBezTo>
                    <a:pt x="0" y="807"/>
                    <a:pt x="389" y="1730"/>
                    <a:pt x="1166" y="1730"/>
                  </a:cubicBezTo>
                  <a:cubicBezTo>
                    <a:pt x="1628" y="1730"/>
                    <a:pt x="2016" y="1342"/>
                    <a:pt x="2016" y="856"/>
                  </a:cubicBezTo>
                  <a:cubicBezTo>
                    <a:pt x="2016" y="344"/>
                    <a:pt x="1590" y="1"/>
                    <a:pt x="11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" name="Google Shape;227;p6"/>
            <p:cNvSpPr/>
            <p:nvPr/>
          </p:nvSpPr>
          <p:spPr>
            <a:xfrm>
              <a:off x="5615414" y="4833320"/>
              <a:ext cx="32199" cy="89195"/>
            </a:xfrm>
            <a:custGeom>
              <a:avLst/>
              <a:gdLst/>
              <a:ahLst/>
              <a:cxnLst/>
              <a:rect l="l" t="t" r="r" b="b"/>
              <a:pathLst>
                <a:path w="671" h="1845" extrusionOk="0">
                  <a:moveTo>
                    <a:pt x="106" y="0"/>
                  </a:moveTo>
                  <a:cubicBezTo>
                    <a:pt x="55" y="0"/>
                    <a:pt x="0" y="47"/>
                    <a:pt x="15" y="119"/>
                  </a:cubicBezTo>
                  <a:lnTo>
                    <a:pt x="501" y="1796"/>
                  </a:lnTo>
                  <a:cubicBezTo>
                    <a:pt x="501" y="1820"/>
                    <a:pt x="525" y="1844"/>
                    <a:pt x="573" y="1844"/>
                  </a:cubicBezTo>
                  <a:lnTo>
                    <a:pt x="598" y="1844"/>
                  </a:lnTo>
                  <a:cubicBezTo>
                    <a:pt x="646" y="1844"/>
                    <a:pt x="671" y="1796"/>
                    <a:pt x="646" y="1747"/>
                  </a:cubicBezTo>
                  <a:lnTo>
                    <a:pt x="185" y="71"/>
                  </a:lnTo>
                  <a:cubicBezTo>
                    <a:pt x="175" y="22"/>
                    <a:pt x="141" y="0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" name="Google Shape;228;p6"/>
            <p:cNvSpPr/>
            <p:nvPr/>
          </p:nvSpPr>
          <p:spPr>
            <a:xfrm>
              <a:off x="5579826" y="4852858"/>
              <a:ext cx="97445" cy="38226"/>
            </a:xfrm>
            <a:custGeom>
              <a:avLst/>
              <a:gdLst/>
              <a:ahLst/>
              <a:cxnLst/>
              <a:rect l="l" t="t" r="r" b="b"/>
              <a:pathLst>
                <a:path w="2017" h="788" extrusionOk="0">
                  <a:moveTo>
                    <a:pt x="1934" y="0"/>
                  </a:moveTo>
                  <a:cubicBezTo>
                    <a:pt x="1921" y="0"/>
                    <a:pt x="1908" y="3"/>
                    <a:pt x="1895" y="10"/>
                  </a:cubicBezTo>
                  <a:lnTo>
                    <a:pt x="49" y="617"/>
                  </a:lnTo>
                  <a:cubicBezTo>
                    <a:pt x="25" y="642"/>
                    <a:pt x="1" y="666"/>
                    <a:pt x="1" y="714"/>
                  </a:cubicBezTo>
                  <a:cubicBezTo>
                    <a:pt x="1" y="739"/>
                    <a:pt x="49" y="763"/>
                    <a:pt x="74" y="763"/>
                  </a:cubicBezTo>
                  <a:lnTo>
                    <a:pt x="98" y="787"/>
                  </a:lnTo>
                  <a:lnTo>
                    <a:pt x="1944" y="180"/>
                  </a:lnTo>
                  <a:cubicBezTo>
                    <a:pt x="1993" y="156"/>
                    <a:pt x="2017" y="107"/>
                    <a:pt x="1993" y="59"/>
                  </a:cubicBezTo>
                  <a:cubicBezTo>
                    <a:pt x="1993" y="23"/>
                    <a:pt x="1967" y="0"/>
                    <a:pt x="19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" name="Google Shape;229;p6"/>
            <p:cNvSpPr/>
            <p:nvPr/>
          </p:nvSpPr>
          <p:spPr>
            <a:xfrm>
              <a:off x="5589146" y="4846912"/>
              <a:ext cx="83041" cy="52667"/>
            </a:xfrm>
            <a:custGeom>
              <a:avLst/>
              <a:gdLst/>
              <a:ahLst/>
              <a:cxnLst/>
              <a:rect l="l" t="t" r="r" b="b"/>
              <a:pathLst>
                <a:path w="1734" h="1081" extrusionOk="0">
                  <a:moveTo>
                    <a:pt x="110" y="0"/>
                  </a:moveTo>
                  <a:cubicBezTo>
                    <a:pt x="38" y="0"/>
                    <a:pt x="0" y="92"/>
                    <a:pt x="82" y="133"/>
                  </a:cubicBezTo>
                  <a:lnTo>
                    <a:pt x="1588" y="1080"/>
                  </a:lnTo>
                  <a:lnTo>
                    <a:pt x="1637" y="1080"/>
                  </a:lnTo>
                  <a:cubicBezTo>
                    <a:pt x="1661" y="1080"/>
                    <a:pt x="1685" y="1080"/>
                    <a:pt x="1709" y="1056"/>
                  </a:cubicBezTo>
                  <a:cubicBezTo>
                    <a:pt x="1734" y="1007"/>
                    <a:pt x="1709" y="959"/>
                    <a:pt x="1685" y="935"/>
                  </a:cubicBezTo>
                  <a:lnTo>
                    <a:pt x="155" y="11"/>
                  </a:lnTo>
                  <a:cubicBezTo>
                    <a:pt x="139" y="4"/>
                    <a:pt x="124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" name="Google Shape;230;p6"/>
            <p:cNvSpPr/>
            <p:nvPr/>
          </p:nvSpPr>
          <p:spPr>
            <a:xfrm>
              <a:off x="5606093" y="4825675"/>
              <a:ext cx="53384" cy="87495"/>
            </a:xfrm>
            <a:custGeom>
              <a:avLst/>
              <a:gdLst/>
              <a:ahLst/>
              <a:cxnLst/>
              <a:rect l="l" t="t" r="r" b="b"/>
              <a:pathLst>
                <a:path w="1118" h="1814" extrusionOk="0">
                  <a:moveTo>
                    <a:pt x="1010" y="0"/>
                  </a:moveTo>
                  <a:cubicBezTo>
                    <a:pt x="984" y="0"/>
                    <a:pt x="962" y="12"/>
                    <a:pt x="947" y="41"/>
                  </a:cubicBezTo>
                  <a:lnTo>
                    <a:pt x="24" y="1717"/>
                  </a:lnTo>
                  <a:cubicBezTo>
                    <a:pt x="0" y="1741"/>
                    <a:pt x="24" y="1790"/>
                    <a:pt x="49" y="1814"/>
                  </a:cubicBezTo>
                  <a:lnTo>
                    <a:pt x="97" y="1814"/>
                  </a:lnTo>
                  <a:cubicBezTo>
                    <a:pt x="122" y="1814"/>
                    <a:pt x="146" y="1814"/>
                    <a:pt x="170" y="1790"/>
                  </a:cubicBezTo>
                  <a:lnTo>
                    <a:pt x="1093" y="113"/>
                  </a:lnTo>
                  <a:cubicBezTo>
                    <a:pt x="1118" y="89"/>
                    <a:pt x="1093" y="41"/>
                    <a:pt x="1069" y="16"/>
                  </a:cubicBezTo>
                  <a:cubicBezTo>
                    <a:pt x="1049" y="6"/>
                    <a:pt x="1029" y="0"/>
                    <a:pt x="10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9" name="Google Shape;231;p6"/>
          <p:cNvGrpSpPr>
            <a:grpSpLocks/>
          </p:cNvGrpSpPr>
          <p:nvPr/>
        </p:nvGrpSpPr>
        <p:grpSpPr bwMode="auto">
          <a:xfrm rot="14395328" flipH="1">
            <a:off x="11268076" y="381000"/>
            <a:ext cx="715962" cy="363537"/>
            <a:chOff x="5294267" y="4825749"/>
            <a:chExt cx="383004" cy="194455"/>
          </a:xfrm>
        </p:grpSpPr>
        <p:sp>
          <p:nvSpPr>
            <p:cNvPr id="40" name="Google Shape;232;p6"/>
            <p:cNvSpPr/>
            <p:nvPr/>
          </p:nvSpPr>
          <p:spPr>
            <a:xfrm>
              <a:off x="5358550" y="4858470"/>
              <a:ext cx="57748" cy="160489"/>
            </a:xfrm>
            <a:custGeom>
              <a:avLst/>
              <a:gdLst/>
              <a:ahLst/>
              <a:cxnLst/>
              <a:rect l="l" t="t" r="r" b="b"/>
              <a:pathLst>
                <a:path w="671" h="1845" extrusionOk="0">
                  <a:moveTo>
                    <a:pt x="106" y="0"/>
                  </a:moveTo>
                  <a:cubicBezTo>
                    <a:pt x="55" y="0"/>
                    <a:pt x="0" y="47"/>
                    <a:pt x="15" y="119"/>
                  </a:cubicBezTo>
                  <a:lnTo>
                    <a:pt x="501" y="1796"/>
                  </a:lnTo>
                  <a:cubicBezTo>
                    <a:pt x="501" y="1820"/>
                    <a:pt x="525" y="1844"/>
                    <a:pt x="573" y="1844"/>
                  </a:cubicBezTo>
                  <a:lnTo>
                    <a:pt x="598" y="1844"/>
                  </a:lnTo>
                  <a:cubicBezTo>
                    <a:pt x="646" y="1844"/>
                    <a:pt x="671" y="1796"/>
                    <a:pt x="646" y="1747"/>
                  </a:cubicBezTo>
                  <a:lnTo>
                    <a:pt x="185" y="71"/>
                  </a:lnTo>
                  <a:cubicBezTo>
                    <a:pt x="175" y="22"/>
                    <a:pt x="141" y="0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" name="Google Shape;233;p6"/>
            <p:cNvSpPr/>
            <p:nvPr/>
          </p:nvSpPr>
          <p:spPr>
            <a:xfrm>
              <a:off x="5293202" y="4894250"/>
              <a:ext cx="175791" cy="68781"/>
            </a:xfrm>
            <a:custGeom>
              <a:avLst/>
              <a:gdLst/>
              <a:ahLst/>
              <a:cxnLst/>
              <a:rect l="l" t="t" r="r" b="b"/>
              <a:pathLst>
                <a:path w="2017" h="788" extrusionOk="0">
                  <a:moveTo>
                    <a:pt x="1934" y="0"/>
                  </a:moveTo>
                  <a:cubicBezTo>
                    <a:pt x="1921" y="0"/>
                    <a:pt x="1908" y="3"/>
                    <a:pt x="1895" y="10"/>
                  </a:cubicBezTo>
                  <a:lnTo>
                    <a:pt x="49" y="617"/>
                  </a:lnTo>
                  <a:cubicBezTo>
                    <a:pt x="25" y="642"/>
                    <a:pt x="1" y="666"/>
                    <a:pt x="1" y="714"/>
                  </a:cubicBezTo>
                  <a:cubicBezTo>
                    <a:pt x="1" y="739"/>
                    <a:pt x="49" y="763"/>
                    <a:pt x="74" y="763"/>
                  </a:cubicBezTo>
                  <a:lnTo>
                    <a:pt x="98" y="787"/>
                  </a:lnTo>
                  <a:lnTo>
                    <a:pt x="1944" y="180"/>
                  </a:lnTo>
                  <a:cubicBezTo>
                    <a:pt x="1993" y="156"/>
                    <a:pt x="2017" y="107"/>
                    <a:pt x="1993" y="59"/>
                  </a:cubicBezTo>
                  <a:cubicBezTo>
                    <a:pt x="1993" y="23"/>
                    <a:pt x="1967" y="0"/>
                    <a:pt x="19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" name="Google Shape;234;p6"/>
            <p:cNvSpPr/>
            <p:nvPr/>
          </p:nvSpPr>
          <p:spPr>
            <a:xfrm>
              <a:off x="5311686" y="4882845"/>
              <a:ext cx="151164" cy="94255"/>
            </a:xfrm>
            <a:custGeom>
              <a:avLst/>
              <a:gdLst/>
              <a:ahLst/>
              <a:cxnLst/>
              <a:rect l="l" t="t" r="r" b="b"/>
              <a:pathLst>
                <a:path w="1734" h="1081" extrusionOk="0">
                  <a:moveTo>
                    <a:pt x="110" y="0"/>
                  </a:moveTo>
                  <a:cubicBezTo>
                    <a:pt x="38" y="0"/>
                    <a:pt x="0" y="92"/>
                    <a:pt x="82" y="133"/>
                  </a:cubicBezTo>
                  <a:lnTo>
                    <a:pt x="1588" y="1080"/>
                  </a:lnTo>
                  <a:lnTo>
                    <a:pt x="1637" y="1080"/>
                  </a:lnTo>
                  <a:cubicBezTo>
                    <a:pt x="1661" y="1080"/>
                    <a:pt x="1685" y="1080"/>
                    <a:pt x="1709" y="1056"/>
                  </a:cubicBezTo>
                  <a:cubicBezTo>
                    <a:pt x="1734" y="1007"/>
                    <a:pt x="1709" y="959"/>
                    <a:pt x="1685" y="935"/>
                  </a:cubicBezTo>
                  <a:lnTo>
                    <a:pt x="155" y="11"/>
                  </a:lnTo>
                  <a:cubicBezTo>
                    <a:pt x="139" y="4"/>
                    <a:pt x="124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" name="Google Shape;235;p6"/>
            <p:cNvSpPr/>
            <p:nvPr/>
          </p:nvSpPr>
          <p:spPr>
            <a:xfrm>
              <a:off x="5341356" y="4845142"/>
              <a:ext cx="96813" cy="157942"/>
            </a:xfrm>
            <a:custGeom>
              <a:avLst/>
              <a:gdLst/>
              <a:ahLst/>
              <a:cxnLst/>
              <a:rect l="l" t="t" r="r" b="b"/>
              <a:pathLst>
                <a:path w="1118" h="1814" extrusionOk="0">
                  <a:moveTo>
                    <a:pt x="1010" y="0"/>
                  </a:moveTo>
                  <a:cubicBezTo>
                    <a:pt x="984" y="0"/>
                    <a:pt x="962" y="12"/>
                    <a:pt x="947" y="41"/>
                  </a:cubicBezTo>
                  <a:lnTo>
                    <a:pt x="24" y="1717"/>
                  </a:lnTo>
                  <a:cubicBezTo>
                    <a:pt x="0" y="1741"/>
                    <a:pt x="24" y="1790"/>
                    <a:pt x="49" y="1814"/>
                  </a:cubicBezTo>
                  <a:lnTo>
                    <a:pt x="97" y="1814"/>
                  </a:lnTo>
                  <a:cubicBezTo>
                    <a:pt x="122" y="1814"/>
                    <a:pt x="146" y="1814"/>
                    <a:pt x="170" y="1790"/>
                  </a:cubicBezTo>
                  <a:lnTo>
                    <a:pt x="1093" y="113"/>
                  </a:lnTo>
                  <a:cubicBezTo>
                    <a:pt x="1118" y="89"/>
                    <a:pt x="1093" y="41"/>
                    <a:pt x="1069" y="16"/>
                  </a:cubicBezTo>
                  <a:cubicBezTo>
                    <a:pt x="1049" y="6"/>
                    <a:pt x="1029" y="0"/>
                    <a:pt x="10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" name="Google Shape;236;p6"/>
            <p:cNvSpPr/>
            <p:nvPr/>
          </p:nvSpPr>
          <p:spPr>
            <a:xfrm>
              <a:off x="5613677" y="4833003"/>
              <a:ext cx="33120" cy="89161"/>
            </a:xfrm>
            <a:custGeom>
              <a:avLst/>
              <a:gdLst/>
              <a:ahLst/>
              <a:cxnLst/>
              <a:rect l="l" t="t" r="r" b="b"/>
              <a:pathLst>
                <a:path w="671" h="1845" extrusionOk="0">
                  <a:moveTo>
                    <a:pt x="106" y="0"/>
                  </a:moveTo>
                  <a:cubicBezTo>
                    <a:pt x="55" y="0"/>
                    <a:pt x="0" y="47"/>
                    <a:pt x="15" y="119"/>
                  </a:cubicBezTo>
                  <a:lnTo>
                    <a:pt x="501" y="1796"/>
                  </a:lnTo>
                  <a:cubicBezTo>
                    <a:pt x="501" y="1820"/>
                    <a:pt x="525" y="1844"/>
                    <a:pt x="573" y="1844"/>
                  </a:cubicBezTo>
                  <a:lnTo>
                    <a:pt x="598" y="1844"/>
                  </a:lnTo>
                  <a:cubicBezTo>
                    <a:pt x="646" y="1844"/>
                    <a:pt x="671" y="1796"/>
                    <a:pt x="646" y="1747"/>
                  </a:cubicBezTo>
                  <a:lnTo>
                    <a:pt x="185" y="71"/>
                  </a:lnTo>
                  <a:cubicBezTo>
                    <a:pt x="175" y="22"/>
                    <a:pt x="141" y="0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" name="Google Shape;237;p6"/>
            <p:cNvSpPr/>
            <p:nvPr/>
          </p:nvSpPr>
          <p:spPr>
            <a:xfrm>
              <a:off x="5578002" y="4852599"/>
              <a:ext cx="97662" cy="38212"/>
            </a:xfrm>
            <a:custGeom>
              <a:avLst/>
              <a:gdLst/>
              <a:ahLst/>
              <a:cxnLst/>
              <a:rect l="l" t="t" r="r" b="b"/>
              <a:pathLst>
                <a:path w="2017" h="788" extrusionOk="0">
                  <a:moveTo>
                    <a:pt x="1934" y="0"/>
                  </a:moveTo>
                  <a:cubicBezTo>
                    <a:pt x="1921" y="0"/>
                    <a:pt x="1908" y="3"/>
                    <a:pt x="1895" y="10"/>
                  </a:cubicBezTo>
                  <a:lnTo>
                    <a:pt x="49" y="617"/>
                  </a:lnTo>
                  <a:cubicBezTo>
                    <a:pt x="25" y="642"/>
                    <a:pt x="1" y="666"/>
                    <a:pt x="1" y="714"/>
                  </a:cubicBezTo>
                  <a:cubicBezTo>
                    <a:pt x="1" y="739"/>
                    <a:pt x="49" y="763"/>
                    <a:pt x="74" y="763"/>
                  </a:cubicBezTo>
                  <a:lnTo>
                    <a:pt x="98" y="787"/>
                  </a:lnTo>
                  <a:lnTo>
                    <a:pt x="1944" y="180"/>
                  </a:lnTo>
                  <a:cubicBezTo>
                    <a:pt x="1993" y="156"/>
                    <a:pt x="2017" y="107"/>
                    <a:pt x="1993" y="59"/>
                  </a:cubicBezTo>
                  <a:cubicBezTo>
                    <a:pt x="1993" y="23"/>
                    <a:pt x="1967" y="0"/>
                    <a:pt x="19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" name="Google Shape;238;p6"/>
            <p:cNvSpPr/>
            <p:nvPr/>
          </p:nvSpPr>
          <p:spPr>
            <a:xfrm>
              <a:off x="5589378" y="4845360"/>
              <a:ext cx="83225" cy="51798"/>
            </a:xfrm>
            <a:custGeom>
              <a:avLst/>
              <a:gdLst/>
              <a:ahLst/>
              <a:cxnLst/>
              <a:rect l="l" t="t" r="r" b="b"/>
              <a:pathLst>
                <a:path w="1734" h="1081" extrusionOk="0">
                  <a:moveTo>
                    <a:pt x="110" y="0"/>
                  </a:moveTo>
                  <a:cubicBezTo>
                    <a:pt x="38" y="0"/>
                    <a:pt x="0" y="92"/>
                    <a:pt x="82" y="133"/>
                  </a:cubicBezTo>
                  <a:lnTo>
                    <a:pt x="1588" y="1080"/>
                  </a:lnTo>
                  <a:lnTo>
                    <a:pt x="1637" y="1080"/>
                  </a:lnTo>
                  <a:cubicBezTo>
                    <a:pt x="1661" y="1080"/>
                    <a:pt x="1685" y="1080"/>
                    <a:pt x="1709" y="1056"/>
                  </a:cubicBezTo>
                  <a:cubicBezTo>
                    <a:pt x="1734" y="1007"/>
                    <a:pt x="1709" y="959"/>
                    <a:pt x="1685" y="935"/>
                  </a:cubicBezTo>
                  <a:lnTo>
                    <a:pt x="155" y="11"/>
                  </a:lnTo>
                  <a:cubicBezTo>
                    <a:pt x="139" y="4"/>
                    <a:pt x="124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" name="Google Shape;239;p6"/>
            <p:cNvSpPr/>
            <p:nvPr/>
          </p:nvSpPr>
          <p:spPr>
            <a:xfrm>
              <a:off x="5605651" y="4825730"/>
              <a:ext cx="53502" cy="87463"/>
            </a:xfrm>
            <a:custGeom>
              <a:avLst/>
              <a:gdLst/>
              <a:ahLst/>
              <a:cxnLst/>
              <a:rect l="l" t="t" r="r" b="b"/>
              <a:pathLst>
                <a:path w="1118" h="1814" extrusionOk="0">
                  <a:moveTo>
                    <a:pt x="1010" y="0"/>
                  </a:moveTo>
                  <a:cubicBezTo>
                    <a:pt x="984" y="0"/>
                    <a:pt x="962" y="12"/>
                    <a:pt x="947" y="41"/>
                  </a:cubicBezTo>
                  <a:lnTo>
                    <a:pt x="24" y="1717"/>
                  </a:lnTo>
                  <a:cubicBezTo>
                    <a:pt x="0" y="1741"/>
                    <a:pt x="24" y="1790"/>
                    <a:pt x="49" y="1814"/>
                  </a:cubicBezTo>
                  <a:lnTo>
                    <a:pt x="97" y="1814"/>
                  </a:lnTo>
                  <a:cubicBezTo>
                    <a:pt x="122" y="1814"/>
                    <a:pt x="146" y="1814"/>
                    <a:pt x="170" y="1790"/>
                  </a:cubicBezTo>
                  <a:lnTo>
                    <a:pt x="1093" y="113"/>
                  </a:lnTo>
                  <a:cubicBezTo>
                    <a:pt x="1118" y="89"/>
                    <a:pt x="1093" y="41"/>
                    <a:pt x="1069" y="16"/>
                  </a:cubicBezTo>
                  <a:cubicBezTo>
                    <a:pt x="1049" y="6"/>
                    <a:pt x="1029" y="0"/>
                    <a:pt x="10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94" name="Google Shape;194;p6"/>
          <p:cNvSpPr txBox="1">
            <a:spLocks noGrp="1"/>
          </p:cNvSpPr>
          <p:nvPr>
            <p:ph type="title"/>
          </p:nvPr>
        </p:nvSpPr>
        <p:spPr>
          <a:xfrm>
            <a:off x="1005100" y="560133"/>
            <a:ext cx="9926400" cy="8620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81691438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1_Title only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1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oogle Shape;195;p6"/>
          <p:cNvGrpSpPr>
            <a:grpSpLocks/>
          </p:cNvGrpSpPr>
          <p:nvPr/>
        </p:nvGrpSpPr>
        <p:grpSpPr bwMode="auto">
          <a:xfrm rot="20354607" flipH="1">
            <a:off x="-381000" y="269875"/>
            <a:ext cx="1830388" cy="1663700"/>
            <a:chOff x="7844079" y="226728"/>
            <a:chExt cx="1373387" cy="1246991"/>
          </a:xfrm>
        </p:grpSpPr>
        <p:sp>
          <p:nvSpPr>
            <p:cNvPr id="4" name="Google Shape;196;p6"/>
            <p:cNvSpPr/>
            <p:nvPr/>
          </p:nvSpPr>
          <p:spPr>
            <a:xfrm rot="-1688081">
              <a:off x="8404284" y="291664"/>
              <a:ext cx="164378" cy="141596"/>
            </a:xfrm>
            <a:custGeom>
              <a:avLst/>
              <a:gdLst/>
              <a:ahLst/>
              <a:cxnLst/>
              <a:rect l="l" t="t" r="r" b="b"/>
              <a:pathLst>
                <a:path w="827" h="713" extrusionOk="0">
                  <a:moveTo>
                    <a:pt x="462" y="105"/>
                  </a:moveTo>
                  <a:cubicBezTo>
                    <a:pt x="802" y="105"/>
                    <a:pt x="802" y="615"/>
                    <a:pt x="462" y="615"/>
                  </a:cubicBezTo>
                  <a:cubicBezTo>
                    <a:pt x="317" y="591"/>
                    <a:pt x="219" y="494"/>
                    <a:pt x="219" y="348"/>
                  </a:cubicBezTo>
                  <a:cubicBezTo>
                    <a:pt x="219" y="202"/>
                    <a:pt x="341" y="105"/>
                    <a:pt x="462" y="105"/>
                  </a:cubicBezTo>
                  <a:close/>
                  <a:moveTo>
                    <a:pt x="481" y="1"/>
                  </a:moveTo>
                  <a:cubicBezTo>
                    <a:pt x="392" y="1"/>
                    <a:pt x="299" y="33"/>
                    <a:pt x="219" y="105"/>
                  </a:cubicBezTo>
                  <a:cubicBezTo>
                    <a:pt x="1" y="324"/>
                    <a:pt x="171" y="688"/>
                    <a:pt x="462" y="712"/>
                  </a:cubicBezTo>
                  <a:cubicBezTo>
                    <a:pt x="657" y="712"/>
                    <a:pt x="827" y="542"/>
                    <a:pt x="827" y="348"/>
                  </a:cubicBezTo>
                  <a:cubicBezTo>
                    <a:pt x="827" y="136"/>
                    <a:pt x="663" y="1"/>
                    <a:pt x="481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" name="Google Shape;197;p6"/>
            <p:cNvSpPr/>
            <p:nvPr/>
          </p:nvSpPr>
          <p:spPr>
            <a:xfrm rot="-1688081">
              <a:off x="7885669" y="508705"/>
              <a:ext cx="222744" cy="212988"/>
            </a:xfrm>
            <a:custGeom>
              <a:avLst/>
              <a:gdLst/>
              <a:ahLst/>
              <a:cxnLst/>
              <a:rect l="l" t="t" r="r" b="b"/>
              <a:pathLst>
                <a:path w="1119" h="1074" extrusionOk="0">
                  <a:moveTo>
                    <a:pt x="681" y="441"/>
                  </a:moveTo>
                  <a:cubicBezTo>
                    <a:pt x="681" y="441"/>
                    <a:pt x="681" y="441"/>
                    <a:pt x="681" y="466"/>
                  </a:cubicBezTo>
                  <a:cubicBezTo>
                    <a:pt x="681" y="466"/>
                    <a:pt x="657" y="490"/>
                    <a:pt x="584" y="490"/>
                  </a:cubicBezTo>
                  <a:cubicBezTo>
                    <a:pt x="608" y="466"/>
                    <a:pt x="632" y="441"/>
                    <a:pt x="657" y="441"/>
                  </a:cubicBezTo>
                  <a:close/>
                  <a:moveTo>
                    <a:pt x="384" y="97"/>
                  </a:moveTo>
                  <a:cubicBezTo>
                    <a:pt x="401" y="97"/>
                    <a:pt x="420" y="98"/>
                    <a:pt x="438" y="101"/>
                  </a:cubicBezTo>
                  <a:cubicBezTo>
                    <a:pt x="559" y="101"/>
                    <a:pt x="681" y="126"/>
                    <a:pt x="778" y="150"/>
                  </a:cubicBezTo>
                  <a:cubicBezTo>
                    <a:pt x="924" y="199"/>
                    <a:pt x="1021" y="369"/>
                    <a:pt x="972" y="514"/>
                  </a:cubicBezTo>
                  <a:cubicBezTo>
                    <a:pt x="924" y="733"/>
                    <a:pt x="705" y="976"/>
                    <a:pt x="559" y="976"/>
                  </a:cubicBezTo>
                  <a:lnTo>
                    <a:pt x="511" y="976"/>
                  </a:lnTo>
                  <a:cubicBezTo>
                    <a:pt x="414" y="879"/>
                    <a:pt x="438" y="733"/>
                    <a:pt x="511" y="612"/>
                  </a:cubicBezTo>
                  <a:cubicBezTo>
                    <a:pt x="608" y="587"/>
                    <a:pt x="754" y="563"/>
                    <a:pt x="778" y="490"/>
                  </a:cubicBezTo>
                  <a:cubicBezTo>
                    <a:pt x="802" y="441"/>
                    <a:pt x="778" y="393"/>
                    <a:pt x="754" y="369"/>
                  </a:cubicBezTo>
                  <a:cubicBezTo>
                    <a:pt x="730" y="344"/>
                    <a:pt x="705" y="344"/>
                    <a:pt x="681" y="344"/>
                  </a:cubicBezTo>
                  <a:cubicBezTo>
                    <a:pt x="608" y="344"/>
                    <a:pt x="535" y="417"/>
                    <a:pt x="462" y="514"/>
                  </a:cubicBezTo>
                  <a:cubicBezTo>
                    <a:pt x="441" y="519"/>
                    <a:pt x="419" y="521"/>
                    <a:pt x="398" y="521"/>
                  </a:cubicBezTo>
                  <a:cubicBezTo>
                    <a:pt x="299" y="521"/>
                    <a:pt x="202" y="477"/>
                    <a:pt x="122" y="417"/>
                  </a:cubicBezTo>
                  <a:cubicBezTo>
                    <a:pt x="98" y="369"/>
                    <a:pt x="98" y="344"/>
                    <a:pt x="122" y="296"/>
                  </a:cubicBezTo>
                  <a:cubicBezTo>
                    <a:pt x="165" y="168"/>
                    <a:pt x="263" y="97"/>
                    <a:pt x="384" y="97"/>
                  </a:cubicBezTo>
                  <a:close/>
                  <a:moveTo>
                    <a:pt x="386" y="1"/>
                  </a:moveTo>
                  <a:cubicBezTo>
                    <a:pt x="230" y="1"/>
                    <a:pt x="69" y="97"/>
                    <a:pt x="25" y="271"/>
                  </a:cubicBezTo>
                  <a:cubicBezTo>
                    <a:pt x="1" y="344"/>
                    <a:pt x="1" y="417"/>
                    <a:pt x="49" y="466"/>
                  </a:cubicBezTo>
                  <a:cubicBezTo>
                    <a:pt x="147" y="563"/>
                    <a:pt x="292" y="612"/>
                    <a:pt x="414" y="612"/>
                  </a:cubicBezTo>
                  <a:cubicBezTo>
                    <a:pt x="341" y="733"/>
                    <a:pt x="341" y="927"/>
                    <a:pt x="462" y="1049"/>
                  </a:cubicBezTo>
                  <a:cubicBezTo>
                    <a:pt x="487" y="1073"/>
                    <a:pt x="511" y="1073"/>
                    <a:pt x="559" y="1073"/>
                  </a:cubicBezTo>
                  <a:cubicBezTo>
                    <a:pt x="754" y="1073"/>
                    <a:pt x="1021" y="782"/>
                    <a:pt x="1070" y="539"/>
                  </a:cubicBezTo>
                  <a:cubicBezTo>
                    <a:pt x="1118" y="320"/>
                    <a:pt x="997" y="126"/>
                    <a:pt x="827" y="77"/>
                  </a:cubicBezTo>
                  <a:cubicBezTo>
                    <a:pt x="705" y="29"/>
                    <a:pt x="584" y="4"/>
                    <a:pt x="438" y="4"/>
                  </a:cubicBezTo>
                  <a:cubicBezTo>
                    <a:pt x="421" y="2"/>
                    <a:pt x="403" y="1"/>
                    <a:pt x="386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" name="Google Shape;198;p6"/>
            <p:cNvSpPr/>
            <p:nvPr/>
          </p:nvSpPr>
          <p:spPr>
            <a:xfrm rot="-1688081">
              <a:off x="7969074" y="265754"/>
              <a:ext cx="216788" cy="212988"/>
            </a:xfrm>
            <a:custGeom>
              <a:avLst/>
              <a:gdLst/>
              <a:ahLst/>
              <a:cxnLst/>
              <a:rect l="l" t="t" r="r" b="b"/>
              <a:pathLst>
                <a:path w="1094" h="1072" extrusionOk="0">
                  <a:moveTo>
                    <a:pt x="484" y="620"/>
                  </a:moveTo>
                  <a:cubicBezTo>
                    <a:pt x="474" y="660"/>
                    <a:pt x="413" y="681"/>
                    <a:pt x="413" y="681"/>
                  </a:cubicBezTo>
                  <a:cubicBezTo>
                    <a:pt x="433" y="641"/>
                    <a:pt x="452" y="634"/>
                    <a:pt x="484" y="620"/>
                  </a:cubicBezTo>
                  <a:close/>
                  <a:moveTo>
                    <a:pt x="480" y="88"/>
                  </a:moveTo>
                  <a:cubicBezTo>
                    <a:pt x="512" y="88"/>
                    <a:pt x="542" y="105"/>
                    <a:pt x="559" y="122"/>
                  </a:cubicBezTo>
                  <a:cubicBezTo>
                    <a:pt x="607" y="243"/>
                    <a:pt x="607" y="365"/>
                    <a:pt x="559" y="486"/>
                  </a:cubicBezTo>
                  <a:cubicBezTo>
                    <a:pt x="462" y="486"/>
                    <a:pt x="389" y="535"/>
                    <a:pt x="340" y="608"/>
                  </a:cubicBezTo>
                  <a:cubicBezTo>
                    <a:pt x="316" y="632"/>
                    <a:pt x="316" y="681"/>
                    <a:pt x="340" y="681"/>
                  </a:cubicBezTo>
                  <a:cubicBezTo>
                    <a:pt x="365" y="729"/>
                    <a:pt x="389" y="753"/>
                    <a:pt x="437" y="753"/>
                  </a:cubicBezTo>
                  <a:cubicBezTo>
                    <a:pt x="535" y="753"/>
                    <a:pt x="607" y="632"/>
                    <a:pt x="632" y="559"/>
                  </a:cubicBezTo>
                  <a:lnTo>
                    <a:pt x="778" y="559"/>
                  </a:lnTo>
                  <a:cubicBezTo>
                    <a:pt x="790" y="555"/>
                    <a:pt x="804" y="553"/>
                    <a:pt x="818" y="553"/>
                  </a:cubicBezTo>
                  <a:cubicBezTo>
                    <a:pt x="883" y="553"/>
                    <a:pt x="956" y="596"/>
                    <a:pt x="996" y="656"/>
                  </a:cubicBezTo>
                  <a:cubicBezTo>
                    <a:pt x="996" y="681"/>
                    <a:pt x="996" y="729"/>
                    <a:pt x="972" y="753"/>
                  </a:cubicBezTo>
                  <a:cubicBezTo>
                    <a:pt x="850" y="899"/>
                    <a:pt x="656" y="972"/>
                    <a:pt x="462" y="972"/>
                  </a:cubicBezTo>
                  <a:cubicBezTo>
                    <a:pt x="449" y="974"/>
                    <a:pt x="437" y="975"/>
                    <a:pt x="424" y="975"/>
                  </a:cubicBezTo>
                  <a:cubicBezTo>
                    <a:pt x="268" y="975"/>
                    <a:pt x="122" y="838"/>
                    <a:pt x="122" y="681"/>
                  </a:cubicBezTo>
                  <a:cubicBezTo>
                    <a:pt x="97" y="511"/>
                    <a:pt x="146" y="316"/>
                    <a:pt x="243" y="170"/>
                  </a:cubicBezTo>
                  <a:cubicBezTo>
                    <a:pt x="292" y="122"/>
                    <a:pt x="365" y="98"/>
                    <a:pt x="437" y="98"/>
                  </a:cubicBezTo>
                  <a:cubicBezTo>
                    <a:pt x="452" y="90"/>
                    <a:pt x="466" y="88"/>
                    <a:pt x="480" y="88"/>
                  </a:cubicBezTo>
                  <a:close/>
                  <a:moveTo>
                    <a:pt x="437" y="0"/>
                  </a:moveTo>
                  <a:cubicBezTo>
                    <a:pt x="340" y="0"/>
                    <a:pt x="243" y="49"/>
                    <a:pt x="170" y="122"/>
                  </a:cubicBezTo>
                  <a:cubicBezTo>
                    <a:pt x="49" y="292"/>
                    <a:pt x="0" y="511"/>
                    <a:pt x="24" y="705"/>
                  </a:cubicBezTo>
                  <a:cubicBezTo>
                    <a:pt x="24" y="910"/>
                    <a:pt x="195" y="1072"/>
                    <a:pt x="396" y="1072"/>
                  </a:cubicBezTo>
                  <a:cubicBezTo>
                    <a:pt x="410" y="1072"/>
                    <a:pt x="423" y="1071"/>
                    <a:pt x="437" y="1069"/>
                  </a:cubicBezTo>
                  <a:cubicBezTo>
                    <a:pt x="656" y="1069"/>
                    <a:pt x="875" y="972"/>
                    <a:pt x="1045" y="826"/>
                  </a:cubicBezTo>
                  <a:cubicBezTo>
                    <a:pt x="1069" y="753"/>
                    <a:pt x="1093" y="705"/>
                    <a:pt x="1069" y="632"/>
                  </a:cubicBezTo>
                  <a:cubicBezTo>
                    <a:pt x="1006" y="548"/>
                    <a:pt x="906" y="482"/>
                    <a:pt x="801" y="482"/>
                  </a:cubicBezTo>
                  <a:cubicBezTo>
                    <a:pt x="785" y="482"/>
                    <a:pt x="769" y="483"/>
                    <a:pt x="753" y="486"/>
                  </a:cubicBezTo>
                  <a:lnTo>
                    <a:pt x="656" y="486"/>
                  </a:lnTo>
                  <a:cubicBezTo>
                    <a:pt x="705" y="365"/>
                    <a:pt x="680" y="219"/>
                    <a:pt x="632" y="98"/>
                  </a:cubicBezTo>
                  <a:cubicBezTo>
                    <a:pt x="583" y="49"/>
                    <a:pt x="510" y="0"/>
                    <a:pt x="437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" name="Google Shape;199;p6"/>
            <p:cNvSpPr/>
            <p:nvPr/>
          </p:nvSpPr>
          <p:spPr>
            <a:xfrm rot="-1688081">
              <a:off x="8097840" y="455886"/>
              <a:ext cx="197730" cy="172533"/>
            </a:xfrm>
            <a:custGeom>
              <a:avLst/>
              <a:gdLst/>
              <a:ahLst/>
              <a:cxnLst/>
              <a:rect l="l" t="t" r="r" b="b"/>
              <a:pathLst>
                <a:path w="997" h="868" extrusionOk="0">
                  <a:moveTo>
                    <a:pt x="405" y="1"/>
                  </a:moveTo>
                  <a:cubicBezTo>
                    <a:pt x="214" y="1"/>
                    <a:pt x="67" y="97"/>
                    <a:pt x="49" y="168"/>
                  </a:cubicBezTo>
                  <a:cubicBezTo>
                    <a:pt x="0" y="363"/>
                    <a:pt x="49" y="557"/>
                    <a:pt x="195" y="703"/>
                  </a:cubicBezTo>
                  <a:cubicBezTo>
                    <a:pt x="350" y="801"/>
                    <a:pt x="529" y="867"/>
                    <a:pt x="667" y="867"/>
                  </a:cubicBezTo>
                  <a:cubicBezTo>
                    <a:pt x="767" y="867"/>
                    <a:pt x="844" y="833"/>
                    <a:pt x="875" y="751"/>
                  </a:cubicBezTo>
                  <a:cubicBezTo>
                    <a:pt x="996" y="484"/>
                    <a:pt x="875" y="168"/>
                    <a:pt x="632" y="47"/>
                  </a:cubicBezTo>
                  <a:cubicBezTo>
                    <a:pt x="553" y="14"/>
                    <a:pt x="476" y="1"/>
                    <a:pt x="40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" name="Google Shape;200;p6"/>
            <p:cNvSpPr/>
            <p:nvPr/>
          </p:nvSpPr>
          <p:spPr>
            <a:xfrm rot="-1688081">
              <a:off x="8096717" y="483916"/>
              <a:ext cx="91718" cy="96380"/>
            </a:xfrm>
            <a:custGeom>
              <a:avLst/>
              <a:gdLst/>
              <a:ahLst/>
              <a:cxnLst/>
              <a:rect l="l" t="t" r="r" b="b"/>
              <a:pathLst>
                <a:path w="463" h="487" extrusionOk="0">
                  <a:moveTo>
                    <a:pt x="462" y="0"/>
                  </a:moveTo>
                  <a:lnTo>
                    <a:pt x="1" y="486"/>
                  </a:lnTo>
                  <a:cubicBezTo>
                    <a:pt x="1" y="486"/>
                    <a:pt x="438" y="98"/>
                    <a:pt x="46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" name="Google Shape;201;p6"/>
            <p:cNvSpPr/>
            <p:nvPr/>
          </p:nvSpPr>
          <p:spPr>
            <a:xfrm rot="-1688081">
              <a:off x="8086977" y="473246"/>
              <a:ext cx="110777" cy="116608"/>
            </a:xfrm>
            <a:custGeom>
              <a:avLst/>
              <a:gdLst/>
              <a:ahLst/>
              <a:cxnLst/>
              <a:rect l="l" t="t" r="r" b="b"/>
              <a:pathLst>
                <a:path w="559" h="586" extrusionOk="0">
                  <a:moveTo>
                    <a:pt x="504" y="1"/>
                  </a:moveTo>
                  <a:cubicBezTo>
                    <a:pt x="487" y="1"/>
                    <a:pt x="471" y="9"/>
                    <a:pt x="462" y="27"/>
                  </a:cubicBezTo>
                  <a:cubicBezTo>
                    <a:pt x="340" y="197"/>
                    <a:pt x="195" y="367"/>
                    <a:pt x="25" y="489"/>
                  </a:cubicBezTo>
                  <a:cubicBezTo>
                    <a:pt x="0" y="513"/>
                    <a:pt x="0" y="537"/>
                    <a:pt x="25" y="562"/>
                  </a:cubicBezTo>
                  <a:cubicBezTo>
                    <a:pt x="25" y="562"/>
                    <a:pt x="49" y="562"/>
                    <a:pt x="49" y="586"/>
                  </a:cubicBezTo>
                  <a:cubicBezTo>
                    <a:pt x="73" y="562"/>
                    <a:pt x="73" y="562"/>
                    <a:pt x="73" y="562"/>
                  </a:cubicBezTo>
                  <a:cubicBezTo>
                    <a:pt x="267" y="416"/>
                    <a:pt x="413" y="246"/>
                    <a:pt x="559" y="51"/>
                  </a:cubicBezTo>
                  <a:cubicBezTo>
                    <a:pt x="559" y="21"/>
                    <a:pt x="531" y="1"/>
                    <a:pt x="504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" name="Google Shape;202;p6"/>
            <p:cNvSpPr/>
            <p:nvPr/>
          </p:nvSpPr>
          <p:spPr>
            <a:xfrm rot="-1688081">
              <a:off x="8145696" y="484405"/>
              <a:ext cx="102438" cy="116608"/>
            </a:xfrm>
            <a:custGeom>
              <a:avLst/>
              <a:gdLst/>
              <a:ahLst/>
              <a:cxnLst/>
              <a:rect l="l" t="t" r="r" b="b"/>
              <a:pathLst>
                <a:path w="511" h="584" extrusionOk="0">
                  <a:moveTo>
                    <a:pt x="510" y="1"/>
                  </a:moveTo>
                  <a:lnTo>
                    <a:pt x="0" y="584"/>
                  </a:lnTo>
                  <a:cubicBezTo>
                    <a:pt x="194" y="390"/>
                    <a:pt x="365" y="195"/>
                    <a:pt x="5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" name="Google Shape;203;p6"/>
            <p:cNvSpPr/>
            <p:nvPr/>
          </p:nvSpPr>
          <p:spPr>
            <a:xfrm rot="-1688081">
              <a:off x="8134246" y="477399"/>
              <a:ext cx="125070" cy="133266"/>
            </a:xfrm>
            <a:custGeom>
              <a:avLst/>
              <a:gdLst/>
              <a:ahLst/>
              <a:cxnLst/>
              <a:rect l="l" t="t" r="r" b="b"/>
              <a:pathLst>
                <a:path w="632" h="667" extrusionOk="0">
                  <a:moveTo>
                    <a:pt x="563" y="1"/>
                  </a:moveTo>
                  <a:cubicBezTo>
                    <a:pt x="547" y="1"/>
                    <a:pt x="535" y="18"/>
                    <a:pt x="535" y="35"/>
                  </a:cubicBezTo>
                  <a:cubicBezTo>
                    <a:pt x="389" y="254"/>
                    <a:pt x="219" y="448"/>
                    <a:pt x="25" y="594"/>
                  </a:cubicBezTo>
                  <a:cubicBezTo>
                    <a:pt x="0" y="618"/>
                    <a:pt x="0" y="642"/>
                    <a:pt x="25" y="667"/>
                  </a:cubicBezTo>
                  <a:lnTo>
                    <a:pt x="97" y="667"/>
                  </a:lnTo>
                  <a:cubicBezTo>
                    <a:pt x="292" y="496"/>
                    <a:pt x="486" y="278"/>
                    <a:pt x="632" y="59"/>
                  </a:cubicBezTo>
                  <a:cubicBezTo>
                    <a:pt x="632" y="35"/>
                    <a:pt x="608" y="11"/>
                    <a:pt x="583" y="11"/>
                  </a:cubicBezTo>
                  <a:cubicBezTo>
                    <a:pt x="576" y="3"/>
                    <a:pt x="569" y="1"/>
                    <a:pt x="563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" name="Google Shape;204;p6"/>
            <p:cNvSpPr/>
            <p:nvPr/>
          </p:nvSpPr>
          <p:spPr>
            <a:xfrm rot="-1688081">
              <a:off x="7849333" y="474447"/>
              <a:ext cx="145319" cy="57114"/>
            </a:xfrm>
            <a:custGeom>
              <a:avLst/>
              <a:gdLst/>
              <a:ahLst/>
              <a:cxnLst/>
              <a:rect l="l" t="t" r="r" b="b"/>
              <a:pathLst>
                <a:path w="729" h="287" extrusionOk="0">
                  <a:moveTo>
                    <a:pt x="254" y="0"/>
                  </a:moveTo>
                  <a:cubicBezTo>
                    <a:pt x="184" y="0"/>
                    <a:pt x="114" y="14"/>
                    <a:pt x="49" y="43"/>
                  </a:cubicBezTo>
                  <a:cubicBezTo>
                    <a:pt x="0" y="68"/>
                    <a:pt x="25" y="140"/>
                    <a:pt x="73" y="140"/>
                  </a:cubicBezTo>
                  <a:cubicBezTo>
                    <a:pt x="133" y="118"/>
                    <a:pt x="196" y="107"/>
                    <a:pt x="258" y="107"/>
                  </a:cubicBezTo>
                  <a:cubicBezTo>
                    <a:pt x="396" y="107"/>
                    <a:pt x="531" y="161"/>
                    <a:pt x="632" y="262"/>
                  </a:cubicBezTo>
                  <a:cubicBezTo>
                    <a:pt x="656" y="286"/>
                    <a:pt x="656" y="286"/>
                    <a:pt x="680" y="286"/>
                  </a:cubicBezTo>
                  <a:lnTo>
                    <a:pt x="705" y="286"/>
                  </a:lnTo>
                  <a:cubicBezTo>
                    <a:pt x="729" y="262"/>
                    <a:pt x="729" y="213"/>
                    <a:pt x="705" y="213"/>
                  </a:cubicBezTo>
                  <a:cubicBezTo>
                    <a:pt x="585" y="77"/>
                    <a:pt x="418" y="0"/>
                    <a:pt x="254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" name="Google Shape;205;p6"/>
            <p:cNvSpPr/>
            <p:nvPr/>
          </p:nvSpPr>
          <p:spPr>
            <a:xfrm rot="-1688081">
              <a:off x="8204018" y="501822"/>
              <a:ext cx="77425" cy="91621"/>
            </a:xfrm>
            <a:custGeom>
              <a:avLst/>
              <a:gdLst/>
              <a:ahLst/>
              <a:cxnLst/>
              <a:rect l="l" t="t" r="r" b="b"/>
              <a:pathLst>
                <a:path w="389" h="462" extrusionOk="0">
                  <a:moveTo>
                    <a:pt x="389" y="0"/>
                  </a:moveTo>
                  <a:lnTo>
                    <a:pt x="0" y="462"/>
                  </a:lnTo>
                  <a:cubicBezTo>
                    <a:pt x="0" y="462"/>
                    <a:pt x="364" y="146"/>
                    <a:pt x="38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" name="Google Shape;206;p6"/>
            <p:cNvSpPr/>
            <p:nvPr/>
          </p:nvSpPr>
          <p:spPr>
            <a:xfrm rot="-1688081">
              <a:off x="8189668" y="491995"/>
              <a:ext cx="101247" cy="111848"/>
            </a:xfrm>
            <a:custGeom>
              <a:avLst/>
              <a:gdLst/>
              <a:ahLst/>
              <a:cxnLst/>
              <a:rect l="l" t="t" r="r" b="b"/>
              <a:pathLst>
                <a:path w="511" h="566" extrusionOk="0">
                  <a:moveTo>
                    <a:pt x="462" y="1"/>
                  </a:moveTo>
                  <a:cubicBezTo>
                    <a:pt x="444" y="1"/>
                    <a:pt x="425" y="19"/>
                    <a:pt x="413" y="55"/>
                  </a:cubicBezTo>
                  <a:cubicBezTo>
                    <a:pt x="389" y="152"/>
                    <a:pt x="170" y="371"/>
                    <a:pt x="24" y="468"/>
                  </a:cubicBezTo>
                  <a:cubicBezTo>
                    <a:pt x="0" y="493"/>
                    <a:pt x="0" y="517"/>
                    <a:pt x="24" y="541"/>
                  </a:cubicBezTo>
                  <a:cubicBezTo>
                    <a:pt x="24" y="541"/>
                    <a:pt x="49" y="565"/>
                    <a:pt x="73" y="565"/>
                  </a:cubicBezTo>
                  <a:cubicBezTo>
                    <a:pt x="73" y="565"/>
                    <a:pt x="73" y="541"/>
                    <a:pt x="73" y="541"/>
                  </a:cubicBezTo>
                  <a:cubicBezTo>
                    <a:pt x="122" y="493"/>
                    <a:pt x="486" y="225"/>
                    <a:pt x="510" y="55"/>
                  </a:cubicBezTo>
                  <a:cubicBezTo>
                    <a:pt x="498" y="19"/>
                    <a:pt x="480" y="1"/>
                    <a:pt x="462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" name="Google Shape;207;p6"/>
            <p:cNvSpPr/>
            <p:nvPr/>
          </p:nvSpPr>
          <p:spPr>
            <a:xfrm rot="-1688081">
              <a:off x="7906533" y="365424"/>
              <a:ext cx="77425" cy="139215"/>
            </a:xfrm>
            <a:custGeom>
              <a:avLst/>
              <a:gdLst/>
              <a:ahLst/>
              <a:cxnLst/>
              <a:rect l="l" t="t" r="r" b="b"/>
              <a:pathLst>
                <a:path w="390" h="699" extrusionOk="0">
                  <a:moveTo>
                    <a:pt x="158" y="0"/>
                  </a:moveTo>
                  <a:cubicBezTo>
                    <a:pt x="146" y="0"/>
                    <a:pt x="134" y="6"/>
                    <a:pt x="122" y="18"/>
                  </a:cubicBezTo>
                  <a:cubicBezTo>
                    <a:pt x="0" y="237"/>
                    <a:pt x="98" y="529"/>
                    <a:pt x="292" y="699"/>
                  </a:cubicBezTo>
                  <a:lnTo>
                    <a:pt x="365" y="699"/>
                  </a:lnTo>
                  <a:cubicBezTo>
                    <a:pt x="389" y="674"/>
                    <a:pt x="389" y="650"/>
                    <a:pt x="365" y="626"/>
                  </a:cubicBezTo>
                  <a:cubicBezTo>
                    <a:pt x="171" y="504"/>
                    <a:pt x="122" y="261"/>
                    <a:pt x="195" y="67"/>
                  </a:cubicBezTo>
                  <a:cubicBezTo>
                    <a:pt x="219" y="43"/>
                    <a:pt x="219" y="18"/>
                    <a:pt x="195" y="18"/>
                  </a:cubicBezTo>
                  <a:cubicBezTo>
                    <a:pt x="183" y="6"/>
                    <a:pt x="171" y="0"/>
                    <a:pt x="158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" name="Google Shape;208;p6"/>
            <p:cNvSpPr/>
            <p:nvPr/>
          </p:nvSpPr>
          <p:spPr>
            <a:xfrm rot="-1688081">
              <a:off x="8626992" y="406417"/>
              <a:ext cx="366872" cy="1042332"/>
            </a:xfrm>
            <a:custGeom>
              <a:avLst/>
              <a:gdLst/>
              <a:ahLst/>
              <a:cxnLst/>
              <a:rect l="l" t="t" r="r" b="b"/>
              <a:pathLst>
                <a:path w="1848" h="5242" extrusionOk="0">
                  <a:moveTo>
                    <a:pt x="156" y="1"/>
                  </a:moveTo>
                  <a:cubicBezTo>
                    <a:pt x="122" y="1"/>
                    <a:pt x="86" y="7"/>
                    <a:pt x="49" y="19"/>
                  </a:cubicBezTo>
                  <a:cubicBezTo>
                    <a:pt x="25" y="19"/>
                    <a:pt x="1" y="43"/>
                    <a:pt x="1" y="68"/>
                  </a:cubicBezTo>
                  <a:cubicBezTo>
                    <a:pt x="25" y="92"/>
                    <a:pt x="25" y="116"/>
                    <a:pt x="49" y="116"/>
                  </a:cubicBezTo>
                  <a:lnTo>
                    <a:pt x="74" y="92"/>
                  </a:lnTo>
                  <a:lnTo>
                    <a:pt x="244" y="92"/>
                  </a:lnTo>
                  <a:cubicBezTo>
                    <a:pt x="251" y="99"/>
                    <a:pt x="258" y="102"/>
                    <a:pt x="265" y="102"/>
                  </a:cubicBezTo>
                  <a:cubicBezTo>
                    <a:pt x="280" y="102"/>
                    <a:pt x="292" y="85"/>
                    <a:pt x="292" y="68"/>
                  </a:cubicBezTo>
                  <a:cubicBezTo>
                    <a:pt x="292" y="43"/>
                    <a:pt x="268" y="19"/>
                    <a:pt x="244" y="19"/>
                  </a:cubicBezTo>
                  <a:cubicBezTo>
                    <a:pt x="220" y="7"/>
                    <a:pt x="189" y="1"/>
                    <a:pt x="156" y="1"/>
                  </a:cubicBezTo>
                  <a:close/>
                  <a:moveTo>
                    <a:pt x="438" y="43"/>
                  </a:moveTo>
                  <a:cubicBezTo>
                    <a:pt x="414" y="43"/>
                    <a:pt x="390" y="68"/>
                    <a:pt x="390" y="92"/>
                  </a:cubicBezTo>
                  <a:cubicBezTo>
                    <a:pt x="390" y="116"/>
                    <a:pt x="390" y="141"/>
                    <a:pt x="414" y="141"/>
                  </a:cubicBezTo>
                  <a:cubicBezTo>
                    <a:pt x="487" y="165"/>
                    <a:pt x="535" y="165"/>
                    <a:pt x="584" y="189"/>
                  </a:cubicBezTo>
                  <a:lnTo>
                    <a:pt x="608" y="189"/>
                  </a:lnTo>
                  <a:cubicBezTo>
                    <a:pt x="632" y="189"/>
                    <a:pt x="632" y="189"/>
                    <a:pt x="657" y="165"/>
                  </a:cubicBezTo>
                  <a:cubicBezTo>
                    <a:pt x="657" y="141"/>
                    <a:pt x="657" y="116"/>
                    <a:pt x="632" y="116"/>
                  </a:cubicBezTo>
                  <a:cubicBezTo>
                    <a:pt x="560" y="92"/>
                    <a:pt x="511" y="68"/>
                    <a:pt x="438" y="43"/>
                  </a:cubicBezTo>
                  <a:close/>
                  <a:moveTo>
                    <a:pt x="778" y="195"/>
                  </a:moveTo>
                  <a:cubicBezTo>
                    <a:pt x="766" y="195"/>
                    <a:pt x="754" y="201"/>
                    <a:pt x="754" y="213"/>
                  </a:cubicBezTo>
                  <a:cubicBezTo>
                    <a:pt x="730" y="238"/>
                    <a:pt x="730" y="262"/>
                    <a:pt x="754" y="286"/>
                  </a:cubicBezTo>
                  <a:cubicBezTo>
                    <a:pt x="803" y="311"/>
                    <a:pt x="851" y="359"/>
                    <a:pt x="875" y="384"/>
                  </a:cubicBezTo>
                  <a:cubicBezTo>
                    <a:pt x="900" y="408"/>
                    <a:pt x="900" y="408"/>
                    <a:pt x="924" y="408"/>
                  </a:cubicBezTo>
                  <a:lnTo>
                    <a:pt x="973" y="408"/>
                  </a:lnTo>
                  <a:cubicBezTo>
                    <a:pt x="973" y="384"/>
                    <a:pt x="973" y="359"/>
                    <a:pt x="973" y="335"/>
                  </a:cubicBezTo>
                  <a:cubicBezTo>
                    <a:pt x="924" y="286"/>
                    <a:pt x="875" y="238"/>
                    <a:pt x="803" y="213"/>
                  </a:cubicBezTo>
                  <a:cubicBezTo>
                    <a:pt x="803" y="201"/>
                    <a:pt x="790" y="195"/>
                    <a:pt x="778" y="195"/>
                  </a:cubicBezTo>
                  <a:close/>
                  <a:moveTo>
                    <a:pt x="1033" y="438"/>
                  </a:moveTo>
                  <a:cubicBezTo>
                    <a:pt x="1021" y="438"/>
                    <a:pt x="1009" y="444"/>
                    <a:pt x="997" y="456"/>
                  </a:cubicBezTo>
                  <a:cubicBezTo>
                    <a:pt x="973" y="456"/>
                    <a:pt x="973" y="505"/>
                    <a:pt x="997" y="529"/>
                  </a:cubicBezTo>
                  <a:cubicBezTo>
                    <a:pt x="1021" y="578"/>
                    <a:pt x="1045" y="626"/>
                    <a:pt x="1070" y="675"/>
                  </a:cubicBezTo>
                  <a:cubicBezTo>
                    <a:pt x="1070" y="699"/>
                    <a:pt x="1094" y="724"/>
                    <a:pt x="1118" y="724"/>
                  </a:cubicBezTo>
                  <a:lnTo>
                    <a:pt x="1118" y="699"/>
                  </a:lnTo>
                  <a:cubicBezTo>
                    <a:pt x="1143" y="675"/>
                    <a:pt x="1167" y="651"/>
                    <a:pt x="1143" y="626"/>
                  </a:cubicBezTo>
                  <a:cubicBezTo>
                    <a:pt x="1118" y="578"/>
                    <a:pt x="1094" y="505"/>
                    <a:pt x="1070" y="456"/>
                  </a:cubicBezTo>
                  <a:cubicBezTo>
                    <a:pt x="1058" y="444"/>
                    <a:pt x="1045" y="438"/>
                    <a:pt x="1033" y="438"/>
                  </a:cubicBezTo>
                  <a:close/>
                  <a:moveTo>
                    <a:pt x="1143" y="796"/>
                  </a:moveTo>
                  <a:cubicBezTo>
                    <a:pt x="1118" y="821"/>
                    <a:pt x="1118" y="845"/>
                    <a:pt x="1118" y="869"/>
                  </a:cubicBezTo>
                  <a:cubicBezTo>
                    <a:pt x="1118" y="918"/>
                    <a:pt x="1143" y="991"/>
                    <a:pt x="1143" y="991"/>
                  </a:cubicBezTo>
                  <a:lnTo>
                    <a:pt x="1143" y="1039"/>
                  </a:lnTo>
                  <a:cubicBezTo>
                    <a:pt x="1143" y="1064"/>
                    <a:pt x="1167" y="1088"/>
                    <a:pt x="1191" y="1088"/>
                  </a:cubicBezTo>
                  <a:cubicBezTo>
                    <a:pt x="1215" y="1088"/>
                    <a:pt x="1240" y="1064"/>
                    <a:pt x="1240" y="1039"/>
                  </a:cubicBezTo>
                  <a:cubicBezTo>
                    <a:pt x="1240" y="1015"/>
                    <a:pt x="1240" y="1015"/>
                    <a:pt x="1240" y="991"/>
                  </a:cubicBezTo>
                  <a:cubicBezTo>
                    <a:pt x="1215" y="942"/>
                    <a:pt x="1215" y="894"/>
                    <a:pt x="1215" y="845"/>
                  </a:cubicBezTo>
                  <a:cubicBezTo>
                    <a:pt x="1191" y="821"/>
                    <a:pt x="1167" y="796"/>
                    <a:pt x="1143" y="796"/>
                  </a:cubicBezTo>
                  <a:close/>
                  <a:moveTo>
                    <a:pt x="1191" y="1185"/>
                  </a:moveTo>
                  <a:cubicBezTo>
                    <a:pt x="1167" y="1185"/>
                    <a:pt x="1143" y="1209"/>
                    <a:pt x="1143" y="1234"/>
                  </a:cubicBezTo>
                  <a:cubicBezTo>
                    <a:pt x="1143" y="1282"/>
                    <a:pt x="1143" y="1355"/>
                    <a:pt x="1118" y="1404"/>
                  </a:cubicBezTo>
                  <a:cubicBezTo>
                    <a:pt x="1118" y="1428"/>
                    <a:pt x="1143" y="1452"/>
                    <a:pt x="1167" y="1452"/>
                  </a:cubicBezTo>
                  <a:cubicBezTo>
                    <a:pt x="1191" y="1452"/>
                    <a:pt x="1215" y="1452"/>
                    <a:pt x="1215" y="1428"/>
                  </a:cubicBezTo>
                  <a:cubicBezTo>
                    <a:pt x="1215" y="1355"/>
                    <a:pt x="1240" y="1307"/>
                    <a:pt x="1240" y="1234"/>
                  </a:cubicBezTo>
                  <a:cubicBezTo>
                    <a:pt x="1240" y="1209"/>
                    <a:pt x="1215" y="1185"/>
                    <a:pt x="1191" y="1185"/>
                  </a:cubicBezTo>
                  <a:close/>
                  <a:moveTo>
                    <a:pt x="1107" y="1549"/>
                  </a:moveTo>
                  <a:cubicBezTo>
                    <a:pt x="1093" y="1549"/>
                    <a:pt x="1078" y="1557"/>
                    <a:pt x="1070" y="1574"/>
                  </a:cubicBezTo>
                  <a:cubicBezTo>
                    <a:pt x="1045" y="1622"/>
                    <a:pt x="997" y="1695"/>
                    <a:pt x="973" y="1744"/>
                  </a:cubicBezTo>
                  <a:cubicBezTo>
                    <a:pt x="948" y="1744"/>
                    <a:pt x="948" y="1792"/>
                    <a:pt x="973" y="1792"/>
                  </a:cubicBezTo>
                  <a:lnTo>
                    <a:pt x="1045" y="1792"/>
                  </a:lnTo>
                  <a:cubicBezTo>
                    <a:pt x="1094" y="1744"/>
                    <a:pt x="1118" y="1671"/>
                    <a:pt x="1143" y="1622"/>
                  </a:cubicBezTo>
                  <a:cubicBezTo>
                    <a:pt x="1158" y="1575"/>
                    <a:pt x="1133" y="1549"/>
                    <a:pt x="1107" y="1549"/>
                  </a:cubicBezTo>
                  <a:close/>
                  <a:moveTo>
                    <a:pt x="438" y="1792"/>
                  </a:moveTo>
                  <a:cubicBezTo>
                    <a:pt x="394" y="1792"/>
                    <a:pt x="390" y="1893"/>
                    <a:pt x="426" y="1893"/>
                  </a:cubicBezTo>
                  <a:cubicBezTo>
                    <a:pt x="430" y="1893"/>
                    <a:pt x="434" y="1892"/>
                    <a:pt x="438" y="1890"/>
                  </a:cubicBezTo>
                  <a:lnTo>
                    <a:pt x="632" y="1890"/>
                  </a:lnTo>
                  <a:cubicBezTo>
                    <a:pt x="657" y="1890"/>
                    <a:pt x="681" y="1890"/>
                    <a:pt x="681" y="1841"/>
                  </a:cubicBezTo>
                  <a:cubicBezTo>
                    <a:pt x="681" y="1817"/>
                    <a:pt x="657" y="1817"/>
                    <a:pt x="632" y="1792"/>
                  </a:cubicBezTo>
                  <a:close/>
                  <a:moveTo>
                    <a:pt x="244" y="1841"/>
                  </a:moveTo>
                  <a:cubicBezTo>
                    <a:pt x="171" y="1865"/>
                    <a:pt x="98" y="1914"/>
                    <a:pt x="74" y="1963"/>
                  </a:cubicBezTo>
                  <a:cubicBezTo>
                    <a:pt x="49" y="1987"/>
                    <a:pt x="49" y="2011"/>
                    <a:pt x="74" y="2011"/>
                  </a:cubicBezTo>
                  <a:cubicBezTo>
                    <a:pt x="74" y="2023"/>
                    <a:pt x="74" y="2029"/>
                    <a:pt x="77" y="2029"/>
                  </a:cubicBezTo>
                  <a:cubicBezTo>
                    <a:pt x="80" y="2029"/>
                    <a:pt x="86" y="2023"/>
                    <a:pt x="98" y="2011"/>
                  </a:cubicBezTo>
                  <a:cubicBezTo>
                    <a:pt x="98" y="2023"/>
                    <a:pt x="104" y="2029"/>
                    <a:pt x="110" y="2029"/>
                  </a:cubicBezTo>
                  <a:cubicBezTo>
                    <a:pt x="116" y="2029"/>
                    <a:pt x="122" y="2023"/>
                    <a:pt x="122" y="2011"/>
                  </a:cubicBezTo>
                  <a:cubicBezTo>
                    <a:pt x="171" y="1987"/>
                    <a:pt x="220" y="1938"/>
                    <a:pt x="268" y="1938"/>
                  </a:cubicBezTo>
                  <a:cubicBezTo>
                    <a:pt x="292" y="1938"/>
                    <a:pt x="317" y="1914"/>
                    <a:pt x="292" y="1865"/>
                  </a:cubicBezTo>
                  <a:cubicBezTo>
                    <a:pt x="292" y="1841"/>
                    <a:pt x="268" y="1841"/>
                    <a:pt x="244" y="1841"/>
                  </a:cubicBezTo>
                  <a:close/>
                  <a:moveTo>
                    <a:pt x="803" y="1841"/>
                  </a:moveTo>
                  <a:cubicBezTo>
                    <a:pt x="778" y="1841"/>
                    <a:pt x="754" y="1841"/>
                    <a:pt x="754" y="1865"/>
                  </a:cubicBezTo>
                  <a:cubicBezTo>
                    <a:pt x="754" y="1890"/>
                    <a:pt x="754" y="1914"/>
                    <a:pt x="778" y="1938"/>
                  </a:cubicBezTo>
                  <a:lnTo>
                    <a:pt x="705" y="1987"/>
                  </a:lnTo>
                  <a:cubicBezTo>
                    <a:pt x="681" y="2011"/>
                    <a:pt x="681" y="2035"/>
                    <a:pt x="705" y="2060"/>
                  </a:cubicBezTo>
                  <a:lnTo>
                    <a:pt x="754" y="2060"/>
                  </a:lnTo>
                  <a:cubicBezTo>
                    <a:pt x="754" y="2060"/>
                    <a:pt x="754" y="2060"/>
                    <a:pt x="754" y="2035"/>
                  </a:cubicBezTo>
                  <a:cubicBezTo>
                    <a:pt x="803" y="2011"/>
                    <a:pt x="827" y="1987"/>
                    <a:pt x="875" y="1938"/>
                  </a:cubicBezTo>
                  <a:lnTo>
                    <a:pt x="948" y="1963"/>
                  </a:lnTo>
                  <a:cubicBezTo>
                    <a:pt x="955" y="1970"/>
                    <a:pt x="963" y="1973"/>
                    <a:pt x="970" y="1973"/>
                  </a:cubicBezTo>
                  <a:cubicBezTo>
                    <a:pt x="987" y="1973"/>
                    <a:pt x="1004" y="1955"/>
                    <a:pt x="1021" y="1938"/>
                  </a:cubicBezTo>
                  <a:cubicBezTo>
                    <a:pt x="1021" y="1914"/>
                    <a:pt x="997" y="1890"/>
                    <a:pt x="997" y="1890"/>
                  </a:cubicBezTo>
                  <a:lnTo>
                    <a:pt x="900" y="1841"/>
                  </a:lnTo>
                  <a:close/>
                  <a:moveTo>
                    <a:pt x="1143" y="1993"/>
                  </a:moveTo>
                  <a:cubicBezTo>
                    <a:pt x="1130" y="1993"/>
                    <a:pt x="1118" y="1999"/>
                    <a:pt x="1118" y="2011"/>
                  </a:cubicBezTo>
                  <a:cubicBezTo>
                    <a:pt x="1094" y="2035"/>
                    <a:pt x="1094" y="2060"/>
                    <a:pt x="1118" y="2084"/>
                  </a:cubicBezTo>
                  <a:cubicBezTo>
                    <a:pt x="1167" y="2108"/>
                    <a:pt x="1191" y="2157"/>
                    <a:pt x="1240" y="2205"/>
                  </a:cubicBezTo>
                  <a:cubicBezTo>
                    <a:pt x="1240" y="2205"/>
                    <a:pt x="1264" y="2205"/>
                    <a:pt x="1264" y="2230"/>
                  </a:cubicBezTo>
                  <a:lnTo>
                    <a:pt x="1313" y="2230"/>
                  </a:lnTo>
                  <a:cubicBezTo>
                    <a:pt x="1337" y="2205"/>
                    <a:pt x="1337" y="2181"/>
                    <a:pt x="1313" y="2157"/>
                  </a:cubicBezTo>
                  <a:cubicBezTo>
                    <a:pt x="1264" y="2108"/>
                    <a:pt x="1215" y="2060"/>
                    <a:pt x="1167" y="2011"/>
                  </a:cubicBezTo>
                  <a:cubicBezTo>
                    <a:pt x="1167" y="1999"/>
                    <a:pt x="1155" y="1993"/>
                    <a:pt x="1143" y="1993"/>
                  </a:cubicBezTo>
                  <a:close/>
                  <a:moveTo>
                    <a:pt x="585" y="2074"/>
                  </a:moveTo>
                  <a:cubicBezTo>
                    <a:pt x="576" y="2074"/>
                    <a:pt x="567" y="2077"/>
                    <a:pt x="560" y="2084"/>
                  </a:cubicBezTo>
                  <a:cubicBezTo>
                    <a:pt x="511" y="2108"/>
                    <a:pt x="462" y="2133"/>
                    <a:pt x="414" y="2157"/>
                  </a:cubicBezTo>
                  <a:cubicBezTo>
                    <a:pt x="365" y="2157"/>
                    <a:pt x="365" y="2230"/>
                    <a:pt x="414" y="2254"/>
                  </a:cubicBezTo>
                  <a:lnTo>
                    <a:pt x="438" y="2230"/>
                  </a:lnTo>
                  <a:cubicBezTo>
                    <a:pt x="487" y="2205"/>
                    <a:pt x="560" y="2181"/>
                    <a:pt x="608" y="2157"/>
                  </a:cubicBezTo>
                  <a:cubicBezTo>
                    <a:pt x="632" y="2157"/>
                    <a:pt x="632" y="2133"/>
                    <a:pt x="632" y="2108"/>
                  </a:cubicBezTo>
                  <a:cubicBezTo>
                    <a:pt x="632" y="2091"/>
                    <a:pt x="608" y="2074"/>
                    <a:pt x="585" y="2074"/>
                  </a:cubicBezTo>
                  <a:close/>
                  <a:moveTo>
                    <a:pt x="49" y="2108"/>
                  </a:moveTo>
                  <a:cubicBezTo>
                    <a:pt x="25" y="2133"/>
                    <a:pt x="1" y="2157"/>
                    <a:pt x="25" y="2181"/>
                  </a:cubicBezTo>
                  <a:cubicBezTo>
                    <a:pt x="74" y="2230"/>
                    <a:pt x="147" y="2278"/>
                    <a:pt x="220" y="2278"/>
                  </a:cubicBezTo>
                  <a:lnTo>
                    <a:pt x="244" y="2278"/>
                  </a:lnTo>
                  <a:cubicBezTo>
                    <a:pt x="244" y="2278"/>
                    <a:pt x="268" y="2254"/>
                    <a:pt x="268" y="2230"/>
                  </a:cubicBezTo>
                  <a:cubicBezTo>
                    <a:pt x="268" y="2205"/>
                    <a:pt x="244" y="2181"/>
                    <a:pt x="220" y="2181"/>
                  </a:cubicBezTo>
                  <a:cubicBezTo>
                    <a:pt x="195" y="2181"/>
                    <a:pt x="122" y="2181"/>
                    <a:pt x="98" y="2133"/>
                  </a:cubicBezTo>
                  <a:cubicBezTo>
                    <a:pt x="98" y="2108"/>
                    <a:pt x="74" y="2108"/>
                    <a:pt x="49" y="2108"/>
                  </a:cubicBezTo>
                  <a:close/>
                  <a:moveTo>
                    <a:pt x="1361" y="2278"/>
                  </a:moveTo>
                  <a:cubicBezTo>
                    <a:pt x="1337" y="2303"/>
                    <a:pt x="1313" y="2327"/>
                    <a:pt x="1337" y="2351"/>
                  </a:cubicBezTo>
                  <a:cubicBezTo>
                    <a:pt x="1337" y="2400"/>
                    <a:pt x="1361" y="2448"/>
                    <a:pt x="1361" y="2521"/>
                  </a:cubicBezTo>
                  <a:cubicBezTo>
                    <a:pt x="1361" y="2546"/>
                    <a:pt x="1386" y="2570"/>
                    <a:pt x="1410" y="2570"/>
                  </a:cubicBezTo>
                  <a:cubicBezTo>
                    <a:pt x="1434" y="2570"/>
                    <a:pt x="1458" y="2546"/>
                    <a:pt x="1458" y="2521"/>
                  </a:cubicBezTo>
                  <a:cubicBezTo>
                    <a:pt x="1458" y="2448"/>
                    <a:pt x="1434" y="2375"/>
                    <a:pt x="1410" y="2327"/>
                  </a:cubicBezTo>
                  <a:cubicBezTo>
                    <a:pt x="1410" y="2303"/>
                    <a:pt x="1361" y="2278"/>
                    <a:pt x="1361" y="2278"/>
                  </a:cubicBezTo>
                  <a:close/>
                  <a:moveTo>
                    <a:pt x="1402" y="2657"/>
                  </a:moveTo>
                  <a:cubicBezTo>
                    <a:pt x="1383" y="2657"/>
                    <a:pt x="1378" y="2674"/>
                    <a:pt x="1361" y="2691"/>
                  </a:cubicBezTo>
                  <a:cubicBezTo>
                    <a:pt x="1361" y="2764"/>
                    <a:pt x="1337" y="2813"/>
                    <a:pt x="1313" y="2861"/>
                  </a:cubicBezTo>
                  <a:cubicBezTo>
                    <a:pt x="1313" y="2886"/>
                    <a:pt x="1337" y="2910"/>
                    <a:pt x="1361" y="2934"/>
                  </a:cubicBezTo>
                  <a:cubicBezTo>
                    <a:pt x="1386" y="2934"/>
                    <a:pt x="1410" y="2934"/>
                    <a:pt x="1410" y="2910"/>
                  </a:cubicBezTo>
                  <a:cubicBezTo>
                    <a:pt x="1434" y="2837"/>
                    <a:pt x="1458" y="2764"/>
                    <a:pt x="1458" y="2716"/>
                  </a:cubicBezTo>
                  <a:cubicBezTo>
                    <a:pt x="1458" y="2691"/>
                    <a:pt x="1458" y="2667"/>
                    <a:pt x="1434" y="2667"/>
                  </a:cubicBezTo>
                  <a:cubicBezTo>
                    <a:pt x="1420" y="2660"/>
                    <a:pt x="1410" y="2657"/>
                    <a:pt x="1402" y="2657"/>
                  </a:cubicBezTo>
                  <a:close/>
                  <a:moveTo>
                    <a:pt x="1288" y="3021"/>
                  </a:moveTo>
                  <a:cubicBezTo>
                    <a:pt x="1272" y="3021"/>
                    <a:pt x="1256" y="3031"/>
                    <a:pt x="1240" y="3031"/>
                  </a:cubicBezTo>
                  <a:lnTo>
                    <a:pt x="1167" y="3201"/>
                  </a:lnTo>
                  <a:cubicBezTo>
                    <a:pt x="1143" y="3226"/>
                    <a:pt x="1167" y="3250"/>
                    <a:pt x="1191" y="3274"/>
                  </a:cubicBezTo>
                  <a:cubicBezTo>
                    <a:pt x="1215" y="3274"/>
                    <a:pt x="1240" y="3274"/>
                    <a:pt x="1240" y="3250"/>
                  </a:cubicBezTo>
                  <a:cubicBezTo>
                    <a:pt x="1264" y="3201"/>
                    <a:pt x="1313" y="3153"/>
                    <a:pt x="1337" y="3080"/>
                  </a:cubicBezTo>
                  <a:cubicBezTo>
                    <a:pt x="1337" y="3056"/>
                    <a:pt x="1337" y="3031"/>
                    <a:pt x="1313" y="3031"/>
                  </a:cubicBezTo>
                  <a:cubicBezTo>
                    <a:pt x="1305" y="3023"/>
                    <a:pt x="1296" y="3021"/>
                    <a:pt x="1288" y="3021"/>
                  </a:cubicBezTo>
                  <a:close/>
                  <a:moveTo>
                    <a:pt x="1124" y="3351"/>
                  </a:moveTo>
                  <a:cubicBezTo>
                    <a:pt x="1112" y="3351"/>
                    <a:pt x="1101" y="3357"/>
                    <a:pt x="1094" y="3371"/>
                  </a:cubicBezTo>
                  <a:cubicBezTo>
                    <a:pt x="1045" y="3444"/>
                    <a:pt x="1021" y="3493"/>
                    <a:pt x="997" y="3542"/>
                  </a:cubicBezTo>
                  <a:cubicBezTo>
                    <a:pt x="973" y="3542"/>
                    <a:pt x="973" y="3566"/>
                    <a:pt x="997" y="3590"/>
                  </a:cubicBezTo>
                  <a:lnTo>
                    <a:pt x="1070" y="3590"/>
                  </a:lnTo>
                  <a:cubicBezTo>
                    <a:pt x="1094" y="3542"/>
                    <a:pt x="1143" y="3493"/>
                    <a:pt x="1167" y="3420"/>
                  </a:cubicBezTo>
                  <a:cubicBezTo>
                    <a:pt x="1184" y="3386"/>
                    <a:pt x="1153" y="3351"/>
                    <a:pt x="1124" y="3351"/>
                  </a:cubicBezTo>
                  <a:close/>
                  <a:moveTo>
                    <a:pt x="705" y="3566"/>
                  </a:moveTo>
                  <a:cubicBezTo>
                    <a:pt x="632" y="3566"/>
                    <a:pt x="560" y="3590"/>
                    <a:pt x="511" y="3639"/>
                  </a:cubicBezTo>
                  <a:cubicBezTo>
                    <a:pt x="487" y="3639"/>
                    <a:pt x="487" y="3687"/>
                    <a:pt x="511" y="3687"/>
                  </a:cubicBezTo>
                  <a:cubicBezTo>
                    <a:pt x="511" y="3699"/>
                    <a:pt x="511" y="3705"/>
                    <a:pt x="514" y="3705"/>
                  </a:cubicBezTo>
                  <a:cubicBezTo>
                    <a:pt x="517" y="3705"/>
                    <a:pt x="523" y="3699"/>
                    <a:pt x="535" y="3687"/>
                  </a:cubicBezTo>
                  <a:cubicBezTo>
                    <a:pt x="535" y="3687"/>
                    <a:pt x="535" y="3712"/>
                    <a:pt x="560" y="3712"/>
                  </a:cubicBezTo>
                  <a:cubicBezTo>
                    <a:pt x="608" y="3663"/>
                    <a:pt x="657" y="3663"/>
                    <a:pt x="705" y="3663"/>
                  </a:cubicBezTo>
                  <a:cubicBezTo>
                    <a:pt x="730" y="3663"/>
                    <a:pt x="754" y="3639"/>
                    <a:pt x="754" y="3614"/>
                  </a:cubicBezTo>
                  <a:cubicBezTo>
                    <a:pt x="754" y="3590"/>
                    <a:pt x="730" y="3566"/>
                    <a:pt x="705" y="3566"/>
                  </a:cubicBezTo>
                  <a:close/>
                  <a:moveTo>
                    <a:pt x="900" y="3590"/>
                  </a:moveTo>
                  <a:cubicBezTo>
                    <a:pt x="875" y="3590"/>
                    <a:pt x="851" y="3614"/>
                    <a:pt x="851" y="3639"/>
                  </a:cubicBezTo>
                  <a:cubicBezTo>
                    <a:pt x="827" y="3639"/>
                    <a:pt x="851" y="3663"/>
                    <a:pt x="851" y="3687"/>
                  </a:cubicBezTo>
                  <a:cubicBezTo>
                    <a:pt x="827" y="3736"/>
                    <a:pt x="778" y="3760"/>
                    <a:pt x="730" y="3809"/>
                  </a:cubicBezTo>
                  <a:cubicBezTo>
                    <a:pt x="730" y="3833"/>
                    <a:pt x="730" y="3857"/>
                    <a:pt x="730" y="3882"/>
                  </a:cubicBezTo>
                  <a:lnTo>
                    <a:pt x="803" y="3882"/>
                  </a:lnTo>
                  <a:cubicBezTo>
                    <a:pt x="851" y="3833"/>
                    <a:pt x="900" y="3784"/>
                    <a:pt x="948" y="3736"/>
                  </a:cubicBezTo>
                  <a:cubicBezTo>
                    <a:pt x="948" y="3736"/>
                    <a:pt x="948" y="3712"/>
                    <a:pt x="948" y="3712"/>
                  </a:cubicBezTo>
                  <a:cubicBezTo>
                    <a:pt x="973" y="3712"/>
                    <a:pt x="1021" y="3736"/>
                    <a:pt x="1045" y="3736"/>
                  </a:cubicBezTo>
                  <a:cubicBezTo>
                    <a:pt x="1053" y="3743"/>
                    <a:pt x="1060" y="3746"/>
                    <a:pt x="1067" y="3746"/>
                  </a:cubicBezTo>
                  <a:cubicBezTo>
                    <a:pt x="1084" y="3746"/>
                    <a:pt x="1101" y="3729"/>
                    <a:pt x="1118" y="3712"/>
                  </a:cubicBezTo>
                  <a:cubicBezTo>
                    <a:pt x="1118" y="3712"/>
                    <a:pt x="1118" y="3663"/>
                    <a:pt x="1094" y="3663"/>
                  </a:cubicBezTo>
                  <a:cubicBezTo>
                    <a:pt x="1021" y="3639"/>
                    <a:pt x="973" y="3614"/>
                    <a:pt x="900" y="3590"/>
                  </a:cubicBezTo>
                  <a:close/>
                  <a:moveTo>
                    <a:pt x="1231" y="3742"/>
                  </a:moveTo>
                  <a:cubicBezTo>
                    <a:pt x="1222" y="3742"/>
                    <a:pt x="1215" y="3748"/>
                    <a:pt x="1215" y="3760"/>
                  </a:cubicBezTo>
                  <a:cubicBezTo>
                    <a:pt x="1191" y="3784"/>
                    <a:pt x="1191" y="3809"/>
                    <a:pt x="1215" y="3833"/>
                  </a:cubicBezTo>
                  <a:cubicBezTo>
                    <a:pt x="1264" y="3857"/>
                    <a:pt x="1313" y="3882"/>
                    <a:pt x="1361" y="3930"/>
                  </a:cubicBezTo>
                  <a:lnTo>
                    <a:pt x="1386" y="3930"/>
                  </a:lnTo>
                  <a:cubicBezTo>
                    <a:pt x="1386" y="3930"/>
                    <a:pt x="1396" y="3941"/>
                    <a:pt x="1411" y="3941"/>
                  </a:cubicBezTo>
                  <a:cubicBezTo>
                    <a:pt x="1418" y="3941"/>
                    <a:pt x="1426" y="3938"/>
                    <a:pt x="1434" y="3930"/>
                  </a:cubicBezTo>
                  <a:cubicBezTo>
                    <a:pt x="1434" y="3930"/>
                    <a:pt x="1434" y="3882"/>
                    <a:pt x="1434" y="3882"/>
                  </a:cubicBezTo>
                  <a:cubicBezTo>
                    <a:pt x="1386" y="3833"/>
                    <a:pt x="1313" y="3784"/>
                    <a:pt x="1264" y="3760"/>
                  </a:cubicBezTo>
                  <a:cubicBezTo>
                    <a:pt x="1252" y="3748"/>
                    <a:pt x="1240" y="3742"/>
                    <a:pt x="1231" y="3742"/>
                  </a:cubicBezTo>
                  <a:close/>
                  <a:moveTo>
                    <a:pt x="462" y="3784"/>
                  </a:moveTo>
                  <a:cubicBezTo>
                    <a:pt x="438" y="3784"/>
                    <a:pt x="414" y="3809"/>
                    <a:pt x="438" y="3833"/>
                  </a:cubicBezTo>
                  <a:cubicBezTo>
                    <a:pt x="438" y="3906"/>
                    <a:pt x="487" y="3979"/>
                    <a:pt x="584" y="3979"/>
                  </a:cubicBezTo>
                  <a:lnTo>
                    <a:pt x="608" y="3979"/>
                  </a:lnTo>
                  <a:cubicBezTo>
                    <a:pt x="632" y="3979"/>
                    <a:pt x="657" y="3954"/>
                    <a:pt x="657" y="3906"/>
                  </a:cubicBezTo>
                  <a:cubicBezTo>
                    <a:pt x="632" y="3882"/>
                    <a:pt x="608" y="3882"/>
                    <a:pt x="584" y="3882"/>
                  </a:cubicBezTo>
                  <a:cubicBezTo>
                    <a:pt x="560" y="3882"/>
                    <a:pt x="511" y="3882"/>
                    <a:pt x="511" y="3809"/>
                  </a:cubicBezTo>
                  <a:cubicBezTo>
                    <a:pt x="511" y="3784"/>
                    <a:pt x="487" y="3784"/>
                    <a:pt x="462" y="3784"/>
                  </a:cubicBezTo>
                  <a:close/>
                  <a:moveTo>
                    <a:pt x="1520" y="3963"/>
                  </a:moveTo>
                  <a:cubicBezTo>
                    <a:pt x="1480" y="3963"/>
                    <a:pt x="1445" y="4014"/>
                    <a:pt x="1483" y="4052"/>
                  </a:cubicBezTo>
                  <a:cubicBezTo>
                    <a:pt x="1507" y="4100"/>
                    <a:pt x="1556" y="4149"/>
                    <a:pt x="1580" y="4197"/>
                  </a:cubicBezTo>
                  <a:cubicBezTo>
                    <a:pt x="1604" y="4197"/>
                    <a:pt x="1604" y="4222"/>
                    <a:pt x="1628" y="4222"/>
                  </a:cubicBezTo>
                  <a:lnTo>
                    <a:pt x="1628" y="4197"/>
                  </a:lnTo>
                  <a:lnTo>
                    <a:pt x="1653" y="4197"/>
                  </a:lnTo>
                  <a:cubicBezTo>
                    <a:pt x="1677" y="4197"/>
                    <a:pt x="1677" y="4173"/>
                    <a:pt x="1677" y="4149"/>
                  </a:cubicBezTo>
                  <a:cubicBezTo>
                    <a:pt x="1628" y="4100"/>
                    <a:pt x="1604" y="4027"/>
                    <a:pt x="1556" y="3979"/>
                  </a:cubicBezTo>
                  <a:cubicBezTo>
                    <a:pt x="1544" y="3967"/>
                    <a:pt x="1532" y="3963"/>
                    <a:pt x="1520" y="3963"/>
                  </a:cubicBezTo>
                  <a:close/>
                  <a:moveTo>
                    <a:pt x="1722" y="4285"/>
                  </a:moveTo>
                  <a:cubicBezTo>
                    <a:pt x="1716" y="4285"/>
                    <a:pt x="1708" y="4287"/>
                    <a:pt x="1701" y="4295"/>
                  </a:cubicBezTo>
                  <a:cubicBezTo>
                    <a:pt x="1677" y="4295"/>
                    <a:pt x="1653" y="4319"/>
                    <a:pt x="1677" y="4343"/>
                  </a:cubicBezTo>
                  <a:cubicBezTo>
                    <a:pt x="1701" y="4416"/>
                    <a:pt x="1726" y="4465"/>
                    <a:pt x="1726" y="4513"/>
                  </a:cubicBezTo>
                  <a:cubicBezTo>
                    <a:pt x="1726" y="4537"/>
                    <a:pt x="1750" y="4562"/>
                    <a:pt x="1774" y="4562"/>
                  </a:cubicBezTo>
                  <a:cubicBezTo>
                    <a:pt x="1799" y="4562"/>
                    <a:pt x="1823" y="4513"/>
                    <a:pt x="1823" y="4489"/>
                  </a:cubicBezTo>
                  <a:cubicBezTo>
                    <a:pt x="1799" y="4440"/>
                    <a:pt x="1774" y="4367"/>
                    <a:pt x="1750" y="4319"/>
                  </a:cubicBezTo>
                  <a:cubicBezTo>
                    <a:pt x="1750" y="4302"/>
                    <a:pt x="1738" y="4285"/>
                    <a:pt x="1722" y="4285"/>
                  </a:cubicBezTo>
                  <a:close/>
                  <a:moveTo>
                    <a:pt x="1799" y="4635"/>
                  </a:moveTo>
                  <a:cubicBezTo>
                    <a:pt x="1774" y="4659"/>
                    <a:pt x="1750" y="4683"/>
                    <a:pt x="1750" y="4708"/>
                  </a:cubicBezTo>
                  <a:lnTo>
                    <a:pt x="1750" y="4780"/>
                  </a:lnTo>
                  <a:lnTo>
                    <a:pt x="1750" y="4878"/>
                  </a:lnTo>
                  <a:cubicBezTo>
                    <a:pt x="1750" y="4902"/>
                    <a:pt x="1774" y="4926"/>
                    <a:pt x="1799" y="4926"/>
                  </a:cubicBezTo>
                  <a:cubicBezTo>
                    <a:pt x="1823" y="4926"/>
                    <a:pt x="1847" y="4902"/>
                    <a:pt x="1847" y="4878"/>
                  </a:cubicBezTo>
                  <a:lnTo>
                    <a:pt x="1847" y="4780"/>
                  </a:lnTo>
                  <a:lnTo>
                    <a:pt x="1847" y="4683"/>
                  </a:lnTo>
                  <a:cubicBezTo>
                    <a:pt x="1847" y="4659"/>
                    <a:pt x="1823" y="4635"/>
                    <a:pt x="1799" y="4635"/>
                  </a:cubicBezTo>
                  <a:close/>
                  <a:moveTo>
                    <a:pt x="1799" y="5023"/>
                  </a:moveTo>
                  <a:cubicBezTo>
                    <a:pt x="1774" y="5023"/>
                    <a:pt x="1750" y="5023"/>
                    <a:pt x="1750" y="5048"/>
                  </a:cubicBezTo>
                  <a:cubicBezTo>
                    <a:pt x="1726" y="5096"/>
                    <a:pt x="1726" y="5145"/>
                    <a:pt x="1726" y="5169"/>
                  </a:cubicBezTo>
                  <a:cubicBezTo>
                    <a:pt x="1701" y="5193"/>
                    <a:pt x="1726" y="5218"/>
                    <a:pt x="1750" y="5242"/>
                  </a:cubicBezTo>
                  <a:cubicBezTo>
                    <a:pt x="1774" y="5242"/>
                    <a:pt x="1799" y="5218"/>
                    <a:pt x="1799" y="5193"/>
                  </a:cubicBezTo>
                  <a:cubicBezTo>
                    <a:pt x="1823" y="5169"/>
                    <a:pt x="1823" y="5121"/>
                    <a:pt x="1823" y="5072"/>
                  </a:cubicBezTo>
                  <a:cubicBezTo>
                    <a:pt x="1847" y="5048"/>
                    <a:pt x="1823" y="5023"/>
                    <a:pt x="1799" y="50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7" name="Google Shape;209;p6"/>
          <p:cNvGrpSpPr>
            <a:grpSpLocks/>
          </p:cNvGrpSpPr>
          <p:nvPr/>
        </p:nvGrpSpPr>
        <p:grpSpPr bwMode="auto">
          <a:xfrm flipH="1">
            <a:off x="11041063" y="5276850"/>
            <a:ext cx="944562" cy="1638300"/>
            <a:chOff x="-1056319" y="1385262"/>
            <a:chExt cx="212940" cy="369285"/>
          </a:xfrm>
        </p:grpSpPr>
        <p:sp>
          <p:nvSpPr>
            <p:cNvPr id="18" name="Google Shape;210;p6"/>
            <p:cNvSpPr/>
            <p:nvPr/>
          </p:nvSpPr>
          <p:spPr>
            <a:xfrm>
              <a:off x="-933207" y="1467564"/>
              <a:ext cx="27199" cy="279111"/>
            </a:xfrm>
            <a:custGeom>
              <a:avLst/>
              <a:gdLst/>
              <a:ahLst/>
              <a:cxnLst/>
              <a:rect l="l" t="t" r="r" b="b"/>
              <a:pathLst>
                <a:path w="705" h="7168" extrusionOk="0">
                  <a:moveTo>
                    <a:pt x="680" y="1"/>
                  </a:moveTo>
                  <a:cubicBezTo>
                    <a:pt x="656" y="1"/>
                    <a:pt x="632" y="25"/>
                    <a:pt x="632" y="50"/>
                  </a:cubicBezTo>
                  <a:cubicBezTo>
                    <a:pt x="608" y="292"/>
                    <a:pt x="0" y="6123"/>
                    <a:pt x="170" y="7119"/>
                  </a:cubicBezTo>
                  <a:cubicBezTo>
                    <a:pt x="170" y="7143"/>
                    <a:pt x="170" y="7167"/>
                    <a:pt x="195" y="7167"/>
                  </a:cubicBezTo>
                  <a:lnTo>
                    <a:pt x="219" y="7167"/>
                  </a:lnTo>
                  <a:cubicBezTo>
                    <a:pt x="243" y="7143"/>
                    <a:pt x="243" y="7119"/>
                    <a:pt x="243" y="7094"/>
                  </a:cubicBezTo>
                  <a:cubicBezTo>
                    <a:pt x="97" y="6123"/>
                    <a:pt x="705" y="122"/>
                    <a:pt x="705" y="74"/>
                  </a:cubicBezTo>
                  <a:cubicBezTo>
                    <a:pt x="705" y="25"/>
                    <a:pt x="705" y="25"/>
                    <a:pt x="6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" name="Google Shape;211;p6"/>
            <p:cNvSpPr/>
            <p:nvPr/>
          </p:nvSpPr>
          <p:spPr>
            <a:xfrm>
              <a:off x="-968280" y="1385262"/>
              <a:ext cx="124901" cy="123811"/>
            </a:xfrm>
            <a:custGeom>
              <a:avLst/>
              <a:gdLst/>
              <a:ahLst/>
              <a:cxnLst/>
              <a:rect l="l" t="t" r="r" b="b"/>
              <a:pathLst>
                <a:path w="3208" h="3183" extrusionOk="0">
                  <a:moveTo>
                    <a:pt x="1555" y="98"/>
                  </a:moveTo>
                  <a:cubicBezTo>
                    <a:pt x="1871" y="171"/>
                    <a:pt x="1871" y="705"/>
                    <a:pt x="1871" y="705"/>
                  </a:cubicBezTo>
                  <a:cubicBezTo>
                    <a:pt x="1871" y="729"/>
                    <a:pt x="1895" y="754"/>
                    <a:pt x="1920" y="754"/>
                  </a:cubicBezTo>
                  <a:cubicBezTo>
                    <a:pt x="1944" y="754"/>
                    <a:pt x="1968" y="754"/>
                    <a:pt x="1968" y="729"/>
                  </a:cubicBezTo>
                  <a:cubicBezTo>
                    <a:pt x="2065" y="535"/>
                    <a:pt x="2260" y="243"/>
                    <a:pt x="2381" y="243"/>
                  </a:cubicBezTo>
                  <a:cubicBezTo>
                    <a:pt x="2405" y="243"/>
                    <a:pt x="2430" y="243"/>
                    <a:pt x="2430" y="268"/>
                  </a:cubicBezTo>
                  <a:cubicBezTo>
                    <a:pt x="2600" y="389"/>
                    <a:pt x="2478" y="802"/>
                    <a:pt x="2405" y="948"/>
                  </a:cubicBezTo>
                  <a:cubicBezTo>
                    <a:pt x="2386" y="988"/>
                    <a:pt x="2414" y="1027"/>
                    <a:pt x="2452" y="1027"/>
                  </a:cubicBezTo>
                  <a:cubicBezTo>
                    <a:pt x="2460" y="1027"/>
                    <a:pt x="2469" y="1025"/>
                    <a:pt x="2478" y="1021"/>
                  </a:cubicBezTo>
                  <a:cubicBezTo>
                    <a:pt x="2600" y="972"/>
                    <a:pt x="2745" y="924"/>
                    <a:pt x="2891" y="924"/>
                  </a:cubicBezTo>
                  <a:cubicBezTo>
                    <a:pt x="2940" y="924"/>
                    <a:pt x="3013" y="924"/>
                    <a:pt x="3061" y="972"/>
                  </a:cubicBezTo>
                  <a:cubicBezTo>
                    <a:pt x="3061" y="972"/>
                    <a:pt x="3061" y="996"/>
                    <a:pt x="3061" y="996"/>
                  </a:cubicBezTo>
                  <a:cubicBezTo>
                    <a:pt x="3037" y="1142"/>
                    <a:pt x="2745" y="1409"/>
                    <a:pt x="2551" y="1580"/>
                  </a:cubicBezTo>
                  <a:cubicBezTo>
                    <a:pt x="2527" y="1580"/>
                    <a:pt x="2527" y="1604"/>
                    <a:pt x="2527" y="1628"/>
                  </a:cubicBezTo>
                  <a:cubicBezTo>
                    <a:pt x="2551" y="1628"/>
                    <a:pt x="2551" y="1652"/>
                    <a:pt x="2575" y="1652"/>
                  </a:cubicBezTo>
                  <a:cubicBezTo>
                    <a:pt x="2721" y="1652"/>
                    <a:pt x="3134" y="1725"/>
                    <a:pt x="3134" y="1920"/>
                  </a:cubicBezTo>
                  <a:cubicBezTo>
                    <a:pt x="3134" y="2114"/>
                    <a:pt x="2624" y="2163"/>
                    <a:pt x="2430" y="2163"/>
                  </a:cubicBezTo>
                  <a:cubicBezTo>
                    <a:pt x="2430" y="2163"/>
                    <a:pt x="2405" y="2163"/>
                    <a:pt x="2405" y="2187"/>
                  </a:cubicBezTo>
                  <a:cubicBezTo>
                    <a:pt x="2381" y="2211"/>
                    <a:pt x="2381" y="2211"/>
                    <a:pt x="2405" y="2235"/>
                  </a:cubicBezTo>
                  <a:cubicBezTo>
                    <a:pt x="2405" y="2235"/>
                    <a:pt x="2697" y="2551"/>
                    <a:pt x="2527" y="2794"/>
                  </a:cubicBezTo>
                  <a:cubicBezTo>
                    <a:pt x="2503" y="2818"/>
                    <a:pt x="2454" y="2843"/>
                    <a:pt x="2430" y="2843"/>
                  </a:cubicBezTo>
                  <a:cubicBezTo>
                    <a:pt x="2260" y="2843"/>
                    <a:pt x="1992" y="2503"/>
                    <a:pt x="1895" y="2381"/>
                  </a:cubicBezTo>
                  <a:cubicBezTo>
                    <a:pt x="1883" y="2369"/>
                    <a:pt x="1871" y="2363"/>
                    <a:pt x="1862" y="2363"/>
                  </a:cubicBezTo>
                  <a:cubicBezTo>
                    <a:pt x="1853" y="2363"/>
                    <a:pt x="1847" y="2369"/>
                    <a:pt x="1847" y="2381"/>
                  </a:cubicBezTo>
                  <a:cubicBezTo>
                    <a:pt x="1822" y="2381"/>
                    <a:pt x="1798" y="2405"/>
                    <a:pt x="1798" y="2430"/>
                  </a:cubicBezTo>
                  <a:cubicBezTo>
                    <a:pt x="1798" y="2430"/>
                    <a:pt x="1871" y="2964"/>
                    <a:pt x="1579" y="3086"/>
                  </a:cubicBezTo>
                  <a:lnTo>
                    <a:pt x="1507" y="3086"/>
                  </a:lnTo>
                  <a:cubicBezTo>
                    <a:pt x="1312" y="3086"/>
                    <a:pt x="1215" y="2624"/>
                    <a:pt x="1215" y="2454"/>
                  </a:cubicBezTo>
                  <a:cubicBezTo>
                    <a:pt x="1215" y="2430"/>
                    <a:pt x="1191" y="2430"/>
                    <a:pt x="1166" y="2430"/>
                  </a:cubicBezTo>
                  <a:cubicBezTo>
                    <a:pt x="1166" y="2430"/>
                    <a:pt x="1166" y="2454"/>
                    <a:pt x="1166" y="2454"/>
                  </a:cubicBezTo>
                  <a:cubicBezTo>
                    <a:pt x="1045" y="2551"/>
                    <a:pt x="899" y="2624"/>
                    <a:pt x="754" y="2624"/>
                  </a:cubicBezTo>
                  <a:cubicBezTo>
                    <a:pt x="656" y="2624"/>
                    <a:pt x="583" y="2600"/>
                    <a:pt x="511" y="2575"/>
                  </a:cubicBezTo>
                  <a:cubicBezTo>
                    <a:pt x="462" y="2551"/>
                    <a:pt x="413" y="2503"/>
                    <a:pt x="413" y="2454"/>
                  </a:cubicBezTo>
                  <a:cubicBezTo>
                    <a:pt x="389" y="2235"/>
                    <a:pt x="729" y="1871"/>
                    <a:pt x="875" y="1725"/>
                  </a:cubicBezTo>
                  <a:cubicBezTo>
                    <a:pt x="875" y="1701"/>
                    <a:pt x="875" y="1701"/>
                    <a:pt x="875" y="1677"/>
                  </a:cubicBezTo>
                  <a:cubicBezTo>
                    <a:pt x="851" y="1652"/>
                    <a:pt x="826" y="1652"/>
                    <a:pt x="826" y="1652"/>
                  </a:cubicBezTo>
                  <a:lnTo>
                    <a:pt x="705" y="1652"/>
                  </a:lnTo>
                  <a:cubicBezTo>
                    <a:pt x="535" y="1652"/>
                    <a:pt x="195" y="1628"/>
                    <a:pt x="146" y="1409"/>
                  </a:cubicBezTo>
                  <a:cubicBezTo>
                    <a:pt x="122" y="1385"/>
                    <a:pt x="122" y="1361"/>
                    <a:pt x="146" y="1337"/>
                  </a:cubicBezTo>
                  <a:cubicBezTo>
                    <a:pt x="219" y="1215"/>
                    <a:pt x="559" y="1191"/>
                    <a:pt x="826" y="1191"/>
                  </a:cubicBezTo>
                  <a:lnTo>
                    <a:pt x="851" y="1191"/>
                  </a:lnTo>
                  <a:cubicBezTo>
                    <a:pt x="899" y="1167"/>
                    <a:pt x="924" y="1118"/>
                    <a:pt x="875" y="1094"/>
                  </a:cubicBezTo>
                  <a:cubicBezTo>
                    <a:pt x="778" y="1021"/>
                    <a:pt x="511" y="778"/>
                    <a:pt x="511" y="608"/>
                  </a:cubicBezTo>
                  <a:cubicBezTo>
                    <a:pt x="511" y="559"/>
                    <a:pt x="511" y="535"/>
                    <a:pt x="535" y="511"/>
                  </a:cubicBezTo>
                  <a:cubicBezTo>
                    <a:pt x="583" y="486"/>
                    <a:pt x="608" y="462"/>
                    <a:pt x="656" y="462"/>
                  </a:cubicBezTo>
                  <a:cubicBezTo>
                    <a:pt x="899" y="511"/>
                    <a:pt x="1118" y="632"/>
                    <a:pt x="1312" y="778"/>
                  </a:cubicBezTo>
                  <a:lnTo>
                    <a:pt x="1361" y="778"/>
                  </a:lnTo>
                  <a:cubicBezTo>
                    <a:pt x="1385" y="754"/>
                    <a:pt x="1385" y="754"/>
                    <a:pt x="1385" y="729"/>
                  </a:cubicBezTo>
                  <a:cubicBezTo>
                    <a:pt x="1361" y="608"/>
                    <a:pt x="1337" y="268"/>
                    <a:pt x="1434" y="146"/>
                  </a:cubicBezTo>
                  <a:cubicBezTo>
                    <a:pt x="1458" y="98"/>
                    <a:pt x="1507" y="98"/>
                    <a:pt x="1555" y="98"/>
                  </a:cubicBezTo>
                  <a:close/>
                  <a:moveTo>
                    <a:pt x="1531" y="1"/>
                  </a:moveTo>
                  <a:cubicBezTo>
                    <a:pt x="1458" y="1"/>
                    <a:pt x="1385" y="25"/>
                    <a:pt x="1337" y="73"/>
                  </a:cubicBezTo>
                  <a:cubicBezTo>
                    <a:pt x="1239" y="243"/>
                    <a:pt x="1215" y="438"/>
                    <a:pt x="1239" y="632"/>
                  </a:cubicBezTo>
                  <a:cubicBezTo>
                    <a:pt x="1069" y="486"/>
                    <a:pt x="875" y="389"/>
                    <a:pt x="632" y="365"/>
                  </a:cubicBezTo>
                  <a:cubicBezTo>
                    <a:pt x="583" y="365"/>
                    <a:pt x="511" y="389"/>
                    <a:pt x="462" y="413"/>
                  </a:cubicBezTo>
                  <a:cubicBezTo>
                    <a:pt x="413" y="462"/>
                    <a:pt x="389" y="535"/>
                    <a:pt x="389" y="584"/>
                  </a:cubicBezTo>
                  <a:cubicBezTo>
                    <a:pt x="438" y="778"/>
                    <a:pt x="559" y="948"/>
                    <a:pt x="705" y="1069"/>
                  </a:cubicBezTo>
                  <a:cubicBezTo>
                    <a:pt x="511" y="1069"/>
                    <a:pt x="171" y="1118"/>
                    <a:pt x="49" y="1264"/>
                  </a:cubicBezTo>
                  <a:cubicBezTo>
                    <a:pt x="0" y="1312"/>
                    <a:pt x="0" y="1361"/>
                    <a:pt x="0" y="1434"/>
                  </a:cubicBezTo>
                  <a:cubicBezTo>
                    <a:pt x="73" y="1701"/>
                    <a:pt x="462" y="1725"/>
                    <a:pt x="681" y="1725"/>
                  </a:cubicBezTo>
                  <a:cubicBezTo>
                    <a:pt x="511" y="1895"/>
                    <a:pt x="243" y="2211"/>
                    <a:pt x="268" y="2454"/>
                  </a:cubicBezTo>
                  <a:cubicBezTo>
                    <a:pt x="292" y="2527"/>
                    <a:pt x="341" y="2600"/>
                    <a:pt x="413" y="2624"/>
                  </a:cubicBezTo>
                  <a:cubicBezTo>
                    <a:pt x="511" y="2673"/>
                    <a:pt x="608" y="2697"/>
                    <a:pt x="705" y="2697"/>
                  </a:cubicBezTo>
                  <a:cubicBezTo>
                    <a:pt x="851" y="2697"/>
                    <a:pt x="996" y="2648"/>
                    <a:pt x="1118" y="2551"/>
                  </a:cubicBezTo>
                  <a:cubicBezTo>
                    <a:pt x="1166" y="2746"/>
                    <a:pt x="1264" y="3183"/>
                    <a:pt x="1507" y="3183"/>
                  </a:cubicBezTo>
                  <a:cubicBezTo>
                    <a:pt x="1531" y="3183"/>
                    <a:pt x="1579" y="3183"/>
                    <a:pt x="1604" y="3159"/>
                  </a:cubicBezTo>
                  <a:cubicBezTo>
                    <a:pt x="1822" y="3037"/>
                    <a:pt x="1944" y="2794"/>
                    <a:pt x="1895" y="2551"/>
                  </a:cubicBezTo>
                  <a:lnTo>
                    <a:pt x="1895" y="2551"/>
                  </a:lnTo>
                  <a:cubicBezTo>
                    <a:pt x="2041" y="2721"/>
                    <a:pt x="2260" y="2940"/>
                    <a:pt x="2430" y="2940"/>
                  </a:cubicBezTo>
                  <a:cubicBezTo>
                    <a:pt x="2503" y="2940"/>
                    <a:pt x="2551" y="2916"/>
                    <a:pt x="2600" y="2867"/>
                  </a:cubicBezTo>
                  <a:cubicBezTo>
                    <a:pt x="2697" y="2648"/>
                    <a:pt x="2673" y="2405"/>
                    <a:pt x="2527" y="2260"/>
                  </a:cubicBezTo>
                  <a:cubicBezTo>
                    <a:pt x="2745" y="2235"/>
                    <a:pt x="3207" y="2163"/>
                    <a:pt x="3207" y="1920"/>
                  </a:cubicBezTo>
                  <a:cubicBezTo>
                    <a:pt x="3207" y="1677"/>
                    <a:pt x="2867" y="1604"/>
                    <a:pt x="2673" y="1580"/>
                  </a:cubicBezTo>
                  <a:cubicBezTo>
                    <a:pt x="2818" y="1434"/>
                    <a:pt x="3134" y="1191"/>
                    <a:pt x="3134" y="1021"/>
                  </a:cubicBezTo>
                  <a:cubicBezTo>
                    <a:pt x="3134" y="972"/>
                    <a:pt x="3110" y="948"/>
                    <a:pt x="3086" y="899"/>
                  </a:cubicBezTo>
                  <a:cubicBezTo>
                    <a:pt x="3037" y="851"/>
                    <a:pt x="2940" y="826"/>
                    <a:pt x="2867" y="826"/>
                  </a:cubicBezTo>
                  <a:cubicBezTo>
                    <a:pt x="2745" y="826"/>
                    <a:pt x="2624" y="851"/>
                    <a:pt x="2503" y="899"/>
                  </a:cubicBezTo>
                  <a:cubicBezTo>
                    <a:pt x="2551" y="729"/>
                    <a:pt x="2648" y="341"/>
                    <a:pt x="2478" y="195"/>
                  </a:cubicBezTo>
                  <a:cubicBezTo>
                    <a:pt x="2430" y="171"/>
                    <a:pt x="2405" y="146"/>
                    <a:pt x="2357" y="146"/>
                  </a:cubicBezTo>
                  <a:cubicBezTo>
                    <a:pt x="2187" y="146"/>
                    <a:pt x="2017" y="389"/>
                    <a:pt x="1920" y="559"/>
                  </a:cubicBezTo>
                  <a:cubicBezTo>
                    <a:pt x="1895" y="365"/>
                    <a:pt x="1798" y="73"/>
                    <a:pt x="15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" name="Google Shape;212;p6"/>
            <p:cNvSpPr/>
            <p:nvPr/>
          </p:nvSpPr>
          <p:spPr>
            <a:xfrm>
              <a:off x="-990111" y="1535195"/>
              <a:ext cx="60482" cy="203966"/>
            </a:xfrm>
            <a:custGeom>
              <a:avLst/>
              <a:gdLst/>
              <a:ahLst/>
              <a:cxnLst/>
              <a:rect l="l" t="t" r="r" b="b"/>
              <a:pathLst>
                <a:path w="1556" h="5234" extrusionOk="0">
                  <a:moveTo>
                    <a:pt x="70" y="1"/>
                  </a:moveTo>
                  <a:cubicBezTo>
                    <a:pt x="64" y="1"/>
                    <a:pt x="56" y="4"/>
                    <a:pt x="49" y="11"/>
                  </a:cubicBezTo>
                  <a:cubicBezTo>
                    <a:pt x="25" y="11"/>
                    <a:pt x="1" y="35"/>
                    <a:pt x="25" y="60"/>
                  </a:cubicBezTo>
                  <a:cubicBezTo>
                    <a:pt x="49" y="108"/>
                    <a:pt x="1458" y="3290"/>
                    <a:pt x="948" y="5185"/>
                  </a:cubicBezTo>
                  <a:cubicBezTo>
                    <a:pt x="948" y="5210"/>
                    <a:pt x="948" y="5234"/>
                    <a:pt x="972" y="5234"/>
                  </a:cubicBezTo>
                  <a:cubicBezTo>
                    <a:pt x="1021" y="5234"/>
                    <a:pt x="1045" y="5234"/>
                    <a:pt x="1045" y="5185"/>
                  </a:cubicBezTo>
                  <a:cubicBezTo>
                    <a:pt x="1555" y="3290"/>
                    <a:pt x="122" y="60"/>
                    <a:pt x="98" y="35"/>
                  </a:cubicBezTo>
                  <a:cubicBezTo>
                    <a:pt x="98" y="18"/>
                    <a:pt x="86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" name="Google Shape;213;p6"/>
            <p:cNvSpPr/>
            <p:nvPr/>
          </p:nvSpPr>
          <p:spPr>
            <a:xfrm>
              <a:off x="-1056319" y="1471858"/>
              <a:ext cx="125975" cy="123453"/>
            </a:xfrm>
            <a:custGeom>
              <a:avLst/>
              <a:gdLst/>
              <a:ahLst/>
              <a:cxnLst/>
              <a:rect l="l" t="t" r="r" b="b"/>
              <a:pathLst>
                <a:path w="3232" h="3168" extrusionOk="0">
                  <a:moveTo>
                    <a:pt x="1513" y="97"/>
                  </a:moveTo>
                  <a:cubicBezTo>
                    <a:pt x="1527" y="97"/>
                    <a:pt x="1541" y="99"/>
                    <a:pt x="1555" y="107"/>
                  </a:cubicBezTo>
                  <a:cubicBezTo>
                    <a:pt x="1871" y="155"/>
                    <a:pt x="1895" y="714"/>
                    <a:pt x="1895" y="714"/>
                  </a:cubicBezTo>
                  <a:cubicBezTo>
                    <a:pt x="1895" y="738"/>
                    <a:pt x="1895" y="738"/>
                    <a:pt x="1919" y="738"/>
                  </a:cubicBezTo>
                  <a:cubicBezTo>
                    <a:pt x="1926" y="745"/>
                    <a:pt x="1934" y="748"/>
                    <a:pt x="1940" y="748"/>
                  </a:cubicBezTo>
                  <a:cubicBezTo>
                    <a:pt x="1956" y="748"/>
                    <a:pt x="1968" y="731"/>
                    <a:pt x="1968" y="714"/>
                  </a:cubicBezTo>
                  <a:cubicBezTo>
                    <a:pt x="2065" y="544"/>
                    <a:pt x="2259" y="228"/>
                    <a:pt x="2381" y="228"/>
                  </a:cubicBezTo>
                  <a:cubicBezTo>
                    <a:pt x="2405" y="228"/>
                    <a:pt x="2430" y="252"/>
                    <a:pt x="2454" y="252"/>
                  </a:cubicBezTo>
                  <a:cubicBezTo>
                    <a:pt x="2600" y="398"/>
                    <a:pt x="2478" y="811"/>
                    <a:pt x="2430" y="957"/>
                  </a:cubicBezTo>
                  <a:cubicBezTo>
                    <a:pt x="2405" y="957"/>
                    <a:pt x="2405" y="981"/>
                    <a:pt x="2430" y="1005"/>
                  </a:cubicBezTo>
                  <a:lnTo>
                    <a:pt x="2478" y="1005"/>
                  </a:lnTo>
                  <a:cubicBezTo>
                    <a:pt x="2600" y="933"/>
                    <a:pt x="2745" y="908"/>
                    <a:pt x="2891" y="908"/>
                  </a:cubicBezTo>
                  <a:cubicBezTo>
                    <a:pt x="2940" y="908"/>
                    <a:pt x="3013" y="908"/>
                    <a:pt x="3061" y="957"/>
                  </a:cubicBezTo>
                  <a:cubicBezTo>
                    <a:pt x="3061" y="957"/>
                    <a:pt x="3061" y="981"/>
                    <a:pt x="3061" y="981"/>
                  </a:cubicBezTo>
                  <a:cubicBezTo>
                    <a:pt x="3037" y="1127"/>
                    <a:pt x="2745" y="1394"/>
                    <a:pt x="2551" y="1540"/>
                  </a:cubicBezTo>
                  <a:cubicBezTo>
                    <a:pt x="2551" y="1564"/>
                    <a:pt x="2527" y="1588"/>
                    <a:pt x="2527" y="1588"/>
                  </a:cubicBezTo>
                  <a:cubicBezTo>
                    <a:pt x="2551" y="1613"/>
                    <a:pt x="2551" y="1637"/>
                    <a:pt x="2575" y="1637"/>
                  </a:cubicBezTo>
                  <a:cubicBezTo>
                    <a:pt x="2575" y="1637"/>
                    <a:pt x="3134" y="1710"/>
                    <a:pt x="3134" y="1904"/>
                  </a:cubicBezTo>
                  <a:cubicBezTo>
                    <a:pt x="3134" y="2099"/>
                    <a:pt x="2624" y="2147"/>
                    <a:pt x="2454" y="2147"/>
                  </a:cubicBezTo>
                  <a:cubicBezTo>
                    <a:pt x="2430" y="2147"/>
                    <a:pt x="2405" y="2147"/>
                    <a:pt x="2405" y="2171"/>
                  </a:cubicBezTo>
                  <a:cubicBezTo>
                    <a:pt x="2381" y="2171"/>
                    <a:pt x="2381" y="2196"/>
                    <a:pt x="2405" y="2220"/>
                  </a:cubicBezTo>
                  <a:cubicBezTo>
                    <a:pt x="2405" y="2220"/>
                    <a:pt x="2697" y="2536"/>
                    <a:pt x="2527" y="2779"/>
                  </a:cubicBezTo>
                  <a:cubicBezTo>
                    <a:pt x="2502" y="2803"/>
                    <a:pt x="2478" y="2827"/>
                    <a:pt x="2430" y="2827"/>
                  </a:cubicBezTo>
                  <a:cubicBezTo>
                    <a:pt x="2259" y="2827"/>
                    <a:pt x="1992" y="2487"/>
                    <a:pt x="1895" y="2341"/>
                  </a:cubicBezTo>
                  <a:cubicBezTo>
                    <a:pt x="1895" y="2341"/>
                    <a:pt x="1884" y="2331"/>
                    <a:pt x="1870" y="2331"/>
                  </a:cubicBezTo>
                  <a:cubicBezTo>
                    <a:pt x="1863" y="2331"/>
                    <a:pt x="1855" y="2333"/>
                    <a:pt x="1846" y="2341"/>
                  </a:cubicBezTo>
                  <a:cubicBezTo>
                    <a:pt x="1822" y="2341"/>
                    <a:pt x="1822" y="2366"/>
                    <a:pt x="1822" y="2390"/>
                  </a:cubicBezTo>
                  <a:cubicBezTo>
                    <a:pt x="1822" y="2390"/>
                    <a:pt x="1895" y="2924"/>
                    <a:pt x="1579" y="3046"/>
                  </a:cubicBezTo>
                  <a:lnTo>
                    <a:pt x="1531" y="3046"/>
                  </a:lnTo>
                  <a:cubicBezTo>
                    <a:pt x="1336" y="3046"/>
                    <a:pt x="1239" y="2609"/>
                    <a:pt x="1215" y="2439"/>
                  </a:cubicBezTo>
                  <a:cubicBezTo>
                    <a:pt x="1215" y="2414"/>
                    <a:pt x="1191" y="2414"/>
                    <a:pt x="1191" y="2414"/>
                  </a:cubicBezTo>
                  <a:lnTo>
                    <a:pt x="1142" y="2414"/>
                  </a:lnTo>
                  <a:cubicBezTo>
                    <a:pt x="1021" y="2512"/>
                    <a:pt x="875" y="2584"/>
                    <a:pt x="705" y="2584"/>
                  </a:cubicBezTo>
                  <a:cubicBezTo>
                    <a:pt x="632" y="2584"/>
                    <a:pt x="535" y="2560"/>
                    <a:pt x="462" y="2536"/>
                  </a:cubicBezTo>
                  <a:cubicBezTo>
                    <a:pt x="413" y="2512"/>
                    <a:pt x="389" y="2463"/>
                    <a:pt x="365" y="2414"/>
                  </a:cubicBezTo>
                  <a:cubicBezTo>
                    <a:pt x="340" y="2220"/>
                    <a:pt x="705" y="1831"/>
                    <a:pt x="826" y="1686"/>
                  </a:cubicBezTo>
                  <a:cubicBezTo>
                    <a:pt x="851" y="1661"/>
                    <a:pt x="826" y="1613"/>
                    <a:pt x="802" y="1613"/>
                  </a:cubicBezTo>
                  <a:lnTo>
                    <a:pt x="656" y="1613"/>
                  </a:lnTo>
                  <a:cubicBezTo>
                    <a:pt x="510" y="1613"/>
                    <a:pt x="170" y="1588"/>
                    <a:pt x="122" y="1394"/>
                  </a:cubicBezTo>
                  <a:cubicBezTo>
                    <a:pt x="122" y="1370"/>
                    <a:pt x="122" y="1345"/>
                    <a:pt x="146" y="1321"/>
                  </a:cubicBezTo>
                  <a:cubicBezTo>
                    <a:pt x="219" y="1200"/>
                    <a:pt x="559" y="1175"/>
                    <a:pt x="826" y="1175"/>
                  </a:cubicBezTo>
                  <a:lnTo>
                    <a:pt x="875" y="1175"/>
                  </a:lnTo>
                  <a:cubicBezTo>
                    <a:pt x="875" y="1175"/>
                    <a:pt x="899" y="1151"/>
                    <a:pt x="923" y="1151"/>
                  </a:cubicBezTo>
                  <a:cubicBezTo>
                    <a:pt x="923" y="1127"/>
                    <a:pt x="899" y="1103"/>
                    <a:pt x="899" y="1078"/>
                  </a:cubicBezTo>
                  <a:cubicBezTo>
                    <a:pt x="802" y="1005"/>
                    <a:pt x="510" y="762"/>
                    <a:pt x="510" y="592"/>
                  </a:cubicBezTo>
                  <a:cubicBezTo>
                    <a:pt x="510" y="568"/>
                    <a:pt x="535" y="520"/>
                    <a:pt x="559" y="495"/>
                  </a:cubicBezTo>
                  <a:cubicBezTo>
                    <a:pt x="583" y="471"/>
                    <a:pt x="632" y="471"/>
                    <a:pt x="680" y="471"/>
                  </a:cubicBezTo>
                  <a:cubicBezTo>
                    <a:pt x="899" y="520"/>
                    <a:pt x="1142" y="617"/>
                    <a:pt x="1312" y="762"/>
                  </a:cubicBezTo>
                  <a:cubicBezTo>
                    <a:pt x="1324" y="775"/>
                    <a:pt x="1336" y="781"/>
                    <a:pt x="1345" y="781"/>
                  </a:cubicBezTo>
                  <a:cubicBezTo>
                    <a:pt x="1355" y="781"/>
                    <a:pt x="1361" y="775"/>
                    <a:pt x="1361" y="762"/>
                  </a:cubicBezTo>
                  <a:cubicBezTo>
                    <a:pt x="1385" y="762"/>
                    <a:pt x="1409" y="738"/>
                    <a:pt x="1385" y="714"/>
                  </a:cubicBezTo>
                  <a:cubicBezTo>
                    <a:pt x="1361" y="592"/>
                    <a:pt x="1336" y="252"/>
                    <a:pt x="1434" y="131"/>
                  </a:cubicBezTo>
                  <a:cubicBezTo>
                    <a:pt x="1451" y="114"/>
                    <a:pt x="1480" y="97"/>
                    <a:pt x="1513" y="97"/>
                  </a:cubicBezTo>
                  <a:close/>
                  <a:moveTo>
                    <a:pt x="1497" y="0"/>
                  </a:moveTo>
                  <a:cubicBezTo>
                    <a:pt x="1437" y="0"/>
                    <a:pt x="1373" y="28"/>
                    <a:pt x="1336" y="82"/>
                  </a:cubicBezTo>
                  <a:cubicBezTo>
                    <a:pt x="1263" y="252"/>
                    <a:pt x="1215" y="447"/>
                    <a:pt x="1263" y="617"/>
                  </a:cubicBezTo>
                  <a:cubicBezTo>
                    <a:pt x="1093" y="471"/>
                    <a:pt x="875" y="398"/>
                    <a:pt x="656" y="349"/>
                  </a:cubicBezTo>
                  <a:cubicBezTo>
                    <a:pt x="583" y="349"/>
                    <a:pt x="535" y="374"/>
                    <a:pt x="462" y="422"/>
                  </a:cubicBezTo>
                  <a:cubicBezTo>
                    <a:pt x="413" y="447"/>
                    <a:pt x="389" y="520"/>
                    <a:pt x="389" y="568"/>
                  </a:cubicBezTo>
                  <a:cubicBezTo>
                    <a:pt x="413" y="762"/>
                    <a:pt x="608" y="957"/>
                    <a:pt x="729" y="1054"/>
                  </a:cubicBezTo>
                  <a:cubicBezTo>
                    <a:pt x="510" y="1078"/>
                    <a:pt x="170" y="1103"/>
                    <a:pt x="49" y="1248"/>
                  </a:cubicBezTo>
                  <a:cubicBezTo>
                    <a:pt x="25" y="1297"/>
                    <a:pt x="0" y="1370"/>
                    <a:pt x="25" y="1418"/>
                  </a:cubicBezTo>
                  <a:cubicBezTo>
                    <a:pt x="73" y="1686"/>
                    <a:pt x="462" y="1710"/>
                    <a:pt x="680" y="1710"/>
                  </a:cubicBezTo>
                  <a:cubicBezTo>
                    <a:pt x="535" y="1880"/>
                    <a:pt x="243" y="2220"/>
                    <a:pt x="292" y="2439"/>
                  </a:cubicBezTo>
                  <a:cubicBezTo>
                    <a:pt x="292" y="2536"/>
                    <a:pt x="340" y="2584"/>
                    <a:pt x="438" y="2633"/>
                  </a:cubicBezTo>
                  <a:cubicBezTo>
                    <a:pt x="510" y="2682"/>
                    <a:pt x="608" y="2706"/>
                    <a:pt x="705" y="2706"/>
                  </a:cubicBezTo>
                  <a:cubicBezTo>
                    <a:pt x="875" y="2682"/>
                    <a:pt x="1021" y="2633"/>
                    <a:pt x="1142" y="2560"/>
                  </a:cubicBezTo>
                  <a:cubicBezTo>
                    <a:pt x="1166" y="2730"/>
                    <a:pt x="1263" y="3167"/>
                    <a:pt x="1531" y="3167"/>
                  </a:cubicBezTo>
                  <a:lnTo>
                    <a:pt x="1628" y="3167"/>
                  </a:lnTo>
                  <a:cubicBezTo>
                    <a:pt x="1822" y="3046"/>
                    <a:pt x="1944" y="2803"/>
                    <a:pt x="1919" y="2560"/>
                  </a:cubicBezTo>
                  <a:lnTo>
                    <a:pt x="1919" y="2560"/>
                  </a:lnTo>
                  <a:cubicBezTo>
                    <a:pt x="2041" y="2706"/>
                    <a:pt x="2259" y="2949"/>
                    <a:pt x="2454" y="2949"/>
                  </a:cubicBezTo>
                  <a:cubicBezTo>
                    <a:pt x="2502" y="2949"/>
                    <a:pt x="2575" y="2900"/>
                    <a:pt x="2600" y="2852"/>
                  </a:cubicBezTo>
                  <a:cubicBezTo>
                    <a:pt x="2721" y="2657"/>
                    <a:pt x="2697" y="2414"/>
                    <a:pt x="2551" y="2244"/>
                  </a:cubicBezTo>
                  <a:cubicBezTo>
                    <a:pt x="2745" y="2220"/>
                    <a:pt x="3231" y="2147"/>
                    <a:pt x="3231" y="1904"/>
                  </a:cubicBezTo>
                  <a:cubicBezTo>
                    <a:pt x="3231" y="1661"/>
                    <a:pt x="2891" y="1588"/>
                    <a:pt x="2697" y="1564"/>
                  </a:cubicBezTo>
                  <a:cubicBezTo>
                    <a:pt x="2842" y="1443"/>
                    <a:pt x="3134" y="1175"/>
                    <a:pt x="3134" y="1005"/>
                  </a:cubicBezTo>
                  <a:cubicBezTo>
                    <a:pt x="3134" y="981"/>
                    <a:pt x="3134" y="933"/>
                    <a:pt x="3110" y="908"/>
                  </a:cubicBezTo>
                  <a:cubicBezTo>
                    <a:pt x="3055" y="854"/>
                    <a:pt x="3000" y="826"/>
                    <a:pt x="2935" y="826"/>
                  </a:cubicBezTo>
                  <a:cubicBezTo>
                    <a:pt x="2914" y="826"/>
                    <a:pt x="2891" y="829"/>
                    <a:pt x="2867" y="835"/>
                  </a:cubicBezTo>
                  <a:cubicBezTo>
                    <a:pt x="2745" y="835"/>
                    <a:pt x="2624" y="860"/>
                    <a:pt x="2527" y="884"/>
                  </a:cubicBezTo>
                  <a:cubicBezTo>
                    <a:pt x="2575" y="714"/>
                    <a:pt x="2672" y="349"/>
                    <a:pt x="2478" y="179"/>
                  </a:cubicBezTo>
                  <a:cubicBezTo>
                    <a:pt x="2454" y="155"/>
                    <a:pt x="2405" y="155"/>
                    <a:pt x="2381" y="131"/>
                  </a:cubicBezTo>
                  <a:cubicBezTo>
                    <a:pt x="2211" y="131"/>
                    <a:pt x="2041" y="374"/>
                    <a:pt x="1944" y="544"/>
                  </a:cubicBezTo>
                  <a:cubicBezTo>
                    <a:pt x="1919" y="349"/>
                    <a:pt x="1822" y="58"/>
                    <a:pt x="1555" y="9"/>
                  </a:cubicBezTo>
                  <a:cubicBezTo>
                    <a:pt x="1537" y="3"/>
                    <a:pt x="1517" y="0"/>
                    <a:pt x="14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" name="Google Shape;214;p6"/>
            <p:cNvSpPr/>
            <p:nvPr/>
          </p:nvSpPr>
          <p:spPr>
            <a:xfrm>
              <a:off x="-933207" y="1418541"/>
              <a:ext cx="55830" cy="54749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29" y="1"/>
                  </a:moveTo>
                  <a:cubicBezTo>
                    <a:pt x="340" y="1"/>
                    <a:pt x="0" y="317"/>
                    <a:pt x="0" y="705"/>
                  </a:cubicBezTo>
                  <a:cubicBezTo>
                    <a:pt x="0" y="1094"/>
                    <a:pt x="340" y="1410"/>
                    <a:pt x="729" y="1410"/>
                  </a:cubicBezTo>
                  <a:cubicBezTo>
                    <a:pt x="1118" y="1410"/>
                    <a:pt x="1434" y="1094"/>
                    <a:pt x="1434" y="705"/>
                  </a:cubicBezTo>
                  <a:cubicBezTo>
                    <a:pt x="1434" y="317"/>
                    <a:pt x="1118" y="1"/>
                    <a:pt x="72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" name="Google Shape;215;p6"/>
            <p:cNvSpPr/>
            <p:nvPr/>
          </p:nvSpPr>
          <p:spPr>
            <a:xfrm>
              <a:off x="-1021247" y="1507284"/>
              <a:ext cx="55830" cy="55106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05" y="0"/>
                  </a:moveTo>
                  <a:cubicBezTo>
                    <a:pt x="316" y="0"/>
                    <a:pt x="0" y="316"/>
                    <a:pt x="0" y="705"/>
                  </a:cubicBezTo>
                  <a:cubicBezTo>
                    <a:pt x="0" y="1093"/>
                    <a:pt x="316" y="1409"/>
                    <a:pt x="705" y="1409"/>
                  </a:cubicBezTo>
                  <a:cubicBezTo>
                    <a:pt x="1118" y="1409"/>
                    <a:pt x="1433" y="1093"/>
                    <a:pt x="1433" y="705"/>
                  </a:cubicBezTo>
                  <a:cubicBezTo>
                    <a:pt x="1433" y="316"/>
                    <a:pt x="1118" y="0"/>
                    <a:pt x="70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" name="Google Shape;216;p6"/>
            <p:cNvSpPr/>
            <p:nvPr/>
          </p:nvSpPr>
          <p:spPr>
            <a:xfrm>
              <a:off x="-1029836" y="1690495"/>
              <a:ext cx="173573" cy="64052"/>
            </a:xfrm>
            <a:custGeom>
              <a:avLst/>
              <a:gdLst/>
              <a:ahLst/>
              <a:cxnLst/>
              <a:rect l="l" t="t" r="r" b="b"/>
              <a:pathLst>
                <a:path w="4460" h="1644" extrusionOk="0">
                  <a:moveTo>
                    <a:pt x="2533" y="0"/>
                  </a:moveTo>
                  <a:cubicBezTo>
                    <a:pt x="2511" y="0"/>
                    <a:pt x="2492" y="11"/>
                    <a:pt x="2478" y="34"/>
                  </a:cubicBezTo>
                  <a:cubicBezTo>
                    <a:pt x="2308" y="253"/>
                    <a:pt x="1920" y="763"/>
                    <a:pt x="1920" y="763"/>
                  </a:cubicBezTo>
                  <a:cubicBezTo>
                    <a:pt x="1920" y="763"/>
                    <a:pt x="1830" y="97"/>
                    <a:pt x="1603" y="97"/>
                  </a:cubicBezTo>
                  <a:cubicBezTo>
                    <a:pt x="1567" y="97"/>
                    <a:pt x="1526" y="115"/>
                    <a:pt x="1482" y="156"/>
                  </a:cubicBezTo>
                  <a:cubicBezTo>
                    <a:pt x="1288" y="350"/>
                    <a:pt x="1094" y="544"/>
                    <a:pt x="924" y="739"/>
                  </a:cubicBezTo>
                  <a:cubicBezTo>
                    <a:pt x="924" y="739"/>
                    <a:pt x="672" y="73"/>
                    <a:pt x="493" y="73"/>
                  </a:cubicBezTo>
                  <a:cubicBezTo>
                    <a:pt x="464" y="73"/>
                    <a:pt x="437" y="91"/>
                    <a:pt x="413" y="131"/>
                  </a:cubicBezTo>
                  <a:cubicBezTo>
                    <a:pt x="243" y="617"/>
                    <a:pt x="98" y="1103"/>
                    <a:pt x="0" y="1613"/>
                  </a:cubicBezTo>
                  <a:cubicBezTo>
                    <a:pt x="0" y="1613"/>
                    <a:pt x="1039" y="1644"/>
                    <a:pt x="2099" y="1644"/>
                  </a:cubicBezTo>
                  <a:cubicBezTo>
                    <a:pt x="3158" y="1644"/>
                    <a:pt x="4239" y="1613"/>
                    <a:pt x="4324" y="1492"/>
                  </a:cubicBezTo>
                  <a:cubicBezTo>
                    <a:pt x="4459" y="1289"/>
                    <a:pt x="4115" y="108"/>
                    <a:pt x="3813" y="108"/>
                  </a:cubicBezTo>
                  <a:cubicBezTo>
                    <a:pt x="3789" y="108"/>
                    <a:pt x="3765" y="115"/>
                    <a:pt x="3741" y="131"/>
                  </a:cubicBezTo>
                  <a:cubicBezTo>
                    <a:pt x="3523" y="350"/>
                    <a:pt x="3353" y="642"/>
                    <a:pt x="3280" y="933"/>
                  </a:cubicBezTo>
                  <a:cubicBezTo>
                    <a:pt x="3280" y="933"/>
                    <a:pt x="2744" y="0"/>
                    <a:pt x="25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Google Shape;217;p6"/>
            <p:cNvSpPr/>
            <p:nvPr/>
          </p:nvSpPr>
          <p:spPr>
            <a:xfrm>
              <a:off x="-887041" y="1718764"/>
              <a:ext cx="8589" cy="31489"/>
            </a:xfrm>
            <a:custGeom>
              <a:avLst/>
              <a:gdLst/>
              <a:ahLst/>
              <a:cxnLst/>
              <a:rect l="l" t="t" r="r" b="b"/>
              <a:pathLst>
                <a:path w="220" h="809" extrusionOk="0">
                  <a:moveTo>
                    <a:pt x="159" y="1"/>
                  </a:moveTo>
                  <a:cubicBezTo>
                    <a:pt x="140" y="1"/>
                    <a:pt x="122" y="13"/>
                    <a:pt x="122" y="37"/>
                  </a:cubicBezTo>
                  <a:cubicBezTo>
                    <a:pt x="122" y="256"/>
                    <a:pt x="98" y="499"/>
                    <a:pt x="25" y="741"/>
                  </a:cubicBezTo>
                  <a:cubicBezTo>
                    <a:pt x="1" y="741"/>
                    <a:pt x="1" y="790"/>
                    <a:pt x="25" y="790"/>
                  </a:cubicBezTo>
                  <a:lnTo>
                    <a:pt x="49" y="790"/>
                  </a:lnTo>
                  <a:cubicBezTo>
                    <a:pt x="49" y="802"/>
                    <a:pt x="55" y="808"/>
                    <a:pt x="64" y="808"/>
                  </a:cubicBezTo>
                  <a:cubicBezTo>
                    <a:pt x="73" y="808"/>
                    <a:pt x="86" y="802"/>
                    <a:pt x="98" y="790"/>
                  </a:cubicBezTo>
                  <a:cubicBezTo>
                    <a:pt x="195" y="547"/>
                    <a:pt x="219" y="280"/>
                    <a:pt x="195" y="37"/>
                  </a:cubicBezTo>
                  <a:cubicBezTo>
                    <a:pt x="195" y="13"/>
                    <a:pt x="177" y="1"/>
                    <a:pt x="1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218;p6"/>
            <p:cNvSpPr/>
            <p:nvPr/>
          </p:nvSpPr>
          <p:spPr>
            <a:xfrm>
              <a:off x="-931418" y="1708744"/>
              <a:ext cx="10379" cy="40793"/>
            </a:xfrm>
            <a:custGeom>
              <a:avLst/>
              <a:gdLst/>
              <a:ahLst/>
              <a:cxnLst/>
              <a:rect l="l" t="t" r="r" b="b"/>
              <a:pathLst>
                <a:path w="269" h="1046" extrusionOk="0">
                  <a:moveTo>
                    <a:pt x="147" y="0"/>
                  </a:moveTo>
                  <a:cubicBezTo>
                    <a:pt x="122" y="0"/>
                    <a:pt x="98" y="25"/>
                    <a:pt x="122" y="49"/>
                  </a:cubicBezTo>
                  <a:cubicBezTo>
                    <a:pt x="147" y="365"/>
                    <a:pt x="122" y="875"/>
                    <a:pt x="1" y="948"/>
                  </a:cubicBezTo>
                  <a:cubicBezTo>
                    <a:pt x="1" y="972"/>
                    <a:pt x="1" y="996"/>
                    <a:pt x="1" y="1021"/>
                  </a:cubicBezTo>
                  <a:cubicBezTo>
                    <a:pt x="25" y="1021"/>
                    <a:pt x="25" y="1045"/>
                    <a:pt x="49" y="1045"/>
                  </a:cubicBezTo>
                  <a:lnTo>
                    <a:pt x="74" y="1045"/>
                  </a:lnTo>
                  <a:cubicBezTo>
                    <a:pt x="268" y="924"/>
                    <a:pt x="195" y="195"/>
                    <a:pt x="195" y="49"/>
                  </a:cubicBezTo>
                  <a:cubicBezTo>
                    <a:pt x="195" y="0"/>
                    <a:pt x="171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Google Shape;219;p6"/>
            <p:cNvSpPr/>
            <p:nvPr/>
          </p:nvSpPr>
          <p:spPr>
            <a:xfrm>
              <a:off x="-976869" y="1713396"/>
              <a:ext cx="6800" cy="34352"/>
            </a:xfrm>
            <a:custGeom>
              <a:avLst/>
              <a:gdLst/>
              <a:ahLst/>
              <a:cxnLst/>
              <a:rect l="l" t="t" r="r" b="b"/>
              <a:pathLst>
                <a:path w="171" h="876" extrusionOk="0">
                  <a:moveTo>
                    <a:pt x="122" y="1"/>
                  </a:moveTo>
                  <a:cubicBezTo>
                    <a:pt x="98" y="1"/>
                    <a:pt x="74" y="25"/>
                    <a:pt x="74" y="50"/>
                  </a:cubicBezTo>
                  <a:cubicBezTo>
                    <a:pt x="74" y="317"/>
                    <a:pt x="49" y="560"/>
                    <a:pt x="1" y="827"/>
                  </a:cubicBezTo>
                  <a:cubicBezTo>
                    <a:pt x="1" y="851"/>
                    <a:pt x="1" y="875"/>
                    <a:pt x="49" y="875"/>
                  </a:cubicBezTo>
                  <a:cubicBezTo>
                    <a:pt x="74" y="875"/>
                    <a:pt x="98" y="875"/>
                    <a:pt x="98" y="851"/>
                  </a:cubicBezTo>
                  <a:cubicBezTo>
                    <a:pt x="147" y="584"/>
                    <a:pt x="171" y="317"/>
                    <a:pt x="171" y="50"/>
                  </a:cubicBezTo>
                  <a:cubicBezTo>
                    <a:pt x="171" y="25"/>
                    <a:pt x="147" y="1"/>
                    <a:pt x="1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" name="Google Shape;220;p6"/>
            <p:cNvSpPr/>
            <p:nvPr/>
          </p:nvSpPr>
          <p:spPr>
            <a:xfrm>
              <a:off x="-1015520" y="1710891"/>
              <a:ext cx="10378" cy="35783"/>
            </a:xfrm>
            <a:custGeom>
              <a:avLst/>
              <a:gdLst/>
              <a:ahLst/>
              <a:cxnLst/>
              <a:rect l="l" t="t" r="r" b="b"/>
              <a:pathLst>
                <a:path w="269" h="924" extrusionOk="0">
                  <a:moveTo>
                    <a:pt x="98" y="0"/>
                  </a:moveTo>
                  <a:cubicBezTo>
                    <a:pt x="74" y="0"/>
                    <a:pt x="49" y="0"/>
                    <a:pt x="25" y="24"/>
                  </a:cubicBezTo>
                  <a:cubicBezTo>
                    <a:pt x="1" y="316"/>
                    <a:pt x="49" y="607"/>
                    <a:pt x="171" y="899"/>
                  </a:cubicBezTo>
                  <a:cubicBezTo>
                    <a:pt x="171" y="899"/>
                    <a:pt x="195" y="923"/>
                    <a:pt x="195" y="923"/>
                  </a:cubicBezTo>
                  <a:lnTo>
                    <a:pt x="219" y="923"/>
                  </a:lnTo>
                  <a:cubicBezTo>
                    <a:pt x="244" y="899"/>
                    <a:pt x="268" y="875"/>
                    <a:pt x="244" y="850"/>
                  </a:cubicBezTo>
                  <a:cubicBezTo>
                    <a:pt x="147" y="607"/>
                    <a:pt x="98" y="316"/>
                    <a:pt x="122" y="49"/>
                  </a:cubicBezTo>
                  <a:cubicBezTo>
                    <a:pt x="122" y="24"/>
                    <a:pt x="122" y="0"/>
                    <a:pt x="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9" name="Google Shape;221;p6"/>
          <p:cNvGrpSpPr>
            <a:grpSpLocks/>
          </p:cNvGrpSpPr>
          <p:nvPr/>
        </p:nvGrpSpPr>
        <p:grpSpPr bwMode="auto">
          <a:xfrm flipH="1">
            <a:off x="176213" y="5946775"/>
            <a:ext cx="717550" cy="739775"/>
            <a:chOff x="5294267" y="4624350"/>
            <a:chExt cx="383004" cy="395854"/>
          </a:xfrm>
        </p:grpSpPr>
        <p:sp>
          <p:nvSpPr>
            <p:cNvPr id="30" name="Google Shape;222;p6"/>
            <p:cNvSpPr/>
            <p:nvPr/>
          </p:nvSpPr>
          <p:spPr>
            <a:xfrm>
              <a:off x="5358666" y="4859654"/>
              <a:ext cx="58468" cy="160550"/>
            </a:xfrm>
            <a:custGeom>
              <a:avLst/>
              <a:gdLst/>
              <a:ahLst/>
              <a:cxnLst/>
              <a:rect l="l" t="t" r="r" b="b"/>
              <a:pathLst>
                <a:path w="671" h="1845" extrusionOk="0">
                  <a:moveTo>
                    <a:pt x="106" y="0"/>
                  </a:moveTo>
                  <a:cubicBezTo>
                    <a:pt x="55" y="0"/>
                    <a:pt x="0" y="47"/>
                    <a:pt x="15" y="119"/>
                  </a:cubicBezTo>
                  <a:lnTo>
                    <a:pt x="501" y="1796"/>
                  </a:lnTo>
                  <a:cubicBezTo>
                    <a:pt x="501" y="1820"/>
                    <a:pt x="525" y="1844"/>
                    <a:pt x="573" y="1844"/>
                  </a:cubicBezTo>
                  <a:lnTo>
                    <a:pt x="598" y="1844"/>
                  </a:lnTo>
                  <a:cubicBezTo>
                    <a:pt x="646" y="1844"/>
                    <a:pt x="671" y="1796"/>
                    <a:pt x="646" y="1747"/>
                  </a:cubicBezTo>
                  <a:lnTo>
                    <a:pt x="185" y="71"/>
                  </a:lnTo>
                  <a:cubicBezTo>
                    <a:pt x="175" y="22"/>
                    <a:pt x="141" y="0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" name="Google Shape;223;p6"/>
            <p:cNvSpPr/>
            <p:nvPr/>
          </p:nvSpPr>
          <p:spPr>
            <a:xfrm>
              <a:off x="5294267" y="4894482"/>
              <a:ext cx="175403" cy="68808"/>
            </a:xfrm>
            <a:custGeom>
              <a:avLst/>
              <a:gdLst/>
              <a:ahLst/>
              <a:cxnLst/>
              <a:rect l="l" t="t" r="r" b="b"/>
              <a:pathLst>
                <a:path w="2017" h="788" extrusionOk="0">
                  <a:moveTo>
                    <a:pt x="1934" y="0"/>
                  </a:moveTo>
                  <a:cubicBezTo>
                    <a:pt x="1921" y="0"/>
                    <a:pt x="1908" y="3"/>
                    <a:pt x="1895" y="10"/>
                  </a:cubicBezTo>
                  <a:lnTo>
                    <a:pt x="49" y="617"/>
                  </a:lnTo>
                  <a:cubicBezTo>
                    <a:pt x="25" y="642"/>
                    <a:pt x="1" y="666"/>
                    <a:pt x="1" y="714"/>
                  </a:cubicBezTo>
                  <a:cubicBezTo>
                    <a:pt x="1" y="739"/>
                    <a:pt x="49" y="763"/>
                    <a:pt x="74" y="763"/>
                  </a:cubicBezTo>
                  <a:lnTo>
                    <a:pt x="98" y="787"/>
                  </a:lnTo>
                  <a:lnTo>
                    <a:pt x="1944" y="180"/>
                  </a:lnTo>
                  <a:cubicBezTo>
                    <a:pt x="1993" y="156"/>
                    <a:pt x="2017" y="107"/>
                    <a:pt x="1993" y="59"/>
                  </a:cubicBezTo>
                  <a:cubicBezTo>
                    <a:pt x="1993" y="23"/>
                    <a:pt x="1967" y="0"/>
                    <a:pt x="19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224;p6"/>
            <p:cNvSpPr/>
            <p:nvPr/>
          </p:nvSpPr>
          <p:spPr>
            <a:xfrm>
              <a:off x="5310367" y="4884288"/>
              <a:ext cx="150829" cy="93442"/>
            </a:xfrm>
            <a:custGeom>
              <a:avLst/>
              <a:gdLst/>
              <a:ahLst/>
              <a:cxnLst/>
              <a:rect l="l" t="t" r="r" b="b"/>
              <a:pathLst>
                <a:path w="1734" h="1081" extrusionOk="0">
                  <a:moveTo>
                    <a:pt x="110" y="0"/>
                  </a:moveTo>
                  <a:cubicBezTo>
                    <a:pt x="38" y="0"/>
                    <a:pt x="0" y="92"/>
                    <a:pt x="82" y="133"/>
                  </a:cubicBezTo>
                  <a:lnTo>
                    <a:pt x="1588" y="1080"/>
                  </a:lnTo>
                  <a:lnTo>
                    <a:pt x="1637" y="1080"/>
                  </a:lnTo>
                  <a:cubicBezTo>
                    <a:pt x="1661" y="1080"/>
                    <a:pt x="1685" y="1080"/>
                    <a:pt x="1709" y="1056"/>
                  </a:cubicBezTo>
                  <a:cubicBezTo>
                    <a:pt x="1734" y="1007"/>
                    <a:pt x="1709" y="959"/>
                    <a:pt x="1685" y="935"/>
                  </a:cubicBezTo>
                  <a:lnTo>
                    <a:pt x="155" y="11"/>
                  </a:lnTo>
                  <a:cubicBezTo>
                    <a:pt x="139" y="4"/>
                    <a:pt x="124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" name="Google Shape;225;p6"/>
            <p:cNvSpPr/>
            <p:nvPr/>
          </p:nvSpPr>
          <p:spPr>
            <a:xfrm>
              <a:off x="5340872" y="4845213"/>
              <a:ext cx="97445" cy="158002"/>
            </a:xfrm>
            <a:custGeom>
              <a:avLst/>
              <a:gdLst/>
              <a:ahLst/>
              <a:cxnLst/>
              <a:rect l="l" t="t" r="r" b="b"/>
              <a:pathLst>
                <a:path w="1118" h="1814" extrusionOk="0">
                  <a:moveTo>
                    <a:pt x="1010" y="0"/>
                  </a:moveTo>
                  <a:cubicBezTo>
                    <a:pt x="984" y="0"/>
                    <a:pt x="962" y="12"/>
                    <a:pt x="947" y="41"/>
                  </a:cubicBezTo>
                  <a:lnTo>
                    <a:pt x="24" y="1717"/>
                  </a:lnTo>
                  <a:cubicBezTo>
                    <a:pt x="0" y="1741"/>
                    <a:pt x="24" y="1790"/>
                    <a:pt x="49" y="1814"/>
                  </a:cubicBezTo>
                  <a:lnTo>
                    <a:pt x="97" y="1814"/>
                  </a:lnTo>
                  <a:cubicBezTo>
                    <a:pt x="122" y="1814"/>
                    <a:pt x="146" y="1814"/>
                    <a:pt x="170" y="1790"/>
                  </a:cubicBezTo>
                  <a:lnTo>
                    <a:pt x="1093" y="113"/>
                  </a:lnTo>
                  <a:cubicBezTo>
                    <a:pt x="1118" y="89"/>
                    <a:pt x="1093" y="41"/>
                    <a:pt x="1069" y="16"/>
                  </a:cubicBezTo>
                  <a:cubicBezTo>
                    <a:pt x="1049" y="6"/>
                    <a:pt x="1029" y="0"/>
                    <a:pt x="10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" name="Google Shape;226;p6"/>
            <p:cNvSpPr/>
            <p:nvPr/>
          </p:nvSpPr>
          <p:spPr>
            <a:xfrm>
              <a:off x="5499327" y="4624350"/>
              <a:ext cx="175403" cy="150357"/>
            </a:xfrm>
            <a:custGeom>
              <a:avLst/>
              <a:gdLst/>
              <a:ahLst/>
              <a:cxnLst/>
              <a:rect l="l" t="t" r="r" b="b"/>
              <a:pathLst>
                <a:path w="2017" h="1731" extrusionOk="0">
                  <a:moveTo>
                    <a:pt x="1166" y="175"/>
                  </a:moveTo>
                  <a:cubicBezTo>
                    <a:pt x="1555" y="175"/>
                    <a:pt x="1871" y="467"/>
                    <a:pt x="1871" y="856"/>
                  </a:cubicBezTo>
                  <a:cubicBezTo>
                    <a:pt x="1871" y="1285"/>
                    <a:pt x="1511" y="1569"/>
                    <a:pt x="1144" y="1569"/>
                  </a:cubicBezTo>
                  <a:cubicBezTo>
                    <a:pt x="971" y="1569"/>
                    <a:pt x="796" y="1506"/>
                    <a:pt x="656" y="1366"/>
                  </a:cubicBezTo>
                  <a:cubicBezTo>
                    <a:pt x="219" y="929"/>
                    <a:pt x="534" y="175"/>
                    <a:pt x="1166" y="175"/>
                  </a:cubicBezTo>
                  <a:close/>
                  <a:moveTo>
                    <a:pt x="1142" y="1"/>
                  </a:moveTo>
                  <a:cubicBezTo>
                    <a:pt x="930" y="1"/>
                    <a:pt x="714" y="77"/>
                    <a:pt x="534" y="248"/>
                  </a:cubicBezTo>
                  <a:cubicBezTo>
                    <a:pt x="0" y="807"/>
                    <a:pt x="389" y="1730"/>
                    <a:pt x="1166" y="1730"/>
                  </a:cubicBezTo>
                  <a:cubicBezTo>
                    <a:pt x="1628" y="1730"/>
                    <a:pt x="2016" y="1342"/>
                    <a:pt x="2016" y="856"/>
                  </a:cubicBezTo>
                  <a:cubicBezTo>
                    <a:pt x="2016" y="344"/>
                    <a:pt x="1590" y="1"/>
                    <a:pt x="11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" name="Google Shape;227;p6"/>
            <p:cNvSpPr/>
            <p:nvPr/>
          </p:nvSpPr>
          <p:spPr>
            <a:xfrm>
              <a:off x="5615414" y="4833320"/>
              <a:ext cx="32199" cy="89195"/>
            </a:xfrm>
            <a:custGeom>
              <a:avLst/>
              <a:gdLst/>
              <a:ahLst/>
              <a:cxnLst/>
              <a:rect l="l" t="t" r="r" b="b"/>
              <a:pathLst>
                <a:path w="671" h="1845" extrusionOk="0">
                  <a:moveTo>
                    <a:pt x="106" y="0"/>
                  </a:moveTo>
                  <a:cubicBezTo>
                    <a:pt x="55" y="0"/>
                    <a:pt x="0" y="47"/>
                    <a:pt x="15" y="119"/>
                  </a:cubicBezTo>
                  <a:lnTo>
                    <a:pt x="501" y="1796"/>
                  </a:lnTo>
                  <a:cubicBezTo>
                    <a:pt x="501" y="1820"/>
                    <a:pt x="525" y="1844"/>
                    <a:pt x="573" y="1844"/>
                  </a:cubicBezTo>
                  <a:lnTo>
                    <a:pt x="598" y="1844"/>
                  </a:lnTo>
                  <a:cubicBezTo>
                    <a:pt x="646" y="1844"/>
                    <a:pt x="671" y="1796"/>
                    <a:pt x="646" y="1747"/>
                  </a:cubicBezTo>
                  <a:lnTo>
                    <a:pt x="185" y="71"/>
                  </a:lnTo>
                  <a:cubicBezTo>
                    <a:pt x="175" y="22"/>
                    <a:pt x="141" y="0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" name="Google Shape;228;p6"/>
            <p:cNvSpPr/>
            <p:nvPr/>
          </p:nvSpPr>
          <p:spPr>
            <a:xfrm>
              <a:off x="5579826" y="4852858"/>
              <a:ext cx="97445" cy="38226"/>
            </a:xfrm>
            <a:custGeom>
              <a:avLst/>
              <a:gdLst/>
              <a:ahLst/>
              <a:cxnLst/>
              <a:rect l="l" t="t" r="r" b="b"/>
              <a:pathLst>
                <a:path w="2017" h="788" extrusionOk="0">
                  <a:moveTo>
                    <a:pt x="1934" y="0"/>
                  </a:moveTo>
                  <a:cubicBezTo>
                    <a:pt x="1921" y="0"/>
                    <a:pt x="1908" y="3"/>
                    <a:pt x="1895" y="10"/>
                  </a:cubicBezTo>
                  <a:lnTo>
                    <a:pt x="49" y="617"/>
                  </a:lnTo>
                  <a:cubicBezTo>
                    <a:pt x="25" y="642"/>
                    <a:pt x="1" y="666"/>
                    <a:pt x="1" y="714"/>
                  </a:cubicBezTo>
                  <a:cubicBezTo>
                    <a:pt x="1" y="739"/>
                    <a:pt x="49" y="763"/>
                    <a:pt x="74" y="763"/>
                  </a:cubicBezTo>
                  <a:lnTo>
                    <a:pt x="98" y="787"/>
                  </a:lnTo>
                  <a:lnTo>
                    <a:pt x="1944" y="180"/>
                  </a:lnTo>
                  <a:cubicBezTo>
                    <a:pt x="1993" y="156"/>
                    <a:pt x="2017" y="107"/>
                    <a:pt x="1993" y="59"/>
                  </a:cubicBezTo>
                  <a:cubicBezTo>
                    <a:pt x="1993" y="23"/>
                    <a:pt x="1967" y="0"/>
                    <a:pt x="19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" name="Google Shape;229;p6"/>
            <p:cNvSpPr/>
            <p:nvPr/>
          </p:nvSpPr>
          <p:spPr>
            <a:xfrm>
              <a:off x="5589146" y="4846912"/>
              <a:ext cx="83041" cy="52667"/>
            </a:xfrm>
            <a:custGeom>
              <a:avLst/>
              <a:gdLst/>
              <a:ahLst/>
              <a:cxnLst/>
              <a:rect l="l" t="t" r="r" b="b"/>
              <a:pathLst>
                <a:path w="1734" h="1081" extrusionOk="0">
                  <a:moveTo>
                    <a:pt x="110" y="0"/>
                  </a:moveTo>
                  <a:cubicBezTo>
                    <a:pt x="38" y="0"/>
                    <a:pt x="0" y="92"/>
                    <a:pt x="82" y="133"/>
                  </a:cubicBezTo>
                  <a:lnTo>
                    <a:pt x="1588" y="1080"/>
                  </a:lnTo>
                  <a:lnTo>
                    <a:pt x="1637" y="1080"/>
                  </a:lnTo>
                  <a:cubicBezTo>
                    <a:pt x="1661" y="1080"/>
                    <a:pt x="1685" y="1080"/>
                    <a:pt x="1709" y="1056"/>
                  </a:cubicBezTo>
                  <a:cubicBezTo>
                    <a:pt x="1734" y="1007"/>
                    <a:pt x="1709" y="959"/>
                    <a:pt x="1685" y="935"/>
                  </a:cubicBezTo>
                  <a:lnTo>
                    <a:pt x="155" y="11"/>
                  </a:lnTo>
                  <a:cubicBezTo>
                    <a:pt x="139" y="4"/>
                    <a:pt x="124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" name="Google Shape;230;p6"/>
            <p:cNvSpPr/>
            <p:nvPr/>
          </p:nvSpPr>
          <p:spPr>
            <a:xfrm>
              <a:off x="5606093" y="4825675"/>
              <a:ext cx="53384" cy="87495"/>
            </a:xfrm>
            <a:custGeom>
              <a:avLst/>
              <a:gdLst/>
              <a:ahLst/>
              <a:cxnLst/>
              <a:rect l="l" t="t" r="r" b="b"/>
              <a:pathLst>
                <a:path w="1118" h="1814" extrusionOk="0">
                  <a:moveTo>
                    <a:pt x="1010" y="0"/>
                  </a:moveTo>
                  <a:cubicBezTo>
                    <a:pt x="984" y="0"/>
                    <a:pt x="962" y="12"/>
                    <a:pt x="947" y="41"/>
                  </a:cubicBezTo>
                  <a:lnTo>
                    <a:pt x="24" y="1717"/>
                  </a:lnTo>
                  <a:cubicBezTo>
                    <a:pt x="0" y="1741"/>
                    <a:pt x="24" y="1790"/>
                    <a:pt x="49" y="1814"/>
                  </a:cubicBezTo>
                  <a:lnTo>
                    <a:pt x="97" y="1814"/>
                  </a:lnTo>
                  <a:cubicBezTo>
                    <a:pt x="122" y="1814"/>
                    <a:pt x="146" y="1814"/>
                    <a:pt x="170" y="1790"/>
                  </a:cubicBezTo>
                  <a:lnTo>
                    <a:pt x="1093" y="113"/>
                  </a:lnTo>
                  <a:cubicBezTo>
                    <a:pt x="1118" y="89"/>
                    <a:pt x="1093" y="41"/>
                    <a:pt x="1069" y="16"/>
                  </a:cubicBezTo>
                  <a:cubicBezTo>
                    <a:pt x="1049" y="6"/>
                    <a:pt x="1029" y="0"/>
                    <a:pt x="10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9" name="Google Shape;231;p6"/>
          <p:cNvGrpSpPr>
            <a:grpSpLocks/>
          </p:cNvGrpSpPr>
          <p:nvPr/>
        </p:nvGrpSpPr>
        <p:grpSpPr bwMode="auto">
          <a:xfrm rot="14395328" flipH="1">
            <a:off x="11268076" y="381000"/>
            <a:ext cx="715962" cy="363537"/>
            <a:chOff x="5294267" y="4825749"/>
            <a:chExt cx="383004" cy="194455"/>
          </a:xfrm>
        </p:grpSpPr>
        <p:sp>
          <p:nvSpPr>
            <p:cNvPr id="40" name="Google Shape;232;p6"/>
            <p:cNvSpPr/>
            <p:nvPr/>
          </p:nvSpPr>
          <p:spPr>
            <a:xfrm>
              <a:off x="5358550" y="4858470"/>
              <a:ext cx="57748" cy="160489"/>
            </a:xfrm>
            <a:custGeom>
              <a:avLst/>
              <a:gdLst/>
              <a:ahLst/>
              <a:cxnLst/>
              <a:rect l="l" t="t" r="r" b="b"/>
              <a:pathLst>
                <a:path w="671" h="1845" extrusionOk="0">
                  <a:moveTo>
                    <a:pt x="106" y="0"/>
                  </a:moveTo>
                  <a:cubicBezTo>
                    <a:pt x="55" y="0"/>
                    <a:pt x="0" y="47"/>
                    <a:pt x="15" y="119"/>
                  </a:cubicBezTo>
                  <a:lnTo>
                    <a:pt x="501" y="1796"/>
                  </a:lnTo>
                  <a:cubicBezTo>
                    <a:pt x="501" y="1820"/>
                    <a:pt x="525" y="1844"/>
                    <a:pt x="573" y="1844"/>
                  </a:cubicBezTo>
                  <a:lnTo>
                    <a:pt x="598" y="1844"/>
                  </a:lnTo>
                  <a:cubicBezTo>
                    <a:pt x="646" y="1844"/>
                    <a:pt x="671" y="1796"/>
                    <a:pt x="646" y="1747"/>
                  </a:cubicBezTo>
                  <a:lnTo>
                    <a:pt x="185" y="71"/>
                  </a:lnTo>
                  <a:cubicBezTo>
                    <a:pt x="175" y="22"/>
                    <a:pt x="141" y="0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" name="Google Shape;233;p6"/>
            <p:cNvSpPr/>
            <p:nvPr/>
          </p:nvSpPr>
          <p:spPr>
            <a:xfrm>
              <a:off x="5293202" y="4894250"/>
              <a:ext cx="175791" cy="68781"/>
            </a:xfrm>
            <a:custGeom>
              <a:avLst/>
              <a:gdLst/>
              <a:ahLst/>
              <a:cxnLst/>
              <a:rect l="l" t="t" r="r" b="b"/>
              <a:pathLst>
                <a:path w="2017" h="788" extrusionOk="0">
                  <a:moveTo>
                    <a:pt x="1934" y="0"/>
                  </a:moveTo>
                  <a:cubicBezTo>
                    <a:pt x="1921" y="0"/>
                    <a:pt x="1908" y="3"/>
                    <a:pt x="1895" y="10"/>
                  </a:cubicBezTo>
                  <a:lnTo>
                    <a:pt x="49" y="617"/>
                  </a:lnTo>
                  <a:cubicBezTo>
                    <a:pt x="25" y="642"/>
                    <a:pt x="1" y="666"/>
                    <a:pt x="1" y="714"/>
                  </a:cubicBezTo>
                  <a:cubicBezTo>
                    <a:pt x="1" y="739"/>
                    <a:pt x="49" y="763"/>
                    <a:pt x="74" y="763"/>
                  </a:cubicBezTo>
                  <a:lnTo>
                    <a:pt x="98" y="787"/>
                  </a:lnTo>
                  <a:lnTo>
                    <a:pt x="1944" y="180"/>
                  </a:lnTo>
                  <a:cubicBezTo>
                    <a:pt x="1993" y="156"/>
                    <a:pt x="2017" y="107"/>
                    <a:pt x="1993" y="59"/>
                  </a:cubicBezTo>
                  <a:cubicBezTo>
                    <a:pt x="1993" y="23"/>
                    <a:pt x="1967" y="0"/>
                    <a:pt x="19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" name="Google Shape;234;p6"/>
            <p:cNvSpPr/>
            <p:nvPr/>
          </p:nvSpPr>
          <p:spPr>
            <a:xfrm>
              <a:off x="5311686" y="4882845"/>
              <a:ext cx="151164" cy="94255"/>
            </a:xfrm>
            <a:custGeom>
              <a:avLst/>
              <a:gdLst/>
              <a:ahLst/>
              <a:cxnLst/>
              <a:rect l="l" t="t" r="r" b="b"/>
              <a:pathLst>
                <a:path w="1734" h="1081" extrusionOk="0">
                  <a:moveTo>
                    <a:pt x="110" y="0"/>
                  </a:moveTo>
                  <a:cubicBezTo>
                    <a:pt x="38" y="0"/>
                    <a:pt x="0" y="92"/>
                    <a:pt x="82" y="133"/>
                  </a:cubicBezTo>
                  <a:lnTo>
                    <a:pt x="1588" y="1080"/>
                  </a:lnTo>
                  <a:lnTo>
                    <a:pt x="1637" y="1080"/>
                  </a:lnTo>
                  <a:cubicBezTo>
                    <a:pt x="1661" y="1080"/>
                    <a:pt x="1685" y="1080"/>
                    <a:pt x="1709" y="1056"/>
                  </a:cubicBezTo>
                  <a:cubicBezTo>
                    <a:pt x="1734" y="1007"/>
                    <a:pt x="1709" y="959"/>
                    <a:pt x="1685" y="935"/>
                  </a:cubicBezTo>
                  <a:lnTo>
                    <a:pt x="155" y="11"/>
                  </a:lnTo>
                  <a:cubicBezTo>
                    <a:pt x="139" y="4"/>
                    <a:pt x="124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" name="Google Shape;235;p6"/>
            <p:cNvSpPr/>
            <p:nvPr/>
          </p:nvSpPr>
          <p:spPr>
            <a:xfrm>
              <a:off x="5341356" y="4845142"/>
              <a:ext cx="96813" cy="157942"/>
            </a:xfrm>
            <a:custGeom>
              <a:avLst/>
              <a:gdLst/>
              <a:ahLst/>
              <a:cxnLst/>
              <a:rect l="l" t="t" r="r" b="b"/>
              <a:pathLst>
                <a:path w="1118" h="1814" extrusionOk="0">
                  <a:moveTo>
                    <a:pt x="1010" y="0"/>
                  </a:moveTo>
                  <a:cubicBezTo>
                    <a:pt x="984" y="0"/>
                    <a:pt x="962" y="12"/>
                    <a:pt x="947" y="41"/>
                  </a:cubicBezTo>
                  <a:lnTo>
                    <a:pt x="24" y="1717"/>
                  </a:lnTo>
                  <a:cubicBezTo>
                    <a:pt x="0" y="1741"/>
                    <a:pt x="24" y="1790"/>
                    <a:pt x="49" y="1814"/>
                  </a:cubicBezTo>
                  <a:lnTo>
                    <a:pt x="97" y="1814"/>
                  </a:lnTo>
                  <a:cubicBezTo>
                    <a:pt x="122" y="1814"/>
                    <a:pt x="146" y="1814"/>
                    <a:pt x="170" y="1790"/>
                  </a:cubicBezTo>
                  <a:lnTo>
                    <a:pt x="1093" y="113"/>
                  </a:lnTo>
                  <a:cubicBezTo>
                    <a:pt x="1118" y="89"/>
                    <a:pt x="1093" y="41"/>
                    <a:pt x="1069" y="16"/>
                  </a:cubicBezTo>
                  <a:cubicBezTo>
                    <a:pt x="1049" y="6"/>
                    <a:pt x="1029" y="0"/>
                    <a:pt x="10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" name="Google Shape;236;p6"/>
            <p:cNvSpPr/>
            <p:nvPr/>
          </p:nvSpPr>
          <p:spPr>
            <a:xfrm>
              <a:off x="5613677" y="4833003"/>
              <a:ext cx="33120" cy="89161"/>
            </a:xfrm>
            <a:custGeom>
              <a:avLst/>
              <a:gdLst/>
              <a:ahLst/>
              <a:cxnLst/>
              <a:rect l="l" t="t" r="r" b="b"/>
              <a:pathLst>
                <a:path w="671" h="1845" extrusionOk="0">
                  <a:moveTo>
                    <a:pt x="106" y="0"/>
                  </a:moveTo>
                  <a:cubicBezTo>
                    <a:pt x="55" y="0"/>
                    <a:pt x="0" y="47"/>
                    <a:pt x="15" y="119"/>
                  </a:cubicBezTo>
                  <a:lnTo>
                    <a:pt x="501" y="1796"/>
                  </a:lnTo>
                  <a:cubicBezTo>
                    <a:pt x="501" y="1820"/>
                    <a:pt x="525" y="1844"/>
                    <a:pt x="573" y="1844"/>
                  </a:cubicBezTo>
                  <a:lnTo>
                    <a:pt x="598" y="1844"/>
                  </a:lnTo>
                  <a:cubicBezTo>
                    <a:pt x="646" y="1844"/>
                    <a:pt x="671" y="1796"/>
                    <a:pt x="646" y="1747"/>
                  </a:cubicBezTo>
                  <a:lnTo>
                    <a:pt x="185" y="71"/>
                  </a:lnTo>
                  <a:cubicBezTo>
                    <a:pt x="175" y="22"/>
                    <a:pt x="141" y="0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" name="Google Shape;237;p6"/>
            <p:cNvSpPr/>
            <p:nvPr/>
          </p:nvSpPr>
          <p:spPr>
            <a:xfrm>
              <a:off x="5578002" y="4852599"/>
              <a:ext cx="97662" cy="38212"/>
            </a:xfrm>
            <a:custGeom>
              <a:avLst/>
              <a:gdLst/>
              <a:ahLst/>
              <a:cxnLst/>
              <a:rect l="l" t="t" r="r" b="b"/>
              <a:pathLst>
                <a:path w="2017" h="788" extrusionOk="0">
                  <a:moveTo>
                    <a:pt x="1934" y="0"/>
                  </a:moveTo>
                  <a:cubicBezTo>
                    <a:pt x="1921" y="0"/>
                    <a:pt x="1908" y="3"/>
                    <a:pt x="1895" y="10"/>
                  </a:cubicBezTo>
                  <a:lnTo>
                    <a:pt x="49" y="617"/>
                  </a:lnTo>
                  <a:cubicBezTo>
                    <a:pt x="25" y="642"/>
                    <a:pt x="1" y="666"/>
                    <a:pt x="1" y="714"/>
                  </a:cubicBezTo>
                  <a:cubicBezTo>
                    <a:pt x="1" y="739"/>
                    <a:pt x="49" y="763"/>
                    <a:pt x="74" y="763"/>
                  </a:cubicBezTo>
                  <a:lnTo>
                    <a:pt x="98" y="787"/>
                  </a:lnTo>
                  <a:lnTo>
                    <a:pt x="1944" y="180"/>
                  </a:lnTo>
                  <a:cubicBezTo>
                    <a:pt x="1993" y="156"/>
                    <a:pt x="2017" y="107"/>
                    <a:pt x="1993" y="59"/>
                  </a:cubicBezTo>
                  <a:cubicBezTo>
                    <a:pt x="1993" y="23"/>
                    <a:pt x="1967" y="0"/>
                    <a:pt x="19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" name="Google Shape;238;p6"/>
            <p:cNvSpPr/>
            <p:nvPr/>
          </p:nvSpPr>
          <p:spPr>
            <a:xfrm>
              <a:off x="5589378" y="4845360"/>
              <a:ext cx="83225" cy="51798"/>
            </a:xfrm>
            <a:custGeom>
              <a:avLst/>
              <a:gdLst/>
              <a:ahLst/>
              <a:cxnLst/>
              <a:rect l="l" t="t" r="r" b="b"/>
              <a:pathLst>
                <a:path w="1734" h="1081" extrusionOk="0">
                  <a:moveTo>
                    <a:pt x="110" y="0"/>
                  </a:moveTo>
                  <a:cubicBezTo>
                    <a:pt x="38" y="0"/>
                    <a:pt x="0" y="92"/>
                    <a:pt x="82" y="133"/>
                  </a:cubicBezTo>
                  <a:lnTo>
                    <a:pt x="1588" y="1080"/>
                  </a:lnTo>
                  <a:lnTo>
                    <a:pt x="1637" y="1080"/>
                  </a:lnTo>
                  <a:cubicBezTo>
                    <a:pt x="1661" y="1080"/>
                    <a:pt x="1685" y="1080"/>
                    <a:pt x="1709" y="1056"/>
                  </a:cubicBezTo>
                  <a:cubicBezTo>
                    <a:pt x="1734" y="1007"/>
                    <a:pt x="1709" y="959"/>
                    <a:pt x="1685" y="935"/>
                  </a:cubicBezTo>
                  <a:lnTo>
                    <a:pt x="155" y="11"/>
                  </a:lnTo>
                  <a:cubicBezTo>
                    <a:pt x="139" y="4"/>
                    <a:pt x="124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" name="Google Shape;239;p6"/>
            <p:cNvSpPr/>
            <p:nvPr/>
          </p:nvSpPr>
          <p:spPr>
            <a:xfrm>
              <a:off x="5605651" y="4825730"/>
              <a:ext cx="53502" cy="87463"/>
            </a:xfrm>
            <a:custGeom>
              <a:avLst/>
              <a:gdLst/>
              <a:ahLst/>
              <a:cxnLst/>
              <a:rect l="l" t="t" r="r" b="b"/>
              <a:pathLst>
                <a:path w="1118" h="1814" extrusionOk="0">
                  <a:moveTo>
                    <a:pt x="1010" y="0"/>
                  </a:moveTo>
                  <a:cubicBezTo>
                    <a:pt x="984" y="0"/>
                    <a:pt x="962" y="12"/>
                    <a:pt x="947" y="41"/>
                  </a:cubicBezTo>
                  <a:lnTo>
                    <a:pt x="24" y="1717"/>
                  </a:lnTo>
                  <a:cubicBezTo>
                    <a:pt x="0" y="1741"/>
                    <a:pt x="24" y="1790"/>
                    <a:pt x="49" y="1814"/>
                  </a:cubicBezTo>
                  <a:lnTo>
                    <a:pt x="97" y="1814"/>
                  </a:lnTo>
                  <a:cubicBezTo>
                    <a:pt x="122" y="1814"/>
                    <a:pt x="146" y="1814"/>
                    <a:pt x="170" y="1790"/>
                  </a:cubicBezTo>
                  <a:lnTo>
                    <a:pt x="1093" y="113"/>
                  </a:lnTo>
                  <a:cubicBezTo>
                    <a:pt x="1118" y="89"/>
                    <a:pt x="1093" y="41"/>
                    <a:pt x="1069" y="16"/>
                  </a:cubicBezTo>
                  <a:cubicBezTo>
                    <a:pt x="1049" y="6"/>
                    <a:pt x="1029" y="0"/>
                    <a:pt x="10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94" name="Google Shape;194;p6"/>
          <p:cNvSpPr txBox="1">
            <a:spLocks noGrp="1"/>
          </p:cNvSpPr>
          <p:nvPr>
            <p:ph type="title"/>
          </p:nvPr>
        </p:nvSpPr>
        <p:spPr>
          <a:xfrm>
            <a:off x="1005100" y="560133"/>
            <a:ext cx="9926400" cy="8620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47209176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latin typeface="Arial" panose="020B0604020202020204" pitchFamily="34" charset="0"/>
              </a:defRPr>
            </a:lvl1pPr>
          </a:lstStyle>
          <a:p>
            <a:pPr>
              <a:defRPr/>
            </a:pPr>
            <a:fld id="{B0D0D20B-3380-4710-8319-9447E42FCEF8}" type="datetimeFigureOut">
              <a:rPr lang="en-US"/>
              <a:pPr>
                <a:defRPr/>
              </a:pPr>
              <a:t>9/20/2021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latin typeface="Arial" panose="020B0604020202020204" pitchFamily="34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latin typeface="Arial" panose="020B0604020202020204" pitchFamily="34" charset="0"/>
              </a:defRPr>
            </a:lvl1pPr>
          </a:lstStyle>
          <a:p>
            <a:pPr>
              <a:defRPr/>
            </a:pPr>
            <a:fld id="{E73D9B27-45A4-4D4B-8F20-EB43D83AEFB0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96360100"/>
      </p:ext>
    </p:extLst>
  </p:cSld>
  <p:clrMapOvr>
    <a:masterClrMapping/>
  </p:clrMapOvr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2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oogle Shape;243;p7"/>
          <p:cNvGrpSpPr>
            <a:grpSpLocks/>
          </p:cNvGrpSpPr>
          <p:nvPr/>
        </p:nvGrpSpPr>
        <p:grpSpPr bwMode="auto">
          <a:xfrm rot="20346551" flipH="1">
            <a:off x="10553700" y="5089525"/>
            <a:ext cx="1366838" cy="1776413"/>
            <a:chOff x="4318023" y="4113296"/>
            <a:chExt cx="716422" cy="932073"/>
          </a:xfrm>
        </p:grpSpPr>
        <p:sp>
          <p:nvSpPr>
            <p:cNvPr id="5" name="Google Shape;244;p7"/>
            <p:cNvSpPr/>
            <p:nvPr/>
          </p:nvSpPr>
          <p:spPr>
            <a:xfrm>
              <a:off x="4843281" y="4243967"/>
              <a:ext cx="192211" cy="205739"/>
            </a:xfrm>
            <a:custGeom>
              <a:avLst/>
              <a:gdLst/>
              <a:ahLst/>
              <a:cxnLst/>
              <a:rect l="l" t="t" r="r" b="b"/>
              <a:pathLst>
                <a:path w="2211" h="2366" extrusionOk="0">
                  <a:moveTo>
                    <a:pt x="1579" y="179"/>
                  </a:moveTo>
                  <a:cubicBezTo>
                    <a:pt x="1798" y="179"/>
                    <a:pt x="1943" y="252"/>
                    <a:pt x="1992" y="422"/>
                  </a:cubicBezTo>
                  <a:cubicBezTo>
                    <a:pt x="2041" y="519"/>
                    <a:pt x="2016" y="616"/>
                    <a:pt x="1968" y="689"/>
                  </a:cubicBezTo>
                  <a:cubicBezTo>
                    <a:pt x="1798" y="908"/>
                    <a:pt x="1239" y="1005"/>
                    <a:pt x="802" y="1005"/>
                  </a:cubicBezTo>
                  <a:lnTo>
                    <a:pt x="777" y="1005"/>
                  </a:lnTo>
                  <a:cubicBezTo>
                    <a:pt x="705" y="1005"/>
                    <a:pt x="680" y="1054"/>
                    <a:pt x="705" y="1127"/>
                  </a:cubicBezTo>
                  <a:cubicBezTo>
                    <a:pt x="802" y="1321"/>
                    <a:pt x="1045" y="1904"/>
                    <a:pt x="826" y="2171"/>
                  </a:cubicBezTo>
                  <a:cubicBezTo>
                    <a:pt x="802" y="2195"/>
                    <a:pt x="777" y="2195"/>
                    <a:pt x="777" y="2195"/>
                  </a:cubicBezTo>
                  <a:cubicBezTo>
                    <a:pt x="632" y="2195"/>
                    <a:pt x="364" y="1782"/>
                    <a:pt x="170" y="1369"/>
                  </a:cubicBezTo>
                  <a:lnTo>
                    <a:pt x="486" y="495"/>
                  </a:lnTo>
                  <a:cubicBezTo>
                    <a:pt x="826" y="325"/>
                    <a:pt x="1190" y="203"/>
                    <a:pt x="1579" y="179"/>
                  </a:cubicBezTo>
                  <a:close/>
                  <a:moveTo>
                    <a:pt x="1663" y="1"/>
                  </a:moveTo>
                  <a:cubicBezTo>
                    <a:pt x="1635" y="1"/>
                    <a:pt x="1607" y="4"/>
                    <a:pt x="1579" y="9"/>
                  </a:cubicBezTo>
                  <a:cubicBezTo>
                    <a:pt x="1142" y="33"/>
                    <a:pt x="753" y="155"/>
                    <a:pt x="389" y="349"/>
                  </a:cubicBezTo>
                  <a:cubicBezTo>
                    <a:pt x="364" y="374"/>
                    <a:pt x="340" y="374"/>
                    <a:pt x="340" y="398"/>
                  </a:cubicBezTo>
                  <a:lnTo>
                    <a:pt x="0" y="1345"/>
                  </a:lnTo>
                  <a:cubicBezTo>
                    <a:pt x="0" y="1345"/>
                    <a:pt x="0" y="1369"/>
                    <a:pt x="0" y="1394"/>
                  </a:cubicBezTo>
                  <a:cubicBezTo>
                    <a:pt x="73" y="1564"/>
                    <a:pt x="437" y="2365"/>
                    <a:pt x="777" y="2365"/>
                  </a:cubicBezTo>
                  <a:cubicBezTo>
                    <a:pt x="850" y="2365"/>
                    <a:pt x="923" y="2341"/>
                    <a:pt x="972" y="2268"/>
                  </a:cubicBezTo>
                  <a:cubicBezTo>
                    <a:pt x="1215" y="1953"/>
                    <a:pt x="1020" y="1394"/>
                    <a:pt x="899" y="1151"/>
                  </a:cubicBezTo>
                  <a:cubicBezTo>
                    <a:pt x="1215" y="1151"/>
                    <a:pt x="1871" y="1102"/>
                    <a:pt x="2089" y="786"/>
                  </a:cubicBezTo>
                  <a:cubicBezTo>
                    <a:pt x="2186" y="665"/>
                    <a:pt x="2211" y="519"/>
                    <a:pt x="2162" y="374"/>
                  </a:cubicBezTo>
                  <a:cubicBezTo>
                    <a:pt x="2076" y="159"/>
                    <a:pt x="1876" y="1"/>
                    <a:pt x="16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" name="Google Shape;245;p7"/>
            <p:cNvSpPr/>
            <p:nvPr/>
          </p:nvSpPr>
          <p:spPr>
            <a:xfrm>
              <a:off x="4730408" y="4173321"/>
              <a:ext cx="156431" cy="224064"/>
            </a:xfrm>
            <a:custGeom>
              <a:avLst/>
              <a:gdLst/>
              <a:ahLst/>
              <a:cxnLst/>
              <a:rect l="l" t="t" r="r" b="b"/>
              <a:pathLst>
                <a:path w="1799" h="2571" extrusionOk="0">
                  <a:moveTo>
                    <a:pt x="649" y="0"/>
                  </a:moveTo>
                  <a:cubicBezTo>
                    <a:pt x="597" y="0"/>
                    <a:pt x="542" y="6"/>
                    <a:pt x="486" y="19"/>
                  </a:cubicBezTo>
                  <a:cubicBezTo>
                    <a:pt x="365" y="44"/>
                    <a:pt x="244" y="141"/>
                    <a:pt x="195" y="262"/>
                  </a:cubicBezTo>
                  <a:cubicBezTo>
                    <a:pt x="98" y="602"/>
                    <a:pt x="511" y="1113"/>
                    <a:pt x="827" y="1501"/>
                  </a:cubicBezTo>
                  <a:cubicBezTo>
                    <a:pt x="632" y="1574"/>
                    <a:pt x="462" y="1671"/>
                    <a:pt x="292" y="1793"/>
                  </a:cubicBezTo>
                  <a:cubicBezTo>
                    <a:pt x="122" y="1890"/>
                    <a:pt x="1" y="2109"/>
                    <a:pt x="49" y="2327"/>
                  </a:cubicBezTo>
                  <a:cubicBezTo>
                    <a:pt x="49" y="2400"/>
                    <a:pt x="122" y="2497"/>
                    <a:pt x="195" y="2522"/>
                  </a:cubicBezTo>
                  <a:cubicBezTo>
                    <a:pt x="268" y="2546"/>
                    <a:pt x="341" y="2570"/>
                    <a:pt x="414" y="2570"/>
                  </a:cubicBezTo>
                  <a:cubicBezTo>
                    <a:pt x="754" y="2522"/>
                    <a:pt x="1094" y="2424"/>
                    <a:pt x="1410" y="2254"/>
                  </a:cubicBezTo>
                  <a:cubicBezTo>
                    <a:pt x="1458" y="2230"/>
                    <a:pt x="1458" y="2181"/>
                    <a:pt x="1434" y="2133"/>
                  </a:cubicBezTo>
                  <a:cubicBezTo>
                    <a:pt x="1434" y="2116"/>
                    <a:pt x="1397" y="2099"/>
                    <a:pt x="1367" y="2099"/>
                  </a:cubicBezTo>
                  <a:cubicBezTo>
                    <a:pt x="1355" y="2099"/>
                    <a:pt x="1344" y="2101"/>
                    <a:pt x="1337" y="2109"/>
                  </a:cubicBezTo>
                  <a:cubicBezTo>
                    <a:pt x="1075" y="2229"/>
                    <a:pt x="664" y="2400"/>
                    <a:pt x="406" y="2400"/>
                  </a:cubicBezTo>
                  <a:cubicBezTo>
                    <a:pt x="352" y="2400"/>
                    <a:pt x="305" y="2393"/>
                    <a:pt x="268" y="2376"/>
                  </a:cubicBezTo>
                  <a:cubicBezTo>
                    <a:pt x="244" y="2352"/>
                    <a:pt x="219" y="2327"/>
                    <a:pt x="195" y="2279"/>
                  </a:cubicBezTo>
                  <a:cubicBezTo>
                    <a:pt x="195" y="2206"/>
                    <a:pt x="219" y="2109"/>
                    <a:pt x="268" y="2036"/>
                  </a:cubicBezTo>
                  <a:cubicBezTo>
                    <a:pt x="462" y="1841"/>
                    <a:pt x="705" y="1696"/>
                    <a:pt x="972" y="1647"/>
                  </a:cubicBezTo>
                  <a:cubicBezTo>
                    <a:pt x="997" y="1647"/>
                    <a:pt x="1021" y="1623"/>
                    <a:pt x="1045" y="1598"/>
                  </a:cubicBezTo>
                  <a:cubicBezTo>
                    <a:pt x="1094" y="1550"/>
                    <a:pt x="1069" y="1526"/>
                    <a:pt x="997" y="1428"/>
                  </a:cubicBezTo>
                  <a:cubicBezTo>
                    <a:pt x="389" y="724"/>
                    <a:pt x="316" y="432"/>
                    <a:pt x="365" y="311"/>
                  </a:cubicBezTo>
                  <a:cubicBezTo>
                    <a:pt x="365" y="287"/>
                    <a:pt x="389" y="214"/>
                    <a:pt x="511" y="190"/>
                  </a:cubicBezTo>
                  <a:cubicBezTo>
                    <a:pt x="554" y="179"/>
                    <a:pt x="596" y="174"/>
                    <a:pt x="636" y="174"/>
                  </a:cubicBezTo>
                  <a:cubicBezTo>
                    <a:pt x="1244" y="174"/>
                    <a:pt x="1628" y="1283"/>
                    <a:pt x="1628" y="1283"/>
                  </a:cubicBezTo>
                  <a:cubicBezTo>
                    <a:pt x="1652" y="1307"/>
                    <a:pt x="1701" y="1331"/>
                    <a:pt x="1725" y="1331"/>
                  </a:cubicBezTo>
                  <a:cubicBezTo>
                    <a:pt x="1774" y="1307"/>
                    <a:pt x="1798" y="1258"/>
                    <a:pt x="1798" y="1210"/>
                  </a:cubicBezTo>
                  <a:cubicBezTo>
                    <a:pt x="1776" y="1165"/>
                    <a:pt x="1373" y="0"/>
                    <a:pt x="6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" name="Google Shape;246;p7"/>
            <p:cNvSpPr/>
            <p:nvPr/>
          </p:nvSpPr>
          <p:spPr>
            <a:xfrm>
              <a:off x="4829076" y="4113116"/>
              <a:ext cx="167248" cy="149931"/>
            </a:xfrm>
            <a:custGeom>
              <a:avLst/>
              <a:gdLst/>
              <a:ahLst/>
              <a:cxnLst/>
              <a:rect l="l" t="t" r="r" b="b"/>
              <a:pathLst>
                <a:path w="1927" h="1727" extrusionOk="0">
                  <a:moveTo>
                    <a:pt x="119" y="1"/>
                  </a:moveTo>
                  <a:cubicBezTo>
                    <a:pt x="57" y="1"/>
                    <a:pt x="1" y="74"/>
                    <a:pt x="56" y="147"/>
                  </a:cubicBezTo>
                  <a:cubicBezTo>
                    <a:pt x="347" y="463"/>
                    <a:pt x="566" y="828"/>
                    <a:pt x="712" y="1241"/>
                  </a:cubicBezTo>
                  <a:cubicBezTo>
                    <a:pt x="663" y="1386"/>
                    <a:pt x="639" y="1532"/>
                    <a:pt x="663" y="1654"/>
                  </a:cubicBezTo>
                  <a:cubicBezTo>
                    <a:pt x="663" y="1702"/>
                    <a:pt x="712" y="1726"/>
                    <a:pt x="736" y="1726"/>
                  </a:cubicBezTo>
                  <a:cubicBezTo>
                    <a:pt x="785" y="1726"/>
                    <a:pt x="809" y="1702"/>
                    <a:pt x="833" y="1678"/>
                  </a:cubicBezTo>
                  <a:cubicBezTo>
                    <a:pt x="882" y="1532"/>
                    <a:pt x="882" y="1411"/>
                    <a:pt x="858" y="1265"/>
                  </a:cubicBezTo>
                  <a:cubicBezTo>
                    <a:pt x="882" y="1241"/>
                    <a:pt x="906" y="1216"/>
                    <a:pt x="906" y="1192"/>
                  </a:cubicBezTo>
                  <a:cubicBezTo>
                    <a:pt x="1149" y="876"/>
                    <a:pt x="1489" y="706"/>
                    <a:pt x="1854" y="658"/>
                  </a:cubicBezTo>
                  <a:cubicBezTo>
                    <a:pt x="1902" y="633"/>
                    <a:pt x="1926" y="609"/>
                    <a:pt x="1926" y="560"/>
                  </a:cubicBezTo>
                  <a:cubicBezTo>
                    <a:pt x="1902" y="512"/>
                    <a:pt x="1854" y="488"/>
                    <a:pt x="1829" y="488"/>
                  </a:cubicBezTo>
                  <a:cubicBezTo>
                    <a:pt x="1441" y="536"/>
                    <a:pt x="1076" y="730"/>
                    <a:pt x="809" y="1046"/>
                  </a:cubicBezTo>
                  <a:cubicBezTo>
                    <a:pt x="663" y="658"/>
                    <a:pt x="445" y="318"/>
                    <a:pt x="177" y="26"/>
                  </a:cubicBezTo>
                  <a:cubicBezTo>
                    <a:pt x="160" y="8"/>
                    <a:pt x="139" y="1"/>
                    <a:pt x="1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" name="Google Shape;247;p7"/>
            <p:cNvSpPr/>
            <p:nvPr/>
          </p:nvSpPr>
          <p:spPr>
            <a:xfrm>
              <a:off x="4319487" y="4481315"/>
              <a:ext cx="515890" cy="563075"/>
            </a:xfrm>
            <a:custGeom>
              <a:avLst/>
              <a:gdLst/>
              <a:ahLst/>
              <a:cxnLst/>
              <a:rect l="l" t="t" r="r" b="b"/>
              <a:pathLst>
                <a:path w="5928" h="6469" extrusionOk="0">
                  <a:moveTo>
                    <a:pt x="5857" y="0"/>
                  </a:moveTo>
                  <a:cubicBezTo>
                    <a:pt x="5849" y="0"/>
                    <a:pt x="5840" y="2"/>
                    <a:pt x="5831" y="7"/>
                  </a:cubicBezTo>
                  <a:cubicBezTo>
                    <a:pt x="5782" y="7"/>
                    <a:pt x="5758" y="31"/>
                    <a:pt x="5758" y="80"/>
                  </a:cubicBezTo>
                  <a:cubicBezTo>
                    <a:pt x="5758" y="250"/>
                    <a:pt x="5734" y="396"/>
                    <a:pt x="5734" y="566"/>
                  </a:cubicBezTo>
                  <a:cubicBezTo>
                    <a:pt x="5709" y="590"/>
                    <a:pt x="5734" y="638"/>
                    <a:pt x="5782" y="638"/>
                  </a:cubicBezTo>
                  <a:lnTo>
                    <a:pt x="5782" y="614"/>
                  </a:lnTo>
                  <a:cubicBezTo>
                    <a:pt x="5791" y="619"/>
                    <a:pt x="5801" y="621"/>
                    <a:pt x="5810" y="621"/>
                  </a:cubicBezTo>
                  <a:cubicBezTo>
                    <a:pt x="5848" y="621"/>
                    <a:pt x="5879" y="585"/>
                    <a:pt x="5879" y="566"/>
                  </a:cubicBezTo>
                  <a:cubicBezTo>
                    <a:pt x="5904" y="396"/>
                    <a:pt x="5928" y="225"/>
                    <a:pt x="5928" y="80"/>
                  </a:cubicBezTo>
                  <a:cubicBezTo>
                    <a:pt x="5928" y="40"/>
                    <a:pt x="5896" y="0"/>
                    <a:pt x="5857" y="0"/>
                  </a:cubicBezTo>
                  <a:close/>
                  <a:moveTo>
                    <a:pt x="5682" y="972"/>
                  </a:moveTo>
                  <a:cubicBezTo>
                    <a:pt x="5644" y="972"/>
                    <a:pt x="5612" y="1007"/>
                    <a:pt x="5612" y="1027"/>
                  </a:cubicBezTo>
                  <a:cubicBezTo>
                    <a:pt x="5564" y="1197"/>
                    <a:pt x="5515" y="1343"/>
                    <a:pt x="5442" y="1489"/>
                  </a:cubicBezTo>
                  <a:cubicBezTo>
                    <a:pt x="5418" y="1513"/>
                    <a:pt x="5442" y="1562"/>
                    <a:pt x="5491" y="1586"/>
                  </a:cubicBezTo>
                  <a:lnTo>
                    <a:pt x="5515" y="1586"/>
                  </a:lnTo>
                  <a:lnTo>
                    <a:pt x="5515" y="1562"/>
                  </a:lnTo>
                  <a:cubicBezTo>
                    <a:pt x="5523" y="1570"/>
                    <a:pt x="5531" y="1572"/>
                    <a:pt x="5539" y="1572"/>
                  </a:cubicBezTo>
                  <a:cubicBezTo>
                    <a:pt x="5555" y="1572"/>
                    <a:pt x="5572" y="1562"/>
                    <a:pt x="5588" y="1562"/>
                  </a:cubicBezTo>
                  <a:cubicBezTo>
                    <a:pt x="5661" y="1392"/>
                    <a:pt x="5734" y="1246"/>
                    <a:pt x="5782" y="1076"/>
                  </a:cubicBezTo>
                  <a:cubicBezTo>
                    <a:pt x="5782" y="1027"/>
                    <a:pt x="5758" y="1003"/>
                    <a:pt x="5709" y="979"/>
                  </a:cubicBezTo>
                  <a:cubicBezTo>
                    <a:pt x="5700" y="974"/>
                    <a:pt x="5691" y="972"/>
                    <a:pt x="5682" y="972"/>
                  </a:cubicBezTo>
                  <a:close/>
                  <a:moveTo>
                    <a:pt x="4303" y="1753"/>
                  </a:moveTo>
                  <a:cubicBezTo>
                    <a:pt x="4217" y="1753"/>
                    <a:pt x="4164" y="1879"/>
                    <a:pt x="4276" y="1902"/>
                  </a:cubicBezTo>
                  <a:cubicBezTo>
                    <a:pt x="4398" y="1975"/>
                    <a:pt x="4543" y="2047"/>
                    <a:pt x="4640" y="2169"/>
                  </a:cubicBezTo>
                  <a:cubicBezTo>
                    <a:pt x="4640" y="2193"/>
                    <a:pt x="4665" y="2193"/>
                    <a:pt x="4689" y="2193"/>
                  </a:cubicBezTo>
                  <a:cubicBezTo>
                    <a:pt x="4713" y="2193"/>
                    <a:pt x="4738" y="2193"/>
                    <a:pt x="4762" y="2169"/>
                  </a:cubicBezTo>
                  <a:cubicBezTo>
                    <a:pt x="4786" y="2145"/>
                    <a:pt x="4786" y="2096"/>
                    <a:pt x="4762" y="2072"/>
                  </a:cubicBezTo>
                  <a:cubicBezTo>
                    <a:pt x="4640" y="1926"/>
                    <a:pt x="4495" y="1829"/>
                    <a:pt x="4325" y="1756"/>
                  </a:cubicBezTo>
                  <a:cubicBezTo>
                    <a:pt x="4317" y="1754"/>
                    <a:pt x="4310" y="1753"/>
                    <a:pt x="4303" y="1753"/>
                  </a:cubicBezTo>
                  <a:close/>
                  <a:moveTo>
                    <a:pt x="3790" y="1732"/>
                  </a:moveTo>
                  <a:cubicBezTo>
                    <a:pt x="3596" y="1780"/>
                    <a:pt x="3474" y="1926"/>
                    <a:pt x="3474" y="2120"/>
                  </a:cubicBezTo>
                  <a:cubicBezTo>
                    <a:pt x="3450" y="2145"/>
                    <a:pt x="3450" y="2169"/>
                    <a:pt x="3474" y="2193"/>
                  </a:cubicBezTo>
                  <a:cubicBezTo>
                    <a:pt x="3474" y="2242"/>
                    <a:pt x="3499" y="2266"/>
                    <a:pt x="3547" y="2266"/>
                  </a:cubicBezTo>
                  <a:lnTo>
                    <a:pt x="3572" y="2266"/>
                  </a:lnTo>
                  <a:cubicBezTo>
                    <a:pt x="3620" y="2242"/>
                    <a:pt x="3644" y="2193"/>
                    <a:pt x="3620" y="2169"/>
                  </a:cubicBezTo>
                  <a:lnTo>
                    <a:pt x="3620" y="2120"/>
                  </a:lnTo>
                  <a:cubicBezTo>
                    <a:pt x="3644" y="1999"/>
                    <a:pt x="3717" y="1926"/>
                    <a:pt x="3839" y="1902"/>
                  </a:cubicBezTo>
                  <a:cubicBezTo>
                    <a:pt x="3887" y="1877"/>
                    <a:pt x="3912" y="1829"/>
                    <a:pt x="3887" y="1780"/>
                  </a:cubicBezTo>
                  <a:cubicBezTo>
                    <a:pt x="3887" y="1756"/>
                    <a:pt x="3839" y="1732"/>
                    <a:pt x="3790" y="1732"/>
                  </a:cubicBezTo>
                  <a:close/>
                  <a:moveTo>
                    <a:pt x="5248" y="1835"/>
                  </a:moveTo>
                  <a:cubicBezTo>
                    <a:pt x="5230" y="1835"/>
                    <a:pt x="5211" y="1841"/>
                    <a:pt x="5199" y="1853"/>
                  </a:cubicBezTo>
                  <a:cubicBezTo>
                    <a:pt x="5078" y="1975"/>
                    <a:pt x="4981" y="2072"/>
                    <a:pt x="4835" y="2169"/>
                  </a:cubicBezTo>
                  <a:cubicBezTo>
                    <a:pt x="4786" y="2169"/>
                    <a:pt x="4786" y="2217"/>
                    <a:pt x="4811" y="2266"/>
                  </a:cubicBezTo>
                  <a:cubicBezTo>
                    <a:pt x="4811" y="2290"/>
                    <a:pt x="4859" y="2315"/>
                    <a:pt x="4883" y="2315"/>
                  </a:cubicBezTo>
                  <a:lnTo>
                    <a:pt x="4883" y="2290"/>
                  </a:lnTo>
                  <a:cubicBezTo>
                    <a:pt x="4883" y="2290"/>
                    <a:pt x="4908" y="2290"/>
                    <a:pt x="4908" y="2315"/>
                  </a:cubicBezTo>
                  <a:cubicBezTo>
                    <a:pt x="5053" y="2217"/>
                    <a:pt x="5199" y="2096"/>
                    <a:pt x="5296" y="1975"/>
                  </a:cubicBezTo>
                  <a:cubicBezTo>
                    <a:pt x="5345" y="1926"/>
                    <a:pt x="5345" y="1877"/>
                    <a:pt x="5296" y="1853"/>
                  </a:cubicBezTo>
                  <a:cubicBezTo>
                    <a:pt x="5284" y="1841"/>
                    <a:pt x="5266" y="1835"/>
                    <a:pt x="5248" y="1835"/>
                  </a:cubicBezTo>
                  <a:close/>
                  <a:moveTo>
                    <a:pt x="4416" y="2312"/>
                  </a:moveTo>
                  <a:cubicBezTo>
                    <a:pt x="4410" y="2312"/>
                    <a:pt x="4404" y="2313"/>
                    <a:pt x="4398" y="2315"/>
                  </a:cubicBezTo>
                  <a:cubicBezTo>
                    <a:pt x="4276" y="2339"/>
                    <a:pt x="4179" y="2363"/>
                    <a:pt x="4057" y="2363"/>
                  </a:cubicBezTo>
                  <a:lnTo>
                    <a:pt x="3936" y="2363"/>
                  </a:lnTo>
                  <a:cubicBezTo>
                    <a:pt x="3930" y="2362"/>
                    <a:pt x="3925" y="2361"/>
                    <a:pt x="3920" y="2361"/>
                  </a:cubicBezTo>
                  <a:cubicBezTo>
                    <a:pt x="3836" y="2361"/>
                    <a:pt x="3820" y="2533"/>
                    <a:pt x="3912" y="2533"/>
                  </a:cubicBezTo>
                  <a:lnTo>
                    <a:pt x="4057" y="2533"/>
                  </a:lnTo>
                  <a:lnTo>
                    <a:pt x="4057" y="2509"/>
                  </a:lnTo>
                  <a:cubicBezTo>
                    <a:pt x="4179" y="2509"/>
                    <a:pt x="4300" y="2509"/>
                    <a:pt x="4422" y="2485"/>
                  </a:cubicBezTo>
                  <a:cubicBezTo>
                    <a:pt x="4535" y="2462"/>
                    <a:pt x="4500" y="2312"/>
                    <a:pt x="4416" y="2312"/>
                  </a:cubicBezTo>
                  <a:close/>
                  <a:moveTo>
                    <a:pt x="4946" y="2451"/>
                  </a:moveTo>
                  <a:cubicBezTo>
                    <a:pt x="4934" y="2451"/>
                    <a:pt x="4921" y="2454"/>
                    <a:pt x="4908" y="2460"/>
                  </a:cubicBezTo>
                  <a:cubicBezTo>
                    <a:pt x="4859" y="2485"/>
                    <a:pt x="4859" y="2533"/>
                    <a:pt x="4859" y="2582"/>
                  </a:cubicBezTo>
                  <a:cubicBezTo>
                    <a:pt x="4932" y="2728"/>
                    <a:pt x="4956" y="2873"/>
                    <a:pt x="4981" y="3019"/>
                  </a:cubicBezTo>
                  <a:cubicBezTo>
                    <a:pt x="4981" y="3068"/>
                    <a:pt x="5029" y="3092"/>
                    <a:pt x="5078" y="3092"/>
                  </a:cubicBezTo>
                  <a:cubicBezTo>
                    <a:pt x="5126" y="3092"/>
                    <a:pt x="5151" y="3043"/>
                    <a:pt x="5151" y="3019"/>
                  </a:cubicBezTo>
                  <a:cubicBezTo>
                    <a:pt x="5126" y="2825"/>
                    <a:pt x="5078" y="2679"/>
                    <a:pt x="5029" y="2509"/>
                  </a:cubicBezTo>
                  <a:cubicBezTo>
                    <a:pt x="5011" y="2473"/>
                    <a:pt x="4981" y="2451"/>
                    <a:pt x="4946" y="2451"/>
                  </a:cubicBezTo>
                  <a:close/>
                  <a:moveTo>
                    <a:pt x="5078" y="3432"/>
                  </a:moveTo>
                  <a:cubicBezTo>
                    <a:pt x="5029" y="3432"/>
                    <a:pt x="5005" y="3456"/>
                    <a:pt x="4981" y="3505"/>
                  </a:cubicBezTo>
                  <a:cubicBezTo>
                    <a:pt x="4956" y="3651"/>
                    <a:pt x="4932" y="3821"/>
                    <a:pt x="4883" y="3966"/>
                  </a:cubicBezTo>
                  <a:cubicBezTo>
                    <a:pt x="4859" y="3991"/>
                    <a:pt x="4883" y="4039"/>
                    <a:pt x="4908" y="4064"/>
                  </a:cubicBezTo>
                  <a:lnTo>
                    <a:pt x="4956" y="4064"/>
                  </a:lnTo>
                  <a:cubicBezTo>
                    <a:pt x="4981" y="4064"/>
                    <a:pt x="5005" y="4039"/>
                    <a:pt x="5029" y="4015"/>
                  </a:cubicBezTo>
                  <a:cubicBezTo>
                    <a:pt x="5078" y="3869"/>
                    <a:pt x="5126" y="3699"/>
                    <a:pt x="5151" y="3529"/>
                  </a:cubicBezTo>
                  <a:cubicBezTo>
                    <a:pt x="5151" y="3481"/>
                    <a:pt x="5126" y="3432"/>
                    <a:pt x="5078" y="3432"/>
                  </a:cubicBezTo>
                  <a:close/>
                  <a:moveTo>
                    <a:pt x="4703" y="4339"/>
                  </a:moveTo>
                  <a:cubicBezTo>
                    <a:pt x="4677" y="4339"/>
                    <a:pt x="4655" y="4351"/>
                    <a:pt x="4640" y="4379"/>
                  </a:cubicBezTo>
                  <a:cubicBezTo>
                    <a:pt x="4543" y="4501"/>
                    <a:pt x="4422" y="4622"/>
                    <a:pt x="4325" y="4720"/>
                  </a:cubicBezTo>
                  <a:cubicBezTo>
                    <a:pt x="4276" y="4744"/>
                    <a:pt x="4276" y="4792"/>
                    <a:pt x="4325" y="4841"/>
                  </a:cubicBezTo>
                  <a:cubicBezTo>
                    <a:pt x="4325" y="4841"/>
                    <a:pt x="4349" y="4865"/>
                    <a:pt x="4373" y="4865"/>
                  </a:cubicBezTo>
                  <a:lnTo>
                    <a:pt x="4373" y="4841"/>
                  </a:lnTo>
                  <a:lnTo>
                    <a:pt x="4422" y="4841"/>
                  </a:lnTo>
                  <a:cubicBezTo>
                    <a:pt x="4543" y="4720"/>
                    <a:pt x="4665" y="4598"/>
                    <a:pt x="4762" y="4477"/>
                  </a:cubicBezTo>
                  <a:cubicBezTo>
                    <a:pt x="4786" y="4428"/>
                    <a:pt x="4786" y="4379"/>
                    <a:pt x="4762" y="4355"/>
                  </a:cubicBezTo>
                  <a:cubicBezTo>
                    <a:pt x="4742" y="4345"/>
                    <a:pt x="4722" y="4339"/>
                    <a:pt x="4703" y="4339"/>
                  </a:cubicBezTo>
                  <a:close/>
                  <a:moveTo>
                    <a:pt x="3975" y="4971"/>
                  </a:moveTo>
                  <a:cubicBezTo>
                    <a:pt x="3960" y="4971"/>
                    <a:pt x="3946" y="4977"/>
                    <a:pt x="3936" y="4987"/>
                  </a:cubicBezTo>
                  <a:cubicBezTo>
                    <a:pt x="3790" y="5060"/>
                    <a:pt x="3644" y="5108"/>
                    <a:pt x="3474" y="5133"/>
                  </a:cubicBezTo>
                  <a:cubicBezTo>
                    <a:pt x="3450" y="5157"/>
                    <a:pt x="3402" y="5205"/>
                    <a:pt x="3426" y="5254"/>
                  </a:cubicBezTo>
                  <a:cubicBezTo>
                    <a:pt x="3426" y="5278"/>
                    <a:pt x="3474" y="5303"/>
                    <a:pt x="3499" y="5303"/>
                  </a:cubicBezTo>
                  <a:lnTo>
                    <a:pt x="3523" y="5303"/>
                  </a:lnTo>
                  <a:cubicBezTo>
                    <a:pt x="3693" y="5254"/>
                    <a:pt x="3839" y="5205"/>
                    <a:pt x="4009" y="5133"/>
                  </a:cubicBezTo>
                  <a:cubicBezTo>
                    <a:pt x="4033" y="5108"/>
                    <a:pt x="4057" y="5060"/>
                    <a:pt x="4033" y="5011"/>
                  </a:cubicBezTo>
                  <a:cubicBezTo>
                    <a:pt x="4019" y="4983"/>
                    <a:pt x="3996" y="4971"/>
                    <a:pt x="3975" y="4971"/>
                  </a:cubicBezTo>
                  <a:close/>
                  <a:moveTo>
                    <a:pt x="1531" y="5205"/>
                  </a:moveTo>
                  <a:cubicBezTo>
                    <a:pt x="1434" y="5205"/>
                    <a:pt x="1434" y="5375"/>
                    <a:pt x="1531" y="5375"/>
                  </a:cubicBezTo>
                  <a:lnTo>
                    <a:pt x="2041" y="5375"/>
                  </a:lnTo>
                  <a:cubicBezTo>
                    <a:pt x="2065" y="5375"/>
                    <a:pt x="2114" y="5327"/>
                    <a:pt x="2114" y="5303"/>
                  </a:cubicBezTo>
                  <a:cubicBezTo>
                    <a:pt x="2114" y="5254"/>
                    <a:pt x="2090" y="5205"/>
                    <a:pt x="2041" y="5205"/>
                  </a:cubicBezTo>
                  <a:close/>
                  <a:moveTo>
                    <a:pt x="2527" y="5205"/>
                  </a:moveTo>
                  <a:cubicBezTo>
                    <a:pt x="2478" y="5205"/>
                    <a:pt x="2454" y="5254"/>
                    <a:pt x="2454" y="5278"/>
                  </a:cubicBezTo>
                  <a:cubicBezTo>
                    <a:pt x="2430" y="5327"/>
                    <a:pt x="2478" y="5375"/>
                    <a:pt x="2527" y="5375"/>
                  </a:cubicBezTo>
                  <a:lnTo>
                    <a:pt x="3013" y="5375"/>
                  </a:lnTo>
                  <a:cubicBezTo>
                    <a:pt x="3061" y="5375"/>
                    <a:pt x="3110" y="5327"/>
                    <a:pt x="3110" y="5278"/>
                  </a:cubicBezTo>
                  <a:cubicBezTo>
                    <a:pt x="3086" y="5230"/>
                    <a:pt x="3061" y="5205"/>
                    <a:pt x="3013" y="5205"/>
                  </a:cubicBezTo>
                  <a:close/>
                  <a:moveTo>
                    <a:pt x="1044" y="5270"/>
                  </a:moveTo>
                  <a:cubicBezTo>
                    <a:pt x="1037" y="5270"/>
                    <a:pt x="1029" y="5273"/>
                    <a:pt x="1021" y="5278"/>
                  </a:cubicBezTo>
                  <a:cubicBezTo>
                    <a:pt x="851" y="5327"/>
                    <a:pt x="681" y="5400"/>
                    <a:pt x="559" y="5497"/>
                  </a:cubicBezTo>
                  <a:cubicBezTo>
                    <a:pt x="511" y="5545"/>
                    <a:pt x="511" y="5594"/>
                    <a:pt x="559" y="5618"/>
                  </a:cubicBezTo>
                  <a:cubicBezTo>
                    <a:pt x="559" y="5643"/>
                    <a:pt x="584" y="5643"/>
                    <a:pt x="608" y="5667"/>
                  </a:cubicBezTo>
                  <a:cubicBezTo>
                    <a:pt x="632" y="5643"/>
                    <a:pt x="632" y="5643"/>
                    <a:pt x="657" y="5643"/>
                  </a:cubicBezTo>
                  <a:cubicBezTo>
                    <a:pt x="778" y="5545"/>
                    <a:pt x="899" y="5473"/>
                    <a:pt x="1069" y="5424"/>
                  </a:cubicBezTo>
                  <a:cubicBezTo>
                    <a:pt x="1134" y="5424"/>
                    <a:pt x="1103" y="5270"/>
                    <a:pt x="1044" y="5270"/>
                  </a:cubicBezTo>
                  <a:close/>
                  <a:moveTo>
                    <a:pt x="295" y="5864"/>
                  </a:moveTo>
                  <a:cubicBezTo>
                    <a:pt x="265" y="5864"/>
                    <a:pt x="235" y="5877"/>
                    <a:pt x="219" y="5910"/>
                  </a:cubicBezTo>
                  <a:cubicBezTo>
                    <a:pt x="122" y="6056"/>
                    <a:pt x="74" y="6201"/>
                    <a:pt x="25" y="6371"/>
                  </a:cubicBezTo>
                  <a:cubicBezTo>
                    <a:pt x="1" y="6420"/>
                    <a:pt x="25" y="6469"/>
                    <a:pt x="74" y="6469"/>
                  </a:cubicBezTo>
                  <a:lnTo>
                    <a:pt x="98" y="6469"/>
                  </a:lnTo>
                  <a:cubicBezTo>
                    <a:pt x="122" y="6469"/>
                    <a:pt x="146" y="6444"/>
                    <a:pt x="171" y="6420"/>
                  </a:cubicBezTo>
                  <a:cubicBezTo>
                    <a:pt x="219" y="6274"/>
                    <a:pt x="292" y="6129"/>
                    <a:pt x="365" y="5983"/>
                  </a:cubicBezTo>
                  <a:cubicBezTo>
                    <a:pt x="414" y="5918"/>
                    <a:pt x="354" y="5864"/>
                    <a:pt x="295" y="586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9" name="Google Shape;248;p7"/>
          <p:cNvGrpSpPr>
            <a:grpSpLocks/>
          </p:cNvGrpSpPr>
          <p:nvPr/>
        </p:nvGrpSpPr>
        <p:grpSpPr bwMode="auto">
          <a:xfrm>
            <a:off x="3305175" y="5092700"/>
            <a:ext cx="2084388" cy="1647825"/>
            <a:chOff x="855987" y="2204128"/>
            <a:chExt cx="1217483" cy="962421"/>
          </a:xfrm>
        </p:grpSpPr>
        <p:grpSp>
          <p:nvGrpSpPr>
            <p:cNvPr id="10" name="Google Shape;249;p7"/>
            <p:cNvGrpSpPr>
              <a:grpSpLocks/>
            </p:cNvGrpSpPr>
            <p:nvPr/>
          </p:nvGrpSpPr>
          <p:grpSpPr bwMode="auto">
            <a:xfrm>
              <a:off x="855987" y="2204128"/>
              <a:ext cx="1146639" cy="962421"/>
              <a:chOff x="958238" y="2157575"/>
              <a:chExt cx="1115191" cy="936025"/>
            </a:xfrm>
          </p:grpSpPr>
          <p:sp>
            <p:nvSpPr>
              <p:cNvPr id="12" name="Google Shape;250;p7"/>
              <p:cNvSpPr/>
              <p:nvPr/>
            </p:nvSpPr>
            <p:spPr>
              <a:xfrm>
                <a:off x="1254035" y="2157575"/>
                <a:ext cx="492395" cy="49236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" name="Google Shape;251;p7"/>
              <p:cNvSpPr/>
              <p:nvPr/>
            </p:nvSpPr>
            <p:spPr>
              <a:xfrm>
                <a:off x="1441614" y="2325302"/>
                <a:ext cx="492395" cy="49236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" name="Google Shape;252;p7"/>
              <p:cNvSpPr/>
              <p:nvPr/>
            </p:nvSpPr>
            <p:spPr>
              <a:xfrm>
                <a:off x="997918" y="2335222"/>
                <a:ext cx="492395" cy="49236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" name="Google Shape;253;p7"/>
              <p:cNvSpPr/>
              <p:nvPr/>
            </p:nvSpPr>
            <p:spPr>
              <a:xfrm>
                <a:off x="958238" y="2551644"/>
                <a:ext cx="492395" cy="49236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" name="Google Shape;254;p7"/>
              <p:cNvSpPr/>
              <p:nvPr/>
            </p:nvSpPr>
            <p:spPr>
              <a:xfrm>
                <a:off x="1165657" y="2601240"/>
                <a:ext cx="492395" cy="49236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" name="Google Shape;255;p7"/>
              <p:cNvSpPr/>
              <p:nvPr/>
            </p:nvSpPr>
            <p:spPr>
              <a:xfrm>
                <a:off x="1451535" y="2561563"/>
                <a:ext cx="622257" cy="49236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1" name="Google Shape;256;p7"/>
            <p:cNvSpPr/>
            <p:nvPr/>
          </p:nvSpPr>
          <p:spPr>
            <a:xfrm>
              <a:off x="926458" y="2206910"/>
              <a:ext cx="1147012" cy="869702"/>
            </a:xfrm>
            <a:custGeom>
              <a:avLst/>
              <a:gdLst/>
              <a:ahLst/>
              <a:cxnLst/>
              <a:rect l="l" t="t" r="r" b="b"/>
              <a:pathLst>
                <a:path w="6074" h="4608" extrusionOk="0">
                  <a:moveTo>
                    <a:pt x="1749" y="936"/>
                  </a:moveTo>
                  <a:cubicBezTo>
                    <a:pt x="1968" y="985"/>
                    <a:pt x="2187" y="1131"/>
                    <a:pt x="2284" y="1325"/>
                  </a:cubicBezTo>
                  <a:cubicBezTo>
                    <a:pt x="2284" y="1398"/>
                    <a:pt x="2260" y="1446"/>
                    <a:pt x="2211" y="1471"/>
                  </a:cubicBezTo>
                  <a:cubicBezTo>
                    <a:pt x="2162" y="1519"/>
                    <a:pt x="2114" y="1519"/>
                    <a:pt x="2065" y="1544"/>
                  </a:cubicBezTo>
                  <a:cubicBezTo>
                    <a:pt x="1871" y="1544"/>
                    <a:pt x="1725" y="1276"/>
                    <a:pt x="1677" y="1155"/>
                  </a:cubicBezTo>
                  <a:lnTo>
                    <a:pt x="1677" y="1131"/>
                  </a:lnTo>
                  <a:cubicBezTo>
                    <a:pt x="1701" y="1058"/>
                    <a:pt x="1725" y="1009"/>
                    <a:pt x="1749" y="936"/>
                  </a:cubicBezTo>
                  <a:close/>
                  <a:moveTo>
                    <a:pt x="3936" y="1301"/>
                  </a:moveTo>
                  <a:lnTo>
                    <a:pt x="3936" y="1301"/>
                  </a:lnTo>
                  <a:cubicBezTo>
                    <a:pt x="3960" y="1446"/>
                    <a:pt x="3936" y="1616"/>
                    <a:pt x="3839" y="1762"/>
                  </a:cubicBezTo>
                  <a:cubicBezTo>
                    <a:pt x="3790" y="1714"/>
                    <a:pt x="3814" y="1495"/>
                    <a:pt x="3936" y="1301"/>
                  </a:cubicBezTo>
                  <a:close/>
                  <a:moveTo>
                    <a:pt x="750" y="2166"/>
                  </a:moveTo>
                  <a:cubicBezTo>
                    <a:pt x="776" y="2166"/>
                    <a:pt x="802" y="2169"/>
                    <a:pt x="826" y="2175"/>
                  </a:cubicBezTo>
                  <a:cubicBezTo>
                    <a:pt x="1142" y="2199"/>
                    <a:pt x="1264" y="2394"/>
                    <a:pt x="1264" y="2564"/>
                  </a:cubicBezTo>
                  <a:cubicBezTo>
                    <a:pt x="1264" y="2661"/>
                    <a:pt x="1166" y="2758"/>
                    <a:pt x="1045" y="2782"/>
                  </a:cubicBezTo>
                  <a:cubicBezTo>
                    <a:pt x="996" y="2758"/>
                    <a:pt x="924" y="2758"/>
                    <a:pt x="875" y="2734"/>
                  </a:cubicBezTo>
                  <a:cubicBezTo>
                    <a:pt x="705" y="2612"/>
                    <a:pt x="583" y="2442"/>
                    <a:pt x="535" y="2248"/>
                  </a:cubicBezTo>
                  <a:cubicBezTo>
                    <a:pt x="590" y="2193"/>
                    <a:pt x="672" y="2166"/>
                    <a:pt x="750" y="2166"/>
                  </a:cubicBezTo>
                  <a:close/>
                  <a:moveTo>
                    <a:pt x="5199" y="2588"/>
                  </a:moveTo>
                  <a:cubicBezTo>
                    <a:pt x="5078" y="2855"/>
                    <a:pt x="4883" y="3025"/>
                    <a:pt x="4762" y="3025"/>
                  </a:cubicBezTo>
                  <a:cubicBezTo>
                    <a:pt x="4713" y="3025"/>
                    <a:pt x="4665" y="3001"/>
                    <a:pt x="4640" y="2977"/>
                  </a:cubicBezTo>
                  <a:cubicBezTo>
                    <a:pt x="4567" y="2855"/>
                    <a:pt x="4592" y="2807"/>
                    <a:pt x="4592" y="2782"/>
                  </a:cubicBezTo>
                  <a:cubicBezTo>
                    <a:pt x="4640" y="2685"/>
                    <a:pt x="4883" y="2588"/>
                    <a:pt x="5150" y="2588"/>
                  </a:cubicBezTo>
                  <a:close/>
                  <a:moveTo>
                    <a:pt x="3596" y="3293"/>
                  </a:moveTo>
                  <a:cubicBezTo>
                    <a:pt x="3596" y="3293"/>
                    <a:pt x="3620" y="3317"/>
                    <a:pt x="3620" y="3317"/>
                  </a:cubicBezTo>
                  <a:cubicBezTo>
                    <a:pt x="3669" y="3390"/>
                    <a:pt x="3644" y="3608"/>
                    <a:pt x="3426" y="3851"/>
                  </a:cubicBezTo>
                  <a:cubicBezTo>
                    <a:pt x="3353" y="3754"/>
                    <a:pt x="3328" y="3633"/>
                    <a:pt x="3377" y="3511"/>
                  </a:cubicBezTo>
                  <a:cubicBezTo>
                    <a:pt x="3401" y="3414"/>
                    <a:pt x="3474" y="3341"/>
                    <a:pt x="3596" y="3317"/>
                  </a:cubicBezTo>
                  <a:lnTo>
                    <a:pt x="3596" y="3293"/>
                  </a:lnTo>
                  <a:close/>
                  <a:moveTo>
                    <a:pt x="1822" y="3366"/>
                  </a:moveTo>
                  <a:cubicBezTo>
                    <a:pt x="1847" y="3366"/>
                    <a:pt x="1944" y="3366"/>
                    <a:pt x="1968" y="3487"/>
                  </a:cubicBezTo>
                  <a:cubicBezTo>
                    <a:pt x="1944" y="3754"/>
                    <a:pt x="1798" y="3997"/>
                    <a:pt x="1555" y="4094"/>
                  </a:cubicBezTo>
                  <a:cubicBezTo>
                    <a:pt x="1482" y="3924"/>
                    <a:pt x="1507" y="3706"/>
                    <a:pt x="1604" y="3511"/>
                  </a:cubicBezTo>
                  <a:cubicBezTo>
                    <a:pt x="1652" y="3438"/>
                    <a:pt x="1725" y="3366"/>
                    <a:pt x="1822" y="3366"/>
                  </a:cubicBezTo>
                  <a:close/>
                  <a:moveTo>
                    <a:pt x="2745" y="159"/>
                  </a:moveTo>
                  <a:cubicBezTo>
                    <a:pt x="2867" y="159"/>
                    <a:pt x="3013" y="183"/>
                    <a:pt x="3158" y="256"/>
                  </a:cubicBezTo>
                  <a:cubicBezTo>
                    <a:pt x="3523" y="378"/>
                    <a:pt x="3814" y="693"/>
                    <a:pt x="3911" y="1058"/>
                  </a:cubicBezTo>
                  <a:cubicBezTo>
                    <a:pt x="3693" y="1325"/>
                    <a:pt x="3596" y="1714"/>
                    <a:pt x="3766" y="1859"/>
                  </a:cubicBezTo>
                  <a:cubicBezTo>
                    <a:pt x="3790" y="1908"/>
                    <a:pt x="3839" y="1932"/>
                    <a:pt x="3863" y="1932"/>
                  </a:cubicBezTo>
                  <a:cubicBezTo>
                    <a:pt x="3936" y="1932"/>
                    <a:pt x="3984" y="1884"/>
                    <a:pt x="4009" y="1835"/>
                  </a:cubicBezTo>
                  <a:cubicBezTo>
                    <a:pt x="4130" y="1616"/>
                    <a:pt x="4154" y="1349"/>
                    <a:pt x="4082" y="1106"/>
                  </a:cubicBezTo>
                  <a:cubicBezTo>
                    <a:pt x="4203" y="961"/>
                    <a:pt x="4397" y="863"/>
                    <a:pt x="4592" y="863"/>
                  </a:cubicBezTo>
                  <a:cubicBezTo>
                    <a:pt x="4762" y="863"/>
                    <a:pt x="4932" y="936"/>
                    <a:pt x="5053" y="1033"/>
                  </a:cubicBezTo>
                  <a:cubicBezTo>
                    <a:pt x="5466" y="1325"/>
                    <a:pt x="5466" y="1932"/>
                    <a:pt x="5272" y="2418"/>
                  </a:cubicBezTo>
                  <a:lnTo>
                    <a:pt x="5150" y="2418"/>
                  </a:lnTo>
                  <a:cubicBezTo>
                    <a:pt x="4907" y="2418"/>
                    <a:pt x="4567" y="2491"/>
                    <a:pt x="4470" y="2710"/>
                  </a:cubicBezTo>
                  <a:cubicBezTo>
                    <a:pt x="4397" y="2928"/>
                    <a:pt x="4543" y="3171"/>
                    <a:pt x="4762" y="3195"/>
                  </a:cubicBezTo>
                  <a:cubicBezTo>
                    <a:pt x="5029" y="3195"/>
                    <a:pt x="5248" y="2904"/>
                    <a:pt x="5369" y="2612"/>
                  </a:cubicBezTo>
                  <a:cubicBezTo>
                    <a:pt x="5612" y="2637"/>
                    <a:pt x="5806" y="2807"/>
                    <a:pt x="5879" y="3025"/>
                  </a:cubicBezTo>
                  <a:cubicBezTo>
                    <a:pt x="5903" y="3220"/>
                    <a:pt x="5831" y="3414"/>
                    <a:pt x="5685" y="3560"/>
                  </a:cubicBezTo>
                  <a:cubicBezTo>
                    <a:pt x="5320" y="3949"/>
                    <a:pt x="4810" y="4191"/>
                    <a:pt x="4252" y="4191"/>
                  </a:cubicBezTo>
                  <a:cubicBezTo>
                    <a:pt x="4082" y="4191"/>
                    <a:pt x="3887" y="4167"/>
                    <a:pt x="3741" y="4070"/>
                  </a:cubicBezTo>
                  <a:cubicBezTo>
                    <a:pt x="3669" y="4046"/>
                    <a:pt x="3620" y="4021"/>
                    <a:pt x="3571" y="3973"/>
                  </a:cubicBezTo>
                  <a:cubicBezTo>
                    <a:pt x="3814" y="3681"/>
                    <a:pt x="3887" y="3366"/>
                    <a:pt x="3766" y="3220"/>
                  </a:cubicBezTo>
                  <a:cubicBezTo>
                    <a:pt x="3717" y="3171"/>
                    <a:pt x="3669" y="3147"/>
                    <a:pt x="3596" y="3147"/>
                  </a:cubicBezTo>
                  <a:cubicBezTo>
                    <a:pt x="3426" y="3171"/>
                    <a:pt x="3280" y="3268"/>
                    <a:pt x="3231" y="3438"/>
                  </a:cubicBezTo>
                  <a:cubicBezTo>
                    <a:pt x="3158" y="3633"/>
                    <a:pt x="3207" y="3851"/>
                    <a:pt x="3328" y="3973"/>
                  </a:cubicBezTo>
                  <a:cubicBezTo>
                    <a:pt x="3037" y="4264"/>
                    <a:pt x="2648" y="4434"/>
                    <a:pt x="2260" y="4434"/>
                  </a:cubicBezTo>
                  <a:cubicBezTo>
                    <a:pt x="2215" y="4444"/>
                    <a:pt x="2169" y="4449"/>
                    <a:pt x="2124" y="4449"/>
                  </a:cubicBezTo>
                  <a:cubicBezTo>
                    <a:pt x="1946" y="4449"/>
                    <a:pt x="1768" y="4375"/>
                    <a:pt x="1652" y="4240"/>
                  </a:cubicBezTo>
                  <a:cubicBezTo>
                    <a:pt x="1944" y="4094"/>
                    <a:pt x="2138" y="3778"/>
                    <a:pt x="2138" y="3463"/>
                  </a:cubicBezTo>
                  <a:cubicBezTo>
                    <a:pt x="2116" y="3307"/>
                    <a:pt x="2013" y="3192"/>
                    <a:pt x="1865" y="3192"/>
                  </a:cubicBezTo>
                  <a:cubicBezTo>
                    <a:pt x="1851" y="3192"/>
                    <a:pt x="1837" y="3193"/>
                    <a:pt x="1822" y="3195"/>
                  </a:cubicBezTo>
                  <a:cubicBezTo>
                    <a:pt x="1677" y="3195"/>
                    <a:pt x="1531" y="3293"/>
                    <a:pt x="1458" y="3438"/>
                  </a:cubicBezTo>
                  <a:cubicBezTo>
                    <a:pt x="1337" y="3657"/>
                    <a:pt x="1312" y="3924"/>
                    <a:pt x="1409" y="4143"/>
                  </a:cubicBezTo>
                  <a:cubicBezTo>
                    <a:pt x="1361" y="4149"/>
                    <a:pt x="1314" y="4152"/>
                    <a:pt x="1268" y="4152"/>
                  </a:cubicBezTo>
                  <a:cubicBezTo>
                    <a:pt x="1130" y="4152"/>
                    <a:pt x="1002" y="4125"/>
                    <a:pt x="875" y="4070"/>
                  </a:cubicBezTo>
                  <a:cubicBezTo>
                    <a:pt x="535" y="3924"/>
                    <a:pt x="316" y="3633"/>
                    <a:pt x="268" y="3268"/>
                  </a:cubicBezTo>
                  <a:cubicBezTo>
                    <a:pt x="195" y="2977"/>
                    <a:pt x="243" y="2637"/>
                    <a:pt x="413" y="2370"/>
                  </a:cubicBezTo>
                  <a:cubicBezTo>
                    <a:pt x="486" y="2564"/>
                    <a:pt x="632" y="2734"/>
                    <a:pt x="802" y="2855"/>
                  </a:cubicBezTo>
                  <a:cubicBezTo>
                    <a:pt x="899" y="2880"/>
                    <a:pt x="972" y="2904"/>
                    <a:pt x="1069" y="2904"/>
                  </a:cubicBezTo>
                  <a:cubicBezTo>
                    <a:pt x="1264" y="2904"/>
                    <a:pt x="1434" y="2758"/>
                    <a:pt x="1434" y="2540"/>
                  </a:cubicBezTo>
                  <a:cubicBezTo>
                    <a:pt x="1434" y="2224"/>
                    <a:pt x="1166" y="1981"/>
                    <a:pt x="851" y="1981"/>
                  </a:cubicBezTo>
                  <a:cubicBezTo>
                    <a:pt x="828" y="1976"/>
                    <a:pt x="806" y="1974"/>
                    <a:pt x="784" y="1974"/>
                  </a:cubicBezTo>
                  <a:cubicBezTo>
                    <a:pt x="685" y="1974"/>
                    <a:pt x="590" y="2014"/>
                    <a:pt x="511" y="2054"/>
                  </a:cubicBezTo>
                  <a:cubicBezTo>
                    <a:pt x="438" y="1568"/>
                    <a:pt x="608" y="1058"/>
                    <a:pt x="1069" y="936"/>
                  </a:cubicBezTo>
                  <a:cubicBezTo>
                    <a:pt x="1194" y="901"/>
                    <a:pt x="1331" y="878"/>
                    <a:pt x="1463" y="878"/>
                  </a:cubicBezTo>
                  <a:cubicBezTo>
                    <a:pt x="1511" y="878"/>
                    <a:pt x="1558" y="881"/>
                    <a:pt x="1604" y="888"/>
                  </a:cubicBezTo>
                  <a:cubicBezTo>
                    <a:pt x="1555" y="1009"/>
                    <a:pt x="1507" y="1106"/>
                    <a:pt x="1507" y="1106"/>
                  </a:cubicBezTo>
                  <a:cubicBezTo>
                    <a:pt x="1507" y="1131"/>
                    <a:pt x="1507" y="1131"/>
                    <a:pt x="1507" y="1155"/>
                  </a:cubicBezTo>
                  <a:cubicBezTo>
                    <a:pt x="1531" y="1179"/>
                    <a:pt x="1725" y="1665"/>
                    <a:pt x="2065" y="1665"/>
                  </a:cubicBezTo>
                  <a:cubicBezTo>
                    <a:pt x="2162" y="1665"/>
                    <a:pt x="2235" y="1641"/>
                    <a:pt x="2308" y="1592"/>
                  </a:cubicBezTo>
                  <a:cubicBezTo>
                    <a:pt x="2405" y="1544"/>
                    <a:pt x="2478" y="1422"/>
                    <a:pt x="2454" y="1301"/>
                  </a:cubicBezTo>
                  <a:cubicBezTo>
                    <a:pt x="2357" y="1033"/>
                    <a:pt x="2114" y="839"/>
                    <a:pt x="1847" y="791"/>
                  </a:cubicBezTo>
                  <a:cubicBezTo>
                    <a:pt x="1992" y="426"/>
                    <a:pt x="2332" y="183"/>
                    <a:pt x="2745" y="159"/>
                  </a:cubicBezTo>
                  <a:close/>
                  <a:moveTo>
                    <a:pt x="2728" y="1"/>
                  </a:moveTo>
                  <a:cubicBezTo>
                    <a:pt x="2260" y="1"/>
                    <a:pt x="1815" y="296"/>
                    <a:pt x="1652" y="766"/>
                  </a:cubicBezTo>
                  <a:cubicBezTo>
                    <a:pt x="1569" y="748"/>
                    <a:pt x="1485" y="740"/>
                    <a:pt x="1403" y="740"/>
                  </a:cubicBezTo>
                  <a:cubicBezTo>
                    <a:pt x="1270" y="740"/>
                    <a:pt x="1141" y="760"/>
                    <a:pt x="1021" y="791"/>
                  </a:cubicBezTo>
                  <a:cubicBezTo>
                    <a:pt x="438" y="936"/>
                    <a:pt x="219" y="1616"/>
                    <a:pt x="341" y="2199"/>
                  </a:cubicBezTo>
                  <a:cubicBezTo>
                    <a:pt x="98" y="2515"/>
                    <a:pt x="0" y="2928"/>
                    <a:pt x="73" y="3317"/>
                  </a:cubicBezTo>
                  <a:cubicBezTo>
                    <a:pt x="146" y="3730"/>
                    <a:pt x="413" y="4070"/>
                    <a:pt x="802" y="4240"/>
                  </a:cubicBezTo>
                  <a:cubicBezTo>
                    <a:pt x="960" y="4293"/>
                    <a:pt x="1130" y="4332"/>
                    <a:pt x="1294" y="4332"/>
                  </a:cubicBezTo>
                  <a:cubicBezTo>
                    <a:pt x="1358" y="4332"/>
                    <a:pt x="1421" y="4326"/>
                    <a:pt x="1482" y="4313"/>
                  </a:cubicBezTo>
                  <a:cubicBezTo>
                    <a:pt x="1638" y="4491"/>
                    <a:pt x="1875" y="4607"/>
                    <a:pt x="2119" y="4607"/>
                  </a:cubicBezTo>
                  <a:cubicBezTo>
                    <a:pt x="2141" y="4607"/>
                    <a:pt x="2164" y="4606"/>
                    <a:pt x="2187" y="4604"/>
                  </a:cubicBezTo>
                  <a:lnTo>
                    <a:pt x="2260" y="4604"/>
                  </a:lnTo>
                  <a:cubicBezTo>
                    <a:pt x="2721" y="4580"/>
                    <a:pt x="3134" y="4410"/>
                    <a:pt x="3450" y="4094"/>
                  </a:cubicBezTo>
                  <a:cubicBezTo>
                    <a:pt x="3523" y="4143"/>
                    <a:pt x="3596" y="4191"/>
                    <a:pt x="3669" y="4240"/>
                  </a:cubicBezTo>
                  <a:cubicBezTo>
                    <a:pt x="3839" y="4313"/>
                    <a:pt x="4057" y="4361"/>
                    <a:pt x="4276" y="4361"/>
                  </a:cubicBezTo>
                  <a:cubicBezTo>
                    <a:pt x="4859" y="4361"/>
                    <a:pt x="5418" y="4094"/>
                    <a:pt x="5831" y="3681"/>
                  </a:cubicBezTo>
                  <a:cubicBezTo>
                    <a:pt x="6001" y="3487"/>
                    <a:pt x="6073" y="3244"/>
                    <a:pt x="6049" y="3001"/>
                  </a:cubicBezTo>
                  <a:cubicBezTo>
                    <a:pt x="5976" y="2710"/>
                    <a:pt x="5733" y="2491"/>
                    <a:pt x="5442" y="2467"/>
                  </a:cubicBezTo>
                  <a:cubicBezTo>
                    <a:pt x="5636" y="1908"/>
                    <a:pt x="5612" y="1252"/>
                    <a:pt x="5126" y="912"/>
                  </a:cubicBezTo>
                  <a:cubicBezTo>
                    <a:pt x="4972" y="781"/>
                    <a:pt x="4776" y="715"/>
                    <a:pt x="4580" y="715"/>
                  </a:cubicBezTo>
                  <a:cubicBezTo>
                    <a:pt x="4376" y="715"/>
                    <a:pt x="4170" y="787"/>
                    <a:pt x="4009" y="936"/>
                  </a:cubicBezTo>
                  <a:cubicBezTo>
                    <a:pt x="3887" y="548"/>
                    <a:pt x="3571" y="256"/>
                    <a:pt x="3207" y="110"/>
                  </a:cubicBezTo>
                  <a:cubicBezTo>
                    <a:pt x="3052" y="36"/>
                    <a:pt x="2889" y="1"/>
                    <a:pt x="2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8" name="Google Shape;257;p7"/>
          <p:cNvGrpSpPr>
            <a:grpSpLocks/>
          </p:cNvGrpSpPr>
          <p:nvPr/>
        </p:nvGrpSpPr>
        <p:grpSpPr bwMode="auto">
          <a:xfrm>
            <a:off x="-757238" y="-157163"/>
            <a:ext cx="3368676" cy="2147888"/>
            <a:chOff x="7239867" y="1514545"/>
            <a:chExt cx="2525833" cy="1610805"/>
          </a:xfrm>
        </p:grpSpPr>
        <p:grpSp>
          <p:nvGrpSpPr>
            <p:cNvPr id="19" name="Google Shape;258;p7"/>
            <p:cNvGrpSpPr>
              <a:grpSpLocks/>
            </p:cNvGrpSpPr>
            <p:nvPr/>
          </p:nvGrpSpPr>
          <p:grpSpPr bwMode="auto">
            <a:xfrm>
              <a:off x="7346663" y="1514545"/>
              <a:ext cx="2419037" cy="1551678"/>
              <a:chOff x="7410211" y="1555302"/>
              <a:chExt cx="2355440" cy="1510884"/>
            </a:xfrm>
          </p:grpSpPr>
          <p:grpSp>
            <p:nvGrpSpPr>
              <p:cNvPr id="21" name="Google Shape;259;p7"/>
              <p:cNvGrpSpPr>
                <a:grpSpLocks/>
              </p:cNvGrpSpPr>
              <p:nvPr/>
            </p:nvGrpSpPr>
            <p:grpSpPr bwMode="auto">
              <a:xfrm>
                <a:off x="7410211" y="1555302"/>
                <a:ext cx="2355440" cy="1510884"/>
                <a:chOff x="761258" y="2062480"/>
                <a:chExt cx="1646470" cy="1056119"/>
              </a:xfrm>
            </p:grpSpPr>
            <p:sp>
              <p:nvSpPr>
                <p:cNvPr id="24" name="Google Shape;260;p7"/>
                <p:cNvSpPr/>
                <p:nvPr/>
              </p:nvSpPr>
              <p:spPr>
                <a:xfrm rot="-1481318">
                  <a:off x="1087168" y="2126495"/>
                  <a:ext cx="430194" cy="556690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5" name="Google Shape;261;p7"/>
                <p:cNvSpPr/>
                <p:nvPr/>
              </p:nvSpPr>
              <p:spPr>
                <a:xfrm>
                  <a:off x="1415282" y="2201045"/>
                  <a:ext cx="558200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" name="Google Shape;262;p7"/>
                <p:cNvSpPr/>
                <p:nvPr/>
              </p:nvSpPr>
              <p:spPr>
                <a:xfrm>
                  <a:off x="761484" y="2379315"/>
                  <a:ext cx="492577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" name="Google Shape;263;p7"/>
                <p:cNvSpPr/>
                <p:nvPr/>
              </p:nvSpPr>
              <p:spPr>
                <a:xfrm>
                  <a:off x="900021" y="2606205"/>
                  <a:ext cx="469083" cy="469175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" name="Google Shape;264;p7"/>
                <p:cNvSpPr/>
                <p:nvPr/>
              </p:nvSpPr>
              <p:spPr>
                <a:xfrm>
                  <a:off x="1250820" y="2594050"/>
                  <a:ext cx="492577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9" name="Google Shape;265;p7"/>
                <p:cNvSpPr/>
                <p:nvPr/>
              </p:nvSpPr>
              <p:spPr>
                <a:xfrm rot="-2967336">
                  <a:off x="1706473" y="2475387"/>
                  <a:ext cx="623136" cy="492577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22" name="Google Shape;266;p7"/>
              <p:cNvSpPr/>
              <p:nvPr/>
            </p:nvSpPr>
            <p:spPr>
              <a:xfrm>
                <a:off x="7933249" y="2118695"/>
                <a:ext cx="704681" cy="70482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" name="Google Shape;267;p7"/>
              <p:cNvSpPr/>
              <p:nvPr/>
            </p:nvSpPr>
            <p:spPr>
              <a:xfrm>
                <a:off x="8386424" y="2118695"/>
                <a:ext cx="704681" cy="70482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0" name="Google Shape;268;p7"/>
            <p:cNvSpPr/>
            <p:nvPr/>
          </p:nvSpPr>
          <p:spPr>
            <a:xfrm>
              <a:off x="7239867" y="1791942"/>
              <a:ext cx="2256824" cy="1333408"/>
            </a:xfrm>
            <a:custGeom>
              <a:avLst/>
              <a:gdLst/>
              <a:ahLst/>
              <a:cxnLst/>
              <a:rect l="l" t="t" r="r" b="b"/>
              <a:pathLst>
                <a:path w="4957" h="2929" extrusionOk="0">
                  <a:moveTo>
                    <a:pt x="1215" y="718"/>
                  </a:moveTo>
                  <a:cubicBezTo>
                    <a:pt x="1312" y="743"/>
                    <a:pt x="1337" y="767"/>
                    <a:pt x="1361" y="815"/>
                  </a:cubicBezTo>
                  <a:cubicBezTo>
                    <a:pt x="1361" y="840"/>
                    <a:pt x="1312" y="888"/>
                    <a:pt x="1288" y="913"/>
                  </a:cubicBezTo>
                  <a:cubicBezTo>
                    <a:pt x="1264" y="913"/>
                    <a:pt x="1264" y="937"/>
                    <a:pt x="1215" y="937"/>
                  </a:cubicBezTo>
                  <a:cubicBezTo>
                    <a:pt x="1215" y="864"/>
                    <a:pt x="1215" y="815"/>
                    <a:pt x="1215" y="743"/>
                  </a:cubicBezTo>
                  <a:lnTo>
                    <a:pt x="1215" y="718"/>
                  </a:lnTo>
                  <a:close/>
                  <a:moveTo>
                    <a:pt x="2527" y="475"/>
                  </a:moveTo>
                  <a:cubicBezTo>
                    <a:pt x="2624" y="597"/>
                    <a:pt x="2673" y="767"/>
                    <a:pt x="2624" y="937"/>
                  </a:cubicBezTo>
                  <a:cubicBezTo>
                    <a:pt x="2601" y="983"/>
                    <a:pt x="2567" y="1007"/>
                    <a:pt x="2530" y="1007"/>
                  </a:cubicBezTo>
                  <a:cubicBezTo>
                    <a:pt x="2489" y="1007"/>
                    <a:pt x="2444" y="977"/>
                    <a:pt x="2405" y="913"/>
                  </a:cubicBezTo>
                  <a:cubicBezTo>
                    <a:pt x="2333" y="767"/>
                    <a:pt x="2381" y="573"/>
                    <a:pt x="2527" y="475"/>
                  </a:cubicBezTo>
                  <a:close/>
                  <a:moveTo>
                    <a:pt x="3984" y="1010"/>
                  </a:moveTo>
                  <a:lnTo>
                    <a:pt x="3984" y="1010"/>
                  </a:lnTo>
                  <a:cubicBezTo>
                    <a:pt x="4009" y="1107"/>
                    <a:pt x="3984" y="1228"/>
                    <a:pt x="3936" y="1326"/>
                  </a:cubicBezTo>
                  <a:cubicBezTo>
                    <a:pt x="3912" y="1350"/>
                    <a:pt x="3912" y="1350"/>
                    <a:pt x="3887" y="1350"/>
                  </a:cubicBezTo>
                  <a:cubicBezTo>
                    <a:pt x="3863" y="1350"/>
                    <a:pt x="3839" y="1326"/>
                    <a:pt x="3814" y="1326"/>
                  </a:cubicBezTo>
                  <a:cubicBezTo>
                    <a:pt x="3766" y="1277"/>
                    <a:pt x="3766" y="1277"/>
                    <a:pt x="3766" y="1204"/>
                  </a:cubicBezTo>
                  <a:cubicBezTo>
                    <a:pt x="3790" y="1131"/>
                    <a:pt x="3863" y="1058"/>
                    <a:pt x="3984" y="1010"/>
                  </a:cubicBezTo>
                  <a:close/>
                  <a:moveTo>
                    <a:pt x="1045" y="1860"/>
                  </a:moveTo>
                  <a:cubicBezTo>
                    <a:pt x="948" y="1957"/>
                    <a:pt x="851" y="2030"/>
                    <a:pt x="754" y="2079"/>
                  </a:cubicBezTo>
                  <a:cubicBezTo>
                    <a:pt x="778" y="1982"/>
                    <a:pt x="875" y="1909"/>
                    <a:pt x="972" y="1860"/>
                  </a:cubicBezTo>
                  <a:close/>
                  <a:moveTo>
                    <a:pt x="3159" y="1957"/>
                  </a:moveTo>
                  <a:cubicBezTo>
                    <a:pt x="3159" y="1957"/>
                    <a:pt x="3183" y="1957"/>
                    <a:pt x="3231" y="2006"/>
                  </a:cubicBezTo>
                  <a:cubicBezTo>
                    <a:pt x="3280" y="2054"/>
                    <a:pt x="3304" y="2152"/>
                    <a:pt x="3280" y="2224"/>
                  </a:cubicBezTo>
                  <a:cubicBezTo>
                    <a:pt x="3159" y="2127"/>
                    <a:pt x="3159" y="2006"/>
                    <a:pt x="3159" y="1957"/>
                  </a:cubicBezTo>
                  <a:close/>
                  <a:moveTo>
                    <a:pt x="1701" y="2030"/>
                  </a:moveTo>
                  <a:cubicBezTo>
                    <a:pt x="1750" y="2054"/>
                    <a:pt x="1798" y="2079"/>
                    <a:pt x="1822" y="2127"/>
                  </a:cubicBezTo>
                  <a:cubicBezTo>
                    <a:pt x="1847" y="2249"/>
                    <a:pt x="1822" y="2346"/>
                    <a:pt x="1774" y="2443"/>
                  </a:cubicBezTo>
                  <a:cubicBezTo>
                    <a:pt x="1677" y="2346"/>
                    <a:pt x="1628" y="2200"/>
                    <a:pt x="1652" y="2054"/>
                  </a:cubicBezTo>
                  <a:cubicBezTo>
                    <a:pt x="1652" y="2030"/>
                    <a:pt x="1677" y="2030"/>
                    <a:pt x="1677" y="2030"/>
                  </a:cubicBezTo>
                  <a:close/>
                  <a:moveTo>
                    <a:pt x="1688" y="116"/>
                  </a:moveTo>
                  <a:cubicBezTo>
                    <a:pt x="1796" y="116"/>
                    <a:pt x="1923" y="140"/>
                    <a:pt x="2065" y="184"/>
                  </a:cubicBezTo>
                  <a:cubicBezTo>
                    <a:pt x="2211" y="232"/>
                    <a:pt x="2333" y="305"/>
                    <a:pt x="2454" y="427"/>
                  </a:cubicBezTo>
                  <a:cubicBezTo>
                    <a:pt x="2284" y="548"/>
                    <a:pt x="2235" y="791"/>
                    <a:pt x="2333" y="961"/>
                  </a:cubicBezTo>
                  <a:cubicBezTo>
                    <a:pt x="2430" y="1083"/>
                    <a:pt x="2503" y="1131"/>
                    <a:pt x="2551" y="1131"/>
                  </a:cubicBezTo>
                  <a:cubicBezTo>
                    <a:pt x="2648" y="1107"/>
                    <a:pt x="2721" y="1058"/>
                    <a:pt x="2746" y="986"/>
                  </a:cubicBezTo>
                  <a:cubicBezTo>
                    <a:pt x="2794" y="791"/>
                    <a:pt x="2746" y="573"/>
                    <a:pt x="2624" y="427"/>
                  </a:cubicBezTo>
                  <a:cubicBezTo>
                    <a:pt x="2818" y="305"/>
                    <a:pt x="3061" y="232"/>
                    <a:pt x="3304" y="232"/>
                  </a:cubicBezTo>
                  <a:lnTo>
                    <a:pt x="3450" y="232"/>
                  </a:lnTo>
                  <a:cubicBezTo>
                    <a:pt x="3742" y="330"/>
                    <a:pt x="3960" y="597"/>
                    <a:pt x="3984" y="888"/>
                  </a:cubicBezTo>
                  <a:cubicBezTo>
                    <a:pt x="3839" y="937"/>
                    <a:pt x="3717" y="1034"/>
                    <a:pt x="3693" y="1180"/>
                  </a:cubicBezTo>
                  <a:cubicBezTo>
                    <a:pt x="3669" y="1277"/>
                    <a:pt x="3693" y="1350"/>
                    <a:pt x="3766" y="1423"/>
                  </a:cubicBezTo>
                  <a:cubicBezTo>
                    <a:pt x="3802" y="1459"/>
                    <a:pt x="3845" y="1477"/>
                    <a:pt x="3887" y="1477"/>
                  </a:cubicBezTo>
                  <a:cubicBezTo>
                    <a:pt x="3930" y="1477"/>
                    <a:pt x="3972" y="1459"/>
                    <a:pt x="4009" y="1423"/>
                  </a:cubicBezTo>
                  <a:cubicBezTo>
                    <a:pt x="4082" y="1277"/>
                    <a:pt x="4106" y="1131"/>
                    <a:pt x="4082" y="986"/>
                  </a:cubicBezTo>
                  <a:cubicBezTo>
                    <a:pt x="4130" y="986"/>
                    <a:pt x="4203" y="961"/>
                    <a:pt x="4252" y="961"/>
                  </a:cubicBezTo>
                  <a:cubicBezTo>
                    <a:pt x="4470" y="961"/>
                    <a:pt x="4640" y="1083"/>
                    <a:pt x="4738" y="1277"/>
                  </a:cubicBezTo>
                  <a:cubicBezTo>
                    <a:pt x="4835" y="1544"/>
                    <a:pt x="4810" y="1836"/>
                    <a:pt x="4665" y="2079"/>
                  </a:cubicBezTo>
                  <a:cubicBezTo>
                    <a:pt x="4483" y="2341"/>
                    <a:pt x="4201" y="2486"/>
                    <a:pt x="3902" y="2486"/>
                  </a:cubicBezTo>
                  <a:cubicBezTo>
                    <a:pt x="3841" y="2486"/>
                    <a:pt x="3779" y="2480"/>
                    <a:pt x="3717" y="2467"/>
                  </a:cubicBezTo>
                  <a:cubicBezTo>
                    <a:pt x="3572" y="2443"/>
                    <a:pt x="3450" y="2370"/>
                    <a:pt x="3353" y="2297"/>
                  </a:cubicBezTo>
                  <a:cubicBezTo>
                    <a:pt x="3401" y="2176"/>
                    <a:pt x="3377" y="2030"/>
                    <a:pt x="3304" y="1933"/>
                  </a:cubicBezTo>
                  <a:cubicBezTo>
                    <a:pt x="3244" y="1884"/>
                    <a:pt x="3189" y="1860"/>
                    <a:pt x="3143" y="1860"/>
                  </a:cubicBezTo>
                  <a:cubicBezTo>
                    <a:pt x="3098" y="1860"/>
                    <a:pt x="3061" y="1884"/>
                    <a:pt x="3037" y="1933"/>
                  </a:cubicBezTo>
                  <a:cubicBezTo>
                    <a:pt x="3037" y="2103"/>
                    <a:pt x="3086" y="2249"/>
                    <a:pt x="3231" y="2322"/>
                  </a:cubicBezTo>
                  <a:cubicBezTo>
                    <a:pt x="3071" y="2620"/>
                    <a:pt x="2781" y="2809"/>
                    <a:pt x="2442" y="2809"/>
                  </a:cubicBezTo>
                  <a:cubicBezTo>
                    <a:pt x="2422" y="2809"/>
                    <a:pt x="2402" y="2809"/>
                    <a:pt x="2381" y="2807"/>
                  </a:cubicBezTo>
                  <a:cubicBezTo>
                    <a:pt x="2187" y="2807"/>
                    <a:pt x="1968" y="2686"/>
                    <a:pt x="1847" y="2516"/>
                  </a:cubicBezTo>
                  <a:cubicBezTo>
                    <a:pt x="1920" y="2394"/>
                    <a:pt x="1968" y="2249"/>
                    <a:pt x="1920" y="2103"/>
                  </a:cubicBezTo>
                  <a:cubicBezTo>
                    <a:pt x="1895" y="2030"/>
                    <a:pt x="1822" y="1957"/>
                    <a:pt x="1725" y="1933"/>
                  </a:cubicBezTo>
                  <a:cubicBezTo>
                    <a:pt x="1712" y="1928"/>
                    <a:pt x="1699" y="1926"/>
                    <a:pt x="1685" y="1926"/>
                  </a:cubicBezTo>
                  <a:cubicBezTo>
                    <a:pt x="1627" y="1926"/>
                    <a:pt x="1575" y="1966"/>
                    <a:pt x="1555" y="2006"/>
                  </a:cubicBezTo>
                  <a:cubicBezTo>
                    <a:pt x="1531" y="2200"/>
                    <a:pt x="1580" y="2394"/>
                    <a:pt x="1725" y="2540"/>
                  </a:cubicBezTo>
                  <a:cubicBezTo>
                    <a:pt x="1604" y="2662"/>
                    <a:pt x="1434" y="2735"/>
                    <a:pt x="1264" y="2759"/>
                  </a:cubicBezTo>
                  <a:lnTo>
                    <a:pt x="1191" y="2759"/>
                  </a:lnTo>
                  <a:cubicBezTo>
                    <a:pt x="1045" y="2759"/>
                    <a:pt x="924" y="2686"/>
                    <a:pt x="826" y="2589"/>
                  </a:cubicBezTo>
                  <a:cubicBezTo>
                    <a:pt x="729" y="2467"/>
                    <a:pt x="705" y="2346"/>
                    <a:pt x="729" y="2224"/>
                  </a:cubicBezTo>
                  <a:cubicBezTo>
                    <a:pt x="924" y="2152"/>
                    <a:pt x="1167" y="1957"/>
                    <a:pt x="1142" y="1836"/>
                  </a:cubicBezTo>
                  <a:cubicBezTo>
                    <a:pt x="1142" y="1801"/>
                    <a:pt x="1118" y="1767"/>
                    <a:pt x="1052" y="1767"/>
                  </a:cubicBezTo>
                  <a:cubicBezTo>
                    <a:pt x="1025" y="1767"/>
                    <a:pt x="991" y="1773"/>
                    <a:pt x="948" y="1787"/>
                  </a:cubicBezTo>
                  <a:cubicBezTo>
                    <a:pt x="802" y="1836"/>
                    <a:pt x="681" y="1982"/>
                    <a:pt x="656" y="2152"/>
                  </a:cubicBezTo>
                  <a:cubicBezTo>
                    <a:pt x="638" y="2154"/>
                    <a:pt x="621" y="2155"/>
                    <a:pt x="603" y="2155"/>
                  </a:cubicBezTo>
                  <a:cubicBezTo>
                    <a:pt x="414" y="2155"/>
                    <a:pt x="286" y="2032"/>
                    <a:pt x="219" y="1787"/>
                  </a:cubicBezTo>
                  <a:cubicBezTo>
                    <a:pt x="98" y="1520"/>
                    <a:pt x="122" y="1228"/>
                    <a:pt x="243" y="961"/>
                  </a:cubicBezTo>
                  <a:cubicBezTo>
                    <a:pt x="389" y="791"/>
                    <a:pt x="608" y="694"/>
                    <a:pt x="851" y="694"/>
                  </a:cubicBezTo>
                  <a:lnTo>
                    <a:pt x="1142" y="694"/>
                  </a:lnTo>
                  <a:lnTo>
                    <a:pt x="1142" y="743"/>
                  </a:lnTo>
                  <a:cubicBezTo>
                    <a:pt x="1118" y="840"/>
                    <a:pt x="1142" y="937"/>
                    <a:pt x="1191" y="1010"/>
                  </a:cubicBezTo>
                  <a:cubicBezTo>
                    <a:pt x="1204" y="1036"/>
                    <a:pt x="1232" y="1056"/>
                    <a:pt x="1271" y="1056"/>
                  </a:cubicBezTo>
                  <a:cubicBezTo>
                    <a:pt x="1302" y="1056"/>
                    <a:pt x="1341" y="1043"/>
                    <a:pt x="1385" y="1010"/>
                  </a:cubicBezTo>
                  <a:cubicBezTo>
                    <a:pt x="1482" y="913"/>
                    <a:pt x="1507" y="888"/>
                    <a:pt x="1482" y="791"/>
                  </a:cubicBezTo>
                  <a:cubicBezTo>
                    <a:pt x="1458" y="718"/>
                    <a:pt x="1385" y="645"/>
                    <a:pt x="1239" y="621"/>
                  </a:cubicBezTo>
                  <a:cubicBezTo>
                    <a:pt x="1239" y="475"/>
                    <a:pt x="1288" y="330"/>
                    <a:pt x="1385" y="232"/>
                  </a:cubicBezTo>
                  <a:cubicBezTo>
                    <a:pt x="1452" y="152"/>
                    <a:pt x="1556" y="116"/>
                    <a:pt x="1688" y="116"/>
                  </a:cubicBezTo>
                  <a:close/>
                  <a:moveTo>
                    <a:pt x="1650" y="1"/>
                  </a:moveTo>
                  <a:cubicBezTo>
                    <a:pt x="1501" y="1"/>
                    <a:pt x="1380" y="43"/>
                    <a:pt x="1288" y="135"/>
                  </a:cubicBezTo>
                  <a:cubicBezTo>
                    <a:pt x="1191" y="257"/>
                    <a:pt x="1118" y="427"/>
                    <a:pt x="1118" y="597"/>
                  </a:cubicBezTo>
                  <a:cubicBezTo>
                    <a:pt x="1069" y="585"/>
                    <a:pt x="1021" y="579"/>
                    <a:pt x="972" y="579"/>
                  </a:cubicBezTo>
                  <a:cubicBezTo>
                    <a:pt x="924" y="579"/>
                    <a:pt x="875" y="585"/>
                    <a:pt x="826" y="597"/>
                  </a:cubicBezTo>
                  <a:cubicBezTo>
                    <a:pt x="559" y="597"/>
                    <a:pt x="316" y="694"/>
                    <a:pt x="146" y="888"/>
                  </a:cubicBezTo>
                  <a:cubicBezTo>
                    <a:pt x="1" y="1180"/>
                    <a:pt x="1" y="1520"/>
                    <a:pt x="122" y="1811"/>
                  </a:cubicBezTo>
                  <a:cubicBezTo>
                    <a:pt x="219" y="2152"/>
                    <a:pt x="414" y="2224"/>
                    <a:pt x="559" y="2224"/>
                  </a:cubicBezTo>
                  <a:lnTo>
                    <a:pt x="608" y="2224"/>
                  </a:lnTo>
                  <a:cubicBezTo>
                    <a:pt x="608" y="2394"/>
                    <a:pt x="656" y="2540"/>
                    <a:pt x="754" y="2637"/>
                  </a:cubicBezTo>
                  <a:cubicBezTo>
                    <a:pt x="851" y="2783"/>
                    <a:pt x="1021" y="2856"/>
                    <a:pt x="1191" y="2856"/>
                  </a:cubicBezTo>
                  <a:lnTo>
                    <a:pt x="1264" y="2856"/>
                  </a:lnTo>
                  <a:cubicBezTo>
                    <a:pt x="1458" y="2832"/>
                    <a:pt x="1652" y="2759"/>
                    <a:pt x="1774" y="2613"/>
                  </a:cubicBezTo>
                  <a:cubicBezTo>
                    <a:pt x="1944" y="2783"/>
                    <a:pt x="2163" y="2905"/>
                    <a:pt x="2381" y="2929"/>
                  </a:cubicBezTo>
                  <a:lnTo>
                    <a:pt x="2430" y="2929"/>
                  </a:lnTo>
                  <a:cubicBezTo>
                    <a:pt x="2794" y="2905"/>
                    <a:pt x="3134" y="2710"/>
                    <a:pt x="3304" y="2394"/>
                  </a:cubicBezTo>
                  <a:cubicBezTo>
                    <a:pt x="3426" y="2467"/>
                    <a:pt x="3547" y="2516"/>
                    <a:pt x="3693" y="2540"/>
                  </a:cubicBezTo>
                  <a:cubicBezTo>
                    <a:pt x="3766" y="2559"/>
                    <a:pt x="3841" y="2567"/>
                    <a:pt x="3916" y="2567"/>
                  </a:cubicBezTo>
                  <a:cubicBezTo>
                    <a:pt x="4239" y="2567"/>
                    <a:pt x="4560" y="2403"/>
                    <a:pt x="4738" y="2127"/>
                  </a:cubicBezTo>
                  <a:cubicBezTo>
                    <a:pt x="4932" y="1860"/>
                    <a:pt x="4956" y="1496"/>
                    <a:pt x="4835" y="1204"/>
                  </a:cubicBezTo>
                  <a:cubicBezTo>
                    <a:pt x="4738" y="986"/>
                    <a:pt x="4495" y="840"/>
                    <a:pt x="4252" y="840"/>
                  </a:cubicBezTo>
                  <a:cubicBezTo>
                    <a:pt x="4203" y="840"/>
                    <a:pt x="4130" y="840"/>
                    <a:pt x="4057" y="864"/>
                  </a:cubicBezTo>
                  <a:cubicBezTo>
                    <a:pt x="4033" y="500"/>
                    <a:pt x="3790" y="232"/>
                    <a:pt x="3450" y="135"/>
                  </a:cubicBezTo>
                  <a:cubicBezTo>
                    <a:pt x="3426" y="123"/>
                    <a:pt x="3395" y="117"/>
                    <a:pt x="3365" y="117"/>
                  </a:cubicBezTo>
                  <a:cubicBezTo>
                    <a:pt x="3335" y="117"/>
                    <a:pt x="3304" y="123"/>
                    <a:pt x="3280" y="135"/>
                  </a:cubicBezTo>
                  <a:cubicBezTo>
                    <a:pt x="3013" y="135"/>
                    <a:pt x="2746" y="208"/>
                    <a:pt x="2527" y="330"/>
                  </a:cubicBezTo>
                  <a:cubicBezTo>
                    <a:pt x="2405" y="232"/>
                    <a:pt x="2235" y="135"/>
                    <a:pt x="2090" y="87"/>
                  </a:cubicBezTo>
                  <a:cubicBezTo>
                    <a:pt x="1923" y="31"/>
                    <a:pt x="1776" y="1"/>
                    <a:pt x="1650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0" name="Google Shape;269;p7"/>
          <p:cNvGrpSpPr>
            <a:grpSpLocks/>
          </p:cNvGrpSpPr>
          <p:nvPr/>
        </p:nvGrpSpPr>
        <p:grpSpPr bwMode="auto">
          <a:xfrm>
            <a:off x="312738" y="5214938"/>
            <a:ext cx="933450" cy="1525587"/>
            <a:chOff x="6168935" y="2859502"/>
            <a:chExt cx="1408973" cy="2304574"/>
          </a:xfrm>
        </p:grpSpPr>
        <p:grpSp>
          <p:nvGrpSpPr>
            <p:cNvPr id="31" name="Google Shape;270;p7"/>
            <p:cNvGrpSpPr>
              <a:grpSpLocks/>
            </p:cNvGrpSpPr>
            <p:nvPr/>
          </p:nvGrpSpPr>
          <p:grpSpPr bwMode="auto">
            <a:xfrm>
              <a:off x="6168935" y="2859502"/>
              <a:ext cx="1408973" cy="2304574"/>
              <a:chOff x="-714598" y="3684851"/>
              <a:chExt cx="341453" cy="558441"/>
            </a:xfrm>
          </p:grpSpPr>
          <p:sp>
            <p:nvSpPr>
              <p:cNvPr id="33" name="Google Shape;271;p7"/>
              <p:cNvSpPr/>
              <p:nvPr/>
            </p:nvSpPr>
            <p:spPr>
              <a:xfrm>
                <a:off x="-636784" y="3777828"/>
                <a:ext cx="110333" cy="353311"/>
              </a:xfrm>
              <a:custGeom>
                <a:avLst/>
                <a:gdLst/>
                <a:ahLst/>
                <a:cxnLst/>
                <a:rect l="l" t="t" r="r" b="b"/>
                <a:pathLst>
                  <a:path w="1240" h="3971" extrusionOk="0">
                    <a:moveTo>
                      <a:pt x="70" y="1"/>
                    </a:moveTo>
                    <a:cubicBezTo>
                      <a:pt x="63" y="1"/>
                      <a:pt x="56" y="3"/>
                      <a:pt x="49" y="11"/>
                    </a:cubicBezTo>
                    <a:cubicBezTo>
                      <a:pt x="25" y="11"/>
                      <a:pt x="0" y="35"/>
                      <a:pt x="25" y="59"/>
                    </a:cubicBezTo>
                    <a:cubicBezTo>
                      <a:pt x="25" y="83"/>
                      <a:pt x="1142" y="2756"/>
                      <a:pt x="996" y="3897"/>
                    </a:cubicBezTo>
                    <a:cubicBezTo>
                      <a:pt x="996" y="3922"/>
                      <a:pt x="1021" y="3946"/>
                      <a:pt x="1045" y="3970"/>
                    </a:cubicBezTo>
                    <a:cubicBezTo>
                      <a:pt x="1069" y="3970"/>
                      <a:pt x="1094" y="3946"/>
                      <a:pt x="1094" y="3922"/>
                    </a:cubicBezTo>
                    <a:cubicBezTo>
                      <a:pt x="1239" y="2756"/>
                      <a:pt x="146" y="132"/>
                      <a:pt x="98" y="35"/>
                    </a:cubicBezTo>
                    <a:cubicBezTo>
                      <a:pt x="98" y="18"/>
                      <a:pt x="85" y="1"/>
                      <a:pt x="70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" name="Google Shape;272;p7"/>
              <p:cNvSpPr/>
              <p:nvPr/>
            </p:nvSpPr>
            <p:spPr>
              <a:xfrm>
                <a:off x="-548517" y="3839425"/>
                <a:ext cx="93493" cy="328324"/>
              </a:xfrm>
              <a:custGeom>
                <a:avLst/>
                <a:gdLst/>
                <a:ahLst/>
                <a:cxnLst/>
                <a:rect l="l" t="t" r="r" b="b"/>
                <a:pathLst>
                  <a:path w="1045" h="3694" extrusionOk="0">
                    <a:moveTo>
                      <a:pt x="996" y="1"/>
                    </a:moveTo>
                    <a:cubicBezTo>
                      <a:pt x="972" y="1"/>
                      <a:pt x="948" y="1"/>
                      <a:pt x="948" y="25"/>
                    </a:cubicBezTo>
                    <a:cubicBezTo>
                      <a:pt x="899" y="147"/>
                      <a:pt x="0" y="2794"/>
                      <a:pt x="219" y="3645"/>
                    </a:cubicBezTo>
                    <a:cubicBezTo>
                      <a:pt x="243" y="3669"/>
                      <a:pt x="243" y="3693"/>
                      <a:pt x="268" y="3693"/>
                    </a:cubicBezTo>
                    <a:lnTo>
                      <a:pt x="292" y="3693"/>
                    </a:lnTo>
                    <a:cubicBezTo>
                      <a:pt x="316" y="3693"/>
                      <a:pt x="316" y="3669"/>
                      <a:pt x="316" y="3645"/>
                    </a:cubicBezTo>
                    <a:cubicBezTo>
                      <a:pt x="98" y="2794"/>
                      <a:pt x="1045" y="98"/>
                      <a:pt x="1045" y="49"/>
                    </a:cubicBezTo>
                    <a:cubicBezTo>
                      <a:pt x="1045" y="25"/>
                      <a:pt x="1021" y="1"/>
                      <a:pt x="996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" name="Google Shape;273;p7"/>
              <p:cNvSpPr/>
              <p:nvPr/>
            </p:nvSpPr>
            <p:spPr>
              <a:xfrm>
                <a:off x="-714598" y="3684851"/>
                <a:ext cx="166081" cy="172007"/>
              </a:xfrm>
              <a:custGeom>
                <a:avLst/>
                <a:gdLst/>
                <a:ahLst/>
                <a:cxnLst/>
                <a:rect l="l" t="t" r="r" b="b"/>
                <a:pathLst>
                  <a:path w="1871" h="1934" extrusionOk="0">
                    <a:moveTo>
                      <a:pt x="921" y="1"/>
                    </a:moveTo>
                    <a:cubicBezTo>
                      <a:pt x="906" y="1"/>
                      <a:pt x="891" y="4"/>
                      <a:pt x="875" y="12"/>
                    </a:cubicBezTo>
                    <a:cubicBezTo>
                      <a:pt x="681" y="133"/>
                      <a:pt x="608" y="619"/>
                      <a:pt x="608" y="619"/>
                    </a:cubicBezTo>
                    <a:cubicBezTo>
                      <a:pt x="608" y="619"/>
                      <a:pt x="368" y="227"/>
                      <a:pt x="198" y="227"/>
                    </a:cubicBezTo>
                    <a:cubicBezTo>
                      <a:pt x="189" y="227"/>
                      <a:pt x="180" y="228"/>
                      <a:pt x="171" y="231"/>
                    </a:cubicBezTo>
                    <a:cubicBezTo>
                      <a:pt x="1" y="304"/>
                      <a:pt x="98" y="838"/>
                      <a:pt x="98" y="838"/>
                    </a:cubicBezTo>
                    <a:cubicBezTo>
                      <a:pt x="98" y="838"/>
                      <a:pt x="292" y="1883"/>
                      <a:pt x="1070" y="1931"/>
                    </a:cubicBezTo>
                    <a:cubicBezTo>
                      <a:pt x="1086" y="1933"/>
                      <a:pt x="1103" y="1933"/>
                      <a:pt x="1119" y="1933"/>
                    </a:cubicBezTo>
                    <a:cubicBezTo>
                      <a:pt x="1870" y="1933"/>
                      <a:pt x="1840" y="298"/>
                      <a:pt x="1507" y="36"/>
                    </a:cubicBezTo>
                    <a:cubicBezTo>
                      <a:pt x="1493" y="24"/>
                      <a:pt x="1478" y="19"/>
                      <a:pt x="1464" y="19"/>
                    </a:cubicBezTo>
                    <a:cubicBezTo>
                      <a:pt x="1334" y="19"/>
                      <a:pt x="1215" y="474"/>
                      <a:pt x="1215" y="474"/>
                    </a:cubicBezTo>
                    <a:cubicBezTo>
                      <a:pt x="1215" y="474"/>
                      <a:pt x="1092" y="1"/>
                      <a:pt x="921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" name="Google Shape;274;p7"/>
              <p:cNvSpPr/>
              <p:nvPr/>
            </p:nvSpPr>
            <p:spPr>
              <a:xfrm>
                <a:off x="-561293" y="3750516"/>
                <a:ext cx="188148" cy="177818"/>
              </a:xfrm>
              <a:custGeom>
                <a:avLst/>
                <a:gdLst/>
                <a:ahLst/>
                <a:cxnLst/>
                <a:rect l="l" t="t" r="r" b="b"/>
                <a:pathLst>
                  <a:path w="2115" h="2000" extrusionOk="0">
                    <a:moveTo>
                      <a:pt x="645" y="1"/>
                    </a:moveTo>
                    <a:cubicBezTo>
                      <a:pt x="479" y="1"/>
                      <a:pt x="316" y="488"/>
                      <a:pt x="316" y="488"/>
                    </a:cubicBezTo>
                    <a:cubicBezTo>
                      <a:pt x="316" y="488"/>
                      <a:pt x="1" y="1508"/>
                      <a:pt x="656" y="1921"/>
                    </a:cubicBezTo>
                    <a:cubicBezTo>
                      <a:pt x="741" y="1975"/>
                      <a:pt x="828" y="2000"/>
                      <a:pt x="914" y="2000"/>
                    </a:cubicBezTo>
                    <a:cubicBezTo>
                      <a:pt x="1521" y="2000"/>
                      <a:pt x="2114" y="801"/>
                      <a:pt x="1944" y="439"/>
                    </a:cubicBezTo>
                    <a:cubicBezTo>
                      <a:pt x="1932" y="416"/>
                      <a:pt x="1912" y="406"/>
                      <a:pt x="1887" y="406"/>
                    </a:cubicBezTo>
                    <a:cubicBezTo>
                      <a:pt x="1751" y="406"/>
                      <a:pt x="1458" y="682"/>
                      <a:pt x="1458" y="682"/>
                    </a:cubicBezTo>
                    <a:cubicBezTo>
                      <a:pt x="1458" y="682"/>
                      <a:pt x="1621" y="147"/>
                      <a:pt x="1423" y="147"/>
                    </a:cubicBezTo>
                    <a:cubicBezTo>
                      <a:pt x="1419" y="147"/>
                      <a:pt x="1414" y="147"/>
                      <a:pt x="1410" y="148"/>
                    </a:cubicBezTo>
                    <a:cubicBezTo>
                      <a:pt x="1167" y="148"/>
                      <a:pt x="875" y="536"/>
                      <a:pt x="875" y="536"/>
                    </a:cubicBezTo>
                    <a:cubicBezTo>
                      <a:pt x="875" y="536"/>
                      <a:pt x="851" y="26"/>
                      <a:pt x="656" y="2"/>
                    </a:cubicBezTo>
                    <a:cubicBezTo>
                      <a:pt x="653" y="1"/>
                      <a:pt x="649" y="1"/>
                      <a:pt x="645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" name="Google Shape;275;p7"/>
              <p:cNvSpPr/>
              <p:nvPr/>
            </p:nvSpPr>
            <p:spPr>
              <a:xfrm>
                <a:off x="-686724" y="3891143"/>
                <a:ext cx="121367" cy="108085"/>
              </a:xfrm>
              <a:custGeom>
                <a:avLst/>
                <a:gdLst/>
                <a:ahLst/>
                <a:cxnLst/>
                <a:rect l="l" t="t" r="r" b="b"/>
                <a:pathLst>
                  <a:path w="1361" h="1219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" y="1"/>
                      <a:pt x="155" y="1218"/>
                      <a:pt x="882" y="1218"/>
                    </a:cubicBezTo>
                    <a:cubicBezTo>
                      <a:pt x="1020" y="1218"/>
                      <a:pt x="1179" y="1174"/>
                      <a:pt x="1361" y="1070"/>
                    </a:cubicBezTo>
                    <a:cubicBezTo>
                      <a:pt x="1118" y="511"/>
                      <a:pt x="608" y="122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8" name="Google Shape;276;p7"/>
              <p:cNvSpPr/>
              <p:nvPr/>
            </p:nvSpPr>
            <p:spPr>
              <a:xfrm>
                <a:off x="-504965" y="3906252"/>
                <a:ext cx="120786" cy="108085"/>
              </a:xfrm>
              <a:custGeom>
                <a:avLst/>
                <a:gdLst/>
                <a:ahLst/>
                <a:cxnLst/>
                <a:rect l="l" t="t" r="r" b="b"/>
                <a:pathLst>
                  <a:path w="1361" h="1219" extrusionOk="0">
                    <a:moveTo>
                      <a:pt x="1361" y="1"/>
                    </a:moveTo>
                    <a:cubicBezTo>
                      <a:pt x="753" y="122"/>
                      <a:pt x="267" y="511"/>
                      <a:pt x="0" y="1070"/>
                    </a:cubicBezTo>
                    <a:cubicBezTo>
                      <a:pt x="183" y="1174"/>
                      <a:pt x="341" y="1218"/>
                      <a:pt x="480" y="1218"/>
                    </a:cubicBezTo>
                    <a:cubicBezTo>
                      <a:pt x="1206" y="1218"/>
                      <a:pt x="1361" y="1"/>
                      <a:pt x="136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" name="Google Shape;277;p7"/>
              <p:cNvSpPr/>
              <p:nvPr/>
            </p:nvSpPr>
            <p:spPr>
              <a:xfrm>
                <a:off x="-643172" y="3930658"/>
                <a:ext cx="75491" cy="59854"/>
              </a:xfrm>
              <a:custGeom>
                <a:avLst/>
                <a:gdLst/>
                <a:ahLst/>
                <a:cxnLst/>
                <a:rect l="l" t="t" r="r" b="b"/>
                <a:pathLst>
                  <a:path w="851" h="675" extrusionOk="0">
                    <a:moveTo>
                      <a:pt x="61" y="0"/>
                    </a:moveTo>
                    <a:cubicBezTo>
                      <a:pt x="49" y="0"/>
                      <a:pt x="37" y="6"/>
                      <a:pt x="25" y="18"/>
                    </a:cubicBezTo>
                    <a:cubicBezTo>
                      <a:pt x="0" y="43"/>
                      <a:pt x="25" y="67"/>
                      <a:pt x="49" y="91"/>
                    </a:cubicBezTo>
                    <a:cubicBezTo>
                      <a:pt x="316" y="237"/>
                      <a:pt x="559" y="407"/>
                      <a:pt x="754" y="626"/>
                    </a:cubicBezTo>
                    <a:cubicBezTo>
                      <a:pt x="754" y="650"/>
                      <a:pt x="778" y="650"/>
                      <a:pt x="802" y="650"/>
                    </a:cubicBezTo>
                    <a:lnTo>
                      <a:pt x="826" y="674"/>
                    </a:lnTo>
                    <a:cubicBezTo>
                      <a:pt x="851" y="650"/>
                      <a:pt x="851" y="626"/>
                      <a:pt x="851" y="601"/>
                    </a:cubicBezTo>
                    <a:cubicBezTo>
                      <a:pt x="632" y="358"/>
                      <a:pt x="365" y="164"/>
                      <a:pt x="98" y="18"/>
                    </a:cubicBezTo>
                    <a:cubicBezTo>
                      <a:pt x="86" y="6"/>
                      <a:pt x="73" y="0"/>
                      <a:pt x="61" y="0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" name="Google Shape;278;p7"/>
              <p:cNvSpPr/>
              <p:nvPr/>
            </p:nvSpPr>
            <p:spPr>
              <a:xfrm>
                <a:off x="-509610" y="3949253"/>
                <a:ext cx="80137" cy="56367"/>
              </a:xfrm>
              <a:custGeom>
                <a:avLst/>
                <a:gdLst/>
                <a:ahLst/>
                <a:cxnLst/>
                <a:rect l="l" t="t" r="r" b="b"/>
                <a:pathLst>
                  <a:path w="900" h="633" extrusionOk="0">
                    <a:moveTo>
                      <a:pt x="827" y="1"/>
                    </a:moveTo>
                    <a:cubicBezTo>
                      <a:pt x="705" y="74"/>
                      <a:pt x="73" y="389"/>
                      <a:pt x="1" y="559"/>
                    </a:cubicBezTo>
                    <a:cubicBezTo>
                      <a:pt x="1" y="584"/>
                      <a:pt x="1" y="608"/>
                      <a:pt x="25" y="632"/>
                    </a:cubicBezTo>
                    <a:lnTo>
                      <a:pt x="49" y="632"/>
                    </a:lnTo>
                    <a:cubicBezTo>
                      <a:pt x="73" y="632"/>
                      <a:pt x="73" y="608"/>
                      <a:pt x="98" y="608"/>
                    </a:cubicBezTo>
                    <a:cubicBezTo>
                      <a:pt x="316" y="389"/>
                      <a:pt x="584" y="219"/>
                      <a:pt x="875" y="98"/>
                    </a:cubicBezTo>
                    <a:cubicBezTo>
                      <a:pt x="875" y="74"/>
                      <a:pt x="899" y="49"/>
                      <a:pt x="875" y="25"/>
                    </a:cubicBezTo>
                    <a:cubicBezTo>
                      <a:pt x="875" y="1"/>
                      <a:pt x="851" y="1"/>
                      <a:pt x="827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" name="Google Shape;279;p7"/>
              <p:cNvSpPr/>
              <p:nvPr/>
            </p:nvSpPr>
            <p:spPr>
              <a:xfrm>
                <a:off x="-539807" y="3817343"/>
                <a:ext cx="119044" cy="76124"/>
              </a:xfrm>
              <a:custGeom>
                <a:avLst/>
                <a:gdLst/>
                <a:ahLst/>
                <a:cxnLst/>
                <a:rect l="l" t="t" r="r" b="b"/>
                <a:pathLst>
                  <a:path w="1337" h="852" extrusionOk="0">
                    <a:moveTo>
                      <a:pt x="584" y="171"/>
                    </a:moveTo>
                    <a:cubicBezTo>
                      <a:pt x="584" y="219"/>
                      <a:pt x="535" y="268"/>
                      <a:pt x="511" y="292"/>
                    </a:cubicBezTo>
                    <a:cubicBezTo>
                      <a:pt x="511" y="268"/>
                      <a:pt x="511" y="171"/>
                      <a:pt x="584" y="171"/>
                    </a:cubicBezTo>
                    <a:close/>
                    <a:moveTo>
                      <a:pt x="1142" y="414"/>
                    </a:moveTo>
                    <a:cubicBezTo>
                      <a:pt x="1142" y="438"/>
                      <a:pt x="1118" y="462"/>
                      <a:pt x="1118" y="487"/>
                    </a:cubicBezTo>
                    <a:cubicBezTo>
                      <a:pt x="1094" y="511"/>
                      <a:pt x="1094" y="511"/>
                      <a:pt x="1069" y="535"/>
                    </a:cubicBezTo>
                    <a:cubicBezTo>
                      <a:pt x="1094" y="462"/>
                      <a:pt x="1142" y="414"/>
                      <a:pt x="1142" y="414"/>
                    </a:cubicBezTo>
                    <a:close/>
                    <a:moveTo>
                      <a:pt x="98" y="1"/>
                    </a:moveTo>
                    <a:cubicBezTo>
                      <a:pt x="73" y="1"/>
                      <a:pt x="49" y="25"/>
                      <a:pt x="49" y="49"/>
                    </a:cubicBezTo>
                    <a:cubicBezTo>
                      <a:pt x="1" y="219"/>
                      <a:pt x="98" y="390"/>
                      <a:pt x="243" y="462"/>
                    </a:cubicBezTo>
                    <a:cubicBezTo>
                      <a:pt x="268" y="475"/>
                      <a:pt x="298" y="481"/>
                      <a:pt x="331" y="481"/>
                    </a:cubicBezTo>
                    <a:cubicBezTo>
                      <a:pt x="365" y="481"/>
                      <a:pt x="401" y="475"/>
                      <a:pt x="438" y="462"/>
                    </a:cubicBezTo>
                    <a:cubicBezTo>
                      <a:pt x="486" y="608"/>
                      <a:pt x="632" y="705"/>
                      <a:pt x="802" y="705"/>
                    </a:cubicBezTo>
                    <a:cubicBezTo>
                      <a:pt x="875" y="705"/>
                      <a:pt x="924" y="705"/>
                      <a:pt x="996" y="681"/>
                    </a:cubicBezTo>
                    <a:cubicBezTo>
                      <a:pt x="1045" y="778"/>
                      <a:pt x="1142" y="851"/>
                      <a:pt x="1264" y="851"/>
                    </a:cubicBezTo>
                    <a:lnTo>
                      <a:pt x="1288" y="851"/>
                    </a:lnTo>
                    <a:cubicBezTo>
                      <a:pt x="1337" y="851"/>
                      <a:pt x="1337" y="778"/>
                      <a:pt x="1288" y="754"/>
                    </a:cubicBezTo>
                    <a:cubicBezTo>
                      <a:pt x="1275" y="757"/>
                      <a:pt x="1262" y="759"/>
                      <a:pt x="1250" y="759"/>
                    </a:cubicBezTo>
                    <a:cubicBezTo>
                      <a:pt x="1172" y="759"/>
                      <a:pt x="1115" y="696"/>
                      <a:pt x="1094" y="632"/>
                    </a:cubicBezTo>
                    <a:cubicBezTo>
                      <a:pt x="1142" y="608"/>
                      <a:pt x="1167" y="584"/>
                      <a:pt x="1191" y="535"/>
                    </a:cubicBezTo>
                    <a:cubicBezTo>
                      <a:pt x="1239" y="487"/>
                      <a:pt x="1239" y="414"/>
                      <a:pt x="1215" y="365"/>
                    </a:cubicBezTo>
                    <a:cubicBezTo>
                      <a:pt x="1198" y="348"/>
                      <a:pt x="1181" y="331"/>
                      <a:pt x="1164" y="331"/>
                    </a:cubicBezTo>
                    <a:cubicBezTo>
                      <a:pt x="1156" y="331"/>
                      <a:pt x="1149" y="334"/>
                      <a:pt x="1142" y="341"/>
                    </a:cubicBezTo>
                    <a:cubicBezTo>
                      <a:pt x="1045" y="341"/>
                      <a:pt x="996" y="438"/>
                      <a:pt x="996" y="560"/>
                    </a:cubicBezTo>
                    <a:cubicBezTo>
                      <a:pt x="972" y="560"/>
                      <a:pt x="972" y="584"/>
                      <a:pt x="996" y="584"/>
                    </a:cubicBezTo>
                    <a:cubicBezTo>
                      <a:pt x="924" y="608"/>
                      <a:pt x="875" y="608"/>
                      <a:pt x="802" y="608"/>
                    </a:cubicBezTo>
                    <a:cubicBezTo>
                      <a:pt x="681" y="608"/>
                      <a:pt x="559" y="535"/>
                      <a:pt x="535" y="414"/>
                    </a:cubicBezTo>
                    <a:cubicBezTo>
                      <a:pt x="559" y="390"/>
                      <a:pt x="584" y="365"/>
                      <a:pt x="608" y="341"/>
                    </a:cubicBezTo>
                    <a:cubicBezTo>
                      <a:pt x="632" y="317"/>
                      <a:pt x="729" y="219"/>
                      <a:pt x="681" y="122"/>
                    </a:cubicBezTo>
                    <a:cubicBezTo>
                      <a:pt x="681" y="122"/>
                      <a:pt x="656" y="74"/>
                      <a:pt x="559" y="74"/>
                    </a:cubicBezTo>
                    <a:cubicBezTo>
                      <a:pt x="462" y="98"/>
                      <a:pt x="413" y="171"/>
                      <a:pt x="413" y="317"/>
                    </a:cubicBezTo>
                    <a:cubicBezTo>
                      <a:pt x="413" y="317"/>
                      <a:pt x="413" y="341"/>
                      <a:pt x="413" y="365"/>
                    </a:cubicBezTo>
                    <a:cubicBezTo>
                      <a:pt x="389" y="377"/>
                      <a:pt x="365" y="383"/>
                      <a:pt x="341" y="383"/>
                    </a:cubicBezTo>
                    <a:cubicBezTo>
                      <a:pt x="316" y="383"/>
                      <a:pt x="292" y="377"/>
                      <a:pt x="268" y="365"/>
                    </a:cubicBezTo>
                    <a:cubicBezTo>
                      <a:pt x="171" y="292"/>
                      <a:pt x="122" y="171"/>
                      <a:pt x="122" y="49"/>
                    </a:cubicBezTo>
                    <a:cubicBezTo>
                      <a:pt x="122" y="25"/>
                      <a:pt x="122" y="1"/>
                      <a:pt x="98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" name="Google Shape;280;p7"/>
              <p:cNvSpPr/>
              <p:nvPr/>
            </p:nvSpPr>
            <p:spPr>
              <a:xfrm>
                <a:off x="-693112" y="3761557"/>
                <a:ext cx="131820" cy="58110"/>
              </a:xfrm>
              <a:custGeom>
                <a:avLst/>
                <a:gdLst/>
                <a:ahLst/>
                <a:cxnLst/>
                <a:rect l="l" t="t" r="r" b="b"/>
                <a:pathLst>
                  <a:path w="1483" h="657" extrusionOk="0">
                    <a:moveTo>
                      <a:pt x="1021" y="97"/>
                    </a:moveTo>
                    <a:cubicBezTo>
                      <a:pt x="1045" y="97"/>
                      <a:pt x="1045" y="97"/>
                      <a:pt x="1045" y="146"/>
                    </a:cubicBezTo>
                    <a:cubicBezTo>
                      <a:pt x="1045" y="195"/>
                      <a:pt x="1021" y="219"/>
                      <a:pt x="1021" y="243"/>
                    </a:cubicBezTo>
                    <a:cubicBezTo>
                      <a:pt x="997" y="195"/>
                      <a:pt x="997" y="146"/>
                      <a:pt x="1021" y="97"/>
                    </a:cubicBezTo>
                    <a:close/>
                    <a:moveTo>
                      <a:pt x="608" y="219"/>
                    </a:moveTo>
                    <a:cubicBezTo>
                      <a:pt x="632" y="267"/>
                      <a:pt x="657" y="340"/>
                      <a:pt x="632" y="413"/>
                    </a:cubicBezTo>
                    <a:cubicBezTo>
                      <a:pt x="608" y="389"/>
                      <a:pt x="584" y="365"/>
                      <a:pt x="559" y="316"/>
                    </a:cubicBezTo>
                    <a:cubicBezTo>
                      <a:pt x="559" y="292"/>
                      <a:pt x="584" y="243"/>
                      <a:pt x="608" y="219"/>
                    </a:cubicBezTo>
                    <a:close/>
                    <a:moveTo>
                      <a:pt x="1021" y="0"/>
                    </a:moveTo>
                    <a:cubicBezTo>
                      <a:pt x="972" y="0"/>
                      <a:pt x="924" y="25"/>
                      <a:pt x="924" y="73"/>
                    </a:cubicBezTo>
                    <a:cubicBezTo>
                      <a:pt x="875" y="146"/>
                      <a:pt x="900" y="267"/>
                      <a:pt x="924" y="340"/>
                    </a:cubicBezTo>
                    <a:cubicBezTo>
                      <a:pt x="875" y="389"/>
                      <a:pt x="827" y="413"/>
                      <a:pt x="754" y="438"/>
                    </a:cubicBezTo>
                    <a:lnTo>
                      <a:pt x="705" y="438"/>
                    </a:lnTo>
                    <a:cubicBezTo>
                      <a:pt x="730" y="340"/>
                      <a:pt x="730" y="243"/>
                      <a:pt x="681" y="170"/>
                    </a:cubicBezTo>
                    <a:cubicBezTo>
                      <a:pt x="664" y="153"/>
                      <a:pt x="634" y="136"/>
                      <a:pt x="602" y="136"/>
                    </a:cubicBezTo>
                    <a:cubicBezTo>
                      <a:pt x="588" y="136"/>
                      <a:pt x="574" y="139"/>
                      <a:pt x="559" y="146"/>
                    </a:cubicBezTo>
                    <a:cubicBezTo>
                      <a:pt x="487" y="170"/>
                      <a:pt x="438" y="267"/>
                      <a:pt x="462" y="340"/>
                    </a:cubicBezTo>
                    <a:cubicBezTo>
                      <a:pt x="487" y="413"/>
                      <a:pt x="511" y="462"/>
                      <a:pt x="584" y="486"/>
                    </a:cubicBezTo>
                    <a:cubicBezTo>
                      <a:pt x="547" y="541"/>
                      <a:pt x="497" y="568"/>
                      <a:pt x="444" y="568"/>
                    </a:cubicBezTo>
                    <a:cubicBezTo>
                      <a:pt x="426" y="568"/>
                      <a:pt x="408" y="565"/>
                      <a:pt x="389" y="559"/>
                    </a:cubicBezTo>
                    <a:cubicBezTo>
                      <a:pt x="98" y="535"/>
                      <a:pt x="98" y="389"/>
                      <a:pt x="98" y="389"/>
                    </a:cubicBezTo>
                    <a:cubicBezTo>
                      <a:pt x="98" y="365"/>
                      <a:pt x="74" y="340"/>
                      <a:pt x="49" y="340"/>
                    </a:cubicBezTo>
                    <a:cubicBezTo>
                      <a:pt x="25" y="340"/>
                      <a:pt x="1" y="365"/>
                      <a:pt x="1" y="389"/>
                    </a:cubicBezTo>
                    <a:cubicBezTo>
                      <a:pt x="1" y="413"/>
                      <a:pt x="1" y="608"/>
                      <a:pt x="389" y="656"/>
                    </a:cubicBezTo>
                    <a:lnTo>
                      <a:pt x="438" y="656"/>
                    </a:lnTo>
                    <a:cubicBezTo>
                      <a:pt x="535" y="656"/>
                      <a:pt x="632" y="608"/>
                      <a:pt x="681" y="510"/>
                    </a:cubicBezTo>
                    <a:lnTo>
                      <a:pt x="754" y="510"/>
                    </a:lnTo>
                    <a:cubicBezTo>
                      <a:pt x="851" y="486"/>
                      <a:pt x="924" y="462"/>
                      <a:pt x="972" y="413"/>
                    </a:cubicBezTo>
                    <a:cubicBezTo>
                      <a:pt x="997" y="438"/>
                      <a:pt x="1021" y="438"/>
                      <a:pt x="1045" y="462"/>
                    </a:cubicBezTo>
                    <a:cubicBezTo>
                      <a:pt x="1071" y="487"/>
                      <a:pt x="1123" y="520"/>
                      <a:pt x="1203" y="520"/>
                    </a:cubicBezTo>
                    <a:cubicBezTo>
                      <a:pt x="1274" y="520"/>
                      <a:pt x="1368" y="494"/>
                      <a:pt x="1483" y="413"/>
                    </a:cubicBezTo>
                    <a:cubicBezTo>
                      <a:pt x="1483" y="413"/>
                      <a:pt x="1483" y="365"/>
                      <a:pt x="1483" y="365"/>
                    </a:cubicBezTo>
                    <a:cubicBezTo>
                      <a:pt x="1470" y="352"/>
                      <a:pt x="1458" y="346"/>
                      <a:pt x="1446" y="346"/>
                    </a:cubicBezTo>
                    <a:cubicBezTo>
                      <a:pt x="1434" y="346"/>
                      <a:pt x="1422" y="352"/>
                      <a:pt x="1410" y="365"/>
                    </a:cubicBezTo>
                    <a:cubicBezTo>
                      <a:pt x="1355" y="405"/>
                      <a:pt x="1278" y="439"/>
                      <a:pt x="1204" y="439"/>
                    </a:cubicBezTo>
                    <a:cubicBezTo>
                      <a:pt x="1145" y="439"/>
                      <a:pt x="1088" y="418"/>
                      <a:pt x="1045" y="365"/>
                    </a:cubicBezTo>
                    <a:cubicBezTo>
                      <a:pt x="1094" y="292"/>
                      <a:pt x="1118" y="243"/>
                      <a:pt x="1118" y="170"/>
                    </a:cubicBezTo>
                    <a:cubicBezTo>
                      <a:pt x="1142" y="97"/>
                      <a:pt x="1094" y="25"/>
                      <a:pt x="1021" y="0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3" name="Google Shape;281;p7"/>
              <p:cNvSpPr/>
              <p:nvPr/>
            </p:nvSpPr>
            <p:spPr>
              <a:xfrm>
                <a:off x="-664658" y="4027121"/>
                <a:ext cx="267704" cy="216171"/>
              </a:xfrm>
              <a:custGeom>
                <a:avLst/>
                <a:gdLst/>
                <a:ahLst/>
                <a:cxnLst/>
                <a:rect l="l" t="t" r="r" b="b"/>
                <a:pathLst>
                  <a:path w="3013" h="2430" extrusionOk="0">
                    <a:moveTo>
                      <a:pt x="1" y="0"/>
                    </a:moveTo>
                    <a:lnTo>
                      <a:pt x="316" y="2381"/>
                    </a:lnTo>
                    <a:lnTo>
                      <a:pt x="2746" y="2429"/>
                    </a:lnTo>
                    <a:lnTo>
                      <a:pt x="3013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2" name="Google Shape;282;p7"/>
            <p:cNvSpPr>
              <a:spLocks/>
            </p:cNvSpPr>
            <p:nvPr/>
          </p:nvSpPr>
          <p:spPr bwMode="auto">
            <a:xfrm>
              <a:off x="6350500" y="4521609"/>
              <a:ext cx="1179950" cy="287650"/>
            </a:xfrm>
            <a:custGeom>
              <a:avLst/>
              <a:gdLst>
                <a:gd name="T0" fmla="*/ 0 w 47198"/>
                <a:gd name="T1" fmla="*/ 286875 h 11506"/>
                <a:gd name="T2" fmla="*/ 238950 w 47198"/>
                <a:gd name="T3" fmla="*/ 146475 h 11506"/>
                <a:gd name="T4" fmla="*/ 231550 w 47198"/>
                <a:gd name="T5" fmla="*/ 33150 h 11506"/>
                <a:gd name="T6" fmla="*/ 165050 w 47198"/>
                <a:gd name="T7" fmla="*/ 225300 h 11506"/>
                <a:gd name="T8" fmla="*/ 581350 w 47198"/>
                <a:gd name="T9" fmla="*/ 13450 h 11506"/>
                <a:gd name="T10" fmla="*/ 431100 w 47198"/>
                <a:gd name="T11" fmla="*/ 217900 h 11506"/>
                <a:gd name="T12" fmla="*/ 825225 w 47198"/>
                <a:gd name="T13" fmla="*/ 99675 h 11506"/>
                <a:gd name="T14" fmla="*/ 812900 w 47198"/>
                <a:gd name="T15" fmla="*/ 3600 h 11506"/>
                <a:gd name="T16" fmla="*/ 741475 w 47198"/>
                <a:gd name="T17" fmla="*/ 225300 h 11506"/>
                <a:gd name="T18" fmla="*/ 1071550 w 47198"/>
                <a:gd name="T19" fmla="*/ 23300 h 11506"/>
                <a:gd name="T20" fmla="*/ 1005050 w 47198"/>
                <a:gd name="T21" fmla="*/ 47950 h 11506"/>
                <a:gd name="T22" fmla="*/ 1034600 w 47198"/>
                <a:gd name="T23" fmla="*/ 245000 h 11506"/>
                <a:gd name="T24" fmla="*/ 1179950 w 47198"/>
                <a:gd name="T25" fmla="*/ 180950 h 1150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7198" h="11506" extrusionOk="0">
                  <a:moveTo>
                    <a:pt x="0" y="11475"/>
                  </a:moveTo>
                  <a:cubicBezTo>
                    <a:pt x="3687" y="11722"/>
                    <a:pt x="7906" y="9164"/>
                    <a:pt x="9558" y="5859"/>
                  </a:cubicBezTo>
                  <a:cubicBezTo>
                    <a:pt x="10235" y="4505"/>
                    <a:pt x="10709" y="880"/>
                    <a:pt x="9262" y="1326"/>
                  </a:cubicBezTo>
                  <a:cubicBezTo>
                    <a:pt x="6671" y="2125"/>
                    <a:pt x="4685" y="7095"/>
                    <a:pt x="6602" y="9012"/>
                  </a:cubicBezTo>
                  <a:cubicBezTo>
                    <a:pt x="11006" y="13416"/>
                    <a:pt x="27053" y="5473"/>
                    <a:pt x="23254" y="538"/>
                  </a:cubicBezTo>
                  <a:cubicBezTo>
                    <a:pt x="21191" y="-2143"/>
                    <a:pt x="15077" y="6118"/>
                    <a:pt x="17244" y="8716"/>
                  </a:cubicBezTo>
                  <a:cubicBezTo>
                    <a:pt x="20758" y="12929"/>
                    <a:pt x="29582" y="8272"/>
                    <a:pt x="33009" y="3987"/>
                  </a:cubicBezTo>
                  <a:cubicBezTo>
                    <a:pt x="33816" y="2978"/>
                    <a:pt x="33765" y="-185"/>
                    <a:pt x="32516" y="144"/>
                  </a:cubicBezTo>
                  <a:cubicBezTo>
                    <a:pt x="29513" y="935"/>
                    <a:pt x="27980" y="6399"/>
                    <a:pt x="29659" y="9012"/>
                  </a:cubicBezTo>
                  <a:cubicBezTo>
                    <a:pt x="32449" y="13352"/>
                    <a:pt x="45289" y="5485"/>
                    <a:pt x="42862" y="932"/>
                  </a:cubicBezTo>
                  <a:cubicBezTo>
                    <a:pt x="42417" y="98"/>
                    <a:pt x="40902" y="1282"/>
                    <a:pt x="40202" y="1918"/>
                  </a:cubicBezTo>
                  <a:cubicBezTo>
                    <a:pt x="38237" y="3706"/>
                    <a:pt x="39117" y="8414"/>
                    <a:pt x="41384" y="9800"/>
                  </a:cubicBezTo>
                  <a:cubicBezTo>
                    <a:pt x="43191" y="10905"/>
                    <a:pt x="46739" y="9305"/>
                    <a:pt x="47198" y="7238"/>
                  </a:cubicBezTo>
                </a:path>
              </a:pathLst>
            </a:custGeom>
            <a:noFill/>
            <a:ln w="28575" cap="flat" cmpd="sng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4" name="Google Shape;283;p7"/>
          <p:cNvGrpSpPr>
            <a:grpSpLocks/>
          </p:cNvGrpSpPr>
          <p:nvPr/>
        </p:nvGrpSpPr>
        <p:grpSpPr bwMode="auto">
          <a:xfrm>
            <a:off x="10282238" y="195263"/>
            <a:ext cx="2767012" cy="1441450"/>
            <a:chOff x="7239867" y="1514545"/>
            <a:chExt cx="2525833" cy="1610805"/>
          </a:xfrm>
        </p:grpSpPr>
        <p:grpSp>
          <p:nvGrpSpPr>
            <p:cNvPr id="45" name="Google Shape;284;p7"/>
            <p:cNvGrpSpPr>
              <a:grpSpLocks/>
            </p:cNvGrpSpPr>
            <p:nvPr/>
          </p:nvGrpSpPr>
          <p:grpSpPr bwMode="auto">
            <a:xfrm>
              <a:off x="7346663" y="1514545"/>
              <a:ext cx="2419037" cy="1551678"/>
              <a:chOff x="7410211" y="1555302"/>
              <a:chExt cx="2355440" cy="1510884"/>
            </a:xfrm>
          </p:grpSpPr>
          <p:grpSp>
            <p:nvGrpSpPr>
              <p:cNvPr id="47" name="Google Shape;285;p7"/>
              <p:cNvGrpSpPr>
                <a:grpSpLocks/>
              </p:cNvGrpSpPr>
              <p:nvPr/>
            </p:nvGrpSpPr>
            <p:grpSpPr bwMode="auto">
              <a:xfrm>
                <a:off x="7410211" y="1555302"/>
                <a:ext cx="2355440" cy="1510884"/>
                <a:chOff x="761258" y="2062480"/>
                <a:chExt cx="1646470" cy="1056119"/>
              </a:xfrm>
            </p:grpSpPr>
            <p:sp>
              <p:nvSpPr>
                <p:cNvPr id="50" name="Google Shape;286;p7"/>
                <p:cNvSpPr/>
                <p:nvPr/>
              </p:nvSpPr>
              <p:spPr>
                <a:xfrm rot="-1481318">
                  <a:off x="1087044" y="2126474"/>
                  <a:ext cx="430036" cy="557841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1" name="Google Shape;287;p7"/>
                <p:cNvSpPr/>
                <p:nvPr/>
              </p:nvSpPr>
              <p:spPr>
                <a:xfrm>
                  <a:off x="1415488" y="2201336"/>
                  <a:ext cx="557272" cy="492639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2" name="Google Shape;288;p7"/>
                <p:cNvSpPr/>
                <p:nvPr/>
              </p:nvSpPr>
              <p:spPr>
                <a:xfrm>
                  <a:off x="761557" y="2378831"/>
                  <a:ext cx="492174" cy="493846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3" name="Google Shape;289;p7"/>
                <p:cNvSpPr/>
                <p:nvPr/>
              </p:nvSpPr>
              <p:spPr>
                <a:xfrm>
                  <a:off x="899643" y="2605832"/>
                  <a:ext cx="469489" cy="469697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4" name="Google Shape;290;p7"/>
                <p:cNvSpPr/>
                <p:nvPr/>
              </p:nvSpPr>
              <p:spPr>
                <a:xfrm>
                  <a:off x="1250773" y="2594964"/>
                  <a:ext cx="493161" cy="492639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5" name="Google Shape;291;p7"/>
                <p:cNvSpPr/>
                <p:nvPr/>
              </p:nvSpPr>
              <p:spPr>
                <a:xfrm rot="-2967336">
                  <a:off x="1706610" y="2475166"/>
                  <a:ext cx="623043" cy="493161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48" name="Google Shape;292;p7"/>
              <p:cNvSpPr/>
              <p:nvPr/>
            </p:nvSpPr>
            <p:spPr>
              <a:xfrm>
                <a:off x="7934132" y="2120153"/>
                <a:ext cx="704105" cy="704769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" name="Google Shape;293;p7"/>
              <p:cNvSpPr/>
              <p:nvPr/>
            </p:nvSpPr>
            <p:spPr>
              <a:xfrm>
                <a:off x="8387073" y="2120153"/>
                <a:ext cx="704104" cy="704769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46" name="Google Shape;294;p7"/>
            <p:cNvSpPr/>
            <p:nvPr/>
          </p:nvSpPr>
          <p:spPr>
            <a:xfrm>
              <a:off x="7239867" y="1791291"/>
              <a:ext cx="2256295" cy="1334059"/>
            </a:xfrm>
            <a:custGeom>
              <a:avLst/>
              <a:gdLst/>
              <a:ahLst/>
              <a:cxnLst/>
              <a:rect l="l" t="t" r="r" b="b"/>
              <a:pathLst>
                <a:path w="4957" h="2929" extrusionOk="0">
                  <a:moveTo>
                    <a:pt x="1215" y="718"/>
                  </a:moveTo>
                  <a:cubicBezTo>
                    <a:pt x="1312" y="743"/>
                    <a:pt x="1337" y="767"/>
                    <a:pt x="1361" y="815"/>
                  </a:cubicBezTo>
                  <a:cubicBezTo>
                    <a:pt x="1361" y="840"/>
                    <a:pt x="1312" y="888"/>
                    <a:pt x="1288" y="913"/>
                  </a:cubicBezTo>
                  <a:cubicBezTo>
                    <a:pt x="1264" y="913"/>
                    <a:pt x="1264" y="937"/>
                    <a:pt x="1215" y="937"/>
                  </a:cubicBezTo>
                  <a:cubicBezTo>
                    <a:pt x="1215" y="864"/>
                    <a:pt x="1215" y="815"/>
                    <a:pt x="1215" y="743"/>
                  </a:cubicBezTo>
                  <a:lnTo>
                    <a:pt x="1215" y="718"/>
                  </a:lnTo>
                  <a:close/>
                  <a:moveTo>
                    <a:pt x="2527" y="475"/>
                  </a:moveTo>
                  <a:cubicBezTo>
                    <a:pt x="2624" y="597"/>
                    <a:pt x="2673" y="767"/>
                    <a:pt x="2624" y="937"/>
                  </a:cubicBezTo>
                  <a:cubicBezTo>
                    <a:pt x="2601" y="983"/>
                    <a:pt x="2567" y="1007"/>
                    <a:pt x="2530" y="1007"/>
                  </a:cubicBezTo>
                  <a:cubicBezTo>
                    <a:pt x="2489" y="1007"/>
                    <a:pt x="2444" y="977"/>
                    <a:pt x="2405" y="913"/>
                  </a:cubicBezTo>
                  <a:cubicBezTo>
                    <a:pt x="2333" y="767"/>
                    <a:pt x="2381" y="573"/>
                    <a:pt x="2527" y="475"/>
                  </a:cubicBezTo>
                  <a:close/>
                  <a:moveTo>
                    <a:pt x="3984" y="1010"/>
                  </a:moveTo>
                  <a:lnTo>
                    <a:pt x="3984" y="1010"/>
                  </a:lnTo>
                  <a:cubicBezTo>
                    <a:pt x="4009" y="1107"/>
                    <a:pt x="3984" y="1228"/>
                    <a:pt x="3936" y="1326"/>
                  </a:cubicBezTo>
                  <a:cubicBezTo>
                    <a:pt x="3912" y="1350"/>
                    <a:pt x="3912" y="1350"/>
                    <a:pt x="3887" y="1350"/>
                  </a:cubicBezTo>
                  <a:cubicBezTo>
                    <a:pt x="3863" y="1350"/>
                    <a:pt x="3839" y="1326"/>
                    <a:pt x="3814" y="1326"/>
                  </a:cubicBezTo>
                  <a:cubicBezTo>
                    <a:pt x="3766" y="1277"/>
                    <a:pt x="3766" y="1277"/>
                    <a:pt x="3766" y="1204"/>
                  </a:cubicBezTo>
                  <a:cubicBezTo>
                    <a:pt x="3790" y="1131"/>
                    <a:pt x="3863" y="1058"/>
                    <a:pt x="3984" y="1010"/>
                  </a:cubicBezTo>
                  <a:close/>
                  <a:moveTo>
                    <a:pt x="1045" y="1860"/>
                  </a:moveTo>
                  <a:cubicBezTo>
                    <a:pt x="948" y="1957"/>
                    <a:pt x="851" y="2030"/>
                    <a:pt x="754" y="2079"/>
                  </a:cubicBezTo>
                  <a:cubicBezTo>
                    <a:pt x="778" y="1982"/>
                    <a:pt x="875" y="1909"/>
                    <a:pt x="972" y="1860"/>
                  </a:cubicBezTo>
                  <a:close/>
                  <a:moveTo>
                    <a:pt x="3159" y="1957"/>
                  </a:moveTo>
                  <a:cubicBezTo>
                    <a:pt x="3159" y="1957"/>
                    <a:pt x="3183" y="1957"/>
                    <a:pt x="3231" y="2006"/>
                  </a:cubicBezTo>
                  <a:cubicBezTo>
                    <a:pt x="3280" y="2054"/>
                    <a:pt x="3304" y="2152"/>
                    <a:pt x="3280" y="2224"/>
                  </a:cubicBezTo>
                  <a:cubicBezTo>
                    <a:pt x="3159" y="2127"/>
                    <a:pt x="3159" y="2006"/>
                    <a:pt x="3159" y="1957"/>
                  </a:cubicBezTo>
                  <a:close/>
                  <a:moveTo>
                    <a:pt x="1701" y="2030"/>
                  </a:moveTo>
                  <a:cubicBezTo>
                    <a:pt x="1750" y="2054"/>
                    <a:pt x="1798" y="2079"/>
                    <a:pt x="1822" y="2127"/>
                  </a:cubicBezTo>
                  <a:cubicBezTo>
                    <a:pt x="1847" y="2249"/>
                    <a:pt x="1822" y="2346"/>
                    <a:pt x="1774" y="2443"/>
                  </a:cubicBezTo>
                  <a:cubicBezTo>
                    <a:pt x="1677" y="2346"/>
                    <a:pt x="1628" y="2200"/>
                    <a:pt x="1652" y="2054"/>
                  </a:cubicBezTo>
                  <a:cubicBezTo>
                    <a:pt x="1652" y="2030"/>
                    <a:pt x="1677" y="2030"/>
                    <a:pt x="1677" y="2030"/>
                  </a:cubicBezTo>
                  <a:close/>
                  <a:moveTo>
                    <a:pt x="1688" y="116"/>
                  </a:moveTo>
                  <a:cubicBezTo>
                    <a:pt x="1796" y="116"/>
                    <a:pt x="1923" y="140"/>
                    <a:pt x="2065" y="184"/>
                  </a:cubicBezTo>
                  <a:cubicBezTo>
                    <a:pt x="2211" y="232"/>
                    <a:pt x="2333" y="305"/>
                    <a:pt x="2454" y="427"/>
                  </a:cubicBezTo>
                  <a:cubicBezTo>
                    <a:pt x="2284" y="548"/>
                    <a:pt x="2235" y="791"/>
                    <a:pt x="2333" y="961"/>
                  </a:cubicBezTo>
                  <a:cubicBezTo>
                    <a:pt x="2430" y="1083"/>
                    <a:pt x="2503" y="1131"/>
                    <a:pt x="2551" y="1131"/>
                  </a:cubicBezTo>
                  <a:cubicBezTo>
                    <a:pt x="2648" y="1107"/>
                    <a:pt x="2721" y="1058"/>
                    <a:pt x="2746" y="986"/>
                  </a:cubicBezTo>
                  <a:cubicBezTo>
                    <a:pt x="2794" y="791"/>
                    <a:pt x="2746" y="573"/>
                    <a:pt x="2624" y="427"/>
                  </a:cubicBezTo>
                  <a:cubicBezTo>
                    <a:pt x="2818" y="305"/>
                    <a:pt x="3061" y="232"/>
                    <a:pt x="3304" y="232"/>
                  </a:cubicBezTo>
                  <a:lnTo>
                    <a:pt x="3450" y="232"/>
                  </a:lnTo>
                  <a:cubicBezTo>
                    <a:pt x="3742" y="330"/>
                    <a:pt x="3960" y="597"/>
                    <a:pt x="3984" y="888"/>
                  </a:cubicBezTo>
                  <a:cubicBezTo>
                    <a:pt x="3839" y="937"/>
                    <a:pt x="3717" y="1034"/>
                    <a:pt x="3693" y="1180"/>
                  </a:cubicBezTo>
                  <a:cubicBezTo>
                    <a:pt x="3669" y="1277"/>
                    <a:pt x="3693" y="1350"/>
                    <a:pt x="3766" y="1423"/>
                  </a:cubicBezTo>
                  <a:cubicBezTo>
                    <a:pt x="3802" y="1459"/>
                    <a:pt x="3845" y="1477"/>
                    <a:pt x="3887" y="1477"/>
                  </a:cubicBezTo>
                  <a:cubicBezTo>
                    <a:pt x="3930" y="1477"/>
                    <a:pt x="3972" y="1459"/>
                    <a:pt x="4009" y="1423"/>
                  </a:cubicBezTo>
                  <a:cubicBezTo>
                    <a:pt x="4082" y="1277"/>
                    <a:pt x="4106" y="1131"/>
                    <a:pt x="4082" y="986"/>
                  </a:cubicBezTo>
                  <a:cubicBezTo>
                    <a:pt x="4130" y="986"/>
                    <a:pt x="4203" y="961"/>
                    <a:pt x="4252" y="961"/>
                  </a:cubicBezTo>
                  <a:cubicBezTo>
                    <a:pt x="4470" y="961"/>
                    <a:pt x="4640" y="1083"/>
                    <a:pt x="4738" y="1277"/>
                  </a:cubicBezTo>
                  <a:cubicBezTo>
                    <a:pt x="4835" y="1544"/>
                    <a:pt x="4810" y="1836"/>
                    <a:pt x="4665" y="2079"/>
                  </a:cubicBezTo>
                  <a:cubicBezTo>
                    <a:pt x="4483" y="2341"/>
                    <a:pt x="4201" y="2486"/>
                    <a:pt x="3902" y="2486"/>
                  </a:cubicBezTo>
                  <a:cubicBezTo>
                    <a:pt x="3841" y="2486"/>
                    <a:pt x="3779" y="2480"/>
                    <a:pt x="3717" y="2467"/>
                  </a:cubicBezTo>
                  <a:cubicBezTo>
                    <a:pt x="3572" y="2443"/>
                    <a:pt x="3450" y="2370"/>
                    <a:pt x="3353" y="2297"/>
                  </a:cubicBezTo>
                  <a:cubicBezTo>
                    <a:pt x="3401" y="2176"/>
                    <a:pt x="3377" y="2030"/>
                    <a:pt x="3304" y="1933"/>
                  </a:cubicBezTo>
                  <a:cubicBezTo>
                    <a:pt x="3244" y="1884"/>
                    <a:pt x="3189" y="1860"/>
                    <a:pt x="3143" y="1860"/>
                  </a:cubicBezTo>
                  <a:cubicBezTo>
                    <a:pt x="3098" y="1860"/>
                    <a:pt x="3061" y="1884"/>
                    <a:pt x="3037" y="1933"/>
                  </a:cubicBezTo>
                  <a:cubicBezTo>
                    <a:pt x="3037" y="2103"/>
                    <a:pt x="3086" y="2249"/>
                    <a:pt x="3231" y="2322"/>
                  </a:cubicBezTo>
                  <a:cubicBezTo>
                    <a:pt x="3071" y="2620"/>
                    <a:pt x="2781" y="2809"/>
                    <a:pt x="2442" y="2809"/>
                  </a:cubicBezTo>
                  <a:cubicBezTo>
                    <a:pt x="2422" y="2809"/>
                    <a:pt x="2402" y="2809"/>
                    <a:pt x="2381" y="2807"/>
                  </a:cubicBezTo>
                  <a:cubicBezTo>
                    <a:pt x="2187" y="2807"/>
                    <a:pt x="1968" y="2686"/>
                    <a:pt x="1847" y="2516"/>
                  </a:cubicBezTo>
                  <a:cubicBezTo>
                    <a:pt x="1920" y="2394"/>
                    <a:pt x="1968" y="2249"/>
                    <a:pt x="1920" y="2103"/>
                  </a:cubicBezTo>
                  <a:cubicBezTo>
                    <a:pt x="1895" y="2030"/>
                    <a:pt x="1822" y="1957"/>
                    <a:pt x="1725" y="1933"/>
                  </a:cubicBezTo>
                  <a:cubicBezTo>
                    <a:pt x="1712" y="1928"/>
                    <a:pt x="1699" y="1926"/>
                    <a:pt x="1685" y="1926"/>
                  </a:cubicBezTo>
                  <a:cubicBezTo>
                    <a:pt x="1627" y="1926"/>
                    <a:pt x="1575" y="1966"/>
                    <a:pt x="1555" y="2006"/>
                  </a:cubicBezTo>
                  <a:cubicBezTo>
                    <a:pt x="1531" y="2200"/>
                    <a:pt x="1580" y="2394"/>
                    <a:pt x="1725" y="2540"/>
                  </a:cubicBezTo>
                  <a:cubicBezTo>
                    <a:pt x="1604" y="2662"/>
                    <a:pt x="1434" y="2735"/>
                    <a:pt x="1264" y="2759"/>
                  </a:cubicBezTo>
                  <a:lnTo>
                    <a:pt x="1191" y="2759"/>
                  </a:lnTo>
                  <a:cubicBezTo>
                    <a:pt x="1045" y="2759"/>
                    <a:pt x="924" y="2686"/>
                    <a:pt x="826" y="2589"/>
                  </a:cubicBezTo>
                  <a:cubicBezTo>
                    <a:pt x="729" y="2467"/>
                    <a:pt x="705" y="2346"/>
                    <a:pt x="729" y="2224"/>
                  </a:cubicBezTo>
                  <a:cubicBezTo>
                    <a:pt x="924" y="2152"/>
                    <a:pt x="1167" y="1957"/>
                    <a:pt x="1142" y="1836"/>
                  </a:cubicBezTo>
                  <a:cubicBezTo>
                    <a:pt x="1142" y="1801"/>
                    <a:pt x="1118" y="1767"/>
                    <a:pt x="1052" y="1767"/>
                  </a:cubicBezTo>
                  <a:cubicBezTo>
                    <a:pt x="1025" y="1767"/>
                    <a:pt x="991" y="1773"/>
                    <a:pt x="948" y="1787"/>
                  </a:cubicBezTo>
                  <a:cubicBezTo>
                    <a:pt x="802" y="1836"/>
                    <a:pt x="681" y="1982"/>
                    <a:pt x="656" y="2152"/>
                  </a:cubicBezTo>
                  <a:cubicBezTo>
                    <a:pt x="638" y="2154"/>
                    <a:pt x="621" y="2155"/>
                    <a:pt x="603" y="2155"/>
                  </a:cubicBezTo>
                  <a:cubicBezTo>
                    <a:pt x="414" y="2155"/>
                    <a:pt x="286" y="2032"/>
                    <a:pt x="219" y="1787"/>
                  </a:cubicBezTo>
                  <a:cubicBezTo>
                    <a:pt x="98" y="1520"/>
                    <a:pt x="122" y="1228"/>
                    <a:pt x="243" y="961"/>
                  </a:cubicBezTo>
                  <a:cubicBezTo>
                    <a:pt x="389" y="791"/>
                    <a:pt x="608" y="694"/>
                    <a:pt x="851" y="694"/>
                  </a:cubicBezTo>
                  <a:lnTo>
                    <a:pt x="1142" y="694"/>
                  </a:lnTo>
                  <a:lnTo>
                    <a:pt x="1142" y="743"/>
                  </a:lnTo>
                  <a:cubicBezTo>
                    <a:pt x="1118" y="840"/>
                    <a:pt x="1142" y="937"/>
                    <a:pt x="1191" y="1010"/>
                  </a:cubicBezTo>
                  <a:cubicBezTo>
                    <a:pt x="1204" y="1036"/>
                    <a:pt x="1232" y="1056"/>
                    <a:pt x="1271" y="1056"/>
                  </a:cubicBezTo>
                  <a:cubicBezTo>
                    <a:pt x="1302" y="1056"/>
                    <a:pt x="1341" y="1043"/>
                    <a:pt x="1385" y="1010"/>
                  </a:cubicBezTo>
                  <a:cubicBezTo>
                    <a:pt x="1482" y="913"/>
                    <a:pt x="1507" y="888"/>
                    <a:pt x="1482" y="791"/>
                  </a:cubicBezTo>
                  <a:cubicBezTo>
                    <a:pt x="1458" y="718"/>
                    <a:pt x="1385" y="645"/>
                    <a:pt x="1239" y="621"/>
                  </a:cubicBezTo>
                  <a:cubicBezTo>
                    <a:pt x="1239" y="475"/>
                    <a:pt x="1288" y="330"/>
                    <a:pt x="1385" y="232"/>
                  </a:cubicBezTo>
                  <a:cubicBezTo>
                    <a:pt x="1452" y="152"/>
                    <a:pt x="1556" y="116"/>
                    <a:pt x="1688" y="116"/>
                  </a:cubicBezTo>
                  <a:close/>
                  <a:moveTo>
                    <a:pt x="1650" y="1"/>
                  </a:moveTo>
                  <a:cubicBezTo>
                    <a:pt x="1501" y="1"/>
                    <a:pt x="1380" y="43"/>
                    <a:pt x="1288" y="135"/>
                  </a:cubicBezTo>
                  <a:cubicBezTo>
                    <a:pt x="1191" y="257"/>
                    <a:pt x="1118" y="427"/>
                    <a:pt x="1118" y="597"/>
                  </a:cubicBezTo>
                  <a:cubicBezTo>
                    <a:pt x="1069" y="585"/>
                    <a:pt x="1021" y="579"/>
                    <a:pt x="972" y="579"/>
                  </a:cubicBezTo>
                  <a:cubicBezTo>
                    <a:pt x="924" y="579"/>
                    <a:pt x="875" y="585"/>
                    <a:pt x="826" y="597"/>
                  </a:cubicBezTo>
                  <a:cubicBezTo>
                    <a:pt x="559" y="597"/>
                    <a:pt x="316" y="694"/>
                    <a:pt x="146" y="888"/>
                  </a:cubicBezTo>
                  <a:cubicBezTo>
                    <a:pt x="1" y="1180"/>
                    <a:pt x="1" y="1520"/>
                    <a:pt x="122" y="1811"/>
                  </a:cubicBezTo>
                  <a:cubicBezTo>
                    <a:pt x="219" y="2152"/>
                    <a:pt x="414" y="2224"/>
                    <a:pt x="559" y="2224"/>
                  </a:cubicBezTo>
                  <a:lnTo>
                    <a:pt x="608" y="2224"/>
                  </a:lnTo>
                  <a:cubicBezTo>
                    <a:pt x="608" y="2394"/>
                    <a:pt x="656" y="2540"/>
                    <a:pt x="754" y="2637"/>
                  </a:cubicBezTo>
                  <a:cubicBezTo>
                    <a:pt x="851" y="2783"/>
                    <a:pt x="1021" y="2856"/>
                    <a:pt x="1191" y="2856"/>
                  </a:cubicBezTo>
                  <a:lnTo>
                    <a:pt x="1264" y="2856"/>
                  </a:lnTo>
                  <a:cubicBezTo>
                    <a:pt x="1458" y="2832"/>
                    <a:pt x="1652" y="2759"/>
                    <a:pt x="1774" y="2613"/>
                  </a:cubicBezTo>
                  <a:cubicBezTo>
                    <a:pt x="1944" y="2783"/>
                    <a:pt x="2163" y="2905"/>
                    <a:pt x="2381" y="2929"/>
                  </a:cubicBezTo>
                  <a:lnTo>
                    <a:pt x="2430" y="2929"/>
                  </a:lnTo>
                  <a:cubicBezTo>
                    <a:pt x="2794" y="2905"/>
                    <a:pt x="3134" y="2710"/>
                    <a:pt x="3304" y="2394"/>
                  </a:cubicBezTo>
                  <a:cubicBezTo>
                    <a:pt x="3426" y="2467"/>
                    <a:pt x="3547" y="2516"/>
                    <a:pt x="3693" y="2540"/>
                  </a:cubicBezTo>
                  <a:cubicBezTo>
                    <a:pt x="3766" y="2559"/>
                    <a:pt x="3841" y="2567"/>
                    <a:pt x="3916" y="2567"/>
                  </a:cubicBezTo>
                  <a:cubicBezTo>
                    <a:pt x="4239" y="2567"/>
                    <a:pt x="4560" y="2403"/>
                    <a:pt x="4738" y="2127"/>
                  </a:cubicBezTo>
                  <a:cubicBezTo>
                    <a:pt x="4932" y="1860"/>
                    <a:pt x="4956" y="1496"/>
                    <a:pt x="4835" y="1204"/>
                  </a:cubicBezTo>
                  <a:cubicBezTo>
                    <a:pt x="4738" y="986"/>
                    <a:pt x="4495" y="840"/>
                    <a:pt x="4252" y="840"/>
                  </a:cubicBezTo>
                  <a:cubicBezTo>
                    <a:pt x="4203" y="840"/>
                    <a:pt x="4130" y="840"/>
                    <a:pt x="4057" y="864"/>
                  </a:cubicBezTo>
                  <a:cubicBezTo>
                    <a:pt x="4033" y="500"/>
                    <a:pt x="3790" y="232"/>
                    <a:pt x="3450" y="135"/>
                  </a:cubicBezTo>
                  <a:cubicBezTo>
                    <a:pt x="3426" y="123"/>
                    <a:pt x="3395" y="117"/>
                    <a:pt x="3365" y="117"/>
                  </a:cubicBezTo>
                  <a:cubicBezTo>
                    <a:pt x="3335" y="117"/>
                    <a:pt x="3304" y="123"/>
                    <a:pt x="3280" y="135"/>
                  </a:cubicBezTo>
                  <a:cubicBezTo>
                    <a:pt x="3013" y="135"/>
                    <a:pt x="2746" y="208"/>
                    <a:pt x="2527" y="330"/>
                  </a:cubicBezTo>
                  <a:cubicBezTo>
                    <a:pt x="2405" y="232"/>
                    <a:pt x="2235" y="135"/>
                    <a:pt x="2090" y="87"/>
                  </a:cubicBezTo>
                  <a:cubicBezTo>
                    <a:pt x="1923" y="31"/>
                    <a:pt x="1776" y="1"/>
                    <a:pt x="1650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241" name="Google Shape;241;p7"/>
          <p:cNvSpPr txBox="1">
            <a:spLocks noGrp="1"/>
          </p:cNvSpPr>
          <p:nvPr>
            <p:ph type="title"/>
          </p:nvPr>
        </p:nvSpPr>
        <p:spPr>
          <a:xfrm>
            <a:off x="1166933" y="2404267"/>
            <a:ext cx="4188800" cy="680800"/>
          </a:xfrm>
          <a:prstGeom prst="rect">
            <a:avLst/>
          </a:prstGeom>
          <a:noFill/>
          <a:ln>
            <a:noFill/>
          </a:ln>
        </p:spPr>
        <p:txBody>
          <a:bodyPr spcFirstLastPara="1" lIns="0" tIns="0" rIns="0" bIns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2200"/>
              <a:buNone/>
              <a:defRPr i="0"/>
            </a:lvl1pPr>
            <a:lvl2pPr lvl="1" rtl="0">
              <a:spcBef>
                <a:spcPts val="0"/>
              </a:spcBef>
              <a:spcAft>
                <a:spcPts val="0"/>
              </a:spcAft>
              <a:buSzPts val="2200"/>
              <a:buNone/>
              <a:defRPr sz="2933"/>
            </a:lvl2pPr>
            <a:lvl3pPr lvl="2" rtl="0">
              <a:spcBef>
                <a:spcPts val="0"/>
              </a:spcBef>
              <a:spcAft>
                <a:spcPts val="0"/>
              </a:spcAft>
              <a:buSzPts val="2200"/>
              <a:buNone/>
              <a:defRPr sz="2933"/>
            </a:lvl3pPr>
            <a:lvl4pPr lvl="3" rtl="0">
              <a:spcBef>
                <a:spcPts val="0"/>
              </a:spcBef>
              <a:spcAft>
                <a:spcPts val="0"/>
              </a:spcAft>
              <a:buSzPts val="2200"/>
              <a:buNone/>
              <a:defRPr sz="2933"/>
            </a:lvl4pPr>
            <a:lvl5pPr lvl="4" rtl="0">
              <a:spcBef>
                <a:spcPts val="0"/>
              </a:spcBef>
              <a:spcAft>
                <a:spcPts val="0"/>
              </a:spcAft>
              <a:buSzPts val="2200"/>
              <a:buNone/>
              <a:defRPr sz="2933"/>
            </a:lvl5pPr>
            <a:lvl6pPr lvl="5" rtl="0">
              <a:spcBef>
                <a:spcPts val="0"/>
              </a:spcBef>
              <a:spcAft>
                <a:spcPts val="0"/>
              </a:spcAft>
              <a:buSzPts val="2200"/>
              <a:buNone/>
              <a:defRPr sz="2933"/>
            </a:lvl6pPr>
            <a:lvl7pPr lvl="6" rtl="0">
              <a:spcBef>
                <a:spcPts val="0"/>
              </a:spcBef>
              <a:spcAft>
                <a:spcPts val="0"/>
              </a:spcAft>
              <a:buSzPts val="2200"/>
              <a:buNone/>
              <a:defRPr sz="2933"/>
            </a:lvl7pPr>
            <a:lvl8pPr lvl="7" rtl="0">
              <a:spcBef>
                <a:spcPts val="0"/>
              </a:spcBef>
              <a:spcAft>
                <a:spcPts val="0"/>
              </a:spcAft>
              <a:buSzPts val="2200"/>
              <a:buNone/>
              <a:defRPr sz="2933"/>
            </a:lvl8pPr>
            <a:lvl9pPr lvl="8" rtl="0">
              <a:spcBef>
                <a:spcPts val="0"/>
              </a:spcBef>
              <a:spcAft>
                <a:spcPts val="0"/>
              </a:spcAft>
              <a:buSzPts val="2200"/>
              <a:buNone/>
              <a:defRPr sz="2933"/>
            </a:lvl9pPr>
          </a:lstStyle>
          <a:p>
            <a:endParaRPr/>
          </a:p>
        </p:txBody>
      </p:sp>
      <p:sp>
        <p:nvSpPr>
          <p:cNvPr id="242" name="Google Shape;242;p7"/>
          <p:cNvSpPr txBox="1">
            <a:spLocks noGrp="1"/>
          </p:cNvSpPr>
          <p:nvPr>
            <p:ph type="subTitle" idx="1"/>
          </p:nvPr>
        </p:nvSpPr>
        <p:spPr>
          <a:xfrm>
            <a:off x="1166933" y="3168067"/>
            <a:ext cx="4259200" cy="17680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891602088"/>
      </p:ext>
    </p:extLst>
  </p:cSld>
  <p:clrMapOvr>
    <a:masterClrMapping/>
  </p:clrMapOvr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2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oogle Shape;297;p8"/>
          <p:cNvGrpSpPr>
            <a:grpSpLocks/>
          </p:cNvGrpSpPr>
          <p:nvPr/>
        </p:nvGrpSpPr>
        <p:grpSpPr bwMode="auto">
          <a:xfrm>
            <a:off x="-249238" y="3052763"/>
            <a:ext cx="2716213" cy="2147887"/>
            <a:chOff x="855987" y="2204128"/>
            <a:chExt cx="1217483" cy="962421"/>
          </a:xfrm>
        </p:grpSpPr>
        <p:grpSp>
          <p:nvGrpSpPr>
            <p:cNvPr id="4" name="Google Shape;298;p8"/>
            <p:cNvGrpSpPr>
              <a:grpSpLocks/>
            </p:cNvGrpSpPr>
            <p:nvPr/>
          </p:nvGrpSpPr>
          <p:grpSpPr bwMode="auto">
            <a:xfrm>
              <a:off x="855987" y="2204128"/>
              <a:ext cx="1146639" cy="962421"/>
              <a:chOff x="958238" y="2157575"/>
              <a:chExt cx="1115191" cy="936025"/>
            </a:xfrm>
          </p:grpSpPr>
          <p:sp>
            <p:nvSpPr>
              <p:cNvPr id="6" name="Google Shape;299;p8"/>
              <p:cNvSpPr/>
              <p:nvPr/>
            </p:nvSpPr>
            <p:spPr>
              <a:xfrm>
                <a:off x="1253742" y="2157575"/>
                <a:ext cx="492737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" name="Google Shape;300;p8"/>
              <p:cNvSpPr/>
              <p:nvPr/>
            </p:nvSpPr>
            <p:spPr>
              <a:xfrm>
                <a:off x="1441287" y="2324994"/>
                <a:ext cx="492045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" name="Google Shape;301;p8"/>
              <p:cNvSpPr/>
              <p:nvPr/>
            </p:nvSpPr>
            <p:spPr>
              <a:xfrm>
                <a:off x="997685" y="2334680"/>
                <a:ext cx="492737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" name="Google Shape;302;p8"/>
              <p:cNvSpPr/>
              <p:nvPr/>
            </p:nvSpPr>
            <p:spPr>
              <a:xfrm>
                <a:off x="958238" y="2551909"/>
                <a:ext cx="492738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" name="Google Shape;303;p8"/>
              <p:cNvSpPr/>
              <p:nvPr/>
            </p:nvSpPr>
            <p:spPr>
              <a:xfrm>
                <a:off x="1165160" y="2601028"/>
                <a:ext cx="492737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" name="Google Shape;304;p8"/>
              <p:cNvSpPr/>
              <p:nvPr/>
            </p:nvSpPr>
            <p:spPr>
              <a:xfrm>
                <a:off x="1450976" y="2561595"/>
                <a:ext cx="622150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5" name="Google Shape;305;p8"/>
            <p:cNvSpPr/>
            <p:nvPr/>
          </p:nvSpPr>
          <p:spPr>
            <a:xfrm>
              <a:off x="927143" y="2206973"/>
              <a:ext cx="1146327" cy="869949"/>
            </a:xfrm>
            <a:custGeom>
              <a:avLst/>
              <a:gdLst/>
              <a:ahLst/>
              <a:cxnLst/>
              <a:rect l="l" t="t" r="r" b="b"/>
              <a:pathLst>
                <a:path w="6074" h="4608" extrusionOk="0">
                  <a:moveTo>
                    <a:pt x="1749" y="936"/>
                  </a:moveTo>
                  <a:cubicBezTo>
                    <a:pt x="1968" y="985"/>
                    <a:pt x="2187" y="1131"/>
                    <a:pt x="2284" y="1325"/>
                  </a:cubicBezTo>
                  <a:cubicBezTo>
                    <a:pt x="2284" y="1398"/>
                    <a:pt x="2260" y="1446"/>
                    <a:pt x="2211" y="1471"/>
                  </a:cubicBezTo>
                  <a:cubicBezTo>
                    <a:pt x="2162" y="1519"/>
                    <a:pt x="2114" y="1519"/>
                    <a:pt x="2065" y="1544"/>
                  </a:cubicBezTo>
                  <a:cubicBezTo>
                    <a:pt x="1871" y="1544"/>
                    <a:pt x="1725" y="1276"/>
                    <a:pt x="1677" y="1155"/>
                  </a:cubicBezTo>
                  <a:lnTo>
                    <a:pt x="1677" y="1131"/>
                  </a:lnTo>
                  <a:cubicBezTo>
                    <a:pt x="1701" y="1058"/>
                    <a:pt x="1725" y="1009"/>
                    <a:pt x="1749" y="936"/>
                  </a:cubicBezTo>
                  <a:close/>
                  <a:moveTo>
                    <a:pt x="3936" y="1301"/>
                  </a:moveTo>
                  <a:lnTo>
                    <a:pt x="3936" y="1301"/>
                  </a:lnTo>
                  <a:cubicBezTo>
                    <a:pt x="3960" y="1446"/>
                    <a:pt x="3936" y="1616"/>
                    <a:pt x="3839" y="1762"/>
                  </a:cubicBezTo>
                  <a:cubicBezTo>
                    <a:pt x="3790" y="1714"/>
                    <a:pt x="3814" y="1495"/>
                    <a:pt x="3936" y="1301"/>
                  </a:cubicBezTo>
                  <a:close/>
                  <a:moveTo>
                    <a:pt x="750" y="2166"/>
                  </a:moveTo>
                  <a:cubicBezTo>
                    <a:pt x="776" y="2166"/>
                    <a:pt x="802" y="2169"/>
                    <a:pt x="826" y="2175"/>
                  </a:cubicBezTo>
                  <a:cubicBezTo>
                    <a:pt x="1142" y="2199"/>
                    <a:pt x="1264" y="2394"/>
                    <a:pt x="1264" y="2564"/>
                  </a:cubicBezTo>
                  <a:cubicBezTo>
                    <a:pt x="1264" y="2661"/>
                    <a:pt x="1166" y="2758"/>
                    <a:pt x="1045" y="2782"/>
                  </a:cubicBezTo>
                  <a:cubicBezTo>
                    <a:pt x="996" y="2758"/>
                    <a:pt x="924" y="2758"/>
                    <a:pt x="875" y="2734"/>
                  </a:cubicBezTo>
                  <a:cubicBezTo>
                    <a:pt x="705" y="2612"/>
                    <a:pt x="583" y="2442"/>
                    <a:pt x="535" y="2248"/>
                  </a:cubicBezTo>
                  <a:cubicBezTo>
                    <a:pt x="590" y="2193"/>
                    <a:pt x="672" y="2166"/>
                    <a:pt x="750" y="2166"/>
                  </a:cubicBezTo>
                  <a:close/>
                  <a:moveTo>
                    <a:pt x="5199" y="2588"/>
                  </a:moveTo>
                  <a:cubicBezTo>
                    <a:pt x="5078" y="2855"/>
                    <a:pt x="4883" y="3025"/>
                    <a:pt x="4762" y="3025"/>
                  </a:cubicBezTo>
                  <a:cubicBezTo>
                    <a:pt x="4713" y="3025"/>
                    <a:pt x="4665" y="3001"/>
                    <a:pt x="4640" y="2977"/>
                  </a:cubicBezTo>
                  <a:cubicBezTo>
                    <a:pt x="4567" y="2855"/>
                    <a:pt x="4592" y="2807"/>
                    <a:pt x="4592" y="2782"/>
                  </a:cubicBezTo>
                  <a:cubicBezTo>
                    <a:pt x="4640" y="2685"/>
                    <a:pt x="4883" y="2588"/>
                    <a:pt x="5150" y="2588"/>
                  </a:cubicBezTo>
                  <a:close/>
                  <a:moveTo>
                    <a:pt x="3596" y="3293"/>
                  </a:moveTo>
                  <a:cubicBezTo>
                    <a:pt x="3596" y="3293"/>
                    <a:pt x="3620" y="3317"/>
                    <a:pt x="3620" y="3317"/>
                  </a:cubicBezTo>
                  <a:cubicBezTo>
                    <a:pt x="3669" y="3390"/>
                    <a:pt x="3644" y="3608"/>
                    <a:pt x="3426" y="3851"/>
                  </a:cubicBezTo>
                  <a:cubicBezTo>
                    <a:pt x="3353" y="3754"/>
                    <a:pt x="3328" y="3633"/>
                    <a:pt x="3377" y="3511"/>
                  </a:cubicBezTo>
                  <a:cubicBezTo>
                    <a:pt x="3401" y="3414"/>
                    <a:pt x="3474" y="3341"/>
                    <a:pt x="3596" y="3317"/>
                  </a:cubicBezTo>
                  <a:lnTo>
                    <a:pt x="3596" y="3293"/>
                  </a:lnTo>
                  <a:close/>
                  <a:moveTo>
                    <a:pt x="1822" y="3366"/>
                  </a:moveTo>
                  <a:cubicBezTo>
                    <a:pt x="1847" y="3366"/>
                    <a:pt x="1944" y="3366"/>
                    <a:pt x="1968" y="3487"/>
                  </a:cubicBezTo>
                  <a:cubicBezTo>
                    <a:pt x="1944" y="3754"/>
                    <a:pt x="1798" y="3997"/>
                    <a:pt x="1555" y="4094"/>
                  </a:cubicBezTo>
                  <a:cubicBezTo>
                    <a:pt x="1482" y="3924"/>
                    <a:pt x="1507" y="3706"/>
                    <a:pt x="1604" y="3511"/>
                  </a:cubicBezTo>
                  <a:cubicBezTo>
                    <a:pt x="1652" y="3438"/>
                    <a:pt x="1725" y="3366"/>
                    <a:pt x="1822" y="3366"/>
                  </a:cubicBezTo>
                  <a:close/>
                  <a:moveTo>
                    <a:pt x="2745" y="159"/>
                  </a:moveTo>
                  <a:cubicBezTo>
                    <a:pt x="2867" y="159"/>
                    <a:pt x="3013" y="183"/>
                    <a:pt x="3158" y="256"/>
                  </a:cubicBezTo>
                  <a:cubicBezTo>
                    <a:pt x="3523" y="378"/>
                    <a:pt x="3814" y="693"/>
                    <a:pt x="3911" y="1058"/>
                  </a:cubicBezTo>
                  <a:cubicBezTo>
                    <a:pt x="3693" y="1325"/>
                    <a:pt x="3596" y="1714"/>
                    <a:pt x="3766" y="1859"/>
                  </a:cubicBezTo>
                  <a:cubicBezTo>
                    <a:pt x="3790" y="1908"/>
                    <a:pt x="3839" y="1932"/>
                    <a:pt x="3863" y="1932"/>
                  </a:cubicBezTo>
                  <a:cubicBezTo>
                    <a:pt x="3936" y="1932"/>
                    <a:pt x="3984" y="1884"/>
                    <a:pt x="4009" y="1835"/>
                  </a:cubicBezTo>
                  <a:cubicBezTo>
                    <a:pt x="4130" y="1616"/>
                    <a:pt x="4154" y="1349"/>
                    <a:pt x="4082" y="1106"/>
                  </a:cubicBezTo>
                  <a:cubicBezTo>
                    <a:pt x="4203" y="961"/>
                    <a:pt x="4397" y="863"/>
                    <a:pt x="4592" y="863"/>
                  </a:cubicBezTo>
                  <a:cubicBezTo>
                    <a:pt x="4762" y="863"/>
                    <a:pt x="4932" y="936"/>
                    <a:pt x="5053" y="1033"/>
                  </a:cubicBezTo>
                  <a:cubicBezTo>
                    <a:pt x="5466" y="1325"/>
                    <a:pt x="5466" y="1932"/>
                    <a:pt x="5272" y="2418"/>
                  </a:cubicBezTo>
                  <a:lnTo>
                    <a:pt x="5150" y="2418"/>
                  </a:lnTo>
                  <a:cubicBezTo>
                    <a:pt x="4907" y="2418"/>
                    <a:pt x="4567" y="2491"/>
                    <a:pt x="4470" y="2710"/>
                  </a:cubicBezTo>
                  <a:cubicBezTo>
                    <a:pt x="4397" y="2928"/>
                    <a:pt x="4543" y="3171"/>
                    <a:pt x="4762" y="3195"/>
                  </a:cubicBezTo>
                  <a:cubicBezTo>
                    <a:pt x="5029" y="3195"/>
                    <a:pt x="5248" y="2904"/>
                    <a:pt x="5369" y="2612"/>
                  </a:cubicBezTo>
                  <a:cubicBezTo>
                    <a:pt x="5612" y="2637"/>
                    <a:pt x="5806" y="2807"/>
                    <a:pt x="5879" y="3025"/>
                  </a:cubicBezTo>
                  <a:cubicBezTo>
                    <a:pt x="5903" y="3220"/>
                    <a:pt x="5831" y="3414"/>
                    <a:pt x="5685" y="3560"/>
                  </a:cubicBezTo>
                  <a:cubicBezTo>
                    <a:pt x="5320" y="3949"/>
                    <a:pt x="4810" y="4191"/>
                    <a:pt x="4252" y="4191"/>
                  </a:cubicBezTo>
                  <a:cubicBezTo>
                    <a:pt x="4082" y="4191"/>
                    <a:pt x="3887" y="4167"/>
                    <a:pt x="3741" y="4070"/>
                  </a:cubicBezTo>
                  <a:cubicBezTo>
                    <a:pt x="3669" y="4046"/>
                    <a:pt x="3620" y="4021"/>
                    <a:pt x="3571" y="3973"/>
                  </a:cubicBezTo>
                  <a:cubicBezTo>
                    <a:pt x="3814" y="3681"/>
                    <a:pt x="3887" y="3366"/>
                    <a:pt x="3766" y="3220"/>
                  </a:cubicBezTo>
                  <a:cubicBezTo>
                    <a:pt x="3717" y="3171"/>
                    <a:pt x="3669" y="3147"/>
                    <a:pt x="3596" y="3147"/>
                  </a:cubicBezTo>
                  <a:cubicBezTo>
                    <a:pt x="3426" y="3171"/>
                    <a:pt x="3280" y="3268"/>
                    <a:pt x="3231" y="3438"/>
                  </a:cubicBezTo>
                  <a:cubicBezTo>
                    <a:pt x="3158" y="3633"/>
                    <a:pt x="3207" y="3851"/>
                    <a:pt x="3328" y="3973"/>
                  </a:cubicBezTo>
                  <a:cubicBezTo>
                    <a:pt x="3037" y="4264"/>
                    <a:pt x="2648" y="4434"/>
                    <a:pt x="2260" y="4434"/>
                  </a:cubicBezTo>
                  <a:cubicBezTo>
                    <a:pt x="2215" y="4444"/>
                    <a:pt x="2169" y="4449"/>
                    <a:pt x="2124" y="4449"/>
                  </a:cubicBezTo>
                  <a:cubicBezTo>
                    <a:pt x="1946" y="4449"/>
                    <a:pt x="1768" y="4375"/>
                    <a:pt x="1652" y="4240"/>
                  </a:cubicBezTo>
                  <a:cubicBezTo>
                    <a:pt x="1944" y="4094"/>
                    <a:pt x="2138" y="3778"/>
                    <a:pt x="2138" y="3463"/>
                  </a:cubicBezTo>
                  <a:cubicBezTo>
                    <a:pt x="2116" y="3307"/>
                    <a:pt x="2013" y="3192"/>
                    <a:pt x="1865" y="3192"/>
                  </a:cubicBezTo>
                  <a:cubicBezTo>
                    <a:pt x="1851" y="3192"/>
                    <a:pt x="1837" y="3193"/>
                    <a:pt x="1822" y="3195"/>
                  </a:cubicBezTo>
                  <a:cubicBezTo>
                    <a:pt x="1677" y="3195"/>
                    <a:pt x="1531" y="3293"/>
                    <a:pt x="1458" y="3438"/>
                  </a:cubicBezTo>
                  <a:cubicBezTo>
                    <a:pt x="1337" y="3657"/>
                    <a:pt x="1312" y="3924"/>
                    <a:pt x="1409" y="4143"/>
                  </a:cubicBezTo>
                  <a:cubicBezTo>
                    <a:pt x="1361" y="4149"/>
                    <a:pt x="1314" y="4152"/>
                    <a:pt x="1268" y="4152"/>
                  </a:cubicBezTo>
                  <a:cubicBezTo>
                    <a:pt x="1130" y="4152"/>
                    <a:pt x="1002" y="4125"/>
                    <a:pt x="875" y="4070"/>
                  </a:cubicBezTo>
                  <a:cubicBezTo>
                    <a:pt x="535" y="3924"/>
                    <a:pt x="316" y="3633"/>
                    <a:pt x="268" y="3268"/>
                  </a:cubicBezTo>
                  <a:cubicBezTo>
                    <a:pt x="195" y="2977"/>
                    <a:pt x="243" y="2637"/>
                    <a:pt x="413" y="2370"/>
                  </a:cubicBezTo>
                  <a:cubicBezTo>
                    <a:pt x="486" y="2564"/>
                    <a:pt x="632" y="2734"/>
                    <a:pt x="802" y="2855"/>
                  </a:cubicBezTo>
                  <a:cubicBezTo>
                    <a:pt x="899" y="2880"/>
                    <a:pt x="972" y="2904"/>
                    <a:pt x="1069" y="2904"/>
                  </a:cubicBezTo>
                  <a:cubicBezTo>
                    <a:pt x="1264" y="2904"/>
                    <a:pt x="1434" y="2758"/>
                    <a:pt x="1434" y="2540"/>
                  </a:cubicBezTo>
                  <a:cubicBezTo>
                    <a:pt x="1434" y="2224"/>
                    <a:pt x="1166" y="1981"/>
                    <a:pt x="851" y="1981"/>
                  </a:cubicBezTo>
                  <a:cubicBezTo>
                    <a:pt x="828" y="1976"/>
                    <a:pt x="806" y="1974"/>
                    <a:pt x="784" y="1974"/>
                  </a:cubicBezTo>
                  <a:cubicBezTo>
                    <a:pt x="685" y="1974"/>
                    <a:pt x="590" y="2014"/>
                    <a:pt x="511" y="2054"/>
                  </a:cubicBezTo>
                  <a:cubicBezTo>
                    <a:pt x="438" y="1568"/>
                    <a:pt x="608" y="1058"/>
                    <a:pt x="1069" y="936"/>
                  </a:cubicBezTo>
                  <a:cubicBezTo>
                    <a:pt x="1194" y="901"/>
                    <a:pt x="1331" y="878"/>
                    <a:pt x="1463" y="878"/>
                  </a:cubicBezTo>
                  <a:cubicBezTo>
                    <a:pt x="1511" y="878"/>
                    <a:pt x="1558" y="881"/>
                    <a:pt x="1604" y="888"/>
                  </a:cubicBezTo>
                  <a:cubicBezTo>
                    <a:pt x="1555" y="1009"/>
                    <a:pt x="1507" y="1106"/>
                    <a:pt x="1507" y="1106"/>
                  </a:cubicBezTo>
                  <a:cubicBezTo>
                    <a:pt x="1507" y="1131"/>
                    <a:pt x="1507" y="1131"/>
                    <a:pt x="1507" y="1155"/>
                  </a:cubicBezTo>
                  <a:cubicBezTo>
                    <a:pt x="1531" y="1179"/>
                    <a:pt x="1725" y="1665"/>
                    <a:pt x="2065" y="1665"/>
                  </a:cubicBezTo>
                  <a:cubicBezTo>
                    <a:pt x="2162" y="1665"/>
                    <a:pt x="2235" y="1641"/>
                    <a:pt x="2308" y="1592"/>
                  </a:cubicBezTo>
                  <a:cubicBezTo>
                    <a:pt x="2405" y="1544"/>
                    <a:pt x="2478" y="1422"/>
                    <a:pt x="2454" y="1301"/>
                  </a:cubicBezTo>
                  <a:cubicBezTo>
                    <a:pt x="2357" y="1033"/>
                    <a:pt x="2114" y="839"/>
                    <a:pt x="1847" y="791"/>
                  </a:cubicBezTo>
                  <a:cubicBezTo>
                    <a:pt x="1992" y="426"/>
                    <a:pt x="2332" y="183"/>
                    <a:pt x="2745" y="159"/>
                  </a:cubicBezTo>
                  <a:close/>
                  <a:moveTo>
                    <a:pt x="2728" y="1"/>
                  </a:moveTo>
                  <a:cubicBezTo>
                    <a:pt x="2260" y="1"/>
                    <a:pt x="1815" y="296"/>
                    <a:pt x="1652" y="766"/>
                  </a:cubicBezTo>
                  <a:cubicBezTo>
                    <a:pt x="1569" y="748"/>
                    <a:pt x="1485" y="740"/>
                    <a:pt x="1403" y="740"/>
                  </a:cubicBezTo>
                  <a:cubicBezTo>
                    <a:pt x="1270" y="740"/>
                    <a:pt x="1141" y="760"/>
                    <a:pt x="1021" y="791"/>
                  </a:cubicBezTo>
                  <a:cubicBezTo>
                    <a:pt x="438" y="936"/>
                    <a:pt x="219" y="1616"/>
                    <a:pt x="341" y="2199"/>
                  </a:cubicBezTo>
                  <a:cubicBezTo>
                    <a:pt x="98" y="2515"/>
                    <a:pt x="0" y="2928"/>
                    <a:pt x="73" y="3317"/>
                  </a:cubicBezTo>
                  <a:cubicBezTo>
                    <a:pt x="146" y="3730"/>
                    <a:pt x="413" y="4070"/>
                    <a:pt x="802" y="4240"/>
                  </a:cubicBezTo>
                  <a:cubicBezTo>
                    <a:pt x="960" y="4293"/>
                    <a:pt x="1130" y="4332"/>
                    <a:pt x="1294" y="4332"/>
                  </a:cubicBezTo>
                  <a:cubicBezTo>
                    <a:pt x="1358" y="4332"/>
                    <a:pt x="1421" y="4326"/>
                    <a:pt x="1482" y="4313"/>
                  </a:cubicBezTo>
                  <a:cubicBezTo>
                    <a:pt x="1638" y="4491"/>
                    <a:pt x="1875" y="4607"/>
                    <a:pt x="2119" y="4607"/>
                  </a:cubicBezTo>
                  <a:cubicBezTo>
                    <a:pt x="2141" y="4607"/>
                    <a:pt x="2164" y="4606"/>
                    <a:pt x="2187" y="4604"/>
                  </a:cubicBezTo>
                  <a:lnTo>
                    <a:pt x="2260" y="4604"/>
                  </a:lnTo>
                  <a:cubicBezTo>
                    <a:pt x="2721" y="4580"/>
                    <a:pt x="3134" y="4410"/>
                    <a:pt x="3450" y="4094"/>
                  </a:cubicBezTo>
                  <a:cubicBezTo>
                    <a:pt x="3523" y="4143"/>
                    <a:pt x="3596" y="4191"/>
                    <a:pt x="3669" y="4240"/>
                  </a:cubicBezTo>
                  <a:cubicBezTo>
                    <a:pt x="3839" y="4313"/>
                    <a:pt x="4057" y="4361"/>
                    <a:pt x="4276" y="4361"/>
                  </a:cubicBezTo>
                  <a:cubicBezTo>
                    <a:pt x="4859" y="4361"/>
                    <a:pt x="5418" y="4094"/>
                    <a:pt x="5831" y="3681"/>
                  </a:cubicBezTo>
                  <a:cubicBezTo>
                    <a:pt x="6001" y="3487"/>
                    <a:pt x="6073" y="3244"/>
                    <a:pt x="6049" y="3001"/>
                  </a:cubicBezTo>
                  <a:cubicBezTo>
                    <a:pt x="5976" y="2710"/>
                    <a:pt x="5733" y="2491"/>
                    <a:pt x="5442" y="2467"/>
                  </a:cubicBezTo>
                  <a:cubicBezTo>
                    <a:pt x="5636" y="1908"/>
                    <a:pt x="5612" y="1252"/>
                    <a:pt x="5126" y="912"/>
                  </a:cubicBezTo>
                  <a:cubicBezTo>
                    <a:pt x="4972" y="781"/>
                    <a:pt x="4776" y="715"/>
                    <a:pt x="4580" y="715"/>
                  </a:cubicBezTo>
                  <a:cubicBezTo>
                    <a:pt x="4376" y="715"/>
                    <a:pt x="4170" y="787"/>
                    <a:pt x="4009" y="936"/>
                  </a:cubicBezTo>
                  <a:cubicBezTo>
                    <a:pt x="3887" y="548"/>
                    <a:pt x="3571" y="256"/>
                    <a:pt x="3207" y="110"/>
                  </a:cubicBezTo>
                  <a:cubicBezTo>
                    <a:pt x="3052" y="36"/>
                    <a:pt x="2889" y="1"/>
                    <a:pt x="2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" name="Google Shape;306;p8"/>
          <p:cNvGrpSpPr>
            <a:grpSpLocks/>
          </p:cNvGrpSpPr>
          <p:nvPr/>
        </p:nvGrpSpPr>
        <p:grpSpPr bwMode="auto">
          <a:xfrm>
            <a:off x="7361238" y="207963"/>
            <a:ext cx="2201862" cy="960437"/>
            <a:chOff x="3965010" y="571479"/>
            <a:chExt cx="1651683" cy="719972"/>
          </a:xfrm>
        </p:grpSpPr>
        <p:grpSp>
          <p:nvGrpSpPr>
            <p:cNvPr id="13" name="Google Shape;307;p8"/>
            <p:cNvGrpSpPr>
              <a:grpSpLocks/>
            </p:cNvGrpSpPr>
            <p:nvPr/>
          </p:nvGrpSpPr>
          <p:grpSpPr bwMode="auto">
            <a:xfrm>
              <a:off x="3965010" y="571479"/>
              <a:ext cx="1446820" cy="719972"/>
              <a:chOff x="3953250" y="571500"/>
              <a:chExt cx="1383325" cy="766825"/>
            </a:xfrm>
          </p:grpSpPr>
          <p:grpSp>
            <p:nvGrpSpPr>
              <p:cNvPr id="15" name="Google Shape;308;p8"/>
              <p:cNvGrpSpPr>
                <a:grpSpLocks/>
              </p:cNvGrpSpPr>
              <p:nvPr/>
            </p:nvGrpSpPr>
            <p:grpSpPr bwMode="auto">
              <a:xfrm>
                <a:off x="3953250" y="571500"/>
                <a:ext cx="1383166" cy="669650"/>
                <a:chOff x="897088" y="2374675"/>
                <a:chExt cx="1383166" cy="669650"/>
              </a:xfrm>
            </p:grpSpPr>
            <p:sp>
              <p:nvSpPr>
                <p:cNvPr id="17" name="Google Shape;309;p8"/>
                <p:cNvSpPr/>
                <p:nvPr/>
              </p:nvSpPr>
              <p:spPr>
                <a:xfrm>
                  <a:off x="1136188" y="2416501"/>
                  <a:ext cx="621660" cy="622333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" name="Google Shape;310;p8"/>
                <p:cNvSpPr/>
                <p:nvPr/>
              </p:nvSpPr>
              <p:spPr>
                <a:xfrm>
                  <a:off x="1478897" y="2374675"/>
                  <a:ext cx="493002" cy="491782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" name="Google Shape;311;p8"/>
                <p:cNvSpPr/>
                <p:nvPr/>
              </p:nvSpPr>
              <p:spPr>
                <a:xfrm>
                  <a:off x="897088" y="2689010"/>
                  <a:ext cx="493001" cy="35489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0" name="Google Shape;312;p8"/>
                <p:cNvSpPr/>
                <p:nvPr/>
              </p:nvSpPr>
              <p:spPr>
                <a:xfrm>
                  <a:off x="1657653" y="2552122"/>
                  <a:ext cx="622798" cy="491782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16" name="Google Shape;313;p8"/>
              <p:cNvSpPr/>
              <p:nvPr/>
            </p:nvSpPr>
            <p:spPr>
              <a:xfrm>
                <a:off x="3972605" y="907382"/>
                <a:ext cx="1364008" cy="430943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4" name="Google Shape;314;p8"/>
            <p:cNvSpPr/>
            <p:nvPr/>
          </p:nvSpPr>
          <p:spPr>
            <a:xfrm>
              <a:off x="4006689" y="571479"/>
              <a:ext cx="1610004" cy="660470"/>
            </a:xfrm>
            <a:custGeom>
              <a:avLst/>
              <a:gdLst/>
              <a:ahLst/>
              <a:cxnLst/>
              <a:rect l="l" t="t" r="r" b="b"/>
              <a:pathLst>
                <a:path w="3864" h="1872" extrusionOk="0">
                  <a:moveTo>
                    <a:pt x="1847" y="365"/>
                  </a:moveTo>
                  <a:cubicBezTo>
                    <a:pt x="1920" y="487"/>
                    <a:pt x="1920" y="633"/>
                    <a:pt x="1871" y="754"/>
                  </a:cubicBezTo>
                  <a:lnTo>
                    <a:pt x="1847" y="754"/>
                  </a:lnTo>
                  <a:cubicBezTo>
                    <a:pt x="1847" y="754"/>
                    <a:pt x="1823" y="754"/>
                    <a:pt x="1798" y="705"/>
                  </a:cubicBezTo>
                  <a:cubicBezTo>
                    <a:pt x="1774" y="608"/>
                    <a:pt x="1774" y="487"/>
                    <a:pt x="1847" y="390"/>
                  </a:cubicBezTo>
                  <a:lnTo>
                    <a:pt x="1847" y="365"/>
                  </a:lnTo>
                  <a:close/>
                  <a:moveTo>
                    <a:pt x="2891" y="584"/>
                  </a:moveTo>
                  <a:lnTo>
                    <a:pt x="2891" y="608"/>
                  </a:lnTo>
                  <a:cubicBezTo>
                    <a:pt x="2940" y="754"/>
                    <a:pt x="2940" y="900"/>
                    <a:pt x="2867" y="948"/>
                  </a:cubicBezTo>
                  <a:cubicBezTo>
                    <a:pt x="2831" y="960"/>
                    <a:pt x="2806" y="967"/>
                    <a:pt x="2791" y="967"/>
                  </a:cubicBezTo>
                  <a:cubicBezTo>
                    <a:pt x="2776" y="967"/>
                    <a:pt x="2770" y="960"/>
                    <a:pt x="2770" y="948"/>
                  </a:cubicBezTo>
                  <a:cubicBezTo>
                    <a:pt x="2770" y="803"/>
                    <a:pt x="2794" y="681"/>
                    <a:pt x="2891" y="584"/>
                  </a:cubicBezTo>
                  <a:close/>
                  <a:moveTo>
                    <a:pt x="754" y="1021"/>
                  </a:moveTo>
                  <a:cubicBezTo>
                    <a:pt x="851" y="1021"/>
                    <a:pt x="924" y="1070"/>
                    <a:pt x="972" y="1143"/>
                  </a:cubicBezTo>
                  <a:cubicBezTo>
                    <a:pt x="997" y="1216"/>
                    <a:pt x="972" y="1288"/>
                    <a:pt x="899" y="1337"/>
                  </a:cubicBezTo>
                  <a:cubicBezTo>
                    <a:pt x="887" y="1349"/>
                    <a:pt x="875" y="1355"/>
                    <a:pt x="863" y="1355"/>
                  </a:cubicBezTo>
                  <a:cubicBezTo>
                    <a:pt x="851" y="1355"/>
                    <a:pt x="839" y="1349"/>
                    <a:pt x="827" y="1337"/>
                  </a:cubicBezTo>
                  <a:cubicBezTo>
                    <a:pt x="754" y="1240"/>
                    <a:pt x="754" y="1143"/>
                    <a:pt x="754" y="1045"/>
                  </a:cubicBezTo>
                  <a:lnTo>
                    <a:pt x="754" y="1021"/>
                  </a:lnTo>
                  <a:close/>
                  <a:moveTo>
                    <a:pt x="2357" y="74"/>
                  </a:moveTo>
                  <a:cubicBezTo>
                    <a:pt x="2600" y="122"/>
                    <a:pt x="2794" y="268"/>
                    <a:pt x="2867" y="487"/>
                  </a:cubicBezTo>
                  <a:cubicBezTo>
                    <a:pt x="2746" y="608"/>
                    <a:pt x="2673" y="778"/>
                    <a:pt x="2697" y="973"/>
                  </a:cubicBezTo>
                  <a:cubicBezTo>
                    <a:pt x="2725" y="1015"/>
                    <a:pt x="2745" y="1041"/>
                    <a:pt x="2786" y="1041"/>
                  </a:cubicBezTo>
                  <a:cubicBezTo>
                    <a:pt x="2815" y="1041"/>
                    <a:pt x="2855" y="1027"/>
                    <a:pt x="2916" y="997"/>
                  </a:cubicBezTo>
                  <a:cubicBezTo>
                    <a:pt x="3061" y="924"/>
                    <a:pt x="3037" y="681"/>
                    <a:pt x="2964" y="487"/>
                  </a:cubicBezTo>
                  <a:cubicBezTo>
                    <a:pt x="2989" y="462"/>
                    <a:pt x="3013" y="462"/>
                    <a:pt x="3061" y="462"/>
                  </a:cubicBezTo>
                  <a:cubicBezTo>
                    <a:pt x="3329" y="535"/>
                    <a:pt x="3572" y="730"/>
                    <a:pt x="3693" y="997"/>
                  </a:cubicBezTo>
                  <a:cubicBezTo>
                    <a:pt x="3766" y="1143"/>
                    <a:pt x="3766" y="1337"/>
                    <a:pt x="3644" y="1483"/>
                  </a:cubicBezTo>
                  <a:cubicBezTo>
                    <a:pt x="3474" y="1677"/>
                    <a:pt x="2819" y="1799"/>
                    <a:pt x="1774" y="1799"/>
                  </a:cubicBezTo>
                  <a:cubicBezTo>
                    <a:pt x="1118" y="1799"/>
                    <a:pt x="535" y="1750"/>
                    <a:pt x="535" y="1750"/>
                  </a:cubicBezTo>
                  <a:cubicBezTo>
                    <a:pt x="316" y="1726"/>
                    <a:pt x="195" y="1653"/>
                    <a:pt x="146" y="1507"/>
                  </a:cubicBezTo>
                  <a:cubicBezTo>
                    <a:pt x="98" y="1386"/>
                    <a:pt x="219" y="1216"/>
                    <a:pt x="438" y="1118"/>
                  </a:cubicBezTo>
                  <a:cubicBezTo>
                    <a:pt x="511" y="1070"/>
                    <a:pt x="584" y="1045"/>
                    <a:pt x="681" y="1045"/>
                  </a:cubicBezTo>
                  <a:cubicBezTo>
                    <a:pt x="657" y="1167"/>
                    <a:pt x="705" y="1288"/>
                    <a:pt x="778" y="1410"/>
                  </a:cubicBezTo>
                  <a:cubicBezTo>
                    <a:pt x="808" y="1440"/>
                    <a:pt x="857" y="1461"/>
                    <a:pt x="901" y="1461"/>
                  </a:cubicBezTo>
                  <a:cubicBezTo>
                    <a:pt x="928" y="1461"/>
                    <a:pt x="954" y="1453"/>
                    <a:pt x="972" y="1434"/>
                  </a:cubicBezTo>
                  <a:cubicBezTo>
                    <a:pt x="1070" y="1361"/>
                    <a:pt x="1118" y="1240"/>
                    <a:pt x="1094" y="1118"/>
                  </a:cubicBezTo>
                  <a:cubicBezTo>
                    <a:pt x="1045" y="1021"/>
                    <a:pt x="924" y="924"/>
                    <a:pt x="802" y="924"/>
                  </a:cubicBezTo>
                  <a:cubicBezTo>
                    <a:pt x="851" y="681"/>
                    <a:pt x="1021" y="462"/>
                    <a:pt x="1264" y="365"/>
                  </a:cubicBezTo>
                  <a:cubicBezTo>
                    <a:pt x="1395" y="278"/>
                    <a:pt x="1517" y="234"/>
                    <a:pt x="1621" y="234"/>
                  </a:cubicBezTo>
                  <a:cubicBezTo>
                    <a:pt x="1689" y="234"/>
                    <a:pt x="1750" y="254"/>
                    <a:pt x="1798" y="292"/>
                  </a:cubicBezTo>
                  <a:cubicBezTo>
                    <a:pt x="1701" y="414"/>
                    <a:pt x="1677" y="584"/>
                    <a:pt x="1750" y="730"/>
                  </a:cubicBezTo>
                  <a:cubicBezTo>
                    <a:pt x="1750" y="778"/>
                    <a:pt x="1798" y="827"/>
                    <a:pt x="1871" y="827"/>
                  </a:cubicBezTo>
                  <a:cubicBezTo>
                    <a:pt x="1895" y="827"/>
                    <a:pt x="1920" y="803"/>
                    <a:pt x="1944" y="778"/>
                  </a:cubicBezTo>
                  <a:cubicBezTo>
                    <a:pt x="2041" y="633"/>
                    <a:pt x="2017" y="438"/>
                    <a:pt x="1920" y="292"/>
                  </a:cubicBezTo>
                  <a:cubicBezTo>
                    <a:pt x="1993" y="220"/>
                    <a:pt x="2090" y="147"/>
                    <a:pt x="2187" y="122"/>
                  </a:cubicBezTo>
                  <a:cubicBezTo>
                    <a:pt x="2236" y="98"/>
                    <a:pt x="2308" y="98"/>
                    <a:pt x="2357" y="74"/>
                  </a:cubicBezTo>
                  <a:close/>
                  <a:moveTo>
                    <a:pt x="2333" y="1"/>
                  </a:moveTo>
                  <a:cubicBezTo>
                    <a:pt x="2260" y="1"/>
                    <a:pt x="2211" y="25"/>
                    <a:pt x="2138" y="50"/>
                  </a:cubicBezTo>
                  <a:cubicBezTo>
                    <a:pt x="2017" y="74"/>
                    <a:pt x="1920" y="147"/>
                    <a:pt x="1823" y="244"/>
                  </a:cubicBezTo>
                  <a:cubicBezTo>
                    <a:pt x="1756" y="188"/>
                    <a:pt x="1674" y="158"/>
                    <a:pt x="1579" y="158"/>
                  </a:cubicBezTo>
                  <a:cubicBezTo>
                    <a:pt x="1466" y="158"/>
                    <a:pt x="1336" y="200"/>
                    <a:pt x="1191" y="292"/>
                  </a:cubicBezTo>
                  <a:cubicBezTo>
                    <a:pt x="924" y="414"/>
                    <a:pt x="754" y="657"/>
                    <a:pt x="681" y="948"/>
                  </a:cubicBezTo>
                  <a:cubicBezTo>
                    <a:pt x="584" y="948"/>
                    <a:pt x="487" y="973"/>
                    <a:pt x="414" y="1021"/>
                  </a:cubicBezTo>
                  <a:cubicBezTo>
                    <a:pt x="146" y="1167"/>
                    <a:pt x="1" y="1361"/>
                    <a:pt x="49" y="1531"/>
                  </a:cubicBezTo>
                  <a:cubicBezTo>
                    <a:pt x="74" y="1701"/>
                    <a:pt x="268" y="1823"/>
                    <a:pt x="511" y="1847"/>
                  </a:cubicBezTo>
                  <a:cubicBezTo>
                    <a:pt x="511" y="1847"/>
                    <a:pt x="1118" y="1871"/>
                    <a:pt x="1774" y="1871"/>
                  </a:cubicBezTo>
                  <a:cubicBezTo>
                    <a:pt x="2867" y="1871"/>
                    <a:pt x="3523" y="1774"/>
                    <a:pt x="3717" y="1556"/>
                  </a:cubicBezTo>
                  <a:cubicBezTo>
                    <a:pt x="3839" y="1386"/>
                    <a:pt x="3863" y="1167"/>
                    <a:pt x="3766" y="973"/>
                  </a:cubicBezTo>
                  <a:cubicBezTo>
                    <a:pt x="3620" y="681"/>
                    <a:pt x="3353" y="438"/>
                    <a:pt x="3037" y="365"/>
                  </a:cubicBezTo>
                  <a:cubicBezTo>
                    <a:pt x="2989" y="365"/>
                    <a:pt x="2940" y="390"/>
                    <a:pt x="2916" y="414"/>
                  </a:cubicBezTo>
                  <a:cubicBezTo>
                    <a:pt x="2819" y="171"/>
                    <a:pt x="2600" y="25"/>
                    <a:pt x="23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1" name="Google Shape;315;p8"/>
          <p:cNvGrpSpPr>
            <a:grpSpLocks/>
          </p:cNvGrpSpPr>
          <p:nvPr/>
        </p:nvGrpSpPr>
        <p:grpSpPr bwMode="auto">
          <a:xfrm rot="8903269">
            <a:off x="-82550" y="163513"/>
            <a:ext cx="1466850" cy="1049337"/>
            <a:chOff x="1202177" y="4613417"/>
            <a:chExt cx="528376" cy="377938"/>
          </a:xfrm>
        </p:grpSpPr>
        <p:sp>
          <p:nvSpPr>
            <p:cNvPr id="22" name="Google Shape;316;p8"/>
            <p:cNvSpPr/>
            <p:nvPr/>
          </p:nvSpPr>
          <p:spPr>
            <a:xfrm>
              <a:off x="1565219" y="4671875"/>
              <a:ext cx="166404" cy="48028"/>
            </a:xfrm>
            <a:custGeom>
              <a:avLst/>
              <a:gdLst/>
              <a:ahLst/>
              <a:cxnLst/>
              <a:rect l="l" t="t" r="r" b="b"/>
              <a:pathLst>
                <a:path w="1507" h="438" extrusionOk="0">
                  <a:moveTo>
                    <a:pt x="1409" y="1"/>
                  </a:moveTo>
                  <a:lnTo>
                    <a:pt x="73" y="316"/>
                  </a:lnTo>
                  <a:cubicBezTo>
                    <a:pt x="25" y="316"/>
                    <a:pt x="0" y="341"/>
                    <a:pt x="25" y="389"/>
                  </a:cubicBezTo>
                  <a:cubicBezTo>
                    <a:pt x="25" y="414"/>
                    <a:pt x="49" y="438"/>
                    <a:pt x="73" y="438"/>
                  </a:cubicBezTo>
                  <a:lnTo>
                    <a:pt x="98" y="438"/>
                  </a:lnTo>
                  <a:lnTo>
                    <a:pt x="1434" y="122"/>
                  </a:lnTo>
                  <a:cubicBezTo>
                    <a:pt x="1506" y="122"/>
                    <a:pt x="1482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" name="Google Shape;317;p8"/>
            <p:cNvSpPr/>
            <p:nvPr/>
          </p:nvSpPr>
          <p:spPr>
            <a:xfrm>
              <a:off x="1602997" y="4613305"/>
              <a:ext cx="60615" cy="176104"/>
            </a:xfrm>
            <a:custGeom>
              <a:avLst/>
              <a:gdLst/>
              <a:ahLst/>
              <a:cxnLst/>
              <a:rect l="l" t="t" r="r" b="b"/>
              <a:pathLst>
                <a:path w="550" h="1598" extrusionOk="0">
                  <a:moveTo>
                    <a:pt x="77" y="0"/>
                  </a:moveTo>
                  <a:cubicBezTo>
                    <a:pt x="39" y="0"/>
                    <a:pt x="0" y="32"/>
                    <a:pt x="15" y="91"/>
                  </a:cubicBezTo>
                  <a:lnTo>
                    <a:pt x="403" y="1573"/>
                  </a:lnTo>
                  <a:cubicBezTo>
                    <a:pt x="428" y="1597"/>
                    <a:pt x="452" y="1597"/>
                    <a:pt x="476" y="1597"/>
                  </a:cubicBezTo>
                  <a:lnTo>
                    <a:pt x="501" y="1597"/>
                  </a:lnTo>
                  <a:cubicBezTo>
                    <a:pt x="525" y="1597"/>
                    <a:pt x="549" y="1549"/>
                    <a:pt x="525" y="1525"/>
                  </a:cubicBezTo>
                  <a:lnTo>
                    <a:pt x="136" y="43"/>
                  </a:lnTo>
                  <a:cubicBezTo>
                    <a:pt x="127" y="14"/>
                    <a:pt x="102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" name="Google Shape;318;p8"/>
            <p:cNvSpPr/>
            <p:nvPr/>
          </p:nvSpPr>
          <p:spPr>
            <a:xfrm>
              <a:off x="1584035" y="4630745"/>
              <a:ext cx="104646" cy="138940"/>
            </a:xfrm>
            <a:custGeom>
              <a:avLst/>
              <a:gdLst/>
              <a:ahLst/>
              <a:cxnLst/>
              <a:rect l="l" t="t" r="r" b="b"/>
              <a:pathLst>
                <a:path w="948" h="1259" extrusionOk="0">
                  <a:moveTo>
                    <a:pt x="875" y="1"/>
                  </a:moveTo>
                  <a:cubicBezTo>
                    <a:pt x="857" y="1"/>
                    <a:pt x="838" y="7"/>
                    <a:pt x="826" y="19"/>
                  </a:cubicBezTo>
                  <a:lnTo>
                    <a:pt x="25" y="1161"/>
                  </a:lnTo>
                  <a:cubicBezTo>
                    <a:pt x="0" y="1185"/>
                    <a:pt x="0" y="1234"/>
                    <a:pt x="49" y="1258"/>
                  </a:cubicBezTo>
                  <a:lnTo>
                    <a:pt x="122" y="1258"/>
                  </a:lnTo>
                  <a:lnTo>
                    <a:pt x="924" y="92"/>
                  </a:lnTo>
                  <a:cubicBezTo>
                    <a:pt x="948" y="68"/>
                    <a:pt x="948" y="19"/>
                    <a:pt x="924" y="19"/>
                  </a:cubicBezTo>
                  <a:cubicBezTo>
                    <a:pt x="911" y="7"/>
                    <a:pt x="893" y="1"/>
                    <a:pt x="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Google Shape;319;p8"/>
            <p:cNvSpPr/>
            <p:nvPr/>
          </p:nvSpPr>
          <p:spPr>
            <a:xfrm>
              <a:off x="1550171" y="4645445"/>
              <a:ext cx="160686" cy="102347"/>
            </a:xfrm>
            <a:custGeom>
              <a:avLst/>
              <a:gdLst/>
              <a:ahLst/>
              <a:cxnLst/>
              <a:rect l="l" t="t" r="r" b="b"/>
              <a:pathLst>
                <a:path w="1451" h="928" extrusionOk="0">
                  <a:moveTo>
                    <a:pt x="115" y="1"/>
                  </a:moveTo>
                  <a:cubicBezTo>
                    <a:pt x="51" y="1"/>
                    <a:pt x="0" y="83"/>
                    <a:pt x="65" y="126"/>
                  </a:cubicBezTo>
                  <a:lnTo>
                    <a:pt x="1329" y="928"/>
                  </a:lnTo>
                  <a:lnTo>
                    <a:pt x="1377" y="928"/>
                  </a:lnTo>
                  <a:cubicBezTo>
                    <a:pt x="1426" y="928"/>
                    <a:pt x="1450" y="831"/>
                    <a:pt x="1402" y="806"/>
                  </a:cubicBezTo>
                  <a:lnTo>
                    <a:pt x="138" y="5"/>
                  </a:lnTo>
                  <a:cubicBezTo>
                    <a:pt x="130" y="2"/>
                    <a:pt x="123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320;p8"/>
            <p:cNvSpPr/>
            <p:nvPr/>
          </p:nvSpPr>
          <p:spPr>
            <a:xfrm>
              <a:off x="1203124" y="4673502"/>
              <a:ext cx="177269" cy="150947"/>
            </a:xfrm>
            <a:custGeom>
              <a:avLst/>
              <a:gdLst/>
              <a:ahLst/>
              <a:cxnLst/>
              <a:rect l="l" t="t" r="r" b="b"/>
              <a:pathLst>
                <a:path w="1605" h="1371" extrusionOk="0">
                  <a:moveTo>
                    <a:pt x="924" y="131"/>
                  </a:moveTo>
                  <a:cubicBezTo>
                    <a:pt x="1216" y="131"/>
                    <a:pt x="1458" y="374"/>
                    <a:pt x="1483" y="690"/>
                  </a:cubicBezTo>
                  <a:cubicBezTo>
                    <a:pt x="1483" y="1019"/>
                    <a:pt x="1204" y="1248"/>
                    <a:pt x="911" y="1248"/>
                  </a:cubicBezTo>
                  <a:cubicBezTo>
                    <a:pt x="771" y="1248"/>
                    <a:pt x="629" y="1196"/>
                    <a:pt x="511" y="1079"/>
                  </a:cubicBezTo>
                  <a:cubicBezTo>
                    <a:pt x="171" y="739"/>
                    <a:pt x="414" y="131"/>
                    <a:pt x="924" y="131"/>
                  </a:cubicBezTo>
                  <a:close/>
                  <a:moveTo>
                    <a:pt x="907" y="1"/>
                  </a:moveTo>
                  <a:cubicBezTo>
                    <a:pt x="740" y="1"/>
                    <a:pt x="571" y="63"/>
                    <a:pt x="438" y="204"/>
                  </a:cubicBezTo>
                  <a:cubicBezTo>
                    <a:pt x="1" y="641"/>
                    <a:pt x="317" y="1370"/>
                    <a:pt x="924" y="1370"/>
                  </a:cubicBezTo>
                  <a:cubicBezTo>
                    <a:pt x="1288" y="1370"/>
                    <a:pt x="1604" y="1079"/>
                    <a:pt x="1604" y="690"/>
                  </a:cubicBezTo>
                  <a:cubicBezTo>
                    <a:pt x="1604" y="278"/>
                    <a:pt x="1258" y="1"/>
                    <a:pt x="9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Google Shape;321;p8"/>
            <p:cNvSpPr/>
            <p:nvPr/>
          </p:nvSpPr>
          <p:spPr>
            <a:xfrm>
              <a:off x="1418975" y="4895400"/>
              <a:ext cx="115511" cy="96629"/>
            </a:xfrm>
            <a:custGeom>
              <a:avLst/>
              <a:gdLst/>
              <a:ahLst/>
              <a:cxnLst/>
              <a:rect l="l" t="t" r="r" b="b"/>
              <a:pathLst>
                <a:path w="1045" h="877" extrusionOk="0">
                  <a:moveTo>
                    <a:pt x="583" y="124"/>
                  </a:moveTo>
                  <a:cubicBezTo>
                    <a:pt x="753" y="124"/>
                    <a:pt x="899" y="269"/>
                    <a:pt x="899" y="439"/>
                  </a:cubicBezTo>
                  <a:cubicBezTo>
                    <a:pt x="899" y="622"/>
                    <a:pt x="741" y="747"/>
                    <a:pt x="587" y="747"/>
                  </a:cubicBezTo>
                  <a:cubicBezTo>
                    <a:pt x="515" y="747"/>
                    <a:pt x="443" y="720"/>
                    <a:pt x="389" y="658"/>
                  </a:cubicBezTo>
                  <a:cubicBezTo>
                    <a:pt x="195" y="464"/>
                    <a:pt x="316" y="124"/>
                    <a:pt x="583" y="124"/>
                  </a:cubicBezTo>
                  <a:close/>
                  <a:moveTo>
                    <a:pt x="584" y="0"/>
                  </a:moveTo>
                  <a:cubicBezTo>
                    <a:pt x="473" y="0"/>
                    <a:pt x="361" y="38"/>
                    <a:pt x="268" y="124"/>
                  </a:cubicBezTo>
                  <a:cubicBezTo>
                    <a:pt x="0" y="415"/>
                    <a:pt x="195" y="877"/>
                    <a:pt x="583" y="877"/>
                  </a:cubicBezTo>
                  <a:cubicBezTo>
                    <a:pt x="826" y="877"/>
                    <a:pt x="1021" y="682"/>
                    <a:pt x="1045" y="439"/>
                  </a:cubicBezTo>
                  <a:cubicBezTo>
                    <a:pt x="1045" y="175"/>
                    <a:pt x="820" y="0"/>
                    <a:pt x="5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8" name="Google Shape;322;p8"/>
          <p:cNvGrpSpPr>
            <a:grpSpLocks/>
          </p:cNvGrpSpPr>
          <p:nvPr/>
        </p:nvGrpSpPr>
        <p:grpSpPr bwMode="auto">
          <a:xfrm>
            <a:off x="9631363" y="2895600"/>
            <a:ext cx="3368675" cy="2146300"/>
            <a:chOff x="7239867" y="1514545"/>
            <a:chExt cx="2525833" cy="1610805"/>
          </a:xfrm>
        </p:grpSpPr>
        <p:grpSp>
          <p:nvGrpSpPr>
            <p:cNvPr id="29" name="Google Shape;323;p8"/>
            <p:cNvGrpSpPr>
              <a:grpSpLocks/>
            </p:cNvGrpSpPr>
            <p:nvPr/>
          </p:nvGrpSpPr>
          <p:grpSpPr bwMode="auto">
            <a:xfrm>
              <a:off x="7346663" y="1514545"/>
              <a:ext cx="2419037" cy="1551678"/>
              <a:chOff x="7410211" y="1555302"/>
              <a:chExt cx="2355440" cy="1510884"/>
            </a:xfrm>
          </p:grpSpPr>
          <p:grpSp>
            <p:nvGrpSpPr>
              <p:cNvPr id="31" name="Google Shape;324;p8"/>
              <p:cNvGrpSpPr>
                <a:grpSpLocks/>
              </p:cNvGrpSpPr>
              <p:nvPr/>
            </p:nvGrpSpPr>
            <p:grpSpPr bwMode="auto">
              <a:xfrm>
                <a:off x="7410211" y="1555302"/>
                <a:ext cx="2355440" cy="1510884"/>
                <a:chOff x="761258" y="2062480"/>
                <a:chExt cx="1646470" cy="1056119"/>
              </a:xfrm>
            </p:grpSpPr>
            <p:sp>
              <p:nvSpPr>
                <p:cNvPr id="34" name="Google Shape;325;p8"/>
                <p:cNvSpPr/>
                <p:nvPr/>
              </p:nvSpPr>
              <p:spPr>
                <a:xfrm rot="-1481318">
                  <a:off x="1087168" y="2126543"/>
                  <a:ext cx="430195" cy="557101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5" name="Google Shape;326;p8"/>
                <p:cNvSpPr/>
                <p:nvPr/>
              </p:nvSpPr>
              <p:spPr>
                <a:xfrm>
                  <a:off x="1415282" y="2201147"/>
                  <a:ext cx="558200" cy="492228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6" name="Google Shape;327;p8"/>
                <p:cNvSpPr/>
                <p:nvPr/>
              </p:nvSpPr>
              <p:spPr>
                <a:xfrm>
                  <a:off x="761484" y="2379550"/>
                  <a:ext cx="492577" cy="492228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7" name="Google Shape;328;p8"/>
                <p:cNvSpPr/>
                <p:nvPr/>
              </p:nvSpPr>
              <p:spPr>
                <a:xfrm>
                  <a:off x="900021" y="2605796"/>
                  <a:ext cx="469083" cy="469522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8" name="Google Shape;329;p8"/>
                <p:cNvSpPr/>
                <p:nvPr/>
              </p:nvSpPr>
              <p:spPr>
                <a:xfrm>
                  <a:off x="1250820" y="2594443"/>
                  <a:ext cx="492577" cy="492228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9" name="Google Shape;330;p8"/>
                <p:cNvSpPr/>
                <p:nvPr/>
              </p:nvSpPr>
              <p:spPr>
                <a:xfrm rot="-2967336">
                  <a:off x="1706648" y="2475469"/>
                  <a:ext cx="622786" cy="492577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32" name="Google Shape;331;p8"/>
              <p:cNvSpPr/>
              <p:nvPr/>
            </p:nvSpPr>
            <p:spPr>
              <a:xfrm>
                <a:off x="7933249" y="2119111"/>
                <a:ext cx="704681" cy="70418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3" name="Google Shape;332;p8"/>
              <p:cNvSpPr/>
              <p:nvPr/>
            </p:nvSpPr>
            <p:spPr>
              <a:xfrm>
                <a:off x="8386424" y="2119111"/>
                <a:ext cx="704681" cy="70418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0" name="Google Shape;333;p8"/>
            <p:cNvSpPr/>
            <p:nvPr/>
          </p:nvSpPr>
          <p:spPr>
            <a:xfrm>
              <a:off x="7239867" y="1792147"/>
              <a:ext cx="2256823" cy="1333203"/>
            </a:xfrm>
            <a:custGeom>
              <a:avLst/>
              <a:gdLst/>
              <a:ahLst/>
              <a:cxnLst/>
              <a:rect l="l" t="t" r="r" b="b"/>
              <a:pathLst>
                <a:path w="4957" h="2929" extrusionOk="0">
                  <a:moveTo>
                    <a:pt x="1215" y="718"/>
                  </a:moveTo>
                  <a:cubicBezTo>
                    <a:pt x="1312" y="743"/>
                    <a:pt x="1337" y="767"/>
                    <a:pt x="1361" y="815"/>
                  </a:cubicBezTo>
                  <a:cubicBezTo>
                    <a:pt x="1361" y="840"/>
                    <a:pt x="1312" y="888"/>
                    <a:pt x="1288" y="913"/>
                  </a:cubicBezTo>
                  <a:cubicBezTo>
                    <a:pt x="1264" y="913"/>
                    <a:pt x="1264" y="937"/>
                    <a:pt x="1215" y="937"/>
                  </a:cubicBezTo>
                  <a:cubicBezTo>
                    <a:pt x="1215" y="864"/>
                    <a:pt x="1215" y="815"/>
                    <a:pt x="1215" y="743"/>
                  </a:cubicBezTo>
                  <a:lnTo>
                    <a:pt x="1215" y="718"/>
                  </a:lnTo>
                  <a:close/>
                  <a:moveTo>
                    <a:pt x="2527" y="475"/>
                  </a:moveTo>
                  <a:cubicBezTo>
                    <a:pt x="2624" y="597"/>
                    <a:pt x="2673" y="767"/>
                    <a:pt x="2624" y="937"/>
                  </a:cubicBezTo>
                  <a:cubicBezTo>
                    <a:pt x="2601" y="983"/>
                    <a:pt x="2567" y="1007"/>
                    <a:pt x="2530" y="1007"/>
                  </a:cubicBezTo>
                  <a:cubicBezTo>
                    <a:pt x="2489" y="1007"/>
                    <a:pt x="2444" y="977"/>
                    <a:pt x="2405" y="913"/>
                  </a:cubicBezTo>
                  <a:cubicBezTo>
                    <a:pt x="2333" y="767"/>
                    <a:pt x="2381" y="573"/>
                    <a:pt x="2527" y="475"/>
                  </a:cubicBezTo>
                  <a:close/>
                  <a:moveTo>
                    <a:pt x="3984" y="1010"/>
                  </a:moveTo>
                  <a:lnTo>
                    <a:pt x="3984" y="1010"/>
                  </a:lnTo>
                  <a:cubicBezTo>
                    <a:pt x="4009" y="1107"/>
                    <a:pt x="3984" y="1228"/>
                    <a:pt x="3936" y="1326"/>
                  </a:cubicBezTo>
                  <a:cubicBezTo>
                    <a:pt x="3912" y="1350"/>
                    <a:pt x="3912" y="1350"/>
                    <a:pt x="3887" y="1350"/>
                  </a:cubicBezTo>
                  <a:cubicBezTo>
                    <a:pt x="3863" y="1350"/>
                    <a:pt x="3839" y="1326"/>
                    <a:pt x="3814" y="1326"/>
                  </a:cubicBezTo>
                  <a:cubicBezTo>
                    <a:pt x="3766" y="1277"/>
                    <a:pt x="3766" y="1277"/>
                    <a:pt x="3766" y="1204"/>
                  </a:cubicBezTo>
                  <a:cubicBezTo>
                    <a:pt x="3790" y="1131"/>
                    <a:pt x="3863" y="1058"/>
                    <a:pt x="3984" y="1010"/>
                  </a:cubicBezTo>
                  <a:close/>
                  <a:moveTo>
                    <a:pt x="1045" y="1860"/>
                  </a:moveTo>
                  <a:cubicBezTo>
                    <a:pt x="948" y="1957"/>
                    <a:pt x="851" y="2030"/>
                    <a:pt x="754" y="2079"/>
                  </a:cubicBezTo>
                  <a:cubicBezTo>
                    <a:pt x="778" y="1982"/>
                    <a:pt x="875" y="1909"/>
                    <a:pt x="972" y="1860"/>
                  </a:cubicBezTo>
                  <a:close/>
                  <a:moveTo>
                    <a:pt x="3159" y="1957"/>
                  </a:moveTo>
                  <a:cubicBezTo>
                    <a:pt x="3159" y="1957"/>
                    <a:pt x="3183" y="1957"/>
                    <a:pt x="3231" y="2006"/>
                  </a:cubicBezTo>
                  <a:cubicBezTo>
                    <a:pt x="3280" y="2054"/>
                    <a:pt x="3304" y="2152"/>
                    <a:pt x="3280" y="2224"/>
                  </a:cubicBezTo>
                  <a:cubicBezTo>
                    <a:pt x="3159" y="2127"/>
                    <a:pt x="3159" y="2006"/>
                    <a:pt x="3159" y="1957"/>
                  </a:cubicBezTo>
                  <a:close/>
                  <a:moveTo>
                    <a:pt x="1701" y="2030"/>
                  </a:moveTo>
                  <a:cubicBezTo>
                    <a:pt x="1750" y="2054"/>
                    <a:pt x="1798" y="2079"/>
                    <a:pt x="1822" y="2127"/>
                  </a:cubicBezTo>
                  <a:cubicBezTo>
                    <a:pt x="1847" y="2249"/>
                    <a:pt x="1822" y="2346"/>
                    <a:pt x="1774" y="2443"/>
                  </a:cubicBezTo>
                  <a:cubicBezTo>
                    <a:pt x="1677" y="2346"/>
                    <a:pt x="1628" y="2200"/>
                    <a:pt x="1652" y="2054"/>
                  </a:cubicBezTo>
                  <a:cubicBezTo>
                    <a:pt x="1652" y="2030"/>
                    <a:pt x="1677" y="2030"/>
                    <a:pt x="1677" y="2030"/>
                  </a:cubicBezTo>
                  <a:close/>
                  <a:moveTo>
                    <a:pt x="1688" y="116"/>
                  </a:moveTo>
                  <a:cubicBezTo>
                    <a:pt x="1796" y="116"/>
                    <a:pt x="1923" y="140"/>
                    <a:pt x="2065" y="184"/>
                  </a:cubicBezTo>
                  <a:cubicBezTo>
                    <a:pt x="2211" y="232"/>
                    <a:pt x="2333" y="305"/>
                    <a:pt x="2454" y="427"/>
                  </a:cubicBezTo>
                  <a:cubicBezTo>
                    <a:pt x="2284" y="548"/>
                    <a:pt x="2235" y="791"/>
                    <a:pt x="2333" y="961"/>
                  </a:cubicBezTo>
                  <a:cubicBezTo>
                    <a:pt x="2430" y="1083"/>
                    <a:pt x="2503" y="1131"/>
                    <a:pt x="2551" y="1131"/>
                  </a:cubicBezTo>
                  <a:cubicBezTo>
                    <a:pt x="2648" y="1107"/>
                    <a:pt x="2721" y="1058"/>
                    <a:pt x="2746" y="986"/>
                  </a:cubicBezTo>
                  <a:cubicBezTo>
                    <a:pt x="2794" y="791"/>
                    <a:pt x="2746" y="573"/>
                    <a:pt x="2624" y="427"/>
                  </a:cubicBezTo>
                  <a:cubicBezTo>
                    <a:pt x="2818" y="305"/>
                    <a:pt x="3061" y="232"/>
                    <a:pt x="3304" y="232"/>
                  </a:cubicBezTo>
                  <a:lnTo>
                    <a:pt x="3450" y="232"/>
                  </a:lnTo>
                  <a:cubicBezTo>
                    <a:pt x="3742" y="330"/>
                    <a:pt x="3960" y="597"/>
                    <a:pt x="3984" y="888"/>
                  </a:cubicBezTo>
                  <a:cubicBezTo>
                    <a:pt x="3839" y="937"/>
                    <a:pt x="3717" y="1034"/>
                    <a:pt x="3693" y="1180"/>
                  </a:cubicBezTo>
                  <a:cubicBezTo>
                    <a:pt x="3669" y="1277"/>
                    <a:pt x="3693" y="1350"/>
                    <a:pt x="3766" y="1423"/>
                  </a:cubicBezTo>
                  <a:cubicBezTo>
                    <a:pt x="3802" y="1459"/>
                    <a:pt x="3845" y="1477"/>
                    <a:pt x="3887" y="1477"/>
                  </a:cubicBezTo>
                  <a:cubicBezTo>
                    <a:pt x="3930" y="1477"/>
                    <a:pt x="3972" y="1459"/>
                    <a:pt x="4009" y="1423"/>
                  </a:cubicBezTo>
                  <a:cubicBezTo>
                    <a:pt x="4082" y="1277"/>
                    <a:pt x="4106" y="1131"/>
                    <a:pt x="4082" y="986"/>
                  </a:cubicBezTo>
                  <a:cubicBezTo>
                    <a:pt x="4130" y="986"/>
                    <a:pt x="4203" y="961"/>
                    <a:pt x="4252" y="961"/>
                  </a:cubicBezTo>
                  <a:cubicBezTo>
                    <a:pt x="4470" y="961"/>
                    <a:pt x="4640" y="1083"/>
                    <a:pt x="4738" y="1277"/>
                  </a:cubicBezTo>
                  <a:cubicBezTo>
                    <a:pt x="4835" y="1544"/>
                    <a:pt x="4810" y="1836"/>
                    <a:pt x="4665" y="2079"/>
                  </a:cubicBezTo>
                  <a:cubicBezTo>
                    <a:pt x="4483" y="2341"/>
                    <a:pt x="4201" y="2486"/>
                    <a:pt x="3902" y="2486"/>
                  </a:cubicBezTo>
                  <a:cubicBezTo>
                    <a:pt x="3841" y="2486"/>
                    <a:pt x="3779" y="2480"/>
                    <a:pt x="3717" y="2467"/>
                  </a:cubicBezTo>
                  <a:cubicBezTo>
                    <a:pt x="3572" y="2443"/>
                    <a:pt x="3450" y="2370"/>
                    <a:pt x="3353" y="2297"/>
                  </a:cubicBezTo>
                  <a:cubicBezTo>
                    <a:pt x="3401" y="2176"/>
                    <a:pt x="3377" y="2030"/>
                    <a:pt x="3304" y="1933"/>
                  </a:cubicBezTo>
                  <a:cubicBezTo>
                    <a:pt x="3244" y="1884"/>
                    <a:pt x="3189" y="1860"/>
                    <a:pt x="3143" y="1860"/>
                  </a:cubicBezTo>
                  <a:cubicBezTo>
                    <a:pt x="3098" y="1860"/>
                    <a:pt x="3061" y="1884"/>
                    <a:pt x="3037" y="1933"/>
                  </a:cubicBezTo>
                  <a:cubicBezTo>
                    <a:pt x="3037" y="2103"/>
                    <a:pt x="3086" y="2249"/>
                    <a:pt x="3231" y="2322"/>
                  </a:cubicBezTo>
                  <a:cubicBezTo>
                    <a:pt x="3071" y="2620"/>
                    <a:pt x="2781" y="2809"/>
                    <a:pt x="2442" y="2809"/>
                  </a:cubicBezTo>
                  <a:cubicBezTo>
                    <a:pt x="2422" y="2809"/>
                    <a:pt x="2402" y="2809"/>
                    <a:pt x="2381" y="2807"/>
                  </a:cubicBezTo>
                  <a:cubicBezTo>
                    <a:pt x="2187" y="2807"/>
                    <a:pt x="1968" y="2686"/>
                    <a:pt x="1847" y="2516"/>
                  </a:cubicBezTo>
                  <a:cubicBezTo>
                    <a:pt x="1920" y="2394"/>
                    <a:pt x="1968" y="2249"/>
                    <a:pt x="1920" y="2103"/>
                  </a:cubicBezTo>
                  <a:cubicBezTo>
                    <a:pt x="1895" y="2030"/>
                    <a:pt x="1822" y="1957"/>
                    <a:pt x="1725" y="1933"/>
                  </a:cubicBezTo>
                  <a:cubicBezTo>
                    <a:pt x="1712" y="1928"/>
                    <a:pt x="1699" y="1926"/>
                    <a:pt x="1685" y="1926"/>
                  </a:cubicBezTo>
                  <a:cubicBezTo>
                    <a:pt x="1627" y="1926"/>
                    <a:pt x="1575" y="1966"/>
                    <a:pt x="1555" y="2006"/>
                  </a:cubicBezTo>
                  <a:cubicBezTo>
                    <a:pt x="1531" y="2200"/>
                    <a:pt x="1580" y="2394"/>
                    <a:pt x="1725" y="2540"/>
                  </a:cubicBezTo>
                  <a:cubicBezTo>
                    <a:pt x="1604" y="2662"/>
                    <a:pt x="1434" y="2735"/>
                    <a:pt x="1264" y="2759"/>
                  </a:cubicBezTo>
                  <a:lnTo>
                    <a:pt x="1191" y="2759"/>
                  </a:lnTo>
                  <a:cubicBezTo>
                    <a:pt x="1045" y="2759"/>
                    <a:pt x="924" y="2686"/>
                    <a:pt x="826" y="2589"/>
                  </a:cubicBezTo>
                  <a:cubicBezTo>
                    <a:pt x="729" y="2467"/>
                    <a:pt x="705" y="2346"/>
                    <a:pt x="729" y="2224"/>
                  </a:cubicBezTo>
                  <a:cubicBezTo>
                    <a:pt x="924" y="2152"/>
                    <a:pt x="1167" y="1957"/>
                    <a:pt x="1142" y="1836"/>
                  </a:cubicBezTo>
                  <a:cubicBezTo>
                    <a:pt x="1142" y="1801"/>
                    <a:pt x="1118" y="1767"/>
                    <a:pt x="1052" y="1767"/>
                  </a:cubicBezTo>
                  <a:cubicBezTo>
                    <a:pt x="1025" y="1767"/>
                    <a:pt x="991" y="1773"/>
                    <a:pt x="948" y="1787"/>
                  </a:cubicBezTo>
                  <a:cubicBezTo>
                    <a:pt x="802" y="1836"/>
                    <a:pt x="681" y="1982"/>
                    <a:pt x="656" y="2152"/>
                  </a:cubicBezTo>
                  <a:cubicBezTo>
                    <a:pt x="638" y="2154"/>
                    <a:pt x="621" y="2155"/>
                    <a:pt x="603" y="2155"/>
                  </a:cubicBezTo>
                  <a:cubicBezTo>
                    <a:pt x="414" y="2155"/>
                    <a:pt x="286" y="2032"/>
                    <a:pt x="219" y="1787"/>
                  </a:cubicBezTo>
                  <a:cubicBezTo>
                    <a:pt x="98" y="1520"/>
                    <a:pt x="122" y="1228"/>
                    <a:pt x="243" y="961"/>
                  </a:cubicBezTo>
                  <a:cubicBezTo>
                    <a:pt x="389" y="791"/>
                    <a:pt x="608" y="694"/>
                    <a:pt x="851" y="694"/>
                  </a:cubicBezTo>
                  <a:lnTo>
                    <a:pt x="1142" y="694"/>
                  </a:lnTo>
                  <a:lnTo>
                    <a:pt x="1142" y="743"/>
                  </a:lnTo>
                  <a:cubicBezTo>
                    <a:pt x="1118" y="840"/>
                    <a:pt x="1142" y="937"/>
                    <a:pt x="1191" y="1010"/>
                  </a:cubicBezTo>
                  <a:cubicBezTo>
                    <a:pt x="1204" y="1036"/>
                    <a:pt x="1232" y="1056"/>
                    <a:pt x="1271" y="1056"/>
                  </a:cubicBezTo>
                  <a:cubicBezTo>
                    <a:pt x="1302" y="1056"/>
                    <a:pt x="1341" y="1043"/>
                    <a:pt x="1385" y="1010"/>
                  </a:cubicBezTo>
                  <a:cubicBezTo>
                    <a:pt x="1482" y="913"/>
                    <a:pt x="1507" y="888"/>
                    <a:pt x="1482" y="791"/>
                  </a:cubicBezTo>
                  <a:cubicBezTo>
                    <a:pt x="1458" y="718"/>
                    <a:pt x="1385" y="645"/>
                    <a:pt x="1239" y="621"/>
                  </a:cubicBezTo>
                  <a:cubicBezTo>
                    <a:pt x="1239" y="475"/>
                    <a:pt x="1288" y="330"/>
                    <a:pt x="1385" y="232"/>
                  </a:cubicBezTo>
                  <a:cubicBezTo>
                    <a:pt x="1452" y="152"/>
                    <a:pt x="1556" y="116"/>
                    <a:pt x="1688" y="116"/>
                  </a:cubicBezTo>
                  <a:close/>
                  <a:moveTo>
                    <a:pt x="1650" y="1"/>
                  </a:moveTo>
                  <a:cubicBezTo>
                    <a:pt x="1501" y="1"/>
                    <a:pt x="1380" y="43"/>
                    <a:pt x="1288" y="135"/>
                  </a:cubicBezTo>
                  <a:cubicBezTo>
                    <a:pt x="1191" y="257"/>
                    <a:pt x="1118" y="427"/>
                    <a:pt x="1118" y="597"/>
                  </a:cubicBezTo>
                  <a:cubicBezTo>
                    <a:pt x="1069" y="585"/>
                    <a:pt x="1021" y="579"/>
                    <a:pt x="972" y="579"/>
                  </a:cubicBezTo>
                  <a:cubicBezTo>
                    <a:pt x="924" y="579"/>
                    <a:pt x="875" y="585"/>
                    <a:pt x="826" y="597"/>
                  </a:cubicBezTo>
                  <a:cubicBezTo>
                    <a:pt x="559" y="597"/>
                    <a:pt x="316" y="694"/>
                    <a:pt x="146" y="888"/>
                  </a:cubicBezTo>
                  <a:cubicBezTo>
                    <a:pt x="1" y="1180"/>
                    <a:pt x="1" y="1520"/>
                    <a:pt x="122" y="1811"/>
                  </a:cubicBezTo>
                  <a:cubicBezTo>
                    <a:pt x="219" y="2152"/>
                    <a:pt x="414" y="2224"/>
                    <a:pt x="559" y="2224"/>
                  </a:cubicBezTo>
                  <a:lnTo>
                    <a:pt x="608" y="2224"/>
                  </a:lnTo>
                  <a:cubicBezTo>
                    <a:pt x="608" y="2394"/>
                    <a:pt x="656" y="2540"/>
                    <a:pt x="754" y="2637"/>
                  </a:cubicBezTo>
                  <a:cubicBezTo>
                    <a:pt x="851" y="2783"/>
                    <a:pt x="1021" y="2856"/>
                    <a:pt x="1191" y="2856"/>
                  </a:cubicBezTo>
                  <a:lnTo>
                    <a:pt x="1264" y="2856"/>
                  </a:lnTo>
                  <a:cubicBezTo>
                    <a:pt x="1458" y="2832"/>
                    <a:pt x="1652" y="2759"/>
                    <a:pt x="1774" y="2613"/>
                  </a:cubicBezTo>
                  <a:cubicBezTo>
                    <a:pt x="1944" y="2783"/>
                    <a:pt x="2163" y="2905"/>
                    <a:pt x="2381" y="2929"/>
                  </a:cubicBezTo>
                  <a:lnTo>
                    <a:pt x="2430" y="2929"/>
                  </a:lnTo>
                  <a:cubicBezTo>
                    <a:pt x="2794" y="2905"/>
                    <a:pt x="3134" y="2710"/>
                    <a:pt x="3304" y="2394"/>
                  </a:cubicBezTo>
                  <a:cubicBezTo>
                    <a:pt x="3426" y="2467"/>
                    <a:pt x="3547" y="2516"/>
                    <a:pt x="3693" y="2540"/>
                  </a:cubicBezTo>
                  <a:cubicBezTo>
                    <a:pt x="3766" y="2559"/>
                    <a:pt x="3841" y="2567"/>
                    <a:pt x="3916" y="2567"/>
                  </a:cubicBezTo>
                  <a:cubicBezTo>
                    <a:pt x="4239" y="2567"/>
                    <a:pt x="4560" y="2403"/>
                    <a:pt x="4738" y="2127"/>
                  </a:cubicBezTo>
                  <a:cubicBezTo>
                    <a:pt x="4932" y="1860"/>
                    <a:pt x="4956" y="1496"/>
                    <a:pt x="4835" y="1204"/>
                  </a:cubicBezTo>
                  <a:cubicBezTo>
                    <a:pt x="4738" y="986"/>
                    <a:pt x="4495" y="840"/>
                    <a:pt x="4252" y="840"/>
                  </a:cubicBezTo>
                  <a:cubicBezTo>
                    <a:pt x="4203" y="840"/>
                    <a:pt x="4130" y="840"/>
                    <a:pt x="4057" y="864"/>
                  </a:cubicBezTo>
                  <a:cubicBezTo>
                    <a:pt x="4033" y="500"/>
                    <a:pt x="3790" y="232"/>
                    <a:pt x="3450" y="135"/>
                  </a:cubicBezTo>
                  <a:cubicBezTo>
                    <a:pt x="3426" y="123"/>
                    <a:pt x="3395" y="117"/>
                    <a:pt x="3365" y="117"/>
                  </a:cubicBezTo>
                  <a:cubicBezTo>
                    <a:pt x="3335" y="117"/>
                    <a:pt x="3304" y="123"/>
                    <a:pt x="3280" y="135"/>
                  </a:cubicBezTo>
                  <a:cubicBezTo>
                    <a:pt x="3013" y="135"/>
                    <a:pt x="2746" y="208"/>
                    <a:pt x="2527" y="330"/>
                  </a:cubicBezTo>
                  <a:cubicBezTo>
                    <a:pt x="2405" y="232"/>
                    <a:pt x="2235" y="135"/>
                    <a:pt x="2090" y="87"/>
                  </a:cubicBezTo>
                  <a:cubicBezTo>
                    <a:pt x="1923" y="31"/>
                    <a:pt x="1776" y="1"/>
                    <a:pt x="1650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40" name="Google Shape;334;p8"/>
          <p:cNvSpPr/>
          <p:nvPr/>
        </p:nvSpPr>
        <p:spPr>
          <a:xfrm>
            <a:off x="-65088" y="6430963"/>
            <a:ext cx="2138363" cy="492125"/>
          </a:xfrm>
          <a:custGeom>
            <a:avLst/>
            <a:gdLst/>
            <a:ahLst/>
            <a:cxnLst/>
            <a:rect l="l" t="t" r="r" b="b"/>
            <a:pathLst>
              <a:path w="7289" h="1677" extrusionOk="0">
                <a:moveTo>
                  <a:pt x="2819" y="1"/>
                </a:moveTo>
                <a:lnTo>
                  <a:pt x="2114" y="1191"/>
                </a:lnTo>
                <a:lnTo>
                  <a:pt x="1604" y="268"/>
                </a:lnTo>
                <a:lnTo>
                  <a:pt x="1118" y="1361"/>
                </a:lnTo>
                <a:lnTo>
                  <a:pt x="584" y="754"/>
                </a:lnTo>
                <a:lnTo>
                  <a:pt x="1" y="1677"/>
                </a:lnTo>
                <a:lnTo>
                  <a:pt x="7289" y="1677"/>
                </a:lnTo>
                <a:lnTo>
                  <a:pt x="6657" y="559"/>
                </a:lnTo>
                <a:lnTo>
                  <a:pt x="6001" y="1191"/>
                </a:lnTo>
                <a:lnTo>
                  <a:pt x="5394" y="268"/>
                </a:lnTo>
                <a:lnTo>
                  <a:pt x="4738" y="1191"/>
                </a:lnTo>
                <a:lnTo>
                  <a:pt x="4252" y="1"/>
                </a:lnTo>
                <a:lnTo>
                  <a:pt x="3353" y="1118"/>
                </a:lnTo>
                <a:lnTo>
                  <a:pt x="2819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1" name="Google Shape;335;p8"/>
          <p:cNvSpPr/>
          <p:nvPr/>
        </p:nvSpPr>
        <p:spPr>
          <a:xfrm>
            <a:off x="2008188" y="6613525"/>
            <a:ext cx="1420812" cy="309563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2" name="Google Shape;336;p8"/>
          <p:cNvSpPr/>
          <p:nvPr/>
        </p:nvSpPr>
        <p:spPr>
          <a:xfrm>
            <a:off x="8005763" y="6457950"/>
            <a:ext cx="2138362" cy="465138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3" name="Google Shape;337;p8"/>
          <p:cNvSpPr/>
          <p:nvPr/>
        </p:nvSpPr>
        <p:spPr>
          <a:xfrm>
            <a:off x="10042525" y="6430963"/>
            <a:ext cx="2262188" cy="492125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4" name="Google Shape;338;p8"/>
          <p:cNvSpPr/>
          <p:nvPr/>
        </p:nvSpPr>
        <p:spPr>
          <a:xfrm>
            <a:off x="4194175" y="6457950"/>
            <a:ext cx="2138363" cy="465138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5" name="Google Shape;339;p8"/>
          <p:cNvSpPr/>
          <p:nvPr/>
        </p:nvSpPr>
        <p:spPr>
          <a:xfrm>
            <a:off x="6226175" y="6515100"/>
            <a:ext cx="1876425" cy="407988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6" name="Google Shape;340;p8"/>
          <p:cNvSpPr/>
          <p:nvPr/>
        </p:nvSpPr>
        <p:spPr>
          <a:xfrm>
            <a:off x="3157538" y="6613525"/>
            <a:ext cx="1420812" cy="309563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47" name="Google Shape;341;p8"/>
          <p:cNvGrpSpPr>
            <a:grpSpLocks/>
          </p:cNvGrpSpPr>
          <p:nvPr/>
        </p:nvGrpSpPr>
        <p:grpSpPr bwMode="auto">
          <a:xfrm rot="615299" flipH="1">
            <a:off x="1544638" y="379413"/>
            <a:ext cx="2201862" cy="1998662"/>
            <a:chOff x="7844079" y="226728"/>
            <a:chExt cx="1373387" cy="1246991"/>
          </a:xfrm>
        </p:grpSpPr>
        <p:sp>
          <p:nvSpPr>
            <p:cNvPr id="48" name="Google Shape;342;p8"/>
            <p:cNvSpPr/>
            <p:nvPr/>
          </p:nvSpPr>
          <p:spPr>
            <a:xfrm rot="-1688081">
              <a:off x="8297307" y="1013627"/>
              <a:ext cx="222792" cy="221863"/>
            </a:xfrm>
            <a:custGeom>
              <a:avLst/>
              <a:gdLst/>
              <a:ahLst/>
              <a:cxnLst/>
              <a:rect l="l" t="t" r="r" b="b"/>
              <a:pathLst>
                <a:path w="1118" h="1119" extrusionOk="0">
                  <a:moveTo>
                    <a:pt x="607" y="98"/>
                  </a:moveTo>
                  <a:cubicBezTo>
                    <a:pt x="607" y="147"/>
                    <a:pt x="632" y="219"/>
                    <a:pt x="632" y="268"/>
                  </a:cubicBezTo>
                  <a:cubicBezTo>
                    <a:pt x="656" y="317"/>
                    <a:pt x="656" y="389"/>
                    <a:pt x="680" y="438"/>
                  </a:cubicBezTo>
                  <a:cubicBezTo>
                    <a:pt x="705" y="438"/>
                    <a:pt x="729" y="462"/>
                    <a:pt x="826" y="487"/>
                  </a:cubicBezTo>
                  <a:lnTo>
                    <a:pt x="972" y="560"/>
                  </a:lnTo>
                  <a:cubicBezTo>
                    <a:pt x="899" y="584"/>
                    <a:pt x="802" y="632"/>
                    <a:pt x="705" y="657"/>
                  </a:cubicBezTo>
                  <a:cubicBezTo>
                    <a:pt x="705" y="657"/>
                    <a:pt x="705" y="657"/>
                    <a:pt x="680" y="681"/>
                  </a:cubicBezTo>
                  <a:cubicBezTo>
                    <a:pt x="656" y="802"/>
                    <a:pt x="583" y="924"/>
                    <a:pt x="559" y="972"/>
                  </a:cubicBezTo>
                  <a:cubicBezTo>
                    <a:pt x="535" y="924"/>
                    <a:pt x="486" y="802"/>
                    <a:pt x="462" y="681"/>
                  </a:cubicBezTo>
                  <a:cubicBezTo>
                    <a:pt x="462" y="657"/>
                    <a:pt x="437" y="657"/>
                    <a:pt x="413" y="632"/>
                  </a:cubicBezTo>
                  <a:cubicBezTo>
                    <a:pt x="316" y="632"/>
                    <a:pt x="194" y="584"/>
                    <a:pt x="122" y="584"/>
                  </a:cubicBezTo>
                  <a:cubicBezTo>
                    <a:pt x="219" y="511"/>
                    <a:pt x="340" y="462"/>
                    <a:pt x="462" y="414"/>
                  </a:cubicBezTo>
                  <a:cubicBezTo>
                    <a:pt x="462" y="414"/>
                    <a:pt x="462" y="389"/>
                    <a:pt x="486" y="389"/>
                  </a:cubicBezTo>
                  <a:cubicBezTo>
                    <a:pt x="510" y="292"/>
                    <a:pt x="559" y="195"/>
                    <a:pt x="607" y="98"/>
                  </a:cubicBezTo>
                  <a:close/>
                  <a:moveTo>
                    <a:pt x="607" y="1"/>
                  </a:moveTo>
                  <a:cubicBezTo>
                    <a:pt x="583" y="1"/>
                    <a:pt x="535" y="1"/>
                    <a:pt x="389" y="341"/>
                  </a:cubicBezTo>
                  <a:cubicBezTo>
                    <a:pt x="24" y="487"/>
                    <a:pt x="0" y="560"/>
                    <a:pt x="0" y="560"/>
                  </a:cubicBezTo>
                  <a:cubicBezTo>
                    <a:pt x="0" y="584"/>
                    <a:pt x="0" y="608"/>
                    <a:pt x="0" y="608"/>
                  </a:cubicBezTo>
                  <a:cubicBezTo>
                    <a:pt x="0" y="632"/>
                    <a:pt x="49" y="657"/>
                    <a:pt x="364" y="730"/>
                  </a:cubicBezTo>
                  <a:cubicBezTo>
                    <a:pt x="462" y="1118"/>
                    <a:pt x="510" y="1118"/>
                    <a:pt x="535" y="1118"/>
                  </a:cubicBezTo>
                  <a:lnTo>
                    <a:pt x="559" y="1118"/>
                  </a:lnTo>
                  <a:cubicBezTo>
                    <a:pt x="583" y="1118"/>
                    <a:pt x="607" y="1118"/>
                    <a:pt x="777" y="754"/>
                  </a:cubicBezTo>
                  <a:cubicBezTo>
                    <a:pt x="875" y="705"/>
                    <a:pt x="996" y="681"/>
                    <a:pt x="1093" y="608"/>
                  </a:cubicBezTo>
                  <a:cubicBezTo>
                    <a:pt x="1118" y="608"/>
                    <a:pt x="1118" y="584"/>
                    <a:pt x="1118" y="560"/>
                  </a:cubicBezTo>
                  <a:cubicBezTo>
                    <a:pt x="1118" y="511"/>
                    <a:pt x="1045" y="487"/>
                    <a:pt x="875" y="414"/>
                  </a:cubicBezTo>
                  <a:lnTo>
                    <a:pt x="753" y="389"/>
                  </a:lnTo>
                  <a:cubicBezTo>
                    <a:pt x="753" y="341"/>
                    <a:pt x="729" y="317"/>
                    <a:pt x="729" y="268"/>
                  </a:cubicBezTo>
                  <a:cubicBezTo>
                    <a:pt x="729" y="171"/>
                    <a:pt x="680" y="98"/>
                    <a:pt x="656" y="25"/>
                  </a:cubicBezTo>
                  <a:cubicBezTo>
                    <a:pt x="632" y="1"/>
                    <a:pt x="632" y="1"/>
                    <a:pt x="6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" name="Google Shape;343;p8"/>
            <p:cNvSpPr/>
            <p:nvPr/>
          </p:nvSpPr>
          <p:spPr>
            <a:xfrm rot="-1688081">
              <a:off x="8404720" y="290340"/>
              <a:ext cx="164371" cy="141636"/>
            </a:xfrm>
            <a:custGeom>
              <a:avLst/>
              <a:gdLst/>
              <a:ahLst/>
              <a:cxnLst/>
              <a:rect l="l" t="t" r="r" b="b"/>
              <a:pathLst>
                <a:path w="827" h="713" extrusionOk="0">
                  <a:moveTo>
                    <a:pt x="462" y="105"/>
                  </a:moveTo>
                  <a:cubicBezTo>
                    <a:pt x="802" y="105"/>
                    <a:pt x="802" y="615"/>
                    <a:pt x="462" y="615"/>
                  </a:cubicBezTo>
                  <a:cubicBezTo>
                    <a:pt x="317" y="591"/>
                    <a:pt x="219" y="494"/>
                    <a:pt x="219" y="348"/>
                  </a:cubicBezTo>
                  <a:cubicBezTo>
                    <a:pt x="219" y="202"/>
                    <a:pt x="341" y="105"/>
                    <a:pt x="462" y="105"/>
                  </a:cubicBezTo>
                  <a:close/>
                  <a:moveTo>
                    <a:pt x="481" y="1"/>
                  </a:moveTo>
                  <a:cubicBezTo>
                    <a:pt x="392" y="1"/>
                    <a:pt x="299" y="33"/>
                    <a:pt x="219" y="105"/>
                  </a:cubicBezTo>
                  <a:cubicBezTo>
                    <a:pt x="1" y="324"/>
                    <a:pt x="171" y="688"/>
                    <a:pt x="462" y="712"/>
                  </a:cubicBezTo>
                  <a:cubicBezTo>
                    <a:pt x="657" y="712"/>
                    <a:pt x="827" y="542"/>
                    <a:pt x="827" y="348"/>
                  </a:cubicBezTo>
                  <a:cubicBezTo>
                    <a:pt x="827" y="136"/>
                    <a:pt x="663" y="1"/>
                    <a:pt x="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" name="Google Shape;344;p8"/>
            <p:cNvSpPr/>
            <p:nvPr/>
          </p:nvSpPr>
          <p:spPr>
            <a:xfrm rot="-1688081">
              <a:off x="7888322" y="508652"/>
              <a:ext cx="221802" cy="212949"/>
            </a:xfrm>
            <a:custGeom>
              <a:avLst/>
              <a:gdLst/>
              <a:ahLst/>
              <a:cxnLst/>
              <a:rect l="l" t="t" r="r" b="b"/>
              <a:pathLst>
                <a:path w="1119" h="1074" extrusionOk="0">
                  <a:moveTo>
                    <a:pt x="681" y="441"/>
                  </a:moveTo>
                  <a:cubicBezTo>
                    <a:pt x="681" y="441"/>
                    <a:pt x="681" y="441"/>
                    <a:pt x="681" y="466"/>
                  </a:cubicBezTo>
                  <a:cubicBezTo>
                    <a:pt x="681" y="466"/>
                    <a:pt x="657" y="490"/>
                    <a:pt x="584" y="490"/>
                  </a:cubicBezTo>
                  <a:cubicBezTo>
                    <a:pt x="608" y="466"/>
                    <a:pt x="632" y="441"/>
                    <a:pt x="657" y="441"/>
                  </a:cubicBezTo>
                  <a:close/>
                  <a:moveTo>
                    <a:pt x="384" y="97"/>
                  </a:moveTo>
                  <a:cubicBezTo>
                    <a:pt x="401" y="97"/>
                    <a:pt x="420" y="98"/>
                    <a:pt x="438" y="101"/>
                  </a:cubicBezTo>
                  <a:cubicBezTo>
                    <a:pt x="559" y="101"/>
                    <a:pt x="681" y="126"/>
                    <a:pt x="778" y="150"/>
                  </a:cubicBezTo>
                  <a:cubicBezTo>
                    <a:pt x="924" y="199"/>
                    <a:pt x="1021" y="369"/>
                    <a:pt x="972" y="514"/>
                  </a:cubicBezTo>
                  <a:cubicBezTo>
                    <a:pt x="924" y="733"/>
                    <a:pt x="705" y="976"/>
                    <a:pt x="559" y="976"/>
                  </a:cubicBezTo>
                  <a:lnTo>
                    <a:pt x="511" y="976"/>
                  </a:lnTo>
                  <a:cubicBezTo>
                    <a:pt x="414" y="879"/>
                    <a:pt x="438" y="733"/>
                    <a:pt x="511" y="612"/>
                  </a:cubicBezTo>
                  <a:cubicBezTo>
                    <a:pt x="608" y="587"/>
                    <a:pt x="754" y="563"/>
                    <a:pt x="778" y="490"/>
                  </a:cubicBezTo>
                  <a:cubicBezTo>
                    <a:pt x="802" y="441"/>
                    <a:pt x="778" y="393"/>
                    <a:pt x="754" y="369"/>
                  </a:cubicBezTo>
                  <a:cubicBezTo>
                    <a:pt x="730" y="344"/>
                    <a:pt x="705" y="344"/>
                    <a:pt x="681" y="344"/>
                  </a:cubicBezTo>
                  <a:cubicBezTo>
                    <a:pt x="608" y="344"/>
                    <a:pt x="535" y="417"/>
                    <a:pt x="462" y="514"/>
                  </a:cubicBezTo>
                  <a:cubicBezTo>
                    <a:pt x="441" y="519"/>
                    <a:pt x="419" y="521"/>
                    <a:pt x="398" y="521"/>
                  </a:cubicBezTo>
                  <a:cubicBezTo>
                    <a:pt x="299" y="521"/>
                    <a:pt x="202" y="477"/>
                    <a:pt x="122" y="417"/>
                  </a:cubicBezTo>
                  <a:cubicBezTo>
                    <a:pt x="98" y="369"/>
                    <a:pt x="98" y="344"/>
                    <a:pt x="122" y="296"/>
                  </a:cubicBezTo>
                  <a:cubicBezTo>
                    <a:pt x="165" y="168"/>
                    <a:pt x="263" y="97"/>
                    <a:pt x="384" y="97"/>
                  </a:cubicBezTo>
                  <a:close/>
                  <a:moveTo>
                    <a:pt x="386" y="1"/>
                  </a:moveTo>
                  <a:cubicBezTo>
                    <a:pt x="230" y="1"/>
                    <a:pt x="69" y="97"/>
                    <a:pt x="25" y="271"/>
                  </a:cubicBezTo>
                  <a:cubicBezTo>
                    <a:pt x="1" y="344"/>
                    <a:pt x="1" y="417"/>
                    <a:pt x="49" y="466"/>
                  </a:cubicBezTo>
                  <a:cubicBezTo>
                    <a:pt x="147" y="563"/>
                    <a:pt x="292" y="612"/>
                    <a:pt x="414" y="612"/>
                  </a:cubicBezTo>
                  <a:cubicBezTo>
                    <a:pt x="341" y="733"/>
                    <a:pt x="341" y="927"/>
                    <a:pt x="462" y="1049"/>
                  </a:cubicBezTo>
                  <a:cubicBezTo>
                    <a:pt x="487" y="1073"/>
                    <a:pt x="511" y="1073"/>
                    <a:pt x="559" y="1073"/>
                  </a:cubicBezTo>
                  <a:cubicBezTo>
                    <a:pt x="754" y="1073"/>
                    <a:pt x="1021" y="782"/>
                    <a:pt x="1070" y="539"/>
                  </a:cubicBezTo>
                  <a:cubicBezTo>
                    <a:pt x="1118" y="320"/>
                    <a:pt x="997" y="126"/>
                    <a:pt x="827" y="77"/>
                  </a:cubicBezTo>
                  <a:cubicBezTo>
                    <a:pt x="705" y="29"/>
                    <a:pt x="584" y="4"/>
                    <a:pt x="438" y="4"/>
                  </a:cubicBezTo>
                  <a:cubicBezTo>
                    <a:pt x="421" y="2"/>
                    <a:pt x="403" y="1"/>
                    <a:pt x="3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" name="Google Shape;345;p8"/>
            <p:cNvSpPr/>
            <p:nvPr/>
          </p:nvSpPr>
          <p:spPr>
            <a:xfrm rot="-1688081">
              <a:off x="7970684" y="264517"/>
              <a:ext cx="217841" cy="212950"/>
            </a:xfrm>
            <a:custGeom>
              <a:avLst/>
              <a:gdLst/>
              <a:ahLst/>
              <a:cxnLst/>
              <a:rect l="l" t="t" r="r" b="b"/>
              <a:pathLst>
                <a:path w="1094" h="1072" extrusionOk="0">
                  <a:moveTo>
                    <a:pt x="484" y="620"/>
                  </a:moveTo>
                  <a:cubicBezTo>
                    <a:pt x="474" y="660"/>
                    <a:pt x="413" y="681"/>
                    <a:pt x="413" y="681"/>
                  </a:cubicBezTo>
                  <a:cubicBezTo>
                    <a:pt x="433" y="641"/>
                    <a:pt x="452" y="634"/>
                    <a:pt x="484" y="620"/>
                  </a:cubicBezTo>
                  <a:close/>
                  <a:moveTo>
                    <a:pt x="480" y="88"/>
                  </a:moveTo>
                  <a:cubicBezTo>
                    <a:pt x="512" y="88"/>
                    <a:pt x="542" y="105"/>
                    <a:pt x="559" y="122"/>
                  </a:cubicBezTo>
                  <a:cubicBezTo>
                    <a:pt x="607" y="243"/>
                    <a:pt x="607" y="365"/>
                    <a:pt x="559" y="486"/>
                  </a:cubicBezTo>
                  <a:cubicBezTo>
                    <a:pt x="462" y="486"/>
                    <a:pt x="389" y="535"/>
                    <a:pt x="340" y="608"/>
                  </a:cubicBezTo>
                  <a:cubicBezTo>
                    <a:pt x="316" y="632"/>
                    <a:pt x="316" y="681"/>
                    <a:pt x="340" y="681"/>
                  </a:cubicBezTo>
                  <a:cubicBezTo>
                    <a:pt x="365" y="729"/>
                    <a:pt x="389" y="753"/>
                    <a:pt x="437" y="753"/>
                  </a:cubicBezTo>
                  <a:cubicBezTo>
                    <a:pt x="535" y="753"/>
                    <a:pt x="607" y="632"/>
                    <a:pt x="632" y="559"/>
                  </a:cubicBezTo>
                  <a:lnTo>
                    <a:pt x="778" y="559"/>
                  </a:lnTo>
                  <a:cubicBezTo>
                    <a:pt x="790" y="555"/>
                    <a:pt x="804" y="553"/>
                    <a:pt x="818" y="553"/>
                  </a:cubicBezTo>
                  <a:cubicBezTo>
                    <a:pt x="883" y="553"/>
                    <a:pt x="956" y="596"/>
                    <a:pt x="996" y="656"/>
                  </a:cubicBezTo>
                  <a:cubicBezTo>
                    <a:pt x="996" y="681"/>
                    <a:pt x="996" y="729"/>
                    <a:pt x="972" y="753"/>
                  </a:cubicBezTo>
                  <a:cubicBezTo>
                    <a:pt x="850" y="899"/>
                    <a:pt x="656" y="972"/>
                    <a:pt x="462" y="972"/>
                  </a:cubicBezTo>
                  <a:cubicBezTo>
                    <a:pt x="449" y="974"/>
                    <a:pt x="437" y="975"/>
                    <a:pt x="424" y="975"/>
                  </a:cubicBezTo>
                  <a:cubicBezTo>
                    <a:pt x="268" y="975"/>
                    <a:pt x="122" y="838"/>
                    <a:pt x="122" y="681"/>
                  </a:cubicBezTo>
                  <a:cubicBezTo>
                    <a:pt x="97" y="511"/>
                    <a:pt x="146" y="316"/>
                    <a:pt x="243" y="170"/>
                  </a:cubicBezTo>
                  <a:cubicBezTo>
                    <a:pt x="292" y="122"/>
                    <a:pt x="365" y="98"/>
                    <a:pt x="437" y="98"/>
                  </a:cubicBezTo>
                  <a:cubicBezTo>
                    <a:pt x="452" y="90"/>
                    <a:pt x="466" y="88"/>
                    <a:pt x="480" y="88"/>
                  </a:cubicBezTo>
                  <a:close/>
                  <a:moveTo>
                    <a:pt x="437" y="0"/>
                  </a:moveTo>
                  <a:cubicBezTo>
                    <a:pt x="340" y="0"/>
                    <a:pt x="243" y="49"/>
                    <a:pt x="170" y="122"/>
                  </a:cubicBezTo>
                  <a:cubicBezTo>
                    <a:pt x="49" y="292"/>
                    <a:pt x="0" y="511"/>
                    <a:pt x="24" y="705"/>
                  </a:cubicBezTo>
                  <a:cubicBezTo>
                    <a:pt x="24" y="910"/>
                    <a:pt x="195" y="1072"/>
                    <a:pt x="396" y="1072"/>
                  </a:cubicBezTo>
                  <a:cubicBezTo>
                    <a:pt x="410" y="1072"/>
                    <a:pt x="423" y="1071"/>
                    <a:pt x="437" y="1069"/>
                  </a:cubicBezTo>
                  <a:cubicBezTo>
                    <a:pt x="656" y="1069"/>
                    <a:pt x="875" y="972"/>
                    <a:pt x="1045" y="826"/>
                  </a:cubicBezTo>
                  <a:cubicBezTo>
                    <a:pt x="1069" y="753"/>
                    <a:pt x="1093" y="705"/>
                    <a:pt x="1069" y="632"/>
                  </a:cubicBezTo>
                  <a:cubicBezTo>
                    <a:pt x="1006" y="548"/>
                    <a:pt x="906" y="482"/>
                    <a:pt x="801" y="482"/>
                  </a:cubicBezTo>
                  <a:cubicBezTo>
                    <a:pt x="785" y="482"/>
                    <a:pt x="769" y="483"/>
                    <a:pt x="753" y="486"/>
                  </a:cubicBezTo>
                  <a:lnTo>
                    <a:pt x="656" y="486"/>
                  </a:lnTo>
                  <a:cubicBezTo>
                    <a:pt x="705" y="365"/>
                    <a:pt x="680" y="219"/>
                    <a:pt x="632" y="98"/>
                  </a:cubicBezTo>
                  <a:cubicBezTo>
                    <a:pt x="583" y="49"/>
                    <a:pt x="510" y="0"/>
                    <a:pt x="4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" name="Google Shape;346;p8"/>
            <p:cNvSpPr/>
            <p:nvPr/>
          </p:nvSpPr>
          <p:spPr>
            <a:xfrm rot="-1688081">
              <a:off x="8099677" y="454846"/>
              <a:ext cx="198037" cy="173331"/>
            </a:xfrm>
            <a:custGeom>
              <a:avLst/>
              <a:gdLst/>
              <a:ahLst/>
              <a:cxnLst/>
              <a:rect l="l" t="t" r="r" b="b"/>
              <a:pathLst>
                <a:path w="997" h="868" extrusionOk="0">
                  <a:moveTo>
                    <a:pt x="405" y="1"/>
                  </a:moveTo>
                  <a:cubicBezTo>
                    <a:pt x="214" y="1"/>
                    <a:pt x="67" y="97"/>
                    <a:pt x="49" y="168"/>
                  </a:cubicBezTo>
                  <a:cubicBezTo>
                    <a:pt x="0" y="363"/>
                    <a:pt x="49" y="557"/>
                    <a:pt x="195" y="703"/>
                  </a:cubicBezTo>
                  <a:cubicBezTo>
                    <a:pt x="350" y="801"/>
                    <a:pt x="529" y="867"/>
                    <a:pt x="667" y="867"/>
                  </a:cubicBezTo>
                  <a:cubicBezTo>
                    <a:pt x="767" y="867"/>
                    <a:pt x="844" y="833"/>
                    <a:pt x="875" y="751"/>
                  </a:cubicBezTo>
                  <a:cubicBezTo>
                    <a:pt x="996" y="484"/>
                    <a:pt x="875" y="168"/>
                    <a:pt x="632" y="47"/>
                  </a:cubicBezTo>
                  <a:cubicBezTo>
                    <a:pt x="553" y="14"/>
                    <a:pt x="476" y="1"/>
                    <a:pt x="40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" name="Google Shape;347;p8"/>
            <p:cNvSpPr/>
            <p:nvPr/>
          </p:nvSpPr>
          <p:spPr>
            <a:xfrm rot="-1688081">
              <a:off x="8098398" y="484663"/>
              <a:ext cx="92087" cy="96075"/>
            </a:xfrm>
            <a:custGeom>
              <a:avLst/>
              <a:gdLst/>
              <a:ahLst/>
              <a:cxnLst/>
              <a:rect l="l" t="t" r="r" b="b"/>
              <a:pathLst>
                <a:path w="463" h="487" extrusionOk="0">
                  <a:moveTo>
                    <a:pt x="462" y="0"/>
                  </a:moveTo>
                  <a:lnTo>
                    <a:pt x="1" y="486"/>
                  </a:lnTo>
                  <a:cubicBezTo>
                    <a:pt x="1" y="486"/>
                    <a:pt x="438" y="98"/>
                    <a:pt x="46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" name="Google Shape;348;p8"/>
            <p:cNvSpPr/>
            <p:nvPr/>
          </p:nvSpPr>
          <p:spPr>
            <a:xfrm rot="-1688081">
              <a:off x="8088592" y="473688"/>
              <a:ext cx="110901" cy="116874"/>
            </a:xfrm>
            <a:custGeom>
              <a:avLst/>
              <a:gdLst/>
              <a:ahLst/>
              <a:cxnLst/>
              <a:rect l="l" t="t" r="r" b="b"/>
              <a:pathLst>
                <a:path w="559" h="586" extrusionOk="0">
                  <a:moveTo>
                    <a:pt x="504" y="1"/>
                  </a:moveTo>
                  <a:cubicBezTo>
                    <a:pt x="487" y="1"/>
                    <a:pt x="471" y="9"/>
                    <a:pt x="462" y="27"/>
                  </a:cubicBezTo>
                  <a:cubicBezTo>
                    <a:pt x="340" y="197"/>
                    <a:pt x="195" y="367"/>
                    <a:pt x="25" y="489"/>
                  </a:cubicBezTo>
                  <a:cubicBezTo>
                    <a:pt x="0" y="513"/>
                    <a:pt x="0" y="537"/>
                    <a:pt x="25" y="562"/>
                  </a:cubicBezTo>
                  <a:cubicBezTo>
                    <a:pt x="25" y="562"/>
                    <a:pt x="49" y="562"/>
                    <a:pt x="49" y="586"/>
                  </a:cubicBezTo>
                  <a:cubicBezTo>
                    <a:pt x="73" y="562"/>
                    <a:pt x="73" y="562"/>
                    <a:pt x="73" y="562"/>
                  </a:cubicBezTo>
                  <a:cubicBezTo>
                    <a:pt x="267" y="416"/>
                    <a:pt x="413" y="246"/>
                    <a:pt x="559" y="51"/>
                  </a:cubicBezTo>
                  <a:cubicBezTo>
                    <a:pt x="559" y="21"/>
                    <a:pt x="531" y="1"/>
                    <a:pt x="50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" name="Google Shape;349;p8"/>
            <p:cNvSpPr/>
            <p:nvPr/>
          </p:nvSpPr>
          <p:spPr>
            <a:xfrm rot="-1688081">
              <a:off x="8148196" y="483570"/>
              <a:ext cx="100999" cy="115884"/>
            </a:xfrm>
            <a:custGeom>
              <a:avLst/>
              <a:gdLst/>
              <a:ahLst/>
              <a:cxnLst/>
              <a:rect l="l" t="t" r="r" b="b"/>
              <a:pathLst>
                <a:path w="511" h="584" extrusionOk="0">
                  <a:moveTo>
                    <a:pt x="510" y="1"/>
                  </a:moveTo>
                  <a:lnTo>
                    <a:pt x="0" y="584"/>
                  </a:lnTo>
                  <a:cubicBezTo>
                    <a:pt x="194" y="390"/>
                    <a:pt x="365" y="195"/>
                    <a:pt x="5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" name="Google Shape;350;p8"/>
            <p:cNvSpPr/>
            <p:nvPr/>
          </p:nvSpPr>
          <p:spPr>
            <a:xfrm rot="-1688081">
              <a:off x="8132590" y="479096"/>
              <a:ext cx="125753" cy="132722"/>
            </a:xfrm>
            <a:custGeom>
              <a:avLst/>
              <a:gdLst/>
              <a:ahLst/>
              <a:cxnLst/>
              <a:rect l="l" t="t" r="r" b="b"/>
              <a:pathLst>
                <a:path w="632" h="667" extrusionOk="0">
                  <a:moveTo>
                    <a:pt x="563" y="1"/>
                  </a:moveTo>
                  <a:cubicBezTo>
                    <a:pt x="547" y="1"/>
                    <a:pt x="535" y="18"/>
                    <a:pt x="535" y="35"/>
                  </a:cubicBezTo>
                  <a:cubicBezTo>
                    <a:pt x="389" y="254"/>
                    <a:pt x="219" y="448"/>
                    <a:pt x="25" y="594"/>
                  </a:cubicBezTo>
                  <a:cubicBezTo>
                    <a:pt x="0" y="618"/>
                    <a:pt x="0" y="642"/>
                    <a:pt x="25" y="667"/>
                  </a:cubicBezTo>
                  <a:lnTo>
                    <a:pt x="97" y="667"/>
                  </a:lnTo>
                  <a:cubicBezTo>
                    <a:pt x="292" y="496"/>
                    <a:pt x="486" y="278"/>
                    <a:pt x="632" y="59"/>
                  </a:cubicBezTo>
                  <a:cubicBezTo>
                    <a:pt x="632" y="35"/>
                    <a:pt x="608" y="11"/>
                    <a:pt x="583" y="11"/>
                  </a:cubicBezTo>
                  <a:cubicBezTo>
                    <a:pt x="576" y="3"/>
                    <a:pt x="569" y="1"/>
                    <a:pt x="5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" name="Google Shape;351;p8"/>
            <p:cNvSpPr/>
            <p:nvPr/>
          </p:nvSpPr>
          <p:spPr>
            <a:xfrm rot="-1688081">
              <a:off x="7849260" y="476221"/>
              <a:ext cx="144567" cy="57447"/>
            </a:xfrm>
            <a:custGeom>
              <a:avLst/>
              <a:gdLst/>
              <a:ahLst/>
              <a:cxnLst/>
              <a:rect l="l" t="t" r="r" b="b"/>
              <a:pathLst>
                <a:path w="729" h="287" extrusionOk="0">
                  <a:moveTo>
                    <a:pt x="254" y="0"/>
                  </a:moveTo>
                  <a:cubicBezTo>
                    <a:pt x="184" y="0"/>
                    <a:pt x="114" y="14"/>
                    <a:pt x="49" y="43"/>
                  </a:cubicBezTo>
                  <a:cubicBezTo>
                    <a:pt x="0" y="68"/>
                    <a:pt x="25" y="140"/>
                    <a:pt x="73" y="140"/>
                  </a:cubicBezTo>
                  <a:cubicBezTo>
                    <a:pt x="133" y="118"/>
                    <a:pt x="196" y="107"/>
                    <a:pt x="258" y="107"/>
                  </a:cubicBezTo>
                  <a:cubicBezTo>
                    <a:pt x="396" y="107"/>
                    <a:pt x="531" y="161"/>
                    <a:pt x="632" y="262"/>
                  </a:cubicBezTo>
                  <a:cubicBezTo>
                    <a:pt x="656" y="286"/>
                    <a:pt x="656" y="286"/>
                    <a:pt x="680" y="286"/>
                  </a:cubicBezTo>
                  <a:lnTo>
                    <a:pt x="705" y="286"/>
                  </a:lnTo>
                  <a:cubicBezTo>
                    <a:pt x="729" y="262"/>
                    <a:pt x="729" y="213"/>
                    <a:pt x="705" y="213"/>
                  </a:cubicBezTo>
                  <a:cubicBezTo>
                    <a:pt x="585" y="77"/>
                    <a:pt x="418" y="0"/>
                    <a:pt x="2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" name="Google Shape;352;p8"/>
            <p:cNvSpPr/>
            <p:nvPr/>
          </p:nvSpPr>
          <p:spPr>
            <a:xfrm rot="-1688081">
              <a:off x="8203127" y="502239"/>
              <a:ext cx="77234" cy="92113"/>
            </a:xfrm>
            <a:custGeom>
              <a:avLst/>
              <a:gdLst/>
              <a:ahLst/>
              <a:cxnLst/>
              <a:rect l="l" t="t" r="r" b="b"/>
              <a:pathLst>
                <a:path w="389" h="462" extrusionOk="0">
                  <a:moveTo>
                    <a:pt x="389" y="0"/>
                  </a:moveTo>
                  <a:lnTo>
                    <a:pt x="0" y="462"/>
                  </a:lnTo>
                  <a:cubicBezTo>
                    <a:pt x="0" y="462"/>
                    <a:pt x="364" y="146"/>
                    <a:pt x="38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" name="Google Shape;353;p8"/>
            <p:cNvSpPr/>
            <p:nvPr/>
          </p:nvSpPr>
          <p:spPr>
            <a:xfrm rot="-1688081">
              <a:off x="8187873" y="493835"/>
              <a:ext cx="101989" cy="112913"/>
            </a:xfrm>
            <a:custGeom>
              <a:avLst/>
              <a:gdLst/>
              <a:ahLst/>
              <a:cxnLst/>
              <a:rect l="l" t="t" r="r" b="b"/>
              <a:pathLst>
                <a:path w="511" h="566" extrusionOk="0">
                  <a:moveTo>
                    <a:pt x="462" y="1"/>
                  </a:moveTo>
                  <a:cubicBezTo>
                    <a:pt x="444" y="1"/>
                    <a:pt x="425" y="19"/>
                    <a:pt x="413" y="55"/>
                  </a:cubicBezTo>
                  <a:cubicBezTo>
                    <a:pt x="389" y="152"/>
                    <a:pt x="170" y="371"/>
                    <a:pt x="24" y="468"/>
                  </a:cubicBezTo>
                  <a:cubicBezTo>
                    <a:pt x="0" y="493"/>
                    <a:pt x="0" y="517"/>
                    <a:pt x="24" y="541"/>
                  </a:cubicBezTo>
                  <a:cubicBezTo>
                    <a:pt x="24" y="541"/>
                    <a:pt x="49" y="565"/>
                    <a:pt x="73" y="565"/>
                  </a:cubicBezTo>
                  <a:cubicBezTo>
                    <a:pt x="73" y="565"/>
                    <a:pt x="73" y="541"/>
                    <a:pt x="73" y="541"/>
                  </a:cubicBezTo>
                  <a:cubicBezTo>
                    <a:pt x="122" y="493"/>
                    <a:pt x="486" y="225"/>
                    <a:pt x="510" y="55"/>
                  </a:cubicBezTo>
                  <a:cubicBezTo>
                    <a:pt x="498" y="19"/>
                    <a:pt x="480" y="1"/>
                    <a:pt x="4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" name="Google Shape;354;p8"/>
            <p:cNvSpPr/>
            <p:nvPr/>
          </p:nvSpPr>
          <p:spPr>
            <a:xfrm rot="-1688081">
              <a:off x="7905627" y="365244"/>
              <a:ext cx="77234" cy="139655"/>
            </a:xfrm>
            <a:custGeom>
              <a:avLst/>
              <a:gdLst/>
              <a:ahLst/>
              <a:cxnLst/>
              <a:rect l="l" t="t" r="r" b="b"/>
              <a:pathLst>
                <a:path w="390" h="699" extrusionOk="0">
                  <a:moveTo>
                    <a:pt x="158" y="0"/>
                  </a:moveTo>
                  <a:cubicBezTo>
                    <a:pt x="146" y="0"/>
                    <a:pt x="134" y="6"/>
                    <a:pt x="122" y="18"/>
                  </a:cubicBezTo>
                  <a:cubicBezTo>
                    <a:pt x="0" y="237"/>
                    <a:pt x="98" y="529"/>
                    <a:pt x="292" y="699"/>
                  </a:cubicBezTo>
                  <a:lnTo>
                    <a:pt x="365" y="699"/>
                  </a:lnTo>
                  <a:cubicBezTo>
                    <a:pt x="389" y="674"/>
                    <a:pt x="389" y="650"/>
                    <a:pt x="365" y="626"/>
                  </a:cubicBezTo>
                  <a:cubicBezTo>
                    <a:pt x="171" y="504"/>
                    <a:pt x="122" y="261"/>
                    <a:pt x="195" y="67"/>
                  </a:cubicBezTo>
                  <a:cubicBezTo>
                    <a:pt x="219" y="43"/>
                    <a:pt x="219" y="18"/>
                    <a:pt x="195" y="18"/>
                  </a:cubicBezTo>
                  <a:cubicBezTo>
                    <a:pt x="183" y="6"/>
                    <a:pt x="171" y="0"/>
                    <a:pt x="1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" name="Google Shape;355;p8"/>
            <p:cNvSpPr/>
            <p:nvPr/>
          </p:nvSpPr>
          <p:spPr>
            <a:xfrm rot="-1688081">
              <a:off x="8627911" y="406734"/>
              <a:ext cx="367359" cy="1041966"/>
            </a:xfrm>
            <a:custGeom>
              <a:avLst/>
              <a:gdLst/>
              <a:ahLst/>
              <a:cxnLst/>
              <a:rect l="l" t="t" r="r" b="b"/>
              <a:pathLst>
                <a:path w="1848" h="5242" extrusionOk="0">
                  <a:moveTo>
                    <a:pt x="156" y="1"/>
                  </a:moveTo>
                  <a:cubicBezTo>
                    <a:pt x="122" y="1"/>
                    <a:pt x="86" y="7"/>
                    <a:pt x="49" y="19"/>
                  </a:cubicBezTo>
                  <a:cubicBezTo>
                    <a:pt x="25" y="19"/>
                    <a:pt x="1" y="43"/>
                    <a:pt x="1" y="68"/>
                  </a:cubicBezTo>
                  <a:cubicBezTo>
                    <a:pt x="25" y="92"/>
                    <a:pt x="25" y="116"/>
                    <a:pt x="49" y="116"/>
                  </a:cubicBezTo>
                  <a:lnTo>
                    <a:pt x="74" y="92"/>
                  </a:lnTo>
                  <a:lnTo>
                    <a:pt x="244" y="92"/>
                  </a:lnTo>
                  <a:cubicBezTo>
                    <a:pt x="251" y="99"/>
                    <a:pt x="258" y="102"/>
                    <a:pt x="265" y="102"/>
                  </a:cubicBezTo>
                  <a:cubicBezTo>
                    <a:pt x="280" y="102"/>
                    <a:pt x="292" y="85"/>
                    <a:pt x="292" y="68"/>
                  </a:cubicBezTo>
                  <a:cubicBezTo>
                    <a:pt x="292" y="43"/>
                    <a:pt x="268" y="19"/>
                    <a:pt x="244" y="19"/>
                  </a:cubicBezTo>
                  <a:cubicBezTo>
                    <a:pt x="220" y="7"/>
                    <a:pt x="189" y="1"/>
                    <a:pt x="156" y="1"/>
                  </a:cubicBezTo>
                  <a:close/>
                  <a:moveTo>
                    <a:pt x="438" y="43"/>
                  </a:moveTo>
                  <a:cubicBezTo>
                    <a:pt x="414" y="43"/>
                    <a:pt x="390" y="68"/>
                    <a:pt x="390" y="92"/>
                  </a:cubicBezTo>
                  <a:cubicBezTo>
                    <a:pt x="390" y="116"/>
                    <a:pt x="390" y="141"/>
                    <a:pt x="414" y="141"/>
                  </a:cubicBezTo>
                  <a:cubicBezTo>
                    <a:pt x="487" y="165"/>
                    <a:pt x="535" y="165"/>
                    <a:pt x="584" y="189"/>
                  </a:cubicBezTo>
                  <a:lnTo>
                    <a:pt x="608" y="189"/>
                  </a:lnTo>
                  <a:cubicBezTo>
                    <a:pt x="632" y="189"/>
                    <a:pt x="632" y="189"/>
                    <a:pt x="657" y="165"/>
                  </a:cubicBezTo>
                  <a:cubicBezTo>
                    <a:pt x="657" y="141"/>
                    <a:pt x="657" y="116"/>
                    <a:pt x="632" y="116"/>
                  </a:cubicBezTo>
                  <a:cubicBezTo>
                    <a:pt x="560" y="92"/>
                    <a:pt x="511" y="68"/>
                    <a:pt x="438" y="43"/>
                  </a:cubicBezTo>
                  <a:close/>
                  <a:moveTo>
                    <a:pt x="778" y="195"/>
                  </a:moveTo>
                  <a:cubicBezTo>
                    <a:pt x="766" y="195"/>
                    <a:pt x="754" y="201"/>
                    <a:pt x="754" y="213"/>
                  </a:cubicBezTo>
                  <a:cubicBezTo>
                    <a:pt x="730" y="238"/>
                    <a:pt x="730" y="262"/>
                    <a:pt x="754" y="286"/>
                  </a:cubicBezTo>
                  <a:cubicBezTo>
                    <a:pt x="803" y="311"/>
                    <a:pt x="851" y="359"/>
                    <a:pt x="875" y="384"/>
                  </a:cubicBezTo>
                  <a:cubicBezTo>
                    <a:pt x="900" y="408"/>
                    <a:pt x="900" y="408"/>
                    <a:pt x="924" y="408"/>
                  </a:cubicBezTo>
                  <a:lnTo>
                    <a:pt x="973" y="408"/>
                  </a:lnTo>
                  <a:cubicBezTo>
                    <a:pt x="973" y="384"/>
                    <a:pt x="973" y="359"/>
                    <a:pt x="973" y="335"/>
                  </a:cubicBezTo>
                  <a:cubicBezTo>
                    <a:pt x="924" y="286"/>
                    <a:pt x="875" y="238"/>
                    <a:pt x="803" y="213"/>
                  </a:cubicBezTo>
                  <a:cubicBezTo>
                    <a:pt x="803" y="201"/>
                    <a:pt x="790" y="195"/>
                    <a:pt x="778" y="195"/>
                  </a:cubicBezTo>
                  <a:close/>
                  <a:moveTo>
                    <a:pt x="1033" y="438"/>
                  </a:moveTo>
                  <a:cubicBezTo>
                    <a:pt x="1021" y="438"/>
                    <a:pt x="1009" y="444"/>
                    <a:pt x="997" y="456"/>
                  </a:cubicBezTo>
                  <a:cubicBezTo>
                    <a:pt x="973" y="456"/>
                    <a:pt x="973" y="505"/>
                    <a:pt x="997" y="529"/>
                  </a:cubicBezTo>
                  <a:cubicBezTo>
                    <a:pt x="1021" y="578"/>
                    <a:pt x="1045" y="626"/>
                    <a:pt x="1070" y="675"/>
                  </a:cubicBezTo>
                  <a:cubicBezTo>
                    <a:pt x="1070" y="699"/>
                    <a:pt x="1094" y="724"/>
                    <a:pt x="1118" y="724"/>
                  </a:cubicBezTo>
                  <a:lnTo>
                    <a:pt x="1118" y="699"/>
                  </a:lnTo>
                  <a:cubicBezTo>
                    <a:pt x="1143" y="675"/>
                    <a:pt x="1167" y="651"/>
                    <a:pt x="1143" y="626"/>
                  </a:cubicBezTo>
                  <a:cubicBezTo>
                    <a:pt x="1118" y="578"/>
                    <a:pt x="1094" y="505"/>
                    <a:pt x="1070" y="456"/>
                  </a:cubicBezTo>
                  <a:cubicBezTo>
                    <a:pt x="1058" y="444"/>
                    <a:pt x="1045" y="438"/>
                    <a:pt x="1033" y="438"/>
                  </a:cubicBezTo>
                  <a:close/>
                  <a:moveTo>
                    <a:pt x="1143" y="796"/>
                  </a:moveTo>
                  <a:cubicBezTo>
                    <a:pt x="1118" y="821"/>
                    <a:pt x="1118" y="845"/>
                    <a:pt x="1118" y="869"/>
                  </a:cubicBezTo>
                  <a:cubicBezTo>
                    <a:pt x="1118" y="918"/>
                    <a:pt x="1143" y="991"/>
                    <a:pt x="1143" y="991"/>
                  </a:cubicBezTo>
                  <a:lnTo>
                    <a:pt x="1143" y="1039"/>
                  </a:lnTo>
                  <a:cubicBezTo>
                    <a:pt x="1143" y="1064"/>
                    <a:pt x="1167" y="1088"/>
                    <a:pt x="1191" y="1088"/>
                  </a:cubicBezTo>
                  <a:cubicBezTo>
                    <a:pt x="1215" y="1088"/>
                    <a:pt x="1240" y="1064"/>
                    <a:pt x="1240" y="1039"/>
                  </a:cubicBezTo>
                  <a:cubicBezTo>
                    <a:pt x="1240" y="1015"/>
                    <a:pt x="1240" y="1015"/>
                    <a:pt x="1240" y="991"/>
                  </a:cubicBezTo>
                  <a:cubicBezTo>
                    <a:pt x="1215" y="942"/>
                    <a:pt x="1215" y="894"/>
                    <a:pt x="1215" y="845"/>
                  </a:cubicBezTo>
                  <a:cubicBezTo>
                    <a:pt x="1191" y="821"/>
                    <a:pt x="1167" y="796"/>
                    <a:pt x="1143" y="796"/>
                  </a:cubicBezTo>
                  <a:close/>
                  <a:moveTo>
                    <a:pt x="1191" y="1185"/>
                  </a:moveTo>
                  <a:cubicBezTo>
                    <a:pt x="1167" y="1185"/>
                    <a:pt x="1143" y="1209"/>
                    <a:pt x="1143" y="1234"/>
                  </a:cubicBezTo>
                  <a:cubicBezTo>
                    <a:pt x="1143" y="1282"/>
                    <a:pt x="1143" y="1355"/>
                    <a:pt x="1118" y="1404"/>
                  </a:cubicBezTo>
                  <a:cubicBezTo>
                    <a:pt x="1118" y="1428"/>
                    <a:pt x="1143" y="1452"/>
                    <a:pt x="1167" y="1452"/>
                  </a:cubicBezTo>
                  <a:cubicBezTo>
                    <a:pt x="1191" y="1452"/>
                    <a:pt x="1215" y="1452"/>
                    <a:pt x="1215" y="1428"/>
                  </a:cubicBezTo>
                  <a:cubicBezTo>
                    <a:pt x="1215" y="1355"/>
                    <a:pt x="1240" y="1307"/>
                    <a:pt x="1240" y="1234"/>
                  </a:cubicBezTo>
                  <a:cubicBezTo>
                    <a:pt x="1240" y="1209"/>
                    <a:pt x="1215" y="1185"/>
                    <a:pt x="1191" y="1185"/>
                  </a:cubicBezTo>
                  <a:close/>
                  <a:moveTo>
                    <a:pt x="1107" y="1549"/>
                  </a:moveTo>
                  <a:cubicBezTo>
                    <a:pt x="1093" y="1549"/>
                    <a:pt x="1078" y="1557"/>
                    <a:pt x="1070" y="1574"/>
                  </a:cubicBezTo>
                  <a:cubicBezTo>
                    <a:pt x="1045" y="1622"/>
                    <a:pt x="997" y="1695"/>
                    <a:pt x="973" y="1744"/>
                  </a:cubicBezTo>
                  <a:cubicBezTo>
                    <a:pt x="948" y="1744"/>
                    <a:pt x="948" y="1792"/>
                    <a:pt x="973" y="1792"/>
                  </a:cubicBezTo>
                  <a:lnTo>
                    <a:pt x="1045" y="1792"/>
                  </a:lnTo>
                  <a:cubicBezTo>
                    <a:pt x="1094" y="1744"/>
                    <a:pt x="1118" y="1671"/>
                    <a:pt x="1143" y="1622"/>
                  </a:cubicBezTo>
                  <a:cubicBezTo>
                    <a:pt x="1158" y="1575"/>
                    <a:pt x="1133" y="1549"/>
                    <a:pt x="1107" y="1549"/>
                  </a:cubicBezTo>
                  <a:close/>
                  <a:moveTo>
                    <a:pt x="438" y="1792"/>
                  </a:moveTo>
                  <a:cubicBezTo>
                    <a:pt x="394" y="1792"/>
                    <a:pt x="390" y="1893"/>
                    <a:pt x="426" y="1893"/>
                  </a:cubicBezTo>
                  <a:cubicBezTo>
                    <a:pt x="430" y="1893"/>
                    <a:pt x="434" y="1892"/>
                    <a:pt x="438" y="1890"/>
                  </a:cubicBezTo>
                  <a:lnTo>
                    <a:pt x="632" y="1890"/>
                  </a:lnTo>
                  <a:cubicBezTo>
                    <a:pt x="657" y="1890"/>
                    <a:pt x="681" y="1890"/>
                    <a:pt x="681" y="1841"/>
                  </a:cubicBezTo>
                  <a:cubicBezTo>
                    <a:pt x="681" y="1817"/>
                    <a:pt x="657" y="1817"/>
                    <a:pt x="632" y="1792"/>
                  </a:cubicBezTo>
                  <a:close/>
                  <a:moveTo>
                    <a:pt x="244" y="1841"/>
                  </a:moveTo>
                  <a:cubicBezTo>
                    <a:pt x="171" y="1865"/>
                    <a:pt x="98" y="1914"/>
                    <a:pt x="74" y="1963"/>
                  </a:cubicBezTo>
                  <a:cubicBezTo>
                    <a:pt x="49" y="1987"/>
                    <a:pt x="49" y="2011"/>
                    <a:pt x="74" y="2011"/>
                  </a:cubicBezTo>
                  <a:cubicBezTo>
                    <a:pt x="74" y="2023"/>
                    <a:pt x="74" y="2029"/>
                    <a:pt x="77" y="2029"/>
                  </a:cubicBezTo>
                  <a:cubicBezTo>
                    <a:pt x="80" y="2029"/>
                    <a:pt x="86" y="2023"/>
                    <a:pt x="98" y="2011"/>
                  </a:cubicBezTo>
                  <a:cubicBezTo>
                    <a:pt x="98" y="2023"/>
                    <a:pt x="104" y="2029"/>
                    <a:pt x="110" y="2029"/>
                  </a:cubicBezTo>
                  <a:cubicBezTo>
                    <a:pt x="116" y="2029"/>
                    <a:pt x="122" y="2023"/>
                    <a:pt x="122" y="2011"/>
                  </a:cubicBezTo>
                  <a:cubicBezTo>
                    <a:pt x="171" y="1987"/>
                    <a:pt x="220" y="1938"/>
                    <a:pt x="268" y="1938"/>
                  </a:cubicBezTo>
                  <a:cubicBezTo>
                    <a:pt x="292" y="1938"/>
                    <a:pt x="317" y="1914"/>
                    <a:pt x="292" y="1865"/>
                  </a:cubicBezTo>
                  <a:cubicBezTo>
                    <a:pt x="292" y="1841"/>
                    <a:pt x="268" y="1841"/>
                    <a:pt x="244" y="1841"/>
                  </a:cubicBezTo>
                  <a:close/>
                  <a:moveTo>
                    <a:pt x="803" y="1841"/>
                  </a:moveTo>
                  <a:cubicBezTo>
                    <a:pt x="778" y="1841"/>
                    <a:pt x="754" y="1841"/>
                    <a:pt x="754" y="1865"/>
                  </a:cubicBezTo>
                  <a:cubicBezTo>
                    <a:pt x="754" y="1890"/>
                    <a:pt x="754" y="1914"/>
                    <a:pt x="778" y="1938"/>
                  </a:cubicBezTo>
                  <a:lnTo>
                    <a:pt x="705" y="1987"/>
                  </a:lnTo>
                  <a:cubicBezTo>
                    <a:pt x="681" y="2011"/>
                    <a:pt x="681" y="2035"/>
                    <a:pt x="705" y="2060"/>
                  </a:cubicBezTo>
                  <a:lnTo>
                    <a:pt x="754" y="2060"/>
                  </a:lnTo>
                  <a:cubicBezTo>
                    <a:pt x="754" y="2060"/>
                    <a:pt x="754" y="2060"/>
                    <a:pt x="754" y="2035"/>
                  </a:cubicBezTo>
                  <a:cubicBezTo>
                    <a:pt x="803" y="2011"/>
                    <a:pt x="827" y="1987"/>
                    <a:pt x="875" y="1938"/>
                  </a:cubicBezTo>
                  <a:lnTo>
                    <a:pt x="948" y="1963"/>
                  </a:lnTo>
                  <a:cubicBezTo>
                    <a:pt x="955" y="1970"/>
                    <a:pt x="963" y="1973"/>
                    <a:pt x="970" y="1973"/>
                  </a:cubicBezTo>
                  <a:cubicBezTo>
                    <a:pt x="987" y="1973"/>
                    <a:pt x="1004" y="1955"/>
                    <a:pt x="1021" y="1938"/>
                  </a:cubicBezTo>
                  <a:cubicBezTo>
                    <a:pt x="1021" y="1914"/>
                    <a:pt x="997" y="1890"/>
                    <a:pt x="997" y="1890"/>
                  </a:cubicBezTo>
                  <a:lnTo>
                    <a:pt x="900" y="1841"/>
                  </a:lnTo>
                  <a:close/>
                  <a:moveTo>
                    <a:pt x="1143" y="1993"/>
                  </a:moveTo>
                  <a:cubicBezTo>
                    <a:pt x="1130" y="1993"/>
                    <a:pt x="1118" y="1999"/>
                    <a:pt x="1118" y="2011"/>
                  </a:cubicBezTo>
                  <a:cubicBezTo>
                    <a:pt x="1094" y="2035"/>
                    <a:pt x="1094" y="2060"/>
                    <a:pt x="1118" y="2084"/>
                  </a:cubicBezTo>
                  <a:cubicBezTo>
                    <a:pt x="1167" y="2108"/>
                    <a:pt x="1191" y="2157"/>
                    <a:pt x="1240" y="2205"/>
                  </a:cubicBezTo>
                  <a:cubicBezTo>
                    <a:pt x="1240" y="2205"/>
                    <a:pt x="1264" y="2205"/>
                    <a:pt x="1264" y="2230"/>
                  </a:cubicBezTo>
                  <a:lnTo>
                    <a:pt x="1313" y="2230"/>
                  </a:lnTo>
                  <a:cubicBezTo>
                    <a:pt x="1337" y="2205"/>
                    <a:pt x="1337" y="2181"/>
                    <a:pt x="1313" y="2157"/>
                  </a:cubicBezTo>
                  <a:cubicBezTo>
                    <a:pt x="1264" y="2108"/>
                    <a:pt x="1215" y="2060"/>
                    <a:pt x="1167" y="2011"/>
                  </a:cubicBezTo>
                  <a:cubicBezTo>
                    <a:pt x="1167" y="1999"/>
                    <a:pt x="1155" y="1993"/>
                    <a:pt x="1143" y="1993"/>
                  </a:cubicBezTo>
                  <a:close/>
                  <a:moveTo>
                    <a:pt x="585" y="2074"/>
                  </a:moveTo>
                  <a:cubicBezTo>
                    <a:pt x="576" y="2074"/>
                    <a:pt x="567" y="2077"/>
                    <a:pt x="560" y="2084"/>
                  </a:cubicBezTo>
                  <a:cubicBezTo>
                    <a:pt x="511" y="2108"/>
                    <a:pt x="462" y="2133"/>
                    <a:pt x="414" y="2157"/>
                  </a:cubicBezTo>
                  <a:cubicBezTo>
                    <a:pt x="365" y="2157"/>
                    <a:pt x="365" y="2230"/>
                    <a:pt x="414" y="2254"/>
                  </a:cubicBezTo>
                  <a:lnTo>
                    <a:pt x="438" y="2230"/>
                  </a:lnTo>
                  <a:cubicBezTo>
                    <a:pt x="487" y="2205"/>
                    <a:pt x="560" y="2181"/>
                    <a:pt x="608" y="2157"/>
                  </a:cubicBezTo>
                  <a:cubicBezTo>
                    <a:pt x="632" y="2157"/>
                    <a:pt x="632" y="2133"/>
                    <a:pt x="632" y="2108"/>
                  </a:cubicBezTo>
                  <a:cubicBezTo>
                    <a:pt x="632" y="2091"/>
                    <a:pt x="608" y="2074"/>
                    <a:pt x="585" y="2074"/>
                  </a:cubicBezTo>
                  <a:close/>
                  <a:moveTo>
                    <a:pt x="49" y="2108"/>
                  </a:moveTo>
                  <a:cubicBezTo>
                    <a:pt x="25" y="2133"/>
                    <a:pt x="1" y="2157"/>
                    <a:pt x="25" y="2181"/>
                  </a:cubicBezTo>
                  <a:cubicBezTo>
                    <a:pt x="74" y="2230"/>
                    <a:pt x="147" y="2278"/>
                    <a:pt x="220" y="2278"/>
                  </a:cubicBezTo>
                  <a:lnTo>
                    <a:pt x="244" y="2278"/>
                  </a:lnTo>
                  <a:cubicBezTo>
                    <a:pt x="244" y="2278"/>
                    <a:pt x="268" y="2254"/>
                    <a:pt x="268" y="2230"/>
                  </a:cubicBezTo>
                  <a:cubicBezTo>
                    <a:pt x="268" y="2205"/>
                    <a:pt x="244" y="2181"/>
                    <a:pt x="220" y="2181"/>
                  </a:cubicBezTo>
                  <a:cubicBezTo>
                    <a:pt x="195" y="2181"/>
                    <a:pt x="122" y="2181"/>
                    <a:pt x="98" y="2133"/>
                  </a:cubicBezTo>
                  <a:cubicBezTo>
                    <a:pt x="98" y="2108"/>
                    <a:pt x="74" y="2108"/>
                    <a:pt x="49" y="2108"/>
                  </a:cubicBezTo>
                  <a:close/>
                  <a:moveTo>
                    <a:pt x="1361" y="2278"/>
                  </a:moveTo>
                  <a:cubicBezTo>
                    <a:pt x="1337" y="2303"/>
                    <a:pt x="1313" y="2327"/>
                    <a:pt x="1337" y="2351"/>
                  </a:cubicBezTo>
                  <a:cubicBezTo>
                    <a:pt x="1337" y="2400"/>
                    <a:pt x="1361" y="2448"/>
                    <a:pt x="1361" y="2521"/>
                  </a:cubicBezTo>
                  <a:cubicBezTo>
                    <a:pt x="1361" y="2546"/>
                    <a:pt x="1386" y="2570"/>
                    <a:pt x="1410" y="2570"/>
                  </a:cubicBezTo>
                  <a:cubicBezTo>
                    <a:pt x="1434" y="2570"/>
                    <a:pt x="1458" y="2546"/>
                    <a:pt x="1458" y="2521"/>
                  </a:cubicBezTo>
                  <a:cubicBezTo>
                    <a:pt x="1458" y="2448"/>
                    <a:pt x="1434" y="2375"/>
                    <a:pt x="1410" y="2327"/>
                  </a:cubicBezTo>
                  <a:cubicBezTo>
                    <a:pt x="1410" y="2303"/>
                    <a:pt x="1361" y="2278"/>
                    <a:pt x="1361" y="2278"/>
                  </a:cubicBezTo>
                  <a:close/>
                  <a:moveTo>
                    <a:pt x="1402" y="2657"/>
                  </a:moveTo>
                  <a:cubicBezTo>
                    <a:pt x="1383" y="2657"/>
                    <a:pt x="1378" y="2674"/>
                    <a:pt x="1361" y="2691"/>
                  </a:cubicBezTo>
                  <a:cubicBezTo>
                    <a:pt x="1361" y="2764"/>
                    <a:pt x="1337" y="2813"/>
                    <a:pt x="1313" y="2861"/>
                  </a:cubicBezTo>
                  <a:cubicBezTo>
                    <a:pt x="1313" y="2886"/>
                    <a:pt x="1337" y="2910"/>
                    <a:pt x="1361" y="2934"/>
                  </a:cubicBezTo>
                  <a:cubicBezTo>
                    <a:pt x="1386" y="2934"/>
                    <a:pt x="1410" y="2934"/>
                    <a:pt x="1410" y="2910"/>
                  </a:cubicBezTo>
                  <a:cubicBezTo>
                    <a:pt x="1434" y="2837"/>
                    <a:pt x="1458" y="2764"/>
                    <a:pt x="1458" y="2716"/>
                  </a:cubicBezTo>
                  <a:cubicBezTo>
                    <a:pt x="1458" y="2691"/>
                    <a:pt x="1458" y="2667"/>
                    <a:pt x="1434" y="2667"/>
                  </a:cubicBezTo>
                  <a:cubicBezTo>
                    <a:pt x="1420" y="2660"/>
                    <a:pt x="1410" y="2657"/>
                    <a:pt x="1402" y="2657"/>
                  </a:cubicBezTo>
                  <a:close/>
                  <a:moveTo>
                    <a:pt x="1288" y="3021"/>
                  </a:moveTo>
                  <a:cubicBezTo>
                    <a:pt x="1272" y="3021"/>
                    <a:pt x="1256" y="3031"/>
                    <a:pt x="1240" y="3031"/>
                  </a:cubicBezTo>
                  <a:lnTo>
                    <a:pt x="1167" y="3201"/>
                  </a:lnTo>
                  <a:cubicBezTo>
                    <a:pt x="1143" y="3226"/>
                    <a:pt x="1167" y="3250"/>
                    <a:pt x="1191" y="3274"/>
                  </a:cubicBezTo>
                  <a:cubicBezTo>
                    <a:pt x="1215" y="3274"/>
                    <a:pt x="1240" y="3274"/>
                    <a:pt x="1240" y="3250"/>
                  </a:cubicBezTo>
                  <a:cubicBezTo>
                    <a:pt x="1264" y="3201"/>
                    <a:pt x="1313" y="3153"/>
                    <a:pt x="1337" y="3080"/>
                  </a:cubicBezTo>
                  <a:cubicBezTo>
                    <a:pt x="1337" y="3056"/>
                    <a:pt x="1337" y="3031"/>
                    <a:pt x="1313" y="3031"/>
                  </a:cubicBezTo>
                  <a:cubicBezTo>
                    <a:pt x="1305" y="3023"/>
                    <a:pt x="1296" y="3021"/>
                    <a:pt x="1288" y="3021"/>
                  </a:cubicBezTo>
                  <a:close/>
                  <a:moveTo>
                    <a:pt x="1124" y="3351"/>
                  </a:moveTo>
                  <a:cubicBezTo>
                    <a:pt x="1112" y="3351"/>
                    <a:pt x="1101" y="3357"/>
                    <a:pt x="1094" y="3371"/>
                  </a:cubicBezTo>
                  <a:cubicBezTo>
                    <a:pt x="1045" y="3444"/>
                    <a:pt x="1021" y="3493"/>
                    <a:pt x="997" y="3542"/>
                  </a:cubicBezTo>
                  <a:cubicBezTo>
                    <a:pt x="973" y="3542"/>
                    <a:pt x="973" y="3566"/>
                    <a:pt x="997" y="3590"/>
                  </a:cubicBezTo>
                  <a:lnTo>
                    <a:pt x="1070" y="3590"/>
                  </a:lnTo>
                  <a:cubicBezTo>
                    <a:pt x="1094" y="3542"/>
                    <a:pt x="1143" y="3493"/>
                    <a:pt x="1167" y="3420"/>
                  </a:cubicBezTo>
                  <a:cubicBezTo>
                    <a:pt x="1184" y="3386"/>
                    <a:pt x="1153" y="3351"/>
                    <a:pt x="1124" y="3351"/>
                  </a:cubicBezTo>
                  <a:close/>
                  <a:moveTo>
                    <a:pt x="705" y="3566"/>
                  </a:moveTo>
                  <a:cubicBezTo>
                    <a:pt x="632" y="3566"/>
                    <a:pt x="560" y="3590"/>
                    <a:pt x="511" y="3639"/>
                  </a:cubicBezTo>
                  <a:cubicBezTo>
                    <a:pt x="487" y="3639"/>
                    <a:pt x="487" y="3687"/>
                    <a:pt x="511" y="3687"/>
                  </a:cubicBezTo>
                  <a:cubicBezTo>
                    <a:pt x="511" y="3699"/>
                    <a:pt x="511" y="3705"/>
                    <a:pt x="514" y="3705"/>
                  </a:cubicBezTo>
                  <a:cubicBezTo>
                    <a:pt x="517" y="3705"/>
                    <a:pt x="523" y="3699"/>
                    <a:pt x="535" y="3687"/>
                  </a:cubicBezTo>
                  <a:cubicBezTo>
                    <a:pt x="535" y="3687"/>
                    <a:pt x="535" y="3712"/>
                    <a:pt x="560" y="3712"/>
                  </a:cubicBezTo>
                  <a:cubicBezTo>
                    <a:pt x="608" y="3663"/>
                    <a:pt x="657" y="3663"/>
                    <a:pt x="705" y="3663"/>
                  </a:cubicBezTo>
                  <a:cubicBezTo>
                    <a:pt x="730" y="3663"/>
                    <a:pt x="754" y="3639"/>
                    <a:pt x="754" y="3614"/>
                  </a:cubicBezTo>
                  <a:cubicBezTo>
                    <a:pt x="754" y="3590"/>
                    <a:pt x="730" y="3566"/>
                    <a:pt x="705" y="3566"/>
                  </a:cubicBezTo>
                  <a:close/>
                  <a:moveTo>
                    <a:pt x="900" y="3590"/>
                  </a:moveTo>
                  <a:cubicBezTo>
                    <a:pt x="875" y="3590"/>
                    <a:pt x="851" y="3614"/>
                    <a:pt x="851" y="3639"/>
                  </a:cubicBezTo>
                  <a:cubicBezTo>
                    <a:pt x="827" y="3639"/>
                    <a:pt x="851" y="3663"/>
                    <a:pt x="851" y="3687"/>
                  </a:cubicBezTo>
                  <a:cubicBezTo>
                    <a:pt x="827" y="3736"/>
                    <a:pt x="778" y="3760"/>
                    <a:pt x="730" y="3809"/>
                  </a:cubicBezTo>
                  <a:cubicBezTo>
                    <a:pt x="730" y="3833"/>
                    <a:pt x="730" y="3857"/>
                    <a:pt x="730" y="3882"/>
                  </a:cubicBezTo>
                  <a:lnTo>
                    <a:pt x="803" y="3882"/>
                  </a:lnTo>
                  <a:cubicBezTo>
                    <a:pt x="851" y="3833"/>
                    <a:pt x="900" y="3784"/>
                    <a:pt x="948" y="3736"/>
                  </a:cubicBezTo>
                  <a:cubicBezTo>
                    <a:pt x="948" y="3736"/>
                    <a:pt x="948" y="3712"/>
                    <a:pt x="948" y="3712"/>
                  </a:cubicBezTo>
                  <a:cubicBezTo>
                    <a:pt x="973" y="3712"/>
                    <a:pt x="1021" y="3736"/>
                    <a:pt x="1045" y="3736"/>
                  </a:cubicBezTo>
                  <a:cubicBezTo>
                    <a:pt x="1053" y="3743"/>
                    <a:pt x="1060" y="3746"/>
                    <a:pt x="1067" y="3746"/>
                  </a:cubicBezTo>
                  <a:cubicBezTo>
                    <a:pt x="1084" y="3746"/>
                    <a:pt x="1101" y="3729"/>
                    <a:pt x="1118" y="3712"/>
                  </a:cubicBezTo>
                  <a:cubicBezTo>
                    <a:pt x="1118" y="3712"/>
                    <a:pt x="1118" y="3663"/>
                    <a:pt x="1094" y="3663"/>
                  </a:cubicBezTo>
                  <a:cubicBezTo>
                    <a:pt x="1021" y="3639"/>
                    <a:pt x="973" y="3614"/>
                    <a:pt x="900" y="3590"/>
                  </a:cubicBezTo>
                  <a:close/>
                  <a:moveTo>
                    <a:pt x="1231" y="3742"/>
                  </a:moveTo>
                  <a:cubicBezTo>
                    <a:pt x="1222" y="3742"/>
                    <a:pt x="1215" y="3748"/>
                    <a:pt x="1215" y="3760"/>
                  </a:cubicBezTo>
                  <a:cubicBezTo>
                    <a:pt x="1191" y="3784"/>
                    <a:pt x="1191" y="3809"/>
                    <a:pt x="1215" y="3833"/>
                  </a:cubicBezTo>
                  <a:cubicBezTo>
                    <a:pt x="1264" y="3857"/>
                    <a:pt x="1313" y="3882"/>
                    <a:pt x="1361" y="3930"/>
                  </a:cubicBezTo>
                  <a:lnTo>
                    <a:pt x="1386" y="3930"/>
                  </a:lnTo>
                  <a:cubicBezTo>
                    <a:pt x="1386" y="3930"/>
                    <a:pt x="1396" y="3941"/>
                    <a:pt x="1411" y="3941"/>
                  </a:cubicBezTo>
                  <a:cubicBezTo>
                    <a:pt x="1418" y="3941"/>
                    <a:pt x="1426" y="3938"/>
                    <a:pt x="1434" y="3930"/>
                  </a:cubicBezTo>
                  <a:cubicBezTo>
                    <a:pt x="1434" y="3930"/>
                    <a:pt x="1434" y="3882"/>
                    <a:pt x="1434" y="3882"/>
                  </a:cubicBezTo>
                  <a:cubicBezTo>
                    <a:pt x="1386" y="3833"/>
                    <a:pt x="1313" y="3784"/>
                    <a:pt x="1264" y="3760"/>
                  </a:cubicBezTo>
                  <a:cubicBezTo>
                    <a:pt x="1252" y="3748"/>
                    <a:pt x="1240" y="3742"/>
                    <a:pt x="1231" y="3742"/>
                  </a:cubicBezTo>
                  <a:close/>
                  <a:moveTo>
                    <a:pt x="462" y="3784"/>
                  </a:moveTo>
                  <a:cubicBezTo>
                    <a:pt x="438" y="3784"/>
                    <a:pt x="414" y="3809"/>
                    <a:pt x="438" y="3833"/>
                  </a:cubicBezTo>
                  <a:cubicBezTo>
                    <a:pt x="438" y="3906"/>
                    <a:pt x="487" y="3979"/>
                    <a:pt x="584" y="3979"/>
                  </a:cubicBezTo>
                  <a:lnTo>
                    <a:pt x="608" y="3979"/>
                  </a:lnTo>
                  <a:cubicBezTo>
                    <a:pt x="632" y="3979"/>
                    <a:pt x="657" y="3954"/>
                    <a:pt x="657" y="3906"/>
                  </a:cubicBezTo>
                  <a:cubicBezTo>
                    <a:pt x="632" y="3882"/>
                    <a:pt x="608" y="3882"/>
                    <a:pt x="584" y="3882"/>
                  </a:cubicBezTo>
                  <a:cubicBezTo>
                    <a:pt x="560" y="3882"/>
                    <a:pt x="511" y="3882"/>
                    <a:pt x="511" y="3809"/>
                  </a:cubicBezTo>
                  <a:cubicBezTo>
                    <a:pt x="511" y="3784"/>
                    <a:pt x="487" y="3784"/>
                    <a:pt x="462" y="3784"/>
                  </a:cubicBezTo>
                  <a:close/>
                  <a:moveTo>
                    <a:pt x="1520" y="3963"/>
                  </a:moveTo>
                  <a:cubicBezTo>
                    <a:pt x="1480" y="3963"/>
                    <a:pt x="1445" y="4014"/>
                    <a:pt x="1483" y="4052"/>
                  </a:cubicBezTo>
                  <a:cubicBezTo>
                    <a:pt x="1507" y="4100"/>
                    <a:pt x="1556" y="4149"/>
                    <a:pt x="1580" y="4197"/>
                  </a:cubicBezTo>
                  <a:cubicBezTo>
                    <a:pt x="1604" y="4197"/>
                    <a:pt x="1604" y="4222"/>
                    <a:pt x="1628" y="4222"/>
                  </a:cubicBezTo>
                  <a:lnTo>
                    <a:pt x="1628" y="4197"/>
                  </a:lnTo>
                  <a:lnTo>
                    <a:pt x="1653" y="4197"/>
                  </a:lnTo>
                  <a:cubicBezTo>
                    <a:pt x="1677" y="4197"/>
                    <a:pt x="1677" y="4173"/>
                    <a:pt x="1677" y="4149"/>
                  </a:cubicBezTo>
                  <a:cubicBezTo>
                    <a:pt x="1628" y="4100"/>
                    <a:pt x="1604" y="4027"/>
                    <a:pt x="1556" y="3979"/>
                  </a:cubicBezTo>
                  <a:cubicBezTo>
                    <a:pt x="1544" y="3967"/>
                    <a:pt x="1532" y="3963"/>
                    <a:pt x="1520" y="3963"/>
                  </a:cubicBezTo>
                  <a:close/>
                  <a:moveTo>
                    <a:pt x="1722" y="4285"/>
                  </a:moveTo>
                  <a:cubicBezTo>
                    <a:pt x="1716" y="4285"/>
                    <a:pt x="1708" y="4287"/>
                    <a:pt x="1701" y="4295"/>
                  </a:cubicBezTo>
                  <a:cubicBezTo>
                    <a:pt x="1677" y="4295"/>
                    <a:pt x="1653" y="4319"/>
                    <a:pt x="1677" y="4343"/>
                  </a:cubicBezTo>
                  <a:cubicBezTo>
                    <a:pt x="1701" y="4416"/>
                    <a:pt x="1726" y="4465"/>
                    <a:pt x="1726" y="4513"/>
                  </a:cubicBezTo>
                  <a:cubicBezTo>
                    <a:pt x="1726" y="4537"/>
                    <a:pt x="1750" y="4562"/>
                    <a:pt x="1774" y="4562"/>
                  </a:cubicBezTo>
                  <a:cubicBezTo>
                    <a:pt x="1799" y="4562"/>
                    <a:pt x="1823" y="4513"/>
                    <a:pt x="1823" y="4489"/>
                  </a:cubicBezTo>
                  <a:cubicBezTo>
                    <a:pt x="1799" y="4440"/>
                    <a:pt x="1774" y="4367"/>
                    <a:pt x="1750" y="4319"/>
                  </a:cubicBezTo>
                  <a:cubicBezTo>
                    <a:pt x="1750" y="4302"/>
                    <a:pt x="1738" y="4285"/>
                    <a:pt x="1722" y="4285"/>
                  </a:cubicBezTo>
                  <a:close/>
                  <a:moveTo>
                    <a:pt x="1799" y="4635"/>
                  </a:moveTo>
                  <a:cubicBezTo>
                    <a:pt x="1774" y="4659"/>
                    <a:pt x="1750" y="4683"/>
                    <a:pt x="1750" y="4708"/>
                  </a:cubicBezTo>
                  <a:lnTo>
                    <a:pt x="1750" y="4780"/>
                  </a:lnTo>
                  <a:lnTo>
                    <a:pt x="1750" y="4878"/>
                  </a:lnTo>
                  <a:cubicBezTo>
                    <a:pt x="1750" y="4902"/>
                    <a:pt x="1774" y="4926"/>
                    <a:pt x="1799" y="4926"/>
                  </a:cubicBezTo>
                  <a:cubicBezTo>
                    <a:pt x="1823" y="4926"/>
                    <a:pt x="1847" y="4902"/>
                    <a:pt x="1847" y="4878"/>
                  </a:cubicBezTo>
                  <a:lnTo>
                    <a:pt x="1847" y="4780"/>
                  </a:lnTo>
                  <a:lnTo>
                    <a:pt x="1847" y="4683"/>
                  </a:lnTo>
                  <a:cubicBezTo>
                    <a:pt x="1847" y="4659"/>
                    <a:pt x="1823" y="4635"/>
                    <a:pt x="1799" y="4635"/>
                  </a:cubicBezTo>
                  <a:close/>
                  <a:moveTo>
                    <a:pt x="1799" y="5023"/>
                  </a:moveTo>
                  <a:cubicBezTo>
                    <a:pt x="1774" y="5023"/>
                    <a:pt x="1750" y="5023"/>
                    <a:pt x="1750" y="5048"/>
                  </a:cubicBezTo>
                  <a:cubicBezTo>
                    <a:pt x="1726" y="5096"/>
                    <a:pt x="1726" y="5145"/>
                    <a:pt x="1726" y="5169"/>
                  </a:cubicBezTo>
                  <a:cubicBezTo>
                    <a:pt x="1701" y="5193"/>
                    <a:pt x="1726" y="5218"/>
                    <a:pt x="1750" y="5242"/>
                  </a:cubicBezTo>
                  <a:cubicBezTo>
                    <a:pt x="1774" y="5242"/>
                    <a:pt x="1799" y="5218"/>
                    <a:pt x="1799" y="5193"/>
                  </a:cubicBezTo>
                  <a:cubicBezTo>
                    <a:pt x="1823" y="5169"/>
                    <a:pt x="1823" y="5121"/>
                    <a:pt x="1823" y="5072"/>
                  </a:cubicBezTo>
                  <a:cubicBezTo>
                    <a:pt x="1847" y="5048"/>
                    <a:pt x="1823" y="5023"/>
                    <a:pt x="1799" y="50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296" name="Google Shape;296;p8"/>
          <p:cNvSpPr txBox="1">
            <a:spLocks noGrp="1"/>
          </p:cNvSpPr>
          <p:nvPr>
            <p:ph type="title"/>
          </p:nvPr>
        </p:nvSpPr>
        <p:spPr>
          <a:xfrm>
            <a:off x="2372200" y="1390433"/>
            <a:ext cx="7447600" cy="42404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800"/>
              <a:buNone/>
              <a:defRPr sz="13333"/>
            </a:lvl1pPr>
            <a:lvl2pPr lvl="1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 b="0"/>
            </a:lvl2pPr>
            <a:lvl3pPr lvl="2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 b="0"/>
            </a:lvl3pPr>
            <a:lvl4pPr lvl="3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 b="0"/>
            </a:lvl4pPr>
            <a:lvl5pPr lvl="4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 b="0"/>
            </a:lvl5pPr>
            <a:lvl6pPr lvl="5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 b="0"/>
            </a:lvl6pPr>
            <a:lvl7pPr lvl="6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 b="0"/>
            </a:lvl7pPr>
            <a:lvl8pPr lvl="7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 b="0"/>
            </a:lvl8pPr>
            <a:lvl9pPr lvl="8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 b="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947370668"/>
      </p:ext>
    </p:extLst>
  </p:cSld>
  <p:clrMapOvr>
    <a:masterClrMapping/>
  </p:clrMapOvr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3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oogle Shape;359;p9"/>
          <p:cNvGrpSpPr>
            <a:grpSpLocks/>
          </p:cNvGrpSpPr>
          <p:nvPr/>
        </p:nvGrpSpPr>
        <p:grpSpPr bwMode="auto">
          <a:xfrm>
            <a:off x="-484188" y="144463"/>
            <a:ext cx="2681288" cy="1708150"/>
            <a:chOff x="7239867" y="1514545"/>
            <a:chExt cx="2525833" cy="1610805"/>
          </a:xfrm>
        </p:grpSpPr>
        <p:grpSp>
          <p:nvGrpSpPr>
            <p:cNvPr id="5" name="Google Shape;360;p9"/>
            <p:cNvGrpSpPr>
              <a:grpSpLocks/>
            </p:cNvGrpSpPr>
            <p:nvPr/>
          </p:nvGrpSpPr>
          <p:grpSpPr bwMode="auto">
            <a:xfrm>
              <a:off x="7346663" y="1514545"/>
              <a:ext cx="2419037" cy="1551678"/>
              <a:chOff x="7410211" y="1555302"/>
              <a:chExt cx="2355440" cy="1510884"/>
            </a:xfrm>
          </p:grpSpPr>
          <p:grpSp>
            <p:nvGrpSpPr>
              <p:cNvPr id="7" name="Google Shape;361;p9"/>
              <p:cNvGrpSpPr>
                <a:grpSpLocks/>
              </p:cNvGrpSpPr>
              <p:nvPr/>
            </p:nvGrpSpPr>
            <p:grpSpPr bwMode="auto">
              <a:xfrm>
                <a:off x="7410211" y="1555302"/>
                <a:ext cx="2355440" cy="1510884"/>
                <a:chOff x="761258" y="2062480"/>
                <a:chExt cx="1646470" cy="1056119"/>
              </a:xfrm>
            </p:grpSpPr>
            <p:sp>
              <p:nvSpPr>
                <p:cNvPr id="10" name="Google Shape;362;p9"/>
                <p:cNvSpPr/>
                <p:nvPr/>
              </p:nvSpPr>
              <p:spPr>
                <a:xfrm rot="-1481318">
                  <a:off x="1086551" y="2126672"/>
                  <a:ext cx="430553" cy="557352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" name="Google Shape;363;p9"/>
                <p:cNvSpPr/>
                <p:nvPr/>
              </p:nvSpPr>
              <p:spPr>
                <a:xfrm>
                  <a:off x="1415319" y="2201054"/>
                  <a:ext cx="557785" cy="493159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" name="Google Shape;364;p9"/>
                <p:cNvSpPr/>
                <p:nvPr/>
              </p:nvSpPr>
              <p:spPr>
                <a:xfrm>
                  <a:off x="760837" y="2379365"/>
                  <a:ext cx="492642" cy="493159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3" name="Google Shape;365;p9"/>
                <p:cNvSpPr/>
                <p:nvPr/>
              </p:nvSpPr>
              <p:spPr>
                <a:xfrm>
                  <a:off x="899266" y="2606586"/>
                  <a:ext cx="469232" cy="46972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4" name="Google Shape;366;p9"/>
                <p:cNvSpPr/>
                <p:nvPr/>
              </p:nvSpPr>
              <p:spPr>
                <a:xfrm>
                  <a:off x="1250426" y="2594358"/>
                  <a:ext cx="492642" cy="493159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5" name="Google Shape;367;p9"/>
                <p:cNvSpPr/>
                <p:nvPr/>
              </p:nvSpPr>
              <p:spPr>
                <a:xfrm rot="-2967336">
                  <a:off x="1706608" y="2475912"/>
                  <a:ext cx="622562" cy="492642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8" name="Google Shape;368;p9"/>
              <p:cNvSpPr/>
              <p:nvPr/>
            </p:nvSpPr>
            <p:spPr>
              <a:xfrm>
                <a:off x="7932366" y="2119421"/>
                <a:ext cx="704774" cy="705514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" name="Google Shape;369;p9"/>
              <p:cNvSpPr/>
              <p:nvPr/>
            </p:nvSpPr>
            <p:spPr>
              <a:xfrm>
                <a:off x="8386683" y="2119421"/>
                <a:ext cx="704774" cy="705514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6" name="Google Shape;370;p9"/>
            <p:cNvSpPr/>
            <p:nvPr/>
          </p:nvSpPr>
          <p:spPr>
            <a:xfrm>
              <a:off x="7239867" y="1791495"/>
              <a:ext cx="2256650" cy="1333855"/>
            </a:xfrm>
            <a:custGeom>
              <a:avLst/>
              <a:gdLst/>
              <a:ahLst/>
              <a:cxnLst/>
              <a:rect l="l" t="t" r="r" b="b"/>
              <a:pathLst>
                <a:path w="4957" h="2929" extrusionOk="0">
                  <a:moveTo>
                    <a:pt x="1215" y="718"/>
                  </a:moveTo>
                  <a:cubicBezTo>
                    <a:pt x="1312" y="743"/>
                    <a:pt x="1337" y="767"/>
                    <a:pt x="1361" y="815"/>
                  </a:cubicBezTo>
                  <a:cubicBezTo>
                    <a:pt x="1361" y="840"/>
                    <a:pt x="1312" y="888"/>
                    <a:pt x="1288" y="913"/>
                  </a:cubicBezTo>
                  <a:cubicBezTo>
                    <a:pt x="1264" y="913"/>
                    <a:pt x="1264" y="937"/>
                    <a:pt x="1215" y="937"/>
                  </a:cubicBezTo>
                  <a:cubicBezTo>
                    <a:pt x="1215" y="864"/>
                    <a:pt x="1215" y="815"/>
                    <a:pt x="1215" y="743"/>
                  </a:cubicBezTo>
                  <a:lnTo>
                    <a:pt x="1215" y="718"/>
                  </a:lnTo>
                  <a:close/>
                  <a:moveTo>
                    <a:pt x="2527" y="475"/>
                  </a:moveTo>
                  <a:cubicBezTo>
                    <a:pt x="2624" y="597"/>
                    <a:pt x="2673" y="767"/>
                    <a:pt x="2624" y="937"/>
                  </a:cubicBezTo>
                  <a:cubicBezTo>
                    <a:pt x="2601" y="983"/>
                    <a:pt x="2567" y="1007"/>
                    <a:pt x="2530" y="1007"/>
                  </a:cubicBezTo>
                  <a:cubicBezTo>
                    <a:pt x="2489" y="1007"/>
                    <a:pt x="2444" y="977"/>
                    <a:pt x="2405" y="913"/>
                  </a:cubicBezTo>
                  <a:cubicBezTo>
                    <a:pt x="2333" y="767"/>
                    <a:pt x="2381" y="573"/>
                    <a:pt x="2527" y="475"/>
                  </a:cubicBezTo>
                  <a:close/>
                  <a:moveTo>
                    <a:pt x="3984" y="1010"/>
                  </a:moveTo>
                  <a:lnTo>
                    <a:pt x="3984" y="1010"/>
                  </a:lnTo>
                  <a:cubicBezTo>
                    <a:pt x="4009" y="1107"/>
                    <a:pt x="3984" y="1228"/>
                    <a:pt x="3936" y="1326"/>
                  </a:cubicBezTo>
                  <a:cubicBezTo>
                    <a:pt x="3912" y="1350"/>
                    <a:pt x="3912" y="1350"/>
                    <a:pt x="3887" y="1350"/>
                  </a:cubicBezTo>
                  <a:cubicBezTo>
                    <a:pt x="3863" y="1350"/>
                    <a:pt x="3839" y="1326"/>
                    <a:pt x="3814" y="1326"/>
                  </a:cubicBezTo>
                  <a:cubicBezTo>
                    <a:pt x="3766" y="1277"/>
                    <a:pt x="3766" y="1277"/>
                    <a:pt x="3766" y="1204"/>
                  </a:cubicBezTo>
                  <a:cubicBezTo>
                    <a:pt x="3790" y="1131"/>
                    <a:pt x="3863" y="1058"/>
                    <a:pt x="3984" y="1010"/>
                  </a:cubicBezTo>
                  <a:close/>
                  <a:moveTo>
                    <a:pt x="1045" y="1860"/>
                  </a:moveTo>
                  <a:cubicBezTo>
                    <a:pt x="948" y="1957"/>
                    <a:pt x="851" y="2030"/>
                    <a:pt x="754" y="2079"/>
                  </a:cubicBezTo>
                  <a:cubicBezTo>
                    <a:pt x="778" y="1982"/>
                    <a:pt x="875" y="1909"/>
                    <a:pt x="972" y="1860"/>
                  </a:cubicBezTo>
                  <a:close/>
                  <a:moveTo>
                    <a:pt x="3159" y="1957"/>
                  </a:moveTo>
                  <a:cubicBezTo>
                    <a:pt x="3159" y="1957"/>
                    <a:pt x="3183" y="1957"/>
                    <a:pt x="3231" y="2006"/>
                  </a:cubicBezTo>
                  <a:cubicBezTo>
                    <a:pt x="3280" y="2054"/>
                    <a:pt x="3304" y="2152"/>
                    <a:pt x="3280" y="2224"/>
                  </a:cubicBezTo>
                  <a:cubicBezTo>
                    <a:pt x="3159" y="2127"/>
                    <a:pt x="3159" y="2006"/>
                    <a:pt x="3159" y="1957"/>
                  </a:cubicBezTo>
                  <a:close/>
                  <a:moveTo>
                    <a:pt x="1701" y="2030"/>
                  </a:moveTo>
                  <a:cubicBezTo>
                    <a:pt x="1750" y="2054"/>
                    <a:pt x="1798" y="2079"/>
                    <a:pt x="1822" y="2127"/>
                  </a:cubicBezTo>
                  <a:cubicBezTo>
                    <a:pt x="1847" y="2249"/>
                    <a:pt x="1822" y="2346"/>
                    <a:pt x="1774" y="2443"/>
                  </a:cubicBezTo>
                  <a:cubicBezTo>
                    <a:pt x="1677" y="2346"/>
                    <a:pt x="1628" y="2200"/>
                    <a:pt x="1652" y="2054"/>
                  </a:cubicBezTo>
                  <a:cubicBezTo>
                    <a:pt x="1652" y="2030"/>
                    <a:pt x="1677" y="2030"/>
                    <a:pt x="1677" y="2030"/>
                  </a:cubicBezTo>
                  <a:close/>
                  <a:moveTo>
                    <a:pt x="1688" y="116"/>
                  </a:moveTo>
                  <a:cubicBezTo>
                    <a:pt x="1796" y="116"/>
                    <a:pt x="1923" y="140"/>
                    <a:pt x="2065" y="184"/>
                  </a:cubicBezTo>
                  <a:cubicBezTo>
                    <a:pt x="2211" y="232"/>
                    <a:pt x="2333" y="305"/>
                    <a:pt x="2454" y="427"/>
                  </a:cubicBezTo>
                  <a:cubicBezTo>
                    <a:pt x="2284" y="548"/>
                    <a:pt x="2235" y="791"/>
                    <a:pt x="2333" y="961"/>
                  </a:cubicBezTo>
                  <a:cubicBezTo>
                    <a:pt x="2430" y="1083"/>
                    <a:pt x="2503" y="1131"/>
                    <a:pt x="2551" y="1131"/>
                  </a:cubicBezTo>
                  <a:cubicBezTo>
                    <a:pt x="2648" y="1107"/>
                    <a:pt x="2721" y="1058"/>
                    <a:pt x="2746" y="986"/>
                  </a:cubicBezTo>
                  <a:cubicBezTo>
                    <a:pt x="2794" y="791"/>
                    <a:pt x="2746" y="573"/>
                    <a:pt x="2624" y="427"/>
                  </a:cubicBezTo>
                  <a:cubicBezTo>
                    <a:pt x="2818" y="305"/>
                    <a:pt x="3061" y="232"/>
                    <a:pt x="3304" y="232"/>
                  </a:cubicBezTo>
                  <a:lnTo>
                    <a:pt x="3450" y="232"/>
                  </a:lnTo>
                  <a:cubicBezTo>
                    <a:pt x="3742" y="330"/>
                    <a:pt x="3960" y="597"/>
                    <a:pt x="3984" y="888"/>
                  </a:cubicBezTo>
                  <a:cubicBezTo>
                    <a:pt x="3839" y="937"/>
                    <a:pt x="3717" y="1034"/>
                    <a:pt x="3693" y="1180"/>
                  </a:cubicBezTo>
                  <a:cubicBezTo>
                    <a:pt x="3669" y="1277"/>
                    <a:pt x="3693" y="1350"/>
                    <a:pt x="3766" y="1423"/>
                  </a:cubicBezTo>
                  <a:cubicBezTo>
                    <a:pt x="3802" y="1459"/>
                    <a:pt x="3845" y="1477"/>
                    <a:pt x="3887" y="1477"/>
                  </a:cubicBezTo>
                  <a:cubicBezTo>
                    <a:pt x="3930" y="1477"/>
                    <a:pt x="3972" y="1459"/>
                    <a:pt x="4009" y="1423"/>
                  </a:cubicBezTo>
                  <a:cubicBezTo>
                    <a:pt x="4082" y="1277"/>
                    <a:pt x="4106" y="1131"/>
                    <a:pt x="4082" y="986"/>
                  </a:cubicBezTo>
                  <a:cubicBezTo>
                    <a:pt x="4130" y="986"/>
                    <a:pt x="4203" y="961"/>
                    <a:pt x="4252" y="961"/>
                  </a:cubicBezTo>
                  <a:cubicBezTo>
                    <a:pt x="4470" y="961"/>
                    <a:pt x="4640" y="1083"/>
                    <a:pt x="4738" y="1277"/>
                  </a:cubicBezTo>
                  <a:cubicBezTo>
                    <a:pt x="4835" y="1544"/>
                    <a:pt x="4810" y="1836"/>
                    <a:pt x="4665" y="2079"/>
                  </a:cubicBezTo>
                  <a:cubicBezTo>
                    <a:pt x="4483" y="2341"/>
                    <a:pt x="4201" y="2486"/>
                    <a:pt x="3902" y="2486"/>
                  </a:cubicBezTo>
                  <a:cubicBezTo>
                    <a:pt x="3841" y="2486"/>
                    <a:pt x="3779" y="2480"/>
                    <a:pt x="3717" y="2467"/>
                  </a:cubicBezTo>
                  <a:cubicBezTo>
                    <a:pt x="3572" y="2443"/>
                    <a:pt x="3450" y="2370"/>
                    <a:pt x="3353" y="2297"/>
                  </a:cubicBezTo>
                  <a:cubicBezTo>
                    <a:pt x="3401" y="2176"/>
                    <a:pt x="3377" y="2030"/>
                    <a:pt x="3304" y="1933"/>
                  </a:cubicBezTo>
                  <a:cubicBezTo>
                    <a:pt x="3244" y="1884"/>
                    <a:pt x="3189" y="1860"/>
                    <a:pt x="3143" y="1860"/>
                  </a:cubicBezTo>
                  <a:cubicBezTo>
                    <a:pt x="3098" y="1860"/>
                    <a:pt x="3061" y="1884"/>
                    <a:pt x="3037" y="1933"/>
                  </a:cubicBezTo>
                  <a:cubicBezTo>
                    <a:pt x="3037" y="2103"/>
                    <a:pt x="3086" y="2249"/>
                    <a:pt x="3231" y="2322"/>
                  </a:cubicBezTo>
                  <a:cubicBezTo>
                    <a:pt x="3071" y="2620"/>
                    <a:pt x="2781" y="2809"/>
                    <a:pt x="2442" y="2809"/>
                  </a:cubicBezTo>
                  <a:cubicBezTo>
                    <a:pt x="2422" y="2809"/>
                    <a:pt x="2402" y="2809"/>
                    <a:pt x="2381" y="2807"/>
                  </a:cubicBezTo>
                  <a:cubicBezTo>
                    <a:pt x="2187" y="2807"/>
                    <a:pt x="1968" y="2686"/>
                    <a:pt x="1847" y="2516"/>
                  </a:cubicBezTo>
                  <a:cubicBezTo>
                    <a:pt x="1920" y="2394"/>
                    <a:pt x="1968" y="2249"/>
                    <a:pt x="1920" y="2103"/>
                  </a:cubicBezTo>
                  <a:cubicBezTo>
                    <a:pt x="1895" y="2030"/>
                    <a:pt x="1822" y="1957"/>
                    <a:pt x="1725" y="1933"/>
                  </a:cubicBezTo>
                  <a:cubicBezTo>
                    <a:pt x="1712" y="1928"/>
                    <a:pt x="1699" y="1926"/>
                    <a:pt x="1685" y="1926"/>
                  </a:cubicBezTo>
                  <a:cubicBezTo>
                    <a:pt x="1627" y="1926"/>
                    <a:pt x="1575" y="1966"/>
                    <a:pt x="1555" y="2006"/>
                  </a:cubicBezTo>
                  <a:cubicBezTo>
                    <a:pt x="1531" y="2200"/>
                    <a:pt x="1580" y="2394"/>
                    <a:pt x="1725" y="2540"/>
                  </a:cubicBezTo>
                  <a:cubicBezTo>
                    <a:pt x="1604" y="2662"/>
                    <a:pt x="1434" y="2735"/>
                    <a:pt x="1264" y="2759"/>
                  </a:cubicBezTo>
                  <a:lnTo>
                    <a:pt x="1191" y="2759"/>
                  </a:lnTo>
                  <a:cubicBezTo>
                    <a:pt x="1045" y="2759"/>
                    <a:pt x="924" y="2686"/>
                    <a:pt x="826" y="2589"/>
                  </a:cubicBezTo>
                  <a:cubicBezTo>
                    <a:pt x="729" y="2467"/>
                    <a:pt x="705" y="2346"/>
                    <a:pt x="729" y="2224"/>
                  </a:cubicBezTo>
                  <a:cubicBezTo>
                    <a:pt x="924" y="2152"/>
                    <a:pt x="1167" y="1957"/>
                    <a:pt x="1142" y="1836"/>
                  </a:cubicBezTo>
                  <a:cubicBezTo>
                    <a:pt x="1142" y="1801"/>
                    <a:pt x="1118" y="1767"/>
                    <a:pt x="1052" y="1767"/>
                  </a:cubicBezTo>
                  <a:cubicBezTo>
                    <a:pt x="1025" y="1767"/>
                    <a:pt x="991" y="1773"/>
                    <a:pt x="948" y="1787"/>
                  </a:cubicBezTo>
                  <a:cubicBezTo>
                    <a:pt x="802" y="1836"/>
                    <a:pt x="681" y="1982"/>
                    <a:pt x="656" y="2152"/>
                  </a:cubicBezTo>
                  <a:cubicBezTo>
                    <a:pt x="638" y="2154"/>
                    <a:pt x="621" y="2155"/>
                    <a:pt x="603" y="2155"/>
                  </a:cubicBezTo>
                  <a:cubicBezTo>
                    <a:pt x="414" y="2155"/>
                    <a:pt x="286" y="2032"/>
                    <a:pt x="219" y="1787"/>
                  </a:cubicBezTo>
                  <a:cubicBezTo>
                    <a:pt x="98" y="1520"/>
                    <a:pt x="122" y="1228"/>
                    <a:pt x="243" y="961"/>
                  </a:cubicBezTo>
                  <a:cubicBezTo>
                    <a:pt x="389" y="791"/>
                    <a:pt x="608" y="694"/>
                    <a:pt x="851" y="694"/>
                  </a:cubicBezTo>
                  <a:lnTo>
                    <a:pt x="1142" y="694"/>
                  </a:lnTo>
                  <a:lnTo>
                    <a:pt x="1142" y="743"/>
                  </a:lnTo>
                  <a:cubicBezTo>
                    <a:pt x="1118" y="840"/>
                    <a:pt x="1142" y="937"/>
                    <a:pt x="1191" y="1010"/>
                  </a:cubicBezTo>
                  <a:cubicBezTo>
                    <a:pt x="1204" y="1036"/>
                    <a:pt x="1232" y="1056"/>
                    <a:pt x="1271" y="1056"/>
                  </a:cubicBezTo>
                  <a:cubicBezTo>
                    <a:pt x="1302" y="1056"/>
                    <a:pt x="1341" y="1043"/>
                    <a:pt x="1385" y="1010"/>
                  </a:cubicBezTo>
                  <a:cubicBezTo>
                    <a:pt x="1482" y="913"/>
                    <a:pt x="1507" y="888"/>
                    <a:pt x="1482" y="791"/>
                  </a:cubicBezTo>
                  <a:cubicBezTo>
                    <a:pt x="1458" y="718"/>
                    <a:pt x="1385" y="645"/>
                    <a:pt x="1239" y="621"/>
                  </a:cubicBezTo>
                  <a:cubicBezTo>
                    <a:pt x="1239" y="475"/>
                    <a:pt x="1288" y="330"/>
                    <a:pt x="1385" y="232"/>
                  </a:cubicBezTo>
                  <a:cubicBezTo>
                    <a:pt x="1452" y="152"/>
                    <a:pt x="1556" y="116"/>
                    <a:pt x="1688" y="116"/>
                  </a:cubicBezTo>
                  <a:close/>
                  <a:moveTo>
                    <a:pt x="1650" y="1"/>
                  </a:moveTo>
                  <a:cubicBezTo>
                    <a:pt x="1501" y="1"/>
                    <a:pt x="1380" y="43"/>
                    <a:pt x="1288" y="135"/>
                  </a:cubicBezTo>
                  <a:cubicBezTo>
                    <a:pt x="1191" y="257"/>
                    <a:pt x="1118" y="427"/>
                    <a:pt x="1118" y="597"/>
                  </a:cubicBezTo>
                  <a:cubicBezTo>
                    <a:pt x="1069" y="585"/>
                    <a:pt x="1021" y="579"/>
                    <a:pt x="972" y="579"/>
                  </a:cubicBezTo>
                  <a:cubicBezTo>
                    <a:pt x="924" y="579"/>
                    <a:pt x="875" y="585"/>
                    <a:pt x="826" y="597"/>
                  </a:cubicBezTo>
                  <a:cubicBezTo>
                    <a:pt x="559" y="597"/>
                    <a:pt x="316" y="694"/>
                    <a:pt x="146" y="888"/>
                  </a:cubicBezTo>
                  <a:cubicBezTo>
                    <a:pt x="1" y="1180"/>
                    <a:pt x="1" y="1520"/>
                    <a:pt x="122" y="1811"/>
                  </a:cubicBezTo>
                  <a:cubicBezTo>
                    <a:pt x="219" y="2152"/>
                    <a:pt x="414" y="2224"/>
                    <a:pt x="559" y="2224"/>
                  </a:cubicBezTo>
                  <a:lnTo>
                    <a:pt x="608" y="2224"/>
                  </a:lnTo>
                  <a:cubicBezTo>
                    <a:pt x="608" y="2394"/>
                    <a:pt x="656" y="2540"/>
                    <a:pt x="754" y="2637"/>
                  </a:cubicBezTo>
                  <a:cubicBezTo>
                    <a:pt x="851" y="2783"/>
                    <a:pt x="1021" y="2856"/>
                    <a:pt x="1191" y="2856"/>
                  </a:cubicBezTo>
                  <a:lnTo>
                    <a:pt x="1264" y="2856"/>
                  </a:lnTo>
                  <a:cubicBezTo>
                    <a:pt x="1458" y="2832"/>
                    <a:pt x="1652" y="2759"/>
                    <a:pt x="1774" y="2613"/>
                  </a:cubicBezTo>
                  <a:cubicBezTo>
                    <a:pt x="1944" y="2783"/>
                    <a:pt x="2163" y="2905"/>
                    <a:pt x="2381" y="2929"/>
                  </a:cubicBezTo>
                  <a:lnTo>
                    <a:pt x="2430" y="2929"/>
                  </a:lnTo>
                  <a:cubicBezTo>
                    <a:pt x="2794" y="2905"/>
                    <a:pt x="3134" y="2710"/>
                    <a:pt x="3304" y="2394"/>
                  </a:cubicBezTo>
                  <a:cubicBezTo>
                    <a:pt x="3426" y="2467"/>
                    <a:pt x="3547" y="2516"/>
                    <a:pt x="3693" y="2540"/>
                  </a:cubicBezTo>
                  <a:cubicBezTo>
                    <a:pt x="3766" y="2559"/>
                    <a:pt x="3841" y="2567"/>
                    <a:pt x="3916" y="2567"/>
                  </a:cubicBezTo>
                  <a:cubicBezTo>
                    <a:pt x="4239" y="2567"/>
                    <a:pt x="4560" y="2403"/>
                    <a:pt x="4738" y="2127"/>
                  </a:cubicBezTo>
                  <a:cubicBezTo>
                    <a:pt x="4932" y="1860"/>
                    <a:pt x="4956" y="1496"/>
                    <a:pt x="4835" y="1204"/>
                  </a:cubicBezTo>
                  <a:cubicBezTo>
                    <a:pt x="4738" y="986"/>
                    <a:pt x="4495" y="840"/>
                    <a:pt x="4252" y="840"/>
                  </a:cubicBezTo>
                  <a:cubicBezTo>
                    <a:pt x="4203" y="840"/>
                    <a:pt x="4130" y="840"/>
                    <a:pt x="4057" y="864"/>
                  </a:cubicBezTo>
                  <a:cubicBezTo>
                    <a:pt x="4033" y="500"/>
                    <a:pt x="3790" y="232"/>
                    <a:pt x="3450" y="135"/>
                  </a:cubicBezTo>
                  <a:cubicBezTo>
                    <a:pt x="3426" y="123"/>
                    <a:pt x="3395" y="117"/>
                    <a:pt x="3365" y="117"/>
                  </a:cubicBezTo>
                  <a:cubicBezTo>
                    <a:pt x="3335" y="117"/>
                    <a:pt x="3304" y="123"/>
                    <a:pt x="3280" y="135"/>
                  </a:cubicBezTo>
                  <a:cubicBezTo>
                    <a:pt x="3013" y="135"/>
                    <a:pt x="2746" y="208"/>
                    <a:pt x="2527" y="330"/>
                  </a:cubicBezTo>
                  <a:cubicBezTo>
                    <a:pt x="2405" y="232"/>
                    <a:pt x="2235" y="135"/>
                    <a:pt x="2090" y="87"/>
                  </a:cubicBezTo>
                  <a:cubicBezTo>
                    <a:pt x="1923" y="31"/>
                    <a:pt x="1776" y="1"/>
                    <a:pt x="1650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6" name="Google Shape;371;p9"/>
          <p:cNvGrpSpPr>
            <a:grpSpLocks/>
          </p:cNvGrpSpPr>
          <p:nvPr/>
        </p:nvGrpSpPr>
        <p:grpSpPr bwMode="auto">
          <a:xfrm rot="19201229" flipH="1">
            <a:off x="10788650" y="5835650"/>
            <a:ext cx="1355725" cy="809625"/>
            <a:chOff x="1202177" y="4613417"/>
            <a:chExt cx="528376" cy="315757"/>
          </a:xfrm>
        </p:grpSpPr>
        <p:sp>
          <p:nvSpPr>
            <p:cNvPr id="17" name="Google Shape;372;p9"/>
            <p:cNvSpPr/>
            <p:nvPr/>
          </p:nvSpPr>
          <p:spPr>
            <a:xfrm>
              <a:off x="1564008" y="4670539"/>
              <a:ext cx="166432" cy="48292"/>
            </a:xfrm>
            <a:custGeom>
              <a:avLst/>
              <a:gdLst/>
              <a:ahLst/>
              <a:cxnLst/>
              <a:rect l="l" t="t" r="r" b="b"/>
              <a:pathLst>
                <a:path w="1507" h="438" extrusionOk="0">
                  <a:moveTo>
                    <a:pt x="1409" y="1"/>
                  </a:moveTo>
                  <a:lnTo>
                    <a:pt x="73" y="316"/>
                  </a:lnTo>
                  <a:cubicBezTo>
                    <a:pt x="25" y="316"/>
                    <a:pt x="0" y="341"/>
                    <a:pt x="25" y="389"/>
                  </a:cubicBezTo>
                  <a:cubicBezTo>
                    <a:pt x="25" y="414"/>
                    <a:pt x="49" y="438"/>
                    <a:pt x="73" y="438"/>
                  </a:cubicBezTo>
                  <a:lnTo>
                    <a:pt x="98" y="438"/>
                  </a:lnTo>
                  <a:lnTo>
                    <a:pt x="1434" y="122"/>
                  </a:lnTo>
                  <a:cubicBezTo>
                    <a:pt x="1506" y="122"/>
                    <a:pt x="1482" y="1"/>
                    <a:pt x="1409" y="1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" name="Google Shape;373;p9"/>
            <p:cNvSpPr/>
            <p:nvPr/>
          </p:nvSpPr>
          <p:spPr>
            <a:xfrm>
              <a:off x="1602708" y="4613121"/>
              <a:ext cx="60633" cy="176452"/>
            </a:xfrm>
            <a:custGeom>
              <a:avLst/>
              <a:gdLst/>
              <a:ahLst/>
              <a:cxnLst/>
              <a:rect l="l" t="t" r="r" b="b"/>
              <a:pathLst>
                <a:path w="550" h="1598" extrusionOk="0">
                  <a:moveTo>
                    <a:pt x="77" y="0"/>
                  </a:moveTo>
                  <a:cubicBezTo>
                    <a:pt x="39" y="0"/>
                    <a:pt x="0" y="32"/>
                    <a:pt x="15" y="91"/>
                  </a:cubicBezTo>
                  <a:lnTo>
                    <a:pt x="403" y="1573"/>
                  </a:lnTo>
                  <a:cubicBezTo>
                    <a:pt x="428" y="1597"/>
                    <a:pt x="452" y="1597"/>
                    <a:pt x="476" y="1597"/>
                  </a:cubicBezTo>
                  <a:lnTo>
                    <a:pt x="501" y="1597"/>
                  </a:lnTo>
                  <a:cubicBezTo>
                    <a:pt x="525" y="1597"/>
                    <a:pt x="549" y="1549"/>
                    <a:pt x="525" y="1525"/>
                  </a:cubicBezTo>
                  <a:lnTo>
                    <a:pt x="136" y="43"/>
                  </a:lnTo>
                  <a:cubicBezTo>
                    <a:pt x="127" y="14"/>
                    <a:pt x="102" y="0"/>
                    <a:pt x="77" y="0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" name="Google Shape;374;p9"/>
            <p:cNvSpPr/>
            <p:nvPr/>
          </p:nvSpPr>
          <p:spPr>
            <a:xfrm>
              <a:off x="1582760" y="4628034"/>
              <a:ext cx="105180" cy="138685"/>
            </a:xfrm>
            <a:custGeom>
              <a:avLst/>
              <a:gdLst/>
              <a:ahLst/>
              <a:cxnLst/>
              <a:rect l="l" t="t" r="r" b="b"/>
              <a:pathLst>
                <a:path w="948" h="1259" extrusionOk="0">
                  <a:moveTo>
                    <a:pt x="875" y="1"/>
                  </a:moveTo>
                  <a:cubicBezTo>
                    <a:pt x="857" y="1"/>
                    <a:pt x="838" y="7"/>
                    <a:pt x="826" y="19"/>
                  </a:cubicBezTo>
                  <a:lnTo>
                    <a:pt x="25" y="1161"/>
                  </a:lnTo>
                  <a:cubicBezTo>
                    <a:pt x="0" y="1185"/>
                    <a:pt x="0" y="1234"/>
                    <a:pt x="49" y="1258"/>
                  </a:cubicBezTo>
                  <a:lnTo>
                    <a:pt x="122" y="1258"/>
                  </a:lnTo>
                  <a:lnTo>
                    <a:pt x="924" y="92"/>
                  </a:lnTo>
                  <a:cubicBezTo>
                    <a:pt x="948" y="68"/>
                    <a:pt x="948" y="19"/>
                    <a:pt x="924" y="19"/>
                  </a:cubicBezTo>
                  <a:cubicBezTo>
                    <a:pt x="911" y="7"/>
                    <a:pt x="893" y="1"/>
                    <a:pt x="875" y="1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" name="Google Shape;375;p9"/>
            <p:cNvSpPr/>
            <p:nvPr/>
          </p:nvSpPr>
          <p:spPr>
            <a:xfrm>
              <a:off x="1549114" y="4644105"/>
              <a:ext cx="159626" cy="102776"/>
            </a:xfrm>
            <a:custGeom>
              <a:avLst/>
              <a:gdLst/>
              <a:ahLst/>
              <a:cxnLst/>
              <a:rect l="l" t="t" r="r" b="b"/>
              <a:pathLst>
                <a:path w="1451" h="928" extrusionOk="0">
                  <a:moveTo>
                    <a:pt x="115" y="1"/>
                  </a:moveTo>
                  <a:cubicBezTo>
                    <a:pt x="51" y="1"/>
                    <a:pt x="0" y="83"/>
                    <a:pt x="65" y="126"/>
                  </a:cubicBezTo>
                  <a:lnTo>
                    <a:pt x="1329" y="928"/>
                  </a:lnTo>
                  <a:lnTo>
                    <a:pt x="1377" y="928"/>
                  </a:lnTo>
                  <a:cubicBezTo>
                    <a:pt x="1426" y="928"/>
                    <a:pt x="1450" y="831"/>
                    <a:pt x="1402" y="806"/>
                  </a:cubicBezTo>
                  <a:lnTo>
                    <a:pt x="138" y="5"/>
                  </a:lnTo>
                  <a:cubicBezTo>
                    <a:pt x="130" y="2"/>
                    <a:pt x="123" y="1"/>
                    <a:pt x="115" y="1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" name="Google Shape;376;p9"/>
            <p:cNvSpPr/>
            <p:nvPr/>
          </p:nvSpPr>
          <p:spPr>
            <a:xfrm>
              <a:off x="1202510" y="4672434"/>
              <a:ext cx="176950" cy="151068"/>
            </a:xfrm>
            <a:custGeom>
              <a:avLst/>
              <a:gdLst/>
              <a:ahLst/>
              <a:cxnLst/>
              <a:rect l="l" t="t" r="r" b="b"/>
              <a:pathLst>
                <a:path w="1605" h="1371" extrusionOk="0">
                  <a:moveTo>
                    <a:pt x="924" y="131"/>
                  </a:moveTo>
                  <a:cubicBezTo>
                    <a:pt x="1216" y="131"/>
                    <a:pt x="1458" y="374"/>
                    <a:pt x="1483" y="690"/>
                  </a:cubicBezTo>
                  <a:cubicBezTo>
                    <a:pt x="1483" y="1019"/>
                    <a:pt x="1204" y="1248"/>
                    <a:pt x="911" y="1248"/>
                  </a:cubicBezTo>
                  <a:cubicBezTo>
                    <a:pt x="771" y="1248"/>
                    <a:pt x="629" y="1196"/>
                    <a:pt x="511" y="1079"/>
                  </a:cubicBezTo>
                  <a:cubicBezTo>
                    <a:pt x="171" y="739"/>
                    <a:pt x="414" y="131"/>
                    <a:pt x="924" y="131"/>
                  </a:cubicBezTo>
                  <a:close/>
                  <a:moveTo>
                    <a:pt x="907" y="1"/>
                  </a:moveTo>
                  <a:cubicBezTo>
                    <a:pt x="740" y="1"/>
                    <a:pt x="571" y="63"/>
                    <a:pt x="438" y="204"/>
                  </a:cubicBezTo>
                  <a:cubicBezTo>
                    <a:pt x="1" y="641"/>
                    <a:pt x="317" y="1370"/>
                    <a:pt x="924" y="1370"/>
                  </a:cubicBezTo>
                  <a:cubicBezTo>
                    <a:pt x="1288" y="1370"/>
                    <a:pt x="1604" y="1079"/>
                    <a:pt x="1604" y="690"/>
                  </a:cubicBezTo>
                  <a:cubicBezTo>
                    <a:pt x="1604" y="278"/>
                    <a:pt x="1258" y="1"/>
                    <a:pt x="907" y="1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" name="Google Shape;377;p9"/>
            <p:cNvSpPr/>
            <p:nvPr/>
          </p:nvSpPr>
          <p:spPr>
            <a:xfrm>
              <a:off x="1389594" y="4830990"/>
              <a:ext cx="115698" cy="96584"/>
            </a:xfrm>
            <a:custGeom>
              <a:avLst/>
              <a:gdLst/>
              <a:ahLst/>
              <a:cxnLst/>
              <a:rect l="l" t="t" r="r" b="b"/>
              <a:pathLst>
                <a:path w="1045" h="877" extrusionOk="0">
                  <a:moveTo>
                    <a:pt x="583" y="124"/>
                  </a:moveTo>
                  <a:cubicBezTo>
                    <a:pt x="753" y="124"/>
                    <a:pt x="899" y="269"/>
                    <a:pt x="899" y="439"/>
                  </a:cubicBezTo>
                  <a:cubicBezTo>
                    <a:pt x="899" y="622"/>
                    <a:pt x="741" y="747"/>
                    <a:pt x="587" y="747"/>
                  </a:cubicBezTo>
                  <a:cubicBezTo>
                    <a:pt x="515" y="747"/>
                    <a:pt x="443" y="720"/>
                    <a:pt x="389" y="658"/>
                  </a:cubicBezTo>
                  <a:cubicBezTo>
                    <a:pt x="195" y="464"/>
                    <a:pt x="316" y="124"/>
                    <a:pt x="583" y="124"/>
                  </a:cubicBezTo>
                  <a:close/>
                  <a:moveTo>
                    <a:pt x="584" y="0"/>
                  </a:moveTo>
                  <a:cubicBezTo>
                    <a:pt x="473" y="0"/>
                    <a:pt x="361" y="38"/>
                    <a:pt x="268" y="124"/>
                  </a:cubicBezTo>
                  <a:cubicBezTo>
                    <a:pt x="0" y="415"/>
                    <a:pt x="195" y="877"/>
                    <a:pt x="583" y="877"/>
                  </a:cubicBezTo>
                  <a:cubicBezTo>
                    <a:pt x="826" y="877"/>
                    <a:pt x="1021" y="682"/>
                    <a:pt x="1045" y="439"/>
                  </a:cubicBezTo>
                  <a:cubicBezTo>
                    <a:pt x="1045" y="175"/>
                    <a:pt x="820" y="0"/>
                    <a:pt x="584" y="0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3" name="Google Shape;378;p9"/>
          <p:cNvGrpSpPr>
            <a:grpSpLocks/>
          </p:cNvGrpSpPr>
          <p:nvPr/>
        </p:nvGrpSpPr>
        <p:grpSpPr bwMode="auto">
          <a:xfrm>
            <a:off x="11245850" y="250825"/>
            <a:ext cx="661988" cy="625475"/>
            <a:chOff x="2736573" y="4286656"/>
            <a:chExt cx="316076" cy="299294"/>
          </a:xfrm>
        </p:grpSpPr>
        <p:sp>
          <p:nvSpPr>
            <p:cNvPr id="24" name="Google Shape;379;p9"/>
            <p:cNvSpPr/>
            <p:nvPr/>
          </p:nvSpPr>
          <p:spPr>
            <a:xfrm>
              <a:off x="2867703" y="4291214"/>
              <a:ext cx="173576" cy="176994"/>
            </a:xfrm>
            <a:custGeom>
              <a:avLst/>
              <a:gdLst/>
              <a:ahLst/>
              <a:cxnLst/>
              <a:rect l="l" t="t" r="r" b="b"/>
              <a:pathLst>
                <a:path w="1508" h="1541" extrusionOk="0">
                  <a:moveTo>
                    <a:pt x="900" y="132"/>
                  </a:moveTo>
                  <a:lnTo>
                    <a:pt x="900" y="132"/>
                  </a:lnTo>
                  <a:cubicBezTo>
                    <a:pt x="778" y="472"/>
                    <a:pt x="608" y="812"/>
                    <a:pt x="390" y="1103"/>
                  </a:cubicBezTo>
                  <a:cubicBezTo>
                    <a:pt x="365" y="1128"/>
                    <a:pt x="365" y="1152"/>
                    <a:pt x="390" y="1176"/>
                  </a:cubicBezTo>
                  <a:cubicBezTo>
                    <a:pt x="402" y="1188"/>
                    <a:pt x="420" y="1194"/>
                    <a:pt x="435" y="1194"/>
                  </a:cubicBezTo>
                  <a:cubicBezTo>
                    <a:pt x="450" y="1194"/>
                    <a:pt x="463" y="1188"/>
                    <a:pt x="463" y="1176"/>
                  </a:cubicBezTo>
                  <a:cubicBezTo>
                    <a:pt x="705" y="1006"/>
                    <a:pt x="973" y="885"/>
                    <a:pt x="1264" y="812"/>
                  </a:cubicBezTo>
                  <a:cubicBezTo>
                    <a:pt x="1337" y="812"/>
                    <a:pt x="1361" y="860"/>
                    <a:pt x="1361" y="860"/>
                  </a:cubicBezTo>
                  <a:cubicBezTo>
                    <a:pt x="1361" y="860"/>
                    <a:pt x="1361" y="885"/>
                    <a:pt x="1361" y="885"/>
                  </a:cubicBezTo>
                  <a:cubicBezTo>
                    <a:pt x="1313" y="1030"/>
                    <a:pt x="875" y="1273"/>
                    <a:pt x="584" y="1395"/>
                  </a:cubicBezTo>
                  <a:lnTo>
                    <a:pt x="147" y="1055"/>
                  </a:lnTo>
                  <a:cubicBezTo>
                    <a:pt x="365" y="666"/>
                    <a:pt x="730" y="156"/>
                    <a:pt x="900" y="132"/>
                  </a:cubicBezTo>
                  <a:close/>
                  <a:moveTo>
                    <a:pt x="958" y="1"/>
                  </a:moveTo>
                  <a:cubicBezTo>
                    <a:pt x="948" y="1"/>
                    <a:pt x="937" y="4"/>
                    <a:pt x="924" y="10"/>
                  </a:cubicBezTo>
                  <a:cubicBezTo>
                    <a:pt x="608" y="10"/>
                    <a:pt x="122" y="860"/>
                    <a:pt x="25" y="1055"/>
                  </a:cubicBezTo>
                  <a:cubicBezTo>
                    <a:pt x="1" y="1079"/>
                    <a:pt x="1" y="1103"/>
                    <a:pt x="25" y="1128"/>
                  </a:cubicBezTo>
                  <a:lnTo>
                    <a:pt x="511" y="1516"/>
                  </a:lnTo>
                  <a:cubicBezTo>
                    <a:pt x="535" y="1516"/>
                    <a:pt x="535" y="1516"/>
                    <a:pt x="560" y="1540"/>
                  </a:cubicBezTo>
                  <a:lnTo>
                    <a:pt x="608" y="1540"/>
                  </a:lnTo>
                  <a:cubicBezTo>
                    <a:pt x="730" y="1468"/>
                    <a:pt x="1410" y="1200"/>
                    <a:pt x="1483" y="933"/>
                  </a:cubicBezTo>
                  <a:cubicBezTo>
                    <a:pt x="1507" y="885"/>
                    <a:pt x="1507" y="836"/>
                    <a:pt x="1483" y="787"/>
                  </a:cubicBezTo>
                  <a:cubicBezTo>
                    <a:pt x="1434" y="715"/>
                    <a:pt x="1361" y="690"/>
                    <a:pt x="1264" y="690"/>
                  </a:cubicBezTo>
                  <a:cubicBezTo>
                    <a:pt x="1046" y="715"/>
                    <a:pt x="851" y="787"/>
                    <a:pt x="657" y="909"/>
                  </a:cubicBezTo>
                  <a:cubicBezTo>
                    <a:pt x="851" y="617"/>
                    <a:pt x="1094" y="204"/>
                    <a:pt x="1021" y="59"/>
                  </a:cubicBezTo>
                  <a:cubicBezTo>
                    <a:pt x="1003" y="23"/>
                    <a:pt x="986" y="1"/>
                    <a:pt x="9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Google Shape;380;p9"/>
            <p:cNvSpPr/>
            <p:nvPr/>
          </p:nvSpPr>
          <p:spPr>
            <a:xfrm>
              <a:off x="2775988" y="4408197"/>
              <a:ext cx="166755" cy="177753"/>
            </a:xfrm>
            <a:custGeom>
              <a:avLst/>
              <a:gdLst/>
              <a:ahLst/>
              <a:cxnLst/>
              <a:rect l="l" t="t" r="r" b="b"/>
              <a:pathLst>
                <a:path w="1448" h="1547" extrusionOk="0">
                  <a:moveTo>
                    <a:pt x="876" y="0"/>
                  </a:moveTo>
                  <a:cubicBezTo>
                    <a:pt x="862" y="0"/>
                    <a:pt x="846" y="6"/>
                    <a:pt x="826" y="16"/>
                  </a:cubicBezTo>
                  <a:cubicBezTo>
                    <a:pt x="802" y="41"/>
                    <a:pt x="73" y="551"/>
                    <a:pt x="25" y="1061"/>
                  </a:cubicBezTo>
                  <a:cubicBezTo>
                    <a:pt x="0" y="1207"/>
                    <a:pt x="73" y="1255"/>
                    <a:pt x="97" y="1255"/>
                  </a:cubicBezTo>
                  <a:cubicBezTo>
                    <a:pt x="104" y="1256"/>
                    <a:pt x="111" y="1257"/>
                    <a:pt x="118" y="1257"/>
                  </a:cubicBezTo>
                  <a:cubicBezTo>
                    <a:pt x="292" y="1257"/>
                    <a:pt x="593" y="978"/>
                    <a:pt x="826" y="745"/>
                  </a:cubicBezTo>
                  <a:lnTo>
                    <a:pt x="826" y="745"/>
                  </a:lnTo>
                  <a:cubicBezTo>
                    <a:pt x="705" y="964"/>
                    <a:pt x="681" y="1207"/>
                    <a:pt x="681" y="1450"/>
                  </a:cubicBezTo>
                  <a:cubicBezTo>
                    <a:pt x="705" y="1498"/>
                    <a:pt x="753" y="1547"/>
                    <a:pt x="826" y="1547"/>
                  </a:cubicBezTo>
                  <a:lnTo>
                    <a:pt x="851" y="1547"/>
                  </a:lnTo>
                  <a:cubicBezTo>
                    <a:pt x="1191" y="1547"/>
                    <a:pt x="1385" y="648"/>
                    <a:pt x="1434" y="478"/>
                  </a:cubicBezTo>
                  <a:cubicBezTo>
                    <a:pt x="1447" y="423"/>
                    <a:pt x="1415" y="392"/>
                    <a:pt x="1380" y="392"/>
                  </a:cubicBezTo>
                  <a:cubicBezTo>
                    <a:pt x="1352" y="392"/>
                    <a:pt x="1323" y="411"/>
                    <a:pt x="1312" y="454"/>
                  </a:cubicBezTo>
                  <a:cubicBezTo>
                    <a:pt x="1215" y="939"/>
                    <a:pt x="996" y="1425"/>
                    <a:pt x="851" y="1425"/>
                  </a:cubicBezTo>
                  <a:lnTo>
                    <a:pt x="826" y="1425"/>
                  </a:lnTo>
                  <a:cubicBezTo>
                    <a:pt x="753" y="1255"/>
                    <a:pt x="1069" y="551"/>
                    <a:pt x="1093" y="478"/>
                  </a:cubicBezTo>
                  <a:lnTo>
                    <a:pt x="1093" y="454"/>
                  </a:lnTo>
                  <a:cubicBezTo>
                    <a:pt x="1118" y="429"/>
                    <a:pt x="1093" y="405"/>
                    <a:pt x="1069" y="381"/>
                  </a:cubicBezTo>
                  <a:cubicBezTo>
                    <a:pt x="1057" y="369"/>
                    <a:pt x="1045" y="363"/>
                    <a:pt x="1033" y="363"/>
                  </a:cubicBezTo>
                  <a:cubicBezTo>
                    <a:pt x="1021" y="363"/>
                    <a:pt x="1008" y="369"/>
                    <a:pt x="996" y="381"/>
                  </a:cubicBezTo>
                  <a:cubicBezTo>
                    <a:pt x="759" y="642"/>
                    <a:pt x="267" y="1135"/>
                    <a:pt x="153" y="1135"/>
                  </a:cubicBezTo>
                  <a:cubicBezTo>
                    <a:pt x="151" y="1135"/>
                    <a:pt x="148" y="1134"/>
                    <a:pt x="146" y="1134"/>
                  </a:cubicBezTo>
                  <a:lnTo>
                    <a:pt x="146" y="1061"/>
                  </a:lnTo>
                  <a:cubicBezTo>
                    <a:pt x="195" y="624"/>
                    <a:pt x="899" y="114"/>
                    <a:pt x="899" y="114"/>
                  </a:cubicBezTo>
                  <a:cubicBezTo>
                    <a:pt x="948" y="89"/>
                    <a:pt x="948" y="65"/>
                    <a:pt x="923" y="41"/>
                  </a:cubicBezTo>
                  <a:cubicBezTo>
                    <a:pt x="909" y="12"/>
                    <a:pt x="895" y="0"/>
                    <a:pt x="8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381;p9"/>
            <p:cNvSpPr/>
            <p:nvPr/>
          </p:nvSpPr>
          <p:spPr>
            <a:xfrm>
              <a:off x="2736573" y="4286656"/>
              <a:ext cx="137194" cy="122301"/>
            </a:xfrm>
            <a:custGeom>
              <a:avLst/>
              <a:gdLst/>
              <a:ahLst/>
              <a:cxnLst/>
              <a:rect l="l" t="t" r="r" b="b"/>
              <a:pathLst>
                <a:path w="1191" h="1064" extrusionOk="0">
                  <a:moveTo>
                    <a:pt x="923" y="0"/>
                  </a:moveTo>
                  <a:cubicBezTo>
                    <a:pt x="875" y="0"/>
                    <a:pt x="850" y="25"/>
                    <a:pt x="826" y="49"/>
                  </a:cubicBezTo>
                  <a:cubicBezTo>
                    <a:pt x="729" y="268"/>
                    <a:pt x="729" y="511"/>
                    <a:pt x="802" y="754"/>
                  </a:cubicBezTo>
                  <a:cubicBezTo>
                    <a:pt x="691" y="743"/>
                    <a:pt x="585" y="738"/>
                    <a:pt x="481" y="738"/>
                  </a:cubicBezTo>
                  <a:cubicBezTo>
                    <a:pt x="333" y="738"/>
                    <a:pt x="191" y="749"/>
                    <a:pt x="49" y="778"/>
                  </a:cubicBezTo>
                  <a:cubicBezTo>
                    <a:pt x="25" y="778"/>
                    <a:pt x="0" y="826"/>
                    <a:pt x="0" y="851"/>
                  </a:cubicBezTo>
                  <a:cubicBezTo>
                    <a:pt x="25" y="875"/>
                    <a:pt x="49" y="899"/>
                    <a:pt x="97" y="899"/>
                  </a:cubicBezTo>
                  <a:cubicBezTo>
                    <a:pt x="219" y="863"/>
                    <a:pt x="346" y="845"/>
                    <a:pt x="477" y="845"/>
                  </a:cubicBezTo>
                  <a:cubicBezTo>
                    <a:pt x="608" y="845"/>
                    <a:pt x="741" y="863"/>
                    <a:pt x="875" y="899"/>
                  </a:cubicBezTo>
                  <a:cubicBezTo>
                    <a:pt x="923" y="972"/>
                    <a:pt x="1021" y="1021"/>
                    <a:pt x="1093" y="1045"/>
                  </a:cubicBezTo>
                  <a:cubicBezTo>
                    <a:pt x="1106" y="1057"/>
                    <a:pt x="1118" y="1063"/>
                    <a:pt x="1130" y="1063"/>
                  </a:cubicBezTo>
                  <a:cubicBezTo>
                    <a:pt x="1142" y="1063"/>
                    <a:pt x="1154" y="1057"/>
                    <a:pt x="1166" y="1045"/>
                  </a:cubicBezTo>
                  <a:cubicBezTo>
                    <a:pt x="1191" y="1021"/>
                    <a:pt x="1191" y="996"/>
                    <a:pt x="1166" y="972"/>
                  </a:cubicBezTo>
                  <a:cubicBezTo>
                    <a:pt x="1118" y="899"/>
                    <a:pt x="1045" y="851"/>
                    <a:pt x="972" y="802"/>
                  </a:cubicBezTo>
                  <a:cubicBezTo>
                    <a:pt x="948" y="802"/>
                    <a:pt x="948" y="778"/>
                    <a:pt x="923" y="754"/>
                  </a:cubicBezTo>
                  <a:cubicBezTo>
                    <a:pt x="850" y="535"/>
                    <a:pt x="850" y="292"/>
                    <a:pt x="948" y="98"/>
                  </a:cubicBezTo>
                  <a:cubicBezTo>
                    <a:pt x="972" y="49"/>
                    <a:pt x="948" y="25"/>
                    <a:pt x="9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Google Shape;382;p9"/>
            <p:cNvSpPr/>
            <p:nvPr/>
          </p:nvSpPr>
          <p:spPr>
            <a:xfrm>
              <a:off x="2921519" y="4453774"/>
              <a:ext cx="131130" cy="110147"/>
            </a:xfrm>
            <a:custGeom>
              <a:avLst/>
              <a:gdLst/>
              <a:ahLst/>
              <a:cxnLst/>
              <a:rect l="l" t="t" r="r" b="b"/>
              <a:pathLst>
                <a:path w="1136" h="953" extrusionOk="0">
                  <a:moveTo>
                    <a:pt x="110" y="0"/>
                  </a:moveTo>
                  <a:cubicBezTo>
                    <a:pt x="49" y="0"/>
                    <a:pt x="0" y="63"/>
                    <a:pt x="42" y="126"/>
                  </a:cubicBezTo>
                  <a:lnTo>
                    <a:pt x="1038" y="928"/>
                  </a:lnTo>
                  <a:cubicBezTo>
                    <a:pt x="1038" y="952"/>
                    <a:pt x="1062" y="952"/>
                    <a:pt x="1062" y="952"/>
                  </a:cubicBezTo>
                  <a:cubicBezTo>
                    <a:pt x="1087" y="952"/>
                    <a:pt x="1111" y="952"/>
                    <a:pt x="1111" y="928"/>
                  </a:cubicBezTo>
                  <a:cubicBezTo>
                    <a:pt x="1135" y="904"/>
                    <a:pt x="1135" y="855"/>
                    <a:pt x="1111" y="831"/>
                  </a:cubicBezTo>
                  <a:lnTo>
                    <a:pt x="139" y="5"/>
                  </a:lnTo>
                  <a:cubicBezTo>
                    <a:pt x="130" y="2"/>
                    <a:pt x="120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357" name="Google Shape;357;p9"/>
          <p:cNvSpPr txBox="1">
            <a:spLocks noGrp="1"/>
          </p:cNvSpPr>
          <p:nvPr>
            <p:ph type="subTitle" idx="1"/>
          </p:nvPr>
        </p:nvSpPr>
        <p:spPr>
          <a:xfrm>
            <a:off x="5890133" y="2891667"/>
            <a:ext cx="4630000" cy="29196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rtl="0">
              <a:spcBef>
                <a:spcPts val="2133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rtl="0">
              <a:spcBef>
                <a:spcPts val="2133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rtl="0">
              <a:spcBef>
                <a:spcPts val="2133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rtl="0">
              <a:spcBef>
                <a:spcPts val="2133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rtl="0">
              <a:spcBef>
                <a:spcPts val="2133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rtl="0">
              <a:spcBef>
                <a:spcPts val="2133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rtl="0">
              <a:spcBef>
                <a:spcPts val="2133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rtl="0">
              <a:spcBef>
                <a:spcPts val="2133"/>
              </a:spcBef>
              <a:spcAft>
                <a:spcPts val="2133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358" name="Google Shape;358;p9"/>
          <p:cNvSpPr txBox="1">
            <a:spLocks noGrp="1"/>
          </p:cNvSpPr>
          <p:nvPr>
            <p:ph type="title"/>
          </p:nvPr>
        </p:nvSpPr>
        <p:spPr>
          <a:xfrm>
            <a:off x="5890133" y="1272133"/>
            <a:ext cx="4844400" cy="14452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None/>
              <a:defRPr b="0"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None/>
              <a:defRPr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None/>
              <a:defRPr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None/>
              <a:defRPr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None/>
              <a:defRPr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None/>
              <a:defRPr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None/>
              <a:defRPr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None/>
              <a:defRPr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063605679"/>
      </p:ext>
    </p:extLst>
  </p:cSld>
  <p:clrMapOvr>
    <a:masterClrMapping/>
  </p:clrMapOvr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3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oogle Shape;385;p10"/>
          <p:cNvGrpSpPr>
            <a:grpSpLocks/>
          </p:cNvGrpSpPr>
          <p:nvPr/>
        </p:nvGrpSpPr>
        <p:grpSpPr bwMode="auto">
          <a:xfrm rot="392454">
            <a:off x="3594100" y="3752850"/>
            <a:ext cx="2562225" cy="3335338"/>
            <a:chOff x="4318023" y="4113296"/>
            <a:chExt cx="716422" cy="932073"/>
          </a:xfrm>
        </p:grpSpPr>
        <p:sp>
          <p:nvSpPr>
            <p:cNvPr id="4" name="Google Shape;386;p10"/>
            <p:cNvSpPr/>
            <p:nvPr/>
          </p:nvSpPr>
          <p:spPr>
            <a:xfrm>
              <a:off x="4842015" y="4245233"/>
              <a:ext cx="192200" cy="205846"/>
            </a:xfrm>
            <a:custGeom>
              <a:avLst/>
              <a:gdLst/>
              <a:ahLst/>
              <a:cxnLst/>
              <a:rect l="l" t="t" r="r" b="b"/>
              <a:pathLst>
                <a:path w="2211" h="2366" extrusionOk="0">
                  <a:moveTo>
                    <a:pt x="1579" y="179"/>
                  </a:moveTo>
                  <a:cubicBezTo>
                    <a:pt x="1798" y="179"/>
                    <a:pt x="1943" y="252"/>
                    <a:pt x="1992" y="422"/>
                  </a:cubicBezTo>
                  <a:cubicBezTo>
                    <a:pt x="2041" y="519"/>
                    <a:pt x="2016" y="616"/>
                    <a:pt x="1968" y="689"/>
                  </a:cubicBezTo>
                  <a:cubicBezTo>
                    <a:pt x="1798" y="908"/>
                    <a:pt x="1239" y="1005"/>
                    <a:pt x="802" y="1005"/>
                  </a:cubicBezTo>
                  <a:lnTo>
                    <a:pt x="777" y="1005"/>
                  </a:lnTo>
                  <a:cubicBezTo>
                    <a:pt x="705" y="1005"/>
                    <a:pt x="680" y="1054"/>
                    <a:pt x="705" y="1127"/>
                  </a:cubicBezTo>
                  <a:cubicBezTo>
                    <a:pt x="802" y="1321"/>
                    <a:pt x="1045" y="1904"/>
                    <a:pt x="826" y="2171"/>
                  </a:cubicBezTo>
                  <a:cubicBezTo>
                    <a:pt x="802" y="2195"/>
                    <a:pt x="777" y="2195"/>
                    <a:pt x="777" y="2195"/>
                  </a:cubicBezTo>
                  <a:cubicBezTo>
                    <a:pt x="632" y="2195"/>
                    <a:pt x="364" y="1782"/>
                    <a:pt x="170" y="1369"/>
                  </a:cubicBezTo>
                  <a:lnTo>
                    <a:pt x="486" y="495"/>
                  </a:lnTo>
                  <a:cubicBezTo>
                    <a:pt x="826" y="325"/>
                    <a:pt x="1190" y="203"/>
                    <a:pt x="1579" y="179"/>
                  </a:cubicBezTo>
                  <a:close/>
                  <a:moveTo>
                    <a:pt x="1663" y="1"/>
                  </a:moveTo>
                  <a:cubicBezTo>
                    <a:pt x="1635" y="1"/>
                    <a:pt x="1607" y="4"/>
                    <a:pt x="1579" y="9"/>
                  </a:cubicBezTo>
                  <a:cubicBezTo>
                    <a:pt x="1142" y="33"/>
                    <a:pt x="753" y="155"/>
                    <a:pt x="389" y="349"/>
                  </a:cubicBezTo>
                  <a:cubicBezTo>
                    <a:pt x="364" y="374"/>
                    <a:pt x="340" y="374"/>
                    <a:pt x="340" y="398"/>
                  </a:cubicBezTo>
                  <a:lnTo>
                    <a:pt x="0" y="1345"/>
                  </a:lnTo>
                  <a:cubicBezTo>
                    <a:pt x="0" y="1345"/>
                    <a:pt x="0" y="1369"/>
                    <a:pt x="0" y="1394"/>
                  </a:cubicBezTo>
                  <a:cubicBezTo>
                    <a:pt x="73" y="1564"/>
                    <a:pt x="437" y="2365"/>
                    <a:pt x="777" y="2365"/>
                  </a:cubicBezTo>
                  <a:cubicBezTo>
                    <a:pt x="850" y="2365"/>
                    <a:pt x="923" y="2341"/>
                    <a:pt x="972" y="2268"/>
                  </a:cubicBezTo>
                  <a:cubicBezTo>
                    <a:pt x="1215" y="1953"/>
                    <a:pt x="1020" y="1394"/>
                    <a:pt x="899" y="1151"/>
                  </a:cubicBezTo>
                  <a:cubicBezTo>
                    <a:pt x="1215" y="1151"/>
                    <a:pt x="1871" y="1102"/>
                    <a:pt x="2089" y="786"/>
                  </a:cubicBezTo>
                  <a:cubicBezTo>
                    <a:pt x="2186" y="665"/>
                    <a:pt x="2211" y="519"/>
                    <a:pt x="2162" y="374"/>
                  </a:cubicBezTo>
                  <a:cubicBezTo>
                    <a:pt x="2076" y="159"/>
                    <a:pt x="1876" y="1"/>
                    <a:pt x="16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" name="Google Shape;387;p10"/>
            <p:cNvSpPr/>
            <p:nvPr/>
          </p:nvSpPr>
          <p:spPr>
            <a:xfrm>
              <a:off x="4729876" y="4174889"/>
              <a:ext cx="156689" cy="224035"/>
            </a:xfrm>
            <a:custGeom>
              <a:avLst/>
              <a:gdLst/>
              <a:ahLst/>
              <a:cxnLst/>
              <a:rect l="l" t="t" r="r" b="b"/>
              <a:pathLst>
                <a:path w="1799" h="2571" extrusionOk="0">
                  <a:moveTo>
                    <a:pt x="649" y="0"/>
                  </a:moveTo>
                  <a:cubicBezTo>
                    <a:pt x="597" y="0"/>
                    <a:pt x="542" y="6"/>
                    <a:pt x="486" y="19"/>
                  </a:cubicBezTo>
                  <a:cubicBezTo>
                    <a:pt x="365" y="44"/>
                    <a:pt x="244" y="141"/>
                    <a:pt x="195" y="262"/>
                  </a:cubicBezTo>
                  <a:cubicBezTo>
                    <a:pt x="98" y="602"/>
                    <a:pt x="511" y="1113"/>
                    <a:pt x="827" y="1501"/>
                  </a:cubicBezTo>
                  <a:cubicBezTo>
                    <a:pt x="632" y="1574"/>
                    <a:pt x="462" y="1671"/>
                    <a:pt x="292" y="1793"/>
                  </a:cubicBezTo>
                  <a:cubicBezTo>
                    <a:pt x="122" y="1890"/>
                    <a:pt x="1" y="2109"/>
                    <a:pt x="49" y="2327"/>
                  </a:cubicBezTo>
                  <a:cubicBezTo>
                    <a:pt x="49" y="2400"/>
                    <a:pt x="122" y="2497"/>
                    <a:pt x="195" y="2522"/>
                  </a:cubicBezTo>
                  <a:cubicBezTo>
                    <a:pt x="268" y="2546"/>
                    <a:pt x="341" y="2570"/>
                    <a:pt x="414" y="2570"/>
                  </a:cubicBezTo>
                  <a:cubicBezTo>
                    <a:pt x="754" y="2522"/>
                    <a:pt x="1094" y="2424"/>
                    <a:pt x="1410" y="2254"/>
                  </a:cubicBezTo>
                  <a:cubicBezTo>
                    <a:pt x="1458" y="2230"/>
                    <a:pt x="1458" y="2181"/>
                    <a:pt x="1434" y="2133"/>
                  </a:cubicBezTo>
                  <a:cubicBezTo>
                    <a:pt x="1434" y="2116"/>
                    <a:pt x="1397" y="2099"/>
                    <a:pt x="1367" y="2099"/>
                  </a:cubicBezTo>
                  <a:cubicBezTo>
                    <a:pt x="1355" y="2099"/>
                    <a:pt x="1344" y="2101"/>
                    <a:pt x="1337" y="2109"/>
                  </a:cubicBezTo>
                  <a:cubicBezTo>
                    <a:pt x="1075" y="2229"/>
                    <a:pt x="664" y="2400"/>
                    <a:pt x="406" y="2400"/>
                  </a:cubicBezTo>
                  <a:cubicBezTo>
                    <a:pt x="352" y="2400"/>
                    <a:pt x="305" y="2393"/>
                    <a:pt x="268" y="2376"/>
                  </a:cubicBezTo>
                  <a:cubicBezTo>
                    <a:pt x="244" y="2352"/>
                    <a:pt x="219" y="2327"/>
                    <a:pt x="195" y="2279"/>
                  </a:cubicBezTo>
                  <a:cubicBezTo>
                    <a:pt x="195" y="2206"/>
                    <a:pt x="219" y="2109"/>
                    <a:pt x="268" y="2036"/>
                  </a:cubicBezTo>
                  <a:cubicBezTo>
                    <a:pt x="462" y="1841"/>
                    <a:pt x="705" y="1696"/>
                    <a:pt x="972" y="1647"/>
                  </a:cubicBezTo>
                  <a:cubicBezTo>
                    <a:pt x="997" y="1647"/>
                    <a:pt x="1021" y="1623"/>
                    <a:pt x="1045" y="1598"/>
                  </a:cubicBezTo>
                  <a:cubicBezTo>
                    <a:pt x="1094" y="1550"/>
                    <a:pt x="1069" y="1526"/>
                    <a:pt x="997" y="1428"/>
                  </a:cubicBezTo>
                  <a:cubicBezTo>
                    <a:pt x="389" y="724"/>
                    <a:pt x="316" y="432"/>
                    <a:pt x="365" y="311"/>
                  </a:cubicBezTo>
                  <a:cubicBezTo>
                    <a:pt x="365" y="287"/>
                    <a:pt x="389" y="214"/>
                    <a:pt x="511" y="190"/>
                  </a:cubicBezTo>
                  <a:cubicBezTo>
                    <a:pt x="554" y="179"/>
                    <a:pt x="596" y="174"/>
                    <a:pt x="636" y="174"/>
                  </a:cubicBezTo>
                  <a:cubicBezTo>
                    <a:pt x="1244" y="174"/>
                    <a:pt x="1628" y="1283"/>
                    <a:pt x="1628" y="1283"/>
                  </a:cubicBezTo>
                  <a:cubicBezTo>
                    <a:pt x="1652" y="1307"/>
                    <a:pt x="1701" y="1331"/>
                    <a:pt x="1725" y="1331"/>
                  </a:cubicBezTo>
                  <a:cubicBezTo>
                    <a:pt x="1774" y="1307"/>
                    <a:pt x="1798" y="1258"/>
                    <a:pt x="1798" y="1210"/>
                  </a:cubicBezTo>
                  <a:cubicBezTo>
                    <a:pt x="1776" y="1165"/>
                    <a:pt x="1373" y="0"/>
                    <a:pt x="6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" name="Google Shape;388;p10"/>
            <p:cNvSpPr/>
            <p:nvPr/>
          </p:nvSpPr>
          <p:spPr>
            <a:xfrm>
              <a:off x="4828075" y="4113218"/>
              <a:ext cx="167343" cy="150392"/>
            </a:xfrm>
            <a:custGeom>
              <a:avLst/>
              <a:gdLst/>
              <a:ahLst/>
              <a:cxnLst/>
              <a:rect l="l" t="t" r="r" b="b"/>
              <a:pathLst>
                <a:path w="1927" h="1727" extrusionOk="0">
                  <a:moveTo>
                    <a:pt x="119" y="1"/>
                  </a:moveTo>
                  <a:cubicBezTo>
                    <a:pt x="57" y="1"/>
                    <a:pt x="1" y="74"/>
                    <a:pt x="56" y="147"/>
                  </a:cubicBezTo>
                  <a:cubicBezTo>
                    <a:pt x="347" y="463"/>
                    <a:pt x="566" y="828"/>
                    <a:pt x="712" y="1241"/>
                  </a:cubicBezTo>
                  <a:cubicBezTo>
                    <a:pt x="663" y="1386"/>
                    <a:pt x="639" y="1532"/>
                    <a:pt x="663" y="1654"/>
                  </a:cubicBezTo>
                  <a:cubicBezTo>
                    <a:pt x="663" y="1702"/>
                    <a:pt x="712" y="1726"/>
                    <a:pt x="736" y="1726"/>
                  </a:cubicBezTo>
                  <a:cubicBezTo>
                    <a:pt x="785" y="1726"/>
                    <a:pt x="809" y="1702"/>
                    <a:pt x="833" y="1678"/>
                  </a:cubicBezTo>
                  <a:cubicBezTo>
                    <a:pt x="882" y="1532"/>
                    <a:pt x="882" y="1411"/>
                    <a:pt x="858" y="1265"/>
                  </a:cubicBezTo>
                  <a:cubicBezTo>
                    <a:pt x="882" y="1241"/>
                    <a:pt x="906" y="1216"/>
                    <a:pt x="906" y="1192"/>
                  </a:cubicBezTo>
                  <a:cubicBezTo>
                    <a:pt x="1149" y="876"/>
                    <a:pt x="1489" y="706"/>
                    <a:pt x="1854" y="658"/>
                  </a:cubicBezTo>
                  <a:cubicBezTo>
                    <a:pt x="1902" y="633"/>
                    <a:pt x="1926" y="609"/>
                    <a:pt x="1926" y="560"/>
                  </a:cubicBezTo>
                  <a:cubicBezTo>
                    <a:pt x="1902" y="512"/>
                    <a:pt x="1854" y="488"/>
                    <a:pt x="1829" y="488"/>
                  </a:cubicBezTo>
                  <a:cubicBezTo>
                    <a:pt x="1441" y="536"/>
                    <a:pt x="1076" y="730"/>
                    <a:pt x="809" y="1046"/>
                  </a:cubicBezTo>
                  <a:cubicBezTo>
                    <a:pt x="663" y="658"/>
                    <a:pt x="445" y="318"/>
                    <a:pt x="177" y="26"/>
                  </a:cubicBezTo>
                  <a:cubicBezTo>
                    <a:pt x="160" y="8"/>
                    <a:pt x="139" y="1"/>
                    <a:pt x="1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" name="Google Shape;389;p10"/>
            <p:cNvSpPr/>
            <p:nvPr/>
          </p:nvSpPr>
          <p:spPr>
            <a:xfrm>
              <a:off x="4317933" y="4482163"/>
              <a:ext cx="515788" cy="562527"/>
            </a:xfrm>
            <a:custGeom>
              <a:avLst/>
              <a:gdLst/>
              <a:ahLst/>
              <a:cxnLst/>
              <a:rect l="l" t="t" r="r" b="b"/>
              <a:pathLst>
                <a:path w="5928" h="6469" extrusionOk="0">
                  <a:moveTo>
                    <a:pt x="5857" y="0"/>
                  </a:moveTo>
                  <a:cubicBezTo>
                    <a:pt x="5849" y="0"/>
                    <a:pt x="5840" y="2"/>
                    <a:pt x="5831" y="7"/>
                  </a:cubicBezTo>
                  <a:cubicBezTo>
                    <a:pt x="5782" y="7"/>
                    <a:pt x="5758" y="31"/>
                    <a:pt x="5758" y="80"/>
                  </a:cubicBezTo>
                  <a:cubicBezTo>
                    <a:pt x="5758" y="250"/>
                    <a:pt x="5734" y="396"/>
                    <a:pt x="5734" y="566"/>
                  </a:cubicBezTo>
                  <a:cubicBezTo>
                    <a:pt x="5709" y="590"/>
                    <a:pt x="5734" y="638"/>
                    <a:pt x="5782" y="638"/>
                  </a:cubicBezTo>
                  <a:lnTo>
                    <a:pt x="5782" y="614"/>
                  </a:lnTo>
                  <a:cubicBezTo>
                    <a:pt x="5791" y="619"/>
                    <a:pt x="5801" y="621"/>
                    <a:pt x="5810" y="621"/>
                  </a:cubicBezTo>
                  <a:cubicBezTo>
                    <a:pt x="5848" y="621"/>
                    <a:pt x="5879" y="585"/>
                    <a:pt x="5879" y="566"/>
                  </a:cubicBezTo>
                  <a:cubicBezTo>
                    <a:pt x="5904" y="396"/>
                    <a:pt x="5928" y="225"/>
                    <a:pt x="5928" y="80"/>
                  </a:cubicBezTo>
                  <a:cubicBezTo>
                    <a:pt x="5928" y="40"/>
                    <a:pt x="5896" y="0"/>
                    <a:pt x="5857" y="0"/>
                  </a:cubicBezTo>
                  <a:close/>
                  <a:moveTo>
                    <a:pt x="5682" y="972"/>
                  </a:moveTo>
                  <a:cubicBezTo>
                    <a:pt x="5644" y="972"/>
                    <a:pt x="5612" y="1007"/>
                    <a:pt x="5612" y="1027"/>
                  </a:cubicBezTo>
                  <a:cubicBezTo>
                    <a:pt x="5564" y="1197"/>
                    <a:pt x="5515" y="1343"/>
                    <a:pt x="5442" y="1489"/>
                  </a:cubicBezTo>
                  <a:cubicBezTo>
                    <a:pt x="5418" y="1513"/>
                    <a:pt x="5442" y="1562"/>
                    <a:pt x="5491" y="1586"/>
                  </a:cubicBezTo>
                  <a:lnTo>
                    <a:pt x="5515" y="1586"/>
                  </a:lnTo>
                  <a:lnTo>
                    <a:pt x="5515" y="1562"/>
                  </a:lnTo>
                  <a:cubicBezTo>
                    <a:pt x="5523" y="1570"/>
                    <a:pt x="5531" y="1572"/>
                    <a:pt x="5539" y="1572"/>
                  </a:cubicBezTo>
                  <a:cubicBezTo>
                    <a:pt x="5555" y="1572"/>
                    <a:pt x="5572" y="1562"/>
                    <a:pt x="5588" y="1562"/>
                  </a:cubicBezTo>
                  <a:cubicBezTo>
                    <a:pt x="5661" y="1392"/>
                    <a:pt x="5734" y="1246"/>
                    <a:pt x="5782" y="1076"/>
                  </a:cubicBezTo>
                  <a:cubicBezTo>
                    <a:pt x="5782" y="1027"/>
                    <a:pt x="5758" y="1003"/>
                    <a:pt x="5709" y="979"/>
                  </a:cubicBezTo>
                  <a:cubicBezTo>
                    <a:pt x="5700" y="974"/>
                    <a:pt x="5691" y="972"/>
                    <a:pt x="5682" y="972"/>
                  </a:cubicBezTo>
                  <a:close/>
                  <a:moveTo>
                    <a:pt x="4303" y="1753"/>
                  </a:moveTo>
                  <a:cubicBezTo>
                    <a:pt x="4217" y="1753"/>
                    <a:pt x="4164" y="1879"/>
                    <a:pt x="4276" y="1902"/>
                  </a:cubicBezTo>
                  <a:cubicBezTo>
                    <a:pt x="4398" y="1975"/>
                    <a:pt x="4543" y="2047"/>
                    <a:pt x="4640" y="2169"/>
                  </a:cubicBezTo>
                  <a:cubicBezTo>
                    <a:pt x="4640" y="2193"/>
                    <a:pt x="4665" y="2193"/>
                    <a:pt x="4689" y="2193"/>
                  </a:cubicBezTo>
                  <a:cubicBezTo>
                    <a:pt x="4713" y="2193"/>
                    <a:pt x="4738" y="2193"/>
                    <a:pt x="4762" y="2169"/>
                  </a:cubicBezTo>
                  <a:cubicBezTo>
                    <a:pt x="4786" y="2145"/>
                    <a:pt x="4786" y="2096"/>
                    <a:pt x="4762" y="2072"/>
                  </a:cubicBezTo>
                  <a:cubicBezTo>
                    <a:pt x="4640" y="1926"/>
                    <a:pt x="4495" y="1829"/>
                    <a:pt x="4325" y="1756"/>
                  </a:cubicBezTo>
                  <a:cubicBezTo>
                    <a:pt x="4317" y="1754"/>
                    <a:pt x="4310" y="1753"/>
                    <a:pt x="4303" y="1753"/>
                  </a:cubicBezTo>
                  <a:close/>
                  <a:moveTo>
                    <a:pt x="3790" y="1732"/>
                  </a:moveTo>
                  <a:cubicBezTo>
                    <a:pt x="3596" y="1780"/>
                    <a:pt x="3474" y="1926"/>
                    <a:pt x="3474" y="2120"/>
                  </a:cubicBezTo>
                  <a:cubicBezTo>
                    <a:pt x="3450" y="2145"/>
                    <a:pt x="3450" y="2169"/>
                    <a:pt x="3474" y="2193"/>
                  </a:cubicBezTo>
                  <a:cubicBezTo>
                    <a:pt x="3474" y="2242"/>
                    <a:pt x="3499" y="2266"/>
                    <a:pt x="3547" y="2266"/>
                  </a:cubicBezTo>
                  <a:lnTo>
                    <a:pt x="3572" y="2266"/>
                  </a:lnTo>
                  <a:cubicBezTo>
                    <a:pt x="3620" y="2242"/>
                    <a:pt x="3644" y="2193"/>
                    <a:pt x="3620" y="2169"/>
                  </a:cubicBezTo>
                  <a:lnTo>
                    <a:pt x="3620" y="2120"/>
                  </a:lnTo>
                  <a:cubicBezTo>
                    <a:pt x="3644" y="1999"/>
                    <a:pt x="3717" y="1926"/>
                    <a:pt x="3839" y="1902"/>
                  </a:cubicBezTo>
                  <a:cubicBezTo>
                    <a:pt x="3887" y="1877"/>
                    <a:pt x="3912" y="1829"/>
                    <a:pt x="3887" y="1780"/>
                  </a:cubicBezTo>
                  <a:cubicBezTo>
                    <a:pt x="3887" y="1756"/>
                    <a:pt x="3839" y="1732"/>
                    <a:pt x="3790" y="1732"/>
                  </a:cubicBezTo>
                  <a:close/>
                  <a:moveTo>
                    <a:pt x="5248" y="1835"/>
                  </a:moveTo>
                  <a:cubicBezTo>
                    <a:pt x="5230" y="1835"/>
                    <a:pt x="5211" y="1841"/>
                    <a:pt x="5199" y="1853"/>
                  </a:cubicBezTo>
                  <a:cubicBezTo>
                    <a:pt x="5078" y="1975"/>
                    <a:pt x="4981" y="2072"/>
                    <a:pt x="4835" y="2169"/>
                  </a:cubicBezTo>
                  <a:cubicBezTo>
                    <a:pt x="4786" y="2169"/>
                    <a:pt x="4786" y="2217"/>
                    <a:pt x="4811" y="2266"/>
                  </a:cubicBezTo>
                  <a:cubicBezTo>
                    <a:pt x="4811" y="2290"/>
                    <a:pt x="4859" y="2315"/>
                    <a:pt x="4883" y="2315"/>
                  </a:cubicBezTo>
                  <a:lnTo>
                    <a:pt x="4883" y="2290"/>
                  </a:lnTo>
                  <a:cubicBezTo>
                    <a:pt x="4883" y="2290"/>
                    <a:pt x="4908" y="2290"/>
                    <a:pt x="4908" y="2315"/>
                  </a:cubicBezTo>
                  <a:cubicBezTo>
                    <a:pt x="5053" y="2217"/>
                    <a:pt x="5199" y="2096"/>
                    <a:pt x="5296" y="1975"/>
                  </a:cubicBezTo>
                  <a:cubicBezTo>
                    <a:pt x="5345" y="1926"/>
                    <a:pt x="5345" y="1877"/>
                    <a:pt x="5296" y="1853"/>
                  </a:cubicBezTo>
                  <a:cubicBezTo>
                    <a:pt x="5284" y="1841"/>
                    <a:pt x="5266" y="1835"/>
                    <a:pt x="5248" y="1835"/>
                  </a:cubicBezTo>
                  <a:close/>
                  <a:moveTo>
                    <a:pt x="4416" y="2312"/>
                  </a:moveTo>
                  <a:cubicBezTo>
                    <a:pt x="4410" y="2312"/>
                    <a:pt x="4404" y="2313"/>
                    <a:pt x="4398" y="2315"/>
                  </a:cubicBezTo>
                  <a:cubicBezTo>
                    <a:pt x="4276" y="2339"/>
                    <a:pt x="4179" y="2363"/>
                    <a:pt x="4057" y="2363"/>
                  </a:cubicBezTo>
                  <a:lnTo>
                    <a:pt x="3936" y="2363"/>
                  </a:lnTo>
                  <a:cubicBezTo>
                    <a:pt x="3930" y="2362"/>
                    <a:pt x="3925" y="2361"/>
                    <a:pt x="3920" y="2361"/>
                  </a:cubicBezTo>
                  <a:cubicBezTo>
                    <a:pt x="3836" y="2361"/>
                    <a:pt x="3820" y="2533"/>
                    <a:pt x="3912" y="2533"/>
                  </a:cubicBezTo>
                  <a:lnTo>
                    <a:pt x="4057" y="2533"/>
                  </a:lnTo>
                  <a:lnTo>
                    <a:pt x="4057" y="2509"/>
                  </a:lnTo>
                  <a:cubicBezTo>
                    <a:pt x="4179" y="2509"/>
                    <a:pt x="4300" y="2509"/>
                    <a:pt x="4422" y="2485"/>
                  </a:cubicBezTo>
                  <a:cubicBezTo>
                    <a:pt x="4535" y="2462"/>
                    <a:pt x="4500" y="2312"/>
                    <a:pt x="4416" y="2312"/>
                  </a:cubicBezTo>
                  <a:close/>
                  <a:moveTo>
                    <a:pt x="4946" y="2451"/>
                  </a:moveTo>
                  <a:cubicBezTo>
                    <a:pt x="4934" y="2451"/>
                    <a:pt x="4921" y="2454"/>
                    <a:pt x="4908" y="2460"/>
                  </a:cubicBezTo>
                  <a:cubicBezTo>
                    <a:pt x="4859" y="2485"/>
                    <a:pt x="4859" y="2533"/>
                    <a:pt x="4859" y="2582"/>
                  </a:cubicBezTo>
                  <a:cubicBezTo>
                    <a:pt x="4932" y="2728"/>
                    <a:pt x="4956" y="2873"/>
                    <a:pt x="4981" y="3019"/>
                  </a:cubicBezTo>
                  <a:cubicBezTo>
                    <a:pt x="4981" y="3068"/>
                    <a:pt x="5029" y="3092"/>
                    <a:pt x="5078" y="3092"/>
                  </a:cubicBezTo>
                  <a:cubicBezTo>
                    <a:pt x="5126" y="3092"/>
                    <a:pt x="5151" y="3043"/>
                    <a:pt x="5151" y="3019"/>
                  </a:cubicBezTo>
                  <a:cubicBezTo>
                    <a:pt x="5126" y="2825"/>
                    <a:pt x="5078" y="2679"/>
                    <a:pt x="5029" y="2509"/>
                  </a:cubicBezTo>
                  <a:cubicBezTo>
                    <a:pt x="5011" y="2473"/>
                    <a:pt x="4981" y="2451"/>
                    <a:pt x="4946" y="2451"/>
                  </a:cubicBezTo>
                  <a:close/>
                  <a:moveTo>
                    <a:pt x="5078" y="3432"/>
                  </a:moveTo>
                  <a:cubicBezTo>
                    <a:pt x="5029" y="3432"/>
                    <a:pt x="5005" y="3456"/>
                    <a:pt x="4981" y="3505"/>
                  </a:cubicBezTo>
                  <a:cubicBezTo>
                    <a:pt x="4956" y="3651"/>
                    <a:pt x="4932" y="3821"/>
                    <a:pt x="4883" y="3966"/>
                  </a:cubicBezTo>
                  <a:cubicBezTo>
                    <a:pt x="4859" y="3991"/>
                    <a:pt x="4883" y="4039"/>
                    <a:pt x="4908" y="4064"/>
                  </a:cubicBezTo>
                  <a:lnTo>
                    <a:pt x="4956" y="4064"/>
                  </a:lnTo>
                  <a:cubicBezTo>
                    <a:pt x="4981" y="4064"/>
                    <a:pt x="5005" y="4039"/>
                    <a:pt x="5029" y="4015"/>
                  </a:cubicBezTo>
                  <a:cubicBezTo>
                    <a:pt x="5078" y="3869"/>
                    <a:pt x="5126" y="3699"/>
                    <a:pt x="5151" y="3529"/>
                  </a:cubicBezTo>
                  <a:cubicBezTo>
                    <a:pt x="5151" y="3481"/>
                    <a:pt x="5126" y="3432"/>
                    <a:pt x="5078" y="3432"/>
                  </a:cubicBezTo>
                  <a:close/>
                  <a:moveTo>
                    <a:pt x="4703" y="4339"/>
                  </a:moveTo>
                  <a:cubicBezTo>
                    <a:pt x="4677" y="4339"/>
                    <a:pt x="4655" y="4351"/>
                    <a:pt x="4640" y="4379"/>
                  </a:cubicBezTo>
                  <a:cubicBezTo>
                    <a:pt x="4543" y="4501"/>
                    <a:pt x="4422" y="4622"/>
                    <a:pt x="4325" y="4720"/>
                  </a:cubicBezTo>
                  <a:cubicBezTo>
                    <a:pt x="4276" y="4744"/>
                    <a:pt x="4276" y="4792"/>
                    <a:pt x="4325" y="4841"/>
                  </a:cubicBezTo>
                  <a:cubicBezTo>
                    <a:pt x="4325" y="4841"/>
                    <a:pt x="4349" y="4865"/>
                    <a:pt x="4373" y="4865"/>
                  </a:cubicBezTo>
                  <a:lnTo>
                    <a:pt x="4373" y="4841"/>
                  </a:lnTo>
                  <a:lnTo>
                    <a:pt x="4422" y="4841"/>
                  </a:lnTo>
                  <a:cubicBezTo>
                    <a:pt x="4543" y="4720"/>
                    <a:pt x="4665" y="4598"/>
                    <a:pt x="4762" y="4477"/>
                  </a:cubicBezTo>
                  <a:cubicBezTo>
                    <a:pt x="4786" y="4428"/>
                    <a:pt x="4786" y="4379"/>
                    <a:pt x="4762" y="4355"/>
                  </a:cubicBezTo>
                  <a:cubicBezTo>
                    <a:pt x="4742" y="4345"/>
                    <a:pt x="4722" y="4339"/>
                    <a:pt x="4703" y="4339"/>
                  </a:cubicBezTo>
                  <a:close/>
                  <a:moveTo>
                    <a:pt x="3975" y="4971"/>
                  </a:moveTo>
                  <a:cubicBezTo>
                    <a:pt x="3960" y="4971"/>
                    <a:pt x="3946" y="4977"/>
                    <a:pt x="3936" y="4987"/>
                  </a:cubicBezTo>
                  <a:cubicBezTo>
                    <a:pt x="3790" y="5060"/>
                    <a:pt x="3644" y="5108"/>
                    <a:pt x="3474" y="5133"/>
                  </a:cubicBezTo>
                  <a:cubicBezTo>
                    <a:pt x="3450" y="5157"/>
                    <a:pt x="3402" y="5205"/>
                    <a:pt x="3426" y="5254"/>
                  </a:cubicBezTo>
                  <a:cubicBezTo>
                    <a:pt x="3426" y="5278"/>
                    <a:pt x="3474" y="5303"/>
                    <a:pt x="3499" y="5303"/>
                  </a:cubicBezTo>
                  <a:lnTo>
                    <a:pt x="3523" y="5303"/>
                  </a:lnTo>
                  <a:cubicBezTo>
                    <a:pt x="3693" y="5254"/>
                    <a:pt x="3839" y="5205"/>
                    <a:pt x="4009" y="5133"/>
                  </a:cubicBezTo>
                  <a:cubicBezTo>
                    <a:pt x="4033" y="5108"/>
                    <a:pt x="4057" y="5060"/>
                    <a:pt x="4033" y="5011"/>
                  </a:cubicBezTo>
                  <a:cubicBezTo>
                    <a:pt x="4019" y="4983"/>
                    <a:pt x="3996" y="4971"/>
                    <a:pt x="3975" y="4971"/>
                  </a:cubicBezTo>
                  <a:close/>
                  <a:moveTo>
                    <a:pt x="1531" y="5205"/>
                  </a:moveTo>
                  <a:cubicBezTo>
                    <a:pt x="1434" y="5205"/>
                    <a:pt x="1434" y="5375"/>
                    <a:pt x="1531" y="5375"/>
                  </a:cubicBezTo>
                  <a:lnTo>
                    <a:pt x="2041" y="5375"/>
                  </a:lnTo>
                  <a:cubicBezTo>
                    <a:pt x="2065" y="5375"/>
                    <a:pt x="2114" y="5327"/>
                    <a:pt x="2114" y="5303"/>
                  </a:cubicBezTo>
                  <a:cubicBezTo>
                    <a:pt x="2114" y="5254"/>
                    <a:pt x="2090" y="5205"/>
                    <a:pt x="2041" y="5205"/>
                  </a:cubicBezTo>
                  <a:close/>
                  <a:moveTo>
                    <a:pt x="2527" y="5205"/>
                  </a:moveTo>
                  <a:cubicBezTo>
                    <a:pt x="2478" y="5205"/>
                    <a:pt x="2454" y="5254"/>
                    <a:pt x="2454" y="5278"/>
                  </a:cubicBezTo>
                  <a:cubicBezTo>
                    <a:pt x="2430" y="5327"/>
                    <a:pt x="2478" y="5375"/>
                    <a:pt x="2527" y="5375"/>
                  </a:cubicBezTo>
                  <a:lnTo>
                    <a:pt x="3013" y="5375"/>
                  </a:lnTo>
                  <a:cubicBezTo>
                    <a:pt x="3061" y="5375"/>
                    <a:pt x="3110" y="5327"/>
                    <a:pt x="3110" y="5278"/>
                  </a:cubicBezTo>
                  <a:cubicBezTo>
                    <a:pt x="3086" y="5230"/>
                    <a:pt x="3061" y="5205"/>
                    <a:pt x="3013" y="5205"/>
                  </a:cubicBezTo>
                  <a:close/>
                  <a:moveTo>
                    <a:pt x="1044" y="5270"/>
                  </a:moveTo>
                  <a:cubicBezTo>
                    <a:pt x="1037" y="5270"/>
                    <a:pt x="1029" y="5273"/>
                    <a:pt x="1021" y="5278"/>
                  </a:cubicBezTo>
                  <a:cubicBezTo>
                    <a:pt x="851" y="5327"/>
                    <a:pt x="681" y="5400"/>
                    <a:pt x="559" y="5497"/>
                  </a:cubicBezTo>
                  <a:cubicBezTo>
                    <a:pt x="511" y="5545"/>
                    <a:pt x="511" y="5594"/>
                    <a:pt x="559" y="5618"/>
                  </a:cubicBezTo>
                  <a:cubicBezTo>
                    <a:pt x="559" y="5643"/>
                    <a:pt x="584" y="5643"/>
                    <a:pt x="608" y="5667"/>
                  </a:cubicBezTo>
                  <a:cubicBezTo>
                    <a:pt x="632" y="5643"/>
                    <a:pt x="632" y="5643"/>
                    <a:pt x="657" y="5643"/>
                  </a:cubicBezTo>
                  <a:cubicBezTo>
                    <a:pt x="778" y="5545"/>
                    <a:pt x="899" y="5473"/>
                    <a:pt x="1069" y="5424"/>
                  </a:cubicBezTo>
                  <a:cubicBezTo>
                    <a:pt x="1134" y="5424"/>
                    <a:pt x="1103" y="5270"/>
                    <a:pt x="1044" y="5270"/>
                  </a:cubicBezTo>
                  <a:close/>
                  <a:moveTo>
                    <a:pt x="295" y="5864"/>
                  </a:moveTo>
                  <a:cubicBezTo>
                    <a:pt x="265" y="5864"/>
                    <a:pt x="235" y="5877"/>
                    <a:pt x="219" y="5910"/>
                  </a:cubicBezTo>
                  <a:cubicBezTo>
                    <a:pt x="122" y="6056"/>
                    <a:pt x="74" y="6201"/>
                    <a:pt x="25" y="6371"/>
                  </a:cubicBezTo>
                  <a:cubicBezTo>
                    <a:pt x="1" y="6420"/>
                    <a:pt x="25" y="6469"/>
                    <a:pt x="74" y="6469"/>
                  </a:cubicBezTo>
                  <a:lnTo>
                    <a:pt x="98" y="6469"/>
                  </a:lnTo>
                  <a:cubicBezTo>
                    <a:pt x="122" y="6469"/>
                    <a:pt x="146" y="6444"/>
                    <a:pt x="171" y="6420"/>
                  </a:cubicBezTo>
                  <a:cubicBezTo>
                    <a:pt x="219" y="6274"/>
                    <a:pt x="292" y="6129"/>
                    <a:pt x="365" y="5983"/>
                  </a:cubicBezTo>
                  <a:cubicBezTo>
                    <a:pt x="414" y="5918"/>
                    <a:pt x="354" y="5864"/>
                    <a:pt x="295" y="586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" name="Google Shape;390;p10"/>
          <p:cNvGrpSpPr>
            <a:grpSpLocks/>
          </p:cNvGrpSpPr>
          <p:nvPr/>
        </p:nvGrpSpPr>
        <p:grpSpPr bwMode="auto">
          <a:xfrm>
            <a:off x="-996950" y="2822575"/>
            <a:ext cx="2716213" cy="2147888"/>
            <a:chOff x="855987" y="2204128"/>
            <a:chExt cx="1217483" cy="962421"/>
          </a:xfrm>
        </p:grpSpPr>
        <p:grpSp>
          <p:nvGrpSpPr>
            <p:cNvPr id="9" name="Google Shape;391;p10"/>
            <p:cNvGrpSpPr>
              <a:grpSpLocks/>
            </p:cNvGrpSpPr>
            <p:nvPr/>
          </p:nvGrpSpPr>
          <p:grpSpPr bwMode="auto">
            <a:xfrm>
              <a:off x="855987" y="2204128"/>
              <a:ext cx="1146639" cy="962421"/>
              <a:chOff x="958238" y="2157575"/>
              <a:chExt cx="1115191" cy="936025"/>
            </a:xfrm>
          </p:grpSpPr>
          <p:sp>
            <p:nvSpPr>
              <p:cNvPr id="11" name="Google Shape;392;p10"/>
              <p:cNvSpPr/>
              <p:nvPr/>
            </p:nvSpPr>
            <p:spPr>
              <a:xfrm>
                <a:off x="1253742" y="2157575"/>
                <a:ext cx="492738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" name="Google Shape;393;p10"/>
              <p:cNvSpPr/>
              <p:nvPr/>
            </p:nvSpPr>
            <p:spPr>
              <a:xfrm>
                <a:off x="1441286" y="2324994"/>
                <a:ext cx="492045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" name="Google Shape;394;p10"/>
              <p:cNvSpPr/>
              <p:nvPr/>
            </p:nvSpPr>
            <p:spPr>
              <a:xfrm>
                <a:off x="997684" y="2334679"/>
                <a:ext cx="492738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" name="Google Shape;395;p10"/>
              <p:cNvSpPr/>
              <p:nvPr/>
            </p:nvSpPr>
            <p:spPr>
              <a:xfrm>
                <a:off x="958238" y="2551909"/>
                <a:ext cx="492737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" name="Google Shape;396;p10"/>
              <p:cNvSpPr/>
              <p:nvPr/>
            </p:nvSpPr>
            <p:spPr>
              <a:xfrm>
                <a:off x="1165160" y="2601028"/>
                <a:ext cx="492738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" name="Google Shape;397;p10"/>
              <p:cNvSpPr/>
              <p:nvPr/>
            </p:nvSpPr>
            <p:spPr>
              <a:xfrm>
                <a:off x="1450975" y="2561595"/>
                <a:ext cx="622150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0" name="Google Shape;398;p10"/>
            <p:cNvSpPr/>
            <p:nvPr/>
          </p:nvSpPr>
          <p:spPr>
            <a:xfrm>
              <a:off x="927143" y="2206973"/>
              <a:ext cx="1146327" cy="869949"/>
            </a:xfrm>
            <a:custGeom>
              <a:avLst/>
              <a:gdLst/>
              <a:ahLst/>
              <a:cxnLst/>
              <a:rect l="l" t="t" r="r" b="b"/>
              <a:pathLst>
                <a:path w="6074" h="4608" extrusionOk="0">
                  <a:moveTo>
                    <a:pt x="1749" y="936"/>
                  </a:moveTo>
                  <a:cubicBezTo>
                    <a:pt x="1968" y="985"/>
                    <a:pt x="2187" y="1131"/>
                    <a:pt x="2284" y="1325"/>
                  </a:cubicBezTo>
                  <a:cubicBezTo>
                    <a:pt x="2284" y="1398"/>
                    <a:pt x="2260" y="1446"/>
                    <a:pt x="2211" y="1471"/>
                  </a:cubicBezTo>
                  <a:cubicBezTo>
                    <a:pt x="2162" y="1519"/>
                    <a:pt x="2114" y="1519"/>
                    <a:pt x="2065" y="1544"/>
                  </a:cubicBezTo>
                  <a:cubicBezTo>
                    <a:pt x="1871" y="1544"/>
                    <a:pt x="1725" y="1276"/>
                    <a:pt x="1677" y="1155"/>
                  </a:cubicBezTo>
                  <a:lnTo>
                    <a:pt x="1677" y="1131"/>
                  </a:lnTo>
                  <a:cubicBezTo>
                    <a:pt x="1701" y="1058"/>
                    <a:pt x="1725" y="1009"/>
                    <a:pt x="1749" y="936"/>
                  </a:cubicBezTo>
                  <a:close/>
                  <a:moveTo>
                    <a:pt x="3936" y="1301"/>
                  </a:moveTo>
                  <a:lnTo>
                    <a:pt x="3936" y="1301"/>
                  </a:lnTo>
                  <a:cubicBezTo>
                    <a:pt x="3960" y="1446"/>
                    <a:pt x="3936" y="1616"/>
                    <a:pt x="3839" y="1762"/>
                  </a:cubicBezTo>
                  <a:cubicBezTo>
                    <a:pt x="3790" y="1714"/>
                    <a:pt x="3814" y="1495"/>
                    <a:pt x="3936" y="1301"/>
                  </a:cubicBezTo>
                  <a:close/>
                  <a:moveTo>
                    <a:pt x="750" y="2166"/>
                  </a:moveTo>
                  <a:cubicBezTo>
                    <a:pt x="776" y="2166"/>
                    <a:pt x="802" y="2169"/>
                    <a:pt x="826" y="2175"/>
                  </a:cubicBezTo>
                  <a:cubicBezTo>
                    <a:pt x="1142" y="2199"/>
                    <a:pt x="1264" y="2394"/>
                    <a:pt x="1264" y="2564"/>
                  </a:cubicBezTo>
                  <a:cubicBezTo>
                    <a:pt x="1264" y="2661"/>
                    <a:pt x="1166" y="2758"/>
                    <a:pt x="1045" y="2782"/>
                  </a:cubicBezTo>
                  <a:cubicBezTo>
                    <a:pt x="996" y="2758"/>
                    <a:pt x="924" y="2758"/>
                    <a:pt x="875" y="2734"/>
                  </a:cubicBezTo>
                  <a:cubicBezTo>
                    <a:pt x="705" y="2612"/>
                    <a:pt x="583" y="2442"/>
                    <a:pt x="535" y="2248"/>
                  </a:cubicBezTo>
                  <a:cubicBezTo>
                    <a:pt x="590" y="2193"/>
                    <a:pt x="672" y="2166"/>
                    <a:pt x="750" y="2166"/>
                  </a:cubicBezTo>
                  <a:close/>
                  <a:moveTo>
                    <a:pt x="5199" y="2588"/>
                  </a:moveTo>
                  <a:cubicBezTo>
                    <a:pt x="5078" y="2855"/>
                    <a:pt x="4883" y="3025"/>
                    <a:pt x="4762" y="3025"/>
                  </a:cubicBezTo>
                  <a:cubicBezTo>
                    <a:pt x="4713" y="3025"/>
                    <a:pt x="4665" y="3001"/>
                    <a:pt x="4640" y="2977"/>
                  </a:cubicBezTo>
                  <a:cubicBezTo>
                    <a:pt x="4567" y="2855"/>
                    <a:pt x="4592" y="2807"/>
                    <a:pt x="4592" y="2782"/>
                  </a:cubicBezTo>
                  <a:cubicBezTo>
                    <a:pt x="4640" y="2685"/>
                    <a:pt x="4883" y="2588"/>
                    <a:pt x="5150" y="2588"/>
                  </a:cubicBezTo>
                  <a:close/>
                  <a:moveTo>
                    <a:pt x="3596" y="3293"/>
                  </a:moveTo>
                  <a:cubicBezTo>
                    <a:pt x="3596" y="3293"/>
                    <a:pt x="3620" y="3317"/>
                    <a:pt x="3620" y="3317"/>
                  </a:cubicBezTo>
                  <a:cubicBezTo>
                    <a:pt x="3669" y="3390"/>
                    <a:pt x="3644" y="3608"/>
                    <a:pt x="3426" y="3851"/>
                  </a:cubicBezTo>
                  <a:cubicBezTo>
                    <a:pt x="3353" y="3754"/>
                    <a:pt x="3328" y="3633"/>
                    <a:pt x="3377" y="3511"/>
                  </a:cubicBezTo>
                  <a:cubicBezTo>
                    <a:pt x="3401" y="3414"/>
                    <a:pt x="3474" y="3341"/>
                    <a:pt x="3596" y="3317"/>
                  </a:cubicBezTo>
                  <a:lnTo>
                    <a:pt x="3596" y="3293"/>
                  </a:lnTo>
                  <a:close/>
                  <a:moveTo>
                    <a:pt x="1822" y="3366"/>
                  </a:moveTo>
                  <a:cubicBezTo>
                    <a:pt x="1847" y="3366"/>
                    <a:pt x="1944" y="3366"/>
                    <a:pt x="1968" y="3487"/>
                  </a:cubicBezTo>
                  <a:cubicBezTo>
                    <a:pt x="1944" y="3754"/>
                    <a:pt x="1798" y="3997"/>
                    <a:pt x="1555" y="4094"/>
                  </a:cubicBezTo>
                  <a:cubicBezTo>
                    <a:pt x="1482" y="3924"/>
                    <a:pt x="1507" y="3706"/>
                    <a:pt x="1604" y="3511"/>
                  </a:cubicBezTo>
                  <a:cubicBezTo>
                    <a:pt x="1652" y="3438"/>
                    <a:pt x="1725" y="3366"/>
                    <a:pt x="1822" y="3366"/>
                  </a:cubicBezTo>
                  <a:close/>
                  <a:moveTo>
                    <a:pt x="2745" y="159"/>
                  </a:moveTo>
                  <a:cubicBezTo>
                    <a:pt x="2867" y="159"/>
                    <a:pt x="3013" y="183"/>
                    <a:pt x="3158" y="256"/>
                  </a:cubicBezTo>
                  <a:cubicBezTo>
                    <a:pt x="3523" y="378"/>
                    <a:pt x="3814" y="693"/>
                    <a:pt x="3911" y="1058"/>
                  </a:cubicBezTo>
                  <a:cubicBezTo>
                    <a:pt x="3693" y="1325"/>
                    <a:pt x="3596" y="1714"/>
                    <a:pt x="3766" y="1859"/>
                  </a:cubicBezTo>
                  <a:cubicBezTo>
                    <a:pt x="3790" y="1908"/>
                    <a:pt x="3839" y="1932"/>
                    <a:pt x="3863" y="1932"/>
                  </a:cubicBezTo>
                  <a:cubicBezTo>
                    <a:pt x="3936" y="1932"/>
                    <a:pt x="3984" y="1884"/>
                    <a:pt x="4009" y="1835"/>
                  </a:cubicBezTo>
                  <a:cubicBezTo>
                    <a:pt x="4130" y="1616"/>
                    <a:pt x="4154" y="1349"/>
                    <a:pt x="4082" y="1106"/>
                  </a:cubicBezTo>
                  <a:cubicBezTo>
                    <a:pt x="4203" y="961"/>
                    <a:pt x="4397" y="863"/>
                    <a:pt x="4592" y="863"/>
                  </a:cubicBezTo>
                  <a:cubicBezTo>
                    <a:pt x="4762" y="863"/>
                    <a:pt x="4932" y="936"/>
                    <a:pt x="5053" y="1033"/>
                  </a:cubicBezTo>
                  <a:cubicBezTo>
                    <a:pt x="5466" y="1325"/>
                    <a:pt x="5466" y="1932"/>
                    <a:pt x="5272" y="2418"/>
                  </a:cubicBezTo>
                  <a:lnTo>
                    <a:pt x="5150" y="2418"/>
                  </a:lnTo>
                  <a:cubicBezTo>
                    <a:pt x="4907" y="2418"/>
                    <a:pt x="4567" y="2491"/>
                    <a:pt x="4470" y="2710"/>
                  </a:cubicBezTo>
                  <a:cubicBezTo>
                    <a:pt x="4397" y="2928"/>
                    <a:pt x="4543" y="3171"/>
                    <a:pt x="4762" y="3195"/>
                  </a:cubicBezTo>
                  <a:cubicBezTo>
                    <a:pt x="5029" y="3195"/>
                    <a:pt x="5248" y="2904"/>
                    <a:pt x="5369" y="2612"/>
                  </a:cubicBezTo>
                  <a:cubicBezTo>
                    <a:pt x="5612" y="2637"/>
                    <a:pt x="5806" y="2807"/>
                    <a:pt x="5879" y="3025"/>
                  </a:cubicBezTo>
                  <a:cubicBezTo>
                    <a:pt x="5903" y="3220"/>
                    <a:pt x="5831" y="3414"/>
                    <a:pt x="5685" y="3560"/>
                  </a:cubicBezTo>
                  <a:cubicBezTo>
                    <a:pt x="5320" y="3949"/>
                    <a:pt x="4810" y="4191"/>
                    <a:pt x="4252" y="4191"/>
                  </a:cubicBezTo>
                  <a:cubicBezTo>
                    <a:pt x="4082" y="4191"/>
                    <a:pt x="3887" y="4167"/>
                    <a:pt x="3741" y="4070"/>
                  </a:cubicBezTo>
                  <a:cubicBezTo>
                    <a:pt x="3669" y="4046"/>
                    <a:pt x="3620" y="4021"/>
                    <a:pt x="3571" y="3973"/>
                  </a:cubicBezTo>
                  <a:cubicBezTo>
                    <a:pt x="3814" y="3681"/>
                    <a:pt x="3887" y="3366"/>
                    <a:pt x="3766" y="3220"/>
                  </a:cubicBezTo>
                  <a:cubicBezTo>
                    <a:pt x="3717" y="3171"/>
                    <a:pt x="3669" y="3147"/>
                    <a:pt x="3596" y="3147"/>
                  </a:cubicBezTo>
                  <a:cubicBezTo>
                    <a:pt x="3426" y="3171"/>
                    <a:pt x="3280" y="3268"/>
                    <a:pt x="3231" y="3438"/>
                  </a:cubicBezTo>
                  <a:cubicBezTo>
                    <a:pt x="3158" y="3633"/>
                    <a:pt x="3207" y="3851"/>
                    <a:pt x="3328" y="3973"/>
                  </a:cubicBezTo>
                  <a:cubicBezTo>
                    <a:pt x="3037" y="4264"/>
                    <a:pt x="2648" y="4434"/>
                    <a:pt x="2260" y="4434"/>
                  </a:cubicBezTo>
                  <a:cubicBezTo>
                    <a:pt x="2215" y="4444"/>
                    <a:pt x="2169" y="4449"/>
                    <a:pt x="2124" y="4449"/>
                  </a:cubicBezTo>
                  <a:cubicBezTo>
                    <a:pt x="1946" y="4449"/>
                    <a:pt x="1768" y="4375"/>
                    <a:pt x="1652" y="4240"/>
                  </a:cubicBezTo>
                  <a:cubicBezTo>
                    <a:pt x="1944" y="4094"/>
                    <a:pt x="2138" y="3778"/>
                    <a:pt x="2138" y="3463"/>
                  </a:cubicBezTo>
                  <a:cubicBezTo>
                    <a:pt x="2116" y="3307"/>
                    <a:pt x="2013" y="3192"/>
                    <a:pt x="1865" y="3192"/>
                  </a:cubicBezTo>
                  <a:cubicBezTo>
                    <a:pt x="1851" y="3192"/>
                    <a:pt x="1837" y="3193"/>
                    <a:pt x="1822" y="3195"/>
                  </a:cubicBezTo>
                  <a:cubicBezTo>
                    <a:pt x="1677" y="3195"/>
                    <a:pt x="1531" y="3293"/>
                    <a:pt x="1458" y="3438"/>
                  </a:cubicBezTo>
                  <a:cubicBezTo>
                    <a:pt x="1337" y="3657"/>
                    <a:pt x="1312" y="3924"/>
                    <a:pt x="1409" y="4143"/>
                  </a:cubicBezTo>
                  <a:cubicBezTo>
                    <a:pt x="1361" y="4149"/>
                    <a:pt x="1314" y="4152"/>
                    <a:pt x="1268" y="4152"/>
                  </a:cubicBezTo>
                  <a:cubicBezTo>
                    <a:pt x="1130" y="4152"/>
                    <a:pt x="1002" y="4125"/>
                    <a:pt x="875" y="4070"/>
                  </a:cubicBezTo>
                  <a:cubicBezTo>
                    <a:pt x="535" y="3924"/>
                    <a:pt x="316" y="3633"/>
                    <a:pt x="268" y="3268"/>
                  </a:cubicBezTo>
                  <a:cubicBezTo>
                    <a:pt x="195" y="2977"/>
                    <a:pt x="243" y="2637"/>
                    <a:pt x="413" y="2370"/>
                  </a:cubicBezTo>
                  <a:cubicBezTo>
                    <a:pt x="486" y="2564"/>
                    <a:pt x="632" y="2734"/>
                    <a:pt x="802" y="2855"/>
                  </a:cubicBezTo>
                  <a:cubicBezTo>
                    <a:pt x="899" y="2880"/>
                    <a:pt x="972" y="2904"/>
                    <a:pt x="1069" y="2904"/>
                  </a:cubicBezTo>
                  <a:cubicBezTo>
                    <a:pt x="1264" y="2904"/>
                    <a:pt x="1434" y="2758"/>
                    <a:pt x="1434" y="2540"/>
                  </a:cubicBezTo>
                  <a:cubicBezTo>
                    <a:pt x="1434" y="2224"/>
                    <a:pt x="1166" y="1981"/>
                    <a:pt x="851" y="1981"/>
                  </a:cubicBezTo>
                  <a:cubicBezTo>
                    <a:pt x="828" y="1976"/>
                    <a:pt x="806" y="1974"/>
                    <a:pt x="784" y="1974"/>
                  </a:cubicBezTo>
                  <a:cubicBezTo>
                    <a:pt x="685" y="1974"/>
                    <a:pt x="590" y="2014"/>
                    <a:pt x="511" y="2054"/>
                  </a:cubicBezTo>
                  <a:cubicBezTo>
                    <a:pt x="438" y="1568"/>
                    <a:pt x="608" y="1058"/>
                    <a:pt x="1069" y="936"/>
                  </a:cubicBezTo>
                  <a:cubicBezTo>
                    <a:pt x="1194" y="901"/>
                    <a:pt x="1331" y="878"/>
                    <a:pt x="1463" y="878"/>
                  </a:cubicBezTo>
                  <a:cubicBezTo>
                    <a:pt x="1511" y="878"/>
                    <a:pt x="1558" y="881"/>
                    <a:pt x="1604" y="888"/>
                  </a:cubicBezTo>
                  <a:cubicBezTo>
                    <a:pt x="1555" y="1009"/>
                    <a:pt x="1507" y="1106"/>
                    <a:pt x="1507" y="1106"/>
                  </a:cubicBezTo>
                  <a:cubicBezTo>
                    <a:pt x="1507" y="1131"/>
                    <a:pt x="1507" y="1131"/>
                    <a:pt x="1507" y="1155"/>
                  </a:cubicBezTo>
                  <a:cubicBezTo>
                    <a:pt x="1531" y="1179"/>
                    <a:pt x="1725" y="1665"/>
                    <a:pt x="2065" y="1665"/>
                  </a:cubicBezTo>
                  <a:cubicBezTo>
                    <a:pt x="2162" y="1665"/>
                    <a:pt x="2235" y="1641"/>
                    <a:pt x="2308" y="1592"/>
                  </a:cubicBezTo>
                  <a:cubicBezTo>
                    <a:pt x="2405" y="1544"/>
                    <a:pt x="2478" y="1422"/>
                    <a:pt x="2454" y="1301"/>
                  </a:cubicBezTo>
                  <a:cubicBezTo>
                    <a:pt x="2357" y="1033"/>
                    <a:pt x="2114" y="839"/>
                    <a:pt x="1847" y="791"/>
                  </a:cubicBezTo>
                  <a:cubicBezTo>
                    <a:pt x="1992" y="426"/>
                    <a:pt x="2332" y="183"/>
                    <a:pt x="2745" y="159"/>
                  </a:cubicBezTo>
                  <a:close/>
                  <a:moveTo>
                    <a:pt x="2728" y="1"/>
                  </a:moveTo>
                  <a:cubicBezTo>
                    <a:pt x="2260" y="1"/>
                    <a:pt x="1815" y="296"/>
                    <a:pt x="1652" y="766"/>
                  </a:cubicBezTo>
                  <a:cubicBezTo>
                    <a:pt x="1569" y="748"/>
                    <a:pt x="1485" y="740"/>
                    <a:pt x="1403" y="740"/>
                  </a:cubicBezTo>
                  <a:cubicBezTo>
                    <a:pt x="1270" y="740"/>
                    <a:pt x="1141" y="760"/>
                    <a:pt x="1021" y="791"/>
                  </a:cubicBezTo>
                  <a:cubicBezTo>
                    <a:pt x="438" y="936"/>
                    <a:pt x="219" y="1616"/>
                    <a:pt x="341" y="2199"/>
                  </a:cubicBezTo>
                  <a:cubicBezTo>
                    <a:pt x="98" y="2515"/>
                    <a:pt x="0" y="2928"/>
                    <a:pt x="73" y="3317"/>
                  </a:cubicBezTo>
                  <a:cubicBezTo>
                    <a:pt x="146" y="3730"/>
                    <a:pt x="413" y="4070"/>
                    <a:pt x="802" y="4240"/>
                  </a:cubicBezTo>
                  <a:cubicBezTo>
                    <a:pt x="960" y="4293"/>
                    <a:pt x="1130" y="4332"/>
                    <a:pt x="1294" y="4332"/>
                  </a:cubicBezTo>
                  <a:cubicBezTo>
                    <a:pt x="1358" y="4332"/>
                    <a:pt x="1421" y="4326"/>
                    <a:pt x="1482" y="4313"/>
                  </a:cubicBezTo>
                  <a:cubicBezTo>
                    <a:pt x="1638" y="4491"/>
                    <a:pt x="1875" y="4607"/>
                    <a:pt x="2119" y="4607"/>
                  </a:cubicBezTo>
                  <a:cubicBezTo>
                    <a:pt x="2141" y="4607"/>
                    <a:pt x="2164" y="4606"/>
                    <a:pt x="2187" y="4604"/>
                  </a:cubicBezTo>
                  <a:lnTo>
                    <a:pt x="2260" y="4604"/>
                  </a:lnTo>
                  <a:cubicBezTo>
                    <a:pt x="2721" y="4580"/>
                    <a:pt x="3134" y="4410"/>
                    <a:pt x="3450" y="4094"/>
                  </a:cubicBezTo>
                  <a:cubicBezTo>
                    <a:pt x="3523" y="4143"/>
                    <a:pt x="3596" y="4191"/>
                    <a:pt x="3669" y="4240"/>
                  </a:cubicBezTo>
                  <a:cubicBezTo>
                    <a:pt x="3839" y="4313"/>
                    <a:pt x="4057" y="4361"/>
                    <a:pt x="4276" y="4361"/>
                  </a:cubicBezTo>
                  <a:cubicBezTo>
                    <a:pt x="4859" y="4361"/>
                    <a:pt x="5418" y="4094"/>
                    <a:pt x="5831" y="3681"/>
                  </a:cubicBezTo>
                  <a:cubicBezTo>
                    <a:pt x="6001" y="3487"/>
                    <a:pt x="6073" y="3244"/>
                    <a:pt x="6049" y="3001"/>
                  </a:cubicBezTo>
                  <a:cubicBezTo>
                    <a:pt x="5976" y="2710"/>
                    <a:pt x="5733" y="2491"/>
                    <a:pt x="5442" y="2467"/>
                  </a:cubicBezTo>
                  <a:cubicBezTo>
                    <a:pt x="5636" y="1908"/>
                    <a:pt x="5612" y="1252"/>
                    <a:pt x="5126" y="912"/>
                  </a:cubicBezTo>
                  <a:cubicBezTo>
                    <a:pt x="4972" y="781"/>
                    <a:pt x="4776" y="715"/>
                    <a:pt x="4580" y="715"/>
                  </a:cubicBezTo>
                  <a:cubicBezTo>
                    <a:pt x="4376" y="715"/>
                    <a:pt x="4170" y="787"/>
                    <a:pt x="4009" y="936"/>
                  </a:cubicBezTo>
                  <a:cubicBezTo>
                    <a:pt x="3887" y="548"/>
                    <a:pt x="3571" y="256"/>
                    <a:pt x="3207" y="110"/>
                  </a:cubicBezTo>
                  <a:cubicBezTo>
                    <a:pt x="3052" y="36"/>
                    <a:pt x="2889" y="1"/>
                    <a:pt x="2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7" name="Google Shape;399;p10"/>
          <p:cNvGrpSpPr>
            <a:grpSpLocks/>
          </p:cNvGrpSpPr>
          <p:nvPr/>
        </p:nvGrpSpPr>
        <p:grpSpPr bwMode="auto">
          <a:xfrm>
            <a:off x="9718675" y="3617913"/>
            <a:ext cx="3367088" cy="2147887"/>
            <a:chOff x="7239867" y="1514545"/>
            <a:chExt cx="2525833" cy="1610805"/>
          </a:xfrm>
        </p:grpSpPr>
        <p:grpSp>
          <p:nvGrpSpPr>
            <p:cNvPr id="18" name="Google Shape;400;p10"/>
            <p:cNvGrpSpPr>
              <a:grpSpLocks/>
            </p:cNvGrpSpPr>
            <p:nvPr/>
          </p:nvGrpSpPr>
          <p:grpSpPr bwMode="auto">
            <a:xfrm>
              <a:off x="7346663" y="1514545"/>
              <a:ext cx="2419037" cy="1551678"/>
              <a:chOff x="7410211" y="1555302"/>
              <a:chExt cx="2355440" cy="1510884"/>
            </a:xfrm>
          </p:grpSpPr>
          <p:grpSp>
            <p:nvGrpSpPr>
              <p:cNvPr id="20" name="Google Shape;401;p10"/>
              <p:cNvGrpSpPr>
                <a:grpSpLocks/>
              </p:cNvGrpSpPr>
              <p:nvPr/>
            </p:nvGrpSpPr>
            <p:grpSpPr bwMode="auto">
              <a:xfrm>
                <a:off x="7410211" y="1555302"/>
                <a:ext cx="2355440" cy="1510884"/>
                <a:chOff x="761258" y="2062480"/>
                <a:chExt cx="1646470" cy="1056119"/>
              </a:xfrm>
            </p:grpSpPr>
            <p:sp>
              <p:nvSpPr>
                <p:cNvPr id="23" name="Google Shape;402;p10"/>
                <p:cNvSpPr/>
                <p:nvPr/>
              </p:nvSpPr>
              <p:spPr>
                <a:xfrm rot="-1481318">
                  <a:off x="1087356" y="2126495"/>
                  <a:ext cx="430398" cy="556690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4" name="Google Shape;403;p10"/>
                <p:cNvSpPr/>
                <p:nvPr/>
              </p:nvSpPr>
              <p:spPr>
                <a:xfrm>
                  <a:off x="1415625" y="2201044"/>
                  <a:ext cx="557653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5" name="Google Shape;404;p10"/>
                <p:cNvSpPr/>
                <p:nvPr/>
              </p:nvSpPr>
              <p:spPr>
                <a:xfrm>
                  <a:off x="761518" y="2379315"/>
                  <a:ext cx="492809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" name="Google Shape;405;p10"/>
                <p:cNvSpPr/>
                <p:nvPr/>
              </p:nvSpPr>
              <p:spPr>
                <a:xfrm>
                  <a:off x="899310" y="2606204"/>
                  <a:ext cx="470114" cy="469175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" name="Google Shape;406;p10"/>
                <p:cNvSpPr/>
                <p:nvPr/>
              </p:nvSpPr>
              <p:spPr>
                <a:xfrm>
                  <a:off x="1251085" y="2594050"/>
                  <a:ext cx="492809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" name="Google Shape;407;p10"/>
                <p:cNvSpPr/>
                <p:nvPr/>
              </p:nvSpPr>
              <p:spPr>
                <a:xfrm rot="-2967336">
                  <a:off x="1706695" y="2475676"/>
                  <a:ext cx="623136" cy="491998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21" name="Google Shape;408;p10"/>
              <p:cNvSpPr/>
              <p:nvPr/>
            </p:nvSpPr>
            <p:spPr>
              <a:xfrm>
                <a:off x="7933545" y="2118694"/>
                <a:ext cx="705013" cy="70482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" name="Google Shape;409;p10"/>
              <p:cNvSpPr/>
              <p:nvPr/>
            </p:nvSpPr>
            <p:spPr>
              <a:xfrm>
                <a:off x="8386933" y="2118694"/>
                <a:ext cx="703854" cy="70482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9" name="Google Shape;410;p10"/>
            <p:cNvSpPr/>
            <p:nvPr/>
          </p:nvSpPr>
          <p:spPr>
            <a:xfrm>
              <a:off x="7239867" y="1791941"/>
              <a:ext cx="2256697" cy="1333409"/>
            </a:xfrm>
            <a:custGeom>
              <a:avLst/>
              <a:gdLst/>
              <a:ahLst/>
              <a:cxnLst/>
              <a:rect l="l" t="t" r="r" b="b"/>
              <a:pathLst>
                <a:path w="4957" h="2929" extrusionOk="0">
                  <a:moveTo>
                    <a:pt x="1215" y="718"/>
                  </a:moveTo>
                  <a:cubicBezTo>
                    <a:pt x="1312" y="743"/>
                    <a:pt x="1337" y="767"/>
                    <a:pt x="1361" y="815"/>
                  </a:cubicBezTo>
                  <a:cubicBezTo>
                    <a:pt x="1361" y="840"/>
                    <a:pt x="1312" y="888"/>
                    <a:pt x="1288" y="913"/>
                  </a:cubicBezTo>
                  <a:cubicBezTo>
                    <a:pt x="1264" y="913"/>
                    <a:pt x="1264" y="937"/>
                    <a:pt x="1215" y="937"/>
                  </a:cubicBezTo>
                  <a:cubicBezTo>
                    <a:pt x="1215" y="864"/>
                    <a:pt x="1215" y="815"/>
                    <a:pt x="1215" y="743"/>
                  </a:cubicBezTo>
                  <a:lnTo>
                    <a:pt x="1215" y="718"/>
                  </a:lnTo>
                  <a:close/>
                  <a:moveTo>
                    <a:pt x="2527" y="475"/>
                  </a:moveTo>
                  <a:cubicBezTo>
                    <a:pt x="2624" y="597"/>
                    <a:pt x="2673" y="767"/>
                    <a:pt x="2624" y="937"/>
                  </a:cubicBezTo>
                  <a:cubicBezTo>
                    <a:pt x="2601" y="983"/>
                    <a:pt x="2567" y="1007"/>
                    <a:pt x="2530" y="1007"/>
                  </a:cubicBezTo>
                  <a:cubicBezTo>
                    <a:pt x="2489" y="1007"/>
                    <a:pt x="2444" y="977"/>
                    <a:pt x="2405" y="913"/>
                  </a:cubicBezTo>
                  <a:cubicBezTo>
                    <a:pt x="2333" y="767"/>
                    <a:pt x="2381" y="573"/>
                    <a:pt x="2527" y="475"/>
                  </a:cubicBezTo>
                  <a:close/>
                  <a:moveTo>
                    <a:pt x="3984" y="1010"/>
                  </a:moveTo>
                  <a:lnTo>
                    <a:pt x="3984" y="1010"/>
                  </a:lnTo>
                  <a:cubicBezTo>
                    <a:pt x="4009" y="1107"/>
                    <a:pt x="3984" y="1228"/>
                    <a:pt x="3936" y="1326"/>
                  </a:cubicBezTo>
                  <a:cubicBezTo>
                    <a:pt x="3912" y="1350"/>
                    <a:pt x="3912" y="1350"/>
                    <a:pt x="3887" y="1350"/>
                  </a:cubicBezTo>
                  <a:cubicBezTo>
                    <a:pt x="3863" y="1350"/>
                    <a:pt x="3839" y="1326"/>
                    <a:pt x="3814" y="1326"/>
                  </a:cubicBezTo>
                  <a:cubicBezTo>
                    <a:pt x="3766" y="1277"/>
                    <a:pt x="3766" y="1277"/>
                    <a:pt x="3766" y="1204"/>
                  </a:cubicBezTo>
                  <a:cubicBezTo>
                    <a:pt x="3790" y="1131"/>
                    <a:pt x="3863" y="1058"/>
                    <a:pt x="3984" y="1010"/>
                  </a:cubicBezTo>
                  <a:close/>
                  <a:moveTo>
                    <a:pt x="1045" y="1860"/>
                  </a:moveTo>
                  <a:cubicBezTo>
                    <a:pt x="948" y="1957"/>
                    <a:pt x="851" y="2030"/>
                    <a:pt x="754" y="2079"/>
                  </a:cubicBezTo>
                  <a:cubicBezTo>
                    <a:pt x="778" y="1982"/>
                    <a:pt x="875" y="1909"/>
                    <a:pt x="972" y="1860"/>
                  </a:cubicBezTo>
                  <a:close/>
                  <a:moveTo>
                    <a:pt x="3159" y="1957"/>
                  </a:moveTo>
                  <a:cubicBezTo>
                    <a:pt x="3159" y="1957"/>
                    <a:pt x="3183" y="1957"/>
                    <a:pt x="3231" y="2006"/>
                  </a:cubicBezTo>
                  <a:cubicBezTo>
                    <a:pt x="3280" y="2054"/>
                    <a:pt x="3304" y="2152"/>
                    <a:pt x="3280" y="2224"/>
                  </a:cubicBezTo>
                  <a:cubicBezTo>
                    <a:pt x="3159" y="2127"/>
                    <a:pt x="3159" y="2006"/>
                    <a:pt x="3159" y="1957"/>
                  </a:cubicBezTo>
                  <a:close/>
                  <a:moveTo>
                    <a:pt x="1701" y="2030"/>
                  </a:moveTo>
                  <a:cubicBezTo>
                    <a:pt x="1750" y="2054"/>
                    <a:pt x="1798" y="2079"/>
                    <a:pt x="1822" y="2127"/>
                  </a:cubicBezTo>
                  <a:cubicBezTo>
                    <a:pt x="1847" y="2249"/>
                    <a:pt x="1822" y="2346"/>
                    <a:pt x="1774" y="2443"/>
                  </a:cubicBezTo>
                  <a:cubicBezTo>
                    <a:pt x="1677" y="2346"/>
                    <a:pt x="1628" y="2200"/>
                    <a:pt x="1652" y="2054"/>
                  </a:cubicBezTo>
                  <a:cubicBezTo>
                    <a:pt x="1652" y="2030"/>
                    <a:pt x="1677" y="2030"/>
                    <a:pt x="1677" y="2030"/>
                  </a:cubicBezTo>
                  <a:close/>
                  <a:moveTo>
                    <a:pt x="1688" y="116"/>
                  </a:moveTo>
                  <a:cubicBezTo>
                    <a:pt x="1796" y="116"/>
                    <a:pt x="1923" y="140"/>
                    <a:pt x="2065" y="184"/>
                  </a:cubicBezTo>
                  <a:cubicBezTo>
                    <a:pt x="2211" y="232"/>
                    <a:pt x="2333" y="305"/>
                    <a:pt x="2454" y="427"/>
                  </a:cubicBezTo>
                  <a:cubicBezTo>
                    <a:pt x="2284" y="548"/>
                    <a:pt x="2235" y="791"/>
                    <a:pt x="2333" y="961"/>
                  </a:cubicBezTo>
                  <a:cubicBezTo>
                    <a:pt x="2430" y="1083"/>
                    <a:pt x="2503" y="1131"/>
                    <a:pt x="2551" y="1131"/>
                  </a:cubicBezTo>
                  <a:cubicBezTo>
                    <a:pt x="2648" y="1107"/>
                    <a:pt x="2721" y="1058"/>
                    <a:pt x="2746" y="986"/>
                  </a:cubicBezTo>
                  <a:cubicBezTo>
                    <a:pt x="2794" y="791"/>
                    <a:pt x="2746" y="573"/>
                    <a:pt x="2624" y="427"/>
                  </a:cubicBezTo>
                  <a:cubicBezTo>
                    <a:pt x="2818" y="305"/>
                    <a:pt x="3061" y="232"/>
                    <a:pt x="3304" y="232"/>
                  </a:cubicBezTo>
                  <a:lnTo>
                    <a:pt x="3450" y="232"/>
                  </a:lnTo>
                  <a:cubicBezTo>
                    <a:pt x="3742" y="330"/>
                    <a:pt x="3960" y="597"/>
                    <a:pt x="3984" y="888"/>
                  </a:cubicBezTo>
                  <a:cubicBezTo>
                    <a:pt x="3839" y="937"/>
                    <a:pt x="3717" y="1034"/>
                    <a:pt x="3693" y="1180"/>
                  </a:cubicBezTo>
                  <a:cubicBezTo>
                    <a:pt x="3669" y="1277"/>
                    <a:pt x="3693" y="1350"/>
                    <a:pt x="3766" y="1423"/>
                  </a:cubicBezTo>
                  <a:cubicBezTo>
                    <a:pt x="3802" y="1459"/>
                    <a:pt x="3845" y="1477"/>
                    <a:pt x="3887" y="1477"/>
                  </a:cubicBezTo>
                  <a:cubicBezTo>
                    <a:pt x="3930" y="1477"/>
                    <a:pt x="3972" y="1459"/>
                    <a:pt x="4009" y="1423"/>
                  </a:cubicBezTo>
                  <a:cubicBezTo>
                    <a:pt x="4082" y="1277"/>
                    <a:pt x="4106" y="1131"/>
                    <a:pt x="4082" y="986"/>
                  </a:cubicBezTo>
                  <a:cubicBezTo>
                    <a:pt x="4130" y="986"/>
                    <a:pt x="4203" y="961"/>
                    <a:pt x="4252" y="961"/>
                  </a:cubicBezTo>
                  <a:cubicBezTo>
                    <a:pt x="4470" y="961"/>
                    <a:pt x="4640" y="1083"/>
                    <a:pt x="4738" y="1277"/>
                  </a:cubicBezTo>
                  <a:cubicBezTo>
                    <a:pt x="4835" y="1544"/>
                    <a:pt x="4810" y="1836"/>
                    <a:pt x="4665" y="2079"/>
                  </a:cubicBezTo>
                  <a:cubicBezTo>
                    <a:pt x="4483" y="2341"/>
                    <a:pt x="4201" y="2486"/>
                    <a:pt x="3902" y="2486"/>
                  </a:cubicBezTo>
                  <a:cubicBezTo>
                    <a:pt x="3841" y="2486"/>
                    <a:pt x="3779" y="2480"/>
                    <a:pt x="3717" y="2467"/>
                  </a:cubicBezTo>
                  <a:cubicBezTo>
                    <a:pt x="3572" y="2443"/>
                    <a:pt x="3450" y="2370"/>
                    <a:pt x="3353" y="2297"/>
                  </a:cubicBezTo>
                  <a:cubicBezTo>
                    <a:pt x="3401" y="2176"/>
                    <a:pt x="3377" y="2030"/>
                    <a:pt x="3304" y="1933"/>
                  </a:cubicBezTo>
                  <a:cubicBezTo>
                    <a:pt x="3244" y="1884"/>
                    <a:pt x="3189" y="1860"/>
                    <a:pt x="3143" y="1860"/>
                  </a:cubicBezTo>
                  <a:cubicBezTo>
                    <a:pt x="3098" y="1860"/>
                    <a:pt x="3061" y="1884"/>
                    <a:pt x="3037" y="1933"/>
                  </a:cubicBezTo>
                  <a:cubicBezTo>
                    <a:pt x="3037" y="2103"/>
                    <a:pt x="3086" y="2249"/>
                    <a:pt x="3231" y="2322"/>
                  </a:cubicBezTo>
                  <a:cubicBezTo>
                    <a:pt x="3071" y="2620"/>
                    <a:pt x="2781" y="2809"/>
                    <a:pt x="2442" y="2809"/>
                  </a:cubicBezTo>
                  <a:cubicBezTo>
                    <a:pt x="2422" y="2809"/>
                    <a:pt x="2402" y="2809"/>
                    <a:pt x="2381" y="2807"/>
                  </a:cubicBezTo>
                  <a:cubicBezTo>
                    <a:pt x="2187" y="2807"/>
                    <a:pt x="1968" y="2686"/>
                    <a:pt x="1847" y="2516"/>
                  </a:cubicBezTo>
                  <a:cubicBezTo>
                    <a:pt x="1920" y="2394"/>
                    <a:pt x="1968" y="2249"/>
                    <a:pt x="1920" y="2103"/>
                  </a:cubicBezTo>
                  <a:cubicBezTo>
                    <a:pt x="1895" y="2030"/>
                    <a:pt x="1822" y="1957"/>
                    <a:pt x="1725" y="1933"/>
                  </a:cubicBezTo>
                  <a:cubicBezTo>
                    <a:pt x="1712" y="1928"/>
                    <a:pt x="1699" y="1926"/>
                    <a:pt x="1685" y="1926"/>
                  </a:cubicBezTo>
                  <a:cubicBezTo>
                    <a:pt x="1627" y="1926"/>
                    <a:pt x="1575" y="1966"/>
                    <a:pt x="1555" y="2006"/>
                  </a:cubicBezTo>
                  <a:cubicBezTo>
                    <a:pt x="1531" y="2200"/>
                    <a:pt x="1580" y="2394"/>
                    <a:pt x="1725" y="2540"/>
                  </a:cubicBezTo>
                  <a:cubicBezTo>
                    <a:pt x="1604" y="2662"/>
                    <a:pt x="1434" y="2735"/>
                    <a:pt x="1264" y="2759"/>
                  </a:cubicBezTo>
                  <a:lnTo>
                    <a:pt x="1191" y="2759"/>
                  </a:lnTo>
                  <a:cubicBezTo>
                    <a:pt x="1045" y="2759"/>
                    <a:pt x="924" y="2686"/>
                    <a:pt x="826" y="2589"/>
                  </a:cubicBezTo>
                  <a:cubicBezTo>
                    <a:pt x="729" y="2467"/>
                    <a:pt x="705" y="2346"/>
                    <a:pt x="729" y="2224"/>
                  </a:cubicBezTo>
                  <a:cubicBezTo>
                    <a:pt x="924" y="2152"/>
                    <a:pt x="1167" y="1957"/>
                    <a:pt x="1142" y="1836"/>
                  </a:cubicBezTo>
                  <a:cubicBezTo>
                    <a:pt x="1142" y="1801"/>
                    <a:pt x="1118" y="1767"/>
                    <a:pt x="1052" y="1767"/>
                  </a:cubicBezTo>
                  <a:cubicBezTo>
                    <a:pt x="1025" y="1767"/>
                    <a:pt x="991" y="1773"/>
                    <a:pt x="948" y="1787"/>
                  </a:cubicBezTo>
                  <a:cubicBezTo>
                    <a:pt x="802" y="1836"/>
                    <a:pt x="681" y="1982"/>
                    <a:pt x="656" y="2152"/>
                  </a:cubicBezTo>
                  <a:cubicBezTo>
                    <a:pt x="638" y="2154"/>
                    <a:pt x="621" y="2155"/>
                    <a:pt x="603" y="2155"/>
                  </a:cubicBezTo>
                  <a:cubicBezTo>
                    <a:pt x="414" y="2155"/>
                    <a:pt x="286" y="2032"/>
                    <a:pt x="219" y="1787"/>
                  </a:cubicBezTo>
                  <a:cubicBezTo>
                    <a:pt x="98" y="1520"/>
                    <a:pt x="122" y="1228"/>
                    <a:pt x="243" y="961"/>
                  </a:cubicBezTo>
                  <a:cubicBezTo>
                    <a:pt x="389" y="791"/>
                    <a:pt x="608" y="694"/>
                    <a:pt x="851" y="694"/>
                  </a:cubicBezTo>
                  <a:lnTo>
                    <a:pt x="1142" y="694"/>
                  </a:lnTo>
                  <a:lnTo>
                    <a:pt x="1142" y="743"/>
                  </a:lnTo>
                  <a:cubicBezTo>
                    <a:pt x="1118" y="840"/>
                    <a:pt x="1142" y="937"/>
                    <a:pt x="1191" y="1010"/>
                  </a:cubicBezTo>
                  <a:cubicBezTo>
                    <a:pt x="1204" y="1036"/>
                    <a:pt x="1232" y="1056"/>
                    <a:pt x="1271" y="1056"/>
                  </a:cubicBezTo>
                  <a:cubicBezTo>
                    <a:pt x="1302" y="1056"/>
                    <a:pt x="1341" y="1043"/>
                    <a:pt x="1385" y="1010"/>
                  </a:cubicBezTo>
                  <a:cubicBezTo>
                    <a:pt x="1482" y="913"/>
                    <a:pt x="1507" y="888"/>
                    <a:pt x="1482" y="791"/>
                  </a:cubicBezTo>
                  <a:cubicBezTo>
                    <a:pt x="1458" y="718"/>
                    <a:pt x="1385" y="645"/>
                    <a:pt x="1239" y="621"/>
                  </a:cubicBezTo>
                  <a:cubicBezTo>
                    <a:pt x="1239" y="475"/>
                    <a:pt x="1288" y="330"/>
                    <a:pt x="1385" y="232"/>
                  </a:cubicBezTo>
                  <a:cubicBezTo>
                    <a:pt x="1452" y="152"/>
                    <a:pt x="1556" y="116"/>
                    <a:pt x="1688" y="116"/>
                  </a:cubicBezTo>
                  <a:close/>
                  <a:moveTo>
                    <a:pt x="1650" y="1"/>
                  </a:moveTo>
                  <a:cubicBezTo>
                    <a:pt x="1501" y="1"/>
                    <a:pt x="1380" y="43"/>
                    <a:pt x="1288" y="135"/>
                  </a:cubicBezTo>
                  <a:cubicBezTo>
                    <a:pt x="1191" y="257"/>
                    <a:pt x="1118" y="427"/>
                    <a:pt x="1118" y="597"/>
                  </a:cubicBezTo>
                  <a:cubicBezTo>
                    <a:pt x="1069" y="585"/>
                    <a:pt x="1021" y="579"/>
                    <a:pt x="972" y="579"/>
                  </a:cubicBezTo>
                  <a:cubicBezTo>
                    <a:pt x="924" y="579"/>
                    <a:pt x="875" y="585"/>
                    <a:pt x="826" y="597"/>
                  </a:cubicBezTo>
                  <a:cubicBezTo>
                    <a:pt x="559" y="597"/>
                    <a:pt x="316" y="694"/>
                    <a:pt x="146" y="888"/>
                  </a:cubicBezTo>
                  <a:cubicBezTo>
                    <a:pt x="1" y="1180"/>
                    <a:pt x="1" y="1520"/>
                    <a:pt x="122" y="1811"/>
                  </a:cubicBezTo>
                  <a:cubicBezTo>
                    <a:pt x="219" y="2152"/>
                    <a:pt x="414" y="2224"/>
                    <a:pt x="559" y="2224"/>
                  </a:cubicBezTo>
                  <a:lnTo>
                    <a:pt x="608" y="2224"/>
                  </a:lnTo>
                  <a:cubicBezTo>
                    <a:pt x="608" y="2394"/>
                    <a:pt x="656" y="2540"/>
                    <a:pt x="754" y="2637"/>
                  </a:cubicBezTo>
                  <a:cubicBezTo>
                    <a:pt x="851" y="2783"/>
                    <a:pt x="1021" y="2856"/>
                    <a:pt x="1191" y="2856"/>
                  </a:cubicBezTo>
                  <a:lnTo>
                    <a:pt x="1264" y="2856"/>
                  </a:lnTo>
                  <a:cubicBezTo>
                    <a:pt x="1458" y="2832"/>
                    <a:pt x="1652" y="2759"/>
                    <a:pt x="1774" y="2613"/>
                  </a:cubicBezTo>
                  <a:cubicBezTo>
                    <a:pt x="1944" y="2783"/>
                    <a:pt x="2163" y="2905"/>
                    <a:pt x="2381" y="2929"/>
                  </a:cubicBezTo>
                  <a:lnTo>
                    <a:pt x="2430" y="2929"/>
                  </a:lnTo>
                  <a:cubicBezTo>
                    <a:pt x="2794" y="2905"/>
                    <a:pt x="3134" y="2710"/>
                    <a:pt x="3304" y="2394"/>
                  </a:cubicBezTo>
                  <a:cubicBezTo>
                    <a:pt x="3426" y="2467"/>
                    <a:pt x="3547" y="2516"/>
                    <a:pt x="3693" y="2540"/>
                  </a:cubicBezTo>
                  <a:cubicBezTo>
                    <a:pt x="3766" y="2559"/>
                    <a:pt x="3841" y="2567"/>
                    <a:pt x="3916" y="2567"/>
                  </a:cubicBezTo>
                  <a:cubicBezTo>
                    <a:pt x="4239" y="2567"/>
                    <a:pt x="4560" y="2403"/>
                    <a:pt x="4738" y="2127"/>
                  </a:cubicBezTo>
                  <a:cubicBezTo>
                    <a:pt x="4932" y="1860"/>
                    <a:pt x="4956" y="1496"/>
                    <a:pt x="4835" y="1204"/>
                  </a:cubicBezTo>
                  <a:cubicBezTo>
                    <a:pt x="4738" y="986"/>
                    <a:pt x="4495" y="840"/>
                    <a:pt x="4252" y="840"/>
                  </a:cubicBezTo>
                  <a:cubicBezTo>
                    <a:pt x="4203" y="840"/>
                    <a:pt x="4130" y="840"/>
                    <a:pt x="4057" y="864"/>
                  </a:cubicBezTo>
                  <a:cubicBezTo>
                    <a:pt x="4033" y="500"/>
                    <a:pt x="3790" y="232"/>
                    <a:pt x="3450" y="135"/>
                  </a:cubicBezTo>
                  <a:cubicBezTo>
                    <a:pt x="3426" y="123"/>
                    <a:pt x="3395" y="117"/>
                    <a:pt x="3365" y="117"/>
                  </a:cubicBezTo>
                  <a:cubicBezTo>
                    <a:pt x="3335" y="117"/>
                    <a:pt x="3304" y="123"/>
                    <a:pt x="3280" y="135"/>
                  </a:cubicBezTo>
                  <a:cubicBezTo>
                    <a:pt x="3013" y="135"/>
                    <a:pt x="2746" y="208"/>
                    <a:pt x="2527" y="330"/>
                  </a:cubicBezTo>
                  <a:cubicBezTo>
                    <a:pt x="2405" y="232"/>
                    <a:pt x="2235" y="135"/>
                    <a:pt x="2090" y="87"/>
                  </a:cubicBezTo>
                  <a:cubicBezTo>
                    <a:pt x="1923" y="31"/>
                    <a:pt x="1776" y="1"/>
                    <a:pt x="1650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9" name="Google Shape;411;p10"/>
          <p:cNvGrpSpPr>
            <a:grpSpLocks/>
          </p:cNvGrpSpPr>
          <p:nvPr/>
        </p:nvGrpSpPr>
        <p:grpSpPr bwMode="auto">
          <a:xfrm>
            <a:off x="3694113" y="-985838"/>
            <a:ext cx="3367087" cy="2147888"/>
            <a:chOff x="7239867" y="1514545"/>
            <a:chExt cx="2525833" cy="1610805"/>
          </a:xfrm>
        </p:grpSpPr>
        <p:grpSp>
          <p:nvGrpSpPr>
            <p:cNvPr id="30" name="Google Shape;412;p10"/>
            <p:cNvGrpSpPr>
              <a:grpSpLocks/>
            </p:cNvGrpSpPr>
            <p:nvPr/>
          </p:nvGrpSpPr>
          <p:grpSpPr bwMode="auto">
            <a:xfrm>
              <a:off x="7346663" y="1514545"/>
              <a:ext cx="2419037" cy="1551678"/>
              <a:chOff x="7410211" y="1555302"/>
              <a:chExt cx="2355440" cy="1510884"/>
            </a:xfrm>
          </p:grpSpPr>
          <p:grpSp>
            <p:nvGrpSpPr>
              <p:cNvPr id="32" name="Google Shape;413;p10"/>
              <p:cNvGrpSpPr>
                <a:grpSpLocks/>
              </p:cNvGrpSpPr>
              <p:nvPr/>
            </p:nvGrpSpPr>
            <p:grpSpPr bwMode="auto">
              <a:xfrm>
                <a:off x="7410211" y="1555302"/>
                <a:ext cx="2355440" cy="1510884"/>
                <a:chOff x="761258" y="2062480"/>
                <a:chExt cx="1646470" cy="1056119"/>
              </a:xfrm>
            </p:grpSpPr>
            <p:sp>
              <p:nvSpPr>
                <p:cNvPr id="35" name="Google Shape;414;p10"/>
                <p:cNvSpPr/>
                <p:nvPr/>
              </p:nvSpPr>
              <p:spPr>
                <a:xfrm rot="-1481318">
                  <a:off x="1087356" y="2126495"/>
                  <a:ext cx="430397" cy="556690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6" name="Google Shape;415;p10"/>
                <p:cNvSpPr/>
                <p:nvPr/>
              </p:nvSpPr>
              <p:spPr>
                <a:xfrm>
                  <a:off x="1415625" y="2201045"/>
                  <a:ext cx="557653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7" name="Google Shape;416;p10"/>
                <p:cNvSpPr/>
                <p:nvPr/>
              </p:nvSpPr>
              <p:spPr>
                <a:xfrm>
                  <a:off x="761518" y="2379315"/>
                  <a:ext cx="492809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8" name="Google Shape;417;p10"/>
                <p:cNvSpPr/>
                <p:nvPr/>
              </p:nvSpPr>
              <p:spPr>
                <a:xfrm>
                  <a:off x="899310" y="2606205"/>
                  <a:ext cx="470114" cy="469175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9" name="Google Shape;418;p10"/>
                <p:cNvSpPr/>
                <p:nvPr/>
              </p:nvSpPr>
              <p:spPr>
                <a:xfrm>
                  <a:off x="1251085" y="2594050"/>
                  <a:ext cx="492809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0" name="Google Shape;419;p10"/>
                <p:cNvSpPr/>
                <p:nvPr/>
              </p:nvSpPr>
              <p:spPr>
                <a:xfrm rot="-2967336">
                  <a:off x="1706695" y="2475675"/>
                  <a:ext cx="623136" cy="491999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33" name="Google Shape;420;p10"/>
              <p:cNvSpPr/>
              <p:nvPr/>
            </p:nvSpPr>
            <p:spPr>
              <a:xfrm>
                <a:off x="7933545" y="2118694"/>
                <a:ext cx="705013" cy="704821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" name="Google Shape;421;p10"/>
              <p:cNvSpPr/>
              <p:nvPr/>
            </p:nvSpPr>
            <p:spPr>
              <a:xfrm>
                <a:off x="8386934" y="2118694"/>
                <a:ext cx="703853" cy="704821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1" name="Google Shape;422;p10"/>
            <p:cNvSpPr/>
            <p:nvPr/>
          </p:nvSpPr>
          <p:spPr>
            <a:xfrm>
              <a:off x="7239867" y="1791942"/>
              <a:ext cx="2256697" cy="1333408"/>
            </a:xfrm>
            <a:custGeom>
              <a:avLst/>
              <a:gdLst/>
              <a:ahLst/>
              <a:cxnLst/>
              <a:rect l="l" t="t" r="r" b="b"/>
              <a:pathLst>
                <a:path w="4957" h="2929" extrusionOk="0">
                  <a:moveTo>
                    <a:pt x="1215" y="718"/>
                  </a:moveTo>
                  <a:cubicBezTo>
                    <a:pt x="1312" y="743"/>
                    <a:pt x="1337" y="767"/>
                    <a:pt x="1361" y="815"/>
                  </a:cubicBezTo>
                  <a:cubicBezTo>
                    <a:pt x="1361" y="840"/>
                    <a:pt x="1312" y="888"/>
                    <a:pt x="1288" y="913"/>
                  </a:cubicBezTo>
                  <a:cubicBezTo>
                    <a:pt x="1264" y="913"/>
                    <a:pt x="1264" y="937"/>
                    <a:pt x="1215" y="937"/>
                  </a:cubicBezTo>
                  <a:cubicBezTo>
                    <a:pt x="1215" y="864"/>
                    <a:pt x="1215" y="815"/>
                    <a:pt x="1215" y="743"/>
                  </a:cubicBezTo>
                  <a:lnTo>
                    <a:pt x="1215" y="718"/>
                  </a:lnTo>
                  <a:close/>
                  <a:moveTo>
                    <a:pt x="2527" y="475"/>
                  </a:moveTo>
                  <a:cubicBezTo>
                    <a:pt x="2624" y="597"/>
                    <a:pt x="2673" y="767"/>
                    <a:pt x="2624" y="937"/>
                  </a:cubicBezTo>
                  <a:cubicBezTo>
                    <a:pt x="2601" y="983"/>
                    <a:pt x="2567" y="1007"/>
                    <a:pt x="2530" y="1007"/>
                  </a:cubicBezTo>
                  <a:cubicBezTo>
                    <a:pt x="2489" y="1007"/>
                    <a:pt x="2444" y="977"/>
                    <a:pt x="2405" y="913"/>
                  </a:cubicBezTo>
                  <a:cubicBezTo>
                    <a:pt x="2333" y="767"/>
                    <a:pt x="2381" y="573"/>
                    <a:pt x="2527" y="475"/>
                  </a:cubicBezTo>
                  <a:close/>
                  <a:moveTo>
                    <a:pt x="3984" y="1010"/>
                  </a:moveTo>
                  <a:lnTo>
                    <a:pt x="3984" y="1010"/>
                  </a:lnTo>
                  <a:cubicBezTo>
                    <a:pt x="4009" y="1107"/>
                    <a:pt x="3984" y="1228"/>
                    <a:pt x="3936" y="1326"/>
                  </a:cubicBezTo>
                  <a:cubicBezTo>
                    <a:pt x="3912" y="1350"/>
                    <a:pt x="3912" y="1350"/>
                    <a:pt x="3887" y="1350"/>
                  </a:cubicBezTo>
                  <a:cubicBezTo>
                    <a:pt x="3863" y="1350"/>
                    <a:pt x="3839" y="1326"/>
                    <a:pt x="3814" y="1326"/>
                  </a:cubicBezTo>
                  <a:cubicBezTo>
                    <a:pt x="3766" y="1277"/>
                    <a:pt x="3766" y="1277"/>
                    <a:pt x="3766" y="1204"/>
                  </a:cubicBezTo>
                  <a:cubicBezTo>
                    <a:pt x="3790" y="1131"/>
                    <a:pt x="3863" y="1058"/>
                    <a:pt x="3984" y="1010"/>
                  </a:cubicBezTo>
                  <a:close/>
                  <a:moveTo>
                    <a:pt x="1045" y="1860"/>
                  </a:moveTo>
                  <a:cubicBezTo>
                    <a:pt x="948" y="1957"/>
                    <a:pt x="851" y="2030"/>
                    <a:pt x="754" y="2079"/>
                  </a:cubicBezTo>
                  <a:cubicBezTo>
                    <a:pt x="778" y="1982"/>
                    <a:pt x="875" y="1909"/>
                    <a:pt x="972" y="1860"/>
                  </a:cubicBezTo>
                  <a:close/>
                  <a:moveTo>
                    <a:pt x="3159" y="1957"/>
                  </a:moveTo>
                  <a:cubicBezTo>
                    <a:pt x="3159" y="1957"/>
                    <a:pt x="3183" y="1957"/>
                    <a:pt x="3231" y="2006"/>
                  </a:cubicBezTo>
                  <a:cubicBezTo>
                    <a:pt x="3280" y="2054"/>
                    <a:pt x="3304" y="2152"/>
                    <a:pt x="3280" y="2224"/>
                  </a:cubicBezTo>
                  <a:cubicBezTo>
                    <a:pt x="3159" y="2127"/>
                    <a:pt x="3159" y="2006"/>
                    <a:pt x="3159" y="1957"/>
                  </a:cubicBezTo>
                  <a:close/>
                  <a:moveTo>
                    <a:pt x="1701" y="2030"/>
                  </a:moveTo>
                  <a:cubicBezTo>
                    <a:pt x="1750" y="2054"/>
                    <a:pt x="1798" y="2079"/>
                    <a:pt x="1822" y="2127"/>
                  </a:cubicBezTo>
                  <a:cubicBezTo>
                    <a:pt x="1847" y="2249"/>
                    <a:pt x="1822" y="2346"/>
                    <a:pt x="1774" y="2443"/>
                  </a:cubicBezTo>
                  <a:cubicBezTo>
                    <a:pt x="1677" y="2346"/>
                    <a:pt x="1628" y="2200"/>
                    <a:pt x="1652" y="2054"/>
                  </a:cubicBezTo>
                  <a:cubicBezTo>
                    <a:pt x="1652" y="2030"/>
                    <a:pt x="1677" y="2030"/>
                    <a:pt x="1677" y="2030"/>
                  </a:cubicBezTo>
                  <a:close/>
                  <a:moveTo>
                    <a:pt x="1688" y="116"/>
                  </a:moveTo>
                  <a:cubicBezTo>
                    <a:pt x="1796" y="116"/>
                    <a:pt x="1923" y="140"/>
                    <a:pt x="2065" y="184"/>
                  </a:cubicBezTo>
                  <a:cubicBezTo>
                    <a:pt x="2211" y="232"/>
                    <a:pt x="2333" y="305"/>
                    <a:pt x="2454" y="427"/>
                  </a:cubicBezTo>
                  <a:cubicBezTo>
                    <a:pt x="2284" y="548"/>
                    <a:pt x="2235" y="791"/>
                    <a:pt x="2333" y="961"/>
                  </a:cubicBezTo>
                  <a:cubicBezTo>
                    <a:pt x="2430" y="1083"/>
                    <a:pt x="2503" y="1131"/>
                    <a:pt x="2551" y="1131"/>
                  </a:cubicBezTo>
                  <a:cubicBezTo>
                    <a:pt x="2648" y="1107"/>
                    <a:pt x="2721" y="1058"/>
                    <a:pt x="2746" y="986"/>
                  </a:cubicBezTo>
                  <a:cubicBezTo>
                    <a:pt x="2794" y="791"/>
                    <a:pt x="2746" y="573"/>
                    <a:pt x="2624" y="427"/>
                  </a:cubicBezTo>
                  <a:cubicBezTo>
                    <a:pt x="2818" y="305"/>
                    <a:pt x="3061" y="232"/>
                    <a:pt x="3304" y="232"/>
                  </a:cubicBezTo>
                  <a:lnTo>
                    <a:pt x="3450" y="232"/>
                  </a:lnTo>
                  <a:cubicBezTo>
                    <a:pt x="3742" y="330"/>
                    <a:pt x="3960" y="597"/>
                    <a:pt x="3984" y="888"/>
                  </a:cubicBezTo>
                  <a:cubicBezTo>
                    <a:pt x="3839" y="937"/>
                    <a:pt x="3717" y="1034"/>
                    <a:pt x="3693" y="1180"/>
                  </a:cubicBezTo>
                  <a:cubicBezTo>
                    <a:pt x="3669" y="1277"/>
                    <a:pt x="3693" y="1350"/>
                    <a:pt x="3766" y="1423"/>
                  </a:cubicBezTo>
                  <a:cubicBezTo>
                    <a:pt x="3802" y="1459"/>
                    <a:pt x="3845" y="1477"/>
                    <a:pt x="3887" y="1477"/>
                  </a:cubicBezTo>
                  <a:cubicBezTo>
                    <a:pt x="3930" y="1477"/>
                    <a:pt x="3972" y="1459"/>
                    <a:pt x="4009" y="1423"/>
                  </a:cubicBezTo>
                  <a:cubicBezTo>
                    <a:pt x="4082" y="1277"/>
                    <a:pt x="4106" y="1131"/>
                    <a:pt x="4082" y="986"/>
                  </a:cubicBezTo>
                  <a:cubicBezTo>
                    <a:pt x="4130" y="986"/>
                    <a:pt x="4203" y="961"/>
                    <a:pt x="4252" y="961"/>
                  </a:cubicBezTo>
                  <a:cubicBezTo>
                    <a:pt x="4470" y="961"/>
                    <a:pt x="4640" y="1083"/>
                    <a:pt x="4738" y="1277"/>
                  </a:cubicBezTo>
                  <a:cubicBezTo>
                    <a:pt x="4835" y="1544"/>
                    <a:pt x="4810" y="1836"/>
                    <a:pt x="4665" y="2079"/>
                  </a:cubicBezTo>
                  <a:cubicBezTo>
                    <a:pt x="4483" y="2341"/>
                    <a:pt x="4201" y="2486"/>
                    <a:pt x="3902" y="2486"/>
                  </a:cubicBezTo>
                  <a:cubicBezTo>
                    <a:pt x="3841" y="2486"/>
                    <a:pt x="3779" y="2480"/>
                    <a:pt x="3717" y="2467"/>
                  </a:cubicBezTo>
                  <a:cubicBezTo>
                    <a:pt x="3572" y="2443"/>
                    <a:pt x="3450" y="2370"/>
                    <a:pt x="3353" y="2297"/>
                  </a:cubicBezTo>
                  <a:cubicBezTo>
                    <a:pt x="3401" y="2176"/>
                    <a:pt x="3377" y="2030"/>
                    <a:pt x="3304" y="1933"/>
                  </a:cubicBezTo>
                  <a:cubicBezTo>
                    <a:pt x="3244" y="1884"/>
                    <a:pt x="3189" y="1860"/>
                    <a:pt x="3143" y="1860"/>
                  </a:cubicBezTo>
                  <a:cubicBezTo>
                    <a:pt x="3098" y="1860"/>
                    <a:pt x="3061" y="1884"/>
                    <a:pt x="3037" y="1933"/>
                  </a:cubicBezTo>
                  <a:cubicBezTo>
                    <a:pt x="3037" y="2103"/>
                    <a:pt x="3086" y="2249"/>
                    <a:pt x="3231" y="2322"/>
                  </a:cubicBezTo>
                  <a:cubicBezTo>
                    <a:pt x="3071" y="2620"/>
                    <a:pt x="2781" y="2809"/>
                    <a:pt x="2442" y="2809"/>
                  </a:cubicBezTo>
                  <a:cubicBezTo>
                    <a:pt x="2422" y="2809"/>
                    <a:pt x="2402" y="2809"/>
                    <a:pt x="2381" y="2807"/>
                  </a:cubicBezTo>
                  <a:cubicBezTo>
                    <a:pt x="2187" y="2807"/>
                    <a:pt x="1968" y="2686"/>
                    <a:pt x="1847" y="2516"/>
                  </a:cubicBezTo>
                  <a:cubicBezTo>
                    <a:pt x="1920" y="2394"/>
                    <a:pt x="1968" y="2249"/>
                    <a:pt x="1920" y="2103"/>
                  </a:cubicBezTo>
                  <a:cubicBezTo>
                    <a:pt x="1895" y="2030"/>
                    <a:pt x="1822" y="1957"/>
                    <a:pt x="1725" y="1933"/>
                  </a:cubicBezTo>
                  <a:cubicBezTo>
                    <a:pt x="1712" y="1928"/>
                    <a:pt x="1699" y="1926"/>
                    <a:pt x="1685" y="1926"/>
                  </a:cubicBezTo>
                  <a:cubicBezTo>
                    <a:pt x="1627" y="1926"/>
                    <a:pt x="1575" y="1966"/>
                    <a:pt x="1555" y="2006"/>
                  </a:cubicBezTo>
                  <a:cubicBezTo>
                    <a:pt x="1531" y="2200"/>
                    <a:pt x="1580" y="2394"/>
                    <a:pt x="1725" y="2540"/>
                  </a:cubicBezTo>
                  <a:cubicBezTo>
                    <a:pt x="1604" y="2662"/>
                    <a:pt x="1434" y="2735"/>
                    <a:pt x="1264" y="2759"/>
                  </a:cubicBezTo>
                  <a:lnTo>
                    <a:pt x="1191" y="2759"/>
                  </a:lnTo>
                  <a:cubicBezTo>
                    <a:pt x="1045" y="2759"/>
                    <a:pt x="924" y="2686"/>
                    <a:pt x="826" y="2589"/>
                  </a:cubicBezTo>
                  <a:cubicBezTo>
                    <a:pt x="729" y="2467"/>
                    <a:pt x="705" y="2346"/>
                    <a:pt x="729" y="2224"/>
                  </a:cubicBezTo>
                  <a:cubicBezTo>
                    <a:pt x="924" y="2152"/>
                    <a:pt x="1167" y="1957"/>
                    <a:pt x="1142" y="1836"/>
                  </a:cubicBezTo>
                  <a:cubicBezTo>
                    <a:pt x="1142" y="1801"/>
                    <a:pt x="1118" y="1767"/>
                    <a:pt x="1052" y="1767"/>
                  </a:cubicBezTo>
                  <a:cubicBezTo>
                    <a:pt x="1025" y="1767"/>
                    <a:pt x="991" y="1773"/>
                    <a:pt x="948" y="1787"/>
                  </a:cubicBezTo>
                  <a:cubicBezTo>
                    <a:pt x="802" y="1836"/>
                    <a:pt x="681" y="1982"/>
                    <a:pt x="656" y="2152"/>
                  </a:cubicBezTo>
                  <a:cubicBezTo>
                    <a:pt x="638" y="2154"/>
                    <a:pt x="621" y="2155"/>
                    <a:pt x="603" y="2155"/>
                  </a:cubicBezTo>
                  <a:cubicBezTo>
                    <a:pt x="414" y="2155"/>
                    <a:pt x="286" y="2032"/>
                    <a:pt x="219" y="1787"/>
                  </a:cubicBezTo>
                  <a:cubicBezTo>
                    <a:pt x="98" y="1520"/>
                    <a:pt x="122" y="1228"/>
                    <a:pt x="243" y="961"/>
                  </a:cubicBezTo>
                  <a:cubicBezTo>
                    <a:pt x="389" y="791"/>
                    <a:pt x="608" y="694"/>
                    <a:pt x="851" y="694"/>
                  </a:cubicBezTo>
                  <a:lnTo>
                    <a:pt x="1142" y="694"/>
                  </a:lnTo>
                  <a:lnTo>
                    <a:pt x="1142" y="743"/>
                  </a:lnTo>
                  <a:cubicBezTo>
                    <a:pt x="1118" y="840"/>
                    <a:pt x="1142" y="937"/>
                    <a:pt x="1191" y="1010"/>
                  </a:cubicBezTo>
                  <a:cubicBezTo>
                    <a:pt x="1204" y="1036"/>
                    <a:pt x="1232" y="1056"/>
                    <a:pt x="1271" y="1056"/>
                  </a:cubicBezTo>
                  <a:cubicBezTo>
                    <a:pt x="1302" y="1056"/>
                    <a:pt x="1341" y="1043"/>
                    <a:pt x="1385" y="1010"/>
                  </a:cubicBezTo>
                  <a:cubicBezTo>
                    <a:pt x="1482" y="913"/>
                    <a:pt x="1507" y="888"/>
                    <a:pt x="1482" y="791"/>
                  </a:cubicBezTo>
                  <a:cubicBezTo>
                    <a:pt x="1458" y="718"/>
                    <a:pt x="1385" y="645"/>
                    <a:pt x="1239" y="621"/>
                  </a:cubicBezTo>
                  <a:cubicBezTo>
                    <a:pt x="1239" y="475"/>
                    <a:pt x="1288" y="330"/>
                    <a:pt x="1385" y="232"/>
                  </a:cubicBezTo>
                  <a:cubicBezTo>
                    <a:pt x="1452" y="152"/>
                    <a:pt x="1556" y="116"/>
                    <a:pt x="1688" y="116"/>
                  </a:cubicBezTo>
                  <a:close/>
                  <a:moveTo>
                    <a:pt x="1650" y="1"/>
                  </a:moveTo>
                  <a:cubicBezTo>
                    <a:pt x="1501" y="1"/>
                    <a:pt x="1380" y="43"/>
                    <a:pt x="1288" y="135"/>
                  </a:cubicBezTo>
                  <a:cubicBezTo>
                    <a:pt x="1191" y="257"/>
                    <a:pt x="1118" y="427"/>
                    <a:pt x="1118" y="597"/>
                  </a:cubicBezTo>
                  <a:cubicBezTo>
                    <a:pt x="1069" y="585"/>
                    <a:pt x="1021" y="579"/>
                    <a:pt x="972" y="579"/>
                  </a:cubicBezTo>
                  <a:cubicBezTo>
                    <a:pt x="924" y="579"/>
                    <a:pt x="875" y="585"/>
                    <a:pt x="826" y="597"/>
                  </a:cubicBezTo>
                  <a:cubicBezTo>
                    <a:pt x="559" y="597"/>
                    <a:pt x="316" y="694"/>
                    <a:pt x="146" y="888"/>
                  </a:cubicBezTo>
                  <a:cubicBezTo>
                    <a:pt x="1" y="1180"/>
                    <a:pt x="1" y="1520"/>
                    <a:pt x="122" y="1811"/>
                  </a:cubicBezTo>
                  <a:cubicBezTo>
                    <a:pt x="219" y="2152"/>
                    <a:pt x="414" y="2224"/>
                    <a:pt x="559" y="2224"/>
                  </a:cubicBezTo>
                  <a:lnTo>
                    <a:pt x="608" y="2224"/>
                  </a:lnTo>
                  <a:cubicBezTo>
                    <a:pt x="608" y="2394"/>
                    <a:pt x="656" y="2540"/>
                    <a:pt x="754" y="2637"/>
                  </a:cubicBezTo>
                  <a:cubicBezTo>
                    <a:pt x="851" y="2783"/>
                    <a:pt x="1021" y="2856"/>
                    <a:pt x="1191" y="2856"/>
                  </a:cubicBezTo>
                  <a:lnTo>
                    <a:pt x="1264" y="2856"/>
                  </a:lnTo>
                  <a:cubicBezTo>
                    <a:pt x="1458" y="2832"/>
                    <a:pt x="1652" y="2759"/>
                    <a:pt x="1774" y="2613"/>
                  </a:cubicBezTo>
                  <a:cubicBezTo>
                    <a:pt x="1944" y="2783"/>
                    <a:pt x="2163" y="2905"/>
                    <a:pt x="2381" y="2929"/>
                  </a:cubicBezTo>
                  <a:lnTo>
                    <a:pt x="2430" y="2929"/>
                  </a:lnTo>
                  <a:cubicBezTo>
                    <a:pt x="2794" y="2905"/>
                    <a:pt x="3134" y="2710"/>
                    <a:pt x="3304" y="2394"/>
                  </a:cubicBezTo>
                  <a:cubicBezTo>
                    <a:pt x="3426" y="2467"/>
                    <a:pt x="3547" y="2516"/>
                    <a:pt x="3693" y="2540"/>
                  </a:cubicBezTo>
                  <a:cubicBezTo>
                    <a:pt x="3766" y="2559"/>
                    <a:pt x="3841" y="2567"/>
                    <a:pt x="3916" y="2567"/>
                  </a:cubicBezTo>
                  <a:cubicBezTo>
                    <a:pt x="4239" y="2567"/>
                    <a:pt x="4560" y="2403"/>
                    <a:pt x="4738" y="2127"/>
                  </a:cubicBezTo>
                  <a:cubicBezTo>
                    <a:pt x="4932" y="1860"/>
                    <a:pt x="4956" y="1496"/>
                    <a:pt x="4835" y="1204"/>
                  </a:cubicBezTo>
                  <a:cubicBezTo>
                    <a:pt x="4738" y="986"/>
                    <a:pt x="4495" y="840"/>
                    <a:pt x="4252" y="840"/>
                  </a:cubicBezTo>
                  <a:cubicBezTo>
                    <a:pt x="4203" y="840"/>
                    <a:pt x="4130" y="840"/>
                    <a:pt x="4057" y="864"/>
                  </a:cubicBezTo>
                  <a:cubicBezTo>
                    <a:pt x="4033" y="500"/>
                    <a:pt x="3790" y="232"/>
                    <a:pt x="3450" y="135"/>
                  </a:cubicBezTo>
                  <a:cubicBezTo>
                    <a:pt x="3426" y="123"/>
                    <a:pt x="3395" y="117"/>
                    <a:pt x="3365" y="117"/>
                  </a:cubicBezTo>
                  <a:cubicBezTo>
                    <a:pt x="3335" y="117"/>
                    <a:pt x="3304" y="123"/>
                    <a:pt x="3280" y="135"/>
                  </a:cubicBezTo>
                  <a:cubicBezTo>
                    <a:pt x="3013" y="135"/>
                    <a:pt x="2746" y="208"/>
                    <a:pt x="2527" y="330"/>
                  </a:cubicBezTo>
                  <a:cubicBezTo>
                    <a:pt x="2405" y="232"/>
                    <a:pt x="2235" y="135"/>
                    <a:pt x="2090" y="87"/>
                  </a:cubicBezTo>
                  <a:cubicBezTo>
                    <a:pt x="1923" y="31"/>
                    <a:pt x="1776" y="1"/>
                    <a:pt x="1650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384" name="Google Shape;384;p10"/>
          <p:cNvSpPr txBox="1">
            <a:spLocks noGrp="1"/>
          </p:cNvSpPr>
          <p:nvPr>
            <p:ph type="body" idx="1"/>
          </p:nvPr>
        </p:nvSpPr>
        <p:spPr>
          <a:xfrm>
            <a:off x="6806967" y="1219200"/>
            <a:ext cx="4216000" cy="16040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marL="609585" lvl="0" indent="-304792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4667">
                <a:solidFill>
                  <a:schemeClr val="lt1"/>
                </a:solidFill>
                <a:latin typeface="Vibur"/>
                <a:ea typeface="Vibur"/>
                <a:cs typeface="Vibur"/>
                <a:sym typeface="Vibur"/>
              </a:defRPr>
            </a:lvl1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775917293"/>
      </p:ext>
    </p:extLst>
  </p:cSld>
  <p:clrMapOvr>
    <a:masterClrMapping/>
  </p:clrMapOvr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4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oogle Shape;424;p11"/>
          <p:cNvGrpSpPr>
            <a:grpSpLocks/>
          </p:cNvGrpSpPr>
          <p:nvPr/>
        </p:nvGrpSpPr>
        <p:grpSpPr bwMode="auto">
          <a:xfrm flipH="1">
            <a:off x="10042525" y="4856163"/>
            <a:ext cx="1179513" cy="2001837"/>
            <a:chOff x="-1056319" y="1385262"/>
            <a:chExt cx="212940" cy="361495"/>
          </a:xfrm>
        </p:grpSpPr>
        <p:sp>
          <p:nvSpPr>
            <p:cNvPr id="5" name="Google Shape;425;p11"/>
            <p:cNvSpPr/>
            <p:nvPr/>
          </p:nvSpPr>
          <p:spPr>
            <a:xfrm>
              <a:off x="-933370" y="1467537"/>
              <a:ext cx="27513" cy="279220"/>
            </a:xfrm>
            <a:custGeom>
              <a:avLst/>
              <a:gdLst/>
              <a:ahLst/>
              <a:cxnLst/>
              <a:rect l="l" t="t" r="r" b="b"/>
              <a:pathLst>
                <a:path w="705" h="7168" extrusionOk="0">
                  <a:moveTo>
                    <a:pt x="680" y="1"/>
                  </a:moveTo>
                  <a:cubicBezTo>
                    <a:pt x="656" y="1"/>
                    <a:pt x="632" y="25"/>
                    <a:pt x="632" y="50"/>
                  </a:cubicBezTo>
                  <a:cubicBezTo>
                    <a:pt x="608" y="292"/>
                    <a:pt x="0" y="6123"/>
                    <a:pt x="170" y="7119"/>
                  </a:cubicBezTo>
                  <a:cubicBezTo>
                    <a:pt x="170" y="7143"/>
                    <a:pt x="170" y="7167"/>
                    <a:pt x="195" y="7167"/>
                  </a:cubicBezTo>
                  <a:lnTo>
                    <a:pt x="219" y="7167"/>
                  </a:lnTo>
                  <a:cubicBezTo>
                    <a:pt x="243" y="7143"/>
                    <a:pt x="243" y="7119"/>
                    <a:pt x="243" y="7094"/>
                  </a:cubicBezTo>
                  <a:cubicBezTo>
                    <a:pt x="97" y="6123"/>
                    <a:pt x="705" y="122"/>
                    <a:pt x="705" y="74"/>
                  </a:cubicBezTo>
                  <a:cubicBezTo>
                    <a:pt x="705" y="25"/>
                    <a:pt x="705" y="25"/>
                    <a:pt x="6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" name="Google Shape;426;p11"/>
            <p:cNvSpPr/>
            <p:nvPr/>
          </p:nvSpPr>
          <p:spPr>
            <a:xfrm>
              <a:off x="-968334" y="1385262"/>
              <a:ext cx="124955" cy="123843"/>
            </a:xfrm>
            <a:custGeom>
              <a:avLst/>
              <a:gdLst/>
              <a:ahLst/>
              <a:cxnLst/>
              <a:rect l="l" t="t" r="r" b="b"/>
              <a:pathLst>
                <a:path w="3208" h="3183" extrusionOk="0">
                  <a:moveTo>
                    <a:pt x="1555" y="98"/>
                  </a:moveTo>
                  <a:cubicBezTo>
                    <a:pt x="1871" y="171"/>
                    <a:pt x="1871" y="705"/>
                    <a:pt x="1871" y="705"/>
                  </a:cubicBezTo>
                  <a:cubicBezTo>
                    <a:pt x="1871" y="729"/>
                    <a:pt x="1895" y="754"/>
                    <a:pt x="1920" y="754"/>
                  </a:cubicBezTo>
                  <a:cubicBezTo>
                    <a:pt x="1944" y="754"/>
                    <a:pt x="1968" y="754"/>
                    <a:pt x="1968" y="729"/>
                  </a:cubicBezTo>
                  <a:cubicBezTo>
                    <a:pt x="2065" y="535"/>
                    <a:pt x="2260" y="243"/>
                    <a:pt x="2381" y="243"/>
                  </a:cubicBezTo>
                  <a:cubicBezTo>
                    <a:pt x="2405" y="243"/>
                    <a:pt x="2430" y="243"/>
                    <a:pt x="2430" y="268"/>
                  </a:cubicBezTo>
                  <a:cubicBezTo>
                    <a:pt x="2600" y="389"/>
                    <a:pt x="2478" y="802"/>
                    <a:pt x="2405" y="948"/>
                  </a:cubicBezTo>
                  <a:cubicBezTo>
                    <a:pt x="2386" y="988"/>
                    <a:pt x="2414" y="1027"/>
                    <a:pt x="2452" y="1027"/>
                  </a:cubicBezTo>
                  <a:cubicBezTo>
                    <a:pt x="2460" y="1027"/>
                    <a:pt x="2469" y="1025"/>
                    <a:pt x="2478" y="1021"/>
                  </a:cubicBezTo>
                  <a:cubicBezTo>
                    <a:pt x="2600" y="972"/>
                    <a:pt x="2745" y="924"/>
                    <a:pt x="2891" y="924"/>
                  </a:cubicBezTo>
                  <a:cubicBezTo>
                    <a:pt x="2940" y="924"/>
                    <a:pt x="3013" y="924"/>
                    <a:pt x="3061" y="972"/>
                  </a:cubicBezTo>
                  <a:cubicBezTo>
                    <a:pt x="3061" y="972"/>
                    <a:pt x="3061" y="996"/>
                    <a:pt x="3061" y="996"/>
                  </a:cubicBezTo>
                  <a:cubicBezTo>
                    <a:pt x="3037" y="1142"/>
                    <a:pt x="2745" y="1409"/>
                    <a:pt x="2551" y="1580"/>
                  </a:cubicBezTo>
                  <a:cubicBezTo>
                    <a:pt x="2527" y="1580"/>
                    <a:pt x="2527" y="1604"/>
                    <a:pt x="2527" y="1628"/>
                  </a:cubicBezTo>
                  <a:cubicBezTo>
                    <a:pt x="2551" y="1628"/>
                    <a:pt x="2551" y="1652"/>
                    <a:pt x="2575" y="1652"/>
                  </a:cubicBezTo>
                  <a:cubicBezTo>
                    <a:pt x="2721" y="1652"/>
                    <a:pt x="3134" y="1725"/>
                    <a:pt x="3134" y="1920"/>
                  </a:cubicBezTo>
                  <a:cubicBezTo>
                    <a:pt x="3134" y="2114"/>
                    <a:pt x="2624" y="2163"/>
                    <a:pt x="2430" y="2163"/>
                  </a:cubicBezTo>
                  <a:cubicBezTo>
                    <a:pt x="2430" y="2163"/>
                    <a:pt x="2405" y="2163"/>
                    <a:pt x="2405" y="2187"/>
                  </a:cubicBezTo>
                  <a:cubicBezTo>
                    <a:pt x="2381" y="2211"/>
                    <a:pt x="2381" y="2211"/>
                    <a:pt x="2405" y="2235"/>
                  </a:cubicBezTo>
                  <a:cubicBezTo>
                    <a:pt x="2405" y="2235"/>
                    <a:pt x="2697" y="2551"/>
                    <a:pt x="2527" y="2794"/>
                  </a:cubicBezTo>
                  <a:cubicBezTo>
                    <a:pt x="2503" y="2818"/>
                    <a:pt x="2454" y="2843"/>
                    <a:pt x="2430" y="2843"/>
                  </a:cubicBezTo>
                  <a:cubicBezTo>
                    <a:pt x="2260" y="2843"/>
                    <a:pt x="1992" y="2503"/>
                    <a:pt x="1895" y="2381"/>
                  </a:cubicBezTo>
                  <a:cubicBezTo>
                    <a:pt x="1883" y="2369"/>
                    <a:pt x="1871" y="2363"/>
                    <a:pt x="1862" y="2363"/>
                  </a:cubicBezTo>
                  <a:cubicBezTo>
                    <a:pt x="1853" y="2363"/>
                    <a:pt x="1847" y="2369"/>
                    <a:pt x="1847" y="2381"/>
                  </a:cubicBezTo>
                  <a:cubicBezTo>
                    <a:pt x="1822" y="2381"/>
                    <a:pt x="1798" y="2405"/>
                    <a:pt x="1798" y="2430"/>
                  </a:cubicBezTo>
                  <a:cubicBezTo>
                    <a:pt x="1798" y="2430"/>
                    <a:pt x="1871" y="2964"/>
                    <a:pt x="1579" y="3086"/>
                  </a:cubicBezTo>
                  <a:lnTo>
                    <a:pt x="1507" y="3086"/>
                  </a:lnTo>
                  <a:cubicBezTo>
                    <a:pt x="1312" y="3086"/>
                    <a:pt x="1215" y="2624"/>
                    <a:pt x="1215" y="2454"/>
                  </a:cubicBezTo>
                  <a:cubicBezTo>
                    <a:pt x="1215" y="2430"/>
                    <a:pt x="1191" y="2430"/>
                    <a:pt x="1166" y="2430"/>
                  </a:cubicBezTo>
                  <a:cubicBezTo>
                    <a:pt x="1166" y="2430"/>
                    <a:pt x="1166" y="2454"/>
                    <a:pt x="1166" y="2454"/>
                  </a:cubicBezTo>
                  <a:cubicBezTo>
                    <a:pt x="1045" y="2551"/>
                    <a:pt x="899" y="2624"/>
                    <a:pt x="754" y="2624"/>
                  </a:cubicBezTo>
                  <a:cubicBezTo>
                    <a:pt x="656" y="2624"/>
                    <a:pt x="583" y="2600"/>
                    <a:pt x="511" y="2575"/>
                  </a:cubicBezTo>
                  <a:cubicBezTo>
                    <a:pt x="462" y="2551"/>
                    <a:pt x="413" y="2503"/>
                    <a:pt x="413" y="2454"/>
                  </a:cubicBezTo>
                  <a:cubicBezTo>
                    <a:pt x="389" y="2235"/>
                    <a:pt x="729" y="1871"/>
                    <a:pt x="875" y="1725"/>
                  </a:cubicBezTo>
                  <a:cubicBezTo>
                    <a:pt x="875" y="1701"/>
                    <a:pt x="875" y="1701"/>
                    <a:pt x="875" y="1677"/>
                  </a:cubicBezTo>
                  <a:cubicBezTo>
                    <a:pt x="851" y="1652"/>
                    <a:pt x="826" y="1652"/>
                    <a:pt x="826" y="1652"/>
                  </a:cubicBezTo>
                  <a:lnTo>
                    <a:pt x="705" y="1652"/>
                  </a:lnTo>
                  <a:cubicBezTo>
                    <a:pt x="535" y="1652"/>
                    <a:pt x="195" y="1628"/>
                    <a:pt x="146" y="1409"/>
                  </a:cubicBezTo>
                  <a:cubicBezTo>
                    <a:pt x="122" y="1385"/>
                    <a:pt x="122" y="1361"/>
                    <a:pt x="146" y="1337"/>
                  </a:cubicBezTo>
                  <a:cubicBezTo>
                    <a:pt x="219" y="1215"/>
                    <a:pt x="559" y="1191"/>
                    <a:pt x="826" y="1191"/>
                  </a:cubicBezTo>
                  <a:lnTo>
                    <a:pt x="851" y="1191"/>
                  </a:lnTo>
                  <a:cubicBezTo>
                    <a:pt x="899" y="1167"/>
                    <a:pt x="924" y="1118"/>
                    <a:pt x="875" y="1094"/>
                  </a:cubicBezTo>
                  <a:cubicBezTo>
                    <a:pt x="778" y="1021"/>
                    <a:pt x="511" y="778"/>
                    <a:pt x="511" y="608"/>
                  </a:cubicBezTo>
                  <a:cubicBezTo>
                    <a:pt x="511" y="559"/>
                    <a:pt x="511" y="535"/>
                    <a:pt x="535" y="511"/>
                  </a:cubicBezTo>
                  <a:cubicBezTo>
                    <a:pt x="583" y="486"/>
                    <a:pt x="608" y="462"/>
                    <a:pt x="656" y="462"/>
                  </a:cubicBezTo>
                  <a:cubicBezTo>
                    <a:pt x="899" y="511"/>
                    <a:pt x="1118" y="632"/>
                    <a:pt x="1312" y="778"/>
                  </a:cubicBezTo>
                  <a:lnTo>
                    <a:pt x="1361" y="778"/>
                  </a:lnTo>
                  <a:cubicBezTo>
                    <a:pt x="1385" y="754"/>
                    <a:pt x="1385" y="754"/>
                    <a:pt x="1385" y="729"/>
                  </a:cubicBezTo>
                  <a:cubicBezTo>
                    <a:pt x="1361" y="608"/>
                    <a:pt x="1337" y="268"/>
                    <a:pt x="1434" y="146"/>
                  </a:cubicBezTo>
                  <a:cubicBezTo>
                    <a:pt x="1458" y="98"/>
                    <a:pt x="1507" y="98"/>
                    <a:pt x="1555" y="98"/>
                  </a:cubicBezTo>
                  <a:close/>
                  <a:moveTo>
                    <a:pt x="1531" y="1"/>
                  </a:moveTo>
                  <a:cubicBezTo>
                    <a:pt x="1458" y="1"/>
                    <a:pt x="1385" y="25"/>
                    <a:pt x="1337" y="73"/>
                  </a:cubicBezTo>
                  <a:cubicBezTo>
                    <a:pt x="1239" y="243"/>
                    <a:pt x="1215" y="438"/>
                    <a:pt x="1239" y="632"/>
                  </a:cubicBezTo>
                  <a:cubicBezTo>
                    <a:pt x="1069" y="486"/>
                    <a:pt x="875" y="389"/>
                    <a:pt x="632" y="365"/>
                  </a:cubicBezTo>
                  <a:cubicBezTo>
                    <a:pt x="583" y="365"/>
                    <a:pt x="511" y="389"/>
                    <a:pt x="462" y="413"/>
                  </a:cubicBezTo>
                  <a:cubicBezTo>
                    <a:pt x="413" y="462"/>
                    <a:pt x="389" y="535"/>
                    <a:pt x="389" y="584"/>
                  </a:cubicBezTo>
                  <a:cubicBezTo>
                    <a:pt x="438" y="778"/>
                    <a:pt x="559" y="948"/>
                    <a:pt x="705" y="1069"/>
                  </a:cubicBezTo>
                  <a:cubicBezTo>
                    <a:pt x="511" y="1069"/>
                    <a:pt x="171" y="1118"/>
                    <a:pt x="49" y="1264"/>
                  </a:cubicBezTo>
                  <a:cubicBezTo>
                    <a:pt x="0" y="1312"/>
                    <a:pt x="0" y="1361"/>
                    <a:pt x="0" y="1434"/>
                  </a:cubicBezTo>
                  <a:cubicBezTo>
                    <a:pt x="73" y="1701"/>
                    <a:pt x="462" y="1725"/>
                    <a:pt x="681" y="1725"/>
                  </a:cubicBezTo>
                  <a:cubicBezTo>
                    <a:pt x="511" y="1895"/>
                    <a:pt x="243" y="2211"/>
                    <a:pt x="268" y="2454"/>
                  </a:cubicBezTo>
                  <a:cubicBezTo>
                    <a:pt x="292" y="2527"/>
                    <a:pt x="341" y="2600"/>
                    <a:pt x="413" y="2624"/>
                  </a:cubicBezTo>
                  <a:cubicBezTo>
                    <a:pt x="511" y="2673"/>
                    <a:pt x="608" y="2697"/>
                    <a:pt x="705" y="2697"/>
                  </a:cubicBezTo>
                  <a:cubicBezTo>
                    <a:pt x="851" y="2697"/>
                    <a:pt x="996" y="2648"/>
                    <a:pt x="1118" y="2551"/>
                  </a:cubicBezTo>
                  <a:cubicBezTo>
                    <a:pt x="1166" y="2746"/>
                    <a:pt x="1264" y="3183"/>
                    <a:pt x="1507" y="3183"/>
                  </a:cubicBezTo>
                  <a:cubicBezTo>
                    <a:pt x="1531" y="3183"/>
                    <a:pt x="1579" y="3183"/>
                    <a:pt x="1604" y="3159"/>
                  </a:cubicBezTo>
                  <a:cubicBezTo>
                    <a:pt x="1822" y="3037"/>
                    <a:pt x="1944" y="2794"/>
                    <a:pt x="1895" y="2551"/>
                  </a:cubicBezTo>
                  <a:lnTo>
                    <a:pt x="1895" y="2551"/>
                  </a:lnTo>
                  <a:cubicBezTo>
                    <a:pt x="2041" y="2721"/>
                    <a:pt x="2260" y="2940"/>
                    <a:pt x="2430" y="2940"/>
                  </a:cubicBezTo>
                  <a:cubicBezTo>
                    <a:pt x="2503" y="2940"/>
                    <a:pt x="2551" y="2916"/>
                    <a:pt x="2600" y="2867"/>
                  </a:cubicBezTo>
                  <a:cubicBezTo>
                    <a:pt x="2697" y="2648"/>
                    <a:pt x="2673" y="2405"/>
                    <a:pt x="2527" y="2260"/>
                  </a:cubicBezTo>
                  <a:cubicBezTo>
                    <a:pt x="2745" y="2235"/>
                    <a:pt x="3207" y="2163"/>
                    <a:pt x="3207" y="1920"/>
                  </a:cubicBezTo>
                  <a:cubicBezTo>
                    <a:pt x="3207" y="1677"/>
                    <a:pt x="2867" y="1604"/>
                    <a:pt x="2673" y="1580"/>
                  </a:cubicBezTo>
                  <a:cubicBezTo>
                    <a:pt x="2818" y="1434"/>
                    <a:pt x="3134" y="1191"/>
                    <a:pt x="3134" y="1021"/>
                  </a:cubicBezTo>
                  <a:cubicBezTo>
                    <a:pt x="3134" y="972"/>
                    <a:pt x="3110" y="948"/>
                    <a:pt x="3086" y="899"/>
                  </a:cubicBezTo>
                  <a:cubicBezTo>
                    <a:pt x="3037" y="851"/>
                    <a:pt x="2940" y="826"/>
                    <a:pt x="2867" y="826"/>
                  </a:cubicBezTo>
                  <a:cubicBezTo>
                    <a:pt x="2745" y="826"/>
                    <a:pt x="2624" y="851"/>
                    <a:pt x="2503" y="899"/>
                  </a:cubicBezTo>
                  <a:cubicBezTo>
                    <a:pt x="2551" y="729"/>
                    <a:pt x="2648" y="341"/>
                    <a:pt x="2478" y="195"/>
                  </a:cubicBezTo>
                  <a:cubicBezTo>
                    <a:pt x="2430" y="171"/>
                    <a:pt x="2405" y="146"/>
                    <a:pt x="2357" y="146"/>
                  </a:cubicBezTo>
                  <a:cubicBezTo>
                    <a:pt x="2187" y="146"/>
                    <a:pt x="2017" y="389"/>
                    <a:pt x="1920" y="559"/>
                  </a:cubicBezTo>
                  <a:cubicBezTo>
                    <a:pt x="1895" y="365"/>
                    <a:pt x="1798" y="73"/>
                    <a:pt x="15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" name="Google Shape;427;p11"/>
            <p:cNvSpPr/>
            <p:nvPr/>
          </p:nvSpPr>
          <p:spPr>
            <a:xfrm>
              <a:off x="-990116" y="1535192"/>
              <a:ext cx="60758" cy="204111"/>
            </a:xfrm>
            <a:custGeom>
              <a:avLst/>
              <a:gdLst/>
              <a:ahLst/>
              <a:cxnLst/>
              <a:rect l="l" t="t" r="r" b="b"/>
              <a:pathLst>
                <a:path w="1556" h="5234" extrusionOk="0">
                  <a:moveTo>
                    <a:pt x="70" y="1"/>
                  </a:moveTo>
                  <a:cubicBezTo>
                    <a:pt x="64" y="1"/>
                    <a:pt x="56" y="4"/>
                    <a:pt x="49" y="11"/>
                  </a:cubicBezTo>
                  <a:cubicBezTo>
                    <a:pt x="25" y="11"/>
                    <a:pt x="1" y="35"/>
                    <a:pt x="25" y="60"/>
                  </a:cubicBezTo>
                  <a:cubicBezTo>
                    <a:pt x="49" y="108"/>
                    <a:pt x="1458" y="3290"/>
                    <a:pt x="948" y="5185"/>
                  </a:cubicBezTo>
                  <a:cubicBezTo>
                    <a:pt x="948" y="5210"/>
                    <a:pt x="948" y="5234"/>
                    <a:pt x="972" y="5234"/>
                  </a:cubicBezTo>
                  <a:cubicBezTo>
                    <a:pt x="1021" y="5234"/>
                    <a:pt x="1045" y="5234"/>
                    <a:pt x="1045" y="5185"/>
                  </a:cubicBezTo>
                  <a:cubicBezTo>
                    <a:pt x="1555" y="3290"/>
                    <a:pt x="122" y="60"/>
                    <a:pt x="98" y="35"/>
                  </a:cubicBezTo>
                  <a:cubicBezTo>
                    <a:pt x="98" y="18"/>
                    <a:pt x="86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" name="Google Shape;428;p11"/>
            <p:cNvSpPr/>
            <p:nvPr/>
          </p:nvSpPr>
          <p:spPr>
            <a:xfrm>
              <a:off x="-1056319" y="1471837"/>
              <a:ext cx="125815" cy="123556"/>
            </a:xfrm>
            <a:custGeom>
              <a:avLst/>
              <a:gdLst/>
              <a:ahLst/>
              <a:cxnLst/>
              <a:rect l="l" t="t" r="r" b="b"/>
              <a:pathLst>
                <a:path w="3232" h="3168" extrusionOk="0">
                  <a:moveTo>
                    <a:pt x="1513" y="97"/>
                  </a:moveTo>
                  <a:cubicBezTo>
                    <a:pt x="1527" y="97"/>
                    <a:pt x="1541" y="99"/>
                    <a:pt x="1555" y="107"/>
                  </a:cubicBezTo>
                  <a:cubicBezTo>
                    <a:pt x="1871" y="155"/>
                    <a:pt x="1895" y="714"/>
                    <a:pt x="1895" y="714"/>
                  </a:cubicBezTo>
                  <a:cubicBezTo>
                    <a:pt x="1895" y="738"/>
                    <a:pt x="1895" y="738"/>
                    <a:pt x="1919" y="738"/>
                  </a:cubicBezTo>
                  <a:cubicBezTo>
                    <a:pt x="1926" y="745"/>
                    <a:pt x="1934" y="748"/>
                    <a:pt x="1940" y="748"/>
                  </a:cubicBezTo>
                  <a:cubicBezTo>
                    <a:pt x="1956" y="748"/>
                    <a:pt x="1968" y="731"/>
                    <a:pt x="1968" y="714"/>
                  </a:cubicBezTo>
                  <a:cubicBezTo>
                    <a:pt x="2065" y="544"/>
                    <a:pt x="2259" y="228"/>
                    <a:pt x="2381" y="228"/>
                  </a:cubicBezTo>
                  <a:cubicBezTo>
                    <a:pt x="2405" y="228"/>
                    <a:pt x="2430" y="252"/>
                    <a:pt x="2454" y="252"/>
                  </a:cubicBezTo>
                  <a:cubicBezTo>
                    <a:pt x="2600" y="398"/>
                    <a:pt x="2478" y="811"/>
                    <a:pt x="2430" y="957"/>
                  </a:cubicBezTo>
                  <a:cubicBezTo>
                    <a:pt x="2405" y="957"/>
                    <a:pt x="2405" y="981"/>
                    <a:pt x="2430" y="1005"/>
                  </a:cubicBezTo>
                  <a:lnTo>
                    <a:pt x="2478" y="1005"/>
                  </a:lnTo>
                  <a:cubicBezTo>
                    <a:pt x="2600" y="933"/>
                    <a:pt x="2745" y="908"/>
                    <a:pt x="2891" y="908"/>
                  </a:cubicBezTo>
                  <a:cubicBezTo>
                    <a:pt x="2940" y="908"/>
                    <a:pt x="3013" y="908"/>
                    <a:pt x="3061" y="957"/>
                  </a:cubicBezTo>
                  <a:cubicBezTo>
                    <a:pt x="3061" y="957"/>
                    <a:pt x="3061" y="981"/>
                    <a:pt x="3061" y="981"/>
                  </a:cubicBezTo>
                  <a:cubicBezTo>
                    <a:pt x="3037" y="1127"/>
                    <a:pt x="2745" y="1394"/>
                    <a:pt x="2551" y="1540"/>
                  </a:cubicBezTo>
                  <a:cubicBezTo>
                    <a:pt x="2551" y="1564"/>
                    <a:pt x="2527" y="1588"/>
                    <a:pt x="2527" y="1588"/>
                  </a:cubicBezTo>
                  <a:cubicBezTo>
                    <a:pt x="2551" y="1613"/>
                    <a:pt x="2551" y="1637"/>
                    <a:pt x="2575" y="1637"/>
                  </a:cubicBezTo>
                  <a:cubicBezTo>
                    <a:pt x="2575" y="1637"/>
                    <a:pt x="3134" y="1710"/>
                    <a:pt x="3134" y="1904"/>
                  </a:cubicBezTo>
                  <a:cubicBezTo>
                    <a:pt x="3134" y="2099"/>
                    <a:pt x="2624" y="2147"/>
                    <a:pt x="2454" y="2147"/>
                  </a:cubicBezTo>
                  <a:cubicBezTo>
                    <a:pt x="2430" y="2147"/>
                    <a:pt x="2405" y="2147"/>
                    <a:pt x="2405" y="2171"/>
                  </a:cubicBezTo>
                  <a:cubicBezTo>
                    <a:pt x="2381" y="2171"/>
                    <a:pt x="2381" y="2196"/>
                    <a:pt x="2405" y="2220"/>
                  </a:cubicBezTo>
                  <a:cubicBezTo>
                    <a:pt x="2405" y="2220"/>
                    <a:pt x="2697" y="2536"/>
                    <a:pt x="2527" y="2779"/>
                  </a:cubicBezTo>
                  <a:cubicBezTo>
                    <a:pt x="2502" y="2803"/>
                    <a:pt x="2478" y="2827"/>
                    <a:pt x="2430" y="2827"/>
                  </a:cubicBezTo>
                  <a:cubicBezTo>
                    <a:pt x="2259" y="2827"/>
                    <a:pt x="1992" y="2487"/>
                    <a:pt x="1895" y="2341"/>
                  </a:cubicBezTo>
                  <a:cubicBezTo>
                    <a:pt x="1895" y="2341"/>
                    <a:pt x="1884" y="2331"/>
                    <a:pt x="1870" y="2331"/>
                  </a:cubicBezTo>
                  <a:cubicBezTo>
                    <a:pt x="1863" y="2331"/>
                    <a:pt x="1855" y="2333"/>
                    <a:pt x="1846" y="2341"/>
                  </a:cubicBezTo>
                  <a:cubicBezTo>
                    <a:pt x="1822" y="2341"/>
                    <a:pt x="1822" y="2366"/>
                    <a:pt x="1822" y="2390"/>
                  </a:cubicBezTo>
                  <a:cubicBezTo>
                    <a:pt x="1822" y="2390"/>
                    <a:pt x="1895" y="2924"/>
                    <a:pt x="1579" y="3046"/>
                  </a:cubicBezTo>
                  <a:lnTo>
                    <a:pt x="1531" y="3046"/>
                  </a:lnTo>
                  <a:cubicBezTo>
                    <a:pt x="1336" y="3046"/>
                    <a:pt x="1239" y="2609"/>
                    <a:pt x="1215" y="2439"/>
                  </a:cubicBezTo>
                  <a:cubicBezTo>
                    <a:pt x="1215" y="2414"/>
                    <a:pt x="1191" y="2414"/>
                    <a:pt x="1191" y="2414"/>
                  </a:cubicBezTo>
                  <a:lnTo>
                    <a:pt x="1142" y="2414"/>
                  </a:lnTo>
                  <a:cubicBezTo>
                    <a:pt x="1021" y="2512"/>
                    <a:pt x="875" y="2584"/>
                    <a:pt x="705" y="2584"/>
                  </a:cubicBezTo>
                  <a:cubicBezTo>
                    <a:pt x="632" y="2584"/>
                    <a:pt x="535" y="2560"/>
                    <a:pt x="462" y="2536"/>
                  </a:cubicBezTo>
                  <a:cubicBezTo>
                    <a:pt x="413" y="2512"/>
                    <a:pt x="389" y="2463"/>
                    <a:pt x="365" y="2414"/>
                  </a:cubicBezTo>
                  <a:cubicBezTo>
                    <a:pt x="340" y="2220"/>
                    <a:pt x="705" y="1831"/>
                    <a:pt x="826" y="1686"/>
                  </a:cubicBezTo>
                  <a:cubicBezTo>
                    <a:pt x="851" y="1661"/>
                    <a:pt x="826" y="1613"/>
                    <a:pt x="802" y="1613"/>
                  </a:cubicBezTo>
                  <a:lnTo>
                    <a:pt x="656" y="1613"/>
                  </a:lnTo>
                  <a:cubicBezTo>
                    <a:pt x="510" y="1613"/>
                    <a:pt x="170" y="1588"/>
                    <a:pt x="122" y="1394"/>
                  </a:cubicBezTo>
                  <a:cubicBezTo>
                    <a:pt x="122" y="1370"/>
                    <a:pt x="122" y="1345"/>
                    <a:pt x="146" y="1321"/>
                  </a:cubicBezTo>
                  <a:cubicBezTo>
                    <a:pt x="219" y="1200"/>
                    <a:pt x="559" y="1175"/>
                    <a:pt x="826" y="1175"/>
                  </a:cubicBezTo>
                  <a:lnTo>
                    <a:pt x="875" y="1175"/>
                  </a:lnTo>
                  <a:cubicBezTo>
                    <a:pt x="875" y="1175"/>
                    <a:pt x="899" y="1151"/>
                    <a:pt x="923" y="1151"/>
                  </a:cubicBezTo>
                  <a:cubicBezTo>
                    <a:pt x="923" y="1127"/>
                    <a:pt x="899" y="1103"/>
                    <a:pt x="899" y="1078"/>
                  </a:cubicBezTo>
                  <a:cubicBezTo>
                    <a:pt x="802" y="1005"/>
                    <a:pt x="510" y="762"/>
                    <a:pt x="510" y="592"/>
                  </a:cubicBezTo>
                  <a:cubicBezTo>
                    <a:pt x="510" y="568"/>
                    <a:pt x="535" y="520"/>
                    <a:pt x="559" y="495"/>
                  </a:cubicBezTo>
                  <a:cubicBezTo>
                    <a:pt x="583" y="471"/>
                    <a:pt x="632" y="471"/>
                    <a:pt x="680" y="471"/>
                  </a:cubicBezTo>
                  <a:cubicBezTo>
                    <a:pt x="899" y="520"/>
                    <a:pt x="1142" y="617"/>
                    <a:pt x="1312" y="762"/>
                  </a:cubicBezTo>
                  <a:cubicBezTo>
                    <a:pt x="1324" y="775"/>
                    <a:pt x="1336" y="781"/>
                    <a:pt x="1345" y="781"/>
                  </a:cubicBezTo>
                  <a:cubicBezTo>
                    <a:pt x="1355" y="781"/>
                    <a:pt x="1361" y="775"/>
                    <a:pt x="1361" y="762"/>
                  </a:cubicBezTo>
                  <a:cubicBezTo>
                    <a:pt x="1385" y="762"/>
                    <a:pt x="1409" y="738"/>
                    <a:pt x="1385" y="714"/>
                  </a:cubicBezTo>
                  <a:cubicBezTo>
                    <a:pt x="1361" y="592"/>
                    <a:pt x="1336" y="252"/>
                    <a:pt x="1434" y="131"/>
                  </a:cubicBezTo>
                  <a:cubicBezTo>
                    <a:pt x="1451" y="114"/>
                    <a:pt x="1480" y="97"/>
                    <a:pt x="1513" y="97"/>
                  </a:cubicBezTo>
                  <a:close/>
                  <a:moveTo>
                    <a:pt x="1497" y="0"/>
                  </a:moveTo>
                  <a:cubicBezTo>
                    <a:pt x="1437" y="0"/>
                    <a:pt x="1373" y="28"/>
                    <a:pt x="1336" y="82"/>
                  </a:cubicBezTo>
                  <a:cubicBezTo>
                    <a:pt x="1263" y="252"/>
                    <a:pt x="1215" y="447"/>
                    <a:pt x="1263" y="617"/>
                  </a:cubicBezTo>
                  <a:cubicBezTo>
                    <a:pt x="1093" y="471"/>
                    <a:pt x="875" y="398"/>
                    <a:pt x="656" y="349"/>
                  </a:cubicBezTo>
                  <a:cubicBezTo>
                    <a:pt x="583" y="349"/>
                    <a:pt x="535" y="374"/>
                    <a:pt x="462" y="422"/>
                  </a:cubicBezTo>
                  <a:cubicBezTo>
                    <a:pt x="413" y="447"/>
                    <a:pt x="389" y="520"/>
                    <a:pt x="389" y="568"/>
                  </a:cubicBezTo>
                  <a:cubicBezTo>
                    <a:pt x="413" y="762"/>
                    <a:pt x="608" y="957"/>
                    <a:pt x="729" y="1054"/>
                  </a:cubicBezTo>
                  <a:cubicBezTo>
                    <a:pt x="510" y="1078"/>
                    <a:pt x="170" y="1103"/>
                    <a:pt x="49" y="1248"/>
                  </a:cubicBezTo>
                  <a:cubicBezTo>
                    <a:pt x="25" y="1297"/>
                    <a:pt x="0" y="1370"/>
                    <a:pt x="25" y="1418"/>
                  </a:cubicBezTo>
                  <a:cubicBezTo>
                    <a:pt x="73" y="1686"/>
                    <a:pt x="462" y="1710"/>
                    <a:pt x="680" y="1710"/>
                  </a:cubicBezTo>
                  <a:cubicBezTo>
                    <a:pt x="535" y="1880"/>
                    <a:pt x="243" y="2220"/>
                    <a:pt x="292" y="2439"/>
                  </a:cubicBezTo>
                  <a:cubicBezTo>
                    <a:pt x="292" y="2536"/>
                    <a:pt x="340" y="2584"/>
                    <a:pt x="438" y="2633"/>
                  </a:cubicBezTo>
                  <a:cubicBezTo>
                    <a:pt x="510" y="2682"/>
                    <a:pt x="608" y="2706"/>
                    <a:pt x="705" y="2706"/>
                  </a:cubicBezTo>
                  <a:cubicBezTo>
                    <a:pt x="875" y="2682"/>
                    <a:pt x="1021" y="2633"/>
                    <a:pt x="1142" y="2560"/>
                  </a:cubicBezTo>
                  <a:cubicBezTo>
                    <a:pt x="1166" y="2730"/>
                    <a:pt x="1263" y="3167"/>
                    <a:pt x="1531" y="3167"/>
                  </a:cubicBezTo>
                  <a:lnTo>
                    <a:pt x="1628" y="3167"/>
                  </a:lnTo>
                  <a:cubicBezTo>
                    <a:pt x="1822" y="3046"/>
                    <a:pt x="1944" y="2803"/>
                    <a:pt x="1919" y="2560"/>
                  </a:cubicBezTo>
                  <a:lnTo>
                    <a:pt x="1919" y="2560"/>
                  </a:lnTo>
                  <a:cubicBezTo>
                    <a:pt x="2041" y="2706"/>
                    <a:pt x="2259" y="2949"/>
                    <a:pt x="2454" y="2949"/>
                  </a:cubicBezTo>
                  <a:cubicBezTo>
                    <a:pt x="2502" y="2949"/>
                    <a:pt x="2575" y="2900"/>
                    <a:pt x="2600" y="2852"/>
                  </a:cubicBezTo>
                  <a:cubicBezTo>
                    <a:pt x="2721" y="2657"/>
                    <a:pt x="2697" y="2414"/>
                    <a:pt x="2551" y="2244"/>
                  </a:cubicBezTo>
                  <a:cubicBezTo>
                    <a:pt x="2745" y="2220"/>
                    <a:pt x="3231" y="2147"/>
                    <a:pt x="3231" y="1904"/>
                  </a:cubicBezTo>
                  <a:cubicBezTo>
                    <a:pt x="3231" y="1661"/>
                    <a:pt x="2891" y="1588"/>
                    <a:pt x="2697" y="1564"/>
                  </a:cubicBezTo>
                  <a:cubicBezTo>
                    <a:pt x="2842" y="1443"/>
                    <a:pt x="3134" y="1175"/>
                    <a:pt x="3134" y="1005"/>
                  </a:cubicBezTo>
                  <a:cubicBezTo>
                    <a:pt x="3134" y="981"/>
                    <a:pt x="3134" y="933"/>
                    <a:pt x="3110" y="908"/>
                  </a:cubicBezTo>
                  <a:cubicBezTo>
                    <a:pt x="3055" y="854"/>
                    <a:pt x="3000" y="826"/>
                    <a:pt x="2935" y="826"/>
                  </a:cubicBezTo>
                  <a:cubicBezTo>
                    <a:pt x="2914" y="826"/>
                    <a:pt x="2891" y="829"/>
                    <a:pt x="2867" y="835"/>
                  </a:cubicBezTo>
                  <a:cubicBezTo>
                    <a:pt x="2745" y="835"/>
                    <a:pt x="2624" y="860"/>
                    <a:pt x="2527" y="884"/>
                  </a:cubicBezTo>
                  <a:cubicBezTo>
                    <a:pt x="2575" y="714"/>
                    <a:pt x="2672" y="349"/>
                    <a:pt x="2478" y="179"/>
                  </a:cubicBezTo>
                  <a:cubicBezTo>
                    <a:pt x="2454" y="155"/>
                    <a:pt x="2405" y="155"/>
                    <a:pt x="2381" y="131"/>
                  </a:cubicBezTo>
                  <a:cubicBezTo>
                    <a:pt x="2211" y="131"/>
                    <a:pt x="2041" y="374"/>
                    <a:pt x="1944" y="544"/>
                  </a:cubicBezTo>
                  <a:cubicBezTo>
                    <a:pt x="1919" y="349"/>
                    <a:pt x="1822" y="58"/>
                    <a:pt x="1555" y="9"/>
                  </a:cubicBezTo>
                  <a:cubicBezTo>
                    <a:pt x="1537" y="3"/>
                    <a:pt x="1517" y="0"/>
                    <a:pt x="14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" name="Google Shape;429;p11"/>
            <p:cNvSpPr/>
            <p:nvPr/>
          </p:nvSpPr>
          <p:spPr>
            <a:xfrm>
              <a:off x="-933370" y="1418229"/>
              <a:ext cx="55886" cy="55041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29" y="1"/>
                  </a:moveTo>
                  <a:cubicBezTo>
                    <a:pt x="340" y="1"/>
                    <a:pt x="0" y="317"/>
                    <a:pt x="0" y="705"/>
                  </a:cubicBezTo>
                  <a:cubicBezTo>
                    <a:pt x="0" y="1094"/>
                    <a:pt x="340" y="1410"/>
                    <a:pt x="729" y="1410"/>
                  </a:cubicBezTo>
                  <a:cubicBezTo>
                    <a:pt x="1118" y="1410"/>
                    <a:pt x="1434" y="1094"/>
                    <a:pt x="1434" y="705"/>
                  </a:cubicBezTo>
                  <a:cubicBezTo>
                    <a:pt x="1434" y="317"/>
                    <a:pt x="1118" y="1"/>
                    <a:pt x="72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" name="Google Shape;430;p11"/>
            <p:cNvSpPr/>
            <p:nvPr/>
          </p:nvSpPr>
          <p:spPr>
            <a:xfrm>
              <a:off x="-1021354" y="1507385"/>
              <a:ext cx="55886" cy="54755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05" y="0"/>
                  </a:moveTo>
                  <a:cubicBezTo>
                    <a:pt x="316" y="0"/>
                    <a:pt x="0" y="316"/>
                    <a:pt x="0" y="705"/>
                  </a:cubicBezTo>
                  <a:cubicBezTo>
                    <a:pt x="0" y="1093"/>
                    <a:pt x="316" y="1409"/>
                    <a:pt x="705" y="1409"/>
                  </a:cubicBezTo>
                  <a:cubicBezTo>
                    <a:pt x="1118" y="1409"/>
                    <a:pt x="1433" y="1093"/>
                    <a:pt x="1433" y="705"/>
                  </a:cubicBezTo>
                  <a:cubicBezTo>
                    <a:pt x="1433" y="316"/>
                    <a:pt x="1118" y="0"/>
                    <a:pt x="70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1" name="Google Shape;433;p11"/>
          <p:cNvGrpSpPr>
            <a:grpSpLocks/>
          </p:cNvGrpSpPr>
          <p:nvPr/>
        </p:nvGrpSpPr>
        <p:grpSpPr bwMode="auto">
          <a:xfrm flipH="1">
            <a:off x="10301288" y="1444625"/>
            <a:ext cx="2716212" cy="2146300"/>
            <a:chOff x="855987" y="2204128"/>
            <a:chExt cx="1217483" cy="962421"/>
          </a:xfrm>
        </p:grpSpPr>
        <p:grpSp>
          <p:nvGrpSpPr>
            <p:cNvPr id="12" name="Google Shape;434;p11"/>
            <p:cNvGrpSpPr>
              <a:grpSpLocks/>
            </p:cNvGrpSpPr>
            <p:nvPr/>
          </p:nvGrpSpPr>
          <p:grpSpPr bwMode="auto">
            <a:xfrm>
              <a:off x="855987" y="2204128"/>
              <a:ext cx="1146639" cy="962421"/>
              <a:chOff x="958238" y="2157575"/>
              <a:chExt cx="1115191" cy="936025"/>
            </a:xfrm>
          </p:grpSpPr>
          <p:sp>
            <p:nvSpPr>
              <p:cNvPr id="14" name="Google Shape;435;p11"/>
              <p:cNvSpPr/>
              <p:nvPr/>
            </p:nvSpPr>
            <p:spPr>
              <a:xfrm>
                <a:off x="1253742" y="2157575"/>
                <a:ext cx="492737" cy="49293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" name="Google Shape;436;p11"/>
              <p:cNvSpPr/>
              <p:nvPr/>
            </p:nvSpPr>
            <p:spPr>
              <a:xfrm>
                <a:off x="1441287" y="2325118"/>
                <a:ext cx="492045" cy="492244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" name="Google Shape;437;p11"/>
              <p:cNvSpPr/>
              <p:nvPr/>
            </p:nvSpPr>
            <p:spPr>
              <a:xfrm>
                <a:off x="997684" y="2334811"/>
                <a:ext cx="492737" cy="49293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" name="Google Shape;438;p11"/>
              <p:cNvSpPr/>
              <p:nvPr/>
            </p:nvSpPr>
            <p:spPr>
              <a:xfrm>
                <a:off x="958238" y="2551509"/>
                <a:ext cx="492737" cy="49293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" name="Google Shape;439;p11"/>
              <p:cNvSpPr/>
              <p:nvPr/>
            </p:nvSpPr>
            <p:spPr>
              <a:xfrm>
                <a:off x="1165160" y="2600664"/>
                <a:ext cx="492737" cy="49293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" name="Google Shape;440;p11"/>
              <p:cNvSpPr/>
              <p:nvPr/>
            </p:nvSpPr>
            <p:spPr>
              <a:xfrm>
                <a:off x="1450975" y="2561893"/>
                <a:ext cx="622150" cy="492244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3" name="Google Shape;441;p11"/>
            <p:cNvSpPr/>
            <p:nvPr/>
          </p:nvSpPr>
          <p:spPr>
            <a:xfrm>
              <a:off x="927143" y="2206975"/>
              <a:ext cx="1146327" cy="869881"/>
            </a:xfrm>
            <a:custGeom>
              <a:avLst/>
              <a:gdLst/>
              <a:ahLst/>
              <a:cxnLst/>
              <a:rect l="l" t="t" r="r" b="b"/>
              <a:pathLst>
                <a:path w="6074" h="4608" extrusionOk="0">
                  <a:moveTo>
                    <a:pt x="1749" y="936"/>
                  </a:moveTo>
                  <a:cubicBezTo>
                    <a:pt x="1968" y="985"/>
                    <a:pt x="2187" y="1131"/>
                    <a:pt x="2284" y="1325"/>
                  </a:cubicBezTo>
                  <a:cubicBezTo>
                    <a:pt x="2284" y="1398"/>
                    <a:pt x="2260" y="1446"/>
                    <a:pt x="2211" y="1471"/>
                  </a:cubicBezTo>
                  <a:cubicBezTo>
                    <a:pt x="2162" y="1519"/>
                    <a:pt x="2114" y="1519"/>
                    <a:pt x="2065" y="1544"/>
                  </a:cubicBezTo>
                  <a:cubicBezTo>
                    <a:pt x="1871" y="1544"/>
                    <a:pt x="1725" y="1276"/>
                    <a:pt x="1677" y="1155"/>
                  </a:cubicBezTo>
                  <a:lnTo>
                    <a:pt x="1677" y="1131"/>
                  </a:lnTo>
                  <a:cubicBezTo>
                    <a:pt x="1701" y="1058"/>
                    <a:pt x="1725" y="1009"/>
                    <a:pt x="1749" y="936"/>
                  </a:cubicBezTo>
                  <a:close/>
                  <a:moveTo>
                    <a:pt x="3936" y="1301"/>
                  </a:moveTo>
                  <a:lnTo>
                    <a:pt x="3936" y="1301"/>
                  </a:lnTo>
                  <a:cubicBezTo>
                    <a:pt x="3960" y="1446"/>
                    <a:pt x="3936" y="1616"/>
                    <a:pt x="3839" y="1762"/>
                  </a:cubicBezTo>
                  <a:cubicBezTo>
                    <a:pt x="3790" y="1714"/>
                    <a:pt x="3814" y="1495"/>
                    <a:pt x="3936" y="1301"/>
                  </a:cubicBezTo>
                  <a:close/>
                  <a:moveTo>
                    <a:pt x="750" y="2166"/>
                  </a:moveTo>
                  <a:cubicBezTo>
                    <a:pt x="776" y="2166"/>
                    <a:pt x="802" y="2169"/>
                    <a:pt x="826" y="2175"/>
                  </a:cubicBezTo>
                  <a:cubicBezTo>
                    <a:pt x="1142" y="2199"/>
                    <a:pt x="1264" y="2394"/>
                    <a:pt x="1264" y="2564"/>
                  </a:cubicBezTo>
                  <a:cubicBezTo>
                    <a:pt x="1264" y="2661"/>
                    <a:pt x="1166" y="2758"/>
                    <a:pt x="1045" y="2782"/>
                  </a:cubicBezTo>
                  <a:cubicBezTo>
                    <a:pt x="996" y="2758"/>
                    <a:pt x="924" y="2758"/>
                    <a:pt x="875" y="2734"/>
                  </a:cubicBezTo>
                  <a:cubicBezTo>
                    <a:pt x="705" y="2612"/>
                    <a:pt x="583" y="2442"/>
                    <a:pt x="535" y="2248"/>
                  </a:cubicBezTo>
                  <a:cubicBezTo>
                    <a:pt x="590" y="2193"/>
                    <a:pt x="672" y="2166"/>
                    <a:pt x="750" y="2166"/>
                  </a:cubicBezTo>
                  <a:close/>
                  <a:moveTo>
                    <a:pt x="5199" y="2588"/>
                  </a:moveTo>
                  <a:cubicBezTo>
                    <a:pt x="5078" y="2855"/>
                    <a:pt x="4883" y="3025"/>
                    <a:pt x="4762" y="3025"/>
                  </a:cubicBezTo>
                  <a:cubicBezTo>
                    <a:pt x="4713" y="3025"/>
                    <a:pt x="4665" y="3001"/>
                    <a:pt x="4640" y="2977"/>
                  </a:cubicBezTo>
                  <a:cubicBezTo>
                    <a:pt x="4567" y="2855"/>
                    <a:pt x="4592" y="2807"/>
                    <a:pt x="4592" y="2782"/>
                  </a:cubicBezTo>
                  <a:cubicBezTo>
                    <a:pt x="4640" y="2685"/>
                    <a:pt x="4883" y="2588"/>
                    <a:pt x="5150" y="2588"/>
                  </a:cubicBezTo>
                  <a:close/>
                  <a:moveTo>
                    <a:pt x="3596" y="3293"/>
                  </a:moveTo>
                  <a:cubicBezTo>
                    <a:pt x="3596" y="3293"/>
                    <a:pt x="3620" y="3317"/>
                    <a:pt x="3620" y="3317"/>
                  </a:cubicBezTo>
                  <a:cubicBezTo>
                    <a:pt x="3669" y="3390"/>
                    <a:pt x="3644" y="3608"/>
                    <a:pt x="3426" y="3851"/>
                  </a:cubicBezTo>
                  <a:cubicBezTo>
                    <a:pt x="3353" y="3754"/>
                    <a:pt x="3328" y="3633"/>
                    <a:pt x="3377" y="3511"/>
                  </a:cubicBezTo>
                  <a:cubicBezTo>
                    <a:pt x="3401" y="3414"/>
                    <a:pt x="3474" y="3341"/>
                    <a:pt x="3596" y="3317"/>
                  </a:cubicBezTo>
                  <a:lnTo>
                    <a:pt x="3596" y="3293"/>
                  </a:lnTo>
                  <a:close/>
                  <a:moveTo>
                    <a:pt x="1822" y="3366"/>
                  </a:moveTo>
                  <a:cubicBezTo>
                    <a:pt x="1847" y="3366"/>
                    <a:pt x="1944" y="3366"/>
                    <a:pt x="1968" y="3487"/>
                  </a:cubicBezTo>
                  <a:cubicBezTo>
                    <a:pt x="1944" y="3754"/>
                    <a:pt x="1798" y="3997"/>
                    <a:pt x="1555" y="4094"/>
                  </a:cubicBezTo>
                  <a:cubicBezTo>
                    <a:pt x="1482" y="3924"/>
                    <a:pt x="1507" y="3706"/>
                    <a:pt x="1604" y="3511"/>
                  </a:cubicBezTo>
                  <a:cubicBezTo>
                    <a:pt x="1652" y="3438"/>
                    <a:pt x="1725" y="3366"/>
                    <a:pt x="1822" y="3366"/>
                  </a:cubicBezTo>
                  <a:close/>
                  <a:moveTo>
                    <a:pt x="2745" y="159"/>
                  </a:moveTo>
                  <a:cubicBezTo>
                    <a:pt x="2867" y="159"/>
                    <a:pt x="3013" y="183"/>
                    <a:pt x="3158" y="256"/>
                  </a:cubicBezTo>
                  <a:cubicBezTo>
                    <a:pt x="3523" y="378"/>
                    <a:pt x="3814" y="693"/>
                    <a:pt x="3911" y="1058"/>
                  </a:cubicBezTo>
                  <a:cubicBezTo>
                    <a:pt x="3693" y="1325"/>
                    <a:pt x="3596" y="1714"/>
                    <a:pt x="3766" y="1859"/>
                  </a:cubicBezTo>
                  <a:cubicBezTo>
                    <a:pt x="3790" y="1908"/>
                    <a:pt x="3839" y="1932"/>
                    <a:pt x="3863" y="1932"/>
                  </a:cubicBezTo>
                  <a:cubicBezTo>
                    <a:pt x="3936" y="1932"/>
                    <a:pt x="3984" y="1884"/>
                    <a:pt x="4009" y="1835"/>
                  </a:cubicBezTo>
                  <a:cubicBezTo>
                    <a:pt x="4130" y="1616"/>
                    <a:pt x="4154" y="1349"/>
                    <a:pt x="4082" y="1106"/>
                  </a:cubicBezTo>
                  <a:cubicBezTo>
                    <a:pt x="4203" y="961"/>
                    <a:pt x="4397" y="863"/>
                    <a:pt x="4592" y="863"/>
                  </a:cubicBezTo>
                  <a:cubicBezTo>
                    <a:pt x="4762" y="863"/>
                    <a:pt x="4932" y="936"/>
                    <a:pt x="5053" y="1033"/>
                  </a:cubicBezTo>
                  <a:cubicBezTo>
                    <a:pt x="5466" y="1325"/>
                    <a:pt x="5466" y="1932"/>
                    <a:pt x="5272" y="2418"/>
                  </a:cubicBezTo>
                  <a:lnTo>
                    <a:pt x="5150" y="2418"/>
                  </a:lnTo>
                  <a:cubicBezTo>
                    <a:pt x="4907" y="2418"/>
                    <a:pt x="4567" y="2491"/>
                    <a:pt x="4470" y="2710"/>
                  </a:cubicBezTo>
                  <a:cubicBezTo>
                    <a:pt x="4397" y="2928"/>
                    <a:pt x="4543" y="3171"/>
                    <a:pt x="4762" y="3195"/>
                  </a:cubicBezTo>
                  <a:cubicBezTo>
                    <a:pt x="5029" y="3195"/>
                    <a:pt x="5248" y="2904"/>
                    <a:pt x="5369" y="2612"/>
                  </a:cubicBezTo>
                  <a:cubicBezTo>
                    <a:pt x="5612" y="2637"/>
                    <a:pt x="5806" y="2807"/>
                    <a:pt x="5879" y="3025"/>
                  </a:cubicBezTo>
                  <a:cubicBezTo>
                    <a:pt x="5903" y="3220"/>
                    <a:pt x="5831" y="3414"/>
                    <a:pt x="5685" y="3560"/>
                  </a:cubicBezTo>
                  <a:cubicBezTo>
                    <a:pt x="5320" y="3949"/>
                    <a:pt x="4810" y="4191"/>
                    <a:pt x="4252" y="4191"/>
                  </a:cubicBezTo>
                  <a:cubicBezTo>
                    <a:pt x="4082" y="4191"/>
                    <a:pt x="3887" y="4167"/>
                    <a:pt x="3741" y="4070"/>
                  </a:cubicBezTo>
                  <a:cubicBezTo>
                    <a:pt x="3669" y="4046"/>
                    <a:pt x="3620" y="4021"/>
                    <a:pt x="3571" y="3973"/>
                  </a:cubicBezTo>
                  <a:cubicBezTo>
                    <a:pt x="3814" y="3681"/>
                    <a:pt x="3887" y="3366"/>
                    <a:pt x="3766" y="3220"/>
                  </a:cubicBezTo>
                  <a:cubicBezTo>
                    <a:pt x="3717" y="3171"/>
                    <a:pt x="3669" y="3147"/>
                    <a:pt x="3596" y="3147"/>
                  </a:cubicBezTo>
                  <a:cubicBezTo>
                    <a:pt x="3426" y="3171"/>
                    <a:pt x="3280" y="3268"/>
                    <a:pt x="3231" y="3438"/>
                  </a:cubicBezTo>
                  <a:cubicBezTo>
                    <a:pt x="3158" y="3633"/>
                    <a:pt x="3207" y="3851"/>
                    <a:pt x="3328" y="3973"/>
                  </a:cubicBezTo>
                  <a:cubicBezTo>
                    <a:pt x="3037" y="4264"/>
                    <a:pt x="2648" y="4434"/>
                    <a:pt x="2260" y="4434"/>
                  </a:cubicBezTo>
                  <a:cubicBezTo>
                    <a:pt x="2215" y="4444"/>
                    <a:pt x="2169" y="4449"/>
                    <a:pt x="2124" y="4449"/>
                  </a:cubicBezTo>
                  <a:cubicBezTo>
                    <a:pt x="1946" y="4449"/>
                    <a:pt x="1768" y="4375"/>
                    <a:pt x="1652" y="4240"/>
                  </a:cubicBezTo>
                  <a:cubicBezTo>
                    <a:pt x="1944" y="4094"/>
                    <a:pt x="2138" y="3778"/>
                    <a:pt x="2138" y="3463"/>
                  </a:cubicBezTo>
                  <a:cubicBezTo>
                    <a:pt x="2116" y="3307"/>
                    <a:pt x="2013" y="3192"/>
                    <a:pt x="1865" y="3192"/>
                  </a:cubicBezTo>
                  <a:cubicBezTo>
                    <a:pt x="1851" y="3192"/>
                    <a:pt x="1837" y="3193"/>
                    <a:pt x="1822" y="3195"/>
                  </a:cubicBezTo>
                  <a:cubicBezTo>
                    <a:pt x="1677" y="3195"/>
                    <a:pt x="1531" y="3293"/>
                    <a:pt x="1458" y="3438"/>
                  </a:cubicBezTo>
                  <a:cubicBezTo>
                    <a:pt x="1337" y="3657"/>
                    <a:pt x="1312" y="3924"/>
                    <a:pt x="1409" y="4143"/>
                  </a:cubicBezTo>
                  <a:cubicBezTo>
                    <a:pt x="1361" y="4149"/>
                    <a:pt x="1314" y="4152"/>
                    <a:pt x="1268" y="4152"/>
                  </a:cubicBezTo>
                  <a:cubicBezTo>
                    <a:pt x="1130" y="4152"/>
                    <a:pt x="1002" y="4125"/>
                    <a:pt x="875" y="4070"/>
                  </a:cubicBezTo>
                  <a:cubicBezTo>
                    <a:pt x="535" y="3924"/>
                    <a:pt x="316" y="3633"/>
                    <a:pt x="268" y="3268"/>
                  </a:cubicBezTo>
                  <a:cubicBezTo>
                    <a:pt x="195" y="2977"/>
                    <a:pt x="243" y="2637"/>
                    <a:pt x="413" y="2370"/>
                  </a:cubicBezTo>
                  <a:cubicBezTo>
                    <a:pt x="486" y="2564"/>
                    <a:pt x="632" y="2734"/>
                    <a:pt x="802" y="2855"/>
                  </a:cubicBezTo>
                  <a:cubicBezTo>
                    <a:pt x="899" y="2880"/>
                    <a:pt x="972" y="2904"/>
                    <a:pt x="1069" y="2904"/>
                  </a:cubicBezTo>
                  <a:cubicBezTo>
                    <a:pt x="1264" y="2904"/>
                    <a:pt x="1434" y="2758"/>
                    <a:pt x="1434" y="2540"/>
                  </a:cubicBezTo>
                  <a:cubicBezTo>
                    <a:pt x="1434" y="2224"/>
                    <a:pt x="1166" y="1981"/>
                    <a:pt x="851" y="1981"/>
                  </a:cubicBezTo>
                  <a:cubicBezTo>
                    <a:pt x="828" y="1976"/>
                    <a:pt x="806" y="1974"/>
                    <a:pt x="784" y="1974"/>
                  </a:cubicBezTo>
                  <a:cubicBezTo>
                    <a:pt x="685" y="1974"/>
                    <a:pt x="590" y="2014"/>
                    <a:pt x="511" y="2054"/>
                  </a:cubicBezTo>
                  <a:cubicBezTo>
                    <a:pt x="438" y="1568"/>
                    <a:pt x="608" y="1058"/>
                    <a:pt x="1069" y="936"/>
                  </a:cubicBezTo>
                  <a:cubicBezTo>
                    <a:pt x="1194" y="901"/>
                    <a:pt x="1331" y="878"/>
                    <a:pt x="1463" y="878"/>
                  </a:cubicBezTo>
                  <a:cubicBezTo>
                    <a:pt x="1511" y="878"/>
                    <a:pt x="1558" y="881"/>
                    <a:pt x="1604" y="888"/>
                  </a:cubicBezTo>
                  <a:cubicBezTo>
                    <a:pt x="1555" y="1009"/>
                    <a:pt x="1507" y="1106"/>
                    <a:pt x="1507" y="1106"/>
                  </a:cubicBezTo>
                  <a:cubicBezTo>
                    <a:pt x="1507" y="1131"/>
                    <a:pt x="1507" y="1131"/>
                    <a:pt x="1507" y="1155"/>
                  </a:cubicBezTo>
                  <a:cubicBezTo>
                    <a:pt x="1531" y="1179"/>
                    <a:pt x="1725" y="1665"/>
                    <a:pt x="2065" y="1665"/>
                  </a:cubicBezTo>
                  <a:cubicBezTo>
                    <a:pt x="2162" y="1665"/>
                    <a:pt x="2235" y="1641"/>
                    <a:pt x="2308" y="1592"/>
                  </a:cubicBezTo>
                  <a:cubicBezTo>
                    <a:pt x="2405" y="1544"/>
                    <a:pt x="2478" y="1422"/>
                    <a:pt x="2454" y="1301"/>
                  </a:cubicBezTo>
                  <a:cubicBezTo>
                    <a:pt x="2357" y="1033"/>
                    <a:pt x="2114" y="839"/>
                    <a:pt x="1847" y="791"/>
                  </a:cubicBezTo>
                  <a:cubicBezTo>
                    <a:pt x="1992" y="426"/>
                    <a:pt x="2332" y="183"/>
                    <a:pt x="2745" y="159"/>
                  </a:cubicBezTo>
                  <a:close/>
                  <a:moveTo>
                    <a:pt x="2728" y="1"/>
                  </a:moveTo>
                  <a:cubicBezTo>
                    <a:pt x="2260" y="1"/>
                    <a:pt x="1815" y="296"/>
                    <a:pt x="1652" y="766"/>
                  </a:cubicBezTo>
                  <a:cubicBezTo>
                    <a:pt x="1569" y="748"/>
                    <a:pt x="1485" y="740"/>
                    <a:pt x="1403" y="740"/>
                  </a:cubicBezTo>
                  <a:cubicBezTo>
                    <a:pt x="1270" y="740"/>
                    <a:pt x="1141" y="760"/>
                    <a:pt x="1021" y="791"/>
                  </a:cubicBezTo>
                  <a:cubicBezTo>
                    <a:pt x="438" y="936"/>
                    <a:pt x="219" y="1616"/>
                    <a:pt x="341" y="2199"/>
                  </a:cubicBezTo>
                  <a:cubicBezTo>
                    <a:pt x="98" y="2515"/>
                    <a:pt x="0" y="2928"/>
                    <a:pt x="73" y="3317"/>
                  </a:cubicBezTo>
                  <a:cubicBezTo>
                    <a:pt x="146" y="3730"/>
                    <a:pt x="413" y="4070"/>
                    <a:pt x="802" y="4240"/>
                  </a:cubicBezTo>
                  <a:cubicBezTo>
                    <a:pt x="960" y="4293"/>
                    <a:pt x="1130" y="4332"/>
                    <a:pt x="1294" y="4332"/>
                  </a:cubicBezTo>
                  <a:cubicBezTo>
                    <a:pt x="1358" y="4332"/>
                    <a:pt x="1421" y="4326"/>
                    <a:pt x="1482" y="4313"/>
                  </a:cubicBezTo>
                  <a:cubicBezTo>
                    <a:pt x="1638" y="4491"/>
                    <a:pt x="1875" y="4607"/>
                    <a:pt x="2119" y="4607"/>
                  </a:cubicBezTo>
                  <a:cubicBezTo>
                    <a:pt x="2141" y="4607"/>
                    <a:pt x="2164" y="4606"/>
                    <a:pt x="2187" y="4604"/>
                  </a:cubicBezTo>
                  <a:lnTo>
                    <a:pt x="2260" y="4604"/>
                  </a:lnTo>
                  <a:cubicBezTo>
                    <a:pt x="2721" y="4580"/>
                    <a:pt x="3134" y="4410"/>
                    <a:pt x="3450" y="4094"/>
                  </a:cubicBezTo>
                  <a:cubicBezTo>
                    <a:pt x="3523" y="4143"/>
                    <a:pt x="3596" y="4191"/>
                    <a:pt x="3669" y="4240"/>
                  </a:cubicBezTo>
                  <a:cubicBezTo>
                    <a:pt x="3839" y="4313"/>
                    <a:pt x="4057" y="4361"/>
                    <a:pt x="4276" y="4361"/>
                  </a:cubicBezTo>
                  <a:cubicBezTo>
                    <a:pt x="4859" y="4361"/>
                    <a:pt x="5418" y="4094"/>
                    <a:pt x="5831" y="3681"/>
                  </a:cubicBezTo>
                  <a:cubicBezTo>
                    <a:pt x="6001" y="3487"/>
                    <a:pt x="6073" y="3244"/>
                    <a:pt x="6049" y="3001"/>
                  </a:cubicBezTo>
                  <a:cubicBezTo>
                    <a:pt x="5976" y="2710"/>
                    <a:pt x="5733" y="2491"/>
                    <a:pt x="5442" y="2467"/>
                  </a:cubicBezTo>
                  <a:cubicBezTo>
                    <a:pt x="5636" y="1908"/>
                    <a:pt x="5612" y="1252"/>
                    <a:pt x="5126" y="912"/>
                  </a:cubicBezTo>
                  <a:cubicBezTo>
                    <a:pt x="4972" y="781"/>
                    <a:pt x="4776" y="715"/>
                    <a:pt x="4580" y="715"/>
                  </a:cubicBezTo>
                  <a:cubicBezTo>
                    <a:pt x="4376" y="715"/>
                    <a:pt x="4170" y="787"/>
                    <a:pt x="4009" y="936"/>
                  </a:cubicBezTo>
                  <a:cubicBezTo>
                    <a:pt x="3887" y="548"/>
                    <a:pt x="3571" y="256"/>
                    <a:pt x="3207" y="110"/>
                  </a:cubicBezTo>
                  <a:cubicBezTo>
                    <a:pt x="3052" y="36"/>
                    <a:pt x="2889" y="1"/>
                    <a:pt x="2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0" name="Google Shape;442;p11"/>
          <p:cNvGrpSpPr>
            <a:grpSpLocks/>
          </p:cNvGrpSpPr>
          <p:nvPr/>
        </p:nvGrpSpPr>
        <p:grpSpPr bwMode="auto">
          <a:xfrm flipH="1">
            <a:off x="3863975" y="-915988"/>
            <a:ext cx="3368675" cy="2147888"/>
            <a:chOff x="7239867" y="1514545"/>
            <a:chExt cx="2525833" cy="1610805"/>
          </a:xfrm>
        </p:grpSpPr>
        <p:grpSp>
          <p:nvGrpSpPr>
            <p:cNvPr id="21" name="Google Shape;443;p11"/>
            <p:cNvGrpSpPr>
              <a:grpSpLocks/>
            </p:cNvGrpSpPr>
            <p:nvPr/>
          </p:nvGrpSpPr>
          <p:grpSpPr bwMode="auto">
            <a:xfrm>
              <a:off x="7346663" y="1514545"/>
              <a:ext cx="2419037" cy="1551678"/>
              <a:chOff x="7410211" y="1555302"/>
              <a:chExt cx="2355440" cy="1510884"/>
            </a:xfrm>
          </p:grpSpPr>
          <p:grpSp>
            <p:nvGrpSpPr>
              <p:cNvPr id="23" name="Google Shape;444;p11"/>
              <p:cNvGrpSpPr>
                <a:grpSpLocks/>
              </p:cNvGrpSpPr>
              <p:nvPr/>
            </p:nvGrpSpPr>
            <p:grpSpPr bwMode="auto">
              <a:xfrm>
                <a:off x="7410211" y="1555302"/>
                <a:ext cx="2355440" cy="1510884"/>
                <a:chOff x="761258" y="2062480"/>
                <a:chExt cx="1646470" cy="1056119"/>
              </a:xfrm>
            </p:grpSpPr>
            <p:sp>
              <p:nvSpPr>
                <p:cNvPr id="26" name="Google Shape;445;p11"/>
                <p:cNvSpPr/>
                <p:nvPr/>
              </p:nvSpPr>
              <p:spPr>
                <a:xfrm rot="-1481318">
                  <a:off x="1087168" y="2126495"/>
                  <a:ext cx="430195" cy="556690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" name="Google Shape;446;p11"/>
                <p:cNvSpPr/>
                <p:nvPr/>
              </p:nvSpPr>
              <p:spPr>
                <a:xfrm>
                  <a:off x="1415282" y="2201045"/>
                  <a:ext cx="558200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" name="Google Shape;447;p11"/>
                <p:cNvSpPr/>
                <p:nvPr/>
              </p:nvSpPr>
              <p:spPr>
                <a:xfrm>
                  <a:off x="761484" y="2379315"/>
                  <a:ext cx="492577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9" name="Google Shape;448;p11"/>
                <p:cNvSpPr/>
                <p:nvPr/>
              </p:nvSpPr>
              <p:spPr>
                <a:xfrm>
                  <a:off x="900021" y="2606205"/>
                  <a:ext cx="469083" cy="469175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0" name="Google Shape;449;p11"/>
                <p:cNvSpPr/>
                <p:nvPr/>
              </p:nvSpPr>
              <p:spPr>
                <a:xfrm>
                  <a:off x="1250820" y="2594050"/>
                  <a:ext cx="492577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1" name="Google Shape;450;p11"/>
                <p:cNvSpPr/>
                <p:nvPr/>
              </p:nvSpPr>
              <p:spPr>
                <a:xfrm rot="-2967336">
                  <a:off x="1706473" y="2475387"/>
                  <a:ext cx="623136" cy="492577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24" name="Google Shape;451;p11"/>
              <p:cNvSpPr/>
              <p:nvPr/>
            </p:nvSpPr>
            <p:spPr>
              <a:xfrm>
                <a:off x="7933249" y="2118694"/>
                <a:ext cx="704681" cy="704821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" name="Google Shape;452;p11"/>
              <p:cNvSpPr/>
              <p:nvPr/>
            </p:nvSpPr>
            <p:spPr>
              <a:xfrm>
                <a:off x="8386424" y="2118694"/>
                <a:ext cx="704681" cy="704821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2" name="Google Shape;453;p11"/>
            <p:cNvSpPr/>
            <p:nvPr/>
          </p:nvSpPr>
          <p:spPr>
            <a:xfrm>
              <a:off x="7239867" y="1791942"/>
              <a:ext cx="2256823" cy="1333408"/>
            </a:xfrm>
            <a:custGeom>
              <a:avLst/>
              <a:gdLst/>
              <a:ahLst/>
              <a:cxnLst/>
              <a:rect l="l" t="t" r="r" b="b"/>
              <a:pathLst>
                <a:path w="4957" h="2929" extrusionOk="0">
                  <a:moveTo>
                    <a:pt x="1215" y="718"/>
                  </a:moveTo>
                  <a:cubicBezTo>
                    <a:pt x="1312" y="743"/>
                    <a:pt x="1337" y="767"/>
                    <a:pt x="1361" y="815"/>
                  </a:cubicBezTo>
                  <a:cubicBezTo>
                    <a:pt x="1361" y="840"/>
                    <a:pt x="1312" y="888"/>
                    <a:pt x="1288" y="913"/>
                  </a:cubicBezTo>
                  <a:cubicBezTo>
                    <a:pt x="1264" y="913"/>
                    <a:pt x="1264" y="937"/>
                    <a:pt x="1215" y="937"/>
                  </a:cubicBezTo>
                  <a:cubicBezTo>
                    <a:pt x="1215" y="864"/>
                    <a:pt x="1215" y="815"/>
                    <a:pt x="1215" y="743"/>
                  </a:cubicBezTo>
                  <a:lnTo>
                    <a:pt x="1215" y="718"/>
                  </a:lnTo>
                  <a:close/>
                  <a:moveTo>
                    <a:pt x="2527" y="475"/>
                  </a:moveTo>
                  <a:cubicBezTo>
                    <a:pt x="2624" y="597"/>
                    <a:pt x="2673" y="767"/>
                    <a:pt x="2624" y="937"/>
                  </a:cubicBezTo>
                  <a:cubicBezTo>
                    <a:pt x="2601" y="983"/>
                    <a:pt x="2567" y="1007"/>
                    <a:pt x="2530" y="1007"/>
                  </a:cubicBezTo>
                  <a:cubicBezTo>
                    <a:pt x="2489" y="1007"/>
                    <a:pt x="2444" y="977"/>
                    <a:pt x="2405" y="913"/>
                  </a:cubicBezTo>
                  <a:cubicBezTo>
                    <a:pt x="2333" y="767"/>
                    <a:pt x="2381" y="573"/>
                    <a:pt x="2527" y="475"/>
                  </a:cubicBezTo>
                  <a:close/>
                  <a:moveTo>
                    <a:pt x="3984" y="1010"/>
                  </a:moveTo>
                  <a:lnTo>
                    <a:pt x="3984" y="1010"/>
                  </a:lnTo>
                  <a:cubicBezTo>
                    <a:pt x="4009" y="1107"/>
                    <a:pt x="3984" y="1228"/>
                    <a:pt x="3936" y="1326"/>
                  </a:cubicBezTo>
                  <a:cubicBezTo>
                    <a:pt x="3912" y="1350"/>
                    <a:pt x="3912" y="1350"/>
                    <a:pt x="3887" y="1350"/>
                  </a:cubicBezTo>
                  <a:cubicBezTo>
                    <a:pt x="3863" y="1350"/>
                    <a:pt x="3839" y="1326"/>
                    <a:pt x="3814" y="1326"/>
                  </a:cubicBezTo>
                  <a:cubicBezTo>
                    <a:pt x="3766" y="1277"/>
                    <a:pt x="3766" y="1277"/>
                    <a:pt x="3766" y="1204"/>
                  </a:cubicBezTo>
                  <a:cubicBezTo>
                    <a:pt x="3790" y="1131"/>
                    <a:pt x="3863" y="1058"/>
                    <a:pt x="3984" y="1010"/>
                  </a:cubicBezTo>
                  <a:close/>
                  <a:moveTo>
                    <a:pt x="1045" y="1860"/>
                  </a:moveTo>
                  <a:cubicBezTo>
                    <a:pt x="948" y="1957"/>
                    <a:pt x="851" y="2030"/>
                    <a:pt x="754" y="2079"/>
                  </a:cubicBezTo>
                  <a:cubicBezTo>
                    <a:pt x="778" y="1982"/>
                    <a:pt x="875" y="1909"/>
                    <a:pt x="972" y="1860"/>
                  </a:cubicBezTo>
                  <a:close/>
                  <a:moveTo>
                    <a:pt x="3159" y="1957"/>
                  </a:moveTo>
                  <a:cubicBezTo>
                    <a:pt x="3159" y="1957"/>
                    <a:pt x="3183" y="1957"/>
                    <a:pt x="3231" y="2006"/>
                  </a:cubicBezTo>
                  <a:cubicBezTo>
                    <a:pt x="3280" y="2054"/>
                    <a:pt x="3304" y="2152"/>
                    <a:pt x="3280" y="2224"/>
                  </a:cubicBezTo>
                  <a:cubicBezTo>
                    <a:pt x="3159" y="2127"/>
                    <a:pt x="3159" y="2006"/>
                    <a:pt x="3159" y="1957"/>
                  </a:cubicBezTo>
                  <a:close/>
                  <a:moveTo>
                    <a:pt x="1701" y="2030"/>
                  </a:moveTo>
                  <a:cubicBezTo>
                    <a:pt x="1750" y="2054"/>
                    <a:pt x="1798" y="2079"/>
                    <a:pt x="1822" y="2127"/>
                  </a:cubicBezTo>
                  <a:cubicBezTo>
                    <a:pt x="1847" y="2249"/>
                    <a:pt x="1822" y="2346"/>
                    <a:pt x="1774" y="2443"/>
                  </a:cubicBezTo>
                  <a:cubicBezTo>
                    <a:pt x="1677" y="2346"/>
                    <a:pt x="1628" y="2200"/>
                    <a:pt x="1652" y="2054"/>
                  </a:cubicBezTo>
                  <a:cubicBezTo>
                    <a:pt x="1652" y="2030"/>
                    <a:pt x="1677" y="2030"/>
                    <a:pt x="1677" y="2030"/>
                  </a:cubicBezTo>
                  <a:close/>
                  <a:moveTo>
                    <a:pt x="1688" y="116"/>
                  </a:moveTo>
                  <a:cubicBezTo>
                    <a:pt x="1796" y="116"/>
                    <a:pt x="1923" y="140"/>
                    <a:pt x="2065" y="184"/>
                  </a:cubicBezTo>
                  <a:cubicBezTo>
                    <a:pt x="2211" y="232"/>
                    <a:pt x="2333" y="305"/>
                    <a:pt x="2454" y="427"/>
                  </a:cubicBezTo>
                  <a:cubicBezTo>
                    <a:pt x="2284" y="548"/>
                    <a:pt x="2235" y="791"/>
                    <a:pt x="2333" y="961"/>
                  </a:cubicBezTo>
                  <a:cubicBezTo>
                    <a:pt x="2430" y="1083"/>
                    <a:pt x="2503" y="1131"/>
                    <a:pt x="2551" y="1131"/>
                  </a:cubicBezTo>
                  <a:cubicBezTo>
                    <a:pt x="2648" y="1107"/>
                    <a:pt x="2721" y="1058"/>
                    <a:pt x="2746" y="986"/>
                  </a:cubicBezTo>
                  <a:cubicBezTo>
                    <a:pt x="2794" y="791"/>
                    <a:pt x="2746" y="573"/>
                    <a:pt x="2624" y="427"/>
                  </a:cubicBezTo>
                  <a:cubicBezTo>
                    <a:pt x="2818" y="305"/>
                    <a:pt x="3061" y="232"/>
                    <a:pt x="3304" y="232"/>
                  </a:cubicBezTo>
                  <a:lnTo>
                    <a:pt x="3450" y="232"/>
                  </a:lnTo>
                  <a:cubicBezTo>
                    <a:pt x="3742" y="330"/>
                    <a:pt x="3960" y="597"/>
                    <a:pt x="3984" y="888"/>
                  </a:cubicBezTo>
                  <a:cubicBezTo>
                    <a:pt x="3839" y="937"/>
                    <a:pt x="3717" y="1034"/>
                    <a:pt x="3693" y="1180"/>
                  </a:cubicBezTo>
                  <a:cubicBezTo>
                    <a:pt x="3669" y="1277"/>
                    <a:pt x="3693" y="1350"/>
                    <a:pt x="3766" y="1423"/>
                  </a:cubicBezTo>
                  <a:cubicBezTo>
                    <a:pt x="3802" y="1459"/>
                    <a:pt x="3845" y="1477"/>
                    <a:pt x="3887" y="1477"/>
                  </a:cubicBezTo>
                  <a:cubicBezTo>
                    <a:pt x="3930" y="1477"/>
                    <a:pt x="3972" y="1459"/>
                    <a:pt x="4009" y="1423"/>
                  </a:cubicBezTo>
                  <a:cubicBezTo>
                    <a:pt x="4082" y="1277"/>
                    <a:pt x="4106" y="1131"/>
                    <a:pt x="4082" y="986"/>
                  </a:cubicBezTo>
                  <a:cubicBezTo>
                    <a:pt x="4130" y="986"/>
                    <a:pt x="4203" y="961"/>
                    <a:pt x="4252" y="961"/>
                  </a:cubicBezTo>
                  <a:cubicBezTo>
                    <a:pt x="4470" y="961"/>
                    <a:pt x="4640" y="1083"/>
                    <a:pt x="4738" y="1277"/>
                  </a:cubicBezTo>
                  <a:cubicBezTo>
                    <a:pt x="4835" y="1544"/>
                    <a:pt x="4810" y="1836"/>
                    <a:pt x="4665" y="2079"/>
                  </a:cubicBezTo>
                  <a:cubicBezTo>
                    <a:pt x="4483" y="2341"/>
                    <a:pt x="4201" y="2486"/>
                    <a:pt x="3902" y="2486"/>
                  </a:cubicBezTo>
                  <a:cubicBezTo>
                    <a:pt x="3841" y="2486"/>
                    <a:pt x="3779" y="2480"/>
                    <a:pt x="3717" y="2467"/>
                  </a:cubicBezTo>
                  <a:cubicBezTo>
                    <a:pt x="3572" y="2443"/>
                    <a:pt x="3450" y="2370"/>
                    <a:pt x="3353" y="2297"/>
                  </a:cubicBezTo>
                  <a:cubicBezTo>
                    <a:pt x="3401" y="2176"/>
                    <a:pt x="3377" y="2030"/>
                    <a:pt x="3304" y="1933"/>
                  </a:cubicBezTo>
                  <a:cubicBezTo>
                    <a:pt x="3244" y="1884"/>
                    <a:pt x="3189" y="1860"/>
                    <a:pt x="3143" y="1860"/>
                  </a:cubicBezTo>
                  <a:cubicBezTo>
                    <a:pt x="3098" y="1860"/>
                    <a:pt x="3061" y="1884"/>
                    <a:pt x="3037" y="1933"/>
                  </a:cubicBezTo>
                  <a:cubicBezTo>
                    <a:pt x="3037" y="2103"/>
                    <a:pt x="3086" y="2249"/>
                    <a:pt x="3231" y="2322"/>
                  </a:cubicBezTo>
                  <a:cubicBezTo>
                    <a:pt x="3071" y="2620"/>
                    <a:pt x="2781" y="2809"/>
                    <a:pt x="2442" y="2809"/>
                  </a:cubicBezTo>
                  <a:cubicBezTo>
                    <a:pt x="2422" y="2809"/>
                    <a:pt x="2402" y="2809"/>
                    <a:pt x="2381" y="2807"/>
                  </a:cubicBezTo>
                  <a:cubicBezTo>
                    <a:pt x="2187" y="2807"/>
                    <a:pt x="1968" y="2686"/>
                    <a:pt x="1847" y="2516"/>
                  </a:cubicBezTo>
                  <a:cubicBezTo>
                    <a:pt x="1920" y="2394"/>
                    <a:pt x="1968" y="2249"/>
                    <a:pt x="1920" y="2103"/>
                  </a:cubicBezTo>
                  <a:cubicBezTo>
                    <a:pt x="1895" y="2030"/>
                    <a:pt x="1822" y="1957"/>
                    <a:pt x="1725" y="1933"/>
                  </a:cubicBezTo>
                  <a:cubicBezTo>
                    <a:pt x="1712" y="1928"/>
                    <a:pt x="1699" y="1926"/>
                    <a:pt x="1685" y="1926"/>
                  </a:cubicBezTo>
                  <a:cubicBezTo>
                    <a:pt x="1627" y="1926"/>
                    <a:pt x="1575" y="1966"/>
                    <a:pt x="1555" y="2006"/>
                  </a:cubicBezTo>
                  <a:cubicBezTo>
                    <a:pt x="1531" y="2200"/>
                    <a:pt x="1580" y="2394"/>
                    <a:pt x="1725" y="2540"/>
                  </a:cubicBezTo>
                  <a:cubicBezTo>
                    <a:pt x="1604" y="2662"/>
                    <a:pt x="1434" y="2735"/>
                    <a:pt x="1264" y="2759"/>
                  </a:cubicBezTo>
                  <a:lnTo>
                    <a:pt x="1191" y="2759"/>
                  </a:lnTo>
                  <a:cubicBezTo>
                    <a:pt x="1045" y="2759"/>
                    <a:pt x="924" y="2686"/>
                    <a:pt x="826" y="2589"/>
                  </a:cubicBezTo>
                  <a:cubicBezTo>
                    <a:pt x="729" y="2467"/>
                    <a:pt x="705" y="2346"/>
                    <a:pt x="729" y="2224"/>
                  </a:cubicBezTo>
                  <a:cubicBezTo>
                    <a:pt x="924" y="2152"/>
                    <a:pt x="1167" y="1957"/>
                    <a:pt x="1142" y="1836"/>
                  </a:cubicBezTo>
                  <a:cubicBezTo>
                    <a:pt x="1142" y="1801"/>
                    <a:pt x="1118" y="1767"/>
                    <a:pt x="1052" y="1767"/>
                  </a:cubicBezTo>
                  <a:cubicBezTo>
                    <a:pt x="1025" y="1767"/>
                    <a:pt x="991" y="1773"/>
                    <a:pt x="948" y="1787"/>
                  </a:cubicBezTo>
                  <a:cubicBezTo>
                    <a:pt x="802" y="1836"/>
                    <a:pt x="681" y="1982"/>
                    <a:pt x="656" y="2152"/>
                  </a:cubicBezTo>
                  <a:cubicBezTo>
                    <a:pt x="638" y="2154"/>
                    <a:pt x="621" y="2155"/>
                    <a:pt x="603" y="2155"/>
                  </a:cubicBezTo>
                  <a:cubicBezTo>
                    <a:pt x="414" y="2155"/>
                    <a:pt x="286" y="2032"/>
                    <a:pt x="219" y="1787"/>
                  </a:cubicBezTo>
                  <a:cubicBezTo>
                    <a:pt x="98" y="1520"/>
                    <a:pt x="122" y="1228"/>
                    <a:pt x="243" y="961"/>
                  </a:cubicBezTo>
                  <a:cubicBezTo>
                    <a:pt x="389" y="791"/>
                    <a:pt x="608" y="694"/>
                    <a:pt x="851" y="694"/>
                  </a:cubicBezTo>
                  <a:lnTo>
                    <a:pt x="1142" y="694"/>
                  </a:lnTo>
                  <a:lnTo>
                    <a:pt x="1142" y="743"/>
                  </a:lnTo>
                  <a:cubicBezTo>
                    <a:pt x="1118" y="840"/>
                    <a:pt x="1142" y="937"/>
                    <a:pt x="1191" y="1010"/>
                  </a:cubicBezTo>
                  <a:cubicBezTo>
                    <a:pt x="1204" y="1036"/>
                    <a:pt x="1232" y="1056"/>
                    <a:pt x="1271" y="1056"/>
                  </a:cubicBezTo>
                  <a:cubicBezTo>
                    <a:pt x="1302" y="1056"/>
                    <a:pt x="1341" y="1043"/>
                    <a:pt x="1385" y="1010"/>
                  </a:cubicBezTo>
                  <a:cubicBezTo>
                    <a:pt x="1482" y="913"/>
                    <a:pt x="1507" y="888"/>
                    <a:pt x="1482" y="791"/>
                  </a:cubicBezTo>
                  <a:cubicBezTo>
                    <a:pt x="1458" y="718"/>
                    <a:pt x="1385" y="645"/>
                    <a:pt x="1239" y="621"/>
                  </a:cubicBezTo>
                  <a:cubicBezTo>
                    <a:pt x="1239" y="475"/>
                    <a:pt x="1288" y="330"/>
                    <a:pt x="1385" y="232"/>
                  </a:cubicBezTo>
                  <a:cubicBezTo>
                    <a:pt x="1452" y="152"/>
                    <a:pt x="1556" y="116"/>
                    <a:pt x="1688" y="116"/>
                  </a:cubicBezTo>
                  <a:close/>
                  <a:moveTo>
                    <a:pt x="1650" y="1"/>
                  </a:moveTo>
                  <a:cubicBezTo>
                    <a:pt x="1501" y="1"/>
                    <a:pt x="1380" y="43"/>
                    <a:pt x="1288" y="135"/>
                  </a:cubicBezTo>
                  <a:cubicBezTo>
                    <a:pt x="1191" y="257"/>
                    <a:pt x="1118" y="427"/>
                    <a:pt x="1118" y="597"/>
                  </a:cubicBezTo>
                  <a:cubicBezTo>
                    <a:pt x="1069" y="585"/>
                    <a:pt x="1021" y="579"/>
                    <a:pt x="972" y="579"/>
                  </a:cubicBezTo>
                  <a:cubicBezTo>
                    <a:pt x="924" y="579"/>
                    <a:pt x="875" y="585"/>
                    <a:pt x="826" y="597"/>
                  </a:cubicBezTo>
                  <a:cubicBezTo>
                    <a:pt x="559" y="597"/>
                    <a:pt x="316" y="694"/>
                    <a:pt x="146" y="888"/>
                  </a:cubicBezTo>
                  <a:cubicBezTo>
                    <a:pt x="1" y="1180"/>
                    <a:pt x="1" y="1520"/>
                    <a:pt x="122" y="1811"/>
                  </a:cubicBezTo>
                  <a:cubicBezTo>
                    <a:pt x="219" y="2152"/>
                    <a:pt x="414" y="2224"/>
                    <a:pt x="559" y="2224"/>
                  </a:cubicBezTo>
                  <a:lnTo>
                    <a:pt x="608" y="2224"/>
                  </a:lnTo>
                  <a:cubicBezTo>
                    <a:pt x="608" y="2394"/>
                    <a:pt x="656" y="2540"/>
                    <a:pt x="754" y="2637"/>
                  </a:cubicBezTo>
                  <a:cubicBezTo>
                    <a:pt x="851" y="2783"/>
                    <a:pt x="1021" y="2856"/>
                    <a:pt x="1191" y="2856"/>
                  </a:cubicBezTo>
                  <a:lnTo>
                    <a:pt x="1264" y="2856"/>
                  </a:lnTo>
                  <a:cubicBezTo>
                    <a:pt x="1458" y="2832"/>
                    <a:pt x="1652" y="2759"/>
                    <a:pt x="1774" y="2613"/>
                  </a:cubicBezTo>
                  <a:cubicBezTo>
                    <a:pt x="1944" y="2783"/>
                    <a:pt x="2163" y="2905"/>
                    <a:pt x="2381" y="2929"/>
                  </a:cubicBezTo>
                  <a:lnTo>
                    <a:pt x="2430" y="2929"/>
                  </a:lnTo>
                  <a:cubicBezTo>
                    <a:pt x="2794" y="2905"/>
                    <a:pt x="3134" y="2710"/>
                    <a:pt x="3304" y="2394"/>
                  </a:cubicBezTo>
                  <a:cubicBezTo>
                    <a:pt x="3426" y="2467"/>
                    <a:pt x="3547" y="2516"/>
                    <a:pt x="3693" y="2540"/>
                  </a:cubicBezTo>
                  <a:cubicBezTo>
                    <a:pt x="3766" y="2559"/>
                    <a:pt x="3841" y="2567"/>
                    <a:pt x="3916" y="2567"/>
                  </a:cubicBezTo>
                  <a:cubicBezTo>
                    <a:pt x="4239" y="2567"/>
                    <a:pt x="4560" y="2403"/>
                    <a:pt x="4738" y="2127"/>
                  </a:cubicBezTo>
                  <a:cubicBezTo>
                    <a:pt x="4932" y="1860"/>
                    <a:pt x="4956" y="1496"/>
                    <a:pt x="4835" y="1204"/>
                  </a:cubicBezTo>
                  <a:cubicBezTo>
                    <a:pt x="4738" y="986"/>
                    <a:pt x="4495" y="840"/>
                    <a:pt x="4252" y="840"/>
                  </a:cubicBezTo>
                  <a:cubicBezTo>
                    <a:pt x="4203" y="840"/>
                    <a:pt x="4130" y="840"/>
                    <a:pt x="4057" y="864"/>
                  </a:cubicBezTo>
                  <a:cubicBezTo>
                    <a:pt x="4033" y="500"/>
                    <a:pt x="3790" y="232"/>
                    <a:pt x="3450" y="135"/>
                  </a:cubicBezTo>
                  <a:cubicBezTo>
                    <a:pt x="3426" y="123"/>
                    <a:pt x="3395" y="117"/>
                    <a:pt x="3365" y="117"/>
                  </a:cubicBezTo>
                  <a:cubicBezTo>
                    <a:pt x="3335" y="117"/>
                    <a:pt x="3304" y="123"/>
                    <a:pt x="3280" y="135"/>
                  </a:cubicBezTo>
                  <a:cubicBezTo>
                    <a:pt x="3013" y="135"/>
                    <a:pt x="2746" y="208"/>
                    <a:pt x="2527" y="330"/>
                  </a:cubicBezTo>
                  <a:cubicBezTo>
                    <a:pt x="2405" y="232"/>
                    <a:pt x="2235" y="135"/>
                    <a:pt x="2090" y="87"/>
                  </a:cubicBezTo>
                  <a:cubicBezTo>
                    <a:pt x="1923" y="31"/>
                    <a:pt x="1776" y="1"/>
                    <a:pt x="1650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2" name="Google Shape;454;p11"/>
          <p:cNvGrpSpPr>
            <a:grpSpLocks/>
          </p:cNvGrpSpPr>
          <p:nvPr/>
        </p:nvGrpSpPr>
        <p:grpSpPr bwMode="auto">
          <a:xfrm rot="615299" flipH="1">
            <a:off x="373063" y="1412875"/>
            <a:ext cx="2201862" cy="1998663"/>
            <a:chOff x="7844079" y="226728"/>
            <a:chExt cx="1373387" cy="1246991"/>
          </a:xfrm>
        </p:grpSpPr>
        <p:sp>
          <p:nvSpPr>
            <p:cNvPr id="33" name="Google Shape;455;p11"/>
            <p:cNvSpPr/>
            <p:nvPr/>
          </p:nvSpPr>
          <p:spPr>
            <a:xfrm rot="-1688081">
              <a:off x="8297307" y="1013627"/>
              <a:ext cx="222792" cy="221863"/>
            </a:xfrm>
            <a:custGeom>
              <a:avLst/>
              <a:gdLst/>
              <a:ahLst/>
              <a:cxnLst/>
              <a:rect l="l" t="t" r="r" b="b"/>
              <a:pathLst>
                <a:path w="1118" h="1119" extrusionOk="0">
                  <a:moveTo>
                    <a:pt x="607" y="98"/>
                  </a:moveTo>
                  <a:cubicBezTo>
                    <a:pt x="607" y="147"/>
                    <a:pt x="632" y="219"/>
                    <a:pt x="632" y="268"/>
                  </a:cubicBezTo>
                  <a:cubicBezTo>
                    <a:pt x="656" y="317"/>
                    <a:pt x="656" y="389"/>
                    <a:pt x="680" y="438"/>
                  </a:cubicBezTo>
                  <a:cubicBezTo>
                    <a:pt x="705" y="438"/>
                    <a:pt x="729" y="462"/>
                    <a:pt x="826" y="487"/>
                  </a:cubicBezTo>
                  <a:lnTo>
                    <a:pt x="972" y="560"/>
                  </a:lnTo>
                  <a:cubicBezTo>
                    <a:pt x="899" y="584"/>
                    <a:pt x="802" y="632"/>
                    <a:pt x="705" y="657"/>
                  </a:cubicBezTo>
                  <a:cubicBezTo>
                    <a:pt x="705" y="657"/>
                    <a:pt x="705" y="657"/>
                    <a:pt x="680" y="681"/>
                  </a:cubicBezTo>
                  <a:cubicBezTo>
                    <a:pt x="656" y="802"/>
                    <a:pt x="583" y="924"/>
                    <a:pt x="559" y="972"/>
                  </a:cubicBezTo>
                  <a:cubicBezTo>
                    <a:pt x="535" y="924"/>
                    <a:pt x="486" y="802"/>
                    <a:pt x="462" y="681"/>
                  </a:cubicBezTo>
                  <a:cubicBezTo>
                    <a:pt x="462" y="657"/>
                    <a:pt x="437" y="657"/>
                    <a:pt x="413" y="632"/>
                  </a:cubicBezTo>
                  <a:cubicBezTo>
                    <a:pt x="316" y="632"/>
                    <a:pt x="194" y="584"/>
                    <a:pt x="122" y="584"/>
                  </a:cubicBezTo>
                  <a:cubicBezTo>
                    <a:pt x="219" y="511"/>
                    <a:pt x="340" y="462"/>
                    <a:pt x="462" y="414"/>
                  </a:cubicBezTo>
                  <a:cubicBezTo>
                    <a:pt x="462" y="414"/>
                    <a:pt x="462" y="389"/>
                    <a:pt x="486" y="389"/>
                  </a:cubicBezTo>
                  <a:cubicBezTo>
                    <a:pt x="510" y="292"/>
                    <a:pt x="559" y="195"/>
                    <a:pt x="607" y="98"/>
                  </a:cubicBezTo>
                  <a:close/>
                  <a:moveTo>
                    <a:pt x="607" y="1"/>
                  </a:moveTo>
                  <a:cubicBezTo>
                    <a:pt x="583" y="1"/>
                    <a:pt x="535" y="1"/>
                    <a:pt x="389" y="341"/>
                  </a:cubicBezTo>
                  <a:cubicBezTo>
                    <a:pt x="24" y="487"/>
                    <a:pt x="0" y="560"/>
                    <a:pt x="0" y="560"/>
                  </a:cubicBezTo>
                  <a:cubicBezTo>
                    <a:pt x="0" y="584"/>
                    <a:pt x="0" y="608"/>
                    <a:pt x="0" y="608"/>
                  </a:cubicBezTo>
                  <a:cubicBezTo>
                    <a:pt x="0" y="632"/>
                    <a:pt x="49" y="657"/>
                    <a:pt x="364" y="730"/>
                  </a:cubicBezTo>
                  <a:cubicBezTo>
                    <a:pt x="462" y="1118"/>
                    <a:pt x="510" y="1118"/>
                    <a:pt x="535" y="1118"/>
                  </a:cubicBezTo>
                  <a:lnTo>
                    <a:pt x="559" y="1118"/>
                  </a:lnTo>
                  <a:cubicBezTo>
                    <a:pt x="583" y="1118"/>
                    <a:pt x="607" y="1118"/>
                    <a:pt x="777" y="754"/>
                  </a:cubicBezTo>
                  <a:cubicBezTo>
                    <a:pt x="875" y="705"/>
                    <a:pt x="996" y="681"/>
                    <a:pt x="1093" y="608"/>
                  </a:cubicBezTo>
                  <a:cubicBezTo>
                    <a:pt x="1118" y="608"/>
                    <a:pt x="1118" y="584"/>
                    <a:pt x="1118" y="560"/>
                  </a:cubicBezTo>
                  <a:cubicBezTo>
                    <a:pt x="1118" y="511"/>
                    <a:pt x="1045" y="487"/>
                    <a:pt x="875" y="414"/>
                  </a:cubicBezTo>
                  <a:lnTo>
                    <a:pt x="753" y="389"/>
                  </a:lnTo>
                  <a:cubicBezTo>
                    <a:pt x="753" y="341"/>
                    <a:pt x="729" y="317"/>
                    <a:pt x="729" y="268"/>
                  </a:cubicBezTo>
                  <a:cubicBezTo>
                    <a:pt x="729" y="171"/>
                    <a:pt x="680" y="98"/>
                    <a:pt x="656" y="25"/>
                  </a:cubicBezTo>
                  <a:cubicBezTo>
                    <a:pt x="632" y="1"/>
                    <a:pt x="632" y="1"/>
                    <a:pt x="6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" name="Google Shape;456;p11"/>
            <p:cNvSpPr/>
            <p:nvPr/>
          </p:nvSpPr>
          <p:spPr>
            <a:xfrm rot="-1688081">
              <a:off x="8404720" y="290340"/>
              <a:ext cx="164371" cy="141636"/>
            </a:xfrm>
            <a:custGeom>
              <a:avLst/>
              <a:gdLst/>
              <a:ahLst/>
              <a:cxnLst/>
              <a:rect l="l" t="t" r="r" b="b"/>
              <a:pathLst>
                <a:path w="827" h="713" extrusionOk="0">
                  <a:moveTo>
                    <a:pt x="462" y="105"/>
                  </a:moveTo>
                  <a:cubicBezTo>
                    <a:pt x="802" y="105"/>
                    <a:pt x="802" y="615"/>
                    <a:pt x="462" y="615"/>
                  </a:cubicBezTo>
                  <a:cubicBezTo>
                    <a:pt x="317" y="591"/>
                    <a:pt x="219" y="494"/>
                    <a:pt x="219" y="348"/>
                  </a:cubicBezTo>
                  <a:cubicBezTo>
                    <a:pt x="219" y="202"/>
                    <a:pt x="341" y="105"/>
                    <a:pt x="462" y="105"/>
                  </a:cubicBezTo>
                  <a:close/>
                  <a:moveTo>
                    <a:pt x="481" y="1"/>
                  </a:moveTo>
                  <a:cubicBezTo>
                    <a:pt x="392" y="1"/>
                    <a:pt x="299" y="33"/>
                    <a:pt x="219" y="105"/>
                  </a:cubicBezTo>
                  <a:cubicBezTo>
                    <a:pt x="1" y="324"/>
                    <a:pt x="171" y="688"/>
                    <a:pt x="462" y="712"/>
                  </a:cubicBezTo>
                  <a:cubicBezTo>
                    <a:pt x="657" y="712"/>
                    <a:pt x="827" y="542"/>
                    <a:pt x="827" y="348"/>
                  </a:cubicBezTo>
                  <a:cubicBezTo>
                    <a:pt x="827" y="136"/>
                    <a:pt x="663" y="1"/>
                    <a:pt x="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" name="Google Shape;457;p11"/>
            <p:cNvSpPr/>
            <p:nvPr/>
          </p:nvSpPr>
          <p:spPr>
            <a:xfrm rot="-1688081">
              <a:off x="7888322" y="508652"/>
              <a:ext cx="221802" cy="212949"/>
            </a:xfrm>
            <a:custGeom>
              <a:avLst/>
              <a:gdLst/>
              <a:ahLst/>
              <a:cxnLst/>
              <a:rect l="l" t="t" r="r" b="b"/>
              <a:pathLst>
                <a:path w="1119" h="1074" extrusionOk="0">
                  <a:moveTo>
                    <a:pt x="681" y="441"/>
                  </a:moveTo>
                  <a:cubicBezTo>
                    <a:pt x="681" y="441"/>
                    <a:pt x="681" y="441"/>
                    <a:pt x="681" y="466"/>
                  </a:cubicBezTo>
                  <a:cubicBezTo>
                    <a:pt x="681" y="466"/>
                    <a:pt x="657" y="490"/>
                    <a:pt x="584" y="490"/>
                  </a:cubicBezTo>
                  <a:cubicBezTo>
                    <a:pt x="608" y="466"/>
                    <a:pt x="632" y="441"/>
                    <a:pt x="657" y="441"/>
                  </a:cubicBezTo>
                  <a:close/>
                  <a:moveTo>
                    <a:pt x="384" y="97"/>
                  </a:moveTo>
                  <a:cubicBezTo>
                    <a:pt x="401" y="97"/>
                    <a:pt x="420" y="98"/>
                    <a:pt x="438" y="101"/>
                  </a:cubicBezTo>
                  <a:cubicBezTo>
                    <a:pt x="559" y="101"/>
                    <a:pt x="681" y="126"/>
                    <a:pt x="778" y="150"/>
                  </a:cubicBezTo>
                  <a:cubicBezTo>
                    <a:pt x="924" y="199"/>
                    <a:pt x="1021" y="369"/>
                    <a:pt x="972" y="514"/>
                  </a:cubicBezTo>
                  <a:cubicBezTo>
                    <a:pt x="924" y="733"/>
                    <a:pt x="705" y="976"/>
                    <a:pt x="559" y="976"/>
                  </a:cubicBezTo>
                  <a:lnTo>
                    <a:pt x="511" y="976"/>
                  </a:lnTo>
                  <a:cubicBezTo>
                    <a:pt x="414" y="879"/>
                    <a:pt x="438" y="733"/>
                    <a:pt x="511" y="612"/>
                  </a:cubicBezTo>
                  <a:cubicBezTo>
                    <a:pt x="608" y="587"/>
                    <a:pt x="754" y="563"/>
                    <a:pt x="778" y="490"/>
                  </a:cubicBezTo>
                  <a:cubicBezTo>
                    <a:pt x="802" y="441"/>
                    <a:pt x="778" y="393"/>
                    <a:pt x="754" y="369"/>
                  </a:cubicBezTo>
                  <a:cubicBezTo>
                    <a:pt x="730" y="344"/>
                    <a:pt x="705" y="344"/>
                    <a:pt x="681" y="344"/>
                  </a:cubicBezTo>
                  <a:cubicBezTo>
                    <a:pt x="608" y="344"/>
                    <a:pt x="535" y="417"/>
                    <a:pt x="462" y="514"/>
                  </a:cubicBezTo>
                  <a:cubicBezTo>
                    <a:pt x="441" y="519"/>
                    <a:pt x="419" y="521"/>
                    <a:pt x="398" y="521"/>
                  </a:cubicBezTo>
                  <a:cubicBezTo>
                    <a:pt x="299" y="521"/>
                    <a:pt x="202" y="477"/>
                    <a:pt x="122" y="417"/>
                  </a:cubicBezTo>
                  <a:cubicBezTo>
                    <a:pt x="98" y="369"/>
                    <a:pt x="98" y="344"/>
                    <a:pt x="122" y="296"/>
                  </a:cubicBezTo>
                  <a:cubicBezTo>
                    <a:pt x="165" y="168"/>
                    <a:pt x="263" y="97"/>
                    <a:pt x="384" y="97"/>
                  </a:cubicBezTo>
                  <a:close/>
                  <a:moveTo>
                    <a:pt x="386" y="1"/>
                  </a:moveTo>
                  <a:cubicBezTo>
                    <a:pt x="230" y="1"/>
                    <a:pt x="69" y="97"/>
                    <a:pt x="25" y="271"/>
                  </a:cubicBezTo>
                  <a:cubicBezTo>
                    <a:pt x="1" y="344"/>
                    <a:pt x="1" y="417"/>
                    <a:pt x="49" y="466"/>
                  </a:cubicBezTo>
                  <a:cubicBezTo>
                    <a:pt x="147" y="563"/>
                    <a:pt x="292" y="612"/>
                    <a:pt x="414" y="612"/>
                  </a:cubicBezTo>
                  <a:cubicBezTo>
                    <a:pt x="341" y="733"/>
                    <a:pt x="341" y="927"/>
                    <a:pt x="462" y="1049"/>
                  </a:cubicBezTo>
                  <a:cubicBezTo>
                    <a:pt x="487" y="1073"/>
                    <a:pt x="511" y="1073"/>
                    <a:pt x="559" y="1073"/>
                  </a:cubicBezTo>
                  <a:cubicBezTo>
                    <a:pt x="754" y="1073"/>
                    <a:pt x="1021" y="782"/>
                    <a:pt x="1070" y="539"/>
                  </a:cubicBezTo>
                  <a:cubicBezTo>
                    <a:pt x="1118" y="320"/>
                    <a:pt x="997" y="126"/>
                    <a:pt x="827" y="77"/>
                  </a:cubicBezTo>
                  <a:cubicBezTo>
                    <a:pt x="705" y="29"/>
                    <a:pt x="584" y="4"/>
                    <a:pt x="438" y="4"/>
                  </a:cubicBezTo>
                  <a:cubicBezTo>
                    <a:pt x="421" y="2"/>
                    <a:pt x="403" y="1"/>
                    <a:pt x="3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" name="Google Shape;458;p11"/>
            <p:cNvSpPr/>
            <p:nvPr/>
          </p:nvSpPr>
          <p:spPr>
            <a:xfrm rot="-1688081">
              <a:off x="7970684" y="264518"/>
              <a:ext cx="217841" cy="212949"/>
            </a:xfrm>
            <a:custGeom>
              <a:avLst/>
              <a:gdLst/>
              <a:ahLst/>
              <a:cxnLst/>
              <a:rect l="l" t="t" r="r" b="b"/>
              <a:pathLst>
                <a:path w="1094" h="1072" extrusionOk="0">
                  <a:moveTo>
                    <a:pt x="484" y="620"/>
                  </a:moveTo>
                  <a:cubicBezTo>
                    <a:pt x="474" y="660"/>
                    <a:pt x="413" y="681"/>
                    <a:pt x="413" y="681"/>
                  </a:cubicBezTo>
                  <a:cubicBezTo>
                    <a:pt x="433" y="641"/>
                    <a:pt x="452" y="634"/>
                    <a:pt x="484" y="620"/>
                  </a:cubicBezTo>
                  <a:close/>
                  <a:moveTo>
                    <a:pt x="480" y="88"/>
                  </a:moveTo>
                  <a:cubicBezTo>
                    <a:pt x="512" y="88"/>
                    <a:pt x="542" y="105"/>
                    <a:pt x="559" y="122"/>
                  </a:cubicBezTo>
                  <a:cubicBezTo>
                    <a:pt x="607" y="243"/>
                    <a:pt x="607" y="365"/>
                    <a:pt x="559" y="486"/>
                  </a:cubicBezTo>
                  <a:cubicBezTo>
                    <a:pt x="462" y="486"/>
                    <a:pt x="389" y="535"/>
                    <a:pt x="340" y="608"/>
                  </a:cubicBezTo>
                  <a:cubicBezTo>
                    <a:pt x="316" y="632"/>
                    <a:pt x="316" y="681"/>
                    <a:pt x="340" y="681"/>
                  </a:cubicBezTo>
                  <a:cubicBezTo>
                    <a:pt x="365" y="729"/>
                    <a:pt x="389" y="753"/>
                    <a:pt x="437" y="753"/>
                  </a:cubicBezTo>
                  <a:cubicBezTo>
                    <a:pt x="535" y="753"/>
                    <a:pt x="607" y="632"/>
                    <a:pt x="632" y="559"/>
                  </a:cubicBezTo>
                  <a:lnTo>
                    <a:pt x="778" y="559"/>
                  </a:lnTo>
                  <a:cubicBezTo>
                    <a:pt x="790" y="555"/>
                    <a:pt x="804" y="553"/>
                    <a:pt x="818" y="553"/>
                  </a:cubicBezTo>
                  <a:cubicBezTo>
                    <a:pt x="883" y="553"/>
                    <a:pt x="956" y="596"/>
                    <a:pt x="996" y="656"/>
                  </a:cubicBezTo>
                  <a:cubicBezTo>
                    <a:pt x="996" y="681"/>
                    <a:pt x="996" y="729"/>
                    <a:pt x="972" y="753"/>
                  </a:cubicBezTo>
                  <a:cubicBezTo>
                    <a:pt x="850" y="899"/>
                    <a:pt x="656" y="972"/>
                    <a:pt x="462" y="972"/>
                  </a:cubicBezTo>
                  <a:cubicBezTo>
                    <a:pt x="449" y="974"/>
                    <a:pt x="437" y="975"/>
                    <a:pt x="424" y="975"/>
                  </a:cubicBezTo>
                  <a:cubicBezTo>
                    <a:pt x="268" y="975"/>
                    <a:pt x="122" y="838"/>
                    <a:pt x="122" y="681"/>
                  </a:cubicBezTo>
                  <a:cubicBezTo>
                    <a:pt x="97" y="511"/>
                    <a:pt x="146" y="316"/>
                    <a:pt x="243" y="170"/>
                  </a:cubicBezTo>
                  <a:cubicBezTo>
                    <a:pt x="292" y="122"/>
                    <a:pt x="365" y="98"/>
                    <a:pt x="437" y="98"/>
                  </a:cubicBezTo>
                  <a:cubicBezTo>
                    <a:pt x="452" y="90"/>
                    <a:pt x="466" y="88"/>
                    <a:pt x="480" y="88"/>
                  </a:cubicBezTo>
                  <a:close/>
                  <a:moveTo>
                    <a:pt x="437" y="0"/>
                  </a:moveTo>
                  <a:cubicBezTo>
                    <a:pt x="340" y="0"/>
                    <a:pt x="243" y="49"/>
                    <a:pt x="170" y="122"/>
                  </a:cubicBezTo>
                  <a:cubicBezTo>
                    <a:pt x="49" y="292"/>
                    <a:pt x="0" y="511"/>
                    <a:pt x="24" y="705"/>
                  </a:cubicBezTo>
                  <a:cubicBezTo>
                    <a:pt x="24" y="910"/>
                    <a:pt x="195" y="1072"/>
                    <a:pt x="396" y="1072"/>
                  </a:cubicBezTo>
                  <a:cubicBezTo>
                    <a:pt x="410" y="1072"/>
                    <a:pt x="423" y="1071"/>
                    <a:pt x="437" y="1069"/>
                  </a:cubicBezTo>
                  <a:cubicBezTo>
                    <a:pt x="656" y="1069"/>
                    <a:pt x="875" y="972"/>
                    <a:pt x="1045" y="826"/>
                  </a:cubicBezTo>
                  <a:cubicBezTo>
                    <a:pt x="1069" y="753"/>
                    <a:pt x="1093" y="705"/>
                    <a:pt x="1069" y="632"/>
                  </a:cubicBezTo>
                  <a:cubicBezTo>
                    <a:pt x="1006" y="548"/>
                    <a:pt x="906" y="482"/>
                    <a:pt x="801" y="482"/>
                  </a:cubicBezTo>
                  <a:cubicBezTo>
                    <a:pt x="785" y="482"/>
                    <a:pt x="769" y="483"/>
                    <a:pt x="753" y="486"/>
                  </a:cubicBezTo>
                  <a:lnTo>
                    <a:pt x="656" y="486"/>
                  </a:lnTo>
                  <a:cubicBezTo>
                    <a:pt x="705" y="365"/>
                    <a:pt x="680" y="219"/>
                    <a:pt x="632" y="98"/>
                  </a:cubicBezTo>
                  <a:cubicBezTo>
                    <a:pt x="583" y="49"/>
                    <a:pt x="510" y="0"/>
                    <a:pt x="4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" name="Google Shape;459;p11"/>
            <p:cNvSpPr/>
            <p:nvPr/>
          </p:nvSpPr>
          <p:spPr>
            <a:xfrm rot="-1688081">
              <a:off x="8099677" y="454847"/>
              <a:ext cx="198037" cy="173330"/>
            </a:xfrm>
            <a:custGeom>
              <a:avLst/>
              <a:gdLst/>
              <a:ahLst/>
              <a:cxnLst/>
              <a:rect l="l" t="t" r="r" b="b"/>
              <a:pathLst>
                <a:path w="997" h="868" extrusionOk="0">
                  <a:moveTo>
                    <a:pt x="405" y="1"/>
                  </a:moveTo>
                  <a:cubicBezTo>
                    <a:pt x="214" y="1"/>
                    <a:pt x="67" y="97"/>
                    <a:pt x="49" y="168"/>
                  </a:cubicBezTo>
                  <a:cubicBezTo>
                    <a:pt x="0" y="363"/>
                    <a:pt x="49" y="557"/>
                    <a:pt x="195" y="703"/>
                  </a:cubicBezTo>
                  <a:cubicBezTo>
                    <a:pt x="350" y="801"/>
                    <a:pt x="529" y="867"/>
                    <a:pt x="667" y="867"/>
                  </a:cubicBezTo>
                  <a:cubicBezTo>
                    <a:pt x="767" y="867"/>
                    <a:pt x="844" y="833"/>
                    <a:pt x="875" y="751"/>
                  </a:cubicBezTo>
                  <a:cubicBezTo>
                    <a:pt x="996" y="484"/>
                    <a:pt x="875" y="168"/>
                    <a:pt x="632" y="47"/>
                  </a:cubicBezTo>
                  <a:cubicBezTo>
                    <a:pt x="553" y="14"/>
                    <a:pt x="476" y="1"/>
                    <a:pt x="40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" name="Google Shape;460;p11"/>
            <p:cNvSpPr/>
            <p:nvPr/>
          </p:nvSpPr>
          <p:spPr>
            <a:xfrm rot="-1688081">
              <a:off x="8098398" y="484663"/>
              <a:ext cx="92087" cy="96074"/>
            </a:xfrm>
            <a:custGeom>
              <a:avLst/>
              <a:gdLst/>
              <a:ahLst/>
              <a:cxnLst/>
              <a:rect l="l" t="t" r="r" b="b"/>
              <a:pathLst>
                <a:path w="463" h="487" extrusionOk="0">
                  <a:moveTo>
                    <a:pt x="462" y="0"/>
                  </a:moveTo>
                  <a:lnTo>
                    <a:pt x="1" y="486"/>
                  </a:lnTo>
                  <a:cubicBezTo>
                    <a:pt x="1" y="486"/>
                    <a:pt x="438" y="98"/>
                    <a:pt x="46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" name="Google Shape;461;p11"/>
            <p:cNvSpPr/>
            <p:nvPr/>
          </p:nvSpPr>
          <p:spPr>
            <a:xfrm rot="-1688081">
              <a:off x="8088593" y="473688"/>
              <a:ext cx="110901" cy="116874"/>
            </a:xfrm>
            <a:custGeom>
              <a:avLst/>
              <a:gdLst/>
              <a:ahLst/>
              <a:cxnLst/>
              <a:rect l="l" t="t" r="r" b="b"/>
              <a:pathLst>
                <a:path w="559" h="586" extrusionOk="0">
                  <a:moveTo>
                    <a:pt x="504" y="1"/>
                  </a:moveTo>
                  <a:cubicBezTo>
                    <a:pt x="487" y="1"/>
                    <a:pt x="471" y="9"/>
                    <a:pt x="462" y="27"/>
                  </a:cubicBezTo>
                  <a:cubicBezTo>
                    <a:pt x="340" y="197"/>
                    <a:pt x="195" y="367"/>
                    <a:pt x="25" y="489"/>
                  </a:cubicBezTo>
                  <a:cubicBezTo>
                    <a:pt x="0" y="513"/>
                    <a:pt x="0" y="537"/>
                    <a:pt x="25" y="562"/>
                  </a:cubicBezTo>
                  <a:cubicBezTo>
                    <a:pt x="25" y="562"/>
                    <a:pt x="49" y="562"/>
                    <a:pt x="49" y="586"/>
                  </a:cubicBezTo>
                  <a:cubicBezTo>
                    <a:pt x="73" y="562"/>
                    <a:pt x="73" y="562"/>
                    <a:pt x="73" y="562"/>
                  </a:cubicBezTo>
                  <a:cubicBezTo>
                    <a:pt x="267" y="416"/>
                    <a:pt x="413" y="246"/>
                    <a:pt x="559" y="51"/>
                  </a:cubicBezTo>
                  <a:cubicBezTo>
                    <a:pt x="559" y="21"/>
                    <a:pt x="531" y="1"/>
                    <a:pt x="50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" name="Google Shape;462;p11"/>
            <p:cNvSpPr/>
            <p:nvPr/>
          </p:nvSpPr>
          <p:spPr>
            <a:xfrm rot="-1688081">
              <a:off x="8148196" y="483570"/>
              <a:ext cx="100999" cy="115884"/>
            </a:xfrm>
            <a:custGeom>
              <a:avLst/>
              <a:gdLst/>
              <a:ahLst/>
              <a:cxnLst/>
              <a:rect l="l" t="t" r="r" b="b"/>
              <a:pathLst>
                <a:path w="511" h="584" extrusionOk="0">
                  <a:moveTo>
                    <a:pt x="510" y="1"/>
                  </a:moveTo>
                  <a:lnTo>
                    <a:pt x="0" y="584"/>
                  </a:lnTo>
                  <a:cubicBezTo>
                    <a:pt x="194" y="390"/>
                    <a:pt x="365" y="195"/>
                    <a:pt x="5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" name="Google Shape;463;p11"/>
            <p:cNvSpPr/>
            <p:nvPr/>
          </p:nvSpPr>
          <p:spPr>
            <a:xfrm rot="-1688081">
              <a:off x="8132590" y="479096"/>
              <a:ext cx="125753" cy="132722"/>
            </a:xfrm>
            <a:custGeom>
              <a:avLst/>
              <a:gdLst/>
              <a:ahLst/>
              <a:cxnLst/>
              <a:rect l="l" t="t" r="r" b="b"/>
              <a:pathLst>
                <a:path w="632" h="667" extrusionOk="0">
                  <a:moveTo>
                    <a:pt x="563" y="1"/>
                  </a:moveTo>
                  <a:cubicBezTo>
                    <a:pt x="547" y="1"/>
                    <a:pt x="535" y="18"/>
                    <a:pt x="535" y="35"/>
                  </a:cubicBezTo>
                  <a:cubicBezTo>
                    <a:pt x="389" y="254"/>
                    <a:pt x="219" y="448"/>
                    <a:pt x="25" y="594"/>
                  </a:cubicBezTo>
                  <a:cubicBezTo>
                    <a:pt x="0" y="618"/>
                    <a:pt x="0" y="642"/>
                    <a:pt x="25" y="667"/>
                  </a:cubicBezTo>
                  <a:lnTo>
                    <a:pt x="97" y="667"/>
                  </a:lnTo>
                  <a:cubicBezTo>
                    <a:pt x="292" y="496"/>
                    <a:pt x="486" y="278"/>
                    <a:pt x="632" y="59"/>
                  </a:cubicBezTo>
                  <a:cubicBezTo>
                    <a:pt x="632" y="35"/>
                    <a:pt x="608" y="11"/>
                    <a:pt x="583" y="11"/>
                  </a:cubicBezTo>
                  <a:cubicBezTo>
                    <a:pt x="576" y="3"/>
                    <a:pt x="569" y="1"/>
                    <a:pt x="5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" name="Google Shape;464;p11"/>
            <p:cNvSpPr/>
            <p:nvPr/>
          </p:nvSpPr>
          <p:spPr>
            <a:xfrm rot="-1688081">
              <a:off x="7849260" y="476221"/>
              <a:ext cx="144567" cy="57447"/>
            </a:xfrm>
            <a:custGeom>
              <a:avLst/>
              <a:gdLst/>
              <a:ahLst/>
              <a:cxnLst/>
              <a:rect l="l" t="t" r="r" b="b"/>
              <a:pathLst>
                <a:path w="729" h="287" extrusionOk="0">
                  <a:moveTo>
                    <a:pt x="254" y="0"/>
                  </a:moveTo>
                  <a:cubicBezTo>
                    <a:pt x="184" y="0"/>
                    <a:pt x="114" y="14"/>
                    <a:pt x="49" y="43"/>
                  </a:cubicBezTo>
                  <a:cubicBezTo>
                    <a:pt x="0" y="68"/>
                    <a:pt x="25" y="140"/>
                    <a:pt x="73" y="140"/>
                  </a:cubicBezTo>
                  <a:cubicBezTo>
                    <a:pt x="133" y="118"/>
                    <a:pt x="196" y="107"/>
                    <a:pt x="258" y="107"/>
                  </a:cubicBezTo>
                  <a:cubicBezTo>
                    <a:pt x="396" y="107"/>
                    <a:pt x="531" y="161"/>
                    <a:pt x="632" y="262"/>
                  </a:cubicBezTo>
                  <a:cubicBezTo>
                    <a:pt x="656" y="286"/>
                    <a:pt x="656" y="286"/>
                    <a:pt x="680" y="286"/>
                  </a:cubicBezTo>
                  <a:lnTo>
                    <a:pt x="705" y="286"/>
                  </a:lnTo>
                  <a:cubicBezTo>
                    <a:pt x="729" y="262"/>
                    <a:pt x="729" y="213"/>
                    <a:pt x="705" y="213"/>
                  </a:cubicBezTo>
                  <a:cubicBezTo>
                    <a:pt x="585" y="77"/>
                    <a:pt x="418" y="0"/>
                    <a:pt x="2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" name="Google Shape;465;p11"/>
            <p:cNvSpPr/>
            <p:nvPr/>
          </p:nvSpPr>
          <p:spPr>
            <a:xfrm rot="-1688081">
              <a:off x="8203127" y="502240"/>
              <a:ext cx="77234" cy="92113"/>
            </a:xfrm>
            <a:custGeom>
              <a:avLst/>
              <a:gdLst/>
              <a:ahLst/>
              <a:cxnLst/>
              <a:rect l="l" t="t" r="r" b="b"/>
              <a:pathLst>
                <a:path w="389" h="462" extrusionOk="0">
                  <a:moveTo>
                    <a:pt x="389" y="0"/>
                  </a:moveTo>
                  <a:lnTo>
                    <a:pt x="0" y="462"/>
                  </a:lnTo>
                  <a:cubicBezTo>
                    <a:pt x="0" y="462"/>
                    <a:pt x="364" y="146"/>
                    <a:pt x="38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" name="Google Shape;466;p11"/>
            <p:cNvSpPr/>
            <p:nvPr/>
          </p:nvSpPr>
          <p:spPr>
            <a:xfrm rot="-1688081">
              <a:off x="8187873" y="493836"/>
              <a:ext cx="101989" cy="112913"/>
            </a:xfrm>
            <a:custGeom>
              <a:avLst/>
              <a:gdLst/>
              <a:ahLst/>
              <a:cxnLst/>
              <a:rect l="l" t="t" r="r" b="b"/>
              <a:pathLst>
                <a:path w="511" h="566" extrusionOk="0">
                  <a:moveTo>
                    <a:pt x="462" y="1"/>
                  </a:moveTo>
                  <a:cubicBezTo>
                    <a:pt x="444" y="1"/>
                    <a:pt x="425" y="19"/>
                    <a:pt x="413" y="55"/>
                  </a:cubicBezTo>
                  <a:cubicBezTo>
                    <a:pt x="389" y="152"/>
                    <a:pt x="170" y="371"/>
                    <a:pt x="24" y="468"/>
                  </a:cubicBezTo>
                  <a:cubicBezTo>
                    <a:pt x="0" y="493"/>
                    <a:pt x="0" y="517"/>
                    <a:pt x="24" y="541"/>
                  </a:cubicBezTo>
                  <a:cubicBezTo>
                    <a:pt x="24" y="541"/>
                    <a:pt x="49" y="565"/>
                    <a:pt x="73" y="565"/>
                  </a:cubicBezTo>
                  <a:cubicBezTo>
                    <a:pt x="73" y="565"/>
                    <a:pt x="73" y="541"/>
                    <a:pt x="73" y="541"/>
                  </a:cubicBezTo>
                  <a:cubicBezTo>
                    <a:pt x="122" y="493"/>
                    <a:pt x="486" y="225"/>
                    <a:pt x="510" y="55"/>
                  </a:cubicBezTo>
                  <a:cubicBezTo>
                    <a:pt x="498" y="19"/>
                    <a:pt x="480" y="1"/>
                    <a:pt x="4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" name="Google Shape;467;p11"/>
            <p:cNvSpPr/>
            <p:nvPr/>
          </p:nvSpPr>
          <p:spPr>
            <a:xfrm rot="-1688081">
              <a:off x="7905627" y="365244"/>
              <a:ext cx="77234" cy="139655"/>
            </a:xfrm>
            <a:custGeom>
              <a:avLst/>
              <a:gdLst/>
              <a:ahLst/>
              <a:cxnLst/>
              <a:rect l="l" t="t" r="r" b="b"/>
              <a:pathLst>
                <a:path w="390" h="699" extrusionOk="0">
                  <a:moveTo>
                    <a:pt x="158" y="0"/>
                  </a:moveTo>
                  <a:cubicBezTo>
                    <a:pt x="146" y="0"/>
                    <a:pt x="134" y="6"/>
                    <a:pt x="122" y="18"/>
                  </a:cubicBezTo>
                  <a:cubicBezTo>
                    <a:pt x="0" y="237"/>
                    <a:pt x="98" y="529"/>
                    <a:pt x="292" y="699"/>
                  </a:cubicBezTo>
                  <a:lnTo>
                    <a:pt x="365" y="699"/>
                  </a:lnTo>
                  <a:cubicBezTo>
                    <a:pt x="389" y="674"/>
                    <a:pt x="389" y="650"/>
                    <a:pt x="365" y="626"/>
                  </a:cubicBezTo>
                  <a:cubicBezTo>
                    <a:pt x="171" y="504"/>
                    <a:pt x="122" y="261"/>
                    <a:pt x="195" y="67"/>
                  </a:cubicBezTo>
                  <a:cubicBezTo>
                    <a:pt x="219" y="43"/>
                    <a:pt x="219" y="18"/>
                    <a:pt x="195" y="18"/>
                  </a:cubicBezTo>
                  <a:cubicBezTo>
                    <a:pt x="183" y="6"/>
                    <a:pt x="171" y="0"/>
                    <a:pt x="1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" name="Google Shape;468;p11"/>
            <p:cNvSpPr/>
            <p:nvPr/>
          </p:nvSpPr>
          <p:spPr>
            <a:xfrm rot="-1688081">
              <a:off x="8627911" y="406734"/>
              <a:ext cx="367359" cy="1041965"/>
            </a:xfrm>
            <a:custGeom>
              <a:avLst/>
              <a:gdLst/>
              <a:ahLst/>
              <a:cxnLst/>
              <a:rect l="l" t="t" r="r" b="b"/>
              <a:pathLst>
                <a:path w="1848" h="5242" extrusionOk="0">
                  <a:moveTo>
                    <a:pt x="156" y="1"/>
                  </a:moveTo>
                  <a:cubicBezTo>
                    <a:pt x="122" y="1"/>
                    <a:pt x="86" y="7"/>
                    <a:pt x="49" y="19"/>
                  </a:cubicBezTo>
                  <a:cubicBezTo>
                    <a:pt x="25" y="19"/>
                    <a:pt x="1" y="43"/>
                    <a:pt x="1" y="68"/>
                  </a:cubicBezTo>
                  <a:cubicBezTo>
                    <a:pt x="25" y="92"/>
                    <a:pt x="25" y="116"/>
                    <a:pt x="49" y="116"/>
                  </a:cubicBezTo>
                  <a:lnTo>
                    <a:pt x="74" y="92"/>
                  </a:lnTo>
                  <a:lnTo>
                    <a:pt x="244" y="92"/>
                  </a:lnTo>
                  <a:cubicBezTo>
                    <a:pt x="251" y="99"/>
                    <a:pt x="258" y="102"/>
                    <a:pt x="265" y="102"/>
                  </a:cubicBezTo>
                  <a:cubicBezTo>
                    <a:pt x="280" y="102"/>
                    <a:pt x="292" y="85"/>
                    <a:pt x="292" y="68"/>
                  </a:cubicBezTo>
                  <a:cubicBezTo>
                    <a:pt x="292" y="43"/>
                    <a:pt x="268" y="19"/>
                    <a:pt x="244" y="19"/>
                  </a:cubicBezTo>
                  <a:cubicBezTo>
                    <a:pt x="220" y="7"/>
                    <a:pt x="189" y="1"/>
                    <a:pt x="156" y="1"/>
                  </a:cubicBezTo>
                  <a:close/>
                  <a:moveTo>
                    <a:pt x="438" y="43"/>
                  </a:moveTo>
                  <a:cubicBezTo>
                    <a:pt x="414" y="43"/>
                    <a:pt x="390" y="68"/>
                    <a:pt x="390" y="92"/>
                  </a:cubicBezTo>
                  <a:cubicBezTo>
                    <a:pt x="390" y="116"/>
                    <a:pt x="390" y="141"/>
                    <a:pt x="414" y="141"/>
                  </a:cubicBezTo>
                  <a:cubicBezTo>
                    <a:pt x="487" y="165"/>
                    <a:pt x="535" y="165"/>
                    <a:pt x="584" y="189"/>
                  </a:cubicBezTo>
                  <a:lnTo>
                    <a:pt x="608" y="189"/>
                  </a:lnTo>
                  <a:cubicBezTo>
                    <a:pt x="632" y="189"/>
                    <a:pt x="632" y="189"/>
                    <a:pt x="657" y="165"/>
                  </a:cubicBezTo>
                  <a:cubicBezTo>
                    <a:pt x="657" y="141"/>
                    <a:pt x="657" y="116"/>
                    <a:pt x="632" y="116"/>
                  </a:cubicBezTo>
                  <a:cubicBezTo>
                    <a:pt x="560" y="92"/>
                    <a:pt x="511" y="68"/>
                    <a:pt x="438" y="43"/>
                  </a:cubicBezTo>
                  <a:close/>
                  <a:moveTo>
                    <a:pt x="778" y="195"/>
                  </a:moveTo>
                  <a:cubicBezTo>
                    <a:pt x="766" y="195"/>
                    <a:pt x="754" y="201"/>
                    <a:pt x="754" y="213"/>
                  </a:cubicBezTo>
                  <a:cubicBezTo>
                    <a:pt x="730" y="238"/>
                    <a:pt x="730" y="262"/>
                    <a:pt x="754" y="286"/>
                  </a:cubicBezTo>
                  <a:cubicBezTo>
                    <a:pt x="803" y="311"/>
                    <a:pt x="851" y="359"/>
                    <a:pt x="875" y="384"/>
                  </a:cubicBezTo>
                  <a:cubicBezTo>
                    <a:pt x="900" y="408"/>
                    <a:pt x="900" y="408"/>
                    <a:pt x="924" y="408"/>
                  </a:cubicBezTo>
                  <a:lnTo>
                    <a:pt x="973" y="408"/>
                  </a:lnTo>
                  <a:cubicBezTo>
                    <a:pt x="973" y="384"/>
                    <a:pt x="973" y="359"/>
                    <a:pt x="973" y="335"/>
                  </a:cubicBezTo>
                  <a:cubicBezTo>
                    <a:pt x="924" y="286"/>
                    <a:pt x="875" y="238"/>
                    <a:pt x="803" y="213"/>
                  </a:cubicBezTo>
                  <a:cubicBezTo>
                    <a:pt x="803" y="201"/>
                    <a:pt x="790" y="195"/>
                    <a:pt x="778" y="195"/>
                  </a:cubicBezTo>
                  <a:close/>
                  <a:moveTo>
                    <a:pt x="1033" y="438"/>
                  </a:moveTo>
                  <a:cubicBezTo>
                    <a:pt x="1021" y="438"/>
                    <a:pt x="1009" y="444"/>
                    <a:pt x="997" y="456"/>
                  </a:cubicBezTo>
                  <a:cubicBezTo>
                    <a:pt x="973" y="456"/>
                    <a:pt x="973" y="505"/>
                    <a:pt x="997" y="529"/>
                  </a:cubicBezTo>
                  <a:cubicBezTo>
                    <a:pt x="1021" y="578"/>
                    <a:pt x="1045" y="626"/>
                    <a:pt x="1070" y="675"/>
                  </a:cubicBezTo>
                  <a:cubicBezTo>
                    <a:pt x="1070" y="699"/>
                    <a:pt x="1094" y="724"/>
                    <a:pt x="1118" y="724"/>
                  </a:cubicBezTo>
                  <a:lnTo>
                    <a:pt x="1118" y="699"/>
                  </a:lnTo>
                  <a:cubicBezTo>
                    <a:pt x="1143" y="675"/>
                    <a:pt x="1167" y="651"/>
                    <a:pt x="1143" y="626"/>
                  </a:cubicBezTo>
                  <a:cubicBezTo>
                    <a:pt x="1118" y="578"/>
                    <a:pt x="1094" y="505"/>
                    <a:pt x="1070" y="456"/>
                  </a:cubicBezTo>
                  <a:cubicBezTo>
                    <a:pt x="1058" y="444"/>
                    <a:pt x="1045" y="438"/>
                    <a:pt x="1033" y="438"/>
                  </a:cubicBezTo>
                  <a:close/>
                  <a:moveTo>
                    <a:pt x="1143" y="796"/>
                  </a:moveTo>
                  <a:cubicBezTo>
                    <a:pt x="1118" y="821"/>
                    <a:pt x="1118" y="845"/>
                    <a:pt x="1118" y="869"/>
                  </a:cubicBezTo>
                  <a:cubicBezTo>
                    <a:pt x="1118" y="918"/>
                    <a:pt x="1143" y="991"/>
                    <a:pt x="1143" y="991"/>
                  </a:cubicBezTo>
                  <a:lnTo>
                    <a:pt x="1143" y="1039"/>
                  </a:lnTo>
                  <a:cubicBezTo>
                    <a:pt x="1143" y="1064"/>
                    <a:pt x="1167" y="1088"/>
                    <a:pt x="1191" y="1088"/>
                  </a:cubicBezTo>
                  <a:cubicBezTo>
                    <a:pt x="1215" y="1088"/>
                    <a:pt x="1240" y="1064"/>
                    <a:pt x="1240" y="1039"/>
                  </a:cubicBezTo>
                  <a:cubicBezTo>
                    <a:pt x="1240" y="1015"/>
                    <a:pt x="1240" y="1015"/>
                    <a:pt x="1240" y="991"/>
                  </a:cubicBezTo>
                  <a:cubicBezTo>
                    <a:pt x="1215" y="942"/>
                    <a:pt x="1215" y="894"/>
                    <a:pt x="1215" y="845"/>
                  </a:cubicBezTo>
                  <a:cubicBezTo>
                    <a:pt x="1191" y="821"/>
                    <a:pt x="1167" y="796"/>
                    <a:pt x="1143" y="796"/>
                  </a:cubicBezTo>
                  <a:close/>
                  <a:moveTo>
                    <a:pt x="1191" y="1185"/>
                  </a:moveTo>
                  <a:cubicBezTo>
                    <a:pt x="1167" y="1185"/>
                    <a:pt x="1143" y="1209"/>
                    <a:pt x="1143" y="1234"/>
                  </a:cubicBezTo>
                  <a:cubicBezTo>
                    <a:pt x="1143" y="1282"/>
                    <a:pt x="1143" y="1355"/>
                    <a:pt x="1118" y="1404"/>
                  </a:cubicBezTo>
                  <a:cubicBezTo>
                    <a:pt x="1118" y="1428"/>
                    <a:pt x="1143" y="1452"/>
                    <a:pt x="1167" y="1452"/>
                  </a:cubicBezTo>
                  <a:cubicBezTo>
                    <a:pt x="1191" y="1452"/>
                    <a:pt x="1215" y="1452"/>
                    <a:pt x="1215" y="1428"/>
                  </a:cubicBezTo>
                  <a:cubicBezTo>
                    <a:pt x="1215" y="1355"/>
                    <a:pt x="1240" y="1307"/>
                    <a:pt x="1240" y="1234"/>
                  </a:cubicBezTo>
                  <a:cubicBezTo>
                    <a:pt x="1240" y="1209"/>
                    <a:pt x="1215" y="1185"/>
                    <a:pt x="1191" y="1185"/>
                  </a:cubicBezTo>
                  <a:close/>
                  <a:moveTo>
                    <a:pt x="1107" y="1549"/>
                  </a:moveTo>
                  <a:cubicBezTo>
                    <a:pt x="1093" y="1549"/>
                    <a:pt x="1078" y="1557"/>
                    <a:pt x="1070" y="1574"/>
                  </a:cubicBezTo>
                  <a:cubicBezTo>
                    <a:pt x="1045" y="1622"/>
                    <a:pt x="997" y="1695"/>
                    <a:pt x="973" y="1744"/>
                  </a:cubicBezTo>
                  <a:cubicBezTo>
                    <a:pt x="948" y="1744"/>
                    <a:pt x="948" y="1792"/>
                    <a:pt x="973" y="1792"/>
                  </a:cubicBezTo>
                  <a:lnTo>
                    <a:pt x="1045" y="1792"/>
                  </a:lnTo>
                  <a:cubicBezTo>
                    <a:pt x="1094" y="1744"/>
                    <a:pt x="1118" y="1671"/>
                    <a:pt x="1143" y="1622"/>
                  </a:cubicBezTo>
                  <a:cubicBezTo>
                    <a:pt x="1158" y="1575"/>
                    <a:pt x="1133" y="1549"/>
                    <a:pt x="1107" y="1549"/>
                  </a:cubicBezTo>
                  <a:close/>
                  <a:moveTo>
                    <a:pt x="438" y="1792"/>
                  </a:moveTo>
                  <a:cubicBezTo>
                    <a:pt x="394" y="1792"/>
                    <a:pt x="390" y="1893"/>
                    <a:pt x="426" y="1893"/>
                  </a:cubicBezTo>
                  <a:cubicBezTo>
                    <a:pt x="430" y="1893"/>
                    <a:pt x="434" y="1892"/>
                    <a:pt x="438" y="1890"/>
                  </a:cubicBezTo>
                  <a:lnTo>
                    <a:pt x="632" y="1890"/>
                  </a:lnTo>
                  <a:cubicBezTo>
                    <a:pt x="657" y="1890"/>
                    <a:pt x="681" y="1890"/>
                    <a:pt x="681" y="1841"/>
                  </a:cubicBezTo>
                  <a:cubicBezTo>
                    <a:pt x="681" y="1817"/>
                    <a:pt x="657" y="1817"/>
                    <a:pt x="632" y="1792"/>
                  </a:cubicBezTo>
                  <a:close/>
                  <a:moveTo>
                    <a:pt x="244" y="1841"/>
                  </a:moveTo>
                  <a:cubicBezTo>
                    <a:pt x="171" y="1865"/>
                    <a:pt x="98" y="1914"/>
                    <a:pt x="74" y="1963"/>
                  </a:cubicBezTo>
                  <a:cubicBezTo>
                    <a:pt x="49" y="1987"/>
                    <a:pt x="49" y="2011"/>
                    <a:pt x="74" y="2011"/>
                  </a:cubicBezTo>
                  <a:cubicBezTo>
                    <a:pt x="74" y="2023"/>
                    <a:pt x="74" y="2029"/>
                    <a:pt x="77" y="2029"/>
                  </a:cubicBezTo>
                  <a:cubicBezTo>
                    <a:pt x="80" y="2029"/>
                    <a:pt x="86" y="2023"/>
                    <a:pt x="98" y="2011"/>
                  </a:cubicBezTo>
                  <a:cubicBezTo>
                    <a:pt x="98" y="2023"/>
                    <a:pt x="104" y="2029"/>
                    <a:pt x="110" y="2029"/>
                  </a:cubicBezTo>
                  <a:cubicBezTo>
                    <a:pt x="116" y="2029"/>
                    <a:pt x="122" y="2023"/>
                    <a:pt x="122" y="2011"/>
                  </a:cubicBezTo>
                  <a:cubicBezTo>
                    <a:pt x="171" y="1987"/>
                    <a:pt x="220" y="1938"/>
                    <a:pt x="268" y="1938"/>
                  </a:cubicBezTo>
                  <a:cubicBezTo>
                    <a:pt x="292" y="1938"/>
                    <a:pt x="317" y="1914"/>
                    <a:pt x="292" y="1865"/>
                  </a:cubicBezTo>
                  <a:cubicBezTo>
                    <a:pt x="292" y="1841"/>
                    <a:pt x="268" y="1841"/>
                    <a:pt x="244" y="1841"/>
                  </a:cubicBezTo>
                  <a:close/>
                  <a:moveTo>
                    <a:pt x="803" y="1841"/>
                  </a:moveTo>
                  <a:cubicBezTo>
                    <a:pt x="778" y="1841"/>
                    <a:pt x="754" y="1841"/>
                    <a:pt x="754" y="1865"/>
                  </a:cubicBezTo>
                  <a:cubicBezTo>
                    <a:pt x="754" y="1890"/>
                    <a:pt x="754" y="1914"/>
                    <a:pt x="778" y="1938"/>
                  </a:cubicBezTo>
                  <a:lnTo>
                    <a:pt x="705" y="1987"/>
                  </a:lnTo>
                  <a:cubicBezTo>
                    <a:pt x="681" y="2011"/>
                    <a:pt x="681" y="2035"/>
                    <a:pt x="705" y="2060"/>
                  </a:cubicBezTo>
                  <a:lnTo>
                    <a:pt x="754" y="2060"/>
                  </a:lnTo>
                  <a:cubicBezTo>
                    <a:pt x="754" y="2060"/>
                    <a:pt x="754" y="2060"/>
                    <a:pt x="754" y="2035"/>
                  </a:cubicBezTo>
                  <a:cubicBezTo>
                    <a:pt x="803" y="2011"/>
                    <a:pt x="827" y="1987"/>
                    <a:pt x="875" y="1938"/>
                  </a:cubicBezTo>
                  <a:lnTo>
                    <a:pt x="948" y="1963"/>
                  </a:lnTo>
                  <a:cubicBezTo>
                    <a:pt x="955" y="1970"/>
                    <a:pt x="963" y="1973"/>
                    <a:pt x="970" y="1973"/>
                  </a:cubicBezTo>
                  <a:cubicBezTo>
                    <a:pt x="987" y="1973"/>
                    <a:pt x="1004" y="1955"/>
                    <a:pt x="1021" y="1938"/>
                  </a:cubicBezTo>
                  <a:cubicBezTo>
                    <a:pt x="1021" y="1914"/>
                    <a:pt x="997" y="1890"/>
                    <a:pt x="997" y="1890"/>
                  </a:cubicBezTo>
                  <a:lnTo>
                    <a:pt x="900" y="1841"/>
                  </a:lnTo>
                  <a:close/>
                  <a:moveTo>
                    <a:pt x="1143" y="1993"/>
                  </a:moveTo>
                  <a:cubicBezTo>
                    <a:pt x="1130" y="1993"/>
                    <a:pt x="1118" y="1999"/>
                    <a:pt x="1118" y="2011"/>
                  </a:cubicBezTo>
                  <a:cubicBezTo>
                    <a:pt x="1094" y="2035"/>
                    <a:pt x="1094" y="2060"/>
                    <a:pt x="1118" y="2084"/>
                  </a:cubicBezTo>
                  <a:cubicBezTo>
                    <a:pt x="1167" y="2108"/>
                    <a:pt x="1191" y="2157"/>
                    <a:pt x="1240" y="2205"/>
                  </a:cubicBezTo>
                  <a:cubicBezTo>
                    <a:pt x="1240" y="2205"/>
                    <a:pt x="1264" y="2205"/>
                    <a:pt x="1264" y="2230"/>
                  </a:cubicBezTo>
                  <a:lnTo>
                    <a:pt x="1313" y="2230"/>
                  </a:lnTo>
                  <a:cubicBezTo>
                    <a:pt x="1337" y="2205"/>
                    <a:pt x="1337" y="2181"/>
                    <a:pt x="1313" y="2157"/>
                  </a:cubicBezTo>
                  <a:cubicBezTo>
                    <a:pt x="1264" y="2108"/>
                    <a:pt x="1215" y="2060"/>
                    <a:pt x="1167" y="2011"/>
                  </a:cubicBezTo>
                  <a:cubicBezTo>
                    <a:pt x="1167" y="1999"/>
                    <a:pt x="1155" y="1993"/>
                    <a:pt x="1143" y="1993"/>
                  </a:cubicBezTo>
                  <a:close/>
                  <a:moveTo>
                    <a:pt x="585" y="2074"/>
                  </a:moveTo>
                  <a:cubicBezTo>
                    <a:pt x="576" y="2074"/>
                    <a:pt x="567" y="2077"/>
                    <a:pt x="560" y="2084"/>
                  </a:cubicBezTo>
                  <a:cubicBezTo>
                    <a:pt x="511" y="2108"/>
                    <a:pt x="462" y="2133"/>
                    <a:pt x="414" y="2157"/>
                  </a:cubicBezTo>
                  <a:cubicBezTo>
                    <a:pt x="365" y="2157"/>
                    <a:pt x="365" y="2230"/>
                    <a:pt x="414" y="2254"/>
                  </a:cubicBezTo>
                  <a:lnTo>
                    <a:pt x="438" y="2230"/>
                  </a:lnTo>
                  <a:cubicBezTo>
                    <a:pt x="487" y="2205"/>
                    <a:pt x="560" y="2181"/>
                    <a:pt x="608" y="2157"/>
                  </a:cubicBezTo>
                  <a:cubicBezTo>
                    <a:pt x="632" y="2157"/>
                    <a:pt x="632" y="2133"/>
                    <a:pt x="632" y="2108"/>
                  </a:cubicBezTo>
                  <a:cubicBezTo>
                    <a:pt x="632" y="2091"/>
                    <a:pt x="608" y="2074"/>
                    <a:pt x="585" y="2074"/>
                  </a:cubicBezTo>
                  <a:close/>
                  <a:moveTo>
                    <a:pt x="49" y="2108"/>
                  </a:moveTo>
                  <a:cubicBezTo>
                    <a:pt x="25" y="2133"/>
                    <a:pt x="1" y="2157"/>
                    <a:pt x="25" y="2181"/>
                  </a:cubicBezTo>
                  <a:cubicBezTo>
                    <a:pt x="74" y="2230"/>
                    <a:pt x="147" y="2278"/>
                    <a:pt x="220" y="2278"/>
                  </a:cubicBezTo>
                  <a:lnTo>
                    <a:pt x="244" y="2278"/>
                  </a:lnTo>
                  <a:cubicBezTo>
                    <a:pt x="244" y="2278"/>
                    <a:pt x="268" y="2254"/>
                    <a:pt x="268" y="2230"/>
                  </a:cubicBezTo>
                  <a:cubicBezTo>
                    <a:pt x="268" y="2205"/>
                    <a:pt x="244" y="2181"/>
                    <a:pt x="220" y="2181"/>
                  </a:cubicBezTo>
                  <a:cubicBezTo>
                    <a:pt x="195" y="2181"/>
                    <a:pt x="122" y="2181"/>
                    <a:pt x="98" y="2133"/>
                  </a:cubicBezTo>
                  <a:cubicBezTo>
                    <a:pt x="98" y="2108"/>
                    <a:pt x="74" y="2108"/>
                    <a:pt x="49" y="2108"/>
                  </a:cubicBezTo>
                  <a:close/>
                  <a:moveTo>
                    <a:pt x="1361" y="2278"/>
                  </a:moveTo>
                  <a:cubicBezTo>
                    <a:pt x="1337" y="2303"/>
                    <a:pt x="1313" y="2327"/>
                    <a:pt x="1337" y="2351"/>
                  </a:cubicBezTo>
                  <a:cubicBezTo>
                    <a:pt x="1337" y="2400"/>
                    <a:pt x="1361" y="2448"/>
                    <a:pt x="1361" y="2521"/>
                  </a:cubicBezTo>
                  <a:cubicBezTo>
                    <a:pt x="1361" y="2546"/>
                    <a:pt x="1386" y="2570"/>
                    <a:pt x="1410" y="2570"/>
                  </a:cubicBezTo>
                  <a:cubicBezTo>
                    <a:pt x="1434" y="2570"/>
                    <a:pt x="1458" y="2546"/>
                    <a:pt x="1458" y="2521"/>
                  </a:cubicBezTo>
                  <a:cubicBezTo>
                    <a:pt x="1458" y="2448"/>
                    <a:pt x="1434" y="2375"/>
                    <a:pt x="1410" y="2327"/>
                  </a:cubicBezTo>
                  <a:cubicBezTo>
                    <a:pt x="1410" y="2303"/>
                    <a:pt x="1361" y="2278"/>
                    <a:pt x="1361" y="2278"/>
                  </a:cubicBezTo>
                  <a:close/>
                  <a:moveTo>
                    <a:pt x="1402" y="2657"/>
                  </a:moveTo>
                  <a:cubicBezTo>
                    <a:pt x="1383" y="2657"/>
                    <a:pt x="1378" y="2674"/>
                    <a:pt x="1361" y="2691"/>
                  </a:cubicBezTo>
                  <a:cubicBezTo>
                    <a:pt x="1361" y="2764"/>
                    <a:pt x="1337" y="2813"/>
                    <a:pt x="1313" y="2861"/>
                  </a:cubicBezTo>
                  <a:cubicBezTo>
                    <a:pt x="1313" y="2886"/>
                    <a:pt x="1337" y="2910"/>
                    <a:pt x="1361" y="2934"/>
                  </a:cubicBezTo>
                  <a:cubicBezTo>
                    <a:pt x="1386" y="2934"/>
                    <a:pt x="1410" y="2934"/>
                    <a:pt x="1410" y="2910"/>
                  </a:cubicBezTo>
                  <a:cubicBezTo>
                    <a:pt x="1434" y="2837"/>
                    <a:pt x="1458" y="2764"/>
                    <a:pt x="1458" y="2716"/>
                  </a:cubicBezTo>
                  <a:cubicBezTo>
                    <a:pt x="1458" y="2691"/>
                    <a:pt x="1458" y="2667"/>
                    <a:pt x="1434" y="2667"/>
                  </a:cubicBezTo>
                  <a:cubicBezTo>
                    <a:pt x="1420" y="2660"/>
                    <a:pt x="1410" y="2657"/>
                    <a:pt x="1402" y="2657"/>
                  </a:cubicBezTo>
                  <a:close/>
                  <a:moveTo>
                    <a:pt x="1288" y="3021"/>
                  </a:moveTo>
                  <a:cubicBezTo>
                    <a:pt x="1272" y="3021"/>
                    <a:pt x="1256" y="3031"/>
                    <a:pt x="1240" y="3031"/>
                  </a:cubicBezTo>
                  <a:lnTo>
                    <a:pt x="1167" y="3201"/>
                  </a:lnTo>
                  <a:cubicBezTo>
                    <a:pt x="1143" y="3226"/>
                    <a:pt x="1167" y="3250"/>
                    <a:pt x="1191" y="3274"/>
                  </a:cubicBezTo>
                  <a:cubicBezTo>
                    <a:pt x="1215" y="3274"/>
                    <a:pt x="1240" y="3274"/>
                    <a:pt x="1240" y="3250"/>
                  </a:cubicBezTo>
                  <a:cubicBezTo>
                    <a:pt x="1264" y="3201"/>
                    <a:pt x="1313" y="3153"/>
                    <a:pt x="1337" y="3080"/>
                  </a:cubicBezTo>
                  <a:cubicBezTo>
                    <a:pt x="1337" y="3056"/>
                    <a:pt x="1337" y="3031"/>
                    <a:pt x="1313" y="3031"/>
                  </a:cubicBezTo>
                  <a:cubicBezTo>
                    <a:pt x="1305" y="3023"/>
                    <a:pt x="1296" y="3021"/>
                    <a:pt x="1288" y="3021"/>
                  </a:cubicBezTo>
                  <a:close/>
                  <a:moveTo>
                    <a:pt x="1124" y="3351"/>
                  </a:moveTo>
                  <a:cubicBezTo>
                    <a:pt x="1112" y="3351"/>
                    <a:pt x="1101" y="3357"/>
                    <a:pt x="1094" y="3371"/>
                  </a:cubicBezTo>
                  <a:cubicBezTo>
                    <a:pt x="1045" y="3444"/>
                    <a:pt x="1021" y="3493"/>
                    <a:pt x="997" y="3542"/>
                  </a:cubicBezTo>
                  <a:cubicBezTo>
                    <a:pt x="973" y="3542"/>
                    <a:pt x="973" y="3566"/>
                    <a:pt x="997" y="3590"/>
                  </a:cubicBezTo>
                  <a:lnTo>
                    <a:pt x="1070" y="3590"/>
                  </a:lnTo>
                  <a:cubicBezTo>
                    <a:pt x="1094" y="3542"/>
                    <a:pt x="1143" y="3493"/>
                    <a:pt x="1167" y="3420"/>
                  </a:cubicBezTo>
                  <a:cubicBezTo>
                    <a:pt x="1184" y="3386"/>
                    <a:pt x="1153" y="3351"/>
                    <a:pt x="1124" y="3351"/>
                  </a:cubicBezTo>
                  <a:close/>
                  <a:moveTo>
                    <a:pt x="705" y="3566"/>
                  </a:moveTo>
                  <a:cubicBezTo>
                    <a:pt x="632" y="3566"/>
                    <a:pt x="560" y="3590"/>
                    <a:pt x="511" y="3639"/>
                  </a:cubicBezTo>
                  <a:cubicBezTo>
                    <a:pt x="487" y="3639"/>
                    <a:pt x="487" y="3687"/>
                    <a:pt x="511" y="3687"/>
                  </a:cubicBezTo>
                  <a:cubicBezTo>
                    <a:pt x="511" y="3699"/>
                    <a:pt x="511" y="3705"/>
                    <a:pt x="514" y="3705"/>
                  </a:cubicBezTo>
                  <a:cubicBezTo>
                    <a:pt x="517" y="3705"/>
                    <a:pt x="523" y="3699"/>
                    <a:pt x="535" y="3687"/>
                  </a:cubicBezTo>
                  <a:cubicBezTo>
                    <a:pt x="535" y="3687"/>
                    <a:pt x="535" y="3712"/>
                    <a:pt x="560" y="3712"/>
                  </a:cubicBezTo>
                  <a:cubicBezTo>
                    <a:pt x="608" y="3663"/>
                    <a:pt x="657" y="3663"/>
                    <a:pt x="705" y="3663"/>
                  </a:cubicBezTo>
                  <a:cubicBezTo>
                    <a:pt x="730" y="3663"/>
                    <a:pt x="754" y="3639"/>
                    <a:pt x="754" y="3614"/>
                  </a:cubicBezTo>
                  <a:cubicBezTo>
                    <a:pt x="754" y="3590"/>
                    <a:pt x="730" y="3566"/>
                    <a:pt x="705" y="3566"/>
                  </a:cubicBezTo>
                  <a:close/>
                  <a:moveTo>
                    <a:pt x="900" y="3590"/>
                  </a:moveTo>
                  <a:cubicBezTo>
                    <a:pt x="875" y="3590"/>
                    <a:pt x="851" y="3614"/>
                    <a:pt x="851" y="3639"/>
                  </a:cubicBezTo>
                  <a:cubicBezTo>
                    <a:pt x="827" y="3639"/>
                    <a:pt x="851" y="3663"/>
                    <a:pt x="851" y="3687"/>
                  </a:cubicBezTo>
                  <a:cubicBezTo>
                    <a:pt x="827" y="3736"/>
                    <a:pt x="778" y="3760"/>
                    <a:pt x="730" y="3809"/>
                  </a:cubicBezTo>
                  <a:cubicBezTo>
                    <a:pt x="730" y="3833"/>
                    <a:pt x="730" y="3857"/>
                    <a:pt x="730" y="3882"/>
                  </a:cubicBezTo>
                  <a:lnTo>
                    <a:pt x="803" y="3882"/>
                  </a:lnTo>
                  <a:cubicBezTo>
                    <a:pt x="851" y="3833"/>
                    <a:pt x="900" y="3784"/>
                    <a:pt x="948" y="3736"/>
                  </a:cubicBezTo>
                  <a:cubicBezTo>
                    <a:pt x="948" y="3736"/>
                    <a:pt x="948" y="3712"/>
                    <a:pt x="948" y="3712"/>
                  </a:cubicBezTo>
                  <a:cubicBezTo>
                    <a:pt x="973" y="3712"/>
                    <a:pt x="1021" y="3736"/>
                    <a:pt x="1045" y="3736"/>
                  </a:cubicBezTo>
                  <a:cubicBezTo>
                    <a:pt x="1053" y="3743"/>
                    <a:pt x="1060" y="3746"/>
                    <a:pt x="1067" y="3746"/>
                  </a:cubicBezTo>
                  <a:cubicBezTo>
                    <a:pt x="1084" y="3746"/>
                    <a:pt x="1101" y="3729"/>
                    <a:pt x="1118" y="3712"/>
                  </a:cubicBezTo>
                  <a:cubicBezTo>
                    <a:pt x="1118" y="3712"/>
                    <a:pt x="1118" y="3663"/>
                    <a:pt x="1094" y="3663"/>
                  </a:cubicBezTo>
                  <a:cubicBezTo>
                    <a:pt x="1021" y="3639"/>
                    <a:pt x="973" y="3614"/>
                    <a:pt x="900" y="3590"/>
                  </a:cubicBezTo>
                  <a:close/>
                  <a:moveTo>
                    <a:pt x="1231" y="3742"/>
                  </a:moveTo>
                  <a:cubicBezTo>
                    <a:pt x="1222" y="3742"/>
                    <a:pt x="1215" y="3748"/>
                    <a:pt x="1215" y="3760"/>
                  </a:cubicBezTo>
                  <a:cubicBezTo>
                    <a:pt x="1191" y="3784"/>
                    <a:pt x="1191" y="3809"/>
                    <a:pt x="1215" y="3833"/>
                  </a:cubicBezTo>
                  <a:cubicBezTo>
                    <a:pt x="1264" y="3857"/>
                    <a:pt x="1313" y="3882"/>
                    <a:pt x="1361" y="3930"/>
                  </a:cubicBezTo>
                  <a:lnTo>
                    <a:pt x="1386" y="3930"/>
                  </a:lnTo>
                  <a:cubicBezTo>
                    <a:pt x="1386" y="3930"/>
                    <a:pt x="1396" y="3941"/>
                    <a:pt x="1411" y="3941"/>
                  </a:cubicBezTo>
                  <a:cubicBezTo>
                    <a:pt x="1418" y="3941"/>
                    <a:pt x="1426" y="3938"/>
                    <a:pt x="1434" y="3930"/>
                  </a:cubicBezTo>
                  <a:cubicBezTo>
                    <a:pt x="1434" y="3930"/>
                    <a:pt x="1434" y="3882"/>
                    <a:pt x="1434" y="3882"/>
                  </a:cubicBezTo>
                  <a:cubicBezTo>
                    <a:pt x="1386" y="3833"/>
                    <a:pt x="1313" y="3784"/>
                    <a:pt x="1264" y="3760"/>
                  </a:cubicBezTo>
                  <a:cubicBezTo>
                    <a:pt x="1252" y="3748"/>
                    <a:pt x="1240" y="3742"/>
                    <a:pt x="1231" y="3742"/>
                  </a:cubicBezTo>
                  <a:close/>
                  <a:moveTo>
                    <a:pt x="462" y="3784"/>
                  </a:moveTo>
                  <a:cubicBezTo>
                    <a:pt x="438" y="3784"/>
                    <a:pt x="414" y="3809"/>
                    <a:pt x="438" y="3833"/>
                  </a:cubicBezTo>
                  <a:cubicBezTo>
                    <a:pt x="438" y="3906"/>
                    <a:pt x="487" y="3979"/>
                    <a:pt x="584" y="3979"/>
                  </a:cubicBezTo>
                  <a:lnTo>
                    <a:pt x="608" y="3979"/>
                  </a:lnTo>
                  <a:cubicBezTo>
                    <a:pt x="632" y="3979"/>
                    <a:pt x="657" y="3954"/>
                    <a:pt x="657" y="3906"/>
                  </a:cubicBezTo>
                  <a:cubicBezTo>
                    <a:pt x="632" y="3882"/>
                    <a:pt x="608" y="3882"/>
                    <a:pt x="584" y="3882"/>
                  </a:cubicBezTo>
                  <a:cubicBezTo>
                    <a:pt x="560" y="3882"/>
                    <a:pt x="511" y="3882"/>
                    <a:pt x="511" y="3809"/>
                  </a:cubicBezTo>
                  <a:cubicBezTo>
                    <a:pt x="511" y="3784"/>
                    <a:pt x="487" y="3784"/>
                    <a:pt x="462" y="3784"/>
                  </a:cubicBezTo>
                  <a:close/>
                  <a:moveTo>
                    <a:pt x="1520" y="3963"/>
                  </a:moveTo>
                  <a:cubicBezTo>
                    <a:pt x="1480" y="3963"/>
                    <a:pt x="1445" y="4014"/>
                    <a:pt x="1483" y="4052"/>
                  </a:cubicBezTo>
                  <a:cubicBezTo>
                    <a:pt x="1507" y="4100"/>
                    <a:pt x="1556" y="4149"/>
                    <a:pt x="1580" y="4197"/>
                  </a:cubicBezTo>
                  <a:cubicBezTo>
                    <a:pt x="1604" y="4197"/>
                    <a:pt x="1604" y="4222"/>
                    <a:pt x="1628" y="4222"/>
                  </a:cubicBezTo>
                  <a:lnTo>
                    <a:pt x="1628" y="4197"/>
                  </a:lnTo>
                  <a:lnTo>
                    <a:pt x="1653" y="4197"/>
                  </a:lnTo>
                  <a:cubicBezTo>
                    <a:pt x="1677" y="4197"/>
                    <a:pt x="1677" y="4173"/>
                    <a:pt x="1677" y="4149"/>
                  </a:cubicBezTo>
                  <a:cubicBezTo>
                    <a:pt x="1628" y="4100"/>
                    <a:pt x="1604" y="4027"/>
                    <a:pt x="1556" y="3979"/>
                  </a:cubicBezTo>
                  <a:cubicBezTo>
                    <a:pt x="1544" y="3967"/>
                    <a:pt x="1532" y="3963"/>
                    <a:pt x="1520" y="3963"/>
                  </a:cubicBezTo>
                  <a:close/>
                  <a:moveTo>
                    <a:pt x="1722" y="4285"/>
                  </a:moveTo>
                  <a:cubicBezTo>
                    <a:pt x="1716" y="4285"/>
                    <a:pt x="1708" y="4287"/>
                    <a:pt x="1701" y="4295"/>
                  </a:cubicBezTo>
                  <a:cubicBezTo>
                    <a:pt x="1677" y="4295"/>
                    <a:pt x="1653" y="4319"/>
                    <a:pt x="1677" y="4343"/>
                  </a:cubicBezTo>
                  <a:cubicBezTo>
                    <a:pt x="1701" y="4416"/>
                    <a:pt x="1726" y="4465"/>
                    <a:pt x="1726" y="4513"/>
                  </a:cubicBezTo>
                  <a:cubicBezTo>
                    <a:pt x="1726" y="4537"/>
                    <a:pt x="1750" y="4562"/>
                    <a:pt x="1774" y="4562"/>
                  </a:cubicBezTo>
                  <a:cubicBezTo>
                    <a:pt x="1799" y="4562"/>
                    <a:pt x="1823" y="4513"/>
                    <a:pt x="1823" y="4489"/>
                  </a:cubicBezTo>
                  <a:cubicBezTo>
                    <a:pt x="1799" y="4440"/>
                    <a:pt x="1774" y="4367"/>
                    <a:pt x="1750" y="4319"/>
                  </a:cubicBezTo>
                  <a:cubicBezTo>
                    <a:pt x="1750" y="4302"/>
                    <a:pt x="1738" y="4285"/>
                    <a:pt x="1722" y="4285"/>
                  </a:cubicBezTo>
                  <a:close/>
                  <a:moveTo>
                    <a:pt x="1799" y="4635"/>
                  </a:moveTo>
                  <a:cubicBezTo>
                    <a:pt x="1774" y="4659"/>
                    <a:pt x="1750" y="4683"/>
                    <a:pt x="1750" y="4708"/>
                  </a:cubicBezTo>
                  <a:lnTo>
                    <a:pt x="1750" y="4780"/>
                  </a:lnTo>
                  <a:lnTo>
                    <a:pt x="1750" y="4878"/>
                  </a:lnTo>
                  <a:cubicBezTo>
                    <a:pt x="1750" y="4902"/>
                    <a:pt x="1774" y="4926"/>
                    <a:pt x="1799" y="4926"/>
                  </a:cubicBezTo>
                  <a:cubicBezTo>
                    <a:pt x="1823" y="4926"/>
                    <a:pt x="1847" y="4902"/>
                    <a:pt x="1847" y="4878"/>
                  </a:cubicBezTo>
                  <a:lnTo>
                    <a:pt x="1847" y="4780"/>
                  </a:lnTo>
                  <a:lnTo>
                    <a:pt x="1847" y="4683"/>
                  </a:lnTo>
                  <a:cubicBezTo>
                    <a:pt x="1847" y="4659"/>
                    <a:pt x="1823" y="4635"/>
                    <a:pt x="1799" y="4635"/>
                  </a:cubicBezTo>
                  <a:close/>
                  <a:moveTo>
                    <a:pt x="1799" y="5023"/>
                  </a:moveTo>
                  <a:cubicBezTo>
                    <a:pt x="1774" y="5023"/>
                    <a:pt x="1750" y="5023"/>
                    <a:pt x="1750" y="5048"/>
                  </a:cubicBezTo>
                  <a:cubicBezTo>
                    <a:pt x="1726" y="5096"/>
                    <a:pt x="1726" y="5145"/>
                    <a:pt x="1726" y="5169"/>
                  </a:cubicBezTo>
                  <a:cubicBezTo>
                    <a:pt x="1701" y="5193"/>
                    <a:pt x="1726" y="5218"/>
                    <a:pt x="1750" y="5242"/>
                  </a:cubicBezTo>
                  <a:cubicBezTo>
                    <a:pt x="1774" y="5242"/>
                    <a:pt x="1799" y="5218"/>
                    <a:pt x="1799" y="5193"/>
                  </a:cubicBezTo>
                  <a:cubicBezTo>
                    <a:pt x="1823" y="5169"/>
                    <a:pt x="1823" y="5121"/>
                    <a:pt x="1823" y="5072"/>
                  </a:cubicBezTo>
                  <a:cubicBezTo>
                    <a:pt x="1847" y="5048"/>
                    <a:pt x="1823" y="5023"/>
                    <a:pt x="1799" y="50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7" name="Google Shape;469;p11"/>
          <p:cNvGrpSpPr>
            <a:grpSpLocks/>
          </p:cNvGrpSpPr>
          <p:nvPr/>
        </p:nvGrpSpPr>
        <p:grpSpPr bwMode="auto">
          <a:xfrm>
            <a:off x="1166813" y="4627563"/>
            <a:ext cx="1360487" cy="2309812"/>
            <a:chOff x="-1056319" y="1385262"/>
            <a:chExt cx="212940" cy="361495"/>
          </a:xfrm>
        </p:grpSpPr>
        <p:sp>
          <p:nvSpPr>
            <p:cNvPr id="48" name="Google Shape;470;p11"/>
            <p:cNvSpPr/>
            <p:nvPr/>
          </p:nvSpPr>
          <p:spPr>
            <a:xfrm>
              <a:off x="-933326" y="1467499"/>
              <a:ext cx="27580" cy="279258"/>
            </a:xfrm>
            <a:custGeom>
              <a:avLst/>
              <a:gdLst/>
              <a:ahLst/>
              <a:cxnLst/>
              <a:rect l="l" t="t" r="r" b="b"/>
              <a:pathLst>
                <a:path w="705" h="7168" extrusionOk="0">
                  <a:moveTo>
                    <a:pt x="680" y="1"/>
                  </a:moveTo>
                  <a:cubicBezTo>
                    <a:pt x="656" y="1"/>
                    <a:pt x="632" y="25"/>
                    <a:pt x="632" y="50"/>
                  </a:cubicBezTo>
                  <a:cubicBezTo>
                    <a:pt x="608" y="292"/>
                    <a:pt x="0" y="6123"/>
                    <a:pt x="170" y="7119"/>
                  </a:cubicBezTo>
                  <a:cubicBezTo>
                    <a:pt x="170" y="7143"/>
                    <a:pt x="170" y="7167"/>
                    <a:pt x="195" y="7167"/>
                  </a:cubicBezTo>
                  <a:lnTo>
                    <a:pt x="219" y="7167"/>
                  </a:lnTo>
                  <a:cubicBezTo>
                    <a:pt x="243" y="7143"/>
                    <a:pt x="243" y="7119"/>
                    <a:pt x="243" y="7094"/>
                  </a:cubicBezTo>
                  <a:cubicBezTo>
                    <a:pt x="97" y="6123"/>
                    <a:pt x="705" y="122"/>
                    <a:pt x="705" y="74"/>
                  </a:cubicBezTo>
                  <a:cubicBezTo>
                    <a:pt x="705" y="25"/>
                    <a:pt x="705" y="25"/>
                    <a:pt x="6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" name="Google Shape;471;p11"/>
            <p:cNvSpPr/>
            <p:nvPr/>
          </p:nvSpPr>
          <p:spPr>
            <a:xfrm>
              <a:off x="-968360" y="1385262"/>
              <a:ext cx="124981" cy="123977"/>
            </a:xfrm>
            <a:custGeom>
              <a:avLst/>
              <a:gdLst/>
              <a:ahLst/>
              <a:cxnLst/>
              <a:rect l="l" t="t" r="r" b="b"/>
              <a:pathLst>
                <a:path w="3208" h="3183" extrusionOk="0">
                  <a:moveTo>
                    <a:pt x="1555" y="98"/>
                  </a:moveTo>
                  <a:cubicBezTo>
                    <a:pt x="1871" y="171"/>
                    <a:pt x="1871" y="705"/>
                    <a:pt x="1871" y="705"/>
                  </a:cubicBezTo>
                  <a:cubicBezTo>
                    <a:pt x="1871" y="729"/>
                    <a:pt x="1895" y="754"/>
                    <a:pt x="1920" y="754"/>
                  </a:cubicBezTo>
                  <a:cubicBezTo>
                    <a:pt x="1944" y="754"/>
                    <a:pt x="1968" y="754"/>
                    <a:pt x="1968" y="729"/>
                  </a:cubicBezTo>
                  <a:cubicBezTo>
                    <a:pt x="2065" y="535"/>
                    <a:pt x="2260" y="243"/>
                    <a:pt x="2381" y="243"/>
                  </a:cubicBezTo>
                  <a:cubicBezTo>
                    <a:pt x="2405" y="243"/>
                    <a:pt x="2430" y="243"/>
                    <a:pt x="2430" y="268"/>
                  </a:cubicBezTo>
                  <a:cubicBezTo>
                    <a:pt x="2600" y="389"/>
                    <a:pt x="2478" y="802"/>
                    <a:pt x="2405" y="948"/>
                  </a:cubicBezTo>
                  <a:cubicBezTo>
                    <a:pt x="2386" y="988"/>
                    <a:pt x="2414" y="1027"/>
                    <a:pt x="2452" y="1027"/>
                  </a:cubicBezTo>
                  <a:cubicBezTo>
                    <a:pt x="2460" y="1027"/>
                    <a:pt x="2469" y="1025"/>
                    <a:pt x="2478" y="1021"/>
                  </a:cubicBezTo>
                  <a:cubicBezTo>
                    <a:pt x="2600" y="972"/>
                    <a:pt x="2745" y="924"/>
                    <a:pt x="2891" y="924"/>
                  </a:cubicBezTo>
                  <a:cubicBezTo>
                    <a:pt x="2940" y="924"/>
                    <a:pt x="3013" y="924"/>
                    <a:pt x="3061" y="972"/>
                  </a:cubicBezTo>
                  <a:cubicBezTo>
                    <a:pt x="3061" y="972"/>
                    <a:pt x="3061" y="996"/>
                    <a:pt x="3061" y="996"/>
                  </a:cubicBezTo>
                  <a:cubicBezTo>
                    <a:pt x="3037" y="1142"/>
                    <a:pt x="2745" y="1409"/>
                    <a:pt x="2551" y="1580"/>
                  </a:cubicBezTo>
                  <a:cubicBezTo>
                    <a:pt x="2527" y="1580"/>
                    <a:pt x="2527" y="1604"/>
                    <a:pt x="2527" y="1628"/>
                  </a:cubicBezTo>
                  <a:cubicBezTo>
                    <a:pt x="2551" y="1628"/>
                    <a:pt x="2551" y="1652"/>
                    <a:pt x="2575" y="1652"/>
                  </a:cubicBezTo>
                  <a:cubicBezTo>
                    <a:pt x="2721" y="1652"/>
                    <a:pt x="3134" y="1725"/>
                    <a:pt x="3134" y="1920"/>
                  </a:cubicBezTo>
                  <a:cubicBezTo>
                    <a:pt x="3134" y="2114"/>
                    <a:pt x="2624" y="2163"/>
                    <a:pt x="2430" y="2163"/>
                  </a:cubicBezTo>
                  <a:cubicBezTo>
                    <a:pt x="2430" y="2163"/>
                    <a:pt x="2405" y="2163"/>
                    <a:pt x="2405" y="2187"/>
                  </a:cubicBezTo>
                  <a:cubicBezTo>
                    <a:pt x="2381" y="2211"/>
                    <a:pt x="2381" y="2211"/>
                    <a:pt x="2405" y="2235"/>
                  </a:cubicBezTo>
                  <a:cubicBezTo>
                    <a:pt x="2405" y="2235"/>
                    <a:pt x="2697" y="2551"/>
                    <a:pt x="2527" y="2794"/>
                  </a:cubicBezTo>
                  <a:cubicBezTo>
                    <a:pt x="2503" y="2818"/>
                    <a:pt x="2454" y="2843"/>
                    <a:pt x="2430" y="2843"/>
                  </a:cubicBezTo>
                  <a:cubicBezTo>
                    <a:pt x="2260" y="2843"/>
                    <a:pt x="1992" y="2503"/>
                    <a:pt x="1895" y="2381"/>
                  </a:cubicBezTo>
                  <a:cubicBezTo>
                    <a:pt x="1883" y="2369"/>
                    <a:pt x="1871" y="2363"/>
                    <a:pt x="1862" y="2363"/>
                  </a:cubicBezTo>
                  <a:cubicBezTo>
                    <a:pt x="1853" y="2363"/>
                    <a:pt x="1847" y="2369"/>
                    <a:pt x="1847" y="2381"/>
                  </a:cubicBezTo>
                  <a:cubicBezTo>
                    <a:pt x="1822" y="2381"/>
                    <a:pt x="1798" y="2405"/>
                    <a:pt x="1798" y="2430"/>
                  </a:cubicBezTo>
                  <a:cubicBezTo>
                    <a:pt x="1798" y="2430"/>
                    <a:pt x="1871" y="2964"/>
                    <a:pt x="1579" y="3086"/>
                  </a:cubicBezTo>
                  <a:lnTo>
                    <a:pt x="1507" y="3086"/>
                  </a:lnTo>
                  <a:cubicBezTo>
                    <a:pt x="1312" y="3086"/>
                    <a:pt x="1215" y="2624"/>
                    <a:pt x="1215" y="2454"/>
                  </a:cubicBezTo>
                  <a:cubicBezTo>
                    <a:pt x="1215" y="2430"/>
                    <a:pt x="1191" y="2430"/>
                    <a:pt x="1166" y="2430"/>
                  </a:cubicBezTo>
                  <a:cubicBezTo>
                    <a:pt x="1166" y="2430"/>
                    <a:pt x="1166" y="2454"/>
                    <a:pt x="1166" y="2454"/>
                  </a:cubicBezTo>
                  <a:cubicBezTo>
                    <a:pt x="1045" y="2551"/>
                    <a:pt x="899" y="2624"/>
                    <a:pt x="754" y="2624"/>
                  </a:cubicBezTo>
                  <a:cubicBezTo>
                    <a:pt x="656" y="2624"/>
                    <a:pt x="583" y="2600"/>
                    <a:pt x="511" y="2575"/>
                  </a:cubicBezTo>
                  <a:cubicBezTo>
                    <a:pt x="462" y="2551"/>
                    <a:pt x="413" y="2503"/>
                    <a:pt x="413" y="2454"/>
                  </a:cubicBezTo>
                  <a:cubicBezTo>
                    <a:pt x="389" y="2235"/>
                    <a:pt x="729" y="1871"/>
                    <a:pt x="875" y="1725"/>
                  </a:cubicBezTo>
                  <a:cubicBezTo>
                    <a:pt x="875" y="1701"/>
                    <a:pt x="875" y="1701"/>
                    <a:pt x="875" y="1677"/>
                  </a:cubicBezTo>
                  <a:cubicBezTo>
                    <a:pt x="851" y="1652"/>
                    <a:pt x="826" y="1652"/>
                    <a:pt x="826" y="1652"/>
                  </a:cubicBezTo>
                  <a:lnTo>
                    <a:pt x="705" y="1652"/>
                  </a:lnTo>
                  <a:cubicBezTo>
                    <a:pt x="535" y="1652"/>
                    <a:pt x="195" y="1628"/>
                    <a:pt x="146" y="1409"/>
                  </a:cubicBezTo>
                  <a:cubicBezTo>
                    <a:pt x="122" y="1385"/>
                    <a:pt x="122" y="1361"/>
                    <a:pt x="146" y="1337"/>
                  </a:cubicBezTo>
                  <a:cubicBezTo>
                    <a:pt x="219" y="1215"/>
                    <a:pt x="559" y="1191"/>
                    <a:pt x="826" y="1191"/>
                  </a:cubicBezTo>
                  <a:lnTo>
                    <a:pt x="851" y="1191"/>
                  </a:lnTo>
                  <a:cubicBezTo>
                    <a:pt x="899" y="1167"/>
                    <a:pt x="924" y="1118"/>
                    <a:pt x="875" y="1094"/>
                  </a:cubicBezTo>
                  <a:cubicBezTo>
                    <a:pt x="778" y="1021"/>
                    <a:pt x="511" y="778"/>
                    <a:pt x="511" y="608"/>
                  </a:cubicBezTo>
                  <a:cubicBezTo>
                    <a:pt x="511" y="559"/>
                    <a:pt x="511" y="535"/>
                    <a:pt x="535" y="511"/>
                  </a:cubicBezTo>
                  <a:cubicBezTo>
                    <a:pt x="583" y="486"/>
                    <a:pt x="608" y="462"/>
                    <a:pt x="656" y="462"/>
                  </a:cubicBezTo>
                  <a:cubicBezTo>
                    <a:pt x="899" y="511"/>
                    <a:pt x="1118" y="632"/>
                    <a:pt x="1312" y="778"/>
                  </a:cubicBezTo>
                  <a:lnTo>
                    <a:pt x="1361" y="778"/>
                  </a:lnTo>
                  <a:cubicBezTo>
                    <a:pt x="1385" y="754"/>
                    <a:pt x="1385" y="754"/>
                    <a:pt x="1385" y="729"/>
                  </a:cubicBezTo>
                  <a:cubicBezTo>
                    <a:pt x="1361" y="608"/>
                    <a:pt x="1337" y="268"/>
                    <a:pt x="1434" y="146"/>
                  </a:cubicBezTo>
                  <a:cubicBezTo>
                    <a:pt x="1458" y="98"/>
                    <a:pt x="1507" y="98"/>
                    <a:pt x="1555" y="98"/>
                  </a:cubicBezTo>
                  <a:close/>
                  <a:moveTo>
                    <a:pt x="1531" y="1"/>
                  </a:moveTo>
                  <a:cubicBezTo>
                    <a:pt x="1458" y="1"/>
                    <a:pt x="1385" y="25"/>
                    <a:pt x="1337" y="73"/>
                  </a:cubicBezTo>
                  <a:cubicBezTo>
                    <a:pt x="1239" y="243"/>
                    <a:pt x="1215" y="438"/>
                    <a:pt x="1239" y="632"/>
                  </a:cubicBezTo>
                  <a:cubicBezTo>
                    <a:pt x="1069" y="486"/>
                    <a:pt x="875" y="389"/>
                    <a:pt x="632" y="365"/>
                  </a:cubicBezTo>
                  <a:cubicBezTo>
                    <a:pt x="583" y="365"/>
                    <a:pt x="511" y="389"/>
                    <a:pt x="462" y="413"/>
                  </a:cubicBezTo>
                  <a:cubicBezTo>
                    <a:pt x="413" y="462"/>
                    <a:pt x="389" y="535"/>
                    <a:pt x="389" y="584"/>
                  </a:cubicBezTo>
                  <a:cubicBezTo>
                    <a:pt x="438" y="778"/>
                    <a:pt x="559" y="948"/>
                    <a:pt x="705" y="1069"/>
                  </a:cubicBezTo>
                  <a:cubicBezTo>
                    <a:pt x="511" y="1069"/>
                    <a:pt x="171" y="1118"/>
                    <a:pt x="49" y="1264"/>
                  </a:cubicBezTo>
                  <a:cubicBezTo>
                    <a:pt x="0" y="1312"/>
                    <a:pt x="0" y="1361"/>
                    <a:pt x="0" y="1434"/>
                  </a:cubicBezTo>
                  <a:cubicBezTo>
                    <a:pt x="73" y="1701"/>
                    <a:pt x="462" y="1725"/>
                    <a:pt x="681" y="1725"/>
                  </a:cubicBezTo>
                  <a:cubicBezTo>
                    <a:pt x="511" y="1895"/>
                    <a:pt x="243" y="2211"/>
                    <a:pt x="268" y="2454"/>
                  </a:cubicBezTo>
                  <a:cubicBezTo>
                    <a:pt x="292" y="2527"/>
                    <a:pt x="341" y="2600"/>
                    <a:pt x="413" y="2624"/>
                  </a:cubicBezTo>
                  <a:cubicBezTo>
                    <a:pt x="511" y="2673"/>
                    <a:pt x="608" y="2697"/>
                    <a:pt x="705" y="2697"/>
                  </a:cubicBezTo>
                  <a:cubicBezTo>
                    <a:pt x="851" y="2697"/>
                    <a:pt x="996" y="2648"/>
                    <a:pt x="1118" y="2551"/>
                  </a:cubicBezTo>
                  <a:cubicBezTo>
                    <a:pt x="1166" y="2746"/>
                    <a:pt x="1264" y="3183"/>
                    <a:pt x="1507" y="3183"/>
                  </a:cubicBezTo>
                  <a:cubicBezTo>
                    <a:pt x="1531" y="3183"/>
                    <a:pt x="1579" y="3183"/>
                    <a:pt x="1604" y="3159"/>
                  </a:cubicBezTo>
                  <a:cubicBezTo>
                    <a:pt x="1822" y="3037"/>
                    <a:pt x="1944" y="2794"/>
                    <a:pt x="1895" y="2551"/>
                  </a:cubicBezTo>
                  <a:lnTo>
                    <a:pt x="1895" y="2551"/>
                  </a:lnTo>
                  <a:cubicBezTo>
                    <a:pt x="2041" y="2721"/>
                    <a:pt x="2260" y="2940"/>
                    <a:pt x="2430" y="2940"/>
                  </a:cubicBezTo>
                  <a:cubicBezTo>
                    <a:pt x="2503" y="2940"/>
                    <a:pt x="2551" y="2916"/>
                    <a:pt x="2600" y="2867"/>
                  </a:cubicBezTo>
                  <a:cubicBezTo>
                    <a:pt x="2697" y="2648"/>
                    <a:pt x="2673" y="2405"/>
                    <a:pt x="2527" y="2260"/>
                  </a:cubicBezTo>
                  <a:cubicBezTo>
                    <a:pt x="2745" y="2235"/>
                    <a:pt x="3207" y="2163"/>
                    <a:pt x="3207" y="1920"/>
                  </a:cubicBezTo>
                  <a:cubicBezTo>
                    <a:pt x="3207" y="1677"/>
                    <a:pt x="2867" y="1604"/>
                    <a:pt x="2673" y="1580"/>
                  </a:cubicBezTo>
                  <a:cubicBezTo>
                    <a:pt x="2818" y="1434"/>
                    <a:pt x="3134" y="1191"/>
                    <a:pt x="3134" y="1021"/>
                  </a:cubicBezTo>
                  <a:cubicBezTo>
                    <a:pt x="3134" y="972"/>
                    <a:pt x="3110" y="948"/>
                    <a:pt x="3086" y="899"/>
                  </a:cubicBezTo>
                  <a:cubicBezTo>
                    <a:pt x="3037" y="851"/>
                    <a:pt x="2940" y="826"/>
                    <a:pt x="2867" y="826"/>
                  </a:cubicBezTo>
                  <a:cubicBezTo>
                    <a:pt x="2745" y="826"/>
                    <a:pt x="2624" y="851"/>
                    <a:pt x="2503" y="899"/>
                  </a:cubicBezTo>
                  <a:cubicBezTo>
                    <a:pt x="2551" y="729"/>
                    <a:pt x="2648" y="341"/>
                    <a:pt x="2478" y="195"/>
                  </a:cubicBezTo>
                  <a:cubicBezTo>
                    <a:pt x="2430" y="171"/>
                    <a:pt x="2405" y="146"/>
                    <a:pt x="2357" y="146"/>
                  </a:cubicBezTo>
                  <a:cubicBezTo>
                    <a:pt x="2187" y="146"/>
                    <a:pt x="2017" y="389"/>
                    <a:pt x="1920" y="559"/>
                  </a:cubicBezTo>
                  <a:cubicBezTo>
                    <a:pt x="1895" y="365"/>
                    <a:pt x="1798" y="73"/>
                    <a:pt x="15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" name="Google Shape;472;p11"/>
            <p:cNvSpPr/>
            <p:nvPr/>
          </p:nvSpPr>
          <p:spPr>
            <a:xfrm>
              <a:off x="-990226" y="1535326"/>
              <a:ext cx="60627" cy="203729"/>
            </a:xfrm>
            <a:custGeom>
              <a:avLst/>
              <a:gdLst/>
              <a:ahLst/>
              <a:cxnLst/>
              <a:rect l="l" t="t" r="r" b="b"/>
              <a:pathLst>
                <a:path w="1556" h="5234" extrusionOk="0">
                  <a:moveTo>
                    <a:pt x="70" y="1"/>
                  </a:moveTo>
                  <a:cubicBezTo>
                    <a:pt x="64" y="1"/>
                    <a:pt x="56" y="4"/>
                    <a:pt x="49" y="11"/>
                  </a:cubicBezTo>
                  <a:cubicBezTo>
                    <a:pt x="25" y="11"/>
                    <a:pt x="1" y="35"/>
                    <a:pt x="25" y="60"/>
                  </a:cubicBezTo>
                  <a:cubicBezTo>
                    <a:pt x="49" y="108"/>
                    <a:pt x="1458" y="3290"/>
                    <a:pt x="948" y="5185"/>
                  </a:cubicBezTo>
                  <a:cubicBezTo>
                    <a:pt x="948" y="5210"/>
                    <a:pt x="948" y="5234"/>
                    <a:pt x="972" y="5234"/>
                  </a:cubicBezTo>
                  <a:cubicBezTo>
                    <a:pt x="1021" y="5234"/>
                    <a:pt x="1045" y="5234"/>
                    <a:pt x="1045" y="5185"/>
                  </a:cubicBezTo>
                  <a:cubicBezTo>
                    <a:pt x="1555" y="3290"/>
                    <a:pt x="122" y="60"/>
                    <a:pt x="98" y="35"/>
                  </a:cubicBezTo>
                  <a:cubicBezTo>
                    <a:pt x="98" y="18"/>
                    <a:pt x="86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" name="Google Shape;473;p11"/>
            <p:cNvSpPr/>
            <p:nvPr/>
          </p:nvSpPr>
          <p:spPr>
            <a:xfrm>
              <a:off x="-1056319" y="1471971"/>
              <a:ext cx="125975" cy="123480"/>
            </a:xfrm>
            <a:custGeom>
              <a:avLst/>
              <a:gdLst/>
              <a:ahLst/>
              <a:cxnLst/>
              <a:rect l="l" t="t" r="r" b="b"/>
              <a:pathLst>
                <a:path w="3232" h="3168" extrusionOk="0">
                  <a:moveTo>
                    <a:pt x="1513" y="97"/>
                  </a:moveTo>
                  <a:cubicBezTo>
                    <a:pt x="1527" y="97"/>
                    <a:pt x="1541" y="99"/>
                    <a:pt x="1555" y="107"/>
                  </a:cubicBezTo>
                  <a:cubicBezTo>
                    <a:pt x="1871" y="155"/>
                    <a:pt x="1895" y="714"/>
                    <a:pt x="1895" y="714"/>
                  </a:cubicBezTo>
                  <a:cubicBezTo>
                    <a:pt x="1895" y="738"/>
                    <a:pt x="1895" y="738"/>
                    <a:pt x="1919" y="738"/>
                  </a:cubicBezTo>
                  <a:cubicBezTo>
                    <a:pt x="1926" y="745"/>
                    <a:pt x="1934" y="748"/>
                    <a:pt x="1940" y="748"/>
                  </a:cubicBezTo>
                  <a:cubicBezTo>
                    <a:pt x="1956" y="748"/>
                    <a:pt x="1968" y="731"/>
                    <a:pt x="1968" y="714"/>
                  </a:cubicBezTo>
                  <a:cubicBezTo>
                    <a:pt x="2065" y="544"/>
                    <a:pt x="2259" y="228"/>
                    <a:pt x="2381" y="228"/>
                  </a:cubicBezTo>
                  <a:cubicBezTo>
                    <a:pt x="2405" y="228"/>
                    <a:pt x="2430" y="252"/>
                    <a:pt x="2454" y="252"/>
                  </a:cubicBezTo>
                  <a:cubicBezTo>
                    <a:pt x="2600" y="398"/>
                    <a:pt x="2478" y="811"/>
                    <a:pt x="2430" y="957"/>
                  </a:cubicBezTo>
                  <a:cubicBezTo>
                    <a:pt x="2405" y="957"/>
                    <a:pt x="2405" y="981"/>
                    <a:pt x="2430" y="1005"/>
                  </a:cubicBezTo>
                  <a:lnTo>
                    <a:pt x="2478" y="1005"/>
                  </a:lnTo>
                  <a:cubicBezTo>
                    <a:pt x="2600" y="933"/>
                    <a:pt x="2745" y="908"/>
                    <a:pt x="2891" y="908"/>
                  </a:cubicBezTo>
                  <a:cubicBezTo>
                    <a:pt x="2940" y="908"/>
                    <a:pt x="3013" y="908"/>
                    <a:pt x="3061" y="957"/>
                  </a:cubicBezTo>
                  <a:cubicBezTo>
                    <a:pt x="3061" y="957"/>
                    <a:pt x="3061" y="981"/>
                    <a:pt x="3061" y="981"/>
                  </a:cubicBezTo>
                  <a:cubicBezTo>
                    <a:pt x="3037" y="1127"/>
                    <a:pt x="2745" y="1394"/>
                    <a:pt x="2551" y="1540"/>
                  </a:cubicBezTo>
                  <a:cubicBezTo>
                    <a:pt x="2551" y="1564"/>
                    <a:pt x="2527" y="1588"/>
                    <a:pt x="2527" y="1588"/>
                  </a:cubicBezTo>
                  <a:cubicBezTo>
                    <a:pt x="2551" y="1613"/>
                    <a:pt x="2551" y="1637"/>
                    <a:pt x="2575" y="1637"/>
                  </a:cubicBezTo>
                  <a:cubicBezTo>
                    <a:pt x="2575" y="1637"/>
                    <a:pt x="3134" y="1710"/>
                    <a:pt x="3134" y="1904"/>
                  </a:cubicBezTo>
                  <a:cubicBezTo>
                    <a:pt x="3134" y="2099"/>
                    <a:pt x="2624" y="2147"/>
                    <a:pt x="2454" y="2147"/>
                  </a:cubicBezTo>
                  <a:cubicBezTo>
                    <a:pt x="2430" y="2147"/>
                    <a:pt x="2405" y="2147"/>
                    <a:pt x="2405" y="2171"/>
                  </a:cubicBezTo>
                  <a:cubicBezTo>
                    <a:pt x="2381" y="2171"/>
                    <a:pt x="2381" y="2196"/>
                    <a:pt x="2405" y="2220"/>
                  </a:cubicBezTo>
                  <a:cubicBezTo>
                    <a:pt x="2405" y="2220"/>
                    <a:pt x="2697" y="2536"/>
                    <a:pt x="2527" y="2779"/>
                  </a:cubicBezTo>
                  <a:cubicBezTo>
                    <a:pt x="2502" y="2803"/>
                    <a:pt x="2478" y="2827"/>
                    <a:pt x="2430" y="2827"/>
                  </a:cubicBezTo>
                  <a:cubicBezTo>
                    <a:pt x="2259" y="2827"/>
                    <a:pt x="1992" y="2487"/>
                    <a:pt x="1895" y="2341"/>
                  </a:cubicBezTo>
                  <a:cubicBezTo>
                    <a:pt x="1895" y="2341"/>
                    <a:pt x="1884" y="2331"/>
                    <a:pt x="1870" y="2331"/>
                  </a:cubicBezTo>
                  <a:cubicBezTo>
                    <a:pt x="1863" y="2331"/>
                    <a:pt x="1855" y="2333"/>
                    <a:pt x="1846" y="2341"/>
                  </a:cubicBezTo>
                  <a:cubicBezTo>
                    <a:pt x="1822" y="2341"/>
                    <a:pt x="1822" y="2366"/>
                    <a:pt x="1822" y="2390"/>
                  </a:cubicBezTo>
                  <a:cubicBezTo>
                    <a:pt x="1822" y="2390"/>
                    <a:pt x="1895" y="2924"/>
                    <a:pt x="1579" y="3046"/>
                  </a:cubicBezTo>
                  <a:lnTo>
                    <a:pt x="1531" y="3046"/>
                  </a:lnTo>
                  <a:cubicBezTo>
                    <a:pt x="1336" y="3046"/>
                    <a:pt x="1239" y="2609"/>
                    <a:pt x="1215" y="2439"/>
                  </a:cubicBezTo>
                  <a:cubicBezTo>
                    <a:pt x="1215" y="2414"/>
                    <a:pt x="1191" y="2414"/>
                    <a:pt x="1191" y="2414"/>
                  </a:cubicBezTo>
                  <a:lnTo>
                    <a:pt x="1142" y="2414"/>
                  </a:lnTo>
                  <a:cubicBezTo>
                    <a:pt x="1021" y="2512"/>
                    <a:pt x="875" y="2584"/>
                    <a:pt x="705" y="2584"/>
                  </a:cubicBezTo>
                  <a:cubicBezTo>
                    <a:pt x="632" y="2584"/>
                    <a:pt x="535" y="2560"/>
                    <a:pt x="462" y="2536"/>
                  </a:cubicBezTo>
                  <a:cubicBezTo>
                    <a:pt x="413" y="2512"/>
                    <a:pt x="389" y="2463"/>
                    <a:pt x="365" y="2414"/>
                  </a:cubicBezTo>
                  <a:cubicBezTo>
                    <a:pt x="340" y="2220"/>
                    <a:pt x="705" y="1831"/>
                    <a:pt x="826" y="1686"/>
                  </a:cubicBezTo>
                  <a:cubicBezTo>
                    <a:pt x="851" y="1661"/>
                    <a:pt x="826" y="1613"/>
                    <a:pt x="802" y="1613"/>
                  </a:cubicBezTo>
                  <a:lnTo>
                    <a:pt x="656" y="1613"/>
                  </a:lnTo>
                  <a:cubicBezTo>
                    <a:pt x="510" y="1613"/>
                    <a:pt x="170" y="1588"/>
                    <a:pt x="122" y="1394"/>
                  </a:cubicBezTo>
                  <a:cubicBezTo>
                    <a:pt x="122" y="1370"/>
                    <a:pt x="122" y="1345"/>
                    <a:pt x="146" y="1321"/>
                  </a:cubicBezTo>
                  <a:cubicBezTo>
                    <a:pt x="219" y="1200"/>
                    <a:pt x="559" y="1175"/>
                    <a:pt x="826" y="1175"/>
                  </a:cubicBezTo>
                  <a:lnTo>
                    <a:pt x="875" y="1175"/>
                  </a:lnTo>
                  <a:cubicBezTo>
                    <a:pt x="875" y="1175"/>
                    <a:pt x="899" y="1151"/>
                    <a:pt x="923" y="1151"/>
                  </a:cubicBezTo>
                  <a:cubicBezTo>
                    <a:pt x="923" y="1127"/>
                    <a:pt x="899" y="1103"/>
                    <a:pt x="899" y="1078"/>
                  </a:cubicBezTo>
                  <a:cubicBezTo>
                    <a:pt x="802" y="1005"/>
                    <a:pt x="510" y="762"/>
                    <a:pt x="510" y="592"/>
                  </a:cubicBezTo>
                  <a:cubicBezTo>
                    <a:pt x="510" y="568"/>
                    <a:pt x="535" y="520"/>
                    <a:pt x="559" y="495"/>
                  </a:cubicBezTo>
                  <a:cubicBezTo>
                    <a:pt x="583" y="471"/>
                    <a:pt x="632" y="471"/>
                    <a:pt x="680" y="471"/>
                  </a:cubicBezTo>
                  <a:cubicBezTo>
                    <a:pt x="899" y="520"/>
                    <a:pt x="1142" y="617"/>
                    <a:pt x="1312" y="762"/>
                  </a:cubicBezTo>
                  <a:cubicBezTo>
                    <a:pt x="1324" y="775"/>
                    <a:pt x="1336" y="781"/>
                    <a:pt x="1345" y="781"/>
                  </a:cubicBezTo>
                  <a:cubicBezTo>
                    <a:pt x="1355" y="781"/>
                    <a:pt x="1361" y="775"/>
                    <a:pt x="1361" y="762"/>
                  </a:cubicBezTo>
                  <a:cubicBezTo>
                    <a:pt x="1385" y="762"/>
                    <a:pt x="1409" y="738"/>
                    <a:pt x="1385" y="714"/>
                  </a:cubicBezTo>
                  <a:cubicBezTo>
                    <a:pt x="1361" y="592"/>
                    <a:pt x="1336" y="252"/>
                    <a:pt x="1434" y="131"/>
                  </a:cubicBezTo>
                  <a:cubicBezTo>
                    <a:pt x="1451" y="114"/>
                    <a:pt x="1480" y="97"/>
                    <a:pt x="1513" y="97"/>
                  </a:cubicBezTo>
                  <a:close/>
                  <a:moveTo>
                    <a:pt x="1497" y="0"/>
                  </a:moveTo>
                  <a:cubicBezTo>
                    <a:pt x="1437" y="0"/>
                    <a:pt x="1373" y="28"/>
                    <a:pt x="1336" y="82"/>
                  </a:cubicBezTo>
                  <a:cubicBezTo>
                    <a:pt x="1263" y="252"/>
                    <a:pt x="1215" y="447"/>
                    <a:pt x="1263" y="617"/>
                  </a:cubicBezTo>
                  <a:cubicBezTo>
                    <a:pt x="1093" y="471"/>
                    <a:pt x="875" y="398"/>
                    <a:pt x="656" y="349"/>
                  </a:cubicBezTo>
                  <a:cubicBezTo>
                    <a:pt x="583" y="349"/>
                    <a:pt x="535" y="374"/>
                    <a:pt x="462" y="422"/>
                  </a:cubicBezTo>
                  <a:cubicBezTo>
                    <a:pt x="413" y="447"/>
                    <a:pt x="389" y="520"/>
                    <a:pt x="389" y="568"/>
                  </a:cubicBezTo>
                  <a:cubicBezTo>
                    <a:pt x="413" y="762"/>
                    <a:pt x="608" y="957"/>
                    <a:pt x="729" y="1054"/>
                  </a:cubicBezTo>
                  <a:cubicBezTo>
                    <a:pt x="510" y="1078"/>
                    <a:pt x="170" y="1103"/>
                    <a:pt x="49" y="1248"/>
                  </a:cubicBezTo>
                  <a:cubicBezTo>
                    <a:pt x="25" y="1297"/>
                    <a:pt x="0" y="1370"/>
                    <a:pt x="25" y="1418"/>
                  </a:cubicBezTo>
                  <a:cubicBezTo>
                    <a:pt x="73" y="1686"/>
                    <a:pt x="462" y="1710"/>
                    <a:pt x="680" y="1710"/>
                  </a:cubicBezTo>
                  <a:cubicBezTo>
                    <a:pt x="535" y="1880"/>
                    <a:pt x="243" y="2220"/>
                    <a:pt x="292" y="2439"/>
                  </a:cubicBezTo>
                  <a:cubicBezTo>
                    <a:pt x="292" y="2536"/>
                    <a:pt x="340" y="2584"/>
                    <a:pt x="438" y="2633"/>
                  </a:cubicBezTo>
                  <a:cubicBezTo>
                    <a:pt x="510" y="2682"/>
                    <a:pt x="608" y="2706"/>
                    <a:pt x="705" y="2706"/>
                  </a:cubicBezTo>
                  <a:cubicBezTo>
                    <a:pt x="875" y="2682"/>
                    <a:pt x="1021" y="2633"/>
                    <a:pt x="1142" y="2560"/>
                  </a:cubicBezTo>
                  <a:cubicBezTo>
                    <a:pt x="1166" y="2730"/>
                    <a:pt x="1263" y="3167"/>
                    <a:pt x="1531" y="3167"/>
                  </a:cubicBezTo>
                  <a:lnTo>
                    <a:pt x="1628" y="3167"/>
                  </a:lnTo>
                  <a:cubicBezTo>
                    <a:pt x="1822" y="3046"/>
                    <a:pt x="1944" y="2803"/>
                    <a:pt x="1919" y="2560"/>
                  </a:cubicBezTo>
                  <a:lnTo>
                    <a:pt x="1919" y="2560"/>
                  </a:lnTo>
                  <a:cubicBezTo>
                    <a:pt x="2041" y="2706"/>
                    <a:pt x="2259" y="2949"/>
                    <a:pt x="2454" y="2949"/>
                  </a:cubicBezTo>
                  <a:cubicBezTo>
                    <a:pt x="2502" y="2949"/>
                    <a:pt x="2575" y="2900"/>
                    <a:pt x="2600" y="2852"/>
                  </a:cubicBezTo>
                  <a:cubicBezTo>
                    <a:pt x="2721" y="2657"/>
                    <a:pt x="2697" y="2414"/>
                    <a:pt x="2551" y="2244"/>
                  </a:cubicBezTo>
                  <a:cubicBezTo>
                    <a:pt x="2745" y="2220"/>
                    <a:pt x="3231" y="2147"/>
                    <a:pt x="3231" y="1904"/>
                  </a:cubicBezTo>
                  <a:cubicBezTo>
                    <a:pt x="3231" y="1661"/>
                    <a:pt x="2891" y="1588"/>
                    <a:pt x="2697" y="1564"/>
                  </a:cubicBezTo>
                  <a:cubicBezTo>
                    <a:pt x="2842" y="1443"/>
                    <a:pt x="3134" y="1175"/>
                    <a:pt x="3134" y="1005"/>
                  </a:cubicBezTo>
                  <a:cubicBezTo>
                    <a:pt x="3134" y="981"/>
                    <a:pt x="3134" y="933"/>
                    <a:pt x="3110" y="908"/>
                  </a:cubicBezTo>
                  <a:cubicBezTo>
                    <a:pt x="3055" y="854"/>
                    <a:pt x="3000" y="826"/>
                    <a:pt x="2935" y="826"/>
                  </a:cubicBezTo>
                  <a:cubicBezTo>
                    <a:pt x="2914" y="826"/>
                    <a:pt x="2891" y="829"/>
                    <a:pt x="2867" y="835"/>
                  </a:cubicBezTo>
                  <a:cubicBezTo>
                    <a:pt x="2745" y="835"/>
                    <a:pt x="2624" y="860"/>
                    <a:pt x="2527" y="884"/>
                  </a:cubicBezTo>
                  <a:cubicBezTo>
                    <a:pt x="2575" y="714"/>
                    <a:pt x="2672" y="349"/>
                    <a:pt x="2478" y="179"/>
                  </a:cubicBezTo>
                  <a:cubicBezTo>
                    <a:pt x="2454" y="155"/>
                    <a:pt x="2405" y="155"/>
                    <a:pt x="2381" y="131"/>
                  </a:cubicBezTo>
                  <a:cubicBezTo>
                    <a:pt x="2211" y="131"/>
                    <a:pt x="2041" y="374"/>
                    <a:pt x="1944" y="544"/>
                  </a:cubicBezTo>
                  <a:cubicBezTo>
                    <a:pt x="1919" y="349"/>
                    <a:pt x="1822" y="58"/>
                    <a:pt x="1555" y="9"/>
                  </a:cubicBezTo>
                  <a:cubicBezTo>
                    <a:pt x="1537" y="3"/>
                    <a:pt x="1517" y="0"/>
                    <a:pt x="14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" name="Google Shape;474;p11"/>
            <p:cNvSpPr/>
            <p:nvPr/>
          </p:nvSpPr>
          <p:spPr>
            <a:xfrm>
              <a:off x="-933326" y="1418306"/>
              <a:ext cx="55906" cy="54908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29" y="1"/>
                  </a:moveTo>
                  <a:cubicBezTo>
                    <a:pt x="340" y="1"/>
                    <a:pt x="0" y="317"/>
                    <a:pt x="0" y="705"/>
                  </a:cubicBezTo>
                  <a:cubicBezTo>
                    <a:pt x="0" y="1094"/>
                    <a:pt x="340" y="1410"/>
                    <a:pt x="729" y="1410"/>
                  </a:cubicBezTo>
                  <a:cubicBezTo>
                    <a:pt x="1118" y="1410"/>
                    <a:pt x="1434" y="1094"/>
                    <a:pt x="1434" y="705"/>
                  </a:cubicBezTo>
                  <a:cubicBezTo>
                    <a:pt x="1434" y="317"/>
                    <a:pt x="1118" y="1"/>
                    <a:pt x="72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" name="Google Shape;475;p11"/>
            <p:cNvSpPr/>
            <p:nvPr/>
          </p:nvSpPr>
          <p:spPr>
            <a:xfrm>
              <a:off x="-1021285" y="1507251"/>
              <a:ext cx="55906" cy="54908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05" y="0"/>
                  </a:moveTo>
                  <a:cubicBezTo>
                    <a:pt x="316" y="0"/>
                    <a:pt x="0" y="316"/>
                    <a:pt x="0" y="705"/>
                  </a:cubicBezTo>
                  <a:cubicBezTo>
                    <a:pt x="0" y="1093"/>
                    <a:pt x="316" y="1409"/>
                    <a:pt x="705" y="1409"/>
                  </a:cubicBezTo>
                  <a:cubicBezTo>
                    <a:pt x="1118" y="1409"/>
                    <a:pt x="1433" y="1093"/>
                    <a:pt x="1433" y="705"/>
                  </a:cubicBezTo>
                  <a:cubicBezTo>
                    <a:pt x="1433" y="316"/>
                    <a:pt x="1118" y="0"/>
                    <a:pt x="70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54" name="Google Shape;476;p11"/>
          <p:cNvSpPr/>
          <p:nvPr/>
        </p:nvSpPr>
        <p:spPr>
          <a:xfrm>
            <a:off x="-65088" y="6430963"/>
            <a:ext cx="2138363" cy="492125"/>
          </a:xfrm>
          <a:custGeom>
            <a:avLst/>
            <a:gdLst/>
            <a:ahLst/>
            <a:cxnLst/>
            <a:rect l="l" t="t" r="r" b="b"/>
            <a:pathLst>
              <a:path w="7289" h="1677" extrusionOk="0">
                <a:moveTo>
                  <a:pt x="2819" y="1"/>
                </a:moveTo>
                <a:lnTo>
                  <a:pt x="2114" y="1191"/>
                </a:lnTo>
                <a:lnTo>
                  <a:pt x="1604" y="268"/>
                </a:lnTo>
                <a:lnTo>
                  <a:pt x="1118" y="1361"/>
                </a:lnTo>
                <a:lnTo>
                  <a:pt x="584" y="754"/>
                </a:lnTo>
                <a:lnTo>
                  <a:pt x="1" y="1677"/>
                </a:lnTo>
                <a:lnTo>
                  <a:pt x="7289" y="1677"/>
                </a:lnTo>
                <a:lnTo>
                  <a:pt x="6657" y="559"/>
                </a:lnTo>
                <a:lnTo>
                  <a:pt x="6001" y="1191"/>
                </a:lnTo>
                <a:lnTo>
                  <a:pt x="5394" y="268"/>
                </a:lnTo>
                <a:lnTo>
                  <a:pt x="4738" y="1191"/>
                </a:lnTo>
                <a:lnTo>
                  <a:pt x="4252" y="1"/>
                </a:lnTo>
                <a:lnTo>
                  <a:pt x="3353" y="1118"/>
                </a:lnTo>
                <a:lnTo>
                  <a:pt x="2819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55" name="Google Shape;477;p11"/>
          <p:cNvSpPr/>
          <p:nvPr/>
        </p:nvSpPr>
        <p:spPr>
          <a:xfrm>
            <a:off x="2008188" y="6613525"/>
            <a:ext cx="1420812" cy="309563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56" name="Google Shape;478;p11"/>
          <p:cNvSpPr/>
          <p:nvPr/>
        </p:nvSpPr>
        <p:spPr>
          <a:xfrm>
            <a:off x="8005763" y="6457950"/>
            <a:ext cx="2138362" cy="465138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57" name="Google Shape;479;p11"/>
          <p:cNvSpPr/>
          <p:nvPr/>
        </p:nvSpPr>
        <p:spPr>
          <a:xfrm>
            <a:off x="10042525" y="6430963"/>
            <a:ext cx="2262188" cy="492125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58" name="Google Shape;480;p11"/>
          <p:cNvSpPr/>
          <p:nvPr/>
        </p:nvSpPr>
        <p:spPr>
          <a:xfrm>
            <a:off x="4194175" y="6457950"/>
            <a:ext cx="2138363" cy="465138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59" name="Google Shape;481;p11"/>
          <p:cNvSpPr/>
          <p:nvPr/>
        </p:nvSpPr>
        <p:spPr>
          <a:xfrm>
            <a:off x="6226175" y="6515100"/>
            <a:ext cx="1876425" cy="407988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60" name="Google Shape;482;p11"/>
          <p:cNvSpPr/>
          <p:nvPr/>
        </p:nvSpPr>
        <p:spPr>
          <a:xfrm>
            <a:off x="3157538" y="6613525"/>
            <a:ext cx="1420812" cy="309563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31" name="Google Shape;431;p11"/>
          <p:cNvSpPr txBox="1">
            <a:spLocks noGrp="1"/>
          </p:cNvSpPr>
          <p:nvPr>
            <p:ph type="title"/>
          </p:nvPr>
        </p:nvSpPr>
        <p:spPr>
          <a:xfrm>
            <a:off x="2333000" y="2446367"/>
            <a:ext cx="7526000" cy="17616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2000"/>
              <a:buNone/>
              <a:defRPr sz="10800"/>
            </a:lvl1pPr>
            <a:lvl2pPr lvl="1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432" name="Google Shape;432;p11"/>
          <p:cNvSpPr txBox="1">
            <a:spLocks noGrp="1"/>
          </p:cNvSpPr>
          <p:nvPr>
            <p:ph type="body" idx="1"/>
          </p:nvPr>
        </p:nvSpPr>
        <p:spPr>
          <a:xfrm>
            <a:off x="2057000" y="4282167"/>
            <a:ext cx="8078000" cy="7076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marL="609585" lvl="0" indent="-423323" algn="ctr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2133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marL="1219170" lvl="1" indent="-423323" algn="ctr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algn="ctr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algn="ctr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algn="ctr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algn="ctr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algn="ctr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algn="ctr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algn="ctr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277946941"/>
      </p:ext>
    </p:extLst>
  </p:cSld>
  <p:clrMapOvr>
    <a:masterClrMapping/>
  </p:clrMapOvr>
</p:sldLayout>
</file>

<file path=ppt/slideLayouts/slideLayout8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spTree>
      <p:nvGrpSpPr>
        <p:cNvPr id="1" name="Shape 4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484;p12"/>
          <p:cNvSpPr/>
          <p:nvPr/>
        </p:nvSpPr>
        <p:spPr>
          <a:xfrm rot="1356523" flipH="1">
            <a:off x="9812338" y="-138113"/>
            <a:ext cx="15875" cy="46038"/>
          </a:xfrm>
          <a:custGeom>
            <a:avLst/>
            <a:gdLst/>
            <a:ahLst/>
            <a:cxnLst/>
            <a:rect l="l" t="t" r="r" b="b"/>
            <a:pathLst>
              <a:path w="368" h="1093" extrusionOk="0">
                <a:moveTo>
                  <a:pt x="334" y="0"/>
                </a:moveTo>
                <a:cubicBezTo>
                  <a:pt x="368" y="200"/>
                  <a:pt x="334" y="367"/>
                  <a:pt x="301" y="567"/>
                </a:cubicBezTo>
                <a:cubicBezTo>
                  <a:pt x="268" y="734"/>
                  <a:pt x="168" y="901"/>
                  <a:pt x="34" y="1034"/>
                </a:cubicBezTo>
                <a:cubicBezTo>
                  <a:pt x="1" y="1034"/>
                  <a:pt x="1" y="1067"/>
                  <a:pt x="34" y="1067"/>
                </a:cubicBezTo>
                <a:cubicBezTo>
                  <a:pt x="34" y="1084"/>
                  <a:pt x="34" y="1092"/>
                  <a:pt x="38" y="1092"/>
                </a:cubicBezTo>
                <a:cubicBezTo>
                  <a:pt x="43" y="1092"/>
                  <a:pt x="51" y="1084"/>
                  <a:pt x="68" y="1067"/>
                </a:cubicBezTo>
                <a:cubicBezTo>
                  <a:pt x="201" y="934"/>
                  <a:pt x="301" y="767"/>
                  <a:pt x="334" y="567"/>
                </a:cubicBezTo>
                <a:cubicBezTo>
                  <a:pt x="368" y="367"/>
                  <a:pt x="368" y="200"/>
                  <a:pt x="334" y="0"/>
                </a:cubicBezTo>
                <a:close/>
              </a:path>
            </a:pathLst>
          </a:custGeom>
          <a:solidFill>
            <a:srgbClr val="116752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" name="Google Shape;485;p12"/>
          <p:cNvSpPr/>
          <p:nvPr/>
        </p:nvSpPr>
        <p:spPr>
          <a:xfrm>
            <a:off x="8993188" y="6938963"/>
            <a:ext cx="652462" cy="71437"/>
          </a:xfrm>
          <a:custGeom>
            <a:avLst/>
            <a:gdLst/>
            <a:ahLst/>
            <a:cxnLst/>
            <a:rect l="l" t="t" r="r" b="b"/>
            <a:pathLst>
              <a:path w="16446" h="2069" extrusionOk="0">
                <a:moveTo>
                  <a:pt x="0" y="0"/>
                </a:moveTo>
                <a:lnTo>
                  <a:pt x="0" y="2069"/>
                </a:lnTo>
                <a:lnTo>
                  <a:pt x="16445" y="2069"/>
                </a:lnTo>
                <a:lnTo>
                  <a:pt x="16445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88663530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 ">
  <p:cSld name="Table of contents 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4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Google Shape;488;p13"/>
          <p:cNvSpPr/>
          <p:nvPr/>
        </p:nvSpPr>
        <p:spPr>
          <a:xfrm rot="1356523" flipH="1">
            <a:off x="9812338" y="-138113"/>
            <a:ext cx="15875" cy="46038"/>
          </a:xfrm>
          <a:custGeom>
            <a:avLst/>
            <a:gdLst/>
            <a:ahLst/>
            <a:cxnLst/>
            <a:rect l="l" t="t" r="r" b="b"/>
            <a:pathLst>
              <a:path w="368" h="1093" extrusionOk="0">
                <a:moveTo>
                  <a:pt x="334" y="0"/>
                </a:moveTo>
                <a:cubicBezTo>
                  <a:pt x="368" y="200"/>
                  <a:pt x="334" y="367"/>
                  <a:pt x="301" y="567"/>
                </a:cubicBezTo>
                <a:cubicBezTo>
                  <a:pt x="268" y="734"/>
                  <a:pt x="168" y="901"/>
                  <a:pt x="34" y="1034"/>
                </a:cubicBezTo>
                <a:cubicBezTo>
                  <a:pt x="1" y="1034"/>
                  <a:pt x="1" y="1067"/>
                  <a:pt x="34" y="1067"/>
                </a:cubicBezTo>
                <a:cubicBezTo>
                  <a:pt x="34" y="1084"/>
                  <a:pt x="34" y="1092"/>
                  <a:pt x="38" y="1092"/>
                </a:cubicBezTo>
                <a:cubicBezTo>
                  <a:pt x="43" y="1092"/>
                  <a:pt x="51" y="1084"/>
                  <a:pt x="68" y="1067"/>
                </a:cubicBezTo>
                <a:cubicBezTo>
                  <a:pt x="201" y="934"/>
                  <a:pt x="301" y="767"/>
                  <a:pt x="334" y="567"/>
                </a:cubicBezTo>
                <a:cubicBezTo>
                  <a:pt x="368" y="367"/>
                  <a:pt x="368" y="200"/>
                  <a:pt x="334" y="0"/>
                </a:cubicBezTo>
                <a:close/>
              </a:path>
            </a:pathLst>
          </a:custGeom>
          <a:solidFill>
            <a:srgbClr val="116752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22" name="Google Shape;507;p13"/>
          <p:cNvGrpSpPr>
            <a:grpSpLocks/>
          </p:cNvGrpSpPr>
          <p:nvPr/>
        </p:nvGrpSpPr>
        <p:grpSpPr bwMode="auto">
          <a:xfrm>
            <a:off x="-363538" y="1550988"/>
            <a:ext cx="1368426" cy="1081087"/>
            <a:chOff x="855987" y="2204128"/>
            <a:chExt cx="1217483" cy="962421"/>
          </a:xfrm>
        </p:grpSpPr>
        <p:grpSp>
          <p:nvGrpSpPr>
            <p:cNvPr id="23" name="Google Shape;508;p13"/>
            <p:cNvGrpSpPr>
              <a:grpSpLocks/>
            </p:cNvGrpSpPr>
            <p:nvPr/>
          </p:nvGrpSpPr>
          <p:grpSpPr bwMode="auto">
            <a:xfrm>
              <a:off x="855987" y="2204128"/>
              <a:ext cx="1146639" cy="962421"/>
              <a:chOff x="958238" y="2157575"/>
              <a:chExt cx="1115191" cy="936025"/>
            </a:xfrm>
          </p:grpSpPr>
          <p:sp>
            <p:nvSpPr>
              <p:cNvPr id="25" name="Google Shape;509;p13"/>
              <p:cNvSpPr/>
              <p:nvPr/>
            </p:nvSpPr>
            <p:spPr>
              <a:xfrm>
                <a:off x="1253574" y="2157575"/>
                <a:ext cx="493143" cy="49206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" name="Google Shape;510;p13"/>
              <p:cNvSpPr/>
              <p:nvPr/>
            </p:nvSpPr>
            <p:spPr>
              <a:xfrm>
                <a:off x="1441766" y="2325262"/>
                <a:ext cx="491769" cy="49206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" name="Google Shape;511;p13"/>
              <p:cNvSpPr/>
              <p:nvPr/>
            </p:nvSpPr>
            <p:spPr>
              <a:xfrm>
                <a:off x="998074" y="2334883"/>
                <a:ext cx="491769" cy="49206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" name="Google Shape;512;p13"/>
              <p:cNvSpPr/>
              <p:nvPr/>
            </p:nvSpPr>
            <p:spPr>
              <a:xfrm>
                <a:off x="958238" y="2552052"/>
                <a:ext cx="493143" cy="49206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" name="Google Shape;513;p13"/>
              <p:cNvSpPr/>
              <p:nvPr/>
            </p:nvSpPr>
            <p:spPr>
              <a:xfrm>
                <a:off x="1165660" y="2601534"/>
                <a:ext cx="491769" cy="49206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" name="Google Shape;514;p13"/>
              <p:cNvSpPr/>
              <p:nvPr/>
            </p:nvSpPr>
            <p:spPr>
              <a:xfrm>
                <a:off x="1451381" y="2561674"/>
                <a:ext cx="622266" cy="49206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4" name="Google Shape;515;p13"/>
            <p:cNvSpPr/>
            <p:nvPr/>
          </p:nvSpPr>
          <p:spPr>
            <a:xfrm>
              <a:off x="926607" y="2206954"/>
              <a:ext cx="1146863" cy="869147"/>
            </a:xfrm>
            <a:custGeom>
              <a:avLst/>
              <a:gdLst/>
              <a:ahLst/>
              <a:cxnLst/>
              <a:rect l="l" t="t" r="r" b="b"/>
              <a:pathLst>
                <a:path w="6074" h="4608" extrusionOk="0">
                  <a:moveTo>
                    <a:pt x="1749" y="936"/>
                  </a:moveTo>
                  <a:cubicBezTo>
                    <a:pt x="1968" y="985"/>
                    <a:pt x="2187" y="1131"/>
                    <a:pt x="2284" y="1325"/>
                  </a:cubicBezTo>
                  <a:cubicBezTo>
                    <a:pt x="2284" y="1398"/>
                    <a:pt x="2260" y="1446"/>
                    <a:pt x="2211" y="1471"/>
                  </a:cubicBezTo>
                  <a:cubicBezTo>
                    <a:pt x="2162" y="1519"/>
                    <a:pt x="2114" y="1519"/>
                    <a:pt x="2065" y="1544"/>
                  </a:cubicBezTo>
                  <a:cubicBezTo>
                    <a:pt x="1871" y="1544"/>
                    <a:pt x="1725" y="1276"/>
                    <a:pt x="1677" y="1155"/>
                  </a:cubicBezTo>
                  <a:lnTo>
                    <a:pt x="1677" y="1131"/>
                  </a:lnTo>
                  <a:cubicBezTo>
                    <a:pt x="1701" y="1058"/>
                    <a:pt x="1725" y="1009"/>
                    <a:pt x="1749" y="936"/>
                  </a:cubicBezTo>
                  <a:close/>
                  <a:moveTo>
                    <a:pt x="3936" y="1301"/>
                  </a:moveTo>
                  <a:lnTo>
                    <a:pt x="3936" y="1301"/>
                  </a:lnTo>
                  <a:cubicBezTo>
                    <a:pt x="3960" y="1446"/>
                    <a:pt x="3936" y="1616"/>
                    <a:pt x="3839" y="1762"/>
                  </a:cubicBezTo>
                  <a:cubicBezTo>
                    <a:pt x="3790" y="1714"/>
                    <a:pt x="3814" y="1495"/>
                    <a:pt x="3936" y="1301"/>
                  </a:cubicBezTo>
                  <a:close/>
                  <a:moveTo>
                    <a:pt x="750" y="2166"/>
                  </a:moveTo>
                  <a:cubicBezTo>
                    <a:pt x="776" y="2166"/>
                    <a:pt x="802" y="2169"/>
                    <a:pt x="826" y="2175"/>
                  </a:cubicBezTo>
                  <a:cubicBezTo>
                    <a:pt x="1142" y="2199"/>
                    <a:pt x="1264" y="2394"/>
                    <a:pt x="1264" y="2564"/>
                  </a:cubicBezTo>
                  <a:cubicBezTo>
                    <a:pt x="1264" y="2661"/>
                    <a:pt x="1166" y="2758"/>
                    <a:pt x="1045" y="2782"/>
                  </a:cubicBezTo>
                  <a:cubicBezTo>
                    <a:pt x="996" y="2758"/>
                    <a:pt x="924" y="2758"/>
                    <a:pt x="875" y="2734"/>
                  </a:cubicBezTo>
                  <a:cubicBezTo>
                    <a:pt x="705" y="2612"/>
                    <a:pt x="583" y="2442"/>
                    <a:pt x="535" y="2248"/>
                  </a:cubicBezTo>
                  <a:cubicBezTo>
                    <a:pt x="590" y="2193"/>
                    <a:pt x="672" y="2166"/>
                    <a:pt x="750" y="2166"/>
                  </a:cubicBezTo>
                  <a:close/>
                  <a:moveTo>
                    <a:pt x="5199" y="2588"/>
                  </a:moveTo>
                  <a:cubicBezTo>
                    <a:pt x="5078" y="2855"/>
                    <a:pt x="4883" y="3025"/>
                    <a:pt x="4762" y="3025"/>
                  </a:cubicBezTo>
                  <a:cubicBezTo>
                    <a:pt x="4713" y="3025"/>
                    <a:pt x="4665" y="3001"/>
                    <a:pt x="4640" y="2977"/>
                  </a:cubicBezTo>
                  <a:cubicBezTo>
                    <a:pt x="4567" y="2855"/>
                    <a:pt x="4592" y="2807"/>
                    <a:pt x="4592" y="2782"/>
                  </a:cubicBezTo>
                  <a:cubicBezTo>
                    <a:pt x="4640" y="2685"/>
                    <a:pt x="4883" y="2588"/>
                    <a:pt x="5150" y="2588"/>
                  </a:cubicBezTo>
                  <a:close/>
                  <a:moveTo>
                    <a:pt x="3596" y="3293"/>
                  </a:moveTo>
                  <a:cubicBezTo>
                    <a:pt x="3596" y="3293"/>
                    <a:pt x="3620" y="3317"/>
                    <a:pt x="3620" y="3317"/>
                  </a:cubicBezTo>
                  <a:cubicBezTo>
                    <a:pt x="3669" y="3390"/>
                    <a:pt x="3644" y="3608"/>
                    <a:pt x="3426" y="3851"/>
                  </a:cubicBezTo>
                  <a:cubicBezTo>
                    <a:pt x="3353" y="3754"/>
                    <a:pt x="3328" y="3633"/>
                    <a:pt x="3377" y="3511"/>
                  </a:cubicBezTo>
                  <a:cubicBezTo>
                    <a:pt x="3401" y="3414"/>
                    <a:pt x="3474" y="3341"/>
                    <a:pt x="3596" y="3317"/>
                  </a:cubicBezTo>
                  <a:lnTo>
                    <a:pt x="3596" y="3293"/>
                  </a:lnTo>
                  <a:close/>
                  <a:moveTo>
                    <a:pt x="1822" y="3366"/>
                  </a:moveTo>
                  <a:cubicBezTo>
                    <a:pt x="1847" y="3366"/>
                    <a:pt x="1944" y="3366"/>
                    <a:pt x="1968" y="3487"/>
                  </a:cubicBezTo>
                  <a:cubicBezTo>
                    <a:pt x="1944" y="3754"/>
                    <a:pt x="1798" y="3997"/>
                    <a:pt x="1555" y="4094"/>
                  </a:cubicBezTo>
                  <a:cubicBezTo>
                    <a:pt x="1482" y="3924"/>
                    <a:pt x="1507" y="3706"/>
                    <a:pt x="1604" y="3511"/>
                  </a:cubicBezTo>
                  <a:cubicBezTo>
                    <a:pt x="1652" y="3438"/>
                    <a:pt x="1725" y="3366"/>
                    <a:pt x="1822" y="3366"/>
                  </a:cubicBezTo>
                  <a:close/>
                  <a:moveTo>
                    <a:pt x="2745" y="159"/>
                  </a:moveTo>
                  <a:cubicBezTo>
                    <a:pt x="2867" y="159"/>
                    <a:pt x="3013" y="183"/>
                    <a:pt x="3158" y="256"/>
                  </a:cubicBezTo>
                  <a:cubicBezTo>
                    <a:pt x="3523" y="378"/>
                    <a:pt x="3814" y="693"/>
                    <a:pt x="3911" y="1058"/>
                  </a:cubicBezTo>
                  <a:cubicBezTo>
                    <a:pt x="3693" y="1325"/>
                    <a:pt x="3596" y="1714"/>
                    <a:pt x="3766" y="1859"/>
                  </a:cubicBezTo>
                  <a:cubicBezTo>
                    <a:pt x="3790" y="1908"/>
                    <a:pt x="3839" y="1932"/>
                    <a:pt x="3863" y="1932"/>
                  </a:cubicBezTo>
                  <a:cubicBezTo>
                    <a:pt x="3936" y="1932"/>
                    <a:pt x="3984" y="1884"/>
                    <a:pt x="4009" y="1835"/>
                  </a:cubicBezTo>
                  <a:cubicBezTo>
                    <a:pt x="4130" y="1616"/>
                    <a:pt x="4154" y="1349"/>
                    <a:pt x="4082" y="1106"/>
                  </a:cubicBezTo>
                  <a:cubicBezTo>
                    <a:pt x="4203" y="961"/>
                    <a:pt x="4397" y="863"/>
                    <a:pt x="4592" y="863"/>
                  </a:cubicBezTo>
                  <a:cubicBezTo>
                    <a:pt x="4762" y="863"/>
                    <a:pt x="4932" y="936"/>
                    <a:pt x="5053" y="1033"/>
                  </a:cubicBezTo>
                  <a:cubicBezTo>
                    <a:pt x="5466" y="1325"/>
                    <a:pt x="5466" y="1932"/>
                    <a:pt x="5272" y="2418"/>
                  </a:cubicBezTo>
                  <a:lnTo>
                    <a:pt x="5150" y="2418"/>
                  </a:lnTo>
                  <a:cubicBezTo>
                    <a:pt x="4907" y="2418"/>
                    <a:pt x="4567" y="2491"/>
                    <a:pt x="4470" y="2710"/>
                  </a:cubicBezTo>
                  <a:cubicBezTo>
                    <a:pt x="4397" y="2928"/>
                    <a:pt x="4543" y="3171"/>
                    <a:pt x="4762" y="3195"/>
                  </a:cubicBezTo>
                  <a:cubicBezTo>
                    <a:pt x="5029" y="3195"/>
                    <a:pt x="5248" y="2904"/>
                    <a:pt x="5369" y="2612"/>
                  </a:cubicBezTo>
                  <a:cubicBezTo>
                    <a:pt x="5612" y="2637"/>
                    <a:pt x="5806" y="2807"/>
                    <a:pt x="5879" y="3025"/>
                  </a:cubicBezTo>
                  <a:cubicBezTo>
                    <a:pt x="5903" y="3220"/>
                    <a:pt x="5831" y="3414"/>
                    <a:pt x="5685" y="3560"/>
                  </a:cubicBezTo>
                  <a:cubicBezTo>
                    <a:pt x="5320" y="3949"/>
                    <a:pt x="4810" y="4191"/>
                    <a:pt x="4252" y="4191"/>
                  </a:cubicBezTo>
                  <a:cubicBezTo>
                    <a:pt x="4082" y="4191"/>
                    <a:pt x="3887" y="4167"/>
                    <a:pt x="3741" y="4070"/>
                  </a:cubicBezTo>
                  <a:cubicBezTo>
                    <a:pt x="3669" y="4046"/>
                    <a:pt x="3620" y="4021"/>
                    <a:pt x="3571" y="3973"/>
                  </a:cubicBezTo>
                  <a:cubicBezTo>
                    <a:pt x="3814" y="3681"/>
                    <a:pt x="3887" y="3366"/>
                    <a:pt x="3766" y="3220"/>
                  </a:cubicBezTo>
                  <a:cubicBezTo>
                    <a:pt x="3717" y="3171"/>
                    <a:pt x="3669" y="3147"/>
                    <a:pt x="3596" y="3147"/>
                  </a:cubicBezTo>
                  <a:cubicBezTo>
                    <a:pt x="3426" y="3171"/>
                    <a:pt x="3280" y="3268"/>
                    <a:pt x="3231" y="3438"/>
                  </a:cubicBezTo>
                  <a:cubicBezTo>
                    <a:pt x="3158" y="3633"/>
                    <a:pt x="3207" y="3851"/>
                    <a:pt x="3328" y="3973"/>
                  </a:cubicBezTo>
                  <a:cubicBezTo>
                    <a:pt x="3037" y="4264"/>
                    <a:pt x="2648" y="4434"/>
                    <a:pt x="2260" y="4434"/>
                  </a:cubicBezTo>
                  <a:cubicBezTo>
                    <a:pt x="2215" y="4444"/>
                    <a:pt x="2169" y="4449"/>
                    <a:pt x="2124" y="4449"/>
                  </a:cubicBezTo>
                  <a:cubicBezTo>
                    <a:pt x="1946" y="4449"/>
                    <a:pt x="1768" y="4375"/>
                    <a:pt x="1652" y="4240"/>
                  </a:cubicBezTo>
                  <a:cubicBezTo>
                    <a:pt x="1944" y="4094"/>
                    <a:pt x="2138" y="3778"/>
                    <a:pt x="2138" y="3463"/>
                  </a:cubicBezTo>
                  <a:cubicBezTo>
                    <a:pt x="2116" y="3307"/>
                    <a:pt x="2013" y="3192"/>
                    <a:pt x="1865" y="3192"/>
                  </a:cubicBezTo>
                  <a:cubicBezTo>
                    <a:pt x="1851" y="3192"/>
                    <a:pt x="1837" y="3193"/>
                    <a:pt x="1822" y="3195"/>
                  </a:cubicBezTo>
                  <a:cubicBezTo>
                    <a:pt x="1677" y="3195"/>
                    <a:pt x="1531" y="3293"/>
                    <a:pt x="1458" y="3438"/>
                  </a:cubicBezTo>
                  <a:cubicBezTo>
                    <a:pt x="1337" y="3657"/>
                    <a:pt x="1312" y="3924"/>
                    <a:pt x="1409" y="4143"/>
                  </a:cubicBezTo>
                  <a:cubicBezTo>
                    <a:pt x="1361" y="4149"/>
                    <a:pt x="1314" y="4152"/>
                    <a:pt x="1268" y="4152"/>
                  </a:cubicBezTo>
                  <a:cubicBezTo>
                    <a:pt x="1130" y="4152"/>
                    <a:pt x="1002" y="4125"/>
                    <a:pt x="875" y="4070"/>
                  </a:cubicBezTo>
                  <a:cubicBezTo>
                    <a:pt x="535" y="3924"/>
                    <a:pt x="316" y="3633"/>
                    <a:pt x="268" y="3268"/>
                  </a:cubicBezTo>
                  <a:cubicBezTo>
                    <a:pt x="195" y="2977"/>
                    <a:pt x="243" y="2637"/>
                    <a:pt x="413" y="2370"/>
                  </a:cubicBezTo>
                  <a:cubicBezTo>
                    <a:pt x="486" y="2564"/>
                    <a:pt x="632" y="2734"/>
                    <a:pt x="802" y="2855"/>
                  </a:cubicBezTo>
                  <a:cubicBezTo>
                    <a:pt x="899" y="2880"/>
                    <a:pt x="972" y="2904"/>
                    <a:pt x="1069" y="2904"/>
                  </a:cubicBezTo>
                  <a:cubicBezTo>
                    <a:pt x="1264" y="2904"/>
                    <a:pt x="1434" y="2758"/>
                    <a:pt x="1434" y="2540"/>
                  </a:cubicBezTo>
                  <a:cubicBezTo>
                    <a:pt x="1434" y="2224"/>
                    <a:pt x="1166" y="1981"/>
                    <a:pt x="851" y="1981"/>
                  </a:cubicBezTo>
                  <a:cubicBezTo>
                    <a:pt x="828" y="1976"/>
                    <a:pt x="806" y="1974"/>
                    <a:pt x="784" y="1974"/>
                  </a:cubicBezTo>
                  <a:cubicBezTo>
                    <a:pt x="685" y="1974"/>
                    <a:pt x="590" y="2014"/>
                    <a:pt x="511" y="2054"/>
                  </a:cubicBezTo>
                  <a:cubicBezTo>
                    <a:pt x="438" y="1568"/>
                    <a:pt x="608" y="1058"/>
                    <a:pt x="1069" y="936"/>
                  </a:cubicBezTo>
                  <a:cubicBezTo>
                    <a:pt x="1194" y="901"/>
                    <a:pt x="1331" y="878"/>
                    <a:pt x="1463" y="878"/>
                  </a:cubicBezTo>
                  <a:cubicBezTo>
                    <a:pt x="1511" y="878"/>
                    <a:pt x="1558" y="881"/>
                    <a:pt x="1604" y="888"/>
                  </a:cubicBezTo>
                  <a:cubicBezTo>
                    <a:pt x="1555" y="1009"/>
                    <a:pt x="1507" y="1106"/>
                    <a:pt x="1507" y="1106"/>
                  </a:cubicBezTo>
                  <a:cubicBezTo>
                    <a:pt x="1507" y="1131"/>
                    <a:pt x="1507" y="1131"/>
                    <a:pt x="1507" y="1155"/>
                  </a:cubicBezTo>
                  <a:cubicBezTo>
                    <a:pt x="1531" y="1179"/>
                    <a:pt x="1725" y="1665"/>
                    <a:pt x="2065" y="1665"/>
                  </a:cubicBezTo>
                  <a:cubicBezTo>
                    <a:pt x="2162" y="1665"/>
                    <a:pt x="2235" y="1641"/>
                    <a:pt x="2308" y="1592"/>
                  </a:cubicBezTo>
                  <a:cubicBezTo>
                    <a:pt x="2405" y="1544"/>
                    <a:pt x="2478" y="1422"/>
                    <a:pt x="2454" y="1301"/>
                  </a:cubicBezTo>
                  <a:cubicBezTo>
                    <a:pt x="2357" y="1033"/>
                    <a:pt x="2114" y="839"/>
                    <a:pt x="1847" y="791"/>
                  </a:cubicBezTo>
                  <a:cubicBezTo>
                    <a:pt x="1992" y="426"/>
                    <a:pt x="2332" y="183"/>
                    <a:pt x="2745" y="159"/>
                  </a:cubicBezTo>
                  <a:close/>
                  <a:moveTo>
                    <a:pt x="2728" y="1"/>
                  </a:moveTo>
                  <a:cubicBezTo>
                    <a:pt x="2260" y="1"/>
                    <a:pt x="1815" y="296"/>
                    <a:pt x="1652" y="766"/>
                  </a:cubicBezTo>
                  <a:cubicBezTo>
                    <a:pt x="1569" y="748"/>
                    <a:pt x="1485" y="740"/>
                    <a:pt x="1403" y="740"/>
                  </a:cubicBezTo>
                  <a:cubicBezTo>
                    <a:pt x="1270" y="740"/>
                    <a:pt x="1141" y="760"/>
                    <a:pt x="1021" y="791"/>
                  </a:cubicBezTo>
                  <a:cubicBezTo>
                    <a:pt x="438" y="936"/>
                    <a:pt x="219" y="1616"/>
                    <a:pt x="341" y="2199"/>
                  </a:cubicBezTo>
                  <a:cubicBezTo>
                    <a:pt x="98" y="2515"/>
                    <a:pt x="0" y="2928"/>
                    <a:pt x="73" y="3317"/>
                  </a:cubicBezTo>
                  <a:cubicBezTo>
                    <a:pt x="146" y="3730"/>
                    <a:pt x="413" y="4070"/>
                    <a:pt x="802" y="4240"/>
                  </a:cubicBezTo>
                  <a:cubicBezTo>
                    <a:pt x="960" y="4293"/>
                    <a:pt x="1130" y="4332"/>
                    <a:pt x="1294" y="4332"/>
                  </a:cubicBezTo>
                  <a:cubicBezTo>
                    <a:pt x="1358" y="4332"/>
                    <a:pt x="1421" y="4326"/>
                    <a:pt x="1482" y="4313"/>
                  </a:cubicBezTo>
                  <a:cubicBezTo>
                    <a:pt x="1638" y="4491"/>
                    <a:pt x="1875" y="4607"/>
                    <a:pt x="2119" y="4607"/>
                  </a:cubicBezTo>
                  <a:cubicBezTo>
                    <a:pt x="2141" y="4607"/>
                    <a:pt x="2164" y="4606"/>
                    <a:pt x="2187" y="4604"/>
                  </a:cubicBezTo>
                  <a:lnTo>
                    <a:pt x="2260" y="4604"/>
                  </a:lnTo>
                  <a:cubicBezTo>
                    <a:pt x="2721" y="4580"/>
                    <a:pt x="3134" y="4410"/>
                    <a:pt x="3450" y="4094"/>
                  </a:cubicBezTo>
                  <a:cubicBezTo>
                    <a:pt x="3523" y="4143"/>
                    <a:pt x="3596" y="4191"/>
                    <a:pt x="3669" y="4240"/>
                  </a:cubicBezTo>
                  <a:cubicBezTo>
                    <a:pt x="3839" y="4313"/>
                    <a:pt x="4057" y="4361"/>
                    <a:pt x="4276" y="4361"/>
                  </a:cubicBezTo>
                  <a:cubicBezTo>
                    <a:pt x="4859" y="4361"/>
                    <a:pt x="5418" y="4094"/>
                    <a:pt x="5831" y="3681"/>
                  </a:cubicBezTo>
                  <a:cubicBezTo>
                    <a:pt x="6001" y="3487"/>
                    <a:pt x="6073" y="3244"/>
                    <a:pt x="6049" y="3001"/>
                  </a:cubicBezTo>
                  <a:cubicBezTo>
                    <a:pt x="5976" y="2710"/>
                    <a:pt x="5733" y="2491"/>
                    <a:pt x="5442" y="2467"/>
                  </a:cubicBezTo>
                  <a:cubicBezTo>
                    <a:pt x="5636" y="1908"/>
                    <a:pt x="5612" y="1252"/>
                    <a:pt x="5126" y="912"/>
                  </a:cubicBezTo>
                  <a:cubicBezTo>
                    <a:pt x="4972" y="781"/>
                    <a:pt x="4776" y="715"/>
                    <a:pt x="4580" y="715"/>
                  </a:cubicBezTo>
                  <a:cubicBezTo>
                    <a:pt x="4376" y="715"/>
                    <a:pt x="4170" y="787"/>
                    <a:pt x="4009" y="936"/>
                  </a:cubicBezTo>
                  <a:cubicBezTo>
                    <a:pt x="3887" y="548"/>
                    <a:pt x="3571" y="256"/>
                    <a:pt x="3207" y="110"/>
                  </a:cubicBezTo>
                  <a:cubicBezTo>
                    <a:pt x="3052" y="36"/>
                    <a:pt x="2889" y="1"/>
                    <a:pt x="2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1" name="Google Shape;516;p13"/>
          <p:cNvGrpSpPr>
            <a:grpSpLocks/>
          </p:cNvGrpSpPr>
          <p:nvPr/>
        </p:nvGrpSpPr>
        <p:grpSpPr bwMode="auto">
          <a:xfrm>
            <a:off x="9609138" y="204788"/>
            <a:ext cx="2201862" cy="960437"/>
            <a:chOff x="3965010" y="571479"/>
            <a:chExt cx="1651683" cy="719972"/>
          </a:xfrm>
        </p:grpSpPr>
        <p:grpSp>
          <p:nvGrpSpPr>
            <p:cNvPr id="32" name="Google Shape;517;p13"/>
            <p:cNvGrpSpPr>
              <a:grpSpLocks/>
            </p:cNvGrpSpPr>
            <p:nvPr/>
          </p:nvGrpSpPr>
          <p:grpSpPr bwMode="auto">
            <a:xfrm>
              <a:off x="3965010" y="571479"/>
              <a:ext cx="1446820" cy="719972"/>
              <a:chOff x="3953250" y="571500"/>
              <a:chExt cx="1383325" cy="766825"/>
            </a:xfrm>
          </p:grpSpPr>
          <p:grpSp>
            <p:nvGrpSpPr>
              <p:cNvPr id="34" name="Google Shape;518;p13"/>
              <p:cNvGrpSpPr>
                <a:grpSpLocks/>
              </p:cNvGrpSpPr>
              <p:nvPr/>
            </p:nvGrpSpPr>
            <p:grpSpPr bwMode="auto">
              <a:xfrm>
                <a:off x="3953250" y="571500"/>
                <a:ext cx="1383166" cy="669650"/>
                <a:chOff x="897088" y="2374675"/>
                <a:chExt cx="1383166" cy="669650"/>
              </a:xfrm>
            </p:grpSpPr>
            <p:sp>
              <p:nvSpPr>
                <p:cNvPr id="36" name="Google Shape;519;p13"/>
                <p:cNvSpPr/>
                <p:nvPr/>
              </p:nvSpPr>
              <p:spPr>
                <a:xfrm>
                  <a:off x="1136188" y="2416501"/>
                  <a:ext cx="621660" cy="622333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7" name="Google Shape;520;p13"/>
                <p:cNvSpPr/>
                <p:nvPr/>
              </p:nvSpPr>
              <p:spPr>
                <a:xfrm>
                  <a:off x="1478897" y="2374675"/>
                  <a:ext cx="493002" cy="491782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8" name="Google Shape;521;p13"/>
                <p:cNvSpPr/>
                <p:nvPr/>
              </p:nvSpPr>
              <p:spPr>
                <a:xfrm>
                  <a:off x="897088" y="2689010"/>
                  <a:ext cx="493001" cy="35489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9" name="Google Shape;522;p13"/>
                <p:cNvSpPr/>
                <p:nvPr/>
              </p:nvSpPr>
              <p:spPr>
                <a:xfrm>
                  <a:off x="1657653" y="2552122"/>
                  <a:ext cx="622798" cy="491782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35" name="Google Shape;523;p13"/>
              <p:cNvSpPr/>
              <p:nvPr/>
            </p:nvSpPr>
            <p:spPr>
              <a:xfrm>
                <a:off x="3972605" y="907382"/>
                <a:ext cx="1364008" cy="430943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3" name="Google Shape;524;p13"/>
            <p:cNvSpPr/>
            <p:nvPr/>
          </p:nvSpPr>
          <p:spPr>
            <a:xfrm>
              <a:off x="4006689" y="571479"/>
              <a:ext cx="1610004" cy="660470"/>
            </a:xfrm>
            <a:custGeom>
              <a:avLst/>
              <a:gdLst/>
              <a:ahLst/>
              <a:cxnLst/>
              <a:rect l="l" t="t" r="r" b="b"/>
              <a:pathLst>
                <a:path w="3864" h="1872" extrusionOk="0">
                  <a:moveTo>
                    <a:pt x="1847" y="365"/>
                  </a:moveTo>
                  <a:cubicBezTo>
                    <a:pt x="1920" y="487"/>
                    <a:pt x="1920" y="633"/>
                    <a:pt x="1871" y="754"/>
                  </a:cubicBezTo>
                  <a:lnTo>
                    <a:pt x="1847" y="754"/>
                  </a:lnTo>
                  <a:cubicBezTo>
                    <a:pt x="1847" y="754"/>
                    <a:pt x="1823" y="754"/>
                    <a:pt x="1798" y="705"/>
                  </a:cubicBezTo>
                  <a:cubicBezTo>
                    <a:pt x="1774" y="608"/>
                    <a:pt x="1774" y="487"/>
                    <a:pt x="1847" y="390"/>
                  </a:cubicBezTo>
                  <a:lnTo>
                    <a:pt x="1847" y="365"/>
                  </a:lnTo>
                  <a:close/>
                  <a:moveTo>
                    <a:pt x="2891" y="584"/>
                  </a:moveTo>
                  <a:lnTo>
                    <a:pt x="2891" y="608"/>
                  </a:lnTo>
                  <a:cubicBezTo>
                    <a:pt x="2940" y="754"/>
                    <a:pt x="2940" y="900"/>
                    <a:pt x="2867" y="948"/>
                  </a:cubicBezTo>
                  <a:cubicBezTo>
                    <a:pt x="2831" y="960"/>
                    <a:pt x="2806" y="967"/>
                    <a:pt x="2791" y="967"/>
                  </a:cubicBezTo>
                  <a:cubicBezTo>
                    <a:pt x="2776" y="967"/>
                    <a:pt x="2770" y="960"/>
                    <a:pt x="2770" y="948"/>
                  </a:cubicBezTo>
                  <a:cubicBezTo>
                    <a:pt x="2770" y="803"/>
                    <a:pt x="2794" y="681"/>
                    <a:pt x="2891" y="584"/>
                  </a:cubicBezTo>
                  <a:close/>
                  <a:moveTo>
                    <a:pt x="754" y="1021"/>
                  </a:moveTo>
                  <a:cubicBezTo>
                    <a:pt x="851" y="1021"/>
                    <a:pt x="924" y="1070"/>
                    <a:pt x="972" y="1143"/>
                  </a:cubicBezTo>
                  <a:cubicBezTo>
                    <a:pt x="997" y="1216"/>
                    <a:pt x="972" y="1288"/>
                    <a:pt x="899" y="1337"/>
                  </a:cubicBezTo>
                  <a:cubicBezTo>
                    <a:pt x="887" y="1349"/>
                    <a:pt x="875" y="1355"/>
                    <a:pt x="863" y="1355"/>
                  </a:cubicBezTo>
                  <a:cubicBezTo>
                    <a:pt x="851" y="1355"/>
                    <a:pt x="839" y="1349"/>
                    <a:pt x="827" y="1337"/>
                  </a:cubicBezTo>
                  <a:cubicBezTo>
                    <a:pt x="754" y="1240"/>
                    <a:pt x="754" y="1143"/>
                    <a:pt x="754" y="1045"/>
                  </a:cubicBezTo>
                  <a:lnTo>
                    <a:pt x="754" y="1021"/>
                  </a:lnTo>
                  <a:close/>
                  <a:moveTo>
                    <a:pt x="2357" y="74"/>
                  </a:moveTo>
                  <a:cubicBezTo>
                    <a:pt x="2600" y="122"/>
                    <a:pt x="2794" y="268"/>
                    <a:pt x="2867" y="487"/>
                  </a:cubicBezTo>
                  <a:cubicBezTo>
                    <a:pt x="2746" y="608"/>
                    <a:pt x="2673" y="778"/>
                    <a:pt x="2697" y="973"/>
                  </a:cubicBezTo>
                  <a:cubicBezTo>
                    <a:pt x="2725" y="1015"/>
                    <a:pt x="2745" y="1041"/>
                    <a:pt x="2786" y="1041"/>
                  </a:cubicBezTo>
                  <a:cubicBezTo>
                    <a:pt x="2815" y="1041"/>
                    <a:pt x="2855" y="1027"/>
                    <a:pt x="2916" y="997"/>
                  </a:cubicBezTo>
                  <a:cubicBezTo>
                    <a:pt x="3061" y="924"/>
                    <a:pt x="3037" y="681"/>
                    <a:pt x="2964" y="487"/>
                  </a:cubicBezTo>
                  <a:cubicBezTo>
                    <a:pt x="2989" y="462"/>
                    <a:pt x="3013" y="462"/>
                    <a:pt x="3061" y="462"/>
                  </a:cubicBezTo>
                  <a:cubicBezTo>
                    <a:pt x="3329" y="535"/>
                    <a:pt x="3572" y="730"/>
                    <a:pt x="3693" y="997"/>
                  </a:cubicBezTo>
                  <a:cubicBezTo>
                    <a:pt x="3766" y="1143"/>
                    <a:pt x="3766" y="1337"/>
                    <a:pt x="3644" y="1483"/>
                  </a:cubicBezTo>
                  <a:cubicBezTo>
                    <a:pt x="3474" y="1677"/>
                    <a:pt x="2819" y="1799"/>
                    <a:pt x="1774" y="1799"/>
                  </a:cubicBezTo>
                  <a:cubicBezTo>
                    <a:pt x="1118" y="1799"/>
                    <a:pt x="535" y="1750"/>
                    <a:pt x="535" y="1750"/>
                  </a:cubicBezTo>
                  <a:cubicBezTo>
                    <a:pt x="316" y="1726"/>
                    <a:pt x="195" y="1653"/>
                    <a:pt x="146" y="1507"/>
                  </a:cubicBezTo>
                  <a:cubicBezTo>
                    <a:pt x="98" y="1386"/>
                    <a:pt x="219" y="1216"/>
                    <a:pt x="438" y="1118"/>
                  </a:cubicBezTo>
                  <a:cubicBezTo>
                    <a:pt x="511" y="1070"/>
                    <a:pt x="584" y="1045"/>
                    <a:pt x="681" y="1045"/>
                  </a:cubicBezTo>
                  <a:cubicBezTo>
                    <a:pt x="657" y="1167"/>
                    <a:pt x="705" y="1288"/>
                    <a:pt x="778" y="1410"/>
                  </a:cubicBezTo>
                  <a:cubicBezTo>
                    <a:pt x="808" y="1440"/>
                    <a:pt x="857" y="1461"/>
                    <a:pt x="901" y="1461"/>
                  </a:cubicBezTo>
                  <a:cubicBezTo>
                    <a:pt x="928" y="1461"/>
                    <a:pt x="954" y="1453"/>
                    <a:pt x="972" y="1434"/>
                  </a:cubicBezTo>
                  <a:cubicBezTo>
                    <a:pt x="1070" y="1361"/>
                    <a:pt x="1118" y="1240"/>
                    <a:pt x="1094" y="1118"/>
                  </a:cubicBezTo>
                  <a:cubicBezTo>
                    <a:pt x="1045" y="1021"/>
                    <a:pt x="924" y="924"/>
                    <a:pt x="802" y="924"/>
                  </a:cubicBezTo>
                  <a:cubicBezTo>
                    <a:pt x="851" y="681"/>
                    <a:pt x="1021" y="462"/>
                    <a:pt x="1264" y="365"/>
                  </a:cubicBezTo>
                  <a:cubicBezTo>
                    <a:pt x="1395" y="278"/>
                    <a:pt x="1517" y="234"/>
                    <a:pt x="1621" y="234"/>
                  </a:cubicBezTo>
                  <a:cubicBezTo>
                    <a:pt x="1689" y="234"/>
                    <a:pt x="1750" y="254"/>
                    <a:pt x="1798" y="292"/>
                  </a:cubicBezTo>
                  <a:cubicBezTo>
                    <a:pt x="1701" y="414"/>
                    <a:pt x="1677" y="584"/>
                    <a:pt x="1750" y="730"/>
                  </a:cubicBezTo>
                  <a:cubicBezTo>
                    <a:pt x="1750" y="778"/>
                    <a:pt x="1798" y="827"/>
                    <a:pt x="1871" y="827"/>
                  </a:cubicBezTo>
                  <a:cubicBezTo>
                    <a:pt x="1895" y="827"/>
                    <a:pt x="1920" y="803"/>
                    <a:pt x="1944" y="778"/>
                  </a:cubicBezTo>
                  <a:cubicBezTo>
                    <a:pt x="2041" y="633"/>
                    <a:pt x="2017" y="438"/>
                    <a:pt x="1920" y="292"/>
                  </a:cubicBezTo>
                  <a:cubicBezTo>
                    <a:pt x="1993" y="220"/>
                    <a:pt x="2090" y="147"/>
                    <a:pt x="2187" y="122"/>
                  </a:cubicBezTo>
                  <a:cubicBezTo>
                    <a:pt x="2236" y="98"/>
                    <a:pt x="2308" y="98"/>
                    <a:pt x="2357" y="74"/>
                  </a:cubicBezTo>
                  <a:close/>
                  <a:moveTo>
                    <a:pt x="2333" y="1"/>
                  </a:moveTo>
                  <a:cubicBezTo>
                    <a:pt x="2260" y="1"/>
                    <a:pt x="2211" y="25"/>
                    <a:pt x="2138" y="50"/>
                  </a:cubicBezTo>
                  <a:cubicBezTo>
                    <a:pt x="2017" y="74"/>
                    <a:pt x="1920" y="147"/>
                    <a:pt x="1823" y="244"/>
                  </a:cubicBezTo>
                  <a:cubicBezTo>
                    <a:pt x="1756" y="188"/>
                    <a:pt x="1674" y="158"/>
                    <a:pt x="1579" y="158"/>
                  </a:cubicBezTo>
                  <a:cubicBezTo>
                    <a:pt x="1466" y="158"/>
                    <a:pt x="1336" y="200"/>
                    <a:pt x="1191" y="292"/>
                  </a:cubicBezTo>
                  <a:cubicBezTo>
                    <a:pt x="924" y="414"/>
                    <a:pt x="754" y="657"/>
                    <a:pt x="681" y="948"/>
                  </a:cubicBezTo>
                  <a:cubicBezTo>
                    <a:pt x="584" y="948"/>
                    <a:pt x="487" y="973"/>
                    <a:pt x="414" y="1021"/>
                  </a:cubicBezTo>
                  <a:cubicBezTo>
                    <a:pt x="146" y="1167"/>
                    <a:pt x="1" y="1361"/>
                    <a:pt x="49" y="1531"/>
                  </a:cubicBezTo>
                  <a:cubicBezTo>
                    <a:pt x="74" y="1701"/>
                    <a:pt x="268" y="1823"/>
                    <a:pt x="511" y="1847"/>
                  </a:cubicBezTo>
                  <a:cubicBezTo>
                    <a:pt x="511" y="1847"/>
                    <a:pt x="1118" y="1871"/>
                    <a:pt x="1774" y="1871"/>
                  </a:cubicBezTo>
                  <a:cubicBezTo>
                    <a:pt x="2867" y="1871"/>
                    <a:pt x="3523" y="1774"/>
                    <a:pt x="3717" y="1556"/>
                  </a:cubicBezTo>
                  <a:cubicBezTo>
                    <a:pt x="3839" y="1386"/>
                    <a:pt x="3863" y="1167"/>
                    <a:pt x="3766" y="973"/>
                  </a:cubicBezTo>
                  <a:cubicBezTo>
                    <a:pt x="3620" y="681"/>
                    <a:pt x="3353" y="438"/>
                    <a:pt x="3037" y="365"/>
                  </a:cubicBezTo>
                  <a:cubicBezTo>
                    <a:pt x="2989" y="365"/>
                    <a:pt x="2940" y="390"/>
                    <a:pt x="2916" y="414"/>
                  </a:cubicBezTo>
                  <a:cubicBezTo>
                    <a:pt x="2819" y="171"/>
                    <a:pt x="2600" y="25"/>
                    <a:pt x="23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0" name="Google Shape;525;p13"/>
          <p:cNvGrpSpPr>
            <a:grpSpLocks/>
          </p:cNvGrpSpPr>
          <p:nvPr/>
        </p:nvGrpSpPr>
        <p:grpSpPr bwMode="auto">
          <a:xfrm>
            <a:off x="6999288" y="141288"/>
            <a:ext cx="1941512" cy="650875"/>
            <a:chOff x="-951443" y="1326624"/>
            <a:chExt cx="441888" cy="148633"/>
          </a:xfrm>
        </p:grpSpPr>
        <p:sp>
          <p:nvSpPr>
            <p:cNvPr id="41" name="Google Shape;526;p13"/>
            <p:cNvSpPr/>
            <p:nvPr/>
          </p:nvSpPr>
          <p:spPr>
            <a:xfrm>
              <a:off x="-535208" y="1373026"/>
              <a:ext cx="25653" cy="22839"/>
            </a:xfrm>
            <a:custGeom>
              <a:avLst/>
              <a:gdLst/>
              <a:ahLst/>
              <a:cxnLst/>
              <a:rect l="l" t="t" r="r" b="b"/>
              <a:pathLst>
                <a:path w="657" h="588" extrusionOk="0">
                  <a:moveTo>
                    <a:pt x="76" y="0"/>
                  </a:moveTo>
                  <a:cubicBezTo>
                    <a:pt x="20" y="0"/>
                    <a:pt x="6" y="80"/>
                    <a:pt x="49" y="102"/>
                  </a:cubicBezTo>
                  <a:cubicBezTo>
                    <a:pt x="219" y="174"/>
                    <a:pt x="414" y="247"/>
                    <a:pt x="511" y="296"/>
                  </a:cubicBezTo>
                  <a:lnTo>
                    <a:pt x="1" y="490"/>
                  </a:lnTo>
                  <a:lnTo>
                    <a:pt x="49" y="587"/>
                  </a:lnTo>
                  <a:lnTo>
                    <a:pt x="608" y="344"/>
                  </a:lnTo>
                  <a:cubicBezTo>
                    <a:pt x="632" y="344"/>
                    <a:pt x="657" y="320"/>
                    <a:pt x="657" y="296"/>
                  </a:cubicBezTo>
                  <a:cubicBezTo>
                    <a:pt x="657" y="272"/>
                    <a:pt x="657" y="223"/>
                    <a:pt x="98" y="4"/>
                  </a:cubicBezTo>
                  <a:cubicBezTo>
                    <a:pt x="90" y="2"/>
                    <a:pt x="82" y="0"/>
                    <a:pt x="76" y="0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" name="Google Shape;527;p13"/>
            <p:cNvSpPr/>
            <p:nvPr/>
          </p:nvSpPr>
          <p:spPr>
            <a:xfrm>
              <a:off x="-636376" y="1326624"/>
              <a:ext cx="123208" cy="113831"/>
            </a:xfrm>
            <a:custGeom>
              <a:avLst/>
              <a:gdLst/>
              <a:ahLst/>
              <a:cxnLst/>
              <a:rect l="l" t="t" r="r" b="b"/>
              <a:pathLst>
                <a:path w="3162" h="2918" extrusionOk="0">
                  <a:moveTo>
                    <a:pt x="867" y="1"/>
                  </a:moveTo>
                  <a:cubicBezTo>
                    <a:pt x="678" y="1"/>
                    <a:pt x="1" y="1109"/>
                    <a:pt x="1024" y="1775"/>
                  </a:cubicBezTo>
                  <a:lnTo>
                    <a:pt x="514" y="1873"/>
                  </a:lnTo>
                  <a:cubicBezTo>
                    <a:pt x="514" y="1873"/>
                    <a:pt x="586" y="2917"/>
                    <a:pt x="1582" y="2917"/>
                  </a:cubicBezTo>
                  <a:cubicBezTo>
                    <a:pt x="2554" y="2917"/>
                    <a:pt x="3161" y="1265"/>
                    <a:pt x="2676" y="755"/>
                  </a:cubicBezTo>
                  <a:cubicBezTo>
                    <a:pt x="2577" y="662"/>
                    <a:pt x="2490" y="624"/>
                    <a:pt x="2413" y="624"/>
                  </a:cubicBezTo>
                  <a:cubicBezTo>
                    <a:pt x="2089" y="624"/>
                    <a:pt x="1947" y="1290"/>
                    <a:pt x="1947" y="1290"/>
                  </a:cubicBezTo>
                  <a:cubicBezTo>
                    <a:pt x="1947" y="1290"/>
                    <a:pt x="1048" y="51"/>
                    <a:pt x="878" y="2"/>
                  </a:cubicBezTo>
                  <a:cubicBezTo>
                    <a:pt x="874" y="1"/>
                    <a:pt x="871" y="1"/>
                    <a:pt x="86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" name="Google Shape;528;p13"/>
            <p:cNvSpPr/>
            <p:nvPr/>
          </p:nvSpPr>
          <p:spPr>
            <a:xfrm>
              <a:off x="-605303" y="1345475"/>
              <a:ext cx="36131" cy="47490"/>
            </a:xfrm>
            <a:custGeom>
              <a:avLst/>
              <a:gdLst/>
              <a:ahLst/>
              <a:cxnLst/>
              <a:rect l="l" t="t" r="r" b="b"/>
              <a:pathLst>
                <a:path w="924" h="1216" extrusionOk="0">
                  <a:moveTo>
                    <a:pt x="146" y="1"/>
                  </a:moveTo>
                  <a:cubicBezTo>
                    <a:pt x="121" y="1"/>
                    <a:pt x="121" y="25"/>
                    <a:pt x="97" y="49"/>
                  </a:cubicBezTo>
                  <a:cubicBezTo>
                    <a:pt x="49" y="122"/>
                    <a:pt x="121" y="268"/>
                    <a:pt x="219" y="438"/>
                  </a:cubicBezTo>
                  <a:cubicBezTo>
                    <a:pt x="194" y="414"/>
                    <a:pt x="146" y="390"/>
                    <a:pt x="97" y="390"/>
                  </a:cubicBezTo>
                  <a:cubicBezTo>
                    <a:pt x="73" y="390"/>
                    <a:pt x="49" y="414"/>
                    <a:pt x="49" y="438"/>
                  </a:cubicBezTo>
                  <a:cubicBezTo>
                    <a:pt x="0" y="584"/>
                    <a:pt x="24" y="730"/>
                    <a:pt x="97" y="851"/>
                  </a:cubicBezTo>
                  <a:cubicBezTo>
                    <a:pt x="219" y="1070"/>
                    <a:pt x="437" y="1215"/>
                    <a:pt x="704" y="1215"/>
                  </a:cubicBezTo>
                  <a:cubicBezTo>
                    <a:pt x="729" y="1215"/>
                    <a:pt x="753" y="1215"/>
                    <a:pt x="753" y="1191"/>
                  </a:cubicBezTo>
                  <a:cubicBezTo>
                    <a:pt x="753" y="1143"/>
                    <a:pt x="753" y="1118"/>
                    <a:pt x="704" y="1118"/>
                  </a:cubicBezTo>
                  <a:cubicBezTo>
                    <a:pt x="510" y="1118"/>
                    <a:pt x="316" y="997"/>
                    <a:pt x="219" y="827"/>
                  </a:cubicBezTo>
                  <a:cubicBezTo>
                    <a:pt x="146" y="730"/>
                    <a:pt x="121" y="632"/>
                    <a:pt x="146" y="511"/>
                  </a:cubicBezTo>
                  <a:lnTo>
                    <a:pt x="146" y="511"/>
                  </a:lnTo>
                  <a:cubicBezTo>
                    <a:pt x="267" y="608"/>
                    <a:pt x="389" y="705"/>
                    <a:pt x="486" y="827"/>
                  </a:cubicBezTo>
                  <a:cubicBezTo>
                    <a:pt x="498" y="839"/>
                    <a:pt x="510" y="845"/>
                    <a:pt x="522" y="845"/>
                  </a:cubicBezTo>
                  <a:cubicBezTo>
                    <a:pt x="534" y="845"/>
                    <a:pt x="547" y="839"/>
                    <a:pt x="559" y="827"/>
                  </a:cubicBezTo>
                  <a:cubicBezTo>
                    <a:pt x="559" y="803"/>
                    <a:pt x="559" y="778"/>
                    <a:pt x="559" y="754"/>
                  </a:cubicBezTo>
                  <a:cubicBezTo>
                    <a:pt x="413" y="560"/>
                    <a:pt x="292" y="365"/>
                    <a:pt x="194" y="122"/>
                  </a:cubicBezTo>
                  <a:lnTo>
                    <a:pt x="194" y="122"/>
                  </a:lnTo>
                  <a:cubicBezTo>
                    <a:pt x="437" y="341"/>
                    <a:pt x="632" y="560"/>
                    <a:pt x="826" y="827"/>
                  </a:cubicBezTo>
                  <a:lnTo>
                    <a:pt x="899" y="827"/>
                  </a:lnTo>
                  <a:cubicBezTo>
                    <a:pt x="923" y="803"/>
                    <a:pt x="923" y="754"/>
                    <a:pt x="899" y="754"/>
                  </a:cubicBezTo>
                  <a:cubicBezTo>
                    <a:pt x="680" y="462"/>
                    <a:pt x="292" y="1"/>
                    <a:pt x="146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" name="Google Shape;529;p13"/>
            <p:cNvSpPr/>
            <p:nvPr/>
          </p:nvSpPr>
          <p:spPr>
            <a:xfrm>
              <a:off x="-551106" y="1363963"/>
              <a:ext cx="15898" cy="15588"/>
            </a:xfrm>
            <a:custGeom>
              <a:avLst/>
              <a:gdLst/>
              <a:ahLst/>
              <a:cxnLst/>
              <a:rect l="l" t="t" r="r" b="b"/>
              <a:pathLst>
                <a:path w="414" h="400" extrusionOk="0">
                  <a:moveTo>
                    <a:pt x="75" y="1"/>
                  </a:moveTo>
                  <a:cubicBezTo>
                    <a:pt x="66" y="1"/>
                    <a:pt x="56" y="4"/>
                    <a:pt x="49" y="11"/>
                  </a:cubicBezTo>
                  <a:cubicBezTo>
                    <a:pt x="25" y="11"/>
                    <a:pt x="1" y="35"/>
                    <a:pt x="25" y="59"/>
                  </a:cubicBezTo>
                  <a:cubicBezTo>
                    <a:pt x="74" y="302"/>
                    <a:pt x="122" y="399"/>
                    <a:pt x="195" y="399"/>
                  </a:cubicBezTo>
                  <a:cubicBezTo>
                    <a:pt x="316" y="399"/>
                    <a:pt x="389" y="181"/>
                    <a:pt x="414" y="59"/>
                  </a:cubicBezTo>
                  <a:cubicBezTo>
                    <a:pt x="414" y="35"/>
                    <a:pt x="389" y="11"/>
                    <a:pt x="365" y="11"/>
                  </a:cubicBezTo>
                  <a:cubicBezTo>
                    <a:pt x="358" y="4"/>
                    <a:pt x="351" y="1"/>
                    <a:pt x="344" y="1"/>
                  </a:cubicBezTo>
                  <a:cubicBezTo>
                    <a:pt x="329" y="1"/>
                    <a:pt x="316" y="18"/>
                    <a:pt x="316" y="35"/>
                  </a:cubicBezTo>
                  <a:cubicBezTo>
                    <a:pt x="292" y="132"/>
                    <a:pt x="268" y="229"/>
                    <a:pt x="219" y="302"/>
                  </a:cubicBezTo>
                  <a:cubicBezTo>
                    <a:pt x="219" y="302"/>
                    <a:pt x="171" y="278"/>
                    <a:pt x="122" y="35"/>
                  </a:cubicBezTo>
                  <a:cubicBezTo>
                    <a:pt x="122" y="18"/>
                    <a:pt x="98" y="1"/>
                    <a:pt x="75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" name="Google Shape;530;p13"/>
            <p:cNvSpPr/>
            <p:nvPr/>
          </p:nvSpPr>
          <p:spPr>
            <a:xfrm>
              <a:off x="-584347" y="1423417"/>
              <a:ext cx="19511" cy="7250"/>
            </a:xfrm>
            <a:custGeom>
              <a:avLst/>
              <a:gdLst/>
              <a:ahLst/>
              <a:cxnLst/>
              <a:rect l="l" t="t" r="r" b="b"/>
              <a:pathLst>
                <a:path w="500" h="187" extrusionOk="0">
                  <a:moveTo>
                    <a:pt x="415" y="0"/>
                  </a:moveTo>
                  <a:cubicBezTo>
                    <a:pt x="404" y="0"/>
                    <a:pt x="395" y="5"/>
                    <a:pt x="389" y="16"/>
                  </a:cubicBezTo>
                  <a:cubicBezTo>
                    <a:pt x="316" y="71"/>
                    <a:pt x="243" y="98"/>
                    <a:pt x="160" y="98"/>
                  </a:cubicBezTo>
                  <a:cubicBezTo>
                    <a:pt x="133" y="98"/>
                    <a:pt x="104" y="95"/>
                    <a:pt x="73" y="89"/>
                  </a:cubicBezTo>
                  <a:cubicBezTo>
                    <a:pt x="25" y="89"/>
                    <a:pt x="0" y="186"/>
                    <a:pt x="49" y="186"/>
                  </a:cubicBezTo>
                  <a:lnTo>
                    <a:pt x="146" y="186"/>
                  </a:lnTo>
                  <a:cubicBezTo>
                    <a:pt x="243" y="186"/>
                    <a:pt x="365" y="162"/>
                    <a:pt x="462" y="89"/>
                  </a:cubicBezTo>
                  <a:cubicBezTo>
                    <a:pt x="499" y="52"/>
                    <a:pt x="451" y="0"/>
                    <a:pt x="415" y="0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" name="Google Shape;531;p13"/>
            <p:cNvSpPr/>
            <p:nvPr/>
          </p:nvSpPr>
          <p:spPr>
            <a:xfrm>
              <a:off x="-587238" y="1408191"/>
              <a:ext cx="18066" cy="7613"/>
            </a:xfrm>
            <a:custGeom>
              <a:avLst/>
              <a:gdLst/>
              <a:ahLst/>
              <a:cxnLst/>
              <a:rect l="l" t="t" r="r" b="b"/>
              <a:pathLst>
                <a:path w="463" h="189" extrusionOk="0">
                  <a:moveTo>
                    <a:pt x="401" y="0"/>
                  </a:moveTo>
                  <a:cubicBezTo>
                    <a:pt x="389" y="0"/>
                    <a:pt x="377" y="6"/>
                    <a:pt x="365" y="18"/>
                  </a:cubicBezTo>
                  <a:cubicBezTo>
                    <a:pt x="310" y="73"/>
                    <a:pt x="228" y="100"/>
                    <a:pt x="150" y="100"/>
                  </a:cubicBezTo>
                  <a:cubicBezTo>
                    <a:pt x="124" y="100"/>
                    <a:pt x="98" y="97"/>
                    <a:pt x="73" y="91"/>
                  </a:cubicBezTo>
                  <a:cubicBezTo>
                    <a:pt x="25" y="91"/>
                    <a:pt x="1" y="116"/>
                    <a:pt x="1" y="140"/>
                  </a:cubicBezTo>
                  <a:cubicBezTo>
                    <a:pt x="1" y="164"/>
                    <a:pt x="1" y="189"/>
                    <a:pt x="49" y="189"/>
                  </a:cubicBezTo>
                  <a:lnTo>
                    <a:pt x="122" y="189"/>
                  </a:lnTo>
                  <a:cubicBezTo>
                    <a:pt x="243" y="189"/>
                    <a:pt x="341" y="140"/>
                    <a:pt x="438" y="67"/>
                  </a:cubicBezTo>
                  <a:cubicBezTo>
                    <a:pt x="462" y="67"/>
                    <a:pt x="462" y="18"/>
                    <a:pt x="438" y="18"/>
                  </a:cubicBezTo>
                  <a:cubicBezTo>
                    <a:pt x="426" y="6"/>
                    <a:pt x="414" y="0"/>
                    <a:pt x="401" y="0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" name="Google Shape;532;p13"/>
            <p:cNvSpPr/>
            <p:nvPr/>
          </p:nvSpPr>
          <p:spPr>
            <a:xfrm>
              <a:off x="-561584" y="1408191"/>
              <a:ext cx="18066" cy="7613"/>
            </a:xfrm>
            <a:custGeom>
              <a:avLst/>
              <a:gdLst/>
              <a:ahLst/>
              <a:cxnLst/>
              <a:rect l="l" t="t" r="r" b="b"/>
              <a:pathLst>
                <a:path w="463" h="189" extrusionOk="0">
                  <a:moveTo>
                    <a:pt x="401" y="0"/>
                  </a:moveTo>
                  <a:cubicBezTo>
                    <a:pt x="389" y="0"/>
                    <a:pt x="377" y="6"/>
                    <a:pt x="365" y="18"/>
                  </a:cubicBezTo>
                  <a:cubicBezTo>
                    <a:pt x="292" y="73"/>
                    <a:pt x="219" y="100"/>
                    <a:pt x="136" y="100"/>
                  </a:cubicBezTo>
                  <a:cubicBezTo>
                    <a:pt x="108" y="100"/>
                    <a:pt x="79" y="97"/>
                    <a:pt x="49" y="91"/>
                  </a:cubicBezTo>
                  <a:cubicBezTo>
                    <a:pt x="25" y="91"/>
                    <a:pt x="0" y="116"/>
                    <a:pt x="0" y="140"/>
                  </a:cubicBezTo>
                  <a:cubicBezTo>
                    <a:pt x="0" y="164"/>
                    <a:pt x="0" y="189"/>
                    <a:pt x="25" y="189"/>
                  </a:cubicBezTo>
                  <a:lnTo>
                    <a:pt x="122" y="189"/>
                  </a:lnTo>
                  <a:cubicBezTo>
                    <a:pt x="243" y="189"/>
                    <a:pt x="341" y="140"/>
                    <a:pt x="438" y="67"/>
                  </a:cubicBezTo>
                  <a:cubicBezTo>
                    <a:pt x="462" y="67"/>
                    <a:pt x="462" y="18"/>
                    <a:pt x="438" y="18"/>
                  </a:cubicBezTo>
                  <a:cubicBezTo>
                    <a:pt x="426" y="6"/>
                    <a:pt x="413" y="0"/>
                    <a:pt x="401" y="0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" name="Google Shape;533;p13"/>
            <p:cNvSpPr/>
            <p:nvPr/>
          </p:nvSpPr>
          <p:spPr>
            <a:xfrm>
              <a:off x="-951443" y="1415079"/>
              <a:ext cx="303866" cy="60178"/>
            </a:xfrm>
            <a:custGeom>
              <a:avLst/>
              <a:gdLst/>
              <a:ahLst/>
              <a:cxnLst/>
              <a:rect l="l" t="t" r="r" b="b"/>
              <a:pathLst>
                <a:path w="7798" h="1544" extrusionOk="0">
                  <a:moveTo>
                    <a:pt x="292" y="111"/>
                  </a:moveTo>
                  <a:cubicBezTo>
                    <a:pt x="194" y="111"/>
                    <a:pt x="122" y="111"/>
                    <a:pt x="49" y="135"/>
                  </a:cubicBezTo>
                  <a:cubicBezTo>
                    <a:pt x="0" y="135"/>
                    <a:pt x="0" y="159"/>
                    <a:pt x="0" y="184"/>
                  </a:cubicBezTo>
                  <a:cubicBezTo>
                    <a:pt x="0" y="208"/>
                    <a:pt x="24" y="232"/>
                    <a:pt x="49" y="232"/>
                  </a:cubicBezTo>
                  <a:lnTo>
                    <a:pt x="73" y="232"/>
                  </a:lnTo>
                  <a:cubicBezTo>
                    <a:pt x="146" y="208"/>
                    <a:pt x="219" y="208"/>
                    <a:pt x="292" y="208"/>
                  </a:cubicBezTo>
                  <a:cubicBezTo>
                    <a:pt x="316" y="208"/>
                    <a:pt x="340" y="184"/>
                    <a:pt x="340" y="159"/>
                  </a:cubicBezTo>
                  <a:cubicBezTo>
                    <a:pt x="340" y="135"/>
                    <a:pt x="316" y="111"/>
                    <a:pt x="292" y="111"/>
                  </a:cubicBezTo>
                  <a:close/>
                  <a:moveTo>
                    <a:pt x="583" y="135"/>
                  </a:moveTo>
                  <a:cubicBezTo>
                    <a:pt x="559" y="135"/>
                    <a:pt x="534" y="135"/>
                    <a:pt x="534" y="184"/>
                  </a:cubicBezTo>
                  <a:cubicBezTo>
                    <a:pt x="534" y="208"/>
                    <a:pt x="534" y="232"/>
                    <a:pt x="583" y="232"/>
                  </a:cubicBezTo>
                  <a:cubicBezTo>
                    <a:pt x="656" y="256"/>
                    <a:pt x="753" y="281"/>
                    <a:pt x="850" y="329"/>
                  </a:cubicBezTo>
                  <a:lnTo>
                    <a:pt x="875" y="329"/>
                  </a:lnTo>
                  <a:cubicBezTo>
                    <a:pt x="923" y="329"/>
                    <a:pt x="947" y="256"/>
                    <a:pt x="899" y="232"/>
                  </a:cubicBezTo>
                  <a:cubicBezTo>
                    <a:pt x="802" y="184"/>
                    <a:pt x="705" y="159"/>
                    <a:pt x="583" y="135"/>
                  </a:cubicBezTo>
                  <a:close/>
                  <a:moveTo>
                    <a:pt x="4926" y="0"/>
                  </a:moveTo>
                  <a:cubicBezTo>
                    <a:pt x="4884" y="0"/>
                    <a:pt x="4848" y="67"/>
                    <a:pt x="4907" y="86"/>
                  </a:cubicBezTo>
                  <a:lnTo>
                    <a:pt x="4931" y="111"/>
                  </a:lnTo>
                  <a:cubicBezTo>
                    <a:pt x="4980" y="159"/>
                    <a:pt x="5004" y="232"/>
                    <a:pt x="5029" y="305"/>
                  </a:cubicBezTo>
                  <a:cubicBezTo>
                    <a:pt x="5029" y="354"/>
                    <a:pt x="5053" y="354"/>
                    <a:pt x="5077" y="354"/>
                  </a:cubicBezTo>
                  <a:cubicBezTo>
                    <a:pt x="5101" y="354"/>
                    <a:pt x="5126" y="329"/>
                    <a:pt x="5126" y="305"/>
                  </a:cubicBezTo>
                  <a:cubicBezTo>
                    <a:pt x="5101" y="208"/>
                    <a:pt x="5053" y="111"/>
                    <a:pt x="5004" y="38"/>
                  </a:cubicBezTo>
                  <a:cubicBezTo>
                    <a:pt x="4980" y="14"/>
                    <a:pt x="4980" y="14"/>
                    <a:pt x="4956" y="14"/>
                  </a:cubicBezTo>
                  <a:cubicBezTo>
                    <a:pt x="4946" y="4"/>
                    <a:pt x="4936" y="0"/>
                    <a:pt x="4926" y="0"/>
                  </a:cubicBezTo>
                  <a:close/>
                  <a:moveTo>
                    <a:pt x="4688" y="62"/>
                  </a:moveTo>
                  <a:cubicBezTo>
                    <a:pt x="4664" y="62"/>
                    <a:pt x="4640" y="62"/>
                    <a:pt x="4640" y="86"/>
                  </a:cubicBezTo>
                  <a:cubicBezTo>
                    <a:pt x="4591" y="159"/>
                    <a:pt x="4567" y="208"/>
                    <a:pt x="4591" y="281"/>
                  </a:cubicBezTo>
                  <a:cubicBezTo>
                    <a:pt x="4591" y="329"/>
                    <a:pt x="4591" y="378"/>
                    <a:pt x="4616" y="426"/>
                  </a:cubicBezTo>
                  <a:cubicBezTo>
                    <a:pt x="4616" y="444"/>
                    <a:pt x="4628" y="461"/>
                    <a:pt x="4643" y="461"/>
                  </a:cubicBezTo>
                  <a:cubicBezTo>
                    <a:pt x="4650" y="461"/>
                    <a:pt x="4657" y="458"/>
                    <a:pt x="4664" y="451"/>
                  </a:cubicBezTo>
                  <a:cubicBezTo>
                    <a:pt x="4688" y="451"/>
                    <a:pt x="4713" y="426"/>
                    <a:pt x="4713" y="402"/>
                  </a:cubicBezTo>
                  <a:cubicBezTo>
                    <a:pt x="4688" y="354"/>
                    <a:pt x="4688" y="329"/>
                    <a:pt x="4688" y="281"/>
                  </a:cubicBezTo>
                  <a:cubicBezTo>
                    <a:pt x="4688" y="232"/>
                    <a:pt x="4688" y="184"/>
                    <a:pt x="4713" y="135"/>
                  </a:cubicBezTo>
                  <a:cubicBezTo>
                    <a:pt x="4737" y="111"/>
                    <a:pt x="4713" y="86"/>
                    <a:pt x="4688" y="62"/>
                  </a:cubicBezTo>
                  <a:close/>
                  <a:moveTo>
                    <a:pt x="7749" y="135"/>
                  </a:moveTo>
                  <a:cubicBezTo>
                    <a:pt x="7725" y="135"/>
                    <a:pt x="7701" y="159"/>
                    <a:pt x="7701" y="184"/>
                  </a:cubicBezTo>
                  <a:cubicBezTo>
                    <a:pt x="7676" y="281"/>
                    <a:pt x="7652" y="354"/>
                    <a:pt x="7604" y="451"/>
                  </a:cubicBezTo>
                  <a:cubicBezTo>
                    <a:pt x="7579" y="451"/>
                    <a:pt x="7579" y="499"/>
                    <a:pt x="7604" y="524"/>
                  </a:cubicBezTo>
                  <a:lnTo>
                    <a:pt x="7628" y="524"/>
                  </a:lnTo>
                  <a:lnTo>
                    <a:pt x="7628" y="499"/>
                  </a:lnTo>
                  <a:lnTo>
                    <a:pt x="7676" y="499"/>
                  </a:lnTo>
                  <a:cubicBezTo>
                    <a:pt x="7749" y="402"/>
                    <a:pt x="7774" y="305"/>
                    <a:pt x="7798" y="184"/>
                  </a:cubicBezTo>
                  <a:cubicBezTo>
                    <a:pt x="7798" y="159"/>
                    <a:pt x="7774" y="135"/>
                    <a:pt x="7749" y="135"/>
                  </a:cubicBezTo>
                  <a:close/>
                  <a:moveTo>
                    <a:pt x="1148" y="349"/>
                  </a:moveTo>
                  <a:cubicBezTo>
                    <a:pt x="1112" y="349"/>
                    <a:pt x="1100" y="409"/>
                    <a:pt x="1142" y="451"/>
                  </a:cubicBezTo>
                  <a:cubicBezTo>
                    <a:pt x="1215" y="475"/>
                    <a:pt x="1312" y="524"/>
                    <a:pt x="1409" y="597"/>
                  </a:cubicBezTo>
                  <a:lnTo>
                    <a:pt x="1433" y="597"/>
                  </a:lnTo>
                  <a:lnTo>
                    <a:pt x="1433" y="572"/>
                  </a:lnTo>
                  <a:lnTo>
                    <a:pt x="1458" y="572"/>
                  </a:lnTo>
                  <a:cubicBezTo>
                    <a:pt x="1482" y="548"/>
                    <a:pt x="1482" y="524"/>
                    <a:pt x="1458" y="499"/>
                  </a:cubicBezTo>
                  <a:cubicBezTo>
                    <a:pt x="1360" y="451"/>
                    <a:pt x="1263" y="402"/>
                    <a:pt x="1166" y="354"/>
                  </a:cubicBezTo>
                  <a:cubicBezTo>
                    <a:pt x="1159" y="350"/>
                    <a:pt x="1153" y="349"/>
                    <a:pt x="1148" y="349"/>
                  </a:cubicBezTo>
                  <a:close/>
                  <a:moveTo>
                    <a:pt x="1725" y="645"/>
                  </a:moveTo>
                  <a:cubicBezTo>
                    <a:pt x="1676" y="645"/>
                    <a:pt x="1652" y="645"/>
                    <a:pt x="1652" y="669"/>
                  </a:cubicBezTo>
                  <a:cubicBezTo>
                    <a:pt x="1628" y="694"/>
                    <a:pt x="1628" y="718"/>
                    <a:pt x="1652" y="742"/>
                  </a:cubicBezTo>
                  <a:lnTo>
                    <a:pt x="1919" y="888"/>
                  </a:lnTo>
                  <a:lnTo>
                    <a:pt x="1943" y="888"/>
                  </a:lnTo>
                  <a:cubicBezTo>
                    <a:pt x="1968" y="888"/>
                    <a:pt x="1992" y="888"/>
                    <a:pt x="1992" y="864"/>
                  </a:cubicBezTo>
                  <a:cubicBezTo>
                    <a:pt x="2016" y="839"/>
                    <a:pt x="1992" y="815"/>
                    <a:pt x="1968" y="815"/>
                  </a:cubicBezTo>
                  <a:lnTo>
                    <a:pt x="1725" y="645"/>
                  </a:lnTo>
                  <a:close/>
                  <a:moveTo>
                    <a:pt x="7421" y="629"/>
                  </a:moveTo>
                  <a:cubicBezTo>
                    <a:pt x="7409" y="629"/>
                    <a:pt x="7396" y="634"/>
                    <a:pt x="7385" y="645"/>
                  </a:cubicBezTo>
                  <a:cubicBezTo>
                    <a:pt x="7312" y="694"/>
                    <a:pt x="7215" y="742"/>
                    <a:pt x="7142" y="791"/>
                  </a:cubicBezTo>
                  <a:cubicBezTo>
                    <a:pt x="7118" y="815"/>
                    <a:pt x="7093" y="839"/>
                    <a:pt x="7118" y="864"/>
                  </a:cubicBezTo>
                  <a:cubicBezTo>
                    <a:pt x="7118" y="888"/>
                    <a:pt x="7142" y="888"/>
                    <a:pt x="7166" y="888"/>
                  </a:cubicBezTo>
                  <a:lnTo>
                    <a:pt x="7191" y="888"/>
                  </a:lnTo>
                  <a:cubicBezTo>
                    <a:pt x="7288" y="839"/>
                    <a:pt x="7361" y="791"/>
                    <a:pt x="7458" y="718"/>
                  </a:cubicBezTo>
                  <a:cubicBezTo>
                    <a:pt x="7495" y="681"/>
                    <a:pt x="7461" y="629"/>
                    <a:pt x="7421" y="629"/>
                  </a:cubicBezTo>
                  <a:close/>
                  <a:moveTo>
                    <a:pt x="5077" y="548"/>
                  </a:moveTo>
                  <a:cubicBezTo>
                    <a:pt x="5053" y="548"/>
                    <a:pt x="5029" y="572"/>
                    <a:pt x="5029" y="597"/>
                  </a:cubicBezTo>
                  <a:cubicBezTo>
                    <a:pt x="5004" y="645"/>
                    <a:pt x="5004" y="669"/>
                    <a:pt x="4980" y="718"/>
                  </a:cubicBezTo>
                  <a:cubicBezTo>
                    <a:pt x="4931" y="694"/>
                    <a:pt x="4907" y="645"/>
                    <a:pt x="4859" y="621"/>
                  </a:cubicBezTo>
                  <a:cubicBezTo>
                    <a:pt x="4846" y="609"/>
                    <a:pt x="4834" y="603"/>
                    <a:pt x="4822" y="603"/>
                  </a:cubicBezTo>
                  <a:cubicBezTo>
                    <a:pt x="4810" y="603"/>
                    <a:pt x="4798" y="609"/>
                    <a:pt x="4786" y="621"/>
                  </a:cubicBezTo>
                  <a:cubicBezTo>
                    <a:pt x="4761" y="645"/>
                    <a:pt x="4761" y="669"/>
                    <a:pt x="4786" y="694"/>
                  </a:cubicBezTo>
                  <a:cubicBezTo>
                    <a:pt x="4834" y="742"/>
                    <a:pt x="4883" y="767"/>
                    <a:pt x="4931" y="791"/>
                  </a:cubicBezTo>
                  <a:lnTo>
                    <a:pt x="4907" y="864"/>
                  </a:lnTo>
                  <a:cubicBezTo>
                    <a:pt x="4907" y="888"/>
                    <a:pt x="4907" y="912"/>
                    <a:pt x="4931" y="937"/>
                  </a:cubicBezTo>
                  <a:lnTo>
                    <a:pt x="4956" y="937"/>
                  </a:lnTo>
                  <a:lnTo>
                    <a:pt x="4956" y="912"/>
                  </a:lnTo>
                  <a:cubicBezTo>
                    <a:pt x="4956" y="924"/>
                    <a:pt x="4962" y="931"/>
                    <a:pt x="4971" y="931"/>
                  </a:cubicBezTo>
                  <a:cubicBezTo>
                    <a:pt x="4980" y="931"/>
                    <a:pt x="4992" y="924"/>
                    <a:pt x="5004" y="912"/>
                  </a:cubicBezTo>
                  <a:lnTo>
                    <a:pt x="5029" y="864"/>
                  </a:lnTo>
                  <a:lnTo>
                    <a:pt x="5053" y="864"/>
                  </a:lnTo>
                  <a:cubicBezTo>
                    <a:pt x="5060" y="871"/>
                    <a:pt x="5067" y="874"/>
                    <a:pt x="5074" y="874"/>
                  </a:cubicBezTo>
                  <a:cubicBezTo>
                    <a:pt x="5091" y="874"/>
                    <a:pt x="5109" y="857"/>
                    <a:pt x="5126" y="839"/>
                  </a:cubicBezTo>
                  <a:cubicBezTo>
                    <a:pt x="5150" y="815"/>
                    <a:pt x="5126" y="791"/>
                    <a:pt x="5101" y="767"/>
                  </a:cubicBezTo>
                  <a:lnTo>
                    <a:pt x="5077" y="767"/>
                  </a:lnTo>
                  <a:cubicBezTo>
                    <a:pt x="5101" y="718"/>
                    <a:pt x="5101" y="669"/>
                    <a:pt x="5126" y="621"/>
                  </a:cubicBezTo>
                  <a:cubicBezTo>
                    <a:pt x="5126" y="597"/>
                    <a:pt x="5101" y="548"/>
                    <a:pt x="5077" y="548"/>
                  </a:cubicBezTo>
                  <a:close/>
                  <a:moveTo>
                    <a:pt x="5393" y="864"/>
                  </a:moveTo>
                  <a:cubicBezTo>
                    <a:pt x="5369" y="864"/>
                    <a:pt x="5320" y="864"/>
                    <a:pt x="5320" y="912"/>
                  </a:cubicBezTo>
                  <a:cubicBezTo>
                    <a:pt x="5320" y="937"/>
                    <a:pt x="5344" y="961"/>
                    <a:pt x="5369" y="961"/>
                  </a:cubicBezTo>
                  <a:cubicBezTo>
                    <a:pt x="5466" y="985"/>
                    <a:pt x="5563" y="1009"/>
                    <a:pt x="5660" y="1034"/>
                  </a:cubicBezTo>
                  <a:lnTo>
                    <a:pt x="5684" y="1034"/>
                  </a:lnTo>
                  <a:cubicBezTo>
                    <a:pt x="5733" y="1009"/>
                    <a:pt x="5733" y="937"/>
                    <a:pt x="5684" y="937"/>
                  </a:cubicBezTo>
                  <a:cubicBezTo>
                    <a:pt x="5587" y="912"/>
                    <a:pt x="5490" y="888"/>
                    <a:pt x="5393" y="864"/>
                  </a:cubicBezTo>
                  <a:close/>
                  <a:moveTo>
                    <a:pt x="5976" y="961"/>
                  </a:moveTo>
                  <a:cubicBezTo>
                    <a:pt x="5952" y="961"/>
                    <a:pt x="5927" y="985"/>
                    <a:pt x="5927" y="1009"/>
                  </a:cubicBezTo>
                  <a:cubicBezTo>
                    <a:pt x="5903" y="1034"/>
                    <a:pt x="5927" y="1058"/>
                    <a:pt x="5952" y="1058"/>
                  </a:cubicBezTo>
                  <a:lnTo>
                    <a:pt x="6267" y="1058"/>
                  </a:lnTo>
                  <a:cubicBezTo>
                    <a:pt x="6292" y="1058"/>
                    <a:pt x="6316" y="1058"/>
                    <a:pt x="6316" y="1009"/>
                  </a:cubicBezTo>
                  <a:cubicBezTo>
                    <a:pt x="6316" y="985"/>
                    <a:pt x="6292" y="961"/>
                    <a:pt x="6267" y="961"/>
                  </a:cubicBezTo>
                  <a:close/>
                  <a:moveTo>
                    <a:pt x="6875" y="888"/>
                  </a:moveTo>
                  <a:cubicBezTo>
                    <a:pt x="6778" y="912"/>
                    <a:pt x="6680" y="937"/>
                    <a:pt x="6559" y="937"/>
                  </a:cubicBezTo>
                  <a:cubicBezTo>
                    <a:pt x="6535" y="961"/>
                    <a:pt x="6510" y="985"/>
                    <a:pt x="6535" y="1009"/>
                  </a:cubicBezTo>
                  <a:cubicBezTo>
                    <a:pt x="6535" y="1034"/>
                    <a:pt x="6559" y="1058"/>
                    <a:pt x="6583" y="1058"/>
                  </a:cubicBezTo>
                  <a:lnTo>
                    <a:pt x="6608" y="1058"/>
                  </a:lnTo>
                  <a:cubicBezTo>
                    <a:pt x="6705" y="1034"/>
                    <a:pt x="6802" y="1009"/>
                    <a:pt x="6899" y="985"/>
                  </a:cubicBezTo>
                  <a:cubicBezTo>
                    <a:pt x="6923" y="985"/>
                    <a:pt x="6948" y="961"/>
                    <a:pt x="6948" y="937"/>
                  </a:cubicBezTo>
                  <a:cubicBezTo>
                    <a:pt x="6923" y="912"/>
                    <a:pt x="6899" y="888"/>
                    <a:pt x="6875" y="888"/>
                  </a:cubicBezTo>
                  <a:close/>
                  <a:moveTo>
                    <a:pt x="2235" y="937"/>
                  </a:moveTo>
                  <a:cubicBezTo>
                    <a:pt x="2211" y="937"/>
                    <a:pt x="2186" y="937"/>
                    <a:pt x="2162" y="961"/>
                  </a:cubicBezTo>
                  <a:cubicBezTo>
                    <a:pt x="2162" y="985"/>
                    <a:pt x="2162" y="1009"/>
                    <a:pt x="2186" y="1034"/>
                  </a:cubicBezTo>
                  <a:cubicBezTo>
                    <a:pt x="2284" y="1082"/>
                    <a:pt x="2381" y="1131"/>
                    <a:pt x="2454" y="1180"/>
                  </a:cubicBezTo>
                  <a:lnTo>
                    <a:pt x="2478" y="1180"/>
                  </a:lnTo>
                  <a:cubicBezTo>
                    <a:pt x="2502" y="1180"/>
                    <a:pt x="2526" y="1180"/>
                    <a:pt x="2526" y="1155"/>
                  </a:cubicBezTo>
                  <a:cubicBezTo>
                    <a:pt x="2551" y="1131"/>
                    <a:pt x="2526" y="1107"/>
                    <a:pt x="2502" y="1082"/>
                  </a:cubicBezTo>
                  <a:lnTo>
                    <a:pt x="2235" y="937"/>
                  </a:lnTo>
                  <a:close/>
                  <a:moveTo>
                    <a:pt x="4754" y="1076"/>
                  </a:moveTo>
                  <a:cubicBezTo>
                    <a:pt x="4748" y="1076"/>
                    <a:pt x="4741" y="1078"/>
                    <a:pt x="4737" y="1082"/>
                  </a:cubicBezTo>
                  <a:cubicBezTo>
                    <a:pt x="4664" y="1155"/>
                    <a:pt x="4567" y="1204"/>
                    <a:pt x="4494" y="1252"/>
                  </a:cubicBezTo>
                  <a:cubicBezTo>
                    <a:pt x="4470" y="1277"/>
                    <a:pt x="4446" y="1301"/>
                    <a:pt x="4470" y="1325"/>
                  </a:cubicBezTo>
                  <a:cubicBezTo>
                    <a:pt x="4470" y="1350"/>
                    <a:pt x="4494" y="1350"/>
                    <a:pt x="4518" y="1350"/>
                  </a:cubicBezTo>
                  <a:lnTo>
                    <a:pt x="4543" y="1350"/>
                  </a:lnTo>
                  <a:cubicBezTo>
                    <a:pt x="4640" y="1301"/>
                    <a:pt x="4713" y="1228"/>
                    <a:pt x="4786" y="1155"/>
                  </a:cubicBezTo>
                  <a:cubicBezTo>
                    <a:pt x="4825" y="1116"/>
                    <a:pt x="4784" y="1076"/>
                    <a:pt x="4754" y="1076"/>
                  </a:cubicBezTo>
                  <a:close/>
                  <a:moveTo>
                    <a:pt x="2772" y="1218"/>
                  </a:moveTo>
                  <a:cubicBezTo>
                    <a:pt x="2755" y="1218"/>
                    <a:pt x="2738" y="1235"/>
                    <a:pt x="2721" y="1252"/>
                  </a:cubicBezTo>
                  <a:cubicBezTo>
                    <a:pt x="2721" y="1277"/>
                    <a:pt x="2721" y="1301"/>
                    <a:pt x="2745" y="1325"/>
                  </a:cubicBezTo>
                  <a:cubicBezTo>
                    <a:pt x="2842" y="1350"/>
                    <a:pt x="2939" y="1398"/>
                    <a:pt x="3037" y="1422"/>
                  </a:cubicBezTo>
                  <a:lnTo>
                    <a:pt x="3061" y="1422"/>
                  </a:lnTo>
                  <a:cubicBezTo>
                    <a:pt x="3134" y="1422"/>
                    <a:pt x="3134" y="1325"/>
                    <a:pt x="3061" y="1325"/>
                  </a:cubicBezTo>
                  <a:cubicBezTo>
                    <a:pt x="2988" y="1301"/>
                    <a:pt x="2891" y="1252"/>
                    <a:pt x="2794" y="1228"/>
                  </a:cubicBezTo>
                  <a:cubicBezTo>
                    <a:pt x="2787" y="1221"/>
                    <a:pt x="2779" y="1218"/>
                    <a:pt x="2772" y="1218"/>
                  </a:cubicBezTo>
                  <a:close/>
                  <a:moveTo>
                    <a:pt x="3340" y="1395"/>
                  </a:moveTo>
                  <a:cubicBezTo>
                    <a:pt x="3300" y="1395"/>
                    <a:pt x="3286" y="1495"/>
                    <a:pt x="3352" y="1495"/>
                  </a:cubicBezTo>
                  <a:cubicBezTo>
                    <a:pt x="3450" y="1520"/>
                    <a:pt x="3547" y="1520"/>
                    <a:pt x="3644" y="1544"/>
                  </a:cubicBezTo>
                  <a:cubicBezTo>
                    <a:pt x="3668" y="1544"/>
                    <a:pt x="3717" y="1520"/>
                    <a:pt x="3717" y="1495"/>
                  </a:cubicBezTo>
                  <a:cubicBezTo>
                    <a:pt x="3717" y="1447"/>
                    <a:pt x="3692" y="1447"/>
                    <a:pt x="3668" y="1422"/>
                  </a:cubicBezTo>
                  <a:cubicBezTo>
                    <a:pt x="3571" y="1422"/>
                    <a:pt x="3474" y="1422"/>
                    <a:pt x="3352" y="1398"/>
                  </a:cubicBezTo>
                  <a:cubicBezTo>
                    <a:pt x="3348" y="1396"/>
                    <a:pt x="3344" y="1395"/>
                    <a:pt x="3340" y="1395"/>
                  </a:cubicBezTo>
                  <a:close/>
                  <a:moveTo>
                    <a:pt x="4251" y="1374"/>
                  </a:moveTo>
                  <a:cubicBezTo>
                    <a:pt x="4154" y="1398"/>
                    <a:pt x="4033" y="1422"/>
                    <a:pt x="3935" y="1422"/>
                  </a:cubicBezTo>
                  <a:cubicBezTo>
                    <a:pt x="3911" y="1447"/>
                    <a:pt x="3887" y="1471"/>
                    <a:pt x="3911" y="1495"/>
                  </a:cubicBezTo>
                  <a:cubicBezTo>
                    <a:pt x="3911" y="1520"/>
                    <a:pt x="3911" y="1544"/>
                    <a:pt x="3960" y="1544"/>
                  </a:cubicBezTo>
                  <a:cubicBezTo>
                    <a:pt x="4081" y="1520"/>
                    <a:pt x="4178" y="1495"/>
                    <a:pt x="4275" y="1471"/>
                  </a:cubicBezTo>
                  <a:cubicBezTo>
                    <a:pt x="4300" y="1471"/>
                    <a:pt x="4324" y="1447"/>
                    <a:pt x="4300" y="1398"/>
                  </a:cubicBezTo>
                  <a:cubicBezTo>
                    <a:pt x="4300" y="1374"/>
                    <a:pt x="4275" y="1374"/>
                    <a:pt x="4251" y="137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9" name="Google Shape;534;p13"/>
          <p:cNvGrpSpPr>
            <a:grpSpLocks/>
          </p:cNvGrpSpPr>
          <p:nvPr/>
        </p:nvGrpSpPr>
        <p:grpSpPr bwMode="auto">
          <a:xfrm rot="3617422">
            <a:off x="106363" y="6027738"/>
            <a:ext cx="852487" cy="509587"/>
            <a:chOff x="1202177" y="4613417"/>
            <a:chExt cx="528376" cy="315757"/>
          </a:xfrm>
        </p:grpSpPr>
        <p:sp>
          <p:nvSpPr>
            <p:cNvPr id="50" name="Google Shape;535;p13"/>
            <p:cNvSpPr/>
            <p:nvPr/>
          </p:nvSpPr>
          <p:spPr>
            <a:xfrm>
              <a:off x="1562335" y="4671562"/>
              <a:ext cx="166286" cy="48200"/>
            </a:xfrm>
            <a:custGeom>
              <a:avLst/>
              <a:gdLst/>
              <a:ahLst/>
              <a:cxnLst/>
              <a:rect l="l" t="t" r="r" b="b"/>
              <a:pathLst>
                <a:path w="1507" h="438" extrusionOk="0">
                  <a:moveTo>
                    <a:pt x="1409" y="1"/>
                  </a:moveTo>
                  <a:lnTo>
                    <a:pt x="73" y="316"/>
                  </a:lnTo>
                  <a:cubicBezTo>
                    <a:pt x="25" y="316"/>
                    <a:pt x="0" y="341"/>
                    <a:pt x="25" y="389"/>
                  </a:cubicBezTo>
                  <a:cubicBezTo>
                    <a:pt x="25" y="414"/>
                    <a:pt x="49" y="438"/>
                    <a:pt x="73" y="438"/>
                  </a:cubicBezTo>
                  <a:lnTo>
                    <a:pt x="98" y="438"/>
                  </a:lnTo>
                  <a:lnTo>
                    <a:pt x="1434" y="122"/>
                  </a:lnTo>
                  <a:cubicBezTo>
                    <a:pt x="1506" y="122"/>
                    <a:pt x="1482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" name="Google Shape;536;p13"/>
            <p:cNvSpPr/>
            <p:nvPr/>
          </p:nvSpPr>
          <p:spPr>
            <a:xfrm>
              <a:off x="1600517" y="4614099"/>
              <a:ext cx="61004" cy="176077"/>
            </a:xfrm>
            <a:custGeom>
              <a:avLst/>
              <a:gdLst/>
              <a:ahLst/>
              <a:cxnLst/>
              <a:rect l="l" t="t" r="r" b="b"/>
              <a:pathLst>
                <a:path w="550" h="1598" extrusionOk="0">
                  <a:moveTo>
                    <a:pt x="77" y="0"/>
                  </a:moveTo>
                  <a:cubicBezTo>
                    <a:pt x="39" y="0"/>
                    <a:pt x="0" y="32"/>
                    <a:pt x="15" y="91"/>
                  </a:cubicBezTo>
                  <a:lnTo>
                    <a:pt x="403" y="1573"/>
                  </a:lnTo>
                  <a:cubicBezTo>
                    <a:pt x="428" y="1597"/>
                    <a:pt x="452" y="1597"/>
                    <a:pt x="476" y="1597"/>
                  </a:cubicBezTo>
                  <a:lnTo>
                    <a:pt x="501" y="1597"/>
                  </a:lnTo>
                  <a:cubicBezTo>
                    <a:pt x="525" y="1597"/>
                    <a:pt x="549" y="1549"/>
                    <a:pt x="525" y="1525"/>
                  </a:cubicBezTo>
                  <a:lnTo>
                    <a:pt x="136" y="43"/>
                  </a:lnTo>
                  <a:cubicBezTo>
                    <a:pt x="127" y="14"/>
                    <a:pt x="102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" name="Google Shape;537;p13"/>
            <p:cNvSpPr/>
            <p:nvPr/>
          </p:nvSpPr>
          <p:spPr>
            <a:xfrm>
              <a:off x="1581553" y="4627598"/>
              <a:ext cx="104298" cy="139681"/>
            </a:xfrm>
            <a:custGeom>
              <a:avLst/>
              <a:gdLst/>
              <a:ahLst/>
              <a:cxnLst/>
              <a:rect l="l" t="t" r="r" b="b"/>
              <a:pathLst>
                <a:path w="948" h="1259" extrusionOk="0">
                  <a:moveTo>
                    <a:pt x="875" y="1"/>
                  </a:moveTo>
                  <a:cubicBezTo>
                    <a:pt x="857" y="1"/>
                    <a:pt x="838" y="7"/>
                    <a:pt x="826" y="19"/>
                  </a:cubicBezTo>
                  <a:lnTo>
                    <a:pt x="25" y="1161"/>
                  </a:lnTo>
                  <a:cubicBezTo>
                    <a:pt x="0" y="1185"/>
                    <a:pt x="0" y="1234"/>
                    <a:pt x="49" y="1258"/>
                  </a:cubicBezTo>
                  <a:lnTo>
                    <a:pt x="122" y="1258"/>
                  </a:lnTo>
                  <a:lnTo>
                    <a:pt x="924" y="92"/>
                  </a:lnTo>
                  <a:cubicBezTo>
                    <a:pt x="948" y="68"/>
                    <a:pt x="948" y="19"/>
                    <a:pt x="924" y="19"/>
                  </a:cubicBezTo>
                  <a:cubicBezTo>
                    <a:pt x="911" y="7"/>
                    <a:pt x="893" y="1"/>
                    <a:pt x="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" name="Google Shape;538;p13"/>
            <p:cNvSpPr/>
            <p:nvPr/>
          </p:nvSpPr>
          <p:spPr>
            <a:xfrm>
              <a:off x="1548322" y="4644461"/>
              <a:ext cx="160382" cy="102301"/>
            </a:xfrm>
            <a:custGeom>
              <a:avLst/>
              <a:gdLst/>
              <a:ahLst/>
              <a:cxnLst/>
              <a:rect l="l" t="t" r="r" b="b"/>
              <a:pathLst>
                <a:path w="1451" h="928" extrusionOk="0">
                  <a:moveTo>
                    <a:pt x="115" y="1"/>
                  </a:moveTo>
                  <a:cubicBezTo>
                    <a:pt x="51" y="1"/>
                    <a:pt x="0" y="83"/>
                    <a:pt x="65" y="126"/>
                  </a:cubicBezTo>
                  <a:lnTo>
                    <a:pt x="1329" y="928"/>
                  </a:lnTo>
                  <a:lnTo>
                    <a:pt x="1377" y="928"/>
                  </a:lnTo>
                  <a:cubicBezTo>
                    <a:pt x="1426" y="928"/>
                    <a:pt x="1450" y="831"/>
                    <a:pt x="1402" y="806"/>
                  </a:cubicBezTo>
                  <a:lnTo>
                    <a:pt x="138" y="5"/>
                  </a:lnTo>
                  <a:cubicBezTo>
                    <a:pt x="130" y="2"/>
                    <a:pt x="123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" name="Google Shape;539;p13"/>
            <p:cNvSpPr/>
            <p:nvPr/>
          </p:nvSpPr>
          <p:spPr>
            <a:xfrm>
              <a:off x="1201749" y="4671564"/>
              <a:ext cx="177109" cy="151485"/>
            </a:xfrm>
            <a:custGeom>
              <a:avLst/>
              <a:gdLst/>
              <a:ahLst/>
              <a:cxnLst/>
              <a:rect l="l" t="t" r="r" b="b"/>
              <a:pathLst>
                <a:path w="1605" h="1371" extrusionOk="0">
                  <a:moveTo>
                    <a:pt x="924" y="131"/>
                  </a:moveTo>
                  <a:cubicBezTo>
                    <a:pt x="1216" y="131"/>
                    <a:pt x="1458" y="374"/>
                    <a:pt x="1483" y="690"/>
                  </a:cubicBezTo>
                  <a:cubicBezTo>
                    <a:pt x="1483" y="1019"/>
                    <a:pt x="1204" y="1248"/>
                    <a:pt x="911" y="1248"/>
                  </a:cubicBezTo>
                  <a:cubicBezTo>
                    <a:pt x="771" y="1248"/>
                    <a:pt x="629" y="1196"/>
                    <a:pt x="511" y="1079"/>
                  </a:cubicBezTo>
                  <a:cubicBezTo>
                    <a:pt x="171" y="739"/>
                    <a:pt x="414" y="131"/>
                    <a:pt x="924" y="131"/>
                  </a:cubicBezTo>
                  <a:close/>
                  <a:moveTo>
                    <a:pt x="907" y="1"/>
                  </a:moveTo>
                  <a:cubicBezTo>
                    <a:pt x="740" y="1"/>
                    <a:pt x="571" y="63"/>
                    <a:pt x="438" y="204"/>
                  </a:cubicBezTo>
                  <a:cubicBezTo>
                    <a:pt x="1" y="641"/>
                    <a:pt x="317" y="1370"/>
                    <a:pt x="924" y="1370"/>
                  </a:cubicBezTo>
                  <a:cubicBezTo>
                    <a:pt x="1288" y="1370"/>
                    <a:pt x="1604" y="1079"/>
                    <a:pt x="1604" y="690"/>
                  </a:cubicBezTo>
                  <a:cubicBezTo>
                    <a:pt x="1604" y="278"/>
                    <a:pt x="1258" y="1"/>
                    <a:pt x="9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" name="Google Shape;540;p13"/>
            <p:cNvSpPr/>
            <p:nvPr/>
          </p:nvSpPr>
          <p:spPr>
            <a:xfrm>
              <a:off x="1390320" y="4830902"/>
              <a:ext cx="115121" cy="96399"/>
            </a:xfrm>
            <a:custGeom>
              <a:avLst/>
              <a:gdLst/>
              <a:ahLst/>
              <a:cxnLst/>
              <a:rect l="l" t="t" r="r" b="b"/>
              <a:pathLst>
                <a:path w="1045" h="877" extrusionOk="0">
                  <a:moveTo>
                    <a:pt x="583" y="124"/>
                  </a:moveTo>
                  <a:cubicBezTo>
                    <a:pt x="753" y="124"/>
                    <a:pt x="899" y="269"/>
                    <a:pt x="899" y="439"/>
                  </a:cubicBezTo>
                  <a:cubicBezTo>
                    <a:pt x="899" y="622"/>
                    <a:pt x="741" y="747"/>
                    <a:pt x="587" y="747"/>
                  </a:cubicBezTo>
                  <a:cubicBezTo>
                    <a:pt x="515" y="747"/>
                    <a:pt x="443" y="720"/>
                    <a:pt x="389" y="658"/>
                  </a:cubicBezTo>
                  <a:cubicBezTo>
                    <a:pt x="195" y="464"/>
                    <a:pt x="316" y="124"/>
                    <a:pt x="583" y="124"/>
                  </a:cubicBezTo>
                  <a:close/>
                  <a:moveTo>
                    <a:pt x="584" y="0"/>
                  </a:moveTo>
                  <a:cubicBezTo>
                    <a:pt x="473" y="0"/>
                    <a:pt x="361" y="38"/>
                    <a:pt x="268" y="124"/>
                  </a:cubicBezTo>
                  <a:cubicBezTo>
                    <a:pt x="0" y="415"/>
                    <a:pt x="195" y="877"/>
                    <a:pt x="583" y="877"/>
                  </a:cubicBezTo>
                  <a:cubicBezTo>
                    <a:pt x="826" y="877"/>
                    <a:pt x="1021" y="682"/>
                    <a:pt x="1045" y="439"/>
                  </a:cubicBezTo>
                  <a:cubicBezTo>
                    <a:pt x="1045" y="175"/>
                    <a:pt x="820" y="0"/>
                    <a:pt x="5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6" name="Google Shape;541;p13"/>
          <p:cNvGrpSpPr>
            <a:grpSpLocks/>
          </p:cNvGrpSpPr>
          <p:nvPr/>
        </p:nvGrpSpPr>
        <p:grpSpPr bwMode="auto">
          <a:xfrm>
            <a:off x="11077575" y="5592763"/>
            <a:ext cx="889000" cy="1298575"/>
            <a:chOff x="-1047799" y="3300294"/>
            <a:chExt cx="439014" cy="641607"/>
          </a:xfrm>
        </p:grpSpPr>
        <p:sp>
          <p:nvSpPr>
            <p:cNvPr id="57" name="Google Shape;542;p13"/>
            <p:cNvSpPr/>
            <p:nvPr/>
          </p:nvSpPr>
          <p:spPr>
            <a:xfrm>
              <a:off x="-993706" y="3750517"/>
              <a:ext cx="138760" cy="64318"/>
            </a:xfrm>
            <a:custGeom>
              <a:avLst/>
              <a:gdLst/>
              <a:ahLst/>
              <a:cxnLst/>
              <a:rect l="l" t="t" r="r" b="b"/>
              <a:pathLst>
                <a:path w="1847" h="849" extrusionOk="0">
                  <a:moveTo>
                    <a:pt x="728" y="0"/>
                  </a:moveTo>
                  <a:cubicBezTo>
                    <a:pt x="502" y="0"/>
                    <a:pt x="254" y="68"/>
                    <a:pt x="1" y="252"/>
                  </a:cubicBezTo>
                  <a:cubicBezTo>
                    <a:pt x="1" y="252"/>
                    <a:pt x="350" y="848"/>
                    <a:pt x="1002" y="848"/>
                  </a:cubicBezTo>
                  <a:cubicBezTo>
                    <a:pt x="1243" y="848"/>
                    <a:pt x="1526" y="767"/>
                    <a:pt x="1847" y="544"/>
                  </a:cubicBezTo>
                  <a:cubicBezTo>
                    <a:pt x="1847" y="544"/>
                    <a:pt x="1369" y="0"/>
                    <a:pt x="7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" name="Google Shape;543;p13"/>
            <p:cNvSpPr/>
            <p:nvPr/>
          </p:nvSpPr>
          <p:spPr>
            <a:xfrm>
              <a:off x="-950589" y="3777969"/>
              <a:ext cx="98778" cy="17256"/>
            </a:xfrm>
            <a:custGeom>
              <a:avLst/>
              <a:gdLst/>
              <a:ahLst/>
              <a:cxnLst/>
              <a:rect l="l" t="t" r="r" b="b"/>
              <a:pathLst>
                <a:path w="1313" h="235" extrusionOk="0">
                  <a:moveTo>
                    <a:pt x="500" y="0"/>
                  </a:moveTo>
                  <a:cubicBezTo>
                    <a:pt x="349" y="0"/>
                    <a:pt x="197" y="14"/>
                    <a:pt x="49" y="40"/>
                  </a:cubicBezTo>
                  <a:cubicBezTo>
                    <a:pt x="25" y="40"/>
                    <a:pt x="1" y="64"/>
                    <a:pt x="25" y="89"/>
                  </a:cubicBezTo>
                  <a:cubicBezTo>
                    <a:pt x="25" y="113"/>
                    <a:pt x="49" y="113"/>
                    <a:pt x="73" y="113"/>
                  </a:cubicBezTo>
                  <a:cubicBezTo>
                    <a:pt x="191" y="98"/>
                    <a:pt x="311" y="90"/>
                    <a:pt x="431" y="90"/>
                  </a:cubicBezTo>
                  <a:cubicBezTo>
                    <a:pt x="708" y="90"/>
                    <a:pt x="985" y="133"/>
                    <a:pt x="1239" y="234"/>
                  </a:cubicBezTo>
                  <a:lnTo>
                    <a:pt x="1264" y="234"/>
                  </a:lnTo>
                  <a:cubicBezTo>
                    <a:pt x="1288" y="234"/>
                    <a:pt x="1288" y="210"/>
                    <a:pt x="1312" y="210"/>
                  </a:cubicBezTo>
                  <a:cubicBezTo>
                    <a:pt x="1312" y="186"/>
                    <a:pt x="1312" y="162"/>
                    <a:pt x="1288" y="137"/>
                  </a:cubicBezTo>
                  <a:cubicBezTo>
                    <a:pt x="1039" y="44"/>
                    <a:pt x="770" y="0"/>
                    <a:pt x="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" name="Google Shape;544;p13"/>
            <p:cNvSpPr/>
            <p:nvPr/>
          </p:nvSpPr>
          <p:spPr>
            <a:xfrm>
              <a:off x="-949805" y="3639138"/>
              <a:ext cx="114457" cy="249427"/>
            </a:xfrm>
            <a:custGeom>
              <a:avLst/>
              <a:gdLst/>
              <a:ahLst/>
              <a:cxnLst/>
              <a:rect l="l" t="t" r="r" b="b"/>
              <a:pathLst>
                <a:path w="1521" h="3318" extrusionOk="0">
                  <a:moveTo>
                    <a:pt x="69" y="0"/>
                  </a:moveTo>
                  <a:cubicBezTo>
                    <a:pt x="40" y="0"/>
                    <a:pt x="0" y="67"/>
                    <a:pt x="39" y="86"/>
                  </a:cubicBezTo>
                  <a:cubicBezTo>
                    <a:pt x="63" y="86"/>
                    <a:pt x="1327" y="961"/>
                    <a:pt x="1424" y="3269"/>
                  </a:cubicBezTo>
                  <a:cubicBezTo>
                    <a:pt x="1424" y="3293"/>
                    <a:pt x="1448" y="3317"/>
                    <a:pt x="1472" y="3317"/>
                  </a:cubicBezTo>
                  <a:cubicBezTo>
                    <a:pt x="1497" y="3293"/>
                    <a:pt x="1521" y="3293"/>
                    <a:pt x="1521" y="3269"/>
                  </a:cubicBezTo>
                  <a:cubicBezTo>
                    <a:pt x="1424" y="912"/>
                    <a:pt x="88" y="14"/>
                    <a:pt x="88" y="14"/>
                  </a:cubicBezTo>
                  <a:cubicBezTo>
                    <a:pt x="83" y="4"/>
                    <a:pt x="76" y="0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" name="Google Shape;545;p13"/>
            <p:cNvSpPr/>
            <p:nvPr/>
          </p:nvSpPr>
          <p:spPr>
            <a:xfrm>
              <a:off x="-1047799" y="3505012"/>
              <a:ext cx="228914" cy="179619"/>
            </a:xfrm>
            <a:custGeom>
              <a:avLst/>
              <a:gdLst/>
              <a:ahLst/>
              <a:cxnLst/>
              <a:rect l="l" t="t" r="r" b="b"/>
              <a:pathLst>
                <a:path w="3049" h="2395" extrusionOk="0">
                  <a:moveTo>
                    <a:pt x="2055" y="1"/>
                  </a:moveTo>
                  <a:cubicBezTo>
                    <a:pt x="1883" y="1"/>
                    <a:pt x="1883" y="562"/>
                    <a:pt x="1883" y="562"/>
                  </a:cubicBezTo>
                  <a:cubicBezTo>
                    <a:pt x="1761" y="416"/>
                    <a:pt x="1615" y="294"/>
                    <a:pt x="1445" y="197"/>
                  </a:cubicBezTo>
                  <a:cubicBezTo>
                    <a:pt x="1434" y="193"/>
                    <a:pt x="1423" y="192"/>
                    <a:pt x="1413" y="192"/>
                  </a:cubicBezTo>
                  <a:cubicBezTo>
                    <a:pt x="1234" y="192"/>
                    <a:pt x="1300" y="780"/>
                    <a:pt x="1300" y="780"/>
                  </a:cubicBezTo>
                  <a:cubicBezTo>
                    <a:pt x="1154" y="635"/>
                    <a:pt x="984" y="537"/>
                    <a:pt x="814" y="416"/>
                  </a:cubicBezTo>
                  <a:cubicBezTo>
                    <a:pt x="785" y="400"/>
                    <a:pt x="760" y="393"/>
                    <a:pt x="740" y="393"/>
                  </a:cubicBezTo>
                  <a:cubicBezTo>
                    <a:pt x="532" y="393"/>
                    <a:pt x="692" y="1096"/>
                    <a:pt x="692" y="1096"/>
                  </a:cubicBezTo>
                  <a:cubicBezTo>
                    <a:pt x="692" y="1096"/>
                    <a:pt x="357" y="857"/>
                    <a:pt x="178" y="857"/>
                  </a:cubicBezTo>
                  <a:cubicBezTo>
                    <a:pt x="136" y="857"/>
                    <a:pt x="103" y="870"/>
                    <a:pt x="85" y="902"/>
                  </a:cubicBezTo>
                  <a:cubicBezTo>
                    <a:pt x="1" y="1049"/>
                    <a:pt x="662" y="2395"/>
                    <a:pt x="1533" y="2395"/>
                  </a:cubicBezTo>
                  <a:cubicBezTo>
                    <a:pt x="1669" y="2395"/>
                    <a:pt x="1811" y="2362"/>
                    <a:pt x="1955" y="2286"/>
                  </a:cubicBezTo>
                  <a:cubicBezTo>
                    <a:pt x="3049" y="1728"/>
                    <a:pt x="2684" y="926"/>
                    <a:pt x="2684" y="926"/>
                  </a:cubicBezTo>
                  <a:cubicBezTo>
                    <a:pt x="2684" y="926"/>
                    <a:pt x="2368" y="197"/>
                    <a:pt x="2125" y="27"/>
                  </a:cubicBezTo>
                  <a:cubicBezTo>
                    <a:pt x="2099" y="9"/>
                    <a:pt x="2076" y="1"/>
                    <a:pt x="20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" name="Google Shape;546;p13"/>
            <p:cNvSpPr/>
            <p:nvPr/>
          </p:nvSpPr>
          <p:spPr>
            <a:xfrm>
              <a:off x="-1007033" y="3550505"/>
              <a:ext cx="157575" cy="111379"/>
            </a:xfrm>
            <a:custGeom>
              <a:avLst/>
              <a:gdLst/>
              <a:ahLst/>
              <a:cxnLst/>
              <a:rect l="l" t="t" r="r" b="b"/>
              <a:pathLst>
                <a:path w="2090" h="1483" extrusionOk="0">
                  <a:moveTo>
                    <a:pt x="1652" y="292"/>
                  </a:moveTo>
                  <a:cubicBezTo>
                    <a:pt x="1677" y="292"/>
                    <a:pt x="1701" y="316"/>
                    <a:pt x="1725" y="340"/>
                  </a:cubicBezTo>
                  <a:cubicBezTo>
                    <a:pt x="1749" y="365"/>
                    <a:pt x="1749" y="389"/>
                    <a:pt x="1774" y="413"/>
                  </a:cubicBezTo>
                  <a:lnTo>
                    <a:pt x="1725" y="389"/>
                  </a:lnTo>
                  <a:cubicBezTo>
                    <a:pt x="1701" y="365"/>
                    <a:pt x="1677" y="316"/>
                    <a:pt x="1652" y="292"/>
                  </a:cubicBezTo>
                  <a:close/>
                  <a:moveTo>
                    <a:pt x="802" y="656"/>
                  </a:moveTo>
                  <a:lnTo>
                    <a:pt x="802" y="656"/>
                  </a:lnTo>
                  <a:cubicBezTo>
                    <a:pt x="826" y="680"/>
                    <a:pt x="851" y="729"/>
                    <a:pt x="875" y="778"/>
                  </a:cubicBezTo>
                  <a:cubicBezTo>
                    <a:pt x="851" y="729"/>
                    <a:pt x="826" y="705"/>
                    <a:pt x="802" y="656"/>
                  </a:cubicBezTo>
                  <a:close/>
                  <a:moveTo>
                    <a:pt x="535" y="923"/>
                  </a:moveTo>
                  <a:lnTo>
                    <a:pt x="535" y="923"/>
                  </a:lnTo>
                  <a:cubicBezTo>
                    <a:pt x="583" y="948"/>
                    <a:pt x="608" y="996"/>
                    <a:pt x="608" y="1045"/>
                  </a:cubicBezTo>
                  <a:cubicBezTo>
                    <a:pt x="583" y="996"/>
                    <a:pt x="559" y="972"/>
                    <a:pt x="535" y="923"/>
                  </a:cubicBezTo>
                  <a:close/>
                  <a:moveTo>
                    <a:pt x="1944" y="0"/>
                  </a:moveTo>
                  <a:cubicBezTo>
                    <a:pt x="1920" y="25"/>
                    <a:pt x="1920" y="49"/>
                    <a:pt x="1920" y="73"/>
                  </a:cubicBezTo>
                  <a:cubicBezTo>
                    <a:pt x="1944" y="146"/>
                    <a:pt x="2017" y="292"/>
                    <a:pt x="1968" y="365"/>
                  </a:cubicBezTo>
                  <a:cubicBezTo>
                    <a:pt x="1968" y="389"/>
                    <a:pt x="1944" y="413"/>
                    <a:pt x="1920" y="413"/>
                  </a:cubicBezTo>
                  <a:lnTo>
                    <a:pt x="1847" y="413"/>
                  </a:lnTo>
                  <a:cubicBezTo>
                    <a:pt x="1847" y="365"/>
                    <a:pt x="1822" y="316"/>
                    <a:pt x="1798" y="267"/>
                  </a:cubicBezTo>
                  <a:cubicBezTo>
                    <a:pt x="1774" y="195"/>
                    <a:pt x="1701" y="170"/>
                    <a:pt x="1628" y="146"/>
                  </a:cubicBezTo>
                  <a:cubicBezTo>
                    <a:pt x="1604" y="146"/>
                    <a:pt x="1579" y="170"/>
                    <a:pt x="1555" y="195"/>
                  </a:cubicBezTo>
                  <a:cubicBezTo>
                    <a:pt x="1531" y="243"/>
                    <a:pt x="1555" y="316"/>
                    <a:pt x="1604" y="365"/>
                  </a:cubicBezTo>
                  <a:cubicBezTo>
                    <a:pt x="1652" y="413"/>
                    <a:pt x="1701" y="462"/>
                    <a:pt x="1749" y="486"/>
                  </a:cubicBezTo>
                  <a:lnTo>
                    <a:pt x="1749" y="510"/>
                  </a:lnTo>
                  <a:cubicBezTo>
                    <a:pt x="1749" y="559"/>
                    <a:pt x="1701" y="559"/>
                    <a:pt x="1628" y="559"/>
                  </a:cubicBezTo>
                  <a:cubicBezTo>
                    <a:pt x="1555" y="559"/>
                    <a:pt x="1482" y="535"/>
                    <a:pt x="1409" y="510"/>
                  </a:cubicBezTo>
                  <a:cubicBezTo>
                    <a:pt x="1385" y="437"/>
                    <a:pt x="1337" y="389"/>
                    <a:pt x="1288" y="365"/>
                  </a:cubicBezTo>
                  <a:cubicBezTo>
                    <a:pt x="1256" y="365"/>
                    <a:pt x="1234" y="354"/>
                    <a:pt x="1209" y="354"/>
                  </a:cubicBezTo>
                  <a:cubicBezTo>
                    <a:pt x="1196" y="354"/>
                    <a:pt x="1183" y="357"/>
                    <a:pt x="1166" y="365"/>
                  </a:cubicBezTo>
                  <a:cubicBezTo>
                    <a:pt x="1166" y="389"/>
                    <a:pt x="1142" y="413"/>
                    <a:pt x="1166" y="437"/>
                  </a:cubicBezTo>
                  <a:cubicBezTo>
                    <a:pt x="1215" y="486"/>
                    <a:pt x="1264" y="559"/>
                    <a:pt x="1337" y="583"/>
                  </a:cubicBezTo>
                  <a:cubicBezTo>
                    <a:pt x="1385" y="656"/>
                    <a:pt x="1385" y="753"/>
                    <a:pt x="1361" y="850"/>
                  </a:cubicBezTo>
                  <a:cubicBezTo>
                    <a:pt x="1343" y="905"/>
                    <a:pt x="1311" y="932"/>
                    <a:pt x="1255" y="932"/>
                  </a:cubicBezTo>
                  <a:cubicBezTo>
                    <a:pt x="1236" y="932"/>
                    <a:pt x="1215" y="929"/>
                    <a:pt x="1191" y="923"/>
                  </a:cubicBezTo>
                  <a:cubicBezTo>
                    <a:pt x="1142" y="923"/>
                    <a:pt x="1069" y="899"/>
                    <a:pt x="1021" y="850"/>
                  </a:cubicBezTo>
                  <a:cubicBezTo>
                    <a:pt x="996" y="729"/>
                    <a:pt x="924" y="608"/>
                    <a:pt x="826" y="535"/>
                  </a:cubicBezTo>
                  <a:lnTo>
                    <a:pt x="729" y="535"/>
                  </a:lnTo>
                  <a:cubicBezTo>
                    <a:pt x="705" y="559"/>
                    <a:pt x="705" y="583"/>
                    <a:pt x="705" y="632"/>
                  </a:cubicBezTo>
                  <a:cubicBezTo>
                    <a:pt x="754" y="753"/>
                    <a:pt x="826" y="850"/>
                    <a:pt x="924" y="923"/>
                  </a:cubicBezTo>
                  <a:cubicBezTo>
                    <a:pt x="948" y="972"/>
                    <a:pt x="948" y="1021"/>
                    <a:pt x="924" y="1093"/>
                  </a:cubicBezTo>
                  <a:cubicBezTo>
                    <a:pt x="924" y="1129"/>
                    <a:pt x="898" y="1151"/>
                    <a:pt x="874" y="1151"/>
                  </a:cubicBezTo>
                  <a:cubicBezTo>
                    <a:pt x="865" y="1151"/>
                    <a:pt x="857" y="1148"/>
                    <a:pt x="851" y="1142"/>
                  </a:cubicBezTo>
                  <a:cubicBezTo>
                    <a:pt x="802" y="1142"/>
                    <a:pt x="754" y="1118"/>
                    <a:pt x="729" y="1093"/>
                  </a:cubicBezTo>
                  <a:cubicBezTo>
                    <a:pt x="729" y="972"/>
                    <a:pt x="656" y="875"/>
                    <a:pt x="559" y="826"/>
                  </a:cubicBezTo>
                  <a:cubicBezTo>
                    <a:pt x="547" y="814"/>
                    <a:pt x="529" y="808"/>
                    <a:pt x="508" y="808"/>
                  </a:cubicBezTo>
                  <a:cubicBezTo>
                    <a:pt x="486" y="808"/>
                    <a:pt x="462" y="814"/>
                    <a:pt x="438" y="826"/>
                  </a:cubicBezTo>
                  <a:cubicBezTo>
                    <a:pt x="438" y="826"/>
                    <a:pt x="413" y="875"/>
                    <a:pt x="438" y="899"/>
                  </a:cubicBezTo>
                  <a:cubicBezTo>
                    <a:pt x="462" y="996"/>
                    <a:pt x="535" y="1093"/>
                    <a:pt x="632" y="1166"/>
                  </a:cubicBezTo>
                  <a:cubicBezTo>
                    <a:pt x="608" y="1239"/>
                    <a:pt x="559" y="1312"/>
                    <a:pt x="486" y="1336"/>
                  </a:cubicBezTo>
                  <a:cubicBezTo>
                    <a:pt x="455" y="1356"/>
                    <a:pt x="424" y="1364"/>
                    <a:pt x="393" y="1364"/>
                  </a:cubicBezTo>
                  <a:cubicBezTo>
                    <a:pt x="234" y="1364"/>
                    <a:pt x="98" y="1142"/>
                    <a:pt x="98" y="1142"/>
                  </a:cubicBezTo>
                  <a:cubicBezTo>
                    <a:pt x="85" y="1130"/>
                    <a:pt x="73" y="1124"/>
                    <a:pt x="64" y="1124"/>
                  </a:cubicBezTo>
                  <a:cubicBezTo>
                    <a:pt x="55" y="1124"/>
                    <a:pt x="49" y="1130"/>
                    <a:pt x="49" y="1142"/>
                  </a:cubicBezTo>
                  <a:cubicBezTo>
                    <a:pt x="25" y="1166"/>
                    <a:pt x="0" y="1191"/>
                    <a:pt x="25" y="1215"/>
                  </a:cubicBezTo>
                  <a:cubicBezTo>
                    <a:pt x="25" y="1215"/>
                    <a:pt x="195" y="1482"/>
                    <a:pt x="389" y="1482"/>
                  </a:cubicBezTo>
                  <a:cubicBezTo>
                    <a:pt x="438" y="1458"/>
                    <a:pt x="486" y="1433"/>
                    <a:pt x="535" y="1385"/>
                  </a:cubicBezTo>
                  <a:cubicBezTo>
                    <a:pt x="608" y="1336"/>
                    <a:pt x="681" y="1263"/>
                    <a:pt x="705" y="1166"/>
                  </a:cubicBezTo>
                  <a:cubicBezTo>
                    <a:pt x="754" y="1191"/>
                    <a:pt x="778" y="1191"/>
                    <a:pt x="826" y="1215"/>
                  </a:cubicBezTo>
                  <a:cubicBezTo>
                    <a:pt x="839" y="1219"/>
                    <a:pt x="852" y="1221"/>
                    <a:pt x="866" y="1221"/>
                  </a:cubicBezTo>
                  <a:cubicBezTo>
                    <a:pt x="930" y="1221"/>
                    <a:pt x="1001" y="1174"/>
                    <a:pt x="1021" y="1093"/>
                  </a:cubicBezTo>
                  <a:cubicBezTo>
                    <a:pt x="1021" y="1045"/>
                    <a:pt x="1021" y="996"/>
                    <a:pt x="1021" y="948"/>
                  </a:cubicBezTo>
                  <a:cubicBezTo>
                    <a:pt x="1069" y="972"/>
                    <a:pt x="1118" y="996"/>
                    <a:pt x="1166" y="996"/>
                  </a:cubicBezTo>
                  <a:cubicBezTo>
                    <a:pt x="1192" y="1007"/>
                    <a:pt x="1218" y="1011"/>
                    <a:pt x="1243" y="1011"/>
                  </a:cubicBezTo>
                  <a:cubicBezTo>
                    <a:pt x="1335" y="1011"/>
                    <a:pt x="1415" y="946"/>
                    <a:pt x="1434" y="850"/>
                  </a:cubicBezTo>
                  <a:cubicBezTo>
                    <a:pt x="1458" y="778"/>
                    <a:pt x="1458" y="680"/>
                    <a:pt x="1434" y="608"/>
                  </a:cubicBezTo>
                  <a:cubicBezTo>
                    <a:pt x="1507" y="608"/>
                    <a:pt x="1555" y="632"/>
                    <a:pt x="1628" y="632"/>
                  </a:cubicBezTo>
                  <a:cubicBezTo>
                    <a:pt x="1701" y="632"/>
                    <a:pt x="1798" y="608"/>
                    <a:pt x="1822" y="535"/>
                  </a:cubicBezTo>
                  <a:cubicBezTo>
                    <a:pt x="1847" y="510"/>
                    <a:pt x="1847" y="510"/>
                    <a:pt x="1847" y="486"/>
                  </a:cubicBezTo>
                  <a:cubicBezTo>
                    <a:pt x="1859" y="498"/>
                    <a:pt x="1877" y="504"/>
                    <a:pt x="1895" y="504"/>
                  </a:cubicBezTo>
                  <a:cubicBezTo>
                    <a:pt x="1913" y="504"/>
                    <a:pt x="1932" y="498"/>
                    <a:pt x="1944" y="486"/>
                  </a:cubicBezTo>
                  <a:cubicBezTo>
                    <a:pt x="1992" y="486"/>
                    <a:pt x="2041" y="462"/>
                    <a:pt x="2065" y="413"/>
                  </a:cubicBezTo>
                  <a:cubicBezTo>
                    <a:pt x="2090" y="267"/>
                    <a:pt x="2065" y="146"/>
                    <a:pt x="2017" y="25"/>
                  </a:cubicBezTo>
                  <a:cubicBezTo>
                    <a:pt x="1992" y="0"/>
                    <a:pt x="1968" y="0"/>
                    <a:pt x="19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" name="Google Shape;547;p13"/>
            <p:cNvSpPr/>
            <p:nvPr/>
          </p:nvSpPr>
          <p:spPr>
            <a:xfrm>
              <a:off x="-869058" y="3630510"/>
              <a:ext cx="108970" cy="91770"/>
            </a:xfrm>
            <a:custGeom>
              <a:avLst/>
              <a:gdLst/>
              <a:ahLst/>
              <a:cxnLst/>
              <a:rect l="l" t="t" r="r" b="b"/>
              <a:pathLst>
                <a:path w="1443" h="1224" extrusionOk="0">
                  <a:moveTo>
                    <a:pt x="158" y="1"/>
                  </a:moveTo>
                  <a:cubicBezTo>
                    <a:pt x="118" y="1"/>
                    <a:pt x="76" y="3"/>
                    <a:pt x="34" y="6"/>
                  </a:cubicBezTo>
                  <a:cubicBezTo>
                    <a:pt x="34" y="6"/>
                    <a:pt x="34" y="6"/>
                    <a:pt x="34" y="6"/>
                  </a:cubicBezTo>
                  <a:lnTo>
                    <a:pt x="34" y="6"/>
                  </a:lnTo>
                  <a:cubicBezTo>
                    <a:pt x="33" y="6"/>
                    <a:pt x="1" y="1224"/>
                    <a:pt x="1328" y="1224"/>
                  </a:cubicBezTo>
                  <a:cubicBezTo>
                    <a:pt x="1365" y="1224"/>
                    <a:pt x="1404" y="1223"/>
                    <a:pt x="1443" y="1221"/>
                  </a:cubicBezTo>
                  <a:cubicBezTo>
                    <a:pt x="1443" y="1221"/>
                    <a:pt x="1240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" name="Google Shape;548;p13"/>
            <p:cNvSpPr/>
            <p:nvPr/>
          </p:nvSpPr>
          <p:spPr>
            <a:xfrm>
              <a:off x="-836915" y="3662669"/>
              <a:ext cx="79963" cy="63533"/>
            </a:xfrm>
            <a:custGeom>
              <a:avLst/>
              <a:gdLst/>
              <a:ahLst/>
              <a:cxnLst/>
              <a:rect l="l" t="t" r="r" b="b"/>
              <a:pathLst>
                <a:path w="1070" h="837" extrusionOk="0">
                  <a:moveTo>
                    <a:pt x="53" y="0"/>
                  </a:moveTo>
                  <a:cubicBezTo>
                    <a:pt x="37" y="0"/>
                    <a:pt x="25" y="17"/>
                    <a:pt x="25" y="35"/>
                  </a:cubicBezTo>
                  <a:cubicBezTo>
                    <a:pt x="1" y="59"/>
                    <a:pt x="25" y="83"/>
                    <a:pt x="49" y="83"/>
                  </a:cubicBezTo>
                  <a:cubicBezTo>
                    <a:pt x="414" y="253"/>
                    <a:pt x="729" y="496"/>
                    <a:pt x="997" y="812"/>
                  </a:cubicBezTo>
                  <a:cubicBezTo>
                    <a:pt x="997" y="812"/>
                    <a:pt x="1021" y="836"/>
                    <a:pt x="1021" y="836"/>
                  </a:cubicBezTo>
                  <a:lnTo>
                    <a:pt x="1045" y="812"/>
                  </a:lnTo>
                  <a:cubicBezTo>
                    <a:pt x="1069" y="812"/>
                    <a:pt x="1069" y="788"/>
                    <a:pt x="1069" y="763"/>
                  </a:cubicBezTo>
                  <a:cubicBezTo>
                    <a:pt x="802" y="423"/>
                    <a:pt x="462" y="156"/>
                    <a:pt x="74" y="10"/>
                  </a:cubicBezTo>
                  <a:cubicBezTo>
                    <a:pt x="66" y="3"/>
                    <a:pt x="59" y="0"/>
                    <a:pt x="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" name="Google Shape;549;p13"/>
            <p:cNvSpPr/>
            <p:nvPr/>
          </p:nvSpPr>
          <p:spPr>
            <a:xfrm>
              <a:off x="-764008" y="3539524"/>
              <a:ext cx="129353" cy="72946"/>
            </a:xfrm>
            <a:custGeom>
              <a:avLst/>
              <a:gdLst/>
              <a:ahLst/>
              <a:cxnLst/>
              <a:rect l="l" t="t" r="r" b="b"/>
              <a:pathLst>
                <a:path w="1726" h="973" extrusionOk="0">
                  <a:moveTo>
                    <a:pt x="1242" y="0"/>
                  </a:moveTo>
                  <a:cubicBezTo>
                    <a:pt x="434" y="0"/>
                    <a:pt x="0" y="850"/>
                    <a:pt x="0" y="850"/>
                  </a:cubicBezTo>
                  <a:cubicBezTo>
                    <a:pt x="232" y="937"/>
                    <a:pt x="435" y="973"/>
                    <a:pt x="612" y="973"/>
                  </a:cubicBezTo>
                  <a:cubicBezTo>
                    <a:pt x="1474" y="973"/>
                    <a:pt x="1725" y="117"/>
                    <a:pt x="1725" y="97"/>
                  </a:cubicBezTo>
                  <a:cubicBezTo>
                    <a:pt x="1552" y="29"/>
                    <a:pt x="1391" y="0"/>
                    <a:pt x="12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" name="Google Shape;550;p13"/>
            <p:cNvSpPr/>
            <p:nvPr/>
          </p:nvSpPr>
          <p:spPr>
            <a:xfrm>
              <a:off x="-769495" y="3568545"/>
              <a:ext cx="94858" cy="38433"/>
            </a:xfrm>
            <a:custGeom>
              <a:avLst/>
              <a:gdLst/>
              <a:ahLst/>
              <a:cxnLst/>
              <a:rect l="l" t="t" r="r" b="b"/>
              <a:pathLst>
                <a:path w="1264" h="511" extrusionOk="0">
                  <a:moveTo>
                    <a:pt x="1191" y="0"/>
                  </a:moveTo>
                  <a:cubicBezTo>
                    <a:pt x="778" y="49"/>
                    <a:pt x="389" y="194"/>
                    <a:pt x="25" y="413"/>
                  </a:cubicBezTo>
                  <a:cubicBezTo>
                    <a:pt x="0" y="462"/>
                    <a:pt x="25" y="510"/>
                    <a:pt x="73" y="510"/>
                  </a:cubicBezTo>
                  <a:cubicBezTo>
                    <a:pt x="73" y="510"/>
                    <a:pt x="98" y="510"/>
                    <a:pt x="98" y="486"/>
                  </a:cubicBezTo>
                  <a:cubicBezTo>
                    <a:pt x="438" y="267"/>
                    <a:pt x="802" y="146"/>
                    <a:pt x="1215" y="97"/>
                  </a:cubicBezTo>
                  <a:cubicBezTo>
                    <a:pt x="1239" y="97"/>
                    <a:pt x="1264" y="73"/>
                    <a:pt x="1264" y="49"/>
                  </a:cubicBezTo>
                  <a:cubicBezTo>
                    <a:pt x="1239" y="24"/>
                    <a:pt x="1215" y="0"/>
                    <a:pt x="1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" name="Google Shape;551;p13"/>
            <p:cNvSpPr/>
            <p:nvPr/>
          </p:nvSpPr>
          <p:spPr>
            <a:xfrm>
              <a:off x="-800853" y="3409320"/>
              <a:ext cx="60364" cy="462773"/>
            </a:xfrm>
            <a:custGeom>
              <a:avLst/>
              <a:gdLst/>
              <a:ahLst/>
              <a:cxnLst/>
              <a:rect l="l" t="t" r="r" b="b"/>
              <a:pathLst>
                <a:path w="809" h="6160" extrusionOk="0">
                  <a:moveTo>
                    <a:pt x="69" y="1"/>
                  </a:moveTo>
                  <a:cubicBezTo>
                    <a:pt x="37" y="1"/>
                    <a:pt x="0" y="32"/>
                    <a:pt x="31" y="62"/>
                  </a:cubicBezTo>
                  <a:cubicBezTo>
                    <a:pt x="711" y="1860"/>
                    <a:pt x="541" y="6063"/>
                    <a:pt x="541" y="6111"/>
                  </a:cubicBezTo>
                  <a:cubicBezTo>
                    <a:pt x="541" y="6135"/>
                    <a:pt x="565" y="6135"/>
                    <a:pt x="589" y="6160"/>
                  </a:cubicBezTo>
                  <a:cubicBezTo>
                    <a:pt x="614" y="6135"/>
                    <a:pt x="638" y="6135"/>
                    <a:pt x="638" y="6111"/>
                  </a:cubicBezTo>
                  <a:cubicBezTo>
                    <a:pt x="638" y="6063"/>
                    <a:pt x="808" y="1836"/>
                    <a:pt x="104" y="38"/>
                  </a:cubicBezTo>
                  <a:cubicBezTo>
                    <a:pt x="104" y="11"/>
                    <a:pt x="87" y="1"/>
                    <a:pt x="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" name="Google Shape;552;p13"/>
            <p:cNvSpPr/>
            <p:nvPr/>
          </p:nvSpPr>
          <p:spPr>
            <a:xfrm>
              <a:off x="-905903" y="3300294"/>
              <a:ext cx="198340" cy="165500"/>
            </a:xfrm>
            <a:custGeom>
              <a:avLst/>
              <a:gdLst/>
              <a:ahLst/>
              <a:cxnLst/>
              <a:rect l="l" t="t" r="r" b="b"/>
              <a:pathLst>
                <a:path w="2642" h="2201" extrusionOk="0">
                  <a:moveTo>
                    <a:pt x="898" y="1"/>
                  </a:moveTo>
                  <a:cubicBezTo>
                    <a:pt x="722" y="1"/>
                    <a:pt x="649" y="636"/>
                    <a:pt x="649" y="636"/>
                  </a:cubicBezTo>
                  <a:cubicBezTo>
                    <a:pt x="649" y="636"/>
                    <a:pt x="381" y="252"/>
                    <a:pt x="219" y="252"/>
                  </a:cubicBezTo>
                  <a:cubicBezTo>
                    <a:pt x="198" y="252"/>
                    <a:pt x="180" y="258"/>
                    <a:pt x="164" y="271"/>
                  </a:cubicBezTo>
                  <a:cubicBezTo>
                    <a:pt x="0" y="365"/>
                    <a:pt x="217" y="2201"/>
                    <a:pt x="1307" y="2201"/>
                  </a:cubicBezTo>
                  <a:cubicBezTo>
                    <a:pt x="1353" y="2201"/>
                    <a:pt x="1401" y="2197"/>
                    <a:pt x="1451" y="2190"/>
                  </a:cubicBezTo>
                  <a:cubicBezTo>
                    <a:pt x="2641" y="2045"/>
                    <a:pt x="2569" y="1170"/>
                    <a:pt x="2569" y="1170"/>
                  </a:cubicBezTo>
                  <a:cubicBezTo>
                    <a:pt x="2569" y="1170"/>
                    <a:pt x="2544" y="369"/>
                    <a:pt x="2374" y="126"/>
                  </a:cubicBezTo>
                  <a:cubicBezTo>
                    <a:pt x="2348" y="89"/>
                    <a:pt x="2321" y="73"/>
                    <a:pt x="2293" y="73"/>
                  </a:cubicBezTo>
                  <a:cubicBezTo>
                    <a:pt x="2136" y="73"/>
                    <a:pt x="1961" y="563"/>
                    <a:pt x="1961" y="563"/>
                  </a:cubicBezTo>
                  <a:cubicBezTo>
                    <a:pt x="1888" y="369"/>
                    <a:pt x="1791" y="199"/>
                    <a:pt x="1670" y="53"/>
                  </a:cubicBezTo>
                  <a:cubicBezTo>
                    <a:pt x="1650" y="38"/>
                    <a:pt x="1631" y="32"/>
                    <a:pt x="1612" y="32"/>
                  </a:cubicBezTo>
                  <a:cubicBezTo>
                    <a:pt x="1443" y="32"/>
                    <a:pt x="1305" y="563"/>
                    <a:pt x="1305" y="563"/>
                  </a:cubicBezTo>
                  <a:cubicBezTo>
                    <a:pt x="1232" y="369"/>
                    <a:pt x="1111" y="199"/>
                    <a:pt x="990" y="53"/>
                  </a:cubicBezTo>
                  <a:cubicBezTo>
                    <a:pt x="957" y="16"/>
                    <a:pt x="926" y="1"/>
                    <a:pt x="8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" name="Google Shape;553;p13"/>
            <p:cNvSpPr/>
            <p:nvPr/>
          </p:nvSpPr>
          <p:spPr>
            <a:xfrm>
              <a:off x="-884737" y="3364612"/>
              <a:ext cx="171686" cy="61964"/>
            </a:xfrm>
            <a:custGeom>
              <a:avLst/>
              <a:gdLst/>
              <a:ahLst/>
              <a:cxnLst/>
              <a:rect l="l" t="t" r="r" b="b"/>
              <a:pathLst>
                <a:path w="2284" h="827" extrusionOk="0">
                  <a:moveTo>
                    <a:pt x="1846" y="122"/>
                  </a:moveTo>
                  <a:lnTo>
                    <a:pt x="1846" y="122"/>
                  </a:lnTo>
                  <a:cubicBezTo>
                    <a:pt x="1871" y="146"/>
                    <a:pt x="1895" y="146"/>
                    <a:pt x="1919" y="195"/>
                  </a:cubicBezTo>
                  <a:cubicBezTo>
                    <a:pt x="1919" y="219"/>
                    <a:pt x="1919" y="243"/>
                    <a:pt x="1919" y="268"/>
                  </a:cubicBezTo>
                  <a:cubicBezTo>
                    <a:pt x="1895" y="268"/>
                    <a:pt x="1895" y="243"/>
                    <a:pt x="1895" y="243"/>
                  </a:cubicBezTo>
                  <a:cubicBezTo>
                    <a:pt x="1871" y="195"/>
                    <a:pt x="1846" y="146"/>
                    <a:pt x="1846" y="122"/>
                  </a:cubicBezTo>
                  <a:close/>
                  <a:moveTo>
                    <a:pt x="923" y="170"/>
                  </a:moveTo>
                  <a:lnTo>
                    <a:pt x="923" y="170"/>
                  </a:lnTo>
                  <a:cubicBezTo>
                    <a:pt x="947" y="219"/>
                    <a:pt x="947" y="268"/>
                    <a:pt x="972" y="292"/>
                  </a:cubicBezTo>
                  <a:cubicBezTo>
                    <a:pt x="947" y="268"/>
                    <a:pt x="923" y="219"/>
                    <a:pt x="923" y="170"/>
                  </a:cubicBezTo>
                  <a:close/>
                  <a:moveTo>
                    <a:pt x="583" y="341"/>
                  </a:moveTo>
                  <a:lnTo>
                    <a:pt x="583" y="341"/>
                  </a:lnTo>
                  <a:cubicBezTo>
                    <a:pt x="607" y="365"/>
                    <a:pt x="632" y="413"/>
                    <a:pt x="632" y="486"/>
                  </a:cubicBezTo>
                  <a:cubicBezTo>
                    <a:pt x="607" y="438"/>
                    <a:pt x="583" y="389"/>
                    <a:pt x="583" y="341"/>
                  </a:cubicBezTo>
                  <a:close/>
                  <a:moveTo>
                    <a:pt x="2211" y="0"/>
                  </a:moveTo>
                  <a:cubicBezTo>
                    <a:pt x="2186" y="0"/>
                    <a:pt x="2162" y="25"/>
                    <a:pt x="2186" y="49"/>
                  </a:cubicBezTo>
                  <a:cubicBezTo>
                    <a:pt x="2186" y="122"/>
                    <a:pt x="2186" y="292"/>
                    <a:pt x="2138" y="341"/>
                  </a:cubicBezTo>
                  <a:cubicBezTo>
                    <a:pt x="2113" y="365"/>
                    <a:pt x="2089" y="365"/>
                    <a:pt x="2065" y="365"/>
                  </a:cubicBezTo>
                  <a:cubicBezTo>
                    <a:pt x="2041" y="365"/>
                    <a:pt x="2016" y="365"/>
                    <a:pt x="1992" y="341"/>
                  </a:cubicBezTo>
                  <a:cubicBezTo>
                    <a:pt x="2016" y="292"/>
                    <a:pt x="2016" y="243"/>
                    <a:pt x="1992" y="195"/>
                  </a:cubicBezTo>
                  <a:cubicBezTo>
                    <a:pt x="1992" y="122"/>
                    <a:pt x="1943" y="49"/>
                    <a:pt x="1895" y="25"/>
                  </a:cubicBezTo>
                  <a:cubicBezTo>
                    <a:pt x="1846" y="25"/>
                    <a:pt x="1822" y="25"/>
                    <a:pt x="1798" y="49"/>
                  </a:cubicBezTo>
                  <a:cubicBezTo>
                    <a:pt x="1749" y="98"/>
                    <a:pt x="1749" y="170"/>
                    <a:pt x="1798" y="219"/>
                  </a:cubicBezTo>
                  <a:cubicBezTo>
                    <a:pt x="1822" y="292"/>
                    <a:pt x="1846" y="341"/>
                    <a:pt x="1895" y="365"/>
                  </a:cubicBezTo>
                  <a:lnTo>
                    <a:pt x="1871" y="389"/>
                  </a:lnTo>
                  <a:cubicBezTo>
                    <a:pt x="1858" y="401"/>
                    <a:pt x="1834" y="407"/>
                    <a:pt x="1810" y="407"/>
                  </a:cubicBezTo>
                  <a:cubicBezTo>
                    <a:pt x="1786" y="407"/>
                    <a:pt x="1761" y="401"/>
                    <a:pt x="1749" y="389"/>
                  </a:cubicBezTo>
                  <a:cubicBezTo>
                    <a:pt x="1676" y="365"/>
                    <a:pt x="1603" y="316"/>
                    <a:pt x="1555" y="268"/>
                  </a:cubicBezTo>
                  <a:cubicBezTo>
                    <a:pt x="1555" y="195"/>
                    <a:pt x="1530" y="146"/>
                    <a:pt x="1482" y="98"/>
                  </a:cubicBezTo>
                  <a:cubicBezTo>
                    <a:pt x="1458" y="49"/>
                    <a:pt x="1409" y="49"/>
                    <a:pt x="1385" y="49"/>
                  </a:cubicBezTo>
                  <a:cubicBezTo>
                    <a:pt x="1360" y="73"/>
                    <a:pt x="1336" y="98"/>
                    <a:pt x="1336" y="122"/>
                  </a:cubicBezTo>
                  <a:cubicBezTo>
                    <a:pt x="1360" y="195"/>
                    <a:pt x="1409" y="268"/>
                    <a:pt x="1458" y="316"/>
                  </a:cubicBezTo>
                  <a:cubicBezTo>
                    <a:pt x="1458" y="413"/>
                    <a:pt x="1433" y="511"/>
                    <a:pt x="1385" y="583"/>
                  </a:cubicBezTo>
                  <a:cubicBezTo>
                    <a:pt x="1360" y="608"/>
                    <a:pt x="1336" y="620"/>
                    <a:pt x="1309" y="620"/>
                  </a:cubicBezTo>
                  <a:cubicBezTo>
                    <a:pt x="1281" y="620"/>
                    <a:pt x="1251" y="608"/>
                    <a:pt x="1215" y="583"/>
                  </a:cubicBezTo>
                  <a:cubicBezTo>
                    <a:pt x="1142" y="559"/>
                    <a:pt x="1093" y="511"/>
                    <a:pt x="1069" y="462"/>
                  </a:cubicBezTo>
                  <a:cubicBezTo>
                    <a:pt x="1093" y="341"/>
                    <a:pt x="1069" y="195"/>
                    <a:pt x="996" y="98"/>
                  </a:cubicBezTo>
                  <a:cubicBezTo>
                    <a:pt x="979" y="80"/>
                    <a:pt x="950" y="63"/>
                    <a:pt x="925" y="63"/>
                  </a:cubicBezTo>
                  <a:cubicBezTo>
                    <a:pt x="915" y="63"/>
                    <a:pt x="906" y="66"/>
                    <a:pt x="899" y="73"/>
                  </a:cubicBezTo>
                  <a:cubicBezTo>
                    <a:pt x="850" y="73"/>
                    <a:pt x="850" y="98"/>
                    <a:pt x="850" y="146"/>
                  </a:cubicBezTo>
                  <a:cubicBezTo>
                    <a:pt x="850" y="243"/>
                    <a:pt x="875" y="365"/>
                    <a:pt x="947" y="462"/>
                  </a:cubicBezTo>
                  <a:cubicBezTo>
                    <a:pt x="947" y="535"/>
                    <a:pt x="923" y="583"/>
                    <a:pt x="899" y="632"/>
                  </a:cubicBezTo>
                  <a:cubicBezTo>
                    <a:pt x="885" y="660"/>
                    <a:pt x="862" y="672"/>
                    <a:pt x="836" y="672"/>
                  </a:cubicBezTo>
                  <a:cubicBezTo>
                    <a:pt x="818" y="672"/>
                    <a:pt x="798" y="666"/>
                    <a:pt x="777" y="656"/>
                  </a:cubicBezTo>
                  <a:cubicBezTo>
                    <a:pt x="753" y="632"/>
                    <a:pt x="729" y="608"/>
                    <a:pt x="705" y="559"/>
                  </a:cubicBezTo>
                  <a:cubicBezTo>
                    <a:pt x="729" y="462"/>
                    <a:pt x="729" y="341"/>
                    <a:pt x="632" y="243"/>
                  </a:cubicBezTo>
                  <a:cubicBezTo>
                    <a:pt x="607" y="219"/>
                    <a:pt x="559" y="219"/>
                    <a:pt x="534" y="219"/>
                  </a:cubicBezTo>
                  <a:cubicBezTo>
                    <a:pt x="510" y="219"/>
                    <a:pt x="486" y="243"/>
                    <a:pt x="486" y="292"/>
                  </a:cubicBezTo>
                  <a:cubicBezTo>
                    <a:pt x="486" y="389"/>
                    <a:pt x="510" y="486"/>
                    <a:pt x="583" y="583"/>
                  </a:cubicBezTo>
                  <a:cubicBezTo>
                    <a:pt x="534" y="656"/>
                    <a:pt x="462" y="705"/>
                    <a:pt x="389" y="705"/>
                  </a:cubicBezTo>
                  <a:cubicBezTo>
                    <a:pt x="374" y="708"/>
                    <a:pt x="360" y="710"/>
                    <a:pt x="347" y="710"/>
                  </a:cubicBezTo>
                  <a:cubicBezTo>
                    <a:pt x="161" y="710"/>
                    <a:pt x="97" y="413"/>
                    <a:pt x="97" y="413"/>
                  </a:cubicBezTo>
                  <a:cubicBezTo>
                    <a:pt x="97" y="389"/>
                    <a:pt x="73" y="365"/>
                    <a:pt x="49" y="365"/>
                  </a:cubicBezTo>
                  <a:cubicBezTo>
                    <a:pt x="24" y="389"/>
                    <a:pt x="0" y="413"/>
                    <a:pt x="0" y="438"/>
                  </a:cubicBezTo>
                  <a:cubicBezTo>
                    <a:pt x="0" y="438"/>
                    <a:pt x="97" y="826"/>
                    <a:pt x="364" y="826"/>
                  </a:cubicBezTo>
                  <a:lnTo>
                    <a:pt x="413" y="802"/>
                  </a:lnTo>
                  <a:cubicBezTo>
                    <a:pt x="510" y="802"/>
                    <a:pt x="583" y="753"/>
                    <a:pt x="656" y="656"/>
                  </a:cubicBezTo>
                  <a:cubicBezTo>
                    <a:pt x="680" y="681"/>
                    <a:pt x="705" y="729"/>
                    <a:pt x="753" y="729"/>
                  </a:cubicBezTo>
                  <a:cubicBezTo>
                    <a:pt x="784" y="760"/>
                    <a:pt x="818" y="773"/>
                    <a:pt x="852" y="773"/>
                  </a:cubicBezTo>
                  <a:cubicBezTo>
                    <a:pt x="899" y="773"/>
                    <a:pt x="943" y="747"/>
                    <a:pt x="972" y="705"/>
                  </a:cubicBezTo>
                  <a:cubicBezTo>
                    <a:pt x="996" y="656"/>
                    <a:pt x="1020" y="608"/>
                    <a:pt x="1045" y="559"/>
                  </a:cubicBezTo>
                  <a:cubicBezTo>
                    <a:pt x="1069" y="608"/>
                    <a:pt x="1117" y="632"/>
                    <a:pt x="1166" y="656"/>
                  </a:cubicBezTo>
                  <a:cubicBezTo>
                    <a:pt x="1198" y="699"/>
                    <a:pt x="1244" y="718"/>
                    <a:pt x="1292" y="718"/>
                  </a:cubicBezTo>
                  <a:cubicBezTo>
                    <a:pt x="1353" y="718"/>
                    <a:pt x="1417" y="687"/>
                    <a:pt x="1458" y="632"/>
                  </a:cubicBezTo>
                  <a:cubicBezTo>
                    <a:pt x="1506" y="559"/>
                    <a:pt x="1530" y="462"/>
                    <a:pt x="1555" y="389"/>
                  </a:cubicBezTo>
                  <a:cubicBezTo>
                    <a:pt x="1603" y="413"/>
                    <a:pt x="1652" y="438"/>
                    <a:pt x="1700" y="462"/>
                  </a:cubicBezTo>
                  <a:cubicBezTo>
                    <a:pt x="1737" y="486"/>
                    <a:pt x="1779" y="498"/>
                    <a:pt x="1822" y="498"/>
                  </a:cubicBezTo>
                  <a:cubicBezTo>
                    <a:pt x="1864" y="498"/>
                    <a:pt x="1907" y="486"/>
                    <a:pt x="1943" y="462"/>
                  </a:cubicBezTo>
                  <a:lnTo>
                    <a:pt x="1968" y="413"/>
                  </a:lnTo>
                  <a:cubicBezTo>
                    <a:pt x="1992" y="438"/>
                    <a:pt x="2016" y="438"/>
                    <a:pt x="2065" y="462"/>
                  </a:cubicBezTo>
                  <a:cubicBezTo>
                    <a:pt x="2113" y="462"/>
                    <a:pt x="2162" y="438"/>
                    <a:pt x="2211" y="413"/>
                  </a:cubicBezTo>
                  <a:cubicBezTo>
                    <a:pt x="2259" y="292"/>
                    <a:pt x="2284" y="170"/>
                    <a:pt x="2284" y="25"/>
                  </a:cubicBezTo>
                  <a:cubicBezTo>
                    <a:pt x="2259" y="0"/>
                    <a:pt x="2235" y="0"/>
                    <a:pt x="22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" name="Google Shape;554;p13"/>
            <p:cNvSpPr/>
            <p:nvPr/>
          </p:nvSpPr>
          <p:spPr>
            <a:xfrm>
              <a:off x="-945885" y="3813266"/>
              <a:ext cx="337100" cy="128635"/>
            </a:xfrm>
            <a:custGeom>
              <a:avLst/>
              <a:gdLst/>
              <a:ahLst/>
              <a:cxnLst/>
              <a:rect l="l" t="t" r="r" b="b"/>
              <a:pathLst>
                <a:path w="4484" h="1710" extrusionOk="0">
                  <a:moveTo>
                    <a:pt x="3927" y="0"/>
                  </a:moveTo>
                  <a:cubicBezTo>
                    <a:pt x="3752" y="0"/>
                    <a:pt x="3511" y="705"/>
                    <a:pt x="3511" y="705"/>
                  </a:cubicBezTo>
                  <a:cubicBezTo>
                    <a:pt x="3341" y="510"/>
                    <a:pt x="3147" y="316"/>
                    <a:pt x="2928" y="146"/>
                  </a:cubicBezTo>
                  <a:cubicBezTo>
                    <a:pt x="2885" y="106"/>
                    <a:pt x="2847" y="89"/>
                    <a:pt x="2812" y="89"/>
                  </a:cubicBezTo>
                  <a:cubicBezTo>
                    <a:pt x="2594" y="89"/>
                    <a:pt x="2540" y="778"/>
                    <a:pt x="2540" y="778"/>
                  </a:cubicBezTo>
                  <a:cubicBezTo>
                    <a:pt x="2540" y="778"/>
                    <a:pt x="2103" y="268"/>
                    <a:pt x="1957" y="49"/>
                  </a:cubicBezTo>
                  <a:cubicBezTo>
                    <a:pt x="1944" y="34"/>
                    <a:pt x="1928" y="27"/>
                    <a:pt x="1910" y="27"/>
                  </a:cubicBezTo>
                  <a:cubicBezTo>
                    <a:pt x="1697" y="27"/>
                    <a:pt x="1179" y="1021"/>
                    <a:pt x="1179" y="1021"/>
                  </a:cubicBezTo>
                  <a:cubicBezTo>
                    <a:pt x="1082" y="729"/>
                    <a:pt x="912" y="438"/>
                    <a:pt x="669" y="219"/>
                  </a:cubicBezTo>
                  <a:cubicBezTo>
                    <a:pt x="649" y="206"/>
                    <a:pt x="628" y="200"/>
                    <a:pt x="607" y="200"/>
                  </a:cubicBezTo>
                  <a:cubicBezTo>
                    <a:pt x="308" y="200"/>
                    <a:pt x="0" y="1424"/>
                    <a:pt x="159" y="1628"/>
                  </a:cubicBezTo>
                  <a:cubicBezTo>
                    <a:pt x="206" y="1688"/>
                    <a:pt x="548" y="1709"/>
                    <a:pt x="1022" y="1709"/>
                  </a:cubicBezTo>
                  <a:cubicBezTo>
                    <a:pt x="2286" y="1709"/>
                    <a:pt x="4483" y="1555"/>
                    <a:pt x="4483" y="1555"/>
                  </a:cubicBezTo>
                  <a:cubicBezTo>
                    <a:pt x="4362" y="1045"/>
                    <a:pt x="4192" y="535"/>
                    <a:pt x="3997" y="49"/>
                  </a:cubicBezTo>
                  <a:cubicBezTo>
                    <a:pt x="3976" y="15"/>
                    <a:pt x="3952" y="0"/>
                    <a:pt x="39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487" name="Google Shape;487;p13"/>
          <p:cNvSpPr txBox="1">
            <a:spLocks noGrp="1"/>
          </p:cNvSpPr>
          <p:nvPr>
            <p:ph type="title"/>
          </p:nvPr>
        </p:nvSpPr>
        <p:spPr>
          <a:xfrm>
            <a:off x="2119733" y="4035484"/>
            <a:ext cx="1172000" cy="5356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489" name="Google Shape;489;p13"/>
          <p:cNvSpPr txBox="1">
            <a:spLocks noGrp="1"/>
          </p:cNvSpPr>
          <p:nvPr>
            <p:ph type="title" idx="2"/>
          </p:nvPr>
        </p:nvSpPr>
        <p:spPr>
          <a:xfrm>
            <a:off x="1132800" y="560133"/>
            <a:ext cx="9926400" cy="8620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490" name="Google Shape;490;p13"/>
          <p:cNvSpPr txBox="1">
            <a:spLocks noGrp="1"/>
          </p:cNvSpPr>
          <p:nvPr>
            <p:ph type="title" idx="3"/>
          </p:nvPr>
        </p:nvSpPr>
        <p:spPr>
          <a:xfrm>
            <a:off x="1478133" y="2659668"/>
            <a:ext cx="2455200" cy="535600"/>
          </a:xfrm>
          <a:prstGeom prst="rect">
            <a:avLst/>
          </a:prstGeom>
          <a:noFill/>
          <a:ln>
            <a:noFill/>
          </a:ln>
        </p:spPr>
        <p:txBody>
          <a:bodyPr spcFirstLastPara="1" lIns="0" tIns="0" rIns="0" bIns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933" i="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9pPr>
          </a:lstStyle>
          <a:p>
            <a:endParaRPr/>
          </a:p>
        </p:txBody>
      </p:sp>
      <p:sp>
        <p:nvSpPr>
          <p:cNvPr id="491" name="Google Shape;491;p13"/>
          <p:cNvSpPr txBox="1">
            <a:spLocks noGrp="1"/>
          </p:cNvSpPr>
          <p:nvPr>
            <p:ph type="subTitle" idx="1"/>
          </p:nvPr>
        </p:nvSpPr>
        <p:spPr>
          <a:xfrm>
            <a:off x="1055933" y="3010967"/>
            <a:ext cx="3299600" cy="7496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492" name="Google Shape;492;p13"/>
          <p:cNvSpPr txBox="1">
            <a:spLocks noGrp="1"/>
          </p:cNvSpPr>
          <p:nvPr>
            <p:ph type="title" idx="4"/>
          </p:nvPr>
        </p:nvSpPr>
        <p:spPr>
          <a:xfrm>
            <a:off x="8157067" y="2668935"/>
            <a:ext cx="2455200" cy="535600"/>
          </a:xfrm>
          <a:prstGeom prst="rect">
            <a:avLst/>
          </a:prstGeom>
          <a:noFill/>
          <a:ln>
            <a:noFill/>
          </a:ln>
        </p:spPr>
        <p:txBody>
          <a:bodyPr spcFirstLastPara="1" lIns="0" tIns="0" rIns="0" bIns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933" i="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9pPr>
          </a:lstStyle>
          <a:p>
            <a:endParaRPr/>
          </a:p>
        </p:txBody>
      </p:sp>
      <p:sp>
        <p:nvSpPr>
          <p:cNvPr id="493" name="Google Shape;493;p13"/>
          <p:cNvSpPr txBox="1">
            <a:spLocks noGrp="1"/>
          </p:cNvSpPr>
          <p:nvPr>
            <p:ph type="subTitle" idx="5"/>
          </p:nvPr>
        </p:nvSpPr>
        <p:spPr>
          <a:xfrm>
            <a:off x="7734867" y="3010967"/>
            <a:ext cx="3299600" cy="7496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494" name="Google Shape;494;p13"/>
          <p:cNvSpPr txBox="1">
            <a:spLocks noGrp="1"/>
          </p:cNvSpPr>
          <p:nvPr>
            <p:ph type="title" idx="6"/>
          </p:nvPr>
        </p:nvSpPr>
        <p:spPr>
          <a:xfrm>
            <a:off x="4868400" y="4947009"/>
            <a:ext cx="2455200" cy="535600"/>
          </a:xfrm>
          <a:prstGeom prst="rect">
            <a:avLst/>
          </a:prstGeom>
          <a:noFill/>
          <a:ln>
            <a:noFill/>
          </a:ln>
        </p:spPr>
        <p:txBody>
          <a:bodyPr spcFirstLastPara="1" lIns="0" tIns="0" rIns="0" bIns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933" i="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9pPr>
          </a:lstStyle>
          <a:p>
            <a:endParaRPr/>
          </a:p>
        </p:txBody>
      </p:sp>
      <p:sp>
        <p:nvSpPr>
          <p:cNvPr id="495" name="Google Shape;495;p13"/>
          <p:cNvSpPr txBox="1">
            <a:spLocks noGrp="1"/>
          </p:cNvSpPr>
          <p:nvPr>
            <p:ph type="subTitle" idx="7"/>
          </p:nvPr>
        </p:nvSpPr>
        <p:spPr>
          <a:xfrm>
            <a:off x="4446200" y="5382233"/>
            <a:ext cx="3299600" cy="7496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496" name="Google Shape;496;p13"/>
          <p:cNvSpPr txBox="1">
            <a:spLocks noGrp="1"/>
          </p:cNvSpPr>
          <p:nvPr>
            <p:ph type="title" idx="8"/>
          </p:nvPr>
        </p:nvSpPr>
        <p:spPr>
          <a:xfrm>
            <a:off x="4868400" y="2668935"/>
            <a:ext cx="2455200" cy="535600"/>
          </a:xfrm>
          <a:prstGeom prst="rect">
            <a:avLst/>
          </a:prstGeom>
          <a:noFill/>
          <a:ln>
            <a:noFill/>
          </a:ln>
        </p:spPr>
        <p:txBody>
          <a:bodyPr spcFirstLastPara="1" lIns="0" tIns="0" rIns="0" bIns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933" i="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9pPr>
          </a:lstStyle>
          <a:p>
            <a:endParaRPr/>
          </a:p>
        </p:txBody>
      </p:sp>
      <p:sp>
        <p:nvSpPr>
          <p:cNvPr id="497" name="Google Shape;497;p13"/>
          <p:cNvSpPr txBox="1">
            <a:spLocks noGrp="1"/>
          </p:cNvSpPr>
          <p:nvPr>
            <p:ph type="subTitle" idx="9"/>
          </p:nvPr>
        </p:nvSpPr>
        <p:spPr>
          <a:xfrm>
            <a:off x="4446200" y="3010967"/>
            <a:ext cx="3299600" cy="7496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498" name="Google Shape;498;p13"/>
          <p:cNvSpPr txBox="1">
            <a:spLocks noGrp="1"/>
          </p:cNvSpPr>
          <p:nvPr>
            <p:ph type="title" idx="13"/>
          </p:nvPr>
        </p:nvSpPr>
        <p:spPr>
          <a:xfrm>
            <a:off x="1478133" y="4947009"/>
            <a:ext cx="2455200" cy="535600"/>
          </a:xfrm>
          <a:prstGeom prst="rect">
            <a:avLst/>
          </a:prstGeom>
          <a:noFill/>
          <a:ln>
            <a:noFill/>
          </a:ln>
        </p:spPr>
        <p:txBody>
          <a:bodyPr spcFirstLastPara="1" lIns="0" tIns="0" rIns="0" bIns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933" i="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9pPr>
          </a:lstStyle>
          <a:p>
            <a:endParaRPr/>
          </a:p>
        </p:txBody>
      </p:sp>
      <p:sp>
        <p:nvSpPr>
          <p:cNvPr id="499" name="Google Shape;499;p13"/>
          <p:cNvSpPr txBox="1">
            <a:spLocks noGrp="1"/>
          </p:cNvSpPr>
          <p:nvPr>
            <p:ph type="subTitle" idx="14"/>
          </p:nvPr>
        </p:nvSpPr>
        <p:spPr>
          <a:xfrm>
            <a:off x="1055933" y="5382233"/>
            <a:ext cx="3299600" cy="7496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500" name="Google Shape;500;p13"/>
          <p:cNvSpPr txBox="1">
            <a:spLocks noGrp="1"/>
          </p:cNvSpPr>
          <p:nvPr>
            <p:ph type="title" idx="15"/>
          </p:nvPr>
        </p:nvSpPr>
        <p:spPr>
          <a:xfrm>
            <a:off x="8157067" y="4947009"/>
            <a:ext cx="2455200" cy="535600"/>
          </a:xfrm>
          <a:prstGeom prst="rect">
            <a:avLst/>
          </a:prstGeom>
          <a:noFill/>
          <a:ln>
            <a:noFill/>
          </a:ln>
        </p:spPr>
        <p:txBody>
          <a:bodyPr spcFirstLastPara="1" lIns="0" tIns="0" rIns="0" bIns="0">
            <a:noAutofit/>
          </a:bodyPr>
          <a:lstStyle>
            <a:lvl1pPr marR="50799" lvl="0" algn="ctr" rtl="0">
              <a:lnSpc>
                <a:spcPct val="128571"/>
              </a:lnSpc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933" i="0">
                <a:solidFill>
                  <a:srgbClr val="202124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9pPr>
          </a:lstStyle>
          <a:p>
            <a:endParaRPr/>
          </a:p>
        </p:txBody>
      </p:sp>
      <p:sp>
        <p:nvSpPr>
          <p:cNvPr id="501" name="Google Shape;501;p13"/>
          <p:cNvSpPr txBox="1">
            <a:spLocks noGrp="1"/>
          </p:cNvSpPr>
          <p:nvPr>
            <p:ph type="subTitle" idx="16"/>
          </p:nvPr>
        </p:nvSpPr>
        <p:spPr>
          <a:xfrm>
            <a:off x="7734867" y="5382233"/>
            <a:ext cx="3299600" cy="7496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502" name="Google Shape;502;p13"/>
          <p:cNvSpPr txBox="1">
            <a:spLocks noGrp="1"/>
          </p:cNvSpPr>
          <p:nvPr>
            <p:ph type="title" idx="17"/>
          </p:nvPr>
        </p:nvSpPr>
        <p:spPr>
          <a:xfrm>
            <a:off x="5510000" y="4035484"/>
            <a:ext cx="1172000" cy="5356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503" name="Google Shape;503;p13"/>
          <p:cNvSpPr txBox="1">
            <a:spLocks noGrp="1"/>
          </p:cNvSpPr>
          <p:nvPr>
            <p:ph type="title" idx="18"/>
          </p:nvPr>
        </p:nvSpPr>
        <p:spPr>
          <a:xfrm>
            <a:off x="8798667" y="4035484"/>
            <a:ext cx="1172000" cy="5356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504" name="Google Shape;504;p13"/>
          <p:cNvSpPr txBox="1">
            <a:spLocks noGrp="1"/>
          </p:cNvSpPr>
          <p:nvPr>
            <p:ph type="title" idx="19"/>
          </p:nvPr>
        </p:nvSpPr>
        <p:spPr>
          <a:xfrm>
            <a:off x="2119733" y="1842509"/>
            <a:ext cx="1172000" cy="5356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505" name="Google Shape;505;p13"/>
          <p:cNvSpPr txBox="1">
            <a:spLocks noGrp="1"/>
          </p:cNvSpPr>
          <p:nvPr>
            <p:ph type="title" idx="20"/>
          </p:nvPr>
        </p:nvSpPr>
        <p:spPr>
          <a:xfrm>
            <a:off x="5510000" y="1842509"/>
            <a:ext cx="1172000" cy="5356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506" name="Google Shape;506;p13"/>
          <p:cNvSpPr txBox="1">
            <a:spLocks noGrp="1"/>
          </p:cNvSpPr>
          <p:nvPr>
            <p:ph type="title" idx="21"/>
          </p:nvPr>
        </p:nvSpPr>
        <p:spPr>
          <a:xfrm>
            <a:off x="8798667" y="1842509"/>
            <a:ext cx="1172000" cy="5356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r>
              <a:rPr lang="en-US" smtClean="0"/>
              <a:t>Click to edit Master title style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2009664901"/>
      </p:ext>
    </p:extLst>
  </p:cSld>
  <p:clrMapOvr>
    <a:masterClrMapping/>
  </p:clrMapOvr>
</p:sldLayout>
</file>

<file path=ppt/slideLayouts/slideLayout8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1">
  <p:cSld name="Section header 1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5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oogle Shape;559;p14"/>
          <p:cNvGrpSpPr>
            <a:grpSpLocks/>
          </p:cNvGrpSpPr>
          <p:nvPr/>
        </p:nvGrpSpPr>
        <p:grpSpPr bwMode="auto">
          <a:xfrm flipH="1">
            <a:off x="106363" y="1846263"/>
            <a:ext cx="2716212" cy="2146300"/>
            <a:chOff x="855987" y="2204128"/>
            <a:chExt cx="1217483" cy="962421"/>
          </a:xfrm>
        </p:grpSpPr>
        <p:grpSp>
          <p:nvGrpSpPr>
            <p:cNvPr id="6" name="Google Shape;560;p14"/>
            <p:cNvGrpSpPr>
              <a:grpSpLocks/>
            </p:cNvGrpSpPr>
            <p:nvPr/>
          </p:nvGrpSpPr>
          <p:grpSpPr bwMode="auto">
            <a:xfrm>
              <a:off x="855987" y="2204128"/>
              <a:ext cx="1146639" cy="962421"/>
              <a:chOff x="958238" y="2157575"/>
              <a:chExt cx="1115191" cy="936025"/>
            </a:xfrm>
          </p:grpSpPr>
          <p:sp>
            <p:nvSpPr>
              <p:cNvPr id="8" name="Google Shape;561;p14"/>
              <p:cNvSpPr/>
              <p:nvPr/>
            </p:nvSpPr>
            <p:spPr>
              <a:xfrm>
                <a:off x="1253742" y="2157575"/>
                <a:ext cx="492737" cy="49293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" name="Google Shape;562;p14"/>
              <p:cNvSpPr/>
              <p:nvPr/>
            </p:nvSpPr>
            <p:spPr>
              <a:xfrm>
                <a:off x="1441287" y="2325118"/>
                <a:ext cx="492045" cy="492244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" name="Google Shape;563;p14"/>
              <p:cNvSpPr/>
              <p:nvPr/>
            </p:nvSpPr>
            <p:spPr>
              <a:xfrm>
                <a:off x="997684" y="2334811"/>
                <a:ext cx="492737" cy="49293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" name="Google Shape;564;p14"/>
              <p:cNvSpPr/>
              <p:nvPr/>
            </p:nvSpPr>
            <p:spPr>
              <a:xfrm>
                <a:off x="958238" y="2551508"/>
                <a:ext cx="492737" cy="49293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" name="Google Shape;565;p14"/>
              <p:cNvSpPr/>
              <p:nvPr/>
            </p:nvSpPr>
            <p:spPr>
              <a:xfrm>
                <a:off x="1165160" y="2600664"/>
                <a:ext cx="492737" cy="49293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" name="Google Shape;566;p14"/>
              <p:cNvSpPr/>
              <p:nvPr/>
            </p:nvSpPr>
            <p:spPr>
              <a:xfrm>
                <a:off x="1450975" y="2561893"/>
                <a:ext cx="622150" cy="492244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7" name="Google Shape;567;p14"/>
            <p:cNvSpPr/>
            <p:nvPr/>
          </p:nvSpPr>
          <p:spPr>
            <a:xfrm>
              <a:off x="927143" y="2206975"/>
              <a:ext cx="1146327" cy="869881"/>
            </a:xfrm>
            <a:custGeom>
              <a:avLst/>
              <a:gdLst/>
              <a:ahLst/>
              <a:cxnLst/>
              <a:rect l="l" t="t" r="r" b="b"/>
              <a:pathLst>
                <a:path w="6074" h="4608" extrusionOk="0">
                  <a:moveTo>
                    <a:pt x="1749" y="936"/>
                  </a:moveTo>
                  <a:cubicBezTo>
                    <a:pt x="1968" y="985"/>
                    <a:pt x="2187" y="1131"/>
                    <a:pt x="2284" y="1325"/>
                  </a:cubicBezTo>
                  <a:cubicBezTo>
                    <a:pt x="2284" y="1398"/>
                    <a:pt x="2260" y="1446"/>
                    <a:pt x="2211" y="1471"/>
                  </a:cubicBezTo>
                  <a:cubicBezTo>
                    <a:pt x="2162" y="1519"/>
                    <a:pt x="2114" y="1519"/>
                    <a:pt x="2065" y="1544"/>
                  </a:cubicBezTo>
                  <a:cubicBezTo>
                    <a:pt x="1871" y="1544"/>
                    <a:pt x="1725" y="1276"/>
                    <a:pt x="1677" y="1155"/>
                  </a:cubicBezTo>
                  <a:lnTo>
                    <a:pt x="1677" y="1131"/>
                  </a:lnTo>
                  <a:cubicBezTo>
                    <a:pt x="1701" y="1058"/>
                    <a:pt x="1725" y="1009"/>
                    <a:pt x="1749" y="936"/>
                  </a:cubicBezTo>
                  <a:close/>
                  <a:moveTo>
                    <a:pt x="3936" y="1301"/>
                  </a:moveTo>
                  <a:lnTo>
                    <a:pt x="3936" y="1301"/>
                  </a:lnTo>
                  <a:cubicBezTo>
                    <a:pt x="3960" y="1446"/>
                    <a:pt x="3936" y="1616"/>
                    <a:pt x="3839" y="1762"/>
                  </a:cubicBezTo>
                  <a:cubicBezTo>
                    <a:pt x="3790" y="1714"/>
                    <a:pt x="3814" y="1495"/>
                    <a:pt x="3936" y="1301"/>
                  </a:cubicBezTo>
                  <a:close/>
                  <a:moveTo>
                    <a:pt x="750" y="2166"/>
                  </a:moveTo>
                  <a:cubicBezTo>
                    <a:pt x="776" y="2166"/>
                    <a:pt x="802" y="2169"/>
                    <a:pt x="826" y="2175"/>
                  </a:cubicBezTo>
                  <a:cubicBezTo>
                    <a:pt x="1142" y="2199"/>
                    <a:pt x="1264" y="2394"/>
                    <a:pt x="1264" y="2564"/>
                  </a:cubicBezTo>
                  <a:cubicBezTo>
                    <a:pt x="1264" y="2661"/>
                    <a:pt x="1166" y="2758"/>
                    <a:pt x="1045" y="2782"/>
                  </a:cubicBezTo>
                  <a:cubicBezTo>
                    <a:pt x="996" y="2758"/>
                    <a:pt x="924" y="2758"/>
                    <a:pt x="875" y="2734"/>
                  </a:cubicBezTo>
                  <a:cubicBezTo>
                    <a:pt x="705" y="2612"/>
                    <a:pt x="583" y="2442"/>
                    <a:pt x="535" y="2248"/>
                  </a:cubicBezTo>
                  <a:cubicBezTo>
                    <a:pt x="590" y="2193"/>
                    <a:pt x="672" y="2166"/>
                    <a:pt x="750" y="2166"/>
                  </a:cubicBezTo>
                  <a:close/>
                  <a:moveTo>
                    <a:pt x="5199" y="2588"/>
                  </a:moveTo>
                  <a:cubicBezTo>
                    <a:pt x="5078" y="2855"/>
                    <a:pt x="4883" y="3025"/>
                    <a:pt x="4762" y="3025"/>
                  </a:cubicBezTo>
                  <a:cubicBezTo>
                    <a:pt x="4713" y="3025"/>
                    <a:pt x="4665" y="3001"/>
                    <a:pt x="4640" y="2977"/>
                  </a:cubicBezTo>
                  <a:cubicBezTo>
                    <a:pt x="4567" y="2855"/>
                    <a:pt x="4592" y="2807"/>
                    <a:pt x="4592" y="2782"/>
                  </a:cubicBezTo>
                  <a:cubicBezTo>
                    <a:pt x="4640" y="2685"/>
                    <a:pt x="4883" y="2588"/>
                    <a:pt x="5150" y="2588"/>
                  </a:cubicBezTo>
                  <a:close/>
                  <a:moveTo>
                    <a:pt x="3596" y="3293"/>
                  </a:moveTo>
                  <a:cubicBezTo>
                    <a:pt x="3596" y="3293"/>
                    <a:pt x="3620" y="3317"/>
                    <a:pt x="3620" y="3317"/>
                  </a:cubicBezTo>
                  <a:cubicBezTo>
                    <a:pt x="3669" y="3390"/>
                    <a:pt x="3644" y="3608"/>
                    <a:pt x="3426" y="3851"/>
                  </a:cubicBezTo>
                  <a:cubicBezTo>
                    <a:pt x="3353" y="3754"/>
                    <a:pt x="3328" y="3633"/>
                    <a:pt x="3377" y="3511"/>
                  </a:cubicBezTo>
                  <a:cubicBezTo>
                    <a:pt x="3401" y="3414"/>
                    <a:pt x="3474" y="3341"/>
                    <a:pt x="3596" y="3317"/>
                  </a:cubicBezTo>
                  <a:lnTo>
                    <a:pt x="3596" y="3293"/>
                  </a:lnTo>
                  <a:close/>
                  <a:moveTo>
                    <a:pt x="1822" y="3366"/>
                  </a:moveTo>
                  <a:cubicBezTo>
                    <a:pt x="1847" y="3366"/>
                    <a:pt x="1944" y="3366"/>
                    <a:pt x="1968" y="3487"/>
                  </a:cubicBezTo>
                  <a:cubicBezTo>
                    <a:pt x="1944" y="3754"/>
                    <a:pt x="1798" y="3997"/>
                    <a:pt x="1555" y="4094"/>
                  </a:cubicBezTo>
                  <a:cubicBezTo>
                    <a:pt x="1482" y="3924"/>
                    <a:pt x="1507" y="3706"/>
                    <a:pt x="1604" y="3511"/>
                  </a:cubicBezTo>
                  <a:cubicBezTo>
                    <a:pt x="1652" y="3438"/>
                    <a:pt x="1725" y="3366"/>
                    <a:pt x="1822" y="3366"/>
                  </a:cubicBezTo>
                  <a:close/>
                  <a:moveTo>
                    <a:pt x="2745" y="159"/>
                  </a:moveTo>
                  <a:cubicBezTo>
                    <a:pt x="2867" y="159"/>
                    <a:pt x="3013" y="183"/>
                    <a:pt x="3158" y="256"/>
                  </a:cubicBezTo>
                  <a:cubicBezTo>
                    <a:pt x="3523" y="378"/>
                    <a:pt x="3814" y="693"/>
                    <a:pt x="3911" y="1058"/>
                  </a:cubicBezTo>
                  <a:cubicBezTo>
                    <a:pt x="3693" y="1325"/>
                    <a:pt x="3596" y="1714"/>
                    <a:pt x="3766" y="1859"/>
                  </a:cubicBezTo>
                  <a:cubicBezTo>
                    <a:pt x="3790" y="1908"/>
                    <a:pt x="3839" y="1932"/>
                    <a:pt x="3863" y="1932"/>
                  </a:cubicBezTo>
                  <a:cubicBezTo>
                    <a:pt x="3936" y="1932"/>
                    <a:pt x="3984" y="1884"/>
                    <a:pt x="4009" y="1835"/>
                  </a:cubicBezTo>
                  <a:cubicBezTo>
                    <a:pt x="4130" y="1616"/>
                    <a:pt x="4154" y="1349"/>
                    <a:pt x="4082" y="1106"/>
                  </a:cubicBezTo>
                  <a:cubicBezTo>
                    <a:pt x="4203" y="961"/>
                    <a:pt x="4397" y="863"/>
                    <a:pt x="4592" y="863"/>
                  </a:cubicBezTo>
                  <a:cubicBezTo>
                    <a:pt x="4762" y="863"/>
                    <a:pt x="4932" y="936"/>
                    <a:pt x="5053" y="1033"/>
                  </a:cubicBezTo>
                  <a:cubicBezTo>
                    <a:pt x="5466" y="1325"/>
                    <a:pt x="5466" y="1932"/>
                    <a:pt x="5272" y="2418"/>
                  </a:cubicBezTo>
                  <a:lnTo>
                    <a:pt x="5150" y="2418"/>
                  </a:lnTo>
                  <a:cubicBezTo>
                    <a:pt x="4907" y="2418"/>
                    <a:pt x="4567" y="2491"/>
                    <a:pt x="4470" y="2710"/>
                  </a:cubicBezTo>
                  <a:cubicBezTo>
                    <a:pt x="4397" y="2928"/>
                    <a:pt x="4543" y="3171"/>
                    <a:pt x="4762" y="3195"/>
                  </a:cubicBezTo>
                  <a:cubicBezTo>
                    <a:pt x="5029" y="3195"/>
                    <a:pt x="5248" y="2904"/>
                    <a:pt x="5369" y="2612"/>
                  </a:cubicBezTo>
                  <a:cubicBezTo>
                    <a:pt x="5612" y="2637"/>
                    <a:pt x="5806" y="2807"/>
                    <a:pt x="5879" y="3025"/>
                  </a:cubicBezTo>
                  <a:cubicBezTo>
                    <a:pt x="5903" y="3220"/>
                    <a:pt x="5831" y="3414"/>
                    <a:pt x="5685" y="3560"/>
                  </a:cubicBezTo>
                  <a:cubicBezTo>
                    <a:pt x="5320" y="3949"/>
                    <a:pt x="4810" y="4191"/>
                    <a:pt x="4252" y="4191"/>
                  </a:cubicBezTo>
                  <a:cubicBezTo>
                    <a:pt x="4082" y="4191"/>
                    <a:pt x="3887" y="4167"/>
                    <a:pt x="3741" y="4070"/>
                  </a:cubicBezTo>
                  <a:cubicBezTo>
                    <a:pt x="3669" y="4046"/>
                    <a:pt x="3620" y="4021"/>
                    <a:pt x="3571" y="3973"/>
                  </a:cubicBezTo>
                  <a:cubicBezTo>
                    <a:pt x="3814" y="3681"/>
                    <a:pt x="3887" y="3366"/>
                    <a:pt x="3766" y="3220"/>
                  </a:cubicBezTo>
                  <a:cubicBezTo>
                    <a:pt x="3717" y="3171"/>
                    <a:pt x="3669" y="3147"/>
                    <a:pt x="3596" y="3147"/>
                  </a:cubicBezTo>
                  <a:cubicBezTo>
                    <a:pt x="3426" y="3171"/>
                    <a:pt x="3280" y="3268"/>
                    <a:pt x="3231" y="3438"/>
                  </a:cubicBezTo>
                  <a:cubicBezTo>
                    <a:pt x="3158" y="3633"/>
                    <a:pt x="3207" y="3851"/>
                    <a:pt x="3328" y="3973"/>
                  </a:cubicBezTo>
                  <a:cubicBezTo>
                    <a:pt x="3037" y="4264"/>
                    <a:pt x="2648" y="4434"/>
                    <a:pt x="2260" y="4434"/>
                  </a:cubicBezTo>
                  <a:cubicBezTo>
                    <a:pt x="2215" y="4444"/>
                    <a:pt x="2169" y="4449"/>
                    <a:pt x="2124" y="4449"/>
                  </a:cubicBezTo>
                  <a:cubicBezTo>
                    <a:pt x="1946" y="4449"/>
                    <a:pt x="1768" y="4375"/>
                    <a:pt x="1652" y="4240"/>
                  </a:cubicBezTo>
                  <a:cubicBezTo>
                    <a:pt x="1944" y="4094"/>
                    <a:pt x="2138" y="3778"/>
                    <a:pt x="2138" y="3463"/>
                  </a:cubicBezTo>
                  <a:cubicBezTo>
                    <a:pt x="2116" y="3307"/>
                    <a:pt x="2013" y="3192"/>
                    <a:pt x="1865" y="3192"/>
                  </a:cubicBezTo>
                  <a:cubicBezTo>
                    <a:pt x="1851" y="3192"/>
                    <a:pt x="1837" y="3193"/>
                    <a:pt x="1822" y="3195"/>
                  </a:cubicBezTo>
                  <a:cubicBezTo>
                    <a:pt x="1677" y="3195"/>
                    <a:pt x="1531" y="3293"/>
                    <a:pt x="1458" y="3438"/>
                  </a:cubicBezTo>
                  <a:cubicBezTo>
                    <a:pt x="1337" y="3657"/>
                    <a:pt x="1312" y="3924"/>
                    <a:pt x="1409" y="4143"/>
                  </a:cubicBezTo>
                  <a:cubicBezTo>
                    <a:pt x="1361" y="4149"/>
                    <a:pt x="1314" y="4152"/>
                    <a:pt x="1268" y="4152"/>
                  </a:cubicBezTo>
                  <a:cubicBezTo>
                    <a:pt x="1130" y="4152"/>
                    <a:pt x="1002" y="4125"/>
                    <a:pt x="875" y="4070"/>
                  </a:cubicBezTo>
                  <a:cubicBezTo>
                    <a:pt x="535" y="3924"/>
                    <a:pt x="316" y="3633"/>
                    <a:pt x="268" y="3268"/>
                  </a:cubicBezTo>
                  <a:cubicBezTo>
                    <a:pt x="195" y="2977"/>
                    <a:pt x="243" y="2637"/>
                    <a:pt x="413" y="2370"/>
                  </a:cubicBezTo>
                  <a:cubicBezTo>
                    <a:pt x="486" y="2564"/>
                    <a:pt x="632" y="2734"/>
                    <a:pt x="802" y="2855"/>
                  </a:cubicBezTo>
                  <a:cubicBezTo>
                    <a:pt x="899" y="2880"/>
                    <a:pt x="972" y="2904"/>
                    <a:pt x="1069" y="2904"/>
                  </a:cubicBezTo>
                  <a:cubicBezTo>
                    <a:pt x="1264" y="2904"/>
                    <a:pt x="1434" y="2758"/>
                    <a:pt x="1434" y="2540"/>
                  </a:cubicBezTo>
                  <a:cubicBezTo>
                    <a:pt x="1434" y="2224"/>
                    <a:pt x="1166" y="1981"/>
                    <a:pt x="851" y="1981"/>
                  </a:cubicBezTo>
                  <a:cubicBezTo>
                    <a:pt x="828" y="1976"/>
                    <a:pt x="806" y="1974"/>
                    <a:pt x="784" y="1974"/>
                  </a:cubicBezTo>
                  <a:cubicBezTo>
                    <a:pt x="685" y="1974"/>
                    <a:pt x="590" y="2014"/>
                    <a:pt x="511" y="2054"/>
                  </a:cubicBezTo>
                  <a:cubicBezTo>
                    <a:pt x="438" y="1568"/>
                    <a:pt x="608" y="1058"/>
                    <a:pt x="1069" y="936"/>
                  </a:cubicBezTo>
                  <a:cubicBezTo>
                    <a:pt x="1194" y="901"/>
                    <a:pt x="1331" y="878"/>
                    <a:pt x="1463" y="878"/>
                  </a:cubicBezTo>
                  <a:cubicBezTo>
                    <a:pt x="1511" y="878"/>
                    <a:pt x="1558" y="881"/>
                    <a:pt x="1604" y="888"/>
                  </a:cubicBezTo>
                  <a:cubicBezTo>
                    <a:pt x="1555" y="1009"/>
                    <a:pt x="1507" y="1106"/>
                    <a:pt x="1507" y="1106"/>
                  </a:cubicBezTo>
                  <a:cubicBezTo>
                    <a:pt x="1507" y="1131"/>
                    <a:pt x="1507" y="1131"/>
                    <a:pt x="1507" y="1155"/>
                  </a:cubicBezTo>
                  <a:cubicBezTo>
                    <a:pt x="1531" y="1179"/>
                    <a:pt x="1725" y="1665"/>
                    <a:pt x="2065" y="1665"/>
                  </a:cubicBezTo>
                  <a:cubicBezTo>
                    <a:pt x="2162" y="1665"/>
                    <a:pt x="2235" y="1641"/>
                    <a:pt x="2308" y="1592"/>
                  </a:cubicBezTo>
                  <a:cubicBezTo>
                    <a:pt x="2405" y="1544"/>
                    <a:pt x="2478" y="1422"/>
                    <a:pt x="2454" y="1301"/>
                  </a:cubicBezTo>
                  <a:cubicBezTo>
                    <a:pt x="2357" y="1033"/>
                    <a:pt x="2114" y="839"/>
                    <a:pt x="1847" y="791"/>
                  </a:cubicBezTo>
                  <a:cubicBezTo>
                    <a:pt x="1992" y="426"/>
                    <a:pt x="2332" y="183"/>
                    <a:pt x="2745" y="159"/>
                  </a:cubicBezTo>
                  <a:close/>
                  <a:moveTo>
                    <a:pt x="2728" y="1"/>
                  </a:moveTo>
                  <a:cubicBezTo>
                    <a:pt x="2260" y="1"/>
                    <a:pt x="1815" y="296"/>
                    <a:pt x="1652" y="766"/>
                  </a:cubicBezTo>
                  <a:cubicBezTo>
                    <a:pt x="1569" y="748"/>
                    <a:pt x="1485" y="740"/>
                    <a:pt x="1403" y="740"/>
                  </a:cubicBezTo>
                  <a:cubicBezTo>
                    <a:pt x="1270" y="740"/>
                    <a:pt x="1141" y="760"/>
                    <a:pt x="1021" y="791"/>
                  </a:cubicBezTo>
                  <a:cubicBezTo>
                    <a:pt x="438" y="936"/>
                    <a:pt x="219" y="1616"/>
                    <a:pt x="341" y="2199"/>
                  </a:cubicBezTo>
                  <a:cubicBezTo>
                    <a:pt x="98" y="2515"/>
                    <a:pt x="0" y="2928"/>
                    <a:pt x="73" y="3317"/>
                  </a:cubicBezTo>
                  <a:cubicBezTo>
                    <a:pt x="146" y="3730"/>
                    <a:pt x="413" y="4070"/>
                    <a:pt x="802" y="4240"/>
                  </a:cubicBezTo>
                  <a:cubicBezTo>
                    <a:pt x="960" y="4293"/>
                    <a:pt x="1130" y="4332"/>
                    <a:pt x="1294" y="4332"/>
                  </a:cubicBezTo>
                  <a:cubicBezTo>
                    <a:pt x="1358" y="4332"/>
                    <a:pt x="1421" y="4326"/>
                    <a:pt x="1482" y="4313"/>
                  </a:cubicBezTo>
                  <a:cubicBezTo>
                    <a:pt x="1638" y="4491"/>
                    <a:pt x="1875" y="4607"/>
                    <a:pt x="2119" y="4607"/>
                  </a:cubicBezTo>
                  <a:cubicBezTo>
                    <a:pt x="2141" y="4607"/>
                    <a:pt x="2164" y="4606"/>
                    <a:pt x="2187" y="4604"/>
                  </a:cubicBezTo>
                  <a:lnTo>
                    <a:pt x="2260" y="4604"/>
                  </a:lnTo>
                  <a:cubicBezTo>
                    <a:pt x="2721" y="4580"/>
                    <a:pt x="3134" y="4410"/>
                    <a:pt x="3450" y="4094"/>
                  </a:cubicBezTo>
                  <a:cubicBezTo>
                    <a:pt x="3523" y="4143"/>
                    <a:pt x="3596" y="4191"/>
                    <a:pt x="3669" y="4240"/>
                  </a:cubicBezTo>
                  <a:cubicBezTo>
                    <a:pt x="3839" y="4313"/>
                    <a:pt x="4057" y="4361"/>
                    <a:pt x="4276" y="4361"/>
                  </a:cubicBezTo>
                  <a:cubicBezTo>
                    <a:pt x="4859" y="4361"/>
                    <a:pt x="5418" y="4094"/>
                    <a:pt x="5831" y="3681"/>
                  </a:cubicBezTo>
                  <a:cubicBezTo>
                    <a:pt x="6001" y="3487"/>
                    <a:pt x="6073" y="3244"/>
                    <a:pt x="6049" y="3001"/>
                  </a:cubicBezTo>
                  <a:cubicBezTo>
                    <a:pt x="5976" y="2710"/>
                    <a:pt x="5733" y="2491"/>
                    <a:pt x="5442" y="2467"/>
                  </a:cubicBezTo>
                  <a:cubicBezTo>
                    <a:pt x="5636" y="1908"/>
                    <a:pt x="5612" y="1252"/>
                    <a:pt x="5126" y="912"/>
                  </a:cubicBezTo>
                  <a:cubicBezTo>
                    <a:pt x="4972" y="781"/>
                    <a:pt x="4776" y="715"/>
                    <a:pt x="4580" y="715"/>
                  </a:cubicBezTo>
                  <a:cubicBezTo>
                    <a:pt x="4376" y="715"/>
                    <a:pt x="4170" y="787"/>
                    <a:pt x="4009" y="936"/>
                  </a:cubicBezTo>
                  <a:cubicBezTo>
                    <a:pt x="3887" y="548"/>
                    <a:pt x="3571" y="256"/>
                    <a:pt x="3207" y="110"/>
                  </a:cubicBezTo>
                  <a:cubicBezTo>
                    <a:pt x="3052" y="36"/>
                    <a:pt x="2889" y="1"/>
                    <a:pt x="2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4" name="Google Shape;568;p14"/>
          <p:cNvGrpSpPr>
            <a:grpSpLocks/>
          </p:cNvGrpSpPr>
          <p:nvPr/>
        </p:nvGrpSpPr>
        <p:grpSpPr bwMode="auto">
          <a:xfrm flipH="1">
            <a:off x="4051300" y="138113"/>
            <a:ext cx="3368675" cy="2147887"/>
            <a:chOff x="7239867" y="1514545"/>
            <a:chExt cx="2525833" cy="1610805"/>
          </a:xfrm>
        </p:grpSpPr>
        <p:grpSp>
          <p:nvGrpSpPr>
            <p:cNvPr id="15" name="Google Shape;569;p14"/>
            <p:cNvGrpSpPr>
              <a:grpSpLocks/>
            </p:cNvGrpSpPr>
            <p:nvPr/>
          </p:nvGrpSpPr>
          <p:grpSpPr bwMode="auto">
            <a:xfrm>
              <a:off x="7346663" y="1514545"/>
              <a:ext cx="2419037" cy="1551678"/>
              <a:chOff x="7410211" y="1555302"/>
              <a:chExt cx="2355440" cy="1510884"/>
            </a:xfrm>
          </p:grpSpPr>
          <p:grpSp>
            <p:nvGrpSpPr>
              <p:cNvPr id="17" name="Google Shape;570;p14"/>
              <p:cNvGrpSpPr>
                <a:grpSpLocks/>
              </p:cNvGrpSpPr>
              <p:nvPr/>
            </p:nvGrpSpPr>
            <p:grpSpPr bwMode="auto">
              <a:xfrm>
                <a:off x="7410211" y="1555302"/>
                <a:ext cx="2355440" cy="1510884"/>
                <a:chOff x="761258" y="2062480"/>
                <a:chExt cx="1646470" cy="1056119"/>
              </a:xfrm>
            </p:grpSpPr>
            <p:sp>
              <p:nvSpPr>
                <p:cNvPr id="20" name="Google Shape;571;p14"/>
                <p:cNvSpPr/>
                <p:nvPr/>
              </p:nvSpPr>
              <p:spPr>
                <a:xfrm rot="-1481318">
                  <a:off x="1087168" y="2126495"/>
                  <a:ext cx="430195" cy="556690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" name="Google Shape;572;p14"/>
                <p:cNvSpPr/>
                <p:nvPr/>
              </p:nvSpPr>
              <p:spPr>
                <a:xfrm>
                  <a:off x="1415282" y="2201044"/>
                  <a:ext cx="558200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" name="Google Shape;573;p14"/>
                <p:cNvSpPr/>
                <p:nvPr/>
              </p:nvSpPr>
              <p:spPr>
                <a:xfrm>
                  <a:off x="761484" y="2379315"/>
                  <a:ext cx="492577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" name="Google Shape;574;p14"/>
                <p:cNvSpPr/>
                <p:nvPr/>
              </p:nvSpPr>
              <p:spPr>
                <a:xfrm>
                  <a:off x="900021" y="2606204"/>
                  <a:ext cx="469083" cy="469175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4" name="Google Shape;575;p14"/>
                <p:cNvSpPr/>
                <p:nvPr/>
              </p:nvSpPr>
              <p:spPr>
                <a:xfrm>
                  <a:off x="1250820" y="2594050"/>
                  <a:ext cx="492577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5" name="Google Shape;576;p14"/>
                <p:cNvSpPr/>
                <p:nvPr/>
              </p:nvSpPr>
              <p:spPr>
                <a:xfrm rot="-2967336">
                  <a:off x="1706473" y="2475386"/>
                  <a:ext cx="623136" cy="492577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18" name="Google Shape;577;p14"/>
              <p:cNvSpPr/>
              <p:nvPr/>
            </p:nvSpPr>
            <p:spPr>
              <a:xfrm>
                <a:off x="7933249" y="2118694"/>
                <a:ext cx="704681" cy="70482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" name="Google Shape;578;p14"/>
              <p:cNvSpPr/>
              <p:nvPr/>
            </p:nvSpPr>
            <p:spPr>
              <a:xfrm>
                <a:off x="8386424" y="2118694"/>
                <a:ext cx="704681" cy="70482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6" name="Google Shape;579;p14"/>
            <p:cNvSpPr/>
            <p:nvPr/>
          </p:nvSpPr>
          <p:spPr>
            <a:xfrm>
              <a:off x="7239867" y="1791941"/>
              <a:ext cx="2256823" cy="1333409"/>
            </a:xfrm>
            <a:custGeom>
              <a:avLst/>
              <a:gdLst/>
              <a:ahLst/>
              <a:cxnLst/>
              <a:rect l="l" t="t" r="r" b="b"/>
              <a:pathLst>
                <a:path w="4957" h="2929" extrusionOk="0">
                  <a:moveTo>
                    <a:pt x="1215" y="718"/>
                  </a:moveTo>
                  <a:cubicBezTo>
                    <a:pt x="1312" y="743"/>
                    <a:pt x="1337" y="767"/>
                    <a:pt x="1361" y="815"/>
                  </a:cubicBezTo>
                  <a:cubicBezTo>
                    <a:pt x="1361" y="840"/>
                    <a:pt x="1312" y="888"/>
                    <a:pt x="1288" y="913"/>
                  </a:cubicBezTo>
                  <a:cubicBezTo>
                    <a:pt x="1264" y="913"/>
                    <a:pt x="1264" y="937"/>
                    <a:pt x="1215" y="937"/>
                  </a:cubicBezTo>
                  <a:cubicBezTo>
                    <a:pt x="1215" y="864"/>
                    <a:pt x="1215" y="815"/>
                    <a:pt x="1215" y="743"/>
                  </a:cubicBezTo>
                  <a:lnTo>
                    <a:pt x="1215" y="718"/>
                  </a:lnTo>
                  <a:close/>
                  <a:moveTo>
                    <a:pt x="2527" y="475"/>
                  </a:moveTo>
                  <a:cubicBezTo>
                    <a:pt x="2624" y="597"/>
                    <a:pt x="2673" y="767"/>
                    <a:pt x="2624" y="937"/>
                  </a:cubicBezTo>
                  <a:cubicBezTo>
                    <a:pt x="2601" y="983"/>
                    <a:pt x="2567" y="1007"/>
                    <a:pt x="2530" y="1007"/>
                  </a:cubicBezTo>
                  <a:cubicBezTo>
                    <a:pt x="2489" y="1007"/>
                    <a:pt x="2444" y="977"/>
                    <a:pt x="2405" y="913"/>
                  </a:cubicBezTo>
                  <a:cubicBezTo>
                    <a:pt x="2333" y="767"/>
                    <a:pt x="2381" y="573"/>
                    <a:pt x="2527" y="475"/>
                  </a:cubicBezTo>
                  <a:close/>
                  <a:moveTo>
                    <a:pt x="3984" y="1010"/>
                  </a:moveTo>
                  <a:lnTo>
                    <a:pt x="3984" y="1010"/>
                  </a:lnTo>
                  <a:cubicBezTo>
                    <a:pt x="4009" y="1107"/>
                    <a:pt x="3984" y="1228"/>
                    <a:pt x="3936" y="1326"/>
                  </a:cubicBezTo>
                  <a:cubicBezTo>
                    <a:pt x="3912" y="1350"/>
                    <a:pt x="3912" y="1350"/>
                    <a:pt x="3887" y="1350"/>
                  </a:cubicBezTo>
                  <a:cubicBezTo>
                    <a:pt x="3863" y="1350"/>
                    <a:pt x="3839" y="1326"/>
                    <a:pt x="3814" y="1326"/>
                  </a:cubicBezTo>
                  <a:cubicBezTo>
                    <a:pt x="3766" y="1277"/>
                    <a:pt x="3766" y="1277"/>
                    <a:pt x="3766" y="1204"/>
                  </a:cubicBezTo>
                  <a:cubicBezTo>
                    <a:pt x="3790" y="1131"/>
                    <a:pt x="3863" y="1058"/>
                    <a:pt x="3984" y="1010"/>
                  </a:cubicBezTo>
                  <a:close/>
                  <a:moveTo>
                    <a:pt x="1045" y="1860"/>
                  </a:moveTo>
                  <a:cubicBezTo>
                    <a:pt x="948" y="1957"/>
                    <a:pt x="851" y="2030"/>
                    <a:pt x="754" y="2079"/>
                  </a:cubicBezTo>
                  <a:cubicBezTo>
                    <a:pt x="778" y="1982"/>
                    <a:pt x="875" y="1909"/>
                    <a:pt x="972" y="1860"/>
                  </a:cubicBezTo>
                  <a:close/>
                  <a:moveTo>
                    <a:pt x="3159" y="1957"/>
                  </a:moveTo>
                  <a:cubicBezTo>
                    <a:pt x="3159" y="1957"/>
                    <a:pt x="3183" y="1957"/>
                    <a:pt x="3231" y="2006"/>
                  </a:cubicBezTo>
                  <a:cubicBezTo>
                    <a:pt x="3280" y="2054"/>
                    <a:pt x="3304" y="2152"/>
                    <a:pt x="3280" y="2224"/>
                  </a:cubicBezTo>
                  <a:cubicBezTo>
                    <a:pt x="3159" y="2127"/>
                    <a:pt x="3159" y="2006"/>
                    <a:pt x="3159" y="1957"/>
                  </a:cubicBezTo>
                  <a:close/>
                  <a:moveTo>
                    <a:pt x="1701" y="2030"/>
                  </a:moveTo>
                  <a:cubicBezTo>
                    <a:pt x="1750" y="2054"/>
                    <a:pt x="1798" y="2079"/>
                    <a:pt x="1822" y="2127"/>
                  </a:cubicBezTo>
                  <a:cubicBezTo>
                    <a:pt x="1847" y="2249"/>
                    <a:pt x="1822" y="2346"/>
                    <a:pt x="1774" y="2443"/>
                  </a:cubicBezTo>
                  <a:cubicBezTo>
                    <a:pt x="1677" y="2346"/>
                    <a:pt x="1628" y="2200"/>
                    <a:pt x="1652" y="2054"/>
                  </a:cubicBezTo>
                  <a:cubicBezTo>
                    <a:pt x="1652" y="2030"/>
                    <a:pt x="1677" y="2030"/>
                    <a:pt x="1677" y="2030"/>
                  </a:cubicBezTo>
                  <a:close/>
                  <a:moveTo>
                    <a:pt x="1688" y="116"/>
                  </a:moveTo>
                  <a:cubicBezTo>
                    <a:pt x="1796" y="116"/>
                    <a:pt x="1923" y="140"/>
                    <a:pt x="2065" y="184"/>
                  </a:cubicBezTo>
                  <a:cubicBezTo>
                    <a:pt x="2211" y="232"/>
                    <a:pt x="2333" y="305"/>
                    <a:pt x="2454" y="427"/>
                  </a:cubicBezTo>
                  <a:cubicBezTo>
                    <a:pt x="2284" y="548"/>
                    <a:pt x="2235" y="791"/>
                    <a:pt x="2333" y="961"/>
                  </a:cubicBezTo>
                  <a:cubicBezTo>
                    <a:pt x="2430" y="1083"/>
                    <a:pt x="2503" y="1131"/>
                    <a:pt x="2551" y="1131"/>
                  </a:cubicBezTo>
                  <a:cubicBezTo>
                    <a:pt x="2648" y="1107"/>
                    <a:pt x="2721" y="1058"/>
                    <a:pt x="2746" y="986"/>
                  </a:cubicBezTo>
                  <a:cubicBezTo>
                    <a:pt x="2794" y="791"/>
                    <a:pt x="2746" y="573"/>
                    <a:pt x="2624" y="427"/>
                  </a:cubicBezTo>
                  <a:cubicBezTo>
                    <a:pt x="2818" y="305"/>
                    <a:pt x="3061" y="232"/>
                    <a:pt x="3304" y="232"/>
                  </a:cubicBezTo>
                  <a:lnTo>
                    <a:pt x="3450" y="232"/>
                  </a:lnTo>
                  <a:cubicBezTo>
                    <a:pt x="3742" y="330"/>
                    <a:pt x="3960" y="597"/>
                    <a:pt x="3984" y="888"/>
                  </a:cubicBezTo>
                  <a:cubicBezTo>
                    <a:pt x="3839" y="937"/>
                    <a:pt x="3717" y="1034"/>
                    <a:pt x="3693" y="1180"/>
                  </a:cubicBezTo>
                  <a:cubicBezTo>
                    <a:pt x="3669" y="1277"/>
                    <a:pt x="3693" y="1350"/>
                    <a:pt x="3766" y="1423"/>
                  </a:cubicBezTo>
                  <a:cubicBezTo>
                    <a:pt x="3802" y="1459"/>
                    <a:pt x="3845" y="1477"/>
                    <a:pt x="3887" y="1477"/>
                  </a:cubicBezTo>
                  <a:cubicBezTo>
                    <a:pt x="3930" y="1477"/>
                    <a:pt x="3972" y="1459"/>
                    <a:pt x="4009" y="1423"/>
                  </a:cubicBezTo>
                  <a:cubicBezTo>
                    <a:pt x="4082" y="1277"/>
                    <a:pt x="4106" y="1131"/>
                    <a:pt x="4082" y="986"/>
                  </a:cubicBezTo>
                  <a:cubicBezTo>
                    <a:pt x="4130" y="986"/>
                    <a:pt x="4203" y="961"/>
                    <a:pt x="4252" y="961"/>
                  </a:cubicBezTo>
                  <a:cubicBezTo>
                    <a:pt x="4470" y="961"/>
                    <a:pt x="4640" y="1083"/>
                    <a:pt x="4738" y="1277"/>
                  </a:cubicBezTo>
                  <a:cubicBezTo>
                    <a:pt x="4835" y="1544"/>
                    <a:pt x="4810" y="1836"/>
                    <a:pt x="4665" y="2079"/>
                  </a:cubicBezTo>
                  <a:cubicBezTo>
                    <a:pt x="4483" y="2341"/>
                    <a:pt x="4201" y="2486"/>
                    <a:pt x="3902" y="2486"/>
                  </a:cubicBezTo>
                  <a:cubicBezTo>
                    <a:pt x="3841" y="2486"/>
                    <a:pt x="3779" y="2480"/>
                    <a:pt x="3717" y="2467"/>
                  </a:cubicBezTo>
                  <a:cubicBezTo>
                    <a:pt x="3572" y="2443"/>
                    <a:pt x="3450" y="2370"/>
                    <a:pt x="3353" y="2297"/>
                  </a:cubicBezTo>
                  <a:cubicBezTo>
                    <a:pt x="3401" y="2176"/>
                    <a:pt x="3377" y="2030"/>
                    <a:pt x="3304" y="1933"/>
                  </a:cubicBezTo>
                  <a:cubicBezTo>
                    <a:pt x="3244" y="1884"/>
                    <a:pt x="3189" y="1860"/>
                    <a:pt x="3143" y="1860"/>
                  </a:cubicBezTo>
                  <a:cubicBezTo>
                    <a:pt x="3098" y="1860"/>
                    <a:pt x="3061" y="1884"/>
                    <a:pt x="3037" y="1933"/>
                  </a:cubicBezTo>
                  <a:cubicBezTo>
                    <a:pt x="3037" y="2103"/>
                    <a:pt x="3086" y="2249"/>
                    <a:pt x="3231" y="2322"/>
                  </a:cubicBezTo>
                  <a:cubicBezTo>
                    <a:pt x="3071" y="2620"/>
                    <a:pt x="2781" y="2809"/>
                    <a:pt x="2442" y="2809"/>
                  </a:cubicBezTo>
                  <a:cubicBezTo>
                    <a:pt x="2422" y="2809"/>
                    <a:pt x="2402" y="2809"/>
                    <a:pt x="2381" y="2807"/>
                  </a:cubicBezTo>
                  <a:cubicBezTo>
                    <a:pt x="2187" y="2807"/>
                    <a:pt x="1968" y="2686"/>
                    <a:pt x="1847" y="2516"/>
                  </a:cubicBezTo>
                  <a:cubicBezTo>
                    <a:pt x="1920" y="2394"/>
                    <a:pt x="1968" y="2249"/>
                    <a:pt x="1920" y="2103"/>
                  </a:cubicBezTo>
                  <a:cubicBezTo>
                    <a:pt x="1895" y="2030"/>
                    <a:pt x="1822" y="1957"/>
                    <a:pt x="1725" y="1933"/>
                  </a:cubicBezTo>
                  <a:cubicBezTo>
                    <a:pt x="1712" y="1928"/>
                    <a:pt x="1699" y="1926"/>
                    <a:pt x="1685" y="1926"/>
                  </a:cubicBezTo>
                  <a:cubicBezTo>
                    <a:pt x="1627" y="1926"/>
                    <a:pt x="1575" y="1966"/>
                    <a:pt x="1555" y="2006"/>
                  </a:cubicBezTo>
                  <a:cubicBezTo>
                    <a:pt x="1531" y="2200"/>
                    <a:pt x="1580" y="2394"/>
                    <a:pt x="1725" y="2540"/>
                  </a:cubicBezTo>
                  <a:cubicBezTo>
                    <a:pt x="1604" y="2662"/>
                    <a:pt x="1434" y="2735"/>
                    <a:pt x="1264" y="2759"/>
                  </a:cubicBezTo>
                  <a:lnTo>
                    <a:pt x="1191" y="2759"/>
                  </a:lnTo>
                  <a:cubicBezTo>
                    <a:pt x="1045" y="2759"/>
                    <a:pt x="924" y="2686"/>
                    <a:pt x="826" y="2589"/>
                  </a:cubicBezTo>
                  <a:cubicBezTo>
                    <a:pt x="729" y="2467"/>
                    <a:pt x="705" y="2346"/>
                    <a:pt x="729" y="2224"/>
                  </a:cubicBezTo>
                  <a:cubicBezTo>
                    <a:pt x="924" y="2152"/>
                    <a:pt x="1167" y="1957"/>
                    <a:pt x="1142" y="1836"/>
                  </a:cubicBezTo>
                  <a:cubicBezTo>
                    <a:pt x="1142" y="1801"/>
                    <a:pt x="1118" y="1767"/>
                    <a:pt x="1052" y="1767"/>
                  </a:cubicBezTo>
                  <a:cubicBezTo>
                    <a:pt x="1025" y="1767"/>
                    <a:pt x="991" y="1773"/>
                    <a:pt x="948" y="1787"/>
                  </a:cubicBezTo>
                  <a:cubicBezTo>
                    <a:pt x="802" y="1836"/>
                    <a:pt x="681" y="1982"/>
                    <a:pt x="656" y="2152"/>
                  </a:cubicBezTo>
                  <a:cubicBezTo>
                    <a:pt x="638" y="2154"/>
                    <a:pt x="621" y="2155"/>
                    <a:pt x="603" y="2155"/>
                  </a:cubicBezTo>
                  <a:cubicBezTo>
                    <a:pt x="414" y="2155"/>
                    <a:pt x="286" y="2032"/>
                    <a:pt x="219" y="1787"/>
                  </a:cubicBezTo>
                  <a:cubicBezTo>
                    <a:pt x="98" y="1520"/>
                    <a:pt x="122" y="1228"/>
                    <a:pt x="243" y="961"/>
                  </a:cubicBezTo>
                  <a:cubicBezTo>
                    <a:pt x="389" y="791"/>
                    <a:pt x="608" y="694"/>
                    <a:pt x="851" y="694"/>
                  </a:cubicBezTo>
                  <a:lnTo>
                    <a:pt x="1142" y="694"/>
                  </a:lnTo>
                  <a:lnTo>
                    <a:pt x="1142" y="743"/>
                  </a:lnTo>
                  <a:cubicBezTo>
                    <a:pt x="1118" y="840"/>
                    <a:pt x="1142" y="937"/>
                    <a:pt x="1191" y="1010"/>
                  </a:cubicBezTo>
                  <a:cubicBezTo>
                    <a:pt x="1204" y="1036"/>
                    <a:pt x="1232" y="1056"/>
                    <a:pt x="1271" y="1056"/>
                  </a:cubicBezTo>
                  <a:cubicBezTo>
                    <a:pt x="1302" y="1056"/>
                    <a:pt x="1341" y="1043"/>
                    <a:pt x="1385" y="1010"/>
                  </a:cubicBezTo>
                  <a:cubicBezTo>
                    <a:pt x="1482" y="913"/>
                    <a:pt x="1507" y="888"/>
                    <a:pt x="1482" y="791"/>
                  </a:cubicBezTo>
                  <a:cubicBezTo>
                    <a:pt x="1458" y="718"/>
                    <a:pt x="1385" y="645"/>
                    <a:pt x="1239" y="621"/>
                  </a:cubicBezTo>
                  <a:cubicBezTo>
                    <a:pt x="1239" y="475"/>
                    <a:pt x="1288" y="330"/>
                    <a:pt x="1385" y="232"/>
                  </a:cubicBezTo>
                  <a:cubicBezTo>
                    <a:pt x="1452" y="152"/>
                    <a:pt x="1556" y="116"/>
                    <a:pt x="1688" y="116"/>
                  </a:cubicBezTo>
                  <a:close/>
                  <a:moveTo>
                    <a:pt x="1650" y="1"/>
                  </a:moveTo>
                  <a:cubicBezTo>
                    <a:pt x="1501" y="1"/>
                    <a:pt x="1380" y="43"/>
                    <a:pt x="1288" y="135"/>
                  </a:cubicBezTo>
                  <a:cubicBezTo>
                    <a:pt x="1191" y="257"/>
                    <a:pt x="1118" y="427"/>
                    <a:pt x="1118" y="597"/>
                  </a:cubicBezTo>
                  <a:cubicBezTo>
                    <a:pt x="1069" y="585"/>
                    <a:pt x="1021" y="579"/>
                    <a:pt x="972" y="579"/>
                  </a:cubicBezTo>
                  <a:cubicBezTo>
                    <a:pt x="924" y="579"/>
                    <a:pt x="875" y="585"/>
                    <a:pt x="826" y="597"/>
                  </a:cubicBezTo>
                  <a:cubicBezTo>
                    <a:pt x="559" y="597"/>
                    <a:pt x="316" y="694"/>
                    <a:pt x="146" y="888"/>
                  </a:cubicBezTo>
                  <a:cubicBezTo>
                    <a:pt x="1" y="1180"/>
                    <a:pt x="1" y="1520"/>
                    <a:pt x="122" y="1811"/>
                  </a:cubicBezTo>
                  <a:cubicBezTo>
                    <a:pt x="219" y="2152"/>
                    <a:pt x="414" y="2224"/>
                    <a:pt x="559" y="2224"/>
                  </a:cubicBezTo>
                  <a:lnTo>
                    <a:pt x="608" y="2224"/>
                  </a:lnTo>
                  <a:cubicBezTo>
                    <a:pt x="608" y="2394"/>
                    <a:pt x="656" y="2540"/>
                    <a:pt x="754" y="2637"/>
                  </a:cubicBezTo>
                  <a:cubicBezTo>
                    <a:pt x="851" y="2783"/>
                    <a:pt x="1021" y="2856"/>
                    <a:pt x="1191" y="2856"/>
                  </a:cubicBezTo>
                  <a:lnTo>
                    <a:pt x="1264" y="2856"/>
                  </a:lnTo>
                  <a:cubicBezTo>
                    <a:pt x="1458" y="2832"/>
                    <a:pt x="1652" y="2759"/>
                    <a:pt x="1774" y="2613"/>
                  </a:cubicBezTo>
                  <a:cubicBezTo>
                    <a:pt x="1944" y="2783"/>
                    <a:pt x="2163" y="2905"/>
                    <a:pt x="2381" y="2929"/>
                  </a:cubicBezTo>
                  <a:lnTo>
                    <a:pt x="2430" y="2929"/>
                  </a:lnTo>
                  <a:cubicBezTo>
                    <a:pt x="2794" y="2905"/>
                    <a:pt x="3134" y="2710"/>
                    <a:pt x="3304" y="2394"/>
                  </a:cubicBezTo>
                  <a:cubicBezTo>
                    <a:pt x="3426" y="2467"/>
                    <a:pt x="3547" y="2516"/>
                    <a:pt x="3693" y="2540"/>
                  </a:cubicBezTo>
                  <a:cubicBezTo>
                    <a:pt x="3766" y="2559"/>
                    <a:pt x="3841" y="2567"/>
                    <a:pt x="3916" y="2567"/>
                  </a:cubicBezTo>
                  <a:cubicBezTo>
                    <a:pt x="4239" y="2567"/>
                    <a:pt x="4560" y="2403"/>
                    <a:pt x="4738" y="2127"/>
                  </a:cubicBezTo>
                  <a:cubicBezTo>
                    <a:pt x="4932" y="1860"/>
                    <a:pt x="4956" y="1496"/>
                    <a:pt x="4835" y="1204"/>
                  </a:cubicBezTo>
                  <a:cubicBezTo>
                    <a:pt x="4738" y="986"/>
                    <a:pt x="4495" y="840"/>
                    <a:pt x="4252" y="840"/>
                  </a:cubicBezTo>
                  <a:cubicBezTo>
                    <a:pt x="4203" y="840"/>
                    <a:pt x="4130" y="840"/>
                    <a:pt x="4057" y="864"/>
                  </a:cubicBezTo>
                  <a:cubicBezTo>
                    <a:pt x="4033" y="500"/>
                    <a:pt x="3790" y="232"/>
                    <a:pt x="3450" y="135"/>
                  </a:cubicBezTo>
                  <a:cubicBezTo>
                    <a:pt x="3426" y="123"/>
                    <a:pt x="3395" y="117"/>
                    <a:pt x="3365" y="117"/>
                  </a:cubicBezTo>
                  <a:cubicBezTo>
                    <a:pt x="3335" y="117"/>
                    <a:pt x="3304" y="123"/>
                    <a:pt x="3280" y="135"/>
                  </a:cubicBezTo>
                  <a:cubicBezTo>
                    <a:pt x="3013" y="135"/>
                    <a:pt x="2746" y="208"/>
                    <a:pt x="2527" y="330"/>
                  </a:cubicBezTo>
                  <a:cubicBezTo>
                    <a:pt x="2405" y="232"/>
                    <a:pt x="2235" y="135"/>
                    <a:pt x="2090" y="87"/>
                  </a:cubicBezTo>
                  <a:cubicBezTo>
                    <a:pt x="1923" y="31"/>
                    <a:pt x="1776" y="1"/>
                    <a:pt x="1650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6" name="Google Shape;580;p14"/>
          <p:cNvGrpSpPr>
            <a:grpSpLocks/>
          </p:cNvGrpSpPr>
          <p:nvPr/>
        </p:nvGrpSpPr>
        <p:grpSpPr bwMode="auto">
          <a:xfrm>
            <a:off x="963613" y="4627563"/>
            <a:ext cx="1360487" cy="2309812"/>
            <a:chOff x="-1056319" y="1385262"/>
            <a:chExt cx="212940" cy="361495"/>
          </a:xfrm>
        </p:grpSpPr>
        <p:sp>
          <p:nvSpPr>
            <p:cNvPr id="27" name="Google Shape;581;p14"/>
            <p:cNvSpPr/>
            <p:nvPr/>
          </p:nvSpPr>
          <p:spPr>
            <a:xfrm>
              <a:off x="-933326" y="1467499"/>
              <a:ext cx="27580" cy="279258"/>
            </a:xfrm>
            <a:custGeom>
              <a:avLst/>
              <a:gdLst/>
              <a:ahLst/>
              <a:cxnLst/>
              <a:rect l="l" t="t" r="r" b="b"/>
              <a:pathLst>
                <a:path w="705" h="7168" extrusionOk="0">
                  <a:moveTo>
                    <a:pt x="680" y="1"/>
                  </a:moveTo>
                  <a:cubicBezTo>
                    <a:pt x="656" y="1"/>
                    <a:pt x="632" y="25"/>
                    <a:pt x="632" y="50"/>
                  </a:cubicBezTo>
                  <a:cubicBezTo>
                    <a:pt x="608" y="292"/>
                    <a:pt x="0" y="6123"/>
                    <a:pt x="170" y="7119"/>
                  </a:cubicBezTo>
                  <a:cubicBezTo>
                    <a:pt x="170" y="7143"/>
                    <a:pt x="170" y="7167"/>
                    <a:pt x="195" y="7167"/>
                  </a:cubicBezTo>
                  <a:lnTo>
                    <a:pt x="219" y="7167"/>
                  </a:lnTo>
                  <a:cubicBezTo>
                    <a:pt x="243" y="7143"/>
                    <a:pt x="243" y="7119"/>
                    <a:pt x="243" y="7094"/>
                  </a:cubicBezTo>
                  <a:cubicBezTo>
                    <a:pt x="97" y="6123"/>
                    <a:pt x="705" y="122"/>
                    <a:pt x="705" y="74"/>
                  </a:cubicBezTo>
                  <a:cubicBezTo>
                    <a:pt x="705" y="25"/>
                    <a:pt x="705" y="25"/>
                    <a:pt x="6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" name="Google Shape;582;p14"/>
            <p:cNvSpPr/>
            <p:nvPr/>
          </p:nvSpPr>
          <p:spPr>
            <a:xfrm>
              <a:off x="-968360" y="1385262"/>
              <a:ext cx="124981" cy="123977"/>
            </a:xfrm>
            <a:custGeom>
              <a:avLst/>
              <a:gdLst/>
              <a:ahLst/>
              <a:cxnLst/>
              <a:rect l="l" t="t" r="r" b="b"/>
              <a:pathLst>
                <a:path w="3208" h="3183" extrusionOk="0">
                  <a:moveTo>
                    <a:pt x="1555" y="98"/>
                  </a:moveTo>
                  <a:cubicBezTo>
                    <a:pt x="1871" y="171"/>
                    <a:pt x="1871" y="705"/>
                    <a:pt x="1871" y="705"/>
                  </a:cubicBezTo>
                  <a:cubicBezTo>
                    <a:pt x="1871" y="729"/>
                    <a:pt x="1895" y="754"/>
                    <a:pt x="1920" y="754"/>
                  </a:cubicBezTo>
                  <a:cubicBezTo>
                    <a:pt x="1944" y="754"/>
                    <a:pt x="1968" y="754"/>
                    <a:pt x="1968" y="729"/>
                  </a:cubicBezTo>
                  <a:cubicBezTo>
                    <a:pt x="2065" y="535"/>
                    <a:pt x="2260" y="243"/>
                    <a:pt x="2381" y="243"/>
                  </a:cubicBezTo>
                  <a:cubicBezTo>
                    <a:pt x="2405" y="243"/>
                    <a:pt x="2430" y="243"/>
                    <a:pt x="2430" y="268"/>
                  </a:cubicBezTo>
                  <a:cubicBezTo>
                    <a:pt x="2600" y="389"/>
                    <a:pt x="2478" y="802"/>
                    <a:pt x="2405" y="948"/>
                  </a:cubicBezTo>
                  <a:cubicBezTo>
                    <a:pt x="2386" y="988"/>
                    <a:pt x="2414" y="1027"/>
                    <a:pt x="2452" y="1027"/>
                  </a:cubicBezTo>
                  <a:cubicBezTo>
                    <a:pt x="2460" y="1027"/>
                    <a:pt x="2469" y="1025"/>
                    <a:pt x="2478" y="1021"/>
                  </a:cubicBezTo>
                  <a:cubicBezTo>
                    <a:pt x="2600" y="972"/>
                    <a:pt x="2745" y="924"/>
                    <a:pt x="2891" y="924"/>
                  </a:cubicBezTo>
                  <a:cubicBezTo>
                    <a:pt x="2940" y="924"/>
                    <a:pt x="3013" y="924"/>
                    <a:pt x="3061" y="972"/>
                  </a:cubicBezTo>
                  <a:cubicBezTo>
                    <a:pt x="3061" y="972"/>
                    <a:pt x="3061" y="996"/>
                    <a:pt x="3061" y="996"/>
                  </a:cubicBezTo>
                  <a:cubicBezTo>
                    <a:pt x="3037" y="1142"/>
                    <a:pt x="2745" y="1409"/>
                    <a:pt x="2551" y="1580"/>
                  </a:cubicBezTo>
                  <a:cubicBezTo>
                    <a:pt x="2527" y="1580"/>
                    <a:pt x="2527" y="1604"/>
                    <a:pt x="2527" y="1628"/>
                  </a:cubicBezTo>
                  <a:cubicBezTo>
                    <a:pt x="2551" y="1628"/>
                    <a:pt x="2551" y="1652"/>
                    <a:pt x="2575" y="1652"/>
                  </a:cubicBezTo>
                  <a:cubicBezTo>
                    <a:pt x="2721" y="1652"/>
                    <a:pt x="3134" y="1725"/>
                    <a:pt x="3134" y="1920"/>
                  </a:cubicBezTo>
                  <a:cubicBezTo>
                    <a:pt x="3134" y="2114"/>
                    <a:pt x="2624" y="2163"/>
                    <a:pt x="2430" y="2163"/>
                  </a:cubicBezTo>
                  <a:cubicBezTo>
                    <a:pt x="2430" y="2163"/>
                    <a:pt x="2405" y="2163"/>
                    <a:pt x="2405" y="2187"/>
                  </a:cubicBezTo>
                  <a:cubicBezTo>
                    <a:pt x="2381" y="2211"/>
                    <a:pt x="2381" y="2211"/>
                    <a:pt x="2405" y="2235"/>
                  </a:cubicBezTo>
                  <a:cubicBezTo>
                    <a:pt x="2405" y="2235"/>
                    <a:pt x="2697" y="2551"/>
                    <a:pt x="2527" y="2794"/>
                  </a:cubicBezTo>
                  <a:cubicBezTo>
                    <a:pt x="2503" y="2818"/>
                    <a:pt x="2454" y="2843"/>
                    <a:pt x="2430" y="2843"/>
                  </a:cubicBezTo>
                  <a:cubicBezTo>
                    <a:pt x="2260" y="2843"/>
                    <a:pt x="1992" y="2503"/>
                    <a:pt x="1895" y="2381"/>
                  </a:cubicBezTo>
                  <a:cubicBezTo>
                    <a:pt x="1883" y="2369"/>
                    <a:pt x="1871" y="2363"/>
                    <a:pt x="1862" y="2363"/>
                  </a:cubicBezTo>
                  <a:cubicBezTo>
                    <a:pt x="1853" y="2363"/>
                    <a:pt x="1847" y="2369"/>
                    <a:pt x="1847" y="2381"/>
                  </a:cubicBezTo>
                  <a:cubicBezTo>
                    <a:pt x="1822" y="2381"/>
                    <a:pt x="1798" y="2405"/>
                    <a:pt x="1798" y="2430"/>
                  </a:cubicBezTo>
                  <a:cubicBezTo>
                    <a:pt x="1798" y="2430"/>
                    <a:pt x="1871" y="2964"/>
                    <a:pt x="1579" y="3086"/>
                  </a:cubicBezTo>
                  <a:lnTo>
                    <a:pt x="1507" y="3086"/>
                  </a:lnTo>
                  <a:cubicBezTo>
                    <a:pt x="1312" y="3086"/>
                    <a:pt x="1215" y="2624"/>
                    <a:pt x="1215" y="2454"/>
                  </a:cubicBezTo>
                  <a:cubicBezTo>
                    <a:pt x="1215" y="2430"/>
                    <a:pt x="1191" y="2430"/>
                    <a:pt x="1166" y="2430"/>
                  </a:cubicBezTo>
                  <a:cubicBezTo>
                    <a:pt x="1166" y="2430"/>
                    <a:pt x="1166" y="2454"/>
                    <a:pt x="1166" y="2454"/>
                  </a:cubicBezTo>
                  <a:cubicBezTo>
                    <a:pt x="1045" y="2551"/>
                    <a:pt x="899" y="2624"/>
                    <a:pt x="754" y="2624"/>
                  </a:cubicBezTo>
                  <a:cubicBezTo>
                    <a:pt x="656" y="2624"/>
                    <a:pt x="583" y="2600"/>
                    <a:pt x="511" y="2575"/>
                  </a:cubicBezTo>
                  <a:cubicBezTo>
                    <a:pt x="462" y="2551"/>
                    <a:pt x="413" y="2503"/>
                    <a:pt x="413" y="2454"/>
                  </a:cubicBezTo>
                  <a:cubicBezTo>
                    <a:pt x="389" y="2235"/>
                    <a:pt x="729" y="1871"/>
                    <a:pt x="875" y="1725"/>
                  </a:cubicBezTo>
                  <a:cubicBezTo>
                    <a:pt x="875" y="1701"/>
                    <a:pt x="875" y="1701"/>
                    <a:pt x="875" y="1677"/>
                  </a:cubicBezTo>
                  <a:cubicBezTo>
                    <a:pt x="851" y="1652"/>
                    <a:pt x="826" y="1652"/>
                    <a:pt x="826" y="1652"/>
                  </a:cubicBezTo>
                  <a:lnTo>
                    <a:pt x="705" y="1652"/>
                  </a:lnTo>
                  <a:cubicBezTo>
                    <a:pt x="535" y="1652"/>
                    <a:pt x="195" y="1628"/>
                    <a:pt x="146" y="1409"/>
                  </a:cubicBezTo>
                  <a:cubicBezTo>
                    <a:pt x="122" y="1385"/>
                    <a:pt x="122" y="1361"/>
                    <a:pt x="146" y="1337"/>
                  </a:cubicBezTo>
                  <a:cubicBezTo>
                    <a:pt x="219" y="1215"/>
                    <a:pt x="559" y="1191"/>
                    <a:pt x="826" y="1191"/>
                  </a:cubicBezTo>
                  <a:lnTo>
                    <a:pt x="851" y="1191"/>
                  </a:lnTo>
                  <a:cubicBezTo>
                    <a:pt x="899" y="1167"/>
                    <a:pt x="924" y="1118"/>
                    <a:pt x="875" y="1094"/>
                  </a:cubicBezTo>
                  <a:cubicBezTo>
                    <a:pt x="778" y="1021"/>
                    <a:pt x="511" y="778"/>
                    <a:pt x="511" y="608"/>
                  </a:cubicBezTo>
                  <a:cubicBezTo>
                    <a:pt x="511" y="559"/>
                    <a:pt x="511" y="535"/>
                    <a:pt x="535" y="511"/>
                  </a:cubicBezTo>
                  <a:cubicBezTo>
                    <a:pt x="583" y="486"/>
                    <a:pt x="608" y="462"/>
                    <a:pt x="656" y="462"/>
                  </a:cubicBezTo>
                  <a:cubicBezTo>
                    <a:pt x="899" y="511"/>
                    <a:pt x="1118" y="632"/>
                    <a:pt x="1312" y="778"/>
                  </a:cubicBezTo>
                  <a:lnTo>
                    <a:pt x="1361" y="778"/>
                  </a:lnTo>
                  <a:cubicBezTo>
                    <a:pt x="1385" y="754"/>
                    <a:pt x="1385" y="754"/>
                    <a:pt x="1385" y="729"/>
                  </a:cubicBezTo>
                  <a:cubicBezTo>
                    <a:pt x="1361" y="608"/>
                    <a:pt x="1337" y="268"/>
                    <a:pt x="1434" y="146"/>
                  </a:cubicBezTo>
                  <a:cubicBezTo>
                    <a:pt x="1458" y="98"/>
                    <a:pt x="1507" y="98"/>
                    <a:pt x="1555" y="98"/>
                  </a:cubicBezTo>
                  <a:close/>
                  <a:moveTo>
                    <a:pt x="1531" y="1"/>
                  </a:moveTo>
                  <a:cubicBezTo>
                    <a:pt x="1458" y="1"/>
                    <a:pt x="1385" y="25"/>
                    <a:pt x="1337" y="73"/>
                  </a:cubicBezTo>
                  <a:cubicBezTo>
                    <a:pt x="1239" y="243"/>
                    <a:pt x="1215" y="438"/>
                    <a:pt x="1239" y="632"/>
                  </a:cubicBezTo>
                  <a:cubicBezTo>
                    <a:pt x="1069" y="486"/>
                    <a:pt x="875" y="389"/>
                    <a:pt x="632" y="365"/>
                  </a:cubicBezTo>
                  <a:cubicBezTo>
                    <a:pt x="583" y="365"/>
                    <a:pt x="511" y="389"/>
                    <a:pt x="462" y="413"/>
                  </a:cubicBezTo>
                  <a:cubicBezTo>
                    <a:pt x="413" y="462"/>
                    <a:pt x="389" y="535"/>
                    <a:pt x="389" y="584"/>
                  </a:cubicBezTo>
                  <a:cubicBezTo>
                    <a:pt x="438" y="778"/>
                    <a:pt x="559" y="948"/>
                    <a:pt x="705" y="1069"/>
                  </a:cubicBezTo>
                  <a:cubicBezTo>
                    <a:pt x="511" y="1069"/>
                    <a:pt x="171" y="1118"/>
                    <a:pt x="49" y="1264"/>
                  </a:cubicBezTo>
                  <a:cubicBezTo>
                    <a:pt x="0" y="1312"/>
                    <a:pt x="0" y="1361"/>
                    <a:pt x="0" y="1434"/>
                  </a:cubicBezTo>
                  <a:cubicBezTo>
                    <a:pt x="73" y="1701"/>
                    <a:pt x="462" y="1725"/>
                    <a:pt x="681" y="1725"/>
                  </a:cubicBezTo>
                  <a:cubicBezTo>
                    <a:pt x="511" y="1895"/>
                    <a:pt x="243" y="2211"/>
                    <a:pt x="268" y="2454"/>
                  </a:cubicBezTo>
                  <a:cubicBezTo>
                    <a:pt x="292" y="2527"/>
                    <a:pt x="341" y="2600"/>
                    <a:pt x="413" y="2624"/>
                  </a:cubicBezTo>
                  <a:cubicBezTo>
                    <a:pt x="511" y="2673"/>
                    <a:pt x="608" y="2697"/>
                    <a:pt x="705" y="2697"/>
                  </a:cubicBezTo>
                  <a:cubicBezTo>
                    <a:pt x="851" y="2697"/>
                    <a:pt x="996" y="2648"/>
                    <a:pt x="1118" y="2551"/>
                  </a:cubicBezTo>
                  <a:cubicBezTo>
                    <a:pt x="1166" y="2746"/>
                    <a:pt x="1264" y="3183"/>
                    <a:pt x="1507" y="3183"/>
                  </a:cubicBezTo>
                  <a:cubicBezTo>
                    <a:pt x="1531" y="3183"/>
                    <a:pt x="1579" y="3183"/>
                    <a:pt x="1604" y="3159"/>
                  </a:cubicBezTo>
                  <a:cubicBezTo>
                    <a:pt x="1822" y="3037"/>
                    <a:pt x="1944" y="2794"/>
                    <a:pt x="1895" y="2551"/>
                  </a:cubicBezTo>
                  <a:lnTo>
                    <a:pt x="1895" y="2551"/>
                  </a:lnTo>
                  <a:cubicBezTo>
                    <a:pt x="2041" y="2721"/>
                    <a:pt x="2260" y="2940"/>
                    <a:pt x="2430" y="2940"/>
                  </a:cubicBezTo>
                  <a:cubicBezTo>
                    <a:pt x="2503" y="2940"/>
                    <a:pt x="2551" y="2916"/>
                    <a:pt x="2600" y="2867"/>
                  </a:cubicBezTo>
                  <a:cubicBezTo>
                    <a:pt x="2697" y="2648"/>
                    <a:pt x="2673" y="2405"/>
                    <a:pt x="2527" y="2260"/>
                  </a:cubicBezTo>
                  <a:cubicBezTo>
                    <a:pt x="2745" y="2235"/>
                    <a:pt x="3207" y="2163"/>
                    <a:pt x="3207" y="1920"/>
                  </a:cubicBezTo>
                  <a:cubicBezTo>
                    <a:pt x="3207" y="1677"/>
                    <a:pt x="2867" y="1604"/>
                    <a:pt x="2673" y="1580"/>
                  </a:cubicBezTo>
                  <a:cubicBezTo>
                    <a:pt x="2818" y="1434"/>
                    <a:pt x="3134" y="1191"/>
                    <a:pt x="3134" y="1021"/>
                  </a:cubicBezTo>
                  <a:cubicBezTo>
                    <a:pt x="3134" y="972"/>
                    <a:pt x="3110" y="948"/>
                    <a:pt x="3086" y="899"/>
                  </a:cubicBezTo>
                  <a:cubicBezTo>
                    <a:pt x="3037" y="851"/>
                    <a:pt x="2940" y="826"/>
                    <a:pt x="2867" y="826"/>
                  </a:cubicBezTo>
                  <a:cubicBezTo>
                    <a:pt x="2745" y="826"/>
                    <a:pt x="2624" y="851"/>
                    <a:pt x="2503" y="899"/>
                  </a:cubicBezTo>
                  <a:cubicBezTo>
                    <a:pt x="2551" y="729"/>
                    <a:pt x="2648" y="341"/>
                    <a:pt x="2478" y="195"/>
                  </a:cubicBezTo>
                  <a:cubicBezTo>
                    <a:pt x="2430" y="171"/>
                    <a:pt x="2405" y="146"/>
                    <a:pt x="2357" y="146"/>
                  </a:cubicBezTo>
                  <a:cubicBezTo>
                    <a:pt x="2187" y="146"/>
                    <a:pt x="2017" y="389"/>
                    <a:pt x="1920" y="559"/>
                  </a:cubicBezTo>
                  <a:cubicBezTo>
                    <a:pt x="1895" y="365"/>
                    <a:pt x="1798" y="73"/>
                    <a:pt x="15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" name="Google Shape;583;p14"/>
            <p:cNvSpPr/>
            <p:nvPr/>
          </p:nvSpPr>
          <p:spPr>
            <a:xfrm>
              <a:off x="-990226" y="1535326"/>
              <a:ext cx="60627" cy="203729"/>
            </a:xfrm>
            <a:custGeom>
              <a:avLst/>
              <a:gdLst/>
              <a:ahLst/>
              <a:cxnLst/>
              <a:rect l="l" t="t" r="r" b="b"/>
              <a:pathLst>
                <a:path w="1556" h="5234" extrusionOk="0">
                  <a:moveTo>
                    <a:pt x="70" y="1"/>
                  </a:moveTo>
                  <a:cubicBezTo>
                    <a:pt x="64" y="1"/>
                    <a:pt x="56" y="4"/>
                    <a:pt x="49" y="11"/>
                  </a:cubicBezTo>
                  <a:cubicBezTo>
                    <a:pt x="25" y="11"/>
                    <a:pt x="1" y="35"/>
                    <a:pt x="25" y="60"/>
                  </a:cubicBezTo>
                  <a:cubicBezTo>
                    <a:pt x="49" y="108"/>
                    <a:pt x="1458" y="3290"/>
                    <a:pt x="948" y="5185"/>
                  </a:cubicBezTo>
                  <a:cubicBezTo>
                    <a:pt x="948" y="5210"/>
                    <a:pt x="948" y="5234"/>
                    <a:pt x="972" y="5234"/>
                  </a:cubicBezTo>
                  <a:cubicBezTo>
                    <a:pt x="1021" y="5234"/>
                    <a:pt x="1045" y="5234"/>
                    <a:pt x="1045" y="5185"/>
                  </a:cubicBezTo>
                  <a:cubicBezTo>
                    <a:pt x="1555" y="3290"/>
                    <a:pt x="122" y="60"/>
                    <a:pt x="98" y="35"/>
                  </a:cubicBezTo>
                  <a:cubicBezTo>
                    <a:pt x="98" y="18"/>
                    <a:pt x="86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" name="Google Shape;584;p14"/>
            <p:cNvSpPr/>
            <p:nvPr/>
          </p:nvSpPr>
          <p:spPr>
            <a:xfrm>
              <a:off x="-1056319" y="1471971"/>
              <a:ext cx="125975" cy="123480"/>
            </a:xfrm>
            <a:custGeom>
              <a:avLst/>
              <a:gdLst/>
              <a:ahLst/>
              <a:cxnLst/>
              <a:rect l="l" t="t" r="r" b="b"/>
              <a:pathLst>
                <a:path w="3232" h="3168" extrusionOk="0">
                  <a:moveTo>
                    <a:pt x="1513" y="97"/>
                  </a:moveTo>
                  <a:cubicBezTo>
                    <a:pt x="1527" y="97"/>
                    <a:pt x="1541" y="99"/>
                    <a:pt x="1555" y="107"/>
                  </a:cubicBezTo>
                  <a:cubicBezTo>
                    <a:pt x="1871" y="155"/>
                    <a:pt x="1895" y="714"/>
                    <a:pt x="1895" y="714"/>
                  </a:cubicBezTo>
                  <a:cubicBezTo>
                    <a:pt x="1895" y="738"/>
                    <a:pt x="1895" y="738"/>
                    <a:pt x="1919" y="738"/>
                  </a:cubicBezTo>
                  <a:cubicBezTo>
                    <a:pt x="1926" y="745"/>
                    <a:pt x="1934" y="748"/>
                    <a:pt x="1940" y="748"/>
                  </a:cubicBezTo>
                  <a:cubicBezTo>
                    <a:pt x="1956" y="748"/>
                    <a:pt x="1968" y="731"/>
                    <a:pt x="1968" y="714"/>
                  </a:cubicBezTo>
                  <a:cubicBezTo>
                    <a:pt x="2065" y="544"/>
                    <a:pt x="2259" y="228"/>
                    <a:pt x="2381" y="228"/>
                  </a:cubicBezTo>
                  <a:cubicBezTo>
                    <a:pt x="2405" y="228"/>
                    <a:pt x="2430" y="252"/>
                    <a:pt x="2454" y="252"/>
                  </a:cubicBezTo>
                  <a:cubicBezTo>
                    <a:pt x="2600" y="398"/>
                    <a:pt x="2478" y="811"/>
                    <a:pt x="2430" y="957"/>
                  </a:cubicBezTo>
                  <a:cubicBezTo>
                    <a:pt x="2405" y="957"/>
                    <a:pt x="2405" y="981"/>
                    <a:pt x="2430" y="1005"/>
                  </a:cubicBezTo>
                  <a:lnTo>
                    <a:pt x="2478" y="1005"/>
                  </a:lnTo>
                  <a:cubicBezTo>
                    <a:pt x="2600" y="933"/>
                    <a:pt x="2745" y="908"/>
                    <a:pt x="2891" y="908"/>
                  </a:cubicBezTo>
                  <a:cubicBezTo>
                    <a:pt x="2940" y="908"/>
                    <a:pt x="3013" y="908"/>
                    <a:pt x="3061" y="957"/>
                  </a:cubicBezTo>
                  <a:cubicBezTo>
                    <a:pt x="3061" y="957"/>
                    <a:pt x="3061" y="981"/>
                    <a:pt x="3061" y="981"/>
                  </a:cubicBezTo>
                  <a:cubicBezTo>
                    <a:pt x="3037" y="1127"/>
                    <a:pt x="2745" y="1394"/>
                    <a:pt x="2551" y="1540"/>
                  </a:cubicBezTo>
                  <a:cubicBezTo>
                    <a:pt x="2551" y="1564"/>
                    <a:pt x="2527" y="1588"/>
                    <a:pt x="2527" y="1588"/>
                  </a:cubicBezTo>
                  <a:cubicBezTo>
                    <a:pt x="2551" y="1613"/>
                    <a:pt x="2551" y="1637"/>
                    <a:pt x="2575" y="1637"/>
                  </a:cubicBezTo>
                  <a:cubicBezTo>
                    <a:pt x="2575" y="1637"/>
                    <a:pt x="3134" y="1710"/>
                    <a:pt x="3134" y="1904"/>
                  </a:cubicBezTo>
                  <a:cubicBezTo>
                    <a:pt x="3134" y="2099"/>
                    <a:pt x="2624" y="2147"/>
                    <a:pt x="2454" y="2147"/>
                  </a:cubicBezTo>
                  <a:cubicBezTo>
                    <a:pt x="2430" y="2147"/>
                    <a:pt x="2405" y="2147"/>
                    <a:pt x="2405" y="2171"/>
                  </a:cubicBezTo>
                  <a:cubicBezTo>
                    <a:pt x="2381" y="2171"/>
                    <a:pt x="2381" y="2196"/>
                    <a:pt x="2405" y="2220"/>
                  </a:cubicBezTo>
                  <a:cubicBezTo>
                    <a:pt x="2405" y="2220"/>
                    <a:pt x="2697" y="2536"/>
                    <a:pt x="2527" y="2779"/>
                  </a:cubicBezTo>
                  <a:cubicBezTo>
                    <a:pt x="2502" y="2803"/>
                    <a:pt x="2478" y="2827"/>
                    <a:pt x="2430" y="2827"/>
                  </a:cubicBezTo>
                  <a:cubicBezTo>
                    <a:pt x="2259" y="2827"/>
                    <a:pt x="1992" y="2487"/>
                    <a:pt x="1895" y="2341"/>
                  </a:cubicBezTo>
                  <a:cubicBezTo>
                    <a:pt x="1895" y="2341"/>
                    <a:pt x="1884" y="2331"/>
                    <a:pt x="1870" y="2331"/>
                  </a:cubicBezTo>
                  <a:cubicBezTo>
                    <a:pt x="1863" y="2331"/>
                    <a:pt x="1855" y="2333"/>
                    <a:pt x="1846" y="2341"/>
                  </a:cubicBezTo>
                  <a:cubicBezTo>
                    <a:pt x="1822" y="2341"/>
                    <a:pt x="1822" y="2366"/>
                    <a:pt x="1822" y="2390"/>
                  </a:cubicBezTo>
                  <a:cubicBezTo>
                    <a:pt x="1822" y="2390"/>
                    <a:pt x="1895" y="2924"/>
                    <a:pt x="1579" y="3046"/>
                  </a:cubicBezTo>
                  <a:lnTo>
                    <a:pt x="1531" y="3046"/>
                  </a:lnTo>
                  <a:cubicBezTo>
                    <a:pt x="1336" y="3046"/>
                    <a:pt x="1239" y="2609"/>
                    <a:pt x="1215" y="2439"/>
                  </a:cubicBezTo>
                  <a:cubicBezTo>
                    <a:pt x="1215" y="2414"/>
                    <a:pt x="1191" y="2414"/>
                    <a:pt x="1191" y="2414"/>
                  </a:cubicBezTo>
                  <a:lnTo>
                    <a:pt x="1142" y="2414"/>
                  </a:lnTo>
                  <a:cubicBezTo>
                    <a:pt x="1021" y="2512"/>
                    <a:pt x="875" y="2584"/>
                    <a:pt x="705" y="2584"/>
                  </a:cubicBezTo>
                  <a:cubicBezTo>
                    <a:pt x="632" y="2584"/>
                    <a:pt x="535" y="2560"/>
                    <a:pt x="462" y="2536"/>
                  </a:cubicBezTo>
                  <a:cubicBezTo>
                    <a:pt x="413" y="2512"/>
                    <a:pt x="389" y="2463"/>
                    <a:pt x="365" y="2414"/>
                  </a:cubicBezTo>
                  <a:cubicBezTo>
                    <a:pt x="340" y="2220"/>
                    <a:pt x="705" y="1831"/>
                    <a:pt x="826" y="1686"/>
                  </a:cubicBezTo>
                  <a:cubicBezTo>
                    <a:pt x="851" y="1661"/>
                    <a:pt x="826" y="1613"/>
                    <a:pt x="802" y="1613"/>
                  </a:cubicBezTo>
                  <a:lnTo>
                    <a:pt x="656" y="1613"/>
                  </a:lnTo>
                  <a:cubicBezTo>
                    <a:pt x="510" y="1613"/>
                    <a:pt x="170" y="1588"/>
                    <a:pt x="122" y="1394"/>
                  </a:cubicBezTo>
                  <a:cubicBezTo>
                    <a:pt x="122" y="1370"/>
                    <a:pt x="122" y="1345"/>
                    <a:pt x="146" y="1321"/>
                  </a:cubicBezTo>
                  <a:cubicBezTo>
                    <a:pt x="219" y="1200"/>
                    <a:pt x="559" y="1175"/>
                    <a:pt x="826" y="1175"/>
                  </a:cubicBezTo>
                  <a:lnTo>
                    <a:pt x="875" y="1175"/>
                  </a:lnTo>
                  <a:cubicBezTo>
                    <a:pt x="875" y="1175"/>
                    <a:pt x="899" y="1151"/>
                    <a:pt x="923" y="1151"/>
                  </a:cubicBezTo>
                  <a:cubicBezTo>
                    <a:pt x="923" y="1127"/>
                    <a:pt x="899" y="1103"/>
                    <a:pt x="899" y="1078"/>
                  </a:cubicBezTo>
                  <a:cubicBezTo>
                    <a:pt x="802" y="1005"/>
                    <a:pt x="510" y="762"/>
                    <a:pt x="510" y="592"/>
                  </a:cubicBezTo>
                  <a:cubicBezTo>
                    <a:pt x="510" y="568"/>
                    <a:pt x="535" y="520"/>
                    <a:pt x="559" y="495"/>
                  </a:cubicBezTo>
                  <a:cubicBezTo>
                    <a:pt x="583" y="471"/>
                    <a:pt x="632" y="471"/>
                    <a:pt x="680" y="471"/>
                  </a:cubicBezTo>
                  <a:cubicBezTo>
                    <a:pt x="899" y="520"/>
                    <a:pt x="1142" y="617"/>
                    <a:pt x="1312" y="762"/>
                  </a:cubicBezTo>
                  <a:cubicBezTo>
                    <a:pt x="1324" y="775"/>
                    <a:pt x="1336" y="781"/>
                    <a:pt x="1345" y="781"/>
                  </a:cubicBezTo>
                  <a:cubicBezTo>
                    <a:pt x="1355" y="781"/>
                    <a:pt x="1361" y="775"/>
                    <a:pt x="1361" y="762"/>
                  </a:cubicBezTo>
                  <a:cubicBezTo>
                    <a:pt x="1385" y="762"/>
                    <a:pt x="1409" y="738"/>
                    <a:pt x="1385" y="714"/>
                  </a:cubicBezTo>
                  <a:cubicBezTo>
                    <a:pt x="1361" y="592"/>
                    <a:pt x="1336" y="252"/>
                    <a:pt x="1434" y="131"/>
                  </a:cubicBezTo>
                  <a:cubicBezTo>
                    <a:pt x="1451" y="114"/>
                    <a:pt x="1480" y="97"/>
                    <a:pt x="1513" y="97"/>
                  </a:cubicBezTo>
                  <a:close/>
                  <a:moveTo>
                    <a:pt x="1497" y="0"/>
                  </a:moveTo>
                  <a:cubicBezTo>
                    <a:pt x="1437" y="0"/>
                    <a:pt x="1373" y="28"/>
                    <a:pt x="1336" y="82"/>
                  </a:cubicBezTo>
                  <a:cubicBezTo>
                    <a:pt x="1263" y="252"/>
                    <a:pt x="1215" y="447"/>
                    <a:pt x="1263" y="617"/>
                  </a:cubicBezTo>
                  <a:cubicBezTo>
                    <a:pt x="1093" y="471"/>
                    <a:pt x="875" y="398"/>
                    <a:pt x="656" y="349"/>
                  </a:cubicBezTo>
                  <a:cubicBezTo>
                    <a:pt x="583" y="349"/>
                    <a:pt x="535" y="374"/>
                    <a:pt x="462" y="422"/>
                  </a:cubicBezTo>
                  <a:cubicBezTo>
                    <a:pt x="413" y="447"/>
                    <a:pt x="389" y="520"/>
                    <a:pt x="389" y="568"/>
                  </a:cubicBezTo>
                  <a:cubicBezTo>
                    <a:pt x="413" y="762"/>
                    <a:pt x="608" y="957"/>
                    <a:pt x="729" y="1054"/>
                  </a:cubicBezTo>
                  <a:cubicBezTo>
                    <a:pt x="510" y="1078"/>
                    <a:pt x="170" y="1103"/>
                    <a:pt x="49" y="1248"/>
                  </a:cubicBezTo>
                  <a:cubicBezTo>
                    <a:pt x="25" y="1297"/>
                    <a:pt x="0" y="1370"/>
                    <a:pt x="25" y="1418"/>
                  </a:cubicBezTo>
                  <a:cubicBezTo>
                    <a:pt x="73" y="1686"/>
                    <a:pt x="462" y="1710"/>
                    <a:pt x="680" y="1710"/>
                  </a:cubicBezTo>
                  <a:cubicBezTo>
                    <a:pt x="535" y="1880"/>
                    <a:pt x="243" y="2220"/>
                    <a:pt x="292" y="2439"/>
                  </a:cubicBezTo>
                  <a:cubicBezTo>
                    <a:pt x="292" y="2536"/>
                    <a:pt x="340" y="2584"/>
                    <a:pt x="438" y="2633"/>
                  </a:cubicBezTo>
                  <a:cubicBezTo>
                    <a:pt x="510" y="2682"/>
                    <a:pt x="608" y="2706"/>
                    <a:pt x="705" y="2706"/>
                  </a:cubicBezTo>
                  <a:cubicBezTo>
                    <a:pt x="875" y="2682"/>
                    <a:pt x="1021" y="2633"/>
                    <a:pt x="1142" y="2560"/>
                  </a:cubicBezTo>
                  <a:cubicBezTo>
                    <a:pt x="1166" y="2730"/>
                    <a:pt x="1263" y="3167"/>
                    <a:pt x="1531" y="3167"/>
                  </a:cubicBezTo>
                  <a:lnTo>
                    <a:pt x="1628" y="3167"/>
                  </a:lnTo>
                  <a:cubicBezTo>
                    <a:pt x="1822" y="3046"/>
                    <a:pt x="1944" y="2803"/>
                    <a:pt x="1919" y="2560"/>
                  </a:cubicBezTo>
                  <a:lnTo>
                    <a:pt x="1919" y="2560"/>
                  </a:lnTo>
                  <a:cubicBezTo>
                    <a:pt x="2041" y="2706"/>
                    <a:pt x="2259" y="2949"/>
                    <a:pt x="2454" y="2949"/>
                  </a:cubicBezTo>
                  <a:cubicBezTo>
                    <a:pt x="2502" y="2949"/>
                    <a:pt x="2575" y="2900"/>
                    <a:pt x="2600" y="2852"/>
                  </a:cubicBezTo>
                  <a:cubicBezTo>
                    <a:pt x="2721" y="2657"/>
                    <a:pt x="2697" y="2414"/>
                    <a:pt x="2551" y="2244"/>
                  </a:cubicBezTo>
                  <a:cubicBezTo>
                    <a:pt x="2745" y="2220"/>
                    <a:pt x="3231" y="2147"/>
                    <a:pt x="3231" y="1904"/>
                  </a:cubicBezTo>
                  <a:cubicBezTo>
                    <a:pt x="3231" y="1661"/>
                    <a:pt x="2891" y="1588"/>
                    <a:pt x="2697" y="1564"/>
                  </a:cubicBezTo>
                  <a:cubicBezTo>
                    <a:pt x="2842" y="1443"/>
                    <a:pt x="3134" y="1175"/>
                    <a:pt x="3134" y="1005"/>
                  </a:cubicBezTo>
                  <a:cubicBezTo>
                    <a:pt x="3134" y="981"/>
                    <a:pt x="3134" y="933"/>
                    <a:pt x="3110" y="908"/>
                  </a:cubicBezTo>
                  <a:cubicBezTo>
                    <a:pt x="3055" y="854"/>
                    <a:pt x="3000" y="826"/>
                    <a:pt x="2935" y="826"/>
                  </a:cubicBezTo>
                  <a:cubicBezTo>
                    <a:pt x="2914" y="826"/>
                    <a:pt x="2891" y="829"/>
                    <a:pt x="2867" y="835"/>
                  </a:cubicBezTo>
                  <a:cubicBezTo>
                    <a:pt x="2745" y="835"/>
                    <a:pt x="2624" y="860"/>
                    <a:pt x="2527" y="884"/>
                  </a:cubicBezTo>
                  <a:cubicBezTo>
                    <a:pt x="2575" y="714"/>
                    <a:pt x="2672" y="349"/>
                    <a:pt x="2478" y="179"/>
                  </a:cubicBezTo>
                  <a:cubicBezTo>
                    <a:pt x="2454" y="155"/>
                    <a:pt x="2405" y="155"/>
                    <a:pt x="2381" y="131"/>
                  </a:cubicBezTo>
                  <a:cubicBezTo>
                    <a:pt x="2211" y="131"/>
                    <a:pt x="2041" y="374"/>
                    <a:pt x="1944" y="544"/>
                  </a:cubicBezTo>
                  <a:cubicBezTo>
                    <a:pt x="1919" y="349"/>
                    <a:pt x="1822" y="58"/>
                    <a:pt x="1555" y="9"/>
                  </a:cubicBezTo>
                  <a:cubicBezTo>
                    <a:pt x="1537" y="3"/>
                    <a:pt x="1517" y="0"/>
                    <a:pt x="14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" name="Google Shape;585;p14"/>
            <p:cNvSpPr/>
            <p:nvPr/>
          </p:nvSpPr>
          <p:spPr>
            <a:xfrm>
              <a:off x="-933326" y="1418306"/>
              <a:ext cx="55906" cy="54908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29" y="1"/>
                  </a:moveTo>
                  <a:cubicBezTo>
                    <a:pt x="340" y="1"/>
                    <a:pt x="0" y="317"/>
                    <a:pt x="0" y="705"/>
                  </a:cubicBezTo>
                  <a:cubicBezTo>
                    <a:pt x="0" y="1094"/>
                    <a:pt x="340" y="1410"/>
                    <a:pt x="729" y="1410"/>
                  </a:cubicBezTo>
                  <a:cubicBezTo>
                    <a:pt x="1118" y="1410"/>
                    <a:pt x="1434" y="1094"/>
                    <a:pt x="1434" y="705"/>
                  </a:cubicBezTo>
                  <a:cubicBezTo>
                    <a:pt x="1434" y="317"/>
                    <a:pt x="1118" y="1"/>
                    <a:pt x="72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586;p14"/>
            <p:cNvSpPr/>
            <p:nvPr/>
          </p:nvSpPr>
          <p:spPr>
            <a:xfrm>
              <a:off x="-1021285" y="1507251"/>
              <a:ext cx="55906" cy="54908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05" y="0"/>
                  </a:moveTo>
                  <a:cubicBezTo>
                    <a:pt x="316" y="0"/>
                    <a:pt x="0" y="316"/>
                    <a:pt x="0" y="705"/>
                  </a:cubicBezTo>
                  <a:cubicBezTo>
                    <a:pt x="0" y="1093"/>
                    <a:pt x="316" y="1409"/>
                    <a:pt x="705" y="1409"/>
                  </a:cubicBezTo>
                  <a:cubicBezTo>
                    <a:pt x="1118" y="1409"/>
                    <a:pt x="1433" y="1093"/>
                    <a:pt x="1433" y="705"/>
                  </a:cubicBezTo>
                  <a:cubicBezTo>
                    <a:pt x="1433" y="316"/>
                    <a:pt x="1118" y="0"/>
                    <a:pt x="70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33" name="Google Shape;587;p14"/>
          <p:cNvSpPr/>
          <p:nvPr/>
        </p:nvSpPr>
        <p:spPr>
          <a:xfrm>
            <a:off x="-65088" y="6430963"/>
            <a:ext cx="2138363" cy="492125"/>
          </a:xfrm>
          <a:custGeom>
            <a:avLst/>
            <a:gdLst/>
            <a:ahLst/>
            <a:cxnLst/>
            <a:rect l="l" t="t" r="r" b="b"/>
            <a:pathLst>
              <a:path w="7289" h="1677" extrusionOk="0">
                <a:moveTo>
                  <a:pt x="2819" y="1"/>
                </a:moveTo>
                <a:lnTo>
                  <a:pt x="2114" y="1191"/>
                </a:lnTo>
                <a:lnTo>
                  <a:pt x="1604" y="268"/>
                </a:lnTo>
                <a:lnTo>
                  <a:pt x="1118" y="1361"/>
                </a:lnTo>
                <a:lnTo>
                  <a:pt x="584" y="754"/>
                </a:lnTo>
                <a:lnTo>
                  <a:pt x="1" y="1677"/>
                </a:lnTo>
                <a:lnTo>
                  <a:pt x="7289" y="1677"/>
                </a:lnTo>
                <a:lnTo>
                  <a:pt x="6657" y="559"/>
                </a:lnTo>
                <a:lnTo>
                  <a:pt x="6001" y="1191"/>
                </a:lnTo>
                <a:lnTo>
                  <a:pt x="5394" y="268"/>
                </a:lnTo>
                <a:lnTo>
                  <a:pt x="4738" y="1191"/>
                </a:lnTo>
                <a:lnTo>
                  <a:pt x="4252" y="1"/>
                </a:lnTo>
                <a:lnTo>
                  <a:pt x="3353" y="1118"/>
                </a:lnTo>
                <a:lnTo>
                  <a:pt x="2819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4" name="Google Shape;588;p14"/>
          <p:cNvSpPr/>
          <p:nvPr/>
        </p:nvSpPr>
        <p:spPr>
          <a:xfrm>
            <a:off x="2008188" y="6613525"/>
            <a:ext cx="1420812" cy="309563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5" name="Google Shape;589;p14"/>
          <p:cNvSpPr/>
          <p:nvPr/>
        </p:nvSpPr>
        <p:spPr>
          <a:xfrm>
            <a:off x="8005763" y="6457950"/>
            <a:ext cx="2138362" cy="465138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6" name="Google Shape;590;p14"/>
          <p:cNvSpPr/>
          <p:nvPr/>
        </p:nvSpPr>
        <p:spPr>
          <a:xfrm>
            <a:off x="10042525" y="6430963"/>
            <a:ext cx="2262188" cy="492125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7" name="Google Shape;591;p14"/>
          <p:cNvSpPr/>
          <p:nvPr/>
        </p:nvSpPr>
        <p:spPr>
          <a:xfrm>
            <a:off x="4194175" y="6457950"/>
            <a:ext cx="2138363" cy="465138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8" name="Google Shape;592;p14"/>
          <p:cNvSpPr/>
          <p:nvPr/>
        </p:nvSpPr>
        <p:spPr>
          <a:xfrm>
            <a:off x="6226175" y="6515100"/>
            <a:ext cx="1876425" cy="407988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9" name="Google Shape;593;p14"/>
          <p:cNvSpPr/>
          <p:nvPr/>
        </p:nvSpPr>
        <p:spPr>
          <a:xfrm>
            <a:off x="3157538" y="6613525"/>
            <a:ext cx="1420812" cy="309563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40" name="Google Shape;594;p14"/>
          <p:cNvGrpSpPr>
            <a:grpSpLocks/>
          </p:cNvGrpSpPr>
          <p:nvPr/>
        </p:nvGrpSpPr>
        <p:grpSpPr bwMode="auto">
          <a:xfrm flipH="1">
            <a:off x="10452100" y="0"/>
            <a:ext cx="3368675" cy="2147888"/>
            <a:chOff x="7239867" y="1514545"/>
            <a:chExt cx="2525833" cy="1610805"/>
          </a:xfrm>
        </p:grpSpPr>
        <p:grpSp>
          <p:nvGrpSpPr>
            <p:cNvPr id="41" name="Google Shape;595;p14"/>
            <p:cNvGrpSpPr>
              <a:grpSpLocks/>
            </p:cNvGrpSpPr>
            <p:nvPr/>
          </p:nvGrpSpPr>
          <p:grpSpPr bwMode="auto">
            <a:xfrm>
              <a:off x="7346663" y="1514545"/>
              <a:ext cx="2419037" cy="1551678"/>
              <a:chOff x="7410211" y="1555302"/>
              <a:chExt cx="2355440" cy="1510884"/>
            </a:xfrm>
          </p:grpSpPr>
          <p:grpSp>
            <p:nvGrpSpPr>
              <p:cNvPr id="43" name="Google Shape;596;p14"/>
              <p:cNvGrpSpPr>
                <a:grpSpLocks/>
              </p:cNvGrpSpPr>
              <p:nvPr/>
            </p:nvGrpSpPr>
            <p:grpSpPr bwMode="auto">
              <a:xfrm>
                <a:off x="7410211" y="1555302"/>
                <a:ext cx="2355440" cy="1510884"/>
                <a:chOff x="761258" y="2062480"/>
                <a:chExt cx="1646470" cy="1056119"/>
              </a:xfrm>
            </p:grpSpPr>
            <p:sp>
              <p:nvSpPr>
                <p:cNvPr id="46" name="Google Shape;597;p14"/>
                <p:cNvSpPr/>
                <p:nvPr/>
              </p:nvSpPr>
              <p:spPr>
                <a:xfrm rot="-1481318">
                  <a:off x="1087168" y="2126495"/>
                  <a:ext cx="430195" cy="556689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7" name="Google Shape;598;p14"/>
                <p:cNvSpPr/>
                <p:nvPr/>
              </p:nvSpPr>
              <p:spPr>
                <a:xfrm>
                  <a:off x="1415282" y="2201045"/>
                  <a:ext cx="558200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8" name="Google Shape;599;p14"/>
                <p:cNvSpPr/>
                <p:nvPr/>
              </p:nvSpPr>
              <p:spPr>
                <a:xfrm>
                  <a:off x="761484" y="2379315"/>
                  <a:ext cx="492577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9" name="Google Shape;600;p14"/>
                <p:cNvSpPr/>
                <p:nvPr/>
              </p:nvSpPr>
              <p:spPr>
                <a:xfrm>
                  <a:off x="900021" y="2606205"/>
                  <a:ext cx="469083" cy="469175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0" name="Google Shape;601;p14"/>
                <p:cNvSpPr/>
                <p:nvPr/>
              </p:nvSpPr>
              <p:spPr>
                <a:xfrm>
                  <a:off x="1250820" y="2594050"/>
                  <a:ext cx="492577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1" name="Google Shape;602;p14"/>
                <p:cNvSpPr/>
                <p:nvPr/>
              </p:nvSpPr>
              <p:spPr>
                <a:xfrm rot="-2967336">
                  <a:off x="1706474" y="2475387"/>
                  <a:ext cx="623135" cy="492577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44" name="Google Shape;603;p14"/>
              <p:cNvSpPr/>
              <p:nvPr/>
            </p:nvSpPr>
            <p:spPr>
              <a:xfrm>
                <a:off x="7933249" y="2118694"/>
                <a:ext cx="704681" cy="70482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5" name="Google Shape;604;p14"/>
              <p:cNvSpPr/>
              <p:nvPr/>
            </p:nvSpPr>
            <p:spPr>
              <a:xfrm>
                <a:off x="8386424" y="2118694"/>
                <a:ext cx="704681" cy="70482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42" name="Google Shape;605;p14"/>
            <p:cNvSpPr/>
            <p:nvPr/>
          </p:nvSpPr>
          <p:spPr>
            <a:xfrm>
              <a:off x="7239867" y="1791942"/>
              <a:ext cx="2256823" cy="1333408"/>
            </a:xfrm>
            <a:custGeom>
              <a:avLst/>
              <a:gdLst/>
              <a:ahLst/>
              <a:cxnLst/>
              <a:rect l="l" t="t" r="r" b="b"/>
              <a:pathLst>
                <a:path w="4957" h="2929" extrusionOk="0">
                  <a:moveTo>
                    <a:pt x="1215" y="718"/>
                  </a:moveTo>
                  <a:cubicBezTo>
                    <a:pt x="1312" y="743"/>
                    <a:pt x="1337" y="767"/>
                    <a:pt x="1361" y="815"/>
                  </a:cubicBezTo>
                  <a:cubicBezTo>
                    <a:pt x="1361" y="840"/>
                    <a:pt x="1312" y="888"/>
                    <a:pt x="1288" y="913"/>
                  </a:cubicBezTo>
                  <a:cubicBezTo>
                    <a:pt x="1264" y="913"/>
                    <a:pt x="1264" y="937"/>
                    <a:pt x="1215" y="937"/>
                  </a:cubicBezTo>
                  <a:cubicBezTo>
                    <a:pt x="1215" y="864"/>
                    <a:pt x="1215" y="815"/>
                    <a:pt x="1215" y="743"/>
                  </a:cubicBezTo>
                  <a:lnTo>
                    <a:pt x="1215" y="718"/>
                  </a:lnTo>
                  <a:close/>
                  <a:moveTo>
                    <a:pt x="2527" y="475"/>
                  </a:moveTo>
                  <a:cubicBezTo>
                    <a:pt x="2624" y="597"/>
                    <a:pt x="2673" y="767"/>
                    <a:pt x="2624" y="937"/>
                  </a:cubicBezTo>
                  <a:cubicBezTo>
                    <a:pt x="2601" y="983"/>
                    <a:pt x="2567" y="1007"/>
                    <a:pt x="2530" y="1007"/>
                  </a:cubicBezTo>
                  <a:cubicBezTo>
                    <a:pt x="2489" y="1007"/>
                    <a:pt x="2444" y="977"/>
                    <a:pt x="2405" y="913"/>
                  </a:cubicBezTo>
                  <a:cubicBezTo>
                    <a:pt x="2333" y="767"/>
                    <a:pt x="2381" y="573"/>
                    <a:pt x="2527" y="475"/>
                  </a:cubicBezTo>
                  <a:close/>
                  <a:moveTo>
                    <a:pt x="3984" y="1010"/>
                  </a:moveTo>
                  <a:lnTo>
                    <a:pt x="3984" y="1010"/>
                  </a:lnTo>
                  <a:cubicBezTo>
                    <a:pt x="4009" y="1107"/>
                    <a:pt x="3984" y="1228"/>
                    <a:pt x="3936" y="1326"/>
                  </a:cubicBezTo>
                  <a:cubicBezTo>
                    <a:pt x="3912" y="1350"/>
                    <a:pt x="3912" y="1350"/>
                    <a:pt x="3887" y="1350"/>
                  </a:cubicBezTo>
                  <a:cubicBezTo>
                    <a:pt x="3863" y="1350"/>
                    <a:pt x="3839" y="1326"/>
                    <a:pt x="3814" y="1326"/>
                  </a:cubicBezTo>
                  <a:cubicBezTo>
                    <a:pt x="3766" y="1277"/>
                    <a:pt x="3766" y="1277"/>
                    <a:pt x="3766" y="1204"/>
                  </a:cubicBezTo>
                  <a:cubicBezTo>
                    <a:pt x="3790" y="1131"/>
                    <a:pt x="3863" y="1058"/>
                    <a:pt x="3984" y="1010"/>
                  </a:cubicBezTo>
                  <a:close/>
                  <a:moveTo>
                    <a:pt x="1045" y="1860"/>
                  </a:moveTo>
                  <a:cubicBezTo>
                    <a:pt x="948" y="1957"/>
                    <a:pt x="851" y="2030"/>
                    <a:pt x="754" y="2079"/>
                  </a:cubicBezTo>
                  <a:cubicBezTo>
                    <a:pt x="778" y="1982"/>
                    <a:pt x="875" y="1909"/>
                    <a:pt x="972" y="1860"/>
                  </a:cubicBezTo>
                  <a:close/>
                  <a:moveTo>
                    <a:pt x="3159" y="1957"/>
                  </a:moveTo>
                  <a:cubicBezTo>
                    <a:pt x="3159" y="1957"/>
                    <a:pt x="3183" y="1957"/>
                    <a:pt x="3231" y="2006"/>
                  </a:cubicBezTo>
                  <a:cubicBezTo>
                    <a:pt x="3280" y="2054"/>
                    <a:pt x="3304" y="2152"/>
                    <a:pt x="3280" y="2224"/>
                  </a:cubicBezTo>
                  <a:cubicBezTo>
                    <a:pt x="3159" y="2127"/>
                    <a:pt x="3159" y="2006"/>
                    <a:pt x="3159" y="1957"/>
                  </a:cubicBezTo>
                  <a:close/>
                  <a:moveTo>
                    <a:pt x="1701" y="2030"/>
                  </a:moveTo>
                  <a:cubicBezTo>
                    <a:pt x="1750" y="2054"/>
                    <a:pt x="1798" y="2079"/>
                    <a:pt x="1822" y="2127"/>
                  </a:cubicBezTo>
                  <a:cubicBezTo>
                    <a:pt x="1847" y="2249"/>
                    <a:pt x="1822" y="2346"/>
                    <a:pt x="1774" y="2443"/>
                  </a:cubicBezTo>
                  <a:cubicBezTo>
                    <a:pt x="1677" y="2346"/>
                    <a:pt x="1628" y="2200"/>
                    <a:pt x="1652" y="2054"/>
                  </a:cubicBezTo>
                  <a:cubicBezTo>
                    <a:pt x="1652" y="2030"/>
                    <a:pt x="1677" y="2030"/>
                    <a:pt x="1677" y="2030"/>
                  </a:cubicBezTo>
                  <a:close/>
                  <a:moveTo>
                    <a:pt x="1688" y="116"/>
                  </a:moveTo>
                  <a:cubicBezTo>
                    <a:pt x="1796" y="116"/>
                    <a:pt x="1923" y="140"/>
                    <a:pt x="2065" y="184"/>
                  </a:cubicBezTo>
                  <a:cubicBezTo>
                    <a:pt x="2211" y="232"/>
                    <a:pt x="2333" y="305"/>
                    <a:pt x="2454" y="427"/>
                  </a:cubicBezTo>
                  <a:cubicBezTo>
                    <a:pt x="2284" y="548"/>
                    <a:pt x="2235" y="791"/>
                    <a:pt x="2333" y="961"/>
                  </a:cubicBezTo>
                  <a:cubicBezTo>
                    <a:pt x="2430" y="1083"/>
                    <a:pt x="2503" y="1131"/>
                    <a:pt x="2551" y="1131"/>
                  </a:cubicBezTo>
                  <a:cubicBezTo>
                    <a:pt x="2648" y="1107"/>
                    <a:pt x="2721" y="1058"/>
                    <a:pt x="2746" y="986"/>
                  </a:cubicBezTo>
                  <a:cubicBezTo>
                    <a:pt x="2794" y="791"/>
                    <a:pt x="2746" y="573"/>
                    <a:pt x="2624" y="427"/>
                  </a:cubicBezTo>
                  <a:cubicBezTo>
                    <a:pt x="2818" y="305"/>
                    <a:pt x="3061" y="232"/>
                    <a:pt x="3304" y="232"/>
                  </a:cubicBezTo>
                  <a:lnTo>
                    <a:pt x="3450" y="232"/>
                  </a:lnTo>
                  <a:cubicBezTo>
                    <a:pt x="3742" y="330"/>
                    <a:pt x="3960" y="597"/>
                    <a:pt x="3984" y="888"/>
                  </a:cubicBezTo>
                  <a:cubicBezTo>
                    <a:pt x="3839" y="937"/>
                    <a:pt x="3717" y="1034"/>
                    <a:pt x="3693" y="1180"/>
                  </a:cubicBezTo>
                  <a:cubicBezTo>
                    <a:pt x="3669" y="1277"/>
                    <a:pt x="3693" y="1350"/>
                    <a:pt x="3766" y="1423"/>
                  </a:cubicBezTo>
                  <a:cubicBezTo>
                    <a:pt x="3802" y="1459"/>
                    <a:pt x="3845" y="1477"/>
                    <a:pt x="3887" y="1477"/>
                  </a:cubicBezTo>
                  <a:cubicBezTo>
                    <a:pt x="3930" y="1477"/>
                    <a:pt x="3972" y="1459"/>
                    <a:pt x="4009" y="1423"/>
                  </a:cubicBezTo>
                  <a:cubicBezTo>
                    <a:pt x="4082" y="1277"/>
                    <a:pt x="4106" y="1131"/>
                    <a:pt x="4082" y="986"/>
                  </a:cubicBezTo>
                  <a:cubicBezTo>
                    <a:pt x="4130" y="986"/>
                    <a:pt x="4203" y="961"/>
                    <a:pt x="4252" y="961"/>
                  </a:cubicBezTo>
                  <a:cubicBezTo>
                    <a:pt x="4470" y="961"/>
                    <a:pt x="4640" y="1083"/>
                    <a:pt x="4738" y="1277"/>
                  </a:cubicBezTo>
                  <a:cubicBezTo>
                    <a:pt x="4835" y="1544"/>
                    <a:pt x="4810" y="1836"/>
                    <a:pt x="4665" y="2079"/>
                  </a:cubicBezTo>
                  <a:cubicBezTo>
                    <a:pt x="4483" y="2341"/>
                    <a:pt x="4201" y="2486"/>
                    <a:pt x="3902" y="2486"/>
                  </a:cubicBezTo>
                  <a:cubicBezTo>
                    <a:pt x="3841" y="2486"/>
                    <a:pt x="3779" y="2480"/>
                    <a:pt x="3717" y="2467"/>
                  </a:cubicBezTo>
                  <a:cubicBezTo>
                    <a:pt x="3572" y="2443"/>
                    <a:pt x="3450" y="2370"/>
                    <a:pt x="3353" y="2297"/>
                  </a:cubicBezTo>
                  <a:cubicBezTo>
                    <a:pt x="3401" y="2176"/>
                    <a:pt x="3377" y="2030"/>
                    <a:pt x="3304" y="1933"/>
                  </a:cubicBezTo>
                  <a:cubicBezTo>
                    <a:pt x="3244" y="1884"/>
                    <a:pt x="3189" y="1860"/>
                    <a:pt x="3143" y="1860"/>
                  </a:cubicBezTo>
                  <a:cubicBezTo>
                    <a:pt x="3098" y="1860"/>
                    <a:pt x="3061" y="1884"/>
                    <a:pt x="3037" y="1933"/>
                  </a:cubicBezTo>
                  <a:cubicBezTo>
                    <a:pt x="3037" y="2103"/>
                    <a:pt x="3086" y="2249"/>
                    <a:pt x="3231" y="2322"/>
                  </a:cubicBezTo>
                  <a:cubicBezTo>
                    <a:pt x="3071" y="2620"/>
                    <a:pt x="2781" y="2809"/>
                    <a:pt x="2442" y="2809"/>
                  </a:cubicBezTo>
                  <a:cubicBezTo>
                    <a:pt x="2422" y="2809"/>
                    <a:pt x="2402" y="2809"/>
                    <a:pt x="2381" y="2807"/>
                  </a:cubicBezTo>
                  <a:cubicBezTo>
                    <a:pt x="2187" y="2807"/>
                    <a:pt x="1968" y="2686"/>
                    <a:pt x="1847" y="2516"/>
                  </a:cubicBezTo>
                  <a:cubicBezTo>
                    <a:pt x="1920" y="2394"/>
                    <a:pt x="1968" y="2249"/>
                    <a:pt x="1920" y="2103"/>
                  </a:cubicBezTo>
                  <a:cubicBezTo>
                    <a:pt x="1895" y="2030"/>
                    <a:pt x="1822" y="1957"/>
                    <a:pt x="1725" y="1933"/>
                  </a:cubicBezTo>
                  <a:cubicBezTo>
                    <a:pt x="1712" y="1928"/>
                    <a:pt x="1699" y="1926"/>
                    <a:pt x="1685" y="1926"/>
                  </a:cubicBezTo>
                  <a:cubicBezTo>
                    <a:pt x="1627" y="1926"/>
                    <a:pt x="1575" y="1966"/>
                    <a:pt x="1555" y="2006"/>
                  </a:cubicBezTo>
                  <a:cubicBezTo>
                    <a:pt x="1531" y="2200"/>
                    <a:pt x="1580" y="2394"/>
                    <a:pt x="1725" y="2540"/>
                  </a:cubicBezTo>
                  <a:cubicBezTo>
                    <a:pt x="1604" y="2662"/>
                    <a:pt x="1434" y="2735"/>
                    <a:pt x="1264" y="2759"/>
                  </a:cubicBezTo>
                  <a:lnTo>
                    <a:pt x="1191" y="2759"/>
                  </a:lnTo>
                  <a:cubicBezTo>
                    <a:pt x="1045" y="2759"/>
                    <a:pt x="924" y="2686"/>
                    <a:pt x="826" y="2589"/>
                  </a:cubicBezTo>
                  <a:cubicBezTo>
                    <a:pt x="729" y="2467"/>
                    <a:pt x="705" y="2346"/>
                    <a:pt x="729" y="2224"/>
                  </a:cubicBezTo>
                  <a:cubicBezTo>
                    <a:pt x="924" y="2152"/>
                    <a:pt x="1167" y="1957"/>
                    <a:pt x="1142" y="1836"/>
                  </a:cubicBezTo>
                  <a:cubicBezTo>
                    <a:pt x="1142" y="1801"/>
                    <a:pt x="1118" y="1767"/>
                    <a:pt x="1052" y="1767"/>
                  </a:cubicBezTo>
                  <a:cubicBezTo>
                    <a:pt x="1025" y="1767"/>
                    <a:pt x="991" y="1773"/>
                    <a:pt x="948" y="1787"/>
                  </a:cubicBezTo>
                  <a:cubicBezTo>
                    <a:pt x="802" y="1836"/>
                    <a:pt x="681" y="1982"/>
                    <a:pt x="656" y="2152"/>
                  </a:cubicBezTo>
                  <a:cubicBezTo>
                    <a:pt x="638" y="2154"/>
                    <a:pt x="621" y="2155"/>
                    <a:pt x="603" y="2155"/>
                  </a:cubicBezTo>
                  <a:cubicBezTo>
                    <a:pt x="414" y="2155"/>
                    <a:pt x="286" y="2032"/>
                    <a:pt x="219" y="1787"/>
                  </a:cubicBezTo>
                  <a:cubicBezTo>
                    <a:pt x="98" y="1520"/>
                    <a:pt x="122" y="1228"/>
                    <a:pt x="243" y="961"/>
                  </a:cubicBezTo>
                  <a:cubicBezTo>
                    <a:pt x="389" y="791"/>
                    <a:pt x="608" y="694"/>
                    <a:pt x="851" y="694"/>
                  </a:cubicBezTo>
                  <a:lnTo>
                    <a:pt x="1142" y="694"/>
                  </a:lnTo>
                  <a:lnTo>
                    <a:pt x="1142" y="743"/>
                  </a:lnTo>
                  <a:cubicBezTo>
                    <a:pt x="1118" y="840"/>
                    <a:pt x="1142" y="937"/>
                    <a:pt x="1191" y="1010"/>
                  </a:cubicBezTo>
                  <a:cubicBezTo>
                    <a:pt x="1204" y="1036"/>
                    <a:pt x="1232" y="1056"/>
                    <a:pt x="1271" y="1056"/>
                  </a:cubicBezTo>
                  <a:cubicBezTo>
                    <a:pt x="1302" y="1056"/>
                    <a:pt x="1341" y="1043"/>
                    <a:pt x="1385" y="1010"/>
                  </a:cubicBezTo>
                  <a:cubicBezTo>
                    <a:pt x="1482" y="913"/>
                    <a:pt x="1507" y="888"/>
                    <a:pt x="1482" y="791"/>
                  </a:cubicBezTo>
                  <a:cubicBezTo>
                    <a:pt x="1458" y="718"/>
                    <a:pt x="1385" y="645"/>
                    <a:pt x="1239" y="621"/>
                  </a:cubicBezTo>
                  <a:cubicBezTo>
                    <a:pt x="1239" y="475"/>
                    <a:pt x="1288" y="330"/>
                    <a:pt x="1385" y="232"/>
                  </a:cubicBezTo>
                  <a:cubicBezTo>
                    <a:pt x="1452" y="152"/>
                    <a:pt x="1556" y="116"/>
                    <a:pt x="1688" y="116"/>
                  </a:cubicBezTo>
                  <a:close/>
                  <a:moveTo>
                    <a:pt x="1650" y="1"/>
                  </a:moveTo>
                  <a:cubicBezTo>
                    <a:pt x="1501" y="1"/>
                    <a:pt x="1380" y="43"/>
                    <a:pt x="1288" y="135"/>
                  </a:cubicBezTo>
                  <a:cubicBezTo>
                    <a:pt x="1191" y="257"/>
                    <a:pt x="1118" y="427"/>
                    <a:pt x="1118" y="597"/>
                  </a:cubicBezTo>
                  <a:cubicBezTo>
                    <a:pt x="1069" y="585"/>
                    <a:pt x="1021" y="579"/>
                    <a:pt x="972" y="579"/>
                  </a:cubicBezTo>
                  <a:cubicBezTo>
                    <a:pt x="924" y="579"/>
                    <a:pt x="875" y="585"/>
                    <a:pt x="826" y="597"/>
                  </a:cubicBezTo>
                  <a:cubicBezTo>
                    <a:pt x="559" y="597"/>
                    <a:pt x="316" y="694"/>
                    <a:pt x="146" y="888"/>
                  </a:cubicBezTo>
                  <a:cubicBezTo>
                    <a:pt x="1" y="1180"/>
                    <a:pt x="1" y="1520"/>
                    <a:pt x="122" y="1811"/>
                  </a:cubicBezTo>
                  <a:cubicBezTo>
                    <a:pt x="219" y="2152"/>
                    <a:pt x="414" y="2224"/>
                    <a:pt x="559" y="2224"/>
                  </a:cubicBezTo>
                  <a:lnTo>
                    <a:pt x="608" y="2224"/>
                  </a:lnTo>
                  <a:cubicBezTo>
                    <a:pt x="608" y="2394"/>
                    <a:pt x="656" y="2540"/>
                    <a:pt x="754" y="2637"/>
                  </a:cubicBezTo>
                  <a:cubicBezTo>
                    <a:pt x="851" y="2783"/>
                    <a:pt x="1021" y="2856"/>
                    <a:pt x="1191" y="2856"/>
                  </a:cubicBezTo>
                  <a:lnTo>
                    <a:pt x="1264" y="2856"/>
                  </a:lnTo>
                  <a:cubicBezTo>
                    <a:pt x="1458" y="2832"/>
                    <a:pt x="1652" y="2759"/>
                    <a:pt x="1774" y="2613"/>
                  </a:cubicBezTo>
                  <a:cubicBezTo>
                    <a:pt x="1944" y="2783"/>
                    <a:pt x="2163" y="2905"/>
                    <a:pt x="2381" y="2929"/>
                  </a:cubicBezTo>
                  <a:lnTo>
                    <a:pt x="2430" y="2929"/>
                  </a:lnTo>
                  <a:cubicBezTo>
                    <a:pt x="2794" y="2905"/>
                    <a:pt x="3134" y="2710"/>
                    <a:pt x="3304" y="2394"/>
                  </a:cubicBezTo>
                  <a:cubicBezTo>
                    <a:pt x="3426" y="2467"/>
                    <a:pt x="3547" y="2516"/>
                    <a:pt x="3693" y="2540"/>
                  </a:cubicBezTo>
                  <a:cubicBezTo>
                    <a:pt x="3766" y="2559"/>
                    <a:pt x="3841" y="2567"/>
                    <a:pt x="3916" y="2567"/>
                  </a:cubicBezTo>
                  <a:cubicBezTo>
                    <a:pt x="4239" y="2567"/>
                    <a:pt x="4560" y="2403"/>
                    <a:pt x="4738" y="2127"/>
                  </a:cubicBezTo>
                  <a:cubicBezTo>
                    <a:pt x="4932" y="1860"/>
                    <a:pt x="4956" y="1496"/>
                    <a:pt x="4835" y="1204"/>
                  </a:cubicBezTo>
                  <a:cubicBezTo>
                    <a:pt x="4738" y="986"/>
                    <a:pt x="4495" y="840"/>
                    <a:pt x="4252" y="840"/>
                  </a:cubicBezTo>
                  <a:cubicBezTo>
                    <a:pt x="4203" y="840"/>
                    <a:pt x="4130" y="840"/>
                    <a:pt x="4057" y="864"/>
                  </a:cubicBezTo>
                  <a:cubicBezTo>
                    <a:pt x="4033" y="500"/>
                    <a:pt x="3790" y="232"/>
                    <a:pt x="3450" y="135"/>
                  </a:cubicBezTo>
                  <a:cubicBezTo>
                    <a:pt x="3426" y="123"/>
                    <a:pt x="3395" y="117"/>
                    <a:pt x="3365" y="117"/>
                  </a:cubicBezTo>
                  <a:cubicBezTo>
                    <a:pt x="3335" y="117"/>
                    <a:pt x="3304" y="123"/>
                    <a:pt x="3280" y="135"/>
                  </a:cubicBezTo>
                  <a:cubicBezTo>
                    <a:pt x="3013" y="135"/>
                    <a:pt x="2746" y="208"/>
                    <a:pt x="2527" y="330"/>
                  </a:cubicBezTo>
                  <a:cubicBezTo>
                    <a:pt x="2405" y="232"/>
                    <a:pt x="2235" y="135"/>
                    <a:pt x="2090" y="87"/>
                  </a:cubicBezTo>
                  <a:cubicBezTo>
                    <a:pt x="1923" y="31"/>
                    <a:pt x="1776" y="1"/>
                    <a:pt x="1650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556" name="Google Shape;556;p14"/>
          <p:cNvSpPr txBox="1">
            <a:spLocks noGrp="1"/>
          </p:cNvSpPr>
          <p:nvPr>
            <p:ph type="title"/>
          </p:nvPr>
        </p:nvSpPr>
        <p:spPr>
          <a:xfrm>
            <a:off x="7127000" y="3376867"/>
            <a:ext cx="3450000" cy="8372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4200"/>
              <a:buNone/>
              <a:defRPr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9pPr>
          </a:lstStyle>
          <a:p>
            <a:endParaRPr/>
          </a:p>
        </p:txBody>
      </p:sp>
      <p:sp>
        <p:nvSpPr>
          <p:cNvPr id="557" name="Google Shape;557;p14"/>
          <p:cNvSpPr txBox="1">
            <a:spLocks noGrp="1"/>
          </p:cNvSpPr>
          <p:nvPr>
            <p:ph type="subTitle" idx="1"/>
          </p:nvPr>
        </p:nvSpPr>
        <p:spPr>
          <a:xfrm>
            <a:off x="6898200" y="4285284"/>
            <a:ext cx="3678800" cy="6740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280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280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280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280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280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280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280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280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9pPr>
          </a:lstStyle>
          <a:p>
            <a:endParaRPr/>
          </a:p>
        </p:txBody>
      </p:sp>
      <p:sp>
        <p:nvSpPr>
          <p:cNvPr id="558" name="Google Shape;558;p14"/>
          <p:cNvSpPr txBox="1">
            <a:spLocks noGrp="1"/>
          </p:cNvSpPr>
          <p:nvPr>
            <p:ph type="title" idx="2"/>
          </p:nvPr>
        </p:nvSpPr>
        <p:spPr>
          <a:xfrm>
            <a:off x="7738200" y="1626951"/>
            <a:ext cx="2838800" cy="18396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3333">
                <a:latin typeface="Comfortaa"/>
                <a:ea typeface="Comfortaa"/>
                <a:cs typeface="Comfortaa"/>
                <a:sym typeface="Comfortaa"/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rPr lang="en-US" smtClean="0"/>
              <a:t>Click to edit Master title style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3569416859"/>
      </p:ext>
    </p:extLst>
  </p:cSld>
  <p:clrMapOvr>
    <a:masterClrMapping/>
  </p:clrMapOvr>
</p:sldLayout>
</file>

<file path=ppt/slideLayouts/slideLayout8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2">
  <p:cSld name="Section header 2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6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oogle Shape;610;p15"/>
          <p:cNvGrpSpPr>
            <a:grpSpLocks/>
          </p:cNvGrpSpPr>
          <p:nvPr/>
        </p:nvGrpSpPr>
        <p:grpSpPr bwMode="auto">
          <a:xfrm>
            <a:off x="10753725" y="0"/>
            <a:ext cx="1612900" cy="1158875"/>
            <a:chOff x="6102329" y="3283426"/>
            <a:chExt cx="654776" cy="469888"/>
          </a:xfrm>
        </p:grpSpPr>
        <p:sp>
          <p:nvSpPr>
            <p:cNvPr id="6" name="Google Shape;611;p15"/>
            <p:cNvSpPr/>
            <p:nvPr/>
          </p:nvSpPr>
          <p:spPr>
            <a:xfrm>
              <a:off x="6150019" y="3283426"/>
              <a:ext cx="607086" cy="327634"/>
            </a:xfrm>
            <a:custGeom>
              <a:avLst/>
              <a:gdLst/>
              <a:ahLst/>
              <a:cxnLst/>
              <a:rect l="l" t="t" r="r" b="b"/>
              <a:pathLst>
                <a:path w="2795" h="1507" extrusionOk="0">
                  <a:moveTo>
                    <a:pt x="2697" y="0"/>
                  </a:moveTo>
                  <a:cubicBezTo>
                    <a:pt x="2697" y="22"/>
                    <a:pt x="1520" y="1418"/>
                    <a:pt x="435" y="1418"/>
                  </a:cubicBezTo>
                  <a:cubicBezTo>
                    <a:pt x="312" y="1418"/>
                    <a:pt x="191" y="1400"/>
                    <a:pt x="73" y="1361"/>
                  </a:cubicBezTo>
                  <a:cubicBezTo>
                    <a:pt x="66" y="1354"/>
                    <a:pt x="59" y="1351"/>
                    <a:pt x="52" y="1351"/>
                  </a:cubicBezTo>
                  <a:cubicBezTo>
                    <a:pt x="35" y="1351"/>
                    <a:pt x="18" y="1368"/>
                    <a:pt x="1" y="1385"/>
                  </a:cubicBezTo>
                  <a:cubicBezTo>
                    <a:pt x="1" y="1409"/>
                    <a:pt x="1" y="1434"/>
                    <a:pt x="25" y="1434"/>
                  </a:cubicBezTo>
                  <a:cubicBezTo>
                    <a:pt x="171" y="1482"/>
                    <a:pt x="292" y="1507"/>
                    <a:pt x="414" y="1507"/>
                  </a:cubicBezTo>
                  <a:cubicBezTo>
                    <a:pt x="948" y="1458"/>
                    <a:pt x="1458" y="1239"/>
                    <a:pt x="1871" y="899"/>
                  </a:cubicBezTo>
                  <a:cubicBezTo>
                    <a:pt x="2187" y="656"/>
                    <a:pt x="2503" y="389"/>
                    <a:pt x="2770" y="73"/>
                  </a:cubicBezTo>
                  <a:cubicBezTo>
                    <a:pt x="2794" y="49"/>
                    <a:pt x="2794" y="25"/>
                    <a:pt x="27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" name="Google Shape;612;p15"/>
            <p:cNvSpPr/>
            <p:nvPr/>
          </p:nvSpPr>
          <p:spPr>
            <a:xfrm>
              <a:off x="6218333" y="3499703"/>
              <a:ext cx="179806" cy="211772"/>
            </a:xfrm>
            <a:custGeom>
              <a:avLst/>
              <a:gdLst/>
              <a:ahLst/>
              <a:cxnLst/>
              <a:rect l="l" t="t" r="r" b="b"/>
              <a:pathLst>
                <a:path w="827" h="973" extrusionOk="0">
                  <a:moveTo>
                    <a:pt x="73" y="0"/>
                  </a:moveTo>
                  <a:cubicBezTo>
                    <a:pt x="49" y="0"/>
                    <a:pt x="25" y="25"/>
                    <a:pt x="25" y="49"/>
                  </a:cubicBezTo>
                  <a:cubicBezTo>
                    <a:pt x="0" y="49"/>
                    <a:pt x="25" y="98"/>
                    <a:pt x="49" y="98"/>
                  </a:cubicBezTo>
                  <a:cubicBezTo>
                    <a:pt x="268" y="170"/>
                    <a:pt x="511" y="243"/>
                    <a:pt x="729" y="341"/>
                  </a:cubicBezTo>
                  <a:cubicBezTo>
                    <a:pt x="559" y="559"/>
                    <a:pt x="340" y="729"/>
                    <a:pt x="122" y="875"/>
                  </a:cubicBezTo>
                  <a:cubicBezTo>
                    <a:pt x="98" y="899"/>
                    <a:pt x="98" y="924"/>
                    <a:pt x="122" y="948"/>
                  </a:cubicBezTo>
                  <a:cubicBezTo>
                    <a:pt x="122" y="948"/>
                    <a:pt x="146" y="972"/>
                    <a:pt x="146" y="972"/>
                  </a:cubicBezTo>
                  <a:cubicBezTo>
                    <a:pt x="170" y="948"/>
                    <a:pt x="170" y="948"/>
                    <a:pt x="170" y="948"/>
                  </a:cubicBezTo>
                  <a:cubicBezTo>
                    <a:pt x="365" y="802"/>
                    <a:pt x="826" y="462"/>
                    <a:pt x="826" y="341"/>
                  </a:cubicBezTo>
                  <a:cubicBezTo>
                    <a:pt x="826" y="316"/>
                    <a:pt x="802" y="292"/>
                    <a:pt x="778" y="292"/>
                  </a:cubicBezTo>
                  <a:cubicBezTo>
                    <a:pt x="559" y="170"/>
                    <a:pt x="316" y="98"/>
                    <a:pt x="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" name="Google Shape;613;p15"/>
            <p:cNvSpPr/>
            <p:nvPr/>
          </p:nvSpPr>
          <p:spPr>
            <a:xfrm>
              <a:off x="6367204" y="3408944"/>
              <a:ext cx="204940" cy="249749"/>
            </a:xfrm>
            <a:custGeom>
              <a:avLst/>
              <a:gdLst/>
              <a:ahLst/>
              <a:cxnLst/>
              <a:rect l="l" t="t" r="r" b="b"/>
              <a:pathLst>
                <a:path w="943" h="1147" extrusionOk="0">
                  <a:moveTo>
                    <a:pt x="53" y="1"/>
                  </a:moveTo>
                  <a:cubicBezTo>
                    <a:pt x="15" y="1"/>
                    <a:pt x="1" y="77"/>
                    <a:pt x="44" y="77"/>
                  </a:cubicBezTo>
                  <a:cubicBezTo>
                    <a:pt x="287" y="150"/>
                    <a:pt x="530" y="272"/>
                    <a:pt x="749" y="393"/>
                  </a:cubicBezTo>
                  <a:cubicBezTo>
                    <a:pt x="797" y="417"/>
                    <a:pt x="651" y="758"/>
                    <a:pt x="457" y="1073"/>
                  </a:cubicBezTo>
                  <a:cubicBezTo>
                    <a:pt x="433" y="1098"/>
                    <a:pt x="433" y="1122"/>
                    <a:pt x="457" y="1146"/>
                  </a:cubicBezTo>
                  <a:lnTo>
                    <a:pt x="481" y="1146"/>
                  </a:lnTo>
                  <a:cubicBezTo>
                    <a:pt x="506" y="1122"/>
                    <a:pt x="530" y="1122"/>
                    <a:pt x="530" y="1098"/>
                  </a:cubicBezTo>
                  <a:cubicBezTo>
                    <a:pt x="651" y="903"/>
                    <a:pt x="943" y="417"/>
                    <a:pt x="797" y="296"/>
                  </a:cubicBezTo>
                  <a:cubicBezTo>
                    <a:pt x="579" y="174"/>
                    <a:pt x="336" y="77"/>
                    <a:pt x="68" y="4"/>
                  </a:cubicBezTo>
                  <a:cubicBezTo>
                    <a:pt x="63" y="2"/>
                    <a:pt x="58" y="1"/>
                    <a:pt x="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" name="Google Shape;614;p15"/>
            <p:cNvSpPr/>
            <p:nvPr/>
          </p:nvSpPr>
          <p:spPr>
            <a:xfrm>
              <a:off x="6519298" y="3341357"/>
              <a:ext cx="174650" cy="179588"/>
            </a:xfrm>
            <a:custGeom>
              <a:avLst/>
              <a:gdLst/>
              <a:ahLst/>
              <a:cxnLst/>
              <a:rect l="l" t="t" r="r" b="b"/>
              <a:pathLst>
                <a:path w="802" h="827" extrusionOk="0">
                  <a:moveTo>
                    <a:pt x="24" y="1"/>
                  </a:moveTo>
                  <a:cubicBezTo>
                    <a:pt x="0" y="1"/>
                    <a:pt x="0" y="74"/>
                    <a:pt x="24" y="98"/>
                  </a:cubicBezTo>
                  <a:cubicBezTo>
                    <a:pt x="243" y="98"/>
                    <a:pt x="462" y="122"/>
                    <a:pt x="680" y="171"/>
                  </a:cubicBezTo>
                  <a:cubicBezTo>
                    <a:pt x="656" y="389"/>
                    <a:pt x="559" y="584"/>
                    <a:pt x="462" y="778"/>
                  </a:cubicBezTo>
                  <a:cubicBezTo>
                    <a:pt x="437" y="778"/>
                    <a:pt x="462" y="827"/>
                    <a:pt x="462" y="827"/>
                  </a:cubicBezTo>
                  <a:lnTo>
                    <a:pt x="486" y="827"/>
                  </a:lnTo>
                  <a:cubicBezTo>
                    <a:pt x="510" y="827"/>
                    <a:pt x="510" y="827"/>
                    <a:pt x="534" y="802"/>
                  </a:cubicBezTo>
                  <a:cubicBezTo>
                    <a:pt x="583" y="729"/>
                    <a:pt x="802" y="268"/>
                    <a:pt x="753" y="122"/>
                  </a:cubicBezTo>
                  <a:cubicBezTo>
                    <a:pt x="753" y="122"/>
                    <a:pt x="729" y="98"/>
                    <a:pt x="705" y="74"/>
                  </a:cubicBezTo>
                  <a:cubicBezTo>
                    <a:pt x="486" y="25"/>
                    <a:pt x="267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" name="Google Shape;615;p15"/>
            <p:cNvSpPr/>
            <p:nvPr/>
          </p:nvSpPr>
          <p:spPr>
            <a:xfrm>
              <a:off x="6603722" y="3489404"/>
              <a:ext cx="74114" cy="74024"/>
            </a:xfrm>
            <a:custGeom>
              <a:avLst/>
              <a:gdLst/>
              <a:ahLst/>
              <a:cxnLst/>
              <a:rect l="l" t="t" r="r" b="b"/>
              <a:pathLst>
                <a:path w="341" h="341" extrusionOk="0">
                  <a:moveTo>
                    <a:pt x="171" y="1"/>
                  </a:moveTo>
                  <a:cubicBezTo>
                    <a:pt x="74" y="1"/>
                    <a:pt x="1" y="74"/>
                    <a:pt x="1" y="171"/>
                  </a:cubicBezTo>
                  <a:cubicBezTo>
                    <a:pt x="1" y="268"/>
                    <a:pt x="74" y="341"/>
                    <a:pt x="171" y="341"/>
                  </a:cubicBezTo>
                  <a:cubicBezTo>
                    <a:pt x="268" y="341"/>
                    <a:pt x="341" y="268"/>
                    <a:pt x="341" y="171"/>
                  </a:cubicBezTo>
                  <a:cubicBezTo>
                    <a:pt x="341" y="74"/>
                    <a:pt x="268" y="1"/>
                    <a:pt x="1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" name="Google Shape;616;p15"/>
            <p:cNvSpPr/>
            <p:nvPr/>
          </p:nvSpPr>
          <p:spPr>
            <a:xfrm>
              <a:off x="6487719" y="3299518"/>
              <a:ext cx="68958" cy="74023"/>
            </a:xfrm>
            <a:custGeom>
              <a:avLst/>
              <a:gdLst/>
              <a:ahLst/>
              <a:cxnLst/>
              <a:rect l="l" t="t" r="r" b="b"/>
              <a:pathLst>
                <a:path w="317" h="341" extrusionOk="0">
                  <a:moveTo>
                    <a:pt x="170" y="0"/>
                  </a:moveTo>
                  <a:cubicBezTo>
                    <a:pt x="73" y="0"/>
                    <a:pt x="0" y="73"/>
                    <a:pt x="0" y="170"/>
                  </a:cubicBezTo>
                  <a:cubicBezTo>
                    <a:pt x="0" y="268"/>
                    <a:pt x="73" y="340"/>
                    <a:pt x="170" y="340"/>
                  </a:cubicBezTo>
                  <a:cubicBezTo>
                    <a:pt x="243" y="340"/>
                    <a:pt x="316" y="268"/>
                    <a:pt x="316" y="170"/>
                  </a:cubicBezTo>
                  <a:cubicBezTo>
                    <a:pt x="316" y="73"/>
                    <a:pt x="243" y="0"/>
                    <a:pt x="17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" name="Google Shape;617;p15"/>
            <p:cNvSpPr/>
            <p:nvPr/>
          </p:nvSpPr>
          <p:spPr>
            <a:xfrm>
              <a:off x="6334336" y="3378047"/>
              <a:ext cx="74114" cy="74667"/>
            </a:xfrm>
            <a:custGeom>
              <a:avLst/>
              <a:gdLst/>
              <a:ahLst/>
              <a:cxnLst/>
              <a:rect l="l" t="t" r="r" b="b"/>
              <a:pathLst>
                <a:path w="341" h="341" extrusionOk="0">
                  <a:moveTo>
                    <a:pt x="171" y="1"/>
                  </a:moveTo>
                  <a:cubicBezTo>
                    <a:pt x="74" y="1"/>
                    <a:pt x="1" y="74"/>
                    <a:pt x="1" y="171"/>
                  </a:cubicBezTo>
                  <a:cubicBezTo>
                    <a:pt x="1" y="268"/>
                    <a:pt x="74" y="341"/>
                    <a:pt x="171" y="341"/>
                  </a:cubicBezTo>
                  <a:cubicBezTo>
                    <a:pt x="268" y="341"/>
                    <a:pt x="341" y="268"/>
                    <a:pt x="341" y="171"/>
                  </a:cubicBezTo>
                  <a:cubicBezTo>
                    <a:pt x="341" y="74"/>
                    <a:pt x="268" y="1"/>
                    <a:pt x="1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" name="Google Shape;618;p15"/>
            <p:cNvSpPr/>
            <p:nvPr/>
          </p:nvSpPr>
          <p:spPr>
            <a:xfrm>
              <a:off x="6424561" y="3626509"/>
              <a:ext cx="74114" cy="74023"/>
            </a:xfrm>
            <a:custGeom>
              <a:avLst/>
              <a:gdLst/>
              <a:ahLst/>
              <a:cxnLst/>
              <a:rect l="l" t="t" r="r" b="b"/>
              <a:pathLst>
                <a:path w="341" h="341" extrusionOk="0">
                  <a:moveTo>
                    <a:pt x="171" y="0"/>
                  </a:moveTo>
                  <a:cubicBezTo>
                    <a:pt x="74" y="0"/>
                    <a:pt x="1" y="73"/>
                    <a:pt x="1" y="170"/>
                  </a:cubicBezTo>
                  <a:cubicBezTo>
                    <a:pt x="1" y="268"/>
                    <a:pt x="74" y="341"/>
                    <a:pt x="171" y="341"/>
                  </a:cubicBezTo>
                  <a:cubicBezTo>
                    <a:pt x="268" y="341"/>
                    <a:pt x="341" y="268"/>
                    <a:pt x="341" y="170"/>
                  </a:cubicBezTo>
                  <a:cubicBezTo>
                    <a:pt x="341" y="73"/>
                    <a:pt x="268" y="0"/>
                    <a:pt x="17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" name="Google Shape;619;p15"/>
            <p:cNvSpPr/>
            <p:nvPr/>
          </p:nvSpPr>
          <p:spPr>
            <a:xfrm>
              <a:off x="6181598" y="3463014"/>
              <a:ext cx="74113" cy="68874"/>
            </a:xfrm>
            <a:custGeom>
              <a:avLst/>
              <a:gdLst/>
              <a:ahLst/>
              <a:cxnLst/>
              <a:rect l="l" t="t" r="r" b="b"/>
              <a:pathLst>
                <a:path w="341" h="317" extrusionOk="0">
                  <a:moveTo>
                    <a:pt x="170" y="0"/>
                  </a:moveTo>
                  <a:cubicBezTo>
                    <a:pt x="73" y="0"/>
                    <a:pt x="0" y="73"/>
                    <a:pt x="0" y="170"/>
                  </a:cubicBezTo>
                  <a:cubicBezTo>
                    <a:pt x="0" y="243"/>
                    <a:pt x="73" y="316"/>
                    <a:pt x="170" y="316"/>
                  </a:cubicBezTo>
                  <a:cubicBezTo>
                    <a:pt x="268" y="316"/>
                    <a:pt x="340" y="243"/>
                    <a:pt x="340" y="170"/>
                  </a:cubicBezTo>
                  <a:cubicBezTo>
                    <a:pt x="340" y="73"/>
                    <a:pt x="268" y="0"/>
                    <a:pt x="17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" name="Google Shape;620;p15"/>
            <p:cNvSpPr/>
            <p:nvPr/>
          </p:nvSpPr>
          <p:spPr>
            <a:xfrm>
              <a:off x="6102329" y="3547336"/>
              <a:ext cx="74114" cy="74024"/>
            </a:xfrm>
            <a:custGeom>
              <a:avLst/>
              <a:gdLst/>
              <a:ahLst/>
              <a:cxnLst/>
              <a:rect l="l" t="t" r="r" b="b"/>
              <a:pathLst>
                <a:path w="342" h="341" extrusionOk="0">
                  <a:moveTo>
                    <a:pt x="171" y="0"/>
                  </a:moveTo>
                  <a:cubicBezTo>
                    <a:pt x="98" y="0"/>
                    <a:pt x="1" y="73"/>
                    <a:pt x="1" y="170"/>
                  </a:cubicBezTo>
                  <a:cubicBezTo>
                    <a:pt x="1" y="267"/>
                    <a:pt x="98" y="340"/>
                    <a:pt x="171" y="340"/>
                  </a:cubicBezTo>
                  <a:cubicBezTo>
                    <a:pt x="268" y="340"/>
                    <a:pt x="341" y="267"/>
                    <a:pt x="341" y="170"/>
                  </a:cubicBezTo>
                  <a:cubicBezTo>
                    <a:pt x="341" y="73"/>
                    <a:pt x="268" y="0"/>
                    <a:pt x="17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" name="Google Shape;621;p15"/>
            <p:cNvSpPr/>
            <p:nvPr/>
          </p:nvSpPr>
          <p:spPr>
            <a:xfrm>
              <a:off x="6213177" y="3684440"/>
              <a:ext cx="74114" cy="68874"/>
            </a:xfrm>
            <a:custGeom>
              <a:avLst/>
              <a:gdLst/>
              <a:ahLst/>
              <a:cxnLst/>
              <a:rect l="l" t="t" r="r" b="b"/>
              <a:pathLst>
                <a:path w="341" h="317" extrusionOk="0">
                  <a:moveTo>
                    <a:pt x="170" y="1"/>
                  </a:moveTo>
                  <a:cubicBezTo>
                    <a:pt x="73" y="1"/>
                    <a:pt x="0" y="74"/>
                    <a:pt x="0" y="146"/>
                  </a:cubicBezTo>
                  <a:cubicBezTo>
                    <a:pt x="0" y="244"/>
                    <a:pt x="73" y="316"/>
                    <a:pt x="170" y="316"/>
                  </a:cubicBezTo>
                  <a:cubicBezTo>
                    <a:pt x="267" y="316"/>
                    <a:pt x="340" y="244"/>
                    <a:pt x="340" y="146"/>
                  </a:cubicBezTo>
                  <a:cubicBezTo>
                    <a:pt x="340" y="74"/>
                    <a:pt x="267" y="1"/>
                    <a:pt x="17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7" name="Google Shape;622;p15"/>
          <p:cNvGrpSpPr>
            <a:grpSpLocks/>
          </p:cNvGrpSpPr>
          <p:nvPr/>
        </p:nvGrpSpPr>
        <p:grpSpPr bwMode="auto">
          <a:xfrm flipH="1">
            <a:off x="10753725" y="2411413"/>
            <a:ext cx="1703388" cy="1346200"/>
            <a:chOff x="855987" y="2204128"/>
            <a:chExt cx="1217483" cy="962421"/>
          </a:xfrm>
        </p:grpSpPr>
        <p:grpSp>
          <p:nvGrpSpPr>
            <p:cNvPr id="18" name="Google Shape;623;p15"/>
            <p:cNvGrpSpPr>
              <a:grpSpLocks/>
            </p:cNvGrpSpPr>
            <p:nvPr/>
          </p:nvGrpSpPr>
          <p:grpSpPr bwMode="auto">
            <a:xfrm>
              <a:off x="855987" y="2204128"/>
              <a:ext cx="1146639" cy="962421"/>
              <a:chOff x="958238" y="2157575"/>
              <a:chExt cx="1115191" cy="936025"/>
            </a:xfrm>
          </p:grpSpPr>
          <p:sp>
            <p:nvSpPr>
              <p:cNvPr id="20" name="Google Shape;624;p15"/>
              <p:cNvSpPr/>
              <p:nvPr/>
            </p:nvSpPr>
            <p:spPr>
              <a:xfrm>
                <a:off x="1253985" y="2157575"/>
                <a:ext cx="493280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" name="Google Shape;625;p15"/>
              <p:cNvSpPr/>
              <p:nvPr/>
            </p:nvSpPr>
            <p:spPr>
              <a:xfrm>
                <a:off x="1441586" y="2325353"/>
                <a:ext cx="492176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" name="Google Shape;626;p15"/>
              <p:cNvSpPr/>
              <p:nvPr/>
            </p:nvSpPr>
            <p:spPr>
              <a:xfrm>
                <a:off x="997965" y="2335287"/>
                <a:ext cx="492176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" name="Google Shape;627;p15"/>
              <p:cNvSpPr/>
              <p:nvPr/>
            </p:nvSpPr>
            <p:spPr>
              <a:xfrm>
                <a:off x="958238" y="2551632"/>
                <a:ext cx="493280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" name="Google Shape;628;p15"/>
              <p:cNvSpPr/>
              <p:nvPr/>
            </p:nvSpPr>
            <p:spPr>
              <a:xfrm>
                <a:off x="1165702" y="2601304"/>
                <a:ext cx="492176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" name="Google Shape;629;p15"/>
              <p:cNvSpPr/>
              <p:nvPr/>
            </p:nvSpPr>
            <p:spPr>
              <a:xfrm>
                <a:off x="1451518" y="2561567"/>
                <a:ext cx="622393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9" name="Google Shape;630;p15"/>
            <p:cNvSpPr/>
            <p:nvPr/>
          </p:nvSpPr>
          <p:spPr>
            <a:xfrm>
              <a:off x="926335" y="2206398"/>
              <a:ext cx="1147135" cy="870491"/>
            </a:xfrm>
            <a:custGeom>
              <a:avLst/>
              <a:gdLst/>
              <a:ahLst/>
              <a:cxnLst/>
              <a:rect l="l" t="t" r="r" b="b"/>
              <a:pathLst>
                <a:path w="6074" h="4608" extrusionOk="0">
                  <a:moveTo>
                    <a:pt x="1749" y="936"/>
                  </a:moveTo>
                  <a:cubicBezTo>
                    <a:pt x="1968" y="985"/>
                    <a:pt x="2187" y="1131"/>
                    <a:pt x="2284" y="1325"/>
                  </a:cubicBezTo>
                  <a:cubicBezTo>
                    <a:pt x="2284" y="1398"/>
                    <a:pt x="2260" y="1446"/>
                    <a:pt x="2211" y="1471"/>
                  </a:cubicBezTo>
                  <a:cubicBezTo>
                    <a:pt x="2162" y="1519"/>
                    <a:pt x="2114" y="1519"/>
                    <a:pt x="2065" y="1544"/>
                  </a:cubicBezTo>
                  <a:cubicBezTo>
                    <a:pt x="1871" y="1544"/>
                    <a:pt x="1725" y="1276"/>
                    <a:pt x="1677" y="1155"/>
                  </a:cubicBezTo>
                  <a:lnTo>
                    <a:pt x="1677" y="1131"/>
                  </a:lnTo>
                  <a:cubicBezTo>
                    <a:pt x="1701" y="1058"/>
                    <a:pt x="1725" y="1009"/>
                    <a:pt x="1749" y="936"/>
                  </a:cubicBezTo>
                  <a:close/>
                  <a:moveTo>
                    <a:pt x="3936" y="1301"/>
                  </a:moveTo>
                  <a:lnTo>
                    <a:pt x="3936" y="1301"/>
                  </a:lnTo>
                  <a:cubicBezTo>
                    <a:pt x="3960" y="1446"/>
                    <a:pt x="3936" y="1616"/>
                    <a:pt x="3839" y="1762"/>
                  </a:cubicBezTo>
                  <a:cubicBezTo>
                    <a:pt x="3790" y="1714"/>
                    <a:pt x="3814" y="1495"/>
                    <a:pt x="3936" y="1301"/>
                  </a:cubicBezTo>
                  <a:close/>
                  <a:moveTo>
                    <a:pt x="750" y="2166"/>
                  </a:moveTo>
                  <a:cubicBezTo>
                    <a:pt x="776" y="2166"/>
                    <a:pt x="802" y="2169"/>
                    <a:pt x="826" y="2175"/>
                  </a:cubicBezTo>
                  <a:cubicBezTo>
                    <a:pt x="1142" y="2199"/>
                    <a:pt x="1264" y="2394"/>
                    <a:pt x="1264" y="2564"/>
                  </a:cubicBezTo>
                  <a:cubicBezTo>
                    <a:pt x="1264" y="2661"/>
                    <a:pt x="1166" y="2758"/>
                    <a:pt x="1045" y="2782"/>
                  </a:cubicBezTo>
                  <a:cubicBezTo>
                    <a:pt x="996" y="2758"/>
                    <a:pt x="924" y="2758"/>
                    <a:pt x="875" y="2734"/>
                  </a:cubicBezTo>
                  <a:cubicBezTo>
                    <a:pt x="705" y="2612"/>
                    <a:pt x="583" y="2442"/>
                    <a:pt x="535" y="2248"/>
                  </a:cubicBezTo>
                  <a:cubicBezTo>
                    <a:pt x="590" y="2193"/>
                    <a:pt x="672" y="2166"/>
                    <a:pt x="750" y="2166"/>
                  </a:cubicBezTo>
                  <a:close/>
                  <a:moveTo>
                    <a:pt x="5199" y="2588"/>
                  </a:moveTo>
                  <a:cubicBezTo>
                    <a:pt x="5078" y="2855"/>
                    <a:pt x="4883" y="3025"/>
                    <a:pt x="4762" y="3025"/>
                  </a:cubicBezTo>
                  <a:cubicBezTo>
                    <a:pt x="4713" y="3025"/>
                    <a:pt x="4665" y="3001"/>
                    <a:pt x="4640" y="2977"/>
                  </a:cubicBezTo>
                  <a:cubicBezTo>
                    <a:pt x="4567" y="2855"/>
                    <a:pt x="4592" y="2807"/>
                    <a:pt x="4592" y="2782"/>
                  </a:cubicBezTo>
                  <a:cubicBezTo>
                    <a:pt x="4640" y="2685"/>
                    <a:pt x="4883" y="2588"/>
                    <a:pt x="5150" y="2588"/>
                  </a:cubicBezTo>
                  <a:close/>
                  <a:moveTo>
                    <a:pt x="3596" y="3293"/>
                  </a:moveTo>
                  <a:cubicBezTo>
                    <a:pt x="3596" y="3293"/>
                    <a:pt x="3620" y="3317"/>
                    <a:pt x="3620" y="3317"/>
                  </a:cubicBezTo>
                  <a:cubicBezTo>
                    <a:pt x="3669" y="3390"/>
                    <a:pt x="3644" y="3608"/>
                    <a:pt x="3426" y="3851"/>
                  </a:cubicBezTo>
                  <a:cubicBezTo>
                    <a:pt x="3353" y="3754"/>
                    <a:pt x="3328" y="3633"/>
                    <a:pt x="3377" y="3511"/>
                  </a:cubicBezTo>
                  <a:cubicBezTo>
                    <a:pt x="3401" y="3414"/>
                    <a:pt x="3474" y="3341"/>
                    <a:pt x="3596" y="3317"/>
                  </a:cubicBezTo>
                  <a:lnTo>
                    <a:pt x="3596" y="3293"/>
                  </a:lnTo>
                  <a:close/>
                  <a:moveTo>
                    <a:pt x="1822" y="3366"/>
                  </a:moveTo>
                  <a:cubicBezTo>
                    <a:pt x="1847" y="3366"/>
                    <a:pt x="1944" y="3366"/>
                    <a:pt x="1968" y="3487"/>
                  </a:cubicBezTo>
                  <a:cubicBezTo>
                    <a:pt x="1944" y="3754"/>
                    <a:pt x="1798" y="3997"/>
                    <a:pt x="1555" y="4094"/>
                  </a:cubicBezTo>
                  <a:cubicBezTo>
                    <a:pt x="1482" y="3924"/>
                    <a:pt x="1507" y="3706"/>
                    <a:pt x="1604" y="3511"/>
                  </a:cubicBezTo>
                  <a:cubicBezTo>
                    <a:pt x="1652" y="3438"/>
                    <a:pt x="1725" y="3366"/>
                    <a:pt x="1822" y="3366"/>
                  </a:cubicBezTo>
                  <a:close/>
                  <a:moveTo>
                    <a:pt x="2745" y="159"/>
                  </a:moveTo>
                  <a:cubicBezTo>
                    <a:pt x="2867" y="159"/>
                    <a:pt x="3013" y="183"/>
                    <a:pt x="3158" y="256"/>
                  </a:cubicBezTo>
                  <a:cubicBezTo>
                    <a:pt x="3523" y="378"/>
                    <a:pt x="3814" y="693"/>
                    <a:pt x="3911" y="1058"/>
                  </a:cubicBezTo>
                  <a:cubicBezTo>
                    <a:pt x="3693" y="1325"/>
                    <a:pt x="3596" y="1714"/>
                    <a:pt x="3766" y="1859"/>
                  </a:cubicBezTo>
                  <a:cubicBezTo>
                    <a:pt x="3790" y="1908"/>
                    <a:pt x="3839" y="1932"/>
                    <a:pt x="3863" y="1932"/>
                  </a:cubicBezTo>
                  <a:cubicBezTo>
                    <a:pt x="3936" y="1932"/>
                    <a:pt x="3984" y="1884"/>
                    <a:pt x="4009" y="1835"/>
                  </a:cubicBezTo>
                  <a:cubicBezTo>
                    <a:pt x="4130" y="1616"/>
                    <a:pt x="4154" y="1349"/>
                    <a:pt x="4082" y="1106"/>
                  </a:cubicBezTo>
                  <a:cubicBezTo>
                    <a:pt x="4203" y="961"/>
                    <a:pt x="4397" y="863"/>
                    <a:pt x="4592" y="863"/>
                  </a:cubicBezTo>
                  <a:cubicBezTo>
                    <a:pt x="4762" y="863"/>
                    <a:pt x="4932" y="936"/>
                    <a:pt x="5053" y="1033"/>
                  </a:cubicBezTo>
                  <a:cubicBezTo>
                    <a:pt x="5466" y="1325"/>
                    <a:pt x="5466" y="1932"/>
                    <a:pt x="5272" y="2418"/>
                  </a:cubicBezTo>
                  <a:lnTo>
                    <a:pt x="5150" y="2418"/>
                  </a:lnTo>
                  <a:cubicBezTo>
                    <a:pt x="4907" y="2418"/>
                    <a:pt x="4567" y="2491"/>
                    <a:pt x="4470" y="2710"/>
                  </a:cubicBezTo>
                  <a:cubicBezTo>
                    <a:pt x="4397" y="2928"/>
                    <a:pt x="4543" y="3171"/>
                    <a:pt x="4762" y="3195"/>
                  </a:cubicBezTo>
                  <a:cubicBezTo>
                    <a:pt x="5029" y="3195"/>
                    <a:pt x="5248" y="2904"/>
                    <a:pt x="5369" y="2612"/>
                  </a:cubicBezTo>
                  <a:cubicBezTo>
                    <a:pt x="5612" y="2637"/>
                    <a:pt x="5806" y="2807"/>
                    <a:pt x="5879" y="3025"/>
                  </a:cubicBezTo>
                  <a:cubicBezTo>
                    <a:pt x="5903" y="3220"/>
                    <a:pt x="5831" y="3414"/>
                    <a:pt x="5685" y="3560"/>
                  </a:cubicBezTo>
                  <a:cubicBezTo>
                    <a:pt x="5320" y="3949"/>
                    <a:pt x="4810" y="4191"/>
                    <a:pt x="4252" y="4191"/>
                  </a:cubicBezTo>
                  <a:cubicBezTo>
                    <a:pt x="4082" y="4191"/>
                    <a:pt x="3887" y="4167"/>
                    <a:pt x="3741" y="4070"/>
                  </a:cubicBezTo>
                  <a:cubicBezTo>
                    <a:pt x="3669" y="4046"/>
                    <a:pt x="3620" y="4021"/>
                    <a:pt x="3571" y="3973"/>
                  </a:cubicBezTo>
                  <a:cubicBezTo>
                    <a:pt x="3814" y="3681"/>
                    <a:pt x="3887" y="3366"/>
                    <a:pt x="3766" y="3220"/>
                  </a:cubicBezTo>
                  <a:cubicBezTo>
                    <a:pt x="3717" y="3171"/>
                    <a:pt x="3669" y="3147"/>
                    <a:pt x="3596" y="3147"/>
                  </a:cubicBezTo>
                  <a:cubicBezTo>
                    <a:pt x="3426" y="3171"/>
                    <a:pt x="3280" y="3268"/>
                    <a:pt x="3231" y="3438"/>
                  </a:cubicBezTo>
                  <a:cubicBezTo>
                    <a:pt x="3158" y="3633"/>
                    <a:pt x="3207" y="3851"/>
                    <a:pt x="3328" y="3973"/>
                  </a:cubicBezTo>
                  <a:cubicBezTo>
                    <a:pt x="3037" y="4264"/>
                    <a:pt x="2648" y="4434"/>
                    <a:pt x="2260" y="4434"/>
                  </a:cubicBezTo>
                  <a:cubicBezTo>
                    <a:pt x="2215" y="4444"/>
                    <a:pt x="2169" y="4449"/>
                    <a:pt x="2124" y="4449"/>
                  </a:cubicBezTo>
                  <a:cubicBezTo>
                    <a:pt x="1946" y="4449"/>
                    <a:pt x="1768" y="4375"/>
                    <a:pt x="1652" y="4240"/>
                  </a:cubicBezTo>
                  <a:cubicBezTo>
                    <a:pt x="1944" y="4094"/>
                    <a:pt x="2138" y="3778"/>
                    <a:pt x="2138" y="3463"/>
                  </a:cubicBezTo>
                  <a:cubicBezTo>
                    <a:pt x="2116" y="3307"/>
                    <a:pt x="2013" y="3192"/>
                    <a:pt x="1865" y="3192"/>
                  </a:cubicBezTo>
                  <a:cubicBezTo>
                    <a:pt x="1851" y="3192"/>
                    <a:pt x="1837" y="3193"/>
                    <a:pt x="1822" y="3195"/>
                  </a:cubicBezTo>
                  <a:cubicBezTo>
                    <a:pt x="1677" y="3195"/>
                    <a:pt x="1531" y="3293"/>
                    <a:pt x="1458" y="3438"/>
                  </a:cubicBezTo>
                  <a:cubicBezTo>
                    <a:pt x="1337" y="3657"/>
                    <a:pt x="1312" y="3924"/>
                    <a:pt x="1409" y="4143"/>
                  </a:cubicBezTo>
                  <a:cubicBezTo>
                    <a:pt x="1361" y="4149"/>
                    <a:pt x="1314" y="4152"/>
                    <a:pt x="1268" y="4152"/>
                  </a:cubicBezTo>
                  <a:cubicBezTo>
                    <a:pt x="1130" y="4152"/>
                    <a:pt x="1002" y="4125"/>
                    <a:pt x="875" y="4070"/>
                  </a:cubicBezTo>
                  <a:cubicBezTo>
                    <a:pt x="535" y="3924"/>
                    <a:pt x="316" y="3633"/>
                    <a:pt x="268" y="3268"/>
                  </a:cubicBezTo>
                  <a:cubicBezTo>
                    <a:pt x="195" y="2977"/>
                    <a:pt x="243" y="2637"/>
                    <a:pt x="413" y="2370"/>
                  </a:cubicBezTo>
                  <a:cubicBezTo>
                    <a:pt x="486" y="2564"/>
                    <a:pt x="632" y="2734"/>
                    <a:pt x="802" y="2855"/>
                  </a:cubicBezTo>
                  <a:cubicBezTo>
                    <a:pt x="899" y="2880"/>
                    <a:pt x="972" y="2904"/>
                    <a:pt x="1069" y="2904"/>
                  </a:cubicBezTo>
                  <a:cubicBezTo>
                    <a:pt x="1264" y="2904"/>
                    <a:pt x="1434" y="2758"/>
                    <a:pt x="1434" y="2540"/>
                  </a:cubicBezTo>
                  <a:cubicBezTo>
                    <a:pt x="1434" y="2224"/>
                    <a:pt x="1166" y="1981"/>
                    <a:pt x="851" y="1981"/>
                  </a:cubicBezTo>
                  <a:cubicBezTo>
                    <a:pt x="828" y="1976"/>
                    <a:pt x="806" y="1974"/>
                    <a:pt x="784" y="1974"/>
                  </a:cubicBezTo>
                  <a:cubicBezTo>
                    <a:pt x="685" y="1974"/>
                    <a:pt x="590" y="2014"/>
                    <a:pt x="511" y="2054"/>
                  </a:cubicBezTo>
                  <a:cubicBezTo>
                    <a:pt x="438" y="1568"/>
                    <a:pt x="608" y="1058"/>
                    <a:pt x="1069" y="936"/>
                  </a:cubicBezTo>
                  <a:cubicBezTo>
                    <a:pt x="1194" y="901"/>
                    <a:pt x="1331" y="878"/>
                    <a:pt x="1463" y="878"/>
                  </a:cubicBezTo>
                  <a:cubicBezTo>
                    <a:pt x="1511" y="878"/>
                    <a:pt x="1558" y="881"/>
                    <a:pt x="1604" y="888"/>
                  </a:cubicBezTo>
                  <a:cubicBezTo>
                    <a:pt x="1555" y="1009"/>
                    <a:pt x="1507" y="1106"/>
                    <a:pt x="1507" y="1106"/>
                  </a:cubicBezTo>
                  <a:cubicBezTo>
                    <a:pt x="1507" y="1131"/>
                    <a:pt x="1507" y="1131"/>
                    <a:pt x="1507" y="1155"/>
                  </a:cubicBezTo>
                  <a:cubicBezTo>
                    <a:pt x="1531" y="1179"/>
                    <a:pt x="1725" y="1665"/>
                    <a:pt x="2065" y="1665"/>
                  </a:cubicBezTo>
                  <a:cubicBezTo>
                    <a:pt x="2162" y="1665"/>
                    <a:pt x="2235" y="1641"/>
                    <a:pt x="2308" y="1592"/>
                  </a:cubicBezTo>
                  <a:cubicBezTo>
                    <a:pt x="2405" y="1544"/>
                    <a:pt x="2478" y="1422"/>
                    <a:pt x="2454" y="1301"/>
                  </a:cubicBezTo>
                  <a:cubicBezTo>
                    <a:pt x="2357" y="1033"/>
                    <a:pt x="2114" y="839"/>
                    <a:pt x="1847" y="791"/>
                  </a:cubicBezTo>
                  <a:cubicBezTo>
                    <a:pt x="1992" y="426"/>
                    <a:pt x="2332" y="183"/>
                    <a:pt x="2745" y="159"/>
                  </a:cubicBezTo>
                  <a:close/>
                  <a:moveTo>
                    <a:pt x="2728" y="1"/>
                  </a:moveTo>
                  <a:cubicBezTo>
                    <a:pt x="2260" y="1"/>
                    <a:pt x="1815" y="296"/>
                    <a:pt x="1652" y="766"/>
                  </a:cubicBezTo>
                  <a:cubicBezTo>
                    <a:pt x="1569" y="748"/>
                    <a:pt x="1485" y="740"/>
                    <a:pt x="1403" y="740"/>
                  </a:cubicBezTo>
                  <a:cubicBezTo>
                    <a:pt x="1270" y="740"/>
                    <a:pt x="1141" y="760"/>
                    <a:pt x="1021" y="791"/>
                  </a:cubicBezTo>
                  <a:cubicBezTo>
                    <a:pt x="438" y="936"/>
                    <a:pt x="219" y="1616"/>
                    <a:pt x="341" y="2199"/>
                  </a:cubicBezTo>
                  <a:cubicBezTo>
                    <a:pt x="98" y="2515"/>
                    <a:pt x="0" y="2928"/>
                    <a:pt x="73" y="3317"/>
                  </a:cubicBezTo>
                  <a:cubicBezTo>
                    <a:pt x="146" y="3730"/>
                    <a:pt x="413" y="4070"/>
                    <a:pt x="802" y="4240"/>
                  </a:cubicBezTo>
                  <a:cubicBezTo>
                    <a:pt x="960" y="4293"/>
                    <a:pt x="1130" y="4332"/>
                    <a:pt x="1294" y="4332"/>
                  </a:cubicBezTo>
                  <a:cubicBezTo>
                    <a:pt x="1358" y="4332"/>
                    <a:pt x="1421" y="4326"/>
                    <a:pt x="1482" y="4313"/>
                  </a:cubicBezTo>
                  <a:cubicBezTo>
                    <a:pt x="1638" y="4491"/>
                    <a:pt x="1875" y="4607"/>
                    <a:pt x="2119" y="4607"/>
                  </a:cubicBezTo>
                  <a:cubicBezTo>
                    <a:pt x="2141" y="4607"/>
                    <a:pt x="2164" y="4606"/>
                    <a:pt x="2187" y="4604"/>
                  </a:cubicBezTo>
                  <a:lnTo>
                    <a:pt x="2260" y="4604"/>
                  </a:lnTo>
                  <a:cubicBezTo>
                    <a:pt x="2721" y="4580"/>
                    <a:pt x="3134" y="4410"/>
                    <a:pt x="3450" y="4094"/>
                  </a:cubicBezTo>
                  <a:cubicBezTo>
                    <a:pt x="3523" y="4143"/>
                    <a:pt x="3596" y="4191"/>
                    <a:pt x="3669" y="4240"/>
                  </a:cubicBezTo>
                  <a:cubicBezTo>
                    <a:pt x="3839" y="4313"/>
                    <a:pt x="4057" y="4361"/>
                    <a:pt x="4276" y="4361"/>
                  </a:cubicBezTo>
                  <a:cubicBezTo>
                    <a:pt x="4859" y="4361"/>
                    <a:pt x="5418" y="4094"/>
                    <a:pt x="5831" y="3681"/>
                  </a:cubicBezTo>
                  <a:cubicBezTo>
                    <a:pt x="6001" y="3487"/>
                    <a:pt x="6073" y="3244"/>
                    <a:pt x="6049" y="3001"/>
                  </a:cubicBezTo>
                  <a:cubicBezTo>
                    <a:pt x="5976" y="2710"/>
                    <a:pt x="5733" y="2491"/>
                    <a:pt x="5442" y="2467"/>
                  </a:cubicBezTo>
                  <a:cubicBezTo>
                    <a:pt x="5636" y="1908"/>
                    <a:pt x="5612" y="1252"/>
                    <a:pt x="5126" y="912"/>
                  </a:cubicBezTo>
                  <a:cubicBezTo>
                    <a:pt x="4972" y="781"/>
                    <a:pt x="4776" y="715"/>
                    <a:pt x="4580" y="715"/>
                  </a:cubicBezTo>
                  <a:cubicBezTo>
                    <a:pt x="4376" y="715"/>
                    <a:pt x="4170" y="787"/>
                    <a:pt x="4009" y="936"/>
                  </a:cubicBezTo>
                  <a:cubicBezTo>
                    <a:pt x="3887" y="548"/>
                    <a:pt x="3571" y="256"/>
                    <a:pt x="3207" y="110"/>
                  </a:cubicBezTo>
                  <a:cubicBezTo>
                    <a:pt x="3052" y="36"/>
                    <a:pt x="2889" y="1"/>
                    <a:pt x="2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6" name="Google Shape;631;p15"/>
          <p:cNvGrpSpPr>
            <a:grpSpLocks/>
          </p:cNvGrpSpPr>
          <p:nvPr/>
        </p:nvGrpSpPr>
        <p:grpSpPr bwMode="auto">
          <a:xfrm>
            <a:off x="92075" y="863600"/>
            <a:ext cx="2481263" cy="1081088"/>
            <a:chOff x="3965010" y="571479"/>
            <a:chExt cx="1651683" cy="719972"/>
          </a:xfrm>
        </p:grpSpPr>
        <p:grpSp>
          <p:nvGrpSpPr>
            <p:cNvPr id="27" name="Google Shape;632;p15"/>
            <p:cNvGrpSpPr>
              <a:grpSpLocks/>
            </p:cNvGrpSpPr>
            <p:nvPr/>
          </p:nvGrpSpPr>
          <p:grpSpPr bwMode="auto">
            <a:xfrm>
              <a:off x="3965010" y="571479"/>
              <a:ext cx="1446820" cy="719972"/>
              <a:chOff x="3953250" y="571500"/>
              <a:chExt cx="1383325" cy="766825"/>
            </a:xfrm>
          </p:grpSpPr>
          <p:grpSp>
            <p:nvGrpSpPr>
              <p:cNvPr id="29" name="Google Shape;633;p15"/>
              <p:cNvGrpSpPr>
                <a:grpSpLocks/>
              </p:cNvGrpSpPr>
              <p:nvPr/>
            </p:nvGrpSpPr>
            <p:grpSpPr bwMode="auto">
              <a:xfrm>
                <a:off x="3953250" y="571500"/>
                <a:ext cx="1383166" cy="669650"/>
                <a:chOff x="897088" y="2374675"/>
                <a:chExt cx="1383166" cy="669650"/>
              </a:xfrm>
            </p:grpSpPr>
            <p:sp>
              <p:nvSpPr>
                <p:cNvPr id="31" name="Google Shape;634;p15"/>
                <p:cNvSpPr/>
                <p:nvPr/>
              </p:nvSpPr>
              <p:spPr>
                <a:xfrm>
                  <a:off x="1135534" y="2416338"/>
                  <a:ext cx="622383" cy="622693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2" name="Google Shape;635;p15"/>
                <p:cNvSpPr/>
                <p:nvPr/>
              </p:nvSpPr>
              <p:spPr>
                <a:xfrm>
                  <a:off x="1479057" y="2374675"/>
                  <a:ext cx="493057" cy="493200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3" name="Google Shape;636;p15"/>
                <p:cNvSpPr/>
                <p:nvPr/>
              </p:nvSpPr>
              <p:spPr>
                <a:xfrm>
                  <a:off x="897088" y="2689963"/>
                  <a:ext cx="493057" cy="354699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4" name="Google Shape;637;p15"/>
                <p:cNvSpPr/>
                <p:nvPr/>
              </p:nvSpPr>
              <p:spPr>
                <a:xfrm>
                  <a:off x="1657892" y="2551462"/>
                  <a:ext cx="622383" cy="493200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30" name="Google Shape;638;p15"/>
              <p:cNvSpPr/>
              <p:nvPr/>
            </p:nvSpPr>
            <p:spPr>
              <a:xfrm>
                <a:off x="3972447" y="907056"/>
                <a:ext cx="1363990" cy="431269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8" name="Google Shape;639;p15"/>
            <p:cNvSpPr/>
            <p:nvPr/>
          </p:nvSpPr>
          <p:spPr>
            <a:xfrm>
              <a:off x="4006223" y="571479"/>
              <a:ext cx="1610470" cy="660767"/>
            </a:xfrm>
            <a:custGeom>
              <a:avLst/>
              <a:gdLst/>
              <a:ahLst/>
              <a:cxnLst/>
              <a:rect l="l" t="t" r="r" b="b"/>
              <a:pathLst>
                <a:path w="3864" h="1872" extrusionOk="0">
                  <a:moveTo>
                    <a:pt x="1847" y="365"/>
                  </a:moveTo>
                  <a:cubicBezTo>
                    <a:pt x="1920" y="487"/>
                    <a:pt x="1920" y="633"/>
                    <a:pt x="1871" y="754"/>
                  </a:cubicBezTo>
                  <a:lnTo>
                    <a:pt x="1847" y="754"/>
                  </a:lnTo>
                  <a:cubicBezTo>
                    <a:pt x="1847" y="754"/>
                    <a:pt x="1823" y="754"/>
                    <a:pt x="1798" y="705"/>
                  </a:cubicBezTo>
                  <a:cubicBezTo>
                    <a:pt x="1774" y="608"/>
                    <a:pt x="1774" y="487"/>
                    <a:pt x="1847" y="390"/>
                  </a:cubicBezTo>
                  <a:lnTo>
                    <a:pt x="1847" y="365"/>
                  </a:lnTo>
                  <a:close/>
                  <a:moveTo>
                    <a:pt x="2891" y="584"/>
                  </a:moveTo>
                  <a:lnTo>
                    <a:pt x="2891" y="608"/>
                  </a:lnTo>
                  <a:cubicBezTo>
                    <a:pt x="2940" y="754"/>
                    <a:pt x="2940" y="900"/>
                    <a:pt x="2867" y="948"/>
                  </a:cubicBezTo>
                  <a:cubicBezTo>
                    <a:pt x="2831" y="960"/>
                    <a:pt x="2806" y="967"/>
                    <a:pt x="2791" y="967"/>
                  </a:cubicBezTo>
                  <a:cubicBezTo>
                    <a:pt x="2776" y="967"/>
                    <a:pt x="2770" y="960"/>
                    <a:pt x="2770" y="948"/>
                  </a:cubicBezTo>
                  <a:cubicBezTo>
                    <a:pt x="2770" y="803"/>
                    <a:pt x="2794" y="681"/>
                    <a:pt x="2891" y="584"/>
                  </a:cubicBezTo>
                  <a:close/>
                  <a:moveTo>
                    <a:pt x="754" y="1021"/>
                  </a:moveTo>
                  <a:cubicBezTo>
                    <a:pt x="851" y="1021"/>
                    <a:pt x="924" y="1070"/>
                    <a:pt x="972" y="1143"/>
                  </a:cubicBezTo>
                  <a:cubicBezTo>
                    <a:pt x="997" y="1216"/>
                    <a:pt x="972" y="1288"/>
                    <a:pt x="899" y="1337"/>
                  </a:cubicBezTo>
                  <a:cubicBezTo>
                    <a:pt x="887" y="1349"/>
                    <a:pt x="875" y="1355"/>
                    <a:pt x="863" y="1355"/>
                  </a:cubicBezTo>
                  <a:cubicBezTo>
                    <a:pt x="851" y="1355"/>
                    <a:pt x="839" y="1349"/>
                    <a:pt x="827" y="1337"/>
                  </a:cubicBezTo>
                  <a:cubicBezTo>
                    <a:pt x="754" y="1240"/>
                    <a:pt x="754" y="1143"/>
                    <a:pt x="754" y="1045"/>
                  </a:cubicBezTo>
                  <a:lnTo>
                    <a:pt x="754" y="1021"/>
                  </a:lnTo>
                  <a:close/>
                  <a:moveTo>
                    <a:pt x="2357" y="74"/>
                  </a:moveTo>
                  <a:cubicBezTo>
                    <a:pt x="2600" y="122"/>
                    <a:pt x="2794" y="268"/>
                    <a:pt x="2867" y="487"/>
                  </a:cubicBezTo>
                  <a:cubicBezTo>
                    <a:pt x="2746" y="608"/>
                    <a:pt x="2673" y="778"/>
                    <a:pt x="2697" y="973"/>
                  </a:cubicBezTo>
                  <a:cubicBezTo>
                    <a:pt x="2725" y="1015"/>
                    <a:pt x="2745" y="1041"/>
                    <a:pt x="2786" y="1041"/>
                  </a:cubicBezTo>
                  <a:cubicBezTo>
                    <a:pt x="2815" y="1041"/>
                    <a:pt x="2855" y="1027"/>
                    <a:pt x="2916" y="997"/>
                  </a:cubicBezTo>
                  <a:cubicBezTo>
                    <a:pt x="3061" y="924"/>
                    <a:pt x="3037" y="681"/>
                    <a:pt x="2964" y="487"/>
                  </a:cubicBezTo>
                  <a:cubicBezTo>
                    <a:pt x="2989" y="462"/>
                    <a:pt x="3013" y="462"/>
                    <a:pt x="3061" y="462"/>
                  </a:cubicBezTo>
                  <a:cubicBezTo>
                    <a:pt x="3329" y="535"/>
                    <a:pt x="3572" y="730"/>
                    <a:pt x="3693" y="997"/>
                  </a:cubicBezTo>
                  <a:cubicBezTo>
                    <a:pt x="3766" y="1143"/>
                    <a:pt x="3766" y="1337"/>
                    <a:pt x="3644" y="1483"/>
                  </a:cubicBezTo>
                  <a:cubicBezTo>
                    <a:pt x="3474" y="1677"/>
                    <a:pt x="2819" y="1799"/>
                    <a:pt x="1774" y="1799"/>
                  </a:cubicBezTo>
                  <a:cubicBezTo>
                    <a:pt x="1118" y="1799"/>
                    <a:pt x="535" y="1750"/>
                    <a:pt x="535" y="1750"/>
                  </a:cubicBezTo>
                  <a:cubicBezTo>
                    <a:pt x="316" y="1726"/>
                    <a:pt x="195" y="1653"/>
                    <a:pt x="146" y="1507"/>
                  </a:cubicBezTo>
                  <a:cubicBezTo>
                    <a:pt x="98" y="1386"/>
                    <a:pt x="219" y="1216"/>
                    <a:pt x="438" y="1118"/>
                  </a:cubicBezTo>
                  <a:cubicBezTo>
                    <a:pt x="511" y="1070"/>
                    <a:pt x="584" y="1045"/>
                    <a:pt x="681" y="1045"/>
                  </a:cubicBezTo>
                  <a:cubicBezTo>
                    <a:pt x="657" y="1167"/>
                    <a:pt x="705" y="1288"/>
                    <a:pt x="778" y="1410"/>
                  </a:cubicBezTo>
                  <a:cubicBezTo>
                    <a:pt x="808" y="1440"/>
                    <a:pt x="857" y="1461"/>
                    <a:pt x="901" y="1461"/>
                  </a:cubicBezTo>
                  <a:cubicBezTo>
                    <a:pt x="928" y="1461"/>
                    <a:pt x="954" y="1453"/>
                    <a:pt x="972" y="1434"/>
                  </a:cubicBezTo>
                  <a:cubicBezTo>
                    <a:pt x="1070" y="1361"/>
                    <a:pt x="1118" y="1240"/>
                    <a:pt x="1094" y="1118"/>
                  </a:cubicBezTo>
                  <a:cubicBezTo>
                    <a:pt x="1045" y="1021"/>
                    <a:pt x="924" y="924"/>
                    <a:pt x="802" y="924"/>
                  </a:cubicBezTo>
                  <a:cubicBezTo>
                    <a:pt x="851" y="681"/>
                    <a:pt x="1021" y="462"/>
                    <a:pt x="1264" y="365"/>
                  </a:cubicBezTo>
                  <a:cubicBezTo>
                    <a:pt x="1395" y="278"/>
                    <a:pt x="1517" y="234"/>
                    <a:pt x="1621" y="234"/>
                  </a:cubicBezTo>
                  <a:cubicBezTo>
                    <a:pt x="1689" y="234"/>
                    <a:pt x="1750" y="254"/>
                    <a:pt x="1798" y="292"/>
                  </a:cubicBezTo>
                  <a:cubicBezTo>
                    <a:pt x="1701" y="414"/>
                    <a:pt x="1677" y="584"/>
                    <a:pt x="1750" y="730"/>
                  </a:cubicBezTo>
                  <a:cubicBezTo>
                    <a:pt x="1750" y="778"/>
                    <a:pt x="1798" y="827"/>
                    <a:pt x="1871" y="827"/>
                  </a:cubicBezTo>
                  <a:cubicBezTo>
                    <a:pt x="1895" y="827"/>
                    <a:pt x="1920" y="803"/>
                    <a:pt x="1944" y="778"/>
                  </a:cubicBezTo>
                  <a:cubicBezTo>
                    <a:pt x="2041" y="633"/>
                    <a:pt x="2017" y="438"/>
                    <a:pt x="1920" y="292"/>
                  </a:cubicBezTo>
                  <a:cubicBezTo>
                    <a:pt x="1993" y="220"/>
                    <a:pt x="2090" y="147"/>
                    <a:pt x="2187" y="122"/>
                  </a:cubicBezTo>
                  <a:cubicBezTo>
                    <a:pt x="2236" y="98"/>
                    <a:pt x="2308" y="98"/>
                    <a:pt x="2357" y="74"/>
                  </a:cubicBezTo>
                  <a:close/>
                  <a:moveTo>
                    <a:pt x="2333" y="1"/>
                  </a:moveTo>
                  <a:cubicBezTo>
                    <a:pt x="2260" y="1"/>
                    <a:pt x="2211" y="25"/>
                    <a:pt x="2138" y="50"/>
                  </a:cubicBezTo>
                  <a:cubicBezTo>
                    <a:pt x="2017" y="74"/>
                    <a:pt x="1920" y="147"/>
                    <a:pt x="1823" y="244"/>
                  </a:cubicBezTo>
                  <a:cubicBezTo>
                    <a:pt x="1756" y="188"/>
                    <a:pt x="1674" y="158"/>
                    <a:pt x="1579" y="158"/>
                  </a:cubicBezTo>
                  <a:cubicBezTo>
                    <a:pt x="1466" y="158"/>
                    <a:pt x="1336" y="200"/>
                    <a:pt x="1191" y="292"/>
                  </a:cubicBezTo>
                  <a:cubicBezTo>
                    <a:pt x="924" y="414"/>
                    <a:pt x="754" y="657"/>
                    <a:pt x="681" y="948"/>
                  </a:cubicBezTo>
                  <a:cubicBezTo>
                    <a:pt x="584" y="948"/>
                    <a:pt x="487" y="973"/>
                    <a:pt x="414" y="1021"/>
                  </a:cubicBezTo>
                  <a:cubicBezTo>
                    <a:pt x="146" y="1167"/>
                    <a:pt x="1" y="1361"/>
                    <a:pt x="49" y="1531"/>
                  </a:cubicBezTo>
                  <a:cubicBezTo>
                    <a:pt x="74" y="1701"/>
                    <a:pt x="268" y="1823"/>
                    <a:pt x="511" y="1847"/>
                  </a:cubicBezTo>
                  <a:cubicBezTo>
                    <a:pt x="511" y="1847"/>
                    <a:pt x="1118" y="1871"/>
                    <a:pt x="1774" y="1871"/>
                  </a:cubicBezTo>
                  <a:cubicBezTo>
                    <a:pt x="2867" y="1871"/>
                    <a:pt x="3523" y="1774"/>
                    <a:pt x="3717" y="1556"/>
                  </a:cubicBezTo>
                  <a:cubicBezTo>
                    <a:pt x="3839" y="1386"/>
                    <a:pt x="3863" y="1167"/>
                    <a:pt x="3766" y="973"/>
                  </a:cubicBezTo>
                  <a:cubicBezTo>
                    <a:pt x="3620" y="681"/>
                    <a:pt x="3353" y="438"/>
                    <a:pt x="3037" y="365"/>
                  </a:cubicBezTo>
                  <a:cubicBezTo>
                    <a:pt x="2989" y="365"/>
                    <a:pt x="2940" y="390"/>
                    <a:pt x="2916" y="414"/>
                  </a:cubicBezTo>
                  <a:cubicBezTo>
                    <a:pt x="2819" y="171"/>
                    <a:pt x="2600" y="25"/>
                    <a:pt x="23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5" name="Google Shape;640;p15"/>
          <p:cNvGrpSpPr>
            <a:grpSpLocks/>
          </p:cNvGrpSpPr>
          <p:nvPr/>
        </p:nvGrpSpPr>
        <p:grpSpPr bwMode="auto">
          <a:xfrm flipH="1">
            <a:off x="5497513" y="-203200"/>
            <a:ext cx="3367087" cy="2147888"/>
            <a:chOff x="7239867" y="1514545"/>
            <a:chExt cx="2525833" cy="1610805"/>
          </a:xfrm>
        </p:grpSpPr>
        <p:grpSp>
          <p:nvGrpSpPr>
            <p:cNvPr id="36" name="Google Shape;641;p15"/>
            <p:cNvGrpSpPr>
              <a:grpSpLocks/>
            </p:cNvGrpSpPr>
            <p:nvPr/>
          </p:nvGrpSpPr>
          <p:grpSpPr bwMode="auto">
            <a:xfrm>
              <a:off x="7346663" y="1514545"/>
              <a:ext cx="2419037" cy="1551678"/>
              <a:chOff x="7410211" y="1555302"/>
              <a:chExt cx="2355440" cy="1510884"/>
            </a:xfrm>
          </p:grpSpPr>
          <p:grpSp>
            <p:nvGrpSpPr>
              <p:cNvPr id="38" name="Google Shape;642;p15"/>
              <p:cNvGrpSpPr>
                <a:grpSpLocks/>
              </p:cNvGrpSpPr>
              <p:nvPr/>
            </p:nvGrpSpPr>
            <p:grpSpPr bwMode="auto">
              <a:xfrm>
                <a:off x="7410211" y="1555302"/>
                <a:ext cx="2355440" cy="1510884"/>
                <a:chOff x="761258" y="2062480"/>
                <a:chExt cx="1646470" cy="1056119"/>
              </a:xfrm>
            </p:grpSpPr>
            <p:sp>
              <p:nvSpPr>
                <p:cNvPr id="41" name="Google Shape;643;p15"/>
                <p:cNvSpPr/>
                <p:nvPr/>
              </p:nvSpPr>
              <p:spPr>
                <a:xfrm rot="-1481318">
                  <a:off x="1087356" y="2126495"/>
                  <a:ext cx="430397" cy="556690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2" name="Google Shape;644;p15"/>
                <p:cNvSpPr/>
                <p:nvPr/>
              </p:nvSpPr>
              <p:spPr>
                <a:xfrm>
                  <a:off x="1415625" y="2201045"/>
                  <a:ext cx="557653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" name="Google Shape;645;p15"/>
                <p:cNvSpPr/>
                <p:nvPr/>
              </p:nvSpPr>
              <p:spPr>
                <a:xfrm>
                  <a:off x="761518" y="2379315"/>
                  <a:ext cx="492809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" name="Google Shape;646;p15"/>
                <p:cNvSpPr/>
                <p:nvPr/>
              </p:nvSpPr>
              <p:spPr>
                <a:xfrm>
                  <a:off x="899310" y="2606205"/>
                  <a:ext cx="470114" cy="469175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" name="Google Shape;647;p15"/>
                <p:cNvSpPr/>
                <p:nvPr/>
              </p:nvSpPr>
              <p:spPr>
                <a:xfrm>
                  <a:off x="1251085" y="2594050"/>
                  <a:ext cx="492809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6" name="Google Shape;648;p15"/>
                <p:cNvSpPr/>
                <p:nvPr/>
              </p:nvSpPr>
              <p:spPr>
                <a:xfrm rot="-2967336">
                  <a:off x="1706695" y="2475675"/>
                  <a:ext cx="623135" cy="491999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39" name="Google Shape;649;p15"/>
              <p:cNvSpPr/>
              <p:nvPr/>
            </p:nvSpPr>
            <p:spPr>
              <a:xfrm>
                <a:off x="7933545" y="2118694"/>
                <a:ext cx="705013" cy="70482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" name="Google Shape;650;p15"/>
              <p:cNvSpPr/>
              <p:nvPr/>
            </p:nvSpPr>
            <p:spPr>
              <a:xfrm>
                <a:off x="8386934" y="2118694"/>
                <a:ext cx="703853" cy="70482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7" name="Google Shape;651;p15"/>
            <p:cNvSpPr/>
            <p:nvPr/>
          </p:nvSpPr>
          <p:spPr>
            <a:xfrm>
              <a:off x="7239867" y="1791942"/>
              <a:ext cx="2256697" cy="1333408"/>
            </a:xfrm>
            <a:custGeom>
              <a:avLst/>
              <a:gdLst/>
              <a:ahLst/>
              <a:cxnLst/>
              <a:rect l="l" t="t" r="r" b="b"/>
              <a:pathLst>
                <a:path w="4957" h="2929" extrusionOk="0">
                  <a:moveTo>
                    <a:pt x="1215" y="718"/>
                  </a:moveTo>
                  <a:cubicBezTo>
                    <a:pt x="1312" y="743"/>
                    <a:pt x="1337" y="767"/>
                    <a:pt x="1361" y="815"/>
                  </a:cubicBezTo>
                  <a:cubicBezTo>
                    <a:pt x="1361" y="840"/>
                    <a:pt x="1312" y="888"/>
                    <a:pt x="1288" y="913"/>
                  </a:cubicBezTo>
                  <a:cubicBezTo>
                    <a:pt x="1264" y="913"/>
                    <a:pt x="1264" y="937"/>
                    <a:pt x="1215" y="937"/>
                  </a:cubicBezTo>
                  <a:cubicBezTo>
                    <a:pt x="1215" y="864"/>
                    <a:pt x="1215" y="815"/>
                    <a:pt x="1215" y="743"/>
                  </a:cubicBezTo>
                  <a:lnTo>
                    <a:pt x="1215" y="718"/>
                  </a:lnTo>
                  <a:close/>
                  <a:moveTo>
                    <a:pt x="2527" y="475"/>
                  </a:moveTo>
                  <a:cubicBezTo>
                    <a:pt x="2624" y="597"/>
                    <a:pt x="2673" y="767"/>
                    <a:pt x="2624" y="937"/>
                  </a:cubicBezTo>
                  <a:cubicBezTo>
                    <a:pt x="2601" y="983"/>
                    <a:pt x="2567" y="1007"/>
                    <a:pt x="2530" y="1007"/>
                  </a:cubicBezTo>
                  <a:cubicBezTo>
                    <a:pt x="2489" y="1007"/>
                    <a:pt x="2444" y="977"/>
                    <a:pt x="2405" y="913"/>
                  </a:cubicBezTo>
                  <a:cubicBezTo>
                    <a:pt x="2333" y="767"/>
                    <a:pt x="2381" y="573"/>
                    <a:pt x="2527" y="475"/>
                  </a:cubicBezTo>
                  <a:close/>
                  <a:moveTo>
                    <a:pt x="3984" y="1010"/>
                  </a:moveTo>
                  <a:lnTo>
                    <a:pt x="3984" y="1010"/>
                  </a:lnTo>
                  <a:cubicBezTo>
                    <a:pt x="4009" y="1107"/>
                    <a:pt x="3984" y="1228"/>
                    <a:pt x="3936" y="1326"/>
                  </a:cubicBezTo>
                  <a:cubicBezTo>
                    <a:pt x="3912" y="1350"/>
                    <a:pt x="3912" y="1350"/>
                    <a:pt x="3887" y="1350"/>
                  </a:cubicBezTo>
                  <a:cubicBezTo>
                    <a:pt x="3863" y="1350"/>
                    <a:pt x="3839" y="1326"/>
                    <a:pt x="3814" y="1326"/>
                  </a:cubicBezTo>
                  <a:cubicBezTo>
                    <a:pt x="3766" y="1277"/>
                    <a:pt x="3766" y="1277"/>
                    <a:pt x="3766" y="1204"/>
                  </a:cubicBezTo>
                  <a:cubicBezTo>
                    <a:pt x="3790" y="1131"/>
                    <a:pt x="3863" y="1058"/>
                    <a:pt x="3984" y="1010"/>
                  </a:cubicBezTo>
                  <a:close/>
                  <a:moveTo>
                    <a:pt x="1045" y="1860"/>
                  </a:moveTo>
                  <a:cubicBezTo>
                    <a:pt x="948" y="1957"/>
                    <a:pt x="851" y="2030"/>
                    <a:pt x="754" y="2079"/>
                  </a:cubicBezTo>
                  <a:cubicBezTo>
                    <a:pt x="778" y="1982"/>
                    <a:pt x="875" y="1909"/>
                    <a:pt x="972" y="1860"/>
                  </a:cubicBezTo>
                  <a:close/>
                  <a:moveTo>
                    <a:pt x="3159" y="1957"/>
                  </a:moveTo>
                  <a:cubicBezTo>
                    <a:pt x="3159" y="1957"/>
                    <a:pt x="3183" y="1957"/>
                    <a:pt x="3231" y="2006"/>
                  </a:cubicBezTo>
                  <a:cubicBezTo>
                    <a:pt x="3280" y="2054"/>
                    <a:pt x="3304" y="2152"/>
                    <a:pt x="3280" y="2224"/>
                  </a:cubicBezTo>
                  <a:cubicBezTo>
                    <a:pt x="3159" y="2127"/>
                    <a:pt x="3159" y="2006"/>
                    <a:pt x="3159" y="1957"/>
                  </a:cubicBezTo>
                  <a:close/>
                  <a:moveTo>
                    <a:pt x="1701" y="2030"/>
                  </a:moveTo>
                  <a:cubicBezTo>
                    <a:pt x="1750" y="2054"/>
                    <a:pt x="1798" y="2079"/>
                    <a:pt x="1822" y="2127"/>
                  </a:cubicBezTo>
                  <a:cubicBezTo>
                    <a:pt x="1847" y="2249"/>
                    <a:pt x="1822" y="2346"/>
                    <a:pt x="1774" y="2443"/>
                  </a:cubicBezTo>
                  <a:cubicBezTo>
                    <a:pt x="1677" y="2346"/>
                    <a:pt x="1628" y="2200"/>
                    <a:pt x="1652" y="2054"/>
                  </a:cubicBezTo>
                  <a:cubicBezTo>
                    <a:pt x="1652" y="2030"/>
                    <a:pt x="1677" y="2030"/>
                    <a:pt x="1677" y="2030"/>
                  </a:cubicBezTo>
                  <a:close/>
                  <a:moveTo>
                    <a:pt x="1688" y="116"/>
                  </a:moveTo>
                  <a:cubicBezTo>
                    <a:pt x="1796" y="116"/>
                    <a:pt x="1923" y="140"/>
                    <a:pt x="2065" y="184"/>
                  </a:cubicBezTo>
                  <a:cubicBezTo>
                    <a:pt x="2211" y="232"/>
                    <a:pt x="2333" y="305"/>
                    <a:pt x="2454" y="427"/>
                  </a:cubicBezTo>
                  <a:cubicBezTo>
                    <a:pt x="2284" y="548"/>
                    <a:pt x="2235" y="791"/>
                    <a:pt x="2333" y="961"/>
                  </a:cubicBezTo>
                  <a:cubicBezTo>
                    <a:pt x="2430" y="1083"/>
                    <a:pt x="2503" y="1131"/>
                    <a:pt x="2551" y="1131"/>
                  </a:cubicBezTo>
                  <a:cubicBezTo>
                    <a:pt x="2648" y="1107"/>
                    <a:pt x="2721" y="1058"/>
                    <a:pt x="2746" y="986"/>
                  </a:cubicBezTo>
                  <a:cubicBezTo>
                    <a:pt x="2794" y="791"/>
                    <a:pt x="2746" y="573"/>
                    <a:pt x="2624" y="427"/>
                  </a:cubicBezTo>
                  <a:cubicBezTo>
                    <a:pt x="2818" y="305"/>
                    <a:pt x="3061" y="232"/>
                    <a:pt x="3304" y="232"/>
                  </a:cubicBezTo>
                  <a:lnTo>
                    <a:pt x="3450" y="232"/>
                  </a:lnTo>
                  <a:cubicBezTo>
                    <a:pt x="3742" y="330"/>
                    <a:pt x="3960" y="597"/>
                    <a:pt x="3984" y="888"/>
                  </a:cubicBezTo>
                  <a:cubicBezTo>
                    <a:pt x="3839" y="937"/>
                    <a:pt x="3717" y="1034"/>
                    <a:pt x="3693" y="1180"/>
                  </a:cubicBezTo>
                  <a:cubicBezTo>
                    <a:pt x="3669" y="1277"/>
                    <a:pt x="3693" y="1350"/>
                    <a:pt x="3766" y="1423"/>
                  </a:cubicBezTo>
                  <a:cubicBezTo>
                    <a:pt x="3802" y="1459"/>
                    <a:pt x="3845" y="1477"/>
                    <a:pt x="3887" y="1477"/>
                  </a:cubicBezTo>
                  <a:cubicBezTo>
                    <a:pt x="3930" y="1477"/>
                    <a:pt x="3972" y="1459"/>
                    <a:pt x="4009" y="1423"/>
                  </a:cubicBezTo>
                  <a:cubicBezTo>
                    <a:pt x="4082" y="1277"/>
                    <a:pt x="4106" y="1131"/>
                    <a:pt x="4082" y="986"/>
                  </a:cubicBezTo>
                  <a:cubicBezTo>
                    <a:pt x="4130" y="986"/>
                    <a:pt x="4203" y="961"/>
                    <a:pt x="4252" y="961"/>
                  </a:cubicBezTo>
                  <a:cubicBezTo>
                    <a:pt x="4470" y="961"/>
                    <a:pt x="4640" y="1083"/>
                    <a:pt x="4738" y="1277"/>
                  </a:cubicBezTo>
                  <a:cubicBezTo>
                    <a:pt x="4835" y="1544"/>
                    <a:pt x="4810" y="1836"/>
                    <a:pt x="4665" y="2079"/>
                  </a:cubicBezTo>
                  <a:cubicBezTo>
                    <a:pt x="4483" y="2341"/>
                    <a:pt x="4201" y="2486"/>
                    <a:pt x="3902" y="2486"/>
                  </a:cubicBezTo>
                  <a:cubicBezTo>
                    <a:pt x="3841" y="2486"/>
                    <a:pt x="3779" y="2480"/>
                    <a:pt x="3717" y="2467"/>
                  </a:cubicBezTo>
                  <a:cubicBezTo>
                    <a:pt x="3572" y="2443"/>
                    <a:pt x="3450" y="2370"/>
                    <a:pt x="3353" y="2297"/>
                  </a:cubicBezTo>
                  <a:cubicBezTo>
                    <a:pt x="3401" y="2176"/>
                    <a:pt x="3377" y="2030"/>
                    <a:pt x="3304" y="1933"/>
                  </a:cubicBezTo>
                  <a:cubicBezTo>
                    <a:pt x="3244" y="1884"/>
                    <a:pt x="3189" y="1860"/>
                    <a:pt x="3143" y="1860"/>
                  </a:cubicBezTo>
                  <a:cubicBezTo>
                    <a:pt x="3098" y="1860"/>
                    <a:pt x="3061" y="1884"/>
                    <a:pt x="3037" y="1933"/>
                  </a:cubicBezTo>
                  <a:cubicBezTo>
                    <a:pt x="3037" y="2103"/>
                    <a:pt x="3086" y="2249"/>
                    <a:pt x="3231" y="2322"/>
                  </a:cubicBezTo>
                  <a:cubicBezTo>
                    <a:pt x="3071" y="2620"/>
                    <a:pt x="2781" y="2809"/>
                    <a:pt x="2442" y="2809"/>
                  </a:cubicBezTo>
                  <a:cubicBezTo>
                    <a:pt x="2422" y="2809"/>
                    <a:pt x="2402" y="2809"/>
                    <a:pt x="2381" y="2807"/>
                  </a:cubicBezTo>
                  <a:cubicBezTo>
                    <a:pt x="2187" y="2807"/>
                    <a:pt x="1968" y="2686"/>
                    <a:pt x="1847" y="2516"/>
                  </a:cubicBezTo>
                  <a:cubicBezTo>
                    <a:pt x="1920" y="2394"/>
                    <a:pt x="1968" y="2249"/>
                    <a:pt x="1920" y="2103"/>
                  </a:cubicBezTo>
                  <a:cubicBezTo>
                    <a:pt x="1895" y="2030"/>
                    <a:pt x="1822" y="1957"/>
                    <a:pt x="1725" y="1933"/>
                  </a:cubicBezTo>
                  <a:cubicBezTo>
                    <a:pt x="1712" y="1928"/>
                    <a:pt x="1699" y="1926"/>
                    <a:pt x="1685" y="1926"/>
                  </a:cubicBezTo>
                  <a:cubicBezTo>
                    <a:pt x="1627" y="1926"/>
                    <a:pt x="1575" y="1966"/>
                    <a:pt x="1555" y="2006"/>
                  </a:cubicBezTo>
                  <a:cubicBezTo>
                    <a:pt x="1531" y="2200"/>
                    <a:pt x="1580" y="2394"/>
                    <a:pt x="1725" y="2540"/>
                  </a:cubicBezTo>
                  <a:cubicBezTo>
                    <a:pt x="1604" y="2662"/>
                    <a:pt x="1434" y="2735"/>
                    <a:pt x="1264" y="2759"/>
                  </a:cubicBezTo>
                  <a:lnTo>
                    <a:pt x="1191" y="2759"/>
                  </a:lnTo>
                  <a:cubicBezTo>
                    <a:pt x="1045" y="2759"/>
                    <a:pt x="924" y="2686"/>
                    <a:pt x="826" y="2589"/>
                  </a:cubicBezTo>
                  <a:cubicBezTo>
                    <a:pt x="729" y="2467"/>
                    <a:pt x="705" y="2346"/>
                    <a:pt x="729" y="2224"/>
                  </a:cubicBezTo>
                  <a:cubicBezTo>
                    <a:pt x="924" y="2152"/>
                    <a:pt x="1167" y="1957"/>
                    <a:pt x="1142" y="1836"/>
                  </a:cubicBezTo>
                  <a:cubicBezTo>
                    <a:pt x="1142" y="1801"/>
                    <a:pt x="1118" y="1767"/>
                    <a:pt x="1052" y="1767"/>
                  </a:cubicBezTo>
                  <a:cubicBezTo>
                    <a:pt x="1025" y="1767"/>
                    <a:pt x="991" y="1773"/>
                    <a:pt x="948" y="1787"/>
                  </a:cubicBezTo>
                  <a:cubicBezTo>
                    <a:pt x="802" y="1836"/>
                    <a:pt x="681" y="1982"/>
                    <a:pt x="656" y="2152"/>
                  </a:cubicBezTo>
                  <a:cubicBezTo>
                    <a:pt x="638" y="2154"/>
                    <a:pt x="621" y="2155"/>
                    <a:pt x="603" y="2155"/>
                  </a:cubicBezTo>
                  <a:cubicBezTo>
                    <a:pt x="414" y="2155"/>
                    <a:pt x="286" y="2032"/>
                    <a:pt x="219" y="1787"/>
                  </a:cubicBezTo>
                  <a:cubicBezTo>
                    <a:pt x="98" y="1520"/>
                    <a:pt x="122" y="1228"/>
                    <a:pt x="243" y="961"/>
                  </a:cubicBezTo>
                  <a:cubicBezTo>
                    <a:pt x="389" y="791"/>
                    <a:pt x="608" y="694"/>
                    <a:pt x="851" y="694"/>
                  </a:cubicBezTo>
                  <a:lnTo>
                    <a:pt x="1142" y="694"/>
                  </a:lnTo>
                  <a:lnTo>
                    <a:pt x="1142" y="743"/>
                  </a:lnTo>
                  <a:cubicBezTo>
                    <a:pt x="1118" y="840"/>
                    <a:pt x="1142" y="937"/>
                    <a:pt x="1191" y="1010"/>
                  </a:cubicBezTo>
                  <a:cubicBezTo>
                    <a:pt x="1204" y="1036"/>
                    <a:pt x="1232" y="1056"/>
                    <a:pt x="1271" y="1056"/>
                  </a:cubicBezTo>
                  <a:cubicBezTo>
                    <a:pt x="1302" y="1056"/>
                    <a:pt x="1341" y="1043"/>
                    <a:pt x="1385" y="1010"/>
                  </a:cubicBezTo>
                  <a:cubicBezTo>
                    <a:pt x="1482" y="913"/>
                    <a:pt x="1507" y="888"/>
                    <a:pt x="1482" y="791"/>
                  </a:cubicBezTo>
                  <a:cubicBezTo>
                    <a:pt x="1458" y="718"/>
                    <a:pt x="1385" y="645"/>
                    <a:pt x="1239" y="621"/>
                  </a:cubicBezTo>
                  <a:cubicBezTo>
                    <a:pt x="1239" y="475"/>
                    <a:pt x="1288" y="330"/>
                    <a:pt x="1385" y="232"/>
                  </a:cubicBezTo>
                  <a:cubicBezTo>
                    <a:pt x="1452" y="152"/>
                    <a:pt x="1556" y="116"/>
                    <a:pt x="1688" y="116"/>
                  </a:cubicBezTo>
                  <a:close/>
                  <a:moveTo>
                    <a:pt x="1650" y="1"/>
                  </a:moveTo>
                  <a:cubicBezTo>
                    <a:pt x="1501" y="1"/>
                    <a:pt x="1380" y="43"/>
                    <a:pt x="1288" y="135"/>
                  </a:cubicBezTo>
                  <a:cubicBezTo>
                    <a:pt x="1191" y="257"/>
                    <a:pt x="1118" y="427"/>
                    <a:pt x="1118" y="597"/>
                  </a:cubicBezTo>
                  <a:cubicBezTo>
                    <a:pt x="1069" y="585"/>
                    <a:pt x="1021" y="579"/>
                    <a:pt x="972" y="579"/>
                  </a:cubicBezTo>
                  <a:cubicBezTo>
                    <a:pt x="924" y="579"/>
                    <a:pt x="875" y="585"/>
                    <a:pt x="826" y="597"/>
                  </a:cubicBezTo>
                  <a:cubicBezTo>
                    <a:pt x="559" y="597"/>
                    <a:pt x="316" y="694"/>
                    <a:pt x="146" y="888"/>
                  </a:cubicBezTo>
                  <a:cubicBezTo>
                    <a:pt x="1" y="1180"/>
                    <a:pt x="1" y="1520"/>
                    <a:pt x="122" y="1811"/>
                  </a:cubicBezTo>
                  <a:cubicBezTo>
                    <a:pt x="219" y="2152"/>
                    <a:pt x="414" y="2224"/>
                    <a:pt x="559" y="2224"/>
                  </a:cubicBezTo>
                  <a:lnTo>
                    <a:pt x="608" y="2224"/>
                  </a:lnTo>
                  <a:cubicBezTo>
                    <a:pt x="608" y="2394"/>
                    <a:pt x="656" y="2540"/>
                    <a:pt x="754" y="2637"/>
                  </a:cubicBezTo>
                  <a:cubicBezTo>
                    <a:pt x="851" y="2783"/>
                    <a:pt x="1021" y="2856"/>
                    <a:pt x="1191" y="2856"/>
                  </a:cubicBezTo>
                  <a:lnTo>
                    <a:pt x="1264" y="2856"/>
                  </a:lnTo>
                  <a:cubicBezTo>
                    <a:pt x="1458" y="2832"/>
                    <a:pt x="1652" y="2759"/>
                    <a:pt x="1774" y="2613"/>
                  </a:cubicBezTo>
                  <a:cubicBezTo>
                    <a:pt x="1944" y="2783"/>
                    <a:pt x="2163" y="2905"/>
                    <a:pt x="2381" y="2929"/>
                  </a:cubicBezTo>
                  <a:lnTo>
                    <a:pt x="2430" y="2929"/>
                  </a:lnTo>
                  <a:cubicBezTo>
                    <a:pt x="2794" y="2905"/>
                    <a:pt x="3134" y="2710"/>
                    <a:pt x="3304" y="2394"/>
                  </a:cubicBezTo>
                  <a:cubicBezTo>
                    <a:pt x="3426" y="2467"/>
                    <a:pt x="3547" y="2516"/>
                    <a:pt x="3693" y="2540"/>
                  </a:cubicBezTo>
                  <a:cubicBezTo>
                    <a:pt x="3766" y="2559"/>
                    <a:pt x="3841" y="2567"/>
                    <a:pt x="3916" y="2567"/>
                  </a:cubicBezTo>
                  <a:cubicBezTo>
                    <a:pt x="4239" y="2567"/>
                    <a:pt x="4560" y="2403"/>
                    <a:pt x="4738" y="2127"/>
                  </a:cubicBezTo>
                  <a:cubicBezTo>
                    <a:pt x="4932" y="1860"/>
                    <a:pt x="4956" y="1496"/>
                    <a:pt x="4835" y="1204"/>
                  </a:cubicBezTo>
                  <a:cubicBezTo>
                    <a:pt x="4738" y="986"/>
                    <a:pt x="4495" y="840"/>
                    <a:pt x="4252" y="840"/>
                  </a:cubicBezTo>
                  <a:cubicBezTo>
                    <a:pt x="4203" y="840"/>
                    <a:pt x="4130" y="840"/>
                    <a:pt x="4057" y="864"/>
                  </a:cubicBezTo>
                  <a:cubicBezTo>
                    <a:pt x="4033" y="500"/>
                    <a:pt x="3790" y="232"/>
                    <a:pt x="3450" y="135"/>
                  </a:cubicBezTo>
                  <a:cubicBezTo>
                    <a:pt x="3426" y="123"/>
                    <a:pt x="3395" y="117"/>
                    <a:pt x="3365" y="117"/>
                  </a:cubicBezTo>
                  <a:cubicBezTo>
                    <a:pt x="3335" y="117"/>
                    <a:pt x="3304" y="123"/>
                    <a:pt x="3280" y="135"/>
                  </a:cubicBezTo>
                  <a:cubicBezTo>
                    <a:pt x="3013" y="135"/>
                    <a:pt x="2746" y="208"/>
                    <a:pt x="2527" y="330"/>
                  </a:cubicBezTo>
                  <a:cubicBezTo>
                    <a:pt x="2405" y="232"/>
                    <a:pt x="2235" y="135"/>
                    <a:pt x="2090" y="87"/>
                  </a:cubicBezTo>
                  <a:cubicBezTo>
                    <a:pt x="1923" y="31"/>
                    <a:pt x="1776" y="1"/>
                    <a:pt x="1650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7" name="Google Shape;652;p15"/>
          <p:cNvGrpSpPr>
            <a:grpSpLocks/>
          </p:cNvGrpSpPr>
          <p:nvPr/>
        </p:nvGrpSpPr>
        <p:grpSpPr bwMode="auto">
          <a:xfrm rot="4034152">
            <a:off x="239712" y="4754563"/>
            <a:ext cx="1855787" cy="2414588"/>
            <a:chOff x="4318023" y="4113296"/>
            <a:chExt cx="716422" cy="932073"/>
          </a:xfrm>
        </p:grpSpPr>
        <p:sp>
          <p:nvSpPr>
            <p:cNvPr id="48" name="Google Shape;653;p15"/>
            <p:cNvSpPr/>
            <p:nvPr/>
          </p:nvSpPr>
          <p:spPr>
            <a:xfrm>
              <a:off x="4840849" y="4245233"/>
              <a:ext cx="192435" cy="205902"/>
            </a:xfrm>
            <a:custGeom>
              <a:avLst/>
              <a:gdLst/>
              <a:ahLst/>
              <a:cxnLst/>
              <a:rect l="l" t="t" r="r" b="b"/>
              <a:pathLst>
                <a:path w="2211" h="2366" extrusionOk="0">
                  <a:moveTo>
                    <a:pt x="1579" y="179"/>
                  </a:moveTo>
                  <a:cubicBezTo>
                    <a:pt x="1798" y="179"/>
                    <a:pt x="1943" y="252"/>
                    <a:pt x="1992" y="422"/>
                  </a:cubicBezTo>
                  <a:cubicBezTo>
                    <a:pt x="2041" y="519"/>
                    <a:pt x="2016" y="616"/>
                    <a:pt x="1968" y="689"/>
                  </a:cubicBezTo>
                  <a:cubicBezTo>
                    <a:pt x="1798" y="908"/>
                    <a:pt x="1239" y="1005"/>
                    <a:pt x="802" y="1005"/>
                  </a:cubicBezTo>
                  <a:lnTo>
                    <a:pt x="777" y="1005"/>
                  </a:lnTo>
                  <a:cubicBezTo>
                    <a:pt x="705" y="1005"/>
                    <a:pt x="680" y="1054"/>
                    <a:pt x="705" y="1127"/>
                  </a:cubicBezTo>
                  <a:cubicBezTo>
                    <a:pt x="802" y="1321"/>
                    <a:pt x="1045" y="1904"/>
                    <a:pt x="826" y="2171"/>
                  </a:cubicBezTo>
                  <a:cubicBezTo>
                    <a:pt x="802" y="2195"/>
                    <a:pt x="777" y="2195"/>
                    <a:pt x="777" y="2195"/>
                  </a:cubicBezTo>
                  <a:cubicBezTo>
                    <a:pt x="632" y="2195"/>
                    <a:pt x="364" y="1782"/>
                    <a:pt x="170" y="1369"/>
                  </a:cubicBezTo>
                  <a:lnTo>
                    <a:pt x="486" y="495"/>
                  </a:lnTo>
                  <a:cubicBezTo>
                    <a:pt x="826" y="325"/>
                    <a:pt x="1190" y="203"/>
                    <a:pt x="1579" y="179"/>
                  </a:cubicBezTo>
                  <a:close/>
                  <a:moveTo>
                    <a:pt x="1663" y="1"/>
                  </a:moveTo>
                  <a:cubicBezTo>
                    <a:pt x="1635" y="1"/>
                    <a:pt x="1607" y="4"/>
                    <a:pt x="1579" y="9"/>
                  </a:cubicBezTo>
                  <a:cubicBezTo>
                    <a:pt x="1142" y="33"/>
                    <a:pt x="753" y="155"/>
                    <a:pt x="389" y="349"/>
                  </a:cubicBezTo>
                  <a:cubicBezTo>
                    <a:pt x="364" y="374"/>
                    <a:pt x="340" y="374"/>
                    <a:pt x="340" y="398"/>
                  </a:cubicBezTo>
                  <a:lnTo>
                    <a:pt x="0" y="1345"/>
                  </a:lnTo>
                  <a:cubicBezTo>
                    <a:pt x="0" y="1345"/>
                    <a:pt x="0" y="1369"/>
                    <a:pt x="0" y="1394"/>
                  </a:cubicBezTo>
                  <a:cubicBezTo>
                    <a:pt x="73" y="1564"/>
                    <a:pt x="437" y="2365"/>
                    <a:pt x="777" y="2365"/>
                  </a:cubicBezTo>
                  <a:cubicBezTo>
                    <a:pt x="850" y="2365"/>
                    <a:pt x="923" y="2341"/>
                    <a:pt x="972" y="2268"/>
                  </a:cubicBezTo>
                  <a:cubicBezTo>
                    <a:pt x="1215" y="1953"/>
                    <a:pt x="1020" y="1394"/>
                    <a:pt x="899" y="1151"/>
                  </a:cubicBezTo>
                  <a:cubicBezTo>
                    <a:pt x="1215" y="1151"/>
                    <a:pt x="1871" y="1102"/>
                    <a:pt x="2089" y="786"/>
                  </a:cubicBezTo>
                  <a:cubicBezTo>
                    <a:pt x="2186" y="665"/>
                    <a:pt x="2211" y="519"/>
                    <a:pt x="2162" y="374"/>
                  </a:cubicBezTo>
                  <a:cubicBezTo>
                    <a:pt x="2076" y="159"/>
                    <a:pt x="1876" y="1"/>
                    <a:pt x="16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" name="Google Shape;654;p15"/>
            <p:cNvSpPr/>
            <p:nvPr/>
          </p:nvSpPr>
          <p:spPr>
            <a:xfrm>
              <a:off x="4728638" y="4175493"/>
              <a:ext cx="156890" cy="223673"/>
            </a:xfrm>
            <a:custGeom>
              <a:avLst/>
              <a:gdLst/>
              <a:ahLst/>
              <a:cxnLst/>
              <a:rect l="l" t="t" r="r" b="b"/>
              <a:pathLst>
                <a:path w="1799" h="2571" extrusionOk="0">
                  <a:moveTo>
                    <a:pt x="649" y="0"/>
                  </a:moveTo>
                  <a:cubicBezTo>
                    <a:pt x="597" y="0"/>
                    <a:pt x="542" y="6"/>
                    <a:pt x="486" y="19"/>
                  </a:cubicBezTo>
                  <a:cubicBezTo>
                    <a:pt x="365" y="44"/>
                    <a:pt x="244" y="141"/>
                    <a:pt x="195" y="262"/>
                  </a:cubicBezTo>
                  <a:cubicBezTo>
                    <a:pt x="98" y="602"/>
                    <a:pt x="511" y="1113"/>
                    <a:pt x="827" y="1501"/>
                  </a:cubicBezTo>
                  <a:cubicBezTo>
                    <a:pt x="632" y="1574"/>
                    <a:pt x="462" y="1671"/>
                    <a:pt x="292" y="1793"/>
                  </a:cubicBezTo>
                  <a:cubicBezTo>
                    <a:pt x="122" y="1890"/>
                    <a:pt x="1" y="2109"/>
                    <a:pt x="49" y="2327"/>
                  </a:cubicBezTo>
                  <a:cubicBezTo>
                    <a:pt x="49" y="2400"/>
                    <a:pt x="122" y="2497"/>
                    <a:pt x="195" y="2522"/>
                  </a:cubicBezTo>
                  <a:cubicBezTo>
                    <a:pt x="268" y="2546"/>
                    <a:pt x="341" y="2570"/>
                    <a:pt x="414" y="2570"/>
                  </a:cubicBezTo>
                  <a:cubicBezTo>
                    <a:pt x="754" y="2522"/>
                    <a:pt x="1094" y="2424"/>
                    <a:pt x="1410" y="2254"/>
                  </a:cubicBezTo>
                  <a:cubicBezTo>
                    <a:pt x="1458" y="2230"/>
                    <a:pt x="1458" y="2181"/>
                    <a:pt x="1434" y="2133"/>
                  </a:cubicBezTo>
                  <a:cubicBezTo>
                    <a:pt x="1434" y="2116"/>
                    <a:pt x="1397" y="2099"/>
                    <a:pt x="1367" y="2099"/>
                  </a:cubicBezTo>
                  <a:cubicBezTo>
                    <a:pt x="1355" y="2099"/>
                    <a:pt x="1344" y="2101"/>
                    <a:pt x="1337" y="2109"/>
                  </a:cubicBezTo>
                  <a:cubicBezTo>
                    <a:pt x="1075" y="2229"/>
                    <a:pt x="664" y="2400"/>
                    <a:pt x="406" y="2400"/>
                  </a:cubicBezTo>
                  <a:cubicBezTo>
                    <a:pt x="352" y="2400"/>
                    <a:pt x="305" y="2393"/>
                    <a:pt x="268" y="2376"/>
                  </a:cubicBezTo>
                  <a:cubicBezTo>
                    <a:pt x="244" y="2352"/>
                    <a:pt x="219" y="2327"/>
                    <a:pt x="195" y="2279"/>
                  </a:cubicBezTo>
                  <a:cubicBezTo>
                    <a:pt x="195" y="2206"/>
                    <a:pt x="219" y="2109"/>
                    <a:pt x="268" y="2036"/>
                  </a:cubicBezTo>
                  <a:cubicBezTo>
                    <a:pt x="462" y="1841"/>
                    <a:pt x="705" y="1696"/>
                    <a:pt x="972" y="1647"/>
                  </a:cubicBezTo>
                  <a:cubicBezTo>
                    <a:pt x="997" y="1647"/>
                    <a:pt x="1021" y="1623"/>
                    <a:pt x="1045" y="1598"/>
                  </a:cubicBezTo>
                  <a:cubicBezTo>
                    <a:pt x="1094" y="1550"/>
                    <a:pt x="1069" y="1526"/>
                    <a:pt x="997" y="1428"/>
                  </a:cubicBezTo>
                  <a:cubicBezTo>
                    <a:pt x="389" y="724"/>
                    <a:pt x="316" y="432"/>
                    <a:pt x="365" y="311"/>
                  </a:cubicBezTo>
                  <a:cubicBezTo>
                    <a:pt x="365" y="287"/>
                    <a:pt x="389" y="214"/>
                    <a:pt x="511" y="190"/>
                  </a:cubicBezTo>
                  <a:cubicBezTo>
                    <a:pt x="554" y="179"/>
                    <a:pt x="596" y="174"/>
                    <a:pt x="636" y="174"/>
                  </a:cubicBezTo>
                  <a:cubicBezTo>
                    <a:pt x="1244" y="174"/>
                    <a:pt x="1628" y="1283"/>
                    <a:pt x="1628" y="1283"/>
                  </a:cubicBezTo>
                  <a:cubicBezTo>
                    <a:pt x="1652" y="1307"/>
                    <a:pt x="1701" y="1331"/>
                    <a:pt x="1725" y="1331"/>
                  </a:cubicBezTo>
                  <a:cubicBezTo>
                    <a:pt x="1774" y="1307"/>
                    <a:pt x="1798" y="1258"/>
                    <a:pt x="1798" y="1210"/>
                  </a:cubicBezTo>
                  <a:cubicBezTo>
                    <a:pt x="1776" y="1165"/>
                    <a:pt x="1373" y="0"/>
                    <a:pt x="6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" name="Google Shape;655;p15"/>
            <p:cNvSpPr/>
            <p:nvPr/>
          </p:nvSpPr>
          <p:spPr>
            <a:xfrm>
              <a:off x="4828357" y="4113535"/>
              <a:ext cx="167921" cy="150137"/>
            </a:xfrm>
            <a:custGeom>
              <a:avLst/>
              <a:gdLst/>
              <a:ahLst/>
              <a:cxnLst/>
              <a:rect l="l" t="t" r="r" b="b"/>
              <a:pathLst>
                <a:path w="1927" h="1727" extrusionOk="0">
                  <a:moveTo>
                    <a:pt x="119" y="1"/>
                  </a:moveTo>
                  <a:cubicBezTo>
                    <a:pt x="57" y="1"/>
                    <a:pt x="1" y="74"/>
                    <a:pt x="56" y="147"/>
                  </a:cubicBezTo>
                  <a:cubicBezTo>
                    <a:pt x="347" y="463"/>
                    <a:pt x="566" y="828"/>
                    <a:pt x="712" y="1241"/>
                  </a:cubicBezTo>
                  <a:cubicBezTo>
                    <a:pt x="663" y="1386"/>
                    <a:pt x="639" y="1532"/>
                    <a:pt x="663" y="1654"/>
                  </a:cubicBezTo>
                  <a:cubicBezTo>
                    <a:pt x="663" y="1702"/>
                    <a:pt x="712" y="1726"/>
                    <a:pt x="736" y="1726"/>
                  </a:cubicBezTo>
                  <a:cubicBezTo>
                    <a:pt x="785" y="1726"/>
                    <a:pt x="809" y="1702"/>
                    <a:pt x="833" y="1678"/>
                  </a:cubicBezTo>
                  <a:cubicBezTo>
                    <a:pt x="882" y="1532"/>
                    <a:pt x="882" y="1411"/>
                    <a:pt x="858" y="1265"/>
                  </a:cubicBezTo>
                  <a:cubicBezTo>
                    <a:pt x="882" y="1241"/>
                    <a:pt x="906" y="1216"/>
                    <a:pt x="906" y="1192"/>
                  </a:cubicBezTo>
                  <a:cubicBezTo>
                    <a:pt x="1149" y="876"/>
                    <a:pt x="1489" y="706"/>
                    <a:pt x="1854" y="658"/>
                  </a:cubicBezTo>
                  <a:cubicBezTo>
                    <a:pt x="1902" y="633"/>
                    <a:pt x="1926" y="609"/>
                    <a:pt x="1926" y="560"/>
                  </a:cubicBezTo>
                  <a:cubicBezTo>
                    <a:pt x="1902" y="512"/>
                    <a:pt x="1854" y="488"/>
                    <a:pt x="1829" y="488"/>
                  </a:cubicBezTo>
                  <a:cubicBezTo>
                    <a:pt x="1441" y="536"/>
                    <a:pt x="1076" y="730"/>
                    <a:pt x="809" y="1046"/>
                  </a:cubicBezTo>
                  <a:cubicBezTo>
                    <a:pt x="663" y="658"/>
                    <a:pt x="445" y="318"/>
                    <a:pt x="177" y="26"/>
                  </a:cubicBezTo>
                  <a:cubicBezTo>
                    <a:pt x="160" y="8"/>
                    <a:pt x="139" y="1"/>
                    <a:pt x="1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" name="Google Shape;656;p15"/>
            <p:cNvSpPr/>
            <p:nvPr/>
          </p:nvSpPr>
          <p:spPr>
            <a:xfrm>
              <a:off x="4317770" y="4482727"/>
              <a:ext cx="515407" cy="562553"/>
            </a:xfrm>
            <a:custGeom>
              <a:avLst/>
              <a:gdLst/>
              <a:ahLst/>
              <a:cxnLst/>
              <a:rect l="l" t="t" r="r" b="b"/>
              <a:pathLst>
                <a:path w="5928" h="6469" extrusionOk="0">
                  <a:moveTo>
                    <a:pt x="5857" y="0"/>
                  </a:moveTo>
                  <a:cubicBezTo>
                    <a:pt x="5849" y="0"/>
                    <a:pt x="5840" y="2"/>
                    <a:pt x="5831" y="7"/>
                  </a:cubicBezTo>
                  <a:cubicBezTo>
                    <a:pt x="5782" y="7"/>
                    <a:pt x="5758" y="31"/>
                    <a:pt x="5758" y="80"/>
                  </a:cubicBezTo>
                  <a:cubicBezTo>
                    <a:pt x="5758" y="250"/>
                    <a:pt x="5734" y="396"/>
                    <a:pt x="5734" y="566"/>
                  </a:cubicBezTo>
                  <a:cubicBezTo>
                    <a:pt x="5709" y="590"/>
                    <a:pt x="5734" y="638"/>
                    <a:pt x="5782" y="638"/>
                  </a:cubicBezTo>
                  <a:lnTo>
                    <a:pt x="5782" y="614"/>
                  </a:lnTo>
                  <a:cubicBezTo>
                    <a:pt x="5791" y="619"/>
                    <a:pt x="5801" y="621"/>
                    <a:pt x="5810" y="621"/>
                  </a:cubicBezTo>
                  <a:cubicBezTo>
                    <a:pt x="5848" y="621"/>
                    <a:pt x="5879" y="585"/>
                    <a:pt x="5879" y="566"/>
                  </a:cubicBezTo>
                  <a:cubicBezTo>
                    <a:pt x="5904" y="396"/>
                    <a:pt x="5928" y="225"/>
                    <a:pt x="5928" y="80"/>
                  </a:cubicBezTo>
                  <a:cubicBezTo>
                    <a:pt x="5928" y="40"/>
                    <a:pt x="5896" y="0"/>
                    <a:pt x="5857" y="0"/>
                  </a:cubicBezTo>
                  <a:close/>
                  <a:moveTo>
                    <a:pt x="5682" y="972"/>
                  </a:moveTo>
                  <a:cubicBezTo>
                    <a:pt x="5644" y="972"/>
                    <a:pt x="5612" y="1007"/>
                    <a:pt x="5612" y="1027"/>
                  </a:cubicBezTo>
                  <a:cubicBezTo>
                    <a:pt x="5564" y="1197"/>
                    <a:pt x="5515" y="1343"/>
                    <a:pt x="5442" y="1489"/>
                  </a:cubicBezTo>
                  <a:cubicBezTo>
                    <a:pt x="5418" y="1513"/>
                    <a:pt x="5442" y="1562"/>
                    <a:pt x="5491" y="1586"/>
                  </a:cubicBezTo>
                  <a:lnTo>
                    <a:pt x="5515" y="1586"/>
                  </a:lnTo>
                  <a:lnTo>
                    <a:pt x="5515" y="1562"/>
                  </a:lnTo>
                  <a:cubicBezTo>
                    <a:pt x="5523" y="1570"/>
                    <a:pt x="5531" y="1572"/>
                    <a:pt x="5539" y="1572"/>
                  </a:cubicBezTo>
                  <a:cubicBezTo>
                    <a:pt x="5555" y="1572"/>
                    <a:pt x="5572" y="1562"/>
                    <a:pt x="5588" y="1562"/>
                  </a:cubicBezTo>
                  <a:cubicBezTo>
                    <a:pt x="5661" y="1392"/>
                    <a:pt x="5734" y="1246"/>
                    <a:pt x="5782" y="1076"/>
                  </a:cubicBezTo>
                  <a:cubicBezTo>
                    <a:pt x="5782" y="1027"/>
                    <a:pt x="5758" y="1003"/>
                    <a:pt x="5709" y="979"/>
                  </a:cubicBezTo>
                  <a:cubicBezTo>
                    <a:pt x="5700" y="974"/>
                    <a:pt x="5691" y="972"/>
                    <a:pt x="5682" y="972"/>
                  </a:cubicBezTo>
                  <a:close/>
                  <a:moveTo>
                    <a:pt x="4303" y="1753"/>
                  </a:moveTo>
                  <a:cubicBezTo>
                    <a:pt x="4217" y="1753"/>
                    <a:pt x="4164" y="1879"/>
                    <a:pt x="4276" y="1902"/>
                  </a:cubicBezTo>
                  <a:cubicBezTo>
                    <a:pt x="4398" y="1975"/>
                    <a:pt x="4543" y="2047"/>
                    <a:pt x="4640" y="2169"/>
                  </a:cubicBezTo>
                  <a:cubicBezTo>
                    <a:pt x="4640" y="2193"/>
                    <a:pt x="4665" y="2193"/>
                    <a:pt x="4689" y="2193"/>
                  </a:cubicBezTo>
                  <a:cubicBezTo>
                    <a:pt x="4713" y="2193"/>
                    <a:pt x="4738" y="2193"/>
                    <a:pt x="4762" y="2169"/>
                  </a:cubicBezTo>
                  <a:cubicBezTo>
                    <a:pt x="4786" y="2145"/>
                    <a:pt x="4786" y="2096"/>
                    <a:pt x="4762" y="2072"/>
                  </a:cubicBezTo>
                  <a:cubicBezTo>
                    <a:pt x="4640" y="1926"/>
                    <a:pt x="4495" y="1829"/>
                    <a:pt x="4325" y="1756"/>
                  </a:cubicBezTo>
                  <a:cubicBezTo>
                    <a:pt x="4317" y="1754"/>
                    <a:pt x="4310" y="1753"/>
                    <a:pt x="4303" y="1753"/>
                  </a:cubicBezTo>
                  <a:close/>
                  <a:moveTo>
                    <a:pt x="3790" y="1732"/>
                  </a:moveTo>
                  <a:cubicBezTo>
                    <a:pt x="3596" y="1780"/>
                    <a:pt x="3474" y="1926"/>
                    <a:pt x="3474" y="2120"/>
                  </a:cubicBezTo>
                  <a:cubicBezTo>
                    <a:pt x="3450" y="2145"/>
                    <a:pt x="3450" y="2169"/>
                    <a:pt x="3474" y="2193"/>
                  </a:cubicBezTo>
                  <a:cubicBezTo>
                    <a:pt x="3474" y="2242"/>
                    <a:pt x="3499" y="2266"/>
                    <a:pt x="3547" y="2266"/>
                  </a:cubicBezTo>
                  <a:lnTo>
                    <a:pt x="3572" y="2266"/>
                  </a:lnTo>
                  <a:cubicBezTo>
                    <a:pt x="3620" y="2242"/>
                    <a:pt x="3644" y="2193"/>
                    <a:pt x="3620" y="2169"/>
                  </a:cubicBezTo>
                  <a:lnTo>
                    <a:pt x="3620" y="2120"/>
                  </a:lnTo>
                  <a:cubicBezTo>
                    <a:pt x="3644" y="1999"/>
                    <a:pt x="3717" y="1926"/>
                    <a:pt x="3839" y="1902"/>
                  </a:cubicBezTo>
                  <a:cubicBezTo>
                    <a:pt x="3887" y="1877"/>
                    <a:pt x="3912" y="1829"/>
                    <a:pt x="3887" y="1780"/>
                  </a:cubicBezTo>
                  <a:cubicBezTo>
                    <a:pt x="3887" y="1756"/>
                    <a:pt x="3839" y="1732"/>
                    <a:pt x="3790" y="1732"/>
                  </a:cubicBezTo>
                  <a:close/>
                  <a:moveTo>
                    <a:pt x="5248" y="1835"/>
                  </a:moveTo>
                  <a:cubicBezTo>
                    <a:pt x="5230" y="1835"/>
                    <a:pt x="5211" y="1841"/>
                    <a:pt x="5199" y="1853"/>
                  </a:cubicBezTo>
                  <a:cubicBezTo>
                    <a:pt x="5078" y="1975"/>
                    <a:pt x="4981" y="2072"/>
                    <a:pt x="4835" y="2169"/>
                  </a:cubicBezTo>
                  <a:cubicBezTo>
                    <a:pt x="4786" y="2169"/>
                    <a:pt x="4786" y="2217"/>
                    <a:pt x="4811" y="2266"/>
                  </a:cubicBezTo>
                  <a:cubicBezTo>
                    <a:pt x="4811" y="2290"/>
                    <a:pt x="4859" y="2315"/>
                    <a:pt x="4883" y="2315"/>
                  </a:cubicBezTo>
                  <a:lnTo>
                    <a:pt x="4883" y="2290"/>
                  </a:lnTo>
                  <a:cubicBezTo>
                    <a:pt x="4883" y="2290"/>
                    <a:pt x="4908" y="2290"/>
                    <a:pt x="4908" y="2315"/>
                  </a:cubicBezTo>
                  <a:cubicBezTo>
                    <a:pt x="5053" y="2217"/>
                    <a:pt x="5199" y="2096"/>
                    <a:pt x="5296" y="1975"/>
                  </a:cubicBezTo>
                  <a:cubicBezTo>
                    <a:pt x="5345" y="1926"/>
                    <a:pt x="5345" y="1877"/>
                    <a:pt x="5296" y="1853"/>
                  </a:cubicBezTo>
                  <a:cubicBezTo>
                    <a:pt x="5284" y="1841"/>
                    <a:pt x="5266" y="1835"/>
                    <a:pt x="5248" y="1835"/>
                  </a:cubicBezTo>
                  <a:close/>
                  <a:moveTo>
                    <a:pt x="4416" y="2312"/>
                  </a:moveTo>
                  <a:cubicBezTo>
                    <a:pt x="4410" y="2312"/>
                    <a:pt x="4404" y="2313"/>
                    <a:pt x="4398" y="2315"/>
                  </a:cubicBezTo>
                  <a:cubicBezTo>
                    <a:pt x="4276" y="2339"/>
                    <a:pt x="4179" y="2363"/>
                    <a:pt x="4057" y="2363"/>
                  </a:cubicBezTo>
                  <a:lnTo>
                    <a:pt x="3936" y="2363"/>
                  </a:lnTo>
                  <a:cubicBezTo>
                    <a:pt x="3930" y="2362"/>
                    <a:pt x="3925" y="2361"/>
                    <a:pt x="3920" y="2361"/>
                  </a:cubicBezTo>
                  <a:cubicBezTo>
                    <a:pt x="3836" y="2361"/>
                    <a:pt x="3820" y="2533"/>
                    <a:pt x="3912" y="2533"/>
                  </a:cubicBezTo>
                  <a:lnTo>
                    <a:pt x="4057" y="2533"/>
                  </a:lnTo>
                  <a:lnTo>
                    <a:pt x="4057" y="2509"/>
                  </a:lnTo>
                  <a:cubicBezTo>
                    <a:pt x="4179" y="2509"/>
                    <a:pt x="4300" y="2509"/>
                    <a:pt x="4422" y="2485"/>
                  </a:cubicBezTo>
                  <a:cubicBezTo>
                    <a:pt x="4535" y="2462"/>
                    <a:pt x="4500" y="2312"/>
                    <a:pt x="4416" y="2312"/>
                  </a:cubicBezTo>
                  <a:close/>
                  <a:moveTo>
                    <a:pt x="4946" y="2451"/>
                  </a:moveTo>
                  <a:cubicBezTo>
                    <a:pt x="4934" y="2451"/>
                    <a:pt x="4921" y="2454"/>
                    <a:pt x="4908" y="2460"/>
                  </a:cubicBezTo>
                  <a:cubicBezTo>
                    <a:pt x="4859" y="2485"/>
                    <a:pt x="4859" y="2533"/>
                    <a:pt x="4859" y="2582"/>
                  </a:cubicBezTo>
                  <a:cubicBezTo>
                    <a:pt x="4932" y="2728"/>
                    <a:pt x="4956" y="2873"/>
                    <a:pt x="4981" y="3019"/>
                  </a:cubicBezTo>
                  <a:cubicBezTo>
                    <a:pt x="4981" y="3068"/>
                    <a:pt x="5029" y="3092"/>
                    <a:pt x="5078" y="3092"/>
                  </a:cubicBezTo>
                  <a:cubicBezTo>
                    <a:pt x="5126" y="3092"/>
                    <a:pt x="5151" y="3043"/>
                    <a:pt x="5151" y="3019"/>
                  </a:cubicBezTo>
                  <a:cubicBezTo>
                    <a:pt x="5126" y="2825"/>
                    <a:pt x="5078" y="2679"/>
                    <a:pt x="5029" y="2509"/>
                  </a:cubicBezTo>
                  <a:cubicBezTo>
                    <a:pt x="5011" y="2473"/>
                    <a:pt x="4981" y="2451"/>
                    <a:pt x="4946" y="2451"/>
                  </a:cubicBezTo>
                  <a:close/>
                  <a:moveTo>
                    <a:pt x="5078" y="3432"/>
                  </a:moveTo>
                  <a:cubicBezTo>
                    <a:pt x="5029" y="3432"/>
                    <a:pt x="5005" y="3456"/>
                    <a:pt x="4981" y="3505"/>
                  </a:cubicBezTo>
                  <a:cubicBezTo>
                    <a:pt x="4956" y="3651"/>
                    <a:pt x="4932" y="3821"/>
                    <a:pt x="4883" y="3966"/>
                  </a:cubicBezTo>
                  <a:cubicBezTo>
                    <a:pt x="4859" y="3991"/>
                    <a:pt x="4883" y="4039"/>
                    <a:pt x="4908" y="4064"/>
                  </a:cubicBezTo>
                  <a:lnTo>
                    <a:pt x="4956" y="4064"/>
                  </a:lnTo>
                  <a:cubicBezTo>
                    <a:pt x="4981" y="4064"/>
                    <a:pt x="5005" y="4039"/>
                    <a:pt x="5029" y="4015"/>
                  </a:cubicBezTo>
                  <a:cubicBezTo>
                    <a:pt x="5078" y="3869"/>
                    <a:pt x="5126" y="3699"/>
                    <a:pt x="5151" y="3529"/>
                  </a:cubicBezTo>
                  <a:cubicBezTo>
                    <a:pt x="5151" y="3481"/>
                    <a:pt x="5126" y="3432"/>
                    <a:pt x="5078" y="3432"/>
                  </a:cubicBezTo>
                  <a:close/>
                  <a:moveTo>
                    <a:pt x="4703" y="4339"/>
                  </a:moveTo>
                  <a:cubicBezTo>
                    <a:pt x="4677" y="4339"/>
                    <a:pt x="4655" y="4351"/>
                    <a:pt x="4640" y="4379"/>
                  </a:cubicBezTo>
                  <a:cubicBezTo>
                    <a:pt x="4543" y="4501"/>
                    <a:pt x="4422" y="4622"/>
                    <a:pt x="4325" y="4720"/>
                  </a:cubicBezTo>
                  <a:cubicBezTo>
                    <a:pt x="4276" y="4744"/>
                    <a:pt x="4276" y="4792"/>
                    <a:pt x="4325" y="4841"/>
                  </a:cubicBezTo>
                  <a:cubicBezTo>
                    <a:pt x="4325" y="4841"/>
                    <a:pt x="4349" y="4865"/>
                    <a:pt x="4373" y="4865"/>
                  </a:cubicBezTo>
                  <a:lnTo>
                    <a:pt x="4373" y="4841"/>
                  </a:lnTo>
                  <a:lnTo>
                    <a:pt x="4422" y="4841"/>
                  </a:lnTo>
                  <a:cubicBezTo>
                    <a:pt x="4543" y="4720"/>
                    <a:pt x="4665" y="4598"/>
                    <a:pt x="4762" y="4477"/>
                  </a:cubicBezTo>
                  <a:cubicBezTo>
                    <a:pt x="4786" y="4428"/>
                    <a:pt x="4786" y="4379"/>
                    <a:pt x="4762" y="4355"/>
                  </a:cubicBezTo>
                  <a:cubicBezTo>
                    <a:pt x="4742" y="4345"/>
                    <a:pt x="4722" y="4339"/>
                    <a:pt x="4703" y="4339"/>
                  </a:cubicBezTo>
                  <a:close/>
                  <a:moveTo>
                    <a:pt x="3975" y="4971"/>
                  </a:moveTo>
                  <a:cubicBezTo>
                    <a:pt x="3960" y="4971"/>
                    <a:pt x="3946" y="4977"/>
                    <a:pt x="3936" y="4987"/>
                  </a:cubicBezTo>
                  <a:cubicBezTo>
                    <a:pt x="3790" y="5060"/>
                    <a:pt x="3644" y="5108"/>
                    <a:pt x="3474" y="5133"/>
                  </a:cubicBezTo>
                  <a:cubicBezTo>
                    <a:pt x="3450" y="5157"/>
                    <a:pt x="3402" y="5205"/>
                    <a:pt x="3426" y="5254"/>
                  </a:cubicBezTo>
                  <a:cubicBezTo>
                    <a:pt x="3426" y="5278"/>
                    <a:pt x="3474" y="5303"/>
                    <a:pt x="3499" y="5303"/>
                  </a:cubicBezTo>
                  <a:lnTo>
                    <a:pt x="3523" y="5303"/>
                  </a:lnTo>
                  <a:cubicBezTo>
                    <a:pt x="3693" y="5254"/>
                    <a:pt x="3839" y="5205"/>
                    <a:pt x="4009" y="5133"/>
                  </a:cubicBezTo>
                  <a:cubicBezTo>
                    <a:pt x="4033" y="5108"/>
                    <a:pt x="4057" y="5060"/>
                    <a:pt x="4033" y="5011"/>
                  </a:cubicBezTo>
                  <a:cubicBezTo>
                    <a:pt x="4019" y="4983"/>
                    <a:pt x="3996" y="4971"/>
                    <a:pt x="3975" y="4971"/>
                  </a:cubicBezTo>
                  <a:close/>
                  <a:moveTo>
                    <a:pt x="1531" y="5205"/>
                  </a:moveTo>
                  <a:cubicBezTo>
                    <a:pt x="1434" y="5205"/>
                    <a:pt x="1434" y="5375"/>
                    <a:pt x="1531" y="5375"/>
                  </a:cubicBezTo>
                  <a:lnTo>
                    <a:pt x="2041" y="5375"/>
                  </a:lnTo>
                  <a:cubicBezTo>
                    <a:pt x="2065" y="5375"/>
                    <a:pt x="2114" y="5327"/>
                    <a:pt x="2114" y="5303"/>
                  </a:cubicBezTo>
                  <a:cubicBezTo>
                    <a:pt x="2114" y="5254"/>
                    <a:pt x="2090" y="5205"/>
                    <a:pt x="2041" y="5205"/>
                  </a:cubicBezTo>
                  <a:close/>
                  <a:moveTo>
                    <a:pt x="2527" y="5205"/>
                  </a:moveTo>
                  <a:cubicBezTo>
                    <a:pt x="2478" y="5205"/>
                    <a:pt x="2454" y="5254"/>
                    <a:pt x="2454" y="5278"/>
                  </a:cubicBezTo>
                  <a:cubicBezTo>
                    <a:pt x="2430" y="5327"/>
                    <a:pt x="2478" y="5375"/>
                    <a:pt x="2527" y="5375"/>
                  </a:cubicBezTo>
                  <a:lnTo>
                    <a:pt x="3013" y="5375"/>
                  </a:lnTo>
                  <a:cubicBezTo>
                    <a:pt x="3061" y="5375"/>
                    <a:pt x="3110" y="5327"/>
                    <a:pt x="3110" y="5278"/>
                  </a:cubicBezTo>
                  <a:cubicBezTo>
                    <a:pt x="3086" y="5230"/>
                    <a:pt x="3061" y="5205"/>
                    <a:pt x="3013" y="5205"/>
                  </a:cubicBezTo>
                  <a:close/>
                  <a:moveTo>
                    <a:pt x="1044" y="5270"/>
                  </a:moveTo>
                  <a:cubicBezTo>
                    <a:pt x="1037" y="5270"/>
                    <a:pt x="1029" y="5273"/>
                    <a:pt x="1021" y="5278"/>
                  </a:cubicBezTo>
                  <a:cubicBezTo>
                    <a:pt x="851" y="5327"/>
                    <a:pt x="681" y="5400"/>
                    <a:pt x="559" y="5497"/>
                  </a:cubicBezTo>
                  <a:cubicBezTo>
                    <a:pt x="511" y="5545"/>
                    <a:pt x="511" y="5594"/>
                    <a:pt x="559" y="5618"/>
                  </a:cubicBezTo>
                  <a:cubicBezTo>
                    <a:pt x="559" y="5643"/>
                    <a:pt x="584" y="5643"/>
                    <a:pt x="608" y="5667"/>
                  </a:cubicBezTo>
                  <a:cubicBezTo>
                    <a:pt x="632" y="5643"/>
                    <a:pt x="632" y="5643"/>
                    <a:pt x="657" y="5643"/>
                  </a:cubicBezTo>
                  <a:cubicBezTo>
                    <a:pt x="778" y="5545"/>
                    <a:pt x="899" y="5473"/>
                    <a:pt x="1069" y="5424"/>
                  </a:cubicBezTo>
                  <a:cubicBezTo>
                    <a:pt x="1134" y="5424"/>
                    <a:pt x="1103" y="5270"/>
                    <a:pt x="1044" y="5270"/>
                  </a:cubicBezTo>
                  <a:close/>
                  <a:moveTo>
                    <a:pt x="295" y="5864"/>
                  </a:moveTo>
                  <a:cubicBezTo>
                    <a:pt x="265" y="5864"/>
                    <a:pt x="235" y="5877"/>
                    <a:pt x="219" y="5910"/>
                  </a:cubicBezTo>
                  <a:cubicBezTo>
                    <a:pt x="122" y="6056"/>
                    <a:pt x="74" y="6201"/>
                    <a:pt x="25" y="6371"/>
                  </a:cubicBezTo>
                  <a:cubicBezTo>
                    <a:pt x="1" y="6420"/>
                    <a:pt x="25" y="6469"/>
                    <a:pt x="74" y="6469"/>
                  </a:cubicBezTo>
                  <a:lnTo>
                    <a:pt x="98" y="6469"/>
                  </a:lnTo>
                  <a:cubicBezTo>
                    <a:pt x="122" y="6469"/>
                    <a:pt x="146" y="6444"/>
                    <a:pt x="171" y="6420"/>
                  </a:cubicBezTo>
                  <a:cubicBezTo>
                    <a:pt x="219" y="6274"/>
                    <a:pt x="292" y="6129"/>
                    <a:pt x="365" y="5983"/>
                  </a:cubicBezTo>
                  <a:cubicBezTo>
                    <a:pt x="414" y="5918"/>
                    <a:pt x="354" y="5864"/>
                    <a:pt x="295" y="586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607" name="Google Shape;607;p15"/>
          <p:cNvSpPr txBox="1">
            <a:spLocks noGrp="1"/>
          </p:cNvSpPr>
          <p:nvPr>
            <p:ph type="title"/>
          </p:nvPr>
        </p:nvSpPr>
        <p:spPr>
          <a:xfrm>
            <a:off x="1818200" y="3783267"/>
            <a:ext cx="3450000" cy="8372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4200"/>
              <a:buNone/>
              <a:defRPr/>
            </a:lvl1pPr>
            <a:lvl2pPr lvl="1" algn="l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2pPr>
            <a:lvl3pPr lvl="2" algn="l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3pPr>
            <a:lvl4pPr lvl="3" algn="l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4pPr>
            <a:lvl5pPr lvl="4" algn="l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5pPr>
            <a:lvl6pPr lvl="5" algn="l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6pPr>
            <a:lvl7pPr lvl="6" algn="l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7pPr>
            <a:lvl8pPr lvl="7" algn="l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8pPr>
            <a:lvl9pPr lvl="8" algn="l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9pPr>
          </a:lstStyle>
          <a:p>
            <a:endParaRPr/>
          </a:p>
        </p:txBody>
      </p:sp>
      <p:sp>
        <p:nvSpPr>
          <p:cNvPr id="608" name="Google Shape;608;p15"/>
          <p:cNvSpPr txBox="1">
            <a:spLocks noGrp="1"/>
          </p:cNvSpPr>
          <p:nvPr>
            <p:ph type="subTitle" idx="1"/>
          </p:nvPr>
        </p:nvSpPr>
        <p:spPr>
          <a:xfrm>
            <a:off x="1818200" y="4691684"/>
            <a:ext cx="3678800" cy="6740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280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280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280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280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280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280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280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280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9pPr>
          </a:lstStyle>
          <a:p>
            <a:endParaRPr/>
          </a:p>
        </p:txBody>
      </p:sp>
      <p:sp>
        <p:nvSpPr>
          <p:cNvPr id="609" name="Google Shape;609;p15"/>
          <p:cNvSpPr txBox="1">
            <a:spLocks noGrp="1"/>
          </p:cNvSpPr>
          <p:nvPr>
            <p:ph type="title" idx="2"/>
          </p:nvPr>
        </p:nvSpPr>
        <p:spPr>
          <a:xfrm>
            <a:off x="1818200" y="2033351"/>
            <a:ext cx="2838800" cy="18396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12000"/>
              <a:buNone/>
              <a:defRPr sz="13333">
                <a:latin typeface="Comfortaa"/>
                <a:ea typeface="Comfortaa"/>
                <a:cs typeface="Comfortaa"/>
                <a:sym typeface="Comfortaa"/>
              </a:defRPr>
            </a:lvl1pPr>
            <a:lvl2pPr lvl="1" algn="l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l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l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l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l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l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l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l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rPr lang="en-US" smtClean="0"/>
              <a:t>Click to edit Master title style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4138135608"/>
      </p:ext>
    </p:extLst>
  </p:cSld>
  <p:clrMapOvr>
    <a:masterClrMapping/>
  </p:clrMapOvr>
</p:sldLayout>
</file>

<file path=ppt/slideLayouts/slideLayout8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3">
  <p:cSld name="Section header 3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6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oogle Shape;661;p16"/>
          <p:cNvGrpSpPr>
            <a:grpSpLocks/>
          </p:cNvGrpSpPr>
          <p:nvPr/>
        </p:nvGrpSpPr>
        <p:grpSpPr bwMode="auto">
          <a:xfrm>
            <a:off x="-249238" y="3052763"/>
            <a:ext cx="2716213" cy="2147887"/>
            <a:chOff x="855987" y="2204128"/>
            <a:chExt cx="1217483" cy="962421"/>
          </a:xfrm>
        </p:grpSpPr>
        <p:grpSp>
          <p:nvGrpSpPr>
            <p:cNvPr id="6" name="Google Shape;662;p16"/>
            <p:cNvGrpSpPr>
              <a:grpSpLocks/>
            </p:cNvGrpSpPr>
            <p:nvPr/>
          </p:nvGrpSpPr>
          <p:grpSpPr bwMode="auto">
            <a:xfrm>
              <a:off x="855987" y="2204128"/>
              <a:ext cx="1146639" cy="962421"/>
              <a:chOff x="958238" y="2157575"/>
              <a:chExt cx="1115191" cy="936025"/>
            </a:xfrm>
          </p:grpSpPr>
          <p:sp>
            <p:nvSpPr>
              <p:cNvPr id="8" name="Google Shape;663;p16"/>
              <p:cNvSpPr/>
              <p:nvPr/>
            </p:nvSpPr>
            <p:spPr>
              <a:xfrm>
                <a:off x="1253742" y="2157575"/>
                <a:ext cx="492737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" name="Google Shape;664;p16"/>
              <p:cNvSpPr/>
              <p:nvPr/>
            </p:nvSpPr>
            <p:spPr>
              <a:xfrm>
                <a:off x="1441287" y="2324994"/>
                <a:ext cx="492045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" name="Google Shape;665;p16"/>
              <p:cNvSpPr/>
              <p:nvPr/>
            </p:nvSpPr>
            <p:spPr>
              <a:xfrm>
                <a:off x="997685" y="2334680"/>
                <a:ext cx="492737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" name="Google Shape;666;p16"/>
              <p:cNvSpPr/>
              <p:nvPr/>
            </p:nvSpPr>
            <p:spPr>
              <a:xfrm>
                <a:off x="958238" y="2551909"/>
                <a:ext cx="492738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" name="Google Shape;667;p16"/>
              <p:cNvSpPr/>
              <p:nvPr/>
            </p:nvSpPr>
            <p:spPr>
              <a:xfrm>
                <a:off x="1165160" y="2601028"/>
                <a:ext cx="492737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" name="Google Shape;668;p16"/>
              <p:cNvSpPr/>
              <p:nvPr/>
            </p:nvSpPr>
            <p:spPr>
              <a:xfrm>
                <a:off x="1450976" y="2561595"/>
                <a:ext cx="622150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7" name="Google Shape;669;p16"/>
            <p:cNvSpPr/>
            <p:nvPr/>
          </p:nvSpPr>
          <p:spPr>
            <a:xfrm>
              <a:off x="927143" y="2206973"/>
              <a:ext cx="1146327" cy="869949"/>
            </a:xfrm>
            <a:custGeom>
              <a:avLst/>
              <a:gdLst/>
              <a:ahLst/>
              <a:cxnLst/>
              <a:rect l="l" t="t" r="r" b="b"/>
              <a:pathLst>
                <a:path w="6074" h="4608" extrusionOk="0">
                  <a:moveTo>
                    <a:pt x="1749" y="936"/>
                  </a:moveTo>
                  <a:cubicBezTo>
                    <a:pt x="1968" y="985"/>
                    <a:pt x="2187" y="1131"/>
                    <a:pt x="2284" y="1325"/>
                  </a:cubicBezTo>
                  <a:cubicBezTo>
                    <a:pt x="2284" y="1398"/>
                    <a:pt x="2260" y="1446"/>
                    <a:pt x="2211" y="1471"/>
                  </a:cubicBezTo>
                  <a:cubicBezTo>
                    <a:pt x="2162" y="1519"/>
                    <a:pt x="2114" y="1519"/>
                    <a:pt x="2065" y="1544"/>
                  </a:cubicBezTo>
                  <a:cubicBezTo>
                    <a:pt x="1871" y="1544"/>
                    <a:pt x="1725" y="1276"/>
                    <a:pt x="1677" y="1155"/>
                  </a:cubicBezTo>
                  <a:lnTo>
                    <a:pt x="1677" y="1131"/>
                  </a:lnTo>
                  <a:cubicBezTo>
                    <a:pt x="1701" y="1058"/>
                    <a:pt x="1725" y="1009"/>
                    <a:pt x="1749" y="936"/>
                  </a:cubicBezTo>
                  <a:close/>
                  <a:moveTo>
                    <a:pt x="3936" y="1301"/>
                  </a:moveTo>
                  <a:lnTo>
                    <a:pt x="3936" y="1301"/>
                  </a:lnTo>
                  <a:cubicBezTo>
                    <a:pt x="3960" y="1446"/>
                    <a:pt x="3936" y="1616"/>
                    <a:pt x="3839" y="1762"/>
                  </a:cubicBezTo>
                  <a:cubicBezTo>
                    <a:pt x="3790" y="1714"/>
                    <a:pt x="3814" y="1495"/>
                    <a:pt x="3936" y="1301"/>
                  </a:cubicBezTo>
                  <a:close/>
                  <a:moveTo>
                    <a:pt x="750" y="2166"/>
                  </a:moveTo>
                  <a:cubicBezTo>
                    <a:pt x="776" y="2166"/>
                    <a:pt x="802" y="2169"/>
                    <a:pt x="826" y="2175"/>
                  </a:cubicBezTo>
                  <a:cubicBezTo>
                    <a:pt x="1142" y="2199"/>
                    <a:pt x="1264" y="2394"/>
                    <a:pt x="1264" y="2564"/>
                  </a:cubicBezTo>
                  <a:cubicBezTo>
                    <a:pt x="1264" y="2661"/>
                    <a:pt x="1166" y="2758"/>
                    <a:pt x="1045" y="2782"/>
                  </a:cubicBezTo>
                  <a:cubicBezTo>
                    <a:pt x="996" y="2758"/>
                    <a:pt x="924" y="2758"/>
                    <a:pt x="875" y="2734"/>
                  </a:cubicBezTo>
                  <a:cubicBezTo>
                    <a:pt x="705" y="2612"/>
                    <a:pt x="583" y="2442"/>
                    <a:pt x="535" y="2248"/>
                  </a:cubicBezTo>
                  <a:cubicBezTo>
                    <a:pt x="590" y="2193"/>
                    <a:pt x="672" y="2166"/>
                    <a:pt x="750" y="2166"/>
                  </a:cubicBezTo>
                  <a:close/>
                  <a:moveTo>
                    <a:pt x="5199" y="2588"/>
                  </a:moveTo>
                  <a:cubicBezTo>
                    <a:pt x="5078" y="2855"/>
                    <a:pt x="4883" y="3025"/>
                    <a:pt x="4762" y="3025"/>
                  </a:cubicBezTo>
                  <a:cubicBezTo>
                    <a:pt x="4713" y="3025"/>
                    <a:pt x="4665" y="3001"/>
                    <a:pt x="4640" y="2977"/>
                  </a:cubicBezTo>
                  <a:cubicBezTo>
                    <a:pt x="4567" y="2855"/>
                    <a:pt x="4592" y="2807"/>
                    <a:pt x="4592" y="2782"/>
                  </a:cubicBezTo>
                  <a:cubicBezTo>
                    <a:pt x="4640" y="2685"/>
                    <a:pt x="4883" y="2588"/>
                    <a:pt x="5150" y="2588"/>
                  </a:cubicBezTo>
                  <a:close/>
                  <a:moveTo>
                    <a:pt x="3596" y="3293"/>
                  </a:moveTo>
                  <a:cubicBezTo>
                    <a:pt x="3596" y="3293"/>
                    <a:pt x="3620" y="3317"/>
                    <a:pt x="3620" y="3317"/>
                  </a:cubicBezTo>
                  <a:cubicBezTo>
                    <a:pt x="3669" y="3390"/>
                    <a:pt x="3644" y="3608"/>
                    <a:pt x="3426" y="3851"/>
                  </a:cubicBezTo>
                  <a:cubicBezTo>
                    <a:pt x="3353" y="3754"/>
                    <a:pt x="3328" y="3633"/>
                    <a:pt x="3377" y="3511"/>
                  </a:cubicBezTo>
                  <a:cubicBezTo>
                    <a:pt x="3401" y="3414"/>
                    <a:pt x="3474" y="3341"/>
                    <a:pt x="3596" y="3317"/>
                  </a:cubicBezTo>
                  <a:lnTo>
                    <a:pt x="3596" y="3293"/>
                  </a:lnTo>
                  <a:close/>
                  <a:moveTo>
                    <a:pt x="1822" y="3366"/>
                  </a:moveTo>
                  <a:cubicBezTo>
                    <a:pt x="1847" y="3366"/>
                    <a:pt x="1944" y="3366"/>
                    <a:pt x="1968" y="3487"/>
                  </a:cubicBezTo>
                  <a:cubicBezTo>
                    <a:pt x="1944" y="3754"/>
                    <a:pt x="1798" y="3997"/>
                    <a:pt x="1555" y="4094"/>
                  </a:cubicBezTo>
                  <a:cubicBezTo>
                    <a:pt x="1482" y="3924"/>
                    <a:pt x="1507" y="3706"/>
                    <a:pt x="1604" y="3511"/>
                  </a:cubicBezTo>
                  <a:cubicBezTo>
                    <a:pt x="1652" y="3438"/>
                    <a:pt x="1725" y="3366"/>
                    <a:pt x="1822" y="3366"/>
                  </a:cubicBezTo>
                  <a:close/>
                  <a:moveTo>
                    <a:pt x="2745" y="159"/>
                  </a:moveTo>
                  <a:cubicBezTo>
                    <a:pt x="2867" y="159"/>
                    <a:pt x="3013" y="183"/>
                    <a:pt x="3158" y="256"/>
                  </a:cubicBezTo>
                  <a:cubicBezTo>
                    <a:pt x="3523" y="378"/>
                    <a:pt x="3814" y="693"/>
                    <a:pt x="3911" y="1058"/>
                  </a:cubicBezTo>
                  <a:cubicBezTo>
                    <a:pt x="3693" y="1325"/>
                    <a:pt x="3596" y="1714"/>
                    <a:pt x="3766" y="1859"/>
                  </a:cubicBezTo>
                  <a:cubicBezTo>
                    <a:pt x="3790" y="1908"/>
                    <a:pt x="3839" y="1932"/>
                    <a:pt x="3863" y="1932"/>
                  </a:cubicBezTo>
                  <a:cubicBezTo>
                    <a:pt x="3936" y="1932"/>
                    <a:pt x="3984" y="1884"/>
                    <a:pt x="4009" y="1835"/>
                  </a:cubicBezTo>
                  <a:cubicBezTo>
                    <a:pt x="4130" y="1616"/>
                    <a:pt x="4154" y="1349"/>
                    <a:pt x="4082" y="1106"/>
                  </a:cubicBezTo>
                  <a:cubicBezTo>
                    <a:pt x="4203" y="961"/>
                    <a:pt x="4397" y="863"/>
                    <a:pt x="4592" y="863"/>
                  </a:cubicBezTo>
                  <a:cubicBezTo>
                    <a:pt x="4762" y="863"/>
                    <a:pt x="4932" y="936"/>
                    <a:pt x="5053" y="1033"/>
                  </a:cubicBezTo>
                  <a:cubicBezTo>
                    <a:pt x="5466" y="1325"/>
                    <a:pt x="5466" y="1932"/>
                    <a:pt x="5272" y="2418"/>
                  </a:cubicBezTo>
                  <a:lnTo>
                    <a:pt x="5150" y="2418"/>
                  </a:lnTo>
                  <a:cubicBezTo>
                    <a:pt x="4907" y="2418"/>
                    <a:pt x="4567" y="2491"/>
                    <a:pt x="4470" y="2710"/>
                  </a:cubicBezTo>
                  <a:cubicBezTo>
                    <a:pt x="4397" y="2928"/>
                    <a:pt x="4543" y="3171"/>
                    <a:pt x="4762" y="3195"/>
                  </a:cubicBezTo>
                  <a:cubicBezTo>
                    <a:pt x="5029" y="3195"/>
                    <a:pt x="5248" y="2904"/>
                    <a:pt x="5369" y="2612"/>
                  </a:cubicBezTo>
                  <a:cubicBezTo>
                    <a:pt x="5612" y="2637"/>
                    <a:pt x="5806" y="2807"/>
                    <a:pt x="5879" y="3025"/>
                  </a:cubicBezTo>
                  <a:cubicBezTo>
                    <a:pt x="5903" y="3220"/>
                    <a:pt x="5831" y="3414"/>
                    <a:pt x="5685" y="3560"/>
                  </a:cubicBezTo>
                  <a:cubicBezTo>
                    <a:pt x="5320" y="3949"/>
                    <a:pt x="4810" y="4191"/>
                    <a:pt x="4252" y="4191"/>
                  </a:cubicBezTo>
                  <a:cubicBezTo>
                    <a:pt x="4082" y="4191"/>
                    <a:pt x="3887" y="4167"/>
                    <a:pt x="3741" y="4070"/>
                  </a:cubicBezTo>
                  <a:cubicBezTo>
                    <a:pt x="3669" y="4046"/>
                    <a:pt x="3620" y="4021"/>
                    <a:pt x="3571" y="3973"/>
                  </a:cubicBezTo>
                  <a:cubicBezTo>
                    <a:pt x="3814" y="3681"/>
                    <a:pt x="3887" y="3366"/>
                    <a:pt x="3766" y="3220"/>
                  </a:cubicBezTo>
                  <a:cubicBezTo>
                    <a:pt x="3717" y="3171"/>
                    <a:pt x="3669" y="3147"/>
                    <a:pt x="3596" y="3147"/>
                  </a:cubicBezTo>
                  <a:cubicBezTo>
                    <a:pt x="3426" y="3171"/>
                    <a:pt x="3280" y="3268"/>
                    <a:pt x="3231" y="3438"/>
                  </a:cubicBezTo>
                  <a:cubicBezTo>
                    <a:pt x="3158" y="3633"/>
                    <a:pt x="3207" y="3851"/>
                    <a:pt x="3328" y="3973"/>
                  </a:cubicBezTo>
                  <a:cubicBezTo>
                    <a:pt x="3037" y="4264"/>
                    <a:pt x="2648" y="4434"/>
                    <a:pt x="2260" y="4434"/>
                  </a:cubicBezTo>
                  <a:cubicBezTo>
                    <a:pt x="2215" y="4444"/>
                    <a:pt x="2169" y="4449"/>
                    <a:pt x="2124" y="4449"/>
                  </a:cubicBezTo>
                  <a:cubicBezTo>
                    <a:pt x="1946" y="4449"/>
                    <a:pt x="1768" y="4375"/>
                    <a:pt x="1652" y="4240"/>
                  </a:cubicBezTo>
                  <a:cubicBezTo>
                    <a:pt x="1944" y="4094"/>
                    <a:pt x="2138" y="3778"/>
                    <a:pt x="2138" y="3463"/>
                  </a:cubicBezTo>
                  <a:cubicBezTo>
                    <a:pt x="2116" y="3307"/>
                    <a:pt x="2013" y="3192"/>
                    <a:pt x="1865" y="3192"/>
                  </a:cubicBezTo>
                  <a:cubicBezTo>
                    <a:pt x="1851" y="3192"/>
                    <a:pt x="1837" y="3193"/>
                    <a:pt x="1822" y="3195"/>
                  </a:cubicBezTo>
                  <a:cubicBezTo>
                    <a:pt x="1677" y="3195"/>
                    <a:pt x="1531" y="3293"/>
                    <a:pt x="1458" y="3438"/>
                  </a:cubicBezTo>
                  <a:cubicBezTo>
                    <a:pt x="1337" y="3657"/>
                    <a:pt x="1312" y="3924"/>
                    <a:pt x="1409" y="4143"/>
                  </a:cubicBezTo>
                  <a:cubicBezTo>
                    <a:pt x="1361" y="4149"/>
                    <a:pt x="1314" y="4152"/>
                    <a:pt x="1268" y="4152"/>
                  </a:cubicBezTo>
                  <a:cubicBezTo>
                    <a:pt x="1130" y="4152"/>
                    <a:pt x="1002" y="4125"/>
                    <a:pt x="875" y="4070"/>
                  </a:cubicBezTo>
                  <a:cubicBezTo>
                    <a:pt x="535" y="3924"/>
                    <a:pt x="316" y="3633"/>
                    <a:pt x="268" y="3268"/>
                  </a:cubicBezTo>
                  <a:cubicBezTo>
                    <a:pt x="195" y="2977"/>
                    <a:pt x="243" y="2637"/>
                    <a:pt x="413" y="2370"/>
                  </a:cubicBezTo>
                  <a:cubicBezTo>
                    <a:pt x="486" y="2564"/>
                    <a:pt x="632" y="2734"/>
                    <a:pt x="802" y="2855"/>
                  </a:cubicBezTo>
                  <a:cubicBezTo>
                    <a:pt x="899" y="2880"/>
                    <a:pt x="972" y="2904"/>
                    <a:pt x="1069" y="2904"/>
                  </a:cubicBezTo>
                  <a:cubicBezTo>
                    <a:pt x="1264" y="2904"/>
                    <a:pt x="1434" y="2758"/>
                    <a:pt x="1434" y="2540"/>
                  </a:cubicBezTo>
                  <a:cubicBezTo>
                    <a:pt x="1434" y="2224"/>
                    <a:pt x="1166" y="1981"/>
                    <a:pt x="851" y="1981"/>
                  </a:cubicBezTo>
                  <a:cubicBezTo>
                    <a:pt x="828" y="1976"/>
                    <a:pt x="806" y="1974"/>
                    <a:pt x="784" y="1974"/>
                  </a:cubicBezTo>
                  <a:cubicBezTo>
                    <a:pt x="685" y="1974"/>
                    <a:pt x="590" y="2014"/>
                    <a:pt x="511" y="2054"/>
                  </a:cubicBezTo>
                  <a:cubicBezTo>
                    <a:pt x="438" y="1568"/>
                    <a:pt x="608" y="1058"/>
                    <a:pt x="1069" y="936"/>
                  </a:cubicBezTo>
                  <a:cubicBezTo>
                    <a:pt x="1194" y="901"/>
                    <a:pt x="1331" y="878"/>
                    <a:pt x="1463" y="878"/>
                  </a:cubicBezTo>
                  <a:cubicBezTo>
                    <a:pt x="1511" y="878"/>
                    <a:pt x="1558" y="881"/>
                    <a:pt x="1604" y="888"/>
                  </a:cubicBezTo>
                  <a:cubicBezTo>
                    <a:pt x="1555" y="1009"/>
                    <a:pt x="1507" y="1106"/>
                    <a:pt x="1507" y="1106"/>
                  </a:cubicBezTo>
                  <a:cubicBezTo>
                    <a:pt x="1507" y="1131"/>
                    <a:pt x="1507" y="1131"/>
                    <a:pt x="1507" y="1155"/>
                  </a:cubicBezTo>
                  <a:cubicBezTo>
                    <a:pt x="1531" y="1179"/>
                    <a:pt x="1725" y="1665"/>
                    <a:pt x="2065" y="1665"/>
                  </a:cubicBezTo>
                  <a:cubicBezTo>
                    <a:pt x="2162" y="1665"/>
                    <a:pt x="2235" y="1641"/>
                    <a:pt x="2308" y="1592"/>
                  </a:cubicBezTo>
                  <a:cubicBezTo>
                    <a:pt x="2405" y="1544"/>
                    <a:pt x="2478" y="1422"/>
                    <a:pt x="2454" y="1301"/>
                  </a:cubicBezTo>
                  <a:cubicBezTo>
                    <a:pt x="2357" y="1033"/>
                    <a:pt x="2114" y="839"/>
                    <a:pt x="1847" y="791"/>
                  </a:cubicBezTo>
                  <a:cubicBezTo>
                    <a:pt x="1992" y="426"/>
                    <a:pt x="2332" y="183"/>
                    <a:pt x="2745" y="159"/>
                  </a:cubicBezTo>
                  <a:close/>
                  <a:moveTo>
                    <a:pt x="2728" y="1"/>
                  </a:moveTo>
                  <a:cubicBezTo>
                    <a:pt x="2260" y="1"/>
                    <a:pt x="1815" y="296"/>
                    <a:pt x="1652" y="766"/>
                  </a:cubicBezTo>
                  <a:cubicBezTo>
                    <a:pt x="1569" y="748"/>
                    <a:pt x="1485" y="740"/>
                    <a:pt x="1403" y="740"/>
                  </a:cubicBezTo>
                  <a:cubicBezTo>
                    <a:pt x="1270" y="740"/>
                    <a:pt x="1141" y="760"/>
                    <a:pt x="1021" y="791"/>
                  </a:cubicBezTo>
                  <a:cubicBezTo>
                    <a:pt x="438" y="936"/>
                    <a:pt x="219" y="1616"/>
                    <a:pt x="341" y="2199"/>
                  </a:cubicBezTo>
                  <a:cubicBezTo>
                    <a:pt x="98" y="2515"/>
                    <a:pt x="0" y="2928"/>
                    <a:pt x="73" y="3317"/>
                  </a:cubicBezTo>
                  <a:cubicBezTo>
                    <a:pt x="146" y="3730"/>
                    <a:pt x="413" y="4070"/>
                    <a:pt x="802" y="4240"/>
                  </a:cubicBezTo>
                  <a:cubicBezTo>
                    <a:pt x="960" y="4293"/>
                    <a:pt x="1130" y="4332"/>
                    <a:pt x="1294" y="4332"/>
                  </a:cubicBezTo>
                  <a:cubicBezTo>
                    <a:pt x="1358" y="4332"/>
                    <a:pt x="1421" y="4326"/>
                    <a:pt x="1482" y="4313"/>
                  </a:cubicBezTo>
                  <a:cubicBezTo>
                    <a:pt x="1638" y="4491"/>
                    <a:pt x="1875" y="4607"/>
                    <a:pt x="2119" y="4607"/>
                  </a:cubicBezTo>
                  <a:cubicBezTo>
                    <a:pt x="2141" y="4607"/>
                    <a:pt x="2164" y="4606"/>
                    <a:pt x="2187" y="4604"/>
                  </a:cubicBezTo>
                  <a:lnTo>
                    <a:pt x="2260" y="4604"/>
                  </a:lnTo>
                  <a:cubicBezTo>
                    <a:pt x="2721" y="4580"/>
                    <a:pt x="3134" y="4410"/>
                    <a:pt x="3450" y="4094"/>
                  </a:cubicBezTo>
                  <a:cubicBezTo>
                    <a:pt x="3523" y="4143"/>
                    <a:pt x="3596" y="4191"/>
                    <a:pt x="3669" y="4240"/>
                  </a:cubicBezTo>
                  <a:cubicBezTo>
                    <a:pt x="3839" y="4313"/>
                    <a:pt x="4057" y="4361"/>
                    <a:pt x="4276" y="4361"/>
                  </a:cubicBezTo>
                  <a:cubicBezTo>
                    <a:pt x="4859" y="4361"/>
                    <a:pt x="5418" y="4094"/>
                    <a:pt x="5831" y="3681"/>
                  </a:cubicBezTo>
                  <a:cubicBezTo>
                    <a:pt x="6001" y="3487"/>
                    <a:pt x="6073" y="3244"/>
                    <a:pt x="6049" y="3001"/>
                  </a:cubicBezTo>
                  <a:cubicBezTo>
                    <a:pt x="5976" y="2710"/>
                    <a:pt x="5733" y="2491"/>
                    <a:pt x="5442" y="2467"/>
                  </a:cubicBezTo>
                  <a:cubicBezTo>
                    <a:pt x="5636" y="1908"/>
                    <a:pt x="5612" y="1252"/>
                    <a:pt x="5126" y="912"/>
                  </a:cubicBezTo>
                  <a:cubicBezTo>
                    <a:pt x="4972" y="781"/>
                    <a:pt x="4776" y="715"/>
                    <a:pt x="4580" y="715"/>
                  </a:cubicBezTo>
                  <a:cubicBezTo>
                    <a:pt x="4376" y="715"/>
                    <a:pt x="4170" y="787"/>
                    <a:pt x="4009" y="936"/>
                  </a:cubicBezTo>
                  <a:cubicBezTo>
                    <a:pt x="3887" y="548"/>
                    <a:pt x="3571" y="256"/>
                    <a:pt x="3207" y="110"/>
                  </a:cubicBezTo>
                  <a:cubicBezTo>
                    <a:pt x="3052" y="36"/>
                    <a:pt x="2889" y="1"/>
                    <a:pt x="2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4" name="Google Shape;670;p16"/>
          <p:cNvGrpSpPr>
            <a:grpSpLocks/>
          </p:cNvGrpSpPr>
          <p:nvPr/>
        </p:nvGrpSpPr>
        <p:grpSpPr bwMode="auto">
          <a:xfrm>
            <a:off x="7361238" y="207963"/>
            <a:ext cx="2201862" cy="960437"/>
            <a:chOff x="3965010" y="571479"/>
            <a:chExt cx="1651683" cy="719972"/>
          </a:xfrm>
        </p:grpSpPr>
        <p:grpSp>
          <p:nvGrpSpPr>
            <p:cNvPr id="15" name="Google Shape;671;p16"/>
            <p:cNvGrpSpPr>
              <a:grpSpLocks/>
            </p:cNvGrpSpPr>
            <p:nvPr/>
          </p:nvGrpSpPr>
          <p:grpSpPr bwMode="auto">
            <a:xfrm>
              <a:off x="3965010" y="571479"/>
              <a:ext cx="1446820" cy="719972"/>
              <a:chOff x="3953250" y="571500"/>
              <a:chExt cx="1383325" cy="766825"/>
            </a:xfrm>
          </p:grpSpPr>
          <p:grpSp>
            <p:nvGrpSpPr>
              <p:cNvPr id="17" name="Google Shape;672;p16"/>
              <p:cNvGrpSpPr>
                <a:grpSpLocks/>
              </p:cNvGrpSpPr>
              <p:nvPr/>
            </p:nvGrpSpPr>
            <p:grpSpPr bwMode="auto">
              <a:xfrm>
                <a:off x="3953250" y="571500"/>
                <a:ext cx="1383166" cy="669650"/>
                <a:chOff x="897088" y="2374675"/>
                <a:chExt cx="1383166" cy="669650"/>
              </a:xfrm>
            </p:grpSpPr>
            <p:sp>
              <p:nvSpPr>
                <p:cNvPr id="19" name="Google Shape;673;p16"/>
                <p:cNvSpPr/>
                <p:nvPr/>
              </p:nvSpPr>
              <p:spPr>
                <a:xfrm>
                  <a:off x="1136188" y="2416501"/>
                  <a:ext cx="621660" cy="622333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0" name="Google Shape;674;p16"/>
                <p:cNvSpPr/>
                <p:nvPr/>
              </p:nvSpPr>
              <p:spPr>
                <a:xfrm>
                  <a:off x="1478897" y="2374675"/>
                  <a:ext cx="493002" cy="491782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" name="Google Shape;675;p16"/>
                <p:cNvSpPr/>
                <p:nvPr/>
              </p:nvSpPr>
              <p:spPr>
                <a:xfrm>
                  <a:off x="897088" y="2689010"/>
                  <a:ext cx="493001" cy="35489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" name="Google Shape;676;p16"/>
                <p:cNvSpPr/>
                <p:nvPr/>
              </p:nvSpPr>
              <p:spPr>
                <a:xfrm>
                  <a:off x="1657653" y="2552122"/>
                  <a:ext cx="622798" cy="491782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18" name="Google Shape;677;p16"/>
              <p:cNvSpPr/>
              <p:nvPr/>
            </p:nvSpPr>
            <p:spPr>
              <a:xfrm>
                <a:off x="3972605" y="907382"/>
                <a:ext cx="1364008" cy="430943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6" name="Google Shape;678;p16"/>
            <p:cNvSpPr/>
            <p:nvPr/>
          </p:nvSpPr>
          <p:spPr>
            <a:xfrm>
              <a:off x="4006689" y="571479"/>
              <a:ext cx="1610004" cy="660470"/>
            </a:xfrm>
            <a:custGeom>
              <a:avLst/>
              <a:gdLst/>
              <a:ahLst/>
              <a:cxnLst/>
              <a:rect l="l" t="t" r="r" b="b"/>
              <a:pathLst>
                <a:path w="3864" h="1872" extrusionOk="0">
                  <a:moveTo>
                    <a:pt x="1847" y="365"/>
                  </a:moveTo>
                  <a:cubicBezTo>
                    <a:pt x="1920" y="487"/>
                    <a:pt x="1920" y="633"/>
                    <a:pt x="1871" y="754"/>
                  </a:cubicBezTo>
                  <a:lnTo>
                    <a:pt x="1847" y="754"/>
                  </a:lnTo>
                  <a:cubicBezTo>
                    <a:pt x="1847" y="754"/>
                    <a:pt x="1823" y="754"/>
                    <a:pt x="1798" y="705"/>
                  </a:cubicBezTo>
                  <a:cubicBezTo>
                    <a:pt x="1774" y="608"/>
                    <a:pt x="1774" y="487"/>
                    <a:pt x="1847" y="390"/>
                  </a:cubicBezTo>
                  <a:lnTo>
                    <a:pt x="1847" y="365"/>
                  </a:lnTo>
                  <a:close/>
                  <a:moveTo>
                    <a:pt x="2891" y="584"/>
                  </a:moveTo>
                  <a:lnTo>
                    <a:pt x="2891" y="608"/>
                  </a:lnTo>
                  <a:cubicBezTo>
                    <a:pt x="2940" y="754"/>
                    <a:pt x="2940" y="900"/>
                    <a:pt x="2867" y="948"/>
                  </a:cubicBezTo>
                  <a:cubicBezTo>
                    <a:pt x="2831" y="960"/>
                    <a:pt x="2806" y="967"/>
                    <a:pt x="2791" y="967"/>
                  </a:cubicBezTo>
                  <a:cubicBezTo>
                    <a:pt x="2776" y="967"/>
                    <a:pt x="2770" y="960"/>
                    <a:pt x="2770" y="948"/>
                  </a:cubicBezTo>
                  <a:cubicBezTo>
                    <a:pt x="2770" y="803"/>
                    <a:pt x="2794" y="681"/>
                    <a:pt x="2891" y="584"/>
                  </a:cubicBezTo>
                  <a:close/>
                  <a:moveTo>
                    <a:pt x="754" y="1021"/>
                  </a:moveTo>
                  <a:cubicBezTo>
                    <a:pt x="851" y="1021"/>
                    <a:pt x="924" y="1070"/>
                    <a:pt x="972" y="1143"/>
                  </a:cubicBezTo>
                  <a:cubicBezTo>
                    <a:pt x="997" y="1216"/>
                    <a:pt x="972" y="1288"/>
                    <a:pt x="899" y="1337"/>
                  </a:cubicBezTo>
                  <a:cubicBezTo>
                    <a:pt x="887" y="1349"/>
                    <a:pt x="875" y="1355"/>
                    <a:pt x="863" y="1355"/>
                  </a:cubicBezTo>
                  <a:cubicBezTo>
                    <a:pt x="851" y="1355"/>
                    <a:pt x="839" y="1349"/>
                    <a:pt x="827" y="1337"/>
                  </a:cubicBezTo>
                  <a:cubicBezTo>
                    <a:pt x="754" y="1240"/>
                    <a:pt x="754" y="1143"/>
                    <a:pt x="754" y="1045"/>
                  </a:cubicBezTo>
                  <a:lnTo>
                    <a:pt x="754" y="1021"/>
                  </a:lnTo>
                  <a:close/>
                  <a:moveTo>
                    <a:pt x="2357" y="74"/>
                  </a:moveTo>
                  <a:cubicBezTo>
                    <a:pt x="2600" y="122"/>
                    <a:pt x="2794" y="268"/>
                    <a:pt x="2867" y="487"/>
                  </a:cubicBezTo>
                  <a:cubicBezTo>
                    <a:pt x="2746" y="608"/>
                    <a:pt x="2673" y="778"/>
                    <a:pt x="2697" y="973"/>
                  </a:cubicBezTo>
                  <a:cubicBezTo>
                    <a:pt x="2725" y="1015"/>
                    <a:pt x="2745" y="1041"/>
                    <a:pt x="2786" y="1041"/>
                  </a:cubicBezTo>
                  <a:cubicBezTo>
                    <a:pt x="2815" y="1041"/>
                    <a:pt x="2855" y="1027"/>
                    <a:pt x="2916" y="997"/>
                  </a:cubicBezTo>
                  <a:cubicBezTo>
                    <a:pt x="3061" y="924"/>
                    <a:pt x="3037" y="681"/>
                    <a:pt x="2964" y="487"/>
                  </a:cubicBezTo>
                  <a:cubicBezTo>
                    <a:pt x="2989" y="462"/>
                    <a:pt x="3013" y="462"/>
                    <a:pt x="3061" y="462"/>
                  </a:cubicBezTo>
                  <a:cubicBezTo>
                    <a:pt x="3329" y="535"/>
                    <a:pt x="3572" y="730"/>
                    <a:pt x="3693" y="997"/>
                  </a:cubicBezTo>
                  <a:cubicBezTo>
                    <a:pt x="3766" y="1143"/>
                    <a:pt x="3766" y="1337"/>
                    <a:pt x="3644" y="1483"/>
                  </a:cubicBezTo>
                  <a:cubicBezTo>
                    <a:pt x="3474" y="1677"/>
                    <a:pt x="2819" y="1799"/>
                    <a:pt x="1774" y="1799"/>
                  </a:cubicBezTo>
                  <a:cubicBezTo>
                    <a:pt x="1118" y="1799"/>
                    <a:pt x="535" y="1750"/>
                    <a:pt x="535" y="1750"/>
                  </a:cubicBezTo>
                  <a:cubicBezTo>
                    <a:pt x="316" y="1726"/>
                    <a:pt x="195" y="1653"/>
                    <a:pt x="146" y="1507"/>
                  </a:cubicBezTo>
                  <a:cubicBezTo>
                    <a:pt x="98" y="1386"/>
                    <a:pt x="219" y="1216"/>
                    <a:pt x="438" y="1118"/>
                  </a:cubicBezTo>
                  <a:cubicBezTo>
                    <a:pt x="511" y="1070"/>
                    <a:pt x="584" y="1045"/>
                    <a:pt x="681" y="1045"/>
                  </a:cubicBezTo>
                  <a:cubicBezTo>
                    <a:pt x="657" y="1167"/>
                    <a:pt x="705" y="1288"/>
                    <a:pt x="778" y="1410"/>
                  </a:cubicBezTo>
                  <a:cubicBezTo>
                    <a:pt x="808" y="1440"/>
                    <a:pt x="857" y="1461"/>
                    <a:pt x="901" y="1461"/>
                  </a:cubicBezTo>
                  <a:cubicBezTo>
                    <a:pt x="928" y="1461"/>
                    <a:pt x="954" y="1453"/>
                    <a:pt x="972" y="1434"/>
                  </a:cubicBezTo>
                  <a:cubicBezTo>
                    <a:pt x="1070" y="1361"/>
                    <a:pt x="1118" y="1240"/>
                    <a:pt x="1094" y="1118"/>
                  </a:cubicBezTo>
                  <a:cubicBezTo>
                    <a:pt x="1045" y="1021"/>
                    <a:pt x="924" y="924"/>
                    <a:pt x="802" y="924"/>
                  </a:cubicBezTo>
                  <a:cubicBezTo>
                    <a:pt x="851" y="681"/>
                    <a:pt x="1021" y="462"/>
                    <a:pt x="1264" y="365"/>
                  </a:cubicBezTo>
                  <a:cubicBezTo>
                    <a:pt x="1395" y="278"/>
                    <a:pt x="1517" y="234"/>
                    <a:pt x="1621" y="234"/>
                  </a:cubicBezTo>
                  <a:cubicBezTo>
                    <a:pt x="1689" y="234"/>
                    <a:pt x="1750" y="254"/>
                    <a:pt x="1798" y="292"/>
                  </a:cubicBezTo>
                  <a:cubicBezTo>
                    <a:pt x="1701" y="414"/>
                    <a:pt x="1677" y="584"/>
                    <a:pt x="1750" y="730"/>
                  </a:cubicBezTo>
                  <a:cubicBezTo>
                    <a:pt x="1750" y="778"/>
                    <a:pt x="1798" y="827"/>
                    <a:pt x="1871" y="827"/>
                  </a:cubicBezTo>
                  <a:cubicBezTo>
                    <a:pt x="1895" y="827"/>
                    <a:pt x="1920" y="803"/>
                    <a:pt x="1944" y="778"/>
                  </a:cubicBezTo>
                  <a:cubicBezTo>
                    <a:pt x="2041" y="633"/>
                    <a:pt x="2017" y="438"/>
                    <a:pt x="1920" y="292"/>
                  </a:cubicBezTo>
                  <a:cubicBezTo>
                    <a:pt x="1993" y="220"/>
                    <a:pt x="2090" y="147"/>
                    <a:pt x="2187" y="122"/>
                  </a:cubicBezTo>
                  <a:cubicBezTo>
                    <a:pt x="2236" y="98"/>
                    <a:pt x="2308" y="98"/>
                    <a:pt x="2357" y="74"/>
                  </a:cubicBezTo>
                  <a:close/>
                  <a:moveTo>
                    <a:pt x="2333" y="1"/>
                  </a:moveTo>
                  <a:cubicBezTo>
                    <a:pt x="2260" y="1"/>
                    <a:pt x="2211" y="25"/>
                    <a:pt x="2138" y="50"/>
                  </a:cubicBezTo>
                  <a:cubicBezTo>
                    <a:pt x="2017" y="74"/>
                    <a:pt x="1920" y="147"/>
                    <a:pt x="1823" y="244"/>
                  </a:cubicBezTo>
                  <a:cubicBezTo>
                    <a:pt x="1756" y="188"/>
                    <a:pt x="1674" y="158"/>
                    <a:pt x="1579" y="158"/>
                  </a:cubicBezTo>
                  <a:cubicBezTo>
                    <a:pt x="1466" y="158"/>
                    <a:pt x="1336" y="200"/>
                    <a:pt x="1191" y="292"/>
                  </a:cubicBezTo>
                  <a:cubicBezTo>
                    <a:pt x="924" y="414"/>
                    <a:pt x="754" y="657"/>
                    <a:pt x="681" y="948"/>
                  </a:cubicBezTo>
                  <a:cubicBezTo>
                    <a:pt x="584" y="948"/>
                    <a:pt x="487" y="973"/>
                    <a:pt x="414" y="1021"/>
                  </a:cubicBezTo>
                  <a:cubicBezTo>
                    <a:pt x="146" y="1167"/>
                    <a:pt x="1" y="1361"/>
                    <a:pt x="49" y="1531"/>
                  </a:cubicBezTo>
                  <a:cubicBezTo>
                    <a:pt x="74" y="1701"/>
                    <a:pt x="268" y="1823"/>
                    <a:pt x="511" y="1847"/>
                  </a:cubicBezTo>
                  <a:cubicBezTo>
                    <a:pt x="511" y="1847"/>
                    <a:pt x="1118" y="1871"/>
                    <a:pt x="1774" y="1871"/>
                  </a:cubicBezTo>
                  <a:cubicBezTo>
                    <a:pt x="2867" y="1871"/>
                    <a:pt x="3523" y="1774"/>
                    <a:pt x="3717" y="1556"/>
                  </a:cubicBezTo>
                  <a:cubicBezTo>
                    <a:pt x="3839" y="1386"/>
                    <a:pt x="3863" y="1167"/>
                    <a:pt x="3766" y="973"/>
                  </a:cubicBezTo>
                  <a:cubicBezTo>
                    <a:pt x="3620" y="681"/>
                    <a:pt x="3353" y="438"/>
                    <a:pt x="3037" y="365"/>
                  </a:cubicBezTo>
                  <a:cubicBezTo>
                    <a:pt x="2989" y="365"/>
                    <a:pt x="2940" y="390"/>
                    <a:pt x="2916" y="414"/>
                  </a:cubicBezTo>
                  <a:cubicBezTo>
                    <a:pt x="2819" y="171"/>
                    <a:pt x="2600" y="25"/>
                    <a:pt x="23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3" name="Google Shape;679;p16"/>
          <p:cNvGrpSpPr>
            <a:grpSpLocks/>
          </p:cNvGrpSpPr>
          <p:nvPr/>
        </p:nvGrpSpPr>
        <p:grpSpPr bwMode="auto">
          <a:xfrm rot="8903269">
            <a:off x="-82550" y="163513"/>
            <a:ext cx="1466850" cy="1049337"/>
            <a:chOff x="1202177" y="4613417"/>
            <a:chExt cx="528376" cy="377938"/>
          </a:xfrm>
        </p:grpSpPr>
        <p:sp>
          <p:nvSpPr>
            <p:cNvPr id="24" name="Google Shape;680;p16"/>
            <p:cNvSpPr/>
            <p:nvPr/>
          </p:nvSpPr>
          <p:spPr>
            <a:xfrm>
              <a:off x="1565219" y="4671875"/>
              <a:ext cx="166404" cy="48028"/>
            </a:xfrm>
            <a:custGeom>
              <a:avLst/>
              <a:gdLst/>
              <a:ahLst/>
              <a:cxnLst/>
              <a:rect l="l" t="t" r="r" b="b"/>
              <a:pathLst>
                <a:path w="1507" h="438" extrusionOk="0">
                  <a:moveTo>
                    <a:pt x="1409" y="1"/>
                  </a:moveTo>
                  <a:lnTo>
                    <a:pt x="73" y="316"/>
                  </a:lnTo>
                  <a:cubicBezTo>
                    <a:pt x="25" y="316"/>
                    <a:pt x="0" y="341"/>
                    <a:pt x="25" y="389"/>
                  </a:cubicBezTo>
                  <a:cubicBezTo>
                    <a:pt x="25" y="414"/>
                    <a:pt x="49" y="438"/>
                    <a:pt x="73" y="438"/>
                  </a:cubicBezTo>
                  <a:lnTo>
                    <a:pt x="98" y="438"/>
                  </a:lnTo>
                  <a:lnTo>
                    <a:pt x="1434" y="122"/>
                  </a:lnTo>
                  <a:cubicBezTo>
                    <a:pt x="1506" y="122"/>
                    <a:pt x="1482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Google Shape;681;p16"/>
            <p:cNvSpPr/>
            <p:nvPr/>
          </p:nvSpPr>
          <p:spPr>
            <a:xfrm>
              <a:off x="1602997" y="4613305"/>
              <a:ext cx="60615" cy="176104"/>
            </a:xfrm>
            <a:custGeom>
              <a:avLst/>
              <a:gdLst/>
              <a:ahLst/>
              <a:cxnLst/>
              <a:rect l="l" t="t" r="r" b="b"/>
              <a:pathLst>
                <a:path w="550" h="1598" extrusionOk="0">
                  <a:moveTo>
                    <a:pt x="77" y="0"/>
                  </a:moveTo>
                  <a:cubicBezTo>
                    <a:pt x="39" y="0"/>
                    <a:pt x="0" y="32"/>
                    <a:pt x="15" y="91"/>
                  </a:cubicBezTo>
                  <a:lnTo>
                    <a:pt x="403" y="1573"/>
                  </a:lnTo>
                  <a:cubicBezTo>
                    <a:pt x="428" y="1597"/>
                    <a:pt x="452" y="1597"/>
                    <a:pt x="476" y="1597"/>
                  </a:cubicBezTo>
                  <a:lnTo>
                    <a:pt x="501" y="1597"/>
                  </a:lnTo>
                  <a:cubicBezTo>
                    <a:pt x="525" y="1597"/>
                    <a:pt x="549" y="1549"/>
                    <a:pt x="525" y="1525"/>
                  </a:cubicBezTo>
                  <a:lnTo>
                    <a:pt x="136" y="43"/>
                  </a:lnTo>
                  <a:cubicBezTo>
                    <a:pt x="127" y="14"/>
                    <a:pt x="102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682;p16"/>
            <p:cNvSpPr/>
            <p:nvPr/>
          </p:nvSpPr>
          <p:spPr>
            <a:xfrm>
              <a:off x="1584035" y="4630745"/>
              <a:ext cx="104646" cy="138940"/>
            </a:xfrm>
            <a:custGeom>
              <a:avLst/>
              <a:gdLst/>
              <a:ahLst/>
              <a:cxnLst/>
              <a:rect l="l" t="t" r="r" b="b"/>
              <a:pathLst>
                <a:path w="948" h="1259" extrusionOk="0">
                  <a:moveTo>
                    <a:pt x="875" y="1"/>
                  </a:moveTo>
                  <a:cubicBezTo>
                    <a:pt x="857" y="1"/>
                    <a:pt x="838" y="7"/>
                    <a:pt x="826" y="19"/>
                  </a:cubicBezTo>
                  <a:lnTo>
                    <a:pt x="25" y="1161"/>
                  </a:lnTo>
                  <a:cubicBezTo>
                    <a:pt x="0" y="1185"/>
                    <a:pt x="0" y="1234"/>
                    <a:pt x="49" y="1258"/>
                  </a:cubicBezTo>
                  <a:lnTo>
                    <a:pt x="122" y="1258"/>
                  </a:lnTo>
                  <a:lnTo>
                    <a:pt x="924" y="92"/>
                  </a:lnTo>
                  <a:cubicBezTo>
                    <a:pt x="948" y="68"/>
                    <a:pt x="948" y="19"/>
                    <a:pt x="924" y="19"/>
                  </a:cubicBezTo>
                  <a:cubicBezTo>
                    <a:pt x="911" y="7"/>
                    <a:pt x="893" y="1"/>
                    <a:pt x="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Google Shape;683;p16"/>
            <p:cNvSpPr/>
            <p:nvPr/>
          </p:nvSpPr>
          <p:spPr>
            <a:xfrm>
              <a:off x="1550171" y="4645445"/>
              <a:ext cx="160686" cy="102347"/>
            </a:xfrm>
            <a:custGeom>
              <a:avLst/>
              <a:gdLst/>
              <a:ahLst/>
              <a:cxnLst/>
              <a:rect l="l" t="t" r="r" b="b"/>
              <a:pathLst>
                <a:path w="1451" h="928" extrusionOk="0">
                  <a:moveTo>
                    <a:pt x="115" y="1"/>
                  </a:moveTo>
                  <a:cubicBezTo>
                    <a:pt x="51" y="1"/>
                    <a:pt x="0" y="83"/>
                    <a:pt x="65" y="126"/>
                  </a:cubicBezTo>
                  <a:lnTo>
                    <a:pt x="1329" y="928"/>
                  </a:lnTo>
                  <a:lnTo>
                    <a:pt x="1377" y="928"/>
                  </a:lnTo>
                  <a:cubicBezTo>
                    <a:pt x="1426" y="928"/>
                    <a:pt x="1450" y="831"/>
                    <a:pt x="1402" y="806"/>
                  </a:cubicBezTo>
                  <a:lnTo>
                    <a:pt x="138" y="5"/>
                  </a:lnTo>
                  <a:cubicBezTo>
                    <a:pt x="130" y="2"/>
                    <a:pt x="123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" name="Google Shape;684;p16"/>
            <p:cNvSpPr/>
            <p:nvPr/>
          </p:nvSpPr>
          <p:spPr>
            <a:xfrm>
              <a:off x="1203124" y="4673502"/>
              <a:ext cx="177269" cy="150947"/>
            </a:xfrm>
            <a:custGeom>
              <a:avLst/>
              <a:gdLst/>
              <a:ahLst/>
              <a:cxnLst/>
              <a:rect l="l" t="t" r="r" b="b"/>
              <a:pathLst>
                <a:path w="1605" h="1371" extrusionOk="0">
                  <a:moveTo>
                    <a:pt x="924" y="131"/>
                  </a:moveTo>
                  <a:cubicBezTo>
                    <a:pt x="1216" y="131"/>
                    <a:pt x="1458" y="374"/>
                    <a:pt x="1483" y="690"/>
                  </a:cubicBezTo>
                  <a:cubicBezTo>
                    <a:pt x="1483" y="1019"/>
                    <a:pt x="1204" y="1248"/>
                    <a:pt x="911" y="1248"/>
                  </a:cubicBezTo>
                  <a:cubicBezTo>
                    <a:pt x="771" y="1248"/>
                    <a:pt x="629" y="1196"/>
                    <a:pt x="511" y="1079"/>
                  </a:cubicBezTo>
                  <a:cubicBezTo>
                    <a:pt x="171" y="739"/>
                    <a:pt x="414" y="131"/>
                    <a:pt x="924" y="131"/>
                  </a:cubicBezTo>
                  <a:close/>
                  <a:moveTo>
                    <a:pt x="907" y="1"/>
                  </a:moveTo>
                  <a:cubicBezTo>
                    <a:pt x="740" y="1"/>
                    <a:pt x="571" y="63"/>
                    <a:pt x="438" y="204"/>
                  </a:cubicBezTo>
                  <a:cubicBezTo>
                    <a:pt x="1" y="641"/>
                    <a:pt x="317" y="1370"/>
                    <a:pt x="924" y="1370"/>
                  </a:cubicBezTo>
                  <a:cubicBezTo>
                    <a:pt x="1288" y="1370"/>
                    <a:pt x="1604" y="1079"/>
                    <a:pt x="1604" y="690"/>
                  </a:cubicBezTo>
                  <a:cubicBezTo>
                    <a:pt x="1604" y="278"/>
                    <a:pt x="1258" y="1"/>
                    <a:pt x="9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" name="Google Shape;685;p16"/>
            <p:cNvSpPr/>
            <p:nvPr/>
          </p:nvSpPr>
          <p:spPr>
            <a:xfrm>
              <a:off x="1418975" y="4895400"/>
              <a:ext cx="115511" cy="96629"/>
            </a:xfrm>
            <a:custGeom>
              <a:avLst/>
              <a:gdLst/>
              <a:ahLst/>
              <a:cxnLst/>
              <a:rect l="l" t="t" r="r" b="b"/>
              <a:pathLst>
                <a:path w="1045" h="877" extrusionOk="0">
                  <a:moveTo>
                    <a:pt x="583" y="124"/>
                  </a:moveTo>
                  <a:cubicBezTo>
                    <a:pt x="753" y="124"/>
                    <a:pt x="899" y="269"/>
                    <a:pt x="899" y="439"/>
                  </a:cubicBezTo>
                  <a:cubicBezTo>
                    <a:pt x="899" y="622"/>
                    <a:pt x="741" y="747"/>
                    <a:pt x="587" y="747"/>
                  </a:cubicBezTo>
                  <a:cubicBezTo>
                    <a:pt x="515" y="747"/>
                    <a:pt x="443" y="720"/>
                    <a:pt x="389" y="658"/>
                  </a:cubicBezTo>
                  <a:cubicBezTo>
                    <a:pt x="195" y="464"/>
                    <a:pt x="316" y="124"/>
                    <a:pt x="583" y="124"/>
                  </a:cubicBezTo>
                  <a:close/>
                  <a:moveTo>
                    <a:pt x="584" y="0"/>
                  </a:moveTo>
                  <a:cubicBezTo>
                    <a:pt x="473" y="0"/>
                    <a:pt x="361" y="38"/>
                    <a:pt x="268" y="124"/>
                  </a:cubicBezTo>
                  <a:cubicBezTo>
                    <a:pt x="0" y="415"/>
                    <a:pt x="195" y="877"/>
                    <a:pt x="583" y="877"/>
                  </a:cubicBezTo>
                  <a:cubicBezTo>
                    <a:pt x="826" y="877"/>
                    <a:pt x="1021" y="682"/>
                    <a:pt x="1045" y="439"/>
                  </a:cubicBezTo>
                  <a:cubicBezTo>
                    <a:pt x="1045" y="175"/>
                    <a:pt x="820" y="0"/>
                    <a:pt x="5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0" name="Google Shape;686;p16"/>
          <p:cNvGrpSpPr>
            <a:grpSpLocks/>
          </p:cNvGrpSpPr>
          <p:nvPr/>
        </p:nvGrpSpPr>
        <p:grpSpPr bwMode="auto">
          <a:xfrm>
            <a:off x="9631363" y="2895600"/>
            <a:ext cx="3368675" cy="2146300"/>
            <a:chOff x="7239867" y="1514545"/>
            <a:chExt cx="2525833" cy="1610805"/>
          </a:xfrm>
        </p:grpSpPr>
        <p:grpSp>
          <p:nvGrpSpPr>
            <p:cNvPr id="31" name="Google Shape;687;p16"/>
            <p:cNvGrpSpPr>
              <a:grpSpLocks/>
            </p:cNvGrpSpPr>
            <p:nvPr/>
          </p:nvGrpSpPr>
          <p:grpSpPr bwMode="auto">
            <a:xfrm>
              <a:off x="7346663" y="1514545"/>
              <a:ext cx="2419037" cy="1551678"/>
              <a:chOff x="7410211" y="1555302"/>
              <a:chExt cx="2355440" cy="1510884"/>
            </a:xfrm>
          </p:grpSpPr>
          <p:grpSp>
            <p:nvGrpSpPr>
              <p:cNvPr id="33" name="Google Shape;688;p16"/>
              <p:cNvGrpSpPr>
                <a:grpSpLocks/>
              </p:cNvGrpSpPr>
              <p:nvPr/>
            </p:nvGrpSpPr>
            <p:grpSpPr bwMode="auto">
              <a:xfrm>
                <a:off x="7410211" y="1555302"/>
                <a:ext cx="2355440" cy="1510884"/>
                <a:chOff x="761258" y="2062480"/>
                <a:chExt cx="1646470" cy="1056119"/>
              </a:xfrm>
            </p:grpSpPr>
            <p:sp>
              <p:nvSpPr>
                <p:cNvPr id="36" name="Google Shape;689;p16"/>
                <p:cNvSpPr/>
                <p:nvPr/>
              </p:nvSpPr>
              <p:spPr>
                <a:xfrm rot="-1481318">
                  <a:off x="1087168" y="2126543"/>
                  <a:ext cx="430195" cy="557101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7" name="Google Shape;690;p16"/>
                <p:cNvSpPr/>
                <p:nvPr/>
              </p:nvSpPr>
              <p:spPr>
                <a:xfrm>
                  <a:off x="1415282" y="2201147"/>
                  <a:ext cx="558200" cy="492228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8" name="Google Shape;691;p16"/>
                <p:cNvSpPr/>
                <p:nvPr/>
              </p:nvSpPr>
              <p:spPr>
                <a:xfrm>
                  <a:off x="761484" y="2379550"/>
                  <a:ext cx="492577" cy="492228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9" name="Google Shape;692;p16"/>
                <p:cNvSpPr/>
                <p:nvPr/>
              </p:nvSpPr>
              <p:spPr>
                <a:xfrm>
                  <a:off x="900021" y="2605796"/>
                  <a:ext cx="469083" cy="469522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0" name="Google Shape;693;p16"/>
                <p:cNvSpPr/>
                <p:nvPr/>
              </p:nvSpPr>
              <p:spPr>
                <a:xfrm>
                  <a:off x="1250820" y="2594443"/>
                  <a:ext cx="492577" cy="492228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1" name="Google Shape;694;p16"/>
                <p:cNvSpPr/>
                <p:nvPr/>
              </p:nvSpPr>
              <p:spPr>
                <a:xfrm rot="-2967336">
                  <a:off x="1706648" y="2475469"/>
                  <a:ext cx="622786" cy="492577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34" name="Google Shape;695;p16"/>
              <p:cNvSpPr/>
              <p:nvPr/>
            </p:nvSpPr>
            <p:spPr>
              <a:xfrm>
                <a:off x="7933249" y="2119111"/>
                <a:ext cx="704681" cy="70418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" name="Google Shape;696;p16"/>
              <p:cNvSpPr/>
              <p:nvPr/>
            </p:nvSpPr>
            <p:spPr>
              <a:xfrm>
                <a:off x="8386424" y="2119111"/>
                <a:ext cx="704681" cy="70418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2" name="Google Shape;697;p16"/>
            <p:cNvSpPr/>
            <p:nvPr/>
          </p:nvSpPr>
          <p:spPr>
            <a:xfrm>
              <a:off x="7239867" y="1792147"/>
              <a:ext cx="2256823" cy="1333203"/>
            </a:xfrm>
            <a:custGeom>
              <a:avLst/>
              <a:gdLst/>
              <a:ahLst/>
              <a:cxnLst/>
              <a:rect l="l" t="t" r="r" b="b"/>
              <a:pathLst>
                <a:path w="4957" h="2929" extrusionOk="0">
                  <a:moveTo>
                    <a:pt x="1215" y="718"/>
                  </a:moveTo>
                  <a:cubicBezTo>
                    <a:pt x="1312" y="743"/>
                    <a:pt x="1337" y="767"/>
                    <a:pt x="1361" y="815"/>
                  </a:cubicBezTo>
                  <a:cubicBezTo>
                    <a:pt x="1361" y="840"/>
                    <a:pt x="1312" y="888"/>
                    <a:pt x="1288" y="913"/>
                  </a:cubicBezTo>
                  <a:cubicBezTo>
                    <a:pt x="1264" y="913"/>
                    <a:pt x="1264" y="937"/>
                    <a:pt x="1215" y="937"/>
                  </a:cubicBezTo>
                  <a:cubicBezTo>
                    <a:pt x="1215" y="864"/>
                    <a:pt x="1215" y="815"/>
                    <a:pt x="1215" y="743"/>
                  </a:cubicBezTo>
                  <a:lnTo>
                    <a:pt x="1215" y="718"/>
                  </a:lnTo>
                  <a:close/>
                  <a:moveTo>
                    <a:pt x="2527" y="475"/>
                  </a:moveTo>
                  <a:cubicBezTo>
                    <a:pt x="2624" y="597"/>
                    <a:pt x="2673" y="767"/>
                    <a:pt x="2624" y="937"/>
                  </a:cubicBezTo>
                  <a:cubicBezTo>
                    <a:pt x="2601" y="983"/>
                    <a:pt x="2567" y="1007"/>
                    <a:pt x="2530" y="1007"/>
                  </a:cubicBezTo>
                  <a:cubicBezTo>
                    <a:pt x="2489" y="1007"/>
                    <a:pt x="2444" y="977"/>
                    <a:pt x="2405" y="913"/>
                  </a:cubicBezTo>
                  <a:cubicBezTo>
                    <a:pt x="2333" y="767"/>
                    <a:pt x="2381" y="573"/>
                    <a:pt x="2527" y="475"/>
                  </a:cubicBezTo>
                  <a:close/>
                  <a:moveTo>
                    <a:pt x="3984" y="1010"/>
                  </a:moveTo>
                  <a:lnTo>
                    <a:pt x="3984" y="1010"/>
                  </a:lnTo>
                  <a:cubicBezTo>
                    <a:pt x="4009" y="1107"/>
                    <a:pt x="3984" y="1228"/>
                    <a:pt x="3936" y="1326"/>
                  </a:cubicBezTo>
                  <a:cubicBezTo>
                    <a:pt x="3912" y="1350"/>
                    <a:pt x="3912" y="1350"/>
                    <a:pt x="3887" y="1350"/>
                  </a:cubicBezTo>
                  <a:cubicBezTo>
                    <a:pt x="3863" y="1350"/>
                    <a:pt x="3839" y="1326"/>
                    <a:pt x="3814" y="1326"/>
                  </a:cubicBezTo>
                  <a:cubicBezTo>
                    <a:pt x="3766" y="1277"/>
                    <a:pt x="3766" y="1277"/>
                    <a:pt x="3766" y="1204"/>
                  </a:cubicBezTo>
                  <a:cubicBezTo>
                    <a:pt x="3790" y="1131"/>
                    <a:pt x="3863" y="1058"/>
                    <a:pt x="3984" y="1010"/>
                  </a:cubicBezTo>
                  <a:close/>
                  <a:moveTo>
                    <a:pt x="1045" y="1860"/>
                  </a:moveTo>
                  <a:cubicBezTo>
                    <a:pt x="948" y="1957"/>
                    <a:pt x="851" y="2030"/>
                    <a:pt x="754" y="2079"/>
                  </a:cubicBezTo>
                  <a:cubicBezTo>
                    <a:pt x="778" y="1982"/>
                    <a:pt x="875" y="1909"/>
                    <a:pt x="972" y="1860"/>
                  </a:cubicBezTo>
                  <a:close/>
                  <a:moveTo>
                    <a:pt x="3159" y="1957"/>
                  </a:moveTo>
                  <a:cubicBezTo>
                    <a:pt x="3159" y="1957"/>
                    <a:pt x="3183" y="1957"/>
                    <a:pt x="3231" y="2006"/>
                  </a:cubicBezTo>
                  <a:cubicBezTo>
                    <a:pt x="3280" y="2054"/>
                    <a:pt x="3304" y="2152"/>
                    <a:pt x="3280" y="2224"/>
                  </a:cubicBezTo>
                  <a:cubicBezTo>
                    <a:pt x="3159" y="2127"/>
                    <a:pt x="3159" y="2006"/>
                    <a:pt x="3159" y="1957"/>
                  </a:cubicBezTo>
                  <a:close/>
                  <a:moveTo>
                    <a:pt x="1701" y="2030"/>
                  </a:moveTo>
                  <a:cubicBezTo>
                    <a:pt x="1750" y="2054"/>
                    <a:pt x="1798" y="2079"/>
                    <a:pt x="1822" y="2127"/>
                  </a:cubicBezTo>
                  <a:cubicBezTo>
                    <a:pt x="1847" y="2249"/>
                    <a:pt x="1822" y="2346"/>
                    <a:pt x="1774" y="2443"/>
                  </a:cubicBezTo>
                  <a:cubicBezTo>
                    <a:pt x="1677" y="2346"/>
                    <a:pt x="1628" y="2200"/>
                    <a:pt x="1652" y="2054"/>
                  </a:cubicBezTo>
                  <a:cubicBezTo>
                    <a:pt x="1652" y="2030"/>
                    <a:pt x="1677" y="2030"/>
                    <a:pt x="1677" y="2030"/>
                  </a:cubicBezTo>
                  <a:close/>
                  <a:moveTo>
                    <a:pt x="1688" y="116"/>
                  </a:moveTo>
                  <a:cubicBezTo>
                    <a:pt x="1796" y="116"/>
                    <a:pt x="1923" y="140"/>
                    <a:pt x="2065" y="184"/>
                  </a:cubicBezTo>
                  <a:cubicBezTo>
                    <a:pt x="2211" y="232"/>
                    <a:pt x="2333" y="305"/>
                    <a:pt x="2454" y="427"/>
                  </a:cubicBezTo>
                  <a:cubicBezTo>
                    <a:pt x="2284" y="548"/>
                    <a:pt x="2235" y="791"/>
                    <a:pt x="2333" y="961"/>
                  </a:cubicBezTo>
                  <a:cubicBezTo>
                    <a:pt x="2430" y="1083"/>
                    <a:pt x="2503" y="1131"/>
                    <a:pt x="2551" y="1131"/>
                  </a:cubicBezTo>
                  <a:cubicBezTo>
                    <a:pt x="2648" y="1107"/>
                    <a:pt x="2721" y="1058"/>
                    <a:pt x="2746" y="986"/>
                  </a:cubicBezTo>
                  <a:cubicBezTo>
                    <a:pt x="2794" y="791"/>
                    <a:pt x="2746" y="573"/>
                    <a:pt x="2624" y="427"/>
                  </a:cubicBezTo>
                  <a:cubicBezTo>
                    <a:pt x="2818" y="305"/>
                    <a:pt x="3061" y="232"/>
                    <a:pt x="3304" y="232"/>
                  </a:cubicBezTo>
                  <a:lnTo>
                    <a:pt x="3450" y="232"/>
                  </a:lnTo>
                  <a:cubicBezTo>
                    <a:pt x="3742" y="330"/>
                    <a:pt x="3960" y="597"/>
                    <a:pt x="3984" y="888"/>
                  </a:cubicBezTo>
                  <a:cubicBezTo>
                    <a:pt x="3839" y="937"/>
                    <a:pt x="3717" y="1034"/>
                    <a:pt x="3693" y="1180"/>
                  </a:cubicBezTo>
                  <a:cubicBezTo>
                    <a:pt x="3669" y="1277"/>
                    <a:pt x="3693" y="1350"/>
                    <a:pt x="3766" y="1423"/>
                  </a:cubicBezTo>
                  <a:cubicBezTo>
                    <a:pt x="3802" y="1459"/>
                    <a:pt x="3845" y="1477"/>
                    <a:pt x="3887" y="1477"/>
                  </a:cubicBezTo>
                  <a:cubicBezTo>
                    <a:pt x="3930" y="1477"/>
                    <a:pt x="3972" y="1459"/>
                    <a:pt x="4009" y="1423"/>
                  </a:cubicBezTo>
                  <a:cubicBezTo>
                    <a:pt x="4082" y="1277"/>
                    <a:pt x="4106" y="1131"/>
                    <a:pt x="4082" y="986"/>
                  </a:cubicBezTo>
                  <a:cubicBezTo>
                    <a:pt x="4130" y="986"/>
                    <a:pt x="4203" y="961"/>
                    <a:pt x="4252" y="961"/>
                  </a:cubicBezTo>
                  <a:cubicBezTo>
                    <a:pt x="4470" y="961"/>
                    <a:pt x="4640" y="1083"/>
                    <a:pt x="4738" y="1277"/>
                  </a:cubicBezTo>
                  <a:cubicBezTo>
                    <a:pt x="4835" y="1544"/>
                    <a:pt x="4810" y="1836"/>
                    <a:pt x="4665" y="2079"/>
                  </a:cubicBezTo>
                  <a:cubicBezTo>
                    <a:pt x="4483" y="2341"/>
                    <a:pt x="4201" y="2486"/>
                    <a:pt x="3902" y="2486"/>
                  </a:cubicBezTo>
                  <a:cubicBezTo>
                    <a:pt x="3841" y="2486"/>
                    <a:pt x="3779" y="2480"/>
                    <a:pt x="3717" y="2467"/>
                  </a:cubicBezTo>
                  <a:cubicBezTo>
                    <a:pt x="3572" y="2443"/>
                    <a:pt x="3450" y="2370"/>
                    <a:pt x="3353" y="2297"/>
                  </a:cubicBezTo>
                  <a:cubicBezTo>
                    <a:pt x="3401" y="2176"/>
                    <a:pt x="3377" y="2030"/>
                    <a:pt x="3304" y="1933"/>
                  </a:cubicBezTo>
                  <a:cubicBezTo>
                    <a:pt x="3244" y="1884"/>
                    <a:pt x="3189" y="1860"/>
                    <a:pt x="3143" y="1860"/>
                  </a:cubicBezTo>
                  <a:cubicBezTo>
                    <a:pt x="3098" y="1860"/>
                    <a:pt x="3061" y="1884"/>
                    <a:pt x="3037" y="1933"/>
                  </a:cubicBezTo>
                  <a:cubicBezTo>
                    <a:pt x="3037" y="2103"/>
                    <a:pt x="3086" y="2249"/>
                    <a:pt x="3231" y="2322"/>
                  </a:cubicBezTo>
                  <a:cubicBezTo>
                    <a:pt x="3071" y="2620"/>
                    <a:pt x="2781" y="2809"/>
                    <a:pt x="2442" y="2809"/>
                  </a:cubicBezTo>
                  <a:cubicBezTo>
                    <a:pt x="2422" y="2809"/>
                    <a:pt x="2402" y="2809"/>
                    <a:pt x="2381" y="2807"/>
                  </a:cubicBezTo>
                  <a:cubicBezTo>
                    <a:pt x="2187" y="2807"/>
                    <a:pt x="1968" y="2686"/>
                    <a:pt x="1847" y="2516"/>
                  </a:cubicBezTo>
                  <a:cubicBezTo>
                    <a:pt x="1920" y="2394"/>
                    <a:pt x="1968" y="2249"/>
                    <a:pt x="1920" y="2103"/>
                  </a:cubicBezTo>
                  <a:cubicBezTo>
                    <a:pt x="1895" y="2030"/>
                    <a:pt x="1822" y="1957"/>
                    <a:pt x="1725" y="1933"/>
                  </a:cubicBezTo>
                  <a:cubicBezTo>
                    <a:pt x="1712" y="1928"/>
                    <a:pt x="1699" y="1926"/>
                    <a:pt x="1685" y="1926"/>
                  </a:cubicBezTo>
                  <a:cubicBezTo>
                    <a:pt x="1627" y="1926"/>
                    <a:pt x="1575" y="1966"/>
                    <a:pt x="1555" y="2006"/>
                  </a:cubicBezTo>
                  <a:cubicBezTo>
                    <a:pt x="1531" y="2200"/>
                    <a:pt x="1580" y="2394"/>
                    <a:pt x="1725" y="2540"/>
                  </a:cubicBezTo>
                  <a:cubicBezTo>
                    <a:pt x="1604" y="2662"/>
                    <a:pt x="1434" y="2735"/>
                    <a:pt x="1264" y="2759"/>
                  </a:cubicBezTo>
                  <a:lnTo>
                    <a:pt x="1191" y="2759"/>
                  </a:lnTo>
                  <a:cubicBezTo>
                    <a:pt x="1045" y="2759"/>
                    <a:pt x="924" y="2686"/>
                    <a:pt x="826" y="2589"/>
                  </a:cubicBezTo>
                  <a:cubicBezTo>
                    <a:pt x="729" y="2467"/>
                    <a:pt x="705" y="2346"/>
                    <a:pt x="729" y="2224"/>
                  </a:cubicBezTo>
                  <a:cubicBezTo>
                    <a:pt x="924" y="2152"/>
                    <a:pt x="1167" y="1957"/>
                    <a:pt x="1142" y="1836"/>
                  </a:cubicBezTo>
                  <a:cubicBezTo>
                    <a:pt x="1142" y="1801"/>
                    <a:pt x="1118" y="1767"/>
                    <a:pt x="1052" y="1767"/>
                  </a:cubicBezTo>
                  <a:cubicBezTo>
                    <a:pt x="1025" y="1767"/>
                    <a:pt x="991" y="1773"/>
                    <a:pt x="948" y="1787"/>
                  </a:cubicBezTo>
                  <a:cubicBezTo>
                    <a:pt x="802" y="1836"/>
                    <a:pt x="681" y="1982"/>
                    <a:pt x="656" y="2152"/>
                  </a:cubicBezTo>
                  <a:cubicBezTo>
                    <a:pt x="638" y="2154"/>
                    <a:pt x="621" y="2155"/>
                    <a:pt x="603" y="2155"/>
                  </a:cubicBezTo>
                  <a:cubicBezTo>
                    <a:pt x="414" y="2155"/>
                    <a:pt x="286" y="2032"/>
                    <a:pt x="219" y="1787"/>
                  </a:cubicBezTo>
                  <a:cubicBezTo>
                    <a:pt x="98" y="1520"/>
                    <a:pt x="122" y="1228"/>
                    <a:pt x="243" y="961"/>
                  </a:cubicBezTo>
                  <a:cubicBezTo>
                    <a:pt x="389" y="791"/>
                    <a:pt x="608" y="694"/>
                    <a:pt x="851" y="694"/>
                  </a:cubicBezTo>
                  <a:lnTo>
                    <a:pt x="1142" y="694"/>
                  </a:lnTo>
                  <a:lnTo>
                    <a:pt x="1142" y="743"/>
                  </a:lnTo>
                  <a:cubicBezTo>
                    <a:pt x="1118" y="840"/>
                    <a:pt x="1142" y="937"/>
                    <a:pt x="1191" y="1010"/>
                  </a:cubicBezTo>
                  <a:cubicBezTo>
                    <a:pt x="1204" y="1036"/>
                    <a:pt x="1232" y="1056"/>
                    <a:pt x="1271" y="1056"/>
                  </a:cubicBezTo>
                  <a:cubicBezTo>
                    <a:pt x="1302" y="1056"/>
                    <a:pt x="1341" y="1043"/>
                    <a:pt x="1385" y="1010"/>
                  </a:cubicBezTo>
                  <a:cubicBezTo>
                    <a:pt x="1482" y="913"/>
                    <a:pt x="1507" y="888"/>
                    <a:pt x="1482" y="791"/>
                  </a:cubicBezTo>
                  <a:cubicBezTo>
                    <a:pt x="1458" y="718"/>
                    <a:pt x="1385" y="645"/>
                    <a:pt x="1239" y="621"/>
                  </a:cubicBezTo>
                  <a:cubicBezTo>
                    <a:pt x="1239" y="475"/>
                    <a:pt x="1288" y="330"/>
                    <a:pt x="1385" y="232"/>
                  </a:cubicBezTo>
                  <a:cubicBezTo>
                    <a:pt x="1452" y="152"/>
                    <a:pt x="1556" y="116"/>
                    <a:pt x="1688" y="116"/>
                  </a:cubicBezTo>
                  <a:close/>
                  <a:moveTo>
                    <a:pt x="1650" y="1"/>
                  </a:moveTo>
                  <a:cubicBezTo>
                    <a:pt x="1501" y="1"/>
                    <a:pt x="1380" y="43"/>
                    <a:pt x="1288" y="135"/>
                  </a:cubicBezTo>
                  <a:cubicBezTo>
                    <a:pt x="1191" y="257"/>
                    <a:pt x="1118" y="427"/>
                    <a:pt x="1118" y="597"/>
                  </a:cubicBezTo>
                  <a:cubicBezTo>
                    <a:pt x="1069" y="585"/>
                    <a:pt x="1021" y="579"/>
                    <a:pt x="972" y="579"/>
                  </a:cubicBezTo>
                  <a:cubicBezTo>
                    <a:pt x="924" y="579"/>
                    <a:pt x="875" y="585"/>
                    <a:pt x="826" y="597"/>
                  </a:cubicBezTo>
                  <a:cubicBezTo>
                    <a:pt x="559" y="597"/>
                    <a:pt x="316" y="694"/>
                    <a:pt x="146" y="888"/>
                  </a:cubicBezTo>
                  <a:cubicBezTo>
                    <a:pt x="1" y="1180"/>
                    <a:pt x="1" y="1520"/>
                    <a:pt x="122" y="1811"/>
                  </a:cubicBezTo>
                  <a:cubicBezTo>
                    <a:pt x="219" y="2152"/>
                    <a:pt x="414" y="2224"/>
                    <a:pt x="559" y="2224"/>
                  </a:cubicBezTo>
                  <a:lnTo>
                    <a:pt x="608" y="2224"/>
                  </a:lnTo>
                  <a:cubicBezTo>
                    <a:pt x="608" y="2394"/>
                    <a:pt x="656" y="2540"/>
                    <a:pt x="754" y="2637"/>
                  </a:cubicBezTo>
                  <a:cubicBezTo>
                    <a:pt x="851" y="2783"/>
                    <a:pt x="1021" y="2856"/>
                    <a:pt x="1191" y="2856"/>
                  </a:cubicBezTo>
                  <a:lnTo>
                    <a:pt x="1264" y="2856"/>
                  </a:lnTo>
                  <a:cubicBezTo>
                    <a:pt x="1458" y="2832"/>
                    <a:pt x="1652" y="2759"/>
                    <a:pt x="1774" y="2613"/>
                  </a:cubicBezTo>
                  <a:cubicBezTo>
                    <a:pt x="1944" y="2783"/>
                    <a:pt x="2163" y="2905"/>
                    <a:pt x="2381" y="2929"/>
                  </a:cubicBezTo>
                  <a:lnTo>
                    <a:pt x="2430" y="2929"/>
                  </a:lnTo>
                  <a:cubicBezTo>
                    <a:pt x="2794" y="2905"/>
                    <a:pt x="3134" y="2710"/>
                    <a:pt x="3304" y="2394"/>
                  </a:cubicBezTo>
                  <a:cubicBezTo>
                    <a:pt x="3426" y="2467"/>
                    <a:pt x="3547" y="2516"/>
                    <a:pt x="3693" y="2540"/>
                  </a:cubicBezTo>
                  <a:cubicBezTo>
                    <a:pt x="3766" y="2559"/>
                    <a:pt x="3841" y="2567"/>
                    <a:pt x="3916" y="2567"/>
                  </a:cubicBezTo>
                  <a:cubicBezTo>
                    <a:pt x="4239" y="2567"/>
                    <a:pt x="4560" y="2403"/>
                    <a:pt x="4738" y="2127"/>
                  </a:cubicBezTo>
                  <a:cubicBezTo>
                    <a:pt x="4932" y="1860"/>
                    <a:pt x="4956" y="1496"/>
                    <a:pt x="4835" y="1204"/>
                  </a:cubicBezTo>
                  <a:cubicBezTo>
                    <a:pt x="4738" y="986"/>
                    <a:pt x="4495" y="840"/>
                    <a:pt x="4252" y="840"/>
                  </a:cubicBezTo>
                  <a:cubicBezTo>
                    <a:pt x="4203" y="840"/>
                    <a:pt x="4130" y="840"/>
                    <a:pt x="4057" y="864"/>
                  </a:cubicBezTo>
                  <a:cubicBezTo>
                    <a:pt x="4033" y="500"/>
                    <a:pt x="3790" y="232"/>
                    <a:pt x="3450" y="135"/>
                  </a:cubicBezTo>
                  <a:cubicBezTo>
                    <a:pt x="3426" y="123"/>
                    <a:pt x="3395" y="117"/>
                    <a:pt x="3365" y="117"/>
                  </a:cubicBezTo>
                  <a:cubicBezTo>
                    <a:pt x="3335" y="117"/>
                    <a:pt x="3304" y="123"/>
                    <a:pt x="3280" y="135"/>
                  </a:cubicBezTo>
                  <a:cubicBezTo>
                    <a:pt x="3013" y="135"/>
                    <a:pt x="2746" y="208"/>
                    <a:pt x="2527" y="330"/>
                  </a:cubicBezTo>
                  <a:cubicBezTo>
                    <a:pt x="2405" y="232"/>
                    <a:pt x="2235" y="135"/>
                    <a:pt x="2090" y="87"/>
                  </a:cubicBezTo>
                  <a:cubicBezTo>
                    <a:pt x="1923" y="31"/>
                    <a:pt x="1776" y="1"/>
                    <a:pt x="1650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42" name="Google Shape;698;p16"/>
          <p:cNvSpPr/>
          <p:nvPr/>
        </p:nvSpPr>
        <p:spPr>
          <a:xfrm>
            <a:off x="-65088" y="6430963"/>
            <a:ext cx="2138363" cy="492125"/>
          </a:xfrm>
          <a:custGeom>
            <a:avLst/>
            <a:gdLst/>
            <a:ahLst/>
            <a:cxnLst/>
            <a:rect l="l" t="t" r="r" b="b"/>
            <a:pathLst>
              <a:path w="7289" h="1677" extrusionOk="0">
                <a:moveTo>
                  <a:pt x="2819" y="1"/>
                </a:moveTo>
                <a:lnTo>
                  <a:pt x="2114" y="1191"/>
                </a:lnTo>
                <a:lnTo>
                  <a:pt x="1604" y="268"/>
                </a:lnTo>
                <a:lnTo>
                  <a:pt x="1118" y="1361"/>
                </a:lnTo>
                <a:lnTo>
                  <a:pt x="584" y="754"/>
                </a:lnTo>
                <a:lnTo>
                  <a:pt x="1" y="1677"/>
                </a:lnTo>
                <a:lnTo>
                  <a:pt x="7289" y="1677"/>
                </a:lnTo>
                <a:lnTo>
                  <a:pt x="6657" y="559"/>
                </a:lnTo>
                <a:lnTo>
                  <a:pt x="6001" y="1191"/>
                </a:lnTo>
                <a:lnTo>
                  <a:pt x="5394" y="268"/>
                </a:lnTo>
                <a:lnTo>
                  <a:pt x="4738" y="1191"/>
                </a:lnTo>
                <a:lnTo>
                  <a:pt x="4252" y="1"/>
                </a:lnTo>
                <a:lnTo>
                  <a:pt x="3353" y="1118"/>
                </a:lnTo>
                <a:lnTo>
                  <a:pt x="2819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3" name="Google Shape;699;p16"/>
          <p:cNvSpPr/>
          <p:nvPr/>
        </p:nvSpPr>
        <p:spPr>
          <a:xfrm>
            <a:off x="2008188" y="6613525"/>
            <a:ext cx="1420812" cy="309563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4" name="Google Shape;700;p16"/>
          <p:cNvSpPr/>
          <p:nvPr/>
        </p:nvSpPr>
        <p:spPr>
          <a:xfrm>
            <a:off x="8005763" y="6457950"/>
            <a:ext cx="2138362" cy="465138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5" name="Google Shape;701;p16"/>
          <p:cNvSpPr/>
          <p:nvPr/>
        </p:nvSpPr>
        <p:spPr>
          <a:xfrm>
            <a:off x="10042525" y="6430963"/>
            <a:ext cx="2262188" cy="492125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6" name="Google Shape;702;p16"/>
          <p:cNvSpPr/>
          <p:nvPr/>
        </p:nvSpPr>
        <p:spPr>
          <a:xfrm>
            <a:off x="4194175" y="6457950"/>
            <a:ext cx="2138363" cy="465138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7" name="Google Shape;703;p16"/>
          <p:cNvSpPr/>
          <p:nvPr/>
        </p:nvSpPr>
        <p:spPr>
          <a:xfrm>
            <a:off x="6226175" y="6515100"/>
            <a:ext cx="1876425" cy="407988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8" name="Google Shape;704;p16"/>
          <p:cNvSpPr/>
          <p:nvPr/>
        </p:nvSpPr>
        <p:spPr>
          <a:xfrm>
            <a:off x="3157538" y="6613525"/>
            <a:ext cx="1420812" cy="309563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658" name="Google Shape;658;p16"/>
          <p:cNvSpPr txBox="1">
            <a:spLocks noGrp="1"/>
          </p:cNvSpPr>
          <p:nvPr>
            <p:ph type="ctrTitle"/>
          </p:nvPr>
        </p:nvSpPr>
        <p:spPr>
          <a:xfrm>
            <a:off x="5633817" y="1270933"/>
            <a:ext cx="3498800" cy="8992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600">
                <a:solidFill>
                  <a:srgbClr val="000000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600">
                <a:solidFill>
                  <a:srgbClr val="000000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600">
                <a:solidFill>
                  <a:srgbClr val="000000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600">
                <a:solidFill>
                  <a:srgbClr val="000000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600">
                <a:solidFill>
                  <a:srgbClr val="000000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600">
                <a:solidFill>
                  <a:srgbClr val="000000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600">
                <a:solidFill>
                  <a:srgbClr val="000000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600">
                <a:solidFill>
                  <a:srgbClr val="000000"/>
                </a:solidFill>
              </a:defRPr>
            </a:lvl9pPr>
          </a:lstStyle>
          <a:p>
            <a:endParaRPr/>
          </a:p>
        </p:txBody>
      </p:sp>
      <p:sp>
        <p:nvSpPr>
          <p:cNvPr id="659" name="Google Shape;659;p16"/>
          <p:cNvSpPr txBox="1">
            <a:spLocks noGrp="1"/>
          </p:cNvSpPr>
          <p:nvPr>
            <p:ph type="subTitle" idx="1"/>
          </p:nvPr>
        </p:nvSpPr>
        <p:spPr>
          <a:xfrm>
            <a:off x="5633833" y="2183800"/>
            <a:ext cx="3498800" cy="7408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Ubuntu"/>
              <a:buNone/>
              <a:defRPr sz="1867">
                <a:solidFill>
                  <a:schemeClr val="dk1"/>
                </a:solidFill>
                <a:latin typeface="Comfortaa Regular"/>
                <a:ea typeface="Comfortaa Regular"/>
                <a:cs typeface="Comfortaa Regular"/>
                <a:sym typeface="Comfortaa Regular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Ubuntu"/>
              <a:buNone/>
              <a:defRPr sz="1333">
                <a:solidFill>
                  <a:srgbClr val="000000"/>
                </a:solidFill>
                <a:latin typeface="Ubuntu"/>
                <a:ea typeface="Ubuntu"/>
                <a:cs typeface="Ubuntu"/>
                <a:sym typeface="Ubuntu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Ubuntu"/>
              <a:buNone/>
              <a:defRPr sz="1333">
                <a:solidFill>
                  <a:srgbClr val="000000"/>
                </a:solidFill>
                <a:latin typeface="Ubuntu"/>
                <a:ea typeface="Ubuntu"/>
                <a:cs typeface="Ubuntu"/>
                <a:sym typeface="Ubuntu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Ubuntu"/>
              <a:buNone/>
              <a:defRPr sz="1333">
                <a:solidFill>
                  <a:srgbClr val="000000"/>
                </a:solidFill>
                <a:latin typeface="Ubuntu"/>
                <a:ea typeface="Ubuntu"/>
                <a:cs typeface="Ubuntu"/>
                <a:sym typeface="Ubuntu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Ubuntu"/>
              <a:buNone/>
              <a:defRPr sz="1333">
                <a:solidFill>
                  <a:srgbClr val="000000"/>
                </a:solidFill>
                <a:latin typeface="Ubuntu"/>
                <a:ea typeface="Ubuntu"/>
                <a:cs typeface="Ubuntu"/>
                <a:sym typeface="Ubuntu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Ubuntu"/>
              <a:buNone/>
              <a:defRPr sz="1333">
                <a:solidFill>
                  <a:srgbClr val="000000"/>
                </a:solidFill>
                <a:latin typeface="Ubuntu"/>
                <a:ea typeface="Ubuntu"/>
                <a:cs typeface="Ubuntu"/>
                <a:sym typeface="Ubuntu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Ubuntu"/>
              <a:buNone/>
              <a:defRPr sz="1333">
                <a:solidFill>
                  <a:srgbClr val="000000"/>
                </a:solidFill>
                <a:latin typeface="Ubuntu"/>
                <a:ea typeface="Ubuntu"/>
                <a:cs typeface="Ubuntu"/>
                <a:sym typeface="Ubuntu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Ubuntu"/>
              <a:buNone/>
              <a:defRPr sz="1333">
                <a:solidFill>
                  <a:srgbClr val="000000"/>
                </a:solidFill>
                <a:latin typeface="Ubuntu"/>
                <a:ea typeface="Ubuntu"/>
                <a:cs typeface="Ubuntu"/>
                <a:sym typeface="Ubuntu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Ubuntu"/>
              <a:buNone/>
              <a:defRPr sz="1333">
                <a:solidFill>
                  <a:srgbClr val="000000"/>
                </a:solidFill>
                <a:latin typeface="Ubuntu"/>
                <a:ea typeface="Ubuntu"/>
                <a:cs typeface="Ubuntu"/>
                <a:sym typeface="Ubuntu"/>
              </a:defRPr>
            </a:lvl9pPr>
          </a:lstStyle>
          <a:p>
            <a:endParaRPr/>
          </a:p>
        </p:txBody>
      </p:sp>
      <p:sp>
        <p:nvSpPr>
          <p:cNvPr id="660" name="Google Shape;660;p16"/>
          <p:cNvSpPr txBox="1">
            <a:spLocks noGrp="1"/>
          </p:cNvSpPr>
          <p:nvPr>
            <p:ph type="title" idx="2"/>
          </p:nvPr>
        </p:nvSpPr>
        <p:spPr>
          <a:xfrm>
            <a:off x="3059384" y="1048067"/>
            <a:ext cx="2872000" cy="20556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None/>
              <a:defRPr sz="13333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64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64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64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64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64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64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64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64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9pPr>
          </a:lstStyle>
          <a:p>
            <a:r>
              <a:rPr lang="en-US" smtClean="0"/>
              <a:t>Click to edit Master title style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686863671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 rtlCol="0">
            <a:normAutofit/>
          </a:bodyPr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latin typeface="Arial" panose="020B0604020202020204" pitchFamily="34" charset="0"/>
              </a:defRPr>
            </a:lvl1pPr>
          </a:lstStyle>
          <a:p>
            <a:pPr>
              <a:defRPr/>
            </a:pPr>
            <a:fld id="{7A523D89-08AF-4BEC-9F2D-26133EC0C77E}" type="datetimeFigureOut">
              <a:rPr lang="en-US"/>
              <a:pPr>
                <a:defRPr/>
              </a:pPr>
              <a:t>9/20/2021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latin typeface="Arial" panose="020B0604020202020204" pitchFamily="34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latin typeface="Arial" panose="020B0604020202020204" pitchFamily="34" charset="0"/>
              </a:defRPr>
            </a:lvl1pPr>
          </a:lstStyle>
          <a:p>
            <a:pPr>
              <a:defRPr/>
            </a:pPr>
            <a:fld id="{984074DA-BFBB-424F-A3B6-E8CB9AB3A8A7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39890927"/>
      </p:ext>
    </p:extLst>
  </p:cSld>
  <p:clrMapOvr>
    <a:masterClrMapping/>
  </p:clrMapOvr>
</p:sldLayout>
</file>

<file path=ppt/slideLayouts/slideLayout9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4">
  <p:cSld name="Section header 4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7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oogle Shape;709;p17"/>
          <p:cNvGrpSpPr>
            <a:grpSpLocks/>
          </p:cNvGrpSpPr>
          <p:nvPr/>
        </p:nvGrpSpPr>
        <p:grpSpPr bwMode="auto">
          <a:xfrm>
            <a:off x="266700" y="3273425"/>
            <a:ext cx="2717800" cy="2147888"/>
            <a:chOff x="855987" y="2204128"/>
            <a:chExt cx="1217483" cy="962421"/>
          </a:xfrm>
        </p:grpSpPr>
        <p:grpSp>
          <p:nvGrpSpPr>
            <p:cNvPr id="6" name="Google Shape;710;p17"/>
            <p:cNvGrpSpPr>
              <a:grpSpLocks/>
            </p:cNvGrpSpPr>
            <p:nvPr/>
          </p:nvGrpSpPr>
          <p:grpSpPr bwMode="auto">
            <a:xfrm>
              <a:off x="855987" y="2204128"/>
              <a:ext cx="1146639" cy="962421"/>
              <a:chOff x="958238" y="2157575"/>
              <a:chExt cx="1115191" cy="936025"/>
            </a:xfrm>
          </p:grpSpPr>
          <p:sp>
            <p:nvSpPr>
              <p:cNvPr id="8" name="Google Shape;711;p17"/>
              <p:cNvSpPr/>
              <p:nvPr/>
            </p:nvSpPr>
            <p:spPr>
              <a:xfrm>
                <a:off x="1253570" y="2157575"/>
                <a:ext cx="492450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" name="Google Shape;712;p17"/>
              <p:cNvSpPr/>
              <p:nvPr/>
            </p:nvSpPr>
            <p:spPr>
              <a:xfrm>
                <a:off x="1441005" y="2324994"/>
                <a:ext cx="492450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" name="Google Shape;713;p17"/>
              <p:cNvSpPr/>
              <p:nvPr/>
            </p:nvSpPr>
            <p:spPr>
              <a:xfrm>
                <a:off x="997662" y="2334679"/>
                <a:ext cx="492450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" name="Google Shape;714;p17"/>
              <p:cNvSpPr/>
              <p:nvPr/>
            </p:nvSpPr>
            <p:spPr>
              <a:xfrm>
                <a:off x="958238" y="2551909"/>
                <a:ext cx="492450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" name="Google Shape;715;p17"/>
              <p:cNvSpPr/>
              <p:nvPr/>
            </p:nvSpPr>
            <p:spPr>
              <a:xfrm>
                <a:off x="1165039" y="2601028"/>
                <a:ext cx="492450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" name="Google Shape;716;p17"/>
              <p:cNvSpPr/>
              <p:nvPr/>
            </p:nvSpPr>
            <p:spPr>
              <a:xfrm>
                <a:off x="1450688" y="2561595"/>
                <a:ext cx="622478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7" name="Google Shape;717;p17"/>
            <p:cNvSpPr/>
            <p:nvPr/>
          </p:nvSpPr>
          <p:spPr>
            <a:xfrm>
              <a:off x="927102" y="2206973"/>
              <a:ext cx="1146368" cy="869949"/>
            </a:xfrm>
            <a:custGeom>
              <a:avLst/>
              <a:gdLst/>
              <a:ahLst/>
              <a:cxnLst/>
              <a:rect l="l" t="t" r="r" b="b"/>
              <a:pathLst>
                <a:path w="6074" h="4608" extrusionOk="0">
                  <a:moveTo>
                    <a:pt x="1749" y="936"/>
                  </a:moveTo>
                  <a:cubicBezTo>
                    <a:pt x="1968" y="985"/>
                    <a:pt x="2187" y="1131"/>
                    <a:pt x="2284" y="1325"/>
                  </a:cubicBezTo>
                  <a:cubicBezTo>
                    <a:pt x="2284" y="1398"/>
                    <a:pt x="2260" y="1446"/>
                    <a:pt x="2211" y="1471"/>
                  </a:cubicBezTo>
                  <a:cubicBezTo>
                    <a:pt x="2162" y="1519"/>
                    <a:pt x="2114" y="1519"/>
                    <a:pt x="2065" y="1544"/>
                  </a:cubicBezTo>
                  <a:cubicBezTo>
                    <a:pt x="1871" y="1544"/>
                    <a:pt x="1725" y="1276"/>
                    <a:pt x="1677" y="1155"/>
                  </a:cubicBezTo>
                  <a:lnTo>
                    <a:pt x="1677" y="1131"/>
                  </a:lnTo>
                  <a:cubicBezTo>
                    <a:pt x="1701" y="1058"/>
                    <a:pt x="1725" y="1009"/>
                    <a:pt x="1749" y="936"/>
                  </a:cubicBezTo>
                  <a:close/>
                  <a:moveTo>
                    <a:pt x="3936" y="1301"/>
                  </a:moveTo>
                  <a:lnTo>
                    <a:pt x="3936" y="1301"/>
                  </a:lnTo>
                  <a:cubicBezTo>
                    <a:pt x="3960" y="1446"/>
                    <a:pt x="3936" y="1616"/>
                    <a:pt x="3839" y="1762"/>
                  </a:cubicBezTo>
                  <a:cubicBezTo>
                    <a:pt x="3790" y="1714"/>
                    <a:pt x="3814" y="1495"/>
                    <a:pt x="3936" y="1301"/>
                  </a:cubicBezTo>
                  <a:close/>
                  <a:moveTo>
                    <a:pt x="750" y="2166"/>
                  </a:moveTo>
                  <a:cubicBezTo>
                    <a:pt x="776" y="2166"/>
                    <a:pt x="802" y="2169"/>
                    <a:pt x="826" y="2175"/>
                  </a:cubicBezTo>
                  <a:cubicBezTo>
                    <a:pt x="1142" y="2199"/>
                    <a:pt x="1264" y="2394"/>
                    <a:pt x="1264" y="2564"/>
                  </a:cubicBezTo>
                  <a:cubicBezTo>
                    <a:pt x="1264" y="2661"/>
                    <a:pt x="1166" y="2758"/>
                    <a:pt x="1045" y="2782"/>
                  </a:cubicBezTo>
                  <a:cubicBezTo>
                    <a:pt x="996" y="2758"/>
                    <a:pt x="924" y="2758"/>
                    <a:pt x="875" y="2734"/>
                  </a:cubicBezTo>
                  <a:cubicBezTo>
                    <a:pt x="705" y="2612"/>
                    <a:pt x="583" y="2442"/>
                    <a:pt x="535" y="2248"/>
                  </a:cubicBezTo>
                  <a:cubicBezTo>
                    <a:pt x="590" y="2193"/>
                    <a:pt x="672" y="2166"/>
                    <a:pt x="750" y="2166"/>
                  </a:cubicBezTo>
                  <a:close/>
                  <a:moveTo>
                    <a:pt x="5199" y="2588"/>
                  </a:moveTo>
                  <a:cubicBezTo>
                    <a:pt x="5078" y="2855"/>
                    <a:pt x="4883" y="3025"/>
                    <a:pt x="4762" y="3025"/>
                  </a:cubicBezTo>
                  <a:cubicBezTo>
                    <a:pt x="4713" y="3025"/>
                    <a:pt x="4665" y="3001"/>
                    <a:pt x="4640" y="2977"/>
                  </a:cubicBezTo>
                  <a:cubicBezTo>
                    <a:pt x="4567" y="2855"/>
                    <a:pt x="4592" y="2807"/>
                    <a:pt x="4592" y="2782"/>
                  </a:cubicBezTo>
                  <a:cubicBezTo>
                    <a:pt x="4640" y="2685"/>
                    <a:pt x="4883" y="2588"/>
                    <a:pt x="5150" y="2588"/>
                  </a:cubicBezTo>
                  <a:close/>
                  <a:moveTo>
                    <a:pt x="3596" y="3293"/>
                  </a:moveTo>
                  <a:cubicBezTo>
                    <a:pt x="3596" y="3293"/>
                    <a:pt x="3620" y="3317"/>
                    <a:pt x="3620" y="3317"/>
                  </a:cubicBezTo>
                  <a:cubicBezTo>
                    <a:pt x="3669" y="3390"/>
                    <a:pt x="3644" y="3608"/>
                    <a:pt x="3426" y="3851"/>
                  </a:cubicBezTo>
                  <a:cubicBezTo>
                    <a:pt x="3353" y="3754"/>
                    <a:pt x="3328" y="3633"/>
                    <a:pt x="3377" y="3511"/>
                  </a:cubicBezTo>
                  <a:cubicBezTo>
                    <a:pt x="3401" y="3414"/>
                    <a:pt x="3474" y="3341"/>
                    <a:pt x="3596" y="3317"/>
                  </a:cubicBezTo>
                  <a:lnTo>
                    <a:pt x="3596" y="3293"/>
                  </a:lnTo>
                  <a:close/>
                  <a:moveTo>
                    <a:pt x="1822" y="3366"/>
                  </a:moveTo>
                  <a:cubicBezTo>
                    <a:pt x="1847" y="3366"/>
                    <a:pt x="1944" y="3366"/>
                    <a:pt x="1968" y="3487"/>
                  </a:cubicBezTo>
                  <a:cubicBezTo>
                    <a:pt x="1944" y="3754"/>
                    <a:pt x="1798" y="3997"/>
                    <a:pt x="1555" y="4094"/>
                  </a:cubicBezTo>
                  <a:cubicBezTo>
                    <a:pt x="1482" y="3924"/>
                    <a:pt x="1507" y="3706"/>
                    <a:pt x="1604" y="3511"/>
                  </a:cubicBezTo>
                  <a:cubicBezTo>
                    <a:pt x="1652" y="3438"/>
                    <a:pt x="1725" y="3366"/>
                    <a:pt x="1822" y="3366"/>
                  </a:cubicBezTo>
                  <a:close/>
                  <a:moveTo>
                    <a:pt x="2745" y="159"/>
                  </a:moveTo>
                  <a:cubicBezTo>
                    <a:pt x="2867" y="159"/>
                    <a:pt x="3013" y="183"/>
                    <a:pt x="3158" y="256"/>
                  </a:cubicBezTo>
                  <a:cubicBezTo>
                    <a:pt x="3523" y="378"/>
                    <a:pt x="3814" y="693"/>
                    <a:pt x="3911" y="1058"/>
                  </a:cubicBezTo>
                  <a:cubicBezTo>
                    <a:pt x="3693" y="1325"/>
                    <a:pt x="3596" y="1714"/>
                    <a:pt x="3766" y="1859"/>
                  </a:cubicBezTo>
                  <a:cubicBezTo>
                    <a:pt x="3790" y="1908"/>
                    <a:pt x="3839" y="1932"/>
                    <a:pt x="3863" y="1932"/>
                  </a:cubicBezTo>
                  <a:cubicBezTo>
                    <a:pt x="3936" y="1932"/>
                    <a:pt x="3984" y="1884"/>
                    <a:pt x="4009" y="1835"/>
                  </a:cubicBezTo>
                  <a:cubicBezTo>
                    <a:pt x="4130" y="1616"/>
                    <a:pt x="4154" y="1349"/>
                    <a:pt x="4082" y="1106"/>
                  </a:cubicBezTo>
                  <a:cubicBezTo>
                    <a:pt x="4203" y="961"/>
                    <a:pt x="4397" y="863"/>
                    <a:pt x="4592" y="863"/>
                  </a:cubicBezTo>
                  <a:cubicBezTo>
                    <a:pt x="4762" y="863"/>
                    <a:pt x="4932" y="936"/>
                    <a:pt x="5053" y="1033"/>
                  </a:cubicBezTo>
                  <a:cubicBezTo>
                    <a:pt x="5466" y="1325"/>
                    <a:pt x="5466" y="1932"/>
                    <a:pt x="5272" y="2418"/>
                  </a:cubicBezTo>
                  <a:lnTo>
                    <a:pt x="5150" y="2418"/>
                  </a:lnTo>
                  <a:cubicBezTo>
                    <a:pt x="4907" y="2418"/>
                    <a:pt x="4567" y="2491"/>
                    <a:pt x="4470" y="2710"/>
                  </a:cubicBezTo>
                  <a:cubicBezTo>
                    <a:pt x="4397" y="2928"/>
                    <a:pt x="4543" y="3171"/>
                    <a:pt x="4762" y="3195"/>
                  </a:cubicBezTo>
                  <a:cubicBezTo>
                    <a:pt x="5029" y="3195"/>
                    <a:pt x="5248" y="2904"/>
                    <a:pt x="5369" y="2612"/>
                  </a:cubicBezTo>
                  <a:cubicBezTo>
                    <a:pt x="5612" y="2637"/>
                    <a:pt x="5806" y="2807"/>
                    <a:pt x="5879" y="3025"/>
                  </a:cubicBezTo>
                  <a:cubicBezTo>
                    <a:pt x="5903" y="3220"/>
                    <a:pt x="5831" y="3414"/>
                    <a:pt x="5685" y="3560"/>
                  </a:cubicBezTo>
                  <a:cubicBezTo>
                    <a:pt x="5320" y="3949"/>
                    <a:pt x="4810" y="4191"/>
                    <a:pt x="4252" y="4191"/>
                  </a:cubicBezTo>
                  <a:cubicBezTo>
                    <a:pt x="4082" y="4191"/>
                    <a:pt x="3887" y="4167"/>
                    <a:pt x="3741" y="4070"/>
                  </a:cubicBezTo>
                  <a:cubicBezTo>
                    <a:pt x="3669" y="4046"/>
                    <a:pt x="3620" y="4021"/>
                    <a:pt x="3571" y="3973"/>
                  </a:cubicBezTo>
                  <a:cubicBezTo>
                    <a:pt x="3814" y="3681"/>
                    <a:pt x="3887" y="3366"/>
                    <a:pt x="3766" y="3220"/>
                  </a:cubicBezTo>
                  <a:cubicBezTo>
                    <a:pt x="3717" y="3171"/>
                    <a:pt x="3669" y="3147"/>
                    <a:pt x="3596" y="3147"/>
                  </a:cubicBezTo>
                  <a:cubicBezTo>
                    <a:pt x="3426" y="3171"/>
                    <a:pt x="3280" y="3268"/>
                    <a:pt x="3231" y="3438"/>
                  </a:cubicBezTo>
                  <a:cubicBezTo>
                    <a:pt x="3158" y="3633"/>
                    <a:pt x="3207" y="3851"/>
                    <a:pt x="3328" y="3973"/>
                  </a:cubicBezTo>
                  <a:cubicBezTo>
                    <a:pt x="3037" y="4264"/>
                    <a:pt x="2648" y="4434"/>
                    <a:pt x="2260" y="4434"/>
                  </a:cubicBezTo>
                  <a:cubicBezTo>
                    <a:pt x="2215" y="4444"/>
                    <a:pt x="2169" y="4449"/>
                    <a:pt x="2124" y="4449"/>
                  </a:cubicBezTo>
                  <a:cubicBezTo>
                    <a:pt x="1946" y="4449"/>
                    <a:pt x="1768" y="4375"/>
                    <a:pt x="1652" y="4240"/>
                  </a:cubicBezTo>
                  <a:cubicBezTo>
                    <a:pt x="1944" y="4094"/>
                    <a:pt x="2138" y="3778"/>
                    <a:pt x="2138" y="3463"/>
                  </a:cubicBezTo>
                  <a:cubicBezTo>
                    <a:pt x="2116" y="3307"/>
                    <a:pt x="2013" y="3192"/>
                    <a:pt x="1865" y="3192"/>
                  </a:cubicBezTo>
                  <a:cubicBezTo>
                    <a:pt x="1851" y="3192"/>
                    <a:pt x="1837" y="3193"/>
                    <a:pt x="1822" y="3195"/>
                  </a:cubicBezTo>
                  <a:cubicBezTo>
                    <a:pt x="1677" y="3195"/>
                    <a:pt x="1531" y="3293"/>
                    <a:pt x="1458" y="3438"/>
                  </a:cubicBezTo>
                  <a:cubicBezTo>
                    <a:pt x="1337" y="3657"/>
                    <a:pt x="1312" y="3924"/>
                    <a:pt x="1409" y="4143"/>
                  </a:cubicBezTo>
                  <a:cubicBezTo>
                    <a:pt x="1361" y="4149"/>
                    <a:pt x="1314" y="4152"/>
                    <a:pt x="1268" y="4152"/>
                  </a:cubicBezTo>
                  <a:cubicBezTo>
                    <a:pt x="1130" y="4152"/>
                    <a:pt x="1002" y="4125"/>
                    <a:pt x="875" y="4070"/>
                  </a:cubicBezTo>
                  <a:cubicBezTo>
                    <a:pt x="535" y="3924"/>
                    <a:pt x="316" y="3633"/>
                    <a:pt x="268" y="3268"/>
                  </a:cubicBezTo>
                  <a:cubicBezTo>
                    <a:pt x="195" y="2977"/>
                    <a:pt x="243" y="2637"/>
                    <a:pt x="413" y="2370"/>
                  </a:cubicBezTo>
                  <a:cubicBezTo>
                    <a:pt x="486" y="2564"/>
                    <a:pt x="632" y="2734"/>
                    <a:pt x="802" y="2855"/>
                  </a:cubicBezTo>
                  <a:cubicBezTo>
                    <a:pt x="899" y="2880"/>
                    <a:pt x="972" y="2904"/>
                    <a:pt x="1069" y="2904"/>
                  </a:cubicBezTo>
                  <a:cubicBezTo>
                    <a:pt x="1264" y="2904"/>
                    <a:pt x="1434" y="2758"/>
                    <a:pt x="1434" y="2540"/>
                  </a:cubicBezTo>
                  <a:cubicBezTo>
                    <a:pt x="1434" y="2224"/>
                    <a:pt x="1166" y="1981"/>
                    <a:pt x="851" y="1981"/>
                  </a:cubicBezTo>
                  <a:cubicBezTo>
                    <a:pt x="828" y="1976"/>
                    <a:pt x="806" y="1974"/>
                    <a:pt x="784" y="1974"/>
                  </a:cubicBezTo>
                  <a:cubicBezTo>
                    <a:pt x="685" y="1974"/>
                    <a:pt x="590" y="2014"/>
                    <a:pt x="511" y="2054"/>
                  </a:cubicBezTo>
                  <a:cubicBezTo>
                    <a:pt x="438" y="1568"/>
                    <a:pt x="608" y="1058"/>
                    <a:pt x="1069" y="936"/>
                  </a:cubicBezTo>
                  <a:cubicBezTo>
                    <a:pt x="1194" y="901"/>
                    <a:pt x="1331" y="878"/>
                    <a:pt x="1463" y="878"/>
                  </a:cubicBezTo>
                  <a:cubicBezTo>
                    <a:pt x="1511" y="878"/>
                    <a:pt x="1558" y="881"/>
                    <a:pt x="1604" y="888"/>
                  </a:cubicBezTo>
                  <a:cubicBezTo>
                    <a:pt x="1555" y="1009"/>
                    <a:pt x="1507" y="1106"/>
                    <a:pt x="1507" y="1106"/>
                  </a:cubicBezTo>
                  <a:cubicBezTo>
                    <a:pt x="1507" y="1131"/>
                    <a:pt x="1507" y="1131"/>
                    <a:pt x="1507" y="1155"/>
                  </a:cubicBezTo>
                  <a:cubicBezTo>
                    <a:pt x="1531" y="1179"/>
                    <a:pt x="1725" y="1665"/>
                    <a:pt x="2065" y="1665"/>
                  </a:cubicBezTo>
                  <a:cubicBezTo>
                    <a:pt x="2162" y="1665"/>
                    <a:pt x="2235" y="1641"/>
                    <a:pt x="2308" y="1592"/>
                  </a:cubicBezTo>
                  <a:cubicBezTo>
                    <a:pt x="2405" y="1544"/>
                    <a:pt x="2478" y="1422"/>
                    <a:pt x="2454" y="1301"/>
                  </a:cubicBezTo>
                  <a:cubicBezTo>
                    <a:pt x="2357" y="1033"/>
                    <a:pt x="2114" y="839"/>
                    <a:pt x="1847" y="791"/>
                  </a:cubicBezTo>
                  <a:cubicBezTo>
                    <a:pt x="1992" y="426"/>
                    <a:pt x="2332" y="183"/>
                    <a:pt x="2745" y="159"/>
                  </a:cubicBezTo>
                  <a:close/>
                  <a:moveTo>
                    <a:pt x="2728" y="1"/>
                  </a:moveTo>
                  <a:cubicBezTo>
                    <a:pt x="2260" y="1"/>
                    <a:pt x="1815" y="296"/>
                    <a:pt x="1652" y="766"/>
                  </a:cubicBezTo>
                  <a:cubicBezTo>
                    <a:pt x="1569" y="748"/>
                    <a:pt x="1485" y="740"/>
                    <a:pt x="1403" y="740"/>
                  </a:cubicBezTo>
                  <a:cubicBezTo>
                    <a:pt x="1270" y="740"/>
                    <a:pt x="1141" y="760"/>
                    <a:pt x="1021" y="791"/>
                  </a:cubicBezTo>
                  <a:cubicBezTo>
                    <a:pt x="438" y="936"/>
                    <a:pt x="219" y="1616"/>
                    <a:pt x="341" y="2199"/>
                  </a:cubicBezTo>
                  <a:cubicBezTo>
                    <a:pt x="98" y="2515"/>
                    <a:pt x="0" y="2928"/>
                    <a:pt x="73" y="3317"/>
                  </a:cubicBezTo>
                  <a:cubicBezTo>
                    <a:pt x="146" y="3730"/>
                    <a:pt x="413" y="4070"/>
                    <a:pt x="802" y="4240"/>
                  </a:cubicBezTo>
                  <a:cubicBezTo>
                    <a:pt x="960" y="4293"/>
                    <a:pt x="1130" y="4332"/>
                    <a:pt x="1294" y="4332"/>
                  </a:cubicBezTo>
                  <a:cubicBezTo>
                    <a:pt x="1358" y="4332"/>
                    <a:pt x="1421" y="4326"/>
                    <a:pt x="1482" y="4313"/>
                  </a:cubicBezTo>
                  <a:cubicBezTo>
                    <a:pt x="1638" y="4491"/>
                    <a:pt x="1875" y="4607"/>
                    <a:pt x="2119" y="4607"/>
                  </a:cubicBezTo>
                  <a:cubicBezTo>
                    <a:pt x="2141" y="4607"/>
                    <a:pt x="2164" y="4606"/>
                    <a:pt x="2187" y="4604"/>
                  </a:cubicBezTo>
                  <a:lnTo>
                    <a:pt x="2260" y="4604"/>
                  </a:lnTo>
                  <a:cubicBezTo>
                    <a:pt x="2721" y="4580"/>
                    <a:pt x="3134" y="4410"/>
                    <a:pt x="3450" y="4094"/>
                  </a:cubicBezTo>
                  <a:cubicBezTo>
                    <a:pt x="3523" y="4143"/>
                    <a:pt x="3596" y="4191"/>
                    <a:pt x="3669" y="4240"/>
                  </a:cubicBezTo>
                  <a:cubicBezTo>
                    <a:pt x="3839" y="4313"/>
                    <a:pt x="4057" y="4361"/>
                    <a:pt x="4276" y="4361"/>
                  </a:cubicBezTo>
                  <a:cubicBezTo>
                    <a:pt x="4859" y="4361"/>
                    <a:pt x="5418" y="4094"/>
                    <a:pt x="5831" y="3681"/>
                  </a:cubicBezTo>
                  <a:cubicBezTo>
                    <a:pt x="6001" y="3487"/>
                    <a:pt x="6073" y="3244"/>
                    <a:pt x="6049" y="3001"/>
                  </a:cubicBezTo>
                  <a:cubicBezTo>
                    <a:pt x="5976" y="2710"/>
                    <a:pt x="5733" y="2491"/>
                    <a:pt x="5442" y="2467"/>
                  </a:cubicBezTo>
                  <a:cubicBezTo>
                    <a:pt x="5636" y="1908"/>
                    <a:pt x="5612" y="1252"/>
                    <a:pt x="5126" y="912"/>
                  </a:cubicBezTo>
                  <a:cubicBezTo>
                    <a:pt x="4972" y="781"/>
                    <a:pt x="4776" y="715"/>
                    <a:pt x="4580" y="715"/>
                  </a:cubicBezTo>
                  <a:cubicBezTo>
                    <a:pt x="4376" y="715"/>
                    <a:pt x="4170" y="787"/>
                    <a:pt x="4009" y="936"/>
                  </a:cubicBezTo>
                  <a:cubicBezTo>
                    <a:pt x="3887" y="548"/>
                    <a:pt x="3571" y="256"/>
                    <a:pt x="3207" y="110"/>
                  </a:cubicBezTo>
                  <a:cubicBezTo>
                    <a:pt x="3052" y="36"/>
                    <a:pt x="2889" y="1"/>
                    <a:pt x="2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4" name="Google Shape;718;p17"/>
          <p:cNvGrpSpPr>
            <a:grpSpLocks/>
          </p:cNvGrpSpPr>
          <p:nvPr/>
        </p:nvGrpSpPr>
        <p:grpSpPr bwMode="auto">
          <a:xfrm>
            <a:off x="10539413" y="2135188"/>
            <a:ext cx="3368675" cy="2147887"/>
            <a:chOff x="7239867" y="1514545"/>
            <a:chExt cx="2525833" cy="1610805"/>
          </a:xfrm>
        </p:grpSpPr>
        <p:grpSp>
          <p:nvGrpSpPr>
            <p:cNvPr id="15" name="Google Shape;719;p17"/>
            <p:cNvGrpSpPr>
              <a:grpSpLocks/>
            </p:cNvGrpSpPr>
            <p:nvPr/>
          </p:nvGrpSpPr>
          <p:grpSpPr bwMode="auto">
            <a:xfrm>
              <a:off x="7346663" y="1514545"/>
              <a:ext cx="2419037" cy="1551678"/>
              <a:chOff x="7410211" y="1555302"/>
              <a:chExt cx="2355440" cy="1510884"/>
            </a:xfrm>
          </p:grpSpPr>
          <p:grpSp>
            <p:nvGrpSpPr>
              <p:cNvPr id="17" name="Google Shape;720;p17"/>
              <p:cNvGrpSpPr>
                <a:grpSpLocks/>
              </p:cNvGrpSpPr>
              <p:nvPr/>
            </p:nvGrpSpPr>
            <p:grpSpPr bwMode="auto">
              <a:xfrm>
                <a:off x="7410211" y="1555302"/>
                <a:ext cx="2355440" cy="1510884"/>
                <a:chOff x="761258" y="2062480"/>
                <a:chExt cx="1646470" cy="1056119"/>
              </a:xfrm>
            </p:grpSpPr>
            <p:sp>
              <p:nvSpPr>
                <p:cNvPr id="20" name="Google Shape;721;p17"/>
                <p:cNvSpPr/>
                <p:nvPr/>
              </p:nvSpPr>
              <p:spPr>
                <a:xfrm rot="-1481318">
                  <a:off x="1087168" y="2126495"/>
                  <a:ext cx="430195" cy="556690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" name="Google Shape;722;p17"/>
                <p:cNvSpPr/>
                <p:nvPr/>
              </p:nvSpPr>
              <p:spPr>
                <a:xfrm>
                  <a:off x="1415282" y="2201044"/>
                  <a:ext cx="558200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" name="Google Shape;723;p17"/>
                <p:cNvSpPr/>
                <p:nvPr/>
              </p:nvSpPr>
              <p:spPr>
                <a:xfrm>
                  <a:off x="761484" y="2379315"/>
                  <a:ext cx="492577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" name="Google Shape;724;p17"/>
                <p:cNvSpPr/>
                <p:nvPr/>
              </p:nvSpPr>
              <p:spPr>
                <a:xfrm>
                  <a:off x="900021" y="2606204"/>
                  <a:ext cx="469083" cy="469175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4" name="Google Shape;725;p17"/>
                <p:cNvSpPr/>
                <p:nvPr/>
              </p:nvSpPr>
              <p:spPr>
                <a:xfrm>
                  <a:off x="1250820" y="2594050"/>
                  <a:ext cx="492577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5" name="Google Shape;726;p17"/>
                <p:cNvSpPr/>
                <p:nvPr/>
              </p:nvSpPr>
              <p:spPr>
                <a:xfrm rot="-2967336">
                  <a:off x="1706473" y="2475386"/>
                  <a:ext cx="623136" cy="492577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18" name="Google Shape;727;p17"/>
              <p:cNvSpPr/>
              <p:nvPr/>
            </p:nvSpPr>
            <p:spPr>
              <a:xfrm>
                <a:off x="7933249" y="2118694"/>
                <a:ext cx="704681" cy="70482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" name="Google Shape;728;p17"/>
              <p:cNvSpPr/>
              <p:nvPr/>
            </p:nvSpPr>
            <p:spPr>
              <a:xfrm>
                <a:off x="8386424" y="2118694"/>
                <a:ext cx="704681" cy="70482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6" name="Google Shape;729;p17"/>
            <p:cNvSpPr/>
            <p:nvPr/>
          </p:nvSpPr>
          <p:spPr>
            <a:xfrm>
              <a:off x="7239867" y="1791941"/>
              <a:ext cx="2256823" cy="1333409"/>
            </a:xfrm>
            <a:custGeom>
              <a:avLst/>
              <a:gdLst/>
              <a:ahLst/>
              <a:cxnLst/>
              <a:rect l="l" t="t" r="r" b="b"/>
              <a:pathLst>
                <a:path w="4957" h="2929" extrusionOk="0">
                  <a:moveTo>
                    <a:pt x="1215" y="718"/>
                  </a:moveTo>
                  <a:cubicBezTo>
                    <a:pt x="1312" y="743"/>
                    <a:pt x="1337" y="767"/>
                    <a:pt x="1361" y="815"/>
                  </a:cubicBezTo>
                  <a:cubicBezTo>
                    <a:pt x="1361" y="840"/>
                    <a:pt x="1312" y="888"/>
                    <a:pt x="1288" y="913"/>
                  </a:cubicBezTo>
                  <a:cubicBezTo>
                    <a:pt x="1264" y="913"/>
                    <a:pt x="1264" y="937"/>
                    <a:pt x="1215" y="937"/>
                  </a:cubicBezTo>
                  <a:cubicBezTo>
                    <a:pt x="1215" y="864"/>
                    <a:pt x="1215" y="815"/>
                    <a:pt x="1215" y="743"/>
                  </a:cubicBezTo>
                  <a:lnTo>
                    <a:pt x="1215" y="718"/>
                  </a:lnTo>
                  <a:close/>
                  <a:moveTo>
                    <a:pt x="2527" y="475"/>
                  </a:moveTo>
                  <a:cubicBezTo>
                    <a:pt x="2624" y="597"/>
                    <a:pt x="2673" y="767"/>
                    <a:pt x="2624" y="937"/>
                  </a:cubicBezTo>
                  <a:cubicBezTo>
                    <a:pt x="2601" y="983"/>
                    <a:pt x="2567" y="1007"/>
                    <a:pt x="2530" y="1007"/>
                  </a:cubicBezTo>
                  <a:cubicBezTo>
                    <a:pt x="2489" y="1007"/>
                    <a:pt x="2444" y="977"/>
                    <a:pt x="2405" y="913"/>
                  </a:cubicBezTo>
                  <a:cubicBezTo>
                    <a:pt x="2333" y="767"/>
                    <a:pt x="2381" y="573"/>
                    <a:pt x="2527" y="475"/>
                  </a:cubicBezTo>
                  <a:close/>
                  <a:moveTo>
                    <a:pt x="3984" y="1010"/>
                  </a:moveTo>
                  <a:lnTo>
                    <a:pt x="3984" y="1010"/>
                  </a:lnTo>
                  <a:cubicBezTo>
                    <a:pt x="4009" y="1107"/>
                    <a:pt x="3984" y="1228"/>
                    <a:pt x="3936" y="1326"/>
                  </a:cubicBezTo>
                  <a:cubicBezTo>
                    <a:pt x="3912" y="1350"/>
                    <a:pt x="3912" y="1350"/>
                    <a:pt x="3887" y="1350"/>
                  </a:cubicBezTo>
                  <a:cubicBezTo>
                    <a:pt x="3863" y="1350"/>
                    <a:pt x="3839" y="1326"/>
                    <a:pt x="3814" y="1326"/>
                  </a:cubicBezTo>
                  <a:cubicBezTo>
                    <a:pt x="3766" y="1277"/>
                    <a:pt x="3766" y="1277"/>
                    <a:pt x="3766" y="1204"/>
                  </a:cubicBezTo>
                  <a:cubicBezTo>
                    <a:pt x="3790" y="1131"/>
                    <a:pt x="3863" y="1058"/>
                    <a:pt x="3984" y="1010"/>
                  </a:cubicBezTo>
                  <a:close/>
                  <a:moveTo>
                    <a:pt x="1045" y="1860"/>
                  </a:moveTo>
                  <a:cubicBezTo>
                    <a:pt x="948" y="1957"/>
                    <a:pt x="851" y="2030"/>
                    <a:pt x="754" y="2079"/>
                  </a:cubicBezTo>
                  <a:cubicBezTo>
                    <a:pt x="778" y="1982"/>
                    <a:pt x="875" y="1909"/>
                    <a:pt x="972" y="1860"/>
                  </a:cubicBezTo>
                  <a:close/>
                  <a:moveTo>
                    <a:pt x="3159" y="1957"/>
                  </a:moveTo>
                  <a:cubicBezTo>
                    <a:pt x="3159" y="1957"/>
                    <a:pt x="3183" y="1957"/>
                    <a:pt x="3231" y="2006"/>
                  </a:cubicBezTo>
                  <a:cubicBezTo>
                    <a:pt x="3280" y="2054"/>
                    <a:pt x="3304" y="2152"/>
                    <a:pt x="3280" y="2224"/>
                  </a:cubicBezTo>
                  <a:cubicBezTo>
                    <a:pt x="3159" y="2127"/>
                    <a:pt x="3159" y="2006"/>
                    <a:pt x="3159" y="1957"/>
                  </a:cubicBezTo>
                  <a:close/>
                  <a:moveTo>
                    <a:pt x="1701" y="2030"/>
                  </a:moveTo>
                  <a:cubicBezTo>
                    <a:pt x="1750" y="2054"/>
                    <a:pt x="1798" y="2079"/>
                    <a:pt x="1822" y="2127"/>
                  </a:cubicBezTo>
                  <a:cubicBezTo>
                    <a:pt x="1847" y="2249"/>
                    <a:pt x="1822" y="2346"/>
                    <a:pt x="1774" y="2443"/>
                  </a:cubicBezTo>
                  <a:cubicBezTo>
                    <a:pt x="1677" y="2346"/>
                    <a:pt x="1628" y="2200"/>
                    <a:pt x="1652" y="2054"/>
                  </a:cubicBezTo>
                  <a:cubicBezTo>
                    <a:pt x="1652" y="2030"/>
                    <a:pt x="1677" y="2030"/>
                    <a:pt x="1677" y="2030"/>
                  </a:cubicBezTo>
                  <a:close/>
                  <a:moveTo>
                    <a:pt x="1688" y="116"/>
                  </a:moveTo>
                  <a:cubicBezTo>
                    <a:pt x="1796" y="116"/>
                    <a:pt x="1923" y="140"/>
                    <a:pt x="2065" y="184"/>
                  </a:cubicBezTo>
                  <a:cubicBezTo>
                    <a:pt x="2211" y="232"/>
                    <a:pt x="2333" y="305"/>
                    <a:pt x="2454" y="427"/>
                  </a:cubicBezTo>
                  <a:cubicBezTo>
                    <a:pt x="2284" y="548"/>
                    <a:pt x="2235" y="791"/>
                    <a:pt x="2333" y="961"/>
                  </a:cubicBezTo>
                  <a:cubicBezTo>
                    <a:pt x="2430" y="1083"/>
                    <a:pt x="2503" y="1131"/>
                    <a:pt x="2551" y="1131"/>
                  </a:cubicBezTo>
                  <a:cubicBezTo>
                    <a:pt x="2648" y="1107"/>
                    <a:pt x="2721" y="1058"/>
                    <a:pt x="2746" y="986"/>
                  </a:cubicBezTo>
                  <a:cubicBezTo>
                    <a:pt x="2794" y="791"/>
                    <a:pt x="2746" y="573"/>
                    <a:pt x="2624" y="427"/>
                  </a:cubicBezTo>
                  <a:cubicBezTo>
                    <a:pt x="2818" y="305"/>
                    <a:pt x="3061" y="232"/>
                    <a:pt x="3304" y="232"/>
                  </a:cubicBezTo>
                  <a:lnTo>
                    <a:pt x="3450" y="232"/>
                  </a:lnTo>
                  <a:cubicBezTo>
                    <a:pt x="3742" y="330"/>
                    <a:pt x="3960" y="597"/>
                    <a:pt x="3984" y="888"/>
                  </a:cubicBezTo>
                  <a:cubicBezTo>
                    <a:pt x="3839" y="937"/>
                    <a:pt x="3717" y="1034"/>
                    <a:pt x="3693" y="1180"/>
                  </a:cubicBezTo>
                  <a:cubicBezTo>
                    <a:pt x="3669" y="1277"/>
                    <a:pt x="3693" y="1350"/>
                    <a:pt x="3766" y="1423"/>
                  </a:cubicBezTo>
                  <a:cubicBezTo>
                    <a:pt x="3802" y="1459"/>
                    <a:pt x="3845" y="1477"/>
                    <a:pt x="3887" y="1477"/>
                  </a:cubicBezTo>
                  <a:cubicBezTo>
                    <a:pt x="3930" y="1477"/>
                    <a:pt x="3972" y="1459"/>
                    <a:pt x="4009" y="1423"/>
                  </a:cubicBezTo>
                  <a:cubicBezTo>
                    <a:pt x="4082" y="1277"/>
                    <a:pt x="4106" y="1131"/>
                    <a:pt x="4082" y="986"/>
                  </a:cubicBezTo>
                  <a:cubicBezTo>
                    <a:pt x="4130" y="986"/>
                    <a:pt x="4203" y="961"/>
                    <a:pt x="4252" y="961"/>
                  </a:cubicBezTo>
                  <a:cubicBezTo>
                    <a:pt x="4470" y="961"/>
                    <a:pt x="4640" y="1083"/>
                    <a:pt x="4738" y="1277"/>
                  </a:cubicBezTo>
                  <a:cubicBezTo>
                    <a:pt x="4835" y="1544"/>
                    <a:pt x="4810" y="1836"/>
                    <a:pt x="4665" y="2079"/>
                  </a:cubicBezTo>
                  <a:cubicBezTo>
                    <a:pt x="4483" y="2341"/>
                    <a:pt x="4201" y="2486"/>
                    <a:pt x="3902" y="2486"/>
                  </a:cubicBezTo>
                  <a:cubicBezTo>
                    <a:pt x="3841" y="2486"/>
                    <a:pt x="3779" y="2480"/>
                    <a:pt x="3717" y="2467"/>
                  </a:cubicBezTo>
                  <a:cubicBezTo>
                    <a:pt x="3572" y="2443"/>
                    <a:pt x="3450" y="2370"/>
                    <a:pt x="3353" y="2297"/>
                  </a:cubicBezTo>
                  <a:cubicBezTo>
                    <a:pt x="3401" y="2176"/>
                    <a:pt x="3377" y="2030"/>
                    <a:pt x="3304" y="1933"/>
                  </a:cubicBezTo>
                  <a:cubicBezTo>
                    <a:pt x="3244" y="1884"/>
                    <a:pt x="3189" y="1860"/>
                    <a:pt x="3143" y="1860"/>
                  </a:cubicBezTo>
                  <a:cubicBezTo>
                    <a:pt x="3098" y="1860"/>
                    <a:pt x="3061" y="1884"/>
                    <a:pt x="3037" y="1933"/>
                  </a:cubicBezTo>
                  <a:cubicBezTo>
                    <a:pt x="3037" y="2103"/>
                    <a:pt x="3086" y="2249"/>
                    <a:pt x="3231" y="2322"/>
                  </a:cubicBezTo>
                  <a:cubicBezTo>
                    <a:pt x="3071" y="2620"/>
                    <a:pt x="2781" y="2809"/>
                    <a:pt x="2442" y="2809"/>
                  </a:cubicBezTo>
                  <a:cubicBezTo>
                    <a:pt x="2422" y="2809"/>
                    <a:pt x="2402" y="2809"/>
                    <a:pt x="2381" y="2807"/>
                  </a:cubicBezTo>
                  <a:cubicBezTo>
                    <a:pt x="2187" y="2807"/>
                    <a:pt x="1968" y="2686"/>
                    <a:pt x="1847" y="2516"/>
                  </a:cubicBezTo>
                  <a:cubicBezTo>
                    <a:pt x="1920" y="2394"/>
                    <a:pt x="1968" y="2249"/>
                    <a:pt x="1920" y="2103"/>
                  </a:cubicBezTo>
                  <a:cubicBezTo>
                    <a:pt x="1895" y="2030"/>
                    <a:pt x="1822" y="1957"/>
                    <a:pt x="1725" y="1933"/>
                  </a:cubicBezTo>
                  <a:cubicBezTo>
                    <a:pt x="1712" y="1928"/>
                    <a:pt x="1699" y="1926"/>
                    <a:pt x="1685" y="1926"/>
                  </a:cubicBezTo>
                  <a:cubicBezTo>
                    <a:pt x="1627" y="1926"/>
                    <a:pt x="1575" y="1966"/>
                    <a:pt x="1555" y="2006"/>
                  </a:cubicBezTo>
                  <a:cubicBezTo>
                    <a:pt x="1531" y="2200"/>
                    <a:pt x="1580" y="2394"/>
                    <a:pt x="1725" y="2540"/>
                  </a:cubicBezTo>
                  <a:cubicBezTo>
                    <a:pt x="1604" y="2662"/>
                    <a:pt x="1434" y="2735"/>
                    <a:pt x="1264" y="2759"/>
                  </a:cubicBezTo>
                  <a:lnTo>
                    <a:pt x="1191" y="2759"/>
                  </a:lnTo>
                  <a:cubicBezTo>
                    <a:pt x="1045" y="2759"/>
                    <a:pt x="924" y="2686"/>
                    <a:pt x="826" y="2589"/>
                  </a:cubicBezTo>
                  <a:cubicBezTo>
                    <a:pt x="729" y="2467"/>
                    <a:pt x="705" y="2346"/>
                    <a:pt x="729" y="2224"/>
                  </a:cubicBezTo>
                  <a:cubicBezTo>
                    <a:pt x="924" y="2152"/>
                    <a:pt x="1167" y="1957"/>
                    <a:pt x="1142" y="1836"/>
                  </a:cubicBezTo>
                  <a:cubicBezTo>
                    <a:pt x="1142" y="1801"/>
                    <a:pt x="1118" y="1767"/>
                    <a:pt x="1052" y="1767"/>
                  </a:cubicBezTo>
                  <a:cubicBezTo>
                    <a:pt x="1025" y="1767"/>
                    <a:pt x="991" y="1773"/>
                    <a:pt x="948" y="1787"/>
                  </a:cubicBezTo>
                  <a:cubicBezTo>
                    <a:pt x="802" y="1836"/>
                    <a:pt x="681" y="1982"/>
                    <a:pt x="656" y="2152"/>
                  </a:cubicBezTo>
                  <a:cubicBezTo>
                    <a:pt x="638" y="2154"/>
                    <a:pt x="621" y="2155"/>
                    <a:pt x="603" y="2155"/>
                  </a:cubicBezTo>
                  <a:cubicBezTo>
                    <a:pt x="414" y="2155"/>
                    <a:pt x="286" y="2032"/>
                    <a:pt x="219" y="1787"/>
                  </a:cubicBezTo>
                  <a:cubicBezTo>
                    <a:pt x="98" y="1520"/>
                    <a:pt x="122" y="1228"/>
                    <a:pt x="243" y="961"/>
                  </a:cubicBezTo>
                  <a:cubicBezTo>
                    <a:pt x="389" y="791"/>
                    <a:pt x="608" y="694"/>
                    <a:pt x="851" y="694"/>
                  </a:cubicBezTo>
                  <a:lnTo>
                    <a:pt x="1142" y="694"/>
                  </a:lnTo>
                  <a:lnTo>
                    <a:pt x="1142" y="743"/>
                  </a:lnTo>
                  <a:cubicBezTo>
                    <a:pt x="1118" y="840"/>
                    <a:pt x="1142" y="937"/>
                    <a:pt x="1191" y="1010"/>
                  </a:cubicBezTo>
                  <a:cubicBezTo>
                    <a:pt x="1204" y="1036"/>
                    <a:pt x="1232" y="1056"/>
                    <a:pt x="1271" y="1056"/>
                  </a:cubicBezTo>
                  <a:cubicBezTo>
                    <a:pt x="1302" y="1056"/>
                    <a:pt x="1341" y="1043"/>
                    <a:pt x="1385" y="1010"/>
                  </a:cubicBezTo>
                  <a:cubicBezTo>
                    <a:pt x="1482" y="913"/>
                    <a:pt x="1507" y="888"/>
                    <a:pt x="1482" y="791"/>
                  </a:cubicBezTo>
                  <a:cubicBezTo>
                    <a:pt x="1458" y="718"/>
                    <a:pt x="1385" y="645"/>
                    <a:pt x="1239" y="621"/>
                  </a:cubicBezTo>
                  <a:cubicBezTo>
                    <a:pt x="1239" y="475"/>
                    <a:pt x="1288" y="330"/>
                    <a:pt x="1385" y="232"/>
                  </a:cubicBezTo>
                  <a:cubicBezTo>
                    <a:pt x="1452" y="152"/>
                    <a:pt x="1556" y="116"/>
                    <a:pt x="1688" y="116"/>
                  </a:cubicBezTo>
                  <a:close/>
                  <a:moveTo>
                    <a:pt x="1650" y="1"/>
                  </a:moveTo>
                  <a:cubicBezTo>
                    <a:pt x="1501" y="1"/>
                    <a:pt x="1380" y="43"/>
                    <a:pt x="1288" y="135"/>
                  </a:cubicBezTo>
                  <a:cubicBezTo>
                    <a:pt x="1191" y="257"/>
                    <a:pt x="1118" y="427"/>
                    <a:pt x="1118" y="597"/>
                  </a:cubicBezTo>
                  <a:cubicBezTo>
                    <a:pt x="1069" y="585"/>
                    <a:pt x="1021" y="579"/>
                    <a:pt x="972" y="579"/>
                  </a:cubicBezTo>
                  <a:cubicBezTo>
                    <a:pt x="924" y="579"/>
                    <a:pt x="875" y="585"/>
                    <a:pt x="826" y="597"/>
                  </a:cubicBezTo>
                  <a:cubicBezTo>
                    <a:pt x="559" y="597"/>
                    <a:pt x="316" y="694"/>
                    <a:pt x="146" y="888"/>
                  </a:cubicBezTo>
                  <a:cubicBezTo>
                    <a:pt x="1" y="1180"/>
                    <a:pt x="1" y="1520"/>
                    <a:pt x="122" y="1811"/>
                  </a:cubicBezTo>
                  <a:cubicBezTo>
                    <a:pt x="219" y="2152"/>
                    <a:pt x="414" y="2224"/>
                    <a:pt x="559" y="2224"/>
                  </a:cubicBezTo>
                  <a:lnTo>
                    <a:pt x="608" y="2224"/>
                  </a:lnTo>
                  <a:cubicBezTo>
                    <a:pt x="608" y="2394"/>
                    <a:pt x="656" y="2540"/>
                    <a:pt x="754" y="2637"/>
                  </a:cubicBezTo>
                  <a:cubicBezTo>
                    <a:pt x="851" y="2783"/>
                    <a:pt x="1021" y="2856"/>
                    <a:pt x="1191" y="2856"/>
                  </a:cubicBezTo>
                  <a:lnTo>
                    <a:pt x="1264" y="2856"/>
                  </a:lnTo>
                  <a:cubicBezTo>
                    <a:pt x="1458" y="2832"/>
                    <a:pt x="1652" y="2759"/>
                    <a:pt x="1774" y="2613"/>
                  </a:cubicBezTo>
                  <a:cubicBezTo>
                    <a:pt x="1944" y="2783"/>
                    <a:pt x="2163" y="2905"/>
                    <a:pt x="2381" y="2929"/>
                  </a:cubicBezTo>
                  <a:lnTo>
                    <a:pt x="2430" y="2929"/>
                  </a:lnTo>
                  <a:cubicBezTo>
                    <a:pt x="2794" y="2905"/>
                    <a:pt x="3134" y="2710"/>
                    <a:pt x="3304" y="2394"/>
                  </a:cubicBezTo>
                  <a:cubicBezTo>
                    <a:pt x="3426" y="2467"/>
                    <a:pt x="3547" y="2516"/>
                    <a:pt x="3693" y="2540"/>
                  </a:cubicBezTo>
                  <a:cubicBezTo>
                    <a:pt x="3766" y="2559"/>
                    <a:pt x="3841" y="2567"/>
                    <a:pt x="3916" y="2567"/>
                  </a:cubicBezTo>
                  <a:cubicBezTo>
                    <a:pt x="4239" y="2567"/>
                    <a:pt x="4560" y="2403"/>
                    <a:pt x="4738" y="2127"/>
                  </a:cubicBezTo>
                  <a:cubicBezTo>
                    <a:pt x="4932" y="1860"/>
                    <a:pt x="4956" y="1496"/>
                    <a:pt x="4835" y="1204"/>
                  </a:cubicBezTo>
                  <a:cubicBezTo>
                    <a:pt x="4738" y="986"/>
                    <a:pt x="4495" y="840"/>
                    <a:pt x="4252" y="840"/>
                  </a:cubicBezTo>
                  <a:cubicBezTo>
                    <a:pt x="4203" y="840"/>
                    <a:pt x="4130" y="840"/>
                    <a:pt x="4057" y="864"/>
                  </a:cubicBezTo>
                  <a:cubicBezTo>
                    <a:pt x="4033" y="500"/>
                    <a:pt x="3790" y="232"/>
                    <a:pt x="3450" y="135"/>
                  </a:cubicBezTo>
                  <a:cubicBezTo>
                    <a:pt x="3426" y="123"/>
                    <a:pt x="3395" y="117"/>
                    <a:pt x="3365" y="117"/>
                  </a:cubicBezTo>
                  <a:cubicBezTo>
                    <a:pt x="3335" y="117"/>
                    <a:pt x="3304" y="123"/>
                    <a:pt x="3280" y="135"/>
                  </a:cubicBezTo>
                  <a:cubicBezTo>
                    <a:pt x="3013" y="135"/>
                    <a:pt x="2746" y="208"/>
                    <a:pt x="2527" y="330"/>
                  </a:cubicBezTo>
                  <a:cubicBezTo>
                    <a:pt x="2405" y="232"/>
                    <a:pt x="2235" y="135"/>
                    <a:pt x="2090" y="87"/>
                  </a:cubicBezTo>
                  <a:cubicBezTo>
                    <a:pt x="1923" y="31"/>
                    <a:pt x="1776" y="1"/>
                    <a:pt x="1650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6" name="Google Shape;730;p17"/>
          <p:cNvGrpSpPr>
            <a:grpSpLocks/>
          </p:cNvGrpSpPr>
          <p:nvPr/>
        </p:nvGrpSpPr>
        <p:grpSpPr bwMode="auto">
          <a:xfrm rot="20327442" flipH="1">
            <a:off x="10079038" y="4349750"/>
            <a:ext cx="1887537" cy="3179763"/>
            <a:chOff x="-653265" y="1899986"/>
            <a:chExt cx="171302" cy="288619"/>
          </a:xfrm>
        </p:grpSpPr>
        <p:sp>
          <p:nvSpPr>
            <p:cNvPr id="27" name="Google Shape;731;p17"/>
            <p:cNvSpPr/>
            <p:nvPr/>
          </p:nvSpPr>
          <p:spPr>
            <a:xfrm>
              <a:off x="-526956" y="1913663"/>
              <a:ext cx="45095" cy="46974"/>
            </a:xfrm>
            <a:custGeom>
              <a:avLst/>
              <a:gdLst/>
              <a:ahLst/>
              <a:cxnLst/>
              <a:rect l="l" t="t" r="r" b="b"/>
              <a:pathLst>
                <a:path w="1159" h="1208" extrusionOk="0">
                  <a:moveTo>
                    <a:pt x="626" y="1"/>
                  </a:moveTo>
                  <a:cubicBezTo>
                    <a:pt x="368" y="1"/>
                    <a:pt x="163" y="396"/>
                    <a:pt x="163" y="396"/>
                  </a:cubicBezTo>
                  <a:cubicBezTo>
                    <a:pt x="0" y="997"/>
                    <a:pt x="317" y="1207"/>
                    <a:pt x="551" y="1207"/>
                  </a:cubicBezTo>
                  <a:cubicBezTo>
                    <a:pt x="666" y="1207"/>
                    <a:pt x="762" y="1156"/>
                    <a:pt x="770" y="1076"/>
                  </a:cubicBezTo>
                  <a:cubicBezTo>
                    <a:pt x="794" y="833"/>
                    <a:pt x="479" y="736"/>
                    <a:pt x="479" y="736"/>
                  </a:cubicBezTo>
                  <a:cubicBezTo>
                    <a:pt x="479" y="736"/>
                    <a:pt x="1159" y="396"/>
                    <a:pt x="819" y="80"/>
                  </a:cubicBezTo>
                  <a:cubicBezTo>
                    <a:pt x="753" y="23"/>
                    <a:pt x="688" y="1"/>
                    <a:pt x="6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" name="Google Shape;732;p17"/>
            <p:cNvSpPr/>
            <p:nvPr/>
          </p:nvSpPr>
          <p:spPr>
            <a:xfrm>
              <a:off x="-564335" y="1911899"/>
              <a:ext cx="42789" cy="46254"/>
            </a:xfrm>
            <a:custGeom>
              <a:avLst/>
              <a:gdLst/>
              <a:ahLst/>
              <a:cxnLst/>
              <a:rect l="l" t="t" r="r" b="b"/>
              <a:pathLst>
                <a:path w="1097" h="1188" extrusionOk="0">
                  <a:moveTo>
                    <a:pt x="548" y="1"/>
                  </a:moveTo>
                  <a:cubicBezTo>
                    <a:pt x="491" y="1"/>
                    <a:pt x="429" y="17"/>
                    <a:pt x="365" y="58"/>
                  </a:cubicBezTo>
                  <a:cubicBezTo>
                    <a:pt x="0" y="301"/>
                    <a:pt x="680" y="738"/>
                    <a:pt x="680" y="738"/>
                  </a:cubicBezTo>
                  <a:cubicBezTo>
                    <a:pt x="680" y="738"/>
                    <a:pt x="340" y="811"/>
                    <a:pt x="340" y="1030"/>
                  </a:cubicBezTo>
                  <a:cubicBezTo>
                    <a:pt x="349" y="1120"/>
                    <a:pt x="464" y="1188"/>
                    <a:pt x="597" y="1188"/>
                  </a:cubicBezTo>
                  <a:cubicBezTo>
                    <a:pt x="821" y="1188"/>
                    <a:pt x="1097" y="1000"/>
                    <a:pt x="1021" y="422"/>
                  </a:cubicBezTo>
                  <a:cubicBezTo>
                    <a:pt x="1021" y="422"/>
                    <a:pt x="835" y="1"/>
                    <a:pt x="54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" name="Google Shape;733;p17"/>
            <p:cNvSpPr/>
            <p:nvPr/>
          </p:nvSpPr>
          <p:spPr>
            <a:xfrm>
              <a:off x="-525307" y="1900572"/>
              <a:ext cx="20746" cy="20893"/>
            </a:xfrm>
            <a:custGeom>
              <a:avLst/>
              <a:gdLst/>
              <a:ahLst/>
              <a:cxnLst/>
              <a:rect l="l" t="t" r="r" b="b"/>
              <a:pathLst>
                <a:path w="535" h="536" extrusionOk="0">
                  <a:moveTo>
                    <a:pt x="462" y="1"/>
                  </a:moveTo>
                  <a:cubicBezTo>
                    <a:pt x="292" y="25"/>
                    <a:pt x="0" y="195"/>
                    <a:pt x="49" y="487"/>
                  </a:cubicBezTo>
                  <a:cubicBezTo>
                    <a:pt x="49" y="511"/>
                    <a:pt x="73" y="535"/>
                    <a:pt x="97" y="535"/>
                  </a:cubicBezTo>
                  <a:lnTo>
                    <a:pt x="122" y="535"/>
                  </a:lnTo>
                  <a:cubicBezTo>
                    <a:pt x="146" y="535"/>
                    <a:pt x="146" y="511"/>
                    <a:pt x="146" y="487"/>
                  </a:cubicBezTo>
                  <a:cubicBezTo>
                    <a:pt x="97" y="171"/>
                    <a:pt x="462" y="98"/>
                    <a:pt x="486" y="98"/>
                  </a:cubicBezTo>
                  <a:cubicBezTo>
                    <a:pt x="510" y="74"/>
                    <a:pt x="535" y="49"/>
                    <a:pt x="510" y="25"/>
                  </a:cubicBezTo>
                  <a:cubicBezTo>
                    <a:pt x="510" y="1"/>
                    <a:pt x="486" y="1"/>
                    <a:pt x="4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" name="Google Shape;734;p17"/>
            <p:cNvSpPr/>
            <p:nvPr/>
          </p:nvSpPr>
          <p:spPr>
            <a:xfrm>
              <a:off x="-540390" y="1899888"/>
              <a:ext cx="17001" cy="20894"/>
            </a:xfrm>
            <a:custGeom>
              <a:avLst/>
              <a:gdLst/>
              <a:ahLst/>
              <a:cxnLst/>
              <a:rect l="l" t="t" r="r" b="b"/>
              <a:pathLst>
                <a:path w="438" h="535" extrusionOk="0">
                  <a:moveTo>
                    <a:pt x="49" y="1"/>
                  </a:moveTo>
                  <a:cubicBezTo>
                    <a:pt x="1" y="1"/>
                    <a:pt x="1" y="25"/>
                    <a:pt x="1" y="49"/>
                  </a:cubicBezTo>
                  <a:cubicBezTo>
                    <a:pt x="1" y="98"/>
                    <a:pt x="25" y="98"/>
                    <a:pt x="49" y="98"/>
                  </a:cubicBezTo>
                  <a:cubicBezTo>
                    <a:pt x="98" y="98"/>
                    <a:pt x="146" y="122"/>
                    <a:pt x="195" y="146"/>
                  </a:cubicBezTo>
                  <a:cubicBezTo>
                    <a:pt x="292" y="243"/>
                    <a:pt x="341" y="365"/>
                    <a:pt x="341" y="511"/>
                  </a:cubicBezTo>
                  <a:cubicBezTo>
                    <a:pt x="341" y="535"/>
                    <a:pt x="365" y="535"/>
                    <a:pt x="389" y="535"/>
                  </a:cubicBezTo>
                  <a:cubicBezTo>
                    <a:pt x="414" y="535"/>
                    <a:pt x="438" y="511"/>
                    <a:pt x="438" y="486"/>
                  </a:cubicBezTo>
                  <a:cubicBezTo>
                    <a:pt x="438" y="341"/>
                    <a:pt x="365" y="171"/>
                    <a:pt x="243" y="73"/>
                  </a:cubicBezTo>
                  <a:cubicBezTo>
                    <a:pt x="195" y="25"/>
                    <a:pt x="122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" name="Google Shape;735;p17"/>
            <p:cNvSpPr/>
            <p:nvPr/>
          </p:nvSpPr>
          <p:spPr>
            <a:xfrm>
              <a:off x="-653050" y="1974574"/>
              <a:ext cx="137301" cy="213835"/>
            </a:xfrm>
            <a:custGeom>
              <a:avLst/>
              <a:gdLst/>
              <a:ahLst/>
              <a:cxnLst/>
              <a:rect l="l" t="t" r="r" b="b"/>
              <a:pathLst>
                <a:path w="3524" h="5491" extrusionOk="0">
                  <a:moveTo>
                    <a:pt x="3353" y="1"/>
                  </a:moveTo>
                  <a:cubicBezTo>
                    <a:pt x="3329" y="25"/>
                    <a:pt x="3329" y="49"/>
                    <a:pt x="3329" y="73"/>
                  </a:cubicBezTo>
                  <a:cubicBezTo>
                    <a:pt x="3353" y="122"/>
                    <a:pt x="3377" y="171"/>
                    <a:pt x="3377" y="244"/>
                  </a:cubicBezTo>
                  <a:cubicBezTo>
                    <a:pt x="3377" y="268"/>
                    <a:pt x="3402" y="268"/>
                    <a:pt x="3426" y="268"/>
                  </a:cubicBezTo>
                  <a:cubicBezTo>
                    <a:pt x="3450" y="268"/>
                    <a:pt x="3475" y="244"/>
                    <a:pt x="3475" y="219"/>
                  </a:cubicBezTo>
                  <a:cubicBezTo>
                    <a:pt x="3450" y="98"/>
                    <a:pt x="3426" y="25"/>
                    <a:pt x="3426" y="25"/>
                  </a:cubicBezTo>
                  <a:cubicBezTo>
                    <a:pt x="3402" y="1"/>
                    <a:pt x="3377" y="1"/>
                    <a:pt x="3353" y="1"/>
                  </a:cubicBezTo>
                  <a:close/>
                  <a:moveTo>
                    <a:pt x="3465" y="377"/>
                  </a:moveTo>
                  <a:cubicBezTo>
                    <a:pt x="3438" y="377"/>
                    <a:pt x="3414" y="389"/>
                    <a:pt x="3426" y="414"/>
                  </a:cubicBezTo>
                  <a:cubicBezTo>
                    <a:pt x="3426" y="462"/>
                    <a:pt x="3426" y="535"/>
                    <a:pt x="3426" y="584"/>
                  </a:cubicBezTo>
                  <a:lnTo>
                    <a:pt x="3426" y="608"/>
                  </a:lnTo>
                  <a:cubicBezTo>
                    <a:pt x="3426" y="632"/>
                    <a:pt x="3450" y="656"/>
                    <a:pt x="3475" y="656"/>
                  </a:cubicBezTo>
                  <a:cubicBezTo>
                    <a:pt x="3499" y="656"/>
                    <a:pt x="3499" y="632"/>
                    <a:pt x="3523" y="632"/>
                  </a:cubicBezTo>
                  <a:lnTo>
                    <a:pt x="3523" y="584"/>
                  </a:lnTo>
                  <a:cubicBezTo>
                    <a:pt x="3523" y="535"/>
                    <a:pt x="3523" y="486"/>
                    <a:pt x="3523" y="414"/>
                  </a:cubicBezTo>
                  <a:cubicBezTo>
                    <a:pt x="3523" y="389"/>
                    <a:pt x="3493" y="377"/>
                    <a:pt x="3465" y="377"/>
                  </a:cubicBezTo>
                  <a:close/>
                  <a:moveTo>
                    <a:pt x="3450" y="754"/>
                  </a:moveTo>
                  <a:cubicBezTo>
                    <a:pt x="3426" y="754"/>
                    <a:pt x="3402" y="754"/>
                    <a:pt x="3402" y="778"/>
                  </a:cubicBezTo>
                  <a:cubicBezTo>
                    <a:pt x="3402" y="851"/>
                    <a:pt x="3377" y="899"/>
                    <a:pt x="3353" y="948"/>
                  </a:cubicBezTo>
                  <a:cubicBezTo>
                    <a:pt x="3329" y="972"/>
                    <a:pt x="3353" y="997"/>
                    <a:pt x="3377" y="1021"/>
                  </a:cubicBezTo>
                  <a:lnTo>
                    <a:pt x="3402" y="1021"/>
                  </a:lnTo>
                  <a:cubicBezTo>
                    <a:pt x="3426" y="1021"/>
                    <a:pt x="3426" y="997"/>
                    <a:pt x="3426" y="997"/>
                  </a:cubicBezTo>
                  <a:cubicBezTo>
                    <a:pt x="3450" y="924"/>
                    <a:pt x="3475" y="875"/>
                    <a:pt x="3499" y="802"/>
                  </a:cubicBezTo>
                  <a:cubicBezTo>
                    <a:pt x="3499" y="778"/>
                    <a:pt x="3475" y="754"/>
                    <a:pt x="3450" y="754"/>
                  </a:cubicBezTo>
                  <a:close/>
                  <a:moveTo>
                    <a:pt x="2576" y="899"/>
                  </a:moveTo>
                  <a:cubicBezTo>
                    <a:pt x="2503" y="924"/>
                    <a:pt x="2430" y="997"/>
                    <a:pt x="2406" y="1045"/>
                  </a:cubicBezTo>
                  <a:cubicBezTo>
                    <a:pt x="2406" y="1069"/>
                    <a:pt x="2406" y="1118"/>
                    <a:pt x="2430" y="1118"/>
                  </a:cubicBezTo>
                  <a:lnTo>
                    <a:pt x="2454" y="1118"/>
                  </a:lnTo>
                  <a:cubicBezTo>
                    <a:pt x="2479" y="1118"/>
                    <a:pt x="2479" y="1118"/>
                    <a:pt x="2503" y="1094"/>
                  </a:cubicBezTo>
                  <a:cubicBezTo>
                    <a:pt x="2503" y="1045"/>
                    <a:pt x="2551" y="1021"/>
                    <a:pt x="2600" y="997"/>
                  </a:cubicBezTo>
                  <a:cubicBezTo>
                    <a:pt x="2649" y="972"/>
                    <a:pt x="2624" y="899"/>
                    <a:pt x="2576" y="899"/>
                  </a:cubicBezTo>
                  <a:close/>
                  <a:moveTo>
                    <a:pt x="2722" y="948"/>
                  </a:moveTo>
                  <a:cubicBezTo>
                    <a:pt x="2697" y="972"/>
                    <a:pt x="2697" y="997"/>
                    <a:pt x="2722" y="1021"/>
                  </a:cubicBezTo>
                  <a:cubicBezTo>
                    <a:pt x="2770" y="1045"/>
                    <a:pt x="2794" y="1094"/>
                    <a:pt x="2819" y="1142"/>
                  </a:cubicBezTo>
                  <a:cubicBezTo>
                    <a:pt x="2843" y="1167"/>
                    <a:pt x="2843" y="1167"/>
                    <a:pt x="2867" y="1167"/>
                  </a:cubicBezTo>
                  <a:lnTo>
                    <a:pt x="2916" y="1191"/>
                  </a:lnTo>
                  <a:cubicBezTo>
                    <a:pt x="2916" y="1167"/>
                    <a:pt x="2940" y="1142"/>
                    <a:pt x="2916" y="1118"/>
                  </a:cubicBezTo>
                  <a:cubicBezTo>
                    <a:pt x="2892" y="1045"/>
                    <a:pt x="2843" y="997"/>
                    <a:pt x="2794" y="948"/>
                  </a:cubicBezTo>
                  <a:close/>
                  <a:moveTo>
                    <a:pt x="3268" y="1078"/>
                  </a:moveTo>
                  <a:cubicBezTo>
                    <a:pt x="3256" y="1078"/>
                    <a:pt x="3243" y="1082"/>
                    <a:pt x="3232" y="1094"/>
                  </a:cubicBezTo>
                  <a:cubicBezTo>
                    <a:pt x="3207" y="1142"/>
                    <a:pt x="3159" y="1167"/>
                    <a:pt x="3110" y="1215"/>
                  </a:cubicBezTo>
                  <a:cubicBezTo>
                    <a:pt x="3086" y="1215"/>
                    <a:pt x="3086" y="1239"/>
                    <a:pt x="3110" y="1264"/>
                  </a:cubicBezTo>
                  <a:cubicBezTo>
                    <a:pt x="3110" y="1288"/>
                    <a:pt x="3134" y="1288"/>
                    <a:pt x="3159" y="1288"/>
                  </a:cubicBezTo>
                  <a:cubicBezTo>
                    <a:pt x="3207" y="1264"/>
                    <a:pt x="3256" y="1215"/>
                    <a:pt x="3305" y="1167"/>
                  </a:cubicBezTo>
                  <a:cubicBezTo>
                    <a:pt x="3342" y="1129"/>
                    <a:pt x="3308" y="1078"/>
                    <a:pt x="3268" y="1078"/>
                  </a:cubicBezTo>
                  <a:close/>
                  <a:moveTo>
                    <a:pt x="2469" y="1197"/>
                  </a:moveTo>
                  <a:cubicBezTo>
                    <a:pt x="2460" y="1197"/>
                    <a:pt x="2454" y="1203"/>
                    <a:pt x="2454" y="1215"/>
                  </a:cubicBezTo>
                  <a:cubicBezTo>
                    <a:pt x="2430" y="1215"/>
                    <a:pt x="2406" y="1264"/>
                    <a:pt x="2430" y="1264"/>
                  </a:cubicBezTo>
                  <a:cubicBezTo>
                    <a:pt x="2479" y="1337"/>
                    <a:pt x="2527" y="1385"/>
                    <a:pt x="2600" y="1385"/>
                  </a:cubicBezTo>
                  <a:lnTo>
                    <a:pt x="2624" y="1410"/>
                  </a:lnTo>
                  <a:cubicBezTo>
                    <a:pt x="2649" y="1410"/>
                    <a:pt x="2673" y="1385"/>
                    <a:pt x="2673" y="1361"/>
                  </a:cubicBezTo>
                  <a:cubicBezTo>
                    <a:pt x="2673" y="1337"/>
                    <a:pt x="2649" y="1288"/>
                    <a:pt x="2624" y="1288"/>
                  </a:cubicBezTo>
                  <a:cubicBezTo>
                    <a:pt x="2576" y="1288"/>
                    <a:pt x="2527" y="1264"/>
                    <a:pt x="2503" y="1215"/>
                  </a:cubicBezTo>
                  <a:cubicBezTo>
                    <a:pt x="2491" y="1203"/>
                    <a:pt x="2479" y="1197"/>
                    <a:pt x="2469" y="1197"/>
                  </a:cubicBezTo>
                  <a:close/>
                  <a:moveTo>
                    <a:pt x="2958" y="1253"/>
                  </a:moveTo>
                  <a:cubicBezTo>
                    <a:pt x="2954" y="1253"/>
                    <a:pt x="2948" y="1256"/>
                    <a:pt x="2940" y="1264"/>
                  </a:cubicBezTo>
                  <a:cubicBezTo>
                    <a:pt x="2916" y="1264"/>
                    <a:pt x="2892" y="1264"/>
                    <a:pt x="2892" y="1288"/>
                  </a:cubicBezTo>
                  <a:lnTo>
                    <a:pt x="2794" y="1312"/>
                  </a:lnTo>
                  <a:cubicBezTo>
                    <a:pt x="2790" y="1310"/>
                    <a:pt x="2786" y="1309"/>
                    <a:pt x="2782" y="1309"/>
                  </a:cubicBezTo>
                  <a:cubicBezTo>
                    <a:pt x="2746" y="1309"/>
                    <a:pt x="2750" y="1410"/>
                    <a:pt x="2794" y="1410"/>
                  </a:cubicBezTo>
                  <a:cubicBezTo>
                    <a:pt x="2843" y="1410"/>
                    <a:pt x="2867" y="1385"/>
                    <a:pt x="2916" y="1385"/>
                  </a:cubicBezTo>
                  <a:cubicBezTo>
                    <a:pt x="2916" y="1410"/>
                    <a:pt x="2916" y="1458"/>
                    <a:pt x="2916" y="1482"/>
                  </a:cubicBezTo>
                  <a:cubicBezTo>
                    <a:pt x="2916" y="1507"/>
                    <a:pt x="2940" y="1531"/>
                    <a:pt x="2964" y="1531"/>
                  </a:cubicBezTo>
                  <a:lnTo>
                    <a:pt x="2989" y="1531"/>
                  </a:lnTo>
                  <a:cubicBezTo>
                    <a:pt x="3013" y="1531"/>
                    <a:pt x="3037" y="1507"/>
                    <a:pt x="3037" y="1482"/>
                  </a:cubicBezTo>
                  <a:cubicBezTo>
                    <a:pt x="3013" y="1434"/>
                    <a:pt x="3013" y="1410"/>
                    <a:pt x="3013" y="1361"/>
                  </a:cubicBezTo>
                  <a:cubicBezTo>
                    <a:pt x="3037" y="1361"/>
                    <a:pt x="3037" y="1337"/>
                    <a:pt x="3037" y="1312"/>
                  </a:cubicBezTo>
                  <a:cubicBezTo>
                    <a:pt x="3013" y="1288"/>
                    <a:pt x="3013" y="1264"/>
                    <a:pt x="2989" y="1264"/>
                  </a:cubicBezTo>
                  <a:cubicBezTo>
                    <a:pt x="2973" y="1264"/>
                    <a:pt x="2967" y="1253"/>
                    <a:pt x="2958" y="1253"/>
                  </a:cubicBezTo>
                  <a:close/>
                  <a:moveTo>
                    <a:pt x="2989" y="1628"/>
                  </a:moveTo>
                  <a:cubicBezTo>
                    <a:pt x="2964" y="1628"/>
                    <a:pt x="2940" y="1652"/>
                    <a:pt x="2940" y="1677"/>
                  </a:cubicBezTo>
                  <a:cubicBezTo>
                    <a:pt x="2916" y="1725"/>
                    <a:pt x="2916" y="1798"/>
                    <a:pt x="2892" y="1847"/>
                  </a:cubicBezTo>
                  <a:cubicBezTo>
                    <a:pt x="2892" y="1871"/>
                    <a:pt x="2916" y="1895"/>
                    <a:pt x="2940" y="1895"/>
                  </a:cubicBezTo>
                  <a:cubicBezTo>
                    <a:pt x="2964" y="1895"/>
                    <a:pt x="2989" y="1895"/>
                    <a:pt x="2989" y="1871"/>
                  </a:cubicBezTo>
                  <a:cubicBezTo>
                    <a:pt x="3013" y="1798"/>
                    <a:pt x="3013" y="1750"/>
                    <a:pt x="3037" y="1677"/>
                  </a:cubicBezTo>
                  <a:cubicBezTo>
                    <a:pt x="3037" y="1652"/>
                    <a:pt x="3013" y="1628"/>
                    <a:pt x="2989" y="1628"/>
                  </a:cubicBezTo>
                  <a:close/>
                  <a:moveTo>
                    <a:pt x="1628" y="1993"/>
                  </a:moveTo>
                  <a:cubicBezTo>
                    <a:pt x="1604" y="1993"/>
                    <a:pt x="1580" y="2017"/>
                    <a:pt x="1580" y="2041"/>
                  </a:cubicBezTo>
                  <a:cubicBezTo>
                    <a:pt x="1580" y="2065"/>
                    <a:pt x="1604" y="2090"/>
                    <a:pt x="1628" y="2090"/>
                  </a:cubicBezTo>
                  <a:cubicBezTo>
                    <a:pt x="1677" y="2090"/>
                    <a:pt x="1726" y="2090"/>
                    <a:pt x="1750" y="2114"/>
                  </a:cubicBezTo>
                  <a:lnTo>
                    <a:pt x="1823" y="2114"/>
                  </a:lnTo>
                  <a:cubicBezTo>
                    <a:pt x="1823" y="2114"/>
                    <a:pt x="1847" y="2114"/>
                    <a:pt x="1847" y="2090"/>
                  </a:cubicBezTo>
                  <a:cubicBezTo>
                    <a:pt x="1847" y="2065"/>
                    <a:pt x="1847" y="2041"/>
                    <a:pt x="1823" y="2017"/>
                  </a:cubicBezTo>
                  <a:lnTo>
                    <a:pt x="1798" y="2017"/>
                  </a:lnTo>
                  <a:cubicBezTo>
                    <a:pt x="1750" y="1993"/>
                    <a:pt x="1677" y="1993"/>
                    <a:pt x="1628" y="1993"/>
                  </a:cubicBezTo>
                  <a:close/>
                  <a:moveTo>
                    <a:pt x="2892" y="1993"/>
                  </a:moveTo>
                  <a:cubicBezTo>
                    <a:pt x="2867" y="1993"/>
                    <a:pt x="2843" y="1993"/>
                    <a:pt x="2819" y="2017"/>
                  </a:cubicBezTo>
                  <a:cubicBezTo>
                    <a:pt x="2794" y="2065"/>
                    <a:pt x="2770" y="2114"/>
                    <a:pt x="2722" y="2163"/>
                  </a:cubicBezTo>
                  <a:cubicBezTo>
                    <a:pt x="2722" y="2187"/>
                    <a:pt x="2722" y="2211"/>
                    <a:pt x="2722" y="2235"/>
                  </a:cubicBezTo>
                  <a:lnTo>
                    <a:pt x="2794" y="2235"/>
                  </a:lnTo>
                  <a:cubicBezTo>
                    <a:pt x="2843" y="2187"/>
                    <a:pt x="2867" y="2114"/>
                    <a:pt x="2916" y="2065"/>
                  </a:cubicBezTo>
                  <a:cubicBezTo>
                    <a:pt x="2916" y="2041"/>
                    <a:pt x="2916" y="2017"/>
                    <a:pt x="2892" y="1993"/>
                  </a:cubicBezTo>
                  <a:close/>
                  <a:moveTo>
                    <a:pt x="1968" y="2144"/>
                  </a:moveTo>
                  <a:cubicBezTo>
                    <a:pt x="1956" y="2144"/>
                    <a:pt x="1944" y="2150"/>
                    <a:pt x="1944" y="2163"/>
                  </a:cubicBezTo>
                  <a:cubicBezTo>
                    <a:pt x="1920" y="2163"/>
                    <a:pt x="1920" y="2211"/>
                    <a:pt x="1944" y="2211"/>
                  </a:cubicBezTo>
                  <a:cubicBezTo>
                    <a:pt x="1993" y="2260"/>
                    <a:pt x="2017" y="2284"/>
                    <a:pt x="2066" y="2333"/>
                  </a:cubicBezTo>
                  <a:lnTo>
                    <a:pt x="2114" y="2333"/>
                  </a:lnTo>
                  <a:cubicBezTo>
                    <a:pt x="2114" y="2357"/>
                    <a:pt x="2139" y="2357"/>
                    <a:pt x="2139" y="2357"/>
                  </a:cubicBezTo>
                  <a:cubicBezTo>
                    <a:pt x="2163" y="2333"/>
                    <a:pt x="2163" y="2308"/>
                    <a:pt x="2139" y="2284"/>
                  </a:cubicBezTo>
                  <a:cubicBezTo>
                    <a:pt x="2114" y="2235"/>
                    <a:pt x="2066" y="2187"/>
                    <a:pt x="1993" y="2163"/>
                  </a:cubicBezTo>
                  <a:cubicBezTo>
                    <a:pt x="1993" y="2150"/>
                    <a:pt x="1981" y="2144"/>
                    <a:pt x="1968" y="2144"/>
                  </a:cubicBezTo>
                  <a:close/>
                  <a:moveTo>
                    <a:pt x="1531" y="2114"/>
                  </a:moveTo>
                  <a:cubicBezTo>
                    <a:pt x="1507" y="2114"/>
                    <a:pt x="1483" y="2138"/>
                    <a:pt x="1483" y="2163"/>
                  </a:cubicBezTo>
                  <a:cubicBezTo>
                    <a:pt x="1483" y="2235"/>
                    <a:pt x="1507" y="2308"/>
                    <a:pt x="1555" y="2357"/>
                  </a:cubicBezTo>
                  <a:cubicBezTo>
                    <a:pt x="1555" y="2357"/>
                    <a:pt x="1580" y="2381"/>
                    <a:pt x="1604" y="2381"/>
                  </a:cubicBezTo>
                  <a:cubicBezTo>
                    <a:pt x="1604" y="2381"/>
                    <a:pt x="1628" y="2381"/>
                    <a:pt x="1628" y="2357"/>
                  </a:cubicBezTo>
                  <a:cubicBezTo>
                    <a:pt x="1653" y="2357"/>
                    <a:pt x="1653" y="2308"/>
                    <a:pt x="1628" y="2308"/>
                  </a:cubicBezTo>
                  <a:cubicBezTo>
                    <a:pt x="1580" y="2260"/>
                    <a:pt x="1580" y="2211"/>
                    <a:pt x="1555" y="2163"/>
                  </a:cubicBezTo>
                  <a:cubicBezTo>
                    <a:pt x="1580" y="2138"/>
                    <a:pt x="1555" y="2114"/>
                    <a:pt x="1531" y="2114"/>
                  </a:cubicBezTo>
                  <a:close/>
                  <a:moveTo>
                    <a:pt x="2637" y="2266"/>
                  </a:moveTo>
                  <a:cubicBezTo>
                    <a:pt x="2624" y="2266"/>
                    <a:pt x="2612" y="2272"/>
                    <a:pt x="2600" y="2284"/>
                  </a:cubicBezTo>
                  <a:cubicBezTo>
                    <a:pt x="2551" y="2308"/>
                    <a:pt x="2503" y="2333"/>
                    <a:pt x="2454" y="2357"/>
                  </a:cubicBezTo>
                  <a:cubicBezTo>
                    <a:pt x="2406" y="2381"/>
                    <a:pt x="2406" y="2406"/>
                    <a:pt x="2430" y="2430"/>
                  </a:cubicBezTo>
                  <a:cubicBezTo>
                    <a:pt x="2430" y="2454"/>
                    <a:pt x="2430" y="2454"/>
                    <a:pt x="2454" y="2454"/>
                  </a:cubicBezTo>
                  <a:lnTo>
                    <a:pt x="2503" y="2430"/>
                  </a:lnTo>
                  <a:cubicBezTo>
                    <a:pt x="2551" y="2406"/>
                    <a:pt x="2600" y="2381"/>
                    <a:pt x="2673" y="2333"/>
                  </a:cubicBezTo>
                  <a:cubicBezTo>
                    <a:pt x="2673" y="2333"/>
                    <a:pt x="2673" y="2284"/>
                    <a:pt x="2673" y="2284"/>
                  </a:cubicBezTo>
                  <a:cubicBezTo>
                    <a:pt x="2661" y="2272"/>
                    <a:pt x="2649" y="2266"/>
                    <a:pt x="2637" y="2266"/>
                  </a:cubicBezTo>
                  <a:close/>
                  <a:moveTo>
                    <a:pt x="1748" y="2395"/>
                  </a:moveTo>
                  <a:cubicBezTo>
                    <a:pt x="1726" y="2395"/>
                    <a:pt x="1701" y="2413"/>
                    <a:pt x="1701" y="2430"/>
                  </a:cubicBezTo>
                  <a:cubicBezTo>
                    <a:pt x="1677" y="2454"/>
                    <a:pt x="1701" y="2478"/>
                    <a:pt x="1726" y="2478"/>
                  </a:cubicBezTo>
                  <a:cubicBezTo>
                    <a:pt x="1774" y="2527"/>
                    <a:pt x="1847" y="2527"/>
                    <a:pt x="1920" y="2551"/>
                  </a:cubicBezTo>
                  <a:cubicBezTo>
                    <a:pt x="1968" y="2527"/>
                    <a:pt x="1968" y="2478"/>
                    <a:pt x="1920" y="2454"/>
                  </a:cubicBezTo>
                  <a:cubicBezTo>
                    <a:pt x="1871" y="2454"/>
                    <a:pt x="1823" y="2430"/>
                    <a:pt x="1774" y="2406"/>
                  </a:cubicBezTo>
                  <a:cubicBezTo>
                    <a:pt x="1767" y="2398"/>
                    <a:pt x="1758" y="2395"/>
                    <a:pt x="1748" y="2395"/>
                  </a:cubicBezTo>
                  <a:close/>
                  <a:moveTo>
                    <a:pt x="2208" y="2395"/>
                  </a:moveTo>
                  <a:cubicBezTo>
                    <a:pt x="2201" y="2395"/>
                    <a:pt x="2194" y="2398"/>
                    <a:pt x="2187" y="2406"/>
                  </a:cubicBezTo>
                  <a:cubicBezTo>
                    <a:pt x="2163" y="2406"/>
                    <a:pt x="2139" y="2430"/>
                    <a:pt x="2139" y="2454"/>
                  </a:cubicBezTo>
                  <a:lnTo>
                    <a:pt x="2090" y="2454"/>
                  </a:lnTo>
                  <a:cubicBezTo>
                    <a:pt x="2066" y="2454"/>
                    <a:pt x="2041" y="2478"/>
                    <a:pt x="2041" y="2503"/>
                  </a:cubicBezTo>
                  <a:cubicBezTo>
                    <a:pt x="2041" y="2527"/>
                    <a:pt x="2066" y="2551"/>
                    <a:pt x="2090" y="2551"/>
                  </a:cubicBezTo>
                  <a:lnTo>
                    <a:pt x="2187" y="2551"/>
                  </a:lnTo>
                  <a:cubicBezTo>
                    <a:pt x="2187" y="2551"/>
                    <a:pt x="2187" y="2576"/>
                    <a:pt x="2187" y="2600"/>
                  </a:cubicBezTo>
                  <a:lnTo>
                    <a:pt x="2187" y="2624"/>
                  </a:lnTo>
                  <a:cubicBezTo>
                    <a:pt x="2163" y="2648"/>
                    <a:pt x="2187" y="2673"/>
                    <a:pt x="2211" y="2673"/>
                  </a:cubicBezTo>
                  <a:lnTo>
                    <a:pt x="2236" y="2673"/>
                  </a:lnTo>
                  <a:cubicBezTo>
                    <a:pt x="2260" y="2673"/>
                    <a:pt x="2260" y="2648"/>
                    <a:pt x="2260" y="2624"/>
                  </a:cubicBezTo>
                  <a:lnTo>
                    <a:pt x="2260" y="2600"/>
                  </a:lnTo>
                  <a:cubicBezTo>
                    <a:pt x="2260" y="2576"/>
                    <a:pt x="2260" y="2551"/>
                    <a:pt x="2260" y="2527"/>
                  </a:cubicBezTo>
                  <a:lnTo>
                    <a:pt x="2284" y="2527"/>
                  </a:lnTo>
                  <a:cubicBezTo>
                    <a:pt x="2333" y="2478"/>
                    <a:pt x="2309" y="2430"/>
                    <a:pt x="2260" y="2430"/>
                  </a:cubicBezTo>
                  <a:lnTo>
                    <a:pt x="2236" y="2430"/>
                  </a:lnTo>
                  <a:cubicBezTo>
                    <a:pt x="2236" y="2413"/>
                    <a:pt x="2224" y="2395"/>
                    <a:pt x="2208" y="2395"/>
                  </a:cubicBezTo>
                  <a:close/>
                  <a:moveTo>
                    <a:pt x="2158" y="2774"/>
                  </a:moveTo>
                  <a:cubicBezTo>
                    <a:pt x="2147" y="2774"/>
                    <a:pt x="2139" y="2780"/>
                    <a:pt x="2139" y="2794"/>
                  </a:cubicBezTo>
                  <a:cubicBezTo>
                    <a:pt x="2090" y="2843"/>
                    <a:pt x="2066" y="2891"/>
                    <a:pt x="2041" y="2940"/>
                  </a:cubicBezTo>
                  <a:cubicBezTo>
                    <a:pt x="2017" y="2964"/>
                    <a:pt x="2017" y="2989"/>
                    <a:pt x="2041" y="3013"/>
                  </a:cubicBezTo>
                  <a:lnTo>
                    <a:pt x="2090" y="3013"/>
                  </a:lnTo>
                  <a:cubicBezTo>
                    <a:pt x="2139" y="2964"/>
                    <a:pt x="2187" y="2916"/>
                    <a:pt x="2211" y="2843"/>
                  </a:cubicBezTo>
                  <a:cubicBezTo>
                    <a:pt x="2229" y="2808"/>
                    <a:pt x="2185" y="2774"/>
                    <a:pt x="2158" y="2774"/>
                  </a:cubicBezTo>
                  <a:close/>
                  <a:moveTo>
                    <a:pt x="1943" y="3045"/>
                  </a:moveTo>
                  <a:cubicBezTo>
                    <a:pt x="1934" y="3045"/>
                    <a:pt x="1926" y="3050"/>
                    <a:pt x="1920" y="3061"/>
                  </a:cubicBezTo>
                  <a:cubicBezTo>
                    <a:pt x="1871" y="3086"/>
                    <a:pt x="1798" y="3134"/>
                    <a:pt x="1750" y="3183"/>
                  </a:cubicBezTo>
                  <a:cubicBezTo>
                    <a:pt x="1701" y="3207"/>
                    <a:pt x="1726" y="3256"/>
                    <a:pt x="1774" y="3256"/>
                  </a:cubicBezTo>
                  <a:lnTo>
                    <a:pt x="1798" y="3256"/>
                  </a:lnTo>
                  <a:cubicBezTo>
                    <a:pt x="1798" y="3256"/>
                    <a:pt x="1823" y="3256"/>
                    <a:pt x="1823" y="3231"/>
                  </a:cubicBezTo>
                  <a:cubicBezTo>
                    <a:pt x="1871" y="3207"/>
                    <a:pt x="1920" y="3159"/>
                    <a:pt x="1968" y="3134"/>
                  </a:cubicBezTo>
                  <a:cubicBezTo>
                    <a:pt x="2006" y="3097"/>
                    <a:pt x="1971" y="3045"/>
                    <a:pt x="1943" y="3045"/>
                  </a:cubicBezTo>
                  <a:close/>
                  <a:moveTo>
                    <a:pt x="1634" y="3269"/>
                  </a:moveTo>
                  <a:cubicBezTo>
                    <a:pt x="1623" y="3269"/>
                    <a:pt x="1612" y="3272"/>
                    <a:pt x="1604" y="3280"/>
                  </a:cubicBezTo>
                  <a:lnTo>
                    <a:pt x="1580" y="3304"/>
                  </a:lnTo>
                  <a:lnTo>
                    <a:pt x="1458" y="3377"/>
                  </a:lnTo>
                  <a:cubicBezTo>
                    <a:pt x="1434" y="3377"/>
                    <a:pt x="1434" y="3402"/>
                    <a:pt x="1434" y="3426"/>
                  </a:cubicBezTo>
                  <a:cubicBezTo>
                    <a:pt x="1434" y="3450"/>
                    <a:pt x="1458" y="3450"/>
                    <a:pt x="1483" y="3450"/>
                  </a:cubicBezTo>
                  <a:lnTo>
                    <a:pt x="1507" y="3450"/>
                  </a:lnTo>
                  <a:lnTo>
                    <a:pt x="1653" y="3377"/>
                  </a:lnTo>
                  <a:lnTo>
                    <a:pt x="1677" y="3353"/>
                  </a:lnTo>
                  <a:cubicBezTo>
                    <a:pt x="1701" y="3329"/>
                    <a:pt x="1701" y="3304"/>
                    <a:pt x="1677" y="3280"/>
                  </a:cubicBezTo>
                  <a:cubicBezTo>
                    <a:pt x="1677" y="3280"/>
                    <a:pt x="1655" y="3269"/>
                    <a:pt x="1634" y="3269"/>
                  </a:cubicBezTo>
                  <a:close/>
                  <a:moveTo>
                    <a:pt x="1303" y="3461"/>
                  </a:moveTo>
                  <a:cubicBezTo>
                    <a:pt x="1292" y="3461"/>
                    <a:pt x="1278" y="3465"/>
                    <a:pt x="1264" y="3474"/>
                  </a:cubicBezTo>
                  <a:lnTo>
                    <a:pt x="1118" y="3572"/>
                  </a:lnTo>
                  <a:cubicBezTo>
                    <a:pt x="1094" y="3572"/>
                    <a:pt x="1094" y="3620"/>
                    <a:pt x="1118" y="3620"/>
                  </a:cubicBezTo>
                  <a:cubicBezTo>
                    <a:pt x="1118" y="3644"/>
                    <a:pt x="1143" y="3644"/>
                    <a:pt x="1167" y="3644"/>
                  </a:cubicBezTo>
                  <a:lnTo>
                    <a:pt x="1337" y="3547"/>
                  </a:lnTo>
                  <a:cubicBezTo>
                    <a:pt x="1376" y="3528"/>
                    <a:pt x="1352" y="3461"/>
                    <a:pt x="1303" y="3461"/>
                  </a:cubicBezTo>
                  <a:close/>
                  <a:moveTo>
                    <a:pt x="1006" y="3651"/>
                  </a:moveTo>
                  <a:cubicBezTo>
                    <a:pt x="997" y="3651"/>
                    <a:pt x="985" y="3657"/>
                    <a:pt x="972" y="3669"/>
                  </a:cubicBezTo>
                  <a:lnTo>
                    <a:pt x="802" y="3766"/>
                  </a:lnTo>
                  <a:cubicBezTo>
                    <a:pt x="778" y="3766"/>
                    <a:pt x="778" y="3814"/>
                    <a:pt x="802" y="3839"/>
                  </a:cubicBezTo>
                  <a:lnTo>
                    <a:pt x="851" y="3839"/>
                  </a:lnTo>
                  <a:cubicBezTo>
                    <a:pt x="900" y="3814"/>
                    <a:pt x="972" y="3766"/>
                    <a:pt x="1021" y="3742"/>
                  </a:cubicBezTo>
                  <a:cubicBezTo>
                    <a:pt x="1045" y="3717"/>
                    <a:pt x="1045" y="3693"/>
                    <a:pt x="1021" y="3669"/>
                  </a:cubicBezTo>
                  <a:cubicBezTo>
                    <a:pt x="1021" y="3657"/>
                    <a:pt x="1015" y="3651"/>
                    <a:pt x="1006" y="3651"/>
                  </a:cubicBezTo>
                  <a:close/>
                  <a:moveTo>
                    <a:pt x="657" y="3863"/>
                  </a:moveTo>
                  <a:lnTo>
                    <a:pt x="487" y="3985"/>
                  </a:lnTo>
                  <a:cubicBezTo>
                    <a:pt x="487" y="4009"/>
                    <a:pt x="487" y="4033"/>
                    <a:pt x="487" y="4057"/>
                  </a:cubicBezTo>
                  <a:lnTo>
                    <a:pt x="560" y="4057"/>
                  </a:lnTo>
                  <a:lnTo>
                    <a:pt x="705" y="3936"/>
                  </a:lnTo>
                  <a:cubicBezTo>
                    <a:pt x="730" y="3912"/>
                    <a:pt x="730" y="3887"/>
                    <a:pt x="705" y="3863"/>
                  </a:cubicBezTo>
                  <a:close/>
                  <a:moveTo>
                    <a:pt x="385" y="4101"/>
                  </a:moveTo>
                  <a:cubicBezTo>
                    <a:pt x="379" y="4101"/>
                    <a:pt x="372" y="4103"/>
                    <a:pt x="365" y="4106"/>
                  </a:cubicBezTo>
                  <a:cubicBezTo>
                    <a:pt x="317" y="4155"/>
                    <a:pt x="268" y="4203"/>
                    <a:pt x="219" y="4252"/>
                  </a:cubicBezTo>
                  <a:cubicBezTo>
                    <a:pt x="219" y="4276"/>
                    <a:pt x="219" y="4300"/>
                    <a:pt x="219" y="4325"/>
                  </a:cubicBezTo>
                  <a:lnTo>
                    <a:pt x="292" y="4325"/>
                  </a:lnTo>
                  <a:cubicBezTo>
                    <a:pt x="341" y="4276"/>
                    <a:pt x="389" y="4227"/>
                    <a:pt x="438" y="4179"/>
                  </a:cubicBezTo>
                  <a:cubicBezTo>
                    <a:pt x="459" y="4158"/>
                    <a:pt x="426" y="4101"/>
                    <a:pt x="385" y="4101"/>
                  </a:cubicBezTo>
                  <a:close/>
                  <a:moveTo>
                    <a:pt x="137" y="4379"/>
                  </a:moveTo>
                  <a:cubicBezTo>
                    <a:pt x="128" y="4379"/>
                    <a:pt x="122" y="4385"/>
                    <a:pt x="122" y="4397"/>
                  </a:cubicBezTo>
                  <a:cubicBezTo>
                    <a:pt x="74" y="4470"/>
                    <a:pt x="49" y="4519"/>
                    <a:pt x="25" y="4592"/>
                  </a:cubicBezTo>
                  <a:cubicBezTo>
                    <a:pt x="25" y="4616"/>
                    <a:pt x="25" y="4640"/>
                    <a:pt x="49" y="4640"/>
                  </a:cubicBezTo>
                  <a:lnTo>
                    <a:pt x="98" y="4640"/>
                  </a:lnTo>
                  <a:cubicBezTo>
                    <a:pt x="98" y="4640"/>
                    <a:pt x="122" y="4640"/>
                    <a:pt x="122" y="4616"/>
                  </a:cubicBezTo>
                  <a:cubicBezTo>
                    <a:pt x="147" y="4568"/>
                    <a:pt x="171" y="4495"/>
                    <a:pt x="195" y="4446"/>
                  </a:cubicBezTo>
                  <a:cubicBezTo>
                    <a:pt x="195" y="4422"/>
                    <a:pt x="195" y="4397"/>
                    <a:pt x="171" y="4397"/>
                  </a:cubicBezTo>
                  <a:cubicBezTo>
                    <a:pt x="159" y="4385"/>
                    <a:pt x="147" y="4379"/>
                    <a:pt x="137" y="4379"/>
                  </a:cubicBezTo>
                  <a:close/>
                  <a:moveTo>
                    <a:pt x="49" y="4738"/>
                  </a:moveTo>
                  <a:cubicBezTo>
                    <a:pt x="25" y="4738"/>
                    <a:pt x="1" y="4762"/>
                    <a:pt x="1" y="4786"/>
                  </a:cubicBezTo>
                  <a:cubicBezTo>
                    <a:pt x="1" y="4859"/>
                    <a:pt x="25" y="4908"/>
                    <a:pt x="25" y="4981"/>
                  </a:cubicBezTo>
                  <a:cubicBezTo>
                    <a:pt x="49" y="5005"/>
                    <a:pt x="49" y="5005"/>
                    <a:pt x="74" y="5005"/>
                  </a:cubicBezTo>
                  <a:lnTo>
                    <a:pt x="98" y="5005"/>
                  </a:lnTo>
                  <a:cubicBezTo>
                    <a:pt x="122" y="5005"/>
                    <a:pt x="122" y="4981"/>
                    <a:pt x="122" y="4956"/>
                  </a:cubicBezTo>
                  <a:cubicBezTo>
                    <a:pt x="98" y="4908"/>
                    <a:pt x="98" y="4835"/>
                    <a:pt x="98" y="4786"/>
                  </a:cubicBezTo>
                  <a:cubicBezTo>
                    <a:pt x="98" y="4762"/>
                    <a:pt x="74" y="4738"/>
                    <a:pt x="49" y="4738"/>
                  </a:cubicBezTo>
                  <a:close/>
                  <a:moveTo>
                    <a:pt x="144" y="5092"/>
                  </a:moveTo>
                  <a:cubicBezTo>
                    <a:pt x="136" y="5092"/>
                    <a:pt x="129" y="5095"/>
                    <a:pt x="122" y="5102"/>
                  </a:cubicBezTo>
                  <a:cubicBezTo>
                    <a:pt x="98" y="5102"/>
                    <a:pt x="98" y="5151"/>
                    <a:pt x="98" y="5175"/>
                  </a:cubicBezTo>
                  <a:cubicBezTo>
                    <a:pt x="147" y="5223"/>
                    <a:pt x="171" y="5272"/>
                    <a:pt x="219" y="5321"/>
                  </a:cubicBezTo>
                  <a:cubicBezTo>
                    <a:pt x="219" y="5345"/>
                    <a:pt x="244" y="5345"/>
                    <a:pt x="244" y="5345"/>
                  </a:cubicBezTo>
                  <a:lnTo>
                    <a:pt x="292" y="5345"/>
                  </a:lnTo>
                  <a:cubicBezTo>
                    <a:pt x="292" y="5321"/>
                    <a:pt x="292" y="5296"/>
                    <a:pt x="292" y="5272"/>
                  </a:cubicBezTo>
                  <a:cubicBezTo>
                    <a:pt x="244" y="5223"/>
                    <a:pt x="219" y="5175"/>
                    <a:pt x="195" y="5126"/>
                  </a:cubicBezTo>
                  <a:cubicBezTo>
                    <a:pt x="178" y="5109"/>
                    <a:pt x="161" y="5092"/>
                    <a:pt x="144" y="5092"/>
                  </a:cubicBezTo>
                  <a:close/>
                  <a:moveTo>
                    <a:pt x="365" y="5400"/>
                  </a:moveTo>
                  <a:cubicBezTo>
                    <a:pt x="353" y="5400"/>
                    <a:pt x="341" y="5406"/>
                    <a:pt x="341" y="5418"/>
                  </a:cubicBezTo>
                  <a:cubicBezTo>
                    <a:pt x="317" y="5442"/>
                    <a:pt x="317" y="5466"/>
                    <a:pt x="341" y="5491"/>
                  </a:cubicBezTo>
                  <a:lnTo>
                    <a:pt x="389" y="5491"/>
                  </a:lnTo>
                  <a:cubicBezTo>
                    <a:pt x="414" y="5466"/>
                    <a:pt x="414" y="5442"/>
                    <a:pt x="389" y="5418"/>
                  </a:cubicBezTo>
                  <a:cubicBezTo>
                    <a:pt x="389" y="5406"/>
                    <a:pt x="377" y="5400"/>
                    <a:pt x="365" y="54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2" name="Google Shape;736;p17"/>
          <p:cNvGrpSpPr>
            <a:grpSpLocks/>
          </p:cNvGrpSpPr>
          <p:nvPr/>
        </p:nvGrpSpPr>
        <p:grpSpPr bwMode="auto">
          <a:xfrm>
            <a:off x="1692275" y="393700"/>
            <a:ext cx="2481263" cy="1081088"/>
            <a:chOff x="3965010" y="571479"/>
            <a:chExt cx="1651683" cy="719972"/>
          </a:xfrm>
        </p:grpSpPr>
        <p:grpSp>
          <p:nvGrpSpPr>
            <p:cNvPr id="33" name="Google Shape;737;p17"/>
            <p:cNvGrpSpPr>
              <a:grpSpLocks/>
            </p:cNvGrpSpPr>
            <p:nvPr/>
          </p:nvGrpSpPr>
          <p:grpSpPr bwMode="auto">
            <a:xfrm>
              <a:off x="3965010" y="571479"/>
              <a:ext cx="1446820" cy="719972"/>
              <a:chOff x="3953250" y="571500"/>
              <a:chExt cx="1383325" cy="766825"/>
            </a:xfrm>
          </p:grpSpPr>
          <p:grpSp>
            <p:nvGrpSpPr>
              <p:cNvPr id="35" name="Google Shape;738;p17"/>
              <p:cNvGrpSpPr>
                <a:grpSpLocks/>
              </p:cNvGrpSpPr>
              <p:nvPr/>
            </p:nvGrpSpPr>
            <p:grpSpPr bwMode="auto">
              <a:xfrm>
                <a:off x="3953250" y="571500"/>
                <a:ext cx="1383166" cy="669650"/>
                <a:chOff x="897088" y="2374675"/>
                <a:chExt cx="1383166" cy="669650"/>
              </a:xfrm>
            </p:grpSpPr>
            <p:sp>
              <p:nvSpPr>
                <p:cNvPr id="37" name="Google Shape;739;p17"/>
                <p:cNvSpPr/>
                <p:nvPr/>
              </p:nvSpPr>
              <p:spPr>
                <a:xfrm>
                  <a:off x="1135534" y="2416338"/>
                  <a:ext cx="622383" cy="622693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8" name="Google Shape;740;p17"/>
                <p:cNvSpPr/>
                <p:nvPr/>
              </p:nvSpPr>
              <p:spPr>
                <a:xfrm>
                  <a:off x="1479057" y="2374675"/>
                  <a:ext cx="493057" cy="493200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9" name="Google Shape;741;p17"/>
                <p:cNvSpPr/>
                <p:nvPr/>
              </p:nvSpPr>
              <p:spPr>
                <a:xfrm>
                  <a:off x="897088" y="2689963"/>
                  <a:ext cx="493057" cy="354699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0" name="Google Shape;742;p17"/>
                <p:cNvSpPr/>
                <p:nvPr/>
              </p:nvSpPr>
              <p:spPr>
                <a:xfrm>
                  <a:off x="1657892" y="2551462"/>
                  <a:ext cx="622383" cy="493200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36" name="Google Shape;743;p17"/>
              <p:cNvSpPr/>
              <p:nvPr/>
            </p:nvSpPr>
            <p:spPr>
              <a:xfrm>
                <a:off x="3972447" y="907056"/>
                <a:ext cx="1363990" cy="431269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4" name="Google Shape;744;p17"/>
            <p:cNvSpPr/>
            <p:nvPr/>
          </p:nvSpPr>
          <p:spPr>
            <a:xfrm>
              <a:off x="4006223" y="571479"/>
              <a:ext cx="1610470" cy="660767"/>
            </a:xfrm>
            <a:custGeom>
              <a:avLst/>
              <a:gdLst/>
              <a:ahLst/>
              <a:cxnLst/>
              <a:rect l="l" t="t" r="r" b="b"/>
              <a:pathLst>
                <a:path w="3864" h="1872" extrusionOk="0">
                  <a:moveTo>
                    <a:pt x="1847" y="365"/>
                  </a:moveTo>
                  <a:cubicBezTo>
                    <a:pt x="1920" y="487"/>
                    <a:pt x="1920" y="633"/>
                    <a:pt x="1871" y="754"/>
                  </a:cubicBezTo>
                  <a:lnTo>
                    <a:pt x="1847" y="754"/>
                  </a:lnTo>
                  <a:cubicBezTo>
                    <a:pt x="1847" y="754"/>
                    <a:pt x="1823" y="754"/>
                    <a:pt x="1798" y="705"/>
                  </a:cubicBezTo>
                  <a:cubicBezTo>
                    <a:pt x="1774" y="608"/>
                    <a:pt x="1774" y="487"/>
                    <a:pt x="1847" y="390"/>
                  </a:cubicBezTo>
                  <a:lnTo>
                    <a:pt x="1847" y="365"/>
                  </a:lnTo>
                  <a:close/>
                  <a:moveTo>
                    <a:pt x="2891" y="584"/>
                  </a:moveTo>
                  <a:lnTo>
                    <a:pt x="2891" y="608"/>
                  </a:lnTo>
                  <a:cubicBezTo>
                    <a:pt x="2940" y="754"/>
                    <a:pt x="2940" y="900"/>
                    <a:pt x="2867" y="948"/>
                  </a:cubicBezTo>
                  <a:cubicBezTo>
                    <a:pt x="2831" y="960"/>
                    <a:pt x="2806" y="967"/>
                    <a:pt x="2791" y="967"/>
                  </a:cubicBezTo>
                  <a:cubicBezTo>
                    <a:pt x="2776" y="967"/>
                    <a:pt x="2770" y="960"/>
                    <a:pt x="2770" y="948"/>
                  </a:cubicBezTo>
                  <a:cubicBezTo>
                    <a:pt x="2770" y="803"/>
                    <a:pt x="2794" y="681"/>
                    <a:pt x="2891" y="584"/>
                  </a:cubicBezTo>
                  <a:close/>
                  <a:moveTo>
                    <a:pt x="754" y="1021"/>
                  </a:moveTo>
                  <a:cubicBezTo>
                    <a:pt x="851" y="1021"/>
                    <a:pt x="924" y="1070"/>
                    <a:pt x="972" y="1143"/>
                  </a:cubicBezTo>
                  <a:cubicBezTo>
                    <a:pt x="997" y="1216"/>
                    <a:pt x="972" y="1288"/>
                    <a:pt x="899" y="1337"/>
                  </a:cubicBezTo>
                  <a:cubicBezTo>
                    <a:pt x="887" y="1349"/>
                    <a:pt x="875" y="1355"/>
                    <a:pt x="863" y="1355"/>
                  </a:cubicBezTo>
                  <a:cubicBezTo>
                    <a:pt x="851" y="1355"/>
                    <a:pt x="839" y="1349"/>
                    <a:pt x="827" y="1337"/>
                  </a:cubicBezTo>
                  <a:cubicBezTo>
                    <a:pt x="754" y="1240"/>
                    <a:pt x="754" y="1143"/>
                    <a:pt x="754" y="1045"/>
                  </a:cubicBezTo>
                  <a:lnTo>
                    <a:pt x="754" y="1021"/>
                  </a:lnTo>
                  <a:close/>
                  <a:moveTo>
                    <a:pt x="2357" y="74"/>
                  </a:moveTo>
                  <a:cubicBezTo>
                    <a:pt x="2600" y="122"/>
                    <a:pt x="2794" y="268"/>
                    <a:pt x="2867" y="487"/>
                  </a:cubicBezTo>
                  <a:cubicBezTo>
                    <a:pt x="2746" y="608"/>
                    <a:pt x="2673" y="778"/>
                    <a:pt x="2697" y="973"/>
                  </a:cubicBezTo>
                  <a:cubicBezTo>
                    <a:pt x="2725" y="1015"/>
                    <a:pt x="2745" y="1041"/>
                    <a:pt x="2786" y="1041"/>
                  </a:cubicBezTo>
                  <a:cubicBezTo>
                    <a:pt x="2815" y="1041"/>
                    <a:pt x="2855" y="1027"/>
                    <a:pt x="2916" y="997"/>
                  </a:cubicBezTo>
                  <a:cubicBezTo>
                    <a:pt x="3061" y="924"/>
                    <a:pt x="3037" y="681"/>
                    <a:pt x="2964" y="487"/>
                  </a:cubicBezTo>
                  <a:cubicBezTo>
                    <a:pt x="2989" y="462"/>
                    <a:pt x="3013" y="462"/>
                    <a:pt x="3061" y="462"/>
                  </a:cubicBezTo>
                  <a:cubicBezTo>
                    <a:pt x="3329" y="535"/>
                    <a:pt x="3572" y="730"/>
                    <a:pt x="3693" y="997"/>
                  </a:cubicBezTo>
                  <a:cubicBezTo>
                    <a:pt x="3766" y="1143"/>
                    <a:pt x="3766" y="1337"/>
                    <a:pt x="3644" y="1483"/>
                  </a:cubicBezTo>
                  <a:cubicBezTo>
                    <a:pt x="3474" y="1677"/>
                    <a:pt x="2819" y="1799"/>
                    <a:pt x="1774" y="1799"/>
                  </a:cubicBezTo>
                  <a:cubicBezTo>
                    <a:pt x="1118" y="1799"/>
                    <a:pt x="535" y="1750"/>
                    <a:pt x="535" y="1750"/>
                  </a:cubicBezTo>
                  <a:cubicBezTo>
                    <a:pt x="316" y="1726"/>
                    <a:pt x="195" y="1653"/>
                    <a:pt x="146" y="1507"/>
                  </a:cubicBezTo>
                  <a:cubicBezTo>
                    <a:pt x="98" y="1386"/>
                    <a:pt x="219" y="1216"/>
                    <a:pt x="438" y="1118"/>
                  </a:cubicBezTo>
                  <a:cubicBezTo>
                    <a:pt x="511" y="1070"/>
                    <a:pt x="584" y="1045"/>
                    <a:pt x="681" y="1045"/>
                  </a:cubicBezTo>
                  <a:cubicBezTo>
                    <a:pt x="657" y="1167"/>
                    <a:pt x="705" y="1288"/>
                    <a:pt x="778" y="1410"/>
                  </a:cubicBezTo>
                  <a:cubicBezTo>
                    <a:pt x="808" y="1440"/>
                    <a:pt x="857" y="1461"/>
                    <a:pt x="901" y="1461"/>
                  </a:cubicBezTo>
                  <a:cubicBezTo>
                    <a:pt x="928" y="1461"/>
                    <a:pt x="954" y="1453"/>
                    <a:pt x="972" y="1434"/>
                  </a:cubicBezTo>
                  <a:cubicBezTo>
                    <a:pt x="1070" y="1361"/>
                    <a:pt x="1118" y="1240"/>
                    <a:pt x="1094" y="1118"/>
                  </a:cubicBezTo>
                  <a:cubicBezTo>
                    <a:pt x="1045" y="1021"/>
                    <a:pt x="924" y="924"/>
                    <a:pt x="802" y="924"/>
                  </a:cubicBezTo>
                  <a:cubicBezTo>
                    <a:pt x="851" y="681"/>
                    <a:pt x="1021" y="462"/>
                    <a:pt x="1264" y="365"/>
                  </a:cubicBezTo>
                  <a:cubicBezTo>
                    <a:pt x="1395" y="278"/>
                    <a:pt x="1517" y="234"/>
                    <a:pt x="1621" y="234"/>
                  </a:cubicBezTo>
                  <a:cubicBezTo>
                    <a:pt x="1689" y="234"/>
                    <a:pt x="1750" y="254"/>
                    <a:pt x="1798" y="292"/>
                  </a:cubicBezTo>
                  <a:cubicBezTo>
                    <a:pt x="1701" y="414"/>
                    <a:pt x="1677" y="584"/>
                    <a:pt x="1750" y="730"/>
                  </a:cubicBezTo>
                  <a:cubicBezTo>
                    <a:pt x="1750" y="778"/>
                    <a:pt x="1798" y="827"/>
                    <a:pt x="1871" y="827"/>
                  </a:cubicBezTo>
                  <a:cubicBezTo>
                    <a:pt x="1895" y="827"/>
                    <a:pt x="1920" y="803"/>
                    <a:pt x="1944" y="778"/>
                  </a:cubicBezTo>
                  <a:cubicBezTo>
                    <a:pt x="2041" y="633"/>
                    <a:pt x="2017" y="438"/>
                    <a:pt x="1920" y="292"/>
                  </a:cubicBezTo>
                  <a:cubicBezTo>
                    <a:pt x="1993" y="220"/>
                    <a:pt x="2090" y="147"/>
                    <a:pt x="2187" y="122"/>
                  </a:cubicBezTo>
                  <a:cubicBezTo>
                    <a:pt x="2236" y="98"/>
                    <a:pt x="2308" y="98"/>
                    <a:pt x="2357" y="74"/>
                  </a:cubicBezTo>
                  <a:close/>
                  <a:moveTo>
                    <a:pt x="2333" y="1"/>
                  </a:moveTo>
                  <a:cubicBezTo>
                    <a:pt x="2260" y="1"/>
                    <a:pt x="2211" y="25"/>
                    <a:pt x="2138" y="50"/>
                  </a:cubicBezTo>
                  <a:cubicBezTo>
                    <a:pt x="2017" y="74"/>
                    <a:pt x="1920" y="147"/>
                    <a:pt x="1823" y="244"/>
                  </a:cubicBezTo>
                  <a:cubicBezTo>
                    <a:pt x="1756" y="188"/>
                    <a:pt x="1674" y="158"/>
                    <a:pt x="1579" y="158"/>
                  </a:cubicBezTo>
                  <a:cubicBezTo>
                    <a:pt x="1466" y="158"/>
                    <a:pt x="1336" y="200"/>
                    <a:pt x="1191" y="292"/>
                  </a:cubicBezTo>
                  <a:cubicBezTo>
                    <a:pt x="924" y="414"/>
                    <a:pt x="754" y="657"/>
                    <a:pt x="681" y="948"/>
                  </a:cubicBezTo>
                  <a:cubicBezTo>
                    <a:pt x="584" y="948"/>
                    <a:pt x="487" y="973"/>
                    <a:pt x="414" y="1021"/>
                  </a:cubicBezTo>
                  <a:cubicBezTo>
                    <a:pt x="146" y="1167"/>
                    <a:pt x="1" y="1361"/>
                    <a:pt x="49" y="1531"/>
                  </a:cubicBezTo>
                  <a:cubicBezTo>
                    <a:pt x="74" y="1701"/>
                    <a:pt x="268" y="1823"/>
                    <a:pt x="511" y="1847"/>
                  </a:cubicBezTo>
                  <a:cubicBezTo>
                    <a:pt x="511" y="1847"/>
                    <a:pt x="1118" y="1871"/>
                    <a:pt x="1774" y="1871"/>
                  </a:cubicBezTo>
                  <a:cubicBezTo>
                    <a:pt x="2867" y="1871"/>
                    <a:pt x="3523" y="1774"/>
                    <a:pt x="3717" y="1556"/>
                  </a:cubicBezTo>
                  <a:cubicBezTo>
                    <a:pt x="3839" y="1386"/>
                    <a:pt x="3863" y="1167"/>
                    <a:pt x="3766" y="973"/>
                  </a:cubicBezTo>
                  <a:cubicBezTo>
                    <a:pt x="3620" y="681"/>
                    <a:pt x="3353" y="438"/>
                    <a:pt x="3037" y="365"/>
                  </a:cubicBezTo>
                  <a:cubicBezTo>
                    <a:pt x="2989" y="365"/>
                    <a:pt x="2940" y="390"/>
                    <a:pt x="2916" y="414"/>
                  </a:cubicBezTo>
                  <a:cubicBezTo>
                    <a:pt x="2819" y="171"/>
                    <a:pt x="2600" y="25"/>
                    <a:pt x="23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41" name="Google Shape;745;p17"/>
          <p:cNvSpPr/>
          <p:nvPr/>
        </p:nvSpPr>
        <p:spPr>
          <a:xfrm>
            <a:off x="-65088" y="6430963"/>
            <a:ext cx="2138363" cy="492125"/>
          </a:xfrm>
          <a:custGeom>
            <a:avLst/>
            <a:gdLst/>
            <a:ahLst/>
            <a:cxnLst/>
            <a:rect l="l" t="t" r="r" b="b"/>
            <a:pathLst>
              <a:path w="7289" h="1677" extrusionOk="0">
                <a:moveTo>
                  <a:pt x="2819" y="1"/>
                </a:moveTo>
                <a:lnTo>
                  <a:pt x="2114" y="1191"/>
                </a:lnTo>
                <a:lnTo>
                  <a:pt x="1604" y="268"/>
                </a:lnTo>
                <a:lnTo>
                  <a:pt x="1118" y="1361"/>
                </a:lnTo>
                <a:lnTo>
                  <a:pt x="584" y="754"/>
                </a:lnTo>
                <a:lnTo>
                  <a:pt x="1" y="1677"/>
                </a:lnTo>
                <a:lnTo>
                  <a:pt x="7289" y="1677"/>
                </a:lnTo>
                <a:lnTo>
                  <a:pt x="6657" y="559"/>
                </a:lnTo>
                <a:lnTo>
                  <a:pt x="6001" y="1191"/>
                </a:lnTo>
                <a:lnTo>
                  <a:pt x="5394" y="268"/>
                </a:lnTo>
                <a:lnTo>
                  <a:pt x="4738" y="1191"/>
                </a:lnTo>
                <a:lnTo>
                  <a:pt x="4252" y="1"/>
                </a:lnTo>
                <a:lnTo>
                  <a:pt x="3353" y="1118"/>
                </a:lnTo>
                <a:lnTo>
                  <a:pt x="2819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2" name="Google Shape;746;p17"/>
          <p:cNvSpPr/>
          <p:nvPr/>
        </p:nvSpPr>
        <p:spPr>
          <a:xfrm>
            <a:off x="2008188" y="6613525"/>
            <a:ext cx="1420812" cy="309563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3" name="Google Shape;747;p17"/>
          <p:cNvSpPr/>
          <p:nvPr/>
        </p:nvSpPr>
        <p:spPr>
          <a:xfrm>
            <a:off x="8005763" y="6457950"/>
            <a:ext cx="2138362" cy="465138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4" name="Google Shape;748;p17"/>
          <p:cNvSpPr/>
          <p:nvPr/>
        </p:nvSpPr>
        <p:spPr>
          <a:xfrm>
            <a:off x="10042525" y="6430963"/>
            <a:ext cx="2262188" cy="492125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5" name="Google Shape;749;p17"/>
          <p:cNvSpPr/>
          <p:nvPr/>
        </p:nvSpPr>
        <p:spPr>
          <a:xfrm>
            <a:off x="4194175" y="6457950"/>
            <a:ext cx="2138363" cy="465138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6" name="Google Shape;750;p17"/>
          <p:cNvSpPr/>
          <p:nvPr/>
        </p:nvSpPr>
        <p:spPr>
          <a:xfrm>
            <a:off x="6226175" y="6515100"/>
            <a:ext cx="1876425" cy="407988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7" name="Google Shape;751;p17"/>
          <p:cNvSpPr/>
          <p:nvPr/>
        </p:nvSpPr>
        <p:spPr>
          <a:xfrm>
            <a:off x="3157538" y="6613525"/>
            <a:ext cx="1420812" cy="309563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706" name="Google Shape;706;p17"/>
          <p:cNvSpPr txBox="1">
            <a:spLocks noGrp="1"/>
          </p:cNvSpPr>
          <p:nvPr>
            <p:ph type="ctrTitle"/>
          </p:nvPr>
        </p:nvSpPr>
        <p:spPr>
          <a:xfrm>
            <a:off x="7223684" y="1001033"/>
            <a:ext cx="3498800" cy="8992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600">
                <a:solidFill>
                  <a:srgbClr val="000000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600">
                <a:solidFill>
                  <a:srgbClr val="000000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600">
                <a:solidFill>
                  <a:srgbClr val="000000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600">
                <a:solidFill>
                  <a:srgbClr val="000000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600">
                <a:solidFill>
                  <a:srgbClr val="000000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600">
                <a:solidFill>
                  <a:srgbClr val="000000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600">
                <a:solidFill>
                  <a:srgbClr val="000000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600">
                <a:solidFill>
                  <a:srgbClr val="000000"/>
                </a:solidFill>
              </a:defRPr>
            </a:lvl9pPr>
          </a:lstStyle>
          <a:p>
            <a:endParaRPr/>
          </a:p>
        </p:txBody>
      </p:sp>
      <p:sp>
        <p:nvSpPr>
          <p:cNvPr id="707" name="Google Shape;707;p17"/>
          <p:cNvSpPr txBox="1">
            <a:spLocks noGrp="1"/>
          </p:cNvSpPr>
          <p:nvPr>
            <p:ph type="subTitle" idx="1"/>
          </p:nvPr>
        </p:nvSpPr>
        <p:spPr>
          <a:xfrm>
            <a:off x="7223700" y="1913900"/>
            <a:ext cx="3498800" cy="7124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Ubuntu"/>
              <a:buNone/>
              <a:defRPr sz="1867">
                <a:solidFill>
                  <a:schemeClr val="dk1"/>
                </a:solidFill>
                <a:latin typeface="Comfortaa Regular"/>
                <a:ea typeface="Comfortaa Regular"/>
                <a:cs typeface="Comfortaa Regular"/>
                <a:sym typeface="Comfortaa Regular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Ubuntu"/>
              <a:buNone/>
              <a:defRPr sz="1333">
                <a:solidFill>
                  <a:srgbClr val="000000"/>
                </a:solidFill>
                <a:latin typeface="Ubuntu"/>
                <a:ea typeface="Ubuntu"/>
                <a:cs typeface="Ubuntu"/>
                <a:sym typeface="Ubuntu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Ubuntu"/>
              <a:buNone/>
              <a:defRPr sz="1333">
                <a:solidFill>
                  <a:srgbClr val="000000"/>
                </a:solidFill>
                <a:latin typeface="Ubuntu"/>
                <a:ea typeface="Ubuntu"/>
                <a:cs typeface="Ubuntu"/>
                <a:sym typeface="Ubuntu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Ubuntu"/>
              <a:buNone/>
              <a:defRPr sz="1333">
                <a:solidFill>
                  <a:srgbClr val="000000"/>
                </a:solidFill>
                <a:latin typeface="Ubuntu"/>
                <a:ea typeface="Ubuntu"/>
                <a:cs typeface="Ubuntu"/>
                <a:sym typeface="Ubuntu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Ubuntu"/>
              <a:buNone/>
              <a:defRPr sz="1333">
                <a:solidFill>
                  <a:srgbClr val="000000"/>
                </a:solidFill>
                <a:latin typeface="Ubuntu"/>
                <a:ea typeface="Ubuntu"/>
                <a:cs typeface="Ubuntu"/>
                <a:sym typeface="Ubuntu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Ubuntu"/>
              <a:buNone/>
              <a:defRPr sz="1333">
                <a:solidFill>
                  <a:srgbClr val="000000"/>
                </a:solidFill>
                <a:latin typeface="Ubuntu"/>
                <a:ea typeface="Ubuntu"/>
                <a:cs typeface="Ubuntu"/>
                <a:sym typeface="Ubuntu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Ubuntu"/>
              <a:buNone/>
              <a:defRPr sz="1333">
                <a:solidFill>
                  <a:srgbClr val="000000"/>
                </a:solidFill>
                <a:latin typeface="Ubuntu"/>
                <a:ea typeface="Ubuntu"/>
                <a:cs typeface="Ubuntu"/>
                <a:sym typeface="Ubuntu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Ubuntu"/>
              <a:buNone/>
              <a:defRPr sz="1333">
                <a:solidFill>
                  <a:srgbClr val="000000"/>
                </a:solidFill>
                <a:latin typeface="Ubuntu"/>
                <a:ea typeface="Ubuntu"/>
                <a:cs typeface="Ubuntu"/>
                <a:sym typeface="Ubuntu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Ubuntu"/>
              <a:buNone/>
              <a:defRPr sz="1333">
                <a:solidFill>
                  <a:srgbClr val="000000"/>
                </a:solidFill>
                <a:latin typeface="Ubuntu"/>
                <a:ea typeface="Ubuntu"/>
                <a:cs typeface="Ubuntu"/>
                <a:sym typeface="Ubuntu"/>
              </a:defRPr>
            </a:lvl9pPr>
          </a:lstStyle>
          <a:p>
            <a:endParaRPr/>
          </a:p>
        </p:txBody>
      </p:sp>
      <p:sp>
        <p:nvSpPr>
          <p:cNvPr id="708" name="Google Shape;708;p17"/>
          <p:cNvSpPr txBox="1">
            <a:spLocks noGrp="1"/>
          </p:cNvSpPr>
          <p:nvPr>
            <p:ph type="title" idx="2"/>
          </p:nvPr>
        </p:nvSpPr>
        <p:spPr>
          <a:xfrm>
            <a:off x="4649251" y="778167"/>
            <a:ext cx="2872000" cy="20556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None/>
              <a:defRPr sz="13333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64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64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64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64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64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64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64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64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9pPr>
          </a:lstStyle>
          <a:p>
            <a:r>
              <a:rPr lang="en-US" smtClean="0"/>
              <a:t>Click to edit Master title style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218209937"/>
      </p:ext>
    </p:extLst>
  </p:cSld>
  <p:clrMapOvr>
    <a:masterClrMapping/>
  </p:clrMapOvr>
</p:sldLayout>
</file>

<file path=ppt/slideLayouts/slideLayout9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 1">
  <p:cSld name="Title only  1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7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oogle Shape;754;p18"/>
          <p:cNvGrpSpPr>
            <a:grpSpLocks/>
          </p:cNvGrpSpPr>
          <p:nvPr/>
        </p:nvGrpSpPr>
        <p:grpSpPr bwMode="auto">
          <a:xfrm rot="19535934" flipH="1">
            <a:off x="-512763" y="5321300"/>
            <a:ext cx="1503363" cy="1346200"/>
            <a:chOff x="6787377" y="436188"/>
            <a:chExt cx="235647" cy="211226"/>
          </a:xfrm>
        </p:grpSpPr>
        <p:sp>
          <p:nvSpPr>
            <p:cNvPr id="4" name="Google Shape;755;p18"/>
            <p:cNvSpPr/>
            <p:nvPr/>
          </p:nvSpPr>
          <p:spPr>
            <a:xfrm>
              <a:off x="6856501" y="522499"/>
              <a:ext cx="166471" cy="109598"/>
            </a:xfrm>
            <a:custGeom>
              <a:avLst/>
              <a:gdLst/>
              <a:ahLst/>
              <a:cxnLst/>
              <a:rect l="l" t="t" r="r" b="b"/>
              <a:pathLst>
                <a:path w="4277" h="2813" extrusionOk="0">
                  <a:moveTo>
                    <a:pt x="2187" y="626"/>
                  </a:moveTo>
                  <a:cubicBezTo>
                    <a:pt x="2236" y="651"/>
                    <a:pt x="2284" y="699"/>
                    <a:pt x="2284" y="723"/>
                  </a:cubicBezTo>
                  <a:cubicBezTo>
                    <a:pt x="2333" y="966"/>
                    <a:pt x="2260" y="1234"/>
                    <a:pt x="2090" y="1428"/>
                  </a:cubicBezTo>
                  <a:lnTo>
                    <a:pt x="2066" y="1428"/>
                  </a:lnTo>
                  <a:cubicBezTo>
                    <a:pt x="1896" y="1161"/>
                    <a:pt x="1847" y="942"/>
                    <a:pt x="1944" y="821"/>
                  </a:cubicBezTo>
                  <a:cubicBezTo>
                    <a:pt x="2017" y="699"/>
                    <a:pt x="2114" y="626"/>
                    <a:pt x="2187" y="626"/>
                  </a:cubicBezTo>
                  <a:close/>
                  <a:moveTo>
                    <a:pt x="62" y="1"/>
                  </a:moveTo>
                  <a:cubicBezTo>
                    <a:pt x="49" y="1"/>
                    <a:pt x="37" y="7"/>
                    <a:pt x="25" y="19"/>
                  </a:cubicBezTo>
                  <a:cubicBezTo>
                    <a:pt x="1" y="43"/>
                    <a:pt x="1" y="92"/>
                    <a:pt x="25" y="116"/>
                  </a:cubicBezTo>
                  <a:cubicBezTo>
                    <a:pt x="74" y="165"/>
                    <a:pt x="1337" y="1574"/>
                    <a:pt x="1944" y="1574"/>
                  </a:cubicBezTo>
                  <a:lnTo>
                    <a:pt x="2041" y="1574"/>
                  </a:lnTo>
                  <a:cubicBezTo>
                    <a:pt x="2090" y="1622"/>
                    <a:pt x="2114" y="1671"/>
                    <a:pt x="2163" y="1744"/>
                  </a:cubicBezTo>
                  <a:cubicBezTo>
                    <a:pt x="2600" y="2230"/>
                    <a:pt x="3402" y="2813"/>
                    <a:pt x="3961" y="2813"/>
                  </a:cubicBezTo>
                  <a:cubicBezTo>
                    <a:pt x="4058" y="2813"/>
                    <a:pt x="4155" y="2788"/>
                    <a:pt x="4228" y="2740"/>
                  </a:cubicBezTo>
                  <a:cubicBezTo>
                    <a:pt x="4252" y="2715"/>
                    <a:pt x="4276" y="2691"/>
                    <a:pt x="4252" y="2667"/>
                  </a:cubicBezTo>
                  <a:cubicBezTo>
                    <a:pt x="4252" y="2638"/>
                    <a:pt x="4235" y="2627"/>
                    <a:pt x="4217" y="2627"/>
                  </a:cubicBezTo>
                  <a:cubicBezTo>
                    <a:pt x="4203" y="2627"/>
                    <a:pt x="4189" y="2632"/>
                    <a:pt x="4179" y="2642"/>
                  </a:cubicBezTo>
                  <a:cubicBezTo>
                    <a:pt x="4119" y="2674"/>
                    <a:pt x="4046" y="2689"/>
                    <a:pt x="3965" y="2689"/>
                  </a:cubicBezTo>
                  <a:cubicBezTo>
                    <a:pt x="3490" y="2689"/>
                    <a:pt x="2713" y="2186"/>
                    <a:pt x="2236" y="1646"/>
                  </a:cubicBezTo>
                  <a:lnTo>
                    <a:pt x="2139" y="1501"/>
                  </a:lnTo>
                  <a:lnTo>
                    <a:pt x="2163" y="1476"/>
                  </a:lnTo>
                  <a:cubicBezTo>
                    <a:pt x="2382" y="1258"/>
                    <a:pt x="2454" y="966"/>
                    <a:pt x="2382" y="675"/>
                  </a:cubicBezTo>
                  <a:cubicBezTo>
                    <a:pt x="2357" y="578"/>
                    <a:pt x="2284" y="505"/>
                    <a:pt x="2187" y="505"/>
                  </a:cubicBezTo>
                  <a:cubicBezTo>
                    <a:pt x="2178" y="502"/>
                    <a:pt x="2168" y="500"/>
                    <a:pt x="2157" y="500"/>
                  </a:cubicBezTo>
                  <a:cubicBezTo>
                    <a:pt x="2078" y="500"/>
                    <a:pt x="1953" y="575"/>
                    <a:pt x="1847" y="723"/>
                  </a:cubicBezTo>
                  <a:cubicBezTo>
                    <a:pt x="1726" y="893"/>
                    <a:pt x="1750" y="1161"/>
                    <a:pt x="1969" y="1452"/>
                  </a:cubicBezTo>
                  <a:lnTo>
                    <a:pt x="1920" y="1452"/>
                  </a:lnTo>
                  <a:cubicBezTo>
                    <a:pt x="1361" y="1452"/>
                    <a:pt x="98" y="43"/>
                    <a:pt x="98" y="19"/>
                  </a:cubicBezTo>
                  <a:cubicBezTo>
                    <a:pt x="86" y="7"/>
                    <a:pt x="74" y="1"/>
                    <a:pt x="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" name="Google Shape;756;p18"/>
            <p:cNvSpPr/>
            <p:nvPr/>
          </p:nvSpPr>
          <p:spPr>
            <a:xfrm>
              <a:off x="6789582" y="437661"/>
              <a:ext cx="109736" cy="117071"/>
            </a:xfrm>
            <a:custGeom>
              <a:avLst/>
              <a:gdLst/>
              <a:ahLst/>
              <a:cxnLst/>
              <a:rect l="l" t="t" r="r" b="b"/>
              <a:pathLst>
                <a:path w="2816" h="3002" extrusionOk="0">
                  <a:moveTo>
                    <a:pt x="1343" y="1"/>
                  </a:moveTo>
                  <a:cubicBezTo>
                    <a:pt x="1080" y="1"/>
                    <a:pt x="833" y="78"/>
                    <a:pt x="719" y="218"/>
                  </a:cubicBezTo>
                  <a:cubicBezTo>
                    <a:pt x="655" y="309"/>
                    <a:pt x="634" y="396"/>
                    <a:pt x="641" y="474"/>
                  </a:cubicBezTo>
                  <a:lnTo>
                    <a:pt x="641" y="474"/>
                  </a:lnTo>
                  <a:cubicBezTo>
                    <a:pt x="348" y="532"/>
                    <a:pt x="0" y="782"/>
                    <a:pt x="14" y="1263"/>
                  </a:cubicBezTo>
                  <a:cubicBezTo>
                    <a:pt x="22" y="1525"/>
                    <a:pt x="84" y="1690"/>
                    <a:pt x="168" y="1781"/>
                  </a:cubicBezTo>
                  <a:lnTo>
                    <a:pt x="168" y="1781"/>
                  </a:lnTo>
                  <a:cubicBezTo>
                    <a:pt x="126" y="1901"/>
                    <a:pt x="96" y="2051"/>
                    <a:pt x="87" y="2234"/>
                  </a:cubicBezTo>
                  <a:cubicBezTo>
                    <a:pt x="74" y="2792"/>
                    <a:pt x="365" y="3001"/>
                    <a:pt x="700" y="3001"/>
                  </a:cubicBezTo>
                  <a:cubicBezTo>
                    <a:pt x="852" y="3001"/>
                    <a:pt x="1014" y="2958"/>
                    <a:pt x="1160" y="2884"/>
                  </a:cubicBezTo>
                  <a:lnTo>
                    <a:pt x="1160" y="2884"/>
                  </a:lnTo>
                  <a:cubicBezTo>
                    <a:pt x="1247" y="2911"/>
                    <a:pt x="1357" y="2925"/>
                    <a:pt x="1477" y="2925"/>
                  </a:cubicBezTo>
                  <a:cubicBezTo>
                    <a:pt x="1765" y="2925"/>
                    <a:pt x="2105" y="2843"/>
                    <a:pt x="2298" y="2672"/>
                  </a:cubicBezTo>
                  <a:cubicBezTo>
                    <a:pt x="2532" y="2463"/>
                    <a:pt x="2535" y="2247"/>
                    <a:pt x="2428" y="2086"/>
                  </a:cubicBezTo>
                  <a:lnTo>
                    <a:pt x="2428" y="2086"/>
                  </a:lnTo>
                  <a:cubicBezTo>
                    <a:pt x="2505" y="2034"/>
                    <a:pt x="2571" y="1943"/>
                    <a:pt x="2614" y="1797"/>
                  </a:cubicBezTo>
                  <a:cubicBezTo>
                    <a:pt x="2816" y="1130"/>
                    <a:pt x="2481" y="998"/>
                    <a:pt x="2214" y="990"/>
                  </a:cubicBezTo>
                  <a:lnTo>
                    <a:pt x="2214" y="990"/>
                  </a:lnTo>
                  <a:cubicBezTo>
                    <a:pt x="2227" y="937"/>
                    <a:pt x="2239" y="875"/>
                    <a:pt x="2249" y="801"/>
                  </a:cubicBezTo>
                  <a:cubicBezTo>
                    <a:pt x="2327" y="242"/>
                    <a:pt x="1809" y="1"/>
                    <a:pt x="134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" name="Google Shape;757;p18"/>
            <p:cNvSpPr/>
            <p:nvPr/>
          </p:nvSpPr>
          <p:spPr>
            <a:xfrm>
              <a:off x="6787101" y="435886"/>
              <a:ext cx="109736" cy="121305"/>
            </a:xfrm>
            <a:custGeom>
              <a:avLst/>
              <a:gdLst/>
              <a:ahLst/>
              <a:cxnLst/>
              <a:rect l="l" t="t" r="r" b="b"/>
              <a:pathLst>
                <a:path w="2819" h="3114" extrusionOk="0">
                  <a:moveTo>
                    <a:pt x="851" y="587"/>
                  </a:moveTo>
                  <a:cubicBezTo>
                    <a:pt x="948" y="587"/>
                    <a:pt x="1045" y="611"/>
                    <a:pt x="1045" y="708"/>
                  </a:cubicBezTo>
                  <a:cubicBezTo>
                    <a:pt x="1045" y="733"/>
                    <a:pt x="1045" y="757"/>
                    <a:pt x="1045" y="781"/>
                  </a:cubicBezTo>
                  <a:lnTo>
                    <a:pt x="997" y="781"/>
                  </a:lnTo>
                  <a:cubicBezTo>
                    <a:pt x="899" y="757"/>
                    <a:pt x="826" y="684"/>
                    <a:pt x="802" y="587"/>
                  </a:cubicBezTo>
                  <a:close/>
                  <a:moveTo>
                    <a:pt x="2211" y="1097"/>
                  </a:moveTo>
                  <a:cubicBezTo>
                    <a:pt x="2187" y="1219"/>
                    <a:pt x="2138" y="1243"/>
                    <a:pt x="2114" y="1243"/>
                  </a:cubicBezTo>
                  <a:cubicBezTo>
                    <a:pt x="2090" y="1243"/>
                    <a:pt x="2065" y="1219"/>
                    <a:pt x="2041" y="1219"/>
                  </a:cubicBezTo>
                  <a:cubicBezTo>
                    <a:pt x="2017" y="1170"/>
                    <a:pt x="2017" y="1146"/>
                    <a:pt x="2017" y="1121"/>
                  </a:cubicBezTo>
                  <a:cubicBezTo>
                    <a:pt x="2065" y="1097"/>
                    <a:pt x="2138" y="1097"/>
                    <a:pt x="2211" y="1097"/>
                  </a:cubicBezTo>
                  <a:close/>
                  <a:moveTo>
                    <a:pt x="632" y="1486"/>
                  </a:moveTo>
                  <a:cubicBezTo>
                    <a:pt x="656" y="1486"/>
                    <a:pt x="681" y="1510"/>
                    <a:pt x="705" y="1534"/>
                  </a:cubicBezTo>
                  <a:cubicBezTo>
                    <a:pt x="729" y="1559"/>
                    <a:pt x="729" y="1607"/>
                    <a:pt x="705" y="1632"/>
                  </a:cubicBezTo>
                  <a:cubicBezTo>
                    <a:pt x="681" y="1753"/>
                    <a:pt x="559" y="1850"/>
                    <a:pt x="438" y="1850"/>
                  </a:cubicBezTo>
                  <a:cubicBezTo>
                    <a:pt x="389" y="1850"/>
                    <a:pt x="341" y="1850"/>
                    <a:pt x="292" y="1802"/>
                  </a:cubicBezTo>
                  <a:cubicBezTo>
                    <a:pt x="389" y="1583"/>
                    <a:pt x="535" y="1486"/>
                    <a:pt x="632" y="1486"/>
                  </a:cubicBezTo>
                  <a:close/>
                  <a:moveTo>
                    <a:pt x="2017" y="1947"/>
                  </a:moveTo>
                  <a:cubicBezTo>
                    <a:pt x="2163" y="1947"/>
                    <a:pt x="2308" y="1996"/>
                    <a:pt x="2405" y="2117"/>
                  </a:cubicBezTo>
                  <a:cubicBezTo>
                    <a:pt x="2357" y="2117"/>
                    <a:pt x="2333" y="2142"/>
                    <a:pt x="2284" y="2142"/>
                  </a:cubicBezTo>
                  <a:cubicBezTo>
                    <a:pt x="2163" y="2117"/>
                    <a:pt x="2041" y="2069"/>
                    <a:pt x="1944" y="1996"/>
                  </a:cubicBezTo>
                  <a:cubicBezTo>
                    <a:pt x="1944" y="1972"/>
                    <a:pt x="1920" y="1947"/>
                    <a:pt x="1920" y="1947"/>
                  </a:cubicBezTo>
                  <a:close/>
                  <a:moveTo>
                    <a:pt x="1589" y="2354"/>
                  </a:moveTo>
                  <a:cubicBezTo>
                    <a:pt x="1598" y="2354"/>
                    <a:pt x="1604" y="2360"/>
                    <a:pt x="1604" y="2385"/>
                  </a:cubicBezTo>
                  <a:cubicBezTo>
                    <a:pt x="1628" y="2409"/>
                    <a:pt x="1604" y="2506"/>
                    <a:pt x="1482" y="2652"/>
                  </a:cubicBezTo>
                  <a:cubicBezTo>
                    <a:pt x="1410" y="2749"/>
                    <a:pt x="1312" y="2822"/>
                    <a:pt x="1215" y="2871"/>
                  </a:cubicBezTo>
                  <a:cubicBezTo>
                    <a:pt x="1142" y="2846"/>
                    <a:pt x="1094" y="2798"/>
                    <a:pt x="1069" y="2773"/>
                  </a:cubicBezTo>
                  <a:cubicBezTo>
                    <a:pt x="1069" y="2725"/>
                    <a:pt x="1069" y="2676"/>
                    <a:pt x="1118" y="2628"/>
                  </a:cubicBezTo>
                  <a:cubicBezTo>
                    <a:pt x="1215" y="2482"/>
                    <a:pt x="1385" y="2385"/>
                    <a:pt x="1555" y="2360"/>
                  </a:cubicBezTo>
                  <a:cubicBezTo>
                    <a:pt x="1567" y="2360"/>
                    <a:pt x="1580" y="2354"/>
                    <a:pt x="1589" y="2354"/>
                  </a:cubicBezTo>
                  <a:close/>
                  <a:moveTo>
                    <a:pt x="1327" y="121"/>
                  </a:moveTo>
                  <a:cubicBezTo>
                    <a:pt x="1354" y="121"/>
                    <a:pt x="1382" y="122"/>
                    <a:pt x="1410" y="125"/>
                  </a:cubicBezTo>
                  <a:cubicBezTo>
                    <a:pt x="1436" y="123"/>
                    <a:pt x="1463" y="122"/>
                    <a:pt x="1490" y="122"/>
                  </a:cubicBezTo>
                  <a:cubicBezTo>
                    <a:pt x="1730" y="122"/>
                    <a:pt x="1961" y="218"/>
                    <a:pt x="2114" y="393"/>
                  </a:cubicBezTo>
                  <a:cubicBezTo>
                    <a:pt x="2235" y="514"/>
                    <a:pt x="2284" y="684"/>
                    <a:pt x="2260" y="854"/>
                  </a:cubicBezTo>
                  <a:cubicBezTo>
                    <a:pt x="2235" y="903"/>
                    <a:pt x="2235" y="951"/>
                    <a:pt x="2235" y="1000"/>
                  </a:cubicBezTo>
                  <a:cubicBezTo>
                    <a:pt x="2163" y="1000"/>
                    <a:pt x="2065" y="1000"/>
                    <a:pt x="1993" y="1024"/>
                  </a:cubicBezTo>
                  <a:cubicBezTo>
                    <a:pt x="1944" y="1024"/>
                    <a:pt x="1920" y="1024"/>
                    <a:pt x="1920" y="1049"/>
                  </a:cubicBezTo>
                  <a:cubicBezTo>
                    <a:pt x="1895" y="1073"/>
                    <a:pt x="1895" y="1097"/>
                    <a:pt x="1895" y="1121"/>
                  </a:cubicBezTo>
                  <a:cubicBezTo>
                    <a:pt x="1895" y="1219"/>
                    <a:pt x="2017" y="1364"/>
                    <a:pt x="2114" y="1364"/>
                  </a:cubicBezTo>
                  <a:cubicBezTo>
                    <a:pt x="2211" y="1364"/>
                    <a:pt x="2284" y="1292"/>
                    <a:pt x="2333" y="1121"/>
                  </a:cubicBezTo>
                  <a:cubicBezTo>
                    <a:pt x="2349" y="1117"/>
                    <a:pt x="2367" y="1115"/>
                    <a:pt x="2384" y="1115"/>
                  </a:cubicBezTo>
                  <a:cubicBezTo>
                    <a:pt x="2470" y="1115"/>
                    <a:pt x="2564" y="1162"/>
                    <a:pt x="2624" y="1243"/>
                  </a:cubicBezTo>
                  <a:cubicBezTo>
                    <a:pt x="2697" y="1413"/>
                    <a:pt x="2697" y="1632"/>
                    <a:pt x="2624" y="1802"/>
                  </a:cubicBezTo>
                  <a:cubicBezTo>
                    <a:pt x="2600" y="1899"/>
                    <a:pt x="2551" y="1972"/>
                    <a:pt x="2503" y="2045"/>
                  </a:cubicBezTo>
                  <a:cubicBezTo>
                    <a:pt x="2357" y="1875"/>
                    <a:pt x="2163" y="1802"/>
                    <a:pt x="1968" y="1802"/>
                  </a:cubicBezTo>
                  <a:cubicBezTo>
                    <a:pt x="1798" y="1826"/>
                    <a:pt x="1798" y="1899"/>
                    <a:pt x="1798" y="1947"/>
                  </a:cubicBezTo>
                  <a:cubicBezTo>
                    <a:pt x="1822" y="2069"/>
                    <a:pt x="2041" y="2239"/>
                    <a:pt x="2284" y="2239"/>
                  </a:cubicBezTo>
                  <a:cubicBezTo>
                    <a:pt x="2333" y="2239"/>
                    <a:pt x="2405" y="2239"/>
                    <a:pt x="2454" y="2190"/>
                  </a:cubicBezTo>
                  <a:lnTo>
                    <a:pt x="2454" y="2190"/>
                  </a:lnTo>
                  <a:cubicBezTo>
                    <a:pt x="2527" y="2360"/>
                    <a:pt x="2478" y="2555"/>
                    <a:pt x="2333" y="2652"/>
                  </a:cubicBezTo>
                  <a:cubicBezTo>
                    <a:pt x="2114" y="2805"/>
                    <a:pt x="1877" y="2898"/>
                    <a:pt x="1619" y="2898"/>
                  </a:cubicBezTo>
                  <a:cubicBezTo>
                    <a:pt x="1590" y="2898"/>
                    <a:pt x="1561" y="2897"/>
                    <a:pt x="1531" y="2895"/>
                  </a:cubicBezTo>
                  <a:cubicBezTo>
                    <a:pt x="1507" y="2907"/>
                    <a:pt x="1482" y="2913"/>
                    <a:pt x="1455" y="2913"/>
                  </a:cubicBezTo>
                  <a:cubicBezTo>
                    <a:pt x="1428" y="2913"/>
                    <a:pt x="1397" y="2907"/>
                    <a:pt x="1361" y="2895"/>
                  </a:cubicBezTo>
                  <a:cubicBezTo>
                    <a:pt x="1434" y="2846"/>
                    <a:pt x="1507" y="2798"/>
                    <a:pt x="1580" y="2725"/>
                  </a:cubicBezTo>
                  <a:cubicBezTo>
                    <a:pt x="1750" y="2530"/>
                    <a:pt x="1750" y="2385"/>
                    <a:pt x="1725" y="2336"/>
                  </a:cubicBezTo>
                  <a:cubicBezTo>
                    <a:pt x="1677" y="2263"/>
                    <a:pt x="1628" y="2239"/>
                    <a:pt x="1555" y="2239"/>
                  </a:cubicBezTo>
                  <a:cubicBezTo>
                    <a:pt x="1337" y="2263"/>
                    <a:pt x="1142" y="2385"/>
                    <a:pt x="1021" y="2555"/>
                  </a:cubicBezTo>
                  <a:cubicBezTo>
                    <a:pt x="972" y="2628"/>
                    <a:pt x="948" y="2725"/>
                    <a:pt x="972" y="2798"/>
                  </a:cubicBezTo>
                  <a:cubicBezTo>
                    <a:pt x="972" y="2871"/>
                    <a:pt x="1021" y="2895"/>
                    <a:pt x="1069" y="2943"/>
                  </a:cubicBezTo>
                  <a:cubicBezTo>
                    <a:pt x="972" y="2968"/>
                    <a:pt x="875" y="2992"/>
                    <a:pt x="778" y="2992"/>
                  </a:cubicBezTo>
                  <a:cubicBezTo>
                    <a:pt x="608" y="2992"/>
                    <a:pt x="486" y="2943"/>
                    <a:pt x="365" y="2846"/>
                  </a:cubicBezTo>
                  <a:cubicBezTo>
                    <a:pt x="243" y="2700"/>
                    <a:pt x="195" y="2482"/>
                    <a:pt x="219" y="2287"/>
                  </a:cubicBezTo>
                  <a:cubicBezTo>
                    <a:pt x="219" y="2166"/>
                    <a:pt x="219" y="2045"/>
                    <a:pt x="268" y="1923"/>
                  </a:cubicBezTo>
                  <a:cubicBezTo>
                    <a:pt x="316" y="1947"/>
                    <a:pt x="389" y="1972"/>
                    <a:pt x="462" y="1972"/>
                  </a:cubicBezTo>
                  <a:cubicBezTo>
                    <a:pt x="632" y="1972"/>
                    <a:pt x="778" y="1826"/>
                    <a:pt x="826" y="1656"/>
                  </a:cubicBezTo>
                  <a:cubicBezTo>
                    <a:pt x="851" y="1607"/>
                    <a:pt x="851" y="1534"/>
                    <a:pt x="802" y="1462"/>
                  </a:cubicBezTo>
                  <a:cubicBezTo>
                    <a:pt x="778" y="1413"/>
                    <a:pt x="705" y="1389"/>
                    <a:pt x="632" y="1389"/>
                  </a:cubicBezTo>
                  <a:cubicBezTo>
                    <a:pt x="462" y="1413"/>
                    <a:pt x="292" y="1534"/>
                    <a:pt x="243" y="1704"/>
                  </a:cubicBezTo>
                  <a:cubicBezTo>
                    <a:pt x="171" y="1583"/>
                    <a:pt x="146" y="1462"/>
                    <a:pt x="146" y="1316"/>
                  </a:cubicBezTo>
                  <a:cubicBezTo>
                    <a:pt x="146" y="976"/>
                    <a:pt x="365" y="684"/>
                    <a:pt x="681" y="611"/>
                  </a:cubicBezTo>
                  <a:cubicBezTo>
                    <a:pt x="705" y="757"/>
                    <a:pt x="826" y="879"/>
                    <a:pt x="972" y="903"/>
                  </a:cubicBezTo>
                  <a:cubicBezTo>
                    <a:pt x="1021" y="903"/>
                    <a:pt x="1069" y="879"/>
                    <a:pt x="1094" y="854"/>
                  </a:cubicBezTo>
                  <a:cubicBezTo>
                    <a:pt x="1142" y="806"/>
                    <a:pt x="1142" y="757"/>
                    <a:pt x="1142" y="708"/>
                  </a:cubicBezTo>
                  <a:cubicBezTo>
                    <a:pt x="1142" y="538"/>
                    <a:pt x="997" y="466"/>
                    <a:pt x="778" y="466"/>
                  </a:cubicBezTo>
                  <a:cubicBezTo>
                    <a:pt x="778" y="417"/>
                    <a:pt x="802" y="368"/>
                    <a:pt x="826" y="320"/>
                  </a:cubicBezTo>
                  <a:cubicBezTo>
                    <a:pt x="975" y="193"/>
                    <a:pt x="1142" y="121"/>
                    <a:pt x="1327" y="121"/>
                  </a:cubicBezTo>
                  <a:close/>
                  <a:moveTo>
                    <a:pt x="1335" y="0"/>
                  </a:moveTo>
                  <a:cubicBezTo>
                    <a:pt x="1118" y="0"/>
                    <a:pt x="906" y="94"/>
                    <a:pt x="754" y="247"/>
                  </a:cubicBezTo>
                  <a:cubicBezTo>
                    <a:pt x="681" y="320"/>
                    <a:pt x="656" y="393"/>
                    <a:pt x="656" y="490"/>
                  </a:cubicBezTo>
                  <a:cubicBezTo>
                    <a:pt x="268" y="563"/>
                    <a:pt x="1" y="927"/>
                    <a:pt x="25" y="1316"/>
                  </a:cubicBezTo>
                  <a:cubicBezTo>
                    <a:pt x="25" y="1486"/>
                    <a:pt x="73" y="1680"/>
                    <a:pt x="171" y="1826"/>
                  </a:cubicBezTo>
                  <a:cubicBezTo>
                    <a:pt x="122" y="1972"/>
                    <a:pt x="98" y="2142"/>
                    <a:pt x="98" y="2287"/>
                  </a:cubicBezTo>
                  <a:cubicBezTo>
                    <a:pt x="73" y="2530"/>
                    <a:pt x="146" y="2749"/>
                    <a:pt x="292" y="2919"/>
                  </a:cubicBezTo>
                  <a:cubicBezTo>
                    <a:pt x="414" y="3041"/>
                    <a:pt x="584" y="3113"/>
                    <a:pt x="778" y="3113"/>
                  </a:cubicBezTo>
                  <a:cubicBezTo>
                    <a:pt x="948" y="3113"/>
                    <a:pt x="1094" y="3065"/>
                    <a:pt x="1239" y="2992"/>
                  </a:cubicBezTo>
                  <a:cubicBezTo>
                    <a:pt x="1337" y="3016"/>
                    <a:pt x="1434" y="3041"/>
                    <a:pt x="1531" y="3041"/>
                  </a:cubicBezTo>
                  <a:cubicBezTo>
                    <a:pt x="1847" y="3041"/>
                    <a:pt x="2163" y="2943"/>
                    <a:pt x="2405" y="2773"/>
                  </a:cubicBezTo>
                  <a:cubicBezTo>
                    <a:pt x="2600" y="2628"/>
                    <a:pt x="2673" y="2360"/>
                    <a:pt x="2551" y="2166"/>
                  </a:cubicBezTo>
                  <a:cubicBezTo>
                    <a:pt x="2648" y="2069"/>
                    <a:pt x="2697" y="1972"/>
                    <a:pt x="2746" y="1850"/>
                  </a:cubicBezTo>
                  <a:cubicBezTo>
                    <a:pt x="2818" y="1632"/>
                    <a:pt x="2818" y="1389"/>
                    <a:pt x="2721" y="1170"/>
                  </a:cubicBezTo>
                  <a:cubicBezTo>
                    <a:pt x="2624" y="1073"/>
                    <a:pt x="2503" y="1000"/>
                    <a:pt x="2357" y="976"/>
                  </a:cubicBezTo>
                  <a:cubicBezTo>
                    <a:pt x="2357" y="951"/>
                    <a:pt x="2381" y="903"/>
                    <a:pt x="2381" y="854"/>
                  </a:cubicBezTo>
                  <a:cubicBezTo>
                    <a:pt x="2405" y="660"/>
                    <a:pt x="2357" y="441"/>
                    <a:pt x="2211" y="296"/>
                  </a:cubicBezTo>
                  <a:cubicBezTo>
                    <a:pt x="2011" y="118"/>
                    <a:pt x="1750" y="1"/>
                    <a:pt x="1484" y="1"/>
                  </a:cubicBezTo>
                  <a:cubicBezTo>
                    <a:pt x="1459" y="1"/>
                    <a:pt x="1434" y="2"/>
                    <a:pt x="1410" y="4"/>
                  </a:cubicBezTo>
                  <a:cubicBezTo>
                    <a:pt x="1385" y="2"/>
                    <a:pt x="1360" y="0"/>
                    <a:pt x="13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" name="Google Shape;758;p18"/>
            <p:cNvSpPr/>
            <p:nvPr/>
          </p:nvSpPr>
          <p:spPr>
            <a:xfrm>
              <a:off x="6824308" y="479400"/>
              <a:ext cx="34090" cy="35121"/>
            </a:xfrm>
            <a:custGeom>
              <a:avLst/>
              <a:gdLst/>
              <a:ahLst/>
              <a:cxnLst/>
              <a:rect l="l" t="t" r="r" b="b"/>
              <a:pathLst>
                <a:path w="876" h="900" extrusionOk="0">
                  <a:moveTo>
                    <a:pt x="438" y="0"/>
                  </a:moveTo>
                  <a:cubicBezTo>
                    <a:pt x="195" y="0"/>
                    <a:pt x="1" y="195"/>
                    <a:pt x="1" y="438"/>
                  </a:cubicBezTo>
                  <a:cubicBezTo>
                    <a:pt x="1" y="681"/>
                    <a:pt x="195" y="899"/>
                    <a:pt x="438" y="899"/>
                  </a:cubicBezTo>
                  <a:cubicBezTo>
                    <a:pt x="681" y="899"/>
                    <a:pt x="875" y="681"/>
                    <a:pt x="875" y="438"/>
                  </a:cubicBezTo>
                  <a:cubicBezTo>
                    <a:pt x="875" y="195"/>
                    <a:pt x="681" y="0"/>
                    <a:pt x="43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" name="Google Shape;759;p18"/>
            <p:cNvSpPr/>
            <p:nvPr/>
          </p:nvSpPr>
          <p:spPr>
            <a:xfrm>
              <a:off x="6851516" y="561910"/>
              <a:ext cx="46035" cy="34125"/>
            </a:xfrm>
            <a:custGeom>
              <a:avLst/>
              <a:gdLst/>
              <a:ahLst/>
              <a:cxnLst/>
              <a:rect l="l" t="t" r="r" b="b"/>
              <a:pathLst>
                <a:path w="1184" h="876" extrusionOk="0">
                  <a:moveTo>
                    <a:pt x="974" y="1"/>
                  </a:moveTo>
                  <a:cubicBezTo>
                    <a:pt x="745" y="1"/>
                    <a:pt x="267" y="55"/>
                    <a:pt x="103" y="493"/>
                  </a:cubicBezTo>
                  <a:cubicBezTo>
                    <a:pt x="1" y="738"/>
                    <a:pt x="186" y="875"/>
                    <a:pt x="424" y="875"/>
                  </a:cubicBezTo>
                  <a:cubicBezTo>
                    <a:pt x="753" y="875"/>
                    <a:pt x="1183" y="613"/>
                    <a:pt x="1099" y="7"/>
                  </a:cubicBezTo>
                  <a:cubicBezTo>
                    <a:pt x="1099" y="7"/>
                    <a:pt x="1050" y="1"/>
                    <a:pt x="9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" name="Google Shape;760;p18"/>
            <p:cNvSpPr/>
            <p:nvPr/>
          </p:nvSpPr>
          <p:spPr>
            <a:xfrm>
              <a:off x="6870693" y="559894"/>
              <a:ext cx="25381" cy="23912"/>
            </a:xfrm>
            <a:custGeom>
              <a:avLst/>
              <a:gdLst/>
              <a:ahLst/>
              <a:cxnLst/>
              <a:rect l="l" t="t" r="r" b="b"/>
              <a:pathLst>
                <a:path w="657" h="618" extrusionOk="0">
                  <a:moveTo>
                    <a:pt x="586" y="0"/>
                  </a:moveTo>
                  <a:cubicBezTo>
                    <a:pt x="569" y="0"/>
                    <a:pt x="552" y="17"/>
                    <a:pt x="535" y="35"/>
                  </a:cubicBezTo>
                  <a:cubicBezTo>
                    <a:pt x="413" y="229"/>
                    <a:pt x="243" y="375"/>
                    <a:pt x="49" y="496"/>
                  </a:cubicBezTo>
                  <a:cubicBezTo>
                    <a:pt x="25" y="520"/>
                    <a:pt x="0" y="545"/>
                    <a:pt x="25" y="569"/>
                  </a:cubicBezTo>
                  <a:cubicBezTo>
                    <a:pt x="25" y="593"/>
                    <a:pt x="49" y="593"/>
                    <a:pt x="73" y="618"/>
                  </a:cubicBezTo>
                  <a:cubicBezTo>
                    <a:pt x="73" y="593"/>
                    <a:pt x="97" y="593"/>
                    <a:pt x="97" y="593"/>
                  </a:cubicBezTo>
                  <a:cubicBezTo>
                    <a:pt x="316" y="472"/>
                    <a:pt x="510" y="278"/>
                    <a:pt x="656" y="83"/>
                  </a:cubicBezTo>
                  <a:cubicBezTo>
                    <a:pt x="656" y="35"/>
                    <a:pt x="656" y="10"/>
                    <a:pt x="608" y="10"/>
                  </a:cubicBezTo>
                  <a:cubicBezTo>
                    <a:pt x="600" y="3"/>
                    <a:pt x="593" y="0"/>
                    <a:pt x="5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" name="Google Shape;761;p18"/>
            <p:cNvSpPr/>
            <p:nvPr/>
          </p:nvSpPr>
          <p:spPr>
            <a:xfrm>
              <a:off x="6924250" y="612525"/>
              <a:ext cx="46283" cy="34374"/>
            </a:xfrm>
            <a:custGeom>
              <a:avLst/>
              <a:gdLst/>
              <a:ahLst/>
              <a:cxnLst/>
              <a:rect l="l" t="t" r="r" b="b"/>
              <a:pathLst>
                <a:path w="1184" h="883" extrusionOk="0">
                  <a:moveTo>
                    <a:pt x="979" y="1"/>
                  </a:moveTo>
                  <a:cubicBezTo>
                    <a:pt x="755" y="1"/>
                    <a:pt x="286" y="55"/>
                    <a:pt x="104" y="493"/>
                  </a:cubicBezTo>
                  <a:cubicBezTo>
                    <a:pt x="1" y="740"/>
                    <a:pt x="191" y="883"/>
                    <a:pt x="434" y="883"/>
                  </a:cubicBezTo>
                  <a:cubicBezTo>
                    <a:pt x="761" y="883"/>
                    <a:pt x="1184" y="621"/>
                    <a:pt x="1100" y="7"/>
                  </a:cubicBezTo>
                  <a:cubicBezTo>
                    <a:pt x="1100" y="7"/>
                    <a:pt x="1053" y="1"/>
                    <a:pt x="9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" name="Google Shape;762;p18"/>
            <p:cNvSpPr/>
            <p:nvPr/>
          </p:nvSpPr>
          <p:spPr>
            <a:xfrm>
              <a:off x="6943356" y="610530"/>
              <a:ext cx="25630" cy="23912"/>
            </a:xfrm>
            <a:custGeom>
              <a:avLst/>
              <a:gdLst/>
              <a:ahLst/>
              <a:cxnLst/>
              <a:rect l="l" t="t" r="r" b="b"/>
              <a:pathLst>
                <a:path w="657" h="618" extrusionOk="0">
                  <a:moveTo>
                    <a:pt x="596" y="0"/>
                  </a:moveTo>
                  <a:cubicBezTo>
                    <a:pt x="572" y="0"/>
                    <a:pt x="559" y="17"/>
                    <a:pt x="559" y="34"/>
                  </a:cubicBezTo>
                  <a:cubicBezTo>
                    <a:pt x="414" y="229"/>
                    <a:pt x="244" y="399"/>
                    <a:pt x="49" y="520"/>
                  </a:cubicBezTo>
                  <a:cubicBezTo>
                    <a:pt x="25" y="520"/>
                    <a:pt x="1" y="569"/>
                    <a:pt x="25" y="593"/>
                  </a:cubicBezTo>
                  <a:cubicBezTo>
                    <a:pt x="49" y="593"/>
                    <a:pt x="49" y="617"/>
                    <a:pt x="74" y="617"/>
                  </a:cubicBezTo>
                  <a:lnTo>
                    <a:pt x="98" y="617"/>
                  </a:lnTo>
                  <a:cubicBezTo>
                    <a:pt x="317" y="472"/>
                    <a:pt x="511" y="302"/>
                    <a:pt x="657" y="83"/>
                  </a:cubicBezTo>
                  <a:cubicBezTo>
                    <a:pt x="657" y="59"/>
                    <a:pt x="657" y="34"/>
                    <a:pt x="632" y="10"/>
                  </a:cubicBezTo>
                  <a:cubicBezTo>
                    <a:pt x="618" y="3"/>
                    <a:pt x="606" y="0"/>
                    <a:pt x="5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" name="Google Shape;763;p18"/>
            <p:cNvSpPr/>
            <p:nvPr/>
          </p:nvSpPr>
          <p:spPr>
            <a:xfrm>
              <a:off x="6898186" y="510189"/>
              <a:ext cx="46781" cy="38359"/>
            </a:xfrm>
            <a:custGeom>
              <a:avLst/>
              <a:gdLst/>
              <a:ahLst/>
              <a:cxnLst/>
              <a:rect l="l" t="t" r="r" b="b"/>
              <a:pathLst>
                <a:path w="1200" h="980" extrusionOk="0">
                  <a:moveTo>
                    <a:pt x="630" y="1"/>
                  </a:moveTo>
                  <a:cubicBezTo>
                    <a:pt x="560" y="1"/>
                    <a:pt x="487" y="25"/>
                    <a:pt x="414" y="81"/>
                  </a:cubicBezTo>
                  <a:cubicBezTo>
                    <a:pt x="1" y="372"/>
                    <a:pt x="900" y="980"/>
                    <a:pt x="900" y="980"/>
                  </a:cubicBezTo>
                  <a:cubicBezTo>
                    <a:pt x="1200" y="540"/>
                    <a:pt x="956" y="1"/>
                    <a:pt x="6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" name="Google Shape;764;p18"/>
            <p:cNvSpPr/>
            <p:nvPr/>
          </p:nvSpPr>
          <p:spPr>
            <a:xfrm>
              <a:off x="6922719" y="524804"/>
              <a:ext cx="13188" cy="26901"/>
            </a:xfrm>
            <a:custGeom>
              <a:avLst/>
              <a:gdLst/>
              <a:ahLst/>
              <a:cxnLst/>
              <a:rect l="l" t="t" r="r" b="b"/>
              <a:pathLst>
                <a:path w="341" h="691" extrusionOk="0">
                  <a:moveTo>
                    <a:pt x="75" y="0"/>
                  </a:moveTo>
                  <a:cubicBezTo>
                    <a:pt x="65" y="0"/>
                    <a:pt x="56" y="3"/>
                    <a:pt x="49" y="10"/>
                  </a:cubicBezTo>
                  <a:cubicBezTo>
                    <a:pt x="25" y="10"/>
                    <a:pt x="0" y="59"/>
                    <a:pt x="25" y="83"/>
                  </a:cubicBezTo>
                  <a:cubicBezTo>
                    <a:pt x="122" y="253"/>
                    <a:pt x="195" y="423"/>
                    <a:pt x="219" y="618"/>
                  </a:cubicBezTo>
                  <a:cubicBezTo>
                    <a:pt x="219" y="642"/>
                    <a:pt x="243" y="666"/>
                    <a:pt x="268" y="691"/>
                  </a:cubicBezTo>
                  <a:cubicBezTo>
                    <a:pt x="316" y="691"/>
                    <a:pt x="340" y="666"/>
                    <a:pt x="340" y="642"/>
                  </a:cubicBezTo>
                  <a:cubicBezTo>
                    <a:pt x="316" y="423"/>
                    <a:pt x="243" y="205"/>
                    <a:pt x="122" y="35"/>
                  </a:cubicBezTo>
                  <a:cubicBezTo>
                    <a:pt x="122" y="18"/>
                    <a:pt x="98" y="0"/>
                    <a:pt x="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" name="Google Shape;765;p18"/>
            <p:cNvSpPr/>
            <p:nvPr/>
          </p:nvSpPr>
          <p:spPr>
            <a:xfrm>
              <a:off x="6942901" y="560668"/>
              <a:ext cx="41307" cy="39854"/>
            </a:xfrm>
            <a:custGeom>
              <a:avLst/>
              <a:gdLst/>
              <a:ahLst/>
              <a:cxnLst/>
              <a:rect l="l" t="t" r="r" b="b"/>
              <a:pathLst>
                <a:path w="1062" h="1021" extrusionOk="0">
                  <a:moveTo>
                    <a:pt x="509" y="0"/>
                  </a:moveTo>
                  <a:cubicBezTo>
                    <a:pt x="0" y="0"/>
                    <a:pt x="333" y="1021"/>
                    <a:pt x="333" y="1021"/>
                  </a:cubicBezTo>
                  <a:cubicBezTo>
                    <a:pt x="940" y="827"/>
                    <a:pt x="1061" y="25"/>
                    <a:pt x="527" y="1"/>
                  </a:cubicBezTo>
                  <a:cubicBezTo>
                    <a:pt x="521" y="0"/>
                    <a:pt x="515" y="0"/>
                    <a:pt x="5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" name="Google Shape;766;p18"/>
            <p:cNvSpPr/>
            <p:nvPr/>
          </p:nvSpPr>
          <p:spPr>
            <a:xfrm>
              <a:off x="6952884" y="575878"/>
              <a:ext cx="12442" cy="26403"/>
            </a:xfrm>
            <a:custGeom>
              <a:avLst/>
              <a:gdLst/>
              <a:ahLst/>
              <a:cxnLst/>
              <a:rect l="l" t="t" r="r" b="b"/>
              <a:pathLst>
                <a:path w="317" h="681" extrusionOk="0">
                  <a:moveTo>
                    <a:pt x="268" y="0"/>
                  </a:moveTo>
                  <a:cubicBezTo>
                    <a:pt x="244" y="0"/>
                    <a:pt x="195" y="25"/>
                    <a:pt x="195" y="49"/>
                  </a:cubicBezTo>
                  <a:cubicBezTo>
                    <a:pt x="171" y="243"/>
                    <a:pt x="122" y="413"/>
                    <a:pt x="25" y="583"/>
                  </a:cubicBezTo>
                  <a:cubicBezTo>
                    <a:pt x="1" y="608"/>
                    <a:pt x="1" y="656"/>
                    <a:pt x="25" y="680"/>
                  </a:cubicBezTo>
                  <a:lnTo>
                    <a:pt x="98" y="680"/>
                  </a:lnTo>
                  <a:cubicBezTo>
                    <a:pt x="195" y="486"/>
                    <a:pt x="268" y="292"/>
                    <a:pt x="316" y="73"/>
                  </a:cubicBezTo>
                  <a:cubicBezTo>
                    <a:pt x="316" y="49"/>
                    <a:pt x="292" y="0"/>
                    <a:pt x="2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6" name="Google Shape;767;p18"/>
          <p:cNvGrpSpPr>
            <a:grpSpLocks/>
          </p:cNvGrpSpPr>
          <p:nvPr/>
        </p:nvGrpSpPr>
        <p:grpSpPr bwMode="auto">
          <a:xfrm rot="8099880">
            <a:off x="21431" y="70644"/>
            <a:ext cx="874713" cy="771525"/>
            <a:chOff x="4508023" y="3764622"/>
            <a:chExt cx="161487" cy="142362"/>
          </a:xfrm>
        </p:grpSpPr>
        <p:sp>
          <p:nvSpPr>
            <p:cNvPr id="17" name="Google Shape;768;p18"/>
            <p:cNvSpPr/>
            <p:nvPr/>
          </p:nvSpPr>
          <p:spPr>
            <a:xfrm>
              <a:off x="4558516" y="3765210"/>
              <a:ext cx="65064" cy="54191"/>
            </a:xfrm>
            <a:custGeom>
              <a:avLst/>
              <a:gdLst/>
              <a:ahLst/>
              <a:cxnLst/>
              <a:rect l="l" t="t" r="r" b="b"/>
              <a:pathLst>
                <a:path w="1673" h="1395" extrusionOk="0">
                  <a:moveTo>
                    <a:pt x="947" y="1"/>
                  </a:moveTo>
                  <a:cubicBezTo>
                    <a:pt x="917" y="1"/>
                    <a:pt x="885" y="4"/>
                    <a:pt x="851" y="10"/>
                  </a:cubicBezTo>
                  <a:cubicBezTo>
                    <a:pt x="1" y="156"/>
                    <a:pt x="1118" y="1225"/>
                    <a:pt x="1118" y="1225"/>
                  </a:cubicBezTo>
                  <a:cubicBezTo>
                    <a:pt x="1208" y="1344"/>
                    <a:pt x="1284" y="1394"/>
                    <a:pt x="1346" y="1394"/>
                  </a:cubicBezTo>
                  <a:cubicBezTo>
                    <a:pt x="1672" y="1394"/>
                    <a:pt x="1599" y="1"/>
                    <a:pt x="9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" name="Google Shape;769;p18"/>
            <p:cNvSpPr/>
            <p:nvPr/>
          </p:nvSpPr>
          <p:spPr>
            <a:xfrm>
              <a:off x="4607687" y="3825643"/>
              <a:ext cx="61840" cy="35444"/>
            </a:xfrm>
            <a:custGeom>
              <a:avLst/>
              <a:gdLst/>
              <a:ahLst/>
              <a:cxnLst/>
              <a:rect l="l" t="t" r="r" b="b"/>
              <a:pathLst>
                <a:path w="1586" h="916" extrusionOk="0">
                  <a:moveTo>
                    <a:pt x="851" y="0"/>
                  </a:moveTo>
                  <a:cubicBezTo>
                    <a:pt x="473" y="0"/>
                    <a:pt x="137" y="537"/>
                    <a:pt x="137" y="537"/>
                  </a:cubicBezTo>
                  <a:cubicBezTo>
                    <a:pt x="0" y="811"/>
                    <a:pt x="113" y="915"/>
                    <a:pt x="310" y="915"/>
                  </a:cubicBezTo>
                  <a:cubicBezTo>
                    <a:pt x="744" y="915"/>
                    <a:pt x="1585" y="409"/>
                    <a:pt x="1084" y="75"/>
                  </a:cubicBezTo>
                  <a:cubicBezTo>
                    <a:pt x="1006" y="22"/>
                    <a:pt x="928" y="0"/>
                    <a:pt x="85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" name="Google Shape;770;p18"/>
            <p:cNvSpPr/>
            <p:nvPr/>
          </p:nvSpPr>
          <p:spPr>
            <a:xfrm>
              <a:off x="4552763" y="3869900"/>
              <a:ext cx="66822" cy="28121"/>
            </a:xfrm>
            <a:custGeom>
              <a:avLst/>
              <a:gdLst/>
              <a:ahLst/>
              <a:cxnLst/>
              <a:rect l="l" t="t" r="r" b="b"/>
              <a:pathLst>
                <a:path w="1712" h="720" extrusionOk="0">
                  <a:moveTo>
                    <a:pt x="1042" y="0"/>
                  </a:moveTo>
                  <a:cubicBezTo>
                    <a:pt x="818" y="0"/>
                    <a:pt x="620" y="55"/>
                    <a:pt x="620" y="55"/>
                  </a:cubicBezTo>
                  <a:cubicBezTo>
                    <a:pt x="0" y="300"/>
                    <a:pt x="770" y="719"/>
                    <a:pt x="1278" y="719"/>
                  </a:cubicBezTo>
                  <a:cubicBezTo>
                    <a:pt x="1526" y="719"/>
                    <a:pt x="1712" y="618"/>
                    <a:pt x="1640" y="347"/>
                  </a:cubicBezTo>
                  <a:cubicBezTo>
                    <a:pt x="1564" y="67"/>
                    <a:pt x="1287" y="0"/>
                    <a:pt x="10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" name="Google Shape;771;p18"/>
            <p:cNvSpPr/>
            <p:nvPr/>
          </p:nvSpPr>
          <p:spPr>
            <a:xfrm>
              <a:off x="4549439" y="3798804"/>
              <a:ext cx="44255" cy="50383"/>
            </a:xfrm>
            <a:custGeom>
              <a:avLst/>
              <a:gdLst/>
              <a:ahLst/>
              <a:cxnLst/>
              <a:rect l="l" t="t" r="r" b="b"/>
              <a:pathLst>
                <a:path w="1139" h="1296" extrusionOk="0">
                  <a:moveTo>
                    <a:pt x="675" y="0"/>
                  </a:moveTo>
                  <a:cubicBezTo>
                    <a:pt x="627" y="0"/>
                    <a:pt x="572" y="14"/>
                    <a:pt x="510" y="45"/>
                  </a:cubicBezTo>
                  <a:cubicBezTo>
                    <a:pt x="0" y="288"/>
                    <a:pt x="438" y="1114"/>
                    <a:pt x="438" y="1114"/>
                  </a:cubicBezTo>
                  <a:cubicBezTo>
                    <a:pt x="517" y="1242"/>
                    <a:pt x="592" y="1295"/>
                    <a:pt x="659" y="1295"/>
                  </a:cubicBezTo>
                  <a:cubicBezTo>
                    <a:pt x="992" y="1295"/>
                    <a:pt x="1139" y="0"/>
                    <a:pt x="6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" name="Google Shape;772;p18"/>
            <p:cNvSpPr/>
            <p:nvPr/>
          </p:nvSpPr>
          <p:spPr>
            <a:xfrm>
              <a:off x="4525862" y="3790663"/>
              <a:ext cx="92027" cy="116585"/>
            </a:xfrm>
            <a:custGeom>
              <a:avLst/>
              <a:gdLst/>
              <a:ahLst/>
              <a:cxnLst/>
              <a:rect l="l" t="t" r="r" b="b"/>
              <a:pathLst>
                <a:path w="2357" h="2996" extrusionOk="0">
                  <a:moveTo>
                    <a:pt x="1917" y="1"/>
                  </a:moveTo>
                  <a:cubicBezTo>
                    <a:pt x="1880" y="1"/>
                    <a:pt x="1855" y="40"/>
                    <a:pt x="1895" y="80"/>
                  </a:cubicBezTo>
                  <a:cubicBezTo>
                    <a:pt x="2162" y="299"/>
                    <a:pt x="2283" y="663"/>
                    <a:pt x="2186" y="1027"/>
                  </a:cubicBezTo>
                  <a:cubicBezTo>
                    <a:pt x="2113" y="1416"/>
                    <a:pt x="1773" y="1708"/>
                    <a:pt x="1360" y="1732"/>
                  </a:cubicBezTo>
                  <a:cubicBezTo>
                    <a:pt x="704" y="1780"/>
                    <a:pt x="146" y="2266"/>
                    <a:pt x="0" y="2946"/>
                  </a:cubicBezTo>
                  <a:cubicBezTo>
                    <a:pt x="0" y="2971"/>
                    <a:pt x="24" y="2995"/>
                    <a:pt x="49" y="2995"/>
                  </a:cubicBezTo>
                  <a:cubicBezTo>
                    <a:pt x="49" y="2995"/>
                    <a:pt x="73" y="2971"/>
                    <a:pt x="73" y="2946"/>
                  </a:cubicBezTo>
                  <a:cubicBezTo>
                    <a:pt x="219" y="2339"/>
                    <a:pt x="729" y="1878"/>
                    <a:pt x="1360" y="1805"/>
                  </a:cubicBezTo>
                  <a:cubicBezTo>
                    <a:pt x="1822" y="1780"/>
                    <a:pt x="2186" y="1465"/>
                    <a:pt x="2283" y="1027"/>
                  </a:cubicBezTo>
                  <a:cubicBezTo>
                    <a:pt x="2356" y="663"/>
                    <a:pt x="2235" y="250"/>
                    <a:pt x="1943" y="7"/>
                  </a:cubicBezTo>
                  <a:cubicBezTo>
                    <a:pt x="1934" y="3"/>
                    <a:pt x="1926" y="1"/>
                    <a:pt x="1917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" name="Google Shape;773;p18"/>
            <p:cNvSpPr/>
            <p:nvPr/>
          </p:nvSpPr>
          <p:spPr>
            <a:xfrm>
              <a:off x="4596645" y="3843548"/>
              <a:ext cx="44548" cy="12889"/>
            </a:xfrm>
            <a:custGeom>
              <a:avLst/>
              <a:gdLst/>
              <a:ahLst/>
              <a:cxnLst/>
              <a:rect l="l" t="t" r="r" b="b"/>
              <a:pathLst>
                <a:path w="1143" h="326" extrusionOk="0">
                  <a:moveTo>
                    <a:pt x="1070" y="0"/>
                  </a:moveTo>
                  <a:cubicBezTo>
                    <a:pt x="903" y="93"/>
                    <a:pt x="522" y="243"/>
                    <a:pt x="265" y="243"/>
                  </a:cubicBezTo>
                  <a:cubicBezTo>
                    <a:pt x="187" y="243"/>
                    <a:pt x="119" y="229"/>
                    <a:pt x="74" y="195"/>
                  </a:cubicBezTo>
                  <a:cubicBezTo>
                    <a:pt x="74" y="183"/>
                    <a:pt x="68" y="177"/>
                    <a:pt x="59" y="177"/>
                  </a:cubicBezTo>
                  <a:cubicBezTo>
                    <a:pt x="50" y="177"/>
                    <a:pt x="37" y="183"/>
                    <a:pt x="25" y="195"/>
                  </a:cubicBezTo>
                  <a:cubicBezTo>
                    <a:pt x="1" y="195"/>
                    <a:pt x="1" y="243"/>
                    <a:pt x="25" y="243"/>
                  </a:cubicBezTo>
                  <a:cubicBezTo>
                    <a:pt x="80" y="298"/>
                    <a:pt x="135" y="325"/>
                    <a:pt x="199" y="325"/>
                  </a:cubicBezTo>
                  <a:cubicBezTo>
                    <a:pt x="221" y="325"/>
                    <a:pt x="244" y="322"/>
                    <a:pt x="268" y="316"/>
                  </a:cubicBezTo>
                  <a:cubicBezTo>
                    <a:pt x="560" y="292"/>
                    <a:pt x="851" y="219"/>
                    <a:pt x="1094" y="98"/>
                  </a:cubicBezTo>
                  <a:cubicBezTo>
                    <a:pt x="1118" y="73"/>
                    <a:pt x="1143" y="49"/>
                    <a:pt x="1118" y="25"/>
                  </a:cubicBezTo>
                  <a:cubicBezTo>
                    <a:pt x="1118" y="0"/>
                    <a:pt x="1094" y="0"/>
                    <a:pt x="1070" y="0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" name="Google Shape;774;p18"/>
            <p:cNvSpPr/>
            <p:nvPr/>
          </p:nvSpPr>
          <p:spPr>
            <a:xfrm>
              <a:off x="4569581" y="3818647"/>
              <a:ext cx="11430" cy="42181"/>
            </a:xfrm>
            <a:custGeom>
              <a:avLst/>
              <a:gdLst/>
              <a:ahLst/>
              <a:cxnLst/>
              <a:rect l="l" t="t" r="r" b="b"/>
              <a:pathLst>
                <a:path w="292" h="1080" extrusionOk="0">
                  <a:moveTo>
                    <a:pt x="223" y="1"/>
                  </a:moveTo>
                  <a:cubicBezTo>
                    <a:pt x="207" y="1"/>
                    <a:pt x="195" y="18"/>
                    <a:pt x="195" y="35"/>
                  </a:cubicBezTo>
                  <a:cubicBezTo>
                    <a:pt x="171" y="132"/>
                    <a:pt x="0" y="910"/>
                    <a:pt x="219" y="1080"/>
                  </a:cubicBezTo>
                  <a:lnTo>
                    <a:pt x="292" y="1080"/>
                  </a:lnTo>
                  <a:cubicBezTo>
                    <a:pt x="292" y="1055"/>
                    <a:pt x="292" y="1031"/>
                    <a:pt x="292" y="1007"/>
                  </a:cubicBezTo>
                  <a:cubicBezTo>
                    <a:pt x="146" y="910"/>
                    <a:pt x="195" y="351"/>
                    <a:pt x="292" y="59"/>
                  </a:cubicBezTo>
                  <a:cubicBezTo>
                    <a:pt x="292" y="35"/>
                    <a:pt x="268" y="11"/>
                    <a:pt x="243" y="11"/>
                  </a:cubicBezTo>
                  <a:cubicBezTo>
                    <a:pt x="236" y="4"/>
                    <a:pt x="229" y="1"/>
                    <a:pt x="223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" name="Google Shape;775;p18"/>
            <p:cNvSpPr/>
            <p:nvPr/>
          </p:nvSpPr>
          <p:spPr>
            <a:xfrm>
              <a:off x="4508405" y="3819516"/>
              <a:ext cx="44255" cy="50383"/>
            </a:xfrm>
            <a:custGeom>
              <a:avLst/>
              <a:gdLst/>
              <a:ahLst/>
              <a:cxnLst/>
              <a:rect l="l" t="t" r="r" b="b"/>
              <a:pathLst>
                <a:path w="1139" h="1296" extrusionOk="0">
                  <a:moveTo>
                    <a:pt x="657" y="0"/>
                  </a:moveTo>
                  <a:cubicBezTo>
                    <a:pt x="607" y="0"/>
                    <a:pt x="550" y="15"/>
                    <a:pt x="486" y="45"/>
                  </a:cubicBezTo>
                  <a:cubicBezTo>
                    <a:pt x="0" y="288"/>
                    <a:pt x="438" y="1114"/>
                    <a:pt x="438" y="1114"/>
                  </a:cubicBezTo>
                  <a:cubicBezTo>
                    <a:pt x="521" y="1242"/>
                    <a:pt x="598" y="1296"/>
                    <a:pt x="667" y="1296"/>
                  </a:cubicBezTo>
                  <a:cubicBezTo>
                    <a:pt x="1008" y="1296"/>
                    <a:pt x="1139" y="0"/>
                    <a:pt x="65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Google Shape;776;p18"/>
            <p:cNvSpPr/>
            <p:nvPr/>
          </p:nvSpPr>
          <p:spPr>
            <a:xfrm>
              <a:off x="4527925" y="3839687"/>
              <a:ext cx="11430" cy="42767"/>
            </a:xfrm>
            <a:custGeom>
              <a:avLst/>
              <a:gdLst/>
              <a:ahLst/>
              <a:cxnLst/>
              <a:rect l="l" t="t" r="r" b="b"/>
              <a:pathLst>
                <a:path w="293" h="1094" extrusionOk="0">
                  <a:moveTo>
                    <a:pt x="244" y="0"/>
                  </a:moveTo>
                  <a:cubicBezTo>
                    <a:pt x="219" y="0"/>
                    <a:pt x="195" y="0"/>
                    <a:pt x="195" y="25"/>
                  </a:cubicBezTo>
                  <a:cubicBezTo>
                    <a:pt x="171" y="122"/>
                    <a:pt x="1" y="899"/>
                    <a:pt x="219" y="1093"/>
                  </a:cubicBezTo>
                  <a:lnTo>
                    <a:pt x="244" y="1093"/>
                  </a:lnTo>
                  <a:cubicBezTo>
                    <a:pt x="268" y="1093"/>
                    <a:pt x="268" y="1093"/>
                    <a:pt x="292" y="1069"/>
                  </a:cubicBezTo>
                  <a:cubicBezTo>
                    <a:pt x="292" y="1045"/>
                    <a:pt x="292" y="1021"/>
                    <a:pt x="292" y="1021"/>
                  </a:cubicBezTo>
                  <a:cubicBezTo>
                    <a:pt x="146" y="899"/>
                    <a:pt x="219" y="365"/>
                    <a:pt x="292" y="49"/>
                  </a:cubicBezTo>
                  <a:cubicBezTo>
                    <a:pt x="292" y="25"/>
                    <a:pt x="268" y="0"/>
                    <a:pt x="244" y="0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777;p18"/>
            <p:cNvSpPr/>
            <p:nvPr/>
          </p:nvSpPr>
          <p:spPr>
            <a:xfrm>
              <a:off x="4558049" y="3864355"/>
              <a:ext cx="37807" cy="22848"/>
            </a:xfrm>
            <a:custGeom>
              <a:avLst/>
              <a:gdLst/>
              <a:ahLst/>
              <a:cxnLst/>
              <a:rect l="l" t="t" r="r" b="b"/>
              <a:pathLst>
                <a:path w="973" h="584" extrusionOk="0">
                  <a:moveTo>
                    <a:pt x="25" y="1"/>
                  </a:moveTo>
                  <a:cubicBezTo>
                    <a:pt x="1" y="25"/>
                    <a:pt x="1" y="49"/>
                    <a:pt x="1" y="74"/>
                  </a:cubicBezTo>
                  <a:cubicBezTo>
                    <a:pt x="195" y="390"/>
                    <a:pt x="535" y="584"/>
                    <a:pt x="924" y="584"/>
                  </a:cubicBezTo>
                  <a:cubicBezTo>
                    <a:pt x="948" y="584"/>
                    <a:pt x="973" y="584"/>
                    <a:pt x="973" y="560"/>
                  </a:cubicBezTo>
                  <a:cubicBezTo>
                    <a:pt x="973" y="511"/>
                    <a:pt x="948" y="511"/>
                    <a:pt x="924" y="511"/>
                  </a:cubicBezTo>
                  <a:cubicBezTo>
                    <a:pt x="584" y="487"/>
                    <a:pt x="268" y="317"/>
                    <a:pt x="74" y="25"/>
                  </a:cubicBezTo>
                  <a:cubicBezTo>
                    <a:pt x="74" y="1"/>
                    <a:pt x="50" y="1"/>
                    <a:pt x="25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7" name="Google Shape;778;p18"/>
          <p:cNvGrpSpPr>
            <a:grpSpLocks/>
          </p:cNvGrpSpPr>
          <p:nvPr/>
        </p:nvGrpSpPr>
        <p:grpSpPr bwMode="auto">
          <a:xfrm>
            <a:off x="9483725" y="-241300"/>
            <a:ext cx="2828925" cy="1885950"/>
            <a:chOff x="6655952" y="-180577"/>
            <a:chExt cx="2121888" cy="1414590"/>
          </a:xfrm>
        </p:grpSpPr>
        <p:grpSp>
          <p:nvGrpSpPr>
            <p:cNvPr id="28" name="Google Shape;779;p18"/>
            <p:cNvGrpSpPr>
              <a:grpSpLocks/>
            </p:cNvGrpSpPr>
            <p:nvPr/>
          </p:nvGrpSpPr>
          <p:grpSpPr bwMode="auto">
            <a:xfrm rot="1685293">
              <a:off x="8051699" y="334351"/>
              <a:ext cx="652925" cy="474307"/>
              <a:chOff x="5211663" y="1358969"/>
              <a:chExt cx="483893" cy="351481"/>
            </a:xfrm>
          </p:grpSpPr>
          <p:sp>
            <p:nvSpPr>
              <p:cNvPr id="30" name="Google Shape;780;p18"/>
              <p:cNvSpPr/>
              <p:nvPr/>
            </p:nvSpPr>
            <p:spPr>
              <a:xfrm>
                <a:off x="5518777" y="1393945"/>
                <a:ext cx="70598" cy="67061"/>
              </a:xfrm>
              <a:custGeom>
                <a:avLst/>
                <a:gdLst/>
                <a:ahLst/>
                <a:cxnLst/>
                <a:rect l="l" t="t" r="r" b="b"/>
                <a:pathLst>
                  <a:path w="1040" h="978" extrusionOk="0">
                    <a:moveTo>
                      <a:pt x="914" y="1"/>
                    </a:moveTo>
                    <a:cubicBezTo>
                      <a:pt x="801" y="1"/>
                      <a:pt x="571" y="36"/>
                      <a:pt x="67" y="176"/>
                    </a:cubicBezTo>
                    <a:cubicBezTo>
                      <a:pt x="0" y="198"/>
                      <a:pt x="16" y="324"/>
                      <a:pt x="95" y="324"/>
                    </a:cubicBezTo>
                    <a:cubicBezTo>
                      <a:pt x="102" y="324"/>
                      <a:pt x="109" y="323"/>
                      <a:pt x="116" y="322"/>
                    </a:cubicBezTo>
                    <a:cubicBezTo>
                      <a:pt x="359" y="249"/>
                      <a:pt x="626" y="200"/>
                      <a:pt x="869" y="152"/>
                    </a:cubicBezTo>
                    <a:lnTo>
                      <a:pt x="869" y="152"/>
                    </a:lnTo>
                    <a:cubicBezTo>
                      <a:pt x="796" y="322"/>
                      <a:pt x="626" y="662"/>
                      <a:pt x="505" y="880"/>
                    </a:cubicBezTo>
                    <a:cubicBezTo>
                      <a:pt x="480" y="905"/>
                      <a:pt x="480" y="953"/>
                      <a:pt x="529" y="977"/>
                    </a:cubicBezTo>
                    <a:lnTo>
                      <a:pt x="553" y="977"/>
                    </a:lnTo>
                    <a:cubicBezTo>
                      <a:pt x="577" y="977"/>
                      <a:pt x="602" y="977"/>
                      <a:pt x="602" y="953"/>
                    </a:cubicBezTo>
                    <a:cubicBezTo>
                      <a:pt x="650" y="880"/>
                      <a:pt x="990" y="249"/>
                      <a:pt x="1039" y="127"/>
                    </a:cubicBezTo>
                    <a:cubicBezTo>
                      <a:pt x="1039" y="103"/>
                      <a:pt x="1039" y="79"/>
                      <a:pt x="1039" y="30"/>
                    </a:cubicBezTo>
                    <a:cubicBezTo>
                      <a:pt x="1018" y="20"/>
                      <a:pt x="998" y="1"/>
                      <a:pt x="914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" name="Google Shape;781;p18"/>
              <p:cNvSpPr/>
              <p:nvPr/>
            </p:nvSpPr>
            <p:spPr>
              <a:xfrm>
                <a:off x="5211239" y="1357691"/>
                <a:ext cx="484477" cy="352953"/>
              </a:xfrm>
              <a:custGeom>
                <a:avLst/>
                <a:gdLst/>
                <a:ahLst/>
                <a:cxnLst/>
                <a:rect l="l" t="t" r="r" b="b"/>
                <a:pathLst>
                  <a:path w="7083" h="5145" extrusionOk="0">
                    <a:moveTo>
                      <a:pt x="3768" y="0"/>
                    </a:moveTo>
                    <a:cubicBezTo>
                      <a:pt x="3734" y="0"/>
                      <a:pt x="3701" y="4"/>
                      <a:pt x="3670" y="12"/>
                    </a:cubicBezTo>
                    <a:cubicBezTo>
                      <a:pt x="3014" y="207"/>
                      <a:pt x="3232" y="1713"/>
                      <a:pt x="3232" y="1713"/>
                    </a:cubicBezTo>
                    <a:cubicBezTo>
                      <a:pt x="3232" y="1713"/>
                      <a:pt x="1357" y="535"/>
                      <a:pt x="891" y="535"/>
                    </a:cubicBezTo>
                    <a:cubicBezTo>
                      <a:pt x="865" y="535"/>
                      <a:pt x="844" y="539"/>
                      <a:pt x="827" y="547"/>
                    </a:cubicBezTo>
                    <a:cubicBezTo>
                      <a:pt x="366" y="814"/>
                      <a:pt x="1483" y="1664"/>
                      <a:pt x="1483" y="1664"/>
                    </a:cubicBezTo>
                    <a:cubicBezTo>
                      <a:pt x="1483" y="1664"/>
                      <a:pt x="832" y="1473"/>
                      <a:pt x="445" y="1473"/>
                    </a:cubicBezTo>
                    <a:cubicBezTo>
                      <a:pt x="263" y="1473"/>
                      <a:pt x="140" y="1516"/>
                      <a:pt x="171" y="1640"/>
                    </a:cubicBezTo>
                    <a:cubicBezTo>
                      <a:pt x="269" y="2029"/>
                      <a:pt x="1022" y="2490"/>
                      <a:pt x="1022" y="2490"/>
                    </a:cubicBezTo>
                    <a:cubicBezTo>
                      <a:pt x="730" y="2490"/>
                      <a:pt x="439" y="2539"/>
                      <a:pt x="147" y="2587"/>
                    </a:cubicBezTo>
                    <a:cubicBezTo>
                      <a:pt x="1" y="2650"/>
                      <a:pt x="594" y="3616"/>
                      <a:pt x="1664" y="3616"/>
                    </a:cubicBezTo>
                    <a:cubicBezTo>
                      <a:pt x="1835" y="3616"/>
                      <a:pt x="2018" y="3592"/>
                      <a:pt x="2212" y="3535"/>
                    </a:cubicBezTo>
                    <a:lnTo>
                      <a:pt x="2212" y="3535"/>
                    </a:lnTo>
                    <a:lnTo>
                      <a:pt x="1095" y="4506"/>
                    </a:lnTo>
                    <a:cubicBezTo>
                      <a:pt x="1095" y="4506"/>
                      <a:pt x="2102" y="5144"/>
                      <a:pt x="3258" y="5144"/>
                    </a:cubicBezTo>
                    <a:cubicBezTo>
                      <a:pt x="3697" y="5144"/>
                      <a:pt x="4158" y="5052"/>
                      <a:pt x="4593" y="4798"/>
                    </a:cubicBezTo>
                    <a:cubicBezTo>
                      <a:pt x="7083" y="3365"/>
                      <a:pt x="4779" y="0"/>
                      <a:pt x="376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2" name="Google Shape;782;p18"/>
              <p:cNvSpPr/>
              <p:nvPr/>
            </p:nvSpPr>
            <p:spPr>
              <a:xfrm>
                <a:off x="5466605" y="1396194"/>
                <a:ext cx="48536" cy="45002"/>
              </a:xfrm>
              <a:custGeom>
                <a:avLst/>
                <a:gdLst/>
                <a:ahLst/>
                <a:cxnLst/>
                <a:rect l="l" t="t" r="r" b="b"/>
                <a:pathLst>
                  <a:path w="705" h="655" extrusionOk="0">
                    <a:moveTo>
                      <a:pt x="443" y="1"/>
                    </a:moveTo>
                    <a:cubicBezTo>
                      <a:pt x="395" y="1"/>
                      <a:pt x="349" y="49"/>
                      <a:pt x="365" y="96"/>
                    </a:cubicBezTo>
                    <a:cubicBezTo>
                      <a:pt x="413" y="218"/>
                      <a:pt x="462" y="363"/>
                      <a:pt x="486" y="485"/>
                    </a:cubicBezTo>
                    <a:cubicBezTo>
                      <a:pt x="365" y="388"/>
                      <a:pt x="243" y="291"/>
                      <a:pt x="122" y="169"/>
                    </a:cubicBezTo>
                    <a:cubicBezTo>
                      <a:pt x="110" y="157"/>
                      <a:pt x="92" y="151"/>
                      <a:pt x="73" y="151"/>
                    </a:cubicBezTo>
                    <a:cubicBezTo>
                      <a:pt x="55" y="151"/>
                      <a:pt x="37" y="157"/>
                      <a:pt x="25" y="169"/>
                    </a:cubicBezTo>
                    <a:cubicBezTo>
                      <a:pt x="0" y="218"/>
                      <a:pt x="0" y="266"/>
                      <a:pt x="25" y="291"/>
                    </a:cubicBezTo>
                    <a:cubicBezTo>
                      <a:pt x="340" y="606"/>
                      <a:pt x="462" y="655"/>
                      <a:pt x="535" y="655"/>
                    </a:cubicBezTo>
                    <a:lnTo>
                      <a:pt x="559" y="655"/>
                    </a:lnTo>
                    <a:cubicBezTo>
                      <a:pt x="608" y="631"/>
                      <a:pt x="705" y="582"/>
                      <a:pt x="511" y="48"/>
                    </a:cubicBezTo>
                    <a:cubicBezTo>
                      <a:pt x="494" y="14"/>
                      <a:pt x="468" y="1"/>
                      <a:pt x="443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3" name="Google Shape;783;p18"/>
              <p:cNvSpPr/>
              <p:nvPr/>
            </p:nvSpPr>
            <p:spPr>
              <a:xfrm>
                <a:off x="5307688" y="1478759"/>
                <a:ext cx="103249" cy="110298"/>
              </a:xfrm>
              <a:custGeom>
                <a:avLst/>
                <a:gdLst/>
                <a:ahLst/>
                <a:cxnLst/>
                <a:rect l="l" t="t" r="r" b="b"/>
                <a:pathLst>
                  <a:path w="1507" h="1598" extrusionOk="0">
                    <a:moveTo>
                      <a:pt x="479" y="1"/>
                    </a:moveTo>
                    <a:cubicBezTo>
                      <a:pt x="444" y="1"/>
                      <a:pt x="427" y="9"/>
                      <a:pt x="414" y="16"/>
                    </a:cubicBezTo>
                    <a:cubicBezTo>
                      <a:pt x="389" y="40"/>
                      <a:pt x="389" y="64"/>
                      <a:pt x="389" y="113"/>
                    </a:cubicBezTo>
                    <a:cubicBezTo>
                      <a:pt x="389" y="210"/>
                      <a:pt x="535" y="380"/>
                      <a:pt x="657" y="477"/>
                    </a:cubicBezTo>
                    <a:cubicBezTo>
                      <a:pt x="1" y="526"/>
                      <a:pt x="1" y="599"/>
                      <a:pt x="1" y="672"/>
                    </a:cubicBezTo>
                    <a:cubicBezTo>
                      <a:pt x="1" y="744"/>
                      <a:pt x="74" y="793"/>
                      <a:pt x="98" y="817"/>
                    </a:cubicBezTo>
                    <a:cubicBezTo>
                      <a:pt x="219" y="890"/>
                      <a:pt x="316" y="963"/>
                      <a:pt x="438" y="1012"/>
                    </a:cubicBezTo>
                    <a:cubicBezTo>
                      <a:pt x="316" y="1036"/>
                      <a:pt x="195" y="1085"/>
                      <a:pt x="98" y="1157"/>
                    </a:cubicBezTo>
                    <a:cubicBezTo>
                      <a:pt x="49" y="1182"/>
                      <a:pt x="49" y="1255"/>
                      <a:pt x="74" y="1303"/>
                    </a:cubicBezTo>
                    <a:cubicBezTo>
                      <a:pt x="185" y="1481"/>
                      <a:pt x="397" y="1598"/>
                      <a:pt x="619" y="1598"/>
                    </a:cubicBezTo>
                    <a:cubicBezTo>
                      <a:pt x="639" y="1598"/>
                      <a:pt x="660" y="1597"/>
                      <a:pt x="681" y="1595"/>
                    </a:cubicBezTo>
                    <a:cubicBezTo>
                      <a:pt x="778" y="1595"/>
                      <a:pt x="875" y="1570"/>
                      <a:pt x="948" y="1546"/>
                    </a:cubicBezTo>
                    <a:cubicBezTo>
                      <a:pt x="997" y="1546"/>
                      <a:pt x="1021" y="1498"/>
                      <a:pt x="997" y="1473"/>
                    </a:cubicBezTo>
                    <a:cubicBezTo>
                      <a:pt x="997" y="1438"/>
                      <a:pt x="971" y="1415"/>
                      <a:pt x="938" y="1415"/>
                    </a:cubicBezTo>
                    <a:cubicBezTo>
                      <a:pt x="925" y="1415"/>
                      <a:pt x="912" y="1418"/>
                      <a:pt x="899" y="1425"/>
                    </a:cubicBezTo>
                    <a:cubicBezTo>
                      <a:pt x="829" y="1446"/>
                      <a:pt x="756" y="1457"/>
                      <a:pt x="683" y="1457"/>
                    </a:cubicBezTo>
                    <a:cubicBezTo>
                      <a:pt x="507" y="1457"/>
                      <a:pt x="333" y="1392"/>
                      <a:pt x="195" y="1255"/>
                    </a:cubicBezTo>
                    <a:cubicBezTo>
                      <a:pt x="365" y="1157"/>
                      <a:pt x="535" y="1109"/>
                      <a:pt x="705" y="1085"/>
                    </a:cubicBezTo>
                    <a:lnTo>
                      <a:pt x="729" y="1085"/>
                    </a:lnTo>
                    <a:cubicBezTo>
                      <a:pt x="754" y="1060"/>
                      <a:pt x="778" y="1036"/>
                      <a:pt x="778" y="1012"/>
                    </a:cubicBezTo>
                    <a:cubicBezTo>
                      <a:pt x="778" y="987"/>
                      <a:pt x="754" y="963"/>
                      <a:pt x="729" y="939"/>
                    </a:cubicBezTo>
                    <a:lnTo>
                      <a:pt x="705" y="939"/>
                    </a:lnTo>
                    <a:cubicBezTo>
                      <a:pt x="511" y="890"/>
                      <a:pt x="341" y="793"/>
                      <a:pt x="171" y="696"/>
                    </a:cubicBezTo>
                    <a:cubicBezTo>
                      <a:pt x="389" y="647"/>
                      <a:pt x="608" y="623"/>
                      <a:pt x="827" y="623"/>
                    </a:cubicBezTo>
                    <a:cubicBezTo>
                      <a:pt x="851" y="623"/>
                      <a:pt x="875" y="599"/>
                      <a:pt x="899" y="574"/>
                    </a:cubicBezTo>
                    <a:cubicBezTo>
                      <a:pt x="899" y="550"/>
                      <a:pt x="899" y="526"/>
                      <a:pt x="875" y="502"/>
                    </a:cubicBezTo>
                    <a:cubicBezTo>
                      <a:pt x="754" y="404"/>
                      <a:pt x="657" y="283"/>
                      <a:pt x="559" y="161"/>
                    </a:cubicBezTo>
                    <a:lnTo>
                      <a:pt x="559" y="161"/>
                    </a:lnTo>
                    <a:cubicBezTo>
                      <a:pt x="851" y="259"/>
                      <a:pt x="1118" y="380"/>
                      <a:pt x="1385" y="526"/>
                    </a:cubicBezTo>
                    <a:cubicBezTo>
                      <a:pt x="1434" y="526"/>
                      <a:pt x="1482" y="526"/>
                      <a:pt x="1482" y="477"/>
                    </a:cubicBezTo>
                    <a:cubicBezTo>
                      <a:pt x="1507" y="429"/>
                      <a:pt x="1482" y="404"/>
                      <a:pt x="1458" y="380"/>
                    </a:cubicBezTo>
                    <a:cubicBezTo>
                      <a:pt x="803" y="61"/>
                      <a:pt x="574" y="1"/>
                      <a:pt x="479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" name="Google Shape;784;p18"/>
              <p:cNvSpPr/>
              <p:nvPr/>
            </p:nvSpPr>
            <p:spPr>
              <a:xfrm>
                <a:off x="5442208" y="1508405"/>
                <a:ext cx="150902" cy="202066"/>
              </a:xfrm>
              <a:custGeom>
                <a:avLst/>
                <a:gdLst/>
                <a:ahLst/>
                <a:cxnLst/>
                <a:rect l="l" t="t" r="r" b="b"/>
                <a:pathLst>
                  <a:path w="2211" h="2951" extrusionOk="0">
                    <a:moveTo>
                      <a:pt x="2131" y="1"/>
                    </a:moveTo>
                    <a:cubicBezTo>
                      <a:pt x="2118" y="1"/>
                      <a:pt x="2103" y="4"/>
                      <a:pt x="2089" y="11"/>
                    </a:cubicBezTo>
                    <a:cubicBezTo>
                      <a:pt x="2089" y="11"/>
                      <a:pt x="0" y="982"/>
                      <a:pt x="49" y="2877"/>
                    </a:cubicBezTo>
                    <a:cubicBezTo>
                      <a:pt x="49" y="2901"/>
                      <a:pt x="73" y="2950"/>
                      <a:pt x="121" y="2950"/>
                    </a:cubicBezTo>
                    <a:cubicBezTo>
                      <a:pt x="170" y="2950"/>
                      <a:pt x="194" y="2901"/>
                      <a:pt x="194" y="2877"/>
                    </a:cubicBezTo>
                    <a:cubicBezTo>
                      <a:pt x="170" y="1080"/>
                      <a:pt x="2138" y="132"/>
                      <a:pt x="2162" y="132"/>
                    </a:cubicBezTo>
                    <a:cubicBezTo>
                      <a:pt x="2186" y="108"/>
                      <a:pt x="2211" y="84"/>
                      <a:pt x="2186" y="35"/>
                    </a:cubicBezTo>
                    <a:cubicBezTo>
                      <a:pt x="2186" y="18"/>
                      <a:pt x="2162" y="1"/>
                      <a:pt x="2131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9" name="Google Shape;785;p18"/>
            <p:cNvSpPr/>
            <p:nvPr/>
          </p:nvSpPr>
          <p:spPr>
            <a:xfrm rot="-2700000">
              <a:off x="7004837" y="-115087"/>
              <a:ext cx="716822" cy="1283610"/>
            </a:xfrm>
            <a:custGeom>
              <a:avLst/>
              <a:gdLst/>
              <a:ahLst/>
              <a:cxnLst/>
              <a:rect l="l" t="t" r="r" b="b"/>
              <a:pathLst>
                <a:path w="6681" h="11977" extrusionOk="0">
                  <a:moveTo>
                    <a:pt x="4276" y="0"/>
                  </a:moveTo>
                  <a:cubicBezTo>
                    <a:pt x="4276" y="0"/>
                    <a:pt x="4082" y="49"/>
                    <a:pt x="3839" y="146"/>
                  </a:cubicBezTo>
                  <a:lnTo>
                    <a:pt x="3887" y="267"/>
                  </a:lnTo>
                  <a:lnTo>
                    <a:pt x="3863" y="292"/>
                  </a:lnTo>
                  <a:cubicBezTo>
                    <a:pt x="4009" y="243"/>
                    <a:pt x="4155" y="195"/>
                    <a:pt x="4300" y="146"/>
                  </a:cubicBezTo>
                  <a:lnTo>
                    <a:pt x="4276" y="0"/>
                  </a:lnTo>
                  <a:close/>
                  <a:moveTo>
                    <a:pt x="3426" y="316"/>
                  </a:moveTo>
                  <a:cubicBezTo>
                    <a:pt x="3280" y="365"/>
                    <a:pt x="3134" y="437"/>
                    <a:pt x="3013" y="510"/>
                  </a:cubicBezTo>
                  <a:lnTo>
                    <a:pt x="3080" y="645"/>
                  </a:lnTo>
                  <a:lnTo>
                    <a:pt x="3080" y="645"/>
                  </a:lnTo>
                  <a:cubicBezTo>
                    <a:pt x="3198" y="578"/>
                    <a:pt x="3336" y="530"/>
                    <a:pt x="3474" y="437"/>
                  </a:cubicBezTo>
                  <a:lnTo>
                    <a:pt x="3426" y="316"/>
                  </a:lnTo>
                  <a:close/>
                  <a:moveTo>
                    <a:pt x="3080" y="645"/>
                  </a:moveTo>
                  <a:cubicBezTo>
                    <a:pt x="3074" y="649"/>
                    <a:pt x="3068" y="652"/>
                    <a:pt x="3061" y="656"/>
                  </a:cubicBezTo>
                  <a:lnTo>
                    <a:pt x="3086" y="656"/>
                  </a:lnTo>
                  <a:lnTo>
                    <a:pt x="3080" y="645"/>
                  </a:lnTo>
                  <a:close/>
                  <a:moveTo>
                    <a:pt x="2624" y="753"/>
                  </a:moveTo>
                  <a:cubicBezTo>
                    <a:pt x="2503" y="850"/>
                    <a:pt x="2406" y="948"/>
                    <a:pt x="2284" y="1069"/>
                  </a:cubicBezTo>
                  <a:lnTo>
                    <a:pt x="2403" y="1164"/>
                  </a:lnTo>
                  <a:lnTo>
                    <a:pt x="2403" y="1164"/>
                  </a:lnTo>
                  <a:cubicBezTo>
                    <a:pt x="2496" y="1055"/>
                    <a:pt x="2609" y="965"/>
                    <a:pt x="2721" y="875"/>
                  </a:cubicBezTo>
                  <a:lnTo>
                    <a:pt x="2624" y="753"/>
                  </a:lnTo>
                  <a:close/>
                  <a:moveTo>
                    <a:pt x="2403" y="1164"/>
                  </a:moveTo>
                  <a:cubicBezTo>
                    <a:pt x="2396" y="1173"/>
                    <a:pt x="2388" y="1182"/>
                    <a:pt x="2381" y="1191"/>
                  </a:cubicBezTo>
                  <a:lnTo>
                    <a:pt x="2406" y="1166"/>
                  </a:lnTo>
                  <a:lnTo>
                    <a:pt x="2403" y="1164"/>
                  </a:lnTo>
                  <a:close/>
                  <a:moveTo>
                    <a:pt x="1993" y="1409"/>
                  </a:moveTo>
                  <a:cubicBezTo>
                    <a:pt x="1895" y="1531"/>
                    <a:pt x="1823" y="1676"/>
                    <a:pt x="1774" y="1822"/>
                  </a:cubicBezTo>
                  <a:lnTo>
                    <a:pt x="1895" y="1871"/>
                  </a:lnTo>
                  <a:lnTo>
                    <a:pt x="1895" y="1895"/>
                  </a:lnTo>
                  <a:cubicBezTo>
                    <a:pt x="1944" y="1749"/>
                    <a:pt x="2017" y="1628"/>
                    <a:pt x="2114" y="1506"/>
                  </a:cubicBezTo>
                  <a:lnTo>
                    <a:pt x="1993" y="1409"/>
                  </a:lnTo>
                  <a:close/>
                  <a:moveTo>
                    <a:pt x="1628" y="2259"/>
                  </a:moveTo>
                  <a:cubicBezTo>
                    <a:pt x="1604" y="2405"/>
                    <a:pt x="1580" y="2551"/>
                    <a:pt x="1580" y="2697"/>
                  </a:cubicBezTo>
                  <a:lnTo>
                    <a:pt x="1701" y="2697"/>
                  </a:lnTo>
                  <a:cubicBezTo>
                    <a:pt x="1704" y="2559"/>
                    <a:pt x="1728" y="2421"/>
                    <a:pt x="1774" y="2284"/>
                  </a:cubicBezTo>
                  <a:lnTo>
                    <a:pt x="1628" y="2259"/>
                  </a:lnTo>
                  <a:close/>
                  <a:moveTo>
                    <a:pt x="1701" y="2697"/>
                  </a:moveTo>
                  <a:cubicBezTo>
                    <a:pt x="1701" y="2705"/>
                    <a:pt x="1701" y="2713"/>
                    <a:pt x="1701" y="2721"/>
                  </a:cubicBezTo>
                  <a:lnTo>
                    <a:pt x="1725" y="2697"/>
                  </a:lnTo>
                  <a:close/>
                  <a:moveTo>
                    <a:pt x="1774" y="3158"/>
                  </a:moveTo>
                  <a:lnTo>
                    <a:pt x="1628" y="3183"/>
                  </a:lnTo>
                  <a:cubicBezTo>
                    <a:pt x="1628" y="3304"/>
                    <a:pt x="1677" y="3401"/>
                    <a:pt x="1701" y="3523"/>
                  </a:cubicBezTo>
                  <a:lnTo>
                    <a:pt x="1725" y="3620"/>
                  </a:lnTo>
                  <a:lnTo>
                    <a:pt x="1871" y="3571"/>
                  </a:lnTo>
                  <a:lnTo>
                    <a:pt x="1847" y="3474"/>
                  </a:lnTo>
                  <a:cubicBezTo>
                    <a:pt x="1798" y="3377"/>
                    <a:pt x="1774" y="3255"/>
                    <a:pt x="1774" y="3158"/>
                  </a:cubicBezTo>
                  <a:close/>
                  <a:moveTo>
                    <a:pt x="3329" y="3863"/>
                  </a:moveTo>
                  <a:cubicBezTo>
                    <a:pt x="3232" y="3887"/>
                    <a:pt x="3061" y="3887"/>
                    <a:pt x="2867" y="3887"/>
                  </a:cubicBezTo>
                  <a:lnTo>
                    <a:pt x="2867" y="4054"/>
                  </a:lnTo>
                  <a:lnTo>
                    <a:pt x="2867" y="4054"/>
                  </a:lnTo>
                  <a:cubicBezTo>
                    <a:pt x="3049" y="4033"/>
                    <a:pt x="3189" y="4032"/>
                    <a:pt x="3329" y="4008"/>
                  </a:cubicBezTo>
                  <a:lnTo>
                    <a:pt x="3329" y="3863"/>
                  </a:lnTo>
                  <a:close/>
                  <a:moveTo>
                    <a:pt x="2867" y="4054"/>
                  </a:moveTo>
                  <a:cubicBezTo>
                    <a:pt x="2859" y="4055"/>
                    <a:pt x="2851" y="4056"/>
                    <a:pt x="2843" y="4057"/>
                  </a:cubicBezTo>
                  <a:lnTo>
                    <a:pt x="2867" y="4057"/>
                  </a:lnTo>
                  <a:lnTo>
                    <a:pt x="2867" y="4054"/>
                  </a:lnTo>
                  <a:close/>
                  <a:moveTo>
                    <a:pt x="2406" y="3960"/>
                  </a:moveTo>
                  <a:cubicBezTo>
                    <a:pt x="2284" y="3984"/>
                    <a:pt x="2163" y="4008"/>
                    <a:pt x="2041" y="4033"/>
                  </a:cubicBezTo>
                  <a:lnTo>
                    <a:pt x="2017" y="3984"/>
                  </a:lnTo>
                  <a:lnTo>
                    <a:pt x="1871" y="4033"/>
                  </a:lnTo>
                  <a:cubicBezTo>
                    <a:pt x="1944" y="4178"/>
                    <a:pt x="2017" y="4324"/>
                    <a:pt x="2090" y="4446"/>
                  </a:cubicBezTo>
                  <a:lnTo>
                    <a:pt x="2211" y="4373"/>
                  </a:lnTo>
                  <a:cubicBezTo>
                    <a:pt x="2163" y="4300"/>
                    <a:pt x="2138" y="4227"/>
                    <a:pt x="2090" y="4178"/>
                  </a:cubicBezTo>
                  <a:cubicBezTo>
                    <a:pt x="2211" y="4130"/>
                    <a:pt x="2333" y="4130"/>
                    <a:pt x="2430" y="4106"/>
                  </a:cubicBezTo>
                  <a:lnTo>
                    <a:pt x="2406" y="3960"/>
                  </a:lnTo>
                  <a:close/>
                  <a:moveTo>
                    <a:pt x="1531" y="4178"/>
                  </a:moveTo>
                  <a:cubicBezTo>
                    <a:pt x="1385" y="4227"/>
                    <a:pt x="1240" y="4300"/>
                    <a:pt x="1118" y="4349"/>
                  </a:cubicBezTo>
                  <a:lnTo>
                    <a:pt x="1185" y="4483"/>
                  </a:lnTo>
                  <a:lnTo>
                    <a:pt x="1185" y="4483"/>
                  </a:lnTo>
                  <a:cubicBezTo>
                    <a:pt x="1303" y="4416"/>
                    <a:pt x="1441" y="4370"/>
                    <a:pt x="1580" y="4324"/>
                  </a:cubicBezTo>
                  <a:lnTo>
                    <a:pt x="1531" y="4178"/>
                  </a:lnTo>
                  <a:close/>
                  <a:moveTo>
                    <a:pt x="1185" y="4483"/>
                  </a:moveTo>
                  <a:lnTo>
                    <a:pt x="1185" y="4483"/>
                  </a:lnTo>
                  <a:cubicBezTo>
                    <a:pt x="1179" y="4487"/>
                    <a:pt x="1173" y="4491"/>
                    <a:pt x="1167" y="4494"/>
                  </a:cubicBezTo>
                  <a:lnTo>
                    <a:pt x="1191" y="4494"/>
                  </a:lnTo>
                  <a:lnTo>
                    <a:pt x="1185" y="4483"/>
                  </a:lnTo>
                  <a:close/>
                  <a:moveTo>
                    <a:pt x="3426" y="4203"/>
                  </a:moveTo>
                  <a:cubicBezTo>
                    <a:pt x="3377" y="4324"/>
                    <a:pt x="3304" y="4446"/>
                    <a:pt x="3207" y="4519"/>
                  </a:cubicBezTo>
                  <a:lnTo>
                    <a:pt x="3304" y="4640"/>
                  </a:lnTo>
                  <a:cubicBezTo>
                    <a:pt x="3426" y="4543"/>
                    <a:pt x="3499" y="4397"/>
                    <a:pt x="3572" y="4251"/>
                  </a:cubicBezTo>
                  <a:lnTo>
                    <a:pt x="3426" y="4203"/>
                  </a:lnTo>
                  <a:close/>
                  <a:moveTo>
                    <a:pt x="2478" y="4664"/>
                  </a:moveTo>
                  <a:lnTo>
                    <a:pt x="2406" y="4786"/>
                  </a:lnTo>
                  <a:cubicBezTo>
                    <a:pt x="2503" y="4859"/>
                    <a:pt x="2624" y="4883"/>
                    <a:pt x="2746" y="4883"/>
                  </a:cubicBezTo>
                  <a:lnTo>
                    <a:pt x="2891" y="4883"/>
                  </a:lnTo>
                  <a:lnTo>
                    <a:pt x="2867" y="4737"/>
                  </a:lnTo>
                  <a:cubicBezTo>
                    <a:pt x="2831" y="4743"/>
                    <a:pt x="2796" y="4746"/>
                    <a:pt x="2762" y="4746"/>
                  </a:cubicBezTo>
                  <a:cubicBezTo>
                    <a:pt x="2661" y="4746"/>
                    <a:pt x="2570" y="4719"/>
                    <a:pt x="2478" y="4664"/>
                  </a:cubicBezTo>
                  <a:close/>
                  <a:moveTo>
                    <a:pt x="705" y="4616"/>
                  </a:moveTo>
                  <a:cubicBezTo>
                    <a:pt x="584" y="4713"/>
                    <a:pt x="486" y="4810"/>
                    <a:pt x="389" y="4932"/>
                  </a:cubicBezTo>
                  <a:lnTo>
                    <a:pt x="486" y="5004"/>
                  </a:lnTo>
                  <a:lnTo>
                    <a:pt x="486" y="5029"/>
                  </a:lnTo>
                  <a:cubicBezTo>
                    <a:pt x="584" y="4907"/>
                    <a:pt x="681" y="4810"/>
                    <a:pt x="802" y="4737"/>
                  </a:cubicBezTo>
                  <a:lnTo>
                    <a:pt x="705" y="4616"/>
                  </a:lnTo>
                  <a:close/>
                  <a:moveTo>
                    <a:pt x="146" y="5320"/>
                  </a:moveTo>
                  <a:cubicBezTo>
                    <a:pt x="74" y="5466"/>
                    <a:pt x="49" y="5612"/>
                    <a:pt x="25" y="5757"/>
                  </a:cubicBezTo>
                  <a:lnTo>
                    <a:pt x="171" y="5782"/>
                  </a:lnTo>
                  <a:cubicBezTo>
                    <a:pt x="171" y="5636"/>
                    <a:pt x="219" y="5515"/>
                    <a:pt x="268" y="5369"/>
                  </a:cubicBezTo>
                  <a:lnTo>
                    <a:pt x="146" y="5320"/>
                  </a:lnTo>
                  <a:close/>
                  <a:moveTo>
                    <a:pt x="1" y="6219"/>
                  </a:moveTo>
                  <a:cubicBezTo>
                    <a:pt x="25" y="6389"/>
                    <a:pt x="49" y="6535"/>
                    <a:pt x="98" y="6681"/>
                  </a:cubicBezTo>
                  <a:lnTo>
                    <a:pt x="219" y="6656"/>
                  </a:lnTo>
                  <a:cubicBezTo>
                    <a:pt x="195" y="6511"/>
                    <a:pt x="171" y="6365"/>
                    <a:pt x="171" y="6219"/>
                  </a:cubicBezTo>
                  <a:close/>
                  <a:moveTo>
                    <a:pt x="341" y="7045"/>
                  </a:moveTo>
                  <a:lnTo>
                    <a:pt x="219" y="7118"/>
                  </a:lnTo>
                  <a:cubicBezTo>
                    <a:pt x="268" y="7239"/>
                    <a:pt x="316" y="7385"/>
                    <a:pt x="389" y="7531"/>
                  </a:cubicBezTo>
                  <a:lnTo>
                    <a:pt x="535" y="7458"/>
                  </a:lnTo>
                  <a:cubicBezTo>
                    <a:pt x="462" y="7312"/>
                    <a:pt x="414" y="7191"/>
                    <a:pt x="341" y="7045"/>
                  </a:cubicBezTo>
                  <a:close/>
                  <a:moveTo>
                    <a:pt x="729" y="7871"/>
                  </a:moveTo>
                  <a:lnTo>
                    <a:pt x="608" y="7944"/>
                  </a:lnTo>
                  <a:lnTo>
                    <a:pt x="632" y="7992"/>
                  </a:lnTo>
                  <a:cubicBezTo>
                    <a:pt x="705" y="8114"/>
                    <a:pt x="778" y="8211"/>
                    <a:pt x="827" y="8308"/>
                  </a:cubicBezTo>
                  <a:lnTo>
                    <a:pt x="948" y="8235"/>
                  </a:lnTo>
                  <a:cubicBezTo>
                    <a:pt x="899" y="8138"/>
                    <a:pt x="827" y="8041"/>
                    <a:pt x="778" y="7920"/>
                  </a:cubicBezTo>
                  <a:lnTo>
                    <a:pt x="729" y="7871"/>
                  </a:lnTo>
                  <a:close/>
                  <a:moveTo>
                    <a:pt x="1191" y="8600"/>
                  </a:moveTo>
                  <a:lnTo>
                    <a:pt x="1069" y="8673"/>
                  </a:lnTo>
                  <a:cubicBezTo>
                    <a:pt x="1191" y="8794"/>
                    <a:pt x="1288" y="8915"/>
                    <a:pt x="1385" y="9037"/>
                  </a:cubicBezTo>
                  <a:lnTo>
                    <a:pt x="1482" y="8915"/>
                  </a:lnTo>
                  <a:cubicBezTo>
                    <a:pt x="1385" y="8818"/>
                    <a:pt x="1288" y="8697"/>
                    <a:pt x="1191" y="8600"/>
                  </a:cubicBezTo>
                  <a:close/>
                  <a:moveTo>
                    <a:pt x="1798" y="9231"/>
                  </a:moveTo>
                  <a:lnTo>
                    <a:pt x="1701" y="9353"/>
                  </a:lnTo>
                  <a:cubicBezTo>
                    <a:pt x="1823" y="9450"/>
                    <a:pt x="1944" y="9547"/>
                    <a:pt x="2065" y="9644"/>
                  </a:cubicBezTo>
                  <a:lnTo>
                    <a:pt x="2138" y="9523"/>
                  </a:lnTo>
                  <a:cubicBezTo>
                    <a:pt x="2017" y="9426"/>
                    <a:pt x="1920" y="9328"/>
                    <a:pt x="1798" y="9231"/>
                  </a:cubicBezTo>
                  <a:close/>
                  <a:moveTo>
                    <a:pt x="5029" y="9328"/>
                  </a:moveTo>
                  <a:cubicBezTo>
                    <a:pt x="4981" y="9328"/>
                    <a:pt x="4932" y="9328"/>
                    <a:pt x="4908" y="9353"/>
                  </a:cubicBezTo>
                  <a:lnTo>
                    <a:pt x="4932" y="9499"/>
                  </a:lnTo>
                  <a:lnTo>
                    <a:pt x="5053" y="9499"/>
                  </a:lnTo>
                  <a:cubicBezTo>
                    <a:pt x="5029" y="9523"/>
                    <a:pt x="5005" y="9547"/>
                    <a:pt x="4981" y="9571"/>
                  </a:cubicBezTo>
                  <a:lnTo>
                    <a:pt x="5078" y="9693"/>
                  </a:lnTo>
                  <a:cubicBezTo>
                    <a:pt x="5151" y="9644"/>
                    <a:pt x="5199" y="9571"/>
                    <a:pt x="5223" y="9474"/>
                  </a:cubicBezTo>
                  <a:cubicBezTo>
                    <a:pt x="5223" y="9450"/>
                    <a:pt x="5199" y="9328"/>
                    <a:pt x="5029" y="9328"/>
                  </a:cubicBezTo>
                  <a:close/>
                  <a:moveTo>
                    <a:pt x="2527" y="9717"/>
                  </a:moveTo>
                  <a:lnTo>
                    <a:pt x="2478" y="9863"/>
                  </a:lnTo>
                  <a:cubicBezTo>
                    <a:pt x="2600" y="9936"/>
                    <a:pt x="2746" y="9984"/>
                    <a:pt x="2891" y="10033"/>
                  </a:cubicBezTo>
                  <a:lnTo>
                    <a:pt x="2940" y="9887"/>
                  </a:lnTo>
                  <a:cubicBezTo>
                    <a:pt x="2794" y="9839"/>
                    <a:pt x="2673" y="9790"/>
                    <a:pt x="2527" y="9717"/>
                  </a:cubicBezTo>
                  <a:close/>
                  <a:moveTo>
                    <a:pt x="4470" y="9596"/>
                  </a:moveTo>
                  <a:cubicBezTo>
                    <a:pt x="4373" y="9693"/>
                    <a:pt x="4300" y="9814"/>
                    <a:pt x="4276" y="9936"/>
                  </a:cubicBezTo>
                  <a:lnTo>
                    <a:pt x="4203" y="9936"/>
                  </a:lnTo>
                  <a:lnTo>
                    <a:pt x="4252" y="10082"/>
                  </a:lnTo>
                  <a:lnTo>
                    <a:pt x="4373" y="10057"/>
                  </a:lnTo>
                  <a:cubicBezTo>
                    <a:pt x="4495" y="10033"/>
                    <a:pt x="4592" y="9984"/>
                    <a:pt x="4689" y="9960"/>
                  </a:cubicBezTo>
                  <a:lnTo>
                    <a:pt x="4616" y="9814"/>
                  </a:lnTo>
                  <a:lnTo>
                    <a:pt x="4446" y="9887"/>
                  </a:lnTo>
                  <a:cubicBezTo>
                    <a:pt x="4495" y="9814"/>
                    <a:pt x="4519" y="9766"/>
                    <a:pt x="4568" y="9717"/>
                  </a:cubicBezTo>
                  <a:lnTo>
                    <a:pt x="4470" y="9596"/>
                  </a:lnTo>
                  <a:close/>
                  <a:moveTo>
                    <a:pt x="3353" y="9984"/>
                  </a:moveTo>
                  <a:lnTo>
                    <a:pt x="3329" y="10130"/>
                  </a:lnTo>
                  <a:cubicBezTo>
                    <a:pt x="3450" y="10130"/>
                    <a:pt x="3547" y="10154"/>
                    <a:pt x="3669" y="10154"/>
                  </a:cubicBezTo>
                  <a:lnTo>
                    <a:pt x="3790" y="10154"/>
                  </a:lnTo>
                  <a:lnTo>
                    <a:pt x="3790" y="9984"/>
                  </a:lnTo>
                  <a:cubicBezTo>
                    <a:pt x="3742" y="9992"/>
                    <a:pt x="3693" y="9995"/>
                    <a:pt x="3644" y="9995"/>
                  </a:cubicBezTo>
                  <a:cubicBezTo>
                    <a:pt x="3547" y="9995"/>
                    <a:pt x="3450" y="9984"/>
                    <a:pt x="3353" y="9984"/>
                  </a:cubicBezTo>
                  <a:close/>
                  <a:moveTo>
                    <a:pt x="4203" y="10494"/>
                  </a:moveTo>
                  <a:cubicBezTo>
                    <a:pt x="4227" y="10640"/>
                    <a:pt x="4252" y="10810"/>
                    <a:pt x="4325" y="10956"/>
                  </a:cubicBezTo>
                  <a:lnTo>
                    <a:pt x="4446" y="10907"/>
                  </a:lnTo>
                  <a:cubicBezTo>
                    <a:pt x="4398" y="10786"/>
                    <a:pt x="4373" y="10640"/>
                    <a:pt x="4349" y="10494"/>
                  </a:cubicBezTo>
                  <a:close/>
                  <a:moveTo>
                    <a:pt x="4665" y="11248"/>
                  </a:moveTo>
                  <a:lnTo>
                    <a:pt x="4543" y="11345"/>
                  </a:lnTo>
                  <a:cubicBezTo>
                    <a:pt x="4640" y="11466"/>
                    <a:pt x="4762" y="11563"/>
                    <a:pt x="4883" y="11661"/>
                  </a:cubicBezTo>
                  <a:lnTo>
                    <a:pt x="4981" y="11563"/>
                  </a:lnTo>
                  <a:cubicBezTo>
                    <a:pt x="4859" y="11466"/>
                    <a:pt x="4762" y="11369"/>
                    <a:pt x="4665" y="11248"/>
                  </a:cubicBezTo>
                  <a:close/>
                  <a:moveTo>
                    <a:pt x="5345" y="11733"/>
                  </a:moveTo>
                  <a:lnTo>
                    <a:pt x="5296" y="11855"/>
                  </a:lnTo>
                  <a:cubicBezTo>
                    <a:pt x="5442" y="11928"/>
                    <a:pt x="5588" y="11952"/>
                    <a:pt x="5758" y="11976"/>
                  </a:cubicBezTo>
                  <a:lnTo>
                    <a:pt x="5758" y="11831"/>
                  </a:lnTo>
                  <a:cubicBezTo>
                    <a:pt x="5636" y="11806"/>
                    <a:pt x="5491" y="11782"/>
                    <a:pt x="5345" y="11733"/>
                  </a:cubicBezTo>
                  <a:close/>
                  <a:moveTo>
                    <a:pt x="6632" y="11758"/>
                  </a:moveTo>
                  <a:cubicBezTo>
                    <a:pt x="6487" y="11782"/>
                    <a:pt x="6365" y="11806"/>
                    <a:pt x="6219" y="11831"/>
                  </a:cubicBezTo>
                  <a:lnTo>
                    <a:pt x="6219" y="11976"/>
                  </a:lnTo>
                  <a:cubicBezTo>
                    <a:pt x="6365" y="11952"/>
                    <a:pt x="6511" y="11928"/>
                    <a:pt x="6681" y="11879"/>
                  </a:cubicBezTo>
                  <a:lnTo>
                    <a:pt x="6632" y="11758"/>
                  </a:ln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5" name="Google Shape;786;p18"/>
          <p:cNvGrpSpPr>
            <a:grpSpLocks/>
          </p:cNvGrpSpPr>
          <p:nvPr/>
        </p:nvGrpSpPr>
        <p:grpSpPr bwMode="auto">
          <a:xfrm>
            <a:off x="11285538" y="4125913"/>
            <a:ext cx="1703387" cy="1346200"/>
            <a:chOff x="855987" y="2204128"/>
            <a:chExt cx="1217483" cy="962421"/>
          </a:xfrm>
        </p:grpSpPr>
        <p:grpSp>
          <p:nvGrpSpPr>
            <p:cNvPr id="36" name="Google Shape;787;p18"/>
            <p:cNvGrpSpPr>
              <a:grpSpLocks/>
            </p:cNvGrpSpPr>
            <p:nvPr/>
          </p:nvGrpSpPr>
          <p:grpSpPr bwMode="auto">
            <a:xfrm>
              <a:off x="855987" y="2204128"/>
              <a:ext cx="1146639" cy="962421"/>
              <a:chOff x="958238" y="2157575"/>
              <a:chExt cx="1115191" cy="936025"/>
            </a:xfrm>
          </p:grpSpPr>
          <p:sp>
            <p:nvSpPr>
              <p:cNvPr id="38" name="Google Shape;788;p18"/>
              <p:cNvSpPr/>
              <p:nvPr/>
            </p:nvSpPr>
            <p:spPr>
              <a:xfrm>
                <a:off x="1253985" y="2157575"/>
                <a:ext cx="493279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" name="Google Shape;789;p18"/>
              <p:cNvSpPr/>
              <p:nvPr/>
            </p:nvSpPr>
            <p:spPr>
              <a:xfrm>
                <a:off x="1441586" y="2325353"/>
                <a:ext cx="492176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" name="Google Shape;790;p18"/>
              <p:cNvSpPr/>
              <p:nvPr/>
            </p:nvSpPr>
            <p:spPr>
              <a:xfrm>
                <a:off x="997965" y="2335287"/>
                <a:ext cx="492176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" name="Google Shape;791;p18"/>
              <p:cNvSpPr/>
              <p:nvPr/>
            </p:nvSpPr>
            <p:spPr>
              <a:xfrm>
                <a:off x="958238" y="2551632"/>
                <a:ext cx="493279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" name="Google Shape;792;p18"/>
              <p:cNvSpPr/>
              <p:nvPr/>
            </p:nvSpPr>
            <p:spPr>
              <a:xfrm>
                <a:off x="1165702" y="2601304"/>
                <a:ext cx="492176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3" name="Google Shape;793;p18"/>
              <p:cNvSpPr/>
              <p:nvPr/>
            </p:nvSpPr>
            <p:spPr>
              <a:xfrm>
                <a:off x="1451517" y="2561567"/>
                <a:ext cx="622393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7" name="Google Shape;794;p18"/>
            <p:cNvSpPr/>
            <p:nvPr/>
          </p:nvSpPr>
          <p:spPr>
            <a:xfrm>
              <a:off x="926336" y="2206398"/>
              <a:ext cx="1147134" cy="870491"/>
            </a:xfrm>
            <a:custGeom>
              <a:avLst/>
              <a:gdLst/>
              <a:ahLst/>
              <a:cxnLst/>
              <a:rect l="l" t="t" r="r" b="b"/>
              <a:pathLst>
                <a:path w="6074" h="4608" extrusionOk="0">
                  <a:moveTo>
                    <a:pt x="1749" y="936"/>
                  </a:moveTo>
                  <a:cubicBezTo>
                    <a:pt x="1968" y="985"/>
                    <a:pt x="2187" y="1131"/>
                    <a:pt x="2284" y="1325"/>
                  </a:cubicBezTo>
                  <a:cubicBezTo>
                    <a:pt x="2284" y="1398"/>
                    <a:pt x="2260" y="1446"/>
                    <a:pt x="2211" y="1471"/>
                  </a:cubicBezTo>
                  <a:cubicBezTo>
                    <a:pt x="2162" y="1519"/>
                    <a:pt x="2114" y="1519"/>
                    <a:pt x="2065" y="1544"/>
                  </a:cubicBezTo>
                  <a:cubicBezTo>
                    <a:pt x="1871" y="1544"/>
                    <a:pt x="1725" y="1276"/>
                    <a:pt x="1677" y="1155"/>
                  </a:cubicBezTo>
                  <a:lnTo>
                    <a:pt x="1677" y="1131"/>
                  </a:lnTo>
                  <a:cubicBezTo>
                    <a:pt x="1701" y="1058"/>
                    <a:pt x="1725" y="1009"/>
                    <a:pt x="1749" y="936"/>
                  </a:cubicBezTo>
                  <a:close/>
                  <a:moveTo>
                    <a:pt x="3936" y="1301"/>
                  </a:moveTo>
                  <a:lnTo>
                    <a:pt x="3936" y="1301"/>
                  </a:lnTo>
                  <a:cubicBezTo>
                    <a:pt x="3960" y="1446"/>
                    <a:pt x="3936" y="1616"/>
                    <a:pt x="3839" y="1762"/>
                  </a:cubicBezTo>
                  <a:cubicBezTo>
                    <a:pt x="3790" y="1714"/>
                    <a:pt x="3814" y="1495"/>
                    <a:pt x="3936" y="1301"/>
                  </a:cubicBezTo>
                  <a:close/>
                  <a:moveTo>
                    <a:pt x="750" y="2166"/>
                  </a:moveTo>
                  <a:cubicBezTo>
                    <a:pt x="776" y="2166"/>
                    <a:pt x="802" y="2169"/>
                    <a:pt x="826" y="2175"/>
                  </a:cubicBezTo>
                  <a:cubicBezTo>
                    <a:pt x="1142" y="2199"/>
                    <a:pt x="1264" y="2394"/>
                    <a:pt x="1264" y="2564"/>
                  </a:cubicBezTo>
                  <a:cubicBezTo>
                    <a:pt x="1264" y="2661"/>
                    <a:pt x="1166" y="2758"/>
                    <a:pt x="1045" y="2782"/>
                  </a:cubicBezTo>
                  <a:cubicBezTo>
                    <a:pt x="996" y="2758"/>
                    <a:pt x="924" y="2758"/>
                    <a:pt x="875" y="2734"/>
                  </a:cubicBezTo>
                  <a:cubicBezTo>
                    <a:pt x="705" y="2612"/>
                    <a:pt x="583" y="2442"/>
                    <a:pt x="535" y="2248"/>
                  </a:cubicBezTo>
                  <a:cubicBezTo>
                    <a:pt x="590" y="2193"/>
                    <a:pt x="672" y="2166"/>
                    <a:pt x="750" y="2166"/>
                  </a:cubicBezTo>
                  <a:close/>
                  <a:moveTo>
                    <a:pt x="5199" y="2588"/>
                  </a:moveTo>
                  <a:cubicBezTo>
                    <a:pt x="5078" y="2855"/>
                    <a:pt x="4883" y="3025"/>
                    <a:pt x="4762" y="3025"/>
                  </a:cubicBezTo>
                  <a:cubicBezTo>
                    <a:pt x="4713" y="3025"/>
                    <a:pt x="4665" y="3001"/>
                    <a:pt x="4640" y="2977"/>
                  </a:cubicBezTo>
                  <a:cubicBezTo>
                    <a:pt x="4567" y="2855"/>
                    <a:pt x="4592" y="2807"/>
                    <a:pt x="4592" y="2782"/>
                  </a:cubicBezTo>
                  <a:cubicBezTo>
                    <a:pt x="4640" y="2685"/>
                    <a:pt x="4883" y="2588"/>
                    <a:pt x="5150" y="2588"/>
                  </a:cubicBezTo>
                  <a:close/>
                  <a:moveTo>
                    <a:pt x="3596" y="3293"/>
                  </a:moveTo>
                  <a:cubicBezTo>
                    <a:pt x="3596" y="3293"/>
                    <a:pt x="3620" y="3317"/>
                    <a:pt x="3620" y="3317"/>
                  </a:cubicBezTo>
                  <a:cubicBezTo>
                    <a:pt x="3669" y="3390"/>
                    <a:pt x="3644" y="3608"/>
                    <a:pt x="3426" y="3851"/>
                  </a:cubicBezTo>
                  <a:cubicBezTo>
                    <a:pt x="3353" y="3754"/>
                    <a:pt x="3328" y="3633"/>
                    <a:pt x="3377" y="3511"/>
                  </a:cubicBezTo>
                  <a:cubicBezTo>
                    <a:pt x="3401" y="3414"/>
                    <a:pt x="3474" y="3341"/>
                    <a:pt x="3596" y="3317"/>
                  </a:cubicBezTo>
                  <a:lnTo>
                    <a:pt x="3596" y="3293"/>
                  </a:lnTo>
                  <a:close/>
                  <a:moveTo>
                    <a:pt x="1822" y="3366"/>
                  </a:moveTo>
                  <a:cubicBezTo>
                    <a:pt x="1847" y="3366"/>
                    <a:pt x="1944" y="3366"/>
                    <a:pt x="1968" y="3487"/>
                  </a:cubicBezTo>
                  <a:cubicBezTo>
                    <a:pt x="1944" y="3754"/>
                    <a:pt x="1798" y="3997"/>
                    <a:pt x="1555" y="4094"/>
                  </a:cubicBezTo>
                  <a:cubicBezTo>
                    <a:pt x="1482" y="3924"/>
                    <a:pt x="1507" y="3706"/>
                    <a:pt x="1604" y="3511"/>
                  </a:cubicBezTo>
                  <a:cubicBezTo>
                    <a:pt x="1652" y="3438"/>
                    <a:pt x="1725" y="3366"/>
                    <a:pt x="1822" y="3366"/>
                  </a:cubicBezTo>
                  <a:close/>
                  <a:moveTo>
                    <a:pt x="2745" y="159"/>
                  </a:moveTo>
                  <a:cubicBezTo>
                    <a:pt x="2867" y="159"/>
                    <a:pt x="3013" y="183"/>
                    <a:pt x="3158" y="256"/>
                  </a:cubicBezTo>
                  <a:cubicBezTo>
                    <a:pt x="3523" y="378"/>
                    <a:pt x="3814" y="693"/>
                    <a:pt x="3911" y="1058"/>
                  </a:cubicBezTo>
                  <a:cubicBezTo>
                    <a:pt x="3693" y="1325"/>
                    <a:pt x="3596" y="1714"/>
                    <a:pt x="3766" y="1859"/>
                  </a:cubicBezTo>
                  <a:cubicBezTo>
                    <a:pt x="3790" y="1908"/>
                    <a:pt x="3839" y="1932"/>
                    <a:pt x="3863" y="1932"/>
                  </a:cubicBezTo>
                  <a:cubicBezTo>
                    <a:pt x="3936" y="1932"/>
                    <a:pt x="3984" y="1884"/>
                    <a:pt x="4009" y="1835"/>
                  </a:cubicBezTo>
                  <a:cubicBezTo>
                    <a:pt x="4130" y="1616"/>
                    <a:pt x="4154" y="1349"/>
                    <a:pt x="4082" y="1106"/>
                  </a:cubicBezTo>
                  <a:cubicBezTo>
                    <a:pt x="4203" y="961"/>
                    <a:pt x="4397" y="863"/>
                    <a:pt x="4592" y="863"/>
                  </a:cubicBezTo>
                  <a:cubicBezTo>
                    <a:pt x="4762" y="863"/>
                    <a:pt x="4932" y="936"/>
                    <a:pt x="5053" y="1033"/>
                  </a:cubicBezTo>
                  <a:cubicBezTo>
                    <a:pt x="5466" y="1325"/>
                    <a:pt x="5466" y="1932"/>
                    <a:pt x="5272" y="2418"/>
                  </a:cubicBezTo>
                  <a:lnTo>
                    <a:pt x="5150" y="2418"/>
                  </a:lnTo>
                  <a:cubicBezTo>
                    <a:pt x="4907" y="2418"/>
                    <a:pt x="4567" y="2491"/>
                    <a:pt x="4470" y="2710"/>
                  </a:cubicBezTo>
                  <a:cubicBezTo>
                    <a:pt x="4397" y="2928"/>
                    <a:pt x="4543" y="3171"/>
                    <a:pt x="4762" y="3195"/>
                  </a:cubicBezTo>
                  <a:cubicBezTo>
                    <a:pt x="5029" y="3195"/>
                    <a:pt x="5248" y="2904"/>
                    <a:pt x="5369" y="2612"/>
                  </a:cubicBezTo>
                  <a:cubicBezTo>
                    <a:pt x="5612" y="2637"/>
                    <a:pt x="5806" y="2807"/>
                    <a:pt x="5879" y="3025"/>
                  </a:cubicBezTo>
                  <a:cubicBezTo>
                    <a:pt x="5903" y="3220"/>
                    <a:pt x="5831" y="3414"/>
                    <a:pt x="5685" y="3560"/>
                  </a:cubicBezTo>
                  <a:cubicBezTo>
                    <a:pt x="5320" y="3949"/>
                    <a:pt x="4810" y="4191"/>
                    <a:pt x="4252" y="4191"/>
                  </a:cubicBezTo>
                  <a:cubicBezTo>
                    <a:pt x="4082" y="4191"/>
                    <a:pt x="3887" y="4167"/>
                    <a:pt x="3741" y="4070"/>
                  </a:cubicBezTo>
                  <a:cubicBezTo>
                    <a:pt x="3669" y="4046"/>
                    <a:pt x="3620" y="4021"/>
                    <a:pt x="3571" y="3973"/>
                  </a:cubicBezTo>
                  <a:cubicBezTo>
                    <a:pt x="3814" y="3681"/>
                    <a:pt x="3887" y="3366"/>
                    <a:pt x="3766" y="3220"/>
                  </a:cubicBezTo>
                  <a:cubicBezTo>
                    <a:pt x="3717" y="3171"/>
                    <a:pt x="3669" y="3147"/>
                    <a:pt x="3596" y="3147"/>
                  </a:cubicBezTo>
                  <a:cubicBezTo>
                    <a:pt x="3426" y="3171"/>
                    <a:pt x="3280" y="3268"/>
                    <a:pt x="3231" y="3438"/>
                  </a:cubicBezTo>
                  <a:cubicBezTo>
                    <a:pt x="3158" y="3633"/>
                    <a:pt x="3207" y="3851"/>
                    <a:pt x="3328" y="3973"/>
                  </a:cubicBezTo>
                  <a:cubicBezTo>
                    <a:pt x="3037" y="4264"/>
                    <a:pt x="2648" y="4434"/>
                    <a:pt x="2260" y="4434"/>
                  </a:cubicBezTo>
                  <a:cubicBezTo>
                    <a:pt x="2215" y="4444"/>
                    <a:pt x="2169" y="4449"/>
                    <a:pt x="2124" y="4449"/>
                  </a:cubicBezTo>
                  <a:cubicBezTo>
                    <a:pt x="1946" y="4449"/>
                    <a:pt x="1768" y="4375"/>
                    <a:pt x="1652" y="4240"/>
                  </a:cubicBezTo>
                  <a:cubicBezTo>
                    <a:pt x="1944" y="4094"/>
                    <a:pt x="2138" y="3778"/>
                    <a:pt x="2138" y="3463"/>
                  </a:cubicBezTo>
                  <a:cubicBezTo>
                    <a:pt x="2116" y="3307"/>
                    <a:pt x="2013" y="3192"/>
                    <a:pt x="1865" y="3192"/>
                  </a:cubicBezTo>
                  <a:cubicBezTo>
                    <a:pt x="1851" y="3192"/>
                    <a:pt x="1837" y="3193"/>
                    <a:pt x="1822" y="3195"/>
                  </a:cubicBezTo>
                  <a:cubicBezTo>
                    <a:pt x="1677" y="3195"/>
                    <a:pt x="1531" y="3293"/>
                    <a:pt x="1458" y="3438"/>
                  </a:cubicBezTo>
                  <a:cubicBezTo>
                    <a:pt x="1337" y="3657"/>
                    <a:pt x="1312" y="3924"/>
                    <a:pt x="1409" y="4143"/>
                  </a:cubicBezTo>
                  <a:cubicBezTo>
                    <a:pt x="1361" y="4149"/>
                    <a:pt x="1314" y="4152"/>
                    <a:pt x="1268" y="4152"/>
                  </a:cubicBezTo>
                  <a:cubicBezTo>
                    <a:pt x="1130" y="4152"/>
                    <a:pt x="1002" y="4125"/>
                    <a:pt x="875" y="4070"/>
                  </a:cubicBezTo>
                  <a:cubicBezTo>
                    <a:pt x="535" y="3924"/>
                    <a:pt x="316" y="3633"/>
                    <a:pt x="268" y="3268"/>
                  </a:cubicBezTo>
                  <a:cubicBezTo>
                    <a:pt x="195" y="2977"/>
                    <a:pt x="243" y="2637"/>
                    <a:pt x="413" y="2370"/>
                  </a:cubicBezTo>
                  <a:cubicBezTo>
                    <a:pt x="486" y="2564"/>
                    <a:pt x="632" y="2734"/>
                    <a:pt x="802" y="2855"/>
                  </a:cubicBezTo>
                  <a:cubicBezTo>
                    <a:pt x="899" y="2880"/>
                    <a:pt x="972" y="2904"/>
                    <a:pt x="1069" y="2904"/>
                  </a:cubicBezTo>
                  <a:cubicBezTo>
                    <a:pt x="1264" y="2904"/>
                    <a:pt x="1434" y="2758"/>
                    <a:pt x="1434" y="2540"/>
                  </a:cubicBezTo>
                  <a:cubicBezTo>
                    <a:pt x="1434" y="2224"/>
                    <a:pt x="1166" y="1981"/>
                    <a:pt x="851" y="1981"/>
                  </a:cubicBezTo>
                  <a:cubicBezTo>
                    <a:pt x="828" y="1976"/>
                    <a:pt x="806" y="1974"/>
                    <a:pt x="784" y="1974"/>
                  </a:cubicBezTo>
                  <a:cubicBezTo>
                    <a:pt x="685" y="1974"/>
                    <a:pt x="590" y="2014"/>
                    <a:pt x="511" y="2054"/>
                  </a:cubicBezTo>
                  <a:cubicBezTo>
                    <a:pt x="438" y="1568"/>
                    <a:pt x="608" y="1058"/>
                    <a:pt x="1069" y="936"/>
                  </a:cubicBezTo>
                  <a:cubicBezTo>
                    <a:pt x="1194" y="901"/>
                    <a:pt x="1331" y="878"/>
                    <a:pt x="1463" y="878"/>
                  </a:cubicBezTo>
                  <a:cubicBezTo>
                    <a:pt x="1511" y="878"/>
                    <a:pt x="1558" y="881"/>
                    <a:pt x="1604" y="888"/>
                  </a:cubicBezTo>
                  <a:cubicBezTo>
                    <a:pt x="1555" y="1009"/>
                    <a:pt x="1507" y="1106"/>
                    <a:pt x="1507" y="1106"/>
                  </a:cubicBezTo>
                  <a:cubicBezTo>
                    <a:pt x="1507" y="1131"/>
                    <a:pt x="1507" y="1131"/>
                    <a:pt x="1507" y="1155"/>
                  </a:cubicBezTo>
                  <a:cubicBezTo>
                    <a:pt x="1531" y="1179"/>
                    <a:pt x="1725" y="1665"/>
                    <a:pt x="2065" y="1665"/>
                  </a:cubicBezTo>
                  <a:cubicBezTo>
                    <a:pt x="2162" y="1665"/>
                    <a:pt x="2235" y="1641"/>
                    <a:pt x="2308" y="1592"/>
                  </a:cubicBezTo>
                  <a:cubicBezTo>
                    <a:pt x="2405" y="1544"/>
                    <a:pt x="2478" y="1422"/>
                    <a:pt x="2454" y="1301"/>
                  </a:cubicBezTo>
                  <a:cubicBezTo>
                    <a:pt x="2357" y="1033"/>
                    <a:pt x="2114" y="839"/>
                    <a:pt x="1847" y="791"/>
                  </a:cubicBezTo>
                  <a:cubicBezTo>
                    <a:pt x="1992" y="426"/>
                    <a:pt x="2332" y="183"/>
                    <a:pt x="2745" y="159"/>
                  </a:cubicBezTo>
                  <a:close/>
                  <a:moveTo>
                    <a:pt x="2728" y="1"/>
                  </a:moveTo>
                  <a:cubicBezTo>
                    <a:pt x="2260" y="1"/>
                    <a:pt x="1815" y="296"/>
                    <a:pt x="1652" y="766"/>
                  </a:cubicBezTo>
                  <a:cubicBezTo>
                    <a:pt x="1569" y="748"/>
                    <a:pt x="1485" y="740"/>
                    <a:pt x="1403" y="740"/>
                  </a:cubicBezTo>
                  <a:cubicBezTo>
                    <a:pt x="1270" y="740"/>
                    <a:pt x="1141" y="760"/>
                    <a:pt x="1021" y="791"/>
                  </a:cubicBezTo>
                  <a:cubicBezTo>
                    <a:pt x="438" y="936"/>
                    <a:pt x="219" y="1616"/>
                    <a:pt x="341" y="2199"/>
                  </a:cubicBezTo>
                  <a:cubicBezTo>
                    <a:pt x="98" y="2515"/>
                    <a:pt x="0" y="2928"/>
                    <a:pt x="73" y="3317"/>
                  </a:cubicBezTo>
                  <a:cubicBezTo>
                    <a:pt x="146" y="3730"/>
                    <a:pt x="413" y="4070"/>
                    <a:pt x="802" y="4240"/>
                  </a:cubicBezTo>
                  <a:cubicBezTo>
                    <a:pt x="960" y="4293"/>
                    <a:pt x="1130" y="4332"/>
                    <a:pt x="1294" y="4332"/>
                  </a:cubicBezTo>
                  <a:cubicBezTo>
                    <a:pt x="1358" y="4332"/>
                    <a:pt x="1421" y="4326"/>
                    <a:pt x="1482" y="4313"/>
                  </a:cubicBezTo>
                  <a:cubicBezTo>
                    <a:pt x="1638" y="4491"/>
                    <a:pt x="1875" y="4607"/>
                    <a:pt x="2119" y="4607"/>
                  </a:cubicBezTo>
                  <a:cubicBezTo>
                    <a:pt x="2141" y="4607"/>
                    <a:pt x="2164" y="4606"/>
                    <a:pt x="2187" y="4604"/>
                  </a:cubicBezTo>
                  <a:lnTo>
                    <a:pt x="2260" y="4604"/>
                  </a:lnTo>
                  <a:cubicBezTo>
                    <a:pt x="2721" y="4580"/>
                    <a:pt x="3134" y="4410"/>
                    <a:pt x="3450" y="4094"/>
                  </a:cubicBezTo>
                  <a:cubicBezTo>
                    <a:pt x="3523" y="4143"/>
                    <a:pt x="3596" y="4191"/>
                    <a:pt x="3669" y="4240"/>
                  </a:cubicBezTo>
                  <a:cubicBezTo>
                    <a:pt x="3839" y="4313"/>
                    <a:pt x="4057" y="4361"/>
                    <a:pt x="4276" y="4361"/>
                  </a:cubicBezTo>
                  <a:cubicBezTo>
                    <a:pt x="4859" y="4361"/>
                    <a:pt x="5418" y="4094"/>
                    <a:pt x="5831" y="3681"/>
                  </a:cubicBezTo>
                  <a:cubicBezTo>
                    <a:pt x="6001" y="3487"/>
                    <a:pt x="6073" y="3244"/>
                    <a:pt x="6049" y="3001"/>
                  </a:cubicBezTo>
                  <a:cubicBezTo>
                    <a:pt x="5976" y="2710"/>
                    <a:pt x="5733" y="2491"/>
                    <a:pt x="5442" y="2467"/>
                  </a:cubicBezTo>
                  <a:cubicBezTo>
                    <a:pt x="5636" y="1908"/>
                    <a:pt x="5612" y="1252"/>
                    <a:pt x="5126" y="912"/>
                  </a:cubicBezTo>
                  <a:cubicBezTo>
                    <a:pt x="4972" y="781"/>
                    <a:pt x="4776" y="715"/>
                    <a:pt x="4580" y="715"/>
                  </a:cubicBezTo>
                  <a:cubicBezTo>
                    <a:pt x="4376" y="715"/>
                    <a:pt x="4170" y="787"/>
                    <a:pt x="4009" y="936"/>
                  </a:cubicBezTo>
                  <a:cubicBezTo>
                    <a:pt x="3887" y="548"/>
                    <a:pt x="3571" y="256"/>
                    <a:pt x="3207" y="110"/>
                  </a:cubicBezTo>
                  <a:cubicBezTo>
                    <a:pt x="3052" y="36"/>
                    <a:pt x="2889" y="1"/>
                    <a:pt x="2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4" name="Google Shape;795;p18"/>
          <p:cNvGrpSpPr>
            <a:grpSpLocks/>
          </p:cNvGrpSpPr>
          <p:nvPr/>
        </p:nvGrpSpPr>
        <p:grpSpPr bwMode="auto">
          <a:xfrm rot="10800000">
            <a:off x="4768850" y="-342900"/>
            <a:ext cx="2120900" cy="925513"/>
            <a:chOff x="3965010" y="571479"/>
            <a:chExt cx="1651683" cy="719972"/>
          </a:xfrm>
        </p:grpSpPr>
        <p:grpSp>
          <p:nvGrpSpPr>
            <p:cNvPr id="45" name="Google Shape;796;p18"/>
            <p:cNvGrpSpPr>
              <a:grpSpLocks/>
            </p:cNvGrpSpPr>
            <p:nvPr/>
          </p:nvGrpSpPr>
          <p:grpSpPr bwMode="auto">
            <a:xfrm>
              <a:off x="3965010" y="571479"/>
              <a:ext cx="1446820" cy="719972"/>
              <a:chOff x="3953250" y="571500"/>
              <a:chExt cx="1383325" cy="766825"/>
            </a:xfrm>
          </p:grpSpPr>
          <p:grpSp>
            <p:nvGrpSpPr>
              <p:cNvPr id="47" name="Google Shape;797;p18"/>
              <p:cNvGrpSpPr>
                <a:grpSpLocks/>
              </p:cNvGrpSpPr>
              <p:nvPr/>
            </p:nvGrpSpPr>
            <p:grpSpPr bwMode="auto">
              <a:xfrm>
                <a:off x="3953250" y="571500"/>
                <a:ext cx="1383166" cy="669650"/>
                <a:chOff x="897088" y="2374675"/>
                <a:chExt cx="1383166" cy="669650"/>
              </a:xfrm>
            </p:grpSpPr>
            <p:sp>
              <p:nvSpPr>
                <p:cNvPr id="49" name="Google Shape;798;p18"/>
                <p:cNvSpPr/>
                <p:nvPr/>
              </p:nvSpPr>
              <p:spPr>
                <a:xfrm>
                  <a:off x="1135859" y="2422026"/>
                  <a:ext cx="621750" cy="622141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0" name="Google Shape;799;p18"/>
                <p:cNvSpPr/>
                <p:nvPr/>
              </p:nvSpPr>
              <p:spPr>
                <a:xfrm>
                  <a:off x="1481013" y="2374675"/>
                  <a:ext cx="492908" cy="491926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1" name="Google Shape;800;p18"/>
                <p:cNvSpPr/>
                <p:nvPr/>
              </p:nvSpPr>
              <p:spPr>
                <a:xfrm>
                  <a:off x="899452" y="2691665"/>
                  <a:ext cx="492908" cy="355133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2" name="Google Shape;801;p18"/>
                <p:cNvSpPr/>
                <p:nvPr/>
              </p:nvSpPr>
              <p:spPr>
                <a:xfrm>
                  <a:off x="1659500" y="2552242"/>
                  <a:ext cx="622932" cy="491925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48" name="Google Shape;802;p18"/>
              <p:cNvSpPr/>
              <p:nvPr/>
            </p:nvSpPr>
            <p:spPr>
              <a:xfrm>
                <a:off x="3975708" y="906904"/>
                <a:ext cx="1362885" cy="431421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46" name="Google Shape;803;p18"/>
            <p:cNvSpPr/>
            <p:nvPr/>
          </p:nvSpPr>
          <p:spPr>
            <a:xfrm>
              <a:off x="4007044" y="571479"/>
              <a:ext cx="1609649" cy="660695"/>
            </a:xfrm>
            <a:custGeom>
              <a:avLst/>
              <a:gdLst/>
              <a:ahLst/>
              <a:cxnLst/>
              <a:rect l="l" t="t" r="r" b="b"/>
              <a:pathLst>
                <a:path w="3864" h="1872" extrusionOk="0">
                  <a:moveTo>
                    <a:pt x="1847" y="365"/>
                  </a:moveTo>
                  <a:cubicBezTo>
                    <a:pt x="1920" y="487"/>
                    <a:pt x="1920" y="633"/>
                    <a:pt x="1871" y="754"/>
                  </a:cubicBezTo>
                  <a:lnTo>
                    <a:pt x="1847" y="754"/>
                  </a:lnTo>
                  <a:cubicBezTo>
                    <a:pt x="1847" y="754"/>
                    <a:pt x="1823" y="754"/>
                    <a:pt x="1798" y="705"/>
                  </a:cubicBezTo>
                  <a:cubicBezTo>
                    <a:pt x="1774" y="608"/>
                    <a:pt x="1774" y="487"/>
                    <a:pt x="1847" y="390"/>
                  </a:cubicBezTo>
                  <a:lnTo>
                    <a:pt x="1847" y="365"/>
                  </a:lnTo>
                  <a:close/>
                  <a:moveTo>
                    <a:pt x="2891" y="584"/>
                  </a:moveTo>
                  <a:lnTo>
                    <a:pt x="2891" y="608"/>
                  </a:lnTo>
                  <a:cubicBezTo>
                    <a:pt x="2940" y="754"/>
                    <a:pt x="2940" y="900"/>
                    <a:pt x="2867" y="948"/>
                  </a:cubicBezTo>
                  <a:cubicBezTo>
                    <a:pt x="2831" y="960"/>
                    <a:pt x="2806" y="967"/>
                    <a:pt x="2791" y="967"/>
                  </a:cubicBezTo>
                  <a:cubicBezTo>
                    <a:pt x="2776" y="967"/>
                    <a:pt x="2770" y="960"/>
                    <a:pt x="2770" y="948"/>
                  </a:cubicBezTo>
                  <a:cubicBezTo>
                    <a:pt x="2770" y="803"/>
                    <a:pt x="2794" y="681"/>
                    <a:pt x="2891" y="584"/>
                  </a:cubicBezTo>
                  <a:close/>
                  <a:moveTo>
                    <a:pt x="754" y="1021"/>
                  </a:moveTo>
                  <a:cubicBezTo>
                    <a:pt x="851" y="1021"/>
                    <a:pt x="924" y="1070"/>
                    <a:pt x="972" y="1143"/>
                  </a:cubicBezTo>
                  <a:cubicBezTo>
                    <a:pt x="997" y="1216"/>
                    <a:pt x="972" y="1288"/>
                    <a:pt x="899" y="1337"/>
                  </a:cubicBezTo>
                  <a:cubicBezTo>
                    <a:pt x="887" y="1349"/>
                    <a:pt x="875" y="1355"/>
                    <a:pt x="863" y="1355"/>
                  </a:cubicBezTo>
                  <a:cubicBezTo>
                    <a:pt x="851" y="1355"/>
                    <a:pt x="839" y="1349"/>
                    <a:pt x="827" y="1337"/>
                  </a:cubicBezTo>
                  <a:cubicBezTo>
                    <a:pt x="754" y="1240"/>
                    <a:pt x="754" y="1143"/>
                    <a:pt x="754" y="1045"/>
                  </a:cubicBezTo>
                  <a:lnTo>
                    <a:pt x="754" y="1021"/>
                  </a:lnTo>
                  <a:close/>
                  <a:moveTo>
                    <a:pt x="2357" y="74"/>
                  </a:moveTo>
                  <a:cubicBezTo>
                    <a:pt x="2600" y="122"/>
                    <a:pt x="2794" y="268"/>
                    <a:pt x="2867" y="487"/>
                  </a:cubicBezTo>
                  <a:cubicBezTo>
                    <a:pt x="2746" y="608"/>
                    <a:pt x="2673" y="778"/>
                    <a:pt x="2697" y="973"/>
                  </a:cubicBezTo>
                  <a:cubicBezTo>
                    <a:pt x="2725" y="1015"/>
                    <a:pt x="2745" y="1041"/>
                    <a:pt x="2786" y="1041"/>
                  </a:cubicBezTo>
                  <a:cubicBezTo>
                    <a:pt x="2815" y="1041"/>
                    <a:pt x="2855" y="1027"/>
                    <a:pt x="2916" y="997"/>
                  </a:cubicBezTo>
                  <a:cubicBezTo>
                    <a:pt x="3061" y="924"/>
                    <a:pt x="3037" y="681"/>
                    <a:pt x="2964" y="487"/>
                  </a:cubicBezTo>
                  <a:cubicBezTo>
                    <a:pt x="2989" y="462"/>
                    <a:pt x="3013" y="462"/>
                    <a:pt x="3061" y="462"/>
                  </a:cubicBezTo>
                  <a:cubicBezTo>
                    <a:pt x="3329" y="535"/>
                    <a:pt x="3572" y="730"/>
                    <a:pt x="3693" y="997"/>
                  </a:cubicBezTo>
                  <a:cubicBezTo>
                    <a:pt x="3766" y="1143"/>
                    <a:pt x="3766" y="1337"/>
                    <a:pt x="3644" y="1483"/>
                  </a:cubicBezTo>
                  <a:cubicBezTo>
                    <a:pt x="3474" y="1677"/>
                    <a:pt x="2819" y="1799"/>
                    <a:pt x="1774" y="1799"/>
                  </a:cubicBezTo>
                  <a:cubicBezTo>
                    <a:pt x="1118" y="1799"/>
                    <a:pt x="535" y="1750"/>
                    <a:pt x="535" y="1750"/>
                  </a:cubicBezTo>
                  <a:cubicBezTo>
                    <a:pt x="316" y="1726"/>
                    <a:pt x="195" y="1653"/>
                    <a:pt x="146" y="1507"/>
                  </a:cubicBezTo>
                  <a:cubicBezTo>
                    <a:pt x="98" y="1386"/>
                    <a:pt x="219" y="1216"/>
                    <a:pt x="438" y="1118"/>
                  </a:cubicBezTo>
                  <a:cubicBezTo>
                    <a:pt x="511" y="1070"/>
                    <a:pt x="584" y="1045"/>
                    <a:pt x="681" y="1045"/>
                  </a:cubicBezTo>
                  <a:cubicBezTo>
                    <a:pt x="657" y="1167"/>
                    <a:pt x="705" y="1288"/>
                    <a:pt x="778" y="1410"/>
                  </a:cubicBezTo>
                  <a:cubicBezTo>
                    <a:pt x="808" y="1440"/>
                    <a:pt x="857" y="1461"/>
                    <a:pt x="901" y="1461"/>
                  </a:cubicBezTo>
                  <a:cubicBezTo>
                    <a:pt x="928" y="1461"/>
                    <a:pt x="954" y="1453"/>
                    <a:pt x="972" y="1434"/>
                  </a:cubicBezTo>
                  <a:cubicBezTo>
                    <a:pt x="1070" y="1361"/>
                    <a:pt x="1118" y="1240"/>
                    <a:pt x="1094" y="1118"/>
                  </a:cubicBezTo>
                  <a:cubicBezTo>
                    <a:pt x="1045" y="1021"/>
                    <a:pt x="924" y="924"/>
                    <a:pt x="802" y="924"/>
                  </a:cubicBezTo>
                  <a:cubicBezTo>
                    <a:pt x="851" y="681"/>
                    <a:pt x="1021" y="462"/>
                    <a:pt x="1264" y="365"/>
                  </a:cubicBezTo>
                  <a:cubicBezTo>
                    <a:pt x="1395" y="278"/>
                    <a:pt x="1517" y="234"/>
                    <a:pt x="1621" y="234"/>
                  </a:cubicBezTo>
                  <a:cubicBezTo>
                    <a:pt x="1689" y="234"/>
                    <a:pt x="1750" y="254"/>
                    <a:pt x="1798" y="292"/>
                  </a:cubicBezTo>
                  <a:cubicBezTo>
                    <a:pt x="1701" y="414"/>
                    <a:pt x="1677" y="584"/>
                    <a:pt x="1750" y="730"/>
                  </a:cubicBezTo>
                  <a:cubicBezTo>
                    <a:pt x="1750" y="778"/>
                    <a:pt x="1798" y="827"/>
                    <a:pt x="1871" y="827"/>
                  </a:cubicBezTo>
                  <a:cubicBezTo>
                    <a:pt x="1895" y="827"/>
                    <a:pt x="1920" y="803"/>
                    <a:pt x="1944" y="778"/>
                  </a:cubicBezTo>
                  <a:cubicBezTo>
                    <a:pt x="2041" y="633"/>
                    <a:pt x="2017" y="438"/>
                    <a:pt x="1920" y="292"/>
                  </a:cubicBezTo>
                  <a:cubicBezTo>
                    <a:pt x="1993" y="220"/>
                    <a:pt x="2090" y="147"/>
                    <a:pt x="2187" y="122"/>
                  </a:cubicBezTo>
                  <a:cubicBezTo>
                    <a:pt x="2236" y="98"/>
                    <a:pt x="2308" y="98"/>
                    <a:pt x="2357" y="74"/>
                  </a:cubicBezTo>
                  <a:close/>
                  <a:moveTo>
                    <a:pt x="2333" y="1"/>
                  </a:moveTo>
                  <a:cubicBezTo>
                    <a:pt x="2260" y="1"/>
                    <a:pt x="2211" y="25"/>
                    <a:pt x="2138" y="50"/>
                  </a:cubicBezTo>
                  <a:cubicBezTo>
                    <a:pt x="2017" y="74"/>
                    <a:pt x="1920" y="147"/>
                    <a:pt x="1823" y="244"/>
                  </a:cubicBezTo>
                  <a:cubicBezTo>
                    <a:pt x="1756" y="188"/>
                    <a:pt x="1674" y="158"/>
                    <a:pt x="1579" y="158"/>
                  </a:cubicBezTo>
                  <a:cubicBezTo>
                    <a:pt x="1466" y="158"/>
                    <a:pt x="1336" y="200"/>
                    <a:pt x="1191" y="292"/>
                  </a:cubicBezTo>
                  <a:cubicBezTo>
                    <a:pt x="924" y="414"/>
                    <a:pt x="754" y="657"/>
                    <a:pt x="681" y="948"/>
                  </a:cubicBezTo>
                  <a:cubicBezTo>
                    <a:pt x="584" y="948"/>
                    <a:pt x="487" y="973"/>
                    <a:pt x="414" y="1021"/>
                  </a:cubicBezTo>
                  <a:cubicBezTo>
                    <a:pt x="146" y="1167"/>
                    <a:pt x="1" y="1361"/>
                    <a:pt x="49" y="1531"/>
                  </a:cubicBezTo>
                  <a:cubicBezTo>
                    <a:pt x="74" y="1701"/>
                    <a:pt x="268" y="1823"/>
                    <a:pt x="511" y="1847"/>
                  </a:cubicBezTo>
                  <a:cubicBezTo>
                    <a:pt x="511" y="1847"/>
                    <a:pt x="1118" y="1871"/>
                    <a:pt x="1774" y="1871"/>
                  </a:cubicBezTo>
                  <a:cubicBezTo>
                    <a:pt x="2867" y="1871"/>
                    <a:pt x="3523" y="1774"/>
                    <a:pt x="3717" y="1556"/>
                  </a:cubicBezTo>
                  <a:cubicBezTo>
                    <a:pt x="3839" y="1386"/>
                    <a:pt x="3863" y="1167"/>
                    <a:pt x="3766" y="973"/>
                  </a:cubicBezTo>
                  <a:cubicBezTo>
                    <a:pt x="3620" y="681"/>
                    <a:pt x="3353" y="438"/>
                    <a:pt x="3037" y="365"/>
                  </a:cubicBezTo>
                  <a:cubicBezTo>
                    <a:pt x="2989" y="365"/>
                    <a:pt x="2940" y="390"/>
                    <a:pt x="2916" y="414"/>
                  </a:cubicBezTo>
                  <a:cubicBezTo>
                    <a:pt x="2819" y="171"/>
                    <a:pt x="2600" y="25"/>
                    <a:pt x="23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753" name="Google Shape;753;p18"/>
          <p:cNvSpPr txBox="1">
            <a:spLocks noGrp="1"/>
          </p:cNvSpPr>
          <p:nvPr>
            <p:ph type="title"/>
          </p:nvPr>
        </p:nvSpPr>
        <p:spPr>
          <a:xfrm>
            <a:off x="1005100" y="560133"/>
            <a:ext cx="9926400" cy="8620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536262372"/>
      </p:ext>
    </p:extLst>
  </p:cSld>
  <p:clrMapOvr>
    <a:masterClrMapping/>
  </p:clrMapOvr>
</p:sldLayout>
</file>

<file path=ppt/slideLayouts/slideLayout9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 2">
  <p:cSld name="Title only  2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8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oogle Shape;806;p19"/>
          <p:cNvGrpSpPr>
            <a:grpSpLocks/>
          </p:cNvGrpSpPr>
          <p:nvPr/>
        </p:nvGrpSpPr>
        <p:grpSpPr bwMode="auto">
          <a:xfrm>
            <a:off x="11280775" y="1235075"/>
            <a:ext cx="1368425" cy="1081088"/>
            <a:chOff x="855987" y="2204128"/>
            <a:chExt cx="1217483" cy="962421"/>
          </a:xfrm>
        </p:grpSpPr>
        <p:grpSp>
          <p:nvGrpSpPr>
            <p:cNvPr id="4" name="Google Shape;807;p19"/>
            <p:cNvGrpSpPr>
              <a:grpSpLocks/>
            </p:cNvGrpSpPr>
            <p:nvPr/>
          </p:nvGrpSpPr>
          <p:grpSpPr bwMode="auto">
            <a:xfrm>
              <a:off x="855987" y="2204128"/>
              <a:ext cx="1146639" cy="962421"/>
              <a:chOff x="958238" y="2157575"/>
              <a:chExt cx="1115191" cy="936025"/>
            </a:xfrm>
          </p:grpSpPr>
          <p:sp>
            <p:nvSpPr>
              <p:cNvPr id="6" name="Google Shape;808;p19"/>
              <p:cNvSpPr/>
              <p:nvPr/>
            </p:nvSpPr>
            <p:spPr>
              <a:xfrm>
                <a:off x="1253575" y="2157575"/>
                <a:ext cx="493142" cy="49206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" name="Google Shape;809;p19"/>
              <p:cNvSpPr/>
              <p:nvPr/>
            </p:nvSpPr>
            <p:spPr>
              <a:xfrm>
                <a:off x="1441765" y="2325262"/>
                <a:ext cx="491769" cy="49206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" name="Google Shape;810;p19"/>
              <p:cNvSpPr/>
              <p:nvPr/>
            </p:nvSpPr>
            <p:spPr>
              <a:xfrm>
                <a:off x="998074" y="2334884"/>
                <a:ext cx="491769" cy="49206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" name="Google Shape;811;p19"/>
              <p:cNvSpPr/>
              <p:nvPr/>
            </p:nvSpPr>
            <p:spPr>
              <a:xfrm>
                <a:off x="958238" y="2552053"/>
                <a:ext cx="493143" cy="49206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" name="Google Shape;812;p19"/>
              <p:cNvSpPr/>
              <p:nvPr/>
            </p:nvSpPr>
            <p:spPr>
              <a:xfrm>
                <a:off x="1165661" y="2601534"/>
                <a:ext cx="491769" cy="49206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" name="Google Shape;813;p19"/>
              <p:cNvSpPr/>
              <p:nvPr/>
            </p:nvSpPr>
            <p:spPr>
              <a:xfrm>
                <a:off x="1451381" y="2561674"/>
                <a:ext cx="622266" cy="49206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5" name="Google Shape;814;p19"/>
            <p:cNvSpPr/>
            <p:nvPr/>
          </p:nvSpPr>
          <p:spPr>
            <a:xfrm>
              <a:off x="926607" y="2206954"/>
              <a:ext cx="1146863" cy="869147"/>
            </a:xfrm>
            <a:custGeom>
              <a:avLst/>
              <a:gdLst/>
              <a:ahLst/>
              <a:cxnLst/>
              <a:rect l="l" t="t" r="r" b="b"/>
              <a:pathLst>
                <a:path w="6074" h="4608" extrusionOk="0">
                  <a:moveTo>
                    <a:pt x="1749" y="936"/>
                  </a:moveTo>
                  <a:cubicBezTo>
                    <a:pt x="1968" y="985"/>
                    <a:pt x="2187" y="1131"/>
                    <a:pt x="2284" y="1325"/>
                  </a:cubicBezTo>
                  <a:cubicBezTo>
                    <a:pt x="2284" y="1398"/>
                    <a:pt x="2260" y="1446"/>
                    <a:pt x="2211" y="1471"/>
                  </a:cubicBezTo>
                  <a:cubicBezTo>
                    <a:pt x="2162" y="1519"/>
                    <a:pt x="2114" y="1519"/>
                    <a:pt x="2065" y="1544"/>
                  </a:cubicBezTo>
                  <a:cubicBezTo>
                    <a:pt x="1871" y="1544"/>
                    <a:pt x="1725" y="1276"/>
                    <a:pt x="1677" y="1155"/>
                  </a:cubicBezTo>
                  <a:lnTo>
                    <a:pt x="1677" y="1131"/>
                  </a:lnTo>
                  <a:cubicBezTo>
                    <a:pt x="1701" y="1058"/>
                    <a:pt x="1725" y="1009"/>
                    <a:pt x="1749" y="936"/>
                  </a:cubicBezTo>
                  <a:close/>
                  <a:moveTo>
                    <a:pt x="3936" y="1301"/>
                  </a:moveTo>
                  <a:lnTo>
                    <a:pt x="3936" y="1301"/>
                  </a:lnTo>
                  <a:cubicBezTo>
                    <a:pt x="3960" y="1446"/>
                    <a:pt x="3936" y="1616"/>
                    <a:pt x="3839" y="1762"/>
                  </a:cubicBezTo>
                  <a:cubicBezTo>
                    <a:pt x="3790" y="1714"/>
                    <a:pt x="3814" y="1495"/>
                    <a:pt x="3936" y="1301"/>
                  </a:cubicBezTo>
                  <a:close/>
                  <a:moveTo>
                    <a:pt x="750" y="2166"/>
                  </a:moveTo>
                  <a:cubicBezTo>
                    <a:pt x="776" y="2166"/>
                    <a:pt x="802" y="2169"/>
                    <a:pt x="826" y="2175"/>
                  </a:cubicBezTo>
                  <a:cubicBezTo>
                    <a:pt x="1142" y="2199"/>
                    <a:pt x="1264" y="2394"/>
                    <a:pt x="1264" y="2564"/>
                  </a:cubicBezTo>
                  <a:cubicBezTo>
                    <a:pt x="1264" y="2661"/>
                    <a:pt x="1166" y="2758"/>
                    <a:pt x="1045" y="2782"/>
                  </a:cubicBezTo>
                  <a:cubicBezTo>
                    <a:pt x="996" y="2758"/>
                    <a:pt x="924" y="2758"/>
                    <a:pt x="875" y="2734"/>
                  </a:cubicBezTo>
                  <a:cubicBezTo>
                    <a:pt x="705" y="2612"/>
                    <a:pt x="583" y="2442"/>
                    <a:pt x="535" y="2248"/>
                  </a:cubicBezTo>
                  <a:cubicBezTo>
                    <a:pt x="590" y="2193"/>
                    <a:pt x="672" y="2166"/>
                    <a:pt x="750" y="2166"/>
                  </a:cubicBezTo>
                  <a:close/>
                  <a:moveTo>
                    <a:pt x="5199" y="2588"/>
                  </a:moveTo>
                  <a:cubicBezTo>
                    <a:pt x="5078" y="2855"/>
                    <a:pt x="4883" y="3025"/>
                    <a:pt x="4762" y="3025"/>
                  </a:cubicBezTo>
                  <a:cubicBezTo>
                    <a:pt x="4713" y="3025"/>
                    <a:pt x="4665" y="3001"/>
                    <a:pt x="4640" y="2977"/>
                  </a:cubicBezTo>
                  <a:cubicBezTo>
                    <a:pt x="4567" y="2855"/>
                    <a:pt x="4592" y="2807"/>
                    <a:pt x="4592" y="2782"/>
                  </a:cubicBezTo>
                  <a:cubicBezTo>
                    <a:pt x="4640" y="2685"/>
                    <a:pt x="4883" y="2588"/>
                    <a:pt x="5150" y="2588"/>
                  </a:cubicBezTo>
                  <a:close/>
                  <a:moveTo>
                    <a:pt x="3596" y="3293"/>
                  </a:moveTo>
                  <a:cubicBezTo>
                    <a:pt x="3596" y="3293"/>
                    <a:pt x="3620" y="3317"/>
                    <a:pt x="3620" y="3317"/>
                  </a:cubicBezTo>
                  <a:cubicBezTo>
                    <a:pt x="3669" y="3390"/>
                    <a:pt x="3644" y="3608"/>
                    <a:pt x="3426" y="3851"/>
                  </a:cubicBezTo>
                  <a:cubicBezTo>
                    <a:pt x="3353" y="3754"/>
                    <a:pt x="3328" y="3633"/>
                    <a:pt x="3377" y="3511"/>
                  </a:cubicBezTo>
                  <a:cubicBezTo>
                    <a:pt x="3401" y="3414"/>
                    <a:pt x="3474" y="3341"/>
                    <a:pt x="3596" y="3317"/>
                  </a:cubicBezTo>
                  <a:lnTo>
                    <a:pt x="3596" y="3293"/>
                  </a:lnTo>
                  <a:close/>
                  <a:moveTo>
                    <a:pt x="1822" y="3366"/>
                  </a:moveTo>
                  <a:cubicBezTo>
                    <a:pt x="1847" y="3366"/>
                    <a:pt x="1944" y="3366"/>
                    <a:pt x="1968" y="3487"/>
                  </a:cubicBezTo>
                  <a:cubicBezTo>
                    <a:pt x="1944" y="3754"/>
                    <a:pt x="1798" y="3997"/>
                    <a:pt x="1555" y="4094"/>
                  </a:cubicBezTo>
                  <a:cubicBezTo>
                    <a:pt x="1482" y="3924"/>
                    <a:pt x="1507" y="3706"/>
                    <a:pt x="1604" y="3511"/>
                  </a:cubicBezTo>
                  <a:cubicBezTo>
                    <a:pt x="1652" y="3438"/>
                    <a:pt x="1725" y="3366"/>
                    <a:pt x="1822" y="3366"/>
                  </a:cubicBezTo>
                  <a:close/>
                  <a:moveTo>
                    <a:pt x="2745" y="159"/>
                  </a:moveTo>
                  <a:cubicBezTo>
                    <a:pt x="2867" y="159"/>
                    <a:pt x="3013" y="183"/>
                    <a:pt x="3158" y="256"/>
                  </a:cubicBezTo>
                  <a:cubicBezTo>
                    <a:pt x="3523" y="378"/>
                    <a:pt x="3814" y="693"/>
                    <a:pt x="3911" y="1058"/>
                  </a:cubicBezTo>
                  <a:cubicBezTo>
                    <a:pt x="3693" y="1325"/>
                    <a:pt x="3596" y="1714"/>
                    <a:pt x="3766" y="1859"/>
                  </a:cubicBezTo>
                  <a:cubicBezTo>
                    <a:pt x="3790" y="1908"/>
                    <a:pt x="3839" y="1932"/>
                    <a:pt x="3863" y="1932"/>
                  </a:cubicBezTo>
                  <a:cubicBezTo>
                    <a:pt x="3936" y="1932"/>
                    <a:pt x="3984" y="1884"/>
                    <a:pt x="4009" y="1835"/>
                  </a:cubicBezTo>
                  <a:cubicBezTo>
                    <a:pt x="4130" y="1616"/>
                    <a:pt x="4154" y="1349"/>
                    <a:pt x="4082" y="1106"/>
                  </a:cubicBezTo>
                  <a:cubicBezTo>
                    <a:pt x="4203" y="961"/>
                    <a:pt x="4397" y="863"/>
                    <a:pt x="4592" y="863"/>
                  </a:cubicBezTo>
                  <a:cubicBezTo>
                    <a:pt x="4762" y="863"/>
                    <a:pt x="4932" y="936"/>
                    <a:pt x="5053" y="1033"/>
                  </a:cubicBezTo>
                  <a:cubicBezTo>
                    <a:pt x="5466" y="1325"/>
                    <a:pt x="5466" y="1932"/>
                    <a:pt x="5272" y="2418"/>
                  </a:cubicBezTo>
                  <a:lnTo>
                    <a:pt x="5150" y="2418"/>
                  </a:lnTo>
                  <a:cubicBezTo>
                    <a:pt x="4907" y="2418"/>
                    <a:pt x="4567" y="2491"/>
                    <a:pt x="4470" y="2710"/>
                  </a:cubicBezTo>
                  <a:cubicBezTo>
                    <a:pt x="4397" y="2928"/>
                    <a:pt x="4543" y="3171"/>
                    <a:pt x="4762" y="3195"/>
                  </a:cubicBezTo>
                  <a:cubicBezTo>
                    <a:pt x="5029" y="3195"/>
                    <a:pt x="5248" y="2904"/>
                    <a:pt x="5369" y="2612"/>
                  </a:cubicBezTo>
                  <a:cubicBezTo>
                    <a:pt x="5612" y="2637"/>
                    <a:pt x="5806" y="2807"/>
                    <a:pt x="5879" y="3025"/>
                  </a:cubicBezTo>
                  <a:cubicBezTo>
                    <a:pt x="5903" y="3220"/>
                    <a:pt x="5831" y="3414"/>
                    <a:pt x="5685" y="3560"/>
                  </a:cubicBezTo>
                  <a:cubicBezTo>
                    <a:pt x="5320" y="3949"/>
                    <a:pt x="4810" y="4191"/>
                    <a:pt x="4252" y="4191"/>
                  </a:cubicBezTo>
                  <a:cubicBezTo>
                    <a:pt x="4082" y="4191"/>
                    <a:pt x="3887" y="4167"/>
                    <a:pt x="3741" y="4070"/>
                  </a:cubicBezTo>
                  <a:cubicBezTo>
                    <a:pt x="3669" y="4046"/>
                    <a:pt x="3620" y="4021"/>
                    <a:pt x="3571" y="3973"/>
                  </a:cubicBezTo>
                  <a:cubicBezTo>
                    <a:pt x="3814" y="3681"/>
                    <a:pt x="3887" y="3366"/>
                    <a:pt x="3766" y="3220"/>
                  </a:cubicBezTo>
                  <a:cubicBezTo>
                    <a:pt x="3717" y="3171"/>
                    <a:pt x="3669" y="3147"/>
                    <a:pt x="3596" y="3147"/>
                  </a:cubicBezTo>
                  <a:cubicBezTo>
                    <a:pt x="3426" y="3171"/>
                    <a:pt x="3280" y="3268"/>
                    <a:pt x="3231" y="3438"/>
                  </a:cubicBezTo>
                  <a:cubicBezTo>
                    <a:pt x="3158" y="3633"/>
                    <a:pt x="3207" y="3851"/>
                    <a:pt x="3328" y="3973"/>
                  </a:cubicBezTo>
                  <a:cubicBezTo>
                    <a:pt x="3037" y="4264"/>
                    <a:pt x="2648" y="4434"/>
                    <a:pt x="2260" y="4434"/>
                  </a:cubicBezTo>
                  <a:cubicBezTo>
                    <a:pt x="2215" y="4444"/>
                    <a:pt x="2169" y="4449"/>
                    <a:pt x="2124" y="4449"/>
                  </a:cubicBezTo>
                  <a:cubicBezTo>
                    <a:pt x="1946" y="4449"/>
                    <a:pt x="1768" y="4375"/>
                    <a:pt x="1652" y="4240"/>
                  </a:cubicBezTo>
                  <a:cubicBezTo>
                    <a:pt x="1944" y="4094"/>
                    <a:pt x="2138" y="3778"/>
                    <a:pt x="2138" y="3463"/>
                  </a:cubicBezTo>
                  <a:cubicBezTo>
                    <a:pt x="2116" y="3307"/>
                    <a:pt x="2013" y="3192"/>
                    <a:pt x="1865" y="3192"/>
                  </a:cubicBezTo>
                  <a:cubicBezTo>
                    <a:pt x="1851" y="3192"/>
                    <a:pt x="1837" y="3193"/>
                    <a:pt x="1822" y="3195"/>
                  </a:cubicBezTo>
                  <a:cubicBezTo>
                    <a:pt x="1677" y="3195"/>
                    <a:pt x="1531" y="3293"/>
                    <a:pt x="1458" y="3438"/>
                  </a:cubicBezTo>
                  <a:cubicBezTo>
                    <a:pt x="1337" y="3657"/>
                    <a:pt x="1312" y="3924"/>
                    <a:pt x="1409" y="4143"/>
                  </a:cubicBezTo>
                  <a:cubicBezTo>
                    <a:pt x="1361" y="4149"/>
                    <a:pt x="1314" y="4152"/>
                    <a:pt x="1268" y="4152"/>
                  </a:cubicBezTo>
                  <a:cubicBezTo>
                    <a:pt x="1130" y="4152"/>
                    <a:pt x="1002" y="4125"/>
                    <a:pt x="875" y="4070"/>
                  </a:cubicBezTo>
                  <a:cubicBezTo>
                    <a:pt x="535" y="3924"/>
                    <a:pt x="316" y="3633"/>
                    <a:pt x="268" y="3268"/>
                  </a:cubicBezTo>
                  <a:cubicBezTo>
                    <a:pt x="195" y="2977"/>
                    <a:pt x="243" y="2637"/>
                    <a:pt x="413" y="2370"/>
                  </a:cubicBezTo>
                  <a:cubicBezTo>
                    <a:pt x="486" y="2564"/>
                    <a:pt x="632" y="2734"/>
                    <a:pt x="802" y="2855"/>
                  </a:cubicBezTo>
                  <a:cubicBezTo>
                    <a:pt x="899" y="2880"/>
                    <a:pt x="972" y="2904"/>
                    <a:pt x="1069" y="2904"/>
                  </a:cubicBezTo>
                  <a:cubicBezTo>
                    <a:pt x="1264" y="2904"/>
                    <a:pt x="1434" y="2758"/>
                    <a:pt x="1434" y="2540"/>
                  </a:cubicBezTo>
                  <a:cubicBezTo>
                    <a:pt x="1434" y="2224"/>
                    <a:pt x="1166" y="1981"/>
                    <a:pt x="851" y="1981"/>
                  </a:cubicBezTo>
                  <a:cubicBezTo>
                    <a:pt x="828" y="1976"/>
                    <a:pt x="806" y="1974"/>
                    <a:pt x="784" y="1974"/>
                  </a:cubicBezTo>
                  <a:cubicBezTo>
                    <a:pt x="685" y="1974"/>
                    <a:pt x="590" y="2014"/>
                    <a:pt x="511" y="2054"/>
                  </a:cubicBezTo>
                  <a:cubicBezTo>
                    <a:pt x="438" y="1568"/>
                    <a:pt x="608" y="1058"/>
                    <a:pt x="1069" y="936"/>
                  </a:cubicBezTo>
                  <a:cubicBezTo>
                    <a:pt x="1194" y="901"/>
                    <a:pt x="1331" y="878"/>
                    <a:pt x="1463" y="878"/>
                  </a:cubicBezTo>
                  <a:cubicBezTo>
                    <a:pt x="1511" y="878"/>
                    <a:pt x="1558" y="881"/>
                    <a:pt x="1604" y="888"/>
                  </a:cubicBezTo>
                  <a:cubicBezTo>
                    <a:pt x="1555" y="1009"/>
                    <a:pt x="1507" y="1106"/>
                    <a:pt x="1507" y="1106"/>
                  </a:cubicBezTo>
                  <a:cubicBezTo>
                    <a:pt x="1507" y="1131"/>
                    <a:pt x="1507" y="1131"/>
                    <a:pt x="1507" y="1155"/>
                  </a:cubicBezTo>
                  <a:cubicBezTo>
                    <a:pt x="1531" y="1179"/>
                    <a:pt x="1725" y="1665"/>
                    <a:pt x="2065" y="1665"/>
                  </a:cubicBezTo>
                  <a:cubicBezTo>
                    <a:pt x="2162" y="1665"/>
                    <a:pt x="2235" y="1641"/>
                    <a:pt x="2308" y="1592"/>
                  </a:cubicBezTo>
                  <a:cubicBezTo>
                    <a:pt x="2405" y="1544"/>
                    <a:pt x="2478" y="1422"/>
                    <a:pt x="2454" y="1301"/>
                  </a:cubicBezTo>
                  <a:cubicBezTo>
                    <a:pt x="2357" y="1033"/>
                    <a:pt x="2114" y="839"/>
                    <a:pt x="1847" y="791"/>
                  </a:cubicBezTo>
                  <a:cubicBezTo>
                    <a:pt x="1992" y="426"/>
                    <a:pt x="2332" y="183"/>
                    <a:pt x="2745" y="159"/>
                  </a:cubicBezTo>
                  <a:close/>
                  <a:moveTo>
                    <a:pt x="2728" y="1"/>
                  </a:moveTo>
                  <a:cubicBezTo>
                    <a:pt x="2260" y="1"/>
                    <a:pt x="1815" y="296"/>
                    <a:pt x="1652" y="766"/>
                  </a:cubicBezTo>
                  <a:cubicBezTo>
                    <a:pt x="1569" y="748"/>
                    <a:pt x="1485" y="740"/>
                    <a:pt x="1403" y="740"/>
                  </a:cubicBezTo>
                  <a:cubicBezTo>
                    <a:pt x="1270" y="740"/>
                    <a:pt x="1141" y="760"/>
                    <a:pt x="1021" y="791"/>
                  </a:cubicBezTo>
                  <a:cubicBezTo>
                    <a:pt x="438" y="936"/>
                    <a:pt x="219" y="1616"/>
                    <a:pt x="341" y="2199"/>
                  </a:cubicBezTo>
                  <a:cubicBezTo>
                    <a:pt x="98" y="2515"/>
                    <a:pt x="0" y="2928"/>
                    <a:pt x="73" y="3317"/>
                  </a:cubicBezTo>
                  <a:cubicBezTo>
                    <a:pt x="146" y="3730"/>
                    <a:pt x="413" y="4070"/>
                    <a:pt x="802" y="4240"/>
                  </a:cubicBezTo>
                  <a:cubicBezTo>
                    <a:pt x="960" y="4293"/>
                    <a:pt x="1130" y="4332"/>
                    <a:pt x="1294" y="4332"/>
                  </a:cubicBezTo>
                  <a:cubicBezTo>
                    <a:pt x="1358" y="4332"/>
                    <a:pt x="1421" y="4326"/>
                    <a:pt x="1482" y="4313"/>
                  </a:cubicBezTo>
                  <a:cubicBezTo>
                    <a:pt x="1638" y="4491"/>
                    <a:pt x="1875" y="4607"/>
                    <a:pt x="2119" y="4607"/>
                  </a:cubicBezTo>
                  <a:cubicBezTo>
                    <a:pt x="2141" y="4607"/>
                    <a:pt x="2164" y="4606"/>
                    <a:pt x="2187" y="4604"/>
                  </a:cubicBezTo>
                  <a:lnTo>
                    <a:pt x="2260" y="4604"/>
                  </a:lnTo>
                  <a:cubicBezTo>
                    <a:pt x="2721" y="4580"/>
                    <a:pt x="3134" y="4410"/>
                    <a:pt x="3450" y="4094"/>
                  </a:cubicBezTo>
                  <a:cubicBezTo>
                    <a:pt x="3523" y="4143"/>
                    <a:pt x="3596" y="4191"/>
                    <a:pt x="3669" y="4240"/>
                  </a:cubicBezTo>
                  <a:cubicBezTo>
                    <a:pt x="3839" y="4313"/>
                    <a:pt x="4057" y="4361"/>
                    <a:pt x="4276" y="4361"/>
                  </a:cubicBezTo>
                  <a:cubicBezTo>
                    <a:pt x="4859" y="4361"/>
                    <a:pt x="5418" y="4094"/>
                    <a:pt x="5831" y="3681"/>
                  </a:cubicBezTo>
                  <a:cubicBezTo>
                    <a:pt x="6001" y="3487"/>
                    <a:pt x="6073" y="3244"/>
                    <a:pt x="6049" y="3001"/>
                  </a:cubicBezTo>
                  <a:cubicBezTo>
                    <a:pt x="5976" y="2710"/>
                    <a:pt x="5733" y="2491"/>
                    <a:pt x="5442" y="2467"/>
                  </a:cubicBezTo>
                  <a:cubicBezTo>
                    <a:pt x="5636" y="1908"/>
                    <a:pt x="5612" y="1252"/>
                    <a:pt x="5126" y="912"/>
                  </a:cubicBezTo>
                  <a:cubicBezTo>
                    <a:pt x="4972" y="781"/>
                    <a:pt x="4776" y="715"/>
                    <a:pt x="4580" y="715"/>
                  </a:cubicBezTo>
                  <a:cubicBezTo>
                    <a:pt x="4376" y="715"/>
                    <a:pt x="4170" y="787"/>
                    <a:pt x="4009" y="936"/>
                  </a:cubicBezTo>
                  <a:cubicBezTo>
                    <a:pt x="3887" y="548"/>
                    <a:pt x="3571" y="256"/>
                    <a:pt x="3207" y="110"/>
                  </a:cubicBezTo>
                  <a:cubicBezTo>
                    <a:pt x="3052" y="36"/>
                    <a:pt x="2889" y="1"/>
                    <a:pt x="2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" name="Google Shape;815;p19"/>
          <p:cNvGrpSpPr>
            <a:grpSpLocks/>
          </p:cNvGrpSpPr>
          <p:nvPr/>
        </p:nvGrpSpPr>
        <p:grpSpPr bwMode="auto">
          <a:xfrm rot="3617422">
            <a:off x="79375" y="6140450"/>
            <a:ext cx="852488" cy="509588"/>
            <a:chOff x="1202177" y="4613417"/>
            <a:chExt cx="528376" cy="315757"/>
          </a:xfrm>
        </p:grpSpPr>
        <p:sp>
          <p:nvSpPr>
            <p:cNvPr id="13" name="Google Shape;816;p19"/>
            <p:cNvSpPr/>
            <p:nvPr/>
          </p:nvSpPr>
          <p:spPr>
            <a:xfrm>
              <a:off x="1562334" y="4671562"/>
              <a:ext cx="166286" cy="48199"/>
            </a:xfrm>
            <a:custGeom>
              <a:avLst/>
              <a:gdLst/>
              <a:ahLst/>
              <a:cxnLst/>
              <a:rect l="l" t="t" r="r" b="b"/>
              <a:pathLst>
                <a:path w="1507" h="438" extrusionOk="0">
                  <a:moveTo>
                    <a:pt x="1409" y="1"/>
                  </a:moveTo>
                  <a:lnTo>
                    <a:pt x="73" y="316"/>
                  </a:lnTo>
                  <a:cubicBezTo>
                    <a:pt x="25" y="316"/>
                    <a:pt x="0" y="341"/>
                    <a:pt x="25" y="389"/>
                  </a:cubicBezTo>
                  <a:cubicBezTo>
                    <a:pt x="25" y="414"/>
                    <a:pt x="49" y="438"/>
                    <a:pt x="73" y="438"/>
                  </a:cubicBezTo>
                  <a:lnTo>
                    <a:pt x="98" y="438"/>
                  </a:lnTo>
                  <a:lnTo>
                    <a:pt x="1434" y="122"/>
                  </a:lnTo>
                  <a:cubicBezTo>
                    <a:pt x="1506" y="122"/>
                    <a:pt x="1482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" name="Google Shape;817;p19"/>
            <p:cNvSpPr/>
            <p:nvPr/>
          </p:nvSpPr>
          <p:spPr>
            <a:xfrm>
              <a:off x="1600517" y="4614100"/>
              <a:ext cx="61004" cy="176076"/>
            </a:xfrm>
            <a:custGeom>
              <a:avLst/>
              <a:gdLst/>
              <a:ahLst/>
              <a:cxnLst/>
              <a:rect l="l" t="t" r="r" b="b"/>
              <a:pathLst>
                <a:path w="550" h="1598" extrusionOk="0">
                  <a:moveTo>
                    <a:pt x="77" y="0"/>
                  </a:moveTo>
                  <a:cubicBezTo>
                    <a:pt x="39" y="0"/>
                    <a:pt x="0" y="32"/>
                    <a:pt x="15" y="91"/>
                  </a:cubicBezTo>
                  <a:lnTo>
                    <a:pt x="403" y="1573"/>
                  </a:lnTo>
                  <a:cubicBezTo>
                    <a:pt x="428" y="1597"/>
                    <a:pt x="452" y="1597"/>
                    <a:pt x="476" y="1597"/>
                  </a:cubicBezTo>
                  <a:lnTo>
                    <a:pt x="501" y="1597"/>
                  </a:lnTo>
                  <a:cubicBezTo>
                    <a:pt x="525" y="1597"/>
                    <a:pt x="549" y="1549"/>
                    <a:pt x="525" y="1525"/>
                  </a:cubicBezTo>
                  <a:lnTo>
                    <a:pt x="136" y="43"/>
                  </a:lnTo>
                  <a:cubicBezTo>
                    <a:pt x="127" y="14"/>
                    <a:pt x="102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" name="Google Shape;818;p19"/>
            <p:cNvSpPr/>
            <p:nvPr/>
          </p:nvSpPr>
          <p:spPr>
            <a:xfrm>
              <a:off x="1581552" y="4627598"/>
              <a:ext cx="104298" cy="139681"/>
            </a:xfrm>
            <a:custGeom>
              <a:avLst/>
              <a:gdLst/>
              <a:ahLst/>
              <a:cxnLst/>
              <a:rect l="l" t="t" r="r" b="b"/>
              <a:pathLst>
                <a:path w="948" h="1259" extrusionOk="0">
                  <a:moveTo>
                    <a:pt x="875" y="1"/>
                  </a:moveTo>
                  <a:cubicBezTo>
                    <a:pt x="857" y="1"/>
                    <a:pt x="838" y="7"/>
                    <a:pt x="826" y="19"/>
                  </a:cubicBezTo>
                  <a:lnTo>
                    <a:pt x="25" y="1161"/>
                  </a:lnTo>
                  <a:cubicBezTo>
                    <a:pt x="0" y="1185"/>
                    <a:pt x="0" y="1234"/>
                    <a:pt x="49" y="1258"/>
                  </a:cubicBezTo>
                  <a:lnTo>
                    <a:pt x="122" y="1258"/>
                  </a:lnTo>
                  <a:lnTo>
                    <a:pt x="924" y="92"/>
                  </a:lnTo>
                  <a:cubicBezTo>
                    <a:pt x="948" y="68"/>
                    <a:pt x="948" y="19"/>
                    <a:pt x="924" y="19"/>
                  </a:cubicBezTo>
                  <a:cubicBezTo>
                    <a:pt x="911" y="7"/>
                    <a:pt x="893" y="1"/>
                    <a:pt x="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" name="Google Shape;819;p19"/>
            <p:cNvSpPr/>
            <p:nvPr/>
          </p:nvSpPr>
          <p:spPr>
            <a:xfrm>
              <a:off x="1548322" y="4644461"/>
              <a:ext cx="160383" cy="102301"/>
            </a:xfrm>
            <a:custGeom>
              <a:avLst/>
              <a:gdLst/>
              <a:ahLst/>
              <a:cxnLst/>
              <a:rect l="l" t="t" r="r" b="b"/>
              <a:pathLst>
                <a:path w="1451" h="928" extrusionOk="0">
                  <a:moveTo>
                    <a:pt x="115" y="1"/>
                  </a:moveTo>
                  <a:cubicBezTo>
                    <a:pt x="51" y="1"/>
                    <a:pt x="0" y="83"/>
                    <a:pt x="65" y="126"/>
                  </a:cubicBezTo>
                  <a:lnTo>
                    <a:pt x="1329" y="928"/>
                  </a:lnTo>
                  <a:lnTo>
                    <a:pt x="1377" y="928"/>
                  </a:lnTo>
                  <a:cubicBezTo>
                    <a:pt x="1426" y="928"/>
                    <a:pt x="1450" y="831"/>
                    <a:pt x="1402" y="806"/>
                  </a:cubicBezTo>
                  <a:lnTo>
                    <a:pt x="138" y="5"/>
                  </a:lnTo>
                  <a:cubicBezTo>
                    <a:pt x="130" y="2"/>
                    <a:pt x="123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" name="Google Shape;820;p19"/>
            <p:cNvSpPr/>
            <p:nvPr/>
          </p:nvSpPr>
          <p:spPr>
            <a:xfrm>
              <a:off x="1201749" y="4671565"/>
              <a:ext cx="177109" cy="151485"/>
            </a:xfrm>
            <a:custGeom>
              <a:avLst/>
              <a:gdLst/>
              <a:ahLst/>
              <a:cxnLst/>
              <a:rect l="l" t="t" r="r" b="b"/>
              <a:pathLst>
                <a:path w="1605" h="1371" extrusionOk="0">
                  <a:moveTo>
                    <a:pt x="924" y="131"/>
                  </a:moveTo>
                  <a:cubicBezTo>
                    <a:pt x="1216" y="131"/>
                    <a:pt x="1458" y="374"/>
                    <a:pt x="1483" y="690"/>
                  </a:cubicBezTo>
                  <a:cubicBezTo>
                    <a:pt x="1483" y="1019"/>
                    <a:pt x="1204" y="1248"/>
                    <a:pt x="911" y="1248"/>
                  </a:cubicBezTo>
                  <a:cubicBezTo>
                    <a:pt x="771" y="1248"/>
                    <a:pt x="629" y="1196"/>
                    <a:pt x="511" y="1079"/>
                  </a:cubicBezTo>
                  <a:cubicBezTo>
                    <a:pt x="171" y="739"/>
                    <a:pt x="414" y="131"/>
                    <a:pt x="924" y="131"/>
                  </a:cubicBezTo>
                  <a:close/>
                  <a:moveTo>
                    <a:pt x="907" y="1"/>
                  </a:moveTo>
                  <a:cubicBezTo>
                    <a:pt x="740" y="1"/>
                    <a:pt x="571" y="63"/>
                    <a:pt x="438" y="204"/>
                  </a:cubicBezTo>
                  <a:cubicBezTo>
                    <a:pt x="1" y="641"/>
                    <a:pt x="317" y="1370"/>
                    <a:pt x="924" y="1370"/>
                  </a:cubicBezTo>
                  <a:cubicBezTo>
                    <a:pt x="1288" y="1370"/>
                    <a:pt x="1604" y="1079"/>
                    <a:pt x="1604" y="690"/>
                  </a:cubicBezTo>
                  <a:cubicBezTo>
                    <a:pt x="1604" y="278"/>
                    <a:pt x="1258" y="1"/>
                    <a:pt x="9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" name="Google Shape;821;p19"/>
            <p:cNvSpPr/>
            <p:nvPr/>
          </p:nvSpPr>
          <p:spPr>
            <a:xfrm>
              <a:off x="1390320" y="4830901"/>
              <a:ext cx="115121" cy="96399"/>
            </a:xfrm>
            <a:custGeom>
              <a:avLst/>
              <a:gdLst/>
              <a:ahLst/>
              <a:cxnLst/>
              <a:rect l="l" t="t" r="r" b="b"/>
              <a:pathLst>
                <a:path w="1045" h="877" extrusionOk="0">
                  <a:moveTo>
                    <a:pt x="583" y="124"/>
                  </a:moveTo>
                  <a:cubicBezTo>
                    <a:pt x="753" y="124"/>
                    <a:pt x="899" y="269"/>
                    <a:pt x="899" y="439"/>
                  </a:cubicBezTo>
                  <a:cubicBezTo>
                    <a:pt x="899" y="622"/>
                    <a:pt x="741" y="747"/>
                    <a:pt x="587" y="747"/>
                  </a:cubicBezTo>
                  <a:cubicBezTo>
                    <a:pt x="515" y="747"/>
                    <a:pt x="443" y="720"/>
                    <a:pt x="389" y="658"/>
                  </a:cubicBezTo>
                  <a:cubicBezTo>
                    <a:pt x="195" y="464"/>
                    <a:pt x="316" y="124"/>
                    <a:pt x="583" y="124"/>
                  </a:cubicBezTo>
                  <a:close/>
                  <a:moveTo>
                    <a:pt x="584" y="0"/>
                  </a:moveTo>
                  <a:cubicBezTo>
                    <a:pt x="473" y="0"/>
                    <a:pt x="361" y="38"/>
                    <a:pt x="268" y="124"/>
                  </a:cubicBezTo>
                  <a:cubicBezTo>
                    <a:pt x="0" y="415"/>
                    <a:pt x="195" y="877"/>
                    <a:pt x="583" y="877"/>
                  </a:cubicBezTo>
                  <a:cubicBezTo>
                    <a:pt x="826" y="877"/>
                    <a:pt x="1021" y="682"/>
                    <a:pt x="1045" y="439"/>
                  </a:cubicBezTo>
                  <a:cubicBezTo>
                    <a:pt x="1045" y="175"/>
                    <a:pt x="820" y="0"/>
                    <a:pt x="5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9" name="Google Shape;822;p19"/>
          <p:cNvGrpSpPr>
            <a:grpSpLocks/>
          </p:cNvGrpSpPr>
          <p:nvPr/>
        </p:nvGrpSpPr>
        <p:grpSpPr bwMode="auto">
          <a:xfrm>
            <a:off x="11280775" y="5592763"/>
            <a:ext cx="889000" cy="1298575"/>
            <a:chOff x="-1047799" y="3300294"/>
            <a:chExt cx="439014" cy="641607"/>
          </a:xfrm>
        </p:grpSpPr>
        <p:sp>
          <p:nvSpPr>
            <p:cNvPr id="20" name="Google Shape;823;p19"/>
            <p:cNvSpPr/>
            <p:nvPr/>
          </p:nvSpPr>
          <p:spPr>
            <a:xfrm>
              <a:off x="-993706" y="3750517"/>
              <a:ext cx="138760" cy="64318"/>
            </a:xfrm>
            <a:custGeom>
              <a:avLst/>
              <a:gdLst/>
              <a:ahLst/>
              <a:cxnLst/>
              <a:rect l="l" t="t" r="r" b="b"/>
              <a:pathLst>
                <a:path w="1847" h="849" extrusionOk="0">
                  <a:moveTo>
                    <a:pt x="728" y="0"/>
                  </a:moveTo>
                  <a:cubicBezTo>
                    <a:pt x="502" y="0"/>
                    <a:pt x="254" y="68"/>
                    <a:pt x="1" y="252"/>
                  </a:cubicBezTo>
                  <a:cubicBezTo>
                    <a:pt x="1" y="252"/>
                    <a:pt x="350" y="848"/>
                    <a:pt x="1002" y="848"/>
                  </a:cubicBezTo>
                  <a:cubicBezTo>
                    <a:pt x="1243" y="848"/>
                    <a:pt x="1526" y="767"/>
                    <a:pt x="1847" y="544"/>
                  </a:cubicBezTo>
                  <a:cubicBezTo>
                    <a:pt x="1847" y="544"/>
                    <a:pt x="1369" y="0"/>
                    <a:pt x="7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" name="Google Shape;824;p19"/>
            <p:cNvSpPr/>
            <p:nvPr/>
          </p:nvSpPr>
          <p:spPr>
            <a:xfrm>
              <a:off x="-950589" y="3777969"/>
              <a:ext cx="98778" cy="17256"/>
            </a:xfrm>
            <a:custGeom>
              <a:avLst/>
              <a:gdLst/>
              <a:ahLst/>
              <a:cxnLst/>
              <a:rect l="l" t="t" r="r" b="b"/>
              <a:pathLst>
                <a:path w="1313" h="235" extrusionOk="0">
                  <a:moveTo>
                    <a:pt x="500" y="0"/>
                  </a:moveTo>
                  <a:cubicBezTo>
                    <a:pt x="349" y="0"/>
                    <a:pt x="197" y="14"/>
                    <a:pt x="49" y="40"/>
                  </a:cubicBezTo>
                  <a:cubicBezTo>
                    <a:pt x="25" y="40"/>
                    <a:pt x="1" y="64"/>
                    <a:pt x="25" y="89"/>
                  </a:cubicBezTo>
                  <a:cubicBezTo>
                    <a:pt x="25" y="113"/>
                    <a:pt x="49" y="113"/>
                    <a:pt x="73" y="113"/>
                  </a:cubicBezTo>
                  <a:cubicBezTo>
                    <a:pt x="191" y="98"/>
                    <a:pt x="311" y="90"/>
                    <a:pt x="431" y="90"/>
                  </a:cubicBezTo>
                  <a:cubicBezTo>
                    <a:pt x="708" y="90"/>
                    <a:pt x="985" y="133"/>
                    <a:pt x="1239" y="234"/>
                  </a:cubicBezTo>
                  <a:lnTo>
                    <a:pt x="1264" y="234"/>
                  </a:lnTo>
                  <a:cubicBezTo>
                    <a:pt x="1288" y="234"/>
                    <a:pt x="1288" y="210"/>
                    <a:pt x="1312" y="210"/>
                  </a:cubicBezTo>
                  <a:cubicBezTo>
                    <a:pt x="1312" y="186"/>
                    <a:pt x="1312" y="162"/>
                    <a:pt x="1288" y="137"/>
                  </a:cubicBezTo>
                  <a:cubicBezTo>
                    <a:pt x="1039" y="44"/>
                    <a:pt x="770" y="0"/>
                    <a:pt x="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" name="Google Shape;825;p19"/>
            <p:cNvSpPr/>
            <p:nvPr/>
          </p:nvSpPr>
          <p:spPr>
            <a:xfrm>
              <a:off x="-949805" y="3639138"/>
              <a:ext cx="114457" cy="249427"/>
            </a:xfrm>
            <a:custGeom>
              <a:avLst/>
              <a:gdLst/>
              <a:ahLst/>
              <a:cxnLst/>
              <a:rect l="l" t="t" r="r" b="b"/>
              <a:pathLst>
                <a:path w="1521" h="3318" extrusionOk="0">
                  <a:moveTo>
                    <a:pt x="69" y="0"/>
                  </a:moveTo>
                  <a:cubicBezTo>
                    <a:pt x="40" y="0"/>
                    <a:pt x="0" y="67"/>
                    <a:pt x="39" y="86"/>
                  </a:cubicBezTo>
                  <a:cubicBezTo>
                    <a:pt x="63" y="86"/>
                    <a:pt x="1327" y="961"/>
                    <a:pt x="1424" y="3269"/>
                  </a:cubicBezTo>
                  <a:cubicBezTo>
                    <a:pt x="1424" y="3293"/>
                    <a:pt x="1448" y="3317"/>
                    <a:pt x="1472" y="3317"/>
                  </a:cubicBezTo>
                  <a:cubicBezTo>
                    <a:pt x="1497" y="3293"/>
                    <a:pt x="1521" y="3293"/>
                    <a:pt x="1521" y="3269"/>
                  </a:cubicBezTo>
                  <a:cubicBezTo>
                    <a:pt x="1424" y="912"/>
                    <a:pt x="88" y="14"/>
                    <a:pt x="88" y="14"/>
                  </a:cubicBezTo>
                  <a:cubicBezTo>
                    <a:pt x="83" y="4"/>
                    <a:pt x="76" y="0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" name="Google Shape;826;p19"/>
            <p:cNvSpPr/>
            <p:nvPr/>
          </p:nvSpPr>
          <p:spPr>
            <a:xfrm>
              <a:off x="-1047799" y="3505012"/>
              <a:ext cx="228914" cy="179619"/>
            </a:xfrm>
            <a:custGeom>
              <a:avLst/>
              <a:gdLst/>
              <a:ahLst/>
              <a:cxnLst/>
              <a:rect l="l" t="t" r="r" b="b"/>
              <a:pathLst>
                <a:path w="3049" h="2395" extrusionOk="0">
                  <a:moveTo>
                    <a:pt x="2055" y="1"/>
                  </a:moveTo>
                  <a:cubicBezTo>
                    <a:pt x="1883" y="1"/>
                    <a:pt x="1883" y="562"/>
                    <a:pt x="1883" y="562"/>
                  </a:cubicBezTo>
                  <a:cubicBezTo>
                    <a:pt x="1761" y="416"/>
                    <a:pt x="1615" y="294"/>
                    <a:pt x="1445" y="197"/>
                  </a:cubicBezTo>
                  <a:cubicBezTo>
                    <a:pt x="1434" y="193"/>
                    <a:pt x="1423" y="192"/>
                    <a:pt x="1413" y="192"/>
                  </a:cubicBezTo>
                  <a:cubicBezTo>
                    <a:pt x="1234" y="192"/>
                    <a:pt x="1300" y="780"/>
                    <a:pt x="1300" y="780"/>
                  </a:cubicBezTo>
                  <a:cubicBezTo>
                    <a:pt x="1154" y="635"/>
                    <a:pt x="984" y="537"/>
                    <a:pt x="814" y="416"/>
                  </a:cubicBezTo>
                  <a:cubicBezTo>
                    <a:pt x="785" y="400"/>
                    <a:pt x="760" y="393"/>
                    <a:pt x="740" y="393"/>
                  </a:cubicBezTo>
                  <a:cubicBezTo>
                    <a:pt x="532" y="393"/>
                    <a:pt x="692" y="1096"/>
                    <a:pt x="692" y="1096"/>
                  </a:cubicBezTo>
                  <a:cubicBezTo>
                    <a:pt x="692" y="1096"/>
                    <a:pt x="357" y="857"/>
                    <a:pt x="178" y="857"/>
                  </a:cubicBezTo>
                  <a:cubicBezTo>
                    <a:pt x="136" y="857"/>
                    <a:pt x="103" y="870"/>
                    <a:pt x="85" y="902"/>
                  </a:cubicBezTo>
                  <a:cubicBezTo>
                    <a:pt x="1" y="1049"/>
                    <a:pt x="662" y="2395"/>
                    <a:pt x="1533" y="2395"/>
                  </a:cubicBezTo>
                  <a:cubicBezTo>
                    <a:pt x="1669" y="2395"/>
                    <a:pt x="1811" y="2362"/>
                    <a:pt x="1955" y="2286"/>
                  </a:cubicBezTo>
                  <a:cubicBezTo>
                    <a:pt x="3049" y="1728"/>
                    <a:pt x="2684" y="926"/>
                    <a:pt x="2684" y="926"/>
                  </a:cubicBezTo>
                  <a:cubicBezTo>
                    <a:pt x="2684" y="926"/>
                    <a:pt x="2368" y="197"/>
                    <a:pt x="2125" y="27"/>
                  </a:cubicBezTo>
                  <a:cubicBezTo>
                    <a:pt x="2099" y="9"/>
                    <a:pt x="2076" y="1"/>
                    <a:pt x="20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" name="Google Shape;827;p19"/>
            <p:cNvSpPr/>
            <p:nvPr/>
          </p:nvSpPr>
          <p:spPr>
            <a:xfrm>
              <a:off x="-1007033" y="3550505"/>
              <a:ext cx="157575" cy="111379"/>
            </a:xfrm>
            <a:custGeom>
              <a:avLst/>
              <a:gdLst/>
              <a:ahLst/>
              <a:cxnLst/>
              <a:rect l="l" t="t" r="r" b="b"/>
              <a:pathLst>
                <a:path w="2090" h="1483" extrusionOk="0">
                  <a:moveTo>
                    <a:pt x="1652" y="292"/>
                  </a:moveTo>
                  <a:cubicBezTo>
                    <a:pt x="1677" y="292"/>
                    <a:pt x="1701" y="316"/>
                    <a:pt x="1725" y="340"/>
                  </a:cubicBezTo>
                  <a:cubicBezTo>
                    <a:pt x="1749" y="365"/>
                    <a:pt x="1749" y="389"/>
                    <a:pt x="1774" y="413"/>
                  </a:cubicBezTo>
                  <a:lnTo>
                    <a:pt x="1725" y="389"/>
                  </a:lnTo>
                  <a:cubicBezTo>
                    <a:pt x="1701" y="365"/>
                    <a:pt x="1677" y="316"/>
                    <a:pt x="1652" y="292"/>
                  </a:cubicBezTo>
                  <a:close/>
                  <a:moveTo>
                    <a:pt x="802" y="656"/>
                  </a:moveTo>
                  <a:lnTo>
                    <a:pt x="802" y="656"/>
                  </a:lnTo>
                  <a:cubicBezTo>
                    <a:pt x="826" y="680"/>
                    <a:pt x="851" y="729"/>
                    <a:pt x="875" y="778"/>
                  </a:cubicBezTo>
                  <a:cubicBezTo>
                    <a:pt x="851" y="729"/>
                    <a:pt x="826" y="705"/>
                    <a:pt x="802" y="656"/>
                  </a:cubicBezTo>
                  <a:close/>
                  <a:moveTo>
                    <a:pt x="535" y="923"/>
                  </a:moveTo>
                  <a:lnTo>
                    <a:pt x="535" y="923"/>
                  </a:lnTo>
                  <a:cubicBezTo>
                    <a:pt x="583" y="948"/>
                    <a:pt x="608" y="996"/>
                    <a:pt x="608" y="1045"/>
                  </a:cubicBezTo>
                  <a:cubicBezTo>
                    <a:pt x="583" y="996"/>
                    <a:pt x="559" y="972"/>
                    <a:pt x="535" y="923"/>
                  </a:cubicBezTo>
                  <a:close/>
                  <a:moveTo>
                    <a:pt x="1944" y="0"/>
                  </a:moveTo>
                  <a:cubicBezTo>
                    <a:pt x="1920" y="25"/>
                    <a:pt x="1920" y="49"/>
                    <a:pt x="1920" y="73"/>
                  </a:cubicBezTo>
                  <a:cubicBezTo>
                    <a:pt x="1944" y="146"/>
                    <a:pt x="2017" y="292"/>
                    <a:pt x="1968" y="365"/>
                  </a:cubicBezTo>
                  <a:cubicBezTo>
                    <a:pt x="1968" y="389"/>
                    <a:pt x="1944" y="413"/>
                    <a:pt x="1920" y="413"/>
                  </a:cubicBezTo>
                  <a:lnTo>
                    <a:pt x="1847" y="413"/>
                  </a:lnTo>
                  <a:cubicBezTo>
                    <a:pt x="1847" y="365"/>
                    <a:pt x="1822" y="316"/>
                    <a:pt x="1798" y="267"/>
                  </a:cubicBezTo>
                  <a:cubicBezTo>
                    <a:pt x="1774" y="195"/>
                    <a:pt x="1701" y="170"/>
                    <a:pt x="1628" y="146"/>
                  </a:cubicBezTo>
                  <a:cubicBezTo>
                    <a:pt x="1604" y="146"/>
                    <a:pt x="1579" y="170"/>
                    <a:pt x="1555" y="195"/>
                  </a:cubicBezTo>
                  <a:cubicBezTo>
                    <a:pt x="1531" y="243"/>
                    <a:pt x="1555" y="316"/>
                    <a:pt x="1604" y="365"/>
                  </a:cubicBezTo>
                  <a:cubicBezTo>
                    <a:pt x="1652" y="413"/>
                    <a:pt x="1701" y="462"/>
                    <a:pt x="1749" y="486"/>
                  </a:cubicBezTo>
                  <a:lnTo>
                    <a:pt x="1749" y="510"/>
                  </a:lnTo>
                  <a:cubicBezTo>
                    <a:pt x="1749" y="559"/>
                    <a:pt x="1701" y="559"/>
                    <a:pt x="1628" y="559"/>
                  </a:cubicBezTo>
                  <a:cubicBezTo>
                    <a:pt x="1555" y="559"/>
                    <a:pt x="1482" y="535"/>
                    <a:pt x="1409" y="510"/>
                  </a:cubicBezTo>
                  <a:cubicBezTo>
                    <a:pt x="1385" y="437"/>
                    <a:pt x="1337" y="389"/>
                    <a:pt x="1288" y="365"/>
                  </a:cubicBezTo>
                  <a:cubicBezTo>
                    <a:pt x="1256" y="365"/>
                    <a:pt x="1234" y="354"/>
                    <a:pt x="1209" y="354"/>
                  </a:cubicBezTo>
                  <a:cubicBezTo>
                    <a:pt x="1196" y="354"/>
                    <a:pt x="1183" y="357"/>
                    <a:pt x="1166" y="365"/>
                  </a:cubicBezTo>
                  <a:cubicBezTo>
                    <a:pt x="1166" y="389"/>
                    <a:pt x="1142" y="413"/>
                    <a:pt x="1166" y="437"/>
                  </a:cubicBezTo>
                  <a:cubicBezTo>
                    <a:pt x="1215" y="486"/>
                    <a:pt x="1264" y="559"/>
                    <a:pt x="1337" y="583"/>
                  </a:cubicBezTo>
                  <a:cubicBezTo>
                    <a:pt x="1385" y="656"/>
                    <a:pt x="1385" y="753"/>
                    <a:pt x="1361" y="850"/>
                  </a:cubicBezTo>
                  <a:cubicBezTo>
                    <a:pt x="1343" y="905"/>
                    <a:pt x="1311" y="932"/>
                    <a:pt x="1255" y="932"/>
                  </a:cubicBezTo>
                  <a:cubicBezTo>
                    <a:pt x="1236" y="932"/>
                    <a:pt x="1215" y="929"/>
                    <a:pt x="1191" y="923"/>
                  </a:cubicBezTo>
                  <a:cubicBezTo>
                    <a:pt x="1142" y="923"/>
                    <a:pt x="1069" y="899"/>
                    <a:pt x="1021" y="850"/>
                  </a:cubicBezTo>
                  <a:cubicBezTo>
                    <a:pt x="996" y="729"/>
                    <a:pt x="924" y="608"/>
                    <a:pt x="826" y="535"/>
                  </a:cubicBezTo>
                  <a:lnTo>
                    <a:pt x="729" y="535"/>
                  </a:lnTo>
                  <a:cubicBezTo>
                    <a:pt x="705" y="559"/>
                    <a:pt x="705" y="583"/>
                    <a:pt x="705" y="632"/>
                  </a:cubicBezTo>
                  <a:cubicBezTo>
                    <a:pt x="754" y="753"/>
                    <a:pt x="826" y="850"/>
                    <a:pt x="924" y="923"/>
                  </a:cubicBezTo>
                  <a:cubicBezTo>
                    <a:pt x="948" y="972"/>
                    <a:pt x="948" y="1021"/>
                    <a:pt x="924" y="1093"/>
                  </a:cubicBezTo>
                  <a:cubicBezTo>
                    <a:pt x="924" y="1129"/>
                    <a:pt x="898" y="1151"/>
                    <a:pt x="874" y="1151"/>
                  </a:cubicBezTo>
                  <a:cubicBezTo>
                    <a:pt x="865" y="1151"/>
                    <a:pt x="857" y="1148"/>
                    <a:pt x="851" y="1142"/>
                  </a:cubicBezTo>
                  <a:cubicBezTo>
                    <a:pt x="802" y="1142"/>
                    <a:pt x="754" y="1118"/>
                    <a:pt x="729" y="1093"/>
                  </a:cubicBezTo>
                  <a:cubicBezTo>
                    <a:pt x="729" y="972"/>
                    <a:pt x="656" y="875"/>
                    <a:pt x="559" y="826"/>
                  </a:cubicBezTo>
                  <a:cubicBezTo>
                    <a:pt x="547" y="814"/>
                    <a:pt x="529" y="808"/>
                    <a:pt x="508" y="808"/>
                  </a:cubicBezTo>
                  <a:cubicBezTo>
                    <a:pt x="486" y="808"/>
                    <a:pt x="462" y="814"/>
                    <a:pt x="438" y="826"/>
                  </a:cubicBezTo>
                  <a:cubicBezTo>
                    <a:pt x="438" y="826"/>
                    <a:pt x="413" y="875"/>
                    <a:pt x="438" y="899"/>
                  </a:cubicBezTo>
                  <a:cubicBezTo>
                    <a:pt x="462" y="996"/>
                    <a:pt x="535" y="1093"/>
                    <a:pt x="632" y="1166"/>
                  </a:cubicBezTo>
                  <a:cubicBezTo>
                    <a:pt x="608" y="1239"/>
                    <a:pt x="559" y="1312"/>
                    <a:pt x="486" y="1336"/>
                  </a:cubicBezTo>
                  <a:cubicBezTo>
                    <a:pt x="455" y="1356"/>
                    <a:pt x="424" y="1364"/>
                    <a:pt x="393" y="1364"/>
                  </a:cubicBezTo>
                  <a:cubicBezTo>
                    <a:pt x="234" y="1364"/>
                    <a:pt x="98" y="1142"/>
                    <a:pt x="98" y="1142"/>
                  </a:cubicBezTo>
                  <a:cubicBezTo>
                    <a:pt x="85" y="1130"/>
                    <a:pt x="73" y="1124"/>
                    <a:pt x="64" y="1124"/>
                  </a:cubicBezTo>
                  <a:cubicBezTo>
                    <a:pt x="55" y="1124"/>
                    <a:pt x="49" y="1130"/>
                    <a:pt x="49" y="1142"/>
                  </a:cubicBezTo>
                  <a:cubicBezTo>
                    <a:pt x="25" y="1166"/>
                    <a:pt x="0" y="1191"/>
                    <a:pt x="25" y="1215"/>
                  </a:cubicBezTo>
                  <a:cubicBezTo>
                    <a:pt x="25" y="1215"/>
                    <a:pt x="195" y="1482"/>
                    <a:pt x="389" y="1482"/>
                  </a:cubicBezTo>
                  <a:cubicBezTo>
                    <a:pt x="438" y="1458"/>
                    <a:pt x="486" y="1433"/>
                    <a:pt x="535" y="1385"/>
                  </a:cubicBezTo>
                  <a:cubicBezTo>
                    <a:pt x="608" y="1336"/>
                    <a:pt x="681" y="1263"/>
                    <a:pt x="705" y="1166"/>
                  </a:cubicBezTo>
                  <a:cubicBezTo>
                    <a:pt x="754" y="1191"/>
                    <a:pt x="778" y="1191"/>
                    <a:pt x="826" y="1215"/>
                  </a:cubicBezTo>
                  <a:cubicBezTo>
                    <a:pt x="839" y="1219"/>
                    <a:pt x="852" y="1221"/>
                    <a:pt x="866" y="1221"/>
                  </a:cubicBezTo>
                  <a:cubicBezTo>
                    <a:pt x="930" y="1221"/>
                    <a:pt x="1001" y="1174"/>
                    <a:pt x="1021" y="1093"/>
                  </a:cubicBezTo>
                  <a:cubicBezTo>
                    <a:pt x="1021" y="1045"/>
                    <a:pt x="1021" y="996"/>
                    <a:pt x="1021" y="948"/>
                  </a:cubicBezTo>
                  <a:cubicBezTo>
                    <a:pt x="1069" y="972"/>
                    <a:pt x="1118" y="996"/>
                    <a:pt x="1166" y="996"/>
                  </a:cubicBezTo>
                  <a:cubicBezTo>
                    <a:pt x="1192" y="1007"/>
                    <a:pt x="1218" y="1011"/>
                    <a:pt x="1243" y="1011"/>
                  </a:cubicBezTo>
                  <a:cubicBezTo>
                    <a:pt x="1335" y="1011"/>
                    <a:pt x="1415" y="946"/>
                    <a:pt x="1434" y="850"/>
                  </a:cubicBezTo>
                  <a:cubicBezTo>
                    <a:pt x="1458" y="778"/>
                    <a:pt x="1458" y="680"/>
                    <a:pt x="1434" y="608"/>
                  </a:cubicBezTo>
                  <a:cubicBezTo>
                    <a:pt x="1507" y="608"/>
                    <a:pt x="1555" y="632"/>
                    <a:pt x="1628" y="632"/>
                  </a:cubicBezTo>
                  <a:cubicBezTo>
                    <a:pt x="1701" y="632"/>
                    <a:pt x="1798" y="608"/>
                    <a:pt x="1822" y="535"/>
                  </a:cubicBezTo>
                  <a:cubicBezTo>
                    <a:pt x="1847" y="510"/>
                    <a:pt x="1847" y="510"/>
                    <a:pt x="1847" y="486"/>
                  </a:cubicBezTo>
                  <a:cubicBezTo>
                    <a:pt x="1859" y="498"/>
                    <a:pt x="1877" y="504"/>
                    <a:pt x="1895" y="504"/>
                  </a:cubicBezTo>
                  <a:cubicBezTo>
                    <a:pt x="1913" y="504"/>
                    <a:pt x="1932" y="498"/>
                    <a:pt x="1944" y="486"/>
                  </a:cubicBezTo>
                  <a:cubicBezTo>
                    <a:pt x="1992" y="486"/>
                    <a:pt x="2041" y="462"/>
                    <a:pt x="2065" y="413"/>
                  </a:cubicBezTo>
                  <a:cubicBezTo>
                    <a:pt x="2090" y="267"/>
                    <a:pt x="2065" y="146"/>
                    <a:pt x="2017" y="25"/>
                  </a:cubicBezTo>
                  <a:cubicBezTo>
                    <a:pt x="1992" y="0"/>
                    <a:pt x="1968" y="0"/>
                    <a:pt x="19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Google Shape;828;p19"/>
            <p:cNvSpPr/>
            <p:nvPr/>
          </p:nvSpPr>
          <p:spPr>
            <a:xfrm>
              <a:off x="-869058" y="3630510"/>
              <a:ext cx="108970" cy="91770"/>
            </a:xfrm>
            <a:custGeom>
              <a:avLst/>
              <a:gdLst/>
              <a:ahLst/>
              <a:cxnLst/>
              <a:rect l="l" t="t" r="r" b="b"/>
              <a:pathLst>
                <a:path w="1443" h="1224" extrusionOk="0">
                  <a:moveTo>
                    <a:pt x="158" y="1"/>
                  </a:moveTo>
                  <a:cubicBezTo>
                    <a:pt x="118" y="1"/>
                    <a:pt x="76" y="3"/>
                    <a:pt x="34" y="6"/>
                  </a:cubicBezTo>
                  <a:cubicBezTo>
                    <a:pt x="34" y="6"/>
                    <a:pt x="34" y="6"/>
                    <a:pt x="34" y="6"/>
                  </a:cubicBezTo>
                  <a:lnTo>
                    <a:pt x="34" y="6"/>
                  </a:lnTo>
                  <a:cubicBezTo>
                    <a:pt x="33" y="6"/>
                    <a:pt x="1" y="1224"/>
                    <a:pt x="1328" y="1224"/>
                  </a:cubicBezTo>
                  <a:cubicBezTo>
                    <a:pt x="1365" y="1224"/>
                    <a:pt x="1404" y="1223"/>
                    <a:pt x="1443" y="1221"/>
                  </a:cubicBezTo>
                  <a:cubicBezTo>
                    <a:pt x="1443" y="1221"/>
                    <a:pt x="1240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829;p19"/>
            <p:cNvSpPr/>
            <p:nvPr/>
          </p:nvSpPr>
          <p:spPr>
            <a:xfrm>
              <a:off x="-836915" y="3662669"/>
              <a:ext cx="79963" cy="63533"/>
            </a:xfrm>
            <a:custGeom>
              <a:avLst/>
              <a:gdLst/>
              <a:ahLst/>
              <a:cxnLst/>
              <a:rect l="l" t="t" r="r" b="b"/>
              <a:pathLst>
                <a:path w="1070" h="837" extrusionOk="0">
                  <a:moveTo>
                    <a:pt x="53" y="0"/>
                  </a:moveTo>
                  <a:cubicBezTo>
                    <a:pt x="37" y="0"/>
                    <a:pt x="25" y="17"/>
                    <a:pt x="25" y="35"/>
                  </a:cubicBezTo>
                  <a:cubicBezTo>
                    <a:pt x="1" y="59"/>
                    <a:pt x="25" y="83"/>
                    <a:pt x="49" y="83"/>
                  </a:cubicBezTo>
                  <a:cubicBezTo>
                    <a:pt x="414" y="253"/>
                    <a:pt x="729" y="496"/>
                    <a:pt x="997" y="812"/>
                  </a:cubicBezTo>
                  <a:cubicBezTo>
                    <a:pt x="997" y="812"/>
                    <a:pt x="1021" y="836"/>
                    <a:pt x="1021" y="836"/>
                  </a:cubicBezTo>
                  <a:lnTo>
                    <a:pt x="1045" y="812"/>
                  </a:lnTo>
                  <a:cubicBezTo>
                    <a:pt x="1069" y="812"/>
                    <a:pt x="1069" y="788"/>
                    <a:pt x="1069" y="763"/>
                  </a:cubicBezTo>
                  <a:cubicBezTo>
                    <a:pt x="802" y="423"/>
                    <a:pt x="462" y="156"/>
                    <a:pt x="74" y="10"/>
                  </a:cubicBezTo>
                  <a:cubicBezTo>
                    <a:pt x="66" y="3"/>
                    <a:pt x="59" y="0"/>
                    <a:pt x="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Google Shape;830;p19"/>
            <p:cNvSpPr/>
            <p:nvPr/>
          </p:nvSpPr>
          <p:spPr>
            <a:xfrm>
              <a:off x="-764008" y="3539524"/>
              <a:ext cx="129353" cy="72946"/>
            </a:xfrm>
            <a:custGeom>
              <a:avLst/>
              <a:gdLst/>
              <a:ahLst/>
              <a:cxnLst/>
              <a:rect l="l" t="t" r="r" b="b"/>
              <a:pathLst>
                <a:path w="1726" h="973" extrusionOk="0">
                  <a:moveTo>
                    <a:pt x="1242" y="0"/>
                  </a:moveTo>
                  <a:cubicBezTo>
                    <a:pt x="434" y="0"/>
                    <a:pt x="0" y="850"/>
                    <a:pt x="0" y="850"/>
                  </a:cubicBezTo>
                  <a:cubicBezTo>
                    <a:pt x="232" y="937"/>
                    <a:pt x="435" y="973"/>
                    <a:pt x="612" y="973"/>
                  </a:cubicBezTo>
                  <a:cubicBezTo>
                    <a:pt x="1474" y="973"/>
                    <a:pt x="1725" y="117"/>
                    <a:pt x="1725" y="97"/>
                  </a:cubicBezTo>
                  <a:cubicBezTo>
                    <a:pt x="1552" y="29"/>
                    <a:pt x="1391" y="0"/>
                    <a:pt x="12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" name="Google Shape;831;p19"/>
            <p:cNvSpPr/>
            <p:nvPr/>
          </p:nvSpPr>
          <p:spPr>
            <a:xfrm>
              <a:off x="-769495" y="3568545"/>
              <a:ext cx="94858" cy="38433"/>
            </a:xfrm>
            <a:custGeom>
              <a:avLst/>
              <a:gdLst/>
              <a:ahLst/>
              <a:cxnLst/>
              <a:rect l="l" t="t" r="r" b="b"/>
              <a:pathLst>
                <a:path w="1264" h="511" extrusionOk="0">
                  <a:moveTo>
                    <a:pt x="1191" y="0"/>
                  </a:moveTo>
                  <a:cubicBezTo>
                    <a:pt x="778" y="49"/>
                    <a:pt x="389" y="194"/>
                    <a:pt x="25" y="413"/>
                  </a:cubicBezTo>
                  <a:cubicBezTo>
                    <a:pt x="0" y="462"/>
                    <a:pt x="25" y="510"/>
                    <a:pt x="73" y="510"/>
                  </a:cubicBezTo>
                  <a:cubicBezTo>
                    <a:pt x="73" y="510"/>
                    <a:pt x="98" y="510"/>
                    <a:pt x="98" y="486"/>
                  </a:cubicBezTo>
                  <a:cubicBezTo>
                    <a:pt x="438" y="267"/>
                    <a:pt x="802" y="146"/>
                    <a:pt x="1215" y="97"/>
                  </a:cubicBezTo>
                  <a:cubicBezTo>
                    <a:pt x="1239" y="97"/>
                    <a:pt x="1264" y="73"/>
                    <a:pt x="1264" y="49"/>
                  </a:cubicBezTo>
                  <a:cubicBezTo>
                    <a:pt x="1239" y="24"/>
                    <a:pt x="1215" y="0"/>
                    <a:pt x="1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" name="Google Shape;832;p19"/>
            <p:cNvSpPr/>
            <p:nvPr/>
          </p:nvSpPr>
          <p:spPr>
            <a:xfrm>
              <a:off x="-800853" y="3409320"/>
              <a:ext cx="60364" cy="462773"/>
            </a:xfrm>
            <a:custGeom>
              <a:avLst/>
              <a:gdLst/>
              <a:ahLst/>
              <a:cxnLst/>
              <a:rect l="l" t="t" r="r" b="b"/>
              <a:pathLst>
                <a:path w="809" h="6160" extrusionOk="0">
                  <a:moveTo>
                    <a:pt x="69" y="1"/>
                  </a:moveTo>
                  <a:cubicBezTo>
                    <a:pt x="37" y="1"/>
                    <a:pt x="0" y="32"/>
                    <a:pt x="31" y="62"/>
                  </a:cubicBezTo>
                  <a:cubicBezTo>
                    <a:pt x="711" y="1860"/>
                    <a:pt x="541" y="6063"/>
                    <a:pt x="541" y="6111"/>
                  </a:cubicBezTo>
                  <a:cubicBezTo>
                    <a:pt x="541" y="6135"/>
                    <a:pt x="565" y="6135"/>
                    <a:pt x="589" y="6160"/>
                  </a:cubicBezTo>
                  <a:cubicBezTo>
                    <a:pt x="614" y="6135"/>
                    <a:pt x="638" y="6135"/>
                    <a:pt x="638" y="6111"/>
                  </a:cubicBezTo>
                  <a:cubicBezTo>
                    <a:pt x="638" y="6063"/>
                    <a:pt x="808" y="1836"/>
                    <a:pt x="104" y="38"/>
                  </a:cubicBezTo>
                  <a:cubicBezTo>
                    <a:pt x="104" y="11"/>
                    <a:pt x="87" y="1"/>
                    <a:pt x="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" name="Google Shape;833;p19"/>
            <p:cNvSpPr/>
            <p:nvPr/>
          </p:nvSpPr>
          <p:spPr>
            <a:xfrm>
              <a:off x="-905903" y="3300294"/>
              <a:ext cx="198340" cy="165500"/>
            </a:xfrm>
            <a:custGeom>
              <a:avLst/>
              <a:gdLst/>
              <a:ahLst/>
              <a:cxnLst/>
              <a:rect l="l" t="t" r="r" b="b"/>
              <a:pathLst>
                <a:path w="2642" h="2201" extrusionOk="0">
                  <a:moveTo>
                    <a:pt x="898" y="1"/>
                  </a:moveTo>
                  <a:cubicBezTo>
                    <a:pt x="722" y="1"/>
                    <a:pt x="649" y="636"/>
                    <a:pt x="649" y="636"/>
                  </a:cubicBezTo>
                  <a:cubicBezTo>
                    <a:pt x="649" y="636"/>
                    <a:pt x="381" y="252"/>
                    <a:pt x="219" y="252"/>
                  </a:cubicBezTo>
                  <a:cubicBezTo>
                    <a:pt x="198" y="252"/>
                    <a:pt x="180" y="258"/>
                    <a:pt x="164" y="271"/>
                  </a:cubicBezTo>
                  <a:cubicBezTo>
                    <a:pt x="0" y="365"/>
                    <a:pt x="217" y="2201"/>
                    <a:pt x="1307" y="2201"/>
                  </a:cubicBezTo>
                  <a:cubicBezTo>
                    <a:pt x="1353" y="2201"/>
                    <a:pt x="1401" y="2197"/>
                    <a:pt x="1451" y="2190"/>
                  </a:cubicBezTo>
                  <a:cubicBezTo>
                    <a:pt x="2641" y="2045"/>
                    <a:pt x="2569" y="1170"/>
                    <a:pt x="2569" y="1170"/>
                  </a:cubicBezTo>
                  <a:cubicBezTo>
                    <a:pt x="2569" y="1170"/>
                    <a:pt x="2544" y="369"/>
                    <a:pt x="2374" y="126"/>
                  </a:cubicBezTo>
                  <a:cubicBezTo>
                    <a:pt x="2348" y="89"/>
                    <a:pt x="2321" y="73"/>
                    <a:pt x="2293" y="73"/>
                  </a:cubicBezTo>
                  <a:cubicBezTo>
                    <a:pt x="2136" y="73"/>
                    <a:pt x="1961" y="563"/>
                    <a:pt x="1961" y="563"/>
                  </a:cubicBezTo>
                  <a:cubicBezTo>
                    <a:pt x="1888" y="369"/>
                    <a:pt x="1791" y="199"/>
                    <a:pt x="1670" y="53"/>
                  </a:cubicBezTo>
                  <a:cubicBezTo>
                    <a:pt x="1650" y="38"/>
                    <a:pt x="1631" y="32"/>
                    <a:pt x="1612" y="32"/>
                  </a:cubicBezTo>
                  <a:cubicBezTo>
                    <a:pt x="1443" y="32"/>
                    <a:pt x="1305" y="563"/>
                    <a:pt x="1305" y="563"/>
                  </a:cubicBezTo>
                  <a:cubicBezTo>
                    <a:pt x="1232" y="369"/>
                    <a:pt x="1111" y="199"/>
                    <a:pt x="990" y="53"/>
                  </a:cubicBezTo>
                  <a:cubicBezTo>
                    <a:pt x="957" y="16"/>
                    <a:pt x="926" y="1"/>
                    <a:pt x="8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" name="Google Shape;834;p19"/>
            <p:cNvSpPr/>
            <p:nvPr/>
          </p:nvSpPr>
          <p:spPr>
            <a:xfrm>
              <a:off x="-884737" y="3364612"/>
              <a:ext cx="171686" cy="61964"/>
            </a:xfrm>
            <a:custGeom>
              <a:avLst/>
              <a:gdLst/>
              <a:ahLst/>
              <a:cxnLst/>
              <a:rect l="l" t="t" r="r" b="b"/>
              <a:pathLst>
                <a:path w="2284" h="827" extrusionOk="0">
                  <a:moveTo>
                    <a:pt x="1846" y="122"/>
                  </a:moveTo>
                  <a:lnTo>
                    <a:pt x="1846" y="122"/>
                  </a:lnTo>
                  <a:cubicBezTo>
                    <a:pt x="1871" y="146"/>
                    <a:pt x="1895" y="146"/>
                    <a:pt x="1919" y="195"/>
                  </a:cubicBezTo>
                  <a:cubicBezTo>
                    <a:pt x="1919" y="219"/>
                    <a:pt x="1919" y="243"/>
                    <a:pt x="1919" y="268"/>
                  </a:cubicBezTo>
                  <a:cubicBezTo>
                    <a:pt x="1895" y="268"/>
                    <a:pt x="1895" y="243"/>
                    <a:pt x="1895" y="243"/>
                  </a:cubicBezTo>
                  <a:cubicBezTo>
                    <a:pt x="1871" y="195"/>
                    <a:pt x="1846" y="146"/>
                    <a:pt x="1846" y="122"/>
                  </a:cubicBezTo>
                  <a:close/>
                  <a:moveTo>
                    <a:pt x="923" y="170"/>
                  </a:moveTo>
                  <a:lnTo>
                    <a:pt x="923" y="170"/>
                  </a:lnTo>
                  <a:cubicBezTo>
                    <a:pt x="947" y="219"/>
                    <a:pt x="947" y="268"/>
                    <a:pt x="972" y="292"/>
                  </a:cubicBezTo>
                  <a:cubicBezTo>
                    <a:pt x="947" y="268"/>
                    <a:pt x="923" y="219"/>
                    <a:pt x="923" y="170"/>
                  </a:cubicBezTo>
                  <a:close/>
                  <a:moveTo>
                    <a:pt x="583" y="341"/>
                  </a:moveTo>
                  <a:lnTo>
                    <a:pt x="583" y="341"/>
                  </a:lnTo>
                  <a:cubicBezTo>
                    <a:pt x="607" y="365"/>
                    <a:pt x="632" y="413"/>
                    <a:pt x="632" y="486"/>
                  </a:cubicBezTo>
                  <a:cubicBezTo>
                    <a:pt x="607" y="438"/>
                    <a:pt x="583" y="389"/>
                    <a:pt x="583" y="341"/>
                  </a:cubicBezTo>
                  <a:close/>
                  <a:moveTo>
                    <a:pt x="2211" y="0"/>
                  </a:moveTo>
                  <a:cubicBezTo>
                    <a:pt x="2186" y="0"/>
                    <a:pt x="2162" y="25"/>
                    <a:pt x="2186" y="49"/>
                  </a:cubicBezTo>
                  <a:cubicBezTo>
                    <a:pt x="2186" y="122"/>
                    <a:pt x="2186" y="292"/>
                    <a:pt x="2138" y="341"/>
                  </a:cubicBezTo>
                  <a:cubicBezTo>
                    <a:pt x="2113" y="365"/>
                    <a:pt x="2089" y="365"/>
                    <a:pt x="2065" y="365"/>
                  </a:cubicBezTo>
                  <a:cubicBezTo>
                    <a:pt x="2041" y="365"/>
                    <a:pt x="2016" y="365"/>
                    <a:pt x="1992" y="341"/>
                  </a:cubicBezTo>
                  <a:cubicBezTo>
                    <a:pt x="2016" y="292"/>
                    <a:pt x="2016" y="243"/>
                    <a:pt x="1992" y="195"/>
                  </a:cubicBezTo>
                  <a:cubicBezTo>
                    <a:pt x="1992" y="122"/>
                    <a:pt x="1943" y="49"/>
                    <a:pt x="1895" y="25"/>
                  </a:cubicBezTo>
                  <a:cubicBezTo>
                    <a:pt x="1846" y="25"/>
                    <a:pt x="1822" y="25"/>
                    <a:pt x="1798" y="49"/>
                  </a:cubicBezTo>
                  <a:cubicBezTo>
                    <a:pt x="1749" y="98"/>
                    <a:pt x="1749" y="170"/>
                    <a:pt x="1798" y="219"/>
                  </a:cubicBezTo>
                  <a:cubicBezTo>
                    <a:pt x="1822" y="292"/>
                    <a:pt x="1846" y="341"/>
                    <a:pt x="1895" y="365"/>
                  </a:cubicBezTo>
                  <a:lnTo>
                    <a:pt x="1871" y="389"/>
                  </a:lnTo>
                  <a:cubicBezTo>
                    <a:pt x="1858" y="401"/>
                    <a:pt x="1834" y="407"/>
                    <a:pt x="1810" y="407"/>
                  </a:cubicBezTo>
                  <a:cubicBezTo>
                    <a:pt x="1786" y="407"/>
                    <a:pt x="1761" y="401"/>
                    <a:pt x="1749" y="389"/>
                  </a:cubicBezTo>
                  <a:cubicBezTo>
                    <a:pt x="1676" y="365"/>
                    <a:pt x="1603" y="316"/>
                    <a:pt x="1555" y="268"/>
                  </a:cubicBezTo>
                  <a:cubicBezTo>
                    <a:pt x="1555" y="195"/>
                    <a:pt x="1530" y="146"/>
                    <a:pt x="1482" y="98"/>
                  </a:cubicBezTo>
                  <a:cubicBezTo>
                    <a:pt x="1458" y="49"/>
                    <a:pt x="1409" y="49"/>
                    <a:pt x="1385" y="49"/>
                  </a:cubicBezTo>
                  <a:cubicBezTo>
                    <a:pt x="1360" y="73"/>
                    <a:pt x="1336" y="98"/>
                    <a:pt x="1336" y="122"/>
                  </a:cubicBezTo>
                  <a:cubicBezTo>
                    <a:pt x="1360" y="195"/>
                    <a:pt x="1409" y="268"/>
                    <a:pt x="1458" y="316"/>
                  </a:cubicBezTo>
                  <a:cubicBezTo>
                    <a:pt x="1458" y="413"/>
                    <a:pt x="1433" y="511"/>
                    <a:pt x="1385" y="583"/>
                  </a:cubicBezTo>
                  <a:cubicBezTo>
                    <a:pt x="1360" y="608"/>
                    <a:pt x="1336" y="620"/>
                    <a:pt x="1309" y="620"/>
                  </a:cubicBezTo>
                  <a:cubicBezTo>
                    <a:pt x="1281" y="620"/>
                    <a:pt x="1251" y="608"/>
                    <a:pt x="1215" y="583"/>
                  </a:cubicBezTo>
                  <a:cubicBezTo>
                    <a:pt x="1142" y="559"/>
                    <a:pt x="1093" y="511"/>
                    <a:pt x="1069" y="462"/>
                  </a:cubicBezTo>
                  <a:cubicBezTo>
                    <a:pt x="1093" y="341"/>
                    <a:pt x="1069" y="195"/>
                    <a:pt x="996" y="98"/>
                  </a:cubicBezTo>
                  <a:cubicBezTo>
                    <a:pt x="979" y="80"/>
                    <a:pt x="950" y="63"/>
                    <a:pt x="925" y="63"/>
                  </a:cubicBezTo>
                  <a:cubicBezTo>
                    <a:pt x="915" y="63"/>
                    <a:pt x="906" y="66"/>
                    <a:pt x="899" y="73"/>
                  </a:cubicBezTo>
                  <a:cubicBezTo>
                    <a:pt x="850" y="73"/>
                    <a:pt x="850" y="98"/>
                    <a:pt x="850" y="146"/>
                  </a:cubicBezTo>
                  <a:cubicBezTo>
                    <a:pt x="850" y="243"/>
                    <a:pt x="875" y="365"/>
                    <a:pt x="947" y="462"/>
                  </a:cubicBezTo>
                  <a:cubicBezTo>
                    <a:pt x="947" y="535"/>
                    <a:pt x="923" y="583"/>
                    <a:pt x="899" y="632"/>
                  </a:cubicBezTo>
                  <a:cubicBezTo>
                    <a:pt x="885" y="660"/>
                    <a:pt x="862" y="672"/>
                    <a:pt x="836" y="672"/>
                  </a:cubicBezTo>
                  <a:cubicBezTo>
                    <a:pt x="818" y="672"/>
                    <a:pt x="798" y="666"/>
                    <a:pt x="777" y="656"/>
                  </a:cubicBezTo>
                  <a:cubicBezTo>
                    <a:pt x="753" y="632"/>
                    <a:pt x="729" y="608"/>
                    <a:pt x="705" y="559"/>
                  </a:cubicBezTo>
                  <a:cubicBezTo>
                    <a:pt x="729" y="462"/>
                    <a:pt x="729" y="341"/>
                    <a:pt x="632" y="243"/>
                  </a:cubicBezTo>
                  <a:cubicBezTo>
                    <a:pt x="607" y="219"/>
                    <a:pt x="559" y="219"/>
                    <a:pt x="534" y="219"/>
                  </a:cubicBezTo>
                  <a:cubicBezTo>
                    <a:pt x="510" y="219"/>
                    <a:pt x="486" y="243"/>
                    <a:pt x="486" y="292"/>
                  </a:cubicBezTo>
                  <a:cubicBezTo>
                    <a:pt x="486" y="389"/>
                    <a:pt x="510" y="486"/>
                    <a:pt x="583" y="583"/>
                  </a:cubicBezTo>
                  <a:cubicBezTo>
                    <a:pt x="534" y="656"/>
                    <a:pt x="462" y="705"/>
                    <a:pt x="389" y="705"/>
                  </a:cubicBezTo>
                  <a:cubicBezTo>
                    <a:pt x="374" y="708"/>
                    <a:pt x="360" y="710"/>
                    <a:pt x="347" y="710"/>
                  </a:cubicBezTo>
                  <a:cubicBezTo>
                    <a:pt x="161" y="710"/>
                    <a:pt x="97" y="413"/>
                    <a:pt x="97" y="413"/>
                  </a:cubicBezTo>
                  <a:cubicBezTo>
                    <a:pt x="97" y="389"/>
                    <a:pt x="73" y="365"/>
                    <a:pt x="49" y="365"/>
                  </a:cubicBezTo>
                  <a:cubicBezTo>
                    <a:pt x="24" y="389"/>
                    <a:pt x="0" y="413"/>
                    <a:pt x="0" y="438"/>
                  </a:cubicBezTo>
                  <a:cubicBezTo>
                    <a:pt x="0" y="438"/>
                    <a:pt x="97" y="826"/>
                    <a:pt x="364" y="826"/>
                  </a:cubicBezTo>
                  <a:lnTo>
                    <a:pt x="413" y="802"/>
                  </a:lnTo>
                  <a:cubicBezTo>
                    <a:pt x="510" y="802"/>
                    <a:pt x="583" y="753"/>
                    <a:pt x="656" y="656"/>
                  </a:cubicBezTo>
                  <a:cubicBezTo>
                    <a:pt x="680" y="681"/>
                    <a:pt x="705" y="729"/>
                    <a:pt x="753" y="729"/>
                  </a:cubicBezTo>
                  <a:cubicBezTo>
                    <a:pt x="784" y="760"/>
                    <a:pt x="818" y="773"/>
                    <a:pt x="852" y="773"/>
                  </a:cubicBezTo>
                  <a:cubicBezTo>
                    <a:pt x="899" y="773"/>
                    <a:pt x="943" y="747"/>
                    <a:pt x="972" y="705"/>
                  </a:cubicBezTo>
                  <a:cubicBezTo>
                    <a:pt x="996" y="656"/>
                    <a:pt x="1020" y="608"/>
                    <a:pt x="1045" y="559"/>
                  </a:cubicBezTo>
                  <a:cubicBezTo>
                    <a:pt x="1069" y="608"/>
                    <a:pt x="1117" y="632"/>
                    <a:pt x="1166" y="656"/>
                  </a:cubicBezTo>
                  <a:cubicBezTo>
                    <a:pt x="1198" y="699"/>
                    <a:pt x="1244" y="718"/>
                    <a:pt x="1292" y="718"/>
                  </a:cubicBezTo>
                  <a:cubicBezTo>
                    <a:pt x="1353" y="718"/>
                    <a:pt x="1417" y="687"/>
                    <a:pt x="1458" y="632"/>
                  </a:cubicBezTo>
                  <a:cubicBezTo>
                    <a:pt x="1506" y="559"/>
                    <a:pt x="1530" y="462"/>
                    <a:pt x="1555" y="389"/>
                  </a:cubicBezTo>
                  <a:cubicBezTo>
                    <a:pt x="1603" y="413"/>
                    <a:pt x="1652" y="438"/>
                    <a:pt x="1700" y="462"/>
                  </a:cubicBezTo>
                  <a:cubicBezTo>
                    <a:pt x="1737" y="486"/>
                    <a:pt x="1779" y="498"/>
                    <a:pt x="1822" y="498"/>
                  </a:cubicBezTo>
                  <a:cubicBezTo>
                    <a:pt x="1864" y="498"/>
                    <a:pt x="1907" y="486"/>
                    <a:pt x="1943" y="462"/>
                  </a:cubicBezTo>
                  <a:lnTo>
                    <a:pt x="1968" y="413"/>
                  </a:lnTo>
                  <a:cubicBezTo>
                    <a:pt x="1992" y="438"/>
                    <a:pt x="2016" y="438"/>
                    <a:pt x="2065" y="462"/>
                  </a:cubicBezTo>
                  <a:cubicBezTo>
                    <a:pt x="2113" y="462"/>
                    <a:pt x="2162" y="438"/>
                    <a:pt x="2211" y="413"/>
                  </a:cubicBezTo>
                  <a:cubicBezTo>
                    <a:pt x="2259" y="292"/>
                    <a:pt x="2284" y="170"/>
                    <a:pt x="2284" y="25"/>
                  </a:cubicBezTo>
                  <a:cubicBezTo>
                    <a:pt x="2259" y="0"/>
                    <a:pt x="2235" y="0"/>
                    <a:pt x="22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835;p19"/>
            <p:cNvSpPr/>
            <p:nvPr/>
          </p:nvSpPr>
          <p:spPr>
            <a:xfrm>
              <a:off x="-945885" y="3813266"/>
              <a:ext cx="337100" cy="128635"/>
            </a:xfrm>
            <a:custGeom>
              <a:avLst/>
              <a:gdLst/>
              <a:ahLst/>
              <a:cxnLst/>
              <a:rect l="l" t="t" r="r" b="b"/>
              <a:pathLst>
                <a:path w="4484" h="1710" extrusionOk="0">
                  <a:moveTo>
                    <a:pt x="3927" y="0"/>
                  </a:moveTo>
                  <a:cubicBezTo>
                    <a:pt x="3752" y="0"/>
                    <a:pt x="3511" y="705"/>
                    <a:pt x="3511" y="705"/>
                  </a:cubicBezTo>
                  <a:cubicBezTo>
                    <a:pt x="3341" y="510"/>
                    <a:pt x="3147" y="316"/>
                    <a:pt x="2928" y="146"/>
                  </a:cubicBezTo>
                  <a:cubicBezTo>
                    <a:pt x="2885" y="106"/>
                    <a:pt x="2847" y="89"/>
                    <a:pt x="2812" y="89"/>
                  </a:cubicBezTo>
                  <a:cubicBezTo>
                    <a:pt x="2594" y="89"/>
                    <a:pt x="2540" y="778"/>
                    <a:pt x="2540" y="778"/>
                  </a:cubicBezTo>
                  <a:cubicBezTo>
                    <a:pt x="2540" y="778"/>
                    <a:pt x="2103" y="268"/>
                    <a:pt x="1957" y="49"/>
                  </a:cubicBezTo>
                  <a:cubicBezTo>
                    <a:pt x="1944" y="34"/>
                    <a:pt x="1928" y="27"/>
                    <a:pt x="1910" y="27"/>
                  </a:cubicBezTo>
                  <a:cubicBezTo>
                    <a:pt x="1697" y="27"/>
                    <a:pt x="1179" y="1021"/>
                    <a:pt x="1179" y="1021"/>
                  </a:cubicBezTo>
                  <a:cubicBezTo>
                    <a:pt x="1082" y="729"/>
                    <a:pt x="912" y="438"/>
                    <a:pt x="669" y="219"/>
                  </a:cubicBezTo>
                  <a:cubicBezTo>
                    <a:pt x="649" y="206"/>
                    <a:pt x="628" y="200"/>
                    <a:pt x="607" y="200"/>
                  </a:cubicBezTo>
                  <a:cubicBezTo>
                    <a:pt x="308" y="200"/>
                    <a:pt x="0" y="1424"/>
                    <a:pt x="159" y="1628"/>
                  </a:cubicBezTo>
                  <a:cubicBezTo>
                    <a:pt x="206" y="1688"/>
                    <a:pt x="548" y="1709"/>
                    <a:pt x="1022" y="1709"/>
                  </a:cubicBezTo>
                  <a:cubicBezTo>
                    <a:pt x="2286" y="1709"/>
                    <a:pt x="4483" y="1555"/>
                    <a:pt x="4483" y="1555"/>
                  </a:cubicBezTo>
                  <a:cubicBezTo>
                    <a:pt x="4362" y="1045"/>
                    <a:pt x="4192" y="535"/>
                    <a:pt x="3997" y="49"/>
                  </a:cubicBezTo>
                  <a:cubicBezTo>
                    <a:pt x="3976" y="15"/>
                    <a:pt x="3952" y="0"/>
                    <a:pt x="39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3" name="Google Shape;836;p19"/>
          <p:cNvGrpSpPr>
            <a:grpSpLocks/>
          </p:cNvGrpSpPr>
          <p:nvPr/>
        </p:nvGrpSpPr>
        <p:grpSpPr bwMode="auto">
          <a:xfrm rot="10800000">
            <a:off x="-295275" y="-295275"/>
            <a:ext cx="2120900" cy="923925"/>
            <a:chOff x="3965010" y="571479"/>
            <a:chExt cx="1651683" cy="719972"/>
          </a:xfrm>
        </p:grpSpPr>
        <p:grpSp>
          <p:nvGrpSpPr>
            <p:cNvPr id="34" name="Google Shape;837;p19"/>
            <p:cNvGrpSpPr>
              <a:grpSpLocks/>
            </p:cNvGrpSpPr>
            <p:nvPr/>
          </p:nvGrpSpPr>
          <p:grpSpPr bwMode="auto">
            <a:xfrm>
              <a:off x="3965010" y="571479"/>
              <a:ext cx="1446820" cy="719972"/>
              <a:chOff x="3953250" y="571500"/>
              <a:chExt cx="1383325" cy="766825"/>
            </a:xfrm>
          </p:grpSpPr>
          <p:grpSp>
            <p:nvGrpSpPr>
              <p:cNvPr id="36" name="Google Shape;838;p19"/>
              <p:cNvGrpSpPr>
                <a:grpSpLocks/>
              </p:cNvGrpSpPr>
              <p:nvPr/>
            </p:nvGrpSpPr>
            <p:grpSpPr bwMode="auto">
              <a:xfrm>
                <a:off x="3953250" y="571500"/>
                <a:ext cx="1383166" cy="669650"/>
                <a:chOff x="897088" y="2374675"/>
                <a:chExt cx="1383166" cy="669650"/>
              </a:xfrm>
            </p:grpSpPr>
            <p:sp>
              <p:nvSpPr>
                <p:cNvPr id="38" name="Google Shape;839;p19"/>
                <p:cNvSpPr/>
                <p:nvPr/>
              </p:nvSpPr>
              <p:spPr>
                <a:xfrm>
                  <a:off x="1135859" y="2419472"/>
                  <a:ext cx="621750" cy="621892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9" name="Google Shape;840;p19"/>
                <p:cNvSpPr/>
                <p:nvPr/>
              </p:nvSpPr>
              <p:spPr>
                <a:xfrm>
                  <a:off x="1481013" y="2377310"/>
                  <a:ext cx="492908" cy="492771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0" name="Google Shape;841;p19"/>
                <p:cNvSpPr/>
                <p:nvPr/>
              </p:nvSpPr>
              <p:spPr>
                <a:xfrm>
                  <a:off x="899452" y="2697479"/>
                  <a:ext cx="492908" cy="354426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1" name="Google Shape;842;p19"/>
                <p:cNvSpPr/>
                <p:nvPr/>
              </p:nvSpPr>
              <p:spPr>
                <a:xfrm>
                  <a:off x="1659500" y="2553864"/>
                  <a:ext cx="622932" cy="492771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37" name="Google Shape;843;p19"/>
              <p:cNvSpPr/>
              <p:nvPr/>
            </p:nvSpPr>
            <p:spPr>
              <a:xfrm>
                <a:off x="3975708" y="912750"/>
                <a:ext cx="1362885" cy="430845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5" name="Google Shape;844;p19"/>
            <p:cNvSpPr/>
            <p:nvPr/>
          </p:nvSpPr>
          <p:spPr>
            <a:xfrm>
              <a:off x="4007044" y="571479"/>
              <a:ext cx="1609649" cy="660593"/>
            </a:xfrm>
            <a:custGeom>
              <a:avLst/>
              <a:gdLst/>
              <a:ahLst/>
              <a:cxnLst/>
              <a:rect l="l" t="t" r="r" b="b"/>
              <a:pathLst>
                <a:path w="3864" h="1872" extrusionOk="0">
                  <a:moveTo>
                    <a:pt x="1847" y="365"/>
                  </a:moveTo>
                  <a:cubicBezTo>
                    <a:pt x="1920" y="487"/>
                    <a:pt x="1920" y="633"/>
                    <a:pt x="1871" y="754"/>
                  </a:cubicBezTo>
                  <a:lnTo>
                    <a:pt x="1847" y="754"/>
                  </a:lnTo>
                  <a:cubicBezTo>
                    <a:pt x="1847" y="754"/>
                    <a:pt x="1823" y="754"/>
                    <a:pt x="1798" y="705"/>
                  </a:cubicBezTo>
                  <a:cubicBezTo>
                    <a:pt x="1774" y="608"/>
                    <a:pt x="1774" y="487"/>
                    <a:pt x="1847" y="390"/>
                  </a:cubicBezTo>
                  <a:lnTo>
                    <a:pt x="1847" y="365"/>
                  </a:lnTo>
                  <a:close/>
                  <a:moveTo>
                    <a:pt x="2891" y="584"/>
                  </a:moveTo>
                  <a:lnTo>
                    <a:pt x="2891" y="608"/>
                  </a:lnTo>
                  <a:cubicBezTo>
                    <a:pt x="2940" y="754"/>
                    <a:pt x="2940" y="900"/>
                    <a:pt x="2867" y="948"/>
                  </a:cubicBezTo>
                  <a:cubicBezTo>
                    <a:pt x="2831" y="960"/>
                    <a:pt x="2806" y="967"/>
                    <a:pt x="2791" y="967"/>
                  </a:cubicBezTo>
                  <a:cubicBezTo>
                    <a:pt x="2776" y="967"/>
                    <a:pt x="2770" y="960"/>
                    <a:pt x="2770" y="948"/>
                  </a:cubicBezTo>
                  <a:cubicBezTo>
                    <a:pt x="2770" y="803"/>
                    <a:pt x="2794" y="681"/>
                    <a:pt x="2891" y="584"/>
                  </a:cubicBezTo>
                  <a:close/>
                  <a:moveTo>
                    <a:pt x="754" y="1021"/>
                  </a:moveTo>
                  <a:cubicBezTo>
                    <a:pt x="851" y="1021"/>
                    <a:pt x="924" y="1070"/>
                    <a:pt x="972" y="1143"/>
                  </a:cubicBezTo>
                  <a:cubicBezTo>
                    <a:pt x="997" y="1216"/>
                    <a:pt x="972" y="1288"/>
                    <a:pt x="899" y="1337"/>
                  </a:cubicBezTo>
                  <a:cubicBezTo>
                    <a:pt x="887" y="1349"/>
                    <a:pt x="875" y="1355"/>
                    <a:pt x="863" y="1355"/>
                  </a:cubicBezTo>
                  <a:cubicBezTo>
                    <a:pt x="851" y="1355"/>
                    <a:pt x="839" y="1349"/>
                    <a:pt x="827" y="1337"/>
                  </a:cubicBezTo>
                  <a:cubicBezTo>
                    <a:pt x="754" y="1240"/>
                    <a:pt x="754" y="1143"/>
                    <a:pt x="754" y="1045"/>
                  </a:cubicBezTo>
                  <a:lnTo>
                    <a:pt x="754" y="1021"/>
                  </a:lnTo>
                  <a:close/>
                  <a:moveTo>
                    <a:pt x="2357" y="74"/>
                  </a:moveTo>
                  <a:cubicBezTo>
                    <a:pt x="2600" y="122"/>
                    <a:pt x="2794" y="268"/>
                    <a:pt x="2867" y="487"/>
                  </a:cubicBezTo>
                  <a:cubicBezTo>
                    <a:pt x="2746" y="608"/>
                    <a:pt x="2673" y="778"/>
                    <a:pt x="2697" y="973"/>
                  </a:cubicBezTo>
                  <a:cubicBezTo>
                    <a:pt x="2725" y="1015"/>
                    <a:pt x="2745" y="1041"/>
                    <a:pt x="2786" y="1041"/>
                  </a:cubicBezTo>
                  <a:cubicBezTo>
                    <a:pt x="2815" y="1041"/>
                    <a:pt x="2855" y="1027"/>
                    <a:pt x="2916" y="997"/>
                  </a:cubicBezTo>
                  <a:cubicBezTo>
                    <a:pt x="3061" y="924"/>
                    <a:pt x="3037" y="681"/>
                    <a:pt x="2964" y="487"/>
                  </a:cubicBezTo>
                  <a:cubicBezTo>
                    <a:pt x="2989" y="462"/>
                    <a:pt x="3013" y="462"/>
                    <a:pt x="3061" y="462"/>
                  </a:cubicBezTo>
                  <a:cubicBezTo>
                    <a:pt x="3329" y="535"/>
                    <a:pt x="3572" y="730"/>
                    <a:pt x="3693" y="997"/>
                  </a:cubicBezTo>
                  <a:cubicBezTo>
                    <a:pt x="3766" y="1143"/>
                    <a:pt x="3766" y="1337"/>
                    <a:pt x="3644" y="1483"/>
                  </a:cubicBezTo>
                  <a:cubicBezTo>
                    <a:pt x="3474" y="1677"/>
                    <a:pt x="2819" y="1799"/>
                    <a:pt x="1774" y="1799"/>
                  </a:cubicBezTo>
                  <a:cubicBezTo>
                    <a:pt x="1118" y="1799"/>
                    <a:pt x="535" y="1750"/>
                    <a:pt x="535" y="1750"/>
                  </a:cubicBezTo>
                  <a:cubicBezTo>
                    <a:pt x="316" y="1726"/>
                    <a:pt x="195" y="1653"/>
                    <a:pt x="146" y="1507"/>
                  </a:cubicBezTo>
                  <a:cubicBezTo>
                    <a:pt x="98" y="1386"/>
                    <a:pt x="219" y="1216"/>
                    <a:pt x="438" y="1118"/>
                  </a:cubicBezTo>
                  <a:cubicBezTo>
                    <a:pt x="511" y="1070"/>
                    <a:pt x="584" y="1045"/>
                    <a:pt x="681" y="1045"/>
                  </a:cubicBezTo>
                  <a:cubicBezTo>
                    <a:pt x="657" y="1167"/>
                    <a:pt x="705" y="1288"/>
                    <a:pt x="778" y="1410"/>
                  </a:cubicBezTo>
                  <a:cubicBezTo>
                    <a:pt x="808" y="1440"/>
                    <a:pt x="857" y="1461"/>
                    <a:pt x="901" y="1461"/>
                  </a:cubicBezTo>
                  <a:cubicBezTo>
                    <a:pt x="928" y="1461"/>
                    <a:pt x="954" y="1453"/>
                    <a:pt x="972" y="1434"/>
                  </a:cubicBezTo>
                  <a:cubicBezTo>
                    <a:pt x="1070" y="1361"/>
                    <a:pt x="1118" y="1240"/>
                    <a:pt x="1094" y="1118"/>
                  </a:cubicBezTo>
                  <a:cubicBezTo>
                    <a:pt x="1045" y="1021"/>
                    <a:pt x="924" y="924"/>
                    <a:pt x="802" y="924"/>
                  </a:cubicBezTo>
                  <a:cubicBezTo>
                    <a:pt x="851" y="681"/>
                    <a:pt x="1021" y="462"/>
                    <a:pt x="1264" y="365"/>
                  </a:cubicBezTo>
                  <a:cubicBezTo>
                    <a:pt x="1395" y="278"/>
                    <a:pt x="1517" y="234"/>
                    <a:pt x="1621" y="234"/>
                  </a:cubicBezTo>
                  <a:cubicBezTo>
                    <a:pt x="1689" y="234"/>
                    <a:pt x="1750" y="254"/>
                    <a:pt x="1798" y="292"/>
                  </a:cubicBezTo>
                  <a:cubicBezTo>
                    <a:pt x="1701" y="414"/>
                    <a:pt x="1677" y="584"/>
                    <a:pt x="1750" y="730"/>
                  </a:cubicBezTo>
                  <a:cubicBezTo>
                    <a:pt x="1750" y="778"/>
                    <a:pt x="1798" y="827"/>
                    <a:pt x="1871" y="827"/>
                  </a:cubicBezTo>
                  <a:cubicBezTo>
                    <a:pt x="1895" y="827"/>
                    <a:pt x="1920" y="803"/>
                    <a:pt x="1944" y="778"/>
                  </a:cubicBezTo>
                  <a:cubicBezTo>
                    <a:pt x="2041" y="633"/>
                    <a:pt x="2017" y="438"/>
                    <a:pt x="1920" y="292"/>
                  </a:cubicBezTo>
                  <a:cubicBezTo>
                    <a:pt x="1993" y="220"/>
                    <a:pt x="2090" y="147"/>
                    <a:pt x="2187" y="122"/>
                  </a:cubicBezTo>
                  <a:cubicBezTo>
                    <a:pt x="2236" y="98"/>
                    <a:pt x="2308" y="98"/>
                    <a:pt x="2357" y="74"/>
                  </a:cubicBezTo>
                  <a:close/>
                  <a:moveTo>
                    <a:pt x="2333" y="1"/>
                  </a:moveTo>
                  <a:cubicBezTo>
                    <a:pt x="2260" y="1"/>
                    <a:pt x="2211" y="25"/>
                    <a:pt x="2138" y="50"/>
                  </a:cubicBezTo>
                  <a:cubicBezTo>
                    <a:pt x="2017" y="74"/>
                    <a:pt x="1920" y="147"/>
                    <a:pt x="1823" y="244"/>
                  </a:cubicBezTo>
                  <a:cubicBezTo>
                    <a:pt x="1756" y="188"/>
                    <a:pt x="1674" y="158"/>
                    <a:pt x="1579" y="158"/>
                  </a:cubicBezTo>
                  <a:cubicBezTo>
                    <a:pt x="1466" y="158"/>
                    <a:pt x="1336" y="200"/>
                    <a:pt x="1191" y="292"/>
                  </a:cubicBezTo>
                  <a:cubicBezTo>
                    <a:pt x="924" y="414"/>
                    <a:pt x="754" y="657"/>
                    <a:pt x="681" y="948"/>
                  </a:cubicBezTo>
                  <a:cubicBezTo>
                    <a:pt x="584" y="948"/>
                    <a:pt x="487" y="973"/>
                    <a:pt x="414" y="1021"/>
                  </a:cubicBezTo>
                  <a:cubicBezTo>
                    <a:pt x="146" y="1167"/>
                    <a:pt x="1" y="1361"/>
                    <a:pt x="49" y="1531"/>
                  </a:cubicBezTo>
                  <a:cubicBezTo>
                    <a:pt x="74" y="1701"/>
                    <a:pt x="268" y="1823"/>
                    <a:pt x="511" y="1847"/>
                  </a:cubicBezTo>
                  <a:cubicBezTo>
                    <a:pt x="511" y="1847"/>
                    <a:pt x="1118" y="1871"/>
                    <a:pt x="1774" y="1871"/>
                  </a:cubicBezTo>
                  <a:cubicBezTo>
                    <a:pt x="2867" y="1871"/>
                    <a:pt x="3523" y="1774"/>
                    <a:pt x="3717" y="1556"/>
                  </a:cubicBezTo>
                  <a:cubicBezTo>
                    <a:pt x="3839" y="1386"/>
                    <a:pt x="3863" y="1167"/>
                    <a:pt x="3766" y="973"/>
                  </a:cubicBezTo>
                  <a:cubicBezTo>
                    <a:pt x="3620" y="681"/>
                    <a:pt x="3353" y="438"/>
                    <a:pt x="3037" y="365"/>
                  </a:cubicBezTo>
                  <a:cubicBezTo>
                    <a:pt x="2989" y="365"/>
                    <a:pt x="2940" y="390"/>
                    <a:pt x="2916" y="414"/>
                  </a:cubicBezTo>
                  <a:cubicBezTo>
                    <a:pt x="2819" y="171"/>
                    <a:pt x="2600" y="25"/>
                    <a:pt x="23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2" name="Google Shape;845;p19"/>
          <p:cNvGrpSpPr>
            <a:grpSpLocks/>
          </p:cNvGrpSpPr>
          <p:nvPr/>
        </p:nvGrpSpPr>
        <p:grpSpPr bwMode="auto">
          <a:xfrm rot="18760735" flipH="1">
            <a:off x="10425112" y="-227012"/>
            <a:ext cx="1065213" cy="1385888"/>
            <a:chOff x="4318023" y="4113296"/>
            <a:chExt cx="716422" cy="932073"/>
          </a:xfrm>
        </p:grpSpPr>
        <p:sp>
          <p:nvSpPr>
            <p:cNvPr id="43" name="Google Shape;846;p19"/>
            <p:cNvSpPr/>
            <p:nvPr/>
          </p:nvSpPr>
          <p:spPr>
            <a:xfrm>
              <a:off x="4844681" y="4245331"/>
              <a:ext cx="192185" cy="206059"/>
            </a:xfrm>
            <a:custGeom>
              <a:avLst/>
              <a:gdLst/>
              <a:ahLst/>
              <a:cxnLst/>
              <a:rect l="l" t="t" r="r" b="b"/>
              <a:pathLst>
                <a:path w="2211" h="2366" extrusionOk="0">
                  <a:moveTo>
                    <a:pt x="1579" y="179"/>
                  </a:moveTo>
                  <a:cubicBezTo>
                    <a:pt x="1798" y="179"/>
                    <a:pt x="1943" y="252"/>
                    <a:pt x="1992" y="422"/>
                  </a:cubicBezTo>
                  <a:cubicBezTo>
                    <a:pt x="2041" y="519"/>
                    <a:pt x="2016" y="616"/>
                    <a:pt x="1968" y="689"/>
                  </a:cubicBezTo>
                  <a:cubicBezTo>
                    <a:pt x="1798" y="908"/>
                    <a:pt x="1239" y="1005"/>
                    <a:pt x="802" y="1005"/>
                  </a:cubicBezTo>
                  <a:lnTo>
                    <a:pt x="777" y="1005"/>
                  </a:lnTo>
                  <a:cubicBezTo>
                    <a:pt x="705" y="1005"/>
                    <a:pt x="680" y="1054"/>
                    <a:pt x="705" y="1127"/>
                  </a:cubicBezTo>
                  <a:cubicBezTo>
                    <a:pt x="802" y="1321"/>
                    <a:pt x="1045" y="1904"/>
                    <a:pt x="826" y="2171"/>
                  </a:cubicBezTo>
                  <a:cubicBezTo>
                    <a:pt x="802" y="2195"/>
                    <a:pt x="777" y="2195"/>
                    <a:pt x="777" y="2195"/>
                  </a:cubicBezTo>
                  <a:cubicBezTo>
                    <a:pt x="632" y="2195"/>
                    <a:pt x="364" y="1782"/>
                    <a:pt x="170" y="1369"/>
                  </a:cubicBezTo>
                  <a:lnTo>
                    <a:pt x="486" y="495"/>
                  </a:lnTo>
                  <a:cubicBezTo>
                    <a:pt x="826" y="325"/>
                    <a:pt x="1190" y="203"/>
                    <a:pt x="1579" y="179"/>
                  </a:cubicBezTo>
                  <a:close/>
                  <a:moveTo>
                    <a:pt x="1663" y="1"/>
                  </a:moveTo>
                  <a:cubicBezTo>
                    <a:pt x="1635" y="1"/>
                    <a:pt x="1607" y="4"/>
                    <a:pt x="1579" y="9"/>
                  </a:cubicBezTo>
                  <a:cubicBezTo>
                    <a:pt x="1142" y="33"/>
                    <a:pt x="753" y="155"/>
                    <a:pt x="389" y="349"/>
                  </a:cubicBezTo>
                  <a:cubicBezTo>
                    <a:pt x="364" y="374"/>
                    <a:pt x="340" y="374"/>
                    <a:pt x="340" y="398"/>
                  </a:cubicBezTo>
                  <a:lnTo>
                    <a:pt x="0" y="1345"/>
                  </a:lnTo>
                  <a:cubicBezTo>
                    <a:pt x="0" y="1345"/>
                    <a:pt x="0" y="1369"/>
                    <a:pt x="0" y="1394"/>
                  </a:cubicBezTo>
                  <a:cubicBezTo>
                    <a:pt x="73" y="1564"/>
                    <a:pt x="437" y="2365"/>
                    <a:pt x="777" y="2365"/>
                  </a:cubicBezTo>
                  <a:cubicBezTo>
                    <a:pt x="850" y="2365"/>
                    <a:pt x="923" y="2341"/>
                    <a:pt x="972" y="2268"/>
                  </a:cubicBezTo>
                  <a:cubicBezTo>
                    <a:pt x="1215" y="1953"/>
                    <a:pt x="1020" y="1394"/>
                    <a:pt x="899" y="1151"/>
                  </a:cubicBezTo>
                  <a:cubicBezTo>
                    <a:pt x="1215" y="1151"/>
                    <a:pt x="1871" y="1102"/>
                    <a:pt x="2089" y="786"/>
                  </a:cubicBezTo>
                  <a:cubicBezTo>
                    <a:pt x="2186" y="665"/>
                    <a:pt x="2211" y="519"/>
                    <a:pt x="2162" y="374"/>
                  </a:cubicBezTo>
                  <a:cubicBezTo>
                    <a:pt x="2076" y="159"/>
                    <a:pt x="1876" y="1"/>
                    <a:pt x="16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" name="Google Shape;847;p19"/>
            <p:cNvSpPr/>
            <p:nvPr/>
          </p:nvSpPr>
          <p:spPr>
            <a:xfrm>
              <a:off x="4732625" y="4174821"/>
              <a:ext cx="155883" cy="223142"/>
            </a:xfrm>
            <a:custGeom>
              <a:avLst/>
              <a:gdLst/>
              <a:ahLst/>
              <a:cxnLst/>
              <a:rect l="l" t="t" r="r" b="b"/>
              <a:pathLst>
                <a:path w="1799" h="2571" extrusionOk="0">
                  <a:moveTo>
                    <a:pt x="649" y="0"/>
                  </a:moveTo>
                  <a:cubicBezTo>
                    <a:pt x="597" y="0"/>
                    <a:pt x="542" y="6"/>
                    <a:pt x="486" y="19"/>
                  </a:cubicBezTo>
                  <a:cubicBezTo>
                    <a:pt x="365" y="44"/>
                    <a:pt x="244" y="141"/>
                    <a:pt x="195" y="262"/>
                  </a:cubicBezTo>
                  <a:cubicBezTo>
                    <a:pt x="98" y="602"/>
                    <a:pt x="511" y="1113"/>
                    <a:pt x="827" y="1501"/>
                  </a:cubicBezTo>
                  <a:cubicBezTo>
                    <a:pt x="632" y="1574"/>
                    <a:pt x="462" y="1671"/>
                    <a:pt x="292" y="1793"/>
                  </a:cubicBezTo>
                  <a:cubicBezTo>
                    <a:pt x="122" y="1890"/>
                    <a:pt x="1" y="2109"/>
                    <a:pt x="49" y="2327"/>
                  </a:cubicBezTo>
                  <a:cubicBezTo>
                    <a:pt x="49" y="2400"/>
                    <a:pt x="122" y="2497"/>
                    <a:pt x="195" y="2522"/>
                  </a:cubicBezTo>
                  <a:cubicBezTo>
                    <a:pt x="268" y="2546"/>
                    <a:pt x="341" y="2570"/>
                    <a:pt x="414" y="2570"/>
                  </a:cubicBezTo>
                  <a:cubicBezTo>
                    <a:pt x="754" y="2522"/>
                    <a:pt x="1094" y="2424"/>
                    <a:pt x="1410" y="2254"/>
                  </a:cubicBezTo>
                  <a:cubicBezTo>
                    <a:pt x="1458" y="2230"/>
                    <a:pt x="1458" y="2181"/>
                    <a:pt x="1434" y="2133"/>
                  </a:cubicBezTo>
                  <a:cubicBezTo>
                    <a:pt x="1434" y="2116"/>
                    <a:pt x="1397" y="2099"/>
                    <a:pt x="1367" y="2099"/>
                  </a:cubicBezTo>
                  <a:cubicBezTo>
                    <a:pt x="1355" y="2099"/>
                    <a:pt x="1344" y="2101"/>
                    <a:pt x="1337" y="2109"/>
                  </a:cubicBezTo>
                  <a:cubicBezTo>
                    <a:pt x="1075" y="2229"/>
                    <a:pt x="664" y="2400"/>
                    <a:pt x="406" y="2400"/>
                  </a:cubicBezTo>
                  <a:cubicBezTo>
                    <a:pt x="352" y="2400"/>
                    <a:pt x="305" y="2393"/>
                    <a:pt x="268" y="2376"/>
                  </a:cubicBezTo>
                  <a:cubicBezTo>
                    <a:pt x="244" y="2352"/>
                    <a:pt x="219" y="2327"/>
                    <a:pt x="195" y="2279"/>
                  </a:cubicBezTo>
                  <a:cubicBezTo>
                    <a:pt x="195" y="2206"/>
                    <a:pt x="219" y="2109"/>
                    <a:pt x="268" y="2036"/>
                  </a:cubicBezTo>
                  <a:cubicBezTo>
                    <a:pt x="462" y="1841"/>
                    <a:pt x="705" y="1696"/>
                    <a:pt x="972" y="1647"/>
                  </a:cubicBezTo>
                  <a:cubicBezTo>
                    <a:pt x="997" y="1647"/>
                    <a:pt x="1021" y="1623"/>
                    <a:pt x="1045" y="1598"/>
                  </a:cubicBezTo>
                  <a:cubicBezTo>
                    <a:pt x="1094" y="1550"/>
                    <a:pt x="1069" y="1526"/>
                    <a:pt x="997" y="1428"/>
                  </a:cubicBezTo>
                  <a:cubicBezTo>
                    <a:pt x="389" y="724"/>
                    <a:pt x="316" y="432"/>
                    <a:pt x="365" y="311"/>
                  </a:cubicBezTo>
                  <a:cubicBezTo>
                    <a:pt x="365" y="287"/>
                    <a:pt x="389" y="214"/>
                    <a:pt x="511" y="190"/>
                  </a:cubicBezTo>
                  <a:cubicBezTo>
                    <a:pt x="554" y="179"/>
                    <a:pt x="596" y="174"/>
                    <a:pt x="636" y="174"/>
                  </a:cubicBezTo>
                  <a:cubicBezTo>
                    <a:pt x="1244" y="174"/>
                    <a:pt x="1628" y="1283"/>
                    <a:pt x="1628" y="1283"/>
                  </a:cubicBezTo>
                  <a:cubicBezTo>
                    <a:pt x="1652" y="1307"/>
                    <a:pt x="1701" y="1331"/>
                    <a:pt x="1725" y="1331"/>
                  </a:cubicBezTo>
                  <a:cubicBezTo>
                    <a:pt x="1774" y="1307"/>
                    <a:pt x="1798" y="1258"/>
                    <a:pt x="1798" y="1210"/>
                  </a:cubicBezTo>
                  <a:cubicBezTo>
                    <a:pt x="1776" y="1165"/>
                    <a:pt x="1373" y="0"/>
                    <a:pt x="6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" name="Google Shape;848;p19"/>
            <p:cNvSpPr/>
            <p:nvPr/>
          </p:nvSpPr>
          <p:spPr>
            <a:xfrm>
              <a:off x="4828179" y="4112942"/>
              <a:ext cx="167627" cy="150541"/>
            </a:xfrm>
            <a:custGeom>
              <a:avLst/>
              <a:gdLst/>
              <a:ahLst/>
              <a:cxnLst/>
              <a:rect l="l" t="t" r="r" b="b"/>
              <a:pathLst>
                <a:path w="1927" h="1727" extrusionOk="0">
                  <a:moveTo>
                    <a:pt x="119" y="1"/>
                  </a:moveTo>
                  <a:cubicBezTo>
                    <a:pt x="57" y="1"/>
                    <a:pt x="1" y="74"/>
                    <a:pt x="56" y="147"/>
                  </a:cubicBezTo>
                  <a:cubicBezTo>
                    <a:pt x="347" y="463"/>
                    <a:pt x="566" y="828"/>
                    <a:pt x="712" y="1241"/>
                  </a:cubicBezTo>
                  <a:cubicBezTo>
                    <a:pt x="663" y="1386"/>
                    <a:pt x="639" y="1532"/>
                    <a:pt x="663" y="1654"/>
                  </a:cubicBezTo>
                  <a:cubicBezTo>
                    <a:pt x="663" y="1702"/>
                    <a:pt x="712" y="1726"/>
                    <a:pt x="736" y="1726"/>
                  </a:cubicBezTo>
                  <a:cubicBezTo>
                    <a:pt x="785" y="1726"/>
                    <a:pt x="809" y="1702"/>
                    <a:pt x="833" y="1678"/>
                  </a:cubicBezTo>
                  <a:cubicBezTo>
                    <a:pt x="882" y="1532"/>
                    <a:pt x="882" y="1411"/>
                    <a:pt x="858" y="1265"/>
                  </a:cubicBezTo>
                  <a:cubicBezTo>
                    <a:pt x="882" y="1241"/>
                    <a:pt x="906" y="1216"/>
                    <a:pt x="906" y="1192"/>
                  </a:cubicBezTo>
                  <a:cubicBezTo>
                    <a:pt x="1149" y="876"/>
                    <a:pt x="1489" y="706"/>
                    <a:pt x="1854" y="658"/>
                  </a:cubicBezTo>
                  <a:cubicBezTo>
                    <a:pt x="1902" y="633"/>
                    <a:pt x="1926" y="609"/>
                    <a:pt x="1926" y="560"/>
                  </a:cubicBezTo>
                  <a:cubicBezTo>
                    <a:pt x="1902" y="512"/>
                    <a:pt x="1854" y="488"/>
                    <a:pt x="1829" y="488"/>
                  </a:cubicBezTo>
                  <a:cubicBezTo>
                    <a:pt x="1441" y="536"/>
                    <a:pt x="1076" y="730"/>
                    <a:pt x="809" y="1046"/>
                  </a:cubicBezTo>
                  <a:cubicBezTo>
                    <a:pt x="663" y="658"/>
                    <a:pt x="445" y="318"/>
                    <a:pt x="177" y="26"/>
                  </a:cubicBezTo>
                  <a:cubicBezTo>
                    <a:pt x="160" y="8"/>
                    <a:pt x="139" y="1"/>
                    <a:pt x="1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" name="Google Shape;849;p19"/>
            <p:cNvSpPr/>
            <p:nvPr/>
          </p:nvSpPr>
          <p:spPr>
            <a:xfrm>
              <a:off x="4317760" y="4481152"/>
              <a:ext cx="515695" cy="562660"/>
            </a:xfrm>
            <a:custGeom>
              <a:avLst/>
              <a:gdLst/>
              <a:ahLst/>
              <a:cxnLst/>
              <a:rect l="l" t="t" r="r" b="b"/>
              <a:pathLst>
                <a:path w="5928" h="6469" extrusionOk="0">
                  <a:moveTo>
                    <a:pt x="5857" y="0"/>
                  </a:moveTo>
                  <a:cubicBezTo>
                    <a:pt x="5849" y="0"/>
                    <a:pt x="5840" y="2"/>
                    <a:pt x="5831" y="7"/>
                  </a:cubicBezTo>
                  <a:cubicBezTo>
                    <a:pt x="5782" y="7"/>
                    <a:pt x="5758" y="31"/>
                    <a:pt x="5758" y="80"/>
                  </a:cubicBezTo>
                  <a:cubicBezTo>
                    <a:pt x="5758" y="250"/>
                    <a:pt x="5734" y="396"/>
                    <a:pt x="5734" y="566"/>
                  </a:cubicBezTo>
                  <a:cubicBezTo>
                    <a:pt x="5709" y="590"/>
                    <a:pt x="5734" y="638"/>
                    <a:pt x="5782" y="638"/>
                  </a:cubicBezTo>
                  <a:lnTo>
                    <a:pt x="5782" y="614"/>
                  </a:lnTo>
                  <a:cubicBezTo>
                    <a:pt x="5791" y="619"/>
                    <a:pt x="5801" y="621"/>
                    <a:pt x="5810" y="621"/>
                  </a:cubicBezTo>
                  <a:cubicBezTo>
                    <a:pt x="5848" y="621"/>
                    <a:pt x="5879" y="585"/>
                    <a:pt x="5879" y="566"/>
                  </a:cubicBezTo>
                  <a:cubicBezTo>
                    <a:pt x="5904" y="396"/>
                    <a:pt x="5928" y="225"/>
                    <a:pt x="5928" y="80"/>
                  </a:cubicBezTo>
                  <a:cubicBezTo>
                    <a:pt x="5928" y="40"/>
                    <a:pt x="5896" y="0"/>
                    <a:pt x="5857" y="0"/>
                  </a:cubicBezTo>
                  <a:close/>
                  <a:moveTo>
                    <a:pt x="5682" y="972"/>
                  </a:moveTo>
                  <a:cubicBezTo>
                    <a:pt x="5644" y="972"/>
                    <a:pt x="5612" y="1007"/>
                    <a:pt x="5612" y="1027"/>
                  </a:cubicBezTo>
                  <a:cubicBezTo>
                    <a:pt x="5564" y="1197"/>
                    <a:pt x="5515" y="1343"/>
                    <a:pt x="5442" y="1489"/>
                  </a:cubicBezTo>
                  <a:cubicBezTo>
                    <a:pt x="5418" y="1513"/>
                    <a:pt x="5442" y="1562"/>
                    <a:pt x="5491" y="1586"/>
                  </a:cubicBezTo>
                  <a:lnTo>
                    <a:pt x="5515" y="1586"/>
                  </a:lnTo>
                  <a:lnTo>
                    <a:pt x="5515" y="1562"/>
                  </a:lnTo>
                  <a:cubicBezTo>
                    <a:pt x="5523" y="1570"/>
                    <a:pt x="5531" y="1572"/>
                    <a:pt x="5539" y="1572"/>
                  </a:cubicBezTo>
                  <a:cubicBezTo>
                    <a:pt x="5555" y="1572"/>
                    <a:pt x="5572" y="1562"/>
                    <a:pt x="5588" y="1562"/>
                  </a:cubicBezTo>
                  <a:cubicBezTo>
                    <a:pt x="5661" y="1392"/>
                    <a:pt x="5734" y="1246"/>
                    <a:pt x="5782" y="1076"/>
                  </a:cubicBezTo>
                  <a:cubicBezTo>
                    <a:pt x="5782" y="1027"/>
                    <a:pt x="5758" y="1003"/>
                    <a:pt x="5709" y="979"/>
                  </a:cubicBezTo>
                  <a:cubicBezTo>
                    <a:pt x="5700" y="974"/>
                    <a:pt x="5691" y="972"/>
                    <a:pt x="5682" y="972"/>
                  </a:cubicBezTo>
                  <a:close/>
                  <a:moveTo>
                    <a:pt x="4303" y="1753"/>
                  </a:moveTo>
                  <a:cubicBezTo>
                    <a:pt x="4217" y="1753"/>
                    <a:pt x="4164" y="1879"/>
                    <a:pt x="4276" y="1902"/>
                  </a:cubicBezTo>
                  <a:cubicBezTo>
                    <a:pt x="4398" y="1975"/>
                    <a:pt x="4543" y="2047"/>
                    <a:pt x="4640" y="2169"/>
                  </a:cubicBezTo>
                  <a:cubicBezTo>
                    <a:pt x="4640" y="2193"/>
                    <a:pt x="4665" y="2193"/>
                    <a:pt x="4689" y="2193"/>
                  </a:cubicBezTo>
                  <a:cubicBezTo>
                    <a:pt x="4713" y="2193"/>
                    <a:pt x="4738" y="2193"/>
                    <a:pt x="4762" y="2169"/>
                  </a:cubicBezTo>
                  <a:cubicBezTo>
                    <a:pt x="4786" y="2145"/>
                    <a:pt x="4786" y="2096"/>
                    <a:pt x="4762" y="2072"/>
                  </a:cubicBezTo>
                  <a:cubicBezTo>
                    <a:pt x="4640" y="1926"/>
                    <a:pt x="4495" y="1829"/>
                    <a:pt x="4325" y="1756"/>
                  </a:cubicBezTo>
                  <a:cubicBezTo>
                    <a:pt x="4317" y="1754"/>
                    <a:pt x="4310" y="1753"/>
                    <a:pt x="4303" y="1753"/>
                  </a:cubicBezTo>
                  <a:close/>
                  <a:moveTo>
                    <a:pt x="3790" y="1732"/>
                  </a:moveTo>
                  <a:cubicBezTo>
                    <a:pt x="3596" y="1780"/>
                    <a:pt x="3474" y="1926"/>
                    <a:pt x="3474" y="2120"/>
                  </a:cubicBezTo>
                  <a:cubicBezTo>
                    <a:pt x="3450" y="2145"/>
                    <a:pt x="3450" y="2169"/>
                    <a:pt x="3474" y="2193"/>
                  </a:cubicBezTo>
                  <a:cubicBezTo>
                    <a:pt x="3474" y="2242"/>
                    <a:pt x="3499" y="2266"/>
                    <a:pt x="3547" y="2266"/>
                  </a:cubicBezTo>
                  <a:lnTo>
                    <a:pt x="3572" y="2266"/>
                  </a:lnTo>
                  <a:cubicBezTo>
                    <a:pt x="3620" y="2242"/>
                    <a:pt x="3644" y="2193"/>
                    <a:pt x="3620" y="2169"/>
                  </a:cubicBezTo>
                  <a:lnTo>
                    <a:pt x="3620" y="2120"/>
                  </a:lnTo>
                  <a:cubicBezTo>
                    <a:pt x="3644" y="1999"/>
                    <a:pt x="3717" y="1926"/>
                    <a:pt x="3839" y="1902"/>
                  </a:cubicBezTo>
                  <a:cubicBezTo>
                    <a:pt x="3887" y="1877"/>
                    <a:pt x="3912" y="1829"/>
                    <a:pt x="3887" y="1780"/>
                  </a:cubicBezTo>
                  <a:cubicBezTo>
                    <a:pt x="3887" y="1756"/>
                    <a:pt x="3839" y="1732"/>
                    <a:pt x="3790" y="1732"/>
                  </a:cubicBezTo>
                  <a:close/>
                  <a:moveTo>
                    <a:pt x="5248" y="1835"/>
                  </a:moveTo>
                  <a:cubicBezTo>
                    <a:pt x="5230" y="1835"/>
                    <a:pt x="5211" y="1841"/>
                    <a:pt x="5199" y="1853"/>
                  </a:cubicBezTo>
                  <a:cubicBezTo>
                    <a:pt x="5078" y="1975"/>
                    <a:pt x="4981" y="2072"/>
                    <a:pt x="4835" y="2169"/>
                  </a:cubicBezTo>
                  <a:cubicBezTo>
                    <a:pt x="4786" y="2169"/>
                    <a:pt x="4786" y="2217"/>
                    <a:pt x="4811" y="2266"/>
                  </a:cubicBezTo>
                  <a:cubicBezTo>
                    <a:pt x="4811" y="2290"/>
                    <a:pt x="4859" y="2315"/>
                    <a:pt x="4883" y="2315"/>
                  </a:cubicBezTo>
                  <a:lnTo>
                    <a:pt x="4883" y="2290"/>
                  </a:lnTo>
                  <a:cubicBezTo>
                    <a:pt x="4883" y="2290"/>
                    <a:pt x="4908" y="2290"/>
                    <a:pt x="4908" y="2315"/>
                  </a:cubicBezTo>
                  <a:cubicBezTo>
                    <a:pt x="5053" y="2217"/>
                    <a:pt x="5199" y="2096"/>
                    <a:pt x="5296" y="1975"/>
                  </a:cubicBezTo>
                  <a:cubicBezTo>
                    <a:pt x="5345" y="1926"/>
                    <a:pt x="5345" y="1877"/>
                    <a:pt x="5296" y="1853"/>
                  </a:cubicBezTo>
                  <a:cubicBezTo>
                    <a:pt x="5284" y="1841"/>
                    <a:pt x="5266" y="1835"/>
                    <a:pt x="5248" y="1835"/>
                  </a:cubicBezTo>
                  <a:close/>
                  <a:moveTo>
                    <a:pt x="4416" y="2312"/>
                  </a:moveTo>
                  <a:cubicBezTo>
                    <a:pt x="4410" y="2312"/>
                    <a:pt x="4404" y="2313"/>
                    <a:pt x="4398" y="2315"/>
                  </a:cubicBezTo>
                  <a:cubicBezTo>
                    <a:pt x="4276" y="2339"/>
                    <a:pt x="4179" y="2363"/>
                    <a:pt x="4057" y="2363"/>
                  </a:cubicBezTo>
                  <a:lnTo>
                    <a:pt x="3936" y="2363"/>
                  </a:lnTo>
                  <a:cubicBezTo>
                    <a:pt x="3930" y="2362"/>
                    <a:pt x="3925" y="2361"/>
                    <a:pt x="3920" y="2361"/>
                  </a:cubicBezTo>
                  <a:cubicBezTo>
                    <a:pt x="3836" y="2361"/>
                    <a:pt x="3820" y="2533"/>
                    <a:pt x="3912" y="2533"/>
                  </a:cubicBezTo>
                  <a:lnTo>
                    <a:pt x="4057" y="2533"/>
                  </a:lnTo>
                  <a:lnTo>
                    <a:pt x="4057" y="2509"/>
                  </a:lnTo>
                  <a:cubicBezTo>
                    <a:pt x="4179" y="2509"/>
                    <a:pt x="4300" y="2509"/>
                    <a:pt x="4422" y="2485"/>
                  </a:cubicBezTo>
                  <a:cubicBezTo>
                    <a:pt x="4535" y="2462"/>
                    <a:pt x="4500" y="2312"/>
                    <a:pt x="4416" y="2312"/>
                  </a:cubicBezTo>
                  <a:close/>
                  <a:moveTo>
                    <a:pt x="4946" y="2451"/>
                  </a:moveTo>
                  <a:cubicBezTo>
                    <a:pt x="4934" y="2451"/>
                    <a:pt x="4921" y="2454"/>
                    <a:pt x="4908" y="2460"/>
                  </a:cubicBezTo>
                  <a:cubicBezTo>
                    <a:pt x="4859" y="2485"/>
                    <a:pt x="4859" y="2533"/>
                    <a:pt x="4859" y="2582"/>
                  </a:cubicBezTo>
                  <a:cubicBezTo>
                    <a:pt x="4932" y="2728"/>
                    <a:pt x="4956" y="2873"/>
                    <a:pt x="4981" y="3019"/>
                  </a:cubicBezTo>
                  <a:cubicBezTo>
                    <a:pt x="4981" y="3068"/>
                    <a:pt x="5029" y="3092"/>
                    <a:pt x="5078" y="3092"/>
                  </a:cubicBezTo>
                  <a:cubicBezTo>
                    <a:pt x="5126" y="3092"/>
                    <a:pt x="5151" y="3043"/>
                    <a:pt x="5151" y="3019"/>
                  </a:cubicBezTo>
                  <a:cubicBezTo>
                    <a:pt x="5126" y="2825"/>
                    <a:pt x="5078" y="2679"/>
                    <a:pt x="5029" y="2509"/>
                  </a:cubicBezTo>
                  <a:cubicBezTo>
                    <a:pt x="5011" y="2473"/>
                    <a:pt x="4981" y="2451"/>
                    <a:pt x="4946" y="2451"/>
                  </a:cubicBezTo>
                  <a:close/>
                  <a:moveTo>
                    <a:pt x="5078" y="3432"/>
                  </a:moveTo>
                  <a:cubicBezTo>
                    <a:pt x="5029" y="3432"/>
                    <a:pt x="5005" y="3456"/>
                    <a:pt x="4981" y="3505"/>
                  </a:cubicBezTo>
                  <a:cubicBezTo>
                    <a:pt x="4956" y="3651"/>
                    <a:pt x="4932" y="3821"/>
                    <a:pt x="4883" y="3966"/>
                  </a:cubicBezTo>
                  <a:cubicBezTo>
                    <a:pt x="4859" y="3991"/>
                    <a:pt x="4883" y="4039"/>
                    <a:pt x="4908" y="4064"/>
                  </a:cubicBezTo>
                  <a:lnTo>
                    <a:pt x="4956" y="4064"/>
                  </a:lnTo>
                  <a:cubicBezTo>
                    <a:pt x="4981" y="4064"/>
                    <a:pt x="5005" y="4039"/>
                    <a:pt x="5029" y="4015"/>
                  </a:cubicBezTo>
                  <a:cubicBezTo>
                    <a:pt x="5078" y="3869"/>
                    <a:pt x="5126" y="3699"/>
                    <a:pt x="5151" y="3529"/>
                  </a:cubicBezTo>
                  <a:cubicBezTo>
                    <a:pt x="5151" y="3481"/>
                    <a:pt x="5126" y="3432"/>
                    <a:pt x="5078" y="3432"/>
                  </a:cubicBezTo>
                  <a:close/>
                  <a:moveTo>
                    <a:pt x="4703" y="4339"/>
                  </a:moveTo>
                  <a:cubicBezTo>
                    <a:pt x="4677" y="4339"/>
                    <a:pt x="4655" y="4351"/>
                    <a:pt x="4640" y="4379"/>
                  </a:cubicBezTo>
                  <a:cubicBezTo>
                    <a:pt x="4543" y="4501"/>
                    <a:pt x="4422" y="4622"/>
                    <a:pt x="4325" y="4720"/>
                  </a:cubicBezTo>
                  <a:cubicBezTo>
                    <a:pt x="4276" y="4744"/>
                    <a:pt x="4276" y="4792"/>
                    <a:pt x="4325" y="4841"/>
                  </a:cubicBezTo>
                  <a:cubicBezTo>
                    <a:pt x="4325" y="4841"/>
                    <a:pt x="4349" y="4865"/>
                    <a:pt x="4373" y="4865"/>
                  </a:cubicBezTo>
                  <a:lnTo>
                    <a:pt x="4373" y="4841"/>
                  </a:lnTo>
                  <a:lnTo>
                    <a:pt x="4422" y="4841"/>
                  </a:lnTo>
                  <a:cubicBezTo>
                    <a:pt x="4543" y="4720"/>
                    <a:pt x="4665" y="4598"/>
                    <a:pt x="4762" y="4477"/>
                  </a:cubicBezTo>
                  <a:cubicBezTo>
                    <a:pt x="4786" y="4428"/>
                    <a:pt x="4786" y="4379"/>
                    <a:pt x="4762" y="4355"/>
                  </a:cubicBezTo>
                  <a:cubicBezTo>
                    <a:pt x="4742" y="4345"/>
                    <a:pt x="4722" y="4339"/>
                    <a:pt x="4703" y="4339"/>
                  </a:cubicBezTo>
                  <a:close/>
                  <a:moveTo>
                    <a:pt x="3975" y="4971"/>
                  </a:moveTo>
                  <a:cubicBezTo>
                    <a:pt x="3960" y="4971"/>
                    <a:pt x="3946" y="4977"/>
                    <a:pt x="3936" y="4987"/>
                  </a:cubicBezTo>
                  <a:cubicBezTo>
                    <a:pt x="3790" y="5060"/>
                    <a:pt x="3644" y="5108"/>
                    <a:pt x="3474" y="5133"/>
                  </a:cubicBezTo>
                  <a:cubicBezTo>
                    <a:pt x="3450" y="5157"/>
                    <a:pt x="3402" y="5205"/>
                    <a:pt x="3426" y="5254"/>
                  </a:cubicBezTo>
                  <a:cubicBezTo>
                    <a:pt x="3426" y="5278"/>
                    <a:pt x="3474" y="5303"/>
                    <a:pt x="3499" y="5303"/>
                  </a:cubicBezTo>
                  <a:lnTo>
                    <a:pt x="3523" y="5303"/>
                  </a:lnTo>
                  <a:cubicBezTo>
                    <a:pt x="3693" y="5254"/>
                    <a:pt x="3839" y="5205"/>
                    <a:pt x="4009" y="5133"/>
                  </a:cubicBezTo>
                  <a:cubicBezTo>
                    <a:pt x="4033" y="5108"/>
                    <a:pt x="4057" y="5060"/>
                    <a:pt x="4033" y="5011"/>
                  </a:cubicBezTo>
                  <a:cubicBezTo>
                    <a:pt x="4019" y="4983"/>
                    <a:pt x="3996" y="4971"/>
                    <a:pt x="3975" y="4971"/>
                  </a:cubicBezTo>
                  <a:close/>
                  <a:moveTo>
                    <a:pt x="1531" y="5205"/>
                  </a:moveTo>
                  <a:cubicBezTo>
                    <a:pt x="1434" y="5205"/>
                    <a:pt x="1434" y="5375"/>
                    <a:pt x="1531" y="5375"/>
                  </a:cubicBezTo>
                  <a:lnTo>
                    <a:pt x="2041" y="5375"/>
                  </a:lnTo>
                  <a:cubicBezTo>
                    <a:pt x="2065" y="5375"/>
                    <a:pt x="2114" y="5327"/>
                    <a:pt x="2114" y="5303"/>
                  </a:cubicBezTo>
                  <a:cubicBezTo>
                    <a:pt x="2114" y="5254"/>
                    <a:pt x="2090" y="5205"/>
                    <a:pt x="2041" y="5205"/>
                  </a:cubicBezTo>
                  <a:close/>
                  <a:moveTo>
                    <a:pt x="2527" y="5205"/>
                  </a:moveTo>
                  <a:cubicBezTo>
                    <a:pt x="2478" y="5205"/>
                    <a:pt x="2454" y="5254"/>
                    <a:pt x="2454" y="5278"/>
                  </a:cubicBezTo>
                  <a:cubicBezTo>
                    <a:pt x="2430" y="5327"/>
                    <a:pt x="2478" y="5375"/>
                    <a:pt x="2527" y="5375"/>
                  </a:cubicBezTo>
                  <a:lnTo>
                    <a:pt x="3013" y="5375"/>
                  </a:lnTo>
                  <a:cubicBezTo>
                    <a:pt x="3061" y="5375"/>
                    <a:pt x="3110" y="5327"/>
                    <a:pt x="3110" y="5278"/>
                  </a:cubicBezTo>
                  <a:cubicBezTo>
                    <a:pt x="3086" y="5230"/>
                    <a:pt x="3061" y="5205"/>
                    <a:pt x="3013" y="5205"/>
                  </a:cubicBezTo>
                  <a:close/>
                  <a:moveTo>
                    <a:pt x="1044" y="5270"/>
                  </a:moveTo>
                  <a:cubicBezTo>
                    <a:pt x="1037" y="5270"/>
                    <a:pt x="1029" y="5273"/>
                    <a:pt x="1021" y="5278"/>
                  </a:cubicBezTo>
                  <a:cubicBezTo>
                    <a:pt x="851" y="5327"/>
                    <a:pt x="681" y="5400"/>
                    <a:pt x="559" y="5497"/>
                  </a:cubicBezTo>
                  <a:cubicBezTo>
                    <a:pt x="511" y="5545"/>
                    <a:pt x="511" y="5594"/>
                    <a:pt x="559" y="5618"/>
                  </a:cubicBezTo>
                  <a:cubicBezTo>
                    <a:pt x="559" y="5643"/>
                    <a:pt x="584" y="5643"/>
                    <a:pt x="608" y="5667"/>
                  </a:cubicBezTo>
                  <a:cubicBezTo>
                    <a:pt x="632" y="5643"/>
                    <a:pt x="632" y="5643"/>
                    <a:pt x="657" y="5643"/>
                  </a:cubicBezTo>
                  <a:cubicBezTo>
                    <a:pt x="778" y="5545"/>
                    <a:pt x="899" y="5473"/>
                    <a:pt x="1069" y="5424"/>
                  </a:cubicBezTo>
                  <a:cubicBezTo>
                    <a:pt x="1134" y="5424"/>
                    <a:pt x="1103" y="5270"/>
                    <a:pt x="1044" y="5270"/>
                  </a:cubicBezTo>
                  <a:close/>
                  <a:moveTo>
                    <a:pt x="295" y="5864"/>
                  </a:moveTo>
                  <a:cubicBezTo>
                    <a:pt x="265" y="5864"/>
                    <a:pt x="235" y="5877"/>
                    <a:pt x="219" y="5910"/>
                  </a:cubicBezTo>
                  <a:cubicBezTo>
                    <a:pt x="122" y="6056"/>
                    <a:pt x="74" y="6201"/>
                    <a:pt x="25" y="6371"/>
                  </a:cubicBezTo>
                  <a:cubicBezTo>
                    <a:pt x="1" y="6420"/>
                    <a:pt x="25" y="6469"/>
                    <a:pt x="74" y="6469"/>
                  </a:cubicBezTo>
                  <a:lnTo>
                    <a:pt x="98" y="6469"/>
                  </a:lnTo>
                  <a:cubicBezTo>
                    <a:pt x="122" y="6469"/>
                    <a:pt x="146" y="6444"/>
                    <a:pt x="171" y="6420"/>
                  </a:cubicBezTo>
                  <a:cubicBezTo>
                    <a:pt x="219" y="6274"/>
                    <a:pt x="292" y="6129"/>
                    <a:pt x="365" y="5983"/>
                  </a:cubicBezTo>
                  <a:cubicBezTo>
                    <a:pt x="414" y="5918"/>
                    <a:pt x="354" y="5864"/>
                    <a:pt x="295" y="586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805" name="Google Shape;805;p19"/>
          <p:cNvSpPr txBox="1">
            <a:spLocks noGrp="1"/>
          </p:cNvSpPr>
          <p:nvPr>
            <p:ph type="title"/>
          </p:nvPr>
        </p:nvSpPr>
        <p:spPr>
          <a:xfrm>
            <a:off x="1005100" y="560133"/>
            <a:ext cx="9926400" cy="8620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435842554"/>
      </p:ext>
    </p:extLst>
  </p:cSld>
  <p:clrMapOvr>
    <a:masterClrMapping/>
  </p:clrMapOvr>
</p:sldLayout>
</file>

<file path=ppt/slideLayouts/slideLayout9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 3">
  <p:cSld name="Title only  3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8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oogle Shape;852;p20"/>
          <p:cNvGrpSpPr>
            <a:grpSpLocks/>
          </p:cNvGrpSpPr>
          <p:nvPr/>
        </p:nvGrpSpPr>
        <p:grpSpPr bwMode="auto">
          <a:xfrm>
            <a:off x="-546100" y="220663"/>
            <a:ext cx="1366838" cy="1082675"/>
            <a:chOff x="855987" y="2204128"/>
            <a:chExt cx="1217483" cy="962421"/>
          </a:xfrm>
        </p:grpSpPr>
        <p:grpSp>
          <p:nvGrpSpPr>
            <p:cNvPr id="4" name="Google Shape;853;p20"/>
            <p:cNvGrpSpPr>
              <a:grpSpLocks/>
            </p:cNvGrpSpPr>
            <p:nvPr/>
          </p:nvGrpSpPr>
          <p:grpSpPr bwMode="auto">
            <a:xfrm>
              <a:off x="855987" y="2204128"/>
              <a:ext cx="1146639" cy="962421"/>
              <a:chOff x="958238" y="2157575"/>
              <a:chExt cx="1115191" cy="936025"/>
            </a:xfrm>
          </p:grpSpPr>
          <p:sp>
            <p:nvSpPr>
              <p:cNvPr id="6" name="Google Shape;854;p20"/>
              <p:cNvSpPr/>
              <p:nvPr/>
            </p:nvSpPr>
            <p:spPr>
              <a:xfrm>
                <a:off x="1253917" y="2157575"/>
                <a:ext cx="492341" cy="492717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" name="Google Shape;855;p20"/>
              <p:cNvSpPr/>
              <p:nvPr/>
            </p:nvSpPr>
            <p:spPr>
              <a:xfrm>
                <a:off x="1440952" y="2325016"/>
                <a:ext cx="492340" cy="492717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" name="Google Shape;856;p20"/>
              <p:cNvSpPr/>
              <p:nvPr/>
            </p:nvSpPr>
            <p:spPr>
              <a:xfrm>
                <a:off x="998120" y="2334623"/>
                <a:ext cx="492341" cy="492717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" name="Google Shape;857;p20"/>
              <p:cNvSpPr/>
              <p:nvPr/>
            </p:nvSpPr>
            <p:spPr>
              <a:xfrm>
                <a:off x="958238" y="2551474"/>
                <a:ext cx="492340" cy="492717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" name="Google Shape;858;p20"/>
              <p:cNvSpPr/>
              <p:nvPr/>
            </p:nvSpPr>
            <p:spPr>
              <a:xfrm>
                <a:off x="1164526" y="2600883"/>
                <a:ext cx="493716" cy="492717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" name="Google Shape;859;p20"/>
              <p:cNvSpPr/>
              <p:nvPr/>
            </p:nvSpPr>
            <p:spPr>
              <a:xfrm>
                <a:off x="1450578" y="2561081"/>
                <a:ext cx="622989" cy="492717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5" name="Google Shape;860;p20"/>
            <p:cNvSpPr/>
            <p:nvPr/>
          </p:nvSpPr>
          <p:spPr>
            <a:xfrm>
              <a:off x="926689" y="2206950"/>
              <a:ext cx="1146781" cy="869283"/>
            </a:xfrm>
            <a:custGeom>
              <a:avLst/>
              <a:gdLst/>
              <a:ahLst/>
              <a:cxnLst/>
              <a:rect l="l" t="t" r="r" b="b"/>
              <a:pathLst>
                <a:path w="6074" h="4608" extrusionOk="0">
                  <a:moveTo>
                    <a:pt x="1749" y="936"/>
                  </a:moveTo>
                  <a:cubicBezTo>
                    <a:pt x="1968" y="985"/>
                    <a:pt x="2187" y="1131"/>
                    <a:pt x="2284" y="1325"/>
                  </a:cubicBezTo>
                  <a:cubicBezTo>
                    <a:pt x="2284" y="1398"/>
                    <a:pt x="2260" y="1446"/>
                    <a:pt x="2211" y="1471"/>
                  </a:cubicBezTo>
                  <a:cubicBezTo>
                    <a:pt x="2162" y="1519"/>
                    <a:pt x="2114" y="1519"/>
                    <a:pt x="2065" y="1544"/>
                  </a:cubicBezTo>
                  <a:cubicBezTo>
                    <a:pt x="1871" y="1544"/>
                    <a:pt x="1725" y="1276"/>
                    <a:pt x="1677" y="1155"/>
                  </a:cubicBezTo>
                  <a:lnTo>
                    <a:pt x="1677" y="1131"/>
                  </a:lnTo>
                  <a:cubicBezTo>
                    <a:pt x="1701" y="1058"/>
                    <a:pt x="1725" y="1009"/>
                    <a:pt x="1749" y="936"/>
                  </a:cubicBezTo>
                  <a:close/>
                  <a:moveTo>
                    <a:pt x="3936" y="1301"/>
                  </a:moveTo>
                  <a:lnTo>
                    <a:pt x="3936" y="1301"/>
                  </a:lnTo>
                  <a:cubicBezTo>
                    <a:pt x="3960" y="1446"/>
                    <a:pt x="3936" y="1616"/>
                    <a:pt x="3839" y="1762"/>
                  </a:cubicBezTo>
                  <a:cubicBezTo>
                    <a:pt x="3790" y="1714"/>
                    <a:pt x="3814" y="1495"/>
                    <a:pt x="3936" y="1301"/>
                  </a:cubicBezTo>
                  <a:close/>
                  <a:moveTo>
                    <a:pt x="750" y="2166"/>
                  </a:moveTo>
                  <a:cubicBezTo>
                    <a:pt x="776" y="2166"/>
                    <a:pt x="802" y="2169"/>
                    <a:pt x="826" y="2175"/>
                  </a:cubicBezTo>
                  <a:cubicBezTo>
                    <a:pt x="1142" y="2199"/>
                    <a:pt x="1264" y="2394"/>
                    <a:pt x="1264" y="2564"/>
                  </a:cubicBezTo>
                  <a:cubicBezTo>
                    <a:pt x="1264" y="2661"/>
                    <a:pt x="1166" y="2758"/>
                    <a:pt x="1045" y="2782"/>
                  </a:cubicBezTo>
                  <a:cubicBezTo>
                    <a:pt x="996" y="2758"/>
                    <a:pt x="924" y="2758"/>
                    <a:pt x="875" y="2734"/>
                  </a:cubicBezTo>
                  <a:cubicBezTo>
                    <a:pt x="705" y="2612"/>
                    <a:pt x="583" y="2442"/>
                    <a:pt x="535" y="2248"/>
                  </a:cubicBezTo>
                  <a:cubicBezTo>
                    <a:pt x="590" y="2193"/>
                    <a:pt x="672" y="2166"/>
                    <a:pt x="750" y="2166"/>
                  </a:cubicBezTo>
                  <a:close/>
                  <a:moveTo>
                    <a:pt x="5199" y="2588"/>
                  </a:moveTo>
                  <a:cubicBezTo>
                    <a:pt x="5078" y="2855"/>
                    <a:pt x="4883" y="3025"/>
                    <a:pt x="4762" y="3025"/>
                  </a:cubicBezTo>
                  <a:cubicBezTo>
                    <a:pt x="4713" y="3025"/>
                    <a:pt x="4665" y="3001"/>
                    <a:pt x="4640" y="2977"/>
                  </a:cubicBezTo>
                  <a:cubicBezTo>
                    <a:pt x="4567" y="2855"/>
                    <a:pt x="4592" y="2807"/>
                    <a:pt x="4592" y="2782"/>
                  </a:cubicBezTo>
                  <a:cubicBezTo>
                    <a:pt x="4640" y="2685"/>
                    <a:pt x="4883" y="2588"/>
                    <a:pt x="5150" y="2588"/>
                  </a:cubicBezTo>
                  <a:close/>
                  <a:moveTo>
                    <a:pt x="3596" y="3293"/>
                  </a:moveTo>
                  <a:cubicBezTo>
                    <a:pt x="3596" y="3293"/>
                    <a:pt x="3620" y="3317"/>
                    <a:pt x="3620" y="3317"/>
                  </a:cubicBezTo>
                  <a:cubicBezTo>
                    <a:pt x="3669" y="3390"/>
                    <a:pt x="3644" y="3608"/>
                    <a:pt x="3426" y="3851"/>
                  </a:cubicBezTo>
                  <a:cubicBezTo>
                    <a:pt x="3353" y="3754"/>
                    <a:pt x="3328" y="3633"/>
                    <a:pt x="3377" y="3511"/>
                  </a:cubicBezTo>
                  <a:cubicBezTo>
                    <a:pt x="3401" y="3414"/>
                    <a:pt x="3474" y="3341"/>
                    <a:pt x="3596" y="3317"/>
                  </a:cubicBezTo>
                  <a:lnTo>
                    <a:pt x="3596" y="3293"/>
                  </a:lnTo>
                  <a:close/>
                  <a:moveTo>
                    <a:pt x="1822" y="3366"/>
                  </a:moveTo>
                  <a:cubicBezTo>
                    <a:pt x="1847" y="3366"/>
                    <a:pt x="1944" y="3366"/>
                    <a:pt x="1968" y="3487"/>
                  </a:cubicBezTo>
                  <a:cubicBezTo>
                    <a:pt x="1944" y="3754"/>
                    <a:pt x="1798" y="3997"/>
                    <a:pt x="1555" y="4094"/>
                  </a:cubicBezTo>
                  <a:cubicBezTo>
                    <a:pt x="1482" y="3924"/>
                    <a:pt x="1507" y="3706"/>
                    <a:pt x="1604" y="3511"/>
                  </a:cubicBezTo>
                  <a:cubicBezTo>
                    <a:pt x="1652" y="3438"/>
                    <a:pt x="1725" y="3366"/>
                    <a:pt x="1822" y="3366"/>
                  </a:cubicBezTo>
                  <a:close/>
                  <a:moveTo>
                    <a:pt x="2745" y="159"/>
                  </a:moveTo>
                  <a:cubicBezTo>
                    <a:pt x="2867" y="159"/>
                    <a:pt x="3013" y="183"/>
                    <a:pt x="3158" y="256"/>
                  </a:cubicBezTo>
                  <a:cubicBezTo>
                    <a:pt x="3523" y="378"/>
                    <a:pt x="3814" y="693"/>
                    <a:pt x="3911" y="1058"/>
                  </a:cubicBezTo>
                  <a:cubicBezTo>
                    <a:pt x="3693" y="1325"/>
                    <a:pt x="3596" y="1714"/>
                    <a:pt x="3766" y="1859"/>
                  </a:cubicBezTo>
                  <a:cubicBezTo>
                    <a:pt x="3790" y="1908"/>
                    <a:pt x="3839" y="1932"/>
                    <a:pt x="3863" y="1932"/>
                  </a:cubicBezTo>
                  <a:cubicBezTo>
                    <a:pt x="3936" y="1932"/>
                    <a:pt x="3984" y="1884"/>
                    <a:pt x="4009" y="1835"/>
                  </a:cubicBezTo>
                  <a:cubicBezTo>
                    <a:pt x="4130" y="1616"/>
                    <a:pt x="4154" y="1349"/>
                    <a:pt x="4082" y="1106"/>
                  </a:cubicBezTo>
                  <a:cubicBezTo>
                    <a:pt x="4203" y="961"/>
                    <a:pt x="4397" y="863"/>
                    <a:pt x="4592" y="863"/>
                  </a:cubicBezTo>
                  <a:cubicBezTo>
                    <a:pt x="4762" y="863"/>
                    <a:pt x="4932" y="936"/>
                    <a:pt x="5053" y="1033"/>
                  </a:cubicBezTo>
                  <a:cubicBezTo>
                    <a:pt x="5466" y="1325"/>
                    <a:pt x="5466" y="1932"/>
                    <a:pt x="5272" y="2418"/>
                  </a:cubicBezTo>
                  <a:lnTo>
                    <a:pt x="5150" y="2418"/>
                  </a:lnTo>
                  <a:cubicBezTo>
                    <a:pt x="4907" y="2418"/>
                    <a:pt x="4567" y="2491"/>
                    <a:pt x="4470" y="2710"/>
                  </a:cubicBezTo>
                  <a:cubicBezTo>
                    <a:pt x="4397" y="2928"/>
                    <a:pt x="4543" y="3171"/>
                    <a:pt x="4762" y="3195"/>
                  </a:cubicBezTo>
                  <a:cubicBezTo>
                    <a:pt x="5029" y="3195"/>
                    <a:pt x="5248" y="2904"/>
                    <a:pt x="5369" y="2612"/>
                  </a:cubicBezTo>
                  <a:cubicBezTo>
                    <a:pt x="5612" y="2637"/>
                    <a:pt x="5806" y="2807"/>
                    <a:pt x="5879" y="3025"/>
                  </a:cubicBezTo>
                  <a:cubicBezTo>
                    <a:pt x="5903" y="3220"/>
                    <a:pt x="5831" y="3414"/>
                    <a:pt x="5685" y="3560"/>
                  </a:cubicBezTo>
                  <a:cubicBezTo>
                    <a:pt x="5320" y="3949"/>
                    <a:pt x="4810" y="4191"/>
                    <a:pt x="4252" y="4191"/>
                  </a:cubicBezTo>
                  <a:cubicBezTo>
                    <a:pt x="4082" y="4191"/>
                    <a:pt x="3887" y="4167"/>
                    <a:pt x="3741" y="4070"/>
                  </a:cubicBezTo>
                  <a:cubicBezTo>
                    <a:pt x="3669" y="4046"/>
                    <a:pt x="3620" y="4021"/>
                    <a:pt x="3571" y="3973"/>
                  </a:cubicBezTo>
                  <a:cubicBezTo>
                    <a:pt x="3814" y="3681"/>
                    <a:pt x="3887" y="3366"/>
                    <a:pt x="3766" y="3220"/>
                  </a:cubicBezTo>
                  <a:cubicBezTo>
                    <a:pt x="3717" y="3171"/>
                    <a:pt x="3669" y="3147"/>
                    <a:pt x="3596" y="3147"/>
                  </a:cubicBezTo>
                  <a:cubicBezTo>
                    <a:pt x="3426" y="3171"/>
                    <a:pt x="3280" y="3268"/>
                    <a:pt x="3231" y="3438"/>
                  </a:cubicBezTo>
                  <a:cubicBezTo>
                    <a:pt x="3158" y="3633"/>
                    <a:pt x="3207" y="3851"/>
                    <a:pt x="3328" y="3973"/>
                  </a:cubicBezTo>
                  <a:cubicBezTo>
                    <a:pt x="3037" y="4264"/>
                    <a:pt x="2648" y="4434"/>
                    <a:pt x="2260" y="4434"/>
                  </a:cubicBezTo>
                  <a:cubicBezTo>
                    <a:pt x="2215" y="4444"/>
                    <a:pt x="2169" y="4449"/>
                    <a:pt x="2124" y="4449"/>
                  </a:cubicBezTo>
                  <a:cubicBezTo>
                    <a:pt x="1946" y="4449"/>
                    <a:pt x="1768" y="4375"/>
                    <a:pt x="1652" y="4240"/>
                  </a:cubicBezTo>
                  <a:cubicBezTo>
                    <a:pt x="1944" y="4094"/>
                    <a:pt x="2138" y="3778"/>
                    <a:pt x="2138" y="3463"/>
                  </a:cubicBezTo>
                  <a:cubicBezTo>
                    <a:pt x="2116" y="3307"/>
                    <a:pt x="2013" y="3192"/>
                    <a:pt x="1865" y="3192"/>
                  </a:cubicBezTo>
                  <a:cubicBezTo>
                    <a:pt x="1851" y="3192"/>
                    <a:pt x="1837" y="3193"/>
                    <a:pt x="1822" y="3195"/>
                  </a:cubicBezTo>
                  <a:cubicBezTo>
                    <a:pt x="1677" y="3195"/>
                    <a:pt x="1531" y="3293"/>
                    <a:pt x="1458" y="3438"/>
                  </a:cubicBezTo>
                  <a:cubicBezTo>
                    <a:pt x="1337" y="3657"/>
                    <a:pt x="1312" y="3924"/>
                    <a:pt x="1409" y="4143"/>
                  </a:cubicBezTo>
                  <a:cubicBezTo>
                    <a:pt x="1361" y="4149"/>
                    <a:pt x="1314" y="4152"/>
                    <a:pt x="1268" y="4152"/>
                  </a:cubicBezTo>
                  <a:cubicBezTo>
                    <a:pt x="1130" y="4152"/>
                    <a:pt x="1002" y="4125"/>
                    <a:pt x="875" y="4070"/>
                  </a:cubicBezTo>
                  <a:cubicBezTo>
                    <a:pt x="535" y="3924"/>
                    <a:pt x="316" y="3633"/>
                    <a:pt x="268" y="3268"/>
                  </a:cubicBezTo>
                  <a:cubicBezTo>
                    <a:pt x="195" y="2977"/>
                    <a:pt x="243" y="2637"/>
                    <a:pt x="413" y="2370"/>
                  </a:cubicBezTo>
                  <a:cubicBezTo>
                    <a:pt x="486" y="2564"/>
                    <a:pt x="632" y="2734"/>
                    <a:pt x="802" y="2855"/>
                  </a:cubicBezTo>
                  <a:cubicBezTo>
                    <a:pt x="899" y="2880"/>
                    <a:pt x="972" y="2904"/>
                    <a:pt x="1069" y="2904"/>
                  </a:cubicBezTo>
                  <a:cubicBezTo>
                    <a:pt x="1264" y="2904"/>
                    <a:pt x="1434" y="2758"/>
                    <a:pt x="1434" y="2540"/>
                  </a:cubicBezTo>
                  <a:cubicBezTo>
                    <a:pt x="1434" y="2224"/>
                    <a:pt x="1166" y="1981"/>
                    <a:pt x="851" y="1981"/>
                  </a:cubicBezTo>
                  <a:cubicBezTo>
                    <a:pt x="828" y="1976"/>
                    <a:pt x="806" y="1974"/>
                    <a:pt x="784" y="1974"/>
                  </a:cubicBezTo>
                  <a:cubicBezTo>
                    <a:pt x="685" y="1974"/>
                    <a:pt x="590" y="2014"/>
                    <a:pt x="511" y="2054"/>
                  </a:cubicBezTo>
                  <a:cubicBezTo>
                    <a:pt x="438" y="1568"/>
                    <a:pt x="608" y="1058"/>
                    <a:pt x="1069" y="936"/>
                  </a:cubicBezTo>
                  <a:cubicBezTo>
                    <a:pt x="1194" y="901"/>
                    <a:pt x="1331" y="878"/>
                    <a:pt x="1463" y="878"/>
                  </a:cubicBezTo>
                  <a:cubicBezTo>
                    <a:pt x="1511" y="878"/>
                    <a:pt x="1558" y="881"/>
                    <a:pt x="1604" y="888"/>
                  </a:cubicBezTo>
                  <a:cubicBezTo>
                    <a:pt x="1555" y="1009"/>
                    <a:pt x="1507" y="1106"/>
                    <a:pt x="1507" y="1106"/>
                  </a:cubicBezTo>
                  <a:cubicBezTo>
                    <a:pt x="1507" y="1131"/>
                    <a:pt x="1507" y="1131"/>
                    <a:pt x="1507" y="1155"/>
                  </a:cubicBezTo>
                  <a:cubicBezTo>
                    <a:pt x="1531" y="1179"/>
                    <a:pt x="1725" y="1665"/>
                    <a:pt x="2065" y="1665"/>
                  </a:cubicBezTo>
                  <a:cubicBezTo>
                    <a:pt x="2162" y="1665"/>
                    <a:pt x="2235" y="1641"/>
                    <a:pt x="2308" y="1592"/>
                  </a:cubicBezTo>
                  <a:cubicBezTo>
                    <a:pt x="2405" y="1544"/>
                    <a:pt x="2478" y="1422"/>
                    <a:pt x="2454" y="1301"/>
                  </a:cubicBezTo>
                  <a:cubicBezTo>
                    <a:pt x="2357" y="1033"/>
                    <a:pt x="2114" y="839"/>
                    <a:pt x="1847" y="791"/>
                  </a:cubicBezTo>
                  <a:cubicBezTo>
                    <a:pt x="1992" y="426"/>
                    <a:pt x="2332" y="183"/>
                    <a:pt x="2745" y="159"/>
                  </a:cubicBezTo>
                  <a:close/>
                  <a:moveTo>
                    <a:pt x="2728" y="1"/>
                  </a:moveTo>
                  <a:cubicBezTo>
                    <a:pt x="2260" y="1"/>
                    <a:pt x="1815" y="296"/>
                    <a:pt x="1652" y="766"/>
                  </a:cubicBezTo>
                  <a:cubicBezTo>
                    <a:pt x="1569" y="748"/>
                    <a:pt x="1485" y="740"/>
                    <a:pt x="1403" y="740"/>
                  </a:cubicBezTo>
                  <a:cubicBezTo>
                    <a:pt x="1270" y="740"/>
                    <a:pt x="1141" y="760"/>
                    <a:pt x="1021" y="791"/>
                  </a:cubicBezTo>
                  <a:cubicBezTo>
                    <a:pt x="438" y="936"/>
                    <a:pt x="219" y="1616"/>
                    <a:pt x="341" y="2199"/>
                  </a:cubicBezTo>
                  <a:cubicBezTo>
                    <a:pt x="98" y="2515"/>
                    <a:pt x="0" y="2928"/>
                    <a:pt x="73" y="3317"/>
                  </a:cubicBezTo>
                  <a:cubicBezTo>
                    <a:pt x="146" y="3730"/>
                    <a:pt x="413" y="4070"/>
                    <a:pt x="802" y="4240"/>
                  </a:cubicBezTo>
                  <a:cubicBezTo>
                    <a:pt x="960" y="4293"/>
                    <a:pt x="1130" y="4332"/>
                    <a:pt x="1294" y="4332"/>
                  </a:cubicBezTo>
                  <a:cubicBezTo>
                    <a:pt x="1358" y="4332"/>
                    <a:pt x="1421" y="4326"/>
                    <a:pt x="1482" y="4313"/>
                  </a:cubicBezTo>
                  <a:cubicBezTo>
                    <a:pt x="1638" y="4491"/>
                    <a:pt x="1875" y="4607"/>
                    <a:pt x="2119" y="4607"/>
                  </a:cubicBezTo>
                  <a:cubicBezTo>
                    <a:pt x="2141" y="4607"/>
                    <a:pt x="2164" y="4606"/>
                    <a:pt x="2187" y="4604"/>
                  </a:cubicBezTo>
                  <a:lnTo>
                    <a:pt x="2260" y="4604"/>
                  </a:lnTo>
                  <a:cubicBezTo>
                    <a:pt x="2721" y="4580"/>
                    <a:pt x="3134" y="4410"/>
                    <a:pt x="3450" y="4094"/>
                  </a:cubicBezTo>
                  <a:cubicBezTo>
                    <a:pt x="3523" y="4143"/>
                    <a:pt x="3596" y="4191"/>
                    <a:pt x="3669" y="4240"/>
                  </a:cubicBezTo>
                  <a:cubicBezTo>
                    <a:pt x="3839" y="4313"/>
                    <a:pt x="4057" y="4361"/>
                    <a:pt x="4276" y="4361"/>
                  </a:cubicBezTo>
                  <a:cubicBezTo>
                    <a:pt x="4859" y="4361"/>
                    <a:pt x="5418" y="4094"/>
                    <a:pt x="5831" y="3681"/>
                  </a:cubicBezTo>
                  <a:cubicBezTo>
                    <a:pt x="6001" y="3487"/>
                    <a:pt x="6073" y="3244"/>
                    <a:pt x="6049" y="3001"/>
                  </a:cubicBezTo>
                  <a:cubicBezTo>
                    <a:pt x="5976" y="2710"/>
                    <a:pt x="5733" y="2491"/>
                    <a:pt x="5442" y="2467"/>
                  </a:cubicBezTo>
                  <a:cubicBezTo>
                    <a:pt x="5636" y="1908"/>
                    <a:pt x="5612" y="1252"/>
                    <a:pt x="5126" y="912"/>
                  </a:cubicBezTo>
                  <a:cubicBezTo>
                    <a:pt x="4972" y="781"/>
                    <a:pt x="4776" y="715"/>
                    <a:pt x="4580" y="715"/>
                  </a:cubicBezTo>
                  <a:cubicBezTo>
                    <a:pt x="4376" y="715"/>
                    <a:pt x="4170" y="787"/>
                    <a:pt x="4009" y="936"/>
                  </a:cubicBezTo>
                  <a:cubicBezTo>
                    <a:pt x="3887" y="548"/>
                    <a:pt x="3571" y="256"/>
                    <a:pt x="3207" y="110"/>
                  </a:cubicBezTo>
                  <a:cubicBezTo>
                    <a:pt x="3052" y="36"/>
                    <a:pt x="2889" y="1"/>
                    <a:pt x="2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" name="Google Shape;861;p20"/>
          <p:cNvGrpSpPr>
            <a:grpSpLocks/>
          </p:cNvGrpSpPr>
          <p:nvPr/>
        </p:nvGrpSpPr>
        <p:grpSpPr bwMode="auto">
          <a:xfrm flipH="1">
            <a:off x="9985375" y="325438"/>
            <a:ext cx="2298700" cy="630237"/>
            <a:chOff x="-1050438" y="1326624"/>
            <a:chExt cx="540883" cy="148635"/>
          </a:xfrm>
        </p:grpSpPr>
        <p:sp>
          <p:nvSpPr>
            <p:cNvPr id="13" name="Google Shape;862;p20"/>
            <p:cNvSpPr/>
            <p:nvPr/>
          </p:nvSpPr>
          <p:spPr>
            <a:xfrm>
              <a:off x="-535329" y="1373049"/>
              <a:ext cx="25774" cy="22838"/>
            </a:xfrm>
            <a:custGeom>
              <a:avLst/>
              <a:gdLst/>
              <a:ahLst/>
              <a:cxnLst/>
              <a:rect l="l" t="t" r="r" b="b"/>
              <a:pathLst>
                <a:path w="657" h="588" extrusionOk="0">
                  <a:moveTo>
                    <a:pt x="76" y="0"/>
                  </a:moveTo>
                  <a:cubicBezTo>
                    <a:pt x="20" y="0"/>
                    <a:pt x="6" y="80"/>
                    <a:pt x="49" y="102"/>
                  </a:cubicBezTo>
                  <a:cubicBezTo>
                    <a:pt x="219" y="174"/>
                    <a:pt x="414" y="247"/>
                    <a:pt x="511" y="296"/>
                  </a:cubicBezTo>
                  <a:lnTo>
                    <a:pt x="1" y="490"/>
                  </a:lnTo>
                  <a:lnTo>
                    <a:pt x="49" y="587"/>
                  </a:lnTo>
                  <a:lnTo>
                    <a:pt x="608" y="344"/>
                  </a:lnTo>
                  <a:cubicBezTo>
                    <a:pt x="632" y="344"/>
                    <a:pt x="657" y="320"/>
                    <a:pt x="657" y="296"/>
                  </a:cubicBezTo>
                  <a:cubicBezTo>
                    <a:pt x="657" y="272"/>
                    <a:pt x="657" y="223"/>
                    <a:pt x="98" y="4"/>
                  </a:cubicBezTo>
                  <a:cubicBezTo>
                    <a:pt x="90" y="2"/>
                    <a:pt x="82" y="0"/>
                    <a:pt x="76" y="0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" name="Google Shape;863;p20"/>
            <p:cNvSpPr/>
            <p:nvPr/>
          </p:nvSpPr>
          <p:spPr>
            <a:xfrm>
              <a:off x="-636558" y="1326624"/>
              <a:ext cx="123268" cy="113816"/>
            </a:xfrm>
            <a:custGeom>
              <a:avLst/>
              <a:gdLst/>
              <a:ahLst/>
              <a:cxnLst/>
              <a:rect l="l" t="t" r="r" b="b"/>
              <a:pathLst>
                <a:path w="3162" h="2918" extrusionOk="0">
                  <a:moveTo>
                    <a:pt x="867" y="1"/>
                  </a:moveTo>
                  <a:cubicBezTo>
                    <a:pt x="678" y="1"/>
                    <a:pt x="1" y="1109"/>
                    <a:pt x="1024" y="1775"/>
                  </a:cubicBezTo>
                  <a:lnTo>
                    <a:pt x="514" y="1873"/>
                  </a:lnTo>
                  <a:cubicBezTo>
                    <a:pt x="514" y="1873"/>
                    <a:pt x="586" y="2917"/>
                    <a:pt x="1582" y="2917"/>
                  </a:cubicBezTo>
                  <a:cubicBezTo>
                    <a:pt x="2554" y="2917"/>
                    <a:pt x="3161" y="1265"/>
                    <a:pt x="2676" y="755"/>
                  </a:cubicBezTo>
                  <a:cubicBezTo>
                    <a:pt x="2577" y="662"/>
                    <a:pt x="2490" y="624"/>
                    <a:pt x="2413" y="624"/>
                  </a:cubicBezTo>
                  <a:cubicBezTo>
                    <a:pt x="2089" y="624"/>
                    <a:pt x="1947" y="1290"/>
                    <a:pt x="1947" y="1290"/>
                  </a:cubicBezTo>
                  <a:cubicBezTo>
                    <a:pt x="1947" y="1290"/>
                    <a:pt x="1048" y="51"/>
                    <a:pt x="878" y="2"/>
                  </a:cubicBezTo>
                  <a:cubicBezTo>
                    <a:pt x="874" y="1"/>
                    <a:pt x="871" y="1"/>
                    <a:pt x="86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" name="Google Shape;864;p20"/>
            <p:cNvSpPr/>
            <p:nvPr/>
          </p:nvSpPr>
          <p:spPr>
            <a:xfrm>
              <a:off x="-605181" y="1345718"/>
              <a:ext cx="35860" cy="47174"/>
            </a:xfrm>
            <a:custGeom>
              <a:avLst/>
              <a:gdLst/>
              <a:ahLst/>
              <a:cxnLst/>
              <a:rect l="l" t="t" r="r" b="b"/>
              <a:pathLst>
                <a:path w="924" h="1216" extrusionOk="0">
                  <a:moveTo>
                    <a:pt x="146" y="1"/>
                  </a:moveTo>
                  <a:cubicBezTo>
                    <a:pt x="121" y="1"/>
                    <a:pt x="121" y="25"/>
                    <a:pt x="97" y="49"/>
                  </a:cubicBezTo>
                  <a:cubicBezTo>
                    <a:pt x="49" y="122"/>
                    <a:pt x="121" y="268"/>
                    <a:pt x="219" y="438"/>
                  </a:cubicBezTo>
                  <a:cubicBezTo>
                    <a:pt x="194" y="414"/>
                    <a:pt x="146" y="390"/>
                    <a:pt x="97" y="390"/>
                  </a:cubicBezTo>
                  <a:cubicBezTo>
                    <a:pt x="73" y="390"/>
                    <a:pt x="49" y="414"/>
                    <a:pt x="49" y="438"/>
                  </a:cubicBezTo>
                  <a:cubicBezTo>
                    <a:pt x="0" y="584"/>
                    <a:pt x="24" y="730"/>
                    <a:pt x="97" y="851"/>
                  </a:cubicBezTo>
                  <a:cubicBezTo>
                    <a:pt x="219" y="1070"/>
                    <a:pt x="437" y="1215"/>
                    <a:pt x="704" y="1215"/>
                  </a:cubicBezTo>
                  <a:cubicBezTo>
                    <a:pt x="729" y="1215"/>
                    <a:pt x="753" y="1215"/>
                    <a:pt x="753" y="1191"/>
                  </a:cubicBezTo>
                  <a:cubicBezTo>
                    <a:pt x="753" y="1143"/>
                    <a:pt x="753" y="1118"/>
                    <a:pt x="704" y="1118"/>
                  </a:cubicBezTo>
                  <a:cubicBezTo>
                    <a:pt x="510" y="1118"/>
                    <a:pt x="316" y="997"/>
                    <a:pt x="219" y="827"/>
                  </a:cubicBezTo>
                  <a:cubicBezTo>
                    <a:pt x="146" y="730"/>
                    <a:pt x="121" y="632"/>
                    <a:pt x="146" y="511"/>
                  </a:cubicBezTo>
                  <a:lnTo>
                    <a:pt x="146" y="511"/>
                  </a:lnTo>
                  <a:cubicBezTo>
                    <a:pt x="267" y="608"/>
                    <a:pt x="389" y="705"/>
                    <a:pt x="486" y="827"/>
                  </a:cubicBezTo>
                  <a:cubicBezTo>
                    <a:pt x="498" y="839"/>
                    <a:pt x="510" y="845"/>
                    <a:pt x="522" y="845"/>
                  </a:cubicBezTo>
                  <a:cubicBezTo>
                    <a:pt x="534" y="845"/>
                    <a:pt x="547" y="839"/>
                    <a:pt x="559" y="827"/>
                  </a:cubicBezTo>
                  <a:cubicBezTo>
                    <a:pt x="559" y="803"/>
                    <a:pt x="559" y="778"/>
                    <a:pt x="559" y="754"/>
                  </a:cubicBezTo>
                  <a:cubicBezTo>
                    <a:pt x="413" y="560"/>
                    <a:pt x="292" y="365"/>
                    <a:pt x="194" y="122"/>
                  </a:cubicBezTo>
                  <a:lnTo>
                    <a:pt x="194" y="122"/>
                  </a:lnTo>
                  <a:cubicBezTo>
                    <a:pt x="437" y="341"/>
                    <a:pt x="632" y="560"/>
                    <a:pt x="826" y="827"/>
                  </a:cubicBezTo>
                  <a:lnTo>
                    <a:pt x="899" y="827"/>
                  </a:lnTo>
                  <a:cubicBezTo>
                    <a:pt x="923" y="803"/>
                    <a:pt x="923" y="754"/>
                    <a:pt x="899" y="754"/>
                  </a:cubicBezTo>
                  <a:cubicBezTo>
                    <a:pt x="680" y="462"/>
                    <a:pt x="292" y="1"/>
                    <a:pt x="146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" name="Google Shape;865;p20"/>
            <p:cNvSpPr/>
            <p:nvPr/>
          </p:nvSpPr>
          <p:spPr>
            <a:xfrm>
              <a:off x="-551391" y="1364064"/>
              <a:ext cx="16436" cy="15725"/>
            </a:xfrm>
            <a:custGeom>
              <a:avLst/>
              <a:gdLst/>
              <a:ahLst/>
              <a:cxnLst/>
              <a:rect l="l" t="t" r="r" b="b"/>
              <a:pathLst>
                <a:path w="414" h="400" extrusionOk="0">
                  <a:moveTo>
                    <a:pt x="75" y="1"/>
                  </a:moveTo>
                  <a:cubicBezTo>
                    <a:pt x="66" y="1"/>
                    <a:pt x="56" y="4"/>
                    <a:pt x="49" y="11"/>
                  </a:cubicBezTo>
                  <a:cubicBezTo>
                    <a:pt x="25" y="11"/>
                    <a:pt x="1" y="35"/>
                    <a:pt x="25" y="59"/>
                  </a:cubicBezTo>
                  <a:cubicBezTo>
                    <a:pt x="74" y="302"/>
                    <a:pt x="122" y="399"/>
                    <a:pt x="195" y="399"/>
                  </a:cubicBezTo>
                  <a:cubicBezTo>
                    <a:pt x="316" y="399"/>
                    <a:pt x="389" y="181"/>
                    <a:pt x="414" y="59"/>
                  </a:cubicBezTo>
                  <a:cubicBezTo>
                    <a:pt x="414" y="35"/>
                    <a:pt x="389" y="11"/>
                    <a:pt x="365" y="11"/>
                  </a:cubicBezTo>
                  <a:cubicBezTo>
                    <a:pt x="358" y="4"/>
                    <a:pt x="351" y="1"/>
                    <a:pt x="344" y="1"/>
                  </a:cubicBezTo>
                  <a:cubicBezTo>
                    <a:pt x="329" y="1"/>
                    <a:pt x="316" y="18"/>
                    <a:pt x="316" y="35"/>
                  </a:cubicBezTo>
                  <a:cubicBezTo>
                    <a:pt x="292" y="132"/>
                    <a:pt x="268" y="229"/>
                    <a:pt x="219" y="302"/>
                  </a:cubicBezTo>
                  <a:cubicBezTo>
                    <a:pt x="219" y="302"/>
                    <a:pt x="171" y="278"/>
                    <a:pt x="122" y="35"/>
                  </a:cubicBezTo>
                  <a:cubicBezTo>
                    <a:pt x="122" y="18"/>
                    <a:pt x="98" y="1"/>
                    <a:pt x="75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" name="Google Shape;866;p20"/>
            <p:cNvSpPr/>
            <p:nvPr/>
          </p:nvSpPr>
          <p:spPr>
            <a:xfrm>
              <a:off x="-584263" y="1423592"/>
              <a:ext cx="19424" cy="7114"/>
            </a:xfrm>
            <a:custGeom>
              <a:avLst/>
              <a:gdLst/>
              <a:ahLst/>
              <a:cxnLst/>
              <a:rect l="l" t="t" r="r" b="b"/>
              <a:pathLst>
                <a:path w="500" h="187" extrusionOk="0">
                  <a:moveTo>
                    <a:pt x="415" y="0"/>
                  </a:moveTo>
                  <a:cubicBezTo>
                    <a:pt x="404" y="0"/>
                    <a:pt x="395" y="5"/>
                    <a:pt x="389" y="16"/>
                  </a:cubicBezTo>
                  <a:cubicBezTo>
                    <a:pt x="316" y="71"/>
                    <a:pt x="243" y="98"/>
                    <a:pt x="160" y="98"/>
                  </a:cubicBezTo>
                  <a:cubicBezTo>
                    <a:pt x="133" y="98"/>
                    <a:pt x="104" y="95"/>
                    <a:pt x="73" y="89"/>
                  </a:cubicBezTo>
                  <a:cubicBezTo>
                    <a:pt x="25" y="89"/>
                    <a:pt x="0" y="186"/>
                    <a:pt x="49" y="186"/>
                  </a:cubicBezTo>
                  <a:lnTo>
                    <a:pt x="146" y="186"/>
                  </a:lnTo>
                  <a:cubicBezTo>
                    <a:pt x="243" y="186"/>
                    <a:pt x="365" y="162"/>
                    <a:pt x="462" y="89"/>
                  </a:cubicBezTo>
                  <a:cubicBezTo>
                    <a:pt x="499" y="52"/>
                    <a:pt x="451" y="0"/>
                    <a:pt x="415" y="0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" name="Google Shape;867;p20"/>
            <p:cNvSpPr/>
            <p:nvPr/>
          </p:nvSpPr>
          <p:spPr>
            <a:xfrm>
              <a:off x="-587251" y="1408242"/>
              <a:ext cx="17930" cy="7488"/>
            </a:xfrm>
            <a:custGeom>
              <a:avLst/>
              <a:gdLst/>
              <a:ahLst/>
              <a:cxnLst/>
              <a:rect l="l" t="t" r="r" b="b"/>
              <a:pathLst>
                <a:path w="463" h="189" extrusionOk="0">
                  <a:moveTo>
                    <a:pt x="401" y="0"/>
                  </a:moveTo>
                  <a:cubicBezTo>
                    <a:pt x="389" y="0"/>
                    <a:pt x="377" y="6"/>
                    <a:pt x="365" y="18"/>
                  </a:cubicBezTo>
                  <a:cubicBezTo>
                    <a:pt x="310" y="73"/>
                    <a:pt x="228" y="100"/>
                    <a:pt x="150" y="100"/>
                  </a:cubicBezTo>
                  <a:cubicBezTo>
                    <a:pt x="124" y="100"/>
                    <a:pt x="98" y="97"/>
                    <a:pt x="73" y="91"/>
                  </a:cubicBezTo>
                  <a:cubicBezTo>
                    <a:pt x="25" y="91"/>
                    <a:pt x="1" y="116"/>
                    <a:pt x="1" y="140"/>
                  </a:cubicBezTo>
                  <a:cubicBezTo>
                    <a:pt x="1" y="164"/>
                    <a:pt x="1" y="189"/>
                    <a:pt x="49" y="189"/>
                  </a:cubicBezTo>
                  <a:lnTo>
                    <a:pt x="122" y="189"/>
                  </a:lnTo>
                  <a:cubicBezTo>
                    <a:pt x="243" y="189"/>
                    <a:pt x="341" y="140"/>
                    <a:pt x="438" y="67"/>
                  </a:cubicBezTo>
                  <a:cubicBezTo>
                    <a:pt x="462" y="67"/>
                    <a:pt x="462" y="18"/>
                    <a:pt x="438" y="18"/>
                  </a:cubicBezTo>
                  <a:cubicBezTo>
                    <a:pt x="426" y="6"/>
                    <a:pt x="414" y="0"/>
                    <a:pt x="401" y="0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" name="Google Shape;868;p20"/>
            <p:cNvSpPr/>
            <p:nvPr/>
          </p:nvSpPr>
          <p:spPr>
            <a:xfrm>
              <a:off x="-561477" y="1408242"/>
              <a:ext cx="17930" cy="7488"/>
            </a:xfrm>
            <a:custGeom>
              <a:avLst/>
              <a:gdLst/>
              <a:ahLst/>
              <a:cxnLst/>
              <a:rect l="l" t="t" r="r" b="b"/>
              <a:pathLst>
                <a:path w="463" h="189" extrusionOk="0">
                  <a:moveTo>
                    <a:pt x="401" y="0"/>
                  </a:moveTo>
                  <a:cubicBezTo>
                    <a:pt x="389" y="0"/>
                    <a:pt x="377" y="6"/>
                    <a:pt x="365" y="18"/>
                  </a:cubicBezTo>
                  <a:cubicBezTo>
                    <a:pt x="292" y="73"/>
                    <a:pt x="219" y="100"/>
                    <a:pt x="136" y="100"/>
                  </a:cubicBezTo>
                  <a:cubicBezTo>
                    <a:pt x="108" y="100"/>
                    <a:pt x="79" y="97"/>
                    <a:pt x="49" y="91"/>
                  </a:cubicBezTo>
                  <a:cubicBezTo>
                    <a:pt x="25" y="91"/>
                    <a:pt x="0" y="116"/>
                    <a:pt x="0" y="140"/>
                  </a:cubicBezTo>
                  <a:cubicBezTo>
                    <a:pt x="0" y="164"/>
                    <a:pt x="0" y="189"/>
                    <a:pt x="25" y="189"/>
                  </a:cubicBezTo>
                  <a:lnTo>
                    <a:pt x="122" y="189"/>
                  </a:lnTo>
                  <a:cubicBezTo>
                    <a:pt x="243" y="189"/>
                    <a:pt x="341" y="140"/>
                    <a:pt x="438" y="67"/>
                  </a:cubicBezTo>
                  <a:cubicBezTo>
                    <a:pt x="462" y="67"/>
                    <a:pt x="462" y="18"/>
                    <a:pt x="438" y="18"/>
                  </a:cubicBezTo>
                  <a:cubicBezTo>
                    <a:pt x="426" y="6"/>
                    <a:pt x="413" y="0"/>
                    <a:pt x="401" y="0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" name="Google Shape;869;p20"/>
            <p:cNvSpPr/>
            <p:nvPr/>
          </p:nvSpPr>
          <p:spPr>
            <a:xfrm>
              <a:off x="-1050438" y="1414981"/>
              <a:ext cx="402674" cy="60278"/>
            </a:xfrm>
            <a:custGeom>
              <a:avLst/>
              <a:gdLst/>
              <a:ahLst/>
              <a:cxnLst/>
              <a:rect l="l" t="t" r="r" b="b"/>
              <a:pathLst>
                <a:path w="7798" h="1544" extrusionOk="0">
                  <a:moveTo>
                    <a:pt x="292" y="111"/>
                  </a:moveTo>
                  <a:cubicBezTo>
                    <a:pt x="194" y="111"/>
                    <a:pt x="122" y="111"/>
                    <a:pt x="49" y="135"/>
                  </a:cubicBezTo>
                  <a:cubicBezTo>
                    <a:pt x="0" y="135"/>
                    <a:pt x="0" y="159"/>
                    <a:pt x="0" y="184"/>
                  </a:cubicBezTo>
                  <a:cubicBezTo>
                    <a:pt x="0" y="208"/>
                    <a:pt x="24" y="232"/>
                    <a:pt x="49" y="232"/>
                  </a:cubicBezTo>
                  <a:lnTo>
                    <a:pt x="73" y="232"/>
                  </a:lnTo>
                  <a:cubicBezTo>
                    <a:pt x="146" y="208"/>
                    <a:pt x="219" y="208"/>
                    <a:pt x="292" y="208"/>
                  </a:cubicBezTo>
                  <a:cubicBezTo>
                    <a:pt x="316" y="208"/>
                    <a:pt x="340" y="184"/>
                    <a:pt x="340" y="159"/>
                  </a:cubicBezTo>
                  <a:cubicBezTo>
                    <a:pt x="340" y="135"/>
                    <a:pt x="316" y="111"/>
                    <a:pt x="292" y="111"/>
                  </a:cubicBezTo>
                  <a:close/>
                  <a:moveTo>
                    <a:pt x="583" y="135"/>
                  </a:moveTo>
                  <a:cubicBezTo>
                    <a:pt x="559" y="135"/>
                    <a:pt x="534" y="135"/>
                    <a:pt x="534" y="184"/>
                  </a:cubicBezTo>
                  <a:cubicBezTo>
                    <a:pt x="534" y="208"/>
                    <a:pt x="534" y="232"/>
                    <a:pt x="583" y="232"/>
                  </a:cubicBezTo>
                  <a:cubicBezTo>
                    <a:pt x="656" y="256"/>
                    <a:pt x="753" y="281"/>
                    <a:pt x="850" y="329"/>
                  </a:cubicBezTo>
                  <a:lnTo>
                    <a:pt x="875" y="329"/>
                  </a:lnTo>
                  <a:cubicBezTo>
                    <a:pt x="923" y="329"/>
                    <a:pt x="947" y="256"/>
                    <a:pt x="899" y="232"/>
                  </a:cubicBezTo>
                  <a:cubicBezTo>
                    <a:pt x="802" y="184"/>
                    <a:pt x="705" y="159"/>
                    <a:pt x="583" y="135"/>
                  </a:cubicBezTo>
                  <a:close/>
                  <a:moveTo>
                    <a:pt x="4926" y="0"/>
                  </a:moveTo>
                  <a:cubicBezTo>
                    <a:pt x="4884" y="0"/>
                    <a:pt x="4848" y="67"/>
                    <a:pt x="4907" y="86"/>
                  </a:cubicBezTo>
                  <a:lnTo>
                    <a:pt x="4931" y="111"/>
                  </a:lnTo>
                  <a:cubicBezTo>
                    <a:pt x="4980" y="159"/>
                    <a:pt x="5004" y="232"/>
                    <a:pt x="5029" y="305"/>
                  </a:cubicBezTo>
                  <a:cubicBezTo>
                    <a:pt x="5029" y="354"/>
                    <a:pt x="5053" y="354"/>
                    <a:pt x="5077" y="354"/>
                  </a:cubicBezTo>
                  <a:cubicBezTo>
                    <a:pt x="5101" y="354"/>
                    <a:pt x="5126" y="329"/>
                    <a:pt x="5126" y="305"/>
                  </a:cubicBezTo>
                  <a:cubicBezTo>
                    <a:pt x="5101" y="208"/>
                    <a:pt x="5053" y="111"/>
                    <a:pt x="5004" y="38"/>
                  </a:cubicBezTo>
                  <a:cubicBezTo>
                    <a:pt x="4980" y="14"/>
                    <a:pt x="4980" y="14"/>
                    <a:pt x="4956" y="14"/>
                  </a:cubicBezTo>
                  <a:cubicBezTo>
                    <a:pt x="4946" y="4"/>
                    <a:pt x="4936" y="0"/>
                    <a:pt x="4926" y="0"/>
                  </a:cubicBezTo>
                  <a:close/>
                  <a:moveTo>
                    <a:pt x="4688" y="62"/>
                  </a:moveTo>
                  <a:cubicBezTo>
                    <a:pt x="4664" y="62"/>
                    <a:pt x="4640" y="62"/>
                    <a:pt x="4640" y="86"/>
                  </a:cubicBezTo>
                  <a:cubicBezTo>
                    <a:pt x="4591" y="159"/>
                    <a:pt x="4567" y="208"/>
                    <a:pt x="4591" y="281"/>
                  </a:cubicBezTo>
                  <a:cubicBezTo>
                    <a:pt x="4591" y="329"/>
                    <a:pt x="4591" y="378"/>
                    <a:pt x="4616" y="426"/>
                  </a:cubicBezTo>
                  <a:cubicBezTo>
                    <a:pt x="4616" y="444"/>
                    <a:pt x="4628" y="461"/>
                    <a:pt x="4643" y="461"/>
                  </a:cubicBezTo>
                  <a:cubicBezTo>
                    <a:pt x="4650" y="461"/>
                    <a:pt x="4657" y="458"/>
                    <a:pt x="4664" y="451"/>
                  </a:cubicBezTo>
                  <a:cubicBezTo>
                    <a:pt x="4688" y="451"/>
                    <a:pt x="4713" y="426"/>
                    <a:pt x="4713" y="402"/>
                  </a:cubicBezTo>
                  <a:cubicBezTo>
                    <a:pt x="4688" y="354"/>
                    <a:pt x="4688" y="329"/>
                    <a:pt x="4688" y="281"/>
                  </a:cubicBezTo>
                  <a:cubicBezTo>
                    <a:pt x="4688" y="232"/>
                    <a:pt x="4688" y="184"/>
                    <a:pt x="4713" y="135"/>
                  </a:cubicBezTo>
                  <a:cubicBezTo>
                    <a:pt x="4737" y="111"/>
                    <a:pt x="4713" y="86"/>
                    <a:pt x="4688" y="62"/>
                  </a:cubicBezTo>
                  <a:close/>
                  <a:moveTo>
                    <a:pt x="7749" y="135"/>
                  </a:moveTo>
                  <a:cubicBezTo>
                    <a:pt x="7725" y="135"/>
                    <a:pt x="7701" y="159"/>
                    <a:pt x="7701" y="184"/>
                  </a:cubicBezTo>
                  <a:cubicBezTo>
                    <a:pt x="7676" y="281"/>
                    <a:pt x="7652" y="354"/>
                    <a:pt x="7604" y="451"/>
                  </a:cubicBezTo>
                  <a:cubicBezTo>
                    <a:pt x="7579" y="451"/>
                    <a:pt x="7579" y="499"/>
                    <a:pt x="7604" y="524"/>
                  </a:cubicBezTo>
                  <a:lnTo>
                    <a:pt x="7628" y="524"/>
                  </a:lnTo>
                  <a:lnTo>
                    <a:pt x="7628" y="499"/>
                  </a:lnTo>
                  <a:lnTo>
                    <a:pt x="7676" y="499"/>
                  </a:lnTo>
                  <a:cubicBezTo>
                    <a:pt x="7749" y="402"/>
                    <a:pt x="7774" y="305"/>
                    <a:pt x="7798" y="184"/>
                  </a:cubicBezTo>
                  <a:cubicBezTo>
                    <a:pt x="7798" y="159"/>
                    <a:pt x="7774" y="135"/>
                    <a:pt x="7749" y="135"/>
                  </a:cubicBezTo>
                  <a:close/>
                  <a:moveTo>
                    <a:pt x="1148" y="349"/>
                  </a:moveTo>
                  <a:cubicBezTo>
                    <a:pt x="1112" y="349"/>
                    <a:pt x="1100" y="409"/>
                    <a:pt x="1142" y="451"/>
                  </a:cubicBezTo>
                  <a:cubicBezTo>
                    <a:pt x="1215" y="475"/>
                    <a:pt x="1312" y="524"/>
                    <a:pt x="1409" y="597"/>
                  </a:cubicBezTo>
                  <a:lnTo>
                    <a:pt x="1433" y="597"/>
                  </a:lnTo>
                  <a:lnTo>
                    <a:pt x="1433" y="572"/>
                  </a:lnTo>
                  <a:lnTo>
                    <a:pt x="1458" y="572"/>
                  </a:lnTo>
                  <a:cubicBezTo>
                    <a:pt x="1482" y="548"/>
                    <a:pt x="1482" y="524"/>
                    <a:pt x="1458" y="499"/>
                  </a:cubicBezTo>
                  <a:cubicBezTo>
                    <a:pt x="1360" y="451"/>
                    <a:pt x="1263" y="402"/>
                    <a:pt x="1166" y="354"/>
                  </a:cubicBezTo>
                  <a:cubicBezTo>
                    <a:pt x="1159" y="350"/>
                    <a:pt x="1153" y="349"/>
                    <a:pt x="1148" y="349"/>
                  </a:cubicBezTo>
                  <a:close/>
                  <a:moveTo>
                    <a:pt x="1725" y="645"/>
                  </a:moveTo>
                  <a:cubicBezTo>
                    <a:pt x="1676" y="645"/>
                    <a:pt x="1652" y="645"/>
                    <a:pt x="1652" y="669"/>
                  </a:cubicBezTo>
                  <a:cubicBezTo>
                    <a:pt x="1628" y="694"/>
                    <a:pt x="1628" y="718"/>
                    <a:pt x="1652" y="742"/>
                  </a:cubicBezTo>
                  <a:lnTo>
                    <a:pt x="1919" y="888"/>
                  </a:lnTo>
                  <a:lnTo>
                    <a:pt x="1943" y="888"/>
                  </a:lnTo>
                  <a:cubicBezTo>
                    <a:pt x="1968" y="888"/>
                    <a:pt x="1992" y="888"/>
                    <a:pt x="1992" y="864"/>
                  </a:cubicBezTo>
                  <a:cubicBezTo>
                    <a:pt x="2016" y="839"/>
                    <a:pt x="1992" y="815"/>
                    <a:pt x="1968" y="815"/>
                  </a:cubicBezTo>
                  <a:lnTo>
                    <a:pt x="1725" y="645"/>
                  </a:lnTo>
                  <a:close/>
                  <a:moveTo>
                    <a:pt x="7421" y="629"/>
                  </a:moveTo>
                  <a:cubicBezTo>
                    <a:pt x="7409" y="629"/>
                    <a:pt x="7396" y="634"/>
                    <a:pt x="7385" y="645"/>
                  </a:cubicBezTo>
                  <a:cubicBezTo>
                    <a:pt x="7312" y="694"/>
                    <a:pt x="7215" y="742"/>
                    <a:pt x="7142" y="791"/>
                  </a:cubicBezTo>
                  <a:cubicBezTo>
                    <a:pt x="7118" y="815"/>
                    <a:pt x="7093" y="839"/>
                    <a:pt x="7118" y="864"/>
                  </a:cubicBezTo>
                  <a:cubicBezTo>
                    <a:pt x="7118" y="888"/>
                    <a:pt x="7142" y="888"/>
                    <a:pt x="7166" y="888"/>
                  </a:cubicBezTo>
                  <a:lnTo>
                    <a:pt x="7191" y="888"/>
                  </a:lnTo>
                  <a:cubicBezTo>
                    <a:pt x="7288" y="839"/>
                    <a:pt x="7361" y="791"/>
                    <a:pt x="7458" y="718"/>
                  </a:cubicBezTo>
                  <a:cubicBezTo>
                    <a:pt x="7495" y="681"/>
                    <a:pt x="7461" y="629"/>
                    <a:pt x="7421" y="629"/>
                  </a:cubicBezTo>
                  <a:close/>
                  <a:moveTo>
                    <a:pt x="5077" y="548"/>
                  </a:moveTo>
                  <a:cubicBezTo>
                    <a:pt x="5053" y="548"/>
                    <a:pt x="5029" y="572"/>
                    <a:pt x="5029" y="597"/>
                  </a:cubicBezTo>
                  <a:cubicBezTo>
                    <a:pt x="5004" y="645"/>
                    <a:pt x="5004" y="669"/>
                    <a:pt x="4980" y="718"/>
                  </a:cubicBezTo>
                  <a:cubicBezTo>
                    <a:pt x="4931" y="694"/>
                    <a:pt x="4907" y="645"/>
                    <a:pt x="4859" y="621"/>
                  </a:cubicBezTo>
                  <a:cubicBezTo>
                    <a:pt x="4846" y="609"/>
                    <a:pt x="4834" y="603"/>
                    <a:pt x="4822" y="603"/>
                  </a:cubicBezTo>
                  <a:cubicBezTo>
                    <a:pt x="4810" y="603"/>
                    <a:pt x="4798" y="609"/>
                    <a:pt x="4786" y="621"/>
                  </a:cubicBezTo>
                  <a:cubicBezTo>
                    <a:pt x="4761" y="645"/>
                    <a:pt x="4761" y="669"/>
                    <a:pt x="4786" y="694"/>
                  </a:cubicBezTo>
                  <a:cubicBezTo>
                    <a:pt x="4834" y="742"/>
                    <a:pt x="4883" y="767"/>
                    <a:pt x="4931" y="791"/>
                  </a:cubicBezTo>
                  <a:lnTo>
                    <a:pt x="4907" y="864"/>
                  </a:lnTo>
                  <a:cubicBezTo>
                    <a:pt x="4907" y="888"/>
                    <a:pt x="4907" y="912"/>
                    <a:pt x="4931" y="937"/>
                  </a:cubicBezTo>
                  <a:lnTo>
                    <a:pt x="4956" y="937"/>
                  </a:lnTo>
                  <a:lnTo>
                    <a:pt x="4956" y="912"/>
                  </a:lnTo>
                  <a:cubicBezTo>
                    <a:pt x="4956" y="924"/>
                    <a:pt x="4962" y="931"/>
                    <a:pt x="4971" y="931"/>
                  </a:cubicBezTo>
                  <a:cubicBezTo>
                    <a:pt x="4980" y="931"/>
                    <a:pt x="4992" y="924"/>
                    <a:pt x="5004" y="912"/>
                  </a:cubicBezTo>
                  <a:lnTo>
                    <a:pt x="5029" y="864"/>
                  </a:lnTo>
                  <a:lnTo>
                    <a:pt x="5053" y="864"/>
                  </a:lnTo>
                  <a:cubicBezTo>
                    <a:pt x="5060" y="871"/>
                    <a:pt x="5067" y="874"/>
                    <a:pt x="5074" y="874"/>
                  </a:cubicBezTo>
                  <a:cubicBezTo>
                    <a:pt x="5091" y="874"/>
                    <a:pt x="5109" y="857"/>
                    <a:pt x="5126" y="839"/>
                  </a:cubicBezTo>
                  <a:cubicBezTo>
                    <a:pt x="5150" y="815"/>
                    <a:pt x="5126" y="791"/>
                    <a:pt x="5101" y="767"/>
                  </a:cubicBezTo>
                  <a:lnTo>
                    <a:pt x="5077" y="767"/>
                  </a:lnTo>
                  <a:cubicBezTo>
                    <a:pt x="5101" y="718"/>
                    <a:pt x="5101" y="669"/>
                    <a:pt x="5126" y="621"/>
                  </a:cubicBezTo>
                  <a:cubicBezTo>
                    <a:pt x="5126" y="597"/>
                    <a:pt x="5101" y="548"/>
                    <a:pt x="5077" y="548"/>
                  </a:cubicBezTo>
                  <a:close/>
                  <a:moveTo>
                    <a:pt x="5393" y="864"/>
                  </a:moveTo>
                  <a:cubicBezTo>
                    <a:pt x="5369" y="864"/>
                    <a:pt x="5320" y="864"/>
                    <a:pt x="5320" y="912"/>
                  </a:cubicBezTo>
                  <a:cubicBezTo>
                    <a:pt x="5320" y="937"/>
                    <a:pt x="5344" y="961"/>
                    <a:pt x="5369" y="961"/>
                  </a:cubicBezTo>
                  <a:cubicBezTo>
                    <a:pt x="5466" y="985"/>
                    <a:pt x="5563" y="1009"/>
                    <a:pt x="5660" y="1034"/>
                  </a:cubicBezTo>
                  <a:lnTo>
                    <a:pt x="5684" y="1034"/>
                  </a:lnTo>
                  <a:cubicBezTo>
                    <a:pt x="5733" y="1009"/>
                    <a:pt x="5733" y="937"/>
                    <a:pt x="5684" y="937"/>
                  </a:cubicBezTo>
                  <a:cubicBezTo>
                    <a:pt x="5587" y="912"/>
                    <a:pt x="5490" y="888"/>
                    <a:pt x="5393" y="864"/>
                  </a:cubicBezTo>
                  <a:close/>
                  <a:moveTo>
                    <a:pt x="5976" y="961"/>
                  </a:moveTo>
                  <a:cubicBezTo>
                    <a:pt x="5952" y="961"/>
                    <a:pt x="5927" y="985"/>
                    <a:pt x="5927" y="1009"/>
                  </a:cubicBezTo>
                  <a:cubicBezTo>
                    <a:pt x="5903" y="1034"/>
                    <a:pt x="5927" y="1058"/>
                    <a:pt x="5952" y="1058"/>
                  </a:cubicBezTo>
                  <a:lnTo>
                    <a:pt x="6267" y="1058"/>
                  </a:lnTo>
                  <a:cubicBezTo>
                    <a:pt x="6292" y="1058"/>
                    <a:pt x="6316" y="1058"/>
                    <a:pt x="6316" y="1009"/>
                  </a:cubicBezTo>
                  <a:cubicBezTo>
                    <a:pt x="6316" y="985"/>
                    <a:pt x="6292" y="961"/>
                    <a:pt x="6267" y="961"/>
                  </a:cubicBezTo>
                  <a:close/>
                  <a:moveTo>
                    <a:pt x="6875" y="888"/>
                  </a:moveTo>
                  <a:cubicBezTo>
                    <a:pt x="6778" y="912"/>
                    <a:pt x="6680" y="937"/>
                    <a:pt x="6559" y="937"/>
                  </a:cubicBezTo>
                  <a:cubicBezTo>
                    <a:pt x="6535" y="961"/>
                    <a:pt x="6510" y="985"/>
                    <a:pt x="6535" y="1009"/>
                  </a:cubicBezTo>
                  <a:cubicBezTo>
                    <a:pt x="6535" y="1034"/>
                    <a:pt x="6559" y="1058"/>
                    <a:pt x="6583" y="1058"/>
                  </a:cubicBezTo>
                  <a:lnTo>
                    <a:pt x="6608" y="1058"/>
                  </a:lnTo>
                  <a:cubicBezTo>
                    <a:pt x="6705" y="1034"/>
                    <a:pt x="6802" y="1009"/>
                    <a:pt x="6899" y="985"/>
                  </a:cubicBezTo>
                  <a:cubicBezTo>
                    <a:pt x="6923" y="985"/>
                    <a:pt x="6948" y="961"/>
                    <a:pt x="6948" y="937"/>
                  </a:cubicBezTo>
                  <a:cubicBezTo>
                    <a:pt x="6923" y="912"/>
                    <a:pt x="6899" y="888"/>
                    <a:pt x="6875" y="888"/>
                  </a:cubicBezTo>
                  <a:close/>
                  <a:moveTo>
                    <a:pt x="2235" y="937"/>
                  </a:moveTo>
                  <a:cubicBezTo>
                    <a:pt x="2211" y="937"/>
                    <a:pt x="2186" y="937"/>
                    <a:pt x="2162" y="961"/>
                  </a:cubicBezTo>
                  <a:cubicBezTo>
                    <a:pt x="2162" y="985"/>
                    <a:pt x="2162" y="1009"/>
                    <a:pt x="2186" y="1034"/>
                  </a:cubicBezTo>
                  <a:cubicBezTo>
                    <a:pt x="2284" y="1082"/>
                    <a:pt x="2381" y="1131"/>
                    <a:pt x="2454" y="1180"/>
                  </a:cubicBezTo>
                  <a:lnTo>
                    <a:pt x="2478" y="1180"/>
                  </a:lnTo>
                  <a:cubicBezTo>
                    <a:pt x="2502" y="1180"/>
                    <a:pt x="2526" y="1180"/>
                    <a:pt x="2526" y="1155"/>
                  </a:cubicBezTo>
                  <a:cubicBezTo>
                    <a:pt x="2551" y="1131"/>
                    <a:pt x="2526" y="1107"/>
                    <a:pt x="2502" y="1082"/>
                  </a:cubicBezTo>
                  <a:lnTo>
                    <a:pt x="2235" y="937"/>
                  </a:lnTo>
                  <a:close/>
                  <a:moveTo>
                    <a:pt x="4754" y="1076"/>
                  </a:moveTo>
                  <a:cubicBezTo>
                    <a:pt x="4748" y="1076"/>
                    <a:pt x="4741" y="1078"/>
                    <a:pt x="4737" y="1082"/>
                  </a:cubicBezTo>
                  <a:cubicBezTo>
                    <a:pt x="4664" y="1155"/>
                    <a:pt x="4567" y="1204"/>
                    <a:pt x="4494" y="1252"/>
                  </a:cubicBezTo>
                  <a:cubicBezTo>
                    <a:pt x="4470" y="1277"/>
                    <a:pt x="4446" y="1301"/>
                    <a:pt x="4470" y="1325"/>
                  </a:cubicBezTo>
                  <a:cubicBezTo>
                    <a:pt x="4470" y="1350"/>
                    <a:pt x="4494" y="1350"/>
                    <a:pt x="4518" y="1350"/>
                  </a:cubicBezTo>
                  <a:lnTo>
                    <a:pt x="4543" y="1350"/>
                  </a:lnTo>
                  <a:cubicBezTo>
                    <a:pt x="4640" y="1301"/>
                    <a:pt x="4713" y="1228"/>
                    <a:pt x="4786" y="1155"/>
                  </a:cubicBezTo>
                  <a:cubicBezTo>
                    <a:pt x="4825" y="1116"/>
                    <a:pt x="4784" y="1076"/>
                    <a:pt x="4754" y="1076"/>
                  </a:cubicBezTo>
                  <a:close/>
                  <a:moveTo>
                    <a:pt x="2772" y="1218"/>
                  </a:moveTo>
                  <a:cubicBezTo>
                    <a:pt x="2755" y="1218"/>
                    <a:pt x="2738" y="1235"/>
                    <a:pt x="2721" y="1252"/>
                  </a:cubicBezTo>
                  <a:cubicBezTo>
                    <a:pt x="2721" y="1277"/>
                    <a:pt x="2721" y="1301"/>
                    <a:pt x="2745" y="1325"/>
                  </a:cubicBezTo>
                  <a:cubicBezTo>
                    <a:pt x="2842" y="1350"/>
                    <a:pt x="2939" y="1398"/>
                    <a:pt x="3037" y="1422"/>
                  </a:cubicBezTo>
                  <a:lnTo>
                    <a:pt x="3061" y="1422"/>
                  </a:lnTo>
                  <a:cubicBezTo>
                    <a:pt x="3134" y="1422"/>
                    <a:pt x="3134" y="1325"/>
                    <a:pt x="3061" y="1325"/>
                  </a:cubicBezTo>
                  <a:cubicBezTo>
                    <a:pt x="2988" y="1301"/>
                    <a:pt x="2891" y="1252"/>
                    <a:pt x="2794" y="1228"/>
                  </a:cubicBezTo>
                  <a:cubicBezTo>
                    <a:pt x="2787" y="1221"/>
                    <a:pt x="2779" y="1218"/>
                    <a:pt x="2772" y="1218"/>
                  </a:cubicBezTo>
                  <a:close/>
                  <a:moveTo>
                    <a:pt x="3340" y="1395"/>
                  </a:moveTo>
                  <a:cubicBezTo>
                    <a:pt x="3300" y="1395"/>
                    <a:pt x="3286" y="1495"/>
                    <a:pt x="3352" y="1495"/>
                  </a:cubicBezTo>
                  <a:cubicBezTo>
                    <a:pt x="3450" y="1520"/>
                    <a:pt x="3547" y="1520"/>
                    <a:pt x="3644" y="1544"/>
                  </a:cubicBezTo>
                  <a:cubicBezTo>
                    <a:pt x="3668" y="1544"/>
                    <a:pt x="3717" y="1520"/>
                    <a:pt x="3717" y="1495"/>
                  </a:cubicBezTo>
                  <a:cubicBezTo>
                    <a:pt x="3717" y="1447"/>
                    <a:pt x="3692" y="1447"/>
                    <a:pt x="3668" y="1422"/>
                  </a:cubicBezTo>
                  <a:cubicBezTo>
                    <a:pt x="3571" y="1422"/>
                    <a:pt x="3474" y="1422"/>
                    <a:pt x="3352" y="1398"/>
                  </a:cubicBezTo>
                  <a:cubicBezTo>
                    <a:pt x="3348" y="1396"/>
                    <a:pt x="3344" y="1395"/>
                    <a:pt x="3340" y="1395"/>
                  </a:cubicBezTo>
                  <a:close/>
                  <a:moveTo>
                    <a:pt x="4251" y="1374"/>
                  </a:moveTo>
                  <a:cubicBezTo>
                    <a:pt x="4154" y="1398"/>
                    <a:pt x="4033" y="1422"/>
                    <a:pt x="3935" y="1422"/>
                  </a:cubicBezTo>
                  <a:cubicBezTo>
                    <a:pt x="3911" y="1447"/>
                    <a:pt x="3887" y="1471"/>
                    <a:pt x="3911" y="1495"/>
                  </a:cubicBezTo>
                  <a:cubicBezTo>
                    <a:pt x="3911" y="1520"/>
                    <a:pt x="3911" y="1544"/>
                    <a:pt x="3960" y="1544"/>
                  </a:cubicBezTo>
                  <a:cubicBezTo>
                    <a:pt x="4081" y="1520"/>
                    <a:pt x="4178" y="1495"/>
                    <a:pt x="4275" y="1471"/>
                  </a:cubicBezTo>
                  <a:cubicBezTo>
                    <a:pt x="4300" y="1471"/>
                    <a:pt x="4324" y="1447"/>
                    <a:pt x="4300" y="1398"/>
                  </a:cubicBezTo>
                  <a:cubicBezTo>
                    <a:pt x="4300" y="1374"/>
                    <a:pt x="4275" y="1374"/>
                    <a:pt x="4251" y="137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1" name="Google Shape;870;p20"/>
          <p:cNvGrpSpPr>
            <a:grpSpLocks/>
          </p:cNvGrpSpPr>
          <p:nvPr/>
        </p:nvGrpSpPr>
        <p:grpSpPr bwMode="auto">
          <a:xfrm rot="3617422">
            <a:off x="16669" y="6180932"/>
            <a:ext cx="852487" cy="508000"/>
            <a:chOff x="1202177" y="4613417"/>
            <a:chExt cx="528376" cy="315757"/>
          </a:xfrm>
        </p:grpSpPr>
        <p:sp>
          <p:nvSpPr>
            <p:cNvPr id="22" name="Google Shape;871;p20"/>
            <p:cNvSpPr/>
            <p:nvPr/>
          </p:nvSpPr>
          <p:spPr>
            <a:xfrm>
              <a:off x="1563312" y="4673514"/>
              <a:ext cx="166286" cy="48351"/>
            </a:xfrm>
            <a:custGeom>
              <a:avLst/>
              <a:gdLst/>
              <a:ahLst/>
              <a:cxnLst/>
              <a:rect l="l" t="t" r="r" b="b"/>
              <a:pathLst>
                <a:path w="1507" h="438" extrusionOk="0">
                  <a:moveTo>
                    <a:pt x="1409" y="1"/>
                  </a:moveTo>
                  <a:lnTo>
                    <a:pt x="73" y="316"/>
                  </a:lnTo>
                  <a:cubicBezTo>
                    <a:pt x="25" y="316"/>
                    <a:pt x="0" y="341"/>
                    <a:pt x="25" y="389"/>
                  </a:cubicBezTo>
                  <a:cubicBezTo>
                    <a:pt x="25" y="414"/>
                    <a:pt x="49" y="438"/>
                    <a:pt x="73" y="438"/>
                  </a:cubicBezTo>
                  <a:lnTo>
                    <a:pt x="98" y="438"/>
                  </a:lnTo>
                  <a:lnTo>
                    <a:pt x="1434" y="122"/>
                  </a:lnTo>
                  <a:cubicBezTo>
                    <a:pt x="1506" y="122"/>
                    <a:pt x="1482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" name="Google Shape;872;p20"/>
            <p:cNvSpPr/>
            <p:nvPr/>
          </p:nvSpPr>
          <p:spPr>
            <a:xfrm>
              <a:off x="1601007" y="4616729"/>
              <a:ext cx="61004" cy="176626"/>
            </a:xfrm>
            <a:custGeom>
              <a:avLst/>
              <a:gdLst/>
              <a:ahLst/>
              <a:cxnLst/>
              <a:rect l="l" t="t" r="r" b="b"/>
              <a:pathLst>
                <a:path w="550" h="1598" extrusionOk="0">
                  <a:moveTo>
                    <a:pt x="77" y="0"/>
                  </a:moveTo>
                  <a:cubicBezTo>
                    <a:pt x="39" y="0"/>
                    <a:pt x="0" y="32"/>
                    <a:pt x="15" y="91"/>
                  </a:cubicBezTo>
                  <a:lnTo>
                    <a:pt x="403" y="1573"/>
                  </a:lnTo>
                  <a:cubicBezTo>
                    <a:pt x="428" y="1597"/>
                    <a:pt x="452" y="1597"/>
                    <a:pt x="476" y="1597"/>
                  </a:cubicBezTo>
                  <a:lnTo>
                    <a:pt x="501" y="1597"/>
                  </a:lnTo>
                  <a:cubicBezTo>
                    <a:pt x="525" y="1597"/>
                    <a:pt x="549" y="1549"/>
                    <a:pt x="525" y="1525"/>
                  </a:cubicBezTo>
                  <a:lnTo>
                    <a:pt x="136" y="43"/>
                  </a:lnTo>
                  <a:cubicBezTo>
                    <a:pt x="127" y="14"/>
                    <a:pt x="102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" name="Google Shape;873;p20"/>
            <p:cNvSpPr/>
            <p:nvPr/>
          </p:nvSpPr>
          <p:spPr>
            <a:xfrm>
              <a:off x="1580456" y="4631559"/>
              <a:ext cx="104298" cy="139131"/>
            </a:xfrm>
            <a:custGeom>
              <a:avLst/>
              <a:gdLst/>
              <a:ahLst/>
              <a:cxnLst/>
              <a:rect l="l" t="t" r="r" b="b"/>
              <a:pathLst>
                <a:path w="948" h="1259" extrusionOk="0">
                  <a:moveTo>
                    <a:pt x="875" y="1"/>
                  </a:moveTo>
                  <a:cubicBezTo>
                    <a:pt x="857" y="1"/>
                    <a:pt x="838" y="7"/>
                    <a:pt x="826" y="19"/>
                  </a:cubicBezTo>
                  <a:lnTo>
                    <a:pt x="25" y="1161"/>
                  </a:lnTo>
                  <a:cubicBezTo>
                    <a:pt x="0" y="1185"/>
                    <a:pt x="0" y="1234"/>
                    <a:pt x="49" y="1258"/>
                  </a:cubicBezTo>
                  <a:lnTo>
                    <a:pt x="122" y="1258"/>
                  </a:lnTo>
                  <a:lnTo>
                    <a:pt x="924" y="92"/>
                  </a:lnTo>
                  <a:cubicBezTo>
                    <a:pt x="948" y="68"/>
                    <a:pt x="948" y="19"/>
                    <a:pt x="924" y="19"/>
                  </a:cubicBezTo>
                  <a:cubicBezTo>
                    <a:pt x="911" y="7"/>
                    <a:pt x="893" y="1"/>
                    <a:pt x="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Google Shape;874;p20"/>
            <p:cNvSpPr/>
            <p:nvPr/>
          </p:nvSpPr>
          <p:spPr>
            <a:xfrm>
              <a:off x="1548078" y="4644492"/>
              <a:ext cx="160382" cy="102621"/>
            </a:xfrm>
            <a:custGeom>
              <a:avLst/>
              <a:gdLst/>
              <a:ahLst/>
              <a:cxnLst/>
              <a:rect l="l" t="t" r="r" b="b"/>
              <a:pathLst>
                <a:path w="1451" h="928" extrusionOk="0">
                  <a:moveTo>
                    <a:pt x="115" y="1"/>
                  </a:moveTo>
                  <a:cubicBezTo>
                    <a:pt x="51" y="1"/>
                    <a:pt x="0" y="83"/>
                    <a:pt x="65" y="126"/>
                  </a:cubicBezTo>
                  <a:lnTo>
                    <a:pt x="1329" y="928"/>
                  </a:lnTo>
                  <a:lnTo>
                    <a:pt x="1377" y="928"/>
                  </a:lnTo>
                  <a:cubicBezTo>
                    <a:pt x="1426" y="928"/>
                    <a:pt x="1450" y="831"/>
                    <a:pt x="1402" y="806"/>
                  </a:cubicBezTo>
                  <a:lnTo>
                    <a:pt x="138" y="5"/>
                  </a:lnTo>
                  <a:cubicBezTo>
                    <a:pt x="130" y="2"/>
                    <a:pt x="123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875;p20"/>
            <p:cNvSpPr/>
            <p:nvPr/>
          </p:nvSpPr>
          <p:spPr>
            <a:xfrm>
              <a:off x="1200653" y="4675663"/>
              <a:ext cx="177109" cy="150971"/>
            </a:xfrm>
            <a:custGeom>
              <a:avLst/>
              <a:gdLst/>
              <a:ahLst/>
              <a:cxnLst/>
              <a:rect l="l" t="t" r="r" b="b"/>
              <a:pathLst>
                <a:path w="1605" h="1371" extrusionOk="0">
                  <a:moveTo>
                    <a:pt x="924" y="131"/>
                  </a:moveTo>
                  <a:cubicBezTo>
                    <a:pt x="1216" y="131"/>
                    <a:pt x="1458" y="374"/>
                    <a:pt x="1483" y="690"/>
                  </a:cubicBezTo>
                  <a:cubicBezTo>
                    <a:pt x="1483" y="1019"/>
                    <a:pt x="1204" y="1248"/>
                    <a:pt x="911" y="1248"/>
                  </a:cubicBezTo>
                  <a:cubicBezTo>
                    <a:pt x="771" y="1248"/>
                    <a:pt x="629" y="1196"/>
                    <a:pt x="511" y="1079"/>
                  </a:cubicBezTo>
                  <a:cubicBezTo>
                    <a:pt x="171" y="739"/>
                    <a:pt x="414" y="131"/>
                    <a:pt x="924" y="131"/>
                  </a:cubicBezTo>
                  <a:close/>
                  <a:moveTo>
                    <a:pt x="907" y="1"/>
                  </a:moveTo>
                  <a:cubicBezTo>
                    <a:pt x="740" y="1"/>
                    <a:pt x="571" y="63"/>
                    <a:pt x="438" y="204"/>
                  </a:cubicBezTo>
                  <a:cubicBezTo>
                    <a:pt x="1" y="641"/>
                    <a:pt x="317" y="1370"/>
                    <a:pt x="924" y="1370"/>
                  </a:cubicBezTo>
                  <a:cubicBezTo>
                    <a:pt x="1288" y="1370"/>
                    <a:pt x="1604" y="1079"/>
                    <a:pt x="1604" y="690"/>
                  </a:cubicBezTo>
                  <a:cubicBezTo>
                    <a:pt x="1604" y="278"/>
                    <a:pt x="1258" y="1"/>
                    <a:pt x="9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Google Shape;876;p20"/>
            <p:cNvSpPr/>
            <p:nvPr/>
          </p:nvSpPr>
          <p:spPr>
            <a:xfrm>
              <a:off x="1388246" y="4832741"/>
              <a:ext cx="115121" cy="96701"/>
            </a:xfrm>
            <a:custGeom>
              <a:avLst/>
              <a:gdLst/>
              <a:ahLst/>
              <a:cxnLst/>
              <a:rect l="l" t="t" r="r" b="b"/>
              <a:pathLst>
                <a:path w="1045" h="877" extrusionOk="0">
                  <a:moveTo>
                    <a:pt x="583" y="124"/>
                  </a:moveTo>
                  <a:cubicBezTo>
                    <a:pt x="753" y="124"/>
                    <a:pt x="899" y="269"/>
                    <a:pt x="899" y="439"/>
                  </a:cubicBezTo>
                  <a:cubicBezTo>
                    <a:pt x="899" y="622"/>
                    <a:pt x="741" y="747"/>
                    <a:pt x="587" y="747"/>
                  </a:cubicBezTo>
                  <a:cubicBezTo>
                    <a:pt x="515" y="747"/>
                    <a:pt x="443" y="720"/>
                    <a:pt x="389" y="658"/>
                  </a:cubicBezTo>
                  <a:cubicBezTo>
                    <a:pt x="195" y="464"/>
                    <a:pt x="316" y="124"/>
                    <a:pt x="583" y="124"/>
                  </a:cubicBezTo>
                  <a:close/>
                  <a:moveTo>
                    <a:pt x="584" y="0"/>
                  </a:moveTo>
                  <a:cubicBezTo>
                    <a:pt x="473" y="0"/>
                    <a:pt x="361" y="38"/>
                    <a:pt x="268" y="124"/>
                  </a:cubicBezTo>
                  <a:cubicBezTo>
                    <a:pt x="0" y="415"/>
                    <a:pt x="195" y="877"/>
                    <a:pt x="583" y="877"/>
                  </a:cubicBezTo>
                  <a:cubicBezTo>
                    <a:pt x="826" y="877"/>
                    <a:pt x="1021" y="682"/>
                    <a:pt x="1045" y="439"/>
                  </a:cubicBezTo>
                  <a:cubicBezTo>
                    <a:pt x="1045" y="175"/>
                    <a:pt x="820" y="0"/>
                    <a:pt x="5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8" name="Google Shape;877;p20"/>
          <p:cNvGrpSpPr>
            <a:grpSpLocks/>
          </p:cNvGrpSpPr>
          <p:nvPr/>
        </p:nvGrpSpPr>
        <p:grpSpPr bwMode="auto">
          <a:xfrm>
            <a:off x="11317288" y="5634038"/>
            <a:ext cx="887412" cy="1296987"/>
            <a:chOff x="-1047799" y="3300294"/>
            <a:chExt cx="439014" cy="641607"/>
          </a:xfrm>
        </p:grpSpPr>
        <p:sp>
          <p:nvSpPr>
            <p:cNvPr id="29" name="Google Shape;878;p20"/>
            <p:cNvSpPr/>
            <p:nvPr/>
          </p:nvSpPr>
          <p:spPr>
            <a:xfrm>
              <a:off x="-994395" y="3751068"/>
              <a:ext cx="139008" cy="63611"/>
            </a:xfrm>
            <a:custGeom>
              <a:avLst/>
              <a:gdLst/>
              <a:ahLst/>
              <a:cxnLst/>
              <a:rect l="l" t="t" r="r" b="b"/>
              <a:pathLst>
                <a:path w="1847" h="849" extrusionOk="0">
                  <a:moveTo>
                    <a:pt x="728" y="0"/>
                  </a:moveTo>
                  <a:cubicBezTo>
                    <a:pt x="502" y="0"/>
                    <a:pt x="254" y="68"/>
                    <a:pt x="1" y="252"/>
                  </a:cubicBezTo>
                  <a:cubicBezTo>
                    <a:pt x="1" y="252"/>
                    <a:pt x="350" y="848"/>
                    <a:pt x="1002" y="848"/>
                  </a:cubicBezTo>
                  <a:cubicBezTo>
                    <a:pt x="1243" y="848"/>
                    <a:pt x="1526" y="767"/>
                    <a:pt x="1847" y="544"/>
                  </a:cubicBezTo>
                  <a:cubicBezTo>
                    <a:pt x="1847" y="544"/>
                    <a:pt x="1369" y="0"/>
                    <a:pt x="7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" name="Google Shape;879;p20"/>
            <p:cNvSpPr/>
            <p:nvPr/>
          </p:nvSpPr>
          <p:spPr>
            <a:xfrm>
              <a:off x="-950415" y="3777769"/>
              <a:ext cx="98955" cy="17277"/>
            </a:xfrm>
            <a:custGeom>
              <a:avLst/>
              <a:gdLst/>
              <a:ahLst/>
              <a:cxnLst/>
              <a:rect l="l" t="t" r="r" b="b"/>
              <a:pathLst>
                <a:path w="1313" h="235" extrusionOk="0">
                  <a:moveTo>
                    <a:pt x="500" y="0"/>
                  </a:moveTo>
                  <a:cubicBezTo>
                    <a:pt x="349" y="0"/>
                    <a:pt x="197" y="14"/>
                    <a:pt x="49" y="40"/>
                  </a:cubicBezTo>
                  <a:cubicBezTo>
                    <a:pt x="25" y="40"/>
                    <a:pt x="1" y="64"/>
                    <a:pt x="25" y="89"/>
                  </a:cubicBezTo>
                  <a:cubicBezTo>
                    <a:pt x="25" y="113"/>
                    <a:pt x="49" y="113"/>
                    <a:pt x="73" y="113"/>
                  </a:cubicBezTo>
                  <a:cubicBezTo>
                    <a:pt x="191" y="98"/>
                    <a:pt x="311" y="90"/>
                    <a:pt x="431" y="90"/>
                  </a:cubicBezTo>
                  <a:cubicBezTo>
                    <a:pt x="708" y="90"/>
                    <a:pt x="985" y="133"/>
                    <a:pt x="1239" y="234"/>
                  </a:cubicBezTo>
                  <a:lnTo>
                    <a:pt x="1264" y="234"/>
                  </a:lnTo>
                  <a:cubicBezTo>
                    <a:pt x="1288" y="234"/>
                    <a:pt x="1288" y="210"/>
                    <a:pt x="1312" y="210"/>
                  </a:cubicBezTo>
                  <a:cubicBezTo>
                    <a:pt x="1312" y="186"/>
                    <a:pt x="1312" y="162"/>
                    <a:pt x="1288" y="137"/>
                  </a:cubicBezTo>
                  <a:cubicBezTo>
                    <a:pt x="1039" y="44"/>
                    <a:pt x="770" y="0"/>
                    <a:pt x="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" name="Google Shape;880;p20"/>
            <p:cNvSpPr/>
            <p:nvPr/>
          </p:nvSpPr>
          <p:spPr>
            <a:xfrm>
              <a:off x="-949630" y="3638767"/>
              <a:ext cx="114662" cy="249732"/>
            </a:xfrm>
            <a:custGeom>
              <a:avLst/>
              <a:gdLst/>
              <a:ahLst/>
              <a:cxnLst/>
              <a:rect l="l" t="t" r="r" b="b"/>
              <a:pathLst>
                <a:path w="1521" h="3318" extrusionOk="0">
                  <a:moveTo>
                    <a:pt x="69" y="0"/>
                  </a:moveTo>
                  <a:cubicBezTo>
                    <a:pt x="40" y="0"/>
                    <a:pt x="0" y="67"/>
                    <a:pt x="39" y="86"/>
                  </a:cubicBezTo>
                  <a:cubicBezTo>
                    <a:pt x="63" y="86"/>
                    <a:pt x="1327" y="961"/>
                    <a:pt x="1424" y="3269"/>
                  </a:cubicBezTo>
                  <a:cubicBezTo>
                    <a:pt x="1424" y="3293"/>
                    <a:pt x="1448" y="3317"/>
                    <a:pt x="1472" y="3317"/>
                  </a:cubicBezTo>
                  <a:cubicBezTo>
                    <a:pt x="1497" y="3293"/>
                    <a:pt x="1521" y="3293"/>
                    <a:pt x="1521" y="3269"/>
                  </a:cubicBezTo>
                  <a:cubicBezTo>
                    <a:pt x="1424" y="912"/>
                    <a:pt x="88" y="14"/>
                    <a:pt x="88" y="14"/>
                  </a:cubicBezTo>
                  <a:cubicBezTo>
                    <a:pt x="83" y="4"/>
                    <a:pt x="76" y="0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881;p20"/>
            <p:cNvSpPr/>
            <p:nvPr/>
          </p:nvSpPr>
          <p:spPr>
            <a:xfrm>
              <a:off x="-1047799" y="3504477"/>
              <a:ext cx="229324" cy="180624"/>
            </a:xfrm>
            <a:custGeom>
              <a:avLst/>
              <a:gdLst/>
              <a:ahLst/>
              <a:cxnLst/>
              <a:rect l="l" t="t" r="r" b="b"/>
              <a:pathLst>
                <a:path w="3049" h="2395" extrusionOk="0">
                  <a:moveTo>
                    <a:pt x="2055" y="1"/>
                  </a:moveTo>
                  <a:cubicBezTo>
                    <a:pt x="1883" y="1"/>
                    <a:pt x="1883" y="562"/>
                    <a:pt x="1883" y="562"/>
                  </a:cubicBezTo>
                  <a:cubicBezTo>
                    <a:pt x="1761" y="416"/>
                    <a:pt x="1615" y="294"/>
                    <a:pt x="1445" y="197"/>
                  </a:cubicBezTo>
                  <a:cubicBezTo>
                    <a:pt x="1434" y="193"/>
                    <a:pt x="1423" y="192"/>
                    <a:pt x="1413" y="192"/>
                  </a:cubicBezTo>
                  <a:cubicBezTo>
                    <a:pt x="1234" y="192"/>
                    <a:pt x="1300" y="780"/>
                    <a:pt x="1300" y="780"/>
                  </a:cubicBezTo>
                  <a:cubicBezTo>
                    <a:pt x="1154" y="635"/>
                    <a:pt x="984" y="537"/>
                    <a:pt x="814" y="416"/>
                  </a:cubicBezTo>
                  <a:cubicBezTo>
                    <a:pt x="785" y="400"/>
                    <a:pt x="760" y="393"/>
                    <a:pt x="740" y="393"/>
                  </a:cubicBezTo>
                  <a:cubicBezTo>
                    <a:pt x="532" y="393"/>
                    <a:pt x="692" y="1096"/>
                    <a:pt x="692" y="1096"/>
                  </a:cubicBezTo>
                  <a:cubicBezTo>
                    <a:pt x="692" y="1096"/>
                    <a:pt x="357" y="857"/>
                    <a:pt x="178" y="857"/>
                  </a:cubicBezTo>
                  <a:cubicBezTo>
                    <a:pt x="136" y="857"/>
                    <a:pt x="103" y="870"/>
                    <a:pt x="85" y="902"/>
                  </a:cubicBezTo>
                  <a:cubicBezTo>
                    <a:pt x="1" y="1049"/>
                    <a:pt x="662" y="2395"/>
                    <a:pt x="1533" y="2395"/>
                  </a:cubicBezTo>
                  <a:cubicBezTo>
                    <a:pt x="1669" y="2395"/>
                    <a:pt x="1811" y="2362"/>
                    <a:pt x="1955" y="2286"/>
                  </a:cubicBezTo>
                  <a:cubicBezTo>
                    <a:pt x="3049" y="1728"/>
                    <a:pt x="2684" y="926"/>
                    <a:pt x="2684" y="926"/>
                  </a:cubicBezTo>
                  <a:cubicBezTo>
                    <a:pt x="2684" y="926"/>
                    <a:pt x="2368" y="197"/>
                    <a:pt x="2125" y="27"/>
                  </a:cubicBezTo>
                  <a:cubicBezTo>
                    <a:pt x="2099" y="9"/>
                    <a:pt x="2076" y="1"/>
                    <a:pt x="20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" name="Google Shape;882;p20"/>
            <p:cNvSpPr/>
            <p:nvPr/>
          </p:nvSpPr>
          <p:spPr>
            <a:xfrm>
              <a:off x="-1006960" y="3550811"/>
              <a:ext cx="157071" cy="111516"/>
            </a:xfrm>
            <a:custGeom>
              <a:avLst/>
              <a:gdLst/>
              <a:ahLst/>
              <a:cxnLst/>
              <a:rect l="l" t="t" r="r" b="b"/>
              <a:pathLst>
                <a:path w="2090" h="1483" extrusionOk="0">
                  <a:moveTo>
                    <a:pt x="1652" y="292"/>
                  </a:moveTo>
                  <a:cubicBezTo>
                    <a:pt x="1677" y="292"/>
                    <a:pt x="1701" y="316"/>
                    <a:pt x="1725" y="340"/>
                  </a:cubicBezTo>
                  <a:cubicBezTo>
                    <a:pt x="1749" y="365"/>
                    <a:pt x="1749" y="389"/>
                    <a:pt x="1774" y="413"/>
                  </a:cubicBezTo>
                  <a:lnTo>
                    <a:pt x="1725" y="389"/>
                  </a:lnTo>
                  <a:cubicBezTo>
                    <a:pt x="1701" y="365"/>
                    <a:pt x="1677" y="316"/>
                    <a:pt x="1652" y="292"/>
                  </a:cubicBezTo>
                  <a:close/>
                  <a:moveTo>
                    <a:pt x="802" y="656"/>
                  </a:moveTo>
                  <a:lnTo>
                    <a:pt x="802" y="656"/>
                  </a:lnTo>
                  <a:cubicBezTo>
                    <a:pt x="826" y="680"/>
                    <a:pt x="851" y="729"/>
                    <a:pt x="875" y="778"/>
                  </a:cubicBezTo>
                  <a:cubicBezTo>
                    <a:pt x="851" y="729"/>
                    <a:pt x="826" y="705"/>
                    <a:pt x="802" y="656"/>
                  </a:cubicBezTo>
                  <a:close/>
                  <a:moveTo>
                    <a:pt x="535" y="923"/>
                  </a:moveTo>
                  <a:lnTo>
                    <a:pt x="535" y="923"/>
                  </a:lnTo>
                  <a:cubicBezTo>
                    <a:pt x="583" y="948"/>
                    <a:pt x="608" y="996"/>
                    <a:pt x="608" y="1045"/>
                  </a:cubicBezTo>
                  <a:cubicBezTo>
                    <a:pt x="583" y="996"/>
                    <a:pt x="559" y="972"/>
                    <a:pt x="535" y="923"/>
                  </a:cubicBezTo>
                  <a:close/>
                  <a:moveTo>
                    <a:pt x="1944" y="0"/>
                  </a:moveTo>
                  <a:cubicBezTo>
                    <a:pt x="1920" y="25"/>
                    <a:pt x="1920" y="49"/>
                    <a:pt x="1920" y="73"/>
                  </a:cubicBezTo>
                  <a:cubicBezTo>
                    <a:pt x="1944" y="146"/>
                    <a:pt x="2017" y="292"/>
                    <a:pt x="1968" y="365"/>
                  </a:cubicBezTo>
                  <a:cubicBezTo>
                    <a:pt x="1968" y="389"/>
                    <a:pt x="1944" y="413"/>
                    <a:pt x="1920" y="413"/>
                  </a:cubicBezTo>
                  <a:lnTo>
                    <a:pt x="1847" y="413"/>
                  </a:lnTo>
                  <a:cubicBezTo>
                    <a:pt x="1847" y="365"/>
                    <a:pt x="1822" y="316"/>
                    <a:pt x="1798" y="267"/>
                  </a:cubicBezTo>
                  <a:cubicBezTo>
                    <a:pt x="1774" y="195"/>
                    <a:pt x="1701" y="170"/>
                    <a:pt x="1628" y="146"/>
                  </a:cubicBezTo>
                  <a:cubicBezTo>
                    <a:pt x="1604" y="146"/>
                    <a:pt x="1579" y="170"/>
                    <a:pt x="1555" y="195"/>
                  </a:cubicBezTo>
                  <a:cubicBezTo>
                    <a:pt x="1531" y="243"/>
                    <a:pt x="1555" y="316"/>
                    <a:pt x="1604" y="365"/>
                  </a:cubicBezTo>
                  <a:cubicBezTo>
                    <a:pt x="1652" y="413"/>
                    <a:pt x="1701" y="462"/>
                    <a:pt x="1749" y="486"/>
                  </a:cubicBezTo>
                  <a:lnTo>
                    <a:pt x="1749" y="510"/>
                  </a:lnTo>
                  <a:cubicBezTo>
                    <a:pt x="1749" y="559"/>
                    <a:pt x="1701" y="559"/>
                    <a:pt x="1628" y="559"/>
                  </a:cubicBezTo>
                  <a:cubicBezTo>
                    <a:pt x="1555" y="559"/>
                    <a:pt x="1482" y="535"/>
                    <a:pt x="1409" y="510"/>
                  </a:cubicBezTo>
                  <a:cubicBezTo>
                    <a:pt x="1385" y="437"/>
                    <a:pt x="1337" y="389"/>
                    <a:pt x="1288" y="365"/>
                  </a:cubicBezTo>
                  <a:cubicBezTo>
                    <a:pt x="1256" y="365"/>
                    <a:pt x="1234" y="354"/>
                    <a:pt x="1209" y="354"/>
                  </a:cubicBezTo>
                  <a:cubicBezTo>
                    <a:pt x="1196" y="354"/>
                    <a:pt x="1183" y="357"/>
                    <a:pt x="1166" y="365"/>
                  </a:cubicBezTo>
                  <a:cubicBezTo>
                    <a:pt x="1166" y="389"/>
                    <a:pt x="1142" y="413"/>
                    <a:pt x="1166" y="437"/>
                  </a:cubicBezTo>
                  <a:cubicBezTo>
                    <a:pt x="1215" y="486"/>
                    <a:pt x="1264" y="559"/>
                    <a:pt x="1337" y="583"/>
                  </a:cubicBezTo>
                  <a:cubicBezTo>
                    <a:pt x="1385" y="656"/>
                    <a:pt x="1385" y="753"/>
                    <a:pt x="1361" y="850"/>
                  </a:cubicBezTo>
                  <a:cubicBezTo>
                    <a:pt x="1343" y="905"/>
                    <a:pt x="1311" y="932"/>
                    <a:pt x="1255" y="932"/>
                  </a:cubicBezTo>
                  <a:cubicBezTo>
                    <a:pt x="1236" y="932"/>
                    <a:pt x="1215" y="929"/>
                    <a:pt x="1191" y="923"/>
                  </a:cubicBezTo>
                  <a:cubicBezTo>
                    <a:pt x="1142" y="923"/>
                    <a:pt x="1069" y="899"/>
                    <a:pt x="1021" y="850"/>
                  </a:cubicBezTo>
                  <a:cubicBezTo>
                    <a:pt x="996" y="729"/>
                    <a:pt x="924" y="608"/>
                    <a:pt x="826" y="535"/>
                  </a:cubicBezTo>
                  <a:lnTo>
                    <a:pt x="729" y="535"/>
                  </a:lnTo>
                  <a:cubicBezTo>
                    <a:pt x="705" y="559"/>
                    <a:pt x="705" y="583"/>
                    <a:pt x="705" y="632"/>
                  </a:cubicBezTo>
                  <a:cubicBezTo>
                    <a:pt x="754" y="753"/>
                    <a:pt x="826" y="850"/>
                    <a:pt x="924" y="923"/>
                  </a:cubicBezTo>
                  <a:cubicBezTo>
                    <a:pt x="948" y="972"/>
                    <a:pt x="948" y="1021"/>
                    <a:pt x="924" y="1093"/>
                  </a:cubicBezTo>
                  <a:cubicBezTo>
                    <a:pt x="924" y="1129"/>
                    <a:pt x="898" y="1151"/>
                    <a:pt x="874" y="1151"/>
                  </a:cubicBezTo>
                  <a:cubicBezTo>
                    <a:pt x="865" y="1151"/>
                    <a:pt x="857" y="1148"/>
                    <a:pt x="851" y="1142"/>
                  </a:cubicBezTo>
                  <a:cubicBezTo>
                    <a:pt x="802" y="1142"/>
                    <a:pt x="754" y="1118"/>
                    <a:pt x="729" y="1093"/>
                  </a:cubicBezTo>
                  <a:cubicBezTo>
                    <a:pt x="729" y="972"/>
                    <a:pt x="656" y="875"/>
                    <a:pt x="559" y="826"/>
                  </a:cubicBezTo>
                  <a:cubicBezTo>
                    <a:pt x="547" y="814"/>
                    <a:pt x="529" y="808"/>
                    <a:pt x="508" y="808"/>
                  </a:cubicBezTo>
                  <a:cubicBezTo>
                    <a:pt x="486" y="808"/>
                    <a:pt x="462" y="814"/>
                    <a:pt x="438" y="826"/>
                  </a:cubicBezTo>
                  <a:cubicBezTo>
                    <a:pt x="438" y="826"/>
                    <a:pt x="413" y="875"/>
                    <a:pt x="438" y="899"/>
                  </a:cubicBezTo>
                  <a:cubicBezTo>
                    <a:pt x="462" y="996"/>
                    <a:pt x="535" y="1093"/>
                    <a:pt x="632" y="1166"/>
                  </a:cubicBezTo>
                  <a:cubicBezTo>
                    <a:pt x="608" y="1239"/>
                    <a:pt x="559" y="1312"/>
                    <a:pt x="486" y="1336"/>
                  </a:cubicBezTo>
                  <a:cubicBezTo>
                    <a:pt x="455" y="1356"/>
                    <a:pt x="424" y="1364"/>
                    <a:pt x="393" y="1364"/>
                  </a:cubicBezTo>
                  <a:cubicBezTo>
                    <a:pt x="234" y="1364"/>
                    <a:pt x="98" y="1142"/>
                    <a:pt x="98" y="1142"/>
                  </a:cubicBezTo>
                  <a:cubicBezTo>
                    <a:pt x="85" y="1130"/>
                    <a:pt x="73" y="1124"/>
                    <a:pt x="64" y="1124"/>
                  </a:cubicBezTo>
                  <a:cubicBezTo>
                    <a:pt x="55" y="1124"/>
                    <a:pt x="49" y="1130"/>
                    <a:pt x="49" y="1142"/>
                  </a:cubicBezTo>
                  <a:cubicBezTo>
                    <a:pt x="25" y="1166"/>
                    <a:pt x="0" y="1191"/>
                    <a:pt x="25" y="1215"/>
                  </a:cubicBezTo>
                  <a:cubicBezTo>
                    <a:pt x="25" y="1215"/>
                    <a:pt x="195" y="1482"/>
                    <a:pt x="389" y="1482"/>
                  </a:cubicBezTo>
                  <a:cubicBezTo>
                    <a:pt x="438" y="1458"/>
                    <a:pt x="486" y="1433"/>
                    <a:pt x="535" y="1385"/>
                  </a:cubicBezTo>
                  <a:cubicBezTo>
                    <a:pt x="608" y="1336"/>
                    <a:pt x="681" y="1263"/>
                    <a:pt x="705" y="1166"/>
                  </a:cubicBezTo>
                  <a:cubicBezTo>
                    <a:pt x="754" y="1191"/>
                    <a:pt x="778" y="1191"/>
                    <a:pt x="826" y="1215"/>
                  </a:cubicBezTo>
                  <a:cubicBezTo>
                    <a:pt x="839" y="1219"/>
                    <a:pt x="852" y="1221"/>
                    <a:pt x="866" y="1221"/>
                  </a:cubicBezTo>
                  <a:cubicBezTo>
                    <a:pt x="930" y="1221"/>
                    <a:pt x="1001" y="1174"/>
                    <a:pt x="1021" y="1093"/>
                  </a:cubicBezTo>
                  <a:cubicBezTo>
                    <a:pt x="1021" y="1045"/>
                    <a:pt x="1021" y="996"/>
                    <a:pt x="1021" y="948"/>
                  </a:cubicBezTo>
                  <a:cubicBezTo>
                    <a:pt x="1069" y="972"/>
                    <a:pt x="1118" y="996"/>
                    <a:pt x="1166" y="996"/>
                  </a:cubicBezTo>
                  <a:cubicBezTo>
                    <a:pt x="1192" y="1007"/>
                    <a:pt x="1218" y="1011"/>
                    <a:pt x="1243" y="1011"/>
                  </a:cubicBezTo>
                  <a:cubicBezTo>
                    <a:pt x="1335" y="1011"/>
                    <a:pt x="1415" y="946"/>
                    <a:pt x="1434" y="850"/>
                  </a:cubicBezTo>
                  <a:cubicBezTo>
                    <a:pt x="1458" y="778"/>
                    <a:pt x="1458" y="680"/>
                    <a:pt x="1434" y="608"/>
                  </a:cubicBezTo>
                  <a:cubicBezTo>
                    <a:pt x="1507" y="608"/>
                    <a:pt x="1555" y="632"/>
                    <a:pt x="1628" y="632"/>
                  </a:cubicBezTo>
                  <a:cubicBezTo>
                    <a:pt x="1701" y="632"/>
                    <a:pt x="1798" y="608"/>
                    <a:pt x="1822" y="535"/>
                  </a:cubicBezTo>
                  <a:cubicBezTo>
                    <a:pt x="1847" y="510"/>
                    <a:pt x="1847" y="510"/>
                    <a:pt x="1847" y="486"/>
                  </a:cubicBezTo>
                  <a:cubicBezTo>
                    <a:pt x="1859" y="498"/>
                    <a:pt x="1877" y="504"/>
                    <a:pt x="1895" y="504"/>
                  </a:cubicBezTo>
                  <a:cubicBezTo>
                    <a:pt x="1913" y="504"/>
                    <a:pt x="1932" y="498"/>
                    <a:pt x="1944" y="486"/>
                  </a:cubicBezTo>
                  <a:cubicBezTo>
                    <a:pt x="1992" y="486"/>
                    <a:pt x="2041" y="462"/>
                    <a:pt x="2065" y="413"/>
                  </a:cubicBezTo>
                  <a:cubicBezTo>
                    <a:pt x="2090" y="267"/>
                    <a:pt x="2065" y="146"/>
                    <a:pt x="2017" y="25"/>
                  </a:cubicBezTo>
                  <a:cubicBezTo>
                    <a:pt x="1992" y="0"/>
                    <a:pt x="1968" y="0"/>
                    <a:pt x="19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" name="Google Shape;883;p20"/>
            <p:cNvSpPr/>
            <p:nvPr/>
          </p:nvSpPr>
          <p:spPr>
            <a:xfrm>
              <a:off x="-868738" y="3630129"/>
              <a:ext cx="108379" cy="92668"/>
            </a:xfrm>
            <a:custGeom>
              <a:avLst/>
              <a:gdLst/>
              <a:ahLst/>
              <a:cxnLst/>
              <a:rect l="l" t="t" r="r" b="b"/>
              <a:pathLst>
                <a:path w="1443" h="1224" extrusionOk="0">
                  <a:moveTo>
                    <a:pt x="158" y="1"/>
                  </a:moveTo>
                  <a:cubicBezTo>
                    <a:pt x="118" y="1"/>
                    <a:pt x="76" y="3"/>
                    <a:pt x="34" y="6"/>
                  </a:cubicBezTo>
                  <a:cubicBezTo>
                    <a:pt x="34" y="6"/>
                    <a:pt x="34" y="6"/>
                    <a:pt x="34" y="6"/>
                  </a:cubicBezTo>
                  <a:lnTo>
                    <a:pt x="34" y="6"/>
                  </a:lnTo>
                  <a:cubicBezTo>
                    <a:pt x="33" y="6"/>
                    <a:pt x="1" y="1224"/>
                    <a:pt x="1328" y="1224"/>
                  </a:cubicBezTo>
                  <a:cubicBezTo>
                    <a:pt x="1365" y="1224"/>
                    <a:pt x="1404" y="1223"/>
                    <a:pt x="1443" y="1221"/>
                  </a:cubicBezTo>
                  <a:cubicBezTo>
                    <a:pt x="1443" y="1221"/>
                    <a:pt x="1240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" name="Google Shape;884;p20"/>
            <p:cNvSpPr/>
            <p:nvPr/>
          </p:nvSpPr>
          <p:spPr>
            <a:xfrm>
              <a:off x="-837323" y="3663112"/>
              <a:ext cx="80891" cy="62826"/>
            </a:xfrm>
            <a:custGeom>
              <a:avLst/>
              <a:gdLst/>
              <a:ahLst/>
              <a:cxnLst/>
              <a:rect l="l" t="t" r="r" b="b"/>
              <a:pathLst>
                <a:path w="1070" h="837" extrusionOk="0">
                  <a:moveTo>
                    <a:pt x="53" y="0"/>
                  </a:moveTo>
                  <a:cubicBezTo>
                    <a:pt x="37" y="0"/>
                    <a:pt x="25" y="17"/>
                    <a:pt x="25" y="35"/>
                  </a:cubicBezTo>
                  <a:cubicBezTo>
                    <a:pt x="1" y="59"/>
                    <a:pt x="25" y="83"/>
                    <a:pt x="49" y="83"/>
                  </a:cubicBezTo>
                  <a:cubicBezTo>
                    <a:pt x="414" y="253"/>
                    <a:pt x="729" y="496"/>
                    <a:pt x="997" y="812"/>
                  </a:cubicBezTo>
                  <a:cubicBezTo>
                    <a:pt x="997" y="812"/>
                    <a:pt x="1021" y="836"/>
                    <a:pt x="1021" y="836"/>
                  </a:cubicBezTo>
                  <a:lnTo>
                    <a:pt x="1045" y="812"/>
                  </a:lnTo>
                  <a:cubicBezTo>
                    <a:pt x="1069" y="812"/>
                    <a:pt x="1069" y="788"/>
                    <a:pt x="1069" y="763"/>
                  </a:cubicBezTo>
                  <a:cubicBezTo>
                    <a:pt x="802" y="423"/>
                    <a:pt x="462" y="156"/>
                    <a:pt x="74" y="10"/>
                  </a:cubicBezTo>
                  <a:cubicBezTo>
                    <a:pt x="66" y="3"/>
                    <a:pt x="59" y="0"/>
                    <a:pt x="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" name="Google Shape;885;p20"/>
            <p:cNvSpPr/>
            <p:nvPr/>
          </p:nvSpPr>
          <p:spPr>
            <a:xfrm>
              <a:off x="-764286" y="3539817"/>
              <a:ext cx="129584" cy="73035"/>
            </a:xfrm>
            <a:custGeom>
              <a:avLst/>
              <a:gdLst/>
              <a:ahLst/>
              <a:cxnLst/>
              <a:rect l="l" t="t" r="r" b="b"/>
              <a:pathLst>
                <a:path w="1726" h="973" extrusionOk="0">
                  <a:moveTo>
                    <a:pt x="1242" y="0"/>
                  </a:moveTo>
                  <a:cubicBezTo>
                    <a:pt x="434" y="0"/>
                    <a:pt x="0" y="850"/>
                    <a:pt x="0" y="850"/>
                  </a:cubicBezTo>
                  <a:cubicBezTo>
                    <a:pt x="232" y="937"/>
                    <a:pt x="435" y="973"/>
                    <a:pt x="612" y="973"/>
                  </a:cubicBezTo>
                  <a:cubicBezTo>
                    <a:pt x="1474" y="973"/>
                    <a:pt x="1725" y="117"/>
                    <a:pt x="1725" y="97"/>
                  </a:cubicBezTo>
                  <a:cubicBezTo>
                    <a:pt x="1552" y="29"/>
                    <a:pt x="1391" y="0"/>
                    <a:pt x="12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" name="Google Shape;886;p20"/>
            <p:cNvSpPr/>
            <p:nvPr/>
          </p:nvSpPr>
          <p:spPr>
            <a:xfrm>
              <a:off x="-769783" y="3568874"/>
              <a:ext cx="95028" cy="38480"/>
            </a:xfrm>
            <a:custGeom>
              <a:avLst/>
              <a:gdLst/>
              <a:ahLst/>
              <a:cxnLst/>
              <a:rect l="l" t="t" r="r" b="b"/>
              <a:pathLst>
                <a:path w="1264" h="511" extrusionOk="0">
                  <a:moveTo>
                    <a:pt x="1191" y="0"/>
                  </a:moveTo>
                  <a:cubicBezTo>
                    <a:pt x="778" y="49"/>
                    <a:pt x="389" y="194"/>
                    <a:pt x="25" y="413"/>
                  </a:cubicBezTo>
                  <a:cubicBezTo>
                    <a:pt x="0" y="462"/>
                    <a:pt x="25" y="510"/>
                    <a:pt x="73" y="510"/>
                  </a:cubicBezTo>
                  <a:cubicBezTo>
                    <a:pt x="73" y="510"/>
                    <a:pt x="98" y="510"/>
                    <a:pt x="98" y="486"/>
                  </a:cubicBezTo>
                  <a:cubicBezTo>
                    <a:pt x="438" y="267"/>
                    <a:pt x="802" y="146"/>
                    <a:pt x="1215" y="97"/>
                  </a:cubicBezTo>
                  <a:cubicBezTo>
                    <a:pt x="1239" y="97"/>
                    <a:pt x="1264" y="73"/>
                    <a:pt x="1264" y="49"/>
                  </a:cubicBezTo>
                  <a:cubicBezTo>
                    <a:pt x="1239" y="24"/>
                    <a:pt x="1215" y="0"/>
                    <a:pt x="1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" name="Google Shape;887;p20"/>
            <p:cNvSpPr/>
            <p:nvPr/>
          </p:nvSpPr>
          <p:spPr>
            <a:xfrm>
              <a:off x="-801197" y="3409453"/>
              <a:ext cx="61258" cy="462554"/>
            </a:xfrm>
            <a:custGeom>
              <a:avLst/>
              <a:gdLst/>
              <a:ahLst/>
              <a:cxnLst/>
              <a:rect l="l" t="t" r="r" b="b"/>
              <a:pathLst>
                <a:path w="809" h="6160" extrusionOk="0">
                  <a:moveTo>
                    <a:pt x="69" y="1"/>
                  </a:moveTo>
                  <a:cubicBezTo>
                    <a:pt x="37" y="1"/>
                    <a:pt x="0" y="32"/>
                    <a:pt x="31" y="62"/>
                  </a:cubicBezTo>
                  <a:cubicBezTo>
                    <a:pt x="711" y="1860"/>
                    <a:pt x="541" y="6063"/>
                    <a:pt x="541" y="6111"/>
                  </a:cubicBezTo>
                  <a:cubicBezTo>
                    <a:pt x="541" y="6135"/>
                    <a:pt x="565" y="6135"/>
                    <a:pt x="589" y="6160"/>
                  </a:cubicBezTo>
                  <a:cubicBezTo>
                    <a:pt x="614" y="6135"/>
                    <a:pt x="638" y="6135"/>
                    <a:pt x="638" y="6111"/>
                  </a:cubicBezTo>
                  <a:cubicBezTo>
                    <a:pt x="638" y="6063"/>
                    <a:pt x="808" y="1836"/>
                    <a:pt x="104" y="38"/>
                  </a:cubicBezTo>
                  <a:cubicBezTo>
                    <a:pt x="104" y="11"/>
                    <a:pt x="87" y="1"/>
                    <a:pt x="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" name="Google Shape;888;p20"/>
            <p:cNvSpPr/>
            <p:nvPr/>
          </p:nvSpPr>
          <p:spPr>
            <a:xfrm>
              <a:off x="-905650" y="3300294"/>
              <a:ext cx="197910" cy="165702"/>
            </a:xfrm>
            <a:custGeom>
              <a:avLst/>
              <a:gdLst/>
              <a:ahLst/>
              <a:cxnLst/>
              <a:rect l="l" t="t" r="r" b="b"/>
              <a:pathLst>
                <a:path w="2642" h="2201" extrusionOk="0">
                  <a:moveTo>
                    <a:pt x="898" y="1"/>
                  </a:moveTo>
                  <a:cubicBezTo>
                    <a:pt x="722" y="1"/>
                    <a:pt x="649" y="636"/>
                    <a:pt x="649" y="636"/>
                  </a:cubicBezTo>
                  <a:cubicBezTo>
                    <a:pt x="649" y="636"/>
                    <a:pt x="381" y="252"/>
                    <a:pt x="219" y="252"/>
                  </a:cubicBezTo>
                  <a:cubicBezTo>
                    <a:pt x="198" y="252"/>
                    <a:pt x="180" y="258"/>
                    <a:pt x="164" y="271"/>
                  </a:cubicBezTo>
                  <a:cubicBezTo>
                    <a:pt x="0" y="365"/>
                    <a:pt x="217" y="2201"/>
                    <a:pt x="1307" y="2201"/>
                  </a:cubicBezTo>
                  <a:cubicBezTo>
                    <a:pt x="1353" y="2201"/>
                    <a:pt x="1401" y="2197"/>
                    <a:pt x="1451" y="2190"/>
                  </a:cubicBezTo>
                  <a:cubicBezTo>
                    <a:pt x="2641" y="2045"/>
                    <a:pt x="2569" y="1170"/>
                    <a:pt x="2569" y="1170"/>
                  </a:cubicBezTo>
                  <a:cubicBezTo>
                    <a:pt x="2569" y="1170"/>
                    <a:pt x="2544" y="369"/>
                    <a:pt x="2374" y="126"/>
                  </a:cubicBezTo>
                  <a:cubicBezTo>
                    <a:pt x="2348" y="89"/>
                    <a:pt x="2321" y="73"/>
                    <a:pt x="2293" y="73"/>
                  </a:cubicBezTo>
                  <a:cubicBezTo>
                    <a:pt x="2136" y="73"/>
                    <a:pt x="1961" y="563"/>
                    <a:pt x="1961" y="563"/>
                  </a:cubicBezTo>
                  <a:cubicBezTo>
                    <a:pt x="1888" y="369"/>
                    <a:pt x="1791" y="199"/>
                    <a:pt x="1670" y="53"/>
                  </a:cubicBezTo>
                  <a:cubicBezTo>
                    <a:pt x="1650" y="38"/>
                    <a:pt x="1631" y="32"/>
                    <a:pt x="1612" y="32"/>
                  </a:cubicBezTo>
                  <a:cubicBezTo>
                    <a:pt x="1443" y="32"/>
                    <a:pt x="1305" y="563"/>
                    <a:pt x="1305" y="563"/>
                  </a:cubicBezTo>
                  <a:cubicBezTo>
                    <a:pt x="1232" y="369"/>
                    <a:pt x="1111" y="199"/>
                    <a:pt x="990" y="53"/>
                  </a:cubicBezTo>
                  <a:cubicBezTo>
                    <a:pt x="957" y="16"/>
                    <a:pt x="926" y="1"/>
                    <a:pt x="8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" name="Google Shape;889;p20"/>
            <p:cNvSpPr/>
            <p:nvPr/>
          </p:nvSpPr>
          <p:spPr>
            <a:xfrm>
              <a:off x="-884445" y="3364690"/>
              <a:ext cx="171208" cy="62040"/>
            </a:xfrm>
            <a:custGeom>
              <a:avLst/>
              <a:gdLst/>
              <a:ahLst/>
              <a:cxnLst/>
              <a:rect l="l" t="t" r="r" b="b"/>
              <a:pathLst>
                <a:path w="2284" h="827" extrusionOk="0">
                  <a:moveTo>
                    <a:pt x="1846" y="122"/>
                  </a:moveTo>
                  <a:lnTo>
                    <a:pt x="1846" y="122"/>
                  </a:lnTo>
                  <a:cubicBezTo>
                    <a:pt x="1871" y="146"/>
                    <a:pt x="1895" y="146"/>
                    <a:pt x="1919" y="195"/>
                  </a:cubicBezTo>
                  <a:cubicBezTo>
                    <a:pt x="1919" y="219"/>
                    <a:pt x="1919" y="243"/>
                    <a:pt x="1919" y="268"/>
                  </a:cubicBezTo>
                  <a:cubicBezTo>
                    <a:pt x="1895" y="268"/>
                    <a:pt x="1895" y="243"/>
                    <a:pt x="1895" y="243"/>
                  </a:cubicBezTo>
                  <a:cubicBezTo>
                    <a:pt x="1871" y="195"/>
                    <a:pt x="1846" y="146"/>
                    <a:pt x="1846" y="122"/>
                  </a:cubicBezTo>
                  <a:close/>
                  <a:moveTo>
                    <a:pt x="923" y="170"/>
                  </a:moveTo>
                  <a:lnTo>
                    <a:pt x="923" y="170"/>
                  </a:lnTo>
                  <a:cubicBezTo>
                    <a:pt x="947" y="219"/>
                    <a:pt x="947" y="268"/>
                    <a:pt x="972" y="292"/>
                  </a:cubicBezTo>
                  <a:cubicBezTo>
                    <a:pt x="947" y="268"/>
                    <a:pt x="923" y="219"/>
                    <a:pt x="923" y="170"/>
                  </a:cubicBezTo>
                  <a:close/>
                  <a:moveTo>
                    <a:pt x="583" y="341"/>
                  </a:moveTo>
                  <a:lnTo>
                    <a:pt x="583" y="341"/>
                  </a:lnTo>
                  <a:cubicBezTo>
                    <a:pt x="607" y="365"/>
                    <a:pt x="632" y="413"/>
                    <a:pt x="632" y="486"/>
                  </a:cubicBezTo>
                  <a:cubicBezTo>
                    <a:pt x="607" y="438"/>
                    <a:pt x="583" y="389"/>
                    <a:pt x="583" y="341"/>
                  </a:cubicBezTo>
                  <a:close/>
                  <a:moveTo>
                    <a:pt x="2211" y="0"/>
                  </a:moveTo>
                  <a:cubicBezTo>
                    <a:pt x="2186" y="0"/>
                    <a:pt x="2162" y="25"/>
                    <a:pt x="2186" y="49"/>
                  </a:cubicBezTo>
                  <a:cubicBezTo>
                    <a:pt x="2186" y="122"/>
                    <a:pt x="2186" y="292"/>
                    <a:pt x="2138" y="341"/>
                  </a:cubicBezTo>
                  <a:cubicBezTo>
                    <a:pt x="2113" y="365"/>
                    <a:pt x="2089" y="365"/>
                    <a:pt x="2065" y="365"/>
                  </a:cubicBezTo>
                  <a:cubicBezTo>
                    <a:pt x="2041" y="365"/>
                    <a:pt x="2016" y="365"/>
                    <a:pt x="1992" y="341"/>
                  </a:cubicBezTo>
                  <a:cubicBezTo>
                    <a:pt x="2016" y="292"/>
                    <a:pt x="2016" y="243"/>
                    <a:pt x="1992" y="195"/>
                  </a:cubicBezTo>
                  <a:cubicBezTo>
                    <a:pt x="1992" y="122"/>
                    <a:pt x="1943" y="49"/>
                    <a:pt x="1895" y="25"/>
                  </a:cubicBezTo>
                  <a:cubicBezTo>
                    <a:pt x="1846" y="25"/>
                    <a:pt x="1822" y="25"/>
                    <a:pt x="1798" y="49"/>
                  </a:cubicBezTo>
                  <a:cubicBezTo>
                    <a:pt x="1749" y="98"/>
                    <a:pt x="1749" y="170"/>
                    <a:pt x="1798" y="219"/>
                  </a:cubicBezTo>
                  <a:cubicBezTo>
                    <a:pt x="1822" y="292"/>
                    <a:pt x="1846" y="341"/>
                    <a:pt x="1895" y="365"/>
                  </a:cubicBezTo>
                  <a:lnTo>
                    <a:pt x="1871" y="389"/>
                  </a:lnTo>
                  <a:cubicBezTo>
                    <a:pt x="1858" y="401"/>
                    <a:pt x="1834" y="407"/>
                    <a:pt x="1810" y="407"/>
                  </a:cubicBezTo>
                  <a:cubicBezTo>
                    <a:pt x="1786" y="407"/>
                    <a:pt x="1761" y="401"/>
                    <a:pt x="1749" y="389"/>
                  </a:cubicBezTo>
                  <a:cubicBezTo>
                    <a:pt x="1676" y="365"/>
                    <a:pt x="1603" y="316"/>
                    <a:pt x="1555" y="268"/>
                  </a:cubicBezTo>
                  <a:cubicBezTo>
                    <a:pt x="1555" y="195"/>
                    <a:pt x="1530" y="146"/>
                    <a:pt x="1482" y="98"/>
                  </a:cubicBezTo>
                  <a:cubicBezTo>
                    <a:pt x="1458" y="49"/>
                    <a:pt x="1409" y="49"/>
                    <a:pt x="1385" y="49"/>
                  </a:cubicBezTo>
                  <a:cubicBezTo>
                    <a:pt x="1360" y="73"/>
                    <a:pt x="1336" y="98"/>
                    <a:pt x="1336" y="122"/>
                  </a:cubicBezTo>
                  <a:cubicBezTo>
                    <a:pt x="1360" y="195"/>
                    <a:pt x="1409" y="268"/>
                    <a:pt x="1458" y="316"/>
                  </a:cubicBezTo>
                  <a:cubicBezTo>
                    <a:pt x="1458" y="413"/>
                    <a:pt x="1433" y="511"/>
                    <a:pt x="1385" y="583"/>
                  </a:cubicBezTo>
                  <a:cubicBezTo>
                    <a:pt x="1360" y="608"/>
                    <a:pt x="1336" y="620"/>
                    <a:pt x="1309" y="620"/>
                  </a:cubicBezTo>
                  <a:cubicBezTo>
                    <a:pt x="1281" y="620"/>
                    <a:pt x="1251" y="608"/>
                    <a:pt x="1215" y="583"/>
                  </a:cubicBezTo>
                  <a:cubicBezTo>
                    <a:pt x="1142" y="559"/>
                    <a:pt x="1093" y="511"/>
                    <a:pt x="1069" y="462"/>
                  </a:cubicBezTo>
                  <a:cubicBezTo>
                    <a:pt x="1093" y="341"/>
                    <a:pt x="1069" y="195"/>
                    <a:pt x="996" y="98"/>
                  </a:cubicBezTo>
                  <a:cubicBezTo>
                    <a:pt x="979" y="80"/>
                    <a:pt x="950" y="63"/>
                    <a:pt x="925" y="63"/>
                  </a:cubicBezTo>
                  <a:cubicBezTo>
                    <a:pt x="915" y="63"/>
                    <a:pt x="906" y="66"/>
                    <a:pt x="899" y="73"/>
                  </a:cubicBezTo>
                  <a:cubicBezTo>
                    <a:pt x="850" y="73"/>
                    <a:pt x="850" y="98"/>
                    <a:pt x="850" y="146"/>
                  </a:cubicBezTo>
                  <a:cubicBezTo>
                    <a:pt x="850" y="243"/>
                    <a:pt x="875" y="365"/>
                    <a:pt x="947" y="462"/>
                  </a:cubicBezTo>
                  <a:cubicBezTo>
                    <a:pt x="947" y="535"/>
                    <a:pt x="923" y="583"/>
                    <a:pt x="899" y="632"/>
                  </a:cubicBezTo>
                  <a:cubicBezTo>
                    <a:pt x="885" y="660"/>
                    <a:pt x="862" y="672"/>
                    <a:pt x="836" y="672"/>
                  </a:cubicBezTo>
                  <a:cubicBezTo>
                    <a:pt x="818" y="672"/>
                    <a:pt x="798" y="666"/>
                    <a:pt x="777" y="656"/>
                  </a:cubicBezTo>
                  <a:cubicBezTo>
                    <a:pt x="753" y="632"/>
                    <a:pt x="729" y="608"/>
                    <a:pt x="705" y="559"/>
                  </a:cubicBezTo>
                  <a:cubicBezTo>
                    <a:pt x="729" y="462"/>
                    <a:pt x="729" y="341"/>
                    <a:pt x="632" y="243"/>
                  </a:cubicBezTo>
                  <a:cubicBezTo>
                    <a:pt x="607" y="219"/>
                    <a:pt x="559" y="219"/>
                    <a:pt x="534" y="219"/>
                  </a:cubicBezTo>
                  <a:cubicBezTo>
                    <a:pt x="510" y="219"/>
                    <a:pt x="486" y="243"/>
                    <a:pt x="486" y="292"/>
                  </a:cubicBezTo>
                  <a:cubicBezTo>
                    <a:pt x="486" y="389"/>
                    <a:pt x="510" y="486"/>
                    <a:pt x="583" y="583"/>
                  </a:cubicBezTo>
                  <a:cubicBezTo>
                    <a:pt x="534" y="656"/>
                    <a:pt x="462" y="705"/>
                    <a:pt x="389" y="705"/>
                  </a:cubicBezTo>
                  <a:cubicBezTo>
                    <a:pt x="374" y="708"/>
                    <a:pt x="360" y="710"/>
                    <a:pt x="347" y="710"/>
                  </a:cubicBezTo>
                  <a:cubicBezTo>
                    <a:pt x="161" y="710"/>
                    <a:pt x="97" y="413"/>
                    <a:pt x="97" y="413"/>
                  </a:cubicBezTo>
                  <a:cubicBezTo>
                    <a:pt x="97" y="389"/>
                    <a:pt x="73" y="365"/>
                    <a:pt x="49" y="365"/>
                  </a:cubicBezTo>
                  <a:cubicBezTo>
                    <a:pt x="24" y="389"/>
                    <a:pt x="0" y="413"/>
                    <a:pt x="0" y="438"/>
                  </a:cubicBezTo>
                  <a:cubicBezTo>
                    <a:pt x="0" y="438"/>
                    <a:pt x="97" y="826"/>
                    <a:pt x="364" y="826"/>
                  </a:cubicBezTo>
                  <a:lnTo>
                    <a:pt x="413" y="802"/>
                  </a:lnTo>
                  <a:cubicBezTo>
                    <a:pt x="510" y="802"/>
                    <a:pt x="583" y="753"/>
                    <a:pt x="656" y="656"/>
                  </a:cubicBezTo>
                  <a:cubicBezTo>
                    <a:pt x="680" y="681"/>
                    <a:pt x="705" y="729"/>
                    <a:pt x="753" y="729"/>
                  </a:cubicBezTo>
                  <a:cubicBezTo>
                    <a:pt x="784" y="760"/>
                    <a:pt x="818" y="773"/>
                    <a:pt x="852" y="773"/>
                  </a:cubicBezTo>
                  <a:cubicBezTo>
                    <a:pt x="899" y="773"/>
                    <a:pt x="943" y="747"/>
                    <a:pt x="972" y="705"/>
                  </a:cubicBezTo>
                  <a:cubicBezTo>
                    <a:pt x="996" y="656"/>
                    <a:pt x="1020" y="608"/>
                    <a:pt x="1045" y="559"/>
                  </a:cubicBezTo>
                  <a:cubicBezTo>
                    <a:pt x="1069" y="608"/>
                    <a:pt x="1117" y="632"/>
                    <a:pt x="1166" y="656"/>
                  </a:cubicBezTo>
                  <a:cubicBezTo>
                    <a:pt x="1198" y="699"/>
                    <a:pt x="1244" y="718"/>
                    <a:pt x="1292" y="718"/>
                  </a:cubicBezTo>
                  <a:cubicBezTo>
                    <a:pt x="1353" y="718"/>
                    <a:pt x="1417" y="687"/>
                    <a:pt x="1458" y="632"/>
                  </a:cubicBezTo>
                  <a:cubicBezTo>
                    <a:pt x="1506" y="559"/>
                    <a:pt x="1530" y="462"/>
                    <a:pt x="1555" y="389"/>
                  </a:cubicBezTo>
                  <a:cubicBezTo>
                    <a:pt x="1603" y="413"/>
                    <a:pt x="1652" y="438"/>
                    <a:pt x="1700" y="462"/>
                  </a:cubicBezTo>
                  <a:cubicBezTo>
                    <a:pt x="1737" y="486"/>
                    <a:pt x="1779" y="498"/>
                    <a:pt x="1822" y="498"/>
                  </a:cubicBezTo>
                  <a:cubicBezTo>
                    <a:pt x="1864" y="498"/>
                    <a:pt x="1907" y="486"/>
                    <a:pt x="1943" y="462"/>
                  </a:cubicBezTo>
                  <a:lnTo>
                    <a:pt x="1968" y="413"/>
                  </a:lnTo>
                  <a:cubicBezTo>
                    <a:pt x="1992" y="438"/>
                    <a:pt x="2016" y="438"/>
                    <a:pt x="2065" y="462"/>
                  </a:cubicBezTo>
                  <a:cubicBezTo>
                    <a:pt x="2113" y="462"/>
                    <a:pt x="2162" y="438"/>
                    <a:pt x="2211" y="413"/>
                  </a:cubicBezTo>
                  <a:cubicBezTo>
                    <a:pt x="2259" y="292"/>
                    <a:pt x="2284" y="170"/>
                    <a:pt x="2284" y="25"/>
                  </a:cubicBezTo>
                  <a:cubicBezTo>
                    <a:pt x="2259" y="0"/>
                    <a:pt x="2235" y="0"/>
                    <a:pt x="22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" name="Google Shape;890;p20"/>
            <p:cNvSpPr/>
            <p:nvPr/>
          </p:nvSpPr>
          <p:spPr>
            <a:xfrm>
              <a:off x="-945703" y="3813108"/>
              <a:ext cx="336918" cy="128793"/>
            </a:xfrm>
            <a:custGeom>
              <a:avLst/>
              <a:gdLst/>
              <a:ahLst/>
              <a:cxnLst/>
              <a:rect l="l" t="t" r="r" b="b"/>
              <a:pathLst>
                <a:path w="4484" h="1710" extrusionOk="0">
                  <a:moveTo>
                    <a:pt x="3927" y="0"/>
                  </a:moveTo>
                  <a:cubicBezTo>
                    <a:pt x="3752" y="0"/>
                    <a:pt x="3511" y="705"/>
                    <a:pt x="3511" y="705"/>
                  </a:cubicBezTo>
                  <a:cubicBezTo>
                    <a:pt x="3341" y="510"/>
                    <a:pt x="3147" y="316"/>
                    <a:pt x="2928" y="146"/>
                  </a:cubicBezTo>
                  <a:cubicBezTo>
                    <a:pt x="2885" y="106"/>
                    <a:pt x="2847" y="89"/>
                    <a:pt x="2812" y="89"/>
                  </a:cubicBezTo>
                  <a:cubicBezTo>
                    <a:pt x="2594" y="89"/>
                    <a:pt x="2540" y="778"/>
                    <a:pt x="2540" y="778"/>
                  </a:cubicBezTo>
                  <a:cubicBezTo>
                    <a:pt x="2540" y="778"/>
                    <a:pt x="2103" y="268"/>
                    <a:pt x="1957" y="49"/>
                  </a:cubicBezTo>
                  <a:cubicBezTo>
                    <a:pt x="1944" y="34"/>
                    <a:pt x="1928" y="27"/>
                    <a:pt x="1910" y="27"/>
                  </a:cubicBezTo>
                  <a:cubicBezTo>
                    <a:pt x="1697" y="27"/>
                    <a:pt x="1179" y="1021"/>
                    <a:pt x="1179" y="1021"/>
                  </a:cubicBezTo>
                  <a:cubicBezTo>
                    <a:pt x="1082" y="729"/>
                    <a:pt x="912" y="438"/>
                    <a:pt x="669" y="219"/>
                  </a:cubicBezTo>
                  <a:cubicBezTo>
                    <a:pt x="649" y="206"/>
                    <a:pt x="628" y="200"/>
                    <a:pt x="607" y="200"/>
                  </a:cubicBezTo>
                  <a:cubicBezTo>
                    <a:pt x="308" y="200"/>
                    <a:pt x="0" y="1424"/>
                    <a:pt x="159" y="1628"/>
                  </a:cubicBezTo>
                  <a:cubicBezTo>
                    <a:pt x="206" y="1688"/>
                    <a:pt x="548" y="1709"/>
                    <a:pt x="1022" y="1709"/>
                  </a:cubicBezTo>
                  <a:cubicBezTo>
                    <a:pt x="2286" y="1709"/>
                    <a:pt x="4483" y="1555"/>
                    <a:pt x="4483" y="1555"/>
                  </a:cubicBezTo>
                  <a:cubicBezTo>
                    <a:pt x="4362" y="1045"/>
                    <a:pt x="4192" y="535"/>
                    <a:pt x="3997" y="49"/>
                  </a:cubicBezTo>
                  <a:cubicBezTo>
                    <a:pt x="3976" y="15"/>
                    <a:pt x="3952" y="0"/>
                    <a:pt x="39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851" name="Google Shape;851;p20"/>
          <p:cNvSpPr txBox="1">
            <a:spLocks noGrp="1"/>
          </p:cNvSpPr>
          <p:nvPr>
            <p:ph type="title"/>
          </p:nvPr>
        </p:nvSpPr>
        <p:spPr>
          <a:xfrm>
            <a:off x="1005100" y="560133"/>
            <a:ext cx="9926400" cy="8620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051227626"/>
      </p:ext>
    </p:extLst>
  </p:cSld>
  <p:clrMapOvr>
    <a:masterClrMapping/>
  </p:clrMapOvr>
</p:sldLayout>
</file>

<file path=ppt/slideLayouts/slideLayout9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Quote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8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oogle Shape;894;p21"/>
          <p:cNvGrpSpPr>
            <a:grpSpLocks/>
          </p:cNvGrpSpPr>
          <p:nvPr/>
        </p:nvGrpSpPr>
        <p:grpSpPr bwMode="auto">
          <a:xfrm>
            <a:off x="10652125" y="301625"/>
            <a:ext cx="1614488" cy="1157288"/>
            <a:chOff x="6102329" y="3283426"/>
            <a:chExt cx="654776" cy="469888"/>
          </a:xfrm>
        </p:grpSpPr>
        <p:sp>
          <p:nvSpPr>
            <p:cNvPr id="5" name="Google Shape;895;p21"/>
            <p:cNvSpPr/>
            <p:nvPr/>
          </p:nvSpPr>
          <p:spPr>
            <a:xfrm>
              <a:off x="6149972" y="3283426"/>
              <a:ext cx="607133" cy="327439"/>
            </a:xfrm>
            <a:custGeom>
              <a:avLst/>
              <a:gdLst/>
              <a:ahLst/>
              <a:cxnLst/>
              <a:rect l="l" t="t" r="r" b="b"/>
              <a:pathLst>
                <a:path w="2795" h="1507" extrusionOk="0">
                  <a:moveTo>
                    <a:pt x="2697" y="0"/>
                  </a:moveTo>
                  <a:cubicBezTo>
                    <a:pt x="2697" y="22"/>
                    <a:pt x="1520" y="1418"/>
                    <a:pt x="435" y="1418"/>
                  </a:cubicBezTo>
                  <a:cubicBezTo>
                    <a:pt x="312" y="1418"/>
                    <a:pt x="191" y="1400"/>
                    <a:pt x="73" y="1361"/>
                  </a:cubicBezTo>
                  <a:cubicBezTo>
                    <a:pt x="66" y="1354"/>
                    <a:pt x="59" y="1351"/>
                    <a:pt x="52" y="1351"/>
                  </a:cubicBezTo>
                  <a:cubicBezTo>
                    <a:pt x="35" y="1351"/>
                    <a:pt x="18" y="1368"/>
                    <a:pt x="1" y="1385"/>
                  </a:cubicBezTo>
                  <a:cubicBezTo>
                    <a:pt x="1" y="1409"/>
                    <a:pt x="1" y="1434"/>
                    <a:pt x="25" y="1434"/>
                  </a:cubicBezTo>
                  <a:cubicBezTo>
                    <a:pt x="171" y="1482"/>
                    <a:pt x="292" y="1507"/>
                    <a:pt x="414" y="1507"/>
                  </a:cubicBezTo>
                  <a:cubicBezTo>
                    <a:pt x="948" y="1458"/>
                    <a:pt x="1458" y="1239"/>
                    <a:pt x="1871" y="899"/>
                  </a:cubicBezTo>
                  <a:cubicBezTo>
                    <a:pt x="2187" y="656"/>
                    <a:pt x="2503" y="389"/>
                    <a:pt x="2770" y="73"/>
                  </a:cubicBezTo>
                  <a:cubicBezTo>
                    <a:pt x="2794" y="49"/>
                    <a:pt x="2794" y="25"/>
                    <a:pt x="27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" name="Google Shape;896;p21"/>
            <p:cNvSpPr/>
            <p:nvPr/>
          </p:nvSpPr>
          <p:spPr>
            <a:xfrm>
              <a:off x="6218863" y="3500000"/>
              <a:ext cx="179629" cy="211417"/>
            </a:xfrm>
            <a:custGeom>
              <a:avLst/>
              <a:gdLst/>
              <a:ahLst/>
              <a:cxnLst/>
              <a:rect l="l" t="t" r="r" b="b"/>
              <a:pathLst>
                <a:path w="827" h="973" extrusionOk="0">
                  <a:moveTo>
                    <a:pt x="73" y="0"/>
                  </a:moveTo>
                  <a:cubicBezTo>
                    <a:pt x="49" y="0"/>
                    <a:pt x="25" y="25"/>
                    <a:pt x="25" y="49"/>
                  </a:cubicBezTo>
                  <a:cubicBezTo>
                    <a:pt x="0" y="49"/>
                    <a:pt x="25" y="98"/>
                    <a:pt x="49" y="98"/>
                  </a:cubicBezTo>
                  <a:cubicBezTo>
                    <a:pt x="268" y="170"/>
                    <a:pt x="511" y="243"/>
                    <a:pt x="729" y="341"/>
                  </a:cubicBezTo>
                  <a:cubicBezTo>
                    <a:pt x="559" y="559"/>
                    <a:pt x="340" y="729"/>
                    <a:pt x="122" y="875"/>
                  </a:cubicBezTo>
                  <a:cubicBezTo>
                    <a:pt x="98" y="899"/>
                    <a:pt x="98" y="924"/>
                    <a:pt x="122" y="948"/>
                  </a:cubicBezTo>
                  <a:cubicBezTo>
                    <a:pt x="122" y="948"/>
                    <a:pt x="146" y="972"/>
                    <a:pt x="146" y="972"/>
                  </a:cubicBezTo>
                  <a:cubicBezTo>
                    <a:pt x="170" y="948"/>
                    <a:pt x="170" y="948"/>
                    <a:pt x="170" y="948"/>
                  </a:cubicBezTo>
                  <a:cubicBezTo>
                    <a:pt x="365" y="802"/>
                    <a:pt x="826" y="462"/>
                    <a:pt x="826" y="341"/>
                  </a:cubicBezTo>
                  <a:cubicBezTo>
                    <a:pt x="826" y="316"/>
                    <a:pt x="802" y="292"/>
                    <a:pt x="778" y="292"/>
                  </a:cubicBezTo>
                  <a:cubicBezTo>
                    <a:pt x="559" y="170"/>
                    <a:pt x="316" y="98"/>
                    <a:pt x="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" name="Google Shape;897;p21"/>
            <p:cNvSpPr/>
            <p:nvPr/>
          </p:nvSpPr>
          <p:spPr>
            <a:xfrm>
              <a:off x="6367587" y="3409116"/>
              <a:ext cx="204738" cy="249446"/>
            </a:xfrm>
            <a:custGeom>
              <a:avLst/>
              <a:gdLst/>
              <a:ahLst/>
              <a:cxnLst/>
              <a:rect l="l" t="t" r="r" b="b"/>
              <a:pathLst>
                <a:path w="943" h="1147" extrusionOk="0">
                  <a:moveTo>
                    <a:pt x="53" y="1"/>
                  </a:moveTo>
                  <a:cubicBezTo>
                    <a:pt x="15" y="1"/>
                    <a:pt x="1" y="77"/>
                    <a:pt x="44" y="77"/>
                  </a:cubicBezTo>
                  <a:cubicBezTo>
                    <a:pt x="287" y="150"/>
                    <a:pt x="530" y="272"/>
                    <a:pt x="749" y="393"/>
                  </a:cubicBezTo>
                  <a:cubicBezTo>
                    <a:pt x="797" y="417"/>
                    <a:pt x="651" y="758"/>
                    <a:pt x="457" y="1073"/>
                  </a:cubicBezTo>
                  <a:cubicBezTo>
                    <a:pt x="433" y="1098"/>
                    <a:pt x="433" y="1122"/>
                    <a:pt x="457" y="1146"/>
                  </a:cubicBezTo>
                  <a:lnTo>
                    <a:pt x="481" y="1146"/>
                  </a:lnTo>
                  <a:cubicBezTo>
                    <a:pt x="506" y="1122"/>
                    <a:pt x="530" y="1122"/>
                    <a:pt x="530" y="1098"/>
                  </a:cubicBezTo>
                  <a:cubicBezTo>
                    <a:pt x="651" y="903"/>
                    <a:pt x="943" y="417"/>
                    <a:pt x="797" y="296"/>
                  </a:cubicBezTo>
                  <a:cubicBezTo>
                    <a:pt x="579" y="174"/>
                    <a:pt x="336" y="77"/>
                    <a:pt x="68" y="4"/>
                  </a:cubicBezTo>
                  <a:cubicBezTo>
                    <a:pt x="63" y="2"/>
                    <a:pt x="58" y="1"/>
                    <a:pt x="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" name="Google Shape;898;p21"/>
            <p:cNvSpPr/>
            <p:nvPr/>
          </p:nvSpPr>
          <p:spPr>
            <a:xfrm>
              <a:off x="6519531" y="3341437"/>
              <a:ext cx="173834" cy="179834"/>
            </a:xfrm>
            <a:custGeom>
              <a:avLst/>
              <a:gdLst/>
              <a:ahLst/>
              <a:cxnLst/>
              <a:rect l="l" t="t" r="r" b="b"/>
              <a:pathLst>
                <a:path w="802" h="827" extrusionOk="0">
                  <a:moveTo>
                    <a:pt x="24" y="1"/>
                  </a:moveTo>
                  <a:cubicBezTo>
                    <a:pt x="0" y="1"/>
                    <a:pt x="0" y="74"/>
                    <a:pt x="24" y="98"/>
                  </a:cubicBezTo>
                  <a:cubicBezTo>
                    <a:pt x="243" y="98"/>
                    <a:pt x="462" y="122"/>
                    <a:pt x="680" y="171"/>
                  </a:cubicBezTo>
                  <a:cubicBezTo>
                    <a:pt x="656" y="389"/>
                    <a:pt x="559" y="584"/>
                    <a:pt x="462" y="778"/>
                  </a:cubicBezTo>
                  <a:cubicBezTo>
                    <a:pt x="437" y="778"/>
                    <a:pt x="462" y="827"/>
                    <a:pt x="462" y="827"/>
                  </a:cubicBezTo>
                  <a:lnTo>
                    <a:pt x="486" y="827"/>
                  </a:lnTo>
                  <a:cubicBezTo>
                    <a:pt x="510" y="827"/>
                    <a:pt x="510" y="827"/>
                    <a:pt x="534" y="802"/>
                  </a:cubicBezTo>
                  <a:cubicBezTo>
                    <a:pt x="583" y="729"/>
                    <a:pt x="802" y="268"/>
                    <a:pt x="753" y="122"/>
                  </a:cubicBezTo>
                  <a:cubicBezTo>
                    <a:pt x="753" y="122"/>
                    <a:pt x="729" y="98"/>
                    <a:pt x="705" y="74"/>
                  </a:cubicBezTo>
                  <a:cubicBezTo>
                    <a:pt x="486" y="25"/>
                    <a:pt x="267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" name="Google Shape;899;p21"/>
            <p:cNvSpPr/>
            <p:nvPr/>
          </p:nvSpPr>
          <p:spPr>
            <a:xfrm>
              <a:off x="6603873" y="3489042"/>
              <a:ext cx="74040" cy="74125"/>
            </a:xfrm>
            <a:custGeom>
              <a:avLst/>
              <a:gdLst/>
              <a:ahLst/>
              <a:cxnLst/>
              <a:rect l="l" t="t" r="r" b="b"/>
              <a:pathLst>
                <a:path w="341" h="341" extrusionOk="0">
                  <a:moveTo>
                    <a:pt x="171" y="1"/>
                  </a:moveTo>
                  <a:cubicBezTo>
                    <a:pt x="74" y="1"/>
                    <a:pt x="1" y="74"/>
                    <a:pt x="1" y="171"/>
                  </a:cubicBezTo>
                  <a:cubicBezTo>
                    <a:pt x="1" y="268"/>
                    <a:pt x="74" y="341"/>
                    <a:pt x="171" y="341"/>
                  </a:cubicBezTo>
                  <a:cubicBezTo>
                    <a:pt x="268" y="341"/>
                    <a:pt x="341" y="268"/>
                    <a:pt x="341" y="171"/>
                  </a:cubicBezTo>
                  <a:cubicBezTo>
                    <a:pt x="341" y="74"/>
                    <a:pt x="268" y="1"/>
                    <a:pt x="1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" name="Google Shape;900;p21"/>
            <p:cNvSpPr/>
            <p:nvPr/>
          </p:nvSpPr>
          <p:spPr>
            <a:xfrm>
              <a:off x="6487984" y="3299540"/>
              <a:ext cx="68890" cy="74125"/>
            </a:xfrm>
            <a:custGeom>
              <a:avLst/>
              <a:gdLst/>
              <a:ahLst/>
              <a:cxnLst/>
              <a:rect l="l" t="t" r="r" b="b"/>
              <a:pathLst>
                <a:path w="317" h="341" extrusionOk="0">
                  <a:moveTo>
                    <a:pt x="170" y="0"/>
                  </a:moveTo>
                  <a:cubicBezTo>
                    <a:pt x="73" y="0"/>
                    <a:pt x="0" y="73"/>
                    <a:pt x="0" y="170"/>
                  </a:cubicBezTo>
                  <a:cubicBezTo>
                    <a:pt x="0" y="268"/>
                    <a:pt x="73" y="340"/>
                    <a:pt x="170" y="340"/>
                  </a:cubicBezTo>
                  <a:cubicBezTo>
                    <a:pt x="243" y="340"/>
                    <a:pt x="316" y="268"/>
                    <a:pt x="316" y="170"/>
                  </a:cubicBezTo>
                  <a:cubicBezTo>
                    <a:pt x="316" y="73"/>
                    <a:pt x="243" y="0"/>
                    <a:pt x="17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" name="Google Shape;901;p21"/>
            <p:cNvSpPr/>
            <p:nvPr/>
          </p:nvSpPr>
          <p:spPr>
            <a:xfrm>
              <a:off x="6334752" y="3378177"/>
              <a:ext cx="74040" cy="74125"/>
            </a:xfrm>
            <a:custGeom>
              <a:avLst/>
              <a:gdLst/>
              <a:ahLst/>
              <a:cxnLst/>
              <a:rect l="l" t="t" r="r" b="b"/>
              <a:pathLst>
                <a:path w="341" h="341" extrusionOk="0">
                  <a:moveTo>
                    <a:pt x="171" y="1"/>
                  </a:moveTo>
                  <a:cubicBezTo>
                    <a:pt x="74" y="1"/>
                    <a:pt x="1" y="74"/>
                    <a:pt x="1" y="171"/>
                  </a:cubicBezTo>
                  <a:cubicBezTo>
                    <a:pt x="1" y="268"/>
                    <a:pt x="74" y="341"/>
                    <a:pt x="171" y="341"/>
                  </a:cubicBezTo>
                  <a:cubicBezTo>
                    <a:pt x="268" y="341"/>
                    <a:pt x="341" y="268"/>
                    <a:pt x="341" y="171"/>
                  </a:cubicBezTo>
                  <a:cubicBezTo>
                    <a:pt x="341" y="74"/>
                    <a:pt x="268" y="1"/>
                    <a:pt x="1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" name="Google Shape;902;p21"/>
            <p:cNvSpPr/>
            <p:nvPr/>
          </p:nvSpPr>
          <p:spPr>
            <a:xfrm>
              <a:off x="6424244" y="3626335"/>
              <a:ext cx="74041" cy="74125"/>
            </a:xfrm>
            <a:custGeom>
              <a:avLst/>
              <a:gdLst/>
              <a:ahLst/>
              <a:cxnLst/>
              <a:rect l="l" t="t" r="r" b="b"/>
              <a:pathLst>
                <a:path w="341" h="341" extrusionOk="0">
                  <a:moveTo>
                    <a:pt x="171" y="0"/>
                  </a:moveTo>
                  <a:cubicBezTo>
                    <a:pt x="74" y="0"/>
                    <a:pt x="1" y="73"/>
                    <a:pt x="1" y="170"/>
                  </a:cubicBezTo>
                  <a:cubicBezTo>
                    <a:pt x="1" y="268"/>
                    <a:pt x="74" y="341"/>
                    <a:pt x="171" y="341"/>
                  </a:cubicBezTo>
                  <a:cubicBezTo>
                    <a:pt x="268" y="341"/>
                    <a:pt x="341" y="268"/>
                    <a:pt x="341" y="170"/>
                  </a:cubicBezTo>
                  <a:cubicBezTo>
                    <a:pt x="341" y="73"/>
                    <a:pt x="268" y="0"/>
                    <a:pt x="17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" name="Google Shape;903;p21"/>
            <p:cNvSpPr/>
            <p:nvPr/>
          </p:nvSpPr>
          <p:spPr>
            <a:xfrm>
              <a:off x="6181520" y="3462615"/>
              <a:ext cx="74040" cy="68969"/>
            </a:xfrm>
            <a:custGeom>
              <a:avLst/>
              <a:gdLst/>
              <a:ahLst/>
              <a:cxnLst/>
              <a:rect l="l" t="t" r="r" b="b"/>
              <a:pathLst>
                <a:path w="341" h="317" extrusionOk="0">
                  <a:moveTo>
                    <a:pt x="170" y="0"/>
                  </a:moveTo>
                  <a:cubicBezTo>
                    <a:pt x="73" y="0"/>
                    <a:pt x="0" y="73"/>
                    <a:pt x="0" y="170"/>
                  </a:cubicBezTo>
                  <a:cubicBezTo>
                    <a:pt x="0" y="243"/>
                    <a:pt x="73" y="316"/>
                    <a:pt x="170" y="316"/>
                  </a:cubicBezTo>
                  <a:cubicBezTo>
                    <a:pt x="268" y="316"/>
                    <a:pt x="340" y="243"/>
                    <a:pt x="340" y="170"/>
                  </a:cubicBezTo>
                  <a:cubicBezTo>
                    <a:pt x="340" y="73"/>
                    <a:pt x="268" y="0"/>
                    <a:pt x="17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" name="Google Shape;904;p21"/>
            <p:cNvSpPr/>
            <p:nvPr/>
          </p:nvSpPr>
          <p:spPr>
            <a:xfrm>
              <a:off x="6102329" y="3547053"/>
              <a:ext cx="74041" cy="74125"/>
            </a:xfrm>
            <a:custGeom>
              <a:avLst/>
              <a:gdLst/>
              <a:ahLst/>
              <a:cxnLst/>
              <a:rect l="l" t="t" r="r" b="b"/>
              <a:pathLst>
                <a:path w="342" h="341" extrusionOk="0">
                  <a:moveTo>
                    <a:pt x="171" y="0"/>
                  </a:moveTo>
                  <a:cubicBezTo>
                    <a:pt x="98" y="0"/>
                    <a:pt x="1" y="73"/>
                    <a:pt x="1" y="170"/>
                  </a:cubicBezTo>
                  <a:cubicBezTo>
                    <a:pt x="1" y="267"/>
                    <a:pt x="98" y="340"/>
                    <a:pt x="171" y="340"/>
                  </a:cubicBezTo>
                  <a:cubicBezTo>
                    <a:pt x="268" y="340"/>
                    <a:pt x="341" y="267"/>
                    <a:pt x="341" y="170"/>
                  </a:cubicBezTo>
                  <a:cubicBezTo>
                    <a:pt x="341" y="73"/>
                    <a:pt x="268" y="0"/>
                    <a:pt x="17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" name="Google Shape;905;p21"/>
            <p:cNvSpPr/>
            <p:nvPr/>
          </p:nvSpPr>
          <p:spPr>
            <a:xfrm>
              <a:off x="6213068" y="3684345"/>
              <a:ext cx="74041" cy="68969"/>
            </a:xfrm>
            <a:custGeom>
              <a:avLst/>
              <a:gdLst/>
              <a:ahLst/>
              <a:cxnLst/>
              <a:rect l="l" t="t" r="r" b="b"/>
              <a:pathLst>
                <a:path w="341" h="317" extrusionOk="0">
                  <a:moveTo>
                    <a:pt x="170" y="1"/>
                  </a:moveTo>
                  <a:cubicBezTo>
                    <a:pt x="73" y="1"/>
                    <a:pt x="0" y="74"/>
                    <a:pt x="0" y="146"/>
                  </a:cubicBezTo>
                  <a:cubicBezTo>
                    <a:pt x="0" y="244"/>
                    <a:pt x="73" y="316"/>
                    <a:pt x="170" y="316"/>
                  </a:cubicBezTo>
                  <a:cubicBezTo>
                    <a:pt x="267" y="316"/>
                    <a:pt x="340" y="244"/>
                    <a:pt x="340" y="146"/>
                  </a:cubicBezTo>
                  <a:cubicBezTo>
                    <a:pt x="340" y="74"/>
                    <a:pt x="267" y="1"/>
                    <a:pt x="17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6" name="Google Shape;906;p21"/>
          <p:cNvGrpSpPr>
            <a:grpSpLocks/>
          </p:cNvGrpSpPr>
          <p:nvPr/>
        </p:nvGrpSpPr>
        <p:grpSpPr bwMode="auto">
          <a:xfrm rot="20327442" flipH="1">
            <a:off x="9474200" y="4238625"/>
            <a:ext cx="1887538" cy="3179763"/>
            <a:chOff x="-653265" y="1899986"/>
            <a:chExt cx="171302" cy="288619"/>
          </a:xfrm>
        </p:grpSpPr>
        <p:sp>
          <p:nvSpPr>
            <p:cNvPr id="17" name="Google Shape;907;p21"/>
            <p:cNvSpPr/>
            <p:nvPr/>
          </p:nvSpPr>
          <p:spPr>
            <a:xfrm>
              <a:off x="-526956" y="1913663"/>
              <a:ext cx="45095" cy="46974"/>
            </a:xfrm>
            <a:custGeom>
              <a:avLst/>
              <a:gdLst/>
              <a:ahLst/>
              <a:cxnLst/>
              <a:rect l="l" t="t" r="r" b="b"/>
              <a:pathLst>
                <a:path w="1159" h="1208" extrusionOk="0">
                  <a:moveTo>
                    <a:pt x="626" y="1"/>
                  </a:moveTo>
                  <a:cubicBezTo>
                    <a:pt x="368" y="1"/>
                    <a:pt x="163" y="396"/>
                    <a:pt x="163" y="396"/>
                  </a:cubicBezTo>
                  <a:cubicBezTo>
                    <a:pt x="0" y="997"/>
                    <a:pt x="317" y="1207"/>
                    <a:pt x="551" y="1207"/>
                  </a:cubicBezTo>
                  <a:cubicBezTo>
                    <a:pt x="666" y="1207"/>
                    <a:pt x="762" y="1156"/>
                    <a:pt x="770" y="1076"/>
                  </a:cubicBezTo>
                  <a:cubicBezTo>
                    <a:pt x="794" y="833"/>
                    <a:pt x="479" y="736"/>
                    <a:pt x="479" y="736"/>
                  </a:cubicBezTo>
                  <a:cubicBezTo>
                    <a:pt x="479" y="736"/>
                    <a:pt x="1159" y="396"/>
                    <a:pt x="819" y="80"/>
                  </a:cubicBezTo>
                  <a:cubicBezTo>
                    <a:pt x="753" y="23"/>
                    <a:pt x="688" y="1"/>
                    <a:pt x="62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" name="Google Shape;908;p21"/>
            <p:cNvSpPr/>
            <p:nvPr/>
          </p:nvSpPr>
          <p:spPr>
            <a:xfrm>
              <a:off x="-564335" y="1911899"/>
              <a:ext cx="42790" cy="46254"/>
            </a:xfrm>
            <a:custGeom>
              <a:avLst/>
              <a:gdLst/>
              <a:ahLst/>
              <a:cxnLst/>
              <a:rect l="l" t="t" r="r" b="b"/>
              <a:pathLst>
                <a:path w="1097" h="1188" extrusionOk="0">
                  <a:moveTo>
                    <a:pt x="548" y="1"/>
                  </a:moveTo>
                  <a:cubicBezTo>
                    <a:pt x="491" y="1"/>
                    <a:pt x="429" y="17"/>
                    <a:pt x="365" y="58"/>
                  </a:cubicBezTo>
                  <a:cubicBezTo>
                    <a:pt x="0" y="301"/>
                    <a:pt x="680" y="738"/>
                    <a:pt x="680" y="738"/>
                  </a:cubicBezTo>
                  <a:cubicBezTo>
                    <a:pt x="680" y="738"/>
                    <a:pt x="340" y="811"/>
                    <a:pt x="340" y="1030"/>
                  </a:cubicBezTo>
                  <a:cubicBezTo>
                    <a:pt x="349" y="1120"/>
                    <a:pt x="464" y="1188"/>
                    <a:pt x="597" y="1188"/>
                  </a:cubicBezTo>
                  <a:cubicBezTo>
                    <a:pt x="821" y="1188"/>
                    <a:pt x="1097" y="1000"/>
                    <a:pt x="1021" y="422"/>
                  </a:cubicBezTo>
                  <a:cubicBezTo>
                    <a:pt x="1021" y="422"/>
                    <a:pt x="835" y="1"/>
                    <a:pt x="54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" name="Google Shape;909;p21"/>
            <p:cNvSpPr/>
            <p:nvPr/>
          </p:nvSpPr>
          <p:spPr>
            <a:xfrm>
              <a:off x="-525307" y="1900572"/>
              <a:ext cx="20746" cy="20893"/>
            </a:xfrm>
            <a:custGeom>
              <a:avLst/>
              <a:gdLst/>
              <a:ahLst/>
              <a:cxnLst/>
              <a:rect l="l" t="t" r="r" b="b"/>
              <a:pathLst>
                <a:path w="535" h="536" extrusionOk="0">
                  <a:moveTo>
                    <a:pt x="462" y="1"/>
                  </a:moveTo>
                  <a:cubicBezTo>
                    <a:pt x="292" y="25"/>
                    <a:pt x="0" y="195"/>
                    <a:pt x="49" y="487"/>
                  </a:cubicBezTo>
                  <a:cubicBezTo>
                    <a:pt x="49" y="511"/>
                    <a:pt x="73" y="535"/>
                    <a:pt x="97" y="535"/>
                  </a:cubicBezTo>
                  <a:lnTo>
                    <a:pt x="122" y="535"/>
                  </a:lnTo>
                  <a:cubicBezTo>
                    <a:pt x="146" y="535"/>
                    <a:pt x="146" y="511"/>
                    <a:pt x="146" y="487"/>
                  </a:cubicBezTo>
                  <a:cubicBezTo>
                    <a:pt x="97" y="171"/>
                    <a:pt x="462" y="98"/>
                    <a:pt x="486" y="98"/>
                  </a:cubicBezTo>
                  <a:cubicBezTo>
                    <a:pt x="510" y="74"/>
                    <a:pt x="535" y="49"/>
                    <a:pt x="510" y="25"/>
                  </a:cubicBezTo>
                  <a:cubicBezTo>
                    <a:pt x="510" y="1"/>
                    <a:pt x="486" y="1"/>
                    <a:pt x="4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" name="Google Shape;910;p21"/>
            <p:cNvSpPr/>
            <p:nvPr/>
          </p:nvSpPr>
          <p:spPr>
            <a:xfrm>
              <a:off x="-540390" y="1899888"/>
              <a:ext cx="17001" cy="20894"/>
            </a:xfrm>
            <a:custGeom>
              <a:avLst/>
              <a:gdLst/>
              <a:ahLst/>
              <a:cxnLst/>
              <a:rect l="l" t="t" r="r" b="b"/>
              <a:pathLst>
                <a:path w="438" h="535" extrusionOk="0">
                  <a:moveTo>
                    <a:pt x="49" y="1"/>
                  </a:moveTo>
                  <a:cubicBezTo>
                    <a:pt x="1" y="1"/>
                    <a:pt x="1" y="25"/>
                    <a:pt x="1" y="49"/>
                  </a:cubicBezTo>
                  <a:cubicBezTo>
                    <a:pt x="1" y="98"/>
                    <a:pt x="25" y="98"/>
                    <a:pt x="49" y="98"/>
                  </a:cubicBezTo>
                  <a:cubicBezTo>
                    <a:pt x="98" y="98"/>
                    <a:pt x="146" y="122"/>
                    <a:pt x="195" y="146"/>
                  </a:cubicBezTo>
                  <a:cubicBezTo>
                    <a:pt x="292" y="243"/>
                    <a:pt x="341" y="365"/>
                    <a:pt x="341" y="511"/>
                  </a:cubicBezTo>
                  <a:cubicBezTo>
                    <a:pt x="341" y="535"/>
                    <a:pt x="365" y="535"/>
                    <a:pt x="389" y="535"/>
                  </a:cubicBezTo>
                  <a:cubicBezTo>
                    <a:pt x="414" y="535"/>
                    <a:pt x="438" y="511"/>
                    <a:pt x="438" y="486"/>
                  </a:cubicBezTo>
                  <a:cubicBezTo>
                    <a:pt x="438" y="341"/>
                    <a:pt x="365" y="171"/>
                    <a:pt x="243" y="73"/>
                  </a:cubicBezTo>
                  <a:cubicBezTo>
                    <a:pt x="195" y="25"/>
                    <a:pt x="122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" name="Google Shape;911;p21"/>
            <p:cNvSpPr/>
            <p:nvPr/>
          </p:nvSpPr>
          <p:spPr>
            <a:xfrm>
              <a:off x="-653050" y="1974574"/>
              <a:ext cx="137301" cy="213835"/>
            </a:xfrm>
            <a:custGeom>
              <a:avLst/>
              <a:gdLst/>
              <a:ahLst/>
              <a:cxnLst/>
              <a:rect l="l" t="t" r="r" b="b"/>
              <a:pathLst>
                <a:path w="3524" h="5491" extrusionOk="0">
                  <a:moveTo>
                    <a:pt x="3353" y="1"/>
                  </a:moveTo>
                  <a:cubicBezTo>
                    <a:pt x="3329" y="25"/>
                    <a:pt x="3329" y="49"/>
                    <a:pt x="3329" y="73"/>
                  </a:cubicBezTo>
                  <a:cubicBezTo>
                    <a:pt x="3353" y="122"/>
                    <a:pt x="3377" y="171"/>
                    <a:pt x="3377" y="244"/>
                  </a:cubicBezTo>
                  <a:cubicBezTo>
                    <a:pt x="3377" y="268"/>
                    <a:pt x="3402" y="268"/>
                    <a:pt x="3426" y="268"/>
                  </a:cubicBezTo>
                  <a:cubicBezTo>
                    <a:pt x="3450" y="268"/>
                    <a:pt x="3475" y="244"/>
                    <a:pt x="3475" y="219"/>
                  </a:cubicBezTo>
                  <a:cubicBezTo>
                    <a:pt x="3450" y="98"/>
                    <a:pt x="3426" y="25"/>
                    <a:pt x="3426" y="25"/>
                  </a:cubicBezTo>
                  <a:cubicBezTo>
                    <a:pt x="3402" y="1"/>
                    <a:pt x="3377" y="1"/>
                    <a:pt x="3353" y="1"/>
                  </a:cubicBezTo>
                  <a:close/>
                  <a:moveTo>
                    <a:pt x="3465" y="377"/>
                  </a:moveTo>
                  <a:cubicBezTo>
                    <a:pt x="3438" y="377"/>
                    <a:pt x="3414" y="389"/>
                    <a:pt x="3426" y="414"/>
                  </a:cubicBezTo>
                  <a:cubicBezTo>
                    <a:pt x="3426" y="462"/>
                    <a:pt x="3426" y="535"/>
                    <a:pt x="3426" y="584"/>
                  </a:cubicBezTo>
                  <a:lnTo>
                    <a:pt x="3426" y="608"/>
                  </a:lnTo>
                  <a:cubicBezTo>
                    <a:pt x="3426" y="632"/>
                    <a:pt x="3450" y="656"/>
                    <a:pt x="3475" y="656"/>
                  </a:cubicBezTo>
                  <a:cubicBezTo>
                    <a:pt x="3499" y="656"/>
                    <a:pt x="3499" y="632"/>
                    <a:pt x="3523" y="632"/>
                  </a:cubicBezTo>
                  <a:lnTo>
                    <a:pt x="3523" y="584"/>
                  </a:lnTo>
                  <a:cubicBezTo>
                    <a:pt x="3523" y="535"/>
                    <a:pt x="3523" y="486"/>
                    <a:pt x="3523" y="414"/>
                  </a:cubicBezTo>
                  <a:cubicBezTo>
                    <a:pt x="3523" y="389"/>
                    <a:pt x="3493" y="377"/>
                    <a:pt x="3465" y="377"/>
                  </a:cubicBezTo>
                  <a:close/>
                  <a:moveTo>
                    <a:pt x="3450" y="754"/>
                  </a:moveTo>
                  <a:cubicBezTo>
                    <a:pt x="3426" y="754"/>
                    <a:pt x="3402" y="754"/>
                    <a:pt x="3402" y="778"/>
                  </a:cubicBezTo>
                  <a:cubicBezTo>
                    <a:pt x="3402" y="851"/>
                    <a:pt x="3377" y="899"/>
                    <a:pt x="3353" y="948"/>
                  </a:cubicBezTo>
                  <a:cubicBezTo>
                    <a:pt x="3329" y="972"/>
                    <a:pt x="3353" y="997"/>
                    <a:pt x="3377" y="1021"/>
                  </a:cubicBezTo>
                  <a:lnTo>
                    <a:pt x="3402" y="1021"/>
                  </a:lnTo>
                  <a:cubicBezTo>
                    <a:pt x="3426" y="1021"/>
                    <a:pt x="3426" y="997"/>
                    <a:pt x="3426" y="997"/>
                  </a:cubicBezTo>
                  <a:cubicBezTo>
                    <a:pt x="3450" y="924"/>
                    <a:pt x="3475" y="875"/>
                    <a:pt x="3499" y="802"/>
                  </a:cubicBezTo>
                  <a:cubicBezTo>
                    <a:pt x="3499" y="778"/>
                    <a:pt x="3475" y="754"/>
                    <a:pt x="3450" y="754"/>
                  </a:cubicBezTo>
                  <a:close/>
                  <a:moveTo>
                    <a:pt x="2576" y="899"/>
                  </a:moveTo>
                  <a:cubicBezTo>
                    <a:pt x="2503" y="924"/>
                    <a:pt x="2430" y="997"/>
                    <a:pt x="2406" y="1045"/>
                  </a:cubicBezTo>
                  <a:cubicBezTo>
                    <a:pt x="2406" y="1069"/>
                    <a:pt x="2406" y="1118"/>
                    <a:pt x="2430" y="1118"/>
                  </a:cubicBezTo>
                  <a:lnTo>
                    <a:pt x="2454" y="1118"/>
                  </a:lnTo>
                  <a:cubicBezTo>
                    <a:pt x="2479" y="1118"/>
                    <a:pt x="2479" y="1118"/>
                    <a:pt x="2503" y="1094"/>
                  </a:cubicBezTo>
                  <a:cubicBezTo>
                    <a:pt x="2503" y="1045"/>
                    <a:pt x="2551" y="1021"/>
                    <a:pt x="2600" y="997"/>
                  </a:cubicBezTo>
                  <a:cubicBezTo>
                    <a:pt x="2649" y="972"/>
                    <a:pt x="2624" y="899"/>
                    <a:pt x="2576" y="899"/>
                  </a:cubicBezTo>
                  <a:close/>
                  <a:moveTo>
                    <a:pt x="2722" y="948"/>
                  </a:moveTo>
                  <a:cubicBezTo>
                    <a:pt x="2697" y="972"/>
                    <a:pt x="2697" y="997"/>
                    <a:pt x="2722" y="1021"/>
                  </a:cubicBezTo>
                  <a:cubicBezTo>
                    <a:pt x="2770" y="1045"/>
                    <a:pt x="2794" y="1094"/>
                    <a:pt x="2819" y="1142"/>
                  </a:cubicBezTo>
                  <a:cubicBezTo>
                    <a:pt x="2843" y="1167"/>
                    <a:pt x="2843" y="1167"/>
                    <a:pt x="2867" y="1167"/>
                  </a:cubicBezTo>
                  <a:lnTo>
                    <a:pt x="2916" y="1191"/>
                  </a:lnTo>
                  <a:cubicBezTo>
                    <a:pt x="2916" y="1167"/>
                    <a:pt x="2940" y="1142"/>
                    <a:pt x="2916" y="1118"/>
                  </a:cubicBezTo>
                  <a:cubicBezTo>
                    <a:pt x="2892" y="1045"/>
                    <a:pt x="2843" y="997"/>
                    <a:pt x="2794" y="948"/>
                  </a:cubicBezTo>
                  <a:close/>
                  <a:moveTo>
                    <a:pt x="3268" y="1078"/>
                  </a:moveTo>
                  <a:cubicBezTo>
                    <a:pt x="3256" y="1078"/>
                    <a:pt x="3243" y="1082"/>
                    <a:pt x="3232" y="1094"/>
                  </a:cubicBezTo>
                  <a:cubicBezTo>
                    <a:pt x="3207" y="1142"/>
                    <a:pt x="3159" y="1167"/>
                    <a:pt x="3110" y="1215"/>
                  </a:cubicBezTo>
                  <a:cubicBezTo>
                    <a:pt x="3086" y="1215"/>
                    <a:pt x="3086" y="1239"/>
                    <a:pt x="3110" y="1264"/>
                  </a:cubicBezTo>
                  <a:cubicBezTo>
                    <a:pt x="3110" y="1288"/>
                    <a:pt x="3134" y="1288"/>
                    <a:pt x="3159" y="1288"/>
                  </a:cubicBezTo>
                  <a:cubicBezTo>
                    <a:pt x="3207" y="1264"/>
                    <a:pt x="3256" y="1215"/>
                    <a:pt x="3305" y="1167"/>
                  </a:cubicBezTo>
                  <a:cubicBezTo>
                    <a:pt x="3342" y="1129"/>
                    <a:pt x="3308" y="1078"/>
                    <a:pt x="3268" y="1078"/>
                  </a:cubicBezTo>
                  <a:close/>
                  <a:moveTo>
                    <a:pt x="2469" y="1197"/>
                  </a:moveTo>
                  <a:cubicBezTo>
                    <a:pt x="2460" y="1197"/>
                    <a:pt x="2454" y="1203"/>
                    <a:pt x="2454" y="1215"/>
                  </a:cubicBezTo>
                  <a:cubicBezTo>
                    <a:pt x="2430" y="1215"/>
                    <a:pt x="2406" y="1264"/>
                    <a:pt x="2430" y="1264"/>
                  </a:cubicBezTo>
                  <a:cubicBezTo>
                    <a:pt x="2479" y="1337"/>
                    <a:pt x="2527" y="1385"/>
                    <a:pt x="2600" y="1385"/>
                  </a:cubicBezTo>
                  <a:lnTo>
                    <a:pt x="2624" y="1410"/>
                  </a:lnTo>
                  <a:cubicBezTo>
                    <a:pt x="2649" y="1410"/>
                    <a:pt x="2673" y="1385"/>
                    <a:pt x="2673" y="1361"/>
                  </a:cubicBezTo>
                  <a:cubicBezTo>
                    <a:pt x="2673" y="1337"/>
                    <a:pt x="2649" y="1288"/>
                    <a:pt x="2624" y="1288"/>
                  </a:cubicBezTo>
                  <a:cubicBezTo>
                    <a:pt x="2576" y="1288"/>
                    <a:pt x="2527" y="1264"/>
                    <a:pt x="2503" y="1215"/>
                  </a:cubicBezTo>
                  <a:cubicBezTo>
                    <a:pt x="2491" y="1203"/>
                    <a:pt x="2479" y="1197"/>
                    <a:pt x="2469" y="1197"/>
                  </a:cubicBezTo>
                  <a:close/>
                  <a:moveTo>
                    <a:pt x="2958" y="1253"/>
                  </a:moveTo>
                  <a:cubicBezTo>
                    <a:pt x="2954" y="1253"/>
                    <a:pt x="2948" y="1256"/>
                    <a:pt x="2940" y="1264"/>
                  </a:cubicBezTo>
                  <a:cubicBezTo>
                    <a:pt x="2916" y="1264"/>
                    <a:pt x="2892" y="1264"/>
                    <a:pt x="2892" y="1288"/>
                  </a:cubicBezTo>
                  <a:lnTo>
                    <a:pt x="2794" y="1312"/>
                  </a:lnTo>
                  <a:cubicBezTo>
                    <a:pt x="2790" y="1310"/>
                    <a:pt x="2786" y="1309"/>
                    <a:pt x="2782" y="1309"/>
                  </a:cubicBezTo>
                  <a:cubicBezTo>
                    <a:pt x="2746" y="1309"/>
                    <a:pt x="2750" y="1410"/>
                    <a:pt x="2794" y="1410"/>
                  </a:cubicBezTo>
                  <a:cubicBezTo>
                    <a:pt x="2843" y="1410"/>
                    <a:pt x="2867" y="1385"/>
                    <a:pt x="2916" y="1385"/>
                  </a:cubicBezTo>
                  <a:cubicBezTo>
                    <a:pt x="2916" y="1410"/>
                    <a:pt x="2916" y="1458"/>
                    <a:pt x="2916" y="1482"/>
                  </a:cubicBezTo>
                  <a:cubicBezTo>
                    <a:pt x="2916" y="1507"/>
                    <a:pt x="2940" y="1531"/>
                    <a:pt x="2964" y="1531"/>
                  </a:cubicBezTo>
                  <a:lnTo>
                    <a:pt x="2989" y="1531"/>
                  </a:lnTo>
                  <a:cubicBezTo>
                    <a:pt x="3013" y="1531"/>
                    <a:pt x="3037" y="1507"/>
                    <a:pt x="3037" y="1482"/>
                  </a:cubicBezTo>
                  <a:cubicBezTo>
                    <a:pt x="3013" y="1434"/>
                    <a:pt x="3013" y="1410"/>
                    <a:pt x="3013" y="1361"/>
                  </a:cubicBezTo>
                  <a:cubicBezTo>
                    <a:pt x="3037" y="1361"/>
                    <a:pt x="3037" y="1337"/>
                    <a:pt x="3037" y="1312"/>
                  </a:cubicBezTo>
                  <a:cubicBezTo>
                    <a:pt x="3013" y="1288"/>
                    <a:pt x="3013" y="1264"/>
                    <a:pt x="2989" y="1264"/>
                  </a:cubicBezTo>
                  <a:cubicBezTo>
                    <a:pt x="2973" y="1264"/>
                    <a:pt x="2967" y="1253"/>
                    <a:pt x="2958" y="1253"/>
                  </a:cubicBezTo>
                  <a:close/>
                  <a:moveTo>
                    <a:pt x="2989" y="1628"/>
                  </a:moveTo>
                  <a:cubicBezTo>
                    <a:pt x="2964" y="1628"/>
                    <a:pt x="2940" y="1652"/>
                    <a:pt x="2940" y="1677"/>
                  </a:cubicBezTo>
                  <a:cubicBezTo>
                    <a:pt x="2916" y="1725"/>
                    <a:pt x="2916" y="1798"/>
                    <a:pt x="2892" y="1847"/>
                  </a:cubicBezTo>
                  <a:cubicBezTo>
                    <a:pt x="2892" y="1871"/>
                    <a:pt x="2916" y="1895"/>
                    <a:pt x="2940" y="1895"/>
                  </a:cubicBezTo>
                  <a:cubicBezTo>
                    <a:pt x="2964" y="1895"/>
                    <a:pt x="2989" y="1895"/>
                    <a:pt x="2989" y="1871"/>
                  </a:cubicBezTo>
                  <a:cubicBezTo>
                    <a:pt x="3013" y="1798"/>
                    <a:pt x="3013" y="1750"/>
                    <a:pt x="3037" y="1677"/>
                  </a:cubicBezTo>
                  <a:cubicBezTo>
                    <a:pt x="3037" y="1652"/>
                    <a:pt x="3013" y="1628"/>
                    <a:pt x="2989" y="1628"/>
                  </a:cubicBezTo>
                  <a:close/>
                  <a:moveTo>
                    <a:pt x="1628" y="1993"/>
                  </a:moveTo>
                  <a:cubicBezTo>
                    <a:pt x="1604" y="1993"/>
                    <a:pt x="1580" y="2017"/>
                    <a:pt x="1580" y="2041"/>
                  </a:cubicBezTo>
                  <a:cubicBezTo>
                    <a:pt x="1580" y="2065"/>
                    <a:pt x="1604" y="2090"/>
                    <a:pt x="1628" y="2090"/>
                  </a:cubicBezTo>
                  <a:cubicBezTo>
                    <a:pt x="1677" y="2090"/>
                    <a:pt x="1726" y="2090"/>
                    <a:pt x="1750" y="2114"/>
                  </a:cubicBezTo>
                  <a:lnTo>
                    <a:pt x="1823" y="2114"/>
                  </a:lnTo>
                  <a:cubicBezTo>
                    <a:pt x="1823" y="2114"/>
                    <a:pt x="1847" y="2114"/>
                    <a:pt x="1847" y="2090"/>
                  </a:cubicBezTo>
                  <a:cubicBezTo>
                    <a:pt x="1847" y="2065"/>
                    <a:pt x="1847" y="2041"/>
                    <a:pt x="1823" y="2017"/>
                  </a:cubicBezTo>
                  <a:lnTo>
                    <a:pt x="1798" y="2017"/>
                  </a:lnTo>
                  <a:cubicBezTo>
                    <a:pt x="1750" y="1993"/>
                    <a:pt x="1677" y="1993"/>
                    <a:pt x="1628" y="1993"/>
                  </a:cubicBezTo>
                  <a:close/>
                  <a:moveTo>
                    <a:pt x="2892" y="1993"/>
                  </a:moveTo>
                  <a:cubicBezTo>
                    <a:pt x="2867" y="1993"/>
                    <a:pt x="2843" y="1993"/>
                    <a:pt x="2819" y="2017"/>
                  </a:cubicBezTo>
                  <a:cubicBezTo>
                    <a:pt x="2794" y="2065"/>
                    <a:pt x="2770" y="2114"/>
                    <a:pt x="2722" y="2163"/>
                  </a:cubicBezTo>
                  <a:cubicBezTo>
                    <a:pt x="2722" y="2187"/>
                    <a:pt x="2722" y="2211"/>
                    <a:pt x="2722" y="2235"/>
                  </a:cubicBezTo>
                  <a:lnTo>
                    <a:pt x="2794" y="2235"/>
                  </a:lnTo>
                  <a:cubicBezTo>
                    <a:pt x="2843" y="2187"/>
                    <a:pt x="2867" y="2114"/>
                    <a:pt x="2916" y="2065"/>
                  </a:cubicBezTo>
                  <a:cubicBezTo>
                    <a:pt x="2916" y="2041"/>
                    <a:pt x="2916" y="2017"/>
                    <a:pt x="2892" y="1993"/>
                  </a:cubicBezTo>
                  <a:close/>
                  <a:moveTo>
                    <a:pt x="1968" y="2144"/>
                  </a:moveTo>
                  <a:cubicBezTo>
                    <a:pt x="1956" y="2144"/>
                    <a:pt x="1944" y="2150"/>
                    <a:pt x="1944" y="2163"/>
                  </a:cubicBezTo>
                  <a:cubicBezTo>
                    <a:pt x="1920" y="2163"/>
                    <a:pt x="1920" y="2211"/>
                    <a:pt x="1944" y="2211"/>
                  </a:cubicBezTo>
                  <a:cubicBezTo>
                    <a:pt x="1993" y="2260"/>
                    <a:pt x="2017" y="2284"/>
                    <a:pt x="2066" y="2333"/>
                  </a:cubicBezTo>
                  <a:lnTo>
                    <a:pt x="2114" y="2333"/>
                  </a:lnTo>
                  <a:cubicBezTo>
                    <a:pt x="2114" y="2357"/>
                    <a:pt x="2139" y="2357"/>
                    <a:pt x="2139" y="2357"/>
                  </a:cubicBezTo>
                  <a:cubicBezTo>
                    <a:pt x="2163" y="2333"/>
                    <a:pt x="2163" y="2308"/>
                    <a:pt x="2139" y="2284"/>
                  </a:cubicBezTo>
                  <a:cubicBezTo>
                    <a:pt x="2114" y="2235"/>
                    <a:pt x="2066" y="2187"/>
                    <a:pt x="1993" y="2163"/>
                  </a:cubicBezTo>
                  <a:cubicBezTo>
                    <a:pt x="1993" y="2150"/>
                    <a:pt x="1981" y="2144"/>
                    <a:pt x="1968" y="2144"/>
                  </a:cubicBezTo>
                  <a:close/>
                  <a:moveTo>
                    <a:pt x="1531" y="2114"/>
                  </a:moveTo>
                  <a:cubicBezTo>
                    <a:pt x="1507" y="2114"/>
                    <a:pt x="1483" y="2138"/>
                    <a:pt x="1483" y="2163"/>
                  </a:cubicBezTo>
                  <a:cubicBezTo>
                    <a:pt x="1483" y="2235"/>
                    <a:pt x="1507" y="2308"/>
                    <a:pt x="1555" y="2357"/>
                  </a:cubicBezTo>
                  <a:cubicBezTo>
                    <a:pt x="1555" y="2357"/>
                    <a:pt x="1580" y="2381"/>
                    <a:pt x="1604" y="2381"/>
                  </a:cubicBezTo>
                  <a:cubicBezTo>
                    <a:pt x="1604" y="2381"/>
                    <a:pt x="1628" y="2381"/>
                    <a:pt x="1628" y="2357"/>
                  </a:cubicBezTo>
                  <a:cubicBezTo>
                    <a:pt x="1653" y="2357"/>
                    <a:pt x="1653" y="2308"/>
                    <a:pt x="1628" y="2308"/>
                  </a:cubicBezTo>
                  <a:cubicBezTo>
                    <a:pt x="1580" y="2260"/>
                    <a:pt x="1580" y="2211"/>
                    <a:pt x="1555" y="2163"/>
                  </a:cubicBezTo>
                  <a:cubicBezTo>
                    <a:pt x="1580" y="2138"/>
                    <a:pt x="1555" y="2114"/>
                    <a:pt x="1531" y="2114"/>
                  </a:cubicBezTo>
                  <a:close/>
                  <a:moveTo>
                    <a:pt x="2637" y="2266"/>
                  </a:moveTo>
                  <a:cubicBezTo>
                    <a:pt x="2624" y="2266"/>
                    <a:pt x="2612" y="2272"/>
                    <a:pt x="2600" y="2284"/>
                  </a:cubicBezTo>
                  <a:cubicBezTo>
                    <a:pt x="2551" y="2308"/>
                    <a:pt x="2503" y="2333"/>
                    <a:pt x="2454" y="2357"/>
                  </a:cubicBezTo>
                  <a:cubicBezTo>
                    <a:pt x="2406" y="2381"/>
                    <a:pt x="2406" y="2406"/>
                    <a:pt x="2430" y="2430"/>
                  </a:cubicBezTo>
                  <a:cubicBezTo>
                    <a:pt x="2430" y="2454"/>
                    <a:pt x="2430" y="2454"/>
                    <a:pt x="2454" y="2454"/>
                  </a:cubicBezTo>
                  <a:lnTo>
                    <a:pt x="2503" y="2430"/>
                  </a:lnTo>
                  <a:cubicBezTo>
                    <a:pt x="2551" y="2406"/>
                    <a:pt x="2600" y="2381"/>
                    <a:pt x="2673" y="2333"/>
                  </a:cubicBezTo>
                  <a:cubicBezTo>
                    <a:pt x="2673" y="2333"/>
                    <a:pt x="2673" y="2284"/>
                    <a:pt x="2673" y="2284"/>
                  </a:cubicBezTo>
                  <a:cubicBezTo>
                    <a:pt x="2661" y="2272"/>
                    <a:pt x="2649" y="2266"/>
                    <a:pt x="2637" y="2266"/>
                  </a:cubicBezTo>
                  <a:close/>
                  <a:moveTo>
                    <a:pt x="1748" y="2395"/>
                  </a:moveTo>
                  <a:cubicBezTo>
                    <a:pt x="1726" y="2395"/>
                    <a:pt x="1701" y="2413"/>
                    <a:pt x="1701" y="2430"/>
                  </a:cubicBezTo>
                  <a:cubicBezTo>
                    <a:pt x="1677" y="2454"/>
                    <a:pt x="1701" y="2478"/>
                    <a:pt x="1726" y="2478"/>
                  </a:cubicBezTo>
                  <a:cubicBezTo>
                    <a:pt x="1774" y="2527"/>
                    <a:pt x="1847" y="2527"/>
                    <a:pt x="1920" y="2551"/>
                  </a:cubicBezTo>
                  <a:cubicBezTo>
                    <a:pt x="1968" y="2527"/>
                    <a:pt x="1968" y="2478"/>
                    <a:pt x="1920" y="2454"/>
                  </a:cubicBezTo>
                  <a:cubicBezTo>
                    <a:pt x="1871" y="2454"/>
                    <a:pt x="1823" y="2430"/>
                    <a:pt x="1774" y="2406"/>
                  </a:cubicBezTo>
                  <a:cubicBezTo>
                    <a:pt x="1767" y="2398"/>
                    <a:pt x="1758" y="2395"/>
                    <a:pt x="1748" y="2395"/>
                  </a:cubicBezTo>
                  <a:close/>
                  <a:moveTo>
                    <a:pt x="2208" y="2395"/>
                  </a:moveTo>
                  <a:cubicBezTo>
                    <a:pt x="2201" y="2395"/>
                    <a:pt x="2194" y="2398"/>
                    <a:pt x="2187" y="2406"/>
                  </a:cubicBezTo>
                  <a:cubicBezTo>
                    <a:pt x="2163" y="2406"/>
                    <a:pt x="2139" y="2430"/>
                    <a:pt x="2139" y="2454"/>
                  </a:cubicBezTo>
                  <a:lnTo>
                    <a:pt x="2090" y="2454"/>
                  </a:lnTo>
                  <a:cubicBezTo>
                    <a:pt x="2066" y="2454"/>
                    <a:pt x="2041" y="2478"/>
                    <a:pt x="2041" y="2503"/>
                  </a:cubicBezTo>
                  <a:cubicBezTo>
                    <a:pt x="2041" y="2527"/>
                    <a:pt x="2066" y="2551"/>
                    <a:pt x="2090" y="2551"/>
                  </a:cubicBezTo>
                  <a:lnTo>
                    <a:pt x="2187" y="2551"/>
                  </a:lnTo>
                  <a:cubicBezTo>
                    <a:pt x="2187" y="2551"/>
                    <a:pt x="2187" y="2576"/>
                    <a:pt x="2187" y="2600"/>
                  </a:cubicBezTo>
                  <a:lnTo>
                    <a:pt x="2187" y="2624"/>
                  </a:lnTo>
                  <a:cubicBezTo>
                    <a:pt x="2163" y="2648"/>
                    <a:pt x="2187" y="2673"/>
                    <a:pt x="2211" y="2673"/>
                  </a:cubicBezTo>
                  <a:lnTo>
                    <a:pt x="2236" y="2673"/>
                  </a:lnTo>
                  <a:cubicBezTo>
                    <a:pt x="2260" y="2673"/>
                    <a:pt x="2260" y="2648"/>
                    <a:pt x="2260" y="2624"/>
                  </a:cubicBezTo>
                  <a:lnTo>
                    <a:pt x="2260" y="2600"/>
                  </a:lnTo>
                  <a:cubicBezTo>
                    <a:pt x="2260" y="2576"/>
                    <a:pt x="2260" y="2551"/>
                    <a:pt x="2260" y="2527"/>
                  </a:cubicBezTo>
                  <a:lnTo>
                    <a:pt x="2284" y="2527"/>
                  </a:lnTo>
                  <a:cubicBezTo>
                    <a:pt x="2333" y="2478"/>
                    <a:pt x="2309" y="2430"/>
                    <a:pt x="2260" y="2430"/>
                  </a:cubicBezTo>
                  <a:lnTo>
                    <a:pt x="2236" y="2430"/>
                  </a:lnTo>
                  <a:cubicBezTo>
                    <a:pt x="2236" y="2413"/>
                    <a:pt x="2224" y="2395"/>
                    <a:pt x="2208" y="2395"/>
                  </a:cubicBezTo>
                  <a:close/>
                  <a:moveTo>
                    <a:pt x="2158" y="2774"/>
                  </a:moveTo>
                  <a:cubicBezTo>
                    <a:pt x="2147" y="2774"/>
                    <a:pt x="2139" y="2780"/>
                    <a:pt x="2139" y="2794"/>
                  </a:cubicBezTo>
                  <a:cubicBezTo>
                    <a:pt x="2090" y="2843"/>
                    <a:pt x="2066" y="2891"/>
                    <a:pt x="2041" y="2940"/>
                  </a:cubicBezTo>
                  <a:cubicBezTo>
                    <a:pt x="2017" y="2964"/>
                    <a:pt x="2017" y="2989"/>
                    <a:pt x="2041" y="3013"/>
                  </a:cubicBezTo>
                  <a:lnTo>
                    <a:pt x="2090" y="3013"/>
                  </a:lnTo>
                  <a:cubicBezTo>
                    <a:pt x="2139" y="2964"/>
                    <a:pt x="2187" y="2916"/>
                    <a:pt x="2211" y="2843"/>
                  </a:cubicBezTo>
                  <a:cubicBezTo>
                    <a:pt x="2229" y="2808"/>
                    <a:pt x="2185" y="2774"/>
                    <a:pt x="2158" y="2774"/>
                  </a:cubicBezTo>
                  <a:close/>
                  <a:moveTo>
                    <a:pt x="1943" y="3045"/>
                  </a:moveTo>
                  <a:cubicBezTo>
                    <a:pt x="1934" y="3045"/>
                    <a:pt x="1926" y="3050"/>
                    <a:pt x="1920" y="3061"/>
                  </a:cubicBezTo>
                  <a:cubicBezTo>
                    <a:pt x="1871" y="3086"/>
                    <a:pt x="1798" y="3134"/>
                    <a:pt x="1750" y="3183"/>
                  </a:cubicBezTo>
                  <a:cubicBezTo>
                    <a:pt x="1701" y="3207"/>
                    <a:pt x="1726" y="3256"/>
                    <a:pt x="1774" y="3256"/>
                  </a:cubicBezTo>
                  <a:lnTo>
                    <a:pt x="1798" y="3256"/>
                  </a:lnTo>
                  <a:cubicBezTo>
                    <a:pt x="1798" y="3256"/>
                    <a:pt x="1823" y="3256"/>
                    <a:pt x="1823" y="3231"/>
                  </a:cubicBezTo>
                  <a:cubicBezTo>
                    <a:pt x="1871" y="3207"/>
                    <a:pt x="1920" y="3159"/>
                    <a:pt x="1968" y="3134"/>
                  </a:cubicBezTo>
                  <a:cubicBezTo>
                    <a:pt x="2006" y="3097"/>
                    <a:pt x="1971" y="3045"/>
                    <a:pt x="1943" y="3045"/>
                  </a:cubicBezTo>
                  <a:close/>
                  <a:moveTo>
                    <a:pt x="1634" y="3269"/>
                  </a:moveTo>
                  <a:cubicBezTo>
                    <a:pt x="1623" y="3269"/>
                    <a:pt x="1612" y="3272"/>
                    <a:pt x="1604" y="3280"/>
                  </a:cubicBezTo>
                  <a:lnTo>
                    <a:pt x="1580" y="3304"/>
                  </a:lnTo>
                  <a:lnTo>
                    <a:pt x="1458" y="3377"/>
                  </a:lnTo>
                  <a:cubicBezTo>
                    <a:pt x="1434" y="3377"/>
                    <a:pt x="1434" y="3402"/>
                    <a:pt x="1434" y="3426"/>
                  </a:cubicBezTo>
                  <a:cubicBezTo>
                    <a:pt x="1434" y="3450"/>
                    <a:pt x="1458" y="3450"/>
                    <a:pt x="1483" y="3450"/>
                  </a:cubicBezTo>
                  <a:lnTo>
                    <a:pt x="1507" y="3450"/>
                  </a:lnTo>
                  <a:lnTo>
                    <a:pt x="1653" y="3377"/>
                  </a:lnTo>
                  <a:lnTo>
                    <a:pt x="1677" y="3353"/>
                  </a:lnTo>
                  <a:cubicBezTo>
                    <a:pt x="1701" y="3329"/>
                    <a:pt x="1701" y="3304"/>
                    <a:pt x="1677" y="3280"/>
                  </a:cubicBezTo>
                  <a:cubicBezTo>
                    <a:pt x="1677" y="3280"/>
                    <a:pt x="1655" y="3269"/>
                    <a:pt x="1634" y="3269"/>
                  </a:cubicBezTo>
                  <a:close/>
                  <a:moveTo>
                    <a:pt x="1303" y="3461"/>
                  </a:moveTo>
                  <a:cubicBezTo>
                    <a:pt x="1292" y="3461"/>
                    <a:pt x="1278" y="3465"/>
                    <a:pt x="1264" y="3474"/>
                  </a:cubicBezTo>
                  <a:lnTo>
                    <a:pt x="1118" y="3572"/>
                  </a:lnTo>
                  <a:cubicBezTo>
                    <a:pt x="1094" y="3572"/>
                    <a:pt x="1094" y="3620"/>
                    <a:pt x="1118" y="3620"/>
                  </a:cubicBezTo>
                  <a:cubicBezTo>
                    <a:pt x="1118" y="3644"/>
                    <a:pt x="1143" y="3644"/>
                    <a:pt x="1167" y="3644"/>
                  </a:cubicBezTo>
                  <a:lnTo>
                    <a:pt x="1337" y="3547"/>
                  </a:lnTo>
                  <a:cubicBezTo>
                    <a:pt x="1376" y="3528"/>
                    <a:pt x="1352" y="3461"/>
                    <a:pt x="1303" y="3461"/>
                  </a:cubicBezTo>
                  <a:close/>
                  <a:moveTo>
                    <a:pt x="1006" y="3651"/>
                  </a:moveTo>
                  <a:cubicBezTo>
                    <a:pt x="997" y="3651"/>
                    <a:pt x="985" y="3657"/>
                    <a:pt x="972" y="3669"/>
                  </a:cubicBezTo>
                  <a:lnTo>
                    <a:pt x="802" y="3766"/>
                  </a:lnTo>
                  <a:cubicBezTo>
                    <a:pt x="778" y="3766"/>
                    <a:pt x="778" y="3814"/>
                    <a:pt x="802" y="3839"/>
                  </a:cubicBezTo>
                  <a:lnTo>
                    <a:pt x="851" y="3839"/>
                  </a:lnTo>
                  <a:cubicBezTo>
                    <a:pt x="900" y="3814"/>
                    <a:pt x="972" y="3766"/>
                    <a:pt x="1021" y="3742"/>
                  </a:cubicBezTo>
                  <a:cubicBezTo>
                    <a:pt x="1045" y="3717"/>
                    <a:pt x="1045" y="3693"/>
                    <a:pt x="1021" y="3669"/>
                  </a:cubicBezTo>
                  <a:cubicBezTo>
                    <a:pt x="1021" y="3657"/>
                    <a:pt x="1015" y="3651"/>
                    <a:pt x="1006" y="3651"/>
                  </a:cubicBezTo>
                  <a:close/>
                  <a:moveTo>
                    <a:pt x="657" y="3863"/>
                  </a:moveTo>
                  <a:lnTo>
                    <a:pt x="487" y="3985"/>
                  </a:lnTo>
                  <a:cubicBezTo>
                    <a:pt x="487" y="4009"/>
                    <a:pt x="487" y="4033"/>
                    <a:pt x="487" y="4057"/>
                  </a:cubicBezTo>
                  <a:lnTo>
                    <a:pt x="560" y="4057"/>
                  </a:lnTo>
                  <a:lnTo>
                    <a:pt x="705" y="3936"/>
                  </a:lnTo>
                  <a:cubicBezTo>
                    <a:pt x="730" y="3912"/>
                    <a:pt x="730" y="3887"/>
                    <a:pt x="705" y="3863"/>
                  </a:cubicBezTo>
                  <a:close/>
                  <a:moveTo>
                    <a:pt x="385" y="4101"/>
                  </a:moveTo>
                  <a:cubicBezTo>
                    <a:pt x="379" y="4101"/>
                    <a:pt x="372" y="4103"/>
                    <a:pt x="365" y="4106"/>
                  </a:cubicBezTo>
                  <a:cubicBezTo>
                    <a:pt x="317" y="4155"/>
                    <a:pt x="268" y="4203"/>
                    <a:pt x="219" y="4252"/>
                  </a:cubicBezTo>
                  <a:cubicBezTo>
                    <a:pt x="219" y="4276"/>
                    <a:pt x="219" y="4300"/>
                    <a:pt x="219" y="4325"/>
                  </a:cubicBezTo>
                  <a:lnTo>
                    <a:pt x="292" y="4325"/>
                  </a:lnTo>
                  <a:cubicBezTo>
                    <a:pt x="341" y="4276"/>
                    <a:pt x="389" y="4227"/>
                    <a:pt x="438" y="4179"/>
                  </a:cubicBezTo>
                  <a:cubicBezTo>
                    <a:pt x="459" y="4158"/>
                    <a:pt x="426" y="4101"/>
                    <a:pt x="385" y="4101"/>
                  </a:cubicBezTo>
                  <a:close/>
                  <a:moveTo>
                    <a:pt x="137" y="4379"/>
                  </a:moveTo>
                  <a:cubicBezTo>
                    <a:pt x="128" y="4379"/>
                    <a:pt x="122" y="4385"/>
                    <a:pt x="122" y="4397"/>
                  </a:cubicBezTo>
                  <a:cubicBezTo>
                    <a:pt x="74" y="4470"/>
                    <a:pt x="49" y="4519"/>
                    <a:pt x="25" y="4592"/>
                  </a:cubicBezTo>
                  <a:cubicBezTo>
                    <a:pt x="25" y="4616"/>
                    <a:pt x="25" y="4640"/>
                    <a:pt x="49" y="4640"/>
                  </a:cubicBezTo>
                  <a:lnTo>
                    <a:pt x="98" y="4640"/>
                  </a:lnTo>
                  <a:cubicBezTo>
                    <a:pt x="98" y="4640"/>
                    <a:pt x="122" y="4640"/>
                    <a:pt x="122" y="4616"/>
                  </a:cubicBezTo>
                  <a:cubicBezTo>
                    <a:pt x="147" y="4568"/>
                    <a:pt x="171" y="4495"/>
                    <a:pt x="195" y="4446"/>
                  </a:cubicBezTo>
                  <a:cubicBezTo>
                    <a:pt x="195" y="4422"/>
                    <a:pt x="195" y="4397"/>
                    <a:pt x="171" y="4397"/>
                  </a:cubicBezTo>
                  <a:cubicBezTo>
                    <a:pt x="159" y="4385"/>
                    <a:pt x="147" y="4379"/>
                    <a:pt x="137" y="4379"/>
                  </a:cubicBezTo>
                  <a:close/>
                  <a:moveTo>
                    <a:pt x="49" y="4738"/>
                  </a:moveTo>
                  <a:cubicBezTo>
                    <a:pt x="25" y="4738"/>
                    <a:pt x="1" y="4762"/>
                    <a:pt x="1" y="4786"/>
                  </a:cubicBezTo>
                  <a:cubicBezTo>
                    <a:pt x="1" y="4859"/>
                    <a:pt x="25" y="4908"/>
                    <a:pt x="25" y="4981"/>
                  </a:cubicBezTo>
                  <a:cubicBezTo>
                    <a:pt x="49" y="5005"/>
                    <a:pt x="49" y="5005"/>
                    <a:pt x="74" y="5005"/>
                  </a:cubicBezTo>
                  <a:lnTo>
                    <a:pt x="98" y="5005"/>
                  </a:lnTo>
                  <a:cubicBezTo>
                    <a:pt x="122" y="5005"/>
                    <a:pt x="122" y="4981"/>
                    <a:pt x="122" y="4956"/>
                  </a:cubicBezTo>
                  <a:cubicBezTo>
                    <a:pt x="98" y="4908"/>
                    <a:pt x="98" y="4835"/>
                    <a:pt x="98" y="4786"/>
                  </a:cubicBezTo>
                  <a:cubicBezTo>
                    <a:pt x="98" y="4762"/>
                    <a:pt x="74" y="4738"/>
                    <a:pt x="49" y="4738"/>
                  </a:cubicBezTo>
                  <a:close/>
                  <a:moveTo>
                    <a:pt x="144" y="5092"/>
                  </a:moveTo>
                  <a:cubicBezTo>
                    <a:pt x="136" y="5092"/>
                    <a:pt x="129" y="5095"/>
                    <a:pt x="122" y="5102"/>
                  </a:cubicBezTo>
                  <a:cubicBezTo>
                    <a:pt x="98" y="5102"/>
                    <a:pt x="98" y="5151"/>
                    <a:pt x="98" y="5175"/>
                  </a:cubicBezTo>
                  <a:cubicBezTo>
                    <a:pt x="147" y="5223"/>
                    <a:pt x="171" y="5272"/>
                    <a:pt x="219" y="5321"/>
                  </a:cubicBezTo>
                  <a:cubicBezTo>
                    <a:pt x="219" y="5345"/>
                    <a:pt x="244" y="5345"/>
                    <a:pt x="244" y="5345"/>
                  </a:cubicBezTo>
                  <a:lnTo>
                    <a:pt x="292" y="5345"/>
                  </a:lnTo>
                  <a:cubicBezTo>
                    <a:pt x="292" y="5321"/>
                    <a:pt x="292" y="5296"/>
                    <a:pt x="292" y="5272"/>
                  </a:cubicBezTo>
                  <a:cubicBezTo>
                    <a:pt x="244" y="5223"/>
                    <a:pt x="219" y="5175"/>
                    <a:pt x="195" y="5126"/>
                  </a:cubicBezTo>
                  <a:cubicBezTo>
                    <a:pt x="178" y="5109"/>
                    <a:pt x="161" y="5092"/>
                    <a:pt x="144" y="5092"/>
                  </a:cubicBezTo>
                  <a:close/>
                  <a:moveTo>
                    <a:pt x="365" y="5400"/>
                  </a:moveTo>
                  <a:cubicBezTo>
                    <a:pt x="353" y="5400"/>
                    <a:pt x="341" y="5406"/>
                    <a:pt x="341" y="5418"/>
                  </a:cubicBezTo>
                  <a:cubicBezTo>
                    <a:pt x="317" y="5442"/>
                    <a:pt x="317" y="5466"/>
                    <a:pt x="341" y="5491"/>
                  </a:cubicBezTo>
                  <a:lnTo>
                    <a:pt x="389" y="5491"/>
                  </a:lnTo>
                  <a:cubicBezTo>
                    <a:pt x="414" y="5466"/>
                    <a:pt x="414" y="5442"/>
                    <a:pt x="389" y="5418"/>
                  </a:cubicBezTo>
                  <a:cubicBezTo>
                    <a:pt x="389" y="5406"/>
                    <a:pt x="377" y="5400"/>
                    <a:pt x="365" y="54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2" name="Google Shape;912;p21"/>
          <p:cNvGrpSpPr>
            <a:grpSpLocks/>
          </p:cNvGrpSpPr>
          <p:nvPr/>
        </p:nvGrpSpPr>
        <p:grpSpPr bwMode="auto">
          <a:xfrm flipH="1">
            <a:off x="10753725" y="2411413"/>
            <a:ext cx="1703388" cy="1346200"/>
            <a:chOff x="855987" y="2204128"/>
            <a:chExt cx="1217483" cy="962421"/>
          </a:xfrm>
        </p:grpSpPr>
        <p:grpSp>
          <p:nvGrpSpPr>
            <p:cNvPr id="23" name="Google Shape;913;p21"/>
            <p:cNvGrpSpPr>
              <a:grpSpLocks/>
            </p:cNvGrpSpPr>
            <p:nvPr/>
          </p:nvGrpSpPr>
          <p:grpSpPr bwMode="auto">
            <a:xfrm>
              <a:off x="855987" y="2204128"/>
              <a:ext cx="1146639" cy="962421"/>
              <a:chOff x="958238" y="2157575"/>
              <a:chExt cx="1115191" cy="936025"/>
            </a:xfrm>
          </p:grpSpPr>
          <p:sp>
            <p:nvSpPr>
              <p:cNvPr id="25" name="Google Shape;914;p21"/>
              <p:cNvSpPr/>
              <p:nvPr/>
            </p:nvSpPr>
            <p:spPr>
              <a:xfrm>
                <a:off x="1253985" y="2157575"/>
                <a:ext cx="493280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" name="Google Shape;915;p21"/>
              <p:cNvSpPr/>
              <p:nvPr/>
            </p:nvSpPr>
            <p:spPr>
              <a:xfrm>
                <a:off x="1441586" y="2325353"/>
                <a:ext cx="492176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" name="Google Shape;916;p21"/>
              <p:cNvSpPr/>
              <p:nvPr/>
            </p:nvSpPr>
            <p:spPr>
              <a:xfrm>
                <a:off x="997965" y="2335287"/>
                <a:ext cx="492176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" name="Google Shape;917;p21"/>
              <p:cNvSpPr/>
              <p:nvPr/>
            </p:nvSpPr>
            <p:spPr>
              <a:xfrm>
                <a:off x="958238" y="2551632"/>
                <a:ext cx="493280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" name="Google Shape;918;p21"/>
              <p:cNvSpPr/>
              <p:nvPr/>
            </p:nvSpPr>
            <p:spPr>
              <a:xfrm>
                <a:off x="1165702" y="2601304"/>
                <a:ext cx="492176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" name="Google Shape;919;p21"/>
              <p:cNvSpPr/>
              <p:nvPr/>
            </p:nvSpPr>
            <p:spPr>
              <a:xfrm>
                <a:off x="1451518" y="2561567"/>
                <a:ext cx="622393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4" name="Google Shape;920;p21"/>
            <p:cNvSpPr/>
            <p:nvPr/>
          </p:nvSpPr>
          <p:spPr>
            <a:xfrm>
              <a:off x="926335" y="2206398"/>
              <a:ext cx="1147135" cy="870491"/>
            </a:xfrm>
            <a:custGeom>
              <a:avLst/>
              <a:gdLst/>
              <a:ahLst/>
              <a:cxnLst/>
              <a:rect l="l" t="t" r="r" b="b"/>
              <a:pathLst>
                <a:path w="6074" h="4608" extrusionOk="0">
                  <a:moveTo>
                    <a:pt x="1749" y="936"/>
                  </a:moveTo>
                  <a:cubicBezTo>
                    <a:pt x="1968" y="985"/>
                    <a:pt x="2187" y="1131"/>
                    <a:pt x="2284" y="1325"/>
                  </a:cubicBezTo>
                  <a:cubicBezTo>
                    <a:pt x="2284" y="1398"/>
                    <a:pt x="2260" y="1446"/>
                    <a:pt x="2211" y="1471"/>
                  </a:cubicBezTo>
                  <a:cubicBezTo>
                    <a:pt x="2162" y="1519"/>
                    <a:pt x="2114" y="1519"/>
                    <a:pt x="2065" y="1544"/>
                  </a:cubicBezTo>
                  <a:cubicBezTo>
                    <a:pt x="1871" y="1544"/>
                    <a:pt x="1725" y="1276"/>
                    <a:pt x="1677" y="1155"/>
                  </a:cubicBezTo>
                  <a:lnTo>
                    <a:pt x="1677" y="1131"/>
                  </a:lnTo>
                  <a:cubicBezTo>
                    <a:pt x="1701" y="1058"/>
                    <a:pt x="1725" y="1009"/>
                    <a:pt x="1749" y="936"/>
                  </a:cubicBezTo>
                  <a:close/>
                  <a:moveTo>
                    <a:pt x="3936" y="1301"/>
                  </a:moveTo>
                  <a:lnTo>
                    <a:pt x="3936" y="1301"/>
                  </a:lnTo>
                  <a:cubicBezTo>
                    <a:pt x="3960" y="1446"/>
                    <a:pt x="3936" y="1616"/>
                    <a:pt x="3839" y="1762"/>
                  </a:cubicBezTo>
                  <a:cubicBezTo>
                    <a:pt x="3790" y="1714"/>
                    <a:pt x="3814" y="1495"/>
                    <a:pt x="3936" y="1301"/>
                  </a:cubicBezTo>
                  <a:close/>
                  <a:moveTo>
                    <a:pt x="750" y="2166"/>
                  </a:moveTo>
                  <a:cubicBezTo>
                    <a:pt x="776" y="2166"/>
                    <a:pt x="802" y="2169"/>
                    <a:pt x="826" y="2175"/>
                  </a:cubicBezTo>
                  <a:cubicBezTo>
                    <a:pt x="1142" y="2199"/>
                    <a:pt x="1264" y="2394"/>
                    <a:pt x="1264" y="2564"/>
                  </a:cubicBezTo>
                  <a:cubicBezTo>
                    <a:pt x="1264" y="2661"/>
                    <a:pt x="1166" y="2758"/>
                    <a:pt x="1045" y="2782"/>
                  </a:cubicBezTo>
                  <a:cubicBezTo>
                    <a:pt x="996" y="2758"/>
                    <a:pt x="924" y="2758"/>
                    <a:pt x="875" y="2734"/>
                  </a:cubicBezTo>
                  <a:cubicBezTo>
                    <a:pt x="705" y="2612"/>
                    <a:pt x="583" y="2442"/>
                    <a:pt x="535" y="2248"/>
                  </a:cubicBezTo>
                  <a:cubicBezTo>
                    <a:pt x="590" y="2193"/>
                    <a:pt x="672" y="2166"/>
                    <a:pt x="750" y="2166"/>
                  </a:cubicBezTo>
                  <a:close/>
                  <a:moveTo>
                    <a:pt x="5199" y="2588"/>
                  </a:moveTo>
                  <a:cubicBezTo>
                    <a:pt x="5078" y="2855"/>
                    <a:pt x="4883" y="3025"/>
                    <a:pt x="4762" y="3025"/>
                  </a:cubicBezTo>
                  <a:cubicBezTo>
                    <a:pt x="4713" y="3025"/>
                    <a:pt x="4665" y="3001"/>
                    <a:pt x="4640" y="2977"/>
                  </a:cubicBezTo>
                  <a:cubicBezTo>
                    <a:pt x="4567" y="2855"/>
                    <a:pt x="4592" y="2807"/>
                    <a:pt x="4592" y="2782"/>
                  </a:cubicBezTo>
                  <a:cubicBezTo>
                    <a:pt x="4640" y="2685"/>
                    <a:pt x="4883" y="2588"/>
                    <a:pt x="5150" y="2588"/>
                  </a:cubicBezTo>
                  <a:close/>
                  <a:moveTo>
                    <a:pt x="3596" y="3293"/>
                  </a:moveTo>
                  <a:cubicBezTo>
                    <a:pt x="3596" y="3293"/>
                    <a:pt x="3620" y="3317"/>
                    <a:pt x="3620" y="3317"/>
                  </a:cubicBezTo>
                  <a:cubicBezTo>
                    <a:pt x="3669" y="3390"/>
                    <a:pt x="3644" y="3608"/>
                    <a:pt x="3426" y="3851"/>
                  </a:cubicBezTo>
                  <a:cubicBezTo>
                    <a:pt x="3353" y="3754"/>
                    <a:pt x="3328" y="3633"/>
                    <a:pt x="3377" y="3511"/>
                  </a:cubicBezTo>
                  <a:cubicBezTo>
                    <a:pt x="3401" y="3414"/>
                    <a:pt x="3474" y="3341"/>
                    <a:pt x="3596" y="3317"/>
                  </a:cubicBezTo>
                  <a:lnTo>
                    <a:pt x="3596" y="3293"/>
                  </a:lnTo>
                  <a:close/>
                  <a:moveTo>
                    <a:pt x="1822" y="3366"/>
                  </a:moveTo>
                  <a:cubicBezTo>
                    <a:pt x="1847" y="3366"/>
                    <a:pt x="1944" y="3366"/>
                    <a:pt x="1968" y="3487"/>
                  </a:cubicBezTo>
                  <a:cubicBezTo>
                    <a:pt x="1944" y="3754"/>
                    <a:pt x="1798" y="3997"/>
                    <a:pt x="1555" y="4094"/>
                  </a:cubicBezTo>
                  <a:cubicBezTo>
                    <a:pt x="1482" y="3924"/>
                    <a:pt x="1507" y="3706"/>
                    <a:pt x="1604" y="3511"/>
                  </a:cubicBezTo>
                  <a:cubicBezTo>
                    <a:pt x="1652" y="3438"/>
                    <a:pt x="1725" y="3366"/>
                    <a:pt x="1822" y="3366"/>
                  </a:cubicBezTo>
                  <a:close/>
                  <a:moveTo>
                    <a:pt x="2745" y="159"/>
                  </a:moveTo>
                  <a:cubicBezTo>
                    <a:pt x="2867" y="159"/>
                    <a:pt x="3013" y="183"/>
                    <a:pt x="3158" y="256"/>
                  </a:cubicBezTo>
                  <a:cubicBezTo>
                    <a:pt x="3523" y="378"/>
                    <a:pt x="3814" y="693"/>
                    <a:pt x="3911" y="1058"/>
                  </a:cubicBezTo>
                  <a:cubicBezTo>
                    <a:pt x="3693" y="1325"/>
                    <a:pt x="3596" y="1714"/>
                    <a:pt x="3766" y="1859"/>
                  </a:cubicBezTo>
                  <a:cubicBezTo>
                    <a:pt x="3790" y="1908"/>
                    <a:pt x="3839" y="1932"/>
                    <a:pt x="3863" y="1932"/>
                  </a:cubicBezTo>
                  <a:cubicBezTo>
                    <a:pt x="3936" y="1932"/>
                    <a:pt x="3984" y="1884"/>
                    <a:pt x="4009" y="1835"/>
                  </a:cubicBezTo>
                  <a:cubicBezTo>
                    <a:pt x="4130" y="1616"/>
                    <a:pt x="4154" y="1349"/>
                    <a:pt x="4082" y="1106"/>
                  </a:cubicBezTo>
                  <a:cubicBezTo>
                    <a:pt x="4203" y="961"/>
                    <a:pt x="4397" y="863"/>
                    <a:pt x="4592" y="863"/>
                  </a:cubicBezTo>
                  <a:cubicBezTo>
                    <a:pt x="4762" y="863"/>
                    <a:pt x="4932" y="936"/>
                    <a:pt x="5053" y="1033"/>
                  </a:cubicBezTo>
                  <a:cubicBezTo>
                    <a:pt x="5466" y="1325"/>
                    <a:pt x="5466" y="1932"/>
                    <a:pt x="5272" y="2418"/>
                  </a:cubicBezTo>
                  <a:lnTo>
                    <a:pt x="5150" y="2418"/>
                  </a:lnTo>
                  <a:cubicBezTo>
                    <a:pt x="4907" y="2418"/>
                    <a:pt x="4567" y="2491"/>
                    <a:pt x="4470" y="2710"/>
                  </a:cubicBezTo>
                  <a:cubicBezTo>
                    <a:pt x="4397" y="2928"/>
                    <a:pt x="4543" y="3171"/>
                    <a:pt x="4762" y="3195"/>
                  </a:cubicBezTo>
                  <a:cubicBezTo>
                    <a:pt x="5029" y="3195"/>
                    <a:pt x="5248" y="2904"/>
                    <a:pt x="5369" y="2612"/>
                  </a:cubicBezTo>
                  <a:cubicBezTo>
                    <a:pt x="5612" y="2637"/>
                    <a:pt x="5806" y="2807"/>
                    <a:pt x="5879" y="3025"/>
                  </a:cubicBezTo>
                  <a:cubicBezTo>
                    <a:pt x="5903" y="3220"/>
                    <a:pt x="5831" y="3414"/>
                    <a:pt x="5685" y="3560"/>
                  </a:cubicBezTo>
                  <a:cubicBezTo>
                    <a:pt x="5320" y="3949"/>
                    <a:pt x="4810" y="4191"/>
                    <a:pt x="4252" y="4191"/>
                  </a:cubicBezTo>
                  <a:cubicBezTo>
                    <a:pt x="4082" y="4191"/>
                    <a:pt x="3887" y="4167"/>
                    <a:pt x="3741" y="4070"/>
                  </a:cubicBezTo>
                  <a:cubicBezTo>
                    <a:pt x="3669" y="4046"/>
                    <a:pt x="3620" y="4021"/>
                    <a:pt x="3571" y="3973"/>
                  </a:cubicBezTo>
                  <a:cubicBezTo>
                    <a:pt x="3814" y="3681"/>
                    <a:pt x="3887" y="3366"/>
                    <a:pt x="3766" y="3220"/>
                  </a:cubicBezTo>
                  <a:cubicBezTo>
                    <a:pt x="3717" y="3171"/>
                    <a:pt x="3669" y="3147"/>
                    <a:pt x="3596" y="3147"/>
                  </a:cubicBezTo>
                  <a:cubicBezTo>
                    <a:pt x="3426" y="3171"/>
                    <a:pt x="3280" y="3268"/>
                    <a:pt x="3231" y="3438"/>
                  </a:cubicBezTo>
                  <a:cubicBezTo>
                    <a:pt x="3158" y="3633"/>
                    <a:pt x="3207" y="3851"/>
                    <a:pt x="3328" y="3973"/>
                  </a:cubicBezTo>
                  <a:cubicBezTo>
                    <a:pt x="3037" y="4264"/>
                    <a:pt x="2648" y="4434"/>
                    <a:pt x="2260" y="4434"/>
                  </a:cubicBezTo>
                  <a:cubicBezTo>
                    <a:pt x="2215" y="4444"/>
                    <a:pt x="2169" y="4449"/>
                    <a:pt x="2124" y="4449"/>
                  </a:cubicBezTo>
                  <a:cubicBezTo>
                    <a:pt x="1946" y="4449"/>
                    <a:pt x="1768" y="4375"/>
                    <a:pt x="1652" y="4240"/>
                  </a:cubicBezTo>
                  <a:cubicBezTo>
                    <a:pt x="1944" y="4094"/>
                    <a:pt x="2138" y="3778"/>
                    <a:pt x="2138" y="3463"/>
                  </a:cubicBezTo>
                  <a:cubicBezTo>
                    <a:pt x="2116" y="3307"/>
                    <a:pt x="2013" y="3192"/>
                    <a:pt x="1865" y="3192"/>
                  </a:cubicBezTo>
                  <a:cubicBezTo>
                    <a:pt x="1851" y="3192"/>
                    <a:pt x="1837" y="3193"/>
                    <a:pt x="1822" y="3195"/>
                  </a:cubicBezTo>
                  <a:cubicBezTo>
                    <a:pt x="1677" y="3195"/>
                    <a:pt x="1531" y="3293"/>
                    <a:pt x="1458" y="3438"/>
                  </a:cubicBezTo>
                  <a:cubicBezTo>
                    <a:pt x="1337" y="3657"/>
                    <a:pt x="1312" y="3924"/>
                    <a:pt x="1409" y="4143"/>
                  </a:cubicBezTo>
                  <a:cubicBezTo>
                    <a:pt x="1361" y="4149"/>
                    <a:pt x="1314" y="4152"/>
                    <a:pt x="1268" y="4152"/>
                  </a:cubicBezTo>
                  <a:cubicBezTo>
                    <a:pt x="1130" y="4152"/>
                    <a:pt x="1002" y="4125"/>
                    <a:pt x="875" y="4070"/>
                  </a:cubicBezTo>
                  <a:cubicBezTo>
                    <a:pt x="535" y="3924"/>
                    <a:pt x="316" y="3633"/>
                    <a:pt x="268" y="3268"/>
                  </a:cubicBezTo>
                  <a:cubicBezTo>
                    <a:pt x="195" y="2977"/>
                    <a:pt x="243" y="2637"/>
                    <a:pt x="413" y="2370"/>
                  </a:cubicBezTo>
                  <a:cubicBezTo>
                    <a:pt x="486" y="2564"/>
                    <a:pt x="632" y="2734"/>
                    <a:pt x="802" y="2855"/>
                  </a:cubicBezTo>
                  <a:cubicBezTo>
                    <a:pt x="899" y="2880"/>
                    <a:pt x="972" y="2904"/>
                    <a:pt x="1069" y="2904"/>
                  </a:cubicBezTo>
                  <a:cubicBezTo>
                    <a:pt x="1264" y="2904"/>
                    <a:pt x="1434" y="2758"/>
                    <a:pt x="1434" y="2540"/>
                  </a:cubicBezTo>
                  <a:cubicBezTo>
                    <a:pt x="1434" y="2224"/>
                    <a:pt x="1166" y="1981"/>
                    <a:pt x="851" y="1981"/>
                  </a:cubicBezTo>
                  <a:cubicBezTo>
                    <a:pt x="828" y="1976"/>
                    <a:pt x="806" y="1974"/>
                    <a:pt x="784" y="1974"/>
                  </a:cubicBezTo>
                  <a:cubicBezTo>
                    <a:pt x="685" y="1974"/>
                    <a:pt x="590" y="2014"/>
                    <a:pt x="511" y="2054"/>
                  </a:cubicBezTo>
                  <a:cubicBezTo>
                    <a:pt x="438" y="1568"/>
                    <a:pt x="608" y="1058"/>
                    <a:pt x="1069" y="936"/>
                  </a:cubicBezTo>
                  <a:cubicBezTo>
                    <a:pt x="1194" y="901"/>
                    <a:pt x="1331" y="878"/>
                    <a:pt x="1463" y="878"/>
                  </a:cubicBezTo>
                  <a:cubicBezTo>
                    <a:pt x="1511" y="878"/>
                    <a:pt x="1558" y="881"/>
                    <a:pt x="1604" y="888"/>
                  </a:cubicBezTo>
                  <a:cubicBezTo>
                    <a:pt x="1555" y="1009"/>
                    <a:pt x="1507" y="1106"/>
                    <a:pt x="1507" y="1106"/>
                  </a:cubicBezTo>
                  <a:cubicBezTo>
                    <a:pt x="1507" y="1131"/>
                    <a:pt x="1507" y="1131"/>
                    <a:pt x="1507" y="1155"/>
                  </a:cubicBezTo>
                  <a:cubicBezTo>
                    <a:pt x="1531" y="1179"/>
                    <a:pt x="1725" y="1665"/>
                    <a:pt x="2065" y="1665"/>
                  </a:cubicBezTo>
                  <a:cubicBezTo>
                    <a:pt x="2162" y="1665"/>
                    <a:pt x="2235" y="1641"/>
                    <a:pt x="2308" y="1592"/>
                  </a:cubicBezTo>
                  <a:cubicBezTo>
                    <a:pt x="2405" y="1544"/>
                    <a:pt x="2478" y="1422"/>
                    <a:pt x="2454" y="1301"/>
                  </a:cubicBezTo>
                  <a:cubicBezTo>
                    <a:pt x="2357" y="1033"/>
                    <a:pt x="2114" y="839"/>
                    <a:pt x="1847" y="791"/>
                  </a:cubicBezTo>
                  <a:cubicBezTo>
                    <a:pt x="1992" y="426"/>
                    <a:pt x="2332" y="183"/>
                    <a:pt x="2745" y="159"/>
                  </a:cubicBezTo>
                  <a:close/>
                  <a:moveTo>
                    <a:pt x="2728" y="1"/>
                  </a:moveTo>
                  <a:cubicBezTo>
                    <a:pt x="2260" y="1"/>
                    <a:pt x="1815" y="296"/>
                    <a:pt x="1652" y="766"/>
                  </a:cubicBezTo>
                  <a:cubicBezTo>
                    <a:pt x="1569" y="748"/>
                    <a:pt x="1485" y="740"/>
                    <a:pt x="1403" y="740"/>
                  </a:cubicBezTo>
                  <a:cubicBezTo>
                    <a:pt x="1270" y="740"/>
                    <a:pt x="1141" y="760"/>
                    <a:pt x="1021" y="791"/>
                  </a:cubicBezTo>
                  <a:cubicBezTo>
                    <a:pt x="438" y="936"/>
                    <a:pt x="219" y="1616"/>
                    <a:pt x="341" y="2199"/>
                  </a:cubicBezTo>
                  <a:cubicBezTo>
                    <a:pt x="98" y="2515"/>
                    <a:pt x="0" y="2928"/>
                    <a:pt x="73" y="3317"/>
                  </a:cubicBezTo>
                  <a:cubicBezTo>
                    <a:pt x="146" y="3730"/>
                    <a:pt x="413" y="4070"/>
                    <a:pt x="802" y="4240"/>
                  </a:cubicBezTo>
                  <a:cubicBezTo>
                    <a:pt x="960" y="4293"/>
                    <a:pt x="1130" y="4332"/>
                    <a:pt x="1294" y="4332"/>
                  </a:cubicBezTo>
                  <a:cubicBezTo>
                    <a:pt x="1358" y="4332"/>
                    <a:pt x="1421" y="4326"/>
                    <a:pt x="1482" y="4313"/>
                  </a:cubicBezTo>
                  <a:cubicBezTo>
                    <a:pt x="1638" y="4491"/>
                    <a:pt x="1875" y="4607"/>
                    <a:pt x="2119" y="4607"/>
                  </a:cubicBezTo>
                  <a:cubicBezTo>
                    <a:pt x="2141" y="4607"/>
                    <a:pt x="2164" y="4606"/>
                    <a:pt x="2187" y="4604"/>
                  </a:cubicBezTo>
                  <a:lnTo>
                    <a:pt x="2260" y="4604"/>
                  </a:lnTo>
                  <a:cubicBezTo>
                    <a:pt x="2721" y="4580"/>
                    <a:pt x="3134" y="4410"/>
                    <a:pt x="3450" y="4094"/>
                  </a:cubicBezTo>
                  <a:cubicBezTo>
                    <a:pt x="3523" y="4143"/>
                    <a:pt x="3596" y="4191"/>
                    <a:pt x="3669" y="4240"/>
                  </a:cubicBezTo>
                  <a:cubicBezTo>
                    <a:pt x="3839" y="4313"/>
                    <a:pt x="4057" y="4361"/>
                    <a:pt x="4276" y="4361"/>
                  </a:cubicBezTo>
                  <a:cubicBezTo>
                    <a:pt x="4859" y="4361"/>
                    <a:pt x="5418" y="4094"/>
                    <a:pt x="5831" y="3681"/>
                  </a:cubicBezTo>
                  <a:cubicBezTo>
                    <a:pt x="6001" y="3487"/>
                    <a:pt x="6073" y="3244"/>
                    <a:pt x="6049" y="3001"/>
                  </a:cubicBezTo>
                  <a:cubicBezTo>
                    <a:pt x="5976" y="2710"/>
                    <a:pt x="5733" y="2491"/>
                    <a:pt x="5442" y="2467"/>
                  </a:cubicBezTo>
                  <a:cubicBezTo>
                    <a:pt x="5636" y="1908"/>
                    <a:pt x="5612" y="1252"/>
                    <a:pt x="5126" y="912"/>
                  </a:cubicBezTo>
                  <a:cubicBezTo>
                    <a:pt x="4972" y="781"/>
                    <a:pt x="4776" y="715"/>
                    <a:pt x="4580" y="715"/>
                  </a:cubicBezTo>
                  <a:cubicBezTo>
                    <a:pt x="4376" y="715"/>
                    <a:pt x="4170" y="787"/>
                    <a:pt x="4009" y="936"/>
                  </a:cubicBezTo>
                  <a:cubicBezTo>
                    <a:pt x="3887" y="548"/>
                    <a:pt x="3571" y="256"/>
                    <a:pt x="3207" y="110"/>
                  </a:cubicBezTo>
                  <a:cubicBezTo>
                    <a:pt x="3052" y="36"/>
                    <a:pt x="2889" y="1"/>
                    <a:pt x="2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1" name="Google Shape;921;p21"/>
          <p:cNvGrpSpPr>
            <a:grpSpLocks/>
          </p:cNvGrpSpPr>
          <p:nvPr/>
        </p:nvGrpSpPr>
        <p:grpSpPr bwMode="auto">
          <a:xfrm>
            <a:off x="574675" y="762000"/>
            <a:ext cx="2481263" cy="1081088"/>
            <a:chOff x="3965010" y="571479"/>
            <a:chExt cx="1651683" cy="719972"/>
          </a:xfrm>
        </p:grpSpPr>
        <p:grpSp>
          <p:nvGrpSpPr>
            <p:cNvPr id="32" name="Google Shape;922;p21"/>
            <p:cNvGrpSpPr>
              <a:grpSpLocks/>
            </p:cNvGrpSpPr>
            <p:nvPr/>
          </p:nvGrpSpPr>
          <p:grpSpPr bwMode="auto">
            <a:xfrm>
              <a:off x="3965010" y="571479"/>
              <a:ext cx="1446820" cy="719972"/>
              <a:chOff x="3953250" y="571500"/>
              <a:chExt cx="1383325" cy="766825"/>
            </a:xfrm>
          </p:grpSpPr>
          <p:grpSp>
            <p:nvGrpSpPr>
              <p:cNvPr id="34" name="Google Shape;923;p21"/>
              <p:cNvGrpSpPr>
                <a:grpSpLocks/>
              </p:cNvGrpSpPr>
              <p:nvPr/>
            </p:nvGrpSpPr>
            <p:grpSpPr bwMode="auto">
              <a:xfrm>
                <a:off x="3953250" y="571500"/>
                <a:ext cx="1383166" cy="669650"/>
                <a:chOff x="897088" y="2374675"/>
                <a:chExt cx="1383166" cy="669650"/>
              </a:xfrm>
            </p:grpSpPr>
            <p:sp>
              <p:nvSpPr>
                <p:cNvPr id="36" name="Google Shape;924;p21"/>
                <p:cNvSpPr/>
                <p:nvPr/>
              </p:nvSpPr>
              <p:spPr>
                <a:xfrm>
                  <a:off x="1135534" y="2416338"/>
                  <a:ext cx="622383" cy="622693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7" name="Google Shape;925;p21"/>
                <p:cNvSpPr/>
                <p:nvPr/>
              </p:nvSpPr>
              <p:spPr>
                <a:xfrm>
                  <a:off x="1479057" y="2374675"/>
                  <a:ext cx="493057" cy="493200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8" name="Google Shape;926;p21"/>
                <p:cNvSpPr/>
                <p:nvPr/>
              </p:nvSpPr>
              <p:spPr>
                <a:xfrm>
                  <a:off x="897088" y="2689963"/>
                  <a:ext cx="493057" cy="354699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9" name="Google Shape;927;p21"/>
                <p:cNvSpPr/>
                <p:nvPr/>
              </p:nvSpPr>
              <p:spPr>
                <a:xfrm>
                  <a:off x="1657892" y="2551462"/>
                  <a:ext cx="622383" cy="493200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35" name="Google Shape;928;p21"/>
              <p:cNvSpPr/>
              <p:nvPr/>
            </p:nvSpPr>
            <p:spPr>
              <a:xfrm>
                <a:off x="3972447" y="907056"/>
                <a:ext cx="1363990" cy="431269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3" name="Google Shape;929;p21"/>
            <p:cNvSpPr/>
            <p:nvPr/>
          </p:nvSpPr>
          <p:spPr>
            <a:xfrm>
              <a:off x="4006223" y="571479"/>
              <a:ext cx="1610470" cy="660767"/>
            </a:xfrm>
            <a:custGeom>
              <a:avLst/>
              <a:gdLst/>
              <a:ahLst/>
              <a:cxnLst/>
              <a:rect l="l" t="t" r="r" b="b"/>
              <a:pathLst>
                <a:path w="3864" h="1872" extrusionOk="0">
                  <a:moveTo>
                    <a:pt x="1847" y="365"/>
                  </a:moveTo>
                  <a:cubicBezTo>
                    <a:pt x="1920" y="487"/>
                    <a:pt x="1920" y="633"/>
                    <a:pt x="1871" y="754"/>
                  </a:cubicBezTo>
                  <a:lnTo>
                    <a:pt x="1847" y="754"/>
                  </a:lnTo>
                  <a:cubicBezTo>
                    <a:pt x="1847" y="754"/>
                    <a:pt x="1823" y="754"/>
                    <a:pt x="1798" y="705"/>
                  </a:cubicBezTo>
                  <a:cubicBezTo>
                    <a:pt x="1774" y="608"/>
                    <a:pt x="1774" y="487"/>
                    <a:pt x="1847" y="390"/>
                  </a:cubicBezTo>
                  <a:lnTo>
                    <a:pt x="1847" y="365"/>
                  </a:lnTo>
                  <a:close/>
                  <a:moveTo>
                    <a:pt x="2891" y="584"/>
                  </a:moveTo>
                  <a:lnTo>
                    <a:pt x="2891" y="608"/>
                  </a:lnTo>
                  <a:cubicBezTo>
                    <a:pt x="2940" y="754"/>
                    <a:pt x="2940" y="900"/>
                    <a:pt x="2867" y="948"/>
                  </a:cubicBezTo>
                  <a:cubicBezTo>
                    <a:pt x="2831" y="960"/>
                    <a:pt x="2806" y="967"/>
                    <a:pt x="2791" y="967"/>
                  </a:cubicBezTo>
                  <a:cubicBezTo>
                    <a:pt x="2776" y="967"/>
                    <a:pt x="2770" y="960"/>
                    <a:pt x="2770" y="948"/>
                  </a:cubicBezTo>
                  <a:cubicBezTo>
                    <a:pt x="2770" y="803"/>
                    <a:pt x="2794" y="681"/>
                    <a:pt x="2891" y="584"/>
                  </a:cubicBezTo>
                  <a:close/>
                  <a:moveTo>
                    <a:pt x="754" y="1021"/>
                  </a:moveTo>
                  <a:cubicBezTo>
                    <a:pt x="851" y="1021"/>
                    <a:pt x="924" y="1070"/>
                    <a:pt x="972" y="1143"/>
                  </a:cubicBezTo>
                  <a:cubicBezTo>
                    <a:pt x="997" y="1216"/>
                    <a:pt x="972" y="1288"/>
                    <a:pt x="899" y="1337"/>
                  </a:cubicBezTo>
                  <a:cubicBezTo>
                    <a:pt x="887" y="1349"/>
                    <a:pt x="875" y="1355"/>
                    <a:pt x="863" y="1355"/>
                  </a:cubicBezTo>
                  <a:cubicBezTo>
                    <a:pt x="851" y="1355"/>
                    <a:pt x="839" y="1349"/>
                    <a:pt x="827" y="1337"/>
                  </a:cubicBezTo>
                  <a:cubicBezTo>
                    <a:pt x="754" y="1240"/>
                    <a:pt x="754" y="1143"/>
                    <a:pt x="754" y="1045"/>
                  </a:cubicBezTo>
                  <a:lnTo>
                    <a:pt x="754" y="1021"/>
                  </a:lnTo>
                  <a:close/>
                  <a:moveTo>
                    <a:pt x="2357" y="74"/>
                  </a:moveTo>
                  <a:cubicBezTo>
                    <a:pt x="2600" y="122"/>
                    <a:pt x="2794" y="268"/>
                    <a:pt x="2867" y="487"/>
                  </a:cubicBezTo>
                  <a:cubicBezTo>
                    <a:pt x="2746" y="608"/>
                    <a:pt x="2673" y="778"/>
                    <a:pt x="2697" y="973"/>
                  </a:cubicBezTo>
                  <a:cubicBezTo>
                    <a:pt x="2725" y="1015"/>
                    <a:pt x="2745" y="1041"/>
                    <a:pt x="2786" y="1041"/>
                  </a:cubicBezTo>
                  <a:cubicBezTo>
                    <a:pt x="2815" y="1041"/>
                    <a:pt x="2855" y="1027"/>
                    <a:pt x="2916" y="997"/>
                  </a:cubicBezTo>
                  <a:cubicBezTo>
                    <a:pt x="3061" y="924"/>
                    <a:pt x="3037" y="681"/>
                    <a:pt x="2964" y="487"/>
                  </a:cubicBezTo>
                  <a:cubicBezTo>
                    <a:pt x="2989" y="462"/>
                    <a:pt x="3013" y="462"/>
                    <a:pt x="3061" y="462"/>
                  </a:cubicBezTo>
                  <a:cubicBezTo>
                    <a:pt x="3329" y="535"/>
                    <a:pt x="3572" y="730"/>
                    <a:pt x="3693" y="997"/>
                  </a:cubicBezTo>
                  <a:cubicBezTo>
                    <a:pt x="3766" y="1143"/>
                    <a:pt x="3766" y="1337"/>
                    <a:pt x="3644" y="1483"/>
                  </a:cubicBezTo>
                  <a:cubicBezTo>
                    <a:pt x="3474" y="1677"/>
                    <a:pt x="2819" y="1799"/>
                    <a:pt x="1774" y="1799"/>
                  </a:cubicBezTo>
                  <a:cubicBezTo>
                    <a:pt x="1118" y="1799"/>
                    <a:pt x="535" y="1750"/>
                    <a:pt x="535" y="1750"/>
                  </a:cubicBezTo>
                  <a:cubicBezTo>
                    <a:pt x="316" y="1726"/>
                    <a:pt x="195" y="1653"/>
                    <a:pt x="146" y="1507"/>
                  </a:cubicBezTo>
                  <a:cubicBezTo>
                    <a:pt x="98" y="1386"/>
                    <a:pt x="219" y="1216"/>
                    <a:pt x="438" y="1118"/>
                  </a:cubicBezTo>
                  <a:cubicBezTo>
                    <a:pt x="511" y="1070"/>
                    <a:pt x="584" y="1045"/>
                    <a:pt x="681" y="1045"/>
                  </a:cubicBezTo>
                  <a:cubicBezTo>
                    <a:pt x="657" y="1167"/>
                    <a:pt x="705" y="1288"/>
                    <a:pt x="778" y="1410"/>
                  </a:cubicBezTo>
                  <a:cubicBezTo>
                    <a:pt x="808" y="1440"/>
                    <a:pt x="857" y="1461"/>
                    <a:pt x="901" y="1461"/>
                  </a:cubicBezTo>
                  <a:cubicBezTo>
                    <a:pt x="928" y="1461"/>
                    <a:pt x="954" y="1453"/>
                    <a:pt x="972" y="1434"/>
                  </a:cubicBezTo>
                  <a:cubicBezTo>
                    <a:pt x="1070" y="1361"/>
                    <a:pt x="1118" y="1240"/>
                    <a:pt x="1094" y="1118"/>
                  </a:cubicBezTo>
                  <a:cubicBezTo>
                    <a:pt x="1045" y="1021"/>
                    <a:pt x="924" y="924"/>
                    <a:pt x="802" y="924"/>
                  </a:cubicBezTo>
                  <a:cubicBezTo>
                    <a:pt x="851" y="681"/>
                    <a:pt x="1021" y="462"/>
                    <a:pt x="1264" y="365"/>
                  </a:cubicBezTo>
                  <a:cubicBezTo>
                    <a:pt x="1395" y="278"/>
                    <a:pt x="1517" y="234"/>
                    <a:pt x="1621" y="234"/>
                  </a:cubicBezTo>
                  <a:cubicBezTo>
                    <a:pt x="1689" y="234"/>
                    <a:pt x="1750" y="254"/>
                    <a:pt x="1798" y="292"/>
                  </a:cubicBezTo>
                  <a:cubicBezTo>
                    <a:pt x="1701" y="414"/>
                    <a:pt x="1677" y="584"/>
                    <a:pt x="1750" y="730"/>
                  </a:cubicBezTo>
                  <a:cubicBezTo>
                    <a:pt x="1750" y="778"/>
                    <a:pt x="1798" y="827"/>
                    <a:pt x="1871" y="827"/>
                  </a:cubicBezTo>
                  <a:cubicBezTo>
                    <a:pt x="1895" y="827"/>
                    <a:pt x="1920" y="803"/>
                    <a:pt x="1944" y="778"/>
                  </a:cubicBezTo>
                  <a:cubicBezTo>
                    <a:pt x="2041" y="633"/>
                    <a:pt x="2017" y="438"/>
                    <a:pt x="1920" y="292"/>
                  </a:cubicBezTo>
                  <a:cubicBezTo>
                    <a:pt x="1993" y="220"/>
                    <a:pt x="2090" y="147"/>
                    <a:pt x="2187" y="122"/>
                  </a:cubicBezTo>
                  <a:cubicBezTo>
                    <a:pt x="2236" y="98"/>
                    <a:pt x="2308" y="98"/>
                    <a:pt x="2357" y="74"/>
                  </a:cubicBezTo>
                  <a:close/>
                  <a:moveTo>
                    <a:pt x="2333" y="1"/>
                  </a:moveTo>
                  <a:cubicBezTo>
                    <a:pt x="2260" y="1"/>
                    <a:pt x="2211" y="25"/>
                    <a:pt x="2138" y="50"/>
                  </a:cubicBezTo>
                  <a:cubicBezTo>
                    <a:pt x="2017" y="74"/>
                    <a:pt x="1920" y="147"/>
                    <a:pt x="1823" y="244"/>
                  </a:cubicBezTo>
                  <a:cubicBezTo>
                    <a:pt x="1756" y="188"/>
                    <a:pt x="1674" y="158"/>
                    <a:pt x="1579" y="158"/>
                  </a:cubicBezTo>
                  <a:cubicBezTo>
                    <a:pt x="1466" y="158"/>
                    <a:pt x="1336" y="200"/>
                    <a:pt x="1191" y="292"/>
                  </a:cubicBezTo>
                  <a:cubicBezTo>
                    <a:pt x="924" y="414"/>
                    <a:pt x="754" y="657"/>
                    <a:pt x="681" y="948"/>
                  </a:cubicBezTo>
                  <a:cubicBezTo>
                    <a:pt x="584" y="948"/>
                    <a:pt x="487" y="973"/>
                    <a:pt x="414" y="1021"/>
                  </a:cubicBezTo>
                  <a:cubicBezTo>
                    <a:pt x="146" y="1167"/>
                    <a:pt x="1" y="1361"/>
                    <a:pt x="49" y="1531"/>
                  </a:cubicBezTo>
                  <a:cubicBezTo>
                    <a:pt x="74" y="1701"/>
                    <a:pt x="268" y="1823"/>
                    <a:pt x="511" y="1847"/>
                  </a:cubicBezTo>
                  <a:cubicBezTo>
                    <a:pt x="511" y="1847"/>
                    <a:pt x="1118" y="1871"/>
                    <a:pt x="1774" y="1871"/>
                  </a:cubicBezTo>
                  <a:cubicBezTo>
                    <a:pt x="2867" y="1871"/>
                    <a:pt x="3523" y="1774"/>
                    <a:pt x="3717" y="1556"/>
                  </a:cubicBezTo>
                  <a:cubicBezTo>
                    <a:pt x="3839" y="1386"/>
                    <a:pt x="3863" y="1167"/>
                    <a:pt x="3766" y="973"/>
                  </a:cubicBezTo>
                  <a:cubicBezTo>
                    <a:pt x="3620" y="681"/>
                    <a:pt x="3353" y="438"/>
                    <a:pt x="3037" y="365"/>
                  </a:cubicBezTo>
                  <a:cubicBezTo>
                    <a:pt x="2989" y="365"/>
                    <a:pt x="2940" y="390"/>
                    <a:pt x="2916" y="414"/>
                  </a:cubicBezTo>
                  <a:cubicBezTo>
                    <a:pt x="2819" y="171"/>
                    <a:pt x="2600" y="25"/>
                    <a:pt x="23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892" name="Google Shape;892;p21"/>
          <p:cNvSpPr txBox="1">
            <a:spLocks noGrp="1"/>
          </p:cNvSpPr>
          <p:nvPr>
            <p:ph type="subTitle" idx="1"/>
          </p:nvPr>
        </p:nvSpPr>
        <p:spPr>
          <a:xfrm>
            <a:off x="2553600" y="2508301"/>
            <a:ext cx="7084800" cy="12632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893" name="Google Shape;893;p21"/>
          <p:cNvSpPr txBox="1">
            <a:spLocks noGrp="1"/>
          </p:cNvSpPr>
          <p:nvPr>
            <p:ph type="subTitle" idx="2"/>
          </p:nvPr>
        </p:nvSpPr>
        <p:spPr>
          <a:xfrm>
            <a:off x="3462400" y="3695484"/>
            <a:ext cx="5267200" cy="6048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4000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4000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4000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4000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4000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4000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4000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4000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4000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81710074"/>
      </p:ext>
    </p:extLst>
  </p:cSld>
  <p:clrMapOvr>
    <a:masterClrMapping/>
  </p:clrMapOvr>
</p:sldLayout>
</file>

<file path=ppt/slideLayouts/slideLayout9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1">
  <p:cSld name="Title and two columns 1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9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oogle Shape;934;p22"/>
          <p:cNvGrpSpPr>
            <a:grpSpLocks/>
          </p:cNvGrpSpPr>
          <p:nvPr/>
        </p:nvGrpSpPr>
        <p:grpSpPr bwMode="auto">
          <a:xfrm>
            <a:off x="-842963" y="2251075"/>
            <a:ext cx="2378076" cy="1881188"/>
            <a:chOff x="855987" y="2204128"/>
            <a:chExt cx="1217483" cy="962421"/>
          </a:xfrm>
        </p:grpSpPr>
        <p:grpSp>
          <p:nvGrpSpPr>
            <p:cNvPr id="6" name="Google Shape;935;p22"/>
            <p:cNvGrpSpPr>
              <a:grpSpLocks/>
            </p:cNvGrpSpPr>
            <p:nvPr/>
          </p:nvGrpSpPr>
          <p:grpSpPr bwMode="auto">
            <a:xfrm>
              <a:off x="855987" y="2204128"/>
              <a:ext cx="1146639" cy="962421"/>
              <a:chOff x="958238" y="2157575"/>
              <a:chExt cx="1115191" cy="936025"/>
            </a:xfrm>
          </p:grpSpPr>
          <p:sp>
            <p:nvSpPr>
              <p:cNvPr id="8" name="Google Shape;936;p22"/>
              <p:cNvSpPr/>
              <p:nvPr/>
            </p:nvSpPr>
            <p:spPr>
              <a:xfrm>
                <a:off x="1253866" y="2157575"/>
                <a:ext cx="492450" cy="492894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" name="Google Shape;937;p22"/>
              <p:cNvSpPr/>
              <p:nvPr/>
            </p:nvSpPr>
            <p:spPr>
              <a:xfrm>
                <a:off x="1441202" y="2325033"/>
                <a:ext cx="492450" cy="492894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" name="Google Shape;938;p22"/>
              <p:cNvSpPr/>
              <p:nvPr/>
            </p:nvSpPr>
            <p:spPr>
              <a:xfrm>
                <a:off x="997760" y="2335301"/>
                <a:ext cx="492450" cy="492104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" name="Google Shape;939;p22"/>
              <p:cNvSpPr/>
              <p:nvPr/>
            </p:nvSpPr>
            <p:spPr>
              <a:xfrm>
                <a:off x="958238" y="2551733"/>
                <a:ext cx="492450" cy="492894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" name="Google Shape;940;p22"/>
              <p:cNvSpPr/>
              <p:nvPr/>
            </p:nvSpPr>
            <p:spPr>
              <a:xfrm>
                <a:off x="1165335" y="2600706"/>
                <a:ext cx="492450" cy="492894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" name="Google Shape;941;p22"/>
              <p:cNvSpPr/>
              <p:nvPr/>
            </p:nvSpPr>
            <p:spPr>
              <a:xfrm>
                <a:off x="1450688" y="2561211"/>
                <a:ext cx="622873" cy="492894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7" name="Google Shape;942;p22"/>
            <p:cNvSpPr/>
            <p:nvPr/>
          </p:nvSpPr>
          <p:spPr>
            <a:xfrm>
              <a:off x="926696" y="2206565"/>
              <a:ext cx="1146774" cy="869833"/>
            </a:xfrm>
            <a:custGeom>
              <a:avLst/>
              <a:gdLst/>
              <a:ahLst/>
              <a:cxnLst/>
              <a:rect l="l" t="t" r="r" b="b"/>
              <a:pathLst>
                <a:path w="6074" h="4608" extrusionOk="0">
                  <a:moveTo>
                    <a:pt x="1749" y="936"/>
                  </a:moveTo>
                  <a:cubicBezTo>
                    <a:pt x="1968" y="985"/>
                    <a:pt x="2187" y="1131"/>
                    <a:pt x="2284" y="1325"/>
                  </a:cubicBezTo>
                  <a:cubicBezTo>
                    <a:pt x="2284" y="1398"/>
                    <a:pt x="2260" y="1446"/>
                    <a:pt x="2211" y="1471"/>
                  </a:cubicBezTo>
                  <a:cubicBezTo>
                    <a:pt x="2162" y="1519"/>
                    <a:pt x="2114" y="1519"/>
                    <a:pt x="2065" y="1544"/>
                  </a:cubicBezTo>
                  <a:cubicBezTo>
                    <a:pt x="1871" y="1544"/>
                    <a:pt x="1725" y="1276"/>
                    <a:pt x="1677" y="1155"/>
                  </a:cubicBezTo>
                  <a:lnTo>
                    <a:pt x="1677" y="1131"/>
                  </a:lnTo>
                  <a:cubicBezTo>
                    <a:pt x="1701" y="1058"/>
                    <a:pt x="1725" y="1009"/>
                    <a:pt x="1749" y="936"/>
                  </a:cubicBezTo>
                  <a:close/>
                  <a:moveTo>
                    <a:pt x="3936" y="1301"/>
                  </a:moveTo>
                  <a:lnTo>
                    <a:pt x="3936" y="1301"/>
                  </a:lnTo>
                  <a:cubicBezTo>
                    <a:pt x="3960" y="1446"/>
                    <a:pt x="3936" y="1616"/>
                    <a:pt x="3839" y="1762"/>
                  </a:cubicBezTo>
                  <a:cubicBezTo>
                    <a:pt x="3790" y="1714"/>
                    <a:pt x="3814" y="1495"/>
                    <a:pt x="3936" y="1301"/>
                  </a:cubicBezTo>
                  <a:close/>
                  <a:moveTo>
                    <a:pt x="750" y="2166"/>
                  </a:moveTo>
                  <a:cubicBezTo>
                    <a:pt x="776" y="2166"/>
                    <a:pt x="802" y="2169"/>
                    <a:pt x="826" y="2175"/>
                  </a:cubicBezTo>
                  <a:cubicBezTo>
                    <a:pt x="1142" y="2199"/>
                    <a:pt x="1264" y="2394"/>
                    <a:pt x="1264" y="2564"/>
                  </a:cubicBezTo>
                  <a:cubicBezTo>
                    <a:pt x="1264" y="2661"/>
                    <a:pt x="1166" y="2758"/>
                    <a:pt x="1045" y="2782"/>
                  </a:cubicBezTo>
                  <a:cubicBezTo>
                    <a:pt x="996" y="2758"/>
                    <a:pt x="924" y="2758"/>
                    <a:pt x="875" y="2734"/>
                  </a:cubicBezTo>
                  <a:cubicBezTo>
                    <a:pt x="705" y="2612"/>
                    <a:pt x="583" y="2442"/>
                    <a:pt x="535" y="2248"/>
                  </a:cubicBezTo>
                  <a:cubicBezTo>
                    <a:pt x="590" y="2193"/>
                    <a:pt x="672" y="2166"/>
                    <a:pt x="750" y="2166"/>
                  </a:cubicBezTo>
                  <a:close/>
                  <a:moveTo>
                    <a:pt x="5199" y="2588"/>
                  </a:moveTo>
                  <a:cubicBezTo>
                    <a:pt x="5078" y="2855"/>
                    <a:pt x="4883" y="3025"/>
                    <a:pt x="4762" y="3025"/>
                  </a:cubicBezTo>
                  <a:cubicBezTo>
                    <a:pt x="4713" y="3025"/>
                    <a:pt x="4665" y="3001"/>
                    <a:pt x="4640" y="2977"/>
                  </a:cubicBezTo>
                  <a:cubicBezTo>
                    <a:pt x="4567" y="2855"/>
                    <a:pt x="4592" y="2807"/>
                    <a:pt x="4592" y="2782"/>
                  </a:cubicBezTo>
                  <a:cubicBezTo>
                    <a:pt x="4640" y="2685"/>
                    <a:pt x="4883" y="2588"/>
                    <a:pt x="5150" y="2588"/>
                  </a:cubicBezTo>
                  <a:close/>
                  <a:moveTo>
                    <a:pt x="3596" y="3293"/>
                  </a:moveTo>
                  <a:cubicBezTo>
                    <a:pt x="3596" y="3293"/>
                    <a:pt x="3620" y="3317"/>
                    <a:pt x="3620" y="3317"/>
                  </a:cubicBezTo>
                  <a:cubicBezTo>
                    <a:pt x="3669" y="3390"/>
                    <a:pt x="3644" y="3608"/>
                    <a:pt x="3426" y="3851"/>
                  </a:cubicBezTo>
                  <a:cubicBezTo>
                    <a:pt x="3353" y="3754"/>
                    <a:pt x="3328" y="3633"/>
                    <a:pt x="3377" y="3511"/>
                  </a:cubicBezTo>
                  <a:cubicBezTo>
                    <a:pt x="3401" y="3414"/>
                    <a:pt x="3474" y="3341"/>
                    <a:pt x="3596" y="3317"/>
                  </a:cubicBezTo>
                  <a:lnTo>
                    <a:pt x="3596" y="3293"/>
                  </a:lnTo>
                  <a:close/>
                  <a:moveTo>
                    <a:pt x="1822" y="3366"/>
                  </a:moveTo>
                  <a:cubicBezTo>
                    <a:pt x="1847" y="3366"/>
                    <a:pt x="1944" y="3366"/>
                    <a:pt x="1968" y="3487"/>
                  </a:cubicBezTo>
                  <a:cubicBezTo>
                    <a:pt x="1944" y="3754"/>
                    <a:pt x="1798" y="3997"/>
                    <a:pt x="1555" y="4094"/>
                  </a:cubicBezTo>
                  <a:cubicBezTo>
                    <a:pt x="1482" y="3924"/>
                    <a:pt x="1507" y="3706"/>
                    <a:pt x="1604" y="3511"/>
                  </a:cubicBezTo>
                  <a:cubicBezTo>
                    <a:pt x="1652" y="3438"/>
                    <a:pt x="1725" y="3366"/>
                    <a:pt x="1822" y="3366"/>
                  </a:cubicBezTo>
                  <a:close/>
                  <a:moveTo>
                    <a:pt x="2745" y="159"/>
                  </a:moveTo>
                  <a:cubicBezTo>
                    <a:pt x="2867" y="159"/>
                    <a:pt x="3013" y="183"/>
                    <a:pt x="3158" y="256"/>
                  </a:cubicBezTo>
                  <a:cubicBezTo>
                    <a:pt x="3523" y="378"/>
                    <a:pt x="3814" y="693"/>
                    <a:pt x="3911" y="1058"/>
                  </a:cubicBezTo>
                  <a:cubicBezTo>
                    <a:pt x="3693" y="1325"/>
                    <a:pt x="3596" y="1714"/>
                    <a:pt x="3766" y="1859"/>
                  </a:cubicBezTo>
                  <a:cubicBezTo>
                    <a:pt x="3790" y="1908"/>
                    <a:pt x="3839" y="1932"/>
                    <a:pt x="3863" y="1932"/>
                  </a:cubicBezTo>
                  <a:cubicBezTo>
                    <a:pt x="3936" y="1932"/>
                    <a:pt x="3984" y="1884"/>
                    <a:pt x="4009" y="1835"/>
                  </a:cubicBezTo>
                  <a:cubicBezTo>
                    <a:pt x="4130" y="1616"/>
                    <a:pt x="4154" y="1349"/>
                    <a:pt x="4082" y="1106"/>
                  </a:cubicBezTo>
                  <a:cubicBezTo>
                    <a:pt x="4203" y="961"/>
                    <a:pt x="4397" y="863"/>
                    <a:pt x="4592" y="863"/>
                  </a:cubicBezTo>
                  <a:cubicBezTo>
                    <a:pt x="4762" y="863"/>
                    <a:pt x="4932" y="936"/>
                    <a:pt x="5053" y="1033"/>
                  </a:cubicBezTo>
                  <a:cubicBezTo>
                    <a:pt x="5466" y="1325"/>
                    <a:pt x="5466" y="1932"/>
                    <a:pt x="5272" y="2418"/>
                  </a:cubicBezTo>
                  <a:lnTo>
                    <a:pt x="5150" y="2418"/>
                  </a:lnTo>
                  <a:cubicBezTo>
                    <a:pt x="4907" y="2418"/>
                    <a:pt x="4567" y="2491"/>
                    <a:pt x="4470" y="2710"/>
                  </a:cubicBezTo>
                  <a:cubicBezTo>
                    <a:pt x="4397" y="2928"/>
                    <a:pt x="4543" y="3171"/>
                    <a:pt x="4762" y="3195"/>
                  </a:cubicBezTo>
                  <a:cubicBezTo>
                    <a:pt x="5029" y="3195"/>
                    <a:pt x="5248" y="2904"/>
                    <a:pt x="5369" y="2612"/>
                  </a:cubicBezTo>
                  <a:cubicBezTo>
                    <a:pt x="5612" y="2637"/>
                    <a:pt x="5806" y="2807"/>
                    <a:pt x="5879" y="3025"/>
                  </a:cubicBezTo>
                  <a:cubicBezTo>
                    <a:pt x="5903" y="3220"/>
                    <a:pt x="5831" y="3414"/>
                    <a:pt x="5685" y="3560"/>
                  </a:cubicBezTo>
                  <a:cubicBezTo>
                    <a:pt x="5320" y="3949"/>
                    <a:pt x="4810" y="4191"/>
                    <a:pt x="4252" y="4191"/>
                  </a:cubicBezTo>
                  <a:cubicBezTo>
                    <a:pt x="4082" y="4191"/>
                    <a:pt x="3887" y="4167"/>
                    <a:pt x="3741" y="4070"/>
                  </a:cubicBezTo>
                  <a:cubicBezTo>
                    <a:pt x="3669" y="4046"/>
                    <a:pt x="3620" y="4021"/>
                    <a:pt x="3571" y="3973"/>
                  </a:cubicBezTo>
                  <a:cubicBezTo>
                    <a:pt x="3814" y="3681"/>
                    <a:pt x="3887" y="3366"/>
                    <a:pt x="3766" y="3220"/>
                  </a:cubicBezTo>
                  <a:cubicBezTo>
                    <a:pt x="3717" y="3171"/>
                    <a:pt x="3669" y="3147"/>
                    <a:pt x="3596" y="3147"/>
                  </a:cubicBezTo>
                  <a:cubicBezTo>
                    <a:pt x="3426" y="3171"/>
                    <a:pt x="3280" y="3268"/>
                    <a:pt x="3231" y="3438"/>
                  </a:cubicBezTo>
                  <a:cubicBezTo>
                    <a:pt x="3158" y="3633"/>
                    <a:pt x="3207" y="3851"/>
                    <a:pt x="3328" y="3973"/>
                  </a:cubicBezTo>
                  <a:cubicBezTo>
                    <a:pt x="3037" y="4264"/>
                    <a:pt x="2648" y="4434"/>
                    <a:pt x="2260" y="4434"/>
                  </a:cubicBezTo>
                  <a:cubicBezTo>
                    <a:pt x="2215" y="4444"/>
                    <a:pt x="2169" y="4449"/>
                    <a:pt x="2124" y="4449"/>
                  </a:cubicBezTo>
                  <a:cubicBezTo>
                    <a:pt x="1946" y="4449"/>
                    <a:pt x="1768" y="4375"/>
                    <a:pt x="1652" y="4240"/>
                  </a:cubicBezTo>
                  <a:cubicBezTo>
                    <a:pt x="1944" y="4094"/>
                    <a:pt x="2138" y="3778"/>
                    <a:pt x="2138" y="3463"/>
                  </a:cubicBezTo>
                  <a:cubicBezTo>
                    <a:pt x="2116" y="3307"/>
                    <a:pt x="2013" y="3192"/>
                    <a:pt x="1865" y="3192"/>
                  </a:cubicBezTo>
                  <a:cubicBezTo>
                    <a:pt x="1851" y="3192"/>
                    <a:pt x="1837" y="3193"/>
                    <a:pt x="1822" y="3195"/>
                  </a:cubicBezTo>
                  <a:cubicBezTo>
                    <a:pt x="1677" y="3195"/>
                    <a:pt x="1531" y="3293"/>
                    <a:pt x="1458" y="3438"/>
                  </a:cubicBezTo>
                  <a:cubicBezTo>
                    <a:pt x="1337" y="3657"/>
                    <a:pt x="1312" y="3924"/>
                    <a:pt x="1409" y="4143"/>
                  </a:cubicBezTo>
                  <a:cubicBezTo>
                    <a:pt x="1361" y="4149"/>
                    <a:pt x="1314" y="4152"/>
                    <a:pt x="1268" y="4152"/>
                  </a:cubicBezTo>
                  <a:cubicBezTo>
                    <a:pt x="1130" y="4152"/>
                    <a:pt x="1002" y="4125"/>
                    <a:pt x="875" y="4070"/>
                  </a:cubicBezTo>
                  <a:cubicBezTo>
                    <a:pt x="535" y="3924"/>
                    <a:pt x="316" y="3633"/>
                    <a:pt x="268" y="3268"/>
                  </a:cubicBezTo>
                  <a:cubicBezTo>
                    <a:pt x="195" y="2977"/>
                    <a:pt x="243" y="2637"/>
                    <a:pt x="413" y="2370"/>
                  </a:cubicBezTo>
                  <a:cubicBezTo>
                    <a:pt x="486" y="2564"/>
                    <a:pt x="632" y="2734"/>
                    <a:pt x="802" y="2855"/>
                  </a:cubicBezTo>
                  <a:cubicBezTo>
                    <a:pt x="899" y="2880"/>
                    <a:pt x="972" y="2904"/>
                    <a:pt x="1069" y="2904"/>
                  </a:cubicBezTo>
                  <a:cubicBezTo>
                    <a:pt x="1264" y="2904"/>
                    <a:pt x="1434" y="2758"/>
                    <a:pt x="1434" y="2540"/>
                  </a:cubicBezTo>
                  <a:cubicBezTo>
                    <a:pt x="1434" y="2224"/>
                    <a:pt x="1166" y="1981"/>
                    <a:pt x="851" y="1981"/>
                  </a:cubicBezTo>
                  <a:cubicBezTo>
                    <a:pt x="828" y="1976"/>
                    <a:pt x="806" y="1974"/>
                    <a:pt x="784" y="1974"/>
                  </a:cubicBezTo>
                  <a:cubicBezTo>
                    <a:pt x="685" y="1974"/>
                    <a:pt x="590" y="2014"/>
                    <a:pt x="511" y="2054"/>
                  </a:cubicBezTo>
                  <a:cubicBezTo>
                    <a:pt x="438" y="1568"/>
                    <a:pt x="608" y="1058"/>
                    <a:pt x="1069" y="936"/>
                  </a:cubicBezTo>
                  <a:cubicBezTo>
                    <a:pt x="1194" y="901"/>
                    <a:pt x="1331" y="878"/>
                    <a:pt x="1463" y="878"/>
                  </a:cubicBezTo>
                  <a:cubicBezTo>
                    <a:pt x="1511" y="878"/>
                    <a:pt x="1558" y="881"/>
                    <a:pt x="1604" y="888"/>
                  </a:cubicBezTo>
                  <a:cubicBezTo>
                    <a:pt x="1555" y="1009"/>
                    <a:pt x="1507" y="1106"/>
                    <a:pt x="1507" y="1106"/>
                  </a:cubicBezTo>
                  <a:cubicBezTo>
                    <a:pt x="1507" y="1131"/>
                    <a:pt x="1507" y="1131"/>
                    <a:pt x="1507" y="1155"/>
                  </a:cubicBezTo>
                  <a:cubicBezTo>
                    <a:pt x="1531" y="1179"/>
                    <a:pt x="1725" y="1665"/>
                    <a:pt x="2065" y="1665"/>
                  </a:cubicBezTo>
                  <a:cubicBezTo>
                    <a:pt x="2162" y="1665"/>
                    <a:pt x="2235" y="1641"/>
                    <a:pt x="2308" y="1592"/>
                  </a:cubicBezTo>
                  <a:cubicBezTo>
                    <a:pt x="2405" y="1544"/>
                    <a:pt x="2478" y="1422"/>
                    <a:pt x="2454" y="1301"/>
                  </a:cubicBezTo>
                  <a:cubicBezTo>
                    <a:pt x="2357" y="1033"/>
                    <a:pt x="2114" y="839"/>
                    <a:pt x="1847" y="791"/>
                  </a:cubicBezTo>
                  <a:cubicBezTo>
                    <a:pt x="1992" y="426"/>
                    <a:pt x="2332" y="183"/>
                    <a:pt x="2745" y="159"/>
                  </a:cubicBezTo>
                  <a:close/>
                  <a:moveTo>
                    <a:pt x="2728" y="1"/>
                  </a:moveTo>
                  <a:cubicBezTo>
                    <a:pt x="2260" y="1"/>
                    <a:pt x="1815" y="296"/>
                    <a:pt x="1652" y="766"/>
                  </a:cubicBezTo>
                  <a:cubicBezTo>
                    <a:pt x="1569" y="748"/>
                    <a:pt x="1485" y="740"/>
                    <a:pt x="1403" y="740"/>
                  </a:cubicBezTo>
                  <a:cubicBezTo>
                    <a:pt x="1270" y="740"/>
                    <a:pt x="1141" y="760"/>
                    <a:pt x="1021" y="791"/>
                  </a:cubicBezTo>
                  <a:cubicBezTo>
                    <a:pt x="438" y="936"/>
                    <a:pt x="219" y="1616"/>
                    <a:pt x="341" y="2199"/>
                  </a:cubicBezTo>
                  <a:cubicBezTo>
                    <a:pt x="98" y="2515"/>
                    <a:pt x="0" y="2928"/>
                    <a:pt x="73" y="3317"/>
                  </a:cubicBezTo>
                  <a:cubicBezTo>
                    <a:pt x="146" y="3730"/>
                    <a:pt x="413" y="4070"/>
                    <a:pt x="802" y="4240"/>
                  </a:cubicBezTo>
                  <a:cubicBezTo>
                    <a:pt x="960" y="4293"/>
                    <a:pt x="1130" y="4332"/>
                    <a:pt x="1294" y="4332"/>
                  </a:cubicBezTo>
                  <a:cubicBezTo>
                    <a:pt x="1358" y="4332"/>
                    <a:pt x="1421" y="4326"/>
                    <a:pt x="1482" y="4313"/>
                  </a:cubicBezTo>
                  <a:cubicBezTo>
                    <a:pt x="1638" y="4491"/>
                    <a:pt x="1875" y="4607"/>
                    <a:pt x="2119" y="4607"/>
                  </a:cubicBezTo>
                  <a:cubicBezTo>
                    <a:pt x="2141" y="4607"/>
                    <a:pt x="2164" y="4606"/>
                    <a:pt x="2187" y="4604"/>
                  </a:cubicBezTo>
                  <a:lnTo>
                    <a:pt x="2260" y="4604"/>
                  </a:lnTo>
                  <a:cubicBezTo>
                    <a:pt x="2721" y="4580"/>
                    <a:pt x="3134" y="4410"/>
                    <a:pt x="3450" y="4094"/>
                  </a:cubicBezTo>
                  <a:cubicBezTo>
                    <a:pt x="3523" y="4143"/>
                    <a:pt x="3596" y="4191"/>
                    <a:pt x="3669" y="4240"/>
                  </a:cubicBezTo>
                  <a:cubicBezTo>
                    <a:pt x="3839" y="4313"/>
                    <a:pt x="4057" y="4361"/>
                    <a:pt x="4276" y="4361"/>
                  </a:cubicBezTo>
                  <a:cubicBezTo>
                    <a:pt x="4859" y="4361"/>
                    <a:pt x="5418" y="4094"/>
                    <a:pt x="5831" y="3681"/>
                  </a:cubicBezTo>
                  <a:cubicBezTo>
                    <a:pt x="6001" y="3487"/>
                    <a:pt x="6073" y="3244"/>
                    <a:pt x="6049" y="3001"/>
                  </a:cubicBezTo>
                  <a:cubicBezTo>
                    <a:pt x="5976" y="2710"/>
                    <a:pt x="5733" y="2491"/>
                    <a:pt x="5442" y="2467"/>
                  </a:cubicBezTo>
                  <a:cubicBezTo>
                    <a:pt x="5636" y="1908"/>
                    <a:pt x="5612" y="1252"/>
                    <a:pt x="5126" y="912"/>
                  </a:cubicBezTo>
                  <a:cubicBezTo>
                    <a:pt x="4972" y="781"/>
                    <a:pt x="4776" y="715"/>
                    <a:pt x="4580" y="715"/>
                  </a:cubicBezTo>
                  <a:cubicBezTo>
                    <a:pt x="4376" y="715"/>
                    <a:pt x="4170" y="787"/>
                    <a:pt x="4009" y="936"/>
                  </a:cubicBezTo>
                  <a:cubicBezTo>
                    <a:pt x="3887" y="548"/>
                    <a:pt x="3571" y="256"/>
                    <a:pt x="3207" y="110"/>
                  </a:cubicBezTo>
                  <a:cubicBezTo>
                    <a:pt x="3052" y="36"/>
                    <a:pt x="2889" y="1"/>
                    <a:pt x="2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4" name="Google Shape;943;p22"/>
          <p:cNvGrpSpPr>
            <a:grpSpLocks/>
          </p:cNvGrpSpPr>
          <p:nvPr/>
        </p:nvGrpSpPr>
        <p:grpSpPr bwMode="auto">
          <a:xfrm>
            <a:off x="10098088" y="223838"/>
            <a:ext cx="2611437" cy="1665287"/>
            <a:chOff x="7239867" y="1514545"/>
            <a:chExt cx="2525833" cy="1610805"/>
          </a:xfrm>
        </p:grpSpPr>
        <p:grpSp>
          <p:nvGrpSpPr>
            <p:cNvPr id="15" name="Google Shape;944;p22"/>
            <p:cNvGrpSpPr>
              <a:grpSpLocks/>
            </p:cNvGrpSpPr>
            <p:nvPr/>
          </p:nvGrpSpPr>
          <p:grpSpPr bwMode="auto">
            <a:xfrm>
              <a:off x="7346663" y="1514545"/>
              <a:ext cx="2419037" cy="1551678"/>
              <a:chOff x="7410211" y="1555302"/>
              <a:chExt cx="2355440" cy="1510884"/>
            </a:xfrm>
          </p:grpSpPr>
          <p:grpSp>
            <p:nvGrpSpPr>
              <p:cNvPr id="17" name="Google Shape;945;p22"/>
              <p:cNvGrpSpPr>
                <a:grpSpLocks/>
              </p:cNvGrpSpPr>
              <p:nvPr/>
            </p:nvGrpSpPr>
            <p:grpSpPr bwMode="auto">
              <a:xfrm>
                <a:off x="7410211" y="1555302"/>
                <a:ext cx="2355440" cy="1510884"/>
                <a:chOff x="761258" y="2062480"/>
                <a:chExt cx="1646470" cy="1056119"/>
              </a:xfrm>
            </p:grpSpPr>
            <p:sp>
              <p:nvSpPr>
                <p:cNvPr id="20" name="Google Shape;946;p22"/>
                <p:cNvSpPr/>
                <p:nvPr/>
              </p:nvSpPr>
              <p:spPr>
                <a:xfrm rot="-1481318">
                  <a:off x="1087791" y="2127279"/>
                  <a:ext cx="429528" cy="556020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" name="Google Shape;947;p22"/>
                <p:cNvSpPr/>
                <p:nvPr/>
              </p:nvSpPr>
              <p:spPr>
                <a:xfrm>
                  <a:off x="1415946" y="2201485"/>
                  <a:ext cx="557028" cy="492266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" name="Google Shape;948;p22"/>
                <p:cNvSpPr/>
                <p:nvPr/>
              </p:nvSpPr>
              <p:spPr>
                <a:xfrm>
                  <a:off x="761725" y="2379160"/>
                  <a:ext cx="492233" cy="492266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" name="Google Shape;949;p22"/>
                <p:cNvSpPr/>
                <p:nvPr/>
              </p:nvSpPr>
              <p:spPr>
                <a:xfrm>
                  <a:off x="899676" y="2605958"/>
                  <a:ext cx="469241" cy="469272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4" name="Google Shape;950;p22"/>
                <p:cNvSpPr/>
                <p:nvPr/>
              </p:nvSpPr>
              <p:spPr>
                <a:xfrm>
                  <a:off x="1250823" y="2594461"/>
                  <a:ext cx="493278" cy="492266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5" name="Google Shape;951;p22"/>
                <p:cNvSpPr/>
                <p:nvPr/>
              </p:nvSpPr>
              <p:spPr>
                <a:xfrm rot="-2967336">
                  <a:off x="1707503" y="2475331"/>
                  <a:ext cx="621865" cy="49223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18" name="Google Shape;952;p22"/>
              <p:cNvSpPr/>
              <p:nvPr/>
            </p:nvSpPr>
            <p:spPr>
              <a:xfrm>
                <a:off x="7934162" y="2118989"/>
                <a:ext cx="704188" cy="70423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" name="Google Shape;953;p22"/>
              <p:cNvSpPr/>
              <p:nvPr/>
            </p:nvSpPr>
            <p:spPr>
              <a:xfrm>
                <a:off x="8387175" y="2118989"/>
                <a:ext cx="704189" cy="70423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6" name="Google Shape;954;p22"/>
            <p:cNvSpPr/>
            <p:nvPr/>
          </p:nvSpPr>
          <p:spPr>
            <a:xfrm>
              <a:off x="7239867" y="1792481"/>
              <a:ext cx="2257128" cy="1332869"/>
            </a:xfrm>
            <a:custGeom>
              <a:avLst/>
              <a:gdLst/>
              <a:ahLst/>
              <a:cxnLst/>
              <a:rect l="l" t="t" r="r" b="b"/>
              <a:pathLst>
                <a:path w="4957" h="2929" extrusionOk="0">
                  <a:moveTo>
                    <a:pt x="1215" y="718"/>
                  </a:moveTo>
                  <a:cubicBezTo>
                    <a:pt x="1312" y="743"/>
                    <a:pt x="1337" y="767"/>
                    <a:pt x="1361" y="815"/>
                  </a:cubicBezTo>
                  <a:cubicBezTo>
                    <a:pt x="1361" y="840"/>
                    <a:pt x="1312" y="888"/>
                    <a:pt x="1288" y="913"/>
                  </a:cubicBezTo>
                  <a:cubicBezTo>
                    <a:pt x="1264" y="913"/>
                    <a:pt x="1264" y="937"/>
                    <a:pt x="1215" y="937"/>
                  </a:cubicBezTo>
                  <a:cubicBezTo>
                    <a:pt x="1215" y="864"/>
                    <a:pt x="1215" y="815"/>
                    <a:pt x="1215" y="743"/>
                  </a:cubicBezTo>
                  <a:lnTo>
                    <a:pt x="1215" y="718"/>
                  </a:lnTo>
                  <a:close/>
                  <a:moveTo>
                    <a:pt x="2527" y="475"/>
                  </a:moveTo>
                  <a:cubicBezTo>
                    <a:pt x="2624" y="597"/>
                    <a:pt x="2673" y="767"/>
                    <a:pt x="2624" y="937"/>
                  </a:cubicBezTo>
                  <a:cubicBezTo>
                    <a:pt x="2601" y="983"/>
                    <a:pt x="2567" y="1007"/>
                    <a:pt x="2530" y="1007"/>
                  </a:cubicBezTo>
                  <a:cubicBezTo>
                    <a:pt x="2489" y="1007"/>
                    <a:pt x="2444" y="977"/>
                    <a:pt x="2405" y="913"/>
                  </a:cubicBezTo>
                  <a:cubicBezTo>
                    <a:pt x="2333" y="767"/>
                    <a:pt x="2381" y="573"/>
                    <a:pt x="2527" y="475"/>
                  </a:cubicBezTo>
                  <a:close/>
                  <a:moveTo>
                    <a:pt x="3984" y="1010"/>
                  </a:moveTo>
                  <a:lnTo>
                    <a:pt x="3984" y="1010"/>
                  </a:lnTo>
                  <a:cubicBezTo>
                    <a:pt x="4009" y="1107"/>
                    <a:pt x="3984" y="1228"/>
                    <a:pt x="3936" y="1326"/>
                  </a:cubicBezTo>
                  <a:cubicBezTo>
                    <a:pt x="3912" y="1350"/>
                    <a:pt x="3912" y="1350"/>
                    <a:pt x="3887" y="1350"/>
                  </a:cubicBezTo>
                  <a:cubicBezTo>
                    <a:pt x="3863" y="1350"/>
                    <a:pt x="3839" y="1326"/>
                    <a:pt x="3814" y="1326"/>
                  </a:cubicBezTo>
                  <a:cubicBezTo>
                    <a:pt x="3766" y="1277"/>
                    <a:pt x="3766" y="1277"/>
                    <a:pt x="3766" y="1204"/>
                  </a:cubicBezTo>
                  <a:cubicBezTo>
                    <a:pt x="3790" y="1131"/>
                    <a:pt x="3863" y="1058"/>
                    <a:pt x="3984" y="1010"/>
                  </a:cubicBezTo>
                  <a:close/>
                  <a:moveTo>
                    <a:pt x="1045" y="1860"/>
                  </a:moveTo>
                  <a:cubicBezTo>
                    <a:pt x="948" y="1957"/>
                    <a:pt x="851" y="2030"/>
                    <a:pt x="754" y="2079"/>
                  </a:cubicBezTo>
                  <a:cubicBezTo>
                    <a:pt x="778" y="1982"/>
                    <a:pt x="875" y="1909"/>
                    <a:pt x="972" y="1860"/>
                  </a:cubicBezTo>
                  <a:close/>
                  <a:moveTo>
                    <a:pt x="3159" y="1957"/>
                  </a:moveTo>
                  <a:cubicBezTo>
                    <a:pt x="3159" y="1957"/>
                    <a:pt x="3183" y="1957"/>
                    <a:pt x="3231" y="2006"/>
                  </a:cubicBezTo>
                  <a:cubicBezTo>
                    <a:pt x="3280" y="2054"/>
                    <a:pt x="3304" y="2152"/>
                    <a:pt x="3280" y="2224"/>
                  </a:cubicBezTo>
                  <a:cubicBezTo>
                    <a:pt x="3159" y="2127"/>
                    <a:pt x="3159" y="2006"/>
                    <a:pt x="3159" y="1957"/>
                  </a:cubicBezTo>
                  <a:close/>
                  <a:moveTo>
                    <a:pt x="1701" y="2030"/>
                  </a:moveTo>
                  <a:cubicBezTo>
                    <a:pt x="1750" y="2054"/>
                    <a:pt x="1798" y="2079"/>
                    <a:pt x="1822" y="2127"/>
                  </a:cubicBezTo>
                  <a:cubicBezTo>
                    <a:pt x="1847" y="2249"/>
                    <a:pt x="1822" y="2346"/>
                    <a:pt x="1774" y="2443"/>
                  </a:cubicBezTo>
                  <a:cubicBezTo>
                    <a:pt x="1677" y="2346"/>
                    <a:pt x="1628" y="2200"/>
                    <a:pt x="1652" y="2054"/>
                  </a:cubicBezTo>
                  <a:cubicBezTo>
                    <a:pt x="1652" y="2030"/>
                    <a:pt x="1677" y="2030"/>
                    <a:pt x="1677" y="2030"/>
                  </a:cubicBezTo>
                  <a:close/>
                  <a:moveTo>
                    <a:pt x="1688" y="116"/>
                  </a:moveTo>
                  <a:cubicBezTo>
                    <a:pt x="1796" y="116"/>
                    <a:pt x="1923" y="140"/>
                    <a:pt x="2065" y="184"/>
                  </a:cubicBezTo>
                  <a:cubicBezTo>
                    <a:pt x="2211" y="232"/>
                    <a:pt x="2333" y="305"/>
                    <a:pt x="2454" y="427"/>
                  </a:cubicBezTo>
                  <a:cubicBezTo>
                    <a:pt x="2284" y="548"/>
                    <a:pt x="2235" y="791"/>
                    <a:pt x="2333" y="961"/>
                  </a:cubicBezTo>
                  <a:cubicBezTo>
                    <a:pt x="2430" y="1083"/>
                    <a:pt x="2503" y="1131"/>
                    <a:pt x="2551" y="1131"/>
                  </a:cubicBezTo>
                  <a:cubicBezTo>
                    <a:pt x="2648" y="1107"/>
                    <a:pt x="2721" y="1058"/>
                    <a:pt x="2746" y="986"/>
                  </a:cubicBezTo>
                  <a:cubicBezTo>
                    <a:pt x="2794" y="791"/>
                    <a:pt x="2746" y="573"/>
                    <a:pt x="2624" y="427"/>
                  </a:cubicBezTo>
                  <a:cubicBezTo>
                    <a:pt x="2818" y="305"/>
                    <a:pt x="3061" y="232"/>
                    <a:pt x="3304" y="232"/>
                  </a:cubicBezTo>
                  <a:lnTo>
                    <a:pt x="3450" y="232"/>
                  </a:lnTo>
                  <a:cubicBezTo>
                    <a:pt x="3742" y="330"/>
                    <a:pt x="3960" y="597"/>
                    <a:pt x="3984" y="888"/>
                  </a:cubicBezTo>
                  <a:cubicBezTo>
                    <a:pt x="3839" y="937"/>
                    <a:pt x="3717" y="1034"/>
                    <a:pt x="3693" y="1180"/>
                  </a:cubicBezTo>
                  <a:cubicBezTo>
                    <a:pt x="3669" y="1277"/>
                    <a:pt x="3693" y="1350"/>
                    <a:pt x="3766" y="1423"/>
                  </a:cubicBezTo>
                  <a:cubicBezTo>
                    <a:pt x="3802" y="1459"/>
                    <a:pt x="3845" y="1477"/>
                    <a:pt x="3887" y="1477"/>
                  </a:cubicBezTo>
                  <a:cubicBezTo>
                    <a:pt x="3930" y="1477"/>
                    <a:pt x="3972" y="1459"/>
                    <a:pt x="4009" y="1423"/>
                  </a:cubicBezTo>
                  <a:cubicBezTo>
                    <a:pt x="4082" y="1277"/>
                    <a:pt x="4106" y="1131"/>
                    <a:pt x="4082" y="986"/>
                  </a:cubicBezTo>
                  <a:cubicBezTo>
                    <a:pt x="4130" y="986"/>
                    <a:pt x="4203" y="961"/>
                    <a:pt x="4252" y="961"/>
                  </a:cubicBezTo>
                  <a:cubicBezTo>
                    <a:pt x="4470" y="961"/>
                    <a:pt x="4640" y="1083"/>
                    <a:pt x="4738" y="1277"/>
                  </a:cubicBezTo>
                  <a:cubicBezTo>
                    <a:pt x="4835" y="1544"/>
                    <a:pt x="4810" y="1836"/>
                    <a:pt x="4665" y="2079"/>
                  </a:cubicBezTo>
                  <a:cubicBezTo>
                    <a:pt x="4483" y="2341"/>
                    <a:pt x="4201" y="2486"/>
                    <a:pt x="3902" y="2486"/>
                  </a:cubicBezTo>
                  <a:cubicBezTo>
                    <a:pt x="3841" y="2486"/>
                    <a:pt x="3779" y="2480"/>
                    <a:pt x="3717" y="2467"/>
                  </a:cubicBezTo>
                  <a:cubicBezTo>
                    <a:pt x="3572" y="2443"/>
                    <a:pt x="3450" y="2370"/>
                    <a:pt x="3353" y="2297"/>
                  </a:cubicBezTo>
                  <a:cubicBezTo>
                    <a:pt x="3401" y="2176"/>
                    <a:pt x="3377" y="2030"/>
                    <a:pt x="3304" y="1933"/>
                  </a:cubicBezTo>
                  <a:cubicBezTo>
                    <a:pt x="3244" y="1884"/>
                    <a:pt x="3189" y="1860"/>
                    <a:pt x="3143" y="1860"/>
                  </a:cubicBezTo>
                  <a:cubicBezTo>
                    <a:pt x="3098" y="1860"/>
                    <a:pt x="3061" y="1884"/>
                    <a:pt x="3037" y="1933"/>
                  </a:cubicBezTo>
                  <a:cubicBezTo>
                    <a:pt x="3037" y="2103"/>
                    <a:pt x="3086" y="2249"/>
                    <a:pt x="3231" y="2322"/>
                  </a:cubicBezTo>
                  <a:cubicBezTo>
                    <a:pt x="3071" y="2620"/>
                    <a:pt x="2781" y="2809"/>
                    <a:pt x="2442" y="2809"/>
                  </a:cubicBezTo>
                  <a:cubicBezTo>
                    <a:pt x="2422" y="2809"/>
                    <a:pt x="2402" y="2809"/>
                    <a:pt x="2381" y="2807"/>
                  </a:cubicBezTo>
                  <a:cubicBezTo>
                    <a:pt x="2187" y="2807"/>
                    <a:pt x="1968" y="2686"/>
                    <a:pt x="1847" y="2516"/>
                  </a:cubicBezTo>
                  <a:cubicBezTo>
                    <a:pt x="1920" y="2394"/>
                    <a:pt x="1968" y="2249"/>
                    <a:pt x="1920" y="2103"/>
                  </a:cubicBezTo>
                  <a:cubicBezTo>
                    <a:pt x="1895" y="2030"/>
                    <a:pt x="1822" y="1957"/>
                    <a:pt x="1725" y="1933"/>
                  </a:cubicBezTo>
                  <a:cubicBezTo>
                    <a:pt x="1712" y="1928"/>
                    <a:pt x="1699" y="1926"/>
                    <a:pt x="1685" y="1926"/>
                  </a:cubicBezTo>
                  <a:cubicBezTo>
                    <a:pt x="1627" y="1926"/>
                    <a:pt x="1575" y="1966"/>
                    <a:pt x="1555" y="2006"/>
                  </a:cubicBezTo>
                  <a:cubicBezTo>
                    <a:pt x="1531" y="2200"/>
                    <a:pt x="1580" y="2394"/>
                    <a:pt x="1725" y="2540"/>
                  </a:cubicBezTo>
                  <a:cubicBezTo>
                    <a:pt x="1604" y="2662"/>
                    <a:pt x="1434" y="2735"/>
                    <a:pt x="1264" y="2759"/>
                  </a:cubicBezTo>
                  <a:lnTo>
                    <a:pt x="1191" y="2759"/>
                  </a:lnTo>
                  <a:cubicBezTo>
                    <a:pt x="1045" y="2759"/>
                    <a:pt x="924" y="2686"/>
                    <a:pt x="826" y="2589"/>
                  </a:cubicBezTo>
                  <a:cubicBezTo>
                    <a:pt x="729" y="2467"/>
                    <a:pt x="705" y="2346"/>
                    <a:pt x="729" y="2224"/>
                  </a:cubicBezTo>
                  <a:cubicBezTo>
                    <a:pt x="924" y="2152"/>
                    <a:pt x="1167" y="1957"/>
                    <a:pt x="1142" y="1836"/>
                  </a:cubicBezTo>
                  <a:cubicBezTo>
                    <a:pt x="1142" y="1801"/>
                    <a:pt x="1118" y="1767"/>
                    <a:pt x="1052" y="1767"/>
                  </a:cubicBezTo>
                  <a:cubicBezTo>
                    <a:pt x="1025" y="1767"/>
                    <a:pt x="991" y="1773"/>
                    <a:pt x="948" y="1787"/>
                  </a:cubicBezTo>
                  <a:cubicBezTo>
                    <a:pt x="802" y="1836"/>
                    <a:pt x="681" y="1982"/>
                    <a:pt x="656" y="2152"/>
                  </a:cubicBezTo>
                  <a:cubicBezTo>
                    <a:pt x="638" y="2154"/>
                    <a:pt x="621" y="2155"/>
                    <a:pt x="603" y="2155"/>
                  </a:cubicBezTo>
                  <a:cubicBezTo>
                    <a:pt x="414" y="2155"/>
                    <a:pt x="286" y="2032"/>
                    <a:pt x="219" y="1787"/>
                  </a:cubicBezTo>
                  <a:cubicBezTo>
                    <a:pt x="98" y="1520"/>
                    <a:pt x="122" y="1228"/>
                    <a:pt x="243" y="961"/>
                  </a:cubicBezTo>
                  <a:cubicBezTo>
                    <a:pt x="389" y="791"/>
                    <a:pt x="608" y="694"/>
                    <a:pt x="851" y="694"/>
                  </a:cubicBezTo>
                  <a:lnTo>
                    <a:pt x="1142" y="694"/>
                  </a:lnTo>
                  <a:lnTo>
                    <a:pt x="1142" y="743"/>
                  </a:lnTo>
                  <a:cubicBezTo>
                    <a:pt x="1118" y="840"/>
                    <a:pt x="1142" y="937"/>
                    <a:pt x="1191" y="1010"/>
                  </a:cubicBezTo>
                  <a:cubicBezTo>
                    <a:pt x="1204" y="1036"/>
                    <a:pt x="1232" y="1056"/>
                    <a:pt x="1271" y="1056"/>
                  </a:cubicBezTo>
                  <a:cubicBezTo>
                    <a:pt x="1302" y="1056"/>
                    <a:pt x="1341" y="1043"/>
                    <a:pt x="1385" y="1010"/>
                  </a:cubicBezTo>
                  <a:cubicBezTo>
                    <a:pt x="1482" y="913"/>
                    <a:pt x="1507" y="888"/>
                    <a:pt x="1482" y="791"/>
                  </a:cubicBezTo>
                  <a:cubicBezTo>
                    <a:pt x="1458" y="718"/>
                    <a:pt x="1385" y="645"/>
                    <a:pt x="1239" y="621"/>
                  </a:cubicBezTo>
                  <a:cubicBezTo>
                    <a:pt x="1239" y="475"/>
                    <a:pt x="1288" y="330"/>
                    <a:pt x="1385" y="232"/>
                  </a:cubicBezTo>
                  <a:cubicBezTo>
                    <a:pt x="1452" y="152"/>
                    <a:pt x="1556" y="116"/>
                    <a:pt x="1688" y="116"/>
                  </a:cubicBezTo>
                  <a:close/>
                  <a:moveTo>
                    <a:pt x="1650" y="1"/>
                  </a:moveTo>
                  <a:cubicBezTo>
                    <a:pt x="1501" y="1"/>
                    <a:pt x="1380" y="43"/>
                    <a:pt x="1288" y="135"/>
                  </a:cubicBezTo>
                  <a:cubicBezTo>
                    <a:pt x="1191" y="257"/>
                    <a:pt x="1118" y="427"/>
                    <a:pt x="1118" y="597"/>
                  </a:cubicBezTo>
                  <a:cubicBezTo>
                    <a:pt x="1069" y="585"/>
                    <a:pt x="1021" y="579"/>
                    <a:pt x="972" y="579"/>
                  </a:cubicBezTo>
                  <a:cubicBezTo>
                    <a:pt x="924" y="579"/>
                    <a:pt x="875" y="585"/>
                    <a:pt x="826" y="597"/>
                  </a:cubicBezTo>
                  <a:cubicBezTo>
                    <a:pt x="559" y="597"/>
                    <a:pt x="316" y="694"/>
                    <a:pt x="146" y="888"/>
                  </a:cubicBezTo>
                  <a:cubicBezTo>
                    <a:pt x="1" y="1180"/>
                    <a:pt x="1" y="1520"/>
                    <a:pt x="122" y="1811"/>
                  </a:cubicBezTo>
                  <a:cubicBezTo>
                    <a:pt x="219" y="2152"/>
                    <a:pt x="414" y="2224"/>
                    <a:pt x="559" y="2224"/>
                  </a:cubicBezTo>
                  <a:lnTo>
                    <a:pt x="608" y="2224"/>
                  </a:lnTo>
                  <a:cubicBezTo>
                    <a:pt x="608" y="2394"/>
                    <a:pt x="656" y="2540"/>
                    <a:pt x="754" y="2637"/>
                  </a:cubicBezTo>
                  <a:cubicBezTo>
                    <a:pt x="851" y="2783"/>
                    <a:pt x="1021" y="2856"/>
                    <a:pt x="1191" y="2856"/>
                  </a:cubicBezTo>
                  <a:lnTo>
                    <a:pt x="1264" y="2856"/>
                  </a:lnTo>
                  <a:cubicBezTo>
                    <a:pt x="1458" y="2832"/>
                    <a:pt x="1652" y="2759"/>
                    <a:pt x="1774" y="2613"/>
                  </a:cubicBezTo>
                  <a:cubicBezTo>
                    <a:pt x="1944" y="2783"/>
                    <a:pt x="2163" y="2905"/>
                    <a:pt x="2381" y="2929"/>
                  </a:cubicBezTo>
                  <a:lnTo>
                    <a:pt x="2430" y="2929"/>
                  </a:lnTo>
                  <a:cubicBezTo>
                    <a:pt x="2794" y="2905"/>
                    <a:pt x="3134" y="2710"/>
                    <a:pt x="3304" y="2394"/>
                  </a:cubicBezTo>
                  <a:cubicBezTo>
                    <a:pt x="3426" y="2467"/>
                    <a:pt x="3547" y="2516"/>
                    <a:pt x="3693" y="2540"/>
                  </a:cubicBezTo>
                  <a:cubicBezTo>
                    <a:pt x="3766" y="2559"/>
                    <a:pt x="3841" y="2567"/>
                    <a:pt x="3916" y="2567"/>
                  </a:cubicBezTo>
                  <a:cubicBezTo>
                    <a:pt x="4239" y="2567"/>
                    <a:pt x="4560" y="2403"/>
                    <a:pt x="4738" y="2127"/>
                  </a:cubicBezTo>
                  <a:cubicBezTo>
                    <a:pt x="4932" y="1860"/>
                    <a:pt x="4956" y="1496"/>
                    <a:pt x="4835" y="1204"/>
                  </a:cubicBezTo>
                  <a:cubicBezTo>
                    <a:pt x="4738" y="986"/>
                    <a:pt x="4495" y="840"/>
                    <a:pt x="4252" y="840"/>
                  </a:cubicBezTo>
                  <a:cubicBezTo>
                    <a:pt x="4203" y="840"/>
                    <a:pt x="4130" y="840"/>
                    <a:pt x="4057" y="864"/>
                  </a:cubicBezTo>
                  <a:cubicBezTo>
                    <a:pt x="4033" y="500"/>
                    <a:pt x="3790" y="232"/>
                    <a:pt x="3450" y="135"/>
                  </a:cubicBezTo>
                  <a:cubicBezTo>
                    <a:pt x="3426" y="123"/>
                    <a:pt x="3395" y="117"/>
                    <a:pt x="3365" y="117"/>
                  </a:cubicBezTo>
                  <a:cubicBezTo>
                    <a:pt x="3335" y="117"/>
                    <a:pt x="3304" y="123"/>
                    <a:pt x="3280" y="135"/>
                  </a:cubicBezTo>
                  <a:cubicBezTo>
                    <a:pt x="3013" y="135"/>
                    <a:pt x="2746" y="208"/>
                    <a:pt x="2527" y="330"/>
                  </a:cubicBezTo>
                  <a:cubicBezTo>
                    <a:pt x="2405" y="232"/>
                    <a:pt x="2235" y="135"/>
                    <a:pt x="2090" y="87"/>
                  </a:cubicBezTo>
                  <a:cubicBezTo>
                    <a:pt x="1923" y="31"/>
                    <a:pt x="1776" y="1"/>
                    <a:pt x="1650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6" name="Google Shape;955;p22"/>
          <p:cNvGrpSpPr>
            <a:grpSpLocks/>
          </p:cNvGrpSpPr>
          <p:nvPr/>
        </p:nvGrpSpPr>
        <p:grpSpPr bwMode="auto">
          <a:xfrm flipH="1">
            <a:off x="10987088" y="5276850"/>
            <a:ext cx="944562" cy="1638300"/>
            <a:chOff x="-1056319" y="1385262"/>
            <a:chExt cx="212940" cy="369285"/>
          </a:xfrm>
        </p:grpSpPr>
        <p:sp>
          <p:nvSpPr>
            <p:cNvPr id="27" name="Google Shape;956;p22"/>
            <p:cNvSpPr/>
            <p:nvPr/>
          </p:nvSpPr>
          <p:spPr>
            <a:xfrm>
              <a:off x="-933207" y="1467564"/>
              <a:ext cx="27199" cy="279111"/>
            </a:xfrm>
            <a:custGeom>
              <a:avLst/>
              <a:gdLst/>
              <a:ahLst/>
              <a:cxnLst/>
              <a:rect l="l" t="t" r="r" b="b"/>
              <a:pathLst>
                <a:path w="705" h="7168" extrusionOk="0">
                  <a:moveTo>
                    <a:pt x="680" y="1"/>
                  </a:moveTo>
                  <a:cubicBezTo>
                    <a:pt x="656" y="1"/>
                    <a:pt x="632" y="25"/>
                    <a:pt x="632" y="50"/>
                  </a:cubicBezTo>
                  <a:cubicBezTo>
                    <a:pt x="608" y="292"/>
                    <a:pt x="0" y="6123"/>
                    <a:pt x="170" y="7119"/>
                  </a:cubicBezTo>
                  <a:cubicBezTo>
                    <a:pt x="170" y="7143"/>
                    <a:pt x="170" y="7167"/>
                    <a:pt x="195" y="7167"/>
                  </a:cubicBezTo>
                  <a:lnTo>
                    <a:pt x="219" y="7167"/>
                  </a:lnTo>
                  <a:cubicBezTo>
                    <a:pt x="243" y="7143"/>
                    <a:pt x="243" y="7119"/>
                    <a:pt x="243" y="7094"/>
                  </a:cubicBezTo>
                  <a:cubicBezTo>
                    <a:pt x="97" y="6123"/>
                    <a:pt x="705" y="122"/>
                    <a:pt x="705" y="74"/>
                  </a:cubicBezTo>
                  <a:cubicBezTo>
                    <a:pt x="705" y="25"/>
                    <a:pt x="705" y="25"/>
                    <a:pt x="6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" name="Google Shape;957;p22"/>
            <p:cNvSpPr/>
            <p:nvPr/>
          </p:nvSpPr>
          <p:spPr>
            <a:xfrm>
              <a:off x="-968280" y="1385262"/>
              <a:ext cx="124901" cy="123811"/>
            </a:xfrm>
            <a:custGeom>
              <a:avLst/>
              <a:gdLst/>
              <a:ahLst/>
              <a:cxnLst/>
              <a:rect l="l" t="t" r="r" b="b"/>
              <a:pathLst>
                <a:path w="3208" h="3183" extrusionOk="0">
                  <a:moveTo>
                    <a:pt x="1555" y="98"/>
                  </a:moveTo>
                  <a:cubicBezTo>
                    <a:pt x="1871" y="171"/>
                    <a:pt x="1871" y="705"/>
                    <a:pt x="1871" y="705"/>
                  </a:cubicBezTo>
                  <a:cubicBezTo>
                    <a:pt x="1871" y="729"/>
                    <a:pt x="1895" y="754"/>
                    <a:pt x="1920" y="754"/>
                  </a:cubicBezTo>
                  <a:cubicBezTo>
                    <a:pt x="1944" y="754"/>
                    <a:pt x="1968" y="754"/>
                    <a:pt x="1968" y="729"/>
                  </a:cubicBezTo>
                  <a:cubicBezTo>
                    <a:pt x="2065" y="535"/>
                    <a:pt x="2260" y="243"/>
                    <a:pt x="2381" y="243"/>
                  </a:cubicBezTo>
                  <a:cubicBezTo>
                    <a:pt x="2405" y="243"/>
                    <a:pt x="2430" y="243"/>
                    <a:pt x="2430" y="268"/>
                  </a:cubicBezTo>
                  <a:cubicBezTo>
                    <a:pt x="2600" y="389"/>
                    <a:pt x="2478" y="802"/>
                    <a:pt x="2405" y="948"/>
                  </a:cubicBezTo>
                  <a:cubicBezTo>
                    <a:pt x="2386" y="988"/>
                    <a:pt x="2414" y="1027"/>
                    <a:pt x="2452" y="1027"/>
                  </a:cubicBezTo>
                  <a:cubicBezTo>
                    <a:pt x="2460" y="1027"/>
                    <a:pt x="2469" y="1025"/>
                    <a:pt x="2478" y="1021"/>
                  </a:cubicBezTo>
                  <a:cubicBezTo>
                    <a:pt x="2600" y="972"/>
                    <a:pt x="2745" y="924"/>
                    <a:pt x="2891" y="924"/>
                  </a:cubicBezTo>
                  <a:cubicBezTo>
                    <a:pt x="2940" y="924"/>
                    <a:pt x="3013" y="924"/>
                    <a:pt x="3061" y="972"/>
                  </a:cubicBezTo>
                  <a:cubicBezTo>
                    <a:pt x="3061" y="972"/>
                    <a:pt x="3061" y="996"/>
                    <a:pt x="3061" y="996"/>
                  </a:cubicBezTo>
                  <a:cubicBezTo>
                    <a:pt x="3037" y="1142"/>
                    <a:pt x="2745" y="1409"/>
                    <a:pt x="2551" y="1580"/>
                  </a:cubicBezTo>
                  <a:cubicBezTo>
                    <a:pt x="2527" y="1580"/>
                    <a:pt x="2527" y="1604"/>
                    <a:pt x="2527" y="1628"/>
                  </a:cubicBezTo>
                  <a:cubicBezTo>
                    <a:pt x="2551" y="1628"/>
                    <a:pt x="2551" y="1652"/>
                    <a:pt x="2575" y="1652"/>
                  </a:cubicBezTo>
                  <a:cubicBezTo>
                    <a:pt x="2721" y="1652"/>
                    <a:pt x="3134" y="1725"/>
                    <a:pt x="3134" y="1920"/>
                  </a:cubicBezTo>
                  <a:cubicBezTo>
                    <a:pt x="3134" y="2114"/>
                    <a:pt x="2624" y="2163"/>
                    <a:pt x="2430" y="2163"/>
                  </a:cubicBezTo>
                  <a:cubicBezTo>
                    <a:pt x="2430" y="2163"/>
                    <a:pt x="2405" y="2163"/>
                    <a:pt x="2405" y="2187"/>
                  </a:cubicBezTo>
                  <a:cubicBezTo>
                    <a:pt x="2381" y="2211"/>
                    <a:pt x="2381" y="2211"/>
                    <a:pt x="2405" y="2235"/>
                  </a:cubicBezTo>
                  <a:cubicBezTo>
                    <a:pt x="2405" y="2235"/>
                    <a:pt x="2697" y="2551"/>
                    <a:pt x="2527" y="2794"/>
                  </a:cubicBezTo>
                  <a:cubicBezTo>
                    <a:pt x="2503" y="2818"/>
                    <a:pt x="2454" y="2843"/>
                    <a:pt x="2430" y="2843"/>
                  </a:cubicBezTo>
                  <a:cubicBezTo>
                    <a:pt x="2260" y="2843"/>
                    <a:pt x="1992" y="2503"/>
                    <a:pt x="1895" y="2381"/>
                  </a:cubicBezTo>
                  <a:cubicBezTo>
                    <a:pt x="1883" y="2369"/>
                    <a:pt x="1871" y="2363"/>
                    <a:pt x="1862" y="2363"/>
                  </a:cubicBezTo>
                  <a:cubicBezTo>
                    <a:pt x="1853" y="2363"/>
                    <a:pt x="1847" y="2369"/>
                    <a:pt x="1847" y="2381"/>
                  </a:cubicBezTo>
                  <a:cubicBezTo>
                    <a:pt x="1822" y="2381"/>
                    <a:pt x="1798" y="2405"/>
                    <a:pt x="1798" y="2430"/>
                  </a:cubicBezTo>
                  <a:cubicBezTo>
                    <a:pt x="1798" y="2430"/>
                    <a:pt x="1871" y="2964"/>
                    <a:pt x="1579" y="3086"/>
                  </a:cubicBezTo>
                  <a:lnTo>
                    <a:pt x="1507" y="3086"/>
                  </a:lnTo>
                  <a:cubicBezTo>
                    <a:pt x="1312" y="3086"/>
                    <a:pt x="1215" y="2624"/>
                    <a:pt x="1215" y="2454"/>
                  </a:cubicBezTo>
                  <a:cubicBezTo>
                    <a:pt x="1215" y="2430"/>
                    <a:pt x="1191" y="2430"/>
                    <a:pt x="1166" y="2430"/>
                  </a:cubicBezTo>
                  <a:cubicBezTo>
                    <a:pt x="1166" y="2430"/>
                    <a:pt x="1166" y="2454"/>
                    <a:pt x="1166" y="2454"/>
                  </a:cubicBezTo>
                  <a:cubicBezTo>
                    <a:pt x="1045" y="2551"/>
                    <a:pt x="899" y="2624"/>
                    <a:pt x="754" y="2624"/>
                  </a:cubicBezTo>
                  <a:cubicBezTo>
                    <a:pt x="656" y="2624"/>
                    <a:pt x="583" y="2600"/>
                    <a:pt x="511" y="2575"/>
                  </a:cubicBezTo>
                  <a:cubicBezTo>
                    <a:pt x="462" y="2551"/>
                    <a:pt x="413" y="2503"/>
                    <a:pt x="413" y="2454"/>
                  </a:cubicBezTo>
                  <a:cubicBezTo>
                    <a:pt x="389" y="2235"/>
                    <a:pt x="729" y="1871"/>
                    <a:pt x="875" y="1725"/>
                  </a:cubicBezTo>
                  <a:cubicBezTo>
                    <a:pt x="875" y="1701"/>
                    <a:pt x="875" y="1701"/>
                    <a:pt x="875" y="1677"/>
                  </a:cubicBezTo>
                  <a:cubicBezTo>
                    <a:pt x="851" y="1652"/>
                    <a:pt x="826" y="1652"/>
                    <a:pt x="826" y="1652"/>
                  </a:cubicBezTo>
                  <a:lnTo>
                    <a:pt x="705" y="1652"/>
                  </a:lnTo>
                  <a:cubicBezTo>
                    <a:pt x="535" y="1652"/>
                    <a:pt x="195" y="1628"/>
                    <a:pt x="146" y="1409"/>
                  </a:cubicBezTo>
                  <a:cubicBezTo>
                    <a:pt x="122" y="1385"/>
                    <a:pt x="122" y="1361"/>
                    <a:pt x="146" y="1337"/>
                  </a:cubicBezTo>
                  <a:cubicBezTo>
                    <a:pt x="219" y="1215"/>
                    <a:pt x="559" y="1191"/>
                    <a:pt x="826" y="1191"/>
                  </a:cubicBezTo>
                  <a:lnTo>
                    <a:pt x="851" y="1191"/>
                  </a:lnTo>
                  <a:cubicBezTo>
                    <a:pt x="899" y="1167"/>
                    <a:pt x="924" y="1118"/>
                    <a:pt x="875" y="1094"/>
                  </a:cubicBezTo>
                  <a:cubicBezTo>
                    <a:pt x="778" y="1021"/>
                    <a:pt x="511" y="778"/>
                    <a:pt x="511" y="608"/>
                  </a:cubicBezTo>
                  <a:cubicBezTo>
                    <a:pt x="511" y="559"/>
                    <a:pt x="511" y="535"/>
                    <a:pt x="535" y="511"/>
                  </a:cubicBezTo>
                  <a:cubicBezTo>
                    <a:pt x="583" y="486"/>
                    <a:pt x="608" y="462"/>
                    <a:pt x="656" y="462"/>
                  </a:cubicBezTo>
                  <a:cubicBezTo>
                    <a:pt x="899" y="511"/>
                    <a:pt x="1118" y="632"/>
                    <a:pt x="1312" y="778"/>
                  </a:cubicBezTo>
                  <a:lnTo>
                    <a:pt x="1361" y="778"/>
                  </a:lnTo>
                  <a:cubicBezTo>
                    <a:pt x="1385" y="754"/>
                    <a:pt x="1385" y="754"/>
                    <a:pt x="1385" y="729"/>
                  </a:cubicBezTo>
                  <a:cubicBezTo>
                    <a:pt x="1361" y="608"/>
                    <a:pt x="1337" y="268"/>
                    <a:pt x="1434" y="146"/>
                  </a:cubicBezTo>
                  <a:cubicBezTo>
                    <a:pt x="1458" y="98"/>
                    <a:pt x="1507" y="98"/>
                    <a:pt x="1555" y="98"/>
                  </a:cubicBezTo>
                  <a:close/>
                  <a:moveTo>
                    <a:pt x="1531" y="1"/>
                  </a:moveTo>
                  <a:cubicBezTo>
                    <a:pt x="1458" y="1"/>
                    <a:pt x="1385" y="25"/>
                    <a:pt x="1337" y="73"/>
                  </a:cubicBezTo>
                  <a:cubicBezTo>
                    <a:pt x="1239" y="243"/>
                    <a:pt x="1215" y="438"/>
                    <a:pt x="1239" y="632"/>
                  </a:cubicBezTo>
                  <a:cubicBezTo>
                    <a:pt x="1069" y="486"/>
                    <a:pt x="875" y="389"/>
                    <a:pt x="632" y="365"/>
                  </a:cubicBezTo>
                  <a:cubicBezTo>
                    <a:pt x="583" y="365"/>
                    <a:pt x="511" y="389"/>
                    <a:pt x="462" y="413"/>
                  </a:cubicBezTo>
                  <a:cubicBezTo>
                    <a:pt x="413" y="462"/>
                    <a:pt x="389" y="535"/>
                    <a:pt x="389" y="584"/>
                  </a:cubicBezTo>
                  <a:cubicBezTo>
                    <a:pt x="438" y="778"/>
                    <a:pt x="559" y="948"/>
                    <a:pt x="705" y="1069"/>
                  </a:cubicBezTo>
                  <a:cubicBezTo>
                    <a:pt x="511" y="1069"/>
                    <a:pt x="171" y="1118"/>
                    <a:pt x="49" y="1264"/>
                  </a:cubicBezTo>
                  <a:cubicBezTo>
                    <a:pt x="0" y="1312"/>
                    <a:pt x="0" y="1361"/>
                    <a:pt x="0" y="1434"/>
                  </a:cubicBezTo>
                  <a:cubicBezTo>
                    <a:pt x="73" y="1701"/>
                    <a:pt x="462" y="1725"/>
                    <a:pt x="681" y="1725"/>
                  </a:cubicBezTo>
                  <a:cubicBezTo>
                    <a:pt x="511" y="1895"/>
                    <a:pt x="243" y="2211"/>
                    <a:pt x="268" y="2454"/>
                  </a:cubicBezTo>
                  <a:cubicBezTo>
                    <a:pt x="292" y="2527"/>
                    <a:pt x="341" y="2600"/>
                    <a:pt x="413" y="2624"/>
                  </a:cubicBezTo>
                  <a:cubicBezTo>
                    <a:pt x="511" y="2673"/>
                    <a:pt x="608" y="2697"/>
                    <a:pt x="705" y="2697"/>
                  </a:cubicBezTo>
                  <a:cubicBezTo>
                    <a:pt x="851" y="2697"/>
                    <a:pt x="996" y="2648"/>
                    <a:pt x="1118" y="2551"/>
                  </a:cubicBezTo>
                  <a:cubicBezTo>
                    <a:pt x="1166" y="2746"/>
                    <a:pt x="1264" y="3183"/>
                    <a:pt x="1507" y="3183"/>
                  </a:cubicBezTo>
                  <a:cubicBezTo>
                    <a:pt x="1531" y="3183"/>
                    <a:pt x="1579" y="3183"/>
                    <a:pt x="1604" y="3159"/>
                  </a:cubicBezTo>
                  <a:cubicBezTo>
                    <a:pt x="1822" y="3037"/>
                    <a:pt x="1944" y="2794"/>
                    <a:pt x="1895" y="2551"/>
                  </a:cubicBezTo>
                  <a:lnTo>
                    <a:pt x="1895" y="2551"/>
                  </a:lnTo>
                  <a:cubicBezTo>
                    <a:pt x="2041" y="2721"/>
                    <a:pt x="2260" y="2940"/>
                    <a:pt x="2430" y="2940"/>
                  </a:cubicBezTo>
                  <a:cubicBezTo>
                    <a:pt x="2503" y="2940"/>
                    <a:pt x="2551" y="2916"/>
                    <a:pt x="2600" y="2867"/>
                  </a:cubicBezTo>
                  <a:cubicBezTo>
                    <a:pt x="2697" y="2648"/>
                    <a:pt x="2673" y="2405"/>
                    <a:pt x="2527" y="2260"/>
                  </a:cubicBezTo>
                  <a:cubicBezTo>
                    <a:pt x="2745" y="2235"/>
                    <a:pt x="3207" y="2163"/>
                    <a:pt x="3207" y="1920"/>
                  </a:cubicBezTo>
                  <a:cubicBezTo>
                    <a:pt x="3207" y="1677"/>
                    <a:pt x="2867" y="1604"/>
                    <a:pt x="2673" y="1580"/>
                  </a:cubicBezTo>
                  <a:cubicBezTo>
                    <a:pt x="2818" y="1434"/>
                    <a:pt x="3134" y="1191"/>
                    <a:pt x="3134" y="1021"/>
                  </a:cubicBezTo>
                  <a:cubicBezTo>
                    <a:pt x="3134" y="972"/>
                    <a:pt x="3110" y="948"/>
                    <a:pt x="3086" y="899"/>
                  </a:cubicBezTo>
                  <a:cubicBezTo>
                    <a:pt x="3037" y="851"/>
                    <a:pt x="2940" y="826"/>
                    <a:pt x="2867" y="826"/>
                  </a:cubicBezTo>
                  <a:cubicBezTo>
                    <a:pt x="2745" y="826"/>
                    <a:pt x="2624" y="851"/>
                    <a:pt x="2503" y="899"/>
                  </a:cubicBezTo>
                  <a:cubicBezTo>
                    <a:pt x="2551" y="729"/>
                    <a:pt x="2648" y="341"/>
                    <a:pt x="2478" y="195"/>
                  </a:cubicBezTo>
                  <a:cubicBezTo>
                    <a:pt x="2430" y="171"/>
                    <a:pt x="2405" y="146"/>
                    <a:pt x="2357" y="146"/>
                  </a:cubicBezTo>
                  <a:cubicBezTo>
                    <a:pt x="2187" y="146"/>
                    <a:pt x="2017" y="389"/>
                    <a:pt x="1920" y="559"/>
                  </a:cubicBezTo>
                  <a:cubicBezTo>
                    <a:pt x="1895" y="365"/>
                    <a:pt x="1798" y="73"/>
                    <a:pt x="15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" name="Google Shape;958;p22"/>
            <p:cNvSpPr/>
            <p:nvPr/>
          </p:nvSpPr>
          <p:spPr>
            <a:xfrm>
              <a:off x="-990111" y="1535195"/>
              <a:ext cx="60482" cy="203966"/>
            </a:xfrm>
            <a:custGeom>
              <a:avLst/>
              <a:gdLst/>
              <a:ahLst/>
              <a:cxnLst/>
              <a:rect l="l" t="t" r="r" b="b"/>
              <a:pathLst>
                <a:path w="1556" h="5234" extrusionOk="0">
                  <a:moveTo>
                    <a:pt x="70" y="1"/>
                  </a:moveTo>
                  <a:cubicBezTo>
                    <a:pt x="64" y="1"/>
                    <a:pt x="56" y="4"/>
                    <a:pt x="49" y="11"/>
                  </a:cubicBezTo>
                  <a:cubicBezTo>
                    <a:pt x="25" y="11"/>
                    <a:pt x="1" y="35"/>
                    <a:pt x="25" y="60"/>
                  </a:cubicBezTo>
                  <a:cubicBezTo>
                    <a:pt x="49" y="108"/>
                    <a:pt x="1458" y="3290"/>
                    <a:pt x="948" y="5185"/>
                  </a:cubicBezTo>
                  <a:cubicBezTo>
                    <a:pt x="948" y="5210"/>
                    <a:pt x="948" y="5234"/>
                    <a:pt x="972" y="5234"/>
                  </a:cubicBezTo>
                  <a:cubicBezTo>
                    <a:pt x="1021" y="5234"/>
                    <a:pt x="1045" y="5234"/>
                    <a:pt x="1045" y="5185"/>
                  </a:cubicBezTo>
                  <a:cubicBezTo>
                    <a:pt x="1555" y="3290"/>
                    <a:pt x="122" y="60"/>
                    <a:pt x="98" y="35"/>
                  </a:cubicBezTo>
                  <a:cubicBezTo>
                    <a:pt x="98" y="18"/>
                    <a:pt x="86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" name="Google Shape;959;p22"/>
            <p:cNvSpPr/>
            <p:nvPr/>
          </p:nvSpPr>
          <p:spPr>
            <a:xfrm>
              <a:off x="-1056319" y="1471858"/>
              <a:ext cx="125975" cy="123453"/>
            </a:xfrm>
            <a:custGeom>
              <a:avLst/>
              <a:gdLst/>
              <a:ahLst/>
              <a:cxnLst/>
              <a:rect l="l" t="t" r="r" b="b"/>
              <a:pathLst>
                <a:path w="3232" h="3168" extrusionOk="0">
                  <a:moveTo>
                    <a:pt x="1513" y="97"/>
                  </a:moveTo>
                  <a:cubicBezTo>
                    <a:pt x="1527" y="97"/>
                    <a:pt x="1541" y="99"/>
                    <a:pt x="1555" y="107"/>
                  </a:cubicBezTo>
                  <a:cubicBezTo>
                    <a:pt x="1871" y="155"/>
                    <a:pt x="1895" y="714"/>
                    <a:pt x="1895" y="714"/>
                  </a:cubicBezTo>
                  <a:cubicBezTo>
                    <a:pt x="1895" y="738"/>
                    <a:pt x="1895" y="738"/>
                    <a:pt x="1919" y="738"/>
                  </a:cubicBezTo>
                  <a:cubicBezTo>
                    <a:pt x="1926" y="745"/>
                    <a:pt x="1934" y="748"/>
                    <a:pt x="1940" y="748"/>
                  </a:cubicBezTo>
                  <a:cubicBezTo>
                    <a:pt x="1956" y="748"/>
                    <a:pt x="1968" y="731"/>
                    <a:pt x="1968" y="714"/>
                  </a:cubicBezTo>
                  <a:cubicBezTo>
                    <a:pt x="2065" y="544"/>
                    <a:pt x="2259" y="228"/>
                    <a:pt x="2381" y="228"/>
                  </a:cubicBezTo>
                  <a:cubicBezTo>
                    <a:pt x="2405" y="228"/>
                    <a:pt x="2430" y="252"/>
                    <a:pt x="2454" y="252"/>
                  </a:cubicBezTo>
                  <a:cubicBezTo>
                    <a:pt x="2600" y="398"/>
                    <a:pt x="2478" y="811"/>
                    <a:pt x="2430" y="957"/>
                  </a:cubicBezTo>
                  <a:cubicBezTo>
                    <a:pt x="2405" y="957"/>
                    <a:pt x="2405" y="981"/>
                    <a:pt x="2430" y="1005"/>
                  </a:cubicBezTo>
                  <a:lnTo>
                    <a:pt x="2478" y="1005"/>
                  </a:lnTo>
                  <a:cubicBezTo>
                    <a:pt x="2600" y="933"/>
                    <a:pt x="2745" y="908"/>
                    <a:pt x="2891" y="908"/>
                  </a:cubicBezTo>
                  <a:cubicBezTo>
                    <a:pt x="2940" y="908"/>
                    <a:pt x="3013" y="908"/>
                    <a:pt x="3061" y="957"/>
                  </a:cubicBezTo>
                  <a:cubicBezTo>
                    <a:pt x="3061" y="957"/>
                    <a:pt x="3061" y="981"/>
                    <a:pt x="3061" y="981"/>
                  </a:cubicBezTo>
                  <a:cubicBezTo>
                    <a:pt x="3037" y="1127"/>
                    <a:pt x="2745" y="1394"/>
                    <a:pt x="2551" y="1540"/>
                  </a:cubicBezTo>
                  <a:cubicBezTo>
                    <a:pt x="2551" y="1564"/>
                    <a:pt x="2527" y="1588"/>
                    <a:pt x="2527" y="1588"/>
                  </a:cubicBezTo>
                  <a:cubicBezTo>
                    <a:pt x="2551" y="1613"/>
                    <a:pt x="2551" y="1637"/>
                    <a:pt x="2575" y="1637"/>
                  </a:cubicBezTo>
                  <a:cubicBezTo>
                    <a:pt x="2575" y="1637"/>
                    <a:pt x="3134" y="1710"/>
                    <a:pt x="3134" y="1904"/>
                  </a:cubicBezTo>
                  <a:cubicBezTo>
                    <a:pt x="3134" y="2099"/>
                    <a:pt x="2624" y="2147"/>
                    <a:pt x="2454" y="2147"/>
                  </a:cubicBezTo>
                  <a:cubicBezTo>
                    <a:pt x="2430" y="2147"/>
                    <a:pt x="2405" y="2147"/>
                    <a:pt x="2405" y="2171"/>
                  </a:cubicBezTo>
                  <a:cubicBezTo>
                    <a:pt x="2381" y="2171"/>
                    <a:pt x="2381" y="2196"/>
                    <a:pt x="2405" y="2220"/>
                  </a:cubicBezTo>
                  <a:cubicBezTo>
                    <a:pt x="2405" y="2220"/>
                    <a:pt x="2697" y="2536"/>
                    <a:pt x="2527" y="2779"/>
                  </a:cubicBezTo>
                  <a:cubicBezTo>
                    <a:pt x="2502" y="2803"/>
                    <a:pt x="2478" y="2827"/>
                    <a:pt x="2430" y="2827"/>
                  </a:cubicBezTo>
                  <a:cubicBezTo>
                    <a:pt x="2259" y="2827"/>
                    <a:pt x="1992" y="2487"/>
                    <a:pt x="1895" y="2341"/>
                  </a:cubicBezTo>
                  <a:cubicBezTo>
                    <a:pt x="1895" y="2341"/>
                    <a:pt x="1884" y="2331"/>
                    <a:pt x="1870" y="2331"/>
                  </a:cubicBezTo>
                  <a:cubicBezTo>
                    <a:pt x="1863" y="2331"/>
                    <a:pt x="1855" y="2333"/>
                    <a:pt x="1846" y="2341"/>
                  </a:cubicBezTo>
                  <a:cubicBezTo>
                    <a:pt x="1822" y="2341"/>
                    <a:pt x="1822" y="2366"/>
                    <a:pt x="1822" y="2390"/>
                  </a:cubicBezTo>
                  <a:cubicBezTo>
                    <a:pt x="1822" y="2390"/>
                    <a:pt x="1895" y="2924"/>
                    <a:pt x="1579" y="3046"/>
                  </a:cubicBezTo>
                  <a:lnTo>
                    <a:pt x="1531" y="3046"/>
                  </a:lnTo>
                  <a:cubicBezTo>
                    <a:pt x="1336" y="3046"/>
                    <a:pt x="1239" y="2609"/>
                    <a:pt x="1215" y="2439"/>
                  </a:cubicBezTo>
                  <a:cubicBezTo>
                    <a:pt x="1215" y="2414"/>
                    <a:pt x="1191" y="2414"/>
                    <a:pt x="1191" y="2414"/>
                  </a:cubicBezTo>
                  <a:lnTo>
                    <a:pt x="1142" y="2414"/>
                  </a:lnTo>
                  <a:cubicBezTo>
                    <a:pt x="1021" y="2512"/>
                    <a:pt x="875" y="2584"/>
                    <a:pt x="705" y="2584"/>
                  </a:cubicBezTo>
                  <a:cubicBezTo>
                    <a:pt x="632" y="2584"/>
                    <a:pt x="535" y="2560"/>
                    <a:pt x="462" y="2536"/>
                  </a:cubicBezTo>
                  <a:cubicBezTo>
                    <a:pt x="413" y="2512"/>
                    <a:pt x="389" y="2463"/>
                    <a:pt x="365" y="2414"/>
                  </a:cubicBezTo>
                  <a:cubicBezTo>
                    <a:pt x="340" y="2220"/>
                    <a:pt x="705" y="1831"/>
                    <a:pt x="826" y="1686"/>
                  </a:cubicBezTo>
                  <a:cubicBezTo>
                    <a:pt x="851" y="1661"/>
                    <a:pt x="826" y="1613"/>
                    <a:pt x="802" y="1613"/>
                  </a:cubicBezTo>
                  <a:lnTo>
                    <a:pt x="656" y="1613"/>
                  </a:lnTo>
                  <a:cubicBezTo>
                    <a:pt x="510" y="1613"/>
                    <a:pt x="170" y="1588"/>
                    <a:pt x="122" y="1394"/>
                  </a:cubicBezTo>
                  <a:cubicBezTo>
                    <a:pt x="122" y="1370"/>
                    <a:pt x="122" y="1345"/>
                    <a:pt x="146" y="1321"/>
                  </a:cubicBezTo>
                  <a:cubicBezTo>
                    <a:pt x="219" y="1200"/>
                    <a:pt x="559" y="1175"/>
                    <a:pt x="826" y="1175"/>
                  </a:cubicBezTo>
                  <a:lnTo>
                    <a:pt x="875" y="1175"/>
                  </a:lnTo>
                  <a:cubicBezTo>
                    <a:pt x="875" y="1175"/>
                    <a:pt x="899" y="1151"/>
                    <a:pt x="923" y="1151"/>
                  </a:cubicBezTo>
                  <a:cubicBezTo>
                    <a:pt x="923" y="1127"/>
                    <a:pt x="899" y="1103"/>
                    <a:pt x="899" y="1078"/>
                  </a:cubicBezTo>
                  <a:cubicBezTo>
                    <a:pt x="802" y="1005"/>
                    <a:pt x="510" y="762"/>
                    <a:pt x="510" y="592"/>
                  </a:cubicBezTo>
                  <a:cubicBezTo>
                    <a:pt x="510" y="568"/>
                    <a:pt x="535" y="520"/>
                    <a:pt x="559" y="495"/>
                  </a:cubicBezTo>
                  <a:cubicBezTo>
                    <a:pt x="583" y="471"/>
                    <a:pt x="632" y="471"/>
                    <a:pt x="680" y="471"/>
                  </a:cubicBezTo>
                  <a:cubicBezTo>
                    <a:pt x="899" y="520"/>
                    <a:pt x="1142" y="617"/>
                    <a:pt x="1312" y="762"/>
                  </a:cubicBezTo>
                  <a:cubicBezTo>
                    <a:pt x="1324" y="775"/>
                    <a:pt x="1336" y="781"/>
                    <a:pt x="1345" y="781"/>
                  </a:cubicBezTo>
                  <a:cubicBezTo>
                    <a:pt x="1355" y="781"/>
                    <a:pt x="1361" y="775"/>
                    <a:pt x="1361" y="762"/>
                  </a:cubicBezTo>
                  <a:cubicBezTo>
                    <a:pt x="1385" y="762"/>
                    <a:pt x="1409" y="738"/>
                    <a:pt x="1385" y="714"/>
                  </a:cubicBezTo>
                  <a:cubicBezTo>
                    <a:pt x="1361" y="592"/>
                    <a:pt x="1336" y="252"/>
                    <a:pt x="1434" y="131"/>
                  </a:cubicBezTo>
                  <a:cubicBezTo>
                    <a:pt x="1451" y="114"/>
                    <a:pt x="1480" y="97"/>
                    <a:pt x="1513" y="97"/>
                  </a:cubicBezTo>
                  <a:close/>
                  <a:moveTo>
                    <a:pt x="1497" y="0"/>
                  </a:moveTo>
                  <a:cubicBezTo>
                    <a:pt x="1437" y="0"/>
                    <a:pt x="1373" y="28"/>
                    <a:pt x="1336" y="82"/>
                  </a:cubicBezTo>
                  <a:cubicBezTo>
                    <a:pt x="1263" y="252"/>
                    <a:pt x="1215" y="447"/>
                    <a:pt x="1263" y="617"/>
                  </a:cubicBezTo>
                  <a:cubicBezTo>
                    <a:pt x="1093" y="471"/>
                    <a:pt x="875" y="398"/>
                    <a:pt x="656" y="349"/>
                  </a:cubicBezTo>
                  <a:cubicBezTo>
                    <a:pt x="583" y="349"/>
                    <a:pt x="535" y="374"/>
                    <a:pt x="462" y="422"/>
                  </a:cubicBezTo>
                  <a:cubicBezTo>
                    <a:pt x="413" y="447"/>
                    <a:pt x="389" y="520"/>
                    <a:pt x="389" y="568"/>
                  </a:cubicBezTo>
                  <a:cubicBezTo>
                    <a:pt x="413" y="762"/>
                    <a:pt x="608" y="957"/>
                    <a:pt x="729" y="1054"/>
                  </a:cubicBezTo>
                  <a:cubicBezTo>
                    <a:pt x="510" y="1078"/>
                    <a:pt x="170" y="1103"/>
                    <a:pt x="49" y="1248"/>
                  </a:cubicBezTo>
                  <a:cubicBezTo>
                    <a:pt x="25" y="1297"/>
                    <a:pt x="0" y="1370"/>
                    <a:pt x="25" y="1418"/>
                  </a:cubicBezTo>
                  <a:cubicBezTo>
                    <a:pt x="73" y="1686"/>
                    <a:pt x="462" y="1710"/>
                    <a:pt x="680" y="1710"/>
                  </a:cubicBezTo>
                  <a:cubicBezTo>
                    <a:pt x="535" y="1880"/>
                    <a:pt x="243" y="2220"/>
                    <a:pt x="292" y="2439"/>
                  </a:cubicBezTo>
                  <a:cubicBezTo>
                    <a:pt x="292" y="2536"/>
                    <a:pt x="340" y="2584"/>
                    <a:pt x="438" y="2633"/>
                  </a:cubicBezTo>
                  <a:cubicBezTo>
                    <a:pt x="510" y="2682"/>
                    <a:pt x="608" y="2706"/>
                    <a:pt x="705" y="2706"/>
                  </a:cubicBezTo>
                  <a:cubicBezTo>
                    <a:pt x="875" y="2682"/>
                    <a:pt x="1021" y="2633"/>
                    <a:pt x="1142" y="2560"/>
                  </a:cubicBezTo>
                  <a:cubicBezTo>
                    <a:pt x="1166" y="2730"/>
                    <a:pt x="1263" y="3167"/>
                    <a:pt x="1531" y="3167"/>
                  </a:cubicBezTo>
                  <a:lnTo>
                    <a:pt x="1628" y="3167"/>
                  </a:lnTo>
                  <a:cubicBezTo>
                    <a:pt x="1822" y="3046"/>
                    <a:pt x="1944" y="2803"/>
                    <a:pt x="1919" y="2560"/>
                  </a:cubicBezTo>
                  <a:lnTo>
                    <a:pt x="1919" y="2560"/>
                  </a:lnTo>
                  <a:cubicBezTo>
                    <a:pt x="2041" y="2706"/>
                    <a:pt x="2259" y="2949"/>
                    <a:pt x="2454" y="2949"/>
                  </a:cubicBezTo>
                  <a:cubicBezTo>
                    <a:pt x="2502" y="2949"/>
                    <a:pt x="2575" y="2900"/>
                    <a:pt x="2600" y="2852"/>
                  </a:cubicBezTo>
                  <a:cubicBezTo>
                    <a:pt x="2721" y="2657"/>
                    <a:pt x="2697" y="2414"/>
                    <a:pt x="2551" y="2244"/>
                  </a:cubicBezTo>
                  <a:cubicBezTo>
                    <a:pt x="2745" y="2220"/>
                    <a:pt x="3231" y="2147"/>
                    <a:pt x="3231" y="1904"/>
                  </a:cubicBezTo>
                  <a:cubicBezTo>
                    <a:pt x="3231" y="1661"/>
                    <a:pt x="2891" y="1588"/>
                    <a:pt x="2697" y="1564"/>
                  </a:cubicBezTo>
                  <a:cubicBezTo>
                    <a:pt x="2842" y="1443"/>
                    <a:pt x="3134" y="1175"/>
                    <a:pt x="3134" y="1005"/>
                  </a:cubicBezTo>
                  <a:cubicBezTo>
                    <a:pt x="3134" y="981"/>
                    <a:pt x="3134" y="933"/>
                    <a:pt x="3110" y="908"/>
                  </a:cubicBezTo>
                  <a:cubicBezTo>
                    <a:pt x="3055" y="854"/>
                    <a:pt x="3000" y="826"/>
                    <a:pt x="2935" y="826"/>
                  </a:cubicBezTo>
                  <a:cubicBezTo>
                    <a:pt x="2914" y="826"/>
                    <a:pt x="2891" y="829"/>
                    <a:pt x="2867" y="835"/>
                  </a:cubicBezTo>
                  <a:cubicBezTo>
                    <a:pt x="2745" y="835"/>
                    <a:pt x="2624" y="860"/>
                    <a:pt x="2527" y="884"/>
                  </a:cubicBezTo>
                  <a:cubicBezTo>
                    <a:pt x="2575" y="714"/>
                    <a:pt x="2672" y="349"/>
                    <a:pt x="2478" y="179"/>
                  </a:cubicBezTo>
                  <a:cubicBezTo>
                    <a:pt x="2454" y="155"/>
                    <a:pt x="2405" y="155"/>
                    <a:pt x="2381" y="131"/>
                  </a:cubicBezTo>
                  <a:cubicBezTo>
                    <a:pt x="2211" y="131"/>
                    <a:pt x="2041" y="374"/>
                    <a:pt x="1944" y="544"/>
                  </a:cubicBezTo>
                  <a:cubicBezTo>
                    <a:pt x="1919" y="349"/>
                    <a:pt x="1822" y="58"/>
                    <a:pt x="1555" y="9"/>
                  </a:cubicBezTo>
                  <a:cubicBezTo>
                    <a:pt x="1537" y="3"/>
                    <a:pt x="1517" y="0"/>
                    <a:pt x="14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" name="Google Shape;960;p22"/>
            <p:cNvSpPr/>
            <p:nvPr/>
          </p:nvSpPr>
          <p:spPr>
            <a:xfrm>
              <a:off x="-933207" y="1418541"/>
              <a:ext cx="55830" cy="54749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29" y="1"/>
                  </a:moveTo>
                  <a:cubicBezTo>
                    <a:pt x="340" y="1"/>
                    <a:pt x="0" y="317"/>
                    <a:pt x="0" y="705"/>
                  </a:cubicBezTo>
                  <a:cubicBezTo>
                    <a:pt x="0" y="1094"/>
                    <a:pt x="340" y="1410"/>
                    <a:pt x="729" y="1410"/>
                  </a:cubicBezTo>
                  <a:cubicBezTo>
                    <a:pt x="1118" y="1410"/>
                    <a:pt x="1434" y="1094"/>
                    <a:pt x="1434" y="705"/>
                  </a:cubicBezTo>
                  <a:cubicBezTo>
                    <a:pt x="1434" y="317"/>
                    <a:pt x="1118" y="1"/>
                    <a:pt x="72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961;p22"/>
            <p:cNvSpPr/>
            <p:nvPr/>
          </p:nvSpPr>
          <p:spPr>
            <a:xfrm>
              <a:off x="-1021247" y="1507284"/>
              <a:ext cx="55830" cy="55106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05" y="0"/>
                  </a:moveTo>
                  <a:cubicBezTo>
                    <a:pt x="316" y="0"/>
                    <a:pt x="0" y="316"/>
                    <a:pt x="0" y="705"/>
                  </a:cubicBezTo>
                  <a:cubicBezTo>
                    <a:pt x="0" y="1093"/>
                    <a:pt x="316" y="1409"/>
                    <a:pt x="705" y="1409"/>
                  </a:cubicBezTo>
                  <a:cubicBezTo>
                    <a:pt x="1118" y="1409"/>
                    <a:pt x="1433" y="1093"/>
                    <a:pt x="1433" y="705"/>
                  </a:cubicBezTo>
                  <a:cubicBezTo>
                    <a:pt x="1433" y="316"/>
                    <a:pt x="1118" y="0"/>
                    <a:pt x="70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" name="Google Shape;962;p22"/>
            <p:cNvSpPr/>
            <p:nvPr/>
          </p:nvSpPr>
          <p:spPr>
            <a:xfrm>
              <a:off x="-1029836" y="1690495"/>
              <a:ext cx="173573" cy="64052"/>
            </a:xfrm>
            <a:custGeom>
              <a:avLst/>
              <a:gdLst/>
              <a:ahLst/>
              <a:cxnLst/>
              <a:rect l="l" t="t" r="r" b="b"/>
              <a:pathLst>
                <a:path w="4460" h="1644" extrusionOk="0">
                  <a:moveTo>
                    <a:pt x="2533" y="0"/>
                  </a:moveTo>
                  <a:cubicBezTo>
                    <a:pt x="2511" y="0"/>
                    <a:pt x="2492" y="11"/>
                    <a:pt x="2478" y="34"/>
                  </a:cubicBezTo>
                  <a:cubicBezTo>
                    <a:pt x="2308" y="253"/>
                    <a:pt x="1920" y="763"/>
                    <a:pt x="1920" y="763"/>
                  </a:cubicBezTo>
                  <a:cubicBezTo>
                    <a:pt x="1920" y="763"/>
                    <a:pt x="1830" y="97"/>
                    <a:pt x="1603" y="97"/>
                  </a:cubicBezTo>
                  <a:cubicBezTo>
                    <a:pt x="1567" y="97"/>
                    <a:pt x="1526" y="115"/>
                    <a:pt x="1482" y="156"/>
                  </a:cubicBezTo>
                  <a:cubicBezTo>
                    <a:pt x="1288" y="350"/>
                    <a:pt x="1094" y="544"/>
                    <a:pt x="924" y="739"/>
                  </a:cubicBezTo>
                  <a:cubicBezTo>
                    <a:pt x="924" y="739"/>
                    <a:pt x="672" y="73"/>
                    <a:pt x="493" y="73"/>
                  </a:cubicBezTo>
                  <a:cubicBezTo>
                    <a:pt x="464" y="73"/>
                    <a:pt x="437" y="91"/>
                    <a:pt x="413" y="131"/>
                  </a:cubicBezTo>
                  <a:cubicBezTo>
                    <a:pt x="243" y="617"/>
                    <a:pt x="98" y="1103"/>
                    <a:pt x="0" y="1613"/>
                  </a:cubicBezTo>
                  <a:cubicBezTo>
                    <a:pt x="0" y="1613"/>
                    <a:pt x="1039" y="1644"/>
                    <a:pt x="2099" y="1644"/>
                  </a:cubicBezTo>
                  <a:cubicBezTo>
                    <a:pt x="3158" y="1644"/>
                    <a:pt x="4239" y="1613"/>
                    <a:pt x="4324" y="1492"/>
                  </a:cubicBezTo>
                  <a:cubicBezTo>
                    <a:pt x="4459" y="1289"/>
                    <a:pt x="4115" y="108"/>
                    <a:pt x="3813" y="108"/>
                  </a:cubicBezTo>
                  <a:cubicBezTo>
                    <a:pt x="3789" y="108"/>
                    <a:pt x="3765" y="115"/>
                    <a:pt x="3741" y="131"/>
                  </a:cubicBezTo>
                  <a:cubicBezTo>
                    <a:pt x="3523" y="350"/>
                    <a:pt x="3353" y="642"/>
                    <a:pt x="3280" y="933"/>
                  </a:cubicBezTo>
                  <a:cubicBezTo>
                    <a:pt x="3280" y="933"/>
                    <a:pt x="2744" y="0"/>
                    <a:pt x="25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" name="Google Shape;963;p22"/>
            <p:cNvSpPr/>
            <p:nvPr/>
          </p:nvSpPr>
          <p:spPr>
            <a:xfrm>
              <a:off x="-887041" y="1718764"/>
              <a:ext cx="8589" cy="31489"/>
            </a:xfrm>
            <a:custGeom>
              <a:avLst/>
              <a:gdLst/>
              <a:ahLst/>
              <a:cxnLst/>
              <a:rect l="l" t="t" r="r" b="b"/>
              <a:pathLst>
                <a:path w="220" h="809" extrusionOk="0">
                  <a:moveTo>
                    <a:pt x="159" y="1"/>
                  </a:moveTo>
                  <a:cubicBezTo>
                    <a:pt x="140" y="1"/>
                    <a:pt x="122" y="13"/>
                    <a:pt x="122" y="37"/>
                  </a:cubicBezTo>
                  <a:cubicBezTo>
                    <a:pt x="122" y="256"/>
                    <a:pt x="98" y="499"/>
                    <a:pt x="25" y="741"/>
                  </a:cubicBezTo>
                  <a:cubicBezTo>
                    <a:pt x="1" y="741"/>
                    <a:pt x="1" y="790"/>
                    <a:pt x="25" y="790"/>
                  </a:cubicBezTo>
                  <a:lnTo>
                    <a:pt x="49" y="790"/>
                  </a:lnTo>
                  <a:cubicBezTo>
                    <a:pt x="49" y="802"/>
                    <a:pt x="55" y="808"/>
                    <a:pt x="64" y="808"/>
                  </a:cubicBezTo>
                  <a:cubicBezTo>
                    <a:pt x="73" y="808"/>
                    <a:pt x="86" y="802"/>
                    <a:pt x="98" y="790"/>
                  </a:cubicBezTo>
                  <a:cubicBezTo>
                    <a:pt x="195" y="547"/>
                    <a:pt x="219" y="280"/>
                    <a:pt x="195" y="37"/>
                  </a:cubicBezTo>
                  <a:cubicBezTo>
                    <a:pt x="195" y="13"/>
                    <a:pt x="177" y="1"/>
                    <a:pt x="1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" name="Google Shape;964;p22"/>
            <p:cNvSpPr/>
            <p:nvPr/>
          </p:nvSpPr>
          <p:spPr>
            <a:xfrm>
              <a:off x="-931418" y="1708744"/>
              <a:ext cx="10379" cy="40793"/>
            </a:xfrm>
            <a:custGeom>
              <a:avLst/>
              <a:gdLst/>
              <a:ahLst/>
              <a:cxnLst/>
              <a:rect l="l" t="t" r="r" b="b"/>
              <a:pathLst>
                <a:path w="269" h="1046" extrusionOk="0">
                  <a:moveTo>
                    <a:pt x="147" y="0"/>
                  </a:moveTo>
                  <a:cubicBezTo>
                    <a:pt x="122" y="0"/>
                    <a:pt x="98" y="25"/>
                    <a:pt x="122" y="49"/>
                  </a:cubicBezTo>
                  <a:cubicBezTo>
                    <a:pt x="147" y="365"/>
                    <a:pt x="122" y="875"/>
                    <a:pt x="1" y="948"/>
                  </a:cubicBezTo>
                  <a:cubicBezTo>
                    <a:pt x="1" y="972"/>
                    <a:pt x="1" y="996"/>
                    <a:pt x="1" y="1021"/>
                  </a:cubicBezTo>
                  <a:cubicBezTo>
                    <a:pt x="25" y="1021"/>
                    <a:pt x="25" y="1045"/>
                    <a:pt x="49" y="1045"/>
                  </a:cubicBezTo>
                  <a:lnTo>
                    <a:pt x="74" y="1045"/>
                  </a:lnTo>
                  <a:cubicBezTo>
                    <a:pt x="268" y="924"/>
                    <a:pt x="195" y="195"/>
                    <a:pt x="195" y="49"/>
                  </a:cubicBezTo>
                  <a:cubicBezTo>
                    <a:pt x="195" y="0"/>
                    <a:pt x="171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" name="Google Shape;965;p22"/>
            <p:cNvSpPr/>
            <p:nvPr/>
          </p:nvSpPr>
          <p:spPr>
            <a:xfrm>
              <a:off x="-976869" y="1713396"/>
              <a:ext cx="6800" cy="34352"/>
            </a:xfrm>
            <a:custGeom>
              <a:avLst/>
              <a:gdLst/>
              <a:ahLst/>
              <a:cxnLst/>
              <a:rect l="l" t="t" r="r" b="b"/>
              <a:pathLst>
                <a:path w="171" h="876" extrusionOk="0">
                  <a:moveTo>
                    <a:pt x="122" y="1"/>
                  </a:moveTo>
                  <a:cubicBezTo>
                    <a:pt x="98" y="1"/>
                    <a:pt x="74" y="25"/>
                    <a:pt x="74" y="50"/>
                  </a:cubicBezTo>
                  <a:cubicBezTo>
                    <a:pt x="74" y="317"/>
                    <a:pt x="49" y="560"/>
                    <a:pt x="1" y="827"/>
                  </a:cubicBezTo>
                  <a:cubicBezTo>
                    <a:pt x="1" y="851"/>
                    <a:pt x="1" y="875"/>
                    <a:pt x="49" y="875"/>
                  </a:cubicBezTo>
                  <a:cubicBezTo>
                    <a:pt x="74" y="875"/>
                    <a:pt x="98" y="875"/>
                    <a:pt x="98" y="851"/>
                  </a:cubicBezTo>
                  <a:cubicBezTo>
                    <a:pt x="147" y="584"/>
                    <a:pt x="171" y="317"/>
                    <a:pt x="171" y="50"/>
                  </a:cubicBezTo>
                  <a:cubicBezTo>
                    <a:pt x="171" y="25"/>
                    <a:pt x="147" y="1"/>
                    <a:pt x="1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" name="Google Shape;966;p22"/>
            <p:cNvSpPr/>
            <p:nvPr/>
          </p:nvSpPr>
          <p:spPr>
            <a:xfrm>
              <a:off x="-1015520" y="1710891"/>
              <a:ext cx="10378" cy="35783"/>
            </a:xfrm>
            <a:custGeom>
              <a:avLst/>
              <a:gdLst/>
              <a:ahLst/>
              <a:cxnLst/>
              <a:rect l="l" t="t" r="r" b="b"/>
              <a:pathLst>
                <a:path w="269" h="924" extrusionOk="0">
                  <a:moveTo>
                    <a:pt x="98" y="0"/>
                  </a:moveTo>
                  <a:cubicBezTo>
                    <a:pt x="74" y="0"/>
                    <a:pt x="49" y="0"/>
                    <a:pt x="25" y="24"/>
                  </a:cubicBezTo>
                  <a:cubicBezTo>
                    <a:pt x="1" y="316"/>
                    <a:pt x="49" y="607"/>
                    <a:pt x="171" y="899"/>
                  </a:cubicBezTo>
                  <a:cubicBezTo>
                    <a:pt x="171" y="899"/>
                    <a:pt x="195" y="923"/>
                    <a:pt x="195" y="923"/>
                  </a:cubicBezTo>
                  <a:lnTo>
                    <a:pt x="219" y="923"/>
                  </a:lnTo>
                  <a:cubicBezTo>
                    <a:pt x="244" y="899"/>
                    <a:pt x="268" y="875"/>
                    <a:pt x="244" y="850"/>
                  </a:cubicBezTo>
                  <a:cubicBezTo>
                    <a:pt x="147" y="607"/>
                    <a:pt x="98" y="316"/>
                    <a:pt x="122" y="49"/>
                  </a:cubicBezTo>
                  <a:cubicBezTo>
                    <a:pt x="122" y="24"/>
                    <a:pt x="122" y="0"/>
                    <a:pt x="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8" name="Google Shape;967;p22"/>
          <p:cNvGrpSpPr>
            <a:grpSpLocks/>
          </p:cNvGrpSpPr>
          <p:nvPr/>
        </p:nvGrpSpPr>
        <p:grpSpPr bwMode="auto">
          <a:xfrm flipH="1">
            <a:off x="122238" y="5965825"/>
            <a:ext cx="717550" cy="741363"/>
            <a:chOff x="5294267" y="4624350"/>
            <a:chExt cx="383004" cy="395854"/>
          </a:xfrm>
        </p:grpSpPr>
        <p:sp>
          <p:nvSpPr>
            <p:cNvPr id="39" name="Google Shape;968;p22"/>
            <p:cNvSpPr/>
            <p:nvPr/>
          </p:nvSpPr>
          <p:spPr>
            <a:xfrm>
              <a:off x="5358666" y="4859997"/>
              <a:ext cx="58468" cy="160207"/>
            </a:xfrm>
            <a:custGeom>
              <a:avLst/>
              <a:gdLst/>
              <a:ahLst/>
              <a:cxnLst/>
              <a:rect l="l" t="t" r="r" b="b"/>
              <a:pathLst>
                <a:path w="671" h="1845" extrusionOk="0">
                  <a:moveTo>
                    <a:pt x="106" y="0"/>
                  </a:moveTo>
                  <a:cubicBezTo>
                    <a:pt x="55" y="0"/>
                    <a:pt x="0" y="47"/>
                    <a:pt x="15" y="119"/>
                  </a:cubicBezTo>
                  <a:lnTo>
                    <a:pt x="501" y="1796"/>
                  </a:lnTo>
                  <a:cubicBezTo>
                    <a:pt x="501" y="1820"/>
                    <a:pt x="525" y="1844"/>
                    <a:pt x="573" y="1844"/>
                  </a:cubicBezTo>
                  <a:lnTo>
                    <a:pt x="598" y="1844"/>
                  </a:lnTo>
                  <a:cubicBezTo>
                    <a:pt x="646" y="1844"/>
                    <a:pt x="671" y="1796"/>
                    <a:pt x="646" y="1747"/>
                  </a:cubicBezTo>
                  <a:lnTo>
                    <a:pt x="185" y="71"/>
                  </a:lnTo>
                  <a:cubicBezTo>
                    <a:pt x="175" y="22"/>
                    <a:pt x="141" y="0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" name="Google Shape;969;p22"/>
            <p:cNvSpPr/>
            <p:nvPr/>
          </p:nvSpPr>
          <p:spPr>
            <a:xfrm>
              <a:off x="5294267" y="4894751"/>
              <a:ext cx="175403" cy="68660"/>
            </a:xfrm>
            <a:custGeom>
              <a:avLst/>
              <a:gdLst/>
              <a:ahLst/>
              <a:cxnLst/>
              <a:rect l="l" t="t" r="r" b="b"/>
              <a:pathLst>
                <a:path w="2017" h="788" extrusionOk="0">
                  <a:moveTo>
                    <a:pt x="1934" y="0"/>
                  </a:moveTo>
                  <a:cubicBezTo>
                    <a:pt x="1921" y="0"/>
                    <a:pt x="1908" y="3"/>
                    <a:pt x="1895" y="10"/>
                  </a:cubicBezTo>
                  <a:lnTo>
                    <a:pt x="49" y="617"/>
                  </a:lnTo>
                  <a:cubicBezTo>
                    <a:pt x="25" y="642"/>
                    <a:pt x="1" y="666"/>
                    <a:pt x="1" y="714"/>
                  </a:cubicBezTo>
                  <a:cubicBezTo>
                    <a:pt x="1" y="739"/>
                    <a:pt x="49" y="763"/>
                    <a:pt x="74" y="763"/>
                  </a:cubicBezTo>
                  <a:lnTo>
                    <a:pt x="98" y="787"/>
                  </a:lnTo>
                  <a:lnTo>
                    <a:pt x="1944" y="180"/>
                  </a:lnTo>
                  <a:cubicBezTo>
                    <a:pt x="1993" y="156"/>
                    <a:pt x="2017" y="107"/>
                    <a:pt x="1993" y="59"/>
                  </a:cubicBezTo>
                  <a:cubicBezTo>
                    <a:pt x="1993" y="23"/>
                    <a:pt x="1967" y="0"/>
                    <a:pt x="19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" name="Google Shape;970;p22"/>
            <p:cNvSpPr/>
            <p:nvPr/>
          </p:nvSpPr>
          <p:spPr>
            <a:xfrm>
              <a:off x="5310367" y="4883732"/>
              <a:ext cx="150829" cy="94090"/>
            </a:xfrm>
            <a:custGeom>
              <a:avLst/>
              <a:gdLst/>
              <a:ahLst/>
              <a:cxnLst/>
              <a:rect l="l" t="t" r="r" b="b"/>
              <a:pathLst>
                <a:path w="1734" h="1081" extrusionOk="0">
                  <a:moveTo>
                    <a:pt x="110" y="0"/>
                  </a:moveTo>
                  <a:cubicBezTo>
                    <a:pt x="38" y="0"/>
                    <a:pt x="0" y="92"/>
                    <a:pt x="82" y="133"/>
                  </a:cubicBezTo>
                  <a:lnTo>
                    <a:pt x="1588" y="1080"/>
                  </a:lnTo>
                  <a:lnTo>
                    <a:pt x="1637" y="1080"/>
                  </a:lnTo>
                  <a:cubicBezTo>
                    <a:pt x="1661" y="1080"/>
                    <a:pt x="1685" y="1080"/>
                    <a:pt x="1709" y="1056"/>
                  </a:cubicBezTo>
                  <a:cubicBezTo>
                    <a:pt x="1734" y="1007"/>
                    <a:pt x="1709" y="959"/>
                    <a:pt x="1685" y="935"/>
                  </a:cubicBezTo>
                  <a:lnTo>
                    <a:pt x="155" y="11"/>
                  </a:lnTo>
                  <a:cubicBezTo>
                    <a:pt x="139" y="4"/>
                    <a:pt x="124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" name="Google Shape;971;p22"/>
            <p:cNvSpPr/>
            <p:nvPr/>
          </p:nvSpPr>
          <p:spPr>
            <a:xfrm>
              <a:off x="5340872" y="4845588"/>
              <a:ext cx="97445" cy="157663"/>
            </a:xfrm>
            <a:custGeom>
              <a:avLst/>
              <a:gdLst/>
              <a:ahLst/>
              <a:cxnLst/>
              <a:rect l="l" t="t" r="r" b="b"/>
              <a:pathLst>
                <a:path w="1118" h="1814" extrusionOk="0">
                  <a:moveTo>
                    <a:pt x="1010" y="0"/>
                  </a:moveTo>
                  <a:cubicBezTo>
                    <a:pt x="984" y="0"/>
                    <a:pt x="962" y="12"/>
                    <a:pt x="947" y="41"/>
                  </a:cubicBezTo>
                  <a:lnTo>
                    <a:pt x="24" y="1717"/>
                  </a:lnTo>
                  <a:cubicBezTo>
                    <a:pt x="0" y="1741"/>
                    <a:pt x="24" y="1790"/>
                    <a:pt x="49" y="1814"/>
                  </a:cubicBezTo>
                  <a:lnTo>
                    <a:pt x="97" y="1814"/>
                  </a:lnTo>
                  <a:cubicBezTo>
                    <a:pt x="122" y="1814"/>
                    <a:pt x="146" y="1814"/>
                    <a:pt x="170" y="1790"/>
                  </a:cubicBezTo>
                  <a:lnTo>
                    <a:pt x="1093" y="113"/>
                  </a:lnTo>
                  <a:cubicBezTo>
                    <a:pt x="1118" y="89"/>
                    <a:pt x="1093" y="41"/>
                    <a:pt x="1069" y="16"/>
                  </a:cubicBezTo>
                  <a:cubicBezTo>
                    <a:pt x="1049" y="6"/>
                    <a:pt x="1029" y="0"/>
                    <a:pt x="10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" name="Google Shape;972;p22"/>
            <p:cNvSpPr/>
            <p:nvPr/>
          </p:nvSpPr>
          <p:spPr>
            <a:xfrm>
              <a:off x="5499327" y="4624350"/>
              <a:ext cx="175403" cy="150882"/>
            </a:xfrm>
            <a:custGeom>
              <a:avLst/>
              <a:gdLst/>
              <a:ahLst/>
              <a:cxnLst/>
              <a:rect l="l" t="t" r="r" b="b"/>
              <a:pathLst>
                <a:path w="2017" h="1731" extrusionOk="0">
                  <a:moveTo>
                    <a:pt x="1166" y="175"/>
                  </a:moveTo>
                  <a:cubicBezTo>
                    <a:pt x="1555" y="175"/>
                    <a:pt x="1871" y="467"/>
                    <a:pt x="1871" y="856"/>
                  </a:cubicBezTo>
                  <a:cubicBezTo>
                    <a:pt x="1871" y="1285"/>
                    <a:pt x="1511" y="1569"/>
                    <a:pt x="1144" y="1569"/>
                  </a:cubicBezTo>
                  <a:cubicBezTo>
                    <a:pt x="971" y="1569"/>
                    <a:pt x="796" y="1506"/>
                    <a:pt x="656" y="1366"/>
                  </a:cubicBezTo>
                  <a:cubicBezTo>
                    <a:pt x="219" y="929"/>
                    <a:pt x="534" y="175"/>
                    <a:pt x="1166" y="175"/>
                  </a:cubicBezTo>
                  <a:close/>
                  <a:moveTo>
                    <a:pt x="1142" y="1"/>
                  </a:moveTo>
                  <a:cubicBezTo>
                    <a:pt x="930" y="1"/>
                    <a:pt x="714" y="77"/>
                    <a:pt x="534" y="248"/>
                  </a:cubicBezTo>
                  <a:cubicBezTo>
                    <a:pt x="0" y="807"/>
                    <a:pt x="389" y="1730"/>
                    <a:pt x="1166" y="1730"/>
                  </a:cubicBezTo>
                  <a:cubicBezTo>
                    <a:pt x="1628" y="1730"/>
                    <a:pt x="2016" y="1342"/>
                    <a:pt x="2016" y="856"/>
                  </a:cubicBezTo>
                  <a:cubicBezTo>
                    <a:pt x="2016" y="344"/>
                    <a:pt x="1590" y="1"/>
                    <a:pt x="11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" name="Google Shape;973;p22"/>
            <p:cNvSpPr/>
            <p:nvPr/>
          </p:nvSpPr>
          <p:spPr>
            <a:xfrm>
              <a:off x="5615414" y="4833720"/>
              <a:ext cx="32199" cy="89003"/>
            </a:xfrm>
            <a:custGeom>
              <a:avLst/>
              <a:gdLst/>
              <a:ahLst/>
              <a:cxnLst/>
              <a:rect l="l" t="t" r="r" b="b"/>
              <a:pathLst>
                <a:path w="671" h="1845" extrusionOk="0">
                  <a:moveTo>
                    <a:pt x="106" y="0"/>
                  </a:moveTo>
                  <a:cubicBezTo>
                    <a:pt x="55" y="0"/>
                    <a:pt x="0" y="47"/>
                    <a:pt x="15" y="119"/>
                  </a:cubicBezTo>
                  <a:lnTo>
                    <a:pt x="501" y="1796"/>
                  </a:lnTo>
                  <a:cubicBezTo>
                    <a:pt x="501" y="1820"/>
                    <a:pt x="525" y="1844"/>
                    <a:pt x="573" y="1844"/>
                  </a:cubicBezTo>
                  <a:lnTo>
                    <a:pt x="598" y="1844"/>
                  </a:lnTo>
                  <a:cubicBezTo>
                    <a:pt x="646" y="1844"/>
                    <a:pt x="671" y="1796"/>
                    <a:pt x="646" y="1747"/>
                  </a:cubicBezTo>
                  <a:lnTo>
                    <a:pt x="185" y="71"/>
                  </a:lnTo>
                  <a:cubicBezTo>
                    <a:pt x="175" y="22"/>
                    <a:pt x="141" y="0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" name="Google Shape;974;p22"/>
            <p:cNvSpPr/>
            <p:nvPr/>
          </p:nvSpPr>
          <p:spPr>
            <a:xfrm>
              <a:off x="5579826" y="4853216"/>
              <a:ext cx="97445" cy="38145"/>
            </a:xfrm>
            <a:custGeom>
              <a:avLst/>
              <a:gdLst/>
              <a:ahLst/>
              <a:cxnLst/>
              <a:rect l="l" t="t" r="r" b="b"/>
              <a:pathLst>
                <a:path w="2017" h="788" extrusionOk="0">
                  <a:moveTo>
                    <a:pt x="1934" y="0"/>
                  </a:moveTo>
                  <a:cubicBezTo>
                    <a:pt x="1921" y="0"/>
                    <a:pt x="1908" y="3"/>
                    <a:pt x="1895" y="10"/>
                  </a:cubicBezTo>
                  <a:lnTo>
                    <a:pt x="49" y="617"/>
                  </a:lnTo>
                  <a:cubicBezTo>
                    <a:pt x="25" y="642"/>
                    <a:pt x="1" y="666"/>
                    <a:pt x="1" y="714"/>
                  </a:cubicBezTo>
                  <a:cubicBezTo>
                    <a:pt x="1" y="739"/>
                    <a:pt x="49" y="763"/>
                    <a:pt x="74" y="763"/>
                  </a:cubicBezTo>
                  <a:lnTo>
                    <a:pt x="98" y="787"/>
                  </a:lnTo>
                  <a:lnTo>
                    <a:pt x="1944" y="180"/>
                  </a:lnTo>
                  <a:cubicBezTo>
                    <a:pt x="1993" y="156"/>
                    <a:pt x="2017" y="107"/>
                    <a:pt x="1993" y="59"/>
                  </a:cubicBezTo>
                  <a:cubicBezTo>
                    <a:pt x="1993" y="23"/>
                    <a:pt x="1967" y="0"/>
                    <a:pt x="19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" name="Google Shape;975;p22"/>
            <p:cNvSpPr/>
            <p:nvPr/>
          </p:nvSpPr>
          <p:spPr>
            <a:xfrm>
              <a:off x="5589146" y="4847283"/>
              <a:ext cx="83041" cy="51707"/>
            </a:xfrm>
            <a:custGeom>
              <a:avLst/>
              <a:gdLst/>
              <a:ahLst/>
              <a:cxnLst/>
              <a:rect l="l" t="t" r="r" b="b"/>
              <a:pathLst>
                <a:path w="1734" h="1081" extrusionOk="0">
                  <a:moveTo>
                    <a:pt x="110" y="0"/>
                  </a:moveTo>
                  <a:cubicBezTo>
                    <a:pt x="38" y="0"/>
                    <a:pt x="0" y="92"/>
                    <a:pt x="82" y="133"/>
                  </a:cubicBezTo>
                  <a:lnTo>
                    <a:pt x="1588" y="1080"/>
                  </a:lnTo>
                  <a:lnTo>
                    <a:pt x="1637" y="1080"/>
                  </a:lnTo>
                  <a:cubicBezTo>
                    <a:pt x="1661" y="1080"/>
                    <a:pt x="1685" y="1080"/>
                    <a:pt x="1709" y="1056"/>
                  </a:cubicBezTo>
                  <a:cubicBezTo>
                    <a:pt x="1734" y="1007"/>
                    <a:pt x="1709" y="959"/>
                    <a:pt x="1685" y="935"/>
                  </a:cubicBezTo>
                  <a:lnTo>
                    <a:pt x="155" y="11"/>
                  </a:lnTo>
                  <a:cubicBezTo>
                    <a:pt x="139" y="4"/>
                    <a:pt x="124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" name="Google Shape;976;p22"/>
            <p:cNvSpPr/>
            <p:nvPr/>
          </p:nvSpPr>
          <p:spPr>
            <a:xfrm>
              <a:off x="5606093" y="4826091"/>
              <a:ext cx="53384" cy="87308"/>
            </a:xfrm>
            <a:custGeom>
              <a:avLst/>
              <a:gdLst/>
              <a:ahLst/>
              <a:cxnLst/>
              <a:rect l="l" t="t" r="r" b="b"/>
              <a:pathLst>
                <a:path w="1118" h="1814" extrusionOk="0">
                  <a:moveTo>
                    <a:pt x="1010" y="0"/>
                  </a:moveTo>
                  <a:cubicBezTo>
                    <a:pt x="984" y="0"/>
                    <a:pt x="962" y="12"/>
                    <a:pt x="947" y="41"/>
                  </a:cubicBezTo>
                  <a:lnTo>
                    <a:pt x="24" y="1717"/>
                  </a:lnTo>
                  <a:cubicBezTo>
                    <a:pt x="0" y="1741"/>
                    <a:pt x="24" y="1790"/>
                    <a:pt x="49" y="1814"/>
                  </a:cubicBezTo>
                  <a:lnTo>
                    <a:pt x="97" y="1814"/>
                  </a:lnTo>
                  <a:cubicBezTo>
                    <a:pt x="122" y="1814"/>
                    <a:pt x="146" y="1814"/>
                    <a:pt x="170" y="1790"/>
                  </a:cubicBezTo>
                  <a:lnTo>
                    <a:pt x="1093" y="113"/>
                  </a:lnTo>
                  <a:cubicBezTo>
                    <a:pt x="1118" y="89"/>
                    <a:pt x="1093" y="41"/>
                    <a:pt x="1069" y="16"/>
                  </a:cubicBezTo>
                  <a:cubicBezTo>
                    <a:pt x="1049" y="6"/>
                    <a:pt x="1029" y="0"/>
                    <a:pt x="10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931" name="Google Shape;931;p22"/>
          <p:cNvSpPr txBox="1">
            <a:spLocks noGrp="1"/>
          </p:cNvSpPr>
          <p:nvPr>
            <p:ph type="subTitle" idx="1"/>
          </p:nvPr>
        </p:nvSpPr>
        <p:spPr>
          <a:xfrm>
            <a:off x="1695317" y="4764200"/>
            <a:ext cx="4007600" cy="9320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932" name="Google Shape;932;p22"/>
          <p:cNvSpPr txBox="1">
            <a:spLocks noGrp="1"/>
          </p:cNvSpPr>
          <p:nvPr>
            <p:ph type="subTitle" idx="2"/>
          </p:nvPr>
        </p:nvSpPr>
        <p:spPr>
          <a:xfrm>
            <a:off x="6489083" y="4764200"/>
            <a:ext cx="4007600" cy="9320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933" name="Google Shape;933;p22"/>
          <p:cNvSpPr txBox="1">
            <a:spLocks noGrp="1"/>
          </p:cNvSpPr>
          <p:nvPr>
            <p:ph type="title"/>
          </p:nvPr>
        </p:nvSpPr>
        <p:spPr>
          <a:xfrm>
            <a:off x="1005100" y="560133"/>
            <a:ext cx="9926400" cy="8620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165939492"/>
      </p:ext>
    </p:extLst>
  </p:cSld>
  <p:clrMapOvr>
    <a:masterClrMapping/>
  </p:clrMapOvr>
</p:sldLayout>
</file>

<file path=ppt/slideLayouts/slideLayout9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 ">
  <p:cSld name="Title and three columns 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9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Google Shape;982;p23"/>
          <p:cNvGrpSpPr>
            <a:grpSpLocks/>
          </p:cNvGrpSpPr>
          <p:nvPr/>
        </p:nvGrpSpPr>
        <p:grpSpPr bwMode="auto">
          <a:xfrm flipH="1">
            <a:off x="9237663" y="0"/>
            <a:ext cx="2679700" cy="1709738"/>
            <a:chOff x="7239867" y="1514545"/>
            <a:chExt cx="2525833" cy="1610805"/>
          </a:xfrm>
        </p:grpSpPr>
        <p:grpSp>
          <p:nvGrpSpPr>
            <p:cNvPr id="7" name="Google Shape;983;p23"/>
            <p:cNvGrpSpPr>
              <a:grpSpLocks/>
            </p:cNvGrpSpPr>
            <p:nvPr/>
          </p:nvGrpSpPr>
          <p:grpSpPr bwMode="auto">
            <a:xfrm>
              <a:off x="7346663" y="1514545"/>
              <a:ext cx="2419037" cy="1551678"/>
              <a:chOff x="7410211" y="1555302"/>
              <a:chExt cx="2355440" cy="1510884"/>
            </a:xfrm>
          </p:grpSpPr>
          <p:grpSp>
            <p:nvGrpSpPr>
              <p:cNvPr id="9" name="Google Shape;984;p23"/>
              <p:cNvGrpSpPr>
                <a:grpSpLocks/>
              </p:cNvGrpSpPr>
              <p:nvPr/>
            </p:nvGrpSpPr>
            <p:grpSpPr bwMode="auto">
              <a:xfrm>
                <a:off x="7410211" y="1555302"/>
                <a:ext cx="2355440" cy="1510884"/>
                <a:chOff x="761258" y="2062480"/>
                <a:chExt cx="1646470" cy="1056119"/>
              </a:xfrm>
            </p:grpSpPr>
            <p:sp>
              <p:nvSpPr>
                <p:cNvPr id="12" name="Google Shape;985;p23"/>
                <p:cNvSpPr/>
                <p:nvPr/>
              </p:nvSpPr>
              <p:spPr>
                <a:xfrm rot="-1481318">
                  <a:off x="1086787" y="2126613"/>
                  <a:ext cx="430808" cy="556833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3" name="Google Shape;986;p23"/>
                <p:cNvSpPr/>
                <p:nvPr/>
              </p:nvSpPr>
              <p:spPr>
                <a:xfrm>
                  <a:off x="1414731" y="2200925"/>
                  <a:ext cx="558116" cy="492701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4" name="Google Shape;987;p23"/>
                <p:cNvSpPr/>
                <p:nvPr/>
              </p:nvSpPr>
              <p:spPr>
                <a:xfrm>
                  <a:off x="760880" y="2379071"/>
                  <a:ext cx="492934" cy="492701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5" name="Google Shape;988;p23"/>
                <p:cNvSpPr/>
                <p:nvPr/>
              </p:nvSpPr>
              <p:spPr>
                <a:xfrm>
                  <a:off x="899391" y="2606080"/>
                  <a:ext cx="469509" cy="469288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6" name="Google Shape;989;p23"/>
                <p:cNvSpPr/>
                <p:nvPr/>
              </p:nvSpPr>
              <p:spPr>
                <a:xfrm>
                  <a:off x="1250759" y="2593864"/>
                  <a:ext cx="492934" cy="492701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" name="Google Shape;990;p23"/>
                <p:cNvSpPr/>
                <p:nvPr/>
              </p:nvSpPr>
              <p:spPr>
                <a:xfrm rot="-2967336">
                  <a:off x="1706666" y="2475154"/>
                  <a:ext cx="621985" cy="49293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10" name="Google Shape;991;p23"/>
              <p:cNvSpPr/>
              <p:nvPr/>
            </p:nvSpPr>
            <p:spPr>
              <a:xfrm>
                <a:off x="7932736" y="2118898"/>
                <a:ext cx="705192" cy="704858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" name="Google Shape;992;p23"/>
              <p:cNvSpPr/>
              <p:nvPr/>
            </p:nvSpPr>
            <p:spPr>
              <a:xfrm>
                <a:off x="8385865" y="2118898"/>
                <a:ext cx="705192" cy="704858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8" name="Google Shape;993;p23"/>
            <p:cNvSpPr/>
            <p:nvPr/>
          </p:nvSpPr>
          <p:spPr>
            <a:xfrm>
              <a:off x="7239867" y="1792734"/>
              <a:ext cx="2256491" cy="1332616"/>
            </a:xfrm>
            <a:custGeom>
              <a:avLst/>
              <a:gdLst/>
              <a:ahLst/>
              <a:cxnLst/>
              <a:rect l="l" t="t" r="r" b="b"/>
              <a:pathLst>
                <a:path w="4957" h="2929" extrusionOk="0">
                  <a:moveTo>
                    <a:pt x="1215" y="718"/>
                  </a:moveTo>
                  <a:cubicBezTo>
                    <a:pt x="1312" y="743"/>
                    <a:pt x="1337" y="767"/>
                    <a:pt x="1361" y="815"/>
                  </a:cubicBezTo>
                  <a:cubicBezTo>
                    <a:pt x="1361" y="840"/>
                    <a:pt x="1312" y="888"/>
                    <a:pt x="1288" y="913"/>
                  </a:cubicBezTo>
                  <a:cubicBezTo>
                    <a:pt x="1264" y="913"/>
                    <a:pt x="1264" y="937"/>
                    <a:pt x="1215" y="937"/>
                  </a:cubicBezTo>
                  <a:cubicBezTo>
                    <a:pt x="1215" y="864"/>
                    <a:pt x="1215" y="815"/>
                    <a:pt x="1215" y="743"/>
                  </a:cubicBezTo>
                  <a:lnTo>
                    <a:pt x="1215" y="718"/>
                  </a:lnTo>
                  <a:close/>
                  <a:moveTo>
                    <a:pt x="2527" y="475"/>
                  </a:moveTo>
                  <a:cubicBezTo>
                    <a:pt x="2624" y="597"/>
                    <a:pt x="2673" y="767"/>
                    <a:pt x="2624" y="937"/>
                  </a:cubicBezTo>
                  <a:cubicBezTo>
                    <a:pt x="2601" y="983"/>
                    <a:pt x="2567" y="1007"/>
                    <a:pt x="2530" y="1007"/>
                  </a:cubicBezTo>
                  <a:cubicBezTo>
                    <a:pt x="2489" y="1007"/>
                    <a:pt x="2444" y="977"/>
                    <a:pt x="2405" y="913"/>
                  </a:cubicBezTo>
                  <a:cubicBezTo>
                    <a:pt x="2333" y="767"/>
                    <a:pt x="2381" y="573"/>
                    <a:pt x="2527" y="475"/>
                  </a:cubicBezTo>
                  <a:close/>
                  <a:moveTo>
                    <a:pt x="3984" y="1010"/>
                  </a:moveTo>
                  <a:lnTo>
                    <a:pt x="3984" y="1010"/>
                  </a:lnTo>
                  <a:cubicBezTo>
                    <a:pt x="4009" y="1107"/>
                    <a:pt x="3984" y="1228"/>
                    <a:pt x="3936" y="1326"/>
                  </a:cubicBezTo>
                  <a:cubicBezTo>
                    <a:pt x="3912" y="1350"/>
                    <a:pt x="3912" y="1350"/>
                    <a:pt x="3887" y="1350"/>
                  </a:cubicBezTo>
                  <a:cubicBezTo>
                    <a:pt x="3863" y="1350"/>
                    <a:pt x="3839" y="1326"/>
                    <a:pt x="3814" y="1326"/>
                  </a:cubicBezTo>
                  <a:cubicBezTo>
                    <a:pt x="3766" y="1277"/>
                    <a:pt x="3766" y="1277"/>
                    <a:pt x="3766" y="1204"/>
                  </a:cubicBezTo>
                  <a:cubicBezTo>
                    <a:pt x="3790" y="1131"/>
                    <a:pt x="3863" y="1058"/>
                    <a:pt x="3984" y="1010"/>
                  </a:cubicBezTo>
                  <a:close/>
                  <a:moveTo>
                    <a:pt x="1045" y="1860"/>
                  </a:moveTo>
                  <a:cubicBezTo>
                    <a:pt x="948" y="1957"/>
                    <a:pt x="851" y="2030"/>
                    <a:pt x="754" y="2079"/>
                  </a:cubicBezTo>
                  <a:cubicBezTo>
                    <a:pt x="778" y="1982"/>
                    <a:pt x="875" y="1909"/>
                    <a:pt x="972" y="1860"/>
                  </a:cubicBezTo>
                  <a:close/>
                  <a:moveTo>
                    <a:pt x="3159" y="1957"/>
                  </a:moveTo>
                  <a:cubicBezTo>
                    <a:pt x="3159" y="1957"/>
                    <a:pt x="3183" y="1957"/>
                    <a:pt x="3231" y="2006"/>
                  </a:cubicBezTo>
                  <a:cubicBezTo>
                    <a:pt x="3280" y="2054"/>
                    <a:pt x="3304" y="2152"/>
                    <a:pt x="3280" y="2224"/>
                  </a:cubicBezTo>
                  <a:cubicBezTo>
                    <a:pt x="3159" y="2127"/>
                    <a:pt x="3159" y="2006"/>
                    <a:pt x="3159" y="1957"/>
                  </a:cubicBezTo>
                  <a:close/>
                  <a:moveTo>
                    <a:pt x="1701" y="2030"/>
                  </a:moveTo>
                  <a:cubicBezTo>
                    <a:pt x="1750" y="2054"/>
                    <a:pt x="1798" y="2079"/>
                    <a:pt x="1822" y="2127"/>
                  </a:cubicBezTo>
                  <a:cubicBezTo>
                    <a:pt x="1847" y="2249"/>
                    <a:pt x="1822" y="2346"/>
                    <a:pt x="1774" y="2443"/>
                  </a:cubicBezTo>
                  <a:cubicBezTo>
                    <a:pt x="1677" y="2346"/>
                    <a:pt x="1628" y="2200"/>
                    <a:pt x="1652" y="2054"/>
                  </a:cubicBezTo>
                  <a:cubicBezTo>
                    <a:pt x="1652" y="2030"/>
                    <a:pt x="1677" y="2030"/>
                    <a:pt x="1677" y="2030"/>
                  </a:cubicBezTo>
                  <a:close/>
                  <a:moveTo>
                    <a:pt x="1688" y="116"/>
                  </a:moveTo>
                  <a:cubicBezTo>
                    <a:pt x="1796" y="116"/>
                    <a:pt x="1923" y="140"/>
                    <a:pt x="2065" y="184"/>
                  </a:cubicBezTo>
                  <a:cubicBezTo>
                    <a:pt x="2211" y="232"/>
                    <a:pt x="2333" y="305"/>
                    <a:pt x="2454" y="427"/>
                  </a:cubicBezTo>
                  <a:cubicBezTo>
                    <a:pt x="2284" y="548"/>
                    <a:pt x="2235" y="791"/>
                    <a:pt x="2333" y="961"/>
                  </a:cubicBezTo>
                  <a:cubicBezTo>
                    <a:pt x="2430" y="1083"/>
                    <a:pt x="2503" y="1131"/>
                    <a:pt x="2551" y="1131"/>
                  </a:cubicBezTo>
                  <a:cubicBezTo>
                    <a:pt x="2648" y="1107"/>
                    <a:pt x="2721" y="1058"/>
                    <a:pt x="2746" y="986"/>
                  </a:cubicBezTo>
                  <a:cubicBezTo>
                    <a:pt x="2794" y="791"/>
                    <a:pt x="2746" y="573"/>
                    <a:pt x="2624" y="427"/>
                  </a:cubicBezTo>
                  <a:cubicBezTo>
                    <a:pt x="2818" y="305"/>
                    <a:pt x="3061" y="232"/>
                    <a:pt x="3304" y="232"/>
                  </a:cubicBezTo>
                  <a:lnTo>
                    <a:pt x="3450" y="232"/>
                  </a:lnTo>
                  <a:cubicBezTo>
                    <a:pt x="3742" y="330"/>
                    <a:pt x="3960" y="597"/>
                    <a:pt x="3984" y="888"/>
                  </a:cubicBezTo>
                  <a:cubicBezTo>
                    <a:pt x="3839" y="937"/>
                    <a:pt x="3717" y="1034"/>
                    <a:pt x="3693" y="1180"/>
                  </a:cubicBezTo>
                  <a:cubicBezTo>
                    <a:pt x="3669" y="1277"/>
                    <a:pt x="3693" y="1350"/>
                    <a:pt x="3766" y="1423"/>
                  </a:cubicBezTo>
                  <a:cubicBezTo>
                    <a:pt x="3802" y="1459"/>
                    <a:pt x="3845" y="1477"/>
                    <a:pt x="3887" y="1477"/>
                  </a:cubicBezTo>
                  <a:cubicBezTo>
                    <a:pt x="3930" y="1477"/>
                    <a:pt x="3972" y="1459"/>
                    <a:pt x="4009" y="1423"/>
                  </a:cubicBezTo>
                  <a:cubicBezTo>
                    <a:pt x="4082" y="1277"/>
                    <a:pt x="4106" y="1131"/>
                    <a:pt x="4082" y="986"/>
                  </a:cubicBezTo>
                  <a:cubicBezTo>
                    <a:pt x="4130" y="986"/>
                    <a:pt x="4203" y="961"/>
                    <a:pt x="4252" y="961"/>
                  </a:cubicBezTo>
                  <a:cubicBezTo>
                    <a:pt x="4470" y="961"/>
                    <a:pt x="4640" y="1083"/>
                    <a:pt x="4738" y="1277"/>
                  </a:cubicBezTo>
                  <a:cubicBezTo>
                    <a:pt x="4835" y="1544"/>
                    <a:pt x="4810" y="1836"/>
                    <a:pt x="4665" y="2079"/>
                  </a:cubicBezTo>
                  <a:cubicBezTo>
                    <a:pt x="4483" y="2341"/>
                    <a:pt x="4201" y="2486"/>
                    <a:pt x="3902" y="2486"/>
                  </a:cubicBezTo>
                  <a:cubicBezTo>
                    <a:pt x="3841" y="2486"/>
                    <a:pt x="3779" y="2480"/>
                    <a:pt x="3717" y="2467"/>
                  </a:cubicBezTo>
                  <a:cubicBezTo>
                    <a:pt x="3572" y="2443"/>
                    <a:pt x="3450" y="2370"/>
                    <a:pt x="3353" y="2297"/>
                  </a:cubicBezTo>
                  <a:cubicBezTo>
                    <a:pt x="3401" y="2176"/>
                    <a:pt x="3377" y="2030"/>
                    <a:pt x="3304" y="1933"/>
                  </a:cubicBezTo>
                  <a:cubicBezTo>
                    <a:pt x="3244" y="1884"/>
                    <a:pt x="3189" y="1860"/>
                    <a:pt x="3143" y="1860"/>
                  </a:cubicBezTo>
                  <a:cubicBezTo>
                    <a:pt x="3098" y="1860"/>
                    <a:pt x="3061" y="1884"/>
                    <a:pt x="3037" y="1933"/>
                  </a:cubicBezTo>
                  <a:cubicBezTo>
                    <a:pt x="3037" y="2103"/>
                    <a:pt x="3086" y="2249"/>
                    <a:pt x="3231" y="2322"/>
                  </a:cubicBezTo>
                  <a:cubicBezTo>
                    <a:pt x="3071" y="2620"/>
                    <a:pt x="2781" y="2809"/>
                    <a:pt x="2442" y="2809"/>
                  </a:cubicBezTo>
                  <a:cubicBezTo>
                    <a:pt x="2422" y="2809"/>
                    <a:pt x="2402" y="2809"/>
                    <a:pt x="2381" y="2807"/>
                  </a:cubicBezTo>
                  <a:cubicBezTo>
                    <a:pt x="2187" y="2807"/>
                    <a:pt x="1968" y="2686"/>
                    <a:pt x="1847" y="2516"/>
                  </a:cubicBezTo>
                  <a:cubicBezTo>
                    <a:pt x="1920" y="2394"/>
                    <a:pt x="1968" y="2249"/>
                    <a:pt x="1920" y="2103"/>
                  </a:cubicBezTo>
                  <a:cubicBezTo>
                    <a:pt x="1895" y="2030"/>
                    <a:pt x="1822" y="1957"/>
                    <a:pt x="1725" y="1933"/>
                  </a:cubicBezTo>
                  <a:cubicBezTo>
                    <a:pt x="1712" y="1928"/>
                    <a:pt x="1699" y="1926"/>
                    <a:pt x="1685" y="1926"/>
                  </a:cubicBezTo>
                  <a:cubicBezTo>
                    <a:pt x="1627" y="1926"/>
                    <a:pt x="1575" y="1966"/>
                    <a:pt x="1555" y="2006"/>
                  </a:cubicBezTo>
                  <a:cubicBezTo>
                    <a:pt x="1531" y="2200"/>
                    <a:pt x="1580" y="2394"/>
                    <a:pt x="1725" y="2540"/>
                  </a:cubicBezTo>
                  <a:cubicBezTo>
                    <a:pt x="1604" y="2662"/>
                    <a:pt x="1434" y="2735"/>
                    <a:pt x="1264" y="2759"/>
                  </a:cubicBezTo>
                  <a:lnTo>
                    <a:pt x="1191" y="2759"/>
                  </a:lnTo>
                  <a:cubicBezTo>
                    <a:pt x="1045" y="2759"/>
                    <a:pt x="924" y="2686"/>
                    <a:pt x="826" y="2589"/>
                  </a:cubicBezTo>
                  <a:cubicBezTo>
                    <a:pt x="729" y="2467"/>
                    <a:pt x="705" y="2346"/>
                    <a:pt x="729" y="2224"/>
                  </a:cubicBezTo>
                  <a:cubicBezTo>
                    <a:pt x="924" y="2152"/>
                    <a:pt x="1167" y="1957"/>
                    <a:pt x="1142" y="1836"/>
                  </a:cubicBezTo>
                  <a:cubicBezTo>
                    <a:pt x="1142" y="1801"/>
                    <a:pt x="1118" y="1767"/>
                    <a:pt x="1052" y="1767"/>
                  </a:cubicBezTo>
                  <a:cubicBezTo>
                    <a:pt x="1025" y="1767"/>
                    <a:pt x="991" y="1773"/>
                    <a:pt x="948" y="1787"/>
                  </a:cubicBezTo>
                  <a:cubicBezTo>
                    <a:pt x="802" y="1836"/>
                    <a:pt x="681" y="1982"/>
                    <a:pt x="656" y="2152"/>
                  </a:cubicBezTo>
                  <a:cubicBezTo>
                    <a:pt x="638" y="2154"/>
                    <a:pt x="621" y="2155"/>
                    <a:pt x="603" y="2155"/>
                  </a:cubicBezTo>
                  <a:cubicBezTo>
                    <a:pt x="414" y="2155"/>
                    <a:pt x="286" y="2032"/>
                    <a:pt x="219" y="1787"/>
                  </a:cubicBezTo>
                  <a:cubicBezTo>
                    <a:pt x="98" y="1520"/>
                    <a:pt x="122" y="1228"/>
                    <a:pt x="243" y="961"/>
                  </a:cubicBezTo>
                  <a:cubicBezTo>
                    <a:pt x="389" y="791"/>
                    <a:pt x="608" y="694"/>
                    <a:pt x="851" y="694"/>
                  </a:cubicBezTo>
                  <a:lnTo>
                    <a:pt x="1142" y="694"/>
                  </a:lnTo>
                  <a:lnTo>
                    <a:pt x="1142" y="743"/>
                  </a:lnTo>
                  <a:cubicBezTo>
                    <a:pt x="1118" y="840"/>
                    <a:pt x="1142" y="937"/>
                    <a:pt x="1191" y="1010"/>
                  </a:cubicBezTo>
                  <a:cubicBezTo>
                    <a:pt x="1204" y="1036"/>
                    <a:pt x="1232" y="1056"/>
                    <a:pt x="1271" y="1056"/>
                  </a:cubicBezTo>
                  <a:cubicBezTo>
                    <a:pt x="1302" y="1056"/>
                    <a:pt x="1341" y="1043"/>
                    <a:pt x="1385" y="1010"/>
                  </a:cubicBezTo>
                  <a:cubicBezTo>
                    <a:pt x="1482" y="913"/>
                    <a:pt x="1507" y="888"/>
                    <a:pt x="1482" y="791"/>
                  </a:cubicBezTo>
                  <a:cubicBezTo>
                    <a:pt x="1458" y="718"/>
                    <a:pt x="1385" y="645"/>
                    <a:pt x="1239" y="621"/>
                  </a:cubicBezTo>
                  <a:cubicBezTo>
                    <a:pt x="1239" y="475"/>
                    <a:pt x="1288" y="330"/>
                    <a:pt x="1385" y="232"/>
                  </a:cubicBezTo>
                  <a:cubicBezTo>
                    <a:pt x="1452" y="152"/>
                    <a:pt x="1556" y="116"/>
                    <a:pt x="1688" y="116"/>
                  </a:cubicBezTo>
                  <a:close/>
                  <a:moveTo>
                    <a:pt x="1650" y="1"/>
                  </a:moveTo>
                  <a:cubicBezTo>
                    <a:pt x="1501" y="1"/>
                    <a:pt x="1380" y="43"/>
                    <a:pt x="1288" y="135"/>
                  </a:cubicBezTo>
                  <a:cubicBezTo>
                    <a:pt x="1191" y="257"/>
                    <a:pt x="1118" y="427"/>
                    <a:pt x="1118" y="597"/>
                  </a:cubicBezTo>
                  <a:cubicBezTo>
                    <a:pt x="1069" y="585"/>
                    <a:pt x="1021" y="579"/>
                    <a:pt x="972" y="579"/>
                  </a:cubicBezTo>
                  <a:cubicBezTo>
                    <a:pt x="924" y="579"/>
                    <a:pt x="875" y="585"/>
                    <a:pt x="826" y="597"/>
                  </a:cubicBezTo>
                  <a:cubicBezTo>
                    <a:pt x="559" y="597"/>
                    <a:pt x="316" y="694"/>
                    <a:pt x="146" y="888"/>
                  </a:cubicBezTo>
                  <a:cubicBezTo>
                    <a:pt x="1" y="1180"/>
                    <a:pt x="1" y="1520"/>
                    <a:pt x="122" y="1811"/>
                  </a:cubicBezTo>
                  <a:cubicBezTo>
                    <a:pt x="219" y="2152"/>
                    <a:pt x="414" y="2224"/>
                    <a:pt x="559" y="2224"/>
                  </a:cubicBezTo>
                  <a:lnTo>
                    <a:pt x="608" y="2224"/>
                  </a:lnTo>
                  <a:cubicBezTo>
                    <a:pt x="608" y="2394"/>
                    <a:pt x="656" y="2540"/>
                    <a:pt x="754" y="2637"/>
                  </a:cubicBezTo>
                  <a:cubicBezTo>
                    <a:pt x="851" y="2783"/>
                    <a:pt x="1021" y="2856"/>
                    <a:pt x="1191" y="2856"/>
                  </a:cubicBezTo>
                  <a:lnTo>
                    <a:pt x="1264" y="2856"/>
                  </a:lnTo>
                  <a:cubicBezTo>
                    <a:pt x="1458" y="2832"/>
                    <a:pt x="1652" y="2759"/>
                    <a:pt x="1774" y="2613"/>
                  </a:cubicBezTo>
                  <a:cubicBezTo>
                    <a:pt x="1944" y="2783"/>
                    <a:pt x="2163" y="2905"/>
                    <a:pt x="2381" y="2929"/>
                  </a:cubicBezTo>
                  <a:lnTo>
                    <a:pt x="2430" y="2929"/>
                  </a:lnTo>
                  <a:cubicBezTo>
                    <a:pt x="2794" y="2905"/>
                    <a:pt x="3134" y="2710"/>
                    <a:pt x="3304" y="2394"/>
                  </a:cubicBezTo>
                  <a:cubicBezTo>
                    <a:pt x="3426" y="2467"/>
                    <a:pt x="3547" y="2516"/>
                    <a:pt x="3693" y="2540"/>
                  </a:cubicBezTo>
                  <a:cubicBezTo>
                    <a:pt x="3766" y="2559"/>
                    <a:pt x="3841" y="2567"/>
                    <a:pt x="3916" y="2567"/>
                  </a:cubicBezTo>
                  <a:cubicBezTo>
                    <a:pt x="4239" y="2567"/>
                    <a:pt x="4560" y="2403"/>
                    <a:pt x="4738" y="2127"/>
                  </a:cubicBezTo>
                  <a:cubicBezTo>
                    <a:pt x="4932" y="1860"/>
                    <a:pt x="4956" y="1496"/>
                    <a:pt x="4835" y="1204"/>
                  </a:cubicBezTo>
                  <a:cubicBezTo>
                    <a:pt x="4738" y="986"/>
                    <a:pt x="4495" y="840"/>
                    <a:pt x="4252" y="840"/>
                  </a:cubicBezTo>
                  <a:cubicBezTo>
                    <a:pt x="4203" y="840"/>
                    <a:pt x="4130" y="840"/>
                    <a:pt x="4057" y="864"/>
                  </a:cubicBezTo>
                  <a:cubicBezTo>
                    <a:pt x="4033" y="500"/>
                    <a:pt x="3790" y="232"/>
                    <a:pt x="3450" y="135"/>
                  </a:cubicBezTo>
                  <a:cubicBezTo>
                    <a:pt x="3426" y="123"/>
                    <a:pt x="3395" y="117"/>
                    <a:pt x="3365" y="117"/>
                  </a:cubicBezTo>
                  <a:cubicBezTo>
                    <a:pt x="3335" y="117"/>
                    <a:pt x="3304" y="123"/>
                    <a:pt x="3280" y="135"/>
                  </a:cubicBezTo>
                  <a:cubicBezTo>
                    <a:pt x="3013" y="135"/>
                    <a:pt x="2746" y="208"/>
                    <a:pt x="2527" y="330"/>
                  </a:cubicBezTo>
                  <a:cubicBezTo>
                    <a:pt x="2405" y="232"/>
                    <a:pt x="2235" y="135"/>
                    <a:pt x="2090" y="87"/>
                  </a:cubicBezTo>
                  <a:cubicBezTo>
                    <a:pt x="1923" y="31"/>
                    <a:pt x="1776" y="1"/>
                    <a:pt x="1650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8" name="Google Shape;994;p23"/>
          <p:cNvGrpSpPr>
            <a:grpSpLocks/>
          </p:cNvGrpSpPr>
          <p:nvPr/>
        </p:nvGrpSpPr>
        <p:grpSpPr bwMode="auto">
          <a:xfrm rot="2398771">
            <a:off x="-171450" y="6019800"/>
            <a:ext cx="1354138" cy="809625"/>
            <a:chOff x="1202177" y="4613417"/>
            <a:chExt cx="528376" cy="315757"/>
          </a:xfrm>
        </p:grpSpPr>
        <p:sp>
          <p:nvSpPr>
            <p:cNvPr id="19" name="Google Shape;995;p23"/>
            <p:cNvSpPr/>
            <p:nvPr/>
          </p:nvSpPr>
          <p:spPr>
            <a:xfrm>
              <a:off x="1563808" y="4671610"/>
              <a:ext cx="166628" cy="48292"/>
            </a:xfrm>
            <a:custGeom>
              <a:avLst/>
              <a:gdLst/>
              <a:ahLst/>
              <a:cxnLst/>
              <a:rect l="l" t="t" r="r" b="b"/>
              <a:pathLst>
                <a:path w="1507" h="438" extrusionOk="0">
                  <a:moveTo>
                    <a:pt x="1409" y="1"/>
                  </a:moveTo>
                  <a:lnTo>
                    <a:pt x="73" y="316"/>
                  </a:lnTo>
                  <a:cubicBezTo>
                    <a:pt x="25" y="316"/>
                    <a:pt x="0" y="341"/>
                    <a:pt x="25" y="389"/>
                  </a:cubicBezTo>
                  <a:cubicBezTo>
                    <a:pt x="25" y="414"/>
                    <a:pt x="49" y="438"/>
                    <a:pt x="73" y="438"/>
                  </a:cubicBezTo>
                  <a:lnTo>
                    <a:pt x="98" y="438"/>
                  </a:lnTo>
                  <a:lnTo>
                    <a:pt x="1434" y="122"/>
                  </a:lnTo>
                  <a:cubicBezTo>
                    <a:pt x="1506" y="122"/>
                    <a:pt x="1482" y="1"/>
                    <a:pt x="1409" y="1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" name="Google Shape;996;p23"/>
            <p:cNvSpPr/>
            <p:nvPr/>
          </p:nvSpPr>
          <p:spPr>
            <a:xfrm>
              <a:off x="1601758" y="4613243"/>
              <a:ext cx="60704" cy="176453"/>
            </a:xfrm>
            <a:custGeom>
              <a:avLst/>
              <a:gdLst/>
              <a:ahLst/>
              <a:cxnLst/>
              <a:rect l="l" t="t" r="r" b="b"/>
              <a:pathLst>
                <a:path w="550" h="1598" extrusionOk="0">
                  <a:moveTo>
                    <a:pt x="77" y="0"/>
                  </a:moveTo>
                  <a:cubicBezTo>
                    <a:pt x="39" y="0"/>
                    <a:pt x="0" y="32"/>
                    <a:pt x="15" y="91"/>
                  </a:cubicBezTo>
                  <a:lnTo>
                    <a:pt x="403" y="1573"/>
                  </a:lnTo>
                  <a:cubicBezTo>
                    <a:pt x="428" y="1597"/>
                    <a:pt x="452" y="1597"/>
                    <a:pt x="476" y="1597"/>
                  </a:cubicBezTo>
                  <a:lnTo>
                    <a:pt x="501" y="1597"/>
                  </a:lnTo>
                  <a:cubicBezTo>
                    <a:pt x="525" y="1597"/>
                    <a:pt x="549" y="1549"/>
                    <a:pt x="525" y="1525"/>
                  </a:cubicBezTo>
                  <a:lnTo>
                    <a:pt x="136" y="43"/>
                  </a:lnTo>
                  <a:cubicBezTo>
                    <a:pt x="127" y="14"/>
                    <a:pt x="102" y="0"/>
                    <a:pt x="77" y="0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" name="Google Shape;997;p23"/>
            <p:cNvSpPr/>
            <p:nvPr/>
          </p:nvSpPr>
          <p:spPr>
            <a:xfrm>
              <a:off x="1582180" y="4629701"/>
              <a:ext cx="104684" cy="138685"/>
            </a:xfrm>
            <a:custGeom>
              <a:avLst/>
              <a:gdLst/>
              <a:ahLst/>
              <a:cxnLst/>
              <a:rect l="l" t="t" r="r" b="b"/>
              <a:pathLst>
                <a:path w="948" h="1259" extrusionOk="0">
                  <a:moveTo>
                    <a:pt x="875" y="1"/>
                  </a:moveTo>
                  <a:cubicBezTo>
                    <a:pt x="857" y="1"/>
                    <a:pt x="838" y="7"/>
                    <a:pt x="826" y="19"/>
                  </a:cubicBezTo>
                  <a:lnTo>
                    <a:pt x="25" y="1161"/>
                  </a:lnTo>
                  <a:cubicBezTo>
                    <a:pt x="0" y="1185"/>
                    <a:pt x="0" y="1234"/>
                    <a:pt x="49" y="1258"/>
                  </a:cubicBezTo>
                  <a:lnTo>
                    <a:pt x="122" y="1258"/>
                  </a:lnTo>
                  <a:lnTo>
                    <a:pt x="924" y="92"/>
                  </a:lnTo>
                  <a:cubicBezTo>
                    <a:pt x="948" y="68"/>
                    <a:pt x="948" y="19"/>
                    <a:pt x="924" y="19"/>
                  </a:cubicBezTo>
                  <a:cubicBezTo>
                    <a:pt x="911" y="7"/>
                    <a:pt x="893" y="1"/>
                    <a:pt x="875" y="1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" name="Google Shape;998;p23"/>
            <p:cNvSpPr/>
            <p:nvPr/>
          </p:nvSpPr>
          <p:spPr>
            <a:xfrm>
              <a:off x="1548178" y="4643355"/>
              <a:ext cx="159814" cy="102776"/>
            </a:xfrm>
            <a:custGeom>
              <a:avLst/>
              <a:gdLst/>
              <a:ahLst/>
              <a:cxnLst/>
              <a:rect l="l" t="t" r="r" b="b"/>
              <a:pathLst>
                <a:path w="1451" h="928" extrusionOk="0">
                  <a:moveTo>
                    <a:pt x="115" y="1"/>
                  </a:moveTo>
                  <a:cubicBezTo>
                    <a:pt x="51" y="1"/>
                    <a:pt x="0" y="83"/>
                    <a:pt x="65" y="126"/>
                  </a:cubicBezTo>
                  <a:lnTo>
                    <a:pt x="1329" y="928"/>
                  </a:lnTo>
                  <a:lnTo>
                    <a:pt x="1377" y="928"/>
                  </a:lnTo>
                  <a:cubicBezTo>
                    <a:pt x="1426" y="928"/>
                    <a:pt x="1450" y="831"/>
                    <a:pt x="1402" y="806"/>
                  </a:cubicBezTo>
                  <a:lnTo>
                    <a:pt x="138" y="5"/>
                  </a:lnTo>
                  <a:cubicBezTo>
                    <a:pt x="130" y="2"/>
                    <a:pt x="123" y="1"/>
                    <a:pt x="115" y="1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" name="Google Shape;999;p23"/>
            <p:cNvSpPr/>
            <p:nvPr/>
          </p:nvSpPr>
          <p:spPr>
            <a:xfrm>
              <a:off x="1201091" y="4672556"/>
              <a:ext cx="177158" cy="151068"/>
            </a:xfrm>
            <a:custGeom>
              <a:avLst/>
              <a:gdLst/>
              <a:ahLst/>
              <a:cxnLst/>
              <a:rect l="l" t="t" r="r" b="b"/>
              <a:pathLst>
                <a:path w="1605" h="1371" extrusionOk="0">
                  <a:moveTo>
                    <a:pt x="924" y="131"/>
                  </a:moveTo>
                  <a:cubicBezTo>
                    <a:pt x="1216" y="131"/>
                    <a:pt x="1458" y="374"/>
                    <a:pt x="1483" y="690"/>
                  </a:cubicBezTo>
                  <a:cubicBezTo>
                    <a:pt x="1483" y="1019"/>
                    <a:pt x="1204" y="1248"/>
                    <a:pt x="911" y="1248"/>
                  </a:cubicBezTo>
                  <a:cubicBezTo>
                    <a:pt x="771" y="1248"/>
                    <a:pt x="629" y="1196"/>
                    <a:pt x="511" y="1079"/>
                  </a:cubicBezTo>
                  <a:cubicBezTo>
                    <a:pt x="171" y="739"/>
                    <a:pt x="414" y="131"/>
                    <a:pt x="924" y="131"/>
                  </a:cubicBezTo>
                  <a:close/>
                  <a:moveTo>
                    <a:pt x="907" y="1"/>
                  </a:moveTo>
                  <a:cubicBezTo>
                    <a:pt x="740" y="1"/>
                    <a:pt x="571" y="63"/>
                    <a:pt x="438" y="204"/>
                  </a:cubicBezTo>
                  <a:cubicBezTo>
                    <a:pt x="1" y="641"/>
                    <a:pt x="317" y="1370"/>
                    <a:pt x="924" y="1370"/>
                  </a:cubicBezTo>
                  <a:cubicBezTo>
                    <a:pt x="1288" y="1370"/>
                    <a:pt x="1604" y="1079"/>
                    <a:pt x="1604" y="690"/>
                  </a:cubicBezTo>
                  <a:cubicBezTo>
                    <a:pt x="1604" y="278"/>
                    <a:pt x="1258" y="1"/>
                    <a:pt x="907" y="1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" name="Google Shape;1000;p23"/>
            <p:cNvSpPr/>
            <p:nvPr/>
          </p:nvSpPr>
          <p:spPr>
            <a:xfrm>
              <a:off x="1388864" y="4831785"/>
              <a:ext cx="115214" cy="96584"/>
            </a:xfrm>
            <a:custGeom>
              <a:avLst/>
              <a:gdLst/>
              <a:ahLst/>
              <a:cxnLst/>
              <a:rect l="l" t="t" r="r" b="b"/>
              <a:pathLst>
                <a:path w="1045" h="877" extrusionOk="0">
                  <a:moveTo>
                    <a:pt x="583" y="124"/>
                  </a:moveTo>
                  <a:cubicBezTo>
                    <a:pt x="753" y="124"/>
                    <a:pt x="899" y="269"/>
                    <a:pt x="899" y="439"/>
                  </a:cubicBezTo>
                  <a:cubicBezTo>
                    <a:pt x="899" y="622"/>
                    <a:pt x="741" y="747"/>
                    <a:pt x="587" y="747"/>
                  </a:cubicBezTo>
                  <a:cubicBezTo>
                    <a:pt x="515" y="747"/>
                    <a:pt x="443" y="720"/>
                    <a:pt x="389" y="658"/>
                  </a:cubicBezTo>
                  <a:cubicBezTo>
                    <a:pt x="195" y="464"/>
                    <a:pt x="316" y="124"/>
                    <a:pt x="583" y="124"/>
                  </a:cubicBezTo>
                  <a:close/>
                  <a:moveTo>
                    <a:pt x="584" y="0"/>
                  </a:moveTo>
                  <a:cubicBezTo>
                    <a:pt x="473" y="0"/>
                    <a:pt x="361" y="38"/>
                    <a:pt x="268" y="124"/>
                  </a:cubicBezTo>
                  <a:cubicBezTo>
                    <a:pt x="0" y="415"/>
                    <a:pt x="195" y="877"/>
                    <a:pt x="583" y="877"/>
                  </a:cubicBezTo>
                  <a:cubicBezTo>
                    <a:pt x="826" y="877"/>
                    <a:pt x="1021" y="682"/>
                    <a:pt x="1045" y="439"/>
                  </a:cubicBezTo>
                  <a:cubicBezTo>
                    <a:pt x="1045" y="175"/>
                    <a:pt x="820" y="0"/>
                    <a:pt x="584" y="0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5" name="Google Shape;1001;p23"/>
          <p:cNvGrpSpPr>
            <a:grpSpLocks/>
          </p:cNvGrpSpPr>
          <p:nvPr/>
        </p:nvGrpSpPr>
        <p:grpSpPr bwMode="auto">
          <a:xfrm flipH="1">
            <a:off x="249238" y="211138"/>
            <a:ext cx="660400" cy="625475"/>
            <a:chOff x="2736573" y="4286656"/>
            <a:chExt cx="316076" cy="299294"/>
          </a:xfrm>
        </p:grpSpPr>
        <p:sp>
          <p:nvSpPr>
            <p:cNvPr id="26" name="Google Shape;1002;p23"/>
            <p:cNvSpPr/>
            <p:nvPr/>
          </p:nvSpPr>
          <p:spPr>
            <a:xfrm>
              <a:off x="2868018" y="4291214"/>
              <a:ext cx="173234" cy="176993"/>
            </a:xfrm>
            <a:custGeom>
              <a:avLst/>
              <a:gdLst/>
              <a:ahLst/>
              <a:cxnLst/>
              <a:rect l="l" t="t" r="r" b="b"/>
              <a:pathLst>
                <a:path w="1508" h="1541" extrusionOk="0">
                  <a:moveTo>
                    <a:pt x="900" y="132"/>
                  </a:moveTo>
                  <a:lnTo>
                    <a:pt x="900" y="132"/>
                  </a:lnTo>
                  <a:cubicBezTo>
                    <a:pt x="778" y="472"/>
                    <a:pt x="608" y="812"/>
                    <a:pt x="390" y="1103"/>
                  </a:cubicBezTo>
                  <a:cubicBezTo>
                    <a:pt x="365" y="1128"/>
                    <a:pt x="365" y="1152"/>
                    <a:pt x="390" y="1176"/>
                  </a:cubicBezTo>
                  <a:cubicBezTo>
                    <a:pt x="402" y="1188"/>
                    <a:pt x="420" y="1194"/>
                    <a:pt x="435" y="1194"/>
                  </a:cubicBezTo>
                  <a:cubicBezTo>
                    <a:pt x="450" y="1194"/>
                    <a:pt x="463" y="1188"/>
                    <a:pt x="463" y="1176"/>
                  </a:cubicBezTo>
                  <a:cubicBezTo>
                    <a:pt x="705" y="1006"/>
                    <a:pt x="973" y="885"/>
                    <a:pt x="1264" y="812"/>
                  </a:cubicBezTo>
                  <a:cubicBezTo>
                    <a:pt x="1337" y="812"/>
                    <a:pt x="1361" y="860"/>
                    <a:pt x="1361" y="860"/>
                  </a:cubicBezTo>
                  <a:cubicBezTo>
                    <a:pt x="1361" y="860"/>
                    <a:pt x="1361" y="885"/>
                    <a:pt x="1361" y="885"/>
                  </a:cubicBezTo>
                  <a:cubicBezTo>
                    <a:pt x="1313" y="1030"/>
                    <a:pt x="875" y="1273"/>
                    <a:pt x="584" y="1395"/>
                  </a:cubicBezTo>
                  <a:lnTo>
                    <a:pt x="147" y="1055"/>
                  </a:lnTo>
                  <a:cubicBezTo>
                    <a:pt x="365" y="666"/>
                    <a:pt x="730" y="156"/>
                    <a:pt x="900" y="132"/>
                  </a:cubicBezTo>
                  <a:close/>
                  <a:moveTo>
                    <a:pt x="958" y="1"/>
                  </a:moveTo>
                  <a:cubicBezTo>
                    <a:pt x="948" y="1"/>
                    <a:pt x="937" y="4"/>
                    <a:pt x="924" y="10"/>
                  </a:cubicBezTo>
                  <a:cubicBezTo>
                    <a:pt x="608" y="10"/>
                    <a:pt x="122" y="860"/>
                    <a:pt x="25" y="1055"/>
                  </a:cubicBezTo>
                  <a:cubicBezTo>
                    <a:pt x="1" y="1079"/>
                    <a:pt x="1" y="1103"/>
                    <a:pt x="25" y="1128"/>
                  </a:cubicBezTo>
                  <a:lnTo>
                    <a:pt x="511" y="1516"/>
                  </a:lnTo>
                  <a:cubicBezTo>
                    <a:pt x="535" y="1516"/>
                    <a:pt x="535" y="1516"/>
                    <a:pt x="560" y="1540"/>
                  </a:cubicBezTo>
                  <a:lnTo>
                    <a:pt x="608" y="1540"/>
                  </a:lnTo>
                  <a:cubicBezTo>
                    <a:pt x="730" y="1468"/>
                    <a:pt x="1410" y="1200"/>
                    <a:pt x="1483" y="933"/>
                  </a:cubicBezTo>
                  <a:cubicBezTo>
                    <a:pt x="1507" y="885"/>
                    <a:pt x="1507" y="836"/>
                    <a:pt x="1483" y="787"/>
                  </a:cubicBezTo>
                  <a:cubicBezTo>
                    <a:pt x="1434" y="715"/>
                    <a:pt x="1361" y="690"/>
                    <a:pt x="1264" y="690"/>
                  </a:cubicBezTo>
                  <a:cubicBezTo>
                    <a:pt x="1046" y="715"/>
                    <a:pt x="851" y="787"/>
                    <a:pt x="657" y="909"/>
                  </a:cubicBezTo>
                  <a:cubicBezTo>
                    <a:pt x="851" y="617"/>
                    <a:pt x="1094" y="204"/>
                    <a:pt x="1021" y="59"/>
                  </a:cubicBezTo>
                  <a:cubicBezTo>
                    <a:pt x="1003" y="23"/>
                    <a:pt x="986" y="1"/>
                    <a:pt x="9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Google Shape;1003;p23"/>
            <p:cNvSpPr/>
            <p:nvPr/>
          </p:nvSpPr>
          <p:spPr>
            <a:xfrm>
              <a:off x="2776083" y="4408197"/>
              <a:ext cx="166396" cy="177753"/>
            </a:xfrm>
            <a:custGeom>
              <a:avLst/>
              <a:gdLst/>
              <a:ahLst/>
              <a:cxnLst/>
              <a:rect l="l" t="t" r="r" b="b"/>
              <a:pathLst>
                <a:path w="1448" h="1547" extrusionOk="0">
                  <a:moveTo>
                    <a:pt x="876" y="0"/>
                  </a:moveTo>
                  <a:cubicBezTo>
                    <a:pt x="862" y="0"/>
                    <a:pt x="846" y="6"/>
                    <a:pt x="826" y="16"/>
                  </a:cubicBezTo>
                  <a:cubicBezTo>
                    <a:pt x="802" y="41"/>
                    <a:pt x="73" y="551"/>
                    <a:pt x="25" y="1061"/>
                  </a:cubicBezTo>
                  <a:cubicBezTo>
                    <a:pt x="0" y="1207"/>
                    <a:pt x="73" y="1255"/>
                    <a:pt x="97" y="1255"/>
                  </a:cubicBezTo>
                  <a:cubicBezTo>
                    <a:pt x="104" y="1256"/>
                    <a:pt x="111" y="1257"/>
                    <a:pt x="118" y="1257"/>
                  </a:cubicBezTo>
                  <a:cubicBezTo>
                    <a:pt x="292" y="1257"/>
                    <a:pt x="593" y="978"/>
                    <a:pt x="826" y="745"/>
                  </a:cubicBezTo>
                  <a:lnTo>
                    <a:pt x="826" y="745"/>
                  </a:lnTo>
                  <a:cubicBezTo>
                    <a:pt x="705" y="964"/>
                    <a:pt x="681" y="1207"/>
                    <a:pt x="681" y="1450"/>
                  </a:cubicBezTo>
                  <a:cubicBezTo>
                    <a:pt x="705" y="1498"/>
                    <a:pt x="753" y="1547"/>
                    <a:pt x="826" y="1547"/>
                  </a:cubicBezTo>
                  <a:lnTo>
                    <a:pt x="851" y="1547"/>
                  </a:lnTo>
                  <a:cubicBezTo>
                    <a:pt x="1191" y="1547"/>
                    <a:pt x="1385" y="648"/>
                    <a:pt x="1434" y="478"/>
                  </a:cubicBezTo>
                  <a:cubicBezTo>
                    <a:pt x="1447" y="423"/>
                    <a:pt x="1415" y="392"/>
                    <a:pt x="1380" y="392"/>
                  </a:cubicBezTo>
                  <a:cubicBezTo>
                    <a:pt x="1352" y="392"/>
                    <a:pt x="1323" y="411"/>
                    <a:pt x="1312" y="454"/>
                  </a:cubicBezTo>
                  <a:cubicBezTo>
                    <a:pt x="1215" y="939"/>
                    <a:pt x="996" y="1425"/>
                    <a:pt x="851" y="1425"/>
                  </a:cubicBezTo>
                  <a:lnTo>
                    <a:pt x="826" y="1425"/>
                  </a:lnTo>
                  <a:cubicBezTo>
                    <a:pt x="753" y="1255"/>
                    <a:pt x="1069" y="551"/>
                    <a:pt x="1093" y="478"/>
                  </a:cubicBezTo>
                  <a:lnTo>
                    <a:pt x="1093" y="454"/>
                  </a:lnTo>
                  <a:cubicBezTo>
                    <a:pt x="1118" y="429"/>
                    <a:pt x="1093" y="405"/>
                    <a:pt x="1069" y="381"/>
                  </a:cubicBezTo>
                  <a:cubicBezTo>
                    <a:pt x="1057" y="369"/>
                    <a:pt x="1045" y="363"/>
                    <a:pt x="1033" y="363"/>
                  </a:cubicBezTo>
                  <a:cubicBezTo>
                    <a:pt x="1021" y="363"/>
                    <a:pt x="1008" y="369"/>
                    <a:pt x="996" y="381"/>
                  </a:cubicBezTo>
                  <a:cubicBezTo>
                    <a:pt x="759" y="642"/>
                    <a:pt x="267" y="1135"/>
                    <a:pt x="153" y="1135"/>
                  </a:cubicBezTo>
                  <a:cubicBezTo>
                    <a:pt x="151" y="1135"/>
                    <a:pt x="148" y="1134"/>
                    <a:pt x="146" y="1134"/>
                  </a:cubicBezTo>
                  <a:lnTo>
                    <a:pt x="146" y="1061"/>
                  </a:lnTo>
                  <a:cubicBezTo>
                    <a:pt x="195" y="624"/>
                    <a:pt x="899" y="114"/>
                    <a:pt x="899" y="114"/>
                  </a:cubicBezTo>
                  <a:cubicBezTo>
                    <a:pt x="948" y="89"/>
                    <a:pt x="948" y="65"/>
                    <a:pt x="923" y="41"/>
                  </a:cubicBezTo>
                  <a:cubicBezTo>
                    <a:pt x="909" y="12"/>
                    <a:pt x="895" y="0"/>
                    <a:pt x="8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" name="Google Shape;1004;p23"/>
            <p:cNvSpPr/>
            <p:nvPr/>
          </p:nvSpPr>
          <p:spPr>
            <a:xfrm>
              <a:off x="2736573" y="4286656"/>
              <a:ext cx="136764" cy="122300"/>
            </a:xfrm>
            <a:custGeom>
              <a:avLst/>
              <a:gdLst/>
              <a:ahLst/>
              <a:cxnLst/>
              <a:rect l="l" t="t" r="r" b="b"/>
              <a:pathLst>
                <a:path w="1191" h="1064" extrusionOk="0">
                  <a:moveTo>
                    <a:pt x="923" y="0"/>
                  </a:moveTo>
                  <a:cubicBezTo>
                    <a:pt x="875" y="0"/>
                    <a:pt x="850" y="25"/>
                    <a:pt x="826" y="49"/>
                  </a:cubicBezTo>
                  <a:cubicBezTo>
                    <a:pt x="729" y="268"/>
                    <a:pt x="729" y="511"/>
                    <a:pt x="802" y="754"/>
                  </a:cubicBezTo>
                  <a:cubicBezTo>
                    <a:pt x="691" y="743"/>
                    <a:pt x="585" y="738"/>
                    <a:pt x="481" y="738"/>
                  </a:cubicBezTo>
                  <a:cubicBezTo>
                    <a:pt x="333" y="738"/>
                    <a:pt x="191" y="749"/>
                    <a:pt x="49" y="778"/>
                  </a:cubicBezTo>
                  <a:cubicBezTo>
                    <a:pt x="25" y="778"/>
                    <a:pt x="0" y="826"/>
                    <a:pt x="0" y="851"/>
                  </a:cubicBezTo>
                  <a:cubicBezTo>
                    <a:pt x="25" y="875"/>
                    <a:pt x="49" y="899"/>
                    <a:pt x="97" y="899"/>
                  </a:cubicBezTo>
                  <a:cubicBezTo>
                    <a:pt x="219" y="863"/>
                    <a:pt x="346" y="845"/>
                    <a:pt x="477" y="845"/>
                  </a:cubicBezTo>
                  <a:cubicBezTo>
                    <a:pt x="608" y="845"/>
                    <a:pt x="741" y="863"/>
                    <a:pt x="875" y="899"/>
                  </a:cubicBezTo>
                  <a:cubicBezTo>
                    <a:pt x="923" y="972"/>
                    <a:pt x="1021" y="1021"/>
                    <a:pt x="1093" y="1045"/>
                  </a:cubicBezTo>
                  <a:cubicBezTo>
                    <a:pt x="1106" y="1057"/>
                    <a:pt x="1118" y="1063"/>
                    <a:pt x="1130" y="1063"/>
                  </a:cubicBezTo>
                  <a:cubicBezTo>
                    <a:pt x="1142" y="1063"/>
                    <a:pt x="1154" y="1057"/>
                    <a:pt x="1166" y="1045"/>
                  </a:cubicBezTo>
                  <a:cubicBezTo>
                    <a:pt x="1191" y="1021"/>
                    <a:pt x="1191" y="996"/>
                    <a:pt x="1166" y="972"/>
                  </a:cubicBezTo>
                  <a:cubicBezTo>
                    <a:pt x="1118" y="899"/>
                    <a:pt x="1045" y="851"/>
                    <a:pt x="972" y="802"/>
                  </a:cubicBezTo>
                  <a:cubicBezTo>
                    <a:pt x="948" y="802"/>
                    <a:pt x="948" y="778"/>
                    <a:pt x="923" y="754"/>
                  </a:cubicBezTo>
                  <a:cubicBezTo>
                    <a:pt x="850" y="535"/>
                    <a:pt x="850" y="292"/>
                    <a:pt x="948" y="98"/>
                  </a:cubicBezTo>
                  <a:cubicBezTo>
                    <a:pt x="972" y="49"/>
                    <a:pt x="948" y="25"/>
                    <a:pt x="9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" name="Google Shape;1005;p23"/>
            <p:cNvSpPr/>
            <p:nvPr/>
          </p:nvSpPr>
          <p:spPr>
            <a:xfrm>
              <a:off x="2921964" y="4453774"/>
              <a:ext cx="130685" cy="110146"/>
            </a:xfrm>
            <a:custGeom>
              <a:avLst/>
              <a:gdLst/>
              <a:ahLst/>
              <a:cxnLst/>
              <a:rect l="l" t="t" r="r" b="b"/>
              <a:pathLst>
                <a:path w="1136" h="953" extrusionOk="0">
                  <a:moveTo>
                    <a:pt x="110" y="0"/>
                  </a:moveTo>
                  <a:cubicBezTo>
                    <a:pt x="49" y="0"/>
                    <a:pt x="0" y="63"/>
                    <a:pt x="42" y="126"/>
                  </a:cubicBezTo>
                  <a:lnTo>
                    <a:pt x="1038" y="928"/>
                  </a:lnTo>
                  <a:cubicBezTo>
                    <a:pt x="1038" y="952"/>
                    <a:pt x="1062" y="952"/>
                    <a:pt x="1062" y="952"/>
                  </a:cubicBezTo>
                  <a:cubicBezTo>
                    <a:pt x="1087" y="952"/>
                    <a:pt x="1111" y="952"/>
                    <a:pt x="1111" y="928"/>
                  </a:cubicBezTo>
                  <a:cubicBezTo>
                    <a:pt x="1135" y="904"/>
                    <a:pt x="1135" y="855"/>
                    <a:pt x="1111" y="831"/>
                  </a:cubicBezTo>
                  <a:lnTo>
                    <a:pt x="139" y="5"/>
                  </a:lnTo>
                  <a:cubicBezTo>
                    <a:pt x="130" y="2"/>
                    <a:pt x="120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0" name="Google Shape;1006;p23"/>
          <p:cNvGrpSpPr>
            <a:grpSpLocks/>
          </p:cNvGrpSpPr>
          <p:nvPr/>
        </p:nvGrpSpPr>
        <p:grpSpPr bwMode="auto">
          <a:xfrm rot="3680024">
            <a:off x="11231563" y="5989638"/>
            <a:ext cx="1016000" cy="730250"/>
            <a:chOff x="6102329" y="3283426"/>
            <a:chExt cx="654776" cy="469888"/>
          </a:xfrm>
        </p:grpSpPr>
        <p:sp>
          <p:nvSpPr>
            <p:cNvPr id="31" name="Google Shape;1007;p23"/>
            <p:cNvSpPr/>
            <p:nvPr/>
          </p:nvSpPr>
          <p:spPr>
            <a:xfrm>
              <a:off x="6148691" y="3283292"/>
              <a:ext cx="606691" cy="326879"/>
            </a:xfrm>
            <a:custGeom>
              <a:avLst/>
              <a:gdLst/>
              <a:ahLst/>
              <a:cxnLst/>
              <a:rect l="l" t="t" r="r" b="b"/>
              <a:pathLst>
                <a:path w="2795" h="1507" extrusionOk="0">
                  <a:moveTo>
                    <a:pt x="2697" y="0"/>
                  </a:moveTo>
                  <a:cubicBezTo>
                    <a:pt x="2697" y="22"/>
                    <a:pt x="1520" y="1418"/>
                    <a:pt x="435" y="1418"/>
                  </a:cubicBezTo>
                  <a:cubicBezTo>
                    <a:pt x="312" y="1418"/>
                    <a:pt x="191" y="1400"/>
                    <a:pt x="73" y="1361"/>
                  </a:cubicBezTo>
                  <a:cubicBezTo>
                    <a:pt x="66" y="1354"/>
                    <a:pt x="59" y="1351"/>
                    <a:pt x="52" y="1351"/>
                  </a:cubicBezTo>
                  <a:cubicBezTo>
                    <a:pt x="35" y="1351"/>
                    <a:pt x="18" y="1368"/>
                    <a:pt x="1" y="1385"/>
                  </a:cubicBezTo>
                  <a:cubicBezTo>
                    <a:pt x="1" y="1409"/>
                    <a:pt x="1" y="1434"/>
                    <a:pt x="25" y="1434"/>
                  </a:cubicBezTo>
                  <a:cubicBezTo>
                    <a:pt x="171" y="1482"/>
                    <a:pt x="292" y="1507"/>
                    <a:pt x="414" y="1507"/>
                  </a:cubicBezTo>
                  <a:cubicBezTo>
                    <a:pt x="948" y="1458"/>
                    <a:pt x="1458" y="1239"/>
                    <a:pt x="1871" y="899"/>
                  </a:cubicBezTo>
                  <a:cubicBezTo>
                    <a:pt x="2187" y="656"/>
                    <a:pt x="2503" y="389"/>
                    <a:pt x="2770" y="73"/>
                  </a:cubicBezTo>
                  <a:cubicBezTo>
                    <a:pt x="2794" y="49"/>
                    <a:pt x="2794" y="25"/>
                    <a:pt x="27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1008;p23"/>
            <p:cNvSpPr/>
            <p:nvPr/>
          </p:nvSpPr>
          <p:spPr>
            <a:xfrm>
              <a:off x="6217183" y="3502081"/>
              <a:ext cx="179041" cy="211449"/>
            </a:xfrm>
            <a:custGeom>
              <a:avLst/>
              <a:gdLst/>
              <a:ahLst/>
              <a:cxnLst/>
              <a:rect l="l" t="t" r="r" b="b"/>
              <a:pathLst>
                <a:path w="827" h="973" extrusionOk="0">
                  <a:moveTo>
                    <a:pt x="73" y="0"/>
                  </a:moveTo>
                  <a:cubicBezTo>
                    <a:pt x="49" y="0"/>
                    <a:pt x="25" y="25"/>
                    <a:pt x="25" y="49"/>
                  </a:cubicBezTo>
                  <a:cubicBezTo>
                    <a:pt x="0" y="49"/>
                    <a:pt x="25" y="98"/>
                    <a:pt x="49" y="98"/>
                  </a:cubicBezTo>
                  <a:cubicBezTo>
                    <a:pt x="268" y="170"/>
                    <a:pt x="511" y="243"/>
                    <a:pt x="729" y="341"/>
                  </a:cubicBezTo>
                  <a:cubicBezTo>
                    <a:pt x="559" y="559"/>
                    <a:pt x="340" y="729"/>
                    <a:pt x="122" y="875"/>
                  </a:cubicBezTo>
                  <a:cubicBezTo>
                    <a:pt x="98" y="899"/>
                    <a:pt x="98" y="924"/>
                    <a:pt x="122" y="948"/>
                  </a:cubicBezTo>
                  <a:cubicBezTo>
                    <a:pt x="122" y="948"/>
                    <a:pt x="146" y="972"/>
                    <a:pt x="146" y="972"/>
                  </a:cubicBezTo>
                  <a:cubicBezTo>
                    <a:pt x="170" y="948"/>
                    <a:pt x="170" y="948"/>
                    <a:pt x="170" y="948"/>
                  </a:cubicBezTo>
                  <a:cubicBezTo>
                    <a:pt x="365" y="802"/>
                    <a:pt x="826" y="462"/>
                    <a:pt x="826" y="341"/>
                  </a:cubicBezTo>
                  <a:cubicBezTo>
                    <a:pt x="826" y="316"/>
                    <a:pt x="802" y="292"/>
                    <a:pt x="778" y="292"/>
                  </a:cubicBezTo>
                  <a:cubicBezTo>
                    <a:pt x="559" y="170"/>
                    <a:pt x="316" y="98"/>
                    <a:pt x="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" name="Google Shape;1009;p23"/>
            <p:cNvSpPr/>
            <p:nvPr/>
          </p:nvSpPr>
          <p:spPr>
            <a:xfrm>
              <a:off x="6365769" y="3408867"/>
              <a:ext cx="204618" cy="249245"/>
            </a:xfrm>
            <a:custGeom>
              <a:avLst/>
              <a:gdLst/>
              <a:ahLst/>
              <a:cxnLst/>
              <a:rect l="l" t="t" r="r" b="b"/>
              <a:pathLst>
                <a:path w="943" h="1147" extrusionOk="0">
                  <a:moveTo>
                    <a:pt x="53" y="1"/>
                  </a:moveTo>
                  <a:cubicBezTo>
                    <a:pt x="15" y="1"/>
                    <a:pt x="1" y="77"/>
                    <a:pt x="44" y="77"/>
                  </a:cubicBezTo>
                  <a:cubicBezTo>
                    <a:pt x="287" y="150"/>
                    <a:pt x="530" y="272"/>
                    <a:pt x="749" y="393"/>
                  </a:cubicBezTo>
                  <a:cubicBezTo>
                    <a:pt x="797" y="417"/>
                    <a:pt x="651" y="758"/>
                    <a:pt x="457" y="1073"/>
                  </a:cubicBezTo>
                  <a:cubicBezTo>
                    <a:pt x="433" y="1098"/>
                    <a:pt x="433" y="1122"/>
                    <a:pt x="457" y="1146"/>
                  </a:cubicBezTo>
                  <a:lnTo>
                    <a:pt x="481" y="1146"/>
                  </a:lnTo>
                  <a:cubicBezTo>
                    <a:pt x="506" y="1122"/>
                    <a:pt x="530" y="1122"/>
                    <a:pt x="530" y="1098"/>
                  </a:cubicBezTo>
                  <a:cubicBezTo>
                    <a:pt x="651" y="903"/>
                    <a:pt x="943" y="417"/>
                    <a:pt x="797" y="296"/>
                  </a:cubicBezTo>
                  <a:cubicBezTo>
                    <a:pt x="579" y="174"/>
                    <a:pt x="336" y="77"/>
                    <a:pt x="68" y="4"/>
                  </a:cubicBezTo>
                  <a:cubicBezTo>
                    <a:pt x="63" y="2"/>
                    <a:pt x="58" y="1"/>
                    <a:pt x="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" name="Google Shape;1010;p23"/>
            <p:cNvSpPr/>
            <p:nvPr/>
          </p:nvSpPr>
          <p:spPr>
            <a:xfrm>
              <a:off x="6519451" y="3342154"/>
              <a:ext cx="173925" cy="179783"/>
            </a:xfrm>
            <a:custGeom>
              <a:avLst/>
              <a:gdLst/>
              <a:ahLst/>
              <a:cxnLst/>
              <a:rect l="l" t="t" r="r" b="b"/>
              <a:pathLst>
                <a:path w="802" h="827" extrusionOk="0">
                  <a:moveTo>
                    <a:pt x="24" y="1"/>
                  </a:moveTo>
                  <a:cubicBezTo>
                    <a:pt x="0" y="1"/>
                    <a:pt x="0" y="74"/>
                    <a:pt x="24" y="98"/>
                  </a:cubicBezTo>
                  <a:cubicBezTo>
                    <a:pt x="243" y="98"/>
                    <a:pt x="462" y="122"/>
                    <a:pt x="680" y="171"/>
                  </a:cubicBezTo>
                  <a:cubicBezTo>
                    <a:pt x="656" y="389"/>
                    <a:pt x="559" y="584"/>
                    <a:pt x="462" y="778"/>
                  </a:cubicBezTo>
                  <a:cubicBezTo>
                    <a:pt x="437" y="778"/>
                    <a:pt x="462" y="827"/>
                    <a:pt x="462" y="827"/>
                  </a:cubicBezTo>
                  <a:lnTo>
                    <a:pt x="486" y="827"/>
                  </a:lnTo>
                  <a:cubicBezTo>
                    <a:pt x="510" y="827"/>
                    <a:pt x="510" y="827"/>
                    <a:pt x="534" y="802"/>
                  </a:cubicBezTo>
                  <a:cubicBezTo>
                    <a:pt x="583" y="729"/>
                    <a:pt x="802" y="268"/>
                    <a:pt x="753" y="122"/>
                  </a:cubicBezTo>
                  <a:cubicBezTo>
                    <a:pt x="753" y="122"/>
                    <a:pt x="729" y="98"/>
                    <a:pt x="705" y="74"/>
                  </a:cubicBezTo>
                  <a:cubicBezTo>
                    <a:pt x="486" y="25"/>
                    <a:pt x="267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" name="Google Shape;1011;p23"/>
            <p:cNvSpPr/>
            <p:nvPr/>
          </p:nvSpPr>
          <p:spPr>
            <a:xfrm>
              <a:off x="6601985" y="3491031"/>
              <a:ext cx="73662" cy="74570"/>
            </a:xfrm>
            <a:custGeom>
              <a:avLst/>
              <a:gdLst/>
              <a:ahLst/>
              <a:cxnLst/>
              <a:rect l="l" t="t" r="r" b="b"/>
              <a:pathLst>
                <a:path w="341" h="341" extrusionOk="0">
                  <a:moveTo>
                    <a:pt x="171" y="1"/>
                  </a:moveTo>
                  <a:cubicBezTo>
                    <a:pt x="74" y="1"/>
                    <a:pt x="1" y="74"/>
                    <a:pt x="1" y="171"/>
                  </a:cubicBezTo>
                  <a:cubicBezTo>
                    <a:pt x="1" y="268"/>
                    <a:pt x="74" y="341"/>
                    <a:pt x="171" y="341"/>
                  </a:cubicBezTo>
                  <a:cubicBezTo>
                    <a:pt x="268" y="341"/>
                    <a:pt x="341" y="268"/>
                    <a:pt x="341" y="171"/>
                  </a:cubicBezTo>
                  <a:cubicBezTo>
                    <a:pt x="341" y="74"/>
                    <a:pt x="268" y="1"/>
                    <a:pt x="1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" name="Google Shape;1012;p23"/>
            <p:cNvSpPr/>
            <p:nvPr/>
          </p:nvSpPr>
          <p:spPr>
            <a:xfrm>
              <a:off x="6486376" y="3299560"/>
              <a:ext cx="68547" cy="73548"/>
            </a:xfrm>
            <a:custGeom>
              <a:avLst/>
              <a:gdLst/>
              <a:ahLst/>
              <a:cxnLst/>
              <a:rect l="l" t="t" r="r" b="b"/>
              <a:pathLst>
                <a:path w="317" h="341" extrusionOk="0">
                  <a:moveTo>
                    <a:pt x="170" y="0"/>
                  </a:moveTo>
                  <a:cubicBezTo>
                    <a:pt x="73" y="0"/>
                    <a:pt x="0" y="73"/>
                    <a:pt x="0" y="170"/>
                  </a:cubicBezTo>
                  <a:cubicBezTo>
                    <a:pt x="0" y="268"/>
                    <a:pt x="73" y="340"/>
                    <a:pt x="170" y="340"/>
                  </a:cubicBezTo>
                  <a:cubicBezTo>
                    <a:pt x="243" y="340"/>
                    <a:pt x="316" y="268"/>
                    <a:pt x="316" y="170"/>
                  </a:cubicBezTo>
                  <a:cubicBezTo>
                    <a:pt x="316" y="73"/>
                    <a:pt x="243" y="0"/>
                    <a:pt x="17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" name="Google Shape;1013;p23"/>
            <p:cNvSpPr/>
            <p:nvPr/>
          </p:nvSpPr>
          <p:spPr>
            <a:xfrm>
              <a:off x="6332564" y="3378817"/>
              <a:ext cx="73662" cy="73548"/>
            </a:xfrm>
            <a:custGeom>
              <a:avLst/>
              <a:gdLst/>
              <a:ahLst/>
              <a:cxnLst/>
              <a:rect l="l" t="t" r="r" b="b"/>
              <a:pathLst>
                <a:path w="341" h="341" extrusionOk="0">
                  <a:moveTo>
                    <a:pt x="171" y="1"/>
                  </a:moveTo>
                  <a:cubicBezTo>
                    <a:pt x="74" y="1"/>
                    <a:pt x="1" y="74"/>
                    <a:pt x="1" y="171"/>
                  </a:cubicBezTo>
                  <a:cubicBezTo>
                    <a:pt x="1" y="268"/>
                    <a:pt x="74" y="341"/>
                    <a:pt x="171" y="341"/>
                  </a:cubicBezTo>
                  <a:cubicBezTo>
                    <a:pt x="268" y="341"/>
                    <a:pt x="341" y="268"/>
                    <a:pt x="341" y="171"/>
                  </a:cubicBezTo>
                  <a:cubicBezTo>
                    <a:pt x="341" y="74"/>
                    <a:pt x="268" y="1"/>
                    <a:pt x="1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" name="Google Shape;1014;p23"/>
            <p:cNvSpPr/>
            <p:nvPr/>
          </p:nvSpPr>
          <p:spPr>
            <a:xfrm>
              <a:off x="6424180" y="3626740"/>
              <a:ext cx="73662" cy="73548"/>
            </a:xfrm>
            <a:custGeom>
              <a:avLst/>
              <a:gdLst/>
              <a:ahLst/>
              <a:cxnLst/>
              <a:rect l="l" t="t" r="r" b="b"/>
              <a:pathLst>
                <a:path w="341" h="341" extrusionOk="0">
                  <a:moveTo>
                    <a:pt x="171" y="0"/>
                  </a:moveTo>
                  <a:cubicBezTo>
                    <a:pt x="74" y="0"/>
                    <a:pt x="1" y="73"/>
                    <a:pt x="1" y="170"/>
                  </a:cubicBezTo>
                  <a:cubicBezTo>
                    <a:pt x="1" y="268"/>
                    <a:pt x="74" y="341"/>
                    <a:pt x="171" y="341"/>
                  </a:cubicBezTo>
                  <a:cubicBezTo>
                    <a:pt x="268" y="341"/>
                    <a:pt x="341" y="268"/>
                    <a:pt x="341" y="170"/>
                  </a:cubicBezTo>
                  <a:cubicBezTo>
                    <a:pt x="341" y="73"/>
                    <a:pt x="268" y="0"/>
                    <a:pt x="17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" name="Google Shape;1015;p23"/>
            <p:cNvSpPr/>
            <p:nvPr/>
          </p:nvSpPr>
          <p:spPr>
            <a:xfrm>
              <a:off x="6180447" y="3465396"/>
              <a:ext cx="73662" cy="68441"/>
            </a:xfrm>
            <a:custGeom>
              <a:avLst/>
              <a:gdLst/>
              <a:ahLst/>
              <a:cxnLst/>
              <a:rect l="l" t="t" r="r" b="b"/>
              <a:pathLst>
                <a:path w="341" h="317" extrusionOk="0">
                  <a:moveTo>
                    <a:pt x="170" y="0"/>
                  </a:moveTo>
                  <a:cubicBezTo>
                    <a:pt x="73" y="0"/>
                    <a:pt x="0" y="73"/>
                    <a:pt x="0" y="170"/>
                  </a:cubicBezTo>
                  <a:cubicBezTo>
                    <a:pt x="0" y="243"/>
                    <a:pt x="73" y="316"/>
                    <a:pt x="170" y="316"/>
                  </a:cubicBezTo>
                  <a:cubicBezTo>
                    <a:pt x="268" y="316"/>
                    <a:pt x="340" y="243"/>
                    <a:pt x="340" y="170"/>
                  </a:cubicBezTo>
                  <a:cubicBezTo>
                    <a:pt x="340" y="73"/>
                    <a:pt x="268" y="0"/>
                    <a:pt x="17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" name="Google Shape;1016;p23"/>
            <p:cNvSpPr/>
            <p:nvPr/>
          </p:nvSpPr>
          <p:spPr>
            <a:xfrm>
              <a:off x="6099875" y="3547855"/>
              <a:ext cx="74685" cy="74570"/>
            </a:xfrm>
            <a:custGeom>
              <a:avLst/>
              <a:gdLst/>
              <a:ahLst/>
              <a:cxnLst/>
              <a:rect l="l" t="t" r="r" b="b"/>
              <a:pathLst>
                <a:path w="342" h="341" extrusionOk="0">
                  <a:moveTo>
                    <a:pt x="171" y="0"/>
                  </a:moveTo>
                  <a:cubicBezTo>
                    <a:pt x="98" y="0"/>
                    <a:pt x="1" y="73"/>
                    <a:pt x="1" y="170"/>
                  </a:cubicBezTo>
                  <a:cubicBezTo>
                    <a:pt x="1" y="267"/>
                    <a:pt x="98" y="340"/>
                    <a:pt x="171" y="340"/>
                  </a:cubicBezTo>
                  <a:cubicBezTo>
                    <a:pt x="268" y="340"/>
                    <a:pt x="341" y="267"/>
                    <a:pt x="341" y="170"/>
                  </a:cubicBezTo>
                  <a:cubicBezTo>
                    <a:pt x="341" y="73"/>
                    <a:pt x="268" y="0"/>
                    <a:pt x="17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" name="Google Shape;1017;p23"/>
            <p:cNvSpPr/>
            <p:nvPr/>
          </p:nvSpPr>
          <p:spPr>
            <a:xfrm>
              <a:off x="6211666" y="3687335"/>
              <a:ext cx="73662" cy="68441"/>
            </a:xfrm>
            <a:custGeom>
              <a:avLst/>
              <a:gdLst/>
              <a:ahLst/>
              <a:cxnLst/>
              <a:rect l="l" t="t" r="r" b="b"/>
              <a:pathLst>
                <a:path w="341" h="317" extrusionOk="0">
                  <a:moveTo>
                    <a:pt x="170" y="1"/>
                  </a:moveTo>
                  <a:cubicBezTo>
                    <a:pt x="73" y="1"/>
                    <a:pt x="0" y="74"/>
                    <a:pt x="0" y="146"/>
                  </a:cubicBezTo>
                  <a:cubicBezTo>
                    <a:pt x="0" y="244"/>
                    <a:pt x="73" y="316"/>
                    <a:pt x="170" y="316"/>
                  </a:cubicBezTo>
                  <a:cubicBezTo>
                    <a:pt x="267" y="316"/>
                    <a:pt x="340" y="244"/>
                    <a:pt x="340" y="146"/>
                  </a:cubicBezTo>
                  <a:cubicBezTo>
                    <a:pt x="340" y="74"/>
                    <a:pt x="267" y="1"/>
                    <a:pt x="17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978" name="Google Shape;978;p23"/>
          <p:cNvSpPr txBox="1">
            <a:spLocks noGrp="1"/>
          </p:cNvSpPr>
          <p:nvPr>
            <p:ph type="subTitle" idx="1"/>
          </p:nvPr>
        </p:nvSpPr>
        <p:spPr>
          <a:xfrm>
            <a:off x="7536151" y="5407433"/>
            <a:ext cx="3640000" cy="10160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979" name="Google Shape;979;p23"/>
          <p:cNvSpPr txBox="1">
            <a:spLocks noGrp="1"/>
          </p:cNvSpPr>
          <p:nvPr>
            <p:ph type="subTitle" idx="2"/>
          </p:nvPr>
        </p:nvSpPr>
        <p:spPr>
          <a:xfrm>
            <a:off x="1015851" y="5407433"/>
            <a:ext cx="3640000" cy="10160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980" name="Google Shape;980;p23"/>
          <p:cNvSpPr txBox="1">
            <a:spLocks noGrp="1"/>
          </p:cNvSpPr>
          <p:nvPr>
            <p:ph type="subTitle" idx="3"/>
          </p:nvPr>
        </p:nvSpPr>
        <p:spPr>
          <a:xfrm>
            <a:off x="4276000" y="4379067"/>
            <a:ext cx="3640000" cy="10160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981" name="Google Shape;981;p23"/>
          <p:cNvSpPr txBox="1">
            <a:spLocks noGrp="1"/>
          </p:cNvSpPr>
          <p:nvPr>
            <p:ph type="title"/>
          </p:nvPr>
        </p:nvSpPr>
        <p:spPr>
          <a:xfrm>
            <a:off x="1005100" y="560133"/>
            <a:ext cx="9926400" cy="8620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46845682"/>
      </p:ext>
    </p:extLst>
  </p:cSld>
  <p:clrMapOvr>
    <a:masterClrMapping/>
  </p:clrMapOvr>
</p:sldLayout>
</file>

<file path=ppt/slideLayouts/slideLayout9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Title and four columns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10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" name="Google Shape;1028;p24"/>
          <p:cNvGrpSpPr>
            <a:grpSpLocks/>
          </p:cNvGrpSpPr>
          <p:nvPr/>
        </p:nvGrpSpPr>
        <p:grpSpPr bwMode="auto">
          <a:xfrm>
            <a:off x="10847388" y="5456238"/>
            <a:ext cx="1423987" cy="1277937"/>
            <a:chOff x="6787377" y="436188"/>
            <a:chExt cx="235647" cy="211226"/>
          </a:xfrm>
        </p:grpSpPr>
        <p:sp>
          <p:nvSpPr>
            <p:cNvPr id="12" name="Google Shape;1029;p24"/>
            <p:cNvSpPr/>
            <p:nvPr/>
          </p:nvSpPr>
          <p:spPr>
            <a:xfrm>
              <a:off x="6856469" y="522778"/>
              <a:ext cx="166555" cy="109418"/>
            </a:xfrm>
            <a:custGeom>
              <a:avLst/>
              <a:gdLst/>
              <a:ahLst/>
              <a:cxnLst/>
              <a:rect l="l" t="t" r="r" b="b"/>
              <a:pathLst>
                <a:path w="4277" h="2813" extrusionOk="0">
                  <a:moveTo>
                    <a:pt x="2187" y="626"/>
                  </a:moveTo>
                  <a:cubicBezTo>
                    <a:pt x="2236" y="651"/>
                    <a:pt x="2284" y="699"/>
                    <a:pt x="2284" y="723"/>
                  </a:cubicBezTo>
                  <a:cubicBezTo>
                    <a:pt x="2333" y="966"/>
                    <a:pt x="2260" y="1234"/>
                    <a:pt x="2090" y="1428"/>
                  </a:cubicBezTo>
                  <a:lnTo>
                    <a:pt x="2066" y="1428"/>
                  </a:lnTo>
                  <a:cubicBezTo>
                    <a:pt x="1896" y="1161"/>
                    <a:pt x="1847" y="942"/>
                    <a:pt x="1944" y="821"/>
                  </a:cubicBezTo>
                  <a:cubicBezTo>
                    <a:pt x="2017" y="699"/>
                    <a:pt x="2114" y="626"/>
                    <a:pt x="2187" y="626"/>
                  </a:cubicBezTo>
                  <a:close/>
                  <a:moveTo>
                    <a:pt x="62" y="1"/>
                  </a:moveTo>
                  <a:cubicBezTo>
                    <a:pt x="49" y="1"/>
                    <a:pt x="37" y="7"/>
                    <a:pt x="25" y="19"/>
                  </a:cubicBezTo>
                  <a:cubicBezTo>
                    <a:pt x="1" y="43"/>
                    <a:pt x="1" y="92"/>
                    <a:pt x="25" y="116"/>
                  </a:cubicBezTo>
                  <a:cubicBezTo>
                    <a:pt x="74" y="165"/>
                    <a:pt x="1337" y="1574"/>
                    <a:pt x="1944" y="1574"/>
                  </a:cubicBezTo>
                  <a:lnTo>
                    <a:pt x="2041" y="1574"/>
                  </a:lnTo>
                  <a:cubicBezTo>
                    <a:pt x="2090" y="1622"/>
                    <a:pt x="2114" y="1671"/>
                    <a:pt x="2163" y="1744"/>
                  </a:cubicBezTo>
                  <a:cubicBezTo>
                    <a:pt x="2600" y="2230"/>
                    <a:pt x="3402" y="2813"/>
                    <a:pt x="3961" y="2813"/>
                  </a:cubicBezTo>
                  <a:cubicBezTo>
                    <a:pt x="4058" y="2813"/>
                    <a:pt x="4155" y="2788"/>
                    <a:pt x="4228" y="2740"/>
                  </a:cubicBezTo>
                  <a:cubicBezTo>
                    <a:pt x="4252" y="2715"/>
                    <a:pt x="4276" y="2691"/>
                    <a:pt x="4252" y="2667"/>
                  </a:cubicBezTo>
                  <a:cubicBezTo>
                    <a:pt x="4252" y="2638"/>
                    <a:pt x="4235" y="2627"/>
                    <a:pt x="4217" y="2627"/>
                  </a:cubicBezTo>
                  <a:cubicBezTo>
                    <a:pt x="4203" y="2627"/>
                    <a:pt x="4189" y="2632"/>
                    <a:pt x="4179" y="2642"/>
                  </a:cubicBezTo>
                  <a:cubicBezTo>
                    <a:pt x="4119" y="2674"/>
                    <a:pt x="4046" y="2689"/>
                    <a:pt x="3965" y="2689"/>
                  </a:cubicBezTo>
                  <a:cubicBezTo>
                    <a:pt x="3490" y="2689"/>
                    <a:pt x="2713" y="2186"/>
                    <a:pt x="2236" y="1646"/>
                  </a:cubicBezTo>
                  <a:lnTo>
                    <a:pt x="2139" y="1501"/>
                  </a:lnTo>
                  <a:lnTo>
                    <a:pt x="2163" y="1476"/>
                  </a:lnTo>
                  <a:cubicBezTo>
                    <a:pt x="2382" y="1258"/>
                    <a:pt x="2454" y="966"/>
                    <a:pt x="2382" y="675"/>
                  </a:cubicBezTo>
                  <a:cubicBezTo>
                    <a:pt x="2357" y="578"/>
                    <a:pt x="2284" y="505"/>
                    <a:pt x="2187" y="505"/>
                  </a:cubicBezTo>
                  <a:cubicBezTo>
                    <a:pt x="2178" y="502"/>
                    <a:pt x="2168" y="500"/>
                    <a:pt x="2157" y="500"/>
                  </a:cubicBezTo>
                  <a:cubicBezTo>
                    <a:pt x="2078" y="500"/>
                    <a:pt x="1953" y="575"/>
                    <a:pt x="1847" y="723"/>
                  </a:cubicBezTo>
                  <a:cubicBezTo>
                    <a:pt x="1726" y="893"/>
                    <a:pt x="1750" y="1161"/>
                    <a:pt x="1969" y="1452"/>
                  </a:cubicBezTo>
                  <a:lnTo>
                    <a:pt x="1920" y="1452"/>
                  </a:lnTo>
                  <a:cubicBezTo>
                    <a:pt x="1361" y="1452"/>
                    <a:pt x="98" y="43"/>
                    <a:pt x="98" y="19"/>
                  </a:cubicBezTo>
                  <a:cubicBezTo>
                    <a:pt x="86" y="7"/>
                    <a:pt x="74" y="1"/>
                    <a:pt x="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" name="Google Shape;1030;p24"/>
            <p:cNvSpPr/>
            <p:nvPr/>
          </p:nvSpPr>
          <p:spPr>
            <a:xfrm>
              <a:off x="6789741" y="438287"/>
              <a:ext cx="109548" cy="116765"/>
            </a:xfrm>
            <a:custGeom>
              <a:avLst/>
              <a:gdLst/>
              <a:ahLst/>
              <a:cxnLst/>
              <a:rect l="l" t="t" r="r" b="b"/>
              <a:pathLst>
                <a:path w="2816" h="3002" extrusionOk="0">
                  <a:moveTo>
                    <a:pt x="1343" y="1"/>
                  </a:moveTo>
                  <a:cubicBezTo>
                    <a:pt x="1080" y="1"/>
                    <a:pt x="833" y="78"/>
                    <a:pt x="719" y="218"/>
                  </a:cubicBezTo>
                  <a:cubicBezTo>
                    <a:pt x="655" y="309"/>
                    <a:pt x="634" y="396"/>
                    <a:pt x="641" y="474"/>
                  </a:cubicBezTo>
                  <a:lnTo>
                    <a:pt x="641" y="474"/>
                  </a:lnTo>
                  <a:cubicBezTo>
                    <a:pt x="348" y="532"/>
                    <a:pt x="0" y="782"/>
                    <a:pt x="14" y="1263"/>
                  </a:cubicBezTo>
                  <a:cubicBezTo>
                    <a:pt x="22" y="1525"/>
                    <a:pt x="84" y="1690"/>
                    <a:pt x="168" y="1781"/>
                  </a:cubicBezTo>
                  <a:lnTo>
                    <a:pt x="168" y="1781"/>
                  </a:lnTo>
                  <a:cubicBezTo>
                    <a:pt x="126" y="1901"/>
                    <a:pt x="96" y="2051"/>
                    <a:pt x="87" y="2234"/>
                  </a:cubicBezTo>
                  <a:cubicBezTo>
                    <a:pt x="74" y="2792"/>
                    <a:pt x="365" y="3001"/>
                    <a:pt x="700" y="3001"/>
                  </a:cubicBezTo>
                  <a:cubicBezTo>
                    <a:pt x="852" y="3001"/>
                    <a:pt x="1014" y="2958"/>
                    <a:pt x="1160" y="2884"/>
                  </a:cubicBezTo>
                  <a:lnTo>
                    <a:pt x="1160" y="2884"/>
                  </a:lnTo>
                  <a:cubicBezTo>
                    <a:pt x="1247" y="2911"/>
                    <a:pt x="1357" y="2925"/>
                    <a:pt x="1477" y="2925"/>
                  </a:cubicBezTo>
                  <a:cubicBezTo>
                    <a:pt x="1765" y="2925"/>
                    <a:pt x="2105" y="2843"/>
                    <a:pt x="2298" y="2672"/>
                  </a:cubicBezTo>
                  <a:cubicBezTo>
                    <a:pt x="2532" y="2463"/>
                    <a:pt x="2535" y="2247"/>
                    <a:pt x="2428" y="2086"/>
                  </a:cubicBezTo>
                  <a:lnTo>
                    <a:pt x="2428" y="2086"/>
                  </a:lnTo>
                  <a:cubicBezTo>
                    <a:pt x="2505" y="2034"/>
                    <a:pt x="2571" y="1943"/>
                    <a:pt x="2614" y="1797"/>
                  </a:cubicBezTo>
                  <a:cubicBezTo>
                    <a:pt x="2816" y="1130"/>
                    <a:pt x="2481" y="998"/>
                    <a:pt x="2214" y="990"/>
                  </a:cubicBezTo>
                  <a:lnTo>
                    <a:pt x="2214" y="990"/>
                  </a:lnTo>
                  <a:cubicBezTo>
                    <a:pt x="2227" y="937"/>
                    <a:pt x="2239" y="875"/>
                    <a:pt x="2249" y="801"/>
                  </a:cubicBezTo>
                  <a:cubicBezTo>
                    <a:pt x="2327" y="242"/>
                    <a:pt x="1809" y="1"/>
                    <a:pt x="134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" name="Google Shape;1031;p24"/>
            <p:cNvSpPr/>
            <p:nvPr/>
          </p:nvSpPr>
          <p:spPr>
            <a:xfrm>
              <a:off x="6787377" y="436188"/>
              <a:ext cx="109811" cy="121225"/>
            </a:xfrm>
            <a:custGeom>
              <a:avLst/>
              <a:gdLst/>
              <a:ahLst/>
              <a:cxnLst/>
              <a:rect l="l" t="t" r="r" b="b"/>
              <a:pathLst>
                <a:path w="2819" h="3114" extrusionOk="0">
                  <a:moveTo>
                    <a:pt x="851" y="587"/>
                  </a:moveTo>
                  <a:cubicBezTo>
                    <a:pt x="948" y="587"/>
                    <a:pt x="1045" y="611"/>
                    <a:pt x="1045" y="708"/>
                  </a:cubicBezTo>
                  <a:cubicBezTo>
                    <a:pt x="1045" y="733"/>
                    <a:pt x="1045" y="757"/>
                    <a:pt x="1045" y="781"/>
                  </a:cubicBezTo>
                  <a:lnTo>
                    <a:pt x="997" y="781"/>
                  </a:lnTo>
                  <a:cubicBezTo>
                    <a:pt x="899" y="757"/>
                    <a:pt x="826" y="684"/>
                    <a:pt x="802" y="587"/>
                  </a:cubicBezTo>
                  <a:close/>
                  <a:moveTo>
                    <a:pt x="2211" y="1097"/>
                  </a:moveTo>
                  <a:cubicBezTo>
                    <a:pt x="2187" y="1219"/>
                    <a:pt x="2138" y="1243"/>
                    <a:pt x="2114" y="1243"/>
                  </a:cubicBezTo>
                  <a:cubicBezTo>
                    <a:pt x="2090" y="1243"/>
                    <a:pt x="2065" y="1219"/>
                    <a:pt x="2041" y="1219"/>
                  </a:cubicBezTo>
                  <a:cubicBezTo>
                    <a:pt x="2017" y="1170"/>
                    <a:pt x="2017" y="1146"/>
                    <a:pt x="2017" y="1121"/>
                  </a:cubicBezTo>
                  <a:cubicBezTo>
                    <a:pt x="2065" y="1097"/>
                    <a:pt x="2138" y="1097"/>
                    <a:pt x="2211" y="1097"/>
                  </a:cubicBezTo>
                  <a:close/>
                  <a:moveTo>
                    <a:pt x="632" y="1486"/>
                  </a:moveTo>
                  <a:cubicBezTo>
                    <a:pt x="656" y="1486"/>
                    <a:pt x="681" y="1510"/>
                    <a:pt x="705" y="1534"/>
                  </a:cubicBezTo>
                  <a:cubicBezTo>
                    <a:pt x="729" y="1559"/>
                    <a:pt x="729" y="1607"/>
                    <a:pt x="705" y="1632"/>
                  </a:cubicBezTo>
                  <a:cubicBezTo>
                    <a:pt x="681" y="1753"/>
                    <a:pt x="559" y="1850"/>
                    <a:pt x="438" y="1850"/>
                  </a:cubicBezTo>
                  <a:cubicBezTo>
                    <a:pt x="389" y="1850"/>
                    <a:pt x="341" y="1850"/>
                    <a:pt x="292" y="1802"/>
                  </a:cubicBezTo>
                  <a:cubicBezTo>
                    <a:pt x="389" y="1583"/>
                    <a:pt x="535" y="1486"/>
                    <a:pt x="632" y="1486"/>
                  </a:cubicBezTo>
                  <a:close/>
                  <a:moveTo>
                    <a:pt x="2017" y="1947"/>
                  </a:moveTo>
                  <a:cubicBezTo>
                    <a:pt x="2163" y="1947"/>
                    <a:pt x="2308" y="1996"/>
                    <a:pt x="2405" y="2117"/>
                  </a:cubicBezTo>
                  <a:cubicBezTo>
                    <a:pt x="2357" y="2117"/>
                    <a:pt x="2333" y="2142"/>
                    <a:pt x="2284" y="2142"/>
                  </a:cubicBezTo>
                  <a:cubicBezTo>
                    <a:pt x="2163" y="2117"/>
                    <a:pt x="2041" y="2069"/>
                    <a:pt x="1944" y="1996"/>
                  </a:cubicBezTo>
                  <a:cubicBezTo>
                    <a:pt x="1944" y="1972"/>
                    <a:pt x="1920" y="1947"/>
                    <a:pt x="1920" y="1947"/>
                  </a:cubicBezTo>
                  <a:close/>
                  <a:moveTo>
                    <a:pt x="1589" y="2354"/>
                  </a:moveTo>
                  <a:cubicBezTo>
                    <a:pt x="1598" y="2354"/>
                    <a:pt x="1604" y="2360"/>
                    <a:pt x="1604" y="2385"/>
                  </a:cubicBezTo>
                  <a:cubicBezTo>
                    <a:pt x="1628" y="2409"/>
                    <a:pt x="1604" y="2506"/>
                    <a:pt x="1482" y="2652"/>
                  </a:cubicBezTo>
                  <a:cubicBezTo>
                    <a:pt x="1410" y="2749"/>
                    <a:pt x="1312" y="2822"/>
                    <a:pt x="1215" y="2871"/>
                  </a:cubicBezTo>
                  <a:cubicBezTo>
                    <a:pt x="1142" y="2846"/>
                    <a:pt x="1094" y="2798"/>
                    <a:pt x="1069" y="2773"/>
                  </a:cubicBezTo>
                  <a:cubicBezTo>
                    <a:pt x="1069" y="2725"/>
                    <a:pt x="1069" y="2676"/>
                    <a:pt x="1118" y="2628"/>
                  </a:cubicBezTo>
                  <a:cubicBezTo>
                    <a:pt x="1215" y="2482"/>
                    <a:pt x="1385" y="2385"/>
                    <a:pt x="1555" y="2360"/>
                  </a:cubicBezTo>
                  <a:cubicBezTo>
                    <a:pt x="1567" y="2360"/>
                    <a:pt x="1580" y="2354"/>
                    <a:pt x="1589" y="2354"/>
                  </a:cubicBezTo>
                  <a:close/>
                  <a:moveTo>
                    <a:pt x="1327" y="121"/>
                  </a:moveTo>
                  <a:cubicBezTo>
                    <a:pt x="1354" y="121"/>
                    <a:pt x="1382" y="122"/>
                    <a:pt x="1410" y="125"/>
                  </a:cubicBezTo>
                  <a:cubicBezTo>
                    <a:pt x="1436" y="123"/>
                    <a:pt x="1463" y="122"/>
                    <a:pt x="1490" y="122"/>
                  </a:cubicBezTo>
                  <a:cubicBezTo>
                    <a:pt x="1730" y="122"/>
                    <a:pt x="1961" y="218"/>
                    <a:pt x="2114" y="393"/>
                  </a:cubicBezTo>
                  <a:cubicBezTo>
                    <a:pt x="2235" y="514"/>
                    <a:pt x="2284" y="684"/>
                    <a:pt x="2260" y="854"/>
                  </a:cubicBezTo>
                  <a:cubicBezTo>
                    <a:pt x="2235" y="903"/>
                    <a:pt x="2235" y="951"/>
                    <a:pt x="2235" y="1000"/>
                  </a:cubicBezTo>
                  <a:cubicBezTo>
                    <a:pt x="2163" y="1000"/>
                    <a:pt x="2065" y="1000"/>
                    <a:pt x="1993" y="1024"/>
                  </a:cubicBezTo>
                  <a:cubicBezTo>
                    <a:pt x="1944" y="1024"/>
                    <a:pt x="1920" y="1024"/>
                    <a:pt x="1920" y="1049"/>
                  </a:cubicBezTo>
                  <a:cubicBezTo>
                    <a:pt x="1895" y="1073"/>
                    <a:pt x="1895" y="1097"/>
                    <a:pt x="1895" y="1121"/>
                  </a:cubicBezTo>
                  <a:cubicBezTo>
                    <a:pt x="1895" y="1219"/>
                    <a:pt x="2017" y="1364"/>
                    <a:pt x="2114" y="1364"/>
                  </a:cubicBezTo>
                  <a:cubicBezTo>
                    <a:pt x="2211" y="1364"/>
                    <a:pt x="2284" y="1292"/>
                    <a:pt x="2333" y="1121"/>
                  </a:cubicBezTo>
                  <a:cubicBezTo>
                    <a:pt x="2349" y="1117"/>
                    <a:pt x="2367" y="1115"/>
                    <a:pt x="2384" y="1115"/>
                  </a:cubicBezTo>
                  <a:cubicBezTo>
                    <a:pt x="2470" y="1115"/>
                    <a:pt x="2564" y="1162"/>
                    <a:pt x="2624" y="1243"/>
                  </a:cubicBezTo>
                  <a:cubicBezTo>
                    <a:pt x="2697" y="1413"/>
                    <a:pt x="2697" y="1632"/>
                    <a:pt x="2624" y="1802"/>
                  </a:cubicBezTo>
                  <a:cubicBezTo>
                    <a:pt x="2600" y="1899"/>
                    <a:pt x="2551" y="1972"/>
                    <a:pt x="2503" y="2045"/>
                  </a:cubicBezTo>
                  <a:cubicBezTo>
                    <a:pt x="2357" y="1875"/>
                    <a:pt x="2163" y="1802"/>
                    <a:pt x="1968" y="1802"/>
                  </a:cubicBezTo>
                  <a:cubicBezTo>
                    <a:pt x="1798" y="1826"/>
                    <a:pt x="1798" y="1899"/>
                    <a:pt x="1798" y="1947"/>
                  </a:cubicBezTo>
                  <a:cubicBezTo>
                    <a:pt x="1822" y="2069"/>
                    <a:pt x="2041" y="2239"/>
                    <a:pt x="2284" y="2239"/>
                  </a:cubicBezTo>
                  <a:cubicBezTo>
                    <a:pt x="2333" y="2239"/>
                    <a:pt x="2405" y="2239"/>
                    <a:pt x="2454" y="2190"/>
                  </a:cubicBezTo>
                  <a:lnTo>
                    <a:pt x="2454" y="2190"/>
                  </a:lnTo>
                  <a:cubicBezTo>
                    <a:pt x="2527" y="2360"/>
                    <a:pt x="2478" y="2555"/>
                    <a:pt x="2333" y="2652"/>
                  </a:cubicBezTo>
                  <a:cubicBezTo>
                    <a:pt x="2114" y="2805"/>
                    <a:pt x="1877" y="2898"/>
                    <a:pt x="1619" y="2898"/>
                  </a:cubicBezTo>
                  <a:cubicBezTo>
                    <a:pt x="1590" y="2898"/>
                    <a:pt x="1561" y="2897"/>
                    <a:pt x="1531" y="2895"/>
                  </a:cubicBezTo>
                  <a:cubicBezTo>
                    <a:pt x="1507" y="2907"/>
                    <a:pt x="1482" y="2913"/>
                    <a:pt x="1455" y="2913"/>
                  </a:cubicBezTo>
                  <a:cubicBezTo>
                    <a:pt x="1428" y="2913"/>
                    <a:pt x="1397" y="2907"/>
                    <a:pt x="1361" y="2895"/>
                  </a:cubicBezTo>
                  <a:cubicBezTo>
                    <a:pt x="1434" y="2846"/>
                    <a:pt x="1507" y="2798"/>
                    <a:pt x="1580" y="2725"/>
                  </a:cubicBezTo>
                  <a:cubicBezTo>
                    <a:pt x="1750" y="2530"/>
                    <a:pt x="1750" y="2385"/>
                    <a:pt x="1725" y="2336"/>
                  </a:cubicBezTo>
                  <a:cubicBezTo>
                    <a:pt x="1677" y="2263"/>
                    <a:pt x="1628" y="2239"/>
                    <a:pt x="1555" y="2239"/>
                  </a:cubicBezTo>
                  <a:cubicBezTo>
                    <a:pt x="1337" y="2263"/>
                    <a:pt x="1142" y="2385"/>
                    <a:pt x="1021" y="2555"/>
                  </a:cubicBezTo>
                  <a:cubicBezTo>
                    <a:pt x="972" y="2628"/>
                    <a:pt x="948" y="2725"/>
                    <a:pt x="972" y="2798"/>
                  </a:cubicBezTo>
                  <a:cubicBezTo>
                    <a:pt x="972" y="2871"/>
                    <a:pt x="1021" y="2895"/>
                    <a:pt x="1069" y="2943"/>
                  </a:cubicBezTo>
                  <a:cubicBezTo>
                    <a:pt x="972" y="2968"/>
                    <a:pt x="875" y="2992"/>
                    <a:pt x="778" y="2992"/>
                  </a:cubicBezTo>
                  <a:cubicBezTo>
                    <a:pt x="608" y="2992"/>
                    <a:pt x="486" y="2943"/>
                    <a:pt x="365" y="2846"/>
                  </a:cubicBezTo>
                  <a:cubicBezTo>
                    <a:pt x="243" y="2700"/>
                    <a:pt x="195" y="2482"/>
                    <a:pt x="219" y="2287"/>
                  </a:cubicBezTo>
                  <a:cubicBezTo>
                    <a:pt x="219" y="2166"/>
                    <a:pt x="219" y="2045"/>
                    <a:pt x="268" y="1923"/>
                  </a:cubicBezTo>
                  <a:cubicBezTo>
                    <a:pt x="316" y="1947"/>
                    <a:pt x="389" y="1972"/>
                    <a:pt x="462" y="1972"/>
                  </a:cubicBezTo>
                  <a:cubicBezTo>
                    <a:pt x="632" y="1972"/>
                    <a:pt x="778" y="1826"/>
                    <a:pt x="826" y="1656"/>
                  </a:cubicBezTo>
                  <a:cubicBezTo>
                    <a:pt x="851" y="1607"/>
                    <a:pt x="851" y="1534"/>
                    <a:pt x="802" y="1462"/>
                  </a:cubicBezTo>
                  <a:cubicBezTo>
                    <a:pt x="778" y="1413"/>
                    <a:pt x="705" y="1389"/>
                    <a:pt x="632" y="1389"/>
                  </a:cubicBezTo>
                  <a:cubicBezTo>
                    <a:pt x="462" y="1413"/>
                    <a:pt x="292" y="1534"/>
                    <a:pt x="243" y="1704"/>
                  </a:cubicBezTo>
                  <a:cubicBezTo>
                    <a:pt x="171" y="1583"/>
                    <a:pt x="146" y="1462"/>
                    <a:pt x="146" y="1316"/>
                  </a:cubicBezTo>
                  <a:cubicBezTo>
                    <a:pt x="146" y="976"/>
                    <a:pt x="365" y="684"/>
                    <a:pt x="681" y="611"/>
                  </a:cubicBezTo>
                  <a:cubicBezTo>
                    <a:pt x="705" y="757"/>
                    <a:pt x="826" y="879"/>
                    <a:pt x="972" y="903"/>
                  </a:cubicBezTo>
                  <a:cubicBezTo>
                    <a:pt x="1021" y="903"/>
                    <a:pt x="1069" y="879"/>
                    <a:pt x="1094" y="854"/>
                  </a:cubicBezTo>
                  <a:cubicBezTo>
                    <a:pt x="1142" y="806"/>
                    <a:pt x="1142" y="757"/>
                    <a:pt x="1142" y="708"/>
                  </a:cubicBezTo>
                  <a:cubicBezTo>
                    <a:pt x="1142" y="538"/>
                    <a:pt x="997" y="466"/>
                    <a:pt x="778" y="466"/>
                  </a:cubicBezTo>
                  <a:cubicBezTo>
                    <a:pt x="778" y="417"/>
                    <a:pt x="802" y="368"/>
                    <a:pt x="826" y="320"/>
                  </a:cubicBezTo>
                  <a:cubicBezTo>
                    <a:pt x="975" y="193"/>
                    <a:pt x="1142" y="121"/>
                    <a:pt x="1327" y="121"/>
                  </a:cubicBezTo>
                  <a:close/>
                  <a:moveTo>
                    <a:pt x="1335" y="0"/>
                  </a:moveTo>
                  <a:cubicBezTo>
                    <a:pt x="1118" y="0"/>
                    <a:pt x="906" y="94"/>
                    <a:pt x="754" y="247"/>
                  </a:cubicBezTo>
                  <a:cubicBezTo>
                    <a:pt x="681" y="320"/>
                    <a:pt x="656" y="393"/>
                    <a:pt x="656" y="490"/>
                  </a:cubicBezTo>
                  <a:cubicBezTo>
                    <a:pt x="268" y="563"/>
                    <a:pt x="1" y="927"/>
                    <a:pt x="25" y="1316"/>
                  </a:cubicBezTo>
                  <a:cubicBezTo>
                    <a:pt x="25" y="1486"/>
                    <a:pt x="73" y="1680"/>
                    <a:pt x="171" y="1826"/>
                  </a:cubicBezTo>
                  <a:cubicBezTo>
                    <a:pt x="122" y="1972"/>
                    <a:pt x="98" y="2142"/>
                    <a:pt x="98" y="2287"/>
                  </a:cubicBezTo>
                  <a:cubicBezTo>
                    <a:pt x="73" y="2530"/>
                    <a:pt x="146" y="2749"/>
                    <a:pt x="292" y="2919"/>
                  </a:cubicBezTo>
                  <a:cubicBezTo>
                    <a:pt x="414" y="3041"/>
                    <a:pt x="584" y="3113"/>
                    <a:pt x="778" y="3113"/>
                  </a:cubicBezTo>
                  <a:cubicBezTo>
                    <a:pt x="948" y="3113"/>
                    <a:pt x="1094" y="3065"/>
                    <a:pt x="1239" y="2992"/>
                  </a:cubicBezTo>
                  <a:cubicBezTo>
                    <a:pt x="1337" y="3016"/>
                    <a:pt x="1434" y="3041"/>
                    <a:pt x="1531" y="3041"/>
                  </a:cubicBezTo>
                  <a:cubicBezTo>
                    <a:pt x="1847" y="3041"/>
                    <a:pt x="2163" y="2943"/>
                    <a:pt x="2405" y="2773"/>
                  </a:cubicBezTo>
                  <a:cubicBezTo>
                    <a:pt x="2600" y="2628"/>
                    <a:pt x="2673" y="2360"/>
                    <a:pt x="2551" y="2166"/>
                  </a:cubicBezTo>
                  <a:cubicBezTo>
                    <a:pt x="2648" y="2069"/>
                    <a:pt x="2697" y="1972"/>
                    <a:pt x="2746" y="1850"/>
                  </a:cubicBezTo>
                  <a:cubicBezTo>
                    <a:pt x="2818" y="1632"/>
                    <a:pt x="2818" y="1389"/>
                    <a:pt x="2721" y="1170"/>
                  </a:cubicBezTo>
                  <a:cubicBezTo>
                    <a:pt x="2624" y="1073"/>
                    <a:pt x="2503" y="1000"/>
                    <a:pt x="2357" y="976"/>
                  </a:cubicBezTo>
                  <a:cubicBezTo>
                    <a:pt x="2357" y="951"/>
                    <a:pt x="2381" y="903"/>
                    <a:pt x="2381" y="854"/>
                  </a:cubicBezTo>
                  <a:cubicBezTo>
                    <a:pt x="2405" y="660"/>
                    <a:pt x="2357" y="441"/>
                    <a:pt x="2211" y="296"/>
                  </a:cubicBezTo>
                  <a:cubicBezTo>
                    <a:pt x="2011" y="118"/>
                    <a:pt x="1750" y="1"/>
                    <a:pt x="1484" y="1"/>
                  </a:cubicBezTo>
                  <a:cubicBezTo>
                    <a:pt x="1459" y="1"/>
                    <a:pt x="1434" y="2"/>
                    <a:pt x="1410" y="4"/>
                  </a:cubicBezTo>
                  <a:cubicBezTo>
                    <a:pt x="1385" y="2"/>
                    <a:pt x="1360" y="0"/>
                    <a:pt x="13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" name="Google Shape;1032;p24"/>
            <p:cNvSpPr/>
            <p:nvPr/>
          </p:nvSpPr>
          <p:spPr>
            <a:xfrm>
              <a:off x="6824156" y="479745"/>
              <a:ext cx="34152" cy="35161"/>
            </a:xfrm>
            <a:custGeom>
              <a:avLst/>
              <a:gdLst/>
              <a:ahLst/>
              <a:cxnLst/>
              <a:rect l="l" t="t" r="r" b="b"/>
              <a:pathLst>
                <a:path w="876" h="900" extrusionOk="0">
                  <a:moveTo>
                    <a:pt x="438" y="0"/>
                  </a:moveTo>
                  <a:cubicBezTo>
                    <a:pt x="195" y="0"/>
                    <a:pt x="1" y="195"/>
                    <a:pt x="1" y="438"/>
                  </a:cubicBezTo>
                  <a:cubicBezTo>
                    <a:pt x="1" y="681"/>
                    <a:pt x="195" y="899"/>
                    <a:pt x="438" y="899"/>
                  </a:cubicBezTo>
                  <a:cubicBezTo>
                    <a:pt x="681" y="899"/>
                    <a:pt x="875" y="681"/>
                    <a:pt x="875" y="438"/>
                  </a:cubicBezTo>
                  <a:cubicBezTo>
                    <a:pt x="875" y="195"/>
                    <a:pt x="681" y="0"/>
                    <a:pt x="43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" name="Google Shape;1033;p24"/>
            <p:cNvSpPr/>
            <p:nvPr/>
          </p:nvSpPr>
          <p:spPr>
            <a:xfrm>
              <a:off x="6851477" y="561874"/>
              <a:ext cx="46236" cy="34111"/>
            </a:xfrm>
            <a:custGeom>
              <a:avLst/>
              <a:gdLst/>
              <a:ahLst/>
              <a:cxnLst/>
              <a:rect l="l" t="t" r="r" b="b"/>
              <a:pathLst>
                <a:path w="1184" h="876" extrusionOk="0">
                  <a:moveTo>
                    <a:pt x="974" y="1"/>
                  </a:moveTo>
                  <a:cubicBezTo>
                    <a:pt x="745" y="1"/>
                    <a:pt x="267" y="55"/>
                    <a:pt x="103" y="493"/>
                  </a:cubicBezTo>
                  <a:cubicBezTo>
                    <a:pt x="1" y="738"/>
                    <a:pt x="186" y="875"/>
                    <a:pt x="424" y="875"/>
                  </a:cubicBezTo>
                  <a:cubicBezTo>
                    <a:pt x="753" y="875"/>
                    <a:pt x="1183" y="613"/>
                    <a:pt x="1099" y="7"/>
                  </a:cubicBezTo>
                  <a:cubicBezTo>
                    <a:pt x="1099" y="7"/>
                    <a:pt x="1050" y="1"/>
                    <a:pt x="9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" name="Google Shape;1034;p24"/>
            <p:cNvSpPr/>
            <p:nvPr/>
          </p:nvSpPr>
          <p:spPr>
            <a:xfrm>
              <a:off x="6870655" y="559775"/>
              <a:ext cx="25483" cy="24140"/>
            </a:xfrm>
            <a:custGeom>
              <a:avLst/>
              <a:gdLst/>
              <a:ahLst/>
              <a:cxnLst/>
              <a:rect l="l" t="t" r="r" b="b"/>
              <a:pathLst>
                <a:path w="657" h="618" extrusionOk="0">
                  <a:moveTo>
                    <a:pt x="586" y="0"/>
                  </a:moveTo>
                  <a:cubicBezTo>
                    <a:pt x="569" y="0"/>
                    <a:pt x="552" y="17"/>
                    <a:pt x="535" y="35"/>
                  </a:cubicBezTo>
                  <a:cubicBezTo>
                    <a:pt x="413" y="229"/>
                    <a:pt x="243" y="375"/>
                    <a:pt x="49" y="496"/>
                  </a:cubicBezTo>
                  <a:cubicBezTo>
                    <a:pt x="25" y="520"/>
                    <a:pt x="0" y="545"/>
                    <a:pt x="25" y="569"/>
                  </a:cubicBezTo>
                  <a:cubicBezTo>
                    <a:pt x="25" y="593"/>
                    <a:pt x="49" y="593"/>
                    <a:pt x="73" y="618"/>
                  </a:cubicBezTo>
                  <a:cubicBezTo>
                    <a:pt x="73" y="593"/>
                    <a:pt x="97" y="593"/>
                    <a:pt x="97" y="593"/>
                  </a:cubicBezTo>
                  <a:cubicBezTo>
                    <a:pt x="316" y="472"/>
                    <a:pt x="510" y="278"/>
                    <a:pt x="656" y="83"/>
                  </a:cubicBezTo>
                  <a:cubicBezTo>
                    <a:pt x="656" y="35"/>
                    <a:pt x="656" y="10"/>
                    <a:pt x="608" y="10"/>
                  </a:cubicBezTo>
                  <a:cubicBezTo>
                    <a:pt x="600" y="3"/>
                    <a:pt x="593" y="0"/>
                    <a:pt x="5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" name="Google Shape;1035;p24"/>
            <p:cNvSpPr/>
            <p:nvPr/>
          </p:nvSpPr>
          <p:spPr>
            <a:xfrm>
              <a:off x="6924247" y="613041"/>
              <a:ext cx="46236" cy="34373"/>
            </a:xfrm>
            <a:custGeom>
              <a:avLst/>
              <a:gdLst/>
              <a:ahLst/>
              <a:cxnLst/>
              <a:rect l="l" t="t" r="r" b="b"/>
              <a:pathLst>
                <a:path w="1184" h="883" extrusionOk="0">
                  <a:moveTo>
                    <a:pt x="979" y="1"/>
                  </a:moveTo>
                  <a:cubicBezTo>
                    <a:pt x="755" y="1"/>
                    <a:pt x="286" y="55"/>
                    <a:pt x="104" y="493"/>
                  </a:cubicBezTo>
                  <a:cubicBezTo>
                    <a:pt x="1" y="740"/>
                    <a:pt x="191" y="883"/>
                    <a:pt x="434" y="883"/>
                  </a:cubicBezTo>
                  <a:cubicBezTo>
                    <a:pt x="761" y="883"/>
                    <a:pt x="1184" y="621"/>
                    <a:pt x="1100" y="7"/>
                  </a:cubicBezTo>
                  <a:cubicBezTo>
                    <a:pt x="1100" y="7"/>
                    <a:pt x="1053" y="1"/>
                    <a:pt x="9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" name="Google Shape;1036;p24"/>
            <p:cNvSpPr/>
            <p:nvPr/>
          </p:nvSpPr>
          <p:spPr>
            <a:xfrm>
              <a:off x="6943424" y="610942"/>
              <a:ext cx="25745" cy="24140"/>
            </a:xfrm>
            <a:custGeom>
              <a:avLst/>
              <a:gdLst/>
              <a:ahLst/>
              <a:cxnLst/>
              <a:rect l="l" t="t" r="r" b="b"/>
              <a:pathLst>
                <a:path w="657" h="618" extrusionOk="0">
                  <a:moveTo>
                    <a:pt x="596" y="0"/>
                  </a:moveTo>
                  <a:cubicBezTo>
                    <a:pt x="572" y="0"/>
                    <a:pt x="559" y="17"/>
                    <a:pt x="559" y="34"/>
                  </a:cubicBezTo>
                  <a:cubicBezTo>
                    <a:pt x="414" y="229"/>
                    <a:pt x="244" y="399"/>
                    <a:pt x="49" y="520"/>
                  </a:cubicBezTo>
                  <a:cubicBezTo>
                    <a:pt x="25" y="520"/>
                    <a:pt x="1" y="569"/>
                    <a:pt x="25" y="593"/>
                  </a:cubicBezTo>
                  <a:cubicBezTo>
                    <a:pt x="49" y="593"/>
                    <a:pt x="49" y="617"/>
                    <a:pt x="74" y="617"/>
                  </a:cubicBezTo>
                  <a:lnTo>
                    <a:pt x="98" y="617"/>
                  </a:lnTo>
                  <a:cubicBezTo>
                    <a:pt x="317" y="472"/>
                    <a:pt x="511" y="302"/>
                    <a:pt x="657" y="83"/>
                  </a:cubicBezTo>
                  <a:cubicBezTo>
                    <a:pt x="657" y="59"/>
                    <a:pt x="657" y="34"/>
                    <a:pt x="632" y="10"/>
                  </a:cubicBezTo>
                  <a:cubicBezTo>
                    <a:pt x="618" y="3"/>
                    <a:pt x="606" y="0"/>
                    <a:pt x="5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" name="Google Shape;1037;p24"/>
            <p:cNvSpPr/>
            <p:nvPr/>
          </p:nvSpPr>
          <p:spPr>
            <a:xfrm>
              <a:off x="6897976" y="510708"/>
              <a:ext cx="46762" cy="38309"/>
            </a:xfrm>
            <a:custGeom>
              <a:avLst/>
              <a:gdLst/>
              <a:ahLst/>
              <a:cxnLst/>
              <a:rect l="l" t="t" r="r" b="b"/>
              <a:pathLst>
                <a:path w="1200" h="980" extrusionOk="0">
                  <a:moveTo>
                    <a:pt x="630" y="1"/>
                  </a:moveTo>
                  <a:cubicBezTo>
                    <a:pt x="560" y="1"/>
                    <a:pt x="487" y="25"/>
                    <a:pt x="414" y="81"/>
                  </a:cubicBezTo>
                  <a:cubicBezTo>
                    <a:pt x="1" y="372"/>
                    <a:pt x="900" y="980"/>
                    <a:pt x="900" y="980"/>
                  </a:cubicBezTo>
                  <a:cubicBezTo>
                    <a:pt x="1200" y="540"/>
                    <a:pt x="956" y="1"/>
                    <a:pt x="6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" name="Google Shape;1038;p24"/>
            <p:cNvSpPr/>
            <p:nvPr/>
          </p:nvSpPr>
          <p:spPr>
            <a:xfrm>
              <a:off x="6922670" y="524877"/>
              <a:ext cx="13398" cy="27026"/>
            </a:xfrm>
            <a:custGeom>
              <a:avLst/>
              <a:gdLst/>
              <a:ahLst/>
              <a:cxnLst/>
              <a:rect l="l" t="t" r="r" b="b"/>
              <a:pathLst>
                <a:path w="341" h="691" extrusionOk="0">
                  <a:moveTo>
                    <a:pt x="75" y="0"/>
                  </a:moveTo>
                  <a:cubicBezTo>
                    <a:pt x="65" y="0"/>
                    <a:pt x="56" y="3"/>
                    <a:pt x="49" y="10"/>
                  </a:cubicBezTo>
                  <a:cubicBezTo>
                    <a:pt x="25" y="10"/>
                    <a:pt x="0" y="59"/>
                    <a:pt x="25" y="83"/>
                  </a:cubicBezTo>
                  <a:cubicBezTo>
                    <a:pt x="122" y="253"/>
                    <a:pt x="195" y="423"/>
                    <a:pt x="219" y="618"/>
                  </a:cubicBezTo>
                  <a:cubicBezTo>
                    <a:pt x="219" y="642"/>
                    <a:pt x="243" y="666"/>
                    <a:pt x="268" y="691"/>
                  </a:cubicBezTo>
                  <a:cubicBezTo>
                    <a:pt x="316" y="691"/>
                    <a:pt x="340" y="666"/>
                    <a:pt x="340" y="642"/>
                  </a:cubicBezTo>
                  <a:cubicBezTo>
                    <a:pt x="316" y="423"/>
                    <a:pt x="243" y="205"/>
                    <a:pt x="122" y="35"/>
                  </a:cubicBezTo>
                  <a:cubicBezTo>
                    <a:pt x="122" y="18"/>
                    <a:pt x="98" y="0"/>
                    <a:pt x="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" name="Google Shape;1039;p24"/>
            <p:cNvSpPr/>
            <p:nvPr/>
          </p:nvSpPr>
          <p:spPr>
            <a:xfrm>
              <a:off x="6942899" y="561087"/>
              <a:ext cx="41245" cy="39884"/>
            </a:xfrm>
            <a:custGeom>
              <a:avLst/>
              <a:gdLst/>
              <a:ahLst/>
              <a:cxnLst/>
              <a:rect l="l" t="t" r="r" b="b"/>
              <a:pathLst>
                <a:path w="1062" h="1021" extrusionOk="0">
                  <a:moveTo>
                    <a:pt x="509" y="0"/>
                  </a:moveTo>
                  <a:cubicBezTo>
                    <a:pt x="0" y="0"/>
                    <a:pt x="333" y="1021"/>
                    <a:pt x="333" y="1021"/>
                  </a:cubicBezTo>
                  <a:cubicBezTo>
                    <a:pt x="940" y="827"/>
                    <a:pt x="1061" y="25"/>
                    <a:pt x="527" y="1"/>
                  </a:cubicBezTo>
                  <a:cubicBezTo>
                    <a:pt x="521" y="0"/>
                    <a:pt x="515" y="0"/>
                    <a:pt x="5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" name="Google Shape;1040;p24"/>
            <p:cNvSpPr/>
            <p:nvPr/>
          </p:nvSpPr>
          <p:spPr>
            <a:xfrm>
              <a:off x="6952882" y="576306"/>
              <a:ext cx="12347" cy="26502"/>
            </a:xfrm>
            <a:custGeom>
              <a:avLst/>
              <a:gdLst/>
              <a:ahLst/>
              <a:cxnLst/>
              <a:rect l="l" t="t" r="r" b="b"/>
              <a:pathLst>
                <a:path w="317" h="681" extrusionOk="0">
                  <a:moveTo>
                    <a:pt x="268" y="0"/>
                  </a:moveTo>
                  <a:cubicBezTo>
                    <a:pt x="244" y="0"/>
                    <a:pt x="195" y="25"/>
                    <a:pt x="195" y="49"/>
                  </a:cubicBezTo>
                  <a:cubicBezTo>
                    <a:pt x="171" y="243"/>
                    <a:pt x="122" y="413"/>
                    <a:pt x="25" y="583"/>
                  </a:cubicBezTo>
                  <a:cubicBezTo>
                    <a:pt x="1" y="608"/>
                    <a:pt x="1" y="656"/>
                    <a:pt x="25" y="680"/>
                  </a:cubicBezTo>
                  <a:lnTo>
                    <a:pt x="98" y="680"/>
                  </a:lnTo>
                  <a:cubicBezTo>
                    <a:pt x="195" y="486"/>
                    <a:pt x="268" y="292"/>
                    <a:pt x="316" y="73"/>
                  </a:cubicBezTo>
                  <a:cubicBezTo>
                    <a:pt x="316" y="49"/>
                    <a:pt x="292" y="0"/>
                    <a:pt x="2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4" name="Google Shape;1041;p24"/>
          <p:cNvGrpSpPr>
            <a:grpSpLocks/>
          </p:cNvGrpSpPr>
          <p:nvPr/>
        </p:nvGrpSpPr>
        <p:grpSpPr bwMode="auto">
          <a:xfrm rot="4477981">
            <a:off x="-60325" y="5626100"/>
            <a:ext cx="1066800" cy="939800"/>
            <a:chOff x="4508023" y="3764622"/>
            <a:chExt cx="161487" cy="142362"/>
          </a:xfrm>
        </p:grpSpPr>
        <p:sp>
          <p:nvSpPr>
            <p:cNvPr id="25" name="Google Shape;1042;p24"/>
            <p:cNvSpPr/>
            <p:nvPr/>
          </p:nvSpPr>
          <p:spPr>
            <a:xfrm>
              <a:off x="4558092" y="3765006"/>
              <a:ext cx="65124" cy="54348"/>
            </a:xfrm>
            <a:custGeom>
              <a:avLst/>
              <a:gdLst/>
              <a:ahLst/>
              <a:cxnLst/>
              <a:rect l="l" t="t" r="r" b="b"/>
              <a:pathLst>
                <a:path w="1673" h="1395" extrusionOk="0">
                  <a:moveTo>
                    <a:pt x="947" y="1"/>
                  </a:moveTo>
                  <a:cubicBezTo>
                    <a:pt x="917" y="1"/>
                    <a:pt x="885" y="4"/>
                    <a:pt x="851" y="10"/>
                  </a:cubicBezTo>
                  <a:cubicBezTo>
                    <a:pt x="1" y="156"/>
                    <a:pt x="1118" y="1225"/>
                    <a:pt x="1118" y="1225"/>
                  </a:cubicBezTo>
                  <a:cubicBezTo>
                    <a:pt x="1208" y="1344"/>
                    <a:pt x="1284" y="1394"/>
                    <a:pt x="1346" y="1394"/>
                  </a:cubicBezTo>
                  <a:cubicBezTo>
                    <a:pt x="1672" y="1394"/>
                    <a:pt x="1599" y="1"/>
                    <a:pt x="9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1043;p24"/>
            <p:cNvSpPr/>
            <p:nvPr/>
          </p:nvSpPr>
          <p:spPr>
            <a:xfrm>
              <a:off x="4607288" y="3824611"/>
              <a:ext cx="61759" cy="35591"/>
            </a:xfrm>
            <a:custGeom>
              <a:avLst/>
              <a:gdLst/>
              <a:ahLst/>
              <a:cxnLst/>
              <a:rect l="l" t="t" r="r" b="b"/>
              <a:pathLst>
                <a:path w="1586" h="916" extrusionOk="0">
                  <a:moveTo>
                    <a:pt x="851" y="0"/>
                  </a:moveTo>
                  <a:cubicBezTo>
                    <a:pt x="473" y="0"/>
                    <a:pt x="137" y="537"/>
                    <a:pt x="137" y="537"/>
                  </a:cubicBezTo>
                  <a:cubicBezTo>
                    <a:pt x="0" y="811"/>
                    <a:pt x="113" y="915"/>
                    <a:pt x="310" y="915"/>
                  </a:cubicBezTo>
                  <a:cubicBezTo>
                    <a:pt x="744" y="915"/>
                    <a:pt x="1585" y="409"/>
                    <a:pt x="1084" y="75"/>
                  </a:cubicBezTo>
                  <a:cubicBezTo>
                    <a:pt x="1006" y="22"/>
                    <a:pt x="928" y="0"/>
                    <a:pt x="85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Google Shape;1044;p24"/>
            <p:cNvSpPr/>
            <p:nvPr/>
          </p:nvSpPr>
          <p:spPr>
            <a:xfrm>
              <a:off x="4552519" y="3870208"/>
              <a:ext cx="66806" cy="28136"/>
            </a:xfrm>
            <a:custGeom>
              <a:avLst/>
              <a:gdLst/>
              <a:ahLst/>
              <a:cxnLst/>
              <a:rect l="l" t="t" r="r" b="b"/>
              <a:pathLst>
                <a:path w="1712" h="720" extrusionOk="0">
                  <a:moveTo>
                    <a:pt x="1042" y="0"/>
                  </a:moveTo>
                  <a:cubicBezTo>
                    <a:pt x="818" y="0"/>
                    <a:pt x="620" y="55"/>
                    <a:pt x="620" y="55"/>
                  </a:cubicBezTo>
                  <a:cubicBezTo>
                    <a:pt x="0" y="300"/>
                    <a:pt x="770" y="719"/>
                    <a:pt x="1278" y="719"/>
                  </a:cubicBezTo>
                  <a:cubicBezTo>
                    <a:pt x="1526" y="719"/>
                    <a:pt x="1712" y="618"/>
                    <a:pt x="1640" y="347"/>
                  </a:cubicBezTo>
                  <a:cubicBezTo>
                    <a:pt x="1564" y="67"/>
                    <a:pt x="1287" y="0"/>
                    <a:pt x="10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" name="Google Shape;1045;p24"/>
            <p:cNvSpPr/>
            <p:nvPr/>
          </p:nvSpPr>
          <p:spPr>
            <a:xfrm>
              <a:off x="4549332" y="3798339"/>
              <a:ext cx="44457" cy="50500"/>
            </a:xfrm>
            <a:custGeom>
              <a:avLst/>
              <a:gdLst/>
              <a:ahLst/>
              <a:cxnLst/>
              <a:rect l="l" t="t" r="r" b="b"/>
              <a:pathLst>
                <a:path w="1139" h="1296" extrusionOk="0">
                  <a:moveTo>
                    <a:pt x="675" y="0"/>
                  </a:moveTo>
                  <a:cubicBezTo>
                    <a:pt x="627" y="0"/>
                    <a:pt x="572" y="14"/>
                    <a:pt x="510" y="45"/>
                  </a:cubicBezTo>
                  <a:cubicBezTo>
                    <a:pt x="0" y="288"/>
                    <a:pt x="438" y="1114"/>
                    <a:pt x="438" y="1114"/>
                  </a:cubicBezTo>
                  <a:cubicBezTo>
                    <a:pt x="517" y="1242"/>
                    <a:pt x="592" y="1295"/>
                    <a:pt x="659" y="1295"/>
                  </a:cubicBezTo>
                  <a:cubicBezTo>
                    <a:pt x="992" y="1295"/>
                    <a:pt x="1139" y="0"/>
                    <a:pt x="6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" name="Google Shape;1046;p24"/>
            <p:cNvSpPr/>
            <p:nvPr/>
          </p:nvSpPr>
          <p:spPr>
            <a:xfrm>
              <a:off x="4525738" y="3790858"/>
              <a:ext cx="91798" cy="116631"/>
            </a:xfrm>
            <a:custGeom>
              <a:avLst/>
              <a:gdLst/>
              <a:ahLst/>
              <a:cxnLst/>
              <a:rect l="l" t="t" r="r" b="b"/>
              <a:pathLst>
                <a:path w="2357" h="2996" extrusionOk="0">
                  <a:moveTo>
                    <a:pt x="1917" y="1"/>
                  </a:moveTo>
                  <a:cubicBezTo>
                    <a:pt x="1880" y="1"/>
                    <a:pt x="1855" y="40"/>
                    <a:pt x="1895" y="80"/>
                  </a:cubicBezTo>
                  <a:cubicBezTo>
                    <a:pt x="2162" y="299"/>
                    <a:pt x="2283" y="663"/>
                    <a:pt x="2186" y="1027"/>
                  </a:cubicBezTo>
                  <a:cubicBezTo>
                    <a:pt x="2113" y="1416"/>
                    <a:pt x="1773" y="1708"/>
                    <a:pt x="1360" y="1732"/>
                  </a:cubicBezTo>
                  <a:cubicBezTo>
                    <a:pt x="704" y="1780"/>
                    <a:pt x="146" y="2266"/>
                    <a:pt x="0" y="2946"/>
                  </a:cubicBezTo>
                  <a:cubicBezTo>
                    <a:pt x="0" y="2971"/>
                    <a:pt x="24" y="2995"/>
                    <a:pt x="49" y="2995"/>
                  </a:cubicBezTo>
                  <a:cubicBezTo>
                    <a:pt x="49" y="2995"/>
                    <a:pt x="73" y="2971"/>
                    <a:pt x="73" y="2946"/>
                  </a:cubicBezTo>
                  <a:cubicBezTo>
                    <a:pt x="219" y="2339"/>
                    <a:pt x="729" y="1878"/>
                    <a:pt x="1360" y="1805"/>
                  </a:cubicBezTo>
                  <a:cubicBezTo>
                    <a:pt x="1822" y="1780"/>
                    <a:pt x="2186" y="1465"/>
                    <a:pt x="2283" y="1027"/>
                  </a:cubicBezTo>
                  <a:cubicBezTo>
                    <a:pt x="2356" y="663"/>
                    <a:pt x="2235" y="250"/>
                    <a:pt x="1943" y="7"/>
                  </a:cubicBezTo>
                  <a:cubicBezTo>
                    <a:pt x="1934" y="3"/>
                    <a:pt x="1926" y="1"/>
                    <a:pt x="1917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" name="Google Shape;1047;p24"/>
            <p:cNvSpPr/>
            <p:nvPr/>
          </p:nvSpPr>
          <p:spPr>
            <a:xfrm>
              <a:off x="4596712" y="3844338"/>
              <a:ext cx="44457" cy="12745"/>
            </a:xfrm>
            <a:custGeom>
              <a:avLst/>
              <a:gdLst/>
              <a:ahLst/>
              <a:cxnLst/>
              <a:rect l="l" t="t" r="r" b="b"/>
              <a:pathLst>
                <a:path w="1143" h="326" extrusionOk="0">
                  <a:moveTo>
                    <a:pt x="1070" y="0"/>
                  </a:moveTo>
                  <a:cubicBezTo>
                    <a:pt x="903" y="93"/>
                    <a:pt x="522" y="243"/>
                    <a:pt x="265" y="243"/>
                  </a:cubicBezTo>
                  <a:cubicBezTo>
                    <a:pt x="187" y="243"/>
                    <a:pt x="119" y="229"/>
                    <a:pt x="74" y="195"/>
                  </a:cubicBezTo>
                  <a:cubicBezTo>
                    <a:pt x="74" y="183"/>
                    <a:pt x="68" y="177"/>
                    <a:pt x="59" y="177"/>
                  </a:cubicBezTo>
                  <a:cubicBezTo>
                    <a:pt x="50" y="177"/>
                    <a:pt x="37" y="183"/>
                    <a:pt x="25" y="195"/>
                  </a:cubicBezTo>
                  <a:cubicBezTo>
                    <a:pt x="1" y="195"/>
                    <a:pt x="1" y="243"/>
                    <a:pt x="25" y="243"/>
                  </a:cubicBezTo>
                  <a:cubicBezTo>
                    <a:pt x="80" y="298"/>
                    <a:pt x="135" y="325"/>
                    <a:pt x="199" y="325"/>
                  </a:cubicBezTo>
                  <a:cubicBezTo>
                    <a:pt x="221" y="325"/>
                    <a:pt x="244" y="322"/>
                    <a:pt x="268" y="316"/>
                  </a:cubicBezTo>
                  <a:cubicBezTo>
                    <a:pt x="560" y="292"/>
                    <a:pt x="851" y="219"/>
                    <a:pt x="1094" y="98"/>
                  </a:cubicBezTo>
                  <a:cubicBezTo>
                    <a:pt x="1118" y="73"/>
                    <a:pt x="1143" y="49"/>
                    <a:pt x="1118" y="25"/>
                  </a:cubicBezTo>
                  <a:cubicBezTo>
                    <a:pt x="1118" y="0"/>
                    <a:pt x="1094" y="0"/>
                    <a:pt x="1070" y="0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" name="Google Shape;1048;p24"/>
            <p:cNvSpPr/>
            <p:nvPr/>
          </p:nvSpPr>
          <p:spPr>
            <a:xfrm>
              <a:off x="4569116" y="3819015"/>
              <a:ext cx="11294" cy="42083"/>
            </a:xfrm>
            <a:custGeom>
              <a:avLst/>
              <a:gdLst/>
              <a:ahLst/>
              <a:cxnLst/>
              <a:rect l="l" t="t" r="r" b="b"/>
              <a:pathLst>
                <a:path w="292" h="1080" extrusionOk="0">
                  <a:moveTo>
                    <a:pt x="223" y="1"/>
                  </a:moveTo>
                  <a:cubicBezTo>
                    <a:pt x="207" y="1"/>
                    <a:pt x="195" y="18"/>
                    <a:pt x="195" y="35"/>
                  </a:cubicBezTo>
                  <a:cubicBezTo>
                    <a:pt x="171" y="132"/>
                    <a:pt x="0" y="910"/>
                    <a:pt x="219" y="1080"/>
                  </a:cubicBezTo>
                  <a:lnTo>
                    <a:pt x="292" y="1080"/>
                  </a:lnTo>
                  <a:cubicBezTo>
                    <a:pt x="292" y="1055"/>
                    <a:pt x="292" y="1031"/>
                    <a:pt x="292" y="1007"/>
                  </a:cubicBezTo>
                  <a:cubicBezTo>
                    <a:pt x="146" y="910"/>
                    <a:pt x="195" y="351"/>
                    <a:pt x="292" y="59"/>
                  </a:cubicBezTo>
                  <a:cubicBezTo>
                    <a:pt x="292" y="35"/>
                    <a:pt x="268" y="11"/>
                    <a:pt x="243" y="11"/>
                  </a:cubicBezTo>
                  <a:cubicBezTo>
                    <a:pt x="236" y="4"/>
                    <a:pt x="229" y="1"/>
                    <a:pt x="223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1049;p24"/>
            <p:cNvSpPr/>
            <p:nvPr/>
          </p:nvSpPr>
          <p:spPr>
            <a:xfrm>
              <a:off x="4507518" y="3819011"/>
              <a:ext cx="44457" cy="50500"/>
            </a:xfrm>
            <a:custGeom>
              <a:avLst/>
              <a:gdLst/>
              <a:ahLst/>
              <a:cxnLst/>
              <a:rect l="l" t="t" r="r" b="b"/>
              <a:pathLst>
                <a:path w="1139" h="1296" extrusionOk="0">
                  <a:moveTo>
                    <a:pt x="657" y="0"/>
                  </a:moveTo>
                  <a:cubicBezTo>
                    <a:pt x="607" y="0"/>
                    <a:pt x="550" y="15"/>
                    <a:pt x="486" y="45"/>
                  </a:cubicBezTo>
                  <a:cubicBezTo>
                    <a:pt x="0" y="288"/>
                    <a:pt x="438" y="1114"/>
                    <a:pt x="438" y="1114"/>
                  </a:cubicBezTo>
                  <a:cubicBezTo>
                    <a:pt x="521" y="1242"/>
                    <a:pt x="598" y="1296"/>
                    <a:pt x="667" y="1296"/>
                  </a:cubicBezTo>
                  <a:cubicBezTo>
                    <a:pt x="1008" y="1296"/>
                    <a:pt x="1139" y="0"/>
                    <a:pt x="65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" name="Google Shape;1050;p24"/>
            <p:cNvSpPr/>
            <p:nvPr/>
          </p:nvSpPr>
          <p:spPr>
            <a:xfrm>
              <a:off x="4527966" y="3839634"/>
              <a:ext cx="11294" cy="42805"/>
            </a:xfrm>
            <a:custGeom>
              <a:avLst/>
              <a:gdLst/>
              <a:ahLst/>
              <a:cxnLst/>
              <a:rect l="l" t="t" r="r" b="b"/>
              <a:pathLst>
                <a:path w="293" h="1094" extrusionOk="0">
                  <a:moveTo>
                    <a:pt x="244" y="0"/>
                  </a:moveTo>
                  <a:cubicBezTo>
                    <a:pt x="219" y="0"/>
                    <a:pt x="195" y="0"/>
                    <a:pt x="195" y="25"/>
                  </a:cubicBezTo>
                  <a:cubicBezTo>
                    <a:pt x="171" y="122"/>
                    <a:pt x="1" y="899"/>
                    <a:pt x="219" y="1093"/>
                  </a:cubicBezTo>
                  <a:lnTo>
                    <a:pt x="244" y="1093"/>
                  </a:lnTo>
                  <a:cubicBezTo>
                    <a:pt x="268" y="1093"/>
                    <a:pt x="268" y="1093"/>
                    <a:pt x="292" y="1069"/>
                  </a:cubicBezTo>
                  <a:cubicBezTo>
                    <a:pt x="292" y="1045"/>
                    <a:pt x="292" y="1021"/>
                    <a:pt x="292" y="1021"/>
                  </a:cubicBezTo>
                  <a:cubicBezTo>
                    <a:pt x="146" y="899"/>
                    <a:pt x="219" y="365"/>
                    <a:pt x="292" y="49"/>
                  </a:cubicBezTo>
                  <a:cubicBezTo>
                    <a:pt x="292" y="25"/>
                    <a:pt x="268" y="0"/>
                    <a:pt x="244" y="0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" name="Google Shape;1051;p24"/>
            <p:cNvSpPr/>
            <p:nvPr/>
          </p:nvSpPr>
          <p:spPr>
            <a:xfrm>
              <a:off x="4557779" y="3864561"/>
              <a:ext cx="37728" cy="22605"/>
            </a:xfrm>
            <a:custGeom>
              <a:avLst/>
              <a:gdLst/>
              <a:ahLst/>
              <a:cxnLst/>
              <a:rect l="l" t="t" r="r" b="b"/>
              <a:pathLst>
                <a:path w="973" h="584" extrusionOk="0">
                  <a:moveTo>
                    <a:pt x="25" y="1"/>
                  </a:moveTo>
                  <a:cubicBezTo>
                    <a:pt x="1" y="25"/>
                    <a:pt x="1" y="49"/>
                    <a:pt x="1" y="74"/>
                  </a:cubicBezTo>
                  <a:cubicBezTo>
                    <a:pt x="195" y="390"/>
                    <a:pt x="535" y="584"/>
                    <a:pt x="924" y="584"/>
                  </a:cubicBezTo>
                  <a:cubicBezTo>
                    <a:pt x="948" y="584"/>
                    <a:pt x="973" y="584"/>
                    <a:pt x="973" y="560"/>
                  </a:cubicBezTo>
                  <a:cubicBezTo>
                    <a:pt x="973" y="511"/>
                    <a:pt x="948" y="511"/>
                    <a:pt x="924" y="511"/>
                  </a:cubicBezTo>
                  <a:cubicBezTo>
                    <a:pt x="584" y="487"/>
                    <a:pt x="268" y="317"/>
                    <a:pt x="74" y="25"/>
                  </a:cubicBezTo>
                  <a:cubicBezTo>
                    <a:pt x="74" y="1"/>
                    <a:pt x="50" y="1"/>
                    <a:pt x="25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5" name="Google Shape;1052;p24"/>
          <p:cNvGrpSpPr>
            <a:grpSpLocks/>
          </p:cNvGrpSpPr>
          <p:nvPr/>
        </p:nvGrpSpPr>
        <p:grpSpPr bwMode="auto">
          <a:xfrm>
            <a:off x="8874125" y="-241300"/>
            <a:ext cx="2828925" cy="1885950"/>
            <a:chOff x="6655952" y="-180577"/>
            <a:chExt cx="2121888" cy="1414590"/>
          </a:xfrm>
        </p:grpSpPr>
        <p:grpSp>
          <p:nvGrpSpPr>
            <p:cNvPr id="36" name="Google Shape;1053;p24"/>
            <p:cNvGrpSpPr>
              <a:grpSpLocks/>
            </p:cNvGrpSpPr>
            <p:nvPr/>
          </p:nvGrpSpPr>
          <p:grpSpPr bwMode="auto">
            <a:xfrm rot="1685293">
              <a:off x="8051699" y="334351"/>
              <a:ext cx="652925" cy="474307"/>
              <a:chOff x="5211663" y="1358969"/>
              <a:chExt cx="483893" cy="351481"/>
            </a:xfrm>
          </p:grpSpPr>
          <p:sp>
            <p:nvSpPr>
              <p:cNvPr id="38" name="Google Shape;1054;p24"/>
              <p:cNvSpPr/>
              <p:nvPr/>
            </p:nvSpPr>
            <p:spPr>
              <a:xfrm>
                <a:off x="5518777" y="1393945"/>
                <a:ext cx="70598" cy="67061"/>
              </a:xfrm>
              <a:custGeom>
                <a:avLst/>
                <a:gdLst/>
                <a:ahLst/>
                <a:cxnLst/>
                <a:rect l="l" t="t" r="r" b="b"/>
                <a:pathLst>
                  <a:path w="1040" h="978" extrusionOk="0">
                    <a:moveTo>
                      <a:pt x="914" y="1"/>
                    </a:moveTo>
                    <a:cubicBezTo>
                      <a:pt x="801" y="1"/>
                      <a:pt x="571" y="36"/>
                      <a:pt x="67" y="176"/>
                    </a:cubicBezTo>
                    <a:cubicBezTo>
                      <a:pt x="0" y="198"/>
                      <a:pt x="16" y="324"/>
                      <a:pt x="95" y="324"/>
                    </a:cubicBezTo>
                    <a:cubicBezTo>
                      <a:pt x="102" y="324"/>
                      <a:pt x="109" y="323"/>
                      <a:pt x="116" y="322"/>
                    </a:cubicBezTo>
                    <a:cubicBezTo>
                      <a:pt x="359" y="249"/>
                      <a:pt x="626" y="200"/>
                      <a:pt x="869" y="152"/>
                    </a:cubicBezTo>
                    <a:lnTo>
                      <a:pt x="869" y="152"/>
                    </a:lnTo>
                    <a:cubicBezTo>
                      <a:pt x="796" y="322"/>
                      <a:pt x="626" y="662"/>
                      <a:pt x="505" y="880"/>
                    </a:cubicBezTo>
                    <a:cubicBezTo>
                      <a:pt x="480" y="905"/>
                      <a:pt x="480" y="953"/>
                      <a:pt x="529" y="977"/>
                    </a:cubicBezTo>
                    <a:lnTo>
                      <a:pt x="553" y="977"/>
                    </a:lnTo>
                    <a:cubicBezTo>
                      <a:pt x="577" y="977"/>
                      <a:pt x="602" y="977"/>
                      <a:pt x="602" y="953"/>
                    </a:cubicBezTo>
                    <a:cubicBezTo>
                      <a:pt x="650" y="880"/>
                      <a:pt x="990" y="249"/>
                      <a:pt x="1039" y="127"/>
                    </a:cubicBezTo>
                    <a:cubicBezTo>
                      <a:pt x="1039" y="103"/>
                      <a:pt x="1039" y="79"/>
                      <a:pt x="1039" y="30"/>
                    </a:cubicBezTo>
                    <a:cubicBezTo>
                      <a:pt x="1018" y="20"/>
                      <a:pt x="998" y="1"/>
                      <a:pt x="914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" name="Google Shape;1055;p24"/>
              <p:cNvSpPr/>
              <p:nvPr/>
            </p:nvSpPr>
            <p:spPr>
              <a:xfrm>
                <a:off x="5211239" y="1357691"/>
                <a:ext cx="484477" cy="352953"/>
              </a:xfrm>
              <a:custGeom>
                <a:avLst/>
                <a:gdLst/>
                <a:ahLst/>
                <a:cxnLst/>
                <a:rect l="l" t="t" r="r" b="b"/>
                <a:pathLst>
                  <a:path w="7083" h="5145" extrusionOk="0">
                    <a:moveTo>
                      <a:pt x="3768" y="0"/>
                    </a:moveTo>
                    <a:cubicBezTo>
                      <a:pt x="3734" y="0"/>
                      <a:pt x="3701" y="4"/>
                      <a:pt x="3670" y="12"/>
                    </a:cubicBezTo>
                    <a:cubicBezTo>
                      <a:pt x="3014" y="207"/>
                      <a:pt x="3232" y="1713"/>
                      <a:pt x="3232" y="1713"/>
                    </a:cubicBezTo>
                    <a:cubicBezTo>
                      <a:pt x="3232" y="1713"/>
                      <a:pt x="1357" y="535"/>
                      <a:pt x="891" y="535"/>
                    </a:cubicBezTo>
                    <a:cubicBezTo>
                      <a:pt x="865" y="535"/>
                      <a:pt x="844" y="539"/>
                      <a:pt x="827" y="547"/>
                    </a:cubicBezTo>
                    <a:cubicBezTo>
                      <a:pt x="366" y="814"/>
                      <a:pt x="1483" y="1664"/>
                      <a:pt x="1483" y="1664"/>
                    </a:cubicBezTo>
                    <a:cubicBezTo>
                      <a:pt x="1483" y="1664"/>
                      <a:pt x="832" y="1473"/>
                      <a:pt x="445" y="1473"/>
                    </a:cubicBezTo>
                    <a:cubicBezTo>
                      <a:pt x="263" y="1473"/>
                      <a:pt x="140" y="1516"/>
                      <a:pt x="171" y="1640"/>
                    </a:cubicBezTo>
                    <a:cubicBezTo>
                      <a:pt x="269" y="2029"/>
                      <a:pt x="1022" y="2490"/>
                      <a:pt x="1022" y="2490"/>
                    </a:cubicBezTo>
                    <a:cubicBezTo>
                      <a:pt x="730" y="2490"/>
                      <a:pt x="439" y="2539"/>
                      <a:pt x="147" y="2587"/>
                    </a:cubicBezTo>
                    <a:cubicBezTo>
                      <a:pt x="1" y="2650"/>
                      <a:pt x="594" y="3616"/>
                      <a:pt x="1664" y="3616"/>
                    </a:cubicBezTo>
                    <a:cubicBezTo>
                      <a:pt x="1835" y="3616"/>
                      <a:pt x="2018" y="3592"/>
                      <a:pt x="2212" y="3535"/>
                    </a:cubicBezTo>
                    <a:lnTo>
                      <a:pt x="2212" y="3535"/>
                    </a:lnTo>
                    <a:lnTo>
                      <a:pt x="1095" y="4506"/>
                    </a:lnTo>
                    <a:cubicBezTo>
                      <a:pt x="1095" y="4506"/>
                      <a:pt x="2102" y="5144"/>
                      <a:pt x="3258" y="5144"/>
                    </a:cubicBezTo>
                    <a:cubicBezTo>
                      <a:pt x="3697" y="5144"/>
                      <a:pt x="4158" y="5052"/>
                      <a:pt x="4593" y="4798"/>
                    </a:cubicBezTo>
                    <a:cubicBezTo>
                      <a:pt x="7083" y="3365"/>
                      <a:pt x="4779" y="0"/>
                      <a:pt x="376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" name="Google Shape;1056;p24"/>
              <p:cNvSpPr/>
              <p:nvPr/>
            </p:nvSpPr>
            <p:spPr>
              <a:xfrm>
                <a:off x="5466605" y="1396194"/>
                <a:ext cx="48536" cy="45002"/>
              </a:xfrm>
              <a:custGeom>
                <a:avLst/>
                <a:gdLst/>
                <a:ahLst/>
                <a:cxnLst/>
                <a:rect l="l" t="t" r="r" b="b"/>
                <a:pathLst>
                  <a:path w="705" h="655" extrusionOk="0">
                    <a:moveTo>
                      <a:pt x="443" y="1"/>
                    </a:moveTo>
                    <a:cubicBezTo>
                      <a:pt x="395" y="1"/>
                      <a:pt x="349" y="49"/>
                      <a:pt x="365" y="96"/>
                    </a:cubicBezTo>
                    <a:cubicBezTo>
                      <a:pt x="413" y="218"/>
                      <a:pt x="462" y="363"/>
                      <a:pt x="486" y="485"/>
                    </a:cubicBezTo>
                    <a:cubicBezTo>
                      <a:pt x="365" y="388"/>
                      <a:pt x="243" y="291"/>
                      <a:pt x="122" y="169"/>
                    </a:cubicBezTo>
                    <a:cubicBezTo>
                      <a:pt x="110" y="157"/>
                      <a:pt x="92" y="151"/>
                      <a:pt x="73" y="151"/>
                    </a:cubicBezTo>
                    <a:cubicBezTo>
                      <a:pt x="55" y="151"/>
                      <a:pt x="37" y="157"/>
                      <a:pt x="25" y="169"/>
                    </a:cubicBezTo>
                    <a:cubicBezTo>
                      <a:pt x="0" y="218"/>
                      <a:pt x="0" y="266"/>
                      <a:pt x="25" y="291"/>
                    </a:cubicBezTo>
                    <a:cubicBezTo>
                      <a:pt x="340" y="606"/>
                      <a:pt x="462" y="655"/>
                      <a:pt x="535" y="655"/>
                    </a:cubicBezTo>
                    <a:lnTo>
                      <a:pt x="559" y="655"/>
                    </a:lnTo>
                    <a:cubicBezTo>
                      <a:pt x="608" y="631"/>
                      <a:pt x="705" y="582"/>
                      <a:pt x="511" y="48"/>
                    </a:cubicBezTo>
                    <a:cubicBezTo>
                      <a:pt x="494" y="14"/>
                      <a:pt x="468" y="1"/>
                      <a:pt x="443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" name="Google Shape;1057;p24"/>
              <p:cNvSpPr/>
              <p:nvPr/>
            </p:nvSpPr>
            <p:spPr>
              <a:xfrm>
                <a:off x="5307688" y="1478759"/>
                <a:ext cx="103249" cy="110298"/>
              </a:xfrm>
              <a:custGeom>
                <a:avLst/>
                <a:gdLst/>
                <a:ahLst/>
                <a:cxnLst/>
                <a:rect l="l" t="t" r="r" b="b"/>
                <a:pathLst>
                  <a:path w="1507" h="1598" extrusionOk="0">
                    <a:moveTo>
                      <a:pt x="479" y="1"/>
                    </a:moveTo>
                    <a:cubicBezTo>
                      <a:pt x="444" y="1"/>
                      <a:pt x="427" y="9"/>
                      <a:pt x="414" y="16"/>
                    </a:cubicBezTo>
                    <a:cubicBezTo>
                      <a:pt x="389" y="40"/>
                      <a:pt x="389" y="64"/>
                      <a:pt x="389" y="113"/>
                    </a:cubicBezTo>
                    <a:cubicBezTo>
                      <a:pt x="389" y="210"/>
                      <a:pt x="535" y="380"/>
                      <a:pt x="657" y="477"/>
                    </a:cubicBezTo>
                    <a:cubicBezTo>
                      <a:pt x="1" y="526"/>
                      <a:pt x="1" y="599"/>
                      <a:pt x="1" y="672"/>
                    </a:cubicBezTo>
                    <a:cubicBezTo>
                      <a:pt x="1" y="744"/>
                      <a:pt x="74" y="793"/>
                      <a:pt x="98" y="817"/>
                    </a:cubicBezTo>
                    <a:cubicBezTo>
                      <a:pt x="219" y="890"/>
                      <a:pt x="316" y="963"/>
                      <a:pt x="438" y="1012"/>
                    </a:cubicBezTo>
                    <a:cubicBezTo>
                      <a:pt x="316" y="1036"/>
                      <a:pt x="195" y="1085"/>
                      <a:pt x="98" y="1157"/>
                    </a:cubicBezTo>
                    <a:cubicBezTo>
                      <a:pt x="49" y="1182"/>
                      <a:pt x="49" y="1255"/>
                      <a:pt x="74" y="1303"/>
                    </a:cubicBezTo>
                    <a:cubicBezTo>
                      <a:pt x="185" y="1481"/>
                      <a:pt x="397" y="1598"/>
                      <a:pt x="619" y="1598"/>
                    </a:cubicBezTo>
                    <a:cubicBezTo>
                      <a:pt x="639" y="1598"/>
                      <a:pt x="660" y="1597"/>
                      <a:pt x="681" y="1595"/>
                    </a:cubicBezTo>
                    <a:cubicBezTo>
                      <a:pt x="778" y="1595"/>
                      <a:pt x="875" y="1570"/>
                      <a:pt x="948" y="1546"/>
                    </a:cubicBezTo>
                    <a:cubicBezTo>
                      <a:pt x="997" y="1546"/>
                      <a:pt x="1021" y="1498"/>
                      <a:pt x="997" y="1473"/>
                    </a:cubicBezTo>
                    <a:cubicBezTo>
                      <a:pt x="997" y="1438"/>
                      <a:pt x="971" y="1415"/>
                      <a:pt x="938" y="1415"/>
                    </a:cubicBezTo>
                    <a:cubicBezTo>
                      <a:pt x="925" y="1415"/>
                      <a:pt x="912" y="1418"/>
                      <a:pt x="899" y="1425"/>
                    </a:cubicBezTo>
                    <a:cubicBezTo>
                      <a:pt x="829" y="1446"/>
                      <a:pt x="756" y="1457"/>
                      <a:pt x="683" y="1457"/>
                    </a:cubicBezTo>
                    <a:cubicBezTo>
                      <a:pt x="507" y="1457"/>
                      <a:pt x="333" y="1392"/>
                      <a:pt x="195" y="1255"/>
                    </a:cubicBezTo>
                    <a:cubicBezTo>
                      <a:pt x="365" y="1157"/>
                      <a:pt x="535" y="1109"/>
                      <a:pt x="705" y="1085"/>
                    </a:cubicBezTo>
                    <a:lnTo>
                      <a:pt x="729" y="1085"/>
                    </a:lnTo>
                    <a:cubicBezTo>
                      <a:pt x="754" y="1060"/>
                      <a:pt x="778" y="1036"/>
                      <a:pt x="778" y="1012"/>
                    </a:cubicBezTo>
                    <a:cubicBezTo>
                      <a:pt x="778" y="987"/>
                      <a:pt x="754" y="963"/>
                      <a:pt x="729" y="939"/>
                    </a:cubicBezTo>
                    <a:lnTo>
                      <a:pt x="705" y="939"/>
                    </a:lnTo>
                    <a:cubicBezTo>
                      <a:pt x="511" y="890"/>
                      <a:pt x="341" y="793"/>
                      <a:pt x="171" y="696"/>
                    </a:cubicBezTo>
                    <a:cubicBezTo>
                      <a:pt x="389" y="647"/>
                      <a:pt x="608" y="623"/>
                      <a:pt x="827" y="623"/>
                    </a:cubicBezTo>
                    <a:cubicBezTo>
                      <a:pt x="851" y="623"/>
                      <a:pt x="875" y="599"/>
                      <a:pt x="899" y="574"/>
                    </a:cubicBezTo>
                    <a:cubicBezTo>
                      <a:pt x="899" y="550"/>
                      <a:pt x="899" y="526"/>
                      <a:pt x="875" y="502"/>
                    </a:cubicBezTo>
                    <a:cubicBezTo>
                      <a:pt x="754" y="404"/>
                      <a:pt x="657" y="283"/>
                      <a:pt x="559" y="161"/>
                    </a:cubicBezTo>
                    <a:lnTo>
                      <a:pt x="559" y="161"/>
                    </a:lnTo>
                    <a:cubicBezTo>
                      <a:pt x="851" y="259"/>
                      <a:pt x="1118" y="380"/>
                      <a:pt x="1385" y="526"/>
                    </a:cubicBezTo>
                    <a:cubicBezTo>
                      <a:pt x="1434" y="526"/>
                      <a:pt x="1482" y="526"/>
                      <a:pt x="1482" y="477"/>
                    </a:cubicBezTo>
                    <a:cubicBezTo>
                      <a:pt x="1507" y="429"/>
                      <a:pt x="1482" y="404"/>
                      <a:pt x="1458" y="380"/>
                    </a:cubicBezTo>
                    <a:cubicBezTo>
                      <a:pt x="803" y="61"/>
                      <a:pt x="574" y="1"/>
                      <a:pt x="479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" name="Google Shape;1058;p24"/>
              <p:cNvSpPr/>
              <p:nvPr/>
            </p:nvSpPr>
            <p:spPr>
              <a:xfrm>
                <a:off x="5442208" y="1508405"/>
                <a:ext cx="150902" cy="202066"/>
              </a:xfrm>
              <a:custGeom>
                <a:avLst/>
                <a:gdLst/>
                <a:ahLst/>
                <a:cxnLst/>
                <a:rect l="l" t="t" r="r" b="b"/>
                <a:pathLst>
                  <a:path w="2211" h="2951" extrusionOk="0">
                    <a:moveTo>
                      <a:pt x="2131" y="1"/>
                    </a:moveTo>
                    <a:cubicBezTo>
                      <a:pt x="2118" y="1"/>
                      <a:pt x="2103" y="4"/>
                      <a:pt x="2089" y="11"/>
                    </a:cubicBezTo>
                    <a:cubicBezTo>
                      <a:pt x="2089" y="11"/>
                      <a:pt x="0" y="982"/>
                      <a:pt x="49" y="2877"/>
                    </a:cubicBezTo>
                    <a:cubicBezTo>
                      <a:pt x="49" y="2901"/>
                      <a:pt x="73" y="2950"/>
                      <a:pt x="121" y="2950"/>
                    </a:cubicBezTo>
                    <a:cubicBezTo>
                      <a:pt x="170" y="2950"/>
                      <a:pt x="194" y="2901"/>
                      <a:pt x="194" y="2877"/>
                    </a:cubicBezTo>
                    <a:cubicBezTo>
                      <a:pt x="170" y="1080"/>
                      <a:pt x="2138" y="132"/>
                      <a:pt x="2162" y="132"/>
                    </a:cubicBezTo>
                    <a:cubicBezTo>
                      <a:pt x="2186" y="108"/>
                      <a:pt x="2211" y="84"/>
                      <a:pt x="2186" y="35"/>
                    </a:cubicBezTo>
                    <a:cubicBezTo>
                      <a:pt x="2186" y="18"/>
                      <a:pt x="2162" y="1"/>
                      <a:pt x="2131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7" name="Google Shape;1059;p24"/>
            <p:cNvSpPr/>
            <p:nvPr/>
          </p:nvSpPr>
          <p:spPr>
            <a:xfrm rot="-2700000">
              <a:off x="7004837" y="-115087"/>
              <a:ext cx="716822" cy="1283610"/>
            </a:xfrm>
            <a:custGeom>
              <a:avLst/>
              <a:gdLst/>
              <a:ahLst/>
              <a:cxnLst/>
              <a:rect l="l" t="t" r="r" b="b"/>
              <a:pathLst>
                <a:path w="6681" h="11977" extrusionOk="0">
                  <a:moveTo>
                    <a:pt x="4276" y="0"/>
                  </a:moveTo>
                  <a:cubicBezTo>
                    <a:pt x="4276" y="0"/>
                    <a:pt x="4082" y="49"/>
                    <a:pt x="3839" y="146"/>
                  </a:cubicBezTo>
                  <a:lnTo>
                    <a:pt x="3887" y="267"/>
                  </a:lnTo>
                  <a:lnTo>
                    <a:pt x="3863" y="292"/>
                  </a:lnTo>
                  <a:cubicBezTo>
                    <a:pt x="4009" y="243"/>
                    <a:pt x="4155" y="195"/>
                    <a:pt x="4300" y="146"/>
                  </a:cubicBezTo>
                  <a:lnTo>
                    <a:pt x="4276" y="0"/>
                  </a:lnTo>
                  <a:close/>
                  <a:moveTo>
                    <a:pt x="3426" y="316"/>
                  </a:moveTo>
                  <a:cubicBezTo>
                    <a:pt x="3280" y="365"/>
                    <a:pt x="3134" y="437"/>
                    <a:pt x="3013" y="510"/>
                  </a:cubicBezTo>
                  <a:lnTo>
                    <a:pt x="3080" y="645"/>
                  </a:lnTo>
                  <a:lnTo>
                    <a:pt x="3080" y="645"/>
                  </a:lnTo>
                  <a:cubicBezTo>
                    <a:pt x="3198" y="578"/>
                    <a:pt x="3336" y="530"/>
                    <a:pt x="3474" y="437"/>
                  </a:cubicBezTo>
                  <a:lnTo>
                    <a:pt x="3426" y="316"/>
                  </a:lnTo>
                  <a:close/>
                  <a:moveTo>
                    <a:pt x="3080" y="645"/>
                  </a:moveTo>
                  <a:cubicBezTo>
                    <a:pt x="3074" y="649"/>
                    <a:pt x="3068" y="652"/>
                    <a:pt x="3061" y="656"/>
                  </a:cubicBezTo>
                  <a:lnTo>
                    <a:pt x="3086" y="656"/>
                  </a:lnTo>
                  <a:lnTo>
                    <a:pt x="3080" y="645"/>
                  </a:lnTo>
                  <a:close/>
                  <a:moveTo>
                    <a:pt x="2624" y="753"/>
                  </a:moveTo>
                  <a:cubicBezTo>
                    <a:pt x="2503" y="850"/>
                    <a:pt x="2406" y="948"/>
                    <a:pt x="2284" y="1069"/>
                  </a:cubicBezTo>
                  <a:lnTo>
                    <a:pt x="2403" y="1164"/>
                  </a:lnTo>
                  <a:lnTo>
                    <a:pt x="2403" y="1164"/>
                  </a:lnTo>
                  <a:cubicBezTo>
                    <a:pt x="2496" y="1055"/>
                    <a:pt x="2609" y="965"/>
                    <a:pt x="2721" y="875"/>
                  </a:cubicBezTo>
                  <a:lnTo>
                    <a:pt x="2624" y="753"/>
                  </a:lnTo>
                  <a:close/>
                  <a:moveTo>
                    <a:pt x="2403" y="1164"/>
                  </a:moveTo>
                  <a:cubicBezTo>
                    <a:pt x="2396" y="1173"/>
                    <a:pt x="2388" y="1182"/>
                    <a:pt x="2381" y="1191"/>
                  </a:cubicBezTo>
                  <a:lnTo>
                    <a:pt x="2406" y="1166"/>
                  </a:lnTo>
                  <a:lnTo>
                    <a:pt x="2403" y="1164"/>
                  </a:lnTo>
                  <a:close/>
                  <a:moveTo>
                    <a:pt x="1993" y="1409"/>
                  </a:moveTo>
                  <a:cubicBezTo>
                    <a:pt x="1895" y="1531"/>
                    <a:pt x="1823" y="1676"/>
                    <a:pt x="1774" y="1822"/>
                  </a:cubicBezTo>
                  <a:lnTo>
                    <a:pt x="1895" y="1871"/>
                  </a:lnTo>
                  <a:lnTo>
                    <a:pt x="1895" y="1895"/>
                  </a:lnTo>
                  <a:cubicBezTo>
                    <a:pt x="1944" y="1749"/>
                    <a:pt x="2017" y="1628"/>
                    <a:pt x="2114" y="1506"/>
                  </a:cubicBezTo>
                  <a:lnTo>
                    <a:pt x="1993" y="1409"/>
                  </a:lnTo>
                  <a:close/>
                  <a:moveTo>
                    <a:pt x="1628" y="2259"/>
                  </a:moveTo>
                  <a:cubicBezTo>
                    <a:pt x="1604" y="2405"/>
                    <a:pt x="1580" y="2551"/>
                    <a:pt x="1580" y="2697"/>
                  </a:cubicBezTo>
                  <a:lnTo>
                    <a:pt x="1701" y="2697"/>
                  </a:lnTo>
                  <a:cubicBezTo>
                    <a:pt x="1704" y="2559"/>
                    <a:pt x="1728" y="2421"/>
                    <a:pt x="1774" y="2284"/>
                  </a:cubicBezTo>
                  <a:lnTo>
                    <a:pt x="1628" y="2259"/>
                  </a:lnTo>
                  <a:close/>
                  <a:moveTo>
                    <a:pt x="1701" y="2697"/>
                  </a:moveTo>
                  <a:cubicBezTo>
                    <a:pt x="1701" y="2705"/>
                    <a:pt x="1701" y="2713"/>
                    <a:pt x="1701" y="2721"/>
                  </a:cubicBezTo>
                  <a:lnTo>
                    <a:pt x="1725" y="2697"/>
                  </a:lnTo>
                  <a:close/>
                  <a:moveTo>
                    <a:pt x="1774" y="3158"/>
                  </a:moveTo>
                  <a:lnTo>
                    <a:pt x="1628" y="3183"/>
                  </a:lnTo>
                  <a:cubicBezTo>
                    <a:pt x="1628" y="3304"/>
                    <a:pt x="1677" y="3401"/>
                    <a:pt x="1701" y="3523"/>
                  </a:cubicBezTo>
                  <a:lnTo>
                    <a:pt x="1725" y="3620"/>
                  </a:lnTo>
                  <a:lnTo>
                    <a:pt x="1871" y="3571"/>
                  </a:lnTo>
                  <a:lnTo>
                    <a:pt x="1847" y="3474"/>
                  </a:lnTo>
                  <a:cubicBezTo>
                    <a:pt x="1798" y="3377"/>
                    <a:pt x="1774" y="3255"/>
                    <a:pt x="1774" y="3158"/>
                  </a:cubicBezTo>
                  <a:close/>
                  <a:moveTo>
                    <a:pt x="3329" y="3863"/>
                  </a:moveTo>
                  <a:cubicBezTo>
                    <a:pt x="3232" y="3887"/>
                    <a:pt x="3061" y="3887"/>
                    <a:pt x="2867" y="3887"/>
                  </a:cubicBezTo>
                  <a:lnTo>
                    <a:pt x="2867" y="4054"/>
                  </a:lnTo>
                  <a:lnTo>
                    <a:pt x="2867" y="4054"/>
                  </a:lnTo>
                  <a:cubicBezTo>
                    <a:pt x="3049" y="4033"/>
                    <a:pt x="3189" y="4032"/>
                    <a:pt x="3329" y="4008"/>
                  </a:cubicBezTo>
                  <a:lnTo>
                    <a:pt x="3329" y="3863"/>
                  </a:lnTo>
                  <a:close/>
                  <a:moveTo>
                    <a:pt x="2867" y="4054"/>
                  </a:moveTo>
                  <a:cubicBezTo>
                    <a:pt x="2859" y="4055"/>
                    <a:pt x="2851" y="4056"/>
                    <a:pt x="2843" y="4057"/>
                  </a:cubicBezTo>
                  <a:lnTo>
                    <a:pt x="2867" y="4057"/>
                  </a:lnTo>
                  <a:lnTo>
                    <a:pt x="2867" y="4054"/>
                  </a:lnTo>
                  <a:close/>
                  <a:moveTo>
                    <a:pt x="2406" y="3960"/>
                  </a:moveTo>
                  <a:cubicBezTo>
                    <a:pt x="2284" y="3984"/>
                    <a:pt x="2163" y="4008"/>
                    <a:pt x="2041" y="4033"/>
                  </a:cubicBezTo>
                  <a:lnTo>
                    <a:pt x="2017" y="3984"/>
                  </a:lnTo>
                  <a:lnTo>
                    <a:pt x="1871" y="4033"/>
                  </a:lnTo>
                  <a:cubicBezTo>
                    <a:pt x="1944" y="4178"/>
                    <a:pt x="2017" y="4324"/>
                    <a:pt x="2090" y="4446"/>
                  </a:cubicBezTo>
                  <a:lnTo>
                    <a:pt x="2211" y="4373"/>
                  </a:lnTo>
                  <a:cubicBezTo>
                    <a:pt x="2163" y="4300"/>
                    <a:pt x="2138" y="4227"/>
                    <a:pt x="2090" y="4178"/>
                  </a:cubicBezTo>
                  <a:cubicBezTo>
                    <a:pt x="2211" y="4130"/>
                    <a:pt x="2333" y="4130"/>
                    <a:pt x="2430" y="4106"/>
                  </a:cubicBezTo>
                  <a:lnTo>
                    <a:pt x="2406" y="3960"/>
                  </a:lnTo>
                  <a:close/>
                  <a:moveTo>
                    <a:pt x="1531" y="4178"/>
                  </a:moveTo>
                  <a:cubicBezTo>
                    <a:pt x="1385" y="4227"/>
                    <a:pt x="1240" y="4300"/>
                    <a:pt x="1118" y="4349"/>
                  </a:cubicBezTo>
                  <a:lnTo>
                    <a:pt x="1185" y="4483"/>
                  </a:lnTo>
                  <a:lnTo>
                    <a:pt x="1185" y="4483"/>
                  </a:lnTo>
                  <a:cubicBezTo>
                    <a:pt x="1303" y="4416"/>
                    <a:pt x="1441" y="4370"/>
                    <a:pt x="1580" y="4324"/>
                  </a:cubicBezTo>
                  <a:lnTo>
                    <a:pt x="1531" y="4178"/>
                  </a:lnTo>
                  <a:close/>
                  <a:moveTo>
                    <a:pt x="1185" y="4483"/>
                  </a:moveTo>
                  <a:lnTo>
                    <a:pt x="1185" y="4483"/>
                  </a:lnTo>
                  <a:cubicBezTo>
                    <a:pt x="1179" y="4487"/>
                    <a:pt x="1173" y="4491"/>
                    <a:pt x="1167" y="4494"/>
                  </a:cubicBezTo>
                  <a:lnTo>
                    <a:pt x="1191" y="4494"/>
                  </a:lnTo>
                  <a:lnTo>
                    <a:pt x="1185" y="4483"/>
                  </a:lnTo>
                  <a:close/>
                  <a:moveTo>
                    <a:pt x="3426" y="4203"/>
                  </a:moveTo>
                  <a:cubicBezTo>
                    <a:pt x="3377" y="4324"/>
                    <a:pt x="3304" y="4446"/>
                    <a:pt x="3207" y="4519"/>
                  </a:cubicBezTo>
                  <a:lnTo>
                    <a:pt x="3304" y="4640"/>
                  </a:lnTo>
                  <a:cubicBezTo>
                    <a:pt x="3426" y="4543"/>
                    <a:pt x="3499" y="4397"/>
                    <a:pt x="3572" y="4251"/>
                  </a:cubicBezTo>
                  <a:lnTo>
                    <a:pt x="3426" y="4203"/>
                  </a:lnTo>
                  <a:close/>
                  <a:moveTo>
                    <a:pt x="2478" y="4664"/>
                  </a:moveTo>
                  <a:lnTo>
                    <a:pt x="2406" y="4786"/>
                  </a:lnTo>
                  <a:cubicBezTo>
                    <a:pt x="2503" y="4859"/>
                    <a:pt x="2624" y="4883"/>
                    <a:pt x="2746" y="4883"/>
                  </a:cubicBezTo>
                  <a:lnTo>
                    <a:pt x="2891" y="4883"/>
                  </a:lnTo>
                  <a:lnTo>
                    <a:pt x="2867" y="4737"/>
                  </a:lnTo>
                  <a:cubicBezTo>
                    <a:pt x="2831" y="4743"/>
                    <a:pt x="2796" y="4746"/>
                    <a:pt x="2762" y="4746"/>
                  </a:cubicBezTo>
                  <a:cubicBezTo>
                    <a:pt x="2661" y="4746"/>
                    <a:pt x="2570" y="4719"/>
                    <a:pt x="2478" y="4664"/>
                  </a:cubicBezTo>
                  <a:close/>
                  <a:moveTo>
                    <a:pt x="705" y="4616"/>
                  </a:moveTo>
                  <a:cubicBezTo>
                    <a:pt x="584" y="4713"/>
                    <a:pt x="486" y="4810"/>
                    <a:pt x="389" y="4932"/>
                  </a:cubicBezTo>
                  <a:lnTo>
                    <a:pt x="486" y="5004"/>
                  </a:lnTo>
                  <a:lnTo>
                    <a:pt x="486" y="5029"/>
                  </a:lnTo>
                  <a:cubicBezTo>
                    <a:pt x="584" y="4907"/>
                    <a:pt x="681" y="4810"/>
                    <a:pt x="802" y="4737"/>
                  </a:cubicBezTo>
                  <a:lnTo>
                    <a:pt x="705" y="4616"/>
                  </a:lnTo>
                  <a:close/>
                  <a:moveTo>
                    <a:pt x="146" y="5320"/>
                  </a:moveTo>
                  <a:cubicBezTo>
                    <a:pt x="74" y="5466"/>
                    <a:pt x="49" y="5612"/>
                    <a:pt x="25" y="5757"/>
                  </a:cubicBezTo>
                  <a:lnTo>
                    <a:pt x="171" y="5782"/>
                  </a:lnTo>
                  <a:cubicBezTo>
                    <a:pt x="171" y="5636"/>
                    <a:pt x="219" y="5515"/>
                    <a:pt x="268" y="5369"/>
                  </a:cubicBezTo>
                  <a:lnTo>
                    <a:pt x="146" y="5320"/>
                  </a:lnTo>
                  <a:close/>
                  <a:moveTo>
                    <a:pt x="1" y="6219"/>
                  </a:moveTo>
                  <a:cubicBezTo>
                    <a:pt x="25" y="6389"/>
                    <a:pt x="49" y="6535"/>
                    <a:pt x="98" y="6681"/>
                  </a:cubicBezTo>
                  <a:lnTo>
                    <a:pt x="219" y="6656"/>
                  </a:lnTo>
                  <a:cubicBezTo>
                    <a:pt x="195" y="6511"/>
                    <a:pt x="171" y="6365"/>
                    <a:pt x="171" y="6219"/>
                  </a:cubicBezTo>
                  <a:close/>
                  <a:moveTo>
                    <a:pt x="341" y="7045"/>
                  </a:moveTo>
                  <a:lnTo>
                    <a:pt x="219" y="7118"/>
                  </a:lnTo>
                  <a:cubicBezTo>
                    <a:pt x="268" y="7239"/>
                    <a:pt x="316" y="7385"/>
                    <a:pt x="389" y="7531"/>
                  </a:cubicBezTo>
                  <a:lnTo>
                    <a:pt x="535" y="7458"/>
                  </a:lnTo>
                  <a:cubicBezTo>
                    <a:pt x="462" y="7312"/>
                    <a:pt x="414" y="7191"/>
                    <a:pt x="341" y="7045"/>
                  </a:cubicBezTo>
                  <a:close/>
                  <a:moveTo>
                    <a:pt x="729" y="7871"/>
                  </a:moveTo>
                  <a:lnTo>
                    <a:pt x="608" y="7944"/>
                  </a:lnTo>
                  <a:lnTo>
                    <a:pt x="632" y="7992"/>
                  </a:lnTo>
                  <a:cubicBezTo>
                    <a:pt x="705" y="8114"/>
                    <a:pt x="778" y="8211"/>
                    <a:pt x="827" y="8308"/>
                  </a:cubicBezTo>
                  <a:lnTo>
                    <a:pt x="948" y="8235"/>
                  </a:lnTo>
                  <a:cubicBezTo>
                    <a:pt x="899" y="8138"/>
                    <a:pt x="827" y="8041"/>
                    <a:pt x="778" y="7920"/>
                  </a:cubicBezTo>
                  <a:lnTo>
                    <a:pt x="729" y="7871"/>
                  </a:lnTo>
                  <a:close/>
                  <a:moveTo>
                    <a:pt x="1191" y="8600"/>
                  </a:moveTo>
                  <a:lnTo>
                    <a:pt x="1069" y="8673"/>
                  </a:lnTo>
                  <a:cubicBezTo>
                    <a:pt x="1191" y="8794"/>
                    <a:pt x="1288" y="8915"/>
                    <a:pt x="1385" y="9037"/>
                  </a:cubicBezTo>
                  <a:lnTo>
                    <a:pt x="1482" y="8915"/>
                  </a:lnTo>
                  <a:cubicBezTo>
                    <a:pt x="1385" y="8818"/>
                    <a:pt x="1288" y="8697"/>
                    <a:pt x="1191" y="8600"/>
                  </a:cubicBezTo>
                  <a:close/>
                  <a:moveTo>
                    <a:pt x="1798" y="9231"/>
                  </a:moveTo>
                  <a:lnTo>
                    <a:pt x="1701" y="9353"/>
                  </a:lnTo>
                  <a:cubicBezTo>
                    <a:pt x="1823" y="9450"/>
                    <a:pt x="1944" y="9547"/>
                    <a:pt x="2065" y="9644"/>
                  </a:cubicBezTo>
                  <a:lnTo>
                    <a:pt x="2138" y="9523"/>
                  </a:lnTo>
                  <a:cubicBezTo>
                    <a:pt x="2017" y="9426"/>
                    <a:pt x="1920" y="9328"/>
                    <a:pt x="1798" y="9231"/>
                  </a:cubicBezTo>
                  <a:close/>
                  <a:moveTo>
                    <a:pt x="5029" y="9328"/>
                  </a:moveTo>
                  <a:cubicBezTo>
                    <a:pt x="4981" y="9328"/>
                    <a:pt x="4932" y="9328"/>
                    <a:pt x="4908" y="9353"/>
                  </a:cubicBezTo>
                  <a:lnTo>
                    <a:pt x="4932" y="9499"/>
                  </a:lnTo>
                  <a:lnTo>
                    <a:pt x="5053" y="9499"/>
                  </a:lnTo>
                  <a:cubicBezTo>
                    <a:pt x="5029" y="9523"/>
                    <a:pt x="5005" y="9547"/>
                    <a:pt x="4981" y="9571"/>
                  </a:cubicBezTo>
                  <a:lnTo>
                    <a:pt x="5078" y="9693"/>
                  </a:lnTo>
                  <a:cubicBezTo>
                    <a:pt x="5151" y="9644"/>
                    <a:pt x="5199" y="9571"/>
                    <a:pt x="5223" y="9474"/>
                  </a:cubicBezTo>
                  <a:cubicBezTo>
                    <a:pt x="5223" y="9450"/>
                    <a:pt x="5199" y="9328"/>
                    <a:pt x="5029" y="9328"/>
                  </a:cubicBezTo>
                  <a:close/>
                  <a:moveTo>
                    <a:pt x="2527" y="9717"/>
                  </a:moveTo>
                  <a:lnTo>
                    <a:pt x="2478" y="9863"/>
                  </a:lnTo>
                  <a:cubicBezTo>
                    <a:pt x="2600" y="9936"/>
                    <a:pt x="2746" y="9984"/>
                    <a:pt x="2891" y="10033"/>
                  </a:cubicBezTo>
                  <a:lnTo>
                    <a:pt x="2940" y="9887"/>
                  </a:lnTo>
                  <a:cubicBezTo>
                    <a:pt x="2794" y="9839"/>
                    <a:pt x="2673" y="9790"/>
                    <a:pt x="2527" y="9717"/>
                  </a:cubicBezTo>
                  <a:close/>
                  <a:moveTo>
                    <a:pt x="4470" y="9596"/>
                  </a:moveTo>
                  <a:cubicBezTo>
                    <a:pt x="4373" y="9693"/>
                    <a:pt x="4300" y="9814"/>
                    <a:pt x="4276" y="9936"/>
                  </a:cubicBezTo>
                  <a:lnTo>
                    <a:pt x="4203" y="9936"/>
                  </a:lnTo>
                  <a:lnTo>
                    <a:pt x="4252" y="10082"/>
                  </a:lnTo>
                  <a:lnTo>
                    <a:pt x="4373" y="10057"/>
                  </a:lnTo>
                  <a:cubicBezTo>
                    <a:pt x="4495" y="10033"/>
                    <a:pt x="4592" y="9984"/>
                    <a:pt x="4689" y="9960"/>
                  </a:cubicBezTo>
                  <a:lnTo>
                    <a:pt x="4616" y="9814"/>
                  </a:lnTo>
                  <a:lnTo>
                    <a:pt x="4446" y="9887"/>
                  </a:lnTo>
                  <a:cubicBezTo>
                    <a:pt x="4495" y="9814"/>
                    <a:pt x="4519" y="9766"/>
                    <a:pt x="4568" y="9717"/>
                  </a:cubicBezTo>
                  <a:lnTo>
                    <a:pt x="4470" y="9596"/>
                  </a:lnTo>
                  <a:close/>
                  <a:moveTo>
                    <a:pt x="3353" y="9984"/>
                  </a:moveTo>
                  <a:lnTo>
                    <a:pt x="3329" y="10130"/>
                  </a:lnTo>
                  <a:cubicBezTo>
                    <a:pt x="3450" y="10130"/>
                    <a:pt x="3547" y="10154"/>
                    <a:pt x="3669" y="10154"/>
                  </a:cubicBezTo>
                  <a:lnTo>
                    <a:pt x="3790" y="10154"/>
                  </a:lnTo>
                  <a:lnTo>
                    <a:pt x="3790" y="9984"/>
                  </a:lnTo>
                  <a:cubicBezTo>
                    <a:pt x="3742" y="9992"/>
                    <a:pt x="3693" y="9995"/>
                    <a:pt x="3644" y="9995"/>
                  </a:cubicBezTo>
                  <a:cubicBezTo>
                    <a:pt x="3547" y="9995"/>
                    <a:pt x="3450" y="9984"/>
                    <a:pt x="3353" y="9984"/>
                  </a:cubicBezTo>
                  <a:close/>
                  <a:moveTo>
                    <a:pt x="4203" y="10494"/>
                  </a:moveTo>
                  <a:cubicBezTo>
                    <a:pt x="4227" y="10640"/>
                    <a:pt x="4252" y="10810"/>
                    <a:pt x="4325" y="10956"/>
                  </a:cubicBezTo>
                  <a:lnTo>
                    <a:pt x="4446" y="10907"/>
                  </a:lnTo>
                  <a:cubicBezTo>
                    <a:pt x="4398" y="10786"/>
                    <a:pt x="4373" y="10640"/>
                    <a:pt x="4349" y="10494"/>
                  </a:cubicBezTo>
                  <a:close/>
                  <a:moveTo>
                    <a:pt x="4665" y="11248"/>
                  </a:moveTo>
                  <a:lnTo>
                    <a:pt x="4543" y="11345"/>
                  </a:lnTo>
                  <a:cubicBezTo>
                    <a:pt x="4640" y="11466"/>
                    <a:pt x="4762" y="11563"/>
                    <a:pt x="4883" y="11661"/>
                  </a:cubicBezTo>
                  <a:lnTo>
                    <a:pt x="4981" y="11563"/>
                  </a:lnTo>
                  <a:cubicBezTo>
                    <a:pt x="4859" y="11466"/>
                    <a:pt x="4762" y="11369"/>
                    <a:pt x="4665" y="11248"/>
                  </a:cubicBezTo>
                  <a:close/>
                  <a:moveTo>
                    <a:pt x="5345" y="11733"/>
                  </a:moveTo>
                  <a:lnTo>
                    <a:pt x="5296" y="11855"/>
                  </a:lnTo>
                  <a:cubicBezTo>
                    <a:pt x="5442" y="11928"/>
                    <a:pt x="5588" y="11952"/>
                    <a:pt x="5758" y="11976"/>
                  </a:cubicBezTo>
                  <a:lnTo>
                    <a:pt x="5758" y="11831"/>
                  </a:lnTo>
                  <a:cubicBezTo>
                    <a:pt x="5636" y="11806"/>
                    <a:pt x="5491" y="11782"/>
                    <a:pt x="5345" y="11733"/>
                  </a:cubicBezTo>
                  <a:close/>
                  <a:moveTo>
                    <a:pt x="6632" y="11758"/>
                  </a:moveTo>
                  <a:cubicBezTo>
                    <a:pt x="6487" y="11782"/>
                    <a:pt x="6365" y="11806"/>
                    <a:pt x="6219" y="11831"/>
                  </a:cubicBezTo>
                  <a:lnTo>
                    <a:pt x="6219" y="11976"/>
                  </a:lnTo>
                  <a:cubicBezTo>
                    <a:pt x="6365" y="11952"/>
                    <a:pt x="6511" y="11928"/>
                    <a:pt x="6681" y="11879"/>
                  </a:cubicBezTo>
                  <a:lnTo>
                    <a:pt x="6632" y="11758"/>
                  </a:ln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3" name="Google Shape;1060;p24"/>
          <p:cNvGrpSpPr>
            <a:grpSpLocks/>
          </p:cNvGrpSpPr>
          <p:nvPr/>
        </p:nvGrpSpPr>
        <p:grpSpPr bwMode="auto">
          <a:xfrm>
            <a:off x="-485775" y="2382838"/>
            <a:ext cx="1703388" cy="1346200"/>
            <a:chOff x="855987" y="2204128"/>
            <a:chExt cx="1217483" cy="962421"/>
          </a:xfrm>
        </p:grpSpPr>
        <p:grpSp>
          <p:nvGrpSpPr>
            <p:cNvPr id="44" name="Google Shape;1061;p24"/>
            <p:cNvGrpSpPr>
              <a:grpSpLocks/>
            </p:cNvGrpSpPr>
            <p:nvPr/>
          </p:nvGrpSpPr>
          <p:grpSpPr bwMode="auto">
            <a:xfrm>
              <a:off x="855987" y="2204128"/>
              <a:ext cx="1146639" cy="962421"/>
              <a:chOff x="958238" y="2157575"/>
              <a:chExt cx="1115191" cy="936025"/>
            </a:xfrm>
          </p:grpSpPr>
          <p:sp>
            <p:nvSpPr>
              <p:cNvPr id="46" name="Google Shape;1062;p24"/>
              <p:cNvSpPr/>
              <p:nvPr/>
            </p:nvSpPr>
            <p:spPr>
              <a:xfrm>
                <a:off x="1253985" y="2157575"/>
                <a:ext cx="493280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" name="Google Shape;1063;p24"/>
              <p:cNvSpPr/>
              <p:nvPr/>
            </p:nvSpPr>
            <p:spPr>
              <a:xfrm>
                <a:off x="1441586" y="2325353"/>
                <a:ext cx="492176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" name="Google Shape;1064;p24"/>
              <p:cNvSpPr/>
              <p:nvPr/>
            </p:nvSpPr>
            <p:spPr>
              <a:xfrm>
                <a:off x="997965" y="2335287"/>
                <a:ext cx="492176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" name="Google Shape;1065;p24"/>
              <p:cNvSpPr/>
              <p:nvPr/>
            </p:nvSpPr>
            <p:spPr>
              <a:xfrm>
                <a:off x="958238" y="2551632"/>
                <a:ext cx="493280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0" name="Google Shape;1066;p24"/>
              <p:cNvSpPr/>
              <p:nvPr/>
            </p:nvSpPr>
            <p:spPr>
              <a:xfrm>
                <a:off x="1165702" y="2601304"/>
                <a:ext cx="492176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" name="Google Shape;1067;p24"/>
              <p:cNvSpPr/>
              <p:nvPr/>
            </p:nvSpPr>
            <p:spPr>
              <a:xfrm>
                <a:off x="1451518" y="2561567"/>
                <a:ext cx="622393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45" name="Google Shape;1068;p24"/>
            <p:cNvSpPr/>
            <p:nvPr/>
          </p:nvSpPr>
          <p:spPr>
            <a:xfrm>
              <a:off x="926335" y="2206398"/>
              <a:ext cx="1147135" cy="870491"/>
            </a:xfrm>
            <a:custGeom>
              <a:avLst/>
              <a:gdLst/>
              <a:ahLst/>
              <a:cxnLst/>
              <a:rect l="l" t="t" r="r" b="b"/>
              <a:pathLst>
                <a:path w="6074" h="4608" extrusionOk="0">
                  <a:moveTo>
                    <a:pt x="1749" y="936"/>
                  </a:moveTo>
                  <a:cubicBezTo>
                    <a:pt x="1968" y="985"/>
                    <a:pt x="2187" y="1131"/>
                    <a:pt x="2284" y="1325"/>
                  </a:cubicBezTo>
                  <a:cubicBezTo>
                    <a:pt x="2284" y="1398"/>
                    <a:pt x="2260" y="1446"/>
                    <a:pt x="2211" y="1471"/>
                  </a:cubicBezTo>
                  <a:cubicBezTo>
                    <a:pt x="2162" y="1519"/>
                    <a:pt x="2114" y="1519"/>
                    <a:pt x="2065" y="1544"/>
                  </a:cubicBezTo>
                  <a:cubicBezTo>
                    <a:pt x="1871" y="1544"/>
                    <a:pt x="1725" y="1276"/>
                    <a:pt x="1677" y="1155"/>
                  </a:cubicBezTo>
                  <a:lnTo>
                    <a:pt x="1677" y="1131"/>
                  </a:lnTo>
                  <a:cubicBezTo>
                    <a:pt x="1701" y="1058"/>
                    <a:pt x="1725" y="1009"/>
                    <a:pt x="1749" y="936"/>
                  </a:cubicBezTo>
                  <a:close/>
                  <a:moveTo>
                    <a:pt x="3936" y="1301"/>
                  </a:moveTo>
                  <a:lnTo>
                    <a:pt x="3936" y="1301"/>
                  </a:lnTo>
                  <a:cubicBezTo>
                    <a:pt x="3960" y="1446"/>
                    <a:pt x="3936" y="1616"/>
                    <a:pt x="3839" y="1762"/>
                  </a:cubicBezTo>
                  <a:cubicBezTo>
                    <a:pt x="3790" y="1714"/>
                    <a:pt x="3814" y="1495"/>
                    <a:pt x="3936" y="1301"/>
                  </a:cubicBezTo>
                  <a:close/>
                  <a:moveTo>
                    <a:pt x="750" y="2166"/>
                  </a:moveTo>
                  <a:cubicBezTo>
                    <a:pt x="776" y="2166"/>
                    <a:pt x="802" y="2169"/>
                    <a:pt x="826" y="2175"/>
                  </a:cubicBezTo>
                  <a:cubicBezTo>
                    <a:pt x="1142" y="2199"/>
                    <a:pt x="1264" y="2394"/>
                    <a:pt x="1264" y="2564"/>
                  </a:cubicBezTo>
                  <a:cubicBezTo>
                    <a:pt x="1264" y="2661"/>
                    <a:pt x="1166" y="2758"/>
                    <a:pt x="1045" y="2782"/>
                  </a:cubicBezTo>
                  <a:cubicBezTo>
                    <a:pt x="996" y="2758"/>
                    <a:pt x="924" y="2758"/>
                    <a:pt x="875" y="2734"/>
                  </a:cubicBezTo>
                  <a:cubicBezTo>
                    <a:pt x="705" y="2612"/>
                    <a:pt x="583" y="2442"/>
                    <a:pt x="535" y="2248"/>
                  </a:cubicBezTo>
                  <a:cubicBezTo>
                    <a:pt x="590" y="2193"/>
                    <a:pt x="672" y="2166"/>
                    <a:pt x="750" y="2166"/>
                  </a:cubicBezTo>
                  <a:close/>
                  <a:moveTo>
                    <a:pt x="5199" y="2588"/>
                  </a:moveTo>
                  <a:cubicBezTo>
                    <a:pt x="5078" y="2855"/>
                    <a:pt x="4883" y="3025"/>
                    <a:pt x="4762" y="3025"/>
                  </a:cubicBezTo>
                  <a:cubicBezTo>
                    <a:pt x="4713" y="3025"/>
                    <a:pt x="4665" y="3001"/>
                    <a:pt x="4640" y="2977"/>
                  </a:cubicBezTo>
                  <a:cubicBezTo>
                    <a:pt x="4567" y="2855"/>
                    <a:pt x="4592" y="2807"/>
                    <a:pt x="4592" y="2782"/>
                  </a:cubicBezTo>
                  <a:cubicBezTo>
                    <a:pt x="4640" y="2685"/>
                    <a:pt x="4883" y="2588"/>
                    <a:pt x="5150" y="2588"/>
                  </a:cubicBezTo>
                  <a:close/>
                  <a:moveTo>
                    <a:pt x="3596" y="3293"/>
                  </a:moveTo>
                  <a:cubicBezTo>
                    <a:pt x="3596" y="3293"/>
                    <a:pt x="3620" y="3317"/>
                    <a:pt x="3620" y="3317"/>
                  </a:cubicBezTo>
                  <a:cubicBezTo>
                    <a:pt x="3669" y="3390"/>
                    <a:pt x="3644" y="3608"/>
                    <a:pt x="3426" y="3851"/>
                  </a:cubicBezTo>
                  <a:cubicBezTo>
                    <a:pt x="3353" y="3754"/>
                    <a:pt x="3328" y="3633"/>
                    <a:pt x="3377" y="3511"/>
                  </a:cubicBezTo>
                  <a:cubicBezTo>
                    <a:pt x="3401" y="3414"/>
                    <a:pt x="3474" y="3341"/>
                    <a:pt x="3596" y="3317"/>
                  </a:cubicBezTo>
                  <a:lnTo>
                    <a:pt x="3596" y="3293"/>
                  </a:lnTo>
                  <a:close/>
                  <a:moveTo>
                    <a:pt x="1822" y="3366"/>
                  </a:moveTo>
                  <a:cubicBezTo>
                    <a:pt x="1847" y="3366"/>
                    <a:pt x="1944" y="3366"/>
                    <a:pt x="1968" y="3487"/>
                  </a:cubicBezTo>
                  <a:cubicBezTo>
                    <a:pt x="1944" y="3754"/>
                    <a:pt x="1798" y="3997"/>
                    <a:pt x="1555" y="4094"/>
                  </a:cubicBezTo>
                  <a:cubicBezTo>
                    <a:pt x="1482" y="3924"/>
                    <a:pt x="1507" y="3706"/>
                    <a:pt x="1604" y="3511"/>
                  </a:cubicBezTo>
                  <a:cubicBezTo>
                    <a:pt x="1652" y="3438"/>
                    <a:pt x="1725" y="3366"/>
                    <a:pt x="1822" y="3366"/>
                  </a:cubicBezTo>
                  <a:close/>
                  <a:moveTo>
                    <a:pt x="2745" y="159"/>
                  </a:moveTo>
                  <a:cubicBezTo>
                    <a:pt x="2867" y="159"/>
                    <a:pt x="3013" y="183"/>
                    <a:pt x="3158" y="256"/>
                  </a:cubicBezTo>
                  <a:cubicBezTo>
                    <a:pt x="3523" y="378"/>
                    <a:pt x="3814" y="693"/>
                    <a:pt x="3911" y="1058"/>
                  </a:cubicBezTo>
                  <a:cubicBezTo>
                    <a:pt x="3693" y="1325"/>
                    <a:pt x="3596" y="1714"/>
                    <a:pt x="3766" y="1859"/>
                  </a:cubicBezTo>
                  <a:cubicBezTo>
                    <a:pt x="3790" y="1908"/>
                    <a:pt x="3839" y="1932"/>
                    <a:pt x="3863" y="1932"/>
                  </a:cubicBezTo>
                  <a:cubicBezTo>
                    <a:pt x="3936" y="1932"/>
                    <a:pt x="3984" y="1884"/>
                    <a:pt x="4009" y="1835"/>
                  </a:cubicBezTo>
                  <a:cubicBezTo>
                    <a:pt x="4130" y="1616"/>
                    <a:pt x="4154" y="1349"/>
                    <a:pt x="4082" y="1106"/>
                  </a:cubicBezTo>
                  <a:cubicBezTo>
                    <a:pt x="4203" y="961"/>
                    <a:pt x="4397" y="863"/>
                    <a:pt x="4592" y="863"/>
                  </a:cubicBezTo>
                  <a:cubicBezTo>
                    <a:pt x="4762" y="863"/>
                    <a:pt x="4932" y="936"/>
                    <a:pt x="5053" y="1033"/>
                  </a:cubicBezTo>
                  <a:cubicBezTo>
                    <a:pt x="5466" y="1325"/>
                    <a:pt x="5466" y="1932"/>
                    <a:pt x="5272" y="2418"/>
                  </a:cubicBezTo>
                  <a:lnTo>
                    <a:pt x="5150" y="2418"/>
                  </a:lnTo>
                  <a:cubicBezTo>
                    <a:pt x="4907" y="2418"/>
                    <a:pt x="4567" y="2491"/>
                    <a:pt x="4470" y="2710"/>
                  </a:cubicBezTo>
                  <a:cubicBezTo>
                    <a:pt x="4397" y="2928"/>
                    <a:pt x="4543" y="3171"/>
                    <a:pt x="4762" y="3195"/>
                  </a:cubicBezTo>
                  <a:cubicBezTo>
                    <a:pt x="5029" y="3195"/>
                    <a:pt x="5248" y="2904"/>
                    <a:pt x="5369" y="2612"/>
                  </a:cubicBezTo>
                  <a:cubicBezTo>
                    <a:pt x="5612" y="2637"/>
                    <a:pt x="5806" y="2807"/>
                    <a:pt x="5879" y="3025"/>
                  </a:cubicBezTo>
                  <a:cubicBezTo>
                    <a:pt x="5903" y="3220"/>
                    <a:pt x="5831" y="3414"/>
                    <a:pt x="5685" y="3560"/>
                  </a:cubicBezTo>
                  <a:cubicBezTo>
                    <a:pt x="5320" y="3949"/>
                    <a:pt x="4810" y="4191"/>
                    <a:pt x="4252" y="4191"/>
                  </a:cubicBezTo>
                  <a:cubicBezTo>
                    <a:pt x="4082" y="4191"/>
                    <a:pt x="3887" y="4167"/>
                    <a:pt x="3741" y="4070"/>
                  </a:cubicBezTo>
                  <a:cubicBezTo>
                    <a:pt x="3669" y="4046"/>
                    <a:pt x="3620" y="4021"/>
                    <a:pt x="3571" y="3973"/>
                  </a:cubicBezTo>
                  <a:cubicBezTo>
                    <a:pt x="3814" y="3681"/>
                    <a:pt x="3887" y="3366"/>
                    <a:pt x="3766" y="3220"/>
                  </a:cubicBezTo>
                  <a:cubicBezTo>
                    <a:pt x="3717" y="3171"/>
                    <a:pt x="3669" y="3147"/>
                    <a:pt x="3596" y="3147"/>
                  </a:cubicBezTo>
                  <a:cubicBezTo>
                    <a:pt x="3426" y="3171"/>
                    <a:pt x="3280" y="3268"/>
                    <a:pt x="3231" y="3438"/>
                  </a:cubicBezTo>
                  <a:cubicBezTo>
                    <a:pt x="3158" y="3633"/>
                    <a:pt x="3207" y="3851"/>
                    <a:pt x="3328" y="3973"/>
                  </a:cubicBezTo>
                  <a:cubicBezTo>
                    <a:pt x="3037" y="4264"/>
                    <a:pt x="2648" y="4434"/>
                    <a:pt x="2260" y="4434"/>
                  </a:cubicBezTo>
                  <a:cubicBezTo>
                    <a:pt x="2215" y="4444"/>
                    <a:pt x="2169" y="4449"/>
                    <a:pt x="2124" y="4449"/>
                  </a:cubicBezTo>
                  <a:cubicBezTo>
                    <a:pt x="1946" y="4449"/>
                    <a:pt x="1768" y="4375"/>
                    <a:pt x="1652" y="4240"/>
                  </a:cubicBezTo>
                  <a:cubicBezTo>
                    <a:pt x="1944" y="4094"/>
                    <a:pt x="2138" y="3778"/>
                    <a:pt x="2138" y="3463"/>
                  </a:cubicBezTo>
                  <a:cubicBezTo>
                    <a:pt x="2116" y="3307"/>
                    <a:pt x="2013" y="3192"/>
                    <a:pt x="1865" y="3192"/>
                  </a:cubicBezTo>
                  <a:cubicBezTo>
                    <a:pt x="1851" y="3192"/>
                    <a:pt x="1837" y="3193"/>
                    <a:pt x="1822" y="3195"/>
                  </a:cubicBezTo>
                  <a:cubicBezTo>
                    <a:pt x="1677" y="3195"/>
                    <a:pt x="1531" y="3293"/>
                    <a:pt x="1458" y="3438"/>
                  </a:cubicBezTo>
                  <a:cubicBezTo>
                    <a:pt x="1337" y="3657"/>
                    <a:pt x="1312" y="3924"/>
                    <a:pt x="1409" y="4143"/>
                  </a:cubicBezTo>
                  <a:cubicBezTo>
                    <a:pt x="1361" y="4149"/>
                    <a:pt x="1314" y="4152"/>
                    <a:pt x="1268" y="4152"/>
                  </a:cubicBezTo>
                  <a:cubicBezTo>
                    <a:pt x="1130" y="4152"/>
                    <a:pt x="1002" y="4125"/>
                    <a:pt x="875" y="4070"/>
                  </a:cubicBezTo>
                  <a:cubicBezTo>
                    <a:pt x="535" y="3924"/>
                    <a:pt x="316" y="3633"/>
                    <a:pt x="268" y="3268"/>
                  </a:cubicBezTo>
                  <a:cubicBezTo>
                    <a:pt x="195" y="2977"/>
                    <a:pt x="243" y="2637"/>
                    <a:pt x="413" y="2370"/>
                  </a:cubicBezTo>
                  <a:cubicBezTo>
                    <a:pt x="486" y="2564"/>
                    <a:pt x="632" y="2734"/>
                    <a:pt x="802" y="2855"/>
                  </a:cubicBezTo>
                  <a:cubicBezTo>
                    <a:pt x="899" y="2880"/>
                    <a:pt x="972" y="2904"/>
                    <a:pt x="1069" y="2904"/>
                  </a:cubicBezTo>
                  <a:cubicBezTo>
                    <a:pt x="1264" y="2904"/>
                    <a:pt x="1434" y="2758"/>
                    <a:pt x="1434" y="2540"/>
                  </a:cubicBezTo>
                  <a:cubicBezTo>
                    <a:pt x="1434" y="2224"/>
                    <a:pt x="1166" y="1981"/>
                    <a:pt x="851" y="1981"/>
                  </a:cubicBezTo>
                  <a:cubicBezTo>
                    <a:pt x="828" y="1976"/>
                    <a:pt x="806" y="1974"/>
                    <a:pt x="784" y="1974"/>
                  </a:cubicBezTo>
                  <a:cubicBezTo>
                    <a:pt x="685" y="1974"/>
                    <a:pt x="590" y="2014"/>
                    <a:pt x="511" y="2054"/>
                  </a:cubicBezTo>
                  <a:cubicBezTo>
                    <a:pt x="438" y="1568"/>
                    <a:pt x="608" y="1058"/>
                    <a:pt x="1069" y="936"/>
                  </a:cubicBezTo>
                  <a:cubicBezTo>
                    <a:pt x="1194" y="901"/>
                    <a:pt x="1331" y="878"/>
                    <a:pt x="1463" y="878"/>
                  </a:cubicBezTo>
                  <a:cubicBezTo>
                    <a:pt x="1511" y="878"/>
                    <a:pt x="1558" y="881"/>
                    <a:pt x="1604" y="888"/>
                  </a:cubicBezTo>
                  <a:cubicBezTo>
                    <a:pt x="1555" y="1009"/>
                    <a:pt x="1507" y="1106"/>
                    <a:pt x="1507" y="1106"/>
                  </a:cubicBezTo>
                  <a:cubicBezTo>
                    <a:pt x="1507" y="1131"/>
                    <a:pt x="1507" y="1131"/>
                    <a:pt x="1507" y="1155"/>
                  </a:cubicBezTo>
                  <a:cubicBezTo>
                    <a:pt x="1531" y="1179"/>
                    <a:pt x="1725" y="1665"/>
                    <a:pt x="2065" y="1665"/>
                  </a:cubicBezTo>
                  <a:cubicBezTo>
                    <a:pt x="2162" y="1665"/>
                    <a:pt x="2235" y="1641"/>
                    <a:pt x="2308" y="1592"/>
                  </a:cubicBezTo>
                  <a:cubicBezTo>
                    <a:pt x="2405" y="1544"/>
                    <a:pt x="2478" y="1422"/>
                    <a:pt x="2454" y="1301"/>
                  </a:cubicBezTo>
                  <a:cubicBezTo>
                    <a:pt x="2357" y="1033"/>
                    <a:pt x="2114" y="839"/>
                    <a:pt x="1847" y="791"/>
                  </a:cubicBezTo>
                  <a:cubicBezTo>
                    <a:pt x="1992" y="426"/>
                    <a:pt x="2332" y="183"/>
                    <a:pt x="2745" y="159"/>
                  </a:cubicBezTo>
                  <a:close/>
                  <a:moveTo>
                    <a:pt x="2728" y="1"/>
                  </a:moveTo>
                  <a:cubicBezTo>
                    <a:pt x="2260" y="1"/>
                    <a:pt x="1815" y="296"/>
                    <a:pt x="1652" y="766"/>
                  </a:cubicBezTo>
                  <a:cubicBezTo>
                    <a:pt x="1569" y="748"/>
                    <a:pt x="1485" y="740"/>
                    <a:pt x="1403" y="740"/>
                  </a:cubicBezTo>
                  <a:cubicBezTo>
                    <a:pt x="1270" y="740"/>
                    <a:pt x="1141" y="760"/>
                    <a:pt x="1021" y="791"/>
                  </a:cubicBezTo>
                  <a:cubicBezTo>
                    <a:pt x="438" y="936"/>
                    <a:pt x="219" y="1616"/>
                    <a:pt x="341" y="2199"/>
                  </a:cubicBezTo>
                  <a:cubicBezTo>
                    <a:pt x="98" y="2515"/>
                    <a:pt x="0" y="2928"/>
                    <a:pt x="73" y="3317"/>
                  </a:cubicBezTo>
                  <a:cubicBezTo>
                    <a:pt x="146" y="3730"/>
                    <a:pt x="413" y="4070"/>
                    <a:pt x="802" y="4240"/>
                  </a:cubicBezTo>
                  <a:cubicBezTo>
                    <a:pt x="960" y="4293"/>
                    <a:pt x="1130" y="4332"/>
                    <a:pt x="1294" y="4332"/>
                  </a:cubicBezTo>
                  <a:cubicBezTo>
                    <a:pt x="1358" y="4332"/>
                    <a:pt x="1421" y="4326"/>
                    <a:pt x="1482" y="4313"/>
                  </a:cubicBezTo>
                  <a:cubicBezTo>
                    <a:pt x="1638" y="4491"/>
                    <a:pt x="1875" y="4607"/>
                    <a:pt x="2119" y="4607"/>
                  </a:cubicBezTo>
                  <a:cubicBezTo>
                    <a:pt x="2141" y="4607"/>
                    <a:pt x="2164" y="4606"/>
                    <a:pt x="2187" y="4604"/>
                  </a:cubicBezTo>
                  <a:lnTo>
                    <a:pt x="2260" y="4604"/>
                  </a:lnTo>
                  <a:cubicBezTo>
                    <a:pt x="2721" y="4580"/>
                    <a:pt x="3134" y="4410"/>
                    <a:pt x="3450" y="4094"/>
                  </a:cubicBezTo>
                  <a:cubicBezTo>
                    <a:pt x="3523" y="4143"/>
                    <a:pt x="3596" y="4191"/>
                    <a:pt x="3669" y="4240"/>
                  </a:cubicBezTo>
                  <a:cubicBezTo>
                    <a:pt x="3839" y="4313"/>
                    <a:pt x="4057" y="4361"/>
                    <a:pt x="4276" y="4361"/>
                  </a:cubicBezTo>
                  <a:cubicBezTo>
                    <a:pt x="4859" y="4361"/>
                    <a:pt x="5418" y="4094"/>
                    <a:pt x="5831" y="3681"/>
                  </a:cubicBezTo>
                  <a:cubicBezTo>
                    <a:pt x="6001" y="3487"/>
                    <a:pt x="6073" y="3244"/>
                    <a:pt x="6049" y="3001"/>
                  </a:cubicBezTo>
                  <a:cubicBezTo>
                    <a:pt x="5976" y="2710"/>
                    <a:pt x="5733" y="2491"/>
                    <a:pt x="5442" y="2467"/>
                  </a:cubicBezTo>
                  <a:cubicBezTo>
                    <a:pt x="5636" y="1908"/>
                    <a:pt x="5612" y="1252"/>
                    <a:pt x="5126" y="912"/>
                  </a:cubicBezTo>
                  <a:cubicBezTo>
                    <a:pt x="4972" y="781"/>
                    <a:pt x="4776" y="715"/>
                    <a:pt x="4580" y="715"/>
                  </a:cubicBezTo>
                  <a:cubicBezTo>
                    <a:pt x="4376" y="715"/>
                    <a:pt x="4170" y="787"/>
                    <a:pt x="4009" y="936"/>
                  </a:cubicBezTo>
                  <a:cubicBezTo>
                    <a:pt x="3887" y="548"/>
                    <a:pt x="3571" y="256"/>
                    <a:pt x="3207" y="110"/>
                  </a:cubicBezTo>
                  <a:cubicBezTo>
                    <a:pt x="3052" y="36"/>
                    <a:pt x="2889" y="1"/>
                    <a:pt x="2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2" name="Google Shape;1069;p24"/>
          <p:cNvGrpSpPr>
            <a:grpSpLocks/>
          </p:cNvGrpSpPr>
          <p:nvPr/>
        </p:nvGrpSpPr>
        <p:grpSpPr bwMode="auto">
          <a:xfrm rot="10800000">
            <a:off x="5849938" y="-249238"/>
            <a:ext cx="2120900" cy="923926"/>
            <a:chOff x="3965010" y="571479"/>
            <a:chExt cx="1651683" cy="719972"/>
          </a:xfrm>
        </p:grpSpPr>
        <p:grpSp>
          <p:nvGrpSpPr>
            <p:cNvPr id="53" name="Google Shape;1070;p24"/>
            <p:cNvGrpSpPr>
              <a:grpSpLocks/>
            </p:cNvGrpSpPr>
            <p:nvPr/>
          </p:nvGrpSpPr>
          <p:grpSpPr bwMode="auto">
            <a:xfrm>
              <a:off x="3965010" y="571479"/>
              <a:ext cx="1446820" cy="719972"/>
              <a:chOff x="3953250" y="571500"/>
              <a:chExt cx="1383325" cy="766825"/>
            </a:xfrm>
          </p:grpSpPr>
          <p:grpSp>
            <p:nvGrpSpPr>
              <p:cNvPr id="55" name="Google Shape;1071;p24"/>
              <p:cNvGrpSpPr>
                <a:grpSpLocks/>
              </p:cNvGrpSpPr>
              <p:nvPr/>
            </p:nvGrpSpPr>
            <p:grpSpPr bwMode="auto">
              <a:xfrm>
                <a:off x="3953250" y="571500"/>
                <a:ext cx="1383166" cy="669650"/>
                <a:chOff x="897088" y="2374675"/>
                <a:chExt cx="1383166" cy="669650"/>
              </a:xfrm>
            </p:grpSpPr>
            <p:sp>
              <p:nvSpPr>
                <p:cNvPr id="57" name="Google Shape;1072;p24"/>
                <p:cNvSpPr/>
                <p:nvPr/>
              </p:nvSpPr>
              <p:spPr>
                <a:xfrm>
                  <a:off x="1135859" y="2424743"/>
                  <a:ext cx="621750" cy="621892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8" name="Google Shape;1073;p24"/>
                <p:cNvSpPr/>
                <p:nvPr/>
              </p:nvSpPr>
              <p:spPr>
                <a:xfrm>
                  <a:off x="1481013" y="2379945"/>
                  <a:ext cx="492909" cy="492770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9" name="Google Shape;1074;p24"/>
                <p:cNvSpPr/>
                <p:nvPr/>
              </p:nvSpPr>
              <p:spPr>
                <a:xfrm>
                  <a:off x="899452" y="2700114"/>
                  <a:ext cx="492909" cy="354426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0" name="Google Shape;1075;p24"/>
                <p:cNvSpPr/>
                <p:nvPr/>
              </p:nvSpPr>
              <p:spPr>
                <a:xfrm>
                  <a:off x="1659500" y="2556499"/>
                  <a:ext cx="622932" cy="492771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56" name="Google Shape;1076;p24"/>
              <p:cNvSpPr/>
              <p:nvPr/>
            </p:nvSpPr>
            <p:spPr>
              <a:xfrm>
                <a:off x="3975709" y="912750"/>
                <a:ext cx="1362885" cy="430845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54" name="Google Shape;1077;p24"/>
            <p:cNvSpPr/>
            <p:nvPr/>
          </p:nvSpPr>
          <p:spPr>
            <a:xfrm>
              <a:off x="4007044" y="573953"/>
              <a:ext cx="1609649" cy="660593"/>
            </a:xfrm>
            <a:custGeom>
              <a:avLst/>
              <a:gdLst/>
              <a:ahLst/>
              <a:cxnLst/>
              <a:rect l="l" t="t" r="r" b="b"/>
              <a:pathLst>
                <a:path w="3864" h="1872" extrusionOk="0">
                  <a:moveTo>
                    <a:pt x="1847" y="365"/>
                  </a:moveTo>
                  <a:cubicBezTo>
                    <a:pt x="1920" y="487"/>
                    <a:pt x="1920" y="633"/>
                    <a:pt x="1871" y="754"/>
                  </a:cubicBezTo>
                  <a:lnTo>
                    <a:pt x="1847" y="754"/>
                  </a:lnTo>
                  <a:cubicBezTo>
                    <a:pt x="1847" y="754"/>
                    <a:pt x="1823" y="754"/>
                    <a:pt x="1798" y="705"/>
                  </a:cubicBezTo>
                  <a:cubicBezTo>
                    <a:pt x="1774" y="608"/>
                    <a:pt x="1774" y="487"/>
                    <a:pt x="1847" y="390"/>
                  </a:cubicBezTo>
                  <a:lnTo>
                    <a:pt x="1847" y="365"/>
                  </a:lnTo>
                  <a:close/>
                  <a:moveTo>
                    <a:pt x="2891" y="584"/>
                  </a:moveTo>
                  <a:lnTo>
                    <a:pt x="2891" y="608"/>
                  </a:lnTo>
                  <a:cubicBezTo>
                    <a:pt x="2940" y="754"/>
                    <a:pt x="2940" y="900"/>
                    <a:pt x="2867" y="948"/>
                  </a:cubicBezTo>
                  <a:cubicBezTo>
                    <a:pt x="2831" y="960"/>
                    <a:pt x="2806" y="967"/>
                    <a:pt x="2791" y="967"/>
                  </a:cubicBezTo>
                  <a:cubicBezTo>
                    <a:pt x="2776" y="967"/>
                    <a:pt x="2770" y="960"/>
                    <a:pt x="2770" y="948"/>
                  </a:cubicBezTo>
                  <a:cubicBezTo>
                    <a:pt x="2770" y="803"/>
                    <a:pt x="2794" y="681"/>
                    <a:pt x="2891" y="584"/>
                  </a:cubicBezTo>
                  <a:close/>
                  <a:moveTo>
                    <a:pt x="754" y="1021"/>
                  </a:moveTo>
                  <a:cubicBezTo>
                    <a:pt x="851" y="1021"/>
                    <a:pt x="924" y="1070"/>
                    <a:pt x="972" y="1143"/>
                  </a:cubicBezTo>
                  <a:cubicBezTo>
                    <a:pt x="997" y="1216"/>
                    <a:pt x="972" y="1288"/>
                    <a:pt x="899" y="1337"/>
                  </a:cubicBezTo>
                  <a:cubicBezTo>
                    <a:pt x="887" y="1349"/>
                    <a:pt x="875" y="1355"/>
                    <a:pt x="863" y="1355"/>
                  </a:cubicBezTo>
                  <a:cubicBezTo>
                    <a:pt x="851" y="1355"/>
                    <a:pt x="839" y="1349"/>
                    <a:pt x="827" y="1337"/>
                  </a:cubicBezTo>
                  <a:cubicBezTo>
                    <a:pt x="754" y="1240"/>
                    <a:pt x="754" y="1143"/>
                    <a:pt x="754" y="1045"/>
                  </a:cubicBezTo>
                  <a:lnTo>
                    <a:pt x="754" y="1021"/>
                  </a:lnTo>
                  <a:close/>
                  <a:moveTo>
                    <a:pt x="2357" y="74"/>
                  </a:moveTo>
                  <a:cubicBezTo>
                    <a:pt x="2600" y="122"/>
                    <a:pt x="2794" y="268"/>
                    <a:pt x="2867" y="487"/>
                  </a:cubicBezTo>
                  <a:cubicBezTo>
                    <a:pt x="2746" y="608"/>
                    <a:pt x="2673" y="778"/>
                    <a:pt x="2697" y="973"/>
                  </a:cubicBezTo>
                  <a:cubicBezTo>
                    <a:pt x="2725" y="1015"/>
                    <a:pt x="2745" y="1041"/>
                    <a:pt x="2786" y="1041"/>
                  </a:cubicBezTo>
                  <a:cubicBezTo>
                    <a:pt x="2815" y="1041"/>
                    <a:pt x="2855" y="1027"/>
                    <a:pt x="2916" y="997"/>
                  </a:cubicBezTo>
                  <a:cubicBezTo>
                    <a:pt x="3061" y="924"/>
                    <a:pt x="3037" y="681"/>
                    <a:pt x="2964" y="487"/>
                  </a:cubicBezTo>
                  <a:cubicBezTo>
                    <a:pt x="2989" y="462"/>
                    <a:pt x="3013" y="462"/>
                    <a:pt x="3061" y="462"/>
                  </a:cubicBezTo>
                  <a:cubicBezTo>
                    <a:pt x="3329" y="535"/>
                    <a:pt x="3572" y="730"/>
                    <a:pt x="3693" y="997"/>
                  </a:cubicBezTo>
                  <a:cubicBezTo>
                    <a:pt x="3766" y="1143"/>
                    <a:pt x="3766" y="1337"/>
                    <a:pt x="3644" y="1483"/>
                  </a:cubicBezTo>
                  <a:cubicBezTo>
                    <a:pt x="3474" y="1677"/>
                    <a:pt x="2819" y="1799"/>
                    <a:pt x="1774" y="1799"/>
                  </a:cubicBezTo>
                  <a:cubicBezTo>
                    <a:pt x="1118" y="1799"/>
                    <a:pt x="535" y="1750"/>
                    <a:pt x="535" y="1750"/>
                  </a:cubicBezTo>
                  <a:cubicBezTo>
                    <a:pt x="316" y="1726"/>
                    <a:pt x="195" y="1653"/>
                    <a:pt x="146" y="1507"/>
                  </a:cubicBezTo>
                  <a:cubicBezTo>
                    <a:pt x="98" y="1386"/>
                    <a:pt x="219" y="1216"/>
                    <a:pt x="438" y="1118"/>
                  </a:cubicBezTo>
                  <a:cubicBezTo>
                    <a:pt x="511" y="1070"/>
                    <a:pt x="584" y="1045"/>
                    <a:pt x="681" y="1045"/>
                  </a:cubicBezTo>
                  <a:cubicBezTo>
                    <a:pt x="657" y="1167"/>
                    <a:pt x="705" y="1288"/>
                    <a:pt x="778" y="1410"/>
                  </a:cubicBezTo>
                  <a:cubicBezTo>
                    <a:pt x="808" y="1440"/>
                    <a:pt x="857" y="1461"/>
                    <a:pt x="901" y="1461"/>
                  </a:cubicBezTo>
                  <a:cubicBezTo>
                    <a:pt x="928" y="1461"/>
                    <a:pt x="954" y="1453"/>
                    <a:pt x="972" y="1434"/>
                  </a:cubicBezTo>
                  <a:cubicBezTo>
                    <a:pt x="1070" y="1361"/>
                    <a:pt x="1118" y="1240"/>
                    <a:pt x="1094" y="1118"/>
                  </a:cubicBezTo>
                  <a:cubicBezTo>
                    <a:pt x="1045" y="1021"/>
                    <a:pt x="924" y="924"/>
                    <a:pt x="802" y="924"/>
                  </a:cubicBezTo>
                  <a:cubicBezTo>
                    <a:pt x="851" y="681"/>
                    <a:pt x="1021" y="462"/>
                    <a:pt x="1264" y="365"/>
                  </a:cubicBezTo>
                  <a:cubicBezTo>
                    <a:pt x="1395" y="278"/>
                    <a:pt x="1517" y="234"/>
                    <a:pt x="1621" y="234"/>
                  </a:cubicBezTo>
                  <a:cubicBezTo>
                    <a:pt x="1689" y="234"/>
                    <a:pt x="1750" y="254"/>
                    <a:pt x="1798" y="292"/>
                  </a:cubicBezTo>
                  <a:cubicBezTo>
                    <a:pt x="1701" y="414"/>
                    <a:pt x="1677" y="584"/>
                    <a:pt x="1750" y="730"/>
                  </a:cubicBezTo>
                  <a:cubicBezTo>
                    <a:pt x="1750" y="778"/>
                    <a:pt x="1798" y="827"/>
                    <a:pt x="1871" y="827"/>
                  </a:cubicBezTo>
                  <a:cubicBezTo>
                    <a:pt x="1895" y="827"/>
                    <a:pt x="1920" y="803"/>
                    <a:pt x="1944" y="778"/>
                  </a:cubicBezTo>
                  <a:cubicBezTo>
                    <a:pt x="2041" y="633"/>
                    <a:pt x="2017" y="438"/>
                    <a:pt x="1920" y="292"/>
                  </a:cubicBezTo>
                  <a:cubicBezTo>
                    <a:pt x="1993" y="220"/>
                    <a:pt x="2090" y="147"/>
                    <a:pt x="2187" y="122"/>
                  </a:cubicBezTo>
                  <a:cubicBezTo>
                    <a:pt x="2236" y="98"/>
                    <a:pt x="2308" y="98"/>
                    <a:pt x="2357" y="74"/>
                  </a:cubicBezTo>
                  <a:close/>
                  <a:moveTo>
                    <a:pt x="2333" y="1"/>
                  </a:moveTo>
                  <a:cubicBezTo>
                    <a:pt x="2260" y="1"/>
                    <a:pt x="2211" y="25"/>
                    <a:pt x="2138" y="50"/>
                  </a:cubicBezTo>
                  <a:cubicBezTo>
                    <a:pt x="2017" y="74"/>
                    <a:pt x="1920" y="147"/>
                    <a:pt x="1823" y="244"/>
                  </a:cubicBezTo>
                  <a:cubicBezTo>
                    <a:pt x="1756" y="188"/>
                    <a:pt x="1674" y="158"/>
                    <a:pt x="1579" y="158"/>
                  </a:cubicBezTo>
                  <a:cubicBezTo>
                    <a:pt x="1466" y="158"/>
                    <a:pt x="1336" y="200"/>
                    <a:pt x="1191" y="292"/>
                  </a:cubicBezTo>
                  <a:cubicBezTo>
                    <a:pt x="924" y="414"/>
                    <a:pt x="754" y="657"/>
                    <a:pt x="681" y="948"/>
                  </a:cubicBezTo>
                  <a:cubicBezTo>
                    <a:pt x="584" y="948"/>
                    <a:pt x="487" y="973"/>
                    <a:pt x="414" y="1021"/>
                  </a:cubicBezTo>
                  <a:cubicBezTo>
                    <a:pt x="146" y="1167"/>
                    <a:pt x="1" y="1361"/>
                    <a:pt x="49" y="1531"/>
                  </a:cubicBezTo>
                  <a:cubicBezTo>
                    <a:pt x="74" y="1701"/>
                    <a:pt x="268" y="1823"/>
                    <a:pt x="511" y="1847"/>
                  </a:cubicBezTo>
                  <a:cubicBezTo>
                    <a:pt x="511" y="1847"/>
                    <a:pt x="1118" y="1871"/>
                    <a:pt x="1774" y="1871"/>
                  </a:cubicBezTo>
                  <a:cubicBezTo>
                    <a:pt x="2867" y="1871"/>
                    <a:pt x="3523" y="1774"/>
                    <a:pt x="3717" y="1556"/>
                  </a:cubicBezTo>
                  <a:cubicBezTo>
                    <a:pt x="3839" y="1386"/>
                    <a:pt x="3863" y="1167"/>
                    <a:pt x="3766" y="973"/>
                  </a:cubicBezTo>
                  <a:cubicBezTo>
                    <a:pt x="3620" y="681"/>
                    <a:pt x="3353" y="438"/>
                    <a:pt x="3037" y="365"/>
                  </a:cubicBezTo>
                  <a:cubicBezTo>
                    <a:pt x="2989" y="365"/>
                    <a:pt x="2940" y="390"/>
                    <a:pt x="2916" y="414"/>
                  </a:cubicBezTo>
                  <a:cubicBezTo>
                    <a:pt x="2819" y="171"/>
                    <a:pt x="2600" y="25"/>
                    <a:pt x="23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019" name="Google Shape;1019;p24"/>
          <p:cNvSpPr txBox="1">
            <a:spLocks noGrp="1"/>
          </p:cNvSpPr>
          <p:nvPr>
            <p:ph type="subTitle" idx="1"/>
          </p:nvPr>
        </p:nvSpPr>
        <p:spPr>
          <a:xfrm>
            <a:off x="1503975" y="2558033"/>
            <a:ext cx="2515600" cy="4920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r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9pPr>
          </a:lstStyle>
          <a:p>
            <a:endParaRPr/>
          </a:p>
        </p:txBody>
      </p:sp>
      <p:sp>
        <p:nvSpPr>
          <p:cNvPr id="1020" name="Google Shape;1020;p24"/>
          <p:cNvSpPr txBox="1">
            <a:spLocks noGrp="1"/>
          </p:cNvSpPr>
          <p:nvPr>
            <p:ph type="subTitle" idx="2"/>
          </p:nvPr>
        </p:nvSpPr>
        <p:spPr>
          <a:xfrm>
            <a:off x="1667592" y="3037733"/>
            <a:ext cx="2352000" cy="10148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1021" name="Google Shape;1021;p24"/>
          <p:cNvSpPr txBox="1">
            <a:spLocks noGrp="1"/>
          </p:cNvSpPr>
          <p:nvPr>
            <p:ph type="subTitle" idx="3"/>
          </p:nvPr>
        </p:nvSpPr>
        <p:spPr>
          <a:xfrm>
            <a:off x="8172425" y="2558017"/>
            <a:ext cx="2515600" cy="4920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9pPr>
          </a:lstStyle>
          <a:p>
            <a:endParaRPr/>
          </a:p>
        </p:txBody>
      </p:sp>
      <p:sp>
        <p:nvSpPr>
          <p:cNvPr id="1022" name="Google Shape;1022;p24"/>
          <p:cNvSpPr txBox="1">
            <a:spLocks noGrp="1"/>
          </p:cNvSpPr>
          <p:nvPr>
            <p:ph type="subTitle" idx="4"/>
          </p:nvPr>
        </p:nvSpPr>
        <p:spPr>
          <a:xfrm>
            <a:off x="8172441" y="3037733"/>
            <a:ext cx="2352000" cy="10148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1023" name="Google Shape;1023;p24"/>
          <p:cNvSpPr txBox="1">
            <a:spLocks noGrp="1"/>
          </p:cNvSpPr>
          <p:nvPr>
            <p:ph type="subTitle" idx="5"/>
          </p:nvPr>
        </p:nvSpPr>
        <p:spPr>
          <a:xfrm>
            <a:off x="1503975" y="4401500"/>
            <a:ext cx="2515600" cy="4920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r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9pPr>
          </a:lstStyle>
          <a:p>
            <a:endParaRPr/>
          </a:p>
        </p:txBody>
      </p:sp>
      <p:sp>
        <p:nvSpPr>
          <p:cNvPr id="1024" name="Google Shape;1024;p24"/>
          <p:cNvSpPr txBox="1">
            <a:spLocks noGrp="1"/>
          </p:cNvSpPr>
          <p:nvPr>
            <p:ph type="subTitle" idx="6"/>
          </p:nvPr>
        </p:nvSpPr>
        <p:spPr>
          <a:xfrm>
            <a:off x="1667575" y="4882767"/>
            <a:ext cx="2352000" cy="10148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1025" name="Google Shape;1025;p24"/>
          <p:cNvSpPr txBox="1">
            <a:spLocks noGrp="1"/>
          </p:cNvSpPr>
          <p:nvPr>
            <p:ph type="subTitle" idx="7"/>
          </p:nvPr>
        </p:nvSpPr>
        <p:spPr>
          <a:xfrm>
            <a:off x="8172425" y="4401500"/>
            <a:ext cx="2515600" cy="4920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9pPr>
          </a:lstStyle>
          <a:p>
            <a:endParaRPr/>
          </a:p>
        </p:txBody>
      </p:sp>
      <p:sp>
        <p:nvSpPr>
          <p:cNvPr id="1026" name="Google Shape;1026;p24"/>
          <p:cNvSpPr txBox="1">
            <a:spLocks noGrp="1"/>
          </p:cNvSpPr>
          <p:nvPr>
            <p:ph type="subTitle" idx="8"/>
          </p:nvPr>
        </p:nvSpPr>
        <p:spPr>
          <a:xfrm>
            <a:off x="8172424" y="4882767"/>
            <a:ext cx="2352000" cy="10148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1027" name="Google Shape;1027;p24"/>
          <p:cNvSpPr txBox="1">
            <a:spLocks noGrp="1"/>
          </p:cNvSpPr>
          <p:nvPr>
            <p:ph type="title"/>
          </p:nvPr>
        </p:nvSpPr>
        <p:spPr>
          <a:xfrm>
            <a:off x="1005100" y="560133"/>
            <a:ext cx="9926400" cy="8620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253266137"/>
      </p:ext>
    </p:extLst>
  </p:cSld>
  <p:clrMapOvr>
    <a:masterClrMapping/>
  </p:clrMapOvr>
</p:sldLayout>
</file>

<file path=ppt/slideLayouts/slideLayout9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Title and six columns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10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Google Shape;1079;p25"/>
          <p:cNvSpPr/>
          <p:nvPr/>
        </p:nvSpPr>
        <p:spPr>
          <a:xfrm>
            <a:off x="7948613" y="1682750"/>
            <a:ext cx="3074987" cy="2055813"/>
          </a:xfrm>
          <a:prstGeom prst="roundRect">
            <a:avLst>
              <a:gd name="adj" fmla="val 9976"/>
            </a:avLst>
          </a:prstGeom>
          <a:solidFill>
            <a:schemeClr val="accent5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6" name="Google Shape;1080;p25"/>
          <p:cNvSpPr/>
          <p:nvPr/>
        </p:nvSpPr>
        <p:spPr>
          <a:xfrm>
            <a:off x="1258888" y="1682750"/>
            <a:ext cx="3073400" cy="2055813"/>
          </a:xfrm>
          <a:prstGeom prst="roundRect">
            <a:avLst>
              <a:gd name="adj" fmla="val 9976"/>
            </a:avLst>
          </a:prstGeom>
          <a:solidFill>
            <a:schemeClr val="lt2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7" name="Google Shape;1081;p25"/>
          <p:cNvSpPr/>
          <p:nvPr/>
        </p:nvSpPr>
        <p:spPr>
          <a:xfrm>
            <a:off x="4603750" y="1682750"/>
            <a:ext cx="3073400" cy="2055813"/>
          </a:xfrm>
          <a:prstGeom prst="roundRect">
            <a:avLst>
              <a:gd name="adj" fmla="val 9976"/>
            </a:avLst>
          </a:prstGeom>
          <a:solidFill>
            <a:schemeClr val="accent6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8" name="Google Shape;1082;p25"/>
          <p:cNvSpPr/>
          <p:nvPr/>
        </p:nvSpPr>
        <p:spPr>
          <a:xfrm>
            <a:off x="7948613" y="4038600"/>
            <a:ext cx="3073400" cy="2054225"/>
          </a:xfrm>
          <a:prstGeom prst="roundRect">
            <a:avLst>
              <a:gd name="adj" fmla="val 9976"/>
            </a:avLst>
          </a:prstGeom>
          <a:solidFill>
            <a:schemeClr val="accent3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9" name="Google Shape;1083;p25"/>
          <p:cNvSpPr/>
          <p:nvPr/>
        </p:nvSpPr>
        <p:spPr>
          <a:xfrm>
            <a:off x="1258888" y="4038600"/>
            <a:ext cx="3073400" cy="2054225"/>
          </a:xfrm>
          <a:prstGeom prst="roundRect">
            <a:avLst>
              <a:gd name="adj" fmla="val 9976"/>
            </a:avLst>
          </a:prstGeom>
          <a:solidFill>
            <a:schemeClr val="accent2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0" name="Google Shape;1084;p25"/>
          <p:cNvSpPr/>
          <p:nvPr/>
        </p:nvSpPr>
        <p:spPr>
          <a:xfrm>
            <a:off x="4603750" y="4038600"/>
            <a:ext cx="3073400" cy="2054225"/>
          </a:xfrm>
          <a:prstGeom prst="roundRect">
            <a:avLst>
              <a:gd name="adj" fmla="val 9976"/>
            </a:avLst>
          </a:prstGeom>
          <a:solidFill>
            <a:schemeClr val="accent4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1" name="Google Shape;1085;p25"/>
          <p:cNvSpPr/>
          <p:nvPr/>
        </p:nvSpPr>
        <p:spPr>
          <a:xfrm>
            <a:off x="7858125" y="1778000"/>
            <a:ext cx="3073400" cy="2054225"/>
          </a:xfrm>
          <a:prstGeom prst="roundRect">
            <a:avLst>
              <a:gd name="adj" fmla="val 9976"/>
            </a:avLst>
          </a:prstGeom>
          <a:noFill/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2" name="Google Shape;1086;p25"/>
          <p:cNvSpPr/>
          <p:nvPr/>
        </p:nvSpPr>
        <p:spPr>
          <a:xfrm>
            <a:off x="1166813" y="1778000"/>
            <a:ext cx="3073400" cy="2054225"/>
          </a:xfrm>
          <a:prstGeom prst="roundRect">
            <a:avLst>
              <a:gd name="adj" fmla="val 9976"/>
            </a:avLst>
          </a:prstGeom>
          <a:noFill/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3" name="Google Shape;1087;p25"/>
          <p:cNvSpPr/>
          <p:nvPr/>
        </p:nvSpPr>
        <p:spPr>
          <a:xfrm>
            <a:off x="4513263" y="1778000"/>
            <a:ext cx="3073400" cy="2054225"/>
          </a:xfrm>
          <a:prstGeom prst="roundRect">
            <a:avLst>
              <a:gd name="adj" fmla="val 9976"/>
            </a:avLst>
          </a:prstGeom>
          <a:noFill/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4" name="Google Shape;1088;p25"/>
          <p:cNvSpPr/>
          <p:nvPr/>
        </p:nvSpPr>
        <p:spPr>
          <a:xfrm>
            <a:off x="7858125" y="4132263"/>
            <a:ext cx="3073400" cy="2055812"/>
          </a:xfrm>
          <a:prstGeom prst="roundRect">
            <a:avLst>
              <a:gd name="adj" fmla="val 9976"/>
            </a:avLst>
          </a:prstGeom>
          <a:noFill/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5" name="Google Shape;1089;p25"/>
          <p:cNvSpPr/>
          <p:nvPr/>
        </p:nvSpPr>
        <p:spPr>
          <a:xfrm>
            <a:off x="1166813" y="4132263"/>
            <a:ext cx="3073400" cy="2055812"/>
          </a:xfrm>
          <a:prstGeom prst="roundRect">
            <a:avLst>
              <a:gd name="adj" fmla="val 9976"/>
            </a:avLst>
          </a:prstGeom>
          <a:noFill/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6" name="Google Shape;1090;p25"/>
          <p:cNvSpPr/>
          <p:nvPr/>
        </p:nvSpPr>
        <p:spPr>
          <a:xfrm>
            <a:off x="4513263" y="4132263"/>
            <a:ext cx="3073400" cy="2055812"/>
          </a:xfrm>
          <a:prstGeom prst="roundRect">
            <a:avLst>
              <a:gd name="adj" fmla="val 9976"/>
            </a:avLst>
          </a:prstGeom>
          <a:noFill/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cxnSp>
        <p:nvCxnSpPr>
          <p:cNvPr id="27" name="Google Shape;1095;p25"/>
          <p:cNvCxnSpPr>
            <a:cxnSpLocks noChangeShapeType="1"/>
          </p:cNvCxnSpPr>
          <p:nvPr/>
        </p:nvCxnSpPr>
        <p:spPr bwMode="auto">
          <a:xfrm>
            <a:off x="7858125" y="2363788"/>
            <a:ext cx="3073400" cy="0"/>
          </a:xfrm>
          <a:prstGeom prst="straightConnector1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8" name="Google Shape;1096;p25"/>
          <p:cNvCxnSpPr>
            <a:cxnSpLocks noChangeShapeType="1"/>
          </p:cNvCxnSpPr>
          <p:nvPr/>
        </p:nvCxnSpPr>
        <p:spPr bwMode="auto">
          <a:xfrm>
            <a:off x="4513263" y="2363788"/>
            <a:ext cx="3073400" cy="0"/>
          </a:xfrm>
          <a:prstGeom prst="straightConnector1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9" name="Google Shape;1097;p25"/>
          <p:cNvCxnSpPr>
            <a:cxnSpLocks noChangeShapeType="1"/>
          </p:cNvCxnSpPr>
          <p:nvPr/>
        </p:nvCxnSpPr>
        <p:spPr bwMode="auto">
          <a:xfrm>
            <a:off x="1166813" y="2363788"/>
            <a:ext cx="3073400" cy="0"/>
          </a:xfrm>
          <a:prstGeom prst="straightConnector1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0" name="Google Shape;1101;p25"/>
          <p:cNvCxnSpPr>
            <a:cxnSpLocks noChangeShapeType="1"/>
          </p:cNvCxnSpPr>
          <p:nvPr/>
        </p:nvCxnSpPr>
        <p:spPr bwMode="auto">
          <a:xfrm>
            <a:off x="7858125" y="4733925"/>
            <a:ext cx="3073400" cy="0"/>
          </a:xfrm>
          <a:prstGeom prst="straightConnector1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1" name="Google Shape;1102;p25"/>
          <p:cNvCxnSpPr>
            <a:cxnSpLocks noChangeShapeType="1"/>
          </p:cNvCxnSpPr>
          <p:nvPr/>
        </p:nvCxnSpPr>
        <p:spPr bwMode="auto">
          <a:xfrm>
            <a:off x="4513263" y="4733925"/>
            <a:ext cx="3073400" cy="0"/>
          </a:xfrm>
          <a:prstGeom prst="straightConnector1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2" name="Google Shape;1103;p25"/>
          <p:cNvCxnSpPr>
            <a:cxnSpLocks noChangeShapeType="1"/>
          </p:cNvCxnSpPr>
          <p:nvPr/>
        </p:nvCxnSpPr>
        <p:spPr bwMode="auto">
          <a:xfrm>
            <a:off x="1166813" y="4733925"/>
            <a:ext cx="3073400" cy="0"/>
          </a:xfrm>
          <a:prstGeom prst="straightConnector1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33" name="Google Shape;1110;p25"/>
          <p:cNvGrpSpPr>
            <a:grpSpLocks/>
          </p:cNvGrpSpPr>
          <p:nvPr/>
        </p:nvGrpSpPr>
        <p:grpSpPr bwMode="auto">
          <a:xfrm rot="3617422">
            <a:off x="79375" y="6140450"/>
            <a:ext cx="852488" cy="509588"/>
            <a:chOff x="1202177" y="4613417"/>
            <a:chExt cx="528376" cy="315757"/>
          </a:xfrm>
        </p:grpSpPr>
        <p:sp>
          <p:nvSpPr>
            <p:cNvPr id="34" name="Google Shape;1111;p25"/>
            <p:cNvSpPr/>
            <p:nvPr/>
          </p:nvSpPr>
          <p:spPr>
            <a:xfrm>
              <a:off x="1562334" y="4671562"/>
              <a:ext cx="166286" cy="48199"/>
            </a:xfrm>
            <a:custGeom>
              <a:avLst/>
              <a:gdLst/>
              <a:ahLst/>
              <a:cxnLst/>
              <a:rect l="l" t="t" r="r" b="b"/>
              <a:pathLst>
                <a:path w="1507" h="438" extrusionOk="0">
                  <a:moveTo>
                    <a:pt x="1409" y="1"/>
                  </a:moveTo>
                  <a:lnTo>
                    <a:pt x="73" y="316"/>
                  </a:lnTo>
                  <a:cubicBezTo>
                    <a:pt x="25" y="316"/>
                    <a:pt x="0" y="341"/>
                    <a:pt x="25" y="389"/>
                  </a:cubicBezTo>
                  <a:cubicBezTo>
                    <a:pt x="25" y="414"/>
                    <a:pt x="49" y="438"/>
                    <a:pt x="73" y="438"/>
                  </a:cubicBezTo>
                  <a:lnTo>
                    <a:pt x="98" y="438"/>
                  </a:lnTo>
                  <a:lnTo>
                    <a:pt x="1434" y="122"/>
                  </a:lnTo>
                  <a:cubicBezTo>
                    <a:pt x="1506" y="122"/>
                    <a:pt x="1482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" name="Google Shape;1112;p25"/>
            <p:cNvSpPr/>
            <p:nvPr/>
          </p:nvSpPr>
          <p:spPr>
            <a:xfrm>
              <a:off x="1600517" y="4614100"/>
              <a:ext cx="61004" cy="176076"/>
            </a:xfrm>
            <a:custGeom>
              <a:avLst/>
              <a:gdLst/>
              <a:ahLst/>
              <a:cxnLst/>
              <a:rect l="l" t="t" r="r" b="b"/>
              <a:pathLst>
                <a:path w="550" h="1598" extrusionOk="0">
                  <a:moveTo>
                    <a:pt x="77" y="0"/>
                  </a:moveTo>
                  <a:cubicBezTo>
                    <a:pt x="39" y="0"/>
                    <a:pt x="0" y="32"/>
                    <a:pt x="15" y="91"/>
                  </a:cubicBezTo>
                  <a:lnTo>
                    <a:pt x="403" y="1573"/>
                  </a:lnTo>
                  <a:cubicBezTo>
                    <a:pt x="428" y="1597"/>
                    <a:pt x="452" y="1597"/>
                    <a:pt x="476" y="1597"/>
                  </a:cubicBezTo>
                  <a:lnTo>
                    <a:pt x="501" y="1597"/>
                  </a:lnTo>
                  <a:cubicBezTo>
                    <a:pt x="525" y="1597"/>
                    <a:pt x="549" y="1549"/>
                    <a:pt x="525" y="1525"/>
                  </a:cubicBezTo>
                  <a:lnTo>
                    <a:pt x="136" y="43"/>
                  </a:lnTo>
                  <a:cubicBezTo>
                    <a:pt x="127" y="14"/>
                    <a:pt x="102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" name="Google Shape;1113;p25"/>
            <p:cNvSpPr/>
            <p:nvPr/>
          </p:nvSpPr>
          <p:spPr>
            <a:xfrm>
              <a:off x="1581552" y="4627598"/>
              <a:ext cx="104298" cy="139681"/>
            </a:xfrm>
            <a:custGeom>
              <a:avLst/>
              <a:gdLst/>
              <a:ahLst/>
              <a:cxnLst/>
              <a:rect l="l" t="t" r="r" b="b"/>
              <a:pathLst>
                <a:path w="948" h="1259" extrusionOk="0">
                  <a:moveTo>
                    <a:pt x="875" y="1"/>
                  </a:moveTo>
                  <a:cubicBezTo>
                    <a:pt x="857" y="1"/>
                    <a:pt x="838" y="7"/>
                    <a:pt x="826" y="19"/>
                  </a:cubicBezTo>
                  <a:lnTo>
                    <a:pt x="25" y="1161"/>
                  </a:lnTo>
                  <a:cubicBezTo>
                    <a:pt x="0" y="1185"/>
                    <a:pt x="0" y="1234"/>
                    <a:pt x="49" y="1258"/>
                  </a:cubicBezTo>
                  <a:lnTo>
                    <a:pt x="122" y="1258"/>
                  </a:lnTo>
                  <a:lnTo>
                    <a:pt x="924" y="92"/>
                  </a:lnTo>
                  <a:cubicBezTo>
                    <a:pt x="948" y="68"/>
                    <a:pt x="948" y="19"/>
                    <a:pt x="924" y="19"/>
                  </a:cubicBezTo>
                  <a:cubicBezTo>
                    <a:pt x="911" y="7"/>
                    <a:pt x="893" y="1"/>
                    <a:pt x="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" name="Google Shape;1114;p25"/>
            <p:cNvSpPr/>
            <p:nvPr/>
          </p:nvSpPr>
          <p:spPr>
            <a:xfrm>
              <a:off x="1548322" y="4644461"/>
              <a:ext cx="160383" cy="102301"/>
            </a:xfrm>
            <a:custGeom>
              <a:avLst/>
              <a:gdLst/>
              <a:ahLst/>
              <a:cxnLst/>
              <a:rect l="l" t="t" r="r" b="b"/>
              <a:pathLst>
                <a:path w="1451" h="928" extrusionOk="0">
                  <a:moveTo>
                    <a:pt x="115" y="1"/>
                  </a:moveTo>
                  <a:cubicBezTo>
                    <a:pt x="51" y="1"/>
                    <a:pt x="0" y="83"/>
                    <a:pt x="65" y="126"/>
                  </a:cubicBezTo>
                  <a:lnTo>
                    <a:pt x="1329" y="928"/>
                  </a:lnTo>
                  <a:lnTo>
                    <a:pt x="1377" y="928"/>
                  </a:lnTo>
                  <a:cubicBezTo>
                    <a:pt x="1426" y="928"/>
                    <a:pt x="1450" y="831"/>
                    <a:pt x="1402" y="806"/>
                  </a:cubicBezTo>
                  <a:lnTo>
                    <a:pt x="138" y="5"/>
                  </a:lnTo>
                  <a:cubicBezTo>
                    <a:pt x="130" y="2"/>
                    <a:pt x="123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" name="Google Shape;1115;p25"/>
            <p:cNvSpPr/>
            <p:nvPr/>
          </p:nvSpPr>
          <p:spPr>
            <a:xfrm>
              <a:off x="1201749" y="4671565"/>
              <a:ext cx="177109" cy="151485"/>
            </a:xfrm>
            <a:custGeom>
              <a:avLst/>
              <a:gdLst/>
              <a:ahLst/>
              <a:cxnLst/>
              <a:rect l="l" t="t" r="r" b="b"/>
              <a:pathLst>
                <a:path w="1605" h="1371" extrusionOk="0">
                  <a:moveTo>
                    <a:pt x="924" y="131"/>
                  </a:moveTo>
                  <a:cubicBezTo>
                    <a:pt x="1216" y="131"/>
                    <a:pt x="1458" y="374"/>
                    <a:pt x="1483" y="690"/>
                  </a:cubicBezTo>
                  <a:cubicBezTo>
                    <a:pt x="1483" y="1019"/>
                    <a:pt x="1204" y="1248"/>
                    <a:pt x="911" y="1248"/>
                  </a:cubicBezTo>
                  <a:cubicBezTo>
                    <a:pt x="771" y="1248"/>
                    <a:pt x="629" y="1196"/>
                    <a:pt x="511" y="1079"/>
                  </a:cubicBezTo>
                  <a:cubicBezTo>
                    <a:pt x="171" y="739"/>
                    <a:pt x="414" y="131"/>
                    <a:pt x="924" y="131"/>
                  </a:cubicBezTo>
                  <a:close/>
                  <a:moveTo>
                    <a:pt x="907" y="1"/>
                  </a:moveTo>
                  <a:cubicBezTo>
                    <a:pt x="740" y="1"/>
                    <a:pt x="571" y="63"/>
                    <a:pt x="438" y="204"/>
                  </a:cubicBezTo>
                  <a:cubicBezTo>
                    <a:pt x="1" y="641"/>
                    <a:pt x="317" y="1370"/>
                    <a:pt x="924" y="1370"/>
                  </a:cubicBezTo>
                  <a:cubicBezTo>
                    <a:pt x="1288" y="1370"/>
                    <a:pt x="1604" y="1079"/>
                    <a:pt x="1604" y="690"/>
                  </a:cubicBezTo>
                  <a:cubicBezTo>
                    <a:pt x="1604" y="278"/>
                    <a:pt x="1258" y="1"/>
                    <a:pt x="9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" name="Google Shape;1116;p25"/>
            <p:cNvSpPr/>
            <p:nvPr/>
          </p:nvSpPr>
          <p:spPr>
            <a:xfrm>
              <a:off x="1390320" y="4830901"/>
              <a:ext cx="115121" cy="96399"/>
            </a:xfrm>
            <a:custGeom>
              <a:avLst/>
              <a:gdLst/>
              <a:ahLst/>
              <a:cxnLst/>
              <a:rect l="l" t="t" r="r" b="b"/>
              <a:pathLst>
                <a:path w="1045" h="877" extrusionOk="0">
                  <a:moveTo>
                    <a:pt x="583" y="124"/>
                  </a:moveTo>
                  <a:cubicBezTo>
                    <a:pt x="753" y="124"/>
                    <a:pt x="899" y="269"/>
                    <a:pt x="899" y="439"/>
                  </a:cubicBezTo>
                  <a:cubicBezTo>
                    <a:pt x="899" y="622"/>
                    <a:pt x="741" y="747"/>
                    <a:pt x="587" y="747"/>
                  </a:cubicBezTo>
                  <a:cubicBezTo>
                    <a:pt x="515" y="747"/>
                    <a:pt x="443" y="720"/>
                    <a:pt x="389" y="658"/>
                  </a:cubicBezTo>
                  <a:cubicBezTo>
                    <a:pt x="195" y="464"/>
                    <a:pt x="316" y="124"/>
                    <a:pt x="583" y="124"/>
                  </a:cubicBezTo>
                  <a:close/>
                  <a:moveTo>
                    <a:pt x="584" y="0"/>
                  </a:moveTo>
                  <a:cubicBezTo>
                    <a:pt x="473" y="0"/>
                    <a:pt x="361" y="38"/>
                    <a:pt x="268" y="124"/>
                  </a:cubicBezTo>
                  <a:cubicBezTo>
                    <a:pt x="0" y="415"/>
                    <a:pt x="195" y="877"/>
                    <a:pt x="583" y="877"/>
                  </a:cubicBezTo>
                  <a:cubicBezTo>
                    <a:pt x="826" y="877"/>
                    <a:pt x="1021" y="682"/>
                    <a:pt x="1045" y="439"/>
                  </a:cubicBezTo>
                  <a:cubicBezTo>
                    <a:pt x="1045" y="175"/>
                    <a:pt x="820" y="0"/>
                    <a:pt x="5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0" name="Google Shape;1117;p25"/>
          <p:cNvGrpSpPr>
            <a:grpSpLocks/>
          </p:cNvGrpSpPr>
          <p:nvPr/>
        </p:nvGrpSpPr>
        <p:grpSpPr bwMode="auto">
          <a:xfrm>
            <a:off x="11280775" y="5592763"/>
            <a:ext cx="889000" cy="1298575"/>
            <a:chOff x="-1047799" y="3300294"/>
            <a:chExt cx="439014" cy="641607"/>
          </a:xfrm>
        </p:grpSpPr>
        <p:sp>
          <p:nvSpPr>
            <p:cNvPr id="41" name="Google Shape;1118;p25"/>
            <p:cNvSpPr/>
            <p:nvPr/>
          </p:nvSpPr>
          <p:spPr>
            <a:xfrm>
              <a:off x="-993706" y="3750517"/>
              <a:ext cx="138760" cy="64318"/>
            </a:xfrm>
            <a:custGeom>
              <a:avLst/>
              <a:gdLst/>
              <a:ahLst/>
              <a:cxnLst/>
              <a:rect l="l" t="t" r="r" b="b"/>
              <a:pathLst>
                <a:path w="1847" h="849" extrusionOk="0">
                  <a:moveTo>
                    <a:pt x="728" y="0"/>
                  </a:moveTo>
                  <a:cubicBezTo>
                    <a:pt x="502" y="0"/>
                    <a:pt x="254" y="68"/>
                    <a:pt x="1" y="252"/>
                  </a:cubicBezTo>
                  <a:cubicBezTo>
                    <a:pt x="1" y="252"/>
                    <a:pt x="350" y="848"/>
                    <a:pt x="1002" y="848"/>
                  </a:cubicBezTo>
                  <a:cubicBezTo>
                    <a:pt x="1243" y="848"/>
                    <a:pt x="1526" y="767"/>
                    <a:pt x="1847" y="544"/>
                  </a:cubicBezTo>
                  <a:cubicBezTo>
                    <a:pt x="1847" y="544"/>
                    <a:pt x="1369" y="0"/>
                    <a:pt x="7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" name="Google Shape;1119;p25"/>
            <p:cNvSpPr/>
            <p:nvPr/>
          </p:nvSpPr>
          <p:spPr>
            <a:xfrm>
              <a:off x="-950589" y="3777969"/>
              <a:ext cx="98778" cy="17256"/>
            </a:xfrm>
            <a:custGeom>
              <a:avLst/>
              <a:gdLst/>
              <a:ahLst/>
              <a:cxnLst/>
              <a:rect l="l" t="t" r="r" b="b"/>
              <a:pathLst>
                <a:path w="1313" h="235" extrusionOk="0">
                  <a:moveTo>
                    <a:pt x="500" y="0"/>
                  </a:moveTo>
                  <a:cubicBezTo>
                    <a:pt x="349" y="0"/>
                    <a:pt x="197" y="14"/>
                    <a:pt x="49" y="40"/>
                  </a:cubicBezTo>
                  <a:cubicBezTo>
                    <a:pt x="25" y="40"/>
                    <a:pt x="1" y="64"/>
                    <a:pt x="25" y="89"/>
                  </a:cubicBezTo>
                  <a:cubicBezTo>
                    <a:pt x="25" y="113"/>
                    <a:pt x="49" y="113"/>
                    <a:pt x="73" y="113"/>
                  </a:cubicBezTo>
                  <a:cubicBezTo>
                    <a:pt x="191" y="98"/>
                    <a:pt x="311" y="90"/>
                    <a:pt x="431" y="90"/>
                  </a:cubicBezTo>
                  <a:cubicBezTo>
                    <a:pt x="708" y="90"/>
                    <a:pt x="985" y="133"/>
                    <a:pt x="1239" y="234"/>
                  </a:cubicBezTo>
                  <a:lnTo>
                    <a:pt x="1264" y="234"/>
                  </a:lnTo>
                  <a:cubicBezTo>
                    <a:pt x="1288" y="234"/>
                    <a:pt x="1288" y="210"/>
                    <a:pt x="1312" y="210"/>
                  </a:cubicBezTo>
                  <a:cubicBezTo>
                    <a:pt x="1312" y="186"/>
                    <a:pt x="1312" y="162"/>
                    <a:pt x="1288" y="137"/>
                  </a:cubicBezTo>
                  <a:cubicBezTo>
                    <a:pt x="1039" y="44"/>
                    <a:pt x="770" y="0"/>
                    <a:pt x="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" name="Google Shape;1120;p25"/>
            <p:cNvSpPr/>
            <p:nvPr/>
          </p:nvSpPr>
          <p:spPr>
            <a:xfrm>
              <a:off x="-949805" y="3639138"/>
              <a:ext cx="114457" cy="249427"/>
            </a:xfrm>
            <a:custGeom>
              <a:avLst/>
              <a:gdLst/>
              <a:ahLst/>
              <a:cxnLst/>
              <a:rect l="l" t="t" r="r" b="b"/>
              <a:pathLst>
                <a:path w="1521" h="3318" extrusionOk="0">
                  <a:moveTo>
                    <a:pt x="69" y="0"/>
                  </a:moveTo>
                  <a:cubicBezTo>
                    <a:pt x="40" y="0"/>
                    <a:pt x="0" y="67"/>
                    <a:pt x="39" y="86"/>
                  </a:cubicBezTo>
                  <a:cubicBezTo>
                    <a:pt x="63" y="86"/>
                    <a:pt x="1327" y="961"/>
                    <a:pt x="1424" y="3269"/>
                  </a:cubicBezTo>
                  <a:cubicBezTo>
                    <a:pt x="1424" y="3293"/>
                    <a:pt x="1448" y="3317"/>
                    <a:pt x="1472" y="3317"/>
                  </a:cubicBezTo>
                  <a:cubicBezTo>
                    <a:pt x="1497" y="3293"/>
                    <a:pt x="1521" y="3293"/>
                    <a:pt x="1521" y="3269"/>
                  </a:cubicBezTo>
                  <a:cubicBezTo>
                    <a:pt x="1424" y="912"/>
                    <a:pt x="88" y="14"/>
                    <a:pt x="88" y="14"/>
                  </a:cubicBezTo>
                  <a:cubicBezTo>
                    <a:pt x="83" y="4"/>
                    <a:pt x="76" y="0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" name="Google Shape;1121;p25"/>
            <p:cNvSpPr/>
            <p:nvPr/>
          </p:nvSpPr>
          <p:spPr>
            <a:xfrm>
              <a:off x="-1047799" y="3505012"/>
              <a:ext cx="228914" cy="179619"/>
            </a:xfrm>
            <a:custGeom>
              <a:avLst/>
              <a:gdLst/>
              <a:ahLst/>
              <a:cxnLst/>
              <a:rect l="l" t="t" r="r" b="b"/>
              <a:pathLst>
                <a:path w="3049" h="2395" extrusionOk="0">
                  <a:moveTo>
                    <a:pt x="2055" y="1"/>
                  </a:moveTo>
                  <a:cubicBezTo>
                    <a:pt x="1883" y="1"/>
                    <a:pt x="1883" y="562"/>
                    <a:pt x="1883" y="562"/>
                  </a:cubicBezTo>
                  <a:cubicBezTo>
                    <a:pt x="1761" y="416"/>
                    <a:pt x="1615" y="294"/>
                    <a:pt x="1445" y="197"/>
                  </a:cubicBezTo>
                  <a:cubicBezTo>
                    <a:pt x="1434" y="193"/>
                    <a:pt x="1423" y="192"/>
                    <a:pt x="1413" y="192"/>
                  </a:cubicBezTo>
                  <a:cubicBezTo>
                    <a:pt x="1234" y="192"/>
                    <a:pt x="1300" y="780"/>
                    <a:pt x="1300" y="780"/>
                  </a:cubicBezTo>
                  <a:cubicBezTo>
                    <a:pt x="1154" y="635"/>
                    <a:pt x="984" y="537"/>
                    <a:pt x="814" y="416"/>
                  </a:cubicBezTo>
                  <a:cubicBezTo>
                    <a:pt x="785" y="400"/>
                    <a:pt x="760" y="393"/>
                    <a:pt x="740" y="393"/>
                  </a:cubicBezTo>
                  <a:cubicBezTo>
                    <a:pt x="532" y="393"/>
                    <a:pt x="692" y="1096"/>
                    <a:pt x="692" y="1096"/>
                  </a:cubicBezTo>
                  <a:cubicBezTo>
                    <a:pt x="692" y="1096"/>
                    <a:pt x="357" y="857"/>
                    <a:pt x="178" y="857"/>
                  </a:cubicBezTo>
                  <a:cubicBezTo>
                    <a:pt x="136" y="857"/>
                    <a:pt x="103" y="870"/>
                    <a:pt x="85" y="902"/>
                  </a:cubicBezTo>
                  <a:cubicBezTo>
                    <a:pt x="1" y="1049"/>
                    <a:pt x="662" y="2395"/>
                    <a:pt x="1533" y="2395"/>
                  </a:cubicBezTo>
                  <a:cubicBezTo>
                    <a:pt x="1669" y="2395"/>
                    <a:pt x="1811" y="2362"/>
                    <a:pt x="1955" y="2286"/>
                  </a:cubicBezTo>
                  <a:cubicBezTo>
                    <a:pt x="3049" y="1728"/>
                    <a:pt x="2684" y="926"/>
                    <a:pt x="2684" y="926"/>
                  </a:cubicBezTo>
                  <a:cubicBezTo>
                    <a:pt x="2684" y="926"/>
                    <a:pt x="2368" y="197"/>
                    <a:pt x="2125" y="27"/>
                  </a:cubicBezTo>
                  <a:cubicBezTo>
                    <a:pt x="2099" y="9"/>
                    <a:pt x="2076" y="1"/>
                    <a:pt x="20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" name="Google Shape;1122;p25"/>
            <p:cNvSpPr/>
            <p:nvPr/>
          </p:nvSpPr>
          <p:spPr>
            <a:xfrm>
              <a:off x="-1007033" y="3550505"/>
              <a:ext cx="157575" cy="111379"/>
            </a:xfrm>
            <a:custGeom>
              <a:avLst/>
              <a:gdLst/>
              <a:ahLst/>
              <a:cxnLst/>
              <a:rect l="l" t="t" r="r" b="b"/>
              <a:pathLst>
                <a:path w="2090" h="1483" extrusionOk="0">
                  <a:moveTo>
                    <a:pt x="1652" y="292"/>
                  </a:moveTo>
                  <a:cubicBezTo>
                    <a:pt x="1677" y="292"/>
                    <a:pt x="1701" y="316"/>
                    <a:pt x="1725" y="340"/>
                  </a:cubicBezTo>
                  <a:cubicBezTo>
                    <a:pt x="1749" y="365"/>
                    <a:pt x="1749" y="389"/>
                    <a:pt x="1774" y="413"/>
                  </a:cubicBezTo>
                  <a:lnTo>
                    <a:pt x="1725" y="389"/>
                  </a:lnTo>
                  <a:cubicBezTo>
                    <a:pt x="1701" y="365"/>
                    <a:pt x="1677" y="316"/>
                    <a:pt x="1652" y="292"/>
                  </a:cubicBezTo>
                  <a:close/>
                  <a:moveTo>
                    <a:pt x="802" y="656"/>
                  </a:moveTo>
                  <a:lnTo>
                    <a:pt x="802" y="656"/>
                  </a:lnTo>
                  <a:cubicBezTo>
                    <a:pt x="826" y="680"/>
                    <a:pt x="851" y="729"/>
                    <a:pt x="875" y="778"/>
                  </a:cubicBezTo>
                  <a:cubicBezTo>
                    <a:pt x="851" y="729"/>
                    <a:pt x="826" y="705"/>
                    <a:pt x="802" y="656"/>
                  </a:cubicBezTo>
                  <a:close/>
                  <a:moveTo>
                    <a:pt x="535" y="923"/>
                  </a:moveTo>
                  <a:lnTo>
                    <a:pt x="535" y="923"/>
                  </a:lnTo>
                  <a:cubicBezTo>
                    <a:pt x="583" y="948"/>
                    <a:pt x="608" y="996"/>
                    <a:pt x="608" y="1045"/>
                  </a:cubicBezTo>
                  <a:cubicBezTo>
                    <a:pt x="583" y="996"/>
                    <a:pt x="559" y="972"/>
                    <a:pt x="535" y="923"/>
                  </a:cubicBezTo>
                  <a:close/>
                  <a:moveTo>
                    <a:pt x="1944" y="0"/>
                  </a:moveTo>
                  <a:cubicBezTo>
                    <a:pt x="1920" y="25"/>
                    <a:pt x="1920" y="49"/>
                    <a:pt x="1920" y="73"/>
                  </a:cubicBezTo>
                  <a:cubicBezTo>
                    <a:pt x="1944" y="146"/>
                    <a:pt x="2017" y="292"/>
                    <a:pt x="1968" y="365"/>
                  </a:cubicBezTo>
                  <a:cubicBezTo>
                    <a:pt x="1968" y="389"/>
                    <a:pt x="1944" y="413"/>
                    <a:pt x="1920" y="413"/>
                  </a:cubicBezTo>
                  <a:lnTo>
                    <a:pt x="1847" y="413"/>
                  </a:lnTo>
                  <a:cubicBezTo>
                    <a:pt x="1847" y="365"/>
                    <a:pt x="1822" y="316"/>
                    <a:pt x="1798" y="267"/>
                  </a:cubicBezTo>
                  <a:cubicBezTo>
                    <a:pt x="1774" y="195"/>
                    <a:pt x="1701" y="170"/>
                    <a:pt x="1628" y="146"/>
                  </a:cubicBezTo>
                  <a:cubicBezTo>
                    <a:pt x="1604" y="146"/>
                    <a:pt x="1579" y="170"/>
                    <a:pt x="1555" y="195"/>
                  </a:cubicBezTo>
                  <a:cubicBezTo>
                    <a:pt x="1531" y="243"/>
                    <a:pt x="1555" y="316"/>
                    <a:pt x="1604" y="365"/>
                  </a:cubicBezTo>
                  <a:cubicBezTo>
                    <a:pt x="1652" y="413"/>
                    <a:pt x="1701" y="462"/>
                    <a:pt x="1749" y="486"/>
                  </a:cubicBezTo>
                  <a:lnTo>
                    <a:pt x="1749" y="510"/>
                  </a:lnTo>
                  <a:cubicBezTo>
                    <a:pt x="1749" y="559"/>
                    <a:pt x="1701" y="559"/>
                    <a:pt x="1628" y="559"/>
                  </a:cubicBezTo>
                  <a:cubicBezTo>
                    <a:pt x="1555" y="559"/>
                    <a:pt x="1482" y="535"/>
                    <a:pt x="1409" y="510"/>
                  </a:cubicBezTo>
                  <a:cubicBezTo>
                    <a:pt x="1385" y="437"/>
                    <a:pt x="1337" y="389"/>
                    <a:pt x="1288" y="365"/>
                  </a:cubicBezTo>
                  <a:cubicBezTo>
                    <a:pt x="1256" y="365"/>
                    <a:pt x="1234" y="354"/>
                    <a:pt x="1209" y="354"/>
                  </a:cubicBezTo>
                  <a:cubicBezTo>
                    <a:pt x="1196" y="354"/>
                    <a:pt x="1183" y="357"/>
                    <a:pt x="1166" y="365"/>
                  </a:cubicBezTo>
                  <a:cubicBezTo>
                    <a:pt x="1166" y="389"/>
                    <a:pt x="1142" y="413"/>
                    <a:pt x="1166" y="437"/>
                  </a:cubicBezTo>
                  <a:cubicBezTo>
                    <a:pt x="1215" y="486"/>
                    <a:pt x="1264" y="559"/>
                    <a:pt x="1337" y="583"/>
                  </a:cubicBezTo>
                  <a:cubicBezTo>
                    <a:pt x="1385" y="656"/>
                    <a:pt x="1385" y="753"/>
                    <a:pt x="1361" y="850"/>
                  </a:cubicBezTo>
                  <a:cubicBezTo>
                    <a:pt x="1343" y="905"/>
                    <a:pt x="1311" y="932"/>
                    <a:pt x="1255" y="932"/>
                  </a:cubicBezTo>
                  <a:cubicBezTo>
                    <a:pt x="1236" y="932"/>
                    <a:pt x="1215" y="929"/>
                    <a:pt x="1191" y="923"/>
                  </a:cubicBezTo>
                  <a:cubicBezTo>
                    <a:pt x="1142" y="923"/>
                    <a:pt x="1069" y="899"/>
                    <a:pt x="1021" y="850"/>
                  </a:cubicBezTo>
                  <a:cubicBezTo>
                    <a:pt x="996" y="729"/>
                    <a:pt x="924" y="608"/>
                    <a:pt x="826" y="535"/>
                  </a:cubicBezTo>
                  <a:lnTo>
                    <a:pt x="729" y="535"/>
                  </a:lnTo>
                  <a:cubicBezTo>
                    <a:pt x="705" y="559"/>
                    <a:pt x="705" y="583"/>
                    <a:pt x="705" y="632"/>
                  </a:cubicBezTo>
                  <a:cubicBezTo>
                    <a:pt x="754" y="753"/>
                    <a:pt x="826" y="850"/>
                    <a:pt x="924" y="923"/>
                  </a:cubicBezTo>
                  <a:cubicBezTo>
                    <a:pt x="948" y="972"/>
                    <a:pt x="948" y="1021"/>
                    <a:pt x="924" y="1093"/>
                  </a:cubicBezTo>
                  <a:cubicBezTo>
                    <a:pt x="924" y="1129"/>
                    <a:pt x="898" y="1151"/>
                    <a:pt x="874" y="1151"/>
                  </a:cubicBezTo>
                  <a:cubicBezTo>
                    <a:pt x="865" y="1151"/>
                    <a:pt x="857" y="1148"/>
                    <a:pt x="851" y="1142"/>
                  </a:cubicBezTo>
                  <a:cubicBezTo>
                    <a:pt x="802" y="1142"/>
                    <a:pt x="754" y="1118"/>
                    <a:pt x="729" y="1093"/>
                  </a:cubicBezTo>
                  <a:cubicBezTo>
                    <a:pt x="729" y="972"/>
                    <a:pt x="656" y="875"/>
                    <a:pt x="559" y="826"/>
                  </a:cubicBezTo>
                  <a:cubicBezTo>
                    <a:pt x="547" y="814"/>
                    <a:pt x="529" y="808"/>
                    <a:pt x="508" y="808"/>
                  </a:cubicBezTo>
                  <a:cubicBezTo>
                    <a:pt x="486" y="808"/>
                    <a:pt x="462" y="814"/>
                    <a:pt x="438" y="826"/>
                  </a:cubicBezTo>
                  <a:cubicBezTo>
                    <a:pt x="438" y="826"/>
                    <a:pt x="413" y="875"/>
                    <a:pt x="438" y="899"/>
                  </a:cubicBezTo>
                  <a:cubicBezTo>
                    <a:pt x="462" y="996"/>
                    <a:pt x="535" y="1093"/>
                    <a:pt x="632" y="1166"/>
                  </a:cubicBezTo>
                  <a:cubicBezTo>
                    <a:pt x="608" y="1239"/>
                    <a:pt x="559" y="1312"/>
                    <a:pt x="486" y="1336"/>
                  </a:cubicBezTo>
                  <a:cubicBezTo>
                    <a:pt x="455" y="1356"/>
                    <a:pt x="424" y="1364"/>
                    <a:pt x="393" y="1364"/>
                  </a:cubicBezTo>
                  <a:cubicBezTo>
                    <a:pt x="234" y="1364"/>
                    <a:pt x="98" y="1142"/>
                    <a:pt x="98" y="1142"/>
                  </a:cubicBezTo>
                  <a:cubicBezTo>
                    <a:pt x="85" y="1130"/>
                    <a:pt x="73" y="1124"/>
                    <a:pt x="64" y="1124"/>
                  </a:cubicBezTo>
                  <a:cubicBezTo>
                    <a:pt x="55" y="1124"/>
                    <a:pt x="49" y="1130"/>
                    <a:pt x="49" y="1142"/>
                  </a:cubicBezTo>
                  <a:cubicBezTo>
                    <a:pt x="25" y="1166"/>
                    <a:pt x="0" y="1191"/>
                    <a:pt x="25" y="1215"/>
                  </a:cubicBezTo>
                  <a:cubicBezTo>
                    <a:pt x="25" y="1215"/>
                    <a:pt x="195" y="1482"/>
                    <a:pt x="389" y="1482"/>
                  </a:cubicBezTo>
                  <a:cubicBezTo>
                    <a:pt x="438" y="1458"/>
                    <a:pt x="486" y="1433"/>
                    <a:pt x="535" y="1385"/>
                  </a:cubicBezTo>
                  <a:cubicBezTo>
                    <a:pt x="608" y="1336"/>
                    <a:pt x="681" y="1263"/>
                    <a:pt x="705" y="1166"/>
                  </a:cubicBezTo>
                  <a:cubicBezTo>
                    <a:pt x="754" y="1191"/>
                    <a:pt x="778" y="1191"/>
                    <a:pt x="826" y="1215"/>
                  </a:cubicBezTo>
                  <a:cubicBezTo>
                    <a:pt x="839" y="1219"/>
                    <a:pt x="852" y="1221"/>
                    <a:pt x="866" y="1221"/>
                  </a:cubicBezTo>
                  <a:cubicBezTo>
                    <a:pt x="930" y="1221"/>
                    <a:pt x="1001" y="1174"/>
                    <a:pt x="1021" y="1093"/>
                  </a:cubicBezTo>
                  <a:cubicBezTo>
                    <a:pt x="1021" y="1045"/>
                    <a:pt x="1021" y="996"/>
                    <a:pt x="1021" y="948"/>
                  </a:cubicBezTo>
                  <a:cubicBezTo>
                    <a:pt x="1069" y="972"/>
                    <a:pt x="1118" y="996"/>
                    <a:pt x="1166" y="996"/>
                  </a:cubicBezTo>
                  <a:cubicBezTo>
                    <a:pt x="1192" y="1007"/>
                    <a:pt x="1218" y="1011"/>
                    <a:pt x="1243" y="1011"/>
                  </a:cubicBezTo>
                  <a:cubicBezTo>
                    <a:pt x="1335" y="1011"/>
                    <a:pt x="1415" y="946"/>
                    <a:pt x="1434" y="850"/>
                  </a:cubicBezTo>
                  <a:cubicBezTo>
                    <a:pt x="1458" y="778"/>
                    <a:pt x="1458" y="680"/>
                    <a:pt x="1434" y="608"/>
                  </a:cubicBezTo>
                  <a:cubicBezTo>
                    <a:pt x="1507" y="608"/>
                    <a:pt x="1555" y="632"/>
                    <a:pt x="1628" y="632"/>
                  </a:cubicBezTo>
                  <a:cubicBezTo>
                    <a:pt x="1701" y="632"/>
                    <a:pt x="1798" y="608"/>
                    <a:pt x="1822" y="535"/>
                  </a:cubicBezTo>
                  <a:cubicBezTo>
                    <a:pt x="1847" y="510"/>
                    <a:pt x="1847" y="510"/>
                    <a:pt x="1847" y="486"/>
                  </a:cubicBezTo>
                  <a:cubicBezTo>
                    <a:pt x="1859" y="498"/>
                    <a:pt x="1877" y="504"/>
                    <a:pt x="1895" y="504"/>
                  </a:cubicBezTo>
                  <a:cubicBezTo>
                    <a:pt x="1913" y="504"/>
                    <a:pt x="1932" y="498"/>
                    <a:pt x="1944" y="486"/>
                  </a:cubicBezTo>
                  <a:cubicBezTo>
                    <a:pt x="1992" y="486"/>
                    <a:pt x="2041" y="462"/>
                    <a:pt x="2065" y="413"/>
                  </a:cubicBezTo>
                  <a:cubicBezTo>
                    <a:pt x="2090" y="267"/>
                    <a:pt x="2065" y="146"/>
                    <a:pt x="2017" y="25"/>
                  </a:cubicBezTo>
                  <a:cubicBezTo>
                    <a:pt x="1992" y="0"/>
                    <a:pt x="1968" y="0"/>
                    <a:pt x="19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" name="Google Shape;1123;p25"/>
            <p:cNvSpPr/>
            <p:nvPr/>
          </p:nvSpPr>
          <p:spPr>
            <a:xfrm>
              <a:off x="-869058" y="3630510"/>
              <a:ext cx="108970" cy="91770"/>
            </a:xfrm>
            <a:custGeom>
              <a:avLst/>
              <a:gdLst/>
              <a:ahLst/>
              <a:cxnLst/>
              <a:rect l="l" t="t" r="r" b="b"/>
              <a:pathLst>
                <a:path w="1443" h="1224" extrusionOk="0">
                  <a:moveTo>
                    <a:pt x="158" y="1"/>
                  </a:moveTo>
                  <a:cubicBezTo>
                    <a:pt x="118" y="1"/>
                    <a:pt x="76" y="3"/>
                    <a:pt x="34" y="6"/>
                  </a:cubicBezTo>
                  <a:cubicBezTo>
                    <a:pt x="34" y="6"/>
                    <a:pt x="34" y="6"/>
                    <a:pt x="34" y="6"/>
                  </a:cubicBezTo>
                  <a:lnTo>
                    <a:pt x="34" y="6"/>
                  </a:lnTo>
                  <a:cubicBezTo>
                    <a:pt x="33" y="6"/>
                    <a:pt x="1" y="1224"/>
                    <a:pt x="1328" y="1224"/>
                  </a:cubicBezTo>
                  <a:cubicBezTo>
                    <a:pt x="1365" y="1224"/>
                    <a:pt x="1404" y="1223"/>
                    <a:pt x="1443" y="1221"/>
                  </a:cubicBezTo>
                  <a:cubicBezTo>
                    <a:pt x="1443" y="1221"/>
                    <a:pt x="1240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" name="Google Shape;1124;p25"/>
            <p:cNvSpPr/>
            <p:nvPr/>
          </p:nvSpPr>
          <p:spPr>
            <a:xfrm>
              <a:off x="-836915" y="3662669"/>
              <a:ext cx="79963" cy="63533"/>
            </a:xfrm>
            <a:custGeom>
              <a:avLst/>
              <a:gdLst/>
              <a:ahLst/>
              <a:cxnLst/>
              <a:rect l="l" t="t" r="r" b="b"/>
              <a:pathLst>
                <a:path w="1070" h="837" extrusionOk="0">
                  <a:moveTo>
                    <a:pt x="53" y="0"/>
                  </a:moveTo>
                  <a:cubicBezTo>
                    <a:pt x="37" y="0"/>
                    <a:pt x="25" y="17"/>
                    <a:pt x="25" y="35"/>
                  </a:cubicBezTo>
                  <a:cubicBezTo>
                    <a:pt x="1" y="59"/>
                    <a:pt x="25" y="83"/>
                    <a:pt x="49" y="83"/>
                  </a:cubicBezTo>
                  <a:cubicBezTo>
                    <a:pt x="414" y="253"/>
                    <a:pt x="729" y="496"/>
                    <a:pt x="997" y="812"/>
                  </a:cubicBezTo>
                  <a:cubicBezTo>
                    <a:pt x="997" y="812"/>
                    <a:pt x="1021" y="836"/>
                    <a:pt x="1021" y="836"/>
                  </a:cubicBezTo>
                  <a:lnTo>
                    <a:pt x="1045" y="812"/>
                  </a:lnTo>
                  <a:cubicBezTo>
                    <a:pt x="1069" y="812"/>
                    <a:pt x="1069" y="788"/>
                    <a:pt x="1069" y="763"/>
                  </a:cubicBezTo>
                  <a:cubicBezTo>
                    <a:pt x="802" y="423"/>
                    <a:pt x="462" y="156"/>
                    <a:pt x="74" y="10"/>
                  </a:cubicBezTo>
                  <a:cubicBezTo>
                    <a:pt x="66" y="3"/>
                    <a:pt x="59" y="0"/>
                    <a:pt x="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" name="Google Shape;1125;p25"/>
            <p:cNvSpPr/>
            <p:nvPr/>
          </p:nvSpPr>
          <p:spPr>
            <a:xfrm>
              <a:off x="-764008" y="3539524"/>
              <a:ext cx="129353" cy="72946"/>
            </a:xfrm>
            <a:custGeom>
              <a:avLst/>
              <a:gdLst/>
              <a:ahLst/>
              <a:cxnLst/>
              <a:rect l="l" t="t" r="r" b="b"/>
              <a:pathLst>
                <a:path w="1726" h="973" extrusionOk="0">
                  <a:moveTo>
                    <a:pt x="1242" y="0"/>
                  </a:moveTo>
                  <a:cubicBezTo>
                    <a:pt x="434" y="0"/>
                    <a:pt x="0" y="850"/>
                    <a:pt x="0" y="850"/>
                  </a:cubicBezTo>
                  <a:cubicBezTo>
                    <a:pt x="232" y="937"/>
                    <a:pt x="435" y="973"/>
                    <a:pt x="612" y="973"/>
                  </a:cubicBezTo>
                  <a:cubicBezTo>
                    <a:pt x="1474" y="973"/>
                    <a:pt x="1725" y="117"/>
                    <a:pt x="1725" y="97"/>
                  </a:cubicBezTo>
                  <a:cubicBezTo>
                    <a:pt x="1552" y="29"/>
                    <a:pt x="1391" y="0"/>
                    <a:pt x="12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" name="Google Shape;1126;p25"/>
            <p:cNvSpPr/>
            <p:nvPr/>
          </p:nvSpPr>
          <p:spPr>
            <a:xfrm>
              <a:off x="-769495" y="3568545"/>
              <a:ext cx="94858" cy="38433"/>
            </a:xfrm>
            <a:custGeom>
              <a:avLst/>
              <a:gdLst/>
              <a:ahLst/>
              <a:cxnLst/>
              <a:rect l="l" t="t" r="r" b="b"/>
              <a:pathLst>
                <a:path w="1264" h="511" extrusionOk="0">
                  <a:moveTo>
                    <a:pt x="1191" y="0"/>
                  </a:moveTo>
                  <a:cubicBezTo>
                    <a:pt x="778" y="49"/>
                    <a:pt x="389" y="194"/>
                    <a:pt x="25" y="413"/>
                  </a:cubicBezTo>
                  <a:cubicBezTo>
                    <a:pt x="0" y="462"/>
                    <a:pt x="25" y="510"/>
                    <a:pt x="73" y="510"/>
                  </a:cubicBezTo>
                  <a:cubicBezTo>
                    <a:pt x="73" y="510"/>
                    <a:pt x="98" y="510"/>
                    <a:pt x="98" y="486"/>
                  </a:cubicBezTo>
                  <a:cubicBezTo>
                    <a:pt x="438" y="267"/>
                    <a:pt x="802" y="146"/>
                    <a:pt x="1215" y="97"/>
                  </a:cubicBezTo>
                  <a:cubicBezTo>
                    <a:pt x="1239" y="97"/>
                    <a:pt x="1264" y="73"/>
                    <a:pt x="1264" y="49"/>
                  </a:cubicBezTo>
                  <a:cubicBezTo>
                    <a:pt x="1239" y="24"/>
                    <a:pt x="1215" y="0"/>
                    <a:pt x="1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" name="Google Shape;1127;p25"/>
            <p:cNvSpPr/>
            <p:nvPr/>
          </p:nvSpPr>
          <p:spPr>
            <a:xfrm>
              <a:off x="-800853" y="3409320"/>
              <a:ext cx="60364" cy="462773"/>
            </a:xfrm>
            <a:custGeom>
              <a:avLst/>
              <a:gdLst/>
              <a:ahLst/>
              <a:cxnLst/>
              <a:rect l="l" t="t" r="r" b="b"/>
              <a:pathLst>
                <a:path w="809" h="6160" extrusionOk="0">
                  <a:moveTo>
                    <a:pt x="69" y="1"/>
                  </a:moveTo>
                  <a:cubicBezTo>
                    <a:pt x="37" y="1"/>
                    <a:pt x="0" y="32"/>
                    <a:pt x="31" y="62"/>
                  </a:cubicBezTo>
                  <a:cubicBezTo>
                    <a:pt x="711" y="1860"/>
                    <a:pt x="541" y="6063"/>
                    <a:pt x="541" y="6111"/>
                  </a:cubicBezTo>
                  <a:cubicBezTo>
                    <a:pt x="541" y="6135"/>
                    <a:pt x="565" y="6135"/>
                    <a:pt x="589" y="6160"/>
                  </a:cubicBezTo>
                  <a:cubicBezTo>
                    <a:pt x="614" y="6135"/>
                    <a:pt x="638" y="6135"/>
                    <a:pt x="638" y="6111"/>
                  </a:cubicBezTo>
                  <a:cubicBezTo>
                    <a:pt x="638" y="6063"/>
                    <a:pt x="808" y="1836"/>
                    <a:pt x="104" y="38"/>
                  </a:cubicBezTo>
                  <a:cubicBezTo>
                    <a:pt x="104" y="11"/>
                    <a:pt x="87" y="1"/>
                    <a:pt x="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" name="Google Shape;1128;p25"/>
            <p:cNvSpPr/>
            <p:nvPr/>
          </p:nvSpPr>
          <p:spPr>
            <a:xfrm>
              <a:off x="-905903" y="3300294"/>
              <a:ext cx="198340" cy="165500"/>
            </a:xfrm>
            <a:custGeom>
              <a:avLst/>
              <a:gdLst/>
              <a:ahLst/>
              <a:cxnLst/>
              <a:rect l="l" t="t" r="r" b="b"/>
              <a:pathLst>
                <a:path w="2642" h="2201" extrusionOk="0">
                  <a:moveTo>
                    <a:pt x="898" y="1"/>
                  </a:moveTo>
                  <a:cubicBezTo>
                    <a:pt x="722" y="1"/>
                    <a:pt x="649" y="636"/>
                    <a:pt x="649" y="636"/>
                  </a:cubicBezTo>
                  <a:cubicBezTo>
                    <a:pt x="649" y="636"/>
                    <a:pt x="381" y="252"/>
                    <a:pt x="219" y="252"/>
                  </a:cubicBezTo>
                  <a:cubicBezTo>
                    <a:pt x="198" y="252"/>
                    <a:pt x="180" y="258"/>
                    <a:pt x="164" y="271"/>
                  </a:cubicBezTo>
                  <a:cubicBezTo>
                    <a:pt x="0" y="365"/>
                    <a:pt x="217" y="2201"/>
                    <a:pt x="1307" y="2201"/>
                  </a:cubicBezTo>
                  <a:cubicBezTo>
                    <a:pt x="1353" y="2201"/>
                    <a:pt x="1401" y="2197"/>
                    <a:pt x="1451" y="2190"/>
                  </a:cubicBezTo>
                  <a:cubicBezTo>
                    <a:pt x="2641" y="2045"/>
                    <a:pt x="2569" y="1170"/>
                    <a:pt x="2569" y="1170"/>
                  </a:cubicBezTo>
                  <a:cubicBezTo>
                    <a:pt x="2569" y="1170"/>
                    <a:pt x="2544" y="369"/>
                    <a:pt x="2374" y="126"/>
                  </a:cubicBezTo>
                  <a:cubicBezTo>
                    <a:pt x="2348" y="89"/>
                    <a:pt x="2321" y="73"/>
                    <a:pt x="2293" y="73"/>
                  </a:cubicBezTo>
                  <a:cubicBezTo>
                    <a:pt x="2136" y="73"/>
                    <a:pt x="1961" y="563"/>
                    <a:pt x="1961" y="563"/>
                  </a:cubicBezTo>
                  <a:cubicBezTo>
                    <a:pt x="1888" y="369"/>
                    <a:pt x="1791" y="199"/>
                    <a:pt x="1670" y="53"/>
                  </a:cubicBezTo>
                  <a:cubicBezTo>
                    <a:pt x="1650" y="38"/>
                    <a:pt x="1631" y="32"/>
                    <a:pt x="1612" y="32"/>
                  </a:cubicBezTo>
                  <a:cubicBezTo>
                    <a:pt x="1443" y="32"/>
                    <a:pt x="1305" y="563"/>
                    <a:pt x="1305" y="563"/>
                  </a:cubicBezTo>
                  <a:cubicBezTo>
                    <a:pt x="1232" y="369"/>
                    <a:pt x="1111" y="199"/>
                    <a:pt x="990" y="53"/>
                  </a:cubicBezTo>
                  <a:cubicBezTo>
                    <a:pt x="957" y="16"/>
                    <a:pt x="926" y="1"/>
                    <a:pt x="8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" name="Google Shape;1129;p25"/>
            <p:cNvSpPr/>
            <p:nvPr/>
          </p:nvSpPr>
          <p:spPr>
            <a:xfrm>
              <a:off x="-884737" y="3364612"/>
              <a:ext cx="171686" cy="61964"/>
            </a:xfrm>
            <a:custGeom>
              <a:avLst/>
              <a:gdLst/>
              <a:ahLst/>
              <a:cxnLst/>
              <a:rect l="l" t="t" r="r" b="b"/>
              <a:pathLst>
                <a:path w="2284" h="827" extrusionOk="0">
                  <a:moveTo>
                    <a:pt x="1846" y="122"/>
                  </a:moveTo>
                  <a:lnTo>
                    <a:pt x="1846" y="122"/>
                  </a:lnTo>
                  <a:cubicBezTo>
                    <a:pt x="1871" y="146"/>
                    <a:pt x="1895" y="146"/>
                    <a:pt x="1919" y="195"/>
                  </a:cubicBezTo>
                  <a:cubicBezTo>
                    <a:pt x="1919" y="219"/>
                    <a:pt x="1919" y="243"/>
                    <a:pt x="1919" y="268"/>
                  </a:cubicBezTo>
                  <a:cubicBezTo>
                    <a:pt x="1895" y="268"/>
                    <a:pt x="1895" y="243"/>
                    <a:pt x="1895" y="243"/>
                  </a:cubicBezTo>
                  <a:cubicBezTo>
                    <a:pt x="1871" y="195"/>
                    <a:pt x="1846" y="146"/>
                    <a:pt x="1846" y="122"/>
                  </a:cubicBezTo>
                  <a:close/>
                  <a:moveTo>
                    <a:pt x="923" y="170"/>
                  </a:moveTo>
                  <a:lnTo>
                    <a:pt x="923" y="170"/>
                  </a:lnTo>
                  <a:cubicBezTo>
                    <a:pt x="947" y="219"/>
                    <a:pt x="947" y="268"/>
                    <a:pt x="972" y="292"/>
                  </a:cubicBezTo>
                  <a:cubicBezTo>
                    <a:pt x="947" y="268"/>
                    <a:pt x="923" y="219"/>
                    <a:pt x="923" y="170"/>
                  </a:cubicBezTo>
                  <a:close/>
                  <a:moveTo>
                    <a:pt x="583" y="341"/>
                  </a:moveTo>
                  <a:lnTo>
                    <a:pt x="583" y="341"/>
                  </a:lnTo>
                  <a:cubicBezTo>
                    <a:pt x="607" y="365"/>
                    <a:pt x="632" y="413"/>
                    <a:pt x="632" y="486"/>
                  </a:cubicBezTo>
                  <a:cubicBezTo>
                    <a:pt x="607" y="438"/>
                    <a:pt x="583" y="389"/>
                    <a:pt x="583" y="341"/>
                  </a:cubicBezTo>
                  <a:close/>
                  <a:moveTo>
                    <a:pt x="2211" y="0"/>
                  </a:moveTo>
                  <a:cubicBezTo>
                    <a:pt x="2186" y="0"/>
                    <a:pt x="2162" y="25"/>
                    <a:pt x="2186" y="49"/>
                  </a:cubicBezTo>
                  <a:cubicBezTo>
                    <a:pt x="2186" y="122"/>
                    <a:pt x="2186" y="292"/>
                    <a:pt x="2138" y="341"/>
                  </a:cubicBezTo>
                  <a:cubicBezTo>
                    <a:pt x="2113" y="365"/>
                    <a:pt x="2089" y="365"/>
                    <a:pt x="2065" y="365"/>
                  </a:cubicBezTo>
                  <a:cubicBezTo>
                    <a:pt x="2041" y="365"/>
                    <a:pt x="2016" y="365"/>
                    <a:pt x="1992" y="341"/>
                  </a:cubicBezTo>
                  <a:cubicBezTo>
                    <a:pt x="2016" y="292"/>
                    <a:pt x="2016" y="243"/>
                    <a:pt x="1992" y="195"/>
                  </a:cubicBezTo>
                  <a:cubicBezTo>
                    <a:pt x="1992" y="122"/>
                    <a:pt x="1943" y="49"/>
                    <a:pt x="1895" y="25"/>
                  </a:cubicBezTo>
                  <a:cubicBezTo>
                    <a:pt x="1846" y="25"/>
                    <a:pt x="1822" y="25"/>
                    <a:pt x="1798" y="49"/>
                  </a:cubicBezTo>
                  <a:cubicBezTo>
                    <a:pt x="1749" y="98"/>
                    <a:pt x="1749" y="170"/>
                    <a:pt x="1798" y="219"/>
                  </a:cubicBezTo>
                  <a:cubicBezTo>
                    <a:pt x="1822" y="292"/>
                    <a:pt x="1846" y="341"/>
                    <a:pt x="1895" y="365"/>
                  </a:cubicBezTo>
                  <a:lnTo>
                    <a:pt x="1871" y="389"/>
                  </a:lnTo>
                  <a:cubicBezTo>
                    <a:pt x="1858" y="401"/>
                    <a:pt x="1834" y="407"/>
                    <a:pt x="1810" y="407"/>
                  </a:cubicBezTo>
                  <a:cubicBezTo>
                    <a:pt x="1786" y="407"/>
                    <a:pt x="1761" y="401"/>
                    <a:pt x="1749" y="389"/>
                  </a:cubicBezTo>
                  <a:cubicBezTo>
                    <a:pt x="1676" y="365"/>
                    <a:pt x="1603" y="316"/>
                    <a:pt x="1555" y="268"/>
                  </a:cubicBezTo>
                  <a:cubicBezTo>
                    <a:pt x="1555" y="195"/>
                    <a:pt x="1530" y="146"/>
                    <a:pt x="1482" y="98"/>
                  </a:cubicBezTo>
                  <a:cubicBezTo>
                    <a:pt x="1458" y="49"/>
                    <a:pt x="1409" y="49"/>
                    <a:pt x="1385" y="49"/>
                  </a:cubicBezTo>
                  <a:cubicBezTo>
                    <a:pt x="1360" y="73"/>
                    <a:pt x="1336" y="98"/>
                    <a:pt x="1336" y="122"/>
                  </a:cubicBezTo>
                  <a:cubicBezTo>
                    <a:pt x="1360" y="195"/>
                    <a:pt x="1409" y="268"/>
                    <a:pt x="1458" y="316"/>
                  </a:cubicBezTo>
                  <a:cubicBezTo>
                    <a:pt x="1458" y="413"/>
                    <a:pt x="1433" y="511"/>
                    <a:pt x="1385" y="583"/>
                  </a:cubicBezTo>
                  <a:cubicBezTo>
                    <a:pt x="1360" y="608"/>
                    <a:pt x="1336" y="620"/>
                    <a:pt x="1309" y="620"/>
                  </a:cubicBezTo>
                  <a:cubicBezTo>
                    <a:pt x="1281" y="620"/>
                    <a:pt x="1251" y="608"/>
                    <a:pt x="1215" y="583"/>
                  </a:cubicBezTo>
                  <a:cubicBezTo>
                    <a:pt x="1142" y="559"/>
                    <a:pt x="1093" y="511"/>
                    <a:pt x="1069" y="462"/>
                  </a:cubicBezTo>
                  <a:cubicBezTo>
                    <a:pt x="1093" y="341"/>
                    <a:pt x="1069" y="195"/>
                    <a:pt x="996" y="98"/>
                  </a:cubicBezTo>
                  <a:cubicBezTo>
                    <a:pt x="979" y="80"/>
                    <a:pt x="950" y="63"/>
                    <a:pt x="925" y="63"/>
                  </a:cubicBezTo>
                  <a:cubicBezTo>
                    <a:pt x="915" y="63"/>
                    <a:pt x="906" y="66"/>
                    <a:pt x="899" y="73"/>
                  </a:cubicBezTo>
                  <a:cubicBezTo>
                    <a:pt x="850" y="73"/>
                    <a:pt x="850" y="98"/>
                    <a:pt x="850" y="146"/>
                  </a:cubicBezTo>
                  <a:cubicBezTo>
                    <a:pt x="850" y="243"/>
                    <a:pt x="875" y="365"/>
                    <a:pt x="947" y="462"/>
                  </a:cubicBezTo>
                  <a:cubicBezTo>
                    <a:pt x="947" y="535"/>
                    <a:pt x="923" y="583"/>
                    <a:pt x="899" y="632"/>
                  </a:cubicBezTo>
                  <a:cubicBezTo>
                    <a:pt x="885" y="660"/>
                    <a:pt x="862" y="672"/>
                    <a:pt x="836" y="672"/>
                  </a:cubicBezTo>
                  <a:cubicBezTo>
                    <a:pt x="818" y="672"/>
                    <a:pt x="798" y="666"/>
                    <a:pt x="777" y="656"/>
                  </a:cubicBezTo>
                  <a:cubicBezTo>
                    <a:pt x="753" y="632"/>
                    <a:pt x="729" y="608"/>
                    <a:pt x="705" y="559"/>
                  </a:cubicBezTo>
                  <a:cubicBezTo>
                    <a:pt x="729" y="462"/>
                    <a:pt x="729" y="341"/>
                    <a:pt x="632" y="243"/>
                  </a:cubicBezTo>
                  <a:cubicBezTo>
                    <a:pt x="607" y="219"/>
                    <a:pt x="559" y="219"/>
                    <a:pt x="534" y="219"/>
                  </a:cubicBezTo>
                  <a:cubicBezTo>
                    <a:pt x="510" y="219"/>
                    <a:pt x="486" y="243"/>
                    <a:pt x="486" y="292"/>
                  </a:cubicBezTo>
                  <a:cubicBezTo>
                    <a:pt x="486" y="389"/>
                    <a:pt x="510" y="486"/>
                    <a:pt x="583" y="583"/>
                  </a:cubicBezTo>
                  <a:cubicBezTo>
                    <a:pt x="534" y="656"/>
                    <a:pt x="462" y="705"/>
                    <a:pt x="389" y="705"/>
                  </a:cubicBezTo>
                  <a:cubicBezTo>
                    <a:pt x="374" y="708"/>
                    <a:pt x="360" y="710"/>
                    <a:pt x="347" y="710"/>
                  </a:cubicBezTo>
                  <a:cubicBezTo>
                    <a:pt x="161" y="710"/>
                    <a:pt x="97" y="413"/>
                    <a:pt x="97" y="413"/>
                  </a:cubicBezTo>
                  <a:cubicBezTo>
                    <a:pt x="97" y="389"/>
                    <a:pt x="73" y="365"/>
                    <a:pt x="49" y="365"/>
                  </a:cubicBezTo>
                  <a:cubicBezTo>
                    <a:pt x="24" y="389"/>
                    <a:pt x="0" y="413"/>
                    <a:pt x="0" y="438"/>
                  </a:cubicBezTo>
                  <a:cubicBezTo>
                    <a:pt x="0" y="438"/>
                    <a:pt x="97" y="826"/>
                    <a:pt x="364" y="826"/>
                  </a:cubicBezTo>
                  <a:lnTo>
                    <a:pt x="413" y="802"/>
                  </a:lnTo>
                  <a:cubicBezTo>
                    <a:pt x="510" y="802"/>
                    <a:pt x="583" y="753"/>
                    <a:pt x="656" y="656"/>
                  </a:cubicBezTo>
                  <a:cubicBezTo>
                    <a:pt x="680" y="681"/>
                    <a:pt x="705" y="729"/>
                    <a:pt x="753" y="729"/>
                  </a:cubicBezTo>
                  <a:cubicBezTo>
                    <a:pt x="784" y="760"/>
                    <a:pt x="818" y="773"/>
                    <a:pt x="852" y="773"/>
                  </a:cubicBezTo>
                  <a:cubicBezTo>
                    <a:pt x="899" y="773"/>
                    <a:pt x="943" y="747"/>
                    <a:pt x="972" y="705"/>
                  </a:cubicBezTo>
                  <a:cubicBezTo>
                    <a:pt x="996" y="656"/>
                    <a:pt x="1020" y="608"/>
                    <a:pt x="1045" y="559"/>
                  </a:cubicBezTo>
                  <a:cubicBezTo>
                    <a:pt x="1069" y="608"/>
                    <a:pt x="1117" y="632"/>
                    <a:pt x="1166" y="656"/>
                  </a:cubicBezTo>
                  <a:cubicBezTo>
                    <a:pt x="1198" y="699"/>
                    <a:pt x="1244" y="718"/>
                    <a:pt x="1292" y="718"/>
                  </a:cubicBezTo>
                  <a:cubicBezTo>
                    <a:pt x="1353" y="718"/>
                    <a:pt x="1417" y="687"/>
                    <a:pt x="1458" y="632"/>
                  </a:cubicBezTo>
                  <a:cubicBezTo>
                    <a:pt x="1506" y="559"/>
                    <a:pt x="1530" y="462"/>
                    <a:pt x="1555" y="389"/>
                  </a:cubicBezTo>
                  <a:cubicBezTo>
                    <a:pt x="1603" y="413"/>
                    <a:pt x="1652" y="438"/>
                    <a:pt x="1700" y="462"/>
                  </a:cubicBezTo>
                  <a:cubicBezTo>
                    <a:pt x="1737" y="486"/>
                    <a:pt x="1779" y="498"/>
                    <a:pt x="1822" y="498"/>
                  </a:cubicBezTo>
                  <a:cubicBezTo>
                    <a:pt x="1864" y="498"/>
                    <a:pt x="1907" y="486"/>
                    <a:pt x="1943" y="462"/>
                  </a:cubicBezTo>
                  <a:lnTo>
                    <a:pt x="1968" y="413"/>
                  </a:lnTo>
                  <a:cubicBezTo>
                    <a:pt x="1992" y="438"/>
                    <a:pt x="2016" y="438"/>
                    <a:pt x="2065" y="462"/>
                  </a:cubicBezTo>
                  <a:cubicBezTo>
                    <a:pt x="2113" y="462"/>
                    <a:pt x="2162" y="438"/>
                    <a:pt x="2211" y="413"/>
                  </a:cubicBezTo>
                  <a:cubicBezTo>
                    <a:pt x="2259" y="292"/>
                    <a:pt x="2284" y="170"/>
                    <a:pt x="2284" y="25"/>
                  </a:cubicBezTo>
                  <a:cubicBezTo>
                    <a:pt x="2259" y="0"/>
                    <a:pt x="2235" y="0"/>
                    <a:pt x="22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" name="Google Shape;1130;p25"/>
            <p:cNvSpPr/>
            <p:nvPr/>
          </p:nvSpPr>
          <p:spPr>
            <a:xfrm>
              <a:off x="-945885" y="3813266"/>
              <a:ext cx="337100" cy="128635"/>
            </a:xfrm>
            <a:custGeom>
              <a:avLst/>
              <a:gdLst/>
              <a:ahLst/>
              <a:cxnLst/>
              <a:rect l="l" t="t" r="r" b="b"/>
              <a:pathLst>
                <a:path w="4484" h="1710" extrusionOk="0">
                  <a:moveTo>
                    <a:pt x="3927" y="0"/>
                  </a:moveTo>
                  <a:cubicBezTo>
                    <a:pt x="3752" y="0"/>
                    <a:pt x="3511" y="705"/>
                    <a:pt x="3511" y="705"/>
                  </a:cubicBezTo>
                  <a:cubicBezTo>
                    <a:pt x="3341" y="510"/>
                    <a:pt x="3147" y="316"/>
                    <a:pt x="2928" y="146"/>
                  </a:cubicBezTo>
                  <a:cubicBezTo>
                    <a:pt x="2885" y="106"/>
                    <a:pt x="2847" y="89"/>
                    <a:pt x="2812" y="89"/>
                  </a:cubicBezTo>
                  <a:cubicBezTo>
                    <a:pt x="2594" y="89"/>
                    <a:pt x="2540" y="778"/>
                    <a:pt x="2540" y="778"/>
                  </a:cubicBezTo>
                  <a:cubicBezTo>
                    <a:pt x="2540" y="778"/>
                    <a:pt x="2103" y="268"/>
                    <a:pt x="1957" y="49"/>
                  </a:cubicBezTo>
                  <a:cubicBezTo>
                    <a:pt x="1944" y="34"/>
                    <a:pt x="1928" y="27"/>
                    <a:pt x="1910" y="27"/>
                  </a:cubicBezTo>
                  <a:cubicBezTo>
                    <a:pt x="1697" y="27"/>
                    <a:pt x="1179" y="1021"/>
                    <a:pt x="1179" y="1021"/>
                  </a:cubicBezTo>
                  <a:cubicBezTo>
                    <a:pt x="1082" y="729"/>
                    <a:pt x="912" y="438"/>
                    <a:pt x="669" y="219"/>
                  </a:cubicBezTo>
                  <a:cubicBezTo>
                    <a:pt x="649" y="206"/>
                    <a:pt x="628" y="200"/>
                    <a:pt x="607" y="200"/>
                  </a:cubicBezTo>
                  <a:cubicBezTo>
                    <a:pt x="308" y="200"/>
                    <a:pt x="0" y="1424"/>
                    <a:pt x="159" y="1628"/>
                  </a:cubicBezTo>
                  <a:cubicBezTo>
                    <a:pt x="206" y="1688"/>
                    <a:pt x="548" y="1709"/>
                    <a:pt x="1022" y="1709"/>
                  </a:cubicBezTo>
                  <a:cubicBezTo>
                    <a:pt x="2286" y="1709"/>
                    <a:pt x="4483" y="1555"/>
                    <a:pt x="4483" y="1555"/>
                  </a:cubicBezTo>
                  <a:cubicBezTo>
                    <a:pt x="4362" y="1045"/>
                    <a:pt x="4192" y="535"/>
                    <a:pt x="3997" y="49"/>
                  </a:cubicBezTo>
                  <a:cubicBezTo>
                    <a:pt x="3976" y="15"/>
                    <a:pt x="3952" y="0"/>
                    <a:pt x="39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4" name="Google Shape;1131;p25"/>
          <p:cNvGrpSpPr>
            <a:grpSpLocks/>
          </p:cNvGrpSpPr>
          <p:nvPr/>
        </p:nvGrpSpPr>
        <p:grpSpPr bwMode="auto">
          <a:xfrm rot="18760628" flipH="1">
            <a:off x="10298907" y="-335757"/>
            <a:ext cx="1447800" cy="1884363"/>
            <a:chOff x="4318023" y="4113296"/>
            <a:chExt cx="716422" cy="932073"/>
          </a:xfrm>
        </p:grpSpPr>
        <p:sp>
          <p:nvSpPr>
            <p:cNvPr id="55" name="Google Shape;1132;p25"/>
            <p:cNvSpPr/>
            <p:nvPr/>
          </p:nvSpPr>
          <p:spPr>
            <a:xfrm>
              <a:off x="4839647" y="4244214"/>
              <a:ext cx="192460" cy="205731"/>
            </a:xfrm>
            <a:custGeom>
              <a:avLst/>
              <a:gdLst/>
              <a:ahLst/>
              <a:cxnLst/>
              <a:rect l="l" t="t" r="r" b="b"/>
              <a:pathLst>
                <a:path w="2211" h="2366" extrusionOk="0">
                  <a:moveTo>
                    <a:pt x="1579" y="179"/>
                  </a:moveTo>
                  <a:cubicBezTo>
                    <a:pt x="1798" y="179"/>
                    <a:pt x="1943" y="252"/>
                    <a:pt x="1992" y="422"/>
                  </a:cubicBezTo>
                  <a:cubicBezTo>
                    <a:pt x="2041" y="519"/>
                    <a:pt x="2016" y="616"/>
                    <a:pt x="1968" y="689"/>
                  </a:cubicBezTo>
                  <a:cubicBezTo>
                    <a:pt x="1798" y="908"/>
                    <a:pt x="1239" y="1005"/>
                    <a:pt x="802" y="1005"/>
                  </a:cubicBezTo>
                  <a:lnTo>
                    <a:pt x="777" y="1005"/>
                  </a:lnTo>
                  <a:cubicBezTo>
                    <a:pt x="705" y="1005"/>
                    <a:pt x="680" y="1054"/>
                    <a:pt x="705" y="1127"/>
                  </a:cubicBezTo>
                  <a:cubicBezTo>
                    <a:pt x="802" y="1321"/>
                    <a:pt x="1045" y="1904"/>
                    <a:pt x="826" y="2171"/>
                  </a:cubicBezTo>
                  <a:cubicBezTo>
                    <a:pt x="802" y="2195"/>
                    <a:pt x="777" y="2195"/>
                    <a:pt x="777" y="2195"/>
                  </a:cubicBezTo>
                  <a:cubicBezTo>
                    <a:pt x="632" y="2195"/>
                    <a:pt x="364" y="1782"/>
                    <a:pt x="170" y="1369"/>
                  </a:cubicBezTo>
                  <a:lnTo>
                    <a:pt x="486" y="495"/>
                  </a:lnTo>
                  <a:cubicBezTo>
                    <a:pt x="826" y="325"/>
                    <a:pt x="1190" y="203"/>
                    <a:pt x="1579" y="179"/>
                  </a:cubicBezTo>
                  <a:close/>
                  <a:moveTo>
                    <a:pt x="1663" y="1"/>
                  </a:moveTo>
                  <a:cubicBezTo>
                    <a:pt x="1635" y="1"/>
                    <a:pt x="1607" y="4"/>
                    <a:pt x="1579" y="9"/>
                  </a:cubicBezTo>
                  <a:cubicBezTo>
                    <a:pt x="1142" y="33"/>
                    <a:pt x="753" y="155"/>
                    <a:pt x="389" y="349"/>
                  </a:cubicBezTo>
                  <a:cubicBezTo>
                    <a:pt x="364" y="374"/>
                    <a:pt x="340" y="374"/>
                    <a:pt x="340" y="398"/>
                  </a:cubicBezTo>
                  <a:lnTo>
                    <a:pt x="0" y="1345"/>
                  </a:lnTo>
                  <a:cubicBezTo>
                    <a:pt x="0" y="1345"/>
                    <a:pt x="0" y="1369"/>
                    <a:pt x="0" y="1394"/>
                  </a:cubicBezTo>
                  <a:cubicBezTo>
                    <a:pt x="73" y="1564"/>
                    <a:pt x="437" y="2365"/>
                    <a:pt x="777" y="2365"/>
                  </a:cubicBezTo>
                  <a:cubicBezTo>
                    <a:pt x="850" y="2365"/>
                    <a:pt x="923" y="2341"/>
                    <a:pt x="972" y="2268"/>
                  </a:cubicBezTo>
                  <a:cubicBezTo>
                    <a:pt x="1215" y="1953"/>
                    <a:pt x="1020" y="1394"/>
                    <a:pt x="899" y="1151"/>
                  </a:cubicBezTo>
                  <a:cubicBezTo>
                    <a:pt x="1215" y="1151"/>
                    <a:pt x="1871" y="1102"/>
                    <a:pt x="2089" y="786"/>
                  </a:cubicBezTo>
                  <a:cubicBezTo>
                    <a:pt x="2186" y="665"/>
                    <a:pt x="2211" y="519"/>
                    <a:pt x="2162" y="374"/>
                  </a:cubicBezTo>
                  <a:cubicBezTo>
                    <a:pt x="2076" y="159"/>
                    <a:pt x="1876" y="1"/>
                    <a:pt x="16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" name="Google Shape;1133;p25"/>
            <p:cNvSpPr/>
            <p:nvPr/>
          </p:nvSpPr>
          <p:spPr>
            <a:xfrm>
              <a:off x="4728737" y="4173452"/>
              <a:ext cx="156324" cy="223791"/>
            </a:xfrm>
            <a:custGeom>
              <a:avLst/>
              <a:gdLst/>
              <a:ahLst/>
              <a:cxnLst/>
              <a:rect l="l" t="t" r="r" b="b"/>
              <a:pathLst>
                <a:path w="1799" h="2571" extrusionOk="0">
                  <a:moveTo>
                    <a:pt x="649" y="0"/>
                  </a:moveTo>
                  <a:cubicBezTo>
                    <a:pt x="597" y="0"/>
                    <a:pt x="542" y="6"/>
                    <a:pt x="486" y="19"/>
                  </a:cubicBezTo>
                  <a:cubicBezTo>
                    <a:pt x="365" y="44"/>
                    <a:pt x="244" y="141"/>
                    <a:pt x="195" y="262"/>
                  </a:cubicBezTo>
                  <a:cubicBezTo>
                    <a:pt x="98" y="602"/>
                    <a:pt x="511" y="1113"/>
                    <a:pt x="827" y="1501"/>
                  </a:cubicBezTo>
                  <a:cubicBezTo>
                    <a:pt x="632" y="1574"/>
                    <a:pt x="462" y="1671"/>
                    <a:pt x="292" y="1793"/>
                  </a:cubicBezTo>
                  <a:cubicBezTo>
                    <a:pt x="122" y="1890"/>
                    <a:pt x="1" y="2109"/>
                    <a:pt x="49" y="2327"/>
                  </a:cubicBezTo>
                  <a:cubicBezTo>
                    <a:pt x="49" y="2400"/>
                    <a:pt x="122" y="2497"/>
                    <a:pt x="195" y="2522"/>
                  </a:cubicBezTo>
                  <a:cubicBezTo>
                    <a:pt x="268" y="2546"/>
                    <a:pt x="341" y="2570"/>
                    <a:pt x="414" y="2570"/>
                  </a:cubicBezTo>
                  <a:cubicBezTo>
                    <a:pt x="754" y="2522"/>
                    <a:pt x="1094" y="2424"/>
                    <a:pt x="1410" y="2254"/>
                  </a:cubicBezTo>
                  <a:cubicBezTo>
                    <a:pt x="1458" y="2230"/>
                    <a:pt x="1458" y="2181"/>
                    <a:pt x="1434" y="2133"/>
                  </a:cubicBezTo>
                  <a:cubicBezTo>
                    <a:pt x="1434" y="2116"/>
                    <a:pt x="1397" y="2099"/>
                    <a:pt x="1367" y="2099"/>
                  </a:cubicBezTo>
                  <a:cubicBezTo>
                    <a:pt x="1355" y="2099"/>
                    <a:pt x="1344" y="2101"/>
                    <a:pt x="1337" y="2109"/>
                  </a:cubicBezTo>
                  <a:cubicBezTo>
                    <a:pt x="1075" y="2229"/>
                    <a:pt x="664" y="2400"/>
                    <a:pt x="406" y="2400"/>
                  </a:cubicBezTo>
                  <a:cubicBezTo>
                    <a:pt x="352" y="2400"/>
                    <a:pt x="305" y="2393"/>
                    <a:pt x="268" y="2376"/>
                  </a:cubicBezTo>
                  <a:cubicBezTo>
                    <a:pt x="244" y="2352"/>
                    <a:pt x="219" y="2327"/>
                    <a:pt x="195" y="2279"/>
                  </a:cubicBezTo>
                  <a:cubicBezTo>
                    <a:pt x="195" y="2206"/>
                    <a:pt x="219" y="2109"/>
                    <a:pt x="268" y="2036"/>
                  </a:cubicBezTo>
                  <a:cubicBezTo>
                    <a:pt x="462" y="1841"/>
                    <a:pt x="705" y="1696"/>
                    <a:pt x="972" y="1647"/>
                  </a:cubicBezTo>
                  <a:cubicBezTo>
                    <a:pt x="997" y="1647"/>
                    <a:pt x="1021" y="1623"/>
                    <a:pt x="1045" y="1598"/>
                  </a:cubicBezTo>
                  <a:cubicBezTo>
                    <a:pt x="1094" y="1550"/>
                    <a:pt x="1069" y="1526"/>
                    <a:pt x="997" y="1428"/>
                  </a:cubicBezTo>
                  <a:cubicBezTo>
                    <a:pt x="389" y="724"/>
                    <a:pt x="316" y="432"/>
                    <a:pt x="365" y="311"/>
                  </a:cubicBezTo>
                  <a:cubicBezTo>
                    <a:pt x="365" y="287"/>
                    <a:pt x="389" y="214"/>
                    <a:pt x="511" y="190"/>
                  </a:cubicBezTo>
                  <a:cubicBezTo>
                    <a:pt x="554" y="179"/>
                    <a:pt x="596" y="174"/>
                    <a:pt x="636" y="174"/>
                  </a:cubicBezTo>
                  <a:cubicBezTo>
                    <a:pt x="1244" y="174"/>
                    <a:pt x="1628" y="1283"/>
                    <a:pt x="1628" y="1283"/>
                  </a:cubicBezTo>
                  <a:cubicBezTo>
                    <a:pt x="1652" y="1307"/>
                    <a:pt x="1701" y="1331"/>
                    <a:pt x="1725" y="1331"/>
                  </a:cubicBezTo>
                  <a:cubicBezTo>
                    <a:pt x="1774" y="1307"/>
                    <a:pt x="1798" y="1258"/>
                    <a:pt x="1798" y="1210"/>
                  </a:cubicBezTo>
                  <a:cubicBezTo>
                    <a:pt x="1776" y="1165"/>
                    <a:pt x="1373" y="0"/>
                    <a:pt x="6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" name="Google Shape;1134;p25"/>
            <p:cNvSpPr/>
            <p:nvPr/>
          </p:nvSpPr>
          <p:spPr>
            <a:xfrm>
              <a:off x="4827024" y="4113054"/>
              <a:ext cx="168108" cy="149979"/>
            </a:xfrm>
            <a:custGeom>
              <a:avLst/>
              <a:gdLst/>
              <a:ahLst/>
              <a:cxnLst/>
              <a:rect l="l" t="t" r="r" b="b"/>
              <a:pathLst>
                <a:path w="1927" h="1727" extrusionOk="0">
                  <a:moveTo>
                    <a:pt x="119" y="1"/>
                  </a:moveTo>
                  <a:cubicBezTo>
                    <a:pt x="57" y="1"/>
                    <a:pt x="1" y="74"/>
                    <a:pt x="56" y="147"/>
                  </a:cubicBezTo>
                  <a:cubicBezTo>
                    <a:pt x="347" y="463"/>
                    <a:pt x="566" y="828"/>
                    <a:pt x="712" y="1241"/>
                  </a:cubicBezTo>
                  <a:cubicBezTo>
                    <a:pt x="663" y="1386"/>
                    <a:pt x="639" y="1532"/>
                    <a:pt x="663" y="1654"/>
                  </a:cubicBezTo>
                  <a:cubicBezTo>
                    <a:pt x="663" y="1702"/>
                    <a:pt x="712" y="1726"/>
                    <a:pt x="736" y="1726"/>
                  </a:cubicBezTo>
                  <a:cubicBezTo>
                    <a:pt x="785" y="1726"/>
                    <a:pt x="809" y="1702"/>
                    <a:pt x="833" y="1678"/>
                  </a:cubicBezTo>
                  <a:cubicBezTo>
                    <a:pt x="882" y="1532"/>
                    <a:pt x="882" y="1411"/>
                    <a:pt x="858" y="1265"/>
                  </a:cubicBezTo>
                  <a:cubicBezTo>
                    <a:pt x="882" y="1241"/>
                    <a:pt x="906" y="1216"/>
                    <a:pt x="906" y="1192"/>
                  </a:cubicBezTo>
                  <a:cubicBezTo>
                    <a:pt x="1149" y="876"/>
                    <a:pt x="1489" y="706"/>
                    <a:pt x="1854" y="658"/>
                  </a:cubicBezTo>
                  <a:cubicBezTo>
                    <a:pt x="1902" y="633"/>
                    <a:pt x="1926" y="609"/>
                    <a:pt x="1926" y="560"/>
                  </a:cubicBezTo>
                  <a:cubicBezTo>
                    <a:pt x="1902" y="512"/>
                    <a:pt x="1854" y="488"/>
                    <a:pt x="1829" y="488"/>
                  </a:cubicBezTo>
                  <a:cubicBezTo>
                    <a:pt x="1441" y="536"/>
                    <a:pt x="1076" y="730"/>
                    <a:pt x="809" y="1046"/>
                  </a:cubicBezTo>
                  <a:cubicBezTo>
                    <a:pt x="663" y="658"/>
                    <a:pt x="445" y="318"/>
                    <a:pt x="177" y="26"/>
                  </a:cubicBezTo>
                  <a:cubicBezTo>
                    <a:pt x="160" y="8"/>
                    <a:pt x="139" y="1"/>
                    <a:pt x="1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" name="Google Shape;1135;p25"/>
            <p:cNvSpPr/>
            <p:nvPr/>
          </p:nvSpPr>
          <p:spPr>
            <a:xfrm>
              <a:off x="4318151" y="4480834"/>
              <a:ext cx="515321" cy="563013"/>
            </a:xfrm>
            <a:custGeom>
              <a:avLst/>
              <a:gdLst/>
              <a:ahLst/>
              <a:cxnLst/>
              <a:rect l="l" t="t" r="r" b="b"/>
              <a:pathLst>
                <a:path w="5928" h="6469" extrusionOk="0">
                  <a:moveTo>
                    <a:pt x="5857" y="0"/>
                  </a:moveTo>
                  <a:cubicBezTo>
                    <a:pt x="5849" y="0"/>
                    <a:pt x="5840" y="2"/>
                    <a:pt x="5831" y="7"/>
                  </a:cubicBezTo>
                  <a:cubicBezTo>
                    <a:pt x="5782" y="7"/>
                    <a:pt x="5758" y="31"/>
                    <a:pt x="5758" y="80"/>
                  </a:cubicBezTo>
                  <a:cubicBezTo>
                    <a:pt x="5758" y="250"/>
                    <a:pt x="5734" y="396"/>
                    <a:pt x="5734" y="566"/>
                  </a:cubicBezTo>
                  <a:cubicBezTo>
                    <a:pt x="5709" y="590"/>
                    <a:pt x="5734" y="638"/>
                    <a:pt x="5782" y="638"/>
                  </a:cubicBezTo>
                  <a:lnTo>
                    <a:pt x="5782" y="614"/>
                  </a:lnTo>
                  <a:cubicBezTo>
                    <a:pt x="5791" y="619"/>
                    <a:pt x="5801" y="621"/>
                    <a:pt x="5810" y="621"/>
                  </a:cubicBezTo>
                  <a:cubicBezTo>
                    <a:pt x="5848" y="621"/>
                    <a:pt x="5879" y="585"/>
                    <a:pt x="5879" y="566"/>
                  </a:cubicBezTo>
                  <a:cubicBezTo>
                    <a:pt x="5904" y="396"/>
                    <a:pt x="5928" y="225"/>
                    <a:pt x="5928" y="80"/>
                  </a:cubicBezTo>
                  <a:cubicBezTo>
                    <a:pt x="5928" y="40"/>
                    <a:pt x="5896" y="0"/>
                    <a:pt x="5857" y="0"/>
                  </a:cubicBezTo>
                  <a:close/>
                  <a:moveTo>
                    <a:pt x="5682" y="972"/>
                  </a:moveTo>
                  <a:cubicBezTo>
                    <a:pt x="5644" y="972"/>
                    <a:pt x="5612" y="1007"/>
                    <a:pt x="5612" y="1027"/>
                  </a:cubicBezTo>
                  <a:cubicBezTo>
                    <a:pt x="5564" y="1197"/>
                    <a:pt x="5515" y="1343"/>
                    <a:pt x="5442" y="1489"/>
                  </a:cubicBezTo>
                  <a:cubicBezTo>
                    <a:pt x="5418" y="1513"/>
                    <a:pt x="5442" y="1562"/>
                    <a:pt x="5491" y="1586"/>
                  </a:cubicBezTo>
                  <a:lnTo>
                    <a:pt x="5515" y="1586"/>
                  </a:lnTo>
                  <a:lnTo>
                    <a:pt x="5515" y="1562"/>
                  </a:lnTo>
                  <a:cubicBezTo>
                    <a:pt x="5523" y="1570"/>
                    <a:pt x="5531" y="1572"/>
                    <a:pt x="5539" y="1572"/>
                  </a:cubicBezTo>
                  <a:cubicBezTo>
                    <a:pt x="5555" y="1572"/>
                    <a:pt x="5572" y="1562"/>
                    <a:pt x="5588" y="1562"/>
                  </a:cubicBezTo>
                  <a:cubicBezTo>
                    <a:pt x="5661" y="1392"/>
                    <a:pt x="5734" y="1246"/>
                    <a:pt x="5782" y="1076"/>
                  </a:cubicBezTo>
                  <a:cubicBezTo>
                    <a:pt x="5782" y="1027"/>
                    <a:pt x="5758" y="1003"/>
                    <a:pt x="5709" y="979"/>
                  </a:cubicBezTo>
                  <a:cubicBezTo>
                    <a:pt x="5700" y="974"/>
                    <a:pt x="5691" y="972"/>
                    <a:pt x="5682" y="972"/>
                  </a:cubicBezTo>
                  <a:close/>
                  <a:moveTo>
                    <a:pt x="4303" y="1753"/>
                  </a:moveTo>
                  <a:cubicBezTo>
                    <a:pt x="4217" y="1753"/>
                    <a:pt x="4164" y="1879"/>
                    <a:pt x="4276" y="1902"/>
                  </a:cubicBezTo>
                  <a:cubicBezTo>
                    <a:pt x="4398" y="1975"/>
                    <a:pt x="4543" y="2047"/>
                    <a:pt x="4640" y="2169"/>
                  </a:cubicBezTo>
                  <a:cubicBezTo>
                    <a:pt x="4640" y="2193"/>
                    <a:pt x="4665" y="2193"/>
                    <a:pt x="4689" y="2193"/>
                  </a:cubicBezTo>
                  <a:cubicBezTo>
                    <a:pt x="4713" y="2193"/>
                    <a:pt x="4738" y="2193"/>
                    <a:pt x="4762" y="2169"/>
                  </a:cubicBezTo>
                  <a:cubicBezTo>
                    <a:pt x="4786" y="2145"/>
                    <a:pt x="4786" y="2096"/>
                    <a:pt x="4762" y="2072"/>
                  </a:cubicBezTo>
                  <a:cubicBezTo>
                    <a:pt x="4640" y="1926"/>
                    <a:pt x="4495" y="1829"/>
                    <a:pt x="4325" y="1756"/>
                  </a:cubicBezTo>
                  <a:cubicBezTo>
                    <a:pt x="4317" y="1754"/>
                    <a:pt x="4310" y="1753"/>
                    <a:pt x="4303" y="1753"/>
                  </a:cubicBezTo>
                  <a:close/>
                  <a:moveTo>
                    <a:pt x="3790" y="1732"/>
                  </a:moveTo>
                  <a:cubicBezTo>
                    <a:pt x="3596" y="1780"/>
                    <a:pt x="3474" y="1926"/>
                    <a:pt x="3474" y="2120"/>
                  </a:cubicBezTo>
                  <a:cubicBezTo>
                    <a:pt x="3450" y="2145"/>
                    <a:pt x="3450" y="2169"/>
                    <a:pt x="3474" y="2193"/>
                  </a:cubicBezTo>
                  <a:cubicBezTo>
                    <a:pt x="3474" y="2242"/>
                    <a:pt x="3499" y="2266"/>
                    <a:pt x="3547" y="2266"/>
                  </a:cubicBezTo>
                  <a:lnTo>
                    <a:pt x="3572" y="2266"/>
                  </a:lnTo>
                  <a:cubicBezTo>
                    <a:pt x="3620" y="2242"/>
                    <a:pt x="3644" y="2193"/>
                    <a:pt x="3620" y="2169"/>
                  </a:cubicBezTo>
                  <a:lnTo>
                    <a:pt x="3620" y="2120"/>
                  </a:lnTo>
                  <a:cubicBezTo>
                    <a:pt x="3644" y="1999"/>
                    <a:pt x="3717" y="1926"/>
                    <a:pt x="3839" y="1902"/>
                  </a:cubicBezTo>
                  <a:cubicBezTo>
                    <a:pt x="3887" y="1877"/>
                    <a:pt x="3912" y="1829"/>
                    <a:pt x="3887" y="1780"/>
                  </a:cubicBezTo>
                  <a:cubicBezTo>
                    <a:pt x="3887" y="1756"/>
                    <a:pt x="3839" y="1732"/>
                    <a:pt x="3790" y="1732"/>
                  </a:cubicBezTo>
                  <a:close/>
                  <a:moveTo>
                    <a:pt x="5248" y="1835"/>
                  </a:moveTo>
                  <a:cubicBezTo>
                    <a:pt x="5230" y="1835"/>
                    <a:pt x="5211" y="1841"/>
                    <a:pt x="5199" y="1853"/>
                  </a:cubicBezTo>
                  <a:cubicBezTo>
                    <a:pt x="5078" y="1975"/>
                    <a:pt x="4981" y="2072"/>
                    <a:pt x="4835" y="2169"/>
                  </a:cubicBezTo>
                  <a:cubicBezTo>
                    <a:pt x="4786" y="2169"/>
                    <a:pt x="4786" y="2217"/>
                    <a:pt x="4811" y="2266"/>
                  </a:cubicBezTo>
                  <a:cubicBezTo>
                    <a:pt x="4811" y="2290"/>
                    <a:pt x="4859" y="2315"/>
                    <a:pt x="4883" y="2315"/>
                  </a:cubicBezTo>
                  <a:lnTo>
                    <a:pt x="4883" y="2290"/>
                  </a:lnTo>
                  <a:cubicBezTo>
                    <a:pt x="4883" y="2290"/>
                    <a:pt x="4908" y="2290"/>
                    <a:pt x="4908" y="2315"/>
                  </a:cubicBezTo>
                  <a:cubicBezTo>
                    <a:pt x="5053" y="2217"/>
                    <a:pt x="5199" y="2096"/>
                    <a:pt x="5296" y="1975"/>
                  </a:cubicBezTo>
                  <a:cubicBezTo>
                    <a:pt x="5345" y="1926"/>
                    <a:pt x="5345" y="1877"/>
                    <a:pt x="5296" y="1853"/>
                  </a:cubicBezTo>
                  <a:cubicBezTo>
                    <a:pt x="5284" y="1841"/>
                    <a:pt x="5266" y="1835"/>
                    <a:pt x="5248" y="1835"/>
                  </a:cubicBezTo>
                  <a:close/>
                  <a:moveTo>
                    <a:pt x="4416" y="2312"/>
                  </a:moveTo>
                  <a:cubicBezTo>
                    <a:pt x="4410" y="2312"/>
                    <a:pt x="4404" y="2313"/>
                    <a:pt x="4398" y="2315"/>
                  </a:cubicBezTo>
                  <a:cubicBezTo>
                    <a:pt x="4276" y="2339"/>
                    <a:pt x="4179" y="2363"/>
                    <a:pt x="4057" y="2363"/>
                  </a:cubicBezTo>
                  <a:lnTo>
                    <a:pt x="3936" y="2363"/>
                  </a:lnTo>
                  <a:cubicBezTo>
                    <a:pt x="3930" y="2362"/>
                    <a:pt x="3925" y="2361"/>
                    <a:pt x="3920" y="2361"/>
                  </a:cubicBezTo>
                  <a:cubicBezTo>
                    <a:pt x="3836" y="2361"/>
                    <a:pt x="3820" y="2533"/>
                    <a:pt x="3912" y="2533"/>
                  </a:cubicBezTo>
                  <a:lnTo>
                    <a:pt x="4057" y="2533"/>
                  </a:lnTo>
                  <a:lnTo>
                    <a:pt x="4057" y="2509"/>
                  </a:lnTo>
                  <a:cubicBezTo>
                    <a:pt x="4179" y="2509"/>
                    <a:pt x="4300" y="2509"/>
                    <a:pt x="4422" y="2485"/>
                  </a:cubicBezTo>
                  <a:cubicBezTo>
                    <a:pt x="4535" y="2462"/>
                    <a:pt x="4500" y="2312"/>
                    <a:pt x="4416" y="2312"/>
                  </a:cubicBezTo>
                  <a:close/>
                  <a:moveTo>
                    <a:pt x="4946" y="2451"/>
                  </a:moveTo>
                  <a:cubicBezTo>
                    <a:pt x="4934" y="2451"/>
                    <a:pt x="4921" y="2454"/>
                    <a:pt x="4908" y="2460"/>
                  </a:cubicBezTo>
                  <a:cubicBezTo>
                    <a:pt x="4859" y="2485"/>
                    <a:pt x="4859" y="2533"/>
                    <a:pt x="4859" y="2582"/>
                  </a:cubicBezTo>
                  <a:cubicBezTo>
                    <a:pt x="4932" y="2728"/>
                    <a:pt x="4956" y="2873"/>
                    <a:pt x="4981" y="3019"/>
                  </a:cubicBezTo>
                  <a:cubicBezTo>
                    <a:pt x="4981" y="3068"/>
                    <a:pt x="5029" y="3092"/>
                    <a:pt x="5078" y="3092"/>
                  </a:cubicBezTo>
                  <a:cubicBezTo>
                    <a:pt x="5126" y="3092"/>
                    <a:pt x="5151" y="3043"/>
                    <a:pt x="5151" y="3019"/>
                  </a:cubicBezTo>
                  <a:cubicBezTo>
                    <a:pt x="5126" y="2825"/>
                    <a:pt x="5078" y="2679"/>
                    <a:pt x="5029" y="2509"/>
                  </a:cubicBezTo>
                  <a:cubicBezTo>
                    <a:pt x="5011" y="2473"/>
                    <a:pt x="4981" y="2451"/>
                    <a:pt x="4946" y="2451"/>
                  </a:cubicBezTo>
                  <a:close/>
                  <a:moveTo>
                    <a:pt x="5078" y="3432"/>
                  </a:moveTo>
                  <a:cubicBezTo>
                    <a:pt x="5029" y="3432"/>
                    <a:pt x="5005" y="3456"/>
                    <a:pt x="4981" y="3505"/>
                  </a:cubicBezTo>
                  <a:cubicBezTo>
                    <a:pt x="4956" y="3651"/>
                    <a:pt x="4932" y="3821"/>
                    <a:pt x="4883" y="3966"/>
                  </a:cubicBezTo>
                  <a:cubicBezTo>
                    <a:pt x="4859" y="3991"/>
                    <a:pt x="4883" y="4039"/>
                    <a:pt x="4908" y="4064"/>
                  </a:cubicBezTo>
                  <a:lnTo>
                    <a:pt x="4956" y="4064"/>
                  </a:lnTo>
                  <a:cubicBezTo>
                    <a:pt x="4981" y="4064"/>
                    <a:pt x="5005" y="4039"/>
                    <a:pt x="5029" y="4015"/>
                  </a:cubicBezTo>
                  <a:cubicBezTo>
                    <a:pt x="5078" y="3869"/>
                    <a:pt x="5126" y="3699"/>
                    <a:pt x="5151" y="3529"/>
                  </a:cubicBezTo>
                  <a:cubicBezTo>
                    <a:pt x="5151" y="3481"/>
                    <a:pt x="5126" y="3432"/>
                    <a:pt x="5078" y="3432"/>
                  </a:cubicBezTo>
                  <a:close/>
                  <a:moveTo>
                    <a:pt x="4703" y="4339"/>
                  </a:moveTo>
                  <a:cubicBezTo>
                    <a:pt x="4677" y="4339"/>
                    <a:pt x="4655" y="4351"/>
                    <a:pt x="4640" y="4379"/>
                  </a:cubicBezTo>
                  <a:cubicBezTo>
                    <a:pt x="4543" y="4501"/>
                    <a:pt x="4422" y="4622"/>
                    <a:pt x="4325" y="4720"/>
                  </a:cubicBezTo>
                  <a:cubicBezTo>
                    <a:pt x="4276" y="4744"/>
                    <a:pt x="4276" y="4792"/>
                    <a:pt x="4325" y="4841"/>
                  </a:cubicBezTo>
                  <a:cubicBezTo>
                    <a:pt x="4325" y="4841"/>
                    <a:pt x="4349" y="4865"/>
                    <a:pt x="4373" y="4865"/>
                  </a:cubicBezTo>
                  <a:lnTo>
                    <a:pt x="4373" y="4841"/>
                  </a:lnTo>
                  <a:lnTo>
                    <a:pt x="4422" y="4841"/>
                  </a:lnTo>
                  <a:cubicBezTo>
                    <a:pt x="4543" y="4720"/>
                    <a:pt x="4665" y="4598"/>
                    <a:pt x="4762" y="4477"/>
                  </a:cubicBezTo>
                  <a:cubicBezTo>
                    <a:pt x="4786" y="4428"/>
                    <a:pt x="4786" y="4379"/>
                    <a:pt x="4762" y="4355"/>
                  </a:cubicBezTo>
                  <a:cubicBezTo>
                    <a:pt x="4742" y="4345"/>
                    <a:pt x="4722" y="4339"/>
                    <a:pt x="4703" y="4339"/>
                  </a:cubicBezTo>
                  <a:close/>
                  <a:moveTo>
                    <a:pt x="3975" y="4971"/>
                  </a:moveTo>
                  <a:cubicBezTo>
                    <a:pt x="3960" y="4971"/>
                    <a:pt x="3946" y="4977"/>
                    <a:pt x="3936" y="4987"/>
                  </a:cubicBezTo>
                  <a:cubicBezTo>
                    <a:pt x="3790" y="5060"/>
                    <a:pt x="3644" y="5108"/>
                    <a:pt x="3474" y="5133"/>
                  </a:cubicBezTo>
                  <a:cubicBezTo>
                    <a:pt x="3450" y="5157"/>
                    <a:pt x="3402" y="5205"/>
                    <a:pt x="3426" y="5254"/>
                  </a:cubicBezTo>
                  <a:cubicBezTo>
                    <a:pt x="3426" y="5278"/>
                    <a:pt x="3474" y="5303"/>
                    <a:pt x="3499" y="5303"/>
                  </a:cubicBezTo>
                  <a:lnTo>
                    <a:pt x="3523" y="5303"/>
                  </a:lnTo>
                  <a:cubicBezTo>
                    <a:pt x="3693" y="5254"/>
                    <a:pt x="3839" y="5205"/>
                    <a:pt x="4009" y="5133"/>
                  </a:cubicBezTo>
                  <a:cubicBezTo>
                    <a:pt x="4033" y="5108"/>
                    <a:pt x="4057" y="5060"/>
                    <a:pt x="4033" y="5011"/>
                  </a:cubicBezTo>
                  <a:cubicBezTo>
                    <a:pt x="4019" y="4983"/>
                    <a:pt x="3996" y="4971"/>
                    <a:pt x="3975" y="4971"/>
                  </a:cubicBezTo>
                  <a:close/>
                  <a:moveTo>
                    <a:pt x="1531" y="5205"/>
                  </a:moveTo>
                  <a:cubicBezTo>
                    <a:pt x="1434" y="5205"/>
                    <a:pt x="1434" y="5375"/>
                    <a:pt x="1531" y="5375"/>
                  </a:cubicBezTo>
                  <a:lnTo>
                    <a:pt x="2041" y="5375"/>
                  </a:lnTo>
                  <a:cubicBezTo>
                    <a:pt x="2065" y="5375"/>
                    <a:pt x="2114" y="5327"/>
                    <a:pt x="2114" y="5303"/>
                  </a:cubicBezTo>
                  <a:cubicBezTo>
                    <a:pt x="2114" y="5254"/>
                    <a:pt x="2090" y="5205"/>
                    <a:pt x="2041" y="5205"/>
                  </a:cubicBezTo>
                  <a:close/>
                  <a:moveTo>
                    <a:pt x="2527" y="5205"/>
                  </a:moveTo>
                  <a:cubicBezTo>
                    <a:pt x="2478" y="5205"/>
                    <a:pt x="2454" y="5254"/>
                    <a:pt x="2454" y="5278"/>
                  </a:cubicBezTo>
                  <a:cubicBezTo>
                    <a:pt x="2430" y="5327"/>
                    <a:pt x="2478" y="5375"/>
                    <a:pt x="2527" y="5375"/>
                  </a:cubicBezTo>
                  <a:lnTo>
                    <a:pt x="3013" y="5375"/>
                  </a:lnTo>
                  <a:cubicBezTo>
                    <a:pt x="3061" y="5375"/>
                    <a:pt x="3110" y="5327"/>
                    <a:pt x="3110" y="5278"/>
                  </a:cubicBezTo>
                  <a:cubicBezTo>
                    <a:pt x="3086" y="5230"/>
                    <a:pt x="3061" y="5205"/>
                    <a:pt x="3013" y="5205"/>
                  </a:cubicBezTo>
                  <a:close/>
                  <a:moveTo>
                    <a:pt x="1044" y="5270"/>
                  </a:moveTo>
                  <a:cubicBezTo>
                    <a:pt x="1037" y="5270"/>
                    <a:pt x="1029" y="5273"/>
                    <a:pt x="1021" y="5278"/>
                  </a:cubicBezTo>
                  <a:cubicBezTo>
                    <a:pt x="851" y="5327"/>
                    <a:pt x="681" y="5400"/>
                    <a:pt x="559" y="5497"/>
                  </a:cubicBezTo>
                  <a:cubicBezTo>
                    <a:pt x="511" y="5545"/>
                    <a:pt x="511" y="5594"/>
                    <a:pt x="559" y="5618"/>
                  </a:cubicBezTo>
                  <a:cubicBezTo>
                    <a:pt x="559" y="5643"/>
                    <a:pt x="584" y="5643"/>
                    <a:pt x="608" y="5667"/>
                  </a:cubicBezTo>
                  <a:cubicBezTo>
                    <a:pt x="632" y="5643"/>
                    <a:pt x="632" y="5643"/>
                    <a:pt x="657" y="5643"/>
                  </a:cubicBezTo>
                  <a:cubicBezTo>
                    <a:pt x="778" y="5545"/>
                    <a:pt x="899" y="5473"/>
                    <a:pt x="1069" y="5424"/>
                  </a:cubicBezTo>
                  <a:cubicBezTo>
                    <a:pt x="1134" y="5424"/>
                    <a:pt x="1103" y="5270"/>
                    <a:pt x="1044" y="5270"/>
                  </a:cubicBezTo>
                  <a:close/>
                  <a:moveTo>
                    <a:pt x="295" y="5864"/>
                  </a:moveTo>
                  <a:cubicBezTo>
                    <a:pt x="265" y="5864"/>
                    <a:pt x="235" y="5877"/>
                    <a:pt x="219" y="5910"/>
                  </a:cubicBezTo>
                  <a:cubicBezTo>
                    <a:pt x="122" y="6056"/>
                    <a:pt x="74" y="6201"/>
                    <a:pt x="25" y="6371"/>
                  </a:cubicBezTo>
                  <a:cubicBezTo>
                    <a:pt x="1" y="6420"/>
                    <a:pt x="25" y="6469"/>
                    <a:pt x="74" y="6469"/>
                  </a:cubicBezTo>
                  <a:lnTo>
                    <a:pt x="98" y="6469"/>
                  </a:lnTo>
                  <a:cubicBezTo>
                    <a:pt x="122" y="6469"/>
                    <a:pt x="146" y="6444"/>
                    <a:pt x="171" y="6420"/>
                  </a:cubicBezTo>
                  <a:cubicBezTo>
                    <a:pt x="219" y="6274"/>
                    <a:pt x="292" y="6129"/>
                    <a:pt x="365" y="5983"/>
                  </a:cubicBezTo>
                  <a:cubicBezTo>
                    <a:pt x="414" y="5918"/>
                    <a:pt x="354" y="5864"/>
                    <a:pt x="295" y="586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9" name="Google Shape;1136;p25"/>
          <p:cNvGrpSpPr>
            <a:grpSpLocks/>
          </p:cNvGrpSpPr>
          <p:nvPr/>
        </p:nvGrpSpPr>
        <p:grpSpPr bwMode="auto">
          <a:xfrm rot="10800000">
            <a:off x="-152400" y="-307975"/>
            <a:ext cx="2120900" cy="923925"/>
            <a:chOff x="3965010" y="571479"/>
            <a:chExt cx="1651683" cy="719972"/>
          </a:xfrm>
        </p:grpSpPr>
        <p:grpSp>
          <p:nvGrpSpPr>
            <p:cNvPr id="60" name="Google Shape;1137;p25"/>
            <p:cNvGrpSpPr>
              <a:grpSpLocks/>
            </p:cNvGrpSpPr>
            <p:nvPr/>
          </p:nvGrpSpPr>
          <p:grpSpPr bwMode="auto">
            <a:xfrm>
              <a:off x="3965010" y="571479"/>
              <a:ext cx="1446820" cy="719972"/>
              <a:chOff x="3953250" y="571500"/>
              <a:chExt cx="1383325" cy="766825"/>
            </a:xfrm>
          </p:grpSpPr>
          <p:grpSp>
            <p:nvGrpSpPr>
              <p:cNvPr id="62" name="Google Shape;1138;p25"/>
              <p:cNvGrpSpPr>
                <a:grpSpLocks/>
              </p:cNvGrpSpPr>
              <p:nvPr/>
            </p:nvGrpSpPr>
            <p:grpSpPr bwMode="auto">
              <a:xfrm>
                <a:off x="3953250" y="571500"/>
                <a:ext cx="1383166" cy="669650"/>
                <a:chOff x="897088" y="2374675"/>
                <a:chExt cx="1383166" cy="669650"/>
              </a:xfrm>
            </p:grpSpPr>
            <p:sp>
              <p:nvSpPr>
                <p:cNvPr id="64" name="Google Shape;1139;p25"/>
                <p:cNvSpPr/>
                <p:nvPr/>
              </p:nvSpPr>
              <p:spPr>
                <a:xfrm>
                  <a:off x="1135859" y="2419472"/>
                  <a:ext cx="621750" cy="621892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5" name="Google Shape;1140;p25"/>
                <p:cNvSpPr/>
                <p:nvPr/>
              </p:nvSpPr>
              <p:spPr>
                <a:xfrm>
                  <a:off x="1481013" y="2374675"/>
                  <a:ext cx="492908" cy="492771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6" name="Google Shape;1141;p25"/>
                <p:cNvSpPr/>
                <p:nvPr/>
              </p:nvSpPr>
              <p:spPr>
                <a:xfrm>
                  <a:off x="899452" y="2694844"/>
                  <a:ext cx="492908" cy="354426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7" name="Google Shape;1142;p25"/>
                <p:cNvSpPr/>
                <p:nvPr/>
              </p:nvSpPr>
              <p:spPr>
                <a:xfrm>
                  <a:off x="1659500" y="2551229"/>
                  <a:ext cx="622932" cy="492771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63" name="Google Shape;1143;p25"/>
              <p:cNvSpPr/>
              <p:nvPr/>
            </p:nvSpPr>
            <p:spPr>
              <a:xfrm>
                <a:off x="3975708" y="910115"/>
                <a:ext cx="1362885" cy="430845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61" name="Google Shape;1144;p25"/>
            <p:cNvSpPr/>
            <p:nvPr/>
          </p:nvSpPr>
          <p:spPr>
            <a:xfrm>
              <a:off x="4007044" y="571479"/>
              <a:ext cx="1609649" cy="660593"/>
            </a:xfrm>
            <a:custGeom>
              <a:avLst/>
              <a:gdLst/>
              <a:ahLst/>
              <a:cxnLst/>
              <a:rect l="l" t="t" r="r" b="b"/>
              <a:pathLst>
                <a:path w="3864" h="1872" extrusionOk="0">
                  <a:moveTo>
                    <a:pt x="1847" y="365"/>
                  </a:moveTo>
                  <a:cubicBezTo>
                    <a:pt x="1920" y="487"/>
                    <a:pt x="1920" y="633"/>
                    <a:pt x="1871" y="754"/>
                  </a:cubicBezTo>
                  <a:lnTo>
                    <a:pt x="1847" y="754"/>
                  </a:lnTo>
                  <a:cubicBezTo>
                    <a:pt x="1847" y="754"/>
                    <a:pt x="1823" y="754"/>
                    <a:pt x="1798" y="705"/>
                  </a:cubicBezTo>
                  <a:cubicBezTo>
                    <a:pt x="1774" y="608"/>
                    <a:pt x="1774" y="487"/>
                    <a:pt x="1847" y="390"/>
                  </a:cubicBezTo>
                  <a:lnTo>
                    <a:pt x="1847" y="365"/>
                  </a:lnTo>
                  <a:close/>
                  <a:moveTo>
                    <a:pt x="2891" y="584"/>
                  </a:moveTo>
                  <a:lnTo>
                    <a:pt x="2891" y="608"/>
                  </a:lnTo>
                  <a:cubicBezTo>
                    <a:pt x="2940" y="754"/>
                    <a:pt x="2940" y="900"/>
                    <a:pt x="2867" y="948"/>
                  </a:cubicBezTo>
                  <a:cubicBezTo>
                    <a:pt x="2831" y="960"/>
                    <a:pt x="2806" y="967"/>
                    <a:pt x="2791" y="967"/>
                  </a:cubicBezTo>
                  <a:cubicBezTo>
                    <a:pt x="2776" y="967"/>
                    <a:pt x="2770" y="960"/>
                    <a:pt x="2770" y="948"/>
                  </a:cubicBezTo>
                  <a:cubicBezTo>
                    <a:pt x="2770" y="803"/>
                    <a:pt x="2794" y="681"/>
                    <a:pt x="2891" y="584"/>
                  </a:cubicBezTo>
                  <a:close/>
                  <a:moveTo>
                    <a:pt x="754" y="1021"/>
                  </a:moveTo>
                  <a:cubicBezTo>
                    <a:pt x="851" y="1021"/>
                    <a:pt x="924" y="1070"/>
                    <a:pt x="972" y="1143"/>
                  </a:cubicBezTo>
                  <a:cubicBezTo>
                    <a:pt x="997" y="1216"/>
                    <a:pt x="972" y="1288"/>
                    <a:pt x="899" y="1337"/>
                  </a:cubicBezTo>
                  <a:cubicBezTo>
                    <a:pt x="887" y="1349"/>
                    <a:pt x="875" y="1355"/>
                    <a:pt x="863" y="1355"/>
                  </a:cubicBezTo>
                  <a:cubicBezTo>
                    <a:pt x="851" y="1355"/>
                    <a:pt x="839" y="1349"/>
                    <a:pt x="827" y="1337"/>
                  </a:cubicBezTo>
                  <a:cubicBezTo>
                    <a:pt x="754" y="1240"/>
                    <a:pt x="754" y="1143"/>
                    <a:pt x="754" y="1045"/>
                  </a:cubicBezTo>
                  <a:lnTo>
                    <a:pt x="754" y="1021"/>
                  </a:lnTo>
                  <a:close/>
                  <a:moveTo>
                    <a:pt x="2357" y="74"/>
                  </a:moveTo>
                  <a:cubicBezTo>
                    <a:pt x="2600" y="122"/>
                    <a:pt x="2794" y="268"/>
                    <a:pt x="2867" y="487"/>
                  </a:cubicBezTo>
                  <a:cubicBezTo>
                    <a:pt x="2746" y="608"/>
                    <a:pt x="2673" y="778"/>
                    <a:pt x="2697" y="973"/>
                  </a:cubicBezTo>
                  <a:cubicBezTo>
                    <a:pt x="2725" y="1015"/>
                    <a:pt x="2745" y="1041"/>
                    <a:pt x="2786" y="1041"/>
                  </a:cubicBezTo>
                  <a:cubicBezTo>
                    <a:pt x="2815" y="1041"/>
                    <a:pt x="2855" y="1027"/>
                    <a:pt x="2916" y="997"/>
                  </a:cubicBezTo>
                  <a:cubicBezTo>
                    <a:pt x="3061" y="924"/>
                    <a:pt x="3037" y="681"/>
                    <a:pt x="2964" y="487"/>
                  </a:cubicBezTo>
                  <a:cubicBezTo>
                    <a:pt x="2989" y="462"/>
                    <a:pt x="3013" y="462"/>
                    <a:pt x="3061" y="462"/>
                  </a:cubicBezTo>
                  <a:cubicBezTo>
                    <a:pt x="3329" y="535"/>
                    <a:pt x="3572" y="730"/>
                    <a:pt x="3693" y="997"/>
                  </a:cubicBezTo>
                  <a:cubicBezTo>
                    <a:pt x="3766" y="1143"/>
                    <a:pt x="3766" y="1337"/>
                    <a:pt x="3644" y="1483"/>
                  </a:cubicBezTo>
                  <a:cubicBezTo>
                    <a:pt x="3474" y="1677"/>
                    <a:pt x="2819" y="1799"/>
                    <a:pt x="1774" y="1799"/>
                  </a:cubicBezTo>
                  <a:cubicBezTo>
                    <a:pt x="1118" y="1799"/>
                    <a:pt x="535" y="1750"/>
                    <a:pt x="535" y="1750"/>
                  </a:cubicBezTo>
                  <a:cubicBezTo>
                    <a:pt x="316" y="1726"/>
                    <a:pt x="195" y="1653"/>
                    <a:pt x="146" y="1507"/>
                  </a:cubicBezTo>
                  <a:cubicBezTo>
                    <a:pt x="98" y="1386"/>
                    <a:pt x="219" y="1216"/>
                    <a:pt x="438" y="1118"/>
                  </a:cubicBezTo>
                  <a:cubicBezTo>
                    <a:pt x="511" y="1070"/>
                    <a:pt x="584" y="1045"/>
                    <a:pt x="681" y="1045"/>
                  </a:cubicBezTo>
                  <a:cubicBezTo>
                    <a:pt x="657" y="1167"/>
                    <a:pt x="705" y="1288"/>
                    <a:pt x="778" y="1410"/>
                  </a:cubicBezTo>
                  <a:cubicBezTo>
                    <a:pt x="808" y="1440"/>
                    <a:pt x="857" y="1461"/>
                    <a:pt x="901" y="1461"/>
                  </a:cubicBezTo>
                  <a:cubicBezTo>
                    <a:pt x="928" y="1461"/>
                    <a:pt x="954" y="1453"/>
                    <a:pt x="972" y="1434"/>
                  </a:cubicBezTo>
                  <a:cubicBezTo>
                    <a:pt x="1070" y="1361"/>
                    <a:pt x="1118" y="1240"/>
                    <a:pt x="1094" y="1118"/>
                  </a:cubicBezTo>
                  <a:cubicBezTo>
                    <a:pt x="1045" y="1021"/>
                    <a:pt x="924" y="924"/>
                    <a:pt x="802" y="924"/>
                  </a:cubicBezTo>
                  <a:cubicBezTo>
                    <a:pt x="851" y="681"/>
                    <a:pt x="1021" y="462"/>
                    <a:pt x="1264" y="365"/>
                  </a:cubicBezTo>
                  <a:cubicBezTo>
                    <a:pt x="1395" y="278"/>
                    <a:pt x="1517" y="234"/>
                    <a:pt x="1621" y="234"/>
                  </a:cubicBezTo>
                  <a:cubicBezTo>
                    <a:pt x="1689" y="234"/>
                    <a:pt x="1750" y="254"/>
                    <a:pt x="1798" y="292"/>
                  </a:cubicBezTo>
                  <a:cubicBezTo>
                    <a:pt x="1701" y="414"/>
                    <a:pt x="1677" y="584"/>
                    <a:pt x="1750" y="730"/>
                  </a:cubicBezTo>
                  <a:cubicBezTo>
                    <a:pt x="1750" y="778"/>
                    <a:pt x="1798" y="827"/>
                    <a:pt x="1871" y="827"/>
                  </a:cubicBezTo>
                  <a:cubicBezTo>
                    <a:pt x="1895" y="827"/>
                    <a:pt x="1920" y="803"/>
                    <a:pt x="1944" y="778"/>
                  </a:cubicBezTo>
                  <a:cubicBezTo>
                    <a:pt x="2041" y="633"/>
                    <a:pt x="2017" y="438"/>
                    <a:pt x="1920" y="292"/>
                  </a:cubicBezTo>
                  <a:cubicBezTo>
                    <a:pt x="1993" y="220"/>
                    <a:pt x="2090" y="147"/>
                    <a:pt x="2187" y="122"/>
                  </a:cubicBezTo>
                  <a:cubicBezTo>
                    <a:pt x="2236" y="98"/>
                    <a:pt x="2308" y="98"/>
                    <a:pt x="2357" y="74"/>
                  </a:cubicBezTo>
                  <a:close/>
                  <a:moveTo>
                    <a:pt x="2333" y="1"/>
                  </a:moveTo>
                  <a:cubicBezTo>
                    <a:pt x="2260" y="1"/>
                    <a:pt x="2211" y="25"/>
                    <a:pt x="2138" y="50"/>
                  </a:cubicBezTo>
                  <a:cubicBezTo>
                    <a:pt x="2017" y="74"/>
                    <a:pt x="1920" y="147"/>
                    <a:pt x="1823" y="244"/>
                  </a:cubicBezTo>
                  <a:cubicBezTo>
                    <a:pt x="1756" y="188"/>
                    <a:pt x="1674" y="158"/>
                    <a:pt x="1579" y="158"/>
                  </a:cubicBezTo>
                  <a:cubicBezTo>
                    <a:pt x="1466" y="158"/>
                    <a:pt x="1336" y="200"/>
                    <a:pt x="1191" y="292"/>
                  </a:cubicBezTo>
                  <a:cubicBezTo>
                    <a:pt x="924" y="414"/>
                    <a:pt x="754" y="657"/>
                    <a:pt x="681" y="948"/>
                  </a:cubicBezTo>
                  <a:cubicBezTo>
                    <a:pt x="584" y="948"/>
                    <a:pt x="487" y="973"/>
                    <a:pt x="414" y="1021"/>
                  </a:cubicBezTo>
                  <a:cubicBezTo>
                    <a:pt x="146" y="1167"/>
                    <a:pt x="1" y="1361"/>
                    <a:pt x="49" y="1531"/>
                  </a:cubicBezTo>
                  <a:cubicBezTo>
                    <a:pt x="74" y="1701"/>
                    <a:pt x="268" y="1823"/>
                    <a:pt x="511" y="1847"/>
                  </a:cubicBezTo>
                  <a:cubicBezTo>
                    <a:pt x="511" y="1847"/>
                    <a:pt x="1118" y="1871"/>
                    <a:pt x="1774" y="1871"/>
                  </a:cubicBezTo>
                  <a:cubicBezTo>
                    <a:pt x="2867" y="1871"/>
                    <a:pt x="3523" y="1774"/>
                    <a:pt x="3717" y="1556"/>
                  </a:cubicBezTo>
                  <a:cubicBezTo>
                    <a:pt x="3839" y="1386"/>
                    <a:pt x="3863" y="1167"/>
                    <a:pt x="3766" y="973"/>
                  </a:cubicBezTo>
                  <a:cubicBezTo>
                    <a:pt x="3620" y="681"/>
                    <a:pt x="3353" y="438"/>
                    <a:pt x="3037" y="365"/>
                  </a:cubicBezTo>
                  <a:cubicBezTo>
                    <a:pt x="2989" y="365"/>
                    <a:pt x="2940" y="390"/>
                    <a:pt x="2916" y="414"/>
                  </a:cubicBezTo>
                  <a:cubicBezTo>
                    <a:pt x="2819" y="171"/>
                    <a:pt x="2600" y="25"/>
                    <a:pt x="23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091" name="Google Shape;1091;p25"/>
          <p:cNvSpPr txBox="1">
            <a:spLocks noGrp="1"/>
          </p:cNvSpPr>
          <p:nvPr>
            <p:ph type="title"/>
          </p:nvPr>
        </p:nvSpPr>
        <p:spPr>
          <a:xfrm>
            <a:off x="1005100" y="560133"/>
            <a:ext cx="9926400" cy="8620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092" name="Google Shape;1092;p25"/>
          <p:cNvSpPr txBox="1">
            <a:spLocks noGrp="1"/>
          </p:cNvSpPr>
          <p:nvPr>
            <p:ph type="title" idx="2"/>
          </p:nvPr>
        </p:nvSpPr>
        <p:spPr>
          <a:xfrm>
            <a:off x="8121149" y="1740699"/>
            <a:ext cx="2706000" cy="633200"/>
          </a:xfrm>
          <a:prstGeom prst="rect">
            <a:avLst/>
          </a:prstGeom>
        </p:spPr>
        <p:txBody>
          <a:bodyPr spcFirstLastPara="1" anchor="ctr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093" name="Google Shape;1093;p25"/>
          <p:cNvSpPr txBox="1">
            <a:spLocks noGrp="1"/>
          </p:cNvSpPr>
          <p:nvPr>
            <p:ph type="title" idx="3"/>
          </p:nvPr>
        </p:nvSpPr>
        <p:spPr>
          <a:xfrm>
            <a:off x="4775555" y="1740699"/>
            <a:ext cx="2706000" cy="633200"/>
          </a:xfrm>
          <a:prstGeom prst="rect">
            <a:avLst/>
          </a:prstGeom>
        </p:spPr>
        <p:txBody>
          <a:bodyPr spcFirstLastPara="1" anchor="ctr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094" name="Google Shape;1094;p25"/>
          <p:cNvSpPr txBox="1">
            <a:spLocks noGrp="1"/>
          </p:cNvSpPr>
          <p:nvPr>
            <p:ph type="title" idx="4"/>
          </p:nvPr>
        </p:nvSpPr>
        <p:spPr>
          <a:xfrm>
            <a:off x="1429945" y="1740699"/>
            <a:ext cx="2706000" cy="633200"/>
          </a:xfrm>
          <a:prstGeom prst="rect">
            <a:avLst/>
          </a:prstGeom>
        </p:spPr>
        <p:txBody>
          <a:bodyPr spcFirstLastPara="1" anchor="ctr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098" name="Google Shape;1098;p25"/>
          <p:cNvSpPr txBox="1">
            <a:spLocks noGrp="1"/>
          </p:cNvSpPr>
          <p:nvPr>
            <p:ph type="title" idx="5"/>
          </p:nvPr>
        </p:nvSpPr>
        <p:spPr>
          <a:xfrm>
            <a:off x="8121149" y="4110627"/>
            <a:ext cx="2706000" cy="633200"/>
          </a:xfrm>
          <a:prstGeom prst="rect">
            <a:avLst/>
          </a:prstGeom>
        </p:spPr>
        <p:txBody>
          <a:bodyPr spcFirstLastPara="1" anchor="ctr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099" name="Google Shape;1099;p25"/>
          <p:cNvSpPr txBox="1">
            <a:spLocks noGrp="1"/>
          </p:cNvSpPr>
          <p:nvPr>
            <p:ph type="title" idx="6"/>
          </p:nvPr>
        </p:nvSpPr>
        <p:spPr>
          <a:xfrm>
            <a:off x="4775555" y="4110627"/>
            <a:ext cx="2706000" cy="633200"/>
          </a:xfrm>
          <a:prstGeom prst="rect">
            <a:avLst/>
          </a:prstGeom>
        </p:spPr>
        <p:txBody>
          <a:bodyPr spcFirstLastPara="1" anchor="ctr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100" name="Google Shape;1100;p25"/>
          <p:cNvSpPr txBox="1">
            <a:spLocks noGrp="1"/>
          </p:cNvSpPr>
          <p:nvPr>
            <p:ph type="title" idx="7"/>
          </p:nvPr>
        </p:nvSpPr>
        <p:spPr>
          <a:xfrm>
            <a:off x="1429945" y="4110627"/>
            <a:ext cx="2706000" cy="633200"/>
          </a:xfrm>
          <a:prstGeom prst="rect">
            <a:avLst/>
          </a:prstGeom>
        </p:spPr>
        <p:txBody>
          <a:bodyPr spcFirstLastPara="1" anchor="ctr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104" name="Google Shape;1104;p25"/>
          <p:cNvSpPr txBox="1">
            <a:spLocks noGrp="1"/>
          </p:cNvSpPr>
          <p:nvPr>
            <p:ph type="subTitle" idx="1"/>
          </p:nvPr>
        </p:nvSpPr>
        <p:spPr>
          <a:xfrm>
            <a:off x="1516956" y="2766501"/>
            <a:ext cx="2516000" cy="677600"/>
          </a:xfrm>
          <a:prstGeom prst="rect">
            <a:avLst/>
          </a:prstGeom>
          <a:noFill/>
          <a:ln>
            <a:noFill/>
          </a:ln>
        </p:spPr>
        <p:txBody>
          <a:bodyPr anchor="ctr"/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1105" name="Google Shape;1105;p25"/>
          <p:cNvSpPr txBox="1">
            <a:spLocks noGrp="1"/>
          </p:cNvSpPr>
          <p:nvPr>
            <p:ph type="subTitle" idx="8"/>
          </p:nvPr>
        </p:nvSpPr>
        <p:spPr>
          <a:xfrm>
            <a:off x="1516956" y="5116713"/>
            <a:ext cx="2516000" cy="677600"/>
          </a:xfrm>
          <a:prstGeom prst="rect">
            <a:avLst/>
          </a:prstGeom>
          <a:noFill/>
          <a:ln>
            <a:noFill/>
          </a:ln>
        </p:spPr>
        <p:txBody>
          <a:bodyPr anchor="ctr"/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1106" name="Google Shape;1106;p25"/>
          <p:cNvSpPr txBox="1">
            <a:spLocks noGrp="1"/>
          </p:cNvSpPr>
          <p:nvPr>
            <p:ph type="subTitle" idx="9"/>
          </p:nvPr>
        </p:nvSpPr>
        <p:spPr>
          <a:xfrm>
            <a:off x="4882927" y="2766501"/>
            <a:ext cx="2516000" cy="677600"/>
          </a:xfrm>
          <a:prstGeom prst="rect">
            <a:avLst/>
          </a:prstGeom>
          <a:noFill/>
          <a:ln>
            <a:noFill/>
          </a:ln>
        </p:spPr>
        <p:txBody>
          <a:bodyPr anchor="ctr"/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1107" name="Google Shape;1107;p25"/>
          <p:cNvSpPr txBox="1">
            <a:spLocks noGrp="1"/>
          </p:cNvSpPr>
          <p:nvPr>
            <p:ph type="subTitle" idx="13"/>
          </p:nvPr>
        </p:nvSpPr>
        <p:spPr>
          <a:xfrm>
            <a:off x="4882927" y="5116713"/>
            <a:ext cx="2516000" cy="677600"/>
          </a:xfrm>
          <a:prstGeom prst="rect">
            <a:avLst/>
          </a:prstGeom>
          <a:noFill/>
          <a:ln>
            <a:noFill/>
          </a:ln>
        </p:spPr>
        <p:txBody>
          <a:bodyPr anchor="ctr"/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1108" name="Google Shape;1108;p25"/>
          <p:cNvSpPr txBox="1">
            <a:spLocks noGrp="1"/>
          </p:cNvSpPr>
          <p:nvPr>
            <p:ph type="subTitle" idx="14"/>
          </p:nvPr>
        </p:nvSpPr>
        <p:spPr>
          <a:xfrm>
            <a:off x="8248493" y="2766501"/>
            <a:ext cx="2516000" cy="677600"/>
          </a:xfrm>
          <a:prstGeom prst="rect">
            <a:avLst/>
          </a:prstGeom>
          <a:noFill/>
          <a:ln>
            <a:noFill/>
          </a:ln>
        </p:spPr>
        <p:txBody>
          <a:bodyPr anchor="ctr"/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1109" name="Google Shape;1109;p25"/>
          <p:cNvSpPr txBox="1">
            <a:spLocks noGrp="1"/>
          </p:cNvSpPr>
          <p:nvPr>
            <p:ph type="subTitle" idx="15"/>
          </p:nvPr>
        </p:nvSpPr>
        <p:spPr>
          <a:xfrm>
            <a:off x="8248493" y="5116713"/>
            <a:ext cx="2516000" cy="677600"/>
          </a:xfrm>
          <a:prstGeom prst="rect">
            <a:avLst/>
          </a:prstGeom>
          <a:noFill/>
          <a:ln>
            <a:noFill/>
          </a:ln>
        </p:spPr>
        <p:txBody>
          <a:bodyPr anchor="ctr"/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787160021"/>
      </p:ext>
    </p:extLst>
  </p:cSld>
  <p:clrMapOvr>
    <a:masterClrMapping/>
  </p:clrMapOvr>
</p:sldLayout>
</file>

<file path=ppt/slideLayouts/slideLayout9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">
  <p:cSld name="Title and text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11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oogle Shape;1148;p26"/>
          <p:cNvGrpSpPr>
            <a:grpSpLocks/>
          </p:cNvGrpSpPr>
          <p:nvPr/>
        </p:nvGrpSpPr>
        <p:grpSpPr bwMode="auto">
          <a:xfrm>
            <a:off x="10758488" y="301625"/>
            <a:ext cx="1508125" cy="1081088"/>
            <a:chOff x="6102329" y="3283426"/>
            <a:chExt cx="654776" cy="469888"/>
          </a:xfrm>
        </p:grpSpPr>
        <p:sp>
          <p:nvSpPr>
            <p:cNvPr id="5" name="Google Shape;1149;p26"/>
            <p:cNvSpPr/>
            <p:nvPr/>
          </p:nvSpPr>
          <p:spPr>
            <a:xfrm>
              <a:off x="6149886" y="3283426"/>
              <a:ext cx="607219" cy="327058"/>
            </a:xfrm>
            <a:custGeom>
              <a:avLst/>
              <a:gdLst/>
              <a:ahLst/>
              <a:cxnLst/>
              <a:rect l="l" t="t" r="r" b="b"/>
              <a:pathLst>
                <a:path w="2795" h="1507" extrusionOk="0">
                  <a:moveTo>
                    <a:pt x="2697" y="0"/>
                  </a:moveTo>
                  <a:cubicBezTo>
                    <a:pt x="2697" y="22"/>
                    <a:pt x="1520" y="1418"/>
                    <a:pt x="435" y="1418"/>
                  </a:cubicBezTo>
                  <a:cubicBezTo>
                    <a:pt x="312" y="1418"/>
                    <a:pt x="191" y="1400"/>
                    <a:pt x="73" y="1361"/>
                  </a:cubicBezTo>
                  <a:cubicBezTo>
                    <a:pt x="66" y="1354"/>
                    <a:pt x="59" y="1351"/>
                    <a:pt x="52" y="1351"/>
                  </a:cubicBezTo>
                  <a:cubicBezTo>
                    <a:pt x="35" y="1351"/>
                    <a:pt x="18" y="1368"/>
                    <a:pt x="1" y="1385"/>
                  </a:cubicBezTo>
                  <a:cubicBezTo>
                    <a:pt x="1" y="1409"/>
                    <a:pt x="1" y="1434"/>
                    <a:pt x="25" y="1434"/>
                  </a:cubicBezTo>
                  <a:cubicBezTo>
                    <a:pt x="171" y="1482"/>
                    <a:pt x="292" y="1507"/>
                    <a:pt x="414" y="1507"/>
                  </a:cubicBezTo>
                  <a:cubicBezTo>
                    <a:pt x="948" y="1458"/>
                    <a:pt x="1458" y="1239"/>
                    <a:pt x="1871" y="899"/>
                  </a:cubicBezTo>
                  <a:cubicBezTo>
                    <a:pt x="2187" y="656"/>
                    <a:pt x="2503" y="389"/>
                    <a:pt x="2770" y="73"/>
                  </a:cubicBezTo>
                  <a:cubicBezTo>
                    <a:pt x="2794" y="49"/>
                    <a:pt x="2794" y="25"/>
                    <a:pt x="27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" name="Google Shape;1150;p26"/>
            <p:cNvSpPr/>
            <p:nvPr/>
          </p:nvSpPr>
          <p:spPr>
            <a:xfrm>
              <a:off x="6218810" y="3500085"/>
              <a:ext cx="179202" cy="211139"/>
            </a:xfrm>
            <a:custGeom>
              <a:avLst/>
              <a:gdLst/>
              <a:ahLst/>
              <a:cxnLst/>
              <a:rect l="l" t="t" r="r" b="b"/>
              <a:pathLst>
                <a:path w="827" h="973" extrusionOk="0">
                  <a:moveTo>
                    <a:pt x="73" y="0"/>
                  </a:moveTo>
                  <a:cubicBezTo>
                    <a:pt x="49" y="0"/>
                    <a:pt x="25" y="25"/>
                    <a:pt x="25" y="49"/>
                  </a:cubicBezTo>
                  <a:cubicBezTo>
                    <a:pt x="0" y="49"/>
                    <a:pt x="25" y="98"/>
                    <a:pt x="49" y="98"/>
                  </a:cubicBezTo>
                  <a:cubicBezTo>
                    <a:pt x="268" y="170"/>
                    <a:pt x="511" y="243"/>
                    <a:pt x="729" y="341"/>
                  </a:cubicBezTo>
                  <a:cubicBezTo>
                    <a:pt x="559" y="559"/>
                    <a:pt x="340" y="729"/>
                    <a:pt x="122" y="875"/>
                  </a:cubicBezTo>
                  <a:cubicBezTo>
                    <a:pt x="98" y="899"/>
                    <a:pt x="98" y="924"/>
                    <a:pt x="122" y="948"/>
                  </a:cubicBezTo>
                  <a:cubicBezTo>
                    <a:pt x="122" y="948"/>
                    <a:pt x="146" y="972"/>
                    <a:pt x="146" y="972"/>
                  </a:cubicBezTo>
                  <a:cubicBezTo>
                    <a:pt x="170" y="948"/>
                    <a:pt x="170" y="948"/>
                    <a:pt x="170" y="948"/>
                  </a:cubicBezTo>
                  <a:cubicBezTo>
                    <a:pt x="365" y="802"/>
                    <a:pt x="826" y="462"/>
                    <a:pt x="826" y="341"/>
                  </a:cubicBezTo>
                  <a:cubicBezTo>
                    <a:pt x="826" y="316"/>
                    <a:pt x="802" y="292"/>
                    <a:pt x="778" y="292"/>
                  </a:cubicBezTo>
                  <a:cubicBezTo>
                    <a:pt x="559" y="170"/>
                    <a:pt x="316" y="98"/>
                    <a:pt x="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" name="Google Shape;1151;p26"/>
            <p:cNvSpPr/>
            <p:nvPr/>
          </p:nvSpPr>
          <p:spPr>
            <a:xfrm>
              <a:off x="6367685" y="3409005"/>
              <a:ext cx="204704" cy="249089"/>
            </a:xfrm>
            <a:custGeom>
              <a:avLst/>
              <a:gdLst/>
              <a:ahLst/>
              <a:cxnLst/>
              <a:rect l="l" t="t" r="r" b="b"/>
              <a:pathLst>
                <a:path w="943" h="1147" extrusionOk="0">
                  <a:moveTo>
                    <a:pt x="53" y="1"/>
                  </a:moveTo>
                  <a:cubicBezTo>
                    <a:pt x="15" y="1"/>
                    <a:pt x="1" y="77"/>
                    <a:pt x="44" y="77"/>
                  </a:cubicBezTo>
                  <a:cubicBezTo>
                    <a:pt x="287" y="150"/>
                    <a:pt x="530" y="272"/>
                    <a:pt x="749" y="393"/>
                  </a:cubicBezTo>
                  <a:cubicBezTo>
                    <a:pt x="797" y="417"/>
                    <a:pt x="651" y="758"/>
                    <a:pt x="457" y="1073"/>
                  </a:cubicBezTo>
                  <a:cubicBezTo>
                    <a:pt x="433" y="1098"/>
                    <a:pt x="433" y="1122"/>
                    <a:pt x="457" y="1146"/>
                  </a:cubicBezTo>
                  <a:lnTo>
                    <a:pt x="481" y="1146"/>
                  </a:lnTo>
                  <a:cubicBezTo>
                    <a:pt x="506" y="1122"/>
                    <a:pt x="530" y="1122"/>
                    <a:pt x="530" y="1098"/>
                  </a:cubicBezTo>
                  <a:cubicBezTo>
                    <a:pt x="651" y="903"/>
                    <a:pt x="943" y="417"/>
                    <a:pt x="797" y="296"/>
                  </a:cubicBezTo>
                  <a:cubicBezTo>
                    <a:pt x="579" y="174"/>
                    <a:pt x="336" y="77"/>
                    <a:pt x="68" y="4"/>
                  </a:cubicBezTo>
                  <a:cubicBezTo>
                    <a:pt x="63" y="2"/>
                    <a:pt x="58" y="1"/>
                    <a:pt x="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" name="Google Shape;1152;p26"/>
            <p:cNvSpPr/>
            <p:nvPr/>
          </p:nvSpPr>
          <p:spPr>
            <a:xfrm>
              <a:off x="6519318" y="3341386"/>
              <a:ext cx="174377" cy="179399"/>
            </a:xfrm>
            <a:custGeom>
              <a:avLst/>
              <a:gdLst/>
              <a:ahLst/>
              <a:cxnLst/>
              <a:rect l="l" t="t" r="r" b="b"/>
              <a:pathLst>
                <a:path w="802" h="827" extrusionOk="0">
                  <a:moveTo>
                    <a:pt x="24" y="1"/>
                  </a:moveTo>
                  <a:cubicBezTo>
                    <a:pt x="0" y="1"/>
                    <a:pt x="0" y="74"/>
                    <a:pt x="24" y="98"/>
                  </a:cubicBezTo>
                  <a:cubicBezTo>
                    <a:pt x="243" y="98"/>
                    <a:pt x="462" y="122"/>
                    <a:pt x="680" y="171"/>
                  </a:cubicBezTo>
                  <a:cubicBezTo>
                    <a:pt x="656" y="389"/>
                    <a:pt x="559" y="584"/>
                    <a:pt x="462" y="778"/>
                  </a:cubicBezTo>
                  <a:cubicBezTo>
                    <a:pt x="437" y="778"/>
                    <a:pt x="462" y="827"/>
                    <a:pt x="462" y="827"/>
                  </a:cubicBezTo>
                  <a:lnTo>
                    <a:pt x="486" y="827"/>
                  </a:lnTo>
                  <a:cubicBezTo>
                    <a:pt x="510" y="827"/>
                    <a:pt x="510" y="827"/>
                    <a:pt x="534" y="802"/>
                  </a:cubicBezTo>
                  <a:cubicBezTo>
                    <a:pt x="583" y="729"/>
                    <a:pt x="802" y="268"/>
                    <a:pt x="753" y="122"/>
                  </a:cubicBezTo>
                  <a:cubicBezTo>
                    <a:pt x="753" y="122"/>
                    <a:pt x="729" y="98"/>
                    <a:pt x="705" y="74"/>
                  </a:cubicBezTo>
                  <a:cubicBezTo>
                    <a:pt x="486" y="25"/>
                    <a:pt x="267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" name="Google Shape;1153;p26"/>
            <p:cNvSpPr/>
            <p:nvPr/>
          </p:nvSpPr>
          <p:spPr>
            <a:xfrm>
              <a:off x="6603405" y="3489045"/>
              <a:ext cx="74438" cy="74520"/>
            </a:xfrm>
            <a:custGeom>
              <a:avLst/>
              <a:gdLst/>
              <a:ahLst/>
              <a:cxnLst/>
              <a:rect l="l" t="t" r="r" b="b"/>
              <a:pathLst>
                <a:path w="341" h="341" extrusionOk="0">
                  <a:moveTo>
                    <a:pt x="171" y="1"/>
                  </a:moveTo>
                  <a:cubicBezTo>
                    <a:pt x="74" y="1"/>
                    <a:pt x="1" y="74"/>
                    <a:pt x="1" y="171"/>
                  </a:cubicBezTo>
                  <a:cubicBezTo>
                    <a:pt x="1" y="268"/>
                    <a:pt x="74" y="341"/>
                    <a:pt x="171" y="341"/>
                  </a:cubicBezTo>
                  <a:cubicBezTo>
                    <a:pt x="268" y="341"/>
                    <a:pt x="341" y="268"/>
                    <a:pt x="341" y="171"/>
                  </a:cubicBezTo>
                  <a:cubicBezTo>
                    <a:pt x="341" y="74"/>
                    <a:pt x="268" y="1"/>
                    <a:pt x="1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" name="Google Shape;1154;p26"/>
            <p:cNvSpPr/>
            <p:nvPr/>
          </p:nvSpPr>
          <p:spPr>
            <a:xfrm>
              <a:off x="6487613" y="3299296"/>
              <a:ext cx="68924" cy="73829"/>
            </a:xfrm>
            <a:custGeom>
              <a:avLst/>
              <a:gdLst/>
              <a:ahLst/>
              <a:cxnLst/>
              <a:rect l="l" t="t" r="r" b="b"/>
              <a:pathLst>
                <a:path w="317" h="341" extrusionOk="0">
                  <a:moveTo>
                    <a:pt x="170" y="0"/>
                  </a:moveTo>
                  <a:cubicBezTo>
                    <a:pt x="73" y="0"/>
                    <a:pt x="0" y="73"/>
                    <a:pt x="0" y="170"/>
                  </a:cubicBezTo>
                  <a:cubicBezTo>
                    <a:pt x="0" y="268"/>
                    <a:pt x="73" y="340"/>
                    <a:pt x="170" y="340"/>
                  </a:cubicBezTo>
                  <a:cubicBezTo>
                    <a:pt x="243" y="340"/>
                    <a:pt x="316" y="268"/>
                    <a:pt x="316" y="170"/>
                  </a:cubicBezTo>
                  <a:cubicBezTo>
                    <a:pt x="316" y="73"/>
                    <a:pt x="243" y="0"/>
                    <a:pt x="17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" name="Google Shape;1155;p26"/>
            <p:cNvSpPr/>
            <p:nvPr/>
          </p:nvSpPr>
          <p:spPr>
            <a:xfrm>
              <a:off x="6334602" y="3378646"/>
              <a:ext cx="73749" cy="73830"/>
            </a:xfrm>
            <a:custGeom>
              <a:avLst/>
              <a:gdLst/>
              <a:ahLst/>
              <a:cxnLst/>
              <a:rect l="l" t="t" r="r" b="b"/>
              <a:pathLst>
                <a:path w="341" h="341" extrusionOk="0">
                  <a:moveTo>
                    <a:pt x="171" y="1"/>
                  </a:moveTo>
                  <a:cubicBezTo>
                    <a:pt x="74" y="1"/>
                    <a:pt x="1" y="74"/>
                    <a:pt x="1" y="171"/>
                  </a:cubicBezTo>
                  <a:cubicBezTo>
                    <a:pt x="1" y="268"/>
                    <a:pt x="74" y="341"/>
                    <a:pt x="171" y="341"/>
                  </a:cubicBezTo>
                  <a:cubicBezTo>
                    <a:pt x="268" y="341"/>
                    <a:pt x="341" y="268"/>
                    <a:pt x="341" y="171"/>
                  </a:cubicBezTo>
                  <a:cubicBezTo>
                    <a:pt x="341" y="74"/>
                    <a:pt x="268" y="1"/>
                    <a:pt x="1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" name="Google Shape;1156;p26"/>
            <p:cNvSpPr/>
            <p:nvPr/>
          </p:nvSpPr>
          <p:spPr>
            <a:xfrm>
              <a:off x="6424203" y="3626355"/>
              <a:ext cx="74438" cy="73829"/>
            </a:xfrm>
            <a:custGeom>
              <a:avLst/>
              <a:gdLst/>
              <a:ahLst/>
              <a:cxnLst/>
              <a:rect l="l" t="t" r="r" b="b"/>
              <a:pathLst>
                <a:path w="341" h="341" extrusionOk="0">
                  <a:moveTo>
                    <a:pt x="171" y="0"/>
                  </a:moveTo>
                  <a:cubicBezTo>
                    <a:pt x="74" y="0"/>
                    <a:pt x="1" y="73"/>
                    <a:pt x="1" y="170"/>
                  </a:cubicBezTo>
                  <a:cubicBezTo>
                    <a:pt x="1" y="268"/>
                    <a:pt x="74" y="341"/>
                    <a:pt x="171" y="341"/>
                  </a:cubicBezTo>
                  <a:cubicBezTo>
                    <a:pt x="268" y="341"/>
                    <a:pt x="341" y="268"/>
                    <a:pt x="341" y="170"/>
                  </a:cubicBezTo>
                  <a:cubicBezTo>
                    <a:pt x="341" y="73"/>
                    <a:pt x="268" y="0"/>
                    <a:pt x="17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" name="Google Shape;1157;p26"/>
            <p:cNvSpPr/>
            <p:nvPr/>
          </p:nvSpPr>
          <p:spPr>
            <a:xfrm>
              <a:off x="6181591" y="3462825"/>
              <a:ext cx="74438" cy="69000"/>
            </a:xfrm>
            <a:custGeom>
              <a:avLst/>
              <a:gdLst/>
              <a:ahLst/>
              <a:cxnLst/>
              <a:rect l="l" t="t" r="r" b="b"/>
              <a:pathLst>
                <a:path w="341" h="317" extrusionOk="0">
                  <a:moveTo>
                    <a:pt x="170" y="0"/>
                  </a:moveTo>
                  <a:cubicBezTo>
                    <a:pt x="73" y="0"/>
                    <a:pt x="0" y="73"/>
                    <a:pt x="0" y="170"/>
                  </a:cubicBezTo>
                  <a:cubicBezTo>
                    <a:pt x="0" y="243"/>
                    <a:pt x="73" y="316"/>
                    <a:pt x="170" y="316"/>
                  </a:cubicBezTo>
                  <a:cubicBezTo>
                    <a:pt x="268" y="316"/>
                    <a:pt x="340" y="243"/>
                    <a:pt x="340" y="170"/>
                  </a:cubicBezTo>
                  <a:cubicBezTo>
                    <a:pt x="340" y="73"/>
                    <a:pt x="268" y="0"/>
                    <a:pt x="17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" name="Google Shape;1158;p26"/>
            <p:cNvSpPr/>
            <p:nvPr/>
          </p:nvSpPr>
          <p:spPr>
            <a:xfrm>
              <a:off x="6102329" y="3547695"/>
              <a:ext cx="74438" cy="73829"/>
            </a:xfrm>
            <a:custGeom>
              <a:avLst/>
              <a:gdLst/>
              <a:ahLst/>
              <a:cxnLst/>
              <a:rect l="l" t="t" r="r" b="b"/>
              <a:pathLst>
                <a:path w="342" h="341" extrusionOk="0">
                  <a:moveTo>
                    <a:pt x="171" y="0"/>
                  </a:moveTo>
                  <a:cubicBezTo>
                    <a:pt x="98" y="0"/>
                    <a:pt x="1" y="73"/>
                    <a:pt x="1" y="170"/>
                  </a:cubicBezTo>
                  <a:cubicBezTo>
                    <a:pt x="1" y="267"/>
                    <a:pt x="98" y="340"/>
                    <a:pt x="171" y="340"/>
                  </a:cubicBezTo>
                  <a:cubicBezTo>
                    <a:pt x="268" y="340"/>
                    <a:pt x="341" y="267"/>
                    <a:pt x="341" y="170"/>
                  </a:cubicBezTo>
                  <a:cubicBezTo>
                    <a:pt x="341" y="73"/>
                    <a:pt x="268" y="0"/>
                    <a:pt x="17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" name="Google Shape;1159;p26"/>
            <p:cNvSpPr/>
            <p:nvPr/>
          </p:nvSpPr>
          <p:spPr>
            <a:xfrm>
              <a:off x="6213296" y="3684314"/>
              <a:ext cx="74438" cy="69000"/>
            </a:xfrm>
            <a:custGeom>
              <a:avLst/>
              <a:gdLst/>
              <a:ahLst/>
              <a:cxnLst/>
              <a:rect l="l" t="t" r="r" b="b"/>
              <a:pathLst>
                <a:path w="341" h="317" extrusionOk="0">
                  <a:moveTo>
                    <a:pt x="170" y="1"/>
                  </a:moveTo>
                  <a:cubicBezTo>
                    <a:pt x="73" y="1"/>
                    <a:pt x="0" y="74"/>
                    <a:pt x="0" y="146"/>
                  </a:cubicBezTo>
                  <a:cubicBezTo>
                    <a:pt x="0" y="244"/>
                    <a:pt x="73" y="316"/>
                    <a:pt x="170" y="316"/>
                  </a:cubicBezTo>
                  <a:cubicBezTo>
                    <a:pt x="267" y="316"/>
                    <a:pt x="340" y="244"/>
                    <a:pt x="340" y="146"/>
                  </a:cubicBezTo>
                  <a:cubicBezTo>
                    <a:pt x="340" y="74"/>
                    <a:pt x="267" y="1"/>
                    <a:pt x="17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6" name="Google Shape;1160;p26"/>
          <p:cNvGrpSpPr>
            <a:grpSpLocks/>
          </p:cNvGrpSpPr>
          <p:nvPr/>
        </p:nvGrpSpPr>
        <p:grpSpPr bwMode="auto">
          <a:xfrm rot="2150482">
            <a:off x="2665413" y="4505325"/>
            <a:ext cx="1887537" cy="3181350"/>
            <a:chOff x="-653265" y="1899986"/>
            <a:chExt cx="171302" cy="288619"/>
          </a:xfrm>
        </p:grpSpPr>
        <p:sp>
          <p:nvSpPr>
            <p:cNvPr id="17" name="Google Shape;1161;p26"/>
            <p:cNvSpPr/>
            <p:nvPr/>
          </p:nvSpPr>
          <p:spPr>
            <a:xfrm>
              <a:off x="-527478" y="1913926"/>
              <a:ext cx="45095" cy="47095"/>
            </a:xfrm>
            <a:custGeom>
              <a:avLst/>
              <a:gdLst/>
              <a:ahLst/>
              <a:cxnLst/>
              <a:rect l="l" t="t" r="r" b="b"/>
              <a:pathLst>
                <a:path w="1159" h="1208" extrusionOk="0">
                  <a:moveTo>
                    <a:pt x="626" y="1"/>
                  </a:moveTo>
                  <a:cubicBezTo>
                    <a:pt x="368" y="1"/>
                    <a:pt x="163" y="396"/>
                    <a:pt x="163" y="396"/>
                  </a:cubicBezTo>
                  <a:cubicBezTo>
                    <a:pt x="0" y="997"/>
                    <a:pt x="317" y="1207"/>
                    <a:pt x="551" y="1207"/>
                  </a:cubicBezTo>
                  <a:cubicBezTo>
                    <a:pt x="666" y="1207"/>
                    <a:pt x="762" y="1156"/>
                    <a:pt x="770" y="1076"/>
                  </a:cubicBezTo>
                  <a:cubicBezTo>
                    <a:pt x="794" y="833"/>
                    <a:pt x="479" y="736"/>
                    <a:pt x="479" y="736"/>
                  </a:cubicBezTo>
                  <a:cubicBezTo>
                    <a:pt x="479" y="736"/>
                    <a:pt x="1159" y="396"/>
                    <a:pt x="819" y="80"/>
                  </a:cubicBezTo>
                  <a:cubicBezTo>
                    <a:pt x="753" y="23"/>
                    <a:pt x="688" y="1"/>
                    <a:pt x="62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" name="Google Shape;1162;p26"/>
            <p:cNvSpPr/>
            <p:nvPr/>
          </p:nvSpPr>
          <p:spPr>
            <a:xfrm>
              <a:off x="-564641" y="1911999"/>
              <a:ext cx="42790" cy="46231"/>
            </a:xfrm>
            <a:custGeom>
              <a:avLst/>
              <a:gdLst/>
              <a:ahLst/>
              <a:cxnLst/>
              <a:rect l="l" t="t" r="r" b="b"/>
              <a:pathLst>
                <a:path w="1097" h="1188" extrusionOk="0">
                  <a:moveTo>
                    <a:pt x="548" y="1"/>
                  </a:moveTo>
                  <a:cubicBezTo>
                    <a:pt x="491" y="1"/>
                    <a:pt x="429" y="17"/>
                    <a:pt x="365" y="58"/>
                  </a:cubicBezTo>
                  <a:cubicBezTo>
                    <a:pt x="0" y="301"/>
                    <a:pt x="680" y="738"/>
                    <a:pt x="680" y="738"/>
                  </a:cubicBezTo>
                  <a:cubicBezTo>
                    <a:pt x="680" y="738"/>
                    <a:pt x="340" y="811"/>
                    <a:pt x="340" y="1030"/>
                  </a:cubicBezTo>
                  <a:cubicBezTo>
                    <a:pt x="349" y="1120"/>
                    <a:pt x="464" y="1188"/>
                    <a:pt x="597" y="1188"/>
                  </a:cubicBezTo>
                  <a:cubicBezTo>
                    <a:pt x="821" y="1188"/>
                    <a:pt x="1097" y="1000"/>
                    <a:pt x="1021" y="422"/>
                  </a:cubicBezTo>
                  <a:cubicBezTo>
                    <a:pt x="1021" y="422"/>
                    <a:pt x="835" y="1"/>
                    <a:pt x="54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" name="Google Shape;1163;p26"/>
            <p:cNvSpPr/>
            <p:nvPr/>
          </p:nvSpPr>
          <p:spPr>
            <a:xfrm>
              <a:off x="-525752" y="1900643"/>
              <a:ext cx="20746" cy="20883"/>
            </a:xfrm>
            <a:custGeom>
              <a:avLst/>
              <a:gdLst/>
              <a:ahLst/>
              <a:cxnLst/>
              <a:rect l="l" t="t" r="r" b="b"/>
              <a:pathLst>
                <a:path w="535" h="536" extrusionOk="0">
                  <a:moveTo>
                    <a:pt x="462" y="1"/>
                  </a:moveTo>
                  <a:cubicBezTo>
                    <a:pt x="292" y="25"/>
                    <a:pt x="0" y="195"/>
                    <a:pt x="49" y="487"/>
                  </a:cubicBezTo>
                  <a:cubicBezTo>
                    <a:pt x="49" y="511"/>
                    <a:pt x="73" y="535"/>
                    <a:pt x="97" y="535"/>
                  </a:cubicBezTo>
                  <a:lnTo>
                    <a:pt x="122" y="535"/>
                  </a:lnTo>
                  <a:cubicBezTo>
                    <a:pt x="146" y="535"/>
                    <a:pt x="146" y="511"/>
                    <a:pt x="146" y="487"/>
                  </a:cubicBezTo>
                  <a:cubicBezTo>
                    <a:pt x="97" y="171"/>
                    <a:pt x="462" y="98"/>
                    <a:pt x="486" y="98"/>
                  </a:cubicBezTo>
                  <a:cubicBezTo>
                    <a:pt x="510" y="74"/>
                    <a:pt x="535" y="49"/>
                    <a:pt x="510" y="25"/>
                  </a:cubicBezTo>
                  <a:cubicBezTo>
                    <a:pt x="510" y="1"/>
                    <a:pt x="486" y="1"/>
                    <a:pt x="4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" name="Google Shape;1164;p26"/>
            <p:cNvSpPr/>
            <p:nvPr/>
          </p:nvSpPr>
          <p:spPr>
            <a:xfrm>
              <a:off x="-540867" y="1899762"/>
              <a:ext cx="17001" cy="20883"/>
            </a:xfrm>
            <a:custGeom>
              <a:avLst/>
              <a:gdLst/>
              <a:ahLst/>
              <a:cxnLst/>
              <a:rect l="l" t="t" r="r" b="b"/>
              <a:pathLst>
                <a:path w="438" h="535" extrusionOk="0">
                  <a:moveTo>
                    <a:pt x="49" y="1"/>
                  </a:moveTo>
                  <a:cubicBezTo>
                    <a:pt x="1" y="1"/>
                    <a:pt x="1" y="25"/>
                    <a:pt x="1" y="49"/>
                  </a:cubicBezTo>
                  <a:cubicBezTo>
                    <a:pt x="1" y="98"/>
                    <a:pt x="25" y="98"/>
                    <a:pt x="49" y="98"/>
                  </a:cubicBezTo>
                  <a:cubicBezTo>
                    <a:pt x="98" y="98"/>
                    <a:pt x="146" y="122"/>
                    <a:pt x="195" y="146"/>
                  </a:cubicBezTo>
                  <a:cubicBezTo>
                    <a:pt x="292" y="243"/>
                    <a:pt x="341" y="365"/>
                    <a:pt x="341" y="511"/>
                  </a:cubicBezTo>
                  <a:cubicBezTo>
                    <a:pt x="341" y="535"/>
                    <a:pt x="365" y="535"/>
                    <a:pt x="389" y="535"/>
                  </a:cubicBezTo>
                  <a:cubicBezTo>
                    <a:pt x="414" y="535"/>
                    <a:pt x="438" y="511"/>
                    <a:pt x="438" y="486"/>
                  </a:cubicBezTo>
                  <a:cubicBezTo>
                    <a:pt x="438" y="341"/>
                    <a:pt x="365" y="171"/>
                    <a:pt x="243" y="73"/>
                  </a:cubicBezTo>
                  <a:cubicBezTo>
                    <a:pt x="195" y="25"/>
                    <a:pt x="122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" name="Google Shape;1165;p26"/>
            <p:cNvSpPr/>
            <p:nvPr/>
          </p:nvSpPr>
          <p:spPr>
            <a:xfrm>
              <a:off x="-653493" y="1974761"/>
              <a:ext cx="137301" cy="213872"/>
            </a:xfrm>
            <a:custGeom>
              <a:avLst/>
              <a:gdLst/>
              <a:ahLst/>
              <a:cxnLst/>
              <a:rect l="l" t="t" r="r" b="b"/>
              <a:pathLst>
                <a:path w="3524" h="5491" extrusionOk="0">
                  <a:moveTo>
                    <a:pt x="3353" y="1"/>
                  </a:moveTo>
                  <a:cubicBezTo>
                    <a:pt x="3329" y="25"/>
                    <a:pt x="3329" y="49"/>
                    <a:pt x="3329" y="73"/>
                  </a:cubicBezTo>
                  <a:cubicBezTo>
                    <a:pt x="3353" y="122"/>
                    <a:pt x="3377" y="171"/>
                    <a:pt x="3377" y="244"/>
                  </a:cubicBezTo>
                  <a:cubicBezTo>
                    <a:pt x="3377" y="268"/>
                    <a:pt x="3402" y="268"/>
                    <a:pt x="3426" y="268"/>
                  </a:cubicBezTo>
                  <a:cubicBezTo>
                    <a:pt x="3450" y="268"/>
                    <a:pt x="3475" y="244"/>
                    <a:pt x="3475" y="219"/>
                  </a:cubicBezTo>
                  <a:cubicBezTo>
                    <a:pt x="3450" y="98"/>
                    <a:pt x="3426" y="25"/>
                    <a:pt x="3426" y="25"/>
                  </a:cubicBezTo>
                  <a:cubicBezTo>
                    <a:pt x="3402" y="1"/>
                    <a:pt x="3377" y="1"/>
                    <a:pt x="3353" y="1"/>
                  </a:cubicBezTo>
                  <a:close/>
                  <a:moveTo>
                    <a:pt x="3465" y="377"/>
                  </a:moveTo>
                  <a:cubicBezTo>
                    <a:pt x="3438" y="377"/>
                    <a:pt x="3414" y="389"/>
                    <a:pt x="3426" y="414"/>
                  </a:cubicBezTo>
                  <a:cubicBezTo>
                    <a:pt x="3426" y="462"/>
                    <a:pt x="3426" y="535"/>
                    <a:pt x="3426" y="584"/>
                  </a:cubicBezTo>
                  <a:lnTo>
                    <a:pt x="3426" y="608"/>
                  </a:lnTo>
                  <a:cubicBezTo>
                    <a:pt x="3426" y="632"/>
                    <a:pt x="3450" y="656"/>
                    <a:pt x="3475" y="656"/>
                  </a:cubicBezTo>
                  <a:cubicBezTo>
                    <a:pt x="3499" y="656"/>
                    <a:pt x="3499" y="632"/>
                    <a:pt x="3523" y="632"/>
                  </a:cubicBezTo>
                  <a:lnTo>
                    <a:pt x="3523" y="584"/>
                  </a:lnTo>
                  <a:cubicBezTo>
                    <a:pt x="3523" y="535"/>
                    <a:pt x="3523" y="486"/>
                    <a:pt x="3523" y="414"/>
                  </a:cubicBezTo>
                  <a:cubicBezTo>
                    <a:pt x="3523" y="389"/>
                    <a:pt x="3493" y="377"/>
                    <a:pt x="3465" y="377"/>
                  </a:cubicBezTo>
                  <a:close/>
                  <a:moveTo>
                    <a:pt x="3450" y="754"/>
                  </a:moveTo>
                  <a:cubicBezTo>
                    <a:pt x="3426" y="754"/>
                    <a:pt x="3402" y="754"/>
                    <a:pt x="3402" y="778"/>
                  </a:cubicBezTo>
                  <a:cubicBezTo>
                    <a:pt x="3402" y="851"/>
                    <a:pt x="3377" y="899"/>
                    <a:pt x="3353" y="948"/>
                  </a:cubicBezTo>
                  <a:cubicBezTo>
                    <a:pt x="3329" y="972"/>
                    <a:pt x="3353" y="997"/>
                    <a:pt x="3377" y="1021"/>
                  </a:cubicBezTo>
                  <a:lnTo>
                    <a:pt x="3402" y="1021"/>
                  </a:lnTo>
                  <a:cubicBezTo>
                    <a:pt x="3426" y="1021"/>
                    <a:pt x="3426" y="997"/>
                    <a:pt x="3426" y="997"/>
                  </a:cubicBezTo>
                  <a:cubicBezTo>
                    <a:pt x="3450" y="924"/>
                    <a:pt x="3475" y="875"/>
                    <a:pt x="3499" y="802"/>
                  </a:cubicBezTo>
                  <a:cubicBezTo>
                    <a:pt x="3499" y="778"/>
                    <a:pt x="3475" y="754"/>
                    <a:pt x="3450" y="754"/>
                  </a:cubicBezTo>
                  <a:close/>
                  <a:moveTo>
                    <a:pt x="2576" y="899"/>
                  </a:moveTo>
                  <a:cubicBezTo>
                    <a:pt x="2503" y="924"/>
                    <a:pt x="2430" y="997"/>
                    <a:pt x="2406" y="1045"/>
                  </a:cubicBezTo>
                  <a:cubicBezTo>
                    <a:pt x="2406" y="1069"/>
                    <a:pt x="2406" y="1118"/>
                    <a:pt x="2430" y="1118"/>
                  </a:cubicBezTo>
                  <a:lnTo>
                    <a:pt x="2454" y="1118"/>
                  </a:lnTo>
                  <a:cubicBezTo>
                    <a:pt x="2479" y="1118"/>
                    <a:pt x="2479" y="1118"/>
                    <a:pt x="2503" y="1094"/>
                  </a:cubicBezTo>
                  <a:cubicBezTo>
                    <a:pt x="2503" y="1045"/>
                    <a:pt x="2551" y="1021"/>
                    <a:pt x="2600" y="997"/>
                  </a:cubicBezTo>
                  <a:cubicBezTo>
                    <a:pt x="2649" y="972"/>
                    <a:pt x="2624" y="899"/>
                    <a:pt x="2576" y="899"/>
                  </a:cubicBezTo>
                  <a:close/>
                  <a:moveTo>
                    <a:pt x="2722" y="948"/>
                  </a:moveTo>
                  <a:cubicBezTo>
                    <a:pt x="2697" y="972"/>
                    <a:pt x="2697" y="997"/>
                    <a:pt x="2722" y="1021"/>
                  </a:cubicBezTo>
                  <a:cubicBezTo>
                    <a:pt x="2770" y="1045"/>
                    <a:pt x="2794" y="1094"/>
                    <a:pt x="2819" y="1142"/>
                  </a:cubicBezTo>
                  <a:cubicBezTo>
                    <a:pt x="2843" y="1167"/>
                    <a:pt x="2843" y="1167"/>
                    <a:pt x="2867" y="1167"/>
                  </a:cubicBezTo>
                  <a:lnTo>
                    <a:pt x="2916" y="1191"/>
                  </a:lnTo>
                  <a:cubicBezTo>
                    <a:pt x="2916" y="1167"/>
                    <a:pt x="2940" y="1142"/>
                    <a:pt x="2916" y="1118"/>
                  </a:cubicBezTo>
                  <a:cubicBezTo>
                    <a:pt x="2892" y="1045"/>
                    <a:pt x="2843" y="997"/>
                    <a:pt x="2794" y="948"/>
                  </a:cubicBezTo>
                  <a:close/>
                  <a:moveTo>
                    <a:pt x="3268" y="1078"/>
                  </a:moveTo>
                  <a:cubicBezTo>
                    <a:pt x="3256" y="1078"/>
                    <a:pt x="3243" y="1082"/>
                    <a:pt x="3232" y="1094"/>
                  </a:cubicBezTo>
                  <a:cubicBezTo>
                    <a:pt x="3207" y="1142"/>
                    <a:pt x="3159" y="1167"/>
                    <a:pt x="3110" y="1215"/>
                  </a:cubicBezTo>
                  <a:cubicBezTo>
                    <a:pt x="3086" y="1215"/>
                    <a:pt x="3086" y="1239"/>
                    <a:pt x="3110" y="1264"/>
                  </a:cubicBezTo>
                  <a:cubicBezTo>
                    <a:pt x="3110" y="1288"/>
                    <a:pt x="3134" y="1288"/>
                    <a:pt x="3159" y="1288"/>
                  </a:cubicBezTo>
                  <a:cubicBezTo>
                    <a:pt x="3207" y="1264"/>
                    <a:pt x="3256" y="1215"/>
                    <a:pt x="3305" y="1167"/>
                  </a:cubicBezTo>
                  <a:cubicBezTo>
                    <a:pt x="3342" y="1129"/>
                    <a:pt x="3308" y="1078"/>
                    <a:pt x="3268" y="1078"/>
                  </a:cubicBezTo>
                  <a:close/>
                  <a:moveTo>
                    <a:pt x="2469" y="1197"/>
                  </a:moveTo>
                  <a:cubicBezTo>
                    <a:pt x="2460" y="1197"/>
                    <a:pt x="2454" y="1203"/>
                    <a:pt x="2454" y="1215"/>
                  </a:cubicBezTo>
                  <a:cubicBezTo>
                    <a:pt x="2430" y="1215"/>
                    <a:pt x="2406" y="1264"/>
                    <a:pt x="2430" y="1264"/>
                  </a:cubicBezTo>
                  <a:cubicBezTo>
                    <a:pt x="2479" y="1337"/>
                    <a:pt x="2527" y="1385"/>
                    <a:pt x="2600" y="1385"/>
                  </a:cubicBezTo>
                  <a:lnTo>
                    <a:pt x="2624" y="1410"/>
                  </a:lnTo>
                  <a:cubicBezTo>
                    <a:pt x="2649" y="1410"/>
                    <a:pt x="2673" y="1385"/>
                    <a:pt x="2673" y="1361"/>
                  </a:cubicBezTo>
                  <a:cubicBezTo>
                    <a:pt x="2673" y="1337"/>
                    <a:pt x="2649" y="1288"/>
                    <a:pt x="2624" y="1288"/>
                  </a:cubicBezTo>
                  <a:cubicBezTo>
                    <a:pt x="2576" y="1288"/>
                    <a:pt x="2527" y="1264"/>
                    <a:pt x="2503" y="1215"/>
                  </a:cubicBezTo>
                  <a:cubicBezTo>
                    <a:pt x="2491" y="1203"/>
                    <a:pt x="2479" y="1197"/>
                    <a:pt x="2469" y="1197"/>
                  </a:cubicBezTo>
                  <a:close/>
                  <a:moveTo>
                    <a:pt x="2958" y="1253"/>
                  </a:moveTo>
                  <a:cubicBezTo>
                    <a:pt x="2954" y="1253"/>
                    <a:pt x="2948" y="1256"/>
                    <a:pt x="2940" y="1264"/>
                  </a:cubicBezTo>
                  <a:cubicBezTo>
                    <a:pt x="2916" y="1264"/>
                    <a:pt x="2892" y="1264"/>
                    <a:pt x="2892" y="1288"/>
                  </a:cubicBezTo>
                  <a:lnTo>
                    <a:pt x="2794" y="1312"/>
                  </a:lnTo>
                  <a:cubicBezTo>
                    <a:pt x="2790" y="1310"/>
                    <a:pt x="2786" y="1309"/>
                    <a:pt x="2782" y="1309"/>
                  </a:cubicBezTo>
                  <a:cubicBezTo>
                    <a:pt x="2746" y="1309"/>
                    <a:pt x="2750" y="1410"/>
                    <a:pt x="2794" y="1410"/>
                  </a:cubicBezTo>
                  <a:cubicBezTo>
                    <a:pt x="2843" y="1410"/>
                    <a:pt x="2867" y="1385"/>
                    <a:pt x="2916" y="1385"/>
                  </a:cubicBezTo>
                  <a:cubicBezTo>
                    <a:pt x="2916" y="1410"/>
                    <a:pt x="2916" y="1458"/>
                    <a:pt x="2916" y="1482"/>
                  </a:cubicBezTo>
                  <a:cubicBezTo>
                    <a:pt x="2916" y="1507"/>
                    <a:pt x="2940" y="1531"/>
                    <a:pt x="2964" y="1531"/>
                  </a:cubicBezTo>
                  <a:lnTo>
                    <a:pt x="2989" y="1531"/>
                  </a:lnTo>
                  <a:cubicBezTo>
                    <a:pt x="3013" y="1531"/>
                    <a:pt x="3037" y="1507"/>
                    <a:pt x="3037" y="1482"/>
                  </a:cubicBezTo>
                  <a:cubicBezTo>
                    <a:pt x="3013" y="1434"/>
                    <a:pt x="3013" y="1410"/>
                    <a:pt x="3013" y="1361"/>
                  </a:cubicBezTo>
                  <a:cubicBezTo>
                    <a:pt x="3037" y="1361"/>
                    <a:pt x="3037" y="1337"/>
                    <a:pt x="3037" y="1312"/>
                  </a:cubicBezTo>
                  <a:cubicBezTo>
                    <a:pt x="3013" y="1288"/>
                    <a:pt x="3013" y="1264"/>
                    <a:pt x="2989" y="1264"/>
                  </a:cubicBezTo>
                  <a:cubicBezTo>
                    <a:pt x="2973" y="1264"/>
                    <a:pt x="2967" y="1253"/>
                    <a:pt x="2958" y="1253"/>
                  </a:cubicBezTo>
                  <a:close/>
                  <a:moveTo>
                    <a:pt x="2989" y="1628"/>
                  </a:moveTo>
                  <a:cubicBezTo>
                    <a:pt x="2964" y="1628"/>
                    <a:pt x="2940" y="1652"/>
                    <a:pt x="2940" y="1677"/>
                  </a:cubicBezTo>
                  <a:cubicBezTo>
                    <a:pt x="2916" y="1725"/>
                    <a:pt x="2916" y="1798"/>
                    <a:pt x="2892" y="1847"/>
                  </a:cubicBezTo>
                  <a:cubicBezTo>
                    <a:pt x="2892" y="1871"/>
                    <a:pt x="2916" y="1895"/>
                    <a:pt x="2940" y="1895"/>
                  </a:cubicBezTo>
                  <a:cubicBezTo>
                    <a:pt x="2964" y="1895"/>
                    <a:pt x="2989" y="1895"/>
                    <a:pt x="2989" y="1871"/>
                  </a:cubicBezTo>
                  <a:cubicBezTo>
                    <a:pt x="3013" y="1798"/>
                    <a:pt x="3013" y="1750"/>
                    <a:pt x="3037" y="1677"/>
                  </a:cubicBezTo>
                  <a:cubicBezTo>
                    <a:pt x="3037" y="1652"/>
                    <a:pt x="3013" y="1628"/>
                    <a:pt x="2989" y="1628"/>
                  </a:cubicBezTo>
                  <a:close/>
                  <a:moveTo>
                    <a:pt x="1628" y="1993"/>
                  </a:moveTo>
                  <a:cubicBezTo>
                    <a:pt x="1604" y="1993"/>
                    <a:pt x="1580" y="2017"/>
                    <a:pt x="1580" y="2041"/>
                  </a:cubicBezTo>
                  <a:cubicBezTo>
                    <a:pt x="1580" y="2065"/>
                    <a:pt x="1604" y="2090"/>
                    <a:pt x="1628" y="2090"/>
                  </a:cubicBezTo>
                  <a:cubicBezTo>
                    <a:pt x="1677" y="2090"/>
                    <a:pt x="1726" y="2090"/>
                    <a:pt x="1750" y="2114"/>
                  </a:cubicBezTo>
                  <a:lnTo>
                    <a:pt x="1823" y="2114"/>
                  </a:lnTo>
                  <a:cubicBezTo>
                    <a:pt x="1823" y="2114"/>
                    <a:pt x="1847" y="2114"/>
                    <a:pt x="1847" y="2090"/>
                  </a:cubicBezTo>
                  <a:cubicBezTo>
                    <a:pt x="1847" y="2065"/>
                    <a:pt x="1847" y="2041"/>
                    <a:pt x="1823" y="2017"/>
                  </a:cubicBezTo>
                  <a:lnTo>
                    <a:pt x="1798" y="2017"/>
                  </a:lnTo>
                  <a:cubicBezTo>
                    <a:pt x="1750" y="1993"/>
                    <a:pt x="1677" y="1993"/>
                    <a:pt x="1628" y="1993"/>
                  </a:cubicBezTo>
                  <a:close/>
                  <a:moveTo>
                    <a:pt x="2892" y="1993"/>
                  </a:moveTo>
                  <a:cubicBezTo>
                    <a:pt x="2867" y="1993"/>
                    <a:pt x="2843" y="1993"/>
                    <a:pt x="2819" y="2017"/>
                  </a:cubicBezTo>
                  <a:cubicBezTo>
                    <a:pt x="2794" y="2065"/>
                    <a:pt x="2770" y="2114"/>
                    <a:pt x="2722" y="2163"/>
                  </a:cubicBezTo>
                  <a:cubicBezTo>
                    <a:pt x="2722" y="2187"/>
                    <a:pt x="2722" y="2211"/>
                    <a:pt x="2722" y="2235"/>
                  </a:cubicBezTo>
                  <a:lnTo>
                    <a:pt x="2794" y="2235"/>
                  </a:lnTo>
                  <a:cubicBezTo>
                    <a:pt x="2843" y="2187"/>
                    <a:pt x="2867" y="2114"/>
                    <a:pt x="2916" y="2065"/>
                  </a:cubicBezTo>
                  <a:cubicBezTo>
                    <a:pt x="2916" y="2041"/>
                    <a:pt x="2916" y="2017"/>
                    <a:pt x="2892" y="1993"/>
                  </a:cubicBezTo>
                  <a:close/>
                  <a:moveTo>
                    <a:pt x="1968" y="2144"/>
                  </a:moveTo>
                  <a:cubicBezTo>
                    <a:pt x="1956" y="2144"/>
                    <a:pt x="1944" y="2150"/>
                    <a:pt x="1944" y="2163"/>
                  </a:cubicBezTo>
                  <a:cubicBezTo>
                    <a:pt x="1920" y="2163"/>
                    <a:pt x="1920" y="2211"/>
                    <a:pt x="1944" y="2211"/>
                  </a:cubicBezTo>
                  <a:cubicBezTo>
                    <a:pt x="1993" y="2260"/>
                    <a:pt x="2017" y="2284"/>
                    <a:pt x="2066" y="2333"/>
                  </a:cubicBezTo>
                  <a:lnTo>
                    <a:pt x="2114" y="2333"/>
                  </a:lnTo>
                  <a:cubicBezTo>
                    <a:pt x="2114" y="2357"/>
                    <a:pt x="2139" y="2357"/>
                    <a:pt x="2139" y="2357"/>
                  </a:cubicBezTo>
                  <a:cubicBezTo>
                    <a:pt x="2163" y="2333"/>
                    <a:pt x="2163" y="2308"/>
                    <a:pt x="2139" y="2284"/>
                  </a:cubicBezTo>
                  <a:cubicBezTo>
                    <a:pt x="2114" y="2235"/>
                    <a:pt x="2066" y="2187"/>
                    <a:pt x="1993" y="2163"/>
                  </a:cubicBezTo>
                  <a:cubicBezTo>
                    <a:pt x="1993" y="2150"/>
                    <a:pt x="1981" y="2144"/>
                    <a:pt x="1968" y="2144"/>
                  </a:cubicBezTo>
                  <a:close/>
                  <a:moveTo>
                    <a:pt x="1531" y="2114"/>
                  </a:moveTo>
                  <a:cubicBezTo>
                    <a:pt x="1507" y="2114"/>
                    <a:pt x="1483" y="2138"/>
                    <a:pt x="1483" y="2163"/>
                  </a:cubicBezTo>
                  <a:cubicBezTo>
                    <a:pt x="1483" y="2235"/>
                    <a:pt x="1507" y="2308"/>
                    <a:pt x="1555" y="2357"/>
                  </a:cubicBezTo>
                  <a:cubicBezTo>
                    <a:pt x="1555" y="2357"/>
                    <a:pt x="1580" y="2381"/>
                    <a:pt x="1604" y="2381"/>
                  </a:cubicBezTo>
                  <a:cubicBezTo>
                    <a:pt x="1604" y="2381"/>
                    <a:pt x="1628" y="2381"/>
                    <a:pt x="1628" y="2357"/>
                  </a:cubicBezTo>
                  <a:cubicBezTo>
                    <a:pt x="1653" y="2357"/>
                    <a:pt x="1653" y="2308"/>
                    <a:pt x="1628" y="2308"/>
                  </a:cubicBezTo>
                  <a:cubicBezTo>
                    <a:pt x="1580" y="2260"/>
                    <a:pt x="1580" y="2211"/>
                    <a:pt x="1555" y="2163"/>
                  </a:cubicBezTo>
                  <a:cubicBezTo>
                    <a:pt x="1580" y="2138"/>
                    <a:pt x="1555" y="2114"/>
                    <a:pt x="1531" y="2114"/>
                  </a:cubicBezTo>
                  <a:close/>
                  <a:moveTo>
                    <a:pt x="2637" y="2266"/>
                  </a:moveTo>
                  <a:cubicBezTo>
                    <a:pt x="2624" y="2266"/>
                    <a:pt x="2612" y="2272"/>
                    <a:pt x="2600" y="2284"/>
                  </a:cubicBezTo>
                  <a:cubicBezTo>
                    <a:pt x="2551" y="2308"/>
                    <a:pt x="2503" y="2333"/>
                    <a:pt x="2454" y="2357"/>
                  </a:cubicBezTo>
                  <a:cubicBezTo>
                    <a:pt x="2406" y="2381"/>
                    <a:pt x="2406" y="2406"/>
                    <a:pt x="2430" y="2430"/>
                  </a:cubicBezTo>
                  <a:cubicBezTo>
                    <a:pt x="2430" y="2454"/>
                    <a:pt x="2430" y="2454"/>
                    <a:pt x="2454" y="2454"/>
                  </a:cubicBezTo>
                  <a:lnTo>
                    <a:pt x="2503" y="2430"/>
                  </a:lnTo>
                  <a:cubicBezTo>
                    <a:pt x="2551" y="2406"/>
                    <a:pt x="2600" y="2381"/>
                    <a:pt x="2673" y="2333"/>
                  </a:cubicBezTo>
                  <a:cubicBezTo>
                    <a:pt x="2673" y="2333"/>
                    <a:pt x="2673" y="2284"/>
                    <a:pt x="2673" y="2284"/>
                  </a:cubicBezTo>
                  <a:cubicBezTo>
                    <a:pt x="2661" y="2272"/>
                    <a:pt x="2649" y="2266"/>
                    <a:pt x="2637" y="2266"/>
                  </a:cubicBezTo>
                  <a:close/>
                  <a:moveTo>
                    <a:pt x="1748" y="2395"/>
                  </a:moveTo>
                  <a:cubicBezTo>
                    <a:pt x="1726" y="2395"/>
                    <a:pt x="1701" y="2413"/>
                    <a:pt x="1701" y="2430"/>
                  </a:cubicBezTo>
                  <a:cubicBezTo>
                    <a:pt x="1677" y="2454"/>
                    <a:pt x="1701" y="2478"/>
                    <a:pt x="1726" y="2478"/>
                  </a:cubicBezTo>
                  <a:cubicBezTo>
                    <a:pt x="1774" y="2527"/>
                    <a:pt x="1847" y="2527"/>
                    <a:pt x="1920" y="2551"/>
                  </a:cubicBezTo>
                  <a:cubicBezTo>
                    <a:pt x="1968" y="2527"/>
                    <a:pt x="1968" y="2478"/>
                    <a:pt x="1920" y="2454"/>
                  </a:cubicBezTo>
                  <a:cubicBezTo>
                    <a:pt x="1871" y="2454"/>
                    <a:pt x="1823" y="2430"/>
                    <a:pt x="1774" y="2406"/>
                  </a:cubicBezTo>
                  <a:cubicBezTo>
                    <a:pt x="1767" y="2398"/>
                    <a:pt x="1758" y="2395"/>
                    <a:pt x="1748" y="2395"/>
                  </a:cubicBezTo>
                  <a:close/>
                  <a:moveTo>
                    <a:pt x="2208" y="2395"/>
                  </a:moveTo>
                  <a:cubicBezTo>
                    <a:pt x="2201" y="2395"/>
                    <a:pt x="2194" y="2398"/>
                    <a:pt x="2187" y="2406"/>
                  </a:cubicBezTo>
                  <a:cubicBezTo>
                    <a:pt x="2163" y="2406"/>
                    <a:pt x="2139" y="2430"/>
                    <a:pt x="2139" y="2454"/>
                  </a:cubicBezTo>
                  <a:lnTo>
                    <a:pt x="2090" y="2454"/>
                  </a:lnTo>
                  <a:cubicBezTo>
                    <a:pt x="2066" y="2454"/>
                    <a:pt x="2041" y="2478"/>
                    <a:pt x="2041" y="2503"/>
                  </a:cubicBezTo>
                  <a:cubicBezTo>
                    <a:pt x="2041" y="2527"/>
                    <a:pt x="2066" y="2551"/>
                    <a:pt x="2090" y="2551"/>
                  </a:cubicBezTo>
                  <a:lnTo>
                    <a:pt x="2187" y="2551"/>
                  </a:lnTo>
                  <a:cubicBezTo>
                    <a:pt x="2187" y="2551"/>
                    <a:pt x="2187" y="2576"/>
                    <a:pt x="2187" y="2600"/>
                  </a:cubicBezTo>
                  <a:lnTo>
                    <a:pt x="2187" y="2624"/>
                  </a:lnTo>
                  <a:cubicBezTo>
                    <a:pt x="2163" y="2648"/>
                    <a:pt x="2187" y="2673"/>
                    <a:pt x="2211" y="2673"/>
                  </a:cubicBezTo>
                  <a:lnTo>
                    <a:pt x="2236" y="2673"/>
                  </a:lnTo>
                  <a:cubicBezTo>
                    <a:pt x="2260" y="2673"/>
                    <a:pt x="2260" y="2648"/>
                    <a:pt x="2260" y="2624"/>
                  </a:cubicBezTo>
                  <a:lnTo>
                    <a:pt x="2260" y="2600"/>
                  </a:lnTo>
                  <a:cubicBezTo>
                    <a:pt x="2260" y="2576"/>
                    <a:pt x="2260" y="2551"/>
                    <a:pt x="2260" y="2527"/>
                  </a:cubicBezTo>
                  <a:lnTo>
                    <a:pt x="2284" y="2527"/>
                  </a:lnTo>
                  <a:cubicBezTo>
                    <a:pt x="2333" y="2478"/>
                    <a:pt x="2309" y="2430"/>
                    <a:pt x="2260" y="2430"/>
                  </a:cubicBezTo>
                  <a:lnTo>
                    <a:pt x="2236" y="2430"/>
                  </a:lnTo>
                  <a:cubicBezTo>
                    <a:pt x="2236" y="2413"/>
                    <a:pt x="2224" y="2395"/>
                    <a:pt x="2208" y="2395"/>
                  </a:cubicBezTo>
                  <a:close/>
                  <a:moveTo>
                    <a:pt x="2158" y="2774"/>
                  </a:moveTo>
                  <a:cubicBezTo>
                    <a:pt x="2147" y="2774"/>
                    <a:pt x="2139" y="2780"/>
                    <a:pt x="2139" y="2794"/>
                  </a:cubicBezTo>
                  <a:cubicBezTo>
                    <a:pt x="2090" y="2843"/>
                    <a:pt x="2066" y="2891"/>
                    <a:pt x="2041" y="2940"/>
                  </a:cubicBezTo>
                  <a:cubicBezTo>
                    <a:pt x="2017" y="2964"/>
                    <a:pt x="2017" y="2989"/>
                    <a:pt x="2041" y="3013"/>
                  </a:cubicBezTo>
                  <a:lnTo>
                    <a:pt x="2090" y="3013"/>
                  </a:lnTo>
                  <a:cubicBezTo>
                    <a:pt x="2139" y="2964"/>
                    <a:pt x="2187" y="2916"/>
                    <a:pt x="2211" y="2843"/>
                  </a:cubicBezTo>
                  <a:cubicBezTo>
                    <a:pt x="2229" y="2808"/>
                    <a:pt x="2185" y="2774"/>
                    <a:pt x="2158" y="2774"/>
                  </a:cubicBezTo>
                  <a:close/>
                  <a:moveTo>
                    <a:pt x="1943" y="3045"/>
                  </a:moveTo>
                  <a:cubicBezTo>
                    <a:pt x="1934" y="3045"/>
                    <a:pt x="1926" y="3050"/>
                    <a:pt x="1920" y="3061"/>
                  </a:cubicBezTo>
                  <a:cubicBezTo>
                    <a:pt x="1871" y="3086"/>
                    <a:pt x="1798" y="3134"/>
                    <a:pt x="1750" y="3183"/>
                  </a:cubicBezTo>
                  <a:cubicBezTo>
                    <a:pt x="1701" y="3207"/>
                    <a:pt x="1726" y="3256"/>
                    <a:pt x="1774" y="3256"/>
                  </a:cubicBezTo>
                  <a:lnTo>
                    <a:pt x="1798" y="3256"/>
                  </a:lnTo>
                  <a:cubicBezTo>
                    <a:pt x="1798" y="3256"/>
                    <a:pt x="1823" y="3256"/>
                    <a:pt x="1823" y="3231"/>
                  </a:cubicBezTo>
                  <a:cubicBezTo>
                    <a:pt x="1871" y="3207"/>
                    <a:pt x="1920" y="3159"/>
                    <a:pt x="1968" y="3134"/>
                  </a:cubicBezTo>
                  <a:cubicBezTo>
                    <a:pt x="2006" y="3097"/>
                    <a:pt x="1971" y="3045"/>
                    <a:pt x="1943" y="3045"/>
                  </a:cubicBezTo>
                  <a:close/>
                  <a:moveTo>
                    <a:pt x="1634" y="3269"/>
                  </a:moveTo>
                  <a:cubicBezTo>
                    <a:pt x="1623" y="3269"/>
                    <a:pt x="1612" y="3272"/>
                    <a:pt x="1604" y="3280"/>
                  </a:cubicBezTo>
                  <a:lnTo>
                    <a:pt x="1580" y="3304"/>
                  </a:lnTo>
                  <a:lnTo>
                    <a:pt x="1458" y="3377"/>
                  </a:lnTo>
                  <a:cubicBezTo>
                    <a:pt x="1434" y="3377"/>
                    <a:pt x="1434" y="3402"/>
                    <a:pt x="1434" y="3426"/>
                  </a:cubicBezTo>
                  <a:cubicBezTo>
                    <a:pt x="1434" y="3450"/>
                    <a:pt x="1458" y="3450"/>
                    <a:pt x="1483" y="3450"/>
                  </a:cubicBezTo>
                  <a:lnTo>
                    <a:pt x="1507" y="3450"/>
                  </a:lnTo>
                  <a:lnTo>
                    <a:pt x="1653" y="3377"/>
                  </a:lnTo>
                  <a:lnTo>
                    <a:pt x="1677" y="3353"/>
                  </a:lnTo>
                  <a:cubicBezTo>
                    <a:pt x="1701" y="3329"/>
                    <a:pt x="1701" y="3304"/>
                    <a:pt x="1677" y="3280"/>
                  </a:cubicBezTo>
                  <a:cubicBezTo>
                    <a:pt x="1677" y="3280"/>
                    <a:pt x="1655" y="3269"/>
                    <a:pt x="1634" y="3269"/>
                  </a:cubicBezTo>
                  <a:close/>
                  <a:moveTo>
                    <a:pt x="1303" y="3461"/>
                  </a:moveTo>
                  <a:cubicBezTo>
                    <a:pt x="1292" y="3461"/>
                    <a:pt x="1278" y="3465"/>
                    <a:pt x="1264" y="3474"/>
                  </a:cubicBezTo>
                  <a:lnTo>
                    <a:pt x="1118" y="3572"/>
                  </a:lnTo>
                  <a:cubicBezTo>
                    <a:pt x="1094" y="3572"/>
                    <a:pt x="1094" y="3620"/>
                    <a:pt x="1118" y="3620"/>
                  </a:cubicBezTo>
                  <a:cubicBezTo>
                    <a:pt x="1118" y="3644"/>
                    <a:pt x="1143" y="3644"/>
                    <a:pt x="1167" y="3644"/>
                  </a:cubicBezTo>
                  <a:lnTo>
                    <a:pt x="1337" y="3547"/>
                  </a:lnTo>
                  <a:cubicBezTo>
                    <a:pt x="1376" y="3528"/>
                    <a:pt x="1352" y="3461"/>
                    <a:pt x="1303" y="3461"/>
                  </a:cubicBezTo>
                  <a:close/>
                  <a:moveTo>
                    <a:pt x="1006" y="3651"/>
                  </a:moveTo>
                  <a:cubicBezTo>
                    <a:pt x="997" y="3651"/>
                    <a:pt x="985" y="3657"/>
                    <a:pt x="972" y="3669"/>
                  </a:cubicBezTo>
                  <a:lnTo>
                    <a:pt x="802" y="3766"/>
                  </a:lnTo>
                  <a:cubicBezTo>
                    <a:pt x="778" y="3766"/>
                    <a:pt x="778" y="3814"/>
                    <a:pt x="802" y="3839"/>
                  </a:cubicBezTo>
                  <a:lnTo>
                    <a:pt x="851" y="3839"/>
                  </a:lnTo>
                  <a:cubicBezTo>
                    <a:pt x="900" y="3814"/>
                    <a:pt x="972" y="3766"/>
                    <a:pt x="1021" y="3742"/>
                  </a:cubicBezTo>
                  <a:cubicBezTo>
                    <a:pt x="1045" y="3717"/>
                    <a:pt x="1045" y="3693"/>
                    <a:pt x="1021" y="3669"/>
                  </a:cubicBezTo>
                  <a:cubicBezTo>
                    <a:pt x="1021" y="3657"/>
                    <a:pt x="1015" y="3651"/>
                    <a:pt x="1006" y="3651"/>
                  </a:cubicBezTo>
                  <a:close/>
                  <a:moveTo>
                    <a:pt x="657" y="3863"/>
                  </a:moveTo>
                  <a:lnTo>
                    <a:pt x="487" y="3985"/>
                  </a:lnTo>
                  <a:cubicBezTo>
                    <a:pt x="487" y="4009"/>
                    <a:pt x="487" y="4033"/>
                    <a:pt x="487" y="4057"/>
                  </a:cubicBezTo>
                  <a:lnTo>
                    <a:pt x="560" y="4057"/>
                  </a:lnTo>
                  <a:lnTo>
                    <a:pt x="705" y="3936"/>
                  </a:lnTo>
                  <a:cubicBezTo>
                    <a:pt x="730" y="3912"/>
                    <a:pt x="730" y="3887"/>
                    <a:pt x="705" y="3863"/>
                  </a:cubicBezTo>
                  <a:close/>
                  <a:moveTo>
                    <a:pt x="385" y="4101"/>
                  </a:moveTo>
                  <a:cubicBezTo>
                    <a:pt x="379" y="4101"/>
                    <a:pt x="372" y="4103"/>
                    <a:pt x="365" y="4106"/>
                  </a:cubicBezTo>
                  <a:cubicBezTo>
                    <a:pt x="317" y="4155"/>
                    <a:pt x="268" y="4203"/>
                    <a:pt x="219" y="4252"/>
                  </a:cubicBezTo>
                  <a:cubicBezTo>
                    <a:pt x="219" y="4276"/>
                    <a:pt x="219" y="4300"/>
                    <a:pt x="219" y="4325"/>
                  </a:cubicBezTo>
                  <a:lnTo>
                    <a:pt x="292" y="4325"/>
                  </a:lnTo>
                  <a:cubicBezTo>
                    <a:pt x="341" y="4276"/>
                    <a:pt x="389" y="4227"/>
                    <a:pt x="438" y="4179"/>
                  </a:cubicBezTo>
                  <a:cubicBezTo>
                    <a:pt x="459" y="4158"/>
                    <a:pt x="426" y="4101"/>
                    <a:pt x="385" y="4101"/>
                  </a:cubicBezTo>
                  <a:close/>
                  <a:moveTo>
                    <a:pt x="137" y="4379"/>
                  </a:moveTo>
                  <a:cubicBezTo>
                    <a:pt x="128" y="4379"/>
                    <a:pt x="122" y="4385"/>
                    <a:pt x="122" y="4397"/>
                  </a:cubicBezTo>
                  <a:cubicBezTo>
                    <a:pt x="74" y="4470"/>
                    <a:pt x="49" y="4519"/>
                    <a:pt x="25" y="4592"/>
                  </a:cubicBezTo>
                  <a:cubicBezTo>
                    <a:pt x="25" y="4616"/>
                    <a:pt x="25" y="4640"/>
                    <a:pt x="49" y="4640"/>
                  </a:cubicBezTo>
                  <a:lnTo>
                    <a:pt x="98" y="4640"/>
                  </a:lnTo>
                  <a:cubicBezTo>
                    <a:pt x="98" y="4640"/>
                    <a:pt x="122" y="4640"/>
                    <a:pt x="122" y="4616"/>
                  </a:cubicBezTo>
                  <a:cubicBezTo>
                    <a:pt x="147" y="4568"/>
                    <a:pt x="171" y="4495"/>
                    <a:pt x="195" y="4446"/>
                  </a:cubicBezTo>
                  <a:cubicBezTo>
                    <a:pt x="195" y="4422"/>
                    <a:pt x="195" y="4397"/>
                    <a:pt x="171" y="4397"/>
                  </a:cubicBezTo>
                  <a:cubicBezTo>
                    <a:pt x="159" y="4385"/>
                    <a:pt x="147" y="4379"/>
                    <a:pt x="137" y="4379"/>
                  </a:cubicBezTo>
                  <a:close/>
                  <a:moveTo>
                    <a:pt x="49" y="4738"/>
                  </a:moveTo>
                  <a:cubicBezTo>
                    <a:pt x="25" y="4738"/>
                    <a:pt x="1" y="4762"/>
                    <a:pt x="1" y="4786"/>
                  </a:cubicBezTo>
                  <a:cubicBezTo>
                    <a:pt x="1" y="4859"/>
                    <a:pt x="25" y="4908"/>
                    <a:pt x="25" y="4981"/>
                  </a:cubicBezTo>
                  <a:cubicBezTo>
                    <a:pt x="49" y="5005"/>
                    <a:pt x="49" y="5005"/>
                    <a:pt x="74" y="5005"/>
                  </a:cubicBezTo>
                  <a:lnTo>
                    <a:pt x="98" y="5005"/>
                  </a:lnTo>
                  <a:cubicBezTo>
                    <a:pt x="122" y="5005"/>
                    <a:pt x="122" y="4981"/>
                    <a:pt x="122" y="4956"/>
                  </a:cubicBezTo>
                  <a:cubicBezTo>
                    <a:pt x="98" y="4908"/>
                    <a:pt x="98" y="4835"/>
                    <a:pt x="98" y="4786"/>
                  </a:cubicBezTo>
                  <a:cubicBezTo>
                    <a:pt x="98" y="4762"/>
                    <a:pt x="74" y="4738"/>
                    <a:pt x="49" y="4738"/>
                  </a:cubicBezTo>
                  <a:close/>
                  <a:moveTo>
                    <a:pt x="144" y="5092"/>
                  </a:moveTo>
                  <a:cubicBezTo>
                    <a:pt x="136" y="5092"/>
                    <a:pt x="129" y="5095"/>
                    <a:pt x="122" y="5102"/>
                  </a:cubicBezTo>
                  <a:cubicBezTo>
                    <a:pt x="98" y="5102"/>
                    <a:pt x="98" y="5151"/>
                    <a:pt x="98" y="5175"/>
                  </a:cubicBezTo>
                  <a:cubicBezTo>
                    <a:pt x="147" y="5223"/>
                    <a:pt x="171" y="5272"/>
                    <a:pt x="219" y="5321"/>
                  </a:cubicBezTo>
                  <a:cubicBezTo>
                    <a:pt x="219" y="5345"/>
                    <a:pt x="244" y="5345"/>
                    <a:pt x="244" y="5345"/>
                  </a:cubicBezTo>
                  <a:lnTo>
                    <a:pt x="292" y="5345"/>
                  </a:lnTo>
                  <a:cubicBezTo>
                    <a:pt x="292" y="5321"/>
                    <a:pt x="292" y="5296"/>
                    <a:pt x="292" y="5272"/>
                  </a:cubicBezTo>
                  <a:cubicBezTo>
                    <a:pt x="244" y="5223"/>
                    <a:pt x="219" y="5175"/>
                    <a:pt x="195" y="5126"/>
                  </a:cubicBezTo>
                  <a:cubicBezTo>
                    <a:pt x="178" y="5109"/>
                    <a:pt x="161" y="5092"/>
                    <a:pt x="144" y="5092"/>
                  </a:cubicBezTo>
                  <a:close/>
                  <a:moveTo>
                    <a:pt x="365" y="5400"/>
                  </a:moveTo>
                  <a:cubicBezTo>
                    <a:pt x="353" y="5400"/>
                    <a:pt x="341" y="5406"/>
                    <a:pt x="341" y="5418"/>
                  </a:cubicBezTo>
                  <a:cubicBezTo>
                    <a:pt x="317" y="5442"/>
                    <a:pt x="317" y="5466"/>
                    <a:pt x="341" y="5491"/>
                  </a:cubicBezTo>
                  <a:lnTo>
                    <a:pt x="389" y="5491"/>
                  </a:lnTo>
                  <a:cubicBezTo>
                    <a:pt x="414" y="5466"/>
                    <a:pt x="414" y="5442"/>
                    <a:pt x="389" y="5418"/>
                  </a:cubicBezTo>
                  <a:cubicBezTo>
                    <a:pt x="389" y="5406"/>
                    <a:pt x="377" y="5400"/>
                    <a:pt x="365" y="54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2" name="Google Shape;1166;p26"/>
          <p:cNvGrpSpPr>
            <a:grpSpLocks/>
          </p:cNvGrpSpPr>
          <p:nvPr/>
        </p:nvGrpSpPr>
        <p:grpSpPr bwMode="auto">
          <a:xfrm flipH="1">
            <a:off x="10891838" y="5008563"/>
            <a:ext cx="1703387" cy="1347787"/>
            <a:chOff x="855987" y="2204128"/>
            <a:chExt cx="1217483" cy="962421"/>
          </a:xfrm>
        </p:grpSpPr>
        <p:grpSp>
          <p:nvGrpSpPr>
            <p:cNvPr id="23" name="Google Shape;1167;p26"/>
            <p:cNvGrpSpPr>
              <a:grpSpLocks/>
            </p:cNvGrpSpPr>
            <p:nvPr/>
          </p:nvGrpSpPr>
          <p:grpSpPr bwMode="auto">
            <a:xfrm>
              <a:off x="855987" y="2204128"/>
              <a:ext cx="1146639" cy="962421"/>
              <a:chOff x="958238" y="2157575"/>
              <a:chExt cx="1115191" cy="936025"/>
            </a:xfrm>
          </p:grpSpPr>
          <p:sp>
            <p:nvSpPr>
              <p:cNvPr id="25" name="Google Shape;1168;p26"/>
              <p:cNvSpPr/>
              <p:nvPr/>
            </p:nvSpPr>
            <p:spPr>
              <a:xfrm>
                <a:off x="1253985" y="2157575"/>
                <a:ext cx="493279" cy="492819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" name="Google Shape;1169;p26"/>
              <p:cNvSpPr/>
              <p:nvPr/>
            </p:nvSpPr>
            <p:spPr>
              <a:xfrm>
                <a:off x="1441586" y="2325156"/>
                <a:ext cx="492176" cy="492819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" name="Google Shape;1170;p26"/>
              <p:cNvSpPr/>
              <p:nvPr/>
            </p:nvSpPr>
            <p:spPr>
              <a:xfrm>
                <a:off x="997965" y="2335078"/>
                <a:ext cx="492176" cy="492819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" name="Google Shape;1171;p26"/>
              <p:cNvSpPr/>
              <p:nvPr/>
            </p:nvSpPr>
            <p:spPr>
              <a:xfrm>
                <a:off x="958238" y="2552271"/>
                <a:ext cx="493279" cy="49171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" name="Google Shape;1172;p26"/>
              <p:cNvSpPr/>
              <p:nvPr/>
            </p:nvSpPr>
            <p:spPr>
              <a:xfrm>
                <a:off x="1165702" y="2600781"/>
                <a:ext cx="492176" cy="492819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" name="Google Shape;1173;p26"/>
              <p:cNvSpPr/>
              <p:nvPr/>
            </p:nvSpPr>
            <p:spPr>
              <a:xfrm>
                <a:off x="1451517" y="2561091"/>
                <a:ext cx="622393" cy="492819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4" name="Google Shape;1174;p26"/>
            <p:cNvSpPr/>
            <p:nvPr/>
          </p:nvSpPr>
          <p:spPr>
            <a:xfrm>
              <a:off x="926336" y="2206395"/>
              <a:ext cx="1147134" cy="870600"/>
            </a:xfrm>
            <a:custGeom>
              <a:avLst/>
              <a:gdLst/>
              <a:ahLst/>
              <a:cxnLst/>
              <a:rect l="l" t="t" r="r" b="b"/>
              <a:pathLst>
                <a:path w="6074" h="4608" extrusionOk="0">
                  <a:moveTo>
                    <a:pt x="1749" y="936"/>
                  </a:moveTo>
                  <a:cubicBezTo>
                    <a:pt x="1968" y="985"/>
                    <a:pt x="2187" y="1131"/>
                    <a:pt x="2284" y="1325"/>
                  </a:cubicBezTo>
                  <a:cubicBezTo>
                    <a:pt x="2284" y="1398"/>
                    <a:pt x="2260" y="1446"/>
                    <a:pt x="2211" y="1471"/>
                  </a:cubicBezTo>
                  <a:cubicBezTo>
                    <a:pt x="2162" y="1519"/>
                    <a:pt x="2114" y="1519"/>
                    <a:pt x="2065" y="1544"/>
                  </a:cubicBezTo>
                  <a:cubicBezTo>
                    <a:pt x="1871" y="1544"/>
                    <a:pt x="1725" y="1276"/>
                    <a:pt x="1677" y="1155"/>
                  </a:cubicBezTo>
                  <a:lnTo>
                    <a:pt x="1677" y="1131"/>
                  </a:lnTo>
                  <a:cubicBezTo>
                    <a:pt x="1701" y="1058"/>
                    <a:pt x="1725" y="1009"/>
                    <a:pt x="1749" y="936"/>
                  </a:cubicBezTo>
                  <a:close/>
                  <a:moveTo>
                    <a:pt x="3936" y="1301"/>
                  </a:moveTo>
                  <a:lnTo>
                    <a:pt x="3936" y="1301"/>
                  </a:lnTo>
                  <a:cubicBezTo>
                    <a:pt x="3960" y="1446"/>
                    <a:pt x="3936" y="1616"/>
                    <a:pt x="3839" y="1762"/>
                  </a:cubicBezTo>
                  <a:cubicBezTo>
                    <a:pt x="3790" y="1714"/>
                    <a:pt x="3814" y="1495"/>
                    <a:pt x="3936" y="1301"/>
                  </a:cubicBezTo>
                  <a:close/>
                  <a:moveTo>
                    <a:pt x="750" y="2166"/>
                  </a:moveTo>
                  <a:cubicBezTo>
                    <a:pt x="776" y="2166"/>
                    <a:pt x="802" y="2169"/>
                    <a:pt x="826" y="2175"/>
                  </a:cubicBezTo>
                  <a:cubicBezTo>
                    <a:pt x="1142" y="2199"/>
                    <a:pt x="1264" y="2394"/>
                    <a:pt x="1264" y="2564"/>
                  </a:cubicBezTo>
                  <a:cubicBezTo>
                    <a:pt x="1264" y="2661"/>
                    <a:pt x="1166" y="2758"/>
                    <a:pt x="1045" y="2782"/>
                  </a:cubicBezTo>
                  <a:cubicBezTo>
                    <a:pt x="996" y="2758"/>
                    <a:pt x="924" y="2758"/>
                    <a:pt x="875" y="2734"/>
                  </a:cubicBezTo>
                  <a:cubicBezTo>
                    <a:pt x="705" y="2612"/>
                    <a:pt x="583" y="2442"/>
                    <a:pt x="535" y="2248"/>
                  </a:cubicBezTo>
                  <a:cubicBezTo>
                    <a:pt x="590" y="2193"/>
                    <a:pt x="672" y="2166"/>
                    <a:pt x="750" y="2166"/>
                  </a:cubicBezTo>
                  <a:close/>
                  <a:moveTo>
                    <a:pt x="5199" y="2588"/>
                  </a:moveTo>
                  <a:cubicBezTo>
                    <a:pt x="5078" y="2855"/>
                    <a:pt x="4883" y="3025"/>
                    <a:pt x="4762" y="3025"/>
                  </a:cubicBezTo>
                  <a:cubicBezTo>
                    <a:pt x="4713" y="3025"/>
                    <a:pt x="4665" y="3001"/>
                    <a:pt x="4640" y="2977"/>
                  </a:cubicBezTo>
                  <a:cubicBezTo>
                    <a:pt x="4567" y="2855"/>
                    <a:pt x="4592" y="2807"/>
                    <a:pt x="4592" y="2782"/>
                  </a:cubicBezTo>
                  <a:cubicBezTo>
                    <a:pt x="4640" y="2685"/>
                    <a:pt x="4883" y="2588"/>
                    <a:pt x="5150" y="2588"/>
                  </a:cubicBezTo>
                  <a:close/>
                  <a:moveTo>
                    <a:pt x="3596" y="3293"/>
                  </a:moveTo>
                  <a:cubicBezTo>
                    <a:pt x="3596" y="3293"/>
                    <a:pt x="3620" y="3317"/>
                    <a:pt x="3620" y="3317"/>
                  </a:cubicBezTo>
                  <a:cubicBezTo>
                    <a:pt x="3669" y="3390"/>
                    <a:pt x="3644" y="3608"/>
                    <a:pt x="3426" y="3851"/>
                  </a:cubicBezTo>
                  <a:cubicBezTo>
                    <a:pt x="3353" y="3754"/>
                    <a:pt x="3328" y="3633"/>
                    <a:pt x="3377" y="3511"/>
                  </a:cubicBezTo>
                  <a:cubicBezTo>
                    <a:pt x="3401" y="3414"/>
                    <a:pt x="3474" y="3341"/>
                    <a:pt x="3596" y="3317"/>
                  </a:cubicBezTo>
                  <a:lnTo>
                    <a:pt x="3596" y="3293"/>
                  </a:lnTo>
                  <a:close/>
                  <a:moveTo>
                    <a:pt x="1822" y="3366"/>
                  </a:moveTo>
                  <a:cubicBezTo>
                    <a:pt x="1847" y="3366"/>
                    <a:pt x="1944" y="3366"/>
                    <a:pt x="1968" y="3487"/>
                  </a:cubicBezTo>
                  <a:cubicBezTo>
                    <a:pt x="1944" y="3754"/>
                    <a:pt x="1798" y="3997"/>
                    <a:pt x="1555" y="4094"/>
                  </a:cubicBezTo>
                  <a:cubicBezTo>
                    <a:pt x="1482" y="3924"/>
                    <a:pt x="1507" y="3706"/>
                    <a:pt x="1604" y="3511"/>
                  </a:cubicBezTo>
                  <a:cubicBezTo>
                    <a:pt x="1652" y="3438"/>
                    <a:pt x="1725" y="3366"/>
                    <a:pt x="1822" y="3366"/>
                  </a:cubicBezTo>
                  <a:close/>
                  <a:moveTo>
                    <a:pt x="2745" y="159"/>
                  </a:moveTo>
                  <a:cubicBezTo>
                    <a:pt x="2867" y="159"/>
                    <a:pt x="3013" y="183"/>
                    <a:pt x="3158" y="256"/>
                  </a:cubicBezTo>
                  <a:cubicBezTo>
                    <a:pt x="3523" y="378"/>
                    <a:pt x="3814" y="693"/>
                    <a:pt x="3911" y="1058"/>
                  </a:cubicBezTo>
                  <a:cubicBezTo>
                    <a:pt x="3693" y="1325"/>
                    <a:pt x="3596" y="1714"/>
                    <a:pt x="3766" y="1859"/>
                  </a:cubicBezTo>
                  <a:cubicBezTo>
                    <a:pt x="3790" y="1908"/>
                    <a:pt x="3839" y="1932"/>
                    <a:pt x="3863" y="1932"/>
                  </a:cubicBezTo>
                  <a:cubicBezTo>
                    <a:pt x="3936" y="1932"/>
                    <a:pt x="3984" y="1884"/>
                    <a:pt x="4009" y="1835"/>
                  </a:cubicBezTo>
                  <a:cubicBezTo>
                    <a:pt x="4130" y="1616"/>
                    <a:pt x="4154" y="1349"/>
                    <a:pt x="4082" y="1106"/>
                  </a:cubicBezTo>
                  <a:cubicBezTo>
                    <a:pt x="4203" y="961"/>
                    <a:pt x="4397" y="863"/>
                    <a:pt x="4592" y="863"/>
                  </a:cubicBezTo>
                  <a:cubicBezTo>
                    <a:pt x="4762" y="863"/>
                    <a:pt x="4932" y="936"/>
                    <a:pt x="5053" y="1033"/>
                  </a:cubicBezTo>
                  <a:cubicBezTo>
                    <a:pt x="5466" y="1325"/>
                    <a:pt x="5466" y="1932"/>
                    <a:pt x="5272" y="2418"/>
                  </a:cubicBezTo>
                  <a:lnTo>
                    <a:pt x="5150" y="2418"/>
                  </a:lnTo>
                  <a:cubicBezTo>
                    <a:pt x="4907" y="2418"/>
                    <a:pt x="4567" y="2491"/>
                    <a:pt x="4470" y="2710"/>
                  </a:cubicBezTo>
                  <a:cubicBezTo>
                    <a:pt x="4397" y="2928"/>
                    <a:pt x="4543" y="3171"/>
                    <a:pt x="4762" y="3195"/>
                  </a:cubicBezTo>
                  <a:cubicBezTo>
                    <a:pt x="5029" y="3195"/>
                    <a:pt x="5248" y="2904"/>
                    <a:pt x="5369" y="2612"/>
                  </a:cubicBezTo>
                  <a:cubicBezTo>
                    <a:pt x="5612" y="2637"/>
                    <a:pt x="5806" y="2807"/>
                    <a:pt x="5879" y="3025"/>
                  </a:cubicBezTo>
                  <a:cubicBezTo>
                    <a:pt x="5903" y="3220"/>
                    <a:pt x="5831" y="3414"/>
                    <a:pt x="5685" y="3560"/>
                  </a:cubicBezTo>
                  <a:cubicBezTo>
                    <a:pt x="5320" y="3949"/>
                    <a:pt x="4810" y="4191"/>
                    <a:pt x="4252" y="4191"/>
                  </a:cubicBezTo>
                  <a:cubicBezTo>
                    <a:pt x="4082" y="4191"/>
                    <a:pt x="3887" y="4167"/>
                    <a:pt x="3741" y="4070"/>
                  </a:cubicBezTo>
                  <a:cubicBezTo>
                    <a:pt x="3669" y="4046"/>
                    <a:pt x="3620" y="4021"/>
                    <a:pt x="3571" y="3973"/>
                  </a:cubicBezTo>
                  <a:cubicBezTo>
                    <a:pt x="3814" y="3681"/>
                    <a:pt x="3887" y="3366"/>
                    <a:pt x="3766" y="3220"/>
                  </a:cubicBezTo>
                  <a:cubicBezTo>
                    <a:pt x="3717" y="3171"/>
                    <a:pt x="3669" y="3147"/>
                    <a:pt x="3596" y="3147"/>
                  </a:cubicBezTo>
                  <a:cubicBezTo>
                    <a:pt x="3426" y="3171"/>
                    <a:pt x="3280" y="3268"/>
                    <a:pt x="3231" y="3438"/>
                  </a:cubicBezTo>
                  <a:cubicBezTo>
                    <a:pt x="3158" y="3633"/>
                    <a:pt x="3207" y="3851"/>
                    <a:pt x="3328" y="3973"/>
                  </a:cubicBezTo>
                  <a:cubicBezTo>
                    <a:pt x="3037" y="4264"/>
                    <a:pt x="2648" y="4434"/>
                    <a:pt x="2260" y="4434"/>
                  </a:cubicBezTo>
                  <a:cubicBezTo>
                    <a:pt x="2215" y="4444"/>
                    <a:pt x="2169" y="4449"/>
                    <a:pt x="2124" y="4449"/>
                  </a:cubicBezTo>
                  <a:cubicBezTo>
                    <a:pt x="1946" y="4449"/>
                    <a:pt x="1768" y="4375"/>
                    <a:pt x="1652" y="4240"/>
                  </a:cubicBezTo>
                  <a:cubicBezTo>
                    <a:pt x="1944" y="4094"/>
                    <a:pt x="2138" y="3778"/>
                    <a:pt x="2138" y="3463"/>
                  </a:cubicBezTo>
                  <a:cubicBezTo>
                    <a:pt x="2116" y="3307"/>
                    <a:pt x="2013" y="3192"/>
                    <a:pt x="1865" y="3192"/>
                  </a:cubicBezTo>
                  <a:cubicBezTo>
                    <a:pt x="1851" y="3192"/>
                    <a:pt x="1837" y="3193"/>
                    <a:pt x="1822" y="3195"/>
                  </a:cubicBezTo>
                  <a:cubicBezTo>
                    <a:pt x="1677" y="3195"/>
                    <a:pt x="1531" y="3293"/>
                    <a:pt x="1458" y="3438"/>
                  </a:cubicBezTo>
                  <a:cubicBezTo>
                    <a:pt x="1337" y="3657"/>
                    <a:pt x="1312" y="3924"/>
                    <a:pt x="1409" y="4143"/>
                  </a:cubicBezTo>
                  <a:cubicBezTo>
                    <a:pt x="1361" y="4149"/>
                    <a:pt x="1314" y="4152"/>
                    <a:pt x="1268" y="4152"/>
                  </a:cubicBezTo>
                  <a:cubicBezTo>
                    <a:pt x="1130" y="4152"/>
                    <a:pt x="1002" y="4125"/>
                    <a:pt x="875" y="4070"/>
                  </a:cubicBezTo>
                  <a:cubicBezTo>
                    <a:pt x="535" y="3924"/>
                    <a:pt x="316" y="3633"/>
                    <a:pt x="268" y="3268"/>
                  </a:cubicBezTo>
                  <a:cubicBezTo>
                    <a:pt x="195" y="2977"/>
                    <a:pt x="243" y="2637"/>
                    <a:pt x="413" y="2370"/>
                  </a:cubicBezTo>
                  <a:cubicBezTo>
                    <a:pt x="486" y="2564"/>
                    <a:pt x="632" y="2734"/>
                    <a:pt x="802" y="2855"/>
                  </a:cubicBezTo>
                  <a:cubicBezTo>
                    <a:pt x="899" y="2880"/>
                    <a:pt x="972" y="2904"/>
                    <a:pt x="1069" y="2904"/>
                  </a:cubicBezTo>
                  <a:cubicBezTo>
                    <a:pt x="1264" y="2904"/>
                    <a:pt x="1434" y="2758"/>
                    <a:pt x="1434" y="2540"/>
                  </a:cubicBezTo>
                  <a:cubicBezTo>
                    <a:pt x="1434" y="2224"/>
                    <a:pt x="1166" y="1981"/>
                    <a:pt x="851" y="1981"/>
                  </a:cubicBezTo>
                  <a:cubicBezTo>
                    <a:pt x="828" y="1976"/>
                    <a:pt x="806" y="1974"/>
                    <a:pt x="784" y="1974"/>
                  </a:cubicBezTo>
                  <a:cubicBezTo>
                    <a:pt x="685" y="1974"/>
                    <a:pt x="590" y="2014"/>
                    <a:pt x="511" y="2054"/>
                  </a:cubicBezTo>
                  <a:cubicBezTo>
                    <a:pt x="438" y="1568"/>
                    <a:pt x="608" y="1058"/>
                    <a:pt x="1069" y="936"/>
                  </a:cubicBezTo>
                  <a:cubicBezTo>
                    <a:pt x="1194" y="901"/>
                    <a:pt x="1331" y="878"/>
                    <a:pt x="1463" y="878"/>
                  </a:cubicBezTo>
                  <a:cubicBezTo>
                    <a:pt x="1511" y="878"/>
                    <a:pt x="1558" y="881"/>
                    <a:pt x="1604" y="888"/>
                  </a:cubicBezTo>
                  <a:cubicBezTo>
                    <a:pt x="1555" y="1009"/>
                    <a:pt x="1507" y="1106"/>
                    <a:pt x="1507" y="1106"/>
                  </a:cubicBezTo>
                  <a:cubicBezTo>
                    <a:pt x="1507" y="1131"/>
                    <a:pt x="1507" y="1131"/>
                    <a:pt x="1507" y="1155"/>
                  </a:cubicBezTo>
                  <a:cubicBezTo>
                    <a:pt x="1531" y="1179"/>
                    <a:pt x="1725" y="1665"/>
                    <a:pt x="2065" y="1665"/>
                  </a:cubicBezTo>
                  <a:cubicBezTo>
                    <a:pt x="2162" y="1665"/>
                    <a:pt x="2235" y="1641"/>
                    <a:pt x="2308" y="1592"/>
                  </a:cubicBezTo>
                  <a:cubicBezTo>
                    <a:pt x="2405" y="1544"/>
                    <a:pt x="2478" y="1422"/>
                    <a:pt x="2454" y="1301"/>
                  </a:cubicBezTo>
                  <a:cubicBezTo>
                    <a:pt x="2357" y="1033"/>
                    <a:pt x="2114" y="839"/>
                    <a:pt x="1847" y="791"/>
                  </a:cubicBezTo>
                  <a:cubicBezTo>
                    <a:pt x="1992" y="426"/>
                    <a:pt x="2332" y="183"/>
                    <a:pt x="2745" y="159"/>
                  </a:cubicBezTo>
                  <a:close/>
                  <a:moveTo>
                    <a:pt x="2728" y="1"/>
                  </a:moveTo>
                  <a:cubicBezTo>
                    <a:pt x="2260" y="1"/>
                    <a:pt x="1815" y="296"/>
                    <a:pt x="1652" y="766"/>
                  </a:cubicBezTo>
                  <a:cubicBezTo>
                    <a:pt x="1569" y="748"/>
                    <a:pt x="1485" y="740"/>
                    <a:pt x="1403" y="740"/>
                  </a:cubicBezTo>
                  <a:cubicBezTo>
                    <a:pt x="1270" y="740"/>
                    <a:pt x="1141" y="760"/>
                    <a:pt x="1021" y="791"/>
                  </a:cubicBezTo>
                  <a:cubicBezTo>
                    <a:pt x="438" y="936"/>
                    <a:pt x="219" y="1616"/>
                    <a:pt x="341" y="2199"/>
                  </a:cubicBezTo>
                  <a:cubicBezTo>
                    <a:pt x="98" y="2515"/>
                    <a:pt x="0" y="2928"/>
                    <a:pt x="73" y="3317"/>
                  </a:cubicBezTo>
                  <a:cubicBezTo>
                    <a:pt x="146" y="3730"/>
                    <a:pt x="413" y="4070"/>
                    <a:pt x="802" y="4240"/>
                  </a:cubicBezTo>
                  <a:cubicBezTo>
                    <a:pt x="960" y="4293"/>
                    <a:pt x="1130" y="4332"/>
                    <a:pt x="1294" y="4332"/>
                  </a:cubicBezTo>
                  <a:cubicBezTo>
                    <a:pt x="1358" y="4332"/>
                    <a:pt x="1421" y="4326"/>
                    <a:pt x="1482" y="4313"/>
                  </a:cubicBezTo>
                  <a:cubicBezTo>
                    <a:pt x="1638" y="4491"/>
                    <a:pt x="1875" y="4607"/>
                    <a:pt x="2119" y="4607"/>
                  </a:cubicBezTo>
                  <a:cubicBezTo>
                    <a:pt x="2141" y="4607"/>
                    <a:pt x="2164" y="4606"/>
                    <a:pt x="2187" y="4604"/>
                  </a:cubicBezTo>
                  <a:lnTo>
                    <a:pt x="2260" y="4604"/>
                  </a:lnTo>
                  <a:cubicBezTo>
                    <a:pt x="2721" y="4580"/>
                    <a:pt x="3134" y="4410"/>
                    <a:pt x="3450" y="4094"/>
                  </a:cubicBezTo>
                  <a:cubicBezTo>
                    <a:pt x="3523" y="4143"/>
                    <a:pt x="3596" y="4191"/>
                    <a:pt x="3669" y="4240"/>
                  </a:cubicBezTo>
                  <a:cubicBezTo>
                    <a:pt x="3839" y="4313"/>
                    <a:pt x="4057" y="4361"/>
                    <a:pt x="4276" y="4361"/>
                  </a:cubicBezTo>
                  <a:cubicBezTo>
                    <a:pt x="4859" y="4361"/>
                    <a:pt x="5418" y="4094"/>
                    <a:pt x="5831" y="3681"/>
                  </a:cubicBezTo>
                  <a:cubicBezTo>
                    <a:pt x="6001" y="3487"/>
                    <a:pt x="6073" y="3244"/>
                    <a:pt x="6049" y="3001"/>
                  </a:cubicBezTo>
                  <a:cubicBezTo>
                    <a:pt x="5976" y="2710"/>
                    <a:pt x="5733" y="2491"/>
                    <a:pt x="5442" y="2467"/>
                  </a:cubicBezTo>
                  <a:cubicBezTo>
                    <a:pt x="5636" y="1908"/>
                    <a:pt x="5612" y="1252"/>
                    <a:pt x="5126" y="912"/>
                  </a:cubicBezTo>
                  <a:cubicBezTo>
                    <a:pt x="4972" y="781"/>
                    <a:pt x="4776" y="715"/>
                    <a:pt x="4580" y="715"/>
                  </a:cubicBezTo>
                  <a:cubicBezTo>
                    <a:pt x="4376" y="715"/>
                    <a:pt x="4170" y="787"/>
                    <a:pt x="4009" y="936"/>
                  </a:cubicBezTo>
                  <a:cubicBezTo>
                    <a:pt x="3887" y="548"/>
                    <a:pt x="3571" y="256"/>
                    <a:pt x="3207" y="110"/>
                  </a:cubicBezTo>
                  <a:cubicBezTo>
                    <a:pt x="3052" y="36"/>
                    <a:pt x="2889" y="1"/>
                    <a:pt x="2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1" name="Google Shape;1175;p26"/>
          <p:cNvGrpSpPr>
            <a:grpSpLocks/>
          </p:cNvGrpSpPr>
          <p:nvPr/>
        </p:nvGrpSpPr>
        <p:grpSpPr bwMode="auto">
          <a:xfrm>
            <a:off x="574675" y="762000"/>
            <a:ext cx="2481263" cy="1081088"/>
            <a:chOff x="3965010" y="571479"/>
            <a:chExt cx="1651683" cy="719972"/>
          </a:xfrm>
        </p:grpSpPr>
        <p:grpSp>
          <p:nvGrpSpPr>
            <p:cNvPr id="32" name="Google Shape;1176;p26"/>
            <p:cNvGrpSpPr>
              <a:grpSpLocks/>
            </p:cNvGrpSpPr>
            <p:nvPr/>
          </p:nvGrpSpPr>
          <p:grpSpPr bwMode="auto">
            <a:xfrm>
              <a:off x="3965010" y="571479"/>
              <a:ext cx="1446820" cy="719972"/>
              <a:chOff x="3953250" y="571500"/>
              <a:chExt cx="1383325" cy="766825"/>
            </a:xfrm>
          </p:grpSpPr>
          <p:grpSp>
            <p:nvGrpSpPr>
              <p:cNvPr id="34" name="Google Shape;1177;p26"/>
              <p:cNvGrpSpPr>
                <a:grpSpLocks/>
              </p:cNvGrpSpPr>
              <p:nvPr/>
            </p:nvGrpSpPr>
            <p:grpSpPr bwMode="auto">
              <a:xfrm>
                <a:off x="3953250" y="571500"/>
                <a:ext cx="1383166" cy="669650"/>
                <a:chOff x="897088" y="2374675"/>
                <a:chExt cx="1383166" cy="669650"/>
              </a:xfrm>
            </p:grpSpPr>
            <p:sp>
              <p:nvSpPr>
                <p:cNvPr id="36" name="Google Shape;1178;p26"/>
                <p:cNvSpPr/>
                <p:nvPr/>
              </p:nvSpPr>
              <p:spPr>
                <a:xfrm>
                  <a:off x="1135534" y="2416338"/>
                  <a:ext cx="622383" cy="622693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7" name="Google Shape;1179;p26"/>
                <p:cNvSpPr/>
                <p:nvPr/>
              </p:nvSpPr>
              <p:spPr>
                <a:xfrm>
                  <a:off x="1479057" y="2374675"/>
                  <a:ext cx="493057" cy="493200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8" name="Google Shape;1180;p26"/>
                <p:cNvSpPr/>
                <p:nvPr/>
              </p:nvSpPr>
              <p:spPr>
                <a:xfrm>
                  <a:off x="897088" y="2689963"/>
                  <a:ext cx="493057" cy="354699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9" name="Google Shape;1181;p26"/>
                <p:cNvSpPr/>
                <p:nvPr/>
              </p:nvSpPr>
              <p:spPr>
                <a:xfrm>
                  <a:off x="1657892" y="2551462"/>
                  <a:ext cx="622383" cy="493200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35" name="Google Shape;1182;p26"/>
              <p:cNvSpPr/>
              <p:nvPr/>
            </p:nvSpPr>
            <p:spPr>
              <a:xfrm>
                <a:off x="3972447" y="907056"/>
                <a:ext cx="1363990" cy="431269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3" name="Google Shape;1183;p26"/>
            <p:cNvSpPr/>
            <p:nvPr/>
          </p:nvSpPr>
          <p:spPr>
            <a:xfrm>
              <a:off x="4006223" y="571479"/>
              <a:ext cx="1610470" cy="660767"/>
            </a:xfrm>
            <a:custGeom>
              <a:avLst/>
              <a:gdLst/>
              <a:ahLst/>
              <a:cxnLst/>
              <a:rect l="l" t="t" r="r" b="b"/>
              <a:pathLst>
                <a:path w="3864" h="1872" extrusionOk="0">
                  <a:moveTo>
                    <a:pt x="1847" y="365"/>
                  </a:moveTo>
                  <a:cubicBezTo>
                    <a:pt x="1920" y="487"/>
                    <a:pt x="1920" y="633"/>
                    <a:pt x="1871" y="754"/>
                  </a:cubicBezTo>
                  <a:lnTo>
                    <a:pt x="1847" y="754"/>
                  </a:lnTo>
                  <a:cubicBezTo>
                    <a:pt x="1847" y="754"/>
                    <a:pt x="1823" y="754"/>
                    <a:pt x="1798" y="705"/>
                  </a:cubicBezTo>
                  <a:cubicBezTo>
                    <a:pt x="1774" y="608"/>
                    <a:pt x="1774" y="487"/>
                    <a:pt x="1847" y="390"/>
                  </a:cubicBezTo>
                  <a:lnTo>
                    <a:pt x="1847" y="365"/>
                  </a:lnTo>
                  <a:close/>
                  <a:moveTo>
                    <a:pt x="2891" y="584"/>
                  </a:moveTo>
                  <a:lnTo>
                    <a:pt x="2891" y="608"/>
                  </a:lnTo>
                  <a:cubicBezTo>
                    <a:pt x="2940" y="754"/>
                    <a:pt x="2940" y="900"/>
                    <a:pt x="2867" y="948"/>
                  </a:cubicBezTo>
                  <a:cubicBezTo>
                    <a:pt x="2831" y="960"/>
                    <a:pt x="2806" y="967"/>
                    <a:pt x="2791" y="967"/>
                  </a:cubicBezTo>
                  <a:cubicBezTo>
                    <a:pt x="2776" y="967"/>
                    <a:pt x="2770" y="960"/>
                    <a:pt x="2770" y="948"/>
                  </a:cubicBezTo>
                  <a:cubicBezTo>
                    <a:pt x="2770" y="803"/>
                    <a:pt x="2794" y="681"/>
                    <a:pt x="2891" y="584"/>
                  </a:cubicBezTo>
                  <a:close/>
                  <a:moveTo>
                    <a:pt x="754" y="1021"/>
                  </a:moveTo>
                  <a:cubicBezTo>
                    <a:pt x="851" y="1021"/>
                    <a:pt x="924" y="1070"/>
                    <a:pt x="972" y="1143"/>
                  </a:cubicBezTo>
                  <a:cubicBezTo>
                    <a:pt x="997" y="1216"/>
                    <a:pt x="972" y="1288"/>
                    <a:pt x="899" y="1337"/>
                  </a:cubicBezTo>
                  <a:cubicBezTo>
                    <a:pt x="887" y="1349"/>
                    <a:pt x="875" y="1355"/>
                    <a:pt x="863" y="1355"/>
                  </a:cubicBezTo>
                  <a:cubicBezTo>
                    <a:pt x="851" y="1355"/>
                    <a:pt x="839" y="1349"/>
                    <a:pt x="827" y="1337"/>
                  </a:cubicBezTo>
                  <a:cubicBezTo>
                    <a:pt x="754" y="1240"/>
                    <a:pt x="754" y="1143"/>
                    <a:pt x="754" y="1045"/>
                  </a:cubicBezTo>
                  <a:lnTo>
                    <a:pt x="754" y="1021"/>
                  </a:lnTo>
                  <a:close/>
                  <a:moveTo>
                    <a:pt x="2357" y="74"/>
                  </a:moveTo>
                  <a:cubicBezTo>
                    <a:pt x="2600" y="122"/>
                    <a:pt x="2794" y="268"/>
                    <a:pt x="2867" y="487"/>
                  </a:cubicBezTo>
                  <a:cubicBezTo>
                    <a:pt x="2746" y="608"/>
                    <a:pt x="2673" y="778"/>
                    <a:pt x="2697" y="973"/>
                  </a:cubicBezTo>
                  <a:cubicBezTo>
                    <a:pt x="2725" y="1015"/>
                    <a:pt x="2745" y="1041"/>
                    <a:pt x="2786" y="1041"/>
                  </a:cubicBezTo>
                  <a:cubicBezTo>
                    <a:pt x="2815" y="1041"/>
                    <a:pt x="2855" y="1027"/>
                    <a:pt x="2916" y="997"/>
                  </a:cubicBezTo>
                  <a:cubicBezTo>
                    <a:pt x="3061" y="924"/>
                    <a:pt x="3037" y="681"/>
                    <a:pt x="2964" y="487"/>
                  </a:cubicBezTo>
                  <a:cubicBezTo>
                    <a:pt x="2989" y="462"/>
                    <a:pt x="3013" y="462"/>
                    <a:pt x="3061" y="462"/>
                  </a:cubicBezTo>
                  <a:cubicBezTo>
                    <a:pt x="3329" y="535"/>
                    <a:pt x="3572" y="730"/>
                    <a:pt x="3693" y="997"/>
                  </a:cubicBezTo>
                  <a:cubicBezTo>
                    <a:pt x="3766" y="1143"/>
                    <a:pt x="3766" y="1337"/>
                    <a:pt x="3644" y="1483"/>
                  </a:cubicBezTo>
                  <a:cubicBezTo>
                    <a:pt x="3474" y="1677"/>
                    <a:pt x="2819" y="1799"/>
                    <a:pt x="1774" y="1799"/>
                  </a:cubicBezTo>
                  <a:cubicBezTo>
                    <a:pt x="1118" y="1799"/>
                    <a:pt x="535" y="1750"/>
                    <a:pt x="535" y="1750"/>
                  </a:cubicBezTo>
                  <a:cubicBezTo>
                    <a:pt x="316" y="1726"/>
                    <a:pt x="195" y="1653"/>
                    <a:pt x="146" y="1507"/>
                  </a:cubicBezTo>
                  <a:cubicBezTo>
                    <a:pt x="98" y="1386"/>
                    <a:pt x="219" y="1216"/>
                    <a:pt x="438" y="1118"/>
                  </a:cubicBezTo>
                  <a:cubicBezTo>
                    <a:pt x="511" y="1070"/>
                    <a:pt x="584" y="1045"/>
                    <a:pt x="681" y="1045"/>
                  </a:cubicBezTo>
                  <a:cubicBezTo>
                    <a:pt x="657" y="1167"/>
                    <a:pt x="705" y="1288"/>
                    <a:pt x="778" y="1410"/>
                  </a:cubicBezTo>
                  <a:cubicBezTo>
                    <a:pt x="808" y="1440"/>
                    <a:pt x="857" y="1461"/>
                    <a:pt x="901" y="1461"/>
                  </a:cubicBezTo>
                  <a:cubicBezTo>
                    <a:pt x="928" y="1461"/>
                    <a:pt x="954" y="1453"/>
                    <a:pt x="972" y="1434"/>
                  </a:cubicBezTo>
                  <a:cubicBezTo>
                    <a:pt x="1070" y="1361"/>
                    <a:pt x="1118" y="1240"/>
                    <a:pt x="1094" y="1118"/>
                  </a:cubicBezTo>
                  <a:cubicBezTo>
                    <a:pt x="1045" y="1021"/>
                    <a:pt x="924" y="924"/>
                    <a:pt x="802" y="924"/>
                  </a:cubicBezTo>
                  <a:cubicBezTo>
                    <a:pt x="851" y="681"/>
                    <a:pt x="1021" y="462"/>
                    <a:pt x="1264" y="365"/>
                  </a:cubicBezTo>
                  <a:cubicBezTo>
                    <a:pt x="1395" y="278"/>
                    <a:pt x="1517" y="234"/>
                    <a:pt x="1621" y="234"/>
                  </a:cubicBezTo>
                  <a:cubicBezTo>
                    <a:pt x="1689" y="234"/>
                    <a:pt x="1750" y="254"/>
                    <a:pt x="1798" y="292"/>
                  </a:cubicBezTo>
                  <a:cubicBezTo>
                    <a:pt x="1701" y="414"/>
                    <a:pt x="1677" y="584"/>
                    <a:pt x="1750" y="730"/>
                  </a:cubicBezTo>
                  <a:cubicBezTo>
                    <a:pt x="1750" y="778"/>
                    <a:pt x="1798" y="827"/>
                    <a:pt x="1871" y="827"/>
                  </a:cubicBezTo>
                  <a:cubicBezTo>
                    <a:pt x="1895" y="827"/>
                    <a:pt x="1920" y="803"/>
                    <a:pt x="1944" y="778"/>
                  </a:cubicBezTo>
                  <a:cubicBezTo>
                    <a:pt x="2041" y="633"/>
                    <a:pt x="2017" y="438"/>
                    <a:pt x="1920" y="292"/>
                  </a:cubicBezTo>
                  <a:cubicBezTo>
                    <a:pt x="1993" y="220"/>
                    <a:pt x="2090" y="147"/>
                    <a:pt x="2187" y="122"/>
                  </a:cubicBezTo>
                  <a:cubicBezTo>
                    <a:pt x="2236" y="98"/>
                    <a:pt x="2308" y="98"/>
                    <a:pt x="2357" y="74"/>
                  </a:cubicBezTo>
                  <a:close/>
                  <a:moveTo>
                    <a:pt x="2333" y="1"/>
                  </a:moveTo>
                  <a:cubicBezTo>
                    <a:pt x="2260" y="1"/>
                    <a:pt x="2211" y="25"/>
                    <a:pt x="2138" y="50"/>
                  </a:cubicBezTo>
                  <a:cubicBezTo>
                    <a:pt x="2017" y="74"/>
                    <a:pt x="1920" y="147"/>
                    <a:pt x="1823" y="244"/>
                  </a:cubicBezTo>
                  <a:cubicBezTo>
                    <a:pt x="1756" y="188"/>
                    <a:pt x="1674" y="158"/>
                    <a:pt x="1579" y="158"/>
                  </a:cubicBezTo>
                  <a:cubicBezTo>
                    <a:pt x="1466" y="158"/>
                    <a:pt x="1336" y="200"/>
                    <a:pt x="1191" y="292"/>
                  </a:cubicBezTo>
                  <a:cubicBezTo>
                    <a:pt x="924" y="414"/>
                    <a:pt x="754" y="657"/>
                    <a:pt x="681" y="948"/>
                  </a:cubicBezTo>
                  <a:cubicBezTo>
                    <a:pt x="584" y="948"/>
                    <a:pt x="487" y="973"/>
                    <a:pt x="414" y="1021"/>
                  </a:cubicBezTo>
                  <a:cubicBezTo>
                    <a:pt x="146" y="1167"/>
                    <a:pt x="1" y="1361"/>
                    <a:pt x="49" y="1531"/>
                  </a:cubicBezTo>
                  <a:cubicBezTo>
                    <a:pt x="74" y="1701"/>
                    <a:pt x="268" y="1823"/>
                    <a:pt x="511" y="1847"/>
                  </a:cubicBezTo>
                  <a:cubicBezTo>
                    <a:pt x="511" y="1847"/>
                    <a:pt x="1118" y="1871"/>
                    <a:pt x="1774" y="1871"/>
                  </a:cubicBezTo>
                  <a:cubicBezTo>
                    <a:pt x="2867" y="1871"/>
                    <a:pt x="3523" y="1774"/>
                    <a:pt x="3717" y="1556"/>
                  </a:cubicBezTo>
                  <a:cubicBezTo>
                    <a:pt x="3839" y="1386"/>
                    <a:pt x="3863" y="1167"/>
                    <a:pt x="3766" y="973"/>
                  </a:cubicBezTo>
                  <a:cubicBezTo>
                    <a:pt x="3620" y="681"/>
                    <a:pt x="3353" y="438"/>
                    <a:pt x="3037" y="365"/>
                  </a:cubicBezTo>
                  <a:cubicBezTo>
                    <a:pt x="2989" y="365"/>
                    <a:pt x="2940" y="390"/>
                    <a:pt x="2916" y="414"/>
                  </a:cubicBezTo>
                  <a:cubicBezTo>
                    <a:pt x="2819" y="171"/>
                    <a:pt x="2600" y="25"/>
                    <a:pt x="23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146" name="Google Shape;1146;p26"/>
          <p:cNvSpPr txBox="1">
            <a:spLocks noGrp="1"/>
          </p:cNvSpPr>
          <p:nvPr>
            <p:ph type="title"/>
          </p:nvPr>
        </p:nvSpPr>
        <p:spPr>
          <a:xfrm>
            <a:off x="1673333" y="2543733"/>
            <a:ext cx="3916800" cy="606400"/>
          </a:xfrm>
          <a:prstGeom prst="rect">
            <a:avLst/>
          </a:prstGeom>
          <a:noFill/>
          <a:ln>
            <a:noFill/>
          </a:ln>
        </p:spPr>
        <p:txBody>
          <a:bodyPr spcFirstLastPara="1" lIns="0" tIns="0" rIns="0" bIns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2200"/>
              <a:buNone/>
              <a:defRPr i="0"/>
            </a:lvl1pPr>
            <a:lvl2pPr lvl="1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147" name="Google Shape;1147;p26"/>
          <p:cNvSpPr txBox="1">
            <a:spLocks noGrp="1"/>
          </p:cNvSpPr>
          <p:nvPr>
            <p:ph type="subTitle" idx="1"/>
          </p:nvPr>
        </p:nvSpPr>
        <p:spPr>
          <a:xfrm>
            <a:off x="1673335" y="3447800"/>
            <a:ext cx="3716400" cy="15676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348124885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.xml"/><Relationship Id="rId13" Type="http://schemas.openxmlformats.org/officeDocument/2006/relationships/slideLayout" Target="../slideLayouts/slideLayout24.xml"/><Relationship Id="rId18" Type="http://schemas.openxmlformats.org/officeDocument/2006/relationships/slideLayout" Target="../slideLayouts/slideLayout29.xml"/><Relationship Id="rId26" Type="http://schemas.openxmlformats.org/officeDocument/2006/relationships/slideLayout" Target="../slideLayouts/slideLayout37.xml"/><Relationship Id="rId3" Type="http://schemas.openxmlformats.org/officeDocument/2006/relationships/slideLayout" Target="../slideLayouts/slideLayout14.xml"/><Relationship Id="rId21" Type="http://schemas.openxmlformats.org/officeDocument/2006/relationships/slideLayout" Target="../slideLayouts/slideLayout32.xml"/><Relationship Id="rId7" Type="http://schemas.openxmlformats.org/officeDocument/2006/relationships/slideLayout" Target="../slideLayouts/slideLayout18.xml"/><Relationship Id="rId12" Type="http://schemas.openxmlformats.org/officeDocument/2006/relationships/slideLayout" Target="../slideLayouts/slideLayout23.xml"/><Relationship Id="rId17" Type="http://schemas.openxmlformats.org/officeDocument/2006/relationships/slideLayout" Target="../slideLayouts/slideLayout28.xml"/><Relationship Id="rId25" Type="http://schemas.openxmlformats.org/officeDocument/2006/relationships/slideLayout" Target="../slideLayouts/slideLayout36.xml"/><Relationship Id="rId2" Type="http://schemas.openxmlformats.org/officeDocument/2006/relationships/slideLayout" Target="../slideLayouts/slideLayout13.xml"/><Relationship Id="rId16" Type="http://schemas.openxmlformats.org/officeDocument/2006/relationships/slideLayout" Target="../slideLayouts/slideLayout27.xml"/><Relationship Id="rId20" Type="http://schemas.openxmlformats.org/officeDocument/2006/relationships/slideLayout" Target="../slideLayouts/slideLayout31.xml"/><Relationship Id="rId1" Type="http://schemas.openxmlformats.org/officeDocument/2006/relationships/slideLayout" Target="../slideLayouts/slideLayout12.xml"/><Relationship Id="rId6" Type="http://schemas.openxmlformats.org/officeDocument/2006/relationships/slideLayout" Target="../slideLayouts/slideLayout17.xml"/><Relationship Id="rId11" Type="http://schemas.openxmlformats.org/officeDocument/2006/relationships/slideLayout" Target="../slideLayouts/slideLayout22.xml"/><Relationship Id="rId24" Type="http://schemas.openxmlformats.org/officeDocument/2006/relationships/slideLayout" Target="../slideLayouts/slideLayout35.xml"/><Relationship Id="rId5" Type="http://schemas.openxmlformats.org/officeDocument/2006/relationships/slideLayout" Target="../slideLayouts/slideLayout16.xml"/><Relationship Id="rId15" Type="http://schemas.openxmlformats.org/officeDocument/2006/relationships/slideLayout" Target="../slideLayouts/slideLayout26.xml"/><Relationship Id="rId23" Type="http://schemas.openxmlformats.org/officeDocument/2006/relationships/slideLayout" Target="../slideLayouts/slideLayout34.xml"/><Relationship Id="rId10" Type="http://schemas.openxmlformats.org/officeDocument/2006/relationships/slideLayout" Target="../slideLayouts/slideLayout21.xml"/><Relationship Id="rId19" Type="http://schemas.openxmlformats.org/officeDocument/2006/relationships/slideLayout" Target="../slideLayouts/slideLayout30.xml"/><Relationship Id="rId4" Type="http://schemas.openxmlformats.org/officeDocument/2006/relationships/slideLayout" Target="../slideLayouts/slideLayout15.xml"/><Relationship Id="rId9" Type="http://schemas.openxmlformats.org/officeDocument/2006/relationships/slideLayout" Target="../slideLayouts/slideLayout20.xml"/><Relationship Id="rId14" Type="http://schemas.openxmlformats.org/officeDocument/2006/relationships/slideLayout" Target="../slideLayouts/slideLayout25.xml"/><Relationship Id="rId22" Type="http://schemas.openxmlformats.org/officeDocument/2006/relationships/slideLayout" Target="../slideLayouts/slideLayout33.xml"/><Relationship Id="rId27" Type="http://schemas.openxmlformats.org/officeDocument/2006/relationships/theme" Target="../theme/theme2.xml"/></Relationships>
</file>

<file path=ppt/slideMasters/_rels/slideMaster3.xml.rels><?xml version="1.0" encoding="UTF-8" standalone="yes"?>
<Relationships xmlns="http://schemas.openxmlformats.org/package/2006/relationships"><Relationship Id="rId26" Type="http://schemas.openxmlformats.org/officeDocument/2006/relationships/slideLayout" Target="../slideLayouts/slideLayout63.xml"/><Relationship Id="rId21" Type="http://schemas.openxmlformats.org/officeDocument/2006/relationships/slideLayout" Target="../slideLayouts/slideLayout58.xml"/><Relationship Id="rId42" Type="http://schemas.openxmlformats.org/officeDocument/2006/relationships/slideLayout" Target="../slideLayouts/slideLayout79.xml"/><Relationship Id="rId47" Type="http://schemas.openxmlformats.org/officeDocument/2006/relationships/slideLayout" Target="../slideLayouts/slideLayout84.xml"/><Relationship Id="rId63" Type="http://schemas.openxmlformats.org/officeDocument/2006/relationships/slideLayout" Target="../slideLayouts/slideLayout100.xml"/><Relationship Id="rId68" Type="http://schemas.openxmlformats.org/officeDocument/2006/relationships/slideLayout" Target="../slideLayouts/slideLayout105.xml"/><Relationship Id="rId7" Type="http://schemas.openxmlformats.org/officeDocument/2006/relationships/slideLayout" Target="../slideLayouts/slideLayout44.xml"/><Relationship Id="rId2" Type="http://schemas.openxmlformats.org/officeDocument/2006/relationships/slideLayout" Target="../slideLayouts/slideLayout39.xml"/><Relationship Id="rId16" Type="http://schemas.openxmlformats.org/officeDocument/2006/relationships/slideLayout" Target="../slideLayouts/slideLayout53.xml"/><Relationship Id="rId29" Type="http://schemas.openxmlformats.org/officeDocument/2006/relationships/slideLayout" Target="../slideLayouts/slideLayout66.xml"/><Relationship Id="rId11" Type="http://schemas.openxmlformats.org/officeDocument/2006/relationships/slideLayout" Target="../slideLayouts/slideLayout48.xml"/><Relationship Id="rId24" Type="http://schemas.openxmlformats.org/officeDocument/2006/relationships/slideLayout" Target="../slideLayouts/slideLayout61.xml"/><Relationship Id="rId32" Type="http://schemas.openxmlformats.org/officeDocument/2006/relationships/slideLayout" Target="../slideLayouts/slideLayout69.xml"/><Relationship Id="rId37" Type="http://schemas.openxmlformats.org/officeDocument/2006/relationships/slideLayout" Target="../slideLayouts/slideLayout74.xml"/><Relationship Id="rId40" Type="http://schemas.openxmlformats.org/officeDocument/2006/relationships/slideLayout" Target="../slideLayouts/slideLayout77.xml"/><Relationship Id="rId45" Type="http://schemas.openxmlformats.org/officeDocument/2006/relationships/slideLayout" Target="../slideLayouts/slideLayout82.xml"/><Relationship Id="rId53" Type="http://schemas.openxmlformats.org/officeDocument/2006/relationships/slideLayout" Target="../slideLayouts/slideLayout90.xml"/><Relationship Id="rId58" Type="http://schemas.openxmlformats.org/officeDocument/2006/relationships/slideLayout" Target="../slideLayouts/slideLayout95.xml"/><Relationship Id="rId66" Type="http://schemas.openxmlformats.org/officeDocument/2006/relationships/slideLayout" Target="../slideLayouts/slideLayout103.xml"/><Relationship Id="rId5" Type="http://schemas.openxmlformats.org/officeDocument/2006/relationships/slideLayout" Target="../slideLayouts/slideLayout42.xml"/><Relationship Id="rId61" Type="http://schemas.openxmlformats.org/officeDocument/2006/relationships/slideLayout" Target="../slideLayouts/slideLayout98.xml"/><Relationship Id="rId19" Type="http://schemas.openxmlformats.org/officeDocument/2006/relationships/slideLayout" Target="../slideLayouts/slideLayout56.xml"/><Relationship Id="rId14" Type="http://schemas.openxmlformats.org/officeDocument/2006/relationships/slideLayout" Target="../slideLayouts/slideLayout51.xml"/><Relationship Id="rId22" Type="http://schemas.openxmlformats.org/officeDocument/2006/relationships/slideLayout" Target="../slideLayouts/slideLayout59.xml"/><Relationship Id="rId27" Type="http://schemas.openxmlformats.org/officeDocument/2006/relationships/slideLayout" Target="../slideLayouts/slideLayout64.xml"/><Relationship Id="rId30" Type="http://schemas.openxmlformats.org/officeDocument/2006/relationships/slideLayout" Target="../slideLayouts/slideLayout67.xml"/><Relationship Id="rId35" Type="http://schemas.openxmlformats.org/officeDocument/2006/relationships/slideLayout" Target="../slideLayouts/slideLayout72.xml"/><Relationship Id="rId43" Type="http://schemas.openxmlformats.org/officeDocument/2006/relationships/slideLayout" Target="../slideLayouts/slideLayout80.xml"/><Relationship Id="rId48" Type="http://schemas.openxmlformats.org/officeDocument/2006/relationships/slideLayout" Target="../slideLayouts/slideLayout85.xml"/><Relationship Id="rId56" Type="http://schemas.openxmlformats.org/officeDocument/2006/relationships/slideLayout" Target="../slideLayouts/slideLayout93.xml"/><Relationship Id="rId64" Type="http://schemas.openxmlformats.org/officeDocument/2006/relationships/slideLayout" Target="../slideLayouts/slideLayout101.xml"/><Relationship Id="rId69" Type="http://schemas.openxmlformats.org/officeDocument/2006/relationships/slideLayout" Target="../slideLayouts/slideLayout106.xml"/><Relationship Id="rId8" Type="http://schemas.openxmlformats.org/officeDocument/2006/relationships/slideLayout" Target="../slideLayouts/slideLayout45.xml"/><Relationship Id="rId51" Type="http://schemas.openxmlformats.org/officeDocument/2006/relationships/slideLayout" Target="../slideLayouts/slideLayout88.xml"/><Relationship Id="rId3" Type="http://schemas.openxmlformats.org/officeDocument/2006/relationships/slideLayout" Target="../slideLayouts/slideLayout40.xml"/><Relationship Id="rId12" Type="http://schemas.openxmlformats.org/officeDocument/2006/relationships/slideLayout" Target="../slideLayouts/slideLayout49.xml"/><Relationship Id="rId17" Type="http://schemas.openxmlformats.org/officeDocument/2006/relationships/slideLayout" Target="../slideLayouts/slideLayout54.xml"/><Relationship Id="rId25" Type="http://schemas.openxmlformats.org/officeDocument/2006/relationships/slideLayout" Target="../slideLayouts/slideLayout62.xml"/><Relationship Id="rId33" Type="http://schemas.openxmlformats.org/officeDocument/2006/relationships/slideLayout" Target="../slideLayouts/slideLayout70.xml"/><Relationship Id="rId38" Type="http://schemas.openxmlformats.org/officeDocument/2006/relationships/slideLayout" Target="../slideLayouts/slideLayout75.xml"/><Relationship Id="rId46" Type="http://schemas.openxmlformats.org/officeDocument/2006/relationships/slideLayout" Target="../slideLayouts/slideLayout83.xml"/><Relationship Id="rId59" Type="http://schemas.openxmlformats.org/officeDocument/2006/relationships/slideLayout" Target="../slideLayouts/slideLayout96.xml"/><Relationship Id="rId67" Type="http://schemas.openxmlformats.org/officeDocument/2006/relationships/slideLayout" Target="../slideLayouts/slideLayout104.xml"/><Relationship Id="rId20" Type="http://schemas.openxmlformats.org/officeDocument/2006/relationships/slideLayout" Target="../slideLayouts/slideLayout57.xml"/><Relationship Id="rId41" Type="http://schemas.openxmlformats.org/officeDocument/2006/relationships/slideLayout" Target="../slideLayouts/slideLayout78.xml"/><Relationship Id="rId54" Type="http://schemas.openxmlformats.org/officeDocument/2006/relationships/slideLayout" Target="../slideLayouts/slideLayout91.xml"/><Relationship Id="rId62" Type="http://schemas.openxmlformats.org/officeDocument/2006/relationships/slideLayout" Target="../slideLayouts/slideLayout99.xml"/><Relationship Id="rId70" Type="http://schemas.openxmlformats.org/officeDocument/2006/relationships/theme" Target="../theme/theme3.xml"/><Relationship Id="rId1" Type="http://schemas.openxmlformats.org/officeDocument/2006/relationships/slideLayout" Target="../slideLayouts/slideLayout38.xml"/><Relationship Id="rId6" Type="http://schemas.openxmlformats.org/officeDocument/2006/relationships/slideLayout" Target="../slideLayouts/slideLayout43.xml"/><Relationship Id="rId15" Type="http://schemas.openxmlformats.org/officeDocument/2006/relationships/slideLayout" Target="../slideLayouts/slideLayout52.xml"/><Relationship Id="rId23" Type="http://schemas.openxmlformats.org/officeDocument/2006/relationships/slideLayout" Target="../slideLayouts/slideLayout60.xml"/><Relationship Id="rId28" Type="http://schemas.openxmlformats.org/officeDocument/2006/relationships/slideLayout" Target="../slideLayouts/slideLayout65.xml"/><Relationship Id="rId36" Type="http://schemas.openxmlformats.org/officeDocument/2006/relationships/slideLayout" Target="../slideLayouts/slideLayout73.xml"/><Relationship Id="rId49" Type="http://schemas.openxmlformats.org/officeDocument/2006/relationships/slideLayout" Target="../slideLayouts/slideLayout86.xml"/><Relationship Id="rId57" Type="http://schemas.openxmlformats.org/officeDocument/2006/relationships/slideLayout" Target="../slideLayouts/slideLayout94.xml"/><Relationship Id="rId10" Type="http://schemas.openxmlformats.org/officeDocument/2006/relationships/slideLayout" Target="../slideLayouts/slideLayout47.xml"/><Relationship Id="rId31" Type="http://schemas.openxmlformats.org/officeDocument/2006/relationships/slideLayout" Target="../slideLayouts/slideLayout68.xml"/><Relationship Id="rId44" Type="http://schemas.openxmlformats.org/officeDocument/2006/relationships/slideLayout" Target="../slideLayouts/slideLayout81.xml"/><Relationship Id="rId52" Type="http://schemas.openxmlformats.org/officeDocument/2006/relationships/slideLayout" Target="../slideLayouts/slideLayout89.xml"/><Relationship Id="rId60" Type="http://schemas.openxmlformats.org/officeDocument/2006/relationships/slideLayout" Target="../slideLayouts/slideLayout97.xml"/><Relationship Id="rId65" Type="http://schemas.openxmlformats.org/officeDocument/2006/relationships/slideLayout" Target="../slideLayouts/slideLayout102.xml"/><Relationship Id="rId4" Type="http://schemas.openxmlformats.org/officeDocument/2006/relationships/slideLayout" Target="../slideLayouts/slideLayout41.xml"/><Relationship Id="rId9" Type="http://schemas.openxmlformats.org/officeDocument/2006/relationships/slideLayout" Target="../slideLayouts/slideLayout46.xml"/><Relationship Id="rId13" Type="http://schemas.openxmlformats.org/officeDocument/2006/relationships/slideLayout" Target="../slideLayouts/slideLayout50.xml"/><Relationship Id="rId18" Type="http://schemas.openxmlformats.org/officeDocument/2006/relationships/slideLayout" Target="../slideLayouts/slideLayout55.xml"/><Relationship Id="rId39" Type="http://schemas.openxmlformats.org/officeDocument/2006/relationships/slideLayout" Target="../slideLayouts/slideLayout76.xml"/><Relationship Id="rId34" Type="http://schemas.openxmlformats.org/officeDocument/2006/relationships/slideLayout" Target="../slideLayouts/slideLayout71.xml"/><Relationship Id="rId50" Type="http://schemas.openxmlformats.org/officeDocument/2006/relationships/slideLayout" Target="../slideLayouts/slideLayout87.xml"/><Relationship Id="rId55" Type="http://schemas.openxmlformats.org/officeDocument/2006/relationships/slideLayout" Target="../slideLayouts/slideLayout92.xml"/></Relationships>
</file>

<file path=ppt/slideMasters/_rels/slideMaster4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119.xml"/><Relationship Id="rId18" Type="http://schemas.openxmlformats.org/officeDocument/2006/relationships/slideLayout" Target="../slideLayouts/slideLayout124.xml"/><Relationship Id="rId26" Type="http://schemas.openxmlformats.org/officeDocument/2006/relationships/slideLayout" Target="../slideLayouts/slideLayout132.xml"/><Relationship Id="rId39" Type="http://schemas.openxmlformats.org/officeDocument/2006/relationships/slideLayout" Target="../slideLayouts/slideLayout145.xml"/><Relationship Id="rId21" Type="http://schemas.openxmlformats.org/officeDocument/2006/relationships/slideLayout" Target="../slideLayouts/slideLayout127.xml"/><Relationship Id="rId34" Type="http://schemas.openxmlformats.org/officeDocument/2006/relationships/slideLayout" Target="../slideLayouts/slideLayout140.xml"/><Relationship Id="rId7" Type="http://schemas.openxmlformats.org/officeDocument/2006/relationships/slideLayout" Target="../slideLayouts/slideLayout113.xml"/><Relationship Id="rId12" Type="http://schemas.openxmlformats.org/officeDocument/2006/relationships/slideLayout" Target="../slideLayouts/slideLayout118.xml"/><Relationship Id="rId17" Type="http://schemas.openxmlformats.org/officeDocument/2006/relationships/slideLayout" Target="../slideLayouts/slideLayout123.xml"/><Relationship Id="rId25" Type="http://schemas.openxmlformats.org/officeDocument/2006/relationships/slideLayout" Target="../slideLayouts/slideLayout131.xml"/><Relationship Id="rId33" Type="http://schemas.openxmlformats.org/officeDocument/2006/relationships/slideLayout" Target="../slideLayouts/slideLayout139.xml"/><Relationship Id="rId38" Type="http://schemas.openxmlformats.org/officeDocument/2006/relationships/slideLayout" Target="../slideLayouts/slideLayout144.xml"/><Relationship Id="rId2" Type="http://schemas.openxmlformats.org/officeDocument/2006/relationships/slideLayout" Target="../slideLayouts/slideLayout108.xml"/><Relationship Id="rId16" Type="http://schemas.openxmlformats.org/officeDocument/2006/relationships/slideLayout" Target="../slideLayouts/slideLayout122.xml"/><Relationship Id="rId20" Type="http://schemas.openxmlformats.org/officeDocument/2006/relationships/slideLayout" Target="../slideLayouts/slideLayout126.xml"/><Relationship Id="rId29" Type="http://schemas.openxmlformats.org/officeDocument/2006/relationships/slideLayout" Target="../slideLayouts/slideLayout135.xml"/><Relationship Id="rId1" Type="http://schemas.openxmlformats.org/officeDocument/2006/relationships/slideLayout" Target="../slideLayouts/slideLayout107.xml"/><Relationship Id="rId6" Type="http://schemas.openxmlformats.org/officeDocument/2006/relationships/slideLayout" Target="../slideLayouts/slideLayout112.xml"/><Relationship Id="rId11" Type="http://schemas.openxmlformats.org/officeDocument/2006/relationships/slideLayout" Target="../slideLayouts/slideLayout117.xml"/><Relationship Id="rId24" Type="http://schemas.openxmlformats.org/officeDocument/2006/relationships/slideLayout" Target="../slideLayouts/slideLayout130.xml"/><Relationship Id="rId32" Type="http://schemas.openxmlformats.org/officeDocument/2006/relationships/slideLayout" Target="../slideLayouts/slideLayout138.xml"/><Relationship Id="rId37" Type="http://schemas.openxmlformats.org/officeDocument/2006/relationships/slideLayout" Target="../slideLayouts/slideLayout143.xml"/><Relationship Id="rId40" Type="http://schemas.openxmlformats.org/officeDocument/2006/relationships/theme" Target="../theme/theme4.xml"/><Relationship Id="rId5" Type="http://schemas.openxmlformats.org/officeDocument/2006/relationships/slideLayout" Target="../slideLayouts/slideLayout111.xml"/><Relationship Id="rId15" Type="http://schemas.openxmlformats.org/officeDocument/2006/relationships/slideLayout" Target="../slideLayouts/slideLayout121.xml"/><Relationship Id="rId23" Type="http://schemas.openxmlformats.org/officeDocument/2006/relationships/slideLayout" Target="../slideLayouts/slideLayout129.xml"/><Relationship Id="rId28" Type="http://schemas.openxmlformats.org/officeDocument/2006/relationships/slideLayout" Target="../slideLayouts/slideLayout134.xml"/><Relationship Id="rId36" Type="http://schemas.openxmlformats.org/officeDocument/2006/relationships/slideLayout" Target="../slideLayouts/slideLayout142.xml"/><Relationship Id="rId10" Type="http://schemas.openxmlformats.org/officeDocument/2006/relationships/slideLayout" Target="../slideLayouts/slideLayout116.xml"/><Relationship Id="rId19" Type="http://schemas.openxmlformats.org/officeDocument/2006/relationships/slideLayout" Target="../slideLayouts/slideLayout125.xml"/><Relationship Id="rId31" Type="http://schemas.openxmlformats.org/officeDocument/2006/relationships/slideLayout" Target="../slideLayouts/slideLayout137.xml"/><Relationship Id="rId4" Type="http://schemas.openxmlformats.org/officeDocument/2006/relationships/slideLayout" Target="../slideLayouts/slideLayout110.xml"/><Relationship Id="rId9" Type="http://schemas.openxmlformats.org/officeDocument/2006/relationships/slideLayout" Target="../slideLayouts/slideLayout115.xml"/><Relationship Id="rId14" Type="http://schemas.openxmlformats.org/officeDocument/2006/relationships/slideLayout" Target="../slideLayouts/slideLayout120.xml"/><Relationship Id="rId22" Type="http://schemas.openxmlformats.org/officeDocument/2006/relationships/slideLayout" Target="../slideLayouts/slideLayout128.xml"/><Relationship Id="rId27" Type="http://schemas.openxmlformats.org/officeDocument/2006/relationships/slideLayout" Target="../slideLayouts/slideLayout133.xml"/><Relationship Id="rId30" Type="http://schemas.openxmlformats.org/officeDocument/2006/relationships/slideLayout" Target="../slideLayouts/slideLayout136.xml"/><Relationship Id="rId35" Type="http://schemas.openxmlformats.org/officeDocument/2006/relationships/slideLayout" Target="../slideLayouts/slideLayout141.xml"/><Relationship Id="rId8" Type="http://schemas.openxmlformats.org/officeDocument/2006/relationships/slideLayout" Target="../slideLayouts/slideLayout114.xml"/><Relationship Id="rId3" Type="http://schemas.openxmlformats.org/officeDocument/2006/relationships/slideLayout" Target="../slideLayouts/slideLayout109.xml"/></Relationships>
</file>

<file path=ppt/slideMasters/_rels/slideMaster5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158.xml"/><Relationship Id="rId18" Type="http://schemas.openxmlformats.org/officeDocument/2006/relationships/slideLayout" Target="../slideLayouts/slideLayout163.xml"/><Relationship Id="rId26" Type="http://schemas.openxmlformats.org/officeDocument/2006/relationships/slideLayout" Target="../slideLayouts/slideLayout171.xml"/><Relationship Id="rId3" Type="http://schemas.openxmlformats.org/officeDocument/2006/relationships/slideLayout" Target="../slideLayouts/slideLayout148.xml"/><Relationship Id="rId21" Type="http://schemas.openxmlformats.org/officeDocument/2006/relationships/slideLayout" Target="../slideLayouts/slideLayout166.xml"/><Relationship Id="rId34" Type="http://schemas.openxmlformats.org/officeDocument/2006/relationships/theme" Target="../theme/theme5.xml"/><Relationship Id="rId7" Type="http://schemas.openxmlformats.org/officeDocument/2006/relationships/slideLayout" Target="../slideLayouts/slideLayout152.xml"/><Relationship Id="rId12" Type="http://schemas.openxmlformats.org/officeDocument/2006/relationships/slideLayout" Target="../slideLayouts/slideLayout157.xml"/><Relationship Id="rId17" Type="http://schemas.openxmlformats.org/officeDocument/2006/relationships/slideLayout" Target="../slideLayouts/slideLayout162.xml"/><Relationship Id="rId25" Type="http://schemas.openxmlformats.org/officeDocument/2006/relationships/slideLayout" Target="../slideLayouts/slideLayout170.xml"/><Relationship Id="rId33" Type="http://schemas.openxmlformats.org/officeDocument/2006/relationships/slideLayout" Target="../slideLayouts/slideLayout178.xml"/><Relationship Id="rId2" Type="http://schemas.openxmlformats.org/officeDocument/2006/relationships/slideLayout" Target="../slideLayouts/slideLayout147.xml"/><Relationship Id="rId16" Type="http://schemas.openxmlformats.org/officeDocument/2006/relationships/slideLayout" Target="../slideLayouts/slideLayout161.xml"/><Relationship Id="rId20" Type="http://schemas.openxmlformats.org/officeDocument/2006/relationships/slideLayout" Target="../slideLayouts/slideLayout165.xml"/><Relationship Id="rId29" Type="http://schemas.openxmlformats.org/officeDocument/2006/relationships/slideLayout" Target="../slideLayouts/slideLayout174.xml"/><Relationship Id="rId1" Type="http://schemas.openxmlformats.org/officeDocument/2006/relationships/slideLayout" Target="../slideLayouts/slideLayout146.xml"/><Relationship Id="rId6" Type="http://schemas.openxmlformats.org/officeDocument/2006/relationships/slideLayout" Target="../slideLayouts/slideLayout151.xml"/><Relationship Id="rId11" Type="http://schemas.openxmlformats.org/officeDocument/2006/relationships/slideLayout" Target="../slideLayouts/slideLayout156.xml"/><Relationship Id="rId24" Type="http://schemas.openxmlformats.org/officeDocument/2006/relationships/slideLayout" Target="../slideLayouts/slideLayout169.xml"/><Relationship Id="rId32" Type="http://schemas.openxmlformats.org/officeDocument/2006/relationships/slideLayout" Target="../slideLayouts/slideLayout177.xml"/><Relationship Id="rId5" Type="http://schemas.openxmlformats.org/officeDocument/2006/relationships/slideLayout" Target="../slideLayouts/slideLayout150.xml"/><Relationship Id="rId15" Type="http://schemas.openxmlformats.org/officeDocument/2006/relationships/slideLayout" Target="../slideLayouts/slideLayout160.xml"/><Relationship Id="rId23" Type="http://schemas.openxmlformats.org/officeDocument/2006/relationships/slideLayout" Target="../slideLayouts/slideLayout168.xml"/><Relationship Id="rId28" Type="http://schemas.openxmlformats.org/officeDocument/2006/relationships/slideLayout" Target="../slideLayouts/slideLayout173.xml"/><Relationship Id="rId10" Type="http://schemas.openxmlformats.org/officeDocument/2006/relationships/slideLayout" Target="../slideLayouts/slideLayout155.xml"/><Relationship Id="rId19" Type="http://schemas.openxmlformats.org/officeDocument/2006/relationships/slideLayout" Target="../slideLayouts/slideLayout164.xml"/><Relationship Id="rId31" Type="http://schemas.openxmlformats.org/officeDocument/2006/relationships/slideLayout" Target="../slideLayouts/slideLayout176.xml"/><Relationship Id="rId4" Type="http://schemas.openxmlformats.org/officeDocument/2006/relationships/slideLayout" Target="../slideLayouts/slideLayout149.xml"/><Relationship Id="rId9" Type="http://schemas.openxmlformats.org/officeDocument/2006/relationships/slideLayout" Target="../slideLayouts/slideLayout154.xml"/><Relationship Id="rId14" Type="http://schemas.openxmlformats.org/officeDocument/2006/relationships/slideLayout" Target="../slideLayouts/slideLayout159.xml"/><Relationship Id="rId22" Type="http://schemas.openxmlformats.org/officeDocument/2006/relationships/slideLayout" Target="../slideLayouts/slideLayout167.xml"/><Relationship Id="rId27" Type="http://schemas.openxmlformats.org/officeDocument/2006/relationships/slideLayout" Target="../slideLayouts/slideLayout172.xml"/><Relationship Id="rId30" Type="http://schemas.openxmlformats.org/officeDocument/2006/relationships/slideLayout" Target="../slideLayouts/slideLayout175.xml"/><Relationship Id="rId8" Type="http://schemas.openxmlformats.org/officeDocument/2006/relationships/slideLayout" Target="../slideLayouts/slideLayout153.xml"/></Relationships>
</file>

<file path=ppt/slideMasters/_rels/slideMaster6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191.xml"/><Relationship Id="rId18" Type="http://schemas.openxmlformats.org/officeDocument/2006/relationships/slideLayout" Target="../slideLayouts/slideLayout196.xml"/><Relationship Id="rId26" Type="http://schemas.openxmlformats.org/officeDocument/2006/relationships/slideLayout" Target="../slideLayouts/slideLayout204.xml"/><Relationship Id="rId3" Type="http://schemas.openxmlformats.org/officeDocument/2006/relationships/slideLayout" Target="../slideLayouts/slideLayout181.xml"/><Relationship Id="rId21" Type="http://schemas.openxmlformats.org/officeDocument/2006/relationships/slideLayout" Target="../slideLayouts/slideLayout199.xml"/><Relationship Id="rId34" Type="http://schemas.openxmlformats.org/officeDocument/2006/relationships/theme" Target="../theme/theme6.xml"/><Relationship Id="rId7" Type="http://schemas.openxmlformats.org/officeDocument/2006/relationships/slideLayout" Target="../slideLayouts/slideLayout185.xml"/><Relationship Id="rId12" Type="http://schemas.openxmlformats.org/officeDocument/2006/relationships/slideLayout" Target="../slideLayouts/slideLayout190.xml"/><Relationship Id="rId17" Type="http://schemas.openxmlformats.org/officeDocument/2006/relationships/slideLayout" Target="../slideLayouts/slideLayout195.xml"/><Relationship Id="rId25" Type="http://schemas.openxmlformats.org/officeDocument/2006/relationships/slideLayout" Target="../slideLayouts/slideLayout203.xml"/><Relationship Id="rId33" Type="http://schemas.openxmlformats.org/officeDocument/2006/relationships/slideLayout" Target="../slideLayouts/slideLayout211.xml"/><Relationship Id="rId2" Type="http://schemas.openxmlformats.org/officeDocument/2006/relationships/slideLayout" Target="../slideLayouts/slideLayout180.xml"/><Relationship Id="rId16" Type="http://schemas.openxmlformats.org/officeDocument/2006/relationships/slideLayout" Target="../slideLayouts/slideLayout194.xml"/><Relationship Id="rId20" Type="http://schemas.openxmlformats.org/officeDocument/2006/relationships/slideLayout" Target="../slideLayouts/slideLayout198.xml"/><Relationship Id="rId29" Type="http://schemas.openxmlformats.org/officeDocument/2006/relationships/slideLayout" Target="../slideLayouts/slideLayout207.xml"/><Relationship Id="rId1" Type="http://schemas.openxmlformats.org/officeDocument/2006/relationships/slideLayout" Target="../slideLayouts/slideLayout179.xml"/><Relationship Id="rId6" Type="http://schemas.openxmlformats.org/officeDocument/2006/relationships/slideLayout" Target="../slideLayouts/slideLayout184.xml"/><Relationship Id="rId11" Type="http://schemas.openxmlformats.org/officeDocument/2006/relationships/slideLayout" Target="../slideLayouts/slideLayout189.xml"/><Relationship Id="rId24" Type="http://schemas.openxmlformats.org/officeDocument/2006/relationships/slideLayout" Target="../slideLayouts/slideLayout202.xml"/><Relationship Id="rId32" Type="http://schemas.openxmlformats.org/officeDocument/2006/relationships/slideLayout" Target="../slideLayouts/slideLayout210.xml"/><Relationship Id="rId5" Type="http://schemas.openxmlformats.org/officeDocument/2006/relationships/slideLayout" Target="../slideLayouts/slideLayout183.xml"/><Relationship Id="rId15" Type="http://schemas.openxmlformats.org/officeDocument/2006/relationships/slideLayout" Target="../slideLayouts/slideLayout193.xml"/><Relationship Id="rId23" Type="http://schemas.openxmlformats.org/officeDocument/2006/relationships/slideLayout" Target="../slideLayouts/slideLayout201.xml"/><Relationship Id="rId28" Type="http://schemas.openxmlformats.org/officeDocument/2006/relationships/slideLayout" Target="../slideLayouts/slideLayout206.xml"/><Relationship Id="rId10" Type="http://schemas.openxmlformats.org/officeDocument/2006/relationships/slideLayout" Target="../slideLayouts/slideLayout188.xml"/><Relationship Id="rId19" Type="http://schemas.openxmlformats.org/officeDocument/2006/relationships/slideLayout" Target="../slideLayouts/slideLayout197.xml"/><Relationship Id="rId31" Type="http://schemas.openxmlformats.org/officeDocument/2006/relationships/slideLayout" Target="../slideLayouts/slideLayout209.xml"/><Relationship Id="rId4" Type="http://schemas.openxmlformats.org/officeDocument/2006/relationships/slideLayout" Target="../slideLayouts/slideLayout182.xml"/><Relationship Id="rId9" Type="http://schemas.openxmlformats.org/officeDocument/2006/relationships/slideLayout" Target="../slideLayouts/slideLayout187.xml"/><Relationship Id="rId14" Type="http://schemas.openxmlformats.org/officeDocument/2006/relationships/slideLayout" Target="../slideLayouts/slideLayout192.xml"/><Relationship Id="rId22" Type="http://schemas.openxmlformats.org/officeDocument/2006/relationships/slideLayout" Target="../slideLayouts/slideLayout200.xml"/><Relationship Id="rId27" Type="http://schemas.openxmlformats.org/officeDocument/2006/relationships/slideLayout" Target="../slideLayouts/slideLayout205.xml"/><Relationship Id="rId30" Type="http://schemas.openxmlformats.org/officeDocument/2006/relationships/slideLayout" Target="../slideLayouts/slideLayout208.xml"/><Relationship Id="rId8" Type="http://schemas.openxmlformats.org/officeDocument/2006/relationships/slideLayout" Target="../slideLayouts/slideLayout186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13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Title Placeholder 1"/>
          <p:cNvSpPr>
            <a:spLocks noGrp="1"/>
          </p:cNvSpPr>
          <p:nvPr>
            <p:ph type="title"/>
          </p:nvPr>
        </p:nvSpPr>
        <p:spPr bwMode="auto">
          <a:xfrm>
            <a:off x="838200" y="365125"/>
            <a:ext cx="10515600" cy="1325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27" name="Text Placeholder 2"/>
          <p:cNvSpPr>
            <a:spLocks noGrp="1"/>
          </p:cNvSpPr>
          <p:nvPr>
            <p:ph type="body" idx="1"/>
          </p:nvPr>
        </p:nvSpPr>
        <p:spPr bwMode="auto">
          <a:xfrm>
            <a:off x="838200" y="1825625"/>
            <a:ext cx="10515600" cy="43513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 eaLnBrk="1" fontAlgn="auto" hangingPunct="1">
              <a:spcBef>
                <a:spcPts val="0"/>
              </a:spcBef>
              <a:spcAft>
                <a:spcPts val="0"/>
              </a:spcAft>
              <a:defRPr sz="1200">
                <a:solidFill>
                  <a:prstClr val="black">
                    <a:tint val="75000"/>
                  </a:prstClr>
                </a:solidFill>
                <a:latin typeface="Calibri"/>
              </a:defRPr>
            </a:lvl1pPr>
          </a:lstStyle>
          <a:p>
            <a:pPr>
              <a:defRPr/>
            </a:pPr>
            <a:fld id="{8965E00B-D7F7-4F5B-B740-30EE2A380DD5}" type="datetimeFigureOut">
              <a:rPr lang="en-US"/>
              <a:pPr>
                <a:defRPr/>
              </a:pPr>
              <a:t>9/20/2021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 eaLnBrk="1" fontAlgn="auto" hangingPunct="1">
              <a:spcBef>
                <a:spcPts val="0"/>
              </a:spcBef>
              <a:spcAft>
                <a:spcPts val="0"/>
              </a:spcAft>
              <a:defRPr sz="1200">
                <a:solidFill>
                  <a:prstClr val="black">
                    <a:tint val="75000"/>
                  </a:prstClr>
                </a:solidFill>
                <a:latin typeface="Calibri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 eaLnBrk="1" fontAlgn="auto" hangingPunct="1">
              <a:spcBef>
                <a:spcPts val="0"/>
              </a:spcBef>
              <a:spcAft>
                <a:spcPts val="0"/>
              </a:spcAft>
              <a:defRPr sz="1200">
                <a:solidFill>
                  <a:prstClr val="black">
                    <a:tint val="75000"/>
                  </a:prstClr>
                </a:solidFill>
                <a:latin typeface="Calibri"/>
              </a:defRPr>
            </a:lvl1pPr>
          </a:lstStyle>
          <a:p>
            <a:pPr>
              <a:defRPr/>
            </a:pPr>
            <a:fld id="{EE6598B5-1E46-415E-BFC9-4C64FCF2EB04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380" r:id="rId1"/>
    <p:sldLayoutId id="2147484381" r:id="rId2"/>
    <p:sldLayoutId id="2147484382" r:id="rId3"/>
    <p:sldLayoutId id="2147484383" r:id="rId4"/>
    <p:sldLayoutId id="2147484384" r:id="rId5"/>
    <p:sldLayoutId id="2147484385" r:id="rId6"/>
    <p:sldLayoutId id="2147484386" r:id="rId7"/>
    <p:sldLayoutId id="2147484387" r:id="rId8"/>
    <p:sldLayoutId id="2147484388" r:id="rId9"/>
    <p:sldLayoutId id="2147484389" r:id="rId10"/>
    <p:sldLayoutId id="2147484390" r:id="rId11"/>
  </p:sldLayoutIdLst>
  <p:txStyles>
    <p:titleStyle>
      <a:lvl1pPr algn="l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  <a:lvl2pPr algn="l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 Light" panose="020F0302020204030204" pitchFamily="34" charset="0"/>
        </a:defRPr>
      </a:lvl2pPr>
      <a:lvl3pPr algn="l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 Light" panose="020F0302020204030204" pitchFamily="34" charset="0"/>
        </a:defRPr>
      </a:lvl3pPr>
      <a:lvl4pPr algn="l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 Light" panose="020F0302020204030204" pitchFamily="34" charset="0"/>
        </a:defRPr>
      </a:lvl4pPr>
      <a:lvl5pPr algn="l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 Light" panose="020F0302020204030204" pitchFamily="34" charset="0"/>
        </a:defRPr>
      </a:lvl5pPr>
      <a:lvl6pPr marL="457200" algn="l" rtl="0" fontAlgn="base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 Light" panose="020F0302020204030204" pitchFamily="34" charset="0"/>
        </a:defRPr>
      </a:lvl6pPr>
      <a:lvl7pPr marL="914400" algn="l" rtl="0" fontAlgn="base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 Light" panose="020F0302020204030204" pitchFamily="34" charset="0"/>
        </a:defRPr>
      </a:lvl7pPr>
      <a:lvl8pPr marL="1371600" algn="l" rtl="0" fontAlgn="base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 Light" panose="020F0302020204030204" pitchFamily="34" charset="0"/>
        </a:defRPr>
      </a:lvl8pPr>
      <a:lvl9pPr marL="1828800" algn="l" rtl="0" fontAlgn="base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 Light" panose="020F0302020204030204" pitchFamily="34" charset="0"/>
        </a:defRPr>
      </a:lvl9pPr>
    </p:titleStyle>
    <p:bodyStyle>
      <a:lvl1pPr marL="228600" indent="-228600" algn="l" rtl="0" eaLnBrk="0" fontAlgn="base" hangingPunct="0">
        <a:lnSpc>
          <a:spcPct val="90000"/>
        </a:lnSpc>
        <a:spcBef>
          <a:spcPts val="1000"/>
        </a:spcBef>
        <a:spcAft>
          <a:spcPct val="0"/>
        </a:spcAft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rtl="0" eaLnBrk="0" fontAlgn="base" hangingPunct="0">
        <a:lnSpc>
          <a:spcPct val="90000"/>
        </a:lnSpc>
        <a:spcBef>
          <a:spcPts val="500"/>
        </a:spcBef>
        <a:spcAft>
          <a:spcPct val="0"/>
        </a:spcAft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rtl="0" eaLnBrk="0" fontAlgn="base" hangingPunct="0">
        <a:lnSpc>
          <a:spcPct val="90000"/>
        </a:lnSpc>
        <a:spcBef>
          <a:spcPts val="500"/>
        </a:spcBef>
        <a:spcAft>
          <a:spcPct val="0"/>
        </a:spcAft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rtl="0" eaLnBrk="0" fontAlgn="base" hangingPunct="0">
        <a:lnSpc>
          <a:spcPct val="90000"/>
        </a:lnSpc>
        <a:spcBef>
          <a:spcPts val="500"/>
        </a:spcBef>
        <a:spcAft>
          <a:spcPct val="0"/>
        </a:spcAft>
        <a:buFont typeface="Arial" panose="020B0604020202020204" pitchFamily="34" charset="0"/>
        <a:buChar char="•"/>
        <a:defRPr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rtl="0" eaLnBrk="0" fontAlgn="base" hangingPunct="0">
        <a:lnSpc>
          <a:spcPct val="90000"/>
        </a:lnSpc>
        <a:spcBef>
          <a:spcPts val="500"/>
        </a:spcBef>
        <a:spcAft>
          <a:spcPct val="0"/>
        </a:spcAft>
        <a:buFont typeface="Arial" panose="020B0604020202020204" pitchFamily="34" charset="0"/>
        <a:buChar char="•"/>
        <a:defRPr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Google Shape;6;p1"/>
          <p:cNvSpPr txBox="1">
            <a:spLocks noGrp="1"/>
          </p:cNvSpPr>
          <p:nvPr>
            <p:ph type="title"/>
          </p:nvPr>
        </p:nvSpPr>
        <p:spPr bwMode="auto">
          <a:xfrm>
            <a:off x="415925" y="593725"/>
            <a:ext cx="11360150" cy="7635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121705" tIns="121705" rIns="121705" bIns="121705" numCol="1" anchor="t" anchorCtr="0" compatLnSpc="1">
            <a:prstTxWarp prst="textNoShape">
              <a:avLst/>
            </a:prstTxWarp>
          </a:bodyPr>
          <a:lstStyle/>
          <a:p>
            <a:pPr lvl="0"/>
            <a:endParaRPr lang="en-US" smtClean="0">
              <a:sym typeface="Arial" panose="020B0604020202020204" pitchFamily="34" charset="0"/>
            </a:endParaRPr>
          </a:p>
        </p:txBody>
      </p:sp>
      <p:sp>
        <p:nvSpPr>
          <p:cNvPr id="2051" name="Google Shape;7;p1"/>
          <p:cNvSpPr txBox="1">
            <a:spLocks noGrp="1"/>
          </p:cNvSpPr>
          <p:nvPr>
            <p:ph type="body" idx="1"/>
          </p:nvPr>
        </p:nvSpPr>
        <p:spPr bwMode="auto">
          <a:xfrm>
            <a:off x="415925" y="2397125"/>
            <a:ext cx="11360150" cy="3298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121705" tIns="121705" rIns="121705" bIns="121705" numCol="1" anchor="t" anchorCtr="0" compatLnSpc="1">
            <a:prstTxWarp prst="textNoShape">
              <a:avLst/>
            </a:prstTxWarp>
          </a:bodyPr>
          <a:lstStyle/>
          <a:p>
            <a:pPr lvl="0"/>
            <a:endParaRPr lang="en-US" smtClean="0">
              <a:sym typeface="Arial" panose="020B0604020202020204" pitchFamily="34" charset="0"/>
            </a:endParaRPr>
          </a:p>
        </p:txBody>
      </p:sp>
      <p:sp>
        <p:nvSpPr>
          <p:cNvPr id="2052" name="Google Shape;8;p1"/>
          <p:cNvSpPr txBox="1">
            <a:spLocks noGrp="1"/>
          </p:cNvSpPr>
          <p:nvPr>
            <p:ph type="sldNum" idx="12"/>
          </p:nvPr>
        </p:nvSpPr>
        <p:spPr bwMode="auto">
          <a:xfrm>
            <a:off x="11296650" y="6218238"/>
            <a:ext cx="731838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121705" tIns="121705" rIns="121705" bIns="121705" numCol="1" anchor="ctr" anchorCtr="0" compatLnSpc="1">
            <a:prstTxWarp prst="textNoShape">
              <a:avLst/>
            </a:prstTxWarp>
          </a:bodyPr>
          <a:lstStyle>
            <a:lvl1pPr algn="r" eaLnBrk="1" hangingPunct="1">
              <a:buClr>
                <a:srgbClr val="000000"/>
              </a:buClr>
              <a:defRPr sz="1300" smtClean="0">
                <a:solidFill>
                  <a:srgbClr val="45127E"/>
                </a:solidFill>
                <a:sym typeface="Arial" panose="020B0604020202020204" pitchFamily="34" charset="0"/>
              </a:defRPr>
            </a:lvl1pPr>
          </a:lstStyle>
          <a:p>
            <a:pPr>
              <a:defRPr/>
            </a:pPr>
            <a:fld id="{09A9DFD0-CA51-4686-B3DC-E9FCE41C72E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4391" r:id="rId1"/>
    <p:sldLayoutId id="2147484392" r:id="rId2"/>
    <p:sldLayoutId id="2147484393" r:id="rId3"/>
    <p:sldLayoutId id="2147484589" r:id="rId4"/>
    <p:sldLayoutId id="2147484588" r:id="rId5"/>
    <p:sldLayoutId id="2147484587" r:id="rId6"/>
    <p:sldLayoutId id="2147484586" r:id="rId7"/>
    <p:sldLayoutId id="2147484585" r:id="rId8"/>
    <p:sldLayoutId id="2147484555" r:id="rId9"/>
    <p:sldLayoutId id="2147484554" r:id="rId10"/>
    <p:sldLayoutId id="2147484553" r:id="rId11"/>
    <p:sldLayoutId id="2147484552" r:id="rId12"/>
    <p:sldLayoutId id="2147484551" r:id="rId13"/>
    <p:sldLayoutId id="2147484549" r:id="rId14"/>
    <p:sldLayoutId id="2147484548" r:id="rId15"/>
    <p:sldLayoutId id="2147484547" r:id="rId16"/>
    <p:sldLayoutId id="2147484545" r:id="rId17"/>
    <p:sldLayoutId id="2147484544" r:id="rId18"/>
    <p:sldLayoutId id="2147484543" r:id="rId19"/>
    <p:sldLayoutId id="2147484542" r:id="rId20"/>
    <p:sldLayoutId id="2147484541" r:id="rId21"/>
    <p:sldLayoutId id="2147484394" r:id="rId22"/>
    <p:sldLayoutId id="2147484395" r:id="rId23"/>
    <p:sldLayoutId id="2147484396" r:id="rId24"/>
    <p:sldLayoutId id="2147484397" r:id="rId25"/>
    <p:sldLayoutId id="2147484398" r:id="rId26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algn="l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Font typeface="Arial" panose="020B0604020202020204" pitchFamily="34" charset="0"/>
        <a:defRPr sz="1900">
          <a:solidFill>
            <a:srgbClr val="000000"/>
          </a:solidFill>
          <a:latin typeface="Arial"/>
          <a:ea typeface="Arial"/>
          <a:cs typeface="Arial"/>
          <a:sym typeface="Arial" panose="020B0604020202020204" pitchFamily="34" charset="0"/>
        </a:defRPr>
      </a:lvl1pPr>
      <a:lvl2pPr lvl="1" algn="l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Font typeface="Arial" panose="020B0604020202020204" pitchFamily="34" charset="0"/>
        <a:defRPr sz="1900">
          <a:solidFill>
            <a:srgbClr val="000000"/>
          </a:solidFill>
          <a:latin typeface="Arial"/>
          <a:ea typeface="Arial"/>
          <a:cs typeface="Arial"/>
          <a:sym typeface="Arial" panose="020B0604020202020204" pitchFamily="34" charset="0"/>
        </a:defRPr>
      </a:lvl2pPr>
      <a:lvl3pPr lvl="2" algn="l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Font typeface="Arial" panose="020B0604020202020204" pitchFamily="34" charset="0"/>
        <a:defRPr sz="1900">
          <a:solidFill>
            <a:srgbClr val="000000"/>
          </a:solidFill>
          <a:latin typeface="Arial"/>
          <a:ea typeface="Arial"/>
          <a:cs typeface="Arial"/>
          <a:sym typeface="Arial" panose="020B0604020202020204" pitchFamily="34" charset="0"/>
        </a:defRPr>
      </a:lvl3pPr>
      <a:lvl4pPr lvl="3" algn="l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Font typeface="Arial" panose="020B0604020202020204" pitchFamily="34" charset="0"/>
        <a:defRPr sz="1900">
          <a:solidFill>
            <a:srgbClr val="000000"/>
          </a:solidFill>
          <a:latin typeface="Arial"/>
          <a:ea typeface="Arial"/>
          <a:cs typeface="Arial"/>
          <a:sym typeface="Arial" panose="020B0604020202020204" pitchFamily="34" charset="0"/>
        </a:defRPr>
      </a:lvl4pPr>
      <a:lvl5pPr lvl="4" algn="l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Font typeface="Arial" panose="020B0604020202020204" pitchFamily="34" charset="0"/>
        <a:defRPr sz="1900">
          <a:solidFill>
            <a:srgbClr val="000000"/>
          </a:solidFill>
          <a:latin typeface="Arial"/>
          <a:ea typeface="Arial"/>
          <a:cs typeface="Arial"/>
          <a:sym typeface="Arial" panose="020B0604020202020204" pitchFamily="34" charset="0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algn="l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Font typeface="Arial" panose="020B0604020202020204" pitchFamily="34" charset="0"/>
        <a:defRPr sz="1900">
          <a:solidFill>
            <a:srgbClr val="000000"/>
          </a:solidFill>
          <a:latin typeface="Arial"/>
          <a:ea typeface="Arial"/>
          <a:cs typeface="Arial"/>
          <a:sym typeface="Arial" panose="020B0604020202020204" pitchFamily="34" charset="0"/>
        </a:defRPr>
      </a:lvl1pPr>
      <a:lvl2pPr lvl="1" algn="l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Font typeface="Arial" panose="020B0604020202020204" pitchFamily="34" charset="0"/>
        <a:defRPr sz="1900">
          <a:solidFill>
            <a:srgbClr val="000000"/>
          </a:solidFill>
          <a:latin typeface="Arial"/>
          <a:ea typeface="Arial"/>
          <a:cs typeface="Arial"/>
          <a:sym typeface="Arial" panose="020B0604020202020204" pitchFamily="34" charset="0"/>
        </a:defRPr>
      </a:lvl2pPr>
      <a:lvl3pPr lvl="2" algn="l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Font typeface="Arial" panose="020B0604020202020204" pitchFamily="34" charset="0"/>
        <a:defRPr sz="1900">
          <a:solidFill>
            <a:srgbClr val="000000"/>
          </a:solidFill>
          <a:latin typeface="Arial"/>
          <a:ea typeface="Arial"/>
          <a:cs typeface="Arial"/>
          <a:sym typeface="Arial" panose="020B0604020202020204" pitchFamily="34" charset="0"/>
        </a:defRPr>
      </a:lvl3pPr>
      <a:lvl4pPr lvl="3" algn="l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Font typeface="Arial" panose="020B0604020202020204" pitchFamily="34" charset="0"/>
        <a:defRPr sz="1900">
          <a:solidFill>
            <a:srgbClr val="000000"/>
          </a:solidFill>
          <a:latin typeface="Arial"/>
          <a:ea typeface="Arial"/>
          <a:cs typeface="Arial"/>
          <a:sym typeface="Arial" panose="020B0604020202020204" pitchFamily="34" charset="0"/>
        </a:defRPr>
      </a:lvl4pPr>
      <a:lvl5pPr lvl="4" algn="l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Font typeface="Arial" panose="020B0604020202020204" pitchFamily="34" charset="0"/>
        <a:defRPr sz="1900">
          <a:solidFill>
            <a:srgbClr val="000000"/>
          </a:solidFill>
          <a:latin typeface="Arial"/>
          <a:ea typeface="Arial"/>
          <a:cs typeface="Arial"/>
          <a:sym typeface="Arial" panose="020B0604020202020204" pitchFamily="34" charset="0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Google Shape;6;p1"/>
          <p:cNvSpPr txBox="1">
            <a:spLocks noGrp="1"/>
          </p:cNvSpPr>
          <p:nvPr>
            <p:ph type="body" idx="1"/>
          </p:nvPr>
        </p:nvSpPr>
        <p:spPr bwMode="auto">
          <a:xfrm>
            <a:off x="952500" y="1547813"/>
            <a:ext cx="10172700" cy="46148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25" tIns="91425" rIns="91425" bIns="91425" numCol="1" anchor="t" anchorCtr="0" compatLnSpc="1">
            <a:prstTxWarp prst="textNoShape">
              <a:avLst/>
            </a:prstTxWarp>
          </a:bodyPr>
          <a:lstStyle/>
          <a:p>
            <a:pPr lvl="0"/>
            <a:endParaRPr lang="en-US" smtClean="0">
              <a:sym typeface="Arial" panose="020B0604020202020204" pitchFamily="34" charset="0"/>
            </a:endParaRPr>
          </a:p>
        </p:txBody>
      </p:sp>
      <p:sp>
        <p:nvSpPr>
          <p:cNvPr id="3075" name="Google Shape;7;p1"/>
          <p:cNvSpPr txBox="1">
            <a:spLocks noGrp="1"/>
          </p:cNvSpPr>
          <p:nvPr>
            <p:ph type="title"/>
          </p:nvPr>
        </p:nvSpPr>
        <p:spPr bwMode="auto">
          <a:xfrm>
            <a:off x="1106488" y="303213"/>
            <a:ext cx="9371012" cy="682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25" tIns="91425" rIns="91425" bIns="91425" numCol="1" anchor="t" anchorCtr="0" compatLnSpc="1">
            <a:prstTxWarp prst="textNoShape">
              <a:avLst/>
            </a:prstTxWarp>
          </a:bodyPr>
          <a:lstStyle/>
          <a:p>
            <a:pPr lvl="0"/>
            <a:endParaRPr lang="en-US" smtClean="0">
              <a:sym typeface="Arial" panose="020B0604020202020204" pitchFamily="34" charset="0"/>
            </a:endParaRPr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4399" r:id="rId1"/>
    <p:sldLayoutId id="2147484400" r:id="rId2"/>
    <p:sldLayoutId id="2147484401" r:id="rId3"/>
    <p:sldLayoutId id="2147484402" r:id="rId4"/>
    <p:sldLayoutId id="2147484403" r:id="rId5"/>
    <p:sldLayoutId id="2147484590" r:id="rId6"/>
    <p:sldLayoutId id="2147484584" r:id="rId7"/>
    <p:sldLayoutId id="2147484583" r:id="rId8"/>
    <p:sldLayoutId id="2147484582" r:id="rId9"/>
    <p:sldLayoutId id="2147484581" r:id="rId10"/>
    <p:sldLayoutId id="2147484580" r:id="rId11"/>
    <p:sldLayoutId id="2147484579" r:id="rId12"/>
    <p:sldLayoutId id="2147484578" r:id="rId13"/>
    <p:sldLayoutId id="2147484577" r:id="rId14"/>
    <p:sldLayoutId id="2147484576" r:id="rId15"/>
    <p:sldLayoutId id="2147484575" r:id="rId16"/>
    <p:sldLayoutId id="2147484574" r:id="rId17"/>
    <p:sldLayoutId id="2147484573" r:id="rId18"/>
    <p:sldLayoutId id="2147484572" r:id="rId19"/>
    <p:sldLayoutId id="2147484571" r:id="rId20"/>
    <p:sldLayoutId id="2147484570" r:id="rId21"/>
    <p:sldLayoutId id="2147484569" r:id="rId22"/>
    <p:sldLayoutId id="2147484568" r:id="rId23"/>
    <p:sldLayoutId id="2147484567" r:id="rId24"/>
    <p:sldLayoutId id="2147484566" r:id="rId25"/>
    <p:sldLayoutId id="2147484562" r:id="rId26"/>
    <p:sldLayoutId id="2147484561" r:id="rId27"/>
    <p:sldLayoutId id="2147484558" r:id="rId28"/>
    <p:sldLayoutId id="2147484557" r:id="rId29"/>
    <p:sldLayoutId id="2147484556" r:id="rId30"/>
    <p:sldLayoutId id="2147484550" r:id="rId31"/>
    <p:sldLayoutId id="2147484546" r:id="rId32"/>
    <p:sldLayoutId id="2147484540" r:id="rId33"/>
    <p:sldLayoutId id="2147484539" r:id="rId34"/>
    <p:sldLayoutId id="2147484538" r:id="rId35"/>
    <p:sldLayoutId id="2147484537" r:id="rId36"/>
    <p:sldLayoutId id="2147484536" r:id="rId37"/>
    <p:sldLayoutId id="2147484535" r:id="rId38"/>
    <p:sldLayoutId id="2147484534" r:id="rId39"/>
    <p:sldLayoutId id="2147484533" r:id="rId40"/>
    <p:sldLayoutId id="2147484532" r:id="rId41"/>
    <p:sldLayoutId id="2147484530" r:id="rId42"/>
    <p:sldLayoutId id="2147484404" r:id="rId43"/>
    <p:sldLayoutId id="2147484405" r:id="rId44"/>
    <p:sldLayoutId id="2147484406" r:id="rId45"/>
    <p:sldLayoutId id="2147484407" r:id="rId46"/>
    <p:sldLayoutId id="2147484408" r:id="rId47"/>
    <p:sldLayoutId id="2147484409" r:id="rId48"/>
    <p:sldLayoutId id="2147484410" r:id="rId49"/>
    <p:sldLayoutId id="2147484411" r:id="rId50"/>
    <p:sldLayoutId id="2147484412" r:id="rId51"/>
    <p:sldLayoutId id="2147484413" r:id="rId52"/>
    <p:sldLayoutId id="2147484414" r:id="rId53"/>
    <p:sldLayoutId id="2147484415" r:id="rId54"/>
    <p:sldLayoutId id="2147484416" r:id="rId55"/>
    <p:sldLayoutId id="2147484417" r:id="rId56"/>
    <p:sldLayoutId id="2147484418" r:id="rId57"/>
    <p:sldLayoutId id="2147484419" r:id="rId58"/>
    <p:sldLayoutId id="2147484420" r:id="rId59"/>
    <p:sldLayoutId id="2147484421" r:id="rId60"/>
    <p:sldLayoutId id="2147484422" r:id="rId61"/>
    <p:sldLayoutId id="2147484423" r:id="rId62"/>
    <p:sldLayoutId id="2147484424" r:id="rId63"/>
    <p:sldLayoutId id="2147484425" r:id="rId64"/>
    <p:sldLayoutId id="2147484426" r:id="rId65"/>
    <p:sldLayoutId id="2147484427" r:id="rId66"/>
    <p:sldLayoutId id="2147484428" r:id="rId67"/>
    <p:sldLayoutId id="2147484429" r:id="rId68"/>
    <p:sldLayoutId id="2147484430" r:id="rId69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algn="l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Font typeface="Arial" panose="020B0604020202020204" pitchFamily="34" charset="0"/>
        <a:defRPr>
          <a:solidFill>
            <a:srgbClr val="000000"/>
          </a:solidFill>
          <a:latin typeface="Arial"/>
          <a:ea typeface="Arial"/>
          <a:cs typeface="Arial"/>
          <a:sym typeface="Arial" panose="020B0604020202020204" pitchFamily="34" charset="0"/>
        </a:defRPr>
      </a:lvl1pPr>
      <a:lvl2pPr lvl="1" algn="l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Font typeface="Arial" panose="020B0604020202020204" pitchFamily="34" charset="0"/>
        <a:defRPr>
          <a:solidFill>
            <a:srgbClr val="000000"/>
          </a:solidFill>
          <a:latin typeface="Arial"/>
          <a:ea typeface="Arial"/>
          <a:cs typeface="Arial"/>
          <a:sym typeface="Arial" panose="020B0604020202020204" pitchFamily="34" charset="0"/>
        </a:defRPr>
      </a:lvl2pPr>
      <a:lvl3pPr lvl="2" algn="l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Font typeface="Arial" panose="020B0604020202020204" pitchFamily="34" charset="0"/>
        <a:defRPr>
          <a:solidFill>
            <a:srgbClr val="000000"/>
          </a:solidFill>
          <a:latin typeface="Arial"/>
          <a:ea typeface="Arial"/>
          <a:cs typeface="Arial"/>
          <a:sym typeface="Arial" panose="020B0604020202020204" pitchFamily="34" charset="0"/>
        </a:defRPr>
      </a:lvl3pPr>
      <a:lvl4pPr lvl="3" algn="l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Font typeface="Arial" panose="020B0604020202020204" pitchFamily="34" charset="0"/>
        <a:defRPr>
          <a:solidFill>
            <a:srgbClr val="000000"/>
          </a:solidFill>
          <a:latin typeface="Arial"/>
          <a:ea typeface="Arial"/>
          <a:cs typeface="Arial"/>
          <a:sym typeface="Arial" panose="020B0604020202020204" pitchFamily="34" charset="0"/>
        </a:defRPr>
      </a:lvl4pPr>
      <a:lvl5pPr lvl="4" algn="l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Font typeface="Arial" panose="020B0604020202020204" pitchFamily="34" charset="0"/>
        <a:defRPr>
          <a:solidFill>
            <a:srgbClr val="000000"/>
          </a:solidFill>
          <a:latin typeface="Arial"/>
          <a:ea typeface="Arial"/>
          <a:cs typeface="Arial"/>
          <a:sym typeface="Arial" panose="020B0604020202020204" pitchFamily="34" charset="0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algn="l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Font typeface="Arial" panose="020B0604020202020204" pitchFamily="34" charset="0"/>
        <a:defRPr>
          <a:solidFill>
            <a:srgbClr val="000000"/>
          </a:solidFill>
          <a:latin typeface="Arial"/>
          <a:ea typeface="Arial"/>
          <a:cs typeface="Arial"/>
          <a:sym typeface="Arial" panose="020B0604020202020204" pitchFamily="34" charset="0"/>
        </a:defRPr>
      </a:lvl1pPr>
      <a:lvl2pPr lvl="1" algn="l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Font typeface="Arial" panose="020B0604020202020204" pitchFamily="34" charset="0"/>
        <a:defRPr>
          <a:solidFill>
            <a:srgbClr val="000000"/>
          </a:solidFill>
          <a:latin typeface="Arial"/>
          <a:ea typeface="Arial"/>
          <a:cs typeface="Arial"/>
          <a:sym typeface="Arial" panose="020B0604020202020204" pitchFamily="34" charset="0"/>
        </a:defRPr>
      </a:lvl2pPr>
      <a:lvl3pPr lvl="2" algn="l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Font typeface="Arial" panose="020B0604020202020204" pitchFamily="34" charset="0"/>
        <a:defRPr>
          <a:solidFill>
            <a:srgbClr val="000000"/>
          </a:solidFill>
          <a:latin typeface="Arial"/>
          <a:ea typeface="Arial"/>
          <a:cs typeface="Arial"/>
          <a:sym typeface="Arial" panose="020B0604020202020204" pitchFamily="34" charset="0"/>
        </a:defRPr>
      </a:lvl3pPr>
      <a:lvl4pPr lvl="3" algn="l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Font typeface="Arial" panose="020B0604020202020204" pitchFamily="34" charset="0"/>
        <a:defRPr>
          <a:solidFill>
            <a:srgbClr val="000000"/>
          </a:solidFill>
          <a:latin typeface="Arial"/>
          <a:ea typeface="Arial"/>
          <a:cs typeface="Arial"/>
          <a:sym typeface="Arial" panose="020B0604020202020204" pitchFamily="34" charset="0"/>
        </a:defRPr>
      </a:lvl4pPr>
      <a:lvl5pPr lvl="4" algn="l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Font typeface="Arial" panose="020B0604020202020204" pitchFamily="34" charset="0"/>
        <a:defRPr>
          <a:solidFill>
            <a:srgbClr val="000000"/>
          </a:solidFill>
          <a:latin typeface="Arial"/>
          <a:ea typeface="Arial"/>
          <a:cs typeface="Arial"/>
          <a:sym typeface="Arial" panose="020B0604020202020204" pitchFamily="34" charset="0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Google Shape;6;p1"/>
          <p:cNvSpPr txBox="1">
            <a:spLocks noGrp="1"/>
          </p:cNvSpPr>
          <p:nvPr>
            <p:ph type="body" idx="1"/>
          </p:nvPr>
        </p:nvSpPr>
        <p:spPr bwMode="auto">
          <a:xfrm>
            <a:off x="952500" y="1547813"/>
            <a:ext cx="10172700" cy="46148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25" tIns="91425" rIns="91425" bIns="91425" numCol="1" anchor="t" anchorCtr="0" compatLnSpc="1">
            <a:prstTxWarp prst="textNoShape">
              <a:avLst/>
            </a:prstTxWarp>
          </a:bodyPr>
          <a:lstStyle/>
          <a:p>
            <a:pPr lvl="0"/>
            <a:endParaRPr lang="en-US" smtClean="0">
              <a:sym typeface="Arial" panose="020B0604020202020204" pitchFamily="34" charset="0"/>
            </a:endParaRPr>
          </a:p>
        </p:txBody>
      </p:sp>
      <p:sp>
        <p:nvSpPr>
          <p:cNvPr id="4099" name="Google Shape;7;p1"/>
          <p:cNvSpPr txBox="1">
            <a:spLocks noGrp="1"/>
          </p:cNvSpPr>
          <p:nvPr>
            <p:ph type="title"/>
          </p:nvPr>
        </p:nvSpPr>
        <p:spPr bwMode="auto">
          <a:xfrm>
            <a:off x="1106488" y="303213"/>
            <a:ext cx="9371012" cy="682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25" tIns="91425" rIns="91425" bIns="91425" numCol="1" anchor="t" anchorCtr="0" compatLnSpc="1">
            <a:prstTxWarp prst="textNoShape">
              <a:avLst/>
            </a:prstTxWarp>
          </a:bodyPr>
          <a:lstStyle/>
          <a:p>
            <a:pPr lvl="0"/>
            <a:endParaRPr lang="en-US" smtClean="0">
              <a:sym typeface="Arial" panose="020B0604020202020204" pitchFamily="34" charset="0"/>
            </a:endParaRPr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4431" r:id="rId1"/>
    <p:sldLayoutId id="2147484432" r:id="rId2"/>
    <p:sldLayoutId id="2147484433" r:id="rId3"/>
    <p:sldLayoutId id="2147484434" r:id="rId4"/>
    <p:sldLayoutId id="2147484435" r:id="rId5"/>
    <p:sldLayoutId id="2147484436" r:id="rId6"/>
    <p:sldLayoutId id="2147484437" r:id="rId7"/>
    <p:sldLayoutId id="2147484438" r:id="rId8"/>
    <p:sldLayoutId id="2147484439" r:id="rId9"/>
    <p:sldLayoutId id="2147484440" r:id="rId10"/>
    <p:sldLayoutId id="2147484441" r:id="rId11"/>
    <p:sldLayoutId id="2147484442" r:id="rId12"/>
    <p:sldLayoutId id="2147484443" r:id="rId13"/>
    <p:sldLayoutId id="2147484444" r:id="rId14"/>
    <p:sldLayoutId id="2147484445" r:id="rId15"/>
    <p:sldLayoutId id="2147484446" r:id="rId16"/>
    <p:sldLayoutId id="2147484447" r:id="rId17"/>
    <p:sldLayoutId id="2147484448" r:id="rId18"/>
    <p:sldLayoutId id="2147484565" r:id="rId19"/>
    <p:sldLayoutId id="2147484564" r:id="rId20"/>
    <p:sldLayoutId id="2147484563" r:id="rId21"/>
    <p:sldLayoutId id="2147484560" r:id="rId22"/>
    <p:sldLayoutId id="2147484559" r:id="rId23"/>
    <p:sldLayoutId id="2147484531" r:id="rId24"/>
    <p:sldLayoutId id="2147484449" r:id="rId25"/>
    <p:sldLayoutId id="2147484450" r:id="rId26"/>
    <p:sldLayoutId id="2147484451" r:id="rId27"/>
    <p:sldLayoutId id="2147484452" r:id="rId28"/>
    <p:sldLayoutId id="2147484453" r:id="rId29"/>
    <p:sldLayoutId id="2147484454" r:id="rId30"/>
    <p:sldLayoutId id="2147484455" r:id="rId31"/>
    <p:sldLayoutId id="2147484456" r:id="rId32"/>
    <p:sldLayoutId id="2147484457" r:id="rId33"/>
    <p:sldLayoutId id="2147484458" r:id="rId34"/>
    <p:sldLayoutId id="2147484459" r:id="rId35"/>
    <p:sldLayoutId id="2147484460" r:id="rId36"/>
    <p:sldLayoutId id="2147484461" r:id="rId37"/>
    <p:sldLayoutId id="2147484462" r:id="rId38"/>
    <p:sldLayoutId id="2147484463" r:id="rId39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algn="l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Font typeface="Arial" panose="020B0604020202020204" pitchFamily="34" charset="0"/>
        <a:defRPr>
          <a:solidFill>
            <a:srgbClr val="000000"/>
          </a:solidFill>
          <a:latin typeface="Arial"/>
          <a:ea typeface="Arial"/>
          <a:cs typeface="Arial"/>
          <a:sym typeface="Arial" panose="020B0604020202020204" pitchFamily="34" charset="0"/>
        </a:defRPr>
      </a:lvl1pPr>
      <a:lvl2pPr lvl="1" algn="l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Font typeface="Arial" panose="020B0604020202020204" pitchFamily="34" charset="0"/>
        <a:defRPr>
          <a:solidFill>
            <a:srgbClr val="000000"/>
          </a:solidFill>
          <a:latin typeface="Arial"/>
          <a:ea typeface="Arial"/>
          <a:cs typeface="Arial"/>
          <a:sym typeface="Arial" panose="020B0604020202020204" pitchFamily="34" charset="0"/>
        </a:defRPr>
      </a:lvl2pPr>
      <a:lvl3pPr lvl="2" algn="l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Font typeface="Arial" panose="020B0604020202020204" pitchFamily="34" charset="0"/>
        <a:defRPr>
          <a:solidFill>
            <a:srgbClr val="000000"/>
          </a:solidFill>
          <a:latin typeface="Arial"/>
          <a:ea typeface="Arial"/>
          <a:cs typeface="Arial"/>
          <a:sym typeface="Arial" panose="020B0604020202020204" pitchFamily="34" charset="0"/>
        </a:defRPr>
      </a:lvl3pPr>
      <a:lvl4pPr lvl="3" algn="l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Font typeface="Arial" panose="020B0604020202020204" pitchFamily="34" charset="0"/>
        <a:defRPr>
          <a:solidFill>
            <a:srgbClr val="000000"/>
          </a:solidFill>
          <a:latin typeface="Arial"/>
          <a:ea typeface="Arial"/>
          <a:cs typeface="Arial"/>
          <a:sym typeface="Arial" panose="020B0604020202020204" pitchFamily="34" charset="0"/>
        </a:defRPr>
      </a:lvl4pPr>
      <a:lvl5pPr lvl="4" algn="l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Font typeface="Arial" panose="020B0604020202020204" pitchFamily="34" charset="0"/>
        <a:defRPr>
          <a:solidFill>
            <a:srgbClr val="000000"/>
          </a:solidFill>
          <a:latin typeface="Arial"/>
          <a:ea typeface="Arial"/>
          <a:cs typeface="Arial"/>
          <a:sym typeface="Arial" panose="020B0604020202020204" pitchFamily="34" charset="0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algn="l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Font typeface="Arial" panose="020B0604020202020204" pitchFamily="34" charset="0"/>
        <a:defRPr>
          <a:solidFill>
            <a:srgbClr val="000000"/>
          </a:solidFill>
          <a:latin typeface="Arial"/>
          <a:ea typeface="Arial"/>
          <a:cs typeface="Arial"/>
          <a:sym typeface="Arial" panose="020B0604020202020204" pitchFamily="34" charset="0"/>
        </a:defRPr>
      </a:lvl1pPr>
      <a:lvl2pPr lvl="1" algn="l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Font typeface="Arial" panose="020B0604020202020204" pitchFamily="34" charset="0"/>
        <a:defRPr>
          <a:solidFill>
            <a:srgbClr val="000000"/>
          </a:solidFill>
          <a:latin typeface="Arial"/>
          <a:ea typeface="Arial"/>
          <a:cs typeface="Arial"/>
          <a:sym typeface="Arial" panose="020B0604020202020204" pitchFamily="34" charset="0"/>
        </a:defRPr>
      </a:lvl2pPr>
      <a:lvl3pPr lvl="2" algn="l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Font typeface="Arial" panose="020B0604020202020204" pitchFamily="34" charset="0"/>
        <a:defRPr>
          <a:solidFill>
            <a:srgbClr val="000000"/>
          </a:solidFill>
          <a:latin typeface="Arial"/>
          <a:ea typeface="Arial"/>
          <a:cs typeface="Arial"/>
          <a:sym typeface="Arial" panose="020B0604020202020204" pitchFamily="34" charset="0"/>
        </a:defRPr>
      </a:lvl3pPr>
      <a:lvl4pPr lvl="3" algn="l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Font typeface="Arial" panose="020B0604020202020204" pitchFamily="34" charset="0"/>
        <a:defRPr>
          <a:solidFill>
            <a:srgbClr val="000000"/>
          </a:solidFill>
          <a:latin typeface="Arial"/>
          <a:ea typeface="Arial"/>
          <a:cs typeface="Arial"/>
          <a:sym typeface="Arial" panose="020B0604020202020204" pitchFamily="34" charset="0"/>
        </a:defRPr>
      </a:lvl4pPr>
      <a:lvl5pPr lvl="4" algn="l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Font typeface="Arial" panose="020B0604020202020204" pitchFamily="34" charset="0"/>
        <a:defRPr>
          <a:solidFill>
            <a:srgbClr val="000000"/>
          </a:solidFill>
          <a:latin typeface="Arial"/>
          <a:ea typeface="Arial"/>
          <a:cs typeface="Arial"/>
          <a:sym typeface="Arial" panose="020B0604020202020204" pitchFamily="34" charset="0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Google Shape;6;p1"/>
          <p:cNvSpPr txBox="1">
            <a:spLocks noGrp="1"/>
          </p:cNvSpPr>
          <p:nvPr>
            <p:ph type="body" idx="1"/>
          </p:nvPr>
        </p:nvSpPr>
        <p:spPr bwMode="auto">
          <a:xfrm>
            <a:off x="952500" y="1547813"/>
            <a:ext cx="10172700" cy="46148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25" tIns="91425" rIns="91425" bIns="91425" numCol="1" anchor="t" anchorCtr="0" compatLnSpc="1">
            <a:prstTxWarp prst="textNoShape">
              <a:avLst/>
            </a:prstTxWarp>
          </a:bodyPr>
          <a:lstStyle/>
          <a:p>
            <a:pPr lvl="0"/>
            <a:endParaRPr lang="en-US" smtClean="0">
              <a:sym typeface="Arial" panose="020B0604020202020204" pitchFamily="34" charset="0"/>
            </a:endParaRPr>
          </a:p>
        </p:txBody>
      </p:sp>
      <p:sp>
        <p:nvSpPr>
          <p:cNvPr id="5123" name="Google Shape;7;p1"/>
          <p:cNvSpPr txBox="1">
            <a:spLocks noGrp="1"/>
          </p:cNvSpPr>
          <p:nvPr>
            <p:ph type="title"/>
          </p:nvPr>
        </p:nvSpPr>
        <p:spPr bwMode="auto">
          <a:xfrm>
            <a:off x="1106488" y="303213"/>
            <a:ext cx="9371012" cy="682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25" tIns="91425" rIns="91425" bIns="91425" numCol="1" anchor="t" anchorCtr="0" compatLnSpc="1">
            <a:prstTxWarp prst="textNoShape">
              <a:avLst/>
            </a:prstTxWarp>
          </a:bodyPr>
          <a:lstStyle/>
          <a:p>
            <a:pPr lvl="0"/>
            <a:endParaRPr lang="en-US" smtClean="0">
              <a:sym typeface="Arial" panose="020B0604020202020204" pitchFamily="34" charset="0"/>
            </a:endParaRPr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4464" r:id="rId1"/>
    <p:sldLayoutId id="2147484465" r:id="rId2"/>
    <p:sldLayoutId id="2147484466" r:id="rId3"/>
    <p:sldLayoutId id="2147484467" r:id="rId4"/>
    <p:sldLayoutId id="2147484468" r:id="rId5"/>
    <p:sldLayoutId id="2147484469" r:id="rId6"/>
    <p:sldLayoutId id="2147484470" r:id="rId7"/>
    <p:sldLayoutId id="2147484471" r:id="rId8"/>
    <p:sldLayoutId id="2147484472" r:id="rId9"/>
    <p:sldLayoutId id="2147484473" r:id="rId10"/>
    <p:sldLayoutId id="2147484474" r:id="rId11"/>
    <p:sldLayoutId id="2147484475" r:id="rId12"/>
    <p:sldLayoutId id="2147484476" r:id="rId13"/>
    <p:sldLayoutId id="2147484477" r:id="rId14"/>
    <p:sldLayoutId id="2147484478" r:id="rId15"/>
    <p:sldLayoutId id="2147484479" r:id="rId16"/>
    <p:sldLayoutId id="2147484480" r:id="rId17"/>
    <p:sldLayoutId id="2147484481" r:id="rId18"/>
    <p:sldLayoutId id="2147484482" r:id="rId19"/>
    <p:sldLayoutId id="2147484483" r:id="rId20"/>
    <p:sldLayoutId id="2147484484" r:id="rId21"/>
    <p:sldLayoutId id="2147484485" r:id="rId22"/>
    <p:sldLayoutId id="2147484486" r:id="rId23"/>
    <p:sldLayoutId id="2147484487" r:id="rId24"/>
    <p:sldLayoutId id="2147484488" r:id="rId25"/>
    <p:sldLayoutId id="2147484489" r:id="rId26"/>
    <p:sldLayoutId id="2147484490" r:id="rId27"/>
    <p:sldLayoutId id="2147484491" r:id="rId28"/>
    <p:sldLayoutId id="2147484492" r:id="rId29"/>
    <p:sldLayoutId id="2147484493" r:id="rId30"/>
    <p:sldLayoutId id="2147484494" r:id="rId31"/>
    <p:sldLayoutId id="2147484495" r:id="rId32"/>
    <p:sldLayoutId id="2147484496" r:id="rId33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algn="l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Font typeface="Arial" panose="020B0604020202020204" pitchFamily="34" charset="0"/>
        <a:defRPr>
          <a:solidFill>
            <a:srgbClr val="000000"/>
          </a:solidFill>
          <a:latin typeface="Arial"/>
          <a:ea typeface="Arial"/>
          <a:cs typeface="Arial"/>
          <a:sym typeface="Arial" panose="020B0604020202020204" pitchFamily="34" charset="0"/>
        </a:defRPr>
      </a:lvl1pPr>
      <a:lvl2pPr lvl="1" algn="l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Font typeface="Arial" panose="020B0604020202020204" pitchFamily="34" charset="0"/>
        <a:defRPr>
          <a:solidFill>
            <a:srgbClr val="000000"/>
          </a:solidFill>
          <a:latin typeface="Arial"/>
          <a:ea typeface="Arial"/>
          <a:cs typeface="Arial"/>
          <a:sym typeface="Arial" panose="020B0604020202020204" pitchFamily="34" charset="0"/>
        </a:defRPr>
      </a:lvl2pPr>
      <a:lvl3pPr lvl="2" algn="l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Font typeface="Arial" panose="020B0604020202020204" pitchFamily="34" charset="0"/>
        <a:defRPr>
          <a:solidFill>
            <a:srgbClr val="000000"/>
          </a:solidFill>
          <a:latin typeface="Arial"/>
          <a:ea typeface="Arial"/>
          <a:cs typeface="Arial"/>
          <a:sym typeface="Arial" panose="020B0604020202020204" pitchFamily="34" charset="0"/>
        </a:defRPr>
      </a:lvl3pPr>
      <a:lvl4pPr lvl="3" algn="l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Font typeface="Arial" panose="020B0604020202020204" pitchFamily="34" charset="0"/>
        <a:defRPr>
          <a:solidFill>
            <a:srgbClr val="000000"/>
          </a:solidFill>
          <a:latin typeface="Arial"/>
          <a:ea typeface="Arial"/>
          <a:cs typeface="Arial"/>
          <a:sym typeface="Arial" panose="020B0604020202020204" pitchFamily="34" charset="0"/>
        </a:defRPr>
      </a:lvl4pPr>
      <a:lvl5pPr lvl="4" algn="l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Font typeface="Arial" panose="020B0604020202020204" pitchFamily="34" charset="0"/>
        <a:defRPr>
          <a:solidFill>
            <a:srgbClr val="000000"/>
          </a:solidFill>
          <a:latin typeface="Arial"/>
          <a:ea typeface="Arial"/>
          <a:cs typeface="Arial"/>
          <a:sym typeface="Arial" panose="020B0604020202020204" pitchFamily="34" charset="0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algn="l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Font typeface="Arial" panose="020B0604020202020204" pitchFamily="34" charset="0"/>
        <a:defRPr>
          <a:solidFill>
            <a:srgbClr val="000000"/>
          </a:solidFill>
          <a:latin typeface="Arial"/>
          <a:ea typeface="Arial"/>
          <a:cs typeface="Arial"/>
          <a:sym typeface="Arial" panose="020B0604020202020204" pitchFamily="34" charset="0"/>
        </a:defRPr>
      </a:lvl1pPr>
      <a:lvl2pPr lvl="1" algn="l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Font typeface="Arial" panose="020B0604020202020204" pitchFamily="34" charset="0"/>
        <a:defRPr>
          <a:solidFill>
            <a:srgbClr val="000000"/>
          </a:solidFill>
          <a:latin typeface="Arial"/>
          <a:ea typeface="Arial"/>
          <a:cs typeface="Arial"/>
          <a:sym typeface="Arial" panose="020B0604020202020204" pitchFamily="34" charset="0"/>
        </a:defRPr>
      </a:lvl2pPr>
      <a:lvl3pPr lvl="2" algn="l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Font typeface="Arial" panose="020B0604020202020204" pitchFamily="34" charset="0"/>
        <a:defRPr>
          <a:solidFill>
            <a:srgbClr val="000000"/>
          </a:solidFill>
          <a:latin typeface="Arial"/>
          <a:ea typeface="Arial"/>
          <a:cs typeface="Arial"/>
          <a:sym typeface="Arial" panose="020B0604020202020204" pitchFamily="34" charset="0"/>
        </a:defRPr>
      </a:lvl3pPr>
      <a:lvl4pPr lvl="3" algn="l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Font typeface="Arial" panose="020B0604020202020204" pitchFamily="34" charset="0"/>
        <a:defRPr>
          <a:solidFill>
            <a:srgbClr val="000000"/>
          </a:solidFill>
          <a:latin typeface="Arial"/>
          <a:ea typeface="Arial"/>
          <a:cs typeface="Arial"/>
          <a:sym typeface="Arial" panose="020B0604020202020204" pitchFamily="34" charset="0"/>
        </a:defRPr>
      </a:lvl4pPr>
      <a:lvl5pPr lvl="4" algn="l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Font typeface="Arial" panose="020B0604020202020204" pitchFamily="34" charset="0"/>
        <a:defRPr>
          <a:solidFill>
            <a:srgbClr val="000000"/>
          </a:solidFill>
          <a:latin typeface="Arial"/>
          <a:ea typeface="Arial"/>
          <a:cs typeface="Arial"/>
          <a:sym typeface="Arial" panose="020B0604020202020204" pitchFamily="34" charset="0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6" name="Google Shape;6;p1"/>
          <p:cNvSpPr txBox="1">
            <a:spLocks noGrp="1"/>
          </p:cNvSpPr>
          <p:nvPr>
            <p:ph type="body" idx="1"/>
          </p:nvPr>
        </p:nvSpPr>
        <p:spPr bwMode="auto">
          <a:xfrm>
            <a:off x="952500" y="1547813"/>
            <a:ext cx="10172700" cy="46148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25" tIns="91425" rIns="91425" bIns="91425" numCol="1" anchor="t" anchorCtr="0" compatLnSpc="1">
            <a:prstTxWarp prst="textNoShape">
              <a:avLst/>
            </a:prstTxWarp>
          </a:bodyPr>
          <a:lstStyle/>
          <a:p>
            <a:pPr lvl="0"/>
            <a:endParaRPr lang="en-US" smtClean="0">
              <a:sym typeface="Arial" panose="020B0604020202020204" pitchFamily="34" charset="0"/>
            </a:endParaRPr>
          </a:p>
        </p:txBody>
      </p:sp>
      <p:sp>
        <p:nvSpPr>
          <p:cNvPr id="6147" name="Google Shape;7;p1"/>
          <p:cNvSpPr txBox="1">
            <a:spLocks noGrp="1"/>
          </p:cNvSpPr>
          <p:nvPr>
            <p:ph type="title"/>
          </p:nvPr>
        </p:nvSpPr>
        <p:spPr bwMode="auto">
          <a:xfrm>
            <a:off x="1106488" y="303213"/>
            <a:ext cx="9371012" cy="682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25" tIns="91425" rIns="91425" bIns="91425" numCol="1" anchor="t" anchorCtr="0" compatLnSpc="1">
            <a:prstTxWarp prst="textNoShape">
              <a:avLst/>
            </a:prstTxWarp>
          </a:bodyPr>
          <a:lstStyle/>
          <a:p>
            <a:pPr lvl="0"/>
            <a:endParaRPr lang="en-US" smtClean="0">
              <a:sym typeface="Arial" panose="020B0604020202020204" pitchFamily="34" charset="0"/>
            </a:endParaRPr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4497" r:id="rId1"/>
    <p:sldLayoutId id="2147484498" r:id="rId2"/>
    <p:sldLayoutId id="2147484499" r:id="rId3"/>
    <p:sldLayoutId id="2147484500" r:id="rId4"/>
    <p:sldLayoutId id="2147484501" r:id="rId5"/>
    <p:sldLayoutId id="2147484502" r:id="rId6"/>
    <p:sldLayoutId id="2147484503" r:id="rId7"/>
    <p:sldLayoutId id="2147484504" r:id="rId8"/>
    <p:sldLayoutId id="2147484505" r:id="rId9"/>
    <p:sldLayoutId id="2147484506" r:id="rId10"/>
    <p:sldLayoutId id="2147484507" r:id="rId11"/>
    <p:sldLayoutId id="2147484508" r:id="rId12"/>
    <p:sldLayoutId id="2147484509" r:id="rId13"/>
    <p:sldLayoutId id="2147484510" r:id="rId14"/>
    <p:sldLayoutId id="2147484511" r:id="rId15"/>
    <p:sldLayoutId id="2147484512" r:id="rId16"/>
    <p:sldLayoutId id="2147484513" r:id="rId17"/>
    <p:sldLayoutId id="2147484514" r:id="rId18"/>
    <p:sldLayoutId id="2147484515" r:id="rId19"/>
    <p:sldLayoutId id="2147484516" r:id="rId20"/>
    <p:sldLayoutId id="2147484517" r:id="rId21"/>
    <p:sldLayoutId id="2147484518" r:id="rId22"/>
    <p:sldLayoutId id="2147484519" r:id="rId23"/>
    <p:sldLayoutId id="2147484520" r:id="rId24"/>
    <p:sldLayoutId id="2147484521" r:id="rId25"/>
    <p:sldLayoutId id="2147484522" r:id="rId26"/>
    <p:sldLayoutId id="2147484523" r:id="rId27"/>
    <p:sldLayoutId id="2147484524" r:id="rId28"/>
    <p:sldLayoutId id="2147484525" r:id="rId29"/>
    <p:sldLayoutId id="2147484526" r:id="rId30"/>
    <p:sldLayoutId id="2147484527" r:id="rId31"/>
    <p:sldLayoutId id="2147484528" r:id="rId32"/>
    <p:sldLayoutId id="2147484529" r:id="rId33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algn="l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Font typeface="Arial" panose="020B0604020202020204" pitchFamily="34" charset="0"/>
        <a:defRPr>
          <a:solidFill>
            <a:srgbClr val="000000"/>
          </a:solidFill>
          <a:latin typeface="Arial"/>
          <a:ea typeface="Arial"/>
          <a:cs typeface="Arial"/>
          <a:sym typeface="Arial" panose="020B0604020202020204" pitchFamily="34" charset="0"/>
        </a:defRPr>
      </a:lvl1pPr>
      <a:lvl2pPr lvl="1" algn="l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Font typeface="Arial" panose="020B0604020202020204" pitchFamily="34" charset="0"/>
        <a:defRPr>
          <a:solidFill>
            <a:srgbClr val="000000"/>
          </a:solidFill>
          <a:latin typeface="Arial"/>
          <a:ea typeface="Arial"/>
          <a:cs typeface="Arial"/>
          <a:sym typeface="Arial" panose="020B0604020202020204" pitchFamily="34" charset="0"/>
        </a:defRPr>
      </a:lvl2pPr>
      <a:lvl3pPr lvl="2" algn="l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Font typeface="Arial" panose="020B0604020202020204" pitchFamily="34" charset="0"/>
        <a:defRPr>
          <a:solidFill>
            <a:srgbClr val="000000"/>
          </a:solidFill>
          <a:latin typeface="Arial"/>
          <a:ea typeface="Arial"/>
          <a:cs typeface="Arial"/>
          <a:sym typeface="Arial" panose="020B0604020202020204" pitchFamily="34" charset="0"/>
        </a:defRPr>
      </a:lvl3pPr>
      <a:lvl4pPr lvl="3" algn="l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Font typeface="Arial" panose="020B0604020202020204" pitchFamily="34" charset="0"/>
        <a:defRPr>
          <a:solidFill>
            <a:srgbClr val="000000"/>
          </a:solidFill>
          <a:latin typeface="Arial"/>
          <a:ea typeface="Arial"/>
          <a:cs typeface="Arial"/>
          <a:sym typeface="Arial" panose="020B0604020202020204" pitchFamily="34" charset="0"/>
        </a:defRPr>
      </a:lvl4pPr>
      <a:lvl5pPr lvl="4" algn="l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Font typeface="Arial" panose="020B0604020202020204" pitchFamily="34" charset="0"/>
        <a:defRPr>
          <a:solidFill>
            <a:srgbClr val="000000"/>
          </a:solidFill>
          <a:latin typeface="Arial"/>
          <a:ea typeface="Arial"/>
          <a:cs typeface="Arial"/>
          <a:sym typeface="Arial" panose="020B0604020202020204" pitchFamily="34" charset="0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algn="l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Font typeface="Arial" panose="020B0604020202020204" pitchFamily="34" charset="0"/>
        <a:defRPr>
          <a:solidFill>
            <a:srgbClr val="000000"/>
          </a:solidFill>
          <a:latin typeface="Arial"/>
          <a:ea typeface="Arial"/>
          <a:cs typeface="Arial"/>
          <a:sym typeface="Arial" panose="020B0604020202020204" pitchFamily="34" charset="0"/>
        </a:defRPr>
      </a:lvl1pPr>
      <a:lvl2pPr lvl="1" algn="l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Font typeface="Arial" panose="020B0604020202020204" pitchFamily="34" charset="0"/>
        <a:defRPr>
          <a:solidFill>
            <a:srgbClr val="000000"/>
          </a:solidFill>
          <a:latin typeface="Arial"/>
          <a:ea typeface="Arial"/>
          <a:cs typeface="Arial"/>
          <a:sym typeface="Arial" panose="020B0604020202020204" pitchFamily="34" charset="0"/>
        </a:defRPr>
      </a:lvl2pPr>
      <a:lvl3pPr lvl="2" algn="l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Font typeface="Arial" panose="020B0604020202020204" pitchFamily="34" charset="0"/>
        <a:defRPr>
          <a:solidFill>
            <a:srgbClr val="000000"/>
          </a:solidFill>
          <a:latin typeface="Arial"/>
          <a:ea typeface="Arial"/>
          <a:cs typeface="Arial"/>
          <a:sym typeface="Arial" panose="020B0604020202020204" pitchFamily="34" charset="0"/>
        </a:defRPr>
      </a:lvl3pPr>
      <a:lvl4pPr lvl="3" algn="l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Font typeface="Arial" panose="020B0604020202020204" pitchFamily="34" charset="0"/>
        <a:defRPr>
          <a:solidFill>
            <a:srgbClr val="000000"/>
          </a:solidFill>
          <a:latin typeface="Arial"/>
          <a:ea typeface="Arial"/>
          <a:cs typeface="Arial"/>
          <a:sym typeface="Arial" panose="020B0604020202020204" pitchFamily="34" charset="0"/>
        </a:defRPr>
      </a:lvl4pPr>
      <a:lvl5pPr lvl="4" algn="l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Font typeface="Arial" panose="020B0604020202020204" pitchFamily="34" charset="0"/>
        <a:defRPr>
          <a:solidFill>
            <a:srgbClr val="000000"/>
          </a:solidFill>
          <a:latin typeface="Arial"/>
          <a:ea typeface="Arial"/>
          <a:cs typeface="Arial"/>
          <a:sym typeface="Arial" panose="020B0604020202020204" pitchFamily="34" charset="0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99.xml"/></Relationships>
</file>

<file path=ppt/slides/_rels/slide10.xml.rels><?xml version="1.0" encoding="UTF-8" standalone="yes"?>
<Relationships xmlns="http://schemas.openxmlformats.org/package/2006/relationships"><Relationship Id="rId8" Type="http://schemas.openxmlformats.org/officeDocument/2006/relationships/image" Target="../media/image39.wmf"/><Relationship Id="rId13" Type="http://schemas.openxmlformats.org/officeDocument/2006/relationships/oleObject" Target="../embeddings/oleObject35.bin"/><Relationship Id="rId18" Type="http://schemas.openxmlformats.org/officeDocument/2006/relationships/image" Target="../media/image44.wmf"/><Relationship Id="rId26" Type="http://schemas.openxmlformats.org/officeDocument/2006/relationships/image" Target="file:///C:\Program%20Files\Inknoe%20ClassPoint\Images\image_upload_without%20result_default.png" TargetMode="External"/><Relationship Id="rId3" Type="http://schemas.openxmlformats.org/officeDocument/2006/relationships/slideLayout" Target="../slideLayouts/slideLayout42.xml"/><Relationship Id="rId21" Type="http://schemas.openxmlformats.org/officeDocument/2006/relationships/oleObject" Target="../embeddings/oleObject39.bin"/><Relationship Id="rId7" Type="http://schemas.openxmlformats.org/officeDocument/2006/relationships/oleObject" Target="../embeddings/oleObject32.bin"/><Relationship Id="rId12" Type="http://schemas.openxmlformats.org/officeDocument/2006/relationships/image" Target="../media/image41.wmf"/><Relationship Id="rId17" Type="http://schemas.openxmlformats.org/officeDocument/2006/relationships/oleObject" Target="../embeddings/oleObject37.bin"/><Relationship Id="rId25" Type="http://schemas.openxmlformats.org/officeDocument/2006/relationships/image" Target="../media/image36.png"/><Relationship Id="rId2" Type="http://schemas.openxmlformats.org/officeDocument/2006/relationships/tags" Target="../tags/tag4.xml"/><Relationship Id="rId16" Type="http://schemas.openxmlformats.org/officeDocument/2006/relationships/image" Target="../media/image43.wmf"/><Relationship Id="rId20" Type="http://schemas.openxmlformats.org/officeDocument/2006/relationships/image" Target="../media/image28.wmf"/><Relationship Id="rId1" Type="http://schemas.openxmlformats.org/officeDocument/2006/relationships/vmlDrawing" Target="../drawings/vmlDrawing4.vml"/><Relationship Id="rId6" Type="http://schemas.openxmlformats.org/officeDocument/2006/relationships/image" Target="../media/image38.wmf"/><Relationship Id="rId11" Type="http://schemas.openxmlformats.org/officeDocument/2006/relationships/oleObject" Target="../embeddings/oleObject34.bin"/><Relationship Id="rId24" Type="http://schemas.openxmlformats.org/officeDocument/2006/relationships/oleObject" Target="../embeddings/oleObject41.bin"/><Relationship Id="rId5" Type="http://schemas.openxmlformats.org/officeDocument/2006/relationships/oleObject" Target="../embeddings/oleObject31.bin"/><Relationship Id="rId15" Type="http://schemas.openxmlformats.org/officeDocument/2006/relationships/oleObject" Target="../embeddings/oleObject36.bin"/><Relationship Id="rId23" Type="http://schemas.openxmlformats.org/officeDocument/2006/relationships/oleObject" Target="../embeddings/oleObject40.bin"/><Relationship Id="rId10" Type="http://schemas.openxmlformats.org/officeDocument/2006/relationships/image" Target="../media/image40.wmf"/><Relationship Id="rId19" Type="http://schemas.openxmlformats.org/officeDocument/2006/relationships/oleObject" Target="../embeddings/oleObject38.bin"/><Relationship Id="rId4" Type="http://schemas.openxmlformats.org/officeDocument/2006/relationships/notesSlide" Target="../notesSlides/notesSlide6.xml"/><Relationship Id="rId9" Type="http://schemas.openxmlformats.org/officeDocument/2006/relationships/oleObject" Target="../embeddings/oleObject33.bin"/><Relationship Id="rId14" Type="http://schemas.openxmlformats.org/officeDocument/2006/relationships/image" Target="../media/image42.wmf"/><Relationship Id="rId22" Type="http://schemas.openxmlformats.org/officeDocument/2006/relationships/image" Target="../media/image29.wmf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file:///C:\Users\ADMIN\AppData\Local\Temp\040cf271-6f3d-488b-ac7a-adf9e77b3b82.jpg" TargetMode="External"/><Relationship Id="rId2" Type="http://schemas.openxmlformats.org/officeDocument/2006/relationships/image" Target="../media/image45.jpg"/><Relationship Id="rId1" Type="http://schemas.openxmlformats.org/officeDocument/2006/relationships/slideLayout" Target="../slideLayouts/slideLayout85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file:///C:\Users\ADMIN\AppData\Local\Temp\ffdd9ecb-a233-42d3-b07e-b44e673df18c.jpg" TargetMode="External"/><Relationship Id="rId2" Type="http://schemas.openxmlformats.org/officeDocument/2006/relationships/image" Target="../media/image46.jpg"/><Relationship Id="rId1" Type="http://schemas.openxmlformats.org/officeDocument/2006/relationships/slideLayout" Target="../slideLayouts/slideLayout85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file:///C:\Users\ADMIN\AppData\Local\Temp\6446e044-cbb0-4989-aecf-4e043e0364ee.jpg" TargetMode="External"/><Relationship Id="rId2" Type="http://schemas.openxmlformats.org/officeDocument/2006/relationships/image" Target="../media/image47.jpg"/><Relationship Id="rId1" Type="http://schemas.openxmlformats.org/officeDocument/2006/relationships/slideLayout" Target="../slideLayouts/slideLayout85.xml"/></Relationships>
</file>

<file path=ppt/slides/_rels/slide14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44.bin"/><Relationship Id="rId13" Type="http://schemas.openxmlformats.org/officeDocument/2006/relationships/image" Target="../media/image52.wmf"/><Relationship Id="rId18" Type="http://schemas.openxmlformats.org/officeDocument/2006/relationships/image" Target="../media/image53.png"/><Relationship Id="rId3" Type="http://schemas.openxmlformats.org/officeDocument/2006/relationships/notesSlide" Target="../notesSlides/notesSlide7.xml"/><Relationship Id="rId7" Type="http://schemas.openxmlformats.org/officeDocument/2006/relationships/image" Target="../media/image49.wmf"/><Relationship Id="rId12" Type="http://schemas.openxmlformats.org/officeDocument/2006/relationships/oleObject" Target="../embeddings/oleObject46.bin"/><Relationship Id="rId17" Type="http://schemas.openxmlformats.org/officeDocument/2006/relationships/image" Target="../media/image31.wmf"/><Relationship Id="rId2" Type="http://schemas.openxmlformats.org/officeDocument/2006/relationships/slideLayout" Target="../slideLayouts/slideLayout42.xml"/><Relationship Id="rId16" Type="http://schemas.openxmlformats.org/officeDocument/2006/relationships/oleObject" Target="../embeddings/oleObject48.bin"/><Relationship Id="rId1" Type="http://schemas.openxmlformats.org/officeDocument/2006/relationships/vmlDrawing" Target="../drawings/vmlDrawing5.vml"/><Relationship Id="rId6" Type="http://schemas.openxmlformats.org/officeDocument/2006/relationships/oleObject" Target="../embeddings/oleObject43.bin"/><Relationship Id="rId11" Type="http://schemas.openxmlformats.org/officeDocument/2006/relationships/image" Target="../media/image51.wmf"/><Relationship Id="rId5" Type="http://schemas.openxmlformats.org/officeDocument/2006/relationships/image" Target="../media/image48.wmf"/><Relationship Id="rId15" Type="http://schemas.openxmlformats.org/officeDocument/2006/relationships/image" Target="../media/image30.wmf"/><Relationship Id="rId10" Type="http://schemas.openxmlformats.org/officeDocument/2006/relationships/oleObject" Target="../embeddings/oleObject45.bin"/><Relationship Id="rId19" Type="http://schemas.openxmlformats.org/officeDocument/2006/relationships/image" Target="../media/image54.png"/><Relationship Id="rId4" Type="http://schemas.openxmlformats.org/officeDocument/2006/relationships/oleObject" Target="../embeddings/oleObject42.bin"/><Relationship Id="rId9" Type="http://schemas.openxmlformats.org/officeDocument/2006/relationships/image" Target="../media/image50.wmf"/><Relationship Id="rId14" Type="http://schemas.openxmlformats.org/officeDocument/2006/relationships/oleObject" Target="../embeddings/oleObject47.bin"/></Relationships>
</file>

<file path=ppt/slides/_rels/slide15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51.bin"/><Relationship Id="rId13" Type="http://schemas.openxmlformats.org/officeDocument/2006/relationships/image" Target="../media/image29.wmf"/><Relationship Id="rId3" Type="http://schemas.openxmlformats.org/officeDocument/2006/relationships/notesSlide" Target="../notesSlides/notesSlide8.xml"/><Relationship Id="rId7" Type="http://schemas.openxmlformats.org/officeDocument/2006/relationships/image" Target="../media/image55.wmf"/><Relationship Id="rId12" Type="http://schemas.openxmlformats.org/officeDocument/2006/relationships/oleObject" Target="../embeddings/oleObject53.bin"/><Relationship Id="rId17" Type="http://schemas.openxmlformats.org/officeDocument/2006/relationships/image" Target="../media/image33.wmf"/><Relationship Id="rId2" Type="http://schemas.openxmlformats.org/officeDocument/2006/relationships/slideLayout" Target="../slideLayouts/slideLayout42.xml"/><Relationship Id="rId16" Type="http://schemas.openxmlformats.org/officeDocument/2006/relationships/oleObject" Target="../embeddings/oleObject55.bin"/><Relationship Id="rId1" Type="http://schemas.openxmlformats.org/officeDocument/2006/relationships/vmlDrawing" Target="../drawings/vmlDrawing6.vml"/><Relationship Id="rId6" Type="http://schemas.openxmlformats.org/officeDocument/2006/relationships/oleObject" Target="../embeddings/oleObject50.bin"/><Relationship Id="rId11" Type="http://schemas.openxmlformats.org/officeDocument/2006/relationships/image" Target="../media/image57.wmf"/><Relationship Id="rId5" Type="http://schemas.openxmlformats.org/officeDocument/2006/relationships/image" Target="../media/image44.wmf"/><Relationship Id="rId15" Type="http://schemas.openxmlformats.org/officeDocument/2006/relationships/image" Target="../media/image32.wmf"/><Relationship Id="rId10" Type="http://schemas.openxmlformats.org/officeDocument/2006/relationships/oleObject" Target="../embeddings/oleObject52.bin"/><Relationship Id="rId4" Type="http://schemas.openxmlformats.org/officeDocument/2006/relationships/oleObject" Target="../embeddings/oleObject49.bin"/><Relationship Id="rId9" Type="http://schemas.openxmlformats.org/officeDocument/2006/relationships/image" Target="../media/image56.wmf"/><Relationship Id="rId14" Type="http://schemas.openxmlformats.org/officeDocument/2006/relationships/oleObject" Target="../embeddings/oleObject54.bin"/></Relationships>
</file>

<file path=ppt/slides/_rels/slide16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58.bin"/><Relationship Id="rId13" Type="http://schemas.openxmlformats.org/officeDocument/2006/relationships/image" Target="../media/image35.wmf"/><Relationship Id="rId3" Type="http://schemas.openxmlformats.org/officeDocument/2006/relationships/notesSlide" Target="../notesSlides/notesSlide9.xml"/><Relationship Id="rId7" Type="http://schemas.openxmlformats.org/officeDocument/2006/relationships/image" Target="../media/image59.wmf"/><Relationship Id="rId12" Type="http://schemas.openxmlformats.org/officeDocument/2006/relationships/oleObject" Target="../embeddings/oleObject60.bin"/><Relationship Id="rId2" Type="http://schemas.openxmlformats.org/officeDocument/2006/relationships/slideLayout" Target="../slideLayouts/slideLayout42.xml"/><Relationship Id="rId16" Type="http://schemas.openxmlformats.org/officeDocument/2006/relationships/oleObject" Target="../embeddings/oleObject62.bin"/><Relationship Id="rId1" Type="http://schemas.openxmlformats.org/officeDocument/2006/relationships/vmlDrawing" Target="../drawings/vmlDrawing7.vml"/><Relationship Id="rId6" Type="http://schemas.openxmlformats.org/officeDocument/2006/relationships/oleObject" Target="../embeddings/oleObject57.bin"/><Relationship Id="rId11" Type="http://schemas.openxmlformats.org/officeDocument/2006/relationships/image" Target="../media/image30.wmf"/><Relationship Id="rId5" Type="http://schemas.openxmlformats.org/officeDocument/2006/relationships/image" Target="../media/image58.wmf"/><Relationship Id="rId15" Type="http://schemas.openxmlformats.org/officeDocument/2006/relationships/image" Target="../media/image34.wmf"/><Relationship Id="rId10" Type="http://schemas.openxmlformats.org/officeDocument/2006/relationships/oleObject" Target="../embeddings/oleObject59.bin"/><Relationship Id="rId4" Type="http://schemas.openxmlformats.org/officeDocument/2006/relationships/oleObject" Target="../embeddings/oleObject56.bin"/><Relationship Id="rId9" Type="http://schemas.openxmlformats.org/officeDocument/2006/relationships/image" Target="../media/image60.wmf"/><Relationship Id="rId14" Type="http://schemas.openxmlformats.org/officeDocument/2006/relationships/oleObject" Target="../embeddings/oleObject61.bin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.pn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42.xml"/></Relationships>
</file>

<file path=ppt/slides/_rels/slide18.xml.rels><?xml version="1.0" encoding="UTF-8" standalone="yes"?>
<Relationships xmlns="http://schemas.openxmlformats.org/package/2006/relationships"><Relationship Id="rId13" Type="http://schemas.openxmlformats.org/officeDocument/2006/relationships/image" Target="../media/image66.wmf"/><Relationship Id="rId18" Type="http://schemas.openxmlformats.org/officeDocument/2006/relationships/oleObject" Target="../embeddings/oleObject70.bin"/><Relationship Id="rId26" Type="http://schemas.openxmlformats.org/officeDocument/2006/relationships/oleObject" Target="../embeddings/oleObject74.bin"/><Relationship Id="rId39" Type="http://schemas.openxmlformats.org/officeDocument/2006/relationships/image" Target="../media/image79.wmf"/><Relationship Id="rId21" Type="http://schemas.openxmlformats.org/officeDocument/2006/relationships/image" Target="../media/image70.wmf"/><Relationship Id="rId34" Type="http://schemas.openxmlformats.org/officeDocument/2006/relationships/oleObject" Target="../embeddings/oleObject78.bin"/><Relationship Id="rId42" Type="http://schemas.openxmlformats.org/officeDocument/2006/relationships/oleObject" Target="../embeddings/oleObject82.bin"/><Relationship Id="rId7" Type="http://schemas.openxmlformats.org/officeDocument/2006/relationships/image" Target="../media/image63.wmf"/><Relationship Id="rId2" Type="http://schemas.openxmlformats.org/officeDocument/2006/relationships/slideLayout" Target="../slideLayouts/slideLayout42.xml"/><Relationship Id="rId16" Type="http://schemas.openxmlformats.org/officeDocument/2006/relationships/oleObject" Target="../embeddings/oleObject69.bin"/><Relationship Id="rId29" Type="http://schemas.openxmlformats.org/officeDocument/2006/relationships/image" Target="../media/image74.wmf"/><Relationship Id="rId1" Type="http://schemas.openxmlformats.org/officeDocument/2006/relationships/vmlDrawing" Target="../drawings/vmlDrawing8.vml"/><Relationship Id="rId6" Type="http://schemas.openxmlformats.org/officeDocument/2006/relationships/oleObject" Target="../embeddings/oleObject64.bin"/><Relationship Id="rId11" Type="http://schemas.openxmlformats.org/officeDocument/2006/relationships/image" Target="../media/image65.wmf"/><Relationship Id="rId24" Type="http://schemas.openxmlformats.org/officeDocument/2006/relationships/oleObject" Target="../embeddings/oleObject73.bin"/><Relationship Id="rId32" Type="http://schemas.openxmlformats.org/officeDocument/2006/relationships/oleObject" Target="../embeddings/oleObject77.bin"/><Relationship Id="rId37" Type="http://schemas.openxmlformats.org/officeDocument/2006/relationships/image" Target="../media/image78.wmf"/><Relationship Id="rId40" Type="http://schemas.openxmlformats.org/officeDocument/2006/relationships/oleObject" Target="../embeddings/oleObject81.bin"/><Relationship Id="rId45" Type="http://schemas.openxmlformats.org/officeDocument/2006/relationships/oleObject" Target="../embeddings/oleObject84.bin"/><Relationship Id="rId5" Type="http://schemas.openxmlformats.org/officeDocument/2006/relationships/image" Target="../media/image62.wmf"/><Relationship Id="rId15" Type="http://schemas.openxmlformats.org/officeDocument/2006/relationships/image" Target="../media/image67.wmf"/><Relationship Id="rId23" Type="http://schemas.openxmlformats.org/officeDocument/2006/relationships/image" Target="../media/image71.wmf"/><Relationship Id="rId28" Type="http://schemas.openxmlformats.org/officeDocument/2006/relationships/oleObject" Target="../embeddings/oleObject75.bin"/><Relationship Id="rId36" Type="http://schemas.openxmlformats.org/officeDocument/2006/relationships/oleObject" Target="../embeddings/oleObject79.bin"/><Relationship Id="rId10" Type="http://schemas.openxmlformats.org/officeDocument/2006/relationships/oleObject" Target="../embeddings/oleObject66.bin"/><Relationship Id="rId19" Type="http://schemas.openxmlformats.org/officeDocument/2006/relationships/image" Target="../media/image69.wmf"/><Relationship Id="rId31" Type="http://schemas.openxmlformats.org/officeDocument/2006/relationships/image" Target="../media/image75.wmf"/><Relationship Id="rId44" Type="http://schemas.openxmlformats.org/officeDocument/2006/relationships/image" Target="../media/image81.wmf"/><Relationship Id="rId4" Type="http://schemas.openxmlformats.org/officeDocument/2006/relationships/oleObject" Target="../embeddings/oleObject63.bin"/><Relationship Id="rId9" Type="http://schemas.openxmlformats.org/officeDocument/2006/relationships/image" Target="../media/image64.wmf"/><Relationship Id="rId14" Type="http://schemas.openxmlformats.org/officeDocument/2006/relationships/oleObject" Target="../embeddings/oleObject68.bin"/><Relationship Id="rId22" Type="http://schemas.openxmlformats.org/officeDocument/2006/relationships/oleObject" Target="../embeddings/oleObject72.bin"/><Relationship Id="rId27" Type="http://schemas.openxmlformats.org/officeDocument/2006/relationships/image" Target="../media/image73.wmf"/><Relationship Id="rId30" Type="http://schemas.openxmlformats.org/officeDocument/2006/relationships/oleObject" Target="../embeddings/oleObject76.bin"/><Relationship Id="rId35" Type="http://schemas.openxmlformats.org/officeDocument/2006/relationships/image" Target="../media/image77.wmf"/><Relationship Id="rId43" Type="http://schemas.openxmlformats.org/officeDocument/2006/relationships/oleObject" Target="../embeddings/oleObject83.bin"/><Relationship Id="rId8" Type="http://schemas.openxmlformats.org/officeDocument/2006/relationships/oleObject" Target="../embeddings/oleObject65.bin"/><Relationship Id="rId3" Type="http://schemas.openxmlformats.org/officeDocument/2006/relationships/notesSlide" Target="../notesSlides/notesSlide11.xml"/><Relationship Id="rId12" Type="http://schemas.openxmlformats.org/officeDocument/2006/relationships/oleObject" Target="../embeddings/oleObject67.bin"/><Relationship Id="rId17" Type="http://schemas.openxmlformats.org/officeDocument/2006/relationships/image" Target="../media/image68.wmf"/><Relationship Id="rId25" Type="http://schemas.openxmlformats.org/officeDocument/2006/relationships/image" Target="../media/image72.wmf"/><Relationship Id="rId33" Type="http://schemas.openxmlformats.org/officeDocument/2006/relationships/image" Target="../media/image76.wmf"/><Relationship Id="rId38" Type="http://schemas.openxmlformats.org/officeDocument/2006/relationships/oleObject" Target="../embeddings/oleObject80.bin"/><Relationship Id="rId46" Type="http://schemas.openxmlformats.org/officeDocument/2006/relationships/image" Target="../media/image82.wmf"/><Relationship Id="rId20" Type="http://schemas.openxmlformats.org/officeDocument/2006/relationships/oleObject" Target="../embeddings/oleObject71.bin"/><Relationship Id="rId41" Type="http://schemas.openxmlformats.org/officeDocument/2006/relationships/image" Target="../media/image80.wmf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42.xml"/></Relationships>
</file>

<file path=ppt/slides/_rels/slide2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3.bin"/><Relationship Id="rId13" Type="http://schemas.openxmlformats.org/officeDocument/2006/relationships/image" Target="../media/image8.wmf"/><Relationship Id="rId3" Type="http://schemas.openxmlformats.org/officeDocument/2006/relationships/notesSlide" Target="../notesSlides/notesSlide2.xml"/><Relationship Id="rId7" Type="http://schemas.openxmlformats.org/officeDocument/2006/relationships/image" Target="../media/image5.wmf"/><Relationship Id="rId12" Type="http://schemas.openxmlformats.org/officeDocument/2006/relationships/oleObject" Target="../embeddings/oleObject5.bin"/><Relationship Id="rId2" Type="http://schemas.openxmlformats.org/officeDocument/2006/relationships/slideLayout" Target="../slideLayouts/slideLayout42.xml"/><Relationship Id="rId1" Type="http://schemas.openxmlformats.org/officeDocument/2006/relationships/vmlDrawing" Target="../drawings/vmlDrawing1.vml"/><Relationship Id="rId6" Type="http://schemas.openxmlformats.org/officeDocument/2006/relationships/oleObject" Target="../embeddings/oleObject2.bin"/><Relationship Id="rId11" Type="http://schemas.openxmlformats.org/officeDocument/2006/relationships/image" Target="../media/image7.wmf"/><Relationship Id="rId5" Type="http://schemas.openxmlformats.org/officeDocument/2006/relationships/image" Target="../media/image4.wmf"/><Relationship Id="rId15" Type="http://schemas.openxmlformats.org/officeDocument/2006/relationships/image" Target="../media/image9.wmf"/><Relationship Id="rId10" Type="http://schemas.openxmlformats.org/officeDocument/2006/relationships/oleObject" Target="../embeddings/oleObject4.bin"/><Relationship Id="rId4" Type="http://schemas.openxmlformats.org/officeDocument/2006/relationships/oleObject" Target="../embeddings/oleObject1.bin"/><Relationship Id="rId9" Type="http://schemas.openxmlformats.org/officeDocument/2006/relationships/image" Target="../media/image6.wmf"/><Relationship Id="rId14" Type="http://schemas.openxmlformats.org/officeDocument/2006/relationships/oleObject" Target="../embeddings/oleObject6.bin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170.xml"/></Relationships>
</file>

<file path=ppt/slides/_rels/slide21.xml.rels><?xml version="1.0" encoding="UTF-8" standalone="yes"?>
<Relationships xmlns="http://schemas.openxmlformats.org/package/2006/relationships"><Relationship Id="rId8" Type="http://schemas.openxmlformats.org/officeDocument/2006/relationships/image" Target="../media/image88.png"/><Relationship Id="rId13" Type="http://schemas.openxmlformats.org/officeDocument/2006/relationships/image" Target="../media/image92.png"/><Relationship Id="rId18" Type="http://schemas.openxmlformats.org/officeDocument/2006/relationships/slide" Target="slide24.xml"/><Relationship Id="rId3" Type="http://schemas.openxmlformats.org/officeDocument/2006/relationships/image" Target="../media/image83.jpeg"/><Relationship Id="rId21" Type="http://schemas.openxmlformats.org/officeDocument/2006/relationships/image" Target="../media/image96.png"/><Relationship Id="rId7" Type="http://schemas.openxmlformats.org/officeDocument/2006/relationships/image" Target="../media/image87.png"/><Relationship Id="rId12" Type="http://schemas.openxmlformats.org/officeDocument/2006/relationships/image" Target="../media/image91.png"/><Relationship Id="rId17" Type="http://schemas.openxmlformats.org/officeDocument/2006/relationships/image" Target="../media/image94.png"/><Relationship Id="rId2" Type="http://schemas.openxmlformats.org/officeDocument/2006/relationships/notesSlide" Target="../notesSlides/notesSlide14.xml"/><Relationship Id="rId16" Type="http://schemas.openxmlformats.org/officeDocument/2006/relationships/slide" Target="slide23.xml"/><Relationship Id="rId20" Type="http://schemas.openxmlformats.org/officeDocument/2006/relationships/slide" Target="slide25.xml"/><Relationship Id="rId1" Type="http://schemas.openxmlformats.org/officeDocument/2006/relationships/slideLayout" Target="../slideLayouts/slideLayout14.xml"/><Relationship Id="rId6" Type="http://schemas.openxmlformats.org/officeDocument/2006/relationships/image" Target="../media/image86.gif"/><Relationship Id="rId11" Type="http://schemas.openxmlformats.org/officeDocument/2006/relationships/image" Target="../media/image90.png"/><Relationship Id="rId24" Type="http://schemas.openxmlformats.org/officeDocument/2006/relationships/image" Target="../media/image99.png"/><Relationship Id="rId5" Type="http://schemas.openxmlformats.org/officeDocument/2006/relationships/image" Target="../media/image85.gif"/><Relationship Id="rId15" Type="http://schemas.openxmlformats.org/officeDocument/2006/relationships/image" Target="../media/image93.png"/><Relationship Id="rId23" Type="http://schemas.openxmlformats.org/officeDocument/2006/relationships/image" Target="../media/image98.png"/><Relationship Id="rId10" Type="http://schemas.openxmlformats.org/officeDocument/2006/relationships/slide" Target="slide26.xml"/><Relationship Id="rId19" Type="http://schemas.openxmlformats.org/officeDocument/2006/relationships/image" Target="../media/image95.png"/><Relationship Id="rId4" Type="http://schemas.openxmlformats.org/officeDocument/2006/relationships/image" Target="../media/image84.png"/><Relationship Id="rId9" Type="http://schemas.openxmlformats.org/officeDocument/2006/relationships/image" Target="../media/image89.gif"/><Relationship Id="rId14" Type="http://schemas.openxmlformats.org/officeDocument/2006/relationships/slide" Target="slide22.xml"/><Relationship Id="rId22" Type="http://schemas.openxmlformats.org/officeDocument/2006/relationships/image" Target="../media/image97.png"/></Relationships>
</file>

<file path=ppt/slides/_rels/slide22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0.wmf"/><Relationship Id="rId13" Type="http://schemas.openxmlformats.org/officeDocument/2006/relationships/oleObject" Target="../embeddings/oleObject88.bin"/><Relationship Id="rId18" Type="http://schemas.openxmlformats.org/officeDocument/2006/relationships/image" Target="../media/image105.wmf"/><Relationship Id="rId3" Type="http://schemas.openxmlformats.org/officeDocument/2006/relationships/notesSlide" Target="../notesSlides/notesSlide15.xml"/><Relationship Id="rId7" Type="http://schemas.openxmlformats.org/officeDocument/2006/relationships/oleObject" Target="../embeddings/oleObject85.bin"/><Relationship Id="rId12" Type="http://schemas.openxmlformats.org/officeDocument/2006/relationships/image" Target="../media/image102.wmf"/><Relationship Id="rId17" Type="http://schemas.openxmlformats.org/officeDocument/2006/relationships/oleObject" Target="../embeddings/oleObject90.bin"/><Relationship Id="rId2" Type="http://schemas.openxmlformats.org/officeDocument/2006/relationships/slideLayout" Target="../slideLayouts/slideLayout14.xml"/><Relationship Id="rId16" Type="http://schemas.openxmlformats.org/officeDocument/2006/relationships/image" Target="../media/image104.wmf"/><Relationship Id="rId1" Type="http://schemas.openxmlformats.org/officeDocument/2006/relationships/vmlDrawing" Target="../drawings/vmlDrawing9.vml"/><Relationship Id="rId6" Type="http://schemas.openxmlformats.org/officeDocument/2006/relationships/image" Target="../media/image89.gif"/><Relationship Id="rId11" Type="http://schemas.openxmlformats.org/officeDocument/2006/relationships/oleObject" Target="../embeddings/oleObject87.bin"/><Relationship Id="rId5" Type="http://schemas.openxmlformats.org/officeDocument/2006/relationships/slide" Target="slide21.xml"/><Relationship Id="rId15" Type="http://schemas.openxmlformats.org/officeDocument/2006/relationships/oleObject" Target="../embeddings/oleObject89.bin"/><Relationship Id="rId10" Type="http://schemas.openxmlformats.org/officeDocument/2006/relationships/image" Target="../media/image101.wmf"/><Relationship Id="rId4" Type="http://schemas.openxmlformats.org/officeDocument/2006/relationships/image" Target="../media/image83.jpeg"/><Relationship Id="rId9" Type="http://schemas.openxmlformats.org/officeDocument/2006/relationships/oleObject" Target="../embeddings/oleObject86.bin"/><Relationship Id="rId14" Type="http://schemas.openxmlformats.org/officeDocument/2006/relationships/image" Target="../media/image103.wmf"/></Relationships>
</file>

<file path=ppt/slides/_rels/slide23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8.png"/><Relationship Id="rId3" Type="http://schemas.openxmlformats.org/officeDocument/2006/relationships/image" Target="../media/image83.jpeg"/><Relationship Id="rId7" Type="http://schemas.openxmlformats.org/officeDocument/2006/relationships/image" Target="../media/image107.png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14.xml"/><Relationship Id="rId6" Type="http://schemas.openxmlformats.org/officeDocument/2006/relationships/image" Target="../media/image106.png"/><Relationship Id="rId5" Type="http://schemas.openxmlformats.org/officeDocument/2006/relationships/image" Target="../media/image89.gif"/><Relationship Id="rId4" Type="http://schemas.openxmlformats.org/officeDocument/2006/relationships/slide" Target="slide21.xml"/><Relationship Id="rId9" Type="http://schemas.openxmlformats.org/officeDocument/2006/relationships/image" Target="../media/image109.png"/></Relationships>
</file>

<file path=ppt/slides/_rels/slide24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8.png"/><Relationship Id="rId3" Type="http://schemas.openxmlformats.org/officeDocument/2006/relationships/image" Target="../media/image83.jpeg"/><Relationship Id="rId7" Type="http://schemas.openxmlformats.org/officeDocument/2006/relationships/image" Target="../media/image107.png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14.xml"/><Relationship Id="rId6" Type="http://schemas.openxmlformats.org/officeDocument/2006/relationships/image" Target="../media/image106.png"/><Relationship Id="rId5" Type="http://schemas.openxmlformats.org/officeDocument/2006/relationships/image" Target="../media/image89.gif"/><Relationship Id="rId4" Type="http://schemas.openxmlformats.org/officeDocument/2006/relationships/slide" Target="slide21.xml"/><Relationship Id="rId9" Type="http://schemas.openxmlformats.org/officeDocument/2006/relationships/image" Target="../media/image109.png"/></Relationships>
</file>

<file path=ppt/slides/_rels/slide25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8.png"/><Relationship Id="rId3" Type="http://schemas.openxmlformats.org/officeDocument/2006/relationships/image" Target="../media/image83.jpeg"/><Relationship Id="rId7" Type="http://schemas.openxmlformats.org/officeDocument/2006/relationships/image" Target="../media/image107.png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14.xml"/><Relationship Id="rId6" Type="http://schemas.openxmlformats.org/officeDocument/2006/relationships/image" Target="../media/image106.png"/><Relationship Id="rId5" Type="http://schemas.openxmlformats.org/officeDocument/2006/relationships/image" Target="../media/image89.gif"/><Relationship Id="rId4" Type="http://schemas.openxmlformats.org/officeDocument/2006/relationships/slide" Target="slide21.xml"/><Relationship Id="rId9" Type="http://schemas.openxmlformats.org/officeDocument/2006/relationships/image" Target="../media/image109.png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2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jpg"/><Relationship Id="rId1" Type="http://schemas.openxmlformats.org/officeDocument/2006/relationships/slideLayout" Target="../slideLayouts/slideLayout2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24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124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2.xml"/></Relationships>
</file>

<file path=ppt/slides/_rels/slide7.xml.rels><?xml version="1.0" encoding="UTF-8" standalone="yes"?>
<Relationships xmlns="http://schemas.openxmlformats.org/package/2006/relationships"><Relationship Id="rId13" Type="http://schemas.openxmlformats.org/officeDocument/2006/relationships/oleObject" Target="../embeddings/oleObject11.bin"/><Relationship Id="rId18" Type="http://schemas.openxmlformats.org/officeDocument/2006/relationships/image" Target="../media/image17.wmf"/><Relationship Id="rId26" Type="http://schemas.openxmlformats.org/officeDocument/2006/relationships/image" Target="../media/image21.wmf"/><Relationship Id="rId21" Type="http://schemas.openxmlformats.org/officeDocument/2006/relationships/oleObject" Target="../embeddings/oleObject15.bin"/><Relationship Id="rId34" Type="http://schemas.openxmlformats.org/officeDocument/2006/relationships/image" Target="../media/image25.wmf"/><Relationship Id="rId7" Type="http://schemas.openxmlformats.org/officeDocument/2006/relationships/oleObject" Target="../embeddings/oleObject8.bin"/><Relationship Id="rId12" Type="http://schemas.openxmlformats.org/officeDocument/2006/relationships/image" Target="../media/image14.wmf"/><Relationship Id="rId17" Type="http://schemas.openxmlformats.org/officeDocument/2006/relationships/oleObject" Target="../embeddings/oleObject13.bin"/><Relationship Id="rId25" Type="http://schemas.openxmlformats.org/officeDocument/2006/relationships/oleObject" Target="../embeddings/oleObject17.bin"/><Relationship Id="rId33" Type="http://schemas.openxmlformats.org/officeDocument/2006/relationships/oleObject" Target="../embeddings/oleObject21.bin"/><Relationship Id="rId38" Type="http://schemas.openxmlformats.org/officeDocument/2006/relationships/image" Target="file:///C:\Program%20Files\Inknoe%20ClassPoint\Images\image_upload_with%20result_default.png" TargetMode="External"/><Relationship Id="rId2" Type="http://schemas.openxmlformats.org/officeDocument/2006/relationships/tags" Target="../tags/tag2.xml"/><Relationship Id="rId16" Type="http://schemas.openxmlformats.org/officeDocument/2006/relationships/image" Target="../media/image16.wmf"/><Relationship Id="rId20" Type="http://schemas.openxmlformats.org/officeDocument/2006/relationships/image" Target="../media/image18.wmf"/><Relationship Id="rId29" Type="http://schemas.openxmlformats.org/officeDocument/2006/relationships/oleObject" Target="../embeddings/oleObject19.bin"/><Relationship Id="rId1" Type="http://schemas.openxmlformats.org/officeDocument/2006/relationships/vmlDrawing" Target="../drawings/vmlDrawing2.vml"/><Relationship Id="rId6" Type="http://schemas.openxmlformats.org/officeDocument/2006/relationships/image" Target="../media/image11.wmf"/><Relationship Id="rId11" Type="http://schemas.openxmlformats.org/officeDocument/2006/relationships/oleObject" Target="../embeddings/oleObject10.bin"/><Relationship Id="rId24" Type="http://schemas.openxmlformats.org/officeDocument/2006/relationships/image" Target="../media/image20.wmf"/><Relationship Id="rId32" Type="http://schemas.openxmlformats.org/officeDocument/2006/relationships/image" Target="../media/image24.wmf"/><Relationship Id="rId37" Type="http://schemas.openxmlformats.org/officeDocument/2006/relationships/image" Target="../media/image27.png"/><Relationship Id="rId5" Type="http://schemas.openxmlformats.org/officeDocument/2006/relationships/oleObject" Target="../embeddings/oleObject7.bin"/><Relationship Id="rId15" Type="http://schemas.openxmlformats.org/officeDocument/2006/relationships/oleObject" Target="../embeddings/oleObject12.bin"/><Relationship Id="rId23" Type="http://schemas.openxmlformats.org/officeDocument/2006/relationships/oleObject" Target="../embeddings/oleObject16.bin"/><Relationship Id="rId28" Type="http://schemas.openxmlformats.org/officeDocument/2006/relationships/image" Target="../media/image22.wmf"/><Relationship Id="rId36" Type="http://schemas.openxmlformats.org/officeDocument/2006/relationships/image" Target="../media/image26.wmf"/><Relationship Id="rId10" Type="http://schemas.openxmlformats.org/officeDocument/2006/relationships/image" Target="../media/image13.wmf"/><Relationship Id="rId19" Type="http://schemas.openxmlformats.org/officeDocument/2006/relationships/oleObject" Target="../embeddings/oleObject14.bin"/><Relationship Id="rId31" Type="http://schemas.openxmlformats.org/officeDocument/2006/relationships/oleObject" Target="../embeddings/oleObject20.bin"/><Relationship Id="rId4" Type="http://schemas.openxmlformats.org/officeDocument/2006/relationships/notesSlide" Target="../notesSlides/notesSlide5.xml"/><Relationship Id="rId9" Type="http://schemas.openxmlformats.org/officeDocument/2006/relationships/oleObject" Target="../embeddings/oleObject9.bin"/><Relationship Id="rId14" Type="http://schemas.openxmlformats.org/officeDocument/2006/relationships/image" Target="../media/image15.wmf"/><Relationship Id="rId22" Type="http://schemas.openxmlformats.org/officeDocument/2006/relationships/image" Target="../media/image19.wmf"/><Relationship Id="rId27" Type="http://schemas.openxmlformats.org/officeDocument/2006/relationships/oleObject" Target="../embeddings/oleObject18.bin"/><Relationship Id="rId30" Type="http://schemas.openxmlformats.org/officeDocument/2006/relationships/image" Target="../media/image23.wmf"/><Relationship Id="rId35" Type="http://schemas.openxmlformats.org/officeDocument/2006/relationships/oleObject" Target="../embeddings/oleObject22.bin"/><Relationship Id="rId8" Type="http://schemas.openxmlformats.org/officeDocument/2006/relationships/image" Target="../media/image12.wmf"/><Relationship Id="rId3" Type="http://schemas.openxmlformats.org/officeDocument/2006/relationships/slideLayout" Target="../slideLayouts/slideLayout42.xml"/></Relationships>
</file>

<file path=ppt/slides/_rels/slide8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25.bin"/><Relationship Id="rId13" Type="http://schemas.openxmlformats.org/officeDocument/2006/relationships/image" Target="../media/image32.wmf"/><Relationship Id="rId18" Type="http://schemas.openxmlformats.org/officeDocument/2006/relationships/oleObject" Target="../embeddings/oleObject30.bin"/><Relationship Id="rId3" Type="http://schemas.openxmlformats.org/officeDocument/2006/relationships/slideLayout" Target="../slideLayouts/slideLayout42.xml"/><Relationship Id="rId21" Type="http://schemas.openxmlformats.org/officeDocument/2006/relationships/image" Target="file:///C:\Program%20Files\Inknoe%20ClassPoint\Images\image_upload_without%20result_default.png" TargetMode="External"/><Relationship Id="rId7" Type="http://schemas.openxmlformats.org/officeDocument/2006/relationships/image" Target="../media/image29.wmf"/><Relationship Id="rId12" Type="http://schemas.openxmlformats.org/officeDocument/2006/relationships/oleObject" Target="../embeddings/oleObject27.bin"/><Relationship Id="rId17" Type="http://schemas.openxmlformats.org/officeDocument/2006/relationships/image" Target="../media/image34.wmf"/><Relationship Id="rId2" Type="http://schemas.openxmlformats.org/officeDocument/2006/relationships/tags" Target="../tags/tag3.xml"/><Relationship Id="rId16" Type="http://schemas.openxmlformats.org/officeDocument/2006/relationships/oleObject" Target="../embeddings/oleObject29.bin"/><Relationship Id="rId20" Type="http://schemas.openxmlformats.org/officeDocument/2006/relationships/image" Target="../media/image36.png"/><Relationship Id="rId1" Type="http://schemas.openxmlformats.org/officeDocument/2006/relationships/vmlDrawing" Target="../drawings/vmlDrawing3.vml"/><Relationship Id="rId6" Type="http://schemas.openxmlformats.org/officeDocument/2006/relationships/oleObject" Target="../embeddings/oleObject24.bin"/><Relationship Id="rId11" Type="http://schemas.openxmlformats.org/officeDocument/2006/relationships/image" Target="../media/image31.wmf"/><Relationship Id="rId5" Type="http://schemas.openxmlformats.org/officeDocument/2006/relationships/image" Target="../media/image28.wmf"/><Relationship Id="rId15" Type="http://schemas.openxmlformats.org/officeDocument/2006/relationships/image" Target="../media/image33.wmf"/><Relationship Id="rId10" Type="http://schemas.openxmlformats.org/officeDocument/2006/relationships/oleObject" Target="../embeddings/oleObject26.bin"/><Relationship Id="rId19" Type="http://schemas.openxmlformats.org/officeDocument/2006/relationships/image" Target="../media/image35.wmf"/><Relationship Id="rId4" Type="http://schemas.openxmlformats.org/officeDocument/2006/relationships/oleObject" Target="../embeddings/oleObject23.bin"/><Relationship Id="rId9" Type="http://schemas.openxmlformats.org/officeDocument/2006/relationships/image" Target="../media/image30.wmf"/><Relationship Id="rId14" Type="http://schemas.openxmlformats.org/officeDocument/2006/relationships/oleObject" Target="../embeddings/oleObject28.bin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file:///C:\Users\ADMIN\AppData\Local\Temp\28fffc95-7423-4a19-ba25-6910c02de67c.jpg" TargetMode="External"/><Relationship Id="rId2" Type="http://schemas.openxmlformats.org/officeDocument/2006/relationships/image" Target="../media/image37.jpg"/><Relationship Id="rId1" Type="http://schemas.openxmlformats.org/officeDocument/2006/relationships/slideLayout" Target="../slideLayouts/slideLayout85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0" name="Content Placeholder 5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423" t="3366" r="5423" b="12453"/>
          <a:stretch>
            <a:fillRect/>
          </a:stretch>
        </p:blipFill>
        <p:spPr bwMode="auto">
          <a:xfrm>
            <a:off x="2743200" y="1404938"/>
            <a:ext cx="6324600" cy="5451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" name="TextBox 80"/>
          <p:cNvSpPr txBox="1">
            <a:spLocks noChangeArrowheads="1"/>
          </p:cNvSpPr>
          <p:nvPr/>
        </p:nvSpPr>
        <p:spPr bwMode="auto">
          <a:xfrm>
            <a:off x="3124200" y="1676400"/>
            <a:ext cx="5562600" cy="1016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en-US" sz="600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KHỞI ĐỘNG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split orient="vert"/>
      </p:transition>
    </mc:Choice>
    <mc:Fallback xmlns="">
      <p:transition spd="slow">
        <p:split orient="vert"/>
      </p:transition>
    </mc:Fallback>
  </mc:AlternateContent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ext Box 19"/>
          <p:cNvSpPr txBox="1">
            <a:spLocks noChangeArrowheads="1"/>
          </p:cNvSpPr>
          <p:nvPr/>
        </p:nvSpPr>
        <p:spPr bwMode="auto">
          <a:xfrm>
            <a:off x="7097713" y="1907857"/>
            <a:ext cx="4819650" cy="3473291"/>
          </a:xfrm>
          <a:prstGeom prst="roundRect">
            <a:avLst/>
          </a:prstGeom>
          <a:solidFill>
            <a:schemeClr val="bg1"/>
          </a:solidFill>
          <a:ln>
            <a:headEnd/>
            <a:tailEnd/>
          </a:ln>
          <a:extLst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defRPr/>
            </a:pPr>
            <a:r>
              <a:rPr lang="en-US" altLang="en-US" sz="3000" u="sng" dirty="0" err="1" smtClean="0">
                <a:solidFill>
                  <a:srgbClr val="FF0000"/>
                </a:solidFill>
                <a:latin typeface="Times New Roman" panose="02020603050405020304" pitchFamily="18" charset="0"/>
              </a:rPr>
              <a:t>Cách</a:t>
            </a:r>
            <a:r>
              <a:rPr lang="en-US" altLang="en-US" sz="3000" u="sng" dirty="0" smtClean="0">
                <a:solidFill>
                  <a:srgbClr val="FF0000"/>
                </a:solidFill>
                <a:latin typeface="Times New Roman" panose="02020603050405020304" pitchFamily="18" charset="0"/>
              </a:rPr>
              <a:t> 2</a:t>
            </a:r>
            <a:r>
              <a:rPr lang="en-US" altLang="en-US" sz="3000" dirty="0" smtClean="0">
                <a:solidFill>
                  <a:srgbClr val="FF0000"/>
                </a:solidFill>
                <a:latin typeface="Times New Roman" panose="02020603050405020304" pitchFamily="18" charset="0"/>
              </a:rPr>
              <a:t>: </a:t>
            </a:r>
            <a:r>
              <a:rPr lang="en-US" altLang="en-US" sz="3000" dirty="0" smtClean="0">
                <a:solidFill>
                  <a:schemeClr val="tx1">
                    <a:lumMod val="95000"/>
                    <a:lumOff val="5000"/>
                  </a:schemeClr>
                </a:solidFill>
                <a:latin typeface="Times New Roman" panose="02020603050405020304" pitchFamily="18" charset="0"/>
              </a:rPr>
              <a:t>Ta </a:t>
            </a:r>
            <a:r>
              <a:rPr lang="en-US" altLang="en-US" sz="3000" dirty="0" err="1" smtClean="0">
                <a:solidFill>
                  <a:schemeClr val="tx1">
                    <a:lumMod val="95000"/>
                    <a:lumOff val="5000"/>
                  </a:schemeClr>
                </a:solidFill>
                <a:latin typeface="Times New Roman" panose="02020603050405020304" pitchFamily="18" charset="0"/>
              </a:rPr>
              <a:t>có</a:t>
            </a:r>
            <a:r>
              <a:rPr lang="en-US" altLang="en-US" sz="3000" dirty="0" smtClean="0">
                <a:solidFill>
                  <a:schemeClr val="tx1">
                    <a:lumMod val="95000"/>
                    <a:lumOff val="5000"/>
                  </a:schemeClr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3000" dirty="0" err="1" smtClean="0">
                <a:solidFill>
                  <a:schemeClr val="tx1">
                    <a:lumMod val="95000"/>
                    <a:lumOff val="5000"/>
                  </a:schemeClr>
                </a:solidFill>
                <a:latin typeface="Times New Roman" panose="02020603050405020304" pitchFamily="18" charset="0"/>
              </a:rPr>
              <a:t>phần</a:t>
            </a:r>
            <a:r>
              <a:rPr lang="en-US" altLang="en-US" sz="3000" dirty="0" smtClean="0">
                <a:solidFill>
                  <a:schemeClr val="tx1">
                    <a:lumMod val="95000"/>
                    <a:lumOff val="5000"/>
                  </a:schemeClr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3000" dirty="0" err="1" smtClean="0">
                <a:solidFill>
                  <a:schemeClr val="tx1">
                    <a:lumMod val="95000"/>
                    <a:lumOff val="5000"/>
                  </a:schemeClr>
                </a:solidFill>
                <a:latin typeface="Times New Roman" panose="02020603050405020304" pitchFamily="18" charset="0"/>
              </a:rPr>
              <a:t>nguyên</a:t>
            </a:r>
            <a:endParaRPr lang="en-US" altLang="en-US" sz="3000" dirty="0" smtClean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</a:endParaRPr>
          </a:p>
          <a:p>
            <a:pPr eaLnBrk="1" hangingPunct="1">
              <a:spcBef>
                <a:spcPct val="50000"/>
              </a:spcBef>
              <a:defRPr/>
            </a:pPr>
            <a:r>
              <a:rPr lang="en-US" altLang="en-US" sz="3000" dirty="0" smtClean="0">
                <a:solidFill>
                  <a:schemeClr val="tx1">
                    <a:lumMod val="95000"/>
                    <a:lumOff val="5000"/>
                  </a:schemeClr>
                </a:solidFill>
                <a:latin typeface="Times New Roman" panose="02020603050405020304" pitchFamily="18" charset="0"/>
              </a:rPr>
              <a:t>3 &gt; 2; </a:t>
            </a:r>
            <a:r>
              <a:rPr lang="en-US" altLang="en-US" sz="3000" dirty="0" err="1" smtClean="0">
                <a:solidFill>
                  <a:schemeClr val="tx1">
                    <a:lumMod val="95000"/>
                    <a:lumOff val="5000"/>
                  </a:schemeClr>
                </a:solidFill>
                <a:latin typeface="Times New Roman" panose="02020603050405020304" pitchFamily="18" charset="0"/>
              </a:rPr>
              <a:t>phần</a:t>
            </a:r>
            <a:r>
              <a:rPr lang="en-US" altLang="en-US" sz="3000" dirty="0" smtClean="0">
                <a:solidFill>
                  <a:schemeClr val="tx1">
                    <a:lumMod val="95000"/>
                    <a:lumOff val="5000"/>
                  </a:schemeClr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3000" dirty="0" err="1" smtClean="0">
                <a:solidFill>
                  <a:schemeClr val="tx1">
                    <a:lumMod val="95000"/>
                    <a:lumOff val="5000"/>
                  </a:schemeClr>
                </a:solidFill>
                <a:latin typeface="Times New Roman" panose="02020603050405020304" pitchFamily="18" charset="0"/>
              </a:rPr>
              <a:t>phân</a:t>
            </a:r>
            <a:r>
              <a:rPr lang="en-US" altLang="en-US" sz="3000" dirty="0" smtClean="0">
                <a:solidFill>
                  <a:schemeClr val="tx1">
                    <a:lumMod val="95000"/>
                    <a:lumOff val="5000"/>
                  </a:schemeClr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3000" dirty="0" err="1" smtClean="0">
                <a:solidFill>
                  <a:schemeClr val="tx1">
                    <a:lumMod val="95000"/>
                    <a:lumOff val="5000"/>
                  </a:schemeClr>
                </a:solidFill>
                <a:latin typeface="Times New Roman" panose="02020603050405020304" pitchFamily="18" charset="0"/>
              </a:rPr>
              <a:t>số</a:t>
            </a:r>
            <a:r>
              <a:rPr lang="en-US" altLang="en-US" sz="3000" i="1" dirty="0" smtClean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3000" i="1" dirty="0" smtClean="0">
                <a:solidFill>
                  <a:srgbClr val="000000"/>
                </a:solidFill>
                <a:latin typeface="Times New Roman" panose="02020603050405020304" pitchFamily="18" charset="0"/>
              </a:rPr>
              <a:t>      </a:t>
            </a:r>
            <a:r>
              <a:rPr lang="en-US" altLang="en-US" sz="3600" i="1" dirty="0" smtClean="0">
                <a:solidFill>
                  <a:srgbClr val="000000"/>
                </a:solidFill>
                <a:latin typeface="Times New Roman" panose="02020603050405020304" pitchFamily="18" charset="0"/>
              </a:rPr>
              <a:t>=</a:t>
            </a:r>
          </a:p>
          <a:p>
            <a:pPr eaLnBrk="1" hangingPunct="1">
              <a:spcBef>
                <a:spcPct val="50000"/>
              </a:spcBef>
              <a:defRPr/>
            </a:pPr>
            <a:endParaRPr lang="en-US" altLang="en-US" sz="2000" dirty="0" smtClean="0">
              <a:latin typeface="Times New Roman" panose="02020603050405020304" pitchFamily="18" charset="0"/>
            </a:endParaRPr>
          </a:p>
          <a:p>
            <a:pPr eaLnBrk="1" hangingPunct="1">
              <a:spcBef>
                <a:spcPct val="50000"/>
              </a:spcBef>
              <a:defRPr/>
            </a:pPr>
            <a:r>
              <a:rPr lang="en-US" altLang="en-US" sz="3600" dirty="0" err="1" smtClean="0">
                <a:latin typeface="Times New Roman" panose="02020603050405020304" pitchFamily="18" charset="0"/>
              </a:rPr>
              <a:t>Vậy</a:t>
            </a:r>
            <a:r>
              <a:rPr lang="en-US" altLang="en-US" sz="3600" dirty="0" smtClean="0">
                <a:latin typeface="Times New Roman" panose="02020603050405020304" pitchFamily="18" charset="0"/>
              </a:rPr>
              <a:t>:</a:t>
            </a:r>
            <a:r>
              <a:rPr lang="en-US" altLang="en-US" sz="3600" i="1" dirty="0" smtClean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3600" i="1" dirty="0" smtClean="0">
                <a:solidFill>
                  <a:srgbClr val="44546A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3600" i="1" dirty="0" smtClean="0">
                <a:solidFill>
                  <a:srgbClr val="0000FF"/>
                </a:solidFill>
                <a:latin typeface="Times New Roman" panose="02020603050405020304" pitchFamily="18" charset="0"/>
              </a:rPr>
              <a:t>       </a:t>
            </a:r>
            <a:r>
              <a:rPr lang="en-US" altLang="en-US" sz="3600" i="1" dirty="0" smtClean="0">
                <a:solidFill>
                  <a:srgbClr val="44546A"/>
                </a:solidFill>
                <a:latin typeface="Times New Roman" panose="02020603050405020304" pitchFamily="18" charset="0"/>
              </a:rPr>
              <a:t> </a:t>
            </a:r>
          </a:p>
          <a:p>
            <a:pPr eaLnBrk="1" hangingPunct="1">
              <a:spcBef>
                <a:spcPct val="50000"/>
              </a:spcBef>
              <a:defRPr/>
            </a:pPr>
            <a:endParaRPr lang="en-US" altLang="en-US" sz="2000" i="1" dirty="0" smtClean="0">
              <a:solidFill>
                <a:srgbClr val="44546A"/>
              </a:solidFill>
              <a:latin typeface="Times New Roman" panose="02020603050405020304" pitchFamily="18" charset="0"/>
            </a:endParaRPr>
          </a:p>
        </p:txBody>
      </p:sp>
      <p:sp>
        <p:nvSpPr>
          <p:cNvPr id="3" name="Text Box 2"/>
          <p:cNvSpPr txBox="1">
            <a:spLocks noChangeArrowheads="1"/>
          </p:cNvSpPr>
          <p:nvPr/>
        </p:nvSpPr>
        <p:spPr bwMode="auto">
          <a:xfrm>
            <a:off x="1185863" y="1600200"/>
            <a:ext cx="7772400" cy="762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fontAlgn="auto" hangingPunct="1">
              <a:spcBef>
                <a:spcPct val="0"/>
              </a:spcBef>
              <a:spcAft>
                <a:spcPts val="0"/>
              </a:spcAft>
              <a:buFontTx/>
              <a:buNone/>
              <a:defRPr/>
            </a:pPr>
            <a:endParaRPr lang="vi-VN" altLang="en-US" sz="4400" b="1" kern="0" smtClean="0">
              <a:solidFill>
                <a:prstClr val="black"/>
              </a:solidFill>
            </a:endParaRPr>
          </a:p>
        </p:txBody>
      </p:sp>
      <p:sp>
        <p:nvSpPr>
          <p:cNvPr id="4" name="Text Box 4"/>
          <p:cNvSpPr txBox="1">
            <a:spLocks noChangeArrowheads="1"/>
          </p:cNvSpPr>
          <p:nvPr/>
        </p:nvSpPr>
        <p:spPr bwMode="auto">
          <a:xfrm>
            <a:off x="1458913" y="192088"/>
            <a:ext cx="9144000" cy="584200"/>
          </a:xfrm>
          <a:prstGeom prst="rect">
            <a:avLst/>
          </a:prstGeom>
          <a:ln w="19050">
            <a:solidFill>
              <a:schemeClr val="tx1"/>
            </a:solidFill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  <a:defRPr/>
            </a:pPr>
            <a:r>
              <a:rPr lang="en-US" altLang="en-US" b="1" dirty="0" err="1" smtClean="0">
                <a:solidFill>
                  <a:schemeClr val="tx1">
                    <a:lumMod val="50000"/>
                  </a:schemeClr>
                </a:solidFill>
                <a:latin typeface="Times New Roman" panose="02020603050405020304" pitchFamily="18" charset="0"/>
              </a:rPr>
              <a:t>Bài</a:t>
            </a:r>
            <a:r>
              <a:rPr lang="en-US" altLang="en-US" b="1" dirty="0" smtClean="0">
                <a:solidFill>
                  <a:schemeClr val="tx1">
                    <a:lumMod val="50000"/>
                  </a:schemeClr>
                </a:solidFill>
                <a:latin typeface="Times New Roman" panose="02020603050405020304" pitchFamily="18" charset="0"/>
              </a:rPr>
              <a:t> 2: So </a:t>
            </a:r>
            <a:r>
              <a:rPr lang="en-US" altLang="en-US" b="1" dirty="0" err="1" smtClean="0">
                <a:solidFill>
                  <a:schemeClr val="tx1">
                    <a:lumMod val="50000"/>
                  </a:schemeClr>
                </a:solidFill>
                <a:latin typeface="Times New Roman" panose="02020603050405020304" pitchFamily="18" charset="0"/>
              </a:rPr>
              <a:t>sánh</a:t>
            </a:r>
            <a:r>
              <a:rPr lang="en-US" altLang="en-US" b="1" dirty="0" smtClean="0">
                <a:solidFill>
                  <a:schemeClr val="tx1">
                    <a:lumMod val="50000"/>
                  </a:schemeClr>
                </a:solidFill>
                <a:latin typeface="Times New Roman" panose="02020603050405020304" pitchFamily="18" charset="0"/>
              </a:rPr>
              <a:t>  </a:t>
            </a:r>
            <a:r>
              <a:rPr lang="en-US" altLang="en-US" b="1" dirty="0" err="1" smtClean="0">
                <a:solidFill>
                  <a:schemeClr val="tx1">
                    <a:lumMod val="50000"/>
                  </a:schemeClr>
                </a:solidFill>
                <a:latin typeface="Times New Roman" panose="02020603050405020304" pitchFamily="18" charset="0"/>
              </a:rPr>
              <a:t>các</a:t>
            </a:r>
            <a:r>
              <a:rPr lang="en-US" altLang="en-US" b="1" dirty="0" smtClean="0">
                <a:solidFill>
                  <a:schemeClr val="tx1">
                    <a:lumMod val="50000"/>
                  </a:schemeClr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b="1" dirty="0" err="1" smtClean="0">
                <a:solidFill>
                  <a:schemeClr val="tx1">
                    <a:lumMod val="50000"/>
                  </a:schemeClr>
                </a:solidFill>
                <a:latin typeface="Times New Roman" panose="02020603050405020304" pitchFamily="18" charset="0"/>
              </a:rPr>
              <a:t>hỗn</a:t>
            </a:r>
            <a:r>
              <a:rPr lang="en-US" altLang="en-US" b="1" dirty="0" smtClean="0">
                <a:solidFill>
                  <a:schemeClr val="tx1">
                    <a:lumMod val="50000"/>
                  </a:schemeClr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b="1" dirty="0" err="1" smtClean="0">
                <a:solidFill>
                  <a:schemeClr val="tx1">
                    <a:lumMod val="50000"/>
                  </a:schemeClr>
                </a:solidFill>
                <a:latin typeface="Times New Roman" panose="02020603050405020304" pitchFamily="18" charset="0"/>
              </a:rPr>
              <a:t>số</a:t>
            </a:r>
            <a:r>
              <a:rPr lang="en-US" altLang="en-US" b="1" dirty="0" smtClean="0">
                <a:solidFill>
                  <a:schemeClr val="tx1">
                    <a:lumMod val="50000"/>
                  </a:schemeClr>
                </a:solidFill>
                <a:latin typeface="Times New Roman" panose="02020603050405020304" pitchFamily="18" charset="0"/>
              </a:rPr>
              <a:t>:</a:t>
            </a:r>
          </a:p>
        </p:txBody>
      </p:sp>
      <p:graphicFrame>
        <p:nvGraphicFramePr>
          <p:cNvPr id="9" name="Object 20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683923681"/>
              </p:ext>
            </p:extLst>
          </p:nvPr>
        </p:nvGraphicFramePr>
        <p:xfrm>
          <a:off x="10487025" y="2673350"/>
          <a:ext cx="460375" cy="8921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73214" name="Equation" r:id="rId5" imgW="203112" imgH="393529" progId="Equation.3">
                  <p:embed/>
                </p:oleObj>
              </mc:Choice>
              <mc:Fallback>
                <p:oleObj name="Equation" r:id="rId5" imgW="203112" imgH="393529" progId="Equation.3">
                  <p:embed/>
                  <p:pic>
                    <p:nvPicPr>
                      <p:cNvPr id="0" name="Object 20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0487025" y="2673350"/>
                        <a:ext cx="460375" cy="89217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0" name="Object 21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2960382321"/>
              </p:ext>
            </p:extLst>
          </p:nvPr>
        </p:nvGraphicFramePr>
        <p:xfrm>
          <a:off x="11404600" y="2671763"/>
          <a:ext cx="460375" cy="8921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73215" name="Equation" r:id="rId7" imgW="203112" imgH="393529" progId="Equation.3">
                  <p:embed/>
                </p:oleObj>
              </mc:Choice>
              <mc:Fallback>
                <p:oleObj name="Equation" r:id="rId7" imgW="203112" imgH="393529" progId="Equation.3">
                  <p:embed/>
                  <p:pic>
                    <p:nvPicPr>
                      <p:cNvPr id="0" name="Object 2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1404600" y="2671763"/>
                        <a:ext cx="460375" cy="89217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1" name="Object 22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3257256076"/>
              </p:ext>
            </p:extLst>
          </p:nvPr>
        </p:nvGraphicFramePr>
        <p:xfrm>
          <a:off x="8405812" y="4066380"/>
          <a:ext cx="801687" cy="9048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73216" name="Equation" r:id="rId9" imgW="291973" imgH="393529" progId="Equation.3">
                  <p:embed/>
                </p:oleObj>
              </mc:Choice>
              <mc:Fallback>
                <p:oleObj name="Equation" r:id="rId9" imgW="291973" imgH="393529" progId="Equation.3">
                  <p:embed/>
                  <p:pic>
                    <p:nvPicPr>
                      <p:cNvPr id="0" name="Object 2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0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8405812" y="4066380"/>
                        <a:ext cx="801687" cy="90487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2" name="Text Box 23"/>
          <p:cNvSpPr txBox="1">
            <a:spLocks noChangeArrowheads="1"/>
          </p:cNvSpPr>
          <p:nvPr/>
        </p:nvSpPr>
        <p:spPr bwMode="auto">
          <a:xfrm>
            <a:off x="9240043" y="4154824"/>
            <a:ext cx="630237" cy="641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3600" b="1" dirty="0">
                <a:latin typeface="Times New Roman" panose="02020603050405020304" pitchFamily="18" charset="0"/>
              </a:rPr>
              <a:t>&gt;</a:t>
            </a:r>
          </a:p>
        </p:txBody>
      </p:sp>
      <p:graphicFrame>
        <p:nvGraphicFramePr>
          <p:cNvPr id="13" name="Object 24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4118362903"/>
              </p:ext>
            </p:extLst>
          </p:nvPr>
        </p:nvGraphicFramePr>
        <p:xfrm>
          <a:off x="9837738" y="4016492"/>
          <a:ext cx="857250" cy="9032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73217" name="Equation" r:id="rId11" imgW="304536" imgH="393359" progId="Equation.3">
                  <p:embed/>
                </p:oleObj>
              </mc:Choice>
              <mc:Fallback>
                <p:oleObj name="Equation" r:id="rId11" imgW="304536" imgH="393359" progId="Equation.3">
                  <p:embed/>
                  <p:pic>
                    <p:nvPicPr>
                      <p:cNvPr id="0" name="Object 2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2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9837738" y="4016492"/>
                        <a:ext cx="857250" cy="903288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4" name="TextBox 13"/>
          <p:cNvSpPr txBox="1">
            <a:spLocks noChangeArrowheads="1"/>
          </p:cNvSpPr>
          <p:nvPr/>
        </p:nvSpPr>
        <p:spPr bwMode="auto">
          <a:xfrm>
            <a:off x="620713" y="2063750"/>
            <a:ext cx="1362075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en-US" sz="320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Ta có:</a:t>
            </a:r>
          </a:p>
        </p:txBody>
      </p:sp>
      <p:graphicFrame>
        <p:nvGraphicFramePr>
          <p:cNvPr id="15" name="Object 5"/>
          <p:cNvGraphicFramePr>
            <a:graphicFrameLocks noChangeAspect="1"/>
          </p:cNvGraphicFramePr>
          <p:nvPr/>
        </p:nvGraphicFramePr>
        <p:xfrm>
          <a:off x="620713" y="2816225"/>
          <a:ext cx="2157412" cy="10953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73218" name="Equation" r:id="rId13" imgW="622030" imgH="393529" progId="Equation.3">
                  <p:embed/>
                </p:oleObj>
              </mc:Choice>
              <mc:Fallback>
                <p:oleObj name="Equation" r:id="rId13" imgW="622030" imgH="393529" progId="Equation.3">
                  <p:embed/>
                  <p:pic>
                    <p:nvPicPr>
                      <p:cNvPr id="0" name="Object 5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20713" y="2816225"/>
                        <a:ext cx="2157412" cy="109537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6" name="Text Box 17"/>
          <p:cNvSpPr txBox="1">
            <a:spLocks noChangeArrowheads="1"/>
          </p:cNvSpPr>
          <p:nvPr/>
        </p:nvSpPr>
        <p:spPr bwMode="auto">
          <a:xfrm>
            <a:off x="698500" y="4640263"/>
            <a:ext cx="796925" cy="584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3200">
                <a:solidFill>
                  <a:srgbClr val="000000"/>
                </a:solidFill>
                <a:latin typeface="Times New Roman" panose="02020603050405020304" pitchFamily="18" charset="0"/>
              </a:rPr>
              <a:t>Vì</a:t>
            </a:r>
          </a:p>
        </p:txBody>
      </p:sp>
      <p:graphicFrame>
        <p:nvGraphicFramePr>
          <p:cNvPr id="17" name="Object 5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3182552288"/>
              </p:ext>
            </p:extLst>
          </p:nvPr>
        </p:nvGraphicFramePr>
        <p:xfrm>
          <a:off x="1382713" y="4445000"/>
          <a:ext cx="1697037" cy="11430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73219" name="Equation" r:id="rId15" imgW="469800" imgH="393480" progId="Equation.3">
                  <p:embed/>
                </p:oleObj>
              </mc:Choice>
              <mc:Fallback>
                <p:oleObj name="Equation" r:id="rId15" imgW="469800" imgH="393480" progId="Equation.3">
                  <p:embed/>
                  <p:pic>
                    <p:nvPicPr>
                      <p:cNvPr id="0" name="Object 5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6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382713" y="4445000"/>
                        <a:ext cx="1697037" cy="11430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183313" name="Group 17"/>
          <p:cNvGrpSpPr>
            <a:grpSpLocks/>
          </p:cNvGrpSpPr>
          <p:nvPr/>
        </p:nvGrpSpPr>
        <p:grpSpPr bwMode="auto">
          <a:xfrm>
            <a:off x="3233738" y="2770188"/>
            <a:ext cx="2489200" cy="1173162"/>
            <a:chOff x="4375150" y="3487738"/>
            <a:chExt cx="2488645" cy="1174157"/>
          </a:xfrm>
        </p:grpSpPr>
        <p:graphicFrame>
          <p:nvGraphicFramePr>
            <p:cNvPr id="173080" name="Object 8"/>
            <p:cNvGraphicFramePr>
              <a:graphicFrameLocks noChangeAspect="1"/>
            </p:cNvGraphicFramePr>
            <p:nvPr/>
          </p:nvGraphicFramePr>
          <p:xfrm>
            <a:off x="4781551" y="3487738"/>
            <a:ext cx="2082244" cy="1174157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173220" name="Equation" r:id="rId17" imgW="634725" imgH="393529" progId="Equation.3">
                    <p:embed/>
                  </p:oleObj>
                </mc:Choice>
                <mc:Fallback>
                  <p:oleObj name="Equation" r:id="rId17" imgW="634725" imgH="393529" progId="Equation.3">
                    <p:embed/>
                    <p:pic>
                      <p:nvPicPr>
                        <p:cNvPr id="0" name="Object 8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18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4781551" y="3487738"/>
                          <a:ext cx="2082244" cy="1174157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sp>
          <p:nvSpPr>
            <p:cNvPr id="20" name="Text Box 17"/>
            <p:cNvSpPr txBox="1">
              <a:spLocks noChangeArrowheads="1"/>
            </p:cNvSpPr>
            <p:nvPr/>
          </p:nvSpPr>
          <p:spPr bwMode="auto">
            <a:xfrm>
              <a:off x="4375150" y="3734009"/>
              <a:ext cx="412658" cy="78489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50000"/>
                </a:spcBef>
                <a:spcAft>
                  <a:spcPts val="0"/>
                </a:spcAft>
                <a:buFontTx/>
                <a:buNone/>
                <a:defRPr/>
              </a:pPr>
              <a:r>
                <a:rPr lang="en-US" altLang="en-US" sz="4500" kern="0" dirty="0" smtClean="0">
                  <a:solidFill>
                    <a:prstClr val="black"/>
                  </a:solidFill>
                  <a:latin typeface="Times New Roman" panose="02020603050405020304" pitchFamily="18" charset="0"/>
                </a:rPr>
                <a:t>;</a:t>
              </a:r>
            </a:p>
          </p:txBody>
        </p:sp>
      </p:grpSp>
      <p:graphicFrame>
        <p:nvGraphicFramePr>
          <p:cNvPr id="21" name="Object 5"/>
          <p:cNvGraphicFramePr>
            <a:graphicFrameLocks noChangeAspect="1"/>
          </p:cNvGraphicFramePr>
          <p:nvPr/>
        </p:nvGraphicFramePr>
        <p:xfrm>
          <a:off x="4010025" y="4337050"/>
          <a:ext cx="1141413" cy="12350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73221" name="Equation" r:id="rId19" imgW="291973" imgH="393529" progId="Equation.3">
                  <p:embed/>
                </p:oleObj>
              </mc:Choice>
              <mc:Fallback>
                <p:oleObj name="Equation" r:id="rId19" imgW="291973" imgH="393529" progId="Equation.3">
                  <p:embed/>
                  <p:pic>
                    <p:nvPicPr>
                      <p:cNvPr id="0" name="Object 5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0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010025" y="4337050"/>
                        <a:ext cx="1141413" cy="123507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2" name="Object 6"/>
          <p:cNvGraphicFramePr>
            <a:graphicFrameLocks noChangeAspect="1"/>
          </p:cNvGraphicFramePr>
          <p:nvPr/>
        </p:nvGraphicFramePr>
        <p:xfrm>
          <a:off x="5700713" y="4351338"/>
          <a:ext cx="1049337" cy="11953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73222" name="Equation" r:id="rId21" imgW="304536" imgH="393359" progId="Equation.3">
                  <p:embed/>
                </p:oleObj>
              </mc:Choice>
              <mc:Fallback>
                <p:oleObj name="Equation" r:id="rId21" imgW="304536" imgH="393359" progId="Equation.3">
                  <p:embed/>
                  <p:pic>
                    <p:nvPicPr>
                      <p:cNvPr id="0" name="Object 6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2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700713" y="4351338"/>
                        <a:ext cx="1049337" cy="119538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3" name="Text Box 23"/>
          <p:cNvSpPr txBox="1">
            <a:spLocks noChangeArrowheads="1"/>
          </p:cNvSpPr>
          <p:nvPr/>
        </p:nvSpPr>
        <p:spPr bwMode="auto">
          <a:xfrm>
            <a:off x="5180013" y="4675188"/>
            <a:ext cx="646112" cy="6461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3600" b="1" dirty="0">
                <a:latin typeface="Times New Roman" panose="02020603050405020304" pitchFamily="18" charset="0"/>
              </a:rPr>
              <a:t>&gt;</a:t>
            </a:r>
          </a:p>
        </p:txBody>
      </p:sp>
      <p:grpSp>
        <p:nvGrpSpPr>
          <p:cNvPr id="173074" name="Group 1"/>
          <p:cNvGrpSpPr>
            <a:grpSpLocks/>
          </p:cNvGrpSpPr>
          <p:nvPr/>
        </p:nvGrpSpPr>
        <p:grpSpPr bwMode="auto">
          <a:xfrm>
            <a:off x="1250950" y="828675"/>
            <a:ext cx="3632200" cy="1160463"/>
            <a:chOff x="1250949" y="828675"/>
            <a:chExt cx="3632201" cy="1160463"/>
          </a:xfrm>
        </p:grpSpPr>
        <p:graphicFrame>
          <p:nvGraphicFramePr>
            <p:cNvPr id="173076" name="Object 5"/>
            <p:cNvGraphicFramePr>
              <a:graphicFrameLocks noChangeAspect="1"/>
            </p:cNvGraphicFramePr>
            <p:nvPr/>
          </p:nvGraphicFramePr>
          <p:xfrm>
            <a:off x="1774825" y="828675"/>
            <a:ext cx="1071563" cy="1160463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173223" name="Equation" r:id="rId23" imgW="291973" imgH="393529" progId="Equation.3">
                    <p:embed/>
                  </p:oleObj>
                </mc:Choice>
                <mc:Fallback>
                  <p:oleObj name="Equation" r:id="rId23" imgW="291973" imgH="393529" progId="Equation.3">
                    <p:embed/>
                    <p:pic>
                      <p:nvPicPr>
                        <p:cNvPr id="0" name="Object 5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20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1774825" y="828675"/>
                          <a:ext cx="1071563" cy="1160463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graphicFrame>
          <p:nvGraphicFramePr>
            <p:cNvPr id="173077" name="Object 6"/>
            <p:cNvGraphicFramePr>
              <a:graphicFrameLocks noChangeAspect="1"/>
            </p:cNvGraphicFramePr>
            <p:nvPr/>
          </p:nvGraphicFramePr>
          <p:xfrm>
            <a:off x="3897313" y="828675"/>
            <a:ext cx="985837" cy="1160463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173224" name="Equation" r:id="rId24" imgW="304536" imgH="393359" progId="Equation.3">
                    <p:embed/>
                  </p:oleObj>
                </mc:Choice>
                <mc:Fallback>
                  <p:oleObj name="Equation" r:id="rId24" imgW="304536" imgH="393359" progId="Equation.3">
                    <p:embed/>
                    <p:pic>
                      <p:nvPicPr>
                        <p:cNvPr id="0" name="Object 6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22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3897313" y="828675"/>
                          <a:ext cx="985837" cy="1160463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sp>
          <p:nvSpPr>
            <p:cNvPr id="173078" name="Text Box 17"/>
            <p:cNvSpPr txBox="1">
              <a:spLocks noChangeArrowheads="1"/>
            </p:cNvSpPr>
            <p:nvPr/>
          </p:nvSpPr>
          <p:spPr bwMode="auto">
            <a:xfrm>
              <a:off x="3046413" y="1100138"/>
              <a:ext cx="788987" cy="58578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altLang="en-US" sz="3200">
                  <a:solidFill>
                    <a:srgbClr val="000000"/>
                  </a:solidFill>
                  <a:latin typeface="Times New Roman" panose="02020603050405020304" pitchFamily="18" charset="0"/>
                </a:rPr>
                <a:t>và</a:t>
              </a:r>
            </a:p>
          </p:txBody>
        </p:sp>
        <p:sp>
          <p:nvSpPr>
            <p:cNvPr id="173079" name="TextBox 23"/>
            <p:cNvSpPr txBox="1">
              <a:spLocks noChangeArrowheads="1"/>
            </p:cNvSpPr>
            <p:nvPr/>
          </p:nvSpPr>
          <p:spPr bwMode="auto">
            <a:xfrm>
              <a:off x="1250949" y="1100138"/>
              <a:ext cx="923925" cy="5857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r>
                <a:rPr lang="en-US" sz="320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a)</a:t>
              </a:r>
            </a:p>
          </p:txBody>
        </p:sp>
      </p:grpSp>
      <p:sp>
        <p:nvSpPr>
          <p:cNvPr id="25" name="Text Box 17"/>
          <p:cNvSpPr txBox="1">
            <a:spLocks noChangeArrowheads="1"/>
          </p:cNvSpPr>
          <p:nvPr/>
        </p:nvSpPr>
        <p:spPr bwMode="auto">
          <a:xfrm>
            <a:off x="3119438" y="4719638"/>
            <a:ext cx="795337" cy="5857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3200">
                <a:solidFill>
                  <a:srgbClr val="000000"/>
                </a:solidFill>
                <a:latin typeface="Times New Roman" panose="02020603050405020304" pitchFamily="18" charset="0"/>
              </a:rPr>
              <a:t>nên</a:t>
            </a:r>
          </a:p>
        </p:txBody>
      </p:sp>
      <p:pic>
        <p:nvPicPr>
          <p:cNvPr id="5" name="btnInknoeActivity"/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25" r:link="rId2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32700" y="5954713"/>
            <a:ext cx="2219546" cy="571500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3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500"/>
                                        <p:tgtEl>
                                          <p:spTgt spid="1833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5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8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1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 nodeType="clickPar">
                      <p:stCondLst>
                        <p:cond delay="indefinite"/>
                      </p:stCondLst>
                      <p:childTnLst>
                        <p:par>
                          <p:cTn id="3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4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6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9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5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8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1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  <p:bldP spid="12" grpId="0"/>
      <p:bldP spid="14" grpId="0"/>
      <p:bldP spid="16" grpId="0"/>
      <p:bldP spid="23" grpId="0"/>
      <p:bldP spid="25" grpId="0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 r:link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371600" y="477825"/>
            <a:ext cx="9448800" cy="5902350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4707351" y="6041621"/>
            <a:ext cx="2777299" cy="338554"/>
          </a:xfrm>
          <a:prstGeom prst="rect">
            <a:avLst/>
          </a:prstGeom>
          <a:pattFill prst="pct5">
            <a:fgClr>
              <a:srgbClr val="000000">
                <a:alpha val="60000"/>
              </a:srgbClr>
            </a:fgClr>
            <a:bgClr>
              <a:srgbClr val="000000">
                <a:alpha val="60000"/>
              </a:srgbClr>
            </a:bgClr>
          </a:pattFill>
        </p:spPr>
        <p:txBody>
          <a:bodyPr vert="horz" wrap="none" rtlCol="0">
            <a:spAutoFit/>
          </a:bodyPr>
          <a:lstStyle/>
          <a:p>
            <a:r>
              <a:rPr lang="en-US" sz="1600" i="1" smtClean="0">
                <a:solidFill>
                  <a:srgbClr val="FFFFFF"/>
                </a:solidFill>
                <a:latin typeface="Calibri" panose="020F0502020204030204" pitchFamily="34" charset="0"/>
              </a:rPr>
              <a:t>Image uploaded by 2. Diệp Anh</a:t>
            </a:r>
            <a:endParaRPr lang="en-US" sz="1600" i="1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957180865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250">
        <p:push/>
      </p:transition>
    </mc:Choice>
    <mc:Fallback>
      <p:transition>
        <p:push/>
      </p:transition>
    </mc:Fallback>
  </mc:AlternateContent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 r:link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159000" y="476250"/>
            <a:ext cx="7874000" cy="5905500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4614985" y="6043196"/>
            <a:ext cx="2962029" cy="338554"/>
          </a:xfrm>
          <a:prstGeom prst="rect">
            <a:avLst/>
          </a:prstGeom>
          <a:pattFill prst="pct5">
            <a:fgClr>
              <a:srgbClr val="000000">
                <a:alpha val="60000"/>
              </a:srgbClr>
            </a:fgClr>
            <a:bgClr>
              <a:srgbClr val="000000">
                <a:alpha val="60000"/>
              </a:srgbClr>
            </a:bgClr>
          </a:pattFill>
        </p:spPr>
        <p:txBody>
          <a:bodyPr vert="horz" wrap="none" rtlCol="0">
            <a:spAutoFit/>
          </a:bodyPr>
          <a:lstStyle/>
          <a:p>
            <a:r>
              <a:rPr lang="en-US" sz="1600" i="1" smtClean="0">
                <a:solidFill>
                  <a:srgbClr val="FFFFFF"/>
                </a:solidFill>
                <a:latin typeface="Calibri" panose="020F0502020204030204" pitchFamily="34" charset="0"/>
              </a:rPr>
              <a:t>Image uploaded by Phạm vĩnh tài</a:t>
            </a:r>
            <a:endParaRPr lang="en-US" sz="1600" i="1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934354967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250">
        <p:push/>
      </p:transition>
    </mc:Choice>
    <mc:Fallback>
      <p:transition>
        <p:push/>
      </p:transition>
    </mc:Fallback>
  </mc:AlternateContent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 r:link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987800" y="484587"/>
            <a:ext cx="4216400" cy="588882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4968640" y="6034860"/>
            <a:ext cx="2254720" cy="338554"/>
          </a:xfrm>
          <a:prstGeom prst="rect">
            <a:avLst/>
          </a:prstGeom>
          <a:pattFill prst="pct5">
            <a:fgClr>
              <a:srgbClr val="000000">
                <a:alpha val="60000"/>
              </a:srgbClr>
            </a:fgClr>
            <a:bgClr>
              <a:srgbClr val="000000">
                <a:alpha val="60000"/>
              </a:srgbClr>
            </a:bgClr>
          </a:pattFill>
        </p:spPr>
        <p:txBody>
          <a:bodyPr vert="horz" wrap="none" rtlCol="0">
            <a:spAutoFit/>
          </a:bodyPr>
          <a:lstStyle/>
          <a:p>
            <a:r>
              <a:rPr lang="en-US" sz="1600" i="1" smtClean="0">
                <a:solidFill>
                  <a:srgbClr val="FFFFFF"/>
                </a:solidFill>
                <a:latin typeface="Calibri" panose="020F0502020204030204" pitchFamily="34" charset="0"/>
              </a:rPr>
              <a:t>Image uploaded by Minh</a:t>
            </a:r>
            <a:endParaRPr lang="en-US" sz="1600" i="1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883871140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250">
        <p:push/>
      </p:transition>
    </mc:Choice>
    <mc:Fallback>
      <p:transition>
        <p:push/>
      </p:transition>
    </mc:Fallback>
  </mc:AlternateContent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12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6582069"/>
              </p:ext>
            </p:extLst>
          </p:nvPr>
        </p:nvGraphicFramePr>
        <p:xfrm>
          <a:off x="1581150" y="4241800"/>
          <a:ext cx="1169988" cy="10064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75197" name="Equation" r:id="rId4" imgW="545760" imgH="393480" progId="Equation.3">
                  <p:embed/>
                </p:oleObj>
              </mc:Choice>
              <mc:Fallback>
                <p:oleObj name="Equation" r:id="rId4" imgW="545760" imgH="393480" progId="Equation.3">
                  <p:embed/>
                  <p:pic>
                    <p:nvPicPr>
                      <p:cNvPr id="0" name="Object 1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581150" y="4241800"/>
                        <a:ext cx="1169988" cy="100647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4" name="Object 18"/>
          <p:cNvGraphicFramePr>
            <a:graphicFrameLocks noChangeAspect="1"/>
          </p:cNvGraphicFramePr>
          <p:nvPr/>
        </p:nvGraphicFramePr>
        <p:xfrm>
          <a:off x="914400" y="2955925"/>
          <a:ext cx="1535113" cy="103981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75198" name="Equation" r:id="rId6" imgW="622030" imgH="393529" progId="Equation.3">
                  <p:embed/>
                </p:oleObj>
              </mc:Choice>
              <mc:Fallback>
                <p:oleObj name="Equation" r:id="rId6" imgW="622030" imgH="393529" progId="Equation.3">
                  <p:embed/>
                  <p:pic>
                    <p:nvPicPr>
                      <p:cNvPr id="0" name="Object 18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914400" y="2955925"/>
                        <a:ext cx="1535113" cy="103981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5" name="TextBox 4"/>
          <p:cNvSpPr txBox="1">
            <a:spLocks noChangeArrowheads="1"/>
          </p:cNvSpPr>
          <p:nvPr/>
        </p:nvSpPr>
        <p:spPr bwMode="auto">
          <a:xfrm>
            <a:off x="762000" y="2178050"/>
            <a:ext cx="1312863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en-US" sz="3200">
                <a:latin typeface="Times New Roman" panose="02020603050405020304" pitchFamily="18" charset="0"/>
                <a:cs typeface="Times New Roman" panose="02020603050405020304" pitchFamily="18" charset="0"/>
              </a:rPr>
              <a:t>Ta có:</a:t>
            </a:r>
          </a:p>
        </p:txBody>
      </p:sp>
      <p:sp>
        <p:nvSpPr>
          <p:cNvPr id="6" name="Text Box 17"/>
          <p:cNvSpPr txBox="1">
            <a:spLocks noChangeArrowheads="1"/>
          </p:cNvSpPr>
          <p:nvPr/>
        </p:nvSpPr>
        <p:spPr bwMode="auto">
          <a:xfrm>
            <a:off x="2971800" y="3092450"/>
            <a:ext cx="400050" cy="784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4500">
                <a:latin typeface="Times New Roman" panose="02020603050405020304" pitchFamily="18" charset="0"/>
              </a:rPr>
              <a:t>;</a:t>
            </a:r>
          </a:p>
        </p:txBody>
      </p:sp>
      <p:graphicFrame>
        <p:nvGraphicFramePr>
          <p:cNvPr id="7" name="Object 18"/>
          <p:cNvGraphicFramePr>
            <a:graphicFrameLocks noChangeAspect="1"/>
          </p:cNvGraphicFramePr>
          <p:nvPr/>
        </p:nvGraphicFramePr>
        <p:xfrm>
          <a:off x="3306763" y="2955925"/>
          <a:ext cx="1493837" cy="10128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75199" name="Equation" r:id="rId8" imgW="622030" imgH="393529" progId="Equation.3">
                  <p:embed/>
                </p:oleObj>
              </mc:Choice>
              <mc:Fallback>
                <p:oleObj name="Equation" r:id="rId8" imgW="622030" imgH="393529" progId="Equation.3">
                  <p:embed/>
                  <p:pic>
                    <p:nvPicPr>
                      <p:cNvPr id="0" name="Object 18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9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306763" y="2955925"/>
                        <a:ext cx="1493837" cy="101282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8" name="Group 7"/>
          <p:cNvGrpSpPr>
            <a:grpSpLocks/>
          </p:cNvGrpSpPr>
          <p:nvPr/>
        </p:nvGrpSpPr>
        <p:grpSpPr bwMode="auto">
          <a:xfrm>
            <a:off x="3249613" y="4248150"/>
            <a:ext cx="8077200" cy="1055688"/>
            <a:chOff x="76200" y="4129176"/>
            <a:chExt cx="9144000" cy="1395245"/>
          </a:xfrm>
        </p:grpSpPr>
        <p:sp>
          <p:nvSpPr>
            <p:cNvPr id="175124" name="Text Box 9"/>
            <p:cNvSpPr txBox="1">
              <a:spLocks noChangeArrowheads="1"/>
            </p:cNvSpPr>
            <p:nvPr/>
          </p:nvSpPr>
          <p:spPr bwMode="auto">
            <a:xfrm>
              <a:off x="76200" y="4372373"/>
              <a:ext cx="9144000" cy="103726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altLang="en-US" sz="3600" dirty="0">
                  <a:latin typeface="Times New Roman" panose="02020603050405020304" pitchFamily="18" charset="0"/>
                </a:rPr>
                <a:t>    </a:t>
              </a:r>
              <a:r>
                <a:rPr lang="en-US" altLang="en-US" sz="4500" dirty="0">
                  <a:latin typeface="Times New Roman" panose="02020603050405020304" pitchFamily="18" charset="0"/>
                </a:rPr>
                <a:t>        </a:t>
              </a:r>
              <a:r>
                <a:rPr lang="en-US" altLang="en-US" sz="4500" dirty="0" smtClean="0">
                  <a:latin typeface="Times New Roman" panose="02020603050405020304" pitchFamily="18" charset="0"/>
                </a:rPr>
                <a:t>&lt;</a:t>
              </a:r>
              <a:endParaRPr lang="en-US" altLang="en-US" sz="4500" dirty="0">
                <a:latin typeface="Times New Roman" panose="02020603050405020304" pitchFamily="18" charset="0"/>
              </a:endParaRPr>
            </a:p>
          </p:txBody>
        </p:sp>
        <p:graphicFrame>
          <p:nvGraphicFramePr>
            <p:cNvPr id="175125" name="Object 10"/>
            <p:cNvGraphicFramePr>
              <a:graphicFrameLocks noChangeAspect="1"/>
            </p:cNvGraphicFramePr>
            <p:nvPr/>
          </p:nvGraphicFramePr>
          <p:xfrm>
            <a:off x="773022" y="4159310"/>
            <a:ext cx="1149350" cy="1355725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175200" name="Equation" r:id="rId10" imgW="291973" imgH="393529" progId="Equation.3">
                    <p:embed/>
                  </p:oleObj>
                </mc:Choice>
                <mc:Fallback>
                  <p:oleObj name="Equation" r:id="rId10" imgW="291973" imgH="393529" progId="Equation.3">
                    <p:embed/>
                    <p:pic>
                      <p:nvPicPr>
                        <p:cNvPr id="0" name="Object 10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11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773022" y="4159310"/>
                          <a:ext cx="1149350" cy="1355725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graphicFrame>
          <p:nvGraphicFramePr>
            <p:cNvPr id="175126" name="Object 11"/>
            <p:cNvGraphicFramePr>
              <a:graphicFrameLocks noChangeAspect="1"/>
            </p:cNvGraphicFramePr>
            <p:nvPr>
              <p:extLst>
                <p:ext uri="{D42A27DB-BD31-4B8C-83A1-F6EECF244321}">
                  <p14:modId xmlns:p14="http://schemas.microsoft.com/office/powerpoint/2010/main" val="2053486529"/>
                </p:ext>
              </p:extLst>
            </p:nvPr>
          </p:nvGraphicFramePr>
          <p:xfrm>
            <a:off x="2522148" y="4129176"/>
            <a:ext cx="1352551" cy="1395245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175201" name="Equation" r:id="rId12" imgW="291973" imgH="393529" progId="Equation.3">
                    <p:embed/>
                  </p:oleObj>
                </mc:Choice>
                <mc:Fallback>
                  <p:oleObj name="Equation" r:id="rId12" imgW="291973" imgH="393529" progId="Equation.3">
                    <p:embed/>
                    <p:pic>
                      <p:nvPicPr>
                        <p:cNvPr id="0" name="Object 11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13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2522148" y="4129176"/>
                          <a:ext cx="1352551" cy="1395245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</p:grpSp>
      <p:sp>
        <p:nvSpPr>
          <p:cNvPr id="13" name="Text Box 17"/>
          <p:cNvSpPr txBox="1">
            <a:spLocks noChangeArrowheads="1"/>
          </p:cNvSpPr>
          <p:nvPr/>
        </p:nvSpPr>
        <p:spPr bwMode="auto">
          <a:xfrm>
            <a:off x="777875" y="4478338"/>
            <a:ext cx="766763" cy="584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3200">
                <a:latin typeface="Times New Roman" panose="02020603050405020304" pitchFamily="18" charset="0"/>
              </a:rPr>
              <a:t>Vì</a:t>
            </a:r>
          </a:p>
        </p:txBody>
      </p:sp>
      <p:sp>
        <p:nvSpPr>
          <p:cNvPr id="14" name="Text Box 17"/>
          <p:cNvSpPr txBox="1">
            <a:spLocks noChangeArrowheads="1"/>
          </p:cNvSpPr>
          <p:nvPr/>
        </p:nvSpPr>
        <p:spPr bwMode="auto">
          <a:xfrm>
            <a:off x="3030538" y="4478338"/>
            <a:ext cx="974725" cy="584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3200">
                <a:latin typeface="Times New Roman" panose="02020603050405020304" pitchFamily="18" charset="0"/>
              </a:rPr>
              <a:t>nên</a:t>
            </a:r>
          </a:p>
        </p:txBody>
      </p:sp>
      <p:grpSp>
        <p:nvGrpSpPr>
          <p:cNvPr id="175114" name="Group 1"/>
          <p:cNvGrpSpPr>
            <a:grpSpLocks/>
          </p:cNvGrpSpPr>
          <p:nvPr/>
        </p:nvGrpSpPr>
        <p:grpSpPr bwMode="auto">
          <a:xfrm>
            <a:off x="647700" y="925513"/>
            <a:ext cx="7659688" cy="1114425"/>
            <a:chOff x="2667000" y="434190"/>
            <a:chExt cx="7924800" cy="1136650"/>
          </a:xfrm>
        </p:grpSpPr>
        <p:sp>
          <p:nvSpPr>
            <p:cNvPr id="175119" name="TextBox 11"/>
            <p:cNvSpPr txBox="1">
              <a:spLocks noChangeArrowheads="1"/>
            </p:cNvSpPr>
            <p:nvPr/>
          </p:nvSpPr>
          <p:spPr bwMode="auto">
            <a:xfrm>
              <a:off x="2782888" y="677079"/>
              <a:ext cx="923925" cy="584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r>
                <a:rPr lang="en-US" sz="3200">
                  <a:latin typeface="Times New Roman" panose="02020603050405020304" pitchFamily="18" charset="0"/>
                  <a:cs typeface="Times New Roman" panose="02020603050405020304" pitchFamily="18" charset="0"/>
                </a:rPr>
                <a:t>b)</a:t>
              </a:r>
            </a:p>
          </p:txBody>
        </p:sp>
        <p:grpSp>
          <p:nvGrpSpPr>
            <p:cNvPr id="175120" name="Group 1"/>
            <p:cNvGrpSpPr>
              <a:grpSpLocks/>
            </p:cNvGrpSpPr>
            <p:nvPr/>
          </p:nvGrpSpPr>
          <p:grpSpPr bwMode="auto">
            <a:xfrm>
              <a:off x="2667000" y="434190"/>
              <a:ext cx="7924800" cy="1136650"/>
              <a:chOff x="76200" y="4156556"/>
              <a:chExt cx="9144000" cy="1395246"/>
            </a:xfrm>
          </p:grpSpPr>
          <p:sp>
            <p:nvSpPr>
              <p:cNvPr id="175121" name="Text Box 9"/>
              <p:cNvSpPr txBox="1">
                <a:spLocks noChangeArrowheads="1"/>
              </p:cNvSpPr>
              <p:nvPr/>
            </p:nvSpPr>
            <p:spPr bwMode="auto">
              <a:xfrm>
                <a:off x="76200" y="4372373"/>
                <a:ext cx="9144000" cy="96361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</a:pPr>
                <a:r>
                  <a:rPr lang="en-US" altLang="en-US" sz="3600">
                    <a:latin typeface="Times New Roman" panose="02020603050405020304" pitchFamily="18" charset="0"/>
                  </a:rPr>
                  <a:t>  </a:t>
                </a:r>
                <a:r>
                  <a:rPr lang="en-US" altLang="en-US" sz="4500">
                    <a:latin typeface="Times New Roman" panose="02020603050405020304" pitchFamily="18" charset="0"/>
                  </a:rPr>
                  <a:t>           </a:t>
                </a:r>
                <a:r>
                  <a:rPr lang="en-US" altLang="en-US" sz="3200">
                    <a:latin typeface="Times New Roman" panose="02020603050405020304" pitchFamily="18" charset="0"/>
                  </a:rPr>
                  <a:t>và</a:t>
                </a:r>
                <a:r>
                  <a:rPr lang="en-US" altLang="en-US" sz="4500">
                    <a:latin typeface="Times New Roman" panose="02020603050405020304" pitchFamily="18" charset="0"/>
                  </a:rPr>
                  <a:t>    </a:t>
                </a:r>
              </a:p>
            </p:txBody>
          </p:sp>
          <p:graphicFrame>
            <p:nvGraphicFramePr>
              <p:cNvPr id="175122" name="Object 10"/>
              <p:cNvGraphicFramePr>
                <a:graphicFrameLocks noChangeAspect="1"/>
              </p:cNvGraphicFramePr>
              <p:nvPr/>
            </p:nvGraphicFramePr>
            <p:xfrm>
              <a:off x="828675" y="4181475"/>
              <a:ext cx="1149350" cy="135572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175202" name="Equation" r:id="rId14" imgW="291973" imgH="393529" progId="Equation.3">
                      <p:embed/>
                    </p:oleObj>
                  </mc:Choice>
                  <mc:Fallback>
                    <p:oleObj name="Equation" r:id="rId14" imgW="291973" imgH="393529" progId="Equation.3">
                      <p:embed/>
                      <p:pic>
                        <p:nvPicPr>
                          <p:cNvPr id="0" name="Object 10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15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828675" y="4181475"/>
                            <a:ext cx="1149350" cy="135572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rgbClr val="FFFFFF"/>
                                </a:solidFill>
                              </a14:hiddenFill>
                            </a:ext>
                            <a:ext uri="{91240B29-F687-4F45-9708-019B960494DF}">
                              <a14:hiddenLine xmlns:a14="http://schemas.microsoft.com/office/drawing/2010/main" w="9525">
                                <a:solidFill>
                                  <a:srgbClr val="000000"/>
                                </a:solidFill>
                                <a:miter lim="800000"/>
                                <a:headEnd/>
                                <a:tailEnd/>
                              </a14:hiddenLine>
                            </a:ext>
                          </a:extLst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75123" name="Object 11"/>
              <p:cNvGraphicFramePr>
                <a:graphicFrameLocks noChangeAspect="1"/>
              </p:cNvGraphicFramePr>
              <p:nvPr/>
            </p:nvGraphicFramePr>
            <p:xfrm>
              <a:off x="3002602" y="4156556"/>
              <a:ext cx="1354137" cy="1395246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175203" name="Equation" r:id="rId16" imgW="291973" imgH="393529" progId="Equation.3">
                      <p:embed/>
                    </p:oleObj>
                  </mc:Choice>
                  <mc:Fallback>
                    <p:oleObj name="Equation" r:id="rId16" imgW="291973" imgH="393529" progId="Equation.3">
                      <p:embed/>
                      <p:pic>
                        <p:nvPicPr>
                          <p:cNvPr id="0" name="Object 11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17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3002602" y="4156556"/>
                            <a:ext cx="1354137" cy="1395246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rgbClr val="FFFFFF"/>
                                </a:solidFill>
                              </a14:hiddenFill>
                            </a:ext>
                            <a:ext uri="{91240B29-F687-4F45-9708-019B960494DF}">
                              <a14:hiddenLine xmlns:a14="http://schemas.microsoft.com/office/drawing/2010/main" w="9525">
                                <a:solidFill>
                                  <a:srgbClr val="000000"/>
                                </a:solidFill>
                                <a:miter lim="800000"/>
                                <a:headEnd/>
                                <a:tailEnd/>
                              </a14:hiddenLine>
                            </a:ext>
                          </a:extLst>
                        </p:spPr>
                      </p:pic>
                    </p:oleObj>
                  </mc:Fallback>
                </mc:AlternateContent>
              </a:graphicData>
            </a:graphic>
          </p:graphicFrame>
        </p:grpSp>
      </p:grpSp>
      <p:sp>
        <p:nvSpPr>
          <p:cNvPr id="9" name="Rounded Rectangle 8"/>
          <p:cNvSpPr/>
          <p:nvPr/>
        </p:nvSpPr>
        <p:spPr>
          <a:xfrm>
            <a:off x="7154863" y="1463675"/>
            <a:ext cx="4302125" cy="3216275"/>
          </a:xfrm>
          <a:prstGeom prst="roundRect">
            <a:avLst/>
          </a:prstGeom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sp>
        <p:nvSpPr>
          <p:cNvPr id="10" name="TextBox 9"/>
          <p:cNvSpPr txBox="1">
            <a:spLocks noRot="1" noChangeAspect="1" noMove="1" noResize="1" noEditPoints="1" noAdjustHandles="1" noChangeArrowheads="1" noChangeShapeType="1" noTextEdit="1"/>
          </p:cNvSpPr>
          <p:nvPr/>
        </p:nvSpPr>
        <p:spPr>
          <a:xfrm>
            <a:off x="7510256" y="2120858"/>
            <a:ext cx="4572000" cy="1601529"/>
          </a:xfrm>
          <a:prstGeom prst="rect">
            <a:avLst/>
          </a:prstGeom>
          <a:blipFill rotWithShape="0">
            <a:blip r:embed="rId18"/>
            <a:stretch>
              <a:fillRect l="-2800" t="-4183" b="-1521"/>
            </a:stretch>
          </a:blipFill>
        </p:spPr>
        <p:txBody>
          <a:bodyPr/>
          <a:lstStyle/>
          <a:p>
            <a:r>
              <a:rPr lang="en-US">
                <a:noFill/>
              </a:rPr>
              <a:t> </a:t>
            </a:r>
          </a:p>
        </p:txBody>
      </p:sp>
      <p:sp>
        <p:nvSpPr>
          <p:cNvPr id="11" name="TextBox 10"/>
          <p:cNvSpPr txBox="1">
            <a:spLocks noRot="1" noChangeAspect="1" noMove="1" noResize="1" noEditPoints="1" noAdjustHandles="1" noChangeArrowheads="1" noChangeShapeType="1" noTextEdit="1"/>
          </p:cNvSpPr>
          <p:nvPr/>
        </p:nvSpPr>
        <p:spPr>
          <a:xfrm>
            <a:off x="7662656" y="3889652"/>
            <a:ext cx="3935682" cy="704295"/>
          </a:xfrm>
          <a:prstGeom prst="rect">
            <a:avLst/>
          </a:prstGeom>
          <a:blipFill rotWithShape="0">
            <a:blip r:embed="rId19"/>
            <a:stretch>
              <a:fillRect b="-9483"/>
            </a:stretch>
          </a:blipFill>
        </p:spPr>
        <p:txBody>
          <a:bodyPr/>
          <a:lstStyle/>
          <a:p>
            <a:r>
              <a:rPr lang="en-US">
                <a:noFill/>
              </a:rPr>
              <a:t> </a:t>
            </a:r>
          </a:p>
        </p:txBody>
      </p:sp>
      <p:sp>
        <p:nvSpPr>
          <p:cNvPr id="15" name="Rectangle 14"/>
          <p:cNvSpPr>
            <a:spLocks noChangeArrowheads="1"/>
          </p:cNvSpPr>
          <p:nvPr/>
        </p:nvSpPr>
        <p:spPr bwMode="auto">
          <a:xfrm>
            <a:off x="7513638" y="1627188"/>
            <a:ext cx="1289050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r>
              <a:rPr lang="en-US" sz="2800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Cách</a:t>
            </a:r>
            <a:r>
              <a:rPr lang="en-US" sz="280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2: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5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8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 nodeType="clickPar">
                      <p:stCondLst>
                        <p:cond delay="indefinite"/>
                      </p:stCondLst>
                      <p:childTnLst>
                        <p:par>
                          <p:cTn id="3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1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3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6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9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6" grpId="0"/>
      <p:bldP spid="13" grpId="0"/>
      <p:bldP spid="14" grpId="0"/>
      <p:bldP spid="9" grpId="0" animBg="1"/>
      <p:bldP spid="15" grpId="0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8"/>
          <p:cNvGraphicFramePr>
            <a:graphicFrameLocks noChangeAspect="1"/>
          </p:cNvGraphicFramePr>
          <p:nvPr/>
        </p:nvGraphicFramePr>
        <p:xfrm>
          <a:off x="5522913" y="2692400"/>
          <a:ext cx="1973262" cy="111283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77240" name="Equation" r:id="rId4" imgW="634725" imgH="393529" progId="Equation.3">
                  <p:embed/>
                </p:oleObj>
              </mc:Choice>
              <mc:Fallback>
                <p:oleObj name="Equation" r:id="rId4" imgW="634725" imgH="393529" progId="Equation.3">
                  <p:embed/>
                  <p:pic>
                    <p:nvPicPr>
                      <p:cNvPr id="0" name="Object 8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522913" y="2692400"/>
                        <a:ext cx="1973262" cy="1112838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4" name="TextBox 3"/>
          <p:cNvSpPr txBox="1">
            <a:spLocks noChangeArrowheads="1"/>
          </p:cNvSpPr>
          <p:nvPr/>
        </p:nvSpPr>
        <p:spPr bwMode="auto">
          <a:xfrm>
            <a:off x="2470150" y="1738313"/>
            <a:ext cx="1362075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en-US" sz="3200">
                <a:latin typeface="Times New Roman" panose="02020603050405020304" pitchFamily="18" charset="0"/>
                <a:cs typeface="Times New Roman" panose="02020603050405020304" pitchFamily="18" charset="0"/>
              </a:rPr>
              <a:t>Ta có:</a:t>
            </a:r>
          </a:p>
        </p:txBody>
      </p:sp>
      <p:graphicFrame>
        <p:nvGraphicFramePr>
          <p:cNvPr id="5" name="Object 5"/>
          <p:cNvGraphicFramePr>
            <a:graphicFrameLocks noChangeAspect="1"/>
          </p:cNvGraphicFramePr>
          <p:nvPr/>
        </p:nvGraphicFramePr>
        <p:xfrm>
          <a:off x="2528888" y="2738438"/>
          <a:ext cx="2001837" cy="10382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77241" name="Equation" r:id="rId6" imgW="609336" imgH="393529" progId="Equation.3">
                  <p:embed/>
                </p:oleObj>
              </mc:Choice>
              <mc:Fallback>
                <p:oleObj name="Equation" r:id="rId6" imgW="609336" imgH="393529" progId="Equation.3">
                  <p:embed/>
                  <p:pic>
                    <p:nvPicPr>
                      <p:cNvPr id="0" name="Object 5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528888" y="2738438"/>
                        <a:ext cx="2001837" cy="103822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6" name="Object 5"/>
          <p:cNvGraphicFramePr>
            <a:graphicFrameLocks noChangeAspect="1"/>
          </p:cNvGraphicFramePr>
          <p:nvPr/>
        </p:nvGraphicFramePr>
        <p:xfrm>
          <a:off x="3124200" y="4205288"/>
          <a:ext cx="1568450" cy="10858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77242" name="Equation" r:id="rId8" imgW="457002" imgH="393529" progId="Equation.3">
                  <p:embed/>
                </p:oleObj>
              </mc:Choice>
              <mc:Fallback>
                <p:oleObj name="Equation" r:id="rId8" imgW="457002" imgH="393529" progId="Equation.3">
                  <p:embed/>
                  <p:pic>
                    <p:nvPicPr>
                      <p:cNvPr id="0" name="Object 5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9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124200" y="4205288"/>
                        <a:ext cx="1568450" cy="10858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7" name="Text Box 17"/>
          <p:cNvSpPr txBox="1">
            <a:spLocks noChangeArrowheads="1"/>
          </p:cNvSpPr>
          <p:nvPr/>
        </p:nvSpPr>
        <p:spPr bwMode="auto">
          <a:xfrm>
            <a:off x="5116513" y="2938463"/>
            <a:ext cx="382587" cy="784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4500">
                <a:latin typeface="Times New Roman" panose="02020603050405020304" pitchFamily="18" charset="0"/>
              </a:rPr>
              <a:t>;</a:t>
            </a:r>
          </a:p>
        </p:txBody>
      </p:sp>
      <p:graphicFrame>
        <p:nvGraphicFramePr>
          <p:cNvPr id="8" name="Object 5"/>
          <p:cNvGraphicFramePr>
            <a:graphicFrameLocks noChangeAspect="1"/>
          </p:cNvGraphicFramePr>
          <p:nvPr/>
        </p:nvGraphicFramePr>
        <p:xfrm>
          <a:off x="5605463" y="4087813"/>
          <a:ext cx="1095375" cy="118586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77243" name="Equation" r:id="rId10" imgW="291973" imgH="393529" progId="Equation.3">
                  <p:embed/>
                </p:oleObj>
              </mc:Choice>
              <mc:Fallback>
                <p:oleObj name="Equation" r:id="rId10" imgW="291973" imgH="393529" progId="Equation.3">
                  <p:embed/>
                  <p:pic>
                    <p:nvPicPr>
                      <p:cNvPr id="0" name="Object 5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1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605463" y="4087813"/>
                        <a:ext cx="1095375" cy="1185862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9" name="Object 6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2192732984"/>
              </p:ext>
            </p:extLst>
          </p:nvPr>
        </p:nvGraphicFramePr>
        <p:xfrm>
          <a:off x="7109619" y="4143375"/>
          <a:ext cx="1008063" cy="114776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77244" name="Equation" r:id="rId12" imgW="304536" imgH="393359" progId="Equation.3">
                  <p:embed/>
                </p:oleObj>
              </mc:Choice>
              <mc:Fallback>
                <p:oleObj name="Equation" r:id="rId12" imgW="304536" imgH="393359" progId="Equation.3">
                  <p:embed/>
                  <p:pic>
                    <p:nvPicPr>
                      <p:cNvPr id="0" name="Object 6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3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109619" y="4143375"/>
                        <a:ext cx="1008063" cy="114776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0" name="Text Box 23"/>
          <p:cNvSpPr txBox="1">
            <a:spLocks noChangeArrowheads="1"/>
          </p:cNvSpPr>
          <p:nvPr/>
        </p:nvSpPr>
        <p:spPr bwMode="auto">
          <a:xfrm>
            <a:off x="6721392" y="4373582"/>
            <a:ext cx="622300" cy="6461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3600" b="1" dirty="0">
                <a:latin typeface="Times New Roman" panose="02020603050405020304" pitchFamily="18" charset="0"/>
              </a:rPr>
              <a:t>&gt;</a:t>
            </a:r>
          </a:p>
        </p:txBody>
      </p:sp>
      <p:sp>
        <p:nvSpPr>
          <p:cNvPr id="12" name="Text Box 17"/>
          <p:cNvSpPr txBox="1">
            <a:spLocks noChangeArrowheads="1"/>
          </p:cNvSpPr>
          <p:nvPr/>
        </p:nvSpPr>
        <p:spPr bwMode="auto">
          <a:xfrm>
            <a:off x="2493963" y="4441825"/>
            <a:ext cx="795337" cy="584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3200">
                <a:latin typeface="Times New Roman" panose="02020603050405020304" pitchFamily="18" charset="0"/>
              </a:rPr>
              <a:t>Vì</a:t>
            </a:r>
          </a:p>
        </p:txBody>
      </p:sp>
      <p:sp>
        <p:nvSpPr>
          <p:cNvPr id="13" name="Text Box 17"/>
          <p:cNvSpPr txBox="1">
            <a:spLocks noChangeArrowheads="1"/>
          </p:cNvSpPr>
          <p:nvPr/>
        </p:nvSpPr>
        <p:spPr bwMode="auto">
          <a:xfrm>
            <a:off x="4710113" y="4357688"/>
            <a:ext cx="795337" cy="584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3200">
                <a:latin typeface="Times New Roman" panose="02020603050405020304" pitchFamily="18" charset="0"/>
              </a:rPr>
              <a:t>nên</a:t>
            </a:r>
          </a:p>
        </p:txBody>
      </p:sp>
      <p:grpSp>
        <p:nvGrpSpPr>
          <p:cNvPr id="177164" name="Group 1"/>
          <p:cNvGrpSpPr>
            <a:grpSpLocks/>
          </p:cNvGrpSpPr>
          <p:nvPr/>
        </p:nvGrpSpPr>
        <p:grpSpPr bwMode="auto">
          <a:xfrm>
            <a:off x="2190750" y="484188"/>
            <a:ext cx="7924800" cy="1136650"/>
            <a:chOff x="3711575" y="439738"/>
            <a:chExt cx="7924800" cy="1136650"/>
          </a:xfrm>
        </p:grpSpPr>
        <p:sp>
          <p:nvSpPr>
            <p:cNvPr id="177165" name="TextBox 10"/>
            <p:cNvSpPr txBox="1">
              <a:spLocks noChangeArrowheads="1"/>
            </p:cNvSpPr>
            <p:nvPr/>
          </p:nvSpPr>
          <p:spPr bwMode="auto">
            <a:xfrm>
              <a:off x="3849471" y="715963"/>
              <a:ext cx="923925" cy="584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r>
                <a:rPr lang="en-US" sz="3200">
                  <a:latin typeface="Times New Roman" panose="02020603050405020304" pitchFamily="18" charset="0"/>
                  <a:cs typeface="Times New Roman" panose="02020603050405020304" pitchFamily="18" charset="0"/>
                </a:rPr>
                <a:t>c)</a:t>
              </a:r>
            </a:p>
          </p:txBody>
        </p:sp>
        <p:grpSp>
          <p:nvGrpSpPr>
            <p:cNvPr id="177166" name="Group 1"/>
            <p:cNvGrpSpPr>
              <a:grpSpLocks/>
            </p:cNvGrpSpPr>
            <p:nvPr/>
          </p:nvGrpSpPr>
          <p:grpSpPr bwMode="auto">
            <a:xfrm>
              <a:off x="3711575" y="439738"/>
              <a:ext cx="7924800" cy="1136650"/>
              <a:chOff x="76200" y="4149296"/>
              <a:chExt cx="9144000" cy="1395578"/>
            </a:xfrm>
          </p:grpSpPr>
          <p:sp>
            <p:nvSpPr>
              <p:cNvPr id="177167" name="Text Box 9"/>
              <p:cNvSpPr txBox="1">
                <a:spLocks noChangeArrowheads="1"/>
              </p:cNvSpPr>
              <p:nvPr/>
            </p:nvSpPr>
            <p:spPr bwMode="auto">
              <a:xfrm>
                <a:off x="76200" y="4372373"/>
                <a:ext cx="9144000" cy="96361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</a:pPr>
                <a:r>
                  <a:rPr lang="en-US" altLang="en-US" sz="3600">
                    <a:latin typeface="Times New Roman" panose="02020603050405020304" pitchFamily="18" charset="0"/>
                  </a:rPr>
                  <a:t>  </a:t>
                </a:r>
                <a:r>
                  <a:rPr lang="en-US" altLang="en-US" sz="4500">
                    <a:latin typeface="Times New Roman" panose="02020603050405020304" pitchFamily="18" charset="0"/>
                  </a:rPr>
                  <a:t>            </a:t>
                </a:r>
                <a:r>
                  <a:rPr lang="en-US" altLang="en-US" sz="3200">
                    <a:latin typeface="Times New Roman" panose="02020603050405020304" pitchFamily="18" charset="0"/>
                  </a:rPr>
                  <a:t>và</a:t>
                </a:r>
                <a:r>
                  <a:rPr lang="en-US" altLang="en-US" sz="4500">
                    <a:latin typeface="Times New Roman" panose="02020603050405020304" pitchFamily="18" charset="0"/>
                  </a:rPr>
                  <a:t>    </a:t>
                </a:r>
              </a:p>
            </p:txBody>
          </p:sp>
          <p:graphicFrame>
            <p:nvGraphicFramePr>
              <p:cNvPr id="177168" name="Object 10"/>
              <p:cNvGraphicFramePr>
                <a:graphicFrameLocks noChangeAspect="1"/>
              </p:cNvGraphicFramePr>
              <p:nvPr/>
            </p:nvGraphicFramePr>
            <p:xfrm>
              <a:off x="828675" y="4181475"/>
              <a:ext cx="1149350" cy="135572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177245" name="Equation" r:id="rId14" imgW="291973" imgH="393529" progId="Equation.3">
                      <p:embed/>
                    </p:oleObj>
                  </mc:Choice>
                  <mc:Fallback>
                    <p:oleObj name="Equation" r:id="rId14" imgW="291973" imgH="393529" progId="Equation.3">
                      <p:embed/>
                      <p:pic>
                        <p:nvPicPr>
                          <p:cNvPr id="0" name="Object 10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15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828675" y="4181475"/>
                            <a:ext cx="1149350" cy="135572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rgbClr val="FFFFFF"/>
                                </a:solidFill>
                              </a14:hiddenFill>
                            </a:ext>
                            <a:ext uri="{91240B29-F687-4F45-9708-019B960494DF}">
                              <a14:hiddenLine xmlns:a14="http://schemas.microsoft.com/office/drawing/2010/main" w="9525">
                                <a:solidFill>
                                  <a:srgbClr val="000000"/>
                                </a:solidFill>
                                <a:miter lim="800000"/>
                                <a:headEnd/>
                                <a:tailEnd/>
                              </a14:hiddenLine>
                            </a:ext>
                          </a:extLst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77169" name="Object 11"/>
              <p:cNvGraphicFramePr>
                <a:graphicFrameLocks noChangeAspect="1"/>
              </p:cNvGraphicFramePr>
              <p:nvPr/>
            </p:nvGraphicFramePr>
            <p:xfrm>
              <a:off x="3169862" y="4149296"/>
              <a:ext cx="1412264" cy="1395578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177246" name="Equation" r:id="rId16" imgW="304536" imgH="393359" progId="Equation.3">
                      <p:embed/>
                    </p:oleObj>
                  </mc:Choice>
                  <mc:Fallback>
                    <p:oleObj name="Equation" r:id="rId16" imgW="304536" imgH="393359" progId="Equation.3">
                      <p:embed/>
                      <p:pic>
                        <p:nvPicPr>
                          <p:cNvPr id="0" name="Object 11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17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3169862" y="4149296"/>
                            <a:ext cx="1412264" cy="1395578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rgbClr val="FFFFFF"/>
                                </a:solidFill>
                              </a14:hiddenFill>
                            </a:ext>
                            <a:ext uri="{91240B29-F687-4F45-9708-019B960494DF}">
                              <a14:hiddenLine xmlns:a14="http://schemas.microsoft.com/office/drawing/2010/main" w="9525">
                                <a:solidFill>
                                  <a:srgbClr val="000000"/>
                                </a:solidFill>
                                <a:miter lim="800000"/>
                                <a:headEnd/>
                                <a:tailEnd/>
                              </a14:hiddenLine>
                            </a:ext>
                          </a:extLst>
                        </p:spPr>
                      </p:pic>
                    </p:oleObj>
                  </mc:Fallback>
                </mc:AlternateContent>
              </a:graphicData>
            </a:graphic>
          </p:graphicFrame>
        </p:grp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25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25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25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25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25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25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5" dur="25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8" dur="25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1" dur="25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4" dur="25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7" grpId="0"/>
      <p:bldP spid="10" grpId="0"/>
      <p:bldP spid="12" grpId="0"/>
      <p:bldP spid="13" grpId="0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Object 12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825970943"/>
              </p:ext>
            </p:extLst>
          </p:nvPr>
        </p:nvGraphicFramePr>
        <p:xfrm>
          <a:off x="3251200" y="3927475"/>
          <a:ext cx="1220788" cy="10985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79289" name="Equation" r:id="rId4" imgW="520560" imgH="393480" progId="Equation.3">
                  <p:embed/>
                </p:oleObj>
              </mc:Choice>
              <mc:Fallback>
                <p:oleObj name="Equation" r:id="rId4" imgW="520560" imgH="393480" progId="Equation.3">
                  <p:embed/>
                  <p:pic>
                    <p:nvPicPr>
                      <p:cNvPr id="0" name="Object 1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251200" y="3927475"/>
                        <a:ext cx="1220788" cy="10985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8" name="Object 18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752449501"/>
              </p:ext>
            </p:extLst>
          </p:nvPr>
        </p:nvGraphicFramePr>
        <p:xfrm>
          <a:off x="3143250" y="2347913"/>
          <a:ext cx="1668463" cy="115411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79290" name="Equation" r:id="rId6" imgW="609480" imgH="393480" progId="Equation.3">
                  <p:embed/>
                </p:oleObj>
              </mc:Choice>
              <mc:Fallback>
                <p:oleObj name="Equation" r:id="rId6" imgW="609480" imgH="393480" progId="Equation.3">
                  <p:embed/>
                  <p:pic>
                    <p:nvPicPr>
                      <p:cNvPr id="0" name="Object 18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7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143250" y="2347913"/>
                        <a:ext cx="1668463" cy="1154112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9" name="TextBox 8"/>
          <p:cNvSpPr txBox="1">
            <a:spLocks noChangeArrowheads="1"/>
          </p:cNvSpPr>
          <p:nvPr/>
        </p:nvSpPr>
        <p:spPr bwMode="auto">
          <a:xfrm>
            <a:off x="2576513" y="1593850"/>
            <a:ext cx="2295525" cy="646113"/>
          </a:xfrm>
          <a:prstGeom prst="rect">
            <a:avLst/>
          </a:prstGeom>
          <a:noFill/>
          <a:ln>
            <a:noFill/>
          </a:ln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defRPr/>
            </a:pPr>
            <a:r>
              <a:rPr lang="en-US" sz="3600" dirty="0" smtClean="0">
                <a:solidFill>
                  <a:schemeClr val="tx1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Ta </a:t>
            </a:r>
            <a:r>
              <a:rPr lang="en-US" sz="3600" dirty="0" err="1" smtClean="0">
                <a:solidFill>
                  <a:schemeClr val="tx1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có</a:t>
            </a:r>
            <a:r>
              <a:rPr lang="en-US" sz="3600" dirty="0" smtClean="0">
                <a:solidFill>
                  <a:schemeClr val="tx1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:</a:t>
            </a:r>
          </a:p>
        </p:txBody>
      </p:sp>
      <p:sp>
        <p:nvSpPr>
          <p:cNvPr id="10" name="Text Box 17"/>
          <p:cNvSpPr txBox="1">
            <a:spLocks noChangeArrowheads="1"/>
          </p:cNvSpPr>
          <p:nvPr/>
        </p:nvSpPr>
        <p:spPr bwMode="auto">
          <a:xfrm>
            <a:off x="4930775" y="2527300"/>
            <a:ext cx="442913" cy="784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4500">
                <a:latin typeface="Times New Roman" panose="02020603050405020304" pitchFamily="18" charset="0"/>
              </a:rPr>
              <a:t>;</a:t>
            </a:r>
          </a:p>
        </p:txBody>
      </p:sp>
      <p:graphicFrame>
        <p:nvGraphicFramePr>
          <p:cNvPr id="11" name="Object 18"/>
          <p:cNvGraphicFramePr>
            <a:graphicFrameLocks noChangeAspect="1"/>
          </p:cNvGraphicFramePr>
          <p:nvPr/>
        </p:nvGraphicFramePr>
        <p:xfrm>
          <a:off x="5386388" y="2332038"/>
          <a:ext cx="1570037" cy="12128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79291" name="Equation" r:id="rId8" imgW="545863" imgH="393529" progId="Equation.3">
                  <p:embed/>
                </p:oleObj>
              </mc:Choice>
              <mc:Fallback>
                <p:oleObj name="Equation" r:id="rId8" imgW="545863" imgH="393529" progId="Equation.3">
                  <p:embed/>
                  <p:pic>
                    <p:nvPicPr>
                      <p:cNvPr id="0" name="Object 18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9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386388" y="2332038"/>
                        <a:ext cx="1570037" cy="12128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12" name="Group 11"/>
          <p:cNvGrpSpPr>
            <a:grpSpLocks/>
          </p:cNvGrpSpPr>
          <p:nvPr/>
        </p:nvGrpSpPr>
        <p:grpSpPr bwMode="auto">
          <a:xfrm>
            <a:off x="4910138" y="3871913"/>
            <a:ext cx="7567612" cy="1209675"/>
            <a:chOff x="76200" y="4149726"/>
            <a:chExt cx="9144000" cy="1395246"/>
          </a:xfrm>
        </p:grpSpPr>
        <p:sp>
          <p:nvSpPr>
            <p:cNvPr id="179216" name="Text Box 9"/>
            <p:cNvSpPr txBox="1">
              <a:spLocks noChangeArrowheads="1"/>
            </p:cNvSpPr>
            <p:nvPr/>
          </p:nvSpPr>
          <p:spPr bwMode="auto">
            <a:xfrm>
              <a:off x="76200" y="4372373"/>
              <a:ext cx="9144000" cy="90522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altLang="en-US" sz="3600" dirty="0">
                  <a:latin typeface="Times New Roman" panose="02020603050405020304" pitchFamily="18" charset="0"/>
                </a:rPr>
                <a:t>    </a:t>
              </a:r>
              <a:r>
                <a:rPr lang="en-US" altLang="en-US" sz="4500" dirty="0">
                  <a:latin typeface="Times New Roman" panose="02020603050405020304" pitchFamily="18" charset="0"/>
                </a:rPr>
                <a:t>        </a:t>
              </a:r>
              <a:r>
                <a:rPr lang="en-US" altLang="en-US" sz="4500" dirty="0" smtClean="0">
                  <a:latin typeface="Times New Roman" panose="02020603050405020304" pitchFamily="18" charset="0"/>
                </a:rPr>
                <a:t> </a:t>
              </a:r>
              <a:r>
                <a:rPr lang="en-US" altLang="en-US" sz="4500" dirty="0">
                  <a:latin typeface="Times New Roman" panose="02020603050405020304" pitchFamily="18" charset="0"/>
                </a:rPr>
                <a:t>=</a:t>
              </a:r>
            </a:p>
          </p:txBody>
        </p:sp>
        <p:graphicFrame>
          <p:nvGraphicFramePr>
            <p:cNvPr id="179217" name="Object 10"/>
            <p:cNvGraphicFramePr>
              <a:graphicFrameLocks noChangeAspect="1"/>
            </p:cNvGraphicFramePr>
            <p:nvPr/>
          </p:nvGraphicFramePr>
          <p:xfrm>
            <a:off x="828675" y="4181475"/>
            <a:ext cx="1149350" cy="1355725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179292" name="Equation" r:id="rId10" imgW="291973" imgH="393529" progId="Equation.3">
                    <p:embed/>
                  </p:oleObj>
                </mc:Choice>
                <mc:Fallback>
                  <p:oleObj name="Equation" r:id="rId10" imgW="291973" imgH="393529" progId="Equation.3">
                    <p:embed/>
                    <p:pic>
                      <p:nvPicPr>
                        <p:cNvPr id="0" name="Object 10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11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828675" y="4181475"/>
                          <a:ext cx="1149350" cy="1355725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graphicFrame>
          <p:nvGraphicFramePr>
            <p:cNvPr id="179218" name="Object 11"/>
            <p:cNvGraphicFramePr>
              <a:graphicFrameLocks noChangeAspect="1"/>
            </p:cNvGraphicFramePr>
            <p:nvPr>
              <p:extLst>
                <p:ext uri="{D42A27DB-BD31-4B8C-83A1-F6EECF244321}">
                  <p14:modId xmlns:p14="http://schemas.microsoft.com/office/powerpoint/2010/main" val="3559041704"/>
                </p:ext>
              </p:extLst>
            </p:nvPr>
          </p:nvGraphicFramePr>
          <p:xfrm>
            <a:off x="2982254" y="4149726"/>
            <a:ext cx="1058863" cy="1395246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179293" name="Equation" r:id="rId12" imgW="228501" imgH="393529" progId="Equation.3">
                    <p:embed/>
                  </p:oleObj>
                </mc:Choice>
                <mc:Fallback>
                  <p:oleObj name="Equation" r:id="rId12" imgW="228501" imgH="393529" progId="Equation.3">
                    <p:embed/>
                    <p:pic>
                      <p:nvPicPr>
                        <p:cNvPr id="0" name="Object 11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13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2982254" y="4149726"/>
                          <a:ext cx="1058863" cy="1395246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</p:grpSp>
      <p:grpSp>
        <p:nvGrpSpPr>
          <p:cNvPr id="179208" name="Group 1"/>
          <p:cNvGrpSpPr>
            <a:grpSpLocks/>
          </p:cNvGrpSpPr>
          <p:nvPr/>
        </p:nvGrpSpPr>
        <p:grpSpPr bwMode="auto">
          <a:xfrm>
            <a:off x="2439988" y="217488"/>
            <a:ext cx="7999412" cy="1225550"/>
            <a:chOff x="2439988" y="217488"/>
            <a:chExt cx="7999412" cy="1225550"/>
          </a:xfrm>
        </p:grpSpPr>
        <p:grpSp>
          <p:nvGrpSpPr>
            <p:cNvPr id="179211" name="Group 1"/>
            <p:cNvGrpSpPr>
              <a:grpSpLocks/>
            </p:cNvGrpSpPr>
            <p:nvPr/>
          </p:nvGrpSpPr>
          <p:grpSpPr bwMode="auto">
            <a:xfrm>
              <a:off x="2566988" y="217488"/>
              <a:ext cx="7872412" cy="1225550"/>
              <a:chOff x="284318" y="4149726"/>
              <a:chExt cx="9144000" cy="1395246"/>
            </a:xfrm>
          </p:grpSpPr>
          <p:sp>
            <p:nvSpPr>
              <p:cNvPr id="4" name="Text Box 9"/>
              <p:cNvSpPr txBox="1">
                <a:spLocks noChangeArrowheads="1"/>
              </p:cNvSpPr>
              <p:nvPr/>
            </p:nvSpPr>
            <p:spPr bwMode="auto">
              <a:xfrm>
                <a:off x="284318" y="4390098"/>
                <a:ext cx="9144000" cy="894621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  <a:defRPr/>
                </a:pPr>
                <a:r>
                  <a:rPr lang="en-US" altLang="en-US" sz="3600" dirty="0" smtClean="0">
                    <a:solidFill>
                      <a:schemeClr val="tx1">
                        <a:lumMod val="50000"/>
                      </a:schemeClr>
                    </a:solidFill>
                    <a:latin typeface="Times New Roman" panose="02020603050405020304" pitchFamily="18" charset="0"/>
                  </a:rPr>
                  <a:t>  </a:t>
                </a:r>
                <a:r>
                  <a:rPr lang="en-US" altLang="en-US" sz="4500" dirty="0" smtClean="0">
                    <a:solidFill>
                      <a:schemeClr val="tx1">
                        <a:lumMod val="50000"/>
                      </a:schemeClr>
                    </a:solidFill>
                    <a:latin typeface="Times New Roman" panose="02020603050405020304" pitchFamily="18" charset="0"/>
                  </a:rPr>
                  <a:t>           </a:t>
                </a:r>
                <a:r>
                  <a:rPr lang="en-US" altLang="en-US" sz="3600" dirty="0" err="1" smtClean="0">
                    <a:solidFill>
                      <a:schemeClr val="tx1">
                        <a:lumMod val="50000"/>
                      </a:schemeClr>
                    </a:solidFill>
                    <a:latin typeface="Times New Roman" panose="02020603050405020304" pitchFamily="18" charset="0"/>
                  </a:rPr>
                  <a:t>và</a:t>
                </a:r>
                <a:r>
                  <a:rPr lang="en-US" altLang="en-US" sz="4500" dirty="0" smtClean="0">
                    <a:solidFill>
                      <a:schemeClr val="tx1">
                        <a:lumMod val="50000"/>
                      </a:schemeClr>
                    </a:solidFill>
                    <a:latin typeface="Times New Roman" panose="02020603050405020304" pitchFamily="18" charset="0"/>
                  </a:rPr>
                  <a:t>    </a:t>
                </a:r>
              </a:p>
            </p:txBody>
          </p:sp>
          <p:graphicFrame>
            <p:nvGraphicFramePr>
              <p:cNvPr id="179214" name="Object 10"/>
              <p:cNvGraphicFramePr>
                <a:graphicFrameLocks noChangeAspect="1"/>
              </p:cNvGraphicFramePr>
              <p:nvPr/>
            </p:nvGraphicFramePr>
            <p:xfrm>
              <a:off x="828675" y="4181475"/>
              <a:ext cx="1149350" cy="135572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179294" name="Equation" r:id="rId14" imgW="291973" imgH="393529" progId="Equation.3">
                      <p:embed/>
                    </p:oleObj>
                  </mc:Choice>
                  <mc:Fallback>
                    <p:oleObj name="Equation" r:id="rId14" imgW="291973" imgH="393529" progId="Equation.3">
                      <p:embed/>
                      <p:pic>
                        <p:nvPicPr>
                          <p:cNvPr id="0" name="Object 10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15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828675" y="4181475"/>
                            <a:ext cx="1149350" cy="135572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rgbClr val="FFFFFF"/>
                                </a:solidFill>
                              </a14:hiddenFill>
                            </a:ext>
                            <a:ext uri="{91240B29-F687-4F45-9708-019B960494DF}">
                              <a14:hiddenLine xmlns:a14="http://schemas.microsoft.com/office/drawing/2010/main" w="9525">
                                <a:solidFill>
                                  <a:srgbClr val="000000"/>
                                </a:solidFill>
                                <a:miter lim="800000"/>
                                <a:headEnd/>
                                <a:tailEnd/>
                              </a14:hiddenLine>
                            </a:ext>
                          </a:extLst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79215" name="Object 11"/>
              <p:cNvGraphicFramePr>
                <a:graphicFrameLocks noChangeAspect="1"/>
              </p:cNvGraphicFramePr>
              <p:nvPr/>
            </p:nvGraphicFramePr>
            <p:xfrm>
              <a:off x="3346450" y="4149726"/>
              <a:ext cx="1058863" cy="1395246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179295" name="Equation" r:id="rId16" imgW="228501" imgH="393529" progId="Equation.3">
                      <p:embed/>
                    </p:oleObj>
                  </mc:Choice>
                  <mc:Fallback>
                    <p:oleObj name="Equation" r:id="rId16" imgW="228501" imgH="393529" progId="Equation.3">
                      <p:embed/>
                      <p:pic>
                        <p:nvPicPr>
                          <p:cNvPr id="0" name="Object 11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13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3346450" y="4149726"/>
                            <a:ext cx="1058863" cy="1395246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rgbClr val="FFFFFF"/>
                                </a:solidFill>
                              </a14:hiddenFill>
                            </a:ext>
                            <a:ext uri="{91240B29-F687-4F45-9708-019B960494DF}">
                              <a14:hiddenLine xmlns:a14="http://schemas.microsoft.com/office/drawing/2010/main" w="9525">
                                <a:solidFill>
                                  <a:srgbClr val="000000"/>
                                </a:solidFill>
                                <a:miter lim="800000"/>
                                <a:headEnd/>
                                <a:tailEnd/>
                              </a14:hiddenLine>
                            </a:ext>
                          </a:extLst>
                        </p:spPr>
                      </p:pic>
                    </p:oleObj>
                  </mc:Fallback>
                </mc:AlternateContent>
              </a:graphicData>
            </a:graphic>
          </p:graphicFrame>
        </p:grpSp>
        <p:sp>
          <p:nvSpPr>
            <p:cNvPr id="179212" name="TextBox 15"/>
            <p:cNvSpPr txBox="1">
              <a:spLocks noChangeArrowheads="1"/>
            </p:cNvSpPr>
            <p:nvPr/>
          </p:nvSpPr>
          <p:spPr bwMode="auto">
            <a:xfrm>
              <a:off x="2439988" y="528638"/>
              <a:ext cx="923925" cy="584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r>
                <a:rPr lang="en-US" sz="3200">
                  <a:latin typeface="Times New Roman" panose="02020603050405020304" pitchFamily="18" charset="0"/>
                  <a:cs typeface="Times New Roman" panose="02020603050405020304" pitchFamily="18" charset="0"/>
                </a:rPr>
                <a:t>d)</a:t>
              </a:r>
            </a:p>
          </p:txBody>
        </p:sp>
      </p:grpSp>
      <p:sp>
        <p:nvSpPr>
          <p:cNvPr id="17" name="Text Box 17"/>
          <p:cNvSpPr txBox="1">
            <a:spLocks noChangeArrowheads="1"/>
          </p:cNvSpPr>
          <p:nvPr/>
        </p:nvSpPr>
        <p:spPr bwMode="auto">
          <a:xfrm>
            <a:off x="2535238" y="4205288"/>
            <a:ext cx="796925" cy="5857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  <a:defRPr/>
            </a:pPr>
            <a:r>
              <a:rPr lang="en-US" altLang="en-US" dirty="0" err="1" smtClean="0">
                <a:solidFill>
                  <a:schemeClr val="tx1">
                    <a:lumMod val="50000"/>
                  </a:schemeClr>
                </a:solidFill>
                <a:latin typeface="Times New Roman" panose="02020603050405020304" pitchFamily="18" charset="0"/>
              </a:rPr>
              <a:t>Vì</a:t>
            </a:r>
            <a:endParaRPr lang="en-US" altLang="en-US" dirty="0" smtClean="0">
              <a:solidFill>
                <a:schemeClr val="tx1">
                  <a:lumMod val="50000"/>
                </a:schemeClr>
              </a:solidFill>
              <a:latin typeface="Times New Roman" panose="02020603050405020304" pitchFamily="18" charset="0"/>
            </a:endParaRPr>
          </a:p>
        </p:txBody>
      </p:sp>
      <p:sp>
        <p:nvSpPr>
          <p:cNvPr id="18" name="Text Box 17"/>
          <p:cNvSpPr txBox="1">
            <a:spLocks noChangeArrowheads="1"/>
          </p:cNvSpPr>
          <p:nvPr/>
        </p:nvSpPr>
        <p:spPr bwMode="auto">
          <a:xfrm>
            <a:off x="4702175" y="4205288"/>
            <a:ext cx="795338" cy="5857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  <a:defRPr/>
            </a:pPr>
            <a:r>
              <a:rPr lang="en-US" altLang="en-US" dirty="0" err="1" smtClean="0">
                <a:solidFill>
                  <a:schemeClr val="tx1">
                    <a:lumMod val="50000"/>
                  </a:schemeClr>
                </a:solidFill>
                <a:latin typeface="Times New Roman" panose="02020603050405020304" pitchFamily="18" charset="0"/>
              </a:rPr>
              <a:t>nên</a:t>
            </a:r>
            <a:endParaRPr lang="en-US" altLang="en-US" dirty="0" smtClean="0">
              <a:solidFill>
                <a:schemeClr val="tx1">
                  <a:lumMod val="50000"/>
                </a:schemeClr>
              </a:solidFill>
              <a:latin typeface="Times New Roman" panose="02020603050405020304" pitchFamily="18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5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8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  <p:bldP spid="10" grpId="0"/>
      <p:bldP spid="17" grpId="0"/>
      <p:bldP spid="18" grpId="0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loud 2"/>
          <p:cNvSpPr/>
          <p:nvPr/>
        </p:nvSpPr>
        <p:spPr>
          <a:xfrm>
            <a:off x="3505200" y="-171450"/>
            <a:ext cx="5354638" cy="3352800"/>
          </a:xfrm>
          <a:prstGeom prst="cloud">
            <a:avLst/>
          </a:prstGeom>
        </p:spPr>
        <p:style>
          <a:lnRef idx="1">
            <a:schemeClr val="accent4"/>
          </a:lnRef>
          <a:fillRef idx="3">
            <a:schemeClr val="accent4"/>
          </a:fillRef>
          <a:effectRef idx="2">
            <a:schemeClr val="accent4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sp>
        <p:nvSpPr>
          <p:cNvPr id="4" name="Rectangle 3"/>
          <p:cNvSpPr/>
          <p:nvPr/>
        </p:nvSpPr>
        <p:spPr>
          <a:xfrm>
            <a:off x="3989859" y="536028"/>
            <a:ext cx="4385964" cy="1938992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ctr">
              <a:defRPr/>
            </a:pPr>
            <a:r>
              <a:rPr lang="en-US" sz="4000" b="1" spc="50" dirty="0" err="1">
                <a:ln w="9525" cmpd="sng">
                  <a:solidFill>
                    <a:schemeClr val="accent1"/>
                  </a:solidFill>
                  <a:prstDash val="solid"/>
                </a:ln>
                <a:solidFill>
                  <a:srgbClr val="70AD47">
                    <a:tint val="1000"/>
                  </a:srgbClr>
                </a:solidFill>
                <a:effectLst>
                  <a:glow rad="38100">
                    <a:schemeClr val="accent1">
                      <a:alpha val="40000"/>
                    </a:schemeClr>
                  </a:glow>
                </a:effectLst>
              </a:rPr>
              <a:t>Muốn</a:t>
            </a:r>
            <a:r>
              <a:rPr lang="en-US" sz="4000" b="1" spc="50" dirty="0">
                <a:ln w="9525" cmpd="sng">
                  <a:solidFill>
                    <a:schemeClr val="accent1"/>
                  </a:solidFill>
                  <a:prstDash val="solid"/>
                </a:ln>
                <a:solidFill>
                  <a:srgbClr val="70AD47">
                    <a:tint val="1000"/>
                  </a:srgbClr>
                </a:solidFill>
                <a:effectLst>
                  <a:glow rad="38100">
                    <a:schemeClr val="accent1">
                      <a:alpha val="40000"/>
                    </a:schemeClr>
                  </a:glow>
                </a:effectLst>
              </a:rPr>
              <a:t> so </a:t>
            </a:r>
            <a:r>
              <a:rPr lang="en-US" sz="4000" b="1" spc="50" dirty="0" err="1">
                <a:ln w="9525" cmpd="sng">
                  <a:solidFill>
                    <a:schemeClr val="accent1"/>
                  </a:solidFill>
                  <a:prstDash val="solid"/>
                </a:ln>
                <a:solidFill>
                  <a:srgbClr val="70AD47">
                    <a:tint val="1000"/>
                  </a:srgbClr>
                </a:solidFill>
                <a:effectLst>
                  <a:glow rad="38100">
                    <a:schemeClr val="accent1">
                      <a:alpha val="40000"/>
                    </a:schemeClr>
                  </a:glow>
                </a:effectLst>
              </a:rPr>
              <a:t>sánh</a:t>
            </a:r>
            <a:r>
              <a:rPr lang="en-US" sz="4000" b="1" spc="50" dirty="0">
                <a:ln w="9525" cmpd="sng">
                  <a:solidFill>
                    <a:schemeClr val="accent1"/>
                  </a:solidFill>
                  <a:prstDash val="solid"/>
                </a:ln>
                <a:solidFill>
                  <a:srgbClr val="70AD47">
                    <a:tint val="1000"/>
                  </a:srgbClr>
                </a:solidFill>
                <a:effectLst>
                  <a:glow rad="38100">
                    <a:schemeClr val="accent1">
                      <a:alpha val="40000"/>
                    </a:schemeClr>
                  </a:glow>
                </a:effectLst>
              </a:rPr>
              <a:t> </a:t>
            </a:r>
            <a:r>
              <a:rPr lang="en-US" sz="4000" b="1" spc="50" dirty="0" err="1">
                <a:ln w="9525" cmpd="sng">
                  <a:solidFill>
                    <a:schemeClr val="accent1"/>
                  </a:solidFill>
                  <a:prstDash val="solid"/>
                </a:ln>
                <a:solidFill>
                  <a:srgbClr val="70AD47">
                    <a:tint val="1000"/>
                  </a:srgbClr>
                </a:solidFill>
                <a:effectLst>
                  <a:glow rad="38100">
                    <a:schemeClr val="accent1">
                      <a:alpha val="40000"/>
                    </a:schemeClr>
                  </a:glow>
                </a:effectLst>
              </a:rPr>
              <a:t>hai</a:t>
            </a:r>
            <a:r>
              <a:rPr lang="en-US" sz="4000" b="1" spc="50" dirty="0">
                <a:ln w="9525" cmpd="sng">
                  <a:solidFill>
                    <a:schemeClr val="accent1"/>
                  </a:solidFill>
                  <a:prstDash val="solid"/>
                </a:ln>
                <a:solidFill>
                  <a:srgbClr val="70AD47">
                    <a:tint val="1000"/>
                  </a:srgbClr>
                </a:solidFill>
                <a:effectLst>
                  <a:glow rad="38100">
                    <a:schemeClr val="accent1">
                      <a:alpha val="40000"/>
                    </a:schemeClr>
                  </a:glow>
                </a:effectLst>
              </a:rPr>
              <a:t> </a:t>
            </a:r>
            <a:r>
              <a:rPr lang="en-US" sz="4000" b="1" spc="50" dirty="0" err="1">
                <a:ln w="9525" cmpd="sng">
                  <a:solidFill>
                    <a:schemeClr val="accent1"/>
                  </a:solidFill>
                  <a:prstDash val="solid"/>
                </a:ln>
                <a:solidFill>
                  <a:srgbClr val="70AD47">
                    <a:tint val="1000"/>
                  </a:srgbClr>
                </a:solidFill>
                <a:effectLst>
                  <a:glow rad="38100">
                    <a:schemeClr val="accent1">
                      <a:alpha val="40000"/>
                    </a:schemeClr>
                  </a:glow>
                </a:effectLst>
              </a:rPr>
              <a:t>hỗn</a:t>
            </a:r>
            <a:r>
              <a:rPr lang="en-US" sz="4000" b="1" spc="50" dirty="0">
                <a:ln w="9525" cmpd="sng">
                  <a:solidFill>
                    <a:schemeClr val="accent1"/>
                  </a:solidFill>
                  <a:prstDash val="solid"/>
                </a:ln>
                <a:solidFill>
                  <a:srgbClr val="70AD47">
                    <a:tint val="1000"/>
                  </a:srgbClr>
                </a:solidFill>
                <a:effectLst>
                  <a:glow rad="38100">
                    <a:schemeClr val="accent1">
                      <a:alpha val="40000"/>
                    </a:schemeClr>
                  </a:glow>
                </a:effectLst>
              </a:rPr>
              <a:t> </a:t>
            </a:r>
            <a:r>
              <a:rPr lang="en-US" sz="4000" b="1" spc="50" dirty="0" err="1">
                <a:ln w="9525" cmpd="sng">
                  <a:solidFill>
                    <a:schemeClr val="accent1"/>
                  </a:solidFill>
                  <a:prstDash val="solid"/>
                </a:ln>
                <a:solidFill>
                  <a:srgbClr val="70AD47">
                    <a:tint val="1000"/>
                  </a:srgbClr>
                </a:solidFill>
                <a:effectLst>
                  <a:glow rad="38100">
                    <a:schemeClr val="accent1">
                      <a:alpha val="40000"/>
                    </a:schemeClr>
                  </a:glow>
                </a:effectLst>
              </a:rPr>
              <a:t>số</a:t>
            </a:r>
            <a:r>
              <a:rPr lang="en-US" sz="4000" b="1" spc="50" dirty="0">
                <a:ln w="9525" cmpd="sng">
                  <a:solidFill>
                    <a:schemeClr val="accent1"/>
                  </a:solidFill>
                  <a:prstDash val="solid"/>
                </a:ln>
                <a:solidFill>
                  <a:srgbClr val="70AD47">
                    <a:tint val="1000"/>
                  </a:srgbClr>
                </a:solidFill>
                <a:effectLst>
                  <a:glow rad="38100">
                    <a:schemeClr val="accent1">
                      <a:alpha val="40000"/>
                    </a:schemeClr>
                  </a:glow>
                </a:effectLst>
              </a:rPr>
              <a:t> ta </a:t>
            </a:r>
            <a:r>
              <a:rPr lang="en-US" sz="4000" b="1" spc="50" dirty="0" err="1">
                <a:ln w="9525" cmpd="sng">
                  <a:solidFill>
                    <a:schemeClr val="accent1"/>
                  </a:solidFill>
                  <a:prstDash val="solid"/>
                </a:ln>
                <a:solidFill>
                  <a:srgbClr val="70AD47">
                    <a:tint val="1000"/>
                  </a:srgbClr>
                </a:solidFill>
                <a:effectLst>
                  <a:glow rad="38100">
                    <a:schemeClr val="accent1">
                      <a:alpha val="40000"/>
                    </a:schemeClr>
                  </a:glow>
                </a:effectLst>
              </a:rPr>
              <a:t>làm</a:t>
            </a:r>
            <a:r>
              <a:rPr lang="en-US" sz="4000" b="1" spc="50" dirty="0">
                <a:ln w="9525" cmpd="sng">
                  <a:solidFill>
                    <a:schemeClr val="accent1"/>
                  </a:solidFill>
                  <a:prstDash val="solid"/>
                </a:ln>
                <a:solidFill>
                  <a:srgbClr val="70AD47">
                    <a:tint val="1000"/>
                  </a:srgbClr>
                </a:solidFill>
                <a:effectLst>
                  <a:glow rad="38100">
                    <a:schemeClr val="accent1">
                      <a:alpha val="40000"/>
                    </a:schemeClr>
                  </a:glow>
                </a:effectLst>
              </a:rPr>
              <a:t> </a:t>
            </a:r>
            <a:r>
              <a:rPr lang="en-US" sz="4000" b="1" spc="50" dirty="0" err="1">
                <a:ln w="9525" cmpd="sng">
                  <a:solidFill>
                    <a:schemeClr val="accent1"/>
                  </a:solidFill>
                  <a:prstDash val="solid"/>
                </a:ln>
                <a:solidFill>
                  <a:srgbClr val="70AD47">
                    <a:tint val="1000"/>
                  </a:srgbClr>
                </a:solidFill>
                <a:effectLst>
                  <a:glow rad="38100">
                    <a:schemeClr val="accent1">
                      <a:alpha val="40000"/>
                    </a:schemeClr>
                  </a:glow>
                </a:effectLst>
              </a:rPr>
              <a:t>thế</a:t>
            </a:r>
            <a:r>
              <a:rPr lang="en-US" sz="4000" b="1" spc="50" dirty="0">
                <a:ln w="9525" cmpd="sng">
                  <a:solidFill>
                    <a:schemeClr val="accent1"/>
                  </a:solidFill>
                  <a:prstDash val="solid"/>
                </a:ln>
                <a:solidFill>
                  <a:srgbClr val="70AD47">
                    <a:tint val="1000"/>
                  </a:srgbClr>
                </a:solidFill>
                <a:effectLst>
                  <a:glow rad="38100">
                    <a:schemeClr val="accent1">
                      <a:alpha val="40000"/>
                    </a:schemeClr>
                  </a:glow>
                </a:effectLst>
              </a:rPr>
              <a:t> </a:t>
            </a:r>
            <a:r>
              <a:rPr lang="en-US" sz="4000" b="1" spc="50" dirty="0" err="1">
                <a:ln w="9525" cmpd="sng">
                  <a:solidFill>
                    <a:schemeClr val="accent1"/>
                  </a:solidFill>
                  <a:prstDash val="solid"/>
                </a:ln>
                <a:solidFill>
                  <a:srgbClr val="70AD47">
                    <a:tint val="1000"/>
                  </a:srgbClr>
                </a:solidFill>
                <a:effectLst>
                  <a:glow rad="38100">
                    <a:schemeClr val="accent1">
                      <a:alpha val="40000"/>
                    </a:schemeClr>
                  </a:glow>
                </a:effectLst>
              </a:rPr>
              <a:t>nào</a:t>
            </a:r>
            <a:r>
              <a:rPr lang="en-US" sz="4000" b="1" spc="50" dirty="0">
                <a:ln w="9525" cmpd="sng">
                  <a:solidFill>
                    <a:schemeClr val="accent1"/>
                  </a:solidFill>
                  <a:prstDash val="solid"/>
                </a:ln>
                <a:solidFill>
                  <a:srgbClr val="70AD47">
                    <a:tint val="1000"/>
                  </a:srgbClr>
                </a:solidFill>
                <a:effectLst>
                  <a:glow rad="38100">
                    <a:schemeClr val="accent1">
                      <a:alpha val="40000"/>
                    </a:schemeClr>
                  </a:glow>
                </a:effectLst>
              </a:rPr>
              <a:t>?</a:t>
            </a:r>
          </a:p>
        </p:txBody>
      </p:sp>
      <p:pic>
        <p:nvPicPr>
          <p:cNvPr id="6" name="Picture 5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37122"/>
          <a:stretch>
            <a:fillRect/>
          </a:stretch>
        </p:blipFill>
        <p:spPr bwMode="auto">
          <a:xfrm>
            <a:off x="1240371" y="1679978"/>
            <a:ext cx="6324600" cy="4918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Rectangle 1"/>
          <p:cNvSpPr/>
          <p:nvPr/>
        </p:nvSpPr>
        <p:spPr>
          <a:xfrm rot="20926206">
            <a:off x="3409412" y="2418662"/>
            <a:ext cx="1160895" cy="461665"/>
          </a:xfrm>
          <a:prstGeom prst="rect">
            <a:avLst/>
          </a:prstGeom>
          <a:noFill/>
        </p:spPr>
        <p:txBody>
          <a:bodyPr wrap="none" lIns="91440" tIns="45720" rIns="91440" bIns="45720">
            <a:prstTxWarp prst="textArchUp">
              <a:avLst/>
            </a:prstTxWarp>
            <a:spAutoFit/>
          </a:bodyPr>
          <a:lstStyle/>
          <a:p>
            <a:pPr algn="ctr"/>
            <a:r>
              <a:rPr lang="en-US" sz="2400" b="0" cap="none" spc="0" dirty="0" err="1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  <a:t>Cách</a:t>
            </a:r>
            <a:r>
              <a:rPr lang="en-US" sz="2400" b="0" cap="none" spc="0" dirty="0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  <a:t> 1</a:t>
            </a:r>
          </a:p>
        </p:txBody>
      </p:sp>
      <p:sp>
        <p:nvSpPr>
          <p:cNvPr id="8" name="Rectangle 7"/>
          <p:cNvSpPr/>
          <p:nvPr/>
        </p:nvSpPr>
        <p:spPr>
          <a:xfrm rot="1074960">
            <a:off x="3375462" y="4700546"/>
            <a:ext cx="1160895" cy="461665"/>
          </a:xfrm>
          <a:prstGeom prst="rect">
            <a:avLst/>
          </a:prstGeom>
          <a:noFill/>
        </p:spPr>
        <p:txBody>
          <a:bodyPr wrap="none" lIns="91440" tIns="45720" rIns="91440" bIns="45720">
            <a:prstTxWarp prst="textArchDown">
              <a:avLst/>
            </a:prstTxWarp>
            <a:spAutoFit/>
          </a:bodyPr>
          <a:lstStyle/>
          <a:p>
            <a:pPr algn="ctr"/>
            <a:r>
              <a:rPr lang="en-US" sz="2400" b="0" cap="none" spc="0" dirty="0" err="1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  <a:t>Cách</a:t>
            </a:r>
            <a:r>
              <a:rPr lang="en-US" sz="2400" b="0" cap="none" spc="0" dirty="0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  <a:t> 2</a:t>
            </a:r>
          </a:p>
        </p:txBody>
      </p:sp>
      <p:sp>
        <p:nvSpPr>
          <p:cNvPr id="9" name="Callout: Left Arrow 8">
            <a:extLst>
              <a:ext uri="{FF2B5EF4-FFF2-40B4-BE49-F238E27FC236}">
                <a16:creationId xmlns:a16="http://schemas.microsoft.com/office/drawing/2014/main" id="{EEAC90D4-1D00-4EC3-A9AB-6B75E127616B}"/>
              </a:ext>
            </a:extLst>
          </p:cNvPr>
          <p:cNvSpPr/>
          <p:nvPr/>
        </p:nvSpPr>
        <p:spPr>
          <a:xfrm>
            <a:off x="7564971" y="3888828"/>
            <a:ext cx="4385964" cy="1938992"/>
          </a:xfrm>
          <a:prstGeom prst="leftArrowCallout">
            <a:avLst>
              <a:gd name="adj1" fmla="val 25000"/>
              <a:gd name="adj2" fmla="val 25000"/>
              <a:gd name="adj3" fmla="val 25000"/>
              <a:gd name="adj4" fmla="val 80033"/>
            </a:avLst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 err="1"/>
              <a:t>Phần</a:t>
            </a:r>
            <a:r>
              <a:rPr lang="en-US" dirty="0"/>
              <a:t> </a:t>
            </a:r>
            <a:r>
              <a:rPr lang="en-US" dirty="0" err="1"/>
              <a:t>nguyên</a:t>
            </a:r>
            <a:r>
              <a:rPr lang="en-US" dirty="0"/>
              <a:t> </a:t>
            </a:r>
            <a:r>
              <a:rPr lang="en-US" dirty="0" err="1"/>
              <a:t>lớn</a:t>
            </a:r>
            <a:r>
              <a:rPr lang="en-US" dirty="0"/>
              <a:t> </a:t>
            </a:r>
            <a:r>
              <a:rPr lang="en-US" dirty="0" err="1"/>
              <a:t>hơn</a:t>
            </a:r>
            <a:r>
              <a:rPr lang="en-US" dirty="0"/>
              <a:t> </a:t>
            </a:r>
            <a:r>
              <a:rPr lang="en-US" dirty="0" err="1"/>
              <a:t>thì</a:t>
            </a:r>
            <a:r>
              <a:rPr lang="en-US" dirty="0"/>
              <a:t> HS </a:t>
            </a:r>
            <a:r>
              <a:rPr lang="en-US" dirty="0" err="1"/>
              <a:t>đó</a:t>
            </a:r>
            <a:r>
              <a:rPr lang="en-US" dirty="0"/>
              <a:t> </a:t>
            </a:r>
            <a:r>
              <a:rPr lang="en-US" dirty="0" err="1"/>
              <a:t>lớn</a:t>
            </a:r>
            <a:r>
              <a:rPr lang="en-US" dirty="0"/>
              <a:t> </a:t>
            </a:r>
            <a:r>
              <a:rPr lang="en-US" dirty="0" err="1"/>
              <a:t>hơn</a:t>
            </a:r>
            <a:endParaRPr lang="en-US" dirty="0"/>
          </a:p>
          <a:p>
            <a:pPr algn="ctr"/>
            <a:r>
              <a:rPr lang="en-US" dirty="0" err="1"/>
              <a:t>Phần</a:t>
            </a:r>
            <a:r>
              <a:rPr lang="en-US" dirty="0"/>
              <a:t> </a:t>
            </a:r>
            <a:r>
              <a:rPr lang="en-US" dirty="0" err="1"/>
              <a:t>nguyên</a:t>
            </a:r>
            <a:r>
              <a:rPr lang="en-US" dirty="0"/>
              <a:t> </a:t>
            </a:r>
            <a:r>
              <a:rPr lang="en-US" dirty="0" err="1"/>
              <a:t>bé</a:t>
            </a:r>
            <a:r>
              <a:rPr lang="en-US" dirty="0"/>
              <a:t> </a:t>
            </a:r>
            <a:r>
              <a:rPr lang="en-US" dirty="0" err="1"/>
              <a:t>hơn</a:t>
            </a:r>
            <a:r>
              <a:rPr lang="en-US" dirty="0"/>
              <a:t> </a:t>
            </a:r>
            <a:r>
              <a:rPr lang="en-US" dirty="0" err="1"/>
              <a:t>thì</a:t>
            </a:r>
            <a:r>
              <a:rPr lang="en-US" dirty="0"/>
              <a:t> HS </a:t>
            </a:r>
            <a:r>
              <a:rPr lang="en-US" dirty="0" err="1"/>
              <a:t>đó</a:t>
            </a:r>
            <a:r>
              <a:rPr lang="en-US" dirty="0"/>
              <a:t> </a:t>
            </a:r>
            <a:r>
              <a:rPr lang="en-US" dirty="0" err="1"/>
              <a:t>bé</a:t>
            </a:r>
            <a:r>
              <a:rPr lang="en-US" dirty="0"/>
              <a:t> </a:t>
            </a:r>
            <a:r>
              <a:rPr lang="en-US" dirty="0" err="1"/>
              <a:t>hơn</a:t>
            </a:r>
            <a:endParaRPr lang="en-US" dirty="0"/>
          </a:p>
          <a:p>
            <a:pPr algn="ctr"/>
            <a:r>
              <a:rPr lang="en-US" dirty="0" err="1"/>
              <a:t>Phần</a:t>
            </a:r>
            <a:r>
              <a:rPr lang="en-US" dirty="0"/>
              <a:t> </a:t>
            </a:r>
            <a:r>
              <a:rPr lang="en-US" dirty="0" err="1"/>
              <a:t>nguyên</a:t>
            </a:r>
            <a:r>
              <a:rPr lang="en-US" dirty="0"/>
              <a:t> </a:t>
            </a:r>
            <a:r>
              <a:rPr lang="en-US" dirty="0" err="1"/>
              <a:t>bằng</a:t>
            </a:r>
            <a:r>
              <a:rPr lang="en-US" dirty="0"/>
              <a:t> </a:t>
            </a:r>
            <a:r>
              <a:rPr lang="en-US" dirty="0" err="1"/>
              <a:t>nhau</a:t>
            </a:r>
            <a:r>
              <a:rPr lang="en-US" dirty="0"/>
              <a:t> </a:t>
            </a:r>
            <a:r>
              <a:rPr lang="en-US" dirty="0" err="1"/>
              <a:t>thì</a:t>
            </a:r>
            <a:r>
              <a:rPr lang="en-US" dirty="0"/>
              <a:t> so </a:t>
            </a:r>
            <a:r>
              <a:rPr lang="en-US" dirty="0" err="1"/>
              <a:t>sánh</a:t>
            </a:r>
            <a:r>
              <a:rPr lang="en-US" dirty="0"/>
              <a:t> </a:t>
            </a:r>
            <a:r>
              <a:rPr lang="en-US" dirty="0" err="1"/>
              <a:t>phần</a:t>
            </a:r>
            <a:r>
              <a:rPr lang="en-US" dirty="0"/>
              <a:t> PS</a:t>
            </a:r>
          </a:p>
        </p:txBody>
      </p:sp>
    </p:spTree>
    <p:extLst>
      <p:ext uri="{BB962C8B-B14F-4D97-AF65-F5344CB8AC3E}">
        <p14:creationId xmlns:p14="http://schemas.microsoft.com/office/powerpoint/2010/main" val="273655357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1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7" dur="2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10" dur="2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4" grpId="0"/>
      <p:bldP spid="2" grpId="0"/>
      <p:bldP spid="8" grpId="0"/>
      <p:bldP spid="9" grpId="0" animBg="1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3298" name="Text Box 2"/>
          <p:cNvSpPr txBox="1">
            <a:spLocks noChangeArrowheads="1"/>
          </p:cNvSpPr>
          <p:nvPr/>
        </p:nvSpPr>
        <p:spPr bwMode="auto">
          <a:xfrm>
            <a:off x="2989263" y="2711450"/>
            <a:ext cx="2343150" cy="4619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2400" b="1"/>
              <a:t> </a:t>
            </a:r>
          </a:p>
        </p:txBody>
      </p:sp>
      <p:sp>
        <p:nvSpPr>
          <p:cNvPr id="183299" name="Text Box 3"/>
          <p:cNvSpPr txBox="1">
            <a:spLocks noChangeArrowheads="1"/>
          </p:cNvSpPr>
          <p:nvPr/>
        </p:nvSpPr>
        <p:spPr bwMode="auto">
          <a:xfrm>
            <a:off x="2947988" y="4616450"/>
            <a:ext cx="2058987" cy="4619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2400" b="1"/>
              <a:t> </a:t>
            </a:r>
          </a:p>
        </p:txBody>
      </p:sp>
      <p:sp>
        <p:nvSpPr>
          <p:cNvPr id="5" name="Text Box 4"/>
          <p:cNvSpPr txBox="1">
            <a:spLocks noChangeArrowheads="1"/>
          </p:cNvSpPr>
          <p:nvPr/>
        </p:nvSpPr>
        <p:spPr bwMode="auto">
          <a:xfrm>
            <a:off x="1235075" y="125413"/>
            <a:ext cx="10423525" cy="522287"/>
          </a:xfrm>
          <a:prstGeom prst="rect">
            <a:avLst/>
          </a:prstGeom>
          <a:ln w="12700"/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  <a:defRPr/>
            </a:pPr>
            <a:r>
              <a:rPr lang="en-US" altLang="en-US" sz="2800" b="1" dirty="0" err="1" smtClean="0">
                <a:solidFill>
                  <a:schemeClr val="tx1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Bài</a:t>
            </a:r>
            <a:r>
              <a:rPr lang="en-US" altLang="en-US" sz="2800" b="1" dirty="0" smtClean="0">
                <a:solidFill>
                  <a:schemeClr val="tx1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3: </a:t>
            </a:r>
            <a:r>
              <a:rPr lang="en-US" altLang="en-US" sz="2800" b="1" dirty="0" err="1" smtClean="0">
                <a:solidFill>
                  <a:schemeClr val="tx1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Chuyển</a:t>
            </a:r>
            <a:r>
              <a:rPr lang="en-US" altLang="en-US" sz="2800" b="1" dirty="0" smtClean="0">
                <a:solidFill>
                  <a:schemeClr val="tx1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800" b="1" dirty="0" err="1" smtClean="0">
                <a:solidFill>
                  <a:schemeClr val="tx1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các</a:t>
            </a:r>
            <a:r>
              <a:rPr lang="en-US" altLang="en-US" sz="2800" b="1" dirty="0" smtClean="0">
                <a:solidFill>
                  <a:schemeClr val="tx1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800" b="1" dirty="0" err="1" smtClean="0">
                <a:solidFill>
                  <a:schemeClr val="tx1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hỗn</a:t>
            </a:r>
            <a:r>
              <a:rPr lang="en-US" altLang="en-US" sz="2800" b="1" dirty="0" smtClean="0">
                <a:solidFill>
                  <a:schemeClr val="tx1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800" b="1" dirty="0" err="1" smtClean="0">
                <a:solidFill>
                  <a:schemeClr val="tx1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số</a:t>
            </a:r>
            <a:r>
              <a:rPr lang="en-US" altLang="en-US" sz="2800" b="1" dirty="0" smtClean="0">
                <a:solidFill>
                  <a:schemeClr val="tx1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800" b="1" dirty="0" err="1" smtClean="0">
                <a:solidFill>
                  <a:schemeClr val="tx1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thành</a:t>
            </a:r>
            <a:r>
              <a:rPr lang="en-US" altLang="en-US" sz="2800" b="1" dirty="0" smtClean="0">
                <a:solidFill>
                  <a:schemeClr val="tx1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800" b="1" dirty="0" err="1" smtClean="0">
                <a:solidFill>
                  <a:schemeClr val="tx1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phân</a:t>
            </a:r>
            <a:r>
              <a:rPr lang="en-US" altLang="en-US" sz="2800" b="1" dirty="0" smtClean="0">
                <a:solidFill>
                  <a:schemeClr val="tx1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800" b="1" dirty="0" err="1" smtClean="0">
                <a:solidFill>
                  <a:schemeClr val="tx1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số</a:t>
            </a:r>
            <a:r>
              <a:rPr lang="en-US" altLang="en-US" sz="2800" b="1" dirty="0" smtClean="0">
                <a:solidFill>
                  <a:schemeClr val="tx1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800" b="1" dirty="0" err="1" smtClean="0">
                <a:solidFill>
                  <a:schemeClr val="tx1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rồi</a:t>
            </a:r>
            <a:r>
              <a:rPr lang="en-US" altLang="en-US" sz="2800" b="1" dirty="0" smtClean="0">
                <a:solidFill>
                  <a:schemeClr val="tx1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800" b="1" dirty="0" err="1" smtClean="0">
                <a:solidFill>
                  <a:schemeClr val="tx1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thực</a:t>
            </a:r>
            <a:r>
              <a:rPr lang="en-US" altLang="en-US" sz="2800" b="1" dirty="0" smtClean="0">
                <a:solidFill>
                  <a:schemeClr val="tx1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800" b="1" dirty="0" err="1" smtClean="0">
                <a:solidFill>
                  <a:schemeClr val="tx1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hiện</a:t>
            </a:r>
            <a:r>
              <a:rPr lang="en-US" altLang="en-US" sz="2800" b="1" dirty="0" smtClean="0">
                <a:solidFill>
                  <a:schemeClr val="tx1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800" b="1" dirty="0" err="1" smtClean="0">
                <a:solidFill>
                  <a:schemeClr val="tx1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phép</a:t>
            </a:r>
            <a:r>
              <a:rPr lang="en-US" altLang="en-US" sz="2800" b="1" dirty="0" smtClean="0">
                <a:solidFill>
                  <a:schemeClr val="tx1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800" b="1" dirty="0" err="1" smtClean="0">
                <a:solidFill>
                  <a:schemeClr val="tx1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tính</a:t>
            </a:r>
            <a:r>
              <a:rPr lang="en-US" altLang="en-US" sz="2800" b="1" dirty="0" smtClean="0">
                <a:solidFill>
                  <a:schemeClr val="tx1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:</a:t>
            </a:r>
          </a:p>
        </p:txBody>
      </p:sp>
      <p:graphicFrame>
        <p:nvGraphicFramePr>
          <p:cNvPr id="183301" name="Object 5"/>
          <p:cNvGraphicFramePr>
            <a:graphicFrameLocks noChangeAspect="1"/>
          </p:cNvGraphicFramePr>
          <p:nvPr/>
        </p:nvGraphicFramePr>
        <p:xfrm>
          <a:off x="2232025" y="904875"/>
          <a:ext cx="352425" cy="10683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83556" name="Equation" r:id="rId4" imgW="152334" imgH="393529" progId="Equation.3">
                  <p:embed/>
                </p:oleObj>
              </mc:Choice>
              <mc:Fallback>
                <p:oleObj name="Equation" r:id="rId4" imgW="152334" imgH="393529" progId="Equation.3">
                  <p:embed/>
                  <p:pic>
                    <p:nvPicPr>
                      <p:cNvPr id="0" name="Object 5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232025" y="904875"/>
                        <a:ext cx="352425" cy="1068388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83302" name="Object 6"/>
          <p:cNvGraphicFramePr>
            <a:graphicFrameLocks noChangeAspect="1"/>
          </p:cNvGraphicFramePr>
          <p:nvPr/>
        </p:nvGraphicFramePr>
        <p:xfrm>
          <a:off x="3289300" y="917575"/>
          <a:ext cx="415925" cy="106521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83557" name="Equation" r:id="rId6" imgW="139639" imgH="393529" progId="Equation.3">
                  <p:embed/>
                </p:oleObj>
              </mc:Choice>
              <mc:Fallback>
                <p:oleObj name="Equation" r:id="rId6" imgW="139639" imgH="393529" progId="Equation.3">
                  <p:embed/>
                  <p:pic>
                    <p:nvPicPr>
                      <p:cNvPr id="0" name="Object 6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289300" y="917575"/>
                        <a:ext cx="415925" cy="106521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83303" name="Object 10"/>
          <p:cNvGraphicFramePr>
            <a:graphicFrameLocks noChangeAspect="1"/>
          </p:cNvGraphicFramePr>
          <p:nvPr/>
        </p:nvGraphicFramePr>
        <p:xfrm>
          <a:off x="2293938" y="2295525"/>
          <a:ext cx="419100" cy="11430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83558" name="Equation" r:id="rId8" imgW="152334" imgH="393529" progId="Equation.3">
                  <p:embed/>
                </p:oleObj>
              </mc:Choice>
              <mc:Fallback>
                <p:oleObj name="Equation" r:id="rId8" imgW="152334" imgH="393529" progId="Equation.3">
                  <p:embed/>
                  <p:pic>
                    <p:nvPicPr>
                      <p:cNvPr id="0" name="Object 10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9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293938" y="2295525"/>
                        <a:ext cx="419100" cy="11430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83304" name="Object 11"/>
          <p:cNvGraphicFramePr>
            <a:graphicFrameLocks noChangeAspect="1"/>
          </p:cNvGraphicFramePr>
          <p:nvPr/>
        </p:nvGraphicFramePr>
        <p:xfrm>
          <a:off x="3324225" y="2295525"/>
          <a:ext cx="444500" cy="114141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83559" name="Equation" r:id="rId10" imgW="152334" imgH="393529" progId="Equation.3">
                  <p:embed/>
                </p:oleObj>
              </mc:Choice>
              <mc:Fallback>
                <p:oleObj name="Equation" r:id="rId10" imgW="152334" imgH="393529" progId="Equation.3">
                  <p:embed/>
                  <p:pic>
                    <p:nvPicPr>
                      <p:cNvPr id="0" name="Object 1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1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324225" y="2295525"/>
                        <a:ext cx="444500" cy="114141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83305" name="Object 14"/>
          <p:cNvGraphicFramePr>
            <a:graphicFrameLocks noChangeAspect="1"/>
          </p:cNvGraphicFramePr>
          <p:nvPr/>
        </p:nvGraphicFramePr>
        <p:xfrm>
          <a:off x="2286000" y="3824288"/>
          <a:ext cx="336550" cy="118586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83560" name="Equation" r:id="rId12" imgW="152334" imgH="393529" progId="Equation.3">
                  <p:embed/>
                </p:oleObj>
              </mc:Choice>
              <mc:Fallback>
                <p:oleObj name="Equation" r:id="rId12" imgW="152334" imgH="393529" progId="Equation.3">
                  <p:embed/>
                  <p:pic>
                    <p:nvPicPr>
                      <p:cNvPr id="0" name="Object 1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3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286000" y="3824288"/>
                        <a:ext cx="336550" cy="1185862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83306" name="Object 15"/>
          <p:cNvGraphicFramePr>
            <a:graphicFrameLocks noChangeAspect="1"/>
          </p:cNvGraphicFramePr>
          <p:nvPr/>
        </p:nvGraphicFramePr>
        <p:xfrm>
          <a:off x="3409950" y="3824288"/>
          <a:ext cx="434975" cy="118586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83561" name="Equation" r:id="rId14" imgW="152334" imgH="393529" progId="Equation.3">
                  <p:embed/>
                </p:oleObj>
              </mc:Choice>
              <mc:Fallback>
                <p:oleObj name="Equation" r:id="rId14" imgW="152334" imgH="393529" progId="Equation.3">
                  <p:embed/>
                  <p:pic>
                    <p:nvPicPr>
                      <p:cNvPr id="0" name="Object 15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409950" y="3824288"/>
                        <a:ext cx="434975" cy="1185862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83307" name="Text Box 18"/>
          <p:cNvSpPr txBox="1">
            <a:spLocks noChangeArrowheads="1"/>
          </p:cNvSpPr>
          <p:nvPr/>
        </p:nvSpPr>
        <p:spPr bwMode="auto">
          <a:xfrm>
            <a:off x="3756025" y="5943600"/>
            <a:ext cx="719138" cy="333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endParaRPr lang="vi-VN" altLang="en-US" sz="2400" b="1"/>
          </a:p>
        </p:txBody>
      </p:sp>
      <p:sp>
        <p:nvSpPr>
          <p:cNvPr id="183308" name="Text Box 39"/>
          <p:cNvSpPr txBox="1">
            <a:spLocks noChangeArrowheads="1"/>
          </p:cNvSpPr>
          <p:nvPr/>
        </p:nvSpPr>
        <p:spPr bwMode="auto">
          <a:xfrm>
            <a:off x="2767013" y="4999038"/>
            <a:ext cx="5380037" cy="4492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endParaRPr lang="en-US" altLang="en-US" sz="2400" b="1"/>
          </a:p>
        </p:txBody>
      </p:sp>
      <p:sp>
        <p:nvSpPr>
          <p:cNvPr id="183309" name="Text Box 51"/>
          <p:cNvSpPr txBox="1">
            <a:spLocks noChangeArrowheads="1"/>
          </p:cNvSpPr>
          <p:nvPr/>
        </p:nvSpPr>
        <p:spPr bwMode="auto">
          <a:xfrm>
            <a:off x="9102725" y="4495800"/>
            <a:ext cx="1446213" cy="3016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endParaRPr lang="vi-VN" altLang="en-US" sz="2400" b="1"/>
          </a:p>
        </p:txBody>
      </p:sp>
      <p:sp>
        <p:nvSpPr>
          <p:cNvPr id="183310" name="TextBox 14"/>
          <p:cNvSpPr txBox="1">
            <a:spLocks noChangeArrowheads="1"/>
          </p:cNvSpPr>
          <p:nvPr/>
        </p:nvSpPr>
        <p:spPr bwMode="auto">
          <a:xfrm>
            <a:off x="1978025" y="1150938"/>
            <a:ext cx="5334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r>
              <a:rPr lang="en-US" sz="3200"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83311" name="TextBox 15"/>
          <p:cNvSpPr txBox="1">
            <a:spLocks noChangeArrowheads="1"/>
          </p:cNvSpPr>
          <p:nvPr/>
        </p:nvSpPr>
        <p:spPr bwMode="auto">
          <a:xfrm>
            <a:off x="2667000" y="1155700"/>
            <a:ext cx="742950" cy="5857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r>
              <a:rPr lang="en-US" sz="3200">
                <a:latin typeface="Times New Roman" panose="02020603050405020304" pitchFamily="18" charset="0"/>
                <a:cs typeface="Times New Roman" panose="02020603050405020304" pitchFamily="18" charset="0"/>
              </a:rPr>
              <a:t>+ 1</a:t>
            </a:r>
          </a:p>
        </p:txBody>
      </p:sp>
      <p:grpSp>
        <p:nvGrpSpPr>
          <p:cNvPr id="17" name="Group 16"/>
          <p:cNvGrpSpPr>
            <a:grpSpLocks/>
          </p:cNvGrpSpPr>
          <p:nvPr/>
        </p:nvGrpSpPr>
        <p:grpSpPr bwMode="auto">
          <a:xfrm>
            <a:off x="3757613" y="873125"/>
            <a:ext cx="4778375" cy="1157288"/>
            <a:chOff x="3757472" y="873353"/>
            <a:chExt cx="4778327" cy="1157432"/>
          </a:xfrm>
        </p:grpSpPr>
        <p:graphicFrame>
          <p:nvGraphicFramePr>
            <p:cNvPr id="183348" name="Object 8"/>
            <p:cNvGraphicFramePr>
              <a:graphicFrameLocks noChangeAspect="1"/>
            </p:cNvGraphicFramePr>
            <p:nvPr/>
          </p:nvGraphicFramePr>
          <p:xfrm>
            <a:off x="4225927" y="873353"/>
            <a:ext cx="381106" cy="1157432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183562" name="Equation" r:id="rId16" imgW="152334" imgH="393529" progId="Equation.3">
                    <p:embed/>
                  </p:oleObj>
                </mc:Choice>
                <mc:Fallback>
                  <p:oleObj name="Equation" r:id="rId16" imgW="152334" imgH="393529" progId="Equation.3">
                    <p:embed/>
                    <p:pic>
                      <p:nvPicPr>
                        <p:cNvPr id="0" name="Object 8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17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4225927" y="873353"/>
                          <a:ext cx="381106" cy="1157432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graphicFrame>
          <p:nvGraphicFramePr>
            <p:cNvPr id="183349" name="Object 9"/>
            <p:cNvGraphicFramePr>
              <a:graphicFrameLocks noChangeAspect="1"/>
            </p:cNvGraphicFramePr>
            <p:nvPr/>
          </p:nvGraphicFramePr>
          <p:xfrm>
            <a:off x="5146677" y="884467"/>
            <a:ext cx="516610" cy="1137671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183563" name="Equation" r:id="rId18" imgW="152334" imgH="393529" progId="Equation.3">
                    <p:embed/>
                  </p:oleObj>
                </mc:Choice>
                <mc:Fallback>
                  <p:oleObj name="Equation" r:id="rId18" imgW="152334" imgH="393529" progId="Equation.3">
                    <p:embed/>
                    <p:pic>
                      <p:nvPicPr>
                        <p:cNvPr id="0" name="Object 9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19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5146677" y="884467"/>
                          <a:ext cx="516610" cy="1137671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graphicFrame>
          <p:nvGraphicFramePr>
            <p:cNvPr id="183350" name="Object 19"/>
            <p:cNvGraphicFramePr>
              <a:graphicFrameLocks noChangeAspect="1"/>
            </p:cNvGraphicFramePr>
            <p:nvPr/>
          </p:nvGraphicFramePr>
          <p:xfrm>
            <a:off x="6115052" y="935267"/>
            <a:ext cx="461826" cy="1067887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183564" name="Equation" r:id="rId20" imgW="152334" imgH="393529" progId="Equation.3">
                    <p:embed/>
                  </p:oleObj>
                </mc:Choice>
                <mc:Fallback>
                  <p:oleObj name="Equation" r:id="rId20" imgW="152334" imgH="393529" progId="Equation.3">
                    <p:embed/>
                    <p:pic>
                      <p:nvPicPr>
                        <p:cNvPr id="0" name="Object 19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21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6115052" y="935267"/>
                          <a:ext cx="461826" cy="1067887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graphicFrame>
          <p:nvGraphicFramePr>
            <p:cNvPr id="183351" name="Object 20"/>
            <p:cNvGraphicFramePr>
              <a:graphicFrameLocks noChangeAspect="1"/>
            </p:cNvGraphicFramePr>
            <p:nvPr/>
          </p:nvGraphicFramePr>
          <p:xfrm>
            <a:off x="7092952" y="919391"/>
            <a:ext cx="424381" cy="1069273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183565" name="Equation" r:id="rId22" imgW="152334" imgH="393529" progId="Equation.3">
                    <p:embed/>
                  </p:oleObj>
                </mc:Choice>
                <mc:Fallback>
                  <p:oleObj name="Equation" r:id="rId22" imgW="152334" imgH="393529" progId="Equation.3">
                    <p:embed/>
                    <p:pic>
                      <p:nvPicPr>
                        <p:cNvPr id="0" name="Object 20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23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7092952" y="919391"/>
                          <a:ext cx="424381" cy="1069273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sp>
          <p:nvSpPr>
            <p:cNvPr id="183352" name="Text Box 21"/>
            <p:cNvSpPr txBox="1">
              <a:spLocks noChangeArrowheads="1"/>
            </p:cNvSpPr>
            <p:nvPr/>
          </p:nvSpPr>
          <p:spPr bwMode="auto">
            <a:xfrm>
              <a:off x="4696373" y="1198100"/>
              <a:ext cx="470828" cy="58477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altLang="en-US" sz="3200"/>
                <a:t>+</a:t>
              </a:r>
            </a:p>
          </p:txBody>
        </p:sp>
        <p:sp>
          <p:nvSpPr>
            <p:cNvPr id="183353" name="Text Box 22"/>
            <p:cNvSpPr txBox="1">
              <a:spLocks noChangeArrowheads="1"/>
            </p:cNvSpPr>
            <p:nvPr/>
          </p:nvSpPr>
          <p:spPr bwMode="auto">
            <a:xfrm>
              <a:off x="6601988" y="1196900"/>
              <a:ext cx="470828" cy="58477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altLang="en-US" sz="3200"/>
                <a:t>+</a:t>
              </a:r>
            </a:p>
          </p:txBody>
        </p:sp>
        <p:sp>
          <p:nvSpPr>
            <p:cNvPr id="183354" name="Text Box 23"/>
            <p:cNvSpPr txBox="1">
              <a:spLocks noChangeArrowheads="1"/>
            </p:cNvSpPr>
            <p:nvPr/>
          </p:nvSpPr>
          <p:spPr bwMode="auto">
            <a:xfrm>
              <a:off x="5678609" y="1183805"/>
              <a:ext cx="920255" cy="58477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altLang="en-US" sz="3200"/>
                <a:t>=</a:t>
              </a:r>
            </a:p>
          </p:txBody>
        </p:sp>
        <p:sp>
          <p:nvSpPr>
            <p:cNvPr id="183355" name="Text Box 24"/>
            <p:cNvSpPr txBox="1">
              <a:spLocks noChangeArrowheads="1"/>
            </p:cNvSpPr>
            <p:nvPr/>
          </p:nvSpPr>
          <p:spPr bwMode="auto">
            <a:xfrm>
              <a:off x="7541647" y="1217177"/>
              <a:ext cx="941656" cy="58477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altLang="en-US" sz="3200"/>
                <a:t>=</a:t>
              </a:r>
              <a:r>
                <a:rPr lang="en-US" altLang="en-US" sz="3200" b="1"/>
                <a:t> </a:t>
              </a:r>
            </a:p>
          </p:txBody>
        </p:sp>
        <p:graphicFrame>
          <p:nvGraphicFramePr>
            <p:cNvPr id="183356" name="Object 25"/>
            <p:cNvGraphicFramePr>
              <a:graphicFrameLocks noChangeAspect="1"/>
            </p:cNvGraphicFramePr>
            <p:nvPr/>
          </p:nvGraphicFramePr>
          <p:xfrm>
            <a:off x="7969958" y="910052"/>
            <a:ext cx="565841" cy="1065113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183566" name="Equation" r:id="rId24" imgW="215713" imgH="393359" progId="Equation.3">
                    <p:embed/>
                  </p:oleObj>
                </mc:Choice>
                <mc:Fallback>
                  <p:oleObj name="Equation" r:id="rId24" imgW="215713" imgH="393359" progId="Equation.3">
                    <p:embed/>
                    <p:pic>
                      <p:nvPicPr>
                        <p:cNvPr id="0" name="Object 25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25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7969958" y="910052"/>
                          <a:ext cx="565841" cy="1065113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sp>
          <p:nvSpPr>
            <p:cNvPr id="183357" name="Text Box 23"/>
            <p:cNvSpPr txBox="1">
              <a:spLocks noChangeArrowheads="1"/>
            </p:cNvSpPr>
            <p:nvPr/>
          </p:nvSpPr>
          <p:spPr bwMode="auto">
            <a:xfrm>
              <a:off x="3757472" y="1186308"/>
              <a:ext cx="457750" cy="58477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altLang="en-US" sz="3200"/>
                <a:t>=</a:t>
              </a:r>
            </a:p>
          </p:txBody>
        </p:sp>
      </p:grpSp>
      <p:sp>
        <p:nvSpPr>
          <p:cNvPr id="183313" name="TextBox 27"/>
          <p:cNvSpPr txBox="1">
            <a:spLocks noChangeArrowheads="1"/>
          </p:cNvSpPr>
          <p:nvPr/>
        </p:nvSpPr>
        <p:spPr bwMode="auto">
          <a:xfrm>
            <a:off x="1960563" y="2644775"/>
            <a:ext cx="481012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r>
              <a:rPr lang="en-US" sz="3200"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</a:p>
        </p:txBody>
      </p:sp>
      <p:sp>
        <p:nvSpPr>
          <p:cNvPr id="183314" name="TextBox 28"/>
          <p:cNvSpPr txBox="1">
            <a:spLocks noChangeArrowheads="1"/>
          </p:cNvSpPr>
          <p:nvPr/>
        </p:nvSpPr>
        <p:spPr bwMode="auto">
          <a:xfrm>
            <a:off x="2849563" y="2659063"/>
            <a:ext cx="771525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r>
              <a:rPr lang="en-US" sz="3200">
                <a:latin typeface="Times New Roman" panose="02020603050405020304" pitchFamily="18" charset="0"/>
                <a:cs typeface="Times New Roman" panose="02020603050405020304" pitchFamily="18" charset="0"/>
              </a:rPr>
              <a:t>- 1</a:t>
            </a:r>
          </a:p>
        </p:txBody>
      </p:sp>
      <p:grpSp>
        <p:nvGrpSpPr>
          <p:cNvPr id="30" name="Group 29"/>
          <p:cNvGrpSpPr>
            <a:grpSpLocks/>
          </p:cNvGrpSpPr>
          <p:nvPr/>
        </p:nvGrpSpPr>
        <p:grpSpPr bwMode="auto">
          <a:xfrm>
            <a:off x="3817938" y="2070100"/>
            <a:ext cx="5391150" cy="1344613"/>
            <a:chOff x="3817145" y="2070328"/>
            <a:chExt cx="5392088" cy="1345165"/>
          </a:xfrm>
        </p:grpSpPr>
        <p:graphicFrame>
          <p:nvGraphicFramePr>
            <p:cNvPr id="183338" name="Object 7"/>
            <p:cNvGraphicFramePr>
              <a:graphicFrameLocks noChangeAspect="1"/>
            </p:cNvGraphicFramePr>
            <p:nvPr/>
          </p:nvGraphicFramePr>
          <p:xfrm>
            <a:off x="5951538" y="2070328"/>
            <a:ext cx="81825" cy="188612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183567" name="Equation" r:id="rId26" imgW="114151" imgH="215619" progId="Equation.3">
                    <p:embed/>
                  </p:oleObj>
                </mc:Choice>
                <mc:Fallback>
                  <p:oleObj name="Equation" r:id="rId26" imgW="114151" imgH="215619" progId="Equation.3">
                    <p:embed/>
                    <p:pic>
                      <p:nvPicPr>
                        <p:cNvPr id="0" name="Object 7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27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5951538" y="2070328"/>
                          <a:ext cx="81825" cy="188612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graphicFrame>
          <p:nvGraphicFramePr>
            <p:cNvPr id="183339" name="Object 13"/>
            <p:cNvGraphicFramePr>
              <a:graphicFrameLocks noChangeAspect="1"/>
            </p:cNvGraphicFramePr>
            <p:nvPr/>
          </p:nvGraphicFramePr>
          <p:xfrm>
            <a:off x="5311777" y="2362428"/>
            <a:ext cx="458956" cy="1053065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183568" name="Equation" r:id="rId28" imgW="190417" imgH="393529" progId="Equation.3">
                    <p:embed/>
                  </p:oleObj>
                </mc:Choice>
                <mc:Fallback>
                  <p:oleObj name="Equation" r:id="rId28" imgW="190417" imgH="393529" progId="Equation.3">
                    <p:embed/>
                    <p:pic>
                      <p:nvPicPr>
                        <p:cNvPr id="0" name="Object 13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29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5311777" y="2362428"/>
                          <a:ext cx="458956" cy="1053065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graphicFrame>
          <p:nvGraphicFramePr>
            <p:cNvPr id="183340" name="Object 16"/>
            <p:cNvGraphicFramePr>
              <a:graphicFrameLocks noChangeAspect="1"/>
            </p:cNvGraphicFramePr>
            <p:nvPr/>
          </p:nvGraphicFramePr>
          <p:xfrm>
            <a:off x="4303714" y="2335443"/>
            <a:ext cx="572991" cy="1067143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183569" name="Equation" r:id="rId30" imgW="139639" imgH="393529" progId="Equation.3">
                    <p:embed/>
                  </p:oleObj>
                </mc:Choice>
                <mc:Fallback>
                  <p:oleObj name="Equation" r:id="rId30" imgW="139639" imgH="393529" progId="Equation.3">
                    <p:embed/>
                    <p:pic>
                      <p:nvPicPr>
                        <p:cNvPr id="0" name="Object 16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31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4303714" y="2335443"/>
                          <a:ext cx="572991" cy="1067143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sp>
          <p:nvSpPr>
            <p:cNvPr id="183341" name="Text Box 26"/>
            <p:cNvSpPr txBox="1">
              <a:spLocks noChangeArrowheads="1"/>
            </p:cNvSpPr>
            <p:nvPr/>
          </p:nvSpPr>
          <p:spPr bwMode="auto">
            <a:xfrm>
              <a:off x="4887912" y="2564041"/>
              <a:ext cx="1178363" cy="4616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altLang="en-US" sz="2400" b="1"/>
                <a:t>_</a:t>
              </a:r>
            </a:p>
          </p:txBody>
        </p:sp>
        <p:sp>
          <p:nvSpPr>
            <p:cNvPr id="183342" name="Text Box 27"/>
            <p:cNvSpPr txBox="1">
              <a:spLocks noChangeArrowheads="1"/>
            </p:cNvSpPr>
            <p:nvPr/>
          </p:nvSpPr>
          <p:spPr bwMode="auto">
            <a:xfrm>
              <a:off x="5889625" y="2657704"/>
              <a:ext cx="557505" cy="58477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altLang="en-US" sz="3200"/>
                <a:t>=</a:t>
              </a:r>
            </a:p>
          </p:txBody>
        </p:sp>
        <p:sp>
          <p:nvSpPr>
            <p:cNvPr id="183343" name="Text Box 28"/>
            <p:cNvSpPr txBox="1">
              <a:spLocks noChangeArrowheads="1"/>
            </p:cNvSpPr>
            <p:nvPr/>
          </p:nvSpPr>
          <p:spPr bwMode="auto">
            <a:xfrm>
              <a:off x="7145339" y="2972028"/>
              <a:ext cx="2063894" cy="40243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endParaRPr lang="vi-VN" altLang="en-US" sz="2400" b="1"/>
            </a:p>
          </p:txBody>
        </p:sp>
        <p:graphicFrame>
          <p:nvGraphicFramePr>
            <p:cNvPr id="183344" name="Object 29"/>
            <p:cNvGraphicFramePr>
              <a:graphicFrameLocks noChangeAspect="1"/>
            </p:cNvGraphicFramePr>
            <p:nvPr/>
          </p:nvGraphicFramePr>
          <p:xfrm>
            <a:off x="6353177" y="2343380"/>
            <a:ext cx="577214" cy="1038985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183570" name="Equation" r:id="rId32" imgW="215713" imgH="393359" progId="Equation.3">
                    <p:embed/>
                  </p:oleObj>
                </mc:Choice>
                <mc:Fallback>
                  <p:oleObj name="Equation" r:id="rId32" imgW="215713" imgH="393359" progId="Equation.3">
                    <p:embed/>
                    <p:pic>
                      <p:nvPicPr>
                        <p:cNvPr id="0" name="Object 29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33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6353177" y="2343380"/>
                          <a:ext cx="577214" cy="1038985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sp>
          <p:nvSpPr>
            <p:cNvPr id="183345" name="Text Box 30"/>
            <p:cNvSpPr txBox="1">
              <a:spLocks noChangeArrowheads="1"/>
            </p:cNvSpPr>
            <p:nvPr/>
          </p:nvSpPr>
          <p:spPr bwMode="auto">
            <a:xfrm>
              <a:off x="7088187" y="2564041"/>
              <a:ext cx="670131" cy="4616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altLang="en-US" sz="2400" b="1"/>
                <a:t>_</a:t>
              </a:r>
            </a:p>
          </p:txBody>
        </p:sp>
        <p:graphicFrame>
          <p:nvGraphicFramePr>
            <p:cNvPr id="183346" name="Object 35"/>
            <p:cNvGraphicFramePr>
              <a:graphicFrameLocks noChangeAspect="1"/>
            </p:cNvGraphicFramePr>
            <p:nvPr/>
          </p:nvGraphicFramePr>
          <p:xfrm>
            <a:off x="7466012" y="2316392"/>
            <a:ext cx="1199480" cy="1081222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183571" name="Equation" r:id="rId34" imgW="545863" imgH="393529" progId="Equation.3">
                    <p:embed/>
                  </p:oleObj>
                </mc:Choice>
                <mc:Fallback>
                  <p:oleObj name="Equation" r:id="rId34" imgW="545863" imgH="393529" progId="Equation.3">
                    <p:embed/>
                    <p:pic>
                      <p:nvPicPr>
                        <p:cNvPr id="0" name="Object 35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35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7466012" y="2316392"/>
                          <a:ext cx="1199480" cy="1081222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sp>
          <p:nvSpPr>
            <p:cNvPr id="183347" name="Text Box 23"/>
            <p:cNvSpPr txBox="1">
              <a:spLocks noChangeArrowheads="1"/>
            </p:cNvSpPr>
            <p:nvPr/>
          </p:nvSpPr>
          <p:spPr bwMode="auto">
            <a:xfrm>
              <a:off x="3817145" y="2658718"/>
              <a:ext cx="542020" cy="58477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altLang="en-US" sz="3200"/>
                <a:t>=</a:t>
              </a:r>
            </a:p>
          </p:txBody>
        </p:sp>
      </p:grpSp>
      <p:sp>
        <p:nvSpPr>
          <p:cNvPr id="183316" name="TextBox 40"/>
          <p:cNvSpPr txBox="1">
            <a:spLocks noChangeArrowheads="1"/>
          </p:cNvSpPr>
          <p:nvPr/>
        </p:nvSpPr>
        <p:spPr bwMode="auto">
          <a:xfrm>
            <a:off x="1949450" y="4202113"/>
            <a:ext cx="479425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r>
              <a:rPr lang="en-US" sz="3200"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</a:p>
        </p:txBody>
      </p:sp>
      <p:sp>
        <p:nvSpPr>
          <p:cNvPr id="183317" name="TextBox 41"/>
          <p:cNvSpPr txBox="1">
            <a:spLocks noChangeArrowheads="1"/>
          </p:cNvSpPr>
          <p:nvPr/>
        </p:nvSpPr>
        <p:spPr bwMode="auto">
          <a:xfrm>
            <a:off x="2801938" y="4202113"/>
            <a:ext cx="808037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r>
              <a:rPr lang="en-US" sz="3200">
                <a:latin typeface="Times New Roman" panose="02020603050405020304" pitchFamily="18" charset="0"/>
                <a:cs typeface="Times New Roman" panose="02020603050405020304" pitchFamily="18" charset="0"/>
              </a:rPr>
              <a:t>x 5</a:t>
            </a:r>
          </a:p>
        </p:txBody>
      </p:sp>
      <p:grpSp>
        <p:nvGrpSpPr>
          <p:cNvPr id="43" name="Group 42"/>
          <p:cNvGrpSpPr>
            <a:grpSpLocks/>
          </p:cNvGrpSpPr>
          <p:nvPr/>
        </p:nvGrpSpPr>
        <p:grpSpPr bwMode="auto">
          <a:xfrm>
            <a:off x="3889375" y="3859213"/>
            <a:ext cx="5711825" cy="1116012"/>
            <a:chOff x="3888619" y="3859443"/>
            <a:chExt cx="5712887" cy="1115849"/>
          </a:xfrm>
        </p:grpSpPr>
        <p:graphicFrame>
          <p:nvGraphicFramePr>
            <p:cNvPr id="183333" name="Object 12"/>
            <p:cNvGraphicFramePr>
              <a:graphicFrameLocks noChangeAspect="1"/>
            </p:cNvGraphicFramePr>
            <p:nvPr/>
          </p:nvGraphicFramePr>
          <p:xfrm>
            <a:off x="4384675" y="3859443"/>
            <a:ext cx="509638" cy="1038932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183572" name="Equation" r:id="rId36" imgW="139639" imgH="393529" progId="Equation.3">
                    <p:embed/>
                  </p:oleObj>
                </mc:Choice>
                <mc:Fallback>
                  <p:oleObj name="Equation" r:id="rId36" imgW="139639" imgH="393529" progId="Equation.3">
                    <p:embed/>
                    <p:pic>
                      <p:nvPicPr>
                        <p:cNvPr id="0" name="Object 12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37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4384675" y="3859443"/>
                          <a:ext cx="509638" cy="1038932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graphicFrame>
          <p:nvGraphicFramePr>
            <p:cNvPr id="183334" name="Object 17"/>
            <p:cNvGraphicFramePr>
              <a:graphicFrameLocks noChangeAspect="1"/>
            </p:cNvGraphicFramePr>
            <p:nvPr/>
          </p:nvGraphicFramePr>
          <p:xfrm>
            <a:off x="5329240" y="3868967"/>
            <a:ext cx="4272266" cy="1106325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183573" name="Equation" r:id="rId38" imgW="1701800" imgH="393700" progId="Equation.3">
                    <p:embed/>
                  </p:oleObj>
                </mc:Choice>
                <mc:Fallback>
                  <p:oleObj name="Equation" r:id="rId38" imgW="1701800" imgH="393700" progId="Equation.3">
                    <p:embed/>
                    <p:pic>
                      <p:nvPicPr>
                        <p:cNvPr id="0" name="Object 17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39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5329240" y="3868967"/>
                          <a:ext cx="4272266" cy="1106325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sp>
          <p:nvSpPr>
            <p:cNvPr id="183335" name="Text Box 37"/>
            <p:cNvSpPr txBox="1">
              <a:spLocks noChangeArrowheads="1"/>
            </p:cNvSpPr>
            <p:nvPr/>
          </p:nvSpPr>
          <p:spPr bwMode="auto">
            <a:xfrm>
              <a:off x="4957764" y="4062642"/>
              <a:ext cx="277986" cy="70788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altLang="en-US" sz="4000">
                  <a:latin typeface="Times New Roman" panose="02020603050405020304" pitchFamily="18" charset="0"/>
                  <a:cs typeface="Times New Roman" panose="02020603050405020304" pitchFamily="18" charset="0"/>
                </a:rPr>
                <a:t>x</a:t>
              </a:r>
            </a:p>
          </p:txBody>
        </p:sp>
        <p:sp>
          <p:nvSpPr>
            <p:cNvPr id="183336" name="Text Box 42"/>
            <p:cNvSpPr txBox="1">
              <a:spLocks noChangeArrowheads="1"/>
            </p:cNvSpPr>
            <p:nvPr/>
          </p:nvSpPr>
          <p:spPr bwMode="auto">
            <a:xfrm>
              <a:off x="6097587" y="4496028"/>
              <a:ext cx="1224258" cy="30159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endParaRPr lang="vi-VN" altLang="en-US" sz="2400" b="1"/>
            </a:p>
          </p:txBody>
        </p:sp>
        <p:sp>
          <p:nvSpPr>
            <p:cNvPr id="183337" name="Text Box 23"/>
            <p:cNvSpPr txBox="1">
              <a:spLocks noChangeArrowheads="1"/>
            </p:cNvSpPr>
            <p:nvPr/>
          </p:nvSpPr>
          <p:spPr bwMode="auto">
            <a:xfrm>
              <a:off x="3888619" y="4161731"/>
              <a:ext cx="540528" cy="58477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altLang="en-US" sz="3200"/>
                <a:t>=</a:t>
              </a:r>
            </a:p>
          </p:txBody>
        </p:sp>
      </p:grpSp>
      <p:sp>
        <p:nvSpPr>
          <p:cNvPr id="183319" name="Text Box 3"/>
          <p:cNvSpPr txBox="1">
            <a:spLocks noChangeArrowheads="1"/>
          </p:cNvSpPr>
          <p:nvPr/>
        </p:nvSpPr>
        <p:spPr bwMode="auto">
          <a:xfrm>
            <a:off x="2947988" y="6065838"/>
            <a:ext cx="2051050" cy="4619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2400" b="1"/>
              <a:t> </a:t>
            </a:r>
          </a:p>
        </p:txBody>
      </p:sp>
      <p:graphicFrame>
        <p:nvGraphicFramePr>
          <p:cNvPr id="183320" name="Object 14"/>
          <p:cNvGraphicFramePr>
            <a:graphicFrameLocks noChangeAspect="1"/>
          </p:cNvGraphicFramePr>
          <p:nvPr/>
        </p:nvGraphicFramePr>
        <p:xfrm>
          <a:off x="2286000" y="5273675"/>
          <a:ext cx="336550" cy="11811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83574" name="Equation" r:id="rId40" imgW="152334" imgH="393529" progId="Equation.3">
                  <p:embed/>
                </p:oleObj>
              </mc:Choice>
              <mc:Fallback>
                <p:oleObj name="Equation" r:id="rId40" imgW="152334" imgH="393529" progId="Equation.3">
                  <p:embed/>
                  <p:pic>
                    <p:nvPicPr>
                      <p:cNvPr id="0" name="Object 1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1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286000" y="5273675"/>
                        <a:ext cx="336550" cy="11811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83321" name="Object 15"/>
          <p:cNvGraphicFramePr>
            <a:graphicFrameLocks noChangeAspect="1"/>
          </p:cNvGraphicFramePr>
          <p:nvPr/>
        </p:nvGraphicFramePr>
        <p:xfrm>
          <a:off x="3409950" y="5273675"/>
          <a:ext cx="433388" cy="11811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83575" name="Equation" r:id="rId42" imgW="152334" imgH="393529" progId="Equation.3">
                  <p:embed/>
                </p:oleObj>
              </mc:Choice>
              <mc:Fallback>
                <p:oleObj name="Equation" r:id="rId42" imgW="152334" imgH="393529" progId="Equation.3">
                  <p:embed/>
                  <p:pic>
                    <p:nvPicPr>
                      <p:cNvPr id="0" name="Object 15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409950" y="5273675"/>
                        <a:ext cx="433388" cy="11811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83322" name="Text Box 39"/>
          <p:cNvSpPr txBox="1">
            <a:spLocks noChangeArrowheads="1"/>
          </p:cNvSpPr>
          <p:nvPr/>
        </p:nvSpPr>
        <p:spPr bwMode="auto">
          <a:xfrm>
            <a:off x="2767013" y="6448425"/>
            <a:ext cx="4826000" cy="333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endParaRPr lang="en-US" altLang="en-US" sz="2400" b="1"/>
          </a:p>
        </p:txBody>
      </p:sp>
      <p:sp>
        <p:nvSpPr>
          <p:cNvPr id="183323" name="TextBox 52"/>
          <p:cNvSpPr txBox="1">
            <a:spLocks noChangeArrowheads="1"/>
          </p:cNvSpPr>
          <p:nvPr/>
        </p:nvSpPr>
        <p:spPr bwMode="auto">
          <a:xfrm>
            <a:off x="1949450" y="5651500"/>
            <a:ext cx="477838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r>
              <a:rPr lang="en-US" sz="3200">
                <a:latin typeface="Times New Roman" panose="02020603050405020304" pitchFamily="18" charset="0"/>
                <a:cs typeface="Times New Roman" panose="02020603050405020304" pitchFamily="18" charset="0"/>
              </a:rPr>
              <a:t>3</a:t>
            </a:r>
          </a:p>
        </p:txBody>
      </p:sp>
      <p:sp>
        <p:nvSpPr>
          <p:cNvPr id="183324" name="TextBox 53"/>
          <p:cNvSpPr txBox="1">
            <a:spLocks noChangeArrowheads="1"/>
          </p:cNvSpPr>
          <p:nvPr/>
        </p:nvSpPr>
        <p:spPr bwMode="auto">
          <a:xfrm>
            <a:off x="2801938" y="5651500"/>
            <a:ext cx="80645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r>
              <a:rPr lang="en-US" sz="3200">
                <a:latin typeface="Times New Roman" panose="02020603050405020304" pitchFamily="18" charset="0"/>
                <a:cs typeface="Times New Roman" panose="02020603050405020304" pitchFamily="18" charset="0"/>
              </a:rPr>
              <a:t>: 2</a:t>
            </a:r>
          </a:p>
        </p:txBody>
      </p:sp>
      <p:grpSp>
        <p:nvGrpSpPr>
          <p:cNvPr id="55" name="Group 54"/>
          <p:cNvGrpSpPr>
            <a:grpSpLocks/>
          </p:cNvGrpSpPr>
          <p:nvPr/>
        </p:nvGrpSpPr>
        <p:grpSpPr bwMode="auto">
          <a:xfrm>
            <a:off x="3889375" y="5308600"/>
            <a:ext cx="6654800" cy="1111250"/>
            <a:chOff x="3888619" y="5308601"/>
            <a:chExt cx="6655108" cy="1111959"/>
          </a:xfrm>
        </p:grpSpPr>
        <p:sp>
          <p:nvSpPr>
            <p:cNvPr id="183326" name="Text Box 45"/>
            <p:cNvSpPr txBox="1">
              <a:spLocks noChangeArrowheads="1"/>
            </p:cNvSpPr>
            <p:nvPr/>
          </p:nvSpPr>
          <p:spPr bwMode="auto">
            <a:xfrm>
              <a:off x="6096002" y="5791201"/>
              <a:ext cx="886985" cy="33264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endParaRPr lang="vi-VN" altLang="en-US" sz="2400" b="1"/>
            </a:p>
          </p:txBody>
        </p:sp>
        <p:graphicFrame>
          <p:nvGraphicFramePr>
            <p:cNvPr id="183327" name="Object 12"/>
            <p:cNvGraphicFramePr>
              <a:graphicFrameLocks noChangeAspect="1"/>
            </p:cNvGraphicFramePr>
            <p:nvPr/>
          </p:nvGraphicFramePr>
          <p:xfrm>
            <a:off x="4359275" y="5308601"/>
            <a:ext cx="554015" cy="1035280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183576" name="Equation" r:id="rId43" imgW="152334" imgH="393529" progId="Equation.3">
                    <p:embed/>
                  </p:oleObj>
                </mc:Choice>
                <mc:Fallback>
                  <p:oleObj name="Equation" r:id="rId43" imgW="152334" imgH="393529" progId="Equation.3">
                    <p:embed/>
                    <p:pic>
                      <p:nvPicPr>
                        <p:cNvPr id="0" name="Object 12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44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4359275" y="5308601"/>
                          <a:ext cx="554015" cy="1035280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graphicFrame>
          <p:nvGraphicFramePr>
            <p:cNvPr id="183328" name="Object 17"/>
            <p:cNvGraphicFramePr>
              <a:graphicFrameLocks noChangeAspect="1"/>
            </p:cNvGraphicFramePr>
            <p:nvPr/>
          </p:nvGraphicFramePr>
          <p:xfrm>
            <a:off x="5311775" y="5318125"/>
            <a:ext cx="4289425" cy="1102435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183577" name="Equation" r:id="rId45" imgW="1714500" imgH="393700" progId="Equation.3">
                    <p:embed/>
                  </p:oleObj>
                </mc:Choice>
                <mc:Fallback>
                  <p:oleObj name="Equation" r:id="rId45" imgW="1714500" imgH="393700" progId="Equation.3">
                    <p:embed/>
                    <p:pic>
                      <p:nvPicPr>
                        <p:cNvPr id="0" name="Object 17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46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5311775" y="5318125"/>
                          <a:ext cx="4289425" cy="1102435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sp>
          <p:nvSpPr>
            <p:cNvPr id="183329" name="Text Box 37"/>
            <p:cNvSpPr txBox="1">
              <a:spLocks noChangeArrowheads="1"/>
            </p:cNvSpPr>
            <p:nvPr/>
          </p:nvSpPr>
          <p:spPr bwMode="auto">
            <a:xfrm>
              <a:off x="4957764" y="5512030"/>
              <a:ext cx="277008" cy="70788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altLang="en-US" sz="4000">
                  <a:latin typeface="Times New Roman" panose="02020603050405020304" pitchFamily="18" charset="0"/>
                  <a:cs typeface="Times New Roman" panose="02020603050405020304" pitchFamily="18" charset="0"/>
                </a:rPr>
                <a:t>:</a:t>
              </a:r>
            </a:p>
          </p:txBody>
        </p:sp>
        <p:sp>
          <p:nvSpPr>
            <p:cNvPr id="183330" name="Text Box 42"/>
            <p:cNvSpPr txBox="1">
              <a:spLocks noChangeArrowheads="1"/>
            </p:cNvSpPr>
            <p:nvPr/>
          </p:nvSpPr>
          <p:spPr bwMode="auto">
            <a:xfrm>
              <a:off x="6097587" y="5945417"/>
              <a:ext cx="1219954" cy="33264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endParaRPr lang="vi-VN" altLang="en-US" sz="2400" b="1"/>
            </a:p>
          </p:txBody>
        </p:sp>
        <p:sp>
          <p:nvSpPr>
            <p:cNvPr id="183331" name="Text Box 51"/>
            <p:cNvSpPr txBox="1">
              <a:spLocks noChangeArrowheads="1"/>
            </p:cNvSpPr>
            <p:nvPr/>
          </p:nvSpPr>
          <p:spPr bwMode="auto">
            <a:xfrm>
              <a:off x="9102727" y="5945417"/>
              <a:ext cx="1441000" cy="33264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endParaRPr lang="vi-VN" altLang="en-US" sz="2400" b="1"/>
            </a:p>
          </p:txBody>
        </p:sp>
        <p:sp>
          <p:nvSpPr>
            <p:cNvPr id="183332" name="Text Box 23"/>
            <p:cNvSpPr txBox="1">
              <a:spLocks noChangeArrowheads="1"/>
            </p:cNvSpPr>
            <p:nvPr/>
          </p:nvSpPr>
          <p:spPr bwMode="auto">
            <a:xfrm>
              <a:off x="3888619" y="5611119"/>
              <a:ext cx="538627" cy="58477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altLang="en-US" sz="3200"/>
                <a:t>=</a:t>
              </a: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/>
          <p:cNvSpPr/>
          <p:nvPr/>
        </p:nvSpPr>
        <p:spPr>
          <a:xfrm>
            <a:off x="685800" y="1752600"/>
            <a:ext cx="11055350" cy="584200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ctr">
              <a:defRPr/>
            </a:pPr>
            <a:r>
              <a:rPr lang="en-US" sz="3200" dirty="0" err="1">
                <a:ln w="0"/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  <a:t>Muốn</a:t>
            </a:r>
            <a:r>
              <a:rPr lang="en-US" sz="3200" dirty="0">
                <a:ln w="0"/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  <a:t> </a:t>
            </a:r>
            <a:r>
              <a:rPr lang="en-US" sz="3200" dirty="0" err="1">
                <a:ln w="0"/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  <a:t>thực</a:t>
            </a:r>
            <a:r>
              <a:rPr lang="en-US" sz="3200" dirty="0">
                <a:ln w="0"/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  <a:t> </a:t>
            </a:r>
            <a:r>
              <a:rPr lang="en-US" sz="3200" dirty="0" err="1">
                <a:ln w="0"/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  <a:t>hiện</a:t>
            </a:r>
            <a:r>
              <a:rPr lang="en-US" sz="3200" dirty="0">
                <a:ln w="0"/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  <a:t> </a:t>
            </a:r>
            <a:r>
              <a:rPr lang="en-US" sz="3200" dirty="0" err="1">
                <a:ln w="0"/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  <a:t>phép</a:t>
            </a:r>
            <a:r>
              <a:rPr lang="en-US" sz="3200" dirty="0">
                <a:ln w="0"/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  <a:t> </a:t>
            </a:r>
            <a:r>
              <a:rPr lang="en-US" sz="3200" dirty="0" err="1">
                <a:ln w="0"/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  <a:t>tính</a:t>
            </a:r>
            <a:r>
              <a:rPr lang="en-US" sz="3200" dirty="0">
                <a:ln w="0"/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  <a:t> </a:t>
            </a:r>
            <a:r>
              <a:rPr lang="en-US" sz="3200" dirty="0" err="1">
                <a:ln w="0"/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  <a:t>với</a:t>
            </a:r>
            <a:r>
              <a:rPr lang="en-US" sz="3200" dirty="0">
                <a:ln w="0"/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  <a:t> </a:t>
            </a:r>
            <a:r>
              <a:rPr lang="en-US" sz="3200" dirty="0" err="1">
                <a:ln w="0"/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  <a:t>hỗn</a:t>
            </a:r>
            <a:r>
              <a:rPr lang="en-US" sz="3200" dirty="0">
                <a:ln w="0"/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  <a:t> </a:t>
            </a:r>
            <a:r>
              <a:rPr lang="en-US" sz="3200" dirty="0" err="1">
                <a:ln w="0"/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  <a:t>số</a:t>
            </a:r>
            <a:r>
              <a:rPr lang="en-US" sz="3200" dirty="0">
                <a:ln w="0"/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  <a:t> ta </a:t>
            </a:r>
            <a:r>
              <a:rPr lang="en-US" sz="3200" dirty="0" err="1">
                <a:ln w="0"/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  <a:t>thực</a:t>
            </a:r>
            <a:r>
              <a:rPr lang="en-US" sz="3200" dirty="0">
                <a:ln w="0"/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  <a:t> </a:t>
            </a:r>
            <a:r>
              <a:rPr lang="en-US" sz="3200" dirty="0" err="1">
                <a:ln w="0"/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  <a:t>hiện</a:t>
            </a:r>
            <a:r>
              <a:rPr lang="en-US" sz="3200" dirty="0">
                <a:ln w="0"/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  <a:t> </a:t>
            </a:r>
            <a:r>
              <a:rPr lang="en-US" sz="3200" dirty="0" err="1">
                <a:ln w="0"/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  <a:t>như</a:t>
            </a:r>
            <a:r>
              <a:rPr lang="en-US" sz="3200" dirty="0">
                <a:ln w="0"/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  <a:t> </a:t>
            </a:r>
            <a:r>
              <a:rPr lang="en-US" sz="3200" dirty="0" err="1">
                <a:ln w="0"/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  <a:t>sau</a:t>
            </a:r>
            <a:r>
              <a:rPr lang="en-US" sz="3200" dirty="0">
                <a:ln w="0"/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  <a:t>:</a:t>
            </a:r>
          </a:p>
        </p:txBody>
      </p:sp>
      <p:sp>
        <p:nvSpPr>
          <p:cNvPr id="4" name="Rectangle 3"/>
          <p:cNvSpPr/>
          <p:nvPr/>
        </p:nvSpPr>
        <p:spPr>
          <a:xfrm>
            <a:off x="304800" y="2667000"/>
            <a:ext cx="10369550" cy="584200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ctr">
              <a:defRPr/>
            </a:pPr>
            <a:r>
              <a:rPr lang="en-US" sz="3200" dirty="0" err="1">
                <a:ln w="0"/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  <a:t>Bước</a:t>
            </a:r>
            <a:r>
              <a:rPr lang="en-US" sz="3200" dirty="0">
                <a:ln w="0"/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  <a:t> 1: </a:t>
            </a:r>
            <a:r>
              <a:rPr lang="en-US" sz="3200" dirty="0" err="1">
                <a:ln w="0"/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  <a:t>Chuyển</a:t>
            </a:r>
            <a:r>
              <a:rPr lang="en-US" sz="3200" dirty="0">
                <a:ln w="0"/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  <a:t> </a:t>
            </a:r>
            <a:r>
              <a:rPr lang="en-US" sz="3200" dirty="0" err="1">
                <a:ln w="0"/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  <a:t>các</a:t>
            </a:r>
            <a:r>
              <a:rPr lang="en-US" sz="3200" dirty="0">
                <a:ln w="0"/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  <a:t> </a:t>
            </a:r>
            <a:r>
              <a:rPr lang="en-US" sz="3200" dirty="0" err="1">
                <a:ln w="0"/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  <a:t>hỗn</a:t>
            </a:r>
            <a:r>
              <a:rPr lang="en-US" sz="3200" dirty="0">
                <a:ln w="0"/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  <a:t> </a:t>
            </a:r>
            <a:r>
              <a:rPr lang="en-US" sz="3200" dirty="0" err="1">
                <a:ln w="0"/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  <a:t>số</a:t>
            </a:r>
            <a:r>
              <a:rPr lang="en-US" sz="3200" dirty="0">
                <a:ln w="0"/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  <a:t> </a:t>
            </a:r>
            <a:r>
              <a:rPr lang="en-US" sz="3200" dirty="0" err="1">
                <a:ln w="0"/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  <a:t>thành</a:t>
            </a:r>
            <a:r>
              <a:rPr lang="en-US" sz="3200" dirty="0">
                <a:ln w="0"/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  <a:t> </a:t>
            </a:r>
            <a:r>
              <a:rPr lang="en-US" sz="3200" dirty="0" err="1">
                <a:ln w="0"/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  <a:t>phân</a:t>
            </a:r>
            <a:r>
              <a:rPr lang="en-US" sz="3200" dirty="0">
                <a:ln w="0"/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  <a:t> </a:t>
            </a:r>
            <a:r>
              <a:rPr lang="en-US" sz="3200" dirty="0" err="1">
                <a:ln w="0"/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  <a:t>số</a:t>
            </a:r>
            <a:endParaRPr lang="en-US" sz="3200" dirty="0">
              <a:ln w="0"/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</a:endParaRPr>
          </a:p>
        </p:txBody>
      </p:sp>
      <p:sp>
        <p:nvSpPr>
          <p:cNvPr id="5" name="Rectangle 4"/>
          <p:cNvSpPr/>
          <p:nvPr/>
        </p:nvSpPr>
        <p:spPr>
          <a:xfrm>
            <a:off x="1524000" y="3600450"/>
            <a:ext cx="10369550" cy="585788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>
              <a:defRPr/>
            </a:pPr>
            <a:r>
              <a:rPr lang="en-US" sz="3200" dirty="0" err="1">
                <a:ln w="0"/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  <a:t>Bước</a:t>
            </a:r>
            <a:r>
              <a:rPr lang="en-US" sz="3200" dirty="0">
                <a:ln w="0"/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  <a:t> 2: </a:t>
            </a:r>
            <a:r>
              <a:rPr lang="en-US" sz="3200" dirty="0" err="1">
                <a:ln w="0"/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  <a:t>Thực</a:t>
            </a:r>
            <a:r>
              <a:rPr lang="en-US" sz="3200" dirty="0">
                <a:ln w="0"/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  <a:t> </a:t>
            </a:r>
            <a:r>
              <a:rPr lang="en-US" sz="3200" dirty="0" err="1">
                <a:ln w="0"/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  <a:t>hiện</a:t>
            </a:r>
            <a:r>
              <a:rPr lang="en-US" sz="3200" dirty="0">
                <a:ln w="0"/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  <a:t> </a:t>
            </a:r>
            <a:r>
              <a:rPr lang="en-US" sz="3200" dirty="0" err="1">
                <a:ln w="0"/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  <a:t>phép</a:t>
            </a:r>
            <a:r>
              <a:rPr lang="en-US" sz="3200" dirty="0">
                <a:ln w="0"/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  <a:t> </a:t>
            </a:r>
            <a:r>
              <a:rPr lang="en-US" sz="3200" dirty="0" err="1">
                <a:ln w="0"/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  <a:t>tính</a:t>
            </a:r>
            <a:endParaRPr lang="en-US" sz="3200" dirty="0">
              <a:ln w="0"/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</a:endParaRPr>
          </a:p>
        </p:txBody>
      </p:sp>
    </p:spTree>
  </p:cSld>
  <p:clrMapOvr>
    <a:masterClrMapping/>
  </p:clrMapOvr>
  <p:transition spd="slow">
    <p:randomBar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4" grpId="0"/>
      <p:bldP spid="5" grpId="0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Callout: Right Arrow 14">
            <a:extLst/>
          </p:cNvPr>
          <p:cNvSpPr/>
          <p:nvPr/>
        </p:nvSpPr>
        <p:spPr>
          <a:xfrm>
            <a:off x="2057400" y="1585913"/>
            <a:ext cx="2147888" cy="1257300"/>
          </a:xfrm>
          <a:prstGeom prst="rightArrowCallout">
            <a:avLst>
              <a:gd name="adj1" fmla="val 29155"/>
              <a:gd name="adj2" fmla="val 25000"/>
              <a:gd name="adj3" fmla="val 29156"/>
              <a:gd name="adj4" fmla="val 71944"/>
            </a:avLst>
          </a:prstGeom>
          <a:gradFill rotWithShape="1">
            <a:gsLst>
              <a:gs pos="0">
                <a:srgbClr val="70AD47">
                  <a:satMod val="103000"/>
                  <a:lumMod val="102000"/>
                  <a:tint val="94000"/>
                </a:srgbClr>
              </a:gs>
              <a:gs pos="50000">
                <a:srgbClr val="70AD47">
                  <a:satMod val="110000"/>
                  <a:lumMod val="100000"/>
                  <a:shade val="100000"/>
                </a:srgbClr>
              </a:gs>
              <a:gs pos="100000">
                <a:srgbClr val="70AD47">
                  <a:lumMod val="99000"/>
                  <a:satMod val="120000"/>
                  <a:shade val="78000"/>
                </a:srgbClr>
              </a:gs>
            </a:gsLst>
            <a:lin ang="5400000" scaled="0"/>
          </a:gradFill>
          <a:ln w="6350" cap="flat" cmpd="sng" algn="ctr">
            <a:solidFill>
              <a:srgbClr val="70AD47"/>
            </a:solidFill>
            <a:prstDash val="solid"/>
            <a:miter lim="800000"/>
          </a:ln>
          <a:effectLst/>
        </p:spPr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vi-VN" sz="2400" kern="0" dirty="0">
              <a:solidFill>
                <a:prstClr val="white"/>
              </a:solidFill>
            </a:endParaRPr>
          </a:p>
        </p:txBody>
      </p:sp>
      <p:grpSp>
        <p:nvGrpSpPr>
          <p:cNvPr id="164867" name="Group 27"/>
          <p:cNvGrpSpPr>
            <a:grpSpLocks/>
          </p:cNvGrpSpPr>
          <p:nvPr/>
        </p:nvGrpSpPr>
        <p:grpSpPr bwMode="auto">
          <a:xfrm>
            <a:off x="2057400" y="3151188"/>
            <a:ext cx="2147888" cy="1363662"/>
            <a:chOff x="1181151" y="3421194"/>
            <a:chExt cx="2147960" cy="1337604"/>
          </a:xfrm>
        </p:grpSpPr>
        <p:sp>
          <p:nvSpPr>
            <p:cNvPr id="29" name="Callout: Right Arrow 22">
              <a:extLst/>
            </p:cNvPr>
            <p:cNvSpPr/>
            <p:nvPr/>
          </p:nvSpPr>
          <p:spPr>
            <a:xfrm>
              <a:off x="1181151" y="3421194"/>
              <a:ext cx="2147960" cy="1337604"/>
            </a:xfrm>
            <a:prstGeom prst="rightArrowCallout">
              <a:avLst>
                <a:gd name="adj1" fmla="val 29155"/>
                <a:gd name="adj2" fmla="val 25000"/>
                <a:gd name="adj3" fmla="val 29156"/>
                <a:gd name="adj4" fmla="val 71944"/>
              </a:avLst>
            </a:prstGeom>
            <a:gradFill rotWithShape="1">
              <a:gsLst>
                <a:gs pos="0">
                  <a:srgbClr val="70AD47">
                    <a:satMod val="103000"/>
                    <a:lumMod val="102000"/>
                    <a:tint val="94000"/>
                  </a:srgbClr>
                </a:gs>
                <a:gs pos="50000">
                  <a:srgbClr val="70AD47">
                    <a:satMod val="110000"/>
                    <a:lumMod val="100000"/>
                    <a:shade val="100000"/>
                  </a:srgbClr>
                </a:gs>
                <a:gs pos="100000">
                  <a:srgbClr val="70AD47">
                    <a:lumMod val="99000"/>
                    <a:satMod val="120000"/>
                    <a:shade val="78000"/>
                  </a:srgbClr>
                </a:gs>
              </a:gsLst>
              <a:lin ang="5400000" scaled="0"/>
            </a:gradFill>
            <a:ln w="6350" cap="flat" cmpd="sng" algn="ctr">
              <a:solidFill>
                <a:srgbClr val="70AD47"/>
              </a:solidFill>
              <a:prstDash val="solid"/>
              <a:miter lim="800000"/>
            </a:ln>
            <a:effectLst/>
          </p:spPr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vi-VN" sz="2400" kern="0" dirty="0">
                <a:solidFill>
                  <a:prstClr val="white"/>
                </a:solidFill>
              </a:endParaRPr>
            </a:p>
          </p:txBody>
        </p:sp>
        <p:sp>
          <p:nvSpPr>
            <p:cNvPr id="30" name="TextBox 29">
              <a:extLst/>
            </p:cNvPr>
            <p:cNvSpPr txBox="1"/>
            <p:nvPr/>
          </p:nvSpPr>
          <p:spPr>
            <a:xfrm>
              <a:off x="2652813" y="3762213"/>
              <a:ext cx="446102" cy="523207"/>
            </a:xfrm>
            <a:prstGeom prst="rect">
              <a:avLst/>
            </a:prstGeom>
            <a:noFill/>
            <a:ln w="6350" cap="flat" cmpd="sng" algn="ctr">
              <a:noFill/>
              <a:prstDash val="solid"/>
              <a:miter lim="800000"/>
            </a:ln>
            <a:effectLst/>
          </p:spPr>
          <p:txBody>
            <a:bodyPr wrap="none">
              <a:spAutoFit/>
            </a:bodyPr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2800" kern="0" dirty="0">
                  <a:solidFill>
                    <a:prstClr val="black"/>
                  </a:solidFill>
                  <a:latin typeface="等线" panose="020F0502020204030204"/>
                </a:rPr>
                <a:t>= </a:t>
              </a:r>
              <a:endParaRPr lang="vi-VN" sz="2800" kern="0"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164868" name="Group 30"/>
          <p:cNvGrpSpPr>
            <a:grpSpLocks/>
          </p:cNvGrpSpPr>
          <p:nvPr/>
        </p:nvGrpSpPr>
        <p:grpSpPr bwMode="auto">
          <a:xfrm>
            <a:off x="2071688" y="4810125"/>
            <a:ext cx="2149475" cy="1336675"/>
            <a:chOff x="1181151" y="5172220"/>
            <a:chExt cx="2147960" cy="1337604"/>
          </a:xfrm>
        </p:grpSpPr>
        <p:sp>
          <p:nvSpPr>
            <p:cNvPr id="32" name="Callout: Right Arrow 24">
              <a:extLst/>
            </p:cNvPr>
            <p:cNvSpPr/>
            <p:nvPr/>
          </p:nvSpPr>
          <p:spPr>
            <a:xfrm>
              <a:off x="1181151" y="5172220"/>
              <a:ext cx="2147960" cy="1337604"/>
            </a:xfrm>
            <a:prstGeom prst="rightArrowCallout">
              <a:avLst>
                <a:gd name="adj1" fmla="val 29155"/>
                <a:gd name="adj2" fmla="val 25000"/>
                <a:gd name="adj3" fmla="val 29156"/>
                <a:gd name="adj4" fmla="val 71944"/>
              </a:avLst>
            </a:prstGeom>
            <a:gradFill rotWithShape="1">
              <a:gsLst>
                <a:gs pos="0">
                  <a:srgbClr val="70AD47">
                    <a:satMod val="103000"/>
                    <a:lumMod val="102000"/>
                    <a:tint val="94000"/>
                  </a:srgbClr>
                </a:gs>
                <a:gs pos="50000">
                  <a:srgbClr val="70AD47">
                    <a:satMod val="110000"/>
                    <a:lumMod val="100000"/>
                    <a:shade val="100000"/>
                  </a:srgbClr>
                </a:gs>
                <a:gs pos="100000">
                  <a:srgbClr val="70AD47">
                    <a:lumMod val="99000"/>
                    <a:satMod val="120000"/>
                    <a:shade val="78000"/>
                  </a:srgbClr>
                </a:gs>
              </a:gsLst>
              <a:lin ang="5400000" scaled="0"/>
            </a:gradFill>
            <a:ln w="6350" cap="flat" cmpd="sng" algn="ctr">
              <a:solidFill>
                <a:srgbClr val="70AD47"/>
              </a:solidFill>
              <a:prstDash val="solid"/>
              <a:miter lim="800000"/>
            </a:ln>
            <a:effectLst/>
          </p:spPr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vi-VN" sz="2400" kern="0" dirty="0">
                <a:solidFill>
                  <a:prstClr val="white"/>
                </a:solidFill>
              </a:endParaRPr>
            </a:p>
          </p:txBody>
        </p:sp>
        <p:sp>
          <p:nvSpPr>
            <p:cNvPr id="33" name="TextBox 32">
              <a:extLst/>
            </p:cNvPr>
            <p:cNvSpPr txBox="1"/>
            <p:nvPr/>
          </p:nvSpPr>
          <p:spPr>
            <a:xfrm>
              <a:off x="2643794" y="5528067"/>
              <a:ext cx="445773" cy="522651"/>
            </a:xfrm>
            <a:prstGeom prst="rect">
              <a:avLst/>
            </a:prstGeom>
            <a:noFill/>
            <a:ln w="6350" cap="flat" cmpd="sng" algn="ctr">
              <a:noFill/>
              <a:prstDash val="solid"/>
              <a:miter lim="800000"/>
            </a:ln>
            <a:effectLst/>
          </p:spPr>
          <p:txBody>
            <a:bodyPr wrap="none">
              <a:spAutoFit/>
            </a:bodyPr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2800" kern="0" dirty="0">
                  <a:solidFill>
                    <a:prstClr val="black"/>
                  </a:solidFill>
                  <a:latin typeface="等线" panose="020F0502020204030204"/>
                </a:rPr>
                <a:t>= </a:t>
              </a:r>
              <a:endParaRPr lang="vi-VN" sz="2800" kern="0" dirty="0">
                <a:solidFill>
                  <a:prstClr val="black"/>
                </a:solidFill>
              </a:endParaRPr>
            </a:p>
          </p:txBody>
        </p:sp>
      </p:grpSp>
      <p:graphicFrame>
        <p:nvGraphicFramePr>
          <p:cNvPr id="164869" name="Object 9"/>
          <p:cNvGraphicFramePr>
            <a:graphicFrameLocks noChangeAspect="1"/>
          </p:cNvGraphicFramePr>
          <p:nvPr/>
        </p:nvGraphicFramePr>
        <p:xfrm>
          <a:off x="2297113" y="1616075"/>
          <a:ext cx="835025" cy="113506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64941" name="Equation" r:id="rId4" imgW="228501" imgH="393529" progId="Equation.3">
                  <p:embed/>
                </p:oleObj>
              </mc:Choice>
              <mc:Fallback>
                <p:oleObj name="Equation" r:id="rId4" imgW="228501" imgH="393529" progId="Equation.3">
                  <p:embed/>
                  <p:pic>
                    <p:nvPicPr>
                      <p:cNvPr id="0" name="Object 9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297113" y="1616075"/>
                        <a:ext cx="835025" cy="113506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64870" name="Object 9"/>
          <p:cNvGraphicFramePr>
            <a:graphicFrameLocks noChangeAspect="1"/>
          </p:cNvGraphicFramePr>
          <p:nvPr/>
        </p:nvGraphicFramePr>
        <p:xfrm>
          <a:off x="2305050" y="3316288"/>
          <a:ext cx="882650" cy="113506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64942" name="Equation" r:id="rId6" imgW="241195" imgH="393529" progId="Equation.3">
                  <p:embed/>
                </p:oleObj>
              </mc:Choice>
              <mc:Fallback>
                <p:oleObj name="Equation" r:id="rId6" imgW="241195" imgH="393529" progId="Equation.3">
                  <p:embed/>
                  <p:pic>
                    <p:nvPicPr>
                      <p:cNvPr id="0" name="Object 9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305050" y="3316288"/>
                        <a:ext cx="882650" cy="1135062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64871" name="Object 9"/>
          <p:cNvGraphicFramePr>
            <a:graphicFrameLocks noChangeAspect="1"/>
          </p:cNvGraphicFramePr>
          <p:nvPr/>
        </p:nvGraphicFramePr>
        <p:xfrm>
          <a:off x="2336800" y="4908550"/>
          <a:ext cx="882650" cy="11779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64943" name="Equation" r:id="rId8" imgW="241195" imgH="393529" progId="Equation.3">
                  <p:embed/>
                </p:oleObj>
              </mc:Choice>
              <mc:Fallback>
                <p:oleObj name="Equation" r:id="rId8" imgW="241195" imgH="393529" progId="Equation.3">
                  <p:embed/>
                  <p:pic>
                    <p:nvPicPr>
                      <p:cNvPr id="0" name="Object 9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9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336800" y="4908550"/>
                        <a:ext cx="882650" cy="117792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3" name="Group 2"/>
          <p:cNvGrpSpPr>
            <a:grpSpLocks/>
          </p:cNvGrpSpPr>
          <p:nvPr/>
        </p:nvGrpSpPr>
        <p:grpSpPr bwMode="auto">
          <a:xfrm>
            <a:off x="8123238" y="1562100"/>
            <a:ext cx="1524000" cy="1338263"/>
            <a:chOff x="8123634" y="1562480"/>
            <a:chExt cx="1524000" cy="1337603"/>
          </a:xfrm>
        </p:grpSpPr>
        <p:sp>
          <p:nvSpPr>
            <p:cNvPr id="34" name="Freeform: Shape 17">
              <a:extLst/>
            </p:cNvPr>
            <p:cNvSpPr/>
            <p:nvPr/>
          </p:nvSpPr>
          <p:spPr>
            <a:xfrm>
              <a:off x="8123634" y="1562480"/>
              <a:ext cx="1524000" cy="1337603"/>
            </a:xfrm>
            <a:custGeom>
              <a:avLst/>
              <a:gdLst>
                <a:gd name="connsiteX0" fmla="*/ 0 w 1524000"/>
                <a:gd name="connsiteY0" fmla="*/ 0 h 1337603"/>
                <a:gd name="connsiteX1" fmla="*/ 1524000 w 1524000"/>
                <a:gd name="connsiteY1" fmla="*/ 0 h 1337603"/>
                <a:gd name="connsiteX2" fmla="*/ 1524000 w 1524000"/>
                <a:gd name="connsiteY2" fmla="*/ 1337603 h 1337603"/>
                <a:gd name="connsiteX3" fmla="*/ 0 w 1524000"/>
                <a:gd name="connsiteY3" fmla="*/ 1337603 h 1337603"/>
                <a:gd name="connsiteX4" fmla="*/ 0 w 1524000"/>
                <a:gd name="connsiteY4" fmla="*/ 1316502 h 1337603"/>
                <a:gd name="connsiteX5" fmla="*/ 16126 w 1524000"/>
                <a:gd name="connsiteY5" fmla="*/ 1316502 h 1337603"/>
                <a:gd name="connsiteX6" fmla="*/ 16126 w 1524000"/>
                <a:gd name="connsiteY6" fmla="*/ 830727 h 1337603"/>
                <a:gd name="connsiteX7" fmla="*/ 272609 w 1524000"/>
                <a:gd name="connsiteY7" fmla="*/ 830727 h 1337603"/>
                <a:gd name="connsiteX8" fmla="*/ 272609 w 1524000"/>
                <a:gd name="connsiteY8" fmla="*/ 992652 h 1337603"/>
                <a:gd name="connsiteX9" fmla="*/ 596459 w 1524000"/>
                <a:gd name="connsiteY9" fmla="*/ 668802 h 1337603"/>
                <a:gd name="connsiteX10" fmla="*/ 272609 w 1524000"/>
                <a:gd name="connsiteY10" fmla="*/ 344952 h 1337603"/>
                <a:gd name="connsiteX11" fmla="*/ 272609 w 1524000"/>
                <a:gd name="connsiteY11" fmla="*/ 506877 h 1337603"/>
                <a:gd name="connsiteX12" fmla="*/ 16126 w 1524000"/>
                <a:gd name="connsiteY12" fmla="*/ 506877 h 1337603"/>
                <a:gd name="connsiteX13" fmla="*/ 16126 w 1524000"/>
                <a:gd name="connsiteY13" fmla="*/ 21102 h 1337603"/>
                <a:gd name="connsiteX14" fmla="*/ 0 w 1524000"/>
                <a:gd name="connsiteY14" fmla="*/ 21102 h 1337603"/>
                <a:gd name="connsiteX15" fmla="*/ 0 w 1524000"/>
                <a:gd name="connsiteY15" fmla="*/ 0 h 1337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524000" h="1337603">
                  <a:moveTo>
                    <a:pt x="0" y="0"/>
                  </a:moveTo>
                  <a:lnTo>
                    <a:pt x="1524000" y="0"/>
                  </a:lnTo>
                  <a:lnTo>
                    <a:pt x="1524000" y="1337603"/>
                  </a:lnTo>
                  <a:lnTo>
                    <a:pt x="0" y="1337603"/>
                  </a:lnTo>
                  <a:lnTo>
                    <a:pt x="0" y="1316502"/>
                  </a:lnTo>
                  <a:lnTo>
                    <a:pt x="16126" y="1316502"/>
                  </a:lnTo>
                  <a:lnTo>
                    <a:pt x="16126" y="830727"/>
                  </a:lnTo>
                  <a:lnTo>
                    <a:pt x="272609" y="830727"/>
                  </a:lnTo>
                  <a:lnTo>
                    <a:pt x="272609" y="992652"/>
                  </a:lnTo>
                  <a:lnTo>
                    <a:pt x="596459" y="668802"/>
                  </a:lnTo>
                  <a:lnTo>
                    <a:pt x="272609" y="344952"/>
                  </a:lnTo>
                  <a:lnTo>
                    <a:pt x="272609" y="506877"/>
                  </a:lnTo>
                  <a:lnTo>
                    <a:pt x="16126" y="506877"/>
                  </a:lnTo>
                  <a:lnTo>
                    <a:pt x="16126" y="21102"/>
                  </a:lnTo>
                  <a:lnTo>
                    <a:pt x="0" y="21102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70AD47">
                    <a:satMod val="103000"/>
                    <a:lumMod val="102000"/>
                    <a:tint val="94000"/>
                  </a:srgbClr>
                </a:gs>
                <a:gs pos="50000">
                  <a:srgbClr val="70AD47">
                    <a:satMod val="110000"/>
                    <a:lumMod val="100000"/>
                    <a:shade val="100000"/>
                  </a:srgbClr>
                </a:gs>
                <a:gs pos="100000">
                  <a:srgbClr val="70AD47">
                    <a:lumMod val="99000"/>
                    <a:satMod val="120000"/>
                    <a:shade val="78000"/>
                  </a:srgbClr>
                </a:gs>
              </a:gsLst>
              <a:lin ang="5400000" scaled="0"/>
            </a:gradFill>
            <a:ln w="6350" cap="flat" cmpd="sng" algn="ctr">
              <a:solidFill>
                <a:srgbClr val="70AD47"/>
              </a:solidFill>
              <a:prstDash val="solid"/>
              <a:miter lim="800000"/>
            </a:ln>
            <a:effectLst/>
          </p:spPr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vi-VN" sz="2000" kern="0">
                <a:solidFill>
                  <a:prstClr val="white"/>
                </a:solidFill>
              </a:endParaRPr>
            </a:p>
          </p:txBody>
        </p:sp>
        <p:graphicFrame>
          <p:nvGraphicFramePr>
            <p:cNvPr id="164882" name="Object 9"/>
            <p:cNvGraphicFramePr>
              <a:graphicFrameLocks noChangeAspect="1"/>
            </p:cNvGraphicFramePr>
            <p:nvPr/>
          </p:nvGraphicFramePr>
          <p:xfrm>
            <a:off x="8785466" y="1655302"/>
            <a:ext cx="790575" cy="1135063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164944" name="Equation" r:id="rId10" imgW="215713" imgH="393359" progId="Equation.3">
                    <p:embed/>
                  </p:oleObj>
                </mc:Choice>
                <mc:Fallback>
                  <p:oleObj name="Equation" r:id="rId10" imgW="215713" imgH="393359" progId="Equation.3">
                    <p:embed/>
                    <p:pic>
                      <p:nvPicPr>
                        <p:cNvPr id="0" name="Object 9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11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8785466" y="1655302"/>
                          <a:ext cx="790575" cy="1135063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</p:grpSp>
      <p:grpSp>
        <p:nvGrpSpPr>
          <p:cNvPr id="4" name="Group 3"/>
          <p:cNvGrpSpPr>
            <a:grpSpLocks/>
          </p:cNvGrpSpPr>
          <p:nvPr/>
        </p:nvGrpSpPr>
        <p:grpSpPr bwMode="auto">
          <a:xfrm>
            <a:off x="8128000" y="3176588"/>
            <a:ext cx="1524000" cy="1274762"/>
            <a:chOff x="8127707" y="3177247"/>
            <a:chExt cx="1524000" cy="1337603"/>
          </a:xfrm>
        </p:grpSpPr>
        <p:sp>
          <p:nvSpPr>
            <p:cNvPr id="35" name="Freeform: Shape 27">
              <a:extLst/>
            </p:cNvPr>
            <p:cNvSpPr/>
            <p:nvPr/>
          </p:nvSpPr>
          <p:spPr>
            <a:xfrm>
              <a:off x="8127707" y="3177247"/>
              <a:ext cx="1524000" cy="1337603"/>
            </a:xfrm>
            <a:custGeom>
              <a:avLst/>
              <a:gdLst>
                <a:gd name="connsiteX0" fmla="*/ 0 w 1524000"/>
                <a:gd name="connsiteY0" fmla="*/ 0 h 1337603"/>
                <a:gd name="connsiteX1" fmla="*/ 1524000 w 1524000"/>
                <a:gd name="connsiteY1" fmla="*/ 0 h 1337603"/>
                <a:gd name="connsiteX2" fmla="*/ 1524000 w 1524000"/>
                <a:gd name="connsiteY2" fmla="*/ 1337603 h 1337603"/>
                <a:gd name="connsiteX3" fmla="*/ 0 w 1524000"/>
                <a:gd name="connsiteY3" fmla="*/ 1337603 h 1337603"/>
                <a:gd name="connsiteX4" fmla="*/ 0 w 1524000"/>
                <a:gd name="connsiteY4" fmla="*/ 1316502 h 1337603"/>
                <a:gd name="connsiteX5" fmla="*/ 16126 w 1524000"/>
                <a:gd name="connsiteY5" fmla="*/ 1316502 h 1337603"/>
                <a:gd name="connsiteX6" fmla="*/ 16126 w 1524000"/>
                <a:gd name="connsiteY6" fmla="*/ 830727 h 1337603"/>
                <a:gd name="connsiteX7" fmla="*/ 272609 w 1524000"/>
                <a:gd name="connsiteY7" fmla="*/ 830727 h 1337603"/>
                <a:gd name="connsiteX8" fmla="*/ 272609 w 1524000"/>
                <a:gd name="connsiteY8" fmla="*/ 992652 h 1337603"/>
                <a:gd name="connsiteX9" fmla="*/ 596459 w 1524000"/>
                <a:gd name="connsiteY9" fmla="*/ 668802 h 1337603"/>
                <a:gd name="connsiteX10" fmla="*/ 272609 w 1524000"/>
                <a:gd name="connsiteY10" fmla="*/ 344952 h 1337603"/>
                <a:gd name="connsiteX11" fmla="*/ 272609 w 1524000"/>
                <a:gd name="connsiteY11" fmla="*/ 506877 h 1337603"/>
                <a:gd name="connsiteX12" fmla="*/ 16126 w 1524000"/>
                <a:gd name="connsiteY12" fmla="*/ 506877 h 1337603"/>
                <a:gd name="connsiteX13" fmla="*/ 16126 w 1524000"/>
                <a:gd name="connsiteY13" fmla="*/ 21102 h 1337603"/>
                <a:gd name="connsiteX14" fmla="*/ 0 w 1524000"/>
                <a:gd name="connsiteY14" fmla="*/ 21102 h 1337603"/>
                <a:gd name="connsiteX15" fmla="*/ 0 w 1524000"/>
                <a:gd name="connsiteY15" fmla="*/ 0 h 1337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524000" h="1337603">
                  <a:moveTo>
                    <a:pt x="0" y="0"/>
                  </a:moveTo>
                  <a:lnTo>
                    <a:pt x="1524000" y="0"/>
                  </a:lnTo>
                  <a:lnTo>
                    <a:pt x="1524000" y="1337603"/>
                  </a:lnTo>
                  <a:lnTo>
                    <a:pt x="0" y="1337603"/>
                  </a:lnTo>
                  <a:lnTo>
                    <a:pt x="0" y="1316502"/>
                  </a:lnTo>
                  <a:lnTo>
                    <a:pt x="16126" y="1316502"/>
                  </a:lnTo>
                  <a:lnTo>
                    <a:pt x="16126" y="830727"/>
                  </a:lnTo>
                  <a:lnTo>
                    <a:pt x="272609" y="830727"/>
                  </a:lnTo>
                  <a:lnTo>
                    <a:pt x="272609" y="992652"/>
                  </a:lnTo>
                  <a:lnTo>
                    <a:pt x="596459" y="668802"/>
                  </a:lnTo>
                  <a:lnTo>
                    <a:pt x="272609" y="344952"/>
                  </a:lnTo>
                  <a:lnTo>
                    <a:pt x="272609" y="506877"/>
                  </a:lnTo>
                  <a:lnTo>
                    <a:pt x="16126" y="506877"/>
                  </a:lnTo>
                  <a:lnTo>
                    <a:pt x="16126" y="21102"/>
                  </a:lnTo>
                  <a:lnTo>
                    <a:pt x="0" y="21102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70AD47">
                    <a:satMod val="103000"/>
                    <a:lumMod val="102000"/>
                    <a:tint val="94000"/>
                  </a:srgbClr>
                </a:gs>
                <a:gs pos="50000">
                  <a:srgbClr val="70AD47">
                    <a:satMod val="110000"/>
                    <a:lumMod val="100000"/>
                    <a:shade val="100000"/>
                  </a:srgbClr>
                </a:gs>
                <a:gs pos="100000">
                  <a:srgbClr val="70AD47">
                    <a:lumMod val="99000"/>
                    <a:satMod val="120000"/>
                    <a:shade val="78000"/>
                  </a:srgbClr>
                </a:gs>
              </a:gsLst>
              <a:lin ang="5400000" scaled="0"/>
            </a:gradFill>
            <a:ln w="6350" cap="flat" cmpd="sng" algn="ctr">
              <a:solidFill>
                <a:srgbClr val="70AD47"/>
              </a:solidFill>
              <a:prstDash val="solid"/>
              <a:miter lim="800000"/>
            </a:ln>
            <a:effectLst/>
          </p:spPr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vi-VN" sz="2000" kern="0">
                <a:solidFill>
                  <a:prstClr val="white"/>
                </a:solidFill>
              </a:endParaRPr>
            </a:p>
          </p:txBody>
        </p:sp>
        <p:graphicFrame>
          <p:nvGraphicFramePr>
            <p:cNvPr id="164880" name="Object 9"/>
            <p:cNvGraphicFramePr>
              <a:graphicFrameLocks noChangeAspect="1"/>
            </p:cNvGraphicFramePr>
            <p:nvPr/>
          </p:nvGraphicFramePr>
          <p:xfrm>
            <a:off x="8810505" y="3297825"/>
            <a:ext cx="744537" cy="1135062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164945" name="Equation" r:id="rId12" imgW="203112" imgH="393529" progId="Equation.3">
                    <p:embed/>
                  </p:oleObj>
                </mc:Choice>
                <mc:Fallback>
                  <p:oleObj name="Equation" r:id="rId12" imgW="203112" imgH="393529" progId="Equation.3">
                    <p:embed/>
                    <p:pic>
                      <p:nvPicPr>
                        <p:cNvPr id="0" name="Object 9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13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8810505" y="3297825"/>
                          <a:ext cx="744537" cy="1135062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</p:grpSp>
      <p:grpSp>
        <p:nvGrpSpPr>
          <p:cNvPr id="5" name="Group 4"/>
          <p:cNvGrpSpPr>
            <a:grpSpLocks/>
          </p:cNvGrpSpPr>
          <p:nvPr/>
        </p:nvGrpSpPr>
        <p:grpSpPr bwMode="auto">
          <a:xfrm>
            <a:off x="8123238" y="4810125"/>
            <a:ext cx="1524000" cy="1336675"/>
            <a:chOff x="8123634" y="4809368"/>
            <a:chExt cx="1524000" cy="1337603"/>
          </a:xfrm>
        </p:grpSpPr>
        <p:sp>
          <p:nvSpPr>
            <p:cNvPr id="36" name="Freeform: Shape 33">
              <a:extLst/>
            </p:cNvPr>
            <p:cNvSpPr/>
            <p:nvPr/>
          </p:nvSpPr>
          <p:spPr>
            <a:xfrm>
              <a:off x="8123634" y="4809368"/>
              <a:ext cx="1524000" cy="1337603"/>
            </a:xfrm>
            <a:custGeom>
              <a:avLst/>
              <a:gdLst>
                <a:gd name="connsiteX0" fmla="*/ 0 w 1524000"/>
                <a:gd name="connsiteY0" fmla="*/ 0 h 1337603"/>
                <a:gd name="connsiteX1" fmla="*/ 1524000 w 1524000"/>
                <a:gd name="connsiteY1" fmla="*/ 0 h 1337603"/>
                <a:gd name="connsiteX2" fmla="*/ 1524000 w 1524000"/>
                <a:gd name="connsiteY2" fmla="*/ 1337603 h 1337603"/>
                <a:gd name="connsiteX3" fmla="*/ 0 w 1524000"/>
                <a:gd name="connsiteY3" fmla="*/ 1337603 h 1337603"/>
                <a:gd name="connsiteX4" fmla="*/ 0 w 1524000"/>
                <a:gd name="connsiteY4" fmla="*/ 1316502 h 1337603"/>
                <a:gd name="connsiteX5" fmla="*/ 16126 w 1524000"/>
                <a:gd name="connsiteY5" fmla="*/ 1316502 h 1337603"/>
                <a:gd name="connsiteX6" fmla="*/ 16126 w 1524000"/>
                <a:gd name="connsiteY6" fmla="*/ 830727 h 1337603"/>
                <a:gd name="connsiteX7" fmla="*/ 272609 w 1524000"/>
                <a:gd name="connsiteY7" fmla="*/ 830727 h 1337603"/>
                <a:gd name="connsiteX8" fmla="*/ 272609 w 1524000"/>
                <a:gd name="connsiteY8" fmla="*/ 992652 h 1337603"/>
                <a:gd name="connsiteX9" fmla="*/ 596459 w 1524000"/>
                <a:gd name="connsiteY9" fmla="*/ 668802 h 1337603"/>
                <a:gd name="connsiteX10" fmla="*/ 272609 w 1524000"/>
                <a:gd name="connsiteY10" fmla="*/ 344952 h 1337603"/>
                <a:gd name="connsiteX11" fmla="*/ 272609 w 1524000"/>
                <a:gd name="connsiteY11" fmla="*/ 506877 h 1337603"/>
                <a:gd name="connsiteX12" fmla="*/ 16126 w 1524000"/>
                <a:gd name="connsiteY12" fmla="*/ 506877 h 1337603"/>
                <a:gd name="connsiteX13" fmla="*/ 16126 w 1524000"/>
                <a:gd name="connsiteY13" fmla="*/ 21102 h 1337603"/>
                <a:gd name="connsiteX14" fmla="*/ 0 w 1524000"/>
                <a:gd name="connsiteY14" fmla="*/ 21102 h 1337603"/>
                <a:gd name="connsiteX15" fmla="*/ 0 w 1524000"/>
                <a:gd name="connsiteY15" fmla="*/ 0 h 1337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524000" h="1337603">
                  <a:moveTo>
                    <a:pt x="0" y="0"/>
                  </a:moveTo>
                  <a:lnTo>
                    <a:pt x="1524000" y="0"/>
                  </a:lnTo>
                  <a:lnTo>
                    <a:pt x="1524000" y="1337603"/>
                  </a:lnTo>
                  <a:lnTo>
                    <a:pt x="0" y="1337603"/>
                  </a:lnTo>
                  <a:lnTo>
                    <a:pt x="0" y="1316502"/>
                  </a:lnTo>
                  <a:lnTo>
                    <a:pt x="16126" y="1316502"/>
                  </a:lnTo>
                  <a:lnTo>
                    <a:pt x="16126" y="830727"/>
                  </a:lnTo>
                  <a:lnTo>
                    <a:pt x="272609" y="830727"/>
                  </a:lnTo>
                  <a:lnTo>
                    <a:pt x="272609" y="992652"/>
                  </a:lnTo>
                  <a:lnTo>
                    <a:pt x="596459" y="668802"/>
                  </a:lnTo>
                  <a:lnTo>
                    <a:pt x="272609" y="344952"/>
                  </a:lnTo>
                  <a:lnTo>
                    <a:pt x="272609" y="506877"/>
                  </a:lnTo>
                  <a:lnTo>
                    <a:pt x="16126" y="506877"/>
                  </a:lnTo>
                  <a:lnTo>
                    <a:pt x="16126" y="21102"/>
                  </a:lnTo>
                  <a:lnTo>
                    <a:pt x="0" y="21102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70AD47">
                    <a:satMod val="103000"/>
                    <a:lumMod val="102000"/>
                    <a:tint val="94000"/>
                  </a:srgbClr>
                </a:gs>
                <a:gs pos="50000">
                  <a:srgbClr val="70AD47">
                    <a:satMod val="110000"/>
                    <a:lumMod val="100000"/>
                    <a:shade val="100000"/>
                  </a:srgbClr>
                </a:gs>
                <a:gs pos="100000">
                  <a:srgbClr val="70AD47">
                    <a:lumMod val="99000"/>
                    <a:satMod val="120000"/>
                    <a:shade val="78000"/>
                  </a:srgbClr>
                </a:gs>
              </a:gsLst>
              <a:lin ang="5400000" scaled="0"/>
            </a:gradFill>
            <a:ln w="6350" cap="flat" cmpd="sng" algn="ctr">
              <a:solidFill>
                <a:srgbClr val="70AD47"/>
              </a:solidFill>
              <a:prstDash val="solid"/>
              <a:miter lim="800000"/>
            </a:ln>
            <a:effectLst/>
          </p:spPr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vi-VN" sz="2000" kern="0">
                <a:solidFill>
                  <a:prstClr val="white"/>
                </a:solidFill>
              </a:endParaRPr>
            </a:p>
          </p:txBody>
        </p:sp>
        <p:graphicFrame>
          <p:nvGraphicFramePr>
            <p:cNvPr id="164878" name="Object 9"/>
            <p:cNvGraphicFramePr>
              <a:graphicFrameLocks noChangeAspect="1"/>
            </p:cNvGraphicFramePr>
            <p:nvPr/>
          </p:nvGraphicFramePr>
          <p:xfrm>
            <a:off x="8784207" y="4910637"/>
            <a:ext cx="744537" cy="1135062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164946" name="Equation" r:id="rId14" imgW="203112" imgH="393529" progId="Equation.3">
                    <p:embed/>
                  </p:oleObj>
                </mc:Choice>
                <mc:Fallback>
                  <p:oleObj name="Equation" r:id="rId14" imgW="203112" imgH="393529" progId="Equation.3">
                    <p:embed/>
                    <p:pic>
                      <p:nvPicPr>
                        <p:cNvPr id="0" name="Object 9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15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8784207" y="4910637"/>
                          <a:ext cx="744537" cy="1135062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</p:grpSp>
      <p:sp>
        <p:nvSpPr>
          <p:cNvPr id="43" name="TextBox 42">
            <a:extLst/>
          </p:cNvPr>
          <p:cNvSpPr txBox="1"/>
          <p:nvPr/>
        </p:nvSpPr>
        <p:spPr>
          <a:xfrm>
            <a:off x="3562350" y="1990725"/>
            <a:ext cx="446088" cy="523875"/>
          </a:xfrm>
          <a:prstGeom prst="rect">
            <a:avLst/>
          </a:prstGeom>
          <a:noFill/>
          <a:ln w="6350" cap="flat" cmpd="sng" algn="ctr">
            <a:noFill/>
            <a:prstDash val="solid"/>
            <a:miter lim="800000"/>
          </a:ln>
          <a:effectLst/>
        </p:spPr>
        <p:txBody>
          <a:bodyPr wrap="none"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2800" kern="0" dirty="0">
                <a:solidFill>
                  <a:prstClr val="black"/>
                </a:solidFill>
                <a:latin typeface="等线" panose="020F0502020204030204"/>
              </a:rPr>
              <a:t>= </a:t>
            </a:r>
            <a:endParaRPr lang="vi-VN" sz="2800" kern="0" dirty="0">
              <a:solidFill>
                <a:prstClr val="black"/>
              </a:solidFill>
            </a:endParaRPr>
          </a:p>
        </p:txBody>
      </p:sp>
      <p:sp>
        <p:nvSpPr>
          <p:cNvPr id="44" name="Rectangle 43"/>
          <p:cNvSpPr/>
          <p:nvPr/>
        </p:nvSpPr>
        <p:spPr>
          <a:xfrm>
            <a:off x="3266056" y="610446"/>
            <a:ext cx="5943600" cy="769441"/>
          </a:xfrm>
          <a:prstGeom prst="rect">
            <a:avLst/>
          </a:prstGeom>
          <a:noFill/>
        </p:spPr>
        <p:txBody>
          <a:bodyPr spcFirstLastPara="1" wrap="none">
            <a:prstTxWarp prst="textArchUp">
              <a:avLst/>
            </a:prstTxWarp>
            <a:spAutoFit/>
          </a:bodyPr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4400" b="1" kern="0" dirty="0">
                <a:ln w="0"/>
                <a:solidFill>
                  <a:srgbClr val="FF6600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  <a:t>    MẢNH GHÉP KÌ DIỆU  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49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299 -0.00254 L -0.37175 0.47222 " pathEditMode="relative" rAng="0" ptsTypes="AA">
                                      <p:cBhvr>
                                        <p:cTn id="6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8737" y="23727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49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33333E-6 1.48148E-6 L -0.37513 -0.2338 " pathEditMode="relative" rAng="0" ptsTypes="AA">
                                      <p:cBhvr>
                                        <p:cTn id="10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8763" y="-1169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49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95833E-6 -2.59259E-6 L -0.37683 -0.24328 " pathEditMode="relative" rAng="0" ptsTypes="AA">
                                      <p:cBhvr>
                                        <p:cTn id="14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8841" y="-12176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/>
        </p:nvSpPr>
        <p:spPr>
          <a:xfrm>
            <a:off x="2611926" y="2057400"/>
            <a:ext cx="7367723" cy="1938992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algn="ctr">
              <a:defRPr/>
            </a:pPr>
            <a:r>
              <a:rPr lang="en-US" sz="6000" b="1" dirty="0">
                <a:ln w="12700">
                  <a:solidFill>
                    <a:schemeClr val="accent1"/>
                  </a:solidFill>
                  <a:prstDash val="solid"/>
                </a:ln>
                <a:solidFill>
                  <a:srgbClr val="00B050"/>
                </a:solidFill>
                <a:effectLst>
                  <a:outerShdw dist="38100" dir="2640000" algn="bl" rotWithShape="0">
                    <a:schemeClr val="accent1"/>
                  </a:outerShdw>
                </a:effectLst>
              </a:rPr>
              <a:t>TRÒ CHƠI</a:t>
            </a:r>
          </a:p>
          <a:p>
            <a:pPr algn="ctr">
              <a:defRPr/>
            </a:pPr>
            <a:r>
              <a:rPr lang="en-US" sz="6000" b="1" dirty="0">
                <a:ln w="9525">
                  <a:solidFill>
                    <a:schemeClr val="bg1"/>
                  </a:solidFill>
                  <a:prstDash val="solid"/>
                </a:ln>
                <a:solidFill>
                  <a:srgbClr val="FFC000"/>
                </a:solidFill>
                <a:effectLst>
                  <a:outerShdw blurRad="12700" dist="38100" dir="2700000" algn="tl" rotWithShape="0">
                    <a:schemeClr val="bg1">
                      <a:lumMod val="50000"/>
                    </a:schemeClr>
                  </a:outerShdw>
                </a:effectLst>
              </a:rPr>
              <a:t>ĂN KHẾ TRẢ VÀNG</a:t>
            </a:r>
          </a:p>
        </p:txBody>
      </p:sp>
    </p:spTree>
  </p:cSld>
  <p:clrMapOvr>
    <a:masterClrMapping/>
  </p:clrMapOvr>
  <p:transition spd="slow">
    <p:push dir="u"/>
  </p:transition>
  <p:timing>
    <p:tnLst>
      <p:par>
        <p:cTn id="1" dur="indefinite" restart="never" nodeType="tmRoot"/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89442" name="Picture 4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999" b="21802"/>
          <a:stretch>
            <a:fillRect/>
          </a:stretch>
        </p:blipFill>
        <p:spPr bwMode="auto">
          <a:xfrm>
            <a:off x="-34925" y="0"/>
            <a:ext cx="12211050" cy="7067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89443" name="Picture 2" descr="Tree Cartoon Wallpapers - Top Free Tree Cartoon Backgrounds -  WallpaperAccess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105400" y="304800"/>
            <a:ext cx="5938838" cy="62563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89444" name="Picture 8" descr="Star Sparkling Sticker for iOS &amp;amp; Android | GIPHY"/>
          <p:cNvPicPr>
            <a:picLocks noChangeAspect="1" noChangeArrowheads="1" noCrop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153525" y="1543050"/>
            <a:ext cx="1231900" cy="1231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89445" name="Picture 10" descr="Sapphire&amp;#39;s Profile - MyDramaList"/>
          <p:cNvPicPr>
            <a:picLocks noChangeAspect="1" noChangeArrowheads="1" noCrop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958013" y="-107950"/>
            <a:ext cx="2541587" cy="28940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89446" name="Picture 10" descr="Sapphire&amp;#39;s Profile - MyDramaList"/>
          <p:cNvPicPr>
            <a:picLocks noChangeAspect="1" noChangeArrowheads="1" noCrop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434013" y="792163"/>
            <a:ext cx="2540000" cy="2895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89447" name="Picture 10" descr="Sapphire&amp;#39;s Profile - MyDramaList"/>
          <p:cNvPicPr>
            <a:picLocks noChangeAspect="1" noChangeArrowheads="1" noCrop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4196160">
            <a:off x="7171532" y="2353468"/>
            <a:ext cx="2540000" cy="28940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89448" name="Picture 4" descr="How to draw cartoon star fruit Archives - How to draw step by step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797925" y="3200400"/>
            <a:ext cx="1495425" cy="1200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89449" name="Picture 4" descr="How to draw cartoon star fruit Archives - How to draw step by step"/>
          <p:cNvPicPr>
            <a:picLocks noChangeAspect="1" noChangeArrowheads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284913" y="3687763"/>
            <a:ext cx="1493837" cy="1198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89450" name="Picture 12" descr="Bird GIFs - Get the best GIF on GIPHY"/>
          <p:cNvPicPr>
            <a:picLocks noChangeAspect="1" noChangeArrowheads="1" noCrop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082925" y="179388"/>
            <a:ext cx="3435350" cy="24971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" name="Cloud Callout 10">
            <a:hlinkClick r:id="rId10" action="ppaction://hlinksldjump"/>
          </p:cNvPr>
          <p:cNvSpPr/>
          <p:nvPr/>
        </p:nvSpPr>
        <p:spPr>
          <a:xfrm>
            <a:off x="14288" y="2198688"/>
            <a:ext cx="3552825" cy="2038350"/>
          </a:xfrm>
          <a:prstGeom prst="cloudCallout">
            <a:avLst>
              <a:gd name="adj1" fmla="val 61523"/>
              <a:gd name="adj2" fmla="val -61799"/>
            </a:avLst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defRPr/>
            </a:pPr>
            <a:r>
              <a:rPr lang="en-US" sz="3600" b="1" kern="0">
                <a:solidFill>
                  <a:srgbClr val="FFFF00"/>
                </a:solidFill>
                <a:latin typeface="UTM Cookies" pitchFamily="18" charset="0"/>
                <a:sym typeface="Arial"/>
              </a:rPr>
              <a:t>ĂN KHẾ </a:t>
            </a:r>
          </a:p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defRPr/>
            </a:pPr>
            <a:r>
              <a:rPr lang="en-US" sz="3600" b="1" kern="0">
                <a:solidFill>
                  <a:srgbClr val="FFFF00"/>
                </a:solidFill>
                <a:latin typeface="UTM Cookies" pitchFamily="18" charset="0"/>
                <a:sym typeface="Arial"/>
              </a:rPr>
              <a:t>TRẢ VÀNG</a:t>
            </a:r>
          </a:p>
        </p:txBody>
      </p:sp>
      <p:pic>
        <p:nvPicPr>
          <p:cNvPr id="189452" name="Nhac-chuong-bao-thuc-nhe-nhang-www_nhacchuongvui_com.mp3">
            <a:hlinkClick r:id="" action="ppaction://media"/>
          </p:cNvPr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649200" y="2765425"/>
            <a:ext cx="6096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39" name="Picture 15"/>
          <p:cNvPicPr>
            <a:picLocks noChangeAspect="1" noChangeArrowheads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560763" y="3800475"/>
            <a:ext cx="2478087" cy="28543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89454" name="Picture 17" descr="Welcome to Basky"/>
          <p:cNvPicPr>
            <a:picLocks noChangeAspect="1" noChangeArrowheads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8800" y="5292725"/>
            <a:ext cx="2463800" cy="12969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42" name="khế 1">
            <a:hlinkClick r:id="rId14" action="ppaction://hlinksldjump"/>
          </p:cNvPr>
          <p:cNvPicPr>
            <a:picLocks noChangeAspect="1" noChangeArrowheads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405438" y="2151063"/>
            <a:ext cx="835025" cy="10493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043" name="khế 2">
            <a:hlinkClick r:id="rId16" action="ppaction://hlinksldjump"/>
          </p:cNvPr>
          <p:cNvPicPr>
            <a:picLocks noChangeAspect="1" noChangeArrowheads="1"/>
          </p:cNvPicPr>
          <p:nvPr/>
        </p:nvPicPr>
        <p:blipFill>
          <a:blip r:embed="rId1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74025" y="1020763"/>
            <a:ext cx="841375" cy="10429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044" name="khế 2">
            <a:hlinkClick r:id="rId18" action="ppaction://hlinksldjump"/>
          </p:cNvPr>
          <p:cNvPicPr>
            <a:picLocks noChangeAspect="1" noChangeArrowheads="1"/>
          </p:cNvPicPr>
          <p:nvPr/>
        </p:nvPicPr>
        <p:blipFill>
          <a:blip r:embed="rId1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232900" y="2154238"/>
            <a:ext cx="841375" cy="10429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045" name="khế 4">
            <a:hlinkClick r:id="rId20" action="ppaction://hlinksldjump"/>
          </p:cNvPr>
          <p:cNvPicPr>
            <a:picLocks noChangeAspect="1" noChangeArrowheads="1"/>
          </p:cNvPicPr>
          <p:nvPr/>
        </p:nvPicPr>
        <p:blipFill>
          <a:blip r:embed="rId2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110413" y="2252663"/>
            <a:ext cx="841375" cy="10429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048" name="Picture 24" descr="Cartoon gold stacked pile Royalty Free Vector Image"/>
          <p:cNvPicPr>
            <a:picLocks noChangeAspect="1" noChangeArrowheads="1"/>
          </p:cNvPicPr>
          <p:nvPr/>
        </p:nvPicPr>
        <p:blipFill>
          <a:blip r:embed="rId2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41750" y="1981200"/>
            <a:ext cx="920750" cy="995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0" name="Picture 24" descr="Cartoon gold stacked pile Royalty Free Vector Image"/>
          <p:cNvPicPr>
            <a:picLocks noChangeAspect="1" noChangeArrowheads="1"/>
          </p:cNvPicPr>
          <p:nvPr/>
        </p:nvPicPr>
        <p:blipFill>
          <a:blip r:embed="rId2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94150" y="1447800"/>
            <a:ext cx="920750" cy="995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1" name="Picture 24" descr="Cartoon gold stacked pile Royalty Free Vector Image"/>
          <p:cNvPicPr>
            <a:picLocks noChangeAspect="1" noChangeArrowheads="1"/>
          </p:cNvPicPr>
          <p:nvPr/>
        </p:nvPicPr>
        <p:blipFill>
          <a:blip r:embed="rId2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032250" y="1514475"/>
            <a:ext cx="920750" cy="995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2" name="Picture 24" descr="Cartoon gold stacked pile Royalty Free Vector Image"/>
          <p:cNvPicPr>
            <a:picLocks noChangeAspect="1" noChangeArrowheads="1"/>
          </p:cNvPicPr>
          <p:nvPr/>
        </p:nvPicPr>
        <p:blipFill>
          <a:blip r:embed="rId2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048125" y="1546225"/>
            <a:ext cx="922338" cy="995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3" name="Picture 24" descr="Cartoon gold stacked pile Royalty Free Vector Image"/>
          <p:cNvPicPr>
            <a:picLocks noChangeAspect="1" noChangeArrowheads="1"/>
          </p:cNvPicPr>
          <p:nvPr/>
        </p:nvPicPr>
        <p:blipFill>
          <a:blip r:embed="rId2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065588" y="1944688"/>
            <a:ext cx="920750" cy="9953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89464" name="Picture 25"/>
          <p:cNvPicPr>
            <a:picLocks noChangeAspect="1" noChangeArrowheads="1"/>
          </p:cNvPicPr>
          <p:nvPr/>
        </p:nvPicPr>
        <p:blipFill>
          <a:blip r:embed="rId2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8800" y="5694363"/>
            <a:ext cx="2462213" cy="908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052" name="Picture 28"/>
          <p:cNvPicPr>
            <a:picLocks noChangeAspect="1" noChangeArrowheads="1"/>
          </p:cNvPicPr>
          <p:nvPr/>
        </p:nvPicPr>
        <p:blipFill>
          <a:blip r:embed="rId2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82975" y="3792538"/>
            <a:ext cx="2085975" cy="29511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250"/>
                                        <p:tgtEl>
                                          <p:spTgt spid="103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10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10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7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24455E-7 -7.40741E-6 C -0.00183 0.00161 -0.00379 0.00254 -0.00535 0.00486 C -0.01331 0.01666 -0.00274 0.00902 -0.01214 0.01435 C -0.01305 0.01666 -0.01357 0.01944 -0.01475 0.02152 C -0.01592 0.02361 -0.01775 0.02407 -0.01879 0.02615 C -0.02388 0.03634 -0.02206 0.0405 -0.02819 0.04536 C -0.0308 0.04745 -0.03354 0.04837 -0.03628 0.04999 C -0.03759 0.05069 -0.04033 0.05231 -0.04033 0.05231 C -0.04594 0.06782 -0.04476 0.08425 -0.05233 0.09768 C -0.05572 0.11435 -0.05116 0.09467 -0.05768 0.11203 C -0.05847 0.11411 -0.05833 0.11689 -0.05912 0.11898 C -0.06055 0.12268 -0.06264 0.12546 -0.06447 0.1287 C -0.0676 0.14004 -0.0693 0.14467 -0.07517 0.15231 C -0.08365 0.1824 -0.0723 0.14606 -0.08195 0.16666 C -0.08326 0.16944 -0.08339 0.17337 -0.08456 0.17615 C -0.08561 0.17893 -0.08731 0.18101 -0.08861 0.18333 C -0.09109 0.19675 -0.0954 0.20902 -0.10205 0.21666 C -0.10518 0.23379 -0.11523 0.24467 -0.12084 0.25948 C -0.12267 0.26967 -0.12672 0.27291 -0.13154 0.2787 C -0.13963 0.29907 -0.12841 0.27268 -0.13833 0.2905 C -0.1429 0.29884 -0.13937 0.29583 -0.14224 0.30486 C -0.14564 0.3155 -0.14916 0.32453 -0.15569 0.3287 C -0.16795 0.34976 -0.15373 0.32314 -0.16104 0.34282 C -0.16391 0.35046 -0.16874 0.35694 -0.17187 0.36435 C -0.18022 0.38356 -0.17343 0.3743 -0.18126 0.38333 C -0.19066 0.40925 -0.17657 0.37222 -0.18792 0.39536 C -0.19001 0.39953 -0.19144 0.40486 -0.19327 0.40948 C -0.19418 0.4118 -0.19601 0.41666 -0.19601 0.41666 C -0.19914 0.43425 -0.19666 0.42754 -0.20266 0.43819 C -0.20606 0.45555 -0.20684 0.46759 -0.21741 0.47384 C -0.22015 0.47708 -0.22446 0.47777 -0.2255 0.48333 C -0.2272 0.49282 -0.2255 0.48981 -0.23085 0.49282 C -0.23529 0.50439 -0.24403 0.5081 -0.25108 0.51435 C -0.25251 0.52245 -0.25499 0.52708 -0.25499 0.53564 " pathEditMode="relative" ptsTypes="fffffffffffffffffffffffffffffffffA">
                                      <p:cBhvr>
                                        <p:cTn id="18" dur="2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9" restart="whenNotActive" fill="hold" evtFilter="cancelBubble" nodeType="interactiveSeq">
                <p:stCondLst>
                  <p:cond evt="onClick" delay="0">
                    <p:tgtEl>
                      <p:spTgt spid="104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0" fill="hold" nodeType="clickPar">
                      <p:stCondLst>
                        <p:cond delay="0"/>
                      </p:stCondLst>
                      <p:childTnLst>
                        <p:par>
                          <p:cTn id="2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2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3" dur="500"/>
                                        <p:tgtEl>
                                          <p:spTgt spid="104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26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10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30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58966E-6 -4.85549E-6 C -0.00718 0.00486 -0.01214 0.01295 -0.01788 0.02128 C -0.02101 0.02567 -0.02154 0.02428 -0.02389 0.0296 C -0.02871 0.04024 -0.03511 0.05573 -0.04177 0.06336 C -0.0462 0.07561 -0.05247 0.0837 -0.05847 0.09295 C -0.06317 0.10012 -0.06643 0.10821 -0.07139 0.11422 C -0.07283 0.11769 -0.07426 0.12209 -0.07622 0.12486 C -0.07935 0.12925 -0.08575 0.13735 -0.08575 0.13758 C -0.08914 0.14659 -0.09489 0.15469 -0.10011 0.1607 C -0.10298 0.16787 -0.10637 0.17526 -0.10963 0.18174 C -0.11146 0.18544 -0.11407 0.18821 -0.11564 0.19237 C -0.1172 0.19654 -0.12034 0.20509 -0.12034 0.20532 C -0.12073 0.20787 -0.1206 0.2111 -0.12151 0.21365 C -0.12229 0.21573 -0.12412 0.21596 -0.12516 0.21781 C -0.12778 0.2222 -0.1296 0.22798 -0.13234 0.23261 C -0.13521 0.2481 -0.13287 0.24209 -0.13822 0.25157 C -0.1407 0.26405 -0.14435 0.27376 -0.14787 0.28532 C -0.15075 0.3059 -0.14827 0.29781 -0.15375 0.31076 C -0.15466 0.31561 -0.15479 0.32116 -0.15623 0.32555 C -0.15701 0.3281 -0.15884 0.32948 -0.15975 0.33203 C -0.16341 0.34128 -0.16393 0.35122 -0.17045 0.35515 C -0.17241 0.35862 -0.17489 0.36162 -0.17646 0.36579 C -0.17724 0.36787 -0.17776 0.37041 -0.17881 0.37203 C -0.18102 0.3755 -0.18598 0.38058 -0.18598 0.38081 C -0.18703 0.39584 -0.18677 0.39816 -0.19186 0.4081 C -0.19368 0.4229 -0.19525 0.43399 -0.19786 0.4481 C -0.19864 0.45226 -0.19943 0.45665 -0.20021 0.46081 C -0.2006 0.4629 -0.20139 0.46729 -0.20139 0.46752 C -0.20256 0.47492 -0.2237 0.54405 -0.22475 0.55029 " pathEditMode="relative" rAng="0" ptsTypes="fffffffffffffffffffffffffffff">
                                      <p:cBhvr>
                                        <p:cTn id="31" dur="2000" fill="hold"/>
                                        <p:tgtEl>
                                          <p:spTgt spid="104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1237" y="2751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42"/>
                  </p:tgtEl>
                </p:cond>
              </p:nextCondLst>
            </p:seq>
            <p:seq concurrent="1" nextAc="seek">
              <p:cTn id="32" restart="whenNotActive" fill="hold" evtFilter="cancelBubble" nodeType="interactiveSeq">
                <p:stCondLst>
                  <p:cond evt="onClick" delay="0">
                    <p:tgtEl>
                      <p:spTgt spid="104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3" fill="hold" nodeType="clickPar">
                      <p:stCondLst>
                        <p:cond delay="0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6" dur="500"/>
                                        <p:tgtEl>
                                          <p:spTgt spid="104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3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43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352 -4.81481E-6 C -0.00365 0.00487 -0.0086 0.01297 -0.01434 0.0213 C -0.01747 0.0257 -0.01799 0.02431 -0.02034 0.02963 C -0.02517 0.04028 -0.03156 0.05579 -0.03821 0.06343 C -0.04264 0.0757 -0.0489 0.0838 -0.0549 0.09306 C -0.0596 0.10024 -0.06286 0.10811 -0.06781 0.11413 C -0.06925 0.1176 -0.07068 0.122 -0.07264 0.12477 C -0.07577 0.12917 -0.08229 0.13727 -0.08229 0.1375 C -0.08568 0.14653 -0.09142 0.15463 -0.09663 0.16065 C -0.0995 0.16783 -0.10289 0.17524 -0.10615 0.18172 C -0.10798 0.18542 -0.11059 0.1882 -0.11215 0.19237 C -0.11372 0.19653 -0.11685 0.2051 -0.11685 0.20533 C -0.11724 0.20788 -0.11711 0.21112 -0.11802 0.21366 C -0.1188 0.21575 -0.12063 0.21598 -0.12167 0.21783 C -0.12428 0.22223 -0.12611 0.22801 -0.12884 0.23264 C -0.13171 0.24815 -0.12937 0.24213 -0.13471 0.25163 C -0.13719 0.26413 -0.14084 0.27385 -0.14436 0.28542 C -0.14723 0.30579 -0.14476 0.29792 -0.15023 0.31065 C -0.15115 0.31551 -0.15128 0.32107 -0.15271 0.32547 C -0.15349 0.32801 -0.15532 0.3294 -0.15623 0.33195 C -0.15988 0.34121 -0.1604 0.35116 -0.16693 0.3551 C -0.16888 0.35857 -0.17136 0.36158 -0.17292 0.36575 C -0.17371 0.36783 -0.17423 0.37038 -0.17527 0.372 C -0.17749 0.37547 -0.18244 0.38056 -0.18244 0.38079 C -0.18349 0.39584 -0.18323 0.39815 -0.18831 0.40811 C -0.19014 0.42292 -0.1917 0.43403 -0.19431 0.44815 C -0.19509 0.45232 -0.19588 0.45672 -0.19666 0.46088 C -0.19705 0.46297 -0.19783 0.46737 -0.19783 0.4676 C -0.19901 0.475 -0.1887 0.59352 -0.18975 0.59977 " pathEditMode="relative" rAng="0" ptsTypes="fffffffffffffffffffffffffffff">
                                      <p:cBhvr>
                                        <p:cTn id="44" dur="2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0133" y="29977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45"/>
                  </p:tgtEl>
                </p:cond>
              </p:nextCondLst>
            </p:seq>
            <p:seq concurrent="1" nextAc="seek">
              <p:cTn id="45" restart="whenNotActive" fill="hold" evtFilter="cancelBubble" nodeType="interactiveSeq">
                <p:stCondLst>
                  <p:cond evt="onClick" delay="0">
                    <p:tgtEl>
                      <p:spTgt spid="104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6" fill="hold" nodeType="clickPar">
                      <p:stCondLst>
                        <p:cond delay="0"/>
                      </p:stCondLst>
                      <p:childTnLst>
                        <p:par>
                          <p:cTn id="4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8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9" dur="500"/>
                                        <p:tgtEl>
                                          <p:spTgt spid="104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5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08796E-6 2.96296E-6 C -0.00639 0.00301 -0.01135 0.0081 -0.01748 0.01203 C -0.02414 0.03032 -0.01553 0.00902 -0.02414 0.02384 C -0.02662 0.02824 -0.02845 0.03379 -0.03093 0.03819 C -0.03275 0.04791 -0.0351 0.0493 -0.04032 0.05254 C -0.04228 0.05787 -0.04384 0.06296 -0.04698 0.06666 C -0.04815 0.06805 -0.04972 0.06805 -0.05102 0.06921 C -0.05494 0.07315 -0.06342 0.08171 -0.06707 0.08819 C -0.06981 0.09305 -0.07203 0.09884 -0.07516 0.10254 C -0.0779 0.10578 -0.08326 0.11203 -0.08326 0.11227 C -0.08587 0.12615 -0.08247 0.11296 -0.08861 0.12384 C -0.08978 0.12592 -0.09004 0.12893 -0.09122 0.13102 C -0.09369 0.13541 -0.09683 0.13842 -0.09931 0.14282 C -0.10218 0.1581 -0.10792 0.15602 -0.11562 0.15949 C -0.11836 0.16088 -0.1224 0.16458 -0.12488 0.16666 C -0.13363 0.18264 -0.12306 0.16597 -0.13558 0.17615 C -0.14681 0.18518 -0.14107 0.18541 -0.15307 0.19051 C -0.15881 0.20092 -0.16442 0.20671 -0.17186 0.21203 C -0.17278 0.21527 -0.1733 0.21875 -0.17447 0.22152 C -0.17552 0.2243 -0.17747 0.22592 -0.17852 0.2287 C -0.1793 0.23078 -0.17917 0.23379 -0.17982 0.23588 C -0.18139 0.24074 -0.18413 0.24467 -0.18517 0.25 C -0.18844 0.26713 -0.18635 0.26018 -0.19065 0.27152 C -0.19261 0.28541 -0.19405 0.29652 -0.19731 0.30949 C -0.19809 0.31273 -0.19901 0.3162 -0.20005 0.31921 C -0.20175 0.32407 -0.2054 0.33333 -0.2054 0.33356 C -0.20866 0.35115 -0.20671 0.34328 -0.21075 0.35717 C -0.21219 0.36782 -0.21271 0.37268 -0.21884 0.37615 C -0.22119 0.38935 -0.22263 0.40277 -0.2268 0.41435 C -0.22811 0.42315 -0.23085 0.4294 -0.23215 0.43819 C -0.23502 0.45671 -0.23555 0.47338 -0.24024 0.49051 C -0.24207 0.49722 -0.2405 0.50602 -0.24298 0.51203 C -0.24403 0.51458 -0.24651 0.51365 -0.24833 0.51435 C -0.25055 0.52662 -0.25512 0.57338 -0.25656 0.58518 " pathEditMode="relative" rAng="0" ptsTypes="ffffffffffffffffffffffffffffffffff">
                                      <p:cBhvr>
                                        <p:cTn id="56" dur="2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2828" y="29259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43"/>
                  </p:tgtEl>
                </p:cond>
              </p:nextCondLst>
            </p:seq>
            <p:seq concurrent="1" nextAc="seek">
              <p:cTn id="57" restart="whenNotActive" fill="hold" evtFilter="cancelBubble" nodeType="interactiveSeq">
                <p:stCondLst>
                  <p:cond evt="onClick" delay="0">
                    <p:tgtEl>
                      <p:spTgt spid="104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8" fill="hold" nodeType="clickPar">
                      <p:stCondLst>
                        <p:cond delay="0"/>
                      </p:stCondLst>
                      <p:childTnLst>
                        <p:par>
                          <p:cTn id="5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1" dur="500"/>
                                        <p:tgtEl>
                                          <p:spTgt spid="104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64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68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52904E-6 1.48148E-6 C -0.00417 0.00741 -0.00665 0.01597 -0.0107 0.02384 C -0.01448 0.03125 -0.0197 0.03657 -0.02283 0.04514 C -0.02584 0.05347 -0.02884 0.05879 -0.03354 0.06435 C -0.03654 0.07199 -0.04006 0.07778 -0.04293 0.08565 C -0.04332 0.08889 -0.04345 0.09213 -0.04424 0.09514 C -0.04489 0.09768 -0.04645 0.09954 -0.04698 0.10231 C -0.05011 0.12083 -0.04711 0.12153 -0.05507 0.13565 C -0.05676 0.14514 -0.05911 0.15 -0.06303 0.15717 C -0.06485 0.17176 -0.06394 0.17986 -0.07112 0.18796 C -0.07477 0.19745 -0.07973 0.20463 -0.08456 0.2118 C -0.086 0.21389 -0.08743 0.21643 -0.08861 0.21898 C -0.08965 0.22106 -0.09004 0.2243 -0.09122 0.22616 C -0.09369 0.22986 -0.09657 0.23241 -0.09931 0.23565 C -0.10061 0.23727 -0.10335 0.24051 -0.10335 0.24074 C -0.1057 0.25301 -0.10348 0.24629 -0.11275 0.25717 C -0.11405 0.25879 -0.11679 0.2618 -0.11679 0.26204 C -0.11914 0.27454 -0.12097 0.26944 -0.12749 0.27384 C -0.13271 0.27731 -0.13676 0.28102 -0.14224 0.28333 C -0.14498 0.28819 -0.14681 0.29236 -0.15033 0.29514 C -0.15294 0.29722 -0.15842 0.3 -0.15842 0.30023 C -0.16025 0.30231 -0.16168 0.30602 -0.16377 0.30717 C -0.16925 0.31042 -0.17617 0.31042 -0.18256 0.31435 C -0.18583 0.32292 -0.18987 0.32523 -0.19457 0.33102 C -0.19653 0.34028 -0.19874 0.34537 -0.20266 0.35231 C -0.20462 0.36319 -0.20671 0.38565 -0.20671 0.38588 C -0.20723 0.39537 -0.20684 0.40717 -0.20945 0.41667 C -0.21349 0.43125 -0.20814 0.44282 -0.21101 0.45833 " pathEditMode="relative" rAng="0" ptsTypes="ffffffffffffffffffffffffffff">
                                      <p:cBhvr>
                                        <p:cTn id="69" dur="2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0675" y="22917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44"/>
                  </p:tgtEl>
                </p:cond>
              </p:nextCondLst>
            </p:seq>
          </p:childTnLst>
        </p:cTn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1490" name="Picture 1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999" b="21802"/>
          <a:stretch>
            <a:fillRect/>
          </a:stretch>
        </p:blipFill>
        <p:spPr bwMode="auto">
          <a:xfrm>
            <a:off x="-34925" y="0"/>
            <a:ext cx="12211050" cy="7067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91491" name="Picture 12" descr="Bird GIFs - Get the best GIF on GIPHY">
            <a:hlinkClick r:id="rId5" action="ppaction://hlinksldjump"/>
          </p:cNvPr>
          <p:cNvPicPr>
            <a:picLocks noChangeAspect="1" noChangeArrowheads="1" noCrop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058400" y="76200"/>
            <a:ext cx="2286000" cy="1662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Rectangle 3"/>
          <p:cNvSpPr/>
          <p:nvPr/>
        </p:nvSpPr>
        <p:spPr>
          <a:xfrm>
            <a:off x="762000" y="128588"/>
            <a:ext cx="9601200" cy="6075362"/>
          </a:xfrm>
          <a:prstGeom prst="rect">
            <a:avLst/>
          </a:prstGeom>
          <a:solidFill>
            <a:srgbClr val="FFFFFF"/>
          </a:solidFill>
          <a:ln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defRPr/>
            </a:pPr>
            <a:endParaRPr lang="en-US" sz="7200" kern="0" dirty="0">
              <a:solidFill>
                <a:srgbClr val="002060"/>
              </a:solidFill>
              <a:latin typeface="Arial "/>
              <a:sym typeface="Arial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670300" y="446088"/>
            <a:ext cx="3479800" cy="646112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algn="ctr">
              <a:defRPr/>
            </a:pPr>
            <a:r>
              <a:rPr lang="en-US" sz="3600" dirty="0" err="1">
                <a:ln w="0"/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  <a:t>Điền</a:t>
            </a:r>
            <a:r>
              <a:rPr lang="en-US" sz="3600" dirty="0">
                <a:ln w="0"/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  <a:t> </a:t>
            </a:r>
            <a:r>
              <a:rPr lang="en-US" sz="3600" dirty="0" err="1">
                <a:ln w="0"/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  <a:t>dấu</a:t>
            </a:r>
            <a:r>
              <a:rPr lang="en-US" sz="3600" dirty="0">
                <a:ln w="0"/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  <a:t> &gt;, &lt;, =</a:t>
            </a:r>
          </a:p>
        </p:txBody>
      </p:sp>
      <p:graphicFrame>
        <p:nvGraphicFramePr>
          <p:cNvPr id="191494" name="Object 10"/>
          <p:cNvGraphicFramePr>
            <a:graphicFrameLocks noChangeAspect="1"/>
          </p:cNvGraphicFramePr>
          <p:nvPr/>
        </p:nvGraphicFramePr>
        <p:xfrm>
          <a:off x="4237038" y="2808288"/>
          <a:ext cx="817562" cy="11906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91557" name="Equation" r:id="rId7" imgW="241195" imgH="393529" progId="Equation.3">
                  <p:embed/>
                </p:oleObj>
              </mc:Choice>
              <mc:Fallback>
                <p:oleObj name="Equation" r:id="rId7" imgW="241195" imgH="393529" progId="Equation.3">
                  <p:embed/>
                  <p:pic>
                    <p:nvPicPr>
                      <p:cNvPr id="0" name="Object 10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237038" y="2808288"/>
                        <a:ext cx="817562" cy="119062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91495" name="Object 10"/>
          <p:cNvGraphicFramePr>
            <a:graphicFrameLocks noChangeAspect="1"/>
          </p:cNvGraphicFramePr>
          <p:nvPr/>
        </p:nvGraphicFramePr>
        <p:xfrm>
          <a:off x="5948363" y="2808288"/>
          <a:ext cx="817562" cy="11906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91558" name="Equation" r:id="rId9" imgW="241195" imgH="393529" progId="Equation.3">
                  <p:embed/>
                </p:oleObj>
              </mc:Choice>
              <mc:Fallback>
                <p:oleObj name="Equation" r:id="rId9" imgW="241195" imgH="393529" progId="Equation.3">
                  <p:embed/>
                  <p:pic>
                    <p:nvPicPr>
                      <p:cNvPr id="0" name="Object 10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0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948363" y="2808288"/>
                        <a:ext cx="817562" cy="119062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91496" name="Object 10"/>
          <p:cNvGraphicFramePr>
            <a:graphicFrameLocks noChangeAspect="1"/>
          </p:cNvGraphicFramePr>
          <p:nvPr/>
        </p:nvGraphicFramePr>
        <p:xfrm>
          <a:off x="4249738" y="4330700"/>
          <a:ext cx="990600" cy="11906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91559" name="Equation" r:id="rId11" imgW="291973" imgH="393529" progId="Equation.3">
                  <p:embed/>
                </p:oleObj>
              </mc:Choice>
              <mc:Fallback>
                <p:oleObj name="Equation" r:id="rId11" imgW="291973" imgH="393529" progId="Equation.3">
                  <p:embed/>
                  <p:pic>
                    <p:nvPicPr>
                      <p:cNvPr id="0" name="Object 10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2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249738" y="4330700"/>
                        <a:ext cx="990600" cy="119062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91497" name="Object 10"/>
          <p:cNvGraphicFramePr>
            <a:graphicFrameLocks noChangeAspect="1"/>
          </p:cNvGraphicFramePr>
          <p:nvPr/>
        </p:nvGraphicFramePr>
        <p:xfrm>
          <a:off x="6164263" y="4297363"/>
          <a:ext cx="774700" cy="11906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91560" name="Equation" r:id="rId13" imgW="228501" imgH="393529" progId="Equation.3">
                  <p:embed/>
                </p:oleObj>
              </mc:Choice>
              <mc:Fallback>
                <p:oleObj name="Equation" r:id="rId13" imgW="228501" imgH="393529" progId="Equation.3">
                  <p:embed/>
                  <p:pic>
                    <p:nvPicPr>
                      <p:cNvPr id="0" name="Object 10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164263" y="4297363"/>
                        <a:ext cx="774700" cy="119062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91498" name="Object 10"/>
          <p:cNvGraphicFramePr>
            <a:graphicFrameLocks noChangeAspect="1"/>
          </p:cNvGraphicFramePr>
          <p:nvPr/>
        </p:nvGraphicFramePr>
        <p:xfrm>
          <a:off x="4148138" y="1354138"/>
          <a:ext cx="774700" cy="11906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91561" name="Equation" r:id="rId15" imgW="228501" imgH="393529" progId="Equation.3">
                  <p:embed/>
                </p:oleObj>
              </mc:Choice>
              <mc:Fallback>
                <p:oleObj name="Equation" r:id="rId15" imgW="228501" imgH="393529" progId="Equation.3">
                  <p:embed/>
                  <p:pic>
                    <p:nvPicPr>
                      <p:cNvPr id="0" name="Object 10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148138" y="1354138"/>
                        <a:ext cx="774700" cy="119062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91499" name="Object 11"/>
          <p:cNvGraphicFramePr>
            <a:graphicFrameLocks noChangeAspect="1"/>
          </p:cNvGraphicFramePr>
          <p:nvPr/>
        </p:nvGraphicFramePr>
        <p:xfrm>
          <a:off x="5991225" y="1317625"/>
          <a:ext cx="774700" cy="11906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91562" name="Equation" r:id="rId17" imgW="228501" imgH="393529" progId="Equation.3">
                  <p:embed/>
                </p:oleObj>
              </mc:Choice>
              <mc:Fallback>
                <p:oleObj name="Equation" r:id="rId17" imgW="228501" imgH="393529" progId="Equation.3">
                  <p:embed/>
                  <p:pic>
                    <p:nvPicPr>
                      <p:cNvPr id="0" name="Object 1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991225" y="1317625"/>
                        <a:ext cx="774700" cy="119062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91500" name="TextBox 12"/>
          <p:cNvSpPr txBox="1">
            <a:spLocks noChangeArrowheads="1"/>
          </p:cNvSpPr>
          <p:nvPr/>
        </p:nvSpPr>
        <p:spPr bwMode="auto">
          <a:xfrm>
            <a:off x="5256213" y="1620838"/>
            <a:ext cx="692150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r>
              <a:rPr lang="en-US" sz="3600" dirty="0">
                <a:solidFill>
                  <a:srgbClr val="FF0000"/>
                </a:solidFill>
              </a:rPr>
              <a:t>&lt;</a:t>
            </a:r>
          </a:p>
        </p:txBody>
      </p:sp>
      <p:sp>
        <p:nvSpPr>
          <p:cNvPr id="191501" name="TextBox 13"/>
          <p:cNvSpPr txBox="1">
            <a:spLocks noChangeArrowheads="1"/>
          </p:cNvSpPr>
          <p:nvPr/>
        </p:nvSpPr>
        <p:spPr bwMode="auto">
          <a:xfrm>
            <a:off x="5299075" y="3079750"/>
            <a:ext cx="692150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r>
              <a:rPr lang="en-US" sz="3600">
                <a:solidFill>
                  <a:srgbClr val="FF0000"/>
                </a:solidFill>
              </a:rPr>
              <a:t>&gt;</a:t>
            </a:r>
          </a:p>
        </p:txBody>
      </p:sp>
      <p:sp>
        <p:nvSpPr>
          <p:cNvPr id="191502" name="TextBox 14"/>
          <p:cNvSpPr txBox="1">
            <a:spLocks noChangeArrowheads="1"/>
          </p:cNvSpPr>
          <p:nvPr/>
        </p:nvSpPr>
        <p:spPr bwMode="auto">
          <a:xfrm>
            <a:off x="5395913" y="4602163"/>
            <a:ext cx="693737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r>
              <a:rPr lang="en-US" sz="3600">
                <a:solidFill>
                  <a:srgbClr val="FF0000"/>
                </a:solidFill>
              </a:rPr>
              <a:t>=</a:t>
            </a:r>
          </a:p>
        </p:txBody>
      </p:sp>
      <p:sp>
        <p:nvSpPr>
          <p:cNvPr id="2" name="TextBox 1"/>
          <p:cNvSpPr txBox="1"/>
          <p:nvPr/>
        </p:nvSpPr>
        <p:spPr>
          <a:xfrm>
            <a:off x="5202236" y="1601107"/>
            <a:ext cx="9144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và</a:t>
            </a:r>
            <a:endParaRPr lang="en-US" sz="32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5267323" y="3114927"/>
            <a:ext cx="9144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và</a:t>
            </a:r>
            <a:endParaRPr lang="en-US" sz="32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5330824" y="4582937"/>
            <a:ext cx="9144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và</a:t>
            </a:r>
            <a:endParaRPr lang="en-US" sz="32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15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915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15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915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15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915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5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8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1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1500" grpId="0"/>
      <p:bldP spid="191501" grpId="0"/>
      <p:bldP spid="191502" grpId="0"/>
      <p:bldP spid="2" grpId="0"/>
      <p:bldP spid="16" grpId="0"/>
      <p:bldP spid="17" grpId="0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2514" name="Picture 1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999" b="21802"/>
          <a:stretch>
            <a:fillRect/>
          </a:stretch>
        </p:blipFill>
        <p:spPr bwMode="auto">
          <a:xfrm>
            <a:off x="-34925" y="0"/>
            <a:ext cx="12211050" cy="7067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92515" name="Picture 12" descr="Bird GIFs - Get the best GIF on GIPHY">
            <a:hlinkClick r:id="rId4" action="ppaction://hlinksldjump"/>
          </p:cNvPr>
          <p:cNvPicPr>
            <a:picLocks noChangeAspect="1" noChangeArrowheads="1" noCrop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058400" y="76200"/>
            <a:ext cx="2286000" cy="1662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Rectangle 3"/>
          <p:cNvSpPr/>
          <p:nvPr/>
        </p:nvSpPr>
        <p:spPr>
          <a:xfrm>
            <a:off x="1600200" y="533400"/>
            <a:ext cx="8442325" cy="5029200"/>
          </a:xfrm>
          <a:prstGeom prst="rect">
            <a:avLst/>
          </a:prstGeom>
          <a:solidFill>
            <a:srgbClr val="FFFFFF"/>
          </a:solidFill>
          <a:ln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defRPr/>
            </a:pPr>
            <a:endParaRPr lang="en-US" sz="7200" kern="0" dirty="0">
              <a:solidFill>
                <a:srgbClr val="002060"/>
              </a:solidFill>
              <a:latin typeface="Arial "/>
              <a:sym typeface="Arial"/>
            </a:endParaRPr>
          </a:p>
        </p:txBody>
      </p:sp>
      <p:grpSp>
        <p:nvGrpSpPr>
          <p:cNvPr id="192517" name="Group 18"/>
          <p:cNvGrpSpPr>
            <a:grpSpLocks/>
          </p:cNvGrpSpPr>
          <p:nvPr/>
        </p:nvGrpSpPr>
        <p:grpSpPr bwMode="auto">
          <a:xfrm>
            <a:off x="2505075" y="2438400"/>
            <a:ext cx="1455738" cy="1006475"/>
            <a:chOff x="912" y="1582"/>
            <a:chExt cx="917" cy="634"/>
          </a:xfrm>
        </p:grpSpPr>
        <p:grpSp>
          <p:nvGrpSpPr>
            <p:cNvPr id="192535" name="Group 19"/>
            <p:cNvGrpSpPr>
              <a:grpSpLocks/>
            </p:cNvGrpSpPr>
            <p:nvPr/>
          </p:nvGrpSpPr>
          <p:grpSpPr bwMode="auto">
            <a:xfrm>
              <a:off x="912" y="1582"/>
              <a:ext cx="446" cy="634"/>
              <a:chOff x="2393" y="3214"/>
              <a:chExt cx="446" cy="634"/>
            </a:xfrm>
          </p:grpSpPr>
          <p:grpSp>
            <p:nvGrpSpPr>
              <p:cNvPr id="192537" name="Group 20"/>
              <p:cNvGrpSpPr>
                <a:grpSpLocks/>
              </p:cNvGrpSpPr>
              <p:nvPr/>
            </p:nvGrpSpPr>
            <p:grpSpPr bwMode="auto">
              <a:xfrm>
                <a:off x="2590" y="3214"/>
                <a:ext cx="249" cy="634"/>
                <a:chOff x="1176" y="1328"/>
                <a:chExt cx="249" cy="634"/>
              </a:xfrm>
            </p:grpSpPr>
            <p:sp>
              <p:nvSpPr>
                <p:cNvPr id="34" name="Text Box 21"/>
                <p:cNvSpPr txBox="1">
                  <a:spLocks noChangeArrowheads="1"/>
                </p:cNvSpPr>
                <p:nvPr/>
              </p:nvSpPr>
              <p:spPr bwMode="auto">
                <a:xfrm>
                  <a:off x="1176" y="1328"/>
                  <a:ext cx="249" cy="63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r>
                    <a:rPr lang="en-US" sz="3000" b="1" kern="0" smtClean="0">
                      <a:solidFill>
                        <a:srgbClr val="000000"/>
                      </a:solidFill>
                    </a:rPr>
                    <a:t>5</a:t>
                  </a:r>
                </a:p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r>
                    <a:rPr lang="en-US" sz="3000" b="1" kern="0" smtClean="0">
                      <a:solidFill>
                        <a:srgbClr val="000000"/>
                      </a:solidFill>
                    </a:rPr>
                    <a:t>7</a:t>
                  </a:r>
                </a:p>
              </p:txBody>
            </p:sp>
            <p:sp>
              <p:nvSpPr>
                <p:cNvPr id="35" name="Line 22"/>
                <p:cNvSpPr>
                  <a:spLocks noChangeShapeType="1"/>
                </p:cNvSpPr>
                <p:nvPr/>
              </p:nvSpPr>
              <p:spPr bwMode="auto">
                <a:xfrm>
                  <a:off x="1178" y="1643"/>
                  <a:ext cx="240" cy="0"/>
                </a:xfrm>
                <a:prstGeom prst="line">
                  <a:avLst/>
                </a:prstGeom>
                <a:noFill/>
                <a:ln w="19050">
                  <a:solidFill>
                    <a:srgbClr val="339933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en-US" kern="0">
                    <a:solidFill>
                      <a:srgbClr val="000000"/>
                    </a:solidFill>
                  </a:endParaRPr>
                </a:p>
              </p:txBody>
            </p:sp>
          </p:grpSp>
          <p:sp>
            <p:nvSpPr>
              <p:cNvPr id="33" name="Text Box 23"/>
              <p:cNvSpPr txBox="1">
                <a:spLocks noChangeArrowheads="1"/>
              </p:cNvSpPr>
              <p:nvPr/>
            </p:nvSpPr>
            <p:spPr bwMode="auto">
              <a:xfrm>
                <a:off x="2393" y="3343"/>
                <a:ext cx="249" cy="34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en-US" sz="3000" b="1" kern="0" smtClean="0">
                    <a:solidFill>
                      <a:srgbClr val="000000"/>
                    </a:solidFill>
                  </a:rPr>
                  <a:t>9</a:t>
                </a:r>
              </a:p>
            </p:txBody>
          </p:sp>
        </p:grpSp>
        <p:sp>
          <p:nvSpPr>
            <p:cNvPr id="31" name="Text Box 24"/>
            <p:cNvSpPr txBox="1">
              <a:spLocks noChangeArrowheads="1"/>
            </p:cNvSpPr>
            <p:nvPr/>
          </p:nvSpPr>
          <p:spPr bwMode="auto">
            <a:xfrm>
              <a:off x="1359" y="1678"/>
              <a:ext cx="470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3000" b="1" kern="0" smtClean="0">
                  <a:solidFill>
                    <a:srgbClr val="000000"/>
                  </a:solidFill>
                </a:rPr>
                <a:t>= ?</a:t>
              </a:r>
            </a:p>
          </p:txBody>
        </p:sp>
      </p:grpSp>
      <p:pic>
        <p:nvPicPr>
          <p:cNvPr id="36" name="Picture 25" descr="A"/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62475" y="2670175"/>
            <a:ext cx="609600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7" name="Picture 26" descr="D"/>
          <p:cNvPicPr>
            <a:picLocks noChangeAspect="1" noChangeArrowheads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077075" y="3508375"/>
            <a:ext cx="609600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8" name="Picture 27" descr="C"/>
          <p:cNvPicPr>
            <a:picLocks noChangeAspect="1" noChangeArrowheads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38663" y="3462338"/>
            <a:ext cx="609600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9" name="Picture 28" descr="B"/>
          <p:cNvPicPr>
            <a:picLocks noChangeAspect="1" noChangeArrowheads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077075" y="2670175"/>
            <a:ext cx="609600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40" name="Group 29"/>
          <p:cNvGrpSpPr>
            <a:grpSpLocks/>
          </p:cNvGrpSpPr>
          <p:nvPr/>
        </p:nvGrpSpPr>
        <p:grpSpPr bwMode="auto">
          <a:xfrm>
            <a:off x="5070475" y="2579688"/>
            <a:ext cx="552450" cy="806450"/>
            <a:chOff x="2528" y="1671"/>
            <a:chExt cx="348" cy="508"/>
          </a:xfrm>
        </p:grpSpPr>
        <p:sp>
          <p:nvSpPr>
            <p:cNvPr id="41" name="Text Box 30"/>
            <p:cNvSpPr txBox="1">
              <a:spLocks noChangeArrowheads="1"/>
            </p:cNvSpPr>
            <p:nvPr/>
          </p:nvSpPr>
          <p:spPr bwMode="auto">
            <a:xfrm>
              <a:off x="2528" y="1671"/>
              <a:ext cx="348" cy="50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fontAlgn="auto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2600" b="1" kern="0" smtClean="0">
                  <a:solidFill>
                    <a:srgbClr val="3333FF"/>
                  </a:solidFill>
                </a:rPr>
                <a:t>68</a:t>
              </a:r>
            </a:p>
            <a:p>
              <a:pPr eaLnBrk="1" fontAlgn="auto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2600" b="1" kern="0" smtClean="0">
                  <a:solidFill>
                    <a:srgbClr val="3333FF"/>
                  </a:solidFill>
                </a:rPr>
                <a:t> 7</a:t>
              </a:r>
            </a:p>
          </p:txBody>
        </p:sp>
        <p:sp>
          <p:nvSpPr>
            <p:cNvPr id="42" name="Line 31"/>
            <p:cNvSpPr>
              <a:spLocks noChangeShapeType="1"/>
            </p:cNvSpPr>
            <p:nvPr/>
          </p:nvSpPr>
          <p:spPr bwMode="auto">
            <a:xfrm>
              <a:off x="2581" y="1909"/>
              <a:ext cx="240" cy="0"/>
            </a:xfrm>
            <a:prstGeom prst="line">
              <a:avLst/>
            </a:prstGeom>
            <a:noFill/>
            <a:ln w="9525">
              <a:solidFill>
                <a:srgbClr val="3333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kern="0">
                <a:solidFill>
                  <a:srgbClr val="000000"/>
                </a:solidFill>
              </a:endParaRPr>
            </a:p>
          </p:txBody>
        </p:sp>
      </p:grpSp>
      <p:grpSp>
        <p:nvGrpSpPr>
          <p:cNvPr id="43" name="Group 32"/>
          <p:cNvGrpSpPr>
            <a:grpSpLocks/>
          </p:cNvGrpSpPr>
          <p:nvPr/>
        </p:nvGrpSpPr>
        <p:grpSpPr bwMode="auto">
          <a:xfrm>
            <a:off x="7602538" y="2590800"/>
            <a:ext cx="552450" cy="806450"/>
            <a:chOff x="2528" y="1671"/>
            <a:chExt cx="348" cy="508"/>
          </a:xfrm>
        </p:grpSpPr>
        <p:sp>
          <p:nvSpPr>
            <p:cNvPr id="44" name="Text Box 33"/>
            <p:cNvSpPr txBox="1">
              <a:spLocks noChangeArrowheads="1"/>
            </p:cNvSpPr>
            <p:nvPr/>
          </p:nvSpPr>
          <p:spPr bwMode="auto">
            <a:xfrm>
              <a:off x="2528" y="1671"/>
              <a:ext cx="348" cy="50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fontAlgn="auto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2600" b="1" kern="0" smtClean="0">
                  <a:solidFill>
                    <a:srgbClr val="3333FF"/>
                  </a:solidFill>
                </a:rPr>
                <a:t>45</a:t>
              </a:r>
            </a:p>
            <a:p>
              <a:pPr eaLnBrk="1" fontAlgn="auto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2600" b="1" kern="0" smtClean="0">
                  <a:solidFill>
                    <a:srgbClr val="3333FF"/>
                  </a:solidFill>
                </a:rPr>
                <a:t> 7</a:t>
              </a:r>
            </a:p>
          </p:txBody>
        </p:sp>
        <p:sp>
          <p:nvSpPr>
            <p:cNvPr id="45" name="Line 34"/>
            <p:cNvSpPr>
              <a:spLocks noChangeShapeType="1"/>
            </p:cNvSpPr>
            <p:nvPr/>
          </p:nvSpPr>
          <p:spPr bwMode="auto">
            <a:xfrm>
              <a:off x="2581" y="1909"/>
              <a:ext cx="240" cy="0"/>
            </a:xfrm>
            <a:prstGeom prst="line">
              <a:avLst/>
            </a:prstGeom>
            <a:noFill/>
            <a:ln w="9525">
              <a:solidFill>
                <a:srgbClr val="3333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kern="0">
                <a:solidFill>
                  <a:srgbClr val="000000"/>
                </a:solidFill>
              </a:endParaRPr>
            </a:p>
          </p:txBody>
        </p:sp>
      </p:grpSp>
      <p:grpSp>
        <p:nvGrpSpPr>
          <p:cNvPr id="46" name="Group 35"/>
          <p:cNvGrpSpPr>
            <a:grpSpLocks/>
          </p:cNvGrpSpPr>
          <p:nvPr/>
        </p:nvGrpSpPr>
        <p:grpSpPr bwMode="auto">
          <a:xfrm>
            <a:off x="5164138" y="3429000"/>
            <a:ext cx="552450" cy="806450"/>
            <a:chOff x="2528" y="1671"/>
            <a:chExt cx="348" cy="508"/>
          </a:xfrm>
        </p:grpSpPr>
        <p:sp>
          <p:nvSpPr>
            <p:cNvPr id="47" name="Text Box 36"/>
            <p:cNvSpPr txBox="1">
              <a:spLocks noChangeArrowheads="1"/>
            </p:cNvSpPr>
            <p:nvPr/>
          </p:nvSpPr>
          <p:spPr bwMode="auto">
            <a:xfrm>
              <a:off x="2528" y="1671"/>
              <a:ext cx="348" cy="50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fontAlgn="auto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2600" b="1" kern="0" smtClean="0">
                  <a:solidFill>
                    <a:srgbClr val="3333FF"/>
                  </a:solidFill>
                </a:rPr>
                <a:t> 7</a:t>
              </a:r>
            </a:p>
            <a:p>
              <a:pPr eaLnBrk="1" fontAlgn="auto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2600" b="1" kern="0" smtClean="0">
                  <a:solidFill>
                    <a:srgbClr val="3333FF"/>
                  </a:solidFill>
                </a:rPr>
                <a:t>68</a:t>
              </a:r>
            </a:p>
          </p:txBody>
        </p:sp>
        <p:sp>
          <p:nvSpPr>
            <p:cNvPr id="48" name="Line 37"/>
            <p:cNvSpPr>
              <a:spLocks noChangeShapeType="1"/>
            </p:cNvSpPr>
            <p:nvPr/>
          </p:nvSpPr>
          <p:spPr bwMode="auto">
            <a:xfrm>
              <a:off x="2581" y="1909"/>
              <a:ext cx="240" cy="0"/>
            </a:xfrm>
            <a:prstGeom prst="line">
              <a:avLst/>
            </a:prstGeom>
            <a:noFill/>
            <a:ln w="9525">
              <a:solidFill>
                <a:srgbClr val="3333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kern="0">
                <a:solidFill>
                  <a:srgbClr val="000000"/>
                </a:solidFill>
              </a:endParaRPr>
            </a:p>
          </p:txBody>
        </p:sp>
      </p:grpSp>
      <p:grpSp>
        <p:nvGrpSpPr>
          <p:cNvPr id="49" name="Group 38"/>
          <p:cNvGrpSpPr>
            <a:grpSpLocks/>
          </p:cNvGrpSpPr>
          <p:nvPr/>
        </p:nvGrpSpPr>
        <p:grpSpPr bwMode="auto">
          <a:xfrm>
            <a:off x="7678738" y="3429000"/>
            <a:ext cx="552450" cy="806450"/>
            <a:chOff x="2528" y="1671"/>
            <a:chExt cx="348" cy="508"/>
          </a:xfrm>
        </p:grpSpPr>
        <p:sp>
          <p:nvSpPr>
            <p:cNvPr id="50" name="Text Box 39"/>
            <p:cNvSpPr txBox="1">
              <a:spLocks noChangeArrowheads="1"/>
            </p:cNvSpPr>
            <p:nvPr/>
          </p:nvSpPr>
          <p:spPr bwMode="auto">
            <a:xfrm>
              <a:off x="2528" y="1671"/>
              <a:ext cx="348" cy="50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fontAlgn="auto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2600" b="1" kern="0" smtClean="0">
                  <a:solidFill>
                    <a:srgbClr val="3333FF"/>
                  </a:solidFill>
                </a:rPr>
                <a:t>14</a:t>
              </a:r>
            </a:p>
            <a:p>
              <a:pPr eaLnBrk="1" fontAlgn="auto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2600" b="1" kern="0" smtClean="0">
                  <a:solidFill>
                    <a:srgbClr val="3333FF"/>
                  </a:solidFill>
                </a:rPr>
                <a:t> 7</a:t>
              </a:r>
            </a:p>
          </p:txBody>
        </p:sp>
        <p:sp>
          <p:nvSpPr>
            <p:cNvPr id="51" name="Line 40"/>
            <p:cNvSpPr>
              <a:spLocks noChangeShapeType="1"/>
            </p:cNvSpPr>
            <p:nvPr/>
          </p:nvSpPr>
          <p:spPr bwMode="auto">
            <a:xfrm>
              <a:off x="2581" y="1909"/>
              <a:ext cx="240" cy="0"/>
            </a:xfrm>
            <a:prstGeom prst="line">
              <a:avLst/>
            </a:prstGeom>
            <a:noFill/>
            <a:ln w="9525">
              <a:solidFill>
                <a:srgbClr val="3333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kern="0">
                <a:solidFill>
                  <a:srgbClr val="000000"/>
                </a:solidFill>
              </a:endParaRPr>
            </a:p>
          </p:txBody>
        </p:sp>
      </p:grpSp>
      <p:sp>
        <p:nvSpPr>
          <p:cNvPr id="52" name="Text Box 17"/>
          <p:cNvSpPr txBox="1">
            <a:spLocks noChangeArrowheads="1"/>
          </p:cNvSpPr>
          <p:nvPr/>
        </p:nvSpPr>
        <p:spPr bwMode="auto">
          <a:xfrm>
            <a:off x="2505075" y="1125538"/>
            <a:ext cx="6321425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defRPr/>
            </a:pPr>
            <a:r>
              <a:rPr lang="en-US" sz="3200" dirty="0" err="1" smtClean="0">
                <a:solidFill>
                  <a:schemeClr val="tx1">
                    <a:lumMod val="50000"/>
                  </a:schemeClr>
                </a:solidFill>
              </a:rPr>
              <a:t>Chuyển</a:t>
            </a:r>
            <a:r>
              <a:rPr lang="en-US" sz="3200" dirty="0" smtClean="0">
                <a:solidFill>
                  <a:schemeClr val="tx1">
                    <a:lumMod val="50000"/>
                  </a:schemeClr>
                </a:solidFill>
              </a:rPr>
              <a:t> </a:t>
            </a:r>
            <a:r>
              <a:rPr lang="en-US" sz="3200" dirty="0" err="1" smtClean="0">
                <a:solidFill>
                  <a:schemeClr val="tx1">
                    <a:lumMod val="50000"/>
                  </a:schemeClr>
                </a:solidFill>
              </a:rPr>
              <a:t>hỗn</a:t>
            </a:r>
            <a:r>
              <a:rPr lang="en-US" sz="3200" dirty="0" smtClean="0">
                <a:solidFill>
                  <a:schemeClr val="tx1">
                    <a:lumMod val="50000"/>
                  </a:schemeClr>
                </a:solidFill>
              </a:rPr>
              <a:t> </a:t>
            </a:r>
            <a:r>
              <a:rPr lang="en-US" sz="3200" dirty="0" err="1" smtClean="0">
                <a:solidFill>
                  <a:schemeClr val="tx1">
                    <a:lumMod val="50000"/>
                  </a:schemeClr>
                </a:solidFill>
              </a:rPr>
              <a:t>số</a:t>
            </a:r>
            <a:r>
              <a:rPr lang="en-US" sz="3200" dirty="0" smtClean="0">
                <a:solidFill>
                  <a:schemeClr val="tx1">
                    <a:lumMod val="50000"/>
                  </a:schemeClr>
                </a:solidFill>
              </a:rPr>
              <a:t> </a:t>
            </a:r>
            <a:r>
              <a:rPr lang="en-US" sz="3200" dirty="0" err="1" smtClean="0">
                <a:solidFill>
                  <a:schemeClr val="tx1">
                    <a:lumMod val="50000"/>
                  </a:schemeClr>
                </a:solidFill>
              </a:rPr>
              <a:t>thành</a:t>
            </a:r>
            <a:r>
              <a:rPr lang="en-US" sz="3200" dirty="0" smtClean="0">
                <a:solidFill>
                  <a:schemeClr val="tx1">
                    <a:lumMod val="50000"/>
                  </a:schemeClr>
                </a:solidFill>
              </a:rPr>
              <a:t> </a:t>
            </a:r>
            <a:r>
              <a:rPr lang="en-US" sz="3200" dirty="0" err="1" smtClean="0">
                <a:solidFill>
                  <a:schemeClr val="tx1">
                    <a:lumMod val="50000"/>
                  </a:schemeClr>
                </a:solidFill>
              </a:rPr>
              <a:t>phân</a:t>
            </a:r>
            <a:r>
              <a:rPr lang="en-US" sz="3200" dirty="0" smtClean="0">
                <a:solidFill>
                  <a:schemeClr val="tx1">
                    <a:lumMod val="50000"/>
                  </a:schemeClr>
                </a:solidFill>
              </a:rPr>
              <a:t> </a:t>
            </a:r>
            <a:r>
              <a:rPr lang="en-US" sz="3200" dirty="0" err="1" smtClean="0">
                <a:solidFill>
                  <a:schemeClr val="tx1">
                    <a:lumMod val="50000"/>
                  </a:schemeClr>
                </a:solidFill>
              </a:rPr>
              <a:t>số</a:t>
            </a:r>
            <a:r>
              <a:rPr lang="en-US" sz="3200" dirty="0" smtClean="0">
                <a:solidFill>
                  <a:schemeClr val="tx1">
                    <a:lumMod val="50000"/>
                  </a:schemeClr>
                </a:solidFill>
              </a:rPr>
              <a:t>: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49" presetClass="entr" presetSubtype="0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49" presetClass="entr" presetSubtype="0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49" presetClass="entr" presetSubtype="0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49" presetClass="entr" presetSubtype="0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 nodeType="clickPar">
                      <p:stCondLst>
                        <p:cond delay="indefinite"/>
                      </p:stCondLst>
                      <p:childTnLst>
                        <p:par>
                          <p:cTn id="5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1" presetID="9" presetClass="emph" presetSubtype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rctx="PPT">
                                        <p:cTn id="52" dur="indefinite"/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style.opacity</p:attrName>
                                        </p:attrNameLst>
                                      </p:cBhvr>
                                      <p:to>
                                        <p:strVal val="0.25"/>
                                      </p:to>
                                    </p:set>
                                    <p:animEffect filter="image" prLst="opacity: 0.25">
                                      <p:cBhvr rctx="IE">
                                        <p:cTn id="53" dur="indefinite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" presetID="9" presetClass="emph" presetSubtype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rctx="PPT">
                                        <p:cTn id="55" dur="indefinite"/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style.opacity</p:attrName>
                                        </p:attrNameLst>
                                      </p:cBhvr>
                                      <p:to>
                                        <p:strVal val="0.25"/>
                                      </p:to>
                                    </p:set>
                                    <p:animEffect filter="image" prLst="opacity: 0.25">
                                      <p:cBhvr rctx="IE">
                                        <p:cTn id="56" dur="indefinite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" presetID="9" presetClass="emph" presetSubtype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rctx="PPT">
                                        <p:cTn id="58" dur="indefinite"/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style.opacity</p:attrName>
                                        </p:attrNameLst>
                                      </p:cBhvr>
                                      <p:to>
                                        <p:strVal val="0.25"/>
                                      </p:to>
                                    </p:set>
                                    <p:animEffect filter="image" prLst="opacity: 0.25">
                                      <p:cBhvr rctx="IE">
                                        <p:cTn id="59" dur="indefinite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9" presetClass="emph" presetSubtype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rctx="PPT">
                                        <p:cTn id="61" dur="indefinite"/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style.opacity</p:attrName>
                                        </p:attrNameLst>
                                      </p:cBhvr>
                                      <p:to>
                                        <p:strVal val="0.25"/>
                                      </p:to>
                                    </p:set>
                                    <p:animEffect filter="image" prLst="opacity: 0.25">
                                      <p:cBhvr rctx="IE">
                                        <p:cTn id="62" dur="indefinite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3" presetID="9" presetClass="emph" presetSubtype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rctx="PPT">
                                        <p:cTn id="64" dur="indefinite"/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style.opacity</p:attrName>
                                        </p:attrNameLst>
                                      </p:cBhvr>
                                      <p:to>
                                        <p:strVal val="0.25"/>
                                      </p:to>
                                    </p:set>
                                    <p:animEffect filter="image" prLst="opacity: 0.25">
                                      <p:cBhvr rctx="IE">
                                        <p:cTn id="65" dur="indefinite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" presetID="9" presetClass="emph" presetSubtype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rctx="PPT">
                                        <p:cTn id="67" dur="indefinite"/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style.opacity</p:attrName>
                                        </p:attrNameLst>
                                      </p:cBhvr>
                                      <p:to>
                                        <p:strVal val="0.25"/>
                                      </p:to>
                                    </p:set>
                                    <p:animEffect filter="image" prLst="opacity: 0.25">
                                      <p:cBhvr rctx="IE">
                                        <p:cTn id="68" dur="indefinite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3538" name="Picture 1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999" b="21802"/>
          <a:stretch>
            <a:fillRect/>
          </a:stretch>
        </p:blipFill>
        <p:spPr bwMode="auto">
          <a:xfrm>
            <a:off x="-34925" y="0"/>
            <a:ext cx="12211050" cy="7067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93539" name="Picture 12" descr="Bird GIFs - Get the best GIF on GIPHY">
            <a:hlinkClick r:id="rId4" action="ppaction://hlinksldjump"/>
          </p:cNvPr>
          <p:cNvPicPr>
            <a:picLocks noChangeAspect="1" noChangeArrowheads="1" noCrop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058400" y="76200"/>
            <a:ext cx="2286000" cy="1662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Rectangle 3"/>
          <p:cNvSpPr/>
          <p:nvPr/>
        </p:nvSpPr>
        <p:spPr>
          <a:xfrm>
            <a:off x="1600200" y="533400"/>
            <a:ext cx="8442325" cy="5334000"/>
          </a:xfrm>
          <a:prstGeom prst="rect">
            <a:avLst/>
          </a:prstGeom>
          <a:solidFill>
            <a:srgbClr val="FFFFFF"/>
          </a:solidFill>
          <a:ln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defRPr/>
            </a:pPr>
            <a:endParaRPr lang="en-US" sz="7200" kern="0" dirty="0">
              <a:solidFill>
                <a:srgbClr val="002060"/>
              </a:solidFill>
              <a:latin typeface="Arial "/>
              <a:sym typeface="Arial"/>
            </a:endParaRPr>
          </a:p>
        </p:txBody>
      </p:sp>
      <p:grpSp>
        <p:nvGrpSpPr>
          <p:cNvPr id="193541" name="Group 41"/>
          <p:cNvGrpSpPr>
            <a:grpSpLocks/>
          </p:cNvGrpSpPr>
          <p:nvPr/>
        </p:nvGrpSpPr>
        <p:grpSpPr bwMode="auto">
          <a:xfrm>
            <a:off x="2162175" y="2667000"/>
            <a:ext cx="1739900" cy="1006475"/>
            <a:chOff x="733" y="2878"/>
            <a:chExt cx="1096" cy="634"/>
          </a:xfrm>
        </p:grpSpPr>
        <p:grpSp>
          <p:nvGrpSpPr>
            <p:cNvPr id="193559" name="Group 42"/>
            <p:cNvGrpSpPr>
              <a:grpSpLocks/>
            </p:cNvGrpSpPr>
            <p:nvPr/>
          </p:nvGrpSpPr>
          <p:grpSpPr bwMode="auto">
            <a:xfrm>
              <a:off x="1042" y="2878"/>
              <a:ext cx="382" cy="634"/>
              <a:chOff x="1109" y="1328"/>
              <a:chExt cx="382" cy="634"/>
            </a:xfrm>
          </p:grpSpPr>
          <p:sp>
            <p:nvSpPr>
              <p:cNvPr id="193562" name="Text Box 43"/>
              <p:cNvSpPr txBox="1">
                <a:spLocks noChangeArrowheads="1"/>
              </p:cNvSpPr>
              <p:nvPr/>
            </p:nvSpPr>
            <p:spPr bwMode="auto">
              <a:xfrm>
                <a:off x="1109" y="1328"/>
                <a:ext cx="382" cy="63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sz="3000" b="1">
                    <a:solidFill>
                      <a:srgbClr val="339933"/>
                    </a:solidFill>
                  </a:rPr>
                  <a:t> </a:t>
                </a:r>
                <a:r>
                  <a:rPr lang="en-US" sz="3000" b="1"/>
                  <a:t>3</a:t>
                </a:r>
              </a:p>
              <a:p>
                <a:pPr eaLnBrk="1" hangingPunct="1"/>
                <a:r>
                  <a:rPr lang="en-US" sz="3000" b="1"/>
                  <a:t>10</a:t>
                </a:r>
              </a:p>
            </p:txBody>
          </p:sp>
          <p:sp>
            <p:nvSpPr>
              <p:cNvPr id="193563" name="Line 44"/>
              <p:cNvSpPr>
                <a:spLocks noChangeShapeType="1"/>
              </p:cNvSpPr>
              <p:nvPr/>
            </p:nvSpPr>
            <p:spPr bwMode="auto">
              <a:xfrm>
                <a:off x="1178" y="1643"/>
                <a:ext cx="240" cy="0"/>
              </a:xfrm>
              <a:prstGeom prst="line">
                <a:avLst/>
              </a:prstGeom>
              <a:noFill/>
              <a:ln w="19050">
                <a:solidFill>
                  <a:srgbClr val="3399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93560" name="Text Box 45"/>
            <p:cNvSpPr txBox="1">
              <a:spLocks noChangeArrowheads="1"/>
            </p:cNvSpPr>
            <p:nvPr/>
          </p:nvSpPr>
          <p:spPr bwMode="auto">
            <a:xfrm>
              <a:off x="733" y="3007"/>
              <a:ext cx="453" cy="34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sz="3000" b="1"/>
                <a:t>10</a:t>
              </a:r>
              <a:r>
                <a:rPr lang="en-US" sz="3000" b="1">
                  <a:solidFill>
                    <a:srgbClr val="339933"/>
                  </a:solidFill>
                </a:rPr>
                <a:t> </a:t>
              </a:r>
            </a:p>
          </p:txBody>
        </p:sp>
        <p:sp>
          <p:nvSpPr>
            <p:cNvPr id="193561" name="Text Box 46"/>
            <p:cNvSpPr txBox="1">
              <a:spLocks noChangeArrowheads="1"/>
            </p:cNvSpPr>
            <p:nvPr/>
          </p:nvSpPr>
          <p:spPr bwMode="auto">
            <a:xfrm>
              <a:off x="1359" y="3011"/>
              <a:ext cx="470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sz="3000" b="1"/>
                <a:t>= ?</a:t>
              </a:r>
            </a:p>
          </p:txBody>
        </p:sp>
      </p:grpSp>
      <p:pic>
        <p:nvPicPr>
          <p:cNvPr id="12" name="Picture 47" descr="A"/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73563" y="2879725"/>
            <a:ext cx="609600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3" name="Picture 48" descr="D"/>
          <p:cNvPicPr>
            <a:picLocks noChangeAspect="1" noChangeArrowheads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64350" y="4518025"/>
            <a:ext cx="609600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4" name="Picture 49" descr="C"/>
          <p:cNvPicPr>
            <a:picLocks noChangeAspect="1" noChangeArrowheads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87850" y="4389438"/>
            <a:ext cx="609600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5" name="Picture 50" descr="B"/>
          <p:cNvPicPr>
            <a:picLocks noChangeAspect="1" noChangeArrowheads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64350" y="2901950"/>
            <a:ext cx="609600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6" name="Group 51"/>
          <p:cNvGrpSpPr>
            <a:grpSpLocks/>
          </p:cNvGrpSpPr>
          <p:nvPr/>
        </p:nvGrpSpPr>
        <p:grpSpPr bwMode="auto">
          <a:xfrm>
            <a:off x="5233988" y="2901950"/>
            <a:ext cx="736600" cy="806450"/>
            <a:chOff x="2470" y="1671"/>
            <a:chExt cx="464" cy="508"/>
          </a:xfrm>
        </p:grpSpPr>
        <p:sp>
          <p:nvSpPr>
            <p:cNvPr id="193557" name="Text Box 52"/>
            <p:cNvSpPr txBox="1">
              <a:spLocks noChangeArrowheads="1"/>
            </p:cNvSpPr>
            <p:nvPr/>
          </p:nvSpPr>
          <p:spPr bwMode="auto">
            <a:xfrm>
              <a:off x="2470" y="1671"/>
              <a:ext cx="464" cy="50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>
                <a:lnSpc>
                  <a:spcPct val="90000"/>
                </a:lnSpc>
              </a:pPr>
              <a:r>
                <a:rPr lang="en-US" sz="2600" b="1">
                  <a:solidFill>
                    <a:srgbClr val="3333FF"/>
                  </a:solidFill>
                </a:rPr>
                <a:t> 10</a:t>
              </a:r>
            </a:p>
            <a:p>
              <a:pPr eaLnBrk="1" hangingPunct="1">
                <a:lnSpc>
                  <a:spcPct val="90000"/>
                </a:lnSpc>
              </a:pPr>
              <a:r>
                <a:rPr lang="en-US" sz="2600" b="1">
                  <a:solidFill>
                    <a:srgbClr val="3333FF"/>
                  </a:solidFill>
                </a:rPr>
                <a:t>103</a:t>
              </a:r>
            </a:p>
          </p:txBody>
        </p:sp>
        <p:sp>
          <p:nvSpPr>
            <p:cNvPr id="193558" name="Line 53"/>
            <p:cNvSpPr>
              <a:spLocks noChangeShapeType="1"/>
            </p:cNvSpPr>
            <p:nvPr/>
          </p:nvSpPr>
          <p:spPr bwMode="auto">
            <a:xfrm>
              <a:off x="2581" y="1909"/>
              <a:ext cx="240" cy="0"/>
            </a:xfrm>
            <a:prstGeom prst="line">
              <a:avLst/>
            </a:prstGeom>
            <a:noFill/>
            <a:ln w="9525">
              <a:solidFill>
                <a:srgbClr val="3333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9" name="Group 54"/>
          <p:cNvGrpSpPr>
            <a:grpSpLocks/>
          </p:cNvGrpSpPr>
          <p:nvPr/>
        </p:nvGrpSpPr>
        <p:grpSpPr bwMode="auto">
          <a:xfrm>
            <a:off x="7740650" y="2867025"/>
            <a:ext cx="736600" cy="806450"/>
            <a:chOff x="2470" y="1671"/>
            <a:chExt cx="464" cy="508"/>
          </a:xfrm>
        </p:grpSpPr>
        <p:sp>
          <p:nvSpPr>
            <p:cNvPr id="193555" name="Text Box 55"/>
            <p:cNvSpPr txBox="1">
              <a:spLocks noChangeArrowheads="1"/>
            </p:cNvSpPr>
            <p:nvPr/>
          </p:nvSpPr>
          <p:spPr bwMode="auto">
            <a:xfrm>
              <a:off x="2470" y="1671"/>
              <a:ext cx="464" cy="50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>
                <a:lnSpc>
                  <a:spcPct val="90000"/>
                </a:lnSpc>
              </a:pPr>
              <a:r>
                <a:rPr lang="en-US" sz="2600" b="1">
                  <a:solidFill>
                    <a:srgbClr val="3333FF"/>
                  </a:solidFill>
                </a:rPr>
                <a:t>300</a:t>
              </a:r>
            </a:p>
            <a:p>
              <a:pPr eaLnBrk="1" hangingPunct="1">
                <a:lnSpc>
                  <a:spcPct val="90000"/>
                </a:lnSpc>
              </a:pPr>
              <a:r>
                <a:rPr lang="en-US" sz="2600" b="1">
                  <a:solidFill>
                    <a:srgbClr val="3333FF"/>
                  </a:solidFill>
                </a:rPr>
                <a:t> 10</a:t>
              </a:r>
            </a:p>
          </p:txBody>
        </p:sp>
        <p:sp>
          <p:nvSpPr>
            <p:cNvPr id="193556" name="Line 56"/>
            <p:cNvSpPr>
              <a:spLocks noChangeShapeType="1"/>
            </p:cNvSpPr>
            <p:nvPr/>
          </p:nvSpPr>
          <p:spPr bwMode="auto">
            <a:xfrm>
              <a:off x="2581" y="1909"/>
              <a:ext cx="240" cy="0"/>
            </a:xfrm>
            <a:prstGeom prst="line">
              <a:avLst/>
            </a:prstGeom>
            <a:noFill/>
            <a:ln w="9525">
              <a:solidFill>
                <a:srgbClr val="3333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2" name="Group 57"/>
          <p:cNvGrpSpPr>
            <a:grpSpLocks/>
          </p:cNvGrpSpPr>
          <p:nvPr/>
        </p:nvGrpSpPr>
        <p:grpSpPr bwMode="auto">
          <a:xfrm>
            <a:off x="5318125" y="4267200"/>
            <a:ext cx="552450" cy="806450"/>
            <a:chOff x="2528" y="1671"/>
            <a:chExt cx="348" cy="508"/>
          </a:xfrm>
        </p:grpSpPr>
        <p:sp>
          <p:nvSpPr>
            <p:cNvPr id="193553" name="Text Box 58"/>
            <p:cNvSpPr txBox="1">
              <a:spLocks noChangeArrowheads="1"/>
            </p:cNvSpPr>
            <p:nvPr/>
          </p:nvSpPr>
          <p:spPr bwMode="auto">
            <a:xfrm>
              <a:off x="2528" y="1671"/>
              <a:ext cx="348" cy="50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>
                <a:lnSpc>
                  <a:spcPct val="90000"/>
                </a:lnSpc>
              </a:pPr>
              <a:r>
                <a:rPr lang="en-US" sz="2600" b="1">
                  <a:solidFill>
                    <a:srgbClr val="3333FF"/>
                  </a:solidFill>
                </a:rPr>
                <a:t>30</a:t>
              </a:r>
            </a:p>
            <a:p>
              <a:pPr eaLnBrk="1" hangingPunct="1">
                <a:lnSpc>
                  <a:spcPct val="90000"/>
                </a:lnSpc>
              </a:pPr>
              <a:r>
                <a:rPr lang="en-US" sz="2600" b="1">
                  <a:solidFill>
                    <a:srgbClr val="3333FF"/>
                  </a:solidFill>
                </a:rPr>
                <a:t>10</a:t>
              </a:r>
            </a:p>
          </p:txBody>
        </p:sp>
        <p:sp>
          <p:nvSpPr>
            <p:cNvPr id="193554" name="Line 59"/>
            <p:cNvSpPr>
              <a:spLocks noChangeShapeType="1"/>
            </p:cNvSpPr>
            <p:nvPr/>
          </p:nvSpPr>
          <p:spPr bwMode="auto">
            <a:xfrm>
              <a:off x="2581" y="1909"/>
              <a:ext cx="240" cy="0"/>
            </a:xfrm>
            <a:prstGeom prst="line">
              <a:avLst/>
            </a:prstGeom>
            <a:noFill/>
            <a:ln w="9525">
              <a:solidFill>
                <a:srgbClr val="3333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5" name="Group 60"/>
          <p:cNvGrpSpPr>
            <a:grpSpLocks/>
          </p:cNvGrpSpPr>
          <p:nvPr/>
        </p:nvGrpSpPr>
        <p:grpSpPr bwMode="auto">
          <a:xfrm>
            <a:off x="7881938" y="4114800"/>
            <a:ext cx="736600" cy="806450"/>
            <a:chOff x="2470" y="1671"/>
            <a:chExt cx="464" cy="508"/>
          </a:xfrm>
        </p:grpSpPr>
        <p:sp>
          <p:nvSpPr>
            <p:cNvPr id="193551" name="Text Box 61"/>
            <p:cNvSpPr txBox="1">
              <a:spLocks noChangeArrowheads="1"/>
            </p:cNvSpPr>
            <p:nvPr/>
          </p:nvSpPr>
          <p:spPr bwMode="auto">
            <a:xfrm>
              <a:off x="2470" y="1671"/>
              <a:ext cx="464" cy="50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>
                <a:lnSpc>
                  <a:spcPct val="90000"/>
                </a:lnSpc>
              </a:pPr>
              <a:r>
                <a:rPr lang="en-US" sz="2600" b="1">
                  <a:solidFill>
                    <a:srgbClr val="3333FF"/>
                  </a:solidFill>
                </a:rPr>
                <a:t>103</a:t>
              </a:r>
            </a:p>
            <a:p>
              <a:pPr eaLnBrk="1" hangingPunct="1">
                <a:lnSpc>
                  <a:spcPct val="90000"/>
                </a:lnSpc>
              </a:pPr>
              <a:r>
                <a:rPr lang="en-US" sz="2600" b="1">
                  <a:solidFill>
                    <a:srgbClr val="3333FF"/>
                  </a:solidFill>
                </a:rPr>
                <a:t> 10</a:t>
              </a:r>
            </a:p>
          </p:txBody>
        </p:sp>
        <p:sp>
          <p:nvSpPr>
            <p:cNvPr id="193552" name="Line 62"/>
            <p:cNvSpPr>
              <a:spLocks noChangeShapeType="1"/>
            </p:cNvSpPr>
            <p:nvPr/>
          </p:nvSpPr>
          <p:spPr bwMode="auto">
            <a:xfrm>
              <a:off x="2581" y="1909"/>
              <a:ext cx="240" cy="0"/>
            </a:xfrm>
            <a:prstGeom prst="line">
              <a:avLst/>
            </a:prstGeom>
            <a:noFill/>
            <a:ln w="9525">
              <a:solidFill>
                <a:srgbClr val="3333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93550" name="Text Box 17"/>
          <p:cNvSpPr txBox="1">
            <a:spLocks noChangeArrowheads="1"/>
          </p:cNvSpPr>
          <p:nvPr/>
        </p:nvSpPr>
        <p:spPr bwMode="auto">
          <a:xfrm>
            <a:off x="2027238" y="1614488"/>
            <a:ext cx="6735762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 eaLnBrk="1" hangingPunct="1"/>
            <a:r>
              <a:rPr lang="en-US" sz="3200"/>
              <a:t>Chuyển hỗn số thành phân số: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49" presetClass="entr" presetSubtype="0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49" presetClass="entr" presetSubtype="0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49" presetClass="entr" presetSubtype="0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49" presetClass="entr" presetSubtype="0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 nodeType="clickPar">
                      <p:stCondLst>
                        <p:cond delay="indefinite"/>
                      </p:stCondLst>
                      <p:childTnLst>
                        <p:par>
                          <p:cTn id="5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1" presetID="9" presetClass="emph" presetSubtype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rctx="PPT">
                                        <p:cTn id="52" dur="indefinite"/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style.opacity</p:attrName>
                                        </p:attrNameLst>
                                      </p:cBhvr>
                                      <p:to>
                                        <p:strVal val="0.25"/>
                                      </p:to>
                                    </p:set>
                                    <p:animEffect filter="image" prLst="opacity: 0.25">
                                      <p:cBhvr rctx="IE">
                                        <p:cTn id="53" dur="indefinite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" presetID="9" presetClass="emph" presetSubtype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rctx="PPT">
                                        <p:cTn id="55" dur="indefinite"/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style.opacity</p:attrName>
                                        </p:attrNameLst>
                                      </p:cBhvr>
                                      <p:to>
                                        <p:strVal val="0.25"/>
                                      </p:to>
                                    </p:set>
                                    <p:animEffect filter="image" prLst="opacity: 0.25">
                                      <p:cBhvr rctx="IE">
                                        <p:cTn id="56" dur="indefinite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" presetID="9" presetClass="emph" presetSubtype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rctx="PPT">
                                        <p:cTn id="58" dur="indefinite"/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style.opacity</p:attrName>
                                        </p:attrNameLst>
                                      </p:cBhvr>
                                      <p:to>
                                        <p:strVal val="0.25"/>
                                      </p:to>
                                    </p:set>
                                    <p:animEffect filter="image" prLst="opacity: 0.25">
                                      <p:cBhvr rctx="IE">
                                        <p:cTn id="59" dur="indefinite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9" presetClass="emph" presetSubtype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rctx="PPT">
                                        <p:cTn id="61" dur="indefinite"/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style.opacity</p:attrName>
                                        </p:attrNameLst>
                                      </p:cBhvr>
                                      <p:to>
                                        <p:strVal val="0.25"/>
                                      </p:to>
                                    </p:set>
                                    <p:animEffect filter="image" prLst="opacity: 0.25">
                                      <p:cBhvr rctx="IE">
                                        <p:cTn id="62" dur="indefinite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3" presetID="9" presetClass="emph" presetSubtype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rctx="PPT">
                                        <p:cTn id="64" dur="indefinite"/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style.opacity</p:attrName>
                                        </p:attrNameLst>
                                      </p:cBhvr>
                                      <p:to>
                                        <p:strVal val="0.25"/>
                                      </p:to>
                                    </p:set>
                                    <p:animEffect filter="image" prLst="opacity: 0.25">
                                      <p:cBhvr rctx="IE">
                                        <p:cTn id="65" dur="indefinite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" presetID="9" presetClass="emph" presetSubtype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rctx="PPT">
                                        <p:cTn id="67" dur="indefinite"/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style.opacity</p:attrName>
                                        </p:attrNameLst>
                                      </p:cBhvr>
                                      <p:to>
                                        <p:strVal val="0.25"/>
                                      </p:to>
                                    </p:set>
                                    <p:animEffect filter="image" prLst="opacity: 0.25">
                                      <p:cBhvr rctx="IE">
                                        <p:cTn id="68" dur="indefinite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4562" name="Picture 1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999" b="21802"/>
          <a:stretch>
            <a:fillRect/>
          </a:stretch>
        </p:blipFill>
        <p:spPr bwMode="auto">
          <a:xfrm>
            <a:off x="-34925" y="0"/>
            <a:ext cx="12211050" cy="7067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94563" name="Picture 12" descr="Bird GIFs - Get the best GIF on GIPHY">
            <a:hlinkClick r:id="rId4" action="ppaction://hlinksldjump"/>
          </p:cNvPr>
          <p:cNvPicPr>
            <a:picLocks noChangeAspect="1" noChangeArrowheads="1" noCrop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058400" y="76200"/>
            <a:ext cx="2286000" cy="1662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Rectangle 3"/>
          <p:cNvSpPr/>
          <p:nvPr/>
        </p:nvSpPr>
        <p:spPr>
          <a:xfrm>
            <a:off x="1552575" y="695325"/>
            <a:ext cx="8442325" cy="5486400"/>
          </a:xfrm>
          <a:prstGeom prst="rect">
            <a:avLst/>
          </a:prstGeom>
          <a:solidFill>
            <a:srgbClr val="FFFFFF"/>
          </a:solidFill>
          <a:ln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defRPr/>
            </a:pPr>
            <a:endParaRPr lang="en-US" sz="7200" kern="0" dirty="0">
              <a:solidFill>
                <a:srgbClr val="002060"/>
              </a:solidFill>
              <a:latin typeface="Arial "/>
              <a:sym typeface="Arial"/>
            </a:endParaRPr>
          </a:p>
        </p:txBody>
      </p:sp>
      <p:grpSp>
        <p:nvGrpSpPr>
          <p:cNvPr id="194565" name="Group 6"/>
          <p:cNvGrpSpPr>
            <a:grpSpLocks/>
          </p:cNvGrpSpPr>
          <p:nvPr/>
        </p:nvGrpSpPr>
        <p:grpSpPr bwMode="auto">
          <a:xfrm>
            <a:off x="2038350" y="3074988"/>
            <a:ext cx="1739900" cy="1033462"/>
            <a:chOff x="912" y="2100"/>
            <a:chExt cx="1096" cy="651"/>
          </a:xfrm>
        </p:grpSpPr>
        <p:grpSp>
          <p:nvGrpSpPr>
            <p:cNvPr id="194584" name="Group 7"/>
            <p:cNvGrpSpPr>
              <a:grpSpLocks/>
            </p:cNvGrpSpPr>
            <p:nvPr/>
          </p:nvGrpSpPr>
          <p:grpSpPr bwMode="auto">
            <a:xfrm>
              <a:off x="912" y="2100"/>
              <a:ext cx="446" cy="634"/>
              <a:chOff x="2393" y="3214"/>
              <a:chExt cx="446" cy="634"/>
            </a:xfrm>
          </p:grpSpPr>
          <p:grpSp>
            <p:nvGrpSpPr>
              <p:cNvPr id="194591" name="Group 8"/>
              <p:cNvGrpSpPr>
                <a:grpSpLocks/>
              </p:cNvGrpSpPr>
              <p:nvPr/>
            </p:nvGrpSpPr>
            <p:grpSpPr bwMode="auto">
              <a:xfrm>
                <a:off x="2590" y="3214"/>
                <a:ext cx="249" cy="634"/>
                <a:chOff x="1176" y="1328"/>
                <a:chExt cx="249" cy="634"/>
              </a:xfrm>
            </p:grpSpPr>
            <p:sp>
              <p:nvSpPr>
                <p:cNvPr id="194593" name="Text Box 9"/>
                <p:cNvSpPr txBox="1">
                  <a:spLocks noChangeArrowheads="1"/>
                </p:cNvSpPr>
                <p:nvPr/>
              </p:nvSpPr>
              <p:spPr bwMode="auto">
                <a:xfrm>
                  <a:off x="1176" y="1328"/>
                  <a:ext cx="249" cy="63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 eaLnBrk="1" hangingPunct="1"/>
                  <a:r>
                    <a:rPr lang="en-US" sz="3000" b="1"/>
                    <a:t>1</a:t>
                  </a:r>
                </a:p>
                <a:p>
                  <a:pPr eaLnBrk="1" hangingPunct="1"/>
                  <a:r>
                    <a:rPr lang="en-US" sz="3000" b="1"/>
                    <a:t>5</a:t>
                  </a:r>
                </a:p>
              </p:txBody>
            </p:sp>
            <p:sp>
              <p:nvSpPr>
                <p:cNvPr id="194594" name="Line 10"/>
                <p:cNvSpPr>
                  <a:spLocks noChangeShapeType="1"/>
                </p:cNvSpPr>
                <p:nvPr/>
              </p:nvSpPr>
              <p:spPr bwMode="auto">
                <a:xfrm>
                  <a:off x="1178" y="1643"/>
                  <a:ext cx="240" cy="0"/>
                </a:xfrm>
                <a:prstGeom prst="line">
                  <a:avLst/>
                </a:prstGeom>
                <a:noFill/>
                <a:ln w="19050">
                  <a:solidFill>
                    <a:srgbClr val="339933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94592" name="Text Box 11"/>
              <p:cNvSpPr txBox="1">
                <a:spLocks noChangeArrowheads="1"/>
              </p:cNvSpPr>
              <p:nvPr/>
            </p:nvSpPr>
            <p:spPr bwMode="auto">
              <a:xfrm>
                <a:off x="2393" y="3343"/>
                <a:ext cx="251" cy="34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sz="3000" b="1"/>
                  <a:t>1</a:t>
                </a:r>
              </a:p>
            </p:txBody>
          </p:sp>
        </p:grpSp>
        <p:grpSp>
          <p:nvGrpSpPr>
            <p:cNvPr id="194585" name="Group 12"/>
            <p:cNvGrpSpPr>
              <a:grpSpLocks/>
            </p:cNvGrpSpPr>
            <p:nvPr/>
          </p:nvGrpSpPr>
          <p:grpSpPr bwMode="auto">
            <a:xfrm>
              <a:off x="1562" y="2117"/>
              <a:ext cx="446" cy="634"/>
              <a:chOff x="2393" y="3214"/>
              <a:chExt cx="446" cy="634"/>
            </a:xfrm>
          </p:grpSpPr>
          <p:grpSp>
            <p:nvGrpSpPr>
              <p:cNvPr id="194587" name="Group 13"/>
              <p:cNvGrpSpPr>
                <a:grpSpLocks/>
              </p:cNvGrpSpPr>
              <p:nvPr/>
            </p:nvGrpSpPr>
            <p:grpSpPr bwMode="auto">
              <a:xfrm>
                <a:off x="2590" y="3214"/>
                <a:ext cx="249" cy="634"/>
                <a:chOff x="1176" y="1328"/>
                <a:chExt cx="249" cy="634"/>
              </a:xfrm>
            </p:grpSpPr>
            <p:sp>
              <p:nvSpPr>
                <p:cNvPr id="194589" name="Text Box 14"/>
                <p:cNvSpPr txBox="1">
                  <a:spLocks noChangeArrowheads="1"/>
                </p:cNvSpPr>
                <p:nvPr/>
              </p:nvSpPr>
              <p:spPr bwMode="auto">
                <a:xfrm>
                  <a:off x="1176" y="1328"/>
                  <a:ext cx="249" cy="63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 eaLnBrk="1" hangingPunct="1"/>
                  <a:r>
                    <a:rPr lang="en-US" sz="3000" b="1"/>
                    <a:t>4</a:t>
                  </a:r>
                </a:p>
                <a:p>
                  <a:pPr eaLnBrk="1" hangingPunct="1"/>
                  <a:r>
                    <a:rPr lang="en-US" sz="3000" b="1"/>
                    <a:t>5</a:t>
                  </a:r>
                </a:p>
              </p:txBody>
            </p:sp>
            <p:sp>
              <p:nvSpPr>
                <p:cNvPr id="194590" name="Line 15"/>
                <p:cNvSpPr>
                  <a:spLocks noChangeShapeType="1"/>
                </p:cNvSpPr>
                <p:nvPr/>
              </p:nvSpPr>
              <p:spPr bwMode="auto">
                <a:xfrm>
                  <a:off x="1178" y="1643"/>
                  <a:ext cx="240" cy="0"/>
                </a:xfrm>
                <a:prstGeom prst="line">
                  <a:avLst/>
                </a:prstGeom>
                <a:noFill/>
                <a:ln w="19050">
                  <a:solidFill>
                    <a:srgbClr val="339933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94588" name="Text Box 16"/>
              <p:cNvSpPr txBox="1">
                <a:spLocks noChangeArrowheads="1"/>
              </p:cNvSpPr>
              <p:nvPr/>
            </p:nvSpPr>
            <p:spPr bwMode="auto">
              <a:xfrm>
                <a:off x="2393" y="3343"/>
                <a:ext cx="251" cy="34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sz="3000" b="1"/>
                  <a:t>1</a:t>
                </a:r>
              </a:p>
            </p:txBody>
          </p:sp>
        </p:grpSp>
        <p:sp>
          <p:nvSpPr>
            <p:cNvPr id="194586" name="Text Box 17"/>
            <p:cNvSpPr txBox="1">
              <a:spLocks noChangeArrowheads="1"/>
            </p:cNvSpPr>
            <p:nvPr/>
          </p:nvSpPr>
          <p:spPr bwMode="auto">
            <a:xfrm>
              <a:off x="1355" y="2210"/>
              <a:ext cx="256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sz="3000" b="1"/>
                <a:t>+</a:t>
              </a:r>
            </a:p>
          </p:txBody>
        </p:sp>
      </p:grpSp>
      <p:sp>
        <p:nvSpPr>
          <p:cNvPr id="194566" name="Text Box 24"/>
          <p:cNvSpPr txBox="1">
            <a:spLocks noChangeArrowheads="1"/>
          </p:cNvSpPr>
          <p:nvPr/>
        </p:nvSpPr>
        <p:spPr bwMode="auto">
          <a:xfrm>
            <a:off x="3833813" y="3278188"/>
            <a:ext cx="746125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en-US" sz="3000" b="1">
                <a:solidFill>
                  <a:schemeClr val="tx2"/>
                </a:solidFill>
              </a:rPr>
              <a:t>= ?</a:t>
            </a:r>
          </a:p>
        </p:txBody>
      </p:sp>
      <p:pic>
        <p:nvPicPr>
          <p:cNvPr id="19" name="Picture 47" descr="A"/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29175" y="2603500"/>
            <a:ext cx="609600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0" name="Picture 48" descr="D"/>
          <p:cNvPicPr>
            <a:picLocks noChangeAspect="1" noChangeArrowheads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521575" y="4078288"/>
            <a:ext cx="609600" cy="58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1" name="Picture 49" descr="C"/>
          <p:cNvPicPr>
            <a:picLocks noChangeAspect="1" noChangeArrowheads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43463" y="4113213"/>
            <a:ext cx="609600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2" name="Picture 50" descr="B"/>
          <p:cNvPicPr>
            <a:picLocks noChangeAspect="1" noChangeArrowheads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545388" y="2495550"/>
            <a:ext cx="609600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3" name="Group 51"/>
          <p:cNvGrpSpPr>
            <a:grpSpLocks/>
          </p:cNvGrpSpPr>
          <p:nvPr/>
        </p:nvGrpSpPr>
        <p:grpSpPr bwMode="auto">
          <a:xfrm>
            <a:off x="5689600" y="2625725"/>
            <a:ext cx="649288" cy="812800"/>
            <a:chOff x="2470" y="1671"/>
            <a:chExt cx="409" cy="512"/>
          </a:xfrm>
        </p:grpSpPr>
        <p:sp>
          <p:nvSpPr>
            <p:cNvPr id="194582" name="Text Box 52"/>
            <p:cNvSpPr txBox="1">
              <a:spLocks noChangeArrowheads="1"/>
            </p:cNvSpPr>
            <p:nvPr/>
          </p:nvSpPr>
          <p:spPr bwMode="auto">
            <a:xfrm>
              <a:off x="2470" y="1671"/>
              <a:ext cx="409" cy="5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>
                <a:lnSpc>
                  <a:spcPct val="90000"/>
                </a:lnSpc>
              </a:pPr>
              <a:r>
                <a:rPr lang="en-US" sz="2600" b="1">
                  <a:solidFill>
                    <a:srgbClr val="3333FF"/>
                  </a:solidFill>
                </a:rPr>
                <a:t> 10</a:t>
              </a:r>
            </a:p>
            <a:p>
              <a:pPr eaLnBrk="1" hangingPunct="1">
                <a:lnSpc>
                  <a:spcPct val="90000"/>
                </a:lnSpc>
              </a:pPr>
              <a:r>
                <a:rPr lang="en-US" sz="2600" b="1">
                  <a:solidFill>
                    <a:srgbClr val="3333FF"/>
                  </a:solidFill>
                </a:rPr>
                <a:t>  3</a:t>
              </a:r>
            </a:p>
          </p:txBody>
        </p:sp>
        <p:sp>
          <p:nvSpPr>
            <p:cNvPr id="194583" name="Line 53"/>
            <p:cNvSpPr>
              <a:spLocks noChangeShapeType="1"/>
            </p:cNvSpPr>
            <p:nvPr/>
          </p:nvSpPr>
          <p:spPr bwMode="auto">
            <a:xfrm>
              <a:off x="2581" y="1909"/>
              <a:ext cx="240" cy="0"/>
            </a:xfrm>
            <a:prstGeom prst="line">
              <a:avLst/>
            </a:prstGeom>
            <a:noFill/>
            <a:ln w="9525">
              <a:solidFill>
                <a:srgbClr val="3333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6" name="Group 54"/>
          <p:cNvGrpSpPr>
            <a:grpSpLocks/>
          </p:cNvGrpSpPr>
          <p:nvPr/>
        </p:nvGrpSpPr>
        <p:grpSpPr bwMode="auto">
          <a:xfrm>
            <a:off x="8391525" y="2462213"/>
            <a:ext cx="742950" cy="812800"/>
            <a:chOff x="2470" y="1671"/>
            <a:chExt cx="468" cy="512"/>
          </a:xfrm>
        </p:grpSpPr>
        <p:sp>
          <p:nvSpPr>
            <p:cNvPr id="194580" name="Text Box 55"/>
            <p:cNvSpPr txBox="1">
              <a:spLocks noChangeArrowheads="1"/>
            </p:cNvSpPr>
            <p:nvPr/>
          </p:nvSpPr>
          <p:spPr bwMode="auto">
            <a:xfrm>
              <a:off x="2470" y="1671"/>
              <a:ext cx="468" cy="5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>
                <a:lnSpc>
                  <a:spcPct val="90000"/>
                </a:lnSpc>
              </a:pPr>
              <a:r>
                <a:rPr lang="en-US" sz="2600" b="1">
                  <a:solidFill>
                    <a:srgbClr val="3333FF"/>
                  </a:solidFill>
                </a:rPr>
                <a:t>   3</a:t>
              </a:r>
            </a:p>
            <a:p>
              <a:pPr eaLnBrk="1" hangingPunct="1">
                <a:lnSpc>
                  <a:spcPct val="90000"/>
                </a:lnSpc>
              </a:pPr>
              <a:r>
                <a:rPr lang="en-US" sz="2600" b="1">
                  <a:solidFill>
                    <a:srgbClr val="3333FF"/>
                  </a:solidFill>
                </a:rPr>
                <a:t>  10</a:t>
              </a:r>
            </a:p>
          </p:txBody>
        </p:sp>
        <p:sp>
          <p:nvSpPr>
            <p:cNvPr id="194581" name="Line 56"/>
            <p:cNvSpPr>
              <a:spLocks noChangeShapeType="1"/>
            </p:cNvSpPr>
            <p:nvPr/>
          </p:nvSpPr>
          <p:spPr bwMode="auto">
            <a:xfrm>
              <a:off x="2581" y="1909"/>
              <a:ext cx="240" cy="0"/>
            </a:xfrm>
            <a:prstGeom prst="line">
              <a:avLst/>
            </a:prstGeom>
            <a:noFill/>
            <a:ln w="9525">
              <a:solidFill>
                <a:srgbClr val="3333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9" name="Group 57"/>
          <p:cNvGrpSpPr>
            <a:grpSpLocks/>
          </p:cNvGrpSpPr>
          <p:nvPr/>
        </p:nvGrpSpPr>
        <p:grpSpPr bwMode="auto">
          <a:xfrm>
            <a:off x="5773738" y="3990975"/>
            <a:ext cx="465137" cy="812800"/>
            <a:chOff x="2528" y="1671"/>
            <a:chExt cx="293" cy="512"/>
          </a:xfrm>
        </p:grpSpPr>
        <p:sp>
          <p:nvSpPr>
            <p:cNvPr id="194578" name="Text Box 58"/>
            <p:cNvSpPr txBox="1">
              <a:spLocks noChangeArrowheads="1"/>
            </p:cNvSpPr>
            <p:nvPr/>
          </p:nvSpPr>
          <p:spPr bwMode="auto">
            <a:xfrm>
              <a:off x="2528" y="1671"/>
              <a:ext cx="292" cy="5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>
                <a:lnSpc>
                  <a:spcPct val="90000"/>
                </a:lnSpc>
              </a:pPr>
              <a:r>
                <a:rPr lang="en-US" sz="2600" b="1">
                  <a:solidFill>
                    <a:srgbClr val="3333FF"/>
                  </a:solidFill>
                </a:rPr>
                <a:t> 3</a:t>
              </a:r>
            </a:p>
            <a:p>
              <a:pPr eaLnBrk="1" hangingPunct="1">
                <a:lnSpc>
                  <a:spcPct val="90000"/>
                </a:lnSpc>
              </a:pPr>
              <a:r>
                <a:rPr lang="en-US" sz="2600" b="1">
                  <a:solidFill>
                    <a:srgbClr val="3333FF"/>
                  </a:solidFill>
                </a:rPr>
                <a:t> 2</a:t>
              </a:r>
            </a:p>
          </p:txBody>
        </p:sp>
        <p:sp>
          <p:nvSpPr>
            <p:cNvPr id="194579" name="Line 59"/>
            <p:cNvSpPr>
              <a:spLocks noChangeShapeType="1"/>
            </p:cNvSpPr>
            <p:nvPr/>
          </p:nvSpPr>
          <p:spPr bwMode="auto">
            <a:xfrm>
              <a:off x="2581" y="1909"/>
              <a:ext cx="240" cy="0"/>
            </a:xfrm>
            <a:prstGeom prst="line">
              <a:avLst/>
            </a:prstGeom>
            <a:noFill/>
            <a:ln w="9525">
              <a:solidFill>
                <a:srgbClr val="3333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94576" name="Text Box 61"/>
          <p:cNvSpPr txBox="1">
            <a:spLocks noChangeArrowheads="1"/>
          </p:cNvSpPr>
          <p:nvPr/>
        </p:nvSpPr>
        <p:spPr bwMode="auto">
          <a:xfrm>
            <a:off x="8027822" y="4149724"/>
            <a:ext cx="557212" cy="452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lnSpc>
                <a:spcPct val="90000"/>
              </a:lnSpc>
            </a:pPr>
            <a:r>
              <a:rPr lang="en-US" sz="2600" b="1" dirty="0">
                <a:solidFill>
                  <a:srgbClr val="3333FF"/>
                </a:solidFill>
              </a:rPr>
              <a:t>  </a:t>
            </a:r>
            <a:r>
              <a:rPr lang="en-US" sz="2600" b="1" dirty="0" smtClean="0">
                <a:solidFill>
                  <a:srgbClr val="3333FF"/>
                </a:solidFill>
              </a:rPr>
              <a:t>3</a:t>
            </a:r>
            <a:endParaRPr lang="en-US" sz="2600" b="1" dirty="0">
              <a:solidFill>
                <a:srgbClr val="3333FF"/>
              </a:solidFill>
            </a:endParaRPr>
          </a:p>
        </p:txBody>
      </p:sp>
      <p:sp>
        <p:nvSpPr>
          <p:cNvPr id="194575" name="Text Box 17"/>
          <p:cNvSpPr txBox="1">
            <a:spLocks noChangeArrowheads="1"/>
          </p:cNvSpPr>
          <p:nvPr/>
        </p:nvSpPr>
        <p:spPr bwMode="auto">
          <a:xfrm>
            <a:off x="1544638" y="1206500"/>
            <a:ext cx="3205162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en-US" sz="3200"/>
              <a:t>        Tính: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49" presetClass="entr" presetSubtype="0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49" presetClass="entr" presetSubtype="0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49" presetClass="entr" presetSubtype="0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49" presetClass="entr" presetSubtype="0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5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19457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19457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19457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1945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9" presetClass="emph" presetSubtype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rctx="PPT">
                                        <p:cTn id="52" dur="indefinite"/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style.opacity</p:attrName>
                                        </p:attrNameLst>
                                      </p:cBhvr>
                                      <p:to>
                                        <p:strVal val="0.25"/>
                                      </p:to>
                                    </p:set>
                                    <p:animEffect filter="image" prLst="opacity: 0.25">
                                      <p:cBhvr rctx="IE">
                                        <p:cTn id="53" dur="indefinite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" presetID="9" presetClass="emph" presetSubtype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rctx="PPT">
                                        <p:cTn id="55" dur="indefinite"/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style.opacity</p:attrName>
                                        </p:attrNameLst>
                                      </p:cBhvr>
                                      <p:to>
                                        <p:strVal val="0.25"/>
                                      </p:to>
                                    </p:set>
                                    <p:animEffect filter="image" prLst="opacity: 0.25">
                                      <p:cBhvr rctx="IE">
                                        <p:cTn id="56" dur="indefinite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" presetID="9" presetClass="emph" presetSubtype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rctx="PPT">
                                        <p:cTn id="58" dur="indefinite"/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style.opacity</p:attrName>
                                        </p:attrNameLst>
                                      </p:cBhvr>
                                      <p:to>
                                        <p:strVal val="0.25"/>
                                      </p:to>
                                    </p:set>
                                    <p:animEffect filter="image" prLst="opacity: 0.25">
                                      <p:cBhvr rctx="IE">
                                        <p:cTn id="59" dur="indefinite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9" presetClass="emph" presetSubtype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rctx="PPT">
                                        <p:cTn id="61" dur="indefinite"/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style.opacity</p:attrName>
                                        </p:attrNameLst>
                                      </p:cBhvr>
                                      <p:to>
                                        <p:strVal val="0.25"/>
                                      </p:to>
                                    </p:set>
                                    <p:animEffect filter="image" prLst="opacity: 0.25">
                                      <p:cBhvr rctx="IE">
                                        <p:cTn id="62" dur="indefinite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3" presetID="9" presetClass="emph" presetSubtype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rctx="PPT">
                                        <p:cTn id="64" dur="indefinite"/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style.opacity</p:attrName>
                                        </p:attrNameLst>
                                      </p:cBhvr>
                                      <p:to>
                                        <p:strVal val="0.25"/>
                                      </p:to>
                                    </p:set>
                                    <p:animEffect filter="image" prLst="opacity: 0.25">
                                      <p:cBhvr rctx="IE">
                                        <p:cTn id="65" dur="indefinite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" presetID="9" presetClass="emph" presetSubtype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rctx="PPT">
                                        <p:cTn id="67" dur="indefinite"/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style.opacity</p:attrName>
                                        </p:attrNameLst>
                                      </p:cBhvr>
                                      <p:to>
                                        <p:strVal val="0.25"/>
                                      </p:to>
                                    </p:set>
                                    <p:animEffect filter="image" prLst="opacity: 0.25">
                                      <p:cBhvr rctx="IE">
                                        <p:cTn id="68" dur="indefinite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4576" grpId="0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ectangle 8"/>
          <p:cNvSpPr>
            <a:spLocks noChangeArrowheads="1"/>
          </p:cNvSpPr>
          <p:nvPr/>
        </p:nvSpPr>
        <p:spPr bwMode="auto">
          <a:xfrm>
            <a:off x="2667000" y="778083"/>
            <a:ext cx="6818312" cy="66587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49834" tIns="24917" rIns="49834" bIns="24917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 eaLnBrk="1" hangingPunct="1"/>
            <a:r>
              <a:rPr lang="en-US" sz="4000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Vận</a:t>
            </a:r>
            <a:r>
              <a:rPr lang="en-US" sz="40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dụng</a:t>
            </a:r>
            <a:r>
              <a:rPr lang="en-US" sz="40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và</a:t>
            </a:r>
            <a:r>
              <a:rPr lang="en-US" sz="40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trải</a:t>
            </a:r>
            <a:r>
              <a:rPr lang="en-US" sz="40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nghiệm</a:t>
            </a:r>
            <a:r>
              <a:rPr lang="en-US" sz="40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endParaRPr lang="en-US" sz="4000" b="1" dirty="0">
              <a:solidFill>
                <a:srgbClr val="FF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2" name="Group 1"/>
          <p:cNvGrpSpPr/>
          <p:nvPr/>
        </p:nvGrpSpPr>
        <p:grpSpPr>
          <a:xfrm>
            <a:off x="1563688" y="1981200"/>
            <a:ext cx="8801100" cy="523875"/>
            <a:chOff x="1563688" y="1981200"/>
            <a:chExt cx="8801100" cy="523875"/>
          </a:xfrm>
        </p:grpSpPr>
        <p:sp>
          <p:nvSpPr>
            <p:cNvPr id="8" name="Rectangle 7"/>
            <p:cNvSpPr>
              <a:spLocks noChangeArrowheads="1"/>
            </p:cNvSpPr>
            <p:nvPr/>
          </p:nvSpPr>
          <p:spPr bwMode="auto">
            <a:xfrm>
              <a:off x="2058988" y="1981200"/>
              <a:ext cx="8305800" cy="5238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just" eaLnBrk="1" hangingPunct="1"/>
              <a:r>
                <a:rPr lang="nb-NO" sz="2800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Tìm hiểu xem cách so sánh hỗn số nào nhanh nhất.</a:t>
              </a:r>
              <a:endParaRPr lang="en-US" altLang="en-US" sz="28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1" name="Arrow: Chevron 1">
              <a:extLst/>
            </p:cNvPr>
            <p:cNvSpPr/>
            <p:nvPr/>
          </p:nvSpPr>
          <p:spPr>
            <a:xfrm>
              <a:off x="1563688" y="2212975"/>
              <a:ext cx="263525" cy="228600"/>
            </a:xfrm>
            <a:prstGeom prst="chevron">
              <a:avLst/>
            </a:prstGeom>
            <a:solidFill>
              <a:sysClr val="windowText" lastClr="000000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vi-VN" kern="0">
                <a:solidFill>
                  <a:prstClr val="black"/>
                </a:solidFill>
              </a:endParaRPr>
            </a:p>
          </p:txBody>
        </p:sp>
      </p:grpSp>
      <p:grpSp>
        <p:nvGrpSpPr>
          <p:cNvPr id="3" name="Group 2"/>
          <p:cNvGrpSpPr/>
          <p:nvPr/>
        </p:nvGrpSpPr>
        <p:grpSpPr>
          <a:xfrm>
            <a:off x="1563688" y="3054350"/>
            <a:ext cx="10506075" cy="954088"/>
            <a:chOff x="1563688" y="3054350"/>
            <a:chExt cx="10506075" cy="954088"/>
          </a:xfrm>
        </p:grpSpPr>
        <p:sp>
          <p:nvSpPr>
            <p:cNvPr id="10" name="Rectangle 9"/>
            <p:cNvSpPr>
              <a:spLocks noChangeArrowheads="1"/>
            </p:cNvSpPr>
            <p:nvPr/>
          </p:nvSpPr>
          <p:spPr bwMode="auto">
            <a:xfrm>
              <a:off x="2058988" y="3054350"/>
              <a:ext cx="10010775" cy="954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just" eaLnBrk="1" hangingPunct="1"/>
              <a:r>
                <a:rPr lang="en-US" altLang="en-US" sz="2800" b="1" dirty="0" err="1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Chuẩn</a:t>
              </a:r>
              <a:r>
                <a:rPr lang="en-US" altLang="en-US" sz="2800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altLang="en-US" sz="2800" b="1" dirty="0" err="1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bị</a:t>
              </a:r>
              <a:r>
                <a:rPr lang="en-US" altLang="en-US" sz="2800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altLang="en-US" sz="2800" b="1" dirty="0" err="1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bài</a:t>
              </a:r>
              <a:r>
                <a:rPr lang="en-US" altLang="en-US" sz="2800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altLang="en-US" sz="2800" b="1" dirty="0" err="1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sau</a:t>
              </a:r>
              <a:r>
                <a:rPr lang="en-US" altLang="en-US" sz="2800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: </a:t>
              </a:r>
            </a:p>
            <a:p>
              <a:pPr algn="just" eaLnBrk="1" hangingPunct="1"/>
              <a:r>
                <a:rPr lang="en-US" altLang="en-US" sz="2800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         </a:t>
              </a:r>
              <a:r>
                <a:rPr lang="en-US" altLang="en-US" sz="2800" b="1" dirty="0" err="1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Ôn</a:t>
              </a:r>
              <a:r>
                <a:rPr lang="en-US" altLang="en-US" sz="2800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altLang="en-US" sz="2800" b="1" dirty="0" err="1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tập</a:t>
              </a:r>
              <a:r>
                <a:rPr lang="en-US" altLang="en-US" sz="2800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: </a:t>
              </a:r>
              <a:r>
                <a:rPr lang="en-US" altLang="en-US" sz="2800" b="1" dirty="0" err="1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Luyện</a:t>
              </a:r>
              <a:r>
                <a:rPr lang="en-US" altLang="en-US" sz="2800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altLang="en-US" sz="2800" b="1" dirty="0" err="1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tập</a:t>
              </a:r>
              <a:r>
                <a:rPr lang="en-US" altLang="en-US" sz="2800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altLang="en-US" sz="2800" b="1" dirty="0" err="1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chung</a:t>
              </a:r>
              <a:r>
                <a:rPr lang="en-US" altLang="en-US" sz="2800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(</a:t>
              </a:r>
              <a:r>
                <a:rPr lang="en-US" altLang="en-US" sz="2800" b="1" dirty="0" err="1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trang</a:t>
              </a:r>
              <a:r>
                <a:rPr lang="en-US" altLang="en-US" sz="2800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15)</a:t>
              </a:r>
            </a:p>
          </p:txBody>
        </p:sp>
        <p:sp>
          <p:nvSpPr>
            <p:cNvPr id="12" name="Arrow: Chevron 7">
              <a:extLst/>
            </p:cNvPr>
            <p:cNvSpPr/>
            <p:nvPr/>
          </p:nvSpPr>
          <p:spPr>
            <a:xfrm>
              <a:off x="1563688" y="3267075"/>
              <a:ext cx="263525" cy="228600"/>
            </a:xfrm>
            <a:prstGeom prst="chevron">
              <a:avLst/>
            </a:prstGeom>
            <a:solidFill>
              <a:sysClr val="windowText" lastClr="000000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vi-VN" kern="0">
                <a:solidFill>
                  <a:prstClr val="black"/>
                </a:solidFill>
              </a:endParaRP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 t="-19000" b="-8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1794" name="TextBox 3"/>
          <p:cNvSpPr txBox="1">
            <a:spLocks noChangeArrowheads="1"/>
          </p:cNvSpPr>
          <p:nvPr/>
        </p:nvSpPr>
        <p:spPr bwMode="auto">
          <a:xfrm>
            <a:off x="4743450" y="2006600"/>
            <a:ext cx="2393950" cy="1016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sz="6000" b="1">
                <a:solidFill>
                  <a:srgbClr val="FFFF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TOÁN</a:t>
            </a:r>
          </a:p>
        </p:txBody>
      </p:sp>
      <p:sp>
        <p:nvSpPr>
          <p:cNvPr id="161795" name="TextBox 4"/>
          <p:cNvSpPr txBox="1">
            <a:spLocks noChangeArrowheads="1"/>
          </p:cNvSpPr>
          <p:nvPr/>
        </p:nvSpPr>
        <p:spPr bwMode="auto">
          <a:xfrm>
            <a:off x="2514600" y="2895600"/>
            <a:ext cx="7905750" cy="1108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sz="6600" b="1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Luyện tập (Trang 14)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/>
          <p:cNvGrpSpPr>
            <a:grpSpLocks/>
          </p:cNvGrpSpPr>
          <p:nvPr/>
        </p:nvGrpSpPr>
        <p:grpSpPr bwMode="auto">
          <a:xfrm>
            <a:off x="920750" y="2393949"/>
            <a:ext cx="10634663" cy="523875"/>
            <a:chOff x="833998" y="2683948"/>
            <a:chExt cx="8000582" cy="523264"/>
          </a:xfrm>
        </p:grpSpPr>
        <p:sp>
          <p:nvSpPr>
            <p:cNvPr id="43" name="Rectangle 14"/>
            <p:cNvSpPr>
              <a:spLocks noChangeArrowheads="1"/>
            </p:cNvSpPr>
            <p:nvPr/>
          </p:nvSpPr>
          <p:spPr bwMode="auto">
            <a:xfrm>
              <a:off x="1477723" y="2683948"/>
              <a:ext cx="7356857" cy="522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lr>
                  <a:schemeClr val="hlink"/>
                </a:buClr>
                <a:buSzPct val="65000"/>
                <a:buFont typeface="Wingdings" panose="05000000000000000000" pitchFamily="2" charset="2"/>
                <a:buChar char="n"/>
                <a:defRPr sz="3200">
                  <a:solidFill>
                    <a:schemeClr val="tx1"/>
                  </a:solidFill>
                  <a:latin typeface="Tahoma" panose="020B060403050404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65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Tahoma" panose="020B060403050404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SzPct val="65000"/>
                <a:buFont typeface="Wingdings" panose="05000000000000000000" pitchFamily="2" charset="2"/>
                <a:buChar char="n"/>
                <a:defRPr sz="2400">
                  <a:solidFill>
                    <a:schemeClr val="tx1"/>
                  </a:solidFill>
                  <a:latin typeface="Tahoma" panose="020B060403050404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65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Tahoma" panose="020B060403050404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SzPct val="65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Tahoma" panose="020B060403050404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SzPct val="65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Tahoma" panose="020B060403050404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SzPct val="65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Tahoma" panose="020B060403050404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SzPct val="65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Tahoma" panose="020B060403050404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SzPct val="65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Tahoma" panose="020B060403050404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2800" b="1" kern="0" dirty="0" err="1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Củng</a:t>
              </a:r>
              <a:r>
                <a:rPr lang="en-US" sz="2800" b="1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2800" b="1" kern="0" dirty="0" err="1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cố</a:t>
              </a:r>
              <a:r>
                <a:rPr lang="en-US" sz="2800" b="1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2800" b="1" kern="0" dirty="0" err="1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cách</a:t>
              </a:r>
              <a:r>
                <a:rPr lang="en-US" sz="2800" b="1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2800" b="1" kern="0" dirty="0" err="1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chuyển</a:t>
              </a:r>
              <a:r>
                <a:rPr lang="en-US" sz="2800" b="1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2800" b="1" kern="0" dirty="0" err="1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hỗn</a:t>
              </a:r>
              <a:r>
                <a:rPr lang="en-US" sz="2800" b="1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2800" b="1" kern="0" dirty="0" err="1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số</a:t>
              </a:r>
              <a:r>
                <a:rPr lang="en-US" sz="2800" b="1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2800" b="1" kern="0" dirty="0" err="1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thành</a:t>
              </a:r>
              <a:r>
                <a:rPr lang="en-US" sz="2800" b="1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2800" b="1" kern="0" dirty="0" err="1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phân</a:t>
              </a:r>
              <a:r>
                <a:rPr lang="en-US" sz="2800" b="1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2800" b="1" kern="0" dirty="0" err="1" smtClean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số</a:t>
              </a:r>
              <a:r>
                <a:rPr lang="en-US" sz="2800" b="1" kern="0" dirty="0" smtClean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.</a:t>
              </a:r>
              <a:endParaRPr lang="en-US" altLang="en-US" sz="2400" b="1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4" name="Freeform 11"/>
            <p:cNvSpPr/>
            <p:nvPr/>
          </p:nvSpPr>
          <p:spPr>
            <a:xfrm>
              <a:off x="833998" y="2752131"/>
              <a:ext cx="548182" cy="455081"/>
            </a:xfrm>
            <a:custGeom>
              <a:avLst/>
              <a:gdLst>
                <a:gd name="connsiteX0" fmla="*/ 169069 w 397669"/>
                <a:gd name="connsiteY0" fmla="*/ 176212 h 280987"/>
                <a:gd name="connsiteX1" fmla="*/ 73819 w 397669"/>
                <a:gd name="connsiteY1" fmla="*/ 97631 h 280987"/>
                <a:gd name="connsiteX2" fmla="*/ 0 w 397669"/>
                <a:gd name="connsiteY2" fmla="*/ 169068 h 280987"/>
                <a:gd name="connsiteX3" fmla="*/ 126206 w 397669"/>
                <a:gd name="connsiteY3" fmla="*/ 280987 h 280987"/>
                <a:gd name="connsiteX4" fmla="*/ 219075 w 397669"/>
                <a:gd name="connsiteY4" fmla="*/ 273843 h 280987"/>
                <a:gd name="connsiteX5" fmla="*/ 397669 w 397669"/>
                <a:gd name="connsiteY5" fmla="*/ 35718 h 280987"/>
                <a:gd name="connsiteX6" fmla="*/ 376237 w 397669"/>
                <a:gd name="connsiteY6" fmla="*/ 0 h 280987"/>
                <a:gd name="connsiteX7" fmla="*/ 169069 w 397669"/>
                <a:gd name="connsiteY7" fmla="*/ 176212 h 280987"/>
                <a:gd name="connsiteX0" fmla="*/ 169069 w 397669"/>
                <a:gd name="connsiteY0" fmla="*/ 176212 h 289079"/>
                <a:gd name="connsiteX1" fmla="*/ 73819 w 397669"/>
                <a:gd name="connsiteY1" fmla="*/ 97631 h 289079"/>
                <a:gd name="connsiteX2" fmla="*/ 0 w 397669"/>
                <a:gd name="connsiteY2" fmla="*/ 169068 h 289079"/>
                <a:gd name="connsiteX3" fmla="*/ 126206 w 397669"/>
                <a:gd name="connsiteY3" fmla="*/ 280987 h 289079"/>
                <a:gd name="connsiteX4" fmla="*/ 219075 w 397669"/>
                <a:gd name="connsiteY4" fmla="*/ 273843 h 289079"/>
                <a:gd name="connsiteX5" fmla="*/ 397669 w 397669"/>
                <a:gd name="connsiteY5" fmla="*/ 35718 h 289079"/>
                <a:gd name="connsiteX6" fmla="*/ 376237 w 397669"/>
                <a:gd name="connsiteY6" fmla="*/ 0 h 289079"/>
                <a:gd name="connsiteX7" fmla="*/ 169069 w 397669"/>
                <a:gd name="connsiteY7" fmla="*/ 176212 h 289079"/>
                <a:gd name="connsiteX0" fmla="*/ 169069 w 397669"/>
                <a:gd name="connsiteY0" fmla="*/ 176212 h 297100"/>
                <a:gd name="connsiteX1" fmla="*/ 73819 w 397669"/>
                <a:gd name="connsiteY1" fmla="*/ 97631 h 297100"/>
                <a:gd name="connsiteX2" fmla="*/ 0 w 397669"/>
                <a:gd name="connsiteY2" fmla="*/ 169068 h 297100"/>
                <a:gd name="connsiteX3" fmla="*/ 126206 w 397669"/>
                <a:gd name="connsiteY3" fmla="*/ 280987 h 297100"/>
                <a:gd name="connsiteX4" fmla="*/ 219075 w 397669"/>
                <a:gd name="connsiteY4" fmla="*/ 273843 h 297100"/>
                <a:gd name="connsiteX5" fmla="*/ 397669 w 397669"/>
                <a:gd name="connsiteY5" fmla="*/ 35718 h 297100"/>
                <a:gd name="connsiteX6" fmla="*/ 376237 w 397669"/>
                <a:gd name="connsiteY6" fmla="*/ 0 h 297100"/>
                <a:gd name="connsiteX7" fmla="*/ 169069 w 397669"/>
                <a:gd name="connsiteY7" fmla="*/ 176212 h 297100"/>
                <a:gd name="connsiteX0" fmla="*/ 177436 w 406036"/>
                <a:gd name="connsiteY0" fmla="*/ 176212 h 297100"/>
                <a:gd name="connsiteX1" fmla="*/ 82186 w 406036"/>
                <a:gd name="connsiteY1" fmla="*/ 97631 h 297100"/>
                <a:gd name="connsiteX2" fmla="*/ 8367 w 406036"/>
                <a:gd name="connsiteY2" fmla="*/ 169068 h 297100"/>
                <a:gd name="connsiteX3" fmla="*/ 134573 w 406036"/>
                <a:gd name="connsiteY3" fmla="*/ 280987 h 297100"/>
                <a:gd name="connsiteX4" fmla="*/ 227442 w 406036"/>
                <a:gd name="connsiteY4" fmla="*/ 273843 h 297100"/>
                <a:gd name="connsiteX5" fmla="*/ 406036 w 406036"/>
                <a:gd name="connsiteY5" fmla="*/ 35718 h 297100"/>
                <a:gd name="connsiteX6" fmla="*/ 384604 w 406036"/>
                <a:gd name="connsiteY6" fmla="*/ 0 h 297100"/>
                <a:gd name="connsiteX7" fmla="*/ 177436 w 406036"/>
                <a:gd name="connsiteY7" fmla="*/ 176212 h 297100"/>
                <a:gd name="connsiteX0" fmla="*/ 179971 w 408571"/>
                <a:gd name="connsiteY0" fmla="*/ 176212 h 297100"/>
                <a:gd name="connsiteX1" fmla="*/ 84721 w 408571"/>
                <a:gd name="connsiteY1" fmla="*/ 97631 h 297100"/>
                <a:gd name="connsiteX2" fmla="*/ 10902 w 408571"/>
                <a:gd name="connsiteY2" fmla="*/ 169068 h 297100"/>
                <a:gd name="connsiteX3" fmla="*/ 137108 w 408571"/>
                <a:gd name="connsiteY3" fmla="*/ 280987 h 297100"/>
                <a:gd name="connsiteX4" fmla="*/ 229977 w 408571"/>
                <a:gd name="connsiteY4" fmla="*/ 273843 h 297100"/>
                <a:gd name="connsiteX5" fmla="*/ 408571 w 408571"/>
                <a:gd name="connsiteY5" fmla="*/ 35718 h 297100"/>
                <a:gd name="connsiteX6" fmla="*/ 387139 w 408571"/>
                <a:gd name="connsiteY6" fmla="*/ 0 h 297100"/>
                <a:gd name="connsiteX7" fmla="*/ 179971 w 408571"/>
                <a:gd name="connsiteY7" fmla="*/ 176212 h 297100"/>
                <a:gd name="connsiteX0" fmla="*/ 179971 w 408571"/>
                <a:gd name="connsiteY0" fmla="*/ 176212 h 297100"/>
                <a:gd name="connsiteX1" fmla="*/ 84721 w 408571"/>
                <a:gd name="connsiteY1" fmla="*/ 97631 h 297100"/>
                <a:gd name="connsiteX2" fmla="*/ 10902 w 408571"/>
                <a:gd name="connsiteY2" fmla="*/ 169068 h 297100"/>
                <a:gd name="connsiteX3" fmla="*/ 137108 w 408571"/>
                <a:gd name="connsiteY3" fmla="*/ 280987 h 297100"/>
                <a:gd name="connsiteX4" fmla="*/ 229977 w 408571"/>
                <a:gd name="connsiteY4" fmla="*/ 273843 h 297100"/>
                <a:gd name="connsiteX5" fmla="*/ 408571 w 408571"/>
                <a:gd name="connsiteY5" fmla="*/ 35718 h 297100"/>
                <a:gd name="connsiteX6" fmla="*/ 387139 w 408571"/>
                <a:gd name="connsiteY6" fmla="*/ 0 h 297100"/>
                <a:gd name="connsiteX7" fmla="*/ 179971 w 408571"/>
                <a:gd name="connsiteY7" fmla="*/ 176212 h 297100"/>
                <a:gd name="connsiteX0" fmla="*/ 179971 w 408571"/>
                <a:gd name="connsiteY0" fmla="*/ 176212 h 297100"/>
                <a:gd name="connsiteX1" fmla="*/ 84721 w 408571"/>
                <a:gd name="connsiteY1" fmla="*/ 97631 h 297100"/>
                <a:gd name="connsiteX2" fmla="*/ 10902 w 408571"/>
                <a:gd name="connsiteY2" fmla="*/ 169068 h 297100"/>
                <a:gd name="connsiteX3" fmla="*/ 137108 w 408571"/>
                <a:gd name="connsiteY3" fmla="*/ 280987 h 297100"/>
                <a:gd name="connsiteX4" fmla="*/ 229977 w 408571"/>
                <a:gd name="connsiteY4" fmla="*/ 273843 h 297100"/>
                <a:gd name="connsiteX5" fmla="*/ 408571 w 408571"/>
                <a:gd name="connsiteY5" fmla="*/ 35718 h 297100"/>
                <a:gd name="connsiteX6" fmla="*/ 387139 w 408571"/>
                <a:gd name="connsiteY6" fmla="*/ 0 h 297100"/>
                <a:gd name="connsiteX7" fmla="*/ 179971 w 408571"/>
                <a:gd name="connsiteY7" fmla="*/ 176212 h 297100"/>
                <a:gd name="connsiteX0" fmla="*/ 179971 w 408571"/>
                <a:gd name="connsiteY0" fmla="*/ 176212 h 297100"/>
                <a:gd name="connsiteX1" fmla="*/ 84721 w 408571"/>
                <a:gd name="connsiteY1" fmla="*/ 97631 h 297100"/>
                <a:gd name="connsiteX2" fmla="*/ 10902 w 408571"/>
                <a:gd name="connsiteY2" fmla="*/ 169068 h 297100"/>
                <a:gd name="connsiteX3" fmla="*/ 137108 w 408571"/>
                <a:gd name="connsiteY3" fmla="*/ 280987 h 297100"/>
                <a:gd name="connsiteX4" fmla="*/ 229977 w 408571"/>
                <a:gd name="connsiteY4" fmla="*/ 273843 h 297100"/>
                <a:gd name="connsiteX5" fmla="*/ 408571 w 408571"/>
                <a:gd name="connsiteY5" fmla="*/ 35718 h 297100"/>
                <a:gd name="connsiteX6" fmla="*/ 387139 w 408571"/>
                <a:gd name="connsiteY6" fmla="*/ 0 h 297100"/>
                <a:gd name="connsiteX7" fmla="*/ 179971 w 408571"/>
                <a:gd name="connsiteY7" fmla="*/ 176212 h 297100"/>
                <a:gd name="connsiteX0" fmla="*/ 179971 w 408571"/>
                <a:gd name="connsiteY0" fmla="*/ 176212 h 297100"/>
                <a:gd name="connsiteX1" fmla="*/ 84721 w 408571"/>
                <a:gd name="connsiteY1" fmla="*/ 97631 h 297100"/>
                <a:gd name="connsiteX2" fmla="*/ 10902 w 408571"/>
                <a:gd name="connsiteY2" fmla="*/ 169068 h 297100"/>
                <a:gd name="connsiteX3" fmla="*/ 137108 w 408571"/>
                <a:gd name="connsiteY3" fmla="*/ 280987 h 297100"/>
                <a:gd name="connsiteX4" fmla="*/ 229977 w 408571"/>
                <a:gd name="connsiteY4" fmla="*/ 273843 h 297100"/>
                <a:gd name="connsiteX5" fmla="*/ 408571 w 408571"/>
                <a:gd name="connsiteY5" fmla="*/ 35718 h 297100"/>
                <a:gd name="connsiteX6" fmla="*/ 387139 w 408571"/>
                <a:gd name="connsiteY6" fmla="*/ 0 h 297100"/>
                <a:gd name="connsiteX7" fmla="*/ 179971 w 408571"/>
                <a:gd name="connsiteY7" fmla="*/ 176212 h 297100"/>
                <a:gd name="connsiteX0" fmla="*/ 179971 w 425397"/>
                <a:gd name="connsiteY0" fmla="*/ 176212 h 297100"/>
                <a:gd name="connsiteX1" fmla="*/ 84721 w 425397"/>
                <a:gd name="connsiteY1" fmla="*/ 97631 h 297100"/>
                <a:gd name="connsiteX2" fmla="*/ 10902 w 425397"/>
                <a:gd name="connsiteY2" fmla="*/ 169068 h 297100"/>
                <a:gd name="connsiteX3" fmla="*/ 137108 w 425397"/>
                <a:gd name="connsiteY3" fmla="*/ 280987 h 297100"/>
                <a:gd name="connsiteX4" fmla="*/ 229977 w 425397"/>
                <a:gd name="connsiteY4" fmla="*/ 273843 h 297100"/>
                <a:gd name="connsiteX5" fmla="*/ 408571 w 425397"/>
                <a:gd name="connsiteY5" fmla="*/ 35718 h 297100"/>
                <a:gd name="connsiteX6" fmla="*/ 387139 w 425397"/>
                <a:gd name="connsiteY6" fmla="*/ 0 h 297100"/>
                <a:gd name="connsiteX7" fmla="*/ 179971 w 425397"/>
                <a:gd name="connsiteY7" fmla="*/ 176212 h 297100"/>
                <a:gd name="connsiteX0" fmla="*/ 179971 w 445220"/>
                <a:gd name="connsiteY0" fmla="*/ 184370 h 305258"/>
                <a:gd name="connsiteX1" fmla="*/ 84721 w 445220"/>
                <a:gd name="connsiteY1" fmla="*/ 105789 h 305258"/>
                <a:gd name="connsiteX2" fmla="*/ 10902 w 445220"/>
                <a:gd name="connsiteY2" fmla="*/ 177226 h 305258"/>
                <a:gd name="connsiteX3" fmla="*/ 137108 w 445220"/>
                <a:gd name="connsiteY3" fmla="*/ 289145 h 305258"/>
                <a:gd name="connsiteX4" fmla="*/ 229977 w 445220"/>
                <a:gd name="connsiteY4" fmla="*/ 282001 h 305258"/>
                <a:gd name="connsiteX5" fmla="*/ 408571 w 445220"/>
                <a:gd name="connsiteY5" fmla="*/ 43876 h 305258"/>
                <a:gd name="connsiteX6" fmla="*/ 387139 w 445220"/>
                <a:gd name="connsiteY6" fmla="*/ 8158 h 305258"/>
                <a:gd name="connsiteX7" fmla="*/ 179971 w 445220"/>
                <a:gd name="connsiteY7" fmla="*/ 184370 h 305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45220" h="305258">
                  <a:moveTo>
                    <a:pt x="179971" y="184370"/>
                  </a:moveTo>
                  <a:lnTo>
                    <a:pt x="84721" y="105789"/>
                  </a:lnTo>
                  <a:cubicBezTo>
                    <a:pt x="31540" y="79595"/>
                    <a:pt x="-24023" y="115314"/>
                    <a:pt x="10902" y="177226"/>
                  </a:cubicBezTo>
                  <a:lnTo>
                    <a:pt x="137108" y="289145"/>
                  </a:lnTo>
                  <a:cubicBezTo>
                    <a:pt x="170445" y="310576"/>
                    <a:pt x="199021" y="312957"/>
                    <a:pt x="229977" y="282001"/>
                  </a:cubicBezTo>
                  <a:cubicBezTo>
                    <a:pt x="277602" y="197863"/>
                    <a:pt x="322846" y="108963"/>
                    <a:pt x="408571" y="43876"/>
                  </a:cubicBezTo>
                  <a:cubicBezTo>
                    <a:pt x="453815" y="17683"/>
                    <a:pt x="468102" y="-15654"/>
                    <a:pt x="387139" y="8158"/>
                  </a:cubicBezTo>
                  <a:cubicBezTo>
                    <a:pt x="287127" y="35939"/>
                    <a:pt x="234739" y="125633"/>
                    <a:pt x="179971" y="184370"/>
                  </a:cubicBezTo>
                  <a:close/>
                </a:path>
              </a:pathLst>
            </a:custGeom>
            <a:solidFill>
              <a:srgbClr val="70AD47"/>
            </a:solidFill>
            <a:ln w="3175" cap="flat" cmpd="sng" algn="ctr">
              <a:noFill/>
              <a:prstDash val="solid"/>
              <a:miter lim="800000"/>
            </a:ln>
            <a:effectLst/>
          </p:spPr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kern="0">
                <a:solidFill>
                  <a:prstClr val="black"/>
                </a:solidFill>
                <a:latin typeface="Calibri" panose="020F0502020204030204"/>
              </a:endParaRPr>
            </a:p>
          </p:txBody>
        </p:sp>
      </p:grpSp>
      <p:grpSp>
        <p:nvGrpSpPr>
          <p:cNvPr id="45" name="Group 44"/>
          <p:cNvGrpSpPr>
            <a:grpSpLocks/>
          </p:cNvGrpSpPr>
          <p:nvPr/>
        </p:nvGrpSpPr>
        <p:grpSpPr bwMode="auto">
          <a:xfrm>
            <a:off x="920750" y="3509963"/>
            <a:ext cx="11118850" cy="523875"/>
            <a:chOff x="907706" y="3670788"/>
            <a:chExt cx="11118900" cy="523219"/>
          </a:xfrm>
        </p:grpSpPr>
        <p:sp>
          <p:nvSpPr>
            <p:cNvPr id="46" name="Freeform 11"/>
            <p:cNvSpPr/>
            <p:nvPr/>
          </p:nvSpPr>
          <p:spPr>
            <a:xfrm>
              <a:off x="907706" y="3705669"/>
              <a:ext cx="625478" cy="456627"/>
            </a:xfrm>
            <a:custGeom>
              <a:avLst/>
              <a:gdLst>
                <a:gd name="connsiteX0" fmla="*/ 169069 w 397669"/>
                <a:gd name="connsiteY0" fmla="*/ 176212 h 280987"/>
                <a:gd name="connsiteX1" fmla="*/ 73819 w 397669"/>
                <a:gd name="connsiteY1" fmla="*/ 97631 h 280987"/>
                <a:gd name="connsiteX2" fmla="*/ 0 w 397669"/>
                <a:gd name="connsiteY2" fmla="*/ 169068 h 280987"/>
                <a:gd name="connsiteX3" fmla="*/ 126206 w 397669"/>
                <a:gd name="connsiteY3" fmla="*/ 280987 h 280987"/>
                <a:gd name="connsiteX4" fmla="*/ 219075 w 397669"/>
                <a:gd name="connsiteY4" fmla="*/ 273843 h 280987"/>
                <a:gd name="connsiteX5" fmla="*/ 397669 w 397669"/>
                <a:gd name="connsiteY5" fmla="*/ 35718 h 280987"/>
                <a:gd name="connsiteX6" fmla="*/ 376237 w 397669"/>
                <a:gd name="connsiteY6" fmla="*/ 0 h 280987"/>
                <a:gd name="connsiteX7" fmla="*/ 169069 w 397669"/>
                <a:gd name="connsiteY7" fmla="*/ 176212 h 280987"/>
                <a:gd name="connsiteX0" fmla="*/ 169069 w 397669"/>
                <a:gd name="connsiteY0" fmla="*/ 176212 h 289079"/>
                <a:gd name="connsiteX1" fmla="*/ 73819 w 397669"/>
                <a:gd name="connsiteY1" fmla="*/ 97631 h 289079"/>
                <a:gd name="connsiteX2" fmla="*/ 0 w 397669"/>
                <a:gd name="connsiteY2" fmla="*/ 169068 h 289079"/>
                <a:gd name="connsiteX3" fmla="*/ 126206 w 397669"/>
                <a:gd name="connsiteY3" fmla="*/ 280987 h 289079"/>
                <a:gd name="connsiteX4" fmla="*/ 219075 w 397669"/>
                <a:gd name="connsiteY4" fmla="*/ 273843 h 289079"/>
                <a:gd name="connsiteX5" fmla="*/ 397669 w 397669"/>
                <a:gd name="connsiteY5" fmla="*/ 35718 h 289079"/>
                <a:gd name="connsiteX6" fmla="*/ 376237 w 397669"/>
                <a:gd name="connsiteY6" fmla="*/ 0 h 289079"/>
                <a:gd name="connsiteX7" fmla="*/ 169069 w 397669"/>
                <a:gd name="connsiteY7" fmla="*/ 176212 h 289079"/>
                <a:gd name="connsiteX0" fmla="*/ 169069 w 397669"/>
                <a:gd name="connsiteY0" fmla="*/ 176212 h 297100"/>
                <a:gd name="connsiteX1" fmla="*/ 73819 w 397669"/>
                <a:gd name="connsiteY1" fmla="*/ 97631 h 297100"/>
                <a:gd name="connsiteX2" fmla="*/ 0 w 397669"/>
                <a:gd name="connsiteY2" fmla="*/ 169068 h 297100"/>
                <a:gd name="connsiteX3" fmla="*/ 126206 w 397669"/>
                <a:gd name="connsiteY3" fmla="*/ 280987 h 297100"/>
                <a:gd name="connsiteX4" fmla="*/ 219075 w 397669"/>
                <a:gd name="connsiteY4" fmla="*/ 273843 h 297100"/>
                <a:gd name="connsiteX5" fmla="*/ 397669 w 397669"/>
                <a:gd name="connsiteY5" fmla="*/ 35718 h 297100"/>
                <a:gd name="connsiteX6" fmla="*/ 376237 w 397669"/>
                <a:gd name="connsiteY6" fmla="*/ 0 h 297100"/>
                <a:gd name="connsiteX7" fmla="*/ 169069 w 397669"/>
                <a:gd name="connsiteY7" fmla="*/ 176212 h 297100"/>
                <a:gd name="connsiteX0" fmla="*/ 177436 w 406036"/>
                <a:gd name="connsiteY0" fmla="*/ 176212 h 297100"/>
                <a:gd name="connsiteX1" fmla="*/ 82186 w 406036"/>
                <a:gd name="connsiteY1" fmla="*/ 97631 h 297100"/>
                <a:gd name="connsiteX2" fmla="*/ 8367 w 406036"/>
                <a:gd name="connsiteY2" fmla="*/ 169068 h 297100"/>
                <a:gd name="connsiteX3" fmla="*/ 134573 w 406036"/>
                <a:gd name="connsiteY3" fmla="*/ 280987 h 297100"/>
                <a:gd name="connsiteX4" fmla="*/ 227442 w 406036"/>
                <a:gd name="connsiteY4" fmla="*/ 273843 h 297100"/>
                <a:gd name="connsiteX5" fmla="*/ 406036 w 406036"/>
                <a:gd name="connsiteY5" fmla="*/ 35718 h 297100"/>
                <a:gd name="connsiteX6" fmla="*/ 384604 w 406036"/>
                <a:gd name="connsiteY6" fmla="*/ 0 h 297100"/>
                <a:gd name="connsiteX7" fmla="*/ 177436 w 406036"/>
                <a:gd name="connsiteY7" fmla="*/ 176212 h 297100"/>
                <a:gd name="connsiteX0" fmla="*/ 179971 w 408571"/>
                <a:gd name="connsiteY0" fmla="*/ 176212 h 297100"/>
                <a:gd name="connsiteX1" fmla="*/ 84721 w 408571"/>
                <a:gd name="connsiteY1" fmla="*/ 97631 h 297100"/>
                <a:gd name="connsiteX2" fmla="*/ 10902 w 408571"/>
                <a:gd name="connsiteY2" fmla="*/ 169068 h 297100"/>
                <a:gd name="connsiteX3" fmla="*/ 137108 w 408571"/>
                <a:gd name="connsiteY3" fmla="*/ 280987 h 297100"/>
                <a:gd name="connsiteX4" fmla="*/ 229977 w 408571"/>
                <a:gd name="connsiteY4" fmla="*/ 273843 h 297100"/>
                <a:gd name="connsiteX5" fmla="*/ 408571 w 408571"/>
                <a:gd name="connsiteY5" fmla="*/ 35718 h 297100"/>
                <a:gd name="connsiteX6" fmla="*/ 387139 w 408571"/>
                <a:gd name="connsiteY6" fmla="*/ 0 h 297100"/>
                <a:gd name="connsiteX7" fmla="*/ 179971 w 408571"/>
                <a:gd name="connsiteY7" fmla="*/ 176212 h 297100"/>
                <a:gd name="connsiteX0" fmla="*/ 179971 w 408571"/>
                <a:gd name="connsiteY0" fmla="*/ 176212 h 297100"/>
                <a:gd name="connsiteX1" fmla="*/ 84721 w 408571"/>
                <a:gd name="connsiteY1" fmla="*/ 97631 h 297100"/>
                <a:gd name="connsiteX2" fmla="*/ 10902 w 408571"/>
                <a:gd name="connsiteY2" fmla="*/ 169068 h 297100"/>
                <a:gd name="connsiteX3" fmla="*/ 137108 w 408571"/>
                <a:gd name="connsiteY3" fmla="*/ 280987 h 297100"/>
                <a:gd name="connsiteX4" fmla="*/ 229977 w 408571"/>
                <a:gd name="connsiteY4" fmla="*/ 273843 h 297100"/>
                <a:gd name="connsiteX5" fmla="*/ 408571 w 408571"/>
                <a:gd name="connsiteY5" fmla="*/ 35718 h 297100"/>
                <a:gd name="connsiteX6" fmla="*/ 387139 w 408571"/>
                <a:gd name="connsiteY6" fmla="*/ 0 h 297100"/>
                <a:gd name="connsiteX7" fmla="*/ 179971 w 408571"/>
                <a:gd name="connsiteY7" fmla="*/ 176212 h 297100"/>
                <a:gd name="connsiteX0" fmla="*/ 179971 w 408571"/>
                <a:gd name="connsiteY0" fmla="*/ 176212 h 297100"/>
                <a:gd name="connsiteX1" fmla="*/ 84721 w 408571"/>
                <a:gd name="connsiteY1" fmla="*/ 97631 h 297100"/>
                <a:gd name="connsiteX2" fmla="*/ 10902 w 408571"/>
                <a:gd name="connsiteY2" fmla="*/ 169068 h 297100"/>
                <a:gd name="connsiteX3" fmla="*/ 137108 w 408571"/>
                <a:gd name="connsiteY3" fmla="*/ 280987 h 297100"/>
                <a:gd name="connsiteX4" fmla="*/ 229977 w 408571"/>
                <a:gd name="connsiteY4" fmla="*/ 273843 h 297100"/>
                <a:gd name="connsiteX5" fmla="*/ 408571 w 408571"/>
                <a:gd name="connsiteY5" fmla="*/ 35718 h 297100"/>
                <a:gd name="connsiteX6" fmla="*/ 387139 w 408571"/>
                <a:gd name="connsiteY6" fmla="*/ 0 h 297100"/>
                <a:gd name="connsiteX7" fmla="*/ 179971 w 408571"/>
                <a:gd name="connsiteY7" fmla="*/ 176212 h 297100"/>
                <a:gd name="connsiteX0" fmla="*/ 179971 w 408571"/>
                <a:gd name="connsiteY0" fmla="*/ 176212 h 297100"/>
                <a:gd name="connsiteX1" fmla="*/ 84721 w 408571"/>
                <a:gd name="connsiteY1" fmla="*/ 97631 h 297100"/>
                <a:gd name="connsiteX2" fmla="*/ 10902 w 408571"/>
                <a:gd name="connsiteY2" fmla="*/ 169068 h 297100"/>
                <a:gd name="connsiteX3" fmla="*/ 137108 w 408571"/>
                <a:gd name="connsiteY3" fmla="*/ 280987 h 297100"/>
                <a:gd name="connsiteX4" fmla="*/ 229977 w 408571"/>
                <a:gd name="connsiteY4" fmla="*/ 273843 h 297100"/>
                <a:gd name="connsiteX5" fmla="*/ 408571 w 408571"/>
                <a:gd name="connsiteY5" fmla="*/ 35718 h 297100"/>
                <a:gd name="connsiteX6" fmla="*/ 387139 w 408571"/>
                <a:gd name="connsiteY6" fmla="*/ 0 h 297100"/>
                <a:gd name="connsiteX7" fmla="*/ 179971 w 408571"/>
                <a:gd name="connsiteY7" fmla="*/ 176212 h 297100"/>
                <a:gd name="connsiteX0" fmla="*/ 179971 w 408571"/>
                <a:gd name="connsiteY0" fmla="*/ 176212 h 297100"/>
                <a:gd name="connsiteX1" fmla="*/ 84721 w 408571"/>
                <a:gd name="connsiteY1" fmla="*/ 97631 h 297100"/>
                <a:gd name="connsiteX2" fmla="*/ 10902 w 408571"/>
                <a:gd name="connsiteY2" fmla="*/ 169068 h 297100"/>
                <a:gd name="connsiteX3" fmla="*/ 137108 w 408571"/>
                <a:gd name="connsiteY3" fmla="*/ 280987 h 297100"/>
                <a:gd name="connsiteX4" fmla="*/ 229977 w 408571"/>
                <a:gd name="connsiteY4" fmla="*/ 273843 h 297100"/>
                <a:gd name="connsiteX5" fmla="*/ 408571 w 408571"/>
                <a:gd name="connsiteY5" fmla="*/ 35718 h 297100"/>
                <a:gd name="connsiteX6" fmla="*/ 387139 w 408571"/>
                <a:gd name="connsiteY6" fmla="*/ 0 h 297100"/>
                <a:gd name="connsiteX7" fmla="*/ 179971 w 408571"/>
                <a:gd name="connsiteY7" fmla="*/ 176212 h 297100"/>
                <a:gd name="connsiteX0" fmla="*/ 179971 w 425397"/>
                <a:gd name="connsiteY0" fmla="*/ 176212 h 297100"/>
                <a:gd name="connsiteX1" fmla="*/ 84721 w 425397"/>
                <a:gd name="connsiteY1" fmla="*/ 97631 h 297100"/>
                <a:gd name="connsiteX2" fmla="*/ 10902 w 425397"/>
                <a:gd name="connsiteY2" fmla="*/ 169068 h 297100"/>
                <a:gd name="connsiteX3" fmla="*/ 137108 w 425397"/>
                <a:gd name="connsiteY3" fmla="*/ 280987 h 297100"/>
                <a:gd name="connsiteX4" fmla="*/ 229977 w 425397"/>
                <a:gd name="connsiteY4" fmla="*/ 273843 h 297100"/>
                <a:gd name="connsiteX5" fmla="*/ 408571 w 425397"/>
                <a:gd name="connsiteY5" fmla="*/ 35718 h 297100"/>
                <a:gd name="connsiteX6" fmla="*/ 387139 w 425397"/>
                <a:gd name="connsiteY6" fmla="*/ 0 h 297100"/>
                <a:gd name="connsiteX7" fmla="*/ 179971 w 425397"/>
                <a:gd name="connsiteY7" fmla="*/ 176212 h 297100"/>
                <a:gd name="connsiteX0" fmla="*/ 179971 w 445220"/>
                <a:gd name="connsiteY0" fmla="*/ 184370 h 305258"/>
                <a:gd name="connsiteX1" fmla="*/ 84721 w 445220"/>
                <a:gd name="connsiteY1" fmla="*/ 105789 h 305258"/>
                <a:gd name="connsiteX2" fmla="*/ 10902 w 445220"/>
                <a:gd name="connsiteY2" fmla="*/ 177226 h 305258"/>
                <a:gd name="connsiteX3" fmla="*/ 137108 w 445220"/>
                <a:gd name="connsiteY3" fmla="*/ 289145 h 305258"/>
                <a:gd name="connsiteX4" fmla="*/ 229977 w 445220"/>
                <a:gd name="connsiteY4" fmla="*/ 282001 h 305258"/>
                <a:gd name="connsiteX5" fmla="*/ 408571 w 445220"/>
                <a:gd name="connsiteY5" fmla="*/ 43876 h 305258"/>
                <a:gd name="connsiteX6" fmla="*/ 387139 w 445220"/>
                <a:gd name="connsiteY6" fmla="*/ 8158 h 305258"/>
                <a:gd name="connsiteX7" fmla="*/ 179971 w 445220"/>
                <a:gd name="connsiteY7" fmla="*/ 184370 h 305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45220" h="305258">
                  <a:moveTo>
                    <a:pt x="179971" y="184370"/>
                  </a:moveTo>
                  <a:lnTo>
                    <a:pt x="84721" y="105789"/>
                  </a:lnTo>
                  <a:cubicBezTo>
                    <a:pt x="31540" y="79595"/>
                    <a:pt x="-24023" y="115314"/>
                    <a:pt x="10902" y="177226"/>
                  </a:cubicBezTo>
                  <a:lnTo>
                    <a:pt x="137108" y="289145"/>
                  </a:lnTo>
                  <a:cubicBezTo>
                    <a:pt x="170445" y="310576"/>
                    <a:pt x="199021" y="312957"/>
                    <a:pt x="229977" y="282001"/>
                  </a:cubicBezTo>
                  <a:cubicBezTo>
                    <a:pt x="277602" y="197863"/>
                    <a:pt x="322846" y="108963"/>
                    <a:pt x="408571" y="43876"/>
                  </a:cubicBezTo>
                  <a:cubicBezTo>
                    <a:pt x="453815" y="17683"/>
                    <a:pt x="468102" y="-15654"/>
                    <a:pt x="387139" y="8158"/>
                  </a:cubicBezTo>
                  <a:cubicBezTo>
                    <a:pt x="287127" y="35939"/>
                    <a:pt x="234739" y="125633"/>
                    <a:pt x="179971" y="184370"/>
                  </a:cubicBezTo>
                  <a:close/>
                </a:path>
              </a:pathLst>
            </a:custGeom>
            <a:solidFill>
              <a:srgbClr val="70AD47"/>
            </a:solidFill>
            <a:ln w="3175" cap="flat" cmpd="sng" algn="ctr">
              <a:noFill/>
              <a:prstDash val="solid"/>
              <a:miter lim="800000"/>
            </a:ln>
            <a:effectLst/>
          </p:spPr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kern="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47" name="Rectangle 46"/>
            <p:cNvSpPr>
              <a:spLocks noChangeArrowheads="1"/>
            </p:cNvSpPr>
            <p:nvPr/>
          </p:nvSpPr>
          <p:spPr bwMode="auto">
            <a:xfrm>
              <a:off x="1753848" y="3670788"/>
              <a:ext cx="10272758" cy="52321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lr>
                  <a:schemeClr val="hlink"/>
                </a:buClr>
                <a:buSzPct val="65000"/>
                <a:buFont typeface="Wingdings" panose="05000000000000000000" pitchFamily="2" charset="2"/>
                <a:buChar char="n"/>
                <a:defRPr sz="3200">
                  <a:solidFill>
                    <a:schemeClr val="tx1"/>
                  </a:solidFill>
                  <a:latin typeface="Tahoma" panose="020B060403050404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65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Tahoma" panose="020B060403050404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SzPct val="65000"/>
                <a:buFont typeface="Wingdings" panose="05000000000000000000" pitchFamily="2" charset="2"/>
                <a:buChar char="n"/>
                <a:defRPr sz="2400">
                  <a:solidFill>
                    <a:schemeClr val="tx1"/>
                  </a:solidFill>
                  <a:latin typeface="Tahoma" panose="020B060403050404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65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Tahoma" panose="020B060403050404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SzPct val="65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Tahoma" panose="020B060403050404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SzPct val="65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Tahoma" panose="020B060403050404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SzPct val="65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Tahoma" panose="020B060403050404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SzPct val="65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Tahoma" panose="020B060403050404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SzPct val="65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Tahoma" panose="020B060403050404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2800" b="1" kern="0" dirty="0" err="1" smtClean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Thực</a:t>
              </a:r>
              <a:r>
                <a:rPr lang="en-US" sz="2800" b="1" kern="0" dirty="0" smtClean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2800" b="1" kern="0" dirty="0" err="1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hiện</a:t>
              </a:r>
              <a:r>
                <a:rPr lang="en-US" sz="2800" b="1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2800" b="1" kern="0" dirty="0" err="1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tốt</a:t>
              </a:r>
              <a:r>
                <a:rPr lang="en-US" sz="2800" b="1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so </a:t>
              </a:r>
              <a:r>
                <a:rPr lang="en-US" sz="2800" b="1" kern="0" dirty="0" err="1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sánh</a:t>
              </a:r>
              <a:r>
                <a:rPr lang="en-US" sz="2800" b="1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2800" b="1" kern="0" dirty="0" err="1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hỗn</a:t>
              </a:r>
              <a:r>
                <a:rPr lang="en-US" sz="2800" b="1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2800" b="1" kern="0" dirty="0" err="1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số</a:t>
              </a:r>
              <a:r>
                <a:rPr lang="en-US" sz="2800" b="1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.</a:t>
              </a:r>
              <a:endParaRPr lang="en-US" altLang="en-US" sz="2400" b="1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sp>
        <p:nvSpPr>
          <p:cNvPr id="48" name="Rectangle 47"/>
          <p:cNvSpPr/>
          <p:nvPr/>
        </p:nvSpPr>
        <p:spPr>
          <a:xfrm>
            <a:off x="2753121" y="1106014"/>
            <a:ext cx="6414256" cy="707886"/>
          </a:xfrm>
          <a:prstGeom prst="rect">
            <a:avLst/>
          </a:prstGeom>
          <a:noFill/>
        </p:spPr>
        <p:txBody>
          <a:bodyPr spcFirstLastPara="1" wrap="none">
            <a:spAutoFit/>
          </a:bodyPr>
          <a:lstStyle/>
          <a:p>
            <a:pPr algn="ctr">
              <a:defRPr/>
            </a:pPr>
            <a:r>
              <a:rPr lang="en-US" sz="4000" b="1" dirty="0" smtClean="0">
                <a:ln w="0"/>
                <a:solidFill>
                  <a:schemeClr val="tx2">
                    <a:lumMod val="75000"/>
                  </a:schemeClr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latin typeface="Times New Roman" pitchFamily="18" charset="0"/>
                <a:cs typeface="Times New Roman" pitchFamily="18" charset="0"/>
              </a:rPr>
              <a:t>YÊU CẦU CẦN </a:t>
            </a:r>
            <a:r>
              <a:rPr lang="en-US" sz="4000" b="1" dirty="0" smtClean="0">
                <a:ln w="0"/>
                <a:solidFill>
                  <a:schemeClr val="tx2">
                    <a:lumMod val="75000"/>
                  </a:schemeClr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latin typeface="Times New Roman" pitchFamily="18" charset="0"/>
                <a:cs typeface="Times New Roman" pitchFamily="18" charset="0"/>
              </a:rPr>
              <a:t>ĐẠT online</a:t>
            </a:r>
            <a:endParaRPr lang="en-US" sz="4000" b="1" dirty="0">
              <a:ln w="0"/>
              <a:solidFill>
                <a:schemeClr val="tx2">
                  <a:lumMod val="75000"/>
                </a:schemeClr>
              </a:solidFill>
              <a:effectLst>
                <a:outerShdw blurRad="38100" dist="25400" dir="5400000" algn="ctr" rotWithShape="0">
                  <a:srgbClr val="6E747A">
                    <a:alpha val="43000"/>
                  </a:srgbClr>
                </a:outerShdw>
              </a:effectLst>
              <a:latin typeface="Times New Roman" pitchFamily="18" charset="0"/>
              <a:cs typeface="Times New Roman" pitchFamily="18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/>
          <p:cNvGrpSpPr>
            <a:grpSpLocks/>
          </p:cNvGrpSpPr>
          <p:nvPr/>
        </p:nvGrpSpPr>
        <p:grpSpPr bwMode="auto">
          <a:xfrm>
            <a:off x="920750" y="2393950"/>
            <a:ext cx="10634663" cy="954088"/>
            <a:chOff x="833998" y="2683948"/>
            <a:chExt cx="8000582" cy="952975"/>
          </a:xfrm>
        </p:grpSpPr>
        <p:sp>
          <p:nvSpPr>
            <p:cNvPr id="43" name="Rectangle 14"/>
            <p:cNvSpPr>
              <a:spLocks noChangeArrowheads="1"/>
            </p:cNvSpPr>
            <p:nvPr/>
          </p:nvSpPr>
          <p:spPr bwMode="auto">
            <a:xfrm>
              <a:off x="1477723" y="2683948"/>
              <a:ext cx="7356857" cy="9529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lr>
                  <a:schemeClr val="hlink"/>
                </a:buClr>
                <a:buSzPct val="65000"/>
                <a:buFont typeface="Wingdings" panose="05000000000000000000" pitchFamily="2" charset="2"/>
                <a:buChar char="n"/>
                <a:defRPr sz="3200">
                  <a:solidFill>
                    <a:schemeClr val="tx1"/>
                  </a:solidFill>
                  <a:latin typeface="Tahoma" panose="020B060403050404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65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Tahoma" panose="020B060403050404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SzPct val="65000"/>
                <a:buFont typeface="Wingdings" panose="05000000000000000000" pitchFamily="2" charset="2"/>
                <a:buChar char="n"/>
                <a:defRPr sz="2400">
                  <a:solidFill>
                    <a:schemeClr val="tx1"/>
                  </a:solidFill>
                  <a:latin typeface="Tahoma" panose="020B060403050404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65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Tahoma" panose="020B060403050404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SzPct val="65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Tahoma" panose="020B060403050404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SzPct val="65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Tahoma" panose="020B060403050404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SzPct val="65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Tahoma" panose="020B060403050404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SzPct val="65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Tahoma" panose="020B060403050404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SzPct val="65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Tahoma" panose="020B060403050404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2800" b="1" kern="0" dirty="0" err="1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Củng</a:t>
              </a:r>
              <a:r>
                <a:rPr lang="en-US" sz="2800" b="1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2800" b="1" kern="0" dirty="0" err="1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cố</a:t>
              </a:r>
              <a:r>
                <a:rPr lang="en-US" sz="2800" b="1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2800" b="1" kern="0" dirty="0" err="1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cách</a:t>
              </a:r>
              <a:r>
                <a:rPr lang="en-US" sz="2800" b="1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2800" b="1" kern="0" dirty="0" err="1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chuyển</a:t>
              </a:r>
              <a:r>
                <a:rPr lang="en-US" sz="2800" b="1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2800" b="1" kern="0" dirty="0" err="1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hỗn</a:t>
              </a:r>
              <a:r>
                <a:rPr lang="en-US" sz="2800" b="1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2800" b="1" kern="0" dirty="0" err="1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số</a:t>
              </a:r>
              <a:r>
                <a:rPr lang="en-US" sz="2800" b="1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2800" b="1" kern="0" dirty="0" err="1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thành</a:t>
              </a:r>
              <a:r>
                <a:rPr lang="en-US" sz="2800" b="1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2800" b="1" kern="0" dirty="0" err="1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phân</a:t>
              </a:r>
              <a:r>
                <a:rPr lang="en-US" sz="2800" b="1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2800" b="1" kern="0" dirty="0" err="1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số</a:t>
              </a:r>
              <a:r>
                <a:rPr lang="en-US" sz="2800" b="1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, </a:t>
              </a:r>
              <a:r>
                <a:rPr lang="en-US" sz="2800" b="1" kern="0" dirty="0" err="1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kỹ</a:t>
              </a:r>
              <a:r>
                <a:rPr lang="en-US" sz="2800" b="1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2800" b="1" kern="0" dirty="0" err="1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năng</a:t>
              </a:r>
              <a:r>
                <a:rPr lang="en-US" sz="2800" b="1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2800" b="1" kern="0" dirty="0" err="1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thực</a:t>
              </a:r>
              <a:r>
                <a:rPr lang="en-US" sz="2800" b="1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2800" b="1" kern="0" dirty="0" err="1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hiện</a:t>
              </a:r>
              <a:r>
                <a:rPr lang="en-US" sz="2800" b="1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2800" b="1" kern="0" dirty="0" err="1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phép</a:t>
              </a:r>
              <a:r>
                <a:rPr lang="en-US" sz="2800" b="1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2800" b="1" kern="0" dirty="0" err="1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tính</a:t>
              </a:r>
              <a:r>
                <a:rPr lang="en-US" sz="2800" b="1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2800" b="1" kern="0" dirty="0" err="1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với</a:t>
              </a:r>
              <a:r>
                <a:rPr lang="en-US" sz="2800" b="1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2800" b="1" kern="0" dirty="0" err="1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các</a:t>
              </a:r>
              <a:r>
                <a:rPr lang="en-US" sz="2800" b="1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2800" b="1" kern="0" dirty="0" err="1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hỗn</a:t>
              </a:r>
              <a:r>
                <a:rPr lang="en-US" sz="2800" b="1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2800" b="1" kern="0" dirty="0" err="1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số</a:t>
              </a:r>
              <a:r>
                <a:rPr lang="en-US" sz="2800" b="1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, so </a:t>
              </a:r>
              <a:r>
                <a:rPr lang="en-US" sz="2800" b="1" kern="0" dirty="0" err="1" smtClean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sánh</a:t>
              </a:r>
              <a:r>
                <a:rPr lang="en-US" sz="2800" b="1" kern="0" dirty="0" smtClean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2800" b="1" kern="0" dirty="0" err="1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hỗn</a:t>
              </a:r>
              <a:r>
                <a:rPr lang="en-US" sz="2800" b="1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2800" b="1" kern="0" dirty="0" err="1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số</a:t>
              </a:r>
              <a:r>
                <a:rPr lang="en-US" sz="2800" b="1" kern="0" dirty="0" smtClean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.</a:t>
              </a:r>
              <a:endParaRPr lang="en-US" altLang="en-US" sz="2400" b="1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4" name="Freeform 11"/>
            <p:cNvSpPr/>
            <p:nvPr/>
          </p:nvSpPr>
          <p:spPr>
            <a:xfrm>
              <a:off x="833998" y="2752131"/>
              <a:ext cx="548182" cy="455081"/>
            </a:xfrm>
            <a:custGeom>
              <a:avLst/>
              <a:gdLst>
                <a:gd name="connsiteX0" fmla="*/ 169069 w 397669"/>
                <a:gd name="connsiteY0" fmla="*/ 176212 h 280987"/>
                <a:gd name="connsiteX1" fmla="*/ 73819 w 397669"/>
                <a:gd name="connsiteY1" fmla="*/ 97631 h 280987"/>
                <a:gd name="connsiteX2" fmla="*/ 0 w 397669"/>
                <a:gd name="connsiteY2" fmla="*/ 169068 h 280987"/>
                <a:gd name="connsiteX3" fmla="*/ 126206 w 397669"/>
                <a:gd name="connsiteY3" fmla="*/ 280987 h 280987"/>
                <a:gd name="connsiteX4" fmla="*/ 219075 w 397669"/>
                <a:gd name="connsiteY4" fmla="*/ 273843 h 280987"/>
                <a:gd name="connsiteX5" fmla="*/ 397669 w 397669"/>
                <a:gd name="connsiteY5" fmla="*/ 35718 h 280987"/>
                <a:gd name="connsiteX6" fmla="*/ 376237 w 397669"/>
                <a:gd name="connsiteY6" fmla="*/ 0 h 280987"/>
                <a:gd name="connsiteX7" fmla="*/ 169069 w 397669"/>
                <a:gd name="connsiteY7" fmla="*/ 176212 h 280987"/>
                <a:gd name="connsiteX0" fmla="*/ 169069 w 397669"/>
                <a:gd name="connsiteY0" fmla="*/ 176212 h 289079"/>
                <a:gd name="connsiteX1" fmla="*/ 73819 w 397669"/>
                <a:gd name="connsiteY1" fmla="*/ 97631 h 289079"/>
                <a:gd name="connsiteX2" fmla="*/ 0 w 397669"/>
                <a:gd name="connsiteY2" fmla="*/ 169068 h 289079"/>
                <a:gd name="connsiteX3" fmla="*/ 126206 w 397669"/>
                <a:gd name="connsiteY3" fmla="*/ 280987 h 289079"/>
                <a:gd name="connsiteX4" fmla="*/ 219075 w 397669"/>
                <a:gd name="connsiteY4" fmla="*/ 273843 h 289079"/>
                <a:gd name="connsiteX5" fmla="*/ 397669 w 397669"/>
                <a:gd name="connsiteY5" fmla="*/ 35718 h 289079"/>
                <a:gd name="connsiteX6" fmla="*/ 376237 w 397669"/>
                <a:gd name="connsiteY6" fmla="*/ 0 h 289079"/>
                <a:gd name="connsiteX7" fmla="*/ 169069 w 397669"/>
                <a:gd name="connsiteY7" fmla="*/ 176212 h 289079"/>
                <a:gd name="connsiteX0" fmla="*/ 169069 w 397669"/>
                <a:gd name="connsiteY0" fmla="*/ 176212 h 297100"/>
                <a:gd name="connsiteX1" fmla="*/ 73819 w 397669"/>
                <a:gd name="connsiteY1" fmla="*/ 97631 h 297100"/>
                <a:gd name="connsiteX2" fmla="*/ 0 w 397669"/>
                <a:gd name="connsiteY2" fmla="*/ 169068 h 297100"/>
                <a:gd name="connsiteX3" fmla="*/ 126206 w 397669"/>
                <a:gd name="connsiteY3" fmla="*/ 280987 h 297100"/>
                <a:gd name="connsiteX4" fmla="*/ 219075 w 397669"/>
                <a:gd name="connsiteY4" fmla="*/ 273843 h 297100"/>
                <a:gd name="connsiteX5" fmla="*/ 397669 w 397669"/>
                <a:gd name="connsiteY5" fmla="*/ 35718 h 297100"/>
                <a:gd name="connsiteX6" fmla="*/ 376237 w 397669"/>
                <a:gd name="connsiteY6" fmla="*/ 0 h 297100"/>
                <a:gd name="connsiteX7" fmla="*/ 169069 w 397669"/>
                <a:gd name="connsiteY7" fmla="*/ 176212 h 297100"/>
                <a:gd name="connsiteX0" fmla="*/ 177436 w 406036"/>
                <a:gd name="connsiteY0" fmla="*/ 176212 h 297100"/>
                <a:gd name="connsiteX1" fmla="*/ 82186 w 406036"/>
                <a:gd name="connsiteY1" fmla="*/ 97631 h 297100"/>
                <a:gd name="connsiteX2" fmla="*/ 8367 w 406036"/>
                <a:gd name="connsiteY2" fmla="*/ 169068 h 297100"/>
                <a:gd name="connsiteX3" fmla="*/ 134573 w 406036"/>
                <a:gd name="connsiteY3" fmla="*/ 280987 h 297100"/>
                <a:gd name="connsiteX4" fmla="*/ 227442 w 406036"/>
                <a:gd name="connsiteY4" fmla="*/ 273843 h 297100"/>
                <a:gd name="connsiteX5" fmla="*/ 406036 w 406036"/>
                <a:gd name="connsiteY5" fmla="*/ 35718 h 297100"/>
                <a:gd name="connsiteX6" fmla="*/ 384604 w 406036"/>
                <a:gd name="connsiteY6" fmla="*/ 0 h 297100"/>
                <a:gd name="connsiteX7" fmla="*/ 177436 w 406036"/>
                <a:gd name="connsiteY7" fmla="*/ 176212 h 297100"/>
                <a:gd name="connsiteX0" fmla="*/ 179971 w 408571"/>
                <a:gd name="connsiteY0" fmla="*/ 176212 h 297100"/>
                <a:gd name="connsiteX1" fmla="*/ 84721 w 408571"/>
                <a:gd name="connsiteY1" fmla="*/ 97631 h 297100"/>
                <a:gd name="connsiteX2" fmla="*/ 10902 w 408571"/>
                <a:gd name="connsiteY2" fmla="*/ 169068 h 297100"/>
                <a:gd name="connsiteX3" fmla="*/ 137108 w 408571"/>
                <a:gd name="connsiteY3" fmla="*/ 280987 h 297100"/>
                <a:gd name="connsiteX4" fmla="*/ 229977 w 408571"/>
                <a:gd name="connsiteY4" fmla="*/ 273843 h 297100"/>
                <a:gd name="connsiteX5" fmla="*/ 408571 w 408571"/>
                <a:gd name="connsiteY5" fmla="*/ 35718 h 297100"/>
                <a:gd name="connsiteX6" fmla="*/ 387139 w 408571"/>
                <a:gd name="connsiteY6" fmla="*/ 0 h 297100"/>
                <a:gd name="connsiteX7" fmla="*/ 179971 w 408571"/>
                <a:gd name="connsiteY7" fmla="*/ 176212 h 297100"/>
                <a:gd name="connsiteX0" fmla="*/ 179971 w 408571"/>
                <a:gd name="connsiteY0" fmla="*/ 176212 h 297100"/>
                <a:gd name="connsiteX1" fmla="*/ 84721 w 408571"/>
                <a:gd name="connsiteY1" fmla="*/ 97631 h 297100"/>
                <a:gd name="connsiteX2" fmla="*/ 10902 w 408571"/>
                <a:gd name="connsiteY2" fmla="*/ 169068 h 297100"/>
                <a:gd name="connsiteX3" fmla="*/ 137108 w 408571"/>
                <a:gd name="connsiteY3" fmla="*/ 280987 h 297100"/>
                <a:gd name="connsiteX4" fmla="*/ 229977 w 408571"/>
                <a:gd name="connsiteY4" fmla="*/ 273843 h 297100"/>
                <a:gd name="connsiteX5" fmla="*/ 408571 w 408571"/>
                <a:gd name="connsiteY5" fmla="*/ 35718 h 297100"/>
                <a:gd name="connsiteX6" fmla="*/ 387139 w 408571"/>
                <a:gd name="connsiteY6" fmla="*/ 0 h 297100"/>
                <a:gd name="connsiteX7" fmla="*/ 179971 w 408571"/>
                <a:gd name="connsiteY7" fmla="*/ 176212 h 297100"/>
                <a:gd name="connsiteX0" fmla="*/ 179971 w 408571"/>
                <a:gd name="connsiteY0" fmla="*/ 176212 h 297100"/>
                <a:gd name="connsiteX1" fmla="*/ 84721 w 408571"/>
                <a:gd name="connsiteY1" fmla="*/ 97631 h 297100"/>
                <a:gd name="connsiteX2" fmla="*/ 10902 w 408571"/>
                <a:gd name="connsiteY2" fmla="*/ 169068 h 297100"/>
                <a:gd name="connsiteX3" fmla="*/ 137108 w 408571"/>
                <a:gd name="connsiteY3" fmla="*/ 280987 h 297100"/>
                <a:gd name="connsiteX4" fmla="*/ 229977 w 408571"/>
                <a:gd name="connsiteY4" fmla="*/ 273843 h 297100"/>
                <a:gd name="connsiteX5" fmla="*/ 408571 w 408571"/>
                <a:gd name="connsiteY5" fmla="*/ 35718 h 297100"/>
                <a:gd name="connsiteX6" fmla="*/ 387139 w 408571"/>
                <a:gd name="connsiteY6" fmla="*/ 0 h 297100"/>
                <a:gd name="connsiteX7" fmla="*/ 179971 w 408571"/>
                <a:gd name="connsiteY7" fmla="*/ 176212 h 297100"/>
                <a:gd name="connsiteX0" fmla="*/ 179971 w 408571"/>
                <a:gd name="connsiteY0" fmla="*/ 176212 h 297100"/>
                <a:gd name="connsiteX1" fmla="*/ 84721 w 408571"/>
                <a:gd name="connsiteY1" fmla="*/ 97631 h 297100"/>
                <a:gd name="connsiteX2" fmla="*/ 10902 w 408571"/>
                <a:gd name="connsiteY2" fmla="*/ 169068 h 297100"/>
                <a:gd name="connsiteX3" fmla="*/ 137108 w 408571"/>
                <a:gd name="connsiteY3" fmla="*/ 280987 h 297100"/>
                <a:gd name="connsiteX4" fmla="*/ 229977 w 408571"/>
                <a:gd name="connsiteY4" fmla="*/ 273843 h 297100"/>
                <a:gd name="connsiteX5" fmla="*/ 408571 w 408571"/>
                <a:gd name="connsiteY5" fmla="*/ 35718 h 297100"/>
                <a:gd name="connsiteX6" fmla="*/ 387139 w 408571"/>
                <a:gd name="connsiteY6" fmla="*/ 0 h 297100"/>
                <a:gd name="connsiteX7" fmla="*/ 179971 w 408571"/>
                <a:gd name="connsiteY7" fmla="*/ 176212 h 297100"/>
                <a:gd name="connsiteX0" fmla="*/ 179971 w 408571"/>
                <a:gd name="connsiteY0" fmla="*/ 176212 h 297100"/>
                <a:gd name="connsiteX1" fmla="*/ 84721 w 408571"/>
                <a:gd name="connsiteY1" fmla="*/ 97631 h 297100"/>
                <a:gd name="connsiteX2" fmla="*/ 10902 w 408571"/>
                <a:gd name="connsiteY2" fmla="*/ 169068 h 297100"/>
                <a:gd name="connsiteX3" fmla="*/ 137108 w 408571"/>
                <a:gd name="connsiteY3" fmla="*/ 280987 h 297100"/>
                <a:gd name="connsiteX4" fmla="*/ 229977 w 408571"/>
                <a:gd name="connsiteY4" fmla="*/ 273843 h 297100"/>
                <a:gd name="connsiteX5" fmla="*/ 408571 w 408571"/>
                <a:gd name="connsiteY5" fmla="*/ 35718 h 297100"/>
                <a:gd name="connsiteX6" fmla="*/ 387139 w 408571"/>
                <a:gd name="connsiteY6" fmla="*/ 0 h 297100"/>
                <a:gd name="connsiteX7" fmla="*/ 179971 w 408571"/>
                <a:gd name="connsiteY7" fmla="*/ 176212 h 297100"/>
                <a:gd name="connsiteX0" fmla="*/ 179971 w 425397"/>
                <a:gd name="connsiteY0" fmla="*/ 176212 h 297100"/>
                <a:gd name="connsiteX1" fmla="*/ 84721 w 425397"/>
                <a:gd name="connsiteY1" fmla="*/ 97631 h 297100"/>
                <a:gd name="connsiteX2" fmla="*/ 10902 w 425397"/>
                <a:gd name="connsiteY2" fmla="*/ 169068 h 297100"/>
                <a:gd name="connsiteX3" fmla="*/ 137108 w 425397"/>
                <a:gd name="connsiteY3" fmla="*/ 280987 h 297100"/>
                <a:gd name="connsiteX4" fmla="*/ 229977 w 425397"/>
                <a:gd name="connsiteY4" fmla="*/ 273843 h 297100"/>
                <a:gd name="connsiteX5" fmla="*/ 408571 w 425397"/>
                <a:gd name="connsiteY5" fmla="*/ 35718 h 297100"/>
                <a:gd name="connsiteX6" fmla="*/ 387139 w 425397"/>
                <a:gd name="connsiteY6" fmla="*/ 0 h 297100"/>
                <a:gd name="connsiteX7" fmla="*/ 179971 w 425397"/>
                <a:gd name="connsiteY7" fmla="*/ 176212 h 297100"/>
                <a:gd name="connsiteX0" fmla="*/ 179971 w 445220"/>
                <a:gd name="connsiteY0" fmla="*/ 184370 h 305258"/>
                <a:gd name="connsiteX1" fmla="*/ 84721 w 445220"/>
                <a:gd name="connsiteY1" fmla="*/ 105789 h 305258"/>
                <a:gd name="connsiteX2" fmla="*/ 10902 w 445220"/>
                <a:gd name="connsiteY2" fmla="*/ 177226 h 305258"/>
                <a:gd name="connsiteX3" fmla="*/ 137108 w 445220"/>
                <a:gd name="connsiteY3" fmla="*/ 289145 h 305258"/>
                <a:gd name="connsiteX4" fmla="*/ 229977 w 445220"/>
                <a:gd name="connsiteY4" fmla="*/ 282001 h 305258"/>
                <a:gd name="connsiteX5" fmla="*/ 408571 w 445220"/>
                <a:gd name="connsiteY5" fmla="*/ 43876 h 305258"/>
                <a:gd name="connsiteX6" fmla="*/ 387139 w 445220"/>
                <a:gd name="connsiteY6" fmla="*/ 8158 h 305258"/>
                <a:gd name="connsiteX7" fmla="*/ 179971 w 445220"/>
                <a:gd name="connsiteY7" fmla="*/ 184370 h 305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45220" h="305258">
                  <a:moveTo>
                    <a:pt x="179971" y="184370"/>
                  </a:moveTo>
                  <a:lnTo>
                    <a:pt x="84721" y="105789"/>
                  </a:lnTo>
                  <a:cubicBezTo>
                    <a:pt x="31540" y="79595"/>
                    <a:pt x="-24023" y="115314"/>
                    <a:pt x="10902" y="177226"/>
                  </a:cubicBezTo>
                  <a:lnTo>
                    <a:pt x="137108" y="289145"/>
                  </a:lnTo>
                  <a:cubicBezTo>
                    <a:pt x="170445" y="310576"/>
                    <a:pt x="199021" y="312957"/>
                    <a:pt x="229977" y="282001"/>
                  </a:cubicBezTo>
                  <a:cubicBezTo>
                    <a:pt x="277602" y="197863"/>
                    <a:pt x="322846" y="108963"/>
                    <a:pt x="408571" y="43876"/>
                  </a:cubicBezTo>
                  <a:cubicBezTo>
                    <a:pt x="453815" y="17683"/>
                    <a:pt x="468102" y="-15654"/>
                    <a:pt x="387139" y="8158"/>
                  </a:cubicBezTo>
                  <a:cubicBezTo>
                    <a:pt x="287127" y="35939"/>
                    <a:pt x="234739" y="125633"/>
                    <a:pt x="179971" y="184370"/>
                  </a:cubicBezTo>
                  <a:close/>
                </a:path>
              </a:pathLst>
            </a:custGeom>
            <a:solidFill>
              <a:srgbClr val="70AD47"/>
            </a:solidFill>
            <a:ln w="3175" cap="flat" cmpd="sng" algn="ctr">
              <a:noFill/>
              <a:prstDash val="solid"/>
              <a:miter lim="800000"/>
            </a:ln>
            <a:effectLst/>
          </p:spPr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kern="0">
                <a:solidFill>
                  <a:prstClr val="black"/>
                </a:solidFill>
                <a:latin typeface="Calibri" panose="020F0502020204030204"/>
              </a:endParaRPr>
            </a:p>
          </p:txBody>
        </p:sp>
      </p:grpSp>
      <p:grpSp>
        <p:nvGrpSpPr>
          <p:cNvPr id="45" name="Group 44"/>
          <p:cNvGrpSpPr>
            <a:grpSpLocks/>
          </p:cNvGrpSpPr>
          <p:nvPr/>
        </p:nvGrpSpPr>
        <p:grpSpPr bwMode="auto">
          <a:xfrm>
            <a:off x="920750" y="3509963"/>
            <a:ext cx="11118850" cy="523875"/>
            <a:chOff x="907706" y="3670788"/>
            <a:chExt cx="11118900" cy="523219"/>
          </a:xfrm>
        </p:grpSpPr>
        <p:sp>
          <p:nvSpPr>
            <p:cNvPr id="46" name="Freeform 11"/>
            <p:cNvSpPr/>
            <p:nvPr/>
          </p:nvSpPr>
          <p:spPr>
            <a:xfrm>
              <a:off x="907706" y="3705669"/>
              <a:ext cx="625478" cy="456627"/>
            </a:xfrm>
            <a:custGeom>
              <a:avLst/>
              <a:gdLst>
                <a:gd name="connsiteX0" fmla="*/ 169069 w 397669"/>
                <a:gd name="connsiteY0" fmla="*/ 176212 h 280987"/>
                <a:gd name="connsiteX1" fmla="*/ 73819 w 397669"/>
                <a:gd name="connsiteY1" fmla="*/ 97631 h 280987"/>
                <a:gd name="connsiteX2" fmla="*/ 0 w 397669"/>
                <a:gd name="connsiteY2" fmla="*/ 169068 h 280987"/>
                <a:gd name="connsiteX3" fmla="*/ 126206 w 397669"/>
                <a:gd name="connsiteY3" fmla="*/ 280987 h 280987"/>
                <a:gd name="connsiteX4" fmla="*/ 219075 w 397669"/>
                <a:gd name="connsiteY4" fmla="*/ 273843 h 280987"/>
                <a:gd name="connsiteX5" fmla="*/ 397669 w 397669"/>
                <a:gd name="connsiteY5" fmla="*/ 35718 h 280987"/>
                <a:gd name="connsiteX6" fmla="*/ 376237 w 397669"/>
                <a:gd name="connsiteY6" fmla="*/ 0 h 280987"/>
                <a:gd name="connsiteX7" fmla="*/ 169069 w 397669"/>
                <a:gd name="connsiteY7" fmla="*/ 176212 h 280987"/>
                <a:gd name="connsiteX0" fmla="*/ 169069 w 397669"/>
                <a:gd name="connsiteY0" fmla="*/ 176212 h 289079"/>
                <a:gd name="connsiteX1" fmla="*/ 73819 w 397669"/>
                <a:gd name="connsiteY1" fmla="*/ 97631 h 289079"/>
                <a:gd name="connsiteX2" fmla="*/ 0 w 397669"/>
                <a:gd name="connsiteY2" fmla="*/ 169068 h 289079"/>
                <a:gd name="connsiteX3" fmla="*/ 126206 w 397669"/>
                <a:gd name="connsiteY3" fmla="*/ 280987 h 289079"/>
                <a:gd name="connsiteX4" fmla="*/ 219075 w 397669"/>
                <a:gd name="connsiteY4" fmla="*/ 273843 h 289079"/>
                <a:gd name="connsiteX5" fmla="*/ 397669 w 397669"/>
                <a:gd name="connsiteY5" fmla="*/ 35718 h 289079"/>
                <a:gd name="connsiteX6" fmla="*/ 376237 w 397669"/>
                <a:gd name="connsiteY6" fmla="*/ 0 h 289079"/>
                <a:gd name="connsiteX7" fmla="*/ 169069 w 397669"/>
                <a:gd name="connsiteY7" fmla="*/ 176212 h 289079"/>
                <a:gd name="connsiteX0" fmla="*/ 169069 w 397669"/>
                <a:gd name="connsiteY0" fmla="*/ 176212 h 297100"/>
                <a:gd name="connsiteX1" fmla="*/ 73819 w 397669"/>
                <a:gd name="connsiteY1" fmla="*/ 97631 h 297100"/>
                <a:gd name="connsiteX2" fmla="*/ 0 w 397669"/>
                <a:gd name="connsiteY2" fmla="*/ 169068 h 297100"/>
                <a:gd name="connsiteX3" fmla="*/ 126206 w 397669"/>
                <a:gd name="connsiteY3" fmla="*/ 280987 h 297100"/>
                <a:gd name="connsiteX4" fmla="*/ 219075 w 397669"/>
                <a:gd name="connsiteY4" fmla="*/ 273843 h 297100"/>
                <a:gd name="connsiteX5" fmla="*/ 397669 w 397669"/>
                <a:gd name="connsiteY5" fmla="*/ 35718 h 297100"/>
                <a:gd name="connsiteX6" fmla="*/ 376237 w 397669"/>
                <a:gd name="connsiteY6" fmla="*/ 0 h 297100"/>
                <a:gd name="connsiteX7" fmla="*/ 169069 w 397669"/>
                <a:gd name="connsiteY7" fmla="*/ 176212 h 297100"/>
                <a:gd name="connsiteX0" fmla="*/ 177436 w 406036"/>
                <a:gd name="connsiteY0" fmla="*/ 176212 h 297100"/>
                <a:gd name="connsiteX1" fmla="*/ 82186 w 406036"/>
                <a:gd name="connsiteY1" fmla="*/ 97631 h 297100"/>
                <a:gd name="connsiteX2" fmla="*/ 8367 w 406036"/>
                <a:gd name="connsiteY2" fmla="*/ 169068 h 297100"/>
                <a:gd name="connsiteX3" fmla="*/ 134573 w 406036"/>
                <a:gd name="connsiteY3" fmla="*/ 280987 h 297100"/>
                <a:gd name="connsiteX4" fmla="*/ 227442 w 406036"/>
                <a:gd name="connsiteY4" fmla="*/ 273843 h 297100"/>
                <a:gd name="connsiteX5" fmla="*/ 406036 w 406036"/>
                <a:gd name="connsiteY5" fmla="*/ 35718 h 297100"/>
                <a:gd name="connsiteX6" fmla="*/ 384604 w 406036"/>
                <a:gd name="connsiteY6" fmla="*/ 0 h 297100"/>
                <a:gd name="connsiteX7" fmla="*/ 177436 w 406036"/>
                <a:gd name="connsiteY7" fmla="*/ 176212 h 297100"/>
                <a:gd name="connsiteX0" fmla="*/ 179971 w 408571"/>
                <a:gd name="connsiteY0" fmla="*/ 176212 h 297100"/>
                <a:gd name="connsiteX1" fmla="*/ 84721 w 408571"/>
                <a:gd name="connsiteY1" fmla="*/ 97631 h 297100"/>
                <a:gd name="connsiteX2" fmla="*/ 10902 w 408571"/>
                <a:gd name="connsiteY2" fmla="*/ 169068 h 297100"/>
                <a:gd name="connsiteX3" fmla="*/ 137108 w 408571"/>
                <a:gd name="connsiteY3" fmla="*/ 280987 h 297100"/>
                <a:gd name="connsiteX4" fmla="*/ 229977 w 408571"/>
                <a:gd name="connsiteY4" fmla="*/ 273843 h 297100"/>
                <a:gd name="connsiteX5" fmla="*/ 408571 w 408571"/>
                <a:gd name="connsiteY5" fmla="*/ 35718 h 297100"/>
                <a:gd name="connsiteX6" fmla="*/ 387139 w 408571"/>
                <a:gd name="connsiteY6" fmla="*/ 0 h 297100"/>
                <a:gd name="connsiteX7" fmla="*/ 179971 w 408571"/>
                <a:gd name="connsiteY7" fmla="*/ 176212 h 297100"/>
                <a:gd name="connsiteX0" fmla="*/ 179971 w 408571"/>
                <a:gd name="connsiteY0" fmla="*/ 176212 h 297100"/>
                <a:gd name="connsiteX1" fmla="*/ 84721 w 408571"/>
                <a:gd name="connsiteY1" fmla="*/ 97631 h 297100"/>
                <a:gd name="connsiteX2" fmla="*/ 10902 w 408571"/>
                <a:gd name="connsiteY2" fmla="*/ 169068 h 297100"/>
                <a:gd name="connsiteX3" fmla="*/ 137108 w 408571"/>
                <a:gd name="connsiteY3" fmla="*/ 280987 h 297100"/>
                <a:gd name="connsiteX4" fmla="*/ 229977 w 408571"/>
                <a:gd name="connsiteY4" fmla="*/ 273843 h 297100"/>
                <a:gd name="connsiteX5" fmla="*/ 408571 w 408571"/>
                <a:gd name="connsiteY5" fmla="*/ 35718 h 297100"/>
                <a:gd name="connsiteX6" fmla="*/ 387139 w 408571"/>
                <a:gd name="connsiteY6" fmla="*/ 0 h 297100"/>
                <a:gd name="connsiteX7" fmla="*/ 179971 w 408571"/>
                <a:gd name="connsiteY7" fmla="*/ 176212 h 297100"/>
                <a:gd name="connsiteX0" fmla="*/ 179971 w 408571"/>
                <a:gd name="connsiteY0" fmla="*/ 176212 h 297100"/>
                <a:gd name="connsiteX1" fmla="*/ 84721 w 408571"/>
                <a:gd name="connsiteY1" fmla="*/ 97631 h 297100"/>
                <a:gd name="connsiteX2" fmla="*/ 10902 w 408571"/>
                <a:gd name="connsiteY2" fmla="*/ 169068 h 297100"/>
                <a:gd name="connsiteX3" fmla="*/ 137108 w 408571"/>
                <a:gd name="connsiteY3" fmla="*/ 280987 h 297100"/>
                <a:gd name="connsiteX4" fmla="*/ 229977 w 408571"/>
                <a:gd name="connsiteY4" fmla="*/ 273843 h 297100"/>
                <a:gd name="connsiteX5" fmla="*/ 408571 w 408571"/>
                <a:gd name="connsiteY5" fmla="*/ 35718 h 297100"/>
                <a:gd name="connsiteX6" fmla="*/ 387139 w 408571"/>
                <a:gd name="connsiteY6" fmla="*/ 0 h 297100"/>
                <a:gd name="connsiteX7" fmla="*/ 179971 w 408571"/>
                <a:gd name="connsiteY7" fmla="*/ 176212 h 297100"/>
                <a:gd name="connsiteX0" fmla="*/ 179971 w 408571"/>
                <a:gd name="connsiteY0" fmla="*/ 176212 h 297100"/>
                <a:gd name="connsiteX1" fmla="*/ 84721 w 408571"/>
                <a:gd name="connsiteY1" fmla="*/ 97631 h 297100"/>
                <a:gd name="connsiteX2" fmla="*/ 10902 w 408571"/>
                <a:gd name="connsiteY2" fmla="*/ 169068 h 297100"/>
                <a:gd name="connsiteX3" fmla="*/ 137108 w 408571"/>
                <a:gd name="connsiteY3" fmla="*/ 280987 h 297100"/>
                <a:gd name="connsiteX4" fmla="*/ 229977 w 408571"/>
                <a:gd name="connsiteY4" fmla="*/ 273843 h 297100"/>
                <a:gd name="connsiteX5" fmla="*/ 408571 w 408571"/>
                <a:gd name="connsiteY5" fmla="*/ 35718 h 297100"/>
                <a:gd name="connsiteX6" fmla="*/ 387139 w 408571"/>
                <a:gd name="connsiteY6" fmla="*/ 0 h 297100"/>
                <a:gd name="connsiteX7" fmla="*/ 179971 w 408571"/>
                <a:gd name="connsiteY7" fmla="*/ 176212 h 297100"/>
                <a:gd name="connsiteX0" fmla="*/ 179971 w 408571"/>
                <a:gd name="connsiteY0" fmla="*/ 176212 h 297100"/>
                <a:gd name="connsiteX1" fmla="*/ 84721 w 408571"/>
                <a:gd name="connsiteY1" fmla="*/ 97631 h 297100"/>
                <a:gd name="connsiteX2" fmla="*/ 10902 w 408571"/>
                <a:gd name="connsiteY2" fmla="*/ 169068 h 297100"/>
                <a:gd name="connsiteX3" fmla="*/ 137108 w 408571"/>
                <a:gd name="connsiteY3" fmla="*/ 280987 h 297100"/>
                <a:gd name="connsiteX4" fmla="*/ 229977 w 408571"/>
                <a:gd name="connsiteY4" fmla="*/ 273843 h 297100"/>
                <a:gd name="connsiteX5" fmla="*/ 408571 w 408571"/>
                <a:gd name="connsiteY5" fmla="*/ 35718 h 297100"/>
                <a:gd name="connsiteX6" fmla="*/ 387139 w 408571"/>
                <a:gd name="connsiteY6" fmla="*/ 0 h 297100"/>
                <a:gd name="connsiteX7" fmla="*/ 179971 w 408571"/>
                <a:gd name="connsiteY7" fmla="*/ 176212 h 297100"/>
                <a:gd name="connsiteX0" fmla="*/ 179971 w 425397"/>
                <a:gd name="connsiteY0" fmla="*/ 176212 h 297100"/>
                <a:gd name="connsiteX1" fmla="*/ 84721 w 425397"/>
                <a:gd name="connsiteY1" fmla="*/ 97631 h 297100"/>
                <a:gd name="connsiteX2" fmla="*/ 10902 w 425397"/>
                <a:gd name="connsiteY2" fmla="*/ 169068 h 297100"/>
                <a:gd name="connsiteX3" fmla="*/ 137108 w 425397"/>
                <a:gd name="connsiteY3" fmla="*/ 280987 h 297100"/>
                <a:gd name="connsiteX4" fmla="*/ 229977 w 425397"/>
                <a:gd name="connsiteY4" fmla="*/ 273843 h 297100"/>
                <a:gd name="connsiteX5" fmla="*/ 408571 w 425397"/>
                <a:gd name="connsiteY5" fmla="*/ 35718 h 297100"/>
                <a:gd name="connsiteX6" fmla="*/ 387139 w 425397"/>
                <a:gd name="connsiteY6" fmla="*/ 0 h 297100"/>
                <a:gd name="connsiteX7" fmla="*/ 179971 w 425397"/>
                <a:gd name="connsiteY7" fmla="*/ 176212 h 297100"/>
                <a:gd name="connsiteX0" fmla="*/ 179971 w 445220"/>
                <a:gd name="connsiteY0" fmla="*/ 184370 h 305258"/>
                <a:gd name="connsiteX1" fmla="*/ 84721 w 445220"/>
                <a:gd name="connsiteY1" fmla="*/ 105789 h 305258"/>
                <a:gd name="connsiteX2" fmla="*/ 10902 w 445220"/>
                <a:gd name="connsiteY2" fmla="*/ 177226 h 305258"/>
                <a:gd name="connsiteX3" fmla="*/ 137108 w 445220"/>
                <a:gd name="connsiteY3" fmla="*/ 289145 h 305258"/>
                <a:gd name="connsiteX4" fmla="*/ 229977 w 445220"/>
                <a:gd name="connsiteY4" fmla="*/ 282001 h 305258"/>
                <a:gd name="connsiteX5" fmla="*/ 408571 w 445220"/>
                <a:gd name="connsiteY5" fmla="*/ 43876 h 305258"/>
                <a:gd name="connsiteX6" fmla="*/ 387139 w 445220"/>
                <a:gd name="connsiteY6" fmla="*/ 8158 h 305258"/>
                <a:gd name="connsiteX7" fmla="*/ 179971 w 445220"/>
                <a:gd name="connsiteY7" fmla="*/ 184370 h 305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45220" h="305258">
                  <a:moveTo>
                    <a:pt x="179971" y="184370"/>
                  </a:moveTo>
                  <a:lnTo>
                    <a:pt x="84721" y="105789"/>
                  </a:lnTo>
                  <a:cubicBezTo>
                    <a:pt x="31540" y="79595"/>
                    <a:pt x="-24023" y="115314"/>
                    <a:pt x="10902" y="177226"/>
                  </a:cubicBezTo>
                  <a:lnTo>
                    <a:pt x="137108" y="289145"/>
                  </a:lnTo>
                  <a:cubicBezTo>
                    <a:pt x="170445" y="310576"/>
                    <a:pt x="199021" y="312957"/>
                    <a:pt x="229977" y="282001"/>
                  </a:cubicBezTo>
                  <a:cubicBezTo>
                    <a:pt x="277602" y="197863"/>
                    <a:pt x="322846" y="108963"/>
                    <a:pt x="408571" y="43876"/>
                  </a:cubicBezTo>
                  <a:cubicBezTo>
                    <a:pt x="453815" y="17683"/>
                    <a:pt x="468102" y="-15654"/>
                    <a:pt x="387139" y="8158"/>
                  </a:cubicBezTo>
                  <a:cubicBezTo>
                    <a:pt x="287127" y="35939"/>
                    <a:pt x="234739" y="125633"/>
                    <a:pt x="179971" y="184370"/>
                  </a:cubicBezTo>
                  <a:close/>
                </a:path>
              </a:pathLst>
            </a:custGeom>
            <a:solidFill>
              <a:srgbClr val="70AD47"/>
            </a:solidFill>
            <a:ln w="3175" cap="flat" cmpd="sng" algn="ctr">
              <a:noFill/>
              <a:prstDash val="solid"/>
              <a:miter lim="800000"/>
            </a:ln>
            <a:effectLst/>
          </p:spPr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kern="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47" name="Rectangle 46"/>
            <p:cNvSpPr>
              <a:spLocks noChangeArrowheads="1"/>
            </p:cNvSpPr>
            <p:nvPr/>
          </p:nvSpPr>
          <p:spPr bwMode="auto">
            <a:xfrm>
              <a:off x="1753848" y="3670788"/>
              <a:ext cx="10272758" cy="52321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lr>
                  <a:schemeClr val="hlink"/>
                </a:buClr>
                <a:buSzPct val="65000"/>
                <a:buFont typeface="Wingdings" panose="05000000000000000000" pitchFamily="2" charset="2"/>
                <a:buChar char="n"/>
                <a:defRPr sz="3200">
                  <a:solidFill>
                    <a:schemeClr val="tx1"/>
                  </a:solidFill>
                  <a:latin typeface="Tahoma" panose="020B060403050404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65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Tahoma" panose="020B060403050404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SzPct val="65000"/>
                <a:buFont typeface="Wingdings" panose="05000000000000000000" pitchFamily="2" charset="2"/>
                <a:buChar char="n"/>
                <a:defRPr sz="2400">
                  <a:solidFill>
                    <a:schemeClr val="tx1"/>
                  </a:solidFill>
                  <a:latin typeface="Tahoma" panose="020B060403050404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65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Tahoma" panose="020B060403050404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SzPct val="65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Tahoma" panose="020B060403050404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SzPct val="65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Tahoma" panose="020B060403050404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SzPct val="65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Tahoma" panose="020B060403050404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SzPct val="65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Tahoma" panose="020B060403050404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SzPct val="65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Tahoma" panose="020B060403050404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2800" b="1" kern="0" dirty="0" err="1" smtClean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Thực</a:t>
              </a:r>
              <a:r>
                <a:rPr lang="en-US" sz="2800" b="1" kern="0" dirty="0" smtClean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2800" b="1" kern="0" dirty="0" err="1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hiện</a:t>
              </a:r>
              <a:r>
                <a:rPr lang="en-US" sz="2800" b="1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2800" b="1" kern="0" dirty="0" err="1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tốt</a:t>
              </a:r>
              <a:r>
                <a:rPr lang="en-US" sz="2800" b="1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2800" b="1" kern="0" dirty="0" err="1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các</a:t>
              </a:r>
              <a:r>
                <a:rPr lang="en-US" sz="2800" b="1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2800" b="1" kern="0" dirty="0" err="1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phép</a:t>
              </a:r>
              <a:r>
                <a:rPr lang="en-US" sz="2800" b="1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2800" b="1" kern="0" dirty="0" err="1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tính</a:t>
              </a:r>
              <a:r>
                <a:rPr lang="en-US" sz="2800" b="1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2800" b="1" kern="0" dirty="0" err="1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và</a:t>
              </a:r>
              <a:r>
                <a:rPr lang="en-US" sz="2800" b="1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2800" b="1" kern="0" dirty="0" err="1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giải</a:t>
              </a:r>
              <a:r>
                <a:rPr lang="en-US" sz="2800" b="1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2800" b="1" kern="0" dirty="0" err="1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toán</a:t>
              </a:r>
              <a:r>
                <a:rPr lang="en-US" sz="2800" b="1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2800" b="1" kern="0" dirty="0" err="1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có</a:t>
              </a:r>
              <a:r>
                <a:rPr lang="en-US" sz="2800" b="1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2800" b="1" kern="0" dirty="0" err="1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liên</a:t>
              </a:r>
              <a:r>
                <a:rPr lang="en-US" sz="2800" b="1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2800" b="1" kern="0" dirty="0" err="1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quan</a:t>
              </a:r>
              <a:r>
                <a:rPr lang="en-US" sz="2800" b="1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2800" b="1" kern="0" dirty="0" err="1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đến</a:t>
              </a:r>
              <a:r>
                <a:rPr lang="en-US" sz="2800" b="1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2800" b="1" kern="0" dirty="0" err="1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hỗn</a:t>
              </a:r>
              <a:r>
                <a:rPr lang="en-US" sz="2800" b="1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2800" b="1" kern="0" dirty="0" err="1" smtClean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số</a:t>
              </a:r>
              <a:r>
                <a:rPr lang="en-US" sz="2800" b="1" kern="0" dirty="0" smtClean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.</a:t>
              </a:r>
              <a:endParaRPr lang="en-US" altLang="en-US" sz="2400" b="1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sp>
        <p:nvSpPr>
          <p:cNvPr id="48" name="Rectangle 47"/>
          <p:cNvSpPr/>
          <p:nvPr/>
        </p:nvSpPr>
        <p:spPr>
          <a:xfrm>
            <a:off x="2310693" y="1106014"/>
            <a:ext cx="7299114" cy="707886"/>
          </a:xfrm>
          <a:prstGeom prst="rect">
            <a:avLst/>
          </a:prstGeom>
          <a:noFill/>
        </p:spPr>
        <p:txBody>
          <a:bodyPr spcFirstLastPara="1" wrap="none">
            <a:spAutoFit/>
          </a:bodyPr>
          <a:lstStyle/>
          <a:p>
            <a:pPr algn="ctr">
              <a:defRPr/>
            </a:pPr>
            <a:r>
              <a:rPr lang="en-US" sz="4000" b="1" dirty="0" smtClean="0">
                <a:ln w="0"/>
                <a:solidFill>
                  <a:schemeClr val="tx2">
                    <a:lumMod val="75000"/>
                  </a:schemeClr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latin typeface="Times New Roman" pitchFamily="18" charset="0"/>
                <a:cs typeface="Times New Roman" pitchFamily="18" charset="0"/>
              </a:rPr>
              <a:t>YÊU CẦU CẦN ĐẠT ( k online)</a:t>
            </a:r>
            <a:endParaRPr lang="en-US" sz="4000" b="1" dirty="0">
              <a:ln w="0"/>
              <a:solidFill>
                <a:schemeClr val="tx2">
                  <a:lumMod val="75000"/>
                </a:schemeClr>
              </a:solidFill>
              <a:effectLst>
                <a:outerShdw blurRad="38100" dist="25400" dir="5400000" algn="ctr" rotWithShape="0">
                  <a:srgbClr val="6E747A">
                    <a:alpha val="43000"/>
                  </a:srgbClr>
                </a:outerShdw>
              </a:effectLst>
              <a:latin typeface="Times New Roman" pitchFamily="18" charset="0"/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34823135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1"/>
          <p:cNvSpPr txBox="1">
            <a:spLocks/>
          </p:cNvSpPr>
          <p:nvPr/>
        </p:nvSpPr>
        <p:spPr>
          <a:xfrm>
            <a:off x="3048000" y="2209800"/>
            <a:ext cx="5956862" cy="1325563"/>
          </a:xfrm>
          <a:prstGeom prst="rect">
            <a:avLst/>
          </a:prstGeom>
          <a:noFill/>
          <a:ln>
            <a:noFill/>
          </a:ln>
        </p:spPr>
        <p:txBody>
          <a:bodyPr spcFirstLastPara="1" lIns="91425" tIns="91425" rIns="91425" bIns="91425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Vibur"/>
              <a:buNone/>
              <a:defRPr sz="3500" b="0" i="0" u="none" strike="noStrike" cap="none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Vibur"/>
              <a:buNone/>
              <a:defRPr sz="3500" b="0" i="0" u="none" strike="noStrike" cap="none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Vibur"/>
              <a:buNone/>
              <a:defRPr sz="3500" b="0" i="0" u="none" strike="noStrike" cap="none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Vibur"/>
              <a:buNone/>
              <a:defRPr sz="3500" b="0" i="0" u="none" strike="noStrike" cap="none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Vibur"/>
              <a:buNone/>
              <a:defRPr sz="3500" b="0" i="0" u="none" strike="noStrike" cap="none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Vibur"/>
              <a:buNone/>
              <a:defRPr sz="3500" b="0" i="0" u="none" strike="noStrike" cap="none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Vibur"/>
              <a:buNone/>
              <a:defRPr sz="3500" b="0" i="0" u="none" strike="noStrike" cap="none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Vibur"/>
              <a:buNone/>
              <a:defRPr sz="3500" b="0" i="0" u="none" strike="noStrike" cap="none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Vibur"/>
              <a:buNone/>
              <a:defRPr sz="3500" b="0" i="0" u="none" strike="noStrike" cap="none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9pPr>
          </a:lstStyle>
          <a:p>
            <a:pPr algn="ctr" eaLnBrk="1" fontAlgn="auto" hangingPunct="1">
              <a:defRPr/>
            </a:pPr>
            <a:r>
              <a:rPr lang="en-US" sz="6600" b="1" kern="0" dirty="0" smtClean="0">
                <a:ln w="13462">
                  <a:solidFill>
                    <a:schemeClr val="bg1"/>
                  </a:solidFill>
                  <a:prstDash val="solid"/>
                </a:ln>
                <a:solidFill>
                  <a:schemeClr val="accent1">
                    <a:lumMod val="50000"/>
                  </a:schemeClr>
                </a:solidFill>
                <a:effectLst>
                  <a:outerShdw dist="38100" dir="2700000" algn="bl" rotWithShape="0">
                    <a:schemeClr val="accent5"/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THỰC HÀNH</a:t>
            </a:r>
            <a:endParaRPr lang="en-US" sz="6600" b="1" kern="0" dirty="0">
              <a:ln w="13462">
                <a:solidFill>
                  <a:schemeClr val="bg1"/>
                </a:solidFill>
                <a:prstDash val="solid"/>
              </a:ln>
              <a:solidFill>
                <a:schemeClr val="accent1">
                  <a:lumMod val="50000"/>
                </a:schemeClr>
              </a:solidFill>
              <a:effectLst>
                <a:outerShdw dist="38100" dir="2700000" algn="bl" rotWithShape="0">
                  <a:schemeClr val="accent5"/>
                </a:outerShdw>
              </a:effectLst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9986" name="Rectangle 4"/>
          <p:cNvSpPr>
            <a:spLocks noChangeArrowheads="1"/>
          </p:cNvSpPr>
          <p:nvPr/>
        </p:nvSpPr>
        <p:spPr bwMode="auto">
          <a:xfrm>
            <a:off x="1752600" y="304800"/>
            <a:ext cx="9144000" cy="8302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en-US" altLang="en-US" sz="2400" b="1">
              <a:solidFill>
                <a:srgbClr val="339933"/>
              </a:solidFill>
            </a:endParaRPr>
          </a:p>
          <a:p>
            <a:pPr eaLnBrk="1" hangingPunct="1"/>
            <a:endParaRPr lang="en-US" altLang="en-US" sz="2400" b="1">
              <a:solidFill>
                <a:srgbClr val="339933"/>
              </a:solidFill>
            </a:endParaRPr>
          </a:p>
        </p:txBody>
      </p:sp>
      <p:sp>
        <p:nvSpPr>
          <p:cNvPr id="29" name="Text Box 7"/>
          <p:cNvSpPr txBox="1">
            <a:spLocks noChangeArrowheads="1"/>
          </p:cNvSpPr>
          <p:nvPr/>
        </p:nvSpPr>
        <p:spPr bwMode="auto">
          <a:xfrm>
            <a:off x="1549400" y="342900"/>
            <a:ext cx="8839200" cy="584200"/>
          </a:xfrm>
          <a:prstGeom prst="rect">
            <a:avLst/>
          </a:prstGeom>
          <a:ln w="19050"/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  <a:defRPr/>
            </a:pPr>
            <a:r>
              <a:rPr lang="en-US" altLang="en-US" b="1" u="sng" dirty="0" err="1" smtClean="0">
                <a:solidFill>
                  <a:schemeClr val="tx1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Bài</a:t>
            </a:r>
            <a:r>
              <a:rPr lang="en-US" altLang="en-US" b="1" u="sng" dirty="0" smtClean="0">
                <a:solidFill>
                  <a:schemeClr val="tx1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1</a:t>
            </a:r>
            <a:r>
              <a:rPr lang="en-US" altLang="en-US" b="1" dirty="0" smtClean="0">
                <a:solidFill>
                  <a:schemeClr val="tx1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: </a:t>
            </a:r>
            <a:r>
              <a:rPr lang="en-US" altLang="en-US" b="1" dirty="0" err="1" smtClean="0">
                <a:solidFill>
                  <a:schemeClr val="tx1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Chuyển</a:t>
            </a:r>
            <a:r>
              <a:rPr lang="en-US" altLang="en-US" b="1" dirty="0" smtClean="0">
                <a:solidFill>
                  <a:schemeClr val="tx1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b="1" dirty="0" err="1" smtClean="0">
                <a:solidFill>
                  <a:schemeClr val="tx1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các</a:t>
            </a:r>
            <a:r>
              <a:rPr lang="en-US" altLang="en-US" b="1" dirty="0" smtClean="0">
                <a:solidFill>
                  <a:schemeClr val="tx1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b="1" dirty="0" err="1" smtClean="0">
                <a:solidFill>
                  <a:schemeClr val="tx1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hỗn</a:t>
            </a:r>
            <a:r>
              <a:rPr lang="en-US" altLang="en-US" b="1" dirty="0" smtClean="0">
                <a:solidFill>
                  <a:schemeClr val="tx1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b="1" dirty="0" err="1" smtClean="0">
                <a:solidFill>
                  <a:schemeClr val="tx1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số</a:t>
            </a:r>
            <a:r>
              <a:rPr lang="en-US" altLang="en-US" b="1" dirty="0" smtClean="0">
                <a:solidFill>
                  <a:schemeClr val="tx1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b="1" dirty="0" err="1" smtClean="0">
                <a:solidFill>
                  <a:schemeClr val="tx1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sau</a:t>
            </a:r>
            <a:r>
              <a:rPr lang="en-US" altLang="en-US" b="1" dirty="0" smtClean="0">
                <a:solidFill>
                  <a:schemeClr val="tx1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b="1" dirty="0" err="1" smtClean="0">
                <a:solidFill>
                  <a:schemeClr val="tx1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thành</a:t>
            </a:r>
            <a:r>
              <a:rPr lang="en-US" altLang="en-US" b="1" dirty="0" smtClean="0">
                <a:solidFill>
                  <a:schemeClr val="tx1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b="1" dirty="0" err="1" smtClean="0">
                <a:solidFill>
                  <a:schemeClr val="tx1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phân</a:t>
            </a:r>
            <a:r>
              <a:rPr lang="en-US" altLang="en-US" b="1" dirty="0" smtClean="0">
                <a:solidFill>
                  <a:schemeClr val="tx1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b="1" dirty="0" err="1" smtClean="0">
                <a:solidFill>
                  <a:schemeClr val="tx1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số</a:t>
            </a:r>
            <a:r>
              <a:rPr lang="en-US" altLang="en-US" b="1" dirty="0" smtClean="0">
                <a:solidFill>
                  <a:schemeClr val="tx1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:</a:t>
            </a:r>
          </a:p>
        </p:txBody>
      </p:sp>
      <p:sp>
        <p:nvSpPr>
          <p:cNvPr id="169988" name="Text Box 8"/>
          <p:cNvSpPr txBox="1">
            <a:spLocks noChangeArrowheads="1"/>
          </p:cNvSpPr>
          <p:nvPr/>
        </p:nvSpPr>
        <p:spPr bwMode="auto">
          <a:xfrm>
            <a:off x="195263" y="2970212"/>
            <a:ext cx="711200" cy="6778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  <a:r>
              <a:rPr lang="en-US" altLang="en-US" sz="3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</a:p>
        </p:txBody>
      </p:sp>
      <p:graphicFrame>
        <p:nvGraphicFramePr>
          <p:cNvPr id="169989" name="Object 9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130095215"/>
              </p:ext>
            </p:extLst>
          </p:nvPr>
        </p:nvGraphicFramePr>
        <p:xfrm>
          <a:off x="717550" y="2724150"/>
          <a:ext cx="568325" cy="121443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70178" name="Equation" r:id="rId5" imgW="139639" imgH="393529" progId="Equation.3">
                  <p:embed/>
                </p:oleObj>
              </mc:Choice>
              <mc:Fallback>
                <p:oleObj name="Equation" r:id="rId5" imgW="139639" imgH="393529" progId="Equation.3">
                  <p:embed/>
                  <p:pic>
                    <p:nvPicPr>
                      <p:cNvPr id="0" name="Object 9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17550" y="2724150"/>
                        <a:ext cx="568325" cy="121443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2" name="Group 1"/>
          <p:cNvGrpSpPr>
            <a:grpSpLocks/>
          </p:cNvGrpSpPr>
          <p:nvPr/>
        </p:nvGrpSpPr>
        <p:grpSpPr bwMode="auto">
          <a:xfrm>
            <a:off x="1265238" y="2374900"/>
            <a:ext cx="3625850" cy="1660525"/>
            <a:chOff x="1471018" y="1503363"/>
            <a:chExt cx="3626445" cy="1660525"/>
          </a:xfrm>
        </p:grpSpPr>
        <p:graphicFrame>
          <p:nvGraphicFramePr>
            <p:cNvPr id="170014" name="Object 10"/>
            <p:cNvGraphicFramePr>
              <a:graphicFrameLocks noChangeAspect="1"/>
            </p:cNvGraphicFramePr>
            <p:nvPr>
              <p:extLst>
                <p:ext uri="{D42A27DB-BD31-4B8C-83A1-F6EECF244321}">
                  <p14:modId xmlns:p14="http://schemas.microsoft.com/office/powerpoint/2010/main" val="3479832796"/>
                </p:ext>
              </p:extLst>
            </p:nvPr>
          </p:nvGraphicFramePr>
          <p:xfrm>
            <a:off x="1918338" y="1844887"/>
            <a:ext cx="2060215" cy="1319001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170179" name="Equation" r:id="rId7" imgW="507780" imgH="393529" progId="Equation.3">
                    <p:embed/>
                  </p:oleObj>
                </mc:Choice>
                <mc:Fallback>
                  <p:oleObj name="Equation" r:id="rId7" imgW="507780" imgH="393529" progId="Equation.3">
                    <p:embed/>
                    <p:pic>
                      <p:nvPicPr>
                        <p:cNvPr id="0" name="Object 10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8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1918338" y="1844887"/>
                          <a:ext cx="2060215" cy="1319001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graphicFrame>
          <p:nvGraphicFramePr>
            <p:cNvPr id="170015" name="Object 11"/>
            <p:cNvGraphicFramePr>
              <a:graphicFrameLocks noChangeAspect="1"/>
            </p:cNvGraphicFramePr>
            <p:nvPr/>
          </p:nvGraphicFramePr>
          <p:xfrm>
            <a:off x="4404805" y="1853396"/>
            <a:ext cx="692658" cy="1275035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170180" name="Equation" r:id="rId9" imgW="203112" imgH="393529" progId="Equation.3">
                    <p:embed/>
                  </p:oleObj>
                </mc:Choice>
                <mc:Fallback>
                  <p:oleObj name="Equation" r:id="rId9" imgW="203112" imgH="393529" progId="Equation.3">
                    <p:embed/>
                    <p:pic>
                      <p:nvPicPr>
                        <p:cNvPr id="0" name="Object 11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10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4404805" y="1853396"/>
                          <a:ext cx="692658" cy="1275035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sp>
          <p:nvSpPr>
            <p:cNvPr id="170016" name="Text Box 12"/>
            <p:cNvSpPr txBox="1">
              <a:spLocks noChangeArrowheads="1"/>
            </p:cNvSpPr>
            <p:nvPr/>
          </p:nvSpPr>
          <p:spPr bwMode="auto">
            <a:xfrm>
              <a:off x="1471018" y="1555315"/>
              <a:ext cx="639377" cy="11133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endParaRPr lang="en-US" altLang="en-US" sz="30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  <a:p>
              <a:pPr eaLnBrk="1" hangingPunct="1">
                <a:spcBef>
                  <a:spcPct val="50000"/>
                </a:spcBef>
              </a:pPr>
              <a:r>
                <a:rPr lang="en-US" altLang="en-US" sz="3000">
                  <a:latin typeface="Times New Roman" panose="02020603050405020304" pitchFamily="18" charset="0"/>
                  <a:cs typeface="Times New Roman" panose="02020603050405020304" pitchFamily="18" charset="0"/>
                </a:rPr>
                <a:t>=</a:t>
              </a:r>
            </a:p>
          </p:txBody>
        </p:sp>
        <p:sp>
          <p:nvSpPr>
            <p:cNvPr id="170017" name="Text Box 14"/>
            <p:cNvSpPr txBox="1">
              <a:spLocks noChangeArrowheads="1"/>
            </p:cNvSpPr>
            <p:nvPr/>
          </p:nvSpPr>
          <p:spPr bwMode="auto">
            <a:xfrm>
              <a:off x="3978702" y="1503363"/>
              <a:ext cx="994586" cy="110342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endParaRPr lang="en-US" altLang="en-US" sz="30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  <a:p>
              <a:pPr eaLnBrk="1" hangingPunct="1">
                <a:spcBef>
                  <a:spcPct val="50000"/>
                </a:spcBef>
              </a:pPr>
              <a:r>
                <a:rPr lang="en-US" altLang="en-US" sz="3000">
                  <a:latin typeface="Times New Roman" panose="02020603050405020304" pitchFamily="18" charset="0"/>
                  <a:cs typeface="Times New Roman" panose="02020603050405020304" pitchFamily="18" charset="0"/>
                </a:rPr>
                <a:t>=</a:t>
              </a:r>
            </a:p>
          </p:txBody>
        </p:sp>
      </p:grpSp>
      <p:graphicFrame>
        <p:nvGraphicFramePr>
          <p:cNvPr id="169991" name="Object 17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3570163289"/>
              </p:ext>
            </p:extLst>
          </p:nvPr>
        </p:nvGraphicFramePr>
        <p:xfrm>
          <a:off x="766763" y="4310062"/>
          <a:ext cx="623887" cy="11969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70181" name="Equation" r:id="rId11" imgW="152334" imgH="393529" progId="Equation.3">
                  <p:embed/>
                </p:oleObj>
              </mc:Choice>
              <mc:Fallback>
                <p:oleObj name="Equation" r:id="rId11" imgW="152334" imgH="393529" progId="Equation.3">
                  <p:embed/>
                  <p:pic>
                    <p:nvPicPr>
                      <p:cNvPr id="0" name="Object 1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2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66763" y="4310062"/>
                        <a:ext cx="623887" cy="119697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69992" name="Text Box 18"/>
          <p:cNvSpPr txBox="1">
            <a:spLocks noChangeArrowheads="1"/>
          </p:cNvSpPr>
          <p:nvPr/>
        </p:nvSpPr>
        <p:spPr bwMode="auto">
          <a:xfrm>
            <a:off x="485775" y="4464050"/>
            <a:ext cx="546100" cy="61555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3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5</a:t>
            </a:r>
          </a:p>
        </p:txBody>
      </p:sp>
      <p:grpSp>
        <p:nvGrpSpPr>
          <p:cNvPr id="3" name="Group 2"/>
          <p:cNvGrpSpPr>
            <a:grpSpLocks/>
          </p:cNvGrpSpPr>
          <p:nvPr/>
        </p:nvGrpSpPr>
        <p:grpSpPr bwMode="auto">
          <a:xfrm>
            <a:off x="1355725" y="3819525"/>
            <a:ext cx="3573463" cy="2192337"/>
            <a:chOff x="1562495" y="2947988"/>
            <a:chExt cx="3573068" cy="2192337"/>
          </a:xfrm>
        </p:grpSpPr>
        <p:sp>
          <p:nvSpPr>
            <p:cNvPr id="170009" name="Line 16"/>
            <p:cNvSpPr>
              <a:spLocks noChangeShapeType="1"/>
            </p:cNvSpPr>
            <p:nvPr/>
          </p:nvSpPr>
          <p:spPr bwMode="auto">
            <a:xfrm>
              <a:off x="3009900" y="5140325"/>
              <a:ext cx="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0010" name="Text Box 20"/>
            <p:cNvSpPr txBox="1">
              <a:spLocks noChangeArrowheads="1"/>
            </p:cNvSpPr>
            <p:nvPr/>
          </p:nvSpPr>
          <p:spPr bwMode="auto">
            <a:xfrm>
              <a:off x="3953627" y="2947988"/>
              <a:ext cx="663418" cy="144610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endParaRPr lang="en-US" altLang="en-US" sz="35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  <a:p>
              <a:pPr eaLnBrk="1" hangingPunct="1">
                <a:spcBef>
                  <a:spcPct val="50000"/>
                </a:spcBef>
              </a:pPr>
              <a:r>
                <a:rPr lang="en-US" altLang="en-US" sz="3500">
                  <a:latin typeface="Times New Roman" panose="02020603050405020304" pitchFamily="18" charset="0"/>
                  <a:cs typeface="Times New Roman" panose="02020603050405020304" pitchFamily="18" charset="0"/>
                </a:rPr>
                <a:t>=</a:t>
              </a:r>
            </a:p>
          </p:txBody>
        </p:sp>
        <p:sp>
          <p:nvSpPr>
            <p:cNvPr id="170011" name="Text Box 19"/>
            <p:cNvSpPr txBox="1">
              <a:spLocks noChangeArrowheads="1"/>
            </p:cNvSpPr>
            <p:nvPr/>
          </p:nvSpPr>
          <p:spPr bwMode="auto">
            <a:xfrm>
              <a:off x="1562495" y="3026800"/>
              <a:ext cx="697003" cy="125296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endParaRPr lang="en-US" altLang="en-US" sz="30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  <a:p>
              <a:pPr eaLnBrk="1" hangingPunct="1">
                <a:spcBef>
                  <a:spcPct val="50000"/>
                </a:spcBef>
              </a:pPr>
              <a:r>
                <a:rPr lang="en-US" altLang="en-US" sz="3000">
                  <a:latin typeface="Times New Roman" panose="02020603050405020304" pitchFamily="18" charset="0"/>
                  <a:cs typeface="Times New Roman" panose="02020603050405020304" pitchFamily="18" charset="0"/>
                </a:rPr>
                <a:t>=</a:t>
              </a:r>
            </a:p>
          </p:txBody>
        </p:sp>
        <p:graphicFrame>
          <p:nvGraphicFramePr>
            <p:cNvPr id="170012" name="Object 22"/>
            <p:cNvGraphicFramePr>
              <a:graphicFrameLocks noChangeAspect="1"/>
            </p:cNvGraphicFramePr>
            <p:nvPr/>
          </p:nvGraphicFramePr>
          <p:xfrm>
            <a:off x="1938124" y="3423867"/>
            <a:ext cx="2009773" cy="1241796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170182" name="Equation" r:id="rId13" imgW="507780" imgH="393529" progId="Equation.3">
                    <p:embed/>
                  </p:oleObj>
                </mc:Choice>
                <mc:Fallback>
                  <p:oleObj name="Equation" r:id="rId13" imgW="507780" imgH="393529" progId="Equation.3">
                    <p:embed/>
                    <p:pic>
                      <p:nvPicPr>
                        <p:cNvPr id="0" name="Object 22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14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1938124" y="3423867"/>
                          <a:ext cx="2009773" cy="1241796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graphicFrame>
          <p:nvGraphicFramePr>
            <p:cNvPr id="170013" name="Object 23"/>
            <p:cNvGraphicFramePr>
              <a:graphicFrameLocks noChangeAspect="1"/>
            </p:cNvGraphicFramePr>
            <p:nvPr/>
          </p:nvGraphicFramePr>
          <p:xfrm>
            <a:off x="4433686" y="3439828"/>
            <a:ext cx="701877" cy="1225835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170183" name="Equation" r:id="rId15" imgW="228501" imgH="393529" progId="Equation.3">
                    <p:embed/>
                  </p:oleObj>
                </mc:Choice>
                <mc:Fallback>
                  <p:oleObj name="Equation" r:id="rId15" imgW="228501" imgH="393529" progId="Equation.3">
                    <p:embed/>
                    <p:pic>
                      <p:nvPicPr>
                        <p:cNvPr id="0" name="Object 23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16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4433686" y="3439828"/>
                          <a:ext cx="701877" cy="1225835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</p:grpSp>
      <p:graphicFrame>
        <p:nvGraphicFramePr>
          <p:cNvPr id="169994" name="Object 17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2152914249"/>
              </p:ext>
            </p:extLst>
          </p:nvPr>
        </p:nvGraphicFramePr>
        <p:xfrm>
          <a:off x="6927850" y="2735262"/>
          <a:ext cx="590550" cy="11906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70184" name="Equation" r:id="rId17" imgW="139639" imgH="393529" progId="Equation.3">
                  <p:embed/>
                </p:oleObj>
              </mc:Choice>
              <mc:Fallback>
                <p:oleObj name="Equation" r:id="rId17" imgW="139639" imgH="393529" progId="Equation.3">
                  <p:embed/>
                  <p:pic>
                    <p:nvPicPr>
                      <p:cNvPr id="0" name="Object 1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927850" y="2735262"/>
                        <a:ext cx="590550" cy="119062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69995" name="Text Box 18"/>
          <p:cNvSpPr txBox="1">
            <a:spLocks noChangeArrowheads="1"/>
          </p:cNvSpPr>
          <p:nvPr/>
        </p:nvSpPr>
        <p:spPr bwMode="auto">
          <a:xfrm>
            <a:off x="6572250" y="2965450"/>
            <a:ext cx="565150" cy="61555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3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9</a:t>
            </a:r>
          </a:p>
        </p:txBody>
      </p:sp>
      <p:sp>
        <p:nvSpPr>
          <p:cNvPr id="169996" name="Text Box 21"/>
          <p:cNvSpPr txBox="1">
            <a:spLocks noChangeArrowheads="1"/>
          </p:cNvSpPr>
          <p:nvPr/>
        </p:nvSpPr>
        <p:spPr bwMode="auto">
          <a:xfrm>
            <a:off x="7948613" y="2630487"/>
            <a:ext cx="4030662" cy="15700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endParaRPr lang="en-US" altLang="en-US" sz="240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eaLnBrk="1" hangingPunct="1">
              <a:spcBef>
                <a:spcPct val="50000"/>
              </a:spcBef>
            </a:pPr>
            <a:endParaRPr lang="en-US" altLang="en-US" sz="240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eaLnBrk="1" hangingPunct="1">
              <a:spcBef>
                <a:spcPct val="50000"/>
              </a:spcBef>
            </a:pPr>
            <a:endParaRPr lang="en-US" altLang="en-US" sz="240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4" name="Group 3"/>
          <p:cNvGrpSpPr>
            <a:grpSpLocks/>
          </p:cNvGrpSpPr>
          <p:nvPr/>
        </p:nvGrpSpPr>
        <p:grpSpPr bwMode="auto">
          <a:xfrm>
            <a:off x="7545388" y="2182812"/>
            <a:ext cx="3687762" cy="1743075"/>
            <a:chOff x="7751299" y="1311275"/>
            <a:chExt cx="3688160" cy="1744035"/>
          </a:xfrm>
        </p:grpSpPr>
        <p:sp>
          <p:nvSpPr>
            <p:cNvPr id="170005" name="Text Box 19"/>
            <p:cNvSpPr txBox="1">
              <a:spLocks noChangeArrowheads="1"/>
            </p:cNvSpPr>
            <p:nvPr/>
          </p:nvSpPr>
          <p:spPr bwMode="auto">
            <a:xfrm>
              <a:off x="7751299" y="1503363"/>
              <a:ext cx="720583" cy="12464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endParaRPr lang="en-US" altLang="en-US" sz="30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  <a:p>
              <a:pPr eaLnBrk="1" hangingPunct="1">
                <a:spcBef>
                  <a:spcPct val="50000"/>
                </a:spcBef>
              </a:pPr>
              <a:r>
                <a:rPr lang="en-US" altLang="en-US" sz="3000">
                  <a:latin typeface="Times New Roman" panose="02020603050405020304" pitchFamily="18" charset="0"/>
                  <a:cs typeface="Times New Roman" panose="02020603050405020304" pitchFamily="18" charset="0"/>
                </a:rPr>
                <a:t>=</a:t>
              </a:r>
            </a:p>
          </p:txBody>
        </p:sp>
        <p:graphicFrame>
          <p:nvGraphicFramePr>
            <p:cNvPr id="170006" name="Object 22"/>
            <p:cNvGraphicFramePr>
              <a:graphicFrameLocks noChangeAspect="1"/>
            </p:cNvGraphicFramePr>
            <p:nvPr/>
          </p:nvGraphicFramePr>
          <p:xfrm>
            <a:off x="8180031" y="1819980"/>
            <a:ext cx="2025830" cy="1235330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170185" name="Equation" r:id="rId19" imgW="495085" imgH="393529" progId="Equation.3">
                    <p:embed/>
                  </p:oleObj>
                </mc:Choice>
                <mc:Fallback>
                  <p:oleObj name="Equation" r:id="rId19" imgW="495085" imgH="393529" progId="Equation.3">
                    <p:embed/>
                    <p:pic>
                      <p:nvPicPr>
                        <p:cNvPr id="0" name="Object 22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20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8180031" y="1819980"/>
                          <a:ext cx="2025830" cy="1235330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graphicFrame>
          <p:nvGraphicFramePr>
            <p:cNvPr id="170007" name="Object 23"/>
            <p:cNvGraphicFramePr>
              <a:graphicFrameLocks noChangeAspect="1"/>
            </p:cNvGraphicFramePr>
            <p:nvPr/>
          </p:nvGraphicFramePr>
          <p:xfrm>
            <a:off x="10753598" y="1835858"/>
            <a:ext cx="685861" cy="1219452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170186" name="Equation" r:id="rId21" imgW="215713" imgH="393359" progId="Equation.3">
                    <p:embed/>
                  </p:oleObj>
                </mc:Choice>
                <mc:Fallback>
                  <p:oleObj name="Equation" r:id="rId21" imgW="215713" imgH="393359" progId="Equation.3">
                    <p:embed/>
                    <p:pic>
                      <p:nvPicPr>
                        <p:cNvPr id="0" name="Object 23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22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10753598" y="1835858"/>
                          <a:ext cx="685861" cy="1219452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sp>
          <p:nvSpPr>
            <p:cNvPr id="170008" name="Text Box 20"/>
            <p:cNvSpPr txBox="1">
              <a:spLocks noChangeArrowheads="1"/>
            </p:cNvSpPr>
            <p:nvPr/>
          </p:nvSpPr>
          <p:spPr bwMode="auto">
            <a:xfrm>
              <a:off x="10242550" y="1311275"/>
              <a:ext cx="685800" cy="143827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endParaRPr lang="en-US" altLang="en-US" sz="35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  <a:p>
              <a:pPr eaLnBrk="1" hangingPunct="1">
                <a:spcBef>
                  <a:spcPct val="50000"/>
                </a:spcBef>
              </a:pPr>
              <a:r>
                <a:rPr lang="en-US" altLang="en-US" sz="3500">
                  <a:latin typeface="Times New Roman" panose="02020603050405020304" pitchFamily="18" charset="0"/>
                  <a:cs typeface="Times New Roman" panose="02020603050405020304" pitchFamily="18" charset="0"/>
                </a:rPr>
                <a:t>=</a:t>
              </a:r>
            </a:p>
          </p:txBody>
        </p:sp>
      </p:grpSp>
      <p:graphicFrame>
        <p:nvGraphicFramePr>
          <p:cNvPr id="169998" name="Object 17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2993330231"/>
              </p:ext>
            </p:extLst>
          </p:nvPr>
        </p:nvGraphicFramePr>
        <p:xfrm>
          <a:off x="6970713" y="4241800"/>
          <a:ext cx="830262" cy="11493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70187" name="Equation" r:id="rId23" imgW="203112" imgH="393529" progId="Equation.3">
                  <p:embed/>
                </p:oleObj>
              </mc:Choice>
              <mc:Fallback>
                <p:oleObj name="Equation" r:id="rId23" imgW="203112" imgH="393529" progId="Equation.3">
                  <p:embed/>
                  <p:pic>
                    <p:nvPicPr>
                      <p:cNvPr id="0" name="Object 1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970713" y="4241800"/>
                        <a:ext cx="830262" cy="11493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69999" name="Text Box 18"/>
          <p:cNvSpPr txBox="1">
            <a:spLocks noChangeArrowheads="1"/>
          </p:cNvSpPr>
          <p:nvPr/>
        </p:nvSpPr>
        <p:spPr bwMode="auto">
          <a:xfrm>
            <a:off x="6416675" y="4462462"/>
            <a:ext cx="735013" cy="61555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3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12</a:t>
            </a:r>
          </a:p>
        </p:txBody>
      </p:sp>
      <p:grpSp>
        <p:nvGrpSpPr>
          <p:cNvPr id="5" name="Group 4"/>
          <p:cNvGrpSpPr>
            <a:grpSpLocks/>
          </p:cNvGrpSpPr>
          <p:nvPr/>
        </p:nvGrpSpPr>
        <p:grpSpPr bwMode="auto">
          <a:xfrm>
            <a:off x="7696200" y="3733800"/>
            <a:ext cx="3968750" cy="1673225"/>
            <a:chOff x="7902290" y="2862263"/>
            <a:chExt cx="3969042" cy="1673225"/>
          </a:xfrm>
        </p:grpSpPr>
        <p:sp>
          <p:nvSpPr>
            <p:cNvPr id="170001" name="Text Box 19"/>
            <p:cNvSpPr txBox="1">
              <a:spLocks noChangeArrowheads="1"/>
            </p:cNvSpPr>
            <p:nvPr/>
          </p:nvSpPr>
          <p:spPr bwMode="auto">
            <a:xfrm>
              <a:off x="7902290" y="3022600"/>
              <a:ext cx="695823" cy="120326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endParaRPr lang="en-US" altLang="en-US" sz="30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  <a:p>
              <a:pPr eaLnBrk="1" hangingPunct="1">
                <a:spcBef>
                  <a:spcPct val="50000"/>
                </a:spcBef>
              </a:pPr>
              <a:r>
                <a:rPr lang="en-US" altLang="en-US" sz="3000">
                  <a:latin typeface="Times New Roman" panose="02020603050405020304" pitchFamily="18" charset="0"/>
                  <a:cs typeface="Times New Roman" panose="02020603050405020304" pitchFamily="18" charset="0"/>
                </a:rPr>
                <a:t>=</a:t>
              </a:r>
            </a:p>
          </p:txBody>
        </p:sp>
        <p:graphicFrame>
          <p:nvGraphicFramePr>
            <p:cNvPr id="170002" name="Object 22"/>
            <p:cNvGraphicFramePr>
              <a:graphicFrameLocks noChangeAspect="1"/>
            </p:cNvGraphicFramePr>
            <p:nvPr/>
          </p:nvGraphicFramePr>
          <p:xfrm>
            <a:off x="8171489" y="3342958"/>
            <a:ext cx="2508132" cy="1192530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170188" name="Equation" r:id="rId25" imgW="634725" imgH="393529" progId="Equation.3">
                    <p:embed/>
                  </p:oleObj>
                </mc:Choice>
                <mc:Fallback>
                  <p:oleObj name="Equation" r:id="rId25" imgW="634725" imgH="393529" progId="Equation.3">
                    <p:embed/>
                    <p:pic>
                      <p:nvPicPr>
                        <p:cNvPr id="0" name="Object 22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26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8171489" y="3342958"/>
                          <a:ext cx="2508132" cy="1192530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graphicFrame>
          <p:nvGraphicFramePr>
            <p:cNvPr id="170003" name="Object 23"/>
            <p:cNvGraphicFramePr>
              <a:graphicFrameLocks noChangeAspect="1"/>
            </p:cNvGraphicFramePr>
            <p:nvPr>
              <p:extLst>
                <p:ext uri="{D42A27DB-BD31-4B8C-83A1-F6EECF244321}">
                  <p14:modId xmlns:p14="http://schemas.microsoft.com/office/powerpoint/2010/main" val="577437287"/>
                </p:ext>
              </p:extLst>
            </p:nvPr>
          </p:nvGraphicFramePr>
          <p:xfrm>
            <a:off x="10977504" y="3343276"/>
            <a:ext cx="893828" cy="1176337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170189" name="Equation" r:id="rId27" imgW="291960" imgH="393480" progId="Equation.3">
                    <p:embed/>
                  </p:oleObj>
                </mc:Choice>
                <mc:Fallback>
                  <p:oleObj name="Equation" r:id="rId27" imgW="291960" imgH="393480" progId="Equation.3">
                    <p:embed/>
                    <p:pic>
                      <p:nvPicPr>
                        <p:cNvPr id="0" name="Object 23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28"/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10977504" y="3343276"/>
                          <a:ext cx="893828" cy="1176337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sp>
          <p:nvSpPr>
            <p:cNvPr id="170004" name="Text Box 20"/>
            <p:cNvSpPr txBox="1">
              <a:spLocks noChangeArrowheads="1"/>
            </p:cNvSpPr>
            <p:nvPr/>
          </p:nvSpPr>
          <p:spPr bwMode="auto">
            <a:xfrm>
              <a:off x="10598150" y="2862263"/>
              <a:ext cx="685800" cy="143827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endParaRPr lang="en-US" altLang="en-US" sz="35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  <a:p>
              <a:pPr eaLnBrk="1" hangingPunct="1">
                <a:spcBef>
                  <a:spcPct val="50000"/>
                </a:spcBef>
              </a:pPr>
              <a:r>
                <a:rPr lang="en-US" altLang="en-US" sz="3500">
                  <a:latin typeface="Times New Roman" panose="02020603050405020304" pitchFamily="18" charset="0"/>
                  <a:cs typeface="Times New Roman" panose="02020603050405020304" pitchFamily="18" charset="0"/>
                </a:rPr>
                <a:t>=</a:t>
              </a:r>
            </a:p>
          </p:txBody>
        </p:sp>
      </p:grpSp>
      <p:sp>
        <p:nvSpPr>
          <p:cNvPr id="34" name="Text Box 8"/>
          <p:cNvSpPr txBox="1">
            <a:spLocks noChangeArrowheads="1"/>
          </p:cNvSpPr>
          <p:nvPr/>
        </p:nvSpPr>
        <p:spPr bwMode="auto">
          <a:xfrm>
            <a:off x="2373313" y="1292560"/>
            <a:ext cx="711200" cy="6778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  <a:r>
              <a:rPr lang="en-US" altLang="en-US" sz="3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</a:p>
        </p:txBody>
      </p:sp>
      <p:graphicFrame>
        <p:nvGraphicFramePr>
          <p:cNvPr id="35" name="Object 9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3309814497"/>
              </p:ext>
            </p:extLst>
          </p:nvPr>
        </p:nvGraphicFramePr>
        <p:xfrm>
          <a:off x="2959100" y="1046163"/>
          <a:ext cx="774700" cy="121443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70190" name="Equation" r:id="rId29" imgW="190440" imgH="393480" progId="Equation.3">
                  <p:embed/>
                </p:oleObj>
              </mc:Choice>
              <mc:Fallback>
                <p:oleObj name="Equation" r:id="rId29" imgW="190440" imgH="393480" progId="Equation.3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30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959100" y="1046163"/>
                        <a:ext cx="774700" cy="121443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38" name="Object 17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3119455189"/>
              </p:ext>
            </p:extLst>
          </p:nvPr>
        </p:nvGraphicFramePr>
        <p:xfrm>
          <a:off x="6265662" y="1120379"/>
          <a:ext cx="804863" cy="11906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70191" name="Equation" r:id="rId31" imgW="190440" imgH="393480" progId="Equation.3">
                  <p:embed/>
                </p:oleObj>
              </mc:Choice>
              <mc:Fallback>
                <p:oleObj name="Equation" r:id="rId31" imgW="190440" imgH="393480" progId="Equation.3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32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265662" y="1120379"/>
                        <a:ext cx="804863" cy="119062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39" name="Text Box 18"/>
          <p:cNvSpPr txBox="1">
            <a:spLocks noChangeArrowheads="1"/>
          </p:cNvSpPr>
          <p:nvPr/>
        </p:nvSpPr>
        <p:spPr bwMode="auto">
          <a:xfrm>
            <a:off x="5948577" y="1350233"/>
            <a:ext cx="565150" cy="61555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3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9</a:t>
            </a:r>
          </a:p>
        </p:txBody>
      </p:sp>
      <p:graphicFrame>
        <p:nvGraphicFramePr>
          <p:cNvPr id="40" name="Object 17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1106061794"/>
              </p:ext>
            </p:extLst>
          </p:nvPr>
        </p:nvGraphicFramePr>
        <p:xfrm>
          <a:off x="4413357" y="1099344"/>
          <a:ext cx="831850" cy="11969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70192" name="Equation" r:id="rId33" imgW="203040" imgH="393480" progId="Equation.3">
                  <p:embed/>
                </p:oleObj>
              </mc:Choice>
              <mc:Fallback>
                <p:oleObj name="Equation" r:id="rId33" imgW="203040" imgH="393480" progId="Equation.3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34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413357" y="1099344"/>
                        <a:ext cx="831850" cy="119697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41" name="Text Box 18"/>
          <p:cNvSpPr txBox="1">
            <a:spLocks noChangeArrowheads="1"/>
          </p:cNvSpPr>
          <p:nvPr/>
        </p:nvSpPr>
        <p:spPr bwMode="auto">
          <a:xfrm>
            <a:off x="4148245" y="1252706"/>
            <a:ext cx="546100" cy="61555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3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5</a:t>
            </a:r>
          </a:p>
        </p:txBody>
      </p:sp>
      <p:graphicFrame>
        <p:nvGraphicFramePr>
          <p:cNvPr id="42" name="Object 17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979513459"/>
              </p:ext>
            </p:extLst>
          </p:nvPr>
        </p:nvGraphicFramePr>
        <p:xfrm>
          <a:off x="8129588" y="1085850"/>
          <a:ext cx="1090612" cy="11493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70193" name="Equation" r:id="rId35" imgW="266400" imgH="393480" progId="Equation.3">
                  <p:embed/>
                </p:oleObj>
              </mc:Choice>
              <mc:Fallback>
                <p:oleObj name="Equation" r:id="rId35" imgW="266400" imgH="393480" progId="Equation.3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36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8129588" y="1085850"/>
                        <a:ext cx="1090612" cy="11493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43" name="Text Box 18"/>
          <p:cNvSpPr txBox="1">
            <a:spLocks noChangeArrowheads="1"/>
          </p:cNvSpPr>
          <p:nvPr/>
        </p:nvSpPr>
        <p:spPr bwMode="auto">
          <a:xfrm>
            <a:off x="7687468" y="1306806"/>
            <a:ext cx="735013" cy="61555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3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12</a:t>
            </a:r>
          </a:p>
        </p:txBody>
      </p:sp>
      <p:pic>
        <p:nvPicPr>
          <p:cNvPr id="7" name="btnInknoeActivity"/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37" r:link="rId3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003579" y="6267086"/>
            <a:ext cx="2219546" cy="571500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99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699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99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699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99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1699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99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1699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99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1699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99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1699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99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1699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99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1699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9988" grpId="0"/>
      <p:bldP spid="169992" grpId="0"/>
      <p:bldP spid="169995" grpId="0"/>
      <p:bldP spid="169999" grpId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Box 4"/>
          <p:cNvSpPr txBox="1">
            <a:spLocks noChangeArrowheads="1"/>
          </p:cNvSpPr>
          <p:nvPr/>
        </p:nvSpPr>
        <p:spPr bwMode="auto">
          <a:xfrm>
            <a:off x="1458913" y="569913"/>
            <a:ext cx="9144000" cy="584200"/>
          </a:xfrm>
          <a:prstGeom prst="rect">
            <a:avLst/>
          </a:prstGeom>
          <a:ln w="19050">
            <a:solidFill>
              <a:schemeClr val="tx1"/>
            </a:solidFill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  <a:defRPr/>
            </a:pPr>
            <a:r>
              <a:rPr lang="en-US" altLang="en-US" b="1" dirty="0" err="1" smtClean="0">
                <a:solidFill>
                  <a:schemeClr val="tx1">
                    <a:lumMod val="50000"/>
                  </a:schemeClr>
                </a:solidFill>
                <a:latin typeface="Times New Roman" panose="02020603050405020304" pitchFamily="18" charset="0"/>
              </a:rPr>
              <a:t>Bài</a:t>
            </a:r>
            <a:r>
              <a:rPr lang="en-US" altLang="en-US" b="1" dirty="0" smtClean="0">
                <a:solidFill>
                  <a:schemeClr val="tx1">
                    <a:lumMod val="50000"/>
                  </a:schemeClr>
                </a:solidFill>
                <a:latin typeface="Times New Roman" panose="02020603050405020304" pitchFamily="18" charset="0"/>
              </a:rPr>
              <a:t> 2: So </a:t>
            </a:r>
            <a:r>
              <a:rPr lang="en-US" altLang="en-US" b="1" dirty="0" err="1" smtClean="0">
                <a:solidFill>
                  <a:schemeClr val="tx1">
                    <a:lumMod val="50000"/>
                  </a:schemeClr>
                </a:solidFill>
                <a:latin typeface="Times New Roman" panose="02020603050405020304" pitchFamily="18" charset="0"/>
              </a:rPr>
              <a:t>sánh</a:t>
            </a:r>
            <a:r>
              <a:rPr lang="en-US" altLang="en-US" b="1" dirty="0" smtClean="0">
                <a:solidFill>
                  <a:schemeClr val="tx1">
                    <a:lumMod val="50000"/>
                  </a:schemeClr>
                </a:solidFill>
                <a:latin typeface="Times New Roman" panose="02020603050405020304" pitchFamily="18" charset="0"/>
              </a:rPr>
              <a:t>  </a:t>
            </a:r>
            <a:r>
              <a:rPr lang="en-US" altLang="en-US" b="1" dirty="0" err="1" smtClean="0">
                <a:solidFill>
                  <a:schemeClr val="tx1">
                    <a:lumMod val="50000"/>
                  </a:schemeClr>
                </a:solidFill>
                <a:latin typeface="Times New Roman" panose="02020603050405020304" pitchFamily="18" charset="0"/>
              </a:rPr>
              <a:t>các</a:t>
            </a:r>
            <a:r>
              <a:rPr lang="en-US" altLang="en-US" b="1" dirty="0" smtClean="0">
                <a:solidFill>
                  <a:schemeClr val="tx1">
                    <a:lumMod val="50000"/>
                  </a:schemeClr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b="1" dirty="0" err="1" smtClean="0">
                <a:solidFill>
                  <a:schemeClr val="tx1">
                    <a:lumMod val="50000"/>
                  </a:schemeClr>
                </a:solidFill>
                <a:latin typeface="Times New Roman" panose="02020603050405020304" pitchFamily="18" charset="0"/>
              </a:rPr>
              <a:t>hỗn</a:t>
            </a:r>
            <a:r>
              <a:rPr lang="en-US" altLang="en-US" b="1" dirty="0" smtClean="0">
                <a:solidFill>
                  <a:schemeClr val="tx1">
                    <a:lumMod val="50000"/>
                  </a:schemeClr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b="1" dirty="0" err="1" smtClean="0">
                <a:solidFill>
                  <a:schemeClr val="tx1">
                    <a:lumMod val="50000"/>
                  </a:schemeClr>
                </a:solidFill>
                <a:latin typeface="Times New Roman" panose="02020603050405020304" pitchFamily="18" charset="0"/>
              </a:rPr>
              <a:t>số</a:t>
            </a:r>
            <a:r>
              <a:rPr lang="en-US" altLang="en-US" b="1" dirty="0" smtClean="0">
                <a:solidFill>
                  <a:schemeClr val="tx1">
                    <a:lumMod val="50000"/>
                  </a:schemeClr>
                </a:solidFill>
                <a:latin typeface="Times New Roman" panose="02020603050405020304" pitchFamily="18" charset="0"/>
              </a:rPr>
              <a:t>:</a:t>
            </a:r>
          </a:p>
        </p:txBody>
      </p:sp>
      <p:grpSp>
        <p:nvGrpSpPr>
          <p:cNvPr id="172035" name="Group 3"/>
          <p:cNvGrpSpPr>
            <a:grpSpLocks/>
          </p:cNvGrpSpPr>
          <p:nvPr/>
        </p:nvGrpSpPr>
        <p:grpSpPr bwMode="auto">
          <a:xfrm>
            <a:off x="1433513" y="1444625"/>
            <a:ext cx="3632200" cy="1160463"/>
            <a:chOff x="1250949" y="828675"/>
            <a:chExt cx="3632201" cy="1160463"/>
          </a:xfrm>
        </p:grpSpPr>
        <p:graphicFrame>
          <p:nvGraphicFramePr>
            <p:cNvPr id="172054" name="Object 5"/>
            <p:cNvGraphicFramePr>
              <a:graphicFrameLocks noChangeAspect="1"/>
            </p:cNvGraphicFramePr>
            <p:nvPr/>
          </p:nvGraphicFramePr>
          <p:xfrm>
            <a:off x="1774825" y="828675"/>
            <a:ext cx="1071563" cy="1160463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172138" name="Equation" r:id="rId4" imgW="291973" imgH="393529" progId="Equation.3">
                    <p:embed/>
                  </p:oleObj>
                </mc:Choice>
                <mc:Fallback>
                  <p:oleObj name="Equation" r:id="rId4" imgW="291973" imgH="393529" progId="Equation.3">
                    <p:embed/>
                    <p:pic>
                      <p:nvPicPr>
                        <p:cNvPr id="0" name="Object 5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5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1774825" y="828675"/>
                          <a:ext cx="1071563" cy="1160463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graphicFrame>
          <p:nvGraphicFramePr>
            <p:cNvPr id="172055" name="Object 6"/>
            <p:cNvGraphicFramePr>
              <a:graphicFrameLocks noChangeAspect="1"/>
            </p:cNvGraphicFramePr>
            <p:nvPr/>
          </p:nvGraphicFramePr>
          <p:xfrm>
            <a:off x="3897313" y="828675"/>
            <a:ext cx="985837" cy="1160463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172139" name="Equation" r:id="rId6" imgW="304536" imgH="393359" progId="Equation.3">
                    <p:embed/>
                  </p:oleObj>
                </mc:Choice>
                <mc:Fallback>
                  <p:oleObj name="Equation" r:id="rId6" imgW="304536" imgH="393359" progId="Equation.3">
                    <p:embed/>
                    <p:pic>
                      <p:nvPicPr>
                        <p:cNvPr id="0" name="Object 6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7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3897313" y="828675"/>
                          <a:ext cx="985837" cy="1160463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sp>
          <p:nvSpPr>
            <p:cNvPr id="172056" name="Text Box 17"/>
            <p:cNvSpPr txBox="1">
              <a:spLocks noChangeArrowheads="1"/>
            </p:cNvSpPr>
            <p:nvPr/>
          </p:nvSpPr>
          <p:spPr bwMode="auto">
            <a:xfrm>
              <a:off x="3046413" y="1100138"/>
              <a:ext cx="788987" cy="58578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altLang="en-US" sz="3200">
                  <a:solidFill>
                    <a:srgbClr val="000000"/>
                  </a:solidFill>
                  <a:latin typeface="Times New Roman" panose="02020603050405020304" pitchFamily="18" charset="0"/>
                </a:rPr>
                <a:t>và</a:t>
              </a:r>
            </a:p>
          </p:txBody>
        </p:sp>
        <p:sp>
          <p:nvSpPr>
            <p:cNvPr id="172057" name="TextBox 23"/>
            <p:cNvSpPr txBox="1">
              <a:spLocks noChangeArrowheads="1"/>
            </p:cNvSpPr>
            <p:nvPr/>
          </p:nvSpPr>
          <p:spPr bwMode="auto">
            <a:xfrm>
              <a:off x="1250949" y="1100138"/>
              <a:ext cx="923925" cy="5857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r>
                <a:rPr lang="en-US" sz="320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a)</a:t>
              </a:r>
            </a:p>
          </p:txBody>
        </p:sp>
      </p:grpSp>
      <p:grpSp>
        <p:nvGrpSpPr>
          <p:cNvPr id="172036" name="Group 8"/>
          <p:cNvGrpSpPr>
            <a:grpSpLocks/>
          </p:cNvGrpSpPr>
          <p:nvPr/>
        </p:nvGrpSpPr>
        <p:grpSpPr bwMode="auto">
          <a:xfrm>
            <a:off x="1295400" y="2863850"/>
            <a:ext cx="7924800" cy="1136650"/>
            <a:chOff x="2667000" y="434190"/>
            <a:chExt cx="7924800" cy="1136650"/>
          </a:xfrm>
        </p:grpSpPr>
        <p:sp>
          <p:nvSpPr>
            <p:cNvPr id="172049" name="TextBox 11"/>
            <p:cNvSpPr txBox="1">
              <a:spLocks noChangeArrowheads="1"/>
            </p:cNvSpPr>
            <p:nvPr/>
          </p:nvSpPr>
          <p:spPr bwMode="auto">
            <a:xfrm>
              <a:off x="2782888" y="677079"/>
              <a:ext cx="923925" cy="584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r>
                <a:rPr lang="en-US" sz="3200">
                  <a:latin typeface="Times New Roman" panose="02020603050405020304" pitchFamily="18" charset="0"/>
                  <a:cs typeface="Times New Roman" panose="02020603050405020304" pitchFamily="18" charset="0"/>
                </a:rPr>
                <a:t>b)</a:t>
              </a:r>
            </a:p>
          </p:txBody>
        </p:sp>
        <p:grpSp>
          <p:nvGrpSpPr>
            <p:cNvPr id="172050" name="Group 1"/>
            <p:cNvGrpSpPr>
              <a:grpSpLocks/>
            </p:cNvGrpSpPr>
            <p:nvPr/>
          </p:nvGrpSpPr>
          <p:grpSpPr bwMode="auto">
            <a:xfrm>
              <a:off x="2667000" y="434190"/>
              <a:ext cx="7924800" cy="1136650"/>
              <a:chOff x="76200" y="4156556"/>
              <a:chExt cx="9144000" cy="1395246"/>
            </a:xfrm>
          </p:grpSpPr>
          <p:sp>
            <p:nvSpPr>
              <p:cNvPr id="172051" name="Text Box 9"/>
              <p:cNvSpPr txBox="1">
                <a:spLocks noChangeArrowheads="1"/>
              </p:cNvSpPr>
              <p:nvPr/>
            </p:nvSpPr>
            <p:spPr bwMode="auto">
              <a:xfrm>
                <a:off x="76200" y="4372373"/>
                <a:ext cx="9144000" cy="96361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</a:pPr>
                <a:r>
                  <a:rPr lang="en-US" altLang="en-US" sz="3600">
                    <a:latin typeface="Times New Roman" panose="02020603050405020304" pitchFamily="18" charset="0"/>
                  </a:rPr>
                  <a:t>  </a:t>
                </a:r>
                <a:r>
                  <a:rPr lang="en-US" altLang="en-US" sz="4500">
                    <a:latin typeface="Times New Roman" panose="02020603050405020304" pitchFamily="18" charset="0"/>
                  </a:rPr>
                  <a:t>           </a:t>
                </a:r>
                <a:r>
                  <a:rPr lang="en-US" altLang="en-US" sz="3200">
                    <a:latin typeface="Times New Roman" panose="02020603050405020304" pitchFamily="18" charset="0"/>
                  </a:rPr>
                  <a:t>và</a:t>
                </a:r>
                <a:r>
                  <a:rPr lang="en-US" altLang="en-US" sz="4500">
                    <a:latin typeface="Times New Roman" panose="02020603050405020304" pitchFamily="18" charset="0"/>
                  </a:rPr>
                  <a:t>    </a:t>
                </a:r>
              </a:p>
            </p:txBody>
          </p:sp>
          <p:graphicFrame>
            <p:nvGraphicFramePr>
              <p:cNvPr id="172052" name="Object 10"/>
              <p:cNvGraphicFramePr>
                <a:graphicFrameLocks noChangeAspect="1"/>
              </p:cNvGraphicFramePr>
              <p:nvPr/>
            </p:nvGraphicFramePr>
            <p:xfrm>
              <a:off x="828675" y="4181475"/>
              <a:ext cx="1149350" cy="135572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172140" name="Equation" r:id="rId8" imgW="291973" imgH="393529" progId="Equation.3">
                      <p:embed/>
                    </p:oleObj>
                  </mc:Choice>
                  <mc:Fallback>
                    <p:oleObj name="Equation" r:id="rId8" imgW="291973" imgH="393529" progId="Equation.3">
                      <p:embed/>
                      <p:pic>
                        <p:nvPicPr>
                          <p:cNvPr id="0" name="Object 10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9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828675" y="4181475"/>
                            <a:ext cx="1149350" cy="135572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rgbClr val="FFFFFF"/>
                                </a:solidFill>
                              </a14:hiddenFill>
                            </a:ext>
                            <a:ext uri="{91240B29-F687-4F45-9708-019B960494DF}">
                              <a14:hiddenLine xmlns:a14="http://schemas.microsoft.com/office/drawing/2010/main" w="9525">
                                <a:solidFill>
                                  <a:srgbClr val="000000"/>
                                </a:solidFill>
                                <a:miter lim="800000"/>
                                <a:headEnd/>
                                <a:tailEnd/>
                              </a14:hiddenLine>
                            </a:ext>
                          </a:extLst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72053" name="Object 11"/>
              <p:cNvGraphicFramePr>
                <a:graphicFrameLocks noChangeAspect="1"/>
              </p:cNvGraphicFramePr>
              <p:nvPr/>
            </p:nvGraphicFramePr>
            <p:xfrm>
              <a:off x="3002602" y="4156556"/>
              <a:ext cx="1354137" cy="1395246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172141" name="Equation" r:id="rId10" imgW="291973" imgH="393529" progId="Equation.3">
                      <p:embed/>
                    </p:oleObj>
                  </mc:Choice>
                  <mc:Fallback>
                    <p:oleObj name="Equation" r:id="rId10" imgW="291973" imgH="393529" progId="Equation.3">
                      <p:embed/>
                      <p:pic>
                        <p:nvPicPr>
                          <p:cNvPr id="0" name="Object 11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11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3002602" y="4156556"/>
                            <a:ext cx="1354137" cy="1395246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rgbClr val="FFFFFF"/>
                                </a:solidFill>
                              </a14:hiddenFill>
                            </a:ext>
                            <a:ext uri="{91240B29-F687-4F45-9708-019B960494DF}">
                              <a14:hiddenLine xmlns:a14="http://schemas.microsoft.com/office/drawing/2010/main" w="9525">
                                <a:solidFill>
                                  <a:srgbClr val="000000"/>
                                </a:solidFill>
                                <a:miter lim="800000"/>
                                <a:headEnd/>
                                <a:tailEnd/>
                              </a14:hiddenLine>
                            </a:ext>
                          </a:extLst>
                        </p:spPr>
                      </p:pic>
                    </p:oleObj>
                  </mc:Fallback>
                </mc:AlternateContent>
              </a:graphicData>
            </a:graphic>
          </p:graphicFrame>
        </p:grpSp>
      </p:grpSp>
      <p:grpSp>
        <p:nvGrpSpPr>
          <p:cNvPr id="172037" name="Group 14"/>
          <p:cNvGrpSpPr>
            <a:grpSpLocks/>
          </p:cNvGrpSpPr>
          <p:nvPr/>
        </p:nvGrpSpPr>
        <p:grpSpPr bwMode="auto">
          <a:xfrm>
            <a:off x="6248400" y="1404938"/>
            <a:ext cx="7924800" cy="1136650"/>
            <a:chOff x="3711575" y="439738"/>
            <a:chExt cx="7924800" cy="1136650"/>
          </a:xfrm>
        </p:grpSpPr>
        <p:sp>
          <p:nvSpPr>
            <p:cNvPr id="172044" name="TextBox 10"/>
            <p:cNvSpPr txBox="1">
              <a:spLocks noChangeArrowheads="1"/>
            </p:cNvSpPr>
            <p:nvPr/>
          </p:nvSpPr>
          <p:spPr bwMode="auto">
            <a:xfrm>
              <a:off x="3849471" y="715963"/>
              <a:ext cx="923925" cy="584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r>
                <a:rPr lang="en-US" sz="3200">
                  <a:latin typeface="Times New Roman" panose="02020603050405020304" pitchFamily="18" charset="0"/>
                  <a:cs typeface="Times New Roman" panose="02020603050405020304" pitchFamily="18" charset="0"/>
                </a:rPr>
                <a:t>c)</a:t>
              </a:r>
            </a:p>
          </p:txBody>
        </p:sp>
        <p:grpSp>
          <p:nvGrpSpPr>
            <p:cNvPr id="172045" name="Group 1"/>
            <p:cNvGrpSpPr>
              <a:grpSpLocks/>
            </p:cNvGrpSpPr>
            <p:nvPr/>
          </p:nvGrpSpPr>
          <p:grpSpPr bwMode="auto">
            <a:xfrm>
              <a:off x="3711575" y="439738"/>
              <a:ext cx="7924800" cy="1136650"/>
              <a:chOff x="76200" y="4149296"/>
              <a:chExt cx="9144000" cy="1395578"/>
            </a:xfrm>
          </p:grpSpPr>
          <p:sp>
            <p:nvSpPr>
              <p:cNvPr id="172046" name="Text Box 9"/>
              <p:cNvSpPr txBox="1">
                <a:spLocks noChangeArrowheads="1"/>
              </p:cNvSpPr>
              <p:nvPr/>
            </p:nvSpPr>
            <p:spPr bwMode="auto">
              <a:xfrm>
                <a:off x="76200" y="4372373"/>
                <a:ext cx="9144000" cy="96361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</a:pPr>
                <a:r>
                  <a:rPr lang="en-US" altLang="en-US" sz="3600">
                    <a:latin typeface="Times New Roman" panose="02020603050405020304" pitchFamily="18" charset="0"/>
                  </a:rPr>
                  <a:t>  </a:t>
                </a:r>
                <a:r>
                  <a:rPr lang="en-US" altLang="en-US" sz="4500">
                    <a:latin typeface="Times New Roman" panose="02020603050405020304" pitchFamily="18" charset="0"/>
                  </a:rPr>
                  <a:t>            </a:t>
                </a:r>
                <a:r>
                  <a:rPr lang="en-US" altLang="en-US" sz="3200">
                    <a:latin typeface="Times New Roman" panose="02020603050405020304" pitchFamily="18" charset="0"/>
                  </a:rPr>
                  <a:t>và</a:t>
                </a:r>
                <a:r>
                  <a:rPr lang="en-US" altLang="en-US" sz="4500">
                    <a:latin typeface="Times New Roman" panose="02020603050405020304" pitchFamily="18" charset="0"/>
                  </a:rPr>
                  <a:t>    </a:t>
                </a:r>
              </a:p>
            </p:txBody>
          </p:sp>
          <p:graphicFrame>
            <p:nvGraphicFramePr>
              <p:cNvPr id="172047" name="Object 10"/>
              <p:cNvGraphicFramePr>
                <a:graphicFrameLocks noChangeAspect="1"/>
              </p:cNvGraphicFramePr>
              <p:nvPr/>
            </p:nvGraphicFramePr>
            <p:xfrm>
              <a:off x="828675" y="4181475"/>
              <a:ext cx="1149350" cy="135572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172142" name="Equation" r:id="rId12" imgW="291973" imgH="393529" progId="Equation.3">
                      <p:embed/>
                    </p:oleObj>
                  </mc:Choice>
                  <mc:Fallback>
                    <p:oleObj name="Equation" r:id="rId12" imgW="291973" imgH="393529" progId="Equation.3">
                      <p:embed/>
                      <p:pic>
                        <p:nvPicPr>
                          <p:cNvPr id="0" name="Object 10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13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828675" y="4181475"/>
                            <a:ext cx="1149350" cy="135572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rgbClr val="FFFFFF"/>
                                </a:solidFill>
                              </a14:hiddenFill>
                            </a:ext>
                            <a:ext uri="{91240B29-F687-4F45-9708-019B960494DF}">
                              <a14:hiddenLine xmlns:a14="http://schemas.microsoft.com/office/drawing/2010/main" w="9525">
                                <a:solidFill>
                                  <a:srgbClr val="000000"/>
                                </a:solidFill>
                                <a:miter lim="800000"/>
                                <a:headEnd/>
                                <a:tailEnd/>
                              </a14:hiddenLine>
                            </a:ext>
                          </a:extLst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72048" name="Object 11"/>
              <p:cNvGraphicFramePr>
                <a:graphicFrameLocks noChangeAspect="1"/>
              </p:cNvGraphicFramePr>
              <p:nvPr/>
            </p:nvGraphicFramePr>
            <p:xfrm>
              <a:off x="3169862" y="4149296"/>
              <a:ext cx="1412264" cy="1395578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172143" name="Equation" r:id="rId14" imgW="304536" imgH="393359" progId="Equation.3">
                      <p:embed/>
                    </p:oleObj>
                  </mc:Choice>
                  <mc:Fallback>
                    <p:oleObj name="Equation" r:id="rId14" imgW="304536" imgH="393359" progId="Equation.3">
                      <p:embed/>
                      <p:pic>
                        <p:nvPicPr>
                          <p:cNvPr id="0" name="Object 11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15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3169862" y="4149296"/>
                            <a:ext cx="1412264" cy="1395578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rgbClr val="FFFFFF"/>
                                </a:solidFill>
                              </a14:hiddenFill>
                            </a:ext>
                            <a:ext uri="{91240B29-F687-4F45-9708-019B960494DF}">
                              <a14:hiddenLine xmlns:a14="http://schemas.microsoft.com/office/drawing/2010/main" w="9525">
                                <a:solidFill>
                                  <a:srgbClr val="000000"/>
                                </a:solidFill>
                                <a:miter lim="800000"/>
                                <a:headEnd/>
                                <a:tailEnd/>
                              </a14:hiddenLine>
                            </a:ext>
                          </a:extLst>
                        </p:spPr>
                      </p:pic>
                    </p:oleObj>
                  </mc:Fallback>
                </mc:AlternateContent>
              </a:graphicData>
            </a:graphic>
          </p:graphicFrame>
        </p:grpSp>
      </p:grpSp>
      <p:grpSp>
        <p:nvGrpSpPr>
          <p:cNvPr id="172038" name="Group 20"/>
          <p:cNvGrpSpPr>
            <a:grpSpLocks/>
          </p:cNvGrpSpPr>
          <p:nvPr/>
        </p:nvGrpSpPr>
        <p:grpSpPr bwMode="auto">
          <a:xfrm>
            <a:off x="6400800" y="2819400"/>
            <a:ext cx="7999413" cy="1225550"/>
            <a:chOff x="2439988" y="217488"/>
            <a:chExt cx="7999412" cy="1225550"/>
          </a:xfrm>
        </p:grpSpPr>
        <p:grpSp>
          <p:nvGrpSpPr>
            <p:cNvPr id="172039" name="Group 1"/>
            <p:cNvGrpSpPr>
              <a:grpSpLocks/>
            </p:cNvGrpSpPr>
            <p:nvPr/>
          </p:nvGrpSpPr>
          <p:grpSpPr bwMode="auto">
            <a:xfrm>
              <a:off x="2566988" y="217488"/>
              <a:ext cx="7872412" cy="1225550"/>
              <a:chOff x="284318" y="4149726"/>
              <a:chExt cx="9144000" cy="1395246"/>
            </a:xfrm>
          </p:grpSpPr>
          <p:sp>
            <p:nvSpPr>
              <p:cNvPr id="24" name="Text Box 9"/>
              <p:cNvSpPr txBox="1">
                <a:spLocks noChangeArrowheads="1"/>
              </p:cNvSpPr>
              <p:nvPr/>
            </p:nvSpPr>
            <p:spPr bwMode="auto">
              <a:xfrm>
                <a:off x="284318" y="4390099"/>
                <a:ext cx="9144000" cy="89462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  <a:defRPr/>
                </a:pPr>
                <a:r>
                  <a:rPr lang="en-US" altLang="en-US" sz="3600" dirty="0" smtClean="0">
                    <a:solidFill>
                      <a:schemeClr val="tx1">
                        <a:lumMod val="50000"/>
                      </a:schemeClr>
                    </a:solidFill>
                    <a:latin typeface="Times New Roman" panose="02020603050405020304" pitchFamily="18" charset="0"/>
                  </a:rPr>
                  <a:t>  </a:t>
                </a:r>
                <a:r>
                  <a:rPr lang="en-US" altLang="en-US" sz="4500" dirty="0" smtClean="0">
                    <a:solidFill>
                      <a:schemeClr val="tx1">
                        <a:lumMod val="50000"/>
                      </a:schemeClr>
                    </a:solidFill>
                    <a:latin typeface="Times New Roman" panose="02020603050405020304" pitchFamily="18" charset="0"/>
                  </a:rPr>
                  <a:t>           </a:t>
                </a:r>
                <a:r>
                  <a:rPr lang="en-US" altLang="en-US" sz="3600" dirty="0" err="1" smtClean="0">
                    <a:solidFill>
                      <a:schemeClr val="tx1">
                        <a:lumMod val="50000"/>
                      </a:schemeClr>
                    </a:solidFill>
                    <a:latin typeface="Times New Roman" panose="02020603050405020304" pitchFamily="18" charset="0"/>
                  </a:rPr>
                  <a:t>và</a:t>
                </a:r>
                <a:r>
                  <a:rPr lang="en-US" altLang="en-US" sz="4500" dirty="0" smtClean="0">
                    <a:solidFill>
                      <a:schemeClr val="tx1">
                        <a:lumMod val="50000"/>
                      </a:schemeClr>
                    </a:solidFill>
                    <a:latin typeface="Times New Roman" panose="02020603050405020304" pitchFamily="18" charset="0"/>
                  </a:rPr>
                  <a:t>    </a:t>
                </a:r>
              </a:p>
            </p:txBody>
          </p:sp>
          <p:graphicFrame>
            <p:nvGraphicFramePr>
              <p:cNvPr id="172042" name="Object 10"/>
              <p:cNvGraphicFramePr>
                <a:graphicFrameLocks noChangeAspect="1"/>
              </p:cNvGraphicFramePr>
              <p:nvPr/>
            </p:nvGraphicFramePr>
            <p:xfrm>
              <a:off x="828675" y="4181475"/>
              <a:ext cx="1149350" cy="135572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172144" name="Equation" r:id="rId16" imgW="291973" imgH="393529" progId="Equation.3">
                      <p:embed/>
                    </p:oleObj>
                  </mc:Choice>
                  <mc:Fallback>
                    <p:oleObj name="Equation" r:id="rId16" imgW="291973" imgH="393529" progId="Equation.3">
                      <p:embed/>
                      <p:pic>
                        <p:nvPicPr>
                          <p:cNvPr id="0" name="Object 10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17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828675" y="4181475"/>
                            <a:ext cx="1149350" cy="135572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rgbClr val="FFFFFF"/>
                                </a:solidFill>
                              </a14:hiddenFill>
                            </a:ext>
                            <a:ext uri="{91240B29-F687-4F45-9708-019B960494DF}">
                              <a14:hiddenLine xmlns:a14="http://schemas.microsoft.com/office/drawing/2010/main" w="9525">
                                <a:solidFill>
                                  <a:srgbClr val="000000"/>
                                </a:solidFill>
                                <a:miter lim="800000"/>
                                <a:headEnd/>
                                <a:tailEnd/>
                              </a14:hiddenLine>
                            </a:ext>
                          </a:extLst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72043" name="Object 11"/>
              <p:cNvGraphicFramePr>
                <a:graphicFrameLocks noChangeAspect="1"/>
              </p:cNvGraphicFramePr>
              <p:nvPr/>
            </p:nvGraphicFramePr>
            <p:xfrm>
              <a:off x="3346450" y="4149726"/>
              <a:ext cx="1058863" cy="1395246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172145" name="Equation" r:id="rId18" imgW="228501" imgH="393529" progId="Equation.3">
                      <p:embed/>
                    </p:oleObj>
                  </mc:Choice>
                  <mc:Fallback>
                    <p:oleObj name="Equation" r:id="rId18" imgW="228501" imgH="393529" progId="Equation.3">
                      <p:embed/>
                      <p:pic>
                        <p:nvPicPr>
                          <p:cNvPr id="0" name="Object 11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19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3346450" y="4149726"/>
                            <a:ext cx="1058863" cy="1395246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rgbClr val="FFFFFF"/>
                                </a:solidFill>
                              </a14:hiddenFill>
                            </a:ext>
                            <a:ext uri="{91240B29-F687-4F45-9708-019B960494DF}">
                              <a14:hiddenLine xmlns:a14="http://schemas.microsoft.com/office/drawing/2010/main" w="9525">
                                <a:solidFill>
                                  <a:srgbClr val="000000"/>
                                </a:solidFill>
                                <a:miter lim="800000"/>
                                <a:headEnd/>
                                <a:tailEnd/>
                              </a14:hiddenLine>
                            </a:ext>
                          </a:extLst>
                        </p:spPr>
                      </p:pic>
                    </p:oleObj>
                  </mc:Fallback>
                </mc:AlternateContent>
              </a:graphicData>
            </a:graphic>
          </p:graphicFrame>
        </p:grpSp>
        <p:sp>
          <p:nvSpPr>
            <p:cNvPr id="172040" name="TextBox 15"/>
            <p:cNvSpPr txBox="1">
              <a:spLocks noChangeArrowheads="1"/>
            </p:cNvSpPr>
            <p:nvPr/>
          </p:nvSpPr>
          <p:spPr bwMode="auto">
            <a:xfrm>
              <a:off x="2439988" y="528638"/>
              <a:ext cx="923925" cy="584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r>
                <a:rPr lang="en-US" sz="3200">
                  <a:latin typeface="Times New Roman" panose="02020603050405020304" pitchFamily="18" charset="0"/>
                  <a:cs typeface="Times New Roman" panose="02020603050405020304" pitchFamily="18" charset="0"/>
                </a:rPr>
                <a:t>d)</a:t>
              </a:r>
            </a:p>
          </p:txBody>
        </p:sp>
      </p:grpSp>
      <p:pic>
        <p:nvPicPr>
          <p:cNvPr id="5" name="btnInknoeActivity"/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20" r:link="rId2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38627" y="6172200"/>
            <a:ext cx="2219546" cy="571500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 r:link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3445" y="477689"/>
            <a:ext cx="11165111" cy="5902622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4337858" y="6041757"/>
            <a:ext cx="3516284" cy="338554"/>
          </a:xfrm>
          <a:prstGeom prst="rect">
            <a:avLst/>
          </a:prstGeom>
          <a:pattFill prst="pct5">
            <a:fgClr>
              <a:srgbClr val="000000">
                <a:alpha val="60000"/>
              </a:srgbClr>
            </a:fgClr>
            <a:bgClr>
              <a:srgbClr val="000000">
                <a:alpha val="60000"/>
              </a:srgbClr>
            </a:bgClr>
          </a:pattFill>
        </p:spPr>
        <p:txBody>
          <a:bodyPr vert="horz" wrap="none" rtlCol="0">
            <a:spAutoFit/>
          </a:bodyPr>
          <a:lstStyle/>
          <a:p>
            <a:r>
              <a:rPr lang="en-US" sz="1600" i="1" smtClean="0">
                <a:solidFill>
                  <a:srgbClr val="FFFFFF"/>
                </a:solidFill>
                <a:latin typeface="Calibri" panose="020F0502020204030204" pitchFamily="34" charset="0"/>
              </a:rPr>
              <a:t>Image uploaded by Nguyễn Minh Huyền</a:t>
            </a:r>
            <a:endParaRPr lang="en-US" sz="1600" i="1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783587354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250">
        <p:push/>
      </p:transition>
    </mc:Choice>
    <mc:Fallback>
      <p:transition>
        <p:push/>
      </p:transition>
    </mc:Fallback>
  </mc:AlternateContent>
  <p:timing>
    <p:tnLst>
      <p:par>
        <p:cTn id="1" dur="indefinite" restart="never" nodeType="tmRoot"/>
      </p:par>
    </p:tnLst>
  </p:timing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PRING_RESOURCE_PATHS_HASH_2" val="955ea2b595920b9e623a292d24afec3ee785c7"/>
  <p:tag name="INKNOELEADERBOARD" val="-594813203"/>
</p:tagLst>
</file>

<file path=ppt/tags/tag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NKNOEBUTTONMODEL" val="{&quot;ActivityType&quot;:4,&quot;OptionCount&quot;:4,&quot;WcOptionCount&quot;:10,&quot;HasMultipleSubmission&quot;:false,&quot;HasAutoStop&quot;:true,&quot;HasMinimizeMode&quot;:false,&quot;TimerValue&quot;:&quot;05:00&quot;,&quot;HasAutoStart&quot;:false,&quot;HasCorrectAnswers&quot;:false,&quot;McqAnswers&quot;:[],&quot;ActivityId&quot;:&quot;ima20210920024200688282&quot;,&quot;IaMcqCompetition&quot;:false,&quot;IsAnonymous&quot;:false,&quot;AutoAdvance&quot;:false,&quot;IsCompetitionMode&quot;:false}"/>
  <p:tag name="ANSWERS" val="true"/>
</p:tagLst>
</file>

<file path=ppt/tags/tag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SWERS" val="false"/>
  <p:tag name="INKNOEBUTTONMODEL" val="{&quot;ActivityType&quot;:4,&quot;OptionCount&quot;:4,&quot;WcOptionCount&quot;:10,&quot;HasMultipleSubmission&quot;:false,&quot;HasAutoStop&quot;:true,&quot;HasMinimizeMode&quot;:false,&quot;TimerValue&quot;:&quot;05:00&quot;,&quot;HasAutoStart&quot;:false,&quot;HasCorrectAnswers&quot;:false,&quot;McqAnswers&quot;:[],&quot;ActivityId&quot;:&quot;ima20210920033429594488&quot;,&quot;IaMcqCompetition&quot;:false,&quot;IsAnonymous&quot;:false,&quot;AutoAdvance&quot;:false,&quot;IsCompetitionMode&quot;:false}"/>
</p:tagLst>
</file>

<file path=ppt/tags/tag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SWERS" val="false"/>
  <p:tag name="INKNOEBUTTONMODEL" val="{&quot;ActivityType&quot;:4,&quot;OptionCount&quot;:4,&quot;WcOptionCount&quot;:10,&quot;HasMultipleSubmission&quot;:false,&quot;HasAutoStop&quot;:true,&quot;HasMinimizeMode&quot;:false,&quot;TimerValue&quot;:&quot;04:00&quot;,&quot;HasAutoStart&quot;:false,&quot;HasCorrectAnswers&quot;:false,&quot;McqAnswers&quot;:[],&quot;ActivityId&quot;:&quot;&quot;,&quot;IaMcqCompetition&quot;:false,&quot;IsAnonymous&quot;:false,&quot;AutoAdvance&quot;:false,&quot;IsCompetitionMode&quot;:false}"/>
</p:tagLst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Building Siblings Relationships by Slidesgo">
  <a:themeElements>
    <a:clrScheme name="Simple Light">
      <a:dk1>
        <a:srgbClr val="422C46"/>
      </a:dk1>
      <a:lt1>
        <a:srgbClr val="FFF6E5"/>
      </a:lt1>
      <a:dk2>
        <a:srgbClr val="45127E"/>
      </a:dk2>
      <a:lt2>
        <a:srgbClr val="92E4E8"/>
      </a:lt2>
      <a:accent1>
        <a:srgbClr val="B789FD"/>
      </a:accent1>
      <a:accent2>
        <a:srgbClr val="EE7B94"/>
      </a:accent2>
      <a:accent3>
        <a:srgbClr val="FF3A6D"/>
      </a:accent3>
      <a:accent4>
        <a:srgbClr val="FF911B"/>
      </a:accent4>
      <a:accent5>
        <a:srgbClr val="FFDAA5"/>
      </a:accent5>
      <a:accent6>
        <a:srgbClr val="7E4E24"/>
      </a:accent6>
      <a:hlink>
        <a:srgbClr val="FF3A6D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Learning the Days of the Week by Slidesgo ">
  <a:themeElements>
    <a:clrScheme name="Simple Light">
      <a:dk1>
        <a:srgbClr val="000000"/>
      </a:dk1>
      <a:lt1>
        <a:srgbClr val="FFFFFF"/>
      </a:lt1>
      <a:dk2>
        <a:srgbClr val="BCDBF1"/>
      </a:dk2>
      <a:lt2>
        <a:srgbClr val="B4D5C9"/>
      </a:lt2>
      <a:accent1>
        <a:srgbClr val="86B98A"/>
      </a:accent1>
      <a:accent2>
        <a:srgbClr val="F6DC64"/>
      </a:accent2>
      <a:accent3>
        <a:srgbClr val="EEA74E"/>
      </a:accent3>
      <a:accent4>
        <a:srgbClr val="D9919A"/>
      </a:accent4>
      <a:accent5>
        <a:srgbClr val="D17D92"/>
      </a:accent5>
      <a:accent6>
        <a:srgbClr val="CDBBFC"/>
      </a:accent6>
      <a:hlink>
        <a:srgbClr val="000000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4.xml><?xml version="1.0" encoding="utf-8"?>
<a:theme xmlns:a="http://schemas.openxmlformats.org/drawingml/2006/main" name="1_Learning the Days of the Week by Slidesgo ">
  <a:themeElements>
    <a:clrScheme name="Simple Light">
      <a:dk1>
        <a:srgbClr val="000000"/>
      </a:dk1>
      <a:lt1>
        <a:srgbClr val="FFFFFF"/>
      </a:lt1>
      <a:dk2>
        <a:srgbClr val="BCDBF1"/>
      </a:dk2>
      <a:lt2>
        <a:srgbClr val="B4D5C9"/>
      </a:lt2>
      <a:accent1>
        <a:srgbClr val="86B98A"/>
      </a:accent1>
      <a:accent2>
        <a:srgbClr val="F6DC64"/>
      </a:accent2>
      <a:accent3>
        <a:srgbClr val="EEA74E"/>
      </a:accent3>
      <a:accent4>
        <a:srgbClr val="D9919A"/>
      </a:accent4>
      <a:accent5>
        <a:srgbClr val="D17D92"/>
      </a:accent5>
      <a:accent6>
        <a:srgbClr val="CDBBFC"/>
      </a:accent6>
      <a:hlink>
        <a:srgbClr val="000000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5.xml><?xml version="1.0" encoding="utf-8"?>
<a:theme xmlns:a="http://schemas.openxmlformats.org/drawingml/2006/main" name="2_Learning the Days of the Week by Slidesgo ">
  <a:themeElements>
    <a:clrScheme name="Simple Light">
      <a:dk1>
        <a:srgbClr val="000000"/>
      </a:dk1>
      <a:lt1>
        <a:srgbClr val="FFFFFF"/>
      </a:lt1>
      <a:dk2>
        <a:srgbClr val="BCDBF1"/>
      </a:dk2>
      <a:lt2>
        <a:srgbClr val="B4D5C9"/>
      </a:lt2>
      <a:accent1>
        <a:srgbClr val="86B98A"/>
      </a:accent1>
      <a:accent2>
        <a:srgbClr val="F6DC64"/>
      </a:accent2>
      <a:accent3>
        <a:srgbClr val="EEA74E"/>
      </a:accent3>
      <a:accent4>
        <a:srgbClr val="D9919A"/>
      </a:accent4>
      <a:accent5>
        <a:srgbClr val="D17D92"/>
      </a:accent5>
      <a:accent6>
        <a:srgbClr val="CDBBFC"/>
      </a:accent6>
      <a:hlink>
        <a:srgbClr val="000000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6.xml><?xml version="1.0" encoding="utf-8"?>
<a:theme xmlns:a="http://schemas.openxmlformats.org/drawingml/2006/main" name="3_Learning the Days of the Week by Slidesgo ">
  <a:themeElements>
    <a:clrScheme name="Simple Light">
      <a:dk1>
        <a:srgbClr val="000000"/>
      </a:dk1>
      <a:lt1>
        <a:srgbClr val="FFFFFF"/>
      </a:lt1>
      <a:dk2>
        <a:srgbClr val="BCDBF1"/>
      </a:dk2>
      <a:lt2>
        <a:srgbClr val="B4D5C9"/>
      </a:lt2>
      <a:accent1>
        <a:srgbClr val="86B98A"/>
      </a:accent1>
      <a:accent2>
        <a:srgbClr val="F6DC64"/>
      </a:accent2>
      <a:accent3>
        <a:srgbClr val="EEA74E"/>
      </a:accent3>
      <a:accent4>
        <a:srgbClr val="D9919A"/>
      </a:accent4>
      <a:accent5>
        <a:srgbClr val="D17D92"/>
      </a:accent5>
      <a:accent6>
        <a:srgbClr val="CDBBFC"/>
      </a:accent6>
      <a:hlink>
        <a:srgbClr val="000000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7.xml><?xml version="1.0" encoding="utf-8"?>
<a:theme xmlns:a="http://schemas.openxmlformats.org/drawingml/2006/main" name="Office Them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emplate>Office Theme</Template>
  <TotalTime>5685</TotalTime>
  <Words>832</Words>
  <Application>Microsoft Office PowerPoint</Application>
  <PresentationFormat>Widescreen</PresentationFormat>
  <Paragraphs>214</Paragraphs>
  <Slides>26</Slides>
  <Notes>18</Notes>
  <HiddenSlides>0</HiddenSlides>
  <MMClips>0</MMClips>
  <ScaleCrop>false</ScaleCrop>
  <HeadingPairs>
    <vt:vector size="8" baseType="variant">
      <vt:variant>
        <vt:lpstr>Fonts Used</vt:lpstr>
      </vt:variant>
      <vt:variant>
        <vt:i4>16</vt:i4>
      </vt:variant>
      <vt:variant>
        <vt:lpstr>Theme</vt:lpstr>
      </vt:variant>
      <vt:variant>
        <vt:i4>6</vt:i4>
      </vt:variant>
      <vt:variant>
        <vt:lpstr>Embedded OLE Servers</vt:lpstr>
      </vt:variant>
      <vt:variant>
        <vt:i4>1</vt:i4>
      </vt:variant>
      <vt:variant>
        <vt:lpstr>Slide Titles</vt:lpstr>
      </vt:variant>
      <vt:variant>
        <vt:i4>26</vt:i4>
      </vt:variant>
    </vt:vector>
  </HeadingPairs>
  <TitlesOfParts>
    <vt:vector size="49" baseType="lpstr">
      <vt:lpstr>Arial</vt:lpstr>
      <vt:lpstr>Arial </vt:lpstr>
      <vt:lpstr>Calibri</vt:lpstr>
      <vt:lpstr>Calibri Light</vt:lpstr>
      <vt:lpstr>Catamaran</vt:lpstr>
      <vt:lpstr>Comfortaa</vt:lpstr>
      <vt:lpstr>Comfortaa Regular</vt:lpstr>
      <vt:lpstr>等线</vt:lpstr>
      <vt:lpstr>Fira Sans Extra Condensed Medium</vt:lpstr>
      <vt:lpstr>Karla Regular</vt:lpstr>
      <vt:lpstr>Roboto Slab Regular</vt:lpstr>
      <vt:lpstr>Times New Roman</vt:lpstr>
      <vt:lpstr>Ubuntu</vt:lpstr>
      <vt:lpstr>UTM Cookies</vt:lpstr>
      <vt:lpstr>Vibur</vt:lpstr>
      <vt:lpstr>Work Sans</vt:lpstr>
      <vt:lpstr>Office Theme</vt:lpstr>
      <vt:lpstr>Building Siblings Relationships by Slidesgo</vt:lpstr>
      <vt:lpstr>Learning the Days of the Week by Slidesgo </vt:lpstr>
      <vt:lpstr>1_Learning the Days of the Week by Slidesgo </vt:lpstr>
      <vt:lpstr>2_Learning the Days of the Week by Slidesgo </vt:lpstr>
      <vt:lpstr>3_Learning the Days of the Week by Slidesgo </vt:lpstr>
      <vt:lpstr>Equation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Company>AN_CHAU</Company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Slide 1</dc:title>
  <dc:creator>NGUYEN THI LUYEN</dc:creator>
  <cp:lastModifiedBy>ADMIN</cp:lastModifiedBy>
  <cp:revision>516</cp:revision>
  <dcterms:created xsi:type="dcterms:W3CDTF">2009-10-26T05:52:20Z</dcterms:created>
  <dcterms:modified xsi:type="dcterms:W3CDTF">2021-09-20T07:06:51Z</dcterms:modified>
</cp:coreProperties>
</file>